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06"/>
  </p:notesMasterIdLst>
  <p:sldIdLst>
    <p:sldId id="256" r:id="rId2"/>
    <p:sldId id="257" r:id="rId3"/>
    <p:sldId id="258" r:id="rId4"/>
    <p:sldId id="260" r:id="rId5"/>
    <p:sldId id="259" r:id="rId6"/>
    <p:sldId id="261" r:id="rId7"/>
    <p:sldId id="262" r:id="rId8"/>
    <p:sldId id="263" r:id="rId9"/>
    <p:sldId id="264" r:id="rId10"/>
    <p:sldId id="265" r:id="rId11"/>
    <p:sldId id="266" r:id="rId12"/>
    <p:sldId id="267" r:id="rId13"/>
    <p:sldId id="268" r:id="rId14"/>
    <p:sldId id="269" r:id="rId15"/>
    <p:sldId id="270" r:id="rId16"/>
    <p:sldId id="357" r:id="rId17"/>
    <p:sldId id="271" r:id="rId18"/>
    <p:sldId id="272" r:id="rId19"/>
    <p:sldId id="281" r:id="rId20"/>
    <p:sldId id="273" r:id="rId21"/>
    <p:sldId id="274" r:id="rId22"/>
    <p:sldId id="275" r:id="rId23"/>
    <p:sldId id="276" r:id="rId24"/>
    <p:sldId id="277" r:id="rId25"/>
    <p:sldId id="278" r:id="rId26"/>
    <p:sldId id="279" r:id="rId27"/>
    <p:sldId id="280" r:id="rId28"/>
    <p:sldId id="360" r:id="rId29"/>
    <p:sldId id="282" r:id="rId30"/>
    <p:sldId id="283" r:id="rId31"/>
    <p:sldId id="284" r:id="rId32"/>
    <p:sldId id="285" r:id="rId33"/>
    <p:sldId id="286" r:id="rId34"/>
    <p:sldId id="287" r:id="rId35"/>
    <p:sldId id="289" r:id="rId36"/>
    <p:sldId id="354" r:id="rId37"/>
    <p:sldId id="288" r:id="rId38"/>
    <p:sldId id="358" r:id="rId39"/>
    <p:sldId id="359" r:id="rId40"/>
    <p:sldId id="350" r:id="rId41"/>
    <p:sldId id="351" r:id="rId42"/>
    <p:sldId id="353" r:id="rId43"/>
    <p:sldId id="352" r:id="rId44"/>
    <p:sldId id="362" r:id="rId45"/>
    <p:sldId id="365" r:id="rId46"/>
    <p:sldId id="355" r:id="rId47"/>
    <p:sldId id="356" r:id="rId48"/>
    <p:sldId id="361" r:id="rId49"/>
    <p:sldId id="366" r:id="rId50"/>
    <p:sldId id="367" r:id="rId51"/>
    <p:sldId id="368" r:id="rId52"/>
    <p:sldId id="369" r:id="rId53"/>
    <p:sldId id="370" r:id="rId54"/>
    <p:sldId id="371" r:id="rId55"/>
    <p:sldId id="372" r:id="rId56"/>
    <p:sldId id="373" r:id="rId57"/>
    <p:sldId id="374" r:id="rId58"/>
    <p:sldId id="375" r:id="rId59"/>
    <p:sldId id="363" r:id="rId60"/>
    <p:sldId id="376" r:id="rId61"/>
    <p:sldId id="377" r:id="rId62"/>
    <p:sldId id="378" r:id="rId63"/>
    <p:sldId id="379" r:id="rId64"/>
    <p:sldId id="380" r:id="rId65"/>
    <p:sldId id="382" r:id="rId66"/>
    <p:sldId id="383" r:id="rId67"/>
    <p:sldId id="384" r:id="rId68"/>
    <p:sldId id="385" r:id="rId69"/>
    <p:sldId id="386" r:id="rId70"/>
    <p:sldId id="381" r:id="rId71"/>
    <p:sldId id="387" r:id="rId72"/>
    <p:sldId id="424" r:id="rId73"/>
    <p:sldId id="432" r:id="rId74"/>
    <p:sldId id="425" r:id="rId75"/>
    <p:sldId id="426" r:id="rId76"/>
    <p:sldId id="494" r:id="rId77"/>
    <p:sldId id="427" r:id="rId78"/>
    <p:sldId id="495" r:id="rId79"/>
    <p:sldId id="496" r:id="rId80"/>
    <p:sldId id="431" r:id="rId81"/>
    <p:sldId id="435" r:id="rId82"/>
    <p:sldId id="436" r:id="rId83"/>
    <p:sldId id="437" r:id="rId84"/>
    <p:sldId id="438" r:id="rId85"/>
    <p:sldId id="440" r:id="rId86"/>
    <p:sldId id="442" r:id="rId87"/>
    <p:sldId id="444" r:id="rId88"/>
    <p:sldId id="443" r:id="rId89"/>
    <p:sldId id="446" r:id="rId90"/>
    <p:sldId id="447" r:id="rId91"/>
    <p:sldId id="497" r:id="rId92"/>
    <p:sldId id="498" r:id="rId93"/>
    <p:sldId id="499" r:id="rId94"/>
    <p:sldId id="500" r:id="rId95"/>
    <p:sldId id="501" r:id="rId96"/>
    <p:sldId id="502" r:id="rId97"/>
    <p:sldId id="503" r:id="rId98"/>
    <p:sldId id="504" r:id="rId99"/>
    <p:sldId id="456" r:id="rId100"/>
    <p:sldId id="505" r:id="rId101"/>
    <p:sldId id="458" r:id="rId102"/>
    <p:sldId id="459" r:id="rId103"/>
    <p:sldId id="460" r:id="rId104"/>
    <p:sldId id="506" r:id="rId105"/>
  </p:sldIdLst>
  <p:sldSz cx="18288000" cy="10287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2F2F2"/>
    <a:srgbClr val="FA5065"/>
    <a:srgbClr val="F9F9F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9044" autoAdjust="0"/>
    <p:restoredTop sz="94660"/>
  </p:normalViewPr>
  <p:slideViewPr>
    <p:cSldViewPr snapToGrid="0">
      <p:cViewPr varScale="1">
        <p:scale>
          <a:sx n="47" d="100"/>
          <a:sy n="47" d="100"/>
        </p:scale>
        <p:origin x="882" y="60"/>
      </p:cViewPr>
      <p:guideLst/>
    </p:cSldViewPr>
  </p:slideViewPr>
  <p:notesTextViewPr>
    <p:cViewPr>
      <p:scale>
        <a:sx n="1" d="1"/>
        <a:sy n="1" d="1"/>
      </p:scale>
      <p:origin x="0" y="0"/>
    </p:cViewPr>
  </p:notesTextViewPr>
  <p:notesViewPr>
    <p:cSldViewPr snapToGrid="0">
      <p:cViewPr varScale="1">
        <p:scale>
          <a:sx n="54" d="100"/>
          <a:sy n="54" d="100"/>
        </p:scale>
        <p:origin x="2820" y="6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presProps" Target="presProp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notesMaster" Target="notesMasters/notesMaster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theme" Target="theme/theme1.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0E99369-04DA-4B73-800D-037EB363526B}" type="datetimeFigureOut">
              <a:rPr lang="en-US" smtClean="0"/>
              <a:t>4/18/2019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A873913-4013-45D5-B0D4-521049F8E703}" type="slidenum">
              <a:rPr lang="en-US" smtClean="0"/>
              <a:t>‹#›</a:t>
            </a:fld>
            <a:endParaRPr lang="en-US"/>
          </a:p>
        </p:txBody>
      </p:sp>
    </p:spTree>
    <p:extLst>
      <p:ext uri="{BB962C8B-B14F-4D97-AF65-F5344CB8AC3E}">
        <p14:creationId xmlns:p14="http://schemas.microsoft.com/office/powerpoint/2010/main" val="13741723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2B66B33-EEED-419A-8B22-F8D21F276172}" type="slidenum">
              <a:rPr lang="en-US" smtClean="0"/>
              <a:t>50</a:t>
            </a:fld>
            <a:endParaRPr lang="en-US"/>
          </a:p>
        </p:txBody>
      </p:sp>
    </p:spTree>
    <p:extLst>
      <p:ext uri="{BB962C8B-B14F-4D97-AF65-F5344CB8AC3E}">
        <p14:creationId xmlns:p14="http://schemas.microsoft.com/office/powerpoint/2010/main" val="23768095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2B66B33-EEED-419A-8B22-F8D21F276172}" type="slidenum">
              <a:rPr lang="en-US" smtClean="0"/>
              <a:t>51</a:t>
            </a:fld>
            <a:endParaRPr lang="en-US"/>
          </a:p>
        </p:txBody>
      </p:sp>
    </p:spTree>
    <p:extLst>
      <p:ext uri="{BB962C8B-B14F-4D97-AF65-F5344CB8AC3E}">
        <p14:creationId xmlns:p14="http://schemas.microsoft.com/office/powerpoint/2010/main" val="36408002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2B66B33-EEED-419A-8B22-F8D21F276172}" type="slidenum">
              <a:rPr lang="en-US" smtClean="0"/>
              <a:t>52</a:t>
            </a:fld>
            <a:endParaRPr lang="en-US"/>
          </a:p>
        </p:txBody>
      </p:sp>
    </p:spTree>
    <p:extLst>
      <p:ext uri="{BB962C8B-B14F-4D97-AF65-F5344CB8AC3E}">
        <p14:creationId xmlns:p14="http://schemas.microsoft.com/office/powerpoint/2010/main" val="26368202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2B66B33-EEED-419A-8B22-F8D21F276172}" type="slidenum">
              <a:rPr lang="en-US" smtClean="0"/>
              <a:t>54</a:t>
            </a:fld>
            <a:endParaRPr lang="en-US"/>
          </a:p>
        </p:txBody>
      </p:sp>
    </p:spTree>
    <p:extLst>
      <p:ext uri="{BB962C8B-B14F-4D97-AF65-F5344CB8AC3E}">
        <p14:creationId xmlns:p14="http://schemas.microsoft.com/office/powerpoint/2010/main" val="29698050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2B66B33-EEED-419A-8B22-F8D21F276172}" type="slidenum">
              <a:rPr lang="en-US" smtClean="0"/>
              <a:t>55</a:t>
            </a:fld>
            <a:endParaRPr lang="en-US"/>
          </a:p>
        </p:txBody>
      </p:sp>
    </p:spTree>
    <p:extLst>
      <p:ext uri="{BB962C8B-B14F-4D97-AF65-F5344CB8AC3E}">
        <p14:creationId xmlns:p14="http://schemas.microsoft.com/office/powerpoint/2010/main" val="34528127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2B66B33-EEED-419A-8B22-F8D21F276172}" type="slidenum">
              <a:rPr lang="en-US" smtClean="0"/>
              <a:t>100</a:t>
            </a:fld>
            <a:endParaRPr lang="en-US"/>
          </a:p>
        </p:txBody>
      </p:sp>
    </p:spTree>
    <p:extLst>
      <p:ext uri="{BB962C8B-B14F-4D97-AF65-F5344CB8AC3E}">
        <p14:creationId xmlns:p14="http://schemas.microsoft.com/office/powerpoint/2010/main" val="37612422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2B66B33-EEED-419A-8B22-F8D21F276172}" type="slidenum">
              <a:rPr lang="en-US" smtClean="0"/>
              <a:t>101</a:t>
            </a:fld>
            <a:endParaRPr lang="en-US"/>
          </a:p>
        </p:txBody>
      </p:sp>
    </p:spTree>
    <p:extLst>
      <p:ext uri="{BB962C8B-B14F-4D97-AF65-F5344CB8AC3E}">
        <p14:creationId xmlns:p14="http://schemas.microsoft.com/office/powerpoint/2010/main" val="39108430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2B66B33-EEED-419A-8B22-F8D21F276172}" type="slidenum">
              <a:rPr lang="en-US" smtClean="0"/>
              <a:t>102</a:t>
            </a:fld>
            <a:endParaRPr lang="en-US"/>
          </a:p>
        </p:txBody>
      </p:sp>
    </p:spTree>
    <p:extLst>
      <p:ext uri="{BB962C8B-B14F-4D97-AF65-F5344CB8AC3E}">
        <p14:creationId xmlns:p14="http://schemas.microsoft.com/office/powerpoint/2010/main" val="10153252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72248E8F-46D1-419E-9D24-D6AE20416F04}"/>
              </a:ext>
            </a:extLst>
          </p:cNvPr>
          <p:cNvSpPr>
            <a:spLocks noGrp="1"/>
          </p:cNvSpPr>
          <p:nvPr>
            <p:ph type="pic" sz="quarter" idx="13"/>
          </p:nvPr>
        </p:nvSpPr>
        <p:spPr>
          <a:xfrm>
            <a:off x="0" y="0"/>
            <a:ext cx="18288000" cy="10287000"/>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16014660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3_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FD99D50E-B59E-40D3-9CFF-04701C014075}"/>
              </a:ext>
            </a:extLst>
          </p:cNvPr>
          <p:cNvSpPr>
            <a:spLocks noGrp="1"/>
          </p:cNvSpPr>
          <p:nvPr>
            <p:ph type="pic" sz="quarter" idx="14"/>
          </p:nvPr>
        </p:nvSpPr>
        <p:spPr>
          <a:xfrm>
            <a:off x="4195583" y="3266731"/>
            <a:ext cx="9896835" cy="2927628"/>
          </a:xfrm>
          <a:custGeom>
            <a:avLst/>
            <a:gdLst/>
            <a:ahLst/>
            <a:cxnLst/>
            <a:rect l="l" t="t" r="r" b="b"/>
            <a:pathLst>
              <a:path w="6799053" h="2011259">
                <a:moveTo>
                  <a:pt x="4779443" y="1211446"/>
                </a:moveTo>
                <a:cubicBezTo>
                  <a:pt x="4767986" y="1230038"/>
                  <a:pt x="4749593" y="1248939"/>
                  <a:pt x="4724264" y="1268148"/>
                </a:cubicBezTo>
                <a:cubicBezTo>
                  <a:pt x="4698935" y="1287356"/>
                  <a:pt x="4665128" y="1309955"/>
                  <a:pt x="4622845" y="1335944"/>
                </a:cubicBezTo>
                <a:cubicBezTo>
                  <a:pt x="4576861" y="1367530"/>
                  <a:pt x="4537198" y="1406667"/>
                  <a:pt x="4503854" y="1453354"/>
                </a:cubicBezTo>
                <a:cubicBezTo>
                  <a:pt x="4470509" y="1500040"/>
                  <a:pt x="4453041" y="1560748"/>
                  <a:pt x="4451448" y="1635478"/>
                </a:cubicBezTo>
                <a:cubicBezTo>
                  <a:pt x="4452399" y="1704584"/>
                  <a:pt x="4467452" y="1754660"/>
                  <a:pt x="4496609" y="1785707"/>
                </a:cubicBezTo>
                <a:cubicBezTo>
                  <a:pt x="4525766" y="1816755"/>
                  <a:pt x="4563323" y="1832009"/>
                  <a:pt x="4609281" y="1831470"/>
                </a:cubicBezTo>
                <a:cubicBezTo>
                  <a:pt x="4640030" y="1831906"/>
                  <a:pt x="4669470" y="1824254"/>
                  <a:pt x="4697599" y="1808511"/>
                </a:cubicBezTo>
                <a:cubicBezTo>
                  <a:pt x="4725728" y="1792769"/>
                  <a:pt x="4753010" y="1766319"/>
                  <a:pt x="4779443" y="1729159"/>
                </a:cubicBezTo>
                <a:close/>
                <a:moveTo>
                  <a:pt x="590205" y="1069641"/>
                </a:moveTo>
                <a:lnTo>
                  <a:pt x="590205" y="1708183"/>
                </a:lnTo>
                <a:cubicBezTo>
                  <a:pt x="589680" y="1766265"/>
                  <a:pt x="594018" y="1810490"/>
                  <a:pt x="603218" y="1840859"/>
                </a:cubicBezTo>
                <a:cubicBezTo>
                  <a:pt x="612419" y="1871228"/>
                  <a:pt x="629633" y="1891803"/>
                  <a:pt x="654861" y="1902586"/>
                </a:cubicBezTo>
                <a:cubicBezTo>
                  <a:pt x="680088" y="1913368"/>
                  <a:pt x="716480" y="1918421"/>
                  <a:pt x="764036" y="1917743"/>
                </a:cubicBezTo>
                <a:cubicBezTo>
                  <a:pt x="886549" y="1917024"/>
                  <a:pt x="975930" y="1878708"/>
                  <a:pt x="1032179" y="1802793"/>
                </a:cubicBezTo>
                <a:cubicBezTo>
                  <a:pt x="1088428" y="1726879"/>
                  <a:pt x="1116167" y="1617682"/>
                  <a:pt x="1115397" y="1475201"/>
                </a:cubicBezTo>
                <a:cubicBezTo>
                  <a:pt x="1116655" y="1346126"/>
                  <a:pt x="1084242" y="1246483"/>
                  <a:pt x="1018155" y="1176270"/>
                </a:cubicBezTo>
                <a:cubicBezTo>
                  <a:pt x="952070" y="1106057"/>
                  <a:pt x="844761" y="1070514"/>
                  <a:pt x="696229" y="1069641"/>
                </a:cubicBezTo>
                <a:close/>
                <a:moveTo>
                  <a:pt x="3440170" y="688804"/>
                </a:moveTo>
                <a:cubicBezTo>
                  <a:pt x="3382503" y="687494"/>
                  <a:pt x="3333543" y="723094"/>
                  <a:pt x="3293292" y="795604"/>
                </a:cubicBezTo>
                <a:cubicBezTo>
                  <a:pt x="3253041" y="868113"/>
                  <a:pt x="3227199" y="985393"/>
                  <a:pt x="3215768" y="1147442"/>
                </a:cubicBezTo>
                <a:lnTo>
                  <a:pt x="3611551" y="1147442"/>
                </a:lnTo>
                <a:cubicBezTo>
                  <a:pt x="3613270" y="1064153"/>
                  <a:pt x="3608322" y="987987"/>
                  <a:pt x="3596708" y="918945"/>
                </a:cubicBezTo>
                <a:cubicBezTo>
                  <a:pt x="3585094" y="849902"/>
                  <a:pt x="3566357" y="794559"/>
                  <a:pt x="3540496" y="752915"/>
                </a:cubicBezTo>
                <a:cubicBezTo>
                  <a:pt x="3514635" y="711270"/>
                  <a:pt x="3481193" y="689900"/>
                  <a:pt x="3440170" y="688804"/>
                </a:cubicBezTo>
                <a:close/>
                <a:moveTo>
                  <a:pt x="4683247" y="634729"/>
                </a:moveTo>
                <a:cubicBezTo>
                  <a:pt x="4764759" y="634213"/>
                  <a:pt x="4836551" y="642617"/>
                  <a:pt x="4898622" y="659943"/>
                </a:cubicBezTo>
                <a:cubicBezTo>
                  <a:pt x="4960692" y="677269"/>
                  <a:pt x="5012130" y="706614"/>
                  <a:pt x="5052937" y="747977"/>
                </a:cubicBezTo>
                <a:cubicBezTo>
                  <a:pt x="5089023" y="785135"/>
                  <a:pt x="5113252" y="831616"/>
                  <a:pt x="5125623" y="887418"/>
                </a:cubicBezTo>
                <a:cubicBezTo>
                  <a:pt x="5137994" y="943220"/>
                  <a:pt x="5143743" y="1014662"/>
                  <a:pt x="5142871" y="1101742"/>
                </a:cubicBezTo>
                <a:lnTo>
                  <a:pt x="5142871" y="1788319"/>
                </a:lnTo>
                <a:cubicBezTo>
                  <a:pt x="5142589" y="1828585"/>
                  <a:pt x="5146543" y="1857449"/>
                  <a:pt x="5154733" y="1874912"/>
                </a:cubicBezTo>
                <a:cubicBezTo>
                  <a:pt x="5162925" y="1892374"/>
                  <a:pt x="5177047" y="1900900"/>
                  <a:pt x="5197100" y="1900489"/>
                </a:cubicBezTo>
                <a:cubicBezTo>
                  <a:pt x="5214817" y="1900078"/>
                  <a:pt x="5231147" y="1895661"/>
                  <a:pt x="5246091" y="1887238"/>
                </a:cubicBezTo>
                <a:cubicBezTo>
                  <a:pt x="5261035" y="1878815"/>
                  <a:pt x="5275517" y="1868851"/>
                  <a:pt x="5289536" y="1857347"/>
                </a:cubicBezTo>
                <a:lnTo>
                  <a:pt x="5315418" y="1900489"/>
                </a:lnTo>
                <a:cubicBezTo>
                  <a:pt x="5277981" y="1931249"/>
                  <a:pt x="5236386" y="1954320"/>
                  <a:pt x="5190636" y="1969700"/>
                </a:cubicBezTo>
                <a:cubicBezTo>
                  <a:pt x="5144885" y="1985081"/>
                  <a:pt x="5090362" y="1992771"/>
                  <a:pt x="5027065" y="1992771"/>
                </a:cubicBezTo>
                <a:cubicBezTo>
                  <a:pt x="4936184" y="1991025"/>
                  <a:pt x="4872789" y="1970483"/>
                  <a:pt x="4836882" y="1931147"/>
                </a:cubicBezTo>
                <a:cubicBezTo>
                  <a:pt x="4800976" y="1891810"/>
                  <a:pt x="4783472" y="1844154"/>
                  <a:pt x="4784370" y="1788179"/>
                </a:cubicBezTo>
                <a:cubicBezTo>
                  <a:pt x="4739956" y="1858713"/>
                  <a:pt x="4684831" y="1910528"/>
                  <a:pt x="4618995" y="1943626"/>
                </a:cubicBezTo>
                <a:cubicBezTo>
                  <a:pt x="4553159" y="1976723"/>
                  <a:pt x="4484169" y="1993105"/>
                  <a:pt x="4412026" y="1992771"/>
                </a:cubicBezTo>
                <a:cubicBezTo>
                  <a:pt x="4316268" y="1992283"/>
                  <a:pt x="4239527" y="1967377"/>
                  <a:pt x="4181805" y="1918052"/>
                </a:cubicBezTo>
                <a:cubicBezTo>
                  <a:pt x="4124083" y="1868727"/>
                  <a:pt x="4094464" y="1797910"/>
                  <a:pt x="4092950" y="1705602"/>
                </a:cubicBezTo>
                <a:cubicBezTo>
                  <a:pt x="4093103" y="1615734"/>
                  <a:pt x="4122980" y="1541888"/>
                  <a:pt x="4182580" y="1484064"/>
                </a:cubicBezTo>
                <a:cubicBezTo>
                  <a:pt x="4242179" y="1426240"/>
                  <a:pt x="4330583" y="1376427"/>
                  <a:pt x="4447790" y="1334625"/>
                </a:cubicBezTo>
                <a:cubicBezTo>
                  <a:pt x="4510480" y="1311718"/>
                  <a:pt x="4566715" y="1289746"/>
                  <a:pt x="4616497" y="1268710"/>
                </a:cubicBezTo>
                <a:cubicBezTo>
                  <a:pt x="4666278" y="1247674"/>
                  <a:pt x="4705719" y="1224516"/>
                  <a:pt x="4734820" y="1199234"/>
                </a:cubicBezTo>
                <a:cubicBezTo>
                  <a:pt x="4763921" y="1173953"/>
                  <a:pt x="4778795" y="1143491"/>
                  <a:pt x="4779443" y="1107848"/>
                </a:cubicBezTo>
                <a:lnTo>
                  <a:pt x="4779443" y="910651"/>
                </a:lnTo>
                <a:cubicBezTo>
                  <a:pt x="4780188" y="843558"/>
                  <a:pt x="4764515" y="789482"/>
                  <a:pt x="4732424" y="748425"/>
                </a:cubicBezTo>
                <a:cubicBezTo>
                  <a:pt x="4700333" y="707368"/>
                  <a:pt x="4647353" y="686262"/>
                  <a:pt x="4573484" y="685107"/>
                </a:cubicBezTo>
                <a:cubicBezTo>
                  <a:pt x="4542413" y="684901"/>
                  <a:pt x="4510578" y="689626"/>
                  <a:pt x="4477978" y="699280"/>
                </a:cubicBezTo>
                <a:cubicBezTo>
                  <a:pt x="4445378" y="708935"/>
                  <a:pt x="4417246" y="724752"/>
                  <a:pt x="4393582" y="746731"/>
                </a:cubicBezTo>
                <a:cubicBezTo>
                  <a:pt x="4439140" y="762085"/>
                  <a:pt x="4475227" y="786222"/>
                  <a:pt x="4501843" y="819139"/>
                </a:cubicBezTo>
                <a:cubicBezTo>
                  <a:pt x="4528459" y="852057"/>
                  <a:pt x="4542062" y="894064"/>
                  <a:pt x="4542652" y="945160"/>
                </a:cubicBezTo>
                <a:cubicBezTo>
                  <a:pt x="4541857" y="998542"/>
                  <a:pt x="4523120" y="1041833"/>
                  <a:pt x="4486443" y="1075033"/>
                </a:cubicBezTo>
                <a:cubicBezTo>
                  <a:pt x="4449766" y="1108233"/>
                  <a:pt x="4399922" y="1125334"/>
                  <a:pt x="4336911" y="1126335"/>
                </a:cubicBezTo>
                <a:cubicBezTo>
                  <a:pt x="4281496" y="1125154"/>
                  <a:pt x="4238017" y="1106564"/>
                  <a:pt x="4206473" y="1070566"/>
                </a:cubicBezTo>
                <a:cubicBezTo>
                  <a:pt x="4174930" y="1034567"/>
                  <a:pt x="4158862" y="988246"/>
                  <a:pt x="4158271" y="931603"/>
                </a:cubicBezTo>
                <a:cubicBezTo>
                  <a:pt x="4159016" y="885385"/>
                  <a:pt x="4172311" y="844713"/>
                  <a:pt x="4198157" y="809587"/>
                </a:cubicBezTo>
                <a:cubicBezTo>
                  <a:pt x="4224003" y="774462"/>
                  <a:pt x="4257935" y="744882"/>
                  <a:pt x="4299951" y="720849"/>
                </a:cubicBezTo>
                <a:cubicBezTo>
                  <a:pt x="4344633" y="695172"/>
                  <a:pt x="4398488" y="674508"/>
                  <a:pt x="4461514" y="658856"/>
                </a:cubicBezTo>
                <a:cubicBezTo>
                  <a:pt x="4524541" y="643204"/>
                  <a:pt x="4598452" y="635162"/>
                  <a:pt x="4683247" y="634729"/>
                </a:cubicBezTo>
                <a:close/>
                <a:moveTo>
                  <a:pt x="3454966" y="634729"/>
                </a:moveTo>
                <a:cubicBezTo>
                  <a:pt x="3603601" y="633364"/>
                  <a:pt x="3719489" y="677353"/>
                  <a:pt x="3802630" y="766696"/>
                </a:cubicBezTo>
                <a:cubicBezTo>
                  <a:pt x="3885771" y="856038"/>
                  <a:pt x="3928020" y="998925"/>
                  <a:pt x="3929378" y="1195354"/>
                </a:cubicBezTo>
                <a:lnTo>
                  <a:pt x="3223167" y="1195354"/>
                </a:lnTo>
                <a:cubicBezTo>
                  <a:pt x="3221343" y="1213973"/>
                  <a:pt x="3220059" y="1233440"/>
                  <a:pt x="3219314" y="1253755"/>
                </a:cubicBezTo>
                <a:cubicBezTo>
                  <a:pt x="3218569" y="1274071"/>
                  <a:pt x="3218209" y="1294463"/>
                  <a:pt x="3218235" y="1314933"/>
                </a:cubicBezTo>
                <a:cubicBezTo>
                  <a:pt x="3219331" y="1431570"/>
                  <a:pt x="3235908" y="1525810"/>
                  <a:pt x="3267965" y="1597656"/>
                </a:cubicBezTo>
                <a:cubicBezTo>
                  <a:pt x="3300023" y="1669501"/>
                  <a:pt x="3340984" y="1721826"/>
                  <a:pt x="3390851" y="1754632"/>
                </a:cubicBezTo>
                <a:cubicBezTo>
                  <a:pt x="3440719" y="1787438"/>
                  <a:pt x="3492914" y="1803602"/>
                  <a:pt x="3547439" y="1803123"/>
                </a:cubicBezTo>
                <a:cubicBezTo>
                  <a:pt x="3581455" y="1803731"/>
                  <a:pt x="3617496" y="1798678"/>
                  <a:pt x="3655563" y="1787964"/>
                </a:cubicBezTo>
                <a:cubicBezTo>
                  <a:pt x="3693630" y="1777249"/>
                  <a:pt x="3731762" y="1757220"/>
                  <a:pt x="3769960" y="1727876"/>
                </a:cubicBezTo>
                <a:cubicBezTo>
                  <a:pt x="3808157" y="1698532"/>
                  <a:pt x="3844461" y="1656221"/>
                  <a:pt x="3878869" y="1600943"/>
                </a:cubicBezTo>
                <a:lnTo>
                  <a:pt x="3924449" y="1618202"/>
                </a:lnTo>
                <a:cubicBezTo>
                  <a:pt x="3904390" y="1682821"/>
                  <a:pt x="3872511" y="1744914"/>
                  <a:pt x="3828812" y="1804481"/>
                </a:cubicBezTo>
                <a:cubicBezTo>
                  <a:pt x="3785114" y="1864049"/>
                  <a:pt x="3729223" y="1913069"/>
                  <a:pt x="3661141" y="1951543"/>
                </a:cubicBezTo>
                <a:cubicBezTo>
                  <a:pt x="3593060" y="1990016"/>
                  <a:pt x="3512417" y="2009921"/>
                  <a:pt x="3419209" y="2011258"/>
                </a:cubicBezTo>
                <a:cubicBezTo>
                  <a:pt x="3304932" y="2011459"/>
                  <a:pt x="3204266" y="1987247"/>
                  <a:pt x="3117214" y="1938622"/>
                </a:cubicBezTo>
                <a:cubicBezTo>
                  <a:pt x="3030161" y="1889998"/>
                  <a:pt x="2962008" y="1815759"/>
                  <a:pt x="2912754" y="1715905"/>
                </a:cubicBezTo>
                <a:cubicBezTo>
                  <a:pt x="2863501" y="1616051"/>
                  <a:pt x="2838433" y="1489379"/>
                  <a:pt x="2837552" y="1335890"/>
                </a:cubicBezTo>
                <a:cubicBezTo>
                  <a:pt x="2838532" y="1179801"/>
                  <a:pt x="2865318" y="1049827"/>
                  <a:pt x="2917911" y="945967"/>
                </a:cubicBezTo>
                <a:cubicBezTo>
                  <a:pt x="2970505" y="842108"/>
                  <a:pt x="3043025" y="764266"/>
                  <a:pt x="3135474" y="712441"/>
                </a:cubicBezTo>
                <a:cubicBezTo>
                  <a:pt x="3227922" y="660617"/>
                  <a:pt x="3334420" y="634713"/>
                  <a:pt x="3454966" y="634729"/>
                </a:cubicBezTo>
                <a:close/>
                <a:moveTo>
                  <a:pt x="2528882" y="634729"/>
                </a:moveTo>
                <a:cubicBezTo>
                  <a:pt x="2583310" y="635503"/>
                  <a:pt x="2627494" y="647222"/>
                  <a:pt x="2661435" y="669887"/>
                </a:cubicBezTo>
                <a:cubicBezTo>
                  <a:pt x="2695375" y="692551"/>
                  <a:pt x="2720213" y="721515"/>
                  <a:pt x="2735947" y="756780"/>
                </a:cubicBezTo>
                <a:cubicBezTo>
                  <a:pt x="2751681" y="792045"/>
                  <a:pt x="2759453" y="828965"/>
                  <a:pt x="2759263" y="867539"/>
                </a:cubicBezTo>
                <a:cubicBezTo>
                  <a:pt x="2758493" y="930840"/>
                  <a:pt x="2740630" y="981738"/>
                  <a:pt x="2705672" y="1020232"/>
                </a:cubicBezTo>
                <a:cubicBezTo>
                  <a:pt x="2670715" y="1058726"/>
                  <a:pt x="2623283" y="1078499"/>
                  <a:pt x="2563378" y="1079552"/>
                </a:cubicBezTo>
                <a:cubicBezTo>
                  <a:pt x="2503780" y="1078936"/>
                  <a:pt x="2457580" y="1064144"/>
                  <a:pt x="2424778" y="1035177"/>
                </a:cubicBezTo>
                <a:cubicBezTo>
                  <a:pt x="2391976" y="1006211"/>
                  <a:pt x="2375344" y="966766"/>
                  <a:pt x="2374882" y="916845"/>
                </a:cubicBezTo>
                <a:cubicBezTo>
                  <a:pt x="2375576" y="870904"/>
                  <a:pt x="2386201" y="832127"/>
                  <a:pt x="2406760" y="800514"/>
                </a:cubicBezTo>
                <a:cubicBezTo>
                  <a:pt x="2427319" y="768901"/>
                  <a:pt x="2453654" y="742757"/>
                  <a:pt x="2485762" y="722081"/>
                </a:cubicBezTo>
                <a:cubicBezTo>
                  <a:pt x="2475906" y="718233"/>
                  <a:pt x="2464818" y="716230"/>
                  <a:pt x="2452498" y="716073"/>
                </a:cubicBezTo>
                <a:cubicBezTo>
                  <a:pt x="2441206" y="716230"/>
                  <a:pt x="2429295" y="718233"/>
                  <a:pt x="2416770" y="722081"/>
                </a:cubicBezTo>
                <a:cubicBezTo>
                  <a:pt x="2371627" y="730575"/>
                  <a:pt x="2331893" y="751942"/>
                  <a:pt x="2297568" y="786183"/>
                </a:cubicBezTo>
                <a:cubicBezTo>
                  <a:pt x="2263243" y="820424"/>
                  <a:pt x="2236385" y="860965"/>
                  <a:pt x="2216993" y="907805"/>
                </a:cubicBezTo>
                <a:cubicBezTo>
                  <a:pt x="2197601" y="954645"/>
                  <a:pt x="2187734" y="1001212"/>
                  <a:pt x="2187391" y="1047504"/>
                </a:cubicBezTo>
                <a:lnTo>
                  <a:pt x="2187391" y="1715591"/>
                </a:lnTo>
                <a:cubicBezTo>
                  <a:pt x="2187315" y="1795404"/>
                  <a:pt x="2206894" y="1850256"/>
                  <a:pt x="2246129" y="1880148"/>
                </a:cubicBezTo>
                <a:cubicBezTo>
                  <a:pt x="2285363" y="1910039"/>
                  <a:pt x="2344708" y="1924214"/>
                  <a:pt x="2424163" y="1922673"/>
                </a:cubicBezTo>
                <a:lnTo>
                  <a:pt x="2424163" y="1975516"/>
                </a:lnTo>
                <a:cubicBezTo>
                  <a:pt x="2383431" y="1974036"/>
                  <a:pt x="2326819" y="1972112"/>
                  <a:pt x="2254328" y="1969742"/>
                </a:cubicBezTo>
                <a:cubicBezTo>
                  <a:pt x="2181837" y="1967372"/>
                  <a:pt x="2104908" y="1966061"/>
                  <a:pt x="2023540" y="1965810"/>
                </a:cubicBezTo>
                <a:cubicBezTo>
                  <a:pt x="1976923" y="1965885"/>
                  <a:pt x="1930394" y="1966541"/>
                  <a:pt x="1883952" y="1967780"/>
                </a:cubicBezTo>
                <a:cubicBezTo>
                  <a:pt x="1837511" y="1969020"/>
                  <a:pt x="1794901" y="1970395"/>
                  <a:pt x="1756122" y="1971907"/>
                </a:cubicBezTo>
                <a:cubicBezTo>
                  <a:pt x="1717342" y="1973420"/>
                  <a:pt x="1686138" y="1974623"/>
                  <a:pt x="1662507" y="1975516"/>
                </a:cubicBezTo>
                <a:lnTo>
                  <a:pt x="1662507" y="1922673"/>
                </a:lnTo>
                <a:cubicBezTo>
                  <a:pt x="1720460" y="1923906"/>
                  <a:pt x="1762005" y="1911271"/>
                  <a:pt x="1787143" y="1884770"/>
                </a:cubicBezTo>
                <a:cubicBezTo>
                  <a:pt x="1812280" y="1858268"/>
                  <a:pt x="1824553" y="1810504"/>
                  <a:pt x="1823963" y="1741476"/>
                </a:cubicBezTo>
                <a:lnTo>
                  <a:pt x="1823963" y="945195"/>
                </a:lnTo>
                <a:cubicBezTo>
                  <a:pt x="1824862" y="869568"/>
                  <a:pt x="1813204" y="813430"/>
                  <a:pt x="1788991" y="776783"/>
                </a:cubicBezTo>
                <a:cubicBezTo>
                  <a:pt x="1764778" y="740135"/>
                  <a:pt x="1722617" y="721902"/>
                  <a:pt x="1662507" y="722081"/>
                </a:cubicBezTo>
                <a:lnTo>
                  <a:pt x="1662507" y="669238"/>
                </a:lnTo>
                <a:cubicBezTo>
                  <a:pt x="1689057" y="671755"/>
                  <a:pt x="1715453" y="673809"/>
                  <a:pt x="1741695" y="675401"/>
                </a:cubicBezTo>
                <a:cubicBezTo>
                  <a:pt x="1767936" y="676993"/>
                  <a:pt x="1793716" y="677814"/>
                  <a:pt x="1819033" y="677866"/>
                </a:cubicBezTo>
                <a:cubicBezTo>
                  <a:pt x="1889204" y="677917"/>
                  <a:pt x="1954909" y="675041"/>
                  <a:pt x="2016148" y="669238"/>
                </a:cubicBezTo>
                <a:cubicBezTo>
                  <a:pt x="2077387" y="663435"/>
                  <a:pt x="2134468" y="654397"/>
                  <a:pt x="2187391" y="642124"/>
                </a:cubicBezTo>
                <a:lnTo>
                  <a:pt x="2187391" y="877400"/>
                </a:lnTo>
                <a:cubicBezTo>
                  <a:pt x="2218130" y="807969"/>
                  <a:pt x="2262733" y="750575"/>
                  <a:pt x="2321202" y="705219"/>
                </a:cubicBezTo>
                <a:cubicBezTo>
                  <a:pt x="2379671" y="659862"/>
                  <a:pt x="2448897" y="636366"/>
                  <a:pt x="2528882" y="634729"/>
                </a:cubicBezTo>
                <a:close/>
                <a:moveTo>
                  <a:pt x="746776" y="238948"/>
                </a:moveTo>
                <a:cubicBezTo>
                  <a:pt x="683618" y="237124"/>
                  <a:pt x="641342" y="251557"/>
                  <a:pt x="619947" y="282246"/>
                </a:cubicBezTo>
                <a:cubicBezTo>
                  <a:pt x="598552" y="312935"/>
                  <a:pt x="588638" y="370822"/>
                  <a:pt x="590205" y="455906"/>
                </a:cubicBezTo>
                <a:lnTo>
                  <a:pt x="590205" y="1026658"/>
                </a:lnTo>
                <a:lnTo>
                  <a:pt x="698705" y="1026658"/>
                </a:lnTo>
                <a:cubicBezTo>
                  <a:pt x="777271" y="1025639"/>
                  <a:pt x="838097" y="1006311"/>
                  <a:pt x="881182" y="968675"/>
                </a:cubicBezTo>
                <a:cubicBezTo>
                  <a:pt x="924267" y="931038"/>
                  <a:pt x="954132" y="881212"/>
                  <a:pt x="970776" y="819195"/>
                </a:cubicBezTo>
                <a:cubicBezTo>
                  <a:pt x="987421" y="757178"/>
                  <a:pt x="995367" y="689089"/>
                  <a:pt x="994613" y="614927"/>
                </a:cubicBezTo>
                <a:cubicBezTo>
                  <a:pt x="995461" y="490859"/>
                  <a:pt x="976504" y="397223"/>
                  <a:pt x="937742" y="334021"/>
                </a:cubicBezTo>
                <a:cubicBezTo>
                  <a:pt x="898979" y="270818"/>
                  <a:pt x="835324" y="239127"/>
                  <a:pt x="746776" y="238948"/>
                </a:cubicBezTo>
                <a:close/>
                <a:moveTo>
                  <a:pt x="0" y="188570"/>
                </a:moveTo>
                <a:cubicBezTo>
                  <a:pt x="44318" y="191035"/>
                  <a:pt x="101109" y="192884"/>
                  <a:pt x="170374" y="194116"/>
                </a:cubicBezTo>
                <a:cubicBezTo>
                  <a:pt x="239638" y="195349"/>
                  <a:pt x="310589" y="195965"/>
                  <a:pt x="383228" y="195965"/>
                </a:cubicBezTo>
                <a:cubicBezTo>
                  <a:pt x="438912" y="195904"/>
                  <a:pt x="492917" y="195478"/>
                  <a:pt x="545241" y="194687"/>
                </a:cubicBezTo>
                <a:cubicBezTo>
                  <a:pt x="597565" y="193895"/>
                  <a:pt x="644279" y="193104"/>
                  <a:pt x="685384" y="192313"/>
                </a:cubicBezTo>
                <a:cubicBezTo>
                  <a:pt x="726488" y="191522"/>
                  <a:pt x="758054" y="191096"/>
                  <a:pt x="780080" y="191035"/>
                </a:cubicBezTo>
                <a:cubicBezTo>
                  <a:pt x="988317" y="193006"/>
                  <a:pt x="1144317" y="230011"/>
                  <a:pt x="1248081" y="302052"/>
                </a:cubicBezTo>
                <a:cubicBezTo>
                  <a:pt x="1351844" y="374092"/>
                  <a:pt x="1403698" y="469344"/>
                  <a:pt x="1403644" y="587808"/>
                </a:cubicBezTo>
                <a:cubicBezTo>
                  <a:pt x="1403948" y="648348"/>
                  <a:pt x="1386501" y="708341"/>
                  <a:pt x="1351302" y="767785"/>
                </a:cubicBezTo>
                <a:cubicBezTo>
                  <a:pt x="1316102" y="827229"/>
                  <a:pt x="1261322" y="880372"/>
                  <a:pt x="1186961" y="927213"/>
                </a:cubicBezTo>
                <a:cubicBezTo>
                  <a:pt x="1112600" y="974054"/>
                  <a:pt x="1016828" y="1008840"/>
                  <a:pt x="899648" y="1031571"/>
                </a:cubicBezTo>
                <a:lnTo>
                  <a:pt x="899648" y="1036483"/>
                </a:lnTo>
                <a:cubicBezTo>
                  <a:pt x="1056079" y="1049461"/>
                  <a:pt x="1180852" y="1078454"/>
                  <a:pt x="1273967" y="1123460"/>
                </a:cubicBezTo>
                <a:cubicBezTo>
                  <a:pt x="1367081" y="1168466"/>
                  <a:pt x="1433973" y="1222862"/>
                  <a:pt x="1474643" y="1286647"/>
                </a:cubicBezTo>
                <a:cubicBezTo>
                  <a:pt x="1515311" y="1350432"/>
                  <a:pt x="1535193" y="1416982"/>
                  <a:pt x="1534287" y="1486295"/>
                </a:cubicBezTo>
                <a:cubicBezTo>
                  <a:pt x="1532314" y="1645822"/>
                  <a:pt x="1470347" y="1767113"/>
                  <a:pt x="1348384" y="1850170"/>
                </a:cubicBezTo>
                <a:cubicBezTo>
                  <a:pt x="1226422" y="1933227"/>
                  <a:pt x="1056304" y="1975009"/>
                  <a:pt x="838029" y="1975516"/>
                </a:cubicBezTo>
                <a:cubicBezTo>
                  <a:pt x="798160" y="1975214"/>
                  <a:pt x="740115" y="1974008"/>
                  <a:pt x="663893" y="1971896"/>
                </a:cubicBezTo>
                <a:cubicBezTo>
                  <a:pt x="587672" y="1969784"/>
                  <a:pt x="495759" y="1968577"/>
                  <a:pt x="388156" y="1968275"/>
                </a:cubicBezTo>
                <a:cubicBezTo>
                  <a:pt x="312078" y="1968270"/>
                  <a:pt x="239381" y="1968862"/>
                  <a:pt x="170066" y="1970052"/>
                </a:cubicBezTo>
                <a:cubicBezTo>
                  <a:pt x="100750" y="1971242"/>
                  <a:pt x="44061" y="1973063"/>
                  <a:pt x="0" y="1975516"/>
                </a:cubicBezTo>
                <a:lnTo>
                  <a:pt x="0" y="1925118"/>
                </a:lnTo>
                <a:cubicBezTo>
                  <a:pt x="52768" y="1923520"/>
                  <a:pt x="92801" y="1917285"/>
                  <a:pt x="120098" y="1906415"/>
                </a:cubicBezTo>
                <a:cubicBezTo>
                  <a:pt x="147396" y="1895544"/>
                  <a:pt x="165792" y="1874879"/>
                  <a:pt x="175286" y="1844419"/>
                </a:cubicBezTo>
                <a:cubicBezTo>
                  <a:pt x="184781" y="1813960"/>
                  <a:pt x="189209" y="1768548"/>
                  <a:pt x="188570" y="1708183"/>
                </a:cubicBezTo>
                <a:lnTo>
                  <a:pt x="188570" y="455906"/>
                </a:lnTo>
                <a:cubicBezTo>
                  <a:pt x="189186" y="395540"/>
                  <a:pt x="184667" y="350127"/>
                  <a:pt x="175012" y="319667"/>
                </a:cubicBezTo>
                <a:cubicBezTo>
                  <a:pt x="165358" y="289206"/>
                  <a:pt x="146870" y="268539"/>
                  <a:pt x="119551" y="257666"/>
                </a:cubicBezTo>
                <a:cubicBezTo>
                  <a:pt x="92230" y="246792"/>
                  <a:pt x="52380" y="240553"/>
                  <a:pt x="0" y="238948"/>
                </a:cubicBezTo>
                <a:close/>
                <a:moveTo>
                  <a:pt x="5896876" y="0"/>
                </a:moveTo>
                <a:lnTo>
                  <a:pt x="5896876" y="1257133"/>
                </a:lnTo>
                <a:cubicBezTo>
                  <a:pt x="5928664" y="1254975"/>
                  <a:pt x="5956908" y="1249119"/>
                  <a:pt x="5981609" y="1239565"/>
                </a:cubicBezTo>
                <a:cubicBezTo>
                  <a:pt x="6006310" y="1230010"/>
                  <a:pt x="6029008" y="1214908"/>
                  <a:pt x="6049704" y="1194258"/>
                </a:cubicBezTo>
                <a:lnTo>
                  <a:pt x="6240738" y="1006866"/>
                </a:lnTo>
                <a:cubicBezTo>
                  <a:pt x="6270164" y="977843"/>
                  <a:pt x="6291732" y="950515"/>
                  <a:pt x="6305444" y="924882"/>
                </a:cubicBezTo>
                <a:cubicBezTo>
                  <a:pt x="6319155" y="899249"/>
                  <a:pt x="6325934" y="875620"/>
                  <a:pt x="6325780" y="853994"/>
                </a:cubicBezTo>
                <a:cubicBezTo>
                  <a:pt x="6324625" y="814260"/>
                  <a:pt x="6305983" y="782772"/>
                  <a:pt x="6269856" y="759528"/>
                </a:cubicBezTo>
                <a:cubicBezTo>
                  <a:pt x="6233729" y="736284"/>
                  <a:pt x="6187049" y="722980"/>
                  <a:pt x="6129815" y="719616"/>
                </a:cubicBezTo>
                <a:lnTo>
                  <a:pt x="6129815" y="669238"/>
                </a:lnTo>
                <a:cubicBezTo>
                  <a:pt x="6178267" y="671742"/>
                  <a:pt x="6229569" y="673768"/>
                  <a:pt x="6283721" y="675318"/>
                </a:cubicBezTo>
                <a:cubicBezTo>
                  <a:pt x="6337874" y="676868"/>
                  <a:pt x="6385170" y="677666"/>
                  <a:pt x="6425610" y="677712"/>
                </a:cubicBezTo>
                <a:cubicBezTo>
                  <a:pt x="6458432" y="677698"/>
                  <a:pt x="6493854" y="677330"/>
                  <a:pt x="6531878" y="676607"/>
                </a:cubicBezTo>
                <a:cubicBezTo>
                  <a:pt x="6569902" y="675884"/>
                  <a:pt x="6605873" y="674888"/>
                  <a:pt x="6639789" y="673620"/>
                </a:cubicBezTo>
                <a:cubicBezTo>
                  <a:pt x="6673705" y="672351"/>
                  <a:pt x="6700912" y="670890"/>
                  <a:pt x="6721406" y="669238"/>
                </a:cubicBezTo>
                <a:lnTo>
                  <a:pt x="6721406" y="719616"/>
                </a:lnTo>
                <a:cubicBezTo>
                  <a:pt x="6668436" y="731481"/>
                  <a:pt x="6615696" y="753980"/>
                  <a:pt x="6563186" y="787113"/>
                </a:cubicBezTo>
                <a:cubicBezTo>
                  <a:pt x="6510678" y="820245"/>
                  <a:pt x="6458246" y="863086"/>
                  <a:pt x="6405891" y="915636"/>
                </a:cubicBezTo>
                <a:lnTo>
                  <a:pt x="6243203" y="1084535"/>
                </a:lnTo>
                <a:lnTo>
                  <a:pt x="6667178" y="1790765"/>
                </a:lnTo>
                <a:cubicBezTo>
                  <a:pt x="6686230" y="1821996"/>
                  <a:pt x="6705744" y="1849220"/>
                  <a:pt x="6725720" y="1872438"/>
                </a:cubicBezTo>
                <a:cubicBezTo>
                  <a:pt x="6745697" y="1895655"/>
                  <a:pt x="6770142" y="1912400"/>
                  <a:pt x="6799053" y="1922673"/>
                </a:cubicBezTo>
                <a:lnTo>
                  <a:pt x="6799053" y="1975516"/>
                </a:lnTo>
                <a:cubicBezTo>
                  <a:pt x="6772144" y="1974036"/>
                  <a:pt x="6734142" y="1972112"/>
                  <a:pt x="6685048" y="1969742"/>
                </a:cubicBezTo>
                <a:cubicBezTo>
                  <a:pt x="6635955" y="1967372"/>
                  <a:pt x="6585628" y="1966061"/>
                  <a:pt x="6534069" y="1965810"/>
                </a:cubicBezTo>
                <a:cubicBezTo>
                  <a:pt x="6469929" y="1966061"/>
                  <a:pt x="6407792" y="1967372"/>
                  <a:pt x="6347656" y="1969741"/>
                </a:cubicBezTo>
                <a:cubicBezTo>
                  <a:pt x="6287522" y="1972112"/>
                  <a:pt x="6240790" y="1974036"/>
                  <a:pt x="6207461" y="1975516"/>
                </a:cubicBezTo>
                <a:lnTo>
                  <a:pt x="6207461" y="1922673"/>
                </a:lnTo>
                <a:cubicBezTo>
                  <a:pt x="6232214" y="1922494"/>
                  <a:pt x="6251112" y="1918230"/>
                  <a:pt x="6264156" y="1909883"/>
                </a:cubicBezTo>
                <a:cubicBezTo>
                  <a:pt x="6277200" y="1901536"/>
                  <a:pt x="6283773" y="1890184"/>
                  <a:pt x="6283875" y="1875828"/>
                </a:cubicBezTo>
                <a:cubicBezTo>
                  <a:pt x="6283824" y="1869715"/>
                  <a:pt x="6282695" y="1863448"/>
                  <a:pt x="6280486" y="1857028"/>
                </a:cubicBezTo>
                <a:cubicBezTo>
                  <a:pt x="6278278" y="1850607"/>
                  <a:pt x="6275300" y="1843724"/>
                  <a:pt x="6271551" y="1836379"/>
                </a:cubicBezTo>
                <a:lnTo>
                  <a:pt x="6021357" y="1385180"/>
                </a:lnTo>
                <a:cubicBezTo>
                  <a:pt x="6003999" y="1356209"/>
                  <a:pt x="5985717" y="1336176"/>
                  <a:pt x="5966511" y="1325081"/>
                </a:cubicBezTo>
                <a:cubicBezTo>
                  <a:pt x="5947305" y="1313985"/>
                  <a:pt x="5924093" y="1308129"/>
                  <a:pt x="5896876" y="1307510"/>
                </a:cubicBezTo>
                <a:lnTo>
                  <a:pt x="5896876" y="1741454"/>
                </a:lnTo>
                <a:cubicBezTo>
                  <a:pt x="5896337" y="1810490"/>
                  <a:pt x="5907891" y="1858260"/>
                  <a:pt x="5931539" y="1884765"/>
                </a:cubicBezTo>
                <a:cubicBezTo>
                  <a:pt x="5955188" y="1911270"/>
                  <a:pt x="5994165" y="1923906"/>
                  <a:pt x="6048471" y="1922673"/>
                </a:cubicBezTo>
                <a:lnTo>
                  <a:pt x="6048471" y="1975516"/>
                </a:lnTo>
                <a:cubicBezTo>
                  <a:pt x="6015836" y="1974036"/>
                  <a:pt x="5969572" y="1972112"/>
                  <a:pt x="5909680" y="1969742"/>
                </a:cubicBezTo>
                <a:cubicBezTo>
                  <a:pt x="5849787" y="1967372"/>
                  <a:pt x="5787206" y="1966061"/>
                  <a:pt x="5721937" y="1965810"/>
                </a:cubicBezTo>
                <a:cubicBezTo>
                  <a:pt x="5677366" y="1965885"/>
                  <a:pt x="5632631" y="1966541"/>
                  <a:pt x="5587734" y="1967780"/>
                </a:cubicBezTo>
                <a:cubicBezTo>
                  <a:pt x="5542836" y="1969020"/>
                  <a:pt x="5501564" y="1970395"/>
                  <a:pt x="5463918" y="1971907"/>
                </a:cubicBezTo>
                <a:cubicBezTo>
                  <a:pt x="5426272" y="1973420"/>
                  <a:pt x="5396041" y="1974623"/>
                  <a:pt x="5373225" y="1975516"/>
                </a:cubicBezTo>
                <a:lnTo>
                  <a:pt x="5373225" y="1922673"/>
                </a:lnTo>
                <a:cubicBezTo>
                  <a:pt x="5431177" y="1923906"/>
                  <a:pt x="5472723" y="1911270"/>
                  <a:pt x="5497859" y="1884765"/>
                </a:cubicBezTo>
                <a:cubicBezTo>
                  <a:pt x="5522997" y="1858260"/>
                  <a:pt x="5535271" y="1810490"/>
                  <a:pt x="5534680" y="1741454"/>
                </a:cubicBezTo>
                <a:lnTo>
                  <a:pt x="5534680" y="303096"/>
                </a:lnTo>
                <a:cubicBezTo>
                  <a:pt x="5535579" y="227458"/>
                  <a:pt x="5523922" y="171314"/>
                  <a:pt x="5499708" y="134664"/>
                </a:cubicBezTo>
                <a:cubicBezTo>
                  <a:pt x="5475496" y="98013"/>
                  <a:pt x="5433334" y="79778"/>
                  <a:pt x="5373225" y="79957"/>
                </a:cubicBezTo>
                <a:lnTo>
                  <a:pt x="5373225" y="27115"/>
                </a:lnTo>
                <a:cubicBezTo>
                  <a:pt x="5399800" y="29580"/>
                  <a:pt x="5426145" y="31428"/>
                  <a:pt x="5452258" y="32661"/>
                </a:cubicBezTo>
                <a:cubicBezTo>
                  <a:pt x="5478371" y="33893"/>
                  <a:pt x="5503791" y="34510"/>
                  <a:pt x="5528517" y="34510"/>
                </a:cubicBezTo>
                <a:cubicBezTo>
                  <a:pt x="5599305" y="34612"/>
                  <a:pt x="5665318" y="31942"/>
                  <a:pt x="5726557" y="26499"/>
                </a:cubicBezTo>
                <a:cubicBezTo>
                  <a:pt x="5787796" y="21055"/>
                  <a:pt x="5844568" y="12222"/>
                  <a:pt x="5896876" y="0"/>
                </a:cubicBez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Tree>
    <p:extLst>
      <p:ext uri="{BB962C8B-B14F-4D97-AF65-F5344CB8AC3E}">
        <p14:creationId xmlns:p14="http://schemas.microsoft.com/office/powerpoint/2010/main" val="41662368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54_Custom Layout">
    <p:spTree>
      <p:nvGrpSpPr>
        <p:cNvPr id="1" name=""/>
        <p:cNvGrpSpPr/>
        <p:nvPr/>
      </p:nvGrpSpPr>
      <p:grpSpPr>
        <a:xfrm>
          <a:off x="0" y="0"/>
          <a:ext cx="0" cy="0"/>
          <a:chOff x="0" y="0"/>
          <a:chExt cx="0" cy="0"/>
        </a:xfrm>
      </p:grpSpPr>
      <p:sp>
        <p:nvSpPr>
          <p:cNvPr id="9" name="Picture Placeholder 6">
            <a:extLst>
              <a:ext uri="{FF2B5EF4-FFF2-40B4-BE49-F238E27FC236}">
                <a16:creationId xmlns:a16="http://schemas.microsoft.com/office/drawing/2014/main" id="{2F906214-1107-43D5-8D26-D786BF0864E6}"/>
              </a:ext>
            </a:extLst>
          </p:cNvPr>
          <p:cNvSpPr>
            <a:spLocks noGrp="1"/>
          </p:cNvSpPr>
          <p:nvPr>
            <p:ph type="pic" sz="quarter" idx="20"/>
          </p:nvPr>
        </p:nvSpPr>
        <p:spPr>
          <a:xfrm>
            <a:off x="13083964" y="-20"/>
            <a:ext cx="5204036" cy="1028700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8" name="Picture Placeholder 6">
            <a:extLst>
              <a:ext uri="{FF2B5EF4-FFF2-40B4-BE49-F238E27FC236}">
                <a16:creationId xmlns:a16="http://schemas.microsoft.com/office/drawing/2014/main" id="{0F0BC04A-E7F5-4C73-9FDC-2A587DD0B0A9}"/>
              </a:ext>
            </a:extLst>
          </p:cNvPr>
          <p:cNvSpPr>
            <a:spLocks noGrp="1"/>
          </p:cNvSpPr>
          <p:nvPr>
            <p:ph type="pic" sz="quarter" idx="19"/>
          </p:nvPr>
        </p:nvSpPr>
        <p:spPr>
          <a:xfrm>
            <a:off x="0" y="1"/>
            <a:ext cx="7386816" cy="1028700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1" name="Picture Placeholder 6">
            <a:extLst>
              <a:ext uri="{FF2B5EF4-FFF2-40B4-BE49-F238E27FC236}">
                <a16:creationId xmlns:a16="http://schemas.microsoft.com/office/drawing/2014/main" id="{E271E1F4-0EDD-4500-A1C5-3BE3DCEC0539}"/>
              </a:ext>
            </a:extLst>
          </p:cNvPr>
          <p:cNvSpPr>
            <a:spLocks noGrp="1"/>
          </p:cNvSpPr>
          <p:nvPr>
            <p:ph type="pic" sz="quarter" idx="21"/>
          </p:nvPr>
        </p:nvSpPr>
        <p:spPr>
          <a:xfrm>
            <a:off x="8052609" y="3266729"/>
            <a:ext cx="7386815" cy="3753502"/>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3" name="Picture Placeholder 6">
            <a:extLst>
              <a:ext uri="{FF2B5EF4-FFF2-40B4-BE49-F238E27FC236}">
                <a16:creationId xmlns:a16="http://schemas.microsoft.com/office/drawing/2014/main" id="{B2CE6199-ED57-475C-A854-93E98214660A}"/>
              </a:ext>
            </a:extLst>
          </p:cNvPr>
          <p:cNvSpPr>
            <a:spLocks noGrp="1"/>
          </p:cNvSpPr>
          <p:nvPr>
            <p:ph type="pic" sz="quarter" idx="22"/>
          </p:nvPr>
        </p:nvSpPr>
        <p:spPr>
          <a:xfrm>
            <a:off x="10568287" y="7296725"/>
            <a:ext cx="4871137" cy="2337621"/>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28550754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55_Custom Layout">
    <p:spTree>
      <p:nvGrpSpPr>
        <p:cNvPr id="1" name=""/>
        <p:cNvGrpSpPr/>
        <p:nvPr/>
      </p:nvGrpSpPr>
      <p:grpSpPr>
        <a:xfrm>
          <a:off x="0" y="0"/>
          <a:ext cx="0" cy="0"/>
          <a:chOff x="0" y="0"/>
          <a:chExt cx="0" cy="0"/>
        </a:xfrm>
      </p:grpSpPr>
      <p:sp>
        <p:nvSpPr>
          <p:cNvPr id="8" name="Picture Placeholder 6">
            <a:extLst>
              <a:ext uri="{FF2B5EF4-FFF2-40B4-BE49-F238E27FC236}">
                <a16:creationId xmlns:a16="http://schemas.microsoft.com/office/drawing/2014/main" id="{0F0BC04A-E7F5-4C73-9FDC-2A587DD0B0A9}"/>
              </a:ext>
            </a:extLst>
          </p:cNvPr>
          <p:cNvSpPr>
            <a:spLocks noGrp="1"/>
          </p:cNvSpPr>
          <p:nvPr>
            <p:ph type="pic" sz="quarter" idx="19"/>
          </p:nvPr>
        </p:nvSpPr>
        <p:spPr>
          <a:xfrm>
            <a:off x="743920" y="5129972"/>
            <a:ext cx="5600054" cy="4387236"/>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23" name="Picture Placeholder 6">
            <a:extLst>
              <a:ext uri="{FF2B5EF4-FFF2-40B4-BE49-F238E27FC236}">
                <a16:creationId xmlns:a16="http://schemas.microsoft.com/office/drawing/2014/main" id="{75D3DC8D-90B5-42B6-BFBF-8ECB41F74825}"/>
              </a:ext>
            </a:extLst>
          </p:cNvPr>
          <p:cNvSpPr>
            <a:spLocks noGrp="1"/>
          </p:cNvSpPr>
          <p:nvPr>
            <p:ph type="pic" sz="quarter" idx="20"/>
          </p:nvPr>
        </p:nvSpPr>
        <p:spPr>
          <a:xfrm>
            <a:off x="743920" y="749914"/>
            <a:ext cx="5600054" cy="4387236"/>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26" name="Picture Placeholder 6">
            <a:extLst>
              <a:ext uri="{FF2B5EF4-FFF2-40B4-BE49-F238E27FC236}">
                <a16:creationId xmlns:a16="http://schemas.microsoft.com/office/drawing/2014/main" id="{79365474-5C08-43E6-9252-8AB68082F602}"/>
              </a:ext>
            </a:extLst>
          </p:cNvPr>
          <p:cNvSpPr>
            <a:spLocks noGrp="1"/>
          </p:cNvSpPr>
          <p:nvPr>
            <p:ph type="pic" sz="quarter" idx="21"/>
          </p:nvPr>
        </p:nvSpPr>
        <p:spPr>
          <a:xfrm>
            <a:off x="6343972" y="5129972"/>
            <a:ext cx="5600054" cy="4387236"/>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27" name="Picture Placeholder 6">
            <a:extLst>
              <a:ext uri="{FF2B5EF4-FFF2-40B4-BE49-F238E27FC236}">
                <a16:creationId xmlns:a16="http://schemas.microsoft.com/office/drawing/2014/main" id="{14191E95-EF19-49EC-8B77-285BB8FECB85}"/>
              </a:ext>
            </a:extLst>
          </p:cNvPr>
          <p:cNvSpPr>
            <a:spLocks noGrp="1"/>
          </p:cNvSpPr>
          <p:nvPr>
            <p:ph type="pic" sz="quarter" idx="22"/>
          </p:nvPr>
        </p:nvSpPr>
        <p:spPr>
          <a:xfrm>
            <a:off x="6343972" y="749914"/>
            <a:ext cx="5600054" cy="4387236"/>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30" name="Picture Placeholder 6">
            <a:extLst>
              <a:ext uri="{FF2B5EF4-FFF2-40B4-BE49-F238E27FC236}">
                <a16:creationId xmlns:a16="http://schemas.microsoft.com/office/drawing/2014/main" id="{0A76E26F-3F57-472F-A628-01C3CC2C3915}"/>
              </a:ext>
            </a:extLst>
          </p:cNvPr>
          <p:cNvSpPr>
            <a:spLocks noGrp="1"/>
          </p:cNvSpPr>
          <p:nvPr>
            <p:ph type="pic" sz="quarter" idx="23"/>
          </p:nvPr>
        </p:nvSpPr>
        <p:spPr>
          <a:xfrm>
            <a:off x="11944026" y="5129972"/>
            <a:ext cx="5600054" cy="4387236"/>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31" name="Picture Placeholder 6">
            <a:extLst>
              <a:ext uri="{FF2B5EF4-FFF2-40B4-BE49-F238E27FC236}">
                <a16:creationId xmlns:a16="http://schemas.microsoft.com/office/drawing/2014/main" id="{36BC9F53-192E-4A20-BE2E-88BE9B428444}"/>
              </a:ext>
            </a:extLst>
          </p:cNvPr>
          <p:cNvSpPr>
            <a:spLocks noGrp="1"/>
          </p:cNvSpPr>
          <p:nvPr>
            <p:ph type="pic" sz="quarter" idx="24"/>
          </p:nvPr>
        </p:nvSpPr>
        <p:spPr>
          <a:xfrm>
            <a:off x="11944026" y="749914"/>
            <a:ext cx="5600054" cy="4387236"/>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24255013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6_Custom Layout">
    <p:spTree>
      <p:nvGrpSpPr>
        <p:cNvPr id="1" name=""/>
        <p:cNvGrpSpPr/>
        <p:nvPr/>
      </p:nvGrpSpPr>
      <p:grpSpPr>
        <a:xfrm>
          <a:off x="0" y="0"/>
          <a:ext cx="0" cy="0"/>
          <a:chOff x="0" y="0"/>
          <a:chExt cx="0" cy="0"/>
        </a:xfrm>
      </p:grpSpPr>
      <p:sp>
        <p:nvSpPr>
          <p:cNvPr id="11" name="Picture Placeholder 6">
            <a:extLst>
              <a:ext uri="{FF2B5EF4-FFF2-40B4-BE49-F238E27FC236}">
                <a16:creationId xmlns:a16="http://schemas.microsoft.com/office/drawing/2014/main" id="{29304135-F5EC-4930-9A46-EACD68423D7B}"/>
              </a:ext>
            </a:extLst>
          </p:cNvPr>
          <p:cNvSpPr>
            <a:spLocks noGrp="1"/>
          </p:cNvSpPr>
          <p:nvPr>
            <p:ph type="pic" sz="quarter" idx="25"/>
          </p:nvPr>
        </p:nvSpPr>
        <p:spPr>
          <a:xfrm>
            <a:off x="6343972" y="5143500"/>
            <a:ext cx="5600052" cy="4393586"/>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9" name="Picture Placeholder 6">
            <a:extLst>
              <a:ext uri="{FF2B5EF4-FFF2-40B4-BE49-F238E27FC236}">
                <a16:creationId xmlns:a16="http://schemas.microsoft.com/office/drawing/2014/main" id="{34448379-DC3A-427E-A7F3-2DB954DC4507}"/>
              </a:ext>
            </a:extLst>
          </p:cNvPr>
          <p:cNvSpPr>
            <a:spLocks noGrp="1"/>
          </p:cNvSpPr>
          <p:nvPr>
            <p:ph type="pic" sz="quarter" idx="20"/>
          </p:nvPr>
        </p:nvSpPr>
        <p:spPr>
          <a:xfrm>
            <a:off x="743920" y="749914"/>
            <a:ext cx="5600052" cy="8787172"/>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9" name="Picture Placeholder 6">
            <a:extLst>
              <a:ext uri="{FF2B5EF4-FFF2-40B4-BE49-F238E27FC236}">
                <a16:creationId xmlns:a16="http://schemas.microsoft.com/office/drawing/2014/main" id="{BFA96732-EBA1-4DFE-B3F5-204BF62F41D4}"/>
              </a:ext>
            </a:extLst>
          </p:cNvPr>
          <p:cNvSpPr>
            <a:spLocks noGrp="1"/>
          </p:cNvSpPr>
          <p:nvPr>
            <p:ph type="pic" sz="quarter" idx="27"/>
          </p:nvPr>
        </p:nvSpPr>
        <p:spPr>
          <a:xfrm>
            <a:off x="11944027" y="749914"/>
            <a:ext cx="5600052" cy="8787172"/>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167841539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57_Custom Layout">
    <p:spTree>
      <p:nvGrpSpPr>
        <p:cNvPr id="1" name=""/>
        <p:cNvGrpSpPr/>
        <p:nvPr/>
      </p:nvGrpSpPr>
      <p:grpSpPr>
        <a:xfrm>
          <a:off x="0" y="0"/>
          <a:ext cx="0" cy="0"/>
          <a:chOff x="0" y="0"/>
          <a:chExt cx="0" cy="0"/>
        </a:xfrm>
      </p:grpSpPr>
      <p:sp>
        <p:nvSpPr>
          <p:cNvPr id="9" name="Picture Placeholder 6">
            <a:extLst>
              <a:ext uri="{FF2B5EF4-FFF2-40B4-BE49-F238E27FC236}">
                <a16:creationId xmlns:a16="http://schemas.microsoft.com/office/drawing/2014/main" id="{34448379-DC3A-427E-A7F3-2DB954DC4507}"/>
              </a:ext>
            </a:extLst>
          </p:cNvPr>
          <p:cNvSpPr>
            <a:spLocks noGrp="1"/>
          </p:cNvSpPr>
          <p:nvPr>
            <p:ph type="pic" sz="quarter" idx="20"/>
          </p:nvPr>
        </p:nvSpPr>
        <p:spPr>
          <a:xfrm>
            <a:off x="783676" y="749914"/>
            <a:ext cx="3828080" cy="8787172"/>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1" name="Picture Placeholder 6">
            <a:extLst>
              <a:ext uri="{FF2B5EF4-FFF2-40B4-BE49-F238E27FC236}">
                <a16:creationId xmlns:a16="http://schemas.microsoft.com/office/drawing/2014/main" id="{29304135-F5EC-4930-9A46-EACD68423D7B}"/>
              </a:ext>
            </a:extLst>
          </p:cNvPr>
          <p:cNvSpPr>
            <a:spLocks noGrp="1"/>
          </p:cNvSpPr>
          <p:nvPr>
            <p:ph type="pic" sz="quarter" idx="25"/>
          </p:nvPr>
        </p:nvSpPr>
        <p:spPr>
          <a:xfrm>
            <a:off x="7194398" y="5238750"/>
            <a:ext cx="3296964" cy="4298333"/>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5" name="Picture Placeholder 14">
            <a:extLst>
              <a:ext uri="{FF2B5EF4-FFF2-40B4-BE49-F238E27FC236}">
                <a16:creationId xmlns:a16="http://schemas.microsoft.com/office/drawing/2014/main" id="{70FFB921-206D-43F5-AF4C-C3D0EDB1F33C}"/>
              </a:ext>
            </a:extLst>
          </p:cNvPr>
          <p:cNvSpPr>
            <a:spLocks noGrp="1"/>
          </p:cNvSpPr>
          <p:nvPr>
            <p:ph type="pic" sz="quarter" idx="27"/>
          </p:nvPr>
        </p:nvSpPr>
        <p:spPr>
          <a:xfrm>
            <a:off x="4891308" y="749911"/>
            <a:ext cx="5600053" cy="8787172"/>
          </a:xfrm>
          <a:custGeom>
            <a:avLst/>
            <a:gdLst>
              <a:gd name="connsiteX0" fmla="*/ 0 w 5600053"/>
              <a:gd name="connsiteY0" fmla="*/ 0 h 8787172"/>
              <a:gd name="connsiteX1" fmla="*/ 5600053 w 5600053"/>
              <a:gd name="connsiteY1" fmla="*/ 0 h 8787172"/>
              <a:gd name="connsiteX2" fmla="*/ 5600053 w 5600053"/>
              <a:gd name="connsiteY2" fmla="*/ 4266585 h 8787172"/>
              <a:gd name="connsiteX3" fmla="*/ 2058613 w 5600053"/>
              <a:gd name="connsiteY3" fmla="*/ 4266585 h 8787172"/>
              <a:gd name="connsiteX4" fmla="*/ 2058613 w 5600053"/>
              <a:gd name="connsiteY4" fmla="*/ 8787172 h 8787172"/>
              <a:gd name="connsiteX5" fmla="*/ 0 w 5600053"/>
              <a:gd name="connsiteY5" fmla="*/ 8787172 h 8787172"/>
              <a:gd name="connsiteX6" fmla="*/ 0 w 5600053"/>
              <a:gd name="connsiteY6" fmla="*/ 4266585 h 878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0053" h="8787172">
                <a:moveTo>
                  <a:pt x="0" y="0"/>
                </a:moveTo>
                <a:lnTo>
                  <a:pt x="5600053" y="0"/>
                </a:lnTo>
                <a:lnTo>
                  <a:pt x="5600053" y="4266585"/>
                </a:lnTo>
                <a:lnTo>
                  <a:pt x="2058613" y="4266585"/>
                </a:lnTo>
                <a:lnTo>
                  <a:pt x="2058613" y="8787172"/>
                </a:lnTo>
                <a:lnTo>
                  <a:pt x="0" y="8787172"/>
                </a:lnTo>
                <a:lnTo>
                  <a:pt x="0" y="4266585"/>
                </a:lnTo>
                <a:close/>
              </a:path>
            </a:pathLst>
          </a:custGeom>
          <a:pattFill prst="pct5">
            <a:fgClr>
              <a:schemeClr val="accent1"/>
            </a:fgClr>
            <a:bgClr>
              <a:schemeClr val="bg1"/>
            </a:bgClr>
          </a:pattFill>
        </p:spPr>
        <p:txBody>
          <a:bodyPr wrap="square" anchor="ctr">
            <a:noAutofit/>
          </a:bodyPr>
          <a:lstStyle>
            <a:lvl1pPr algn="ctr">
              <a:defRPr sz="1000"/>
            </a:lvl1pPr>
          </a:lstStyle>
          <a:p>
            <a:endParaRPr lang="en-US" dirty="0"/>
          </a:p>
        </p:txBody>
      </p:sp>
    </p:spTree>
    <p:extLst>
      <p:ext uri="{BB962C8B-B14F-4D97-AF65-F5344CB8AC3E}">
        <p14:creationId xmlns:p14="http://schemas.microsoft.com/office/powerpoint/2010/main" val="182073471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8_Custom Layout">
    <p:spTree>
      <p:nvGrpSpPr>
        <p:cNvPr id="1" name=""/>
        <p:cNvGrpSpPr/>
        <p:nvPr/>
      </p:nvGrpSpPr>
      <p:grpSpPr>
        <a:xfrm>
          <a:off x="0" y="0"/>
          <a:ext cx="0" cy="0"/>
          <a:chOff x="0" y="0"/>
          <a:chExt cx="0" cy="0"/>
        </a:xfrm>
      </p:grpSpPr>
      <p:sp>
        <p:nvSpPr>
          <p:cNvPr id="9" name="Picture Placeholder 6">
            <a:extLst>
              <a:ext uri="{FF2B5EF4-FFF2-40B4-BE49-F238E27FC236}">
                <a16:creationId xmlns:a16="http://schemas.microsoft.com/office/drawing/2014/main" id="{34448379-DC3A-427E-A7F3-2DB954DC4507}"/>
              </a:ext>
            </a:extLst>
          </p:cNvPr>
          <p:cNvSpPr>
            <a:spLocks noGrp="1"/>
          </p:cNvSpPr>
          <p:nvPr>
            <p:ph type="pic" sz="quarter" idx="20"/>
          </p:nvPr>
        </p:nvSpPr>
        <p:spPr>
          <a:xfrm>
            <a:off x="13676244" y="749914"/>
            <a:ext cx="3828080" cy="8787172"/>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23" name="Picture Placeholder 22">
            <a:extLst>
              <a:ext uri="{FF2B5EF4-FFF2-40B4-BE49-F238E27FC236}">
                <a16:creationId xmlns:a16="http://schemas.microsoft.com/office/drawing/2014/main" id="{FD001EA2-EC92-4249-87C1-01E72FF27B44}"/>
              </a:ext>
            </a:extLst>
          </p:cNvPr>
          <p:cNvSpPr>
            <a:spLocks noGrp="1"/>
          </p:cNvSpPr>
          <p:nvPr>
            <p:ph type="pic" sz="quarter" idx="31"/>
          </p:nvPr>
        </p:nvSpPr>
        <p:spPr>
          <a:xfrm>
            <a:off x="7796638" y="749908"/>
            <a:ext cx="5600054" cy="8787175"/>
          </a:xfrm>
          <a:custGeom>
            <a:avLst/>
            <a:gdLst>
              <a:gd name="connsiteX0" fmla="*/ 0 w 5600054"/>
              <a:gd name="connsiteY0" fmla="*/ 0 h 8787175"/>
              <a:gd name="connsiteX1" fmla="*/ 3514451 w 5600054"/>
              <a:gd name="connsiteY1" fmla="*/ 0 h 8787175"/>
              <a:gd name="connsiteX2" fmla="*/ 3514451 w 5600054"/>
              <a:gd name="connsiteY2" fmla="*/ 3 h 8787175"/>
              <a:gd name="connsiteX3" fmla="*/ 5600054 w 5600054"/>
              <a:gd name="connsiteY3" fmla="*/ 3 h 8787175"/>
              <a:gd name="connsiteX4" fmla="*/ 5600054 w 5600054"/>
              <a:gd name="connsiteY4" fmla="*/ 8787175 h 8787175"/>
              <a:gd name="connsiteX5" fmla="*/ 3514451 w 5600054"/>
              <a:gd name="connsiteY5" fmla="*/ 8787175 h 8787175"/>
              <a:gd name="connsiteX6" fmla="*/ 3514451 w 5600054"/>
              <a:gd name="connsiteY6" fmla="*/ 4298333 h 8787175"/>
              <a:gd name="connsiteX7" fmla="*/ 0 w 5600054"/>
              <a:gd name="connsiteY7" fmla="*/ 4298333 h 878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00054" h="8787175">
                <a:moveTo>
                  <a:pt x="0" y="0"/>
                </a:moveTo>
                <a:lnTo>
                  <a:pt x="3514451" y="0"/>
                </a:lnTo>
                <a:lnTo>
                  <a:pt x="3514451" y="3"/>
                </a:lnTo>
                <a:lnTo>
                  <a:pt x="5600054" y="3"/>
                </a:lnTo>
                <a:lnTo>
                  <a:pt x="5600054" y="8787175"/>
                </a:lnTo>
                <a:lnTo>
                  <a:pt x="3514451" y="8787175"/>
                </a:lnTo>
                <a:lnTo>
                  <a:pt x="3514451" y="4298333"/>
                </a:lnTo>
                <a:lnTo>
                  <a:pt x="0" y="4298333"/>
                </a:lnTo>
                <a:close/>
              </a:path>
            </a:pathLst>
          </a:custGeom>
          <a:pattFill prst="pct5">
            <a:fgClr>
              <a:schemeClr val="accent1"/>
            </a:fgClr>
            <a:bgClr>
              <a:schemeClr val="bg1"/>
            </a:bgClr>
          </a:pattFill>
        </p:spPr>
        <p:txBody>
          <a:bodyPr wrap="square" anchor="ctr">
            <a:noAutofit/>
          </a:bodyPr>
          <a:lstStyle>
            <a:lvl1pPr algn="ctr">
              <a:defRPr sz="1000"/>
            </a:lvl1pPr>
          </a:lstStyle>
          <a:p>
            <a:endParaRPr lang="en-US" dirty="0"/>
          </a:p>
        </p:txBody>
      </p:sp>
      <p:sp>
        <p:nvSpPr>
          <p:cNvPr id="24" name="Picture Placeholder 6">
            <a:extLst>
              <a:ext uri="{FF2B5EF4-FFF2-40B4-BE49-F238E27FC236}">
                <a16:creationId xmlns:a16="http://schemas.microsoft.com/office/drawing/2014/main" id="{3C8DF62B-6477-4773-99CC-39D21315D969}"/>
              </a:ext>
            </a:extLst>
          </p:cNvPr>
          <p:cNvSpPr>
            <a:spLocks noGrp="1"/>
          </p:cNvSpPr>
          <p:nvPr>
            <p:ph type="pic" sz="quarter" idx="25"/>
          </p:nvPr>
        </p:nvSpPr>
        <p:spPr>
          <a:xfrm>
            <a:off x="7796638" y="5238750"/>
            <a:ext cx="3296964" cy="4298333"/>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281786192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59_Custom Layout">
    <p:spTree>
      <p:nvGrpSpPr>
        <p:cNvPr id="1" name=""/>
        <p:cNvGrpSpPr/>
        <p:nvPr/>
      </p:nvGrpSpPr>
      <p:grpSpPr>
        <a:xfrm>
          <a:off x="0" y="0"/>
          <a:ext cx="0" cy="0"/>
          <a:chOff x="0" y="0"/>
          <a:chExt cx="0" cy="0"/>
        </a:xfrm>
      </p:grpSpPr>
      <p:sp>
        <p:nvSpPr>
          <p:cNvPr id="8" name="Picture Placeholder 6">
            <a:extLst>
              <a:ext uri="{FF2B5EF4-FFF2-40B4-BE49-F238E27FC236}">
                <a16:creationId xmlns:a16="http://schemas.microsoft.com/office/drawing/2014/main" id="{BCFA57C7-3D6B-4CFB-8857-3EBBA3C00243}"/>
              </a:ext>
            </a:extLst>
          </p:cNvPr>
          <p:cNvSpPr>
            <a:spLocks noGrp="1"/>
          </p:cNvSpPr>
          <p:nvPr>
            <p:ph type="pic" sz="quarter" idx="26"/>
          </p:nvPr>
        </p:nvSpPr>
        <p:spPr>
          <a:xfrm>
            <a:off x="783676" y="2386719"/>
            <a:ext cx="7183307" cy="5513562"/>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1" name="Picture Placeholder 6">
            <a:extLst>
              <a:ext uri="{FF2B5EF4-FFF2-40B4-BE49-F238E27FC236}">
                <a16:creationId xmlns:a16="http://schemas.microsoft.com/office/drawing/2014/main" id="{00AE5E9E-310F-4364-B039-9BA92040DAE2}"/>
              </a:ext>
            </a:extLst>
          </p:cNvPr>
          <p:cNvSpPr>
            <a:spLocks noGrp="1"/>
          </p:cNvSpPr>
          <p:nvPr>
            <p:ph type="pic" sz="quarter" idx="27"/>
          </p:nvPr>
        </p:nvSpPr>
        <p:spPr>
          <a:xfrm>
            <a:off x="8450059" y="1"/>
            <a:ext cx="4212393" cy="514350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2" name="Picture Placeholder 6">
            <a:extLst>
              <a:ext uri="{FF2B5EF4-FFF2-40B4-BE49-F238E27FC236}">
                <a16:creationId xmlns:a16="http://schemas.microsoft.com/office/drawing/2014/main" id="{6CCC1F42-843B-43F3-831A-39596EF31B10}"/>
              </a:ext>
            </a:extLst>
          </p:cNvPr>
          <p:cNvSpPr>
            <a:spLocks noGrp="1"/>
          </p:cNvSpPr>
          <p:nvPr>
            <p:ph type="pic" sz="quarter" idx="28"/>
          </p:nvPr>
        </p:nvSpPr>
        <p:spPr>
          <a:xfrm>
            <a:off x="13145528" y="0"/>
            <a:ext cx="5142472" cy="5143499"/>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3" name="Picture Placeholder 6">
            <a:extLst>
              <a:ext uri="{FF2B5EF4-FFF2-40B4-BE49-F238E27FC236}">
                <a16:creationId xmlns:a16="http://schemas.microsoft.com/office/drawing/2014/main" id="{B8052327-E1F4-45F2-8F97-AFB16409769D}"/>
              </a:ext>
            </a:extLst>
          </p:cNvPr>
          <p:cNvSpPr>
            <a:spLocks noGrp="1"/>
          </p:cNvSpPr>
          <p:nvPr>
            <p:ph type="pic" sz="quarter" idx="29"/>
          </p:nvPr>
        </p:nvSpPr>
        <p:spPr>
          <a:xfrm>
            <a:off x="8450059" y="5660006"/>
            <a:ext cx="9837941" cy="4626994"/>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275488316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7_Custom Layout">
    <p:spTree>
      <p:nvGrpSpPr>
        <p:cNvPr id="1" name=""/>
        <p:cNvGrpSpPr/>
        <p:nvPr/>
      </p:nvGrpSpPr>
      <p:grpSpPr>
        <a:xfrm>
          <a:off x="0" y="0"/>
          <a:ext cx="0" cy="0"/>
          <a:chOff x="0" y="0"/>
          <a:chExt cx="0" cy="0"/>
        </a:xfrm>
      </p:grpSpPr>
      <p:sp>
        <p:nvSpPr>
          <p:cNvPr id="8" name="Picture Placeholder 6">
            <a:extLst>
              <a:ext uri="{FF2B5EF4-FFF2-40B4-BE49-F238E27FC236}">
                <a16:creationId xmlns:a16="http://schemas.microsoft.com/office/drawing/2014/main" id="{BCFA57C7-3D6B-4CFB-8857-3EBBA3C00243}"/>
              </a:ext>
            </a:extLst>
          </p:cNvPr>
          <p:cNvSpPr>
            <a:spLocks noGrp="1"/>
          </p:cNvSpPr>
          <p:nvPr>
            <p:ph type="pic" sz="quarter" idx="26"/>
          </p:nvPr>
        </p:nvSpPr>
        <p:spPr>
          <a:xfrm>
            <a:off x="783677" y="1566741"/>
            <a:ext cx="4659956" cy="3576759"/>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1" name="Picture Placeholder 6">
            <a:extLst>
              <a:ext uri="{FF2B5EF4-FFF2-40B4-BE49-F238E27FC236}">
                <a16:creationId xmlns:a16="http://schemas.microsoft.com/office/drawing/2014/main" id="{00AE5E9E-310F-4364-B039-9BA92040DAE2}"/>
              </a:ext>
            </a:extLst>
          </p:cNvPr>
          <p:cNvSpPr>
            <a:spLocks noGrp="1"/>
          </p:cNvSpPr>
          <p:nvPr>
            <p:ph type="pic" sz="quarter" idx="27"/>
          </p:nvPr>
        </p:nvSpPr>
        <p:spPr>
          <a:xfrm>
            <a:off x="6402599" y="2500023"/>
            <a:ext cx="4212393" cy="6346132"/>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6" name="Picture Placeholder 6">
            <a:extLst>
              <a:ext uri="{FF2B5EF4-FFF2-40B4-BE49-F238E27FC236}">
                <a16:creationId xmlns:a16="http://schemas.microsoft.com/office/drawing/2014/main" id="{580D5347-D1D7-4536-8B18-15680D8DE3D8}"/>
              </a:ext>
            </a:extLst>
          </p:cNvPr>
          <p:cNvSpPr>
            <a:spLocks noGrp="1"/>
          </p:cNvSpPr>
          <p:nvPr>
            <p:ph type="pic" sz="quarter" idx="28"/>
          </p:nvPr>
        </p:nvSpPr>
        <p:spPr>
          <a:xfrm>
            <a:off x="11292650" y="2500023"/>
            <a:ext cx="4212393" cy="6346132"/>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7" name="Picture Placeholder 6">
            <a:extLst>
              <a:ext uri="{FF2B5EF4-FFF2-40B4-BE49-F238E27FC236}">
                <a16:creationId xmlns:a16="http://schemas.microsoft.com/office/drawing/2014/main" id="{F641753B-9387-490B-BA5E-F728DD844B30}"/>
              </a:ext>
            </a:extLst>
          </p:cNvPr>
          <p:cNvSpPr>
            <a:spLocks noGrp="1"/>
          </p:cNvSpPr>
          <p:nvPr>
            <p:ph type="pic" sz="quarter" idx="29"/>
          </p:nvPr>
        </p:nvSpPr>
        <p:spPr>
          <a:xfrm>
            <a:off x="16182701" y="2500023"/>
            <a:ext cx="2105299" cy="6346132"/>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25528803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68_Custom Layout">
    <p:spTree>
      <p:nvGrpSpPr>
        <p:cNvPr id="1" name=""/>
        <p:cNvGrpSpPr/>
        <p:nvPr/>
      </p:nvGrpSpPr>
      <p:grpSpPr>
        <a:xfrm>
          <a:off x="0" y="0"/>
          <a:ext cx="0" cy="0"/>
          <a:chOff x="0" y="0"/>
          <a:chExt cx="0" cy="0"/>
        </a:xfrm>
      </p:grpSpPr>
      <p:sp>
        <p:nvSpPr>
          <p:cNvPr id="8" name="Picture Placeholder 6">
            <a:extLst>
              <a:ext uri="{FF2B5EF4-FFF2-40B4-BE49-F238E27FC236}">
                <a16:creationId xmlns:a16="http://schemas.microsoft.com/office/drawing/2014/main" id="{BCFA57C7-3D6B-4CFB-8857-3EBBA3C00243}"/>
              </a:ext>
            </a:extLst>
          </p:cNvPr>
          <p:cNvSpPr>
            <a:spLocks noGrp="1"/>
          </p:cNvSpPr>
          <p:nvPr>
            <p:ph type="pic" sz="quarter" idx="26"/>
          </p:nvPr>
        </p:nvSpPr>
        <p:spPr>
          <a:xfrm>
            <a:off x="6814022" y="3355121"/>
            <a:ext cx="4659956" cy="3576759"/>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0" name="Picture Placeholder 6">
            <a:extLst>
              <a:ext uri="{FF2B5EF4-FFF2-40B4-BE49-F238E27FC236}">
                <a16:creationId xmlns:a16="http://schemas.microsoft.com/office/drawing/2014/main" id="{0F8B2C8D-F8D7-4881-BB0F-C83107A2C83B}"/>
              </a:ext>
            </a:extLst>
          </p:cNvPr>
          <p:cNvSpPr>
            <a:spLocks noGrp="1"/>
          </p:cNvSpPr>
          <p:nvPr>
            <p:ph type="pic" sz="quarter" idx="30"/>
          </p:nvPr>
        </p:nvSpPr>
        <p:spPr>
          <a:xfrm>
            <a:off x="11970307" y="0"/>
            <a:ext cx="4212393" cy="4288094"/>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2" name="Picture Placeholder 6">
            <a:extLst>
              <a:ext uri="{FF2B5EF4-FFF2-40B4-BE49-F238E27FC236}">
                <a16:creationId xmlns:a16="http://schemas.microsoft.com/office/drawing/2014/main" id="{4E9BE31E-3E3A-42DA-83A4-5BA001FF369B}"/>
              </a:ext>
            </a:extLst>
          </p:cNvPr>
          <p:cNvSpPr>
            <a:spLocks noGrp="1"/>
          </p:cNvSpPr>
          <p:nvPr>
            <p:ph type="pic" sz="quarter" idx="31"/>
          </p:nvPr>
        </p:nvSpPr>
        <p:spPr>
          <a:xfrm>
            <a:off x="12019075" y="4784424"/>
            <a:ext cx="4163625" cy="3195799"/>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3" name="Picture Placeholder 6">
            <a:extLst>
              <a:ext uri="{FF2B5EF4-FFF2-40B4-BE49-F238E27FC236}">
                <a16:creationId xmlns:a16="http://schemas.microsoft.com/office/drawing/2014/main" id="{AF0E846C-A578-4DF6-A613-AEC85C2ECC65}"/>
              </a:ext>
            </a:extLst>
          </p:cNvPr>
          <p:cNvSpPr>
            <a:spLocks noGrp="1"/>
          </p:cNvSpPr>
          <p:nvPr>
            <p:ph type="pic" sz="quarter" idx="32"/>
          </p:nvPr>
        </p:nvSpPr>
        <p:spPr>
          <a:xfrm>
            <a:off x="11970306" y="8476553"/>
            <a:ext cx="4212393" cy="1810447"/>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5" name="Picture Placeholder 6">
            <a:extLst>
              <a:ext uri="{FF2B5EF4-FFF2-40B4-BE49-F238E27FC236}">
                <a16:creationId xmlns:a16="http://schemas.microsoft.com/office/drawing/2014/main" id="{E7E07CD7-CE91-4536-995F-916CC6202F95}"/>
              </a:ext>
            </a:extLst>
          </p:cNvPr>
          <p:cNvSpPr>
            <a:spLocks noGrp="1"/>
          </p:cNvSpPr>
          <p:nvPr>
            <p:ph type="pic" sz="quarter" idx="33"/>
          </p:nvPr>
        </p:nvSpPr>
        <p:spPr>
          <a:xfrm>
            <a:off x="6814022" y="0"/>
            <a:ext cx="4659956" cy="2858789"/>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7" name="Picture Placeholder 6">
            <a:extLst>
              <a:ext uri="{FF2B5EF4-FFF2-40B4-BE49-F238E27FC236}">
                <a16:creationId xmlns:a16="http://schemas.microsoft.com/office/drawing/2014/main" id="{CA19318E-1390-456C-B560-F51FDEB3237E}"/>
              </a:ext>
            </a:extLst>
          </p:cNvPr>
          <p:cNvSpPr>
            <a:spLocks noGrp="1"/>
          </p:cNvSpPr>
          <p:nvPr>
            <p:ph type="pic" sz="quarter" idx="34"/>
          </p:nvPr>
        </p:nvSpPr>
        <p:spPr>
          <a:xfrm>
            <a:off x="6814022" y="7428211"/>
            <a:ext cx="4659956" cy="2858789"/>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96345573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60_Custom Layout">
    <p:spTree>
      <p:nvGrpSpPr>
        <p:cNvPr id="1" name=""/>
        <p:cNvGrpSpPr/>
        <p:nvPr/>
      </p:nvGrpSpPr>
      <p:grpSpPr>
        <a:xfrm>
          <a:off x="0" y="0"/>
          <a:ext cx="0" cy="0"/>
          <a:chOff x="0" y="0"/>
          <a:chExt cx="0" cy="0"/>
        </a:xfrm>
      </p:grpSpPr>
      <p:sp>
        <p:nvSpPr>
          <p:cNvPr id="14" name="Picture Placeholder 6">
            <a:extLst>
              <a:ext uri="{FF2B5EF4-FFF2-40B4-BE49-F238E27FC236}">
                <a16:creationId xmlns:a16="http://schemas.microsoft.com/office/drawing/2014/main" id="{73767145-CC26-4C61-8252-35929FD8C87C}"/>
              </a:ext>
            </a:extLst>
          </p:cNvPr>
          <p:cNvSpPr>
            <a:spLocks noGrp="1"/>
          </p:cNvSpPr>
          <p:nvPr>
            <p:ph type="pic" sz="quarter" idx="30"/>
          </p:nvPr>
        </p:nvSpPr>
        <p:spPr>
          <a:xfrm>
            <a:off x="783676" y="0"/>
            <a:ext cx="9776169" cy="5143499"/>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9" name="Picture Placeholder 6">
            <a:extLst>
              <a:ext uri="{FF2B5EF4-FFF2-40B4-BE49-F238E27FC236}">
                <a16:creationId xmlns:a16="http://schemas.microsoft.com/office/drawing/2014/main" id="{1D2CF47D-421A-4213-B70E-6D7E75354F7A}"/>
              </a:ext>
            </a:extLst>
          </p:cNvPr>
          <p:cNvSpPr>
            <a:spLocks noGrp="1"/>
          </p:cNvSpPr>
          <p:nvPr>
            <p:ph type="pic" sz="quarter" idx="28"/>
          </p:nvPr>
        </p:nvSpPr>
        <p:spPr>
          <a:xfrm>
            <a:off x="10559844" y="0"/>
            <a:ext cx="6944479" cy="7156174"/>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0" name="Picture Placeholder 6">
            <a:extLst>
              <a:ext uri="{FF2B5EF4-FFF2-40B4-BE49-F238E27FC236}">
                <a16:creationId xmlns:a16="http://schemas.microsoft.com/office/drawing/2014/main" id="{3EB312D6-8A16-4617-B987-A8B468D3B7D0}"/>
              </a:ext>
            </a:extLst>
          </p:cNvPr>
          <p:cNvSpPr>
            <a:spLocks noGrp="1"/>
          </p:cNvSpPr>
          <p:nvPr>
            <p:ph type="pic" sz="quarter" idx="29"/>
          </p:nvPr>
        </p:nvSpPr>
        <p:spPr>
          <a:xfrm>
            <a:off x="10568180" y="3982065"/>
            <a:ext cx="5347251" cy="6304936"/>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6" name="Picture Placeholder 15">
            <a:extLst>
              <a:ext uri="{FF2B5EF4-FFF2-40B4-BE49-F238E27FC236}">
                <a16:creationId xmlns:a16="http://schemas.microsoft.com/office/drawing/2014/main" id="{0297F216-FD3D-4DC8-99D0-A9E52FC9C7D2}"/>
              </a:ext>
            </a:extLst>
          </p:cNvPr>
          <p:cNvSpPr>
            <a:spLocks noGrp="1"/>
          </p:cNvSpPr>
          <p:nvPr>
            <p:ph type="pic" sz="quarter" idx="31"/>
          </p:nvPr>
        </p:nvSpPr>
        <p:spPr>
          <a:xfrm>
            <a:off x="8378364" y="2202398"/>
            <a:ext cx="4379632" cy="4379632"/>
          </a:xfrm>
          <a:custGeom>
            <a:avLst/>
            <a:gdLst>
              <a:gd name="connsiteX0" fmla="*/ 2189816 w 4379632"/>
              <a:gd name="connsiteY0" fmla="*/ 0 h 4379632"/>
              <a:gd name="connsiteX1" fmla="*/ 4379632 w 4379632"/>
              <a:gd name="connsiteY1" fmla="*/ 2189816 h 4379632"/>
              <a:gd name="connsiteX2" fmla="*/ 2189816 w 4379632"/>
              <a:gd name="connsiteY2" fmla="*/ 4379632 h 4379632"/>
              <a:gd name="connsiteX3" fmla="*/ 0 w 4379632"/>
              <a:gd name="connsiteY3" fmla="*/ 2189816 h 4379632"/>
              <a:gd name="connsiteX4" fmla="*/ 2189816 w 4379632"/>
              <a:gd name="connsiteY4" fmla="*/ 0 h 4379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9632" h="4379632">
                <a:moveTo>
                  <a:pt x="2189816" y="0"/>
                </a:moveTo>
                <a:cubicBezTo>
                  <a:pt x="3399218" y="0"/>
                  <a:pt x="4379632" y="980414"/>
                  <a:pt x="4379632" y="2189816"/>
                </a:cubicBezTo>
                <a:cubicBezTo>
                  <a:pt x="4379632" y="3399218"/>
                  <a:pt x="3399218" y="4379632"/>
                  <a:pt x="2189816" y="4379632"/>
                </a:cubicBezTo>
                <a:cubicBezTo>
                  <a:pt x="980414" y="4379632"/>
                  <a:pt x="0" y="3399218"/>
                  <a:pt x="0" y="2189816"/>
                </a:cubicBezTo>
                <a:cubicBezTo>
                  <a:pt x="0" y="980414"/>
                  <a:pt x="980414" y="0"/>
                  <a:pt x="2189816" y="0"/>
                </a:cubicBezTo>
                <a:close/>
              </a:path>
            </a:pathLst>
          </a:custGeom>
          <a:pattFill prst="pct5">
            <a:fgClr>
              <a:schemeClr val="accent1"/>
            </a:fgClr>
            <a:bgClr>
              <a:schemeClr val="bg1"/>
            </a:bgClr>
          </a:pattFill>
        </p:spPr>
        <p:txBody>
          <a:bodyPr wrap="square" anchor="ctr">
            <a:noAutofit/>
          </a:bodyPr>
          <a:lstStyle>
            <a:lvl1pPr algn="ctr">
              <a:defRPr sz="1000"/>
            </a:lvl1pPr>
          </a:lstStyle>
          <a:p>
            <a:endParaRPr lang="en-US" dirty="0"/>
          </a:p>
        </p:txBody>
      </p:sp>
    </p:spTree>
    <p:extLst>
      <p:ext uri="{BB962C8B-B14F-4D97-AF65-F5344CB8AC3E}">
        <p14:creationId xmlns:p14="http://schemas.microsoft.com/office/powerpoint/2010/main" val="21134665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45_Custom Layout">
    <p:spTree>
      <p:nvGrpSpPr>
        <p:cNvPr id="1" name=""/>
        <p:cNvGrpSpPr/>
        <p:nvPr/>
      </p:nvGrpSpPr>
      <p:grpSpPr>
        <a:xfrm>
          <a:off x="0" y="0"/>
          <a:ext cx="0" cy="0"/>
          <a:chOff x="0" y="0"/>
          <a:chExt cx="0" cy="0"/>
        </a:xfrm>
      </p:grpSpPr>
      <p:sp>
        <p:nvSpPr>
          <p:cNvPr id="5" name="Picture Placeholder 6">
            <a:extLst>
              <a:ext uri="{FF2B5EF4-FFF2-40B4-BE49-F238E27FC236}">
                <a16:creationId xmlns:a16="http://schemas.microsoft.com/office/drawing/2014/main" id="{CBC3EC96-EF6F-4FE4-8D2D-066A7FC960DE}"/>
              </a:ext>
            </a:extLst>
          </p:cNvPr>
          <p:cNvSpPr>
            <a:spLocks noGrp="1"/>
          </p:cNvSpPr>
          <p:nvPr>
            <p:ph type="pic" sz="quarter" idx="13"/>
          </p:nvPr>
        </p:nvSpPr>
        <p:spPr>
          <a:xfrm>
            <a:off x="0" y="1155995"/>
            <a:ext cx="5956299" cy="8439151"/>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6" name="Picture Placeholder 6">
            <a:extLst>
              <a:ext uri="{FF2B5EF4-FFF2-40B4-BE49-F238E27FC236}">
                <a16:creationId xmlns:a16="http://schemas.microsoft.com/office/drawing/2014/main" id="{BF51BF5E-34A0-4433-97CD-815DC6FF7C7F}"/>
              </a:ext>
            </a:extLst>
          </p:cNvPr>
          <p:cNvSpPr>
            <a:spLocks noGrp="1"/>
          </p:cNvSpPr>
          <p:nvPr>
            <p:ph type="pic" sz="quarter" idx="14"/>
          </p:nvPr>
        </p:nvSpPr>
        <p:spPr>
          <a:xfrm>
            <a:off x="12331701" y="1155995"/>
            <a:ext cx="5956299" cy="8439151"/>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11" name="Picture Placeholder 10">
            <a:extLst>
              <a:ext uri="{FF2B5EF4-FFF2-40B4-BE49-F238E27FC236}">
                <a16:creationId xmlns:a16="http://schemas.microsoft.com/office/drawing/2014/main" id="{8099C805-8573-4983-B5A6-0BF6AB6868D4}"/>
              </a:ext>
            </a:extLst>
          </p:cNvPr>
          <p:cNvSpPr>
            <a:spLocks noGrp="1"/>
          </p:cNvSpPr>
          <p:nvPr>
            <p:ph type="pic" sz="quarter" idx="15"/>
          </p:nvPr>
        </p:nvSpPr>
        <p:spPr>
          <a:xfrm>
            <a:off x="4805397" y="691854"/>
            <a:ext cx="2311990" cy="2311990"/>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13" name="Picture Placeholder 12">
            <a:extLst>
              <a:ext uri="{FF2B5EF4-FFF2-40B4-BE49-F238E27FC236}">
                <a16:creationId xmlns:a16="http://schemas.microsoft.com/office/drawing/2014/main" id="{E8400DB8-C8C6-4AA8-9D5A-50A4B0B7F84D}"/>
              </a:ext>
            </a:extLst>
          </p:cNvPr>
          <p:cNvSpPr>
            <a:spLocks noGrp="1"/>
          </p:cNvSpPr>
          <p:nvPr>
            <p:ph type="pic" sz="quarter" idx="16"/>
          </p:nvPr>
        </p:nvSpPr>
        <p:spPr>
          <a:xfrm>
            <a:off x="11180799" y="691854"/>
            <a:ext cx="2311990" cy="2311990"/>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22" name="Picture Placeholder 21">
            <a:extLst>
              <a:ext uri="{FF2B5EF4-FFF2-40B4-BE49-F238E27FC236}">
                <a16:creationId xmlns:a16="http://schemas.microsoft.com/office/drawing/2014/main" id="{D948F624-74A5-4D12-B654-149F4ABEB536}"/>
              </a:ext>
            </a:extLst>
          </p:cNvPr>
          <p:cNvSpPr>
            <a:spLocks noGrp="1"/>
          </p:cNvSpPr>
          <p:nvPr>
            <p:ph type="pic" sz="quarter" idx="17"/>
          </p:nvPr>
        </p:nvSpPr>
        <p:spPr>
          <a:xfrm>
            <a:off x="4795211" y="7283156"/>
            <a:ext cx="2311990" cy="2311990"/>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23" name="Picture Placeholder 22">
            <a:extLst>
              <a:ext uri="{FF2B5EF4-FFF2-40B4-BE49-F238E27FC236}">
                <a16:creationId xmlns:a16="http://schemas.microsoft.com/office/drawing/2014/main" id="{FE5196CD-9889-4B98-9607-56230BA78F97}"/>
              </a:ext>
            </a:extLst>
          </p:cNvPr>
          <p:cNvSpPr>
            <a:spLocks noGrp="1"/>
          </p:cNvSpPr>
          <p:nvPr>
            <p:ph type="pic" sz="quarter" idx="18"/>
          </p:nvPr>
        </p:nvSpPr>
        <p:spPr>
          <a:xfrm>
            <a:off x="11170613" y="7283156"/>
            <a:ext cx="2311990" cy="2311990"/>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Tree>
    <p:extLst>
      <p:ext uri="{BB962C8B-B14F-4D97-AF65-F5344CB8AC3E}">
        <p14:creationId xmlns:p14="http://schemas.microsoft.com/office/powerpoint/2010/main" val="368247143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63_Custom Layout">
    <p:spTree>
      <p:nvGrpSpPr>
        <p:cNvPr id="1" name=""/>
        <p:cNvGrpSpPr/>
        <p:nvPr/>
      </p:nvGrpSpPr>
      <p:grpSpPr>
        <a:xfrm>
          <a:off x="0" y="0"/>
          <a:ext cx="0" cy="0"/>
          <a:chOff x="0" y="0"/>
          <a:chExt cx="0" cy="0"/>
        </a:xfrm>
      </p:grpSpPr>
      <p:sp>
        <p:nvSpPr>
          <p:cNvPr id="14" name="Picture Placeholder 6">
            <a:extLst>
              <a:ext uri="{FF2B5EF4-FFF2-40B4-BE49-F238E27FC236}">
                <a16:creationId xmlns:a16="http://schemas.microsoft.com/office/drawing/2014/main" id="{73767145-CC26-4C61-8252-35929FD8C87C}"/>
              </a:ext>
            </a:extLst>
          </p:cNvPr>
          <p:cNvSpPr>
            <a:spLocks noGrp="1"/>
          </p:cNvSpPr>
          <p:nvPr>
            <p:ph type="pic" sz="quarter" idx="30"/>
          </p:nvPr>
        </p:nvSpPr>
        <p:spPr>
          <a:xfrm>
            <a:off x="0" y="0"/>
            <a:ext cx="4011561" cy="1028700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0" name="Picture Placeholder 6">
            <a:extLst>
              <a:ext uri="{FF2B5EF4-FFF2-40B4-BE49-F238E27FC236}">
                <a16:creationId xmlns:a16="http://schemas.microsoft.com/office/drawing/2014/main" id="{3EB312D6-8A16-4617-B987-A8B468D3B7D0}"/>
              </a:ext>
            </a:extLst>
          </p:cNvPr>
          <p:cNvSpPr>
            <a:spLocks noGrp="1"/>
          </p:cNvSpPr>
          <p:nvPr>
            <p:ph type="pic" sz="quarter" idx="29"/>
          </p:nvPr>
        </p:nvSpPr>
        <p:spPr>
          <a:xfrm>
            <a:off x="8023122" y="5143499"/>
            <a:ext cx="4513007" cy="5143501"/>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6" name="Picture Placeholder 6">
            <a:extLst>
              <a:ext uri="{FF2B5EF4-FFF2-40B4-BE49-F238E27FC236}">
                <a16:creationId xmlns:a16="http://schemas.microsoft.com/office/drawing/2014/main" id="{208ABC09-2B4D-44CE-AB1C-D57F3CEE7A90}"/>
              </a:ext>
            </a:extLst>
          </p:cNvPr>
          <p:cNvSpPr>
            <a:spLocks noGrp="1"/>
          </p:cNvSpPr>
          <p:nvPr>
            <p:ph type="pic" sz="quarter" idx="31"/>
          </p:nvPr>
        </p:nvSpPr>
        <p:spPr>
          <a:xfrm>
            <a:off x="4011561" y="0"/>
            <a:ext cx="4011561" cy="5143499"/>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7" name="Picture Placeholder 6">
            <a:extLst>
              <a:ext uri="{FF2B5EF4-FFF2-40B4-BE49-F238E27FC236}">
                <a16:creationId xmlns:a16="http://schemas.microsoft.com/office/drawing/2014/main" id="{86E4572F-620E-482A-88EF-E35B01D30307}"/>
              </a:ext>
            </a:extLst>
          </p:cNvPr>
          <p:cNvSpPr>
            <a:spLocks noGrp="1"/>
          </p:cNvSpPr>
          <p:nvPr>
            <p:ph type="pic" sz="quarter" idx="32"/>
          </p:nvPr>
        </p:nvSpPr>
        <p:spPr>
          <a:xfrm>
            <a:off x="14276439" y="0"/>
            <a:ext cx="4011561" cy="5143499"/>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155259116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64_Custom Layout">
    <p:spTree>
      <p:nvGrpSpPr>
        <p:cNvPr id="1" name=""/>
        <p:cNvGrpSpPr/>
        <p:nvPr/>
      </p:nvGrpSpPr>
      <p:grpSpPr>
        <a:xfrm>
          <a:off x="0" y="0"/>
          <a:ext cx="0" cy="0"/>
          <a:chOff x="0" y="0"/>
          <a:chExt cx="0" cy="0"/>
        </a:xfrm>
      </p:grpSpPr>
      <p:sp>
        <p:nvSpPr>
          <p:cNvPr id="10" name="Picture Placeholder 6">
            <a:extLst>
              <a:ext uri="{FF2B5EF4-FFF2-40B4-BE49-F238E27FC236}">
                <a16:creationId xmlns:a16="http://schemas.microsoft.com/office/drawing/2014/main" id="{3EB312D6-8A16-4617-B987-A8B468D3B7D0}"/>
              </a:ext>
            </a:extLst>
          </p:cNvPr>
          <p:cNvSpPr>
            <a:spLocks noGrp="1"/>
          </p:cNvSpPr>
          <p:nvPr>
            <p:ph type="pic" sz="quarter" idx="29"/>
          </p:nvPr>
        </p:nvSpPr>
        <p:spPr>
          <a:xfrm>
            <a:off x="1801315" y="1669920"/>
            <a:ext cx="9525446" cy="694716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6" name="Picture Placeholder 6">
            <a:extLst>
              <a:ext uri="{FF2B5EF4-FFF2-40B4-BE49-F238E27FC236}">
                <a16:creationId xmlns:a16="http://schemas.microsoft.com/office/drawing/2014/main" id="{208ABC09-2B4D-44CE-AB1C-D57F3CEE7A90}"/>
              </a:ext>
            </a:extLst>
          </p:cNvPr>
          <p:cNvSpPr>
            <a:spLocks noGrp="1"/>
          </p:cNvSpPr>
          <p:nvPr>
            <p:ph type="pic" sz="quarter" idx="31"/>
          </p:nvPr>
        </p:nvSpPr>
        <p:spPr>
          <a:xfrm>
            <a:off x="3803585" y="0"/>
            <a:ext cx="5520906" cy="6947160"/>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18230355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5_Custom Layout">
    <p:spTree>
      <p:nvGrpSpPr>
        <p:cNvPr id="1" name=""/>
        <p:cNvGrpSpPr/>
        <p:nvPr/>
      </p:nvGrpSpPr>
      <p:grpSpPr>
        <a:xfrm>
          <a:off x="0" y="0"/>
          <a:ext cx="0" cy="0"/>
          <a:chOff x="0" y="0"/>
          <a:chExt cx="0" cy="0"/>
        </a:xfrm>
      </p:grpSpPr>
      <p:sp>
        <p:nvSpPr>
          <p:cNvPr id="10" name="Picture Placeholder 6">
            <a:extLst>
              <a:ext uri="{FF2B5EF4-FFF2-40B4-BE49-F238E27FC236}">
                <a16:creationId xmlns:a16="http://schemas.microsoft.com/office/drawing/2014/main" id="{3EB312D6-8A16-4617-B987-A8B468D3B7D0}"/>
              </a:ext>
            </a:extLst>
          </p:cNvPr>
          <p:cNvSpPr>
            <a:spLocks noGrp="1"/>
          </p:cNvSpPr>
          <p:nvPr>
            <p:ph type="pic" sz="quarter" idx="29"/>
          </p:nvPr>
        </p:nvSpPr>
        <p:spPr>
          <a:xfrm>
            <a:off x="10941468" y="3339840"/>
            <a:ext cx="7346532" cy="694716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6" name="Picture Placeholder 6">
            <a:extLst>
              <a:ext uri="{FF2B5EF4-FFF2-40B4-BE49-F238E27FC236}">
                <a16:creationId xmlns:a16="http://schemas.microsoft.com/office/drawing/2014/main" id="{208ABC09-2B4D-44CE-AB1C-D57F3CEE7A90}"/>
              </a:ext>
            </a:extLst>
          </p:cNvPr>
          <p:cNvSpPr>
            <a:spLocks noGrp="1"/>
          </p:cNvSpPr>
          <p:nvPr>
            <p:ph type="pic" sz="quarter" idx="31"/>
          </p:nvPr>
        </p:nvSpPr>
        <p:spPr>
          <a:xfrm>
            <a:off x="0" y="0"/>
            <a:ext cx="3988693" cy="6947160"/>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122921226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70_Custom Layout">
    <p:spTree>
      <p:nvGrpSpPr>
        <p:cNvPr id="1" name=""/>
        <p:cNvGrpSpPr/>
        <p:nvPr/>
      </p:nvGrpSpPr>
      <p:grpSpPr>
        <a:xfrm>
          <a:off x="0" y="0"/>
          <a:ext cx="0" cy="0"/>
          <a:chOff x="0" y="0"/>
          <a:chExt cx="0" cy="0"/>
        </a:xfrm>
      </p:grpSpPr>
      <p:sp>
        <p:nvSpPr>
          <p:cNvPr id="10" name="Picture Placeholder 6">
            <a:extLst>
              <a:ext uri="{FF2B5EF4-FFF2-40B4-BE49-F238E27FC236}">
                <a16:creationId xmlns:a16="http://schemas.microsoft.com/office/drawing/2014/main" id="{3EB312D6-8A16-4617-B987-A8B468D3B7D0}"/>
              </a:ext>
            </a:extLst>
          </p:cNvPr>
          <p:cNvSpPr>
            <a:spLocks noGrp="1"/>
          </p:cNvSpPr>
          <p:nvPr>
            <p:ph type="pic" sz="quarter" idx="29"/>
          </p:nvPr>
        </p:nvSpPr>
        <p:spPr>
          <a:xfrm>
            <a:off x="10333854" y="973394"/>
            <a:ext cx="3688932" cy="8170607"/>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6" name="Picture Placeholder 6">
            <a:extLst>
              <a:ext uri="{FF2B5EF4-FFF2-40B4-BE49-F238E27FC236}">
                <a16:creationId xmlns:a16="http://schemas.microsoft.com/office/drawing/2014/main" id="{208ABC09-2B4D-44CE-AB1C-D57F3CEE7A90}"/>
              </a:ext>
            </a:extLst>
          </p:cNvPr>
          <p:cNvSpPr>
            <a:spLocks noGrp="1"/>
          </p:cNvSpPr>
          <p:nvPr>
            <p:ph type="pic" sz="quarter" idx="31"/>
          </p:nvPr>
        </p:nvSpPr>
        <p:spPr>
          <a:xfrm>
            <a:off x="0" y="0"/>
            <a:ext cx="4214191" cy="1028700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4" name="Picture Placeholder 6">
            <a:extLst>
              <a:ext uri="{FF2B5EF4-FFF2-40B4-BE49-F238E27FC236}">
                <a16:creationId xmlns:a16="http://schemas.microsoft.com/office/drawing/2014/main" id="{12B39FCD-FC9F-4B7E-B2F3-2FD4F28335F8}"/>
              </a:ext>
            </a:extLst>
          </p:cNvPr>
          <p:cNvSpPr>
            <a:spLocks noGrp="1"/>
          </p:cNvSpPr>
          <p:nvPr>
            <p:ph type="pic" sz="quarter" idx="32"/>
          </p:nvPr>
        </p:nvSpPr>
        <p:spPr>
          <a:xfrm>
            <a:off x="1797468" y="973394"/>
            <a:ext cx="4837471" cy="5271023"/>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5" name="Picture Placeholder 6">
            <a:extLst>
              <a:ext uri="{FF2B5EF4-FFF2-40B4-BE49-F238E27FC236}">
                <a16:creationId xmlns:a16="http://schemas.microsoft.com/office/drawing/2014/main" id="{995C2FCC-07BC-4AD8-BA31-D04BA13AF62B}"/>
              </a:ext>
            </a:extLst>
          </p:cNvPr>
          <p:cNvSpPr>
            <a:spLocks noGrp="1"/>
          </p:cNvSpPr>
          <p:nvPr>
            <p:ph type="pic" sz="quarter" idx="33"/>
          </p:nvPr>
        </p:nvSpPr>
        <p:spPr>
          <a:xfrm>
            <a:off x="14599068" y="973394"/>
            <a:ext cx="3688932" cy="5271023"/>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29184470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7_Custom Layout">
    <p:spTree>
      <p:nvGrpSpPr>
        <p:cNvPr id="1" name=""/>
        <p:cNvGrpSpPr/>
        <p:nvPr/>
      </p:nvGrpSpPr>
      <p:grpSpPr>
        <a:xfrm>
          <a:off x="0" y="0"/>
          <a:ext cx="0" cy="0"/>
          <a:chOff x="0" y="0"/>
          <a:chExt cx="0" cy="0"/>
        </a:xfrm>
      </p:grpSpPr>
      <p:sp>
        <p:nvSpPr>
          <p:cNvPr id="26" name="Picture Placeholder 6">
            <a:extLst>
              <a:ext uri="{FF2B5EF4-FFF2-40B4-BE49-F238E27FC236}">
                <a16:creationId xmlns:a16="http://schemas.microsoft.com/office/drawing/2014/main" id="{7068FF7E-90F9-49AE-882F-79CCB38F70C5}"/>
              </a:ext>
            </a:extLst>
          </p:cNvPr>
          <p:cNvSpPr>
            <a:spLocks noGrp="1"/>
          </p:cNvSpPr>
          <p:nvPr>
            <p:ph type="pic" sz="quarter" idx="19"/>
          </p:nvPr>
        </p:nvSpPr>
        <p:spPr>
          <a:xfrm>
            <a:off x="0" y="3909061"/>
            <a:ext cx="18288000" cy="6377939"/>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1" name="Picture Placeholder 10">
            <a:extLst>
              <a:ext uri="{FF2B5EF4-FFF2-40B4-BE49-F238E27FC236}">
                <a16:creationId xmlns:a16="http://schemas.microsoft.com/office/drawing/2014/main" id="{8099C805-8573-4983-B5A6-0BF6AB6868D4}"/>
              </a:ext>
            </a:extLst>
          </p:cNvPr>
          <p:cNvSpPr>
            <a:spLocks noGrp="1"/>
          </p:cNvSpPr>
          <p:nvPr>
            <p:ph type="pic" sz="quarter" idx="15"/>
          </p:nvPr>
        </p:nvSpPr>
        <p:spPr>
          <a:xfrm>
            <a:off x="2838007" y="2791754"/>
            <a:ext cx="2311990" cy="2311990"/>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13" name="Picture Placeholder 12">
            <a:extLst>
              <a:ext uri="{FF2B5EF4-FFF2-40B4-BE49-F238E27FC236}">
                <a16:creationId xmlns:a16="http://schemas.microsoft.com/office/drawing/2014/main" id="{E8400DB8-C8C6-4AA8-9D5A-50A4B0B7F84D}"/>
              </a:ext>
            </a:extLst>
          </p:cNvPr>
          <p:cNvSpPr>
            <a:spLocks noGrp="1"/>
          </p:cNvSpPr>
          <p:nvPr>
            <p:ph type="pic" sz="quarter" idx="16"/>
          </p:nvPr>
        </p:nvSpPr>
        <p:spPr>
          <a:xfrm>
            <a:off x="13138002" y="2791754"/>
            <a:ext cx="2311990" cy="2311990"/>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23" name="Picture Placeholder 22">
            <a:extLst>
              <a:ext uri="{FF2B5EF4-FFF2-40B4-BE49-F238E27FC236}">
                <a16:creationId xmlns:a16="http://schemas.microsoft.com/office/drawing/2014/main" id="{FE5196CD-9889-4B98-9607-56230BA78F97}"/>
              </a:ext>
            </a:extLst>
          </p:cNvPr>
          <p:cNvSpPr>
            <a:spLocks noGrp="1"/>
          </p:cNvSpPr>
          <p:nvPr>
            <p:ph type="pic" sz="quarter" idx="18"/>
          </p:nvPr>
        </p:nvSpPr>
        <p:spPr>
          <a:xfrm>
            <a:off x="7988005" y="2791754"/>
            <a:ext cx="2311990" cy="2311990"/>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Tree>
    <p:extLst>
      <p:ext uri="{BB962C8B-B14F-4D97-AF65-F5344CB8AC3E}">
        <p14:creationId xmlns:p14="http://schemas.microsoft.com/office/powerpoint/2010/main" val="346570475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4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72248E8F-46D1-419E-9D24-D6AE20416F04}"/>
              </a:ext>
            </a:extLst>
          </p:cNvPr>
          <p:cNvSpPr>
            <a:spLocks noGrp="1"/>
          </p:cNvSpPr>
          <p:nvPr>
            <p:ph type="pic" sz="quarter" idx="13"/>
          </p:nvPr>
        </p:nvSpPr>
        <p:spPr>
          <a:xfrm>
            <a:off x="1835985" y="2256183"/>
            <a:ext cx="14616030" cy="5774634"/>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31993762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72248E8F-46D1-419E-9D24-D6AE20416F04}"/>
              </a:ext>
            </a:extLst>
          </p:cNvPr>
          <p:cNvSpPr>
            <a:spLocks noGrp="1"/>
          </p:cNvSpPr>
          <p:nvPr>
            <p:ph type="pic" sz="quarter" idx="13"/>
          </p:nvPr>
        </p:nvSpPr>
        <p:spPr>
          <a:xfrm>
            <a:off x="711201" y="5347252"/>
            <a:ext cx="16865597" cy="4939748"/>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8986158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72248E8F-46D1-419E-9D24-D6AE20416F04}"/>
              </a:ext>
            </a:extLst>
          </p:cNvPr>
          <p:cNvSpPr>
            <a:spLocks noGrp="1"/>
          </p:cNvSpPr>
          <p:nvPr>
            <p:ph type="pic" sz="quarter" idx="13"/>
          </p:nvPr>
        </p:nvSpPr>
        <p:spPr>
          <a:xfrm>
            <a:off x="7354957" y="4677926"/>
            <a:ext cx="10221841" cy="4953092"/>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182404231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66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72248E8F-46D1-419E-9D24-D6AE20416F04}"/>
              </a:ext>
            </a:extLst>
          </p:cNvPr>
          <p:cNvSpPr>
            <a:spLocks noGrp="1"/>
          </p:cNvSpPr>
          <p:nvPr>
            <p:ph type="pic" sz="quarter" idx="13"/>
          </p:nvPr>
        </p:nvSpPr>
        <p:spPr>
          <a:xfrm>
            <a:off x="1172819" y="960692"/>
            <a:ext cx="5073408" cy="2875813"/>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3" name="Picture Placeholder 6">
            <a:extLst>
              <a:ext uri="{FF2B5EF4-FFF2-40B4-BE49-F238E27FC236}">
                <a16:creationId xmlns:a16="http://schemas.microsoft.com/office/drawing/2014/main" id="{D4C8986C-DD5B-4F00-A6C9-A40F91F88CAD}"/>
              </a:ext>
            </a:extLst>
          </p:cNvPr>
          <p:cNvSpPr>
            <a:spLocks noGrp="1"/>
          </p:cNvSpPr>
          <p:nvPr>
            <p:ph type="pic" sz="quarter" idx="14"/>
          </p:nvPr>
        </p:nvSpPr>
        <p:spPr>
          <a:xfrm>
            <a:off x="6607296" y="960691"/>
            <a:ext cx="5073408" cy="2875813"/>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4" name="Picture Placeholder 6">
            <a:extLst>
              <a:ext uri="{FF2B5EF4-FFF2-40B4-BE49-F238E27FC236}">
                <a16:creationId xmlns:a16="http://schemas.microsoft.com/office/drawing/2014/main" id="{4D9A83C8-7338-4B4E-9CB3-F0648743D6C9}"/>
              </a:ext>
            </a:extLst>
          </p:cNvPr>
          <p:cNvSpPr>
            <a:spLocks noGrp="1"/>
          </p:cNvSpPr>
          <p:nvPr>
            <p:ph type="pic" sz="quarter" idx="15"/>
          </p:nvPr>
        </p:nvSpPr>
        <p:spPr>
          <a:xfrm>
            <a:off x="12041773" y="960691"/>
            <a:ext cx="5073408" cy="2875813"/>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5" name="Picture Placeholder 6">
            <a:extLst>
              <a:ext uri="{FF2B5EF4-FFF2-40B4-BE49-F238E27FC236}">
                <a16:creationId xmlns:a16="http://schemas.microsoft.com/office/drawing/2014/main" id="{D70FEAC8-042E-4B2B-A265-C259B78E52A1}"/>
              </a:ext>
            </a:extLst>
          </p:cNvPr>
          <p:cNvSpPr>
            <a:spLocks noGrp="1"/>
          </p:cNvSpPr>
          <p:nvPr>
            <p:ph type="pic" sz="quarter" idx="16"/>
          </p:nvPr>
        </p:nvSpPr>
        <p:spPr>
          <a:xfrm>
            <a:off x="1172818" y="6874475"/>
            <a:ext cx="7593495" cy="3412525"/>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6" name="Picture Placeholder 6">
            <a:extLst>
              <a:ext uri="{FF2B5EF4-FFF2-40B4-BE49-F238E27FC236}">
                <a16:creationId xmlns:a16="http://schemas.microsoft.com/office/drawing/2014/main" id="{51338EBA-9C66-46A3-A847-EF86D9F0084F}"/>
              </a:ext>
            </a:extLst>
          </p:cNvPr>
          <p:cNvSpPr>
            <a:spLocks noGrp="1"/>
          </p:cNvSpPr>
          <p:nvPr>
            <p:ph type="pic" sz="quarter" idx="17"/>
          </p:nvPr>
        </p:nvSpPr>
        <p:spPr>
          <a:xfrm>
            <a:off x="9521686" y="6874475"/>
            <a:ext cx="7593495" cy="3412525"/>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205510389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72248E8F-46D1-419E-9D24-D6AE20416F04}"/>
              </a:ext>
            </a:extLst>
          </p:cNvPr>
          <p:cNvSpPr>
            <a:spLocks noGrp="1"/>
          </p:cNvSpPr>
          <p:nvPr>
            <p:ph type="pic" sz="quarter" idx="13"/>
          </p:nvPr>
        </p:nvSpPr>
        <p:spPr>
          <a:xfrm>
            <a:off x="9569452" y="2623930"/>
            <a:ext cx="7721596" cy="7007088"/>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5" name="Picture Placeholder 6">
            <a:extLst>
              <a:ext uri="{FF2B5EF4-FFF2-40B4-BE49-F238E27FC236}">
                <a16:creationId xmlns:a16="http://schemas.microsoft.com/office/drawing/2014/main" id="{82111071-D34D-4300-840D-E0888B3BFBEB}"/>
              </a:ext>
            </a:extLst>
          </p:cNvPr>
          <p:cNvSpPr>
            <a:spLocks noGrp="1"/>
          </p:cNvSpPr>
          <p:nvPr>
            <p:ph type="pic" sz="quarter" idx="14"/>
          </p:nvPr>
        </p:nvSpPr>
        <p:spPr>
          <a:xfrm>
            <a:off x="996953" y="655982"/>
            <a:ext cx="7721596" cy="7007088"/>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42278138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46_Custom Layout">
    <p:spTree>
      <p:nvGrpSpPr>
        <p:cNvPr id="1" name=""/>
        <p:cNvGrpSpPr/>
        <p:nvPr/>
      </p:nvGrpSpPr>
      <p:grpSpPr>
        <a:xfrm>
          <a:off x="0" y="0"/>
          <a:ext cx="0" cy="0"/>
          <a:chOff x="0" y="0"/>
          <a:chExt cx="0" cy="0"/>
        </a:xfrm>
      </p:grpSpPr>
      <p:sp>
        <p:nvSpPr>
          <p:cNvPr id="5" name="Picture Placeholder 6">
            <a:extLst>
              <a:ext uri="{FF2B5EF4-FFF2-40B4-BE49-F238E27FC236}">
                <a16:creationId xmlns:a16="http://schemas.microsoft.com/office/drawing/2014/main" id="{CBC3EC96-EF6F-4FE4-8D2D-066A7FC960DE}"/>
              </a:ext>
            </a:extLst>
          </p:cNvPr>
          <p:cNvSpPr>
            <a:spLocks noGrp="1"/>
          </p:cNvSpPr>
          <p:nvPr>
            <p:ph type="pic" sz="quarter" idx="13"/>
          </p:nvPr>
        </p:nvSpPr>
        <p:spPr>
          <a:xfrm>
            <a:off x="0" y="0"/>
            <a:ext cx="18288000" cy="1028700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6" name="Picture Placeholder 12">
            <a:extLst>
              <a:ext uri="{FF2B5EF4-FFF2-40B4-BE49-F238E27FC236}">
                <a16:creationId xmlns:a16="http://schemas.microsoft.com/office/drawing/2014/main" id="{A0CAF11C-99F3-436A-958D-970304015A34}"/>
              </a:ext>
            </a:extLst>
          </p:cNvPr>
          <p:cNvSpPr>
            <a:spLocks noGrp="1"/>
          </p:cNvSpPr>
          <p:nvPr>
            <p:ph type="pic" sz="quarter" idx="16"/>
          </p:nvPr>
        </p:nvSpPr>
        <p:spPr>
          <a:xfrm>
            <a:off x="14793552" y="1191902"/>
            <a:ext cx="1894248" cy="1894248"/>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1600"/>
            </a:lvl1pPr>
          </a:lstStyle>
          <a:p>
            <a:endParaRPr lang="en-US" dirty="0"/>
          </a:p>
        </p:txBody>
      </p:sp>
      <p:sp>
        <p:nvSpPr>
          <p:cNvPr id="18" name="Picture Placeholder 12">
            <a:extLst>
              <a:ext uri="{FF2B5EF4-FFF2-40B4-BE49-F238E27FC236}">
                <a16:creationId xmlns:a16="http://schemas.microsoft.com/office/drawing/2014/main" id="{9B9E5265-8FEC-4D66-94B3-7B28DE45F359}"/>
              </a:ext>
            </a:extLst>
          </p:cNvPr>
          <p:cNvSpPr>
            <a:spLocks noGrp="1"/>
          </p:cNvSpPr>
          <p:nvPr>
            <p:ph type="pic" sz="quarter" idx="17"/>
          </p:nvPr>
        </p:nvSpPr>
        <p:spPr>
          <a:xfrm>
            <a:off x="10330475" y="1191902"/>
            <a:ext cx="1894248" cy="1894248"/>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1600"/>
            </a:lvl1pPr>
          </a:lstStyle>
          <a:p>
            <a:endParaRPr lang="en-US" dirty="0"/>
          </a:p>
        </p:txBody>
      </p:sp>
      <p:sp>
        <p:nvSpPr>
          <p:cNvPr id="20" name="Picture Placeholder 12">
            <a:extLst>
              <a:ext uri="{FF2B5EF4-FFF2-40B4-BE49-F238E27FC236}">
                <a16:creationId xmlns:a16="http://schemas.microsoft.com/office/drawing/2014/main" id="{EF87B81C-28AE-42A4-B074-8690A7C3E7AF}"/>
              </a:ext>
            </a:extLst>
          </p:cNvPr>
          <p:cNvSpPr>
            <a:spLocks noGrp="1"/>
          </p:cNvSpPr>
          <p:nvPr>
            <p:ph type="pic" sz="quarter" idx="18"/>
          </p:nvPr>
        </p:nvSpPr>
        <p:spPr>
          <a:xfrm>
            <a:off x="6137403" y="1191902"/>
            <a:ext cx="1894248" cy="1894248"/>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1600"/>
            </a:lvl1pPr>
          </a:lstStyle>
          <a:p>
            <a:endParaRPr lang="en-US" dirty="0"/>
          </a:p>
        </p:txBody>
      </p:sp>
      <p:sp>
        <p:nvSpPr>
          <p:cNvPr id="22" name="Picture Placeholder 12">
            <a:extLst>
              <a:ext uri="{FF2B5EF4-FFF2-40B4-BE49-F238E27FC236}">
                <a16:creationId xmlns:a16="http://schemas.microsoft.com/office/drawing/2014/main" id="{B223DE3A-8FCA-49EF-8966-0DF275077CF2}"/>
              </a:ext>
            </a:extLst>
          </p:cNvPr>
          <p:cNvSpPr>
            <a:spLocks noGrp="1"/>
          </p:cNvSpPr>
          <p:nvPr>
            <p:ph type="pic" sz="quarter" idx="19"/>
          </p:nvPr>
        </p:nvSpPr>
        <p:spPr>
          <a:xfrm>
            <a:off x="1696040" y="1191902"/>
            <a:ext cx="1894248" cy="1894248"/>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1600"/>
            </a:lvl1pPr>
          </a:lstStyle>
          <a:p>
            <a:endParaRPr lang="en-US" dirty="0"/>
          </a:p>
        </p:txBody>
      </p:sp>
      <p:sp>
        <p:nvSpPr>
          <p:cNvPr id="32" name="Picture Placeholder 12">
            <a:extLst>
              <a:ext uri="{FF2B5EF4-FFF2-40B4-BE49-F238E27FC236}">
                <a16:creationId xmlns:a16="http://schemas.microsoft.com/office/drawing/2014/main" id="{70A4A5BC-BFED-4B95-A6D9-B3DB578BF0E0}"/>
              </a:ext>
            </a:extLst>
          </p:cNvPr>
          <p:cNvSpPr>
            <a:spLocks noGrp="1"/>
          </p:cNvSpPr>
          <p:nvPr>
            <p:ph type="pic" sz="quarter" idx="20"/>
          </p:nvPr>
        </p:nvSpPr>
        <p:spPr>
          <a:xfrm>
            <a:off x="14815266" y="5914969"/>
            <a:ext cx="1894248" cy="1894248"/>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1600"/>
            </a:lvl1pPr>
          </a:lstStyle>
          <a:p>
            <a:endParaRPr lang="en-US" dirty="0"/>
          </a:p>
        </p:txBody>
      </p:sp>
      <p:sp>
        <p:nvSpPr>
          <p:cNvPr id="33" name="Picture Placeholder 12">
            <a:extLst>
              <a:ext uri="{FF2B5EF4-FFF2-40B4-BE49-F238E27FC236}">
                <a16:creationId xmlns:a16="http://schemas.microsoft.com/office/drawing/2014/main" id="{F6D4092F-629B-46EF-97F4-3A79D5D6FCB9}"/>
              </a:ext>
            </a:extLst>
          </p:cNvPr>
          <p:cNvSpPr>
            <a:spLocks noGrp="1"/>
          </p:cNvSpPr>
          <p:nvPr>
            <p:ph type="pic" sz="quarter" idx="21"/>
          </p:nvPr>
        </p:nvSpPr>
        <p:spPr>
          <a:xfrm>
            <a:off x="10352189" y="5914969"/>
            <a:ext cx="1894248" cy="1894248"/>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1600"/>
            </a:lvl1pPr>
          </a:lstStyle>
          <a:p>
            <a:endParaRPr lang="en-US" dirty="0"/>
          </a:p>
        </p:txBody>
      </p:sp>
      <p:sp>
        <p:nvSpPr>
          <p:cNvPr id="34" name="Picture Placeholder 12">
            <a:extLst>
              <a:ext uri="{FF2B5EF4-FFF2-40B4-BE49-F238E27FC236}">
                <a16:creationId xmlns:a16="http://schemas.microsoft.com/office/drawing/2014/main" id="{725C0F28-D3CC-4A2B-96E6-E9B15FBE23DE}"/>
              </a:ext>
            </a:extLst>
          </p:cNvPr>
          <p:cNvSpPr>
            <a:spLocks noGrp="1"/>
          </p:cNvSpPr>
          <p:nvPr>
            <p:ph type="pic" sz="quarter" idx="22"/>
          </p:nvPr>
        </p:nvSpPr>
        <p:spPr>
          <a:xfrm>
            <a:off x="6159117" y="5914969"/>
            <a:ext cx="1894248" cy="1894248"/>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1600"/>
            </a:lvl1pPr>
          </a:lstStyle>
          <a:p>
            <a:endParaRPr lang="en-US" dirty="0"/>
          </a:p>
        </p:txBody>
      </p:sp>
      <p:sp>
        <p:nvSpPr>
          <p:cNvPr id="35" name="Picture Placeholder 12">
            <a:extLst>
              <a:ext uri="{FF2B5EF4-FFF2-40B4-BE49-F238E27FC236}">
                <a16:creationId xmlns:a16="http://schemas.microsoft.com/office/drawing/2014/main" id="{E62772F7-AACE-454D-B303-07DF5313FDC8}"/>
              </a:ext>
            </a:extLst>
          </p:cNvPr>
          <p:cNvSpPr>
            <a:spLocks noGrp="1"/>
          </p:cNvSpPr>
          <p:nvPr>
            <p:ph type="pic" sz="quarter" idx="23"/>
          </p:nvPr>
        </p:nvSpPr>
        <p:spPr>
          <a:xfrm>
            <a:off x="1717754" y="5914969"/>
            <a:ext cx="1894248" cy="1894248"/>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1600"/>
            </a:lvl1pPr>
          </a:lstStyle>
          <a:p>
            <a:endParaRPr lang="en-US" dirty="0"/>
          </a:p>
        </p:txBody>
      </p:sp>
    </p:spTree>
    <p:extLst>
      <p:ext uri="{BB962C8B-B14F-4D97-AF65-F5344CB8AC3E}">
        <p14:creationId xmlns:p14="http://schemas.microsoft.com/office/powerpoint/2010/main" val="109679427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72248E8F-46D1-419E-9D24-D6AE20416F04}"/>
              </a:ext>
            </a:extLst>
          </p:cNvPr>
          <p:cNvSpPr>
            <a:spLocks noGrp="1"/>
          </p:cNvSpPr>
          <p:nvPr>
            <p:ph type="pic" sz="quarter" idx="13"/>
          </p:nvPr>
        </p:nvSpPr>
        <p:spPr>
          <a:xfrm>
            <a:off x="1598470" y="1013791"/>
            <a:ext cx="5897046" cy="8259418"/>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3" name="Picture Placeholder 6">
            <a:extLst>
              <a:ext uri="{FF2B5EF4-FFF2-40B4-BE49-F238E27FC236}">
                <a16:creationId xmlns:a16="http://schemas.microsoft.com/office/drawing/2014/main" id="{9E60BE42-B1E8-4646-B5B0-7894405494E8}"/>
              </a:ext>
            </a:extLst>
          </p:cNvPr>
          <p:cNvSpPr>
            <a:spLocks noGrp="1"/>
          </p:cNvSpPr>
          <p:nvPr>
            <p:ph type="pic" sz="quarter" idx="14"/>
          </p:nvPr>
        </p:nvSpPr>
        <p:spPr>
          <a:xfrm>
            <a:off x="9144000" y="1013791"/>
            <a:ext cx="5107130" cy="3405951"/>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398671243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4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72248E8F-46D1-419E-9D24-D6AE20416F04}"/>
              </a:ext>
            </a:extLst>
          </p:cNvPr>
          <p:cNvSpPr>
            <a:spLocks noGrp="1"/>
          </p:cNvSpPr>
          <p:nvPr>
            <p:ph type="pic" sz="quarter" idx="13"/>
          </p:nvPr>
        </p:nvSpPr>
        <p:spPr>
          <a:xfrm>
            <a:off x="10943303" y="0"/>
            <a:ext cx="7344697" cy="10287000"/>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5" name="Picture Placeholder 6">
            <a:extLst>
              <a:ext uri="{FF2B5EF4-FFF2-40B4-BE49-F238E27FC236}">
                <a16:creationId xmlns:a16="http://schemas.microsoft.com/office/drawing/2014/main" id="{CF97D571-B64C-4C3B-9E1E-360422BFEE9C}"/>
              </a:ext>
            </a:extLst>
          </p:cNvPr>
          <p:cNvSpPr>
            <a:spLocks noGrp="1"/>
          </p:cNvSpPr>
          <p:nvPr>
            <p:ph type="pic" sz="quarter" idx="14"/>
          </p:nvPr>
        </p:nvSpPr>
        <p:spPr>
          <a:xfrm>
            <a:off x="1697703" y="998220"/>
            <a:ext cx="7547898" cy="4145280"/>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28956681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5" name="Picture Placeholder 6">
            <a:extLst>
              <a:ext uri="{FF2B5EF4-FFF2-40B4-BE49-F238E27FC236}">
                <a16:creationId xmlns:a16="http://schemas.microsoft.com/office/drawing/2014/main" id="{69555503-73D0-44FE-A678-A14F8743638D}"/>
              </a:ext>
            </a:extLst>
          </p:cNvPr>
          <p:cNvSpPr>
            <a:spLocks noGrp="1"/>
          </p:cNvSpPr>
          <p:nvPr>
            <p:ph type="pic" sz="quarter" idx="14"/>
          </p:nvPr>
        </p:nvSpPr>
        <p:spPr>
          <a:xfrm>
            <a:off x="795131" y="556592"/>
            <a:ext cx="3795894" cy="2643808"/>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6" name="Picture Placeholder 6">
            <a:extLst>
              <a:ext uri="{FF2B5EF4-FFF2-40B4-BE49-F238E27FC236}">
                <a16:creationId xmlns:a16="http://schemas.microsoft.com/office/drawing/2014/main" id="{1EFF1F44-D125-43D5-A268-99F6C62DC000}"/>
              </a:ext>
            </a:extLst>
          </p:cNvPr>
          <p:cNvSpPr>
            <a:spLocks noGrp="1"/>
          </p:cNvSpPr>
          <p:nvPr>
            <p:ph type="pic" sz="quarter" idx="15"/>
          </p:nvPr>
        </p:nvSpPr>
        <p:spPr>
          <a:xfrm>
            <a:off x="795131" y="3821596"/>
            <a:ext cx="3795894" cy="2643808"/>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7" name="Picture Placeholder 6">
            <a:extLst>
              <a:ext uri="{FF2B5EF4-FFF2-40B4-BE49-F238E27FC236}">
                <a16:creationId xmlns:a16="http://schemas.microsoft.com/office/drawing/2014/main" id="{34DA9F24-E2A6-4DA7-96D5-AC10CD611479}"/>
              </a:ext>
            </a:extLst>
          </p:cNvPr>
          <p:cNvSpPr>
            <a:spLocks noGrp="1"/>
          </p:cNvSpPr>
          <p:nvPr>
            <p:ph type="pic" sz="quarter" idx="16"/>
          </p:nvPr>
        </p:nvSpPr>
        <p:spPr>
          <a:xfrm>
            <a:off x="795131" y="7086600"/>
            <a:ext cx="3795894" cy="2643808"/>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8" name="Picture Placeholder 6">
            <a:extLst>
              <a:ext uri="{FF2B5EF4-FFF2-40B4-BE49-F238E27FC236}">
                <a16:creationId xmlns:a16="http://schemas.microsoft.com/office/drawing/2014/main" id="{C44FECDC-7DD3-4166-927D-1D4CA094A077}"/>
              </a:ext>
            </a:extLst>
          </p:cNvPr>
          <p:cNvSpPr>
            <a:spLocks noGrp="1"/>
          </p:cNvSpPr>
          <p:nvPr>
            <p:ph type="pic" sz="quarter" idx="17"/>
          </p:nvPr>
        </p:nvSpPr>
        <p:spPr>
          <a:xfrm>
            <a:off x="11509513" y="556592"/>
            <a:ext cx="5983358" cy="9173816"/>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311428299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9" name="Picture Placeholder 6">
            <a:extLst>
              <a:ext uri="{FF2B5EF4-FFF2-40B4-BE49-F238E27FC236}">
                <a16:creationId xmlns:a16="http://schemas.microsoft.com/office/drawing/2014/main" id="{F2E15DF1-FBBE-47A3-93D6-7BD8E7EAA660}"/>
              </a:ext>
            </a:extLst>
          </p:cNvPr>
          <p:cNvSpPr>
            <a:spLocks noGrp="1"/>
          </p:cNvSpPr>
          <p:nvPr>
            <p:ph type="pic" sz="quarter" idx="14"/>
          </p:nvPr>
        </p:nvSpPr>
        <p:spPr>
          <a:xfrm>
            <a:off x="1554992" y="1041404"/>
            <a:ext cx="4142837" cy="8204192"/>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20" name="Picture Placeholder 6">
            <a:extLst>
              <a:ext uri="{FF2B5EF4-FFF2-40B4-BE49-F238E27FC236}">
                <a16:creationId xmlns:a16="http://schemas.microsoft.com/office/drawing/2014/main" id="{A934AE99-CE9B-4121-923B-75042988D71A}"/>
              </a:ext>
            </a:extLst>
          </p:cNvPr>
          <p:cNvSpPr>
            <a:spLocks noGrp="1"/>
          </p:cNvSpPr>
          <p:nvPr>
            <p:ph type="pic" sz="quarter" idx="15"/>
          </p:nvPr>
        </p:nvSpPr>
        <p:spPr>
          <a:xfrm>
            <a:off x="6338421" y="1041404"/>
            <a:ext cx="5961735" cy="8204192"/>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21" name="Picture Placeholder 6">
            <a:extLst>
              <a:ext uri="{FF2B5EF4-FFF2-40B4-BE49-F238E27FC236}">
                <a16:creationId xmlns:a16="http://schemas.microsoft.com/office/drawing/2014/main" id="{901A6359-1436-4C7B-B01E-C53724A94059}"/>
              </a:ext>
            </a:extLst>
          </p:cNvPr>
          <p:cNvSpPr>
            <a:spLocks noGrp="1"/>
          </p:cNvSpPr>
          <p:nvPr>
            <p:ph type="pic" sz="quarter" idx="16"/>
          </p:nvPr>
        </p:nvSpPr>
        <p:spPr>
          <a:xfrm>
            <a:off x="12940748" y="5800853"/>
            <a:ext cx="4142837" cy="3444744"/>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119270575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19" name="Picture Placeholder 6">
            <a:extLst>
              <a:ext uri="{FF2B5EF4-FFF2-40B4-BE49-F238E27FC236}">
                <a16:creationId xmlns:a16="http://schemas.microsoft.com/office/drawing/2014/main" id="{F2E15DF1-FBBE-47A3-93D6-7BD8E7EAA660}"/>
              </a:ext>
            </a:extLst>
          </p:cNvPr>
          <p:cNvSpPr>
            <a:spLocks noGrp="1"/>
          </p:cNvSpPr>
          <p:nvPr>
            <p:ph type="pic" sz="quarter" idx="14"/>
          </p:nvPr>
        </p:nvSpPr>
        <p:spPr>
          <a:xfrm>
            <a:off x="12940748" y="1041404"/>
            <a:ext cx="4142837" cy="8204192"/>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20" name="Picture Placeholder 6">
            <a:extLst>
              <a:ext uri="{FF2B5EF4-FFF2-40B4-BE49-F238E27FC236}">
                <a16:creationId xmlns:a16="http://schemas.microsoft.com/office/drawing/2014/main" id="{A934AE99-CE9B-4121-923B-75042988D71A}"/>
              </a:ext>
            </a:extLst>
          </p:cNvPr>
          <p:cNvSpPr>
            <a:spLocks noGrp="1"/>
          </p:cNvSpPr>
          <p:nvPr>
            <p:ph type="pic" sz="quarter" idx="15"/>
          </p:nvPr>
        </p:nvSpPr>
        <p:spPr>
          <a:xfrm>
            <a:off x="6338421" y="1041404"/>
            <a:ext cx="5961735" cy="8204192"/>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5" name="Picture Placeholder 6">
            <a:extLst>
              <a:ext uri="{FF2B5EF4-FFF2-40B4-BE49-F238E27FC236}">
                <a16:creationId xmlns:a16="http://schemas.microsoft.com/office/drawing/2014/main" id="{E7EC947D-E9B9-4D6F-A6E3-B139AC419679}"/>
              </a:ext>
            </a:extLst>
          </p:cNvPr>
          <p:cNvSpPr>
            <a:spLocks noGrp="1"/>
          </p:cNvSpPr>
          <p:nvPr>
            <p:ph type="pic" sz="quarter" idx="17"/>
          </p:nvPr>
        </p:nvSpPr>
        <p:spPr>
          <a:xfrm>
            <a:off x="1554992" y="5800852"/>
            <a:ext cx="4142837" cy="3444744"/>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287239256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F96AF92C-4574-4FDA-A4BA-C824A66383F5}"/>
              </a:ext>
            </a:extLst>
          </p:cNvPr>
          <p:cNvSpPr>
            <a:spLocks noGrp="1"/>
          </p:cNvSpPr>
          <p:nvPr>
            <p:ph type="pic" sz="quarter" idx="15"/>
          </p:nvPr>
        </p:nvSpPr>
        <p:spPr>
          <a:xfrm>
            <a:off x="0" y="-1"/>
            <a:ext cx="18288000" cy="10287003"/>
          </a:xfrm>
          <a:custGeom>
            <a:avLst/>
            <a:gdLst>
              <a:gd name="connsiteX0" fmla="*/ 0 w 18288000"/>
              <a:gd name="connsiteY0" fmla="*/ 680384 h 10287003"/>
              <a:gd name="connsiteX1" fmla="*/ 9606614 w 18288000"/>
              <a:gd name="connsiteY1" fmla="*/ 10287003 h 10287003"/>
              <a:gd name="connsiteX2" fmla="*/ 0 w 18288000"/>
              <a:gd name="connsiteY2" fmla="*/ 10287003 h 10287003"/>
              <a:gd name="connsiteX3" fmla="*/ 9940210 w 18288000"/>
              <a:gd name="connsiteY3" fmla="*/ 0 h 10287003"/>
              <a:gd name="connsiteX4" fmla="*/ 18288000 w 18288000"/>
              <a:gd name="connsiteY4" fmla="*/ 0 h 10287003"/>
              <a:gd name="connsiteX5" fmla="*/ 18288000 w 18288000"/>
              <a:gd name="connsiteY5" fmla="*/ 8347793 h 1028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0" h="10287003">
                <a:moveTo>
                  <a:pt x="0" y="680384"/>
                </a:moveTo>
                <a:lnTo>
                  <a:pt x="9606614" y="10287003"/>
                </a:lnTo>
                <a:lnTo>
                  <a:pt x="0" y="10287003"/>
                </a:lnTo>
                <a:close/>
                <a:moveTo>
                  <a:pt x="9940210" y="0"/>
                </a:moveTo>
                <a:lnTo>
                  <a:pt x="18288000" y="0"/>
                </a:lnTo>
                <a:lnTo>
                  <a:pt x="18288000" y="8347793"/>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27" name="Picture Placeholder 26">
            <a:extLst>
              <a:ext uri="{FF2B5EF4-FFF2-40B4-BE49-F238E27FC236}">
                <a16:creationId xmlns:a16="http://schemas.microsoft.com/office/drawing/2014/main" id="{29374B2C-85E1-44D6-AD55-383AF59E798E}"/>
              </a:ext>
            </a:extLst>
          </p:cNvPr>
          <p:cNvSpPr>
            <a:spLocks noGrp="1"/>
          </p:cNvSpPr>
          <p:nvPr>
            <p:ph type="pic" sz="quarter" idx="16"/>
          </p:nvPr>
        </p:nvSpPr>
        <p:spPr>
          <a:xfrm>
            <a:off x="408389" y="661999"/>
            <a:ext cx="4368798" cy="4368800"/>
          </a:xfrm>
          <a:custGeom>
            <a:avLst/>
            <a:gdLst>
              <a:gd name="connsiteX0" fmla="*/ 2184399 w 4368798"/>
              <a:gd name="connsiteY0" fmla="*/ 0 h 4368800"/>
              <a:gd name="connsiteX1" fmla="*/ 4368798 w 4368798"/>
              <a:gd name="connsiteY1" fmla="*/ 2184400 h 4368800"/>
              <a:gd name="connsiteX2" fmla="*/ 2184399 w 4368798"/>
              <a:gd name="connsiteY2" fmla="*/ 4368800 h 4368800"/>
              <a:gd name="connsiteX3" fmla="*/ 0 w 4368798"/>
              <a:gd name="connsiteY3" fmla="*/ 2184400 h 4368800"/>
            </a:gdLst>
            <a:ahLst/>
            <a:cxnLst>
              <a:cxn ang="0">
                <a:pos x="connsiteX0" y="connsiteY0"/>
              </a:cxn>
              <a:cxn ang="0">
                <a:pos x="connsiteX1" y="connsiteY1"/>
              </a:cxn>
              <a:cxn ang="0">
                <a:pos x="connsiteX2" y="connsiteY2"/>
              </a:cxn>
              <a:cxn ang="0">
                <a:pos x="connsiteX3" y="connsiteY3"/>
              </a:cxn>
            </a:cxnLst>
            <a:rect l="l" t="t" r="r" b="b"/>
            <a:pathLst>
              <a:path w="4368798" h="4368800">
                <a:moveTo>
                  <a:pt x="2184399" y="0"/>
                </a:moveTo>
                <a:lnTo>
                  <a:pt x="4368798" y="2184400"/>
                </a:lnTo>
                <a:lnTo>
                  <a:pt x="2184399" y="4368800"/>
                </a:lnTo>
                <a:lnTo>
                  <a:pt x="0" y="2184400"/>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29" name="Picture Placeholder 28">
            <a:extLst>
              <a:ext uri="{FF2B5EF4-FFF2-40B4-BE49-F238E27FC236}">
                <a16:creationId xmlns:a16="http://schemas.microsoft.com/office/drawing/2014/main" id="{FC09F941-9BAF-4866-93E6-ABD0FD008885}"/>
              </a:ext>
            </a:extLst>
          </p:cNvPr>
          <p:cNvSpPr>
            <a:spLocks noGrp="1"/>
          </p:cNvSpPr>
          <p:nvPr>
            <p:ph type="pic" sz="quarter" idx="17"/>
          </p:nvPr>
        </p:nvSpPr>
        <p:spPr>
          <a:xfrm>
            <a:off x="5119402" y="5383968"/>
            <a:ext cx="4368798" cy="4368800"/>
          </a:xfrm>
          <a:custGeom>
            <a:avLst/>
            <a:gdLst>
              <a:gd name="connsiteX0" fmla="*/ 2184399 w 4368798"/>
              <a:gd name="connsiteY0" fmla="*/ 0 h 4368800"/>
              <a:gd name="connsiteX1" fmla="*/ 4368798 w 4368798"/>
              <a:gd name="connsiteY1" fmla="*/ 2184400 h 4368800"/>
              <a:gd name="connsiteX2" fmla="*/ 2184399 w 4368798"/>
              <a:gd name="connsiteY2" fmla="*/ 4368800 h 4368800"/>
              <a:gd name="connsiteX3" fmla="*/ 0 w 4368798"/>
              <a:gd name="connsiteY3" fmla="*/ 2184400 h 4368800"/>
            </a:gdLst>
            <a:ahLst/>
            <a:cxnLst>
              <a:cxn ang="0">
                <a:pos x="connsiteX0" y="connsiteY0"/>
              </a:cxn>
              <a:cxn ang="0">
                <a:pos x="connsiteX1" y="connsiteY1"/>
              </a:cxn>
              <a:cxn ang="0">
                <a:pos x="connsiteX2" y="connsiteY2"/>
              </a:cxn>
              <a:cxn ang="0">
                <a:pos x="connsiteX3" y="connsiteY3"/>
              </a:cxn>
            </a:cxnLst>
            <a:rect l="l" t="t" r="r" b="b"/>
            <a:pathLst>
              <a:path w="4368798" h="4368800">
                <a:moveTo>
                  <a:pt x="2184399" y="0"/>
                </a:moveTo>
                <a:lnTo>
                  <a:pt x="4368798" y="2184400"/>
                </a:lnTo>
                <a:lnTo>
                  <a:pt x="2184399" y="4368800"/>
                </a:lnTo>
                <a:lnTo>
                  <a:pt x="0" y="2184400"/>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Tree>
    <p:extLst>
      <p:ext uri="{BB962C8B-B14F-4D97-AF65-F5344CB8AC3E}">
        <p14:creationId xmlns:p14="http://schemas.microsoft.com/office/powerpoint/2010/main" val="88044430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27BCEC60-709F-48DA-A8FC-89E845EEB626}"/>
              </a:ext>
            </a:extLst>
          </p:cNvPr>
          <p:cNvSpPr>
            <a:spLocks noGrp="1"/>
          </p:cNvSpPr>
          <p:nvPr>
            <p:ph type="pic" sz="quarter" idx="18"/>
          </p:nvPr>
        </p:nvSpPr>
        <p:spPr>
          <a:xfrm>
            <a:off x="-24099" y="0"/>
            <a:ext cx="18312098" cy="10287000"/>
          </a:xfrm>
          <a:custGeom>
            <a:avLst/>
            <a:gdLst>
              <a:gd name="connsiteX0" fmla="*/ 18312098 w 18312098"/>
              <a:gd name="connsiteY0" fmla="*/ 1939212 h 10287000"/>
              <a:gd name="connsiteX1" fmla="*/ 18312098 w 18312098"/>
              <a:gd name="connsiteY1" fmla="*/ 10287000 h 10287000"/>
              <a:gd name="connsiteX2" fmla="*/ 9964310 w 18312098"/>
              <a:gd name="connsiteY2" fmla="*/ 10287000 h 10287000"/>
              <a:gd name="connsiteX3" fmla="*/ 0 w 18312098"/>
              <a:gd name="connsiteY3" fmla="*/ 0 h 10287000"/>
              <a:gd name="connsiteX4" fmla="*/ 9606619 w 18312098"/>
              <a:gd name="connsiteY4" fmla="*/ 0 h 10287000"/>
              <a:gd name="connsiteX5" fmla="*/ 0 w 18312098"/>
              <a:gd name="connsiteY5" fmla="*/ 9606614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2098" h="10287000">
                <a:moveTo>
                  <a:pt x="18312098" y="1939212"/>
                </a:moveTo>
                <a:lnTo>
                  <a:pt x="18312098" y="10287000"/>
                </a:lnTo>
                <a:lnTo>
                  <a:pt x="9964310" y="10287000"/>
                </a:lnTo>
                <a:close/>
                <a:moveTo>
                  <a:pt x="0" y="0"/>
                </a:moveTo>
                <a:lnTo>
                  <a:pt x="9606619" y="0"/>
                </a:lnTo>
                <a:lnTo>
                  <a:pt x="0" y="9606614"/>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11" name="Picture Placeholder 10">
            <a:extLst>
              <a:ext uri="{FF2B5EF4-FFF2-40B4-BE49-F238E27FC236}">
                <a16:creationId xmlns:a16="http://schemas.microsoft.com/office/drawing/2014/main" id="{E297B95C-760B-4660-AE0E-B0D74D969C75}"/>
              </a:ext>
            </a:extLst>
          </p:cNvPr>
          <p:cNvSpPr>
            <a:spLocks noGrp="1"/>
          </p:cNvSpPr>
          <p:nvPr>
            <p:ph type="pic" sz="quarter" idx="21"/>
          </p:nvPr>
        </p:nvSpPr>
        <p:spPr>
          <a:xfrm>
            <a:off x="408591" y="5383968"/>
            <a:ext cx="4368798" cy="4368800"/>
          </a:xfrm>
          <a:custGeom>
            <a:avLst/>
            <a:gdLst>
              <a:gd name="connsiteX0" fmla="*/ 2184399 w 4368798"/>
              <a:gd name="connsiteY0" fmla="*/ 0 h 4368800"/>
              <a:gd name="connsiteX1" fmla="*/ 4368798 w 4368798"/>
              <a:gd name="connsiteY1" fmla="*/ 2184400 h 4368800"/>
              <a:gd name="connsiteX2" fmla="*/ 2184399 w 4368798"/>
              <a:gd name="connsiteY2" fmla="*/ 4368800 h 4368800"/>
              <a:gd name="connsiteX3" fmla="*/ 0 w 4368798"/>
              <a:gd name="connsiteY3" fmla="*/ 2184400 h 4368800"/>
            </a:gdLst>
            <a:ahLst/>
            <a:cxnLst>
              <a:cxn ang="0">
                <a:pos x="connsiteX0" y="connsiteY0"/>
              </a:cxn>
              <a:cxn ang="0">
                <a:pos x="connsiteX1" y="connsiteY1"/>
              </a:cxn>
              <a:cxn ang="0">
                <a:pos x="connsiteX2" y="connsiteY2"/>
              </a:cxn>
              <a:cxn ang="0">
                <a:pos x="connsiteX3" y="connsiteY3"/>
              </a:cxn>
            </a:cxnLst>
            <a:rect l="l" t="t" r="r" b="b"/>
            <a:pathLst>
              <a:path w="4368798" h="4368800">
                <a:moveTo>
                  <a:pt x="2184399" y="0"/>
                </a:moveTo>
                <a:lnTo>
                  <a:pt x="4368798" y="2184400"/>
                </a:lnTo>
                <a:lnTo>
                  <a:pt x="2184399" y="4368800"/>
                </a:lnTo>
                <a:lnTo>
                  <a:pt x="0" y="2184400"/>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12" name="Picture Placeholder 11">
            <a:extLst>
              <a:ext uri="{FF2B5EF4-FFF2-40B4-BE49-F238E27FC236}">
                <a16:creationId xmlns:a16="http://schemas.microsoft.com/office/drawing/2014/main" id="{020D9DAE-0DA5-43C9-8BB8-7468156B1FF0}"/>
              </a:ext>
            </a:extLst>
          </p:cNvPr>
          <p:cNvSpPr>
            <a:spLocks noGrp="1"/>
          </p:cNvSpPr>
          <p:nvPr>
            <p:ph type="pic" sz="quarter" idx="22"/>
          </p:nvPr>
        </p:nvSpPr>
        <p:spPr>
          <a:xfrm>
            <a:off x="5119402" y="661999"/>
            <a:ext cx="4368798" cy="4368800"/>
          </a:xfrm>
          <a:custGeom>
            <a:avLst/>
            <a:gdLst>
              <a:gd name="connsiteX0" fmla="*/ 2184399 w 4368798"/>
              <a:gd name="connsiteY0" fmla="*/ 0 h 4368800"/>
              <a:gd name="connsiteX1" fmla="*/ 4368798 w 4368798"/>
              <a:gd name="connsiteY1" fmla="*/ 2184400 h 4368800"/>
              <a:gd name="connsiteX2" fmla="*/ 2184399 w 4368798"/>
              <a:gd name="connsiteY2" fmla="*/ 4368800 h 4368800"/>
              <a:gd name="connsiteX3" fmla="*/ 0 w 4368798"/>
              <a:gd name="connsiteY3" fmla="*/ 2184400 h 4368800"/>
            </a:gdLst>
            <a:ahLst/>
            <a:cxnLst>
              <a:cxn ang="0">
                <a:pos x="connsiteX0" y="connsiteY0"/>
              </a:cxn>
              <a:cxn ang="0">
                <a:pos x="connsiteX1" y="connsiteY1"/>
              </a:cxn>
              <a:cxn ang="0">
                <a:pos x="connsiteX2" y="connsiteY2"/>
              </a:cxn>
              <a:cxn ang="0">
                <a:pos x="connsiteX3" y="connsiteY3"/>
              </a:cxn>
            </a:cxnLst>
            <a:rect l="l" t="t" r="r" b="b"/>
            <a:pathLst>
              <a:path w="4368798" h="4368800">
                <a:moveTo>
                  <a:pt x="2184399" y="0"/>
                </a:moveTo>
                <a:lnTo>
                  <a:pt x="4368798" y="2184400"/>
                </a:lnTo>
                <a:lnTo>
                  <a:pt x="2184399" y="4368800"/>
                </a:lnTo>
                <a:lnTo>
                  <a:pt x="0" y="2184400"/>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Tree>
    <p:extLst>
      <p:ext uri="{BB962C8B-B14F-4D97-AF65-F5344CB8AC3E}">
        <p14:creationId xmlns:p14="http://schemas.microsoft.com/office/powerpoint/2010/main" val="21352643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_4 Vertical Images (Right Half)">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B183F801-3FBC-40FB-A658-BEA80EF2B5D8}"/>
              </a:ext>
            </a:extLst>
          </p:cNvPr>
          <p:cNvSpPr>
            <a:spLocks noGrp="1"/>
          </p:cNvSpPr>
          <p:nvPr>
            <p:ph type="pic" sz="quarter" idx="20"/>
          </p:nvPr>
        </p:nvSpPr>
        <p:spPr>
          <a:xfrm>
            <a:off x="761822" y="721890"/>
            <a:ext cx="9179261" cy="3983544"/>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3" name="Picture Placeholder 6">
            <a:extLst>
              <a:ext uri="{FF2B5EF4-FFF2-40B4-BE49-F238E27FC236}">
                <a16:creationId xmlns:a16="http://schemas.microsoft.com/office/drawing/2014/main" id="{B56BB6E3-A563-4092-849B-977217C46CF1}"/>
              </a:ext>
            </a:extLst>
          </p:cNvPr>
          <p:cNvSpPr>
            <a:spLocks noGrp="1"/>
          </p:cNvSpPr>
          <p:nvPr>
            <p:ph type="pic" sz="quarter" idx="21"/>
          </p:nvPr>
        </p:nvSpPr>
        <p:spPr>
          <a:xfrm>
            <a:off x="11208774" y="6223818"/>
            <a:ext cx="7079226" cy="4063181"/>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95964166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8_4 Vertical Images (Right Half)">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56765FE-1608-4B97-95E0-177D737D9D34}"/>
              </a:ext>
            </a:extLst>
          </p:cNvPr>
          <p:cNvSpPr>
            <a:spLocks noGrp="1"/>
          </p:cNvSpPr>
          <p:nvPr>
            <p:ph type="pic" sz="quarter" idx="21"/>
          </p:nvPr>
        </p:nvSpPr>
        <p:spPr>
          <a:xfrm>
            <a:off x="761821" y="721891"/>
            <a:ext cx="5143681" cy="5205496"/>
          </a:xfrm>
          <a:custGeom>
            <a:avLst/>
            <a:gdLst>
              <a:gd name="connsiteX0" fmla="*/ 0 w 16764356"/>
              <a:gd name="connsiteY0" fmla="*/ 0 h 3983544"/>
              <a:gd name="connsiteX1" fmla="*/ 7585096 w 16764356"/>
              <a:gd name="connsiteY1" fmla="*/ 0 h 3983544"/>
              <a:gd name="connsiteX2" fmla="*/ 9179261 w 16764356"/>
              <a:gd name="connsiteY2" fmla="*/ 0 h 3983544"/>
              <a:gd name="connsiteX3" fmla="*/ 16764356 w 16764356"/>
              <a:gd name="connsiteY3" fmla="*/ 0 h 3983544"/>
              <a:gd name="connsiteX4" fmla="*/ 16764356 w 16764356"/>
              <a:gd name="connsiteY4" fmla="*/ 3983544 h 3983544"/>
              <a:gd name="connsiteX5" fmla="*/ 9179261 w 16764356"/>
              <a:gd name="connsiteY5" fmla="*/ 3983544 h 3983544"/>
              <a:gd name="connsiteX6" fmla="*/ 7585096 w 16764356"/>
              <a:gd name="connsiteY6" fmla="*/ 3983544 h 3983544"/>
              <a:gd name="connsiteX7" fmla="*/ 0 w 16764356"/>
              <a:gd name="connsiteY7" fmla="*/ 3983544 h 398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64356" h="3983544">
                <a:moveTo>
                  <a:pt x="0" y="0"/>
                </a:moveTo>
                <a:lnTo>
                  <a:pt x="7585096" y="0"/>
                </a:lnTo>
                <a:lnTo>
                  <a:pt x="9179261" y="0"/>
                </a:lnTo>
                <a:lnTo>
                  <a:pt x="16764356" y="0"/>
                </a:lnTo>
                <a:lnTo>
                  <a:pt x="16764356" y="3983544"/>
                </a:lnTo>
                <a:lnTo>
                  <a:pt x="9179261" y="3983544"/>
                </a:lnTo>
                <a:lnTo>
                  <a:pt x="7585096" y="3983544"/>
                </a:lnTo>
                <a:lnTo>
                  <a:pt x="0" y="3983544"/>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10" name="Picture Placeholder 9">
            <a:extLst>
              <a:ext uri="{FF2B5EF4-FFF2-40B4-BE49-F238E27FC236}">
                <a16:creationId xmlns:a16="http://schemas.microsoft.com/office/drawing/2014/main" id="{08FAF8EE-1E34-461D-977C-EC6C66E92D81}"/>
              </a:ext>
            </a:extLst>
          </p:cNvPr>
          <p:cNvSpPr>
            <a:spLocks noGrp="1"/>
          </p:cNvSpPr>
          <p:nvPr>
            <p:ph type="pic" sz="quarter" idx="22"/>
          </p:nvPr>
        </p:nvSpPr>
        <p:spPr>
          <a:xfrm>
            <a:off x="761821" y="6639339"/>
            <a:ext cx="5143681" cy="2931266"/>
          </a:xfrm>
          <a:custGeom>
            <a:avLst/>
            <a:gdLst>
              <a:gd name="connsiteX0" fmla="*/ 0 w 16764356"/>
              <a:gd name="connsiteY0" fmla="*/ 0 h 3983544"/>
              <a:gd name="connsiteX1" fmla="*/ 7585096 w 16764356"/>
              <a:gd name="connsiteY1" fmla="*/ 0 h 3983544"/>
              <a:gd name="connsiteX2" fmla="*/ 9179261 w 16764356"/>
              <a:gd name="connsiteY2" fmla="*/ 0 h 3983544"/>
              <a:gd name="connsiteX3" fmla="*/ 16764356 w 16764356"/>
              <a:gd name="connsiteY3" fmla="*/ 0 h 3983544"/>
              <a:gd name="connsiteX4" fmla="*/ 16764356 w 16764356"/>
              <a:gd name="connsiteY4" fmla="*/ 3983544 h 3983544"/>
              <a:gd name="connsiteX5" fmla="*/ 9179261 w 16764356"/>
              <a:gd name="connsiteY5" fmla="*/ 3983544 h 3983544"/>
              <a:gd name="connsiteX6" fmla="*/ 7585096 w 16764356"/>
              <a:gd name="connsiteY6" fmla="*/ 3983544 h 3983544"/>
              <a:gd name="connsiteX7" fmla="*/ 0 w 16764356"/>
              <a:gd name="connsiteY7" fmla="*/ 3983544 h 398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64356" h="3983544">
                <a:moveTo>
                  <a:pt x="0" y="0"/>
                </a:moveTo>
                <a:lnTo>
                  <a:pt x="7585096" y="0"/>
                </a:lnTo>
                <a:lnTo>
                  <a:pt x="9179261" y="0"/>
                </a:lnTo>
                <a:lnTo>
                  <a:pt x="16764356" y="0"/>
                </a:lnTo>
                <a:lnTo>
                  <a:pt x="16764356" y="3983544"/>
                </a:lnTo>
                <a:lnTo>
                  <a:pt x="9179261" y="3983544"/>
                </a:lnTo>
                <a:lnTo>
                  <a:pt x="7585096" y="3983544"/>
                </a:lnTo>
                <a:lnTo>
                  <a:pt x="0" y="3983544"/>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12" name="Picture Placeholder 11">
            <a:extLst>
              <a:ext uri="{FF2B5EF4-FFF2-40B4-BE49-F238E27FC236}">
                <a16:creationId xmlns:a16="http://schemas.microsoft.com/office/drawing/2014/main" id="{4EAF7895-1F6D-4772-893A-85B4BA00E2B6}"/>
              </a:ext>
            </a:extLst>
          </p:cNvPr>
          <p:cNvSpPr>
            <a:spLocks noGrp="1"/>
          </p:cNvSpPr>
          <p:nvPr>
            <p:ph type="pic" sz="quarter" idx="23"/>
          </p:nvPr>
        </p:nvSpPr>
        <p:spPr>
          <a:xfrm>
            <a:off x="6572159" y="721890"/>
            <a:ext cx="5143681" cy="8843220"/>
          </a:xfrm>
          <a:custGeom>
            <a:avLst/>
            <a:gdLst>
              <a:gd name="connsiteX0" fmla="*/ 0 w 16764356"/>
              <a:gd name="connsiteY0" fmla="*/ 0 h 3983544"/>
              <a:gd name="connsiteX1" fmla="*/ 7585096 w 16764356"/>
              <a:gd name="connsiteY1" fmla="*/ 0 h 3983544"/>
              <a:gd name="connsiteX2" fmla="*/ 9179261 w 16764356"/>
              <a:gd name="connsiteY2" fmla="*/ 0 h 3983544"/>
              <a:gd name="connsiteX3" fmla="*/ 16764356 w 16764356"/>
              <a:gd name="connsiteY3" fmla="*/ 0 h 3983544"/>
              <a:gd name="connsiteX4" fmla="*/ 16764356 w 16764356"/>
              <a:gd name="connsiteY4" fmla="*/ 3983544 h 3983544"/>
              <a:gd name="connsiteX5" fmla="*/ 9179261 w 16764356"/>
              <a:gd name="connsiteY5" fmla="*/ 3983544 h 3983544"/>
              <a:gd name="connsiteX6" fmla="*/ 7585096 w 16764356"/>
              <a:gd name="connsiteY6" fmla="*/ 3983544 h 3983544"/>
              <a:gd name="connsiteX7" fmla="*/ 0 w 16764356"/>
              <a:gd name="connsiteY7" fmla="*/ 3983544 h 398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64356" h="3983544">
                <a:moveTo>
                  <a:pt x="0" y="0"/>
                </a:moveTo>
                <a:lnTo>
                  <a:pt x="7585096" y="0"/>
                </a:lnTo>
                <a:lnTo>
                  <a:pt x="9179261" y="0"/>
                </a:lnTo>
                <a:lnTo>
                  <a:pt x="16764356" y="0"/>
                </a:lnTo>
                <a:lnTo>
                  <a:pt x="16764356" y="3983544"/>
                </a:lnTo>
                <a:lnTo>
                  <a:pt x="9179261" y="3983544"/>
                </a:lnTo>
                <a:lnTo>
                  <a:pt x="7585096" y="3983544"/>
                </a:lnTo>
                <a:lnTo>
                  <a:pt x="0" y="3983544"/>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11" name="Picture Placeholder 3">
            <a:extLst>
              <a:ext uri="{FF2B5EF4-FFF2-40B4-BE49-F238E27FC236}">
                <a16:creationId xmlns:a16="http://schemas.microsoft.com/office/drawing/2014/main" id="{8D77D380-9BB8-442B-AF60-A7AB35760205}"/>
              </a:ext>
            </a:extLst>
          </p:cNvPr>
          <p:cNvSpPr>
            <a:spLocks noGrp="1"/>
          </p:cNvSpPr>
          <p:nvPr>
            <p:ph type="pic" sz="quarter" idx="24"/>
          </p:nvPr>
        </p:nvSpPr>
        <p:spPr>
          <a:xfrm>
            <a:off x="12382497" y="4359614"/>
            <a:ext cx="5143681" cy="5205496"/>
          </a:xfrm>
          <a:custGeom>
            <a:avLst/>
            <a:gdLst>
              <a:gd name="connsiteX0" fmla="*/ 0 w 16764356"/>
              <a:gd name="connsiteY0" fmla="*/ 0 h 3983544"/>
              <a:gd name="connsiteX1" fmla="*/ 7585096 w 16764356"/>
              <a:gd name="connsiteY1" fmla="*/ 0 h 3983544"/>
              <a:gd name="connsiteX2" fmla="*/ 9179261 w 16764356"/>
              <a:gd name="connsiteY2" fmla="*/ 0 h 3983544"/>
              <a:gd name="connsiteX3" fmla="*/ 16764356 w 16764356"/>
              <a:gd name="connsiteY3" fmla="*/ 0 h 3983544"/>
              <a:gd name="connsiteX4" fmla="*/ 16764356 w 16764356"/>
              <a:gd name="connsiteY4" fmla="*/ 3983544 h 3983544"/>
              <a:gd name="connsiteX5" fmla="*/ 9179261 w 16764356"/>
              <a:gd name="connsiteY5" fmla="*/ 3983544 h 3983544"/>
              <a:gd name="connsiteX6" fmla="*/ 7585096 w 16764356"/>
              <a:gd name="connsiteY6" fmla="*/ 3983544 h 3983544"/>
              <a:gd name="connsiteX7" fmla="*/ 0 w 16764356"/>
              <a:gd name="connsiteY7" fmla="*/ 3983544 h 398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64356" h="3983544">
                <a:moveTo>
                  <a:pt x="0" y="0"/>
                </a:moveTo>
                <a:lnTo>
                  <a:pt x="7585096" y="0"/>
                </a:lnTo>
                <a:lnTo>
                  <a:pt x="9179261" y="0"/>
                </a:lnTo>
                <a:lnTo>
                  <a:pt x="16764356" y="0"/>
                </a:lnTo>
                <a:lnTo>
                  <a:pt x="16764356" y="3983544"/>
                </a:lnTo>
                <a:lnTo>
                  <a:pt x="9179261" y="3983544"/>
                </a:lnTo>
                <a:lnTo>
                  <a:pt x="7585096" y="3983544"/>
                </a:lnTo>
                <a:lnTo>
                  <a:pt x="0" y="3983544"/>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13" name="Picture Placeholder 9">
            <a:extLst>
              <a:ext uri="{FF2B5EF4-FFF2-40B4-BE49-F238E27FC236}">
                <a16:creationId xmlns:a16="http://schemas.microsoft.com/office/drawing/2014/main" id="{1DD71948-D444-4F2D-B363-8AE9516AF08A}"/>
              </a:ext>
            </a:extLst>
          </p:cNvPr>
          <p:cNvSpPr>
            <a:spLocks noGrp="1"/>
          </p:cNvSpPr>
          <p:nvPr>
            <p:ph type="pic" sz="quarter" idx="25"/>
          </p:nvPr>
        </p:nvSpPr>
        <p:spPr>
          <a:xfrm>
            <a:off x="12382497" y="716396"/>
            <a:ext cx="5143681" cy="2931266"/>
          </a:xfrm>
          <a:custGeom>
            <a:avLst/>
            <a:gdLst>
              <a:gd name="connsiteX0" fmla="*/ 0 w 16764356"/>
              <a:gd name="connsiteY0" fmla="*/ 0 h 3983544"/>
              <a:gd name="connsiteX1" fmla="*/ 7585096 w 16764356"/>
              <a:gd name="connsiteY1" fmla="*/ 0 h 3983544"/>
              <a:gd name="connsiteX2" fmla="*/ 9179261 w 16764356"/>
              <a:gd name="connsiteY2" fmla="*/ 0 h 3983544"/>
              <a:gd name="connsiteX3" fmla="*/ 16764356 w 16764356"/>
              <a:gd name="connsiteY3" fmla="*/ 0 h 3983544"/>
              <a:gd name="connsiteX4" fmla="*/ 16764356 w 16764356"/>
              <a:gd name="connsiteY4" fmla="*/ 3983544 h 3983544"/>
              <a:gd name="connsiteX5" fmla="*/ 9179261 w 16764356"/>
              <a:gd name="connsiteY5" fmla="*/ 3983544 h 3983544"/>
              <a:gd name="connsiteX6" fmla="*/ 7585096 w 16764356"/>
              <a:gd name="connsiteY6" fmla="*/ 3983544 h 3983544"/>
              <a:gd name="connsiteX7" fmla="*/ 0 w 16764356"/>
              <a:gd name="connsiteY7" fmla="*/ 3983544 h 398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64356" h="3983544">
                <a:moveTo>
                  <a:pt x="0" y="0"/>
                </a:moveTo>
                <a:lnTo>
                  <a:pt x="7585096" y="0"/>
                </a:lnTo>
                <a:lnTo>
                  <a:pt x="9179261" y="0"/>
                </a:lnTo>
                <a:lnTo>
                  <a:pt x="16764356" y="0"/>
                </a:lnTo>
                <a:lnTo>
                  <a:pt x="16764356" y="3983544"/>
                </a:lnTo>
                <a:lnTo>
                  <a:pt x="9179261" y="3983544"/>
                </a:lnTo>
                <a:lnTo>
                  <a:pt x="7585096" y="3983544"/>
                </a:lnTo>
                <a:lnTo>
                  <a:pt x="0" y="3983544"/>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Tree>
    <p:extLst>
      <p:ext uri="{BB962C8B-B14F-4D97-AF65-F5344CB8AC3E}">
        <p14:creationId xmlns:p14="http://schemas.microsoft.com/office/powerpoint/2010/main" val="372650788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72248E8F-46D1-419E-9D24-D6AE20416F04}"/>
              </a:ext>
            </a:extLst>
          </p:cNvPr>
          <p:cNvSpPr>
            <a:spLocks noGrp="1"/>
          </p:cNvSpPr>
          <p:nvPr>
            <p:ph type="pic" sz="quarter" idx="13"/>
          </p:nvPr>
        </p:nvSpPr>
        <p:spPr>
          <a:xfrm>
            <a:off x="1232453" y="2558845"/>
            <a:ext cx="9760226" cy="5169310"/>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47112923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8_Custom Layout">
    <p:spTree>
      <p:nvGrpSpPr>
        <p:cNvPr id="1" name=""/>
        <p:cNvGrpSpPr/>
        <p:nvPr/>
      </p:nvGrpSpPr>
      <p:grpSpPr>
        <a:xfrm>
          <a:off x="0" y="0"/>
          <a:ext cx="0" cy="0"/>
          <a:chOff x="0" y="0"/>
          <a:chExt cx="0" cy="0"/>
        </a:xfrm>
      </p:grpSpPr>
      <p:sp>
        <p:nvSpPr>
          <p:cNvPr id="15" name="Picture Placeholder 6">
            <a:extLst>
              <a:ext uri="{FF2B5EF4-FFF2-40B4-BE49-F238E27FC236}">
                <a16:creationId xmlns:a16="http://schemas.microsoft.com/office/drawing/2014/main" id="{991B3E1A-30AD-467B-B861-7A90ED4559F7}"/>
              </a:ext>
            </a:extLst>
          </p:cNvPr>
          <p:cNvSpPr>
            <a:spLocks noGrp="1"/>
          </p:cNvSpPr>
          <p:nvPr>
            <p:ph type="pic" sz="quarter" idx="19"/>
          </p:nvPr>
        </p:nvSpPr>
        <p:spPr>
          <a:xfrm>
            <a:off x="0" y="3211831"/>
            <a:ext cx="9143999" cy="707517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7" name="Picture Placeholder 10">
            <a:extLst>
              <a:ext uri="{FF2B5EF4-FFF2-40B4-BE49-F238E27FC236}">
                <a16:creationId xmlns:a16="http://schemas.microsoft.com/office/drawing/2014/main" id="{3C6C4B99-CCFC-4CAF-89AB-07C3A24DBA9B}"/>
              </a:ext>
            </a:extLst>
          </p:cNvPr>
          <p:cNvSpPr>
            <a:spLocks noGrp="1"/>
          </p:cNvSpPr>
          <p:nvPr>
            <p:ph type="pic" sz="quarter" idx="15"/>
          </p:nvPr>
        </p:nvSpPr>
        <p:spPr>
          <a:xfrm>
            <a:off x="7286169" y="1348871"/>
            <a:ext cx="3715660" cy="3715660"/>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Tree>
    <p:extLst>
      <p:ext uri="{BB962C8B-B14F-4D97-AF65-F5344CB8AC3E}">
        <p14:creationId xmlns:p14="http://schemas.microsoft.com/office/powerpoint/2010/main" val="235629595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3" name="Picture Placeholder 6">
            <a:extLst>
              <a:ext uri="{FF2B5EF4-FFF2-40B4-BE49-F238E27FC236}">
                <a16:creationId xmlns:a16="http://schemas.microsoft.com/office/drawing/2014/main" id="{6A3156B0-6E3D-4BC8-8E06-E3B287B08B4D}"/>
              </a:ext>
            </a:extLst>
          </p:cNvPr>
          <p:cNvSpPr>
            <a:spLocks noGrp="1"/>
          </p:cNvSpPr>
          <p:nvPr>
            <p:ph type="pic" sz="quarter" idx="14"/>
          </p:nvPr>
        </p:nvSpPr>
        <p:spPr>
          <a:xfrm>
            <a:off x="9144000" y="2558845"/>
            <a:ext cx="7911547" cy="5169310"/>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133590649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3" name="Picture Placeholder 6">
            <a:extLst>
              <a:ext uri="{FF2B5EF4-FFF2-40B4-BE49-F238E27FC236}">
                <a16:creationId xmlns:a16="http://schemas.microsoft.com/office/drawing/2014/main" id="{6A3156B0-6E3D-4BC8-8E06-E3B287B08B4D}"/>
              </a:ext>
            </a:extLst>
          </p:cNvPr>
          <p:cNvSpPr>
            <a:spLocks noGrp="1"/>
          </p:cNvSpPr>
          <p:nvPr>
            <p:ph type="pic" sz="quarter" idx="14"/>
          </p:nvPr>
        </p:nvSpPr>
        <p:spPr>
          <a:xfrm>
            <a:off x="9680711" y="1073426"/>
            <a:ext cx="7533863" cy="8140148"/>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5" name="Picture Placeholder 6">
            <a:extLst>
              <a:ext uri="{FF2B5EF4-FFF2-40B4-BE49-F238E27FC236}">
                <a16:creationId xmlns:a16="http://schemas.microsoft.com/office/drawing/2014/main" id="{775E9965-A3BF-478A-A532-1600ABA3D9E8}"/>
              </a:ext>
            </a:extLst>
          </p:cNvPr>
          <p:cNvSpPr>
            <a:spLocks noGrp="1"/>
          </p:cNvSpPr>
          <p:nvPr>
            <p:ph type="pic" sz="quarter" idx="16"/>
          </p:nvPr>
        </p:nvSpPr>
        <p:spPr>
          <a:xfrm>
            <a:off x="1073426" y="1073426"/>
            <a:ext cx="7533862" cy="8140148"/>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233371098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5" name="Picture Placeholder 6">
            <a:extLst>
              <a:ext uri="{FF2B5EF4-FFF2-40B4-BE49-F238E27FC236}">
                <a16:creationId xmlns:a16="http://schemas.microsoft.com/office/drawing/2014/main" id="{55277685-0A58-4CE2-8EEB-54C8DDB0917B}"/>
              </a:ext>
            </a:extLst>
          </p:cNvPr>
          <p:cNvSpPr>
            <a:spLocks noGrp="1"/>
          </p:cNvSpPr>
          <p:nvPr>
            <p:ph type="pic" sz="quarter" idx="14"/>
          </p:nvPr>
        </p:nvSpPr>
        <p:spPr>
          <a:xfrm>
            <a:off x="10618365" y="1672099"/>
            <a:ext cx="6194796" cy="3458496"/>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128100006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6" name="Picture Placeholder 8">
            <a:extLst>
              <a:ext uri="{FF2B5EF4-FFF2-40B4-BE49-F238E27FC236}">
                <a16:creationId xmlns:a16="http://schemas.microsoft.com/office/drawing/2014/main" id="{8B2D0320-E355-4A33-86B3-66984FDAB132}"/>
              </a:ext>
            </a:extLst>
          </p:cNvPr>
          <p:cNvSpPr>
            <a:spLocks noGrp="1"/>
          </p:cNvSpPr>
          <p:nvPr>
            <p:ph type="pic" sz="quarter" idx="11"/>
          </p:nvPr>
        </p:nvSpPr>
        <p:spPr>
          <a:xfrm>
            <a:off x="2143288" y="1543460"/>
            <a:ext cx="5871208" cy="12096547"/>
          </a:xfrm>
          <a:custGeom>
            <a:avLst/>
            <a:gdLst>
              <a:gd name="connsiteX0" fmla="*/ 299375 w 2461157"/>
              <a:gd name="connsiteY0" fmla="*/ 0 h 5070763"/>
              <a:gd name="connsiteX1" fmla="*/ 2161782 w 2461157"/>
              <a:gd name="connsiteY1" fmla="*/ 0 h 5070763"/>
              <a:gd name="connsiteX2" fmla="*/ 2461157 w 2461157"/>
              <a:gd name="connsiteY2" fmla="*/ 299375 h 5070763"/>
              <a:gd name="connsiteX3" fmla="*/ 2461157 w 2461157"/>
              <a:gd name="connsiteY3" fmla="*/ 4771388 h 5070763"/>
              <a:gd name="connsiteX4" fmla="*/ 2161782 w 2461157"/>
              <a:gd name="connsiteY4" fmla="*/ 5070763 h 5070763"/>
              <a:gd name="connsiteX5" fmla="*/ 299375 w 2461157"/>
              <a:gd name="connsiteY5" fmla="*/ 5070763 h 5070763"/>
              <a:gd name="connsiteX6" fmla="*/ 0 w 2461157"/>
              <a:gd name="connsiteY6" fmla="*/ 4771388 h 5070763"/>
              <a:gd name="connsiteX7" fmla="*/ 0 w 2461157"/>
              <a:gd name="connsiteY7" fmla="*/ 299375 h 5070763"/>
              <a:gd name="connsiteX8" fmla="*/ 299375 w 2461157"/>
              <a:gd name="connsiteY8" fmla="*/ 0 h 507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1157" h="5070763">
                <a:moveTo>
                  <a:pt x="299375" y="0"/>
                </a:moveTo>
                <a:lnTo>
                  <a:pt x="2161782" y="0"/>
                </a:lnTo>
                <a:cubicBezTo>
                  <a:pt x="2327122" y="0"/>
                  <a:pt x="2461157" y="134035"/>
                  <a:pt x="2461157" y="299375"/>
                </a:cubicBezTo>
                <a:lnTo>
                  <a:pt x="2461157" y="4771388"/>
                </a:lnTo>
                <a:cubicBezTo>
                  <a:pt x="2461157" y="4936728"/>
                  <a:pt x="2327122" y="5070763"/>
                  <a:pt x="2161782" y="5070763"/>
                </a:cubicBezTo>
                <a:lnTo>
                  <a:pt x="299375" y="5070763"/>
                </a:lnTo>
                <a:cubicBezTo>
                  <a:pt x="134035" y="5070763"/>
                  <a:pt x="0" y="4936728"/>
                  <a:pt x="0" y="4771388"/>
                </a:cubicBezTo>
                <a:lnTo>
                  <a:pt x="0" y="299375"/>
                </a:lnTo>
                <a:cubicBezTo>
                  <a:pt x="0" y="134035"/>
                  <a:pt x="134035" y="0"/>
                  <a:pt x="299375" y="0"/>
                </a:cubicBezTo>
                <a:close/>
              </a:path>
            </a:pathLst>
          </a:custGeom>
          <a:pattFill prst="pct5">
            <a:fgClr>
              <a:schemeClr val="tx1"/>
            </a:fgClr>
            <a:bgClr>
              <a:schemeClr val="bg1"/>
            </a:bgClr>
          </a:pattFill>
        </p:spPr>
        <p:txBody>
          <a:bodyPr wrap="square" anchor="ctr">
            <a:noAutofit/>
          </a:bodyPr>
          <a:lstStyle>
            <a:lvl1pPr algn="ctr">
              <a:defRPr sz="1650"/>
            </a:lvl1pPr>
          </a:lstStyle>
          <a:p>
            <a:endParaRPr lang="en-US"/>
          </a:p>
        </p:txBody>
      </p:sp>
    </p:spTree>
    <p:extLst>
      <p:ext uri="{BB962C8B-B14F-4D97-AF65-F5344CB8AC3E}">
        <p14:creationId xmlns:p14="http://schemas.microsoft.com/office/powerpoint/2010/main" val="38480150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4" name="Picture Placeholder 4">
            <a:extLst>
              <a:ext uri="{FF2B5EF4-FFF2-40B4-BE49-F238E27FC236}">
                <a16:creationId xmlns:a16="http://schemas.microsoft.com/office/drawing/2014/main" id="{BA6983D1-1E23-4536-BF94-7EF2F4FAFBB5}"/>
              </a:ext>
            </a:extLst>
          </p:cNvPr>
          <p:cNvSpPr>
            <a:spLocks noGrp="1"/>
          </p:cNvSpPr>
          <p:nvPr>
            <p:ph type="pic" sz="quarter" idx="31"/>
          </p:nvPr>
        </p:nvSpPr>
        <p:spPr>
          <a:xfrm>
            <a:off x="-2126973" y="2325758"/>
            <a:ext cx="9839738" cy="5585790"/>
          </a:xfrm>
        </p:spPr>
        <p:txBody>
          <a:bodyPr anchor="ctr">
            <a:normAutofit/>
          </a:bodyPr>
          <a:lstStyle>
            <a:lvl1pPr algn="ctr">
              <a:defRPr sz="2000"/>
            </a:lvl1pPr>
          </a:lstStyle>
          <a:p>
            <a:endParaRPr lang="en-US"/>
          </a:p>
        </p:txBody>
      </p:sp>
      <p:sp>
        <p:nvSpPr>
          <p:cNvPr id="5" name="Picture Placeholder 4">
            <a:extLst>
              <a:ext uri="{FF2B5EF4-FFF2-40B4-BE49-F238E27FC236}">
                <a16:creationId xmlns:a16="http://schemas.microsoft.com/office/drawing/2014/main" id="{08416EEB-5D65-4056-9752-E7ECE8077575}"/>
              </a:ext>
            </a:extLst>
          </p:cNvPr>
          <p:cNvSpPr>
            <a:spLocks noGrp="1"/>
          </p:cNvSpPr>
          <p:nvPr>
            <p:ph type="pic" sz="quarter" idx="32"/>
          </p:nvPr>
        </p:nvSpPr>
        <p:spPr>
          <a:xfrm>
            <a:off x="8627165" y="1896437"/>
            <a:ext cx="4253120" cy="3218762"/>
          </a:xfrm>
        </p:spPr>
        <p:txBody>
          <a:bodyPr anchor="ctr">
            <a:normAutofit/>
          </a:bodyPr>
          <a:lstStyle>
            <a:lvl1pPr algn="ctr">
              <a:defRPr sz="2000"/>
            </a:lvl1pPr>
          </a:lstStyle>
          <a:p>
            <a:endParaRPr lang="en-US"/>
          </a:p>
        </p:txBody>
      </p:sp>
      <p:sp>
        <p:nvSpPr>
          <p:cNvPr id="6" name="Picture Placeholder 4">
            <a:extLst>
              <a:ext uri="{FF2B5EF4-FFF2-40B4-BE49-F238E27FC236}">
                <a16:creationId xmlns:a16="http://schemas.microsoft.com/office/drawing/2014/main" id="{A4C15CD9-8FCE-420C-A2D5-8726FF74DF9E}"/>
              </a:ext>
            </a:extLst>
          </p:cNvPr>
          <p:cNvSpPr>
            <a:spLocks noGrp="1"/>
          </p:cNvSpPr>
          <p:nvPr>
            <p:ph type="pic" sz="quarter" idx="33"/>
          </p:nvPr>
        </p:nvSpPr>
        <p:spPr>
          <a:xfrm>
            <a:off x="13277850" y="1896437"/>
            <a:ext cx="4253120" cy="3218762"/>
          </a:xfrm>
        </p:spPr>
        <p:txBody>
          <a:bodyPr anchor="ctr">
            <a:normAutofit/>
          </a:bodyPr>
          <a:lstStyle>
            <a:lvl1pPr algn="ctr">
              <a:defRPr sz="2000"/>
            </a:lvl1pPr>
          </a:lstStyle>
          <a:p>
            <a:endParaRPr lang="en-US"/>
          </a:p>
        </p:txBody>
      </p:sp>
    </p:spTree>
    <p:extLst>
      <p:ext uri="{BB962C8B-B14F-4D97-AF65-F5344CB8AC3E}">
        <p14:creationId xmlns:p14="http://schemas.microsoft.com/office/powerpoint/2010/main" val="232739161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98172971-BA18-4B03-ACA7-B20E778E6FC1}"/>
              </a:ext>
            </a:extLst>
          </p:cNvPr>
          <p:cNvSpPr>
            <a:spLocks noGrp="1"/>
          </p:cNvSpPr>
          <p:nvPr>
            <p:ph type="pic" sz="quarter" idx="31"/>
          </p:nvPr>
        </p:nvSpPr>
        <p:spPr>
          <a:xfrm rot="3600000">
            <a:off x="2816228" y="2931149"/>
            <a:ext cx="4004020" cy="5273876"/>
          </a:xfrm>
        </p:spPr>
        <p:txBody>
          <a:bodyPr anchor="ctr">
            <a:normAutofit/>
          </a:bodyPr>
          <a:lstStyle>
            <a:lvl1pPr algn="ctr">
              <a:defRPr sz="2000"/>
            </a:lvl1pPr>
          </a:lstStyle>
          <a:p>
            <a:endParaRPr lang="en-US"/>
          </a:p>
        </p:txBody>
      </p:sp>
      <p:sp>
        <p:nvSpPr>
          <p:cNvPr id="4" name="Picture Placeholder 4">
            <a:extLst>
              <a:ext uri="{FF2B5EF4-FFF2-40B4-BE49-F238E27FC236}">
                <a16:creationId xmlns:a16="http://schemas.microsoft.com/office/drawing/2014/main" id="{69C85C1E-D09B-4EDA-B20E-E3488D7B3E60}"/>
              </a:ext>
            </a:extLst>
          </p:cNvPr>
          <p:cNvSpPr>
            <a:spLocks noGrp="1"/>
          </p:cNvSpPr>
          <p:nvPr>
            <p:ph type="pic" sz="quarter" idx="32"/>
          </p:nvPr>
        </p:nvSpPr>
        <p:spPr>
          <a:xfrm rot="3600000">
            <a:off x="8818594" y="-423428"/>
            <a:ext cx="4004020" cy="5273876"/>
          </a:xfrm>
        </p:spPr>
        <p:txBody>
          <a:bodyPr anchor="ctr">
            <a:normAutofit/>
          </a:bodyPr>
          <a:lstStyle>
            <a:lvl1pPr algn="ctr">
              <a:defRPr sz="2000"/>
            </a:lvl1pPr>
          </a:lstStyle>
          <a:p>
            <a:endParaRPr lang="en-US"/>
          </a:p>
        </p:txBody>
      </p:sp>
      <p:sp>
        <p:nvSpPr>
          <p:cNvPr id="7" name="Picture Placeholder 4">
            <a:extLst>
              <a:ext uri="{FF2B5EF4-FFF2-40B4-BE49-F238E27FC236}">
                <a16:creationId xmlns:a16="http://schemas.microsoft.com/office/drawing/2014/main" id="{96AB82CA-C5E3-4F93-B655-4BEAF582538C}"/>
              </a:ext>
            </a:extLst>
          </p:cNvPr>
          <p:cNvSpPr>
            <a:spLocks noGrp="1"/>
          </p:cNvSpPr>
          <p:nvPr>
            <p:ph type="pic" sz="quarter" idx="33"/>
          </p:nvPr>
        </p:nvSpPr>
        <p:spPr>
          <a:xfrm rot="3600000">
            <a:off x="8051473" y="4957996"/>
            <a:ext cx="5928724" cy="7808991"/>
          </a:xfrm>
        </p:spPr>
        <p:txBody>
          <a:bodyPr anchor="ctr">
            <a:normAutofit/>
          </a:bodyPr>
          <a:lstStyle>
            <a:lvl1pPr algn="ctr">
              <a:defRPr sz="2000"/>
            </a:lvl1pPr>
          </a:lstStyle>
          <a:p>
            <a:endParaRPr lang="en-US"/>
          </a:p>
        </p:txBody>
      </p:sp>
      <p:sp>
        <p:nvSpPr>
          <p:cNvPr id="12" name="Picture Placeholder 4">
            <a:extLst>
              <a:ext uri="{FF2B5EF4-FFF2-40B4-BE49-F238E27FC236}">
                <a16:creationId xmlns:a16="http://schemas.microsoft.com/office/drawing/2014/main" id="{827BA392-3CE5-4071-85FE-63E3595F5AFE}"/>
              </a:ext>
            </a:extLst>
          </p:cNvPr>
          <p:cNvSpPr>
            <a:spLocks noGrp="1"/>
          </p:cNvSpPr>
          <p:nvPr>
            <p:ph type="pic" sz="quarter" idx="34"/>
          </p:nvPr>
        </p:nvSpPr>
        <p:spPr>
          <a:xfrm rot="3600000">
            <a:off x="15544196" y="1479979"/>
            <a:ext cx="4004020" cy="5273876"/>
          </a:xfrm>
        </p:spPr>
        <p:txBody>
          <a:bodyPr anchor="ctr">
            <a:normAutofit/>
          </a:bodyPr>
          <a:lstStyle>
            <a:lvl1pPr algn="ctr">
              <a:defRPr sz="2000"/>
            </a:lvl1pPr>
          </a:lstStyle>
          <a:p>
            <a:endParaRPr lang="en-US"/>
          </a:p>
        </p:txBody>
      </p:sp>
    </p:spTree>
    <p:extLst>
      <p:ext uri="{BB962C8B-B14F-4D97-AF65-F5344CB8AC3E}">
        <p14:creationId xmlns:p14="http://schemas.microsoft.com/office/powerpoint/2010/main" val="348217284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62_Custom Layou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98172971-BA18-4B03-ACA7-B20E778E6FC1}"/>
              </a:ext>
            </a:extLst>
          </p:cNvPr>
          <p:cNvSpPr>
            <a:spLocks noGrp="1"/>
          </p:cNvSpPr>
          <p:nvPr>
            <p:ph type="pic" sz="quarter" idx="31"/>
          </p:nvPr>
        </p:nvSpPr>
        <p:spPr>
          <a:xfrm>
            <a:off x="2952378" y="4719485"/>
            <a:ext cx="12353426" cy="9335256"/>
          </a:xfrm>
        </p:spPr>
        <p:txBody>
          <a:bodyPr anchor="ctr">
            <a:normAutofit/>
          </a:bodyPr>
          <a:lstStyle>
            <a:lvl1pPr algn="ctr">
              <a:defRPr sz="2000"/>
            </a:lvl1pPr>
          </a:lstStyle>
          <a:p>
            <a:endParaRPr lang="en-US"/>
          </a:p>
        </p:txBody>
      </p:sp>
    </p:spTree>
    <p:extLst>
      <p:ext uri="{BB962C8B-B14F-4D97-AF65-F5344CB8AC3E}">
        <p14:creationId xmlns:p14="http://schemas.microsoft.com/office/powerpoint/2010/main" val="218312959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Infograph">
    <p:spTree>
      <p:nvGrpSpPr>
        <p:cNvPr id="1" name=""/>
        <p:cNvGrpSpPr/>
        <p:nvPr/>
      </p:nvGrpSpPr>
      <p:grpSpPr>
        <a:xfrm>
          <a:off x="0" y="0"/>
          <a:ext cx="0" cy="0"/>
          <a:chOff x="0" y="0"/>
          <a:chExt cx="0" cy="0"/>
        </a:xfrm>
      </p:grpSpPr>
      <p:sp>
        <p:nvSpPr>
          <p:cNvPr id="8" name="Picture Placeholder 4">
            <a:extLst>
              <a:ext uri="{FF2B5EF4-FFF2-40B4-BE49-F238E27FC236}">
                <a16:creationId xmlns:a16="http://schemas.microsoft.com/office/drawing/2014/main" id="{85EB9251-7B30-4AE3-BB47-C2A389244363}"/>
              </a:ext>
            </a:extLst>
          </p:cNvPr>
          <p:cNvSpPr>
            <a:spLocks noGrp="1"/>
          </p:cNvSpPr>
          <p:nvPr>
            <p:ph type="pic" sz="quarter" idx="31"/>
          </p:nvPr>
        </p:nvSpPr>
        <p:spPr>
          <a:xfrm>
            <a:off x="0" y="0"/>
            <a:ext cx="7672118" cy="10287000"/>
          </a:xfrm>
        </p:spPr>
        <p:txBody>
          <a:bodyPr anchor="ctr">
            <a:normAutofit/>
          </a:bodyPr>
          <a:lstStyle>
            <a:lvl1pPr algn="ctr">
              <a:defRPr sz="2000"/>
            </a:lvl1pPr>
          </a:lstStyle>
          <a:p>
            <a:endParaRPr lang="en-US"/>
          </a:p>
        </p:txBody>
      </p:sp>
    </p:spTree>
    <p:extLst>
      <p:ext uri="{BB962C8B-B14F-4D97-AF65-F5344CB8AC3E}">
        <p14:creationId xmlns:p14="http://schemas.microsoft.com/office/powerpoint/2010/main" val="135559127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0C7FF62E-D188-4137-9278-4A4D86C2FD6D}"/>
              </a:ext>
            </a:extLst>
          </p:cNvPr>
          <p:cNvSpPr>
            <a:spLocks noGrp="1"/>
          </p:cNvSpPr>
          <p:nvPr>
            <p:ph type="pic" sz="quarter" idx="31"/>
          </p:nvPr>
        </p:nvSpPr>
        <p:spPr>
          <a:xfrm>
            <a:off x="837259" y="4754565"/>
            <a:ext cx="3761524" cy="4052885"/>
          </a:xfrm>
          <a:custGeom>
            <a:avLst/>
            <a:gdLst>
              <a:gd name="connsiteX0" fmla="*/ 241227 w 3761524"/>
              <a:gd name="connsiteY0" fmla="*/ 0 h 4052885"/>
              <a:gd name="connsiteX1" fmla="*/ 3520297 w 3761524"/>
              <a:gd name="connsiteY1" fmla="*/ 0 h 4052885"/>
              <a:gd name="connsiteX2" fmla="*/ 3761524 w 3761524"/>
              <a:gd name="connsiteY2" fmla="*/ 241227 h 4052885"/>
              <a:gd name="connsiteX3" fmla="*/ 3761524 w 3761524"/>
              <a:gd name="connsiteY3" fmla="*/ 3811658 h 4052885"/>
              <a:gd name="connsiteX4" fmla="*/ 3520297 w 3761524"/>
              <a:gd name="connsiteY4" fmla="*/ 4052885 h 4052885"/>
              <a:gd name="connsiteX5" fmla="*/ 241227 w 3761524"/>
              <a:gd name="connsiteY5" fmla="*/ 4052885 h 4052885"/>
              <a:gd name="connsiteX6" fmla="*/ 0 w 3761524"/>
              <a:gd name="connsiteY6" fmla="*/ 3811658 h 4052885"/>
              <a:gd name="connsiteX7" fmla="*/ 0 w 3761524"/>
              <a:gd name="connsiteY7" fmla="*/ 241227 h 4052885"/>
              <a:gd name="connsiteX8" fmla="*/ 241227 w 3761524"/>
              <a:gd name="connsiteY8" fmla="*/ 0 h 4052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1524" h="4052885">
                <a:moveTo>
                  <a:pt x="241227" y="0"/>
                </a:moveTo>
                <a:lnTo>
                  <a:pt x="3520297" y="0"/>
                </a:lnTo>
                <a:cubicBezTo>
                  <a:pt x="3653523" y="0"/>
                  <a:pt x="3761524" y="108001"/>
                  <a:pt x="3761524" y="241227"/>
                </a:cubicBezTo>
                <a:lnTo>
                  <a:pt x="3761524" y="3811658"/>
                </a:lnTo>
                <a:cubicBezTo>
                  <a:pt x="3761524" y="3944884"/>
                  <a:pt x="3653523" y="4052885"/>
                  <a:pt x="3520297" y="4052885"/>
                </a:cubicBezTo>
                <a:lnTo>
                  <a:pt x="241227" y="4052885"/>
                </a:lnTo>
                <a:cubicBezTo>
                  <a:pt x="108001" y="4052885"/>
                  <a:pt x="0" y="3944884"/>
                  <a:pt x="0" y="3811658"/>
                </a:cubicBezTo>
                <a:lnTo>
                  <a:pt x="0" y="241227"/>
                </a:lnTo>
                <a:cubicBezTo>
                  <a:pt x="0" y="108001"/>
                  <a:pt x="108001" y="0"/>
                  <a:pt x="241227" y="0"/>
                </a:cubicBezTo>
                <a:close/>
              </a:path>
            </a:pathLst>
          </a:custGeom>
        </p:spPr>
        <p:txBody>
          <a:bodyPr wrap="square" anchor="ctr">
            <a:noAutofit/>
          </a:bodyPr>
          <a:lstStyle>
            <a:lvl1pPr algn="ctr">
              <a:defRPr sz="2000"/>
            </a:lvl1pPr>
          </a:lstStyle>
          <a:p>
            <a:endParaRPr lang="en-US"/>
          </a:p>
        </p:txBody>
      </p:sp>
      <p:sp>
        <p:nvSpPr>
          <p:cNvPr id="7" name="Picture Placeholder 6">
            <a:extLst>
              <a:ext uri="{FF2B5EF4-FFF2-40B4-BE49-F238E27FC236}">
                <a16:creationId xmlns:a16="http://schemas.microsoft.com/office/drawing/2014/main" id="{3B7ED475-88F6-4DBC-9852-5A35C9F2CCA1}"/>
              </a:ext>
            </a:extLst>
          </p:cNvPr>
          <p:cNvSpPr>
            <a:spLocks noGrp="1"/>
          </p:cNvSpPr>
          <p:nvPr>
            <p:ph type="pic" sz="quarter" idx="32"/>
          </p:nvPr>
        </p:nvSpPr>
        <p:spPr>
          <a:xfrm>
            <a:off x="12268309" y="1297048"/>
            <a:ext cx="5182431" cy="4052885"/>
          </a:xfrm>
          <a:custGeom>
            <a:avLst/>
            <a:gdLst>
              <a:gd name="connsiteX0" fmla="*/ 259912 w 5182431"/>
              <a:gd name="connsiteY0" fmla="*/ 0 h 4052885"/>
              <a:gd name="connsiteX1" fmla="*/ 4922519 w 5182431"/>
              <a:gd name="connsiteY1" fmla="*/ 0 h 4052885"/>
              <a:gd name="connsiteX2" fmla="*/ 5182431 w 5182431"/>
              <a:gd name="connsiteY2" fmla="*/ 259912 h 4052885"/>
              <a:gd name="connsiteX3" fmla="*/ 5182431 w 5182431"/>
              <a:gd name="connsiteY3" fmla="*/ 3792973 h 4052885"/>
              <a:gd name="connsiteX4" fmla="*/ 4922519 w 5182431"/>
              <a:gd name="connsiteY4" fmla="*/ 4052885 h 4052885"/>
              <a:gd name="connsiteX5" fmla="*/ 259912 w 5182431"/>
              <a:gd name="connsiteY5" fmla="*/ 4052885 h 4052885"/>
              <a:gd name="connsiteX6" fmla="*/ 0 w 5182431"/>
              <a:gd name="connsiteY6" fmla="*/ 3792973 h 4052885"/>
              <a:gd name="connsiteX7" fmla="*/ 0 w 5182431"/>
              <a:gd name="connsiteY7" fmla="*/ 259912 h 4052885"/>
              <a:gd name="connsiteX8" fmla="*/ 259912 w 5182431"/>
              <a:gd name="connsiteY8" fmla="*/ 0 h 4052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2431" h="4052885">
                <a:moveTo>
                  <a:pt x="259912" y="0"/>
                </a:moveTo>
                <a:lnTo>
                  <a:pt x="4922519" y="0"/>
                </a:lnTo>
                <a:cubicBezTo>
                  <a:pt x="5066065" y="0"/>
                  <a:pt x="5182431" y="116367"/>
                  <a:pt x="5182431" y="259912"/>
                </a:cubicBezTo>
                <a:lnTo>
                  <a:pt x="5182431" y="3792973"/>
                </a:lnTo>
                <a:cubicBezTo>
                  <a:pt x="5182431" y="3936518"/>
                  <a:pt x="5066065" y="4052885"/>
                  <a:pt x="4922519" y="4052885"/>
                </a:cubicBezTo>
                <a:lnTo>
                  <a:pt x="259912" y="4052885"/>
                </a:lnTo>
                <a:cubicBezTo>
                  <a:pt x="116367" y="4052885"/>
                  <a:pt x="0" y="3936518"/>
                  <a:pt x="0" y="3792973"/>
                </a:cubicBezTo>
                <a:lnTo>
                  <a:pt x="0" y="259912"/>
                </a:lnTo>
                <a:cubicBezTo>
                  <a:pt x="0" y="116367"/>
                  <a:pt x="116367" y="0"/>
                  <a:pt x="259912" y="0"/>
                </a:cubicBezTo>
                <a:close/>
              </a:path>
            </a:pathLst>
          </a:custGeom>
        </p:spPr>
        <p:txBody>
          <a:bodyPr wrap="square" anchor="ctr">
            <a:noAutofit/>
          </a:bodyPr>
          <a:lstStyle>
            <a:lvl1pPr algn="ctr">
              <a:defRPr sz="2000"/>
            </a:lvl1pPr>
          </a:lstStyle>
          <a:p>
            <a:endParaRPr lang="en-US"/>
          </a:p>
        </p:txBody>
      </p:sp>
    </p:spTree>
    <p:extLst>
      <p:ext uri="{BB962C8B-B14F-4D97-AF65-F5344CB8AC3E}">
        <p14:creationId xmlns:p14="http://schemas.microsoft.com/office/powerpoint/2010/main" val="317499279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4CA65C2-C47D-4EC3-84EB-BF0B6F0B3B26}"/>
              </a:ext>
            </a:extLst>
          </p:cNvPr>
          <p:cNvSpPr>
            <a:spLocks noGrp="1"/>
          </p:cNvSpPr>
          <p:nvPr>
            <p:ph type="pic" sz="quarter" idx="10"/>
          </p:nvPr>
        </p:nvSpPr>
        <p:spPr>
          <a:xfrm>
            <a:off x="3171365" y="2865014"/>
            <a:ext cx="4203470" cy="4203470"/>
          </a:xfrm>
          <a:custGeom>
            <a:avLst/>
            <a:gdLst>
              <a:gd name="connsiteX0" fmla="*/ 1613475 w 3226950"/>
              <a:gd name="connsiteY0" fmla="*/ 0 h 3226950"/>
              <a:gd name="connsiteX1" fmla="*/ 3226950 w 3226950"/>
              <a:gd name="connsiteY1" fmla="*/ 1613475 h 3226950"/>
              <a:gd name="connsiteX2" fmla="*/ 1613475 w 3226950"/>
              <a:gd name="connsiteY2" fmla="*/ 3226950 h 3226950"/>
              <a:gd name="connsiteX3" fmla="*/ 0 w 3226950"/>
              <a:gd name="connsiteY3" fmla="*/ 1613475 h 3226950"/>
              <a:gd name="connsiteX4" fmla="*/ 1613475 w 3226950"/>
              <a:gd name="connsiteY4" fmla="*/ 0 h 322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6950" h="3226950">
                <a:moveTo>
                  <a:pt x="1613475" y="0"/>
                </a:moveTo>
                <a:cubicBezTo>
                  <a:pt x="2504573" y="0"/>
                  <a:pt x="3226950" y="722377"/>
                  <a:pt x="3226950" y="1613475"/>
                </a:cubicBezTo>
                <a:cubicBezTo>
                  <a:pt x="3226950" y="2504573"/>
                  <a:pt x="2504573" y="3226950"/>
                  <a:pt x="1613475" y="3226950"/>
                </a:cubicBezTo>
                <a:cubicBezTo>
                  <a:pt x="722377" y="3226950"/>
                  <a:pt x="0" y="2504573"/>
                  <a:pt x="0" y="1613475"/>
                </a:cubicBezTo>
                <a:cubicBezTo>
                  <a:pt x="0" y="722377"/>
                  <a:pt x="722377" y="0"/>
                  <a:pt x="1613475" y="0"/>
                </a:cubicBezTo>
                <a:close/>
              </a:path>
            </a:pathLst>
          </a:custGeom>
        </p:spPr>
        <p:txBody>
          <a:bodyPr wrap="square" anchor="ctr">
            <a:noAutofit/>
          </a:bodyPr>
          <a:lstStyle>
            <a:lvl1pPr algn="ctr">
              <a:defRPr sz="2400"/>
            </a:lvl1pPr>
          </a:lstStyle>
          <a:p>
            <a:endParaRPr lang="en-US"/>
          </a:p>
        </p:txBody>
      </p:sp>
    </p:spTree>
    <p:extLst>
      <p:ext uri="{BB962C8B-B14F-4D97-AF65-F5344CB8AC3E}">
        <p14:creationId xmlns:p14="http://schemas.microsoft.com/office/powerpoint/2010/main" val="2012759956"/>
      </p:ext>
    </p:extLst>
  </p:cSld>
  <p:clrMapOvr>
    <a:masterClrMapping/>
  </p:clrMapOvr>
  <p:transition spd="med">
    <p:pull/>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9_Custom Layout">
    <p:spTree>
      <p:nvGrpSpPr>
        <p:cNvPr id="1" name=""/>
        <p:cNvGrpSpPr/>
        <p:nvPr/>
      </p:nvGrpSpPr>
      <p:grpSpPr>
        <a:xfrm>
          <a:off x="0" y="0"/>
          <a:ext cx="0" cy="0"/>
          <a:chOff x="0" y="0"/>
          <a:chExt cx="0" cy="0"/>
        </a:xfrm>
      </p:grpSpPr>
      <p:sp>
        <p:nvSpPr>
          <p:cNvPr id="15" name="Picture Placeholder 6">
            <a:extLst>
              <a:ext uri="{FF2B5EF4-FFF2-40B4-BE49-F238E27FC236}">
                <a16:creationId xmlns:a16="http://schemas.microsoft.com/office/drawing/2014/main" id="{991B3E1A-30AD-467B-B861-7A90ED4559F7}"/>
              </a:ext>
            </a:extLst>
          </p:cNvPr>
          <p:cNvSpPr>
            <a:spLocks noGrp="1"/>
          </p:cNvSpPr>
          <p:nvPr>
            <p:ph type="pic" sz="quarter" idx="19"/>
          </p:nvPr>
        </p:nvSpPr>
        <p:spPr>
          <a:xfrm>
            <a:off x="5715000" y="0"/>
            <a:ext cx="3429000" cy="342900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4" name="Picture Placeholder 6">
            <a:extLst>
              <a:ext uri="{FF2B5EF4-FFF2-40B4-BE49-F238E27FC236}">
                <a16:creationId xmlns:a16="http://schemas.microsoft.com/office/drawing/2014/main" id="{4EF88994-88FF-4F39-B626-0553D6596E60}"/>
              </a:ext>
            </a:extLst>
          </p:cNvPr>
          <p:cNvSpPr>
            <a:spLocks noGrp="1"/>
          </p:cNvSpPr>
          <p:nvPr>
            <p:ph type="pic" sz="quarter" idx="20"/>
          </p:nvPr>
        </p:nvSpPr>
        <p:spPr>
          <a:xfrm>
            <a:off x="9144001" y="0"/>
            <a:ext cx="9143999" cy="1028700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6" name="Picture Placeholder 6">
            <a:extLst>
              <a:ext uri="{FF2B5EF4-FFF2-40B4-BE49-F238E27FC236}">
                <a16:creationId xmlns:a16="http://schemas.microsoft.com/office/drawing/2014/main" id="{000BBE31-9114-453B-9568-538C7C3DABF4}"/>
              </a:ext>
            </a:extLst>
          </p:cNvPr>
          <p:cNvSpPr>
            <a:spLocks noGrp="1"/>
          </p:cNvSpPr>
          <p:nvPr>
            <p:ph type="pic" sz="quarter" idx="21"/>
          </p:nvPr>
        </p:nvSpPr>
        <p:spPr>
          <a:xfrm>
            <a:off x="5715000" y="6858000"/>
            <a:ext cx="3429000" cy="342900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7" name="Picture Placeholder 6">
            <a:extLst>
              <a:ext uri="{FF2B5EF4-FFF2-40B4-BE49-F238E27FC236}">
                <a16:creationId xmlns:a16="http://schemas.microsoft.com/office/drawing/2014/main" id="{7522601F-990B-433F-AF27-0F71FEF01939}"/>
              </a:ext>
            </a:extLst>
          </p:cNvPr>
          <p:cNvSpPr>
            <a:spLocks noGrp="1"/>
          </p:cNvSpPr>
          <p:nvPr>
            <p:ph type="pic" sz="quarter" idx="22"/>
          </p:nvPr>
        </p:nvSpPr>
        <p:spPr>
          <a:xfrm>
            <a:off x="5715000" y="3429000"/>
            <a:ext cx="3429000" cy="3429000"/>
          </a:xfrm>
          <a:pattFill prst="pct5">
            <a:fgClr>
              <a:schemeClr val="accent1"/>
            </a:fgClr>
            <a:bgClr>
              <a:schemeClr val="bg1"/>
            </a:bgClr>
          </a:pattFill>
        </p:spPr>
        <p:txBody>
          <a:bodyPr anchor="ctr">
            <a:normAutofit/>
          </a:bodyPr>
          <a:lstStyle>
            <a:lvl1pPr algn="ctr">
              <a:defRPr sz="1000"/>
            </a:lvl1pPr>
          </a:lstStyle>
          <a:p>
            <a:endParaRPr lang="en-US" dirty="0"/>
          </a:p>
        </p:txBody>
      </p:sp>
      <p:sp>
        <p:nvSpPr>
          <p:cNvPr id="10" name="Picture Placeholder 6">
            <a:extLst>
              <a:ext uri="{FF2B5EF4-FFF2-40B4-BE49-F238E27FC236}">
                <a16:creationId xmlns:a16="http://schemas.microsoft.com/office/drawing/2014/main" id="{BE238D8B-877E-42C4-B4B7-84CB2548FDF2}"/>
              </a:ext>
            </a:extLst>
          </p:cNvPr>
          <p:cNvSpPr>
            <a:spLocks noGrp="1"/>
          </p:cNvSpPr>
          <p:nvPr>
            <p:ph type="pic" sz="quarter" idx="23"/>
          </p:nvPr>
        </p:nvSpPr>
        <p:spPr>
          <a:xfrm>
            <a:off x="9144000" y="3429000"/>
            <a:ext cx="4494998" cy="6858000"/>
          </a:xfrm>
          <a:pattFill prst="pct5">
            <a:fgClr>
              <a:schemeClr val="accent1"/>
            </a:fgClr>
            <a:bgClr>
              <a:schemeClr val="bg1"/>
            </a:bgClr>
          </a:pattFill>
        </p:spPr>
        <p:txBody>
          <a:bodyPr anchor="ctr">
            <a:normAutofit/>
          </a:bodyPr>
          <a:lstStyle>
            <a:lvl1pPr algn="ctr">
              <a:defRPr sz="1000"/>
            </a:lvl1pPr>
          </a:lstStyle>
          <a:p>
            <a:endParaRPr lang="en-US" dirty="0"/>
          </a:p>
        </p:txBody>
      </p:sp>
    </p:spTree>
    <p:extLst>
      <p:ext uri="{BB962C8B-B14F-4D97-AF65-F5344CB8AC3E}">
        <p14:creationId xmlns:p14="http://schemas.microsoft.com/office/powerpoint/2010/main" val="37331662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50_Custom Layout">
    <p:spTree>
      <p:nvGrpSpPr>
        <p:cNvPr id="1" name=""/>
        <p:cNvGrpSpPr/>
        <p:nvPr/>
      </p:nvGrpSpPr>
      <p:grpSpPr>
        <a:xfrm>
          <a:off x="0" y="0"/>
          <a:ext cx="0" cy="0"/>
          <a:chOff x="0" y="0"/>
          <a:chExt cx="0" cy="0"/>
        </a:xfrm>
      </p:grpSpPr>
      <p:sp>
        <p:nvSpPr>
          <p:cNvPr id="9" name="Picture Placeholder 6">
            <a:extLst>
              <a:ext uri="{FF2B5EF4-FFF2-40B4-BE49-F238E27FC236}">
                <a16:creationId xmlns:a16="http://schemas.microsoft.com/office/drawing/2014/main" id="{BDD59A28-D712-45CD-B0EB-66F60E48ED58}"/>
              </a:ext>
            </a:extLst>
          </p:cNvPr>
          <p:cNvSpPr>
            <a:spLocks noGrp="1"/>
          </p:cNvSpPr>
          <p:nvPr>
            <p:ph type="pic" sz="quarter" idx="13"/>
          </p:nvPr>
        </p:nvSpPr>
        <p:spPr>
          <a:xfrm>
            <a:off x="0" y="-1"/>
            <a:ext cx="9144000" cy="10286999"/>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10" name="Picture Placeholder 22">
            <a:extLst>
              <a:ext uri="{FF2B5EF4-FFF2-40B4-BE49-F238E27FC236}">
                <a16:creationId xmlns:a16="http://schemas.microsoft.com/office/drawing/2014/main" id="{1E6B8EA6-16AD-4BB8-9506-E6C07D9830F7}"/>
              </a:ext>
            </a:extLst>
          </p:cNvPr>
          <p:cNvSpPr>
            <a:spLocks noGrp="1"/>
          </p:cNvSpPr>
          <p:nvPr>
            <p:ph type="pic" sz="quarter" idx="19"/>
          </p:nvPr>
        </p:nvSpPr>
        <p:spPr>
          <a:xfrm>
            <a:off x="2417123" y="1883410"/>
            <a:ext cx="4278752" cy="4278752"/>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Tree>
    <p:extLst>
      <p:ext uri="{BB962C8B-B14F-4D97-AF65-F5344CB8AC3E}">
        <p14:creationId xmlns:p14="http://schemas.microsoft.com/office/powerpoint/2010/main" val="97308179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1_Custom Layout">
    <p:spTree>
      <p:nvGrpSpPr>
        <p:cNvPr id="1" name=""/>
        <p:cNvGrpSpPr/>
        <p:nvPr/>
      </p:nvGrpSpPr>
      <p:grpSpPr>
        <a:xfrm>
          <a:off x="0" y="0"/>
          <a:ext cx="0" cy="0"/>
          <a:chOff x="0" y="0"/>
          <a:chExt cx="0" cy="0"/>
        </a:xfrm>
      </p:grpSpPr>
      <p:sp>
        <p:nvSpPr>
          <p:cNvPr id="15" name="Picture Placeholder 6">
            <a:extLst>
              <a:ext uri="{FF2B5EF4-FFF2-40B4-BE49-F238E27FC236}">
                <a16:creationId xmlns:a16="http://schemas.microsoft.com/office/drawing/2014/main" id="{585AFA9B-074F-4D56-A215-11FA87957850}"/>
              </a:ext>
            </a:extLst>
          </p:cNvPr>
          <p:cNvSpPr>
            <a:spLocks noGrp="1"/>
          </p:cNvSpPr>
          <p:nvPr>
            <p:ph type="pic" sz="quarter" idx="21"/>
          </p:nvPr>
        </p:nvSpPr>
        <p:spPr>
          <a:xfrm>
            <a:off x="13825789" y="0"/>
            <a:ext cx="9144000" cy="10286998"/>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7" name="Picture Placeholder 22">
            <a:extLst>
              <a:ext uri="{FF2B5EF4-FFF2-40B4-BE49-F238E27FC236}">
                <a16:creationId xmlns:a16="http://schemas.microsoft.com/office/drawing/2014/main" id="{9910B5A9-EC87-4C86-9529-A4CC3F94872A}"/>
              </a:ext>
            </a:extLst>
          </p:cNvPr>
          <p:cNvSpPr>
            <a:spLocks noGrp="1"/>
          </p:cNvSpPr>
          <p:nvPr>
            <p:ph type="pic" sz="quarter" idx="19"/>
          </p:nvPr>
        </p:nvSpPr>
        <p:spPr>
          <a:xfrm>
            <a:off x="1231867" y="1883410"/>
            <a:ext cx="4278752" cy="4278752"/>
          </a:xfrm>
          <a:custGeom>
            <a:avLst/>
            <a:gdLst>
              <a:gd name="connsiteX0" fmla="*/ 1155995 w 2311990"/>
              <a:gd name="connsiteY0" fmla="*/ 0 h 2311990"/>
              <a:gd name="connsiteX1" fmla="*/ 2311990 w 2311990"/>
              <a:gd name="connsiteY1" fmla="*/ 1155995 h 2311990"/>
              <a:gd name="connsiteX2" fmla="*/ 1155995 w 2311990"/>
              <a:gd name="connsiteY2" fmla="*/ 2311990 h 2311990"/>
              <a:gd name="connsiteX3" fmla="*/ 0 w 2311990"/>
              <a:gd name="connsiteY3" fmla="*/ 1155995 h 2311990"/>
            </a:gdLst>
            <a:ahLst/>
            <a:cxnLst>
              <a:cxn ang="0">
                <a:pos x="connsiteX0" y="connsiteY0"/>
              </a:cxn>
              <a:cxn ang="0">
                <a:pos x="connsiteX1" y="connsiteY1"/>
              </a:cxn>
              <a:cxn ang="0">
                <a:pos x="connsiteX2" y="connsiteY2"/>
              </a:cxn>
              <a:cxn ang="0">
                <a:pos x="connsiteX3" y="connsiteY3"/>
              </a:cxn>
            </a:cxnLst>
            <a:rect l="l" t="t" r="r" b="b"/>
            <a:pathLst>
              <a:path w="2311990" h="2311990">
                <a:moveTo>
                  <a:pt x="1155995" y="0"/>
                </a:moveTo>
                <a:lnTo>
                  <a:pt x="2311990" y="1155995"/>
                </a:lnTo>
                <a:lnTo>
                  <a:pt x="1155995" y="2311990"/>
                </a:lnTo>
                <a:lnTo>
                  <a:pt x="0" y="1155995"/>
                </a:lnTo>
                <a:close/>
              </a:path>
            </a:pathLst>
          </a:custGeom>
          <a:pattFill prst="pct5">
            <a:fgClr>
              <a:schemeClr val="accent1"/>
            </a:fgClr>
            <a:bgClr>
              <a:schemeClr val="bg1"/>
            </a:bgClr>
          </a:pattFill>
        </p:spPr>
        <p:txBody>
          <a:bodyPr wrap="square" anchor="ctr">
            <a:noAutofit/>
          </a:bodyPr>
          <a:lstStyle>
            <a:lvl1pPr algn="ctr">
              <a:defRPr sz="2400"/>
            </a:lvl1pPr>
          </a:lstStyle>
          <a:p>
            <a:endParaRPr lang="en-US" dirty="0"/>
          </a:p>
        </p:txBody>
      </p:sp>
      <p:sp>
        <p:nvSpPr>
          <p:cNvPr id="12" name="Picture Placeholder 6">
            <a:extLst>
              <a:ext uri="{FF2B5EF4-FFF2-40B4-BE49-F238E27FC236}">
                <a16:creationId xmlns:a16="http://schemas.microsoft.com/office/drawing/2014/main" id="{5C2704F0-2FB3-4938-A7E8-58B062D535D8}"/>
              </a:ext>
            </a:extLst>
          </p:cNvPr>
          <p:cNvSpPr>
            <a:spLocks noGrp="1"/>
          </p:cNvSpPr>
          <p:nvPr>
            <p:ph type="pic" sz="quarter" idx="13"/>
          </p:nvPr>
        </p:nvSpPr>
        <p:spPr>
          <a:xfrm>
            <a:off x="12079744" y="5588595"/>
            <a:ext cx="4267200" cy="3018482"/>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14" name="Picture Placeholder 6">
            <a:extLst>
              <a:ext uri="{FF2B5EF4-FFF2-40B4-BE49-F238E27FC236}">
                <a16:creationId xmlns:a16="http://schemas.microsoft.com/office/drawing/2014/main" id="{BD68703E-AA08-447B-973F-8E1102398758}"/>
              </a:ext>
            </a:extLst>
          </p:cNvPr>
          <p:cNvSpPr>
            <a:spLocks noGrp="1"/>
          </p:cNvSpPr>
          <p:nvPr>
            <p:ph type="pic" sz="quarter" idx="20"/>
          </p:nvPr>
        </p:nvSpPr>
        <p:spPr>
          <a:xfrm>
            <a:off x="6984866" y="5588595"/>
            <a:ext cx="4267200" cy="3018482"/>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257840986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9_Custom Layout">
    <p:spTree>
      <p:nvGrpSpPr>
        <p:cNvPr id="1" name=""/>
        <p:cNvGrpSpPr/>
        <p:nvPr/>
      </p:nvGrpSpPr>
      <p:grpSpPr>
        <a:xfrm>
          <a:off x="0" y="0"/>
          <a:ext cx="0" cy="0"/>
          <a:chOff x="0" y="0"/>
          <a:chExt cx="0" cy="0"/>
        </a:xfrm>
      </p:grpSpPr>
      <p:sp>
        <p:nvSpPr>
          <p:cNvPr id="8" name="Picture Placeholder 6">
            <a:extLst>
              <a:ext uri="{FF2B5EF4-FFF2-40B4-BE49-F238E27FC236}">
                <a16:creationId xmlns:a16="http://schemas.microsoft.com/office/drawing/2014/main" id="{AE0EDD6E-1619-4804-AC55-C4699509F12F}"/>
              </a:ext>
            </a:extLst>
          </p:cNvPr>
          <p:cNvSpPr>
            <a:spLocks noGrp="1"/>
          </p:cNvSpPr>
          <p:nvPr>
            <p:ph type="pic" sz="quarter" idx="21"/>
          </p:nvPr>
        </p:nvSpPr>
        <p:spPr>
          <a:xfrm>
            <a:off x="7403690" y="-29289"/>
            <a:ext cx="3480620" cy="4308613"/>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9" name="Picture Placeholder 6">
            <a:extLst>
              <a:ext uri="{FF2B5EF4-FFF2-40B4-BE49-F238E27FC236}">
                <a16:creationId xmlns:a16="http://schemas.microsoft.com/office/drawing/2014/main" id="{D98D2D03-2657-4CC4-BB65-20892DE71987}"/>
              </a:ext>
            </a:extLst>
          </p:cNvPr>
          <p:cNvSpPr>
            <a:spLocks noGrp="1"/>
          </p:cNvSpPr>
          <p:nvPr>
            <p:ph type="pic" sz="quarter" idx="22"/>
          </p:nvPr>
        </p:nvSpPr>
        <p:spPr>
          <a:xfrm>
            <a:off x="5663380" y="5817853"/>
            <a:ext cx="3480620" cy="4469147"/>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13" name="Picture Placeholder 6">
            <a:extLst>
              <a:ext uri="{FF2B5EF4-FFF2-40B4-BE49-F238E27FC236}">
                <a16:creationId xmlns:a16="http://schemas.microsoft.com/office/drawing/2014/main" id="{9DD32DF1-73C8-440F-8143-ADADE7DA6F08}"/>
              </a:ext>
            </a:extLst>
          </p:cNvPr>
          <p:cNvSpPr>
            <a:spLocks noGrp="1"/>
          </p:cNvSpPr>
          <p:nvPr>
            <p:ph type="pic" sz="quarter" idx="25"/>
          </p:nvPr>
        </p:nvSpPr>
        <p:spPr>
          <a:xfrm>
            <a:off x="13569737" y="4308612"/>
            <a:ext cx="3480620" cy="4469147"/>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18" name="Picture Placeholder 6">
            <a:extLst>
              <a:ext uri="{FF2B5EF4-FFF2-40B4-BE49-F238E27FC236}">
                <a16:creationId xmlns:a16="http://schemas.microsoft.com/office/drawing/2014/main" id="{BCDE4D0C-5AC9-4AA0-B56F-E108B1C0DB32}"/>
              </a:ext>
            </a:extLst>
          </p:cNvPr>
          <p:cNvSpPr>
            <a:spLocks noGrp="1"/>
          </p:cNvSpPr>
          <p:nvPr>
            <p:ph type="pic" sz="quarter" idx="26"/>
          </p:nvPr>
        </p:nvSpPr>
        <p:spPr>
          <a:xfrm>
            <a:off x="1235490" y="674353"/>
            <a:ext cx="3480620" cy="4469147"/>
          </a:xfrm>
          <a:pattFill prst="pct5">
            <a:fgClr>
              <a:schemeClr val="accent1"/>
            </a:fgClr>
            <a:bgClr>
              <a:schemeClr val="bg1"/>
            </a:bgClr>
          </a:pattFill>
        </p:spPr>
        <p:txBody>
          <a:bodyPr anchor="ctr">
            <a:normAutofit/>
          </a:bodyPr>
          <a:lstStyle>
            <a:lvl1pPr algn="ctr">
              <a:defRPr sz="2400"/>
            </a:lvl1pPr>
          </a:lstStyle>
          <a:p>
            <a:endParaRPr lang="en-US" dirty="0"/>
          </a:p>
        </p:txBody>
      </p:sp>
    </p:spTree>
    <p:extLst>
      <p:ext uri="{BB962C8B-B14F-4D97-AF65-F5344CB8AC3E}">
        <p14:creationId xmlns:p14="http://schemas.microsoft.com/office/powerpoint/2010/main" val="183813878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2_Custom Layout">
    <p:spTree>
      <p:nvGrpSpPr>
        <p:cNvPr id="1" name=""/>
        <p:cNvGrpSpPr/>
        <p:nvPr/>
      </p:nvGrpSpPr>
      <p:grpSpPr>
        <a:xfrm>
          <a:off x="0" y="0"/>
          <a:ext cx="0" cy="0"/>
          <a:chOff x="0" y="0"/>
          <a:chExt cx="0" cy="0"/>
        </a:xfrm>
      </p:grpSpPr>
      <p:sp>
        <p:nvSpPr>
          <p:cNvPr id="9" name="Picture Placeholder 6">
            <a:extLst>
              <a:ext uri="{FF2B5EF4-FFF2-40B4-BE49-F238E27FC236}">
                <a16:creationId xmlns:a16="http://schemas.microsoft.com/office/drawing/2014/main" id="{DF340826-17C8-468C-A22D-8BD75F742ACB}"/>
              </a:ext>
            </a:extLst>
          </p:cNvPr>
          <p:cNvSpPr>
            <a:spLocks noGrp="1"/>
          </p:cNvSpPr>
          <p:nvPr>
            <p:ph type="pic" sz="quarter" idx="13"/>
          </p:nvPr>
        </p:nvSpPr>
        <p:spPr>
          <a:xfrm>
            <a:off x="12839830" y="5058374"/>
            <a:ext cx="5448170" cy="3853862"/>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11" name="Picture Placeholder 6">
            <a:extLst>
              <a:ext uri="{FF2B5EF4-FFF2-40B4-BE49-F238E27FC236}">
                <a16:creationId xmlns:a16="http://schemas.microsoft.com/office/drawing/2014/main" id="{791D5A4E-8E9F-49B1-8D9B-8577DA023968}"/>
              </a:ext>
            </a:extLst>
          </p:cNvPr>
          <p:cNvSpPr>
            <a:spLocks noGrp="1"/>
          </p:cNvSpPr>
          <p:nvPr>
            <p:ph type="pic" sz="quarter" idx="14"/>
          </p:nvPr>
        </p:nvSpPr>
        <p:spPr>
          <a:xfrm>
            <a:off x="7391660" y="5058374"/>
            <a:ext cx="5448170" cy="3853862"/>
          </a:xfrm>
          <a:pattFill prst="pct5">
            <a:fgClr>
              <a:schemeClr val="accent1"/>
            </a:fgClr>
            <a:bgClr>
              <a:schemeClr val="bg1"/>
            </a:bgClr>
          </a:pattFill>
        </p:spPr>
        <p:txBody>
          <a:bodyPr anchor="ctr">
            <a:normAutofit/>
          </a:bodyPr>
          <a:lstStyle>
            <a:lvl1pPr algn="ctr">
              <a:defRPr sz="2400"/>
            </a:lvl1pPr>
          </a:lstStyle>
          <a:p>
            <a:endParaRPr lang="en-US" dirty="0"/>
          </a:p>
        </p:txBody>
      </p:sp>
      <p:sp>
        <p:nvSpPr>
          <p:cNvPr id="13" name="Media Placeholder 12">
            <a:extLst>
              <a:ext uri="{FF2B5EF4-FFF2-40B4-BE49-F238E27FC236}">
                <a16:creationId xmlns:a16="http://schemas.microsoft.com/office/drawing/2014/main" id="{DC5E7700-9F7F-459B-A00C-DEF846EB915B}"/>
              </a:ext>
            </a:extLst>
          </p:cNvPr>
          <p:cNvSpPr>
            <a:spLocks noGrp="1"/>
          </p:cNvSpPr>
          <p:nvPr>
            <p:ph type="media" sz="quarter" idx="15"/>
          </p:nvPr>
        </p:nvSpPr>
        <p:spPr>
          <a:xfrm>
            <a:off x="0" y="5057775"/>
            <a:ext cx="7391660" cy="5229225"/>
          </a:xfrm>
        </p:spPr>
        <p:txBody>
          <a:bodyPr anchor="ctr">
            <a:normAutofit/>
          </a:bodyPr>
          <a:lstStyle>
            <a:lvl1pPr algn="ctr">
              <a:defRPr sz="1800"/>
            </a:lvl1pPr>
          </a:lstStyle>
          <a:p>
            <a:endParaRPr lang="en-US"/>
          </a:p>
        </p:txBody>
      </p:sp>
    </p:spTree>
    <p:extLst>
      <p:ext uri="{BB962C8B-B14F-4D97-AF65-F5344CB8AC3E}">
        <p14:creationId xmlns:p14="http://schemas.microsoft.com/office/powerpoint/2010/main" val="4153212281"/>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57300" y="547688"/>
            <a:ext cx="15773400" cy="1988345"/>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257300" y="2738438"/>
            <a:ext cx="15773400" cy="6527007"/>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257300" y="9534526"/>
            <a:ext cx="4114800" cy="547688"/>
          </a:xfrm>
          <a:prstGeom prst="rect">
            <a:avLst/>
          </a:prstGeom>
        </p:spPr>
        <p:txBody>
          <a:bodyPr vert="horz" lIns="91440" tIns="45720" rIns="91440" bIns="45720" rtlCol="0" anchor="ctr"/>
          <a:lstStyle>
            <a:lvl1pPr algn="l">
              <a:defRPr sz="1800">
                <a:solidFill>
                  <a:schemeClr val="tx1">
                    <a:tint val="75000"/>
                  </a:schemeClr>
                </a:solidFill>
              </a:defRPr>
            </a:lvl1pPr>
          </a:lstStyle>
          <a:p>
            <a:fld id="{EE9A2DA5-7886-4A72-B1CA-30D27B82C1E8}" type="datetimeFigureOut">
              <a:rPr lang="en-US" smtClean="0"/>
              <a:t>4/18/2019</a:t>
            </a:fld>
            <a:endParaRPr lang="en-US" dirty="0"/>
          </a:p>
        </p:txBody>
      </p:sp>
      <p:sp>
        <p:nvSpPr>
          <p:cNvPr id="5" name="Footer Placeholder 4"/>
          <p:cNvSpPr>
            <a:spLocks noGrp="1"/>
          </p:cNvSpPr>
          <p:nvPr>
            <p:ph type="ftr" sz="quarter" idx="3"/>
          </p:nvPr>
        </p:nvSpPr>
        <p:spPr>
          <a:xfrm>
            <a:off x="6057900" y="9534526"/>
            <a:ext cx="6172200" cy="547688"/>
          </a:xfrm>
          <a:prstGeom prst="rect">
            <a:avLst/>
          </a:prstGeom>
        </p:spPr>
        <p:txBody>
          <a:bodyPr vert="horz" lIns="91440" tIns="45720" rIns="91440" bIns="45720" rtlCol="0" anchor="ctr"/>
          <a:lstStyle>
            <a:lvl1pPr algn="ctr">
              <a:defRPr sz="18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12915900" y="9534526"/>
            <a:ext cx="4114800" cy="547688"/>
          </a:xfrm>
          <a:prstGeom prst="rect">
            <a:avLst/>
          </a:prstGeom>
        </p:spPr>
        <p:txBody>
          <a:bodyPr vert="horz" lIns="91440" tIns="45720" rIns="91440" bIns="45720" rtlCol="0" anchor="ctr"/>
          <a:lstStyle>
            <a:lvl1pPr algn="r">
              <a:defRPr sz="1800">
                <a:solidFill>
                  <a:schemeClr val="tx1">
                    <a:tint val="75000"/>
                  </a:schemeClr>
                </a:solidFill>
              </a:defRPr>
            </a:lvl1pPr>
          </a:lstStyle>
          <a:p>
            <a:fld id="{A02255E5-5C0C-4BD3-A529-C9380E6EE8DD}" type="slidenum">
              <a:rPr lang="en-US" smtClean="0"/>
              <a:t>‹#›</a:t>
            </a:fld>
            <a:endParaRPr lang="en-US" dirty="0"/>
          </a:p>
        </p:txBody>
      </p:sp>
    </p:spTree>
    <p:extLst>
      <p:ext uri="{BB962C8B-B14F-4D97-AF65-F5344CB8AC3E}">
        <p14:creationId xmlns:p14="http://schemas.microsoft.com/office/powerpoint/2010/main" val="708914664"/>
      </p:ext>
    </p:extLst>
  </p:cSld>
  <p:clrMap bg1="lt1" tx1="dk1" bg2="lt2" tx2="dk2" accent1="accent1" accent2="accent2" accent3="accent3" accent4="accent4" accent5="accent5" accent6="accent6" hlink="hlink" folHlink="folHlink"/>
  <p:sldLayoutIdLst>
    <p:sldLayoutId id="2147483662" r:id="rId1"/>
    <p:sldLayoutId id="2147483724" r:id="rId2"/>
    <p:sldLayoutId id="2147483725" r:id="rId3"/>
    <p:sldLayoutId id="2147483727" r:id="rId4"/>
    <p:sldLayoutId id="2147483728" r:id="rId5"/>
    <p:sldLayoutId id="2147483729" r:id="rId6"/>
    <p:sldLayoutId id="2147483730" r:id="rId7"/>
    <p:sldLayoutId id="2147483748" r:id="rId8"/>
    <p:sldLayoutId id="2147483731" r:id="rId9"/>
    <p:sldLayoutId id="2147483732" r:id="rId10"/>
    <p:sldLayoutId id="2147483733" r:id="rId11"/>
    <p:sldLayoutId id="2147483734" r:id="rId12"/>
    <p:sldLayoutId id="2147483735" r:id="rId13"/>
    <p:sldLayoutId id="2147483736" r:id="rId14"/>
    <p:sldLayoutId id="2147483737" r:id="rId15"/>
    <p:sldLayoutId id="2147483738" r:id="rId16"/>
    <p:sldLayoutId id="2147483746" r:id="rId17"/>
    <p:sldLayoutId id="2147483747" r:id="rId18"/>
    <p:sldLayoutId id="2147483739" r:id="rId19"/>
    <p:sldLayoutId id="2147483742" r:id="rId20"/>
    <p:sldLayoutId id="2147483743" r:id="rId21"/>
    <p:sldLayoutId id="2147483744" r:id="rId22"/>
    <p:sldLayoutId id="2147483749" r:id="rId23"/>
    <p:sldLayoutId id="2147483726" r:id="rId24"/>
    <p:sldLayoutId id="2147483722" r:id="rId25"/>
    <p:sldLayoutId id="2147483663" r:id="rId26"/>
    <p:sldLayoutId id="2147483720" r:id="rId27"/>
    <p:sldLayoutId id="2147483745" r:id="rId28"/>
    <p:sldLayoutId id="2147483721" r:id="rId29"/>
    <p:sldLayoutId id="2147483711" r:id="rId30"/>
    <p:sldLayoutId id="2147483712" r:id="rId31"/>
    <p:sldLayoutId id="2147483710" r:id="rId32"/>
    <p:sldLayoutId id="2147483670" r:id="rId33"/>
    <p:sldLayoutId id="2147483719" r:id="rId34"/>
    <p:sldLayoutId id="2147483717" r:id="rId35"/>
    <p:sldLayoutId id="2147483718" r:id="rId36"/>
    <p:sldLayoutId id="2147483677" r:id="rId37"/>
    <p:sldLayoutId id="2147483723" r:id="rId38"/>
    <p:sldLayoutId id="2147483682" r:id="rId39"/>
    <p:sldLayoutId id="2147483714" r:id="rId40"/>
    <p:sldLayoutId id="2147483715" r:id="rId41"/>
    <p:sldLayoutId id="2147483713" r:id="rId42"/>
    <p:sldLayoutId id="2147483701" r:id="rId43"/>
    <p:sldLayoutId id="2147483702" r:id="rId44"/>
    <p:sldLayoutId id="2147483703" r:id="rId45"/>
    <p:sldLayoutId id="2147483741" r:id="rId46"/>
    <p:sldLayoutId id="2147483750" r:id="rId47"/>
    <p:sldLayoutId id="2147483752" r:id="rId48"/>
    <p:sldLayoutId id="2147483753" r:id="rId49"/>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9.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9.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0.xml"/></Relationships>
</file>

<file path=ppt/slides/_rels/slide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3.xml"/></Relationships>
</file>

<file path=ppt/slides/_rels/slide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4.xml"/></Relationships>
</file>

<file path=ppt/slides/_rels/slide4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46.xml"/></Relationships>
</file>

<file path=ppt/slides/_rels/slide4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4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4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21.xml"/><Relationship Id="rId5" Type="http://schemas.openxmlformats.org/officeDocument/2006/relationships/image" Target="../media/image12.svg"/><Relationship Id="rId4" Type="http://schemas.openxmlformats.org/officeDocument/2006/relationships/image" Target="../media/image11.png"/></Relationships>
</file>

<file path=ppt/slides/_rels/slide4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22.xml"/><Relationship Id="rId5" Type="http://schemas.openxmlformats.org/officeDocument/2006/relationships/image" Target="../media/image12.svg"/><Relationship Id="rId4" Type="http://schemas.openxmlformats.org/officeDocument/2006/relationships/image" Target="../media/image11.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BA6BF0AA-FEEA-42D2-94B8-48E06633B126}"/>
              </a:ext>
            </a:extLst>
          </p:cNvPr>
          <p:cNvSpPr>
            <a:spLocks noGrp="1"/>
          </p:cNvSpPr>
          <p:nvPr>
            <p:ph type="pic" sz="quarter" idx="13"/>
          </p:nvPr>
        </p:nvSpPr>
        <p:spPr/>
      </p:sp>
      <p:sp>
        <p:nvSpPr>
          <p:cNvPr id="2" name="Title 1">
            <a:extLst>
              <a:ext uri="{FF2B5EF4-FFF2-40B4-BE49-F238E27FC236}">
                <a16:creationId xmlns:a16="http://schemas.microsoft.com/office/drawing/2014/main" id="{40B5B012-1862-4498-A3D6-AB237931D4A1}"/>
              </a:ext>
            </a:extLst>
          </p:cNvPr>
          <p:cNvSpPr>
            <a:spLocks noGrp="1"/>
          </p:cNvSpPr>
          <p:nvPr>
            <p:ph type="ctrTitle" idx="4294967295"/>
          </p:nvPr>
        </p:nvSpPr>
        <p:spPr>
          <a:xfrm>
            <a:off x="2286000" y="705016"/>
            <a:ext cx="13716000" cy="1719021"/>
          </a:xfrm>
        </p:spPr>
        <p:txBody>
          <a:bodyPr>
            <a:normAutofit/>
          </a:bodyPr>
          <a:lstStyle/>
          <a:p>
            <a:pPr algn="ctr"/>
            <a:r>
              <a:rPr lang="en-US" sz="8800" b="1" dirty="0" err="1">
                <a:solidFill>
                  <a:schemeClr val="bg1"/>
                </a:solidFill>
              </a:rPr>
              <a:t>Naturae</a:t>
            </a:r>
            <a:endParaRPr lang="en-US" sz="8800" b="1" dirty="0">
              <a:solidFill>
                <a:schemeClr val="bg1"/>
              </a:solidFill>
            </a:endParaRPr>
          </a:p>
        </p:txBody>
      </p:sp>
      <p:sp>
        <p:nvSpPr>
          <p:cNvPr id="3" name="Subtitle 2">
            <a:extLst>
              <a:ext uri="{FF2B5EF4-FFF2-40B4-BE49-F238E27FC236}">
                <a16:creationId xmlns:a16="http://schemas.microsoft.com/office/drawing/2014/main" id="{146D2FB4-5D25-42A6-B889-A87698CB7077}"/>
              </a:ext>
            </a:extLst>
          </p:cNvPr>
          <p:cNvSpPr>
            <a:spLocks noGrp="1"/>
          </p:cNvSpPr>
          <p:nvPr>
            <p:ph type="subTitle" idx="4294967295"/>
          </p:nvPr>
        </p:nvSpPr>
        <p:spPr>
          <a:xfrm>
            <a:off x="2286000" y="2497138"/>
            <a:ext cx="13716000" cy="792162"/>
          </a:xfrm>
        </p:spPr>
        <p:txBody>
          <a:bodyPr/>
          <a:lstStyle/>
          <a:p>
            <a:pPr marL="0" indent="0" algn="ctr">
              <a:buNone/>
            </a:pPr>
            <a:r>
              <a:rPr lang="en-US" dirty="0">
                <a:solidFill>
                  <a:schemeClr val="bg1"/>
                </a:solidFill>
              </a:rPr>
              <a:t>Nature &amp; Botanical Presentation Template</a:t>
            </a:r>
          </a:p>
        </p:txBody>
      </p:sp>
      <p:sp>
        <p:nvSpPr>
          <p:cNvPr id="5" name="Diamond 4">
            <a:extLst>
              <a:ext uri="{FF2B5EF4-FFF2-40B4-BE49-F238E27FC236}">
                <a16:creationId xmlns:a16="http://schemas.microsoft.com/office/drawing/2014/main" id="{28E9FCD1-C38C-436B-91C0-583F9475DB06}"/>
              </a:ext>
            </a:extLst>
          </p:cNvPr>
          <p:cNvSpPr/>
          <p:nvPr/>
        </p:nvSpPr>
        <p:spPr>
          <a:xfrm>
            <a:off x="7708900" y="3988352"/>
            <a:ext cx="2717800" cy="2717800"/>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iamond 5">
            <a:extLst>
              <a:ext uri="{FF2B5EF4-FFF2-40B4-BE49-F238E27FC236}">
                <a16:creationId xmlns:a16="http://schemas.microsoft.com/office/drawing/2014/main" id="{27DC098C-4A30-4182-AFED-FD5DB4486BD9}"/>
              </a:ext>
            </a:extLst>
          </p:cNvPr>
          <p:cNvSpPr/>
          <p:nvPr/>
        </p:nvSpPr>
        <p:spPr>
          <a:xfrm>
            <a:off x="7536180" y="3815632"/>
            <a:ext cx="3063240" cy="306324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ubtitle 2">
            <a:extLst>
              <a:ext uri="{FF2B5EF4-FFF2-40B4-BE49-F238E27FC236}">
                <a16:creationId xmlns:a16="http://schemas.microsoft.com/office/drawing/2014/main" id="{3BC1F175-964C-47A8-AA66-F8CD99C31483}"/>
              </a:ext>
            </a:extLst>
          </p:cNvPr>
          <p:cNvSpPr txBox="1">
            <a:spLocks/>
          </p:cNvSpPr>
          <p:nvPr/>
        </p:nvSpPr>
        <p:spPr>
          <a:xfrm>
            <a:off x="11386820" y="4350061"/>
            <a:ext cx="6189978" cy="661951"/>
          </a:xfrm>
          <a:prstGeom prst="rect">
            <a:avLst/>
          </a:prstGeom>
        </p:spPr>
        <p:txBody>
          <a:bodyPr vert="horz" lIns="91440" tIns="45720" rIns="91440" bIns="45720" rtlCol="0" anchor="ctr">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buFont typeface="Arial" panose="020B0604020202020204" pitchFamily="34" charset="0"/>
              <a:buNone/>
            </a:pPr>
            <a:r>
              <a:rPr lang="en-US" sz="3200" dirty="0">
                <a:solidFill>
                  <a:schemeClr val="bg1"/>
                </a:solidFill>
              </a:rPr>
              <a:t>Miami, United States</a:t>
            </a:r>
          </a:p>
        </p:txBody>
      </p:sp>
      <p:sp>
        <p:nvSpPr>
          <p:cNvPr id="14" name="Subtitle 2">
            <a:extLst>
              <a:ext uri="{FF2B5EF4-FFF2-40B4-BE49-F238E27FC236}">
                <a16:creationId xmlns:a16="http://schemas.microsoft.com/office/drawing/2014/main" id="{BAB43203-E9DB-4494-91D0-DB81003E0723}"/>
              </a:ext>
            </a:extLst>
          </p:cNvPr>
          <p:cNvSpPr txBox="1">
            <a:spLocks/>
          </p:cNvSpPr>
          <p:nvPr/>
        </p:nvSpPr>
        <p:spPr>
          <a:xfrm>
            <a:off x="711201" y="4350061"/>
            <a:ext cx="6189978" cy="661951"/>
          </a:xfrm>
          <a:prstGeom prst="rect">
            <a:avLst/>
          </a:prstGeom>
        </p:spPr>
        <p:txBody>
          <a:bodyPr vert="horz" lIns="91440" tIns="45720" rIns="91440" bIns="45720" rtlCol="0" anchor="ctr">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buFont typeface="Arial" panose="020B0604020202020204" pitchFamily="34" charset="0"/>
              <a:buNone/>
            </a:pPr>
            <a:r>
              <a:rPr lang="en-US" sz="3200" dirty="0">
                <a:solidFill>
                  <a:schemeClr val="bg1"/>
                </a:solidFill>
              </a:rPr>
              <a:t>Established 1982</a:t>
            </a:r>
          </a:p>
        </p:txBody>
      </p:sp>
      <p:grpSp>
        <p:nvGrpSpPr>
          <p:cNvPr id="18" name="Group 17">
            <a:extLst>
              <a:ext uri="{FF2B5EF4-FFF2-40B4-BE49-F238E27FC236}">
                <a16:creationId xmlns:a16="http://schemas.microsoft.com/office/drawing/2014/main" id="{6859EA24-D73C-4117-A1CF-80FE99536332}"/>
              </a:ext>
            </a:extLst>
          </p:cNvPr>
          <p:cNvGrpSpPr/>
          <p:nvPr/>
        </p:nvGrpSpPr>
        <p:grpSpPr>
          <a:xfrm>
            <a:off x="8625840" y="4928815"/>
            <a:ext cx="883920" cy="836874"/>
            <a:chOff x="8812213" y="9363075"/>
            <a:chExt cx="660400" cy="625249"/>
          </a:xfrm>
        </p:grpSpPr>
        <p:sp>
          <p:nvSpPr>
            <p:cNvPr id="19" name="Freeform 16">
              <a:extLst>
                <a:ext uri="{FF2B5EF4-FFF2-40B4-BE49-F238E27FC236}">
                  <a16:creationId xmlns:a16="http://schemas.microsoft.com/office/drawing/2014/main" id="{B0F76E6E-DA8B-4E37-AD7C-9C902EF5E618}"/>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bg1">
                <a:lumMod val="9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7">
              <a:extLst>
                <a:ext uri="{FF2B5EF4-FFF2-40B4-BE49-F238E27FC236}">
                  <a16:creationId xmlns:a16="http://schemas.microsoft.com/office/drawing/2014/main" id="{BC5F6A29-A3F6-4AEC-8C7F-C894E779D050}"/>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a:extLst>
                <a:ext uri="{FF2B5EF4-FFF2-40B4-BE49-F238E27FC236}">
                  <a16:creationId xmlns:a16="http://schemas.microsoft.com/office/drawing/2014/main" id="{8C82B100-56B2-42B3-ABB5-B4FB4558FC25}"/>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1677018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E798D139-2AA7-4797-8924-9B6B98E1B337}"/>
              </a:ext>
            </a:extLst>
          </p:cNvPr>
          <p:cNvSpPr>
            <a:spLocks noGrp="1"/>
          </p:cNvSpPr>
          <p:nvPr>
            <p:ph type="pic" sz="quarter" idx="16"/>
          </p:nvPr>
        </p:nvSpPr>
        <p:spPr/>
      </p:sp>
      <p:sp>
        <p:nvSpPr>
          <p:cNvPr id="6" name="Picture Placeholder 5">
            <a:extLst>
              <a:ext uri="{FF2B5EF4-FFF2-40B4-BE49-F238E27FC236}">
                <a16:creationId xmlns:a16="http://schemas.microsoft.com/office/drawing/2014/main" id="{5B33FAE5-EEC9-4C7F-B5A6-E49C28E676A7}"/>
              </a:ext>
            </a:extLst>
          </p:cNvPr>
          <p:cNvSpPr>
            <a:spLocks noGrp="1"/>
          </p:cNvSpPr>
          <p:nvPr>
            <p:ph type="pic" sz="quarter" idx="14"/>
          </p:nvPr>
        </p:nvSpPr>
        <p:spPr/>
      </p:sp>
      <p:sp>
        <p:nvSpPr>
          <p:cNvPr id="21" name="Diamond 20">
            <a:extLst>
              <a:ext uri="{FF2B5EF4-FFF2-40B4-BE49-F238E27FC236}">
                <a16:creationId xmlns:a16="http://schemas.microsoft.com/office/drawing/2014/main" id="{E9320714-7AA9-4E90-BF0A-E152BCF0C7F9}"/>
              </a:ext>
            </a:extLst>
          </p:cNvPr>
          <p:cNvSpPr/>
          <p:nvPr/>
        </p:nvSpPr>
        <p:spPr>
          <a:xfrm>
            <a:off x="6615281" y="2614781"/>
            <a:ext cx="5057439" cy="5057439"/>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22" name="Diamond 21">
            <a:extLst>
              <a:ext uri="{FF2B5EF4-FFF2-40B4-BE49-F238E27FC236}">
                <a16:creationId xmlns:a16="http://schemas.microsoft.com/office/drawing/2014/main" id="{7A8040DC-ACF3-42DC-8E98-28CCF0A379D9}"/>
              </a:ext>
            </a:extLst>
          </p:cNvPr>
          <p:cNvSpPr/>
          <p:nvPr/>
        </p:nvSpPr>
        <p:spPr>
          <a:xfrm>
            <a:off x="6293874" y="2293374"/>
            <a:ext cx="5700252" cy="570025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p>
        </p:txBody>
      </p:sp>
      <p:sp>
        <p:nvSpPr>
          <p:cNvPr id="23" name="Title 1">
            <a:extLst>
              <a:ext uri="{FF2B5EF4-FFF2-40B4-BE49-F238E27FC236}">
                <a16:creationId xmlns:a16="http://schemas.microsoft.com/office/drawing/2014/main" id="{BC640FC3-CDAE-4138-90D2-7D7EA2BDCA39}"/>
              </a:ext>
            </a:extLst>
          </p:cNvPr>
          <p:cNvSpPr txBox="1">
            <a:spLocks/>
          </p:cNvSpPr>
          <p:nvPr/>
        </p:nvSpPr>
        <p:spPr>
          <a:xfrm>
            <a:off x="7820026" y="5143500"/>
            <a:ext cx="2647950" cy="704470"/>
          </a:xfrm>
          <a:prstGeom prst="rect">
            <a:avLst/>
          </a:prstGeom>
        </p:spPr>
        <p:txBody>
          <a:bodyPr vert="horz" lIns="91440" tIns="45720" rIns="91440" bIns="45720" rtlCol="0" anchor="ctr">
            <a:normAutofit lnSpcReduction="10000"/>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r>
              <a:rPr lang="en-US" sz="4800" b="1" dirty="0" err="1">
                <a:solidFill>
                  <a:schemeClr val="bg1"/>
                </a:solidFill>
              </a:rPr>
              <a:t>Naturae</a:t>
            </a:r>
            <a:endParaRPr lang="en-US" sz="4800" b="1" dirty="0">
              <a:solidFill>
                <a:schemeClr val="bg1"/>
              </a:solidFill>
            </a:endParaRPr>
          </a:p>
        </p:txBody>
      </p:sp>
      <p:grpSp>
        <p:nvGrpSpPr>
          <p:cNvPr id="9" name="Group 8">
            <a:extLst>
              <a:ext uri="{FF2B5EF4-FFF2-40B4-BE49-F238E27FC236}">
                <a16:creationId xmlns:a16="http://schemas.microsoft.com/office/drawing/2014/main" id="{2BFD6DDB-E591-4EDF-814D-43ECFEE82784}"/>
              </a:ext>
            </a:extLst>
          </p:cNvPr>
          <p:cNvGrpSpPr/>
          <p:nvPr/>
        </p:nvGrpSpPr>
        <p:grpSpPr>
          <a:xfrm>
            <a:off x="8812302" y="4194010"/>
            <a:ext cx="663392" cy="628084"/>
            <a:chOff x="8812213" y="9363075"/>
            <a:chExt cx="660400" cy="625249"/>
          </a:xfrm>
        </p:grpSpPr>
        <p:sp>
          <p:nvSpPr>
            <p:cNvPr id="10" name="Freeform 16">
              <a:extLst>
                <a:ext uri="{FF2B5EF4-FFF2-40B4-BE49-F238E27FC236}">
                  <a16:creationId xmlns:a16="http://schemas.microsoft.com/office/drawing/2014/main" id="{84B6D891-B58E-413C-B3E2-CE17BE42B2FA}"/>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bg1">
                <a:lumMod val="9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7">
              <a:extLst>
                <a:ext uri="{FF2B5EF4-FFF2-40B4-BE49-F238E27FC236}">
                  <a16:creationId xmlns:a16="http://schemas.microsoft.com/office/drawing/2014/main" id="{AB6BC66B-920E-42FA-9FA6-640F1C354F59}"/>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8">
              <a:extLst>
                <a:ext uri="{FF2B5EF4-FFF2-40B4-BE49-F238E27FC236}">
                  <a16:creationId xmlns:a16="http://schemas.microsoft.com/office/drawing/2014/main" id="{48947233-19A1-4484-8E3D-9D3D8B563929}"/>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4636835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1734101-1CC7-4820-B0DC-2D82EEC3B0DB}"/>
              </a:ext>
            </a:extLst>
          </p:cNvPr>
          <p:cNvGrpSpPr/>
          <p:nvPr/>
        </p:nvGrpSpPr>
        <p:grpSpPr>
          <a:xfrm>
            <a:off x="2501340" y="1458686"/>
            <a:ext cx="4421355" cy="7369629"/>
            <a:chOff x="1751013" y="665163"/>
            <a:chExt cx="3316287" cy="5527675"/>
          </a:xfrm>
          <a:solidFill>
            <a:schemeClr val="bg1">
              <a:lumMod val="85000"/>
            </a:schemeClr>
          </a:solidFill>
        </p:grpSpPr>
        <p:sp>
          <p:nvSpPr>
            <p:cNvPr id="20" name="Freeform 5">
              <a:extLst>
                <a:ext uri="{FF2B5EF4-FFF2-40B4-BE49-F238E27FC236}">
                  <a16:creationId xmlns:a16="http://schemas.microsoft.com/office/drawing/2014/main" id="{6BD36512-39AF-416E-A51B-F2B1F8763807}"/>
                </a:ext>
              </a:extLst>
            </p:cNvPr>
            <p:cNvSpPr>
              <a:spLocks/>
            </p:cNvSpPr>
            <p:nvPr/>
          </p:nvSpPr>
          <p:spPr bwMode="auto">
            <a:xfrm>
              <a:off x="3860800" y="3254375"/>
              <a:ext cx="517525" cy="641350"/>
            </a:xfrm>
            <a:custGeom>
              <a:avLst/>
              <a:gdLst>
                <a:gd name="T0" fmla="*/ 119 w 326"/>
                <a:gd name="T1" fmla="*/ 12 h 404"/>
                <a:gd name="T2" fmla="*/ 143 w 326"/>
                <a:gd name="T3" fmla="*/ 46 h 404"/>
                <a:gd name="T4" fmla="*/ 157 w 326"/>
                <a:gd name="T5" fmla="*/ 53 h 404"/>
                <a:gd name="T6" fmla="*/ 164 w 326"/>
                <a:gd name="T7" fmla="*/ 56 h 404"/>
                <a:gd name="T8" fmla="*/ 178 w 326"/>
                <a:gd name="T9" fmla="*/ 69 h 404"/>
                <a:gd name="T10" fmla="*/ 183 w 326"/>
                <a:gd name="T11" fmla="*/ 85 h 404"/>
                <a:gd name="T12" fmla="*/ 187 w 326"/>
                <a:gd name="T13" fmla="*/ 104 h 404"/>
                <a:gd name="T14" fmla="*/ 187 w 326"/>
                <a:gd name="T15" fmla="*/ 120 h 404"/>
                <a:gd name="T16" fmla="*/ 194 w 326"/>
                <a:gd name="T17" fmla="*/ 145 h 404"/>
                <a:gd name="T18" fmla="*/ 197 w 326"/>
                <a:gd name="T19" fmla="*/ 170 h 404"/>
                <a:gd name="T20" fmla="*/ 201 w 326"/>
                <a:gd name="T21" fmla="*/ 188 h 404"/>
                <a:gd name="T22" fmla="*/ 204 w 326"/>
                <a:gd name="T23" fmla="*/ 206 h 404"/>
                <a:gd name="T24" fmla="*/ 215 w 326"/>
                <a:gd name="T25" fmla="*/ 233 h 404"/>
                <a:gd name="T26" fmla="*/ 219 w 326"/>
                <a:gd name="T27" fmla="*/ 237 h 404"/>
                <a:gd name="T28" fmla="*/ 228 w 326"/>
                <a:gd name="T29" fmla="*/ 250 h 404"/>
                <a:gd name="T30" fmla="*/ 229 w 326"/>
                <a:gd name="T31" fmla="*/ 268 h 404"/>
                <a:gd name="T32" fmla="*/ 235 w 326"/>
                <a:gd name="T33" fmla="*/ 296 h 404"/>
                <a:gd name="T34" fmla="*/ 257 w 326"/>
                <a:gd name="T35" fmla="*/ 331 h 404"/>
                <a:gd name="T36" fmla="*/ 257 w 326"/>
                <a:gd name="T37" fmla="*/ 341 h 404"/>
                <a:gd name="T38" fmla="*/ 260 w 326"/>
                <a:gd name="T39" fmla="*/ 348 h 404"/>
                <a:gd name="T40" fmla="*/ 263 w 326"/>
                <a:gd name="T41" fmla="*/ 349 h 404"/>
                <a:gd name="T42" fmla="*/ 273 w 326"/>
                <a:gd name="T43" fmla="*/ 352 h 404"/>
                <a:gd name="T44" fmla="*/ 299 w 326"/>
                <a:gd name="T45" fmla="*/ 360 h 404"/>
                <a:gd name="T46" fmla="*/ 326 w 326"/>
                <a:gd name="T47" fmla="*/ 370 h 404"/>
                <a:gd name="T48" fmla="*/ 316 w 326"/>
                <a:gd name="T49" fmla="*/ 383 h 404"/>
                <a:gd name="T50" fmla="*/ 292 w 326"/>
                <a:gd name="T51" fmla="*/ 387 h 404"/>
                <a:gd name="T52" fmla="*/ 249 w 326"/>
                <a:gd name="T53" fmla="*/ 387 h 404"/>
                <a:gd name="T54" fmla="*/ 225 w 326"/>
                <a:gd name="T55" fmla="*/ 390 h 404"/>
                <a:gd name="T56" fmla="*/ 215 w 326"/>
                <a:gd name="T57" fmla="*/ 392 h 404"/>
                <a:gd name="T58" fmla="*/ 212 w 326"/>
                <a:gd name="T59" fmla="*/ 401 h 404"/>
                <a:gd name="T60" fmla="*/ 198 w 326"/>
                <a:gd name="T61" fmla="*/ 392 h 404"/>
                <a:gd name="T62" fmla="*/ 185 w 326"/>
                <a:gd name="T63" fmla="*/ 383 h 404"/>
                <a:gd name="T64" fmla="*/ 164 w 326"/>
                <a:gd name="T65" fmla="*/ 380 h 404"/>
                <a:gd name="T66" fmla="*/ 148 w 326"/>
                <a:gd name="T67" fmla="*/ 385 h 404"/>
                <a:gd name="T68" fmla="*/ 125 w 326"/>
                <a:gd name="T69" fmla="*/ 399 h 404"/>
                <a:gd name="T70" fmla="*/ 91 w 326"/>
                <a:gd name="T71" fmla="*/ 399 h 404"/>
                <a:gd name="T72" fmla="*/ 84 w 326"/>
                <a:gd name="T73" fmla="*/ 377 h 404"/>
                <a:gd name="T74" fmla="*/ 70 w 326"/>
                <a:gd name="T75" fmla="*/ 341 h 404"/>
                <a:gd name="T76" fmla="*/ 66 w 326"/>
                <a:gd name="T77" fmla="*/ 304 h 404"/>
                <a:gd name="T78" fmla="*/ 32 w 326"/>
                <a:gd name="T79" fmla="*/ 297 h 404"/>
                <a:gd name="T80" fmla="*/ 21 w 326"/>
                <a:gd name="T81" fmla="*/ 282 h 404"/>
                <a:gd name="T82" fmla="*/ 23 w 326"/>
                <a:gd name="T83" fmla="*/ 258 h 404"/>
                <a:gd name="T84" fmla="*/ 23 w 326"/>
                <a:gd name="T85" fmla="*/ 236 h 404"/>
                <a:gd name="T86" fmla="*/ 31 w 326"/>
                <a:gd name="T87" fmla="*/ 215 h 404"/>
                <a:gd name="T88" fmla="*/ 9 w 326"/>
                <a:gd name="T89" fmla="*/ 201 h 404"/>
                <a:gd name="T90" fmla="*/ 11 w 326"/>
                <a:gd name="T91" fmla="*/ 174 h 404"/>
                <a:gd name="T92" fmla="*/ 24 w 326"/>
                <a:gd name="T93" fmla="*/ 146 h 404"/>
                <a:gd name="T94" fmla="*/ 49 w 326"/>
                <a:gd name="T95" fmla="*/ 132 h 404"/>
                <a:gd name="T96" fmla="*/ 70 w 326"/>
                <a:gd name="T97" fmla="*/ 116 h 404"/>
                <a:gd name="T98" fmla="*/ 80 w 326"/>
                <a:gd name="T99" fmla="*/ 89 h 404"/>
                <a:gd name="T100" fmla="*/ 62 w 326"/>
                <a:gd name="T101" fmla="*/ 54 h 404"/>
                <a:gd name="T102" fmla="*/ 89 w 326"/>
                <a:gd name="T103" fmla="*/ 26 h 404"/>
                <a:gd name="T104" fmla="*/ 112 w 326"/>
                <a:gd name="T105"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 h="404">
                  <a:moveTo>
                    <a:pt x="112" y="0"/>
                  </a:moveTo>
                  <a:lnTo>
                    <a:pt x="118" y="7"/>
                  </a:lnTo>
                  <a:lnTo>
                    <a:pt x="119" y="11"/>
                  </a:lnTo>
                  <a:lnTo>
                    <a:pt x="117" y="12"/>
                  </a:lnTo>
                  <a:lnTo>
                    <a:pt x="119" y="12"/>
                  </a:lnTo>
                  <a:lnTo>
                    <a:pt x="125" y="22"/>
                  </a:lnTo>
                  <a:lnTo>
                    <a:pt x="132" y="29"/>
                  </a:lnTo>
                  <a:lnTo>
                    <a:pt x="136" y="32"/>
                  </a:lnTo>
                  <a:lnTo>
                    <a:pt x="142" y="43"/>
                  </a:lnTo>
                  <a:lnTo>
                    <a:pt x="143" y="46"/>
                  </a:lnTo>
                  <a:lnTo>
                    <a:pt x="145" y="49"/>
                  </a:lnTo>
                  <a:lnTo>
                    <a:pt x="150" y="51"/>
                  </a:lnTo>
                  <a:lnTo>
                    <a:pt x="153" y="44"/>
                  </a:lnTo>
                  <a:lnTo>
                    <a:pt x="155" y="49"/>
                  </a:lnTo>
                  <a:lnTo>
                    <a:pt x="157" y="53"/>
                  </a:lnTo>
                  <a:lnTo>
                    <a:pt x="157" y="56"/>
                  </a:lnTo>
                  <a:lnTo>
                    <a:pt x="155" y="57"/>
                  </a:lnTo>
                  <a:lnTo>
                    <a:pt x="157" y="60"/>
                  </a:lnTo>
                  <a:lnTo>
                    <a:pt x="162" y="56"/>
                  </a:lnTo>
                  <a:lnTo>
                    <a:pt x="164" y="56"/>
                  </a:lnTo>
                  <a:lnTo>
                    <a:pt x="166" y="57"/>
                  </a:lnTo>
                  <a:lnTo>
                    <a:pt x="170" y="60"/>
                  </a:lnTo>
                  <a:lnTo>
                    <a:pt x="174" y="65"/>
                  </a:lnTo>
                  <a:lnTo>
                    <a:pt x="180" y="68"/>
                  </a:lnTo>
                  <a:lnTo>
                    <a:pt x="178" y="69"/>
                  </a:lnTo>
                  <a:lnTo>
                    <a:pt x="181" y="75"/>
                  </a:lnTo>
                  <a:lnTo>
                    <a:pt x="180" y="76"/>
                  </a:lnTo>
                  <a:lnTo>
                    <a:pt x="180" y="79"/>
                  </a:lnTo>
                  <a:lnTo>
                    <a:pt x="183" y="83"/>
                  </a:lnTo>
                  <a:lnTo>
                    <a:pt x="183" y="85"/>
                  </a:lnTo>
                  <a:lnTo>
                    <a:pt x="184" y="85"/>
                  </a:lnTo>
                  <a:lnTo>
                    <a:pt x="183" y="86"/>
                  </a:lnTo>
                  <a:lnTo>
                    <a:pt x="183" y="92"/>
                  </a:lnTo>
                  <a:lnTo>
                    <a:pt x="187" y="95"/>
                  </a:lnTo>
                  <a:lnTo>
                    <a:pt x="187" y="104"/>
                  </a:lnTo>
                  <a:lnTo>
                    <a:pt x="188" y="106"/>
                  </a:lnTo>
                  <a:lnTo>
                    <a:pt x="187" y="110"/>
                  </a:lnTo>
                  <a:lnTo>
                    <a:pt x="190" y="113"/>
                  </a:lnTo>
                  <a:lnTo>
                    <a:pt x="190" y="118"/>
                  </a:lnTo>
                  <a:lnTo>
                    <a:pt x="187" y="120"/>
                  </a:lnTo>
                  <a:lnTo>
                    <a:pt x="184" y="125"/>
                  </a:lnTo>
                  <a:lnTo>
                    <a:pt x="185" y="132"/>
                  </a:lnTo>
                  <a:lnTo>
                    <a:pt x="188" y="139"/>
                  </a:lnTo>
                  <a:lnTo>
                    <a:pt x="191" y="139"/>
                  </a:lnTo>
                  <a:lnTo>
                    <a:pt x="194" y="145"/>
                  </a:lnTo>
                  <a:lnTo>
                    <a:pt x="194" y="148"/>
                  </a:lnTo>
                  <a:lnTo>
                    <a:pt x="191" y="153"/>
                  </a:lnTo>
                  <a:lnTo>
                    <a:pt x="191" y="159"/>
                  </a:lnTo>
                  <a:lnTo>
                    <a:pt x="192" y="165"/>
                  </a:lnTo>
                  <a:lnTo>
                    <a:pt x="197" y="170"/>
                  </a:lnTo>
                  <a:lnTo>
                    <a:pt x="198" y="176"/>
                  </a:lnTo>
                  <a:lnTo>
                    <a:pt x="202" y="181"/>
                  </a:lnTo>
                  <a:lnTo>
                    <a:pt x="202" y="184"/>
                  </a:lnTo>
                  <a:lnTo>
                    <a:pt x="201" y="185"/>
                  </a:lnTo>
                  <a:lnTo>
                    <a:pt x="201" y="188"/>
                  </a:lnTo>
                  <a:lnTo>
                    <a:pt x="198" y="191"/>
                  </a:lnTo>
                  <a:lnTo>
                    <a:pt x="198" y="192"/>
                  </a:lnTo>
                  <a:lnTo>
                    <a:pt x="200" y="197"/>
                  </a:lnTo>
                  <a:lnTo>
                    <a:pt x="204" y="204"/>
                  </a:lnTo>
                  <a:lnTo>
                    <a:pt x="204" y="206"/>
                  </a:lnTo>
                  <a:lnTo>
                    <a:pt x="204" y="211"/>
                  </a:lnTo>
                  <a:lnTo>
                    <a:pt x="211" y="219"/>
                  </a:lnTo>
                  <a:lnTo>
                    <a:pt x="211" y="223"/>
                  </a:lnTo>
                  <a:lnTo>
                    <a:pt x="215" y="229"/>
                  </a:lnTo>
                  <a:lnTo>
                    <a:pt x="215" y="233"/>
                  </a:lnTo>
                  <a:lnTo>
                    <a:pt x="219" y="236"/>
                  </a:lnTo>
                  <a:lnTo>
                    <a:pt x="215" y="236"/>
                  </a:lnTo>
                  <a:lnTo>
                    <a:pt x="215" y="237"/>
                  </a:lnTo>
                  <a:lnTo>
                    <a:pt x="216" y="239"/>
                  </a:lnTo>
                  <a:lnTo>
                    <a:pt x="219" y="237"/>
                  </a:lnTo>
                  <a:lnTo>
                    <a:pt x="218" y="240"/>
                  </a:lnTo>
                  <a:lnTo>
                    <a:pt x="223" y="244"/>
                  </a:lnTo>
                  <a:lnTo>
                    <a:pt x="223" y="246"/>
                  </a:lnTo>
                  <a:lnTo>
                    <a:pt x="228" y="248"/>
                  </a:lnTo>
                  <a:lnTo>
                    <a:pt x="228" y="250"/>
                  </a:lnTo>
                  <a:lnTo>
                    <a:pt x="228" y="253"/>
                  </a:lnTo>
                  <a:lnTo>
                    <a:pt x="225" y="258"/>
                  </a:lnTo>
                  <a:lnTo>
                    <a:pt x="226" y="262"/>
                  </a:lnTo>
                  <a:lnTo>
                    <a:pt x="226" y="265"/>
                  </a:lnTo>
                  <a:lnTo>
                    <a:pt x="229" y="268"/>
                  </a:lnTo>
                  <a:lnTo>
                    <a:pt x="226" y="269"/>
                  </a:lnTo>
                  <a:lnTo>
                    <a:pt x="226" y="272"/>
                  </a:lnTo>
                  <a:lnTo>
                    <a:pt x="230" y="285"/>
                  </a:lnTo>
                  <a:lnTo>
                    <a:pt x="233" y="288"/>
                  </a:lnTo>
                  <a:lnTo>
                    <a:pt x="235" y="296"/>
                  </a:lnTo>
                  <a:lnTo>
                    <a:pt x="236" y="306"/>
                  </a:lnTo>
                  <a:lnTo>
                    <a:pt x="237" y="310"/>
                  </a:lnTo>
                  <a:lnTo>
                    <a:pt x="247" y="322"/>
                  </a:lnTo>
                  <a:lnTo>
                    <a:pt x="259" y="329"/>
                  </a:lnTo>
                  <a:lnTo>
                    <a:pt x="257" y="331"/>
                  </a:lnTo>
                  <a:lnTo>
                    <a:pt x="256" y="329"/>
                  </a:lnTo>
                  <a:lnTo>
                    <a:pt x="254" y="331"/>
                  </a:lnTo>
                  <a:lnTo>
                    <a:pt x="256" y="332"/>
                  </a:lnTo>
                  <a:lnTo>
                    <a:pt x="254" y="334"/>
                  </a:lnTo>
                  <a:lnTo>
                    <a:pt x="257" y="341"/>
                  </a:lnTo>
                  <a:lnTo>
                    <a:pt x="261" y="343"/>
                  </a:lnTo>
                  <a:lnTo>
                    <a:pt x="260" y="343"/>
                  </a:lnTo>
                  <a:lnTo>
                    <a:pt x="260" y="346"/>
                  </a:lnTo>
                  <a:lnTo>
                    <a:pt x="260" y="346"/>
                  </a:lnTo>
                  <a:lnTo>
                    <a:pt x="260" y="348"/>
                  </a:lnTo>
                  <a:lnTo>
                    <a:pt x="256" y="348"/>
                  </a:lnTo>
                  <a:lnTo>
                    <a:pt x="254" y="350"/>
                  </a:lnTo>
                  <a:lnTo>
                    <a:pt x="259" y="352"/>
                  </a:lnTo>
                  <a:lnTo>
                    <a:pt x="260" y="352"/>
                  </a:lnTo>
                  <a:lnTo>
                    <a:pt x="263" y="349"/>
                  </a:lnTo>
                  <a:lnTo>
                    <a:pt x="266" y="349"/>
                  </a:lnTo>
                  <a:lnTo>
                    <a:pt x="264" y="346"/>
                  </a:lnTo>
                  <a:lnTo>
                    <a:pt x="264" y="346"/>
                  </a:lnTo>
                  <a:lnTo>
                    <a:pt x="267" y="349"/>
                  </a:lnTo>
                  <a:lnTo>
                    <a:pt x="273" y="352"/>
                  </a:lnTo>
                  <a:lnTo>
                    <a:pt x="280" y="353"/>
                  </a:lnTo>
                  <a:lnTo>
                    <a:pt x="281" y="355"/>
                  </a:lnTo>
                  <a:lnTo>
                    <a:pt x="288" y="359"/>
                  </a:lnTo>
                  <a:lnTo>
                    <a:pt x="295" y="362"/>
                  </a:lnTo>
                  <a:lnTo>
                    <a:pt x="299" y="360"/>
                  </a:lnTo>
                  <a:lnTo>
                    <a:pt x="302" y="362"/>
                  </a:lnTo>
                  <a:lnTo>
                    <a:pt x="305" y="366"/>
                  </a:lnTo>
                  <a:lnTo>
                    <a:pt x="313" y="366"/>
                  </a:lnTo>
                  <a:lnTo>
                    <a:pt x="320" y="370"/>
                  </a:lnTo>
                  <a:lnTo>
                    <a:pt x="326" y="370"/>
                  </a:lnTo>
                  <a:lnTo>
                    <a:pt x="326" y="370"/>
                  </a:lnTo>
                  <a:lnTo>
                    <a:pt x="325" y="373"/>
                  </a:lnTo>
                  <a:lnTo>
                    <a:pt x="320" y="374"/>
                  </a:lnTo>
                  <a:lnTo>
                    <a:pt x="318" y="378"/>
                  </a:lnTo>
                  <a:lnTo>
                    <a:pt x="316" y="383"/>
                  </a:lnTo>
                  <a:lnTo>
                    <a:pt x="316" y="391"/>
                  </a:lnTo>
                  <a:lnTo>
                    <a:pt x="309" y="388"/>
                  </a:lnTo>
                  <a:lnTo>
                    <a:pt x="299" y="391"/>
                  </a:lnTo>
                  <a:lnTo>
                    <a:pt x="296" y="387"/>
                  </a:lnTo>
                  <a:lnTo>
                    <a:pt x="292" y="387"/>
                  </a:lnTo>
                  <a:lnTo>
                    <a:pt x="284" y="390"/>
                  </a:lnTo>
                  <a:lnTo>
                    <a:pt x="275" y="385"/>
                  </a:lnTo>
                  <a:lnTo>
                    <a:pt x="268" y="387"/>
                  </a:lnTo>
                  <a:lnTo>
                    <a:pt x="254" y="385"/>
                  </a:lnTo>
                  <a:lnTo>
                    <a:pt x="249" y="387"/>
                  </a:lnTo>
                  <a:lnTo>
                    <a:pt x="246" y="391"/>
                  </a:lnTo>
                  <a:lnTo>
                    <a:pt x="232" y="398"/>
                  </a:lnTo>
                  <a:lnTo>
                    <a:pt x="232" y="397"/>
                  </a:lnTo>
                  <a:lnTo>
                    <a:pt x="226" y="397"/>
                  </a:lnTo>
                  <a:lnTo>
                    <a:pt x="225" y="390"/>
                  </a:lnTo>
                  <a:lnTo>
                    <a:pt x="223" y="388"/>
                  </a:lnTo>
                  <a:lnTo>
                    <a:pt x="222" y="390"/>
                  </a:lnTo>
                  <a:lnTo>
                    <a:pt x="219" y="390"/>
                  </a:lnTo>
                  <a:lnTo>
                    <a:pt x="216" y="394"/>
                  </a:lnTo>
                  <a:lnTo>
                    <a:pt x="215" y="392"/>
                  </a:lnTo>
                  <a:lnTo>
                    <a:pt x="212" y="387"/>
                  </a:lnTo>
                  <a:lnTo>
                    <a:pt x="209" y="387"/>
                  </a:lnTo>
                  <a:lnTo>
                    <a:pt x="208" y="388"/>
                  </a:lnTo>
                  <a:lnTo>
                    <a:pt x="208" y="392"/>
                  </a:lnTo>
                  <a:lnTo>
                    <a:pt x="212" y="401"/>
                  </a:lnTo>
                  <a:lnTo>
                    <a:pt x="212" y="404"/>
                  </a:lnTo>
                  <a:lnTo>
                    <a:pt x="209" y="404"/>
                  </a:lnTo>
                  <a:lnTo>
                    <a:pt x="208" y="402"/>
                  </a:lnTo>
                  <a:lnTo>
                    <a:pt x="204" y="392"/>
                  </a:lnTo>
                  <a:lnTo>
                    <a:pt x="198" y="392"/>
                  </a:lnTo>
                  <a:lnTo>
                    <a:pt x="200" y="397"/>
                  </a:lnTo>
                  <a:lnTo>
                    <a:pt x="197" y="397"/>
                  </a:lnTo>
                  <a:lnTo>
                    <a:pt x="190" y="390"/>
                  </a:lnTo>
                  <a:lnTo>
                    <a:pt x="187" y="384"/>
                  </a:lnTo>
                  <a:lnTo>
                    <a:pt x="185" y="383"/>
                  </a:lnTo>
                  <a:lnTo>
                    <a:pt x="181" y="384"/>
                  </a:lnTo>
                  <a:lnTo>
                    <a:pt x="178" y="380"/>
                  </a:lnTo>
                  <a:lnTo>
                    <a:pt x="176" y="378"/>
                  </a:lnTo>
                  <a:lnTo>
                    <a:pt x="166" y="377"/>
                  </a:lnTo>
                  <a:lnTo>
                    <a:pt x="164" y="380"/>
                  </a:lnTo>
                  <a:lnTo>
                    <a:pt x="160" y="378"/>
                  </a:lnTo>
                  <a:lnTo>
                    <a:pt x="157" y="378"/>
                  </a:lnTo>
                  <a:lnTo>
                    <a:pt x="157" y="383"/>
                  </a:lnTo>
                  <a:lnTo>
                    <a:pt x="153" y="392"/>
                  </a:lnTo>
                  <a:lnTo>
                    <a:pt x="148" y="385"/>
                  </a:lnTo>
                  <a:lnTo>
                    <a:pt x="146" y="385"/>
                  </a:lnTo>
                  <a:lnTo>
                    <a:pt x="143" y="388"/>
                  </a:lnTo>
                  <a:lnTo>
                    <a:pt x="143" y="392"/>
                  </a:lnTo>
                  <a:lnTo>
                    <a:pt x="129" y="399"/>
                  </a:lnTo>
                  <a:lnTo>
                    <a:pt x="125" y="399"/>
                  </a:lnTo>
                  <a:lnTo>
                    <a:pt x="117" y="395"/>
                  </a:lnTo>
                  <a:lnTo>
                    <a:pt x="110" y="392"/>
                  </a:lnTo>
                  <a:lnTo>
                    <a:pt x="101" y="397"/>
                  </a:lnTo>
                  <a:lnTo>
                    <a:pt x="94" y="401"/>
                  </a:lnTo>
                  <a:lnTo>
                    <a:pt x="91" y="399"/>
                  </a:lnTo>
                  <a:lnTo>
                    <a:pt x="91" y="399"/>
                  </a:lnTo>
                  <a:lnTo>
                    <a:pt x="91" y="395"/>
                  </a:lnTo>
                  <a:lnTo>
                    <a:pt x="90" y="391"/>
                  </a:lnTo>
                  <a:lnTo>
                    <a:pt x="90" y="378"/>
                  </a:lnTo>
                  <a:lnTo>
                    <a:pt x="84" y="377"/>
                  </a:lnTo>
                  <a:lnTo>
                    <a:pt x="82" y="371"/>
                  </a:lnTo>
                  <a:lnTo>
                    <a:pt x="69" y="362"/>
                  </a:lnTo>
                  <a:lnTo>
                    <a:pt x="65" y="349"/>
                  </a:lnTo>
                  <a:lnTo>
                    <a:pt x="69" y="346"/>
                  </a:lnTo>
                  <a:lnTo>
                    <a:pt x="70" y="341"/>
                  </a:lnTo>
                  <a:lnTo>
                    <a:pt x="67" y="338"/>
                  </a:lnTo>
                  <a:lnTo>
                    <a:pt x="59" y="334"/>
                  </a:lnTo>
                  <a:lnTo>
                    <a:pt x="58" y="331"/>
                  </a:lnTo>
                  <a:lnTo>
                    <a:pt x="62" y="320"/>
                  </a:lnTo>
                  <a:lnTo>
                    <a:pt x="66" y="304"/>
                  </a:lnTo>
                  <a:lnTo>
                    <a:pt x="56" y="296"/>
                  </a:lnTo>
                  <a:lnTo>
                    <a:pt x="49" y="285"/>
                  </a:lnTo>
                  <a:lnTo>
                    <a:pt x="48" y="285"/>
                  </a:lnTo>
                  <a:lnTo>
                    <a:pt x="44" y="289"/>
                  </a:lnTo>
                  <a:lnTo>
                    <a:pt x="32" y="297"/>
                  </a:lnTo>
                  <a:lnTo>
                    <a:pt x="27" y="296"/>
                  </a:lnTo>
                  <a:lnTo>
                    <a:pt x="21" y="292"/>
                  </a:lnTo>
                  <a:lnTo>
                    <a:pt x="20" y="288"/>
                  </a:lnTo>
                  <a:lnTo>
                    <a:pt x="21" y="285"/>
                  </a:lnTo>
                  <a:lnTo>
                    <a:pt x="21" y="282"/>
                  </a:lnTo>
                  <a:lnTo>
                    <a:pt x="17" y="275"/>
                  </a:lnTo>
                  <a:lnTo>
                    <a:pt x="20" y="272"/>
                  </a:lnTo>
                  <a:lnTo>
                    <a:pt x="23" y="265"/>
                  </a:lnTo>
                  <a:lnTo>
                    <a:pt x="25" y="262"/>
                  </a:lnTo>
                  <a:lnTo>
                    <a:pt x="23" y="258"/>
                  </a:lnTo>
                  <a:lnTo>
                    <a:pt x="21" y="253"/>
                  </a:lnTo>
                  <a:lnTo>
                    <a:pt x="17" y="250"/>
                  </a:lnTo>
                  <a:lnTo>
                    <a:pt x="21" y="244"/>
                  </a:lnTo>
                  <a:lnTo>
                    <a:pt x="21" y="239"/>
                  </a:lnTo>
                  <a:lnTo>
                    <a:pt x="23" y="236"/>
                  </a:lnTo>
                  <a:lnTo>
                    <a:pt x="35" y="229"/>
                  </a:lnTo>
                  <a:lnTo>
                    <a:pt x="34" y="223"/>
                  </a:lnTo>
                  <a:lnTo>
                    <a:pt x="32" y="219"/>
                  </a:lnTo>
                  <a:lnTo>
                    <a:pt x="35" y="216"/>
                  </a:lnTo>
                  <a:lnTo>
                    <a:pt x="31" y="215"/>
                  </a:lnTo>
                  <a:lnTo>
                    <a:pt x="24" y="216"/>
                  </a:lnTo>
                  <a:lnTo>
                    <a:pt x="23" y="213"/>
                  </a:lnTo>
                  <a:lnTo>
                    <a:pt x="17" y="209"/>
                  </a:lnTo>
                  <a:lnTo>
                    <a:pt x="16" y="204"/>
                  </a:lnTo>
                  <a:lnTo>
                    <a:pt x="9" y="201"/>
                  </a:lnTo>
                  <a:lnTo>
                    <a:pt x="6" y="198"/>
                  </a:lnTo>
                  <a:lnTo>
                    <a:pt x="0" y="183"/>
                  </a:lnTo>
                  <a:lnTo>
                    <a:pt x="0" y="183"/>
                  </a:lnTo>
                  <a:lnTo>
                    <a:pt x="4" y="176"/>
                  </a:lnTo>
                  <a:lnTo>
                    <a:pt x="11" y="174"/>
                  </a:lnTo>
                  <a:lnTo>
                    <a:pt x="13" y="167"/>
                  </a:lnTo>
                  <a:lnTo>
                    <a:pt x="10" y="165"/>
                  </a:lnTo>
                  <a:lnTo>
                    <a:pt x="10" y="162"/>
                  </a:lnTo>
                  <a:lnTo>
                    <a:pt x="20" y="153"/>
                  </a:lnTo>
                  <a:lnTo>
                    <a:pt x="24" y="146"/>
                  </a:lnTo>
                  <a:lnTo>
                    <a:pt x="28" y="144"/>
                  </a:lnTo>
                  <a:lnTo>
                    <a:pt x="32" y="138"/>
                  </a:lnTo>
                  <a:lnTo>
                    <a:pt x="38" y="132"/>
                  </a:lnTo>
                  <a:lnTo>
                    <a:pt x="45" y="131"/>
                  </a:lnTo>
                  <a:lnTo>
                    <a:pt x="49" y="132"/>
                  </a:lnTo>
                  <a:lnTo>
                    <a:pt x="52" y="138"/>
                  </a:lnTo>
                  <a:lnTo>
                    <a:pt x="58" y="131"/>
                  </a:lnTo>
                  <a:lnTo>
                    <a:pt x="60" y="121"/>
                  </a:lnTo>
                  <a:lnTo>
                    <a:pt x="67" y="120"/>
                  </a:lnTo>
                  <a:lnTo>
                    <a:pt x="70" y="116"/>
                  </a:lnTo>
                  <a:lnTo>
                    <a:pt x="80" y="114"/>
                  </a:lnTo>
                  <a:lnTo>
                    <a:pt x="86" y="103"/>
                  </a:lnTo>
                  <a:lnTo>
                    <a:pt x="86" y="100"/>
                  </a:lnTo>
                  <a:lnTo>
                    <a:pt x="82" y="95"/>
                  </a:lnTo>
                  <a:lnTo>
                    <a:pt x="80" y="89"/>
                  </a:lnTo>
                  <a:lnTo>
                    <a:pt x="73" y="76"/>
                  </a:lnTo>
                  <a:lnTo>
                    <a:pt x="70" y="64"/>
                  </a:lnTo>
                  <a:lnTo>
                    <a:pt x="66" y="60"/>
                  </a:lnTo>
                  <a:lnTo>
                    <a:pt x="66" y="57"/>
                  </a:lnTo>
                  <a:lnTo>
                    <a:pt x="62" y="54"/>
                  </a:lnTo>
                  <a:lnTo>
                    <a:pt x="60" y="49"/>
                  </a:lnTo>
                  <a:lnTo>
                    <a:pt x="77" y="46"/>
                  </a:lnTo>
                  <a:lnTo>
                    <a:pt x="84" y="33"/>
                  </a:lnTo>
                  <a:lnTo>
                    <a:pt x="87" y="30"/>
                  </a:lnTo>
                  <a:lnTo>
                    <a:pt x="89" y="26"/>
                  </a:lnTo>
                  <a:lnTo>
                    <a:pt x="94" y="21"/>
                  </a:lnTo>
                  <a:lnTo>
                    <a:pt x="97" y="19"/>
                  </a:lnTo>
                  <a:lnTo>
                    <a:pt x="103" y="14"/>
                  </a:lnTo>
                  <a:lnTo>
                    <a:pt x="104" y="2"/>
                  </a:lnTo>
                  <a:lnTo>
                    <a:pt x="11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1" name="Freeform 6">
              <a:extLst>
                <a:ext uri="{FF2B5EF4-FFF2-40B4-BE49-F238E27FC236}">
                  <a16:creationId xmlns:a16="http://schemas.microsoft.com/office/drawing/2014/main" id="{DB42ADE2-F04C-4B2F-9982-333BE31D393A}"/>
                </a:ext>
              </a:extLst>
            </p:cNvPr>
            <p:cNvSpPr>
              <a:spLocks noEditPoints="1"/>
            </p:cNvSpPr>
            <p:nvPr/>
          </p:nvSpPr>
          <p:spPr bwMode="auto">
            <a:xfrm>
              <a:off x="4060825" y="4908550"/>
              <a:ext cx="922338" cy="696913"/>
            </a:xfrm>
            <a:custGeom>
              <a:avLst/>
              <a:gdLst>
                <a:gd name="T0" fmla="*/ 145 w 581"/>
                <a:gd name="T1" fmla="*/ 404 h 439"/>
                <a:gd name="T2" fmla="*/ 133 w 581"/>
                <a:gd name="T3" fmla="*/ 431 h 439"/>
                <a:gd name="T4" fmla="*/ 65 w 581"/>
                <a:gd name="T5" fmla="*/ 415 h 439"/>
                <a:gd name="T6" fmla="*/ 93 w 581"/>
                <a:gd name="T7" fmla="*/ 400 h 439"/>
                <a:gd name="T8" fmla="*/ 172 w 581"/>
                <a:gd name="T9" fmla="*/ 377 h 439"/>
                <a:gd name="T10" fmla="*/ 173 w 581"/>
                <a:gd name="T11" fmla="*/ 383 h 439"/>
                <a:gd name="T12" fmla="*/ 460 w 581"/>
                <a:gd name="T13" fmla="*/ 203 h 439"/>
                <a:gd name="T14" fmla="*/ 489 w 581"/>
                <a:gd name="T15" fmla="*/ 228 h 439"/>
                <a:gd name="T16" fmla="*/ 458 w 581"/>
                <a:gd name="T17" fmla="*/ 214 h 439"/>
                <a:gd name="T18" fmla="*/ 228 w 581"/>
                <a:gd name="T19" fmla="*/ 35 h 439"/>
                <a:gd name="T20" fmla="*/ 220 w 581"/>
                <a:gd name="T21" fmla="*/ 81 h 439"/>
                <a:gd name="T22" fmla="*/ 217 w 581"/>
                <a:gd name="T23" fmla="*/ 99 h 439"/>
                <a:gd name="T24" fmla="*/ 225 w 581"/>
                <a:gd name="T25" fmla="*/ 122 h 439"/>
                <a:gd name="T26" fmla="*/ 246 w 581"/>
                <a:gd name="T27" fmla="*/ 141 h 439"/>
                <a:gd name="T28" fmla="*/ 252 w 581"/>
                <a:gd name="T29" fmla="*/ 201 h 439"/>
                <a:gd name="T30" fmla="*/ 280 w 581"/>
                <a:gd name="T31" fmla="*/ 238 h 439"/>
                <a:gd name="T32" fmla="*/ 315 w 581"/>
                <a:gd name="T33" fmla="*/ 246 h 439"/>
                <a:gd name="T34" fmla="*/ 349 w 581"/>
                <a:gd name="T35" fmla="*/ 247 h 439"/>
                <a:gd name="T36" fmla="*/ 387 w 581"/>
                <a:gd name="T37" fmla="*/ 199 h 439"/>
                <a:gd name="T38" fmla="*/ 415 w 581"/>
                <a:gd name="T39" fmla="*/ 193 h 439"/>
                <a:gd name="T40" fmla="*/ 450 w 581"/>
                <a:gd name="T41" fmla="*/ 196 h 439"/>
                <a:gd name="T42" fmla="*/ 443 w 581"/>
                <a:gd name="T43" fmla="*/ 207 h 439"/>
                <a:gd name="T44" fmla="*/ 429 w 581"/>
                <a:gd name="T45" fmla="*/ 214 h 439"/>
                <a:gd name="T46" fmla="*/ 439 w 581"/>
                <a:gd name="T47" fmla="*/ 220 h 439"/>
                <a:gd name="T48" fmla="*/ 456 w 581"/>
                <a:gd name="T49" fmla="*/ 220 h 439"/>
                <a:gd name="T50" fmla="*/ 463 w 581"/>
                <a:gd name="T51" fmla="*/ 221 h 439"/>
                <a:gd name="T52" fmla="*/ 509 w 581"/>
                <a:gd name="T53" fmla="*/ 227 h 439"/>
                <a:gd name="T54" fmla="*/ 579 w 581"/>
                <a:gd name="T55" fmla="*/ 221 h 439"/>
                <a:gd name="T56" fmla="*/ 572 w 581"/>
                <a:gd name="T57" fmla="*/ 278 h 439"/>
                <a:gd name="T58" fmla="*/ 543 w 581"/>
                <a:gd name="T59" fmla="*/ 298 h 439"/>
                <a:gd name="T60" fmla="*/ 493 w 581"/>
                <a:gd name="T61" fmla="*/ 350 h 439"/>
                <a:gd name="T62" fmla="*/ 395 w 581"/>
                <a:gd name="T63" fmla="*/ 375 h 439"/>
                <a:gd name="T64" fmla="*/ 359 w 581"/>
                <a:gd name="T65" fmla="*/ 390 h 439"/>
                <a:gd name="T66" fmla="*/ 309 w 581"/>
                <a:gd name="T67" fmla="*/ 373 h 439"/>
                <a:gd name="T68" fmla="*/ 207 w 581"/>
                <a:gd name="T69" fmla="*/ 387 h 439"/>
                <a:gd name="T70" fmla="*/ 189 w 581"/>
                <a:gd name="T71" fmla="*/ 379 h 439"/>
                <a:gd name="T72" fmla="*/ 179 w 581"/>
                <a:gd name="T73" fmla="*/ 376 h 439"/>
                <a:gd name="T74" fmla="*/ 170 w 581"/>
                <a:gd name="T75" fmla="*/ 369 h 439"/>
                <a:gd name="T76" fmla="*/ 154 w 581"/>
                <a:gd name="T77" fmla="*/ 370 h 439"/>
                <a:gd name="T78" fmla="*/ 145 w 581"/>
                <a:gd name="T79" fmla="*/ 373 h 439"/>
                <a:gd name="T80" fmla="*/ 137 w 581"/>
                <a:gd name="T81" fmla="*/ 369 h 439"/>
                <a:gd name="T82" fmla="*/ 130 w 581"/>
                <a:gd name="T83" fmla="*/ 382 h 439"/>
                <a:gd name="T84" fmla="*/ 96 w 581"/>
                <a:gd name="T85" fmla="*/ 351 h 439"/>
                <a:gd name="T86" fmla="*/ 85 w 581"/>
                <a:gd name="T87" fmla="*/ 351 h 439"/>
                <a:gd name="T88" fmla="*/ 97 w 581"/>
                <a:gd name="T89" fmla="*/ 363 h 439"/>
                <a:gd name="T90" fmla="*/ 95 w 581"/>
                <a:gd name="T91" fmla="*/ 384 h 439"/>
                <a:gd name="T92" fmla="*/ 66 w 581"/>
                <a:gd name="T93" fmla="*/ 400 h 439"/>
                <a:gd name="T94" fmla="*/ 26 w 581"/>
                <a:gd name="T95" fmla="*/ 383 h 439"/>
                <a:gd name="T96" fmla="*/ 15 w 581"/>
                <a:gd name="T97" fmla="*/ 345 h 439"/>
                <a:gd name="T98" fmla="*/ 24 w 581"/>
                <a:gd name="T99" fmla="*/ 327 h 439"/>
                <a:gd name="T100" fmla="*/ 61 w 581"/>
                <a:gd name="T101" fmla="*/ 320 h 439"/>
                <a:gd name="T102" fmla="*/ 45 w 581"/>
                <a:gd name="T103" fmla="*/ 270 h 439"/>
                <a:gd name="T104" fmla="*/ 74 w 581"/>
                <a:gd name="T105" fmla="*/ 243 h 439"/>
                <a:gd name="T106" fmla="*/ 72 w 581"/>
                <a:gd name="T107" fmla="*/ 203 h 439"/>
                <a:gd name="T108" fmla="*/ 51 w 581"/>
                <a:gd name="T109" fmla="*/ 154 h 439"/>
                <a:gd name="T110" fmla="*/ 47 w 581"/>
                <a:gd name="T111" fmla="*/ 92 h 439"/>
                <a:gd name="T112" fmla="*/ 61 w 581"/>
                <a:gd name="T113" fmla="*/ 66 h 439"/>
                <a:gd name="T114" fmla="*/ 88 w 581"/>
                <a:gd name="T115" fmla="*/ 24 h 439"/>
                <a:gd name="T116" fmla="*/ 107 w 581"/>
                <a:gd name="T117" fmla="*/ 9 h 439"/>
                <a:gd name="T118" fmla="*/ 131 w 581"/>
                <a:gd name="T119" fmla="*/ 59 h 439"/>
                <a:gd name="T120" fmla="*/ 170 w 581"/>
                <a:gd name="T121" fmla="*/ 32 h 439"/>
                <a:gd name="T122" fmla="*/ 192 w 581"/>
                <a:gd name="T123" fmla="*/ 1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439">
                  <a:moveTo>
                    <a:pt x="110" y="387"/>
                  </a:moveTo>
                  <a:lnTo>
                    <a:pt x="113" y="389"/>
                  </a:lnTo>
                  <a:lnTo>
                    <a:pt x="116" y="387"/>
                  </a:lnTo>
                  <a:lnTo>
                    <a:pt x="121" y="394"/>
                  </a:lnTo>
                  <a:lnTo>
                    <a:pt x="125" y="394"/>
                  </a:lnTo>
                  <a:lnTo>
                    <a:pt x="125" y="396"/>
                  </a:lnTo>
                  <a:lnTo>
                    <a:pt x="134" y="396"/>
                  </a:lnTo>
                  <a:lnTo>
                    <a:pt x="135" y="396"/>
                  </a:lnTo>
                  <a:lnTo>
                    <a:pt x="144" y="400"/>
                  </a:lnTo>
                  <a:lnTo>
                    <a:pt x="145" y="404"/>
                  </a:lnTo>
                  <a:lnTo>
                    <a:pt x="145" y="407"/>
                  </a:lnTo>
                  <a:lnTo>
                    <a:pt x="147" y="407"/>
                  </a:lnTo>
                  <a:lnTo>
                    <a:pt x="151" y="408"/>
                  </a:lnTo>
                  <a:lnTo>
                    <a:pt x="151" y="410"/>
                  </a:lnTo>
                  <a:lnTo>
                    <a:pt x="145" y="414"/>
                  </a:lnTo>
                  <a:lnTo>
                    <a:pt x="145" y="415"/>
                  </a:lnTo>
                  <a:lnTo>
                    <a:pt x="140" y="415"/>
                  </a:lnTo>
                  <a:lnTo>
                    <a:pt x="134" y="419"/>
                  </a:lnTo>
                  <a:lnTo>
                    <a:pt x="133" y="426"/>
                  </a:lnTo>
                  <a:lnTo>
                    <a:pt x="133" y="431"/>
                  </a:lnTo>
                  <a:lnTo>
                    <a:pt x="131" y="433"/>
                  </a:lnTo>
                  <a:lnTo>
                    <a:pt x="120" y="438"/>
                  </a:lnTo>
                  <a:lnTo>
                    <a:pt x="111" y="439"/>
                  </a:lnTo>
                  <a:lnTo>
                    <a:pt x="96" y="425"/>
                  </a:lnTo>
                  <a:lnTo>
                    <a:pt x="86" y="421"/>
                  </a:lnTo>
                  <a:lnTo>
                    <a:pt x="79" y="414"/>
                  </a:lnTo>
                  <a:lnTo>
                    <a:pt x="75" y="414"/>
                  </a:lnTo>
                  <a:lnTo>
                    <a:pt x="65" y="417"/>
                  </a:lnTo>
                  <a:lnTo>
                    <a:pt x="61" y="415"/>
                  </a:lnTo>
                  <a:lnTo>
                    <a:pt x="65" y="415"/>
                  </a:lnTo>
                  <a:lnTo>
                    <a:pt x="65" y="412"/>
                  </a:lnTo>
                  <a:lnTo>
                    <a:pt x="69" y="411"/>
                  </a:lnTo>
                  <a:lnTo>
                    <a:pt x="71" y="407"/>
                  </a:lnTo>
                  <a:lnTo>
                    <a:pt x="71" y="405"/>
                  </a:lnTo>
                  <a:lnTo>
                    <a:pt x="74" y="404"/>
                  </a:lnTo>
                  <a:lnTo>
                    <a:pt x="82" y="403"/>
                  </a:lnTo>
                  <a:lnTo>
                    <a:pt x="89" y="398"/>
                  </a:lnTo>
                  <a:lnTo>
                    <a:pt x="92" y="398"/>
                  </a:lnTo>
                  <a:lnTo>
                    <a:pt x="92" y="401"/>
                  </a:lnTo>
                  <a:lnTo>
                    <a:pt x="93" y="400"/>
                  </a:lnTo>
                  <a:lnTo>
                    <a:pt x="95" y="401"/>
                  </a:lnTo>
                  <a:lnTo>
                    <a:pt x="95" y="398"/>
                  </a:lnTo>
                  <a:lnTo>
                    <a:pt x="92" y="398"/>
                  </a:lnTo>
                  <a:lnTo>
                    <a:pt x="102" y="396"/>
                  </a:lnTo>
                  <a:lnTo>
                    <a:pt x="103" y="391"/>
                  </a:lnTo>
                  <a:lnTo>
                    <a:pt x="107" y="389"/>
                  </a:lnTo>
                  <a:lnTo>
                    <a:pt x="110" y="387"/>
                  </a:lnTo>
                  <a:close/>
                  <a:moveTo>
                    <a:pt x="170" y="370"/>
                  </a:moveTo>
                  <a:lnTo>
                    <a:pt x="170" y="373"/>
                  </a:lnTo>
                  <a:lnTo>
                    <a:pt x="172" y="377"/>
                  </a:lnTo>
                  <a:lnTo>
                    <a:pt x="170" y="377"/>
                  </a:lnTo>
                  <a:lnTo>
                    <a:pt x="169" y="376"/>
                  </a:lnTo>
                  <a:lnTo>
                    <a:pt x="168" y="377"/>
                  </a:lnTo>
                  <a:lnTo>
                    <a:pt x="172" y="379"/>
                  </a:lnTo>
                  <a:lnTo>
                    <a:pt x="169" y="379"/>
                  </a:lnTo>
                  <a:lnTo>
                    <a:pt x="170" y="380"/>
                  </a:lnTo>
                  <a:lnTo>
                    <a:pt x="169" y="382"/>
                  </a:lnTo>
                  <a:lnTo>
                    <a:pt x="172" y="382"/>
                  </a:lnTo>
                  <a:lnTo>
                    <a:pt x="172" y="382"/>
                  </a:lnTo>
                  <a:lnTo>
                    <a:pt x="173" y="383"/>
                  </a:lnTo>
                  <a:lnTo>
                    <a:pt x="173" y="384"/>
                  </a:lnTo>
                  <a:lnTo>
                    <a:pt x="158" y="382"/>
                  </a:lnTo>
                  <a:lnTo>
                    <a:pt x="158" y="379"/>
                  </a:lnTo>
                  <a:lnTo>
                    <a:pt x="162" y="380"/>
                  </a:lnTo>
                  <a:lnTo>
                    <a:pt x="163" y="377"/>
                  </a:lnTo>
                  <a:lnTo>
                    <a:pt x="165" y="373"/>
                  </a:lnTo>
                  <a:lnTo>
                    <a:pt x="163" y="372"/>
                  </a:lnTo>
                  <a:lnTo>
                    <a:pt x="168" y="369"/>
                  </a:lnTo>
                  <a:lnTo>
                    <a:pt x="170" y="370"/>
                  </a:lnTo>
                  <a:close/>
                  <a:moveTo>
                    <a:pt x="460" y="203"/>
                  </a:moveTo>
                  <a:lnTo>
                    <a:pt x="464" y="206"/>
                  </a:lnTo>
                  <a:lnTo>
                    <a:pt x="468" y="206"/>
                  </a:lnTo>
                  <a:lnTo>
                    <a:pt x="474" y="210"/>
                  </a:lnTo>
                  <a:lnTo>
                    <a:pt x="486" y="213"/>
                  </a:lnTo>
                  <a:lnTo>
                    <a:pt x="488" y="215"/>
                  </a:lnTo>
                  <a:lnTo>
                    <a:pt x="493" y="220"/>
                  </a:lnTo>
                  <a:lnTo>
                    <a:pt x="495" y="224"/>
                  </a:lnTo>
                  <a:lnTo>
                    <a:pt x="495" y="225"/>
                  </a:lnTo>
                  <a:lnTo>
                    <a:pt x="493" y="225"/>
                  </a:lnTo>
                  <a:lnTo>
                    <a:pt x="489" y="228"/>
                  </a:lnTo>
                  <a:lnTo>
                    <a:pt x="485" y="229"/>
                  </a:lnTo>
                  <a:lnTo>
                    <a:pt x="478" y="227"/>
                  </a:lnTo>
                  <a:lnTo>
                    <a:pt x="470" y="225"/>
                  </a:lnTo>
                  <a:lnTo>
                    <a:pt x="468" y="224"/>
                  </a:lnTo>
                  <a:lnTo>
                    <a:pt x="465" y="225"/>
                  </a:lnTo>
                  <a:lnTo>
                    <a:pt x="464" y="225"/>
                  </a:lnTo>
                  <a:lnTo>
                    <a:pt x="464" y="221"/>
                  </a:lnTo>
                  <a:lnTo>
                    <a:pt x="457" y="217"/>
                  </a:lnTo>
                  <a:lnTo>
                    <a:pt x="456" y="213"/>
                  </a:lnTo>
                  <a:lnTo>
                    <a:pt x="458" y="214"/>
                  </a:lnTo>
                  <a:lnTo>
                    <a:pt x="460" y="214"/>
                  </a:lnTo>
                  <a:lnTo>
                    <a:pt x="458" y="210"/>
                  </a:lnTo>
                  <a:lnTo>
                    <a:pt x="460" y="203"/>
                  </a:lnTo>
                  <a:close/>
                  <a:moveTo>
                    <a:pt x="221" y="0"/>
                  </a:moveTo>
                  <a:lnTo>
                    <a:pt x="227" y="4"/>
                  </a:lnTo>
                  <a:lnTo>
                    <a:pt x="225" y="13"/>
                  </a:lnTo>
                  <a:lnTo>
                    <a:pt x="232" y="20"/>
                  </a:lnTo>
                  <a:lnTo>
                    <a:pt x="235" y="27"/>
                  </a:lnTo>
                  <a:lnTo>
                    <a:pt x="228" y="32"/>
                  </a:lnTo>
                  <a:lnTo>
                    <a:pt x="228" y="35"/>
                  </a:lnTo>
                  <a:lnTo>
                    <a:pt x="224" y="38"/>
                  </a:lnTo>
                  <a:lnTo>
                    <a:pt x="221" y="42"/>
                  </a:lnTo>
                  <a:lnTo>
                    <a:pt x="224" y="42"/>
                  </a:lnTo>
                  <a:lnTo>
                    <a:pt x="225" y="45"/>
                  </a:lnTo>
                  <a:lnTo>
                    <a:pt x="225" y="52"/>
                  </a:lnTo>
                  <a:lnTo>
                    <a:pt x="221" y="56"/>
                  </a:lnTo>
                  <a:lnTo>
                    <a:pt x="224" y="63"/>
                  </a:lnTo>
                  <a:lnTo>
                    <a:pt x="218" y="70"/>
                  </a:lnTo>
                  <a:lnTo>
                    <a:pt x="215" y="80"/>
                  </a:lnTo>
                  <a:lnTo>
                    <a:pt x="220" y="81"/>
                  </a:lnTo>
                  <a:lnTo>
                    <a:pt x="227" y="87"/>
                  </a:lnTo>
                  <a:lnTo>
                    <a:pt x="229" y="85"/>
                  </a:lnTo>
                  <a:lnTo>
                    <a:pt x="236" y="92"/>
                  </a:lnTo>
                  <a:lnTo>
                    <a:pt x="242" y="101"/>
                  </a:lnTo>
                  <a:lnTo>
                    <a:pt x="242" y="102"/>
                  </a:lnTo>
                  <a:lnTo>
                    <a:pt x="239" y="102"/>
                  </a:lnTo>
                  <a:lnTo>
                    <a:pt x="234" y="108"/>
                  </a:lnTo>
                  <a:lnTo>
                    <a:pt x="228" y="105"/>
                  </a:lnTo>
                  <a:lnTo>
                    <a:pt x="221" y="105"/>
                  </a:lnTo>
                  <a:lnTo>
                    <a:pt x="217" y="99"/>
                  </a:lnTo>
                  <a:lnTo>
                    <a:pt x="218" y="97"/>
                  </a:lnTo>
                  <a:lnTo>
                    <a:pt x="213" y="94"/>
                  </a:lnTo>
                  <a:lnTo>
                    <a:pt x="211" y="95"/>
                  </a:lnTo>
                  <a:lnTo>
                    <a:pt x="208" y="101"/>
                  </a:lnTo>
                  <a:lnTo>
                    <a:pt x="211" y="105"/>
                  </a:lnTo>
                  <a:lnTo>
                    <a:pt x="214" y="105"/>
                  </a:lnTo>
                  <a:lnTo>
                    <a:pt x="217" y="109"/>
                  </a:lnTo>
                  <a:lnTo>
                    <a:pt x="218" y="116"/>
                  </a:lnTo>
                  <a:lnTo>
                    <a:pt x="220" y="119"/>
                  </a:lnTo>
                  <a:lnTo>
                    <a:pt x="225" y="122"/>
                  </a:lnTo>
                  <a:lnTo>
                    <a:pt x="232" y="122"/>
                  </a:lnTo>
                  <a:lnTo>
                    <a:pt x="236" y="126"/>
                  </a:lnTo>
                  <a:lnTo>
                    <a:pt x="241" y="125"/>
                  </a:lnTo>
                  <a:lnTo>
                    <a:pt x="243" y="126"/>
                  </a:lnTo>
                  <a:lnTo>
                    <a:pt x="243" y="127"/>
                  </a:lnTo>
                  <a:lnTo>
                    <a:pt x="239" y="130"/>
                  </a:lnTo>
                  <a:lnTo>
                    <a:pt x="239" y="133"/>
                  </a:lnTo>
                  <a:lnTo>
                    <a:pt x="241" y="137"/>
                  </a:lnTo>
                  <a:lnTo>
                    <a:pt x="241" y="141"/>
                  </a:lnTo>
                  <a:lnTo>
                    <a:pt x="246" y="141"/>
                  </a:lnTo>
                  <a:lnTo>
                    <a:pt x="248" y="141"/>
                  </a:lnTo>
                  <a:lnTo>
                    <a:pt x="243" y="151"/>
                  </a:lnTo>
                  <a:lnTo>
                    <a:pt x="243" y="155"/>
                  </a:lnTo>
                  <a:lnTo>
                    <a:pt x="245" y="161"/>
                  </a:lnTo>
                  <a:lnTo>
                    <a:pt x="249" y="165"/>
                  </a:lnTo>
                  <a:lnTo>
                    <a:pt x="249" y="165"/>
                  </a:lnTo>
                  <a:lnTo>
                    <a:pt x="252" y="176"/>
                  </a:lnTo>
                  <a:lnTo>
                    <a:pt x="250" y="192"/>
                  </a:lnTo>
                  <a:lnTo>
                    <a:pt x="248" y="196"/>
                  </a:lnTo>
                  <a:lnTo>
                    <a:pt x="252" y="201"/>
                  </a:lnTo>
                  <a:lnTo>
                    <a:pt x="258" y="203"/>
                  </a:lnTo>
                  <a:lnTo>
                    <a:pt x="258" y="207"/>
                  </a:lnTo>
                  <a:lnTo>
                    <a:pt x="259" y="208"/>
                  </a:lnTo>
                  <a:lnTo>
                    <a:pt x="265" y="210"/>
                  </a:lnTo>
                  <a:lnTo>
                    <a:pt x="269" y="215"/>
                  </a:lnTo>
                  <a:lnTo>
                    <a:pt x="274" y="218"/>
                  </a:lnTo>
                  <a:lnTo>
                    <a:pt x="280" y="218"/>
                  </a:lnTo>
                  <a:lnTo>
                    <a:pt x="281" y="225"/>
                  </a:lnTo>
                  <a:lnTo>
                    <a:pt x="279" y="231"/>
                  </a:lnTo>
                  <a:lnTo>
                    <a:pt x="280" y="238"/>
                  </a:lnTo>
                  <a:lnTo>
                    <a:pt x="283" y="236"/>
                  </a:lnTo>
                  <a:lnTo>
                    <a:pt x="287" y="227"/>
                  </a:lnTo>
                  <a:lnTo>
                    <a:pt x="291" y="224"/>
                  </a:lnTo>
                  <a:lnTo>
                    <a:pt x="295" y="229"/>
                  </a:lnTo>
                  <a:lnTo>
                    <a:pt x="295" y="236"/>
                  </a:lnTo>
                  <a:lnTo>
                    <a:pt x="301" y="234"/>
                  </a:lnTo>
                  <a:lnTo>
                    <a:pt x="302" y="234"/>
                  </a:lnTo>
                  <a:lnTo>
                    <a:pt x="307" y="243"/>
                  </a:lnTo>
                  <a:lnTo>
                    <a:pt x="311" y="247"/>
                  </a:lnTo>
                  <a:lnTo>
                    <a:pt x="315" y="246"/>
                  </a:lnTo>
                  <a:lnTo>
                    <a:pt x="318" y="241"/>
                  </a:lnTo>
                  <a:lnTo>
                    <a:pt x="322" y="239"/>
                  </a:lnTo>
                  <a:lnTo>
                    <a:pt x="325" y="239"/>
                  </a:lnTo>
                  <a:lnTo>
                    <a:pt x="328" y="235"/>
                  </a:lnTo>
                  <a:lnTo>
                    <a:pt x="333" y="236"/>
                  </a:lnTo>
                  <a:lnTo>
                    <a:pt x="336" y="239"/>
                  </a:lnTo>
                  <a:lnTo>
                    <a:pt x="336" y="246"/>
                  </a:lnTo>
                  <a:lnTo>
                    <a:pt x="342" y="245"/>
                  </a:lnTo>
                  <a:lnTo>
                    <a:pt x="345" y="249"/>
                  </a:lnTo>
                  <a:lnTo>
                    <a:pt x="349" y="247"/>
                  </a:lnTo>
                  <a:lnTo>
                    <a:pt x="349" y="241"/>
                  </a:lnTo>
                  <a:lnTo>
                    <a:pt x="359" y="229"/>
                  </a:lnTo>
                  <a:lnTo>
                    <a:pt x="361" y="220"/>
                  </a:lnTo>
                  <a:lnTo>
                    <a:pt x="360" y="213"/>
                  </a:lnTo>
                  <a:lnTo>
                    <a:pt x="364" y="207"/>
                  </a:lnTo>
                  <a:lnTo>
                    <a:pt x="368" y="201"/>
                  </a:lnTo>
                  <a:lnTo>
                    <a:pt x="371" y="197"/>
                  </a:lnTo>
                  <a:lnTo>
                    <a:pt x="371" y="197"/>
                  </a:lnTo>
                  <a:lnTo>
                    <a:pt x="378" y="201"/>
                  </a:lnTo>
                  <a:lnTo>
                    <a:pt x="387" y="199"/>
                  </a:lnTo>
                  <a:lnTo>
                    <a:pt x="391" y="204"/>
                  </a:lnTo>
                  <a:lnTo>
                    <a:pt x="395" y="206"/>
                  </a:lnTo>
                  <a:lnTo>
                    <a:pt x="404" y="203"/>
                  </a:lnTo>
                  <a:lnTo>
                    <a:pt x="404" y="203"/>
                  </a:lnTo>
                  <a:lnTo>
                    <a:pt x="405" y="204"/>
                  </a:lnTo>
                  <a:lnTo>
                    <a:pt x="411" y="203"/>
                  </a:lnTo>
                  <a:lnTo>
                    <a:pt x="411" y="199"/>
                  </a:lnTo>
                  <a:lnTo>
                    <a:pt x="411" y="199"/>
                  </a:lnTo>
                  <a:lnTo>
                    <a:pt x="412" y="197"/>
                  </a:lnTo>
                  <a:lnTo>
                    <a:pt x="415" y="193"/>
                  </a:lnTo>
                  <a:lnTo>
                    <a:pt x="422" y="194"/>
                  </a:lnTo>
                  <a:lnTo>
                    <a:pt x="426" y="193"/>
                  </a:lnTo>
                  <a:lnTo>
                    <a:pt x="427" y="194"/>
                  </a:lnTo>
                  <a:lnTo>
                    <a:pt x="430" y="194"/>
                  </a:lnTo>
                  <a:lnTo>
                    <a:pt x="433" y="194"/>
                  </a:lnTo>
                  <a:lnTo>
                    <a:pt x="433" y="194"/>
                  </a:lnTo>
                  <a:lnTo>
                    <a:pt x="437" y="196"/>
                  </a:lnTo>
                  <a:lnTo>
                    <a:pt x="443" y="196"/>
                  </a:lnTo>
                  <a:lnTo>
                    <a:pt x="447" y="197"/>
                  </a:lnTo>
                  <a:lnTo>
                    <a:pt x="450" y="196"/>
                  </a:lnTo>
                  <a:lnTo>
                    <a:pt x="453" y="197"/>
                  </a:lnTo>
                  <a:lnTo>
                    <a:pt x="456" y="201"/>
                  </a:lnTo>
                  <a:lnTo>
                    <a:pt x="457" y="206"/>
                  </a:lnTo>
                  <a:lnTo>
                    <a:pt x="456" y="207"/>
                  </a:lnTo>
                  <a:lnTo>
                    <a:pt x="449" y="208"/>
                  </a:lnTo>
                  <a:lnTo>
                    <a:pt x="449" y="206"/>
                  </a:lnTo>
                  <a:lnTo>
                    <a:pt x="444" y="203"/>
                  </a:lnTo>
                  <a:lnTo>
                    <a:pt x="444" y="204"/>
                  </a:lnTo>
                  <a:lnTo>
                    <a:pt x="446" y="207"/>
                  </a:lnTo>
                  <a:lnTo>
                    <a:pt x="443" y="207"/>
                  </a:lnTo>
                  <a:lnTo>
                    <a:pt x="443" y="207"/>
                  </a:lnTo>
                  <a:lnTo>
                    <a:pt x="442" y="206"/>
                  </a:lnTo>
                  <a:lnTo>
                    <a:pt x="439" y="207"/>
                  </a:lnTo>
                  <a:lnTo>
                    <a:pt x="439" y="208"/>
                  </a:lnTo>
                  <a:lnTo>
                    <a:pt x="440" y="210"/>
                  </a:lnTo>
                  <a:lnTo>
                    <a:pt x="436" y="213"/>
                  </a:lnTo>
                  <a:lnTo>
                    <a:pt x="436" y="214"/>
                  </a:lnTo>
                  <a:lnTo>
                    <a:pt x="434" y="213"/>
                  </a:lnTo>
                  <a:lnTo>
                    <a:pt x="432" y="213"/>
                  </a:lnTo>
                  <a:lnTo>
                    <a:pt x="429" y="214"/>
                  </a:lnTo>
                  <a:lnTo>
                    <a:pt x="425" y="213"/>
                  </a:lnTo>
                  <a:lnTo>
                    <a:pt x="423" y="214"/>
                  </a:lnTo>
                  <a:lnTo>
                    <a:pt x="426" y="214"/>
                  </a:lnTo>
                  <a:lnTo>
                    <a:pt x="427" y="217"/>
                  </a:lnTo>
                  <a:lnTo>
                    <a:pt x="432" y="220"/>
                  </a:lnTo>
                  <a:lnTo>
                    <a:pt x="436" y="220"/>
                  </a:lnTo>
                  <a:lnTo>
                    <a:pt x="434" y="220"/>
                  </a:lnTo>
                  <a:lnTo>
                    <a:pt x="437" y="222"/>
                  </a:lnTo>
                  <a:lnTo>
                    <a:pt x="439" y="222"/>
                  </a:lnTo>
                  <a:lnTo>
                    <a:pt x="439" y="220"/>
                  </a:lnTo>
                  <a:lnTo>
                    <a:pt x="442" y="220"/>
                  </a:lnTo>
                  <a:lnTo>
                    <a:pt x="440" y="224"/>
                  </a:lnTo>
                  <a:lnTo>
                    <a:pt x="442" y="221"/>
                  </a:lnTo>
                  <a:lnTo>
                    <a:pt x="442" y="218"/>
                  </a:lnTo>
                  <a:lnTo>
                    <a:pt x="443" y="218"/>
                  </a:lnTo>
                  <a:lnTo>
                    <a:pt x="449" y="224"/>
                  </a:lnTo>
                  <a:lnTo>
                    <a:pt x="450" y="220"/>
                  </a:lnTo>
                  <a:lnTo>
                    <a:pt x="453" y="220"/>
                  </a:lnTo>
                  <a:lnTo>
                    <a:pt x="451" y="221"/>
                  </a:lnTo>
                  <a:lnTo>
                    <a:pt x="456" y="220"/>
                  </a:lnTo>
                  <a:lnTo>
                    <a:pt x="454" y="220"/>
                  </a:lnTo>
                  <a:lnTo>
                    <a:pt x="454" y="218"/>
                  </a:lnTo>
                  <a:lnTo>
                    <a:pt x="453" y="217"/>
                  </a:lnTo>
                  <a:lnTo>
                    <a:pt x="451" y="211"/>
                  </a:lnTo>
                  <a:lnTo>
                    <a:pt x="457" y="211"/>
                  </a:lnTo>
                  <a:lnTo>
                    <a:pt x="458" y="213"/>
                  </a:lnTo>
                  <a:lnTo>
                    <a:pt x="456" y="213"/>
                  </a:lnTo>
                  <a:lnTo>
                    <a:pt x="456" y="214"/>
                  </a:lnTo>
                  <a:lnTo>
                    <a:pt x="457" y="217"/>
                  </a:lnTo>
                  <a:lnTo>
                    <a:pt x="463" y="221"/>
                  </a:lnTo>
                  <a:lnTo>
                    <a:pt x="463" y="225"/>
                  </a:lnTo>
                  <a:lnTo>
                    <a:pt x="464" y="227"/>
                  </a:lnTo>
                  <a:lnTo>
                    <a:pt x="471" y="228"/>
                  </a:lnTo>
                  <a:lnTo>
                    <a:pt x="471" y="229"/>
                  </a:lnTo>
                  <a:lnTo>
                    <a:pt x="482" y="229"/>
                  </a:lnTo>
                  <a:lnTo>
                    <a:pt x="486" y="232"/>
                  </a:lnTo>
                  <a:lnTo>
                    <a:pt x="486" y="232"/>
                  </a:lnTo>
                  <a:lnTo>
                    <a:pt x="489" y="232"/>
                  </a:lnTo>
                  <a:lnTo>
                    <a:pt x="503" y="231"/>
                  </a:lnTo>
                  <a:lnTo>
                    <a:pt x="509" y="227"/>
                  </a:lnTo>
                  <a:lnTo>
                    <a:pt x="530" y="224"/>
                  </a:lnTo>
                  <a:lnTo>
                    <a:pt x="538" y="222"/>
                  </a:lnTo>
                  <a:lnTo>
                    <a:pt x="551" y="222"/>
                  </a:lnTo>
                  <a:lnTo>
                    <a:pt x="552" y="221"/>
                  </a:lnTo>
                  <a:lnTo>
                    <a:pt x="557" y="222"/>
                  </a:lnTo>
                  <a:lnTo>
                    <a:pt x="561" y="221"/>
                  </a:lnTo>
                  <a:lnTo>
                    <a:pt x="568" y="221"/>
                  </a:lnTo>
                  <a:lnTo>
                    <a:pt x="569" y="218"/>
                  </a:lnTo>
                  <a:lnTo>
                    <a:pt x="576" y="218"/>
                  </a:lnTo>
                  <a:lnTo>
                    <a:pt x="579" y="221"/>
                  </a:lnTo>
                  <a:lnTo>
                    <a:pt x="581" y="224"/>
                  </a:lnTo>
                  <a:lnTo>
                    <a:pt x="579" y="231"/>
                  </a:lnTo>
                  <a:lnTo>
                    <a:pt x="575" y="236"/>
                  </a:lnTo>
                  <a:lnTo>
                    <a:pt x="576" y="238"/>
                  </a:lnTo>
                  <a:lnTo>
                    <a:pt x="568" y="236"/>
                  </a:lnTo>
                  <a:lnTo>
                    <a:pt x="565" y="239"/>
                  </a:lnTo>
                  <a:lnTo>
                    <a:pt x="567" y="241"/>
                  </a:lnTo>
                  <a:lnTo>
                    <a:pt x="568" y="247"/>
                  </a:lnTo>
                  <a:lnTo>
                    <a:pt x="572" y="261"/>
                  </a:lnTo>
                  <a:lnTo>
                    <a:pt x="572" y="278"/>
                  </a:lnTo>
                  <a:lnTo>
                    <a:pt x="572" y="282"/>
                  </a:lnTo>
                  <a:lnTo>
                    <a:pt x="568" y="288"/>
                  </a:lnTo>
                  <a:lnTo>
                    <a:pt x="562" y="289"/>
                  </a:lnTo>
                  <a:lnTo>
                    <a:pt x="562" y="292"/>
                  </a:lnTo>
                  <a:lnTo>
                    <a:pt x="557" y="292"/>
                  </a:lnTo>
                  <a:lnTo>
                    <a:pt x="558" y="295"/>
                  </a:lnTo>
                  <a:lnTo>
                    <a:pt x="558" y="295"/>
                  </a:lnTo>
                  <a:lnTo>
                    <a:pt x="555" y="295"/>
                  </a:lnTo>
                  <a:lnTo>
                    <a:pt x="550" y="298"/>
                  </a:lnTo>
                  <a:lnTo>
                    <a:pt x="543" y="298"/>
                  </a:lnTo>
                  <a:lnTo>
                    <a:pt x="536" y="303"/>
                  </a:lnTo>
                  <a:lnTo>
                    <a:pt x="536" y="305"/>
                  </a:lnTo>
                  <a:lnTo>
                    <a:pt x="516" y="308"/>
                  </a:lnTo>
                  <a:lnTo>
                    <a:pt x="512" y="310"/>
                  </a:lnTo>
                  <a:lnTo>
                    <a:pt x="505" y="316"/>
                  </a:lnTo>
                  <a:lnTo>
                    <a:pt x="499" y="323"/>
                  </a:lnTo>
                  <a:lnTo>
                    <a:pt x="498" y="333"/>
                  </a:lnTo>
                  <a:lnTo>
                    <a:pt x="501" y="347"/>
                  </a:lnTo>
                  <a:lnTo>
                    <a:pt x="501" y="348"/>
                  </a:lnTo>
                  <a:lnTo>
                    <a:pt x="493" y="350"/>
                  </a:lnTo>
                  <a:lnTo>
                    <a:pt x="465" y="343"/>
                  </a:lnTo>
                  <a:lnTo>
                    <a:pt x="465" y="345"/>
                  </a:lnTo>
                  <a:lnTo>
                    <a:pt x="461" y="345"/>
                  </a:lnTo>
                  <a:lnTo>
                    <a:pt x="456" y="350"/>
                  </a:lnTo>
                  <a:lnTo>
                    <a:pt x="447" y="359"/>
                  </a:lnTo>
                  <a:lnTo>
                    <a:pt x="434" y="363"/>
                  </a:lnTo>
                  <a:lnTo>
                    <a:pt x="423" y="366"/>
                  </a:lnTo>
                  <a:lnTo>
                    <a:pt x="415" y="369"/>
                  </a:lnTo>
                  <a:lnTo>
                    <a:pt x="404" y="370"/>
                  </a:lnTo>
                  <a:lnTo>
                    <a:pt x="395" y="375"/>
                  </a:lnTo>
                  <a:lnTo>
                    <a:pt x="391" y="377"/>
                  </a:lnTo>
                  <a:lnTo>
                    <a:pt x="390" y="382"/>
                  </a:lnTo>
                  <a:lnTo>
                    <a:pt x="390" y="382"/>
                  </a:lnTo>
                  <a:lnTo>
                    <a:pt x="390" y="383"/>
                  </a:lnTo>
                  <a:lnTo>
                    <a:pt x="385" y="384"/>
                  </a:lnTo>
                  <a:lnTo>
                    <a:pt x="380" y="391"/>
                  </a:lnTo>
                  <a:lnTo>
                    <a:pt x="377" y="396"/>
                  </a:lnTo>
                  <a:lnTo>
                    <a:pt x="374" y="397"/>
                  </a:lnTo>
                  <a:lnTo>
                    <a:pt x="368" y="396"/>
                  </a:lnTo>
                  <a:lnTo>
                    <a:pt x="359" y="390"/>
                  </a:lnTo>
                  <a:lnTo>
                    <a:pt x="357" y="390"/>
                  </a:lnTo>
                  <a:lnTo>
                    <a:pt x="353" y="390"/>
                  </a:lnTo>
                  <a:lnTo>
                    <a:pt x="345" y="384"/>
                  </a:lnTo>
                  <a:lnTo>
                    <a:pt x="342" y="384"/>
                  </a:lnTo>
                  <a:lnTo>
                    <a:pt x="343" y="386"/>
                  </a:lnTo>
                  <a:lnTo>
                    <a:pt x="318" y="376"/>
                  </a:lnTo>
                  <a:lnTo>
                    <a:pt x="315" y="376"/>
                  </a:lnTo>
                  <a:lnTo>
                    <a:pt x="314" y="375"/>
                  </a:lnTo>
                  <a:lnTo>
                    <a:pt x="309" y="373"/>
                  </a:lnTo>
                  <a:lnTo>
                    <a:pt x="309" y="373"/>
                  </a:lnTo>
                  <a:lnTo>
                    <a:pt x="307" y="373"/>
                  </a:lnTo>
                  <a:lnTo>
                    <a:pt x="293" y="370"/>
                  </a:lnTo>
                  <a:lnTo>
                    <a:pt x="291" y="370"/>
                  </a:lnTo>
                  <a:lnTo>
                    <a:pt x="290" y="370"/>
                  </a:lnTo>
                  <a:lnTo>
                    <a:pt x="290" y="372"/>
                  </a:lnTo>
                  <a:lnTo>
                    <a:pt x="284" y="372"/>
                  </a:lnTo>
                  <a:lnTo>
                    <a:pt x="266" y="377"/>
                  </a:lnTo>
                  <a:lnTo>
                    <a:pt x="241" y="379"/>
                  </a:lnTo>
                  <a:lnTo>
                    <a:pt x="214" y="384"/>
                  </a:lnTo>
                  <a:lnTo>
                    <a:pt x="207" y="387"/>
                  </a:lnTo>
                  <a:lnTo>
                    <a:pt x="199" y="400"/>
                  </a:lnTo>
                  <a:lnTo>
                    <a:pt x="189" y="391"/>
                  </a:lnTo>
                  <a:lnTo>
                    <a:pt x="176" y="384"/>
                  </a:lnTo>
                  <a:lnTo>
                    <a:pt x="176" y="382"/>
                  </a:lnTo>
                  <a:lnTo>
                    <a:pt x="177" y="382"/>
                  </a:lnTo>
                  <a:lnTo>
                    <a:pt x="177" y="383"/>
                  </a:lnTo>
                  <a:lnTo>
                    <a:pt x="180" y="382"/>
                  </a:lnTo>
                  <a:lnTo>
                    <a:pt x="182" y="376"/>
                  </a:lnTo>
                  <a:lnTo>
                    <a:pt x="184" y="376"/>
                  </a:lnTo>
                  <a:lnTo>
                    <a:pt x="189" y="379"/>
                  </a:lnTo>
                  <a:lnTo>
                    <a:pt x="192" y="377"/>
                  </a:lnTo>
                  <a:lnTo>
                    <a:pt x="194" y="375"/>
                  </a:lnTo>
                  <a:lnTo>
                    <a:pt x="194" y="370"/>
                  </a:lnTo>
                  <a:lnTo>
                    <a:pt x="193" y="375"/>
                  </a:lnTo>
                  <a:lnTo>
                    <a:pt x="189" y="377"/>
                  </a:lnTo>
                  <a:lnTo>
                    <a:pt x="187" y="377"/>
                  </a:lnTo>
                  <a:lnTo>
                    <a:pt x="184" y="375"/>
                  </a:lnTo>
                  <a:lnTo>
                    <a:pt x="184" y="375"/>
                  </a:lnTo>
                  <a:lnTo>
                    <a:pt x="179" y="377"/>
                  </a:lnTo>
                  <a:lnTo>
                    <a:pt x="179" y="376"/>
                  </a:lnTo>
                  <a:lnTo>
                    <a:pt x="182" y="375"/>
                  </a:lnTo>
                  <a:lnTo>
                    <a:pt x="180" y="372"/>
                  </a:lnTo>
                  <a:lnTo>
                    <a:pt x="180" y="369"/>
                  </a:lnTo>
                  <a:lnTo>
                    <a:pt x="177" y="368"/>
                  </a:lnTo>
                  <a:lnTo>
                    <a:pt x="179" y="373"/>
                  </a:lnTo>
                  <a:lnTo>
                    <a:pt x="177" y="377"/>
                  </a:lnTo>
                  <a:lnTo>
                    <a:pt x="172" y="373"/>
                  </a:lnTo>
                  <a:lnTo>
                    <a:pt x="173" y="368"/>
                  </a:lnTo>
                  <a:lnTo>
                    <a:pt x="170" y="368"/>
                  </a:lnTo>
                  <a:lnTo>
                    <a:pt x="170" y="369"/>
                  </a:lnTo>
                  <a:lnTo>
                    <a:pt x="166" y="368"/>
                  </a:lnTo>
                  <a:lnTo>
                    <a:pt x="166" y="369"/>
                  </a:lnTo>
                  <a:lnTo>
                    <a:pt x="162" y="368"/>
                  </a:lnTo>
                  <a:lnTo>
                    <a:pt x="159" y="368"/>
                  </a:lnTo>
                  <a:lnTo>
                    <a:pt x="159" y="369"/>
                  </a:lnTo>
                  <a:lnTo>
                    <a:pt x="158" y="370"/>
                  </a:lnTo>
                  <a:lnTo>
                    <a:pt x="158" y="372"/>
                  </a:lnTo>
                  <a:lnTo>
                    <a:pt x="156" y="372"/>
                  </a:lnTo>
                  <a:lnTo>
                    <a:pt x="156" y="369"/>
                  </a:lnTo>
                  <a:lnTo>
                    <a:pt x="154" y="370"/>
                  </a:lnTo>
                  <a:lnTo>
                    <a:pt x="155" y="372"/>
                  </a:lnTo>
                  <a:lnTo>
                    <a:pt x="156" y="380"/>
                  </a:lnTo>
                  <a:lnTo>
                    <a:pt x="156" y="380"/>
                  </a:lnTo>
                  <a:lnTo>
                    <a:pt x="158" y="382"/>
                  </a:lnTo>
                  <a:lnTo>
                    <a:pt x="147" y="384"/>
                  </a:lnTo>
                  <a:lnTo>
                    <a:pt x="144" y="382"/>
                  </a:lnTo>
                  <a:lnTo>
                    <a:pt x="142" y="379"/>
                  </a:lnTo>
                  <a:lnTo>
                    <a:pt x="144" y="376"/>
                  </a:lnTo>
                  <a:lnTo>
                    <a:pt x="145" y="376"/>
                  </a:lnTo>
                  <a:lnTo>
                    <a:pt x="145" y="373"/>
                  </a:lnTo>
                  <a:lnTo>
                    <a:pt x="145" y="372"/>
                  </a:lnTo>
                  <a:lnTo>
                    <a:pt x="147" y="370"/>
                  </a:lnTo>
                  <a:lnTo>
                    <a:pt x="144" y="369"/>
                  </a:lnTo>
                  <a:lnTo>
                    <a:pt x="145" y="366"/>
                  </a:lnTo>
                  <a:lnTo>
                    <a:pt x="142" y="366"/>
                  </a:lnTo>
                  <a:lnTo>
                    <a:pt x="144" y="369"/>
                  </a:lnTo>
                  <a:lnTo>
                    <a:pt x="142" y="369"/>
                  </a:lnTo>
                  <a:lnTo>
                    <a:pt x="135" y="366"/>
                  </a:lnTo>
                  <a:lnTo>
                    <a:pt x="133" y="368"/>
                  </a:lnTo>
                  <a:lnTo>
                    <a:pt x="137" y="369"/>
                  </a:lnTo>
                  <a:lnTo>
                    <a:pt x="137" y="372"/>
                  </a:lnTo>
                  <a:lnTo>
                    <a:pt x="140" y="375"/>
                  </a:lnTo>
                  <a:lnTo>
                    <a:pt x="141" y="376"/>
                  </a:lnTo>
                  <a:lnTo>
                    <a:pt x="141" y="379"/>
                  </a:lnTo>
                  <a:lnTo>
                    <a:pt x="142" y="379"/>
                  </a:lnTo>
                  <a:lnTo>
                    <a:pt x="142" y="379"/>
                  </a:lnTo>
                  <a:lnTo>
                    <a:pt x="144" y="382"/>
                  </a:lnTo>
                  <a:lnTo>
                    <a:pt x="138" y="386"/>
                  </a:lnTo>
                  <a:lnTo>
                    <a:pt x="135" y="383"/>
                  </a:lnTo>
                  <a:lnTo>
                    <a:pt x="130" y="382"/>
                  </a:lnTo>
                  <a:lnTo>
                    <a:pt x="124" y="375"/>
                  </a:lnTo>
                  <a:lnTo>
                    <a:pt x="120" y="375"/>
                  </a:lnTo>
                  <a:lnTo>
                    <a:pt x="117" y="372"/>
                  </a:lnTo>
                  <a:lnTo>
                    <a:pt x="110" y="369"/>
                  </a:lnTo>
                  <a:lnTo>
                    <a:pt x="110" y="365"/>
                  </a:lnTo>
                  <a:lnTo>
                    <a:pt x="109" y="366"/>
                  </a:lnTo>
                  <a:lnTo>
                    <a:pt x="107" y="365"/>
                  </a:lnTo>
                  <a:lnTo>
                    <a:pt x="107" y="365"/>
                  </a:lnTo>
                  <a:lnTo>
                    <a:pt x="96" y="355"/>
                  </a:lnTo>
                  <a:lnTo>
                    <a:pt x="96" y="351"/>
                  </a:lnTo>
                  <a:lnTo>
                    <a:pt x="99" y="350"/>
                  </a:lnTo>
                  <a:lnTo>
                    <a:pt x="97" y="348"/>
                  </a:lnTo>
                  <a:lnTo>
                    <a:pt x="96" y="348"/>
                  </a:lnTo>
                  <a:lnTo>
                    <a:pt x="97" y="350"/>
                  </a:lnTo>
                  <a:lnTo>
                    <a:pt x="96" y="351"/>
                  </a:lnTo>
                  <a:lnTo>
                    <a:pt x="95" y="357"/>
                  </a:lnTo>
                  <a:lnTo>
                    <a:pt x="92" y="352"/>
                  </a:lnTo>
                  <a:lnTo>
                    <a:pt x="88" y="350"/>
                  </a:lnTo>
                  <a:lnTo>
                    <a:pt x="86" y="351"/>
                  </a:lnTo>
                  <a:lnTo>
                    <a:pt x="85" y="351"/>
                  </a:lnTo>
                  <a:lnTo>
                    <a:pt x="82" y="347"/>
                  </a:lnTo>
                  <a:lnTo>
                    <a:pt x="81" y="348"/>
                  </a:lnTo>
                  <a:lnTo>
                    <a:pt x="83" y="351"/>
                  </a:lnTo>
                  <a:lnTo>
                    <a:pt x="86" y="351"/>
                  </a:lnTo>
                  <a:lnTo>
                    <a:pt x="88" y="352"/>
                  </a:lnTo>
                  <a:lnTo>
                    <a:pt x="90" y="354"/>
                  </a:lnTo>
                  <a:lnTo>
                    <a:pt x="95" y="359"/>
                  </a:lnTo>
                  <a:lnTo>
                    <a:pt x="97" y="361"/>
                  </a:lnTo>
                  <a:lnTo>
                    <a:pt x="96" y="361"/>
                  </a:lnTo>
                  <a:lnTo>
                    <a:pt x="97" y="363"/>
                  </a:lnTo>
                  <a:lnTo>
                    <a:pt x="106" y="369"/>
                  </a:lnTo>
                  <a:lnTo>
                    <a:pt x="106" y="369"/>
                  </a:lnTo>
                  <a:lnTo>
                    <a:pt x="104" y="369"/>
                  </a:lnTo>
                  <a:lnTo>
                    <a:pt x="107" y="372"/>
                  </a:lnTo>
                  <a:lnTo>
                    <a:pt x="107" y="373"/>
                  </a:lnTo>
                  <a:lnTo>
                    <a:pt x="110" y="375"/>
                  </a:lnTo>
                  <a:lnTo>
                    <a:pt x="104" y="383"/>
                  </a:lnTo>
                  <a:lnTo>
                    <a:pt x="97" y="383"/>
                  </a:lnTo>
                  <a:lnTo>
                    <a:pt x="95" y="384"/>
                  </a:lnTo>
                  <a:lnTo>
                    <a:pt x="95" y="384"/>
                  </a:lnTo>
                  <a:lnTo>
                    <a:pt x="97" y="384"/>
                  </a:lnTo>
                  <a:lnTo>
                    <a:pt x="92" y="387"/>
                  </a:lnTo>
                  <a:lnTo>
                    <a:pt x="79" y="390"/>
                  </a:lnTo>
                  <a:lnTo>
                    <a:pt x="79" y="391"/>
                  </a:lnTo>
                  <a:lnTo>
                    <a:pt x="76" y="391"/>
                  </a:lnTo>
                  <a:lnTo>
                    <a:pt x="74" y="393"/>
                  </a:lnTo>
                  <a:lnTo>
                    <a:pt x="74" y="393"/>
                  </a:lnTo>
                  <a:lnTo>
                    <a:pt x="71" y="394"/>
                  </a:lnTo>
                  <a:lnTo>
                    <a:pt x="72" y="396"/>
                  </a:lnTo>
                  <a:lnTo>
                    <a:pt x="66" y="400"/>
                  </a:lnTo>
                  <a:lnTo>
                    <a:pt x="66" y="403"/>
                  </a:lnTo>
                  <a:lnTo>
                    <a:pt x="64" y="401"/>
                  </a:lnTo>
                  <a:lnTo>
                    <a:pt x="62" y="400"/>
                  </a:lnTo>
                  <a:lnTo>
                    <a:pt x="48" y="396"/>
                  </a:lnTo>
                  <a:lnTo>
                    <a:pt x="48" y="396"/>
                  </a:lnTo>
                  <a:lnTo>
                    <a:pt x="47" y="391"/>
                  </a:lnTo>
                  <a:lnTo>
                    <a:pt x="37" y="391"/>
                  </a:lnTo>
                  <a:lnTo>
                    <a:pt x="37" y="384"/>
                  </a:lnTo>
                  <a:lnTo>
                    <a:pt x="29" y="387"/>
                  </a:lnTo>
                  <a:lnTo>
                    <a:pt x="26" y="383"/>
                  </a:lnTo>
                  <a:lnTo>
                    <a:pt x="24" y="379"/>
                  </a:lnTo>
                  <a:lnTo>
                    <a:pt x="24" y="373"/>
                  </a:lnTo>
                  <a:lnTo>
                    <a:pt x="26" y="370"/>
                  </a:lnTo>
                  <a:lnTo>
                    <a:pt x="24" y="361"/>
                  </a:lnTo>
                  <a:lnTo>
                    <a:pt x="20" y="361"/>
                  </a:lnTo>
                  <a:lnTo>
                    <a:pt x="19" y="354"/>
                  </a:lnTo>
                  <a:lnTo>
                    <a:pt x="24" y="351"/>
                  </a:lnTo>
                  <a:lnTo>
                    <a:pt x="24" y="344"/>
                  </a:lnTo>
                  <a:lnTo>
                    <a:pt x="19" y="343"/>
                  </a:lnTo>
                  <a:lnTo>
                    <a:pt x="15" y="345"/>
                  </a:lnTo>
                  <a:lnTo>
                    <a:pt x="12" y="345"/>
                  </a:lnTo>
                  <a:lnTo>
                    <a:pt x="8" y="340"/>
                  </a:lnTo>
                  <a:lnTo>
                    <a:pt x="0" y="329"/>
                  </a:lnTo>
                  <a:lnTo>
                    <a:pt x="5" y="326"/>
                  </a:lnTo>
                  <a:lnTo>
                    <a:pt x="15" y="323"/>
                  </a:lnTo>
                  <a:lnTo>
                    <a:pt x="15" y="326"/>
                  </a:lnTo>
                  <a:lnTo>
                    <a:pt x="16" y="327"/>
                  </a:lnTo>
                  <a:lnTo>
                    <a:pt x="17" y="323"/>
                  </a:lnTo>
                  <a:lnTo>
                    <a:pt x="19" y="323"/>
                  </a:lnTo>
                  <a:lnTo>
                    <a:pt x="24" y="327"/>
                  </a:lnTo>
                  <a:lnTo>
                    <a:pt x="31" y="329"/>
                  </a:lnTo>
                  <a:lnTo>
                    <a:pt x="36" y="331"/>
                  </a:lnTo>
                  <a:lnTo>
                    <a:pt x="43" y="331"/>
                  </a:lnTo>
                  <a:lnTo>
                    <a:pt x="48" y="337"/>
                  </a:lnTo>
                  <a:lnTo>
                    <a:pt x="51" y="338"/>
                  </a:lnTo>
                  <a:lnTo>
                    <a:pt x="58" y="336"/>
                  </a:lnTo>
                  <a:lnTo>
                    <a:pt x="59" y="331"/>
                  </a:lnTo>
                  <a:lnTo>
                    <a:pt x="57" y="327"/>
                  </a:lnTo>
                  <a:lnTo>
                    <a:pt x="57" y="324"/>
                  </a:lnTo>
                  <a:lnTo>
                    <a:pt x="61" y="320"/>
                  </a:lnTo>
                  <a:lnTo>
                    <a:pt x="59" y="317"/>
                  </a:lnTo>
                  <a:lnTo>
                    <a:pt x="57" y="316"/>
                  </a:lnTo>
                  <a:lnTo>
                    <a:pt x="57" y="310"/>
                  </a:lnTo>
                  <a:lnTo>
                    <a:pt x="54" y="302"/>
                  </a:lnTo>
                  <a:lnTo>
                    <a:pt x="57" y="296"/>
                  </a:lnTo>
                  <a:lnTo>
                    <a:pt x="55" y="294"/>
                  </a:lnTo>
                  <a:lnTo>
                    <a:pt x="51" y="291"/>
                  </a:lnTo>
                  <a:lnTo>
                    <a:pt x="51" y="285"/>
                  </a:lnTo>
                  <a:lnTo>
                    <a:pt x="51" y="280"/>
                  </a:lnTo>
                  <a:lnTo>
                    <a:pt x="45" y="270"/>
                  </a:lnTo>
                  <a:lnTo>
                    <a:pt x="44" y="261"/>
                  </a:lnTo>
                  <a:lnTo>
                    <a:pt x="45" y="260"/>
                  </a:lnTo>
                  <a:lnTo>
                    <a:pt x="55" y="261"/>
                  </a:lnTo>
                  <a:lnTo>
                    <a:pt x="57" y="261"/>
                  </a:lnTo>
                  <a:lnTo>
                    <a:pt x="59" y="257"/>
                  </a:lnTo>
                  <a:lnTo>
                    <a:pt x="64" y="256"/>
                  </a:lnTo>
                  <a:lnTo>
                    <a:pt x="71" y="259"/>
                  </a:lnTo>
                  <a:lnTo>
                    <a:pt x="72" y="257"/>
                  </a:lnTo>
                  <a:lnTo>
                    <a:pt x="71" y="250"/>
                  </a:lnTo>
                  <a:lnTo>
                    <a:pt x="74" y="243"/>
                  </a:lnTo>
                  <a:lnTo>
                    <a:pt x="72" y="236"/>
                  </a:lnTo>
                  <a:lnTo>
                    <a:pt x="79" y="235"/>
                  </a:lnTo>
                  <a:lnTo>
                    <a:pt x="79" y="232"/>
                  </a:lnTo>
                  <a:lnTo>
                    <a:pt x="78" y="229"/>
                  </a:lnTo>
                  <a:lnTo>
                    <a:pt x="78" y="227"/>
                  </a:lnTo>
                  <a:lnTo>
                    <a:pt x="71" y="224"/>
                  </a:lnTo>
                  <a:lnTo>
                    <a:pt x="66" y="214"/>
                  </a:lnTo>
                  <a:lnTo>
                    <a:pt x="68" y="211"/>
                  </a:lnTo>
                  <a:lnTo>
                    <a:pt x="74" y="210"/>
                  </a:lnTo>
                  <a:lnTo>
                    <a:pt x="72" y="203"/>
                  </a:lnTo>
                  <a:lnTo>
                    <a:pt x="68" y="200"/>
                  </a:lnTo>
                  <a:lnTo>
                    <a:pt x="64" y="193"/>
                  </a:lnTo>
                  <a:lnTo>
                    <a:pt x="62" y="185"/>
                  </a:lnTo>
                  <a:lnTo>
                    <a:pt x="59" y="185"/>
                  </a:lnTo>
                  <a:lnTo>
                    <a:pt x="52" y="171"/>
                  </a:lnTo>
                  <a:lnTo>
                    <a:pt x="48" y="172"/>
                  </a:lnTo>
                  <a:lnTo>
                    <a:pt x="47" y="171"/>
                  </a:lnTo>
                  <a:lnTo>
                    <a:pt x="47" y="162"/>
                  </a:lnTo>
                  <a:lnTo>
                    <a:pt x="50" y="159"/>
                  </a:lnTo>
                  <a:lnTo>
                    <a:pt x="51" y="154"/>
                  </a:lnTo>
                  <a:lnTo>
                    <a:pt x="45" y="148"/>
                  </a:lnTo>
                  <a:lnTo>
                    <a:pt x="45" y="144"/>
                  </a:lnTo>
                  <a:lnTo>
                    <a:pt x="45" y="141"/>
                  </a:lnTo>
                  <a:lnTo>
                    <a:pt x="51" y="143"/>
                  </a:lnTo>
                  <a:lnTo>
                    <a:pt x="52" y="141"/>
                  </a:lnTo>
                  <a:lnTo>
                    <a:pt x="47" y="134"/>
                  </a:lnTo>
                  <a:lnTo>
                    <a:pt x="44" y="119"/>
                  </a:lnTo>
                  <a:lnTo>
                    <a:pt x="41" y="115"/>
                  </a:lnTo>
                  <a:lnTo>
                    <a:pt x="47" y="109"/>
                  </a:lnTo>
                  <a:lnTo>
                    <a:pt x="47" y="92"/>
                  </a:lnTo>
                  <a:lnTo>
                    <a:pt x="50" y="85"/>
                  </a:lnTo>
                  <a:lnTo>
                    <a:pt x="54" y="83"/>
                  </a:lnTo>
                  <a:lnTo>
                    <a:pt x="52" y="78"/>
                  </a:lnTo>
                  <a:lnTo>
                    <a:pt x="58" y="71"/>
                  </a:lnTo>
                  <a:lnTo>
                    <a:pt x="57" y="69"/>
                  </a:lnTo>
                  <a:lnTo>
                    <a:pt x="50" y="64"/>
                  </a:lnTo>
                  <a:lnTo>
                    <a:pt x="51" y="57"/>
                  </a:lnTo>
                  <a:lnTo>
                    <a:pt x="51" y="57"/>
                  </a:lnTo>
                  <a:lnTo>
                    <a:pt x="59" y="66"/>
                  </a:lnTo>
                  <a:lnTo>
                    <a:pt x="61" y="66"/>
                  </a:lnTo>
                  <a:lnTo>
                    <a:pt x="62" y="62"/>
                  </a:lnTo>
                  <a:lnTo>
                    <a:pt x="68" y="62"/>
                  </a:lnTo>
                  <a:lnTo>
                    <a:pt x="69" y="57"/>
                  </a:lnTo>
                  <a:lnTo>
                    <a:pt x="74" y="56"/>
                  </a:lnTo>
                  <a:lnTo>
                    <a:pt x="75" y="53"/>
                  </a:lnTo>
                  <a:lnTo>
                    <a:pt x="78" y="36"/>
                  </a:lnTo>
                  <a:lnTo>
                    <a:pt x="81" y="32"/>
                  </a:lnTo>
                  <a:lnTo>
                    <a:pt x="82" y="28"/>
                  </a:lnTo>
                  <a:lnTo>
                    <a:pt x="88" y="28"/>
                  </a:lnTo>
                  <a:lnTo>
                    <a:pt x="88" y="24"/>
                  </a:lnTo>
                  <a:lnTo>
                    <a:pt x="89" y="22"/>
                  </a:lnTo>
                  <a:lnTo>
                    <a:pt x="93" y="24"/>
                  </a:lnTo>
                  <a:lnTo>
                    <a:pt x="97" y="28"/>
                  </a:lnTo>
                  <a:lnTo>
                    <a:pt x="102" y="27"/>
                  </a:lnTo>
                  <a:lnTo>
                    <a:pt x="102" y="24"/>
                  </a:lnTo>
                  <a:lnTo>
                    <a:pt x="99" y="21"/>
                  </a:lnTo>
                  <a:lnTo>
                    <a:pt x="104" y="16"/>
                  </a:lnTo>
                  <a:lnTo>
                    <a:pt x="106" y="11"/>
                  </a:lnTo>
                  <a:lnTo>
                    <a:pt x="107" y="9"/>
                  </a:lnTo>
                  <a:lnTo>
                    <a:pt x="107" y="9"/>
                  </a:lnTo>
                  <a:lnTo>
                    <a:pt x="121" y="27"/>
                  </a:lnTo>
                  <a:lnTo>
                    <a:pt x="121" y="28"/>
                  </a:lnTo>
                  <a:lnTo>
                    <a:pt x="116" y="29"/>
                  </a:lnTo>
                  <a:lnTo>
                    <a:pt x="110" y="32"/>
                  </a:lnTo>
                  <a:lnTo>
                    <a:pt x="111" y="34"/>
                  </a:lnTo>
                  <a:lnTo>
                    <a:pt x="111" y="42"/>
                  </a:lnTo>
                  <a:lnTo>
                    <a:pt x="117" y="59"/>
                  </a:lnTo>
                  <a:lnTo>
                    <a:pt x="118" y="60"/>
                  </a:lnTo>
                  <a:lnTo>
                    <a:pt x="123" y="59"/>
                  </a:lnTo>
                  <a:lnTo>
                    <a:pt x="131" y="59"/>
                  </a:lnTo>
                  <a:lnTo>
                    <a:pt x="134" y="56"/>
                  </a:lnTo>
                  <a:lnTo>
                    <a:pt x="138" y="56"/>
                  </a:lnTo>
                  <a:lnTo>
                    <a:pt x="144" y="50"/>
                  </a:lnTo>
                  <a:lnTo>
                    <a:pt x="138" y="48"/>
                  </a:lnTo>
                  <a:lnTo>
                    <a:pt x="142" y="43"/>
                  </a:lnTo>
                  <a:lnTo>
                    <a:pt x="145" y="41"/>
                  </a:lnTo>
                  <a:lnTo>
                    <a:pt x="156" y="38"/>
                  </a:lnTo>
                  <a:lnTo>
                    <a:pt x="158" y="35"/>
                  </a:lnTo>
                  <a:lnTo>
                    <a:pt x="163" y="36"/>
                  </a:lnTo>
                  <a:lnTo>
                    <a:pt x="170" y="32"/>
                  </a:lnTo>
                  <a:lnTo>
                    <a:pt x="172" y="34"/>
                  </a:lnTo>
                  <a:lnTo>
                    <a:pt x="179" y="48"/>
                  </a:lnTo>
                  <a:lnTo>
                    <a:pt x="182" y="48"/>
                  </a:lnTo>
                  <a:lnTo>
                    <a:pt x="187" y="42"/>
                  </a:lnTo>
                  <a:lnTo>
                    <a:pt x="187" y="36"/>
                  </a:lnTo>
                  <a:lnTo>
                    <a:pt x="192" y="35"/>
                  </a:lnTo>
                  <a:lnTo>
                    <a:pt x="192" y="34"/>
                  </a:lnTo>
                  <a:lnTo>
                    <a:pt x="183" y="24"/>
                  </a:lnTo>
                  <a:lnTo>
                    <a:pt x="183" y="21"/>
                  </a:lnTo>
                  <a:lnTo>
                    <a:pt x="192" y="18"/>
                  </a:lnTo>
                  <a:lnTo>
                    <a:pt x="196" y="11"/>
                  </a:lnTo>
                  <a:lnTo>
                    <a:pt x="200" y="13"/>
                  </a:lnTo>
                  <a:lnTo>
                    <a:pt x="203" y="9"/>
                  </a:lnTo>
                  <a:lnTo>
                    <a:pt x="208" y="9"/>
                  </a:lnTo>
                  <a:lnTo>
                    <a:pt x="22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2" name="Freeform 7">
              <a:extLst>
                <a:ext uri="{FF2B5EF4-FFF2-40B4-BE49-F238E27FC236}">
                  <a16:creationId xmlns:a16="http://schemas.microsoft.com/office/drawing/2014/main" id="{18C89CCC-980D-4DD9-A175-76D9BC680C3F}"/>
                </a:ext>
              </a:extLst>
            </p:cNvPr>
            <p:cNvSpPr>
              <a:spLocks noEditPoints="1"/>
            </p:cNvSpPr>
            <p:nvPr/>
          </p:nvSpPr>
          <p:spPr bwMode="auto">
            <a:xfrm>
              <a:off x="2863850" y="4946650"/>
              <a:ext cx="1322388" cy="949325"/>
            </a:xfrm>
            <a:custGeom>
              <a:avLst/>
              <a:gdLst>
                <a:gd name="T0" fmla="*/ 16 w 833"/>
                <a:gd name="T1" fmla="*/ 590 h 598"/>
                <a:gd name="T2" fmla="*/ 2 w 833"/>
                <a:gd name="T3" fmla="*/ 583 h 598"/>
                <a:gd name="T4" fmla="*/ 17 w 833"/>
                <a:gd name="T5" fmla="*/ 576 h 598"/>
                <a:gd name="T6" fmla="*/ 656 w 833"/>
                <a:gd name="T7" fmla="*/ 67 h 598"/>
                <a:gd name="T8" fmla="*/ 693 w 833"/>
                <a:gd name="T9" fmla="*/ 36 h 598"/>
                <a:gd name="T10" fmla="*/ 756 w 833"/>
                <a:gd name="T11" fmla="*/ 21 h 598"/>
                <a:gd name="T12" fmla="*/ 795 w 833"/>
                <a:gd name="T13" fmla="*/ 11 h 598"/>
                <a:gd name="T14" fmla="*/ 795 w 833"/>
                <a:gd name="T15" fmla="*/ 91 h 598"/>
                <a:gd name="T16" fmla="*/ 816 w 833"/>
                <a:gd name="T17" fmla="*/ 161 h 598"/>
                <a:gd name="T18" fmla="*/ 826 w 833"/>
                <a:gd name="T19" fmla="*/ 233 h 598"/>
                <a:gd name="T20" fmla="*/ 811 w 833"/>
                <a:gd name="T21" fmla="*/ 286 h 598"/>
                <a:gd name="T22" fmla="*/ 771 w 833"/>
                <a:gd name="T23" fmla="*/ 299 h 598"/>
                <a:gd name="T24" fmla="*/ 780 w 833"/>
                <a:gd name="T25" fmla="*/ 346 h 598"/>
                <a:gd name="T26" fmla="*/ 760 w 833"/>
                <a:gd name="T27" fmla="*/ 380 h 598"/>
                <a:gd name="T28" fmla="*/ 735 w 833"/>
                <a:gd name="T29" fmla="*/ 380 h 598"/>
                <a:gd name="T30" fmla="*/ 746 w 833"/>
                <a:gd name="T31" fmla="*/ 390 h 598"/>
                <a:gd name="T32" fmla="*/ 753 w 833"/>
                <a:gd name="T33" fmla="*/ 405 h 598"/>
                <a:gd name="T34" fmla="*/ 704 w 833"/>
                <a:gd name="T35" fmla="*/ 404 h 598"/>
                <a:gd name="T36" fmla="*/ 673 w 833"/>
                <a:gd name="T37" fmla="*/ 416 h 598"/>
                <a:gd name="T38" fmla="*/ 562 w 833"/>
                <a:gd name="T39" fmla="*/ 380 h 598"/>
                <a:gd name="T40" fmla="*/ 497 w 833"/>
                <a:gd name="T41" fmla="*/ 387 h 598"/>
                <a:gd name="T42" fmla="*/ 490 w 833"/>
                <a:gd name="T43" fmla="*/ 425 h 598"/>
                <a:gd name="T44" fmla="*/ 488 w 833"/>
                <a:gd name="T45" fmla="*/ 461 h 598"/>
                <a:gd name="T46" fmla="*/ 471 w 833"/>
                <a:gd name="T47" fmla="*/ 465 h 598"/>
                <a:gd name="T48" fmla="*/ 458 w 833"/>
                <a:gd name="T49" fmla="*/ 509 h 598"/>
                <a:gd name="T50" fmla="*/ 445 w 833"/>
                <a:gd name="T51" fmla="*/ 495 h 598"/>
                <a:gd name="T52" fmla="*/ 429 w 833"/>
                <a:gd name="T53" fmla="*/ 497 h 598"/>
                <a:gd name="T54" fmla="*/ 392 w 833"/>
                <a:gd name="T55" fmla="*/ 485 h 598"/>
                <a:gd name="T56" fmla="*/ 375 w 833"/>
                <a:gd name="T57" fmla="*/ 471 h 598"/>
                <a:gd name="T58" fmla="*/ 371 w 833"/>
                <a:gd name="T59" fmla="*/ 451 h 598"/>
                <a:gd name="T60" fmla="*/ 364 w 833"/>
                <a:gd name="T61" fmla="*/ 464 h 598"/>
                <a:gd name="T62" fmla="*/ 375 w 833"/>
                <a:gd name="T63" fmla="*/ 472 h 598"/>
                <a:gd name="T64" fmla="*/ 323 w 833"/>
                <a:gd name="T65" fmla="*/ 478 h 598"/>
                <a:gd name="T66" fmla="*/ 287 w 833"/>
                <a:gd name="T67" fmla="*/ 482 h 598"/>
                <a:gd name="T68" fmla="*/ 269 w 833"/>
                <a:gd name="T69" fmla="*/ 509 h 598"/>
                <a:gd name="T70" fmla="*/ 231 w 833"/>
                <a:gd name="T71" fmla="*/ 530 h 598"/>
                <a:gd name="T72" fmla="*/ 222 w 833"/>
                <a:gd name="T73" fmla="*/ 511 h 598"/>
                <a:gd name="T74" fmla="*/ 218 w 833"/>
                <a:gd name="T75" fmla="*/ 534 h 598"/>
                <a:gd name="T76" fmla="*/ 221 w 833"/>
                <a:gd name="T77" fmla="*/ 545 h 598"/>
                <a:gd name="T78" fmla="*/ 202 w 833"/>
                <a:gd name="T79" fmla="*/ 573 h 598"/>
                <a:gd name="T80" fmla="*/ 188 w 833"/>
                <a:gd name="T81" fmla="*/ 558 h 598"/>
                <a:gd name="T82" fmla="*/ 159 w 833"/>
                <a:gd name="T83" fmla="*/ 538 h 598"/>
                <a:gd name="T84" fmla="*/ 125 w 833"/>
                <a:gd name="T85" fmla="*/ 556 h 598"/>
                <a:gd name="T86" fmla="*/ 115 w 833"/>
                <a:gd name="T87" fmla="*/ 527 h 598"/>
                <a:gd name="T88" fmla="*/ 152 w 833"/>
                <a:gd name="T89" fmla="*/ 511 h 598"/>
                <a:gd name="T90" fmla="*/ 191 w 833"/>
                <a:gd name="T91" fmla="*/ 492 h 598"/>
                <a:gd name="T92" fmla="*/ 214 w 833"/>
                <a:gd name="T93" fmla="*/ 460 h 598"/>
                <a:gd name="T94" fmla="*/ 229 w 833"/>
                <a:gd name="T95" fmla="*/ 428 h 598"/>
                <a:gd name="T96" fmla="*/ 245 w 833"/>
                <a:gd name="T97" fmla="*/ 423 h 598"/>
                <a:gd name="T98" fmla="*/ 249 w 833"/>
                <a:gd name="T99" fmla="*/ 415 h 598"/>
                <a:gd name="T100" fmla="*/ 274 w 833"/>
                <a:gd name="T101" fmla="*/ 393 h 598"/>
                <a:gd name="T102" fmla="*/ 297 w 833"/>
                <a:gd name="T103" fmla="*/ 370 h 598"/>
                <a:gd name="T104" fmla="*/ 313 w 833"/>
                <a:gd name="T105" fmla="*/ 310 h 598"/>
                <a:gd name="T106" fmla="*/ 367 w 833"/>
                <a:gd name="T107" fmla="*/ 284 h 598"/>
                <a:gd name="T108" fmla="*/ 391 w 833"/>
                <a:gd name="T109" fmla="*/ 279 h 598"/>
                <a:gd name="T110" fmla="*/ 368 w 833"/>
                <a:gd name="T111" fmla="*/ 254 h 598"/>
                <a:gd name="T112" fmla="*/ 430 w 833"/>
                <a:gd name="T113" fmla="*/ 237 h 598"/>
                <a:gd name="T114" fmla="*/ 528 w 833"/>
                <a:gd name="T115" fmla="*/ 251 h 598"/>
                <a:gd name="T116" fmla="*/ 572 w 833"/>
                <a:gd name="T117" fmla="*/ 228 h 598"/>
                <a:gd name="T118" fmla="*/ 600 w 833"/>
                <a:gd name="T119" fmla="*/ 177 h 598"/>
                <a:gd name="T120" fmla="*/ 635 w 833"/>
                <a:gd name="T121" fmla="*/ 135 h 598"/>
                <a:gd name="T122" fmla="*/ 629 w 833"/>
                <a:gd name="T123" fmla="*/ 94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3" h="598">
                  <a:moveTo>
                    <a:pt x="3" y="594"/>
                  </a:moveTo>
                  <a:lnTo>
                    <a:pt x="7" y="595"/>
                  </a:lnTo>
                  <a:lnTo>
                    <a:pt x="7" y="597"/>
                  </a:lnTo>
                  <a:lnTo>
                    <a:pt x="5" y="595"/>
                  </a:lnTo>
                  <a:lnTo>
                    <a:pt x="5" y="598"/>
                  </a:lnTo>
                  <a:lnTo>
                    <a:pt x="5" y="597"/>
                  </a:lnTo>
                  <a:lnTo>
                    <a:pt x="3" y="597"/>
                  </a:lnTo>
                  <a:lnTo>
                    <a:pt x="3" y="595"/>
                  </a:lnTo>
                  <a:lnTo>
                    <a:pt x="3" y="594"/>
                  </a:lnTo>
                  <a:lnTo>
                    <a:pt x="3" y="594"/>
                  </a:lnTo>
                  <a:close/>
                  <a:moveTo>
                    <a:pt x="13" y="584"/>
                  </a:moveTo>
                  <a:lnTo>
                    <a:pt x="16" y="585"/>
                  </a:lnTo>
                  <a:lnTo>
                    <a:pt x="14" y="587"/>
                  </a:lnTo>
                  <a:lnTo>
                    <a:pt x="16" y="588"/>
                  </a:lnTo>
                  <a:lnTo>
                    <a:pt x="16" y="590"/>
                  </a:lnTo>
                  <a:lnTo>
                    <a:pt x="16" y="590"/>
                  </a:lnTo>
                  <a:lnTo>
                    <a:pt x="14" y="591"/>
                  </a:lnTo>
                  <a:lnTo>
                    <a:pt x="11" y="591"/>
                  </a:lnTo>
                  <a:lnTo>
                    <a:pt x="11" y="592"/>
                  </a:lnTo>
                  <a:lnTo>
                    <a:pt x="9" y="590"/>
                  </a:lnTo>
                  <a:lnTo>
                    <a:pt x="9" y="591"/>
                  </a:lnTo>
                  <a:lnTo>
                    <a:pt x="7" y="590"/>
                  </a:lnTo>
                  <a:lnTo>
                    <a:pt x="10" y="588"/>
                  </a:lnTo>
                  <a:lnTo>
                    <a:pt x="9" y="587"/>
                  </a:lnTo>
                  <a:lnTo>
                    <a:pt x="10" y="584"/>
                  </a:lnTo>
                  <a:lnTo>
                    <a:pt x="13" y="584"/>
                  </a:lnTo>
                  <a:close/>
                  <a:moveTo>
                    <a:pt x="2" y="576"/>
                  </a:moveTo>
                  <a:lnTo>
                    <a:pt x="3" y="578"/>
                  </a:lnTo>
                  <a:lnTo>
                    <a:pt x="3" y="581"/>
                  </a:lnTo>
                  <a:lnTo>
                    <a:pt x="2" y="583"/>
                  </a:lnTo>
                  <a:lnTo>
                    <a:pt x="0" y="581"/>
                  </a:lnTo>
                  <a:lnTo>
                    <a:pt x="0" y="580"/>
                  </a:lnTo>
                  <a:lnTo>
                    <a:pt x="2" y="576"/>
                  </a:lnTo>
                  <a:close/>
                  <a:moveTo>
                    <a:pt x="3" y="576"/>
                  </a:moveTo>
                  <a:lnTo>
                    <a:pt x="7" y="578"/>
                  </a:lnTo>
                  <a:lnTo>
                    <a:pt x="9" y="583"/>
                  </a:lnTo>
                  <a:lnTo>
                    <a:pt x="6" y="583"/>
                  </a:lnTo>
                  <a:lnTo>
                    <a:pt x="6" y="581"/>
                  </a:lnTo>
                  <a:lnTo>
                    <a:pt x="5" y="580"/>
                  </a:lnTo>
                  <a:lnTo>
                    <a:pt x="5" y="578"/>
                  </a:lnTo>
                  <a:lnTo>
                    <a:pt x="3" y="576"/>
                  </a:lnTo>
                  <a:lnTo>
                    <a:pt x="3" y="576"/>
                  </a:lnTo>
                  <a:close/>
                  <a:moveTo>
                    <a:pt x="11" y="573"/>
                  </a:moveTo>
                  <a:lnTo>
                    <a:pt x="14" y="576"/>
                  </a:lnTo>
                  <a:lnTo>
                    <a:pt x="17" y="576"/>
                  </a:lnTo>
                  <a:lnTo>
                    <a:pt x="18" y="577"/>
                  </a:lnTo>
                  <a:lnTo>
                    <a:pt x="14" y="578"/>
                  </a:lnTo>
                  <a:lnTo>
                    <a:pt x="13" y="577"/>
                  </a:lnTo>
                  <a:lnTo>
                    <a:pt x="11" y="577"/>
                  </a:lnTo>
                  <a:lnTo>
                    <a:pt x="11" y="576"/>
                  </a:lnTo>
                  <a:lnTo>
                    <a:pt x="11" y="573"/>
                  </a:lnTo>
                  <a:close/>
                  <a:moveTo>
                    <a:pt x="635" y="78"/>
                  </a:moveTo>
                  <a:lnTo>
                    <a:pt x="637" y="68"/>
                  </a:lnTo>
                  <a:lnTo>
                    <a:pt x="638" y="68"/>
                  </a:lnTo>
                  <a:lnTo>
                    <a:pt x="639" y="73"/>
                  </a:lnTo>
                  <a:lnTo>
                    <a:pt x="644" y="71"/>
                  </a:lnTo>
                  <a:lnTo>
                    <a:pt x="646" y="71"/>
                  </a:lnTo>
                  <a:lnTo>
                    <a:pt x="646" y="68"/>
                  </a:lnTo>
                  <a:lnTo>
                    <a:pt x="652" y="67"/>
                  </a:lnTo>
                  <a:lnTo>
                    <a:pt x="656" y="67"/>
                  </a:lnTo>
                  <a:lnTo>
                    <a:pt x="659" y="61"/>
                  </a:lnTo>
                  <a:lnTo>
                    <a:pt x="665" y="61"/>
                  </a:lnTo>
                  <a:lnTo>
                    <a:pt x="672" y="57"/>
                  </a:lnTo>
                  <a:lnTo>
                    <a:pt x="672" y="52"/>
                  </a:lnTo>
                  <a:lnTo>
                    <a:pt x="667" y="47"/>
                  </a:lnTo>
                  <a:lnTo>
                    <a:pt x="667" y="43"/>
                  </a:lnTo>
                  <a:lnTo>
                    <a:pt x="663" y="40"/>
                  </a:lnTo>
                  <a:lnTo>
                    <a:pt x="667" y="24"/>
                  </a:lnTo>
                  <a:lnTo>
                    <a:pt x="670" y="25"/>
                  </a:lnTo>
                  <a:lnTo>
                    <a:pt x="672" y="31"/>
                  </a:lnTo>
                  <a:lnTo>
                    <a:pt x="674" y="32"/>
                  </a:lnTo>
                  <a:lnTo>
                    <a:pt x="679" y="31"/>
                  </a:lnTo>
                  <a:lnTo>
                    <a:pt x="683" y="25"/>
                  </a:lnTo>
                  <a:lnTo>
                    <a:pt x="687" y="25"/>
                  </a:lnTo>
                  <a:lnTo>
                    <a:pt x="693" y="36"/>
                  </a:lnTo>
                  <a:lnTo>
                    <a:pt x="703" y="39"/>
                  </a:lnTo>
                  <a:lnTo>
                    <a:pt x="705" y="39"/>
                  </a:lnTo>
                  <a:lnTo>
                    <a:pt x="710" y="31"/>
                  </a:lnTo>
                  <a:lnTo>
                    <a:pt x="715" y="32"/>
                  </a:lnTo>
                  <a:lnTo>
                    <a:pt x="718" y="31"/>
                  </a:lnTo>
                  <a:lnTo>
                    <a:pt x="715" y="26"/>
                  </a:lnTo>
                  <a:lnTo>
                    <a:pt x="718" y="18"/>
                  </a:lnTo>
                  <a:lnTo>
                    <a:pt x="726" y="17"/>
                  </a:lnTo>
                  <a:lnTo>
                    <a:pt x="721" y="26"/>
                  </a:lnTo>
                  <a:lnTo>
                    <a:pt x="724" y="31"/>
                  </a:lnTo>
                  <a:lnTo>
                    <a:pt x="728" y="26"/>
                  </a:lnTo>
                  <a:lnTo>
                    <a:pt x="733" y="26"/>
                  </a:lnTo>
                  <a:lnTo>
                    <a:pt x="740" y="29"/>
                  </a:lnTo>
                  <a:lnTo>
                    <a:pt x="750" y="22"/>
                  </a:lnTo>
                  <a:lnTo>
                    <a:pt x="756" y="21"/>
                  </a:lnTo>
                  <a:lnTo>
                    <a:pt x="766" y="21"/>
                  </a:lnTo>
                  <a:lnTo>
                    <a:pt x="773" y="26"/>
                  </a:lnTo>
                  <a:lnTo>
                    <a:pt x="774" y="26"/>
                  </a:lnTo>
                  <a:lnTo>
                    <a:pt x="776" y="24"/>
                  </a:lnTo>
                  <a:lnTo>
                    <a:pt x="776" y="19"/>
                  </a:lnTo>
                  <a:lnTo>
                    <a:pt x="771" y="14"/>
                  </a:lnTo>
                  <a:lnTo>
                    <a:pt x="769" y="12"/>
                  </a:lnTo>
                  <a:lnTo>
                    <a:pt x="769" y="11"/>
                  </a:lnTo>
                  <a:lnTo>
                    <a:pt x="773" y="8"/>
                  </a:lnTo>
                  <a:lnTo>
                    <a:pt x="777" y="10"/>
                  </a:lnTo>
                  <a:lnTo>
                    <a:pt x="784" y="1"/>
                  </a:lnTo>
                  <a:lnTo>
                    <a:pt x="787" y="0"/>
                  </a:lnTo>
                  <a:lnTo>
                    <a:pt x="791" y="4"/>
                  </a:lnTo>
                  <a:lnTo>
                    <a:pt x="794" y="5"/>
                  </a:lnTo>
                  <a:lnTo>
                    <a:pt x="795" y="11"/>
                  </a:lnTo>
                  <a:lnTo>
                    <a:pt x="801" y="19"/>
                  </a:lnTo>
                  <a:lnTo>
                    <a:pt x="804" y="21"/>
                  </a:lnTo>
                  <a:lnTo>
                    <a:pt x="811" y="21"/>
                  </a:lnTo>
                  <a:lnTo>
                    <a:pt x="812" y="21"/>
                  </a:lnTo>
                  <a:lnTo>
                    <a:pt x="805" y="33"/>
                  </a:lnTo>
                  <a:lnTo>
                    <a:pt x="805" y="33"/>
                  </a:lnTo>
                  <a:lnTo>
                    <a:pt x="804" y="40"/>
                  </a:lnTo>
                  <a:lnTo>
                    <a:pt x="811" y="43"/>
                  </a:lnTo>
                  <a:lnTo>
                    <a:pt x="812" y="47"/>
                  </a:lnTo>
                  <a:lnTo>
                    <a:pt x="806" y="53"/>
                  </a:lnTo>
                  <a:lnTo>
                    <a:pt x="808" y="57"/>
                  </a:lnTo>
                  <a:lnTo>
                    <a:pt x="804" y="61"/>
                  </a:lnTo>
                  <a:lnTo>
                    <a:pt x="801" y="68"/>
                  </a:lnTo>
                  <a:lnTo>
                    <a:pt x="801" y="84"/>
                  </a:lnTo>
                  <a:lnTo>
                    <a:pt x="795" y="91"/>
                  </a:lnTo>
                  <a:lnTo>
                    <a:pt x="798" y="94"/>
                  </a:lnTo>
                  <a:lnTo>
                    <a:pt x="801" y="110"/>
                  </a:lnTo>
                  <a:lnTo>
                    <a:pt x="806" y="116"/>
                  </a:lnTo>
                  <a:lnTo>
                    <a:pt x="805" y="119"/>
                  </a:lnTo>
                  <a:lnTo>
                    <a:pt x="799" y="117"/>
                  </a:lnTo>
                  <a:lnTo>
                    <a:pt x="799" y="119"/>
                  </a:lnTo>
                  <a:lnTo>
                    <a:pt x="799" y="124"/>
                  </a:lnTo>
                  <a:lnTo>
                    <a:pt x="805" y="130"/>
                  </a:lnTo>
                  <a:lnTo>
                    <a:pt x="804" y="135"/>
                  </a:lnTo>
                  <a:lnTo>
                    <a:pt x="801" y="138"/>
                  </a:lnTo>
                  <a:lnTo>
                    <a:pt x="801" y="145"/>
                  </a:lnTo>
                  <a:lnTo>
                    <a:pt x="802" y="147"/>
                  </a:lnTo>
                  <a:lnTo>
                    <a:pt x="806" y="147"/>
                  </a:lnTo>
                  <a:lnTo>
                    <a:pt x="813" y="161"/>
                  </a:lnTo>
                  <a:lnTo>
                    <a:pt x="816" y="161"/>
                  </a:lnTo>
                  <a:lnTo>
                    <a:pt x="818" y="169"/>
                  </a:lnTo>
                  <a:lnTo>
                    <a:pt x="822" y="176"/>
                  </a:lnTo>
                  <a:lnTo>
                    <a:pt x="826" y="179"/>
                  </a:lnTo>
                  <a:lnTo>
                    <a:pt x="828" y="186"/>
                  </a:lnTo>
                  <a:lnTo>
                    <a:pt x="822" y="187"/>
                  </a:lnTo>
                  <a:lnTo>
                    <a:pt x="820" y="190"/>
                  </a:lnTo>
                  <a:lnTo>
                    <a:pt x="825" y="198"/>
                  </a:lnTo>
                  <a:lnTo>
                    <a:pt x="832" y="201"/>
                  </a:lnTo>
                  <a:lnTo>
                    <a:pt x="832" y="205"/>
                  </a:lnTo>
                  <a:lnTo>
                    <a:pt x="833" y="208"/>
                  </a:lnTo>
                  <a:lnTo>
                    <a:pt x="833" y="211"/>
                  </a:lnTo>
                  <a:lnTo>
                    <a:pt x="826" y="212"/>
                  </a:lnTo>
                  <a:lnTo>
                    <a:pt x="828" y="219"/>
                  </a:lnTo>
                  <a:lnTo>
                    <a:pt x="825" y="226"/>
                  </a:lnTo>
                  <a:lnTo>
                    <a:pt x="826" y="233"/>
                  </a:lnTo>
                  <a:lnTo>
                    <a:pt x="825" y="235"/>
                  </a:lnTo>
                  <a:lnTo>
                    <a:pt x="818" y="230"/>
                  </a:lnTo>
                  <a:lnTo>
                    <a:pt x="813" y="233"/>
                  </a:lnTo>
                  <a:lnTo>
                    <a:pt x="811" y="236"/>
                  </a:lnTo>
                  <a:lnTo>
                    <a:pt x="809" y="237"/>
                  </a:lnTo>
                  <a:lnTo>
                    <a:pt x="799" y="236"/>
                  </a:lnTo>
                  <a:lnTo>
                    <a:pt x="798" y="237"/>
                  </a:lnTo>
                  <a:lnTo>
                    <a:pt x="799" y="246"/>
                  </a:lnTo>
                  <a:lnTo>
                    <a:pt x="805" y="254"/>
                  </a:lnTo>
                  <a:lnTo>
                    <a:pt x="805" y="260"/>
                  </a:lnTo>
                  <a:lnTo>
                    <a:pt x="805" y="267"/>
                  </a:lnTo>
                  <a:lnTo>
                    <a:pt x="809" y="270"/>
                  </a:lnTo>
                  <a:lnTo>
                    <a:pt x="811" y="271"/>
                  </a:lnTo>
                  <a:lnTo>
                    <a:pt x="808" y="278"/>
                  </a:lnTo>
                  <a:lnTo>
                    <a:pt x="811" y="286"/>
                  </a:lnTo>
                  <a:lnTo>
                    <a:pt x="811" y="292"/>
                  </a:lnTo>
                  <a:lnTo>
                    <a:pt x="813" y="293"/>
                  </a:lnTo>
                  <a:lnTo>
                    <a:pt x="815" y="296"/>
                  </a:lnTo>
                  <a:lnTo>
                    <a:pt x="811" y="299"/>
                  </a:lnTo>
                  <a:lnTo>
                    <a:pt x="811" y="302"/>
                  </a:lnTo>
                  <a:lnTo>
                    <a:pt x="813" y="307"/>
                  </a:lnTo>
                  <a:lnTo>
                    <a:pt x="812" y="312"/>
                  </a:lnTo>
                  <a:lnTo>
                    <a:pt x="805" y="314"/>
                  </a:lnTo>
                  <a:lnTo>
                    <a:pt x="802" y="313"/>
                  </a:lnTo>
                  <a:lnTo>
                    <a:pt x="797" y="307"/>
                  </a:lnTo>
                  <a:lnTo>
                    <a:pt x="790" y="306"/>
                  </a:lnTo>
                  <a:lnTo>
                    <a:pt x="785" y="305"/>
                  </a:lnTo>
                  <a:lnTo>
                    <a:pt x="778" y="303"/>
                  </a:lnTo>
                  <a:lnTo>
                    <a:pt x="773" y="298"/>
                  </a:lnTo>
                  <a:lnTo>
                    <a:pt x="771" y="299"/>
                  </a:lnTo>
                  <a:lnTo>
                    <a:pt x="770" y="302"/>
                  </a:lnTo>
                  <a:lnTo>
                    <a:pt x="769" y="302"/>
                  </a:lnTo>
                  <a:lnTo>
                    <a:pt x="769" y="299"/>
                  </a:lnTo>
                  <a:lnTo>
                    <a:pt x="759" y="300"/>
                  </a:lnTo>
                  <a:lnTo>
                    <a:pt x="754" y="303"/>
                  </a:lnTo>
                  <a:lnTo>
                    <a:pt x="762" y="316"/>
                  </a:lnTo>
                  <a:lnTo>
                    <a:pt x="766" y="321"/>
                  </a:lnTo>
                  <a:lnTo>
                    <a:pt x="769" y="321"/>
                  </a:lnTo>
                  <a:lnTo>
                    <a:pt x="773" y="319"/>
                  </a:lnTo>
                  <a:lnTo>
                    <a:pt x="778" y="320"/>
                  </a:lnTo>
                  <a:lnTo>
                    <a:pt x="778" y="326"/>
                  </a:lnTo>
                  <a:lnTo>
                    <a:pt x="773" y="330"/>
                  </a:lnTo>
                  <a:lnTo>
                    <a:pt x="774" y="337"/>
                  </a:lnTo>
                  <a:lnTo>
                    <a:pt x="778" y="337"/>
                  </a:lnTo>
                  <a:lnTo>
                    <a:pt x="780" y="346"/>
                  </a:lnTo>
                  <a:lnTo>
                    <a:pt x="778" y="349"/>
                  </a:lnTo>
                  <a:lnTo>
                    <a:pt x="778" y="353"/>
                  </a:lnTo>
                  <a:lnTo>
                    <a:pt x="780" y="359"/>
                  </a:lnTo>
                  <a:lnTo>
                    <a:pt x="783" y="363"/>
                  </a:lnTo>
                  <a:lnTo>
                    <a:pt x="791" y="360"/>
                  </a:lnTo>
                  <a:lnTo>
                    <a:pt x="791" y="366"/>
                  </a:lnTo>
                  <a:lnTo>
                    <a:pt x="801" y="366"/>
                  </a:lnTo>
                  <a:lnTo>
                    <a:pt x="802" y="372"/>
                  </a:lnTo>
                  <a:lnTo>
                    <a:pt x="802" y="372"/>
                  </a:lnTo>
                  <a:lnTo>
                    <a:pt x="792" y="372"/>
                  </a:lnTo>
                  <a:lnTo>
                    <a:pt x="790" y="374"/>
                  </a:lnTo>
                  <a:lnTo>
                    <a:pt x="788" y="379"/>
                  </a:lnTo>
                  <a:lnTo>
                    <a:pt x="774" y="376"/>
                  </a:lnTo>
                  <a:lnTo>
                    <a:pt x="766" y="377"/>
                  </a:lnTo>
                  <a:lnTo>
                    <a:pt x="760" y="380"/>
                  </a:lnTo>
                  <a:lnTo>
                    <a:pt x="754" y="386"/>
                  </a:lnTo>
                  <a:lnTo>
                    <a:pt x="753" y="384"/>
                  </a:lnTo>
                  <a:lnTo>
                    <a:pt x="757" y="383"/>
                  </a:lnTo>
                  <a:lnTo>
                    <a:pt x="754" y="380"/>
                  </a:lnTo>
                  <a:lnTo>
                    <a:pt x="754" y="379"/>
                  </a:lnTo>
                  <a:lnTo>
                    <a:pt x="752" y="379"/>
                  </a:lnTo>
                  <a:lnTo>
                    <a:pt x="753" y="377"/>
                  </a:lnTo>
                  <a:lnTo>
                    <a:pt x="750" y="379"/>
                  </a:lnTo>
                  <a:lnTo>
                    <a:pt x="747" y="379"/>
                  </a:lnTo>
                  <a:lnTo>
                    <a:pt x="746" y="380"/>
                  </a:lnTo>
                  <a:lnTo>
                    <a:pt x="739" y="376"/>
                  </a:lnTo>
                  <a:lnTo>
                    <a:pt x="738" y="377"/>
                  </a:lnTo>
                  <a:lnTo>
                    <a:pt x="735" y="377"/>
                  </a:lnTo>
                  <a:lnTo>
                    <a:pt x="733" y="379"/>
                  </a:lnTo>
                  <a:lnTo>
                    <a:pt x="735" y="380"/>
                  </a:lnTo>
                  <a:lnTo>
                    <a:pt x="733" y="380"/>
                  </a:lnTo>
                  <a:lnTo>
                    <a:pt x="732" y="384"/>
                  </a:lnTo>
                  <a:lnTo>
                    <a:pt x="735" y="384"/>
                  </a:lnTo>
                  <a:lnTo>
                    <a:pt x="736" y="381"/>
                  </a:lnTo>
                  <a:lnTo>
                    <a:pt x="739" y="379"/>
                  </a:lnTo>
                  <a:lnTo>
                    <a:pt x="740" y="379"/>
                  </a:lnTo>
                  <a:lnTo>
                    <a:pt x="742" y="380"/>
                  </a:lnTo>
                  <a:lnTo>
                    <a:pt x="740" y="380"/>
                  </a:lnTo>
                  <a:lnTo>
                    <a:pt x="742" y="384"/>
                  </a:lnTo>
                  <a:lnTo>
                    <a:pt x="740" y="386"/>
                  </a:lnTo>
                  <a:lnTo>
                    <a:pt x="742" y="386"/>
                  </a:lnTo>
                  <a:lnTo>
                    <a:pt x="743" y="386"/>
                  </a:lnTo>
                  <a:lnTo>
                    <a:pt x="745" y="387"/>
                  </a:lnTo>
                  <a:lnTo>
                    <a:pt x="745" y="388"/>
                  </a:lnTo>
                  <a:lnTo>
                    <a:pt x="746" y="390"/>
                  </a:lnTo>
                  <a:lnTo>
                    <a:pt x="749" y="387"/>
                  </a:lnTo>
                  <a:lnTo>
                    <a:pt x="749" y="390"/>
                  </a:lnTo>
                  <a:lnTo>
                    <a:pt x="750" y="390"/>
                  </a:lnTo>
                  <a:lnTo>
                    <a:pt x="749" y="391"/>
                  </a:lnTo>
                  <a:lnTo>
                    <a:pt x="750" y="391"/>
                  </a:lnTo>
                  <a:lnTo>
                    <a:pt x="750" y="390"/>
                  </a:lnTo>
                  <a:lnTo>
                    <a:pt x="754" y="387"/>
                  </a:lnTo>
                  <a:lnTo>
                    <a:pt x="756" y="388"/>
                  </a:lnTo>
                  <a:lnTo>
                    <a:pt x="753" y="394"/>
                  </a:lnTo>
                  <a:lnTo>
                    <a:pt x="756" y="397"/>
                  </a:lnTo>
                  <a:lnTo>
                    <a:pt x="759" y="397"/>
                  </a:lnTo>
                  <a:lnTo>
                    <a:pt x="757" y="400"/>
                  </a:lnTo>
                  <a:lnTo>
                    <a:pt x="754" y="401"/>
                  </a:lnTo>
                  <a:lnTo>
                    <a:pt x="753" y="404"/>
                  </a:lnTo>
                  <a:lnTo>
                    <a:pt x="753" y="405"/>
                  </a:lnTo>
                  <a:lnTo>
                    <a:pt x="756" y="405"/>
                  </a:lnTo>
                  <a:lnTo>
                    <a:pt x="754" y="407"/>
                  </a:lnTo>
                  <a:lnTo>
                    <a:pt x="753" y="409"/>
                  </a:lnTo>
                  <a:lnTo>
                    <a:pt x="740" y="411"/>
                  </a:lnTo>
                  <a:lnTo>
                    <a:pt x="736" y="414"/>
                  </a:lnTo>
                  <a:lnTo>
                    <a:pt x="735" y="414"/>
                  </a:lnTo>
                  <a:lnTo>
                    <a:pt x="735" y="409"/>
                  </a:lnTo>
                  <a:lnTo>
                    <a:pt x="726" y="408"/>
                  </a:lnTo>
                  <a:lnTo>
                    <a:pt x="722" y="405"/>
                  </a:lnTo>
                  <a:lnTo>
                    <a:pt x="721" y="405"/>
                  </a:lnTo>
                  <a:lnTo>
                    <a:pt x="718" y="404"/>
                  </a:lnTo>
                  <a:lnTo>
                    <a:pt x="714" y="404"/>
                  </a:lnTo>
                  <a:lnTo>
                    <a:pt x="714" y="402"/>
                  </a:lnTo>
                  <a:lnTo>
                    <a:pt x="712" y="402"/>
                  </a:lnTo>
                  <a:lnTo>
                    <a:pt x="704" y="404"/>
                  </a:lnTo>
                  <a:lnTo>
                    <a:pt x="704" y="402"/>
                  </a:lnTo>
                  <a:lnTo>
                    <a:pt x="690" y="401"/>
                  </a:lnTo>
                  <a:lnTo>
                    <a:pt x="688" y="400"/>
                  </a:lnTo>
                  <a:lnTo>
                    <a:pt x="673" y="398"/>
                  </a:lnTo>
                  <a:lnTo>
                    <a:pt x="669" y="404"/>
                  </a:lnTo>
                  <a:lnTo>
                    <a:pt x="669" y="405"/>
                  </a:lnTo>
                  <a:lnTo>
                    <a:pt x="670" y="405"/>
                  </a:lnTo>
                  <a:lnTo>
                    <a:pt x="669" y="408"/>
                  </a:lnTo>
                  <a:lnTo>
                    <a:pt x="669" y="408"/>
                  </a:lnTo>
                  <a:lnTo>
                    <a:pt x="665" y="412"/>
                  </a:lnTo>
                  <a:lnTo>
                    <a:pt x="666" y="415"/>
                  </a:lnTo>
                  <a:lnTo>
                    <a:pt x="669" y="416"/>
                  </a:lnTo>
                  <a:lnTo>
                    <a:pt x="672" y="415"/>
                  </a:lnTo>
                  <a:lnTo>
                    <a:pt x="673" y="416"/>
                  </a:lnTo>
                  <a:lnTo>
                    <a:pt x="673" y="416"/>
                  </a:lnTo>
                  <a:lnTo>
                    <a:pt x="674" y="421"/>
                  </a:lnTo>
                  <a:lnTo>
                    <a:pt x="674" y="423"/>
                  </a:lnTo>
                  <a:lnTo>
                    <a:pt x="667" y="432"/>
                  </a:lnTo>
                  <a:lnTo>
                    <a:pt x="667" y="430"/>
                  </a:lnTo>
                  <a:lnTo>
                    <a:pt x="667" y="423"/>
                  </a:lnTo>
                  <a:lnTo>
                    <a:pt x="669" y="419"/>
                  </a:lnTo>
                  <a:lnTo>
                    <a:pt x="662" y="411"/>
                  </a:lnTo>
                  <a:lnTo>
                    <a:pt x="639" y="393"/>
                  </a:lnTo>
                  <a:lnTo>
                    <a:pt x="620" y="380"/>
                  </a:lnTo>
                  <a:lnTo>
                    <a:pt x="610" y="376"/>
                  </a:lnTo>
                  <a:lnTo>
                    <a:pt x="590" y="372"/>
                  </a:lnTo>
                  <a:lnTo>
                    <a:pt x="587" y="373"/>
                  </a:lnTo>
                  <a:lnTo>
                    <a:pt x="586" y="376"/>
                  </a:lnTo>
                  <a:lnTo>
                    <a:pt x="573" y="381"/>
                  </a:lnTo>
                  <a:lnTo>
                    <a:pt x="562" y="380"/>
                  </a:lnTo>
                  <a:lnTo>
                    <a:pt x="559" y="383"/>
                  </a:lnTo>
                  <a:lnTo>
                    <a:pt x="558" y="386"/>
                  </a:lnTo>
                  <a:lnTo>
                    <a:pt x="542" y="386"/>
                  </a:lnTo>
                  <a:lnTo>
                    <a:pt x="535" y="387"/>
                  </a:lnTo>
                  <a:lnTo>
                    <a:pt x="530" y="388"/>
                  </a:lnTo>
                  <a:lnTo>
                    <a:pt x="524" y="400"/>
                  </a:lnTo>
                  <a:lnTo>
                    <a:pt x="514" y="402"/>
                  </a:lnTo>
                  <a:lnTo>
                    <a:pt x="514" y="407"/>
                  </a:lnTo>
                  <a:lnTo>
                    <a:pt x="513" y="405"/>
                  </a:lnTo>
                  <a:lnTo>
                    <a:pt x="509" y="407"/>
                  </a:lnTo>
                  <a:lnTo>
                    <a:pt x="502" y="404"/>
                  </a:lnTo>
                  <a:lnTo>
                    <a:pt x="503" y="402"/>
                  </a:lnTo>
                  <a:lnTo>
                    <a:pt x="503" y="400"/>
                  </a:lnTo>
                  <a:lnTo>
                    <a:pt x="500" y="395"/>
                  </a:lnTo>
                  <a:lnTo>
                    <a:pt x="497" y="387"/>
                  </a:lnTo>
                  <a:lnTo>
                    <a:pt x="496" y="387"/>
                  </a:lnTo>
                  <a:lnTo>
                    <a:pt x="495" y="386"/>
                  </a:lnTo>
                  <a:lnTo>
                    <a:pt x="495" y="391"/>
                  </a:lnTo>
                  <a:lnTo>
                    <a:pt x="497" y="395"/>
                  </a:lnTo>
                  <a:lnTo>
                    <a:pt x="499" y="407"/>
                  </a:lnTo>
                  <a:lnTo>
                    <a:pt x="502" y="404"/>
                  </a:lnTo>
                  <a:lnTo>
                    <a:pt x="502" y="407"/>
                  </a:lnTo>
                  <a:lnTo>
                    <a:pt x="496" y="412"/>
                  </a:lnTo>
                  <a:lnTo>
                    <a:pt x="495" y="418"/>
                  </a:lnTo>
                  <a:lnTo>
                    <a:pt x="490" y="423"/>
                  </a:lnTo>
                  <a:lnTo>
                    <a:pt x="489" y="422"/>
                  </a:lnTo>
                  <a:lnTo>
                    <a:pt x="483" y="422"/>
                  </a:lnTo>
                  <a:lnTo>
                    <a:pt x="475" y="423"/>
                  </a:lnTo>
                  <a:lnTo>
                    <a:pt x="489" y="423"/>
                  </a:lnTo>
                  <a:lnTo>
                    <a:pt x="490" y="425"/>
                  </a:lnTo>
                  <a:lnTo>
                    <a:pt x="488" y="432"/>
                  </a:lnTo>
                  <a:lnTo>
                    <a:pt x="488" y="439"/>
                  </a:lnTo>
                  <a:lnTo>
                    <a:pt x="490" y="440"/>
                  </a:lnTo>
                  <a:lnTo>
                    <a:pt x="489" y="442"/>
                  </a:lnTo>
                  <a:lnTo>
                    <a:pt x="493" y="444"/>
                  </a:lnTo>
                  <a:lnTo>
                    <a:pt x="486" y="447"/>
                  </a:lnTo>
                  <a:lnTo>
                    <a:pt x="483" y="444"/>
                  </a:lnTo>
                  <a:lnTo>
                    <a:pt x="479" y="450"/>
                  </a:lnTo>
                  <a:lnTo>
                    <a:pt x="479" y="451"/>
                  </a:lnTo>
                  <a:lnTo>
                    <a:pt x="481" y="454"/>
                  </a:lnTo>
                  <a:lnTo>
                    <a:pt x="479" y="454"/>
                  </a:lnTo>
                  <a:lnTo>
                    <a:pt x="481" y="460"/>
                  </a:lnTo>
                  <a:lnTo>
                    <a:pt x="482" y="460"/>
                  </a:lnTo>
                  <a:lnTo>
                    <a:pt x="485" y="460"/>
                  </a:lnTo>
                  <a:lnTo>
                    <a:pt x="488" y="461"/>
                  </a:lnTo>
                  <a:lnTo>
                    <a:pt x="492" y="461"/>
                  </a:lnTo>
                  <a:lnTo>
                    <a:pt x="489" y="464"/>
                  </a:lnTo>
                  <a:lnTo>
                    <a:pt x="490" y="467"/>
                  </a:lnTo>
                  <a:lnTo>
                    <a:pt x="486" y="468"/>
                  </a:lnTo>
                  <a:lnTo>
                    <a:pt x="486" y="475"/>
                  </a:lnTo>
                  <a:lnTo>
                    <a:pt x="482" y="478"/>
                  </a:lnTo>
                  <a:lnTo>
                    <a:pt x="478" y="474"/>
                  </a:lnTo>
                  <a:lnTo>
                    <a:pt x="476" y="468"/>
                  </a:lnTo>
                  <a:lnTo>
                    <a:pt x="474" y="465"/>
                  </a:lnTo>
                  <a:lnTo>
                    <a:pt x="476" y="462"/>
                  </a:lnTo>
                  <a:lnTo>
                    <a:pt x="471" y="462"/>
                  </a:lnTo>
                  <a:lnTo>
                    <a:pt x="467" y="461"/>
                  </a:lnTo>
                  <a:lnTo>
                    <a:pt x="467" y="461"/>
                  </a:lnTo>
                  <a:lnTo>
                    <a:pt x="468" y="462"/>
                  </a:lnTo>
                  <a:lnTo>
                    <a:pt x="471" y="465"/>
                  </a:lnTo>
                  <a:lnTo>
                    <a:pt x="474" y="464"/>
                  </a:lnTo>
                  <a:lnTo>
                    <a:pt x="472" y="465"/>
                  </a:lnTo>
                  <a:lnTo>
                    <a:pt x="475" y="469"/>
                  </a:lnTo>
                  <a:lnTo>
                    <a:pt x="475" y="471"/>
                  </a:lnTo>
                  <a:lnTo>
                    <a:pt x="476" y="475"/>
                  </a:lnTo>
                  <a:lnTo>
                    <a:pt x="478" y="476"/>
                  </a:lnTo>
                  <a:lnTo>
                    <a:pt x="479" y="478"/>
                  </a:lnTo>
                  <a:lnTo>
                    <a:pt x="478" y="481"/>
                  </a:lnTo>
                  <a:lnTo>
                    <a:pt x="471" y="483"/>
                  </a:lnTo>
                  <a:lnTo>
                    <a:pt x="465" y="489"/>
                  </a:lnTo>
                  <a:lnTo>
                    <a:pt x="462" y="503"/>
                  </a:lnTo>
                  <a:lnTo>
                    <a:pt x="462" y="506"/>
                  </a:lnTo>
                  <a:lnTo>
                    <a:pt x="465" y="509"/>
                  </a:lnTo>
                  <a:lnTo>
                    <a:pt x="462" y="510"/>
                  </a:lnTo>
                  <a:lnTo>
                    <a:pt x="458" y="509"/>
                  </a:lnTo>
                  <a:lnTo>
                    <a:pt x="454" y="513"/>
                  </a:lnTo>
                  <a:lnTo>
                    <a:pt x="451" y="514"/>
                  </a:lnTo>
                  <a:lnTo>
                    <a:pt x="448" y="510"/>
                  </a:lnTo>
                  <a:lnTo>
                    <a:pt x="443" y="509"/>
                  </a:lnTo>
                  <a:lnTo>
                    <a:pt x="444" y="504"/>
                  </a:lnTo>
                  <a:lnTo>
                    <a:pt x="450" y="504"/>
                  </a:lnTo>
                  <a:lnTo>
                    <a:pt x="450" y="503"/>
                  </a:lnTo>
                  <a:lnTo>
                    <a:pt x="445" y="503"/>
                  </a:lnTo>
                  <a:lnTo>
                    <a:pt x="445" y="500"/>
                  </a:lnTo>
                  <a:lnTo>
                    <a:pt x="447" y="500"/>
                  </a:lnTo>
                  <a:lnTo>
                    <a:pt x="447" y="497"/>
                  </a:lnTo>
                  <a:lnTo>
                    <a:pt x="445" y="500"/>
                  </a:lnTo>
                  <a:lnTo>
                    <a:pt x="445" y="497"/>
                  </a:lnTo>
                  <a:lnTo>
                    <a:pt x="444" y="497"/>
                  </a:lnTo>
                  <a:lnTo>
                    <a:pt x="445" y="495"/>
                  </a:lnTo>
                  <a:lnTo>
                    <a:pt x="444" y="495"/>
                  </a:lnTo>
                  <a:lnTo>
                    <a:pt x="443" y="493"/>
                  </a:lnTo>
                  <a:lnTo>
                    <a:pt x="444" y="497"/>
                  </a:lnTo>
                  <a:lnTo>
                    <a:pt x="441" y="499"/>
                  </a:lnTo>
                  <a:lnTo>
                    <a:pt x="444" y="500"/>
                  </a:lnTo>
                  <a:lnTo>
                    <a:pt x="445" y="503"/>
                  </a:lnTo>
                  <a:lnTo>
                    <a:pt x="444" y="503"/>
                  </a:lnTo>
                  <a:lnTo>
                    <a:pt x="441" y="506"/>
                  </a:lnTo>
                  <a:lnTo>
                    <a:pt x="441" y="511"/>
                  </a:lnTo>
                  <a:lnTo>
                    <a:pt x="434" y="510"/>
                  </a:lnTo>
                  <a:lnTo>
                    <a:pt x="433" y="507"/>
                  </a:lnTo>
                  <a:lnTo>
                    <a:pt x="426" y="504"/>
                  </a:lnTo>
                  <a:lnTo>
                    <a:pt x="426" y="503"/>
                  </a:lnTo>
                  <a:lnTo>
                    <a:pt x="429" y="503"/>
                  </a:lnTo>
                  <a:lnTo>
                    <a:pt x="429" y="497"/>
                  </a:lnTo>
                  <a:lnTo>
                    <a:pt x="426" y="497"/>
                  </a:lnTo>
                  <a:lnTo>
                    <a:pt x="424" y="493"/>
                  </a:lnTo>
                  <a:lnTo>
                    <a:pt x="424" y="492"/>
                  </a:lnTo>
                  <a:lnTo>
                    <a:pt x="424" y="492"/>
                  </a:lnTo>
                  <a:lnTo>
                    <a:pt x="422" y="492"/>
                  </a:lnTo>
                  <a:lnTo>
                    <a:pt x="422" y="490"/>
                  </a:lnTo>
                  <a:lnTo>
                    <a:pt x="419" y="489"/>
                  </a:lnTo>
                  <a:lnTo>
                    <a:pt x="413" y="489"/>
                  </a:lnTo>
                  <a:lnTo>
                    <a:pt x="413" y="486"/>
                  </a:lnTo>
                  <a:lnTo>
                    <a:pt x="410" y="486"/>
                  </a:lnTo>
                  <a:lnTo>
                    <a:pt x="405" y="486"/>
                  </a:lnTo>
                  <a:lnTo>
                    <a:pt x="398" y="489"/>
                  </a:lnTo>
                  <a:lnTo>
                    <a:pt x="391" y="486"/>
                  </a:lnTo>
                  <a:lnTo>
                    <a:pt x="394" y="485"/>
                  </a:lnTo>
                  <a:lnTo>
                    <a:pt x="392" y="485"/>
                  </a:lnTo>
                  <a:lnTo>
                    <a:pt x="389" y="483"/>
                  </a:lnTo>
                  <a:lnTo>
                    <a:pt x="385" y="483"/>
                  </a:lnTo>
                  <a:lnTo>
                    <a:pt x="384" y="481"/>
                  </a:lnTo>
                  <a:lnTo>
                    <a:pt x="384" y="478"/>
                  </a:lnTo>
                  <a:lnTo>
                    <a:pt x="382" y="478"/>
                  </a:lnTo>
                  <a:lnTo>
                    <a:pt x="384" y="474"/>
                  </a:lnTo>
                  <a:lnTo>
                    <a:pt x="382" y="472"/>
                  </a:lnTo>
                  <a:lnTo>
                    <a:pt x="385" y="471"/>
                  </a:lnTo>
                  <a:lnTo>
                    <a:pt x="388" y="467"/>
                  </a:lnTo>
                  <a:lnTo>
                    <a:pt x="389" y="464"/>
                  </a:lnTo>
                  <a:lnTo>
                    <a:pt x="386" y="465"/>
                  </a:lnTo>
                  <a:lnTo>
                    <a:pt x="384" y="471"/>
                  </a:lnTo>
                  <a:lnTo>
                    <a:pt x="382" y="469"/>
                  </a:lnTo>
                  <a:lnTo>
                    <a:pt x="381" y="471"/>
                  </a:lnTo>
                  <a:lnTo>
                    <a:pt x="375" y="471"/>
                  </a:lnTo>
                  <a:lnTo>
                    <a:pt x="372" y="469"/>
                  </a:lnTo>
                  <a:lnTo>
                    <a:pt x="372" y="467"/>
                  </a:lnTo>
                  <a:lnTo>
                    <a:pt x="370" y="461"/>
                  </a:lnTo>
                  <a:lnTo>
                    <a:pt x="371" y="454"/>
                  </a:lnTo>
                  <a:lnTo>
                    <a:pt x="374" y="455"/>
                  </a:lnTo>
                  <a:lnTo>
                    <a:pt x="372" y="453"/>
                  </a:lnTo>
                  <a:lnTo>
                    <a:pt x="375" y="451"/>
                  </a:lnTo>
                  <a:lnTo>
                    <a:pt x="378" y="446"/>
                  </a:lnTo>
                  <a:lnTo>
                    <a:pt x="372" y="453"/>
                  </a:lnTo>
                  <a:lnTo>
                    <a:pt x="367" y="443"/>
                  </a:lnTo>
                  <a:lnTo>
                    <a:pt x="365" y="444"/>
                  </a:lnTo>
                  <a:lnTo>
                    <a:pt x="365" y="446"/>
                  </a:lnTo>
                  <a:lnTo>
                    <a:pt x="367" y="444"/>
                  </a:lnTo>
                  <a:lnTo>
                    <a:pt x="368" y="449"/>
                  </a:lnTo>
                  <a:lnTo>
                    <a:pt x="371" y="451"/>
                  </a:lnTo>
                  <a:lnTo>
                    <a:pt x="370" y="453"/>
                  </a:lnTo>
                  <a:lnTo>
                    <a:pt x="368" y="454"/>
                  </a:lnTo>
                  <a:lnTo>
                    <a:pt x="370" y="460"/>
                  </a:lnTo>
                  <a:lnTo>
                    <a:pt x="368" y="461"/>
                  </a:lnTo>
                  <a:lnTo>
                    <a:pt x="364" y="462"/>
                  </a:lnTo>
                  <a:lnTo>
                    <a:pt x="361" y="465"/>
                  </a:lnTo>
                  <a:lnTo>
                    <a:pt x="358" y="464"/>
                  </a:lnTo>
                  <a:lnTo>
                    <a:pt x="358" y="468"/>
                  </a:lnTo>
                  <a:lnTo>
                    <a:pt x="356" y="465"/>
                  </a:lnTo>
                  <a:lnTo>
                    <a:pt x="356" y="462"/>
                  </a:lnTo>
                  <a:lnTo>
                    <a:pt x="353" y="464"/>
                  </a:lnTo>
                  <a:lnTo>
                    <a:pt x="353" y="464"/>
                  </a:lnTo>
                  <a:lnTo>
                    <a:pt x="357" y="468"/>
                  </a:lnTo>
                  <a:lnTo>
                    <a:pt x="363" y="467"/>
                  </a:lnTo>
                  <a:lnTo>
                    <a:pt x="364" y="464"/>
                  </a:lnTo>
                  <a:lnTo>
                    <a:pt x="368" y="462"/>
                  </a:lnTo>
                  <a:lnTo>
                    <a:pt x="370" y="464"/>
                  </a:lnTo>
                  <a:lnTo>
                    <a:pt x="368" y="465"/>
                  </a:lnTo>
                  <a:lnTo>
                    <a:pt x="371" y="465"/>
                  </a:lnTo>
                  <a:lnTo>
                    <a:pt x="370" y="467"/>
                  </a:lnTo>
                  <a:lnTo>
                    <a:pt x="371" y="467"/>
                  </a:lnTo>
                  <a:lnTo>
                    <a:pt x="371" y="468"/>
                  </a:lnTo>
                  <a:lnTo>
                    <a:pt x="364" y="471"/>
                  </a:lnTo>
                  <a:lnTo>
                    <a:pt x="367" y="471"/>
                  </a:lnTo>
                  <a:lnTo>
                    <a:pt x="368" y="474"/>
                  </a:lnTo>
                  <a:lnTo>
                    <a:pt x="370" y="471"/>
                  </a:lnTo>
                  <a:lnTo>
                    <a:pt x="371" y="472"/>
                  </a:lnTo>
                  <a:lnTo>
                    <a:pt x="371" y="474"/>
                  </a:lnTo>
                  <a:lnTo>
                    <a:pt x="374" y="471"/>
                  </a:lnTo>
                  <a:lnTo>
                    <a:pt x="375" y="472"/>
                  </a:lnTo>
                  <a:lnTo>
                    <a:pt x="375" y="475"/>
                  </a:lnTo>
                  <a:lnTo>
                    <a:pt x="370" y="479"/>
                  </a:lnTo>
                  <a:lnTo>
                    <a:pt x="372" y="483"/>
                  </a:lnTo>
                  <a:lnTo>
                    <a:pt x="368" y="483"/>
                  </a:lnTo>
                  <a:lnTo>
                    <a:pt x="365" y="485"/>
                  </a:lnTo>
                  <a:lnTo>
                    <a:pt x="365" y="482"/>
                  </a:lnTo>
                  <a:lnTo>
                    <a:pt x="367" y="481"/>
                  </a:lnTo>
                  <a:lnTo>
                    <a:pt x="365" y="479"/>
                  </a:lnTo>
                  <a:lnTo>
                    <a:pt x="354" y="472"/>
                  </a:lnTo>
                  <a:lnTo>
                    <a:pt x="342" y="472"/>
                  </a:lnTo>
                  <a:lnTo>
                    <a:pt x="339" y="471"/>
                  </a:lnTo>
                  <a:lnTo>
                    <a:pt x="330" y="472"/>
                  </a:lnTo>
                  <a:lnTo>
                    <a:pt x="327" y="474"/>
                  </a:lnTo>
                  <a:lnTo>
                    <a:pt x="327" y="476"/>
                  </a:lnTo>
                  <a:lnTo>
                    <a:pt x="323" y="478"/>
                  </a:lnTo>
                  <a:lnTo>
                    <a:pt x="323" y="479"/>
                  </a:lnTo>
                  <a:lnTo>
                    <a:pt x="319" y="478"/>
                  </a:lnTo>
                  <a:lnTo>
                    <a:pt x="319" y="479"/>
                  </a:lnTo>
                  <a:lnTo>
                    <a:pt x="312" y="482"/>
                  </a:lnTo>
                  <a:lnTo>
                    <a:pt x="304" y="479"/>
                  </a:lnTo>
                  <a:lnTo>
                    <a:pt x="302" y="482"/>
                  </a:lnTo>
                  <a:lnTo>
                    <a:pt x="301" y="481"/>
                  </a:lnTo>
                  <a:lnTo>
                    <a:pt x="297" y="482"/>
                  </a:lnTo>
                  <a:lnTo>
                    <a:pt x="297" y="479"/>
                  </a:lnTo>
                  <a:lnTo>
                    <a:pt x="297" y="475"/>
                  </a:lnTo>
                  <a:lnTo>
                    <a:pt x="295" y="475"/>
                  </a:lnTo>
                  <a:lnTo>
                    <a:pt x="292" y="482"/>
                  </a:lnTo>
                  <a:lnTo>
                    <a:pt x="291" y="482"/>
                  </a:lnTo>
                  <a:lnTo>
                    <a:pt x="290" y="483"/>
                  </a:lnTo>
                  <a:lnTo>
                    <a:pt x="287" y="482"/>
                  </a:lnTo>
                  <a:lnTo>
                    <a:pt x="288" y="478"/>
                  </a:lnTo>
                  <a:lnTo>
                    <a:pt x="287" y="475"/>
                  </a:lnTo>
                  <a:lnTo>
                    <a:pt x="274" y="481"/>
                  </a:lnTo>
                  <a:lnTo>
                    <a:pt x="274" y="485"/>
                  </a:lnTo>
                  <a:lnTo>
                    <a:pt x="276" y="486"/>
                  </a:lnTo>
                  <a:lnTo>
                    <a:pt x="276" y="488"/>
                  </a:lnTo>
                  <a:lnTo>
                    <a:pt x="274" y="488"/>
                  </a:lnTo>
                  <a:lnTo>
                    <a:pt x="270" y="492"/>
                  </a:lnTo>
                  <a:lnTo>
                    <a:pt x="271" y="493"/>
                  </a:lnTo>
                  <a:lnTo>
                    <a:pt x="270" y="497"/>
                  </a:lnTo>
                  <a:lnTo>
                    <a:pt x="274" y="499"/>
                  </a:lnTo>
                  <a:lnTo>
                    <a:pt x="270" y="502"/>
                  </a:lnTo>
                  <a:lnTo>
                    <a:pt x="271" y="504"/>
                  </a:lnTo>
                  <a:lnTo>
                    <a:pt x="269" y="506"/>
                  </a:lnTo>
                  <a:lnTo>
                    <a:pt x="269" y="509"/>
                  </a:lnTo>
                  <a:lnTo>
                    <a:pt x="267" y="510"/>
                  </a:lnTo>
                  <a:lnTo>
                    <a:pt x="266" y="506"/>
                  </a:lnTo>
                  <a:lnTo>
                    <a:pt x="261" y="506"/>
                  </a:lnTo>
                  <a:lnTo>
                    <a:pt x="260" y="504"/>
                  </a:lnTo>
                  <a:lnTo>
                    <a:pt x="254" y="506"/>
                  </a:lnTo>
                  <a:lnTo>
                    <a:pt x="247" y="516"/>
                  </a:lnTo>
                  <a:lnTo>
                    <a:pt x="245" y="513"/>
                  </a:lnTo>
                  <a:lnTo>
                    <a:pt x="242" y="513"/>
                  </a:lnTo>
                  <a:lnTo>
                    <a:pt x="238" y="518"/>
                  </a:lnTo>
                  <a:lnTo>
                    <a:pt x="238" y="524"/>
                  </a:lnTo>
                  <a:lnTo>
                    <a:pt x="236" y="525"/>
                  </a:lnTo>
                  <a:lnTo>
                    <a:pt x="236" y="527"/>
                  </a:lnTo>
                  <a:lnTo>
                    <a:pt x="235" y="528"/>
                  </a:lnTo>
                  <a:lnTo>
                    <a:pt x="232" y="531"/>
                  </a:lnTo>
                  <a:lnTo>
                    <a:pt x="231" y="530"/>
                  </a:lnTo>
                  <a:lnTo>
                    <a:pt x="231" y="528"/>
                  </a:lnTo>
                  <a:lnTo>
                    <a:pt x="232" y="527"/>
                  </a:lnTo>
                  <a:lnTo>
                    <a:pt x="232" y="527"/>
                  </a:lnTo>
                  <a:lnTo>
                    <a:pt x="235" y="524"/>
                  </a:lnTo>
                  <a:lnTo>
                    <a:pt x="233" y="523"/>
                  </a:lnTo>
                  <a:lnTo>
                    <a:pt x="233" y="523"/>
                  </a:lnTo>
                  <a:lnTo>
                    <a:pt x="233" y="525"/>
                  </a:lnTo>
                  <a:lnTo>
                    <a:pt x="231" y="525"/>
                  </a:lnTo>
                  <a:lnTo>
                    <a:pt x="229" y="527"/>
                  </a:lnTo>
                  <a:lnTo>
                    <a:pt x="229" y="525"/>
                  </a:lnTo>
                  <a:lnTo>
                    <a:pt x="231" y="518"/>
                  </a:lnTo>
                  <a:lnTo>
                    <a:pt x="229" y="518"/>
                  </a:lnTo>
                  <a:lnTo>
                    <a:pt x="228" y="514"/>
                  </a:lnTo>
                  <a:lnTo>
                    <a:pt x="225" y="513"/>
                  </a:lnTo>
                  <a:lnTo>
                    <a:pt x="222" y="511"/>
                  </a:lnTo>
                  <a:lnTo>
                    <a:pt x="221" y="513"/>
                  </a:lnTo>
                  <a:lnTo>
                    <a:pt x="224" y="517"/>
                  </a:lnTo>
                  <a:lnTo>
                    <a:pt x="224" y="520"/>
                  </a:lnTo>
                  <a:lnTo>
                    <a:pt x="225" y="520"/>
                  </a:lnTo>
                  <a:lnTo>
                    <a:pt x="226" y="521"/>
                  </a:lnTo>
                  <a:lnTo>
                    <a:pt x="225" y="524"/>
                  </a:lnTo>
                  <a:lnTo>
                    <a:pt x="221" y="524"/>
                  </a:lnTo>
                  <a:lnTo>
                    <a:pt x="222" y="527"/>
                  </a:lnTo>
                  <a:lnTo>
                    <a:pt x="225" y="525"/>
                  </a:lnTo>
                  <a:lnTo>
                    <a:pt x="226" y="530"/>
                  </a:lnTo>
                  <a:lnTo>
                    <a:pt x="225" y="528"/>
                  </a:lnTo>
                  <a:lnTo>
                    <a:pt x="222" y="530"/>
                  </a:lnTo>
                  <a:lnTo>
                    <a:pt x="221" y="530"/>
                  </a:lnTo>
                  <a:lnTo>
                    <a:pt x="221" y="531"/>
                  </a:lnTo>
                  <a:lnTo>
                    <a:pt x="218" y="534"/>
                  </a:lnTo>
                  <a:lnTo>
                    <a:pt x="218" y="534"/>
                  </a:lnTo>
                  <a:lnTo>
                    <a:pt x="218" y="537"/>
                  </a:lnTo>
                  <a:lnTo>
                    <a:pt x="219" y="538"/>
                  </a:lnTo>
                  <a:lnTo>
                    <a:pt x="217" y="541"/>
                  </a:lnTo>
                  <a:lnTo>
                    <a:pt x="215" y="539"/>
                  </a:lnTo>
                  <a:lnTo>
                    <a:pt x="212" y="541"/>
                  </a:lnTo>
                  <a:lnTo>
                    <a:pt x="210" y="541"/>
                  </a:lnTo>
                  <a:lnTo>
                    <a:pt x="201" y="544"/>
                  </a:lnTo>
                  <a:lnTo>
                    <a:pt x="201" y="545"/>
                  </a:lnTo>
                  <a:lnTo>
                    <a:pt x="210" y="542"/>
                  </a:lnTo>
                  <a:lnTo>
                    <a:pt x="211" y="542"/>
                  </a:lnTo>
                  <a:lnTo>
                    <a:pt x="215" y="542"/>
                  </a:lnTo>
                  <a:lnTo>
                    <a:pt x="218" y="544"/>
                  </a:lnTo>
                  <a:lnTo>
                    <a:pt x="215" y="545"/>
                  </a:lnTo>
                  <a:lnTo>
                    <a:pt x="221" y="545"/>
                  </a:lnTo>
                  <a:lnTo>
                    <a:pt x="221" y="549"/>
                  </a:lnTo>
                  <a:lnTo>
                    <a:pt x="222" y="549"/>
                  </a:lnTo>
                  <a:lnTo>
                    <a:pt x="222" y="552"/>
                  </a:lnTo>
                  <a:lnTo>
                    <a:pt x="224" y="553"/>
                  </a:lnTo>
                  <a:lnTo>
                    <a:pt x="222" y="555"/>
                  </a:lnTo>
                  <a:lnTo>
                    <a:pt x="222" y="559"/>
                  </a:lnTo>
                  <a:lnTo>
                    <a:pt x="218" y="560"/>
                  </a:lnTo>
                  <a:lnTo>
                    <a:pt x="218" y="563"/>
                  </a:lnTo>
                  <a:lnTo>
                    <a:pt x="217" y="563"/>
                  </a:lnTo>
                  <a:lnTo>
                    <a:pt x="217" y="566"/>
                  </a:lnTo>
                  <a:lnTo>
                    <a:pt x="214" y="566"/>
                  </a:lnTo>
                  <a:lnTo>
                    <a:pt x="212" y="565"/>
                  </a:lnTo>
                  <a:lnTo>
                    <a:pt x="205" y="566"/>
                  </a:lnTo>
                  <a:lnTo>
                    <a:pt x="205" y="570"/>
                  </a:lnTo>
                  <a:lnTo>
                    <a:pt x="202" y="573"/>
                  </a:lnTo>
                  <a:lnTo>
                    <a:pt x="202" y="577"/>
                  </a:lnTo>
                  <a:lnTo>
                    <a:pt x="200" y="577"/>
                  </a:lnTo>
                  <a:lnTo>
                    <a:pt x="200" y="578"/>
                  </a:lnTo>
                  <a:lnTo>
                    <a:pt x="197" y="578"/>
                  </a:lnTo>
                  <a:lnTo>
                    <a:pt x="197" y="574"/>
                  </a:lnTo>
                  <a:lnTo>
                    <a:pt x="191" y="573"/>
                  </a:lnTo>
                  <a:lnTo>
                    <a:pt x="191" y="571"/>
                  </a:lnTo>
                  <a:lnTo>
                    <a:pt x="190" y="570"/>
                  </a:lnTo>
                  <a:lnTo>
                    <a:pt x="190" y="569"/>
                  </a:lnTo>
                  <a:lnTo>
                    <a:pt x="188" y="567"/>
                  </a:lnTo>
                  <a:lnTo>
                    <a:pt x="188" y="566"/>
                  </a:lnTo>
                  <a:lnTo>
                    <a:pt x="190" y="563"/>
                  </a:lnTo>
                  <a:lnTo>
                    <a:pt x="190" y="562"/>
                  </a:lnTo>
                  <a:lnTo>
                    <a:pt x="188" y="560"/>
                  </a:lnTo>
                  <a:lnTo>
                    <a:pt x="188" y="558"/>
                  </a:lnTo>
                  <a:lnTo>
                    <a:pt x="186" y="556"/>
                  </a:lnTo>
                  <a:lnTo>
                    <a:pt x="187" y="555"/>
                  </a:lnTo>
                  <a:lnTo>
                    <a:pt x="184" y="549"/>
                  </a:lnTo>
                  <a:lnTo>
                    <a:pt x="186" y="548"/>
                  </a:lnTo>
                  <a:lnTo>
                    <a:pt x="186" y="545"/>
                  </a:lnTo>
                  <a:lnTo>
                    <a:pt x="184" y="545"/>
                  </a:lnTo>
                  <a:lnTo>
                    <a:pt x="184" y="548"/>
                  </a:lnTo>
                  <a:lnTo>
                    <a:pt x="183" y="549"/>
                  </a:lnTo>
                  <a:lnTo>
                    <a:pt x="177" y="544"/>
                  </a:lnTo>
                  <a:lnTo>
                    <a:pt x="172" y="544"/>
                  </a:lnTo>
                  <a:lnTo>
                    <a:pt x="167" y="539"/>
                  </a:lnTo>
                  <a:lnTo>
                    <a:pt x="166" y="541"/>
                  </a:lnTo>
                  <a:lnTo>
                    <a:pt x="163" y="539"/>
                  </a:lnTo>
                  <a:lnTo>
                    <a:pt x="160" y="542"/>
                  </a:lnTo>
                  <a:lnTo>
                    <a:pt x="159" y="538"/>
                  </a:lnTo>
                  <a:lnTo>
                    <a:pt x="156" y="537"/>
                  </a:lnTo>
                  <a:lnTo>
                    <a:pt x="155" y="535"/>
                  </a:lnTo>
                  <a:lnTo>
                    <a:pt x="152" y="535"/>
                  </a:lnTo>
                  <a:lnTo>
                    <a:pt x="152" y="534"/>
                  </a:lnTo>
                  <a:lnTo>
                    <a:pt x="149" y="534"/>
                  </a:lnTo>
                  <a:lnTo>
                    <a:pt x="143" y="535"/>
                  </a:lnTo>
                  <a:lnTo>
                    <a:pt x="143" y="537"/>
                  </a:lnTo>
                  <a:lnTo>
                    <a:pt x="141" y="539"/>
                  </a:lnTo>
                  <a:lnTo>
                    <a:pt x="143" y="544"/>
                  </a:lnTo>
                  <a:lnTo>
                    <a:pt x="141" y="548"/>
                  </a:lnTo>
                  <a:lnTo>
                    <a:pt x="139" y="551"/>
                  </a:lnTo>
                  <a:lnTo>
                    <a:pt x="138" y="551"/>
                  </a:lnTo>
                  <a:lnTo>
                    <a:pt x="135" y="553"/>
                  </a:lnTo>
                  <a:lnTo>
                    <a:pt x="128" y="555"/>
                  </a:lnTo>
                  <a:lnTo>
                    <a:pt x="125" y="556"/>
                  </a:lnTo>
                  <a:lnTo>
                    <a:pt x="122" y="556"/>
                  </a:lnTo>
                  <a:lnTo>
                    <a:pt x="122" y="558"/>
                  </a:lnTo>
                  <a:lnTo>
                    <a:pt x="118" y="558"/>
                  </a:lnTo>
                  <a:lnTo>
                    <a:pt x="117" y="558"/>
                  </a:lnTo>
                  <a:lnTo>
                    <a:pt x="115" y="553"/>
                  </a:lnTo>
                  <a:lnTo>
                    <a:pt x="113" y="552"/>
                  </a:lnTo>
                  <a:lnTo>
                    <a:pt x="111" y="549"/>
                  </a:lnTo>
                  <a:lnTo>
                    <a:pt x="115" y="544"/>
                  </a:lnTo>
                  <a:lnTo>
                    <a:pt x="114" y="541"/>
                  </a:lnTo>
                  <a:lnTo>
                    <a:pt x="114" y="535"/>
                  </a:lnTo>
                  <a:lnTo>
                    <a:pt x="113" y="534"/>
                  </a:lnTo>
                  <a:lnTo>
                    <a:pt x="114" y="534"/>
                  </a:lnTo>
                  <a:lnTo>
                    <a:pt x="114" y="531"/>
                  </a:lnTo>
                  <a:lnTo>
                    <a:pt x="115" y="531"/>
                  </a:lnTo>
                  <a:lnTo>
                    <a:pt x="115" y="527"/>
                  </a:lnTo>
                  <a:lnTo>
                    <a:pt x="118" y="523"/>
                  </a:lnTo>
                  <a:lnTo>
                    <a:pt x="127" y="523"/>
                  </a:lnTo>
                  <a:lnTo>
                    <a:pt x="128" y="520"/>
                  </a:lnTo>
                  <a:lnTo>
                    <a:pt x="129" y="520"/>
                  </a:lnTo>
                  <a:lnTo>
                    <a:pt x="129" y="518"/>
                  </a:lnTo>
                  <a:lnTo>
                    <a:pt x="131" y="516"/>
                  </a:lnTo>
                  <a:lnTo>
                    <a:pt x="132" y="517"/>
                  </a:lnTo>
                  <a:lnTo>
                    <a:pt x="135" y="514"/>
                  </a:lnTo>
                  <a:lnTo>
                    <a:pt x="136" y="514"/>
                  </a:lnTo>
                  <a:lnTo>
                    <a:pt x="142" y="510"/>
                  </a:lnTo>
                  <a:lnTo>
                    <a:pt x="143" y="510"/>
                  </a:lnTo>
                  <a:lnTo>
                    <a:pt x="149" y="509"/>
                  </a:lnTo>
                  <a:lnTo>
                    <a:pt x="151" y="510"/>
                  </a:lnTo>
                  <a:lnTo>
                    <a:pt x="153" y="510"/>
                  </a:lnTo>
                  <a:lnTo>
                    <a:pt x="152" y="511"/>
                  </a:lnTo>
                  <a:lnTo>
                    <a:pt x="153" y="513"/>
                  </a:lnTo>
                  <a:lnTo>
                    <a:pt x="153" y="514"/>
                  </a:lnTo>
                  <a:lnTo>
                    <a:pt x="159" y="516"/>
                  </a:lnTo>
                  <a:lnTo>
                    <a:pt x="159" y="516"/>
                  </a:lnTo>
                  <a:lnTo>
                    <a:pt x="160" y="514"/>
                  </a:lnTo>
                  <a:lnTo>
                    <a:pt x="163" y="513"/>
                  </a:lnTo>
                  <a:lnTo>
                    <a:pt x="167" y="507"/>
                  </a:lnTo>
                  <a:lnTo>
                    <a:pt x="166" y="503"/>
                  </a:lnTo>
                  <a:lnTo>
                    <a:pt x="169" y="503"/>
                  </a:lnTo>
                  <a:lnTo>
                    <a:pt x="170" y="504"/>
                  </a:lnTo>
                  <a:lnTo>
                    <a:pt x="177" y="503"/>
                  </a:lnTo>
                  <a:lnTo>
                    <a:pt x="181" y="497"/>
                  </a:lnTo>
                  <a:lnTo>
                    <a:pt x="184" y="497"/>
                  </a:lnTo>
                  <a:lnTo>
                    <a:pt x="187" y="495"/>
                  </a:lnTo>
                  <a:lnTo>
                    <a:pt x="191" y="492"/>
                  </a:lnTo>
                  <a:lnTo>
                    <a:pt x="194" y="488"/>
                  </a:lnTo>
                  <a:lnTo>
                    <a:pt x="194" y="482"/>
                  </a:lnTo>
                  <a:lnTo>
                    <a:pt x="200" y="482"/>
                  </a:lnTo>
                  <a:lnTo>
                    <a:pt x="202" y="479"/>
                  </a:lnTo>
                  <a:lnTo>
                    <a:pt x="202" y="476"/>
                  </a:lnTo>
                  <a:lnTo>
                    <a:pt x="207" y="475"/>
                  </a:lnTo>
                  <a:lnTo>
                    <a:pt x="208" y="468"/>
                  </a:lnTo>
                  <a:lnTo>
                    <a:pt x="207" y="467"/>
                  </a:lnTo>
                  <a:lnTo>
                    <a:pt x="208" y="467"/>
                  </a:lnTo>
                  <a:lnTo>
                    <a:pt x="207" y="464"/>
                  </a:lnTo>
                  <a:lnTo>
                    <a:pt x="210" y="462"/>
                  </a:lnTo>
                  <a:lnTo>
                    <a:pt x="208" y="460"/>
                  </a:lnTo>
                  <a:lnTo>
                    <a:pt x="210" y="460"/>
                  </a:lnTo>
                  <a:lnTo>
                    <a:pt x="211" y="458"/>
                  </a:lnTo>
                  <a:lnTo>
                    <a:pt x="214" y="460"/>
                  </a:lnTo>
                  <a:lnTo>
                    <a:pt x="214" y="460"/>
                  </a:lnTo>
                  <a:lnTo>
                    <a:pt x="212" y="458"/>
                  </a:lnTo>
                  <a:lnTo>
                    <a:pt x="217" y="458"/>
                  </a:lnTo>
                  <a:lnTo>
                    <a:pt x="217" y="454"/>
                  </a:lnTo>
                  <a:lnTo>
                    <a:pt x="219" y="457"/>
                  </a:lnTo>
                  <a:lnTo>
                    <a:pt x="221" y="455"/>
                  </a:lnTo>
                  <a:lnTo>
                    <a:pt x="226" y="450"/>
                  </a:lnTo>
                  <a:lnTo>
                    <a:pt x="226" y="444"/>
                  </a:lnTo>
                  <a:lnTo>
                    <a:pt x="228" y="443"/>
                  </a:lnTo>
                  <a:lnTo>
                    <a:pt x="226" y="442"/>
                  </a:lnTo>
                  <a:lnTo>
                    <a:pt x="228" y="436"/>
                  </a:lnTo>
                  <a:lnTo>
                    <a:pt x="226" y="436"/>
                  </a:lnTo>
                  <a:lnTo>
                    <a:pt x="229" y="432"/>
                  </a:lnTo>
                  <a:lnTo>
                    <a:pt x="229" y="429"/>
                  </a:lnTo>
                  <a:lnTo>
                    <a:pt x="229" y="428"/>
                  </a:lnTo>
                  <a:lnTo>
                    <a:pt x="229" y="423"/>
                  </a:lnTo>
                  <a:lnTo>
                    <a:pt x="226" y="423"/>
                  </a:lnTo>
                  <a:lnTo>
                    <a:pt x="228" y="422"/>
                  </a:lnTo>
                  <a:lnTo>
                    <a:pt x="229" y="421"/>
                  </a:lnTo>
                  <a:lnTo>
                    <a:pt x="231" y="422"/>
                  </a:lnTo>
                  <a:lnTo>
                    <a:pt x="233" y="422"/>
                  </a:lnTo>
                  <a:lnTo>
                    <a:pt x="233" y="423"/>
                  </a:lnTo>
                  <a:lnTo>
                    <a:pt x="236" y="423"/>
                  </a:lnTo>
                  <a:lnTo>
                    <a:pt x="239" y="419"/>
                  </a:lnTo>
                  <a:lnTo>
                    <a:pt x="240" y="419"/>
                  </a:lnTo>
                  <a:lnTo>
                    <a:pt x="242" y="416"/>
                  </a:lnTo>
                  <a:lnTo>
                    <a:pt x="243" y="416"/>
                  </a:lnTo>
                  <a:lnTo>
                    <a:pt x="242" y="419"/>
                  </a:lnTo>
                  <a:lnTo>
                    <a:pt x="245" y="422"/>
                  </a:lnTo>
                  <a:lnTo>
                    <a:pt x="245" y="423"/>
                  </a:lnTo>
                  <a:lnTo>
                    <a:pt x="246" y="426"/>
                  </a:lnTo>
                  <a:lnTo>
                    <a:pt x="247" y="426"/>
                  </a:lnTo>
                  <a:lnTo>
                    <a:pt x="250" y="428"/>
                  </a:lnTo>
                  <a:lnTo>
                    <a:pt x="254" y="426"/>
                  </a:lnTo>
                  <a:lnTo>
                    <a:pt x="260" y="428"/>
                  </a:lnTo>
                  <a:lnTo>
                    <a:pt x="260" y="426"/>
                  </a:lnTo>
                  <a:lnTo>
                    <a:pt x="257" y="425"/>
                  </a:lnTo>
                  <a:lnTo>
                    <a:pt x="253" y="425"/>
                  </a:lnTo>
                  <a:lnTo>
                    <a:pt x="252" y="426"/>
                  </a:lnTo>
                  <a:lnTo>
                    <a:pt x="249" y="425"/>
                  </a:lnTo>
                  <a:lnTo>
                    <a:pt x="249" y="423"/>
                  </a:lnTo>
                  <a:lnTo>
                    <a:pt x="246" y="422"/>
                  </a:lnTo>
                  <a:lnTo>
                    <a:pt x="246" y="418"/>
                  </a:lnTo>
                  <a:lnTo>
                    <a:pt x="246" y="418"/>
                  </a:lnTo>
                  <a:lnTo>
                    <a:pt x="249" y="415"/>
                  </a:lnTo>
                  <a:lnTo>
                    <a:pt x="245" y="411"/>
                  </a:lnTo>
                  <a:lnTo>
                    <a:pt x="247" y="409"/>
                  </a:lnTo>
                  <a:lnTo>
                    <a:pt x="249" y="412"/>
                  </a:lnTo>
                  <a:lnTo>
                    <a:pt x="253" y="412"/>
                  </a:lnTo>
                  <a:lnTo>
                    <a:pt x="256" y="409"/>
                  </a:lnTo>
                  <a:lnTo>
                    <a:pt x="257" y="409"/>
                  </a:lnTo>
                  <a:lnTo>
                    <a:pt x="260" y="408"/>
                  </a:lnTo>
                  <a:lnTo>
                    <a:pt x="261" y="409"/>
                  </a:lnTo>
                  <a:lnTo>
                    <a:pt x="263" y="409"/>
                  </a:lnTo>
                  <a:lnTo>
                    <a:pt x="269" y="408"/>
                  </a:lnTo>
                  <a:lnTo>
                    <a:pt x="273" y="402"/>
                  </a:lnTo>
                  <a:lnTo>
                    <a:pt x="273" y="397"/>
                  </a:lnTo>
                  <a:lnTo>
                    <a:pt x="274" y="395"/>
                  </a:lnTo>
                  <a:lnTo>
                    <a:pt x="274" y="394"/>
                  </a:lnTo>
                  <a:lnTo>
                    <a:pt x="274" y="393"/>
                  </a:lnTo>
                  <a:lnTo>
                    <a:pt x="274" y="390"/>
                  </a:lnTo>
                  <a:lnTo>
                    <a:pt x="277" y="388"/>
                  </a:lnTo>
                  <a:lnTo>
                    <a:pt x="278" y="387"/>
                  </a:lnTo>
                  <a:lnTo>
                    <a:pt x="280" y="388"/>
                  </a:lnTo>
                  <a:lnTo>
                    <a:pt x="281" y="386"/>
                  </a:lnTo>
                  <a:lnTo>
                    <a:pt x="284" y="386"/>
                  </a:lnTo>
                  <a:lnTo>
                    <a:pt x="285" y="383"/>
                  </a:lnTo>
                  <a:lnTo>
                    <a:pt x="288" y="383"/>
                  </a:lnTo>
                  <a:lnTo>
                    <a:pt x="288" y="380"/>
                  </a:lnTo>
                  <a:lnTo>
                    <a:pt x="291" y="380"/>
                  </a:lnTo>
                  <a:lnTo>
                    <a:pt x="292" y="377"/>
                  </a:lnTo>
                  <a:lnTo>
                    <a:pt x="294" y="373"/>
                  </a:lnTo>
                  <a:lnTo>
                    <a:pt x="292" y="370"/>
                  </a:lnTo>
                  <a:lnTo>
                    <a:pt x="295" y="372"/>
                  </a:lnTo>
                  <a:lnTo>
                    <a:pt x="297" y="370"/>
                  </a:lnTo>
                  <a:lnTo>
                    <a:pt x="295" y="369"/>
                  </a:lnTo>
                  <a:lnTo>
                    <a:pt x="298" y="367"/>
                  </a:lnTo>
                  <a:lnTo>
                    <a:pt x="299" y="365"/>
                  </a:lnTo>
                  <a:lnTo>
                    <a:pt x="304" y="363"/>
                  </a:lnTo>
                  <a:lnTo>
                    <a:pt x="308" y="359"/>
                  </a:lnTo>
                  <a:lnTo>
                    <a:pt x="309" y="346"/>
                  </a:lnTo>
                  <a:lnTo>
                    <a:pt x="311" y="346"/>
                  </a:lnTo>
                  <a:lnTo>
                    <a:pt x="309" y="333"/>
                  </a:lnTo>
                  <a:lnTo>
                    <a:pt x="308" y="331"/>
                  </a:lnTo>
                  <a:lnTo>
                    <a:pt x="308" y="330"/>
                  </a:lnTo>
                  <a:lnTo>
                    <a:pt x="306" y="327"/>
                  </a:lnTo>
                  <a:lnTo>
                    <a:pt x="309" y="320"/>
                  </a:lnTo>
                  <a:lnTo>
                    <a:pt x="311" y="320"/>
                  </a:lnTo>
                  <a:lnTo>
                    <a:pt x="311" y="317"/>
                  </a:lnTo>
                  <a:lnTo>
                    <a:pt x="313" y="310"/>
                  </a:lnTo>
                  <a:lnTo>
                    <a:pt x="313" y="306"/>
                  </a:lnTo>
                  <a:lnTo>
                    <a:pt x="313" y="305"/>
                  </a:lnTo>
                  <a:lnTo>
                    <a:pt x="313" y="299"/>
                  </a:lnTo>
                  <a:lnTo>
                    <a:pt x="315" y="298"/>
                  </a:lnTo>
                  <a:lnTo>
                    <a:pt x="315" y="295"/>
                  </a:lnTo>
                  <a:lnTo>
                    <a:pt x="319" y="296"/>
                  </a:lnTo>
                  <a:lnTo>
                    <a:pt x="325" y="295"/>
                  </a:lnTo>
                  <a:lnTo>
                    <a:pt x="327" y="296"/>
                  </a:lnTo>
                  <a:lnTo>
                    <a:pt x="332" y="298"/>
                  </a:lnTo>
                  <a:lnTo>
                    <a:pt x="337" y="302"/>
                  </a:lnTo>
                  <a:lnTo>
                    <a:pt x="346" y="303"/>
                  </a:lnTo>
                  <a:lnTo>
                    <a:pt x="353" y="300"/>
                  </a:lnTo>
                  <a:lnTo>
                    <a:pt x="360" y="291"/>
                  </a:lnTo>
                  <a:lnTo>
                    <a:pt x="364" y="289"/>
                  </a:lnTo>
                  <a:lnTo>
                    <a:pt x="367" y="284"/>
                  </a:lnTo>
                  <a:lnTo>
                    <a:pt x="368" y="284"/>
                  </a:lnTo>
                  <a:lnTo>
                    <a:pt x="368" y="286"/>
                  </a:lnTo>
                  <a:lnTo>
                    <a:pt x="370" y="285"/>
                  </a:lnTo>
                  <a:lnTo>
                    <a:pt x="372" y="286"/>
                  </a:lnTo>
                  <a:lnTo>
                    <a:pt x="372" y="289"/>
                  </a:lnTo>
                  <a:lnTo>
                    <a:pt x="370" y="292"/>
                  </a:lnTo>
                  <a:lnTo>
                    <a:pt x="370" y="292"/>
                  </a:lnTo>
                  <a:lnTo>
                    <a:pt x="374" y="288"/>
                  </a:lnTo>
                  <a:lnTo>
                    <a:pt x="374" y="284"/>
                  </a:lnTo>
                  <a:lnTo>
                    <a:pt x="378" y="279"/>
                  </a:lnTo>
                  <a:lnTo>
                    <a:pt x="382" y="279"/>
                  </a:lnTo>
                  <a:lnTo>
                    <a:pt x="385" y="277"/>
                  </a:lnTo>
                  <a:lnTo>
                    <a:pt x="391" y="279"/>
                  </a:lnTo>
                  <a:lnTo>
                    <a:pt x="394" y="279"/>
                  </a:lnTo>
                  <a:lnTo>
                    <a:pt x="391" y="279"/>
                  </a:lnTo>
                  <a:lnTo>
                    <a:pt x="384" y="275"/>
                  </a:lnTo>
                  <a:lnTo>
                    <a:pt x="381" y="278"/>
                  </a:lnTo>
                  <a:lnTo>
                    <a:pt x="378" y="278"/>
                  </a:lnTo>
                  <a:lnTo>
                    <a:pt x="372" y="281"/>
                  </a:lnTo>
                  <a:lnTo>
                    <a:pt x="372" y="284"/>
                  </a:lnTo>
                  <a:lnTo>
                    <a:pt x="368" y="281"/>
                  </a:lnTo>
                  <a:lnTo>
                    <a:pt x="367" y="278"/>
                  </a:lnTo>
                  <a:lnTo>
                    <a:pt x="367" y="270"/>
                  </a:lnTo>
                  <a:lnTo>
                    <a:pt x="363" y="268"/>
                  </a:lnTo>
                  <a:lnTo>
                    <a:pt x="364" y="265"/>
                  </a:lnTo>
                  <a:lnTo>
                    <a:pt x="360" y="263"/>
                  </a:lnTo>
                  <a:lnTo>
                    <a:pt x="360" y="261"/>
                  </a:lnTo>
                  <a:lnTo>
                    <a:pt x="367" y="261"/>
                  </a:lnTo>
                  <a:lnTo>
                    <a:pt x="367" y="260"/>
                  </a:lnTo>
                  <a:lnTo>
                    <a:pt x="368" y="254"/>
                  </a:lnTo>
                  <a:lnTo>
                    <a:pt x="368" y="251"/>
                  </a:lnTo>
                  <a:lnTo>
                    <a:pt x="365" y="250"/>
                  </a:lnTo>
                  <a:lnTo>
                    <a:pt x="368" y="249"/>
                  </a:lnTo>
                  <a:lnTo>
                    <a:pt x="370" y="247"/>
                  </a:lnTo>
                  <a:lnTo>
                    <a:pt x="374" y="247"/>
                  </a:lnTo>
                  <a:lnTo>
                    <a:pt x="384" y="243"/>
                  </a:lnTo>
                  <a:lnTo>
                    <a:pt x="386" y="244"/>
                  </a:lnTo>
                  <a:lnTo>
                    <a:pt x="389" y="242"/>
                  </a:lnTo>
                  <a:lnTo>
                    <a:pt x="392" y="242"/>
                  </a:lnTo>
                  <a:lnTo>
                    <a:pt x="398" y="244"/>
                  </a:lnTo>
                  <a:lnTo>
                    <a:pt x="399" y="243"/>
                  </a:lnTo>
                  <a:lnTo>
                    <a:pt x="412" y="242"/>
                  </a:lnTo>
                  <a:lnTo>
                    <a:pt x="417" y="237"/>
                  </a:lnTo>
                  <a:lnTo>
                    <a:pt x="423" y="240"/>
                  </a:lnTo>
                  <a:lnTo>
                    <a:pt x="430" y="237"/>
                  </a:lnTo>
                  <a:lnTo>
                    <a:pt x="437" y="237"/>
                  </a:lnTo>
                  <a:lnTo>
                    <a:pt x="441" y="235"/>
                  </a:lnTo>
                  <a:lnTo>
                    <a:pt x="444" y="236"/>
                  </a:lnTo>
                  <a:lnTo>
                    <a:pt x="467" y="240"/>
                  </a:lnTo>
                  <a:lnTo>
                    <a:pt x="469" y="242"/>
                  </a:lnTo>
                  <a:lnTo>
                    <a:pt x="475" y="240"/>
                  </a:lnTo>
                  <a:lnTo>
                    <a:pt x="476" y="237"/>
                  </a:lnTo>
                  <a:lnTo>
                    <a:pt x="482" y="237"/>
                  </a:lnTo>
                  <a:lnTo>
                    <a:pt x="490" y="240"/>
                  </a:lnTo>
                  <a:lnTo>
                    <a:pt x="495" y="244"/>
                  </a:lnTo>
                  <a:lnTo>
                    <a:pt x="499" y="244"/>
                  </a:lnTo>
                  <a:lnTo>
                    <a:pt x="504" y="251"/>
                  </a:lnTo>
                  <a:lnTo>
                    <a:pt x="519" y="251"/>
                  </a:lnTo>
                  <a:lnTo>
                    <a:pt x="521" y="253"/>
                  </a:lnTo>
                  <a:lnTo>
                    <a:pt x="528" y="251"/>
                  </a:lnTo>
                  <a:lnTo>
                    <a:pt x="541" y="246"/>
                  </a:lnTo>
                  <a:lnTo>
                    <a:pt x="544" y="247"/>
                  </a:lnTo>
                  <a:lnTo>
                    <a:pt x="548" y="244"/>
                  </a:lnTo>
                  <a:lnTo>
                    <a:pt x="554" y="244"/>
                  </a:lnTo>
                  <a:lnTo>
                    <a:pt x="558" y="244"/>
                  </a:lnTo>
                  <a:lnTo>
                    <a:pt x="562" y="246"/>
                  </a:lnTo>
                  <a:lnTo>
                    <a:pt x="565" y="246"/>
                  </a:lnTo>
                  <a:lnTo>
                    <a:pt x="569" y="242"/>
                  </a:lnTo>
                  <a:lnTo>
                    <a:pt x="572" y="242"/>
                  </a:lnTo>
                  <a:lnTo>
                    <a:pt x="570" y="247"/>
                  </a:lnTo>
                  <a:lnTo>
                    <a:pt x="568" y="249"/>
                  </a:lnTo>
                  <a:lnTo>
                    <a:pt x="566" y="251"/>
                  </a:lnTo>
                  <a:lnTo>
                    <a:pt x="570" y="249"/>
                  </a:lnTo>
                  <a:lnTo>
                    <a:pt x="575" y="237"/>
                  </a:lnTo>
                  <a:lnTo>
                    <a:pt x="572" y="228"/>
                  </a:lnTo>
                  <a:lnTo>
                    <a:pt x="573" y="214"/>
                  </a:lnTo>
                  <a:lnTo>
                    <a:pt x="576" y="214"/>
                  </a:lnTo>
                  <a:lnTo>
                    <a:pt x="578" y="207"/>
                  </a:lnTo>
                  <a:lnTo>
                    <a:pt x="576" y="204"/>
                  </a:lnTo>
                  <a:lnTo>
                    <a:pt x="580" y="203"/>
                  </a:lnTo>
                  <a:lnTo>
                    <a:pt x="582" y="200"/>
                  </a:lnTo>
                  <a:lnTo>
                    <a:pt x="582" y="197"/>
                  </a:lnTo>
                  <a:lnTo>
                    <a:pt x="578" y="196"/>
                  </a:lnTo>
                  <a:lnTo>
                    <a:pt x="585" y="193"/>
                  </a:lnTo>
                  <a:lnTo>
                    <a:pt x="590" y="193"/>
                  </a:lnTo>
                  <a:lnTo>
                    <a:pt x="592" y="191"/>
                  </a:lnTo>
                  <a:lnTo>
                    <a:pt x="594" y="187"/>
                  </a:lnTo>
                  <a:lnTo>
                    <a:pt x="594" y="184"/>
                  </a:lnTo>
                  <a:lnTo>
                    <a:pt x="596" y="184"/>
                  </a:lnTo>
                  <a:lnTo>
                    <a:pt x="600" y="177"/>
                  </a:lnTo>
                  <a:lnTo>
                    <a:pt x="606" y="173"/>
                  </a:lnTo>
                  <a:lnTo>
                    <a:pt x="608" y="169"/>
                  </a:lnTo>
                  <a:lnTo>
                    <a:pt x="613" y="169"/>
                  </a:lnTo>
                  <a:lnTo>
                    <a:pt x="614" y="166"/>
                  </a:lnTo>
                  <a:lnTo>
                    <a:pt x="621" y="166"/>
                  </a:lnTo>
                  <a:lnTo>
                    <a:pt x="622" y="166"/>
                  </a:lnTo>
                  <a:lnTo>
                    <a:pt x="622" y="165"/>
                  </a:lnTo>
                  <a:lnTo>
                    <a:pt x="624" y="166"/>
                  </a:lnTo>
                  <a:lnTo>
                    <a:pt x="624" y="163"/>
                  </a:lnTo>
                  <a:lnTo>
                    <a:pt x="629" y="155"/>
                  </a:lnTo>
                  <a:lnTo>
                    <a:pt x="631" y="152"/>
                  </a:lnTo>
                  <a:lnTo>
                    <a:pt x="632" y="145"/>
                  </a:lnTo>
                  <a:lnTo>
                    <a:pt x="637" y="142"/>
                  </a:lnTo>
                  <a:lnTo>
                    <a:pt x="638" y="137"/>
                  </a:lnTo>
                  <a:lnTo>
                    <a:pt x="635" y="135"/>
                  </a:lnTo>
                  <a:lnTo>
                    <a:pt x="634" y="135"/>
                  </a:lnTo>
                  <a:lnTo>
                    <a:pt x="632" y="134"/>
                  </a:lnTo>
                  <a:lnTo>
                    <a:pt x="632" y="134"/>
                  </a:lnTo>
                  <a:lnTo>
                    <a:pt x="632" y="134"/>
                  </a:lnTo>
                  <a:lnTo>
                    <a:pt x="631" y="128"/>
                  </a:lnTo>
                  <a:lnTo>
                    <a:pt x="631" y="124"/>
                  </a:lnTo>
                  <a:lnTo>
                    <a:pt x="629" y="123"/>
                  </a:lnTo>
                  <a:lnTo>
                    <a:pt x="628" y="121"/>
                  </a:lnTo>
                  <a:lnTo>
                    <a:pt x="634" y="119"/>
                  </a:lnTo>
                  <a:lnTo>
                    <a:pt x="629" y="114"/>
                  </a:lnTo>
                  <a:lnTo>
                    <a:pt x="631" y="110"/>
                  </a:lnTo>
                  <a:lnTo>
                    <a:pt x="628" y="106"/>
                  </a:lnTo>
                  <a:lnTo>
                    <a:pt x="628" y="103"/>
                  </a:lnTo>
                  <a:lnTo>
                    <a:pt x="632" y="101"/>
                  </a:lnTo>
                  <a:lnTo>
                    <a:pt x="629" y="94"/>
                  </a:lnTo>
                  <a:lnTo>
                    <a:pt x="629" y="87"/>
                  </a:lnTo>
                  <a:lnTo>
                    <a:pt x="635" y="80"/>
                  </a:lnTo>
                  <a:lnTo>
                    <a:pt x="635" y="7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3" name="Freeform 8">
              <a:extLst>
                <a:ext uri="{FF2B5EF4-FFF2-40B4-BE49-F238E27FC236}">
                  <a16:creationId xmlns:a16="http://schemas.microsoft.com/office/drawing/2014/main" id="{4C8EA550-B0A5-4F60-9B33-914A9A8C6E3D}"/>
                </a:ext>
              </a:extLst>
            </p:cNvPr>
            <p:cNvSpPr>
              <a:spLocks noEditPoints="1"/>
            </p:cNvSpPr>
            <p:nvPr/>
          </p:nvSpPr>
          <p:spPr bwMode="auto">
            <a:xfrm>
              <a:off x="3148013" y="4356100"/>
              <a:ext cx="723900" cy="904875"/>
            </a:xfrm>
            <a:custGeom>
              <a:avLst/>
              <a:gdLst>
                <a:gd name="T0" fmla="*/ 120 w 456"/>
                <a:gd name="T1" fmla="*/ 36 h 570"/>
                <a:gd name="T2" fmla="*/ 123 w 456"/>
                <a:gd name="T3" fmla="*/ 55 h 570"/>
                <a:gd name="T4" fmla="*/ 112 w 456"/>
                <a:gd name="T5" fmla="*/ 32 h 570"/>
                <a:gd name="T6" fmla="*/ 382 w 456"/>
                <a:gd name="T7" fmla="*/ 56 h 570"/>
                <a:gd name="T8" fmla="*/ 414 w 456"/>
                <a:gd name="T9" fmla="*/ 92 h 570"/>
                <a:gd name="T10" fmla="*/ 417 w 456"/>
                <a:gd name="T11" fmla="*/ 138 h 570"/>
                <a:gd name="T12" fmla="*/ 376 w 456"/>
                <a:gd name="T13" fmla="*/ 183 h 570"/>
                <a:gd name="T14" fmla="*/ 375 w 456"/>
                <a:gd name="T15" fmla="*/ 243 h 570"/>
                <a:gd name="T16" fmla="*/ 359 w 456"/>
                <a:gd name="T17" fmla="*/ 275 h 570"/>
                <a:gd name="T18" fmla="*/ 397 w 456"/>
                <a:gd name="T19" fmla="*/ 324 h 570"/>
                <a:gd name="T20" fmla="*/ 376 w 456"/>
                <a:gd name="T21" fmla="*/ 373 h 570"/>
                <a:gd name="T22" fmla="*/ 418 w 456"/>
                <a:gd name="T23" fmla="*/ 421 h 570"/>
                <a:gd name="T24" fmla="*/ 453 w 456"/>
                <a:gd name="T25" fmla="*/ 473 h 570"/>
                <a:gd name="T26" fmla="*/ 445 w 456"/>
                <a:gd name="T27" fmla="*/ 516 h 570"/>
                <a:gd name="T28" fmla="*/ 368 w 456"/>
                <a:gd name="T29" fmla="*/ 548 h 570"/>
                <a:gd name="T30" fmla="*/ 338 w 456"/>
                <a:gd name="T31" fmla="*/ 570 h 570"/>
                <a:gd name="T32" fmla="*/ 278 w 456"/>
                <a:gd name="T33" fmla="*/ 544 h 570"/>
                <a:gd name="T34" fmla="*/ 251 w 456"/>
                <a:gd name="T35" fmla="*/ 505 h 570"/>
                <a:gd name="T36" fmla="*/ 207 w 456"/>
                <a:gd name="T37" fmla="*/ 520 h 570"/>
                <a:gd name="T38" fmla="*/ 175 w 456"/>
                <a:gd name="T39" fmla="*/ 519 h 570"/>
                <a:gd name="T40" fmla="*/ 191 w 456"/>
                <a:gd name="T41" fmla="*/ 503 h 570"/>
                <a:gd name="T42" fmla="*/ 213 w 456"/>
                <a:gd name="T43" fmla="*/ 486 h 570"/>
                <a:gd name="T44" fmla="*/ 164 w 456"/>
                <a:gd name="T45" fmla="*/ 482 h 570"/>
                <a:gd name="T46" fmla="*/ 170 w 456"/>
                <a:gd name="T47" fmla="*/ 456 h 570"/>
                <a:gd name="T48" fmla="*/ 126 w 456"/>
                <a:gd name="T49" fmla="*/ 474 h 570"/>
                <a:gd name="T50" fmla="*/ 91 w 456"/>
                <a:gd name="T51" fmla="*/ 500 h 570"/>
                <a:gd name="T52" fmla="*/ 59 w 456"/>
                <a:gd name="T53" fmla="*/ 507 h 570"/>
                <a:gd name="T54" fmla="*/ 36 w 456"/>
                <a:gd name="T55" fmla="*/ 485 h 570"/>
                <a:gd name="T56" fmla="*/ 66 w 456"/>
                <a:gd name="T57" fmla="*/ 488 h 570"/>
                <a:gd name="T58" fmla="*/ 82 w 456"/>
                <a:gd name="T59" fmla="*/ 477 h 570"/>
                <a:gd name="T60" fmla="*/ 68 w 456"/>
                <a:gd name="T61" fmla="*/ 463 h 570"/>
                <a:gd name="T62" fmla="*/ 50 w 456"/>
                <a:gd name="T63" fmla="*/ 481 h 570"/>
                <a:gd name="T64" fmla="*/ 28 w 456"/>
                <a:gd name="T65" fmla="*/ 480 h 570"/>
                <a:gd name="T66" fmla="*/ 15 w 456"/>
                <a:gd name="T67" fmla="*/ 477 h 570"/>
                <a:gd name="T68" fmla="*/ 33 w 456"/>
                <a:gd name="T69" fmla="*/ 442 h 570"/>
                <a:gd name="T70" fmla="*/ 1 w 456"/>
                <a:gd name="T71" fmla="*/ 439 h 570"/>
                <a:gd name="T72" fmla="*/ 18 w 456"/>
                <a:gd name="T73" fmla="*/ 418 h 570"/>
                <a:gd name="T74" fmla="*/ 40 w 456"/>
                <a:gd name="T75" fmla="*/ 400 h 570"/>
                <a:gd name="T76" fmla="*/ 59 w 456"/>
                <a:gd name="T77" fmla="*/ 400 h 570"/>
                <a:gd name="T78" fmla="*/ 85 w 456"/>
                <a:gd name="T79" fmla="*/ 386 h 570"/>
                <a:gd name="T80" fmla="*/ 126 w 456"/>
                <a:gd name="T81" fmla="*/ 362 h 570"/>
                <a:gd name="T82" fmla="*/ 181 w 456"/>
                <a:gd name="T83" fmla="*/ 333 h 570"/>
                <a:gd name="T84" fmla="*/ 216 w 456"/>
                <a:gd name="T85" fmla="*/ 267 h 570"/>
                <a:gd name="T86" fmla="*/ 223 w 456"/>
                <a:gd name="T87" fmla="*/ 249 h 570"/>
                <a:gd name="T88" fmla="*/ 234 w 456"/>
                <a:gd name="T89" fmla="*/ 192 h 570"/>
                <a:gd name="T90" fmla="*/ 216 w 456"/>
                <a:gd name="T91" fmla="*/ 144 h 570"/>
                <a:gd name="T92" fmla="*/ 171 w 456"/>
                <a:gd name="T93" fmla="*/ 148 h 570"/>
                <a:gd name="T94" fmla="*/ 140 w 456"/>
                <a:gd name="T95" fmla="*/ 175 h 570"/>
                <a:gd name="T96" fmla="*/ 115 w 456"/>
                <a:gd name="T97" fmla="*/ 179 h 570"/>
                <a:gd name="T98" fmla="*/ 108 w 456"/>
                <a:gd name="T99" fmla="*/ 158 h 570"/>
                <a:gd name="T100" fmla="*/ 144 w 456"/>
                <a:gd name="T101" fmla="*/ 132 h 570"/>
                <a:gd name="T102" fmla="*/ 172 w 456"/>
                <a:gd name="T103" fmla="*/ 92 h 570"/>
                <a:gd name="T104" fmla="*/ 223 w 456"/>
                <a:gd name="T105" fmla="*/ 53 h 570"/>
                <a:gd name="T106" fmla="*/ 264 w 456"/>
                <a:gd name="T107" fmla="*/ 29 h 570"/>
                <a:gd name="T108" fmla="*/ 153 w 456"/>
                <a:gd name="T109" fmla="*/ 0 h 570"/>
                <a:gd name="T110" fmla="*/ 186 w 456"/>
                <a:gd name="T111" fmla="*/ 21 h 570"/>
                <a:gd name="T112" fmla="*/ 219 w 456"/>
                <a:gd name="T113" fmla="*/ 35 h 570"/>
                <a:gd name="T114" fmla="*/ 170 w 456"/>
                <a:gd name="T115" fmla="*/ 81 h 570"/>
                <a:gd name="T116" fmla="*/ 158 w 456"/>
                <a:gd name="T117" fmla="*/ 76 h 570"/>
                <a:gd name="T118" fmla="*/ 140 w 456"/>
                <a:gd name="T119" fmla="*/ 63 h 570"/>
                <a:gd name="T120" fmla="*/ 129 w 456"/>
                <a:gd name="T121" fmla="*/ 21 h 570"/>
                <a:gd name="T122" fmla="*/ 144 w 456"/>
                <a:gd name="T12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6" h="570">
                  <a:moveTo>
                    <a:pt x="91" y="187"/>
                  </a:moveTo>
                  <a:lnTo>
                    <a:pt x="92" y="187"/>
                  </a:lnTo>
                  <a:lnTo>
                    <a:pt x="92" y="190"/>
                  </a:lnTo>
                  <a:lnTo>
                    <a:pt x="91" y="192"/>
                  </a:lnTo>
                  <a:lnTo>
                    <a:pt x="90" y="193"/>
                  </a:lnTo>
                  <a:lnTo>
                    <a:pt x="88" y="194"/>
                  </a:lnTo>
                  <a:lnTo>
                    <a:pt x="90" y="187"/>
                  </a:lnTo>
                  <a:lnTo>
                    <a:pt x="91" y="187"/>
                  </a:lnTo>
                  <a:close/>
                  <a:moveTo>
                    <a:pt x="115" y="32"/>
                  </a:moveTo>
                  <a:lnTo>
                    <a:pt x="118" y="34"/>
                  </a:lnTo>
                  <a:lnTo>
                    <a:pt x="120" y="31"/>
                  </a:lnTo>
                  <a:lnTo>
                    <a:pt x="119" y="34"/>
                  </a:lnTo>
                  <a:lnTo>
                    <a:pt x="119" y="34"/>
                  </a:lnTo>
                  <a:lnTo>
                    <a:pt x="120" y="36"/>
                  </a:lnTo>
                  <a:lnTo>
                    <a:pt x="123" y="36"/>
                  </a:lnTo>
                  <a:lnTo>
                    <a:pt x="126" y="38"/>
                  </a:lnTo>
                  <a:lnTo>
                    <a:pt x="125" y="41"/>
                  </a:lnTo>
                  <a:lnTo>
                    <a:pt x="123" y="42"/>
                  </a:lnTo>
                  <a:lnTo>
                    <a:pt x="125" y="43"/>
                  </a:lnTo>
                  <a:lnTo>
                    <a:pt x="123" y="45"/>
                  </a:lnTo>
                  <a:lnTo>
                    <a:pt x="126" y="48"/>
                  </a:lnTo>
                  <a:lnTo>
                    <a:pt x="127" y="49"/>
                  </a:lnTo>
                  <a:lnTo>
                    <a:pt x="129" y="52"/>
                  </a:lnTo>
                  <a:lnTo>
                    <a:pt x="130" y="52"/>
                  </a:lnTo>
                  <a:lnTo>
                    <a:pt x="126" y="55"/>
                  </a:lnTo>
                  <a:lnTo>
                    <a:pt x="125" y="53"/>
                  </a:lnTo>
                  <a:lnTo>
                    <a:pt x="125" y="55"/>
                  </a:lnTo>
                  <a:lnTo>
                    <a:pt x="123" y="55"/>
                  </a:lnTo>
                  <a:lnTo>
                    <a:pt x="120" y="52"/>
                  </a:lnTo>
                  <a:lnTo>
                    <a:pt x="120" y="50"/>
                  </a:lnTo>
                  <a:lnTo>
                    <a:pt x="119" y="48"/>
                  </a:lnTo>
                  <a:lnTo>
                    <a:pt x="120" y="43"/>
                  </a:lnTo>
                  <a:lnTo>
                    <a:pt x="113" y="42"/>
                  </a:lnTo>
                  <a:lnTo>
                    <a:pt x="111" y="43"/>
                  </a:lnTo>
                  <a:lnTo>
                    <a:pt x="111" y="42"/>
                  </a:lnTo>
                  <a:lnTo>
                    <a:pt x="109" y="43"/>
                  </a:lnTo>
                  <a:lnTo>
                    <a:pt x="108" y="41"/>
                  </a:lnTo>
                  <a:lnTo>
                    <a:pt x="109" y="38"/>
                  </a:lnTo>
                  <a:lnTo>
                    <a:pt x="105" y="36"/>
                  </a:lnTo>
                  <a:lnTo>
                    <a:pt x="108" y="35"/>
                  </a:lnTo>
                  <a:lnTo>
                    <a:pt x="109" y="31"/>
                  </a:lnTo>
                  <a:lnTo>
                    <a:pt x="112" y="32"/>
                  </a:lnTo>
                  <a:lnTo>
                    <a:pt x="115" y="32"/>
                  </a:lnTo>
                  <a:close/>
                  <a:moveTo>
                    <a:pt x="341" y="21"/>
                  </a:moveTo>
                  <a:lnTo>
                    <a:pt x="342" y="22"/>
                  </a:lnTo>
                  <a:lnTo>
                    <a:pt x="342" y="24"/>
                  </a:lnTo>
                  <a:lnTo>
                    <a:pt x="344" y="28"/>
                  </a:lnTo>
                  <a:lnTo>
                    <a:pt x="348" y="31"/>
                  </a:lnTo>
                  <a:lnTo>
                    <a:pt x="349" y="32"/>
                  </a:lnTo>
                  <a:lnTo>
                    <a:pt x="351" y="32"/>
                  </a:lnTo>
                  <a:lnTo>
                    <a:pt x="352" y="34"/>
                  </a:lnTo>
                  <a:lnTo>
                    <a:pt x="361" y="39"/>
                  </a:lnTo>
                  <a:lnTo>
                    <a:pt x="369" y="48"/>
                  </a:lnTo>
                  <a:lnTo>
                    <a:pt x="373" y="49"/>
                  </a:lnTo>
                  <a:lnTo>
                    <a:pt x="375" y="52"/>
                  </a:lnTo>
                  <a:lnTo>
                    <a:pt x="382" y="56"/>
                  </a:lnTo>
                  <a:lnTo>
                    <a:pt x="382" y="55"/>
                  </a:lnTo>
                  <a:lnTo>
                    <a:pt x="384" y="53"/>
                  </a:lnTo>
                  <a:lnTo>
                    <a:pt x="379" y="52"/>
                  </a:lnTo>
                  <a:lnTo>
                    <a:pt x="379" y="50"/>
                  </a:lnTo>
                  <a:lnTo>
                    <a:pt x="382" y="50"/>
                  </a:lnTo>
                  <a:lnTo>
                    <a:pt x="382" y="52"/>
                  </a:lnTo>
                  <a:lnTo>
                    <a:pt x="390" y="52"/>
                  </a:lnTo>
                  <a:lnTo>
                    <a:pt x="396" y="55"/>
                  </a:lnTo>
                  <a:lnTo>
                    <a:pt x="411" y="70"/>
                  </a:lnTo>
                  <a:lnTo>
                    <a:pt x="411" y="74"/>
                  </a:lnTo>
                  <a:lnTo>
                    <a:pt x="403" y="80"/>
                  </a:lnTo>
                  <a:lnTo>
                    <a:pt x="403" y="81"/>
                  </a:lnTo>
                  <a:lnTo>
                    <a:pt x="407" y="87"/>
                  </a:lnTo>
                  <a:lnTo>
                    <a:pt x="414" y="92"/>
                  </a:lnTo>
                  <a:lnTo>
                    <a:pt x="420" y="108"/>
                  </a:lnTo>
                  <a:lnTo>
                    <a:pt x="421" y="113"/>
                  </a:lnTo>
                  <a:lnTo>
                    <a:pt x="420" y="116"/>
                  </a:lnTo>
                  <a:lnTo>
                    <a:pt x="425" y="122"/>
                  </a:lnTo>
                  <a:lnTo>
                    <a:pt x="428" y="127"/>
                  </a:lnTo>
                  <a:lnTo>
                    <a:pt x="435" y="126"/>
                  </a:lnTo>
                  <a:lnTo>
                    <a:pt x="442" y="132"/>
                  </a:lnTo>
                  <a:lnTo>
                    <a:pt x="442" y="132"/>
                  </a:lnTo>
                  <a:lnTo>
                    <a:pt x="445" y="137"/>
                  </a:lnTo>
                  <a:lnTo>
                    <a:pt x="443" y="145"/>
                  </a:lnTo>
                  <a:lnTo>
                    <a:pt x="439" y="147"/>
                  </a:lnTo>
                  <a:lnTo>
                    <a:pt x="432" y="151"/>
                  </a:lnTo>
                  <a:lnTo>
                    <a:pt x="421" y="140"/>
                  </a:lnTo>
                  <a:lnTo>
                    <a:pt x="417" y="138"/>
                  </a:lnTo>
                  <a:lnTo>
                    <a:pt x="408" y="141"/>
                  </a:lnTo>
                  <a:lnTo>
                    <a:pt x="403" y="136"/>
                  </a:lnTo>
                  <a:lnTo>
                    <a:pt x="397" y="136"/>
                  </a:lnTo>
                  <a:lnTo>
                    <a:pt x="386" y="144"/>
                  </a:lnTo>
                  <a:lnTo>
                    <a:pt x="384" y="143"/>
                  </a:lnTo>
                  <a:lnTo>
                    <a:pt x="380" y="147"/>
                  </a:lnTo>
                  <a:lnTo>
                    <a:pt x="379" y="152"/>
                  </a:lnTo>
                  <a:lnTo>
                    <a:pt x="373" y="155"/>
                  </a:lnTo>
                  <a:lnTo>
                    <a:pt x="376" y="162"/>
                  </a:lnTo>
                  <a:lnTo>
                    <a:pt x="370" y="169"/>
                  </a:lnTo>
                  <a:lnTo>
                    <a:pt x="369" y="172"/>
                  </a:lnTo>
                  <a:lnTo>
                    <a:pt x="372" y="179"/>
                  </a:lnTo>
                  <a:lnTo>
                    <a:pt x="373" y="182"/>
                  </a:lnTo>
                  <a:lnTo>
                    <a:pt x="376" y="183"/>
                  </a:lnTo>
                  <a:lnTo>
                    <a:pt x="383" y="183"/>
                  </a:lnTo>
                  <a:lnTo>
                    <a:pt x="386" y="187"/>
                  </a:lnTo>
                  <a:lnTo>
                    <a:pt x="396" y="190"/>
                  </a:lnTo>
                  <a:lnTo>
                    <a:pt x="397" y="194"/>
                  </a:lnTo>
                  <a:lnTo>
                    <a:pt x="403" y="197"/>
                  </a:lnTo>
                  <a:lnTo>
                    <a:pt x="404" y="199"/>
                  </a:lnTo>
                  <a:lnTo>
                    <a:pt x="401" y="201"/>
                  </a:lnTo>
                  <a:lnTo>
                    <a:pt x="394" y="203"/>
                  </a:lnTo>
                  <a:lnTo>
                    <a:pt x="390" y="211"/>
                  </a:lnTo>
                  <a:lnTo>
                    <a:pt x="391" y="220"/>
                  </a:lnTo>
                  <a:lnTo>
                    <a:pt x="384" y="224"/>
                  </a:lnTo>
                  <a:lnTo>
                    <a:pt x="382" y="234"/>
                  </a:lnTo>
                  <a:lnTo>
                    <a:pt x="375" y="239"/>
                  </a:lnTo>
                  <a:lnTo>
                    <a:pt x="375" y="243"/>
                  </a:lnTo>
                  <a:lnTo>
                    <a:pt x="377" y="250"/>
                  </a:lnTo>
                  <a:lnTo>
                    <a:pt x="376" y="254"/>
                  </a:lnTo>
                  <a:lnTo>
                    <a:pt x="377" y="254"/>
                  </a:lnTo>
                  <a:lnTo>
                    <a:pt x="382" y="254"/>
                  </a:lnTo>
                  <a:lnTo>
                    <a:pt x="384" y="249"/>
                  </a:lnTo>
                  <a:lnTo>
                    <a:pt x="394" y="243"/>
                  </a:lnTo>
                  <a:lnTo>
                    <a:pt x="400" y="250"/>
                  </a:lnTo>
                  <a:lnTo>
                    <a:pt x="397" y="257"/>
                  </a:lnTo>
                  <a:lnTo>
                    <a:pt x="393" y="259"/>
                  </a:lnTo>
                  <a:lnTo>
                    <a:pt x="391" y="263"/>
                  </a:lnTo>
                  <a:lnTo>
                    <a:pt x="377" y="264"/>
                  </a:lnTo>
                  <a:lnTo>
                    <a:pt x="370" y="268"/>
                  </a:lnTo>
                  <a:lnTo>
                    <a:pt x="362" y="271"/>
                  </a:lnTo>
                  <a:lnTo>
                    <a:pt x="359" y="275"/>
                  </a:lnTo>
                  <a:lnTo>
                    <a:pt x="359" y="281"/>
                  </a:lnTo>
                  <a:lnTo>
                    <a:pt x="362" y="287"/>
                  </a:lnTo>
                  <a:lnTo>
                    <a:pt x="368" y="289"/>
                  </a:lnTo>
                  <a:lnTo>
                    <a:pt x="372" y="295"/>
                  </a:lnTo>
                  <a:lnTo>
                    <a:pt x="379" y="299"/>
                  </a:lnTo>
                  <a:lnTo>
                    <a:pt x="384" y="305"/>
                  </a:lnTo>
                  <a:lnTo>
                    <a:pt x="393" y="306"/>
                  </a:lnTo>
                  <a:lnTo>
                    <a:pt x="400" y="305"/>
                  </a:lnTo>
                  <a:lnTo>
                    <a:pt x="403" y="306"/>
                  </a:lnTo>
                  <a:lnTo>
                    <a:pt x="404" y="309"/>
                  </a:lnTo>
                  <a:lnTo>
                    <a:pt x="403" y="310"/>
                  </a:lnTo>
                  <a:lnTo>
                    <a:pt x="397" y="315"/>
                  </a:lnTo>
                  <a:lnTo>
                    <a:pt x="396" y="322"/>
                  </a:lnTo>
                  <a:lnTo>
                    <a:pt x="397" y="324"/>
                  </a:lnTo>
                  <a:lnTo>
                    <a:pt x="403" y="326"/>
                  </a:lnTo>
                  <a:lnTo>
                    <a:pt x="404" y="329"/>
                  </a:lnTo>
                  <a:lnTo>
                    <a:pt x="394" y="330"/>
                  </a:lnTo>
                  <a:lnTo>
                    <a:pt x="391" y="334"/>
                  </a:lnTo>
                  <a:lnTo>
                    <a:pt x="386" y="337"/>
                  </a:lnTo>
                  <a:lnTo>
                    <a:pt x="386" y="341"/>
                  </a:lnTo>
                  <a:lnTo>
                    <a:pt x="376" y="355"/>
                  </a:lnTo>
                  <a:lnTo>
                    <a:pt x="377" y="358"/>
                  </a:lnTo>
                  <a:lnTo>
                    <a:pt x="383" y="358"/>
                  </a:lnTo>
                  <a:lnTo>
                    <a:pt x="383" y="359"/>
                  </a:lnTo>
                  <a:lnTo>
                    <a:pt x="373" y="366"/>
                  </a:lnTo>
                  <a:lnTo>
                    <a:pt x="375" y="368"/>
                  </a:lnTo>
                  <a:lnTo>
                    <a:pt x="379" y="369"/>
                  </a:lnTo>
                  <a:lnTo>
                    <a:pt x="376" y="373"/>
                  </a:lnTo>
                  <a:lnTo>
                    <a:pt x="375" y="382"/>
                  </a:lnTo>
                  <a:lnTo>
                    <a:pt x="377" y="382"/>
                  </a:lnTo>
                  <a:lnTo>
                    <a:pt x="382" y="387"/>
                  </a:lnTo>
                  <a:lnTo>
                    <a:pt x="383" y="391"/>
                  </a:lnTo>
                  <a:lnTo>
                    <a:pt x="382" y="394"/>
                  </a:lnTo>
                  <a:lnTo>
                    <a:pt x="387" y="405"/>
                  </a:lnTo>
                  <a:lnTo>
                    <a:pt x="391" y="411"/>
                  </a:lnTo>
                  <a:lnTo>
                    <a:pt x="397" y="417"/>
                  </a:lnTo>
                  <a:lnTo>
                    <a:pt x="399" y="421"/>
                  </a:lnTo>
                  <a:lnTo>
                    <a:pt x="401" y="422"/>
                  </a:lnTo>
                  <a:lnTo>
                    <a:pt x="403" y="425"/>
                  </a:lnTo>
                  <a:lnTo>
                    <a:pt x="406" y="426"/>
                  </a:lnTo>
                  <a:lnTo>
                    <a:pt x="414" y="421"/>
                  </a:lnTo>
                  <a:lnTo>
                    <a:pt x="418" y="421"/>
                  </a:lnTo>
                  <a:lnTo>
                    <a:pt x="427" y="428"/>
                  </a:lnTo>
                  <a:lnTo>
                    <a:pt x="434" y="432"/>
                  </a:lnTo>
                  <a:lnTo>
                    <a:pt x="436" y="438"/>
                  </a:lnTo>
                  <a:lnTo>
                    <a:pt x="441" y="445"/>
                  </a:lnTo>
                  <a:lnTo>
                    <a:pt x="448" y="445"/>
                  </a:lnTo>
                  <a:lnTo>
                    <a:pt x="450" y="449"/>
                  </a:lnTo>
                  <a:lnTo>
                    <a:pt x="453" y="449"/>
                  </a:lnTo>
                  <a:lnTo>
                    <a:pt x="455" y="452"/>
                  </a:lnTo>
                  <a:lnTo>
                    <a:pt x="456" y="450"/>
                  </a:lnTo>
                  <a:lnTo>
                    <a:pt x="456" y="450"/>
                  </a:lnTo>
                  <a:lnTo>
                    <a:pt x="456" y="453"/>
                  </a:lnTo>
                  <a:lnTo>
                    <a:pt x="450" y="459"/>
                  </a:lnTo>
                  <a:lnTo>
                    <a:pt x="450" y="466"/>
                  </a:lnTo>
                  <a:lnTo>
                    <a:pt x="453" y="473"/>
                  </a:lnTo>
                  <a:lnTo>
                    <a:pt x="449" y="475"/>
                  </a:lnTo>
                  <a:lnTo>
                    <a:pt x="449" y="478"/>
                  </a:lnTo>
                  <a:lnTo>
                    <a:pt x="452" y="482"/>
                  </a:lnTo>
                  <a:lnTo>
                    <a:pt x="450" y="486"/>
                  </a:lnTo>
                  <a:lnTo>
                    <a:pt x="455" y="491"/>
                  </a:lnTo>
                  <a:lnTo>
                    <a:pt x="449" y="493"/>
                  </a:lnTo>
                  <a:lnTo>
                    <a:pt x="450" y="495"/>
                  </a:lnTo>
                  <a:lnTo>
                    <a:pt x="452" y="496"/>
                  </a:lnTo>
                  <a:lnTo>
                    <a:pt x="452" y="500"/>
                  </a:lnTo>
                  <a:lnTo>
                    <a:pt x="453" y="506"/>
                  </a:lnTo>
                  <a:lnTo>
                    <a:pt x="453" y="506"/>
                  </a:lnTo>
                  <a:lnTo>
                    <a:pt x="453" y="507"/>
                  </a:lnTo>
                  <a:lnTo>
                    <a:pt x="448" y="510"/>
                  </a:lnTo>
                  <a:lnTo>
                    <a:pt x="445" y="516"/>
                  </a:lnTo>
                  <a:lnTo>
                    <a:pt x="438" y="516"/>
                  </a:lnTo>
                  <a:lnTo>
                    <a:pt x="422" y="526"/>
                  </a:lnTo>
                  <a:lnTo>
                    <a:pt x="413" y="528"/>
                  </a:lnTo>
                  <a:lnTo>
                    <a:pt x="403" y="528"/>
                  </a:lnTo>
                  <a:lnTo>
                    <a:pt x="397" y="526"/>
                  </a:lnTo>
                  <a:lnTo>
                    <a:pt x="394" y="530"/>
                  </a:lnTo>
                  <a:lnTo>
                    <a:pt x="382" y="538"/>
                  </a:lnTo>
                  <a:lnTo>
                    <a:pt x="376" y="540"/>
                  </a:lnTo>
                  <a:lnTo>
                    <a:pt x="375" y="544"/>
                  </a:lnTo>
                  <a:lnTo>
                    <a:pt x="372" y="545"/>
                  </a:lnTo>
                  <a:lnTo>
                    <a:pt x="373" y="547"/>
                  </a:lnTo>
                  <a:lnTo>
                    <a:pt x="369" y="551"/>
                  </a:lnTo>
                  <a:lnTo>
                    <a:pt x="368" y="551"/>
                  </a:lnTo>
                  <a:lnTo>
                    <a:pt x="368" y="548"/>
                  </a:lnTo>
                  <a:lnTo>
                    <a:pt x="366" y="549"/>
                  </a:lnTo>
                  <a:lnTo>
                    <a:pt x="365" y="548"/>
                  </a:lnTo>
                  <a:lnTo>
                    <a:pt x="365" y="551"/>
                  </a:lnTo>
                  <a:lnTo>
                    <a:pt x="368" y="554"/>
                  </a:lnTo>
                  <a:lnTo>
                    <a:pt x="366" y="563"/>
                  </a:lnTo>
                  <a:lnTo>
                    <a:pt x="363" y="565"/>
                  </a:lnTo>
                  <a:lnTo>
                    <a:pt x="358" y="563"/>
                  </a:lnTo>
                  <a:lnTo>
                    <a:pt x="352" y="566"/>
                  </a:lnTo>
                  <a:lnTo>
                    <a:pt x="351" y="569"/>
                  </a:lnTo>
                  <a:lnTo>
                    <a:pt x="348" y="568"/>
                  </a:lnTo>
                  <a:lnTo>
                    <a:pt x="348" y="568"/>
                  </a:lnTo>
                  <a:lnTo>
                    <a:pt x="347" y="569"/>
                  </a:lnTo>
                  <a:lnTo>
                    <a:pt x="342" y="566"/>
                  </a:lnTo>
                  <a:lnTo>
                    <a:pt x="338" y="570"/>
                  </a:lnTo>
                  <a:lnTo>
                    <a:pt x="327" y="570"/>
                  </a:lnTo>
                  <a:lnTo>
                    <a:pt x="325" y="569"/>
                  </a:lnTo>
                  <a:lnTo>
                    <a:pt x="320" y="568"/>
                  </a:lnTo>
                  <a:lnTo>
                    <a:pt x="307" y="565"/>
                  </a:lnTo>
                  <a:lnTo>
                    <a:pt x="304" y="566"/>
                  </a:lnTo>
                  <a:lnTo>
                    <a:pt x="300" y="565"/>
                  </a:lnTo>
                  <a:lnTo>
                    <a:pt x="295" y="554"/>
                  </a:lnTo>
                  <a:lnTo>
                    <a:pt x="292" y="554"/>
                  </a:lnTo>
                  <a:lnTo>
                    <a:pt x="292" y="552"/>
                  </a:lnTo>
                  <a:lnTo>
                    <a:pt x="286" y="548"/>
                  </a:lnTo>
                  <a:lnTo>
                    <a:pt x="285" y="544"/>
                  </a:lnTo>
                  <a:lnTo>
                    <a:pt x="281" y="544"/>
                  </a:lnTo>
                  <a:lnTo>
                    <a:pt x="279" y="545"/>
                  </a:lnTo>
                  <a:lnTo>
                    <a:pt x="278" y="544"/>
                  </a:lnTo>
                  <a:lnTo>
                    <a:pt x="276" y="545"/>
                  </a:lnTo>
                  <a:lnTo>
                    <a:pt x="274" y="544"/>
                  </a:lnTo>
                  <a:lnTo>
                    <a:pt x="271" y="538"/>
                  </a:lnTo>
                  <a:lnTo>
                    <a:pt x="268" y="537"/>
                  </a:lnTo>
                  <a:lnTo>
                    <a:pt x="268" y="535"/>
                  </a:lnTo>
                  <a:lnTo>
                    <a:pt x="265" y="527"/>
                  </a:lnTo>
                  <a:lnTo>
                    <a:pt x="261" y="519"/>
                  </a:lnTo>
                  <a:lnTo>
                    <a:pt x="259" y="519"/>
                  </a:lnTo>
                  <a:lnTo>
                    <a:pt x="258" y="516"/>
                  </a:lnTo>
                  <a:lnTo>
                    <a:pt x="257" y="516"/>
                  </a:lnTo>
                  <a:lnTo>
                    <a:pt x="258" y="514"/>
                  </a:lnTo>
                  <a:lnTo>
                    <a:pt x="251" y="507"/>
                  </a:lnTo>
                  <a:lnTo>
                    <a:pt x="254" y="503"/>
                  </a:lnTo>
                  <a:lnTo>
                    <a:pt x="251" y="505"/>
                  </a:lnTo>
                  <a:lnTo>
                    <a:pt x="244" y="505"/>
                  </a:lnTo>
                  <a:lnTo>
                    <a:pt x="240" y="507"/>
                  </a:lnTo>
                  <a:lnTo>
                    <a:pt x="237" y="506"/>
                  </a:lnTo>
                  <a:lnTo>
                    <a:pt x="233" y="507"/>
                  </a:lnTo>
                  <a:lnTo>
                    <a:pt x="229" y="509"/>
                  </a:lnTo>
                  <a:lnTo>
                    <a:pt x="226" y="513"/>
                  </a:lnTo>
                  <a:lnTo>
                    <a:pt x="226" y="516"/>
                  </a:lnTo>
                  <a:lnTo>
                    <a:pt x="230" y="519"/>
                  </a:lnTo>
                  <a:lnTo>
                    <a:pt x="229" y="520"/>
                  </a:lnTo>
                  <a:lnTo>
                    <a:pt x="223" y="519"/>
                  </a:lnTo>
                  <a:lnTo>
                    <a:pt x="222" y="520"/>
                  </a:lnTo>
                  <a:lnTo>
                    <a:pt x="219" y="519"/>
                  </a:lnTo>
                  <a:lnTo>
                    <a:pt x="215" y="521"/>
                  </a:lnTo>
                  <a:lnTo>
                    <a:pt x="207" y="520"/>
                  </a:lnTo>
                  <a:lnTo>
                    <a:pt x="206" y="517"/>
                  </a:lnTo>
                  <a:lnTo>
                    <a:pt x="205" y="519"/>
                  </a:lnTo>
                  <a:lnTo>
                    <a:pt x="200" y="519"/>
                  </a:lnTo>
                  <a:lnTo>
                    <a:pt x="198" y="521"/>
                  </a:lnTo>
                  <a:lnTo>
                    <a:pt x="198" y="523"/>
                  </a:lnTo>
                  <a:lnTo>
                    <a:pt x="200" y="526"/>
                  </a:lnTo>
                  <a:lnTo>
                    <a:pt x="199" y="526"/>
                  </a:lnTo>
                  <a:lnTo>
                    <a:pt x="191" y="524"/>
                  </a:lnTo>
                  <a:lnTo>
                    <a:pt x="189" y="526"/>
                  </a:lnTo>
                  <a:lnTo>
                    <a:pt x="191" y="528"/>
                  </a:lnTo>
                  <a:lnTo>
                    <a:pt x="185" y="526"/>
                  </a:lnTo>
                  <a:lnTo>
                    <a:pt x="177" y="521"/>
                  </a:lnTo>
                  <a:lnTo>
                    <a:pt x="172" y="521"/>
                  </a:lnTo>
                  <a:lnTo>
                    <a:pt x="175" y="519"/>
                  </a:lnTo>
                  <a:lnTo>
                    <a:pt x="175" y="514"/>
                  </a:lnTo>
                  <a:lnTo>
                    <a:pt x="172" y="507"/>
                  </a:lnTo>
                  <a:lnTo>
                    <a:pt x="171" y="507"/>
                  </a:lnTo>
                  <a:lnTo>
                    <a:pt x="174" y="506"/>
                  </a:lnTo>
                  <a:lnTo>
                    <a:pt x="178" y="506"/>
                  </a:lnTo>
                  <a:lnTo>
                    <a:pt x="179" y="503"/>
                  </a:lnTo>
                  <a:lnTo>
                    <a:pt x="182" y="502"/>
                  </a:lnTo>
                  <a:lnTo>
                    <a:pt x="184" y="498"/>
                  </a:lnTo>
                  <a:lnTo>
                    <a:pt x="185" y="499"/>
                  </a:lnTo>
                  <a:lnTo>
                    <a:pt x="185" y="502"/>
                  </a:lnTo>
                  <a:lnTo>
                    <a:pt x="185" y="502"/>
                  </a:lnTo>
                  <a:lnTo>
                    <a:pt x="186" y="500"/>
                  </a:lnTo>
                  <a:lnTo>
                    <a:pt x="188" y="500"/>
                  </a:lnTo>
                  <a:lnTo>
                    <a:pt x="191" y="503"/>
                  </a:lnTo>
                  <a:lnTo>
                    <a:pt x="193" y="503"/>
                  </a:lnTo>
                  <a:lnTo>
                    <a:pt x="196" y="502"/>
                  </a:lnTo>
                  <a:lnTo>
                    <a:pt x="196" y="502"/>
                  </a:lnTo>
                  <a:lnTo>
                    <a:pt x="199" y="500"/>
                  </a:lnTo>
                  <a:lnTo>
                    <a:pt x="202" y="499"/>
                  </a:lnTo>
                  <a:lnTo>
                    <a:pt x="205" y="498"/>
                  </a:lnTo>
                  <a:lnTo>
                    <a:pt x="207" y="496"/>
                  </a:lnTo>
                  <a:lnTo>
                    <a:pt x="212" y="493"/>
                  </a:lnTo>
                  <a:lnTo>
                    <a:pt x="213" y="491"/>
                  </a:lnTo>
                  <a:lnTo>
                    <a:pt x="212" y="488"/>
                  </a:lnTo>
                  <a:lnTo>
                    <a:pt x="213" y="488"/>
                  </a:lnTo>
                  <a:lnTo>
                    <a:pt x="216" y="482"/>
                  </a:lnTo>
                  <a:lnTo>
                    <a:pt x="213" y="484"/>
                  </a:lnTo>
                  <a:lnTo>
                    <a:pt x="213" y="486"/>
                  </a:lnTo>
                  <a:lnTo>
                    <a:pt x="212" y="486"/>
                  </a:lnTo>
                  <a:lnTo>
                    <a:pt x="212" y="492"/>
                  </a:lnTo>
                  <a:lnTo>
                    <a:pt x="206" y="495"/>
                  </a:lnTo>
                  <a:lnTo>
                    <a:pt x="199" y="495"/>
                  </a:lnTo>
                  <a:lnTo>
                    <a:pt x="196" y="492"/>
                  </a:lnTo>
                  <a:lnTo>
                    <a:pt x="193" y="488"/>
                  </a:lnTo>
                  <a:lnTo>
                    <a:pt x="189" y="486"/>
                  </a:lnTo>
                  <a:lnTo>
                    <a:pt x="186" y="488"/>
                  </a:lnTo>
                  <a:lnTo>
                    <a:pt x="185" y="489"/>
                  </a:lnTo>
                  <a:lnTo>
                    <a:pt x="178" y="489"/>
                  </a:lnTo>
                  <a:lnTo>
                    <a:pt x="179" y="491"/>
                  </a:lnTo>
                  <a:lnTo>
                    <a:pt x="178" y="492"/>
                  </a:lnTo>
                  <a:lnTo>
                    <a:pt x="172" y="491"/>
                  </a:lnTo>
                  <a:lnTo>
                    <a:pt x="164" y="482"/>
                  </a:lnTo>
                  <a:lnTo>
                    <a:pt x="160" y="475"/>
                  </a:lnTo>
                  <a:lnTo>
                    <a:pt x="161" y="474"/>
                  </a:lnTo>
                  <a:lnTo>
                    <a:pt x="163" y="475"/>
                  </a:lnTo>
                  <a:lnTo>
                    <a:pt x="168" y="474"/>
                  </a:lnTo>
                  <a:lnTo>
                    <a:pt x="168" y="475"/>
                  </a:lnTo>
                  <a:lnTo>
                    <a:pt x="171" y="477"/>
                  </a:lnTo>
                  <a:lnTo>
                    <a:pt x="168" y="475"/>
                  </a:lnTo>
                  <a:lnTo>
                    <a:pt x="170" y="474"/>
                  </a:lnTo>
                  <a:lnTo>
                    <a:pt x="163" y="473"/>
                  </a:lnTo>
                  <a:lnTo>
                    <a:pt x="161" y="470"/>
                  </a:lnTo>
                  <a:lnTo>
                    <a:pt x="163" y="463"/>
                  </a:lnTo>
                  <a:lnTo>
                    <a:pt x="163" y="460"/>
                  </a:lnTo>
                  <a:lnTo>
                    <a:pt x="170" y="456"/>
                  </a:lnTo>
                  <a:lnTo>
                    <a:pt x="170" y="456"/>
                  </a:lnTo>
                  <a:lnTo>
                    <a:pt x="163" y="459"/>
                  </a:lnTo>
                  <a:lnTo>
                    <a:pt x="161" y="463"/>
                  </a:lnTo>
                  <a:lnTo>
                    <a:pt x="156" y="467"/>
                  </a:lnTo>
                  <a:lnTo>
                    <a:pt x="148" y="464"/>
                  </a:lnTo>
                  <a:lnTo>
                    <a:pt x="150" y="461"/>
                  </a:lnTo>
                  <a:lnTo>
                    <a:pt x="147" y="459"/>
                  </a:lnTo>
                  <a:lnTo>
                    <a:pt x="146" y="459"/>
                  </a:lnTo>
                  <a:lnTo>
                    <a:pt x="148" y="461"/>
                  </a:lnTo>
                  <a:lnTo>
                    <a:pt x="147" y="466"/>
                  </a:lnTo>
                  <a:lnTo>
                    <a:pt x="153" y="470"/>
                  </a:lnTo>
                  <a:lnTo>
                    <a:pt x="150" y="473"/>
                  </a:lnTo>
                  <a:lnTo>
                    <a:pt x="143" y="474"/>
                  </a:lnTo>
                  <a:lnTo>
                    <a:pt x="130" y="471"/>
                  </a:lnTo>
                  <a:lnTo>
                    <a:pt x="126" y="474"/>
                  </a:lnTo>
                  <a:lnTo>
                    <a:pt x="120" y="473"/>
                  </a:lnTo>
                  <a:lnTo>
                    <a:pt x="111" y="475"/>
                  </a:lnTo>
                  <a:lnTo>
                    <a:pt x="106" y="480"/>
                  </a:lnTo>
                  <a:lnTo>
                    <a:pt x="108" y="484"/>
                  </a:lnTo>
                  <a:lnTo>
                    <a:pt x="108" y="484"/>
                  </a:lnTo>
                  <a:lnTo>
                    <a:pt x="106" y="488"/>
                  </a:lnTo>
                  <a:lnTo>
                    <a:pt x="105" y="491"/>
                  </a:lnTo>
                  <a:lnTo>
                    <a:pt x="106" y="491"/>
                  </a:lnTo>
                  <a:lnTo>
                    <a:pt x="104" y="495"/>
                  </a:lnTo>
                  <a:lnTo>
                    <a:pt x="104" y="496"/>
                  </a:lnTo>
                  <a:lnTo>
                    <a:pt x="95" y="496"/>
                  </a:lnTo>
                  <a:lnTo>
                    <a:pt x="97" y="499"/>
                  </a:lnTo>
                  <a:lnTo>
                    <a:pt x="92" y="499"/>
                  </a:lnTo>
                  <a:lnTo>
                    <a:pt x="91" y="500"/>
                  </a:lnTo>
                  <a:lnTo>
                    <a:pt x="88" y="500"/>
                  </a:lnTo>
                  <a:lnTo>
                    <a:pt x="88" y="499"/>
                  </a:lnTo>
                  <a:lnTo>
                    <a:pt x="84" y="499"/>
                  </a:lnTo>
                  <a:lnTo>
                    <a:pt x="84" y="498"/>
                  </a:lnTo>
                  <a:lnTo>
                    <a:pt x="78" y="498"/>
                  </a:lnTo>
                  <a:lnTo>
                    <a:pt x="77" y="499"/>
                  </a:lnTo>
                  <a:lnTo>
                    <a:pt x="78" y="500"/>
                  </a:lnTo>
                  <a:lnTo>
                    <a:pt x="75" y="500"/>
                  </a:lnTo>
                  <a:lnTo>
                    <a:pt x="71" y="505"/>
                  </a:lnTo>
                  <a:lnTo>
                    <a:pt x="73" y="507"/>
                  </a:lnTo>
                  <a:lnTo>
                    <a:pt x="67" y="507"/>
                  </a:lnTo>
                  <a:lnTo>
                    <a:pt x="67" y="512"/>
                  </a:lnTo>
                  <a:lnTo>
                    <a:pt x="63" y="512"/>
                  </a:lnTo>
                  <a:lnTo>
                    <a:pt x="59" y="507"/>
                  </a:lnTo>
                  <a:lnTo>
                    <a:pt x="53" y="507"/>
                  </a:lnTo>
                  <a:lnTo>
                    <a:pt x="49" y="506"/>
                  </a:lnTo>
                  <a:lnTo>
                    <a:pt x="45" y="505"/>
                  </a:lnTo>
                  <a:lnTo>
                    <a:pt x="43" y="502"/>
                  </a:lnTo>
                  <a:lnTo>
                    <a:pt x="46" y="500"/>
                  </a:lnTo>
                  <a:lnTo>
                    <a:pt x="46" y="499"/>
                  </a:lnTo>
                  <a:lnTo>
                    <a:pt x="43" y="493"/>
                  </a:lnTo>
                  <a:lnTo>
                    <a:pt x="38" y="492"/>
                  </a:lnTo>
                  <a:lnTo>
                    <a:pt x="35" y="491"/>
                  </a:lnTo>
                  <a:lnTo>
                    <a:pt x="35" y="489"/>
                  </a:lnTo>
                  <a:lnTo>
                    <a:pt x="33" y="488"/>
                  </a:lnTo>
                  <a:lnTo>
                    <a:pt x="36" y="486"/>
                  </a:lnTo>
                  <a:lnTo>
                    <a:pt x="35" y="485"/>
                  </a:lnTo>
                  <a:lnTo>
                    <a:pt x="36" y="485"/>
                  </a:lnTo>
                  <a:lnTo>
                    <a:pt x="40" y="486"/>
                  </a:lnTo>
                  <a:lnTo>
                    <a:pt x="42" y="489"/>
                  </a:lnTo>
                  <a:lnTo>
                    <a:pt x="46" y="489"/>
                  </a:lnTo>
                  <a:lnTo>
                    <a:pt x="47" y="488"/>
                  </a:lnTo>
                  <a:lnTo>
                    <a:pt x="45" y="486"/>
                  </a:lnTo>
                  <a:lnTo>
                    <a:pt x="46" y="485"/>
                  </a:lnTo>
                  <a:lnTo>
                    <a:pt x="50" y="485"/>
                  </a:lnTo>
                  <a:lnTo>
                    <a:pt x="50" y="484"/>
                  </a:lnTo>
                  <a:lnTo>
                    <a:pt x="52" y="485"/>
                  </a:lnTo>
                  <a:lnTo>
                    <a:pt x="57" y="486"/>
                  </a:lnTo>
                  <a:lnTo>
                    <a:pt x="57" y="488"/>
                  </a:lnTo>
                  <a:lnTo>
                    <a:pt x="59" y="491"/>
                  </a:lnTo>
                  <a:lnTo>
                    <a:pt x="64" y="489"/>
                  </a:lnTo>
                  <a:lnTo>
                    <a:pt x="66" y="488"/>
                  </a:lnTo>
                  <a:lnTo>
                    <a:pt x="63" y="489"/>
                  </a:lnTo>
                  <a:lnTo>
                    <a:pt x="59" y="486"/>
                  </a:lnTo>
                  <a:lnTo>
                    <a:pt x="61" y="485"/>
                  </a:lnTo>
                  <a:lnTo>
                    <a:pt x="61" y="484"/>
                  </a:lnTo>
                  <a:lnTo>
                    <a:pt x="64" y="484"/>
                  </a:lnTo>
                  <a:lnTo>
                    <a:pt x="64" y="484"/>
                  </a:lnTo>
                  <a:lnTo>
                    <a:pt x="66" y="482"/>
                  </a:lnTo>
                  <a:lnTo>
                    <a:pt x="68" y="482"/>
                  </a:lnTo>
                  <a:lnTo>
                    <a:pt x="70" y="481"/>
                  </a:lnTo>
                  <a:lnTo>
                    <a:pt x="73" y="481"/>
                  </a:lnTo>
                  <a:lnTo>
                    <a:pt x="74" y="478"/>
                  </a:lnTo>
                  <a:lnTo>
                    <a:pt x="77" y="478"/>
                  </a:lnTo>
                  <a:lnTo>
                    <a:pt x="78" y="478"/>
                  </a:lnTo>
                  <a:lnTo>
                    <a:pt x="82" y="477"/>
                  </a:lnTo>
                  <a:lnTo>
                    <a:pt x="81" y="477"/>
                  </a:lnTo>
                  <a:lnTo>
                    <a:pt x="74" y="478"/>
                  </a:lnTo>
                  <a:lnTo>
                    <a:pt x="74" y="474"/>
                  </a:lnTo>
                  <a:lnTo>
                    <a:pt x="75" y="474"/>
                  </a:lnTo>
                  <a:lnTo>
                    <a:pt x="73" y="471"/>
                  </a:lnTo>
                  <a:lnTo>
                    <a:pt x="74" y="464"/>
                  </a:lnTo>
                  <a:lnTo>
                    <a:pt x="77" y="463"/>
                  </a:lnTo>
                  <a:lnTo>
                    <a:pt x="75" y="463"/>
                  </a:lnTo>
                  <a:lnTo>
                    <a:pt x="73" y="464"/>
                  </a:lnTo>
                  <a:lnTo>
                    <a:pt x="70" y="461"/>
                  </a:lnTo>
                  <a:lnTo>
                    <a:pt x="67" y="463"/>
                  </a:lnTo>
                  <a:lnTo>
                    <a:pt x="64" y="466"/>
                  </a:lnTo>
                  <a:lnTo>
                    <a:pt x="64" y="466"/>
                  </a:lnTo>
                  <a:lnTo>
                    <a:pt x="68" y="463"/>
                  </a:lnTo>
                  <a:lnTo>
                    <a:pt x="71" y="466"/>
                  </a:lnTo>
                  <a:lnTo>
                    <a:pt x="71" y="467"/>
                  </a:lnTo>
                  <a:lnTo>
                    <a:pt x="71" y="470"/>
                  </a:lnTo>
                  <a:lnTo>
                    <a:pt x="71" y="471"/>
                  </a:lnTo>
                  <a:lnTo>
                    <a:pt x="74" y="474"/>
                  </a:lnTo>
                  <a:lnTo>
                    <a:pt x="73" y="480"/>
                  </a:lnTo>
                  <a:lnTo>
                    <a:pt x="70" y="480"/>
                  </a:lnTo>
                  <a:lnTo>
                    <a:pt x="68" y="482"/>
                  </a:lnTo>
                  <a:lnTo>
                    <a:pt x="66" y="481"/>
                  </a:lnTo>
                  <a:lnTo>
                    <a:pt x="64" y="482"/>
                  </a:lnTo>
                  <a:lnTo>
                    <a:pt x="61" y="481"/>
                  </a:lnTo>
                  <a:lnTo>
                    <a:pt x="56" y="484"/>
                  </a:lnTo>
                  <a:lnTo>
                    <a:pt x="50" y="481"/>
                  </a:lnTo>
                  <a:lnTo>
                    <a:pt x="50" y="481"/>
                  </a:lnTo>
                  <a:lnTo>
                    <a:pt x="49" y="481"/>
                  </a:lnTo>
                  <a:lnTo>
                    <a:pt x="46" y="481"/>
                  </a:lnTo>
                  <a:lnTo>
                    <a:pt x="45" y="481"/>
                  </a:lnTo>
                  <a:lnTo>
                    <a:pt x="43" y="481"/>
                  </a:lnTo>
                  <a:lnTo>
                    <a:pt x="42" y="481"/>
                  </a:lnTo>
                  <a:lnTo>
                    <a:pt x="40" y="481"/>
                  </a:lnTo>
                  <a:lnTo>
                    <a:pt x="39" y="481"/>
                  </a:lnTo>
                  <a:lnTo>
                    <a:pt x="38" y="477"/>
                  </a:lnTo>
                  <a:lnTo>
                    <a:pt x="36" y="477"/>
                  </a:lnTo>
                  <a:lnTo>
                    <a:pt x="36" y="478"/>
                  </a:lnTo>
                  <a:lnTo>
                    <a:pt x="35" y="481"/>
                  </a:lnTo>
                  <a:lnTo>
                    <a:pt x="33" y="478"/>
                  </a:lnTo>
                  <a:lnTo>
                    <a:pt x="32" y="480"/>
                  </a:lnTo>
                  <a:lnTo>
                    <a:pt x="28" y="480"/>
                  </a:lnTo>
                  <a:lnTo>
                    <a:pt x="25" y="478"/>
                  </a:lnTo>
                  <a:lnTo>
                    <a:pt x="26" y="481"/>
                  </a:lnTo>
                  <a:lnTo>
                    <a:pt x="29" y="482"/>
                  </a:lnTo>
                  <a:lnTo>
                    <a:pt x="28" y="482"/>
                  </a:lnTo>
                  <a:lnTo>
                    <a:pt x="28" y="486"/>
                  </a:lnTo>
                  <a:lnTo>
                    <a:pt x="25" y="486"/>
                  </a:lnTo>
                  <a:lnTo>
                    <a:pt x="25" y="488"/>
                  </a:lnTo>
                  <a:lnTo>
                    <a:pt x="22" y="485"/>
                  </a:lnTo>
                  <a:lnTo>
                    <a:pt x="22" y="481"/>
                  </a:lnTo>
                  <a:lnTo>
                    <a:pt x="19" y="480"/>
                  </a:lnTo>
                  <a:lnTo>
                    <a:pt x="19" y="478"/>
                  </a:lnTo>
                  <a:lnTo>
                    <a:pt x="18" y="477"/>
                  </a:lnTo>
                  <a:lnTo>
                    <a:pt x="16" y="477"/>
                  </a:lnTo>
                  <a:lnTo>
                    <a:pt x="15" y="477"/>
                  </a:lnTo>
                  <a:lnTo>
                    <a:pt x="11" y="474"/>
                  </a:lnTo>
                  <a:lnTo>
                    <a:pt x="11" y="473"/>
                  </a:lnTo>
                  <a:lnTo>
                    <a:pt x="18" y="474"/>
                  </a:lnTo>
                  <a:lnTo>
                    <a:pt x="19" y="468"/>
                  </a:lnTo>
                  <a:lnTo>
                    <a:pt x="22" y="468"/>
                  </a:lnTo>
                  <a:lnTo>
                    <a:pt x="28" y="463"/>
                  </a:lnTo>
                  <a:lnTo>
                    <a:pt x="32" y="463"/>
                  </a:lnTo>
                  <a:lnTo>
                    <a:pt x="35" y="464"/>
                  </a:lnTo>
                  <a:lnTo>
                    <a:pt x="36" y="463"/>
                  </a:lnTo>
                  <a:lnTo>
                    <a:pt x="38" y="461"/>
                  </a:lnTo>
                  <a:lnTo>
                    <a:pt x="36" y="452"/>
                  </a:lnTo>
                  <a:lnTo>
                    <a:pt x="36" y="449"/>
                  </a:lnTo>
                  <a:lnTo>
                    <a:pt x="35" y="449"/>
                  </a:lnTo>
                  <a:lnTo>
                    <a:pt x="33" y="442"/>
                  </a:lnTo>
                  <a:lnTo>
                    <a:pt x="31" y="438"/>
                  </a:lnTo>
                  <a:lnTo>
                    <a:pt x="28" y="439"/>
                  </a:lnTo>
                  <a:lnTo>
                    <a:pt x="26" y="438"/>
                  </a:lnTo>
                  <a:lnTo>
                    <a:pt x="23" y="439"/>
                  </a:lnTo>
                  <a:lnTo>
                    <a:pt x="23" y="438"/>
                  </a:lnTo>
                  <a:lnTo>
                    <a:pt x="18" y="438"/>
                  </a:lnTo>
                  <a:lnTo>
                    <a:pt x="18" y="436"/>
                  </a:lnTo>
                  <a:lnTo>
                    <a:pt x="12" y="436"/>
                  </a:lnTo>
                  <a:lnTo>
                    <a:pt x="11" y="436"/>
                  </a:lnTo>
                  <a:lnTo>
                    <a:pt x="11" y="438"/>
                  </a:lnTo>
                  <a:lnTo>
                    <a:pt x="9" y="436"/>
                  </a:lnTo>
                  <a:lnTo>
                    <a:pt x="5" y="438"/>
                  </a:lnTo>
                  <a:lnTo>
                    <a:pt x="4" y="438"/>
                  </a:lnTo>
                  <a:lnTo>
                    <a:pt x="1" y="439"/>
                  </a:lnTo>
                  <a:lnTo>
                    <a:pt x="0" y="439"/>
                  </a:lnTo>
                  <a:lnTo>
                    <a:pt x="2" y="435"/>
                  </a:lnTo>
                  <a:lnTo>
                    <a:pt x="1" y="432"/>
                  </a:lnTo>
                  <a:lnTo>
                    <a:pt x="2" y="432"/>
                  </a:lnTo>
                  <a:lnTo>
                    <a:pt x="4" y="429"/>
                  </a:lnTo>
                  <a:lnTo>
                    <a:pt x="2" y="428"/>
                  </a:lnTo>
                  <a:lnTo>
                    <a:pt x="1" y="428"/>
                  </a:lnTo>
                  <a:lnTo>
                    <a:pt x="2" y="426"/>
                  </a:lnTo>
                  <a:lnTo>
                    <a:pt x="5" y="424"/>
                  </a:lnTo>
                  <a:lnTo>
                    <a:pt x="5" y="425"/>
                  </a:lnTo>
                  <a:lnTo>
                    <a:pt x="11" y="424"/>
                  </a:lnTo>
                  <a:lnTo>
                    <a:pt x="15" y="419"/>
                  </a:lnTo>
                  <a:lnTo>
                    <a:pt x="18" y="419"/>
                  </a:lnTo>
                  <a:lnTo>
                    <a:pt x="18" y="418"/>
                  </a:lnTo>
                  <a:lnTo>
                    <a:pt x="21" y="417"/>
                  </a:lnTo>
                  <a:lnTo>
                    <a:pt x="21" y="415"/>
                  </a:lnTo>
                  <a:lnTo>
                    <a:pt x="21" y="414"/>
                  </a:lnTo>
                  <a:lnTo>
                    <a:pt x="28" y="415"/>
                  </a:lnTo>
                  <a:lnTo>
                    <a:pt x="31" y="411"/>
                  </a:lnTo>
                  <a:lnTo>
                    <a:pt x="36" y="411"/>
                  </a:lnTo>
                  <a:lnTo>
                    <a:pt x="36" y="410"/>
                  </a:lnTo>
                  <a:lnTo>
                    <a:pt x="40" y="408"/>
                  </a:lnTo>
                  <a:lnTo>
                    <a:pt x="39" y="405"/>
                  </a:lnTo>
                  <a:lnTo>
                    <a:pt x="40" y="404"/>
                  </a:lnTo>
                  <a:lnTo>
                    <a:pt x="39" y="404"/>
                  </a:lnTo>
                  <a:lnTo>
                    <a:pt x="38" y="403"/>
                  </a:lnTo>
                  <a:lnTo>
                    <a:pt x="42" y="400"/>
                  </a:lnTo>
                  <a:lnTo>
                    <a:pt x="40" y="400"/>
                  </a:lnTo>
                  <a:lnTo>
                    <a:pt x="40" y="397"/>
                  </a:lnTo>
                  <a:lnTo>
                    <a:pt x="39" y="397"/>
                  </a:lnTo>
                  <a:lnTo>
                    <a:pt x="42" y="393"/>
                  </a:lnTo>
                  <a:lnTo>
                    <a:pt x="40" y="393"/>
                  </a:lnTo>
                  <a:lnTo>
                    <a:pt x="42" y="393"/>
                  </a:lnTo>
                  <a:lnTo>
                    <a:pt x="47" y="393"/>
                  </a:lnTo>
                  <a:lnTo>
                    <a:pt x="50" y="394"/>
                  </a:lnTo>
                  <a:lnTo>
                    <a:pt x="52" y="394"/>
                  </a:lnTo>
                  <a:lnTo>
                    <a:pt x="56" y="394"/>
                  </a:lnTo>
                  <a:lnTo>
                    <a:pt x="57" y="396"/>
                  </a:lnTo>
                  <a:lnTo>
                    <a:pt x="57" y="397"/>
                  </a:lnTo>
                  <a:lnTo>
                    <a:pt x="56" y="400"/>
                  </a:lnTo>
                  <a:lnTo>
                    <a:pt x="59" y="400"/>
                  </a:lnTo>
                  <a:lnTo>
                    <a:pt x="59" y="400"/>
                  </a:lnTo>
                  <a:lnTo>
                    <a:pt x="61" y="401"/>
                  </a:lnTo>
                  <a:lnTo>
                    <a:pt x="67" y="397"/>
                  </a:lnTo>
                  <a:lnTo>
                    <a:pt x="67" y="397"/>
                  </a:lnTo>
                  <a:lnTo>
                    <a:pt x="70" y="396"/>
                  </a:lnTo>
                  <a:lnTo>
                    <a:pt x="68" y="393"/>
                  </a:lnTo>
                  <a:lnTo>
                    <a:pt x="70" y="391"/>
                  </a:lnTo>
                  <a:lnTo>
                    <a:pt x="73" y="391"/>
                  </a:lnTo>
                  <a:lnTo>
                    <a:pt x="73" y="394"/>
                  </a:lnTo>
                  <a:lnTo>
                    <a:pt x="74" y="394"/>
                  </a:lnTo>
                  <a:lnTo>
                    <a:pt x="80" y="394"/>
                  </a:lnTo>
                  <a:lnTo>
                    <a:pt x="84" y="396"/>
                  </a:lnTo>
                  <a:lnTo>
                    <a:pt x="81" y="390"/>
                  </a:lnTo>
                  <a:lnTo>
                    <a:pt x="81" y="389"/>
                  </a:lnTo>
                  <a:lnTo>
                    <a:pt x="85" y="386"/>
                  </a:lnTo>
                  <a:lnTo>
                    <a:pt x="91" y="384"/>
                  </a:lnTo>
                  <a:lnTo>
                    <a:pt x="98" y="375"/>
                  </a:lnTo>
                  <a:lnTo>
                    <a:pt x="97" y="372"/>
                  </a:lnTo>
                  <a:lnTo>
                    <a:pt x="99" y="370"/>
                  </a:lnTo>
                  <a:lnTo>
                    <a:pt x="101" y="368"/>
                  </a:lnTo>
                  <a:lnTo>
                    <a:pt x="108" y="372"/>
                  </a:lnTo>
                  <a:lnTo>
                    <a:pt x="109" y="377"/>
                  </a:lnTo>
                  <a:lnTo>
                    <a:pt x="111" y="373"/>
                  </a:lnTo>
                  <a:lnTo>
                    <a:pt x="109" y="372"/>
                  </a:lnTo>
                  <a:lnTo>
                    <a:pt x="108" y="370"/>
                  </a:lnTo>
                  <a:lnTo>
                    <a:pt x="106" y="368"/>
                  </a:lnTo>
                  <a:lnTo>
                    <a:pt x="108" y="365"/>
                  </a:lnTo>
                  <a:lnTo>
                    <a:pt x="122" y="362"/>
                  </a:lnTo>
                  <a:lnTo>
                    <a:pt x="126" y="362"/>
                  </a:lnTo>
                  <a:lnTo>
                    <a:pt x="127" y="361"/>
                  </a:lnTo>
                  <a:lnTo>
                    <a:pt x="130" y="361"/>
                  </a:lnTo>
                  <a:lnTo>
                    <a:pt x="132" y="364"/>
                  </a:lnTo>
                  <a:lnTo>
                    <a:pt x="137" y="364"/>
                  </a:lnTo>
                  <a:lnTo>
                    <a:pt x="144" y="357"/>
                  </a:lnTo>
                  <a:lnTo>
                    <a:pt x="146" y="352"/>
                  </a:lnTo>
                  <a:lnTo>
                    <a:pt x="147" y="354"/>
                  </a:lnTo>
                  <a:lnTo>
                    <a:pt x="151" y="352"/>
                  </a:lnTo>
                  <a:lnTo>
                    <a:pt x="161" y="341"/>
                  </a:lnTo>
                  <a:lnTo>
                    <a:pt x="163" y="340"/>
                  </a:lnTo>
                  <a:lnTo>
                    <a:pt x="165" y="343"/>
                  </a:lnTo>
                  <a:lnTo>
                    <a:pt x="168" y="341"/>
                  </a:lnTo>
                  <a:lnTo>
                    <a:pt x="170" y="343"/>
                  </a:lnTo>
                  <a:lnTo>
                    <a:pt x="181" y="333"/>
                  </a:lnTo>
                  <a:lnTo>
                    <a:pt x="185" y="331"/>
                  </a:lnTo>
                  <a:lnTo>
                    <a:pt x="189" y="327"/>
                  </a:lnTo>
                  <a:lnTo>
                    <a:pt x="193" y="323"/>
                  </a:lnTo>
                  <a:lnTo>
                    <a:pt x="193" y="320"/>
                  </a:lnTo>
                  <a:lnTo>
                    <a:pt x="196" y="319"/>
                  </a:lnTo>
                  <a:lnTo>
                    <a:pt x="198" y="316"/>
                  </a:lnTo>
                  <a:lnTo>
                    <a:pt x="202" y="312"/>
                  </a:lnTo>
                  <a:lnTo>
                    <a:pt x="206" y="296"/>
                  </a:lnTo>
                  <a:lnTo>
                    <a:pt x="210" y="291"/>
                  </a:lnTo>
                  <a:lnTo>
                    <a:pt x="209" y="288"/>
                  </a:lnTo>
                  <a:lnTo>
                    <a:pt x="212" y="281"/>
                  </a:lnTo>
                  <a:lnTo>
                    <a:pt x="212" y="275"/>
                  </a:lnTo>
                  <a:lnTo>
                    <a:pt x="215" y="268"/>
                  </a:lnTo>
                  <a:lnTo>
                    <a:pt x="216" y="267"/>
                  </a:lnTo>
                  <a:lnTo>
                    <a:pt x="215" y="254"/>
                  </a:lnTo>
                  <a:lnTo>
                    <a:pt x="216" y="253"/>
                  </a:lnTo>
                  <a:lnTo>
                    <a:pt x="217" y="256"/>
                  </a:lnTo>
                  <a:lnTo>
                    <a:pt x="222" y="256"/>
                  </a:lnTo>
                  <a:lnTo>
                    <a:pt x="227" y="252"/>
                  </a:lnTo>
                  <a:lnTo>
                    <a:pt x="227" y="250"/>
                  </a:lnTo>
                  <a:lnTo>
                    <a:pt x="229" y="250"/>
                  </a:lnTo>
                  <a:lnTo>
                    <a:pt x="229" y="249"/>
                  </a:lnTo>
                  <a:lnTo>
                    <a:pt x="230" y="250"/>
                  </a:lnTo>
                  <a:lnTo>
                    <a:pt x="233" y="246"/>
                  </a:lnTo>
                  <a:lnTo>
                    <a:pt x="236" y="246"/>
                  </a:lnTo>
                  <a:lnTo>
                    <a:pt x="236" y="246"/>
                  </a:lnTo>
                  <a:lnTo>
                    <a:pt x="231" y="246"/>
                  </a:lnTo>
                  <a:lnTo>
                    <a:pt x="223" y="249"/>
                  </a:lnTo>
                  <a:lnTo>
                    <a:pt x="213" y="250"/>
                  </a:lnTo>
                  <a:lnTo>
                    <a:pt x="206" y="236"/>
                  </a:lnTo>
                  <a:lnTo>
                    <a:pt x="203" y="231"/>
                  </a:lnTo>
                  <a:lnTo>
                    <a:pt x="205" y="224"/>
                  </a:lnTo>
                  <a:lnTo>
                    <a:pt x="209" y="215"/>
                  </a:lnTo>
                  <a:lnTo>
                    <a:pt x="216" y="210"/>
                  </a:lnTo>
                  <a:lnTo>
                    <a:pt x="215" y="204"/>
                  </a:lnTo>
                  <a:lnTo>
                    <a:pt x="216" y="204"/>
                  </a:lnTo>
                  <a:lnTo>
                    <a:pt x="219" y="204"/>
                  </a:lnTo>
                  <a:lnTo>
                    <a:pt x="223" y="201"/>
                  </a:lnTo>
                  <a:lnTo>
                    <a:pt x="226" y="200"/>
                  </a:lnTo>
                  <a:lnTo>
                    <a:pt x="230" y="196"/>
                  </a:lnTo>
                  <a:lnTo>
                    <a:pt x="234" y="193"/>
                  </a:lnTo>
                  <a:lnTo>
                    <a:pt x="234" y="192"/>
                  </a:lnTo>
                  <a:lnTo>
                    <a:pt x="230" y="193"/>
                  </a:lnTo>
                  <a:lnTo>
                    <a:pt x="227" y="196"/>
                  </a:lnTo>
                  <a:lnTo>
                    <a:pt x="222" y="197"/>
                  </a:lnTo>
                  <a:lnTo>
                    <a:pt x="219" y="201"/>
                  </a:lnTo>
                  <a:lnTo>
                    <a:pt x="216" y="201"/>
                  </a:lnTo>
                  <a:lnTo>
                    <a:pt x="199" y="175"/>
                  </a:lnTo>
                  <a:lnTo>
                    <a:pt x="203" y="171"/>
                  </a:lnTo>
                  <a:lnTo>
                    <a:pt x="205" y="165"/>
                  </a:lnTo>
                  <a:lnTo>
                    <a:pt x="200" y="157"/>
                  </a:lnTo>
                  <a:lnTo>
                    <a:pt x="200" y="152"/>
                  </a:lnTo>
                  <a:lnTo>
                    <a:pt x="206" y="150"/>
                  </a:lnTo>
                  <a:lnTo>
                    <a:pt x="212" y="150"/>
                  </a:lnTo>
                  <a:lnTo>
                    <a:pt x="216" y="144"/>
                  </a:lnTo>
                  <a:lnTo>
                    <a:pt x="216" y="144"/>
                  </a:lnTo>
                  <a:lnTo>
                    <a:pt x="212" y="144"/>
                  </a:lnTo>
                  <a:lnTo>
                    <a:pt x="207" y="148"/>
                  </a:lnTo>
                  <a:lnTo>
                    <a:pt x="206" y="147"/>
                  </a:lnTo>
                  <a:lnTo>
                    <a:pt x="207" y="144"/>
                  </a:lnTo>
                  <a:lnTo>
                    <a:pt x="207" y="143"/>
                  </a:lnTo>
                  <a:lnTo>
                    <a:pt x="206" y="144"/>
                  </a:lnTo>
                  <a:lnTo>
                    <a:pt x="203" y="143"/>
                  </a:lnTo>
                  <a:lnTo>
                    <a:pt x="202" y="147"/>
                  </a:lnTo>
                  <a:lnTo>
                    <a:pt x="199" y="147"/>
                  </a:lnTo>
                  <a:lnTo>
                    <a:pt x="199" y="148"/>
                  </a:lnTo>
                  <a:lnTo>
                    <a:pt x="186" y="145"/>
                  </a:lnTo>
                  <a:lnTo>
                    <a:pt x="185" y="147"/>
                  </a:lnTo>
                  <a:lnTo>
                    <a:pt x="181" y="148"/>
                  </a:lnTo>
                  <a:lnTo>
                    <a:pt x="171" y="148"/>
                  </a:lnTo>
                  <a:lnTo>
                    <a:pt x="170" y="150"/>
                  </a:lnTo>
                  <a:lnTo>
                    <a:pt x="170" y="152"/>
                  </a:lnTo>
                  <a:lnTo>
                    <a:pt x="160" y="151"/>
                  </a:lnTo>
                  <a:lnTo>
                    <a:pt x="157" y="152"/>
                  </a:lnTo>
                  <a:lnTo>
                    <a:pt x="157" y="155"/>
                  </a:lnTo>
                  <a:lnTo>
                    <a:pt x="150" y="157"/>
                  </a:lnTo>
                  <a:lnTo>
                    <a:pt x="146" y="159"/>
                  </a:lnTo>
                  <a:lnTo>
                    <a:pt x="146" y="161"/>
                  </a:lnTo>
                  <a:lnTo>
                    <a:pt x="144" y="162"/>
                  </a:lnTo>
                  <a:lnTo>
                    <a:pt x="146" y="165"/>
                  </a:lnTo>
                  <a:lnTo>
                    <a:pt x="141" y="168"/>
                  </a:lnTo>
                  <a:lnTo>
                    <a:pt x="139" y="171"/>
                  </a:lnTo>
                  <a:lnTo>
                    <a:pt x="140" y="172"/>
                  </a:lnTo>
                  <a:lnTo>
                    <a:pt x="140" y="175"/>
                  </a:lnTo>
                  <a:lnTo>
                    <a:pt x="143" y="176"/>
                  </a:lnTo>
                  <a:lnTo>
                    <a:pt x="141" y="180"/>
                  </a:lnTo>
                  <a:lnTo>
                    <a:pt x="141" y="182"/>
                  </a:lnTo>
                  <a:lnTo>
                    <a:pt x="140" y="180"/>
                  </a:lnTo>
                  <a:lnTo>
                    <a:pt x="137" y="180"/>
                  </a:lnTo>
                  <a:lnTo>
                    <a:pt x="137" y="183"/>
                  </a:lnTo>
                  <a:lnTo>
                    <a:pt x="134" y="185"/>
                  </a:lnTo>
                  <a:lnTo>
                    <a:pt x="132" y="183"/>
                  </a:lnTo>
                  <a:lnTo>
                    <a:pt x="133" y="178"/>
                  </a:lnTo>
                  <a:lnTo>
                    <a:pt x="127" y="173"/>
                  </a:lnTo>
                  <a:lnTo>
                    <a:pt x="122" y="172"/>
                  </a:lnTo>
                  <a:lnTo>
                    <a:pt x="120" y="172"/>
                  </a:lnTo>
                  <a:lnTo>
                    <a:pt x="119" y="176"/>
                  </a:lnTo>
                  <a:lnTo>
                    <a:pt x="115" y="179"/>
                  </a:lnTo>
                  <a:lnTo>
                    <a:pt x="112" y="178"/>
                  </a:lnTo>
                  <a:lnTo>
                    <a:pt x="108" y="180"/>
                  </a:lnTo>
                  <a:lnTo>
                    <a:pt x="106" y="179"/>
                  </a:lnTo>
                  <a:lnTo>
                    <a:pt x="102" y="178"/>
                  </a:lnTo>
                  <a:lnTo>
                    <a:pt x="101" y="183"/>
                  </a:lnTo>
                  <a:lnTo>
                    <a:pt x="97" y="182"/>
                  </a:lnTo>
                  <a:lnTo>
                    <a:pt x="94" y="179"/>
                  </a:lnTo>
                  <a:lnTo>
                    <a:pt x="97" y="178"/>
                  </a:lnTo>
                  <a:lnTo>
                    <a:pt x="97" y="173"/>
                  </a:lnTo>
                  <a:lnTo>
                    <a:pt x="99" y="171"/>
                  </a:lnTo>
                  <a:lnTo>
                    <a:pt x="102" y="169"/>
                  </a:lnTo>
                  <a:lnTo>
                    <a:pt x="101" y="164"/>
                  </a:lnTo>
                  <a:lnTo>
                    <a:pt x="106" y="162"/>
                  </a:lnTo>
                  <a:lnTo>
                    <a:pt x="108" y="158"/>
                  </a:lnTo>
                  <a:lnTo>
                    <a:pt x="111" y="157"/>
                  </a:lnTo>
                  <a:lnTo>
                    <a:pt x="111" y="154"/>
                  </a:lnTo>
                  <a:lnTo>
                    <a:pt x="115" y="148"/>
                  </a:lnTo>
                  <a:lnTo>
                    <a:pt x="118" y="148"/>
                  </a:lnTo>
                  <a:lnTo>
                    <a:pt x="119" y="144"/>
                  </a:lnTo>
                  <a:lnTo>
                    <a:pt x="123" y="143"/>
                  </a:lnTo>
                  <a:lnTo>
                    <a:pt x="126" y="140"/>
                  </a:lnTo>
                  <a:lnTo>
                    <a:pt x="127" y="140"/>
                  </a:lnTo>
                  <a:lnTo>
                    <a:pt x="129" y="137"/>
                  </a:lnTo>
                  <a:lnTo>
                    <a:pt x="130" y="140"/>
                  </a:lnTo>
                  <a:lnTo>
                    <a:pt x="136" y="140"/>
                  </a:lnTo>
                  <a:lnTo>
                    <a:pt x="141" y="134"/>
                  </a:lnTo>
                  <a:lnTo>
                    <a:pt x="143" y="132"/>
                  </a:lnTo>
                  <a:lnTo>
                    <a:pt x="144" y="132"/>
                  </a:lnTo>
                  <a:lnTo>
                    <a:pt x="147" y="127"/>
                  </a:lnTo>
                  <a:lnTo>
                    <a:pt x="150" y="123"/>
                  </a:lnTo>
                  <a:lnTo>
                    <a:pt x="156" y="123"/>
                  </a:lnTo>
                  <a:lnTo>
                    <a:pt x="158" y="119"/>
                  </a:lnTo>
                  <a:lnTo>
                    <a:pt x="164" y="113"/>
                  </a:lnTo>
                  <a:lnTo>
                    <a:pt x="167" y="108"/>
                  </a:lnTo>
                  <a:lnTo>
                    <a:pt x="168" y="101"/>
                  </a:lnTo>
                  <a:lnTo>
                    <a:pt x="165" y="90"/>
                  </a:lnTo>
                  <a:lnTo>
                    <a:pt x="168" y="88"/>
                  </a:lnTo>
                  <a:lnTo>
                    <a:pt x="171" y="88"/>
                  </a:lnTo>
                  <a:lnTo>
                    <a:pt x="168" y="90"/>
                  </a:lnTo>
                  <a:lnTo>
                    <a:pt x="171" y="95"/>
                  </a:lnTo>
                  <a:lnTo>
                    <a:pt x="171" y="94"/>
                  </a:lnTo>
                  <a:lnTo>
                    <a:pt x="172" y="92"/>
                  </a:lnTo>
                  <a:lnTo>
                    <a:pt x="172" y="85"/>
                  </a:lnTo>
                  <a:lnTo>
                    <a:pt x="178" y="83"/>
                  </a:lnTo>
                  <a:lnTo>
                    <a:pt x="181" y="77"/>
                  </a:lnTo>
                  <a:lnTo>
                    <a:pt x="189" y="71"/>
                  </a:lnTo>
                  <a:lnTo>
                    <a:pt x="189" y="66"/>
                  </a:lnTo>
                  <a:lnTo>
                    <a:pt x="192" y="62"/>
                  </a:lnTo>
                  <a:lnTo>
                    <a:pt x="198" y="60"/>
                  </a:lnTo>
                  <a:lnTo>
                    <a:pt x="205" y="56"/>
                  </a:lnTo>
                  <a:lnTo>
                    <a:pt x="206" y="57"/>
                  </a:lnTo>
                  <a:lnTo>
                    <a:pt x="207" y="57"/>
                  </a:lnTo>
                  <a:lnTo>
                    <a:pt x="210" y="56"/>
                  </a:lnTo>
                  <a:lnTo>
                    <a:pt x="212" y="57"/>
                  </a:lnTo>
                  <a:lnTo>
                    <a:pt x="217" y="56"/>
                  </a:lnTo>
                  <a:lnTo>
                    <a:pt x="223" y="53"/>
                  </a:lnTo>
                  <a:lnTo>
                    <a:pt x="229" y="49"/>
                  </a:lnTo>
                  <a:lnTo>
                    <a:pt x="237" y="46"/>
                  </a:lnTo>
                  <a:lnTo>
                    <a:pt x="245" y="41"/>
                  </a:lnTo>
                  <a:lnTo>
                    <a:pt x="248" y="41"/>
                  </a:lnTo>
                  <a:lnTo>
                    <a:pt x="251" y="38"/>
                  </a:lnTo>
                  <a:lnTo>
                    <a:pt x="252" y="39"/>
                  </a:lnTo>
                  <a:lnTo>
                    <a:pt x="252" y="32"/>
                  </a:lnTo>
                  <a:lnTo>
                    <a:pt x="245" y="28"/>
                  </a:lnTo>
                  <a:lnTo>
                    <a:pt x="245" y="27"/>
                  </a:lnTo>
                  <a:lnTo>
                    <a:pt x="247" y="25"/>
                  </a:lnTo>
                  <a:lnTo>
                    <a:pt x="254" y="27"/>
                  </a:lnTo>
                  <a:lnTo>
                    <a:pt x="254" y="31"/>
                  </a:lnTo>
                  <a:lnTo>
                    <a:pt x="257" y="31"/>
                  </a:lnTo>
                  <a:lnTo>
                    <a:pt x="264" y="29"/>
                  </a:lnTo>
                  <a:lnTo>
                    <a:pt x="265" y="32"/>
                  </a:lnTo>
                  <a:lnTo>
                    <a:pt x="269" y="34"/>
                  </a:lnTo>
                  <a:lnTo>
                    <a:pt x="269" y="36"/>
                  </a:lnTo>
                  <a:lnTo>
                    <a:pt x="274" y="39"/>
                  </a:lnTo>
                  <a:lnTo>
                    <a:pt x="288" y="39"/>
                  </a:lnTo>
                  <a:lnTo>
                    <a:pt x="292" y="41"/>
                  </a:lnTo>
                  <a:lnTo>
                    <a:pt x="309" y="32"/>
                  </a:lnTo>
                  <a:lnTo>
                    <a:pt x="309" y="34"/>
                  </a:lnTo>
                  <a:lnTo>
                    <a:pt x="311" y="31"/>
                  </a:lnTo>
                  <a:lnTo>
                    <a:pt x="316" y="29"/>
                  </a:lnTo>
                  <a:lnTo>
                    <a:pt x="320" y="29"/>
                  </a:lnTo>
                  <a:lnTo>
                    <a:pt x="331" y="24"/>
                  </a:lnTo>
                  <a:lnTo>
                    <a:pt x="341" y="21"/>
                  </a:lnTo>
                  <a:close/>
                  <a:moveTo>
                    <a:pt x="153" y="0"/>
                  </a:moveTo>
                  <a:lnTo>
                    <a:pt x="156" y="2"/>
                  </a:lnTo>
                  <a:lnTo>
                    <a:pt x="157" y="3"/>
                  </a:lnTo>
                  <a:lnTo>
                    <a:pt x="157" y="2"/>
                  </a:lnTo>
                  <a:lnTo>
                    <a:pt x="163" y="3"/>
                  </a:lnTo>
                  <a:lnTo>
                    <a:pt x="164" y="4"/>
                  </a:lnTo>
                  <a:lnTo>
                    <a:pt x="168" y="4"/>
                  </a:lnTo>
                  <a:lnTo>
                    <a:pt x="175" y="6"/>
                  </a:lnTo>
                  <a:lnTo>
                    <a:pt x="177" y="7"/>
                  </a:lnTo>
                  <a:lnTo>
                    <a:pt x="178" y="9"/>
                  </a:lnTo>
                  <a:lnTo>
                    <a:pt x="179" y="11"/>
                  </a:lnTo>
                  <a:lnTo>
                    <a:pt x="178" y="16"/>
                  </a:lnTo>
                  <a:lnTo>
                    <a:pt x="181" y="18"/>
                  </a:lnTo>
                  <a:lnTo>
                    <a:pt x="179" y="21"/>
                  </a:lnTo>
                  <a:lnTo>
                    <a:pt x="186" y="21"/>
                  </a:lnTo>
                  <a:lnTo>
                    <a:pt x="185" y="24"/>
                  </a:lnTo>
                  <a:lnTo>
                    <a:pt x="186" y="25"/>
                  </a:lnTo>
                  <a:lnTo>
                    <a:pt x="185" y="27"/>
                  </a:lnTo>
                  <a:lnTo>
                    <a:pt x="186" y="27"/>
                  </a:lnTo>
                  <a:lnTo>
                    <a:pt x="188" y="32"/>
                  </a:lnTo>
                  <a:lnTo>
                    <a:pt x="191" y="34"/>
                  </a:lnTo>
                  <a:lnTo>
                    <a:pt x="189" y="38"/>
                  </a:lnTo>
                  <a:lnTo>
                    <a:pt x="189" y="39"/>
                  </a:lnTo>
                  <a:lnTo>
                    <a:pt x="200" y="36"/>
                  </a:lnTo>
                  <a:lnTo>
                    <a:pt x="202" y="34"/>
                  </a:lnTo>
                  <a:lnTo>
                    <a:pt x="205" y="32"/>
                  </a:lnTo>
                  <a:lnTo>
                    <a:pt x="213" y="34"/>
                  </a:lnTo>
                  <a:lnTo>
                    <a:pt x="216" y="34"/>
                  </a:lnTo>
                  <a:lnTo>
                    <a:pt x="219" y="35"/>
                  </a:lnTo>
                  <a:lnTo>
                    <a:pt x="216" y="38"/>
                  </a:lnTo>
                  <a:lnTo>
                    <a:pt x="216" y="39"/>
                  </a:lnTo>
                  <a:lnTo>
                    <a:pt x="213" y="39"/>
                  </a:lnTo>
                  <a:lnTo>
                    <a:pt x="210" y="45"/>
                  </a:lnTo>
                  <a:lnTo>
                    <a:pt x="210" y="49"/>
                  </a:lnTo>
                  <a:lnTo>
                    <a:pt x="198" y="57"/>
                  </a:lnTo>
                  <a:lnTo>
                    <a:pt x="198" y="60"/>
                  </a:lnTo>
                  <a:lnTo>
                    <a:pt x="195" y="59"/>
                  </a:lnTo>
                  <a:lnTo>
                    <a:pt x="193" y="62"/>
                  </a:lnTo>
                  <a:lnTo>
                    <a:pt x="189" y="63"/>
                  </a:lnTo>
                  <a:lnTo>
                    <a:pt x="188" y="70"/>
                  </a:lnTo>
                  <a:lnTo>
                    <a:pt x="184" y="71"/>
                  </a:lnTo>
                  <a:lnTo>
                    <a:pt x="174" y="81"/>
                  </a:lnTo>
                  <a:lnTo>
                    <a:pt x="170" y="81"/>
                  </a:lnTo>
                  <a:lnTo>
                    <a:pt x="170" y="81"/>
                  </a:lnTo>
                  <a:lnTo>
                    <a:pt x="167" y="81"/>
                  </a:lnTo>
                  <a:lnTo>
                    <a:pt x="167" y="83"/>
                  </a:lnTo>
                  <a:lnTo>
                    <a:pt x="164" y="85"/>
                  </a:lnTo>
                  <a:lnTo>
                    <a:pt x="170" y="85"/>
                  </a:lnTo>
                  <a:lnTo>
                    <a:pt x="170" y="87"/>
                  </a:lnTo>
                  <a:lnTo>
                    <a:pt x="164" y="85"/>
                  </a:lnTo>
                  <a:lnTo>
                    <a:pt x="157" y="81"/>
                  </a:lnTo>
                  <a:lnTo>
                    <a:pt x="154" y="85"/>
                  </a:lnTo>
                  <a:lnTo>
                    <a:pt x="154" y="84"/>
                  </a:lnTo>
                  <a:lnTo>
                    <a:pt x="156" y="81"/>
                  </a:lnTo>
                  <a:lnTo>
                    <a:pt x="154" y="77"/>
                  </a:lnTo>
                  <a:lnTo>
                    <a:pt x="157" y="74"/>
                  </a:lnTo>
                  <a:lnTo>
                    <a:pt x="158" y="76"/>
                  </a:lnTo>
                  <a:lnTo>
                    <a:pt x="160" y="71"/>
                  </a:lnTo>
                  <a:lnTo>
                    <a:pt x="160" y="69"/>
                  </a:lnTo>
                  <a:lnTo>
                    <a:pt x="150" y="78"/>
                  </a:lnTo>
                  <a:lnTo>
                    <a:pt x="148" y="76"/>
                  </a:lnTo>
                  <a:lnTo>
                    <a:pt x="147" y="77"/>
                  </a:lnTo>
                  <a:lnTo>
                    <a:pt x="147" y="71"/>
                  </a:lnTo>
                  <a:lnTo>
                    <a:pt x="146" y="70"/>
                  </a:lnTo>
                  <a:lnTo>
                    <a:pt x="141" y="73"/>
                  </a:lnTo>
                  <a:lnTo>
                    <a:pt x="141" y="70"/>
                  </a:lnTo>
                  <a:lnTo>
                    <a:pt x="139" y="70"/>
                  </a:lnTo>
                  <a:lnTo>
                    <a:pt x="139" y="66"/>
                  </a:lnTo>
                  <a:lnTo>
                    <a:pt x="140" y="64"/>
                  </a:lnTo>
                  <a:lnTo>
                    <a:pt x="139" y="64"/>
                  </a:lnTo>
                  <a:lnTo>
                    <a:pt x="140" y="63"/>
                  </a:lnTo>
                  <a:lnTo>
                    <a:pt x="136" y="59"/>
                  </a:lnTo>
                  <a:lnTo>
                    <a:pt x="136" y="56"/>
                  </a:lnTo>
                  <a:lnTo>
                    <a:pt x="130" y="52"/>
                  </a:lnTo>
                  <a:lnTo>
                    <a:pt x="130" y="48"/>
                  </a:lnTo>
                  <a:lnTo>
                    <a:pt x="129" y="45"/>
                  </a:lnTo>
                  <a:lnTo>
                    <a:pt x="127" y="46"/>
                  </a:lnTo>
                  <a:lnTo>
                    <a:pt x="126" y="45"/>
                  </a:lnTo>
                  <a:lnTo>
                    <a:pt x="129" y="38"/>
                  </a:lnTo>
                  <a:lnTo>
                    <a:pt x="129" y="34"/>
                  </a:lnTo>
                  <a:lnTo>
                    <a:pt x="125" y="29"/>
                  </a:lnTo>
                  <a:lnTo>
                    <a:pt x="127" y="28"/>
                  </a:lnTo>
                  <a:lnTo>
                    <a:pt x="129" y="22"/>
                  </a:lnTo>
                  <a:lnTo>
                    <a:pt x="127" y="22"/>
                  </a:lnTo>
                  <a:lnTo>
                    <a:pt x="129" y="21"/>
                  </a:lnTo>
                  <a:lnTo>
                    <a:pt x="130" y="17"/>
                  </a:lnTo>
                  <a:lnTo>
                    <a:pt x="129" y="14"/>
                  </a:lnTo>
                  <a:lnTo>
                    <a:pt x="127" y="9"/>
                  </a:lnTo>
                  <a:lnTo>
                    <a:pt x="129" y="7"/>
                  </a:lnTo>
                  <a:lnTo>
                    <a:pt x="130" y="9"/>
                  </a:lnTo>
                  <a:lnTo>
                    <a:pt x="134" y="7"/>
                  </a:lnTo>
                  <a:lnTo>
                    <a:pt x="134" y="6"/>
                  </a:lnTo>
                  <a:lnTo>
                    <a:pt x="136" y="6"/>
                  </a:lnTo>
                  <a:lnTo>
                    <a:pt x="137" y="4"/>
                  </a:lnTo>
                  <a:lnTo>
                    <a:pt x="139" y="7"/>
                  </a:lnTo>
                  <a:lnTo>
                    <a:pt x="140" y="6"/>
                  </a:lnTo>
                  <a:lnTo>
                    <a:pt x="141" y="6"/>
                  </a:lnTo>
                  <a:lnTo>
                    <a:pt x="141" y="4"/>
                  </a:lnTo>
                  <a:lnTo>
                    <a:pt x="144" y="3"/>
                  </a:lnTo>
                  <a:lnTo>
                    <a:pt x="146" y="6"/>
                  </a:lnTo>
                  <a:lnTo>
                    <a:pt x="148" y="6"/>
                  </a:lnTo>
                  <a:lnTo>
                    <a:pt x="148" y="4"/>
                  </a:lnTo>
                  <a:lnTo>
                    <a:pt x="147" y="3"/>
                  </a:lnTo>
                  <a:lnTo>
                    <a:pt x="15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4" name="Freeform 9">
              <a:extLst>
                <a:ext uri="{FF2B5EF4-FFF2-40B4-BE49-F238E27FC236}">
                  <a16:creationId xmlns:a16="http://schemas.microsoft.com/office/drawing/2014/main" id="{0EECBABD-5ABE-456F-A905-8FA5CBFABBAF}"/>
                </a:ext>
              </a:extLst>
            </p:cNvPr>
            <p:cNvSpPr>
              <a:spLocks noEditPoints="1"/>
            </p:cNvSpPr>
            <p:nvPr/>
          </p:nvSpPr>
          <p:spPr bwMode="auto">
            <a:xfrm>
              <a:off x="2511425" y="665163"/>
              <a:ext cx="1871663" cy="3141663"/>
            </a:xfrm>
            <a:custGeom>
              <a:avLst/>
              <a:gdLst>
                <a:gd name="T0" fmla="*/ 446 w 1179"/>
                <a:gd name="T1" fmla="*/ 1649 h 1979"/>
                <a:gd name="T2" fmla="*/ 204 w 1179"/>
                <a:gd name="T3" fmla="*/ 1645 h 1979"/>
                <a:gd name="T4" fmla="*/ 311 w 1179"/>
                <a:gd name="T5" fmla="*/ 1590 h 1979"/>
                <a:gd name="T6" fmla="*/ 347 w 1179"/>
                <a:gd name="T7" fmla="*/ 1505 h 1979"/>
                <a:gd name="T8" fmla="*/ 382 w 1179"/>
                <a:gd name="T9" fmla="*/ 1400 h 1979"/>
                <a:gd name="T10" fmla="*/ 307 w 1179"/>
                <a:gd name="T11" fmla="*/ 1463 h 1979"/>
                <a:gd name="T12" fmla="*/ 281 w 1179"/>
                <a:gd name="T13" fmla="*/ 1429 h 1979"/>
                <a:gd name="T14" fmla="*/ 169 w 1179"/>
                <a:gd name="T15" fmla="*/ 1394 h 1979"/>
                <a:gd name="T16" fmla="*/ 55 w 1179"/>
                <a:gd name="T17" fmla="*/ 1259 h 1979"/>
                <a:gd name="T18" fmla="*/ 61 w 1179"/>
                <a:gd name="T19" fmla="*/ 1239 h 1979"/>
                <a:gd name="T20" fmla="*/ 64 w 1179"/>
                <a:gd name="T21" fmla="*/ 1197 h 1979"/>
                <a:gd name="T22" fmla="*/ 76 w 1179"/>
                <a:gd name="T23" fmla="*/ 1127 h 1979"/>
                <a:gd name="T24" fmla="*/ 270 w 1179"/>
                <a:gd name="T25" fmla="*/ 1155 h 1979"/>
                <a:gd name="T26" fmla="*/ 90 w 1179"/>
                <a:gd name="T27" fmla="*/ 1060 h 1979"/>
                <a:gd name="T28" fmla="*/ 40 w 1179"/>
                <a:gd name="T29" fmla="*/ 1059 h 1979"/>
                <a:gd name="T30" fmla="*/ 302 w 1179"/>
                <a:gd name="T31" fmla="*/ 1190 h 1979"/>
                <a:gd name="T32" fmla="*/ 257 w 1179"/>
                <a:gd name="T33" fmla="*/ 1206 h 1979"/>
                <a:gd name="T34" fmla="*/ 165 w 1179"/>
                <a:gd name="T35" fmla="*/ 1109 h 1979"/>
                <a:gd name="T36" fmla="*/ 166 w 1179"/>
                <a:gd name="T37" fmla="*/ 991 h 1979"/>
                <a:gd name="T38" fmla="*/ 250 w 1179"/>
                <a:gd name="T39" fmla="*/ 870 h 1979"/>
                <a:gd name="T40" fmla="*/ 211 w 1179"/>
                <a:gd name="T41" fmla="*/ 933 h 1979"/>
                <a:gd name="T42" fmla="*/ 149 w 1179"/>
                <a:gd name="T43" fmla="*/ 984 h 1979"/>
                <a:gd name="T44" fmla="*/ 146 w 1179"/>
                <a:gd name="T45" fmla="*/ 981 h 1979"/>
                <a:gd name="T46" fmla="*/ 125 w 1179"/>
                <a:gd name="T47" fmla="*/ 879 h 1979"/>
                <a:gd name="T48" fmla="*/ 236 w 1179"/>
                <a:gd name="T49" fmla="*/ 791 h 1979"/>
                <a:gd name="T50" fmla="*/ 464 w 1179"/>
                <a:gd name="T51" fmla="*/ 1572 h 1979"/>
                <a:gd name="T52" fmla="*/ 402 w 1179"/>
                <a:gd name="T53" fmla="*/ 1554 h 1979"/>
                <a:gd name="T54" fmla="*/ 375 w 1179"/>
                <a:gd name="T55" fmla="*/ 1624 h 1979"/>
                <a:gd name="T56" fmla="*/ 367 w 1179"/>
                <a:gd name="T57" fmla="*/ 1519 h 1979"/>
                <a:gd name="T58" fmla="*/ 433 w 1179"/>
                <a:gd name="T59" fmla="*/ 1418 h 1979"/>
                <a:gd name="T60" fmla="*/ 406 w 1179"/>
                <a:gd name="T61" fmla="*/ 1357 h 1979"/>
                <a:gd name="T62" fmla="*/ 270 w 1179"/>
                <a:gd name="T63" fmla="*/ 1359 h 1979"/>
                <a:gd name="T64" fmla="*/ 308 w 1179"/>
                <a:gd name="T65" fmla="*/ 1287 h 1979"/>
                <a:gd name="T66" fmla="*/ 373 w 1179"/>
                <a:gd name="T67" fmla="*/ 1168 h 1979"/>
                <a:gd name="T68" fmla="*/ 335 w 1179"/>
                <a:gd name="T69" fmla="*/ 1090 h 1979"/>
                <a:gd name="T70" fmla="*/ 356 w 1179"/>
                <a:gd name="T71" fmla="*/ 1013 h 1979"/>
                <a:gd name="T72" fmla="*/ 380 w 1179"/>
                <a:gd name="T73" fmla="*/ 930 h 1979"/>
                <a:gd name="T74" fmla="*/ 432 w 1179"/>
                <a:gd name="T75" fmla="*/ 859 h 1979"/>
                <a:gd name="T76" fmla="*/ 465 w 1179"/>
                <a:gd name="T77" fmla="*/ 752 h 1979"/>
                <a:gd name="T78" fmla="*/ 597 w 1179"/>
                <a:gd name="T79" fmla="*/ 774 h 1979"/>
                <a:gd name="T80" fmla="*/ 741 w 1179"/>
                <a:gd name="T81" fmla="*/ 859 h 1979"/>
                <a:gd name="T82" fmla="*/ 648 w 1179"/>
                <a:gd name="T83" fmla="*/ 1021 h 1979"/>
                <a:gd name="T84" fmla="*/ 687 w 1179"/>
                <a:gd name="T85" fmla="*/ 1063 h 1979"/>
                <a:gd name="T86" fmla="*/ 972 w 1179"/>
                <a:gd name="T87" fmla="*/ 1162 h 1979"/>
                <a:gd name="T88" fmla="*/ 846 w 1179"/>
                <a:gd name="T89" fmla="*/ 1471 h 1979"/>
                <a:gd name="T90" fmla="*/ 766 w 1179"/>
                <a:gd name="T91" fmla="*/ 1575 h 1979"/>
                <a:gd name="T92" fmla="*/ 849 w 1179"/>
                <a:gd name="T93" fmla="*/ 1818 h 1979"/>
                <a:gd name="T94" fmla="*/ 596 w 1179"/>
                <a:gd name="T95" fmla="*/ 1927 h 1979"/>
                <a:gd name="T96" fmla="*/ 432 w 1179"/>
                <a:gd name="T97" fmla="*/ 1868 h 1979"/>
                <a:gd name="T98" fmla="*/ 760 w 1179"/>
                <a:gd name="T99" fmla="*/ 679 h 1979"/>
                <a:gd name="T100" fmla="*/ 778 w 1179"/>
                <a:gd name="T101" fmla="*/ 623 h 1979"/>
                <a:gd name="T102" fmla="*/ 809 w 1179"/>
                <a:gd name="T103" fmla="*/ 693 h 1979"/>
                <a:gd name="T104" fmla="*/ 760 w 1179"/>
                <a:gd name="T105" fmla="*/ 626 h 1979"/>
                <a:gd name="T106" fmla="*/ 784 w 1179"/>
                <a:gd name="T107" fmla="*/ 559 h 1979"/>
                <a:gd name="T108" fmla="*/ 873 w 1179"/>
                <a:gd name="T109" fmla="*/ 524 h 1979"/>
                <a:gd name="T110" fmla="*/ 1082 w 1179"/>
                <a:gd name="T111" fmla="*/ 271 h 1979"/>
                <a:gd name="T112" fmla="*/ 1123 w 1179"/>
                <a:gd name="T113" fmla="*/ 151 h 1979"/>
                <a:gd name="T114" fmla="*/ 1101 w 1179"/>
                <a:gd name="T115" fmla="*/ 275 h 1979"/>
                <a:gd name="T116" fmla="*/ 1073 w 1179"/>
                <a:gd name="T117" fmla="*/ 205 h 1979"/>
                <a:gd name="T118" fmla="*/ 1065 w 1179"/>
                <a:gd name="T119" fmla="*/ 184 h 1979"/>
                <a:gd name="T120" fmla="*/ 1163 w 1179"/>
                <a:gd name="T121" fmla="*/ 92 h 1979"/>
                <a:gd name="T122" fmla="*/ 1082 w 1179"/>
                <a:gd name="T123" fmla="*/ 114 h 1979"/>
                <a:gd name="T124" fmla="*/ 1103 w 1179"/>
                <a:gd name="T125" fmla="*/ 99 h 1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979">
                  <a:moveTo>
                    <a:pt x="410" y="1656"/>
                  </a:moveTo>
                  <a:lnTo>
                    <a:pt x="420" y="1661"/>
                  </a:lnTo>
                  <a:lnTo>
                    <a:pt x="429" y="1668"/>
                  </a:lnTo>
                  <a:lnTo>
                    <a:pt x="432" y="1680"/>
                  </a:lnTo>
                  <a:lnTo>
                    <a:pt x="434" y="1689"/>
                  </a:lnTo>
                  <a:lnTo>
                    <a:pt x="433" y="1692"/>
                  </a:lnTo>
                  <a:lnTo>
                    <a:pt x="429" y="1695"/>
                  </a:lnTo>
                  <a:lnTo>
                    <a:pt x="430" y="1698"/>
                  </a:lnTo>
                  <a:lnTo>
                    <a:pt x="437" y="1700"/>
                  </a:lnTo>
                  <a:lnTo>
                    <a:pt x="441" y="1706"/>
                  </a:lnTo>
                  <a:lnTo>
                    <a:pt x="436" y="1710"/>
                  </a:lnTo>
                  <a:lnTo>
                    <a:pt x="434" y="1713"/>
                  </a:lnTo>
                  <a:lnTo>
                    <a:pt x="434" y="1714"/>
                  </a:lnTo>
                  <a:lnTo>
                    <a:pt x="443" y="1720"/>
                  </a:lnTo>
                  <a:lnTo>
                    <a:pt x="440" y="1723"/>
                  </a:lnTo>
                  <a:lnTo>
                    <a:pt x="440" y="1727"/>
                  </a:lnTo>
                  <a:lnTo>
                    <a:pt x="443" y="1733"/>
                  </a:lnTo>
                  <a:lnTo>
                    <a:pt x="441" y="1737"/>
                  </a:lnTo>
                  <a:lnTo>
                    <a:pt x="437" y="1740"/>
                  </a:lnTo>
                  <a:lnTo>
                    <a:pt x="429" y="1740"/>
                  </a:lnTo>
                  <a:lnTo>
                    <a:pt x="426" y="1742"/>
                  </a:lnTo>
                  <a:lnTo>
                    <a:pt x="424" y="1742"/>
                  </a:lnTo>
                  <a:lnTo>
                    <a:pt x="413" y="1741"/>
                  </a:lnTo>
                  <a:lnTo>
                    <a:pt x="402" y="1733"/>
                  </a:lnTo>
                  <a:lnTo>
                    <a:pt x="399" y="1726"/>
                  </a:lnTo>
                  <a:lnTo>
                    <a:pt x="401" y="1723"/>
                  </a:lnTo>
                  <a:lnTo>
                    <a:pt x="398" y="1721"/>
                  </a:lnTo>
                  <a:lnTo>
                    <a:pt x="395" y="1720"/>
                  </a:lnTo>
                  <a:lnTo>
                    <a:pt x="395" y="1719"/>
                  </a:lnTo>
                  <a:lnTo>
                    <a:pt x="395" y="1714"/>
                  </a:lnTo>
                  <a:lnTo>
                    <a:pt x="398" y="1709"/>
                  </a:lnTo>
                  <a:lnTo>
                    <a:pt x="396" y="1702"/>
                  </a:lnTo>
                  <a:lnTo>
                    <a:pt x="392" y="1698"/>
                  </a:lnTo>
                  <a:lnTo>
                    <a:pt x="388" y="1689"/>
                  </a:lnTo>
                  <a:lnTo>
                    <a:pt x="388" y="1684"/>
                  </a:lnTo>
                  <a:lnTo>
                    <a:pt x="389" y="1682"/>
                  </a:lnTo>
                  <a:lnTo>
                    <a:pt x="391" y="1675"/>
                  </a:lnTo>
                  <a:lnTo>
                    <a:pt x="394" y="1668"/>
                  </a:lnTo>
                  <a:lnTo>
                    <a:pt x="399" y="1666"/>
                  </a:lnTo>
                  <a:lnTo>
                    <a:pt x="401" y="1660"/>
                  </a:lnTo>
                  <a:lnTo>
                    <a:pt x="403" y="1660"/>
                  </a:lnTo>
                  <a:lnTo>
                    <a:pt x="408" y="1660"/>
                  </a:lnTo>
                  <a:lnTo>
                    <a:pt x="405" y="1659"/>
                  </a:lnTo>
                  <a:lnTo>
                    <a:pt x="406" y="1657"/>
                  </a:lnTo>
                  <a:lnTo>
                    <a:pt x="410" y="1656"/>
                  </a:lnTo>
                  <a:close/>
                  <a:moveTo>
                    <a:pt x="332" y="1653"/>
                  </a:moveTo>
                  <a:lnTo>
                    <a:pt x="335" y="1656"/>
                  </a:lnTo>
                  <a:lnTo>
                    <a:pt x="330" y="1659"/>
                  </a:lnTo>
                  <a:lnTo>
                    <a:pt x="330" y="1660"/>
                  </a:lnTo>
                  <a:lnTo>
                    <a:pt x="333" y="1663"/>
                  </a:lnTo>
                  <a:lnTo>
                    <a:pt x="332" y="1663"/>
                  </a:lnTo>
                  <a:lnTo>
                    <a:pt x="330" y="1667"/>
                  </a:lnTo>
                  <a:lnTo>
                    <a:pt x="332" y="1666"/>
                  </a:lnTo>
                  <a:lnTo>
                    <a:pt x="333" y="1666"/>
                  </a:lnTo>
                  <a:lnTo>
                    <a:pt x="333" y="1667"/>
                  </a:lnTo>
                  <a:lnTo>
                    <a:pt x="330" y="1670"/>
                  </a:lnTo>
                  <a:lnTo>
                    <a:pt x="330" y="1671"/>
                  </a:lnTo>
                  <a:lnTo>
                    <a:pt x="332" y="1671"/>
                  </a:lnTo>
                  <a:lnTo>
                    <a:pt x="332" y="1673"/>
                  </a:lnTo>
                  <a:lnTo>
                    <a:pt x="330" y="1675"/>
                  </a:lnTo>
                  <a:lnTo>
                    <a:pt x="329" y="1675"/>
                  </a:lnTo>
                  <a:lnTo>
                    <a:pt x="325" y="1678"/>
                  </a:lnTo>
                  <a:lnTo>
                    <a:pt x="325" y="1675"/>
                  </a:lnTo>
                  <a:lnTo>
                    <a:pt x="326" y="1673"/>
                  </a:lnTo>
                  <a:lnTo>
                    <a:pt x="323" y="1673"/>
                  </a:lnTo>
                  <a:lnTo>
                    <a:pt x="323" y="1670"/>
                  </a:lnTo>
                  <a:lnTo>
                    <a:pt x="328" y="1661"/>
                  </a:lnTo>
                  <a:lnTo>
                    <a:pt x="328" y="1660"/>
                  </a:lnTo>
                  <a:lnTo>
                    <a:pt x="329" y="1660"/>
                  </a:lnTo>
                  <a:lnTo>
                    <a:pt x="330" y="1656"/>
                  </a:lnTo>
                  <a:lnTo>
                    <a:pt x="329" y="1657"/>
                  </a:lnTo>
                  <a:lnTo>
                    <a:pt x="329" y="1656"/>
                  </a:lnTo>
                  <a:lnTo>
                    <a:pt x="332" y="1653"/>
                  </a:lnTo>
                  <a:close/>
                  <a:moveTo>
                    <a:pt x="472" y="1635"/>
                  </a:moveTo>
                  <a:lnTo>
                    <a:pt x="474" y="1635"/>
                  </a:lnTo>
                  <a:lnTo>
                    <a:pt x="472" y="1642"/>
                  </a:lnTo>
                  <a:lnTo>
                    <a:pt x="474" y="1642"/>
                  </a:lnTo>
                  <a:lnTo>
                    <a:pt x="472" y="1646"/>
                  </a:lnTo>
                  <a:lnTo>
                    <a:pt x="471" y="1649"/>
                  </a:lnTo>
                  <a:lnTo>
                    <a:pt x="469" y="1646"/>
                  </a:lnTo>
                  <a:lnTo>
                    <a:pt x="468" y="1646"/>
                  </a:lnTo>
                  <a:lnTo>
                    <a:pt x="465" y="1650"/>
                  </a:lnTo>
                  <a:lnTo>
                    <a:pt x="464" y="1646"/>
                  </a:lnTo>
                  <a:lnTo>
                    <a:pt x="468" y="1636"/>
                  </a:lnTo>
                  <a:lnTo>
                    <a:pt x="469" y="1635"/>
                  </a:lnTo>
                  <a:lnTo>
                    <a:pt x="472" y="1635"/>
                  </a:lnTo>
                  <a:close/>
                  <a:moveTo>
                    <a:pt x="424" y="1594"/>
                  </a:moveTo>
                  <a:lnTo>
                    <a:pt x="429" y="1596"/>
                  </a:lnTo>
                  <a:lnTo>
                    <a:pt x="436" y="1604"/>
                  </a:lnTo>
                  <a:lnTo>
                    <a:pt x="443" y="1607"/>
                  </a:lnTo>
                  <a:lnTo>
                    <a:pt x="443" y="1610"/>
                  </a:lnTo>
                  <a:lnTo>
                    <a:pt x="440" y="1612"/>
                  </a:lnTo>
                  <a:lnTo>
                    <a:pt x="446" y="1614"/>
                  </a:lnTo>
                  <a:lnTo>
                    <a:pt x="446" y="1621"/>
                  </a:lnTo>
                  <a:lnTo>
                    <a:pt x="450" y="1618"/>
                  </a:lnTo>
                  <a:lnTo>
                    <a:pt x="451" y="1619"/>
                  </a:lnTo>
                  <a:lnTo>
                    <a:pt x="453" y="1629"/>
                  </a:lnTo>
                  <a:lnTo>
                    <a:pt x="455" y="1642"/>
                  </a:lnTo>
                  <a:lnTo>
                    <a:pt x="451" y="1643"/>
                  </a:lnTo>
                  <a:lnTo>
                    <a:pt x="450" y="1646"/>
                  </a:lnTo>
                  <a:lnTo>
                    <a:pt x="454" y="1650"/>
                  </a:lnTo>
                  <a:lnTo>
                    <a:pt x="454" y="1654"/>
                  </a:lnTo>
                  <a:lnTo>
                    <a:pt x="453" y="1654"/>
                  </a:lnTo>
                  <a:lnTo>
                    <a:pt x="450" y="1656"/>
                  </a:lnTo>
                  <a:lnTo>
                    <a:pt x="446" y="1652"/>
                  </a:lnTo>
                  <a:lnTo>
                    <a:pt x="447" y="1652"/>
                  </a:lnTo>
                  <a:lnTo>
                    <a:pt x="446" y="1649"/>
                  </a:lnTo>
                  <a:lnTo>
                    <a:pt x="444" y="1643"/>
                  </a:lnTo>
                  <a:lnTo>
                    <a:pt x="443" y="1645"/>
                  </a:lnTo>
                  <a:lnTo>
                    <a:pt x="443" y="1642"/>
                  </a:lnTo>
                  <a:lnTo>
                    <a:pt x="440" y="1640"/>
                  </a:lnTo>
                  <a:lnTo>
                    <a:pt x="440" y="1639"/>
                  </a:lnTo>
                  <a:lnTo>
                    <a:pt x="439" y="1639"/>
                  </a:lnTo>
                  <a:lnTo>
                    <a:pt x="436" y="1640"/>
                  </a:lnTo>
                  <a:lnTo>
                    <a:pt x="434" y="1640"/>
                  </a:lnTo>
                  <a:lnTo>
                    <a:pt x="433" y="1635"/>
                  </a:lnTo>
                  <a:lnTo>
                    <a:pt x="434" y="1629"/>
                  </a:lnTo>
                  <a:lnTo>
                    <a:pt x="433" y="1629"/>
                  </a:lnTo>
                  <a:lnTo>
                    <a:pt x="432" y="1632"/>
                  </a:lnTo>
                  <a:lnTo>
                    <a:pt x="432" y="1628"/>
                  </a:lnTo>
                  <a:lnTo>
                    <a:pt x="432" y="1621"/>
                  </a:lnTo>
                  <a:lnTo>
                    <a:pt x="434" y="1619"/>
                  </a:lnTo>
                  <a:lnTo>
                    <a:pt x="432" y="1617"/>
                  </a:lnTo>
                  <a:lnTo>
                    <a:pt x="429" y="1618"/>
                  </a:lnTo>
                  <a:lnTo>
                    <a:pt x="426" y="1617"/>
                  </a:lnTo>
                  <a:lnTo>
                    <a:pt x="419" y="1607"/>
                  </a:lnTo>
                  <a:lnTo>
                    <a:pt x="419" y="1603"/>
                  </a:lnTo>
                  <a:lnTo>
                    <a:pt x="417" y="1601"/>
                  </a:lnTo>
                  <a:lnTo>
                    <a:pt x="419" y="1598"/>
                  </a:lnTo>
                  <a:lnTo>
                    <a:pt x="422" y="1597"/>
                  </a:lnTo>
                  <a:lnTo>
                    <a:pt x="424" y="1594"/>
                  </a:lnTo>
                  <a:close/>
                  <a:moveTo>
                    <a:pt x="264" y="1590"/>
                  </a:moveTo>
                  <a:lnTo>
                    <a:pt x="264" y="1596"/>
                  </a:lnTo>
                  <a:lnTo>
                    <a:pt x="263" y="1605"/>
                  </a:lnTo>
                  <a:lnTo>
                    <a:pt x="263" y="1607"/>
                  </a:lnTo>
                  <a:lnTo>
                    <a:pt x="264" y="1607"/>
                  </a:lnTo>
                  <a:lnTo>
                    <a:pt x="267" y="1618"/>
                  </a:lnTo>
                  <a:lnTo>
                    <a:pt x="267" y="1628"/>
                  </a:lnTo>
                  <a:lnTo>
                    <a:pt x="270" y="1638"/>
                  </a:lnTo>
                  <a:lnTo>
                    <a:pt x="274" y="1640"/>
                  </a:lnTo>
                  <a:lnTo>
                    <a:pt x="277" y="1643"/>
                  </a:lnTo>
                  <a:lnTo>
                    <a:pt x="276" y="1650"/>
                  </a:lnTo>
                  <a:lnTo>
                    <a:pt x="280" y="1654"/>
                  </a:lnTo>
                  <a:lnTo>
                    <a:pt x="278" y="1661"/>
                  </a:lnTo>
                  <a:lnTo>
                    <a:pt x="280" y="1661"/>
                  </a:lnTo>
                  <a:lnTo>
                    <a:pt x="278" y="1664"/>
                  </a:lnTo>
                  <a:lnTo>
                    <a:pt x="281" y="1664"/>
                  </a:lnTo>
                  <a:lnTo>
                    <a:pt x="280" y="1667"/>
                  </a:lnTo>
                  <a:lnTo>
                    <a:pt x="281" y="1667"/>
                  </a:lnTo>
                  <a:lnTo>
                    <a:pt x="277" y="1673"/>
                  </a:lnTo>
                  <a:lnTo>
                    <a:pt x="276" y="1671"/>
                  </a:lnTo>
                  <a:lnTo>
                    <a:pt x="276" y="1673"/>
                  </a:lnTo>
                  <a:lnTo>
                    <a:pt x="277" y="1673"/>
                  </a:lnTo>
                  <a:lnTo>
                    <a:pt x="276" y="1675"/>
                  </a:lnTo>
                  <a:lnTo>
                    <a:pt x="273" y="1675"/>
                  </a:lnTo>
                  <a:lnTo>
                    <a:pt x="273" y="1674"/>
                  </a:lnTo>
                  <a:lnTo>
                    <a:pt x="271" y="1674"/>
                  </a:lnTo>
                  <a:lnTo>
                    <a:pt x="273" y="1677"/>
                  </a:lnTo>
                  <a:lnTo>
                    <a:pt x="271" y="1680"/>
                  </a:lnTo>
                  <a:lnTo>
                    <a:pt x="269" y="1681"/>
                  </a:lnTo>
                  <a:lnTo>
                    <a:pt x="270" y="1680"/>
                  </a:lnTo>
                  <a:lnTo>
                    <a:pt x="270" y="1680"/>
                  </a:lnTo>
                  <a:lnTo>
                    <a:pt x="270" y="1678"/>
                  </a:lnTo>
                  <a:lnTo>
                    <a:pt x="266" y="1682"/>
                  </a:lnTo>
                  <a:lnTo>
                    <a:pt x="263" y="1682"/>
                  </a:lnTo>
                  <a:lnTo>
                    <a:pt x="260" y="1685"/>
                  </a:lnTo>
                  <a:lnTo>
                    <a:pt x="257" y="1684"/>
                  </a:lnTo>
                  <a:lnTo>
                    <a:pt x="253" y="1685"/>
                  </a:lnTo>
                  <a:lnTo>
                    <a:pt x="253" y="1685"/>
                  </a:lnTo>
                  <a:lnTo>
                    <a:pt x="252" y="1684"/>
                  </a:lnTo>
                  <a:lnTo>
                    <a:pt x="252" y="1682"/>
                  </a:lnTo>
                  <a:lnTo>
                    <a:pt x="248" y="1684"/>
                  </a:lnTo>
                  <a:lnTo>
                    <a:pt x="248" y="1685"/>
                  </a:lnTo>
                  <a:lnTo>
                    <a:pt x="249" y="1687"/>
                  </a:lnTo>
                  <a:lnTo>
                    <a:pt x="246" y="1691"/>
                  </a:lnTo>
                  <a:lnTo>
                    <a:pt x="245" y="1695"/>
                  </a:lnTo>
                  <a:lnTo>
                    <a:pt x="240" y="1696"/>
                  </a:lnTo>
                  <a:lnTo>
                    <a:pt x="239" y="1699"/>
                  </a:lnTo>
                  <a:lnTo>
                    <a:pt x="235" y="1698"/>
                  </a:lnTo>
                  <a:lnTo>
                    <a:pt x="233" y="1698"/>
                  </a:lnTo>
                  <a:lnTo>
                    <a:pt x="232" y="1698"/>
                  </a:lnTo>
                  <a:lnTo>
                    <a:pt x="232" y="1696"/>
                  </a:lnTo>
                  <a:lnTo>
                    <a:pt x="228" y="1695"/>
                  </a:lnTo>
                  <a:lnTo>
                    <a:pt x="229" y="1689"/>
                  </a:lnTo>
                  <a:lnTo>
                    <a:pt x="228" y="1687"/>
                  </a:lnTo>
                  <a:lnTo>
                    <a:pt x="233" y="1677"/>
                  </a:lnTo>
                  <a:lnTo>
                    <a:pt x="239" y="1677"/>
                  </a:lnTo>
                  <a:lnTo>
                    <a:pt x="240" y="1675"/>
                  </a:lnTo>
                  <a:lnTo>
                    <a:pt x="240" y="1673"/>
                  </a:lnTo>
                  <a:lnTo>
                    <a:pt x="239" y="1668"/>
                  </a:lnTo>
                  <a:lnTo>
                    <a:pt x="239" y="1667"/>
                  </a:lnTo>
                  <a:lnTo>
                    <a:pt x="236" y="1661"/>
                  </a:lnTo>
                  <a:lnTo>
                    <a:pt x="231" y="1657"/>
                  </a:lnTo>
                  <a:lnTo>
                    <a:pt x="229" y="1659"/>
                  </a:lnTo>
                  <a:lnTo>
                    <a:pt x="227" y="1657"/>
                  </a:lnTo>
                  <a:lnTo>
                    <a:pt x="227" y="1653"/>
                  </a:lnTo>
                  <a:lnTo>
                    <a:pt x="229" y="1649"/>
                  </a:lnTo>
                  <a:lnTo>
                    <a:pt x="240" y="1643"/>
                  </a:lnTo>
                  <a:lnTo>
                    <a:pt x="242" y="1639"/>
                  </a:lnTo>
                  <a:lnTo>
                    <a:pt x="239" y="1638"/>
                  </a:lnTo>
                  <a:lnTo>
                    <a:pt x="232" y="1638"/>
                  </a:lnTo>
                  <a:lnTo>
                    <a:pt x="229" y="1636"/>
                  </a:lnTo>
                  <a:lnTo>
                    <a:pt x="225" y="1636"/>
                  </a:lnTo>
                  <a:lnTo>
                    <a:pt x="221" y="1650"/>
                  </a:lnTo>
                  <a:lnTo>
                    <a:pt x="214" y="1660"/>
                  </a:lnTo>
                  <a:lnTo>
                    <a:pt x="201" y="1671"/>
                  </a:lnTo>
                  <a:lnTo>
                    <a:pt x="198" y="1670"/>
                  </a:lnTo>
                  <a:lnTo>
                    <a:pt x="196" y="1664"/>
                  </a:lnTo>
                  <a:lnTo>
                    <a:pt x="201" y="1659"/>
                  </a:lnTo>
                  <a:lnTo>
                    <a:pt x="198" y="1657"/>
                  </a:lnTo>
                  <a:lnTo>
                    <a:pt x="200" y="1652"/>
                  </a:lnTo>
                  <a:lnTo>
                    <a:pt x="203" y="1647"/>
                  </a:lnTo>
                  <a:lnTo>
                    <a:pt x="207" y="1646"/>
                  </a:lnTo>
                  <a:lnTo>
                    <a:pt x="204" y="1645"/>
                  </a:lnTo>
                  <a:lnTo>
                    <a:pt x="207" y="1640"/>
                  </a:lnTo>
                  <a:lnTo>
                    <a:pt x="207" y="1636"/>
                  </a:lnTo>
                  <a:lnTo>
                    <a:pt x="207" y="1636"/>
                  </a:lnTo>
                  <a:lnTo>
                    <a:pt x="203" y="1636"/>
                  </a:lnTo>
                  <a:lnTo>
                    <a:pt x="201" y="1635"/>
                  </a:lnTo>
                  <a:lnTo>
                    <a:pt x="207" y="1629"/>
                  </a:lnTo>
                  <a:lnTo>
                    <a:pt x="207" y="1624"/>
                  </a:lnTo>
                  <a:lnTo>
                    <a:pt x="205" y="1624"/>
                  </a:lnTo>
                  <a:lnTo>
                    <a:pt x="207" y="1622"/>
                  </a:lnTo>
                  <a:lnTo>
                    <a:pt x="207" y="1615"/>
                  </a:lnTo>
                  <a:lnTo>
                    <a:pt x="212" y="1614"/>
                  </a:lnTo>
                  <a:lnTo>
                    <a:pt x="214" y="1617"/>
                  </a:lnTo>
                  <a:lnTo>
                    <a:pt x="215" y="1615"/>
                  </a:lnTo>
                  <a:lnTo>
                    <a:pt x="218" y="1614"/>
                  </a:lnTo>
                  <a:lnTo>
                    <a:pt x="222" y="1610"/>
                  </a:lnTo>
                  <a:lnTo>
                    <a:pt x="224" y="1610"/>
                  </a:lnTo>
                  <a:lnTo>
                    <a:pt x="228" y="1604"/>
                  </a:lnTo>
                  <a:lnTo>
                    <a:pt x="229" y="1604"/>
                  </a:lnTo>
                  <a:lnTo>
                    <a:pt x="231" y="1607"/>
                  </a:lnTo>
                  <a:lnTo>
                    <a:pt x="228" y="1611"/>
                  </a:lnTo>
                  <a:lnTo>
                    <a:pt x="228" y="1615"/>
                  </a:lnTo>
                  <a:lnTo>
                    <a:pt x="227" y="1621"/>
                  </a:lnTo>
                  <a:lnTo>
                    <a:pt x="228" y="1625"/>
                  </a:lnTo>
                  <a:lnTo>
                    <a:pt x="229" y="1625"/>
                  </a:lnTo>
                  <a:lnTo>
                    <a:pt x="229" y="1621"/>
                  </a:lnTo>
                  <a:lnTo>
                    <a:pt x="232" y="1614"/>
                  </a:lnTo>
                  <a:lnTo>
                    <a:pt x="232" y="1610"/>
                  </a:lnTo>
                  <a:lnTo>
                    <a:pt x="238" y="1608"/>
                  </a:lnTo>
                  <a:lnTo>
                    <a:pt x="239" y="1607"/>
                  </a:lnTo>
                  <a:lnTo>
                    <a:pt x="239" y="1605"/>
                  </a:lnTo>
                  <a:lnTo>
                    <a:pt x="243" y="1603"/>
                  </a:lnTo>
                  <a:lnTo>
                    <a:pt x="252" y="1594"/>
                  </a:lnTo>
                  <a:lnTo>
                    <a:pt x="256" y="1594"/>
                  </a:lnTo>
                  <a:lnTo>
                    <a:pt x="257" y="1591"/>
                  </a:lnTo>
                  <a:lnTo>
                    <a:pt x="260" y="1591"/>
                  </a:lnTo>
                  <a:lnTo>
                    <a:pt x="262" y="1590"/>
                  </a:lnTo>
                  <a:lnTo>
                    <a:pt x="264" y="1590"/>
                  </a:lnTo>
                  <a:close/>
                  <a:moveTo>
                    <a:pt x="246" y="1564"/>
                  </a:moveTo>
                  <a:lnTo>
                    <a:pt x="249" y="1564"/>
                  </a:lnTo>
                  <a:lnTo>
                    <a:pt x="249" y="1565"/>
                  </a:lnTo>
                  <a:lnTo>
                    <a:pt x="246" y="1566"/>
                  </a:lnTo>
                  <a:lnTo>
                    <a:pt x="245" y="1569"/>
                  </a:lnTo>
                  <a:lnTo>
                    <a:pt x="242" y="1572"/>
                  </a:lnTo>
                  <a:lnTo>
                    <a:pt x="240" y="1571"/>
                  </a:lnTo>
                  <a:lnTo>
                    <a:pt x="242" y="1568"/>
                  </a:lnTo>
                  <a:lnTo>
                    <a:pt x="238" y="1566"/>
                  </a:lnTo>
                  <a:lnTo>
                    <a:pt x="240" y="1566"/>
                  </a:lnTo>
                  <a:lnTo>
                    <a:pt x="238" y="1566"/>
                  </a:lnTo>
                  <a:lnTo>
                    <a:pt x="239" y="1564"/>
                  </a:lnTo>
                  <a:lnTo>
                    <a:pt x="246" y="1564"/>
                  </a:lnTo>
                  <a:close/>
                  <a:moveTo>
                    <a:pt x="260" y="1531"/>
                  </a:moveTo>
                  <a:lnTo>
                    <a:pt x="262" y="1536"/>
                  </a:lnTo>
                  <a:lnTo>
                    <a:pt x="257" y="1544"/>
                  </a:lnTo>
                  <a:lnTo>
                    <a:pt x="256" y="1548"/>
                  </a:lnTo>
                  <a:lnTo>
                    <a:pt x="253" y="1550"/>
                  </a:lnTo>
                  <a:lnTo>
                    <a:pt x="255" y="1552"/>
                  </a:lnTo>
                  <a:lnTo>
                    <a:pt x="252" y="1552"/>
                  </a:lnTo>
                  <a:lnTo>
                    <a:pt x="255" y="1557"/>
                  </a:lnTo>
                  <a:lnTo>
                    <a:pt x="253" y="1557"/>
                  </a:lnTo>
                  <a:lnTo>
                    <a:pt x="253" y="1559"/>
                  </a:lnTo>
                  <a:lnTo>
                    <a:pt x="249" y="1564"/>
                  </a:lnTo>
                  <a:lnTo>
                    <a:pt x="248" y="1562"/>
                  </a:lnTo>
                  <a:lnTo>
                    <a:pt x="248" y="1559"/>
                  </a:lnTo>
                  <a:lnTo>
                    <a:pt x="245" y="1562"/>
                  </a:lnTo>
                  <a:lnTo>
                    <a:pt x="240" y="1561"/>
                  </a:lnTo>
                  <a:lnTo>
                    <a:pt x="243" y="1559"/>
                  </a:lnTo>
                  <a:lnTo>
                    <a:pt x="243" y="1558"/>
                  </a:lnTo>
                  <a:lnTo>
                    <a:pt x="239" y="1561"/>
                  </a:lnTo>
                  <a:lnTo>
                    <a:pt x="238" y="1561"/>
                  </a:lnTo>
                  <a:lnTo>
                    <a:pt x="238" y="1559"/>
                  </a:lnTo>
                  <a:lnTo>
                    <a:pt x="239" y="1559"/>
                  </a:lnTo>
                  <a:lnTo>
                    <a:pt x="239" y="1558"/>
                  </a:lnTo>
                  <a:lnTo>
                    <a:pt x="240" y="1557"/>
                  </a:lnTo>
                  <a:lnTo>
                    <a:pt x="240" y="1555"/>
                  </a:lnTo>
                  <a:lnTo>
                    <a:pt x="242" y="1555"/>
                  </a:lnTo>
                  <a:lnTo>
                    <a:pt x="240" y="1554"/>
                  </a:lnTo>
                  <a:lnTo>
                    <a:pt x="243" y="1552"/>
                  </a:lnTo>
                  <a:lnTo>
                    <a:pt x="240" y="1552"/>
                  </a:lnTo>
                  <a:lnTo>
                    <a:pt x="243" y="1550"/>
                  </a:lnTo>
                  <a:lnTo>
                    <a:pt x="242" y="1550"/>
                  </a:lnTo>
                  <a:lnTo>
                    <a:pt x="243" y="1545"/>
                  </a:lnTo>
                  <a:lnTo>
                    <a:pt x="249" y="1541"/>
                  </a:lnTo>
                  <a:lnTo>
                    <a:pt x="249" y="1540"/>
                  </a:lnTo>
                  <a:lnTo>
                    <a:pt x="250" y="1538"/>
                  </a:lnTo>
                  <a:lnTo>
                    <a:pt x="253" y="1540"/>
                  </a:lnTo>
                  <a:lnTo>
                    <a:pt x="255" y="1540"/>
                  </a:lnTo>
                  <a:lnTo>
                    <a:pt x="255" y="1537"/>
                  </a:lnTo>
                  <a:lnTo>
                    <a:pt x="253" y="1537"/>
                  </a:lnTo>
                  <a:lnTo>
                    <a:pt x="255" y="1536"/>
                  </a:lnTo>
                  <a:lnTo>
                    <a:pt x="256" y="1536"/>
                  </a:lnTo>
                  <a:lnTo>
                    <a:pt x="256" y="1534"/>
                  </a:lnTo>
                  <a:lnTo>
                    <a:pt x="259" y="1533"/>
                  </a:lnTo>
                  <a:lnTo>
                    <a:pt x="259" y="1531"/>
                  </a:lnTo>
                  <a:lnTo>
                    <a:pt x="260" y="1531"/>
                  </a:lnTo>
                  <a:close/>
                  <a:moveTo>
                    <a:pt x="335" y="1526"/>
                  </a:moveTo>
                  <a:lnTo>
                    <a:pt x="336" y="1529"/>
                  </a:lnTo>
                  <a:lnTo>
                    <a:pt x="339" y="1533"/>
                  </a:lnTo>
                  <a:lnTo>
                    <a:pt x="337" y="1534"/>
                  </a:lnTo>
                  <a:lnTo>
                    <a:pt x="337" y="1538"/>
                  </a:lnTo>
                  <a:lnTo>
                    <a:pt x="329" y="1552"/>
                  </a:lnTo>
                  <a:lnTo>
                    <a:pt x="323" y="1566"/>
                  </a:lnTo>
                  <a:lnTo>
                    <a:pt x="321" y="1568"/>
                  </a:lnTo>
                  <a:lnTo>
                    <a:pt x="315" y="1580"/>
                  </a:lnTo>
                  <a:lnTo>
                    <a:pt x="314" y="1582"/>
                  </a:lnTo>
                  <a:lnTo>
                    <a:pt x="314" y="1580"/>
                  </a:lnTo>
                  <a:lnTo>
                    <a:pt x="312" y="1586"/>
                  </a:lnTo>
                  <a:lnTo>
                    <a:pt x="311" y="1590"/>
                  </a:lnTo>
                  <a:lnTo>
                    <a:pt x="311" y="1590"/>
                  </a:lnTo>
                  <a:lnTo>
                    <a:pt x="307" y="1600"/>
                  </a:lnTo>
                  <a:lnTo>
                    <a:pt x="305" y="1604"/>
                  </a:lnTo>
                  <a:lnTo>
                    <a:pt x="307" y="1605"/>
                  </a:lnTo>
                  <a:lnTo>
                    <a:pt x="305" y="1608"/>
                  </a:lnTo>
                  <a:lnTo>
                    <a:pt x="305" y="1604"/>
                  </a:lnTo>
                  <a:lnTo>
                    <a:pt x="302" y="1605"/>
                  </a:lnTo>
                  <a:lnTo>
                    <a:pt x="302" y="1611"/>
                  </a:lnTo>
                  <a:lnTo>
                    <a:pt x="298" y="1611"/>
                  </a:lnTo>
                  <a:lnTo>
                    <a:pt x="295" y="1612"/>
                  </a:lnTo>
                  <a:lnTo>
                    <a:pt x="294" y="1622"/>
                  </a:lnTo>
                  <a:lnTo>
                    <a:pt x="295" y="1625"/>
                  </a:lnTo>
                  <a:lnTo>
                    <a:pt x="292" y="1628"/>
                  </a:lnTo>
                  <a:lnTo>
                    <a:pt x="291" y="1635"/>
                  </a:lnTo>
                  <a:lnTo>
                    <a:pt x="283" y="1633"/>
                  </a:lnTo>
                  <a:lnTo>
                    <a:pt x="278" y="1633"/>
                  </a:lnTo>
                  <a:lnTo>
                    <a:pt x="278" y="1632"/>
                  </a:lnTo>
                  <a:lnTo>
                    <a:pt x="274" y="1631"/>
                  </a:lnTo>
                  <a:lnTo>
                    <a:pt x="270" y="1622"/>
                  </a:lnTo>
                  <a:lnTo>
                    <a:pt x="270" y="1612"/>
                  </a:lnTo>
                  <a:lnTo>
                    <a:pt x="269" y="1611"/>
                  </a:lnTo>
                  <a:lnTo>
                    <a:pt x="270" y="1603"/>
                  </a:lnTo>
                  <a:lnTo>
                    <a:pt x="273" y="1600"/>
                  </a:lnTo>
                  <a:lnTo>
                    <a:pt x="277" y="1590"/>
                  </a:lnTo>
                  <a:lnTo>
                    <a:pt x="280" y="1587"/>
                  </a:lnTo>
                  <a:lnTo>
                    <a:pt x="283" y="1587"/>
                  </a:lnTo>
                  <a:lnTo>
                    <a:pt x="284" y="1586"/>
                  </a:lnTo>
                  <a:lnTo>
                    <a:pt x="288" y="1587"/>
                  </a:lnTo>
                  <a:lnTo>
                    <a:pt x="291" y="1584"/>
                  </a:lnTo>
                  <a:lnTo>
                    <a:pt x="295" y="1586"/>
                  </a:lnTo>
                  <a:lnTo>
                    <a:pt x="297" y="1584"/>
                  </a:lnTo>
                  <a:lnTo>
                    <a:pt x="299" y="1584"/>
                  </a:lnTo>
                  <a:lnTo>
                    <a:pt x="304" y="1582"/>
                  </a:lnTo>
                  <a:lnTo>
                    <a:pt x="305" y="1579"/>
                  </a:lnTo>
                  <a:lnTo>
                    <a:pt x="304" y="1579"/>
                  </a:lnTo>
                  <a:lnTo>
                    <a:pt x="304" y="1579"/>
                  </a:lnTo>
                  <a:lnTo>
                    <a:pt x="302" y="1579"/>
                  </a:lnTo>
                  <a:lnTo>
                    <a:pt x="299" y="1580"/>
                  </a:lnTo>
                  <a:lnTo>
                    <a:pt x="299" y="1583"/>
                  </a:lnTo>
                  <a:lnTo>
                    <a:pt x="297" y="1583"/>
                  </a:lnTo>
                  <a:lnTo>
                    <a:pt x="297" y="1583"/>
                  </a:lnTo>
                  <a:lnTo>
                    <a:pt x="294" y="1583"/>
                  </a:lnTo>
                  <a:lnTo>
                    <a:pt x="292" y="1582"/>
                  </a:lnTo>
                  <a:lnTo>
                    <a:pt x="290" y="1583"/>
                  </a:lnTo>
                  <a:lnTo>
                    <a:pt x="290" y="1580"/>
                  </a:lnTo>
                  <a:lnTo>
                    <a:pt x="287" y="1580"/>
                  </a:lnTo>
                  <a:lnTo>
                    <a:pt x="285" y="1579"/>
                  </a:lnTo>
                  <a:lnTo>
                    <a:pt x="284" y="1580"/>
                  </a:lnTo>
                  <a:lnTo>
                    <a:pt x="285" y="1578"/>
                  </a:lnTo>
                  <a:lnTo>
                    <a:pt x="284" y="1575"/>
                  </a:lnTo>
                  <a:lnTo>
                    <a:pt x="290" y="1568"/>
                  </a:lnTo>
                  <a:lnTo>
                    <a:pt x="291" y="1568"/>
                  </a:lnTo>
                  <a:lnTo>
                    <a:pt x="291" y="1564"/>
                  </a:lnTo>
                  <a:lnTo>
                    <a:pt x="292" y="1561"/>
                  </a:lnTo>
                  <a:lnTo>
                    <a:pt x="301" y="1555"/>
                  </a:lnTo>
                  <a:lnTo>
                    <a:pt x="302" y="1552"/>
                  </a:lnTo>
                  <a:lnTo>
                    <a:pt x="311" y="1547"/>
                  </a:lnTo>
                  <a:lnTo>
                    <a:pt x="312" y="1544"/>
                  </a:lnTo>
                  <a:lnTo>
                    <a:pt x="315" y="1544"/>
                  </a:lnTo>
                  <a:lnTo>
                    <a:pt x="315" y="1543"/>
                  </a:lnTo>
                  <a:lnTo>
                    <a:pt x="318" y="1540"/>
                  </a:lnTo>
                  <a:lnTo>
                    <a:pt x="319" y="1538"/>
                  </a:lnTo>
                  <a:lnTo>
                    <a:pt x="319" y="1537"/>
                  </a:lnTo>
                  <a:lnTo>
                    <a:pt x="322" y="1540"/>
                  </a:lnTo>
                  <a:lnTo>
                    <a:pt x="322" y="1536"/>
                  </a:lnTo>
                  <a:lnTo>
                    <a:pt x="328" y="1533"/>
                  </a:lnTo>
                  <a:lnTo>
                    <a:pt x="328" y="1530"/>
                  </a:lnTo>
                  <a:lnTo>
                    <a:pt x="330" y="1529"/>
                  </a:lnTo>
                  <a:lnTo>
                    <a:pt x="333" y="1530"/>
                  </a:lnTo>
                  <a:lnTo>
                    <a:pt x="332" y="1527"/>
                  </a:lnTo>
                  <a:lnTo>
                    <a:pt x="335" y="1526"/>
                  </a:lnTo>
                  <a:close/>
                  <a:moveTo>
                    <a:pt x="337" y="1510"/>
                  </a:moveTo>
                  <a:lnTo>
                    <a:pt x="340" y="1513"/>
                  </a:lnTo>
                  <a:lnTo>
                    <a:pt x="340" y="1516"/>
                  </a:lnTo>
                  <a:lnTo>
                    <a:pt x="342" y="1520"/>
                  </a:lnTo>
                  <a:lnTo>
                    <a:pt x="339" y="1520"/>
                  </a:lnTo>
                  <a:lnTo>
                    <a:pt x="336" y="1523"/>
                  </a:lnTo>
                  <a:lnTo>
                    <a:pt x="329" y="1523"/>
                  </a:lnTo>
                  <a:lnTo>
                    <a:pt x="328" y="1520"/>
                  </a:lnTo>
                  <a:lnTo>
                    <a:pt x="328" y="1519"/>
                  </a:lnTo>
                  <a:lnTo>
                    <a:pt x="330" y="1516"/>
                  </a:lnTo>
                  <a:lnTo>
                    <a:pt x="332" y="1513"/>
                  </a:lnTo>
                  <a:lnTo>
                    <a:pt x="337" y="1510"/>
                  </a:lnTo>
                  <a:close/>
                  <a:moveTo>
                    <a:pt x="351" y="1502"/>
                  </a:moveTo>
                  <a:lnTo>
                    <a:pt x="354" y="1503"/>
                  </a:lnTo>
                  <a:lnTo>
                    <a:pt x="356" y="1509"/>
                  </a:lnTo>
                  <a:lnTo>
                    <a:pt x="351" y="1512"/>
                  </a:lnTo>
                  <a:lnTo>
                    <a:pt x="350" y="1508"/>
                  </a:lnTo>
                  <a:lnTo>
                    <a:pt x="351" y="1503"/>
                  </a:lnTo>
                  <a:lnTo>
                    <a:pt x="350" y="1502"/>
                  </a:lnTo>
                  <a:lnTo>
                    <a:pt x="351" y="1502"/>
                  </a:lnTo>
                  <a:close/>
                  <a:moveTo>
                    <a:pt x="337" y="1501"/>
                  </a:moveTo>
                  <a:lnTo>
                    <a:pt x="337" y="1508"/>
                  </a:lnTo>
                  <a:lnTo>
                    <a:pt x="339" y="1510"/>
                  </a:lnTo>
                  <a:lnTo>
                    <a:pt x="336" y="1510"/>
                  </a:lnTo>
                  <a:lnTo>
                    <a:pt x="336" y="1508"/>
                  </a:lnTo>
                  <a:lnTo>
                    <a:pt x="335" y="1509"/>
                  </a:lnTo>
                  <a:lnTo>
                    <a:pt x="333" y="1508"/>
                  </a:lnTo>
                  <a:lnTo>
                    <a:pt x="337" y="1501"/>
                  </a:lnTo>
                  <a:close/>
                  <a:moveTo>
                    <a:pt x="347" y="1489"/>
                  </a:moveTo>
                  <a:lnTo>
                    <a:pt x="349" y="1495"/>
                  </a:lnTo>
                  <a:lnTo>
                    <a:pt x="351" y="1491"/>
                  </a:lnTo>
                  <a:lnTo>
                    <a:pt x="351" y="1492"/>
                  </a:lnTo>
                  <a:lnTo>
                    <a:pt x="351" y="1495"/>
                  </a:lnTo>
                  <a:lnTo>
                    <a:pt x="349" y="1495"/>
                  </a:lnTo>
                  <a:lnTo>
                    <a:pt x="350" y="1498"/>
                  </a:lnTo>
                  <a:lnTo>
                    <a:pt x="347" y="1505"/>
                  </a:lnTo>
                  <a:lnTo>
                    <a:pt x="349" y="1506"/>
                  </a:lnTo>
                  <a:lnTo>
                    <a:pt x="349" y="1509"/>
                  </a:lnTo>
                  <a:lnTo>
                    <a:pt x="347" y="1509"/>
                  </a:lnTo>
                  <a:lnTo>
                    <a:pt x="349" y="1512"/>
                  </a:lnTo>
                  <a:lnTo>
                    <a:pt x="347" y="1515"/>
                  </a:lnTo>
                  <a:lnTo>
                    <a:pt x="344" y="1512"/>
                  </a:lnTo>
                  <a:lnTo>
                    <a:pt x="343" y="1506"/>
                  </a:lnTo>
                  <a:lnTo>
                    <a:pt x="342" y="1505"/>
                  </a:lnTo>
                  <a:lnTo>
                    <a:pt x="342" y="1501"/>
                  </a:lnTo>
                  <a:lnTo>
                    <a:pt x="344" y="1499"/>
                  </a:lnTo>
                  <a:lnTo>
                    <a:pt x="343" y="1499"/>
                  </a:lnTo>
                  <a:lnTo>
                    <a:pt x="343" y="1496"/>
                  </a:lnTo>
                  <a:lnTo>
                    <a:pt x="344" y="1498"/>
                  </a:lnTo>
                  <a:lnTo>
                    <a:pt x="344" y="1496"/>
                  </a:lnTo>
                  <a:lnTo>
                    <a:pt x="343" y="1494"/>
                  </a:lnTo>
                  <a:lnTo>
                    <a:pt x="347" y="1489"/>
                  </a:lnTo>
                  <a:close/>
                  <a:moveTo>
                    <a:pt x="219" y="1464"/>
                  </a:moveTo>
                  <a:lnTo>
                    <a:pt x="219" y="1466"/>
                  </a:lnTo>
                  <a:lnTo>
                    <a:pt x="219" y="1468"/>
                  </a:lnTo>
                  <a:lnTo>
                    <a:pt x="215" y="1475"/>
                  </a:lnTo>
                  <a:lnTo>
                    <a:pt x="214" y="1478"/>
                  </a:lnTo>
                  <a:lnTo>
                    <a:pt x="212" y="1478"/>
                  </a:lnTo>
                  <a:lnTo>
                    <a:pt x="211" y="1478"/>
                  </a:lnTo>
                  <a:lnTo>
                    <a:pt x="208" y="1475"/>
                  </a:lnTo>
                  <a:lnTo>
                    <a:pt x="211" y="1475"/>
                  </a:lnTo>
                  <a:lnTo>
                    <a:pt x="212" y="1473"/>
                  </a:lnTo>
                  <a:lnTo>
                    <a:pt x="211" y="1470"/>
                  </a:lnTo>
                  <a:lnTo>
                    <a:pt x="217" y="1466"/>
                  </a:lnTo>
                  <a:lnTo>
                    <a:pt x="215" y="1464"/>
                  </a:lnTo>
                  <a:lnTo>
                    <a:pt x="218" y="1466"/>
                  </a:lnTo>
                  <a:lnTo>
                    <a:pt x="219" y="1464"/>
                  </a:lnTo>
                  <a:close/>
                  <a:moveTo>
                    <a:pt x="370" y="1442"/>
                  </a:moveTo>
                  <a:lnTo>
                    <a:pt x="373" y="1443"/>
                  </a:lnTo>
                  <a:lnTo>
                    <a:pt x="371" y="1443"/>
                  </a:lnTo>
                  <a:lnTo>
                    <a:pt x="371" y="1446"/>
                  </a:lnTo>
                  <a:lnTo>
                    <a:pt x="365" y="1452"/>
                  </a:lnTo>
                  <a:lnTo>
                    <a:pt x="365" y="1453"/>
                  </a:lnTo>
                  <a:lnTo>
                    <a:pt x="364" y="1453"/>
                  </a:lnTo>
                  <a:lnTo>
                    <a:pt x="361" y="1457"/>
                  </a:lnTo>
                  <a:lnTo>
                    <a:pt x="360" y="1459"/>
                  </a:lnTo>
                  <a:lnTo>
                    <a:pt x="361" y="1456"/>
                  </a:lnTo>
                  <a:lnTo>
                    <a:pt x="354" y="1456"/>
                  </a:lnTo>
                  <a:lnTo>
                    <a:pt x="356" y="1453"/>
                  </a:lnTo>
                  <a:lnTo>
                    <a:pt x="357" y="1452"/>
                  </a:lnTo>
                  <a:lnTo>
                    <a:pt x="357" y="1450"/>
                  </a:lnTo>
                  <a:lnTo>
                    <a:pt x="358" y="1450"/>
                  </a:lnTo>
                  <a:lnTo>
                    <a:pt x="360" y="1448"/>
                  </a:lnTo>
                  <a:lnTo>
                    <a:pt x="363" y="1448"/>
                  </a:lnTo>
                  <a:lnTo>
                    <a:pt x="365" y="1446"/>
                  </a:lnTo>
                  <a:lnTo>
                    <a:pt x="367" y="1446"/>
                  </a:lnTo>
                  <a:lnTo>
                    <a:pt x="370" y="1442"/>
                  </a:lnTo>
                  <a:close/>
                  <a:moveTo>
                    <a:pt x="387" y="1408"/>
                  </a:moveTo>
                  <a:lnTo>
                    <a:pt x="387" y="1408"/>
                  </a:lnTo>
                  <a:lnTo>
                    <a:pt x="387" y="1411"/>
                  </a:lnTo>
                  <a:lnTo>
                    <a:pt x="382" y="1411"/>
                  </a:lnTo>
                  <a:lnTo>
                    <a:pt x="384" y="1408"/>
                  </a:lnTo>
                  <a:lnTo>
                    <a:pt x="387" y="1408"/>
                  </a:lnTo>
                  <a:close/>
                  <a:moveTo>
                    <a:pt x="156" y="1401"/>
                  </a:moveTo>
                  <a:lnTo>
                    <a:pt x="158" y="1406"/>
                  </a:lnTo>
                  <a:lnTo>
                    <a:pt x="160" y="1407"/>
                  </a:lnTo>
                  <a:lnTo>
                    <a:pt x="160" y="1411"/>
                  </a:lnTo>
                  <a:lnTo>
                    <a:pt x="153" y="1411"/>
                  </a:lnTo>
                  <a:lnTo>
                    <a:pt x="152" y="1411"/>
                  </a:lnTo>
                  <a:lnTo>
                    <a:pt x="148" y="1411"/>
                  </a:lnTo>
                  <a:lnTo>
                    <a:pt x="146" y="1415"/>
                  </a:lnTo>
                  <a:lnTo>
                    <a:pt x="149" y="1417"/>
                  </a:lnTo>
                  <a:lnTo>
                    <a:pt x="146" y="1422"/>
                  </a:lnTo>
                  <a:lnTo>
                    <a:pt x="142" y="1422"/>
                  </a:lnTo>
                  <a:lnTo>
                    <a:pt x="141" y="1422"/>
                  </a:lnTo>
                  <a:lnTo>
                    <a:pt x="139" y="1421"/>
                  </a:lnTo>
                  <a:lnTo>
                    <a:pt x="135" y="1422"/>
                  </a:lnTo>
                  <a:lnTo>
                    <a:pt x="132" y="1427"/>
                  </a:lnTo>
                  <a:lnTo>
                    <a:pt x="132" y="1436"/>
                  </a:lnTo>
                  <a:lnTo>
                    <a:pt x="130" y="1438"/>
                  </a:lnTo>
                  <a:lnTo>
                    <a:pt x="127" y="1436"/>
                  </a:lnTo>
                  <a:lnTo>
                    <a:pt x="123" y="1432"/>
                  </a:lnTo>
                  <a:lnTo>
                    <a:pt x="121" y="1432"/>
                  </a:lnTo>
                  <a:lnTo>
                    <a:pt x="120" y="1434"/>
                  </a:lnTo>
                  <a:lnTo>
                    <a:pt x="117" y="1434"/>
                  </a:lnTo>
                  <a:lnTo>
                    <a:pt x="117" y="1432"/>
                  </a:lnTo>
                  <a:lnTo>
                    <a:pt x="120" y="1429"/>
                  </a:lnTo>
                  <a:lnTo>
                    <a:pt x="118" y="1427"/>
                  </a:lnTo>
                  <a:lnTo>
                    <a:pt x="118" y="1422"/>
                  </a:lnTo>
                  <a:lnTo>
                    <a:pt x="117" y="1418"/>
                  </a:lnTo>
                  <a:lnTo>
                    <a:pt x="117" y="1417"/>
                  </a:lnTo>
                  <a:lnTo>
                    <a:pt x="120" y="1413"/>
                  </a:lnTo>
                  <a:lnTo>
                    <a:pt x="123" y="1413"/>
                  </a:lnTo>
                  <a:lnTo>
                    <a:pt x="123" y="1410"/>
                  </a:lnTo>
                  <a:lnTo>
                    <a:pt x="125" y="1410"/>
                  </a:lnTo>
                  <a:lnTo>
                    <a:pt x="127" y="1411"/>
                  </a:lnTo>
                  <a:lnTo>
                    <a:pt x="130" y="1410"/>
                  </a:lnTo>
                  <a:lnTo>
                    <a:pt x="131" y="1410"/>
                  </a:lnTo>
                  <a:lnTo>
                    <a:pt x="130" y="1413"/>
                  </a:lnTo>
                  <a:lnTo>
                    <a:pt x="131" y="1413"/>
                  </a:lnTo>
                  <a:lnTo>
                    <a:pt x="132" y="1411"/>
                  </a:lnTo>
                  <a:lnTo>
                    <a:pt x="134" y="1414"/>
                  </a:lnTo>
                  <a:lnTo>
                    <a:pt x="135" y="1414"/>
                  </a:lnTo>
                  <a:lnTo>
                    <a:pt x="138" y="1411"/>
                  </a:lnTo>
                  <a:lnTo>
                    <a:pt x="138" y="1410"/>
                  </a:lnTo>
                  <a:lnTo>
                    <a:pt x="145" y="1406"/>
                  </a:lnTo>
                  <a:lnTo>
                    <a:pt x="146" y="1406"/>
                  </a:lnTo>
                  <a:lnTo>
                    <a:pt x="149" y="1408"/>
                  </a:lnTo>
                  <a:lnTo>
                    <a:pt x="152" y="1408"/>
                  </a:lnTo>
                  <a:lnTo>
                    <a:pt x="152" y="1404"/>
                  </a:lnTo>
                  <a:lnTo>
                    <a:pt x="155" y="1404"/>
                  </a:lnTo>
                  <a:lnTo>
                    <a:pt x="156" y="1401"/>
                  </a:lnTo>
                  <a:close/>
                  <a:moveTo>
                    <a:pt x="382" y="1400"/>
                  </a:moveTo>
                  <a:lnTo>
                    <a:pt x="381" y="1403"/>
                  </a:lnTo>
                  <a:lnTo>
                    <a:pt x="373" y="1414"/>
                  </a:lnTo>
                  <a:lnTo>
                    <a:pt x="370" y="1420"/>
                  </a:lnTo>
                  <a:lnTo>
                    <a:pt x="364" y="1422"/>
                  </a:lnTo>
                  <a:lnTo>
                    <a:pt x="361" y="1427"/>
                  </a:lnTo>
                  <a:lnTo>
                    <a:pt x="356" y="1431"/>
                  </a:lnTo>
                  <a:lnTo>
                    <a:pt x="353" y="1431"/>
                  </a:lnTo>
                  <a:lnTo>
                    <a:pt x="357" y="1427"/>
                  </a:lnTo>
                  <a:lnTo>
                    <a:pt x="358" y="1421"/>
                  </a:lnTo>
                  <a:lnTo>
                    <a:pt x="354" y="1422"/>
                  </a:lnTo>
                  <a:lnTo>
                    <a:pt x="354" y="1421"/>
                  </a:lnTo>
                  <a:lnTo>
                    <a:pt x="363" y="1418"/>
                  </a:lnTo>
                  <a:lnTo>
                    <a:pt x="365" y="1415"/>
                  </a:lnTo>
                  <a:lnTo>
                    <a:pt x="367" y="1415"/>
                  </a:lnTo>
                  <a:lnTo>
                    <a:pt x="374" y="1404"/>
                  </a:lnTo>
                  <a:lnTo>
                    <a:pt x="375" y="1404"/>
                  </a:lnTo>
                  <a:lnTo>
                    <a:pt x="375" y="1401"/>
                  </a:lnTo>
                  <a:lnTo>
                    <a:pt x="377" y="1403"/>
                  </a:lnTo>
                  <a:lnTo>
                    <a:pt x="378" y="1403"/>
                  </a:lnTo>
                  <a:lnTo>
                    <a:pt x="378" y="1403"/>
                  </a:lnTo>
                  <a:lnTo>
                    <a:pt x="382" y="1400"/>
                  </a:lnTo>
                  <a:close/>
                  <a:moveTo>
                    <a:pt x="263" y="1371"/>
                  </a:moveTo>
                  <a:lnTo>
                    <a:pt x="264" y="1372"/>
                  </a:lnTo>
                  <a:lnTo>
                    <a:pt x="266" y="1375"/>
                  </a:lnTo>
                  <a:lnTo>
                    <a:pt x="274" y="1378"/>
                  </a:lnTo>
                  <a:lnTo>
                    <a:pt x="276" y="1380"/>
                  </a:lnTo>
                  <a:lnTo>
                    <a:pt x="273" y="1382"/>
                  </a:lnTo>
                  <a:lnTo>
                    <a:pt x="276" y="1385"/>
                  </a:lnTo>
                  <a:lnTo>
                    <a:pt x="277" y="1383"/>
                  </a:lnTo>
                  <a:lnTo>
                    <a:pt x="280" y="1386"/>
                  </a:lnTo>
                  <a:lnTo>
                    <a:pt x="283" y="1392"/>
                  </a:lnTo>
                  <a:lnTo>
                    <a:pt x="287" y="1394"/>
                  </a:lnTo>
                  <a:lnTo>
                    <a:pt x="287" y="1399"/>
                  </a:lnTo>
                  <a:lnTo>
                    <a:pt x="290" y="1401"/>
                  </a:lnTo>
                  <a:lnTo>
                    <a:pt x="290" y="1404"/>
                  </a:lnTo>
                  <a:lnTo>
                    <a:pt x="291" y="1407"/>
                  </a:lnTo>
                  <a:lnTo>
                    <a:pt x="290" y="1410"/>
                  </a:lnTo>
                  <a:lnTo>
                    <a:pt x="291" y="1410"/>
                  </a:lnTo>
                  <a:lnTo>
                    <a:pt x="292" y="1413"/>
                  </a:lnTo>
                  <a:lnTo>
                    <a:pt x="295" y="1411"/>
                  </a:lnTo>
                  <a:lnTo>
                    <a:pt x="298" y="1413"/>
                  </a:lnTo>
                  <a:lnTo>
                    <a:pt x="298" y="1414"/>
                  </a:lnTo>
                  <a:lnTo>
                    <a:pt x="302" y="1413"/>
                  </a:lnTo>
                  <a:lnTo>
                    <a:pt x="309" y="1413"/>
                  </a:lnTo>
                  <a:lnTo>
                    <a:pt x="314" y="1417"/>
                  </a:lnTo>
                  <a:lnTo>
                    <a:pt x="315" y="1414"/>
                  </a:lnTo>
                  <a:lnTo>
                    <a:pt x="321" y="1414"/>
                  </a:lnTo>
                  <a:lnTo>
                    <a:pt x="321" y="1417"/>
                  </a:lnTo>
                  <a:lnTo>
                    <a:pt x="323" y="1418"/>
                  </a:lnTo>
                  <a:lnTo>
                    <a:pt x="325" y="1422"/>
                  </a:lnTo>
                  <a:lnTo>
                    <a:pt x="329" y="1425"/>
                  </a:lnTo>
                  <a:lnTo>
                    <a:pt x="333" y="1424"/>
                  </a:lnTo>
                  <a:lnTo>
                    <a:pt x="335" y="1428"/>
                  </a:lnTo>
                  <a:lnTo>
                    <a:pt x="337" y="1428"/>
                  </a:lnTo>
                  <a:lnTo>
                    <a:pt x="340" y="1431"/>
                  </a:lnTo>
                  <a:lnTo>
                    <a:pt x="339" y="1434"/>
                  </a:lnTo>
                  <a:lnTo>
                    <a:pt x="340" y="1434"/>
                  </a:lnTo>
                  <a:lnTo>
                    <a:pt x="342" y="1435"/>
                  </a:lnTo>
                  <a:lnTo>
                    <a:pt x="344" y="1432"/>
                  </a:lnTo>
                  <a:lnTo>
                    <a:pt x="346" y="1435"/>
                  </a:lnTo>
                  <a:lnTo>
                    <a:pt x="346" y="1442"/>
                  </a:lnTo>
                  <a:lnTo>
                    <a:pt x="344" y="1443"/>
                  </a:lnTo>
                  <a:lnTo>
                    <a:pt x="342" y="1442"/>
                  </a:lnTo>
                  <a:lnTo>
                    <a:pt x="342" y="1441"/>
                  </a:lnTo>
                  <a:lnTo>
                    <a:pt x="340" y="1439"/>
                  </a:lnTo>
                  <a:lnTo>
                    <a:pt x="340" y="1438"/>
                  </a:lnTo>
                  <a:lnTo>
                    <a:pt x="339" y="1439"/>
                  </a:lnTo>
                  <a:lnTo>
                    <a:pt x="339" y="1439"/>
                  </a:lnTo>
                  <a:lnTo>
                    <a:pt x="340" y="1443"/>
                  </a:lnTo>
                  <a:lnTo>
                    <a:pt x="342" y="1442"/>
                  </a:lnTo>
                  <a:lnTo>
                    <a:pt x="342" y="1445"/>
                  </a:lnTo>
                  <a:lnTo>
                    <a:pt x="344" y="1445"/>
                  </a:lnTo>
                  <a:lnTo>
                    <a:pt x="342" y="1453"/>
                  </a:lnTo>
                  <a:lnTo>
                    <a:pt x="340" y="1455"/>
                  </a:lnTo>
                  <a:lnTo>
                    <a:pt x="335" y="1453"/>
                  </a:lnTo>
                  <a:lnTo>
                    <a:pt x="333" y="1453"/>
                  </a:lnTo>
                  <a:lnTo>
                    <a:pt x="335" y="1446"/>
                  </a:lnTo>
                  <a:lnTo>
                    <a:pt x="332" y="1445"/>
                  </a:lnTo>
                  <a:lnTo>
                    <a:pt x="332" y="1448"/>
                  </a:lnTo>
                  <a:lnTo>
                    <a:pt x="330" y="1446"/>
                  </a:lnTo>
                  <a:lnTo>
                    <a:pt x="329" y="1446"/>
                  </a:lnTo>
                  <a:lnTo>
                    <a:pt x="330" y="1449"/>
                  </a:lnTo>
                  <a:lnTo>
                    <a:pt x="330" y="1450"/>
                  </a:lnTo>
                  <a:lnTo>
                    <a:pt x="329" y="1452"/>
                  </a:lnTo>
                  <a:lnTo>
                    <a:pt x="328" y="1452"/>
                  </a:lnTo>
                  <a:lnTo>
                    <a:pt x="325" y="1457"/>
                  </a:lnTo>
                  <a:lnTo>
                    <a:pt x="321" y="1460"/>
                  </a:lnTo>
                  <a:lnTo>
                    <a:pt x="326" y="1459"/>
                  </a:lnTo>
                  <a:lnTo>
                    <a:pt x="332" y="1456"/>
                  </a:lnTo>
                  <a:lnTo>
                    <a:pt x="336" y="1455"/>
                  </a:lnTo>
                  <a:lnTo>
                    <a:pt x="337" y="1456"/>
                  </a:lnTo>
                  <a:lnTo>
                    <a:pt x="337" y="1459"/>
                  </a:lnTo>
                  <a:lnTo>
                    <a:pt x="329" y="1468"/>
                  </a:lnTo>
                  <a:lnTo>
                    <a:pt x="318" y="1474"/>
                  </a:lnTo>
                  <a:lnTo>
                    <a:pt x="314" y="1475"/>
                  </a:lnTo>
                  <a:lnTo>
                    <a:pt x="314" y="1477"/>
                  </a:lnTo>
                  <a:lnTo>
                    <a:pt x="307" y="1475"/>
                  </a:lnTo>
                  <a:lnTo>
                    <a:pt x="304" y="1474"/>
                  </a:lnTo>
                  <a:lnTo>
                    <a:pt x="308" y="1471"/>
                  </a:lnTo>
                  <a:lnTo>
                    <a:pt x="309" y="1468"/>
                  </a:lnTo>
                  <a:lnTo>
                    <a:pt x="308" y="1468"/>
                  </a:lnTo>
                  <a:lnTo>
                    <a:pt x="311" y="1467"/>
                  </a:lnTo>
                  <a:lnTo>
                    <a:pt x="311" y="1464"/>
                  </a:lnTo>
                  <a:lnTo>
                    <a:pt x="308" y="1464"/>
                  </a:lnTo>
                  <a:lnTo>
                    <a:pt x="307" y="1466"/>
                  </a:lnTo>
                  <a:lnTo>
                    <a:pt x="308" y="1464"/>
                  </a:lnTo>
                  <a:lnTo>
                    <a:pt x="307" y="1463"/>
                  </a:lnTo>
                  <a:lnTo>
                    <a:pt x="301" y="1466"/>
                  </a:lnTo>
                  <a:lnTo>
                    <a:pt x="297" y="1474"/>
                  </a:lnTo>
                  <a:lnTo>
                    <a:pt x="291" y="1475"/>
                  </a:lnTo>
                  <a:lnTo>
                    <a:pt x="287" y="1474"/>
                  </a:lnTo>
                  <a:lnTo>
                    <a:pt x="285" y="1477"/>
                  </a:lnTo>
                  <a:lnTo>
                    <a:pt x="278" y="1482"/>
                  </a:lnTo>
                  <a:lnTo>
                    <a:pt x="276" y="1482"/>
                  </a:lnTo>
                  <a:lnTo>
                    <a:pt x="271" y="1480"/>
                  </a:lnTo>
                  <a:lnTo>
                    <a:pt x="270" y="1481"/>
                  </a:lnTo>
                  <a:lnTo>
                    <a:pt x="263" y="1481"/>
                  </a:lnTo>
                  <a:lnTo>
                    <a:pt x="260" y="1485"/>
                  </a:lnTo>
                  <a:lnTo>
                    <a:pt x="260" y="1484"/>
                  </a:lnTo>
                  <a:lnTo>
                    <a:pt x="257" y="1485"/>
                  </a:lnTo>
                  <a:lnTo>
                    <a:pt x="256" y="1484"/>
                  </a:lnTo>
                  <a:lnTo>
                    <a:pt x="255" y="1485"/>
                  </a:lnTo>
                  <a:lnTo>
                    <a:pt x="253" y="1484"/>
                  </a:lnTo>
                  <a:lnTo>
                    <a:pt x="253" y="1484"/>
                  </a:lnTo>
                  <a:lnTo>
                    <a:pt x="248" y="1484"/>
                  </a:lnTo>
                  <a:lnTo>
                    <a:pt x="246" y="1485"/>
                  </a:lnTo>
                  <a:lnTo>
                    <a:pt x="243" y="1484"/>
                  </a:lnTo>
                  <a:lnTo>
                    <a:pt x="239" y="1491"/>
                  </a:lnTo>
                  <a:lnTo>
                    <a:pt x="238" y="1491"/>
                  </a:lnTo>
                  <a:lnTo>
                    <a:pt x="239" y="1489"/>
                  </a:lnTo>
                  <a:lnTo>
                    <a:pt x="238" y="1488"/>
                  </a:lnTo>
                  <a:lnTo>
                    <a:pt x="236" y="1489"/>
                  </a:lnTo>
                  <a:lnTo>
                    <a:pt x="235" y="1489"/>
                  </a:lnTo>
                  <a:lnTo>
                    <a:pt x="235" y="1491"/>
                  </a:lnTo>
                  <a:lnTo>
                    <a:pt x="233" y="1488"/>
                  </a:lnTo>
                  <a:lnTo>
                    <a:pt x="232" y="1491"/>
                  </a:lnTo>
                  <a:lnTo>
                    <a:pt x="228" y="1489"/>
                  </a:lnTo>
                  <a:lnTo>
                    <a:pt x="229" y="1485"/>
                  </a:lnTo>
                  <a:lnTo>
                    <a:pt x="225" y="1485"/>
                  </a:lnTo>
                  <a:lnTo>
                    <a:pt x="224" y="1482"/>
                  </a:lnTo>
                  <a:lnTo>
                    <a:pt x="222" y="1485"/>
                  </a:lnTo>
                  <a:lnTo>
                    <a:pt x="218" y="1484"/>
                  </a:lnTo>
                  <a:lnTo>
                    <a:pt x="221" y="1480"/>
                  </a:lnTo>
                  <a:lnTo>
                    <a:pt x="225" y="1481"/>
                  </a:lnTo>
                  <a:lnTo>
                    <a:pt x="225" y="1478"/>
                  </a:lnTo>
                  <a:lnTo>
                    <a:pt x="222" y="1480"/>
                  </a:lnTo>
                  <a:lnTo>
                    <a:pt x="222" y="1478"/>
                  </a:lnTo>
                  <a:lnTo>
                    <a:pt x="222" y="1477"/>
                  </a:lnTo>
                  <a:lnTo>
                    <a:pt x="221" y="1477"/>
                  </a:lnTo>
                  <a:lnTo>
                    <a:pt x="221" y="1475"/>
                  </a:lnTo>
                  <a:lnTo>
                    <a:pt x="222" y="1470"/>
                  </a:lnTo>
                  <a:lnTo>
                    <a:pt x="225" y="1466"/>
                  </a:lnTo>
                  <a:lnTo>
                    <a:pt x="228" y="1466"/>
                  </a:lnTo>
                  <a:lnTo>
                    <a:pt x="232" y="1467"/>
                  </a:lnTo>
                  <a:lnTo>
                    <a:pt x="235" y="1467"/>
                  </a:lnTo>
                  <a:lnTo>
                    <a:pt x="235" y="1468"/>
                  </a:lnTo>
                  <a:lnTo>
                    <a:pt x="236" y="1468"/>
                  </a:lnTo>
                  <a:lnTo>
                    <a:pt x="238" y="1468"/>
                  </a:lnTo>
                  <a:lnTo>
                    <a:pt x="239" y="1473"/>
                  </a:lnTo>
                  <a:lnTo>
                    <a:pt x="235" y="1473"/>
                  </a:lnTo>
                  <a:lnTo>
                    <a:pt x="235" y="1474"/>
                  </a:lnTo>
                  <a:lnTo>
                    <a:pt x="245" y="1475"/>
                  </a:lnTo>
                  <a:lnTo>
                    <a:pt x="245" y="1471"/>
                  </a:lnTo>
                  <a:lnTo>
                    <a:pt x="242" y="1471"/>
                  </a:lnTo>
                  <a:lnTo>
                    <a:pt x="242" y="1467"/>
                  </a:lnTo>
                  <a:lnTo>
                    <a:pt x="245" y="1467"/>
                  </a:lnTo>
                  <a:lnTo>
                    <a:pt x="249" y="1470"/>
                  </a:lnTo>
                  <a:lnTo>
                    <a:pt x="250" y="1468"/>
                  </a:lnTo>
                  <a:lnTo>
                    <a:pt x="252" y="1470"/>
                  </a:lnTo>
                  <a:lnTo>
                    <a:pt x="255" y="1470"/>
                  </a:lnTo>
                  <a:lnTo>
                    <a:pt x="253" y="1468"/>
                  </a:lnTo>
                  <a:lnTo>
                    <a:pt x="255" y="1467"/>
                  </a:lnTo>
                  <a:lnTo>
                    <a:pt x="260" y="1468"/>
                  </a:lnTo>
                  <a:lnTo>
                    <a:pt x="263" y="1467"/>
                  </a:lnTo>
                  <a:lnTo>
                    <a:pt x="262" y="1466"/>
                  </a:lnTo>
                  <a:lnTo>
                    <a:pt x="267" y="1467"/>
                  </a:lnTo>
                  <a:lnTo>
                    <a:pt x="267" y="1466"/>
                  </a:lnTo>
                  <a:lnTo>
                    <a:pt x="270" y="1466"/>
                  </a:lnTo>
                  <a:lnTo>
                    <a:pt x="270" y="1464"/>
                  </a:lnTo>
                  <a:lnTo>
                    <a:pt x="274" y="1463"/>
                  </a:lnTo>
                  <a:lnTo>
                    <a:pt x="273" y="1462"/>
                  </a:lnTo>
                  <a:lnTo>
                    <a:pt x="276" y="1463"/>
                  </a:lnTo>
                  <a:lnTo>
                    <a:pt x="281" y="1460"/>
                  </a:lnTo>
                  <a:lnTo>
                    <a:pt x="284" y="1457"/>
                  </a:lnTo>
                  <a:lnTo>
                    <a:pt x="283" y="1456"/>
                  </a:lnTo>
                  <a:lnTo>
                    <a:pt x="283" y="1453"/>
                  </a:lnTo>
                  <a:lnTo>
                    <a:pt x="285" y="1453"/>
                  </a:lnTo>
                  <a:lnTo>
                    <a:pt x="285" y="1455"/>
                  </a:lnTo>
                  <a:lnTo>
                    <a:pt x="287" y="1455"/>
                  </a:lnTo>
                  <a:lnTo>
                    <a:pt x="284" y="1452"/>
                  </a:lnTo>
                  <a:lnTo>
                    <a:pt x="281" y="1452"/>
                  </a:lnTo>
                  <a:lnTo>
                    <a:pt x="281" y="1452"/>
                  </a:lnTo>
                  <a:lnTo>
                    <a:pt x="278" y="1453"/>
                  </a:lnTo>
                  <a:lnTo>
                    <a:pt x="274" y="1457"/>
                  </a:lnTo>
                  <a:lnTo>
                    <a:pt x="274" y="1457"/>
                  </a:lnTo>
                  <a:lnTo>
                    <a:pt x="274" y="1456"/>
                  </a:lnTo>
                  <a:lnTo>
                    <a:pt x="273" y="1455"/>
                  </a:lnTo>
                  <a:lnTo>
                    <a:pt x="271" y="1459"/>
                  </a:lnTo>
                  <a:lnTo>
                    <a:pt x="267" y="1460"/>
                  </a:lnTo>
                  <a:lnTo>
                    <a:pt x="260" y="1460"/>
                  </a:lnTo>
                  <a:lnTo>
                    <a:pt x="256" y="1463"/>
                  </a:lnTo>
                  <a:lnTo>
                    <a:pt x="252" y="1463"/>
                  </a:lnTo>
                  <a:lnTo>
                    <a:pt x="249" y="1459"/>
                  </a:lnTo>
                  <a:lnTo>
                    <a:pt x="249" y="1456"/>
                  </a:lnTo>
                  <a:lnTo>
                    <a:pt x="253" y="1450"/>
                  </a:lnTo>
                  <a:lnTo>
                    <a:pt x="259" y="1446"/>
                  </a:lnTo>
                  <a:lnTo>
                    <a:pt x="262" y="1441"/>
                  </a:lnTo>
                  <a:lnTo>
                    <a:pt x="260" y="1438"/>
                  </a:lnTo>
                  <a:lnTo>
                    <a:pt x="262" y="1438"/>
                  </a:lnTo>
                  <a:lnTo>
                    <a:pt x="263" y="1435"/>
                  </a:lnTo>
                  <a:lnTo>
                    <a:pt x="271" y="1435"/>
                  </a:lnTo>
                  <a:lnTo>
                    <a:pt x="276" y="1434"/>
                  </a:lnTo>
                  <a:lnTo>
                    <a:pt x="277" y="1431"/>
                  </a:lnTo>
                  <a:lnTo>
                    <a:pt x="281" y="1429"/>
                  </a:lnTo>
                  <a:lnTo>
                    <a:pt x="283" y="1425"/>
                  </a:lnTo>
                  <a:lnTo>
                    <a:pt x="284" y="1425"/>
                  </a:lnTo>
                  <a:lnTo>
                    <a:pt x="285" y="1425"/>
                  </a:lnTo>
                  <a:lnTo>
                    <a:pt x="285" y="1422"/>
                  </a:lnTo>
                  <a:lnTo>
                    <a:pt x="284" y="1420"/>
                  </a:lnTo>
                  <a:lnTo>
                    <a:pt x="283" y="1420"/>
                  </a:lnTo>
                  <a:lnTo>
                    <a:pt x="278" y="1422"/>
                  </a:lnTo>
                  <a:lnTo>
                    <a:pt x="274" y="1424"/>
                  </a:lnTo>
                  <a:lnTo>
                    <a:pt x="271" y="1425"/>
                  </a:lnTo>
                  <a:lnTo>
                    <a:pt x="267" y="1425"/>
                  </a:lnTo>
                  <a:lnTo>
                    <a:pt x="264" y="1428"/>
                  </a:lnTo>
                  <a:lnTo>
                    <a:pt x="259" y="1424"/>
                  </a:lnTo>
                  <a:lnTo>
                    <a:pt x="260" y="1428"/>
                  </a:lnTo>
                  <a:lnTo>
                    <a:pt x="257" y="1431"/>
                  </a:lnTo>
                  <a:lnTo>
                    <a:pt x="253" y="1429"/>
                  </a:lnTo>
                  <a:lnTo>
                    <a:pt x="252" y="1429"/>
                  </a:lnTo>
                  <a:lnTo>
                    <a:pt x="252" y="1431"/>
                  </a:lnTo>
                  <a:lnTo>
                    <a:pt x="250" y="1431"/>
                  </a:lnTo>
                  <a:lnTo>
                    <a:pt x="249" y="1431"/>
                  </a:lnTo>
                  <a:lnTo>
                    <a:pt x="249" y="1428"/>
                  </a:lnTo>
                  <a:lnTo>
                    <a:pt x="248" y="1428"/>
                  </a:lnTo>
                  <a:lnTo>
                    <a:pt x="246" y="1428"/>
                  </a:lnTo>
                  <a:lnTo>
                    <a:pt x="248" y="1429"/>
                  </a:lnTo>
                  <a:lnTo>
                    <a:pt x="243" y="1429"/>
                  </a:lnTo>
                  <a:lnTo>
                    <a:pt x="242" y="1428"/>
                  </a:lnTo>
                  <a:lnTo>
                    <a:pt x="239" y="1427"/>
                  </a:lnTo>
                  <a:lnTo>
                    <a:pt x="238" y="1428"/>
                  </a:lnTo>
                  <a:lnTo>
                    <a:pt x="236" y="1425"/>
                  </a:lnTo>
                  <a:lnTo>
                    <a:pt x="235" y="1427"/>
                  </a:lnTo>
                  <a:lnTo>
                    <a:pt x="233" y="1425"/>
                  </a:lnTo>
                  <a:lnTo>
                    <a:pt x="232" y="1420"/>
                  </a:lnTo>
                  <a:lnTo>
                    <a:pt x="233" y="1420"/>
                  </a:lnTo>
                  <a:lnTo>
                    <a:pt x="233" y="1420"/>
                  </a:lnTo>
                  <a:lnTo>
                    <a:pt x="238" y="1420"/>
                  </a:lnTo>
                  <a:lnTo>
                    <a:pt x="239" y="1422"/>
                  </a:lnTo>
                  <a:lnTo>
                    <a:pt x="239" y="1421"/>
                  </a:lnTo>
                  <a:lnTo>
                    <a:pt x="242" y="1421"/>
                  </a:lnTo>
                  <a:lnTo>
                    <a:pt x="242" y="1420"/>
                  </a:lnTo>
                  <a:lnTo>
                    <a:pt x="245" y="1421"/>
                  </a:lnTo>
                  <a:lnTo>
                    <a:pt x="245" y="1418"/>
                  </a:lnTo>
                  <a:lnTo>
                    <a:pt x="248" y="1418"/>
                  </a:lnTo>
                  <a:lnTo>
                    <a:pt x="250" y="1421"/>
                  </a:lnTo>
                  <a:lnTo>
                    <a:pt x="253" y="1424"/>
                  </a:lnTo>
                  <a:lnTo>
                    <a:pt x="255" y="1424"/>
                  </a:lnTo>
                  <a:lnTo>
                    <a:pt x="256" y="1422"/>
                  </a:lnTo>
                  <a:lnTo>
                    <a:pt x="256" y="1422"/>
                  </a:lnTo>
                  <a:lnTo>
                    <a:pt x="259" y="1424"/>
                  </a:lnTo>
                  <a:lnTo>
                    <a:pt x="262" y="1421"/>
                  </a:lnTo>
                  <a:lnTo>
                    <a:pt x="259" y="1421"/>
                  </a:lnTo>
                  <a:lnTo>
                    <a:pt x="260" y="1420"/>
                  </a:lnTo>
                  <a:lnTo>
                    <a:pt x="256" y="1418"/>
                  </a:lnTo>
                  <a:lnTo>
                    <a:pt x="255" y="1415"/>
                  </a:lnTo>
                  <a:lnTo>
                    <a:pt x="253" y="1417"/>
                  </a:lnTo>
                  <a:lnTo>
                    <a:pt x="246" y="1410"/>
                  </a:lnTo>
                  <a:lnTo>
                    <a:pt x="240" y="1413"/>
                  </a:lnTo>
                  <a:lnTo>
                    <a:pt x="236" y="1413"/>
                  </a:lnTo>
                  <a:lnTo>
                    <a:pt x="235" y="1410"/>
                  </a:lnTo>
                  <a:lnTo>
                    <a:pt x="232" y="1410"/>
                  </a:lnTo>
                  <a:lnTo>
                    <a:pt x="227" y="1407"/>
                  </a:lnTo>
                  <a:lnTo>
                    <a:pt x="228" y="1403"/>
                  </a:lnTo>
                  <a:lnTo>
                    <a:pt x="232" y="1401"/>
                  </a:lnTo>
                  <a:lnTo>
                    <a:pt x="235" y="1397"/>
                  </a:lnTo>
                  <a:lnTo>
                    <a:pt x="238" y="1396"/>
                  </a:lnTo>
                  <a:lnTo>
                    <a:pt x="236" y="1394"/>
                  </a:lnTo>
                  <a:lnTo>
                    <a:pt x="233" y="1396"/>
                  </a:lnTo>
                  <a:lnTo>
                    <a:pt x="231" y="1396"/>
                  </a:lnTo>
                  <a:lnTo>
                    <a:pt x="229" y="1386"/>
                  </a:lnTo>
                  <a:lnTo>
                    <a:pt x="232" y="1387"/>
                  </a:lnTo>
                  <a:lnTo>
                    <a:pt x="235" y="1386"/>
                  </a:lnTo>
                  <a:lnTo>
                    <a:pt x="238" y="1387"/>
                  </a:lnTo>
                  <a:lnTo>
                    <a:pt x="240" y="1383"/>
                  </a:lnTo>
                  <a:lnTo>
                    <a:pt x="243" y="1386"/>
                  </a:lnTo>
                  <a:lnTo>
                    <a:pt x="246" y="1386"/>
                  </a:lnTo>
                  <a:lnTo>
                    <a:pt x="246" y="1387"/>
                  </a:lnTo>
                  <a:lnTo>
                    <a:pt x="248" y="1387"/>
                  </a:lnTo>
                  <a:lnTo>
                    <a:pt x="246" y="1385"/>
                  </a:lnTo>
                  <a:lnTo>
                    <a:pt x="246" y="1378"/>
                  </a:lnTo>
                  <a:lnTo>
                    <a:pt x="249" y="1378"/>
                  </a:lnTo>
                  <a:lnTo>
                    <a:pt x="249" y="1378"/>
                  </a:lnTo>
                  <a:lnTo>
                    <a:pt x="250" y="1378"/>
                  </a:lnTo>
                  <a:lnTo>
                    <a:pt x="252" y="1375"/>
                  </a:lnTo>
                  <a:lnTo>
                    <a:pt x="256" y="1375"/>
                  </a:lnTo>
                  <a:lnTo>
                    <a:pt x="260" y="1372"/>
                  </a:lnTo>
                  <a:lnTo>
                    <a:pt x="263" y="1372"/>
                  </a:lnTo>
                  <a:lnTo>
                    <a:pt x="263" y="1371"/>
                  </a:lnTo>
                  <a:close/>
                  <a:moveTo>
                    <a:pt x="205" y="1359"/>
                  </a:moveTo>
                  <a:lnTo>
                    <a:pt x="208" y="1362"/>
                  </a:lnTo>
                  <a:lnTo>
                    <a:pt x="208" y="1365"/>
                  </a:lnTo>
                  <a:lnTo>
                    <a:pt x="198" y="1383"/>
                  </a:lnTo>
                  <a:lnTo>
                    <a:pt x="196" y="1379"/>
                  </a:lnTo>
                  <a:lnTo>
                    <a:pt x="196" y="1385"/>
                  </a:lnTo>
                  <a:lnTo>
                    <a:pt x="193" y="1387"/>
                  </a:lnTo>
                  <a:lnTo>
                    <a:pt x="191" y="1387"/>
                  </a:lnTo>
                  <a:lnTo>
                    <a:pt x="191" y="1390"/>
                  </a:lnTo>
                  <a:lnTo>
                    <a:pt x="189" y="1390"/>
                  </a:lnTo>
                  <a:lnTo>
                    <a:pt x="189" y="1393"/>
                  </a:lnTo>
                  <a:lnTo>
                    <a:pt x="186" y="1393"/>
                  </a:lnTo>
                  <a:lnTo>
                    <a:pt x="186" y="1392"/>
                  </a:lnTo>
                  <a:lnTo>
                    <a:pt x="183" y="1394"/>
                  </a:lnTo>
                  <a:lnTo>
                    <a:pt x="182" y="1396"/>
                  </a:lnTo>
                  <a:lnTo>
                    <a:pt x="180" y="1396"/>
                  </a:lnTo>
                  <a:lnTo>
                    <a:pt x="179" y="1390"/>
                  </a:lnTo>
                  <a:lnTo>
                    <a:pt x="176" y="1397"/>
                  </a:lnTo>
                  <a:lnTo>
                    <a:pt x="175" y="1396"/>
                  </a:lnTo>
                  <a:lnTo>
                    <a:pt x="175" y="1394"/>
                  </a:lnTo>
                  <a:lnTo>
                    <a:pt x="170" y="1393"/>
                  </a:lnTo>
                  <a:lnTo>
                    <a:pt x="169" y="1394"/>
                  </a:lnTo>
                  <a:lnTo>
                    <a:pt x="169" y="1399"/>
                  </a:lnTo>
                  <a:lnTo>
                    <a:pt x="166" y="1400"/>
                  </a:lnTo>
                  <a:lnTo>
                    <a:pt x="166" y="1396"/>
                  </a:lnTo>
                  <a:lnTo>
                    <a:pt x="163" y="1396"/>
                  </a:lnTo>
                  <a:lnTo>
                    <a:pt x="163" y="1394"/>
                  </a:lnTo>
                  <a:lnTo>
                    <a:pt x="166" y="1394"/>
                  </a:lnTo>
                  <a:lnTo>
                    <a:pt x="169" y="1389"/>
                  </a:lnTo>
                  <a:lnTo>
                    <a:pt x="170" y="1392"/>
                  </a:lnTo>
                  <a:lnTo>
                    <a:pt x="173" y="1390"/>
                  </a:lnTo>
                  <a:lnTo>
                    <a:pt x="173" y="1389"/>
                  </a:lnTo>
                  <a:lnTo>
                    <a:pt x="175" y="1387"/>
                  </a:lnTo>
                  <a:lnTo>
                    <a:pt x="176" y="1383"/>
                  </a:lnTo>
                  <a:lnTo>
                    <a:pt x="179" y="1382"/>
                  </a:lnTo>
                  <a:lnTo>
                    <a:pt x="180" y="1380"/>
                  </a:lnTo>
                  <a:lnTo>
                    <a:pt x="180" y="1379"/>
                  </a:lnTo>
                  <a:lnTo>
                    <a:pt x="180" y="1376"/>
                  </a:lnTo>
                  <a:lnTo>
                    <a:pt x="183" y="1376"/>
                  </a:lnTo>
                  <a:lnTo>
                    <a:pt x="183" y="1375"/>
                  </a:lnTo>
                  <a:lnTo>
                    <a:pt x="186" y="1375"/>
                  </a:lnTo>
                  <a:lnTo>
                    <a:pt x="186" y="1373"/>
                  </a:lnTo>
                  <a:lnTo>
                    <a:pt x="187" y="1373"/>
                  </a:lnTo>
                  <a:lnTo>
                    <a:pt x="189" y="1371"/>
                  </a:lnTo>
                  <a:lnTo>
                    <a:pt x="191" y="1371"/>
                  </a:lnTo>
                  <a:lnTo>
                    <a:pt x="194" y="1365"/>
                  </a:lnTo>
                  <a:lnTo>
                    <a:pt x="196" y="1364"/>
                  </a:lnTo>
                  <a:lnTo>
                    <a:pt x="196" y="1365"/>
                  </a:lnTo>
                  <a:lnTo>
                    <a:pt x="197" y="1364"/>
                  </a:lnTo>
                  <a:lnTo>
                    <a:pt x="198" y="1362"/>
                  </a:lnTo>
                  <a:lnTo>
                    <a:pt x="198" y="1362"/>
                  </a:lnTo>
                  <a:lnTo>
                    <a:pt x="200" y="1362"/>
                  </a:lnTo>
                  <a:lnTo>
                    <a:pt x="201" y="1361"/>
                  </a:lnTo>
                  <a:lnTo>
                    <a:pt x="203" y="1362"/>
                  </a:lnTo>
                  <a:lnTo>
                    <a:pt x="205" y="1359"/>
                  </a:lnTo>
                  <a:close/>
                  <a:moveTo>
                    <a:pt x="6" y="1330"/>
                  </a:moveTo>
                  <a:lnTo>
                    <a:pt x="12" y="1332"/>
                  </a:lnTo>
                  <a:lnTo>
                    <a:pt x="6" y="1334"/>
                  </a:lnTo>
                  <a:lnTo>
                    <a:pt x="2" y="1332"/>
                  </a:lnTo>
                  <a:lnTo>
                    <a:pt x="2" y="1330"/>
                  </a:lnTo>
                  <a:lnTo>
                    <a:pt x="6" y="1330"/>
                  </a:lnTo>
                  <a:close/>
                  <a:moveTo>
                    <a:pt x="9" y="1316"/>
                  </a:moveTo>
                  <a:lnTo>
                    <a:pt x="10" y="1318"/>
                  </a:lnTo>
                  <a:lnTo>
                    <a:pt x="7" y="1319"/>
                  </a:lnTo>
                  <a:lnTo>
                    <a:pt x="9" y="1320"/>
                  </a:lnTo>
                  <a:lnTo>
                    <a:pt x="9" y="1322"/>
                  </a:lnTo>
                  <a:lnTo>
                    <a:pt x="7" y="1323"/>
                  </a:lnTo>
                  <a:lnTo>
                    <a:pt x="9" y="1326"/>
                  </a:lnTo>
                  <a:lnTo>
                    <a:pt x="2" y="1329"/>
                  </a:lnTo>
                  <a:lnTo>
                    <a:pt x="2" y="1327"/>
                  </a:lnTo>
                  <a:lnTo>
                    <a:pt x="0" y="1327"/>
                  </a:lnTo>
                  <a:lnTo>
                    <a:pt x="2" y="1323"/>
                  </a:lnTo>
                  <a:lnTo>
                    <a:pt x="2" y="1320"/>
                  </a:lnTo>
                  <a:lnTo>
                    <a:pt x="6" y="1319"/>
                  </a:lnTo>
                  <a:lnTo>
                    <a:pt x="6" y="1318"/>
                  </a:lnTo>
                  <a:lnTo>
                    <a:pt x="9" y="1316"/>
                  </a:lnTo>
                  <a:close/>
                  <a:moveTo>
                    <a:pt x="262" y="1281"/>
                  </a:moveTo>
                  <a:lnTo>
                    <a:pt x="264" y="1284"/>
                  </a:lnTo>
                  <a:lnTo>
                    <a:pt x="266" y="1288"/>
                  </a:lnTo>
                  <a:lnTo>
                    <a:pt x="266" y="1299"/>
                  </a:lnTo>
                  <a:lnTo>
                    <a:pt x="264" y="1301"/>
                  </a:lnTo>
                  <a:lnTo>
                    <a:pt x="263" y="1299"/>
                  </a:lnTo>
                  <a:lnTo>
                    <a:pt x="263" y="1302"/>
                  </a:lnTo>
                  <a:lnTo>
                    <a:pt x="263" y="1302"/>
                  </a:lnTo>
                  <a:lnTo>
                    <a:pt x="263" y="1302"/>
                  </a:lnTo>
                  <a:lnTo>
                    <a:pt x="262" y="1305"/>
                  </a:lnTo>
                  <a:lnTo>
                    <a:pt x="257" y="1305"/>
                  </a:lnTo>
                  <a:lnTo>
                    <a:pt x="249" y="1299"/>
                  </a:lnTo>
                  <a:lnTo>
                    <a:pt x="249" y="1294"/>
                  </a:lnTo>
                  <a:lnTo>
                    <a:pt x="253" y="1291"/>
                  </a:lnTo>
                  <a:lnTo>
                    <a:pt x="257" y="1291"/>
                  </a:lnTo>
                  <a:lnTo>
                    <a:pt x="259" y="1285"/>
                  </a:lnTo>
                  <a:lnTo>
                    <a:pt x="257" y="1284"/>
                  </a:lnTo>
                  <a:lnTo>
                    <a:pt x="262" y="1281"/>
                  </a:lnTo>
                  <a:close/>
                  <a:moveTo>
                    <a:pt x="17" y="1280"/>
                  </a:moveTo>
                  <a:lnTo>
                    <a:pt x="26" y="1281"/>
                  </a:lnTo>
                  <a:lnTo>
                    <a:pt x="23" y="1284"/>
                  </a:lnTo>
                  <a:lnTo>
                    <a:pt x="30" y="1284"/>
                  </a:lnTo>
                  <a:lnTo>
                    <a:pt x="34" y="1287"/>
                  </a:lnTo>
                  <a:lnTo>
                    <a:pt x="26" y="1285"/>
                  </a:lnTo>
                  <a:lnTo>
                    <a:pt x="23" y="1288"/>
                  </a:lnTo>
                  <a:lnTo>
                    <a:pt x="23" y="1288"/>
                  </a:lnTo>
                  <a:lnTo>
                    <a:pt x="28" y="1288"/>
                  </a:lnTo>
                  <a:lnTo>
                    <a:pt x="28" y="1291"/>
                  </a:lnTo>
                  <a:lnTo>
                    <a:pt x="24" y="1291"/>
                  </a:lnTo>
                  <a:lnTo>
                    <a:pt x="23" y="1292"/>
                  </a:lnTo>
                  <a:lnTo>
                    <a:pt x="20" y="1292"/>
                  </a:lnTo>
                  <a:lnTo>
                    <a:pt x="17" y="1288"/>
                  </a:lnTo>
                  <a:lnTo>
                    <a:pt x="21" y="1288"/>
                  </a:lnTo>
                  <a:lnTo>
                    <a:pt x="21" y="1287"/>
                  </a:lnTo>
                  <a:lnTo>
                    <a:pt x="14" y="1285"/>
                  </a:lnTo>
                  <a:lnTo>
                    <a:pt x="17" y="1283"/>
                  </a:lnTo>
                  <a:lnTo>
                    <a:pt x="17" y="1280"/>
                  </a:lnTo>
                  <a:close/>
                  <a:moveTo>
                    <a:pt x="55" y="1264"/>
                  </a:moveTo>
                  <a:lnTo>
                    <a:pt x="57" y="1266"/>
                  </a:lnTo>
                  <a:lnTo>
                    <a:pt x="54" y="1267"/>
                  </a:lnTo>
                  <a:lnTo>
                    <a:pt x="55" y="1264"/>
                  </a:lnTo>
                  <a:close/>
                  <a:moveTo>
                    <a:pt x="51" y="1263"/>
                  </a:moveTo>
                  <a:lnTo>
                    <a:pt x="52" y="1267"/>
                  </a:lnTo>
                  <a:lnTo>
                    <a:pt x="50" y="1267"/>
                  </a:lnTo>
                  <a:lnTo>
                    <a:pt x="50" y="1264"/>
                  </a:lnTo>
                  <a:lnTo>
                    <a:pt x="51" y="1263"/>
                  </a:lnTo>
                  <a:close/>
                  <a:moveTo>
                    <a:pt x="59" y="1256"/>
                  </a:moveTo>
                  <a:lnTo>
                    <a:pt x="59" y="1260"/>
                  </a:lnTo>
                  <a:lnTo>
                    <a:pt x="58" y="1260"/>
                  </a:lnTo>
                  <a:lnTo>
                    <a:pt x="58" y="1263"/>
                  </a:lnTo>
                  <a:lnTo>
                    <a:pt x="52" y="1260"/>
                  </a:lnTo>
                  <a:lnTo>
                    <a:pt x="54" y="1259"/>
                  </a:lnTo>
                  <a:lnTo>
                    <a:pt x="55" y="1259"/>
                  </a:lnTo>
                  <a:lnTo>
                    <a:pt x="57" y="1262"/>
                  </a:lnTo>
                  <a:lnTo>
                    <a:pt x="58" y="1259"/>
                  </a:lnTo>
                  <a:lnTo>
                    <a:pt x="55" y="1259"/>
                  </a:lnTo>
                  <a:lnTo>
                    <a:pt x="59" y="1256"/>
                  </a:lnTo>
                  <a:close/>
                  <a:moveTo>
                    <a:pt x="38" y="1246"/>
                  </a:moveTo>
                  <a:lnTo>
                    <a:pt x="40" y="1246"/>
                  </a:lnTo>
                  <a:lnTo>
                    <a:pt x="38" y="1249"/>
                  </a:lnTo>
                  <a:lnTo>
                    <a:pt x="43" y="1249"/>
                  </a:lnTo>
                  <a:lnTo>
                    <a:pt x="43" y="1252"/>
                  </a:lnTo>
                  <a:lnTo>
                    <a:pt x="41" y="1253"/>
                  </a:lnTo>
                  <a:lnTo>
                    <a:pt x="43" y="1255"/>
                  </a:lnTo>
                  <a:lnTo>
                    <a:pt x="38" y="1256"/>
                  </a:lnTo>
                  <a:lnTo>
                    <a:pt x="38" y="1257"/>
                  </a:lnTo>
                  <a:lnTo>
                    <a:pt x="44" y="1262"/>
                  </a:lnTo>
                  <a:lnTo>
                    <a:pt x="44" y="1260"/>
                  </a:lnTo>
                  <a:lnTo>
                    <a:pt x="47" y="1263"/>
                  </a:lnTo>
                  <a:lnTo>
                    <a:pt x="47" y="1262"/>
                  </a:lnTo>
                  <a:lnTo>
                    <a:pt x="48" y="1263"/>
                  </a:lnTo>
                  <a:lnTo>
                    <a:pt x="48" y="1264"/>
                  </a:lnTo>
                  <a:lnTo>
                    <a:pt x="45" y="1264"/>
                  </a:lnTo>
                  <a:lnTo>
                    <a:pt x="47" y="1266"/>
                  </a:lnTo>
                  <a:lnTo>
                    <a:pt x="50" y="1267"/>
                  </a:lnTo>
                  <a:lnTo>
                    <a:pt x="50" y="1271"/>
                  </a:lnTo>
                  <a:lnTo>
                    <a:pt x="45" y="1270"/>
                  </a:lnTo>
                  <a:lnTo>
                    <a:pt x="45" y="1271"/>
                  </a:lnTo>
                  <a:lnTo>
                    <a:pt x="43" y="1273"/>
                  </a:lnTo>
                  <a:lnTo>
                    <a:pt x="43" y="1276"/>
                  </a:lnTo>
                  <a:lnTo>
                    <a:pt x="41" y="1276"/>
                  </a:lnTo>
                  <a:lnTo>
                    <a:pt x="43" y="1277"/>
                  </a:lnTo>
                  <a:lnTo>
                    <a:pt x="40" y="1277"/>
                  </a:lnTo>
                  <a:lnTo>
                    <a:pt x="41" y="1280"/>
                  </a:lnTo>
                  <a:lnTo>
                    <a:pt x="40" y="1281"/>
                  </a:lnTo>
                  <a:lnTo>
                    <a:pt x="38" y="1280"/>
                  </a:lnTo>
                  <a:lnTo>
                    <a:pt x="37" y="1283"/>
                  </a:lnTo>
                  <a:lnTo>
                    <a:pt x="31" y="1283"/>
                  </a:lnTo>
                  <a:lnTo>
                    <a:pt x="31" y="1280"/>
                  </a:lnTo>
                  <a:lnTo>
                    <a:pt x="30" y="1278"/>
                  </a:lnTo>
                  <a:lnTo>
                    <a:pt x="27" y="1281"/>
                  </a:lnTo>
                  <a:lnTo>
                    <a:pt x="19" y="1280"/>
                  </a:lnTo>
                  <a:lnTo>
                    <a:pt x="17" y="1278"/>
                  </a:lnTo>
                  <a:lnTo>
                    <a:pt x="19" y="1277"/>
                  </a:lnTo>
                  <a:lnTo>
                    <a:pt x="19" y="1274"/>
                  </a:lnTo>
                  <a:lnTo>
                    <a:pt x="23" y="1273"/>
                  </a:lnTo>
                  <a:lnTo>
                    <a:pt x="26" y="1273"/>
                  </a:lnTo>
                  <a:lnTo>
                    <a:pt x="26" y="1270"/>
                  </a:lnTo>
                  <a:lnTo>
                    <a:pt x="24" y="1269"/>
                  </a:lnTo>
                  <a:lnTo>
                    <a:pt x="24" y="1269"/>
                  </a:lnTo>
                  <a:lnTo>
                    <a:pt x="27" y="1269"/>
                  </a:lnTo>
                  <a:lnTo>
                    <a:pt x="27" y="1264"/>
                  </a:lnTo>
                  <a:lnTo>
                    <a:pt x="27" y="1263"/>
                  </a:lnTo>
                  <a:lnTo>
                    <a:pt x="28" y="1264"/>
                  </a:lnTo>
                  <a:lnTo>
                    <a:pt x="24" y="1260"/>
                  </a:lnTo>
                  <a:lnTo>
                    <a:pt x="31" y="1260"/>
                  </a:lnTo>
                  <a:lnTo>
                    <a:pt x="37" y="1257"/>
                  </a:lnTo>
                  <a:lnTo>
                    <a:pt x="38" y="1252"/>
                  </a:lnTo>
                  <a:lnTo>
                    <a:pt x="37" y="1250"/>
                  </a:lnTo>
                  <a:lnTo>
                    <a:pt x="37" y="1246"/>
                  </a:lnTo>
                  <a:lnTo>
                    <a:pt x="38" y="1246"/>
                  </a:lnTo>
                  <a:close/>
                  <a:moveTo>
                    <a:pt x="229" y="1246"/>
                  </a:moveTo>
                  <a:lnTo>
                    <a:pt x="229" y="1248"/>
                  </a:lnTo>
                  <a:lnTo>
                    <a:pt x="232" y="1248"/>
                  </a:lnTo>
                  <a:lnTo>
                    <a:pt x="232" y="1249"/>
                  </a:lnTo>
                  <a:lnTo>
                    <a:pt x="235" y="1249"/>
                  </a:lnTo>
                  <a:lnTo>
                    <a:pt x="236" y="1252"/>
                  </a:lnTo>
                  <a:lnTo>
                    <a:pt x="240" y="1253"/>
                  </a:lnTo>
                  <a:lnTo>
                    <a:pt x="243" y="1259"/>
                  </a:lnTo>
                  <a:lnTo>
                    <a:pt x="238" y="1260"/>
                  </a:lnTo>
                  <a:lnTo>
                    <a:pt x="238" y="1260"/>
                  </a:lnTo>
                  <a:lnTo>
                    <a:pt x="245" y="1263"/>
                  </a:lnTo>
                  <a:lnTo>
                    <a:pt x="242" y="1267"/>
                  </a:lnTo>
                  <a:lnTo>
                    <a:pt x="242" y="1274"/>
                  </a:lnTo>
                  <a:lnTo>
                    <a:pt x="239" y="1278"/>
                  </a:lnTo>
                  <a:lnTo>
                    <a:pt x="236" y="1280"/>
                  </a:lnTo>
                  <a:lnTo>
                    <a:pt x="235" y="1283"/>
                  </a:lnTo>
                  <a:lnTo>
                    <a:pt x="232" y="1285"/>
                  </a:lnTo>
                  <a:lnTo>
                    <a:pt x="229" y="1285"/>
                  </a:lnTo>
                  <a:lnTo>
                    <a:pt x="227" y="1281"/>
                  </a:lnTo>
                  <a:lnTo>
                    <a:pt x="222" y="1280"/>
                  </a:lnTo>
                  <a:lnTo>
                    <a:pt x="221" y="1273"/>
                  </a:lnTo>
                  <a:lnTo>
                    <a:pt x="218" y="1273"/>
                  </a:lnTo>
                  <a:lnTo>
                    <a:pt x="207" y="1262"/>
                  </a:lnTo>
                  <a:lnTo>
                    <a:pt x="210" y="1262"/>
                  </a:lnTo>
                  <a:lnTo>
                    <a:pt x="210" y="1259"/>
                  </a:lnTo>
                  <a:lnTo>
                    <a:pt x="215" y="1255"/>
                  </a:lnTo>
                  <a:lnTo>
                    <a:pt x="217" y="1252"/>
                  </a:lnTo>
                  <a:lnTo>
                    <a:pt x="222" y="1248"/>
                  </a:lnTo>
                  <a:lnTo>
                    <a:pt x="225" y="1249"/>
                  </a:lnTo>
                  <a:lnTo>
                    <a:pt x="225" y="1248"/>
                  </a:lnTo>
                  <a:lnTo>
                    <a:pt x="229" y="1246"/>
                  </a:lnTo>
                  <a:close/>
                  <a:moveTo>
                    <a:pt x="48" y="1245"/>
                  </a:moveTo>
                  <a:lnTo>
                    <a:pt x="51" y="1249"/>
                  </a:lnTo>
                  <a:lnTo>
                    <a:pt x="47" y="1252"/>
                  </a:lnTo>
                  <a:lnTo>
                    <a:pt x="45" y="1249"/>
                  </a:lnTo>
                  <a:lnTo>
                    <a:pt x="47" y="1248"/>
                  </a:lnTo>
                  <a:lnTo>
                    <a:pt x="47" y="1246"/>
                  </a:lnTo>
                  <a:lnTo>
                    <a:pt x="48" y="1245"/>
                  </a:lnTo>
                  <a:close/>
                  <a:moveTo>
                    <a:pt x="66" y="1236"/>
                  </a:moveTo>
                  <a:lnTo>
                    <a:pt x="69" y="1236"/>
                  </a:lnTo>
                  <a:lnTo>
                    <a:pt x="69" y="1238"/>
                  </a:lnTo>
                  <a:lnTo>
                    <a:pt x="66" y="1242"/>
                  </a:lnTo>
                  <a:lnTo>
                    <a:pt x="68" y="1245"/>
                  </a:lnTo>
                  <a:lnTo>
                    <a:pt x="66" y="1245"/>
                  </a:lnTo>
                  <a:lnTo>
                    <a:pt x="66" y="1248"/>
                  </a:lnTo>
                  <a:lnTo>
                    <a:pt x="64" y="1248"/>
                  </a:lnTo>
                  <a:lnTo>
                    <a:pt x="61" y="1246"/>
                  </a:lnTo>
                  <a:lnTo>
                    <a:pt x="62" y="1242"/>
                  </a:lnTo>
                  <a:lnTo>
                    <a:pt x="61" y="1239"/>
                  </a:lnTo>
                  <a:lnTo>
                    <a:pt x="61" y="1236"/>
                  </a:lnTo>
                  <a:lnTo>
                    <a:pt x="64" y="1238"/>
                  </a:lnTo>
                  <a:lnTo>
                    <a:pt x="64" y="1236"/>
                  </a:lnTo>
                  <a:lnTo>
                    <a:pt x="66" y="1236"/>
                  </a:lnTo>
                  <a:close/>
                  <a:moveTo>
                    <a:pt x="250" y="1213"/>
                  </a:moveTo>
                  <a:lnTo>
                    <a:pt x="253" y="1214"/>
                  </a:lnTo>
                  <a:lnTo>
                    <a:pt x="253" y="1217"/>
                  </a:lnTo>
                  <a:lnTo>
                    <a:pt x="252" y="1218"/>
                  </a:lnTo>
                  <a:lnTo>
                    <a:pt x="249" y="1217"/>
                  </a:lnTo>
                  <a:lnTo>
                    <a:pt x="249" y="1218"/>
                  </a:lnTo>
                  <a:lnTo>
                    <a:pt x="250" y="1223"/>
                  </a:lnTo>
                  <a:lnTo>
                    <a:pt x="248" y="1224"/>
                  </a:lnTo>
                  <a:lnTo>
                    <a:pt x="245" y="1224"/>
                  </a:lnTo>
                  <a:lnTo>
                    <a:pt x="242" y="1221"/>
                  </a:lnTo>
                  <a:lnTo>
                    <a:pt x="240" y="1218"/>
                  </a:lnTo>
                  <a:lnTo>
                    <a:pt x="246" y="1216"/>
                  </a:lnTo>
                  <a:lnTo>
                    <a:pt x="248" y="1217"/>
                  </a:lnTo>
                  <a:lnTo>
                    <a:pt x="248" y="1214"/>
                  </a:lnTo>
                  <a:lnTo>
                    <a:pt x="250" y="1213"/>
                  </a:lnTo>
                  <a:close/>
                  <a:moveTo>
                    <a:pt x="285" y="1162"/>
                  </a:moveTo>
                  <a:lnTo>
                    <a:pt x="294" y="1165"/>
                  </a:lnTo>
                  <a:lnTo>
                    <a:pt x="298" y="1168"/>
                  </a:lnTo>
                  <a:lnTo>
                    <a:pt x="298" y="1171"/>
                  </a:lnTo>
                  <a:lnTo>
                    <a:pt x="297" y="1174"/>
                  </a:lnTo>
                  <a:lnTo>
                    <a:pt x="298" y="1176"/>
                  </a:lnTo>
                  <a:lnTo>
                    <a:pt x="295" y="1179"/>
                  </a:lnTo>
                  <a:lnTo>
                    <a:pt x="288" y="1179"/>
                  </a:lnTo>
                  <a:lnTo>
                    <a:pt x="281" y="1171"/>
                  </a:lnTo>
                  <a:lnTo>
                    <a:pt x="281" y="1169"/>
                  </a:lnTo>
                  <a:lnTo>
                    <a:pt x="281" y="1165"/>
                  </a:lnTo>
                  <a:lnTo>
                    <a:pt x="285" y="1162"/>
                  </a:lnTo>
                  <a:close/>
                  <a:moveTo>
                    <a:pt x="82" y="1136"/>
                  </a:moveTo>
                  <a:lnTo>
                    <a:pt x="82" y="1139"/>
                  </a:lnTo>
                  <a:lnTo>
                    <a:pt x="82" y="1137"/>
                  </a:lnTo>
                  <a:lnTo>
                    <a:pt x="82" y="1141"/>
                  </a:lnTo>
                  <a:lnTo>
                    <a:pt x="79" y="1143"/>
                  </a:lnTo>
                  <a:lnTo>
                    <a:pt x="79" y="1143"/>
                  </a:lnTo>
                  <a:lnTo>
                    <a:pt x="78" y="1144"/>
                  </a:lnTo>
                  <a:lnTo>
                    <a:pt x="75" y="1143"/>
                  </a:lnTo>
                  <a:lnTo>
                    <a:pt x="78" y="1137"/>
                  </a:lnTo>
                  <a:lnTo>
                    <a:pt x="82" y="1136"/>
                  </a:lnTo>
                  <a:close/>
                  <a:moveTo>
                    <a:pt x="52" y="1136"/>
                  </a:moveTo>
                  <a:lnTo>
                    <a:pt x="50" y="1140"/>
                  </a:lnTo>
                  <a:lnTo>
                    <a:pt x="52" y="1139"/>
                  </a:lnTo>
                  <a:lnTo>
                    <a:pt x="57" y="1139"/>
                  </a:lnTo>
                  <a:lnTo>
                    <a:pt x="61" y="1143"/>
                  </a:lnTo>
                  <a:lnTo>
                    <a:pt x="68" y="1146"/>
                  </a:lnTo>
                  <a:lnTo>
                    <a:pt x="69" y="1148"/>
                  </a:lnTo>
                  <a:lnTo>
                    <a:pt x="68" y="1148"/>
                  </a:lnTo>
                  <a:lnTo>
                    <a:pt x="66" y="1148"/>
                  </a:lnTo>
                  <a:lnTo>
                    <a:pt x="66" y="1148"/>
                  </a:lnTo>
                  <a:lnTo>
                    <a:pt x="73" y="1154"/>
                  </a:lnTo>
                  <a:lnTo>
                    <a:pt x="73" y="1155"/>
                  </a:lnTo>
                  <a:lnTo>
                    <a:pt x="72" y="1157"/>
                  </a:lnTo>
                  <a:lnTo>
                    <a:pt x="71" y="1155"/>
                  </a:lnTo>
                  <a:lnTo>
                    <a:pt x="68" y="1155"/>
                  </a:lnTo>
                  <a:lnTo>
                    <a:pt x="72" y="1157"/>
                  </a:lnTo>
                  <a:lnTo>
                    <a:pt x="78" y="1155"/>
                  </a:lnTo>
                  <a:lnTo>
                    <a:pt x="75" y="1160"/>
                  </a:lnTo>
                  <a:lnTo>
                    <a:pt x="71" y="1162"/>
                  </a:lnTo>
                  <a:lnTo>
                    <a:pt x="69" y="1161"/>
                  </a:lnTo>
                  <a:lnTo>
                    <a:pt x="69" y="1162"/>
                  </a:lnTo>
                  <a:lnTo>
                    <a:pt x="64" y="1160"/>
                  </a:lnTo>
                  <a:lnTo>
                    <a:pt x="68" y="1164"/>
                  </a:lnTo>
                  <a:lnTo>
                    <a:pt x="72" y="1164"/>
                  </a:lnTo>
                  <a:lnTo>
                    <a:pt x="72" y="1162"/>
                  </a:lnTo>
                  <a:lnTo>
                    <a:pt x="71" y="1162"/>
                  </a:lnTo>
                  <a:lnTo>
                    <a:pt x="72" y="1161"/>
                  </a:lnTo>
                  <a:lnTo>
                    <a:pt x="73" y="1164"/>
                  </a:lnTo>
                  <a:lnTo>
                    <a:pt x="73" y="1162"/>
                  </a:lnTo>
                  <a:lnTo>
                    <a:pt x="76" y="1164"/>
                  </a:lnTo>
                  <a:lnTo>
                    <a:pt x="78" y="1165"/>
                  </a:lnTo>
                  <a:lnTo>
                    <a:pt x="76" y="1165"/>
                  </a:lnTo>
                  <a:lnTo>
                    <a:pt x="76" y="1169"/>
                  </a:lnTo>
                  <a:lnTo>
                    <a:pt x="80" y="1169"/>
                  </a:lnTo>
                  <a:lnTo>
                    <a:pt x="82" y="1171"/>
                  </a:lnTo>
                  <a:lnTo>
                    <a:pt x="80" y="1172"/>
                  </a:lnTo>
                  <a:lnTo>
                    <a:pt x="80" y="1174"/>
                  </a:lnTo>
                  <a:lnTo>
                    <a:pt x="79" y="1176"/>
                  </a:lnTo>
                  <a:lnTo>
                    <a:pt x="78" y="1178"/>
                  </a:lnTo>
                  <a:lnTo>
                    <a:pt x="76" y="1176"/>
                  </a:lnTo>
                  <a:lnTo>
                    <a:pt x="75" y="1181"/>
                  </a:lnTo>
                  <a:lnTo>
                    <a:pt x="71" y="1183"/>
                  </a:lnTo>
                  <a:lnTo>
                    <a:pt x="73" y="1185"/>
                  </a:lnTo>
                  <a:lnTo>
                    <a:pt x="72" y="1185"/>
                  </a:lnTo>
                  <a:lnTo>
                    <a:pt x="73" y="1188"/>
                  </a:lnTo>
                  <a:lnTo>
                    <a:pt x="71" y="1190"/>
                  </a:lnTo>
                  <a:lnTo>
                    <a:pt x="71" y="1190"/>
                  </a:lnTo>
                  <a:lnTo>
                    <a:pt x="69" y="1192"/>
                  </a:lnTo>
                  <a:lnTo>
                    <a:pt x="71" y="1195"/>
                  </a:lnTo>
                  <a:lnTo>
                    <a:pt x="66" y="1195"/>
                  </a:lnTo>
                  <a:lnTo>
                    <a:pt x="66" y="1196"/>
                  </a:lnTo>
                  <a:lnTo>
                    <a:pt x="62" y="1195"/>
                  </a:lnTo>
                  <a:lnTo>
                    <a:pt x="62" y="1193"/>
                  </a:lnTo>
                  <a:lnTo>
                    <a:pt x="64" y="1193"/>
                  </a:lnTo>
                  <a:lnTo>
                    <a:pt x="62" y="1192"/>
                  </a:lnTo>
                  <a:lnTo>
                    <a:pt x="62" y="1192"/>
                  </a:lnTo>
                  <a:lnTo>
                    <a:pt x="61" y="1192"/>
                  </a:lnTo>
                  <a:lnTo>
                    <a:pt x="59" y="1193"/>
                  </a:lnTo>
                  <a:lnTo>
                    <a:pt x="57" y="1193"/>
                  </a:lnTo>
                  <a:lnTo>
                    <a:pt x="55" y="1190"/>
                  </a:lnTo>
                  <a:lnTo>
                    <a:pt x="55" y="1193"/>
                  </a:lnTo>
                  <a:lnTo>
                    <a:pt x="57" y="1195"/>
                  </a:lnTo>
                  <a:lnTo>
                    <a:pt x="62" y="1193"/>
                  </a:lnTo>
                  <a:lnTo>
                    <a:pt x="62" y="1195"/>
                  </a:lnTo>
                  <a:lnTo>
                    <a:pt x="64" y="1195"/>
                  </a:lnTo>
                  <a:lnTo>
                    <a:pt x="64" y="1197"/>
                  </a:lnTo>
                  <a:lnTo>
                    <a:pt x="68" y="1197"/>
                  </a:lnTo>
                  <a:lnTo>
                    <a:pt x="68" y="1199"/>
                  </a:lnTo>
                  <a:lnTo>
                    <a:pt x="69" y="1200"/>
                  </a:lnTo>
                  <a:lnTo>
                    <a:pt x="69" y="1204"/>
                  </a:lnTo>
                  <a:lnTo>
                    <a:pt x="72" y="1207"/>
                  </a:lnTo>
                  <a:lnTo>
                    <a:pt x="72" y="1214"/>
                  </a:lnTo>
                  <a:lnTo>
                    <a:pt x="71" y="1216"/>
                  </a:lnTo>
                  <a:lnTo>
                    <a:pt x="71" y="1217"/>
                  </a:lnTo>
                  <a:lnTo>
                    <a:pt x="69" y="1218"/>
                  </a:lnTo>
                  <a:lnTo>
                    <a:pt x="65" y="1218"/>
                  </a:lnTo>
                  <a:lnTo>
                    <a:pt x="64" y="1216"/>
                  </a:lnTo>
                  <a:lnTo>
                    <a:pt x="62" y="1218"/>
                  </a:lnTo>
                  <a:lnTo>
                    <a:pt x="59" y="1217"/>
                  </a:lnTo>
                  <a:lnTo>
                    <a:pt x="55" y="1217"/>
                  </a:lnTo>
                  <a:lnTo>
                    <a:pt x="64" y="1220"/>
                  </a:lnTo>
                  <a:lnTo>
                    <a:pt x="61" y="1220"/>
                  </a:lnTo>
                  <a:lnTo>
                    <a:pt x="59" y="1220"/>
                  </a:lnTo>
                  <a:lnTo>
                    <a:pt x="59" y="1221"/>
                  </a:lnTo>
                  <a:lnTo>
                    <a:pt x="66" y="1220"/>
                  </a:lnTo>
                  <a:lnTo>
                    <a:pt x="72" y="1223"/>
                  </a:lnTo>
                  <a:lnTo>
                    <a:pt x="72" y="1225"/>
                  </a:lnTo>
                  <a:lnTo>
                    <a:pt x="73" y="1225"/>
                  </a:lnTo>
                  <a:lnTo>
                    <a:pt x="75" y="1225"/>
                  </a:lnTo>
                  <a:lnTo>
                    <a:pt x="76" y="1227"/>
                  </a:lnTo>
                  <a:lnTo>
                    <a:pt x="79" y="1228"/>
                  </a:lnTo>
                  <a:lnTo>
                    <a:pt x="78" y="1231"/>
                  </a:lnTo>
                  <a:lnTo>
                    <a:pt x="76" y="1231"/>
                  </a:lnTo>
                  <a:lnTo>
                    <a:pt x="78" y="1231"/>
                  </a:lnTo>
                  <a:lnTo>
                    <a:pt x="75" y="1232"/>
                  </a:lnTo>
                  <a:lnTo>
                    <a:pt x="75" y="1235"/>
                  </a:lnTo>
                  <a:lnTo>
                    <a:pt x="64" y="1231"/>
                  </a:lnTo>
                  <a:lnTo>
                    <a:pt x="62" y="1232"/>
                  </a:lnTo>
                  <a:lnTo>
                    <a:pt x="59" y="1232"/>
                  </a:lnTo>
                  <a:lnTo>
                    <a:pt x="59" y="1232"/>
                  </a:lnTo>
                  <a:lnTo>
                    <a:pt x="57" y="1232"/>
                  </a:lnTo>
                  <a:lnTo>
                    <a:pt x="51" y="1232"/>
                  </a:lnTo>
                  <a:lnTo>
                    <a:pt x="50" y="1230"/>
                  </a:lnTo>
                  <a:lnTo>
                    <a:pt x="47" y="1230"/>
                  </a:lnTo>
                  <a:lnTo>
                    <a:pt x="47" y="1224"/>
                  </a:lnTo>
                  <a:lnTo>
                    <a:pt x="44" y="1224"/>
                  </a:lnTo>
                  <a:lnTo>
                    <a:pt x="45" y="1224"/>
                  </a:lnTo>
                  <a:lnTo>
                    <a:pt x="45" y="1221"/>
                  </a:lnTo>
                  <a:lnTo>
                    <a:pt x="44" y="1218"/>
                  </a:lnTo>
                  <a:lnTo>
                    <a:pt x="44" y="1214"/>
                  </a:lnTo>
                  <a:lnTo>
                    <a:pt x="41" y="1204"/>
                  </a:lnTo>
                  <a:lnTo>
                    <a:pt x="43" y="1197"/>
                  </a:lnTo>
                  <a:lnTo>
                    <a:pt x="40" y="1196"/>
                  </a:lnTo>
                  <a:lnTo>
                    <a:pt x="40" y="1190"/>
                  </a:lnTo>
                  <a:lnTo>
                    <a:pt x="38" y="1189"/>
                  </a:lnTo>
                  <a:lnTo>
                    <a:pt x="37" y="1190"/>
                  </a:lnTo>
                  <a:lnTo>
                    <a:pt x="35" y="1189"/>
                  </a:lnTo>
                  <a:lnTo>
                    <a:pt x="40" y="1189"/>
                  </a:lnTo>
                  <a:lnTo>
                    <a:pt x="41" y="1188"/>
                  </a:lnTo>
                  <a:lnTo>
                    <a:pt x="43" y="1182"/>
                  </a:lnTo>
                  <a:lnTo>
                    <a:pt x="43" y="1179"/>
                  </a:lnTo>
                  <a:lnTo>
                    <a:pt x="41" y="1179"/>
                  </a:lnTo>
                  <a:lnTo>
                    <a:pt x="43" y="1178"/>
                  </a:lnTo>
                  <a:lnTo>
                    <a:pt x="43" y="1174"/>
                  </a:lnTo>
                  <a:lnTo>
                    <a:pt x="45" y="1174"/>
                  </a:lnTo>
                  <a:lnTo>
                    <a:pt x="47" y="1169"/>
                  </a:lnTo>
                  <a:lnTo>
                    <a:pt x="45" y="1168"/>
                  </a:lnTo>
                  <a:lnTo>
                    <a:pt x="47" y="1161"/>
                  </a:lnTo>
                  <a:lnTo>
                    <a:pt x="45" y="1153"/>
                  </a:lnTo>
                  <a:lnTo>
                    <a:pt x="41" y="1144"/>
                  </a:lnTo>
                  <a:lnTo>
                    <a:pt x="41" y="1143"/>
                  </a:lnTo>
                  <a:lnTo>
                    <a:pt x="44" y="1143"/>
                  </a:lnTo>
                  <a:lnTo>
                    <a:pt x="47" y="1139"/>
                  </a:lnTo>
                  <a:lnTo>
                    <a:pt x="50" y="1140"/>
                  </a:lnTo>
                  <a:lnTo>
                    <a:pt x="51" y="1134"/>
                  </a:lnTo>
                  <a:lnTo>
                    <a:pt x="52" y="1133"/>
                  </a:lnTo>
                  <a:lnTo>
                    <a:pt x="52" y="1136"/>
                  </a:lnTo>
                  <a:close/>
                  <a:moveTo>
                    <a:pt x="59" y="1109"/>
                  </a:moveTo>
                  <a:lnTo>
                    <a:pt x="62" y="1111"/>
                  </a:lnTo>
                  <a:lnTo>
                    <a:pt x="57" y="1114"/>
                  </a:lnTo>
                  <a:lnTo>
                    <a:pt x="62" y="1114"/>
                  </a:lnTo>
                  <a:lnTo>
                    <a:pt x="62" y="1112"/>
                  </a:lnTo>
                  <a:lnTo>
                    <a:pt x="64" y="1112"/>
                  </a:lnTo>
                  <a:lnTo>
                    <a:pt x="68" y="1115"/>
                  </a:lnTo>
                  <a:lnTo>
                    <a:pt x="69" y="1119"/>
                  </a:lnTo>
                  <a:lnTo>
                    <a:pt x="71" y="1118"/>
                  </a:lnTo>
                  <a:lnTo>
                    <a:pt x="71" y="1115"/>
                  </a:lnTo>
                  <a:lnTo>
                    <a:pt x="73" y="1115"/>
                  </a:lnTo>
                  <a:lnTo>
                    <a:pt x="73" y="1119"/>
                  </a:lnTo>
                  <a:lnTo>
                    <a:pt x="75" y="1118"/>
                  </a:lnTo>
                  <a:lnTo>
                    <a:pt x="80" y="1120"/>
                  </a:lnTo>
                  <a:lnTo>
                    <a:pt x="78" y="1122"/>
                  </a:lnTo>
                  <a:lnTo>
                    <a:pt x="73" y="1120"/>
                  </a:lnTo>
                  <a:lnTo>
                    <a:pt x="73" y="1123"/>
                  </a:lnTo>
                  <a:lnTo>
                    <a:pt x="75" y="1122"/>
                  </a:lnTo>
                  <a:lnTo>
                    <a:pt x="79" y="1125"/>
                  </a:lnTo>
                  <a:lnTo>
                    <a:pt x="79" y="1126"/>
                  </a:lnTo>
                  <a:lnTo>
                    <a:pt x="78" y="1125"/>
                  </a:lnTo>
                  <a:lnTo>
                    <a:pt x="75" y="1126"/>
                  </a:lnTo>
                  <a:lnTo>
                    <a:pt x="72" y="1125"/>
                  </a:lnTo>
                  <a:lnTo>
                    <a:pt x="71" y="1125"/>
                  </a:lnTo>
                  <a:lnTo>
                    <a:pt x="72" y="1127"/>
                  </a:lnTo>
                  <a:lnTo>
                    <a:pt x="71" y="1127"/>
                  </a:lnTo>
                  <a:lnTo>
                    <a:pt x="69" y="1126"/>
                  </a:lnTo>
                  <a:lnTo>
                    <a:pt x="69" y="1126"/>
                  </a:lnTo>
                  <a:lnTo>
                    <a:pt x="69" y="1127"/>
                  </a:lnTo>
                  <a:lnTo>
                    <a:pt x="71" y="1127"/>
                  </a:lnTo>
                  <a:lnTo>
                    <a:pt x="69" y="1129"/>
                  </a:lnTo>
                  <a:lnTo>
                    <a:pt x="72" y="1130"/>
                  </a:lnTo>
                  <a:lnTo>
                    <a:pt x="72" y="1129"/>
                  </a:lnTo>
                  <a:lnTo>
                    <a:pt x="72" y="1127"/>
                  </a:lnTo>
                  <a:lnTo>
                    <a:pt x="72" y="1127"/>
                  </a:lnTo>
                  <a:lnTo>
                    <a:pt x="76" y="1127"/>
                  </a:lnTo>
                  <a:lnTo>
                    <a:pt x="80" y="1132"/>
                  </a:lnTo>
                  <a:lnTo>
                    <a:pt x="79" y="1132"/>
                  </a:lnTo>
                  <a:lnTo>
                    <a:pt x="80" y="1133"/>
                  </a:lnTo>
                  <a:lnTo>
                    <a:pt x="79" y="1134"/>
                  </a:lnTo>
                  <a:lnTo>
                    <a:pt x="80" y="1134"/>
                  </a:lnTo>
                  <a:lnTo>
                    <a:pt x="78" y="1137"/>
                  </a:lnTo>
                  <a:lnTo>
                    <a:pt x="75" y="1136"/>
                  </a:lnTo>
                  <a:lnTo>
                    <a:pt x="75" y="1139"/>
                  </a:lnTo>
                  <a:lnTo>
                    <a:pt x="73" y="1139"/>
                  </a:lnTo>
                  <a:lnTo>
                    <a:pt x="68" y="1137"/>
                  </a:lnTo>
                  <a:lnTo>
                    <a:pt x="69" y="1140"/>
                  </a:lnTo>
                  <a:lnTo>
                    <a:pt x="72" y="1140"/>
                  </a:lnTo>
                  <a:lnTo>
                    <a:pt x="73" y="1141"/>
                  </a:lnTo>
                  <a:lnTo>
                    <a:pt x="69" y="1143"/>
                  </a:lnTo>
                  <a:lnTo>
                    <a:pt x="68" y="1141"/>
                  </a:lnTo>
                  <a:lnTo>
                    <a:pt x="71" y="1140"/>
                  </a:lnTo>
                  <a:lnTo>
                    <a:pt x="68" y="1140"/>
                  </a:lnTo>
                  <a:lnTo>
                    <a:pt x="66" y="1139"/>
                  </a:lnTo>
                  <a:lnTo>
                    <a:pt x="65" y="1140"/>
                  </a:lnTo>
                  <a:lnTo>
                    <a:pt x="65" y="1139"/>
                  </a:lnTo>
                  <a:lnTo>
                    <a:pt x="64" y="1137"/>
                  </a:lnTo>
                  <a:lnTo>
                    <a:pt x="62" y="1139"/>
                  </a:lnTo>
                  <a:lnTo>
                    <a:pt x="62" y="1139"/>
                  </a:lnTo>
                  <a:lnTo>
                    <a:pt x="62" y="1140"/>
                  </a:lnTo>
                  <a:lnTo>
                    <a:pt x="58" y="1137"/>
                  </a:lnTo>
                  <a:lnTo>
                    <a:pt x="52" y="1136"/>
                  </a:lnTo>
                  <a:lnTo>
                    <a:pt x="57" y="1134"/>
                  </a:lnTo>
                  <a:lnTo>
                    <a:pt x="51" y="1132"/>
                  </a:lnTo>
                  <a:lnTo>
                    <a:pt x="47" y="1133"/>
                  </a:lnTo>
                  <a:lnTo>
                    <a:pt x="47" y="1126"/>
                  </a:lnTo>
                  <a:lnTo>
                    <a:pt x="44" y="1123"/>
                  </a:lnTo>
                  <a:lnTo>
                    <a:pt x="44" y="1122"/>
                  </a:lnTo>
                  <a:lnTo>
                    <a:pt x="45" y="1120"/>
                  </a:lnTo>
                  <a:lnTo>
                    <a:pt x="45" y="1120"/>
                  </a:lnTo>
                  <a:lnTo>
                    <a:pt x="44" y="1119"/>
                  </a:lnTo>
                  <a:lnTo>
                    <a:pt x="44" y="1116"/>
                  </a:lnTo>
                  <a:lnTo>
                    <a:pt x="50" y="1116"/>
                  </a:lnTo>
                  <a:lnTo>
                    <a:pt x="51" y="1111"/>
                  </a:lnTo>
                  <a:lnTo>
                    <a:pt x="55" y="1109"/>
                  </a:lnTo>
                  <a:lnTo>
                    <a:pt x="55" y="1114"/>
                  </a:lnTo>
                  <a:lnTo>
                    <a:pt x="57" y="1112"/>
                  </a:lnTo>
                  <a:lnTo>
                    <a:pt x="57" y="1111"/>
                  </a:lnTo>
                  <a:lnTo>
                    <a:pt x="59" y="1111"/>
                  </a:lnTo>
                  <a:lnTo>
                    <a:pt x="59" y="1109"/>
                  </a:lnTo>
                  <a:close/>
                  <a:moveTo>
                    <a:pt x="79" y="1107"/>
                  </a:moveTo>
                  <a:lnTo>
                    <a:pt x="86" y="1108"/>
                  </a:lnTo>
                  <a:lnTo>
                    <a:pt x="87" y="1111"/>
                  </a:lnTo>
                  <a:lnTo>
                    <a:pt x="85" y="1112"/>
                  </a:lnTo>
                  <a:lnTo>
                    <a:pt x="87" y="1112"/>
                  </a:lnTo>
                  <a:lnTo>
                    <a:pt x="87" y="1114"/>
                  </a:lnTo>
                  <a:lnTo>
                    <a:pt x="83" y="1118"/>
                  </a:lnTo>
                  <a:lnTo>
                    <a:pt x="80" y="1116"/>
                  </a:lnTo>
                  <a:lnTo>
                    <a:pt x="82" y="1114"/>
                  </a:lnTo>
                  <a:lnTo>
                    <a:pt x="79" y="1111"/>
                  </a:lnTo>
                  <a:lnTo>
                    <a:pt x="79" y="1109"/>
                  </a:lnTo>
                  <a:lnTo>
                    <a:pt x="83" y="1111"/>
                  </a:lnTo>
                  <a:lnTo>
                    <a:pt x="83" y="1109"/>
                  </a:lnTo>
                  <a:lnTo>
                    <a:pt x="79" y="1107"/>
                  </a:lnTo>
                  <a:close/>
                  <a:moveTo>
                    <a:pt x="69" y="1105"/>
                  </a:moveTo>
                  <a:lnTo>
                    <a:pt x="71" y="1105"/>
                  </a:lnTo>
                  <a:lnTo>
                    <a:pt x="71" y="1108"/>
                  </a:lnTo>
                  <a:lnTo>
                    <a:pt x="71" y="1108"/>
                  </a:lnTo>
                  <a:lnTo>
                    <a:pt x="71" y="1107"/>
                  </a:lnTo>
                  <a:lnTo>
                    <a:pt x="75" y="1107"/>
                  </a:lnTo>
                  <a:lnTo>
                    <a:pt x="76" y="1108"/>
                  </a:lnTo>
                  <a:lnTo>
                    <a:pt x="76" y="1107"/>
                  </a:lnTo>
                  <a:lnTo>
                    <a:pt x="78" y="1107"/>
                  </a:lnTo>
                  <a:lnTo>
                    <a:pt x="76" y="1108"/>
                  </a:lnTo>
                  <a:lnTo>
                    <a:pt x="78" y="1111"/>
                  </a:lnTo>
                  <a:lnTo>
                    <a:pt x="80" y="1115"/>
                  </a:lnTo>
                  <a:lnTo>
                    <a:pt x="79" y="1116"/>
                  </a:lnTo>
                  <a:lnTo>
                    <a:pt x="75" y="1115"/>
                  </a:lnTo>
                  <a:lnTo>
                    <a:pt x="75" y="1114"/>
                  </a:lnTo>
                  <a:lnTo>
                    <a:pt x="73" y="1115"/>
                  </a:lnTo>
                  <a:lnTo>
                    <a:pt x="72" y="1115"/>
                  </a:lnTo>
                  <a:lnTo>
                    <a:pt x="69" y="1111"/>
                  </a:lnTo>
                  <a:lnTo>
                    <a:pt x="68" y="1111"/>
                  </a:lnTo>
                  <a:lnTo>
                    <a:pt x="68" y="1112"/>
                  </a:lnTo>
                  <a:lnTo>
                    <a:pt x="66" y="1112"/>
                  </a:lnTo>
                  <a:lnTo>
                    <a:pt x="66" y="1111"/>
                  </a:lnTo>
                  <a:lnTo>
                    <a:pt x="66" y="1109"/>
                  </a:lnTo>
                  <a:lnTo>
                    <a:pt x="62" y="1108"/>
                  </a:lnTo>
                  <a:lnTo>
                    <a:pt x="64" y="1107"/>
                  </a:lnTo>
                  <a:lnTo>
                    <a:pt x="64" y="1108"/>
                  </a:lnTo>
                  <a:lnTo>
                    <a:pt x="66" y="1109"/>
                  </a:lnTo>
                  <a:lnTo>
                    <a:pt x="66" y="1108"/>
                  </a:lnTo>
                  <a:lnTo>
                    <a:pt x="69" y="1108"/>
                  </a:lnTo>
                  <a:lnTo>
                    <a:pt x="69" y="1107"/>
                  </a:lnTo>
                  <a:lnTo>
                    <a:pt x="65" y="1105"/>
                  </a:lnTo>
                  <a:lnTo>
                    <a:pt x="69" y="1105"/>
                  </a:lnTo>
                  <a:close/>
                  <a:moveTo>
                    <a:pt x="284" y="1102"/>
                  </a:moveTo>
                  <a:lnTo>
                    <a:pt x="288" y="1111"/>
                  </a:lnTo>
                  <a:lnTo>
                    <a:pt x="285" y="1120"/>
                  </a:lnTo>
                  <a:lnTo>
                    <a:pt x="284" y="1125"/>
                  </a:lnTo>
                  <a:lnTo>
                    <a:pt x="281" y="1126"/>
                  </a:lnTo>
                  <a:lnTo>
                    <a:pt x="280" y="1130"/>
                  </a:lnTo>
                  <a:lnTo>
                    <a:pt x="281" y="1133"/>
                  </a:lnTo>
                  <a:lnTo>
                    <a:pt x="281" y="1143"/>
                  </a:lnTo>
                  <a:lnTo>
                    <a:pt x="285" y="1148"/>
                  </a:lnTo>
                  <a:lnTo>
                    <a:pt x="287" y="1148"/>
                  </a:lnTo>
                  <a:lnTo>
                    <a:pt x="287" y="1153"/>
                  </a:lnTo>
                  <a:lnTo>
                    <a:pt x="281" y="1161"/>
                  </a:lnTo>
                  <a:lnTo>
                    <a:pt x="276" y="1162"/>
                  </a:lnTo>
                  <a:lnTo>
                    <a:pt x="273" y="1161"/>
                  </a:lnTo>
                  <a:lnTo>
                    <a:pt x="273" y="1157"/>
                  </a:lnTo>
                  <a:lnTo>
                    <a:pt x="271" y="1154"/>
                  </a:lnTo>
                  <a:lnTo>
                    <a:pt x="270" y="1155"/>
                  </a:lnTo>
                  <a:lnTo>
                    <a:pt x="271" y="1151"/>
                  </a:lnTo>
                  <a:lnTo>
                    <a:pt x="270" y="1150"/>
                  </a:lnTo>
                  <a:lnTo>
                    <a:pt x="271" y="1147"/>
                  </a:lnTo>
                  <a:lnTo>
                    <a:pt x="270" y="1133"/>
                  </a:lnTo>
                  <a:lnTo>
                    <a:pt x="271" y="1126"/>
                  </a:lnTo>
                  <a:lnTo>
                    <a:pt x="276" y="1120"/>
                  </a:lnTo>
                  <a:lnTo>
                    <a:pt x="281" y="1122"/>
                  </a:lnTo>
                  <a:lnTo>
                    <a:pt x="283" y="1120"/>
                  </a:lnTo>
                  <a:lnTo>
                    <a:pt x="283" y="1119"/>
                  </a:lnTo>
                  <a:lnTo>
                    <a:pt x="280" y="1118"/>
                  </a:lnTo>
                  <a:lnTo>
                    <a:pt x="281" y="1116"/>
                  </a:lnTo>
                  <a:lnTo>
                    <a:pt x="281" y="1115"/>
                  </a:lnTo>
                  <a:lnTo>
                    <a:pt x="281" y="1116"/>
                  </a:lnTo>
                  <a:lnTo>
                    <a:pt x="280" y="1115"/>
                  </a:lnTo>
                  <a:lnTo>
                    <a:pt x="278" y="1111"/>
                  </a:lnTo>
                  <a:lnTo>
                    <a:pt x="281" y="1109"/>
                  </a:lnTo>
                  <a:lnTo>
                    <a:pt x="281" y="1109"/>
                  </a:lnTo>
                  <a:lnTo>
                    <a:pt x="281" y="1115"/>
                  </a:lnTo>
                  <a:lnTo>
                    <a:pt x="283" y="1111"/>
                  </a:lnTo>
                  <a:lnTo>
                    <a:pt x="287" y="1111"/>
                  </a:lnTo>
                  <a:lnTo>
                    <a:pt x="285" y="1109"/>
                  </a:lnTo>
                  <a:lnTo>
                    <a:pt x="285" y="1108"/>
                  </a:lnTo>
                  <a:lnTo>
                    <a:pt x="285" y="1105"/>
                  </a:lnTo>
                  <a:lnTo>
                    <a:pt x="283" y="1104"/>
                  </a:lnTo>
                  <a:lnTo>
                    <a:pt x="284" y="1102"/>
                  </a:lnTo>
                  <a:close/>
                  <a:moveTo>
                    <a:pt x="45" y="1094"/>
                  </a:moveTo>
                  <a:lnTo>
                    <a:pt x="48" y="1097"/>
                  </a:lnTo>
                  <a:lnTo>
                    <a:pt x="50" y="1094"/>
                  </a:lnTo>
                  <a:lnTo>
                    <a:pt x="51" y="1093"/>
                  </a:lnTo>
                  <a:lnTo>
                    <a:pt x="52" y="1094"/>
                  </a:lnTo>
                  <a:lnTo>
                    <a:pt x="52" y="1095"/>
                  </a:lnTo>
                  <a:lnTo>
                    <a:pt x="54" y="1094"/>
                  </a:lnTo>
                  <a:lnTo>
                    <a:pt x="55" y="1097"/>
                  </a:lnTo>
                  <a:lnTo>
                    <a:pt x="57" y="1097"/>
                  </a:lnTo>
                  <a:lnTo>
                    <a:pt x="57" y="1098"/>
                  </a:lnTo>
                  <a:lnTo>
                    <a:pt x="55" y="1100"/>
                  </a:lnTo>
                  <a:lnTo>
                    <a:pt x="54" y="1101"/>
                  </a:lnTo>
                  <a:lnTo>
                    <a:pt x="55" y="1102"/>
                  </a:lnTo>
                  <a:lnTo>
                    <a:pt x="54" y="1107"/>
                  </a:lnTo>
                  <a:lnTo>
                    <a:pt x="54" y="1109"/>
                  </a:lnTo>
                  <a:lnTo>
                    <a:pt x="51" y="1108"/>
                  </a:lnTo>
                  <a:lnTo>
                    <a:pt x="50" y="1102"/>
                  </a:lnTo>
                  <a:lnTo>
                    <a:pt x="45" y="1094"/>
                  </a:lnTo>
                  <a:lnTo>
                    <a:pt x="45" y="1094"/>
                  </a:lnTo>
                  <a:close/>
                  <a:moveTo>
                    <a:pt x="41" y="1086"/>
                  </a:moveTo>
                  <a:lnTo>
                    <a:pt x="43" y="1088"/>
                  </a:lnTo>
                  <a:lnTo>
                    <a:pt x="45" y="1088"/>
                  </a:lnTo>
                  <a:lnTo>
                    <a:pt x="45" y="1090"/>
                  </a:lnTo>
                  <a:lnTo>
                    <a:pt x="44" y="1090"/>
                  </a:lnTo>
                  <a:lnTo>
                    <a:pt x="44" y="1090"/>
                  </a:lnTo>
                  <a:lnTo>
                    <a:pt x="45" y="1091"/>
                  </a:lnTo>
                  <a:lnTo>
                    <a:pt x="44" y="1093"/>
                  </a:lnTo>
                  <a:lnTo>
                    <a:pt x="41" y="1091"/>
                  </a:lnTo>
                  <a:lnTo>
                    <a:pt x="40" y="1088"/>
                  </a:lnTo>
                  <a:lnTo>
                    <a:pt x="41" y="1086"/>
                  </a:lnTo>
                  <a:close/>
                  <a:moveTo>
                    <a:pt x="288" y="1104"/>
                  </a:moveTo>
                  <a:lnTo>
                    <a:pt x="285" y="1101"/>
                  </a:lnTo>
                  <a:lnTo>
                    <a:pt x="287" y="1101"/>
                  </a:lnTo>
                  <a:lnTo>
                    <a:pt x="285" y="1100"/>
                  </a:lnTo>
                  <a:lnTo>
                    <a:pt x="288" y="1095"/>
                  </a:lnTo>
                  <a:lnTo>
                    <a:pt x="285" y="1097"/>
                  </a:lnTo>
                  <a:lnTo>
                    <a:pt x="284" y="1094"/>
                  </a:lnTo>
                  <a:lnTo>
                    <a:pt x="288" y="1093"/>
                  </a:lnTo>
                  <a:lnTo>
                    <a:pt x="287" y="1086"/>
                  </a:lnTo>
                  <a:lnTo>
                    <a:pt x="288" y="1084"/>
                  </a:lnTo>
                  <a:lnTo>
                    <a:pt x="291" y="1086"/>
                  </a:lnTo>
                  <a:lnTo>
                    <a:pt x="290" y="1081"/>
                  </a:lnTo>
                  <a:lnTo>
                    <a:pt x="291" y="1081"/>
                  </a:lnTo>
                  <a:lnTo>
                    <a:pt x="292" y="1087"/>
                  </a:lnTo>
                  <a:lnTo>
                    <a:pt x="290" y="1098"/>
                  </a:lnTo>
                  <a:lnTo>
                    <a:pt x="290" y="1100"/>
                  </a:lnTo>
                  <a:lnTo>
                    <a:pt x="290" y="1102"/>
                  </a:lnTo>
                  <a:lnTo>
                    <a:pt x="288" y="1104"/>
                  </a:lnTo>
                  <a:close/>
                  <a:moveTo>
                    <a:pt x="47" y="1055"/>
                  </a:moveTo>
                  <a:lnTo>
                    <a:pt x="50" y="1055"/>
                  </a:lnTo>
                  <a:lnTo>
                    <a:pt x="48" y="1058"/>
                  </a:lnTo>
                  <a:lnTo>
                    <a:pt x="47" y="1059"/>
                  </a:lnTo>
                  <a:lnTo>
                    <a:pt x="47" y="1058"/>
                  </a:lnTo>
                  <a:lnTo>
                    <a:pt x="43" y="1059"/>
                  </a:lnTo>
                  <a:lnTo>
                    <a:pt x="41" y="1058"/>
                  </a:lnTo>
                  <a:lnTo>
                    <a:pt x="40" y="1059"/>
                  </a:lnTo>
                  <a:lnTo>
                    <a:pt x="38" y="1058"/>
                  </a:lnTo>
                  <a:lnTo>
                    <a:pt x="40" y="1056"/>
                  </a:lnTo>
                  <a:lnTo>
                    <a:pt x="43" y="1058"/>
                  </a:lnTo>
                  <a:lnTo>
                    <a:pt x="44" y="1056"/>
                  </a:lnTo>
                  <a:lnTo>
                    <a:pt x="43" y="1055"/>
                  </a:lnTo>
                  <a:lnTo>
                    <a:pt x="44" y="1055"/>
                  </a:lnTo>
                  <a:lnTo>
                    <a:pt x="44" y="1056"/>
                  </a:lnTo>
                  <a:lnTo>
                    <a:pt x="47" y="1055"/>
                  </a:lnTo>
                  <a:close/>
                  <a:moveTo>
                    <a:pt x="82" y="1045"/>
                  </a:moveTo>
                  <a:lnTo>
                    <a:pt x="83" y="1046"/>
                  </a:lnTo>
                  <a:lnTo>
                    <a:pt x="82" y="1048"/>
                  </a:lnTo>
                  <a:lnTo>
                    <a:pt x="85" y="1051"/>
                  </a:lnTo>
                  <a:lnTo>
                    <a:pt x="86" y="1049"/>
                  </a:lnTo>
                  <a:lnTo>
                    <a:pt x="86" y="1051"/>
                  </a:lnTo>
                  <a:lnTo>
                    <a:pt x="86" y="1051"/>
                  </a:lnTo>
                  <a:lnTo>
                    <a:pt x="87" y="1052"/>
                  </a:lnTo>
                  <a:lnTo>
                    <a:pt x="87" y="1056"/>
                  </a:lnTo>
                  <a:lnTo>
                    <a:pt x="86" y="1058"/>
                  </a:lnTo>
                  <a:lnTo>
                    <a:pt x="87" y="1058"/>
                  </a:lnTo>
                  <a:lnTo>
                    <a:pt x="85" y="1059"/>
                  </a:lnTo>
                  <a:lnTo>
                    <a:pt x="87" y="1059"/>
                  </a:lnTo>
                  <a:lnTo>
                    <a:pt x="89" y="1060"/>
                  </a:lnTo>
                  <a:lnTo>
                    <a:pt x="89" y="1059"/>
                  </a:lnTo>
                  <a:lnTo>
                    <a:pt x="92" y="1056"/>
                  </a:lnTo>
                  <a:lnTo>
                    <a:pt x="93" y="1059"/>
                  </a:lnTo>
                  <a:lnTo>
                    <a:pt x="90" y="1060"/>
                  </a:lnTo>
                  <a:lnTo>
                    <a:pt x="92" y="1063"/>
                  </a:lnTo>
                  <a:lnTo>
                    <a:pt x="92" y="1060"/>
                  </a:lnTo>
                  <a:lnTo>
                    <a:pt x="97" y="1060"/>
                  </a:lnTo>
                  <a:lnTo>
                    <a:pt x="93" y="1058"/>
                  </a:lnTo>
                  <a:lnTo>
                    <a:pt x="94" y="1056"/>
                  </a:lnTo>
                  <a:lnTo>
                    <a:pt x="97" y="1058"/>
                  </a:lnTo>
                  <a:lnTo>
                    <a:pt x="97" y="1056"/>
                  </a:lnTo>
                  <a:lnTo>
                    <a:pt x="97" y="1055"/>
                  </a:lnTo>
                  <a:lnTo>
                    <a:pt x="100" y="1058"/>
                  </a:lnTo>
                  <a:lnTo>
                    <a:pt x="97" y="1059"/>
                  </a:lnTo>
                  <a:lnTo>
                    <a:pt x="100" y="1062"/>
                  </a:lnTo>
                  <a:lnTo>
                    <a:pt x="101" y="1060"/>
                  </a:lnTo>
                  <a:lnTo>
                    <a:pt x="104" y="1063"/>
                  </a:lnTo>
                  <a:lnTo>
                    <a:pt x="97" y="1074"/>
                  </a:lnTo>
                  <a:lnTo>
                    <a:pt x="92" y="1069"/>
                  </a:lnTo>
                  <a:lnTo>
                    <a:pt x="94" y="1066"/>
                  </a:lnTo>
                  <a:lnTo>
                    <a:pt x="89" y="1067"/>
                  </a:lnTo>
                  <a:lnTo>
                    <a:pt x="89" y="1069"/>
                  </a:lnTo>
                  <a:lnTo>
                    <a:pt x="87" y="1069"/>
                  </a:lnTo>
                  <a:lnTo>
                    <a:pt x="85" y="1069"/>
                  </a:lnTo>
                  <a:lnTo>
                    <a:pt x="85" y="1070"/>
                  </a:lnTo>
                  <a:lnTo>
                    <a:pt x="83" y="1070"/>
                  </a:lnTo>
                  <a:lnTo>
                    <a:pt x="89" y="1072"/>
                  </a:lnTo>
                  <a:lnTo>
                    <a:pt x="87" y="1076"/>
                  </a:lnTo>
                  <a:lnTo>
                    <a:pt x="87" y="1077"/>
                  </a:lnTo>
                  <a:lnTo>
                    <a:pt x="86" y="1077"/>
                  </a:lnTo>
                  <a:lnTo>
                    <a:pt x="87" y="1079"/>
                  </a:lnTo>
                  <a:lnTo>
                    <a:pt x="87" y="1080"/>
                  </a:lnTo>
                  <a:lnTo>
                    <a:pt x="90" y="1079"/>
                  </a:lnTo>
                  <a:lnTo>
                    <a:pt x="93" y="1080"/>
                  </a:lnTo>
                  <a:lnTo>
                    <a:pt x="94" y="1077"/>
                  </a:lnTo>
                  <a:lnTo>
                    <a:pt x="97" y="1079"/>
                  </a:lnTo>
                  <a:lnTo>
                    <a:pt x="94" y="1088"/>
                  </a:lnTo>
                  <a:lnTo>
                    <a:pt x="90" y="1090"/>
                  </a:lnTo>
                  <a:lnTo>
                    <a:pt x="86" y="1090"/>
                  </a:lnTo>
                  <a:lnTo>
                    <a:pt x="85" y="1088"/>
                  </a:lnTo>
                  <a:lnTo>
                    <a:pt x="83" y="1090"/>
                  </a:lnTo>
                  <a:lnTo>
                    <a:pt x="79" y="1088"/>
                  </a:lnTo>
                  <a:lnTo>
                    <a:pt x="79" y="1090"/>
                  </a:lnTo>
                  <a:lnTo>
                    <a:pt x="76" y="1091"/>
                  </a:lnTo>
                  <a:lnTo>
                    <a:pt x="71" y="1091"/>
                  </a:lnTo>
                  <a:lnTo>
                    <a:pt x="73" y="1093"/>
                  </a:lnTo>
                  <a:lnTo>
                    <a:pt x="83" y="1091"/>
                  </a:lnTo>
                  <a:lnTo>
                    <a:pt x="86" y="1093"/>
                  </a:lnTo>
                  <a:lnTo>
                    <a:pt x="86" y="1091"/>
                  </a:lnTo>
                  <a:lnTo>
                    <a:pt x="92" y="1091"/>
                  </a:lnTo>
                  <a:lnTo>
                    <a:pt x="90" y="1095"/>
                  </a:lnTo>
                  <a:lnTo>
                    <a:pt x="92" y="1097"/>
                  </a:lnTo>
                  <a:lnTo>
                    <a:pt x="90" y="1100"/>
                  </a:lnTo>
                  <a:lnTo>
                    <a:pt x="89" y="1101"/>
                  </a:lnTo>
                  <a:lnTo>
                    <a:pt x="89" y="1105"/>
                  </a:lnTo>
                  <a:lnTo>
                    <a:pt x="83" y="1105"/>
                  </a:lnTo>
                  <a:lnTo>
                    <a:pt x="80" y="1104"/>
                  </a:lnTo>
                  <a:lnTo>
                    <a:pt x="80" y="1107"/>
                  </a:lnTo>
                  <a:lnTo>
                    <a:pt x="76" y="1105"/>
                  </a:lnTo>
                  <a:lnTo>
                    <a:pt x="72" y="1107"/>
                  </a:lnTo>
                  <a:lnTo>
                    <a:pt x="69" y="1104"/>
                  </a:lnTo>
                  <a:lnTo>
                    <a:pt x="66" y="1104"/>
                  </a:lnTo>
                  <a:lnTo>
                    <a:pt x="66" y="1104"/>
                  </a:lnTo>
                  <a:lnTo>
                    <a:pt x="64" y="1104"/>
                  </a:lnTo>
                  <a:lnTo>
                    <a:pt x="62" y="1105"/>
                  </a:lnTo>
                  <a:lnTo>
                    <a:pt x="59" y="1105"/>
                  </a:lnTo>
                  <a:lnTo>
                    <a:pt x="58" y="1102"/>
                  </a:lnTo>
                  <a:lnTo>
                    <a:pt x="58" y="1101"/>
                  </a:lnTo>
                  <a:lnTo>
                    <a:pt x="58" y="1102"/>
                  </a:lnTo>
                  <a:lnTo>
                    <a:pt x="58" y="1101"/>
                  </a:lnTo>
                  <a:lnTo>
                    <a:pt x="59" y="1100"/>
                  </a:lnTo>
                  <a:lnTo>
                    <a:pt x="58" y="1098"/>
                  </a:lnTo>
                  <a:lnTo>
                    <a:pt x="59" y="1098"/>
                  </a:lnTo>
                  <a:lnTo>
                    <a:pt x="54" y="1093"/>
                  </a:lnTo>
                  <a:lnTo>
                    <a:pt x="54" y="1091"/>
                  </a:lnTo>
                  <a:lnTo>
                    <a:pt x="55" y="1091"/>
                  </a:lnTo>
                  <a:lnTo>
                    <a:pt x="47" y="1088"/>
                  </a:lnTo>
                  <a:lnTo>
                    <a:pt x="40" y="1081"/>
                  </a:lnTo>
                  <a:lnTo>
                    <a:pt x="41" y="1083"/>
                  </a:lnTo>
                  <a:lnTo>
                    <a:pt x="38" y="1087"/>
                  </a:lnTo>
                  <a:lnTo>
                    <a:pt x="35" y="1087"/>
                  </a:lnTo>
                  <a:lnTo>
                    <a:pt x="35" y="1088"/>
                  </a:lnTo>
                  <a:lnTo>
                    <a:pt x="33" y="1087"/>
                  </a:lnTo>
                  <a:lnTo>
                    <a:pt x="31" y="1087"/>
                  </a:lnTo>
                  <a:lnTo>
                    <a:pt x="31" y="1086"/>
                  </a:lnTo>
                  <a:lnTo>
                    <a:pt x="30" y="1081"/>
                  </a:lnTo>
                  <a:lnTo>
                    <a:pt x="28" y="1083"/>
                  </a:lnTo>
                  <a:lnTo>
                    <a:pt x="28" y="1081"/>
                  </a:lnTo>
                  <a:lnTo>
                    <a:pt x="26" y="1080"/>
                  </a:lnTo>
                  <a:lnTo>
                    <a:pt x="24" y="1080"/>
                  </a:lnTo>
                  <a:lnTo>
                    <a:pt x="23" y="1077"/>
                  </a:lnTo>
                  <a:lnTo>
                    <a:pt x="21" y="1077"/>
                  </a:lnTo>
                  <a:lnTo>
                    <a:pt x="20" y="1074"/>
                  </a:lnTo>
                  <a:lnTo>
                    <a:pt x="23" y="1072"/>
                  </a:lnTo>
                  <a:lnTo>
                    <a:pt x="24" y="1076"/>
                  </a:lnTo>
                  <a:lnTo>
                    <a:pt x="26" y="1076"/>
                  </a:lnTo>
                  <a:lnTo>
                    <a:pt x="26" y="1073"/>
                  </a:lnTo>
                  <a:lnTo>
                    <a:pt x="26" y="1073"/>
                  </a:lnTo>
                  <a:lnTo>
                    <a:pt x="27" y="1070"/>
                  </a:lnTo>
                  <a:lnTo>
                    <a:pt x="24" y="1070"/>
                  </a:lnTo>
                  <a:lnTo>
                    <a:pt x="24" y="1069"/>
                  </a:lnTo>
                  <a:lnTo>
                    <a:pt x="28" y="1066"/>
                  </a:lnTo>
                  <a:lnTo>
                    <a:pt x="28" y="1065"/>
                  </a:lnTo>
                  <a:lnTo>
                    <a:pt x="30" y="1062"/>
                  </a:lnTo>
                  <a:lnTo>
                    <a:pt x="30" y="1060"/>
                  </a:lnTo>
                  <a:lnTo>
                    <a:pt x="31" y="1060"/>
                  </a:lnTo>
                  <a:lnTo>
                    <a:pt x="30" y="1058"/>
                  </a:lnTo>
                  <a:lnTo>
                    <a:pt x="33" y="1056"/>
                  </a:lnTo>
                  <a:lnTo>
                    <a:pt x="35" y="1058"/>
                  </a:lnTo>
                  <a:lnTo>
                    <a:pt x="37" y="1056"/>
                  </a:lnTo>
                  <a:lnTo>
                    <a:pt x="40" y="1059"/>
                  </a:lnTo>
                  <a:lnTo>
                    <a:pt x="41" y="1060"/>
                  </a:lnTo>
                  <a:lnTo>
                    <a:pt x="43" y="1059"/>
                  </a:lnTo>
                  <a:lnTo>
                    <a:pt x="43" y="1062"/>
                  </a:lnTo>
                  <a:lnTo>
                    <a:pt x="47" y="1062"/>
                  </a:lnTo>
                  <a:lnTo>
                    <a:pt x="44" y="1062"/>
                  </a:lnTo>
                  <a:lnTo>
                    <a:pt x="44" y="1065"/>
                  </a:lnTo>
                  <a:lnTo>
                    <a:pt x="48" y="1065"/>
                  </a:lnTo>
                  <a:lnTo>
                    <a:pt x="50" y="1063"/>
                  </a:lnTo>
                  <a:lnTo>
                    <a:pt x="50" y="1062"/>
                  </a:lnTo>
                  <a:lnTo>
                    <a:pt x="51" y="1059"/>
                  </a:lnTo>
                  <a:lnTo>
                    <a:pt x="50" y="1058"/>
                  </a:lnTo>
                  <a:lnTo>
                    <a:pt x="54" y="1056"/>
                  </a:lnTo>
                  <a:lnTo>
                    <a:pt x="57" y="1055"/>
                  </a:lnTo>
                  <a:lnTo>
                    <a:pt x="57" y="1052"/>
                  </a:lnTo>
                  <a:lnTo>
                    <a:pt x="57" y="1052"/>
                  </a:lnTo>
                  <a:lnTo>
                    <a:pt x="55" y="1052"/>
                  </a:lnTo>
                  <a:lnTo>
                    <a:pt x="55" y="1051"/>
                  </a:lnTo>
                  <a:lnTo>
                    <a:pt x="57" y="1051"/>
                  </a:lnTo>
                  <a:lnTo>
                    <a:pt x="58" y="1049"/>
                  </a:lnTo>
                  <a:lnTo>
                    <a:pt x="58" y="1049"/>
                  </a:lnTo>
                  <a:lnTo>
                    <a:pt x="61" y="1046"/>
                  </a:lnTo>
                  <a:lnTo>
                    <a:pt x="62" y="1049"/>
                  </a:lnTo>
                  <a:lnTo>
                    <a:pt x="59" y="1051"/>
                  </a:lnTo>
                  <a:lnTo>
                    <a:pt x="59" y="1053"/>
                  </a:lnTo>
                  <a:lnTo>
                    <a:pt x="57" y="1058"/>
                  </a:lnTo>
                  <a:lnTo>
                    <a:pt x="65" y="1059"/>
                  </a:lnTo>
                  <a:lnTo>
                    <a:pt x="64" y="1063"/>
                  </a:lnTo>
                  <a:lnTo>
                    <a:pt x="65" y="1063"/>
                  </a:lnTo>
                  <a:lnTo>
                    <a:pt x="65" y="1058"/>
                  </a:lnTo>
                  <a:lnTo>
                    <a:pt x="61" y="1058"/>
                  </a:lnTo>
                  <a:lnTo>
                    <a:pt x="65" y="1055"/>
                  </a:lnTo>
                  <a:lnTo>
                    <a:pt x="66" y="1055"/>
                  </a:lnTo>
                  <a:lnTo>
                    <a:pt x="66" y="1059"/>
                  </a:lnTo>
                  <a:lnTo>
                    <a:pt x="68" y="1059"/>
                  </a:lnTo>
                  <a:lnTo>
                    <a:pt x="66" y="1059"/>
                  </a:lnTo>
                  <a:lnTo>
                    <a:pt x="68" y="1060"/>
                  </a:lnTo>
                  <a:lnTo>
                    <a:pt x="69" y="1062"/>
                  </a:lnTo>
                  <a:lnTo>
                    <a:pt x="69" y="1059"/>
                  </a:lnTo>
                  <a:lnTo>
                    <a:pt x="69" y="1059"/>
                  </a:lnTo>
                  <a:lnTo>
                    <a:pt x="66" y="1056"/>
                  </a:lnTo>
                  <a:lnTo>
                    <a:pt x="72" y="1053"/>
                  </a:lnTo>
                  <a:lnTo>
                    <a:pt x="76" y="1048"/>
                  </a:lnTo>
                  <a:lnTo>
                    <a:pt x="78" y="1048"/>
                  </a:lnTo>
                  <a:lnTo>
                    <a:pt x="79" y="1049"/>
                  </a:lnTo>
                  <a:lnTo>
                    <a:pt x="79" y="1046"/>
                  </a:lnTo>
                  <a:lnTo>
                    <a:pt x="82" y="1045"/>
                  </a:lnTo>
                  <a:close/>
                  <a:moveTo>
                    <a:pt x="225" y="1042"/>
                  </a:moveTo>
                  <a:lnTo>
                    <a:pt x="228" y="1045"/>
                  </a:lnTo>
                  <a:lnTo>
                    <a:pt x="231" y="1042"/>
                  </a:lnTo>
                  <a:lnTo>
                    <a:pt x="235" y="1042"/>
                  </a:lnTo>
                  <a:lnTo>
                    <a:pt x="235" y="1045"/>
                  </a:lnTo>
                  <a:lnTo>
                    <a:pt x="233" y="1048"/>
                  </a:lnTo>
                  <a:lnTo>
                    <a:pt x="236" y="1048"/>
                  </a:lnTo>
                  <a:lnTo>
                    <a:pt x="242" y="1053"/>
                  </a:lnTo>
                  <a:lnTo>
                    <a:pt x="245" y="1065"/>
                  </a:lnTo>
                  <a:lnTo>
                    <a:pt x="248" y="1066"/>
                  </a:lnTo>
                  <a:lnTo>
                    <a:pt x="250" y="1065"/>
                  </a:lnTo>
                  <a:lnTo>
                    <a:pt x="252" y="1066"/>
                  </a:lnTo>
                  <a:lnTo>
                    <a:pt x="252" y="1066"/>
                  </a:lnTo>
                  <a:lnTo>
                    <a:pt x="259" y="1080"/>
                  </a:lnTo>
                  <a:lnTo>
                    <a:pt x="262" y="1080"/>
                  </a:lnTo>
                  <a:lnTo>
                    <a:pt x="260" y="1087"/>
                  </a:lnTo>
                  <a:lnTo>
                    <a:pt x="262" y="1093"/>
                  </a:lnTo>
                  <a:lnTo>
                    <a:pt x="260" y="1109"/>
                  </a:lnTo>
                  <a:lnTo>
                    <a:pt x="262" y="1116"/>
                  </a:lnTo>
                  <a:lnTo>
                    <a:pt x="260" y="1130"/>
                  </a:lnTo>
                  <a:lnTo>
                    <a:pt x="256" y="1136"/>
                  </a:lnTo>
                  <a:lnTo>
                    <a:pt x="253" y="1134"/>
                  </a:lnTo>
                  <a:lnTo>
                    <a:pt x="252" y="1137"/>
                  </a:lnTo>
                  <a:lnTo>
                    <a:pt x="250" y="1137"/>
                  </a:lnTo>
                  <a:lnTo>
                    <a:pt x="252" y="1139"/>
                  </a:lnTo>
                  <a:lnTo>
                    <a:pt x="250" y="1141"/>
                  </a:lnTo>
                  <a:lnTo>
                    <a:pt x="253" y="1140"/>
                  </a:lnTo>
                  <a:lnTo>
                    <a:pt x="253" y="1137"/>
                  </a:lnTo>
                  <a:lnTo>
                    <a:pt x="256" y="1139"/>
                  </a:lnTo>
                  <a:lnTo>
                    <a:pt x="257" y="1137"/>
                  </a:lnTo>
                  <a:lnTo>
                    <a:pt x="262" y="1137"/>
                  </a:lnTo>
                  <a:lnTo>
                    <a:pt x="264" y="1144"/>
                  </a:lnTo>
                  <a:lnTo>
                    <a:pt x="262" y="1148"/>
                  </a:lnTo>
                  <a:lnTo>
                    <a:pt x="260" y="1148"/>
                  </a:lnTo>
                  <a:lnTo>
                    <a:pt x="266" y="1158"/>
                  </a:lnTo>
                  <a:lnTo>
                    <a:pt x="267" y="1158"/>
                  </a:lnTo>
                  <a:lnTo>
                    <a:pt x="267" y="1157"/>
                  </a:lnTo>
                  <a:lnTo>
                    <a:pt x="269" y="1158"/>
                  </a:lnTo>
                  <a:lnTo>
                    <a:pt x="267" y="1160"/>
                  </a:lnTo>
                  <a:lnTo>
                    <a:pt x="267" y="1162"/>
                  </a:lnTo>
                  <a:lnTo>
                    <a:pt x="269" y="1164"/>
                  </a:lnTo>
                  <a:lnTo>
                    <a:pt x="267" y="1165"/>
                  </a:lnTo>
                  <a:lnTo>
                    <a:pt x="263" y="1165"/>
                  </a:lnTo>
                  <a:lnTo>
                    <a:pt x="257" y="1171"/>
                  </a:lnTo>
                  <a:lnTo>
                    <a:pt x="264" y="1167"/>
                  </a:lnTo>
                  <a:lnTo>
                    <a:pt x="270" y="1168"/>
                  </a:lnTo>
                  <a:lnTo>
                    <a:pt x="273" y="1167"/>
                  </a:lnTo>
                  <a:lnTo>
                    <a:pt x="276" y="1167"/>
                  </a:lnTo>
                  <a:lnTo>
                    <a:pt x="277" y="1172"/>
                  </a:lnTo>
                  <a:lnTo>
                    <a:pt x="278" y="1174"/>
                  </a:lnTo>
                  <a:lnTo>
                    <a:pt x="271" y="1178"/>
                  </a:lnTo>
                  <a:lnTo>
                    <a:pt x="273" y="1182"/>
                  </a:lnTo>
                  <a:lnTo>
                    <a:pt x="281" y="1175"/>
                  </a:lnTo>
                  <a:lnTo>
                    <a:pt x="285" y="1181"/>
                  </a:lnTo>
                  <a:lnTo>
                    <a:pt x="290" y="1181"/>
                  </a:lnTo>
                  <a:lnTo>
                    <a:pt x="295" y="1183"/>
                  </a:lnTo>
                  <a:lnTo>
                    <a:pt x="295" y="1182"/>
                  </a:lnTo>
                  <a:lnTo>
                    <a:pt x="298" y="1183"/>
                  </a:lnTo>
                  <a:lnTo>
                    <a:pt x="301" y="1186"/>
                  </a:lnTo>
                  <a:lnTo>
                    <a:pt x="301" y="1189"/>
                  </a:lnTo>
                  <a:lnTo>
                    <a:pt x="302" y="1190"/>
                  </a:lnTo>
                  <a:lnTo>
                    <a:pt x="305" y="1189"/>
                  </a:lnTo>
                  <a:lnTo>
                    <a:pt x="305" y="1189"/>
                  </a:lnTo>
                  <a:lnTo>
                    <a:pt x="307" y="1188"/>
                  </a:lnTo>
                  <a:lnTo>
                    <a:pt x="312" y="1185"/>
                  </a:lnTo>
                  <a:lnTo>
                    <a:pt x="312" y="1186"/>
                  </a:lnTo>
                  <a:lnTo>
                    <a:pt x="311" y="1188"/>
                  </a:lnTo>
                  <a:lnTo>
                    <a:pt x="315" y="1185"/>
                  </a:lnTo>
                  <a:lnTo>
                    <a:pt x="318" y="1185"/>
                  </a:lnTo>
                  <a:lnTo>
                    <a:pt x="322" y="1181"/>
                  </a:lnTo>
                  <a:lnTo>
                    <a:pt x="326" y="1179"/>
                  </a:lnTo>
                  <a:lnTo>
                    <a:pt x="335" y="1179"/>
                  </a:lnTo>
                  <a:lnTo>
                    <a:pt x="330" y="1183"/>
                  </a:lnTo>
                  <a:lnTo>
                    <a:pt x="343" y="1182"/>
                  </a:lnTo>
                  <a:lnTo>
                    <a:pt x="344" y="1185"/>
                  </a:lnTo>
                  <a:lnTo>
                    <a:pt x="342" y="1190"/>
                  </a:lnTo>
                  <a:lnTo>
                    <a:pt x="343" y="1195"/>
                  </a:lnTo>
                  <a:lnTo>
                    <a:pt x="340" y="1200"/>
                  </a:lnTo>
                  <a:lnTo>
                    <a:pt x="333" y="1207"/>
                  </a:lnTo>
                  <a:lnTo>
                    <a:pt x="328" y="1210"/>
                  </a:lnTo>
                  <a:lnTo>
                    <a:pt x="325" y="1211"/>
                  </a:lnTo>
                  <a:lnTo>
                    <a:pt x="322" y="1213"/>
                  </a:lnTo>
                  <a:lnTo>
                    <a:pt x="319" y="1210"/>
                  </a:lnTo>
                  <a:lnTo>
                    <a:pt x="318" y="1210"/>
                  </a:lnTo>
                  <a:lnTo>
                    <a:pt x="319" y="1214"/>
                  </a:lnTo>
                  <a:lnTo>
                    <a:pt x="319" y="1220"/>
                  </a:lnTo>
                  <a:lnTo>
                    <a:pt x="321" y="1217"/>
                  </a:lnTo>
                  <a:lnTo>
                    <a:pt x="322" y="1217"/>
                  </a:lnTo>
                  <a:lnTo>
                    <a:pt x="322" y="1220"/>
                  </a:lnTo>
                  <a:lnTo>
                    <a:pt x="321" y="1220"/>
                  </a:lnTo>
                  <a:lnTo>
                    <a:pt x="321" y="1221"/>
                  </a:lnTo>
                  <a:lnTo>
                    <a:pt x="318" y="1223"/>
                  </a:lnTo>
                  <a:lnTo>
                    <a:pt x="318" y="1224"/>
                  </a:lnTo>
                  <a:lnTo>
                    <a:pt x="319" y="1224"/>
                  </a:lnTo>
                  <a:lnTo>
                    <a:pt x="318" y="1227"/>
                  </a:lnTo>
                  <a:lnTo>
                    <a:pt x="316" y="1228"/>
                  </a:lnTo>
                  <a:lnTo>
                    <a:pt x="316" y="1230"/>
                  </a:lnTo>
                  <a:lnTo>
                    <a:pt x="314" y="1231"/>
                  </a:lnTo>
                  <a:lnTo>
                    <a:pt x="309" y="1231"/>
                  </a:lnTo>
                  <a:lnTo>
                    <a:pt x="308" y="1235"/>
                  </a:lnTo>
                  <a:lnTo>
                    <a:pt x="307" y="1238"/>
                  </a:lnTo>
                  <a:lnTo>
                    <a:pt x="305" y="1239"/>
                  </a:lnTo>
                  <a:lnTo>
                    <a:pt x="302" y="1243"/>
                  </a:lnTo>
                  <a:lnTo>
                    <a:pt x="304" y="1245"/>
                  </a:lnTo>
                  <a:lnTo>
                    <a:pt x="302" y="1245"/>
                  </a:lnTo>
                  <a:lnTo>
                    <a:pt x="302" y="1248"/>
                  </a:lnTo>
                  <a:lnTo>
                    <a:pt x="299" y="1248"/>
                  </a:lnTo>
                  <a:lnTo>
                    <a:pt x="298" y="1252"/>
                  </a:lnTo>
                  <a:lnTo>
                    <a:pt x="292" y="1253"/>
                  </a:lnTo>
                  <a:lnTo>
                    <a:pt x="291" y="1256"/>
                  </a:lnTo>
                  <a:lnTo>
                    <a:pt x="290" y="1255"/>
                  </a:lnTo>
                  <a:lnTo>
                    <a:pt x="285" y="1259"/>
                  </a:lnTo>
                  <a:lnTo>
                    <a:pt x="283" y="1257"/>
                  </a:lnTo>
                  <a:lnTo>
                    <a:pt x="283" y="1259"/>
                  </a:lnTo>
                  <a:lnTo>
                    <a:pt x="281" y="1259"/>
                  </a:lnTo>
                  <a:lnTo>
                    <a:pt x="281" y="1255"/>
                  </a:lnTo>
                  <a:lnTo>
                    <a:pt x="280" y="1253"/>
                  </a:lnTo>
                  <a:lnTo>
                    <a:pt x="278" y="1246"/>
                  </a:lnTo>
                  <a:lnTo>
                    <a:pt x="280" y="1246"/>
                  </a:lnTo>
                  <a:lnTo>
                    <a:pt x="281" y="1242"/>
                  </a:lnTo>
                  <a:lnTo>
                    <a:pt x="284" y="1242"/>
                  </a:lnTo>
                  <a:lnTo>
                    <a:pt x="283" y="1241"/>
                  </a:lnTo>
                  <a:lnTo>
                    <a:pt x="283" y="1236"/>
                  </a:lnTo>
                  <a:lnTo>
                    <a:pt x="284" y="1232"/>
                  </a:lnTo>
                  <a:lnTo>
                    <a:pt x="287" y="1231"/>
                  </a:lnTo>
                  <a:lnTo>
                    <a:pt x="285" y="1230"/>
                  </a:lnTo>
                  <a:lnTo>
                    <a:pt x="284" y="1230"/>
                  </a:lnTo>
                  <a:lnTo>
                    <a:pt x="285" y="1225"/>
                  </a:lnTo>
                  <a:lnTo>
                    <a:pt x="290" y="1224"/>
                  </a:lnTo>
                  <a:lnTo>
                    <a:pt x="290" y="1223"/>
                  </a:lnTo>
                  <a:lnTo>
                    <a:pt x="288" y="1223"/>
                  </a:lnTo>
                  <a:lnTo>
                    <a:pt x="290" y="1221"/>
                  </a:lnTo>
                  <a:lnTo>
                    <a:pt x="295" y="1218"/>
                  </a:lnTo>
                  <a:lnTo>
                    <a:pt x="297" y="1216"/>
                  </a:lnTo>
                  <a:lnTo>
                    <a:pt x="297" y="1216"/>
                  </a:lnTo>
                  <a:lnTo>
                    <a:pt x="299" y="1213"/>
                  </a:lnTo>
                  <a:lnTo>
                    <a:pt x="308" y="1211"/>
                  </a:lnTo>
                  <a:lnTo>
                    <a:pt x="312" y="1206"/>
                  </a:lnTo>
                  <a:lnTo>
                    <a:pt x="307" y="1210"/>
                  </a:lnTo>
                  <a:lnTo>
                    <a:pt x="302" y="1209"/>
                  </a:lnTo>
                  <a:lnTo>
                    <a:pt x="304" y="1211"/>
                  </a:lnTo>
                  <a:lnTo>
                    <a:pt x="302" y="1210"/>
                  </a:lnTo>
                  <a:lnTo>
                    <a:pt x="299" y="1211"/>
                  </a:lnTo>
                  <a:lnTo>
                    <a:pt x="295" y="1210"/>
                  </a:lnTo>
                  <a:lnTo>
                    <a:pt x="290" y="1213"/>
                  </a:lnTo>
                  <a:lnTo>
                    <a:pt x="285" y="1213"/>
                  </a:lnTo>
                  <a:lnTo>
                    <a:pt x="285" y="1207"/>
                  </a:lnTo>
                  <a:lnTo>
                    <a:pt x="284" y="1203"/>
                  </a:lnTo>
                  <a:lnTo>
                    <a:pt x="283" y="1200"/>
                  </a:lnTo>
                  <a:lnTo>
                    <a:pt x="281" y="1200"/>
                  </a:lnTo>
                  <a:lnTo>
                    <a:pt x="278" y="1195"/>
                  </a:lnTo>
                  <a:lnTo>
                    <a:pt x="278" y="1197"/>
                  </a:lnTo>
                  <a:lnTo>
                    <a:pt x="281" y="1202"/>
                  </a:lnTo>
                  <a:lnTo>
                    <a:pt x="280" y="1207"/>
                  </a:lnTo>
                  <a:lnTo>
                    <a:pt x="277" y="1210"/>
                  </a:lnTo>
                  <a:lnTo>
                    <a:pt x="276" y="1216"/>
                  </a:lnTo>
                  <a:lnTo>
                    <a:pt x="271" y="1225"/>
                  </a:lnTo>
                  <a:lnTo>
                    <a:pt x="269" y="1223"/>
                  </a:lnTo>
                  <a:lnTo>
                    <a:pt x="266" y="1223"/>
                  </a:lnTo>
                  <a:lnTo>
                    <a:pt x="267" y="1213"/>
                  </a:lnTo>
                  <a:lnTo>
                    <a:pt x="266" y="1206"/>
                  </a:lnTo>
                  <a:lnTo>
                    <a:pt x="264" y="1206"/>
                  </a:lnTo>
                  <a:lnTo>
                    <a:pt x="263" y="1207"/>
                  </a:lnTo>
                  <a:lnTo>
                    <a:pt x="260" y="1206"/>
                  </a:lnTo>
                  <a:lnTo>
                    <a:pt x="259" y="1204"/>
                  </a:lnTo>
                  <a:lnTo>
                    <a:pt x="256" y="1203"/>
                  </a:lnTo>
                  <a:lnTo>
                    <a:pt x="256" y="1203"/>
                  </a:lnTo>
                  <a:lnTo>
                    <a:pt x="257" y="1206"/>
                  </a:lnTo>
                  <a:lnTo>
                    <a:pt x="256" y="1210"/>
                  </a:lnTo>
                  <a:lnTo>
                    <a:pt x="253" y="1211"/>
                  </a:lnTo>
                  <a:lnTo>
                    <a:pt x="249" y="1210"/>
                  </a:lnTo>
                  <a:lnTo>
                    <a:pt x="232" y="1216"/>
                  </a:lnTo>
                  <a:lnTo>
                    <a:pt x="229" y="1214"/>
                  </a:lnTo>
                  <a:lnTo>
                    <a:pt x="231" y="1211"/>
                  </a:lnTo>
                  <a:lnTo>
                    <a:pt x="233" y="1210"/>
                  </a:lnTo>
                  <a:lnTo>
                    <a:pt x="236" y="1206"/>
                  </a:lnTo>
                  <a:lnTo>
                    <a:pt x="236" y="1202"/>
                  </a:lnTo>
                  <a:lnTo>
                    <a:pt x="235" y="1202"/>
                  </a:lnTo>
                  <a:lnTo>
                    <a:pt x="228" y="1207"/>
                  </a:lnTo>
                  <a:lnTo>
                    <a:pt x="227" y="1207"/>
                  </a:lnTo>
                  <a:lnTo>
                    <a:pt x="224" y="1204"/>
                  </a:lnTo>
                  <a:lnTo>
                    <a:pt x="218" y="1196"/>
                  </a:lnTo>
                  <a:lnTo>
                    <a:pt x="219" y="1193"/>
                  </a:lnTo>
                  <a:lnTo>
                    <a:pt x="225" y="1193"/>
                  </a:lnTo>
                  <a:lnTo>
                    <a:pt x="227" y="1186"/>
                  </a:lnTo>
                  <a:lnTo>
                    <a:pt x="225" y="1186"/>
                  </a:lnTo>
                  <a:lnTo>
                    <a:pt x="224" y="1192"/>
                  </a:lnTo>
                  <a:lnTo>
                    <a:pt x="215" y="1192"/>
                  </a:lnTo>
                  <a:lnTo>
                    <a:pt x="212" y="1189"/>
                  </a:lnTo>
                  <a:lnTo>
                    <a:pt x="211" y="1186"/>
                  </a:lnTo>
                  <a:lnTo>
                    <a:pt x="208" y="1182"/>
                  </a:lnTo>
                  <a:lnTo>
                    <a:pt x="207" y="1176"/>
                  </a:lnTo>
                  <a:lnTo>
                    <a:pt x="207" y="1175"/>
                  </a:lnTo>
                  <a:lnTo>
                    <a:pt x="203" y="1174"/>
                  </a:lnTo>
                  <a:lnTo>
                    <a:pt x="203" y="1167"/>
                  </a:lnTo>
                  <a:lnTo>
                    <a:pt x="207" y="1164"/>
                  </a:lnTo>
                  <a:lnTo>
                    <a:pt x="208" y="1164"/>
                  </a:lnTo>
                  <a:lnTo>
                    <a:pt x="210" y="1162"/>
                  </a:lnTo>
                  <a:lnTo>
                    <a:pt x="212" y="1164"/>
                  </a:lnTo>
                  <a:lnTo>
                    <a:pt x="211" y="1158"/>
                  </a:lnTo>
                  <a:lnTo>
                    <a:pt x="221" y="1164"/>
                  </a:lnTo>
                  <a:lnTo>
                    <a:pt x="225" y="1171"/>
                  </a:lnTo>
                  <a:lnTo>
                    <a:pt x="231" y="1171"/>
                  </a:lnTo>
                  <a:lnTo>
                    <a:pt x="227" y="1169"/>
                  </a:lnTo>
                  <a:lnTo>
                    <a:pt x="224" y="1164"/>
                  </a:lnTo>
                  <a:lnTo>
                    <a:pt x="218" y="1158"/>
                  </a:lnTo>
                  <a:lnTo>
                    <a:pt x="217" y="1158"/>
                  </a:lnTo>
                  <a:lnTo>
                    <a:pt x="218" y="1157"/>
                  </a:lnTo>
                  <a:lnTo>
                    <a:pt x="215" y="1157"/>
                  </a:lnTo>
                  <a:lnTo>
                    <a:pt x="215" y="1154"/>
                  </a:lnTo>
                  <a:lnTo>
                    <a:pt x="218" y="1151"/>
                  </a:lnTo>
                  <a:lnTo>
                    <a:pt x="215" y="1153"/>
                  </a:lnTo>
                  <a:lnTo>
                    <a:pt x="214" y="1155"/>
                  </a:lnTo>
                  <a:lnTo>
                    <a:pt x="212" y="1155"/>
                  </a:lnTo>
                  <a:lnTo>
                    <a:pt x="211" y="1157"/>
                  </a:lnTo>
                  <a:lnTo>
                    <a:pt x="208" y="1155"/>
                  </a:lnTo>
                  <a:lnTo>
                    <a:pt x="207" y="1158"/>
                  </a:lnTo>
                  <a:lnTo>
                    <a:pt x="205" y="1155"/>
                  </a:lnTo>
                  <a:lnTo>
                    <a:pt x="207" y="1153"/>
                  </a:lnTo>
                  <a:lnTo>
                    <a:pt x="203" y="1150"/>
                  </a:lnTo>
                  <a:lnTo>
                    <a:pt x="205" y="1147"/>
                  </a:lnTo>
                  <a:lnTo>
                    <a:pt x="203" y="1146"/>
                  </a:lnTo>
                  <a:lnTo>
                    <a:pt x="203" y="1140"/>
                  </a:lnTo>
                  <a:lnTo>
                    <a:pt x="201" y="1139"/>
                  </a:lnTo>
                  <a:lnTo>
                    <a:pt x="200" y="1144"/>
                  </a:lnTo>
                  <a:lnTo>
                    <a:pt x="196" y="1148"/>
                  </a:lnTo>
                  <a:lnTo>
                    <a:pt x="196" y="1147"/>
                  </a:lnTo>
                  <a:lnTo>
                    <a:pt x="197" y="1146"/>
                  </a:lnTo>
                  <a:lnTo>
                    <a:pt x="196" y="1146"/>
                  </a:lnTo>
                  <a:lnTo>
                    <a:pt x="196" y="1144"/>
                  </a:lnTo>
                  <a:lnTo>
                    <a:pt x="197" y="1141"/>
                  </a:lnTo>
                  <a:lnTo>
                    <a:pt x="194" y="1139"/>
                  </a:lnTo>
                  <a:lnTo>
                    <a:pt x="194" y="1141"/>
                  </a:lnTo>
                  <a:lnTo>
                    <a:pt x="193" y="1143"/>
                  </a:lnTo>
                  <a:lnTo>
                    <a:pt x="193" y="1140"/>
                  </a:lnTo>
                  <a:lnTo>
                    <a:pt x="193" y="1140"/>
                  </a:lnTo>
                  <a:lnTo>
                    <a:pt x="191" y="1144"/>
                  </a:lnTo>
                  <a:lnTo>
                    <a:pt x="190" y="1143"/>
                  </a:lnTo>
                  <a:lnTo>
                    <a:pt x="187" y="1143"/>
                  </a:lnTo>
                  <a:lnTo>
                    <a:pt x="189" y="1144"/>
                  </a:lnTo>
                  <a:lnTo>
                    <a:pt x="189" y="1151"/>
                  </a:lnTo>
                  <a:lnTo>
                    <a:pt x="189" y="1153"/>
                  </a:lnTo>
                  <a:lnTo>
                    <a:pt x="189" y="1160"/>
                  </a:lnTo>
                  <a:lnTo>
                    <a:pt x="187" y="1161"/>
                  </a:lnTo>
                  <a:lnTo>
                    <a:pt x="186" y="1161"/>
                  </a:lnTo>
                  <a:lnTo>
                    <a:pt x="186" y="1160"/>
                  </a:lnTo>
                  <a:lnTo>
                    <a:pt x="183" y="1160"/>
                  </a:lnTo>
                  <a:lnTo>
                    <a:pt x="179" y="1155"/>
                  </a:lnTo>
                  <a:lnTo>
                    <a:pt x="175" y="1154"/>
                  </a:lnTo>
                  <a:lnTo>
                    <a:pt x="173" y="1153"/>
                  </a:lnTo>
                  <a:lnTo>
                    <a:pt x="170" y="1153"/>
                  </a:lnTo>
                  <a:lnTo>
                    <a:pt x="165" y="1148"/>
                  </a:lnTo>
                  <a:lnTo>
                    <a:pt x="163" y="1148"/>
                  </a:lnTo>
                  <a:lnTo>
                    <a:pt x="159" y="1143"/>
                  </a:lnTo>
                  <a:lnTo>
                    <a:pt x="160" y="1140"/>
                  </a:lnTo>
                  <a:lnTo>
                    <a:pt x="158" y="1134"/>
                  </a:lnTo>
                  <a:lnTo>
                    <a:pt x="155" y="1133"/>
                  </a:lnTo>
                  <a:lnTo>
                    <a:pt x="155" y="1130"/>
                  </a:lnTo>
                  <a:lnTo>
                    <a:pt x="152" y="1132"/>
                  </a:lnTo>
                  <a:lnTo>
                    <a:pt x="152" y="1133"/>
                  </a:lnTo>
                  <a:lnTo>
                    <a:pt x="151" y="1133"/>
                  </a:lnTo>
                  <a:lnTo>
                    <a:pt x="151" y="1130"/>
                  </a:lnTo>
                  <a:lnTo>
                    <a:pt x="151" y="1126"/>
                  </a:lnTo>
                  <a:lnTo>
                    <a:pt x="152" y="1126"/>
                  </a:lnTo>
                  <a:lnTo>
                    <a:pt x="151" y="1123"/>
                  </a:lnTo>
                  <a:lnTo>
                    <a:pt x="152" y="1120"/>
                  </a:lnTo>
                  <a:lnTo>
                    <a:pt x="155" y="1120"/>
                  </a:lnTo>
                  <a:lnTo>
                    <a:pt x="158" y="1123"/>
                  </a:lnTo>
                  <a:lnTo>
                    <a:pt x="162" y="1123"/>
                  </a:lnTo>
                  <a:lnTo>
                    <a:pt x="158" y="1118"/>
                  </a:lnTo>
                  <a:lnTo>
                    <a:pt x="158" y="1109"/>
                  </a:lnTo>
                  <a:lnTo>
                    <a:pt x="160" y="1105"/>
                  </a:lnTo>
                  <a:lnTo>
                    <a:pt x="163" y="1104"/>
                  </a:lnTo>
                  <a:lnTo>
                    <a:pt x="165" y="1105"/>
                  </a:lnTo>
                  <a:lnTo>
                    <a:pt x="165" y="1109"/>
                  </a:lnTo>
                  <a:lnTo>
                    <a:pt x="168" y="1111"/>
                  </a:lnTo>
                  <a:lnTo>
                    <a:pt x="169" y="1116"/>
                  </a:lnTo>
                  <a:lnTo>
                    <a:pt x="172" y="1116"/>
                  </a:lnTo>
                  <a:lnTo>
                    <a:pt x="172" y="1120"/>
                  </a:lnTo>
                  <a:lnTo>
                    <a:pt x="173" y="1120"/>
                  </a:lnTo>
                  <a:lnTo>
                    <a:pt x="175" y="1123"/>
                  </a:lnTo>
                  <a:lnTo>
                    <a:pt x="179" y="1129"/>
                  </a:lnTo>
                  <a:lnTo>
                    <a:pt x="180" y="1127"/>
                  </a:lnTo>
                  <a:lnTo>
                    <a:pt x="182" y="1125"/>
                  </a:lnTo>
                  <a:lnTo>
                    <a:pt x="183" y="1125"/>
                  </a:lnTo>
                  <a:lnTo>
                    <a:pt x="184" y="1127"/>
                  </a:lnTo>
                  <a:lnTo>
                    <a:pt x="184" y="1132"/>
                  </a:lnTo>
                  <a:lnTo>
                    <a:pt x="186" y="1132"/>
                  </a:lnTo>
                  <a:lnTo>
                    <a:pt x="186" y="1129"/>
                  </a:lnTo>
                  <a:lnTo>
                    <a:pt x="184" y="1126"/>
                  </a:lnTo>
                  <a:lnTo>
                    <a:pt x="183" y="1122"/>
                  </a:lnTo>
                  <a:lnTo>
                    <a:pt x="182" y="1120"/>
                  </a:lnTo>
                  <a:lnTo>
                    <a:pt x="182" y="1122"/>
                  </a:lnTo>
                  <a:lnTo>
                    <a:pt x="180" y="1122"/>
                  </a:lnTo>
                  <a:lnTo>
                    <a:pt x="179" y="1120"/>
                  </a:lnTo>
                  <a:lnTo>
                    <a:pt x="180" y="1120"/>
                  </a:lnTo>
                  <a:lnTo>
                    <a:pt x="180" y="1118"/>
                  </a:lnTo>
                  <a:lnTo>
                    <a:pt x="179" y="1116"/>
                  </a:lnTo>
                  <a:lnTo>
                    <a:pt x="176" y="1107"/>
                  </a:lnTo>
                  <a:lnTo>
                    <a:pt x="179" y="1107"/>
                  </a:lnTo>
                  <a:lnTo>
                    <a:pt x="183" y="1105"/>
                  </a:lnTo>
                  <a:lnTo>
                    <a:pt x="187" y="1109"/>
                  </a:lnTo>
                  <a:lnTo>
                    <a:pt x="190" y="1105"/>
                  </a:lnTo>
                  <a:lnTo>
                    <a:pt x="186" y="1102"/>
                  </a:lnTo>
                  <a:lnTo>
                    <a:pt x="184" y="1101"/>
                  </a:lnTo>
                  <a:lnTo>
                    <a:pt x="182" y="1097"/>
                  </a:lnTo>
                  <a:lnTo>
                    <a:pt x="176" y="1091"/>
                  </a:lnTo>
                  <a:lnTo>
                    <a:pt x="175" y="1093"/>
                  </a:lnTo>
                  <a:lnTo>
                    <a:pt x="175" y="1094"/>
                  </a:lnTo>
                  <a:lnTo>
                    <a:pt x="173" y="1094"/>
                  </a:lnTo>
                  <a:lnTo>
                    <a:pt x="173" y="1091"/>
                  </a:lnTo>
                  <a:lnTo>
                    <a:pt x="176" y="1088"/>
                  </a:lnTo>
                  <a:lnTo>
                    <a:pt x="177" y="1073"/>
                  </a:lnTo>
                  <a:lnTo>
                    <a:pt x="180" y="1074"/>
                  </a:lnTo>
                  <a:lnTo>
                    <a:pt x="186" y="1080"/>
                  </a:lnTo>
                  <a:lnTo>
                    <a:pt x="189" y="1086"/>
                  </a:lnTo>
                  <a:lnTo>
                    <a:pt x="189" y="1093"/>
                  </a:lnTo>
                  <a:lnTo>
                    <a:pt x="190" y="1094"/>
                  </a:lnTo>
                  <a:lnTo>
                    <a:pt x="193" y="1093"/>
                  </a:lnTo>
                  <a:lnTo>
                    <a:pt x="200" y="1097"/>
                  </a:lnTo>
                  <a:lnTo>
                    <a:pt x="207" y="1107"/>
                  </a:lnTo>
                  <a:lnTo>
                    <a:pt x="205" y="1108"/>
                  </a:lnTo>
                  <a:lnTo>
                    <a:pt x="207" y="1108"/>
                  </a:lnTo>
                  <a:lnTo>
                    <a:pt x="208" y="1107"/>
                  </a:lnTo>
                  <a:lnTo>
                    <a:pt x="212" y="1102"/>
                  </a:lnTo>
                  <a:lnTo>
                    <a:pt x="212" y="1104"/>
                  </a:lnTo>
                  <a:lnTo>
                    <a:pt x="208" y="1112"/>
                  </a:lnTo>
                  <a:lnTo>
                    <a:pt x="211" y="1116"/>
                  </a:lnTo>
                  <a:lnTo>
                    <a:pt x="211" y="1111"/>
                  </a:lnTo>
                  <a:lnTo>
                    <a:pt x="212" y="1108"/>
                  </a:lnTo>
                  <a:lnTo>
                    <a:pt x="214" y="1107"/>
                  </a:lnTo>
                  <a:lnTo>
                    <a:pt x="217" y="1105"/>
                  </a:lnTo>
                  <a:lnTo>
                    <a:pt x="215" y="1101"/>
                  </a:lnTo>
                  <a:lnTo>
                    <a:pt x="217" y="1098"/>
                  </a:lnTo>
                  <a:lnTo>
                    <a:pt x="219" y="1101"/>
                  </a:lnTo>
                  <a:lnTo>
                    <a:pt x="221" y="1107"/>
                  </a:lnTo>
                  <a:lnTo>
                    <a:pt x="222" y="1107"/>
                  </a:lnTo>
                  <a:lnTo>
                    <a:pt x="225" y="1109"/>
                  </a:lnTo>
                  <a:lnTo>
                    <a:pt x="227" y="1114"/>
                  </a:lnTo>
                  <a:lnTo>
                    <a:pt x="227" y="1111"/>
                  </a:lnTo>
                  <a:lnTo>
                    <a:pt x="228" y="1111"/>
                  </a:lnTo>
                  <a:lnTo>
                    <a:pt x="229" y="1120"/>
                  </a:lnTo>
                  <a:lnTo>
                    <a:pt x="232" y="1122"/>
                  </a:lnTo>
                  <a:lnTo>
                    <a:pt x="229" y="1112"/>
                  </a:lnTo>
                  <a:lnTo>
                    <a:pt x="232" y="1112"/>
                  </a:lnTo>
                  <a:lnTo>
                    <a:pt x="222" y="1102"/>
                  </a:lnTo>
                  <a:lnTo>
                    <a:pt x="221" y="1100"/>
                  </a:lnTo>
                  <a:lnTo>
                    <a:pt x="221" y="1097"/>
                  </a:lnTo>
                  <a:lnTo>
                    <a:pt x="218" y="1094"/>
                  </a:lnTo>
                  <a:lnTo>
                    <a:pt x="219" y="1093"/>
                  </a:lnTo>
                  <a:lnTo>
                    <a:pt x="218" y="1093"/>
                  </a:lnTo>
                  <a:lnTo>
                    <a:pt x="217" y="1088"/>
                  </a:lnTo>
                  <a:lnTo>
                    <a:pt x="218" y="1086"/>
                  </a:lnTo>
                  <a:lnTo>
                    <a:pt x="219" y="1087"/>
                  </a:lnTo>
                  <a:lnTo>
                    <a:pt x="224" y="1080"/>
                  </a:lnTo>
                  <a:lnTo>
                    <a:pt x="218" y="1081"/>
                  </a:lnTo>
                  <a:lnTo>
                    <a:pt x="218" y="1079"/>
                  </a:lnTo>
                  <a:lnTo>
                    <a:pt x="217" y="1077"/>
                  </a:lnTo>
                  <a:lnTo>
                    <a:pt x="217" y="1073"/>
                  </a:lnTo>
                  <a:lnTo>
                    <a:pt x="218" y="1072"/>
                  </a:lnTo>
                  <a:lnTo>
                    <a:pt x="212" y="1063"/>
                  </a:lnTo>
                  <a:lnTo>
                    <a:pt x="212" y="1060"/>
                  </a:lnTo>
                  <a:lnTo>
                    <a:pt x="215" y="1060"/>
                  </a:lnTo>
                  <a:lnTo>
                    <a:pt x="215" y="1058"/>
                  </a:lnTo>
                  <a:lnTo>
                    <a:pt x="221" y="1058"/>
                  </a:lnTo>
                  <a:lnTo>
                    <a:pt x="225" y="1052"/>
                  </a:lnTo>
                  <a:lnTo>
                    <a:pt x="225" y="1049"/>
                  </a:lnTo>
                  <a:lnTo>
                    <a:pt x="227" y="1049"/>
                  </a:lnTo>
                  <a:lnTo>
                    <a:pt x="227" y="1049"/>
                  </a:lnTo>
                  <a:lnTo>
                    <a:pt x="224" y="1045"/>
                  </a:lnTo>
                  <a:lnTo>
                    <a:pt x="225" y="1044"/>
                  </a:lnTo>
                  <a:lnTo>
                    <a:pt x="224" y="1042"/>
                  </a:lnTo>
                  <a:lnTo>
                    <a:pt x="225" y="1042"/>
                  </a:lnTo>
                  <a:close/>
                  <a:moveTo>
                    <a:pt x="166" y="988"/>
                  </a:moveTo>
                  <a:lnTo>
                    <a:pt x="173" y="989"/>
                  </a:lnTo>
                  <a:lnTo>
                    <a:pt x="176" y="995"/>
                  </a:lnTo>
                  <a:lnTo>
                    <a:pt x="170" y="998"/>
                  </a:lnTo>
                  <a:lnTo>
                    <a:pt x="170" y="995"/>
                  </a:lnTo>
                  <a:lnTo>
                    <a:pt x="168" y="998"/>
                  </a:lnTo>
                  <a:lnTo>
                    <a:pt x="166" y="995"/>
                  </a:lnTo>
                  <a:lnTo>
                    <a:pt x="168" y="993"/>
                  </a:lnTo>
                  <a:lnTo>
                    <a:pt x="166" y="991"/>
                  </a:lnTo>
                  <a:lnTo>
                    <a:pt x="166" y="993"/>
                  </a:lnTo>
                  <a:lnTo>
                    <a:pt x="165" y="993"/>
                  </a:lnTo>
                  <a:lnTo>
                    <a:pt x="165" y="992"/>
                  </a:lnTo>
                  <a:lnTo>
                    <a:pt x="163" y="989"/>
                  </a:lnTo>
                  <a:lnTo>
                    <a:pt x="166" y="991"/>
                  </a:lnTo>
                  <a:lnTo>
                    <a:pt x="166" y="989"/>
                  </a:lnTo>
                  <a:lnTo>
                    <a:pt x="165" y="989"/>
                  </a:lnTo>
                  <a:lnTo>
                    <a:pt x="166" y="988"/>
                  </a:lnTo>
                  <a:close/>
                  <a:moveTo>
                    <a:pt x="214" y="947"/>
                  </a:moveTo>
                  <a:lnTo>
                    <a:pt x="215" y="950"/>
                  </a:lnTo>
                  <a:lnTo>
                    <a:pt x="208" y="949"/>
                  </a:lnTo>
                  <a:lnTo>
                    <a:pt x="210" y="947"/>
                  </a:lnTo>
                  <a:lnTo>
                    <a:pt x="214" y="947"/>
                  </a:lnTo>
                  <a:close/>
                  <a:moveTo>
                    <a:pt x="92" y="937"/>
                  </a:moveTo>
                  <a:lnTo>
                    <a:pt x="93" y="939"/>
                  </a:lnTo>
                  <a:lnTo>
                    <a:pt x="96" y="940"/>
                  </a:lnTo>
                  <a:lnTo>
                    <a:pt x="97" y="946"/>
                  </a:lnTo>
                  <a:lnTo>
                    <a:pt x="97" y="947"/>
                  </a:lnTo>
                  <a:lnTo>
                    <a:pt x="94" y="949"/>
                  </a:lnTo>
                  <a:lnTo>
                    <a:pt x="92" y="946"/>
                  </a:lnTo>
                  <a:lnTo>
                    <a:pt x="87" y="947"/>
                  </a:lnTo>
                  <a:lnTo>
                    <a:pt x="86" y="943"/>
                  </a:lnTo>
                  <a:lnTo>
                    <a:pt x="86" y="939"/>
                  </a:lnTo>
                  <a:lnTo>
                    <a:pt x="92" y="937"/>
                  </a:lnTo>
                  <a:close/>
                  <a:moveTo>
                    <a:pt x="134" y="862"/>
                  </a:moveTo>
                  <a:lnTo>
                    <a:pt x="135" y="862"/>
                  </a:lnTo>
                  <a:lnTo>
                    <a:pt x="137" y="863"/>
                  </a:lnTo>
                  <a:lnTo>
                    <a:pt x="139" y="863"/>
                  </a:lnTo>
                  <a:lnTo>
                    <a:pt x="138" y="865"/>
                  </a:lnTo>
                  <a:lnTo>
                    <a:pt x="135" y="866"/>
                  </a:lnTo>
                  <a:lnTo>
                    <a:pt x="141" y="868"/>
                  </a:lnTo>
                  <a:lnTo>
                    <a:pt x="141" y="872"/>
                  </a:lnTo>
                  <a:lnTo>
                    <a:pt x="142" y="875"/>
                  </a:lnTo>
                  <a:lnTo>
                    <a:pt x="142" y="872"/>
                  </a:lnTo>
                  <a:lnTo>
                    <a:pt x="144" y="875"/>
                  </a:lnTo>
                  <a:lnTo>
                    <a:pt x="145" y="876"/>
                  </a:lnTo>
                  <a:lnTo>
                    <a:pt x="144" y="873"/>
                  </a:lnTo>
                  <a:lnTo>
                    <a:pt x="145" y="872"/>
                  </a:lnTo>
                  <a:lnTo>
                    <a:pt x="149" y="879"/>
                  </a:lnTo>
                  <a:lnTo>
                    <a:pt x="149" y="879"/>
                  </a:lnTo>
                  <a:lnTo>
                    <a:pt x="149" y="876"/>
                  </a:lnTo>
                  <a:lnTo>
                    <a:pt x="151" y="877"/>
                  </a:lnTo>
                  <a:lnTo>
                    <a:pt x="151" y="884"/>
                  </a:lnTo>
                  <a:lnTo>
                    <a:pt x="148" y="883"/>
                  </a:lnTo>
                  <a:lnTo>
                    <a:pt x="142" y="883"/>
                  </a:lnTo>
                  <a:lnTo>
                    <a:pt x="137" y="883"/>
                  </a:lnTo>
                  <a:lnTo>
                    <a:pt x="135" y="879"/>
                  </a:lnTo>
                  <a:lnTo>
                    <a:pt x="137" y="879"/>
                  </a:lnTo>
                  <a:lnTo>
                    <a:pt x="138" y="877"/>
                  </a:lnTo>
                  <a:lnTo>
                    <a:pt x="135" y="876"/>
                  </a:lnTo>
                  <a:lnTo>
                    <a:pt x="135" y="873"/>
                  </a:lnTo>
                  <a:lnTo>
                    <a:pt x="132" y="870"/>
                  </a:lnTo>
                  <a:lnTo>
                    <a:pt x="132" y="865"/>
                  </a:lnTo>
                  <a:lnTo>
                    <a:pt x="134" y="866"/>
                  </a:lnTo>
                  <a:lnTo>
                    <a:pt x="135" y="866"/>
                  </a:lnTo>
                  <a:lnTo>
                    <a:pt x="134" y="862"/>
                  </a:lnTo>
                  <a:close/>
                  <a:moveTo>
                    <a:pt x="240" y="782"/>
                  </a:moveTo>
                  <a:lnTo>
                    <a:pt x="242" y="784"/>
                  </a:lnTo>
                  <a:lnTo>
                    <a:pt x="242" y="785"/>
                  </a:lnTo>
                  <a:lnTo>
                    <a:pt x="248" y="788"/>
                  </a:lnTo>
                  <a:lnTo>
                    <a:pt x="248" y="789"/>
                  </a:lnTo>
                  <a:lnTo>
                    <a:pt x="246" y="791"/>
                  </a:lnTo>
                  <a:lnTo>
                    <a:pt x="250" y="793"/>
                  </a:lnTo>
                  <a:lnTo>
                    <a:pt x="250" y="795"/>
                  </a:lnTo>
                  <a:lnTo>
                    <a:pt x="255" y="798"/>
                  </a:lnTo>
                  <a:lnTo>
                    <a:pt x="255" y="800"/>
                  </a:lnTo>
                  <a:lnTo>
                    <a:pt x="252" y="802"/>
                  </a:lnTo>
                  <a:lnTo>
                    <a:pt x="252" y="806"/>
                  </a:lnTo>
                  <a:lnTo>
                    <a:pt x="255" y="807"/>
                  </a:lnTo>
                  <a:lnTo>
                    <a:pt x="255" y="809"/>
                  </a:lnTo>
                  <a:lnTo>
                    <a:pt x="257" y="810"/>
                  </a:lnTo>
                  <a:lnTo>
                    <a:pt x="256" y="814"/>
                  </a:lnTo>
                  <a:lnTo>
                    <a:pt x="253" y="817"/>
                  </a:lnTo>
                  <a:lnTo>
                    <a:pt x="248" y="831"/>
                  </a:lnTo>
                  <a:lnTo>
                    <a:pt x="252" y="837"/>
                  </a:lnTo>
                  <a:lnTo>
                    <a:pt x="257" y="838"/>
                  </a:lnTo>
                  <a:lnTo>
                    <a:pt x="257" y="840"/>
                  </a:lnTo>
                  <a:lnTo>
                    <a:pt x="252" y="841"/>
                  </a:lnTo>
                  <a:lnTo>
                    <a:pt x="249" y="844"/>
                  </a:lnTo>
                  <a:lnTo>
                    <a:pt x="248" y="847"/>
                  </a:lnTo>
                  <a:lnTo>
                    <a:pt x="245" y="848"/>
                  </a:lnTo>
                  <a:lnTo>
                    <a:pt x="243" y="851"/>
                  </a:lnTo>
                  <a:lnTo>
                    <a:pt x="245" y="851"/>
                  </a:lnTo>
                  <a:lnTo>
                    <a:pt x="243" y="855"/>
                  </a:lnTo>
                  <a:lnTo>
                    <a:pt x="238" y="855"/>
                  </a:lnTo>
                  <a:lnTo>
                    <a:pt x="236" y="856"/>
                  </a:lnTo>
                  <a:lnTo>
                    <a:pt x="236" y="861"/>
                  </a:lnTo>
                  <a:lnTo>
                    <a:pt x="238" y="861"/>
                  </a:lnTo>
                  <a:lnTo>
                    <a:pt x="238" y="863"/>
                  </a:lnTo>
                  <a:lnTo>
                    <a:pt x="235" y="863"/>
                  </a:lnTo>
                  <a:lnTo>
                    <a:pt x="231" y="863"/>
                  </a:lnTo>
                  <a:lnTo>
                    <a:pt x="229" y="866"/>
                  </a:lnTo>
                  <a:lnTo>
                    <a:pt x="231" y="870"/>
                  </a:lnTo>
                  <a:lnTo>
                    <a:pt x="229" y="872"/>
                  </a:lnTo>
                  <a:lnTo>
                    <a:pt x="229" y="873"/>
                  </a:lnTo>
                  <a:lnTo>
                    <a:pt x="227" y="873"/>
                  </a:lnTo>
                  <a:lnTo>
                    <a:pt x="227" y="876"/>
                  </a:lnTo>
                  <a:lnTo>
                    <a:pt x="229" y="877"/>
                  </a:lnTo>
                  <a:lnTo>
                    <a:pt x="231" y="880"/>
                  </a:lnTo>
                  <a:lnTo>
                    <a:pt x="233" y="880"/>
                  </a:lnTo>
                  <a:lnTo>
                    <a:pt x="233" y="882"/>
                  </a:lnTo>
                  <a:lnTo>
                    <a:pt x="236" y="883"/>
                  </a:lnTo>
                  <a:lnTo>
                    <a:pt x="240" y="879"/>
                  </a:lnTo>
                  <a:lnTo>
                    <a:pt x="246" y="876"/>
                  </a:lnTo>
                  <a:lnTo>
                    <a:pt x="248" y="873"/>
                  </a:lnTo>
                  <a:lnTo>
                    <a:pt x="249" y="873"/>
                  </a:lnTo>
                  <a:lnTo>
                    <a:pt x="250" y="870"/>
                  </a:lnTo>
                  <a:lnTo>
                    <a:pt x="256" y="868"/>
                  </a:lnTo>
                  <a:lnTo>
                    <a:pt x="257" y="866"/>
                  </a:lnTo>
                  <a:lnTo>
                    <a:pt x="257" y="865"/>
                  </a:lnTo>
                  <a:lnTo>
                    <a:pt x="259" y="865"/>
                  </a:lnTo>
                  <a:lnTo>
                    <a:pt x="262" y="866"/>
                  </a:lnTo>
                  <a:lnTo>
                    <a:pt x="262" y="869"/>
                  </a:lnTo>
                  <a:lnTo>
                    <a:pt x="260" y="869"/>
                  </a:lnTo>
                  <a:lnTo>
                    <a:pt x="259" y="870"/>
                  </a:lnTo>
                  <a:lnTo>
                    <a:pt x="260" y="872"/>
                  </a:lnTo>
                  <a:lnTo>
                    <a:pt x="257" y="876"/>
                  </a:lnTo>
                  <a:lnTo>
                    <a:pt x="259" y="879"/>
                  </a:lnTo>
                  <a:lnTo>
                    <a:pt x="257" y="879"/>
                  </a:lnTo>
                  <a:lnTo>
                    <a:pt x="257" y="880"/>
                  </a:lnTo>
                  <a:lnTo>
                    <a:pt x="255" y="884"/>
                  </a:lnTo>
                  <a:lnTo>
                    <a:pt x="249" y="886"/>
                  </a:lnTo>
                  <a:lnTo>
                    <a:pt x="250" y="889"/>
                  </a:lnTo>
                  <a:lnTo>
                    <a:pt x="242" y="891"/>
                  </a:lnTo>
                  <a:lnTo>
                    <a:pt x="242" y="891"/>
                  </a:lnTo>
                  <a:lnTo>
                    <a:pt x="240" y="890"/>
                  </a:lnTo>
                  <a:lnTo>
                    <a:pt x="239" y="889"/>
                  </a:lnTo>
                  <a:lnTo>
                    <a:pt x="236" y="883"/>
                  </a:lnTo>
                  <a:lnTo>
                    <a:pt x="231" y="884"/>
                  </a:lnTo>
                  <a:lnTo>
                    <a:pt x="229" y="886"/>
                  </a:lnTo>
                  <a:lnTo>
                    <a:pt x="231" y="887"/>
                  </a:lnTo>
                  <a:lnTo>
                    <a:pt x="231" y="889"/>
                  </a:lnTo>
                  <a:lnTo>
                    <a:pt x="228" y="889"/>
                  </a:lnTo>
                  <a:lnTo>
                    <a:pt x="227" y="890"/>
                  </a:lnTo>
                  <a:lnTo>
                    <a:pt x="224" y="889"/>
                  </a:lnTo>
                  <a:lnTo>
                    <a:pt x="224" y="884"/>
                  </a:lnTo>
                  <a:lnTo>
                    <a:pt x="222" y="886"/>
                  </a:lnTo>
                  <a:lnTo>
                    <a:pt x="219" y="884"/>
                  </a:lnTo>
                  <a:lnTo>
                    <a:pt x="221" y="883"/>
                  </a:lnTo>
                  <a:lnTo>
                    <a:pt x="218" y="883"/>
                  </a:lnTo>
                  <a:lnTo>
                    <a:pt x="219" y="889"/>
                  </a:lnTo>
                  <a:lnTo>
                    <a:pt x="221" y="887"/>
                  </a:lnTo>
                  <a:lnTo>
                    <a:pt x="222" y="889"/>
                  </a:lnTo>
                  <a:lnTo>
                    <a:pt x="219" y="891"/>
                  </a:lnTo>
                  <a:lnTo>
                    <a:pt x="222" y="900"/>
                  </a:lnTo>
                  <a:lnTo>
                    <a:pt x="221" y="902"/>
                  </a:lnTo>
                  <a:lnTo>
                    <a:pt x="214" y="904"/>
                  </a:lnTo>
                  <a:lnTo>
                    <a:pt x="214" y="905"/>
                  </a:lnTo>
                  <a:lnTo>
                    <a:pt x="218" y="902"/>
                  </a:lnTo>
                  <a:lnTo>
                    <a:pt x="222" y="904"/>
                  </a:lnTo>
                  <a:lnTo>
                    <a:pt x="222" y="907"/>
                  </a:lnTo>
                  <a:lnTo>
                    <a:pt x="219" y="908"/>
                  </a:lnTo>
                  <a:lnTo>
                    <a:pt x="217" y="907"/>
                  </a:lnTo>
                  <a:lnTo>
                    <a:pt x="217" y="908"/>
                  </a:lnTo>
                  <a:lnTo>
                    <a:pt x="214" y="907"/>
                  </a:lnTo>
                  <a:lnTo>
                    <a:pt x="212" y="908"/>
                  </a:lnTo>
                  <a:lnTo>
                    <a:pt x="203" y="904"/>
                  </a:lnTo>
                  <a:lnTo>
                    <a:pt x="208" y="909"/>
                  </a:lnTo>
                  <a:lnTo>
                    <a:pt x="208" y="907"/>
                  </a:lnTo>
                  <a:lnTo>
                    <a:pt x="212" y="908"/>
                  </a:lnTo>
                  <a:lnTo>
                    <a:pt x="212" y="911"/>
                  </a:lnTo>
                  <a:lnTo>
                    <a:pt x="208" y="912"/>
                  </a:lnTo>
                  <a:lnTo>
                    <a:pt x="207" y="915"/>
                  </a:lnTo>
                  <a:lnTo>
                    <a:pt x="203" y="916"/>
                  </a:lnTo>
                  <a:lnTo>
                    <a:pt x="201" y="918"/>
                  </a:lnTo>
                  <a:lnTo>
                    <a:pt x="198" y="916"/>
                  </a:lnTo>
                  <a:lnTo>
                    <a:pt x="198" y="918"/>
                  </a:lnTo>
                  <a:lnTo>
                    <a:pt x="196" y="919"/>
                  </a:lnTo>
                  <a:lnTo>
                    <a:pt x="196" y="918"/>
                  </a:lnTo>
                  <a:lnTo>
                    <a:pt x="196" y="918"/>
                  </a:lnTo>
                  <a:lnTo>
                    <a:pt x="194" y="918"/>
                  </a:lnTo>
                  <a:lnTo>
                    <a:pt x="194" y="918"/>
                  </a:lnTo>
                  <a:lnTo>
                    <a:pt x="193" y="919"/>
                  </a:lnTo>
                  <a:lnTo>
                    <a:pt x="177" y="922"/>
                  </a:lnTo>
                  <a:lnTo>
                    <a:pt x="177" y="923"/>
                  </a:lnTo>
                  <a:lnTo>
                    <a:pt x="179" y="923"/>
                  </a:lnTo>
                  <a:lnTo>
                    <a:pt x="179" y="922"/>
                  </a:lnTo>
                  <a:lnTo>
                    <a:pt x="182" y="922"/>
                  </a:lnTo>
                  <a:lnTo>
                    <a:pt x="182" y="923"/>
                  </a:lnTo>
                  <a:lnTo>
                    <a:pt x="183" y="922"/>
                  </a:lnTo>
                  <a:lnTo>
                    <a:pt x="187" y="921"/>
                  </a:lnTo>
                  <a:lnTo>
                    <a:pt x="189" y="922"/>
                  </a:lnTo>
                  <a:lnTo>
                    <a:pt x="190" y="921"/>
                  </a:lnTo>
                  <a:lnTo>
                    <a:pt x="193" y="922"/>
                  </a:lnTo>
                  <a:lnTo>
                    <a:pt x="197" y="921"/>
                  </a:lnTo>
                  <a:lnTo>
                    <a:pt x="198" y="919"/>
                  </a:lnTo>
                  <a:lnTo>
                    <a:pt x="204" y="919"/>
                  </a:lnTo>
                  <a:lnTo>
                    <a:pt x="204" y="918"/>
                  </a:lnTo>
                  <a:lnTo>
                    <a:pt x="210" y="919"/>
                  </a:lnTo>
                  <a:lnTo>
                    <a:pt x="211" y="919"/>
                  </a:lnTo>
                  <a:lnTo>
                    <a:pt x="212" y="918"/>
                  </a:lnTo>
                  <a:lnTo>
                    <a:pt x="211" y="918"/>
                  </a:lnTo>
                  <a:lnTo>
                    <a:pt x="212" y="915"/>
                  </a:lnTo>
                  <a:lnTo>
                    <a:pt x="214" y="916"/>
                  </a:lnTo>
                  <a:lnTo>
                    <a:pt x="214" y="915"/>
                  </a:lnTo>
                  <a:lnTo>
                    <a:pt x="217" y="914"/>
                  </a:lnTo>
                  <a:lnTo>
                    <a:pt x="218" y="916"/>
                  </a:lnTo>
                  <a:lnTo>
                    <a:pt x="218" y="914"/>
                  </a:lnTo>
                  <a:lnTo>
                    <a:pt x="219" y="915"/>
                  </a:lnTo>
                  <a:lnTo>
                    <a:pt x="218" y="916"/>
                  </a:lnTo>
                  <a:lnTo>
                    <a:pt x="218" y="918"/>
                  </a:lnTo>
                  <a:lnTo>
                    <a:pt x="217" y="918"/>
                  </a:lnTo>
                  <a:lnTo>
                    <a:pt x="219" y="918"/>
                  </a:lnTo>
                  <a:lnTo>
                    <a:pt x="219" y="919"/>
                  </a:lnTo>
                  <a:lnTo>
                    <a:pt x="217" y="919"/>
                  </a:lnTo>
                  <a:lnTo>
                    <a:pt x="217" y="921"/>
                  </a:lnTo>
                  <a:lnTo>
                    <a:pt x="218" y="922"/>
                  </a:lnTo>
                  <a:lnTo>
                    <a:pt x="221" y="921"/>
                  </a:lnTo>
                  <a:lnTo>
                    <a:pt x="221" y="923"/>
                  </a:lnTo>
                  <a:lnTo>
                    <a:pt x="222" y="925"/>
                  </a:lnTo>
                  <a:lnTo>
                    <a:pt x="221" y="928"/>
                  </a:lnTo>
                  <a:lnTo>
                    <a:pt x="222" y="928"/>
                  </a:lnTo>
                  <a:lnTo>
                    <a:pt x="222" y="933"/>
                  </a:lnTo>
                  <a:lnTo>
                    <a:pt x="211" y="933"/>
                  </a:lnTo>
                  <a:lnTo>
                    <a:pt x="215" y="935"/>
                  </a:lnTo>
                  <a:lnTo>
                    <a:pt x="217" y="936"/>
                  </a:lnTo>
                  <a:lnTo>
                    <a:pt x="224" y="936"/>
                  </a:lnTo>
                  <a:lnTo>
                    <a:pt x="222" y="944"/>
                  </a:lnTo>
                  <a:lnTo>
                    <a:pt x="221" y="944"/>
                  </a:lnTo>
                  <a:lnTo>
                    <a:pt x="221" y="946"/>
                  </a:lnTo>
                  <a:lnTo>
                    <a:pt x="219" y="947"/>
                  </a:lnTo>
                  <a:lnTo>
                    <a:pt x="219" y="949"/>
                  </a:lnTo>
                  <a:lnTo>
                    <a:pt x="217" y="949"/>
                  </a:lnTo>
                  <a:lnTo>
                    <a:pt x="215" y="946"/>
                  </a:lnTo>
                  <a:lnTo>
                    <a:pt x="214" y="946"/>
                  </a:lnTo>
                  <a:lnTo>
                    <a:pt x="212" y="946"/>
                  </a:lnTo>
                  <a:lnTo>
                    <a:pt x="211" y="944"/>
                  </a:lnTo>
                  <a:lnTo>
                    <a:pt x="208" y="947"/>
                  </a:lnTo>
                  <a:lnTo>
                    <a:pt x="205" y="943"/>
                  </a:lnTo>
                  <a:lnTo>
                    <a:pt x="205" y="946"/>
                  </a:lnTo>
                  <a:lnTo>
                    <a:pt x="201" y="946"/>
                  </a:lnTo>
                  <a:lnTo>
                    <a:pt x="201" y="946"/>
                  </a:lnTo>
                  <a:lnTo>
                    <a:pt x="200" y="947"/>
                  </a:lnTo>
                  <a:lnTo>
                    <a:pt x="196" y="944"/>
                  </a:lnTo>
                  <a:lnTo>
                    <a:pt x="196" y="947"/>
                  </a:lnTo>
                  <a:lnTo>
                    <a:pt x="191" y="947"/>
                  </a:lnTo>
                  <a:lnTo>
                    <a:pt x="187" y="949"/>
                  </a:lnTo>
                  <a:lnTo>
                    <a:pt x="196" y="950"/>
                  </a:lnTo>
                  <a:lnTo>
                    <a:pt x="203" y="949"/>
                  </a:lnTo>
                  <a:lnTo>
                    <a:pt x="207" y="951"/>
                  </a:lnTo>
                  <a:lnTo>
                    <a:pt x="208" y="953"/>
                  </a:lnTo>
                  <a:lnTo>
                    <a:pt x="207" y="954"/>
                  </a:lnTo>
                  <a:lnTo>
                    <a:pt x="208" y="956"/>
                  </a:lnTo>
                  <a:lnTo>
                    <a:pt x="208" y="958"/>
                  </a:lnTo>
                  <a:lnTo>
                    <a:pt x="208" y="960"/>
                  </a:lnTo>
                  <a:lnTo>
                    <a:pt x="207" y="963"/>
                  </a:lnTo>
                  <a:lnTo>
                    <a:pt x="205" y="961"/>
                  </a:lnTo>
                  <a:lnTo>
                    <a:pt x="205" y="970"/>
                  </a:lnTo>
                  <a:lnTo>
                    <a:pt x="200" y="968"/>
                  </a:lnTo>
                  <a:lnTo>
                    <a:pt x="198" y="971"/>
                  </a:lnTo>
                  <a:lnTo>
                    <a:pt x="197" y="972"/>
                  </a:lnTo>
                  <a:lnTo>
                    <a:pt x="196" y="970"/>
                  </a:lnTo>
                  <a:lnTo>
                    <a:pt x="193" y="968"/>
                  </a:lnTo>
                  <a:lnTo>
                    <a:pt x="193" y="967"/>
                  </a:lnTo>
                  <a:lnTo>
                    <a:pt x="191" y="968"/>
                  </a:lnTo>
                  <a:lnTo>
                    <a:pt x="193" y="971"/>
                  </a:lnTo>
                  <a:lnTo>
                    <a:pt x="194" y="975"/>
                  </a:lnTo>
                  <a:lnTo>
                    <a:pt x="189" y="977"/>
                  </a:lnTo>
                  <a:lnTo>
                    <a:pt x="187" y="974"/>
                  </a:lnTo>
                  <a:lnTo>
                    <a:pt x="187" y="978"/>
                  </a:lnTo>
                  <a:lnTo>
                    <a:pt x="187" y="978"/>
                  </a:lnTo>
                  <a:lnTo>
                    <a:pt x="187" y="977"/>
                  </a:lnTo>
                  <a:lnTo>
                    <a:pt x="186" y="977"/>
                  </a:lnTo>
                  <a:lnTo>
                    <a:pt x="183" y="972"/>
                  </a:lnTo>
                  <a:lnTo>
                    <a:pt x="183" y="974"/>
                  </a:lnTo>
                  <a:lnTo>
                    <a:pt x="180" y="968"/>
                  </a:lnTo>
                  <a:lnTo>
                    <a:pt x="180" y="965"/>
                  </a:lnTo>
                  <a:lnTo>
                    <a:pt x="180" y="965"/>
                  </a:lnTo>
                  <a:lnTo>
                    <a:pt x="175" y="961"/>
                  </a:lnTo>
                  <a:lnTo>
                    <a:pt x="179" y="968"/>
                  </a:lnTo>
                  <a:lnTo>
                    <a:pt x="179" y="971"/>
                  </a:lnTo>
                  <a:lnTo>
                    <a:pt x="180" y="972"/>
                  </a:lnTo>
                  <a:lnTo>
                    <a:pt x="182" y="975"/>
                  </a:lnTo>
                  <a:lnTo>
                    <a:pt x="179" y="977"/>
                  </a:lnTo>
                  <a:lnTo>
                    <a:pt x="177" y="974"/>
                  </a:lnTo>
                  <a:lnTo>
                    <a:pt x="177" y="975"/>
                  </a:lnTo>
                  <a:lnTo>
                    <a:pt x="175" y="974"/>
                  </a:lnTo>
                  <a:lnTo>
                    <a:pt x="175" y="975"/>
                  </a:lnTo>
                  <a:lnTo>
                    <a:pt x="173" y="975"/>
                  </a:lnTo>
                  <a:lnTo>
                    <a:pt x="168" y="963"/>
                  </a:lnTo>
                  <a:lnTo>
                    <a:pt x="166" y="963"/>
                  </a:lnTo>
                  <a:lnTo>
                    <a:pt x="165" y="960"/>
                  </a:lnTo>
                  <a:lnTo>
                    <a:pt x="163" y="953"/>
                  </a:lnTo>
                  <a:lnTo>
                    <a:pt x="165" y="951"/>
                  </a:lnTo>
                  <a:lnTo>
                    <a:pt x="163" y="944"/>
                  </a:lnTo>
                  <a:lnTo>
                    <a:pt x="168" y="937"/>
                  </a:lnTo>
                  <a:lnTo>
                    <a:pt x="170" y="936"/>
                  </a:lnTo>
                  <a:lnTo>
                    <a:pt x="172" y="932"/>
                  </a:lnTo>
                  <a:lnTo>
                    <a:pt x="177" y="932"/>
                  </a:lnTo>
                  <a:lnTo>
                    <a:pt x="179" y="933"/>
                  </a:lnTo>
                  <a:lnTo>
                    <a:pt x="183" y="932"/>
                  </a:lnTo>
                  <a:lnTo>
                    <a:pt x="176" y="930"/>
                  </a:lnTo>
                  <a:lnTo>
                    <a:pt x="168" y="930"/>
                  </a:lnTo>
                  <a:lnTo>
                    <a:pt x="170" y="932"/>
                  </a:lnTo>
                  <a:lnTo>
                    <a:pt x="170" y="935"/>
                  </a:lnTo>
                  <a:lnTo>
                    <a:pt x="166" y="939"/>
                  </a:lnTo>
                  <a:lnTo>
                    <a:pt x="162" y="944"/>
                  </a:lnTo>
                  <a:lnTo>
                    <a:pt x="156" y="949"/>
                  </a:lnTo>
                  <a:lnTo>
                    <a:pt x="158" y="950"/>
                  </a:lnTo>
                  <a:lnTo>
                    <a:pt x="156" y="951"/>
                  </a:lnTo>
                  <a:lnTo>
                    <a:pt x="159" y="951"/>
                  </a:lnTo>
                  <a:lnTo>
                    <a:pt x="162" y="961"/>
                  </a:lnTo>
                  <a:lnTo>
                    <a:pt x="162" y="964"/>
                  </a:lnTo>
                  <a:lnTo>
                    <a:pt x="159" y="964"/>
                  </a:lnTo>
                  <a:lnTo>
                    <a:pt x="162" y="965"/>
                  </a:lnTo>
                  <a:lnTo>
                    <a:pt x="165" y="964"/>
                  </a:lnTo>
                  <a:lnTo>
                    <a:pt x="170" y="974"/>
                  </a:lnTo>
                  <a:lnTo>
                    <a:pt x="170" y="975"/>
                  </a:lnTo>
                  <a:lnTo>
                    <a:pt x="163" y="977"/>
                  </a:lnTo>
                  <a:lnTo>
                    <a:pt x="170" y="981"/>
                  </a:lnTo>
                  <a:lnTo>
                    <a:pt x="172" y="988"/>
                  </a:lnTo>
                  <a:lnTo>
                    <a:pt x="160" y="986"/>
                  </a:lnTo>
                  <a:lnTo>
                    <a:pt x="160" y="985"/>
                  </a:lnTo>
                  <a:lnTo>
                    <a:pt x="158" y="986"/>
                  </a:lnTo>
                  <a:lnTo>
                    <a:pt x="156" y="985"/>
                  </a:lnTo>
                  <a:lnTo>
                    <a:pt x="156" y="982"/>
                  </a:lnTo>
                  <a:lnTo>
                    <a:pt x="155" y="984"/>
                  </a:lnTo>
                  <a:lnTo>
                    <a:pt x="153" y="982"/>
                  </a:lnTo>
                  <a:lnTo>
                    <a:pt x="151" y="982"/>
                  </a:lnTo>
                  <a:lnTo>
                    <a:pt x="148" y="982"/>
                  </a:lnTo>
                  <a:lnTo>
                    <a:pt x="149" y="984"/>
                  </a:lnTo>
                  <a:lnTo>
                    <a:pt x="151" y="988"/>
                  </a:lnTo>
                  <a:lnTo>
                    <a:pt x="149" y="988"/>
                  </a:lnTo>
                  <a:lnTo>
                    <a:pt x="148" y="986"/>
                  </a:lnTo>
                  <a:lnTo>
                    <a:pt x="146" y="988"/>
                  </a:lnTo>
                  <a:lnTo>
                    <a:pt x="148" y="992"/>
                  </a:lnTo>
                  <a:lnTo>
                    <a:pt x="151" y="991"/>
                  </a:lnTo>
                  <a:lnTo>
                    <a:pt x="153" y="992"/>
                  </a:lnTo>
                  <a:lnTo>
                    <a:pt x="155" y="993"/>
                  </a:lnTo>
                  <a:lnTo>
                    <a:pt x="155" y="996"/>
                  </a:lnTo>
                  <a:lnTo>
                    <a:pt x="156" y="999"/>
                  </a:lnTo>
                  <a:lnTo>
                    <a:pt x="158" y="999"/>
                  </a:lnTo>
                  <a:lnTo>
                    <a:pt x="159" y="999"/>
                  </a:lnTo>
                  <a:lnTo>
                    <a:pt x="160" y="1005"/>
                  </a:lnTo>
                  <a:lnTo>
                    <a:pt x="158" y="1006"/>
                  </a:lnTo>
                  <a:lnTo>
                    <a:pt x="156" y="1005"/>
                  </a:lnTo>
                  <a:lnTo>
                    <a:pt x="155" y="1006"/>
                  </a:lnTo>
                  <a:lnTo>
                    <a:pt x="153" y="1005"/>
                  </a:lnTo>
                  <a:lnTo>
                    <a:pt x="155" y="1003"/>
                  </a:lnTo>
                  <a:lnTo>
                    <a:pt x="153" y="1005"/>
                  </a:lnTo>
                  <a:lnTo>
                    <a:pt x="149" y="1002"/>
                  </a:lnTo>
                  <a:lnTo>
                    <a:pt x="149" y="1003"/>
                  </a:lnTo>
                  <a:lnTo>
                    <a:pt x="151" y="1007"/>
                  </a:lnTo>
                  <a:lnTo>
                    <a:pt x="149" y="1007"/>
                  </a:lnTo>
                  <a:lnTo>
                    <a:pt x="152" y="1009"/>
                  </a:lnTo>
                  <a:lnTo>
                    <a:pt x="151" y="1011"/>
                  </a:lnTo>
                  <a:lnTo>
                    <a:pt x="149" y="1011"/>
                  </a:lnTo>
                  <a:lnTo>
                    <a:pt x="148" y="1009"/>
                  </a:lnTo>
                  <a:lnTo>
                    <a:pt x="146" y="1010"/>
                  </a:lnTo>
                  <a:lnTo>
                    <a:pt x="145" y="1009"/>
                  </a:lnTo>
                  <a:lnTo>
                    <a:pt x="148" y="1011"/>
                  </a:lnTo>
                  <a:lnTo>
                    <a:pt x="144" y="1011"/>
                  </a:lnTo>
                  <a:lnTo>
                    <a:pt x="144" y="1009"/>
                  </a:lnTo>
                  <a:lnTo>
                    <a:pt x="141" y="1003"/>
                  </a:lnTo>
                  <a:lnTo>
                    <a:pt x="141" y="1003"/>
                  </a:lnTo>
                  <a:lnTo>
                    <a:pt x="139" y="1003"/>
                  </a:lnTo>
                  <a:lnTo>
                    <a:pt x="142" y="1009"/>
                  </a:lnTo>
                  <a:lnTo>
                    <a:pt x="141" y="1011"/>
                  </a:lnTo>
                  <a:lnTo>
                    <a:pt x="139" y="1009"/>
                  </a:lnTo>
                  <a:lnTo>
                    <a:pt x="139" y="1010"/>
                  </a:lnTo>
                  <a:lnTo>
                    <a:pt x="138" y="1010"/>
                  </a:lnTo>
                  <a:lnTo>
                    <a:pt x="139" y="1013"/>
                  </a:lnTo>
                  <a:lnTo>
                    <a:pt x="138" y="1014"/>
                  </a:lnTo>
                  <a:lnTo>
                    <a:pt x="139" y="1016"/>
                  </a:lnTo>
                  <a:lnTo>
                    <a:pt x="135" y="1014"/>
                  </a:lnTo>
                  <a:lnTo>
                    <a:pt x="135" y="1016"/>
                  </a:lnTo>
                  <a:lnTo>
                    <a:pt x="134" y="1016"/>
                  </a:lnTo>
                  <a:lnTo>
                    <a:pt x="137" y="1021"/>
                  </a:lnTo>
                  <a:lnTo>
                    <a:pt x="132" y="1021"/>
                  </a:lnTo>
                  <a:lnTo>
                    <a:pt x="130" y="1018"/>
                  </a:lnTo>
                  <a:lnTo>
                    <a:pt x="131" y="1021"/>
                  </a:lnTo>
                  <a:lnTo>
                    <a:pt x="128" y="1021"/>
                  </a:lnTo>
                  <a:lnTo>
                    <a:pt x="131" y="1021"/>
                  </a:lnTo>
                  <a:lnTo>
                    <a:pt x="131" y="1023"/>
                  </a:lnTo>
                  <a:lnTo>
                    <a:pt x="132" y="1024"/>
                  </a:lnTo>
                  <a:lnTo>
                    <a:pt x="125" y="1027"/>
                  </a:lnTo>
                  <a:lnTo>
                    <a:pt x="125" y="1032"/>
                  </a:lnTo>
                  <a:lnTo>
                    <a:pt x="123" y="1032"/>
                  </a:lnTo>
                  <a:lnTo>
                    <a:pt x="123" y="1034"/>
                  </a:lnTo>
                  <a:lnTo>
                    <a:pt x="123" y="1032"/>
                  </a:lnTo>
                  <a:lnTo>
                    <a:pt x="121" y="1034"/>
                  </a:lnTo>
                  <a:lnTo>
                    <a:pt x="120" y="1031"/>
                  </a:lnTo>
                  <a:lnTo>
                    <a:pt x="118" y="1031"/>
                  </a:lnTo>
                  <a:lnTo>
                    <a:pt x="121" y="1035"/>
                  </a:lnTo>
                  <a:lnTo>
                    <a:pt x="120" y="1037"/>
                  </a:lnTo>
                  <a:lnTo>
                    <a:pt x="118" y="1035"/>
                  </a:lnTo>
                  <a:lnTo>
                    <a:pt x="114" y="1028"/>
                  </a:lnTo>
                  <a:lnTo>
                    <a:pt x="111" y="1027"/>
                  </a:lnTo>
                  <a:lnTo>
                    <a:pt x="110" y="1023"/>
                  </a:lnTo>
                  <a:lnTo>
                    <a:pt x="103" y="1017"/>
                  </a:lnTo>
                  <a:lnTo>
                    <a:pt x="100" y="1010"/>
                  </a:lnTo>
                  <a:lnTo>
                    <a:pt x="97" y="1010"/>
                  </a:lnTo>
                  <a:lnTo>
                    <a:pt x="94" y="1007"/>
                  </a:lnTo>
                  <a:lnTo>
                    <a:pt x="92" y="1000"/>
                  </a:lnTo>
                  <a:lnTo>
                    <a:pt x="97" y="1000"/>
                  </a:lnTo>
                  <a:lnTo>
                    <a:pt x="101" y="1003"/>
                  </a:lnTo>
                  <a:lnTo>
                    <a:pt x="101" y="1009"/>
                  </a:lnTo>
                  <a:lnTo>
                    <a:pt x="101" y="1005"/>
                  </a:lnTo>
                  <a:lnTo>
                    <a:pt x="104" y="1005"/>
                  </a:lnTo>
                  <a:lnTo>
                    <a:pt x="109" y="1002"/>
                  </a:lnTo>
                  <a:lnTo>
                    <a:pt x="111" y="1000"/>
                  </a:lnTo>
                  <a:lnTo>
                    <a:pt x="113" y="999"/>
                  </a:lnTo>
                  <a:lnTo>
                    <a:pt x="114" y="998"/>
                  </a:lnTo>
                  <a:lnTo>
                    <a:pt x="114" y="993"/>
                  </a:lnTo>
                  <a:lnTo>
                    <a:pt x="116" y="993"/>
                  </a:lnTo>
                  <a:lnTo>
                    <a:pt x="116" y="992"/>
                  </a:lnTo>
                  <a:lnTo>
                    <a:pt x="116" y="991"/>
                  </a:lnTo>
                  <a:lnTo>
                    <a:pt x="117" y="991"/>
                  </a:lnTo>
                  <a:lnTo>
                    <a:pt x="117" y="993"/>
                  </a:lnTo>
                  <a:lnTo>
                    <a:pt x="121" y="991"/>
                  </a:lnTo>
                  <a:lnTo>
                    <a:pt x="123" y="991"/>
                  </a:lnTo>
                  <a:lnTo>
                    <a:pt x="123" y="989"/>
                  </a:lnTo>
                  <a:lnTo>
                    <a:pt x="124" y="992"/>
                  </a:lnTo>
                  <a:lnTo>
                    <a:pt x="125" y="989"/>
                  </a:lnTo>
                  <a:lnTo>
                    <a:pt x="128" y="992"/>
                  </a:lnTo>
                  <a:lnTo>
                    <a:pt x="131" y="991"/>
                  </a:lnTo>
                  <a:lnTo>
                    <a:pt x="121" y="985"/>
                  </a:lnTo>
                  <a:lnTo>
                    <a:pt x="121" y="984"/>
                  </a:lnTo>
                  <a:lnTo>
                    <a:pt x="123" y="982"/>
                  </a:lnTo>
                  <a:lnTo>
                    <a:pt x="124" y="979"/>
                  </a:lnTo>
                  <a:lnTo>
                    <a:pt x="125" y="979"/>
                  </a:lnTo>
                  <a:lnTo>
                    <a:pt x="130" y="978"/>
                  </a:lnTo>
                  <a:lnTo>
                    <a:pt x="135" y="979"/>
                  </a:lnTo>
                  <a:lnTo>
                    <a:pt x="137" y="981"/>
                  </a:lnTo>
                  <a:lnTo>
                    <a:pt x="138" y="979"/>
                  </a:lnTo>
                  <a:lnTo>
                    <a:pt x="139" y="981"/>
                  </a:lnTo>
                  <a:lnTo>
                    <a:pt x="141" y="979"/>
                  </a:lnTo>
                  <a:lnTo>
                    <a:pt x="146" y="981"/>
                  </a:lnTo>
                  <a:lnTo>
                    <a:pt x="138" y="975"/>
                  </a:lnTo>
                  <a:lnTo>
                    <a:pt x="138" y="972"/>
                  </a:lnTo>
                  <a:lnTo>
                    <a:pt x="142" y="972"/>
                  </a:lnTo>
                  <a:lnTo>
                    <a:pt x="141" y="971"/>
                  </a:lnTo>
                  <a:lnTo>
                    <a:pt x="139" y="972"/>
                  </a:lnTo>
                  <a:lnTo>
                    <a:pt x="137" y="971"/>
                  </a:lnTo>
                  <a:lnTo>
                    <a:pt x="135" y="971"/>
                  </a:lnTo>
                  <a:lnTo>
                    <a:pt x="135" y="970"/>
                  </a:lnTo>
                  <a:lnTo>
                    <a:pt x="130" y="970"/>
                  </a:lnTo>
                  <a:lnTo>
                    <a:pt x="131" y="965"/>
                  </a:lnTo>
                  <a:lnTo>
                    <a:pt x="128" y="968"/>
                  </a:lnTo>
                  <a:lnTo>
                    <a:pt x="124" y="965"/>
                  </a:lnTo>
                  <a:lnTo>
                    <a:pt x="120" y="965"/>
                  </a:lnTo>
                  <a:lnTo>
                    <a:pt x="114" y="960"/>
                  </a:lnTo>
                  <a:lnTo>
                    <a:pt x="116" y="964"/>
                  </a:lnTo>
                  <a:lnTo>
                    <a:pt x="114" y="964"/>
                  </a:lnTo>
                  <a:lnTo>
                    <a:pt x="113" y="963"/>
                  </a:lnTo>
                  <a:lnTo>
                    <a:pt x="111" y="964"/>
                  </a:lnTo>
                  <a:lnTo>
                    <a:pt x="106" y="961"/>
                  </a:lnTo>
                  <a:lnTo>
                    <a:pt x="104" y="958"/>
                  </a:lnTo>
                  <a:lnTo>
                    <a:pt x="103" y="960"/>
                  </a:lnTo>
                  <a:lnTo>
                    <a:pt x="101" y="960"/>
                  </a:lnTo>
                  <a:lnTo>
                    <a:pt x="101" y="956"/>
                  </a:lnTo>
                  <a:lnTo>
                    <a:pt x="100" y="954"/>
                  </a:lnTo>
                  <a:lnTo>
                    <a:pt x="100" y="953"/>
                  </a:lnTo>
                  <a:lnTo>
                    <a:pt x="99" y="950"/>
                  </a:lnTo>
                  <a:lnTo>
                    <a:pt x="97" y="954"/>
                  </a:lnTo>
                  <a:lnTo>
                    <a:pt x="94" y="953"/>
                  </a:lnTo>
                  <a:lnTo>
                    <a:pt x="96" y="950"/>
                  </a:lnTo>
                  <a:lnTo>
                    <a:pt x="99" y="949"/>
                  </a:lnTo>
                  <a:lnTo>
                    <a:pt x="99" y="946"/>
                  </a:lnTo>
                  <a:lnTo>
                    <a:pt x="100" y="943"/>
                  </a:lnTo>
                  <a:lnTo>
                    <a:pt x="103" y="943"/>
                  </a:lnTo>
                  <a:lnTo>
                    <a:pt x="106" y="946"/>
                  </a:lnTo>
                  <a:lnTo>
                    <a:pt x="107" y="940"/>
                  </a:lnTo>
                  <a:lnTo>
                    <a:pt x="116" y="936"/>
                  </a:lnTo>
                  <a:lnTo>
                    <a:pt x="121" y="936"/>
                  </a:lnTo>
                  <a:lnTo>
                    <a:pt x="121" y="935"/>
                  </a:lnTo>
                  <a:lnTo>
                    <a:pt x="128" y="933"/>
                  </a:lnTo>
                  <a:lnTo>
                    <a:pt x="131" y="933"/>
                  </a:lnTo>
                  <a:lnTo>
                    <a:pt x="128" y="932"/>
                  </a:lnTo>
                  <a:lnTo>
                    <a:pt x="118" y="933"/>
                  </a:lnTo>
                  <a:lnTo>
                    <a:pt x="109" y="939"/>
                  </a:lnTo>
                  <a:lnTo>
                    <a:pt x="107" y="937"/>
                  </a:lnTo>
                  <a:lnTo>
                    <a:pt x="106" y="937"/>
                  </a:lnTo>
                  <a:lnTo>
                    <a:pt x="106" y="936"/>
                  </a:lnTo>
                  <a:lnTo>
                    <a:pt x="104" y="936"/>
                  </a:lnTo>
                  <a:lnTo>
                    <a:pt x="104" y="935"/>
                  </a:lnTo>
                  <a:lnTo>
                    <a:pt x="111" y="932"/>
                  </a:lnTo>
                  <a:lnTo>
                    <a:pt x="104" y="932"/>
                  </a:lnTo>
                  <a:lnTo>
                    <a:pt x="106" y="929"/>
                  </a:lnTo>
                  <a:lnTo>
                    <a:pt x="110" y="926"/>
                  </a:lnTo>
                  <a:lnTo>
                    <a:pt x="110" y="923"/>
                  </a:lnTo>
                  <a:lnTo>
                    <a:pt x="109" y="923"/>
                  </a:lnTo>
                  <a:lnTo>
                    <a:pt x="109" y="925"/>
                  </a:lnTo>
                  <a:lnTo>
                    <a:pt x="104" y="928"/>
                  </a:lnTo>
                  <a:lnTo>
                    <a:pt x="103" y="930"/>
                  </a:lnTo>
                  <a:lnTo>
                    <a:pt x="100" y="929"/>
                  </a:lnTo>
                  <a:lnTo>
                    <a:pt x="101" y="928"/>
                  </a:lnTo>
                  <a:lnTo>
                    <a:pt x="97" y="926"/>
                  </a:lnTo>
                  <a:lnTo>
                    <a:pt x="97" y="919"/>
                  </a:lnTo>
                  <a:lnTo>
                    <a:pt x="94" y="916"/>
                  </a:lnTo>
                  <a:lnTo>
                    <a:pt x="96" y="914"/>
                  </a:lnTo>
                  <a:lnTo>
                    <a:pt x="92" y="909"/>
                  </a:lnTo>
                  <a:lnTo>
                    <a:pt x="92" y="904"/>
                  </a:lnTo>
                  <a:lnTo>
                    <a:pt x="94" y="905"/>
                  </a:lnTo>
                  <a:lnTo>
                    <a:pt x="96" y="902"/>
                  </a:lnTo>
                  <a:lnTo>
                    <a:pt x="94" y="901"/>
                  </a:lnTo>
                  <a:lnTo>
                    <a:pt x="96" y="901"/>
                  </a:lnTo>
                  <a:lnTo>
                    <a:pt x="97" y="900"/>
                  </a:lnTo>
                  <a:lnTo>
                    <a:pt x="97" y="900"/>
                  </a:lnTo>
                  <a:lnTo>
                    <a:pt x="99" y="897"/>
                  </a:lnTo>
                  <a:lnTo>
                    <a:pt x="96" y="893"/>
                  </a:lnTo>
                  <a:lnTo>
                    <a:pt x="97" y="890"/>
                  </a:lnTo>
                  <a:lnTo>
                    <a:pt x="100" y="887"/>
                  </a:lnTo>
                  <a:lnTo>
                    <a:pt x="101" y="890"/>
                  </a:lnTo>
                  <a:lnTo>
                    <a:pt x="106" y="891"/>
                  </a:lnTo>
                  <a:lnTo>
                    <a:pt x="104" y="890"/>
                  </a:lnTo>
                  <a:lnTo>
                    <a:pt x="106" y="890"/>
                  </a:lnTo>
                  <a:lnTo>
                    <a:pt x="106" y="891"/>
                  </a:lnTo>
                  <a:lnTo>
                    <a:pt x="107" y="893"/>
                  </a:lnTo>
                  <a:lnTo>
                    <a:pt x="110" y="889"/>
                  </a:lnTo>
                  <a:lnTo>
                    <a:pt x="111" y="890"/>
                  </a:lnTo>
                  <a:lnTo>
                    <a:pt x="111" y="887"/>
                  </a:lnTo>
                  <a:lnTo>
                    <a:pt x="111" y="889"/>
                  </a:lnTo>
                  <a:lnTo>
                    <a:pt x="111" y="887"/>
                  </a:lnTo>
                  <a:lnTo>
                    <a:pt x="109" y="887"/>
                  </a:lnTo>
                  <a:lnTo>
                    <a:pt x="109" y="887"/>
                  </a:lnTo>
                  <a:lnTo>
                    <a:pt x="107" y="889"/>
                  </a:lnTo>
                  <a:lnTo>
                    <a:pt x="106" y="889"/>
                  </a:lnTo>
                  <a:lnTo>
                    <a:pt x="106" y="887"/>
                  </a:lnTo>
                  <a:lnTo>
                    <a:pt x="103" y="886"/>
                  </a:lnTo>
                  <a:lnTo>
                    <a:pt x="106" y="882"/>
                  </a:lnTo>
                  <a:lnTo>
                    <a:pt x="104" y="882"/>
                  </a:lnTo>
                  <a:lnTo>
                    <a:pt x="106" y="875"/>
                  </a:lnTo>
                  <a:lnTo>
                    <a:pt x="109" y="875"/>
                  </a:lnTo>
                  <a:lnTo>
                    <a:pt x="109" y="872"/>
                  </a:lnTo>
                  <a:lnTo>
                    <a:pt x="110" y="870"/>
                  </a:lnTo>
                  <a:lnTo>
                    <a:pt x="110" y="875"/>
                  </a:lnTo>
                  <a:lnTo>
                    <a:pt x="114" y="873"/>
                  </a:lnTo>
                  <a:lnTo>
                    <a:pt x="118" y="879"/>
                  </a:lnTo>
                  <a:lnTo>
                    <a:pt x="120" y="879"/>
                  </a:lnTo>
                  <a:lnTo>
                    <a:pt x="120" y="875"/>
                  </a:lnTo>
                  <a:lnTo>
                    <a:pt x="121" y="873"/>
                  </a:lnTo>
                  <a:lnTo>
                    <a:pt x="124" y="877"/>
                  </a:lnTo>
                  <a:lnTo>
                    <a:pt x="125" y="877"/>
                  </a:lnTo>
                  <a:lnTo>
                    <a:pt x="125" y="879"/>
                  </a:lnTo>
                  <a:lnTo>
                    <a:pt x="128" y="880"/>
                  </a:lnTo>
                  <a:lnTo>
                    <a:pt x="130" y="879"/>
                  </a:lnTo>
                  <a:lnTo>
                    <a:pt x="131" y="880"/>
                  </a:lnTo>
                  <a:lnTo>
                    <a:pt x="130" y="884"/>
                  </a:lnTo>
                  <a:lnTo>
                    <a:pt x="124" y="883"/>
                  </a:lnTo>
                  <a:lnTo>
                    <a:pt x="124" y="886"/>
                  </a:lnTo>
                  <a:lnTo>
                    <a:pt x="121" y="883"/>
                  </a:lnTo>
                  <a:lnTo>
                    <a:pt x="121" y="884"/>
                  </a:lnTo>
                  <a:lnTo>
                    <a:pt x="127" y="889"/>
                  </a:lnTo>
                  <a:lnTo>
                    <a:pt x="134" y="890"/>
                  </a:lnTo>
                  <a:lnTo>
                    <a:pt x="134" y="894"/>
                  </a:lnTo>
                  <a:lnTo>
                    <a:pt x="134" y="901"/>
                  </a:lnTo>
                  <a:lnTo>
                    <a:pt x="135" y="908"/>
                  </a:lnTo>
                  <a:lnTo>
                    <a:pt x="138" y="912"/>
                  </a:lnTo>
                  <a:lnTo>
                    <a:pt x="138" y="907"/>
                  </a:lnTo>
                  <a:lnTo>
                    <a:pt x="135" y="902"/>
                  </a:lnTo>
                  <a:lnTo>
                    <a:pt x="135" y="897"/>
                  </a:lnTo>
                  <a:lnTo>
                    <a:pt x="134" y="897"/>
                  </a:lnTo>
                  <a:lnTo>
                    <a:pt x="135" y="894"/>
                  </a:lnTo>
                  <a:lnTo>
                    <a:pt x="137" y="894"/>
                  </a:lnTo>
                  <a:lnTo>
                    <a:pt x="135" y="891"/>
                  </a:lnTo>
                  <a:lnTo>
                    <a:pt x="135" y="889"/>
                  </a:lnTo>
                  <a:lnTo>
                    <a:pt x="137" y="889"/>
                  </a:lnTo>
                  <a:lnTo>
                    <a:pt x="137" y="890"/>
                  </a:lnTo>
                  <a:lnTo>
                    <a:pt x="138" y="890"/>
                  </a:lnTo>
                  <a:lnTo>
                    <a:pt x="137" y="887"/>
                  </a:lnTo>
                  <a:lnTo>
                    <a:pt x="138" y="889"/>
                  </a:lnTo>
                  <a:lnTo>
                    <a:pt x="138" y="887"/>
                  </a:lnTo>
                  <a:lnTo>
                    <a:pt x="139" y="887"/>
                  </a:lnTo>
                  <a:lnTo>
                    <a:pt x="139" y="884"/>
                  </a:lnTo>
                  <a:lnTo>
                    <a:pt x="142" y="886"/>
                  </a:lnTo>
                  <a:lnTo>
                    <a:pt x="142" y="884"/>
                  </a:lnTo>
                  <a:lnTo>
                    <a:pt x="144" y="883"/>
                  </a:lnTo>
                  <a:lnTo>
                    <a:pt x="145" y="884"/>
                  </a:lnTo>
                  <a:lnTo>
                    <a:pt x="151" y="886"/>
                  </a:lnTo>
                  <a:lnTo>
                    <a:pt x="151" y="887"/>
                  </a:lnTo>
                  <a:lnTo>
                    <a:pt x="152" y="887"/>
                  </a:lnTo>
                  <a:lnTo>
                    <a:pt x="152" y="889"/>
                  </a:lnTo>
                  <a:lnTo>
                    <a:pt x="152" y="887"/>
                  </a:lnTo>
                  <a:lnTo>
                    <a:pt x="156" y="889"/>
                  </a:lnTo>
                  <a:lnTo>
                    <a:pt x="158" y="887"/>
                  </a:lnTo>
                  <a:lnTo>
                    <a:pt x="160" y="893"/>
                  </a:lnTo>
                  <a:lnTo>
                    <a:pt x="160" y="895"/>
                  </a:lnTo>
                  <a:lnTo>
                    <a:pt x="160" y="894"/>
                  </a:lnTo>
                  <a:lnTo>
                    <a:pt x="160" y="893"/>
                  </a:lnTo>
                  <a:lnTo>
                    <a:pt x="163" y="894"/>
                  </a:lnTo>
                  <a:lnTo>
                    <a:pt x="162" y="890"/>
                  </a:lnTo>
                  <a:lnTo>
                    <a:pt x="165" y="890"/>
                  </a:lnTo>
                  <a:lnTo>
                    <a:pt x="162" y="889"/>
                  </a:lnTo>
                  <a:lnTo>
                    <a:pt x="160" y="886"/>
                  </a:lnTo>
                  <a:lnTo>
                    <a:pt x="160" y="889"/>
                  </a:lnTo>
                  <a:lnTo>
                    <a:pt x="160" y="890"/>
                  </a:lnTo>
                  <a:lnTo>
                    <a:pt x="159" y="890"/>
                  </a:lnTo>
                  <a:lnTo>
                    <a:pt x="160" y="889"/>
                  </a:lnTo>
                  <a:lnTo>
                    <a:pt x="159" y="886"/>
                  </a:lnTo>
                  <a:lnTo>
                    <a:pt x="158" y="887"/>
                  </a:lnTo>
                  <a:lnTo>
                    <a:pt x="156" y="886"/>
                  </a:lnTo>
                  <a:lnTo>
                    <a:pt x="156" y="887"/>
                  </a:lnTo>
                  <a:lnTo>
                    <a:pt x="155" y="884"/>
                  </a:lnTo>
                  <a:lnTo>
                    <a:pt x="156" y="882"/>
                  </a:lnTo>
                  <a:lnTo>
                    <a:pt x="159" y="882"/>
                  </a:lnTo>
                  <a:lnTo>
                    <a:pt x="158" y="880"/>
                  </a:lnTo>
                  <a:lnTo>
                    <a:pt x="156" y="880"/>
                  </a:lnTo>
                  <a:lnTo>
                    <a:pt x="153" y="873"/>
                  </a:lnTo>
                  <a:lnTo>
                    <a:pt x="152" y="875"/>
                  </a:lnTo>
                  <a:lnTo>
                    <a:pt x="151" y="873"/>
                  </a:lnTo>
                  <a:lnTo>
                    <a:pt x="146" y="868"/>
                  </a:lnTo>
                  <a:lnTo>
                    <a:pt x="148" y="866"/>
                  </a:lnTo>
                  <a:lnTo>
                    <a:pt x="145" y="861"/>
                  </a:lnTo>
                  <a:lnTo>
                    <a:pt x="151" y="861"/>
                  </a:lnTo>
                  <a:lnTo>
                    <a:pt x="145" y="859"/>
                  </a:lnTo>
                  <a:lnTo>
                    <a:pt x="144" y="858"/>
                  </a:lnTo>
                  <a:lnTo>
                    <a:pt x="148" y="855"/>
                  </a:lnTo>
                  <a:lnTo>
                    <a:pt x="148" y="854"/>
                  </a:lnTo>
                  <a:lnTo>
                    <a:pt x="149" y="854"/>
                  </a:lnTo>
                  <a:lnTo>
                    <a:pt x="148" y="851"/>
                  </a:lnTo>
                  <a:lnTo>
                    <a:pt x="153" y="849"/>
                  </a:lnTo>
                  <a:lnTo>
                    <a:pt x="156" y="851"/>
                  </a:lnTo>
                  <a:lnTo>
                    <a:pt x="156" y="848"/>
                  </a:lnTo>
                  <a:lnTo>
                    <a:pt x="159" y="848"/>
                  </a:lnTo>
                  <a:lnTo>
                    <a:pt x="159" y="847"/>
                  </a:lnTo>
                  <a:lnTo>
                    <a:pt x="160" y="845"/>
                  </a:lnTo>
                  <a:lnTo>
                    <a:pt x="162" y="844"/>
                  </a:lnTo>
                  <a:lnTo>
                    <a:pt x="163" y="844"/>
                  </a:lnTo>
                  <a:lnTo>
                    <a:pt x="165" y="841"/>
                  </a:lnTo>
                  <a:lnTo>
                    <a:pt x="168" y="842"/>
                  </a:lnTo>
                  <a:lnTo>
                    <a:pt x="168" y="840"/>
                  </a:lnTo>
                  <a:lnTo>
                    <a:pt x="170" y="838"/>
                  </a:lnTo>
                  <a:lnTo>
                    <a:pt x="172" y="837"/>
                  </a:lnTo>
                  <a:lnTo>
                    <a:pt x="175" y="834"/>
                  </a:lnTo>
                  <a:lnTo>
                    <a:pt x="176" y="838"/>
                  </a:lnTo>
                  <a:lnTo>
                    <a:pt x="177" y="837"/>
                  </a:lnTo>
                  <a:lnTo>
                    <a:pt x="180" y="837"/>
                  </a:lnTo>
                  <a:lnTo>
                    <a:pt x="179" y="835"/>
                  </a:lnTo>
                  <a:lnTo>
                    <a:pt x="182" y="835"/>
                  </a:lnTo>
                  <a:lnTo>
                    <a:pt x="187" y="831"/>
                  </a:lnTo>
                  <a:lnTo>
                    <a:pt x="191" y="831"/>
                  </a:lnTo>
                  <a:lnTo>
                    <a:pt x="191" y="828"/>
                  </a:lnTo>
                  <a:lnTo>
                    <a:pt x="197" y="821"/>
                  </a:lnTo>
                  <a:lnTo>
                    <a:pt x="200" y="820"/>
                  </a:lnTo>
                  <a:lnTo>
                    <a:pt x="203" y="817"/>
                  </a:lnTo>
                  <a:lnTo>
                    <a:pt x="208" y="814"/>
                  </a:lnTo>
                  <a:lnTo>
                    <a:pt x="211" y="807"/>
                  </a:lnTo>
                  <a:lnTo>
                    <a:pt x="225" y="800"/>
                  </a:lnTo>
                  <a:lnTo>
                    <a:pt x="229" y="795"/>
                  </a:lnTo>
                  <a:lnTo>
                    <a:pt x="232" y="795"/>
                  </a:lnTo>
                  <a:lnTo>
                    <a:pt x="236" y="791"/>
                  </a:lnTo>
                  <a:lnTo>
                    <a:pt x="239" y="789"/>
                  </a:lnTo>
                  <a:lnTo>
                    <a:pt x="238" y="786"/>
                  </a:lnTo>
                  <a:lnTo>
                    <a:pt x="239" y="785"/>
                  </a:lnTo>
                  <a:lnTo>
                    <a:pt x="236" y="785"/>
                  </a:lnTo>
                  <a:lnTo>
                    <a:pt x="240" y="782"/>
                  </a:lnTo>
                  <a:close/>
                  <a:moveTo>
                    <a:pt x="475" y="1653"/>
                  </a:moveTo>
                  <a:lnTo>
                    <a:pt x="476" y="1653"/>
                  </a:lnTo>
                  <a:lnTo>
                    <a:pt x="478" y="1649"/>
                  </a:lnTo>
                  <a:lnTo>
                    <a:pt x="475" y="1646"/>
                  </a:lnTo>
                  <a:lnTo>
                    <a:pt x="476" y="1646"/>
                  </a:lnTo>
                  <a:lnTo>
                    <a:pt x="479" y="1647"/>
                  </a:lnTo>
                  <a:lnTo>
                    <a:pt x="481" y="1642"/>
                  </a:lnTo>
                  <a:lnTo>
                    <a:pt x="478" y="1635"/>
                  </a:lnTo>
                  <a:lnTo>
                    <a:pt x="478" y="1632"/>
                  </a:lnTo>
                  <a:lnTo>
                    <a:pt x="475" y="1628"/>
                  </a:lnTo>
                  <a:lnTo>
                    <a:pt x="474" y="1621"/>
                  </a:lnTo>
                  <a:lnTo>
                    <a:pt x="475" y="1608"/>
                  </a:lnTo>
                  <a:lnTo>
                    <a:pt x="472" y="1603"/>
                  </a:lnTo>
                  <a:lnTo>
                    <a:pt x="475" y="1601"/>
                  </a:lnTo>
                  <a:lnTo>
                    <a:pt x="476" y="1600"/>
                  </a:lnTo>
                  <a:lnTo>
                    <a:pt x="475" y="1597"/>
                  </a:lnTo>
                  <a:lnTo>
                    <a:pt x="476" y="1596"/>
                  </a:lnTo>
                  <a:lnTo>
                    <a:pt x="476" y="1589"/>
                  </a:lnTo>
                  <a:lnTo>
                    <a:pt x="486" y="1583"/>
                  </a:lnTo>
                  <a:lnTo>
                    <a:pt x="488" y="1584"/>
                  </a:lnTo>
                  <a:lnTo>
                    <a:pt x="489" y="1584"/>
                  </a:lnTo>
                  <a:lnTo>
                    <a:pt x="489" y="1583"/>
                  </a:lnTo>
                  <a:lnTo>
                    <a:pt x="492" y="1583"/>
                  </a:lnTo>
                  <a:lnTo>
                    <a:pt x="496" y="1584"/>
                  </a:lnTo>
                  <a:lnTo>
                    <a:pt x="500" y="1589"/>
                  </a:lnTo>
                  <a:lnTo>
                    <a:pt x="503" y="1587"/>
                  </a:lnTo>
                  <a:lnTo>
                    <a:pt x="505" y="1589"/>
                  </a:lnTo>
                  <a:lnTo>
                    <a:pt x="503" y="1589"/>
                  </a:lnTo>
                  <a:lnTo>
                    <a:pt x="512" y="1591"/>
                  </a:lnTo>
                  <a:lnTo>
                    <a:pt x="520" y="1591"/>
                  </a:lnTo>
                  <a:lnTo>
                    <a:pt x="528" y="1594"/>
                  </a:lnTo>
                  <a:lnTo>
                    <a:pt x="535" y="1596"/>
                  </a:lnTo>
                  <a:lnTo>
                    <a:pt x="538" y="1594"/>
                  </a:lnTo>
                  <a:lnTo>
                    <a:pt x="537" y="1593"/>
                  </a:lnTo>
                  <a:lnTo>
                    <a:pt x="530" y="1591"/>
                  </a:lnTo>
                  <a:lnTo>
                    <a:pt x="530" y="1590"/>
                  </a:lnTo>
                  <a:lnTo>
                    <a:pt x="527" y="1590"/>
                  </a:lnTo>
                  <a:lnTo>
                    <a:pt x="514" y="1584"/>
                  </a:lnTo>
                  <a:lnTo>
                    <a:pt x="512" y="1584"/>
                  </a:lnTo>
                  <a:lnTo>
                    <a:pt x="509" y="1580"/>
                  </a:lnTo>
                  <a:lnTo>
                    <a:pt x="506" y="1582"/>
                  </a:lnTo>
                  <a:lnTo>
                    <a:pt x="506" y="1579"/>
                  </a:lnTo>
                  <a:lnTo>
                    <a:pt x="509" y="1579"/>
                  </a:lnTo>
                  <a:lnTo>
                    <a:pt x="507" y="1578"/>
                  </a:lnTo>
                  <a:lnTo>
                    <a:pt x="506" y="1575"/>
                  </a:lnTo>
                  <a:lnTo>
                    <a:pt x="503" y="1572"/>
                  </a:lnTo>
                  <a:lnTo>
                    <a:pt x="496" y="1569"/>
                  </a:lnTo>
                  <a:lnTo>
                    <a:pt x="496" y="1568"/>
                  </a:lnTo>
                  <a:lnTo>
                    <a:pt x="492" y="1568"/>
                  </a:lnTo>
                  <a:lnTo>
                    <a:pt x="492" y="1564"/>
                  </a:lnTo>
                  <a:lnTo>
                    <a:pt x="486" y="1557"/>
                  </a:lnTo>
                  <a:lnTo>
                    <a:pt x="486" y="1552"/>
                  </a:lnTo>
                  <a:lnTo>
                    <a:pt x="488" y="1552"/>
                  </a:lnTo>
                  <a:lnTo>
                    <a:pt x="486" y="1552"/>
                  </a:lnTo>
                  <a:lnTo>
                    <a:pt x="485" y="1548"/>
                  </a:lnTo>
                  <a:lnTo>
                    <a:pt x="483" y="1548"/>
                  </a:lnTo>
                  <a:lnTo>
                    <a:pt x="482" y="1554"/>
                  </a:lnTo>
                  <a:lnTo>
                    <a:pt x="485" y="1562"/>
                  </a:lnTo>
                  <a:lnTo>
                    <a:pt x="488" y="1568"/>
                  </a:lnTo>
                  <a:lnTo>
                    <a:pt x="491" y="1568"/>
                  </a:lnTo>
                  <a:lnTo>
                    <a:pt x="492" y="1571"/>
                  </a:lnTo>
                  <a:lnTo>
                    <a:pt x="495" y="1572"/>
                  </a:lnTo>
                  <a:lnTo>
                    <a:pt x="496" y="1575"/>
                  </a:lnTo>
                  <a:lnTo>
                    <a:pt x="489" y="1578"/>
                  </a:lnTo>
                  <a:lnTo>
                    <a:pt x="483" y="1578"/>
                  </a:lnTo>
                  <a:lnTo>
                    <a:pt x="481" y="1575"/>
                  </a:lnTo>
                  <a:lnTo>
                    <a:pt x="481" y="1571"/>
                  </a:lnTo>
                  <a:lnTo>
                    <a:pt x="478" y="1568"/>
                  </a:lnTo>
                  <a:lnTo>
                    <a:pt x="478" y="1559"/>
                  </a:lnTo>
                  <a:lnTo>
                    <a:pt x="476" y="1557"/>
                  </a:lnTo>
                  <a:lnTo>
                    <a:pt x="475" y="1554"/>
                  </a:lnTo>
                  <a:lnTo>
                    <a:pt x="483" y="1537"/>
                  </a:lnTo>
                  <a:lnTo>
                    <a:pt x="486" y="1534"/>
                  </a:lnTo>
                  <a:lnTo>
                    <a:pt x="488" y="1529"/>
                  </a:lnTo>
                  <a:lnTo>
                    <a:pt x="493" y="1519"/>
                  </a:lnTo>
                  <a:lnTo>
                    <a:pt x="495" y="1515"/>
                  </a:lnTo>
                  <a:lnTo>
                    <a:pt x="499" y="1512"/>
                  </a:lnTo>
                  <a:lnTo>
                    <a:pt x="499" y="1510"/>
                  </a:lnTo>
                  <a:lnTo>
                    <a:pt x="498" y="1509"/>
                  </a:lnTo>
                  <a:lnTo>
                    <a:pt x="492" y="1516"/>
                  </a:lnTo>
                  <a:lnTo>
                    <a:pt x="486" y="1529"/>
                  </a:lnTo>
                  <a:lnTo>
                    <a:pt x="485" y="1533"/>
                  </a:lnTo>
                  <a:lnTo>
                    <a:pt x="481" y="1537"/>
                  </a:lnTo>
                  <a:lnTo>
                    <a:pt x="479" y="1541"/>
                  </a:lnTo>
                  <a:lnTo>
                    <a:pt x="475" y="1540"/>
                  </a:lnTo>
                  <a:lnTo>
                    <a:pt x="474" y="1534"/>
                  </a:lnTo>
                  <a:lnTo>
                    <a:pt x="475" y="1530"/>
                  </a:lnTo>
                  <a:lnTo>
                    <a:pt x="475" y="1527"/>
                  </a:lnTo>
                  <a:lnTo>
                    <a:pt x="472" y="1520"/>
                  </a:lnTo>
                  <a:lnTo>
                    <a:pt x="469" y="1522"/>
                  </a:lnTo>
                  <a:lnTo>
                    <a:pt x="472" y="1527"/>
                  </a:lnTo>
                  <a:lnTo>
                    <a:pt x="471" y="1538"/>
                  </a:lnTo>
                  <a:lnTo>
                    <a:pt x="476" y="1543"/>
                  </a:lnTo>
                  <a:lnTo>
                    <a:pt x="476" y="1545"/>
                  </a:lnTo>
                  <a:lnTo>
                    <a:pt x="471" y="1557"/>
                  </a:lnTo>
                  <a:lnTo>
                    <a:pt x="472" y="1565"/>
                  </a:lnTo>
                  <a:lnTo>
                    <a:pt x="472" y="1569"/>
                  </a:lnTo>
                  <a:lnTo>
                    <a:pt x="474" y="1576"/>
                  </a:lnTo>
                  <a:lnTo>
                    <a:pt x="472" y="1576"/>
                  </a:lnTo>
                  <a:lnTo>
                    <a:pt x="467" y="1573"/>
                  </a:lnTo>
                  <a:lnTo>
                    <a:pt x="465" y="1573"/>
                  </a:lnTo>
                  <a:lnTo>
                    <a:pt x="464" y="1572"/>
                  </a:lnTo>
                  <a:lnTo>
                    <a:pt x="464" y="1573"/>
                  </a:lnTo>
                  <a:lnTo>
                    <a:pt x="462" y="1575"/>
                  </a:lnTo>
                  <a:lnTo>
                    <a:pt x="471" y="1579"/>
                  </a:lnTo>
                  <a:lnTo>
                    <a:pt x="471" y="1582"/>
                  </a:lnTo>
                  <a:lnTo>
                    <a:pt x="468" y="1586"/>
                  </a:lnTo>
                  <a:lnTo>
                    <a:pt x="469" y="1587"/>
                  </a:lnTo>
                  <a:lnTo>
                    <a:pt x="467" y="1589"/>
                  </a:lnTo>
                  <a:lnTo>
                    <a:pt x="464" y="1603"/>
                  </a:lnTo>
                  <a:lnTo>
                    <a:pt x="460" y="1608"/>
                  </a:lnTo>
                  <a:lnTo>
                    <a:pt x="460" y="1614"/>
                  </a:lnTo>
                  <a:lnTo>
                    <a:pt x="451" y="1611"/>
                  </a:lnTo>
                  <a:lnTo>
                    <a:pt x="448" y="1612"/>
                  </a:lnTo>
                  <a:lnTo>
                    <a:pt x="447" y="1611"/>
                  </a:lnTo>
                  <a:lnTo>
                    <a:pt x="448" y="1607"/>
                  </a:lnTo>
                  <a:lnTo>
                    <a:pt x="444" y="1586"/>
                  </a:lnTo>
                  <a:lnTo>
                    <a:pt x="437" y="1580"/>
                  </a:lnTo>
                  <a:lnTo>
                    <a:pt x="434" y="1569"/>
                  </a:lnTo>
                  <a:lnTo>
                    <a:pt x="434" y="1573"/>
                  </a:lnTo>
                  <a:lnTo>
                    <a:pt x="436" y="1580"/>
                  </a:lnTo>
                  <a:lnTo>
                    <a:pt x="440" y="1586"/>
                  </a:lnTo>
                  <a:lnTo>
                    <a:pt x="441" y="1590"/>
                  </a:lnTo>
                  <a:lnTo>
                    <a:pt x="443" y="1601"/>
                  </a:lnTo>
                  <a:lnTo>
                    <a:pt x="443" y="1603"/>
                  </a:lnTo>
                  <a:lnTo>
                    <a:pt x="437" y="1601"/>
                  </a:lnTo>
                  <a:lnTo>
                    <a:pt x="427" y="1593"/>
                  </a:lnTo>
                  <a:lnTo>
                    <a:pt x="424" y="1591"/>
                  </a:lnTo>
                  <a:lnTo>
                    <a:pt x="423" y="1587"/>
                  </a:lnTo>
                  <a:lnTo>
                    <a:pt x="423" y="1582"/>
                  </a:lnTo>
                  <a:lnTo>
                    <a:pt x="424" y="1580"/>
                  </a:lnTo>
                  <a:lnTo>
                    <a:pt x="423" y="1578"/>
                  </a:lnTo>
                  <a:lnTo>
                    <a:pt x="422" y="1589"/>
                  </a:lnTo>
                  <a:lnTo>
                    <a:pt x="422" y="1591"/>
                  </a:lnTo>
                  <a:lnTo>
                    <a:pt x="420" y="1597"/>
                  </a:lnTo>
                  <a:lnTo>
                    <a:pt x="419" y="1597"/>
                  </a:lnTo>
                  <a:lnTo>
                    <a:pt x="415" y="1601"/>
                  </a:lnTo>
                  <a:lnTo>
                    <a:pt x="415" y="1604"/>
                  </a:lnTo>
                  <a:lnTo>
                    <a:pt x="419" y="1615"/>
                  </a:lnTo>
                  <a:lnTo>
                    <a:pt x="420" y="1615"/>
                  </a:lnTo>
                  <a:lnTo>
                    <a:pt x="420" y="1624"/>
                  </a:lnTo>
                  <a:lnTo>
                    <a:pt x="419" y="1624"/>
                  </a:lnTo>
                  <a:lnTo>
                    <a:pt x="417" y="1621"/>
                  </a:lnTo>
                  <a:lnTo>
                    <a:pt x="413" y="1619"/>
                  </a:lnTo>
                  <a:lnTo>
                    <a:pt x="410" y="1617"/>
                  </a:lnTo>
                  <a:lnTo>
                    <a:pt x="410" y="1617"/>
                  </a:lnTo>
                  <a:lnTo>
                    <a:pt x="409" y="1618"/>
                  </a:lnTo>
                  <a:lnTo>
                    <a:pt x="406" y="1617"/>
                  </a:lnTo>
                  <a:lnTo>
                    <a:pt x="406" y="1615"/>
                  </a:lnTo>
                  <a:lnTo>
                    <a:pt x="403" y="1617"/>
                  </a:lnTo>
                  <a:lnTo>
                    <a:pt x="402" y="1617"/>
                  </a:lnTo>
                  <a:lnTo>
                    <a:pt x="403" y="1615"/>
                  </a:lnTo>
                  <a:lnTo>
                    <a:pt x="401" y="1615"/>
                  </a:lnTo>
                  <a:lnTo>
                    <a:pt x="402" y="1611"/>
                  </a:lnTo>
                  <a:lnTo>
                    <a:pt x="401" y="1610"/>
                  </a:lnTo>
                  <a:lnTo>
                    <a:pt x="402" y="1610"/>
                  </a:lnTo>
                  <a:lnTo>
                    <a:pt x="399" y="1608"/>
                  </a:lnTo>
                  <a:lnTo>
                    <a:pt x="401" y="1607"/>
                  </a:lnTo>
                  <a:lnTo>
                    <a:pt x="398" y="1607"/>
                  </a:lnTo>
                  <a:lnTo>
                    <a:pt x="398" y="1605"/>
                  </a:lnTo>
                  <a:lnTo>
                    <a:pt x="396" y="1605"/>
                  </a:lnTo>
                  <a:lnTo>
                    <a:pt x="396" y="1603"/>
                  </a:lnTo>
                  <a:lnTo>
                    <a:pt x="395" y="1604"/>
                  </a:lnTo>
                  <a:lnTo>
                    <a:pt x="396" y="1601"/>
                  </a:lnTo>
                  <a:lnTo>
                    <a:pt x="395" y="1600"/>
                  </a:lnTo>
                  <a:lnTo>
                    <a:pt x="396" y="1596"/>
                  </a:lnTo>
                  <a:lnTo>
                    <a:pt x="396" y="1594"/>
                  </a:lnTo>
                  <a:lnTo>
                    <a:pt x="399" y="1584"/>
                  </a:lnTo>
                  <a:lnTo>
                    <a:pt x="396" y="1582"/>
                  </a:lnTo>
                  <a:lnTo>
                    <a:pt x="398" y="1576"/>
                  </a:lnTo>
                  <a:lnTo>
                    <a:pt x="398" y="1573"/>
                  </a:lnTo>
                  <a:lnTo>
                    <a:pt x="403" y="1565"/>
                  </a:lnTo>
                  <a:lnTo>
                    <a:pt x="406" y="1558"/>
                  </a:lnTo>
                  <a:lnTo>
                    <a:pt x="410" y="1550"/>
                  </a:lnTo>
                  <a:lnTo>
                    <a:pt x="420" y="1540"/>
                  </a:lnTo>
                  <a:lnTo>
                    <a:pt x="419" y="1536"/>
                  </a:lnTo>
                  <a:lnTo>
                    <a:pt x="420" y="1533"/>
                  </a:lnTo>
                  <a:lnTo>
                    <a:pt x="427" y="1529"/>
                  </a:lnTo>
                  <a:lnTo>
                    <a:pt x="430" y="1530"/>
                  </a:lnTo>
                  <a:lnTo>
                    <a:pt x="439" y="1524"/>
                  </a:lnTo>
                  <a:lnTo>
                    <a:pt x="441" y="1520"/>
                  </a:lnTo>
                  <a:lnTo>
                    <a:pt x="441" y="1519"/>
                  </a:lnTo>
                  <a:lnTo>
                    <a:pt x="446" y="1509"/>
                  </a:lnTo>
                  <a:lnTo>
                    <a:pt x="450" y="1503"/>
                  </a:lnTo>
                  <a:lnTo>
                    <a:pt x="460" y="1499"/>
                  </a:lnTo>
                  <a:lnTo>
                    <a:pt x="467" y="1492"/>
                  </a:lnTo>
                  <a:lnTo>
                    <a:pt x="468" y="1491"/>
                  </a:lnTo>
                  <a:lnTo>
                    <a:pt x="467" y="1489"/>
                  </a:lnTo>
                  <a:lnTo>
                    <a:pt x="465" y="1492"/>
                  </a:lnTo>
                  <a:lnTo>
                    <a:pt x="457" y="1498"/>
                  </a:lnTo>
                  <a:lnTo>
                    <a:pt x="448" y="1501"/>
                  </a:lnTo>
                  <a:lnTo>
                    <a:pt x="447" y="1501"/>
                  </a:lnTo>
                  <a:lnTo>
                    <a:pt x="447" y="1496"/>
                  </a:lnTo>
                  <a:lnTo>
                    <a:pt x="447" y="1496"/>
                  </a:lnTo>
                  <a:lnTo>
                    <a:pt x="443" y="1501"/>
                  </a:lnTo>
                  <a:lnTo>
                    <a:pt x="443" y="1503"/>
                  </a:lnTo>
                  <a:lnTo>
                    <a:pt x="440" y="1505"/>
                  </a:lnTo>
                  <a:lnTo>
                    <a:pt x="439" y="1509"/>
                  </a:lnTo>
                  <a:lnTo>
                    <a:pt x="437" y="1510"/>
                  </a:lnTo>
                  <a:lnTo>
                    <a:pt x="437" y="1516"/>
                  </a:lnTo>
                  <a:lnTo>
                    <a:pt x="436" y="1520"/>
                  </a:lnTo>
                  <a:lnTo>
                    <a:pt x="432" y="1523"/>
                  </a:lnTo>
                  <a:lnTo>
                    <a:pt x="423" y="1526"/>
                  </a:lnTo>
                  <a:lnTo>
                    <a:pt x="415" y="1533"/>
                  </a:lnTo>
                  <a:lnTo>
                    <a:pt x="412" y="1537"/>
                  </a:lnTo>
                  <a:lnTo>
                    <a:pt x="412" y="1543"/>
                  </a:lnTo>
                  <a:lnTo>
                    <a:pt x="408" y="1544"/>
                  </a:lnTo>
                  <a:lnTo>
                    <a:pt x="405" y="1552"/>
                  </a:lnTo>
                  <a:lnTo>
                    <a:pt x="402" y="1554"/>
                  </a:lnTo>
                  <a:lnTo>
                    <a:pt x="401" y="1554"/>
                  </a:lnTo>
                  <a:lnTo>
                    <a:pt x="401" y="1551"/>
                  </a:lnTo>
                  <a:lnTo>
                    <a:pt x="398" y="1551"/>
                  </a:lnTo>
                  <a:lnTo>
                    <a:pt x="398" y="1554"/>
                  </a:lnTo>
                  <a:lnTo>
                    <a:pt x="401" y="1554"/>
                  </a:lnTo>
                  <a:lnTo>
                    <a:pt x="398" y="1557"/>
                  </a:lnTo>
                  <a:lnTo>
                    <a:pt x="398" y="1562"/>
                  </a:lnTo>
                  <a:lnTo>
                    <a:pt x="396" y="1565"/>
                  </a:lnTo>
                  <a:lnTo>
                    <a:pt x="395" y="1565"/>
                  </a:lnTo>
                  <a:lnTo>
                    <a:pt x="394" y="1565"/>
                  </a:lnTo>
                  <a:lnTo>
                    <a:pt x="391" y="1571"/>
                  </a:lnTo>
                  <a:lnTo>
                    <a:pt x="388" y="1569"/>
                  </a:lnTo>
                  <a:lnTo>
                    <a:pt x="387" y="1572"/>
                  </a:lnTo>
                  <a:lnTo>
                    <a:pt x="387" y="1571"/>
                  </a:lnTo>
                  <a:lnTo>
                    <a:pt x="382" y="1568"/>
                  </a:lnTo>
                  <a:lnTo>
                    <a:pt x="382" y="1561"/>
                  </a:lnTo>
                  <a:lnTo>
                    <a:pt x="380" y="1562"/>
                  </a:lnTo>
                  <a:lnTo>
                    <a:pt x="380" y="1568"/>
                  </a:lnTo>
                  <a:lnTo>
                    <a:pt x="378" y="1569"/>
                  </a:lnTo>
                  <a:lnTo>
                    <a:pt x="380" y="1580"/>
                  </a:lnTo>
                  <a:lnTo>
                    <a:pt x="378" y="1580"/>
                  </a:lnTo>
                  <a:lnTo>
                    <a:pt x="382" y="1587"/>
                  </a:lnTo>
                  <a:lnTo>
                    <a:pt x="384" y="1604"/>
                  </a:lnTo>
                  <a:lnTo>
                    <a:pt x="387" y="1605"/>
                  </a:lnTo>
                  <a:lnTo>
                    <a:pt x="385" y="1605"/>
                  </a:lnTo>
                  <a:lnTo>
                    <a:pt x="388" y="1611"/>
                  </a:lnTo>
                  <a:lnTo>
                    <a:pt x="387" y="1611"/>
                  </a:lnTo>
                  <a:lnTo>
                    <a:pt x="385" y="1612"/>
                  </a:lnTo>
                  <a:lnTo>
                    <a:pt x="389" y="1612"/>
                  </a:lnTo>
                  <a:lnTo>
                    <a:pt x="395" y="1622"/>
                  </a:lnTo>
                  <a:lnTo>
                    <a:pt x="398" y="1624"/>
                  </a:lnTo>
                  <a:lnTo>
                    <a:pt x="401" y="1632"/>
                  </a:lnTo>
                  <a:lnTo>
                    <a:pt x="402" y="1640"/>
                  </a:lnTo>
                  <a:lnTo>
                    <a:pt x="399" y="1643"/>
                  </a:lnTo>
                  <a:lnTo>
                    <a:pt x="395" y="1643"/>
                  </a:lnTo>
                  <a:lnTo>
                    <a:pt x="394" y="1645"/>
                  </a:lnTo>
                  <a:lnTo>
                    <a:pt x="388" y="1647"/>
                  </a:lnTo>
                  <a:lnTo>
                    <a:pt x="380" y="1660"/>
                  </a:lnTo>
                  <a:lnTo>
                    <a:pt x="380" y="1664"/>
                  </a:lnTo>
                  <a:lnTo>
                    <a:pt x="377" y="1667"/>
                  </a:lnTo>
                  <a:lnTo>
                    <a:pt x="375" y="1677"/>
                  </a:lnTo>
                  <a:lnTo>
                    <a:pt x="373" y="1680"/>
                  </a:lnTo>
                  <a:lnTo>
                    <a:pt x="374" y="1682"/>
                  </a:lnTo>
                  <a:lnTo>
                    <a:pt x="374" y="1691"/>
                  </a:lnTo>
                  <a:lnTo>
                    <a:pt x="377" y="1695"/>
                  </a:lnTo>
                  <a:lnTo>
                    <a:pt x="377" y="1696"/>
                  </a:lnTo>
                  <a:lnTo>
                    <a:pt x="377" y="1696"/>
                  </a:lnTo>
                  <a:lnTo>
                    <a:pt x="377" y="1699"/>
                  </a:lnTo>
                  <a:lnTo>
                    <a:pt x="375" y="1700"/>
                  </a:lnTo>
                  <a:lnTo>
                    <a:pt x="375" y="1698"/>
                  </a:lnTo>
                  <a:lnTo>
                    <a:pt x="373" y="1699"/>
                  </a:lnTo>
                  <a:lnTo>
                    <a:pt x="371" y="1700"/>
                  </a:lnTo>
                  <a:lnTo>
                    <a:pt x="373" y="1713"/>
                  </a:lnTo>
                  <a:lnTo>
                    <a:pt x="370" y="1714"/>
                  </a:lnTo>
                  <a:lnTo>
                    <a:pt x="368" y="1720"/>
                  </a:lnTo>
                  <a:lnTo>
                    <a:pt x="370" y="1723"/>
                  </a:lnTo>
                  <a:lnTo>
                    <a:pt x="368" y="1723"/>
                  </a:lnTo>
                  <a:lnTo>
                    <a:pt x="368" y="1726"/>
                  </a:lnTo>
                  <a:lnTo>
                    <a:pt x="365" y="1730"/>
                  </a:lnTo>
                  <a:lnTo>
                    <a:pt x="365" y="1731"/>
                  </a:lnTo>
                  <a:lnTo>
                    <a:pt x="363" y="1731"/>
                  </a:lnTo>
                  <a:lnTo>
                    <a:pt x="363" y="1734"/>
                  </a:lnTo>
                  <a:lnTo>
                    <a:pt x="361" y="1741"/>
                  </a:lnTo>
                  <a:lnTo>
                    <a:pt x="361" y="1742"/>
                  </a:lnTo>
                  <a:lnTo>
                    <a:pt x="360" y="1742"/>
                  </a:lnTo>
                  <a:lnTo>
                    <a:pt x="357" y="1745"/>
                  </a:lnTo>
                  <a:lnTo>
                    <a:pt x="353" y="1744"/>
                  </a:lnTo>
                  <a:lnTo>
                    <a:pt x="356" y="1748"/>
                  </a:lnTo>
                  <a:lnTo>
                    <a:pt x="358" y="1748"/>
                  </a:lnTo>
                  <a:lnTo>
                    <a:pt x="358" y="1745"/>
                  </a:lnTo>
                  <a:lnTo>
                    <a:pt x="360" y="1747"/>
                  </a:lnTo>
                  <a:lnTo>
                    <a:pt x="361" y="1747"/>
                  </a:lnTo>
                  <a:lnTo>
                    <a:pt x="363" y="1751"/>
                  </a:lnTo>
                  <a:lnTo>
                    <a:pt x="365" y="1755"/>
                  </a:lnTo>
                  <a:lnTo>
                    <a:pt x="367" y="1761"/>
                  </a:lnTo>
                  <a:lnTo>
                    <a:pt x="367" y="1763"/>
                  </a:lnTo>
                  <a:lnTo>
                    <a:pt x="360" y="1773"/>
                  </a:lnTo>
                  <a:lnTo>
                    <a:pt x="360" y="1775"/>
                  </a:lnTo>
                  <a:lnTo>
                    <a:pt x="353" y="1780"/>
                  </a:lnTo>
                  <a:lnTo>
                    <a:pt x="339" y="1780"/>
                  </a:lnTo>
                  <a:lnTo>
                    <a:pt x="332" y="1784"/>
                  </a:lnTo>
                  <a:lnTo>
                    <a:pt x="328" y="1786"/>
                  </a:lnTo>
                  <a:lnTo>
                    <a:pt x="325" y="1786"/>
                  </a:lnTo>
                  <a:lnTo>
                    <a:pt x="319" y="1783"/>
                  </a:lnTo>
                  <a:lnTo>
                    <a:pt x="318" y="1779"/>
                  </a:lnTo>
                  <a:lnTo>
                    <a:pt x="319" y="1770"/>
                  </a:lnTo>
                  <a:lnTo>
                    <a:pt x="318" y="1768"/>
                  </a:lnTo>
                  <a:lnTo>
                    <a:pt x="319" y="1755"/>
                  </a:lnTo>
                  <a:lnTo>
                    <a:pt x="326" y="1748"/>
                  </a:lnTo>
                  <a:lnTo>
                    <a:pt x="328" y="1745"/>
                  </a:lnTo>
                  <a:lnTo>
                    <a:pt x="330" y="1745"/>
                  </a:lnTo>
                  <a:lnTo>
                    <a:pt x="333" y="1742"/>
                  </a:lnTo>
                  <a:lnTo>
                    <a:pt x="333" y="1716"/>
                  </a:lnTo>
                  <a:lnTo>
                    <a:pt x="335" y="1713"/>
                  </a:lnTo>
                  <a:lnTo>
                    <a:pt x="336" y="1709"/>
                  </a:lnTo>
                  <a:lnTo>
                    <a:pt x="333" y="1699"/>
                  </a:lnTo>
                  <a:lnTo>
                    <a:pt x="337" y="1696"/>
                  </a:lnTo>
                  <a:lnTo>
                    <a:pt x="340" y="1688"/>
                  </a:lnTo>
                  <a:lnTo>
                    <a:pt x="342" y="1673"/>
                  </a:lnTo>
                  <a:lnTo>
                    <a:pt x="340" y="1667"/>
                  </a:lnTo>
                  <a:lnTo>
                    <a:pt x="347" y="1663"/>
                  </a:lnTo>
                  <a:lnTo>
                    <a:pt x="358" y="1642"/>
                  </a:lnTo>
                  <a:lnTo>
                    <a:pt x="361" y="1642"/>
                  </a:lnTo>
                  <a:lnTo>
                    <a:pt x="367" y="1638"/>
                  </a:lnTo>
                  <a:lnTo>
                    <a:pt x="368" y="1633"/>
                  </a:lnTo>
                  <a:lnTo>
                    <a:pt x="374" y="1631"/>
                  </a:lnTo>
                  <a:lnTo>
                    <a:pt x="375" y="1624"/>
                  </a:lnTo>
                  <a:lnTo>
                    <a:pt x="380" y="1621"/>
                  </a:lnTo>
                  <a:lnTo>
                    <a:pt x="378" y="1618"/>
                  </a:lnTo>
                  <a:lnTo>
                    <a:pt x="381" y="1614"/>
                  </a:lnTo>
                  <a:lnTo>
                    <a:pt x="380" y="1615"/>
                  </a:lnTo>
                  <a:lnTo>
                    <a:pt x="377" y="1621"/>
                  </a:lnTo>
                  <a:lnTo>
                    <a:pt x="374" y="1622"/>
                  </a:lnTo>
                  <a:lnTo>
                    <a:pt x="374" y="1626"/>
                  </a:lnTo>
                  <a:lnTo>
                    <a:pt x="371" y="1628"/>
                  </a:lnTo>
                  <a:lnTo>
                    <a:pt x="367" y="1633"/>
                  </a:lnTo>
                  <a:lnTo>
                    <a:pt x="358" y="1639"/>
                  </a:lnTo>
                  <a:lnTo>
                    <a:pt x="357" y="1640"/>
                  </a:lnTo>
                  <a:lnTo>
                    <a:pt x="358" y="1639"/>
                  </a:lnTo>
                  <a:lnTo>
                    <a:pt x="357" y="1639"/>
                  </a:lnTo>
                  <a:lnTo>
                    <a:pt x="356" y="1640"/>
                  </a:lnTo>
                  <a:lnTo>
                    <a:pt x="351" y="1645"/>
                  </a:lnTo>
                  <a:lnTo>
                    <a:pt x="350" y="1645"/>
                  </a:lnTo>
                  <a:lnTo>
                    <a:pt x="350" y="1642"/>
                  </a:lnTo>
                  <a:lnTo>
                    <a:pt x="353" y="1639"/>
                  </a:lnTo>
                  <a:lnTo>
                    <a:pt x="350" y="1638"/>
                  </a:lnTo>
                  <a:lnTo>
                    <a:pt x="351" y="1635"/>
                  </a:lnTo>
                  <a:lnTo>
                    <a:pt x="346" y="1636"/>
                  </a:lnTo>
                  <a:lnTo>
                    <a:pt x="342" y="1632"/>
                  </a:lnTo>
                  <a:lnTo>
                    <a:pt x="340" y="1628"/>
                  </a:lnTo>
                  <a:lnTo>
                    <a:pt x="344" y="1612"/>
                  </a:lnTo>
                  <a:lnTo>
                    <a:pt x="349" y="1607"/>
                  </a:lnTo>
                  <a:lnTo>
                    <a:pt x="349" y="1605"/>
                  </a:lnTo>
                  <a:lnTo>
                    <a:pt x="349" y="1605"/>
                  </a:lnTo>
                  <a:lnTo>
                    <a:pt x="350" y="1604"/>
                  </a:lnTo>
                  <a:lnTo>
                    <a:pt x="349" y="1603"/>
                  </a:lnTo>
                  <a:lnTo>
                    <a:pt x="353" y="1597"/>
                  </a:lnTo>
                  <a:lnTo>
                    <a:pt x="356" y="1596"/>
                  </a:lnTo>
                  <a:lnTo>
                    <a:pt x="357" y="1591"/>
                  </a:lnTo>
                  <a:lnTo>
                    <a:pt x="356" y="1590"/>
                  </a:lnTo>
                  <a:lnTo>
                    <a:pt x="354" y="1593"/>
                  </a:lnTo>
                  <a:lnTo>
                    <a:pt x="351" y="1593"/>
                  </a:lnTo>
                  <a:lnTo>
                    <a:pt x="346" y="1601"/>
                  </a:lnTo>
                  <a:lnTo>
                    <a:pt x="343" y="1601"/>
                  </a:lnTo>
                  <a:lnTo>
                    <a:pt x="339" y="1607"/>
                  </a:lnTo>
                  <a:lnTo>
                    <a:pt x="339" y="1603"/>
                  </a:lnTo>
                  <a:lnTo>
                    <a:pt x="339" y="1600"/>
                  </a:lnTo>
                  <a:lnTo>
                    <a:pt x="337" y="1598"/>
                  </a:lnTo>
                  <a:lnTo>
                    <a:pt x="342" y="1587"/>
                  </a:lnTo>
                  <a:lnTo>
                    <a:pt x="346" y="1582"/>
                  </a:lnTo>
                  <a:lnTo>
                    <a:pt x="353" y="1569"/>
                  </a:lnTo>
                  <a:lnTo>
                    <a:pt x="358" y="1566"/>
                  </a:lnTo>
                  <a:lnTo>
                    <a:pt x="358" y="1562"/>
                  </a:lnTo>
                  <a:lnTo>
                    <a:pt x="357" y="1565"/>
                  </a:lnTo>
                  <a:lnTo>
                    <a:pt x="354" y="1568"/>
                  </a:lnTo>
                  <a:lnTo>
                    <a:pt x="353" y="1566"/>
                  </a:lnTo>
                  <a:lnTo>
                    <a:pt x="358" y="1559"/>
                  </a:lnTo>
                  <a:lnTo>
                    <a:pt x="354" y="1562"/>
                  </a:lnTo>
                  <a:lnTo>
                    <a:pt x="356" y="1559"/>
                  </a:lnTo>
                  <a:lnTo>
                    <a:pt x="353" y="1564"/>
                  </a:lnTo>
                  <a:lnTo>
                    <a:pt x="351" y="1565"/>
                  </a:lnTo>
                  <a:lnTo>
                    <a:pt x="351" y="1562"/>
                  </a:lnTo>
                  <a:lnTo>
                    <a:pt x="350" y="1565"/>
                  </a:lnTo>
                  <a:lnTo>
                    <a:pt x="349" y="1565"/>
                  </a:lnTo>
                  <a:lnTo>
                    <a:pt x="351" y="1566"/>
                  </a:lnTo>
                  <a:lnTo>
                    <a:pt x="347" y="1575"/>
                  </a:lnTo>
                  <a:lnTo>
                    <a:pt x="344" y="1578"/>
                  </a:lnTo>
                  <a:lnTo>
                    <a:pt x="343" y="1576"/>
                  </a:lnTo>
                  <a:lnTo>
                    <a:pt x="347" y="1568"/>
                  </a:lnTo>
                  <a:lnTo>
                    <a:pt x="344" y="1572"/>
                  </a:lnTo>
                  <a:lnTo>
                    <a:pt x="340" y="1578"/>
                  </a:lnTo>
                  <a:lnTo>
                    <a:pt x="340" y="1580"/>
                  </a:lnTo>
                  <a:lnTo>
                    <a:pt x="344" y="1578"/>
                  </a:lnTo>
                  <a:lnTo>
                    <a:pt x="339" y="1586"/>
                  </a:lnTo>
                  <a:lnTo>
                    <a:pt x="340" y="1586"/>
                  </a:lnTo>
                  <a:lnTo>
                    <a:pt x="337" y="1593"/>
                  </a:lnTo>
                  <a:lnTo>
                    <a:pt x="336" y="1593"/>
                  </a:lnTo>
                  <a:lnTo>
                    <a:pt x="335" y="1590"/>
                  </a:lnTo>
                  <a:lnTo>
                    <a:pt x="335" y="1591"/>
                  </a:lnTo>
                  <a:lnTo>
                    <a:pt x="336" y="1586"/>
                  </a:lnTo>
                  <a:lnTo>
                    <a:pt x="337" y="1584"/>
                  </a:lnTo>
                  <a:lnTo>
                    <a:pt x="339" y="1583"/>
                  </a:lnTo>
                  <a:lnTo>
                    <a:pt x="336" y="1584"/>
                  </a:lnTo>
                  <a:lnTo>
                    <a:pt x="333" y="1587"/>
                  </a:lnTo>
                  <a:lnTo>
                    <a:pt x="333" y="1586"/>
                  </a:lnTo>
                  <a:lnTo>
                    <a:pt x="335" y="1582"/>
                  </a:lnTo>
                  <a:lnTo>
                    <a:pt x="343" y="1566"/>
                  </a:lnTo>
                  <a:lnTo>
                    <a:pt x="343" y="1565"/>
                  </a:lnTo>
                  <a:lnTo>
                    <a:pt x="342" y="1566"/>
                  </a:lnTo>
                  <a:lnTo>
                    <a:pt x="342" y="1564"/>
                  </a:lnTo>
                  <a:lnTo>
                    <a:pt x="344" y="1562"/>
                  </a:lnTo>
                  <a:lnTo>
                    <a:pt x="347" y="1564"/>
                  </a:lnTo>
                  <a:lnTo>
                    <a:pt x="346" y="1561"/>
                  </a:lnTo>
                  <a:lnTo>
                    <a:pt x="346" y="1561"/>
                  </a:lnTo>
                  <a:lnTo>
                    <a:pt x="346" y="1559"/>
                  </a:lnTo>
                  <a:lnTo>
                    <a:pt x="350" y="1552"/>
                  </a:lnTo>
                  <a:lnTo>
                    <a:pt x="356" y="1544"/>
                  </a:lnTo>
                  <a:lnTo>
                    <a:pt x="358" y="1545"/>
                  </a:lnTo>
                  <a:lnTo>
                    <a:pt x="361" y="1544"/>
                  </a:lnTo>
                  <a:lnTo>
                    <a:pt x="361" y="1545"/>
                  </a:lnTo>
                  <a:lnTo>
                    <a:pt x="361" y="1547"/>
                  </a:lnTo>
                  <a:lnTo>
                    <a:pt x="365" y="1550"/>
                  </a:lnTo>
                  <a:lnTo>
                    <a:pt x="364" y="1547"/>
                  </a:lnTo>
                  <a:lnTo>
                    <a:pt x="365" y="1545"/>
                  </a:lnTo>
                  <a:lnTo>
                    <a:pt x="365" y="1541"/>
                  </a:lnTo>
                  <a:lnTo>
                    <a:pt x="363" y="1540"/>
                  </a:lnTo>
                  <a:lnTo>
                    <a:pt x="360" y="1541"/>
                  </a:lnTo>
                  <a:lnTo>
                    <a:pt x="361" y="1538"/>
                  </a:lnTo>
                  <a:lnTo>
                    <a:pt x="361" y="1538"/>
                  </a:lnTo>
                  <a:lnTo>
                    <a:pt x="360" y="1540"/>
                  </a:lnTo>
                  <a:lnTo>
                    <a:pt x="358" y="1537"/>
                  </a:lnTo>
                  <a:lnTo>
                    <a:pt x="361" y="1529"/>
                  </a:lnTo>
                  <a:lnTo>
                    <a:pt x="367" y="1522"/>
                  </a:lnTo>
                  <a:lnTo>
                    <a:pt x="367" y="1519"/>
                  </a:lnTo>
                  <a:lnTo>
                    <a:pt x="370" y="1516"/>
                  </a:lnTo>
                  <a:lnTo>
                    <a:pt x="370" y="1515"/>
                  </a:lnTo>
                  <a:lnTo>
                    <a:pt x="365" y="1515"/>
                  </a:lnTo>
                  <a:lnTo>
                    <a:pt x="365" y="1516"/>
                  </a:lnTo>
                  <a:lnTo>
                    <a:pt x="357" y="1524"/>
                  </a:lnTo>
                  <a:lnTo>
                    <a:pt x="356" y="1527"/>
                  </a:lnTo>
                  <a:lnTo>
                    <a:pt x="353" y="1531"/>
                  </a:lnTo>
                  <a:lnTo>
                    <a:pt x="350" y="1531"/>
                  </a:lnTo>
                  <a:lnTo>
                    <a:pt x="353" y="1527"/>
                  </a:lnTo>
                  <a:lnTo>
                    <a:pt x="354" y="1523"/>
                  </a:lnTo>
                  <a:lnTo>
                    <a:pt x="353" y="1523"/>
                  </a:lnTo>
                  <a:lnTo>
                    <a:pt x="356" y="1520"/>
                  </a:lnTo>
                  <a:lnTo>
                    <a:pt x="356" y="1519"/>
                  </a:lnTo>
                  <a:lnTo>
                    <a:pt x="360" y="1509"/>
                  </a:lnTo>
                  <a:lnTo>
                    <a:pt x="360" y="1506"/>
                  </a:lnTo>
                  <a:lnTo>
                    <a:pt x="361" y="1508"/>
                  </a:lnTo>
                  <a:lnTo>
                    <a:pt x="363" y="1506"/>
                  </a:lnTo>
                  <a:lnTo>
                    <a:pt x="361" y="1502"/>
                  </a:lnTo>
                  <a:lnTo>
                    <a:pt x="360" y="1501"/>
                  </a:lnTo>
                  <a:lnTo>
                    <a:pt x="358" y="1499"/>
                  </a:lnTo>
                  <a:lnTo>
                    <a:pt x="363" y="1499"/>
                  </a:lnTo>
                  <a:lnTo>
                    <a:pt x="365" y="1496"/>
                  </a:lnTo>
                  <a:lnTo>
                    <a:pt x="368" y="1496"/>
                  </a:lnTo>
                  <a:lnTo>
                    <a:pt x="368" y="1495"/>
                  </a:lnTo>
                  <a:lnTo>
                    <a:pt x="370" y="1494"/>
                  </a:lnTo>
                  <a:lnTo>
                    <a:pt x="373" y="1494"/>
                  </a:lnTo>
                  <a:lnTo>
                    <a:pt x="371" y="1492"/>
                  </a:lnTo>
                  <a:lnTo>
                    <a:pt x="371" y="1489"/>
                  </a:lnTo>
                  <a:lnTo>
                    <a:pt x="370" y="1489"/>
                  </a:lnTo>
                  <a:lnTo>
                    <a:pt x="367" y="1492"/>
                  </a:lnTo>
                  <a:lnTo>
                    <a:pt x="365" y="1492"/>
                  </a:lnTo>
                  <a:lnTo>
                    <a:pt x="364" y="1494"/>
                  </a:lnTo>
                  <a:lnTo>
                    <a:pt x="360" y="1492"/>
                  </a:lnTo>
                  <a:lnTo>
                    <a:pt x="356" y="1496"/>
                  </a:lnTo>
                  <a:lnTo>
                    <a:pt x="354" y="1496"/>
                  </a:lnTo>
                  <a:lnTo>
                    <a:pt x="354" y="1491"/>
                  </a:lnTo>
                  <a:lnTo>
                    <a:pt x="356" y="1485"/>
                  </a:lnTo>
                  <a:lnTo>
                    <a:pt x="356" y="1484"/>
                  </a:lnTo>
                  <a:lnTo>
                    <a:pt x="354" y="1485"/>
                  </a:lnTo>
                  <a:lnTo>
                    <a:pt x="354" y="1480"/>
                  </a:lnTo>
                  <a:lnTo>
                    <a:pt x="351" y="1482"/>
                  </a:lnTo>
                  <a:lnTo>
                    <a:pt x="353" y="1482"/>
                  </a:lnTo>
                  <a:lnTo>
                    <a:pt x="353" y="1487"/>
                  </a:lnTo>
                  <a:lnTo>
                    <a:pt x="351" y="1487"/>
                  </a:lnTo>
                  <a:lnTo>
                    <a:pt x="349" y="1491"/>
                  </a:lnTo>
                  <a:lnTo>
                    <a:pt x="347" y="1488"/>
                  </a:lnTo>
                  <a:lnTo>
                    <a:pt x="347" y="1484"/>
                  </a:lnTo>
                  <a:lnTo>
                    <a:pt x="344" y="1482"/>
                  </a:lnTo>
                  <a:lnTo>
                    <a:pt x="344" y="1481"/>
                  </a:lnTo>
                  <a:lnTo>
                    <a:pt x="346" y="1477"/>
                  </a:lnTo>
                  <a:lnTo>
                    <a:pt x="350" y="1474"/>
                  </a:lnTo>
                  <a:lnTo>
                    <a:pt x="353" y="1475"/>
                  </a:lnTo>
                  <a:lnTo>
                    <a:pt x="354" y="1471"/>
                  </a:lnTo>
                  <a:lnTo>
                    <a:pt x="356" y="1471"/>
                  </a:lnTo>
                  <a:lnTo>
                    <a:pt x="357" y="1470"/>
                  </a:lnTo>
                  <a:lnTo>
                    <a:pt x="361" y="1466"/>
                  </a:lnTo>
                  <a:lnTo>
                    <a:pt x="363" y="1467"/>
                  </a:lnTo>
                  <a:lnTo>
                    <a:pt x="364" y="1464"/>
                  </a:lnTo>
                  <a:lnTo>
                    <a:pt x="368" y="1467"/>
                  </a:lnTo>
                  <a:lnTo>
                    <a:pt x="370" y="1464"/>
                  </a:lnTo>
                  <a:lnTo>
                    <a:pt x="375" y="1464"/>
                  </a:lnTo>
                  <a:lnTo>
                    <a:pt x="380" y="1462"/>
                  </a:lnTo>
                  <a:lnTo>
                    <a:pt x="378" y="1459"/>
                  </a:lnTo>
                  <a:lnTo>
                    <a:pt x="374" y="1463"/>
                  </a:lnTo>
                  <a:lnTo>
                    <a:pt x="370" y="1463"/>
                  </a:lnTo>
                  <a:lnTo>
                    <a:pt x="368" y="1463"/>
                  </a:lnTo>
                  <a:lnTo>
                    <a:pt x="367" y="1464"/>
                  </a:lnTo>
                  <a:lnTo>
                    <a:pt x="364" y="1462"/>
                  </a:lnTo>
                  <a:lnTo>
                    <a:pt x="367" y="1452"/>
                  </a:lnTo>
                  <a:lnTo>
                    <a:pt x="371" y="1448"/>
                  </a:lnTo>
                  <a:lnTo>
                    <a:pt x="374" y="1446"/>
                  </a:lnTo>
                  <a:lnTo>
                    <a:pt x="373" y="1441"/>
                  </a:lnTo>
                  <a:lnTo>
                    <a:pt x="373" y="1438"/>
                  </a:lnTo>
                  <a:lnTo>
                    <a:pt x="374" y="1439"/>
                  </a:lnTo>
                  <a:lnTo>
                    <a:pt x="375" y="1438"/>
                  </a:lnTo>
                  <a:lnTo>
                    <a:pt x="377" y="1435"/>
                  </a:lnTo>
                  <a:lnTo>
                    <a:pt x="380" y="1434"/>
                  </a:lnTo>
                  <a:lnTo>
                    <a:pt x="380" y="1434"/>
                  </a:lnTo>
                  <a:lnTo>
                    <a:pt x="381" y="1432"/>
                  </a:lnTo>
                  <a:lnTo>
                    <a:pt x="380" y="1435"/>
                  </a:lnTo>
                  <a:lnTo>
                    <a:pt x="381" y="1435"/>
                  </a:lnTo>
                  <a:lnTo>
                    <a:pt x="384" y="1432"/>
                  </a:lnTo>
                  <a:lnTo>
                    <a:pt x="385" y="1434"/>
                  </a:lnTo>
                  <a:lnTo>
                    <a:pt x="389" y="1432"/>
                  </a:lnTo>
                  <a:lnTo>
                    <a:pt x="394" y="1432"/>
                  </a:lnTo>
                  <a:lnTo>
                    <a:pt x="396" y="1431"/>
                  </a:lnTo>
                  <a:lnTo>
                    <a:pt x="398" y="1434"/>
                  </a:lnTo>
                  <a:lnTo>
                    <a:pt x="399" y="1434"/>
                  </a:lnTo>
                  <a:lnTo>
                    <a:pt x="401" y="1432"/>
                  </a:lnTo>
                  <a:lnTo>
                    <a:pt x="408" y="1434"/>
                  </a:lnTo>
                  <a:lnTo>
                    <a:pt x="409" y="1434"/>
                  </a:lnTo>
                  <a:lnTo>
                    <a:pt x="410" y="1432"/>
                  </a:lnTo>
                  <a:lnTo>
                    <a:pt x="412" y="1438"/>
                  </a:lnTo>
                  <a:lnTo>
                    <a:pt x="415" y="1438"/>
                  </a:lnTo>
                  <a:lnTo>
                    <a:pt x="416" y="1436"/>
                  </a:lnTo>
                  <a:lnTo>
                    <a:pt x="423" y="1435"/>
                  </a:lnTo>
                  <a:lnTo>
                    <a:pt x="426" y="1432"/>
                  </a:lnTo>
                  <a:lnTo>
                    <a:pt x="429" y="1428"/>
                  </a:lnTo>
                  <a:lnTo>
                    <a:pt x="432" y="1427"/>
                  </a:lnTo>
                  <a:lnTo>
                    <a:pt x="430" y="1424"/>
                  </a:lnTo>
                  <a:lnTo>
                    <a:pt x="434" y="1421"/>
                  </a:lnTo>
                  <a:lnTo>
                    <a:pt x="437" y="1415"/>
                  </a:lnTo>
                  <a:lnTo>
                    <a:pt x="439" y="1410"/>
                  </a:lnTo>
                  <a:lnTo>
                    <a:pt x="444" y="1401"/>
                  </a:lnTo>
                  <a:lnTo>
                    <a:pt x="443" y="1400"/>
                  </a:lnTo>
                  <a:lnTo>
                    <a:pt x="436" y="1415"/>
                  </a:lnTo>
                  <a:lnTo>
                    <a:pt x="433" y="1418"/>
                  </a:lnTo>
                  <a:lnTo>
                    <a:pt x="429" y="1418"/>
                  </a:lnTo>
                  <a:lnTo>
                    <a:pt x="423" y="1431"/>
                  </a:lnTo>
                  <a:lnTo>
                    <a:pt x="416" y="1435"/>
                  </a:lnTo>
                  <a:lnTo>
                    <a:pt x="412" y="1431"/>
                  </a:lnTo>
                  <a:lnTo>
                    <a:pt x="406" y="1431"/>
                  </a:lnTo>
                  <a:lnTo>
                    <a:pt x="401" y="1431"/>
                  </a:lnTo>
                  <a:lnTo>
                    <a:pt x="396" y="1428"/>
                  </a:lnTo>
                  <a:lnTo>
                    <a:pt x="394" y="1428"/>
                  </a:lnTo>
                  <a:lnTo>
                    <a:pt x="394" y="1432"/>
                  </a:lnTo>
                  <a:lnTo>
                    <a:pt x="385" y="1432"/>
                  </a:lnTo>
                  <a:lnTo>
                    <a:pt x="387" y="1427"/>
                  </a:lnTo>
                  <a:lnTo>
                    <a:pt x="385" y="1422"/>
                  </a:lnTo>
                  <a:lnTo>
                    <a:pt x="382" y="1421"/>
                  </a:lnTo>
                  <a:lnTo>
                    <a:pt x="382" y="1418"/>
                  </a:lnTo>
                  <a:lnTo>
                    <a:pt x="378" y="1427"/>
                  </a:lnTo>
                  <a:lnTo>
                    <a:pt x="378" y="1422"/>
                  </a:lnTo>
                  <a:lnTo>
                    <a:pt x="374" y="1425"/>
                  </a:lnTo>
                  <a:lnTo>
                    <a:pt x="378" y="1418"/>
                  </a:lnTo>
                  <a:lnTo>
                    <a:pt x="378" y="1417"/>
                  </a:lnTo>
                  <a:lnTo>
                    <a:pt x="381" y="1413"/>
                  </a:lnTo>
                  <a:lnTo>
                    <a:pt x="382" y="1413"/>
                  </a:lnTo>
                  <a:lnTo>
                    <a:pt x="384" y="1411"/>
                  </a:lnTo>
                  <a:lnTo>
                    <a:pt x="385" y="1411"/>
                  </a:lnTo>
                  <a:lnTo>
                    <a:pt x="385" y="1413"/>
                  </a:lnTo>
                  <a:lnTo>
                    <a:pt x="387" y="1411"/>
                  </a:lnTo>
                  <a:lnTo>
                    <a:pt x="387" y="1414"/>
                  </a:lnTo>
                  <a:lnTo>
                    <a:pt x="391" y="1415"/>
                  </a:lnTo>
                  <a:lnTo>
                    <a:pt x="394" y="1414"/>
                  </a:lnTo>
                  <a:lnTo>
                    <a:pt x="394" y="1414"/>
                  </a:lnTo>
                  <a:lnTo>
                    <a:pt x="395" y="1413"/>
                  </a:lnTo>
                  <a:lnTo>
                    <a:pt x="398" y="1413"/>
                  </a:lnTo>
                  <a:lnTo>
                    <a:pt x="402" y="1410"/>
                  </a:lnTo>
                  <a:lnTo>
                    <a:pt x="405" y="1404"/>
                  </a:lnTo>
                  <a:lnTo>
                    <a:pt x="409" y="1406"/>
                  </a:lnTo>
                  <a:lnTo>
                    <a:pt x="413" y="1404"/>
                  </a:lnTo>
                  <a:lnTo>
                    <a:pt x="413" y="1401"/>
                  </a:lnTo>
                  <a:lnTo>
                    <a:pt x="406" y="1404"/>
                  </a:lnTo>
                  <a:lnTo>
                    <a:pt x="402" y="1403"/>
                  </a:lnTo>
                  <a:lnTo>
                    <a:pt x="392" y="1411"/>
                  </a:lnTo>
                  <a:lnTo>
                    <a:pt x="392" y="1410"/>
                  </a:lnTo>
                  <a:lnTo>
                    <a:pt x="389" y="1411"/>
                  </a:lnTo>
                  <a:lnTo>
                    <a:pt x="389" y="1411"/>
                  </a:lnTo>
                  <a:lnTo>
                    <a:pt x="388" y="1406"/>
                  </a:lnTo>
                  <a:lnTo>
                    <a:pt x="384" y="1407"/>
                  </a:lnTo>
                  <a:lnTo>
                    <a:pt x="387" y="1404"/>
                  </a:lnTo>
                  <a:lnTo>
                    <a:pt x="384" y="1404"/>
                  </a:lnTo>
                  <a:lnTo>
                    <a:pt x="389" y="1397"/>
                  </a:lnTo>
                  <a:lnTo>
                    <a:pt x="389" y="1399"/>
                  </a:lnTo>
                  <a:lnTo>
                    <a:pt x="388" y="1400"/>
                  </a:lnTo>
                  <a:lnTo>
                    <a:pt x="391" y="1399"/>
                  </a:lnTo>
                  <a:lnTo>
                    <a:pt x="389" y="1396"/>
                  </a:lnTo>
                  <a:lnTo>
                    <a:pt x="391" y="1394"/>
                  </a:lnTo>
                  <a:lnTo>
                    <a:pt x="394" y="1387"/>
                  </a:lnTo>
                  <a:lnTo>
                    <a:pt x="403" y="1376"/>
                  </a:lnTo>
                  <a:lnTo>
                    <a:pt x="405" y="1373"/>
                  </a:lnTo>
                  <a:lnTo>
                    <a:pt x="402" y="1373"/>
                  </a:lnTo>
                  <a:lnTo>
                    <a:pt x="401" y="1372"/>
                  </a:lnTo>
                  <a:lnTo>
                    <a:pt x="403" y="1369"/>
                  </a:lnTo>
                  <a:lnTo>
                    <a:pt x="408" y="1366"/>
                  </a:lnTo>
                  <a:lnTo>
                    <a:pt x="410" y="1366"/>
                  </a:lnTo>
                  <a:lnTo>
                    <a:pt x="412" y="1368"/>
                  </a:lnTo>
                  <a:lnTo>
                    <a:pt x="415" y="1364"/>
                  </a:lnTo>
                  <a:lnTo>
                    <a:pt x="417" y="1361"/>
                  </a:lnTo>
                  <a:lnTo>
                    <a:pt x="423" y="1361"/>
                  </a:lnTo>
                  <a:lnTo>
                    <a:pt x="430" y="1364"/>
                  </a:lnTo>
                  <a:lnTo>
                    <a:pt x="433" y="1362"/>
                  </a:lnTo>
                  <a:lnTo>
                    <a:pt x="436" y="1364"/>
                  </a:lnTo>
                  <a:lnTo>
                    <a:pt x="437" y="1359"/>
                  </a:lnTo>
                  <a:lnTo>
                    <a:pt x="447" y="1355"/>
                  </a:lnTo>
                  <a:lnTo>
                    <a:pt x="439" y="1357"/>
                  </a:lnTo>
                  <a:lnTo>
                    <a:pt x="427" y="1362"/>
                  </a:lnTo>
                  <a:lnTo>
                    <a:pt x="426" y="1359"/>
                  </a:lnTo>
                  <a:lnTo>
                    <a:pt x="423" y="1361"/>
                  </a:lnTo>
                  <a:lnTo>
                    <a:pt x="423" y="1357"/>
                  </a:lnTo>
                  <a:lnTo>
                    <a:pt x="413" y="1357"/>
                  </a:lnTo>
                  <a:lnTo>
                    <a:pt x="416" y="1348"/>
                  </a:lnTo>
                  <a:lnTo>
                    <a:pt x="420" y="1346"/>
                  </a:lnTo>
                  <a:lnTo>
                    <a:pt x="427" y="1332"/>
                  </a:lnTo>
                  <a:lnTo>
                    <a:pt x="437" y="1320"/>
                  </a:lnTo>
                  <a:lnTo>
                    <a:pt x="436" y="1320"/>
                  </a:lnTo>
                  <a:lnTo>
                    <a:pt x="439" y="1318"/>
                  </a:lnTo>
                  <a:lnTo>
                    <a:pt x="437" y="1319"/>
                  </a:lnTo>
                  <a:lnTo>
                    <a:pt x="437" y="1316"/>
                  </a:lnTo>
                  <a:lnTo>
                    <a:pt x="439" y="1316"/>
                  </a:lnTo>
                  <a:lnTo>
                    <a:pt x="436" y="1315"/>
                  </a:lnTo>
                  <a:lnTo>
                    <a:pt x="433" y="1313"/>
                  </a:lnTo>
                  <a:lnTo>
                    <a:pt x="430" y="1315"/>
                  </a:lnTo>
                  <a:lnTo>
                    <a:pt x="426" y="1311"/>
                  </a:lnTo>
                  <a:lnTo>
                    <a:pt x="423" y="1309"/>
                  </a:lnTo>
                  <a:lnTo>
                    <a:pt x="408" y="1309"/>
                  </a:lnTo>
                  <a:lnTo>
                    <a:pt x="399" y="1308"/>
                  </a:lnTo>
                  <a:lnTo>
                    <a:pt x="399" y="1309"/>
                  </a:lnTo>
                  <a:lnTo>
                    <a:pt x="401" y="1311"/>
                  </a:lnTo>
                  <a:lnTo>
                    <a:pt x="413" y="1313"/>
                  </a:lnTo>
                  <a:lnTo>
                    <a:pt x="424" y="1312"/>
                  </a:lnTo>
                  <a:lnTo>
                    <a:pt x="430" y="1315"/>
                  </a:lnTo>
                  <a:lnTo>
                    <a:pt x="434" y="1316"/>
                  </a:lnTo>
                  <a:lnTo>
                    <a:pt x="434" y="1319"/>
                  </a:lnTo>
                  <a:lnTo>
                    <a:pt x="429" y="1326"/>
                  </a:lnTo>
                  <a:lnTo>
                    <a:pt x="417" y="1337"/>
                  </a:lnTo>
                  <a:lnTo>
                    <a:pt x="416" y="1337"/>
                  </a:lnTo>
                  <a:lnTo>
                    <a:pt x="416" y="1341"/>
                  </a:lnTo>
                  <a:lnTo>
                    <a:pt x="412" y="1346"/>
                  </a:lnTo>
                  <a:lnTo>
                    <a:pt x="412" y="1348"/>
                  </a:lnTo>
                  <a:lnTo>
                    <a:pt x="413" y="1351"/>
                  </a:lnTo>
                  <a:lnTo>
                    <a:pt x="409" y="1354"/>
                  </a:lnTo>
                  <a:lnTo>
                    <a:pt x="406" y="1357"/>
                  </a:lnTo>
                  <a:lnTo>
                    <a:pt x="406" y="1354"/>
                  </a:lnTo>
                  <a:lnTo>
                    <a:pt x="403" y="1354"/>
                  </a:lnTo>
                  <a:lnTo>
                    <a:pt x="401" y="1358"/>
                  </a:lnTo>
                  <a:lnTo>
                    <a:pt x="395" y="1362"/>
                  </a:lnTo>
                  <a:lnTo>
                    <a:pt x="395" y="1365"/>
                  </a:lnTo>
                  <a:lnTo>
                    <a:pt x="388" y="1373"/>
                  </a:lnTo>
                  <a:lnTo>
                    <a:pt x="385" y="1375"/>
                  </a:lnTo>
                  <a:lnTo>
                    <a:pt x="384" y="1373"/>
                  </a:lnTo>
                  <a:lnTo>
                    <a:pt x="381" y="1375"/>
                  </a:lnTo>
                  <a:lnTo>
                    <a:pt x="375" y="1383"/>
                  </a:lnTo>
                  <a:lnTo>
                    <a:pt x="373" y="1383"/>
                  </a:lnTo>
                  <a:lnTo>
                    <a:pt x="371" y="1385"/>
                  </a:lnTo>
                  <a:lnTo>
                    <a:pt x="371" y="1383"/>
                  </a:lnTo>
                  <a:lnTo>
                    <a:pt x="365" y="1383"/>
                  </a:lnTo>
                  <a:lnTo>
                    <a:pt x="367" y="1385"/>
                  </a:lnTo>
                  <a:lnTo>
                    <a:pt x="371" y="1386"/>
                  </a:lnTo>
                  <a:lnTo>
                    <a:pt x="360" y="1406"/>
                  </a:lnTo>
                  <a:lnTo>
                    <a:pt x="356" y="1408"/>
                  </a:lnTo>
                  <a:lnTo>
                    <a:pt x="354" y="1411"/>
                  </a:lnTo>
                  <a:lnTo>
                    <a:pt x="339" y="1420"/>
                  </a:lnTo>
                  <a:lnTo>
                    <a:pt x="337" y="1415"/>
                  </a:lnTo>
                  <a:lnTo>
                    <a:pt x="330" y="1414"/>
                  </a:lnTo>
                  <a:lnTo>
                    <a:pt x="328" y="1411"/>
                  </a:lnTo>
                  <a:lnTo>
                    <a:pt x="326" y="1414"/>
                  </a:lnTo>
                  <a:lnTo>
                    <a:pt x="323" y="1407"/>
                  </a:lnTo>
                  <a:lnTo>
                    <a:pt x="321" y="1410"/>
                  </a:lnTo>
                  <a:lnTo>
                    <a:pt x="318" y="1408"/>
                  </a:lnTo>
                  <a:lnTo>
                    <a:pt x="311" y="1406"/>
                  </a:lnTo>
                  <a:lnTo>
                    <a:pt x="307" y="1406"/>
                  </a:lnTo>
                  <a:lnTo>
                    <a:pt x="307" y="1404"/>
                  </a:lnTo>
                  <a:lnTo>
                    <a:pt x="305" y="1403"/>
                  </a:lnTo>
                  <a:lnTo>
                    <a:pt x="301" y="1403"/>
                  </a:lnTo>
                  <a:lnTo>
                    <a:pt x="291" y="1393"/>
                  </a:lnTo>
                  <a:lnTo>
                    <a:pt x="288" y="1385"/>
                  </a:lnTo>
                  <a:lnTo>
                    <a:pt x="284" y="1382"/>
                  </a:lnTo>
                  <a:lnTo>
                    <a:pt x="284" y="1373"/>
                  </a:lnTo>
                  <a:lnTo>
                    <a:pt x="284" y="1373"/>
                  </a:lnTo>
                  <a:lnTo>
                    <a:pt x="290" y="1373"/>
                  </a:lnTo>
                  <a:lnTo>
                    <a:pt x="294" y="1371"/>
                  </a:lnTo>
                  <a:lnTo>
                    <a:pt x="298" y="1372"/>
                  </a:lnTo>
                  <a:lnTo>
                    <a:pt x="299" y="1371"/>
                  </a:lnTo>
                  <a:lnTo>
                    <a:pt x="292" y="1371"/>
                  </a:lnTo>
                  <a:lnTo>
                    <a:pt x="295" y="1366"/>
                  </a:lnTo>
                  <a:lnTo>
                    <a:pt x="295" y="1366"/>
                  </a:lnTo>
                  <a:lnTo>
                    <a:pt x="298" y="1366"/>
                  </a:lnTo>
                  <a:lnTo>
                    <a:pt x="298" y="1369"/>
                  </a:lnTo>
                  <a:lnTo>
                    <a:pt x="301" y="1369"/>
                  </a:lnTo>
                  <a:lnTo>
                    <a:pt x="302" y="1372"/>
                  </a:lnTo>
                  <a:lnTo>
                    <a:pt x="302" y="1369"/>
                  </a:lnTo>
                  <a:lnTo>
                    <a:pt x="305" y="1366"/>
                  </a:lnTo>
                  <a:lnTo>
                    <a:pt x="307" y="1369"/>
                  </a:lnTo>
                  <a:lnTo>
                    <a:pt x="305" y="1372"/>
                  </a:lnTo>
                  <a:lnTo>
                    <a:pt x="302" y="1372"/>
                  </a:lnTo>
                  <a:lnTo>
                    <a:pt x="304" y="1376"/>
                  </a:lnTo>
                  <a:lnTo>
                    <a:pt x="307" y="1376"/>
                  </a:lnTo>
                  <a:lnTo>
                    <a:pt x="314" y="1380"/>
                  </a:lnTo>
                  <a:lnTo>
                    <a:pt x="314" y="1379"/>
                  </a:lnTo>
                  <a:lnTo>
                    <a:pt x="311" y="1378"/>
                  </a:lnTo>
                  <a:lnTo>
                    <a:pt x="308" y="1376"/>
                  </a:lnTo>
                  <a:lnTo>
                    <a:pt x="307" y="1375"/>
                  </a:lnTo>
                  <a:lnTo>
                    <a:pt x="305" y="1372"/>
                  </a:lnTo>
                  <a:lnTo>
                    <a:pt x="309" y="1369"/>
                  </a:lnTo>
                  <a:lnTo>
                    <a:pt x="312" y="1369"/>
                  </a:lnTo>
                  <a:lnTo>
                    <a:pt x="328" y="1357"/>
                  </a:lnTo>
                  <a:lnTo>
                    <a:pt x="332" y="1358"/>
                  </a:lnTo>
                  <a:lnTo>
                    <a:pt x="335" y="1362"/>
                  </a:lnTo>
                  <a:lnTo>
                    <a:pt x="339" y="1362"/>
                  </a:lnTo>
                  <a:lnTo>
                    <a:pt x="343" y="1365"/>
                  </a:lnTo>
                  <a:lnTo>
                    <a:pt x="351" y="1365"/>
                  </a:lnTo>
                  <a:lnTo>
                    <a:pt x="353" y="1364"/>
                  </a:lnTo>
                  <a:lnTo>
                    <a:pt x="363" y="1362"/>
                  </a:lnTo>
                  <a:lnTo>
                    <a:pt x="363" y="1361"/>
                  </a:lnTo>
                  <a:lnTo>
                    <a:pt x="360" y="1361"/>
                  </a:lnTo>
                  <a:lnTo>
                    <a:pt x="357" y="1359"/>
                  </a:lnTo>
                  <a:lnTo>
                    <a:pt x="354" y="1361"/>
                  </a:lnTo>
                  <a:lnTo>
                    <a:pt x="353" y="1361"/>
                  </a:lnTo>
                  <a:lnTo>
                    <a:pt x="342" y="1364"/>
                  </a:lnTo>
                  <a:lnTo>
                    <a:pt x="342" y="1361"/>
                  </a:lnTo>
                  <a:lnTo>
                    <a:pt x="339" y="1361"/>
                  </a:lnTo>
                  <a:lnTo>
                    <a:pt x="337" y="1358"/>
                  </a:lnTo>
                  <a:lnTo>
                    <a:pt x="333" y="1354"/>
                  </a:lnTo>
                  <a:lnTo>
                    <a:pt x="330" y="1354"/>
                  </a:lnTo>
                  <a:lnTo>
                    <a:pt x="323" y="1355"/>
                  </a:lnTo>
                  <a:lnTo>
                    <a:pt x="322" y="1352"/>
                  </a:lnTo>
                  <a:lnTo>
                    <a:pt x="322" y="1355"/>
                  </a:lnTo>
                  <a:lnTo>
                    <a:pt x="312" y="1366"/>
                  </a:lnTo>
                  <a:lnTo>
                    <a:pt x="308" y="1364"/>
                  </a:lnTo>
                  <a:lnTo>
                    <a:pt x="302" y="1365"/>
                  </a:lnTo>
                  <a:lnTo>
                    <a:pt x="301" y="1365"/>
                  </a:lnTo>
                  <a:lnTo>
                    <a:pt x="301" y="1365"/>
                  </a:lnTo>
                  <a:lnTo>
                    <a:pt x="297" y="1365"/>
                  </a:lnTo>
                  <a:lnTo>
                    <a:pt x="297" y="1362"/>
                  </a:lnTo>
                  <a:lnTo>
                    <a:pt x="295" y="1361"/>
                  </a:lnTo>
                  <a:lnTo>
                    <a:pt x="295" y="1364"/>
                  </a:lnTo>
                  <a:lnTo>
                    <a:pt x="294" y="1364"/>
                  </a:lnTo>
                  <a:lnTo>
                    <a:pt x="294" y="1362"/>
                  </a:lnTo>
                  <a:lnTo>
                    <a:pt x="292" y="1362"/>
                  </a:lnTo>
                  <a:lnTo>
                    <a:pt x="291" y="1364"/>
                  </a:lnTo>
                  <a:lnTo>
                    <a:pt x="290" y="1364"/>
                  </a:lnTo>
                  <a:lnTo>
                    <a:pt x="290" y="1365"/>
                  </a:lnTo>
                  <a:lnTo>
                    <a:pt x="288" y="1366"/>
                  </a:lnTo>
                  <a:lnTo>
                    <a:pt x="287" y="1364"/>
                  </a:lnTo>
                  <a:lnTo>
                    <a:pt x="287" y="1362"/>
                  </a:lnTo>
                  <a:lnTo>
                    <a:pt x="280" y="1364"/>
                  </a:lnTo>
                  <a:lnTo>
                    <a:pt x="276" y="1359"/>
                  </a:lnTo>
                  <a:lnTo>
                    <a:pt x="271" y="1361"/>
                  </a:lnTo>
                  <a:lnTo>
                    <a:pt x="270" y="1359"/>
                  </a:lnTo>
                  <a:lnTo>
                    <a:pt x="269" y="1361"/>
                  </a:lnTo>
                  <a:lnTo>
                    <a:pt x="266" y="1359"/>
                  </a:lnTo>
                  <a:lnTo>
                    <a:pt x="266" y="1359"/>
                  </a:lnTo>
                  <a:lnTo>
                    <a:pt x="264" y="1358"/>
                  </a:lnTo>
                  <a:lnTo>
                    <a:pt x="260" y="1362"/>
                  </a:lnTo>
                  <a:lnTo>
                    <a:pt x="253" y="1361"/>
                  </a:lnTo>
                  <a:lnTo>
                    <a:pt x="249" y="1358"/>
                  </a:lnTo>
                  <a:lnTo>
                    <a:pt x="246" y="1354"/>
                  </a:lnTo>
                  <a:lnTo>
                    <a:pt x="246" y="1350"/>
                  </a:lnTo>
                  <a:lnTo>
                    <a:pt x="246" y="1348"/>
                  </a:lnTo>
                  <a:lnTo>
                    <a:pt x="249" y="1348"/>
                  </a:lnTo>
                  <a:lnTo>
                    <a:pt x="249" y="1347"/>
                  </a:lnTo>
                  <a:lnTo>
                    <a:pt x="250" y="1346"/>
                  </a:lnTo>
                  <a:lnTo>
                    <a:pt x="253" y="1347"/>
                  </a:lnTo>
                  <a:lnTo>
                    <a:pt x="253" y="1346"/>
                  </a:lnTo>
                  <a:lnTo>
                    <a:pt x="252" y="1341"/>
                  </a:lnTo>
                  <a:lnTo>
                    <a:pt x="257" y="1341"/>
                  </a:lnTo>
                  <a:lnTo>
                    <a:pt x="260" y="1339"/>
                  </a:lnTo>
                  <a:lnTo>
                    <a:pt x="264" y="1337"/>
                  </a:lnTo>
                  <a:lnTo>
                    <a:pt x="273" y="1339"/>
                  </a:lnTo>
                  <a:lnTo>
                    <a:pt x="274" y="1339"/>
                  </a:lnTo>
                  <a:lnTo>
                    <a:pt x="276" y="1339"/>
                  </a:lnTo>
                  <a:lnTo>
                    <a:pt x="276" y="1337"/>
                  </a:lnTo>
                  <a:lnTo>
                    <a:pt x="281" y="1337"/>
                  </a:lnTo>
                  <a:lnTo>
                    <a:pt x="283" y="1337"/>
                  </a:lnTo>
                  <a:lnTo>
                    <a:pt x="283" y="1334"/>
                  </a:lnTo>
                  <a:lnTo>
                    <a:pt x="288" y="1336"/>
                  </a:lnTo>
                  <a:lnTo>
                    <a:pt x="290" y="1334"/>
                  </a:lnTo>
                  <a:lnTo>
                    <a:pt x="290" y="1332"/>
                  </a:lnTo>
                  <a:lnTo>
                    <a:pt x="291" y="1332"/>
                  </a:lnTo>
                  <a:lnTo>
                    <a:pt x="298" y="1339"/>
                  </a:lnTo>
                  <a:lnTo>
                    <a:pt x="299" y="1341"/>
                  </a:lnTo>
                  <a:lnTo>
                    <a:pt x="301" y="1341"/>
                  </a:lnTo>
                  <a:lnTo>
                    <a:pt x="304" y="1339"/>
                  </a:lnTo>
                  <a:lnTo>
                    <a:pt x="307" y="1340"/>
                  </a:lnTo>
                  <a:lnTo>
                    <a:pt x="307" y="1344"/>
                  </a:lnTo>
                  <a:lnTo>
                    <a:pt x="309" y="1344"/>
                  </a:lnTo>
                  <a:lnTo>
                    <a:pt x="309" y="1343"/>
                  </a:lnTo>
                  <a:lnTo>
                    <a:pt x="309" y="1343"/>
                  </a:lnTo>
                  <a:lnTo>
                    <a:pt x="311" y="1341"/>
                  </a:lnTo>
                  <a:lnTo>
                    <a:pt x="309" y="1341"/>
                  </a:lnTo>
                  <a:lnTo>
                    <a:pt x="309" y="1339"/>
                  </a:lnTo>
                  <a:lnTo>
                    <a:pt x="307" y="1339"/>
                  </a:lnTo>
                  <a:lnTo>
                    <a:pt x="304" y="1336"/>
                  </a:lnTo>
                  <a:lnTo>
                    <a:pt x="302" y="1334"/>
                  </a:lnTo>
                  <a:lnTo>
                    <a:pt x="304" y="1332"/>
                  </a:lnTo>
                  <a:lnTo>
                    <a:pt x="307" y="1332"/>
                  </a:lnTo>
                  <a:lnTo>
                    <a:pt x="309" y="1334"/>
                  </a:lnTo>
                  <a:lnTo>
                    <a:pt x="309" y="1333"/>
                  </a:lnTo>
                  <a:lnTo>
                    <a:pt x="312" y="1333"/>
                  </a:lnTo>
                  <a:lnTo>
                    <a:pt x="314" y="1336"/>
                  </a:lnTo>
                  <a:lnTo>
                    <a:pt x="315" y="1332"/>
                  </a:lnTo>
                  <a:lnTo>
                    <a:pt x="318" y="1332"/>
                  </a:lnTo>
                  <a:lnTo>
                    <a:pt x="319" y="1329"/>
                  </a:lnTo>
                  <a:lnTo>
                    <a:pt x="322" y="1332"/>
                  </a:lnTo>
                  <a:lnTo>
                    <a:pt x="326" y="1332"/>
                  </a:lnTo>
                  <a:lnTo>
                    <a:pt x="325" y="1330"/>
                  </a:lnTo>
                  <a:lnTo>
                    <a:pt x="308" y="1325"/>
                  </a:lnTo>
                  <a:lnTo>
                    <a:pt x="308" y="1323"/>
                  </a:lnTo>
                  <a:lnTo>
                    <a:pt x="308" y="1318"/>
                  </a:lnTo>
                  <a:lnTo>
                    <a:pt x="309" y="1316"/>
                  </a:lnTo>
                  <a:lnTo>
                    <a:pt x="314" y="1316"/>
                  </a:lnTo>
                  <a:lnTo>
                    <a:pt x="316" y="1318"/>
                  </a:lnTo>
                  <a:lnTo>
                    <a:pt x="318" y="1315"/>
                  </a:lnTo>
                  <a:lnTo>
                    <a:pt x="321" y="1315"/>
                  </a:lnTo>
                  <a:lnTo>
                    <a:pt x="326" y="1312"/>
                  </a:lnTo>
                  <a:lnTo>
                    <a:pt x="333" y="1313"/>
                  </a:lnTo>
                  <a:lnTo>
                    <a:pt x="337" y="1305"/>
                  </a:lnTo>
                  <a:lnTo>
                    <a:pt x="340" y="1305"/>
                  </a:lnTo>
                  <a:lnTo>
                    <a:pt x="340" y="1302"/>
                  </a:lnTo>
                  <a:lnTo>
                    <a:pt x="337" y="1302"/>
                  </a:lnTo>
                  <a:lnTo>
                    <a:pt x="335" y="1306"/>
                  </a:lnTo>
                  <a:lnTo>
                    <a:pt x="333" y="1311"/>
                  </a:lnTo>
                  <a:lnTo>
                    <a:pt x="329" y="1309"/>
                  </a:lnTo>
                  <a:lnTo>
                    <a:pt x="329" y="1312"/>
                  </a:lnTo>
                  <a:lnTo>
                    <a:pt x="326" y="1309"/>
                  </a:lnTo>
                  <a:lnTo>
                    <a:pt x="321" y="1308"/>
                  </a:lnTo>
                  <a:lnTo>
                    <a:pt x="321" y="1306"/>
                  </a:lnTo>
                  <a:lnTo>
                    <a:pt x="328" y="1301"/>
                  </a:lnTo>
                  <a:lnTo>
                    <a:pt x="332" y="1299"/>
                  </a:lnTo>
                  <a:lnTo>
                    <a:pt x="329" y="1299"/>
                  </a:lnTo>
                  <a:lnTo>
                    <a:pt x="330" y="1298"/>
                  </a:lnTo>
                  <a:lnTo>
                    <a:pt x="329" y="1297"/>
                  </a:lnTo>
                  <a:lnTo>
                    <a:pt x="318" y="1299"/>
                  </a:lnTo>
                  <a:lnTo>
                    <a:pt x="315" y="1302"/>
                  </a:lnTo>
                  <a:lnTo>
                    <a:pt x="315" y="1301"/>
                  </a:lnTo>
                  <a:lnTo>
                    <a:pt x="314" y="1299"/>
                  </a:lnTo>
                  <a:lnTo>
                    <a:pt x="311" y="1302"/>
                  </a:lnTo>
                  <a:lnTo>
                    <a:pt x="308" y="1301"/>
                  </a:lnTo>
                  <a:lnTo>
                    <a:pt x="304" y="1304"/>
                  </a:lnTo>
                  <a:lnTo>
                    <a:pt x="301" y="1302"/>
                  </a:lnTo>
                  <a:lnTo>
                    <a:pt x="301" y="1301"/>
                  </a:lnTo>
                  <a:lnTo>
                    <a:pt x="298" y="1302"/>
                  </a:lnTo>
                  <a:lnTo>
                    <a:pt x="298" y="1298"/>
                  </a:lnTo>
                  <a:lnTo>
                    <a:pt x="302" y="1297"/>
                  </a:lnTo>
                  <a:lnTo>
                    <a:pt x="302" y="1295"/>
                  </a:lnTo>
                  <a:lnTo>
                    <a:pt x="302" y="1294"/>
                  </a:lnTo>
                  <a:lnTo>
                    <a:pt x="304" y="1294"/>
                  </a:lnTo>
                  <a:lnTo>
                    <a:pt x="305" y="1295"/>
                  </a:lnTo>
                  <a:lnTo>
                    <a:pt x="308" y="1297"/>
                  </a:lnTo>
                  <a:lnTo>
                    <a:pt x="311" y="1292"/>
                  </a:lnTo>
                  <a:lnTo>
                    <a:pt x="311" y="1292"/>
                  </a:lnTo>
                  <a:lnTo>
                    <a:pt x="307" y="1292"/>
                  </a:lnTo>
                  <a:lnTo>
                    <a:pt x="305" y="1291"/>
                  </a:lnTo>
                  <a:lnTo>
                    <a:pt x="305" y="1288"/>
                  </a:lnTo>
                  <a:lnTo>
                    <a:pt x="307" y="1287"/>
                  </a:lnTo>
                  <a:lnTo>
                    <a:pt x="308" y="1287"/>
                  </a:lnTo>
                  <a:lnTo>
                    <a:pt x="308" y="1284"/>
                  </a:lnTo>
                  <a:lnTo>
                    <a:pt x="308" y="1284"/>
                  </a:lnTo>
                  <a:lnTo>
                    <a:pt x="308" y="1283"/>
                  </a:lnTo>
                  <a:lnTo>
                    <a:pt x="309" y="1283"/>
                  </a:lnTo>
                  <a:lnTo>
                    <a:pt x="308" y="1281"/>
                  </a:lnTo>
                  <a:lnTo>
                    <a:pt x="311" y="1280"/>
                  </a:lnTo>
                  <a:lnTo>
                    <a:pt x="308" y="1278"/>
                  </a:lnTo>
                  <a:lnTo>
                    <a:pt x="311" y="1277"/>
                  </a:lnTo>
                  <a:lnTo>
                    <a:pt x="311" y="1274"/>
                  </a:lnTo>
                  <a:lnTo>
                    <a:pt x="312" y="1274"/>
                  </a:lnTo>
                  <a:lnTo>
                    <a:pt x="315" y="1277"/>
                  </a:lnTo>
                  <a:lnTo>
                    <a:pt x="314" y="1273"/>
                  </a:lnTo>
                  <a:lnTo>
                    <a:pt x="312" y="1274"/>
                  </a:lnTo>
                  <a:lnTo>
                    <a:pt x="311" y="1273"/>
                  </a:lnTo>
                  <a:lnTo>
                    <a:pt x="311" y="1267"/>
                  </a:lnTo>
                  <a:lnTo>
                    <a:pt x="314" y="1266"/>
                  </a:lnTo>
                  <a:lnTo>
                    <a:pt x="314" y="1262"/>
                  </a:lnTo>
                  <a:lnTo>
                    <a:pt x="318" y="1260"/>
                  </a:lnTo>
                  <a:lnTo>
                    <a:pt x="332" y="1259"/>
                  </a:lnTo>
                  <a:lnTo>
                    <a:pt x="335" y="1267"/>
                  </a:lnTo>
                  <a:lnTo>
                    <a:pt x="340" y="1271"/>
                  </a:lnTo>
                  <a:lnTo>
                    <a:pt x="343" y="1271"/>
                  </a:lnTo>
                  <a:lnTo>
                    <a:pt x="347" y="1274"/>
                  </a:lnTo>
                  <a:lnTo>
                    <a:pt x="347" y="1271"/>
                  </a:lnTo>
                  <a:lnTo>
                    <a:pt x="350" y="1271"/>
                  </a:lnTo>
                  <a:lnTo>
                    <a:pt x="351" y="1270"/>
                  </a:lnTo>
                  <a:lnTo>
                    <a:pt x="354" y="1270"/>
                  </a:lnTo>
                  <a:lnTo>
                    <a:pt x="368" y="1266"/>
                  </a:lnTo>
                  <a:lnTo>
                    <a:pt x="365" y="1264"/>
                  </a:lnTo>
                  <a:lnTo>
                    <a:pt x="365" y="1263"/>
                  </a:lnTo>
                  <a:lnTo>
                    <a:pt x="350" y="1270"/>
                  </a:lnTo>
                  <a:lnTo>
                    <a:pt x="349" y="1269"/>
                  </a:lnTo>
                  <a:lnTo>
                    <a:pt x="346" y="1269"/>
                  </a:lnTo>
                  <a:lnTo>
                    <a:pt x="346" y="1267"/>
                  </a:lnTo>
                  <a:lnTo>
                    <a:pt x="342" y="1266"/>
                  </a:lnTo>
                  <a:lnTo>
                    <a:pt x="339" y="1262"/>
                  </a:lnTo>
                  <a:lnTo>
                    <a:pt x="339" y="1257"/>
                  </a:lnTo>
                  <a:lnTo>
                    <a:pt x="339" y="1256"/>
                  </a:lnTo>
                  <a:lnTo>
                    <a:pt x="340" y="1256"/>
                  </a:lnTo>
                  <a:lnTo>
                    <a:pt x="340" y="1255"/>
                  </a:lnTo>
                  <a:lnTo>
                    <a:pt x="335" y="1252"/>
                  </a:lnTo>
                  <a:lnTo>
                    <a:pt x="329" y="1253"/>
                  </a:lnTo>
                  <a:lnTo>
                    <a:pt x="330" y="1255"/>
                  </a:lnTo>
                  <a:lnTo>
                    <a:pt x="330" y="1256"/>
                  </a:lnTo>
                  <a:lnTo>
                    <a:pt x="328" y="1256"/>
                  </a:lnTo>
                  <a:lnTo>
                    <a:pt x="325" y="1249"/>
                  </a:lnTo>
                  <a:lnTo>
                    <a:pt x="322" y="1250"/>
                  </a:lnTo>
                  <a:lnTo>
                    <a:pt x="319" y="1243"/>
                  </a:lnTo>
                  <a:lnTo>
                    <a:pt x="321" y="1243"/>
                  </a:lnTo>
                  <a:lnTo>
                    <a:pt x="321" y="1242"/>
                  </a:lnTo>
                  <a:lnTo>
                    <a:pt x="325" y="1236"/>
                  </a:lnTo>
                  <a:lnTo>
                    <a:pt x="330" y="1234"/>
                  </a:lnTo>
                  <a:lnTo>
                    <a:pt x="332" y="1228"/>
                  </a:lnTo>
                  <a:lnTo>
                    <a:pt x="339" y="1227"/>
                  </a:lnTo>
                  <a:lnTo>
                    <a:pt x="346" y="1225"/>
                  </a:lnTo>
                  <a:lnTo>
                    <a:pt x="347" y="1227"/>
                  </a:lnTo>
                  <a:lnTo>
                    <a:pt x="354" y="1227"/>
                  </a:lnTo>
                  <a:lnTo>
                    <a:pt x="358" y="1235"/>
                  </a:lnTo>
                  <a:lnTo>
                    <a:pt x="360" y="1232"/>
                  </a:lnTo>
                  <a:lnTo>
                    <a:pt x="361" y="1235"/>
                  </a:lnTo>
                  <a:lnTo>
                    <a:pt x="367" y="1238"/>
                  </a:lnTo>
                  <a:lnTo>
                    <a:pt x="368" y="1234"/>
                  </a:lnTo>
                  <a:lnTo>
                    <a:pt x="382" y="1231"/>
                  </a:lnTo>
                  <a:lnTo>
                    <a:pt x="384" y="1230"/>
                  </a:lnTo>
                  <a:lnTo>
                    <a:pt x="389" y="1231"/>
                  </a:lnTo>
                  <a:lnTo>
                    <a:pt x="382" y="1228"/>
                  </a:lnTo>
                  <a:lnTo>
                    <a:pt x="373" y="1232"/>
                  </a:lnTo>
                  <a:lnTo>
                    <a:pt x="371" y="1232"/>
                  </a:lnTo>
                  <a:lnTo>
                    <a:pt x="367" y="1234"/>
                  </a:lnTo>
                  <a:lnTo>
                    <a:pt x="361" y="1230"/>
                  </a:lnTo>
                  <a:lnTo>
                    <a:pt x="358" y="1223"/>
                  </a:lnTo>
                  <a:lnTo>
                    <a:pt x="357" y="1224"/>
                  </a:lnTo>
                  <a:lnTo>
                    <a:pt x="356" y="1221"/>
                  </a:lnTo>
                  <a:lnTo>
                    <a:pt x="350" y="1218"/>
                  </a:lnTo>
                  <a:lnTo>
                    <a:pt x="343" y="1220"/>
                  </a:lnTo>
                  <a:lnTo>
                    <a:pt x="339" y="1218"/>
                  </a:lnTo>
                  <a:lnTo>
                    <a:pt x="337" y="1216"/>
                  </a:lnTo>
                  <a:lnTo>
                    <a:pt x="337" y="1214"/>
                  </a:lnTo>
                  <a:lnTo>
                    <a:pt x="337" y="1213"/>
                  </a:lnTo>
                  <a:lnTo>
                    <a:pt x="336" y="1213"/>
                  </a:lnTo>
                  <a:lnTo>
                    <a:pt x="339" y="1207"/>
                  </a:lnTo>
                  <a:lnTo>
                    <a:pt x="346" y="1203"/>
                  </a:lnTo>
                  <a:lnTo>
                    <a:pt x="349" y="1197"/>
                  </a:lnTo>
                  <a:lnTo>
                    <a:pt x="347" y="1195"/>
                  </a:lnTo>
                  <a:lnTo>
                    <a:pt x="343" y="1193"/>
                  </a:lnTo>
                  <a:lnTo>
                    <a:pt x="343" y="1190"/>
                  </a:lnTo>
                  <a:lnTo>
                    <a:pt x="346" y="1186"/>
                  </a:lnTo>
                  <a:lnTo>
                    <a:pt x="351" y="1185"/>
                  </a:lnTo>
                  <a:lnTo>
                    <a:pt x="353" y="1183"/>
                  </a:lnTo>
                  <a:lnTo>
                    <a:pt x="357" y="1183"/>
                  </a:lnTo>
                  <a:lnTo>
                    <a:pt x="364" y="1179"/>
                  </a:lnTo>
                  <a:lnTo>
                    <a:pt x="373" y="1190"/>
                  </a:lnTo>
                  <a:lnTo>
                    <a:pt x="381" y="1197"/>
                  </a:lnTo>
                  <a:lnTo>
                    <a:pt x="384" y="1196"/>
                  </a:lnTo>
                  <a:lnTo>
                    <a:pt x="384" y="1195"/>
                  </a:lnTo>
                  <a:lnTo>
                    <a:pt x="387" y="1193"/>
                  </a:lnTo>
                  <a:lnTo>
                    <a:pt x="387" y="1192"/>
                  </a:lnTo>
                  <a:lnTo>
                    <a:pt x="384" y="1193"/>
                  </a:lnTo>
                  <a:lnTo>
                    <a:pt x="377" y="1189"/>
                  </a:lnTo>
                  <a:lnTo>
                    <a:pt x="374" y="1185"/>
                  </a:lnTo>
                  <a:lnTo>
                    <a:pt x="367" y="1179"/>
                  </a:lnTo>
                  <a:lnTo>
                    <a:pt x="373" y="1172"/>
                  </a:lnTo>
                  <a:lnTo>
                    <a:pt x="375" y="1168"/>
                  </a:lnTo>
                  <a:lnTo>
                    <a:pt x="380" y="1167"/>
                  </a:lnTo>
                  <a:lnTo>
                    <a:pt x="380" y="1165"/>
                  </a:lnTo>
                  <a:lnTo>
                    <a:pt x="375" y="1167"/>
                  </a:lnTo>
                  <a:lnTo>
                    <a:pt x="373" y="1168"/>
                  </a:lnTo>
                  <a:lnTo>
                    <a:pt x="367" y="1174"/>
                  </a:lnTo>
                  <a:lnTo>
                    <a:pt x="365" y="1176"/>
                  </a:lnTo>
                  <a:lnTo>
                    <a:pt x="361" y="1178"/>
                  </a:lnTo>
                  <a:lnTo>
                    <a:pt x="360" y="1178"/>
                  </a:lnTo>
                  <a:lnTo>
                    <a:pt x="357" y="1179"/>
                  </a:lnTo>
                  <a:lnTo>
                    <a:pt x="354" y="1181"/>
                  </a:lnTo>
                  <a:lnTo>
                    <a:pt x="354" y="1178"/>
                  </a:lnTo>
                  <a:lnTo>
                    <a:pt x="351" y="1178"/>
                  </a:lnTo>
                  <a:lnTo>
                    <a:pt x="350" y="1179"/>
                  </a:lnTo>
                  <a:lnTo>
                    <a:pt x="347" y="1176"/>
                  </a:lnTo>
                  <a:lnTo>
                    <a:pt x="344" y="1175"/>
                  </a:lnTo>
                  <a:lnTo>
                    <a:pt x="342" y="1176"/>
                  </a:lnTo>
                  <a:lnTo>
                    <a:pt x="337" y="1176"/>
                  </a:lnTo>
                  <a:lnTo>
                    <a:pt x="335" y="1178"/>
                  </a:lnTo>
                  <a:lnTo>
                    <a:pt x="330" y="1176"/>
                  </a:lnTo>
                  <a:lnTo>
                    <a:pt x="329" y="1178"/>
                  </a:lnTo>
                  <a:lnTo>
                    <a:pt x="330" y="1175"/>
                  </a:lnTo>
                  <a:lnTo>
                    <a:pt x="332" y="1175"/>
                  </a:lnTo>
                  <a:lnTo>
                    <a:pt x="330" y="1172"/>
                  </a:lnTo>
                  <a:lnTo>
                    <a:pt x="333" y="1169"/>
                  </a:lnTo>
                  <a:lnTo>
                    <a:pt x="330" y="1169"/>
                  </a:lnTo>
                  <a:lnTo>
                    <a:pt x="332" y="1167"/>
                  </a:lnTo>
                  <a:lnTo>
                    <a:pt x="335" y="1165"/>
                  </a:lnTo>
                  <a:lnTo>
                    <a:pt x="336" y="1162"/>
                  </a:lnTo>
                  <a:lnTo>
                    <a:pt x="339" y="1162"/>
                  </a:lnTo>
                  <a:lnTo>
                    <a:pt x="339" y="1158"/>
                  </a:lnTo>
                  <a:lnTo>
                    <a:pt x="342" y="1158"/>
                  </a:lnTo>
                  <a:lnTo>
                    <a:pt x="343" y="1155"/>
                  </a:lnTo>
                  <a:lnTo>
                    <a:pt x="346" y="1155"/>
                  </a:lnTo>
                  <a:lnTo>
                    <a:pt x="344" y="1160"/>
                  </a:lnTo>
                  <a:lnTo>
                    <a:pt x="346" y="1158"/>
                  </a:lnTo>
                  <a:lnTo>
                    <a:pt x="350" y="1158"/>
                  </a:lnTo>
                  <a:lnTo>
                    <a:pt x="354" y="1157"/>
                  </a:lnTo>
                  <a:lnTo>
                    <a:pt x="357" y="1154"/>
                  </a:lnTo>
                  <a:lnTo>
                    <a:pt x="364" y="1154"/>
                  </a:lnTo>
                  <a:lnTo>
                    <a:pt x="377" y="1143"/>
                  </a:lnTo>
                  <a:lnTo>
                    <a:pt x="378" y="1139"/>
                  </a:lnTo>
                  <a:lnTo>
                    <a:pt x="380" y="1134"/>
                  </a:lnTo>
                  <a:lnTo>
                    <a:pt x="377" y="1133"/>
                  </a:lnTo>
                  <a:lnTo>
                    <a:pt x="375" y="1134"/>
                  </a:lnTo>
                  <a:lnTo>
                    <a:pt x="374" y="1139"/>
                  </a:lnTo>
                  <a:lnTo>
                    <a:pt x="368" y="1141"/>
                  </a:lnTo>
                  <a:lnTo>
                    <a:pt x="368" y="1143"/>
                  </a:lnTo>
                  <a:lnTo>
                    <a:pt x="370" y="1143"/>
                  </a:lnTo>
                  <a:lnTo>
                    <a:pt x="367" y="1144"/>
                  </a:lnTo>
                  <a:lnTo>
                    <a:pt x="361" y="1153"/>
                  </a:lnTo>
                  <a:lnTo>
                    <a:pt x="356" y="1153"/>
                  </a:lnTo>
                  <a:lnTo>
                    <a:pt x="353" y="1154"/>
                  </a:lnTo>
                  <a:lnTo>
                    <a:pt x="351" y="1153"/>
                  </a:lnTo>
                  <a:lnTo>
                    <a:pt x="353" y="1150"/>
                  </a:lnTo>
                  <a:lnTo>
                    <a:pt x="347" y="1150"/>
                  </a:lnTo>
                  <a:lnTo>
                    <a:pt x="346" y="1147"/>
                  </a:lnTo>
                  <a:lnTo>
                    <a:pt x="347" y="1146"/>
                  </a:lnTo>
                  <a:lnTo>
                    <a:pt x="354" y="1143"/>
                  </a:lnTo>
                  <a:lnTo>
                    <a:pt x="353" y="1141"/>
                  </a:lnTo>
                  <a:lnTo>
                    <a:pt x="350" y="1140"/>
                  </a:lnTo>
                  <a:lnTo>
                    <a:pt x="351" y="1136"/>
                  </a:lnTo>
                  <a:lnTo>
                    <a:pt x="350" y="1134"/>
                  </a:lnTo>
                  <a:lnTo>
                    <a:pt x="349" y="1140"/>
                  </a:lnTo>
                  <a:lnTo>
                    <a:pt x="337" y="1147"/>
                  </a:lnTo>
                  <a:lnTo>
                    <a:pt x="330" y="1154"/>
                  </a:lnTo>
                  <a:lnTo>
                    <a:pt x="321" y="1157"/>
                  </a:lnTo>
                  <a:lnTo>
                    <a:pt x="318" y="1153"/>
                  </a:lnTo>
                  <a:lnTo>
                    <a:pt x="318" y="1147"/>
                  </a:lnTo>
                  <a:lnTo>
                    <a:pt x="316" y="1148"/>
                  </a:lnTo>
                  <a:lnTo>
                    <a:pt x="316" y="1151"/>
                  </a:lnTo>
                  <a:lnTo>
                    <a:pt x="315" y="1151"/>
                  </a:lnTo>
                  <a:lnTo>
                    <a:pt x="314" y="1143"/>
                  </a:lnTo>
                  <a:lnTo>
                    <a:pt x="315" y="1143"/>
                  </a:lnTo>
                  <a:lnTo>
                    <a:pt x="315" y="1139"/>
                  </a:lnTo>
                  <a:lnTo>
                    <a:pt x="316" y="1141"/>
                  </a:lnTo>
                  <a:lnTo>
                    <a:pt x="318" y="1140"/>
                  </a:lnTo>
                  <a:lnTo>
                    <a:pt x="316" y="1137"/>
                  </a:lnTo>
                  <a:lnTo>
                    <a:pt x="315" y="1136"/>
                  </a:lnTo>
                  <a:lnTo>
                    <a:pt x="315" y="1133"/>
                  </a:lnTo>
                  <a:lnTo>
                    <a:pt x="318" y="1127"/>
                  </a:lnTo>
                  <a:lnTo>
                    <a:pt x="315" y="1126"/>
                  </a:lnTo>
                  <a:lnTo>
                    <a:pt x="309" y="1126"/>
                  </a:lnTo>
                  <a:lnTo>
                    <a:pt x="307" y="1115"/>
                  </a:lnTo>
                  <a:lnTo>
                    <a:pt x="307" y="1107"/>
                  </a:lnTo>
                  <a:lnTo>
                    <a:pt x="309" y="1100"/>
                  </a:lnTo>
                  <a:lnTo>
                    <a:pt x="309" y="1093"/>
                  </a:lnTo>
                  <a:lnTo>
                    <a:pt x="311" y="1090"/>
                  </a:lnTo>
                  <a:lnTo>
                    <a:pt x="311" y="1088"/>
                  </a:lnTo>
                  <a:lnTo>
                    <a:pt x="312" y="1090"/>
                  </a:lnTo>
                  <a:lnTo>
                    <a:pt x="312" y="1088"/>
                  </a:lnTo>
                  <a:lnTo>
                    <a:pt x="312" y="1084"/>
                  </a:lnTo>
                  <a:lnTo>
                    <a:pt x="312" y="1083"/>
                  </a:lnTo>
                  <a:lnTo>
                    <a:pt x="314" y="1083"/>
                  </a:lnTo>
                  <a:lnTo>
                    <a:pt x="315" y="1084"/>
                  </a:lnTo>
                  <a:lnTo>
                    <a:pt x="315" y="1083"/>
                  </a:lnTo>
                  <a:lnTo>
                    <a:pt x="315" y="1081"/>
                  </a:lnTo>
                  <a:lnTo>
                    <a:pt x="316" y="1081"/>
                  </a:lnTo>
                  <a:lnTo>
                    <a:pt x="319" y="1084"/>
                  </a:lnTo>
                  <a:lnTo>
                    <a:pt x="322" y="1084"/>
                  </a:lnTo>
                  <a:lnTo>
                    <a:pt x="322" y="1087"/>
                  </a:lnTo>
                  <a:lnTo>
                    <a:pt x="323" y="1087"/>
                  </a:lnTo>
                  <a:lnTo>
                    <a:pt x="325" y="1090"/>
                  </a:lnTo>
                  <a:lnTo>
                    <a:pt x="326" y="1088"/>
                  </a:lnTo>
                  <a:lnTo>
                    <a:pt x="329" y="1091"/>
                  </a:lnTo>
                  <a:lnTo>
                    <a:pt x="328" y="1093"/>
                  </a:lnTo>
                  <a:lnTo>
                    <a:pt x="329" y="1094"/>
                  </a:lnTo>
                  <a:lnTo>
                    <a:pt x="332" y="1093"/>
                  </a:lnTo>
                  <a:lnTo>
                    <a:pt x="333" y="1094"/>
                  </a:lnTo>
                  <a:lnTo>
                    <a:pt x="335" y="1093"/>
                  </a:lnTo>
                  <a:lnTo>
                    <a:pt x="333" y="1091"/>
                  </a:lnTo>
                  <a:lnTo>
                    <a:pt x="335" y="1090"/>
                  </a:lnTo>
                  <a:lnTo>
                    <a:pt x="336" y="1094"/>
                  </a:lnTo>
                  <a:lnTo>
                    <a:pt x="336" y="1098"/>
                  </a:lnTo>
                  <a:lnTo>
                    <a:pt x="340" y="1100"/>
                  </a:lnTo>
                  <a:lnTo>
                    <a:pt x="344" y="1105"/>
                  </a:lnTo>
                  <a:lnTo>
                    <a:pt x="346" y="1104"/>
                  </a:lnTo>
                  <a:lnTo>
                    <a:pt x="344" y="1101"/>
                  </a:lnTo>
                  <a:lnTo>
                    <a:pt x="343" y="1094"/>
                  </a:lnTo>
                  <a:lnTo>
                    <a:pt x="346" y="1094"/>
                  </a:lnTo>
                  <a:lnTo>
                    <a:pt x="346" y="1097"/>
                  </a:lnTo>
                  <a:lnTo>
                    <a:pt x="347" y="1097"/>
                  </a:lnTo>
                  <a:lnTo>
                    <a:pt x="347" y="1101"/>
                  </a:lnTo>
                  <a:lnTo>
                    <a:pt x="350" y="1101"/>
                  </a:lnTo>
                  <a:lnTo>
                    <a:pt x="349" y="1098"/>
                  </a:lnTo>
                  <a:lnTo>
                    <a:pt x="350" y="1100"/>
                  </a:lnTo>
                  <a:lnTo>
                    <a:pt x="351" y="1097"/>
                  </a:lnTo>
                  <a:lnTo>
                    <a:pt x="354" y="1098"/>
                  </a:lnTo>
                  <a:lnTo>
                    <a:pt x="357" y="1097"/>
                  </a:lnTo>
                  <a:lnTo>
                    <a:pt x="357" y="1097"/>
                  </a:lnTo>
                  <a:lnTo>
                    <a:pt x="360" y="1098"/>
                  </a:lnTo>
                  <a:lnTo>
                    <a:pt x="360" y="1095"/>
                  </a:lnTo>
                  <a:lnTo>
                    <a:pt x="364" y="1098"/>
                  </a:lnTo>
                  <a:lnTo>
                    <a:pt x="367" y="1098"/>
                  </a:lnTo>
                  <a:lnTo>
                    <a:pt x="368" y="1094"/>
                  </a:lnTo>
                  <a:lnTo>
                    <a:pt x="367" y="1094"/>
                  </a:lnTo>
                  <a:lnTo>
                    <a:pt x="367" y="1093"/>
                  </a:lnTo>
                  <a:lnTo>
                    <a:pt x="354" y="1090"/>
                  </a:lnTo>
                  <a:lnTo>
                    <a:pt x="350" y="1091"/>
                  </a:lnTo>
                  <a:lnTo>
                    <a:pt x="347" y="1090"/>
                  </a:lnTo>
                  <a:lnTo>
                    <a:pt x="347" y="1093"/>
                  </a:lnTo>
                  <a:lnTo>
                    <a:pt x="344" y="1091"/>
                  </a:lnTo>
                  <a:lnTo>
                    <a:pt x="342" y="1094"/>
                  </a:lnTo>
                  <a:lnTo>
                    <a:pt x="340" y="1091"/>
                  </a:lnTo>
                  <a:lnTo>
                    <a:pt x="339" y="1091"/>
                  </a:lnTo>
                  <a:lnTo>
                    <a:pt x="337" y="1088"/>
                  </a:lnTo>
                  <a:lnTo>
                    <a:pt x="336" y="1088"/>
                  </a:lnTo>
                  <a:lnTo>
                    <a:pt x="336" y="1086"/>
                  </a:lnTo>
                  <a:lnTo>
                    <a:pt x="339" y="1087"/>
                  </a:lnTo>
                  <a:lnTo>
                    <a:pt x="339" y="1084"/>
                  </a:lnTo>
                  <a:lnTo>
                    <a:pt x="335" y="1083"/>
                  </a:lnTo>
                  <a:lnTo>
                    <a:pt x="330" y="1081"/>
                  </a:lnTo>
                  <a:lnTo>
                    <a:pt x="329" y="1077"/>
                  </a:lnTo>
                  <a:lnTo>
                    <a:pt x="330" y="1074"/>
                  </a:lnTo>
                  <a:lnTo>
                    <a:pt x="326" y="1069"/>
                  </a:lnTo>
                  <a:lnTo>
                    <a:pt x="319" y="1063"/>
                  </a:lnTo>
                  <a:lnTo>
                    <a:pt x="316" y="1065"/>
                  </a:lnTo>
                  <a:lnTo>
                    <a:pt x="315" y="1060"/>
                  </a:lnTo>
                  <a:lnTo>
                    <a:pt x="318" y="1059"/>
                  </a:lnTo>
                  <a:lnTo>
                    <a:pt x="318" y="1056"/>
                  </a:lnTo>
                  <a:lnTo>
                    <a:pt x="321" y="1049"/>
                  </a:lnTo>
                  <a:lnTo>
                    <a:pt x="321" y="1045"/>
                  </a:lnTo>
                  <a:lnTo>
                    <a:pt x="323" y="1045"/>
                  </a:lnTo>
                  <a:lnTo>
                    <a:pt x="326" y="1042"/>
                  </a:lnTo>
                  <a:lnTo>
                    <a:pt x="329" y="1042"/>
                  </a:lnTo>
                  <a:lnTo>
                    <a:pt x="332" y="1042"/>
                  </a:lnTo>
                  <a:lnTo>
                    <a:pt x="332" y="1045"/>
                  </a:lnTo>
                  <a:lnTo>
                    <a:pt x="332" y="1042"/>
                  </a:lnTo>
                  <a:lnTo>
                    <a:pt x="335" y="1042"/>
                  </a:lnTo>
                  <a:lnTo>
                    <a:pt x="333" y="1045"/>
                  </a:lnTo>
                  <a:lnTo>
                    <a:pt x="336" y="1046"/>
                  </a:lnTo>
                  <a:lnTo>
                    <a:pt x="337" y="1046"/>
                  </a:lnTo>
                  <a:lnTo>
                    <a:pt x="337" y="1048"/>
                  </a:lnTo>
                  <a:lnTo>
                    <a:pt x="339" y="1048"/>
                  </a:lnTo>
                  <a:lnTo>
                    <a:pt x="337" y="1045"/>
                  </a:lnTo>
                  <a:lnTo>
                    <a:pt x="340" y="1045"/>
                  </a:lnTo>
                  <a:lnTo>
                    <a:pt x="340" y="1041"/>
                  </a:lnTo>
                  <a:lnTo>
                    <a:pt x="339" y="1042"/>
                  </a:lnTo>
                  <a:lnTo>
                    <a:pt x="337" y="1041"/>
                  </a:lnTo>
                  <a:lnTo>
                    <a:pt x="339" y="1039"/>
                  </a:lnTo>
                  <a:lnTo>
                    <a:pt x="336" y="1035"/>
                  </a:lnTo>
                  <a:lnTo>
                    <a:pt x="325" y="1035"/>
                  </a:lnTo>
                  <a:lnTo>
                    <a:pt x="322" y="1031"/>
                  </a:lnTo>
                  <a:lnTo>
                    <a:pt x="316" y="1030"/>
                  </a:lnTo>
                  <a:lnTo>
                    <a:pt x="318" y="1024"/>
                  </a:lnTo>
                  <a:lnTo>
                    <a:pt x="316" y="1023"/>
                  </a:lnTo>
                  <a:lnTo>
                    <a:pt x="319" y="1014"/>
                  </a:lnTo>
                  <a:lnTo>
                    <a:pt x="316" y="1006"/>
                  </a:lnTo>
                  <a:lnTo>
                    <a:pt x="316" y="1003"/>
                  </a:lnTo>
                  <a:lnTo>
                    <a:pt x="318" y="1000"/>
                  </a:lnTo>
                  <a:lnTo>
                    <a:pt x="316" y="995"/>
                  </a:lnTo>
                  <a:lnTo>
                    <a:pt x="318" y="993"/>
                  </a:lnTo>
                  <a:lnTo>
                    <a:pt x="322" y="995"/>
                  </a:lnTo>
                  <a:lnTo>
                    <a:pt x="326" y="991"/>
                  </a:lnTo>
                  <a:lnTo>
                    <a:pt x="329" y="992"/>
                  </a:lnTo>
                  <a:lnTo>
                    <a:pt x="332" y="991"/>
                  </a:lnTo>
                  <a:lnTo>
                    <a:pt x="333" y="991"/>
                  </a:lnTo>
                  <a:lnTo>
                    <a:pt x="336" y="989"/>
                  </a:lnTo>
                  <a:lnTo>
                    <a:pt x="336" y="991"/>
                  </a:lnTo>
                  <a:lnTo>
                    <a:pt x="337" y="991"/>
                  </a:lnTo>
                  <a:lnTo>
                    <a:pt x="339" y="993"/>
                  </a:lnTo>
                  <a:lnTo>
                    <a:pt x="337" y="999"/>
                  </a:lnTo>
                  <a:lnTo>
                    <a:pt x="339" y="999"/>
                  </a:lnTo>
                  <a:lnTo>
                    <a:pt x="339" y="1002"/>
                  </a:lnTo>
                  <a:lnTo>
                    <a:pt x="342" y="1003"/>
                  </a:lnTo>
                  <a:lnTo>
                    <a:pt x="342" y="1005"/>
                  </a:lnTo>
                  <a:lnTo>
                    <a:pt x="343" y="1006"/>
                  </a:lnTo>
                  <a:lnTo>
                    <a:pt x="342" y="1013"/>
                  </a:lnTo>
                  <a:lnTo>
                    <a:pt x="349" y="1023"/>
                  </a:lnTo>
                  <a:lnTo>
                    <a:pt x="353" y="1024"/>
                  </a:lnTo>
                  <a:lnTo>
                    <a:pt x="353" y="1021"/>
                  </a:lnTo>
                  <a:lnTo>
                    <a:pt x="351" y="1021"/>
                  </a:lnTo>
                  <a:lnTo>
                    <a:pt x="350" y="1017"/>
                  </a:lnTo>
                  <a:lnTo>
                    <a:pt x="349" y="1017"/>
                  </a:lnTo>
                  <a:lnTo>
                    <a:pt x="351" y="1014"/>
                  </a:lnTo>
                  <a:lnTo>
                    <a:pt x="353" y="1014"/>
                  </a:lnTo>
                  <a:lnTo>
                    <a:pt x="351" y="1017"/>
                  </a:lnTo>
                  <a:lnTo>
                    <a:pt x="357" y="1016"/>
                  </a:lnTo>
                  <a:lnTo>
                    <a:pt x="356" y="1013"/>
                  </a:lnTo>
                  <a:lnTo>
                    <a:pt x="353" y="1013"/>
                  </a:lnTo>
                  <a:lnTo>
                    <a:pt x="356" y="1007"/>
                  </a:lnTo>
                  <a:lnTo>
                    <a:pt x="356" y="1002"/>
                  </a:lnTo>
                  <a:lnTo>
                    <a:pt x="354" y="1000"/>
                  </a:lnTo>
                  <a:lnTo>
                    <a:pt x="353" y="1000"/>
                  </a:lnTo>
                  <a:lnTo>
                    <a:pt x="353" y="998"/>
                  </a:lnTo>
                  <a:lnTo>
                    <a:pt x="347" y="995"/>
                  </a:lnTo>
                  <a:lnTo>
                    <a:pt x="346" y="995"/>
                  </a:lnTo>
                  <a:lnTo>
                    <a:pt x="346" y="993"/>
                  </a:lnTo>
                  <a:lnTo>
                    <a:pt x="344" y="992"/>
                  </a:lnTo>
                  <a:lnTo>
                    <a:pt x="346" y="991"/>
                  </a:lnTo>
                  <a:lnTo>
                    <a:pt x="343" y="988"/>
                  </a:lnTo>
                  <a:lnTo>
                    <a:pt x="346" y="986"/>
                  </a:lnTo>
                  <a:lnTo>
                    <a:pt x="343" y="985"/>
                  </a:lnTo>
                  <a:lnTo>
                    <a:pt x="346" y="982"/>
                  </a:lnTo>
                  <a:lnTo>
                    <a:pt x="344" y="981"/>
                  </a:lnTo>
                  <a:lnTo>
                    <a:pt x="350" y="974"/>
                  </a:lnTo>
                  <a:lnTo>
                    <a:pt x="353" y="974"/>
                  </a:lnTo>
                  <a:lnTo>
                    <a:pt x="357" y="977"/>
                  </a:lnTo>
                  <a:lnTo>
                    <a:pt x="360" y="975"/>
                  </a:lnTo>
                  <a:lnTo>
                    <a:pt x="361" y="977"/>
                  </a:lnTo>
                  <a:lnTo>
                    <a:pt x="360" y="981"/>
                  </a:lnTo>
                  <a:lnTo>
                    <a:pt x="361" y="981"/>
                  </a:lnTo>
                  <a:lnTo>
                    <a:pt x="361" y="986"/>
                  </a:lnTo>
                  <a:lnTo>
                    <a:pt x="364" y="989"/>
                  </a:lnTo>
                  <a:lnTo>
                    <a:pt x="363" y="991"/>
                  </a:lnTo>
                  <a:lnTo>
                    <a:pt x="373" y="993"/>
                  </a:lnTo>
                  <a:lnTo>
                    <a:pt x="375" y="996"/>
                  </a:lnTo>
                  <a:lnTo>
                    <a:pt x="378" y="996"/>
                  </a:lnTo>
                  <a:lnTo>
                    <a:pt x="378" y="993"/>
                  </a:lnTo>
                  <a:lnTo>
                    <a:pt x="377" y="993"/>
                  </a:lnTo>
                  <a:lnTo>
                    <a:pt x="380" y="991"/>
                  </a:lnTo>
                  <a:lnTo>
                    <a:pt x="381" y="988"/>
                  </a:lnTo>
                  <a:lnTo>
                    <a:pt x="381" y="988"/>
                  </a:lnTo>
                  <a:lnTo>
                    <a:pt x="381" y="984"/>
                  </a:lnTo>
                  <a:lnTo>
                    <a:pt x="384" y="978"/>
                  </a:lnTo>
                  <a:lnTo>
                    <a:pt x="388" y="979"/>
                  </a:lnTo>
                  <a:lnTo>
                    <a:pt x="396" y="986"/>
                  </a:lnTo>
                  <a:lnTo>
                    <a:pt x="401" y="993"/>
                  </a:lnTo>
                  <a:lnTo>
                    <a:pt x="406" y="995"/>
                  </a:lnTo>
                  <a:lnTo>
                    <a:pt x="410" y="996"/>
                  </a:lnTo>
                  <a:lnTo>
                    <a:pt x="410" y="998"/>
                  </a:lnTo>
                  <a:lnTo>
                    <a:pt x="415" y="999"/>
                  </a:lnTo>
                  <a:lnTo>
                    <a:pt x="417" y="999"/>
                  </a:lnTo>
                  <a:lnTo>
                    <a:pt x="417" y="998"/>
                  </a:lnTo>
                  <a:lnTo>
                    <a:pt x="415" y="996"/>
                  </a:lnTo>
                  <a:lnTo>
                    <a:pt x="413" y="992"/>
                  </a:lnTo>
                  <a:lnTo>
                    <a:pt x="402" y="988"/>
                  </a:lnTo>
                  <a:lnTo>
                    <a:pt x="402" y="985"/>
                  </a:lnTo>
                  <a:lnTo>
                    <a:pt x="398" y="979"/>
                  </a:lnTo>
                  <a:lnTo>
                    <a:pt x="389" y="978"/>
                  </a:lnTo>
                  <a:lnTo>
                    <a:pt x="388" y="977"/>
                  </a:lnTo>
                  <a:lnTo>
                    <a:pt x="387" y="971"/>
                  </a:lnTo>
                  <a:lnTo>
                    <a:pt x="388" y="971"/>
                  </a:lnTo>
                  <a:lnTo>
                    <a:pt x="392" y="971"/>
                  </a:lnTo>
                  <a:lnTo>
                    <a:pt x="392" y="970"/>
                  </a:lnTo>
                  <a:lnTo>
                    <a:pt x="395" y="968"/>
                  </a:lnTo>
                  <a:lnTo>
                    <a:pt x="395" y="971"/>
                  </a:lnTo>
                  <a:lnTo>
                    <a:pt x="395" y="972"/>
                  </a:lnTo>
                  <a:lnTo>
                    <a:pt x="399" y="977"/>
                  </a:lnTo>
                  <a:lnTo>
                    <a:pt x="406" y="978"/>
                  </a:lnTo>
                  <a:lnTo>
                    <a:pt x="415" y="975"/>
                  </a:lnTo>
                  <a:lnTo>
                    <a:pt x="415" y="977"/>
                  </a:lnTo>
                  <a:lnTo>
                    <a:pt x="419" y="978"/>
                  </a:lnTo>
                  <a:lnTo>
                    <a:pt x="424" y="985"/>
                  </a:lnTo>
                  <a:lnTo>
                    <a:pt x="427" y="986"/>
                  </a:lnTo>
                  <a:lnTo>
                    <a:pt x="430" y="989"/>
                  </a:lnTo>
                  <a:lnTo>
                    <a:pt x="434" y="989"/>
                  </a:lnTo>
                  <a:lnTo>
                    <a:pt x="441" y="1005"/>
                  </a:lnTo>
                  <a:lnTo>
                    <a:pt x="443" y="1007"/>
                  </a:lnTo>
                  <a:lnTo>
                    <a:pt x="444" y="1005"/>
                  </a:lnTo>
                  <a:lnTo>
                    <a:pt x="439" y="991"/>
                  </a:lnTo>
                  <a:lnTo>
                    <a:pt x="433" y="988"/>
                  </a:lnTo>
                  <a:lnTo>
                    <a:pt x="430" y="984"/>
                  </a:lnTo>
                  <a:lnTo>
                    <a:pt x="429" y="982"/>
                  </a:lnTo>
                  <a:lnTo>
                    <a:pt x="427" y="984"/>
                  </a:lnTo>
                  <a:lnTo>
                    <a:pt x="424" y="979"/>
                  </a:lnTo>
                  <a:lnTo>
                    <a:pt x="422" y="978"/>
                  </a:lnTo>
                  <a:lnTo>
                    <a:pt x="417" y="974"/>
                  </a:lnTo>
                  <a:lnTo>
                    <a:pt x="419" y="972"/>
                  </a:lnTo>
                  <a:lnTo>
                    <a:pt x="422" y="972"/>
                  </a:lnTo>
                  <a:lnTo>
                    <a:pt x="422" y="970"/>
                  </a:lnTo>
                  <a:lnTo>
                    <a:pt x="423" y="970"/>
                  </a:lnTo>
                  <a:lnTo>
                    <a:pt x="424" y="968"/>
                  </a:lnTo>
                  <a:lnTo>
                    <a:pt x="424" y="964"/>
                  </a:lnTo>
                  <a:lnTo>
                    <a:pt x="424" y="967"/>
                  </a:lnTo>
                  <a:lnTo>
                    <a:pt x="422" y="967"/>
                  </a:lnTo>
                  <a:lnTo>
                    <a:pt x="422" y="963"/>
                  </a:lnTo>
                  <a:lnTo>
                    <a:pt x="416" y="963"/>
                  </a:lnTo>
                  <a:lnTo>
                    <a:pt x="415" y="961"/>
                  </a:lnTo>
                  <a:lnTo>
                    <a:pt x="413" y="958"/>
                  </a:lnTo>
                  <a:lnTo>
                    <a:pt x="402" y="957"/>
                  </a:lnTo>
                  <a:lnTo>
                    <a:pt x="402" y="956"/>
                  </a:lnTo>
                  <a:lnTo>
                    <a:pt x="403" y="953"/>
                  </a:lnTo>
                  <a:lnTo>
                    <a:pt x="399" y="947"/>
                  </a:lnTo>
                  <a:lnTo>
                    <a:pt x="395" y="947"/>
                  </a:lnTo>
                  <a:lnTo>
                    <a:pt x="396" y="944"/>
                  </a:lnTo>
                  <a:lnTo>
                    <a:pt x="394" y="940"/>
                  </a:lnTo>
                  <a:lnTo>
                    <a:pt x="392" y="939"/>
                  </a:lnTo>
                  <a:lnTo>
                    <a:pt x="389" y="940"/>
                  </a:lnTo>
                  <a:lnTo>
                    <a:pt x="385" y="939"/>
                  </a:lnTo>
                  <a:lnTo>
                    <a:pt x="384" y="939"/>
                  </a:lnTo>
                  <a:lnTo>
                    <a:pt x="382" y="936"/>
                  </a:lnTo>
                  <a:lnTo>
                    <a:pt x="384" y="935"/>
                  </a:lnTo>
                  <a:lnTo>
                    <a:pt x="384" y="933"/>
                  </a:lnTo>
                  <a:lnTo>
                    <a:pt x="385" y="932"/>
                  </a:lnTo>
                  <a:lnTo>
                    <a:pt x="380" y="930"/>
                  </a:lnTo>
                  <a:lnTo>
                    <a:pt x="378" y="926"/>
                  </a:lnTo>
                  <a:lnTo>
                    <a:pt x="377" y="928"/>
                  </a:lnTo>
                  <a:lnTo>
                    <a:pt x="377" y="925"/>
                  </a:lnTo>
                  <a:lnTo>
                    <a:pt x="380" y="923"/>
                  </a:lnTo>
                  <a:lnTo>
                    <a:pt x="378" y="922"/>
                  </a:lnTo>
                  <a:lnTo>
                    <a:pt x="380" y="918"/>
                  </a:lnTo>
                  <a:lnTo>
                    <a:pt x="381" y="918"/>
                  </a:lnTo>
                  <a:lnTo>
                    <a:pt x="381" y="915"/>
                  </a:lnTo>
                  <a:lnTo>
                    <a:pt x="384" y="915"/>
                  </a:lnTo>
                  <a:lnTo>
                    <a:pt x="391" y="921"/>
                  </a:lnTo>
                  <a:lnTo>
                    <a:pt x="391" y="923"/>
                  </a:lnTo>
                  <a:lnTo>
                    <a:pt x="392" y="925"/>
                  </a:lnTo>
                  <a:lnTo>
                    <a:pt x="395" y="930"/>
                  </a:lnTo>
                  <a:lnTo>
                    <a:pt x="395" y="926"/>
                  </a:lnTo>
                  <a:lnTo>
                    <a:pt x="395" y="923"/>
                  </a:lnTo>
                  <a:lnTo>
                    <a:pt x="398" y="925"/>
                  </a:lnTo>
                  <a:lnTo>
                    <a:pt x="398" y="923"/>
                  </a:lnTo>
                  <a:lnTo>
                    <a:pt x="399" y="928"/>
                  </a:lnTo>
                  <a:lnTo>
                    <a:pt x="403" y="926"/>
                  </a:lnTo>
                  <a:lnTo>
                    <a:pt x="402" y="928"/>
                  </a:lnTo>
                  <a:lnTo>
                    <a:pt x="403" y="929"/>
                  </a:lnTo>
                  <a:lnTo>
                    <a:pt x="405" y="926"/>
                  </a:lnTo>
                  <a:lnTo>
                    <a:pt x="408" y="926"/>
                  </a:lnTo>
                  <a:lnTo>
                    <a:pt x="406" y="923"/>
                  </a:lnTo>
                  <a:lnTo>
                    <a:pt x="406" y="921"/>
                  </a:lnTo>
                  <a:lnTo>
                    <a:pt x="408" y="922"/>
                  </a:lnTo>
                  <a:lnTo>
                    <a:pt x="408" y="919"/>
                  </a:lnTo>
                  <a:lnTo>
                    <a:pt x="409" y="918"/>
                  </a:lnTo>
                  <a:lnTo>
                    <a:pt x="408" y="916"/>
                  </a:lnTo>
                  <a:lnTo>
                    <a:pt x="409" y="915"/>
                  </a:lnTo>
                  <a:lnTo>
                    <a:pt x="406" y="915"/>
                  </a:lnTo>
                  <a:lnTo>
                    <a:pt x="408" y="912"/>
                  </a:lnTo>
                  <a:lnTo>
                    <a:pt x="405" y="914"/>
                  </a:lnTo>
                  <a:lnTo>
                    <a:pt x="403" y="911"/>
                  </a:lnTo>
                  <a:lnTo>
                    <a:pt x="410" y="909"/>
                  </a:lnTo>
                  <a:lnTo>
                    <a:pt x="410" y="909"/>
                  </a:lnTo>
                  <a:lnTo>
                    <a:pt x="408" y="909"/>
                  </a:lnTo>
                  <a:lnTo>
                    <a:pt x="405" y="905"/>
                  </a:lnTo>
                  <a:lnTo>
                    <a:pt x="410" y="905"/>
                  </a:lnTo>
                  <a:lnTo>
                    <a:pt x="410" y="904"/>
                  </a:lnTo>
                  <a:lnTo>
                    <a:pt x="412" y="904"/>
                  </a:lnTo>
                  <a:lnTo>
                    <a:pt x="412" y="902"/>
                  </a:lnTo>
                  <a:lnTo>
                    <a:pt x="415" y="901"/>
                  </a:lnTo>
                  <a:lnTo>
                    <a:pt x="413" y="900"/>
                  </a:lnTo>
                  <a:lnTo>
                    <a:pt x="409" y="902"/>
                  </a:lnTo>
                  <a:lnTo>
                    <a:pt x="408" y="902"/>
                  </a:lnTo>
                  <a:lnTo>
                    <a:pt x="408" y="900"/>
                  </a:lnTo>
                  <a:lnTo>
                    <a:pt x="405" y="901"/>
                  </a:lnTo>
                  <a:lnTo>
                    <a:pt x="402" y="900"/>
                  </a:lnTo>
                  <a:lnTo>
                    <a:pt x="403" y="897"/>
                  </a:lnTo>
                  <a:lnTo>
                    <a:pt x="402" y="897"/>
                  </a:lnTo>
                  <a:lnTo>
                    <a:pt x="401" y="894"/>
                  </a:lnTo>
                  <a:lnTo>
                    <a:pt x="403" y="895"/>
                  </a:lnTo>
                  <a:lnTo>
                    <a:pt x="403" y="893"/>
                  </a:lnTo>
                  <a:lnTo>
                    <a:pt x="401" y="891"/>
                  </a:lnTo>
                  <a:lnTo>
                    <a:pt x="399" y="891"/>
                  </a:lnTo>
                  <a:lnTo>
                    <a:pt x="396" y="889"/>
                  </a:lnTo>
                  <a:lnTo>
                    <a:pt x="398" y="886"/>
                  </a:lnTo>
                  <a:lnTo>
                    <a:pt x="394" y="884"/>
                  </a:lnTo>
                  <a:lnTo>
                    <a:pt x="394" y="880"/>
                  </a:lnTo>
                  <a:lnTo>
                    <a:pt x="391" y="876"/>
                  </a:lnTo>
                  <a:lnTo>
                    <a:pt x="387" y="875"/>
                  </a:lnTo>
                  <a:lnTo>
                    <a:pt x="388" y="868"/>
                  </a:lnTo>
                  <a:lnTo>
                    <a:pt x="391" y="865"/>
                  </a:lnTo>
                  <a:lnTo>
                    <a:pt x="392" y="865"/>
                  </a:lnTo>
                  <a:lnTo>
                    <a:pt x="392" y="868"/>
                  </a:lnTo>
                  <a:lnTo>
                    <a:pt x="398" y="868"/>
                  </a:lnTo>
                  <a:lnTo>
                    <a:pt x="398" y="870"/>
                  </a:lnTo>
                  <a:lnTo>
                    <a:pt x="401" y="872"/>
                  </a:lnTo>
                  <a:lnTo>
                    <a:pt x="403" y="877"/>
                  </a:lnTo>
                  <a:lnTo>
                    <a:pt x="405" y="873"/>
                  </a:lnTo>
                  <a:lnTo>
                    <a:pt x="413" y="869"/>
                  </a:lnTo>
                  <a:lnTo>
                    <a:pt x="409" y="869"/>
                  </a:lnTo>
                  <a:lnTo>
                    <a:pt x="409" y="868"/>
                  </a:lnTo>
                  <a:lnTo>
                    <a:pt x="408" y="866"/>
                  </a:lnTo>
                  <a:lnTo>
                    <a:pt x="410" y="863"/>
                  </a:lnTo>
                  <a:lnTo>
                    <a:pt x="412" y="865"/>
                  </a:lnTo>
                  <a:lnTo>
                    <a:pt x="413" y="866"/>
                  </a:lnTo>
                  <a:lnTo>
                    <a:pt x="415" y="865"/>
                  </a:lnTo>
                  <a:lnTo>
                    <a:pt x="415" y="868"/>
                  </a:lnTo>
                  <a:lnTo>
                    <a:pt x="416" y="866"/>
                  </a:lnTo>
                  <a:lnTo>
                    <a:pt x="419" y="868"/>
                  </a:lnTo>
                  <a:lnTo>
                    <a:pt x="419" y="869"/>
                  </a:lnTo>
                  <a:lnTo>
                    <a:pt x="420" y="870"/>
                  </a:lnTo>
                  <a:lnTo>
                    <a:pt x="420" y="868"/>
                  </a:lnTo>
                  <a:lnTo>
                    <a:pt x="420" y="868"/>
                  </a:lnTo>
                  <a:lnTo>
                    <a:pt x="422" y="869"/>
                  </a:lnTo>
                  <a:lnTo>
                    <a:pt x="424" y="869"/>
                  </a:lnTo>
                  <a:lnTo>
                    <a:pt x="426" y="872"/>
                  </a:lnTo>
                  <a:lnTo>
                    <a:pt x="427" y="866"/>
                  </a:lnTo>
                  <a:lnTo>
                    <a:pt x="430" y="868"/>
                  </a:lnTo>
                  <a:lnTo>
                    <a:pt x="430" y="866"/>
                  </a:lnTo>
                  <a:lnTo>
                    <a:pt x="433" y="865"/>
                  </a:lnTo>
                  <a:lnTo>
                    <a:pt x="433" y="863"/>
                  </a:lnTo>
                  <a:lnTo>
                    <a:pt x="436" y="863"/>
                  </a:lnTo>
                  <a:lnTo>
                    <a:pt x="434" y="863"/>
                  </a:lnTo>
                  <a:lnTo>
                    <a:pt x="437" y="863"/>
                  </a:lnTo>
                  <a:lnTo>
                    <a:pt x="439" y="865"/>
                  </a:lnTo>
                  <a:lnTo>
                    <a:pt x="446" y="870"/>
                  </a:lnTo>
                  <a:lnTo>
                    <a:pt x="447" y="869"/>
                  </a:lnTo>
                  <a:lnTo>
                    <a:pt x="448" y="870"/>
                  </a:lnTo>
                  <a:lnTo>
                    <a:pt x="451" y="869"/>
                  </a:lnTo>
                  <a:lnTo>
                    <a:pt x="448" y="866"/>
                  </a:lnTo>
                  <a:lnTo>
                    <a:pt x="446" y="868"/>
                  </a:lnTo>
                  <a:lnTo>
                    <a:pt x="441" y="865"/>
                  </a:lnTo>
                  <a:lnTo>
                    <a:pt x="436" y="859"/>
                  </a:lnTo>
                  <a:lnTo>
                    <a:pt x="432" y="859"/>
                  </a:lnTo>
                  <a:lnTo>
                    <a:pt x="432" y="858"/>
                  </a:lnTo>
                  <a:lnTo>
                    <a:pt x="433" y="856"/>
                  </a:lnTo>
                  <a:lnTo>
                    <a:pt x="434" y="858"/>
                  </a:lnTo>
                  <a:lnTo>
                    <a:pt x="434" y="856"/>
                  </a:lnTo>
                  <a:lnTo>
                    <a:pt x="433" y="855"/>
                  </a:lnTo>
                  <a:lnTo>
                    <a:pt x="432" y="856"/>
                  </a:lnTo>
                  <a:lnTo>
                    <a:pt x="432" y="854"/>
                  </a:lnTo>
                  <a:lnTo>
                    <a:pt x="430" y="852"/>
                  </a:lnTo>
                  <a:lnTo>
                    <a:pt x="432" y="849"/>
                  </a:lnTo>
                  <a:lnTo>
                    <a:pt x="429" y="851"/>
                  </a:lnTo>
                  <a:lnTo>
                    <a:pt x="429" y="848"/>
                  </a:lnTo>
                  <a:lnTo>
                    <a:pt x="433" y="847"/>
                  </a:lnTo>
                  <a:lnTo>
                    <a:pt x="432" y="845"/>
                  </a:lnTo>
                  <a:lnTo>
                    <a:pt x="432" y="847"/>
                  </a:lnTo>
                  <a:lnTo>
                    <a:pt x="426" y="848"/>
                  </a:lnTo>
                  <a:lnTo>
                    <a:pt x="427" y="849"/>
                  </a:lnTo>
                  <a:lnTo>
                    <a:pt x="426" y="849"/>
                  </a:lnTo>
                  <a:lnTo>
                    <a:pt x="426" y="848"/>
                  </a:lnTo>
                  <a:lnTo>
                    <a:pt x="427" y="847"/>
                  </a:lnTo>
                  <a:lnTo>
                    <a:pt x="426" y="847"/>
                  </a:lnTo>
                  <a:lnTo>
                    <a:pt x="426" y="844"/>
                  </a:lnTo>
                  <a:lnTo>
                    <a:pt x="429" y="842"/>
                  </a:lnTo>
                  <a:lnTo>
                    <a:pt x="426" y="841"/>
                  </a:lnTo>
                  <a:lnTo>
                    <a:pt x="424" y="840"/>
                  </a:lnTo>
                  <a:lnTo>
                    <a:pt x="427" y="840"/>
                  </a:lnTo>
                  <a:lnTo>
                    <a:pt x="424" y="838"/>
                  </a:lnTo>
                  <a:lnTo>
                    <a:pt x="424" y="837"/>
                  </a:lnTo>
                  <a:lnTo>
                    <a:pt x="423" y="837"/>
                  </a:lnTo>
                  <a:lnTo>
                    <a:pt x="424" y="835"/>
                  </a:lnTo>
                  <a:lnTo>
                    <a:pt x="427" y="835"/>
                  </a:lnTo>
                  <a:lnTo>
                    <a:pt x="426" y="833"/>
                  </a:lnTo>
                  <a:lnTo>
                    <a:pt x="430" y="826"/>
                  </a:lnTo>
                  <a:lnTo>
                    <a:pt x="429" y="824"/>
                  </a:lnTo>
                  <a:lnTo>
                    <a:pt x="427" y="824"/>
                  </a:lnTo>
                  <a:lnTo>
                    <a:pt x="427" y="823"/>
                  </a:lnTo>
                  <a:lnTo>
                    <a:pt x="430" y="823"/>
                  </a:lnTo>
                  <a:lnTo>
                    <a:pt x="429" y="819"/>
                  </a:lnTo>
                  <a:lnTo>
                    <a:pt x="432" y="816"/>
                  </a:lnTo>
                  <a:lnTo>
                    <a:pt x="434" y="817"/>
                  </a:lnTo>
                  <a:lnTo>
                    <a:pt x="433" y="819"/>
                  </a:lnTo>
                  <a:lnTo>
                    <a:pt x="436" y="821"/>
                  </a:lnTo>
                  <a:lnTo>
                    <a:pt x="440" y="820"/>
                  </a:lnTo>
                  <a:lnTo>
                    <a:pt x="441" y="821"/>
                  </a:lnTo>
                  <a:lnTo>
                    <a:pt x="440" y="823"/>
                  </a:lnTo>
                  <a:lnTo>
                    <a:pt x="443" y="823"/>
                  </a:lnTo>
                  <a:lnTo>
                    <a:pt x="444" y="824"/>
                  </a:lnTo>
                  <a:lnTo>
                    <a:pt x="444" y="826"/>
                  </a:lnTo>
                  <a:lnTo>
                    <a:pt x="446" y="824"/>
                  </a:lnTo>
                  <a:lnTo>
                    <a:pt x="447" y="826"/>
                  </a:lnTo>
                  <a:lnTo>
                    <a:pt x="450" y="827"/>
                  </a:lnTo>
                  <a:lnTo>
                    <a:pt x="447" y="826"/>
                  </a:lnTo>
                  <a:lnTo>
                    <a:pt x="450" y="823"/>
                  </a:lnTo>
                  <a:lnTo>
                    <a:pt x="444" y="823"/>
                  </a:lnTo>
                  <a:lnTo>
                    <a:pt x="446" y="820"/>
                  </a:lnTo>
                  <a:lnTo>
                    <a:pt x="443" y="820"/>
                  </a:lnTo>
                  <a:lnTo>
                    <a:pt x="446" y="817"/>
                  </a:lnTo>
                  <a:lnTo>
                    <a:pt x="444" y="817"/>
                  </a:lnTo>
                  <a:lnTo>
                    <a:pt x="444" y="816"/>
                  </a:lnTo>
                  <a:lnTo>
                    <a:pt x="443" y="820"/>
                  </a:lnTo>
                  <a:lnTo>
                    <a:pt x="441" y="820"/>
                  </a:lnTo>
                  <a:lnTo>
                    <a:pt x="440" y="820"/>
                  </a:lnTo>
                  <a:lnTo>
                    <a:pt x="441" y="819"/>
                  </a:lnTo>
                  <a:lnTo>
                    <a:pt x="436" y="816"/>
                  </a:lnTo>
                  <a:lnTo>
                    <a:pt x="437" y="814"/>
                  </a:lnTo>
                  <a:lnTo>
                    <a:pt x="437" y="814"/>
                  </a:lnTo>
                  <a:lnTo>
                    <a:pt x="437" y="813"/>
                  </a:lnTo>
                  <a:lnTo>
                    <a:pt x="436" y="813"/>
                  </a:lnTo>
                  <a:lnTo>
                    <a:pt x="434" y="810"/>
                  </a:lnTo>
                  <a:lnTo>
                    <a:pt x="437" y="810"/>
                  </a:lnTo>
                  <a:lnTo>
                    <a:pt x="437" y="809"/>
                  </a:lnTo>
                  <a:lnTo>
                    <a:pt x="440" y="806"/>
                  </a:lnTo>
                  <a:lnTo>
                    <a:pt x="443" y="805"/>
                  </a:lnTo>
                  <a:lnTo>
                    <a:pt x="441" y="805"/>
                  </a:lnTo>
                  <a:lnTo>
                    <a:pt x="444" y="803"/>
                  </a:lnTo>
                  <a:lnTo>
                    <a:pt x="450" y="805"/>
                  </a:lnTo>
                  <a:lnTo>
                    <a:pt x="454" y="809"/>
                  </a:lnTo>
                  <a:lnTo>
                    <a:pt x="457" y="807"/>
                  </a:lnTo>
                  <a:lnTo>
                    <a:pt x="453" y="806"/>
                  </a:lnTo>
                  <a:lnTo>
                    <a:pt x="451" y="803"/>
                  </a:lnTo>
                  <a:lnTo>
                    <a:pt x="441" y="802"/>
                  </a:lnTo>
                  <a:lnTo>
                    <a:pt x="446" y="800"/>
                  </a:lnTo>
                  <a:lnTo>
                    <a:pt x="440" y="798"/>
                  </a:lnTo>
                  <a:lnTo>
                    <a:pt x="440" y="795"/>
                  </a:lnTo>
                  <a:lnTo>
                    <a:pt x="439" y="795"/>
                  </a:lnTo>
                  <a:lnTo>
                    <a:pt x="437" y="795"/>
                  </a:lnTo>
                  <a:lnTo>
                    <a:pt x="437" y="793"/>
                  </a:lnTo>
                  <a:lnTo>
                    <a:pt x="432" y="798"/>
                  </a:lnTo>
                  <a:lnTo>
                    <a:pt x="432" y="796"/>
                  </a:lnTo>
                  <a:lnTo>
                    <a:pt x="436" y="793"/>
                  </a:lnTo>
                  <a:lnTo>
                    <a:pt x="433" y="792"/>
                  </a:lnTo>
                  <a:lnTo>
                    <a:pt x="433" y="791"/>
                  </a:lnTo>
                  <a:lnTo>
                    <a:pt x="437" y="779"/>
                  </a:lnTo>
                  <a:lnTo>
                    <a:pt x="439" y="779"/>
                  </a:lnTo>
                  <a:lnTo>
                    <a:pt x="440" y="775"/>
                  </a:lnTo>
                  <a:lnTo>
                    <a:pt x="444" y="777"/>
                  </a:lnTo>
                  <a:lnTo>
                    <a:pt x="446" y="775"/>
                  </a:lnTo>
                  <a:lnTo>
                    <a:pt x="450" y="768"/>
                  </a:lnTo>
                  <a:lnTo>
                    <a:pt x="450" y="766"/>
                  </a:lnTo>
                  <a:lnTo>
                    <a:pt x="453" y="763"/>
                  </a:lnTo>
                  <a:lnTo>
                    <a:pt x="451" y="763"/>
                  </a:lnTo>
                  <a:lnTo>
                    <a:pt x="451" y="760"/>
                  </a:lnTo>
                  <a:lnTo>
                    <a:pt x="453" y="759"/>
                  </a:lnTo>
                  <a:lnTo>
                    <a:pt x="453" y="750"/>
                  </a:lnTo>
                  <a:lnTo>
                    <a:pt x="454" y="747"/>
                  </a:lnTo>
                  <a:lnTo>
                    <a:pt x="455" y="747"/>
                  </a:lnTo>
                  <a:lnTo>
                    <a:pt x="462" y="752"/>
                  </a:lnTo>
                  <a:lnTo>
                    <a:pt x="465" y="752"/>
                  </a:lnTo>
                  <a:lnTo>
                    <a:pt x="465" y="750"/>
                  </a:lnTo>
                  <a:lnTo>
                    <a:pt x="474" y="752"/>
                  </a:lnTo>
                  <a:lnTo>
                    <a:pt x="476" y="750"/>
                  </a:lnTo>
                  <a:lnTo>
                    <a:pt x="481" y="756"/>
                  </a:lnTo>
                  <a:lnTo>
                    <a:pt x="485" y="757"/>
                  </a:lnTo>
                  <a:lnTo>
                    <a:pt x="485" y="757"/>
                  </a:lnTo>
                  <a:lnTo>
                    <a:pt x="486" y="759"/>
                  </a:lnTo>
                  <a:lnTo>
                    <a:pt x="486" y="768"/>
                  </a:lnTo>
                  <a:lnTo>
                    <a:pt x="491" y="774"/>
                  </a:lnTo>
                  <a:lnTo>
                    <a:pt x="491" y="775"/>
                  </a:lnTo>
                  <a:lnTo>
                    <a:pt x="485" y="779"/>
                  </a:lnTo>
                  <a:lnTo>
                    <a:pt x="488" y="779"/>
                  </a:lnTo>
                  <a:lnTo>
                    <a:pt x="488" y="782"/>
                  </a:lnTo>
                  <a:lnTo>
                    <a:pt x="492" y="775"/>
                  </a:lnTo>
                  <a:lnTo>
                    <a:pt x="493" y="773"/>
                  </a:lnTo>
                  <a:lnTo>
                    <a:pt x="493" y="771"/>
                  </a:lnTo>
                  <a:lnTo>
                    <a:pt x="491" y="771"/>
                  </a:lnTo>
                  <a:lnTo>
                    <a:pt x="488" y="768"/>
                  </a:lnTo>
                  <a:lnTo>
                    <a:pt x="489" y="763"/>
                  </a:lnTo>
                  <a:lnTo>
                    <a:pt x="495" y="764"/>
                  </a:lnTo>
                  <a:lnTo>
                    <a:pt x="495" y="763"/>
                  </a:lnTo>
                  <a:lnTo>
                    <a:pt x="493" y="759"/>
                  </a:lnTo>
                  <a:lnTo>
                    <a:pt x="492" y="759"/>
                  </a:lnTo>
                  <a:lnTo>
                    <a:pt x="491" y="756"/>
                  </a:lnTo>
                  <a:lnTo>
                    <a:pt x="495" y="754"/>
                  </a:lnTo>
                  <a:lnTo>
                    <a:pt x="495" y="756"/>
                  </a:lnTo>
                  <a:lnTo>
                    <a:pt x="496" y="756"/>
                  </a:lnTo>
                  <a:lnTo>
                    <a:pt x="496" y="757"/>
                  </a:lnTo>
                  <a:lnTo>
                    <a:pt x="496" y="760"/>
                  </a:lnTo>
                  <a:lnTo>
                    <a:pt x="496" y="759"/>
                  </a:lnTo>
                  <a:lnTo>
                    <a:pt x="498" y="761"/>
                  </a:lnTo>
                  <a:lnTo>
                    <a:pt x="500" y="761"/>
                  </a:lnTo>
                  <a:lnTo>
                    <a:pt x="499" y="766"/>
                  </a:lnTo>
                  <a:lnTo>
                    <a:pt x="505" y="766"/>
                  </a:lnTo>
                  <a:lnTo>
                    <a:pt x="506" y="767"/>
                  </a:lnTo>
                  <a:lnTo>
                    <a:pt x="505" y="768"/>
                  </a:lnTo>
                  <a:lnTo>
                    <a:pt x="506" y="770"/>
                  </a:lnTo>
                  <a:lnTo>
                    <a:pt x="510" y="771"/>
                  </a:lnTo>
                  <a:lnTo>
                    <a:pt x="510" y="773"/>
                  </a:lnTo>
                  <a:lnTo>
                    <a:pt x="514" y="771"/>
                  </a:lnTo>
                  <a:lnTo>
                    <a:pt x="513" y="773"/>
                  </a:lnTo>
                  <a:lnTo>
                    <a:pt x="514" y="774"/>
                  </a:lnTo>
                  <a:lnTo>
                    <a:pt x="514" y="778"/>
                  </a:lnTo>
                  <a:lnTo>
                    <a:pt x="505" y="789"/>
                  </a:lnTo>
                  <a:lnTo>
                    <a:pt x="499" y="802"/>
                  </a:lnTo>
                  <a:lnTo>
                    <a:pt x="498" y="802"/>
                  </a:lnTo>
                  <a:lnTo>
                    <a:pt x="498" y="805"/>
                  </a:lnTo>
                  <a:lnTo>
                    <a:pt x="499" y="805"/>
                  </a:lnTo>
                  <a:lnTo>
                    <a:pt x="502" y="800"/>
                  </a:lnTo>
                  <a:lnTo>
                    <a:pt x="506" y="799"/>
                  </a:lnTo>
                  <a:lnTo>
                    <a:pt x="507" y="795"/>
                  </a:lnTo>
                  <a:lnTo>
                    <a:pt x="513" y="793"/>
                  </a:lnTo>
                  <a:lnTo>
                    <a:pt x="513" y="789"/>
                  </a:lnTo>
                  <a:lnTo>
                    <a:pt x="512" y="789"/>
                  </a:lnTo>
                  <a:lnTo>
                    <a:pt x="516" y="782"/>
                  </a:lnTo>
                  <a:lnTo>
                    <a:pt x="519" y="781"/>
                  </a:lnTo>
                  <a:lnTo>
                    <a:pt x="521" y="781"/>
                  </a:lnTo>
                  <a:lnTo>
                    <a:pt x="524" y="777"/>
                  </a:lnTo>
                  <a:lnTo>
                    <a:pt x="523" y="770"/>
                  </a:lnTo>
                  <a:lnTo>
                    <a:pt x="523" y="766"/>
                  </a:lnTo>
                  <a:lnTo>
                    <a:pt x="526" y="763"/>
                  </a:lnTo>
                  <a:lnTo>
                    <a:pt x="527" y="763"/>
                  </a:lnTo>
                  <a:lnTo>
                    <a:pt x="528" y="764"/>
                  </a:lnTo>
                  <a:lnTo>
                    <a:pt x="533" y="761"/>
                  </a:lnTo>
                  <a:lnTo>
                    <a:pt x="537" y="763"/>
                  </a:lnTo>
                  <a:lnTo>
                    <a:pt x="538" y="763"/>
                  </a:lnTo>
                  <a:lnTo>
                    <a:pt x="541" y="764"/>
                  </a:lnTo>
                  <a:lnTo>
                    <a:pt x="542" y="767"/>
                  </a:lnTo>
                  <a:lnTo>
                    <a:pt x="548" y="768"/>
                  </a:lnTo>
                  <a:lnTo>
                    <a:pt x="548" y="773"/>
                  </a:lnTo>
                  <a:lnTo>
                    <a:pt x="551" y="770"/>
                  </a:lnTo>
                  <a:lnTo>
                    <a:pt x="552" y="771"/>
                  </a:lnTo>
                  <a:lnTo>
                    <a:pt x="554" y="771"/>
                  </a:lnTo>
                  <a:lnTo>
                    <a:pt x="552" y="774"/>
                  </a:lnTo>
                  <a:lnTo>
                    <a:pt x="554" y="777"/>
                  </a:lnTo>
                  <a:lnTo>
                    <a:pt x="552" y="778"/>
                  </a:lnTo>
                  <a:lnTo>
                    <a:pt x="557" y="781"/>
                  </a:lnTo>
                  <a:lnTo>
                    <a:pt x="548" y="791"/>
                  </a:lnTo>
                  <a:lnTo>
                    <a:pt x="548" y="793"/>
                  </a:lnTo>
                  <a:lnTo>
                    <a:pt x="547" y="796"/>
                  </a:lnTo>
                  <a:lnTo>
                    <a:pt x="545" y="803"/>
                  </a:lnTo>
                  <a:lnTo>
                    <a:pt x="544" y="805"/>
                  </a:lnTo>
                  <a:lnTo>
                    <a:pt x="545" y="806"/>
                  </a:lnTo>
                  <a:lnTo>
                    <a:pt x="549" y="796"/>
                  </a:lnTo>
                  <a:lnTo>
                    <a:pt x="554" y="795"/>
                  </a:lnTo>
                  <a:lnTo>
                    <a:pt x="554" y="792"/>
                  </a:lnTo>
                  <a:lnTo>
                    <a:pt x="551" y="791"/>
                  </a:lnTo>
                  <a:lnTo>
                    <a:pt x="554" y="791"/>
                  </a:lnTo>
                  <a:lnTo>
                    <a:pt x="558" y="785"/>
                  </a:lnTo>
                  <a:lnTo>
                    <a:pt x="561" y="785"/>
                  </a:lnTo>
                  <a:lnTo>
                    <a:pt x="565" y="777"/>
                  </a:lnTo>
                  <a:lnTo>
                    <a:pt x="568" y="775"/>
                  </a:lnTo>
                  <a:lnTo>
                    <a:pt x="575" y="774"/>
                  </a:lnTo>
                  <a:lnTo>
                    <a:pt x="580" y="777"/>
                  </a:lnTo>
                  <a:lnTo>
                    <a:pt x="582" y="778"/>
                  </a:lnTo>
                  <a:lnTo>
                    <a:pt x="579" y="781"/>
                  </a:lnTo>
                  <a:lnTo>
                    <a:pt x="582" y="781"/>
                  </a:lnTo>
                  <a:lnTo>
                    <a:pt x="585" y="779"/>
                  </a:lnTo>
                  <a:lnTo>
                    <a:pt x="586" y="781"/>
                  </a:lnTo>
                  <a:lnTo>
                    <a:pt x="585" y="777"/>
                  </a:lnTo>
                  <a:lnTo>
                    <a:pt x="590" y="778"/>
                  </a:lnTo>
                  <a:lnTo>
                    <a:pt x="587" y="775"/>
                  </a:lnTo>
                  <a:lnTo>
                    <a:pt x="589" y="775"/>
                  </a:lnTo>
                  <a:lnTo>
                    <a:pt x="589" y="771"/>
                  </a:lnTo>
                  <a:lnTo>
                    <a:pt x="592" y="771"/>
                  </a:lnTo>
                  <a:lnTo>
                    <a:pt x="596" y="774"/>
                  </a:lnTo>
                  <a:lnTo>
                    <a:pt x="597" y="774"/>
                  </a:lnTo>
                  <a:lnTo>
                    <a:pt x="597" y="773"/>
                  </a:lnTo>
                  <a:lnTo>
                    <a:pt x="599" y="773"/>
                  </a:lnTo>
                  <a:lnTo>
                    <a:pt x="600" y="767"/>
                  </a:lnTo>
                  <a:lnTo>
                    <a:pt x="603" y="767"/>
                  </a:lnTo>
                  <a:lnTo>
                    <a:pt x="604" y="766"/>
                  </a:lnTo>
                  <a:lnTo>
                    <a:pt x="606" y="766"/>
                  </a:lnTo>
                  <a:lnTo>
                    <a:pt x="607" y="768"/>
                  </a:lnTo>
                  <a:lnTo>
                    <a:pt x="608" y="767"/>
                  </a:lnTo>
                  <a:lnTo>
                    <a:pt x="610" y="770"/>
                  </a:lnTo>
                  <a:lnTo>
                    <a:pt x="611" y="768"/>
                  </a:lnTo>
                  <a:lnTo>
                    <a:pt x="611" y="771"/>
                  </a:lnTo>
                  <a:lnTo>
                    <a:pt x="614" y="771"/>
                  </a:lnTo>
                  <a:lnTo>
                    <a:pt x="613" y="768"/>
                  </a:lnTo>
                  <a:lnTo>
                    <a:pt x="617" y="766"/>
                  </a:lnTo>
                  <a:lnTo>
                    <a:pt x="617" y="763"/>
                  </a:lnTo>
                  <a:lnTo>
                    <a:pt x="617" y="763"/>
                  </a:lnTo>
                  <a:lnTo>
                    <a:pt x="618" y="759"/>
                  </a:lnTo>
                  <a:lnTo>
                    <a:pt x="621" y="759"/>
                  </a:lnTo>
                  <a:lnTo>
                    <a:pt x="623" y="756"/>
                  </a:lnTo>
                  <a:lnTo>
                    <a:pt x="624" y="759"/>
                  </a:lnTo>
                  <a:lnTo>
                    <a:pt x="625" y="767"/>
                  </a:lnTo>
                  <a:lnTo>
                    <a:pt x="634" y="764"/>
                  </a:lnTo>
                  <a:lnTo>
                    <a:pt x="635" y="767"/>
                  </a:lnTo>
                  <a:lnTo>
                    <a:pt x="637" y="764"/>
                  </a:lnTo>
                  <a:lnTo>
                    <a:pt x="639" y="768"/>
                  </a:lnTo>
                  <a:lnTo>
                    <a:pt x="641" y="770"/>
                  </a:lnTo>
                  <a:lnTo>
                    <a:pt x="644" y="766"/>
                  </a:lnTo>
                  <a:lnTo>
                    <a:pt x="649" y="767"/>
                  </a:lnTo>
                  <a:lnTo>
                    <a:pt x="660" y="764"/>
                  </a:lnTo>
                  <a:lnTo>
                    <a:pt x="660" y="764"/>
                  </a:lnTo>
                  <a:lnTo>
                    <a:pt x="662" y="767"/>
                  </a:lnTo>
                  <a:lnTo>
                    <a:pt x="663" y="768"/>
                  </a:lnTo>
                  <a:lnTo>
                    <a:pt x="665" y="764"/>
                  </a:lnTo>
                  <a:lnTo>
                    <a:pt x="670" y="761"/>
                  </a:lnTo>
                  <a:lnTo>
                    <a:pt x="675" y="756"/>
                  </a:lnTo>
                  <a:lnTo>
                    <a:pt x="682" y="753"/>
                  </a:lnTo>
                  <a:lnTo>
                    <a:pt x="682" y="752"/>
                  </a:lnTo>
                  <a:lnTo>
                    <a:pt x="684" y="747"/>
                  </a:lnTo>
                  <a:lnTo>
                    <a:pt x="687" y="750"/>
                  </a:lnTo>
                  <a:lnTo>
                    <a:pt x="690" y="750"/>
                  </a:lnTo>
                  <a:lnTo>
                    <a:pt x="704" y="747"/>
                  </a:lnTo>
                  <a:lnTo>
                    <a:pt x="704" y="750"/>
                  </a:lnTo>
                  <a:lnTo>
                    <a:pt x="703" y="753"/>
                  </a:lnTo>
                  <a:lnTo>
                    <a:pt x="707" y="757"/>
                  </a:lnTo>
                  <a:lnTo>
                    <a:pt x="712" y="753"/>
                  </a:lnTo>
                  <a:lnTo>
                    <a:pt x="718" y="752"/>
                  </a:lnTo>
                  <a:lnTo>
                    <a:pt x="719" y="753"/>
                  </a:lnTo>
                  <a:lnTo>
                    <a:pt x="724" y="752"/>
                  </a:lnTo>
                  <a:lnTo>
                    <a:pt x="722" y="754"/>
                  </a:lnTo>
                  <a:lnTo>
                    <a:pt x="729" y="754"/>
                  </a:lnTo>
                  <a:lnTo>
                    <a:pt x="732" y="757"/>
                  </a:lnTo>
                  <a:lnTo>
                    <a:pt x="733" y="757"/>
                  </a:lnTo>
                  <a:lnTo>
                    <a:pt x="738" y="753"/>
                  </a:lnTo>
                  <a:lnTo>
                    <a:pt x="736" y="750"/>
                  </a:lnTo>
                  <a:lnTo>
                    <a:pt x="732" y="749"/>
                  </a:lnTo>
                  <a:lnTo>
                    <a:pt x="732" y="747"/>
                  </a:lnTo>
                  <a:lnTo>
                    <a:pt x="726" y="743"/>
                  </a:lnTo>
                  <a:lnTo>
                    <a:pt x="725" y="742"/>
                  </a:lnTo>
                  <a:lnTo>
                    <a:pt x="726" y="736"/>
                  </a:lnTo>
                  <a:lnTo>
                    <a:pt x="732" y="732"/>
                  </a:lnTo>
                  <a:lnTo>
                    <a:pt x="736" y="735"/>
                  </a:lnTo>
                  <a:lnTo>
                    <a:pt x="738" y="740"/>
                  </a:lnTo>
                  <a:lnTo>
                    <a:pt x="743" y="740"/>
                  </a:lnTo>
                  <a:lnTo>
                    <a:pt x="743" y="742"/>
                  </a:lnTo>
                  <a:lnTo>
                    <a:pt x="746" y="740"/>
                  </a:lnTo>
                  <a:lnTo>
                    <a:pt x="749" y="738"/>
                  </a:lnTo>
                  <a:lnTo>
                    <a:pt x="755" y="738"/>
                  </a:lnTo>
                  <a:lnTo>
                    <a:pt x="757" y="739"/>
                  </a:lnTo>
                  <a:lnTo>
                    <a:pt x="759" y="738"/>
                  </a:lnTo>
                  <a:lnTo>
                    <a:pt x="763" y="738"/>
                  </a:lnTo>
                  <a:lnTo>
                    <a:pt x="764" y="736"/>
                  </a:lnTo>
                  <a:lnTo>
                    <a:pt x="766" y="739"/>
                  </a:lnTo>
                  <a:lnTo>
                    <a:pt x="767" y="739"/>
                  </a:lnTo>
                  <a:lnTo>
                    <a:pt x="769" y="743"/>
                  </a:lnTo>
                  <a:lnTo>
                    <a:pt x="778" y="740"/>
                  </a:lnTo>
                  <a:lnTo>
                    <a:pt x="785" y="742"/>
                  </a:lnTo>
                  <a:lnTo>
                    <a:pt x="788" y="740"/>
                  </a:lnTo>
                  <a:lnTo>
                    <a:pt x="792" y="742"/>
                  </a:lnTo>
                  <a:lnTo>
                    <a:pt x="790" y="746"/>
                  </a:lnTo>
                  <a:lnTo>
                    <a:pt x="790" y="753"/>
                  </a:lnTo>
                  <a:lnTo>
                    <a:pt x="790" y="757"/>
                  </a:lnTo>
                  <a:lnTo>
                    <a:pt x="784" y="759"/>
                  </a:lnTo>
                  <a:lnTo>
                    <a:pt x="785" y="761"/>
                  </a:lnTo>
                  <a:lnTo>
                    <a:pt x="785" y="768"/>
                  </a:lnTo>
                  <a:lnTo>
                    <a:pt x="777" y="778"/>
                  </a:lnTo>
                  <a:lnTo>
                    <a:pt x="776" y="778"/>
                  </a:lnTo>
                  <a:lnTo>
                    <a:pt x="774" y="782"/>
                  </a:lnTo>
                  <a:lnTo>
                    <a:pt x="774" y="788"/>
                  </a:lnTo>
                  <a:lnTo>
                    <a:pt x="776" y="795"/>
                  </a:lnTo>
                  <a:lnTo>
                    <a:pt x="778" y="796"/>
                  </a:lnTo>
                  <a:lnTo>
                    <a:pt x="787" y="795"/>
                  </a:lnTo>
                  <a:lnTo>
                    <a:pt x="788" y="796"/>
                  </a:lnTo>
                  <a:lnTo>
                    <a:pt x="787" y="806"/>
                  </a:lnTo>
                  <a:lnTo>
                    <a:pt x="785" y="806"/>
                  </a:lnTo>
                  <a:lnTo>
                    <a:pt x="787" y="807"/>
                  </a:lnTo>
                  <a:lnTo>
                    <a:pt x="781" y="807"/>
                  </a:lnTo>
                  <a:lnTo>
                    <a:pt x="784" y="812"/>
                  </a:lnTo>
                  <a:lnTo>
                    <a:pt x="781" y="814"/>
                  </a:lnTo>
                  <a:lnTo>
                    <a:pt x="778" y="830"/>
                  </a:lnTo>
                  <a:lnTo>
                    <a:pt x="771" y="835"/>
                  </a:lnTo>
                  <a:lnTo>
                    <a:pt x="759" y="851"/>
                  </a:lnTo>
                  <a:lnTo>
                    <a:pt x="753" y="854"/>
                  </a:lnTo>
                  <a:lnTo>
                    <a:pt x="752" y="854"/>
                  </a:lnTo>
                  <a:lnTo>
                    <a:pt x="746" y="855"/>
                  </a:lnTo>
                  <a:lnTo>
                    <a:pt x="746" y="856"/>
                  </a:lnTo>
                  <a:lnTo>
                    <a:pt x="741" y="858"/>
                  </a:lnTo>
                  <a:lnTo>
                    <a:pt x="741" y="859"/>
                  </a:lnTo>
                  <a:lnTo>
                    <a:pt x="733" y="861"/>
                  </a:lnTo>
                  <a:lnTo>
                    <a:pt x="731" y="863"/>
                  </a:lnTo>
                  <a:lnTo>
                    <a:pt x="725" y="870"/>
                  </a:lnTo>
                  <a:lnTo>
                    <a:pt x="724" y="870"/>
                  </a:lnTo>
                  <a:lnTo>
                    <a:pt x="722" y="876"/>
                  </a:lnTo>
                  <a:lnTo>
                    <a:pt x="718" y="879"/>
                  </a:lnTo>
                  <a:lnTo>
                    <a:pt x="715" y="887"/>
                  </a:lnTo>
                  <a:lnTo>
                    <a:pt x="714" y="889"/>
                  </a:lnTo>
                  <a:lnTo>
                    <a:pt x="710" y="894"/>
                  </a:lnTo>
                  <a:lnTo>
                    <a:pt x="703" y="898"/>
                  </a:lnTo>
                  <a:lnTo>
                    <a:pt x="698" y="904"/>
                  </a:lnTo>
                  <a:lnTo>
                    <a:pt x="691" y="907"/>
                  </a:lnTo>
                  <a:lnTo>
                    <a:pt x="690" y="911"/>
                  </a:lnTo>
                  <a:lnTo>
                    <a:pt x="684" y="912"/>
                  </a:lnTo>
                  <a:lnTo>
                    <a:pt x="676" y="922"/>
                  </a:lnTo>
                  <a:lnTo>
                    <a:pt x="672" y="923"/>
                  </a:lnTo>
                  <a:lnTo>
                    <a:pt x="670" y="928"/>
                  </a:lnTo>
                  <a:lnTo>
                    <a:pt x="667" y="928"/>
                  </a:lnTo>
                  <a:lnTo>
                    <a:pt x="666" y="929"/>
                  </a:lnTo>
                  <a:lnTo>
                    <a:pt x="663" y="929"/>
                  </a:lnTo>
                  <a:lnTo>
                    <a:pt x="659" y="930"/>
                  </a:lnTo>
                  <a:lnTo>
                    <a:pt x="658" y="935"/>
                  </a:lnTo>
                  <a:lnTo>
                    <a:pt x="655" y="936"/>
                  </a:lnTo>
                  <a:lnTo>
                    <a:pt x="652" y="947"/>
                  </a:lnTo>
                  <a:lnTo>
                    <a:pt x="648" y="949"/>
                  </a:lnTo>
                  <a:lnTo>
                    <a:pt x="645" y="953"/>
                  </a:lnTo>
                  <a:lnTo>
                    <a:pt x="637" y="954"/>
                  </a:lnTo>
                  <a:lnTo>
                    <a:pt x="630" y="958"/>
                  </a:lnTo>
                  <a:lnTo>
                    <a:pt x="625" y="970"/>
                  </a:lnTo>
                  <a:lnTo>
                    <a:pt x="621" y="971"/>
                  </a:lnTo>
                  <a:lnTo>
                    <a:pt x="624" y="965"/>
                  </a:lnTo>
                  <a:lnTo>
                    <a:pt x="618" y="967"/>
                  </a:lnTo>
                  <a:lnTo>
                    <a:pt x="617" y="964"/>
                  </a:lnTo>
                  <a:lnTo>
                    <a:pt x="613" y="963"/>
                  </a:lnTo>
                  <a:lnTo>
                    <a:pt x="613" y="967"/>
                  </a:lnTo>
                  <a:lnTo>
                    <a:pt x="614" y="970"/>
                  </a:lnTo>
                  <a:lnTo>
                    <a:pt x="621" y="971"/>
                  </a:lnTo>
                  <a:lnTo>
                    <a:pt x="621" y="972"/>
                  </a:lnTo>
                  <a:lnTo>
                    <a:pt x="625" y="971"/>
                  </a:lnTo>
                  <a:lnTo>
                    <a:pt x="625" y="972"/>
                  </a:lnTo>
                  <a:lnTo>
                    <a:pt x="628" y="981"/>
                  </a:lnTo>
                  <a:lnTo>
                    <a:pt x="627" y="981"/>
                  </a:lnTo>
                  <a:lnTo>
                    <a:pt x="624" y="985"/>
                  </a:lnTo>
                  <a:lnTo>
                    <a:pt x="624" y="993"/>
                  </a:lnTo>
                  <a:lnTo>
                    <a:pt x="623" y="992"/>
                  </a:lnTo>
                  <a:lnTo>
                    <a:pt x="613" y="992"/>
                  </a:lnTo>
                  <a:lnTo>
                    <a:pt x="608" y="995"/>
                  </a:lnTo>
                  <a:lnTo>
                    <a:pt x="607" y="998"/>
                  </a:lnTo>
                  <a:lnTo>
                    <a:pt x="606" y="996"/>
                  </a:lnTo>
                  <a:lnTo>
                    <a:pt x="601" y="996"/>
                  </a:lnTo>
                  <a:lnTo>
                    <a:pt x="601" y="995"/>
                  </a:lnTo>
                  <a:lnTo>
                    <a:pt x="597" y="993"/>
                  </a:lnTo>
                  <a:lnTo>
                    <a:pt x="596" y="992"/>
                  </a:lnTo>
                  <a:lnTo>
                    <a:pt x="586" y="989"/>
                  </a:lnTo>
                  <a:lnTo>
                    <a:pt x="586" y="991"/>
                  </a:lnTo>
                  <a:lnTo>
                    <a:pt x="580" y="991"/>
                  </a:lnTo>
                  <a:lnTo>
                    <a:pt x="580" y="993"/>
                  </a:lnTo>
                  <a:lnTo>
                    <a:pt x="576" y="993"/>
                  </a:lnTo>
                  <a:lnTo>
                    <a:pt x="573" y="989"/>
                  </a:lnTo>
                  <a:lnTo>
                    <a:pt x="569" y="988"/>
                  </a:lnTo>
                  <a:lnTo>
                    <a:pt x="565" y="979"/>
                  </a:lnTo>
                  <a:lnTo>
                    <a:pt x="562" y="978"/>
                  </a:lnTo>
                  <a:lnTo>
                    <a:pt x="561" y="978"/>
                  </a:lnTo>
                  <a:lnTo>
                    <a:pt x="558" y="975"/>
                  </a:lnTo>
                  <a:lnTo>
                    <a:pt x="559" y="978"/>
                  </a:lnTo>
                  <a:lnTo>
                    <a:pt x="562" y="981"/>
                  </a:lnTo>
                  <a:lnTo>
                    <a:pt x="565" y="981"/>
                  </a:lnTo>
                  <a:lnTo>
                    <a:pt x="566" y="985"/>
                  </a:lnTo>
                  <a:lnTo>
                    <a:pt x="565" y="986"/>
                  </a:lnTo>
                  <a:lnTo>
                    <a:pt x="565" y="988"/>
                  </a:lnTo>
                  <a:lnTo>
                    <a:pt x="571" y="992"/>
                  </a:lnTo>
                  <a:lnTo>
                    <a:pt x="575" y="993"/>
                  </a:lnTo>
                  <a:lnTo>
                    <a:pt x="575" y="996"/>
                  </a:lnTo>
                  <a:lnTo>
                    <a:pt x="576" y="996"/>
                  </a:lnTo>
                  <a:lnTo>
                    <a:pt x="579" y="995"/>
                  </a:lnTo>
                  <a:lnTo>
                    <a:pt x="580" y="996"/>
                  </a:lnTo>
                  <a:lnTo>
                    <a:pt x="583" y="995"/>
                  </a:lnTo>
                  <a:lnTo>
                    <a:pt x="593" y="993"/>
                  </a:lnTo>
                  <a:lnTo>
                    <a:pt x="594" y="998"/>
                  </a:lnTo>
                  <a:lnTo>
                    <a:pt x="596" y="995"/>
                  </a:lnTo>
                  <a:lnTo>
                    <a:pt x="599" y="1002"/>
                  </a:lnTo>
                  <a:lnTo>
                    <a:pt x="603" y="1005"/>
                  </a:lnTo>
                  <a:lnTo>
                    <a:pt x="606" y="1003"/>
                  </a:lnTo>
                  <a:lnTo>
                    <a:pt x="603" y="999"/>
                  </a:lnTo>
                  <a:lnTo>
                    <a:pt x="603" y="999"/>
                  </a:lnTo>
                  <a:lnTo>
                    <a:pt x="607" y="1002"/>
                  </a:lnTo>
                  <a:lnTo>
                    <a:pt x="610" y="1002"/>
                  </a:lnTo>
                  <a:lnTo>
                    <a:pt x="608" y="1002"/>
                  </a:lnTo>
                  <a:lnTo>
                    <a:pt x="613" y="1003"/>
                  </a:lnTo>
                  <a:lnTo>
                    <a:pt x="618" y="1009"/>
                  </a:lnTo>
                  <a:lnTo>
                    <a:pt x="634" y="998"/>
                  </a:lnTo>
                  <a:lnTo>
                    <a:pt x="638" y="1002"/>
                  </a:lnTo>
                  <a:lnTo>
                    <a:pt x="639" y="1000"/>
                  </a:lnTo>
                  <a:lnTo>
                    <a:pt x="644" y="1005"/>
                  </a:lnTo>
                  <a:lnTo>
                    <a:pt x="641" y="1005"/>
                  </a:lnTo>
                  <a:lnTo>
                    <a:pt x="634" y="1009"/>
                  </a:lnTo>
                  <a:lnTo>
                    <a:pt x="637" y="1009"/>
                  </a:lnTo>
                  <a:lnTo>
                    <a:pt x="637" y="1007"/>
                  </a:lnTo>
                  <a:lnTo>
                    <a:pt x="639" y="1007"/>
                  </a:lnTo>
                  <a:lnTo>
                    <a:pt x="642" y="1006"/>
                  </a:lnTo>
                  <a:lnTo>
                    <a:pt x="648" y="1006"/>
                  </a:lnTo>
                  <a:lnTo>
                    <a:pt x="655" y="1002"/>
                  </a:lnTo>
                  <a:lnTo>
                    <a:pt x="658" y="993"/>
                  </a:lnTo>
                  <a:lnTo>
                    <a:pt x="660" y="992"/>
                  </a:lnTo>
                  <a:lnTo>
                    <a:pt x="665" y="992"/>
                  </a:lnTo>
                  <a:lnTo>
                    <a:pt x="662" y="1002"/>
                  </a:lnTo>
                  <a:lnTo>
                    <a:pt x="648" y="1021"/>
                  </a:lnTo>
                  <a:lnTo>
                    <a:pt x="641" y="1028"/>
                  </a:lnTo>
                  <a:lnTo>
                    <a:pt x="641" y="1031"/>
                  </a:lnTo>
                  <a:lnTo>
                    <a:pt x="638" y="1037"/>
                  </a:lnTo>
                  <a:lnTo>
                    <a:pt x="631" y="1046"/>
                  </a:lnTo>
                  <a:lnTo>
                    <a:pt x="628" y="1048"/>
                  </a:lnTo>
                  <a:lnTo>
                    <a:pt x="620" y="1046"/>
                  </a:lnTo>
                  <a:lnTo>
                    <a:pt x="621" y="1038"/>
                  </a:lnTo>
                  <a:lnTo>
                    <a:pt x="624" y="1035"/>
                  </a:lnTo>
                  <a:lnTo>
                    <a:pt x="624" y="1032"/>
                  </a:lnTo>
                  <a:lnTo>
                    <a:pt x="624" y="1034"/>
                  </a:lnTo>
                  <a:lnTo>
                    <a:pt x="623" y="1032"/>
                  </a:lnTo>
                  <a:lnTo>
                    <a:pt x="620" y="1034"/>
                  </a:lnTo>
                  <a:lnTo>
                    <a:pt x="618" y="1035"/>
                  </a:lnTo>
                  <a:lnTo>
                    <a:pt x="614" y="1035"/>
                  </a:lnTo>
                  <a:lnTo>
                    <a:pt x="611" y="1035"/>
                  </a:lnTo>
                  <a:lnTo>
                    <a:pt x="597" y="1049"/>
                  </a:lnTo>
                  <a:lnTo>
                    <a:pt x="592" y="1048"/>
                  </a:lnTo>
                  <a:lnTo>
                    <a:pt x="586" y="1049"/>
                  </a:lnTo>
                  <a:lnTo>
                    <a:pt x="583" y="1052"/>
                  </a:lnTo>
                  <a:lnTo>
                    <a:pt x="578" y="1051"/>
                  </a:lnTo>
                  <a:lnTo>
                    <a:pt x="575" y="1052"/>
                  </a:lnTo>
                  <a:lnTo>
                    <a:pt x="575" y="1058"/>
                  </a:lnTo>
                  <a:lnTo>
                    <a:pt x="569" y="1060"/>
                  </a:lnTo>
                  <a:lnTo>
                    <a:pt x="564" y="1067"/>
                  </a:lnTo>
                  <a:lnTo>
                    <a:pt x="555" y="1074"/>
                  </a:lnTo>
                  <a:lnTo>
                    <a:pt x="555" y="1077"/>
                  </a:lnTo>
                  <a:lnTo>
                    <a:pt x="557" y="1079"/>
                  </a:lnTo>
                  <a:lnTo>
                    <a:pt x="554" y="1081"/>
                  </a:lnTo>
                  <a:lnTo>
                    <a:pt x="557" y="1083"/>
                  </a:lnTo>
                  <a:lnTo>
                    <a:pt x="564" y="1076"/>
                  </a:lnTo>
                  <a:lnTo>
                    <a:pt x="571" y="1066"/>
                  </a:lnTo>
                  <a:lnTo>
                    <a:pt x="585" y="1055"/>
                  </a:lnTo>
                  <a:lnTo>
                    <a:pt x="587" y="1053"/>
                  </a:lnTo>
                  <a:lnTo>
                    <a:pt x="597" y="1052"/>
                  </a:lnTo>
                  <a:lnTo>
                    <a:pt x="599" y="1058"/>
                  </a:lnTo>
                  <a:lnTo>
                    <a:pt x="611" y="1056"/>
                  </a:lnTo>
                  <a:lnTo>
                    <a:pt x="618" y="1052"/>
                  </a:lnTo>
                  <a:lnTo>
                    <a:pt x="620" y="1049"/>
                  </a:lnTo>
                  <a:lnTo>
                    <a:pt x="623" y="1051"/>
                  </a:lnTo>
                  <a:lnTo>
                    <a:pt x="627" y="1051"/>
                  </a:lnTo>
                  <a:lnTo>
                    <a:pt x="628" y="1052"/>
                  </a:lnTo>
                  <a:lnTo>
                    <a:pt x="627" y="1055"/>
                  </a:lnTo>
                  <a:lnTo>
                    <a:pt x="620" y="1060"/>
                  </a:lnTo>
                  <a:lnTo>
                    <a:pt x="607" y="1079"/>
                  </a:lnTo>
                  <a:lnTo>
                    <a:pt x="608" y="1081"/>
                  </a:lnTo>
                  <a:lnTo>
                    <a:pt x="611" y="1084"/>
                  </a:lnTo>
                  <a:lnTo>
                    <a:pt x="603" y="1084"/>
                  </a:lnTo>
                  <a:lnTo>
                    <a:pt x="597" y="1088"/>
                  </a:lnTo>
                  <a:lnTo>
                    <a:pt x="597" y="1091"/>
                  </a:lnTo>
                  <a:lnTo>
                    <a:pt x="594" y="1094"/>
                  </a:lnTo>
                  <a:lnTo>
                    <a:pt x="585" y="1091"/>
                  </a:lnTo>
                  <a:lnTo>
                    <a:pt x="583" y="1093"/>
                  </a:lnTo>
                  <a:lnTo>
                    <a:pt x="589" y="1094"/>
                  </a:lnTo>
                  <a:lnTo>
                    <a:pt x="592" y="1094"/>
                  </a:lnTo>
                  <a:lnTo>
                    <a:pt x="593" y="1097"/>
                  </a:lnTo>
                  <a:lnTo>
                    <a:pt x="586" y="1108"/>
                  </a:lnTo>
                  <a:lnTo>
                    <a:pt x="580" y="1107"/>
                  </a:lnTo>
                  <a:lnTo>
                    <a:pt x="573" y="1108"/>
                  </a:lnTo>
                  <a:lnTo>
                    <a:pt x="562" y="1104"/>
                  </a:lnTo>
                  <a:lnTo>
                    <a:pt x="555" y="1107"/>
                  </a:lnTo>
                  <a:lnTo>
                    <a:pt x="552" y="1111"/>
                  </a:lnTo>
                  <a:lnTo>
                    <a:pt x="557" y="1108"/>
                  </a:lnTo>
                  <a:lnTo>
                    <a:pt x="562" y="1115"/>
                  </a:lnTo>
                  <a:lnTo>
                    <a:pt x="571" y="1112"/>
                  </a:lnTo>
                  <a:lnTo>
                    <a:pt x="573" y="1115"/>
                  </a:lnTo>
                  <a:lnTo>
                    <a:pt x="575" y="1114"/>
                  </a:lnTo>
                  <a:lnTo>
                    <a:pt x="578" y="1114"/>
                  </a:lnTo>
                  <a:lnTo>
                    <a:pt x="582" y="1111"/>
                  </a:lnTo>
                  <a:lnTo>
                    <a:pt x="583" y="1111"/>
                  </a:lnTo>
                  <a:lnTo>
                    <a:pt x="585" y="1109"/>
                  </a:lnTo>
                  <a:lnTo>
                    <a:pt x="586" y="1111"/>
                  </a:lnTo>
                  <a:lnTo>
                    <a:pt x="589" y="1109"/>
                  </a:lnTo>
                  <a:lnTo>
                    <a:pt x="596" y="1112"/>
                  </a:lnTo>
                  <a:lnTo>
                    <a:pt x="601" y="1108"/>
                  </a:lnTo>
                  <a:lnTo>
                    <a:pt x="601" y="1102"/>
                  </a:lnTo>
                  <a:lnTo>
                    <a:pt x="607" y="1102"/>
                  </a:lnTo>
                  <a:lnTo>
                    <a:pt x="606" y="1101"/>
                  </a:lnTo>
                  <a:lnTo>
                    <a:pt x="608" y="1097"/>
                  </a:lnTo>
                  <a:lnTo>
                    <a:pt x="617" y="1091"/>
                  </a:lnTo>
                  <a:lnTo>
                    <a:pt x="620" y="1088"/>
                  </a:lnTo>
                  <a:lnTo>
                    <a:pt x="620" y="1087"/>
                  </a:lnTo>
                  <a:lnTo>
                    <a:pt x="618" y="1084"/>
                  </a:lnTo>
                  <a:lnTo>
                    <a:pt x="616" y="1083"/>
                  </a:lnTo>
                  <a:lnTo>
                    <a:pt x="613" y="1083"/>
                  </a:lnTo>
                  <a:lnTo>
                    <a:pt x="617" y="1079"/>
                  </a:lnTo>
                  <a:lnTo>
                    <a:pt x="623" y="1079"/>
                  </a:lnTo>
                  <a:lnTo>
                    <a:pt x="625" y="1079"/>
                  </a:lnTo>
                  <a:lnTo>
                    <a:pt x="623" y="1077"/>
                  </a:lnTo>
                  <a:lnTo>
                    <a:pt x="625" y="1076"/>
                  </a:lnTo>
                  <a:lnTo>
                    <a:pt x="625" y="1076"/>
                  </a:lnTo>
                  <a:lnTo>
                    <a:pt x="638" y="1081"/>
                  </a:lnTo>
                  <a:lnTo>
                    <a:pt x="649" y="1080"/>
                  </a:lnTo>
                  <a:lnTo>
                    <a:pt x="658" y="1076"/>
                  </a:lnTo>
                  <a:lnTo>
                    <a:pt x="663" y="1069"/>
                  </a:lnTo>
                  <a:lnTo>
                    <a:pt x="662" y="1069"/>
                  </a:lnTo>
                  <a:lnTo>
                    <a:pt x="666" y="1067"/>
                  </a:lnTo>
                  <a:lnTo>
                    <a:pt x="670" y="1065"/>
                  </a:lnTo>
                  <a:lnTo>
                    <a:pt x="669" y="1066"/>
                  </a:lnTo>
                  <a:lnTo>
                    <a:pt x="670" y="1066"/>
                  </a:lnTo>
                  <a:lnTo>
                    <a:pt x="676" y="1062"/>
                  </a:lnTo>
                  <a:lnTo>
                    <a:pt x="679" y="1059"/>
                  </a:lnTo>
                  <a:lnTo>
                    <a:pt x="682" y="1058"/>
                  </a:lnTo>
                  <a:lnTo>
                    <a:pt x="689" y="1056"/>
                  </a:lnTo>
                  <a:lnTo>
                    <a:pt x="691" y="1059"/>
                  </a:lnTo>
                  <a:lnTo>
                    <a:pt x="690" y="1062"/>
                  </a:lnTo>
                  <a:lnTo>
                    <a:pt x="687" y="1063"/>
                  </a:lnTo>
                  <a:lnTo>
                    <a:pt x="687" y="1063"/>
                  </a:lnTo>
                  <a:lnTo>
                    <a:pt x="689" y="1065"/>
                  </a:lnTo>
                  <a:lnTo>
                    <a:pt x="690" y="1065"/>
                  </a:lnTo>
                  <a:lnTo>
                    <a:pt x="697" y="1066"/>
                  </a:lnTo>
                  <a:lnTo>
                    <a:pt x="698" y="1065"/>
                  </a:lnTo>
                  <a:lnTo>
                    <a:pt x="697" y="1062"/>
                  </a:lnTo>
                  <a:lnTo>
                    <a:pt x="690" y="1056"/>
                  </a:lnTo>
                  <a:lnTo>
                    <a:pt x="707" y="1056"/>
                  </a:lnTo>
                  <a:lnTo>
                    <a:pt x="712" y="1052"/>
                  </a:lnTo>
                  <a:lnTo>
                    <a:pt x="714" y="1046"/>
                  </a:lnTo>
                  <a:lnTo>
                    <a:pt x="712" y="1044"/>
                  </a:lnTo>
                  <a:lnTo>
                    <a:pt x="718" y="1044"/>
                  </a:lnTo>
                  <a:lnTo>
                    <a:pt x="722" y="1041"/>
                  </a:lnTo>
                  <a:lnTo>
                    <a:pt x="724" y="1041"/>
                  </a:lnTo>
                  <a:lnTo>
                    <a:pt x="725" y="1039"/>
                  </a:lnTo>
                  <a:lnTo>
                    <a:pt x="726" y="1041"/>
                  </a:lnTo>
                  <a:lnTo>
                    <a:pt x="731" y="1038"/>
                  </a:lnTo>
                  <a:lnTo>
                    <a:pt x="739" y="1037"/>
                  </a:lnTo>
                  <a:lnTo>
                    <a:pt x="745" y="1038"/>
                  </a:lnTo>
                  <a:lnTo>
                    <a:pt x="749" y="1037"/>
                  </a:lnTo>
                  <a:lnTo>
                    <a:pt x="750" y="1039"/>
                  </a:lnTo>
                  <a:lnTo>
                    <a:pt x="763" y="1046"/>
                  </a:lnTo>
                  <a:lnTo>
                    <a:pt x="776" y="1052"/>
                  </a:lnTo>
                  <a:lnTo>
                    <a:pt x="794" y="1056"/>
                  </a:lnTo>
                  <a:lnTo>
                    <a:pt x="808" y="1049"/>
                  </a:lnTo>
                  <a:lnTo>
                    <a:pt x="811" y="1045"/>
                  </a:lnTo>
                  <a:lnTo>
                    <a:pt x="822" y="1042"/>
                  </a:lnTo>
                  <a:lnTo>
                    <a:pt x="825" y="1046"/>
                  </a:lnTo>
                  <a:lnTo>
                    <a:pt x="830" y="1046"/>
                  </a:lnTo>
                  <a:lnTo>
                    <a:pt x="833" y="1045"/>
                  </a:lnTo>
                  <a:lnTo>
                    <a:pt x="835" y="1046"/>
                  </a:lnTo>
                  <a:lnTo>
                    <a:pt x="839" y="1046"/>
                  </a:lnTo>
                  <a:lnTo>
                    <a:pt x="840" y="1048"/>
                  </a:lnTo>
                  <a:lnTo>
                    <a:pt x="840" y="1051"/>
                  </a:lnTo>
                  <a:lnTo>
                    <a:pt x="844" y="1048"/>
                  </a:lnTo>
                  <a:lnTo>
                    <a:pt x="851" y="1049"/>
                  </a:lnTo>
                  <a:lnTo>
                    <a:pt x="854" y="1048"/>
                  </a:lnTo>
                  <a:lnTo>
                    <a:pt x="860" y="1051"/>
                  </a:lnTo>
                  <a:lnTo>
                    <a:pt x="866" y="1051"/>
                  </a:lnTo>
                  <a:lnTo>
                    <a:pt x="868" y="1052"/>
                  </a:lnTo>
                  <a:lnTo>
                    <a:pt x="870" y="1051"/>
                  </a:lnTo>
                  <a:lnTo>
                    <a:pt x="873" y="1053"/>
                  </a:lnTo>
                  <a:lnTo>
                    <a:pt x="878" y="1053"/>
                  </a:lnTo>
                  <a:lnTo>
                    <a:pt x="881" y="1056"/>
                  </a:lnTo>
                  <a:lnTo>
                    <a:pt x="884" y="1053"/>
                  </a:lnTo>
                  <a:lnTo>
                    <a:pt x="892" y="1053"/>
                  </a:lnTo>
                  <a:lnTo>
                    <a:pt x="895" y="1053"/>
                  </a:lnTo>
                  <a:lnTo>
                    <a:pt x="901" y="1055"/>
                  </a:lnTo>
                  <a:lnTo>
                    <a:pt x="906" y="1052"/>
                  </a:lnTo>
                  <a:lnTo>
                    <a:pt x="909" y="1053"/>
                  </a:lnTo>
                  <a:lnTo>
                    <a:pt x="912" y="1052"/>
                  </a:lnTo>
                  <a:lnTo>
                    <a:pt x="912" y="1048"/>
                  </a:lnTo>
                  <a:lnTo>
                    <a:pt x="916" y="1046"/>
                  </a:lnTo>
                  <a:lnTo>
                    <a:pt x="917" y="1046"/>
                  </a:lnTo>
                  <a:lnTo>
                    <a:pt x="917" y="1048"/>
                  </a:lnTo>
                  <a:lnTo>
                    <a:pt x="922" y="1049"/>
                  </a:lnTo>
                  <a:lnTo>
                    <a:pt x="923" y="1051"/>
                  </a:lnTo>
                  <a:lnTo>
                    <a:pt x="926" y="1051"/>
                  </a:lnTo>
                  <a:lnTo>
                    <a:pt x="932" y="1051"/>
                  </a:lnTo>
                  <a:lnTo>
                    <a:pt x="936" y="1053"/>
                  </a:lnTo>
                  <a:lnTo>
                    <a:pt x="939" y="1052"/>
                  </a:lnTo>
                  <a:lnTo>
                    <a:pt x="940" y="1049"/>
                  </a:lnTo>
                  <a:lnTo>
                    <a:pt x="941" y="1051"/>
                  </a:lnTo>
                  <a:lnTo>
                    <a:pt x="947" y="1045"/>
                  </a:lnTo>
                  <a:lnTo>
                    <a:pt x="950" y="1045"/>
                  </a:lnTo>
                  <a:lnTo>
                    <a:pt x="954" y="1044"/>
                  </a:lnTo>
                  <a:lnTo>
                    <a:pt x="961" y="1046"/>
                  </a:lnTo>
                  <a:lnTo>
                    <a:pt x="967" y="1045"/>
                  </a:lnTo>
                  <a:lnTo>
                    <a:pt x="968" y="1046"/>
                  </a:lnTo>
                  <a:lnTo>
                    <a:pt x="968" y="1049"/>
                  </a:lnTo>
                  <a:lnTo>
                    <a:pt x="969" y="1051"/>
                  </a:lnTo>
                  <a:lnTo>
                    <a:pt x="975" y="1052"/>
                  </a:lnTo>
                  <a:lnTo>
                    <a:pt x="978" y="1051"/>
                  </a:lnTo>
                  <a:lnTo>
                    <a:pt x="982" y="1052"/>
                  </a:lnTo>
                  <a:lnTo>
                    <a:pt x="982" y="1055"/>
                  </a:lnTo>
                  <a:lnTo>
                    <a:pt x="985" y="1058"/>
                  </a:lnTo>
                  <a:lnTo>
                    <a:pt x="988" y="1065"/>
                  </a:lnTo>
                  <a:lnTo>
                    <a:pt x="991" y="1067"/>
                  </a:lnTo>
                  <a:lnTo>
                    <a:pt x="998" y="1072"/>
                  </a:lnTo>
                  <a:lnTo>
                    <a:pt x="998" y="1083"/>
                  </a:lnTo>
                  <a:lnTo>
                    <a:pt x="999" y="1088"/>
                  </a:lnTo>
                  <a:lnTo>
                    <a:pt x="1002" y="1090"/>
                  </a:lnTo>
                  <a:lnTo>
                    <a:pt x="1000" y="1091"/>
                  </a:lnTo>
                  <a:lnTo>
                    <a:pt x="1000" y="1098"/>
                  </a:lnTo>
                  <a:lnTo>
                    <a:pt x="1002" y="1102"/>
                  </a:lnTo>
                  <a:lnTo>
                    <a:pt x="1007" y="1105"/>
                  </a:lnTo>
                  <a:lnTo>
                    <a:pt x="1007" y="1108"/>
                  </a:lnTo>
                  <a:lnTo>
                    <a:pt x="1005" y="1107"/>
                  </a:lnTo>
                  <a:lnTo>
                    <a:pt x="1003" y="1109"/>
                  </a:lnTo>
                  <a:lnTo>
                    <a:pt x="1006" y="1109"/>
                  </a:lnTo>
                  <a:lnTo>
                    <a:pt x="1003" y="1114"/>
                  </a:lnTo>
                  <a:lnTo>
                    <a:pt x="1006" y="1116"/>
                  </a:lnTo>
                  <a:lnTo>
                    <a:pt x="1007" y="1118"/>
                  </a:lnTo>
                  <a:lnTo>
                    <a:pt x="1006" y="1118"/>
                  </a:lnTo>
                  <a:lnTo>
                    <a:pt x="1006" y="1120"/>
                  </a:lnTo>
                  <a:lnTo>
                    <a:pt x="999" y="1127"/>
                  </a:lnTo>
                  <a:lnTo>
                    <a:pt x="999" y="1132"/>
                  </a:lnTo>
                  <a:lnTo>
                    <a:pt x="998" y="1133"/>
                  </a:lnTo>
                  <a:lnTo>
                    <a:pt x="996" y="1136"/>
                  </a:lnTo>
                  <a:lnTo>
                    <a:pt x="995" y="1136"/>
                  </a:lnTo>
                  <a:lnTo>
                    <a:pt x="993" y="1136"/>
                  </a:lnTo>
                  <a:lnTo>
                    <a:pt x="992" y="1137"/>
                  </a:lnTo>
                  <a:lnTo>
                    <a:pt x="992" y="1143"/>
                  </a:lnTo>
                  <a:lnTo>
                    <a:pt x="984" y="1150"/>
                  </a:lnTo>
                  <a:lnTo>
                    <a:pt x="984" y="1153"/>
                  </a:lnTo>
                  <a:lnTo>
                    <a:pt x="976" y="1160"/>
                  </a:lnTo>
                  <a:lnTo>
                    <a:pt x="976" y="1161"/>
                  </a:lnTo>
                  <a:lnTo>
                    <a:pt x="972" y="1162"/>
                  </a:lnTo>
                  <a:lnTo>
                    <a:pt x="961" y="1188"/>
                  </a:lnTo>
                  <a:lnTo>
                    <a:pt x="955" y="1206"/>
                  </a:lnTo>
                  <a:lnTo>
                    <a:pt x="954" y="1214"/>
                  </a:lnTo>
                  <a:lnTo>
                    <a:pt x="955" y="1220"/>
                  </a:lnTo>
                  <a:lnTo>
                    <a:pt x="960" y="1221"/>
                  </a:lnTo>
                  <a:lnTo>
                    <a:pt x="958" y="1223"/>
                  </a:lnTo>
                  <a:lnTo>
                    <a:pt x="960" y="1224"/>
                  </a:lnTo>
                  <a:lnTo>
                    <a:pt x="953" y="1238"/>
                  </a:lnTo>
                  <a:lnTo>
                    <a:pt x="953" y="1243"/>
                  </a:lnTo>
                  <a:lnTo>
                    <a:pt x="940" y="1259"/>
                  </a:lnTo>
                  <a:lnTo>
                    <a:pt x="937" y="1269"/>
                  </a:lnTo>
                  <a:lnTo>
                    <a:pt x="937" y="1271"/>
                  </a:lnTo>
                  <a:lnTo>
                    <a:pt x="936" y="1271"/>
                  </a:lnTo>
                  <a:lnTo>
                    <a:pt x="933" y="1274"/>
                  </a:lnTo>
                  <a:lnTo>
                    <a:pt x="933" y="1276"/>
                  </a:lnTo>
                  <a:lnTo>
                    <a:pt x="933" y="1277"/>
                  </a:lnTo>
                  <a:lnTo>
                    <a:pt x="934" y="1278"/>
                  </a:lnTo>
                  <a:lnTo>
                    <a:pt x="934" y="1281"/>
                  </a:lnTo>
                  <a:lnTo>
                    <a:pt x="933" y="1285"/>
                  </a:lnTo>
                  <a:lnTo>
                    <a:pt x="934" y="1292"/>
                  </a:lnTo>
                  <a:lnTo>
                    <a:pt x="932" y="1297"/>
                  </a:lnTo>
                  <a:lnTo>
                    <a:pt x="932" y="1298"/>
                  </a:lnTo>
                  <a:lnTo>
                    <a:pt x="930" y="1299"/>
                  </a:lnTo>
                  <a:lnTo>
                    <a:pt x="932" y="1301"/>
                  </a:lnTo>
                  <a:lnTo>
                    <a:pt x="929" y="1306"/>
                  </a:lnTo>
                  <a:lnTo>
                    <a:pt x="925" y="1312"/>
                  </a:lnTo>
                  <a:lnTo>
                    <a:pt x="922" y="1313"/>
                  </a:lnTo>
                  <a:lnTo>
                    <a:pt x="920" y="1318"/>
                  </a:lnTo>
                  <a:lnTo>
                    <a:pt x="919" y="1319"/>
                  </a:lnTo>
                  <a:lnTo>
                    <a:pt x="913" y="1327"/>
                  </a:lnTo>
                  <a:lnTo>
                    <a:pt x="905" y="1332"/>
                  </a:lnTo>
                  <a:lnTo>
                    <a:pt x="903" y="1334"/>
                  </a:lnTo>
                  <a:lnTo>
                    <a:pt x="902" y="1334"/>
                  </a:lnTo>
                  <a:lnTo>
                    <a:pt x="898" y="1336"/>
                  </a:lnTo>
                  <a:lnTo>
                    <a:pt x="895" y="1341"/>
                  </a:lnTo>
                  <a:lnTo>
                    <a:pt x="891" y="1357"/>
                  </a:lnTo>
                  <a:lnTo>
                    <a:pt x="894" y="1357"/>
                  </a:lnTo>
                  <a:lnTo>
                    <a:pt x="892" y="1358"/>
                  </a:lnTo>
                  <a:lnTo>
                    <a:pt x="894" y="1361"/>
                  </a:lnTo>
                  <a:lnTo>
                    <a:pt x="892" y="1364"/>
                  </a:lnTo>
                  <a:lnTo>
                    <a:pt x="888" y="1366"/>
                  </a:lnTo>
                  <a:lnTo>
                    <a:pt x="885" y="1366"/>
                  </a:lnTo>
                  <a:lnTo>
                    <a:pt x="881" y="1371"/>
                  </a:lnTo>
                  <a:lnTo>
                    <a:pt x="881" y="1378"/>
                  </a:lnTo>
                  <a:lnTo>
                    <a:pt x="885" y="1379"/>
                  </a:lnTo>
                  <a:lnTo>
                    <a:pt x="887" y="1380"/>
                  </a:lnTo>
                  <a:lnTo>
                    <a:pt x="882" y="1389"/>
                  </a:lnTo>
                  <a:lnTo>
                    <a:pt x="880" y="1390"/>
                  </a:lnTo>
                  <a:lnTo>
                    <a:pt x="880" y="1394"/>
                  </a:lnTo>
                  <a:lnTo>
                    <a:pt x="877" y="1396"/>
                  </a:lnTo>
                  <a:lnTo>
                    <a:pt x="877" y="1399"/>
                  </a:lnTo>
                  <a:lnTo>
                    <a:pt x="874" y="1400"/>
                  </a:lnTo>
                  <a:lnTo>
                    <a:pt x="864" y="1404"/>
                  </a:lnTo>
                  <a:lnTo>
                    <a:pt x="860" y="1411"/>
                  </a:lnTo>
                  <a:lnTo>
                    <a:pt x="854" y="1414"/>
                  </a:lnTo>
                  <a:lnTo>
                    <a:pt x="853" y="1417"/>
                  </a:lnTo>
                  <a:lnTo>
                    <a:pt x="846" y="1420"/>
                  </a:lnTo>
                  <a:lnTo>
                    <a:pt x="843" y="1429"/>
                  </a:lnTo>
                  <a:lnTo>
                    <a:pt x="840" y="1429"/>
                  </a:lnTo>
                  <a:lnTo>
                    <a:pt x="830" y="1425"/>
                  </a:lnTo>
                  <a:lnTo>
                    <a:pt x="826" y="1427"/>
                  </a:lnTo>
                  <a:lnTo>
                    <a:pt x="819" y="1431"/>
                  </a:lnTo>
                  <a:lnTo>
                    <a:pt x="816" y="1428"/>
                  </a:lnTo>
                  <a:lnTo>
                    <a:pt x="808" y="1429"/>
                  </a:lnTo>
                  <a:lnTo>
                    <a:pt x="800" y="1434"/>
                  </a:lnTo>
                  <a:lnTo>
                    <a:pt x="790" y="1434"/>
                  </a:lnTo>
                  <a:lnTo>
                    <a:pt x="788" y="1432"/>
                  </a:lnTo>
                  <a:lnTo>
                    <a:pt x="785" y="1434"/>
                  </a:lnTo>
                  <a:lnTo>
                    <a:pt x="783" y="1434"/>
                  </a:lnTo>
                  <a:lnTo>
                    <a:pt x="780" y="1438"/>
                  </a:lnTo>
                  <a:lnTo>
                    <a:pt x="776" y="1441"/>
                  </a:lnTo>
                  <a:lnTo>
                    <a:pt x="767" y="1452"/>
                  </a:lnTo>
                  <a:lnTo>
                    <a:pt x="763" y="1456"/>
                  </a:lnTo>
                  <a:lnTo>
                    <a:pt x="757" y="1459"/>
                  </a:lnTo>
                  <a:lnTo>
                    <a:pt x="753" y="1460"/>
                  </a:lnTo>
                  <a:lnTo>
                    <a:pt x="749" y="1463"/>
                  </a:lnTo>
                  <a:lnTo>
                    <a:pt x="749" y="1464"/>
                  </a:lnTo>
                  <a:lnTo>
                    <a:pt x="753" y="1464"/>
                  </a:lnTo>
                  <a:lnTo>
                    <a:pt x="762" y="1462"/>
                  </a:lnTo>
                  <a:lnTo>
                    <a:pt x="771" y="1455"/>
                  </a:lnTo>
                  <a:lnTo>
                    <a:pt x="787" y="1449"/>
                  </a:lnTo>
                  <a:lnTo>
                    <a:pt x="790" y="1445"/>
                  </a:lnTo>
                  <a:lnTo>
                    <a:pt x="798" y="1443"/>
                  </a:lnTo>
                  <a:lnTo>
                    <a:pt x="807" y="1439"/>
                  </a:lnTo>
                  <a:lnTo>
                    <a:pt x="808" y="1435"/>
                  </a:lnTo>
                  <a:lnTo>
                    <a:pt x="811" y="1434"/>
                  </a:lnTo>
                  <a:lnTo>
                    <a:pt x="816" y="1434"/>
                  </a:lnTo>
                  <a:lnTo>
                    <a:pt x="821" y="1435"/>
                  </a:lnTo>
                  <a:lnTo>
                    <a:pt x="821" y="1436"/>
                  </a:lnTo>
                  <a:lnTo>
                    <a:pt x="822" y="1438"/>
                  </a:lnTo>
                  <a:lnTo>
                    <a:pt x="829" y="1436"/>
                  </a:lnTo>
                  <a:lnTo>
                    <a:pt x="829" y="1436"/>
                  </a:lnTo>
                  <a:lnTo>
                    <a:pt x="830" y="1436"/>
                  </a:lnTo>
                  <a:lnTo>
                    <a:pt x="829" y="1453"/>
                  </a:lnTo>
                  <a:lnTo>
                    <a:pt x="825" y="1457"/>
                  </a:lnTo>
                  <a:lnTo>
                    <a:pt x="818" y="1460"/>
                  </a:lnTo>
                  <a:lnTo>
                    <a:pt x="816" y="1462"/>
                  </a:lnTo>
                  <a:lnTo>
                    <a:pt x="819" y="1462"/>
                  </a:lnTo>
                  <a:lnTo>
                    <a:pt x="821" y="1462"/>
                  </a:lnTo>
                  <a:lnTo>
                    <a:pt x="825" y="1464"/>
                  </a:lnTo>
                  <a:lnTo>
                    <a:pt x="828" y="1460"/>
                  </a:lnTo>
                  <a:lnTo>
                    <a:pt x="830" y="1467"/>
                  </a:lnTo>
                  <a:lnTo>
                    <a:pt x="833" y="1467"/>
                  </a:lnTo>
                  <a:lnTo>
                    <a:pt x="835" y="1470"/>
                  </a:lnTo>
                  <a:lnTo>
                    <a:pt x="840" y="1470"/>
                  </a:lnTo>
                  <a:lnTo>
                    <a:pt x="844" y="1473"/>
                  </a:lnTo>
                  <a:lnTo>
                    <a:pt x="846" y="1471"/>
                  </a:lnTo>
                  <a:lnTo>
                    <a:pt x="847" y="1473"/>
                  </a:lnTo>
                  <a:lnTo>
                    <a:pt x="850" y="1473"/>
                  </a:lnTo>
                  <a:lnTo>
                    <a:pt x="853" y="1474"/>
                  </a:lnTo>
                  <a:lnTo>
                    <a:pt x="856" y="1474"/>
                  </a:lnTo>
                  <a:lnTo>
                    <a:pt x="860" y="1482"/>
                  </a:lnTo>
                  <a:lnTo>
                    <a:pt x="866" y="1484"/>
                  </a:lnTo>
                  <a:lnTo>
                    <a:pt x="866" y="1485"/>
                  </a:lnTo>
                  <a:lnTo>
                    <a:pt x="868" y="1487"/>
                  </a:lnTo>
                  <a:lnTo>
                    <a:pt x="867" y="1489"/>
                  </a:lnTo>
                  <a:lnTo>
                    <a:pt x="866" y="1491"/>
                  </a:lnTo>
                  <a:lnTo>
                    <a:pt x="861" y="1494"/>
                  </a:lnTo>
                  <a:lnTo>
                    <a:pt x="857" y="1498"/>
                  </a:lnTo>
                  <a:lnTo>
                    <a:pt x="853" y="1501"/>
                  </a:lnTo>
                  <a:lnTo>
                    <a:pt x="850" y="1503"/>
                  </a:lnTo>
                  <a:lnTo>
                    <a:pt x="847" y="1503"/>
                  </a:lnTo>
                  <a:lnTo>
                    <a:pt x="846" y="1506"/>
                  </a:lnTo>
                  <a:lnTo>
                    <a:pt x="835" y="1510"/>
                  </a:lnTo>
                  <a:lnTo>
                    <a:pt x="830" y="1516"/>
                  </a:lnTo>
                  <a:lnTo>
                    <a:pt x="826" y="1515"/>
                  </a:lnTo>
                  <a:lnTo>
                    <a:pt x="823" y="1516"/>
                  </a:lnTo>
                  <a:lnTo>
                    <a:pt x="822" y="1515"/>
                  </a:lnTo>
                  <a:lnTo>
                    <a:pt x="819" y="1515"/>
                  </a:lnTo>
                  <a:lnTo>
                    <a:pt x="819" y="1513"/>
                  </a:lnTo>
                  <a:lnTo>
                    <a:pt x="818" y="1513"/>
                  </a:lnTo>
                  <a:lnTo>
                    <a:pt x="816" y="1513"/>
                  </a:lnTo>
                  <a:lnTo>
                    <a:pt x="818" y="1512"/>
                  </a:lnTo>
                  <a:lnTo>
                    <a:pt x="815" y="1509"/>
                  </a:lnTo>
                  <a:lnTo>
                    <a:pt x="808" y="1508"/>
                  </a:lnTo>
                  <a:lnTo>
                    <a:pt x="804" y="1508"/>
                  </a:lnTo>
                  <a:lnTo>
                    <a:pt x="800" y="1510"/>
                  </a:lnTo>
                  <a:lnTo>
                    <a:pt x="794" y="1519"/>
                  </a:lnTo>
                  <a:lnTo>
                    <a:pt x="787" y="1523"/>
                  </a:lnTo>
                  <a:lnTo>
                    <a:pt x="783" y="1529"/>
                  </a:lnTo>
                  <a:lnTo>
                    <a:pt x="780" y="1530"/>
                  </a:lnTo>
                  <a:lnTo>
                    <a:pt x="777" y="1534"/>
                  </a:lnTo>
                  <a:lnTo>
                    <a:pt x="771" y="1536"/>
                  </a:lnTo>
                  <a:lnTo>
                    <a:pt x="770" y="1540"/>
                  </a:lnTo>
                  <a:lnTo>
                    <a:pt x="770" y="1547"/>
                  </a:lnTo>
                  <a:lnTo>
                    <a:pt x="767" y="1551"/>
                  </a:lnTo>
                  <a:lnTo>
                    <a:pt x="767" y="1552"/>
                  </a:lnTo>
                  <a:lnTo>
                    <a:pt x="760" y="1552"/>
                  </a:lnTo>
                  <a:lnTo>
                    <a:pt x="759" y="1554"/>
                  </a:lnTo>
                  <a:lnTo>
                    <a:pt x="759" y="1554"/>
                  </a:lnTo>
                  <a:lnTo>
                    <a:pt x="756" y="1555"/>
                  </a:lnTo>
                  <a:lnTo>
                    <a:pt x="755" y="1552"/>
                  </a:lnTo>
                  <a:lnTo>
                    <a:pt x="749" y="1554"/>
                  </a:lnTo>
                  <a:lnTo>
                    <a:pt x="749" y="1557"/>
                  </a:lnTo>
                  <a:lnTo>
                    <a:pt x="746" y="1555"/>
                  </a:lnTo>
                  <a:lnTo>
                    <a:pt x="745" y="1558"/>
                  </a:lnTo>
                  <a:lnTo>
                    <a:pt x="745" y="1561"/>
                  </a:lnTo>
                  <a:lnTo>
                    <a:pt x="739" y="1559"/>
                  </a:lnTo>
                  <a:lnTo>
                    <a:pt x="738" y="1561"/>
                  </a:lnTo>
                  <a:lnTo>
                    <a:pt x="739" y="1561"/>
                  </a:lnTo>
                  <a:lnTo>
                    <a:pt x="736" y="1564"/>
                  </a:lnTo>
                  <a:lnTo>
                    <a:pt x="732" y="1562"/>
                  </a:lnTo>
                  <a:lnTo>
                    <a:pt x="732" y="1564"/>
                  </a:lnTo>
                  <a:lnTo>
                    <a:pt x="729" y="1564"/>
                  </a:lnTo>
                  <a:lnTo>
                    <a:pt x="731" y="1565"/>
                  </a:lnTo>
                  <a:lnTo>
                    <a:pt x="731" y="1569"/>
                  </a:lnTo>
                  <a:lnTo>
                    <a:pt x="728" y="1569"/>
                  </a:lnTo>
                  <a:lnTo>
                    <a:pt x="726" y="1566"/>
                  </a:lnTo>
                  <a:lnTo>
                    <a:pt x="721" y="1565"/>
                  </a:lnTo>
                  <a:lnTo>
                    <a:pt x="721" y="1566"/>
                  </a:lnTo>
                  <a:lnTo>
                    <a:pt x="719" y="1565"/>
                  </a:lnTo>
                  <a:lnTo>
                    <a:pt x="718" y="1564"/>
                  </a:lnTo>
                  <a:lnTo>
                    <a:pt x="711" y="1561"/>
                  </a:lnTo>
                  <a:lnTo>
                    <a:pt x="710" y="1559"/>
                  </a:lnTo>
                  <a:lnTo>
                    <a:pt x="704" y="1559"/>
                  </a:lnTo>
                  <a:lnTo>
                    <a:pt x="698" y="1554"/>
                  </a:lnTo>
                  <a:lnTo>
                    <a:pt x="697" y="1554"/>
                  </a:lnTo>
                  <a:lnTo>
                    <a:pt x="697" y="1558"/>
                  </a:lnTo>
                  <a:lnTo>
                    <a:pt x="694" y="1558"/>
                  </a:lnTo>
                  <a:lnTo>
                    <a:pt x="691" y="1555"/>
                  </a:lnTo>
                  <a:lnTo>
                    <a:pt x="684" y="1557"/>
                  </a:lnTo>
                  <a:lnTo>
                    <a:pt x="680" y="1557"/>
                  </a:lnTo>
                  <a:lnTo>
                    <a:pt x="673" y="1551"/>
                  </a:lnTo>
                  <a:lnTo>
                    <a:pt x="672" y="1555"/>
                  </a:lnTo>
                  <a:lnTo>
                    <a:pt x="673" y="1562"/>
                  </a:lnTo>
                  <a:lnTo>
                    <a:pt x="676" y="1564"/>
                  </a:lnTo>
                  <a:lnTo>
                    <a:pt x="679" y="1561"/>
                  </a:lnTo>
                  <a:lnTo>
                    <a:pt x="680" y="1561"/>
                  </a:lnTo>
                  <a:lnTo>
                    <a:pt x="682" y="1564"/>
                  </a:lnTo>
                  <a:lnTo>
                    <a:pt x="680" y="1565"/>
                  </a:lnTo>
                  <a:lnTo>
                    <a:pt x="683" y="1566"/>
                  </a:lnTo>
                  <a:lnTo>
                    <a:pt x="682" y="1568"/>
                  </a:lnTo>
                  <a:lnTo>
                    <a:pt x="684" y="1566"/>
                  </a:lnTo>
                  <a:lnTo>
                    <a:pt x="684" y="1568"/>
                  </a:lnTo>
                  <a:lnTo>
                    <a:pt x="690" y="1568"/>
                  </a:lnTo>
                  <a:lnTo>
                    <a:pt x="689" y="1566"/>
                  </a:lnTo>
                  <a:lnTo>
                    <a:pt x="693" y="1566"/>
                  </a:lnTo>
                  <a:lnTo>
                    <a:pt x="696" y="1565"/>
                  </a:lnTo>
                  <a:lnTo>
                    <a:pt x="707" y="1571"/>
                  </a:lnTo>
                  <a:lnTo>
                    <a:pt x="710" y="1569"/>
                  </a:lnTo>
                  <a:lnTo>
                    <a:pt x="710" y="1572"/>
                  </a:lnTo>
                  <a:lnTo>
                    <a:pt x="717" y="1572"/>
                  </a:lnTo>
                  <a:lnTo>
                    <a:pt x="724" y="1573"/>
                  </a:lnTo>
                  <a:lnTo>
                    <a:pt x="726" y="1573"/>
                  </a:lnTo>
                  <a:lnTo>
                    <a:pt x="726" y="1572"/>
                  </a:lnTo>
                  <a:lnTo>
                    <a:pt x="731" y="1575"/>
                  </a:lnTo>
                  <a:lnTo>
                    <a:pt x="738" y="1571"/>
                  </a:lnTo>
                  <a:lnTo>
                    <a:pt x="742" y="1576"/>
                  </a:lnTo>
                  <a:lnTo>
                    <a:pt x="748" y="1578"/>
                  </a:lnTo>
                  <a:lnTo>
                    <a:pt x="752" y="1578"/>
                  </a:lnTo>
                  <a:lnTo>
                    <a:pt x="759" y="1575"/>
                  </a:lnTo>
                  <a:lnTo>
                    <a:pt x="760" y="1578"/>
                  </a:lnTo>
                  <a:lnTo>
                    <a:pt x="763" y="1578"/>
                  </a:lnTo>
                  <a:lnTo>
                    <a:pt x="766" y="1575"/>
                  </a:lnTo>
                  <a:lnTo>
                    <a:pt x="764" y="1576"/>
                  </a:lnTo>
                  <a:lnTo>
                    <a:pt x="766" y="1578"/>
                  </a:lnTo>
                  <a:lnTo>
                    <a:pt x="767" y="1576"/>
                  </a:lnTo>
                  <a:lnTo>
                    <a:pt x="767" y="1575"/>
                  </a:lnTo>
                  <a:lnTo>
                    <a:pt x="778" y="1584"/>
                  </a:lnTo>
                  <a:lnTo>
                    <a:pt x="785" y="1587"/>
                  </a:lnTo>
                  <a:lnTo>
                    <a:pt x="787" y="1586"/>
                  </a:lnTo>
                  <a:lnTo>
                    <a:pt x="794" y="1586"/>
                  </a:lnTo>
                  <a:lnTo>
                    <a:pt x="800" y="1584"/>
                  </a:lnTo>
                  <a:lnTo>
                    <a:pt x="802" y="1580"/>
                  </a:lnTo>
                  <a:lnTo>
                    <a:pt x="811" y="1579"/>
                  </a:lnTo>
                  <a:lnTo>
                    <a:pt x="814" y="1578"/>
                  </a:lnTo>
                  <a:lnTo>
                    <a:pt x="815" y="1576"/>
                  </a:lnTo>
                  <a:lnTo>
                    <a:pt x="814" y="1575"/>
                  </a:lnTo>
                  <a:lnTo>
                    <a:pt x="816" y="1572"/>
                  </a:lnTo>
                  <a:lnTo>
                    <a:pt x="815" y="1568"/>
                  </a:lnTo>
                  <a:lnTo>
                    <a:pt x="819" y="1568"/>
                  </a:lnTo>
                  <a:lnTo>
                    <a:pt x="821" y="1568"/>
                  </a:lnTo>
                  <a:lnTo>
                    <a:pt x="822" y="1566"/>
                  </a:lnTo>
                  <a:lnTo>
                    <a:pt x="819" y="1564"/>
                  </a:lnTo>
                  <a:lnTo>
                    <a:pt x="821" y="1559"/>
                  </a:lnTo>
                  <a:lnTo>
                    <a:pt x="825" y="1559"/>
                  </a:lnTo>
                  <a:lnTo>
                    <a:pt x="829" y="1552"/>
                  </a:lnTo>
                  <a:lnTo>
                    <a:pt x="836" y="1551"/>
                  </a:lnTo>
                  <a:lnTo>
                    <a:pt x="839" y="1554"/>
                  </a:lnTo>
                  <a:lnTo>
                    <a:pt x="842" y="1552"/>
                  </a:lnTo>
                  <a:lnTo>
                    <a:pt x="849" y="1554"/>
                  </a:lnTo>
                  <a:lnTo>
                    <a:pt x="850" y="1552"/>
                  </a:lnTo>
                  <a:lnTo>
                    <a:pt x="853" y="1554"/>
                  </a:lnTo>
                  <a:lnTo>
                    <a:pt x="856" y="1554"/>
                  </a:lnTo>
                  <a:lnTo>
                    <a:pt x="857" y="1555"/>
                  </a:lnTo>
                  <a:lnTo>
                    <a:pt x="861" y="1555"/>
                  </a:lnTo>
                  <a:lnTo>
                    <a:pt x="864" y="1558"/>
                  </a:lnTo>
                  <a:lnTo>
                    <a:pt x="864" y="1562"/>
                  </a:lnTo>
                  <a:lnTo>
                    <a:pt x="868" y="1564"/>
                  </a:lnTo>
                  <a:lnTo>
                    <a:pt x="867" y="1566"/>
                  </a:lnTo>
                  <a:lnTo>
                    <a:pt x="873" y="1571"/>
                  </a:lnTo>
                  <a:lnTo>
                    <a:pt x="880" y="1569"/>
                  </a:lnTo>
                  <a:lnTo>
                    <a:pt x="881" y="1572"/>
                  </a:lnTo>
                  <a:lnTo>
                    <a:pt x="887" y="1572"/>
                  </a:lnTo>
                  <a:lnTo>
                    <a:pt x="888" y="1575"/>
                  </a:lnTo>
                  <a:lnTo>
                    <a:pt x="892" y="1575"/>
                  </a:lnTo>
                  <a:lnTo>
                    <a:pt x="894" y="1578"/>
                  </a:lnTo>
                  <a:lnTo>
                    <a:pt x="896" y="1579"/>
                  </a:lnTo>
                  <a:lnTo>
                    <a:pt x="896" y="1580"/>
                  </a:lnTo>
                  <a:lnTo>
                    <a:pt x="898" y="1579"/>
                  </a:lnTo>
                  <a:lnTo>
                    <a:pt x="899" y="1580"/>
                  </a:lnTo>
                  <a:lnTo>
                    <a:pt x="901" y="1584"/>
                  </a:lnTo>
                  <a:lnTo>
                    <a:pt x="910" y="1590"/>
                  </a:lnTo>
                  <a:lnTo>
                    <a:pt x="910" y="1591"/>
                  </a:lnTo>
                  <a:lnTo>
                    <a:pt x="925" y="1594"/>
                  </a:lnTo>
                  <a:lnTo>
                    <a:pt x="930" y="1591"/>
                  </a:lnTo>
                  <a:lnTo>
                    <a:pt x="939" y="1597"/>
                  </a:lnTo>
                  <a:lnTo>
                    <a:pt x="944" y="1597"/>
                  </a:lnTo>
                  <a:lnTo>
                    <a:pt x="946" y="1600"/>
                  </a:lnTo>
                  <a:lnTo>
                    <a:pt x="946" y="1601"/>
                  </a:lnTo>
                  <a:lnTo>
                    <a:pt x="946" y="1603"/>
                  </a:lnTo>
                  <a:lnTo>
                    <a:pt x="946" y="1604"/>
                  </a:lnTo>
                  <a:lnTo>
                    <a:pt x="950" y="1608"/>
                  </a:lnTo>
                  <a:lnTo>
                    <a:pt x="953" y="1608"/>
                  </a:lnTo>
                  <a:lnTo>
                    <a:pt x="953" y="1610"/>
                  </a:lnTo>
                  <a:lnTo>
                    <a:pt x="954" y="1610"/>
                  </a:lnTo>
                  <a:lnTo>
                    <a:pt x="955" y="1618"/>
                  </a:lnTo>
                  <a:lnTo>
                    <a:pt x="958" y="1621"/>
                  </a:lnTo>
                  <a:lnTo>
                    <a:pt x="960" y="1626"/>
                  </a:lnTo>
                  <a:lnTo>
                    <a:pt x="962" y="1629"/>
                  </a:lnTo>
                  <a:lnTo>
                    <a:pt x="962" y="1631"/>
                  </a:lnTo>
                  <a:lnTo>
                    <a:pt x="962" y="1631"/>
                  </a:lnTo>
                  <a:lnTo>
                    <a:pt x="954" y="1633"/>
                  </a:lnTo>
                  <a:lnTo>
                    <a:pt x="953" y="1645"/>
                  </a:lnTo>
                  <a:lnTo>
                    <a:pt x="948" y="1649"/>
                  </a:lnTo>
                  <a:lnTo>
                    <a:pt x="944" y="1652"/>
                  </a:lnTo>
                  <a:lnTo>
                    <a:pt x="939" y="1656"/>
                  </a:lnTo>
                  <a:lnTo>
                    <a:pt x="937" y="1661"/>
                  </a:lnTo>
                  <a:lnTo>
                    <a:pt x="934" y="1664"/>
                  </a:lnTo>
                  <a:lnTo>
                    <a:pt x="927" y="1677"/>
                  </a:lnTo>
                  <a:lnTo>
                    <a:pt x="912" y="1680"/>
                  </a:lnTo>
                  <a:lnTo>
                    <a:pt x="912" y="1685"/>
                  </a:lnTo>
                  <a:lnTo>
                    <a:pt x="916" y="1688"/>
                  </a:lnTo>
                  <a:lnTo>
                    <a:pt x="916" y="1691"/>
                  </a:lnTo>
                  <a:lnTo>
                    <a:pt x="920" y="1695"/>
                  </a:lnTo>
                  <a:lnTo>
                    <a:pt x="923" y="1707"/>
                  </a:lnTo>
                  <a:lnTo>
                    <a:pt x="930" y="1719"/>
                  </a:lnTo>
                  <a:lnTo>
                    <a:pt x="932" y="1724"/>
                  </a:lnTo>
                  <a:lnTo>
                    <a:pt x="936" y="1731"/>
                  </a:lnTo>
                  <a:lnTo>
                    <a:pt x="937" y="1734"/>
                  </a:lnTo>
                  <a:lnTo>
                    <a:pt x="932" y="1744"/>
                  </a:lnTo>
                  <a:lnTo>
                    <a:pt x="922" y="1747"/>
                  </a:lnTo>
                  <a:lnTo>
                    <a:pt x="917" y="1751"/>
                  </a:lnTo>
                  <a:lnTo>
                    <a:pt x="912" y="1752"/>
                  </a:lnTo>
                  <a:lnTo>
                    <a:pt x="908" y="1762"/>
                  </a:lnTo>
                  <a:lnTo>
                    <a:pt x="902" y="1769"/>
                  </a:lnTo>
                  <a:lnTo>
                    <a:pt x="899" y="1763"/>
                  </a:lnTo>
                  <a:lnTo>
                    <a:pt x="895" y="1762"/>
                  </a:lnTo>
                  <a:lnTo>
                    <a:pt x="888" y="1763"/>
                  </a:lnTo>
                  <a:lnTo>
                    <a:pt x="882" y="1768"/>
                  </a:lnTo>
                  <a:lnTo>
                    <a:pt x="878" y="1775"/>
                  </a:lnTo>
                  <a:lnTo>
                    <a:pt x="874" y="1777"/>
                  </a:lnTo>
                  <a:lnTo>
                    <a:pt x="870" y="1784"/>
                  </a:lnTo>
                  <a:lnTo>
                    <a:pt x="860" y="1791"/>
                  </a:lnTo>
                  <a:lnTo>
                    <a:pt x="860" y="1796"/>
                  </a:lnTo>
                  <a:lnTo>
                    <a:pt x="863" y="1798"/>
                  </a:lnTo>
                  <a:lnTo>
                    <a:pt x="861" y="1804"/>
                  </a:lnTo>
                  <a:lnTo>
                    <a:pt x="856" y="1807"/>
                  </a:lnTo>
                  <a:lnTo>
                    <a:pt x="850" y="1814"/>
                  </a:lnTo>
                  <a:lnTo>
                    <a:pt x="850" y="1814"/>
                  </a:lnTo>
                  <a:lnTo>
                    <a:pt x="849" y="1818"/>
                  </a:lnTo>
                  <a:lnTo>
                    <a:pt x="840" y="1825"/>
                  </a:lnTo>
                  <a:lnTo>
                    <a:pt x="836" y="1828"/>
                  </a:lnTo>
                  <a:lnTo>
                    <a:pt x="828" y="1829"/>
                  </a:lnTo>
                  <a:lnTo>
                    <a:pt x="825" y="1835"/>
                  </a:lnTo>
                  <a:lnTo>
                    <a:pt x="819" y="1840"/>
                  </a:lnTo>
                  <a:lnTo>
                    <a:pt x="816" y="1846"/>
                  </a:lnTo>
                  <a:lnTo>
                    <a:pt x="809" y="1850"/>
                  </a:lnTo>
                  <a:lnTo>
                    <a:pt x="805" y="1858"/>
                  </a:lnTo>
                  <a:lnTo>
                    <a:pt x="801" y="1858"/>
                  </a:lnTo>
                  <a:lnTo>
                    <a:pt x="794" y="1856"/>
                  </a:lnTo>
                  <a:lnTo>
                    <a:pt x="791" y="1856"/>
                  </a:lnTo>
                  <a:lnTo>
                    <a:pt x="791" y="1865"/>
                  </a:lnTo>
                  <a:lnTo>
                    <a:pt x="790" y="1870"/>
                  </a:lnTo>
                  <a:lnTo>
                    <a:pt x="788" y="1875"/>
                  </a:lnTo>
                  <a:lnTo>
                    <a:pt x="788" y="1875"/>
                  </a:lnTo>
                  <a:lnTo>
                    <a:pt x="785" y="1875"/>
                  </a:lnTo>
                  <a:lnTo>
                    <a:pt x="781" y="1878"/>
                  </a:lnTo>
                  <a:lnTo>
                    <a:pt x="777" y="1878"/>
                  </a:lnTo>
                  <a:lnTo>
                    <a:pt x="771" y="1881"/>
                  </a:lnTo>
                  <a:lnTo>
                    <a:pt x="762" y="1878"/>
                  </a:lnTo>
                  <a:lnTo>
                    <a:pt x="756" y="1879"/>
                  </a:lnTo>
                  <a:lnTo>
                    <a:pt x="753" y="1879"/>
                  </a:lnTo>
                  <a:lnTo>
                    <a:pt x="750" y="1881"/>
                  </a:lnTo>
                  <a:lnTo>
                    <a:pt x="741" y="1877"/>
                  </a:lnTo>
                  <a:lnTo>
                    <a:pt x="733" y="1879"/>
                  </a:lnTo>
                  <a:lnTo>
                    <a:pt x="731" y="1879"/>
                  </a:lnTo>
                  <a:lnTo>
                    <a:pt x="728" y="1878"/>
                  </a:lnTo>
                  <a:lnTo>
                    <a:pt x="722" y="1872"/>
                  </a:lnTo>
                  <a:lnTo>
                    <a:pt x="719" y="1872"/>
                  </a:lnTo>
                  <a:lnTo>
                    <a:pt x="722" y="1874"/>
                  </a:lnTo>
                  <a:lnTo>
                    <a:pt x="722" y="1875"/>
                  </a:lnTo>
                  <a:lnTo>
                    <a:pt x="718" y="1879"/>
                  </a:lnTo>
                  <a:lnTo>
                    <a:pt x="707" y="1881"/>
                  </a:lnTo>
                  <a:lnTo>
                    <a:pt x="703" y="1877"/>
                  </a:lnTo>
                  <a:lnTo>
                    <a:pt x="698" y="1870"/>
                  </a:lnTo>
                  <a:lnTo>
                    <a:pt x="698" y="1877"/>
                  </a:lnTo>
                  <a:lnTo>
                    <a:pt x="697" y="1878"/>
                  </a:lnTo>
                  <a:lnTo>
                    <a:pt x="698" y="1885"/>
                  </a:lnTo>
                  <a:lnTo>
                    <a:pt x="697" y="1891"/>
                  </a:lnTo>
                  <a:lnTo>
                    <a:pt x="697" y="1892"/>
                  </a:lnTo>
                  <a:lnTo>
                    <a:pt x="700" y="1893"/>
                  </a:lnTo>
                  <a:lnTo>
                    <a:pt x="701" y="1899"/>
                  </a:lnTo>
                  <a:lnTo>
                    <a:pt x="698" y="1903"/>
                  </a:lnTo>
                  <a:lnTo>
                    <a:pt x="696" y="1905"/>
                  </a:lnTo>
                  <a:lnTo>
                    <a:pt x="696" y="1909"/>
                  </a:lnTo>
                  <a:lnTo>
                    <a:pt x="693" y="1909"/>
                  </a:lnTo>
                  <a:lnTo>
                    <a:pt x="693" y="1907"/>
                  </a:lnTo>
                  <a:lnTo>
                    <a:pt x="689" y="1906"/>
                  </a:lnTo>
                  <a:lnTo>
                    <a:pt x="679" y="1906"/>
                  </a:lnTo>
                  <a:lnTo>
                    <a:pt x="677" y="1905"/>
                  </a:lnTo>
                  <a:lnTo>
                    <a:pt x="673" y="1906"/>
                  </a:lnTo>
                  <a:lnTo>
                    <a:pt x="673" y="1907"/>
                  </a:lnTo>
                  <a:lnTo>
                    <a:pt x="670" y="1910"/>
                  </a:lnTo>
                  <a:lnTo>
                    <a:pt x="662" y="1914"/>
                  </a:lnTo>
                  <a:lnTo>
                    <a:pt x="662" y="1912"/>
                  </a:lnTo>
                  <a:lnTo>
                    <a:pt x="659" y="1909"/>
                  </a:lnTo>
                  <a:lnTo>
                    <a:pt x="658" y="1909"/>
                  </a:lnTo>
                  <a:lnTo>
                    <a:pt x="656" y="1907"/>
                  </a:lnTo>
                  <a:lnTo>
                    <a:pt x="656" y="1912"/>
                  </a:lnTo>
                  <a:lnTo>
                    <a:pt x="659" y="1914"/>
                  </a:lnTo>
                  <a:lnTo>
                    <a:pt x="659" y="1916"/>
                  </a:lnTo>
                  <a:lnTo>
                    <a:pt x="656" y="1916"/>
                  </a:lnTo>
                  <a:lnTo>
                    <a:pt x="653" y="1912"/>
                  </a:lnTo>
                  <a:lnTo>
                    <a:pt x="652" y="1913"/>
                  </a:lnTo>
                  <a:lnTo>
                    <a:pt x="652" y="1913"/>
                  </a:lnTo>
                  <a:lnTo>
                    <a:pt x="655" y="1916"/>
                  </a:lnTo>
                  <a:lnTo>
                    <a:pt x="652" y="1914"/>
                  </a:lnTo>
                  <a:lnTo>
                    <a:pt x="651" y="1916"/>
                  </a:lnTo>
                  <a:lnTo>
                    <a:pt x="655" y="1921"/>
                  </a:lnTo>
                  <a:lnTo>
                    <a:pt x="656" y="1921"/>
                  </a:lnTo>
                  <a:lnTo>
                    <a:pt x="656" y="1923"/>
                  </a:lnTo>
                  <a:lnTo>
                    <a:pt x="653" y="1925"/>
                  </a:lnTo>
                  <a:lnTo>
                    <a:pt x="651" y="1925"/>
                  </a:lnTo>
                  <a:lnTo>
                    <a:pt x="648" y="1928"/>
                  </a:lnTo>
                  <a:lnTo>
                    <a:pt x="637" y="1934"/>
                  </a:lnTo>
                  <a:lnTo>
                    <a:pt x="632" y="1938"/>
                  </a:lnTo>
                  <a:lnTo>
                    <a:pt x="628" y="1939"/>
                  </a:lnTo>
                  <a:lnTo>
                    <a:pt x="625" y="1938"/>
                  </a:lnTo>
                  <a:lnTo>
                    <a:pt x="618" y="1938"/>
                  </a:lnTo>
                  <a:lnTo>
                    <a:pt x="616" y="1935"/>
                  </a:lnTo>
                  <a:lnTo>
                    <a:pt x="616" y="1931"/>
                  </a:lnTo>
                  <a:lnTo>
                    <a:pt x="618" y="1925"/>
                  </a:lnTo>
                  <a:lnTo>
                    <a:pt x="617" y="1923"/>
                  </a:lnTo>
                  <a:lnTo>
                    <a:pt x="616" y="1925"/>
                  </a:lnTo>
                  <a:lnTo>
                    <a:pt x="614" y="1927"/>
                  </a:lnTo>
                  <a:lnTo>
                    <a:pt x="614" y="1924"/>
                  </a:lnTo>
                  <a:lnTo>
                    <a:pt x="616" y="1921"/>
                  </a:lnTo>
                  <a:lnTo>
                    <a:pt x="616" y="1919"/>
                  </a:lnTo>
                  <a:lnTo>
                    <a:pt x="618" y="1919"/>
                  </a:lnTo>
                  <a:lnTo>
                    <a:pt x="618" y="1919"/>
                  </a:lnTo>
                  <a:lnTo>
                    <a:pt x="616" y="1919"/>
                  </a:lnTo>
                  <a:lnTo>
                    <a:pt x="611" y="1925"/>
                  </a:lnTo>
                  <a:lnTo>
                    <a:pt x="611" y="1935"/>
                  </a:lnTo>
                  <a:lnTo>
                    <a:pt x="608" y="1935"/>
                  </a:lnTo>
                  <a:lnTo>
                    <a:pt x="611" y="1937"/>
                  </a:lnTo>
                  <a:lnTo>
                    <a:pt x="611" y="1938"/>
                  </a:lnTo>
                  <a:lnTo>
                    <a:pt x="611" y="1939"/>
                  </a:lnTo>
                  <a:lnTo>
                    <a:pt x="608" y="1939"/>
                  </a:lnTo>
                  <a:lnTo>
                    <a:pt x="607" y="1937"/>
                  </a:lnTo>
                  <a:lnTo>
                    <a:pt x="606" y="1937"/>
                  </a:lnTo>
                  <a:lnTo>
                    <a:pt x="606" y="1934"/>
                  </a:lnTo>
                  <a:lnTo>
                    <a:pt x="603" y="1937"/>
                  </a:lnTo>
                  <a:lnTo>
                    <a:pt x="599" y="1935"/>
                  </a:lnTo>
                  <a:lnTo>
                    <a:pt x="599" y="1934"/>
                  </a:lnTo>
                  <a:lnTo>
                    <a:pt x="597" y="1932"/>
                  </a:lnTo>
                  <a:lnTo>
                    <a:pt x="594" y="1930"/>
                  </a:lnTo>
                  <a:lnTo>
                    <a:pt x="596" y="1927"/>
                  </a:lnTo>
                  <a:lnTo>
                    <a:pt x="594" y="1928"/>
                  </a:lnTo>
                  <a:lnTo>
                    <a:pt x="594" y="1927"/>
                  </a:lnTo>
                  <a:lnTo>
                    <a:pt x="590" y="1925"/>
                  </a:lnTo>
                  <a:lnTo>
                    <a:pt x="590" y="1923"/>
                  </a:lnTo>
                  <a:lnTo>
                    <a:pt x="589" y="1921"/>
                  </a:lnTo>
                  <a:lnTo>
                    <a:pt x="589" y="1919"/>
                  </a:lnTo>
                  <a:lnTo>
                    <a:pt x="587" y="1919"/>
                  </a:lnTo>
                  <a:lnTo>
                    <a:pt x="590" y="1910"/>
                  </a:lnTo>
                  <a:lnTo>
                    <a:pt x="587" y="1910"/>
                  </a:lnTo>
                  <a:lnTo>
                    <a:pt x="587" y="1913"/>
                  </a:lnTo>
                  <a:lnTo>
                    <a:pt x="583" y="1917"/>
                  </a:lnTo>
                  <a:lnTo>
                    <a:pt x="582" y="1920"/>
                  </a:lnTo>
                  <a:lnTo>
                    <a:pt x="575" y="1917"/>
                  </a:lnTo>
                  <a:lnTo>
                    <a:pt x="565" y="1912"/>
                  </a:lnTo>
                  <a:lnTo>
                    <a:pt x="562" y="1907"/>
                  </a:lnTo>
                  <a:lnTo>
                    <a:pt x="561" y="1906"/>
                  </a:lnTo>
                  <a:lnTo>
                    <a:pt x="561" y="1903"/>
                  </a:lnTo>
                  <a:lnTo>
                    <a:pt x="558" y="1899"/>
                  </a:lnTo>
                  <a:lnTo>
                    <a:pt x="559" y="1895"/>
                  </a:lnTo>
                  <a:lnTo>
                    <a:pt x="558" y="1896"/>
                  </a:lnTo>
                  <a:lnTo>
                    <a:pt x="557" y="1900"/>
                  </a:lnTo>
                  <a:lnTo>
                    <a:pt x="559" y="1902"/>
                  </a:lnTo>
                  <a:lnTo>
                    <a:pt x="555" y="1905"/>
                  </a:lnTo>
                  <a:lnTo>
                    <a:pt x="555" y="1909"/>
                  </a:lnTo>
                  <a:lnTo>
                    <a:pt x="555" y="1910"/>
                  </a:lnTo>
                  <a:lnTo>
                    <a:pt x="557" y="1921"/>
                  </a:lnTo>
                  <a:lnTo>
                    <a:pt x="566" y="1925"/>
                  </a:lnTo>
                  <a:lnTo>
                    <a:pt x="568" y="1930"/>
                  </a:lnTo>
                  <a:lnTo>
                    <a:pt x="568" y="1932"/>
                  </a:lnTo>
                  <a:lnTo>
                    <a:pt x="564" y="1931"/>
                  </a:lnTo>
                  <a:lnTo>
                    <a:pt x="564" y="1932"/>
                  </a:lnTo>
                  <a:lnTo>
                    <a:pt x="565" y="1937"/>
                  </a:lnTo>
                  <a:lnTo>
                    <a:pt x="564" y="1937"/>
                  </a:lnTo>
                  <a:lnTo>
                    <a:pt x="566" y="1939"/>
                  </a:lnTo>
                  <a:lnTo>
                    <a:pt x="564" y="1951"/>
                  </a:lnTo>
                  <a:lnTo>
                    <a:pt x="565" y="1953"/>
                  </a:lnTo>
                  <a:lnTo>
                    <a:pt x="566" y="1953"/>
                  </a:lnTo>
                  <a:lnTo>
                    <a:pt x="566" y="1958"/>
                  </a:lnTo>
                  <a:lnTo>
                    <a:pt x="565" y="1960"/>
                  </a:lnTo>
                  <a:lnTo>
                    <a:pt x="565" y="1962"/>
                  </a:lnTo>
                  <a:lnTo>
                    <a:pt x="559" y="1966"/>
                  </a:lnTo>
                  <a:lnTo>
                    <a:pt x="557" y="1966"/>
                  </a:lnTo>
                  <a:lnTo>
                    <a:pt x="548" y="1960"/>
                  </a:lnTo>
                  <a:lnTo>
                    <a:pt x="544" y="1959"/>
                  </a:lnTo>
                  <a:lnTo>
                    <a:pt x="538" y="1956"/>
                  </a:lnTo>
                  <a:lnTo>
                    <a:pt x="535" y="1952"/>
                  </a:lnTo>
                  <a:lnTo>
                    <a:pt x="534" y="1952"/>
                  </a:lnTo>
                  <a:lnTo>
                    <a:pt x="534" y="1949"/>
                  </a:lnTo>
                  <a:lnTo>
                    <a:pt x="528" y="1948"/>
                  </a:lnTo>
                  <a:lnTo>
                    <a:pt x="527" y="1939"/>
                  </a:lnTo>
                  <a:lnTo>
                    <a:pt x="524" y="1937"/>
                  </a:lnTo>
                  <a:lnTo>
                    <a:pt x="512" y="1930"/>
                  </a:lnTo>
                  <a:lnTo>
                    <a:pt x="506" y="1923"/>
                  </a:lnTo>
                  <a:lnTo>
                    <a:pt x="498" y="1921"/>
                  </a:lnTo>
                  <a:lnTo>
                    <a:pt x="496" y="1921"/>
                  </a:lnTo>
                  <a:lnTo>
                    <a:pt x="493" y="1920"/>
                  </a:lnTo>
                  <a:lnTo>
                    <a:pt x="488" y="1912"/>
                  </a:lnTo>
                  <a:lnTo>
                    <a:pt x="482" y="1910"/>
                  </a:lnTo>
                  <a:lnTo>
                    <a:pt x="481" y="1913"/>
                  </a:lnTo>
                  <a:lnTo>
                    <a:pt x="467" y="1920"/>
                  </a:lnTo>
                  <a:lnTo>
                    <a:pt x="462" y="1928"/>
                  </a:lnTo>
                  <a:lnTo>
                    <a:pt x="465" y="1931"/>
                  </a:lnTo>
                  <a:lnTo>
                    <a:pt x="467" y="1937"/>
                  </a:lnTo>
                  <a:lnTo>
                    <a:pt x="467" y="1939"/>
                  </a:lnTo>
                  <a:lnTo>
                    <a:pt x="467" y="1941"/>
                  </a:lnTo>
                  <a:lnTo>
                    <a:pt x="469" y="1946"/>
                  </a:lnTo>
                  <a:lnTo>
                    <a:pt x="469" y="1948"/>
                  </a:lnTo>
                  <a:lnTo>
                    <a:pt x="472" y="1956"/>
                  </a:lnTo>
                  <a:lnTo>
                    <a:pt x="472" y="1959"/>
                  </a:lnTo>
                  <a:lnTo>
                    <a:pt x="474" y="1960"/>
                  </a:lnTo>
                  <a:lnTo>
                    <a:pt x="475" y="1962"/>
                  </a:lnTo>
                  <a:lnTo>
                    <a:pt x="476" y="1963"/>
                  </a:lnTo>
                  <a:lnTo>
                    <a:pt x="479" y="1965"/>
                  </a:lnTo>
                  <a:lnTo>
                    <a:pt x="476" y="1967"/>
                  </a:lnTo>
                  <a:lnTo>
                    <a:pt x="475" y="1973"/>
                  </a:lnTo>
                  <a:lnTo>
                    <a:pt x="476" y="1977"/>
                  </a:lnTo>
                  <a:lnTo>
                    <a:pt x="481" y="1977"/>
                  </a:lnTo>
                  <a:lnTo>
                    <a:pt x="476" y="1979"/>
                  </a:lnTo>
                  <a:lnTo>
                    <a:pt x="475" y="1977"/>
                  </a:lnTo>
                  <a:lnTo>
                    <a:pt x="469" y="1976"/>
                  </a:lnTo>
                  <a:lnTo>
                    <a:pt x="461" y="1969"/>
                  </a:lnTo>
                  <a:lnTo>
                    <a:pt x="461" y="1962"/>
                  </a:lnTo>
                  <a:lnTo>
                    <a:pt x="465" y="1959"/>
                  </a:lnTo>
                  <a:lnTo>
                    <a:pt x="461" y="1953"/>
                  </a:lnTo>
                  <a:lnTo>
                    <a:pt x="464" y="1951"/>
                  </a:lnTo>
                  <a:lnTo>
                    <a:pt x="457" y="1949"/>
                  </a:lnTo>
                  <a:lnTo>
                    <a:pt x="458" y="1944"/>
                  </a:lnTo>
                  <a:lnTo>
                    <a:pt x="455" y="1944"/>
                  </a:lnTo>
                  <a:lnTo>
                    <a:pt x="454" y="1941"/>
                  </a:lnTo>
                  <a:lnTo>
                    <a:pt x="455" y="1941"/>
                  </a:lnTo>
                  <a:lnTo>
                    <a:pt x="455" y="1938"/>
                  </a:lnTo>
                  <a:lnTo>
                    <a:pt x="454" y="1935"/>
                  </a:lnTo>
                  <a:lnTo>
                    <a:pt x="454" y="1935"/>
                  </a:lnTo>
                  <a:lnTo>
                    <a:pt x="453" y="1935"/>
                  </a:lnTo>
                  <a:lnTo>
                    <a:pt x="448" y="1932"/>
                  </a:lnTo>
                  <a:lnTo>
                    <a:pt x="448" y="1928"/>
                  </a:lnTo>
                  <a:lnTo>
                    <a:pt x="443" y="1925"/>
                  </a:lnTo>
                  <a:lnTo>
                    <a:pt x="440" y="1921"/>
                  </a:lnTo>
                  <a:lnTo>
                    <a:pt x="437" y="1921"/>
                  </a:lnTo>
                  <a:lnTo>
                    <a:pt x="430" y="1912"/>
                  </a:lnTo>
                  <a:lnTo>
                    <a:pt x="432" y="1909"/>
                  </a:lnTo>
                  <a:lnTo>
                    <a:pt x="424" y="1896"/>
                  </a:lnTo>
                  <a:lnTo>
                    <a:pt x="423" y="1885"/>
                  </a:lnTo>
                  <a:lnTo>
                    <a:pt x="426" y="1881"/>
                  </a:lnTo>
                  <a:lnTo>
                    <a:pt x="423" y="1878"/>
                  </a:lnTo>
                  <a:lnTo>
                    <a:pt x="429" y="1868"/>
                  </a:lnTo>
                  <a:lnTo>
                    <a:pt x="432" y="1868"/>
                  </a:lnTo>
                  <a:lnTo>
                    <a:pt x="437" y="1865"/>
                  </a:lnTo>
                  <a:lnTo>
                    <a:pt x="440" y="1865"/>
                  </a:lnTo>
                  <a:lnTo>
                    <a:pt x="441" y="1870"/>
                  </a:lnTo>
                  <a:lnTo>
                    <a:pt x="443" y="1871"/>
                  </a:lnTo>
                  <a:lnTo>
                    <a:pt x="444" y="1879"/>
                  </a:lnTo>
                  <a:lnTo>
                    <a:pt x="444" y="1881"/>
                  </a:lnTo>
                  <a:lnTo>
                    <a:pt x="443" y="1882"/>
                  </a:lnTo>
                  <a:lnTo>
                    <a:pt x="446" y="1893"/>
                  </a:lnTo>
                  <a:lnTo>
                    <a:pt x="451" y="1898"/>
                  </a:lnTo>
                  <a:lnTo>
                    <a:pt x="454" y="1898"/>
                  </a:lnTo>
                  <a:lnTo>
                    <a:pt x="458" y="1895"/>
                  </a:lnTo>
                  <a:lnTo>
                    <a:pt x="454" y="1884"/>
                  </a:lnTo>
                  <a:lnTo>
                    <a:pt x="453" y="1879"/>
                  </a:lnTo>
                  <a:lnTo>
                    <a:pt x="451" y="1878"/>
                  </a:lnTo>
                  <a:lnTo>
                    <a:pt x="446" y="1863"/>
                  </a:lnTo>
                  <a:lnTo>
                    <a:pt x="447" y="1854"/>
                  </a:lnTo>
                  <a:lnTo>
                    <a:pt x="451" y="1846"/>
                  </a:lnTo>
                  <a:lnTo>
                    <a:pt x="453" y="1844"/>
                  </a:lnTo>
                  <a:lnTo>
                    <a:pt x="454" y="1840"/>
                  </a:lnTo>
                  <a:lnTo>
                    <a:pt x="455" y="1839"/>
                  </a:lnTo>
                  <a:lnTo>
                    <a:pt x="457" y="1829"/>
                  </a:lnTo>
                  <a:lnTo>
                    <a:pt x="465" y="1822"/>
                  </a:lnTo>
                  <a:lnTo>
                    <a:pt x="471" y="1812"/>
                  </a:lnTo>
                  <a:lnTo>
                    <a:pt x="479" y="1804"/>
                  </a:lnTo>
                  <a:lnTo>
                    <a:pt x="479" y="1796"/>
                  </a:lnTo>
                  <a:lnTo>
                    <a:pt x="482" y="1790"/>
                  </a:lnTo>
                  <a:lnTo>
                    <a:pt x="483" y="1789"/>
                  </a:lnTo>
                  <a:lnTo>
                    <a:pt x="483" y="1779"/>
                  </a:lnTo>
                  <a:lnTo>
                    <a:pt x="482" y="1775"/>
                  </a:lnTo>
                  <a:lnTo>
                    <a:pt x="485" y="1772"/>
                  </a:lnTo>
                  <a:lnTo>
                    <a:pt x="486" y="1772"/>
                  </a:lnTo>
                  <a:lnTo>
                    <a:pt x="489" y="1766"/>
                  </a:lnTo>
                  <a:lnTo>
                    <a:pt x="495" y="1763"/>
                  </a:lnTo>
                  <a:lnTo>
                    <a:pt x="495" y="1752"/>
                  </a:lnTo>
                  <a:lnTo>
                    <a:pt x="499" y="1745"/>
                  </a:lnTo>
                  <a:lnTo>
                    <a:pt x="503" y="1744"/>
                  </a:lnTo>
                  <a:lnTo>
                    <a:pt x="505" y="1741"/>
                  </a:lnTo>
                  <a:lnTo>
                    <a:pt x="509" y="1742"/>
                  </a:lnTo>
                  <a:lnTo>
                    <a:pt x="516" y="1740"/>
                  </a:lnTo>
                  <a:lnTo>
                    <a:pt x="517" y="1735"/>
                  </a:lnTo>
                  <a:lnTo>
                    <a:pt x="516" y="1731"/>
                  </a:lnTo>
                  <a:lnTo>
                    <a:pt x="519" y="1728"/>
                  </a:lnTo>
                  <a:lnTo>
                    <a:pt x="519" y="1724"/>
                  </a:lnTo>
                  <a:lnTo>
                    <a:pt x="520" y="1724"/>
                  </a:lnTo>
                  <a:lnTo>
                    <a:pt x="520" y="1719"/>
                  </a:lnTo>
                  <a:lnTo>
                    <a:pt x="516" y="1714"/>
                  </a:lnTo>
                  <a:lnTo>
                    <a:pt x="514" y="1710"/>
                  </a:lnTo>
                  <a:lnTo>
                    <a:pt x="512" y="1710"/>
                  </a:lnTo>
                  <a:lnTo>
                    <a:pt x="509" y="1709"/>
                  </a:lnTo>
                  <a:lnTo>
                    <a:pt x="510" y="1707"/>
                  </a:lnTo>
                  <a:lnTo>
                    <a:pt x="512" y="1709"/>
                  </a:lnTo>
                  <a:lnTo>
                    <a:pt x="514" y="1707"/>
                  </a:lnTo>
                  <a:lnTo>
                    <a:pt x="514" y="1700"/>
                  </a:lnTo>
                  <a:lnTo>
                    <a:pt x="512" y="1695"/>
                  </a:lnTo>
                  <a:lnTo>
                    <a:pt x="507" y="1691"/>
                  </a:lnTo>
                  <a:lnTo>
                    <a:pt x="500" y="1685"/>
                  </a:lnTo>
                  <a:lnTo>
                    <a:pt x="498" y="1685"/>
                  </a:lnTo>
                  <a:lnTo>
                    <a:pt x="498" y="1682"/>
                  </a:lnTo>
                  <a:lnTo>
                    <a:pt x="493" y="1682"/>
                  </a:lnTo>
                  <a:lnTo>
                    <a:pt x="491" y="1682"/>
                  </a:lnTo>
                  <a:lnTo>
                    <a:pt x="491" y="1681"/>
                  </a:lnTo>
                  <a:lnTo>
                    <a:pt x="489" y="1680"/>
                  </a:lnTo>
                  <a:lnTo>
                    <a:pt x="486" y="1682"/>
                  </a:lnTo>
                  <a:lnTo>
                    <a:pt x="486" y="1681"/>
                  </a:lnTo>
                  <a:lnTo>
                    <a:pt x="486" y="1680"/>
                  </a:lnTo>
                  <a:lnTo>
                    <a:pt x="488" y="1680"/>
                  </a:lnTo>
                  <a:lnTo>
                    <a:pt x="486" y="1677"/>
                  </a:lnTo>
                  <a:lnTo>
                    <a:pt x="479" y="1670"/>
                  </a:lnTo>
                  <a:lnTo>
                    <a:pt x="478" y="1667"/>
                  </a:lnTo>
                  <a:lnTo>
                    <a:pt x="475" y="1664"/>
                  </a:lnTo>
                  <a:lnTo>
                    <a:pt x="472" y="1664"/>
                  </a:lnTo>
                  <a:lnTo>
                    <a:pt x="472" y="1663"/>
                  </a:lnTo>
                  <a:lnTo>
                    <a:pt x="472" y="1653"/>
                  </a:lnTo>
                  <a:lnTo>
                    <a:pt x="474" y="1654"/>
                  </a:lnTo>
                  <a:lnTo>
                    <a:pt x="475" y="1653"/>
                  </a:lnTo>
                  <a:close/>
                  <a:moveTo>
                    <a:pt x="785" y="675"/>
                  </a:moveTo>
                  <a:lnTo>
                    <a:pt x="785" y="676"/>
                  </a:lnTo>
                  <a:lnTo>
                    <a:pt x="783" y="676"/>
                  </a:lnTo>
                  <a:lnTo>
                    <a:pt x="780" y="679"/>
                  </a:lnTo>
                  <a:lnTo>
                    <a:pt x="778" y="679"/>
                  </a:lnTo>
                  <a:lnTo>
                    <a:pt x="780" y="680"/>
                  </a:lnTo>
                  <a:lnTo>
                    <a:pt x="784" y="679"/>
                  </a:lnTo>
                  <a:lnTo>
                    <a:pt x="784" y="682"/>
                  </a:lnTo>
                  <a:lnTo>
                    <a:pt x="783" y="682"/>
                  </a:lnTo>
                  <a:lnTo>
                    <a:pt x="784" y="686"/>
                  </a:lnTo>
                  <a:lnTo>
                    <a:pt x="781" y="686"/>
                  </a:lnTo>
                  <a:lnTo>
                    <a:pt x="780" y="684"/>
                  </a:lnTo>
                  <a:lnTo>
                    <a:pt x="778" y="686"/>
                  </a:lnTo>
                  <a:lnTo>
                    <a:pt x="773" y="686"/>
                  </a:lnTo>
                  <a:lnTo>
                    <a:pt x="771" y="682"/>
                  </a:lnTo>
                  <a:lnTo>
                    <a:pt x="773" y="679"/>
                  </a:lnTo>
                  <a:lnTo>
                    <a:pt x="774" y="679"/>
                  </a:lnTo>
                  <a:lnTo>
                    <a:pt x="777" y="676"/>
                  </a:lnTo>
                  <a:lnTo>
                    <a:pt x="785" y="675"/>
                  </a:lnTo>
                  <a:close/>
                  <a:moveTo>
                    <a:pt x="738" y="647"/>
                  </a:moveTo>
                  <a:lnTo>
                    <a:pt x="742" y="648"/>
                  </a:lnTo>
                  <a:lnTo>
                    <a:pt x="742" y="651"/>
                  </a:lnTo>
                  <a:lnTo>
                    <a:pt x="743" y="652"/>
                  </a:lnTo>
                  <a:lnTo>
                    <a:pt x="743" y="655"/>
                  </a:lnTo>
                  <a:lnTo>
                    <a:pt x="748" y="655"/>
                  </a:lnTo>
                  <a:lnTo>
                    <a:pt x="760" y="665"/>
                  </a:lnTo>
                  <a:lnTo>
                    <a:pt x="762" y="666"/>
                  </a:lnTo>
                  <a:lnTo>
                    <a:pt x="757" y="668"/>
                  </a:lnTo>
                  <a:lnTo>
                    <a:pt x="760" y="668"/>
                  </a:lnTo>
                  <a:lnTo>
                    <a:pt x="760" y="672"/>
                  </a:lnTo>
                  <a:lnTo>
                    <a:pt x="763" y="673"/>
                  </a:lnTo>
                  <a:lnTo>
                    <a:pt x="760" y="679"/>
                  </a:lnTo>
                  <a:lnTo>
                    <a:pt x="763" y="677"/>
                  </a:lnTo>
                  <a:lnTo>
                    <a:pt x="764" y="680"/>
                  </a:lnTo>
                  <a:lnTo>
                    <a:pt x="762" y="682"/>
                  </a:lnTo>
                  <a:lnTo>
                    <a:pt x="767" y="683"/>
                  </a:lnTo>
                  <a:lnTo>
                    <a:pt x="769" y="684"/>
                  </a:lnTo>
                  <a:lnTo>
                    <a:pt x="762" y="687"/>
                  </a:lnTo>
                  <a:lnTo>
                    <a:pt x="762" y="689"/>
                  </a:lnTo>
                  <a:lnTo>
                    <a:pt x="760" y="689"/>
                  </a:lnTo>
                  <a:lnTo>
                    <a:pt x="759" y="690"/>
                  </a:lnTo>
                  <a:lnTo>
                    <a:pt x="755" y="690"/>
                  </a:lnTo>
                  <a:lnTo>
                    <a:pt x="755" y="694"/>
                  </a:lnTo>
                  <a:lnTo>
                    <a:pt x="753" y="694"/>
                  </a:lnTo>
                  <a:lnTo>
                    <a:pt x="756" y="696"/>
                  </a:lnTo>
                  <a:lnTo>
                    <a:pt x="759" y="694"/>
                  </a:lnTo>
                  <a:lnTo>
                    <a:pt x="762" y="690"/>
                  </a:lnTo>
                  <a:lnTo>
                    <a:pt x="770" y="690"/>
                  </a:lnTo>
                  <a:lnTo>
                    <a:pt x="771" y="689"/>
                  </a:lnTo>
                  <a:lnTo>
                    <a:pt x="773" y="690"/>
                  </a:lnTo>
                  <a:lnTo>
                    <a:pt x="770" y="694"/>
                  </a:lnTo>
                  <a:lnTo>
                    <a:pt x="774" y="694"/>
                  </a:lnTo>
                  <a:lnTo>
                    <a:pt x="774" y="696"/>
                  </a:lnTo>
                  <a:lnTo>
                    <a:pt x="766" y="698"/>
                  </a:lnTo>
                  <a:lnTo>
                    <a:pt x="763" y="698"/>
                  </a:lnTo>
                  <a:lnTo>
                    <a:pt x="759" y="696"/>
                  </a:lnTo>
                  <a:lnTo>
                    <a:pt x="757" y="697"/>
                  </a:lnTo>
                  <a:lnTo>
                    <a:pt x="759" y="698"/>
                  </a:lnTo>
                  <a:lnTo>
                    <a:pt x="757" y="700"/>
                  </a:lnTo>
                  <a:lnTo>
                    <a:pt x="755" y="697"/>
                  </a:lnTo>
                  <a:lnTo>
                    <a:pt x="748" y="698"/>
                  </a:lnTo>
                  <a:lnTo>
                    <a:pt x="742" y="691"/>
                  </a:lnTo>
                  <a:lnTo>
                    <a:pt x="739" y="686"/>
                  </a:lnTo>
                  <a:lnTo>
                    <a:pt x="741" y="684"/>
                  </a:lnTo>
                  <a:lnTo>
                    <a:pt x="733" y="679"/>
                  </a:lnTo>
                  <a:lnTo>
                    <a:pt x="732" y="669"/>
                  </a:lnTo>
                  <a:lnTo>
                    <a:pt x="731" y="668"/>
                  </a:lnTo>
                  <a:lnTo>
                    <a:pt x="722" y="666"/>
                  </a:lnTo>
                  <a:lnTo>
                    <a:pt x="722" y="665"/>
                  </a:lnTo>
                  <a:lnTo>
                    <a:pt x="724" y="663"/>
                  </a:lnTo>
                  <a:lnTo>
                    <a:pt x="722" y="662"/>
                  </a:lnTo>
                  <a:lnTo>
                    <a:pt x="724" y="661"/>
                  </a:lnTo>
                  <a:lnTo>
                    <a:pt x="726" y="652"/>
                  </a:lnTo>
                  <a:lnTo>
                    <a:pt x="729" y="650"/>
                  </a:lnTo>
                  <a:lnTo>
                    <a:pt x="732" y="650"/>
                  </a:lnTo>
                  <a:lnTo>
                    <a:pt x="736" y="647"/>
                  </a:lnTo>
                  <a:lnTo>
                    <a:pt x="739" y="648"/>
                  </a:lnTo>
                  <a:lnTo>
                    <a:pt x="738" y="647"/>
                  </a:lnTo>
                  <a:close/>
                  <a:moveTo>
                    <a:pt x="830" y="596"/>
                  </a:moveTo>
                  <a:lnTo>
                    <a:pt x="832" y="602"/>
                  </a:lnTo>
                  <a:lnTo>
                    <a:pt x="828" y="609"/>
                  </a:lnTo>
                  <a:lnTo>
                    <a:pt x="830" y="615"/>
                  </a:lnTo>
                  <a:lnTo>
                    <a:pt x="826" y="619"/>
                  </a:lnTo>
                  <a:lnTo>
                    <a:pt x="825" y="619"/>
                  </a:lnTo>
                  <a:lnTo>
                    <a:pt x="825" y="616"/>
                  </a:lnTo>
                  <a:lnTo>
                    <a:pt x="822" y="616"/>
                  </a:lnTo>
                  <a:lnTo>
                    <a:pt x="821" y="615"/>
                  </a:lnTo>
                  <a:lnTo>
                    <a:pt x="818" y="613"/>
                  </a:lnTo>
                  <a:lnTo>
                    <a:pt x="815" y="615"/>
                  </a:lnTo>
                  <a:lnTo>
                    <a:pt x="814" y="613"/>
                  </a:lnTo>
                  <a:lnTo>
                    <a:pt x="812" y="615"/>
                  </a:lnTo>
                  <a:lnTo>
                    <a:pt x="808" y="615"/>
                  </a:lnTo>
                  <a:lnTo>
                    <a:pt x="809" y="608"/>
                  </a:lnTo>
                  <a:lnTo>
                    <a:pt x="812" y="608"/>
                  </a:lnTo>
                  <a:lnTo>
                    <a:pt x="811" y="603"/>
                  </a:lnTo>
                  <a:lnTo>
                    <a:pt x="814" y="602"/>
                  </a:lnTo>
                  <a:lnTo>
                    <a:pt x="814" y="599"/>
                  </a:lnTo>
                  <a:lnTo>
                    <a:pt x="816" y="605"/>
                  </a:lnTo>
                  <a:lnTo>
                    <a:pt x="822" y="606"/>
                  </a:lnTo>
                  <a:lnTo>
                    <a:pt x="825" y="603"/>
                  </a:lnTo>
                  <a:lnTo>
                    <a:pt x="823" y="598"/>
                  </a:lnTo>
                  <a:lnTo>
                    <a:pt x="825" y="599"/>
                  </a:lnTo>
                  <a:lnTo>
                    <a:pt x="828" y="598"/>
                  </a:lnTo>
                  <a:lnTo>
                    <a:pt x="829" y="596"/>
                  </a:lnTo>
                  <a:lnTo>
                    <a:pt x="830" y="596"/>
                  </a:lnTo>
                  <a:close/>
                  <a:moveTo>
                    <a:pt x="763" y="574"/>
                  </a:moveTo>
                  <a:lnTo>
                    <a:pt x="766" y="577"/>
                  </a:lnTo>
                  <a:lnTo>
                    <a:pt x="770" y="578"/>
                  </a:lnTo>
                  <a:lnTo>
                    <a:pt x="771" y="581"/>
                  </a:lnTo>
                  <a:lnTo>
                    <a:pt x="774" y="581"/>
                  </a:lnTo>
                  <a:lnTo>
                    <a:pt x="781" y="585"/>
                  </a:lnTo>
                  <a:lnTo>
                    <a:pt x="783" y="584"/>
                  </a:lnTo>
                  <a:lnTo>
                    <a:pt x="784" y="584"/>
                  </a:lnTo>
                  <a:lnTo>
                    <a:pt x="785" y="587"/>
                  </a:lnTo>
                  <a:lnTo>
                    <a:pt x="788" y="588"/>
                  </a:lnTo>
                  <a:lnTo>
                    <a:pt x="790" y="589"/>
                  </a:lnTo>
                  <a:lnTo>
                    <a:pt x="790" y="591"/>
                  </a:lnTo>
                  <a:lnTo>
                    <a:pt x="787" y="592"/>
                  </a:lnTo>
                  <a:lnTo>
                    <a:pt x="785" y="594"/>
                  </a:lnTo>
                  <a:lnTo>
                    <a:pt x="788" y="594"/>
                  </a:lnTo>
                  <a:lnTo>
                    <a:pt x="792" y="598"/>
                  </a:lnTo>
                  <a:lnTo>
                    <a:pt x="795" y="599"/>
                  </a:lnTo>
                  <a:lnTo>
                    <a:pt x="797" y="603"/>
                  </a:lnTo>
                  <a:lnTo>
                    <a:pt x="795" y="605"/>
                  </a:lnTo>
                  <a:lnTo>
                    <a:pt x="797" y="608"/>
                  </a:lnTo>
                  <a:lnTo>
                    <a:pt x="794" y="609"/>
                  </a:lnTo>
                  <a:lnTo>
                    <a:pt x="795" y="612"/>
                  </a:lnTo>
                  <a:lnTo>
                    <a:pt x="794" y="612"/>
                  </a:lnTo>
                  <a:lnTo>
                    <a:pt x="791" y="609"/>
                  </a:lnTo>
                  <a:lnTo>
                    <a:pt x="787" y="609"/>
                  </a:lnTo>
                  <a:lnTo>
                    <a:pt x="787" y="609"/>
                  </a:lnTo>
                  <a:lnTo>
                    <a:pt x="788" y="613"/>
                  </a:lnTo>
                  <a:lnTo>
                    <a:pt x="787" y="615"/>
                  </a:lnTo>
                  <a:lnTo>
                    <a:pt x="787" y="617"/>
                  </a:lnTo>
                  <a:lnTo>
                    <a:pt x="783" y="617"/>
                  </a:lnTo>
                  <a:lnTo>
                    <a:pt x="780" y="619"/>
                  </a:lnTo>
                  <a:lnTo>
                    <a:pt x="780" y="622"/>
                  </a:lnTo>
                  <a:lnTo>
                    <a:pt x="777" y="622"/>
                  </a:lnTo>
                  <a:lnTo>
                    <a:pt x="778" y="623"/>
                  </a:lnTo>
                  <a:lnTo>
                    <a:pt x="788" y="627"/>
                  </a:lnTo>
                  <a:lnTo>
                    <a:pt x="787" y="626"/>
                  </a:lnTo>
                  <a:lnTo>
                    <a:pt x="791" y="622"/>
                  </a:lnTo>
                  <a:lnTo>
                    <a:pt x="797" y="622"/>
                  </a:lnTo>
                  <a:lnTo>
                    <a:pt x="797" y="623"/>
                  </a:lnTo>
                  <a:lnTo>
                    <a:pt x="802" y="626"/>
                  </a:lnTo>
                  <a:lnTo>
                    <a:pt x="801" y="630"/>
                  </a:lnTo>
                  <a:lnTo>
                    <a:pt x="802" y="631"/>
                  </a:lnTo>
                  <a:lnTo>
                    <a:pt x="804" y="629"/>
                  </a:lnTo>
                  <a:lnTo>
                    <a:pt x="805" y="629"/>
                  </a:lnTo>
                  <a:lnTo>
                    <a:pt x="807" y="627"/>
                  </a:lnTo>
                  <a:lnTo>
                    <a:pt x="807" y="622"/>
                  </a:lnTo>
                  <a:lnTo>
                    <a:pt x="809" y="619"/>
                  </a:lnTo>
                  <a:lnTo>
                    <a:pt x="809" y="623"/>
                  </a:lnTo>
                  <a:lnTo>
                    <a:pt x="812" y="622"/>
                  </a:lnTo>
                  <a:lnTo>
                    <a:pt x="815" y="622"/>
                  </a:lnTo>
                  <a:lnTo>
                    <a:pt x="812" y="623"/>
                  </a:lnTo>
                  <a:lnTo>
                    <a:pt x="812" y="624"/>
                  </a:lnTo>
                  <a:lnTo>
                    <a:pt x="811" y="627"/>
                  </a:lnTo>
                  <a:lnTo>
                    <a:pt x="815" y="629"/>
                  </a:lnTo>
                  <a:lnTo>
                    <a:pt x="815" y="626"/>
                  </a:lnTo>
                  <a:lnTo>
                    <a:pt x="816" y="627"/>
                  </a:lnTo>
                  <a:lnTo>
                    <a:pt x="814" y="630"/>
                  </a:lnTo>
                  <a:lnTo>
                    <a:pt x="811" y="630"/>
                  </a:lnTo>
                  <a:lnTo>
                    <a:pt x="811" y="631"/>
                  </a:lnTo>
                  <a:lnTo>
                    <a:pt x="812" y="633"/>
                  </a:lnTo>
                  <a:lnTo>
                    <a:pt x="811" y="637"/>
                  </a:lnTo>
                  <a:lnTo>
                    <a:pt x="815" y="637"/>
                  </a:lnTo>
                  <a:lnTo>
                    <a:pt x="816" y="638"/>
                  </a:lnTo>
                  <a:lnTo>
                    <a:pt x="818" y="637"/>
                  </a:lnTo>
                  <a:lnTo>
                    <a:pt x="816" y="634"/>
                  </a:lnTo>
                  <a:lnTo>
                    <a:pt x="818" y="634"/>
                  </a:lnTo>
                  <a:lnTo>
                    <a:pt x="819" y="634"/>
                  </a:lnTo>
                  <a:lnTo>
                    <a:pt x="822" y="629"/>
                  </a:lnTo>
                  <a:lnTo>
                    <a:pt x="823" y="631"/>
                  </a:lnTo>
                  <a:lnTo>
                    <a:pt x="828" y="631"/>
                  </a:lnTo>
                  <a:lnTo>
                    <a:pt x="832" y="627"/>
                  </a:lnTo>
                  <a:lnTo>
                    <a:pt x="832" y="637"/>
                  </a:lnTo>
                  <a:lnTo>
                    <a:pt x="832" y="636"/>
                  </a:lnTo>
                  <a:lnTo>
                    <a:pt x="828" y="636"/>
                  </a:lnTo>
                  <a:lnTo>
                    <a:pt x="825" y="638"/>
                  </a:lnTo>
                  <a:lnTo>
                    <a:pt x="823" y="638"/>
                  </a:lnTo>
                  <a:lnTo>
                    <a:pt x="823" y="640"/>
                  </a:lnTo>
                  <a:lnTo>
                    <a:pt x="823" y="641"/>
                  </a:lnTo>
                  <a:lnTo>
                    <a:pt x="825" y="640"/>
                  </a:lnTo>
                  <a:lnTo>
                    <a:pt x="826" y="643"/>
                  </a:lnTo>
                  <a:lnTo>
                    <a:pt x="826" y="645"/>
                  </a:lnTo>
                  <a:lnTo>
                    <a:pt x="828" y="647"/>
                  </a:lnTo>
                  <a:lnTo>
                    <a:pt x="826" y="650"/>
                  </a:lnTo>
                  <a:lnTo>
                    <a:pt x="828" y="648"/>
                  </a:lnTo>
                  <a:lnTo>
                    <a:pt x="830" y="648"/>
                  </a:lnTo>
                  <a:lnTo>
                    <a:pt x="830" y="651"/>
                  </a:lnTo>
                  <a:lnTo>
                    <a:pt x="833" y="652"/>
                  </a:lnTo>
                  <a:lnTo>
                    <a:pt x="835" y="648"/>
                  </a:lnTo>
                  <a:lnTo>
                    <a:pt x="832" y="648"/>
                  </a:lnTo>
                  <a:lnTo>
                    <a:pt x="832" y="647"/>
                  </a:lnTo>
                  <a:lnTo>
                    <a:pt x="833" y="644"/>
                  </a:lnTo>
                  <a:lnTo>
                    <a:pt x="829" y="643"/>
                  </a:lnTo>
                  <a:lnTo>
                    <a:pt x="832" y="641"/>
                  </a:lnTo>
                  <a:lnTo>
                    <a:pt x="835" y="641"/>
                  </a:lnTo>
                  <a:lnTo>
                    <a:pt x="840" y="637"/>
                  </a:lnTo>
                  <a:lnTo>
                    <a:pt x="842" y="637"/>
                  </a:lnTo>
                  <a:lnTo>
                    <a:pt x="844" y="634"/>
                  </a:lnTo>
                  <a:lnTo>
                    <a:pt x="847" y="633"/>
                  </a:lnTo>
                  <a:lnTo>
                    <a:pt x="846" y="636"/>
                  </a:lnTo>
                  <a:lnTo>
                    <a:pt x="847" y="636"/>
                  </a:lnTo>
                  <a:lnTo>
                    <a:pt x="847" y="640"/>
                  </a:lnTo>
                  <a:lnTo>
                    <a:pt x="847" y="643"/>
                  </a:lnTo>
                  <a:lnTo>
                    <a:pt x="844" y="643"/>
                  </a:lnTo>
                  <a:lnTo>
                    <a:pt x="846" y="651"/>
                  </a:lnTo>
                  <a:lnTo>
                    <a:pt x="840" y="650"/>
                  </a:lnTo>
                  <a:lnTo>
                    <a:pt x="837" y="654"/>
                  </a:lnTo>
                  <a:lnTo>
                    <a:pt x="835" y="652"/>
                  </a:lnTo>
                  <a:lnTo>
                    <a:pt x="832" y="657"/>
                  </a:lnTo>
                  <a:lnTo>
                    <a:pt x="830" y="659"/>
                  </a:lnTo>
                  <a:lnTo>
                    <a:pt x="828" y="662"/>
                  </a:lnTo>
                  <a:lnTo>
                    <a:pt x="829" y="663"/>
                  </a:lnTo>
                  <a:lnTo>
                    <a:pt x="828" y="665"/>
                  </a:lnTo>
                  <a:lnTo>
                    <a:pt x="826" y="666"/>
                  </a:lnTo>
                  <a:lnTo>
                    <a:pt x="825" y="666"/>
                  </a:lnTo>
                  <a:lnTo>
                    <a:pt x="826" y="663"/>
                  </a:lnTo>
                  <a:lnTo>
                    <a:pt x="823" y="662"/>
                  </a:lnTo>
                  <a:lnTo>
                    <a:pt x="823" y="661"/>
                  </a:lnTo>
                  <a:lnTo>
                    <a:pt x="816" y="658"/>
                  </a:lnTo>
                  <a:lnTo>
                    <a:pt x="815" y="659"/>
                  </a:lnTo>
                  <a:lnTo>
                    <a:pt x="815" y="661"/>
                  </a:lnTo>
                  <a:lnTo>
                    <a:pt x="818" y="661"/>
                  </a:lnTo>
                  <a:lnTo>
                    <a:pt x="814" y="663"/>
                  </a:lnTo>
                  <a:lnTo>
                    <a:pt x="812" y="668"/>
                  </a:lnTo>
                  <a:lnTo>
                    <a:pt x="816" y="666"/>
                  </a:lnTo>
                  <a:lnTo>
                    <a:pt x="815" y="670"/>
                  </a:lnTo>
                  <a:lnTo>
                    <a:pt x="816" y="672"/>
                  </a:lnTo>
                  <a:lnTo>
                    <a:pt x="822" y="673"/>
                  </a:lnTo>
                  <a:lnTo>
                    <a:pt x="818" y="676"/>
                  </a:lnTo>
                  <a:lnTo>
                    <a:pt x="814" y="677"/>
                  </a:lnTo>
                  <a:lnTo>
                    <a:pt x="814" y="679"/>
                  </a:lnTo>
                  <a:lnTo>
                    <a:pt x="816" y="679"/>
                  </a:lnTo>
                  <a:lnTo>
                    <a:pt x="816" y="683"/>
                  </a:lnTo>
                  <a:lnTo>
                    <a:pt x="818" y="683"/>
                  </a:lnTo>
                  <a:lnTo>
                    <a:pt x="818" y="684"/>
                  </a:lnTo>
                  <a:lnTo>
                    <a:pt x="816" y="683"/>
                  </a:lnTo>
                  <a:lnTo>
                    <a:pt x="815" y="684"/>
                  </a:lnTo>
                  <a:lnTo>
                    <a:pt x="812" y="687"/>
                  </a:lnTo>
                  <a:lnTo>
                    <a:pt x="814" y="689"/>
                  </a:lnTo>
                  <a:lnTo>
                    <a:pt x="811" y="690"/>
                  </a:lnTo>
                  <a:lnTo>
                    <a:pt x="809" y="690"/>
                  </a:lnTo>
                  <a:lnTo>
                    <a:pt x="809" y="693"/>
                  </a:lnTo>
                  <a:lnTo>
                    <a:pt x="811" y="693"/>
                  </a:lnTo>
                  <a:lnTo>
                    <a:pt x="811" y="696"/>
                  </a:lnTo>
                  <a:lnTo>
                    <a:pt x="809" y="698"/>
                  </a:lnTo>
                  <a:lnTo>
                    <a:pt x="808" y="701"/>
                  </a:lnTo>
                  <a:lnTo>
                    <a:pt x="812" y="705"/>
                  </a:lnTo>
                  <a:lnTo>
                    <a:pt x="811" y="712"/>
                  </a:lnTo>
                  <a:lnTo>
                    <a:pt x="807" y="712"/>
                  </a:lnTo>
                  <a:lnTo>
                    <a:pt x="804" y="714"/>
                  </a:lnTo>
                  <a:lnTo>
                    <a:pt x="802" y="710"/>
                  </a:lnTo>
                  <a:lnTo>
                    <a:pt x="801" y="711"/>
                  </a:lnTo>
                  <a:lnTo>
                    <a:pt x="801" y="708"/>
                  </a:lnTo>
                  <a:lnTo>
                    <a:pt x="798" y="705"/>
                  </a:lnTo>
                  <a:lnTo>
                    <a:pt x="798" y="703"/>
                  </a:lnTo>
                  <a:lnTo>
                    <a:pt x="800" y="703"/>
                  </a:lnTo>
                  <a:lnTo>
                    <a:pt x="801" y="694"/>
                  </a:lnTo>
                  <a:lnTo>
                    <a:pt x="798" y="694"/>
                  </a:lnTo>
                  <a:lnTo>
                    <a:pt x="797" y="691"/>
                  </a:lnTo>
                  <a:lnTo>
                    <a:pt x="794" y="691"/>
                  </a:lnTo>
                  <a:lnTo>
                    <a:pt x="792" y="687"/>
                  </a:lnTo>
                  <a:lnTo>
                    <a:pt x="795" y="686"/>
                  </a:lnTo>
                  <a:lnTo>
                    <a:pt x="797" y="687"/>
                  </a:lnTo>
                  <a:lnTo>
                    <a:pt x="797" y="690"/>
                  </a:lnTo>
                  <a:lnTo>
                    <a:pt x="800" y="689"/>
                  </a:lnTo>
                  <a:lnTo>
                    <a:pt x="801" y="684"/>
                  </a:lnTo>
                  <a:lnTo>
                    <a:pt x="800" y="687"/>
                  </a:lnTo>
                  <a:lnTo>
                    <a:pt x="797" y="684"/>
                  </a:lnTo>
                  <a:lnTo>
                    <a:pt x="797" y="682"/>
                  </a:lnTo>
                  <a:lnTo>
                    <a:pt x="792" y="684"/>
                  </a:lnTo>
                  <a:lnTo>
                    <a:pt x="791" y="684"/>
                  </a:lnTo>
                  <a:lnTo>
                    <a:pt x="791" y="684"/>
                  </a:lnTo>
                  <a:lnTo>
                    <a:pt x="794" y="679"/>
                  </a:lnTo>
                  <a:lnTo>
                    <a:pt x="800" y="680"/>
                  </a:lnTo>
                  <a:lnTo>
                    <a:pt x="800" y="679"/>
                  </a:lnTo>
                  <a:lnTo>
                    <a:pt x="804" y="677"/>
                  </a:lnTo>
                  <a:lnTo>
                    <a:pt x="805" y="682"/>
                  </a:lnTo>
                  <a:lnTo>
                    <a:pt x="805" y="679"/>
                  </a:lnTo>
                  <a:lnTo>
                    <a:pt x="812" y="677"/>
                  </a:lnTo>
                  <a:lnTo>
                    <a:pt x="814" y="676"/>
                  </a:lnTo>
                  <a:lnTo>
                    <a:pt x="812" y="676"/>
                  </a:lnTo>
                  <a:lnTo>
                    <a:pt x="808" y="676"/>
                  </a:lnTo>
                  <a:lnTo>
                    <a:pt x="802" y="675"/>
                  </a:lnTo>
                  <a:lnTo>
                    <a:pt x="804" y="673"/>
                  </a:lnTo>
                  <a:lnTo>
                    <a:pt x="808" y="670"/>
                  </a:lnTo>
                  <a:lnTo>
                    <a:pt x="812" y="673"/>
                  </a:lnTo>
                  <a:lnTo>
                    <a:pt x="811" y="669"/>
                  </a:lnTo>
                  <a:lnTo>
                    <a:pt x="812" y="668"/>
                  </a:lnTo>
                  <a:lnTo>
                    <a:pt x="809" y="666"/>
                  </a:lnTo>
                  <a:lnTo>
                    <a:pt x="809" y="665"/>
                  </a:lnTo>
                  <a:lnTo>
                    <a:pt x="814" y="663"/>
                  </a:lnTo>
                  <a:lnTo>
                    <a:pt x="814" y="659"/>
                  </a:lnTo>
                  <a:lnTo>
                    <a:pt x="811" y="659"/>
                  </a:lnTo>
                  <a:lnTo>
                    <a:pt x="811" y="661"/>
                  </a:lnTo>
                  <a:lnTo>
                    <a:pt x="811" y="661"/>
                  </a:lnTo>
                  <a:lnTo>
                    <a:pt x="808" y="659"/>
                  </a:lnTo>
                  <a:lnTo>
                    <a:pt x="808" y="657"/>
                  </a:lnTo>
                  <a:lnTo>
                    <a:pt x="801" y="644"/>
                  </a:lnTo>
                  <a:lnTo>
                    <a:pt x="802" y="637"/>
                  </a:lnTo>
                  <a:lnTo>
                    <a:pt x="800" y="637"/>
                  </a:lnTo>
                  <a:lnTo>
                    <a:pt x="798" y="641"/>
                  </a:lnTo>
                  <a:lnTo>
                    <a:pt x="792" y="644"/>
                  </a:lnTo>
                  <a:lnTo>
                    <a:pt x="785" y="645"/>
                  </a:lnTo>
                  <a:lnTo>
                    <a:pt x="783" y="644"/>
                  </a:lnTo>
                  <a:lnTo>
                    <a:pt x="784" y="648"/>
                  </a:lnTo>
                  <a:lnTo>
                    <a:pt x="777" y="647"/>
                  </a:lnTo>
                  <a:lnTo>
                    <a:pt x="776" y="650"/>
                  </a:lnTo>
                  <a:lnTo>
                    <a:pt x="777" y="651"/>
                  </a:lnTo>
                  <a:lnTo>
                    <a:pt x="774" y="652"/>
                  </a:lnTo>
                  <a:lnTo>
                    <a:pt x="770" y="651"/>
                  </a:lnTo>
                  <a:lnTo>
                    <a:pt x="769" y="652"/>
                  </a:lnTo>
                  <a:lnTo>
                    <a:pt x="767" y="652"/>
                  </a:lnTo>
                  <a:lnTo>
                    <a:pt x="766" y="654"/>
                  </a:lnTo>
                  <a:lnTo>
                    <a:pt x="766" y="652"/>
                  </a:lnTo>
                  <a:lnTo>
                    <a:pt x="764" y="652"/>
                  </a:lnTo>
                  <a:lnTo>
                    <a:pt x="763" y="654"/>
                  </a:lnTo>
                  <a:lnTo>
                    <a:pt x="759" y="650"/>
                  </a:lnTo>
                  <a:lnTo>
                    <a:pt x="756" y="644"/>
                  </a:lnTo>
                  <a:lnTo>
                    <a:pt x="757" y="636"/>
                  </a:lnTo>
                  <a:lnTo>
                    <a:pt x="755" y="633"/>
                  </a:lnTo>
                  <a:lnTo>
                    <a:pt x="755" y="629"/>
                  </a:lnTo>
                  <a:lnTo>
                    <a:pt x="756" y="630"/>
                  </a:lnTo>
                  <a:lnTo>
                    <a:pt x="760" y="629"/>
                  </a:lnTo>
                  <a:lnTo>
                    <a:pt x="762" y="626"/>
                  </a:lnTo>
                  <a:lnTo>
                    <a:pt x="763" y="627"/>
                  </a:lnTo>
                  <a:lnTo>
                    <a:pt x="762" y="624"/>
                  </a:lnTo>
                  <a:lnTo>
                    <a:pt x="763" y="622"/>
                  </a:lnTo>
                  <a:lnTo>
                    <a:pt x="759" y="620"/>
                  </a:lnTo>
                  <a:lnTo>
                    <a:pt x="760" y="619"/>
                  </a:lnTo>
                  <a:lnTo>
                    <a:pt x="759" y="615"/>
                  </a:lnTo>
                  <a:lnTo>
                    <a:pt x="759" y="613"/>
                  </a:lnTo>
                  <a:lnTo>
                    <a:pt x="757" y="612"/>
                  </a:lnTo>
                  <a:lnTo>
                    <a:pt x="759" y="610"/>
                  </a:lnTo>
                  <a:lnTo>
                    <a:pt x="759" y="608"/>
                  </a:lnTo>
                  <a:lnTo>
                    <a:pt x="756" y="605"/>
                  </a:lnTo>
                  <a:lnTo>
                    <a:pt x="756" y="608"/>
                  </a:lnTo>
                  <a:lnTo>
                    <a:pt x="756" y="609"/>
                  </a:lnTo>
                  <a:lnTo>
                    <a:pt x="752" y="609"/>
                  </a:lnTo>
                  <a:lnTo>
                    <a:pt x="750" y="610"/>
                  </a:lnTo>
                  <a:lnTo>
                    <a:pt x="752" y="612"/>
                  </a:lnTo>
                  <a:lnTo>
                    <a:pt x="753" y="613"/>
                  </a:lnTo>
                  <a:lnTo>
                    <a:pt x="755" y="615"/>
                  </a:lnTo>
                  <a:lnTo>
                    <a:pt x="755" y="613"/>
                  </a:lnTo>
                  <a:lnTo>
                    <a:pt x="756" y="615"/>
                  </a:lnTo>
                  <a:lnTo>
                    <a:pt x="756" y="617"/>
                  </a:lnTo>
                  <a:lnTo>
                    <a:pt x="755" y="617"/>
                  </a:lnTo>
                  <a:lnTo>
                    <a:pt x="756" y="619"/>
                  </a:lnTo>
                  <a:lnTo>
                    <a:pt x="757" y="623"/>
                  </a:lnTo>
                  <a:lnTo>
                    <a:pt x="760" y="626"/>
                  </a:lnTo>
                  <a:lnTo>
                    <a:pt x="757" y="626"/>
                  </a:lnTo>
                  <a:lnTo>
                    <a:pt x="756" y="623"/>
                  </a:lnTo>
                  <a:lnTo>
                    <a:pt x="752" y="620"/>
                  </a:lnTo>
                  <a:lnTo>
                    <a:pt x="746" y="619"/>
                  </a:lnTo>
                  <a:lnTo>
                    <a:pt x="752" y="624"/>
                  </a:lnTo>
                  <a:lnTo>
                    <a:pt x="752" y="627"/>
                  </a:lnTo>
                  <a:lnTo>
                    <a:pt x="749" y="627"/>
                  </a:lnTo>
                  <a:lnTo>
                    <a:pt x="753" y="631"/>
                  </a:lnTo>
                  <a:lnTo>
                    <a:pt x="752" y="636"/>
                  </a:lnTo>
                  <a:lnTo>
                    <a:pt x="752" y="637"/>
                  </a:lnTo>
                  <a:lnTo>
                    <a:pt x="750" y="637"/>
                  </a:lnTo>
                  <a:lnTo>
                    <a:pt x="748" y="638"/>
                  </a:lnTo>
                  <a:lnTo>
                    <a:pt x="746" y="636"/>
                  </a:lnTo>
                  <a:lnTo>
                    <a:pt x="746" y="638"/>
                  </a:lnTo>
                  <a:lnTo>
                    <a:pt x="746" y="641"/>
                  </a:lnTo>
                  <a:lnTo>
                    <a:pt x="745" y="641"/>
                  </a:lnTo>
                  <a:lnTo>
                    <a:pt x="741" y="640"/>
                  </a:lnTo>
                  <a:lnTo>
                    <a:pt x="741" y="638"/>
                  </a:lnTo>
                  <a:lnTo>
                    <a:pt x="736" y="636"/>
                  </a:lnTo>
                  <a:lnTo>
                    <a:pt x="736" y="634"/>
                  </a:lnTo>
                  <a:lnTo>
                    <a:pt x="735" y="631"/>
                  </a:lnTo>
                  <a:lnTo>
                    <a:pt x="733" y="626"/>
                  </a:lnTo>
                  <a:lnTo>
                    <a:pt x="735" y="622"/>
                  </a:lnTo>
                  <a:lnTo>
                    <a:pt x="735" y="620"/>
                  </a:lnTo>
                  <a:lnTo>
                    <a:pt x="735" y="619"/>
                  </a:lnTo>
                  <a:lnTo>
                    <a:pt x="735" y="615"/>
                  </a:lnTo>
                  <a:lnTo>
                    <a:pt x="738" y="613"/>
                  </a:lnTo>
                  <a:lnTo>
                    <a:pt x="735" y="609"/>
                  </a:lnTo>
                  <a:lnTo>
                    <a:pt x="738" y="608"/>
                  </a:lnTo>
                  <a:lnTo>
                    <a:pt x="739" y="609"/>
                  </a:lnTo>
                  <a:lnTo>
                    <a:pt x="739" y="608"/>
                  </a:lnTo>
                  <a:lnTo>
                    <a:pt x="738" y="605"/>
                  </a:lnTo>
                  <a:lnTo>
                    <a:pt x="738" y="599"/>
                  </a:lnTo>
                  <a:lnTo>
                    <a:pt x="736" y="596"/>
                  </a:lnTo>
                  <a:lnTo>
                    <a:pt x="738" y="592"/>
                  </a:lnTo>
                  <a:lnTo>
                    <a:pt x="736" y="591"/>
                  </a:lnTo>
                  <a:lnTo>
                    <a:pt x="742" y="582"/>
                  </a:lnTo>
                  <a:lnTo>
                    <a:pt x="741" y="580"/>
                  </a:lnTo>
                  <a:lnTo>
                    <a:pt x="739" y="581"/>
                  </a:lnTo>
                  <a:lnTo>
                    <a:pt x="739" y="580"/>
                  </a:lnTo>
                  <a:lnTo>
                    <a:pt x="741" y="580"/>
                  </a:lnTo>
                  <a:lnTo>
                    <a:pt x="743" y="580"/>
                  </a:lnTo>
                  <a:lnTo>
                    <a:pt x="743" y="578"/>
                  </a:lnTo>
                  <a:lnTo>
                    <a:pt x="749" y="578"/>
                  </a:lnTo>
                  <a:lnTo>
                    <a:pt x="756" y="574"/>
                  </a:lnTo>
                  <a:lnTo>
                    <a:pt x="763" y="574"/>
                  </a:lnTo>
                  <a:close/>
                  <a:moveTo>
                    <a:pt x="860" y="571"/>
                  </a:moveTo>
                  <a:lnTo>
                    <a:pt x="863" y="574"/>
                  </a:lnTo>
                  <a:lnTo>
                    <a:pt x="861" y="574"/>
                  </a:lnTo>
                  <a:lnTo>
                    <a:pt x="860" y="573"/>
                  </a:lnTo>
                  <a:lnTo>
                    <a:pt x="861" y="575"/>
                  </a:lnTo>
                  <a:lnTo>
                    <a:pt x="861" y="577"/>
                  </a:lnTo>
                  <a:lnTo>
                    <a:pt x="863" y="577"/>
                  </a:lnTo>
                  <a:lnTo>
                    <a:pt x="864" y="578"/>
                  </a:lnTo>
                  <a:lnTo>
                    <a:pt x="868" y="577"/>
                  </a:lnTo>
                  <a:lnTo>
                    <a:pt x="870" y="578"/>
                  </a:lnTo>
                  <a:lnTo>
                    <a:pt x="870" y="580"/>
                  </a:lnTo>
                  <a:lnTo>
                    <a:pt x="866" y="580"/>
                  </a:lnTo>
                  <a:lnTo>
                    <a:pt x="864" y="582"/>
                  </a:lnTo>
                  <a:lnTo>
                    <a:pt x="866" y="587"/>
                  </a:lnTo>
                  <a:lnTo>
                    <a:pt x="867" y="587"/>
                  </a:lnTo>
                  <a:lnTo>
                    <a:pt x="868" y="585"/>
                  </a:lnTo>
                  <a:lnTo>
                    <a:pt x="875" y="585"/>
                  </a:lnTo>
                  <a:lnTo>
                    <a:pt x="875" y="587"/>
                  </a:lnTo>
                  <a:lnTo>
                    <a:pt x="874" y="588"/>
                  </a:lnTo>
                  <a:lnTo>
                    <a:pt x="874" y="591"/>
                  </a:lnTo>
                  <a:lnTo>
                    <a:pt x="874" y="592"/>
                  </a:lnTo>
                  <a:lnTo>
                    <a:pt x="878" y="594"/>
                  </a:lnTo>
                  <a:lnTo>
                    <a:pt x="875" y="598"/>
                  </a:lnTo>
                  <a:lnTo>
                    <a:pt x="877" y="599"/>
                  </a:lnTo>
                  <a:lnTo>
                    <a:pt x="875" y="599"/>
                  </a:lnTo>
                  <a:lnTo>
                    <a:pt x="874" y="599"/>
                  </a:lnTo>
                  <a:lnTo>
                    <a:pt x="874" y="598"/>
                  </a:lnTo>
                  <a:lnTo>
                    <a:pt x="871" y="598"/>
                  </a:lnTo>
                  <a:lnTo>
                    <a:pt x="868" y="601"/>
                  </a:lnTo>
                  <a:lnTo>
                    <a:pt x="866" y="598"/>
                  </a:lnTo>
                  <a:lnTo>
                    <a:pt x="866" y="601"/>
                  </a:lnTo>
                  <a:lnTo>
                    <a:pt x="864" y="602"/>
                  </a:lnTo>
                  <a:lnTo>
                    <a:pt x="863" y="601"/>
                  </a:lnTo>
                  <a:lnTo>
                    <a:pt x="864" y="595"/>
                  </a:lnTo>
                  <a:lnTo>
                    <a:pt x="864" y="592"/>
                  </a:lnTo>
                  <a:lnTo>
                    <a:pt x="860" y="589"/>
                  </a:lnTo>
                  <a:lnTo>
                    <a:pt x="856" y="591"/>
                  </a:lnTo>
                  <a:lnTo>
                    <a:pt x="859" y="595"/>
                  </a:lnTo>
                  <a:lnTo>
                    <a:pt x="857" y="601"/>
                  </a:lnTo>
                  <a:lnTo>
                    <a:pt x="850" y="599"/>
                  </a:lnTo>
                  <a:lnTo>
                    <a:pt x="850" y="596"/>
                  </a:lnTo>
                  <a:lnTo>
                    <a:pt x="853" y="592"/>
                  </a:lnTo>
                  <a:lnTo>
                    <a:pt x="853" y="588"/>
                  </a:lnTo>
                  <a:lnTo>
                    <a:pt x="860" y="588"/>
                  </a:lnTo>
                  <a:lnTo>
                    <a:pt x="861" y="585"/>
                  </a:lnTo>
                  <a:lnTo>
                    <a:pt x="861" y="584"/>
                  </a:lnTo>
                  <a:lnTo>
                    <a:pt x="859" y="581"/>
                  </a:lnTo>
                  <a:lnTo>
                    <a:pt x="854" y="575"/>
                  </a:lnTo>
                  <a:lnTo>
                    <a:pt x="853" y="575"/>
                  </a:lnTo>
                  <a:lnTo>
                    <a:pt x="853" y="574"/>
                  </a:lnTo>
                  <a:lnTo>
                    <a:pt x="856" y="574"/>
                  </a:lnTo>
                  <a:lnTo>
                    <a:pt x="860" y="571"/>
                  </a:lnTo>
                  <a:close/>
                  <a:moveTo>
                    <a:pt x="809" y="568"/>
                  </a:moveTo>
                  <a:lnTo>
                    <a:pt x="811" y="568"/>
                  </a:lnTo>
                  <a:lnTo>
                    <a:pt x="812" y="571"/>
                  </a:lnTo>
                  <a:lnTo>
                    <a:pt x="811" y="584"/>
                  </a:lnTo>
                  <a:lnTo>
                    <a:pt x="808" y="580"/>
                  </a:lnTo>
                  <a:lnTo>
                    <a:pt x="807" y="575"/>
                  </a:lnTo>
                  <a:lnTo>
                    <a:pt x="807" y="570"/>
                  </a:lnTo>
                  <a:lnTo>
                    <a:pt x="809" y="568"/>
                  </a:lnTo>
                  <a:close/>
                  <a:moveTo>
                    <a:pt x="784" y="559"/>
                  </a:moveTo>
                  <a:lnTo>
                    <a:pt x="785" y="560"/>
                  </a:lnTo>
                  <a:lnTo>
                    <a:pt x="788" y="560"/>
                  </a:lnTo>
                  <a:lnTo>
                    <a:pt x="788" y="564"/>
                  </a:lnTo>
                  <a:lnTo>
                    <a:pt x="791" y="566"/>
                  </a:lnTo>
                  <a:lnTo>
                    <a:pt x="798" y="566"/>
                  </a:lnTo>
                  <a:lnTo>
                    <a:pt x="801" y="563"/>
                  </a:lnTo>
                  <a:lnTo>
                    <a:pt x="804" y="563"/>
                  </a:lnTo>
                  <a:lnTo>
                    <a:pt x="805" y="567"/>
                  </a:lnTo>
                  <a:lnTo>
                    <a:pt x="804" y="568"/>
                  </a:lnTo>
                  <a:lnTo>
                    <a:pt x="802" y="568"/>
                  </a:lnTo>
                  <a:lnTo>
                    <a:pt x="801" y="571"/>
                  </a:lnTo>
                  <a:lnTo>
                    <a:pt x="802" y="580"/>
                  </a:lnTo>
                  <a:lnTo>
                    <a:pt x="797" y="582"/>
                  </a:lnTo>
                  <a:lnTo>
                    <a:pt x="790" y="582"/>
                  </a:lnTo>
                  <a:lnTo>
                    <a:pt x="781" y="577"/>
                  </a:lnTo>
                  <a:lnTo>
                    <a:pt x="780" y="573"/>
                  </a:lnTo>
                  <a:lnTo>
                    <a:pt x="777" y="571"/>
                  </a:lnTo>
                  <a:lnTo>
                    <a:pt x="777" y="567"/>
                  </a:lnTo>
                  <a:lnTo>
                    <a:pt x="778" y="566"/>
                  </a:lnTo>
                  <a:lnTo>
                    <a:pt x="778" y="563"/>
                  </a:lnTo>
                  <a:lnTo>
                    <a:pt x="784" y="559"/>
                  </a:lnTo>
                  <a:close/>
                  <a:moveTo>
                    <a:pt x="837" y="542"/>
                  </a:moveTo>
                  <a:lnTo>
                    <a:pt x="839" y="545"/>
                  </a:lnTo>
                  <a:lnTo>
                    <a:pt x="837" y="549"/>
                  </a:lnTo>
                  <a:lnTo>
                    <a:pt x="839" y="549"/>
                  </a:lnTo>
                  <a:lnTo>
                    <a:pt x="843" y="550"/>
                  </a:lnTo>
                  <a:lnTo>
                    <a:pt x="837" y="563"/>
                  </a:lnTo>
                  <a:lnTo>
                    <a:pt x="839" y="573"/>
                  </a:lnTo>
                  <a:lnTo>
                    <a:pt x="842" y="573"/>
                  </a:lnTo>
                  <a:lnTo>
                    <a:pt x="842" y="577"/>
                  </a:lnTo>
                  <a:lnTo>
                    <a:pt x="842" y="577"/>
                  </a:lnTo>
                  <a:lnTo>
                    <a:pt x="836" y="577"/>
                  </a:lnTo>
                  <a:lnTo>
                    <a:pt x="832" y="580"/>
                  </a:lnTo>
                  <a:lnTo>
                    <a:pt x="832" y="571"/>
                  </a:lnTo>
                  <a:lnTo>
                    <a:pt x="828" y="567"/>
                  </a:lnTo>
                  <a:lnTo>
                    <a:pt x="826" y="568"/>
                  </a:lnTo>
                  <a:lnTo>
                    <a:pt x="826" y="567"/>
                  </a:lnTo>
                  <a:lnTo>
                    <a:pt x="826" y="561"/>
                  </a:lnTo>
                  <a:lnTo>
                    <a:pt x="828" y="560"/>
                  </a:lnTo>
                  <a:lnTo>
                    <a:pt x="828" y="563"/>
                  </a:lnTo>
                  <a:lnTo>
                    <a:pt x="830" y="564"/>
                  </a:lnTo>
                  <a:lnTo>
                    <a:pt x="835" y="561"/>
                  </a:lnTo>
                  <a:lnTo>
                    <a:pt x="835" y="556"/>
                  </a:lnTo>
                  <a:lnTo>
                    <a:pt x="832" y="554"/>
                  </a:lnTo>
                  <a:lnTo>
                    <a:pt x="833" y="549"/>
                  </a:lnTo>
                  <a:lnTo>
                    <a:pt x="832" y="546"/>
                  </a:lnTo>
                  <a:lnTo>
                    <a:pt x="837" y="542"/>
                  </a:lnTo>
                  <a:close/>
                  <a:moveTo>
                    <a:pt x="896" y="521"/>
                  </a:moveTo>
                  <a:lnTo>
                    <a:pt x="896" y="528"/>
                  </a:lnTo>
                  <a:lnTo>
                    <a:pt x="895" y="529"/>
                  </a:lnTo>
                  <a:lnTo>
                    <a:pt x="901" y="532"/>
                  </a:lnTo>
                  <a:lnTo>
                    <a:pt x="903" y="532"/>
                  </a:lnTo>
                  <a:lnTo>
                    <a:pt x="903" y="534"/>
                  </a:lnTo>
                  <a:lnTo>
                    <a:pt x="898" y="532"/>
                  </a:lnTo>
                  <a:lnTo>
                    <a:pt x="895" y="534"/>
                  </a:lnTo>
                  <a:lnTo>
                    <a:pt x="894" y="531"/>
                  </a:lnTo>
                  <a:lnTo>
                    <a:pt x="891" y="531"/>
                  </a:lnTo>
                  <a:lnTo>
                    <a:pt x="885" y="534"/>
                  </a:lnTo>
                  <a:lnTo>
                    <a:pt x="880" y="545"/>
                  </a:lnTo>
                  <a:lnTo>
                    <a:pt x="881" y="541"/>
                  </a:lnTo>
                  <a:lnTo>
                    <a:pt x="877" y="539"/>
                  </a:lnTo>
                  <a:lnTo>
                    <a:pt x="875" y="542"/>
                  </a:lnTo>
                  <a:lnTo>
                    <a:pt x="878" y="542"/>
                  </a:lnTo>
                  <a:lnTo>
                    <a:pt x="880" y="542"/>
                  </a:lnTo>
                  <a:lnTo>
                    <a:pt x="880" y="546"/>
                  </a:lnTo>
                  <a:lnTo>
                    <a:pt x="880" y="549"/>
                  </a:lnTo>
                  <a:lnTo>
                    <a:pt x="881" y="547"/>
                  </a:lnTo>
                  <a:lnTo>
                    <a:pt x="881" y="552"/>
                  </a:lnTo>
                  <a:lnTo>
                    <a:pt x="877" y="547"/>
                  </a:lnTo>
                  <a:lnTo>
                    <a:pt x="875" y="547"/>
                  </a:lnTo>
                  <a:lnTo>
                    <a:pt x="873" y="546"/>
                  </a:lnTo>
                  <a:lnTo>
                    <a:pt x="871" y="546"/>
                  </a:lnTo>
                  <a:lnTo>
                    <a:pt x="871" y="552"/>
                  </a:lnTo>
                  <a:lnTo>
                    <a:pt x="870" y="552"/>
                  </a:lnTo>
                  <a:lnTo>
                    <a:pt x="868" y="550"/>
                  </a:lnTo>
                  <a:lnTo>
                    <a:pt x="868" y="546"/>
                  </a:lnTo>
                  <a:lnTo>
                    <a:pt x="867" y="546"/>
                  </a:lnTo>
                  <a:lnTo>
                    <a:pt x="864" y="550"/>
                  </a:lnTo>
                  <a:lnTo>
                    <a:pt x="864" y="546"/>
                  </a:lnTo>
                  <a:lnTo>
                    <a:pt x="860" y="546"/>
                  </a:lnTo>
                  <a:lnTo>
                    <a:pt x="859" y="547"/>
                  </a:lnTo>
                  <a:lnTo>
                    <a:pt x="859" y="552"/>
                  </a:lnTo>
                  <a:lnTo>
                    <a:pt x="853" y="556"/>
                  </a:lnTo>
                  <a:lnTo>
                    <a:pt x="853" y="561"/>
                  </a:lnTo>
                  <a:lnTo>
                    <a:pt x="850" y="557"/>
                  </a:lnTo>
                  <a:lnTo>
                    <a:pt x="850" y="564"/>
                  </a:lnTo>
                  <a:lnTo>
                    <a:pt x="849" y="564"/>
                  </a:lnTo>
                  <a:lnTo>
                    <a:pt x="847" y="557"/>
                  </a:lnTo>
                  <a:lnTo>
                    <a:pt x="849" y="552"/>
                  </a:lnTo>
                  <a:lnTo>
                    <a:pt x="851" y="552"/>
                  </a:lnTo>
                  <a:lnTo>
                    <a:pt x="851" y="550"/>
                  </a:lnTo>
                  <a:lnTo>
                    <a:pt x="854" y="549"/>
                  </a:lnTo>
                  <a:lnTo>
                    <a:pt x="856" y="545"/>
                  </a:lnTo>
                  <a:lnTo>
                    <a:pt x="860" y="541"/>
                  </a:lnTo>
                  <a:lnTo>
                    <a:pt x="866" y="539"/>
                  </a:lnTo>
                  <a:lnTo>
                    <a:pt x="864" y="538"/>
                  </a:lnTo>
                  <a:lnTo>
                    <a:pt x="863" y="538"/>
                  </a:lnTo>
                  <a:lnTo>
                    <a:pt x="863" y="536"/>
                  </a:lnTo>
                  <a:lnTo>
                    <a:pt x="866" y="536"/>
                  </a:lnTo>
                  <a:lnTo>
                    <a:pt x="863" y="532"/>
                  </a:lnTo>
                  <a:lnTo>
                    <a:pt x="863" y="527"/>
                  </a:lnTo>
                  <a:lnTo>
                    <a:pt x="861" y="524"/>
                  </a:lnTo>
                  <a:lnTo>
                    <a:pt x="861" y="522"/>
                  </a:lnTo>
                  <a:lnTo>
                    <a:pt x="864" y="529"/>
                  </a:lnTo>
                  <a:lnTo>
                    <a:pt x="867" y="527"/>
                  </a:lnTo>
                  <a:lnTo>
                    <a:pt x="868" y="528"/>
                  </a:lnTo>
                  <a:lnTo>
                    <a:pt x="873" y="524"/>
                  </a:lnTo>
                  <a:lnTo>
                    <a:pt x="878" y="524"/>
                  </a:lnTo>
                  <a:lnTo>
                    <a:pt x="877" y="528"/>
                  </a:lnTo>
                  <a:lnTo>
                    <a:pt x="873" y="529"/>
                  </a:lnTo>
                  <a:lnTo>
                    <a:pt x="873" y="532"/>
                  </a:lnTo>
                  <a:lnTo>
                    <a:pt x="870" y="534"/>
                  </a:lnTo>
                  <a:lnTo>
                    <a:pt x="870" y="536"/>
                  </a:lnTo>
                  <a:lnTo>
                    <a:pt x="868" y="538"/>
                  </a:lnTo>
                  <a:lnTo>
                    <a:pt x="870" y="538"/>
                  </a:lnTo>
                  <a:lnTo>
                    <a:pt x="873" y="539"/>
                  </a:lnTo>
                  <a:lnTo>
                    <a:pt x="873" y="535"/>
                  </a:lnTo>
                  <a:lnTo>
                    <a:pt x="874" y="538"/>
                  </a:lnTo>
                  <a:lnTo>
                    <a:pt x="875" y="538"/>
                  </a:lnTo>
                  <a:lnTo>
                    <a:pt x="875" y="536"/>
                  </a:lnTo>
                  <a:lnTo>
                    <a:pt x="877" y="536"/>
                  </a:lnTo>
                  <a:lnTo>
                    <a:pt x="885" y="529"/>
                  </a:lnTo>
                  <a:lnTo>
                    <a:pt x="891" y="529"/>
                  </a:lnTo>
                  <a:lnTo>
                    <a:pt x="891" y="524"/>
                  </a:lnTo>
                  <a:lnTo>
                    <a:pt x="894" y="521"/>
                  </a:lnTo>
                  <a:lnTo>
                    <a:pt x="896" y="521"/>
                  </a:lnTo>
                  <a:lnTo>
                    <a:pt x="896" y="521"/>
                  </a:lnTo>
                  <a:close/>
                  <a:moveTo>
                    <a:pt x="804" y="506"/>
                  </a:moveTo>
                  <a:lnTo>
                    <a:pt x="805" y="506"/>
                  </a:lnTo>
                  <a:lnTo>
                    <a:pt x="805" y="507"/>
                  </a:lnTo>
                  <a:lnTo>
                    <a:pt x="807" y="508"/>
                  </a:lnTo>
                  <a:lnTo>
                    <a:pt x="807" y="510"/>
                  </a:lnTo>
                  <a:lnTo>
                    <a:pt x="804" y="510"/>
                  </a:lnTo>
                  <a:lnTo>
                    <a:pt x="804" y="513"/>
                  </a:lnTo>
                  <a:lnTo>
                    <a:pt x="802" y="511"/>
                  </a:lnTo>
                  <a:lnTo>
                    <a:pt x="804" y="513"/>
                  </a:lnTo>
                  <a:lnTo>
                    <a:pt x="805" y="513"/>
                  </a:lnTo>
                  <a:lnTo>
                    <a:pt x="805" y="517"/>
                  </a:lnTo>
                  <a:lnTo>
                    <a:pt x="802" y="518"/>
                  </a:lnTo>
                  <a:lnTo>
                    <a:pt x="800" y="517"/>
                  </a:lnTo>
                  <a:lnTo>
                    <a:pt x="800" y="520"/>
                  </a:lnTo>
                  <a:lnTo>
                    <a:pt x="802" y="520"/>
                  </a:lnTo>
                  <a:lnTo>
                    <a:pt x="804" y="520"/>
                  </a:lnTo>
                  <a:lnTo>
                    <a:pt x="804" y="522"/>
                  </a:lnTo>
                  <a:lnTo>
                    <a:pt x="807" y="521"/>
                  </a:lnTo>
                  <a:lnTo>
                    <a:pt x="808" y="524"/>
                  </a:lnTo>
                  <a:lnTo>
                    <a:pt x="811" y="524"/>
                  </a:lnTo>
                  <a:lnTo>
                    <a:pt x="811" y="527"/>
                  </a:lnTo>
                  <a:lnTo>
                    <a:pt x="814" y="524"/>
                  </a:lnTo>
                  <a:lnTo>
                    <a:pt x="814" y="527"/>
                  </a:lnTo>
                  <a:lnTo>
                    <a:pt x="815" y="527"/>
                  </a:lnTo>
                  <a:lnTo>
                    <a:pt x="815" y="528"/>
                  </a:lnTo>
                  <a:lnTo>
                    <a:pt x="816" y="528"/>
                  </a:lnTo>
                  <a:lnTo>
                    <a:pt x="816" y="529"/>
                  </a:lnTo>
                  <a:lnTo>
                    <a:pt x="818" y="536"/>
                  </a:lnTo>
                  <a:lnTo>
                    <a:pt x="819" y="535"/>
                  </a:lnTo>
                  <a:lnTo>
                    <a:pt x="822" y="536"/>
                  </a:lnTo>
                  <a:lnTo>
                    <a:pt x="825" y="543"/>
                  </a:lnTo>
                  <a:lnTo>
                    <a:pt x="821" y="542"/>
                  </a:lnTo>
                  <a:lnTo>
                    <a:pt x="816" y="549"/>
                  </a:lnTo>
                  <a:lnTo>
                    <a:pt x="816" y="546"/>
                  </a:lnTo>
                  <a:lnTo>
                    <a:pt x="818" y="545"/>
                  </a:lnTo>
                  <a:lnTo>
                    <a:pt x="816" y="543"/>
                  </a:lnTo>
                  <a:lnTo>
                    <a:pt x="818" y="541"/>
                  </a:lnTo>
                  <a:lnTo>
                    <a:pt x="816" y="539"/>
                  </a:lnTo>
                  <a:lnTo>
                    <a:pt x="815" y="541"/>
                  </a:lnTo>
                  <a:lnTo>
                    <a:pt x="815" y="538"/>
                  </a:lnTo>
                  <a:lnTo>
                    <a:pt x="811" y="532"/>
                  </a:lnTo>
                  <a:lnTo>
                    <a:pt x="809" y="532"/>
                  </a:lnTo>
                  <a:lnTo>
                    <a:pt x="809" y="531"/>
                  </a:lnTo>
                  <a:lnTo>
                    <a:pt x="802" y="529"/>
                  </a:lnTo>
                  <a:lnTo>
                    <a:pt x="804" y="532"/>
                  </a:lnTo>
                  <a:lnTo>
                    <a:pt x="807" y="535"/>
                  </a:lnTo>
                  <a:lnTo>
                    <a:pt x="801" y="536"/>
                  </a:lnTo>
                  <a:lnTo>
                    <a:pt x="800" y="539"/>
                  </a:lnTo>
                  <a:lnTo>
                    <a:pt x="795" y="534"/>
                  </a:lnTo>
                  <a:lnTo>
                    <a:pt x="792" y="534"/>
                  </a:lnTo>
                  <a:lnTo>
                    <a:pt x="794" y="529"/>
                  </a:lnTo>
                  <a:lnTo>
                    <a:pt x="792" y="524"/>
                  </a:lnTo>
                  <a:lnTo>
                    <a:pt x="791" y="521"/>
                  </a:lnTo>
                  <a:lnTo>
                    <a:pt x="787" y="520"/>
                  </a:lnTo>
                  <a:lnTo>
                    <a:pt x="784" y="514"/>
                  </a:lnTo>
                  <a:lnTo>
                    <a:pt x="791" y="517"/>
                  </a:lnTo>
                  <a:lnTo>
                    <a:pt x="792" y="515"/>
                  </a:lnTo>
                  <a:lnTo>
                    <a:pt x="795" y="517"/>
                  </a:lnTo>
                  <a:lnTo>
                    <a:pt x="798" y="514"/>
                  </a:lnTo>
                  <a:lnTo>
                    <a:pt x="800" y="514"/>
                  </a:lnTo>
                  <a:lnTo>
                    <a:pt x="801" y="508"/>
                  </a:lnTo>
                  <a:lnTo>
                    <a:pt x="804" y="506"/>
                  </a:lnTo>
                  <a:close/>
                  <a:moveTo>
                    <a:pt x="818" y="496"/>
                  </a:moveTo>
                  <a:lnTo>
                    <a:pt x="819" y="503"/>
                  </a:lnTo>
                  <a:lnTo>
                    <a:pt x="819" y="504"/>
                  </a:lnTo>
                  <a:lnTo>
                    <a:pt x="818" y="504"/>
                  </a:lnTo>
                  <a:lnTo>
                    <a:pt x="816" y="507"/>
                  </a:lnTo>
                  <a:lnTo>
                    <a:pt x="818" y="511"/>
                  </a:lnTo>
                  <a:lnTo>
                    <a:pt x="818" y="513"/>
                  </a:lnTo>
                  <a:lnTo>
                    <a:pt x="818" y="514"/>
                  </a:lnTo>
                  <a:lnTo>
                    <a:pt x="816" y="517"/>
                  </a:lnTo>
                  <a:lnTo>
                    <a:pt x="816" y="517"/>
                  </a:lnTo>
                  <a:lnTo>
                    <a:pt x="815" y="515"/>
                  </a:lnTo>
                  <a:lnTo>
                    <a:pt x="812" y="518"/>
                  </a:lnTo>
                  <a:lnTo>
                    <a:pt x="812" y="508"/>
                  </a:lnTo>
                  <a:lnTo>
                    <a:pt x="815" y="504"/>
                  </a:lnTo>
                  <a:lnTo>
                    <a:pt x="815" y="497"/>
                  </a:lnTo>
                  <a:lnTo>
                    <a:pt x="818" y="496"/>
                  </a:lnTo>
                  <a:close/>
                  <a:moveTo>
                    <a:pt x="1107" y="290"/>
                  </a:moveTo>
                  <a:lnTo>
                    <a:pt x="1113" y="292"/>
                  </a:lnTo>
                  <a:lnTo>
                    <a:pt x="1109" y="295"/>
                  </a:lnTo>
                  <a:lnTo>
                    <a:pt x="1104" y="293"/>
                  </a:lnTo>
                  <a:lnTo>
                    <a:pt x="1106" y="290"/>
                  </a:lnTo>
                  <a:lnTo>
                    <a:pt x="1104" y="290"/>
                  </a:lnTo>
                  <a:lnTo>
                    <a:pt x="1106" y="289"/>
                  </a:lnTo>
                  <a:lnTo>
                    <a:pt x="1107" y="290"/>
                  </a:lnTo>
                  <a:close/>
                  <a:moveTo>
                    <a:pt x="1082" y="271"/>
                  </a:moveTo>
                  <a:lnTo>
                    <a:pt x="1080" y="264"/>
                  </a:lnTo>
                  <a:lnTo>
                    <a:pt x="1079" y="269"/>
                  </a:lnTo>
                  <a:lnTo>
                    <a:pt x="1079" y="269"/>
                  </a:lnTo>
                  <a:lnTo>
                    <a:pt x="1079" y="272"/>
                  </a:lnTo>
                  <a:lnTo>
                    <a:pt x="1078" y="272"/>
                  </a:lnTo>
                  <a:lnTo>
                    <a:pt x="1076" y="268"/>
                  </a:lnTo>
                  <a:lnTo>
                    <a:pt x="1076" y="267"/>
                  </a:lnTo>
                  <a:lnTo>
                    <a:pt x="1075" y="265"/>
                  </a:lnTo>
                  <a:lnTo>
                    <a:pt x="1079" y="264"/>
                  </a:lnTo>
                  <a:lnTo>
                    <a:pt x="1078" y="262"/>
                  </a:lnTo>
                  <a:lnTo>
                    <a:pt x="1080" y="258"/>
                  </a:lnTo>
                  <a:lnTo>
                    <a:pt x="1080" y="257"/>
                  </a:lnTo>
                  <a:lnTo>
                    <a:pt x="1079" y="258"/>
                  </a:lnTo>
                  <a:lnTo>
                    <a:pt x="1078" y="255"/>
                  </a:lnTo>
                  <a:lnTo>
                    <a:pt x="1079" y="255"/>
                  </a:lnTo>
                  <a:lnTo>
                    <a:pt x="1079" y="254"/>
                  </a:lnTo>
                  <a:lnTo>
                    <a:pt x="1082" y="255"/>
                  </a:lnTo>
                  <a:lnTo>
                    <a:pt x="1083" y="251"/>
                  </a:lnTo>
                  <a:lnTo>
                    <a:pt x="1085" y="253"/>
                  </a:lnTo>
                  <a:lnTo>
                    <a:pt x="1083" y="253"/>
                  </a:lnTo>
                  <a:lnTo>
                    <a:pt x="1083" y="255"/>
                  </a:lnTo>
                  <a:lnTo>
                    <a:pt x="1080" y="262"/>
                  </a:lnTo>
                  <a:lnTo>
                    <a:pt x="1085" y="258"/>
                  </a:lnTo>
                  <a:lnTo>
                    <a:pt x="1086" y="260"/>
                  </a:lnTo>
                  <a:lnTo>
                    <a:pt x="1082" y="271"/>
                  </a:lnTo>
                  <a:close/>
                  <a:moveTo>
                    <a:pt x="1086" y="257"/>
                  </a:moveTo>
                  <a:lnTo>
                    <a:pt x="1085" y="257"/>
                  </a:lnTo>
                  <a:lnTo>
                    <a:pt x="1086" y="253"/>
                  </a:lnTo>
                  <a:lnTo>
                    <a:pt x="1086" y="248"/>
                  </a:lnTo>
                  <a:lnTo>
                    <a:pt x="1089" y="247"/>
                  </a:lnTo>
                  <a:lnTo>
                    <a:pt x="1090" y="247"/>
                  </a:lnTo>
                  <a:lnTo>
                    <a:pt x="1087" y="251"/>
                  </a:lnTo>
                  <a:lnTo>
                    <a:pt x="1089" y="254"/>
                  </a:lnTo>
                  <a:lnTo>
                    <a:pt x="1086" y="257"/>
                  </a:lnTo>
                  <a:close/>
                  <a:moveTo>
                    <a:pt x="1124" y="232"/>
                  </a:moveTo>
                  <a:lnTo>
                    <a:pt x="1124" y="236"/>
                  </a:lnTo>
                  <a:lnTo>
                    <a:pt x="1125" y="237"/>
                  </a:lnTo>
                  <a:lnTo>
                    <a:pt x="1128" y="233"/>
                  </a:lnTo>
                  <a:lnTo>
                    <a:pt x="1128" y="234"/>
                  </a:lnTo>
                  <a:lnTo>
                    <a:pt x="1127" y="241"/>
                  </a:lnTo>
                  <a:lnTo>
                    <a:pt x="1125" y="246"/>
                  </a:lnTo>
                  <a:lnTo>
                    <a:pt x="1124" y="253"/>
                  </a:lnTo>
                  <a:lnTo>
                    <a:pt x="1121" y="254"/>
                  </a:lnTo>
                  <a:lnTo>
                    <a:pt x="1116" y="250"/>
                  </a:lnTo>
                  <a:lnTo>
                    <a:pt x="1117" y="239"/>
                  </a:lnTo>
                  <a:lnTo>
                    <a:pt x="1116" y="234"/>
                  </a:lnTo>
                  <a:lnTo>
                    <a:pt x="1111" y="232"/>
                  </a:lnTo>
                  <a:lnTo>
                    <a:pt x="1111" y="229"/>
                  </a:lnTo>
                  <a:lnTo>
                    <a:pt x="1114" y="229"/>
                  </a:lnTo>
                  <a:lnTo>
                    <a:pt x="1116" y="230"/>
                  </a:lnTo>
                  <a:lnTo>
                    <a:pt x="1117" y="229"/>
                  </a:lnTo>
                  <a:lnTo>
                    <a:pt x="1118" y="230"/>
                  </a:lnTo>
                  <a:lnTo>
                    <a:pt x="1120" y="230"/>
                  </a:lnTo>
                  <a:lnTo>
                    <a:pt x="1121" y="232"/>
                  </a:lnTo>
                  <a:lnTo>
                    <a:pt x="1123" y="226"/>
                  </a:lnTo>
                  <a:lnTo>
                    <a:pt x="1124" y="230"/>
                  </a:lnTo>
                  <a:lnTo>
                    <a:pt x="1123" y="230"/>
                  </a:lnTo>
                  <a:lnTo>
                    <a:pt x="1124" y="232"/>
                  </a:lnTo>
                  <a:close/>
                  <a:moveTo>
                    <a:pt x="1145" y="162"/>
                  </a:moveTo>
                  <a:lnTo>
                    <a:pt x="1153" y="160"/>
                  </a:lnTo>
                  <a:lnTo>
                    <a:pt x="1148" y="165"/>
                  </a:lnTo>
                  <a:lnTo>
                    <a:pt x="1148" y="169"/>
                  </a:lnTo>
                  <a:lnTo>
                    <a:pt x="1142" y="174"/>
                  </a:lnTo>
                  <a:lnTo>
                    <a:pt x="1141" y="174"/>
                  </a:lnTo>
                  <a:lnTo>
                    <a:pt x="1141" y="179"/>
                  </a:lnTo>
                  <a:lnTo>
                    <a:pt x="1135" y="179"/>
                  </a:lnTo>
                  <a:lnTo>
                    <a:pt x="1131" y="177"/>
                  </a:lnTo>
                  <a:lnTo>
                    <a:pt x="1130" y="176"/>
                  </a:lnTo>
                  <a:lnTo>
                    <a:pt x="1131" y="174"/>
                  </a:lnTo>
                  <a:lnTo>
                    <a:pt x="1134" y="173"/>
                  </a:lnTo>
                  <a:lnTo>
                    <a:pt x="1134" y="167"/>
                  </a:lnTo>
                  <a:lnTo>
                    <a:pt x="1137" y="166"/>
                  </a:lnTo>
                  <a:lnTo>
                    <a:pt x="1137" y="165"/>
                  </a:lnTo>
                  <a:lnTo>
                    <a:pt x="1138" y="166"/>
                  </a:lnTo>
                  <a:lnTo>
                    <a:pt x="1141" y="165"/>
                  </a:lnTo>
                  <a:lnTo>
                    <a:pt x="1142" y="160"/>
                  </a:lnTo>
                  <a:lnTo>
                    <a:pt x="1144" y="160"/>
                  </a:lnTo>
                  <a:lnTo>
                    <a:pt x="1145" y="162"/>
                  </a:lnTo>
                  <a:close/>
                  <a:moveTo>
                    <a:pt x="1107" y="142"/>
                  </a:moveTo>
                  <a:lnTo>
                    <a:pt x="1104" y="142"/>
                  </a:lnTo>
                  <a:lnTo>
                    <a:pt x="1093" y="152"/>
                  </a:lnTo>
                  <a:lnTo>
                    <a:pt x="1092" y="155"/>
                  </a:lnTo>
                  <a:lnTo>
                    <a:pt x="1100" y="149"/>
                  </a:lnTo>
                  <a:lnTo>
                    <a:pt x="1104" y="148"/>
                  </a:lnTo>
                  <a:lnTo>
                    <a:pt x="1104" y="149"/>
                  </a:lnTo>
                  <a:lnTo>
                    <a:pt x="1099" y="155"/>
                  </a:lnTo>
                  <a:lnTo>
                    <a:pt x="1109" y="151"/>
                  </a:lnTo>
                  <a:lnTo>
                    <a:pt x="1109" y="155"/>
                  </a:lnTo>
                  <a:lnTo>
                    <a:pt x="1107" y="160"/>
                  </a:lnTo>
                  <a:lnTo>
                    <a:pt x="1109" y="160"/>
                  </a:lnTo>
                  <a:lnTo>
                    <a:pt x="1110" y="158"/>
                  </a:lnTo>
                  <a:lnTo>
                    <a:pt x="1111" y="156"/>
                  </a:lnTo>
                  <a:lnTo>
                    <a:pt x="1111" y="152"/>
                  </a:lnTo>
                  <a:lnTo>
                    <a:pt x="1113" y="155"/>
                  </a:lnTo>
                  <a:lnTo>
                    <a:pt x="1114" y="153"/>
                  </a:lnTo>
                  <a:lnTo>
                    <a:pt x="1114" y="149"/>
                  </a:lnTo>
                  <a:lnTo>
                    <a:pt x="1117" y="144"/>
                  </a:lnTo>
                  <a:lnTo>
                    <a:pt x="1118" y="148"/>
                  </a:lnTo>
                  <a:lnTo>
                    <a:pt x="1120" y="148"/>
                  </a:lnTo>
                  <a:lnTo>
                    <a:pt x="1123" y="141"/>
                  </a:lnTo>
                  <a:lnTo>
                    <a:pt x="1123" y="141"/>
                  </a:lnTo>
                  <a:lnTo>
                    <a:pt x="1124" y="138"/>
                  </a:lnTo>
                  <a:lnTo>
                    <a:pt x="1128" y="137"/>
                  </a:lnTo>
                  <a:lnTo>
                    <a:pt x="1128" y="138"/>
                  </a:lnTo>
                  <a:lnTo>
                    <a:pt x="1128" y="142"/>
                  </a:lnTo>
                  <a:lnTo>
                    <a:pt x="1123" y="148"/>
                  </a:lnTo>
                  <a:lnTo>
                    <a:pt x="1123" y="151"/>
                  </a:lnTo>
                  <a:lnTo>
                    <a:pt x="1116" y="155"/>
                  </a:lnTo>
                  <a:lnTo>
                    <a:pt x="1113" y="160"/>
                  </a:lnTo>
                  <a:lnTo>
                    <a:pt x="1116" y="160"/>
                  </a:lnTo>
                  <a:lnTo>
                    <a:pt x="1114" y="165"/>
                  </a:lnTo>
                  <a:lnTo>
                    <a:pt x="1116" y="163"/>
                  </a:lnTo>
                  <a:lnTo>
                    <a:pt x="1118" y="156"/>
                  </a:lnTo>
                  <a:lnTo>
                    <a:pt x="1121" y="159"/>
                  </a:lnTo>
                  <a:lnTo>
                    <a:pt x="1124" y="159"/>
                  </a:lnTo>
                  <a:lnTo>
                    <a:pt x="1124" y="159"/>
                  </a:lnTo>
                  <a:lnTo>
                    <a:pt x="1123" y="163"/>
                  </a:lnTo>
                  <a:lnTo>
                    <a:pt x="1124" y="163"/>
                  </a:lnTo>
                  <a:lnTo>
                    <a:pt x="1124" y="169"/>
                  </a:lnTo>
                  <a:lnTo>
                    <a:pt x="1120" y="170"/>
                  </a:lnTo>
                  <a:lnTo>
                    <a:pt x="1118" y="172"/>
                  </a:lnTo>
                  <a:lnTo>
                    <a:pt x="1109" y="170"/>
                  </a:lnTo>
                  <a:lnTo>
                    <a:pt x="1104" y="172"/>
                  </a:lnTo>
                  <a:lnTo>
                    <a:pt x="1107" y="173"/>
                  </a:lnTo>
                  <a:lnTo>
                    <a:pt x="1107" y="179"/>
                  </a:lnTo>
                  <a:lnTo>
                    <a:pt x="1109" y="181"/>
                  </a:lnTo>
                  <a:lnTo>
                    <a:pt x="1111" y="176"/>
                  </a:lnTo>
                  <a:lnTo>
                    <a:pt x="1111" y="179"/>
                  </a:lnTo>
                  <a:lnTo>
                    <a:pt x="1111" y="179"/>
                  </a:lnTo>
                  <a:lnTo>
                    <a:pt x="1113" y="180"/>
                  </a:lnTo>
                  <a:lnTo>
                    <a:pt x="1113" y="181"/>
                  </a:lnTo>
                  <a:lnTo>
                    <a:pt x="1116" y="181"/>
                  </a:lnTo>
                  <a:lnTo>
                    <a:pt x="1117" y="180"/>
                  </a:lnTo>
                  <a:lnTo>
                    <a:pt x="1118" y="181"/>
                  </a:lnTo>
                  <a:lnTo>
                    <a:pt x="1123" y="180"/>
                  </a:lnTo>
                  <a:lnTo>
                    <a:pt x="1123" y="181"/>
                  </a:lnTo>
                  <a:lnTo>
                    <a:pt x="1121" y="183"/>
                  </a:lnTo>
                  <a:lnTo>
                    <a:pt x="1121" y="186"/>
                  </a:lnTo>
                  <a:lnTo>
                    <a:pt x="1123" y="188"/>
                  </a:lnTo>
                  <a:lnTo>
                    <a:pt x="1121" y="190"/>
                  </a:lnTo>
                  <a:lnTo>
                    <a:pt x="1120" y="187"/>
                  </a:lnTo>
                  <a:lnTo>
                    <a:pt x="1117" y="188"/>
                  </a:lnTo>
                  <a:lnTo>
                    <a:pt x="1110" y="195"/>
                  </a:lnTo>
                  <a:lnTo>
                    <a:pt x="1110" y="195"/>
                  </a:lnTo>
                  <a:lnTo>
                    <a:pt x="1111" y="195"/>
                  </a:lnTo>
                  <a:lnTo>
                    <a:pt x="1110" y="201"/>
                  </a:lnTo>
                  <a:lnTo>
                    <a:pt x="1113" y="198"/>
                  </a:lnTo>
                  <a:lnTo>
                    <a:pt x="1116" y="198"/>
                  </a:lnTo>
                  <a:lnTo>
                    <a:pt x="1117" y="197"/>
                  </a:lnTo>
                  <a:lnTo>
                    <a:pt x="1118" y="197"/>
                  </a:lnTo>
                  <a:lnTo>
                    <a:pt x="1117" y="200"/>
                  </a:lnTo>
                  <a:lnTo>
                    <a:pt x="1120" y="200"/>
                  </a:lnTo>
                  <a:lnTo>
                    <a:pt x="1120" y="201"/>
                  </a:lnTo>
                  <a:lnTo>
                    <a:pt x="1118" y="204"/>
                  </a:lnTo>
                  <a:lnTo>
                    <a:pt x="1116" y="202"/>
                  </a:lnTo>
                  <a:lnTo>
                    <a:pt x="1111" y="202"/>
                  </a:lnTo>
                  <a:lnTo>
                    <a:pt x="1110" y="208"/>
                  </a:lnTo>
                  <a:lnTo>
                    <a:pt x="1107" y="208"/>
                  </a:lnTo>
                  <a:lnTo>
                    <a:pt x="1107" y="209"/>
                  </a:lnTo>
                  <a:lnTo>
                    <a:pt x="1106" y="209"/>
                  </a:lnTo>
                  <a:lnTo>
                    <a:pt x="1106" y="208"/>
                  </a:lnTo>
                  <a:lnTo>
                    <a:pt x="1109" y="202"/>
                  </a:lnTo>
                  <a:lnTo>
                    <a:pt x="1104" y="202"/>
                  </a:lnTo>
                  <a:lnTo>
                    <a:pt x="1103" y="204"/>
                  </a:lnTo>
                  <a:lnTo>
                    <a:pt x="1103" y="204"/>
                  </a:lnTo>
                  <a:lnTo>
                    <a:pt x="1104" y="201"/>
                  </a:lnTo>
                  <a:lnTo>
                    <a:pt x="1103" y="200"/>
                  </a:lnTo>
                  <a:lnTo>
                    <a:pt x="1100" y="201"/>
                  </a:lnTo>
                  <a:lnTo>
                    <a:pt x="1101" y="205"/>
                  </a:lnTo>
                  <a:lnTo>
                    <a:pt x="1103" y="205"/>
                  </a:lnTo>
                  <a:lnTo>
                    <a:pt x="1103" y="208"/>
                  </a:lnTo>
                  <a:lnTo>
                    <a:pt x="1101" y="211"/>
                  </a:lnTo>
                  <a:lnTo>
                    <a:pt x="1099" y="211"/>
                  </a:lnTo>
                  <a:lnTo>
                    <a:pt x="1097" y="212"/>
                  </a:lnTo>
                  <a:lnTo>
                    <a:pt x="1099" y="213"/>
                  </a:lnTo>
                  <a:lnTo>
                    <a:pt x="1103" y="211"/>
                  </a:lnTo>
                  <a:lnTo>
                    <a:pt x="1104" y="212"/>
                  </a:lnTo>
                  <a:lnTo>
                    <a:pt x="1097" y="223"/>
                  </a:lnTo>
                  <a:lnTo>
                    <a:pt x="1103" y="220"/>
                  </a:lnTo>
                  <a:lnTo>
                    <a:pt x="1106" y="215"/>
                  </a:lnTo>
                  <a:lnTo>
                    <a:pt x="1107" y="216"/>
                  </a:lnTo>
                  <a:lnTo>
                    <a:pt x="1106" y="219"/>
                  </a:lnTo>
                  <a:lnTo>
                    <a:pt x="1107" y="220"/>
                  </a:lnTo>
                  <a:lnTo>
                    <a:pt x="1104" y="222"/>
                  </a:lnTo>
                  <a:lnTo>
                    <a:pt x="1104" y="223"/>
                  </a:lnTo>
                  <a:lnTo>
                    <a:pt x="1101" y="230"/>
                  </a:lnTo>
                  <a:lnTo>
                    <a:pt x="1111" y="222"/>
                  </a:lnTo>
                  <a:lnTo>
                    <a:pt x="1109" y="226"/>
                  </a:lnTo>
                  <a:lnTo>
                    <a:pt x="1111" y="226"/>
                  </a:lnTo>
                  <a:lnTo>
                    <a:pt x="1109" y="233"/>
                  </a:lnTo>
                  <a:lnTo>
                    <a:pt x="1114" y="239"/>
                  </a:lnTo>
                  <a:lnTo>
                    <a:pt x="1113" y="240"/>
                  </a:lnTo>
                  <a:lnTo>
                    <a:pt x="1110" y="240"/>
                  </a:lnTo>
                  <a:lnTo>
                    <a:pt x="1110" y="247"/>
                  </a:lnTo>
                  <a:lnTo>
                    <a:pt x="1110" y="247"/>
                  </a:lnTo>
                  <a:lnTo>
                    <a:pt x="1107" y="243"/>
                  </a:lnTo>
                  <a:lnTo>
                    <a:pt x="1106" y="247"/>
                  </a:lnTo>
                  <a:lnTo>
                    <a:pt x="1107" y="250"/>
                  </a:lnTo>
                  <a:lnTo>
                    <a:pt x="1104" y="247"/>
                  </a:lnTo>
                  <a:lnTo>
                    <a:pt x="1101" y="247"/>
                  </a:lnTo>
                  <a:lnTo>
                    <a:pt x="1101" y="248"/>
                  </a:lnTo>
                  <a:lnTo>
                    <a:pt x="1103" y="250"/>
                  </a:lnTo>
                  <a:lnTo>
                    <a:pt x="1103" y="254"/>
                  </a:lnTo>
                  <a:lnTo>
                    <a:pt x="1099" y="257"/>
                  </a:lnTo>
                  <a:lnTo>
                    <a:pt x="1101" y="262"/>
                  </a:lnTo>
                  <a:lnTo>
                    <a:pt x="1100" y="265"/>
                  </a:lnTo>
                  <a:lnTo>
                    <a:pt x="1101" y="269"/>
                  </a:lnTo>
                  <a:lnTo>
                    <a:pt x="1103" y="271"/>
                  </a:lnTo>
                  <a:lnTo>
                    <a:pt x="1103" y="275"/>
                  </a:lnTo>
                  <a:lnTo>
                    <a:pt x="1107" y="276"/>
                  </a:lnTo>
                  <a:lnTo>
                    <a:pt x="1107" y="278"/>
                  </a:lnTo>
                  <a:lnTo>
                    <a:pt x="1101" y="279"/>
                  </a:lnTo>
                  <a:lnTo>
                    <a:pt x="1100" y="278"/>
                  </a:lnTo>
                  <a:lnTo>
                    <a:pt x="1101" y="275"/>
                  </a:lnTo>
                  <a:lnTo>
                    <a:pt x="1100" y="279"/>
                  </a:lnTo>
                  <a:lnTo>
                    <a:pt x="1097" y="281"/>
                  </a:lnTo>
                  <a:lnTo>
                    <a:pt x="1097" y="285"/>
                  </a:lnTo>
                  <a:lnTo>
                    <a:pt x="1099" y="288"/>
                  </a:lnTo>
                  <a:lnTo>
                    <a:pt x="1104" y="293"/>
                  </a:lnTo>
                  <a:lnTo>
                    <a:pt x="1103" y="295"/>
                  </a:lnTo>
                  <a:lnTo>
                    <a:pt x="1103" y="296"/>
                  </a:lnTo>
                  <a:lnTo>
                    <a:pt x="1104" y="300"/>
                  </a:lnTo>
                  <a:lnTo>
                    <a:pt x="1101" y="299"/>
                  </a:lnTo>
                  <a:lnTo>
                    <a:pt x="1099" y="293"/>
                  </a:lnTo>
                  <a:lnTo>
                    <a:pt x="1099" y="297"/>
                  </a:lnTo>
                  <a:lnTo>
                    <a:pt x="1096" y="296"/>
                  </a:lnTo>
                  <a:lnTo>
                    <a:pt x="1094" y="293"/>
                  </a:lnTo>
                  <a:lnTo>
                    <a:pt x="1094" y="295"/>
                  </a:lnTo>
                  <a:lnTo>
                    <a:pt x="1090" y="295"/>
                  </a:lnTo>
                  <a:lnTo>
                    <a:pt x="1093" y="299"/>
                  </a:lnTo>
                  <a:lnTo>
                    <a:pt x="1094" y="299"/>
                  </a:lnTo>
                  <a:lnTo>
                    <a:pt x="1094" y="303"/>
                  </a:lnTo>
                  <a:lnTo>
                    <a:pt x="1094" y="306"/>
                  </a:lnTo>
                  <a:lnTo>
                    <a:pt x="1093" y="307"/>
                  </a:lnTo>
                  <a:lnTo>
                    <a:pt x="1094" y="313"/>
                  </a:lnTo>
                  <a:lnTo>
                    <a:pt x="1092" y="314"/>
                  </a:lnTo>
                  <a:lnTo>
                    <a:pt x="1093" y="316"/>
                  </a:lnTo>
                  <a:lnTo>
                    <a:pt x="1092" y="318"/>
                  </a:lnTo>
                  <a:lnTo>
                    <a:pt x="1089" y="317"/>
                  </a:lnTo>
                  <a:lnTo>
                    <a:pt x="1092" y="321"/>
                  </a:lnTo>
                  <a:lnTo>
                    <a:pt x="1092" y="327"/>
                  </a:lnTo>
                  <a:lnTo>
                    <a:pt x="1092" y="329"/>
                  </a:lnTo>
                  <a:lnTo>
                    <a:pt x="1092" y="329"/>
                  </a:lnTo>
                  <a:lnTo>
                    <a:pt x="1087" y="329"/>
                  </a:lnTo>
                  <a:lnTo>
                    <a:pt x="1087" y="329"/>
                  </a:lnTo>
                  <a:lnTo>
                    <a:pt x="1090" y="331"/>
                  </a:lnTo>
                  <a:lnTo>
                    <a:pt x="1090" y="332"/>
                  </a:lnTo>
                  <a:lnTo>
                    <a:pt x="1089" y="332"/>
                  </a:lnTo>
                  <a:lnTo>
                    <a:pt x="1090" y="334"/>
                  </a:lnTo>
                  <a:lnTo>
                    <a:pt x="1093" y="332"/>
                  </a:lnTo>
                  <a:lnTo>
                    <a:pt x="1092" y="334"/>
                  </a:lnTo>
                  <a:lnTo>
                    <a:pt x="1092" y="339"/>
                  </a:lnTo>
                  <a:lnTo>
                    <a:pt x="1090" y="341"/>
                  </a:lnTo>
                  <a:lnTo>
                    <a:pt x="1087" y="332"/>
                  </a:lnTo>
                  <a:lnTo>
                    <a:pt x="1085" y="339"/>
                  </a:lnTo>
                  <a:lnTo>
                    <a:pt x="1085" y="336"/>
                  </a:lnTo>
                  <a:lnTo>
                    <a:pt x="1083" y="334"/>
                  </a:lnTo>
                  <a:lnTo>
                    <a:pt x="1086" y="331"/>
                  </a:lnTo>
                  <a:lnTo>
                    <a:pt x="1083" y="325"/>
                  </a:lnTo>
                  <a:lnTo>
                    <a:pt x="1079" y="325"/>
                  </a:lnTo>
                  <a:lnTo>
                    <a:pt x="1079" y="329"/>
                  </a:lnTo>
                  <a:lnTo>
                    <a:pt x="1076" y="327"/>
                  </a:lnTo>
                  <a:lnTo>
                    <a:pt x="1073" y="328"/>
                  </a:lnTo>
                  <a:lnTo>
                    <a:pt x="1071" y="321"/>
                  </a:lnTo>
                  <a:lnTo>
                    <a:pt x="1071" y="320"/>
                  </a:lnTo>
                  <a:lnTo>
                    <a:pt x="1073" y="320"/>
                  </a:lnTo>
                  <a:lnTo>
                    <a:pt x="1076" y="318"/>
                  </a:lnTo>
                  <a:lnTo>
                    <a:pt x="1073" y="316"/>
                  </a:lnTo>
                  <a:lnTo>
                    <a:pt x="1075" y="316"/>
                  </a:lnTo>
                  <a:lnTo>
                    <a:pt x="1076" y="314"/>
                  </a:lnTo>
                  <a:lnTo>
                    <a:pt x="1073" y="313"/>
                  </a:lnTo>
                  <a:lnTo>
                    <a:pt x="1076" y="313"/>
                  </a:lnTo>
                  <a:lnTo>
                    <a:pt x="1076" y="309"/>
                  </a:lnTo>
                  <a:lnTo>
                    <a:pt x="1079" y="310"/>
                  </a:lnTo>
                  <a:lnTo>
                    <a:pt x="1079" y="307"/>
                  </a:lnTo>
                  <a:lnTo>
                    <a:pt x="1080" y="310"/>
                  </a:lnTo>
                  <a:lnTo>
                    <a:pt x="1082" y="309"/>
                  </a:lnTo>
                  <a:lnTo>
                    <a:pt x="1082" y="306"/>
                  </a:lnTo>
                  <a:lnTo>
                    <a:pt x="1080" y="307"/>
                  </a:lnTo>
                  <a:lnTo>
                    <a:pt x="1080" y="303"/>
                  </a:lnTo>
                  <a:lnTo>
                    <a:pt x="1082" y="302"/>
                  </a:lnTo>
                  <a:lnTo>
                    <a:pt x="1080" y="302"/>
                  </a:lnTo>
                  <a:lnTo>
                    <a:pt x="1079" y="303"/>
                  </a:lnTo>
                  <a:lnTo>
                    <a:pt x="1079" y="302"/>
                  </a:lnTo>
                  <a:lnTo>
                    <a:pt x="1078" y="303"/>
                  </a:lnTo>
                  <a:lnTo>
                    <a:pt x="1078" y="302"/>
                  </a:lnTo>
                  <a:lnTo>
                    <a:pt x="1078" y="302"/>
                  </a:lnTo>
                  <a:lnTo>
                    <a:pt x="1076" y="302"/>
                  </a:lnTo>
                  <a:lnTo>
                    <a:pt x="1078" y="300"/>
                  </a:lnTo>
                  <a:lnTo>
                    <a:pt x="1078" y="297"/>
                  </a:lnTo>
                  <a:lnTo>
                    <a:pt x="1080" y="299"/>
                  </a:lnTo>
                  <a:lnTo>
                    <a:pt x="1079" y="295"/>
                  </a:lnTo>
                  <a:lnTo>
                    <a:pt x="1079" y="289"/>
                  </a:lnTo>
                  <a:lnTo>
                    <a:pt x="1080" y="288"/>
                  </a:lnTo>
                  <a:lnTo>
                    <a:pt x="1080" y="289"/>
                  </a:lnTo>
                  <a:lnTo>
                    <a:pt x="1082" y="288"/>
                  </a:lnTo>
                  <a:lnTo>
                    <a:pt x="1082" y="285"/>
                  </a:lnTo>
                  <a:lnTo>
                    <a:pt x="1090" y="257"/>
                  </a:lnTo>
                  <a:lnTo>
                    <a:pt x="1090" y="253"/>
                  </a:lnTo>
                  <a:lnTo>
                    <a:pt x="1092" y="247"/>
                  </a:lnTo>
                  <a:lnTo>
                    <a:pt x="1090" y="244"/>
                  </a:lnTo>
                  <a:lnTo>
                    <a:pt x="1089" y="246"/>
                  </a:lnTo>
                  <a:lnTo>
                    <a:pt x="1085" y="246"/>
                  </a:lnTo>
                  <a:lnTo>
                    <a:pt x="1086" y="243"/>
                  </a:lnTo>
                  <a:lnTo>
                    <a:pt x="1087" y="241"/>
                  </a:lnTo>
                  <a:lnTo>
                    <a:pt x="1085" y="239"/>
                  </a:lnTo>
                  <a:lnTo>
                    <a:pt x="1087" y="229"/>
                  </a:lnTo>
                  <a:lnTo>
                    <a:pt x="1087" y="225"/>
                  </a:lnTo>
                  <a:lnTo>
                    <a:pt x="1083" y="237"/>
                  </a:lnTo>
                  <a:lnTo>
                    <a:pt x="1086" y="220"/>
                  </a:lnTo>
                  <a:lnTo>
                    <a:pt x="1080" y="236"/>
                  </a:lnTo>
                  <a:lnTo>
                    <a:pt x="1086" y="204"/>
                  </a:lnTo>
                  <a:lnTo>
                    <a:pt x="1083" y="212"/>
                  </a:lnTo>
                  <a:lnTo>
                    <a:pt x="1083" y="215"/>
                  </a:lnTo>
                  <a:lnTo>
                    <a:pt x="1079" y="220"/>
                  </a:lnTo>
                  <a:lnTo>
                    <a:pt x="1078" y="222"/>
                  </a:lnTo>
                  <a:lnTo>
                    <a:pt x="1078" y="218"/>
                  </a:lnTo>
                  <a:lnTo>
                    <a:pt x="1073" y="209"/>
                  </a:lnTo>
                  <a:lnTo>
                    <a:pt x="1076" y="211"/>
                  </a:lnTo>
                  <a:lnTo>
                    <a:pt x="1076" y="208"/>
                  </a:lnTo>
                  <a:lnTo>
                    <a:pt x="1073" y="205"/>
                  </a:lnTo>
                  <a:lnTo>
                    <a:pt x="1071" y="206"/>
                  </a:lnTo>
                  <a:lnTo>
                    <a:pt x="1068" y="206"/>
                  </a:lnTo>
                  <a:lnTo>
                    <a:pt x="1068" y="205"/>
                  </a:lnTo>
                  <a:lnTo>
                    <a:pt x="1064" y="204"/>
                  </a:lnTo>
                  <a:lnTo>
                    <a:pt x="1071" y="211"/>
                  </a:lnTo>
                  <a:lnTo>
                    <a:pt x="1072" y="211"/>
                  </a:lnTo>
                  <a:lnTo>
                    <a:pt x="1072" y="216"/>
                  </a:lnTo>
                  <a:lnTo>
                    <a:pt x="1075" y="218"/>
                  </a:lnTo>
                  <a:lnTo>
                    <a:pt x="1076" y="222"/>
                  </a:lnTo>
                  <a:lnTo>
                    <a:pt x="1075" y="225"/>
                  </a:lnTo>
                  <a:lnTo>
                    <a:pt x="1073" y="225"/>
                  </a:lnTo>
                  <a:lnTo>
                    <a:pt x="1073" y="219"/>
                  </a:lnTo>
                  <a:lnTo>
                    <a:pt x="1069" y="223"/>
                  </a:lnTo>
                  <a:lnTo>
                    <a:pt x="1069" y="216"/>
                  </a:lnTo>
                  <a:lnTo>
                    <a:pt x="1068" y="227"/>
                  </a:lnTo>
                  <a:lnTo>
                    <a:pt x="1069" y="229"/>
                  </a:lnTo>
                  <a:lnTo>
                    <a:pt x="1065" y="234"/>
                  </a:lnTo>
                  <a:lnTo>
                    <a:pt x="1062" y="232"/>
                  </a:lnTo>
                  <a:lnTo>
                    <a:pt x="1062" y="227"/>
                  </a:lnTo>
                  <a:lnTo>
                    <a:pt x="1059" y="232"/>
                  </a:lnTo>
                  <a:lnTo>
                    <a:pt x="1061" y="236"/>
                  </a:lnTo>
                  <a:lnTo>
                    <a:pt x="1058" y="240"/>
                  </a:lnTo>
                  <a:lnTo>
                    <a:pt x="1057" y="240"/>
                  </a:lnTo>
                  <a:lnTo>
                    <a:pt x="1057" y="236"/>
                  </a:lnTo>
                  <a:lnTo>
                    <a:pt x="1054" y="236"/>
                  </a:lnTo>
                  <a:lnTo>
                    <a:pt x="1054" y="237"/>
                  </a:lnTo>
                  <a:lnTo>
                    <a:pt x="1052" y="234"/>
                  </a:lnTo>
                  <a:lnTo>
                    <a:pt x="1051" y="236"/>
                  </a:lnTo>
                  <a:lnTo>
                    <a:pt x="1050" y="234"/>
                  </a:lnTo>
                  <a:lnTo>
                    <a:pt x="1051" y="232"/>
                  </a:lnTo>
                  <a:lnTo>
                    <a:pt x="1050" y="229"/>
                  </a:lnTo>
                  <a:lnTo>
                    <a:pt x="1045" y="230"/>
                  </a:lnTo>
                  <a:lnTo>
                    <a:pt x="1044" y="226"/>
                  </a:lnTo>
                  <a:lnTo>
                    <a:pt x="1045" y="222"/>
                  </a:lnTo>
                  <a:lnTo>
                    <a:pt x="1048" y="220"/>
                  </a:lnTo>
                  <a:lnTo>
                    <a:pt x="1051" y="222"/>
                  </a:lnTo>
                  <a:lnTo>
                    <a:pt x="1055" y="222"/>
                  </a:lnTo>
                  <a:lnTo>
                    <a:pt x="1055" y="222"/>
                  </a:lnTo>
                  <a:lnTo>
                    <a:pt x="1051" y="220"/>
                  </a:lnTo>
                  <a:lnTo>
                    <a:pt x="1057" y="216"/>
                  </a:lnTo>
                  <a:lnTo>
                    <a:pt x="1051" y="218"/>
                  </a:lnTo>
                  <a:lnTo>
                    <a:pt x="1051" y="215"/>
                  </a:lnTo>
                  <a:lnTo>
                    <a:pt x="1051" y="212"/>
                  </a:lnTo>
                  <a:lnTo>
                    <a:pt x="1048" y="212"/>
                  </a:lnTo>
                  <a:lnTo>
                    <a:pt x="1048" y="209"/>
                  </a:lnTo>
                  <a:lnTo>
                    <a:pt x="1047" y="209"/>
                  </a:lnTo>
                  <a:lnTo>
                    <a:pt x="1047" y="211"/>
                  </a:lnTo>
                  <a:lnTo>
                    <a:pt x="1048" y="213"/>
                  </a:lnTo>
                  <a:lnTo>
                    <a:pt x="1047" y="216"/>
                  </a:lnTo>
                  <a:lnTo>
                    <a:pt x="1044" y="219"/>
                  </a:lnTo>
                  <a:lnTo>
                    <a:pt x="1041" y="223"/>
                  </a:lnTo>
                  <a:lnTo>
                    <a:pt x="1042" y="215"/>
                  </a:lnTo>
                  <a:lnTo>
                    <a:pt x="1041" y="215"/>
                  </a:lnTo>
                  <a:lnTo>
                    <a:pt x="1040" y="213"/>
                  </a:lnTo>
                  <a:lnTo>
                    <a:pt x="1040" y="218"/>
                  </a:lnTo>
                  <a:lnTo>
                    <a:pt x="1035" y="215"/>
                  </a:lnTo>
                  <a:lnTo>
                    <a:pt x="1035" y="216"/>
                  </a:lnTo>
                  <a:lnTo>
                    <a:pt x="1033" y="216"/>
                  </a:lnTo>
                  <a:lnTo>
                    <a:pt x="1034" y="219"/>
                  </a:lnTo>
                  <a:lnTo>
                    <a:pt x="1030" y="220"/>
                  </a:lnTo>
                  <a:lnTo>
                    <a:pt x="1030" y="218"/>
                  </a:lnTo>
                  <a:lnTo>
                    <a:pt x="1026" y="216"/>
                  </a:lnTo>
                  <a:lnTo>
                    <a:pt x="1027" y="212"/>
                  </a:lnTo>
                  <a:lnTo>
                    <a:pt x="1024" y="213"/>
                  </a:lnTo>
                  <a:lnTo>
                    <a:pt x="1020" y="211"/>
                  </a:lnTo>
                  <a:lnTo>
                    <a:pt x="1019" y="211"/>
                  </a:lnTo>
                  <a:lnTo>
                    <a:pt x="1019" y="206"/>
                  </a:lnTo>
                  <a:lnTo>
                    <a:pt x="1017" y="206"/>
                  </a:lnTo>
                  <a:lnTo>
                    <a:pt x="1019" y="205"/>
                  </a:lnTo>
                  <a:lnTo>
                    <a:pt x="1017" y="204"/>
                  </a:lnTo>
                  <a:lnTo>
                    <a:pt x="1020" y="195"/>
                  </a:lnTo>
                  <a:lnTo>
                    <a:pt x="1017" y="194"/>
                  </a:lnTo>
                  <a:lnTo>
                    <a:pt x="1017" y="191"/>
                  </a:lnTo>
                  <a:lnTo>
                    <a:pt x="1020" y="187"/>
                  </a:lnTo>
                  <a:lnTo>
                    <a:pt x="1021" y="188"/>
                  </a:lnTo>
                  <a:lnTo>
                    <a:pt x="1024" y="187"/>
                  </a:lnTo>
                  <a:lnTo>
                    <a:pt x="1034" y="186"/>
                  </a:lnTo>
                  <a:lnTo>
                    <a:pt x="1035" y="187"/>
                  </a:lnTo>
                  <a:lnTo>
                    <a:pt x="1035" y="190"/>
                  </a:lnTo>
                  <a:lnTo>
                    <a:pt x="1035" y="190"/>
                  </a:lnTo>
                  <a:lnTo>
                    <a:pt x="1040" y="188"/>
                  </a:lnTo>
                  <a:lnTo>
                    <a:pt x="1040" y="191"/>
                  </a:lnTo>
                  <a:lnTo>
                    <a:pt x="1045" y="190"/>
                  </a:lnTo>
                  <a:lnTo>
                    <a:pt x="1045" y="188"/>
                  </a:lnTo>
                  <a:lnTo>
                    <a:pt x="1042" y="188"/>
                  </a:lnTo>
                  <a:lnTo>
                    <a:pt x="1042" y="186"/>
                  </a:lnTo>
                  <a:lnTo>
                    <a:pt x="1045" y="187"/>
                  </a:lnTo>
                  <a:lnTo>
                    <a:pt x="1047" y="184"/>
                  </a:lnTo>
                  <a:lnTo>
                    <a:pt x="1051" y="181"/>
                  </a:lnTo>
                  <a:lnTo>
                    <a:pt x="1052" y="184"/>
                  </a:lnTo>
                  <a:lnTo>
                    <a:pt x="1054" y="193"/>
                  </a:lnTo>
                  <a:lnTo>
                    <a:pt x="1054" y="197"/>
                  </a:lnTo>
                  <a:lnTo>
                    <a:pt x="1057" y="197"/>
                  </a:lnTo>
                  <a:lnTo>
                    <a:pt x="1057" y="195"/>
                  </a:lnTo>
                  <a:lnTo>
                    <a:pt x="1055" y="195"/>
                  </a:lnTo>
                  <a:lnTo>
                    <a:pt x="1057" y="193"/>
                  </a:lnTo>
                  <a:lnTo>
                    <a:pt x="1054" y="187"/>
                  </a:lnTo>
                  <a:lnTo>
                    <a:pt x="1055" y="186"/>
                  </a:lnTo>
                  <a:lnTo>
                    <a:pt x="1057" y="188"/>
                  </a:lnTo>
                  <a:lnTo>
                    <a:pt x="1061" y="190"/>
                  </a:lnTo>
                  <a:lnTo>
                    <a:pt x="1062" y="190"/>
                  </a:lnTo>
                  <a:lnTo>
                    <a:pt x="1058" y="187"/>
                  </a:lnTo>
                  <a:lnTo>
                    <a:pt x="1061" y="187"/>
                  </a:lnTo>
                  <a:lnTo>
                    <a:pt x="1058" y="186"/>
                  </a:lnTo>
                  <a:lnTo>
                    <a:pt x="1059" y="184"/>
                  </a:lnTo>
                  <a:lnTo>
                    <a:pt x="1064" y="180"/>
                  </a:lnTo>
                  <a:lnTo>
                    <a:pt x="1065" y="184"/>
                  </a:lnTo>
                  <a:lnTo>
                    <a:pt x="1066" y="183"/>
                  </a:lnTo>
                  <a:lnTo>
                    <a:pt x="1071" y="184"/>
                  </a:lnTo>
                  <a:lnTo>
                    <a:pt x="1072" y="194"/>
                  </a:lnTo>
                  <a:lnTo>
                    <a:pt x="1073" y="194"/>
                  </a:lnTo>
                  <a:lnTo>
                    <a:pt x="1075" y="188"/>
                  </a:lnTo>
                  <a:lnTo>
                    <a:pt x="1073" y="183"/>
                  </a:lnTo>
                  <a:lnTo>
                    <a:pt x="1072" y="181"/>
                  </a:lnTo>
                  <a:lnTo>
                    <a:pt x="1075" y="174"/>
                  </a:lnTo>
                  <a:lnTo>
                    <a:pt x="1076" y="174"/>
                  </a:lnTo>
                  <a:lnTo>
                    <a:pt x="1079" y="177"/>
                  </a:lnTo>
                  <a:lnTo>
                    <a:pt x="1080" y="176"/>
                  </a:lnTo>
                  <a:lnTo>
                    <a:pt x="1079" y="174"/>
                  </a:lnTo>
                  <a:lnTo>
                    <a:pt x="1080" y="170"/>
                  </a:lnTo>
                  <a:lnTo>
                    <a:pt x="1079" y="169"/>
                  </a:lnTo>
                  <a:lnTo>
                    <a:pt x="1079" y="169"/>
                  </a:lnTo>
                  <a:lnTo>
                    <a:pt x="1082" y="169"/>
                  </a:lnTo>
                  <a:lnTo>
                    <a:pt x="1086" y="169"/>
                  </a:lnTo>
                  <a:lnTo>
                    <a:pt x="1087" y="170"/>
                  </a:lnTo>
                  <a:lnTo>
                    <a:pt x="1092" y="170"/>
                  </a:lnTo>
                  <a:lnTo>
                    <a:pt x="1089" y="169"/>
                  </a:lnTo>
                  <a:lnTo>
                    <a:pt x="1087" y="166"/>
                  </a:lnTo>
                  <a:lnTo>
                    <a:pt x="1086" y="165"/>
                  </a:lnTo>
                  <a:lnTo>
                    <a:pt x="1079" y="166"/>
                  </a:lnTo>
                  <a:lnTo>
                    <a:pt x="1076" y="166"/>
                  </a:lnTo>
                  <a:lnTo>
                    <a:pt x="1075" y="165"/>
                  </a:lnTo>
                  <a:lnTo>
                    <a:pt x="1078" y="162"/>
                  </a:lnTo>
                  <a:lnTo>
                    <a:pt x="1076" y="158"/>
                  </a:lnTo>
                  <a:lnTo>
                    <a:pt x="1075" y="159"/>
                  </a:lnTo>
                  <a:lnTo>
                    <a:pt x="1072" y="163"/>
                  </a:lnTo>
                  <a:lnTo>
                    <a:pt x="1072" y="169"/>
                  </a:lnTo>
                  <a:lnTo>
                    <a:pt x="1068" y="172"/>
                  </a:lnTo>
                  <a:lnTo>
                    <a:pt x="1061" y="173"/>
                  </a:lnTo>
                  <a:lnTo>
                    <a:pt x="1058" y="170"/>
                  </a:lnTo>
                  <a:lnTo>
                    <a:pt x="1057" y="165"/>
                  </a:lnTo>
                  <a:lnTo>
                    <a:pt x="1058" y="163"/>
                  </a:lnTo>
                  <a:lnTo>
                    <a:pt x="1058" y="162"/>
                  </a:lnTo>
                  <a:lnTo>
                    <a:pt x="1061" y="159"/>
                  </a:lnTo>
                  <a:lnTo>
                    <a:pt x="1064" y="158"/>
                  </a:lnTo>
                  <a:lnTo>
                    <a:pt x="1065" y="159"/>
                  </a:lnTo>
                  <a:lnTo>
                    <a:pt x="1071" y="162"/>
                  </a:lnTo>
                  <a:lnTo>
                    <a:pt x="1068" y="159"/>
                  </a:lnTo>
                  <a:lnTo>
                    <a:pt x="1068" y="156"/>
                  </a:lnTo>
                  <a:lnTo>
                    <a:pt x="1072" y="155"/>
                  </a:lnTo>
                  <a:lnTo>
                    <a:pt x="1072" y="156"/>
                  </a:lnTo>
                  <a:lnTo>
                    <a:pt x="1079" y="152"/>
                  </a:lnTo>
                  <a:lnTo>
                    <a:pt x="1078" y="149"/>
                  </a:lnTo>
                  <a:lnTo>
                    <a:pt x="1080" y="142"/>
                  </a:lnTo>
                  <a:lnTo>
                    <a:pt x="1090" y="138"/>
                  </a:lnTo>
                  <a:lnTo>
                    <a:pt x="1092" y="138"/>
                  </a:lnTo>
                  <a:lnTo>
                    <a:pt x="1090" y="134"/>
                  </a:lnTo>
                  <a:lnTo>
                    <a:pt x="1087" y="135"/>
                  </a:lnTo>
                  <a:lnTo>
                    <a:pt x="1085" y="134"/>
                  </a:lnTo>
                  <a:lnTo>
                    <a:pt x="1085" y="132"/>
                  </a:lnTo>
                  <a:lnTo>
                    <a:pt x="1087" y="128"/>
                  </a:lnTo>
                  <a:lnTo>
                    <a:pt x="1086" y="125"/>
                  </a:lnTo>
                  <a:lnTo>
                    <a:pt x="1089" y="124"/>
                  </a:lnTo>
                  <a:lnTo>
                    <a:pt x="1090" y="127"/>
                  </a:lnTo>
                  <a:lnTo>
                    <a:pt x="1090" y="132"/>
                  </a:lnTo>
                  <a:lnTo>
                    <a:pt x="1096" y="123"/>
                  </a:lnTo>
                  <a:lnTo>
                    <a:pt x="1097" y="121"/>
                  </a:lnTo>
                  <a:lnTo>
                    <a:pt x="1100" y="124"/>
                  </a:lnTo>
                  <a:lnTo>
                    <a:pt x="1101" y="128"/>
                  </a:lnTo>
                  <a:lnTo>
                    <a:pt x="1100" y="135"/>
                  </a:lnTo>
                  <a:lnTo>
                    <a:pt x="1106" y="132"/>
                  </a:lnTo>
                  <a:lnTo>
                    <a:pt x="1107" y="134"/>
                  </a:lnTo>
                  <a:lnTo>
                    <a:pt x="1107" y="137"/>
                  </a:lnTo>
                  <a:lnTo>
                    <a:pt x="1100" y="139"/>
                  </a:lnTo>
                  <a:lnTo>
                    <a:pt x="1103" y="141"/>
                  </a:lnTo>
                  <a:lnTo>
                    <a:pt x="1106" y="138"/>
                  </a:lnTo>
                  <a:lnTo>
                    <a:pt x="1109" y="139"/>
                  </a:lnTo>
                  <a:lnTo>
                    <a:pt x="1109" y="141"/>
                  </a:lnTo>
                  <a:lnTo>
                    <a:pt x="1107" y="142"/>
                  </a:lnTo>
                  <a:close/>
                  <a:moveTo>
                    <a:pt x="1160" y="96"/>
                  </a:moveTo>
                  <a:lnTo>
                    <a:pt x="1160" y="96"/>
                  </a:lnTo>
                  <a:lnTo>
                    <a:pt x="1160" y="97"/>
                  </a:lnTo>
                  <a:lnTo>
                    <a:pt x="1160" y="96"/>
                  </a:lnTo>
                  <a:close/>
                  <a:moveTo>
                    <a:pt x="1160" y="96"/>
                  </a:moveTo>
                  <a:lnTo>
                    <a:pt x="1155" y="99"/>
                  </a:lnTo>
                  <a:lnTo>
                    <a:pt x="1155" y="96"/>
                  </a:lnTo>
                  <a:lnTo>
                    <a:pt x="1152" y="95"/>
                  </a:lnTo>
                  <a:lnTo>
                    <a:pt x="1152" y="90"/>
                  </a:lnTo>
                  <a:lnTo>
                    <a:pt x="1146" y="82"/>
                  </a:lnTo>
                  <a:lnTo>
                    <a:pt x="1148" y="75"/>
                  </a:lnTo>
                  <a:lnTo>
                    <a:pt x="1151" y="77"/>
                  </a:lnTo>
                  <a:lnTo>
                    <a:pt x="1152" y="75"/>
                  </a:lnTo>
                  <a:lnTo>
                    <a:pt x="1152" y="77"/>
                  </a:lnTo>
                  <a:lnTo>
                    <a:pt x="1158" y="79"/>
                  </a:lnTo>
                  <a:lnTo>
                    <a:pt x="1158" y="75"/>
                  </a:lnTo>
                  <a:lnTo>
                    <a:pt x="1165" y="75"/>
                  </a:lnTo>
                  <a:lnTo>
                    <a:pt x="1168" y="78"/>
                  </a:lnTo>
                  <a:lnTo>
                    <a:pt x="1166" y="84"/>
                  </a:lnTo>
                  <a:lnTo>
                    <a:pt x="1168" y="85"/>
                  </a:lnTo>
                  <a:lnTo>
                    <a:pt x="1170" y="84"/>
                  </a:lnTo>
                  <a:lnTo>
                    <a:pt x="1169" y="85"/>
                  </a:lnTo>
                  <a:lnTo>
                    <a:pt x="1172" y="85"/>
                  </a:lnTo>
                  <a:lnTo>
                    <a:pt x="1173" y="81"/>
                  </a:lnTo>
                  <a:lnTo>
                    <a:pt x="1176" y="81"/>
                  </a:lnTo>
                  <a:lnTo>
                    <a:pt x="1176" y="84"/>
                  </a:lnTo>
                  <a:lnTo>
                    <a:pt x="1177" y="84"/>
                  </a:lnTo>
                  <a:lnTo>
                    <a:pt x="1177" y="88"/>
                  </a:lnTo>
                  <a:lnTo>
                    <a:pt x="1173" y="92"/>
                  </a:lnTo>
                  <a:lnTo>
                    <a:pt x="1173" y="95"/>
                  </a:lnTo>
                  <a:lnTo>
                    <a:pt x="1170" y="96"/>
                  </a:lnTo>
                  <a:lnTo>
                    <a:pt x="1170" y="95"/>
                  </a:lnTo>
                  <a:lnTo>
                    <a:pt x="1166" y="93"/>
                  </a:lnTo>
                  <a:lnTo>
                    <a:pt x="1166" y="90"/>
                  </a:lnTo>
                  <a:lnTo>
                    <a:pt x="1163" y="92"/>
                  </a:lnTo>
                  <a:lnTo>
                    <a:pt x="1160" y="88"/>
                  </a:lnTo>
                  <a:lnTo>
                    <a:pt x="1159" y="88"/>
                  </a:lnTo>
                  <a:lnTo>
                    <a:pt x="1159" y="89"/>
                  </a:lnTo>
                  <a:lnTo>
                    <a:pt x="1155" y="89"/>
                  </a:lnTo>
                  <a:lnTo>
                    <a:pt x="1155" y="90"/>
                  </a:lnTo>
                  <a:lnTo>
                    <a:pt x="1158" y="92"/>
                  </a:lnTo>
                  <a:lnTo>
                    <a:pt x="1160" y="95"/>
                  </a:lnTo>
                  <a:lnTo>
                    <a:pt x="1160" y="96"/>
                  </a:lnTo>
                  <a:close/>
                  <a:moveTo>
                    <a:pt x="1072" y="155"/>
                  </a:moveTo>
                  <a:lnTo>
                    <a:pt x="1068" y="156"/>
                  </a:lnTo>
                  <a:lnTo>
                    <a:pt x="1066" y="153"/>
                  </a:lnTo>
                  <a:lnTo>
                    <a:pt x="1068" y="151"/>
                  </a:lnTo>
                  <a:lnTo>
                    <a:pt x="1071" y="152"/>
                  </a:lnTo>
                  <a:lnTo>
                    <a:pt x="1071" y="149"/>
                  </a:lnTo>
                  <a:lnTo>
                    <a:pt x="1064" y="149"/>
                  </a:lnTo>
                  <a:lnTo>
                    <a:pt x="1059" y="148"/>
                  </a:lnTo>
                  <a:lnTo>
                    <a:pt x="1059" y="142"/>
                  </a:lnTo>
                  <a:lnTo>
                    <a:pt x="1061" y="141"/>
                  </a:lnTo>
                  <a:lnTo>
                    <a:pt x="1061" y="138"/>
                  </a:lnTo>
                  <a:lnTo>
                    <a:pt x="1065" y="137"/>
                  </a:lnTo>
                  <a:lnTo>
                    <a:pt x="1058" y="135"/>
                  </a:lnTo>
                  <a:lnTo>
                    <a:pt x="1058" y="132"/>
                  </a:lnTo>
                  <a:lnTo>
                    <a:pt x="1064" y="131"/>
                  </a:lnTo>
                  <a:lnTo>
                    <a:pt x="1064" y="130"/>
                  </a:lnTo>
                  <a:lnTo>
                    <a:pt x="1062" y="130"/>
                  </a:lnTo>
                  <a:lnTo>
                    <a:pt x="1058" y="130"/>
                  </a:lnTo>
                  <a:lnTo>
                    <a:pt x="1059" y="124"/>
                  </a:lnTo>
                  <a:lnTo>
                    <a:pt x="1054" y="130"/>
                  </a:lnTo>
                  <a:lnTo>
                    <a:pt x="1055" y="131"/>
                  </a:lnTo>
                  <a:lnTo>
                    <a:pt x="1054" y="132"/>
                  </a:lnTo>
                  <a:lnTo>
                    <a:pt x="1052" y="135"/>
                  </a:lnTo>
                  <a:lnTo>
                    <a:pt x="1051" y="131"/>
                  </a:lnTo>
                  <a:lnTo>
                    <a:pt x="1048" y="132"/>
                  </a:lnTo>
                  <a:lnTo>
                    <a:pt x="1051" y="130"/>
                  </a:lnTo>
                  <a:lnTo>
                    <a:pt x="1054" y="127"/>
                  </a:lnTo>
                  <a:lnTo>
                    <a:pt x="1052" y="125"/>
                  </a:lnTo>
                  <a:lnTo>
                    <a:pt x="1048" y="127"/>
                  </a:lnTo>
                  <a:lnTo>
                    <a:pt x="1047" y="125"/>
                  </a:lnTo>
                  <a:lnTo>
                    <a:pt x="1045" y="127"/>
                  </a:lnTo>
                  <a:lnTo>
                    <a:pt x="1042" y="124"/>
                  </a:lnTo>
                  <a:lnTo>
                    <a:pt x="1040" y="127"/>
                  </a:lnTo>
                  <a:lnTo>
                    <a:pt x="1037" y="127"/>
                  </a:lnTo>
                  <a:lnTo>
                    <a:pt x="1035" y="128"/>
                  </a:lnTo>
                  <a:lnTo>
                    <a:pt x="1034" y="127"/>
                  </a:lnTo>
                  <a:lnTo>
                    <a:pt x="1033" y="128"/>
                  </a:lnTo>
                  <a:lnTo>
                    <a:pt x="1028" y="125"/>
                  </a:lnTo>
                  <a:lnTo>
                    <a:pt x="1028" y="124"/>
                  </a:lnTo>
                  <a:lnTo>
                    <a:pt x="1033" y="117"/>
                  </a:lnTo>
                  <a:lnTo>
                    <a:pt x="1035" y="117"/>
                  </a:lnTo>
                  <a:lnTo>
                    <a:pt x="1037" y="118"/>
                  </a:lnTo>
                  <a:lnTo>
                    <a:pt x="1038" y="117"/>
                  </a:lnTo>
                  <a:lnTo>
                    <a:pt x="1038" y="118"/>
                  </a:lnTo>
                  <a:lnTo>
                    <a:pt x="1041" y="118"/>
                  </a:lnTo>
                  <a:lnTo>
                    <a:pt x="1041" y="118"/>
                  </a:lnTo>
                  <a:lnTo>
                    <a:pt x="1038" y="117"/>
                  </a:lnTo>
                  <a:lnTo>
                    <a:pt x="1041" y="104"/>
                  </a:lnTo>
                  <a:lnTo>
                    <a:pt x="1047" y="100"/>
                  </a:lnTo>
                  <a:lnTo>
                    <a:pt x="1050" y="104"/>
                  </a:lnTo>
                  <a:lnTo>
                    <a:pt x="1048" y="107"/>
                  </a:lnTo>
                  <a:lnTo>
                    <a:pt x="1048" y="109"/>
                  </a:lnTo>
                  <a:lnTo>
                    <a:pt x="1057" y="116"/>
                  </a:lnTo>
                  <a:lnTo>
                    <a:pt x="1061" y="118"/>
                  </a:lnTo>
                  <a:lnTo>
                    <a:pt x="1068" y="117"/>
                  </a:lnTo>
                  <a:lnTo>
                    <a:pt x="1069" y="116"/>
                  </a:lnTo>
                  <a:lnTo>
                    <a:pt x="1069" y="114"/>
                  </a:lnTo>
                  <a:lnTo>
                    <a:pt x="1059" y="116"/>
                  </a:lnTo>
                  <a:lnTo>
                    <a:pt x="1052" y="109"/>
                  </a:lnTo>
                  <a:lnTo>
                    <a:pt x="1052" y="104"/>
                  </a:lnTo>
                  <a:lnTo>
                    <a:pt x="1057" y="102"/>
                  </a:lnTo>
                  <a:lnTo>
                    <a:pt x="1057" y="100"/>
                  </a:lnTo>
                  <a:lnTo>
                    <a:pt x="1061" y="96"/>
                  </a:lnTo>
                  <a:lnTo>
                    <a:pt x="1062" y="96"/>
                  </a:lnTo>
                  <a:lnTo>
                    <a:pt x="1062" y="88"/>
                  </a:lnTo>
                  <a:lnTo>
                    <a:pt x="1065" y="85"/>
                  </a:lnTo>
                  <a:lnTo>
                    <a:pt x="1064" y="85"/>
                  </a:lnTo>
                  <a:lnTo>
                    <a:pt x="1065" y="79"/>
                  </a:lnTo>
                  <a:lnTo>
                    <a:pt x="1073" y="84"/>
                  </a:lnTo>
                  <a:lnTo>
                    <a:pt x="1073" y="82"/>
                  </a:lnTo>
                  <a:lnTo>
                    <a:pt x="1075" y="84"/>
                  </a:lnTo>
                  <a:lnTo>
                    <a:pt x="1078" y="82"/>
                  </a:lnTo>
                  <a:lnTo>
                    <a:pt x="1078" y="84"/>
                  </a:lnTo>
                  <a:lnTo>
                    <a:pt x="1079" y="84"/>
                  </a:lnTo>
                  <a:lnTo>
                    <a:pt x="1079" y="88"/>
                  </a:lnTo>
                  <a:lnTo>
                    <a:pt x="1080" y="85"/>
                  </a:lnTo>
                  <a:lnTo>
                    <a:pt x="1078" y="81"/>
                  </a:lnTo>
                  <a:lnTo>
                    <a:pt x="1078" y="77"/>
                  </a:lnTo>
                  <a:lnTo>
                    <a:pt x="1082" y="78"/>
                  </a:lnTo>
                  <a:lnTo>
                    <a:pt x="1085" y="74"/>
                  </a:lnTo>
                  <a:lnTo>
                    <a:pt x="1083" y="77"/>
                  </a:lnTo>
                  <a:lnTo>
                    <a:pt x="1086" y="79"/>
                  </a:lnTo>
                  <a:lnTo>
                    <a:pt x="1085" y="86"/>
                  </a:lnTo>
                  <a:lnTo>
                    <a:pt x="1086" y="86"/>
                  </a:lnTo>
                  <a:lnTo>
                    <a:pt x="1082" y="90"/>
                  </a:lnTo>
                  <a:lnTo>
                    <a:pt x="1082" y="90"/>
                  </a:lnTo>
                  <a:lnTo>
                    <a:pt x="1080" y="90"/>
                  </a:lnTo>
                  <a:lnTo>
                    <a:pt x="1080" y="93"/>
                  </a:lnTo>
                  <a:lnTo>
                    <a:pt x="1083" y="95"/>
                  </a:lnTo>
                  <a:lnTo>
                    <a:pt x="1083" y="104"/>
                  </a:lnTo>
                  <a:lnTo>
                    <a:pt x="1082" y="107"/>
                  </a:lnTo>
                  <a:lnTo>
                    <a:pt x="1078" y="107"/>
                  </a:lnTo>
                  <a:lnTo>
                    <a:pt x="1075" y="111"/>
                  </a:lnTo>
                  <a:lnTo>
                    <a:pt x="1080" y="110"/>
                  </a:lnTo>
                  <a:lnTo>
                    <a:pt x="1080" y="111"/>
                  </a:lnTo>
                  <a:lnTo>
                    <a:pt x="1078" y="111"/>
                  </a:lnTo>
                  <a:lnTo>
                    <a:pt x="1076" y="116"/>
                  </a:lnTo>
                  <a:lnTo>
                    <a:pt x="1079" y="113"/>
                  </a:lnTo>
                  <a:lnTo>
                    <a:pt x="1082" y="114"/>
                  </a:lnTo>
                  <a:lnTo>
                    <a:pt x="1082" y="117"/>
                  </a:lnTo>
                  <a:lnTo>
                    <a:pt x="1082" y="118"/>
                  </a:lnTo>
                  <a:lnTo>
                    <a:pt x="1080" y="117"/>
                  </a:lnTo>
                  <a:lnTo>
                    <a:pt x="1079" y="120"/>
                  </a:lnTo>
                  <a:lnTo>
                    <a:pt x="1080" y="120"/>
                  </a:lnTo>
                  <a:lnTo>
                    <a:pt x="1080" y="124"/>
                  </a:lnTo>
                  <a:lnTo>
                    <a:pt x="1083" y="120"/>
                  </a:lnTo>
                  <a:lnTo>
                    <a:pt x="1083" y="123"/>
                  </a:lnTo>
                  <a:lnTo>
                    <a:pt x="1085" y="124"/>
                  </a:lnTo>
                  <a:lnTo>
                    <a:pt x="1082" y="127"/>
                  </a:lnTo>
                  <a:lnTo>
                    <a:pt x="1080" y="132"/>
                  </a:lnTo>
                  <a:lnTo>
                    <a:pt x="1082" y="137"/>
                  </a:lnTo>
                  <a:lnTo>
                    <a:pt x="1080" y="138"/>
                  </a:lnTo>
                  <a:lnTo>
                    <a:pt x="1079" y="135"/>
                  </a:lnTo>
                  <a:lnTo>
                    <a:pt x="1078" y="135"/>
                  </a:lnTo>
                  <a:lnTo>
                    <a:pt x="1079" y="138"/>
                  </a:lnTo>
                  <a:lnTo>
                    <a:pt x="1076" y="141"/>
                  </a:lnTo>
                  <a:lnTo>
                    <a:pt x="1075" y="145"/>
                  </a:lnTo>
                  <a:lnTo>
                    <a:pt x="1076" y="149"/>
                  </a:lnTo>
                  <a:lnTo>
                    <a:pt x="1073" y="151"/>
                  </a:lnTo>
                  <a:lnTo>
                    <a:pt x="1073" y="153"/>
                  </a:lnTo>
                  <a:lnTo>
                    <a:pt x="1072" y="155"/>
                  </a:lnTo>
                  <a:close/>
                  <a:moveTo>
                    <a:pt x="1125" y="40"/>
                  </a:moveTo>
                  <a:lnTo>
                    <a:pt x="1125" y="42"/>
                  </a:lnTo>
                  <a:lnTo>
                    <a:pt x="1127" y="40"/>
                  </a:lnTo>
                  <a:lnTo>
                    <a:pt x="1127" y="42"/>
                  </a:lnTo>
                  <a:lnTo>
                    <a:pt x="1130" y="42"/>
                  </a:lnTo>
                  <a:lnTo>
                    <a:pt x="1130" y="43"/>
                  </a:lnTo>
                  <a:lnTo>
                    <a:pt x="1131" y="42"/>
                  </a:lnTo>
                  <a:lnTo>
                    <a:pt x="1130" y="40"/>
                  </a:lnTo>
                  <a:lnTo>
                    <a:pt x="1135" y="42"/>
                  </a:lnTo>
                  <a:lnTo>
                    <a:pt x="1134" y="43"/>
                  </a:lnTo>
                  <a:lnTo>
                    <a:pt x="1137" y="44"/>
                  </a:lnTo>
                  <a:lnTo>
                    <a:pt x="1135" y="49"/>
                  </a:lnTo>
                  <a:lnTo>
                    <a:pt x="1137" y="49"/>
                  </a:lnTo>
                  <a:lnTo>
                    <a:pt x="1139" y="51"/>
                  </a:lnTo>
                  <a:lnTo>
                    <a:pt x="1137" y="50"/>
                  </a:lnTo>
                  <a:lnTo>
                    <a:pt x="1138" y="58"/>
                  </a:lnTo>
                  <a:lnTo>
                    <a:pt x="1138" y="63"/>
                  </a:lnTo>
                  <a:lnTo>
                    <a:pt x="1139" y="68"/>
                  </a:lnTo>
                  <a:lnTo>
                    <a:pt x="1138" y="68"/>
                  </a:lnTo>
                  <a:lnTo>
                    <a:pt x="1138" y="71"/>
                  </a:lnTo>
                  <a:lnTo>
                    <a:pt x="1141" y="72"/>
                  </a:lnTo>
                  <a:lnTo>
                    <a:pt x="1138" y="74"/>
                  </a:lnTo>
                  <a:lnTo>
                    <a:pt x="1137" y="72"/>
                  </a:lnTo>
                  <a:lnTo>
                    <a:pt x="1132" y="71"/>
                  </a:lnTo>
                  <a:lnTo>
                    <a:pt x="1130" y="67"/>
                  </a:lnTo>
                  <a:lnTo>
                    <a:pt x="1127" y="64"/>
                  </a:lnTo>
                  <a:lnTo>
                    <a:pt x="1130" y="74"/>
                  </a:lnTo>
                  <a:lnTo>
                    <a:pt x="1134" y="77"/>
                  </a:lnTo>
                  <a:lnTo>
                    <a:pt x="1134" y="79"/>
                  </a:lnTo>
                  <a:lnTo>
                    <a:pt x="1132" y="85"/>
                  </a:lnTo>
                  <a:lnTo>
                    <a:pt x="1131" y="84"/>
                  </a:lnTo>
                  <a:lnTo>
                    <a:pt x="1130" y="85"/>
                  </a:lnTo>
                  <a:lnTo>
                    <a:pt x="1127" y="82"/>
                  </a:lnTo>
                  <a:lnTo>
                    <a:pt x="1123" y="85"/>
                  </a:lnTo>
                  <a:lnTo>
                    <a:pt x="1128" y="86"/>
                  </a:lnTo>
                  <a:lnTo>
                    <a:pt x="1132" y="86"/>
                  </a:lnTo>
                  <a:lnTo>
                    <a:pt x="1132" y="89"/>
                  </a:lnTo>
                  <a:lnTo>
                    <a:pt x="1135" y="89"/>
                  </a:lnTo>
                  <a:lnTo>
                    <a:pt x="1135" y="92"/>
                  </a:lnTo>
                  <a:lnTo>
                    <a:pt x="1137" y="93"/>
                  </a:lnTo>
                  <a:lnTo>
                    <a:pt x="1135" y="95"/>
                  </a:lnTo>
                  <a:lnTo>
                    <a:pt x="1137" y="97"/>
                  </a:lnTo>
                  <a:lnTo>
                    <a:pt x="1135" y="99"/>
                  </a:lnTo>
                  <a:lnTo>
                    <a:pt x="1134" y="99"/>
                  </a:lnTo>
                  <a:lnTo>
                    <a:pt x="1135" y="103"/>
                  </a:lnTo>
                  <a:lnTo>
                    <a:pt x="1134" y="104"/>
                  </a:lnTo>
                  <a:lnTo>
                    <a:pt x="1131" y="104"/>
                  </a:lnTo>
                  <a:lnTo>
                    <a:pt x="1130" y="103"/>
                  </a:lnTo>
                  <a:lnTo>
                    <a:pt x="1130" y="103"/>
                  </a:lnTo>
                  <a:lnTo>
                    <a:pt x="1130" y="106"/>
                  </a:lnTo>
                  <a:lnTo>
                    <a:pt x="1131" y="107"/>
                  </a:lnTo>
                  <a:lnTo>
                    <a:pt x="1130" y="107"/>
                  </a:lnTo>
                  <a:lnTo>
                    <a:pt x="1131" y="110"/>
                  </a:lnTo>
                  <a:lnTo>
                    <a:pt x="1134" y="110"/>
                  </a:lnTo>
                  <a:lnTo>
                    <a:pt x="1132" y="113"/>
                  </a:lnTo>
                  <a:lnTo>
                    <a:pt x="1134" y="114"/>
                  </a:lnTo>
                  <a:lnTo>
                    <a:pt x="1132" y="113"/>
                  </a:lnTo>
                  <a:lnTo>
                    <a:pt x="1132" y="114"/>
                  </a:lnTo>
                  <a:lnTo>
                    <a:pt x="1134" y="117"/>
                  </a:lnTo>
                  <a:lnTo>
                    <a:pt x="1131" y="118"/>
                  </a:lnTo>
                  <a:lnTo>
                    <a:pt x="1131" y="120"/>
                  </a:lnTo>
                  <a:lnTo>
                    <a:pt x="1128" y="121"/>
                  </a:lnTo>
                  <a:lnTo>
                    <a:pt x="1127" y="124"/>
                  </a:lnTo>
                  <a:lnTo>
                    <a:pt x="1127" y="124"/>
                  </a:lnTo>
                  <a:lnTo>
                    <a:pt x="1118" y="117"/>
                  </a:lnTo>
                  <a:lnTo>
                    <a:pt x="1117" y="120"/>
                  </a:lnTo>
                  <a:lnTo>
                    <a:pt x="1117" y="123"/>
                  </a:lnTo>
                  <a:lnTo>
                    <a:pt x="1120" y="124"/>
                  </a:lnTo>
                  <a:lnTo>
                    <a:pt x="1121" y="125"/>
                  </a:lnTo>
                  <a:lnTo>
                    <a:pt x="1118" y="125"/>
                  </a:lnTo>
                  <a:lnTo>
                    <a:pt x="1111" y="124"/>
                  </a:lnTo>
                  <a:lnTo>
                    <a:pt x="1111" y="121"/>
                  </a:lnTo>
                  <a:lnTo>
                    <a:pt x="1110" y="121"/>
                  </a:lnTo>
                  <a:lnTo>
                    <a:pt x="1107" y="113"/>
                  </a:lnTo>
                  <a:lnTo>
                    <a:pt x="1106" y="113"/>
                  </a:lnTo>
                  <a:lnTo>
                    <a:pt x="1106" y="113"/>
                  </a:lnTo>
                  <a:lnTo>
                    <a:pt x="1107" y="111"/>
                  </a:lnTo>
                  <a:lnTo>
                    <a:pt x="1106" y="106"/>
                  </a:lnTo>
                  <a:lnTo>
                    <a:pt x="1104" y="104"/>
                  </a:lnTo>
                  <a:lnTo>
                    <a:pt x="1107" y="103"/>
                  </a:lnTo>
                  <a:lnTo>
                    <a:pt x="1106" y="96"/>
                  </a:lnTo>
                  <a:lnTo>
                    <a:pt x="1104" y="95"/>
                  </a:lnTo>
                  <a:lnTo>
                    <a:pt x="1106" y="99"/>
                  </a:lnTo>
                  <a:lnTo>
                    <a:pt x="1104" y="99"/>
                  </a:lnTo>
                  <a:lnTo>
                    <a:pt x="1103" y="99"/>
                  </a:lnTo>
                  <a:lnTo>
                    <a:pt x="1104" y="93"/>
                  </a:lnTo>
                  <a:lnTo>
                    <a:pt x="1106" y="92"/>
                  </a:lnTo>
                  <a:lnTo>
                    <a:pt x="1103" y="88"/>
                  </a:lnTo>
                  <a:lnTo>
                    <a:pt x="1104" y="86"/>
                  </a:lnTo>
                  <a:lnTo>
                    <a:pt x="1103" y="84"/>
                  </a:lnTo>
                  <a:lnTo>
                    <a:pt x="1106" y="78"/>
                  </a:lnTo>
                  <a:lnTo>
                    <a:pt x="1106" y="74"/>
                  </a:lnTo>
                  <a:lnTo>
                    <a:pt x="1110" y="67"/>
                  </a:lnTo>
                  <a:lnTo>
                    <a:pt x="1111" y="78"/>
                  </a:lnTo>
                  <a:lnTo>
                    <a:pt x="1114" y="79"/>
                  </a:lnTo>
                  <a:lnTo>
                    <a:pt x="1117" y="84"/>
                  </a:lnTo>
                  <a:lnTo>
                    <a:pt x="1118" y="84"/>
                  </a:lnTo>
                  <a:lnTo>
                    <a:pt x="1117" y="84"/>
                  </a:lnTo>
                  <a:lnTo>
                    <a:pt x="1116" y="78"/>
                  </a:lnTo>
                  <a:lnTo>
                    <a:pt x="1113" y="77"/>
                  </a:lnTo>
                  <a:lnTo>
                    <a:pt x="1113" y="68"/>
                  </a:lnTo>
                  <a:lnTo>
                    <a:pt x="1114" y="68"/>
                  </a:lnTo>
                  <a:lnTo>
                    <a:pt x="1114" y="64"/>
                  </a:lnTo>
                  <a:lnTo>
                    <a:pt x="1116" y="57"/>
                  </a:lnTo>
                  <a:lnTo>
                    <a:pt x="1114" y="56"/>
                  </a:lnTo>
                  <a:lnTo>
                    <a:pt x="1116" y="54"/>
                  </a:lnTo>
                  <a:lnTo>
                    <a:pt x="1114" y="51"/>
                  </a:lnTo>
                  <a:lnTo>
                    <a:pt x="1117" y="44"/>
                  </a:lnTo>
                  <a:lnTo>
                    <a:pt x="1116" y="42"/>
                  </a:lnTo>
                  <a:lnTo>
                    <a:pt x="1118" y="40"/>
                  </a:lnTo>
                  <a:lnTo>
                    <a:pt x="1123" y="40"/>
                  </a:lnTo>
                  <a:lnTo>
                    <a:pt x="1124" y="44"/>
                  </a:lnTo>
                  <a:lnTo>
                    <a:pt x="1124" y="40"/>
                  </a:lnTo>
                  <a:lnTo>
                    <a:pt x="1125" y="40"/>
                  </a:lnTo>
                  <a:close/>
                  <a:moveTo>
                    <a:pt x="1158" y="14"/>
                  </a:moveTo>
                  <a:lnTo>
                    <a:pt x="1160" y="14"/>
                  </a:lnTo>
                  <a:lnTo>
                    <a:pt x="1162" y="11"/>
                  </a:lnTo>
                  <a:lnTo>
                    <a:pt x="1163" y="4"/>
                  </a:lnTo>
                  <a:lnTo>
                    <a:pt x="1165" y="4"/>
                  </a:lnTo>
                  <a:lnTo>
                    <a:pt x="1166" y="1"/>
                  </a:lnTo>
                  <a:lnTo>
                    <a:pt x="1166" y="4"/>
                  </a:lnTo>
                  <a:lnTo>
                    <a:pt x="1168" y="5"/>
                  </a:lnTo>
                  <a:lnTo>
                    <a:pt x="1172" y="5"/>
                  </a:lnTo>
                  <a:lnTo>
                    <a:pt x="1173" y="7"/>
                  </a:lnTo>
                  <a:lnTo>
                    <a:pt x="1177" y="5"/>
                  </a:lnTo>
                  <a:lnTo>
                    <a:pt x="1176" y="7"/>
                  </a:lnTo>
                  <a:lnTo>
                    <a:pt x="1176" y="9"/>
                  </a:lnTo>
                  <a:lnTo>
                    <a:pt x="1179" y="9"/>
                  </a:lnTo>
                  <a:lnTo>
                    <a:pt x="1179" y="11"/>
                  </a:lnTo>
                  <a:lnTo>
                    <a:pt x="1173" y="11"/>
                  </a:lnTo>
                  <a:lnTo>
                    <a:pt x="1172" y="14"/>
                  </a:lnTo>
                  <a:lnTo>
                    <a:pt x="1176" y="18"/>
                  </a:lnTo>
                  <a:lnTo>
                    <a:pt x="1175" y="23"/>
                  </a:lnTo>
                  <a:lnTo>
                    <a:pt x="1175" y="23"/>
                  </a:lnTo>
                  <a:lnTo>
                    <a:pt x="1175" y="22"/>
                  </a:lnTo>
                  <a:lnTo>
                    <a:pt x="1172" y="22"/>
                  </a:lnTo>
                  <a:lnTo>
                    <a:pt x="1168" y="21"/>
                  </a:lnTo>
                  <a:lnTo>
                    <a:pt x="1166" y="22"/>
                  </a:lnTo>
                  <a:lnTo>
                    <a:pt x="1169" y="23"/>
                  </a:lnTo>
                  <a:lnTo>
                    <a:pt x="1169" y="25"/>
                  </a:lnTo>
                  <a:lnTo>
                    <a:pt x="1170" y="29"/>
                  </a:lnTo>
                  <a:lnTo>
                    <a:pt x="1170" y="30"/>
                  </a:lnTo>
                  <a:lnTo>
                    <a:pt x="1160" y="30"/>
                  </a:lnTo>
                  <a:lnTo>
                    <a:pt x="1160" y="32"/>
                  </a:lnTo>
                  <a:lnTo>
                    <a:pt x="1168" y="32"/>
                  </a:lnTo>
                  <a:lnTo>
                    <a:pt x="1169" y="33"/>
                  </a:lnTo>
                  <a:lnTo>
                    <a:pt x="1169" y="37"/>
                  </a:lnTo>
                  <a:lnTo>
                    <a:pt x="1165" y="40"/>
                  </a:lnTo>
                  <a:lnTo>
                    <a:pt x="1165" y="43"/>
                  </a:lnTo>
                  <a:lnTo>
                    <a:pt x="1162" y="43"/>
                  </a:lnTo>
                  <a:lnTo>
                    <a:pt x="1159" y="49"/>
                  </a:lnTo>
                  <a:lnTo>
                    <a:pt x="1160" y="51"/>
                  </a:lnTo>
                  <a:lnTo>
                    <a:pt x="1165" y="54"/>
                  </a:lnTo>
                  <a:lnTo>
                    <a:pt x="1166" y="51"/>
                  </a:lnTo>
                  <a:lnTo>
                    <a:pt x="1166" y="57"/>
                  </a:lnTo>
                  <a:lnTo>
                    <a:pt x="1163" y="57"/>
                  </a:lnTo>
                  <a:lnTo>
                    <a:pt x="1162" y="60"/>
                  </a:lnTo>
                  <a:lnTo>
                    <a:pt x="1160" y="58"/>
                  </a:lnTo>
                  <a:lnTo>
                    <a:pt x="1159" y="58"/>
                  </a:lnTo>
                  <a:lnTo>
                    <a:pt x="1153" y="57"/>
                  </a:lnTo>
                  <a:lnTo>
                    <a:pt x="1152" y="54"/>
                  </a:lnTo>
                  <a:lnTo>
                    <a:pt x="1151" y="56"/>
                  </a:lnTo>
                  <a:lnTo>
                    <a:pt x="1149" y="58"/>
                  </a:lnTo>
                  <a:lnTo>
                    <a:pt x="1146" y="60"/>
                  </a:lnTo>
                  <a:lnTo>
                    <a:pt x="1144" y="58"/>
                  </a:lnTo>
                  <a:lnTo>
                    <a:pt x="1144" y="56"/>
                  </a:lnTo>
                  <a:lnTo>
                    <a:pt x="1139" y="56"/>
                  </a:lnTo>
                  <a:lnTo>
                    <a:pt x="1141" y="53"/>
                  </a:lnTo>
                  <a:lnTo>
                    <a:pt x="1144" y="53"/>
                  </a:lnTo>
                  <a:lnTo>
                    <a:pt x="1139" y="44"/>
                  </a:lnTo>
                  <a:lnTo>
                    <a:pt x="1145" y="46"/>
                  </a:lnTo>
                  <a:lnTo>
                    <a:pt x="1145" y="42"/>
                  </a:lnTo>
                  <a:lnTo>
                    <a:pt x="1142" y="42"/>
                  </a:lnTo>
                  <a:lnTo>
                    <a:pt x="1144" y="40"/>
                  </a:lnTo>
                  <a:lnTo>
                    <a:pt x="1144" y="36"/>
                  </a:lnTo>
                  <a:lnTo>
                    <a:pt x="1146" y="36"/>
                  </a:lnTo>
                  <a:lnTo>
                    <a:pt x="1146" y="33"/>
                  </a:lnTo>
                  <a:lnTo>
                    <a:pt x="1146" y="29"/>
                  </a:lnTo>
                  <a:lnTo>
                    <a:pt x="1148" y="29"/>
                  </a:lnTo>
                  <a:lnTo>
                    <a:pt x="1149" y="25"/>
                  </a:lnTo>
                  <a:lnTo>
                    <a:pt x="1148" y="21"/>
                  </a:lnTo>
                  <a:lnTo>
                    <a:pt x="1145" y="19"/>
                  </a:lnTo>
                  <a:lnTo>
                    <a:pt x="1149" y="14"/>
                  </a:lnTo>
                  <a:lnTo>
                    <a:pt x="1148" y="12"/>
                  </a:lnTo>
                  <a:lnTo>
                    <a:pt x="1155" y="7"/>
                  </a:lnTo>
                  <a:lnTo>
                    <a:pt x="1155" y="2"/>
                  </a:lnTo>
                  <a:lnTo>
                    <a:pt x="1158" y="0"/>
                  </a:lnTo>
                  <a:lnTo>
                    <a:pt x="1159" y="7"/>
                  </a:lnTo>
                  <a:lnTo>
                    <a:pt x="1158" y="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5" name="Freeform 10">
              <a:extLst>
                <a:ext uri="{FF2B5EF4-FFF2-40B4-BE49-F238E27FC236}">
                  <a16:creationId xmlns:a16="http://schemas.microsoft.com/office/drawing/2014/main" id="{6EC09236-D412-43EA-A20D-97758A611679}"/>
                </a:ext>
              </a:extLst>
            </p:cNvPr>
            <p:cNvSpPr>
              <a:spLocks noEditPoints="1"/>
            </p:cNvSpPr>
            <p:nvPr/>
          </p:nvSpPr>
          <p:spPr bwMode="auto">
            <a:xfrm>
              <a:off x="2376488" y="3489325"/>
              <a:ext cx="741363" cy="598488"/>
            </a:xfrm>
            <a:custGeom>
              <a:avLst/>
              <a:gdLst>
                <a:gd name="T0" fmla="*/ 313 w 467"/>
                <a:gd name="T1" fmla="*/ 21 h 377"/>
                <a:gd name="T2" fmla="*/ 342 w 467"/>
                <a:gd name="T3" fmla="*/ 25 h 377"/>
                <a:gd name="T4" fmla="*/ 363 w 467"/>
                <a:gd name="T5" fmla="*/ 53 h 377"/>
                <a:gd name="T6" fmla="*/ 372 w 467"/>
                <a:gd name="T7" fmla="*/ 92 h 377"/>
                <a:gd name="T8" fmla="*/ 397 w 467"/>
                <a:gd name="T9" fmla="*/ 121 h 377"/>
                <a:gd name="T10" fmla="*/ 414 w 467"/>
                <a:gd name="T11" fmla="*/ 148 h 377"/>
                <a:gd name="T12" fmla="*/ 413 w 467"/>
                <a:gd name="T13" fmla="*/ 144 h 377"/>
                <a:gd name="T14" fmla="*/ 422 w 467"/>
                <a:gd name="T15" fmla="*/ 159 h 377"/>
                <a:gd name="T16" fmla="*/ 387 w 467"/>
                <a:gd name="T17" fmla="*/ 188 h 377"/>
                <a:gd name="T18" fmla="*/ 389 w 467"/>
                <a:gd name="T19" fmla="*/ 202 h 377"/>
                <a:gd name="T20" fmla="*/ 429 w 467"/>
                <a:gd name="T21" fmla="*/ 188 h 377"/>
                <a:gd name="T22" fmla="*/ 446 w 467"/>
                <a:gd name="T23" fmla="*/ 193 h 377"/>
                <a:gd name="T24" fmla="*/ 458 w 467"/>
                <a:gd name="T25" fmla="*/ 216 h 377"/>
                <a:gd name="T26" fmla="*/ 463 w 467"/>
                <a:gd name="T27" fmla="*/ 257 h 377"/>
                <a:gd name="T28" fmla="*/ 459 w 467"/>
                <a:gd name="T29" fmla="*/ 278 h 377"/>
                <a:gd name="T30" fmla="*/ 450 w 467"/>
                <a:gd name="T31" fmla="*/ 279 h 377"/>
                <a:gd name="T32" fmla="*/ 448 w 467"/>
                <a:gd name="T33" fmla="*/ 258 h 377"/>
                <a:gd name="T34" fmla="*/ 448 w 467"/>
                <a:gd name="T35" fmla="*/ 243 h 377"/>
                <a:gd name="T36" fmla="*/ 431 w 467"/>
                <a:gd name="T37" fmla="*/ 219 h 377"/>
                <a:gd name="T38" fmla="*/ 431 w 467"/>
                <a:gd name="T39" fmla="*/ 236 h 377"/>
                <a:gd name="T40" fmla="*/ 427 w 467"/>
                <a:gd name="T41" fmla="*/ 236 h 377"/>
                <a:gd name="T42" fmla="*/ 429 w 467"/>
                <a:gd name="T43" fmla="*/ 250 h 377"/>
                <a:gd name="T44" fmla="*/ 432 w 467"/>
                <a:gd name="T45" fmla="*/ 256 h 377"/>
                <a:gd name="T46" fmla="*/ 431 w 467"/>
                <a:gd name="T47" fmla="*/ 271 h 377"/>
                <a:gd name="T48" fmla="*/ 435 w 467"/>
                <a:gd name="T49" fmla="*/ 274 h 377"/>
                <a:gd name="T50" fmla="*/ 448 w 467"/>
                <a:gd name="T51" fmla="*/ 288 h 377"/>
                <a:gd name="T52" fmla="*/ 445 w 467"/>
                <a:gd name="T53" fmla="*/ 302 h 377"/>
                <a:gd name="T54" fmla="*/ 431 w 467"/>
                <a:gd name="T55" fmla="*/ 310 h 377"/>
                <a:gd name="T56" fmla="*/ 418 w 467"/>
                <a:gd name="T57" fmla="*/ 313 h 377"/>
                <a:gd name="T58" fmla="*/ 401 w 467"/>
                <a:gd name="T59" fmla="*/ 302 h 377"/>
                <a:gd name="T60" fmla="*/ 392 w 467"/>
                <a:gd name="T61" fmla="*/ 330 h 377"/>
                <a:gd name="T62" fmla="*/ 358 w 467"/>
                <a:gd name="T63" fmla="*/ 376 h 377"/>
                <a:gd name="T64" fmla="*/ 348 w 467"/>
                <a:gd name="T65" fmla="*/ 364 h 377"/>
                <a:gd name="T66" fmla="*/ 316 w 467"/>
                <a:gd name="T67" fmla="*/ 356 h 377"/>
                <a:gd name="T68" fmla="*/ 283 w 467"/>
                <a:gd name="T69" fmla="*/ 367 h 377"/>
                <a:gd name="T70" fmla="*/ 257 w 467"/>
                <a:gd name="T71" fmla="*/ 360 h 377"/>
                <a:gd name="T72" fmla="*/ 234 w 467"/>
                <a:gd name="T73" fmla="*/ 323 h 377"/>
                <a:gd name="T74" fmla="*/ 195 w 467"/>
                <a:gd name="T75" fmla="*/ 264 h 377"/>
                <a:gd name="T76" fmla="*/ 170 w 467"/>
                <a:gd name="T77" fmla="*/ 302 h 377"/>
                <a:gd name="T78" fmla="*/ 157 w 467"/>
                <a:gd name="T79" fmla="*/ 337 h 377"/>
                <a:gd name="T80" fmla="*/ 144 w 467"/>
                <a:gd name="T81" fmla="*/ 341 h 377"/>
                <a:gd name="T82" fmla="*/ 129 w 467"/>
                <a:gd name="T83" fmla="*/ 341 h 377"/>
                <a:gd name="T84" fmla="*/ 88 w 467"/>
                <a:gd name="T85" fmla="*/ 334 h 377"/>
                <a:gd name="T86" fmla="*/ 36 w 467"/>
                <a:gd name="T87" fmla="*/ 296 h 377"/>
                <a:gd name="T88" fmla="*/ 0 w 467"/>
                <a:gd name="T89" fmla="*/ 249 h 377"/>
                <a:gd name="T90" fmla="*/ 59 w 467"/>
                <a:gd name="T91" fmla="*/ 225 h 377"/>
                <a:gd name="T92" fmla="*/ 67 w 467"/>
                <a:gd name="T93" fmla="*/ 201 h 377"/>
                <a:gd name="T94" fmla="*/ 49 w 467"/>
                <a:gd name="T95" fmla="*/ 180 h 377"/>
                <a:gd name="T96" fmla="*/ 104 w 467"/>
                <a:gd name="T97" fmla="*/ 167 h 377"/>
                <a:gd name="T98" fmla="*/ 123 w 467"/>
                <a:gd name="T99" fmla="*/ 127 h 377"/>
                <a:gd name="T100" fmla="*/ 132 w 467"/>
                <a:gd name="T101" fmla="*/ 92 h 377"/>
                <a:gd name="T102" fmla="*/ 157 w 467"/>
                <a:gd name="T103" fmla="*/ 74 h 377"/>
                <a:gd name="T104" fmla="*/ 174 w 467"/>
                <a:gd name="T105" fmla="*/ 75 h 377"/>
                <a:gd name="T106" fmla="*/ 202 w 467"/>
                <a:gd name="T107" fmla="*/ 61 h 377"/>
                <a:gd name="T108" fmla="*/ 238 w 467"/>
                <a:gd name="T109" fmla="*/ 42 h 377"/>
                <a:gd name="T110" fmla="*/ 262 w 467"/>
                <a:gd name="T111" fmla="*/ 30 h 377"/>
                <a:gd name="T112" fmla="*/ 328 w 467"/>
                <a:gd name="T113" fmla="*/ 0 h 377"/>
                <a:gd name="T114" fmla="*/ 321 w 467"/>
                <a:gd name="T115" fmla="*/ 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7" h="377">
                  <a:moveTo>
                    <a:pt x="288" y="17"/>
                  </a:moveTo>
                  <a:lnTo>
                    <a:pt x="290" y="18"/>
                  </a:lnTo>
                  <a:lnTo>
                    <a:pt x="292" y="21"/>
                  </a:lnTo>
                  <a:lnTo>
                    <a:pt x="299" y="21"/>
                  </a:lnTo>
                  <a:lnTo>
                    <a:pt x="300" y="24"/>
                  </a:lnTo>
                  <a:lnTo>
                    <a:pt x="307" y="19"/>
                  </a:lnTo>
                  <a:lnTo>
                    <a:pt x="309" y="21"/>
                  </a:lnTo>
                  <a:lnTo>
                    <a:pt x="310" y="19"/>
                  </a:lnTo>
                  <a:lnTo>
                    <a:pt x="312" y="21"/>
                  </a:lnTo>
                  <a:lnTo>
                    <a:pt x="313" y="21"/>
                  </a:lnTo>
                  <a:lnTo>
                    <a:pt x="313" y="21"/>
                  </a:lnTo>
                  <a:lnTo>
                    <a:pt x="314" y="22"/>
                  </a:lnTo>
                  <a:lnTo>
                    <a:pt x="317" y="24"/>
                  </a:lnTo>
                  <a:lnTo>
                    <a:pt x="321" y="24"/>
                  </a:lnTo>
                  <a:lnTo>
                    <a:pt x="321" y="25"/>
                  </a:lnTo>
                  <a:lnTo>
                    <a:pt x="330" y="30"/>
                  </a:lnTo>
                  <a:lnTo>
                    <a:pt x="330" y="32"/>
                  </a:lnTo>
                  <a:lnTo>
                    <a:pt x="335" y="29"/>
                  </a:lnTo>
                  <a:lnTo>
                    <a:pt x="340" y="29"/>
                  </a:lnTo>
                  <a:lnTo>
                    <a:pt x="342" y="25"/>
                  </a:lnTo>
                  <a:lnTo>
                    <a:pt x="345" y="25"/>
                  </a:lnTo>
                  <a:lnTo>
                    <a:pt x="351" y="30"/>
                  </a:lnTo>
                  <a:lnTo>
                    <a:pt x="352" y="30"/>
                  </a:lnTo>
                  <a:lnTo>
                    <a:pt x="358" y="33"/>
                  </a:lnTo>
                  <a:lnTo>
                    <a:pt x="359" y="33"/>
                  </a:lnTo>
                  <a:lnTo>
                    <a:pt x="359" y="35"/>
                  </a:lnTo>
                  <a:lnTo>
                    <a:pt x="361" y="40"/>
                  </a:lnTo>
                  <a:lnTo>
                    <a:pt x="365" y="43"/>
                  </a:lnTo>
                  <a:lnTo>
                    <a:pt x="366" y="50"/>
                  </a:lnTo>
                  <a:lnTo>
                    <a:pt x="363" y="53"/>
                  </a:lnTo>
                  <a:lnTo>
                    <a:pt x="365" y="57"/>
                  </a:lnTo>
                  <a:lnTo>
                    <a:pt x="363" y="61"/>
                  </a:lnTo>
                  <a:lnTo>
                    <a:pt x="361" y="67"/>
                  </a:lnTo>
                  <a:lnTo>
                    <a:pt x="361" y="70"/>
                  </a:lnTo>
                  <a:lnTo>
                    <a:pt x="361" y="74"/>
                  </a:lnTo>
                  <a:lnTo>
                    <a:pt x="362" y="77"/>
                  </a:lnTo>
                  <a:lnTo>
                    <a:pt x="372" y="74"/>
                  </a:lnTo>
                  <a:lnTo>
                    <a:pt x="376" y="78"/>
                  </a:lnTo>
                  <a:lnTo>
                    <a:pt x="375" y="91"/>
                  </a:lnTo>
                  <a:lnTo>
                    <a:pt x="372" y="92"/>
                  </a:lnTo>
                  <a:lnTo>
                    <a:pt x="372" y="96"/>
                  </a:lnTo>
                  <a:lnTo>
                    <a:pt x="373" y="98"/>
                  </a:lnTo>
                  <a:lnTo>
                    <a:pt x="376" y="98"/>
                  </a:lnTo>
                  <a:lnTo>
                    <a:pt x="377" y="100"/>
                  </a:lnTo>
                  <a:lnTo>
                    <a:pt x="380" y="100"/>
                  </a:lnTo>
                  <a:lnTo>
                    <a:pt x="384" y="103"/>
                  </a:lnTo>
                  <a:lnTo>
                    <a:pt x="387" y="110"/>
                  </a:lnTo>
                  <a:lnTo>
                    <a:pt x="390" y="119"/>
                  </a:lnTo>
                  <a:lnTo>
                    <a:pt x="394" y="121"/>
                  </a:lnTo>
                  <a:lnTo>
                    <a:pt x="397" y="121"/>
                  </a:lnTo>
                  <a:lnTo>
                    <a:pt x="397" y="127"/>
                  </a:lnTo>
                  <a:lnTo>
                    <a:pt x="400" y="128"/>
                  </a:lnTo>
                  <a:lnTo>
                    <a:pt x="404" y="135"/>
                  </a:lnTo>
                  <a:lnTo>
                    <a:pt x="404" y="140"/>
                  </a:lnTo>
                  <a:lnTo>
                    <a:pt x="403" y="138"/>
                  </a:lnTo>
                  <a:lnTo>
                    <a:pt x="401" y="137"/>
                  </a:lnTo>
                  <a:lnTo>
                    <a:pt x="401" y="142"/>
                  </a:lnTo>
                  <a:lnTo>
                    <a:pt x="407" y="146"/>
                  </a:lnTo>
                  <a:lnTo>
                    <a:pt x="411" y="145"/>
                  </a:lnTo>
                  <a:lnTo>
                    <a:pt x="414" y="148"/>
                  </a:lnTo>
                  <a:lnTo>
                    <a:pt x="414" y="149"/>
                  </a:lnTo>
                  <a:lnTo>
                    <a:pt x="413" y="148"/>
                  </a:lnTo>
                  <a:lnTo>
                    <a:pt x="418" y="159"/>
                  </a:lnTo>
                  <a:lnTo>
                    <a:pt x="418" y="155"/>
                  </a:lnTo>
                  <a:lnTo>
                    <a:pt x="418" y="153"/>
                  </a:lnTo>
                  <a:lnTo>
                    <a:pt x="417" y="153"/>
                  </a:lnTo>
                  <a:lnTo>
                    <a:pt x="417" y="151"/>
                  </a:lnTo>
                  <a:lnTo>
                    <a:pt x="415" y="146"/>
                  </a:lnTo>
                  <a:lnTo>
                    <a:pt x="414" y="146"/>
                  </a:lnTo>
                  <a:lnTo>
                    <a:pt x="413" y="144"/>
                  </a:lnTo>
                  <a:lnTo>
                    <a:pt x="406" y="138"/>
                  </a:lnTo>
                  <a:lnTo>
                    <a:pt x="406" y="135"/>
                  </a:lnTo>
                  <a:lnTo>
                    <a:pt x="407" y="137"/>
                  </a:lnTo>
                  <a:lnTo>
                    <a:pt x="407" y="134"/>
                  </a:lnTo>
                  <a:lnTo>
                    <a:pt x="410" y="135"/>
                  </a:lnTo>
                  <a:lnTo>
                    <a:pt x="410" y="134"/>
                  </a:lnTo>
                  <a:lnTo>
                    <a:pt x="411" y="134"/>
                  </a:lnTo>
                  <a:lnTo>
                    <a:pt x="417" y="137"/>
                  </a:lnTo>
                  <a:lnTo>
                    <a:pt x="422" y="149"/>
                  </a:lnTo>
                  <a:lnTo>
                    <a:pt x="422" y="159"/>
                  </a:lnTo>
                  <a:lnTo>
                    <a:pt x="424" y="160"/>
                  </a:lnTo>
                  <a:lnTo>
                    <a:pt x="420" y="165"/>
                  </a:lnTo>
                  <a:lnTo>
                    <a:pt x="420" y="167"/>
                  </a:lnTo>
                  <a:lnTo>
                    <a:pt x="415" y="169"/>
                  </a:lnTo>
                  <a:lnTo>
                    <a:pt x="410" y="174"/>
                  </a:lnTo>
                  <a:lnTo>
                    <a:pt x="408" y="173"/>
                  </a:lnTo>
                  <a:lnTo>
                    <a:pt x="403" y="176"/>
                  </a:lnTo>
                  <a:lnTo>
                    <a:pt x="403" y="177"/>
                  </a:lnTo>
                  <a:lnTo>
                    <a:pt x="399" y="179"/>
                  </a:lnTo>
                  <a:lnTo>
                    <a:pt x="387" y="188"/>
                  </a:lnTo>
                  <a:lnTo>
                    <a:pt x="387" y="193"/>
                  </a:lnTo>
                  <a:lnTo>
                    <a:pt x="384" y="197"/>
                  </a:lnTo>
                  <a:lnTo>
                    <a:pt x="387" y="198"/>
                  </a:lnTo>
                  <a:lnTo>
                    <a:pt x="386" y="201"/>
                  </a:lnTo>
                  <a:lnTo>
                    <a:pt x="390" y="198"/>
                  </a:lnTo>
                  <a:lnTo>
                    <a:pt x="390" y="200"/>
                  </a:lnTo>
                  <a:lnTo>
                    <a:pt x="384" y="204"/>
                  </a:lnTo>
                  <a:lnTo>
                    <a:pt x="387" y="202"/>
                  </a:lnTo>
                  <a:lnTo>
                    <a:pt x="386" y="207"/>
                  </a:lnTo>
                  <a:lnTo>
                    <a:pt x="389" y="202"/>
                  </a:lnTo>
                  <a:lnTo>
                    <a:pt x="389" y="207"/>
                  </a:lnTo>
                  <a:lnTo>
                    <a:pt x="390" y="207"/>
                  </a:lnTo>
                  <a:lnTo>
                    <a:pt x="390" y="202"/>
                  </a:lnTo>
                  <a:lnTo>
                    <a:pt x="392" y="200"/>
                  </a:lnTo>
                  <a:lnTo>
                    <a:pt x="394" y="200"/>
                  </a:lnTo>
                  <a:lnTo>
                    <a:pt x="403" y="193"/>
                  </a:lnTo>
                  <a:lnTo>
                    <a:pt x="414" y="187"/>
                  </a:lnTo>
                  <a:lnTo>
                    <a:pt x="417" y="190"/>
                  </a:lnTo>
                  <a:lnTo>
                    <a:pt x="425" y="190"/>
                  </a:lnTo>
                  <a:lnTo>
                    <a:pt x="429" y="188"/>
                  </a:lnTo>
                  <a:lnTo>
                    <a:pt x="429" y="190"/>
                  </a:lnTo>
                  <a:lnTo>
                    <a:pt x="432" y="190"/>
                  </a:lnTo>
                  <a:lnTo>
                    <a:pt x="431" y="187"/>
                  </a:lnTo>
                  <a:lnTo>
                    <a:pt x="432" y="186"/>
                  </a:lnTo>
                  <a:lnTo>
                    <a:pt x="435" y="186"/>
                  </a:lnTo>
                  <a:lnTo>
                    <a:pt x="436" y="187"/>
                  </a:lnTo>
                  <a:lnTo>
                    <a:pt x="439" y="186"/>
                  </a:lnTo>
                  <a:lnTo>
                    <a:pt x="439" y="187"/>
                  </a:lnTo>
                  <a:lnTo>
                    <a:pt x="442" y="187"/>
                  </a:lnTo>
                  <a:lnTo>
                    <a:pt x="446" y="193"/>
                  </a:lnTo>
                  <a:lnTo>
                    <a:pt x="449" y="194"/>
                  </a:lnTo>
                  <a:lnTo>
                    <a:pt x="449" y="197"/>
                  </a:lnTo>
                  <a:lnTo>
                    <a:pt x="450" y="195"/>
                  </a:lnTo>
                  <a:lnTo>
                    <a:pt x="450" y="198"/>
                  </a:lnTo>
                  <a:lnTo>
                    <a:pt x="449" y="202"/>
                  </a:lnTo>
                  <a:lnTo>
                    <a:pt x="450" y="205"/>
                  </a:lnTo>
                  <a:lnTo>
                    <a:pt x="452" y="211"/>
                  </a:lnTo>
                  <a:lnTo>
                    <a:pt x="455" y="212"/>
                  </a:lnTo>
                  <a:lnTo>
                    <a:pt x="455" y="215"/>
                  </a:lnTo>
                  <a:lnTo>
                    <a:pt x="458" y="216"/>
                  </a:lnTo>
                  <a:lnTo>
                    <a:pt x="459" y="219"/>
                  </a:lnTo>
                  <a:lnTo>
                    <a:pt x="458" y="228"/>
                  </a:lnTo>
                  <a:lnTo>
                    <a:pt x="460" y="232"/>
                  </a:lnTo>
                  <a:lnTo>
                    <a:pt x="462" y="239"/>
                  </a:lnTo>
                  <a:lnTo>
                    <a:pt x="467" y="243"/>
                  </a:lnTo>
                  <a:lnTo>
                    <a:pt x="466" y="246"/>
                  </a:lnTo>
                  <a:lnTo>
                    <a:pt x="466" y="247"/>
                  </a:lnTo>
                  <a:lnTo>
                    <a:pt x="466" y="251"/>
                  </a:lnTo>
                  <a:lnTo>
                    <a:pt x="465" y="253"/>
                  </a:lnTo>
                  <a:lnTo>
                    <a:pt x="463" y="257"/>
                  </a:lnTo>
                  <a:lnTo>
                    <a:pt x="462" y="257"/>
                  </a:lnTo>
                  <a:lnTo>
                    <a:pt x="459" y="260"/>
                  </a:lnTo>
                  <a:lnTo>
                    <a:pt x="462" y="264"/>
                  </a:lnTo>
                  <a:lnTo>
                    <a:pt x="462" y="272"/>
                  </a:lnTo>
                  <a:lnTo>
                    <a:pt x="460" y="274"/>
                  </a:lnTo>
                  <a:lnTo>
                    <a:pt x="460" y="272"/>
                  </a:lnTo>
                  <a:lnTo>
                    <a:pt x="458" y="272"/>
                  </a:lnTo>
                  <a:lnTo>
                    <a:pt x="458" y="276"/>
                  </a:lnTo>
                  <a:lnTo>
                    <a:pt x="456" y="278"/>
                  </a:lnTo>
                  <a:lnTo>
                    <a:pt x="459" y="278"/>
                  </a:lnTo>
                  <a:lnTo>
                    <a:pt x="459" y="281"/>
                  </a:lnTo>
                  <a:lnTo>
                    <a:pt x="459" y="282"/>
                  </a:lnTo>
                  <a:lnTo>
                    <a:pt x="458" y="281"/>
                  </a:lnTo>
                  <a:lnTo>
                    <a:pt x="456" y="283"/>
                  </a:lnTo>
                  <a:lnTo>
                    <a:pt x="456" y="286"/>
                  </a:lnTo>
                  <a:lnTo>
                    <a:pt x="455" y="288"/>
                  </a:lnTo>
                  <a:lnTo>
                    <a:pt x="453" y="285"/>
                  </a:lnTo>
                  <a:lnTo>
                    <a:pt x="452" y="286"/>
                  </a:lnTo>
                  <a:lnTo>
                    <a:pt x="450" y="285"/>
                  </a:lnTo>
                  <a:lnTo>
                    <a:pt x="450" y="279"/>
                  </a:lnTo>
                  <a:lnTo>
                    <a:pt x="448" y="278"/>
                  </a:lnTo>
                  <a:lnTo>
                    <a:pt x="448" y="274"/>
                  </a:lnTo>
                  <a:lnTo>
                    <a:pt x="445" y="271"/>
                  </a:lnTo>
                  <a:lnTo>
                    <a:pt x="442" y="269"/>
                  </a:lnTo>
                  <a:lnTo>
                    <a:pt x="442" y="269"/>
                  </a:lnTo>
                  <a:lnTo>
                    <a:pt x="442" y="268"/>
                  </a:lnTo>
                  <a:lnTo>
                    <a:pt x="443" y="262"/>
                  </a:lnTo>
                  <a:lnTo>
                    <a:pt x="442" y="261"/>
                  </a:lnTo>
                  <a:lnTo>
                    <a:pt x="446" y="258"/>
                  </a:lnTo>
                  <a:lnTo>
                    <a:pt x="448" y="258"/>
                  </a:lnTo>
                  <a:lnTo>
                    <a:pt x="449" y="258"/>
                  </a:lnTo>
                  <a:lnTo>
                    <a:pt x="446" y="257"/>
                  </a:lnTo>
                  <a:lnTo>
                    <a:pt x="449" y="257"/>
                  </a:lnTo>
                  <a:lnTo>
                    <a:pt x="449" y="251"/>
                  </a:lnTo>
                  <a:lnTo>
                    <a:pt x="445" y="251"/>
                  </a:lnTo>
                  <a:lnTo>
                    <a:pt x="450" y="249"/>
                  </a:lnTo>
                  <a:lnTo>
                    <a:pt x="449" y="249"/>
                  </a:lnTo>
                  <a:lnTo>
                    <a:pt x="448" y="244"/>
                  </a:lnTo>
                  <a:lnTo>
                    <a:pt x="450" y="244"/>
                  </a:lnTo>
                  <a:lnTo>
                    <a:pt x="448" y="243"/>
                  </a:lnTo>
                  <a:lnTo>
                    <a:pt x="449" y="240"/>
                  </a:lnTo>
                  <a:lnTo>
                    <a:pt x="448" y="240"/>
                  </a:lnTo>
                  <a:lnTo>
                    <a:pt x="446" y="229"/>
                  </a:lnTo>
                  <a:lnTo>
                    <a:pt x="443" y="229"/>
                  </a:lnTo>
                  <a:lnTo>
                    <a:pt x="442" y="229"/>
                  </a:lnTo>
                  <a:lnTo>
                    <a:pt x="439" y="225"/>
                  </a:lnTo>
                  <a:lnTo>
                    <a:pt x="438" y="225"/>
                  </a:lnTo>
                  <a:lnTo>
                    <a:pt x="436" y="222"/>
                  </a:lnTo>
                  <a:lnTo>
                    <a:pt x="431" y="221"/>
                  </a:lnTo>
                  <a:lnTo>
                    <a:pt x="431" y="219"/>
                  </a:lnTo>
                  <a:lnTo>
                    <a:pt x="424" y="215"/>
                  </a:lnTo>
                  <a:lnTo>
                    <a:pt x="421" y="219"/>
                  </a:lnTo>
                  <a:lnTo>
                    <a:pt x="422" y="225"/>
                  </a:lnTo>
                  <a:lnTo>
                    <a:pt x="417" y="228"/>
                  </a:lnTo>
                  <a:lnTo>
                    <a:pt x="424" y="229"/>
                  </a:lnTo>
                  <a:lnTo>
                    <a:pt x="425" y="233"/>
                  </a:lnTo>
                  <a:lnTo>
                    <a:pt x="429" y="233"/>
                  </a:lnTo>
                  <a:lnTo>
                    <a:pt x="429" y="235"/>
                  </a:lnTo>
                  <a:lnTo>
                    <a:pt x="434" y="235"/>
                  </a:lnTo>
                  <a:lnTo>
                    <a:pt x="431" y="236"/>
                  </a:lnTo>
                  <a:lnTo>
                    <a:pt x="431" y="239"/>
                  </a:lnTo>
                  <a:lnTo>
                    <a:pt x="435" y="237"/>
                  </a:lnTo>
                  <a:lnTo>
                    <a:pt x="435" y="239"/>
                  </a:lnTo>
                  <a:lnTo>
                    <a:pt x="431" y="240"/>
                  </a:lnTo>
                  <a:lnTo>
                    <a:pt x="429" y="239"/>
                  </a:lnTo>
                  <a:lnTo>
                    <a:pt x="431" y="235"/>
                  </a:lnTo>
                  <a:lnTo>
                    <a:pt x="429" y="237"/>
                  </a:lnTo>
                  <a:lnTo>
                    <a:pt x="428" y="235"/>
                  </a:lnTo>
                  <a:lnTo>
                    <a:pt x="428" y="237"/>
                  </a:lnTo>
                  <a:lnTo>
                    <a:pt x="427" y="236"/>
                  </a:lnTo>
                  <a:lnTo>
                    <a:pt x="425" y="237"/>
                  </a:lnTo>
                  <a:lnTo>
                    <a:pt x="427" y="242"/>
                  </a:lnTo>
                  <a:lnTo>
                    <a:pt x="428" y="240"/>
                  </a:lnTo>
                  <a:lnTo>
                    <a:pt x="429" y="242"/>
                  </a:lnTo>
                  <a:lnTo>
                    <a:pt x="429" y="243"/>
                  </a:lnTo>
                  <a:lnTo>
                    <a:pt x="431" y="244"/>
                  </a:lnTo>
                  <a:lnTo>
                    <a:pt x="429" y="247"/>
                  </a:lnTo>
                  <a:lnTo>
                    <a:pt x="431" y="247"/>
                  </a:lnTo>
                  <a:lnTo>
                    <a:pt x="429" y="249"/>
                  </a:lnTo>
                  <a:lnTo>
                    <a:pt x="429" y="250"/>
                  </a:lnTo>
                  <a:lnTo>
                    <a:pt x="431" y="249"/>
                  </a:lnTo>
                  <a:lnTo>
                    <a:pt x="432" y="251"/>
                  </a:lnTo>
                  <a:lnTo>
                    <a:pt x="431" y="251"/>
                  </a:lnTo>
                  <a:lnTo>
                    <a:pt x="431" y="253"/>
                  </a:lnTo>
                  <a:lnTo>
                    <a:pt x="429" y="253"/>
                  </a:lnTo>
                  <a:lnTo>
                    <a:pt x="432" y="253"/>
                  </a:lnTo>
                  <a:lnTo>
                    <a:pt x="434" y="250"/>
                  </a:lnTo>
                  <a:lnTo>
                    <a:pt x="434" y="253"/>
                  </a:lnTo>
                  <a:lnTo>
                    <a:pt x="431" y="257"/>
                  </a:lnTo>
                  <a:lnTo>
                    <a:pt x="432" y="256"/>
                  </a:lnTo>
                  <a:lnTo>
                    <a:pt x="434" y="258"/>
                  </a:lnTo>
                  <a:lnTo>
                    <a:pt x="434" y="260"/>
                  </a:lnTo>
                  <a:lnTo>
                    <a:pt x="432" y="258"/>
                  </a:lnTo>
                  <a:lnTo>
                    <a:pt x="431" y="260"/>
                  </a:lnTo>
                  <a:lnTo>
                    <a:pt x="432" y="261"/>
                  </a:lnTo>
                  <a:lnTo>
                    <a:pt x="429" y="265"/>
                  </a:lnTo>
                  <a:lnTo>
                    <a:pt x="431" y="265"/>
                  </a:lnTo>
                  <a:lnTo>
                    <a:pt x="431" y="268"/>
                  </a:lnTo>
                  <a:lnTo>
                    <a:pt x="429" y="269"/>
                  </a:lnTo>
                  <a:lnTo>
                    <a:pt x="431" y="271"/>
                  </a:lnTo>
                  <a:lnTo>
                    <a:pt x="428" y="272"/>
                  </a:lnTo>
                  <a:lnTo>
                    <a:pt x="429" y="274"/>
                  </a:lnTo>
                  <a:lnTo>
                    <a:pt x="427" y="274"/>
                  </a:lnTo>
                  <a:lnTo>
                    <a:pt x="424" y="276"/>
                  </a:lnTo>
                  <a:lnTo>
                    <a:pt x="427" y="279"/>
                  </a:lnTo>
                  <a:lnTo>
                    <a:pt x="429" y="278"/>
                  </a:lnTo>
                  <a:lnTo>
                    <a:pt x="429" y="278"/>
                  </a:lnTo>
                  <a:lnTo>
                    <a:pt x="431" y="276"/>
                  </a:lnTo>
                  <a:lnTo>
                    <a:pt x="432" y="276"/>
                  </a:lnTo>
                  <a:lnTo>
                    <a:pt x="435" y="274"/>
                  </a:lnTo>
                  <a:lnTo>
                    <a:pt x="438" y="275"/>
                  </a:lnTo>
                  <a:lnTo>
                    <a:pt x="441" y="272"/>
                  </a:lnTo>
                  <a:lnTo>
                    <a:pt x="443" y="272"/>
                  </a:lnTo>
                  <a:lnTo>
                    <a:pt x="442" y="276"/>
                  </a:lnTo>
                  <a:lnTo>
                    <a:pt x="443" y="278"/>
                  </a:lnTo>
                  <a:lnTo>
                    <a:pt x="445" y="275"/>
                  </a:lnTo>
                  <a:lnTo>
                    <a:pt x="446" y="276"/>
                  </a:lnTo>
                  <a:lnTo>
                    <a:pt x="446" y="283"/>
                  </a:lnTo>
                  <a:lnTo>
                    <a:pt x="449" y="286"/>
                  </a:lnTo>
                  <a:lnTo>
                    <a:pt x="448" y="288"/>
                  </a:lnTo>
                  <a:lnTo>
                    <a:pt x="449" y="289"/>
                  </a:lnTo>
                  <a:lnTo>
                    <a:pt x="448" y="292"/>
                  </a:lnTo>
                  <a:lnTo>
                    <a:pt x="452" y="293"/>
                  </a:lnTo>
                  <a:lnTo>
                    <a:pt x="450" y="295"/>
                  </a:lnTo>
                  <a:lnTo>
                    <a:pt x="449" y="295"/>
                  </a:lnTo>
                  <a:lnTo>
                    <a:pt x="450" y="293"/>
                  </a:lnTo>
                  <a:lnTo>
                    <a:pt x="449" y="293"/>
                  </a:lnTo>
                  <a:lnTo>
                    <a:pt x="448" y="295"/>
                  </a:lnTo>
                  <a:lnTo>
                    <a:pt x="446" y="295"/>
                  </a:lnTo>
                  <a:lnTo>
                    <a:pt x="445" y="302"/>
                  </a:lnTo>
                  <a:lnTo>
                    <a:pt x="439" y="309"/>
                  </a:lnTo>
                  <a:lnTo>
                    <a:pt x="436" y="307"/>
                  </a:lnTo>
                  <a:lnTo>
                    <a:pt x="438" y="310"/>
                  </a:lnTo>
                  <a:lnTo>
                    <a:pt x="436" y="313"/>
                  </a:lnTo>
                  <a:lnTo>
                    <a:pt x="435" y="313"/>
                  </a:lnTo>
                  <a:lnTo>
                    <a:pt x="435" y="311"/>
                  </a:lnTo>
                  <a:lnTo>
                    <a:pt x="434" y="310"/>
                  </a:lnTo>
                  <a:lnTo>
                    <a:pt x="434" y="309"/>
                  </a:lnTo>
                  <a:lnTo>
                    <a:pt x="432" y="309"/>
                  </a:lnTo>
                  <a:lnTo>
                    <a:pt x="431" y="310"/>
                  </a:lnTo>
                  <a:lnTo>
                    <a:pt x="432" y="311"/>
                  </a:lnTo>
                  <a:lnTo>
                    <a:pt x="432" y="314"/>
                  </a:lnTo>
                  <a:lnTo>
                    <a:pt x="431" y="314"/>
                  </a:lnTo>
                  <a:lnTo>
                    <a:pt x="431" y="317"/>
                  </a:lnTo>
                  <a:lnTo>
                    <a:pt x="428" y="318"/>
                  </a:lnTo>
                  <a:lnTo>
                    <a:pt x="427" y="316"/>
                  </a:lnTo>
                  <a:lnTo>
                    <a:pt x="425" y="317"/>
                  </a:lnTo>
                  <a:lnTo>
                    <a:pt x="425" y="313"/>
                  </a:lnTo>
                  <a:lnTo>
                    <a:pt x="422" y="311"/>
                  </a:lnTo>
                  <a:lnTo>
                    <a:pt x="418" y="313"/>
                  </a:lnTo>
                  <a:lnTo>
                    <a:pt x="417" y="311"/>
                  </a:lnTo>
                  <a:lnTo>
                    <a:pt x="413" y="311"/>
                  </a:lnTo>
                  <a:lnTo>
                    <a:pt x="411" y="313"/>
                  </a:lnTo>
                  <a:lnTo>
                    <a:pt x="408" y="313"/>
                  </a:lnTo>
                  <a:lnTo>
                    <a:pt x="407" y="313"/>
                  </a:lnTo>
                  <a:lnTo>
                    <a:pt x="401" y="314"/>
                  </a:lnTo>
                  <a:lnTo>
                    <a:pt x="399" y="310"/>
                  </a:lnTo>
                  <a:lnTo>
                    <a:pt x="401" y="309"/>
                  </a:lnTo>
                  <a:lnTo>
                    <a:pt x="400" y="306"/>
                  </a:lnTo>
                  <a:lnTo>
                    <a:pt x="401" y="302"/>
                  </a:lnTo>
                  <a:lnTo>
                    <a:pt x="400" y="303"/>
                  </a:lnTo>
                  <a:lnTo>
                    <a:pt x="397" y="310"/>
                  </a:lnTo>
                  <a:lnTo>
                    <a:pt x="394" y="311"/>
                  </a:lnTo>
                  <a:lnTo>
                    <a:pt x="394" y="314"/>
                  </a:lnTo>
                  <a:lnTo>
                    <a:pt x="396" y="313"/>
                  </a:lnTo>
                  <a:lnTo>
                    <a:pt x="397" y="311"/>
                  </a:lnTo>
                  <a:lnTo>
                    <a:pt x="399" y="314"/>
                  </a:lnTo>
                  <a:lnTo>
                    <a:pt x="393" y="320"/>
                  </a:lnTo>
                  <a:lnTo>
                    <a:pt x="389" y="324"/>
                  </a:lnTo>
                  <a:lnTo>
                    <a:pt x="392" y="330"/>
                  </a:lnTo>
                  <a:lnTo>
                    <a:pt x="392" y="335"/>
                  </a:lnTo>
                  <a:lnTo>
                    <a:pt x="389" y="345"/>
                  </a:lnTo>
                  <a:lnTo>
                    <a:pt x="390" y="349"/>
                  </a:lnTo>
                  <a:lnTo>
                    <a:pt x="389" y="353"/>
                  </a:lnTo>
                  <a:lnTo>
                    <a:pt x="379" y="362"/>
                  </a:lnTo>
                  <a:lnTo>
                    <a:pt x="376" y="366"/>
                  </a:lnTo>
                  <a:lnTo>
                    <a:pt x="370" y="367"/>
                  </a:lnTo>
                  <a:lnTo>
                    <a:pt x="368" y="371"/>
                  </a:lnTo>
                  <a:lnTo>
                    <a:pt x="359" y="377"/>
                  </a:lnTo>
                  <a:lnTo>
                    <a:pt x="358" y="376"/>
                  </a:lnTo>
                  <a:lnTo>
                    <a:pt x="356" y="376"/>
                  </a:lnTo>
                  <a:lnTo>
                    <a:pt x="355" y="374"/>
                  </a:lnTo>
                  <a:lnTo>
                    <a:pt x="352" y="373"/>
                  </a:lnTo>
                  <a:lnTo>
                    <a:pt x="354" y="370"/>
                  </a:lnTo>
                  <a:lnTo>
                    <a:pt x="356" y="370"/>
                  </a:lnTo>
                  <a:lnTo>
                    <a:pt x="355" y="367"/>
                  </a:lnTo>
                  <a:lnTo>
                    <a:pt x="354" y="367"/>
                  </a:lnTo>
                  <a:lnTo>
                    <a:pt x="354" y="366"/>
                  </a:lnTo>
                  <a:lnTo>
                    <a:pt x="351" y="366"/>
                  </a:lnTo>
                  <a:lnTo>
                    <a:pt x="348" y="364"/>
                  </a:lnTo>
                  <a:lnTo>
                    <a:pt x="347" y="366"/>
                  </a:lnTo>
                  <a:lnTo>
                    <a:pt x="341" y="364"/>
                  </a:lnTo>
                  <a:lnTo>
                    <a:pt x="338" y="363"/>
                  </a:lnTo>
                  <a:lnTo>
                    <a:pt x="337" y="356"/>
                  </a:lnTo>
                  <a:lnTo>
                    <a:pt x="335" y="356"/>
                  </a:lnTo>
                  <a:lnTo>
                    <a:pt x="325" y="355"/>
                  </a:lnTo>
                  <a:lnTo>
                    <a:pt x="323" y="352"/>
                  </a:lnTo>
                  <a:lnTo>
                    <a:pt x="323" y="352"/>
                  </a:lnTo>
                  <a:lnTo>
                    <a:pt x="323" y="352"/>
                  </a:lnTo>
                  <a:lnTo>
                    <a:pt x="316" y="356"/>
                  </a:lnTo>
                  <a:lnTo>
                    <a:pt x="313" y="350"/>
                  </a:lnTo>
                  <a:lnTo>
                    <a:pt x="310" y="350"/>
                  </a:lnTo>
                  <a:lnTo>
                    <a:pt x="309" y="353"/>
                  </a:lnTo>
                  <a:lnTo>
                    <a:pt x="310" y="360"/>
                  </a:lnTo>
                  <a:lnTo>
                    <a:pt x="306" y="364"/>
                  </a:lnTo>
                  <a:lnTo>
                    <a:pt x="295" y="369"/>
                  </a:lnTo>
                  <a:lnTo>
                    <a:pt x="293" y="363"/>
                  </a:lnTo>
                  <a:lnTo>
                    <a:pt x="290" y="362"/>
                  </a:lnTo>
                  <a:lnTo>
                    <a:pt x="289" y="364"/>
                  </a:lnTo>
                  <a:lnTo>
                    <a:pt x="283" y="367"/>
                  </a:lnTo>
                  <a:lnTo>
                    <a:pt x="279" y="367"/>
                  </a:lnTo>
                  <a:lnTo>
                    <a:pt x="274" y="369"/>
                  </a:lnTo>
                  <a:lnTo>
                    <a:pt x="271" y="369"/>
                  </a:lnTo>
                  <a:lnTo>
                    <a:pt x="269" y="371"/>
                  </a:lnTo>
                  <a:lnTo>
                    <a:pt x="267" y="371"/>
                  </a:lnTo>
                  <a:lnTo>
                    <a:pt x="264" y="373"/>
                  </a:lnTo>
                  <a:lnTo>
                    <a:pt x="264" y="373"/>
                  </a:lnTo>
                  <a:lnTo>
                    <a:pt x="260" y="366"/>
                  </a:lnTo>
                  <a:lnTo>
                    <a:pt x="255" y="363"/>
                  </a:lnTo>
                  <a:lnTo>
                    <a:pt x="257" y="360"/>
                  </a:lnTo>
                  <a:lnTo>
                    <a:pt x="257" y="357"/>
                  </a:lnTo>
                  <a:lnTo>
                    <a:pt x="260" y="355"/>
                  </a:lnTo>
                  <a:lnTo>
                    <a:pt x="257" y="350"/>
                  </a:lnTo>
                  <a:lnTo>
                    <a:pt x="261" y="345"/>
                  </a:lnTo>
                  <a:lnTo>
                    <a:pt x="262" y="339"/>
                  </a:lnTo>
                  <a:lnTo>
                    <a:pt x="261" y="334"/>
                  </a:lnTo>
                  <a:lnTo>
                    <a:pt x="251" y="325"/>
                  </a:lnTo>
                  <a:lnTo>
                    <a:pt x="250" y="327"/>
                  </a:lnTo>
                  <a:lnTo>
                    <a:pt x="244" y="331"/>
                  </a:lnTo>
                  <a:lnTo>
                    <a:pt x="234" y="323"/>
                  </a:lnTo>
                  <a:lnTo>
                    <a:pt x="231" y="318"/>
                  </a:lnTo>
                  <a:lnTo>
                    <a:pt x="229" y="309"/>
                  </a:lnTo>
                  <a:lnTo>
                    <a:pt x="223" y="304"/>
                  </a:lnTo>
                  <a:lnTo>
                    <a:pt x="224" y="302"/>
                  </a:lnTo>
                  <a:lnTo>
                    <a:pt x="220" y="285"/>
                  </a:lnTo>
                  <a:lnTo>
                    <a:pt x="216" y="282"/>
                  </a:lnTo>
                  <a:lnTo>
                    <a:pt x="215" y="278"/>
                  </a:lnTo>
                  <a:lnTo>
                    <a:pt x="212" y="275"/>
                  </a:lnTo>
                  <a:lnTo>
                    <a:pt x="203" y="268"/>
                  </a:lnTo>
                  <a:lnTo>
                    <a:pt x="195" y="264"/>
                  </a:lnTo>
                  <a:lnTo>
                    <a:pt x="192" y="264"/>
                  </a:lnTo>
                  <a:lnTo>
                    <a:pt x="182" y="276"/>
                  </a:lnTo>
                  <a:lnTo>
                    <a:pt x="182" y="281"/>
                  </a:lnTo>
                  <a:lnTo>
                    <a:pt x="181" y="282"/>
                  </a:lnTo>
                  <a:lnTo>
                    <a:pt x="174" y="286"/>
                  </a:lnTo>
                  <a:lnTo>
                    <a:pt x="170" y="286"/>
                  </a:lnTo>
                  <a:lnTo>
                    <a:pt x="170" y="292"/>
                  </a:lnTo>
                  <a:lnTo>
                    <a:pt x="165" y="295"/>
                  </a:lnTo>
                  <a:lnTo>
                    <a:pt x="165" y="297"/>
                  </a:lnTo>
                  <a:lnTo>
                    <a:pt x="170" y="302"/>
                  </a:lnTo>
                  <a:lnTo>
                    <a:pt x="170" y="304"/>
                  </a:lnTo>
                  <a:lnTo>
                    <a:pt x="174" y="306"/>
                  </a:lnTo>
                  <a:lnTo>
                    <a:pt x="175" y="318"/>
                  </a:lnTo>
                  <a:lnTo>
                    <a:pt x="172" y="321"/>
                  </a:lnTo>
                  <a:lnTo>
                    <a:pt x="165" y="321"/>
                  </a:lnTo>
                  <a:lnTo>
                    <a:pt x="158" y="325"/>
                  </a:lnTo>
                  <a:lnTo>
                    <a:pt x="161" y="327"/>
                  </a:lnTo>
                  <a:lnTo>
                    <a:pt x="157" y="330"/>
                  </a:lnTo>
                  <a:lnTo>
                    <a:pt x="158" y="334"/>
                  </a:lnTo>
                  <a:lnTo>
                    <a:pt x="157" y="337"/>
                  </a:lnTo>
                  <a:lnTo>
                    <a:pt x="156" y="342"/>
                  </a:lnTo>
                  <a:lnTo>
                    <a:pt x="153" y="348"/>
                  </a:lnTo>
                  <a:lnTo>
                    <a:pt x="151" y="349"/>
                  </a:lnTo>
                  <a:lnTo>
                    <a:pt x="149" y="348"/>
                  </a:lnTo>
                  <a:lnTo>
                    <a:pt x="150" y="343"/>
                  </a:lnTo>
                  <a:lnTo>
                    <a:pt x="149" y="342"/>
                  </a:lnTo>
                  <a:lnTo>
                    <a:pt x="151" y="338"/>
                  </a:lnTo>
                  <a:lnTo>
                    <a:pt x="151" y="337"/>
                  </a:lnTo>
                  <a:lnTo>
                    <a:pt x="147" y="337"/>
                  </a:lnTo>
                  <a:lnTo>
                    <a:pt x="144" y="341"/>
                  </a:lnTo>
                  <a:lnTo>
                    <a:pt x="144" y="343"/>
                  </a:lnTo>
                  <a:lnTo>
                    <a:pt x="147" y="346"/>
                  </a:lnTo>
                  <a:lnTo>
                    <a:pt x="147" y="349"/>
                  </a:lnTo>
                  <a:lnTo>
                    <a:pt x="146" y="352"/>
                  </a:lnTo>
                  <a:lnTo>
                    <a:pt x="142" y="350"/>
                  </a:lnTo>
                  <a:lnTo>
                    <a:pt x="137" y="348"/>
                  </a:lnTo>
                  <a:lnTo>
                    <a:pt x="132" y="350"/>
                  </a:lnTo>
                  <a:lnTo>
                    <a:pt x="132" y="345"/>
                  </a:lnTo>
                  <a:lnTo>
                    <a:pt x="128" y="345"/>
                  </a:lnTo>
                  <a:lnTo>
                    <a:pt x="129" y="341"/>
                  </a:lnTo>
                  <a:lnTo>
                    <a:pt x="120" y="343"/>
                  </a:lnTo>
                  <a:lnTo>
                    <a:pt x="120" y="346"/>
                  </a:lnTo>
                  <a:lnTo>
                    <a:pt x="119" y="348"/>
                  </a:lnTo>
                  <a:lnTo>
                    <a:pt x="111" y="345"/>
                  </a:lnTo>
                  <a:lnTo>
                    <a:pt x="105" y="348"/>
                  </a:lnTo>
                  <a:lnTo>
                    <a:pt x="101" y="342"/>
                  </a:lnTo>
                  <a:lnTo>
                    <a:pt x="97" y="343"/>
                  </a:lnTo>
                  <a:lnTo>
                    <a:pt x="94" y="342"/>
                  </a:lnTo>
                  <a:lnTo>
                    <a:pt x="92" y="337"/>
                  </a:lnTo>
                  <a:lnTo>
                    <a:pt x="88" y="334"/>
                  </a:lnTo>
                  <a:lnTo>
                    <a:pt x="87" y="331"/>
                  </a:lnTo>
                  <a:lnTo>
                    <a:pt x="84" y="331"/>
                  </a:lnTo>
                  <a:lnTo>
                    <a:pt x="81" y="325"/>
                  </a:lnTo>
                  <a:lnTo>
                    <a:pt x="63" y="325"/>
                  </a:lnTo>
                  <a:lnTo>
                    <a:pt x="60" y="327"/>
                  </a:lnTo>
                  <a:lnTo>
                    <a:pt x="54" y="323"/>
                  </a:lnTo>
                  <a:lnTo>
                    <a:pt x="52" y="320"/>
                  </a:lnTo>
                  <a:lnTo>
                    <a:pt x="50" y="300"/>
                  </a:lnTo>
                  <a:lnTo>
                    <a:pt x="39" y="297"/>
                  </a:lnTo>
                  <a:lnTo>
                    <a:pt x="36" y="296"/>
                  </a:lnTo>
                  <a:lnTo>
                    <a:pt x="38" y="295"/>
                  </a:lnTo>
                  <a:lnTo>
                    <a:pt x="33" y="286"/>
                  </a:lnTo>
                  <a:lnTo>
                    <a:pt x="28" y="279"/>
                  </a:lnTo>
                  <a:lnTo>
                    <a:pt x="25" y="281"/>
                  </a:lnTo>
                  <a:lnTo>
                    <a:pt x="21" y="278"/>
                  </a:lnTo>
                  <a:lnTo>
                    <a:pt x="14" y="265"/>
                  </a:lnTo>
                  <a:lnTo>
                    <a:pt x="4" y="257"/>
                  </a:lnTo>
                  <a:lnTo>
                    <a:pt x="5" y="253"/>
                  </a:lnTo>
                  <a:lnTo>
                    <a:pt x="1" y="251"/>
                  </a:lnTo>
                  <a:lnTo>
                    <a:pt x="0" y="249"/>
                  </a:lnTo>
                  <a:lnTo>
                    <a:pt x="5" y="247"/>
                  </a:lnTo>
                  <a:lnTo>
                    <a:pt x="10" y="249"/>
                  </a:lnTo>
                  <a:lnTo>
                    <a:pt x="11" y="246"/>
                  </a:lnTo>
                  <a:lnTo>
                    <a:pt x="19" y="242"/>
                  </a:lnTo>
                  <a:lnTo>
                    <a:pt x="21" y="236"/>
                  </a:lnTo>
                  <a:lnTo>
                    <a:pt x="28" y="226"/>
                  </a:lnTo>
                  <a:lnTo>
                    <a:pt x="33" y="226"/>
                  </a:lnTo>
                  <a:lnTo>
                    <a:pt x="40" y="229"/>
                  </a:lnTo>
                  <a:lnTo>
                    <a:pt x="57" y="226"/>
                  </a:lnTo>
                  <a:lnTo>
                    <a:pt x="59" y="225"/>
                  </a:lnTo>
                  <a:lnTo>
                    <a:pt x="60" y="221"/>
                  </a:lnTo>
                  <a:lnTo>
                    <a:pt x="64" y="218"/>
                  </a:lnTo>
                  <a:lnTo>
                    <a:pt x="66" y="215"/>
                  </a:lnTo>
                  <a:lnTo>
                    <a:pt x="69" y="214"/>
                  </a:lnTo>
                  <a:lnTo>
                    <a:pt x="73" y="209"/>
                  </a:lnTo>
                  <a:lnTo>
                    <a:pt x="78" y="208"/>
                  </a:lnTo>
                  <a:lnTo>
                    <a:pt x="78" y="201"/>
                  </a:lnTo>
                  <a:lnTo>
                    <a:pt x="74" y="204"/>
                  </a:lnTo>
                  <a:lnTo>
                    <a:pt x="70" y="204"/>
                  </a:lnTo>
                  <a:lnTo>
                    <a:pt x="67" y="201"/>
                  </a:lnTo>
                  <a:lnTo>
                    <a:pt x="60" y="198"/>
                  </a:lnTo>
                  <a:lnTo>
                    <a:pt x="59" y="200"/>
                  </a:lnTo>
                  <a:lnTo>
                    <a:pt x="53" y="200"/>
                  </a:lnTo>
                  <a:lnTo>
                    <a:pt x="52" y="194"/>
                  </a:lnTo>
                  <a:lnTo>
                    <a:pt x="47" y="194"/>
                  </a:lnTo>
                  <a:lnTo>
                    <a:pt x="43" y="190"/>
                  </a:lnTo>
                  <a:lnTo>
                    <a:pt x="45" y="184"/>
                  </a:lnTo>
                  <a:lnTo>
                    <a:pt x="42" y="181"/>
                  </a:lnTo>
                  <a:lnTo>
                    <a:pt x="42" y="180"/>
                  </a:lnTo>
                  <a:lnTo>
                    <a:pt x="49" y="180"/>
                  </a:lnTo>
                  <a:lnTo>
                    <a:pt x="50" y="179"/>
                  </a:lnTo>
                  <a:lnTo>
                    <a:pt x="54" y="172"/>
                  </a:lnTo>
                  <a:lnTo>
                    <a:pt x="57" y="169"/>
                  </a:lnTo>
                  <a:lnTo>
                    <a:pt x="71" y="179"/>
                  </a:lnTo>
                  <a:lnTo>
                    <a:pt x="73" y="179"/>
                  </a:lnTo>
                  <a:lnTo>
                    <a:pt x="74" y="177"/>
                  </a:lnTo>
                  <a:lnTo>
                    <a:pt x="83" y="172"/>
                  </a:lnTo>
                  <a:lnTo>
                    <a:pt x="88" y="166"/>
                  </a:lnTo>
                  <a:lnTo>
                    <a:pt x="102" y="166"/>
                  </a:lnTo>
                  <a:lnTo>
                    <a:pt x="104" y="167"/>
                  </a:lnTo>
                  <a:lnTo>
                    <a:pt x="108" y="167"/>
                  </a:lnTo>
                  <a:lnTo>
                    <a:pt x="105" y="162"/>
                  </a:lnTo>
                  <a:lnTo>
                    <a:pt x="105" y="153"/>
                  </a:lnTo>
                  <a:lnTo>
                    <a:pt x="111" y="146"/>
                  </a:lnTo>
                  <a:lnTo>
                    <a:pt x="111" y="146"/>
                  </a:lnTo>
                  <a:lnTo>
                    <a:pt x="118" y="142"/>
                  </a:lnTo>
                  <a:lnTo>
                    <a:pt x="118" y="138"/>
                  </a:lnTo>
                  <a:lnTo>
                    <a:pt x="118" y="138"/>
                  </a:lnTo>
                  <a:lnTo>
                    <a:pt x="122" y="134"/>
                  </a:lnTo>
                  <a:lnTo>
                    <a:pt x="123" y="127"/>
                  </a:lnTo>
                  <a:lnTo>
                    <a:pt x="123" y="121"/>
                  </a:lnTo>
                  <a:lnTo>
                    <a:pt x="123" y="112"/>
                  </a:lnTo>
                  <a:lnTo>
                    <a:pt x="123" y="112"/>
                  </a:lnTo>
                  <a:lnTo>
                    <a:pt x="129" y="109"/>
                  </a:lnTo>
                  <a:lnTo>
                    <a:pt x="129" y="109"/>
                  </a:lnTo>
                  <a:lnTo>
                    <a:pt x="132" y="109"/>
                  </a:lnTo>
                  <a:lnTo>
                    <a:pt x="132" y="100"/>
                  </a:lnTo>
                  <a:lnTo>
                    <a:pt x="132" y="98"/>
                  </a:lnTo>
                  <a:lnTo>
                    <a:pt x="133" y="95"/>
                  </a:lnTo>
                  <a:lnTo>
                    <a:pt x="132" y="92"/>
                  </a:lnTo>
                  <a:lnTo>
                    <a:pt x="135" y="89"/>
                  </a:lnTo>
                  <a:lnTo>
                    <a:pt x="135" y="85"/>
                  </a:lnTo>
                  <a:lnTo>
                    <a:pt x="139" y="78"/>
                  </a:lnTo>
                  <a:lnTo>
                    <a:pt x="142" y="78"/>
                  </a:lnTo>
                  <a:lnTo>
                    <a:pt x="147" y="78"/>
                  </a:lnTo>
                  <a:lnTo>
                    <a:pt x="150" y="77"/>
                  </a:lnTo>
                  <a:lnTo>
                    <a:pt x="153" y="75"/>
                  </a:lnTo>
                  <a:lnTo>
                    <a:pt x="156" y="72"/>
                  </a:lnTo>
                  <a:lnTo>
                    <a:pt x="156" y="72"/>
                  </a:lnTo>
                  <a:lnTo>
                    <a:pt x="157" y="74"/>
                  </a:lnTo>
                  <a:lnTo>
                    <a:pt x="156" y="79"/>
                  </a:lnTo>
                  <a:lnTo>
                    <a:pt x="154" y="78"/>
                  </a:lnTo>
                  <a:lnTo>
                    <a:pt x="154" y="79"/>
                  </a:lnTo>
                  <a:lnTo>
                    <a:pt x="158" y="78"/>
                  </a:lnTo>
                  <a:lnTo>
                    <a:pt x="160" y="79"/>
                  </a:lnTo>
                  <a:lnTo>
                    <a:pt x="160" y="77"/>
                  </a:lnTo>
                  <a:lnTo>
                    <a:pt x="161" y="74"/>
                  </a:lnTo>
                  <a:lnTo>
                    <a:pt x="163" y="75"/>
                  </a:lnTo>
                  <a:lnTo>
                    <a:pt x="168" y="75"/>
                  </a:lnTo>
                  <a:lnTo>
                    <a:pt x="174" y="75"/>
                  </a:lnTo>
                  <a:lnTo>
                    <a:pt x="174" y="75"/>
                  </a:lnTo>
                  <a:lnTo>
                    <a:pt x="174" y="78"/>
                  </a:lnTo>
                  <a:lnTo>
                    <a:pt x="177" y="79"/>
                  </a:lnTo>
                  <a:lnTo>
                    <a:pt x="191" y="78"/>
                  </a:lnTo>
                  <a:lnTo>
                    <a:pt x="191" y="75"/>
                  </a:lnTo>
                  <a:lnTo>
                    <a:pt x="198" y="70"/>
                  </a:lnTo>
                  <a:lnTo>
                    <a:pt x="195" y="67"/>
                  </a:lnTo>
                  <a:lnTo>
                    <a:pt x="196" y="63"/>
                  </a:lnTo>
                  <a:lnTo>
                    <a:pt x="198" y="61"/>
                  </a:lnTo>
                  <a:lnTo>
                    <a:pt x="202" y="61"/>
                  </a:lnTo>
                  <a:lnTo>
                    <a:pt x="199" y="60"/>
                  </a:lnTo>
                  <a:lnTo>
                    <a:pt x="201" y="58"/>
                  </a:lnTo>
                  <a:lnTo>
                    <a:pt x="206" y="44"/>
                  </a:lnTo>
                  <a:lnTo>
                    <a:pt x="206" y="35"/>
                  </a:lnTo>
                  <a:lnTo>
                    <a:pt x="208" y="36"/>
                  </a:lnTo>
                  <a:lnTo>
                    <a:pt x="213" y="40"/>
                  </a:lnTo>
                  <a:lnTo>
                    <a:pt x="220" y="43"/>
                  </a:lnTo>
                  <a:lnTo>
                    <a:pt x="236" y="43"/>
                  </a:lnTo>
                  <a:lnTo>
                    <a:pt x="238" y="43"/>
                  </a:lnTo>
                  <a:lnTo>
                    <a:pt x="238" y="42"/>
                  </a:lnTo>
                  <a:lnTo>
                    <a:pt x="238" y="42"/>
                  </a:lnTo>
                  <a:lnTo>
                    <a:pt x="240" y="43"/>
                  </a:lnTo>
                  <a:lnTo>
                    <a:pt x="245" y="42"/>
                  </a:lnTo>
                  <a:lnTo>
                    <a:pt x="247" y="37"/>
                  </a:lnTo>
                  <a:lnTo>
                    <a:pt x="247" y="36"/>
                  </a:lnTo>
                  <a:lnTo>
                    <a:pt x="254" y="33"/>
                  </a:lnTo>
                  <a:lnTo>
                    <a:pt x="258" y="33"/>
                  </a:lnTo>
                  <a:lnTo>
                    <a:pt x="257" y="29"/>
                  </a:lnTo>
                  <a:lnTo>
                    <a:pt x="260" y="32"/>
                  </a:lnTo>
                  <a:lnTo>
                    <a:pt x="262" y="30"/>
                  </a:lnTo>
                  <a:lnTo>
                    <a:pt x="267" y="32"/>
                  </a:lnTo>
                  <a:lnTo>
                    <a:pt x="271" y="30"/>
                  </a:lnTo>
                  <a:lnTo>
                    <a:pt x="275" y="28"/>
                  </a:lnTo>
                  <a:lnTo>
                    <a:pt x="276" y="29"/>
                  </a:lnTo>
                  <a:lnTo>
                    <a:pt x="276" y="26"/>
                  </a:lnTo>
                  <a:lnTo>
                    <a:pt x="279" y="28"/>
                  </a:lnTo>
                  <a:lnTo>
                    <a:pt x="279" y="26"/>
                  </a:lnTo>
                  <a:lnTo>
                    <a:pt x="279" y="24"/>
                  </a:lnTo>
                  <a:lnTo>
                    <a:pt x="288" y="17"/>
                  </a:lnTo>
                  <a:close/>
                  <a:moveTo>
                    <a:pt x="328" y="0"/>
                  </a:moveTo>
                  <a:lnTo>
                    <a:pt x="341" y="3"/>
                  </a:lnTo>
                  <a:lnTo>
                    <a:pt x="340" y="12"/>
                  </a:lnTo>
                  <a:lnTo>
                    <a:pt x="338" y="15"/>
                  </a:lnTo>
                  <a:lnTo>
                    <a:pt x="335" y="12"/>
                  </a:lnTo>
                  <a:lnTo>
                    <a:pt x="335" y="10"/>
                  </a:lnTo>
                  <a:lnTo>
                    <a:pt x="338" y="7"/>
                  </a:lnTo>
                  <a:lnTo>
                    <a:pt x="337" y="5"/>
                  </a:lnTo>
                  <a:lnTo>
                    <a:pt x="331" y="4"/>
                  </a:lnTo>
                  <a:lnTo>
                    <a:pt x="325" y="5"/>
                  </a:lnTo>
                  <a:lnTo>
                    <a:pt x="321" y="5"/>
                  </a:lnTo>
                  <a:lnTo>
                    <a:pt x="324" y="1"/>
                  </a:lnTo>
                  <a:lnTo>
                    <a:pt x="32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6" name="Freeform 11">
              <a:extLst>
                <a:ext uri="{FF2B5EF4-FFF2-40B4-BE49-F238E27FC236}">
                  <a16:creationId xmlns:a16="http://schemas.microsoft.com/office/drawing/2014/main" id="{16CC4172-2247-4795-99FF-84617E642FD5}"/>
                </a:ext>
              </a:extLst>
            </p:cNvPr>
            <p:cNvSpPr>
              <a:spLocks noEditPoints="1"/>
            </p:cNvSpPr>
            <p:nvPr/>
          </p:nvSpPr>
          <p:spPr bwMode="auto">
            <a:xfrm>
              <a:off x="3865563" y="5957888"/>
              <a:ext cx="139700" cy="134938"/>
            </a:xfrm>
            <a:custGeom>
              <a:avLst/>
              <a:gdLst>
                <a:gd name="T0" fmla="*/ 56 w 88"/>
                <a:gd name="T1" fmla="*/ 77 h 85"/>
                <a:gd name="T2" fmla="*/ 56 w 88"/>
                <a:gd name="T3" fmla="*/ 81 h 85"/>
                <a:gd name="T4" fmla="*/ 52 w 88"/>
                <a:gd name="T5" fmla="*/ 81 h 85"/>
                <a:gd name="T6" fmla="*/ 50 w 88"/>
                <a:gd name="T7" fmla="*/ 85 h 85"/>
                <a:gd name="T8" fmla="*/ 52 w 88"/>
                <a:gd name="T9" fmla="*/ 81 h 85"/>
                <a:gd name="T10" fmla="*/ 52 w 88"/>
                <a:gd name="T11" fmla="*/ 77 h 85"/>
                <a:gd name="T12" fmla="*/ 53 w 88"/>
                <a:gd name="T13" fmla="*/ 76 h 85"/>
                <a:gd name="T14" fmla="*/ 36 w 88"/>
                <a:gd name="T15" fmla="*/ 66 h 85"/>
                <a:gd name="T16" fmla="*/ 39 w 88"/>
                <a:gd name="T17" fmla="*/ 69 h 85"/>
                <a:gd name="T18" fmla="*/ 27 w 88"/>
                <a:gd name="T19" fmla="*/ 59 h 85"/>
                <a:gd name="T20" fmla="*/ 29 w 88"/>
                <a:gd name="T21" fmla="*/ 62 h 85"/>
                <a:gd name="T22" fmla="*/ 28 w 88"/>
                <a:gd name="T23" fmla="*/ 66 h 85"/>
                <a:gd name="T24" fmla="*/ 25 w 88"/>
                <a:gd name="T25" fmla="*/ 71 h 85"/>
                <a:gd name="T26" fmla="*/ 24 w 88"/>
                <a:gd name="T27" fmla="*/ 73 h 85"/>
                <a:gd name="T28" fmla="*/ 24 w 88"/>
                <a:gd name="T29" fmla="*/ 74 h 85"/>
                <a:gd name="T30" fmla="*/ 25 w 88"/>
                <a:gd name="T31" fmla="*/ 81 h 85"/>
                <a:gd name="T32" fmla="*/ 22 w 88"/>
                <a:gd name="T33" fmla="*/ 80 h 85"/>
                <a:gd name="T34" fmla="*/ 18 w 88"/>
                <a:gd name="T35" fmla="*/ 83 h 85"/>
                <a:gd name="T36" fmla="*/ 15 w 88"/>
                <a:gd name="T37" fmla="*/ 80 h 85"/>
                <a:gd name="T38" fmla="*/ 4 w 88"/>
                <a:gd name="T39" fmla="*/ 80 h 85"/>
                <a:gd name="T40" fmla="*/ 0 w 88"/>
                <a:gd name="T41" fmla="*/ 78 h 85"/>
                <a:gd name="T42" fmla="*/ 3 w 88"/>
                <a:gd name="T43" fmla="*/ 77 h 85"/>
                <a:gd name="T44" fmla="*/ 3 w 88"/>
                <a:gd name="T45" fmla="*/ 71 h 85"/>
                <a:gd name="T46" fmla="*/ 8 w 88"/>
                <a:gd name="T47" fmla="*/ 69 h 85"/>
                <a:gd name="T48" fmla="*/ 11 w 88"/>
                <a:gd name="T49" fmla="*/ 70 h 85"/>
                <a:gd name="T50" fmla="*/ 11 w 88"/>
                <a:gd name="T51" fmla="*/ 67 h 85"/>
                <a:gd name="T52" fmla="*/ 14 w 88"/>
                <a:gd name="T53" fmla="*/ 64 h 85"/>
                <a:gd name="T54" fmla="*/ 18 w 88"/>
                <a:gd name="T55" fmla="*/ 62 h 85"/>
                <a:gd name="T56" fmla="*/ 22 w 88"/>
                <a:gd name="T57" fmla="*/ 63 h 85"/>
                <a:gd name="T58" fmla="*/ 21 w 88"/>
                <a:gd name="T59" fmla="*/ 59 h 85"/>
                <a:gd name="T60" fmla="*/ 24 w 88"/>
                <a:gd name="T61" fmla="*/ 59 h 85"/>
                <a:gd name="T62" fmla="*/ 25 w 88"/>
                <a:gd name="T63" fmla="*/ 60 h 85"/>
                <a:gd name="T64" fmla="*/ 27 w 88"/>
                <a:gd name="T65" fmla="*/ 59 h 85"/>
                <a:gd name="T66" fmla="*/ 88 w 88"/>
                <a:gd name="T67" fmla="*/ 2 h 85"/>
                <a:gd name="T68" fmla="*/ 86 w 88"/>
                <a:gd name="T69" fmla="*/ 3 h 85"/>
                <a:gd name="T70" fmla="*/ 79 w 88"/>
                <a:gd name="T71" fmla="*/ 9 h 85"/>
                <a:gd name="T72" fmla="*/ 76 w 88"/>
                <a:gd name="T73" fmla="*/ 6 h 85"/>
                <a:gd name="T74" fmla="*/ 80 w 88"/>
                <a:gd name="T75" fmla="*/ 3 h 85"/>
                <a:gd name="T76" fmla="*/ 83 w 88"/>
                <a:gd name="T77" fmla="*/ 3 h 85"/>
                <a:gd name="T78" fmla="*/ 86 w 88"/>
                <a:gd name="T79"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85">
                  <a:moveTo>
                    <a:pt x="53" y="76"/>
                  </a:moveTo>
                  <a:lnTo>
                    <a:pt x="56" y="77"/>
                  </a:lnTo>
                  <a:lnTo>
                    <a:pt x="56" y="78"/>
                  </a:lnTo>
                  <a:lnTo>
                    <a:pt x="56" y="81"/>
                  </a:lnTo>
                  <a:lnTo>
                    <a:pt x="55" y="80"/>
                  </a:lnTo>
                  <a:lnTo>
                    <a:pt x="52" y="81"/>
                  </a:lnTo>
                  <a:lnTo>
                    <a:pt x="52" y="84"/>
                  </a:lnTo>
                  <a:lnTo>
                    <a:pt x="50" y="85"/>
                  </a:lnTo>
                  <a:lnTo>
                    <a:pt x="49" y="83"/>
                  </a:lnTo>
                  <a:lnTo>
                    <a:pt x="52" y="81"/>
                  </a:lnTo>
                  <a:lnTo>
                    <a:pt x="50" y="78"/>
                  </a:lnTo>
                  <a:lnTo>
                    <a:pt x="52" y="77"/>
                  </a:lnTo>
                  <a:lnTo>
                    <a:pt x="52" y="74"/>
                  </a:lnTo>
                  <a:lnTo>
                    <a:pt x="53" y="76"/>
                  </a:lnTo>
                  <a:close/>
                  <a:moveTo>
                    <a:pt x="38" y="70"/>
                  </a:moveTo>
                  <a:lnTo>
                    <a:pt x="36" y="66"/>
                  </a:lnTo>
                  <a:lnTo>
                    <a:pt x="38" y="64"/>
                  </a:lnTo>
                  <a:lnTo>
                    <a:pt x="39" y="69"/>
                  </a:lnTo>
                  <a:lnTo>
                    <a:pt x="38" y="70"/>
                  </a:lnTo>
                  <a:close/>
                  <a:moveTo>
                    <a:pt x="27" y="59"/>
                  </a:moveTo>
                  <a:lnTo>
                    <a:pt x="29" y="59"/>
                  </a:lnTo>
                  <a:lnTo>
                    <a:pt x="29" y="62"/>
                  </a:lnTo>
                  <a:lnTo>
                    <a:pt x="28" y="66"/>
                  </a:lnTo>
                  <a:lnTo>
                    <a:pt x="28" y="66"/>
                  </a:lnTo>
                  <a:lnTo>
                    <a:pt x="24" y="69"/>
                  </a:lnTo>
                  <a:lnTo>
                    <a:pt x="25" y="71"/>
                  </a:lnTo>
                  <a:lnTo>
                    <a:pt x="24" y="71"/>
                  </a:lnTo>
                  <a:lnTo>
                    <a:pt x="24" y="73"/>
                  </a:lnTo>
                  <a:lnTo>
                    <a:pt x="24" y="73"/>
                  </a:lnTo>
                  <a:lnTo>
                    <a:pt x="24" y="74"/>
                  </a:lnTo>
                  <a:lnTo>
                    <a:pt x="24" y="78"/>
                  </a:lnTo>
                  <a:lnTo>
                    <a:pt x="25" y="81"/>
                  </a:lnTo>
                  <a:lnTo>
                    <a:pt x="22" y="83"/>
                  </a:lnTo>
                  <a:lnTo>
                    <a:pt x="22" y="80"/>
                  </a:lnTo>
                  <a:lnTo>
                    <a:pt x="21" y="80"/>
                  </a:lnTo>
                  <a:lnTo>
                    <a:pt x="18" y="83"/>
                  </a:lnTo>
                  <a:lnTo>
                    <a:pt x="18" y="81"/>
                  </a:lnTo>
                  <a:lnTo>
                    <a:pt x="15" y="80"/>
                  </a:lnTo>
                  <a:lnTo>
                    <a:pt x="14" y="83"/>
                  </a:lnTo>
                  <a:lnTo>
                    <a:pt x="4" y="80"/>
                  </a:lnTo>
                  <a:lnTo>
                    <a:pt x="1" y="80"/>
                  </a:lnTo>
                  <a:lnTo>
                    <a:pt x="0" y="78"/>
                  </a:lnTo>
                  <a:lnTo>
                    <a:pt x="0" y="77"/>
                  </a:lnTo>
                  <a:lnTo>
                    <a:pt x="3" y="77"/>
                  </a:lnTo>
                  <a:lnTo>
                    <a:pt x="4" y="76"/>
                  </a:lnTo>
                  <a:lnTo>
                    <a:pt x="3" y="71"/>
                  </a:lnTo>
                  <a:lnTo>
                    <a:pt x="7" y="71"/>
                  </a:lnTo>
                  <a:lnTo>
                    <a:pt x="8" y="69"/>
                  </a:lnTo>
                  <a:lnTo>
                    <a:pt x="8" y="70"/>
                  </a:lnTo>
                  <a:lnTo>
                    <a:pt x="11" y="70"/>
                  </a:lnTo>
                  <a:lnTo>
                    <a:pt x="11" y="69"/>
                  </a:lnTo>
                  <a:lnTo>
                    <a:pt x="11" y="67"/>
                  </a:lnTo>
                  <a:lnTo>
                    <a:pt x="14" y="67"/>
                  </a:lnTo>
                  <a:lnTo>
                    <a:pt x="14" y="64"/>
                  </a:lnTo>
                  <a:lnTo>
                    <a:pt x="15" y="64"/>
                  </a:lnTo>
                  <a:lnTo>
                    <a:pt x="18" y="62"/>
                  </a:lnTo>
                  <a:lnTo>
                    <a:pt x="21" y="62"/>
                  </a:lnTo>
                  <a:lnTo>
                    <a:pt x="22" y="63"/>
                  </a:lnTo>
                  <a:lnTo>
                    <a:pt x="22" y="60"/>
                  </a:lnTo>
                  <a:lnTo>
                    <a:pt x="21" y="59"/>
                  </a:lnTo>
                  <a:lnTo>
                    <a:pt x="22" y="59"/>
                  </a:lnTo>
                  <a:lnTo>
                    <a:pt x="24" y="59"/>
                  </a:lnTo>
                  <a:lnTo>
                    <a:pt x="24" y="60"/>
                  </a:lnTo>
                  <a:lnTo>
                    <a:pt x="25" y="60"/>
                  </a:lnTo>
                  <a:lnTo>
                    <a:pt x="27" y="59"/>
                  </a:lnTo>
                  <a:lnTo>
                    <a:pt x="27" y="59"/>
                  </a:lnTo>
                  <a:close/>
                  <a:moveTo>
                    <a:pt x="86" y="2"/>
                  </a:moveTo>
                  <a:lnTo>
                    <a:pt x="88" y="2"/>
                  </a:lnTo>
                  <a:lnTo>
                    <a:pt x="87" y="3"/>
                  </a:lnTo>
                  <a:lnTo>
                    <a:pt x="86" y="3"/>
                  </a:lnTo>
                  <a:lnTo>
                    <a:pt x="86" y="6"/>
                  </a:lnTo>
                  <a:lnTo>
                    <a:pt x="79" y="9"/>
                  </a:lnTo>
                  <a:lnTo>
                    <a:pt x="76" y="9"/>
                  </a:lnTo>
                  <a:lnTo>
                    <a:pt x="76" y="6"/>
                  </a:lnTo>
                  <a:lnTo>
                    <a:pt x="77" y="3"/>
                  </a:lnTo>
                  <a:lnTo>
                    <a:pt x="80" y="3"/>
                  </a:lnTo>
                  <a:lnTo>
                    <a:pt x="80" y="2"/>
                  </a:lnTo>
                  <a:lnTo>
                    <a:pt x="83" y="3"/>
                  </a:lnTo>
                  <a:lnTo>
                    <a:pt x="84" y="0"/>
                  </a:lnTo>
                  <a:lnTo>
                    <a:pt x="86"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7" name="Freeform 12">
              <a:extLst>
                <a:ext uri="{FF2B5EF4-FFF2-40B4-BE49-F238E27FC236}">
                  <a16:creationId xmlns:a16="http://schemas.microsoft.com/office/drawing/2014/main" id="{9B88D8A9-B6A9-4768-9049-2FB7B8547FE6}"/>
                </a:ext>
              </a:extLst>
            </p:cNvPr>
            <p:cNvSpPr>
              <a:spLocks/>
            </p:cNvSpPr>
            <p:nvPr/>
          </p:nvSpPr>
          <p:spPr bwMode="auto">
            <a:xfrm>
              <a:off x="3979863" y="6153150"/>
              <a:ext cx="63500" cy="39688"/>
            </a:xfrm>
            <a:custGeom>
              <a:avLst/>
              <a:gdLst>
                <a:gd name="T0" fmla="*/ 16 w 40"/>
                <a:gd name="T1" fmla="*/ 0 h 25"/>
                <a:gd name="T2" fmla="*/ 22 w 40"/>
                <a:gd name="T3" fmla="*/ 3 h 25"/>
                <a:gd name="T4" fmla="*/ 26 w 40"/>
                <a:gd name="T5" fmla="*/ 2 h 25"/>
                <a:gd name="T6" fmla="*/ 30 w 40"/>
                <a:gd name="T7" fmla="*/ 7 h 25"/>
                <a:gd name="T8" fmla="*/ 33 w 40"/>
                <a:gd name="T9" fmla="*/ 4 h 25"/>
                <a:gd name="T10" fmla="*/ 36 w 40"/>
                <a:gd name="T11" fmla="*/ 7 h 25"/>
                <a:gd name="T12" fmla="*/ 39 w 40"/>
                <a:gd name="T13" fmla="*/ 7 h 25"/>
                <a:gd name="T14" fmla="*/ 39 w 40"/>
                <a:gd name="T15" fmla="*/ 10 h 25"/>
                <a:gd name="T16" fmla="*/ 37 w 40"/>
                <a:gd name="T17" fmla="*/ 11 h 25"/>
                <a:gd name="T18" fmla="*/ 40 w 40"/>
                <a:gd name="T19" fmla="*/ 16 h 25"/>
                <a:gd name="T20" fmla="*/ 37 w 40"/>
                <a:gd name="T21" fmla="*/ 18 h 25"/>
                <a:gd name="T22" fmla="*/ 37 w 40"/>
                <a:gd name="T23" fmla="*/ 24 h 25"/>
                <a:gd name="T24" fmla="*/ 37 w 40"/>
                <a:gd name="T25" fmla="*/ 25 h 25"/>
                <a:gd name="T26" fmla="*/ 33 w 40"/>
                <a:gd name="T27" fmla="*/ 24 h 25"/>
                <a:gd name="T28" fmla="*/ 29 w 40"/>
                <a:gd name="T29" fmla="*/ 25 h 25"/>
                <a:gd name="T30" fmla="*/ 26 w 40"/>
                <a:gd name="T31" fmla="*/ 23 h 25"/>
                <a:gd name="T32" fmla="*/ 23 w 40"/>
                <a:gd name="T33" fmla="*/ 24 h 25"/>
                <a:gd name="T34" fmla="*/ 23 w 40"/>
                <a:gd name="T35" fmla="*/ 21 h 25"/>
                <a:gd name="T36" fmla="*/ 22 w 40"/>
                <a:gd name="T37" fmla="*/ 21 h 25"/>
                <a:gd name="T38" fmla="*/ 22 w 40"/>
                <a:gd name="T39" fmla="*/ 18 h 25"/>
                <a:gd name="T40" fmla="*/ 18 w 40"/>
                <a:gd name="T41" fmla="*/ 17 h 25"/>
                <a:gd name="T42" fmla="*/ 14 w 40"/>
                <a:gd name="T43" fmla="*/ 18 h 25"/>
                <a:gd name="T44" fmla="*/ 14 w 40"/>
                <a:gd name="T45" fmla="*/ 25 h 25"/>
                <a:gd name="T46" fmla="*/ 12 w 40"/>
                <a:gd name="T47" fmla="*/ 24 h 25"/>
                <a:gd name="T48" fmla="*/ 11 w 40"/>
                <a:gd name="T49" fmla="*/ 24 h 25"/>
                <a:gd name="T50" fmla="*/ 11 w 40"/>
                <a:gd name="T51" fmla="*/ 21 h 25"/>
                <a:gd name="T52" fmla="*/ 9 w 40"/>
                <a:gd name="T53" fmla="*/ 20 h 25"/>
                <a:gd name="T54" fmla="*/ 8 w 40"/>
                <a:gd name="T55" fmla="*/ 21 h 25"/>
                <a:gd name="T56" fmla="*/ 4 w 40"/>
                <a:gd name="T57" fmla="*/ 23 h 25"/>
                <a:gd name="T58" fmla="*/ 2 w 40"/>
                <a:gd name="T59" fmla="*/ 21 h 25"/>
                <a:gd name="T60" fmla="*/ 0 w 40"/>
                <a:gd name="T61" fmla="*/ 21 h 25"/>
                <a:gd name="T62" fmla="*/ 2 w 40"/>
                <a:gd name="T63" fmla="*/ 20 h 25"/>
                <a:gd name="T64" fmla="*/ 5 w 40"/>
                <a:gd name="T65" fmla="*/ 16 h 25"/>
                <a:gd name="T66" fmla="*/ 4 w 40"/>
                <a:gd name="T67" fmla="*/ 10 h 25"/>
                <a:gd name="T68" fmla="*/ 1 w 40"/>
                <a:gd name="T69" fmla="*/ 6 h 25"/>
                <a:gd name="T70" fmla="*/ 0 w 40"/>
                <a:gd name="T71" fmla="*/ 6 h 25"/>
                <a:gd name="T72" fmla="*/ 0 w 40"/>
                <a:gd name="T73" fmla="*/ 2 h 25"/>
                <a:gd name="T74" fmla="*/ 1 w 40"/>
                <a:gd name="T75" fmla="*/ 0 h 25"/>
                <a:gd name="T76" fmla="*/ 4 w 40"/>
                <a:gd name="T77" fmla="*/ 2 h 25"/>
                <a:gd name="T78" fmla="*/ 4 w 40"/>
                <a:gd name="T79" fmla="*/ 0 h 25"/>
                <a:gd name="T80" fmla="*/ 8 w 40"/>
                <a:gd name="T81" fmla="*/ 4 h 25"/>
                <a:gd name="T82" fmla="*/ 9 w 40"/>
                <a:gd name="T83" fmla="*/ 3 h 25"/>
                <a:gd name="T84" fmla="*/ 11 w 40"/>
                <a:gd name="T85" fmla="*/ 4 h 25"/>
                <a:gd name="T86" fmla="*/ 15 w 40"/>
                <a:gd name="T87" fmla="*/ 2 h 25"/>
                <a:gd name="T88" fmla="*/ 15 w 40"/>
                <a:gd name="T89" fmla="*/ 0 h 25"/>
                <a:gd name="T90" fmla="*/ 16 w 40"/>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25">
                  <a:moveTo>
                    <a:pt x="16" y="0"/>
                  </a:moveTo>
                  <a:lnTo>
                    <a:pt x="22" y="3"/>
                  </a:lnTo>
                  <a:lnTo>
                    <a:pt x="26" y="2"/>
                  </a:lnTo>
                  <a:lnTo>
                    <a:pt x="30" y="7"/>
                  </a:lnTo>
                  <a:lnTo>
                    <a:pt x="33" y="4"/>
                  </a:lnTo>
                  <a:lnTo>
                    <a:pt x="36" y="7"/>
                  </a:lnTo>
                  <a:lnTo>
                    <a:pt x="39" y="7"/>
                  </a:lnTo>
                  <a:lnTo>
                    <a:pt x="39" y="10"/>
                  </a:lnTo>
                  <a:lnTo>
                    <a:pt x="37" y="11"/>
                  </a:lnTo>
                  <a:lnTo>
                    <a:pt x="40" y="16"/>
                  </a:lnTo>
                  <a:lnTo>
                    <a:pt x="37" y="18"/>
                  </a:lnTo>
                  <a:lnTo>
                    <a:pt x="37" y="24"/>
                  </a:lnTo>
                  <a:lnTo>
                    <a:pt x="37" y="25"/>
                  </a:lnTo>
                  <a:lnTo>
                    <a:pt x="33" y="24"/>
                  </a:lnTo>
                  <a:lnTo>
                    <a:pt x="29" y="25"/>
                  </a:lnTo>
                  <a:lnTo>
                    <a:pt x="26" y="23"/>
                  </a:lnTo>
                  <a:lnTo>
                    <a:pt x="23" y="24"/>
                  </a:lnTo>
                  <a:lnTo>
                    <a:pt x="23" y="21"/>
                  </a:lnTo>
                  <a:lnTo>
                    <a:pt x="22" y="21"/>
                  </a:lnTo>
                  <a:lnTo>
                    <a:pt x="22" y="18"/>
                  </a:lnTo>
                  <a:lnTo>
                    <a:pt x="18" y="17"/>
                  </a:lnTo>
                  <a:lnTo>
                    <a:pt x="14" y="18"/>
                  </a:lnTo>
                  <a:lnTo>
                    <a:pt x="14" y="25"/>
                  </a:lnTo>
                  <a:lnTo>
                    <a:pt x="12" y="24"/>
                  </a:lnTo>
                  <a:lnTo>
                    <a:pt x="11" y="24"/>
                  </a:lnTo>
                  <a:lnTo>
                    <a:pt x="11" y="21"/>
                  </a:lnTo>
                  <a:lnTo>
                    <a:pt x="9" y="20"/>
                  </a:lnTo>
                  <a:lnTo>
                    <a:pt x="8" y="21"/>
                  </a:lnTo>
                  <a:lnTo>
                    <a:pt x="4" y="23"/>
                  </a:lnTo>
                  <a:lnTo>
                    <a:pt x="2" y="21"/>
                  </a:lnTo>
                  <a:lnTo>
                    <a:pt x="0" y="21"/>
                  </a:lnTo>
                  <a:lnTo>
                    <a:pt x="2" y="20"/>
                  </a:lnTo>
                  <a:lnTo>
                    <a:pt x="5" y="16"/>
                  </a:lnTo>
                  <a:lnTo>
                    <a:pt x="4" y="10"/>
                  </a:lnTo>
                  <a:lnTo>
                    <a:pt x="1" y="6"/>
                  </a:lnTo>
                  <a:lnTo>
                    <a:pt x="0" y="6"/>
                  </a:lnTo>
                  <a:lnTo>
                    <a:pt x="0" y="2"/>
                  </a:lnTo>
                  <a:lnTo>
                    <a:pt x="1" y="0"/>
                  </a:lnTo>
                  <a:lnTo>
                    <a:pt x="4" y="2"/>
                  </a:lnTo>
                  <a:lnTo>
                    <a:pt x="4" y="0"/>
                  </a:lnTo>
                  <a:lnTo>
                    <a:pt x="8" y="4"/>
                  </a:lnTo>
                  <a:lnTo>
                    <a:pt x="9" y="3"/>
                  </a:lnTo>
                  <a:lnTo>
                    <a:pt x="11" y="4"/>
                  </a:lnTo>
                  <a:lnTo>
                    <a:pt x="15" y="2"/>
                  </a:lnTo>
                  <a:lnTo>
                    <a:pt x="15" y="0"/>
                  </a:lnTo>
                  <a:lnTo>
                    <a:pt x="1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8" name="Freeform 13">
              <a:extLst>
                <a:ext uri="{FF2B5EF4-FFF2-40B4-BE49-F238E27FC236}">
                  <a16:creationId xmlns:a16="http://schemas.microsoft.com/office/drawing/2014/main" id="{7FF8F0D2-B446-41FD-84A7-E0A1EFDD8B70}"/>
                </a:ext>
              </a:extLst>
            </p:cNvPr>
            <p:cNvSpPr>
              <a:spLocks/>
            </p:cNvSpPr>
            <p:nvPr/>
          </p:nvSpPr>
          <p:spPr bwMode="auto">
            <a:xfrm>
              <a:off x="3290888" y="3905250"/>
              <a:ext cx="130175" cy="166688"/>
            </a:xfrm>
            <a:custGeom>
              <a:avLst/>
              <a:gdLst>
                <a:gd name="T0" fmla="*/ 71 w 82"/>
                <a:gd name="T1" fmla="*/ 27 h 105"/>
                <a:gd name="T2" fmla="*/ 70 w 82"/>
                <a:gd name="T3" fmla="*/ 28 h 105"/>
                <a:gd name="T4" fmla="*/ 71 w 82"/>
                <a:gd name="T5" fmla="*/ 30 h 105"/>
                <a:gd name="T6" fmla="*/ 81 w 82"/>
                <a:gd name="T7" fmla="*/ 34 h 105"/>
                <a:gd name="T8" fmla="*/ 81 w 82"/>
                <a:gd name="T9" fmla="*/ 37 h 105"/>
                <a:gd name="T10" fmla="*/ 80 w 82"/>
                <a:gd name="T11" fmla="*/ 40 h 105"/>
                <a:gd name="T12" fmla="*/ 74 w 82"/>
                <a:gd name="T13" fmla="*/ 41 h 105"/>
                <a:gd name="T14" fmla="*/ 73 w 82"/>
                <a:gd name="T15" fmla="*/ 51 h 105"/>
                <a:gd name="T16" fmla="*/ 68 w 82"/>
                <a:gd name="T17" fmla="*/ 56 h 105"/>
                <a:gd name="T18" fmla="*/ 67 w 82"/>
                <a:gd name="T19" fmla="*/ 62 h 105"/>
                <a:gd name="T20" fmla="*/ 67 w 82"/>
                <a:gd name="T21" fmla="*/ 69 h 105"/>
                <a:gd name="T22" fmla="*/ 56 w 82"/>
                <a:gd name="T23" fmla="*/ 73 h 105"/>
                <a:gd name="T24" fmla="*/ 56 w 82"/>
                <a:gd name="T25" fmla="*/ 80 h 105"/>
                <a:gd name="T26" fmla="*/ 47 w 82"/>
                <a:gd name="T27" fmla="*/ 84 h 105"/>
                <a:gd name="T28" fmla="*/ 44 w 82"/>
                <a:gd name="T29" fmla="*/ 87 h 105"/>
                <a:gd name="T30" fmla="*/ 42 w 82"/>
                <a:gd name="T31" fmla="*/ 93 h 105"/>
                <a:gd name="T32" fmla="*/ 32 w 82"/>
                <a:gd name="T33" fmla="*/ 95 h 105"/>
                <a:gd name="T34" fmla="*/ 30 w 82"/>
                <a:gd name="T35" fmla="*/ 101 h 105"/>
                <a:gd name="T36" fmla="*/ 29 w 82"/>
                <a:gd name="T37" fmla="*/ 105 h 105"/>
                <a:gd name="T38" fmla="*/ 29 w 82"/>
                <a:gd name="T39" fmla="*/ 102 h 105"/>
                <a:gd name="T40" fmla="*/ 25 w 82"/>
                <a:gd name="T41" fmla="*/ 100 h 105"/>
                <a:gd name="T42" fmla="*/ 19 w 82"/>
                <a:gd name="T43" fmla="*/ 102 h 105"/>
                <a:gd name="T44" fmla="*/ 15 w 82"/>
                <a:gd name="T45" fmla="*/ 97 h 105"/>
                <a:gd name="T46" fmla="*/ 11 w 82"/>
                <a:gd name="T47" fmla="*/ 100 h 105"/>
                <a:gd name="T48" fmla="*/ 9 w 82"/>
                <a:gd name="T49" fmla="*/ 102 h 105"/>
                <a:gd name="T50" fmla="*/ 7 w 82"/>
                <a:gd name="T51" fmla="*/ 104 h 105"/>
                <a:gd name="T52" fmla="*/ 0 w 82"/>
                <a:gd name="T53" fmla="*/ 102 h 105"/>
                <a:gd name="T54" fmla="*/ 5 w 82"/>
                <a:gd name="T55" fmla="*/ 97 h 105"/>
                <a:gd name="T56" fmla="*/ 2 w 82"/>
                <a:gd name="T57" fmla="*/ 95 h 105"/>
                <a:gd name="T58" fmla="*/ 5 w 82"/>
                <a:gd name="T59" fmla="*/ 90 h 105"/>
                <a:gd name="T60" fmla="*/ 9 w 82"/>
                <a:gd name="T61" fmla="*/ 84 h 105"/>
                <a:gd name="T62" fmla="*/ 9 w 82"/>
                <a:gd name="T63" fmla="*/ 72 h 105"/>
                <a:gd name="T64" fmla="*/ 14 w 82"/>
                <a:gd name="T65" fmla="*/ 63 h 105"/>
                <a:gd name="T66" fmla="*/ 16 w 82"/>
                <a:gd name="T67" fmla="*/ 56 h 105"/>
                <a:gd name="T68" fmla="*/ 22 w 82"/>
                <a:gd name="T69" fmla="*/ 54 h 105"/>
                <a:gd name="T70" fmla="*/ 44 w 82"/>
                <a:gd name="T71" fmla="*/ 14 h 105"/>
                <a:gd name="T72" fmla="*/ 73 w 82"/>
                <a:gd name="T73" fmla="*/ 0 h 105"/>
                <a:gd name="T74" fmla="*/ 70 w 82"/>
                <a:gd name="T75" fmla="*/ 1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105">
                  <a:moveTo>
                    <a:pt x="70" y="26"/>
                  </a:moveTo>
                  <a:lnTo>
                    <a:pt x="71" y="27"/>
                  </a:lnTo>
                  <a:lnTo>
                    <a:pt x="70" y="26"/>
                  </a:lnTo>
                  <a:lnTo>
                    <a:pt x="70" y="28"/>
                  </a:lnTo>
                  <a:lnTo>
                    <a:pt x="73" y="28"/>
                  </a:lnTo>
                  <a:lnTo>
                    <a:pt x="71" y="30"/>
                  </a:lnTo>
                  <a:lnTo>
                    <a:pt x="73" y="30"/>
                  </a:lnTo>
                  <a:lnTo>
                    <a:pt x="81" y="34"/>
                  </a:lnTo>
                  <a:lnTo>
                    <a:pt x="82" y="35"/>
                  </a:lnTo>
                  <a:lnTo>
                    <a:pt x="81" y="37"/>
                  </a:lnTo>
                  <a:lnTo>
                    <a:pt x="80" y="37"/>
                  </a:lnTo>
                  <a:lnTo>
                    <a:pt x="80" y="40"/>
                  </a:lnTo>
                  <a:lnTo>
                    <a:pt x="77" y="45"/>
                  </a:lnTo>
                  <a:lnTo>
                    <a:pt x="74" y="41"/>
                  </a:lnTo>
                  <a:lnTo>
                    <a:pt x="77" y="45"/>
                  </a:lnTo>
                  <a:lnTo>
                    <a:pt x="73" y="51"/>
                  </a:lnTo>
                  <a:lnTo>
                    <a:pt x="73" y="55"/>
                  </a:lnTo>
                  <a:lnTo>
                    <a:pt x="68" y="56"/>
                  </a:lnTo>
                  <a:lnTo>
                    <a:pt x="67" y="59"/>
                  </a:lnTo>
                  <a:lnTo>
                    <a:pt x="67" y="62"/>
                  </a:lnTo>
                  <a:lnTo>
                    <a:pt x="70" y="65"/>
                  </a:lnTo>
                  <a:lnTo>
                    <a:pt x="67" y="69"/>
                  </a:lnTo>
                  <a:lnTo>
                    <a:pt x="61" y="73"/>
                  </a:lnTo>
                  <a:lnTo>
                    <a:pt x="56" y="73"/>
                  </a:lnTo>
                  <a:lnTo>
                    <a:pt x="54" y="77"/>
                  </a:lnTo>
                  <a:lnTo>
                    <a:pt x="56" y="80"/>
                  </a:lnTo>
                  <a:lnTo>
                    <a:pt x="50" y="84"/>
                  </a:lnTo>
                  <a:lnTo>
                    <a:pt x="47" y="84"/>
                  </a:lnTo>
                  <a:lnTo>
                    <a:pt x="44" y="86"/>
                  </a:lnTo>
                  <a:lnTo>
                    <a:pt x="44" y="87"/>
                  </a:lnTo>
                  <a:lnTo>
                    <a:pt x="43" y="88"/>
                  </a:lnTo>
                  <a:lnTo>
                    <a:pt x="42" y="93"/>
                  </a:lnTo>
                  <a:lnTo>
                    <a:pt x="37" y="91"/>
                  </a:lnTo>
                  <a:lnTo>
                    <a:pt x="32" y="95"/>
                  </a:lnTo>
                  <a:lnTo>
                    <a:pt x="29" y="100"/>
                  </a:lnTo>
                  <a:lnTo>
                    <a:pt x="30" y="101"/>
                  </a:lnTo>
                  <a:lnTo>
                    <a:pt x="32" y="100"/>
                  </a:lnTo>
                  <a:lnTo>
                    <a:pt x="29" y="105"/>
                  </a:lnTo>
                  <a:lnTo>
                    <a:pt x="28" y="105"/>
                  </a:lnTo>
                  <a:lnTo>
                    <a:pt x="29" y="102"/>
                  </a:lnTo>
                  <a:lnTo>
                    <a:pt x="28" y="100"/>
                  </a:lnTo>
                  <a:lnTo>
                    <a:pt x="25" y="100"/>
                  </a:lnTo>
                  <a:lnTo>
                    <a:pt x="22" y="104"/>
                  </a:lnTo>
                  <a:lnTo>
                    <a:pt x="19" y="102"/>
                  </a:lnTo>
                  <a:lnTo>
                    <a:pt x="18" y="98"/>
                  </a:lnTo>
                  <a:lnTo>
                    <a:pt x="15" y="97"/>
                  </a:lnTo>
                  <a:lnTo>
                    <a:pt x="11" y="97"/>
                  </a:lnTo>
                  <a:lnTo>
                    <a:pt x="11" y="100"/>
                  </a:lnTo>
                  <a:lnTo>
                    <a:pt x="9" y="100"/>
                  </a:lnTo>
                  <a:lnTo>
                    <a:pt x="9" y="102"/>
                  </a:lnTo>
                  <a:lnTo>
                    <a:pt x="8" y="101"/>
                  </a:lnTo>
                  <a:lnTo>
                    <a:pt x="7" y="104"/>
                  </a:lnTo>
                  <a:lnTo>
                    <a:pt x="2" y="105"/>
                  </a:lnTo>
                  <a:lnTo>
                    <a:pt x="0" y="102"/>
                  </a:lnTo>
                  <a:lnTo>
                    <a:pt x="4" y="97"/>
                  </a:lnTo>
                  <a:lnTo>
                    <a:pt x="5" y="97"/>
                  </a:lnTo>
                  <a:lnTo>
                    <a:pt x="5" y="95"/>
                  </a:lnTo>
                  <a:lnTo>
                    <a:pt x="2" y="95"/>
                  </a:lnTo>
                  <a:lnTo>
                    <a:pt x="2" y="94"/>
                  </a:lnTo>
                  <a:lnTo>
                    <a:pt x="5" y="90"/>
                  </a:lnTo>
                  <a:lnTo>
                    <a:pt x="7" y="90"/>
                  </a:lnTo>
                  <a:lnTo>
                    <a:pt x="9" y="84"/>
                  </a:lnTo>
                  <a:lnTo>
                    <a:pt x="11" y="77"/>
                  </a:lnTo>
                  <a:lnTo>
                    <a:pt x="9" y="72"/>
                  </a:lnTo>
                  <a:lnTo>
                    <a:pt x="12" y="68"/>
                  </a:lnTo>
                  <a:lnTo>
                    <a:pt x="14" y="63"/>
                  </a:lnTo>
                  <a:lnTo>
                    <a:pt x="12" y="61"/>
                  </a:lnTo>
                  <a:lnTo>
                    <a:pt x="16" y="56"/>
                  </a:lnTo>
                  <a:lnTo>
                    <a:pt x="18" y="56"/>
                  </a:lnTo>
                  <a:lnTo>
                    <a:pt x="22" y="54"/>
                  </a:lnTo>
                  <a:lnTo>
                    <a:pt x="30" y="44"/>
                  </a:lnTo>
                  <a:lnTo>
                    <a:pt x="44" y="14"/>
                  </a:lnTo>
                  <a:lnTo>
                    <a:pt x="57" y="6"/>
                  </a:lnTo>
                  <a:lnTo>
                    <a:pt x="73" y="0"/>
                  </a:lnTo>
                  <a:lnTo>
                    <a:pt x="74" y="7"/>
                  </a:lnTo>
                  <a:lnTo>
                    <a:pt x="70" y="19"/>
                  </a:lnTo>
                  <a:lnTo>
                    <a:pt x="70" y="2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9" name="Freeform 14">
              <a:extLst>
                <a:ext uri="{FF2B5EF4-FFF2-40B4-BE49-F238E27FC236}">
                  <a16:creationId xmlns:a16="http://schemas.microsoft.com/office/drawing/2014/main" id="{337BAFB1-C8F2-4741-8323-E8EE538792E9}"/>
                </a:ext>
              </a:extLst>
            </p:cNvPr>
            <p:cNvSpPr>
              <a:spLocks noEditPoints="1"/>
            </p:cNvSpPr>
            <p:nvPr/>
          </p:nvSpPr>
          <p:spPr bwMode="auto">
            <a:xfrm>
              <a:off x="1751013" y="3452813"/>
              <a:ext cx="1212850" cy="1790700"/>
            </a:xfrm>
            <a:custGeom>
              <a:avLst/>
              <a:gdLst>
                <a:gd name="T0" fmla="*/ 464 w 764"/>
                <a:gd name="T1" fmla="*/ 227 h 1128"/>
                <a:gd name="T2" fmla="*/ 522 w 764"/>
                <a:gd name="T3" fmla="*/ 368 h 1128"/>
                <a:gd name="T4" fmla="*/ 638 w 764"/>
                <a:gd name="T5" fmla="*/ 354 h 1128"/>
                <a:gd name="T6" fmla="*/ 698 w 764"/>
                <a:gd name="T7" fmla="*/ 401 h 1128"/>
                <a:gd name="T8" fmla="*/ 738 w 764"/>
                <a:gd name="T9" fmla="*/ 557 h 1128"/>
                <a:gd name="T10" fmla="*/ 764 w 764"/>
                <a:gd name="T11" fmla="*/ 701 h 1128"/>
                <a:gd name="T12" fmla="*/ 704 w 764"/>
                <a:gd name="T13" fmla="*/ 914 h 1128"/>
                <a:gd name="T14" fmla="*/ 607 w 764"/>
                <a:gd name="T15" fmla="*/ 909 h 1128"/>
                <a:gd name="T16" fmla="*/ 484 w 764"/>
                <a:gd name="T17" fmla="*/ 952 h 1128"/>
                <a:gd name="T18" fmla="*/ 378 w 764"/>
                <a:gd name="T19" fmla="*/ 1021 h 1128"/>
                <a:gd name="T20" fmla="*/ 336 w 764"/>
                <a:gd name="T21" fmla="*/ 1050 h 1128"/>
                <a:gd name="T22" fmla="*/ 274 w 764"/>
                <a:gd name="T23" fmla="*/ 1075 h 1128"/>
                <a:gd name="T24" fmla="*/ 222 w 764"/>
                <a:gd name="T25" fmla="*/ 1092 h 1128"/>
                <a:gd name="T26" fmla="*/ 182 w 764"/>
                <a:gd name="T27" fmla="*/ 1095 h 1128"/>
                <a:gd name="T28" fmla="*/ 120 w 764"/>
                <a:gd name="T29" fmla="*/ 1118 h 1128"/>
                <a:gd name="T30" fmla="*/ 117 w 764"/>
                <a:gd name="T31" fmla="*/ 1086 h 1128"/>
                <a:gd name="T32" fmla="*/ 113 w 764"/>
                <a:gd name="T33" fmla="*/ 1062 h 1128"/>
                <a:gd name="T34" fmla="*/ 85 w 764"/>
                <a:gd name="T35" fmla="*/ 1057 h 1128"/>
                <a:gd name="T36" fmla="*/ 141 w 764"/>
                <a:gd name="T37" fmla="*/ 1005 h 1128"/>
                <a:gd name="T38" fmla="*/ 40 w 764"/>
                <a:gd name="T39" fmla="*/ 1012 h 1128"/>
                <a:gd name="T40" fmla="*/ 34 w 764"/>
                <a:gd name="T41" fmla="*/ 979 h 1128"/>
                <a:gd name="T42" fmla="*/ 86 w 764"/>
                <a:gd name="T43" fmla="*/ 930 h 1128"/>
                <a:gd name="T44" fmla="*/ 6 w 764"/>
                <a:gd name="T45" fmla="*/ 921 h 1128"/>
                <a:gd name="T46" fmla="*/ 80 w 764"/>
                <a:gd name="T47" fmla="*/ 884 h 1128"/>
                <a:gd name="T48" fmla="*/ 109 w 764"/>
                <a:gd name="T49" fmla="*/ 871 h 1128"/>
                <a:gd name="T50" fmla="*/ 120 w 764"/>
                <a:gd name="T51" fmla="*/ 794 h 1128"/>
                <a:gd name="T52" fmla="*/ 177 w 764"/>
                <a:gd name="T53" fmla="*/ 701 h 1128"/>
                <a:gd name="T54" fmla="*/ 260 w 764"/>
                <a:gd name="T55" fmla="*/ 646 h 1128"/>
                <a:gd name="T56" fmla="*/ 232 w 764"/>
                <a:gd name="T57" fmla="*/ 618 h 1128"/>
                <a:gd name="T58" fmla="*/ 154 w 764"/>
                <a:gd name="T59" fmla="*/ 594 h 1128"/>
                <a:gd name="T60" fmla="*/ 144 w 764"/>
                <a:gd name="T61" fmla="*/ 580 h 1128"/>
                <a:gd name="T62" fmla="*/ 102 w 764"/>
                <a:gd name="T63" fmla="*/ 601 h 1128"/>
                <a:gd name="T64" fmla="*/ 106 w 764"/>
                <a:gd name="T65" fmla="*/ 571 h 1128"/>
                <a:gd name="T66" fmla="*/ 78 w 764"/>
                <a:gd name="T67" fmla="*/ 559 h 1128"/>
                <a:gd name="T68" fmla="*/ 89 w 764"/>
                <a:gd name="T69" fmla="*/ 534 h 1128"/>
                <a:gd name="T70" fmla="*/ 146 w 764"/>
                <a:gd name="T71" fmla="*/ 469 h 1128"/>
                <a:gd name="T72" fmla="*/ 144 w 764"/>
                <a:gd name="T73" fmla="*/ 436 h 1128"/>
                <a:gd name="T74" fmla="*/ 117 w 764"/>
                <a:gd name="T75" fmla="*/ 421 h 1128"/>
                <a:gd name="T76" fmla="*/ 87 w 764"/>
                <a:gd name="T77" fmla="*/ 361 h 1128"/>
                <a:gd name="T78" fmla="*/ 117 w 764"/>
                <a:gd name="T79" fmla="*/ 308 h 1128"/>
                <a:gd name="T80" fmla="*/ 213 w 764"/>
                <a:gd name="T81" fmla="*/ 325 h 1128"/>
                <a:gd name="T82" fmla="*/ 298 w 764"/>
                <a:gd name="T83" fmla="*/ 330 h 1128"/>
                <a:gd name="T84" fmla="*/ 328 w 764"/>
                <a:gd name="T85" fmla="*/ 308 h 1128"/>
                <a:gd name="T86" fmla="*/ 377 w 764"/>
                <a:gd name="T87" fmla="*/ 253 h 1128"/>
                <a:gd name="T88" fmla="*/ 347 w 764"/>
                <a:gd name="T89" fmla="*/ 239 h 1128"/>
                <a:gd name="T90" fmla="*/ 288 w 764"/>
                <a:gd name="T91" fmla="*/ 206 h 1128"/>
                <a:gd name="T92" fmla="*/ 345 w 764"/>
                <a:gd name="T93" fmla="*/ 174 h 1128"/>
                <a:gd name="T94" fmla="*/ 347 w 764"/>
                <a:gd name="T95" fmla="*/ 135 h 1128"/>
                <a:gd name="T96" fmla="*/ 394 w 764"/>
                <a:gd name="T97" fmla="*/ 72 h 1128"/>
                <a:gd name="T98" fmla="*/ 446 w 764"/>
                <a:gd name="T99" fmla="*/ 70 h 1128"/>
                <a:gd name="T100" fmla="*/ 471 w 764"/>
                <a:gd name="T101" fmla="*/ 65 h 1128"/>
                <a:gd name="T102" fmla="*/ 463 w 764"/>
                <a:gd name="T103" fmla="*/ 44 h 1128"/>
                <a:gd name="T104" fmla="*/ 477 w 764"/>
                <a:gd name="T105" fmla="*/ 129 h 1128"/>
                <a:gd name="T106" fmla="*/ 537 w 764"/>
                <a:gd name="T107" fmla="*/ 24 h 1128"/>
                <a:gd name="T108" fmla="*/ 606 w 764"/>
                <a:gd name="T109" fmla="*/ 48 h 1128"/>
                <a:gd name="T110" fmla="*/ 61 w 764"/>
                <a:gd name="T111" fmla="*/ 364 h 1128"/>
                <a:gd name="T112" fmla="*/ 90 w 764"/>
                <a:gd name="T113" fmla="*/ 343 h 1128"/>
                <a:gd name="T114" fmla="*/ 59 w 764"/>
                <a:gd name="T115" fmla="*/ 414 h 1128"/>
                <a:gd name="T116" fmla="*/ 92 w 764"/>
                <a:gd name="T117" fmla="*/ 435 h 1128"/>
                <a:gd name="T118" fmla="*/ 132 w 764"/>
                <a:gd name="T119" fmla="*/ 628 h 1128"/>
                <a:gd name="T120" fmla="*/ 141 w 764"/>
                <a:gd name="T121" fmla="*/ 661 h 1128"/>
                <a:gd name="T122" fmla="*/ 166 w 764"/>
                <a:gd name="T123" fmla="*/ 1057 h 1128"/>
                <a:gd name="T124" fmla="*/ 168 w 764"/>
                <a:gd name="T125" fmla="*/ 1127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1128">
                  <a:moveTo>
                    <a:pt x="548" y="95"/>
                  </a:moveTo>
                  <a:lnTo>
                    <a:pt x="547" y="98"/>
                  </a:lnTo>
                  <a:lnTo>
                    <a:pt x="543" y="98"/>
                  </a:lnTo>
                  <a:lnTo>
                    <a:pt x="541" y="101"/>
                  </a:lnTo>
                  <a:lnTo>
                    <a:pt x="536" y="100"/>
                  </a:lnTo>
                  <a:lnTo>
                    <a:pt x="533" y="101"/>
                  </a:lnTo>
                  <a:lnTo>
                    <a:pt x="529" y="108"/>
                  </a:lnTo>
                  <a:lnTo>
                    <a:pt x="529" y="112"/>
                  </a:lnTo>
                  <a:lnTo>
                    <a:pt x="526" y="114"/>
                  </a:lnTo>
                  <a:lnTo>
                    <a:pt x="527" y="118"/>
                  </a:lnTo>
                  <a:lnTo>
                    <a:pt x="524" y="121"/>
                  </a:lnTo>
                  <a:lnTo>
                    <a:pt x="526" y="123"/>
                  </a:lnTo>
                  <a:lnTo>
                    <a:pt x="526" y="130"/>
                  </a:lnTo>
                  <a:lnTo>
                    <a:pt x="523" y="132"/>
                  </a:lnTo>
                  <a:lnTo>
                    <a:pt x="523" y="132"/>
                  </a:lnTo>
                  <a:lnTo>
                    <a:pt x="517" y="135"/>
                  </a:lnTo>
                  <a:lnTo>
                    <a:pt x="517" y="135"/>
                  </a:lnTo>
                  <a:lnTo>
                    <a:pt x="517" y="144"/>
                  </a:lnTo>
                  <a:lnTo>
                    <a:pt x="517" y="150"/>
                  </a:lnTo>
                  <a:lnTo>
                    <a:pt x="514" y="157"/>
                  </a:lnTo>
                  <a:lnTo>
                    <a:pt x="512" y="160"/>
                  </a:lnTo>
                  <a:lnTo>
                    <a:pt x="512" y="160"/>
                  </a:lnTo>
                  <a:lnTo>
                    <a:pt x="510" y="165"/>
                  </a:lnTo>
                  <a:lnTo>
                    <a:pt x="505" y="169"/>
                  </a:lnTo>
                  <a:lnTo>
                    <a:pt x="505" y="169"/>
                  </a:lnTo>
                  <a:lnTo>
                    <a:pt x="499" y="176"/>
                  </a:lnTo>
                  <a:lnTo>
                    <a:pt x="499" y="185"/>
                  </a:lnTo>
                  <a:lnTo>
                    <a:pt x="502" y="190"/>
                  </a:lnTo>
                  <a:lnTo>
                    <a:pt x="498" y="190"/>
                  </a:lnTo>
                  <a:lnTo>
                    <a:pt x="496" y="189"/>
                  </a:lnTo>
                  <a:lnTo>
                    <a:pt x="482" y="189"/>
                  </a:lnTo>
                  <a:lnTo>
                    <a:pt x="477" y="195"/>
                  </a:lnTo>
                  <a:lnTo>
                    <a:pt x="468" y="199"/>
                  </a:lnTo>
                  <a:lnTo>
                    <a:pt x="467" y="202"/>
                  </a:lnTo>
                  <a:lnTo>
                    <a:pt x="465" y="202"/>
                  </a:lnTo>
                  <a:lnTo>
                    <a:pt x="451" y="192"/>
                  </a:lnTo>
                  <a:lnTo>
                    <a:pt x="448" y="193"/>
                  </a:lnTo>
                  <a:lnTo>
                    <a:pt x="444" y="200"/>
                  </a:lnTo>
                  <a:lnTo>
                    <a:pt x="443" y="202"/>
                  </a:lnTo>
                  <a:lnTo>
                    <a:pt x="436" y="203"/>
                  </a:lnTo>
                  <a:lnTo>
                    <a:pt x="436" y="204"/>
                  </a:lnTo>
                  <a:lnTo>
                    <a:pt x="439" y="206"/>
                  </a:lnTo>
                  <a:lnTo>
                    <a:pt x="437" y="211"/>
                  </a:lnTo>
                  <a:lnTo>
                    <a:pt x="441" y="216"/>
                  </a:lnTo>
                  <a:lnTo>
                    <a:pt x="446" y="217"/>
                  </a:lnTo>
                  <a:lnTo>
                    <a:pt x="447" y="223"/>
                  </a:lnTo>
                  <a:lnTo>
                    <a:pt x="451" y="223"/>
                  </a:lnTo>
                  <a:lnTo>
                    <a:pt x="454" y="220"/>
                  </a:lnTo>
                  <a:lnTo>
                    <a:pt x="460" y="223"/>
                  </a:lnTo>
                  <a:lnTo>
                    <a:pt x="464" y="227"/>
                  </a:lnTo>
                  <a:lnTo>
                    <a:pt x="467" y="227"/>
                  </a:lnTo>
                  <a:lnTo>
                    <a:pt x="472" y="224"/>
                  </a:lnTo>
                  <a:lnTo>
                    <a:pt x="472" y="231"/>
                  </a:lnTo>
                  <a:lnTo>
                    <a:pt x="467" y="232"/>
                  </a:lnTo>
                  <a:lnTo>
                    <a:pt x="463" y="237"/>
                  </a:lnTo>
                  <a:lnTo>
                    <a:pt x="458" y="238"/>
                  </a:lnTo>
                  <a:lnTo>
                    <a:pt x="458" y="241"/>
                  </a:lnTo>
                  <a:lnTo>
                    <a:pt x="454" y="244"/>
                  </a:lnTo>
                  <a:lnTo>
                    <a:pt x="453" y="248"/>
                  </a:lnTo>
                  <a:lnTo>
                    <a:pt x="451" y="249"/>
                  </a:lnTo>
                  <a:lnTo>
                    <a:pt x="434" y="251"/>
                  </a:lnTo>
                  <a:lnTo>
                    <a:pt x="427" y="249"/>
                  </a:lnTo>
                  <a:lnTo>
                    <a:pt x="422" y="248"/>
                  </a:lnTo>
                  <a:lnTo>
                    <a:pt x="415" y="259"/>
                  </a:lnTo>
                  <a:lnTo>
                    <a:pt x="413" y="265"/>
                  </a:lnTo>
                  <a:lnTo>
                    <a:pt x="405" y="269"/>
                  </a:lnTo>
                  <a:lnTo>
                    <a:pt x="404" y="270"/>
                  </a:lnTo>
                  <a:lnTo>
                    <a:pt x="399" y="270"/>
                  </a:lnTo>
                  <a:lnTo>
                    <a:pt x="394" y="272"/>
                  </a:lnTo>
                  <a:lnTo>
                    <a:pt x="395" y="274"/>
                  </a:lnTo>
                  <a:lnTo>
                    <a:pt x="399" y="274"/>
                  </a:lnTo>
                  <a:lnTo>
                    <a:pt x="398" y="280"/>
                  </a:lnTo>
                  <a:lnTo>
                    <a:pt x="406" y="288"/>
                  </a:lnTo>
                  <a:lnTo>
                    <a:pt x="415" y="301"/>
                  </a:lnTo>
                  <a:lnTo>
                    <a:pt x="419" y="302"/>
                  </a:lnTo>
                  <a:lnTo>
                    <a:pt x="422" y="301"/>
                  </a:lnTo>
                  <a:lnTo>
                    <a:pt x="427" y="308"/>
                  </a:lnTo>
                  <a:lnTo>
                    <a:pt x="432" y="318"/>
                  </a:lnTo>
                  <a:lnTo>
                    <a:pt x="430" y="318"/>
                  </a:lnTo>
                  <a:lnTo>
                    <a:pt x="433" y="320"/>
                  </a:lnTo>
                  <a:lnTo>
                    <a:pt x="443" y="323"/>
                  </a:lnTo>
                  <a:lnTo>
                    <a:pt x="446" y="341"/>
                  </a:lnTo>
                  <a:lnTo>
                    <a:pt x="448" y="346"/>
                  </a:lnTo>
                  <a:lnTo>
                    <a:pt x="453" y="348"/>
                  </a:lnTo>
                  <a:lnTo>
                    <a:pt x="457" y="348"/>
                  </a:lnTo>
                  <a:lnTo>
                    <a:pt x="474" y="348"/>
                  </a:lnTo>
                  <a:lnTo>
                    <a:pt x="478" y="354"/>
                  </a:lnTo>
                  <a:lnTo>
                    <a:pt x="481" y="353"/>
                  </a:lnTo>
                  <a:lnTo>
                    <a:pt x="482" y="355"/>
                  </a:lnTo>
                  <a:lnTo>
                    <a:pt x="486" y="358"/>
                  </a:lnTo>
                  <a:lnTo>
                    <a:pt x="488" y="364"/>
                  </a:lnTo>
                  <a:lnTo>
                    <a:pt x="491" y="365"/>
                  </a:lnTo>
                  <a:lnTo>
                    <a:pt x="493" y="365"/>
                  </a:lnTo>
                  <a:lnTo>
                    <a:pt x="499" y="369"/>
                  </a:lnTo>
                  <a:lnTo>
                    <a:pt x="505" y="368"/>
                  </a:lnTo>
                  <a:lnTo>
                    <a:pt x="513" y="371"/>
                  </a:lnTo>
                  <a:lnTo>
                    <a:pt x="514" y="369"/>
                  </a:lnTo>
                  <a:lnTo>
                    <a:pt x="514" y="366"/>
                  </a:lnTo>
                  <a:lnTo>
                    <a:pt x="523" y="362"/>
                  </a:lnTo>
                  <a:lnTo>
                    <a:pt x="522" y="368"/>
                  </a:lnTo>
                  <a:lnTo>
                    <a:pt x="526" y="366"/>
                  </a:lnTo>
                  <a:lnTo>
                    <a:pt x="526" y="372"/>
                  </a:lnTo>
                  <a:lnTo>
                    <a:pt x="531" y="371"/>
                  </a:lnTo>
                  <a:lnTo>
                    <a:pt x="534" y="373"/>
                  </a:lnTo>
                  <a:lnTo>
                    <a:pt x="540" y="373"/>
                  </a:lnTo>
                  <a:lnTo>
                    <a:pt x="541" y="372"/>
                  </a:lnTo>
                  <a:lnTo>
                    <a:pt x="541" y="368"/>
                  </a:lnTo>
                  <a:lnTo>
                    <a:pt x="538" y="365"/>
                  </a:lnTo>
                  <a:lnTo>
                    <a:pt x="538" y="364"/>
                  </a:lnTo>
                  <a:lnTo>
                    <a:pt x="541" y="358"/>
                  </a:lnTo>
                  <a:lnTo>
                    <a:pt x="545" y="360"/>
                  </a:lnTo>
                  <a:lnTo>
                    <a:pt x="545" y="361"/>
                  </a:lnTo>
                  <a:lnTo>
                    <a:pt x="543" y="365"/>
                  </a:lnTo>
                  <a:lnTo>
                    <a:pt x="544" y="366"/>
                  </a:lnTo>
                  <a:lnTo>
                    <a:pt x="543" y="371"/>
                  </a:lnTo>
                  <a:lnTo>
                    <a:pt x="544" y="372"/>
                  </a:lnTo>
                  <a:lnTo>
                    <a:pt x="547" y="371"/>
                  </a:lnTo>
                  <a:lnTo>
                    <a:pt x="550" y="364"/>
                  </a:lnTo>
                  <a:lnTo>
                    <a:pt x="551" y="360"/>
                  </a:lnTo>
                  <a:lnTo>
                    <a:pt x="552" y="357"/>
                  </a:lnTo>
                  <a:lnTo>
                    <a:pt x="551" y="351"/>
                  </a:lnTo>
                  <a:lnTo>
                    <a:pt x="554" y="350"/>
                  </a:lnTo>
                  <a:lnTo>
                    <a:pt x="552" y="348"/>
                  </a:lnTo>
                  <a:lnTo>
                    <a:pt x="559" y="343"/>
                  </a:lnTo>
                  <a:lnTo>
                    <a:pt x="565" y="343"/>
                  </a:lnTo>
                  <a:lnTo>
                    <a:pt x="569" y="341"/>
                  </a:lnTo>
                  <a:lnTo>
                    <a:pt x="568" y="327"/>
                  </a:lnTo>
                  <a:lnTo>
                    <a:pt x="564" y="327"/>
                  </a:lnTo>
                  <a:lnTo>
                    <a:pt x="564" y="323"/>
                  </a:lnTo>
                  <a:lnTo>
                    <a:pt x="559" y="320"/>
                  </a:lnTo>
                  <a:lnTo>
                    <a:pt x="559" y="316"/>
                  </a:lnTo>
                  <a:lnTo>
                    <a:pt x="564" y="313"/>
                  </a:lnTo>
                  <a:lnTo>
                    <a:pt x="564" y="309"/>
                  </a:lnTo>
                  <a:lnTo>
                    <a:pt x="568" y="309"/>
                  </a:lnTo>
                  <a:lnTo>
                    <a:pt x="575" y="304"/>
                  </a:lnTo>
                  <a:lnTo>
                    <a:pt x="576" y="302"/>
                  </a:lnTo>
                  <a:lnTo>
                    <a:pt x="576" y="299"/>
                  </a:lnTo>
                  <a:lnTo>
                    <a:pt x="586" y="285"/>
                  </a:lnTo>
                  <a:lnTo>
                    <a:pt x="589" y="285"/>
                  </a:lnTo>
                  <a:lnTo>
                    <a:pt x="597" y="290"/>
                  </a:lnTo>
                  <a:lnTo>
                    <a:pt x="606" y="297"/>
                  </a:lnTo>
                  <a:lnTo>
                    <a:pt x="609" y="299"/>
                  </a:lnTo>
                  <a:lnTo>
                    <a:pt x="610" y="305"/>
                  </a:lnTo>
                  <a:lnTo>
                    <a:pt x="614" y="306"/>
                  </a:lnTo>
                  <a:lnTo>
                    <a:pt x="618" y="323"/>
                  </a:lnTo>
                  <a:lnTo>
                    <a:pt x="617" y="326"/>
                  </a:lnTo>
                  <a:lnTo>
                    <a:pt x="623" y="330"/>
                  </a:lnTo>
                  <a:lnTo>
                    <a:pt x="625" y="341"/>
                  </a:lnTo>
                  <a:lnTo>
                    <a:pt x="628" y="346"/>
                  </a:lnTo>
                  <a:lnTo>
                    <a:pt x="638" y="354"/>
                  </a:lnTo>
                  <a:lnTo>
                    <a:pt x="642" y="348"/>
                  </a:lnTo>
                  <a:lnTo>
                    <a:pt x="645" y="348"/>
                  </a:lnTo>
                  <a:lnTo>
                    <a:pt x="655" y="357"/>
                  </a:lnTo>
                  <a:lnTo>
                    <a:pt x="656" y="361"/>
                  </a:lnTo>
                  <a:lnTo>
                    <a:pt x="655" y="368"/>
                  </a:lnTo>
                  <a:lnTo>
                    <a:pt x="651" y="372"/>
                  </a:lnTo>
                  <a:lnTo>
                    <a:pt x="654" y="378"/>
                  </a:lnTo>
                  <a:lnTo>
                    <a:pt x="651" y="380"/>
                  </a:lnTo>
                  <a:lnTo>
                    <a:pt x="651" y="383"/>
                  </a:lnTo>
                  <a:lnTo>
                    <a:pt x="649" y="386"/>
                  </a:lnTo>
                  <a:lnTo>
                    <a:pt x="654" y="389"/>
                  </a:lnTo>
                  <a:lnTo>
                    <a:pt x="658" y="394"/>
                  </a:lnTo>
                  <a:lnTo>
                    <a:pt x="658" y="396"/>
                  </a:lnTo>
                  <a:lnTo>
                    <a:pt x="661" y="393"/>
                  </a:lnTo>
                  <a:lnTo>
                    <a:pt x="663" y="393"/>
                  </a:lnTo>
                  <a:lnTo>
                    <a:pt x="665" y="390"/>
                  </a:lnTo>
                  <a:lnTo>
                    <a:pt x="668" y="392"/>
                  </a:lnTo>
                  <a:lnTo>
                    <a:pt x="673" y="389"/>
                  </a:lnTo>
                  <a:lnTo>
                    <a:pt x="677" y="390"/>
                  </a:lnTo>
                  <a:lnTo>
                    <a:pt x="683" y="387"/>
                  </a:lnTo>
                  <a:lnTo>
                    <a:pt x="683" y="383"/>
                  </a:lnTo>
                  <a:lnTo>
                    <a:pt x="687" y="386"/>
                  </a:lnTo>
                  <a:lnTo>
                    <a:pt x="689" y="390"/>
                  </a:lnTo>
                  <a:lnTo>
                    <a:pt x="700" y="387"/>
                  </a:lnTo>
                  <a:lnTo>
                    <a:pt x="704" y="382"/>
                  </a:lnTo>
                  <a:lnTo>
                    <a:pt x="703" y="375"/>
                  </a:lnTo>
                  <a:lnTo>
                    <a:pt x="704" y="373"/>
                  </a:lnTo>
                  <a:lnTo>
                    <a:pt x="707" y="373"/>
                  </a:lnTo>
                  <a:lnTo>
                    <a:pt x="710" y="379"/>
                  </a:lnTo>
                  <a:lnTo>
                    <a:pt x="715" y="375"/>
                  </a:lnTo>
                  <a:lnTo>
                    <a:pt x="715" y="375"/>
                  </a:lnTo>
                  <a:lnTo>
                    <a:pt x="722" y="383"/>
                  </a:lnTo>
                  <a:lnTo>
                    <a:pt x="731" y="389"/>
                  </a:lnTo>
                  <a:lnTo>
                    <a:pt x="734" y="394"/>
                  </a:lnTo>
                  <a:lnTo>
                    <a:pt x="739" y="397"/>
                  </a:lnTo>
                  <a:lnTo>
                    <a:pt x="742" y="396"/>
                  </a:lnTo>
                  <a:lnTo>
                    <a:pt x="742" y="400"/>
                  </a:lnTo>
                  <a:lnTo>
                    <a:pt x="746" y="406"/>
                  </a:lnTo>
                  <a:lnTo>
                    <a:pt x="741" y="411"/>
                  </a:lnTo>
                  <a:lnTo>
                    <a:pt x="736" y="413"/>
                  </a:lnTo>
                  <a:lnTo>
                    <a:pt x="722" y="410"/>
                  </a:lnTo>
                  <a:lnTo>
                    <a:pt x="710" y="401"/>
                  </a:lnTo>
                  <a:lnTo>
                    <a:pt x="704" y="403"/>
                  </a:lnTo>
                  <a:lnTo>
                    <a:pt x="704" y="401"/>
                  </a:lnTo>
                  <a:lnTo>
                    <a:pt x="703" y="397"/>
                  </a:lnTo>
                  <a:lnTo>
                    <a:pt x="701" y="397"/>
                  </a:lnTo>
                  <a:lnTo>
                    <a:pt x="701" y="400"/>
                  </a:lnTo>
                  <a:lnTo>
                    <a:pt x="700" y="400"/>
                  </a:lnTo>
                  <a:lnTo>
                    <a:pt x="703" y="401"/>
                  </a:lnTo>
                  <a:lnTo>
                    <a:pt x="698" y="401"/>
                  </a:lnTo>
                  <a:lnTo>
                    <a:pt x="697" y="403"/>
                  </a:lnTo>
                  <a:lnTo>
                    <a:pt x="706" y="404"/>
                  </a:lnTo>
                  <a:lnTo>
                    <a:pt x="707" y="407"/>
                  </a:lnTo>
                  <a:lnTo>
                    <a:pt x="703" y="411"/>
                  </a:lnTo>
                  <a:lnTo>
                    <a:pt x="703" y="417"/>
                  </a:lnTo>
                  <a:lnTo>
                    <a:pt x="700" y="420"/>
                  </a:lnTo>
                  <a:lnTo>
                    <a:pt x="700" y="422"/>
                  </a:lnTo>
                  <a:lnTo>
                    <a:pt x="701" y="422"/>
                  </a:lnTo>
                  <a:lnTo>
                    <a:pt x="700" y="428"/>
                  </a:lnTo>
                  <a:lnTo>
                    <a:pt x="701" y="435"/>
                  </a:lnTo>
                  <a:lnTo>
                    <a:pt x="708" y="442"/>
                  </a:lnTo>
                  <a:lnTo>
                    <a:pt x="712" y="441"/>
                  </a:lnTo>
                  <a:lnTo>
                    <a:pt x="724" y="446"/>
                  </a:lnTo>
                  <a:lnTo>
                    <a:pt x="721" y="449"/>
                  </a:lnTo>
                  <a:lnTo>
                    <a:pt x="719" y="462"/>
                  </a:lnTo>
                  <a:lnTo>
                    <a:pt x="722" y="463"/>
                  </a:lnTo>
                  <a:lnTo>
                    <a:pt x="727" y="464"/>
                  </a:lnTo>
                  <a:lnTo>
                    <a:pt x="724" y="469"/>
                  </a:lnTo>
                  <a:lnTo>
                    <a:pt x="721" y="484"/>
                  </a:lnTo>
                  <a:lnTo>
                    <a:pt x="722" y="487"/>
                  </a:lnTo>
                  <a:lnTo>
                    <a:pt x="724" y="499"/>
                  </a:lnTo>
                  <a:lnTo>
                    <a:pt x="728" y="512"/>
                  </a:lnTo>
                  <a:lnTo>
                    <a:pt x="732" y="512"/>
                  </a:lnTo>
                  <a:lnTo>
                    <a:pt x="732" y="516"/>
                  </a:lnTo>
                  <a:lnTo>
                    <a:pt x="736" y="519"/>
                  </a:lnTo>
                  <a:lnTo>
                    <a:pt x="739" y="524"/>
                  </a:lnTo>
                  <a:lnTo>
                    <a:pt x="745" y="526"/>
                  </a:lnTo>
                  <a:lnTo>
                    <a:pt x="748" y="524"/>
                  </a:lnTo>
                  <a:lnTo>
                    <a:pt x="746" y="526"/>
                  </a:lnTo>
                  <a:lnTo>
                    <a:pt x="748" y="530"/>
                  </a:lnTo>
                  <a:lnTo>
                    <a:pt x="750" y="534"/>
                  </a:lnTo>
                  <a:lnTo>
                    <a:pt x="749" y="537"/>
                  </a:lnTo>
                  <a:lnTo>
                    <a:pt x="750" y="538"/>
                  </a:lnTo>
                  <a:lnTo>
                    <a:pt x="749" y="541"/>
                  </a:lnTo>
                  <a:lnTo>
                    <a:pt x="750" y="544"/>
                  </a:lnTo>
                  <a:lnTo>
                    <a:pt x="748" y="544"/>
                  </a:lnTo>
                  <a:lnTo>
                    <a:pt x="745" y="547"/>
                  </a:lnTo>
                  <a:lnTo>
                    <a:pt x="742" y="545"/>
                  </a:lnTo>
                  <a:lnTo>
                    <a:pt x="736" y="548"/>
                  </a:lnTo>
                  <a:lnTo>
                    <a:pt x="736" y="550"/>
                  </a:lnTo>
                  <a:lnTo>
                    <a:pt x="743" y="550"/>
                  </a:lnTo>
                  <a:lnTo>
                    <a:pt x="742" y="547"/>
                  </a:lnTo>
                  <a:lnTo>
                    <a:pt x="743" y="547"/>
                  </a:lnTo>
                  <a:lnTo>
                    <a:pt x="746" y="551"/>
                  </a:lnTo>
                  <a:lnTo>
                    <a:pt x="748" y="551"/>
                  </a:lnTo>
                  <a:lnTo>
                    <a:pt x="743" y="555"/>
                  </a:lnTo>
                  <a:lnTo>
                    <a:pt x="742" y="561"/>
                  </a:lnTo>
                  <a:lnTo>
                    <a:pt x="739" y="562"/>
                  </a:lnTo>
                  <a:lnTo>
                    <a:pt x="742" y="558"/>
                  </a:lnTo>
                  <a:lnTo>
                    <a:pt x="738" y="557"/>
                  </a:lnTo>
                  <a:lnTo>
                    <a:pt x="739" y="558"/>
                  </a:lnTo>
                  <a:lnTo>
                    <a:pt x="738" y="558"/>
                  </a:lnTo>
                  <a:lnTo>
                    <a:pt x="729" y="559"/>
                  </a:lnTo>
                  <a:lnTo>
                    <a:pt x="743" y="565"/>
                  </a:lnTo>
                  <a:lnTo>
                    <a:pt x="745" y="576"/>
                  </a:lnTo>
                  <a:lnTo>
                    <a:pt x="743" y="578"/>
                  </a:lnTo>
                  <a:lnTo>
                    <a:pt x="741" y="572"/>
                  </a:lnTo>
                  <a:lnTo>
                    <a:pt x="741" y="572"/>
                  </a:lnTo>
                  <a:lnTo>
                    <a:pt x="742" y="576"/>
                  </a:lnTo>
                  <a:lnTo>
                    <a:pt x="745" y="579"/>
                  </a:lnTo>
                  <a:lnTo>
                    <a:pt x="753" y="580"/>
                  </a:lnTo>
                  <a:lnTo>
                    <a:pt x="756" y="583"/>
                  </a:lnTo>
                  <a:lnTo>
                    <a:pt x="756" y="589"/>
                  </a:lnTo>
                  <a:lnTo>
                    <a:pt x="749" y="589"/>
                  </a:lnTo>
                  <a:lnTo>
                    <a:pt x="748" y="586"/>
                  </a:lnTo>
                  <a:lnTo>
                    <a:pt x="746" y="582"/>
                  </a:lnTo>
                  <a:lnTo>
                    <a:pt x="742" y="582"/>
                  </a:lnTo>
                  <a:lnTo>
                    <a:pt x="738" y="583"/>
                  </a:lnTo>
                  <a:lnTo>
                    <a:pt x="732" y="590"/>
                  </a:lnTo>
                  <a:lnTo>
                    <a:pt x="725" y="589"/>
                  </a:lnTo>
                  <a:lnTo>
                    <a:pt x="725" y="590"/>
                  </a:lnTo>
                  <a:lnTo>
                    <a:pt x="731" y="591"/>
                  </a:lnTo>
                  <a:lnTo>
                    <a:pt x="731" y="593"/>
                  </a:lnTo>
                  <a:lnTo>
                    <a:pt x="725" y="591"/>
                  </a:lnTo>
                  <a:lnTo>
                    <a:pt x="724" y="593"/>
                  </a:lnTo>
                  <a:lnTo>
                    <a:pt x="734" y="594"/>
                  </a:lnTo>
                  <a:lnTo>
                    <a:pt x="734" y="596"/>
                  </a:lnTo>
                  <a:lnTo>
                    <a:pt x="728" y="596"/>
                  </a:lnTo>
                  <a:lnTo>
                    <a:pt x="729" y="601"/>
                  </a:lnTo>
                  <a:lnTo>
                    <a:pt x="738" y="607"/>
                  </a:lnTo>
                  <a:lnTo>
                    <a:pt x="741" y="605"/>
                  </a:lnTo>
                  <a:lnTo>
                    <a:pt x="741" y="607"/>
                  </a:lnTo>
                  <a:lnTo>
                    <a:pt x="742" y="608"/>
                  </a:lnTo>
                  <a:lnTo>
                    <a:pt x="742" y="608"/>
                  </a:lnTo>
                  <a:lnTo>
                    <a:pt x="746" y="611"/>
                  </a:lnTo>
                  <a:lnTo>
                    <a:pt x="749" y="614"/>
                  </a:lnTo>
                  <a:lnTo>
                    <a:pt x="745" y="618"/>
                  </a:lnTo>
                  <a:lnTo>
                    <a:pt x="746" y="629"/>
                  </a:lnTo>
                  <a:lnTo>
                    <a:pt x="749" y="635"/>
                  </a:lnTo>
                  <a:lnTo>
                    <a:pt x="750" y="638"/>
                  </a:lnTo>
                  <a:lnTo>
                    <a:pt x="752" y="645"/>
                  </a:lnTo>
                  <a:lnTo>
                    <a:pt x="757" y="657"/>
                  </a:lnTo>
                  <a:lnTo>
                    <a:pt x="759" y="664"/>
                  </a:lnTo>
                  <a:lnTo>
                    <a:pt x="759" y="671"/>
                  </a:lnTo>
                  <a:lnTo>
                    <a:pt x="756" y="682"/>
                  </a:lnTo>
                  <a:lnTo>
                    <a:pt x="756" y="692"/>
                  </a:lnTo>
                  <a:lnTo>
                    <a:pt x="757" y="695"/>
                  </a:lnTo>
                  <a:lnTo>
                    <a:pt x="762" y="698"/>
                  </a:lnTo>
                  <a:lnTo>
                    <a:pt x="763" y="699"/>
                  </a:lnTo>
                  <a:lnTo>
                    <a:pt x="764" y="701"/>
                  </a:lnTo>
                  <a:lnTo>
                    <a:pt x="762" y="705"/>
                  </a:lnTo>
                  <a:lnTo>
                    <a:pt x="760" y="712"/>
                  </a:lnTo>
                  <a:lnTo>
                    <a:pt x="757" y="714"/>
                  </a:lnTo>
                  <a:lnTo>
                    <a:pt x="757" y="719"/>
                  </a:lnTo>
                  <a:lnTo>
                    <a:pt x="755" y="723"/>
                  </a:lnTo>
                  <a:lnTo>
                    <a:pt x="753" y="728"/>
                  </a:lnTo>
                  <a:lnTo>
                    <a:pt x="755" y="731"/>
                  </a:lnTo>
                  <a:lnTo>
                    <a:pt x="748" y="735"/>
                  </a:lnTo>
                  <a:lnTo>
                    <a:pt x="741" y="747"/>
                  </a:lnTo>
                  <a:lnTo>
                    <a:pt x="739" y="752"/>
                  </a:lnTo>
                  <a:lnTo>
                    <a:pt x="739" y="758"/>
                  </a:lnTo>
                  <a:lnTo>
                    <a:pt x="741" y="759"/>
                  </a:lnTo>
                  <a:lnTo>
                    <a:pt x="739" y="763"/>
                  </a:lnTo>
                  <a:lnTo>
                    <a:pt x="741" y="766"/>
                  </a:lnTo>
                  <a:lnTo>
                    <a:pt x="738" y="770"/>
                  </a:lnTo>
                  <a:lnTo>
                    <a:pt x="732" y="775"/>
                  </a:lnTo>
                  <a:lnTo>
                    <a:pt x="727" y="787"/>
                  </a:lnTo>
                  <a:lnTo>
                    <a:pt x="725" y="789"/>
                  </a:lnTo>
                  <a:lnTo>
                    <a:pt x="725" y="797"/>
                  </a:lnTo>
                  <a:lnTo>
                    <a:pt x="728" y="803"/>
                  </a:lnTo>
                  <a:lnTo>
                    <a:pt x="728" y="807"/>
                  </a:lnTo>
                  <a:lnTo>
                    <a:pt x="731" y="812"/>
                  </a:lnTo>
                  <a:lnTo>
                    <a:pt x="728" y="821"/>
                  </a:lnTo>
                  <a:lnTo>
                    <a:pt x="725" y="825"/>
                  </a:lnTo>
                  <a:lnTo>
                    <a:pt x="710" y="849"/>
                  </a:lnTo>
                  <a:lnTo>
                    <a:pt x="704" y="856"/>
                  </a:lnTo>
                  <a:lnTo>
                    <a:pt x="701" y="863"/>
                  </a:lnTo>
                  <a:lnTo>
                    <a:pt x="703" y="870"/>
                  </a:lnTo>
                  <a:lnTo>
                    <a:pt x="704" y="872"/>
                  </a:lnTo>
                  <a:lnTo>
                    <a:pt x="700" y="874"/>
                  </a:lnTo>
                  <a:lnTo>
                    <a:pt x="701" y="872"/>
                  </a:lnTo>
                  <a:lnTo>
                    <a:pt x="698" y="871"/>
                  </a:lnTo>
                  <a:lnTo>
                    <a:pt x="690" y="871"/>
                  </a:lnTo>
                  <a:lnTo>
                    <a:pt x="686" y="875"/>
                  </a:lnTo>
                  <a:lnTo>
                    <a:pt x="689" y="878"/>
                  </a:lnTo>
                  <a:lnTo>
                    <a:pt x="689" y="884"/>
                  </a:lnTo>
                  <a:lnTo>
                    <a:pt x="691" y="884"/>
                  </a:lnTo>
                  <a:lnTo>
                    <a:pt x="694" y="886"/>
                  </a:lnTo>
                  <a:lnTo>
                    <a:pt x="693" y="888"/>
                  </a:lnTo>
                  <a:lnTo>
                    <a:pt x="694" y="889"/>
                  </a:lnTo>
                  <a:lnTo>
                    <a:pt x="696" y="889"/>
                  </a:lnTo>
                  <a:lnTo>
                    <a:pt x="696" y="885"/>
                  </a:lnTo>
                  <a:lnTo>
                    <a:pt x="698" y="884"/>
                  </a:lnTo>
                  <a:lnTo>
                    <a:pt x="697" y="891"/>
                  </a:lnTo>
                  <a:lnTo>
                    <a:pt x="701" y="898"/>
                  </a:lnTo>
                  <a:lnTo>
                    <a:pt x="703" y="899"/>
                  </a:lnTo>
                  <a:lnTo>
                    <a:pt x="707" y="899"/>
                  </a:lnTo>
                  <a:lnTo>
                    <a:pt x="711" y="902"/>
                  </a:lnTo>
                  <a:lnTo>
                    <a:pt x="706" y="910"/>
                  </a:lnTo>
                  <a:lnTo>
                    <a:pt x="704" y="914"/>
                  </a:lnTo>
                  <a:lnTo>
                    <a:pt x="706" y="917"/>
                  </a:lnTo>
                  <a:lnTo>
                    <a:pt x="703" y="919"/>
                  </a:lnTo>
                  <a:lnTo>
                    <a:pt x="703" y="921"/>
                  </a:lnTo>
                  <a:lnTo>
                    <a:pt x="698" y="920"/>
                  </a:lnTo>
                  <a:lnTo>
                    <a:pt x="693" y="917"/>
                  </a:lnTo>
                  <a:lnTo>
                    <a:pt x="680" y="916"/>
                  </a:lnTo>
                  <a:lnTo>
                    <a:pt x="663" y="921"/>
                  </a:lnTo>
                  <a:lnTo>
                    <a:pt x="661" y="917"/>
                  </a:lnTo>
                  <a:lnTo>
                    <a:pt x="654" y="913"/>
                  </a:lnTo>
                  <a:lnTo>
                    <a:pt x="644" y="909"/>
                  </a:lnTo>
                  <a:lnTo>
                    <a:pt x="638" y="910"/>
                  </a:lnTo>
                  <a:lnTo>
                    <a:pt x="635" y="910"/>
                  </a:lnTo>
                  <a:lnTo>
                    <a:pt x="632" y="912"/>
                  </a:lnTo>
                  <a:lnTo>
                    <a:pt x="630" y="913"/>
                  </a:lnTo>
                  <a:lnTo>
                    <a:pt x="627" y="909"/>
                  </a:lnTo>
                  <a:lnTo>
                    <a:pt x="628" y="907"/>
                  </a:lnTo>
                  <a:lnTo>
                    <a:pt x="630" y="910"/>
                  </a:lnTo>
                  <a:lnTo>
                    <a:pt x="630" y="906"/>
                  </a:lnTo>
                  <a:lnTo>
                    <a:pt x="635" y="900"/>
                  </a:lnTo>
                  <a:lnTo>
                    <a:pt x="634" y="896"/>
                  </a:lnTo>
                  <a:lnTo>
                    <a:pt x="634" y="899"/>
                  </a:lnTo>
                  <a:lnTo>
                    <a:pt x="632" y="902"/>
                  </a:lnTo>
                  <a:lnTo>
                    <a:pt x="630" y="902"/>
                  </a:lnTo>
                  <a:lnTo>
                    <a:pt x="627" y="902"/>
                  </a:lnTo>
                  <a:lnTo>
                    <a:pt x="628" y="903"/>
                  </a:lnTo>
                  <a:lnTo>
                    <a:pt x="624" y="906"/>
                  </a:lnTo>
                  <a:lnTo>
                    <a:pt x="623" y="906"/>
                  </a:lnTo>
                  <a:lnTo>
                    <a:pt x="621" y="905"/>
                  </a:lnTo>
                  <a:lnTo>
                    <a:pt x="623" y="907"/>
                  </a:lnTo>
                  <a:lnTo>
                    <a:pt x="618" y="912"/>
                  </a:lnTo>
                  <a:lnTo>
                    <a:pt x="624" y="910"/>
                  </a:lnTo>
                  <a:lnTo>
                    <a:pt x="625" y="910"/>
                  </a:lnTo>
                  <a:lnTo>
                    <a:pt x="627" y="910"/>
                  </a:lnTo>
                  <a:lnTo>
                    <a:pt x="621" y="916"/>
                  </a:lnTo>
                  <a:lnTo>
                    <a:pt x="624" y="916"/>
                  </a:lnTo>
                  <a:lnTo>
                    <a:pt x="623" y="919"/>
                  </a:lnTo>
                  <a:lnTo>
                    <a:pt x="623" y="921"/>
                  </a:lnTo>
                  <a:lnTo>
                    <a:pt x="620" y="921"/>
                  </a:lnTo>
                  <a:lnTo>
                    <a:pt x="618" y="923"/>
                  </a:lnTo>
                  <a:lnTo>
                    <a:pt x="614" y="924"/>
                  </a:lnTo>
                  <a:lnTo>
                    <a:pt x="613" y="927"/>
                  </a:lnTo>
                  <a:lnTo>
                    <a:pt x="610" y="928"/>
                  </a:lnTo>
                  <a:lnTo>
                    <a:pt x="609" y="933"/>
                  </a:lnTo>
                  <a:lnTo>
                    <a:pt x="606" y="935"/>
                  </a:lnTo>
                  <a:lnTo>
                    <a:pt x="604" y="933"/>
                  </a:lnTo>
                  <a:lnTo>
                    <a:pt x="611" y="924"/>
                  </a:lnTo>
                  <a:lnTo>
                    <a:pt x="611" y="921"/>
                  </a:lnTo>
                  <a:lnTo>
                    <a:pt x="609" y="916"/>
                  </a:lnTo>
                  <a:lnTo>
                    <a:pt x="610" y="914"/>
                  </a:lnTo>
                  <a:lnTo>
                    <a:pt x="607" y="909"/>
                  </a:lnTo>
                  <a:lnTo>
                    <a:pt x="604" y="909"/>
                  </a:lnTo>
                  <a:lnTo>
                    <a:pt x="602" y="902"/>
                  </a:lnTo>
                  <a:lnTo>
                    <a:pt x="599" y="902"/>
                  </a:lnTo>
                  <a:lnTo>
                    <a:pt x="597" y="910"/>
                  </a:lnTo>
                  <a:lnTo>
                    <a:pt x="599" y="912"/>
                  </a:lnTo>
                  <a:lnTo>
                    <a:pt x="596" y="917"/>
                  </a:lnTo>
                  <a:lnTo>
                    <a:pt x="599" y="920"/>
                  </a:lnTo>
                  <a:lnTo>
                    <a:pt x="602" y="920"/>
                  </a:lnTo>
                  <a:lnTo>
                    <a:pt x="599" y="921"/>
                  </a:lnTo>
                  <a:lnTo>
                    <a:pt x="597" y="924"/>
                  </a:lnTo>
                  <a:lnTo>
                    <a:pt x="595" y="926"/>
                  </a:lnTo>
                  <a:lnTo>
                    <a:pt x="596" y="928"/>
                  </a:lnTo>
                  <a:lnTo>
                    <a:pt x="589" y="933"/>
                  </a:lnTo>
                  <a:lnTo>
                    <a:pt x="588" y="933"/>
                  </a:lnTo>
                  <a:lnTo>
                    <a:pt x="583" y="931"/>
                  </a:lnTo>
                  <a:lnTo>
                    <a:pt x="575" y="934"/>
                  </a:lnTo>
                  <a:lnTo>
                    <a:pt x="575" y="933"/>
                  </a:lnTo>
                  <a:lnTo>
                    <a:pt x="579" y="927"/>
                  </a:lnTo>
                  <a:lnTo>
                    <a:pt x="582" y="926"/>
                  </a:lnTo>
                  <a:lnTo>
                    <a:pt x="580" y="926"/>
                  </a:lnTo>
                  <a:lnTo>
                    <a:pt x="580" y="923"/>
                  </a:lnTo>
                  <a:lnTo>
                    <a:pt x="579" y="924"/>
                  </a:lnTo>
                  <a:lnTo>
                    <a:pt x="576" y="923"/>
                  </a:lnTo>
                  <a:lnTo>
                    <a:pt x="573" y="923"/>
                  </a:lnTo>
                  <a:lnTo>
                    <a:pt x="573" y="927"/>
                  </a:lnTo>
                  <a:lnTo>
                    <a:pt x="568" y="926"/>
                  </a:lnTo>
                  <a:lnTo>
                    <a:pt x="565" y="931"/>
                  </a:lnTo>
                  <a:lnTo>
                    <a:pt x="562" y="933"/>
                  </a:lnTo>
                  <a:lnTo>
                    <a:pt x="557" y="933"/>
                  </a:lnTo>
                  <a:lnTo>
                    <a:pt x="544" y="930"/>
                  </a:lnTo>
                  <a:lnTo>
                    <a:pt x="541" y="933"/>
                  </a:lnTo>
                  <a:lnTo>
                    <a:pt x="538" y="931"/>
                  </a:lnTo>
                  <a:lnTo>
                    <a:pt x="531" y="931"/>
                  </a:lnTo>
                  <a:lnTo>
                    <a:pt x="526" y="934"/>
                  </a:lnTo>
                  <a:lnTo>
                    <a:pt x="524" y="933"/>
                  </a:lnTo>
                  <a:lnTo>
                    <a:pt x="519" y="934"/>
                  </a:lnTo>
                  <a:lnTo>
                    <a:pt x="516" y="935"/>
                  </a:lnTo>
                  <a:lnTo>
                    <a:pt x="514" y="935"/>
                  </a:lnTo>
                  <a:lnTo>
                    <a:pt x="513" y="938"/>
                  </a:lnTo>
                  <a:lnTo>
                    <a:pt x="510" y="941"/>
                  </a:lnTo>
                  <a:lnTo>
                    <a:pt x="506" y="939"/>
                  </a:lnTo>
                  <a:lnTo>
                    <a:pt x="502" y="942"/>
                  </a:lnTo>
                  <a:lnTo>
                    <a:pt x="499" y="948"/>
                  </a:lnTo>
                  <a:lnTo>
                    <a:pt x="496" y="946"/>
                  </a:lnTo>
                  <a:lnTo>
                    <a:pt x="493" y="942"/>
                  </a:lnTo>
                  <a:lnTo>
                    <a:pt x="493" y="942"/>
                  </a:lnTo>
                  <a:lnTo>
                    <a:pt x="488" y="946"/>
                  </a:lnTo>
                  <a:lnTo>
                    <a:pt x="485" y="946"/>
                  </a:lnTo>
                  <a:lnTo>
                    <a:pt x="486" y="951"/>
                  </a:lnTo>
                  <a:lnTo>
                    <a:pt x="484" y="952"/>
                  </a:lnTo>
                  <a:lnTo>
                    <a:pt x="485" y="952"/>
                  </a:lnTo>
                  <a:lnTo>
                    <a:pt x="491" y="952"/>
                  </a:lnTo>
                  <a:lnTo>
                    <a:pt x="491" y="952"/>
                  </a:lnTo>
                  <a:lnTo>
                    <a:pt x="493" y="955"/>
                  </a:lnTo>
                  <a:lnTo>
                    <a:pt x="502" y="953"/>
                  </a:lnTo>
                  <a:lnTo>
                    <a:pt x="500" y="956"/>
                  </a:lnTo>
                  <a:lnTo>
                    <a:pt x="496" y="959"/>
                  </a:lnTo>
                  <a:lnTo>
                    <a:pt x="493" y="963"/>
                  </a:lnTo>
                  <a:lnTo>
                    <a:pt x="495" y="966"/>
                  </a:lnTo>
                  <a:lnTo>
                    <a:pt x="493" y="972"/>
                  </a:lnTo>
                  <a:lnTo>
                    <a:pt x="484" y="976"/>
                  </a:lnTo>
                  <a:lnTo>
                    <a:pt x="475" y="977"/>
                  </a:lnTo>
                  <a:lnTo>
                    <a:pt x="471" y="983"/>
                  </a:lnTo>
                  <a:lnTo>
                    <a:pt x="472" y="984"/>
                  </a:lnTo>
                  <a:lnTo>
                    <a:pt x="472" y="986"/>
                  </a:lnTo>
                  <a:lnTo>
                    <a:pt x="467" y="986"/>
                  </a:lnTo>
                  <a:lnTo>
                    <a:pt x="461" y="983"/>
                  </a:lnTo>
                  <a:lnTo>
                    <a:pt x="458" y="984"/>
                  </a:lnTo>
                  <a:lnTo>
                    <a:pt x="458" y="986"/>
                  </a:lnTo>
                  <a:lnTo>
                    <a:pt x="454" y="987"/>
                  </a:lnTo>
                  <a:lnTo>
                    <a:pt x="453" y="986"/>
                  </a:lnTo>
                  <a:lnTo>
                    <a:pt x="451" y="983"/>
                  </a:lnTo>
                  <a:lnTo>
                    <a:pt x="450" y="983"/>
                  </a:lnTo>
                  <a:lnTo>
                    <a:pt x="450" y="986"/>
                  </a:lnTo>
                  <a:lnTo>
                    <a:pt x="446" y="988"/>
                  </a:lnTo>
                  <a:lnTo>
                    <a:pt x="443" y="994"/>
                  </a:lnTo>
                  <a:lnTo>
                    <a:pt x="439" y="995"/>
                  </a:lnTo>
                  <a:lnTo>
                    <a:pt x="440" y="998"/>
                  </a:lnTo>
                  <a:lnTo>
                    <a:pt x="441" y="998"/>
                  </a:lnTo>
                  <a:lnTo>
                    <a:pt x="444" y="1000"/>
                  </a:lnTo>
                  <a:lnTo>
                    <a:pt x="446" y="1002"/>
                  </a:lnTo>
                  <a:lnTo>
                    <a:pt x="429" y="1005"/>
                  </a:lnTo>
                  <a:lnTo>
                    <a:pt x="423" y="1008"/>
                  </a:lnTo>
                  <a:lnTo>
                    <a:pt x="420" y="1011"/>
                  </a:lnTo>
                  <a:lnTo>
                    <a:pt x="419" y="1011"/>
                  </a:lnTo>
                  <a:lnTo>
                    <a:pt x="419" y="1012"/>
                  </a:lnTo>
                  <a:lnTo>
                    <a:pt x="418" y="1014"/>
                  </a:lnTo>
                  <a:lnTo>
                    <a:pt x="422" y="1016"/>
                  </a:lnTo>
                  <a:lnTo>
                    <a:pt x="422" y="1018"/>
                  </a:lnTo>
                  <a:lnTo>
                    <a:pt x="415" y="1019"/>
                  </a:lnTo>
                  <a:lnTo>
                    <a:pt x="412" y="1022"/>
                  </a:lnTo>
                  <a:lnTo>
                    <a:pt x="401" y="1022"/>
                  </a:lnTo>
                  <a:lnTo>
                    <a:pt x="395" y="1028"/>
                  </a:lnTo>
                  <a:lnTo>
                    <a:pt x="394" y="1028"/>
                  </a:lnTo>
                  <a:lnTo>
                    <a:pt x="392" y="1026"/>
                  </a:lnTo>
                  <a:lnTo>
                    <a:pt x="389" y="1025"/>
                  </a:lnTo>
                  <a:lnTo>
                    <a:pt x="388" y="1026"/>
                  </a:lnTo>
                  <a:lnTo>
                    <a:pt x="380" y="1026"/>
                  </a:lnTo>
                  <a:lnTo>
                    <a:pt x="381" y="1023"/>
                  </a:lnTo>
                  <a:lnTo>
                    <a:pt x="378" y="1021"/>
                  </a:lnTo>
                  <a:lnTo>
                    <a:pt x="380" y="1018"/>
                  </a:lnTo>
                  <a:lnTo>
                    <a:pt x="382" y="1018"/>
                  </a:lnTo>
                  <a:lnTo>
                    <a:pt x="382" y="1015"/>
                  </a:lnTo>
                  <a:lnTo>
                    <a:pt x="385" y="1012"/>
                  </a:lnTo>
                  <a:lnTo>
                    <a:pt x="392" y="1012"/>
                  </a:lnTo>
                  <a:lnTo>
                    <a:pt x="389" y="1012"/>
                  </a:lnTo>
                  <a:lnTo>
                    <a:pt x="389" y="1009"/>
                  </a:lnTo>
                  <a:lnTo>
                    <a:pt x="394" y="1007"/>
                  </a:lnTo>
                  <a:lnTo>
                    <a:pt x="388" y="1008"/>
                  </a:lnTo>
                  <a:lnTo>
                    <a:pt x="378" y="1008"/>
                  </a:lnTo>
                  <a:lnTo>
                    <a:pt x="370" y="1012"/>
                  </a:lnTo>
                  <a:lnTo>
                    <a:pt x="367" y="1011"/>
                  </a:lnTo>
                  <a:lnTo>
                    <a:pt x="364" y="1014"/>
                  </a:lnTo>
                  <a:lnTo>
                    <a:pt x="361" y="1014"/>
                  </a:lnTo>
                  <a:lnTo>
                    <a:pt x="366" y="1014"/>
                  </a:lnTo>
                  <a:lnTo>
                    <a:pt x="368" y="1016"/>
                  </a:lnTo>
                  <a:lnTo>
                    <a:pt x="368" y="1015"/>
                  </a:lnTo>
                  <a:lnTo>
                    <a:pt x="370" y="1015"/>
                  </a:lnTo>
                  <a:lnTo>
                    <a:pt x="371" y="1015"/>
                  </a:lnTo>
                  <a:lnTo>
                    <a:pt x="371" y="1019"/>
                  </a:lnTo>
                  <a:lnTo>
                    <a:pt x="370" y="1018"/>
                  </a:lnTo>
                  <a:lnTo>
                    <a:pt x="367" y="1018"/>
                  </a:lnTo>
                  <a:lnTo>
                    <a:pt x="368" y="1019"/>
                  </a:lnTo>
                  <a:lnTo>
                    <a:pt x="370" y="1019"/>
                  </a:lnTo>
                  <a:lnTo>
                    <a:pt x="370" y="1021"/>
                  </a:lnTo>
                  <a:lnTo>
                    <a:pt x="373" y="1021"/>
                  </a:lnTo>
                  <a:lnTo>
                    <a:pt x="373" y="1023"/>
                  </a:lnTo>
                  <a:lnTo>
                    <a:pt x="374" y="1022"/>
                  </a:lnTo>
                  <a:lnTo>
                    <a:pt x="375" y="1022"/>
                  </a:lnTo>
                  <a:lnTo>
                    <a:pt x="377" y="1025"/>
                  </a:lnTo>
                  <a:lnTo>
                    <a:pt x="374" y="1028"/>
                  </a:lnTo>
                  <a:lnTo>
                    <a:pt x="370" y="1032"/>
                  </a:lnTo>
                  <a:lnTo>
                    <a:pt x="373" y="1033"/>
                  </a:lnTo>
                  <a:lnTo>
                    <a:pt x="371" y="1039"/>
                  </a:lnTo>
                  <a:lnTo>
                    <a:pt x="370" y="1040"/>
                  </a:lnTo>
                  <a:lnTo>
                    <a:pt x="370" y="1043"/>
                  </a:lnTo>
                  <a:lnTo>
                    <a:pt x="367" y="1043"/>
                  </a:lnTo>
                  <a:lnTo>
                    <a:pt x="364" y="1047"/>
                  </a:lnTo>
                  <a:lnTo>
                    <a:pt x="357" y="1047"/>
                  </a:lnTo>
                  <a:lnTo>
                    <a:pt x="356" y="1051"/>
                  </a:lnTo>
                  <a:lnTo>
                    <a:pt x="352" y="1050"/>
                  </a:lnTo>
                  <a:lnTo>
                    <a:pt x="350" y="1054"/>
                  </a:lnTo>
                  <a:lnTo>
                    <a:pt x="347" y="1055"/>
                  </a:lnTo>
                  <a:lnTo>
                    <a:pt x="346" y="1054"/>
                  </a:lnTo>
                  <a:lnTo>
                    <a:pt x="345" y="1055"/>
                  </a:lnTo>
                  <a:lnTo>
                    <a:pt x="342" y="1057"/>
                  </a:lnTo>
                  <a:lnTo>
                    <a:pt x="342" y="1058"/>
                  </a:lnTo>
                  <a:lnTo>
                    <a:pt x="339" y="1058"/>
                  </a:lnTo>
                  <a:lnTo>
                    <a:pt x="339" y="1054"/>
                  </a:lnTo>
                  <a:lnTo>
                    <a:pt x="336" y="1050"/>
                  </a:lnTo>
                  <a:lnTo>
                    <a:pt x="336" y="1053"/>
                  </a:lnTo>
                  <a:lnTo>
                    <a:pt x="338" y="1055"/>
                  </a:lnTo>
                  <a:lnTo>
                    <a:pt x="336" y="1057"/>
                  </a:lnTo>
                  <a:lnTo>
                    <a:pt x="333" y="1055"/>
                  </a:lnTo>
                  <a:lnTo>
                    <a:pt x="335" y="1057"/>
                  </a:lnTo>
                  <a:lnTo>
                    <a:pt x="333" y="1062"/>
                  </a:lnTo>
                  <a:lnTo>
                    <a:pt x="329" y="1067"/>
                  </a:lnTo>
                  <a:lnTo>
                    <a:pt x="333" y="1071"/>
                  </a:lnTo>
                  <a:lnTo>
                    <a:pt x="330" y="1074"/>
                  </a:lnTo>
                  <a:lnTo>
                    <a:pt x="333" y="1076"/>
                  </a:lnTo>
                  <a:lnTo>
                    <a:pt x="332" y="1078"/>
                  </a:lnTo>
                  <a:lnTo>
                    <a:pt x="330" y="1076"/>
                  </a:lnTo>
                  <a:lnTo>
                    <a:pt x="329" y="1072"/>
                  </a:lnTo>
                  <a:lnTo>
                    <a:pt x="328" y="1072"/>
                  </a:lnTo>
                  <a:lnTo>
                    <a:pt x="328" y="1071"/>
                  </a:lnTo>
                  <a:lnTo>
                    <a:pt x="328" y="1068"/>
                  </a:lnTo>
                  <a:lnTo>
                    <a:pt x="325" y="1067"/>
                  </a:lnTo>
                  <a:lnTo>
                    <a:pt x="311" y="1069"/>
                  </a:lnTo>
                  <a:lnTo>
                    <a:pt x="309" y="1064"/>
                  </a:lnTo>
                  <a:lnTo>
                    <a:pt x="308" y="1064"/>
                  </a:lnTo>
                  <a:lnTo>
                    <a:pt x="307" y="1067"/>
                  </a:lnTo>
                  <a:lnTo>
                    <a:pt x="305" y="1067"/>
                  </a:lnTo>
                  <a:lnTo>
                    <a:pt x="304" y="1065"/>
                  </a:lnTo>
                  <a:lnTo>
                    <a:pt x="302" y="1068"/>
                  </a:lnTo>
                  <a:lnTo>
                    <a:pt x="300" y="1067"/>
                  </a:lnTo>
                  <a:lnTo>
                    <a:pt x="295" y="1065"/>
                  </a:lnTo>
                  <a:lnTo>
                    <a:pt x="293" y="1068"/>
                  </a:lnTo>
                  <a:lnTo>
                    <a:pt x="293" y="1069"/>
                  </a:lnTo>
                  <a:lnTo>
                    <a:pt x="300" y="1069"/>
                  </a:lnTo>
                  <a:lnTo>
                    <a:pt x="307" y="1069"/>
                  </a:lnTo>
                  <a:lnTo>
                    <a:pt x="304" y="1074"/>
                  </a:lnTo>
                  <a:lnTo>
                    <a:pt x="308" y="1076"/>
                  </a:lnTo>
                  <a:lnTo>
                    <a:pt x="304" y="1079"/>
                  </a:lnTo>
                  <a:lnTo>
                    <a:pt x="302" y="1081"/>
                  </a:lnTo>
                  <a:lnTo>
                    <a:pt x="304" y="1085"/>
                  </a:lnTo>
                  <a:lnTo>
                    <a:pt x="301" y="1086"/>
                  </a:lnTo>
                  <a:lnTo>
                    <a:pt x="297" y="1085"/>
                  </a:lnTo>
                  <a:lnTo>
                    <a:pt x="295" y="1086"/>
                  </a:lnTo>
                  <a:lnTo>
                    <a:pt x="294" y="1086"/>
                  </a:lnTo>
                  <a:lnTo>
                    <a:pt x="295" y="1083"/>
                  </a:lnTo>
                  <a:lnTo>
                    <a:pt x="294" y="1081"/>
                  </a:lnTo>
                  <a:lnTo>
                    <a:pt x="291" y="1083"/>
                  </a:lnTo>
                  <a:lnTo>
                    <a:pt x="290" y="1082"/>
                  </a:lnTo>
                  <a:lnTo>
                    <a:pt x="286" y="1081"/>
                  </a:lnTo>
                  <a:lnTo>
                    <a:pt x="279" y="1081"/>
                  </a:lnTo>
                  <a:lnTo>
                    <a:pt x="279" y="1075"/>
                  </a:lnTo>
                  <a:lnTo>
                    <a:pt x="274" y="1075"/>
                  </a:lnTo>
                  <a:lnTo>
                    <a:pt x="273" y="1072"/>
                  </a:lnTo>
                  <a:lnTo>
                    <a:pt x="271" y="1072"/>
                  </a:lnTo>
                  <a:lnTo>
                    <a:pt x="274" y="1075"/>
                  </a:lnTo>
                  <a:lnTo>
                    <a:pt x="274" y="1078"/>
                  </a:lnTo>
                  <a:lnTo>
                    <a:pt x="277" y="1076"/>
                  </a:lnTo>
                  <a:lnTo>
                    <a:pt x="277" y="1078"/>
                  </a:lnTo>
                  <a:lnTo>
                    <a:pt x="276" y="1081"/>
                  </a:lnTo>
                  <a:lnTo>
                    <a:pt x="270" y="1078"/>
                  </a:lnTo>
                  <a:lnTo>
                    <a:pt x="270" y="1079"/>
                  </a:lnTo>
                  <a:lnTo>
                    <a:pt x="276" y="1081"/>
                  </a:lnTo>
                  <a:lnTo>
                    <a:pt x="274" y="1085"/>
                  </a:lnTo>
                  <a:lnTo>
                    <a:pt x="271" y="1086"/>
                  </a:lnTo>
                  <a:lnTo>
                    <a:pt x="271" y="1092"/>
                  </a:lnTo>
                  <a:lnTo>
                    <a:pt x="270" y="1092"/>
                  </a:lnTo>
                  <a:lnTo>
                    <a:pt x="270" y="1093"/>
                  </a:lnTo>
                  <a:lnTo>
                    <a:pt x="266" y="1095"/>
                  </a:lnTo>
                  <a:lnTo>
                    <a:pt x="264" y="1093"/>
                  </a:lnTo>
                  <a:lnTo>
                    <a:pt x="263" y="1093"/>
                  </a:lnTo>
                  <a:lnTo>
                    <a:pt x="260" y="1097"/>
                  </a:lnTo>
                  <a:lnTo>
                    <a:pt x="260" y="1092"/>
                  </a:lnTo>
                  <a:lnTo>
                    <a:pt x="253" y="1088"/>
                  </a:lnTo>
                  <a:lnTo>
                    <a:pt x="249" y="1088"/>
                  </a:lnTo>
                  <a:lnTo>
                    <a:pt x="248" y="1083"/>
                  </a:lnTo>
                  <a:lnTo>
                    <a:pt x="248" y="1086"/>
                  </a:lnTo>
                  <a:lnTo>
                    <a:pt x="250" y="1090"/>
                  </a:lnTo>
                  <a:lnTo>
                    <a:pt x="248" y="1090"/>
                  </a:lnTo>
                  <a:lnTo>
                    <a:pt x="246" y="1092"/>
                  </a:lnTo>
                  <a:lnTo>
                    <a:pt x="245" y="1090"/>
                  </a:lnTo>
                  <a:lnTo>
                    <a:pt x="243" y="1092"/>
                  </a:lnTo>
                  <a:lnTo>
                    <a:pt x="241" y="1090"/>
                  </a:lnTo>
                  <a:lnTo>
                    <a:pt x="241" y="1092"/>
                  </a:lnTo>
                  <a:lnTo>
                    <a:pt x="238" y="1093"/>
                  </a:lnTo>
                  <a:lnTo>
                    <a:pt x="231" y="1088"/>
                  </a:lnTo>
                  <a:lnTo>
                    <a:pt x="229" y="1089"/>
                  </a:lnTo>
                  <a:lnTo>
                    <a:pt x="227" y="1085"/>
                  </a:lnTo>
                  <a:lnTo>
                    <a:pt x="227" y="1086"/>
                  </a:lnTo>
                  <a:lnTo>
                    <a:pt x="228" y="1090"/>
                  </a:lnTo>
                  <a:lnTo>
                    <a:pt x="231" y="1090"/>
                  </a:lnTo>
                  <a:lnTo>
                    <a:pt x="232" y="1092"/>
                  </a:lnTo>
                  <a:lnTo>
                    <a:pt x="232" y="1093"/>
                  </a:lnTo>
                  <a:lnTo>
                    <a:pt x="234" y="1096"/>
                  </a:lnTo>
                  <a:lnTo>
                    <a:pt x="231" y="1096"/>
                  </a:lnTo>
                  <a:lnTo>
                    <a:pt x="231" y="1096"/>
                  </a:lnTo>
                  <a:lnTo>
                    <a:pt x="229" y="1097"/>
                  </a:lnTo>
                  <a:lnTo>
                    <a:pt x="229" y="1099"/>
                  </a:lnTo>
                  <a:lnTo>
                    <a:pt x="227" y="1100"/>
                  </a:lnTo>
                  <a:lnTo>
                    <a:pt x="227" y="1099"/>
                  </a:lnTo>
                  <a:lnTo>
                    <a:pt x="227" y="1097"/>
                  </a:lnTo>
                  <a:lnTo>
                    <a:pt x="225" y="1099"/>
                  </a:lnTo>
                  <a:lnTo>
                    <a:pt x="225" y="1100"/>
                  </a:lnTo>
                  <a:lnTo>
                    <a:pt x="222" y="1102"/>
                  </a:lnTo>
                  <a:lnTo>
                    <a:pt x="224" y="1097"/>
                  </a:lnTo>
                  <a:lnTo>
                    <a:pt x="222" y="1092"/>
                  </a:lnTo>
                  <a:lnTo>
                    <a:pt x="222" y="1093"/>
                  </a:lnTo>
                  <a:lnTo>
                    <a:pt x="224" y="1099"/>
                  </a:lnTo>
                  <a:lnTo>
                    <a:pt x="220" y="1102"/>
                  </a:lnTo>
                  <a:lnTo>
                    <a:pt x="220" y="1104"/>
                  </a:lnTo>
                  <a:lnTo>
                    <a:pt x="217" y="1104"/>
                  </a:lnTo>
                  <a:lnTo>
                    <a:pt x="215" y="1107"/>
                  </a:lnTo>
                  <a:lnTo>
                    <a:pt x="217" y="1110"/>
                  </a:lnTo>
                  <a:lnTo>
                    <a:pt x="214" y="1111"/>
                  </a:lnTo>
                  <a:lnTo>
                    <a:pt x="211" y="1111"/>
                  </a:lnTo>
                  <a:lnTo>
                    <a:pt x="213" y="1109"/>
                  </a:lnTo>
                  <a:lnTo>
                    <a:pt x="211" y="1107"/>
                  </a:lnTo>
                  <a:lnTo>
                    <a:pt x="205" y="1110"/>
                  </a:lnTo>
                  <a:lnTo>
                    <a:pt x="207" y="1106"/>
                  </a:lnTo>
                  <a:lnTo>
                    <a:pt x="204" y="1107"/>
                  </a:lnTo>
                  <a:lnTo>
                    <a:pt x="204" y="1107"/>
                  </a:lnTo>
                  <a:lnTo>
                    <a:pt x="203" y="1107"/>
                  </a:lnTo>
                  <a:lnTo>
                    <a:pt x="203" y="1107"/>
                  </a:lnTo>
                  <a:lnTo>
                    <a:pt x="200" y="1104"/>
                  </a:lnTo>
                  <a:lnTo>
                    <a:pt x="200" y="1107"/>
                  </a:lnTo>
                  <a:lnTo>
                    <a:pt x="203" y="1109"/>
                  </a:lnTo>
                  <a:lnTo>
                    <a:pt x="201" y="1110"/>
                  </a:lnTo>
                  <a:lnTo>
                    <a:pt x="200" y="1110"/>
                  </a:lnTo>
                  <a:lnTo>
                    <a:pt x="193" y="1114"/>
                  </a:lnTo>
                  <a:lnTo>
                    <a:pt x="190" y="1113"/>
                  </a:lnTo>
                  <a:lnTo>
                    <a:pt x="187" y="1114"/>
                  </a:lnTo>
                  <a:lnTo>
                    <a:pt x="187" y="1113"/>
                  </a:lnTo>
                  <a:lnTo>
                    <a:pt x="186" y="1113"/>
                  </a:lnTo>
                  <a:lnTo>
                    <a:pt x="189" y="1110"/>
                  </a:lnTo>
                  <a:lnTo>
                    <a:pt x="191" y="1110"/>
                  </a:lnTo>
                  <a:lnTo>
                    <a:pt x="191" y="1104"/>
                  </a:lnTo>
                  <a:lnTo>
                    <a:pt x="189" y="1106"/>
                  </a:lnTo>
                  <a:lnTo>
                    <a:pt x="190" y="1106"/>
                  </a:lnTo>
                  <a:lnTo>
                    <a:pt x="190" y="1107"/>
                  </a:lnTo>
                  <a:lnTo>
                    <a:pt x="187" y="1110"/>
                  </a:lnTo>
                  <a:lnTo>
                    <a:pt x="186" y="1109"/>
                  </a:lnTo>
                  <a:lnTo>
                    <a:pt x="187" y="1106"/>
                  </a:lnTo>
                  <a:lnTo>
                    <a:pt x="184" y="1106"/>
                  </a:lnTo>
                  <a:lnTo>
                    <a:pt x="189" y="1104"/>
                  </a:lnTo>
                  <a:lnTo>
                    <a:pt x="189" y="1103"/>
                  </a:lnTo>
                  <a:lnTo>
                    <a:pt x="189" y="1102"/>
                  </a:lnTo>
                  <a:lnTo>
                    <a:pt x="182" y="1107"/>
                  </a:lnTo>
                  <a:lnTo>
                    <a:pt x="180" y="1106"/>
                  </a:lnTo>
                  <a:lnTo>
                    <a:pt x="182" y="1102"/>
                  </a:lnTo>
                  <a:lnTo>
                    <a:pt x="179" y="1104"/>
                  </a:lnTo>
                  <a:lnTo>
                    <a:pt x="179" y="1103"/>
                  </a:lnTo>
                  <a:lnTo>
                    <a:pt x="183" y="1100"/>
                  </a:lnTo>
                  <a:lnTo>
                    <a:pt x="184" y="1096"/>
                  </a:lnTo>
                  <a:lnTo>
                    <a:pt x="184" y="1092"/>
                  </a:lnTo>
                  <a:lnTo>
                    <a:pt x="183" y="1095"/>
                  </a:lnTo>
                  <a:lnTo>
                    <a:pt x="182" y="1095"/>
                  </a:lnTo>
                  <a:lnTo>
                    <a:pt x="180" y="1095"/>
                  </a:lnTo>
                  <a:lnTo>
                    <a:pt x="182" y="1092"/>
                  </a:lnTo>
                  <a:lnTo>
                    <a:pt x="179" y="1092"/>
                  </a:lnTo>
                  <a:lnTo>
                    <a:pt x="179" y="1095"/>
                  </a:lnTo>
                  <a:lnTo>
                    <a:pt x="177" y="1092"/>
                  </a:lnTo>
                  <a:lnTo>
                    <a:pt x="176" y="1092"/>
                  </a:lnTo>
                  <a:lnTo>
                    <a:pt x="175" y="1089"/>
                  </a:lnTo>
                  <a:lnTo>
                    <a:pt x="175" y="1092"/>
                  </a:lnTo>
                  <a:lnTo>
                    <a:pt x="176" y="1093"/>
                  </a:lnTo>
                  <a:lnTo>
                    <a:pt x="176" y="1095"/>
                  </a:lnTo>
                  <a:lnTo>
                    <a:pt x="177" y="1095"/>
                  </a:lnTo>
                  <a:lnTo>
                    <a:pt x="177" y="1097"/>
                  </a:lnTo>
                  <a:lnTo>
                    <a:pt x="175" y="1099"/>
                  </a:lnTo>
                  <a:lnTo>
                    <a:pt x="172" y="1099"/>
                  </a:lnTo>
                  <a:lnTo>
                    <a:pt x="172" y="1097"/>
                  </a:lnTo>
                  <a:lnTo>
                    <a:pt x="170" y="1097"/>
                  </a:lnTo>
                  <a:lnTo>
                    <a:pt x="170" y="1100"/>
                  </a:lnTo>
                  <a:lnTo>
                    <a:pt x="169" y="1100"/>
                  </a:lnTo>
                  <a:lnTo>
                    <a:pt x="162" y="1103"/>
                  </a:lnTo>
                  <a:lnTo>
                    <a:pt x="162" y="1099"/>
                  </a:lnTo>
                  <a:lnTo>
                    <a:pt x="161" y="1099"/>
                  </a:lnTo>
                  <a:lnTo>
                    <a:pt x="159" y="1103"/>
                  </a:lnTo>
                  <a:lnTo>
                    <a:pt x="152" y="1104"/>
                  </a:lnTo>
                  <a:lnTo>
                    <a:pt x="152" y="1102"/>
                  </a:lnTo>
                  <a:lnTo>
                    <a:pt x="151" y="1104"/>
                  </a:lnTo>
                  <a:lnTo>
                    <a:pt x="148" y="1106"/>
                  </a:lnTo>
                  <a:lnTo>
                    <a:pt x="152" y="1106"/>
                  </a:lnTo>
                  <a:lnTo>
                    <a:pt x="152" y="1107"/>
                  </a:lnTo>
                  <a:lnTo>
                    <a:pt x="144" y="1109"/>
                  </a:lnTo>
                  <a:lnTo>
                    <a:pt x="146" y="1107"/>
                  </a:lnTo>
                  <a:lnTo>
                    <a:pt x="144" y="1106"/>
                  </a:lnTo>
                  <a:lnTo>
                    <a:pt x="144" y="1103"/>
                  </a:lnTo>
                  <a:lnTo>
                    <a:pt x="142" y="1103"/>
                  </a:lnTo>
                  <a:lnTo>
                    <a:pt x="142" y="1100"/>
                  </a:lnTo>
                  <a:lnTo>
                    <a:pt x="141" y="1103"/>
                  </a:lnTo>
                  <a:lnTo>
                    <a:pt x="139" y="1102"/>
                  </a:lnTo>
                  <a:lnTo>
                    <a:pt x="139" y="1103"/>
                  </a:lnTo>
                  <a:lnTo>
                    <a:pt x="139" y="1106"/>
                  </a:lnTo>
                  <a:lnTo>
                    <a:pt x="138" y="1104"/>
                  </a:lnTo>
                  <a:lnTo>
                    <a:pt x="132" y="1107"/>
                  </a:lnTo>
                  <a:lnTo>
                    <a:pt x="131" y="1107"/>
                  </a:lnTo>
                  <a:lnTo>
                    <a:pt x="132" y="1113"/>
                  </a:lnTo>
                  <a:lnTo>
                    <a:pt x="128" y="1113"/>
                  </a:lnTo>
                  <a:lnTo>
                    <a:pt x="130" y="1114"/>
                  </a:lnTo>
                  <a:lnTo>
                    <a:pt x="132" y="1114"/>
                  </a:lnTo>
                  <a:lnTo>
                    <a:pt x="125" y="1117"/>
                  </a:lnTo>
                  <a:lnTo>
                    <a:pt x="125" y="1117"/>
                  </a:lnTo>
                  <a:lnTo>
                    <a:pt x="124" y="1117"/>
                  </a:lnTo>
                  <a:lnTo>
                    <a:pt x="121" y="1120"/>
                  </a:lnTo>
                  <a:lnTo>
                    <a:pt x="120" y="1118"/>
                  </a:lnTo>
                  <a:lnTo>
                    <a:pt x="123" y="1117"/>
                  </a:lnTo>
                  <a:lnTo>
                    <a:pt x="120" y="1116"/>
                  </a:lnTo>
                  <a:lnTo>
                    <a:pt x="120" y="1114"/>
                  </a:lnTo>
                  <a:lnTo>
                    <a:pt x="123" y="1113"/>
                  </a:lnTo>
                  <a:lnTo>
                    <a:pt x="121" y="1111"/>
                  </a:lnTo>
                  <a:lnTo>
                    <a:pt x="120" y="1113"/>
                  </a:lnTo>
                  <a:lnTo>
                    <a:pt x="118" y="1117"/>
                  </a:lnTo>
                  <a:lnTo>
                    <a:pt x="116" y="1120"/>
                  </a:lnTo>
                  <a:lnTo>
                    <a:pt x="113" y="1120"/>
                  </a:lnTo>
                  <a:lnTo>
                    <a:pt x="113" y="1116"/>
                  </a:lnTo>
                  <a:lnTo>
                    <a:pt x="114" y="1113"/>
                  </a:lnTo>
                  <a:lnTo>
                    <a:pt x="109" y="1111"/>
                  </a:lnTo>
                  <a:lnTo>
                    <a:pt x="116" y="1107"/>
                  </a:lnTo>
                  <a:lnTo>
                    <a:pt x="124" y="1100"/>
                  </a:lnTo>
                  <a:lnTo>
                    <a:pt x="125" y="1100"/>
                  </a:lnTo>
                  <a:lnTo>
                    <a:pt x="127" y="1099"/>
                  </a:lnTo>
                  <a:lnTo>
                    <a:pt x="132" y="1099"/>
                  </a:lnTo>
                  <a:lnTo>
                    <a:pt x="138" y="1095"/>
                  </a:lnTo>
                  <a:lnTo>
                    <a:pt x="138" y="1096"/>
                  </a:lnTo>
                  <a:lnTo>
                    <a:pt x="141" y="1095"/>
                  </a:lnTo>
                  <a:lnTo>
                    <a:pt x="141" y="1095"/>
                  </a:lnTo>
                  <a:lnTo>
                    <a:pt x="139" y="1095"/>
                  </a:lnTo>
                  <a:lnTo>
                    <a:pt x="142" y="1092"/>
                  </a:lnTo>
                  <a:lnTo>
                    <a:pt x="142" y="1089"/>
                  </a:lnTo>
                  <a:lnTo>
                    <a:pt x="146" y="1086"/>
                  </a:lnTo>
                  <a:lnTo>
                    <a:pt x="146" y="1085"/>
                  </a:lnTo>
                  <a:lnTo>
                    <a:pt x="152" y="1082"/>
                  </a:lnTo>
                  <a:lnTo>
                    <a:pt x="152" y="1081"/>
                  </a:lnTo>
                  <a:lnTo>
                    <a:pt x="154" y="1079"/>
                  </a:lnTo>
                  <a:lnTo>
                    <a:pt x="159" y="1078"/>
                  </a:lnTo>
                  <a:lnTo>
                    <a:pt x="161" y="1076"/>
                  </a:lnTo>
                  <a:lnTo>
                    <a:pt x="159" y="1075"/>
                  </a:lnTo>
                  <a:lnTo>
                    <a:pt x="161" y="1074"/>
                  </a:lnTo>
                  <a:lnTo>
                    <a:pt x="156" y="1076"/>
                  </a:lnTo>
                  <a:lnTo>
                    <a:pt x="155" y="1075"/>
                  </a:lnTo>
                  <a:lnTo>
                    <a:pt x="152" y="1076"/>
                  </a:lnTo>
                  <a:lnTo>
                    <a:pt x="146" y="1081"/>
                  </a:lnTo>
                  <a:lnTo>
                    <a:pt x="144" y="1079"/>
                  </a:lnTo>
                  <a:lnTo>
                    <a:pt x="139" y="1083"/>
                  </a:lnTo>
                  <a:lnTo>
                    <a:pt x="138" y="1083"/>
                  </a:lnTo>
                  <a:lnTo>
                    <a:pt x="135" y="1085"/>
                  </a:lnTo>
                  <a:lnTo>
                    <a:pt x="134" y="1085"/>
                  </a:lnTo>
                  <a:lnTo>
                    <a:pt x="132" y="1086"/>
                  </a:lnTo>
                  <a:lnTo>
                    <a:pt x="128" y="1088"/>
                  </a:lnTo>
                  <a:lnTo>
                    <a:pt x="127" y="1090"/>
                  </a:lnTo>
                  <a:lnTo>
                    <a:pt x="125" y="1089"/>
                  </a:lnTo>
                  <a:lnTo>
                    <a:pt x="113" y="1095"/>
                  </a:lnTo>
                  <a:lnTo>
                    <a:pt x="107" y="1095"/>
                  </a:lnTo>
                  <a:lnTo>
                    <a:pt x="118" y="1088"/>
                  </a:lnTo>
                  <a:lnTo>
                    <a:pt x="117" y="1086"/>
                  </a:lnTo>
                  <a:lnTo>
                    <a:pt x="118" y="1085"/>
                  </a:lnTo>
                  <a:lnTo>
                    <a:pt x="130" y="1079"/>
                  </a:lnTo>
                  <a:lnTo>
                    <a:pt x="132" y="1075"/>
                  </a:lnTo>
                  <a:lnTo>
                    <a:pt x="151" y="1068"/>
                  </a:lnTo>
                  <a:lnTo>
                    <a:pt x="155" y="1064"/>
                  </a:lnTo>
                  <a:lnTo>
                    <a:pt x="165" y="1061"/>
                  </a:lnTo>
                  <a:lnTo>
                    <a:pt x="165" y="1060"/>
                  </a:lnTo>
                  <a:lnTo>
                    <a:pt x="169" y="1057"/>
                  </a:lnTo>
                  <a:lnTo>
                    <a:pt x="173" y="1057"/>
                  </a:lnTo>
                  <a:lnTo>
                    <a:pt x="175" y="1055"/>
                  </a:lnTo>
                  <a:lnTo>
                    <a:pt x="173" y="1054"/>
                  </a:lnTo>
                  <a:lnTo>
                    <a:pt x="176" y="1054"/>
                  </a:lnTo>
                  <a:lnTo>
                    <a:pt x="173" y="1053"/>
                  </a:lnTo>
                  <a:lnTo>
                    <a:pt x="177" y="1046"/>
                  </a:lnTo>
                  <a:lnTo>
                    <a:pt x="173" y="1047"/>
                  </a:lnTo>
                  <a:lnTo>
                    <a:pt x="175" y="1044"/>
                  </a:lnTo>
                  <a:lnTo>
                    <a:pt x="175" y="1043"/>
                  </a:lnTo>
                  <a:lnTo>
                    <a:pt x="170" y="1047"/>
                  </a:lnTo>
                  <a:lnTo>
                    <a:pt x="168" y="1047"/>
                  </a:lnTo>
                  <a:lnTo>
                    <a:pt x="166" y="1047"/>
                  </a:lnTo>
                  <a:lnTo>
                    <a:pt x="165" y="1044"/>
                  </a:lnTo>
                  <a:lnTo>
                    <a:pt x="162" y="1044"/>
                  </a:lnTo>
                  <a:lnTo>
                    <a:pt x="162" y="1040"/>
                  </a:lnTo>
                  <a:lnTo>
                    <a:pt x="161" y="1037"/>
                  </a:lnTo>
                  <a:lnTo>
                    <a:pt x="158" y="1039"/>
                  </a:lnTo>
                  <a:lnTo>
                    <a:pt x="159" y="1040"/>
                  </a:lnTo>
                  <a:lnTo>
                    <a:pt x="158" y="1042"/>
                  </a:lnTo>
                  <a:lnTo>
                    <a:pt x="156" y="1043"/>
                  </a:lnTo>
                  <a:lnTo>
                    <a:pt x="158" y="1043"/>
                  </a:lnTo>
                  <a:lnTo>
                    <a:pt x="158" y="1043"/>
                  </a:lnTo>
                  <a:lnTo>
                    <a:pt x="159" y="1046"/>
                  </a:lnTo>
                  <a:lnTo>
                    <a:pt x="158" y="1049"/>
                  </a:lnTo>
                  <a:lnTo>
                    <a:pt x="155" y="1050"/>
                  </a:lnTo>
                  <a:lnTo>
                    <a:pt x="154" y="1049"/>
                  </a:lnTo>
                  <a:lnTo>
                    <a:pt x="152" y="1051"/>
                  </a:lnTo>
                  <a:lnTo>
                    <a:pt x="145" y="1057"/>
                  </a:lnTo>
                  <a:lnTo>
                    <a:pt x="137" y="1060"/>
                  </a:lnTo>
                  <a:lnTo>
                    <a:pt x="138" y="1055"/>
                  </a:lnTo>
                  <a:lnTo>
                    <a:pt x="137" y="1058"/>
                  </a:lnTo>
                  <a:lnTo>
                    <a:pt x="130" y="1058"/>
                  </a:lnTo>
                  <a:lnTo>
                    <a:pt x="130" y="1055"/>
                  </a:lnTo>
                  <a:lnTo>
                    <a:pt x="128" y="1054"/>
                  </a:lnTo>
                  <a:lnTo>
                    <a:pt x="127" y="1055"/>
                  </a:lnTo>
                  <a:lnTo>
                    <a:pt x="128" y="1058"/>
                  </a:lnTo>
                  <a:lnTo>
                    <a:pt x="127" y="1061"/>
                  </a:lnTo>
                  <a:lnTo>
                    <a:pt x="125" y="1060"/>
                  </a:lnTo>
                  <a:lnTo>
                    <a:pt x="121" y="1062"/>
                  </a:lnTo>
                  <a:lnTo>
                    <a:pt x="117" y="1062"/>
                  </a:lnTo>
                  <a:lnTo>
                    <a:pt x="113" y="1064"/>
                  </a:lnTo>
                  <a:lnTo>
                    <a:pt x="113" y="1062"/>
                  </a:lnTo>
                  <a:lnTo>
                    <a:pt x="106" y="1064"/>
                  </a:lnTo>
                  <a:lnTo>
                    <a:pt x="104" y="1064"/>
                  </a:lnTo>
                  <a:lnTo>
                    <a:pt x="102" y="1065"/>
                  </a:lnTo>
                  <a:lnTo>
                    <a:pt x="97" y="1064"/>
                  </a:lnTo>
                  <a:lnTo>
                    <a:pt x="96" y="1065"/>
                  </a:lnTo>
                  <a:lnTo>
                    <a:pt x="96" y="1068"/>
                  </a:lnTo>
                  <a:lnTo>
                    <a:pt x="92" y="1069"/>
                  </a:lnTo>
                  <a:lnTo>
                    <a:pt x="95" y="1069"/>
                  </a:lnTo>
                  <a:lnTo>
                    <a:pt x="93" y="1072"/>
                  </a:lnTo>
                  <a:lnTo>
                    <a:pt x="95" y="1072"/>
                  </a:lnTo>
                  <a:lnTo>
                    <a:pt x="93" y="1075"/>
                  </a:lnTo>
                  <a:lnTo>
                    <a:pt x="87" y="1075"/>
                  </a:lnTo>
                  <a:lnTo>
                    <a:pt x="87" y="1074"/>
                  </a:lnTo>
                  <a:lnTo>
                    <a:pt x="83" y="1076"/>
                  </a:lnTo>
                  <a:lnTo>
                    <a:pt x="78" y="1081"/>
                  </a:lnTo>
                  <a:lnTo>
                    <a:pt x="76" y="1081"/>
                  </a:lnTo>
                  <a:lnTo>
                    <a:pt x="75" y="1082"/>
                  </a:lnTo>
                  <a:lnTo>
                    <a:pt x="73" y="1081"/>
                  </a:lnTo>
                  <a:lnTo>
                    <a:pt x="72" y="1081"/>
                  </a:lnTo>
                  <a:lnTo>
                    <a:pt x="73" y="1079"/>
                  </a:lnTo>
                  <a:lnTo>
                    <a:pt x="73" y="1078"/>
                  </a:lnTo>
                  <a:lnTo>
                    <a:pt x="62" y="1079"/>
                  </a:lnTo>
                  <a:lnTo>
                    <a:pt x="61" y="1079"/>
                  </a:lnTo>
                  <a:lnTo>
                    <a:pt x="57" y="1081"/>
                  </a:lnTo>
                  <a:lnTo>
                    <a:pt x="57" y="1081"/>
                  </a:lnTo>
                  <a:lnTo>
                    <a:pt x="57" y="1078"/>
                  </a:lnTo>
                  <a:lnTo>
                    <a:pt x="54" y="1076"/>
                  </a:lnTo>
                  <a:lnTo>
                    <a:pt x="55" y="1075"/>
                  </a:lnTo>
                  <a:lnTo>
                    <a:pt x="57" y="1074"/>
                  </a:lnTo>
                  <a:lnTo>
                    <a:pt x="59" y="1075"/>
                  </a:lnTo>
                  <a:lnTo>
                    <a:pt x="61" y="1075"/>
                  </a:lnTo>
                  <a:lnTo>
                    <a:pt x="66" y="1072"/>
                  </a:lnTo>
                  <a:lnTo>
                    <a:pt x="68" y="1074"/>
                  </a:lnTo>
                  <a:lnTo>
                    <a:pt x="72" y="1069"/>
                  </a:lnTo>
                  <a:lnTo>
                    <a:pt x="69" y="1069"/>
                  </a:lnTo>
                  <a:lnTo>
                    <a:pt x="71" y="1068"/>
                  </a:lnTo>
                  <a:lnTo>
                    <a:pt x="71" y="1064"/>
                  </a:lnTo>
                  <a:lnTo>
                    <a:pt x="69" y="1065"/>
                  </a:lnTo>
                  <a:lnTo>
                    <a:pt x="68" y="1064"/>
                  </a:lnTo>
                  <a:lnTo>
                    <a:pt x="64" y="1062"/>
                  </a:lnTo>
                  <a:lnTo>
                    <a:pt x="64" y="1062"/>
                  </a:lnTo>
                  <a:lnTo>
                    <a:pt x="65" y="1060"/>
                  </a:lnTo>
                  <a:lnTo>
                    <a:pt x="68" y="1060"/>
                  </a:lnTo>
                  <a:lnTo>
                    <a:pt x="69" y="1058"/>
                  </a:lnTo>
                  <a:lnTo>
                    <a:pt x="72" y="1061"/>
                  </a:lnTo>
                  <a:lnTo>
                    <a:pt x="76" y="1058"/>
                  </a:lnTo>
                  <a:lnTo>
                    <a:pt x="79" y="1060"/>
                  </a:lnTo>
                  <a:lnTo>
                    <a:pt x="80" y="1058"/>
                  </a:lnTo>
                  <a:lnTo>
                    <a:pt x="82" y="1055"/>
                  </a:lnTo>
                  <a:lnTo>
                    <a:pt x="85" y="1057"/>
                  </a:lnTo>
                  <a:lnTo>
                    <a:pt x="86" y="1055"/>
                  </a:lnTo>
                  <a:lnTo>
                    <a:pt x="87" y="1050"/>
                  </a:lnTo>
                  <a:lnTo>
                    <a:pt x="90" y="1047"/>
                  </a:lnTo>
                  <a:lnTo>
                    <a:pt x="89" y="1047"/>
                  </a:lnTo>
                  <a:lnTo>
                    <a:pt x="85" y="1049"/>
                  </a:lnTo>
                  <a:lnTo>
                    <a:pt x="85" y="1047"/>
                  </a:lnTo>
                  <a:lnTo>
                    <a:pt x="80" y="1047"/>
                  </a:lnTo>
                  <a:lnTo>
                    <a:pt x="86" y="1042"/>
                  </a:lnTo>
                  <a:lnTo>
                    <a:pt x="93" y="1040"/>
                  </a:lnTo>
                  <a:lnTo>
                    <a:pt x="95" y="1040"/>
                  </a:lnTo>
                  <a:lnTo>
                    <a:pt x="93" y="1040"/>
                  </a:lnTo>
                  <a:lnTo>
                    <a:pt x="97" y="1039"/>
                  </a:lnTo>
                  <a:lnTo>
                    <a:pt x="102" y="1035"/>
                  </a:lnTo>
                  <a:lnTo>
                    <a:pt x="103" y="1036"/>
                  </a:lnTo>
                  <a:lnTo>
                    <a:pt x="102" y="1036"/>
                  </a:lnTo>
                  <a:lnTo>
                    <a:pt x="99" y="1042"/>
                  </a:lnTo>
                  <a:lnTo>
                    <a:pt x="102" y="1040"/>
                  </a:lnTo>
                  <a:lnTo>
                    <a:pt x="107" y="1036"/>
                  </a:lnTo>
                  <a:lnTo>
                    <a:pt x="106" y="1035"/>
                  </a:lnTo>
                  <a:lnTo>
                    <a:pt x="107" y="1030"/>
                  </a:lnTo>
                  <a:lnTo>
                    <a:pt x="110" y="1032"/>
                  </a:lnTo>
                  <a:lnTo>
                    <a:pt x="107" y="1035"/>
                  </a:lnTo>
                  <a:lnTo>
                    <a:pt x="113" y="1033"/>
                  </a:lnTo>
                  <a:lnTo>
                    <a:pt x="111" y="1035"/>
                  </a:lnTo>
                  <a:lnTo>
                    <a:pt x="116" y="1033"/>
                  </a:lnTo>
                  <a:lnTo>
                    <a:pt x="117" y="1035"/>
                  </a:lnTo>
                  <a:lnTo>
                    <a:pt x="114" y="1036"/>
                  </a:lnTo>
                  <a:lnTo>
                    <a:pt x="118" y="1035"/>
                  </a:lnTo>
                  <a:lnTo>
                    <a:pt x="120" y="1033"/>
                  </a:lnTo>
                  <a:lnTo>
                    <a:pt x="117" y="1032"/>
                  </a:lnTo>
                  <a:lnTo>
                    <a:pt x="118" y="1032"/>
                  </a:lnTo>
                  <a:lnTo>
                    <a:pt x="114" y="1032"/>
                  </a:lnTo>
                  <a:lnTo>
                    <a:pt x="114" y="1030"/>
                  </a:lnTo>
                  <a:lnTo>
                    <a:pt x="111" y="1030"/>
                  </a:lnTo>
                  <a:lnTo>
                    <a:pt x="111" y="1029"/>
                  </a:lnTo>
                  <a:lnTo>
                    <a:pt x="117" y="1025"/>
                  </a:lnTo>
                  <a:lnTo>
                    <a:pt x="120" y="1025"/>
                  </a:lnTo>
                  <a:lnTo>
                    <a:pt x="120" y="1022"/>
                  </a:lnTo>
                  <a:lnTo>
                    <a:pt x="125" y="1019"/>
                  </a:lnTo>
                  <a:lnTo>
                    <a:pt x="127" y="1015"/>
                  </a:lnTo>
                  <a:lnTo>
                    <a:pt x="142" y="1012"/>
                  </a:lnTo>
                  <a:lnTo>
                    <a:pt x="145" y="1008"/>
                  </a:lnTo>
                  <a:lnTo>
                    <a:pt x="156" y="1004"/>
                  </a:lnTo>
                  <a:lnTo>
                    <a:pt x="159" y="1001"/>
                  </a:lnTo>
                  <a:lnTo>
                    <a:pt x="152" y="1004"/>
                  </a:lnTo>
                  <a:lnTo>
                    <a:pt x="152" y="1005"/>
                  </a:lnTo>
                  <a:lnTo>
                    <a:pt x="149" y="1004"/>
                  </a:lnTo>
                  <a:lnTo>
                    <a:pt x="145" y="1007"/>
                  </a:lnTo>
                  <a:lnTo>
                    <a:pt x="144" y="1005"/>
                  </a:lnTo>
                  <a:lnTo>
                    <a:pt x="141" y="1005"/>
                  </a:lnTo>
                  <a:lnTo>
                    <a:pt x="141" y="1005"/>
                  </a:lnTo>
                  <a:lnTo>
                    <a:pt x="125" y="1011"/>
                  </a:lnTo>
                  <a:lnTo>
                    <a:pt x="125" y="1009"/>
                  </a:lnTo>
                  <a:lnTo>
                    <a:pt x="124" y="1012"/>
                  </a:lnTo>
                  <a:lnTo>
                    <a:pt x="110" y="1018"/>
                  </a:lnTo>
                  <a:lnTo>
                    <a:pt x="110" y="1018"/>
                  </a:lnTo>
                  <a:lnTo>
                    <a:pt x="110" y="1021"/>
                  </a:lnTo>
                  <a:lnTo>
                    <a:pt x="106" y="1022"/>
                  </a:lnTo>
                  <a:lnTo>
                    <a:pt x="106" y="1022"/>
                  </a:lnTo>
                  <a:lnTo>
                    <a:pt x="106" y="1021"/>
                  </a:lnTo>
                  <a:lnTo>
                    <a:pt x="102" y="1021"/>
                  </a:lnTo>
                  <a:lnTo>
                    <a:pt x="102" y="1019"/>
                  </a:lnTo>
                  <a:lnTo>
                    <a:pt x="99" y="1021"/>
                  </a:lnTo>
                  <a:lnTo>
                    <a:pt x="99" y="1021"/>
                  </a:lnTo>
                  <a:lnTo>
                    <a:pt x="99" y="1018"/>
                  </a:lnTo>
                  <a:lnTo>
                    <a:pt x="99" y="1015"/>
                  </a:lnTo>
                  <a:lnTo>
                    <a:pt x="97" y="1015"/>
                  </a:lnTo>
                  <a:lnTo>
                    <a:pt x="97" y="1022"/>
                  </a:lnTo>
                  <a:lnTo>
                    <a:pt x="97" y="1023"/>
                  </a:lnTo>
                  <a:lnTo>
                    <a:pt x="90" y="1023"/>
                  </a:lnTo>
                  <a:lnTo>
                    <a:pt x="79" y="1032"/>
                  </a:lnTo>
                  <a:lnTo>
                    <a:pt x="75" y="1030"/>
                  </a:lnTo>
                  <a:lnTo>
                    <a:pt x="73" y="1033"/>
                  </a:lnTo>
                  <a:lnTo>
                    <a:pt x="72" y="1032"/>
                  </a:lnTo>
                  <a:lnTo>
                    <a:pt x="69" y="1033"/>
                  </a:lnTo>
                  <a:lnTo>
                    <a:pt x="72" y="1033"/>
                  </a:lnTo>
                  <a:lnTo>
                    <a:pt x="72" y="1035"/>
                  </a:lnTo>
                  <a:lnTo>
                    <a:pt x="64" y="1036"/>
                  </a:lnTo>
                  <a:lnTo>
                    <a:pt x="64" y="1039"/>
                  </a:lnTo>
                  <a:lnTo>
                    <a:pt x="61" y="1039"/>
                  </a:lnTo>
                  <a:lnTo>
                    <a:pt x="59" y="1042"/>
                  </a:lnTo>
                  <a:lnTo>
                    <a:pt x="57" y="1040"/>
                  </a:lnTo>
                  <a:lnTo>
                    <a:pt x="59" y="1036"/>
                  </a:lnTo>
                  <a:lnTo>
                    <a:pt x="57" y="1036"/>
                  </a:lnTo>
                  <a:lnTo>
                    <a:pt x="55" y="1033"/>
                  </a:lnTo>
                  <a:lnTo>
                    <a:pt x="52" y="1035"/>
                  </a:lnTo>
                  <a:lnTo>
                    <a:pt x="52" y="1033"/>
                  </a:lnTo>
                  <a:lnTo>
                    <a:pt x="50" y="1033"/>
                  </a:lnTo>
                  <a:lnTo>
                    <a:pt x="47" y="1030"/>
                  </a:lnTo>
                  <a:lnTo>
                    <a:pt x="44" y="1032"/>
                  </a:lnTo>
                  <a:lnTo>
                    <a:pt x="43" y="1030"/>
                  </a:lnTo>
                  <a:lnTo>
                    <a:pt x="43" y="1029"/>
                  </a:lnTo>
                  <a:lnTo>
                    <a:pt x="47" y="1029"/>
                  </a:lnTo>
                  <a:lnTo>
                    <a:pt x="50" y="1028"/>
                  </a:lnTo>
                  <a:lnTo>
                    <a:pt x="51" y="1022"/>
                  </a:lnTo>
                  <a:lnTo>
                    <a:pt x="51" y="1022"/>
                  </a:lnTo>
                  <a:lnTo>
                    <a:pt x="51" y="1016"/>
                  </a:lnTo>
                  <a:lnTo>
                    <a:pt x="48" y="1015"/>
                  </a:lnTo>
                  <a:lnTo>
                    <a:pt x="45" y="1011"/>
                  </a:lnTo>
                  <a:lnTo>
                    <a:pt x="40" y="1012"/>
                  </a:lnTo>
                  <a:lnTo>
                    <a:pt x="38" y="1015"/>
                  </a:lnTo>
                  <a:lnTo>
                    <a:pt x="34" y="1018"/>
                  </a:lnTo>
                  <a:lnTo>
                    <a:pt x="34" y="1022"/>
                  </a:lnTo>
                  <a:lnTo>
                    <a:pt x="37" y="1022"/>
                  </a:lnTo>
                  <a:lnTo>
                    <a:pt x="31" y="1023"/>
                  </a:lnTo>
                  <a:lnTo>
                    <a:pt x="31" y="1022"/>
                  </a:lnTo>
                  <a:lnTo>
                    <a:pt x="29" y="1026"/>
                  </a:lnTo>
                  <a:lnTo>
                    <a:pt x="23" y="1029"/>
                  </a:lnTo>
                  <a:lnTo>
                    <a:pt x="23" y="1028"/>
                  </a:lnTo>
                  <a:lnTo>
                    <a:pt x="20" y="1025"/>
                  </a:lnTo>
                  <a:lnTo>
                    <a:pt x="24" y="1023"/>
                  </a:lnTo>
                  <a:lnTo>
                    <a:pt x="23" y="1021"/>
                  </a:lnTo>
                  <a:lnTo>
                    <a:pt x="24" y="1018"/>
                  </a:lnTo>
                  <a:lnTo>
                    <a:pt x="23" y="1018"/>
                  </a:lnTo>
                  <a:lnTo>
                    <a:pt x="24" y="1014"/>
                  </a:lnTo>
                  <a:lnTo>
                    <a:pt x="24" y="1012"/>
                  </a:lnTo>
                  <a:lnTo>
                    <a:pt x="13" y="1012"/>
                  </a:lnTo>
                  <a:lnTo>
                    <a:pt x="16" y="1008"/>
                  </a:lnTo>
                  <a:lnTo>
                    <a:pt x="16" y="1007"/>
                  </a:lnTo>
                  <a:lnTo>
                    <a:pt x="14" y="1007"/>
                  </a:lnTo>
                  <a:lnTo>
                    <a:pt x="14" y="1005"/>
                  </a:lnTo>
                  <a:lnTo>
                    <a:pt x="13" y="1004"/>
                  </a:lnTo>
                  <a:lnTo>
                    <a:pt x="14" y="1001"/>
                  </a:lnTo>
                  <a:lnTo>
                    <a:pt x="21" y="1001"/>
                  </a:lnTo>
                  <a:lnTo>
                    <a:pt x="29" y="998"/>
                  </a:lnTo>
                  <a:lnTo>
                    <a:pt x="31" y="998"/>
                  </a:lnTo>
                  <a:lnTo>
                    <a:pt x="31" y="997"/>
                  </a:lnTo>
                  <a:lnTo>
                    <a:pt x="33" y="997"/>
                  </a:lnTo>
                  <a:lnTo>
                    <a:pt x="34" y="994"/>
                  </a:lnTo>
                  <a:lnTo>
                    <a:pt x="36" y="993"/>
                  </a:lnTo>
                  <a:lnTo>
                    <a:pt x="38" y="997"/>
                  </a:lnTo>
                  <a:lnTo>
                    <a:pt x="38" y="994"/>
                  </a:lnTo>
                  <a:lnTo>
                    <a:pt x="37" y="993"/>
                  </a:lnTo>
                  <a:lnTo>
                    <a:pt x="38" y="991"/>
                  </a:lnTo>
                  <a:lnTo>
                    <a:pt x="34" y="988"/>
                  </a:lnTo>
                  <a:lnTo>
                    <a:pt x="45" y="981"/>
                  </a:lnTo>
                  <a:lnTo>
                    <a:pt x="47" y="983"/>
                  </a:lnTo>
                  <a:lnTo>
                    <a:pt x="47" y="981"/>
                  </a:lnTo>
                  <a:lnTo>
                    <a:pt x="50" y="980"/>
                  </a:lnTo>
                  <a:lnTo>
                    <a:pt x="48" y="979"/>
                  </a:lnTo>
                  <a:lnTo>
                    <a:pt x="37" y="984"/>
                  </a:lnTo>
                  <a:lnTo>
                    <a:pt x="37" y="983"/>
                  </a:lnTo>
                  <a:lnTo>
                    <a:pt x="37" y="986"/>
                  </a:lnTo>
                  <a:lnTo>
                    <a:pt x="34" y="986"/>
                  </a:lnTo>
                  <a:lnTo>
                    <a:pt x="33" y="984"/>
                  </a:lnTo>
                  <a:lnTo>
                    <a:pt x="34" y="983"/>
                  </a:lnTo>
                  <a:lnTo>
                    <a:pt x="27" y="983"/>
                  </a:lnTo>
                  <a:lnTo>
                    <a:pt x="27" y="981"/>
                  </a:lnTo>
                  <a:lnTo>
                    <a:pt x="33" y="977"/>
                  </a:lnTo>
                  <a:lnTo>
                    <a:pt x="34" y="979"/>
                  </a:lnTo>
                  <a:lnTo>
                    <a:pt x="36" y="979"/>
                  </a:lnTo>
                  <a:lnTo>
                    <a:pt x="36" y="976"/>
                  </a:lnTo>
                  <a:lnTo>
                    <a:pt x="37" y="972"/>
                  </a:lnTo>
                  <a:lnTo>
                    <a:pt x="38" y="973"/>
                  </a:lnTo>
                  <a:lnTo>
                    <a:pt x="43" y="970"/>
                  </a:lnTo>
                  <a:lnTo>
                    <a:pt x="45" y="973"/>
                  </a:lnTo>
                  <a:lnTo>
                    <a:pt x="45" y="969"/>
                  </a:lnTo>
                  <a:lnTo>
                    <a:pt x="50" y="966"/>
                  </a:lnTo>
                  <a:lnTo>
                    <a:pt x="54" y="965"/>
                  </a:lnTo>
                  <a:lnTo>
                    <a:pt x="58" y="962"/>
                  </a:lnTo>
                  <a:lnTo>
                    <a:pt x="61" y="962"/>
                  </a:lnTo>
                  <a:lnTo>
                    <a:pt x="64" y="962"/>
                  </a:lnTo>
                  <a:lnTo>
                    <a:pt x="64" y="962"/>
                  </a:lnTo>
                  <a:lnTo>
                    <a:pt x="65" y="960"/>
                  </a:lnTo>
                  <a:lnTo>
                    <a:pt x="71" y="959"/>
                  </a:lnTo>
                  <a:lnTo>
                    <a:pt x="76" y="959"/>
                  </a:lnTo>
                  <a:lnTo>
                    <a:pt x="85" y="955"/>
                  </a:lnTo>
                  <a:lnTo>
                    <a:pt x="86" y="946"/>
                  </a:lnTo>
                  <a:lnTo>
                    <a:pt x="86" y="945"/>
                  </a:lnTo>
                  <a:lnTo>
                    <a:pt x="89" y="945"/>
                  </a:lnTo>
                  <a:lnTo>
                    <a:pt x="86" y="946"/>
                  </a:lnTo>
                  <a:lnTo>
                    <a:pt x="87" y="949"/>
                  </a:lnTo>
                  <a:lnTo>
                    <a:pt x="86" y="949"/>
                  </a:lnTo>
                  <a:lnTo>
                    <a:pt x="86" y="953"/>
                  </a:lnTo>
                  <a:lnTo>
                    <a:pt x="92" y="948"/>
                  </a:lnTo>
                  <a:lnTo>
                    <a:pt x="93" y="951"/>
                  </a:lnTo>
                  <a:lnTo>
                    <a:pt x="96" y="951"/>
                  </a:lnTo>
                  <a:lnTo>
                    <a:pt x="92" y="946"/>
                  </a:lnTo>
                  <a:lnTo>
                    <a:pt x="97" y="938"/>
                  </a:lnTo>
                  <a:lnTo>
                    <a:pt x="99" y="934"/>
                  </a:lnTo>
                  <a:lnTo>
                    <a:pt x="100" y="933"/>
                  </a:lnTo>
                  <a:lnTo>
                    <a:pt x="100" y="938"/>
                  </a:lnTo>
                  <a:lnTo>
                    <a:pt x="99" y="939"/>
                  </a:lnTo>
                  <a:lnTo>
                    <a:pt x="106" y="937"/>
                  </a:lnTo>
                  <a:lnTo>
                    <a:pt x="107" y="938"/>
                  </a:lnTo>
                  <a:lnTo>
                    <a:pt x="107" y="937"/>
                  </a:lnTo>
                  <a:lnTo>
                    <a:pt x="109" y="934"/>
                  </a:lnTo>
                  <a:lnTo>
                    <a:pt x="111" y="935"/>
                  </a:lnTo>
                  <a:lnTo>
                    <a:pt x="111" y="937"/>
                  </a:lnTo>
                  <a:lnTo>
                    <a:pt x="113" y="933"/>
                  </a:lnTo>
                  <a:lnTo>
                    <a:pt x="116" y="934"/>
                  </a:lnTo>
                  <a:lnTo>
                    <a:pt x="116" y="933"/>
                  </a:lnTo>
                  <a:lnTo>
                    <a:pt x="117" y="934"/>
                  </a:lnTo>
                  <a:lnTo>
                    <a:pt x="117" y="933"/>
                  </a:lnTo>
                  <a:lnTo>
                    <a:pt x="116" y="931"/>
                  </a:lnTo>
                  <a:lnTo>
                    <a:pt x="117" y="927"/>
                  </a:lnTo>
                  <a:lnTo>
                    <a:pt x="116" y="924"/>
                  </a:lnTo>
                  <a:lnTo>
                    <a:pt x="113" y="927"/>
                  </a:lnTo>
                  <a:lnTo>
                    <a:pt x="111" y="926"/>
                  </a:lnTo>
                  <a:lnTo>
                    <a:pt x="86" y="930"/>
                  </a:lnTo>
                  <a:lnTo>
                    <a:pt x="89" y="933"/>
                  </a:lnTo>
                  <a:lnTo>
                    <a:pt x="90" y="938"/>
                  </a:lnTo>
                  <a:lnTo>
                    <a:pt x="93" y="938"/>
                  </a:lnTo>
                  <a:lnTo>
                    <a:pt x="92" y="941"/>
                  </a:lnTo>
                  <a:lnTo>
                    <a:pt x="89" y="938"/>
                  </a:lnTo>
                  <a:lnTo>
                    <a:pt x="83" y="930"/>
                  </a:lnTo>
                  <a:lnTo>
                    <a:pt x="73" y="933"/>
                  </a:lnTo>
                  <a:lnTo>
                    <a:pt x="73" y="931"/>
                  </a:lnTo>
                  <a:lnTo>
                    <a:pt x="65" y="935"/>
                  </a:lnTo>
                  <a:lnTo>
                    <a:pt x="64" y="935"/>
                  </a:lnTo>
                  <a:lnTo>
                    <a:pt x="61" y="938"/>
                  </a:lnTo>
                  <a:lnTo>
                    <a:pt x="58" y="938"/>
                  </a:lnTo>
                  <a:lnTo>
                    <a:pt x="57" y="938"/>
                  </a:lnTo>
                  <a:lnTo>
                    <a:pt x="57" y="937"/>
                  </a:lnTo>
                  <a:lnTo>
                    <a:pt x="54" y="937"/>
                  </a:lnTo>
                  <a:lnTo>
                    <a:pt x="48" y="939"/>
                  </a:lnTo>
                  <a:lnTo>
                    <a:pt x="47" y="939"/>
                  </a:lnTo>
                  <a:lnTo>
                    <a:pt x="47" y="938"/>
                  </a:lnTo>
                  <a:lnTo>
                    <a:pt x="45" y="935"/>
                  </a:lnTo>
                  <a:lnTo>
                    <a:pt x="44" y="935"/>
                  </a:lnTo>
                  <a:lnTo>
                    <a:pt x="44" y="937"/>
                  </a:lnTo>
                  <a:lnTo>
                    <a:pt x="38" y="937"/>
                  </a:lnTo>
                  <a:lnTo>
                    <a:pt x="34" y="933"/>
                  </a:lnTo>
                  <a:lnTo>
                    <a:pt x="36" y="931"/>
                  </a:lnTo>
                  <a:lnTo>
                    <a:pt x="33" y="931"/>
                  </a:lnTo>
                  <a:lnTo>
                    <a:pt x="33" y="931"/>
                  </a:lnTo>
                  <a:lnTo>
                    <a:pt x="30" y="931"/>
                  </a:lnTo>
                  <a:lnTo>
                    <a:pt x="29" y="934"/>
                  </a:lnTo>
                  <a:lnTo>
                    <a:pt x="36" y="935"/>
                  </a:lnTo>
                  <a:lnTo>
                    <a:pt x="37" y="937"/>
                  </a:lnTo>
                  <a:lnTo>
                    <a:pt x="36" y="938"/>
                  </a:lnTo>
                  <a:lnTo>
                    <a:pt x="31" y="938"/>
                  </a:lnTo>
                  <a:lnTo>
                    <a:pt x="26" y="938"/>
                  </a:lnTo>
                  <a:lnTo>
                    <a:pt x="26" y="935"/>
                  </a:lnTo>
                  <a:lnTo>
                    <a:pt x="20" y="933"/>
                  </a:lnTo>
                  <a:lnTo>
                    <a:pt x="17" y="937"/>
                  </a:lnTo>
                  <a:lnTo>
                    <a:pt x="21" y="939"/>
                  </a:lnTo>
                  <a:lnTo>
                    <a:pt x="16" y="939"/>
                  </a:lnTo>
                  <a:lnTo>
                    <a:pt x="9" y="942"/>
                  </a:lnTo>
                  <a:lnTo>
                    <a:pt x="5" y="942"/>
                  </a:lnTo>
                  <a:lnTo>
                    <a:pt x="3" y="939"/>
                  </a:lnTo>
                  <a:lnTo>
                    <a:pt x="0" y="939"/>
                  </a:lnTo>
                  <a:lnTo>
                    <a:pt x="3" y="935"/>
                  </a:lnTo>
                  <a:lnTo>
                    <a:pt x="0" y="933"/>
                  </a:lnTo>
                  <a:lnTo>
                    <a:pt x="2" y="930"/>
                  </a:lnTo>
                  <a:lnTo>
                    <a:pt x="0" y="928"/>
                  </a:lnTo>
                  <a:lnTo>
                    <a:pt x="2" y="927"/>
                  </a:lnTo>
                  <a:lnTo>
                    <a:pt x="2" y="924"/>
                  </a:lnTo>
                  <a:lnTo>
                    <a:pt x="6" y="921"/>
                  </a:lnTo>
                  <a:lnTo>
                    <a:pt x="6" y="921"/>
                  </a:lnTo>
                  <a:lnTo>
                    <a:pt x="3" y="921"/>
                  </a:lnTo>
                  <a:lnTo>
                    <a:pt x="3" y="920"/>
                  </a:lnTo>
                  <a:lnTo>
                    <a:pt x="0" y="920"/>
                  </a:lnTo>
                  <a:lnTo>
                    <a:pt x="0" y="920"/>
                  </a:lnTo>
                  <a:lnTo>
                    <a:pt x="6" y="916"/>
                  </a:lnTo>
                  <a:lnTo>
                    <a:pt x="9" y="913"/>
                  </a:lnTo>
                  <a:lnTo>
                    <a:pt x="10" y="913"/>
                  </a:lnTo>
                  <a:lnTo>
                    <a:pt x="12" y="912"/>
                  </a:lnTo>
                  <a:lnTo>
                    <a:pt x="12" y="913"/>
                  </a:lnTo>
                  <a:lnTo>
                    <a:pt x="10" y="916"/>
                  </a:lnTo>
                  <a:lnTo>
                    <a:pt x="10" y="919"/>
                  </a:lnTo>
                  <a:lnTo>
                    <a:pt x="16" y="920"/>
                  </a:lnTo>
                  <a:lnTo>
                    <a:pt x="17" y="923"/>
                  </a:lnTo>
                  <a:lnTo>
                    <a:pt x="19" y="919"/>
                  </a:lnTo>
                  <a:lnTo>
                    <a:pt x="16" y="916"/>
                  </a:lnTo>
                  <a:lnTo>
                    <a:pt x="20" y="910"/>
                  </a:lnTo>
                  <a:lnTo>
                    <a:pt x="17" y="909"/>
                  </a:lnTo>
                  <a:lnTo>
                    <a:pt x="19" y="905"/>
                  </a:lnTo>
                  <a:lnTo>
                    <a:pt x="20" y="905"/>
                  </a:lnTo>
                  <a:lnTo>
                    <a:pt x="21" y="906"/>
                  </a:lnTo>
                  <a:lnTo>
                    <a:pt x="23" y="903"/>
                  </a:lnTo>
                  <a:lnTo>
                    <a:pt x="24" y="905"/>
                  </a:lnTo>
                  <a:lnTo>
                    <a:pt x="29" y="903"/>
                  </a:lnTo>
                  <a:lnTo>
                    <a:pt x="31" y="899"/>
                  </a:lnTo>
                  <a:lnTo>
                    <a:pt x="36" y="898"/>
                  </a:lnTo>
                  <a:lnTo>
                    <a:pt x="38" y="895"/>
                  </a:lnTo>
                  <a:lnTo>
                    <a:pt x="43" y="893"/>
                  </a:lnTo>
                  <a:lnTo>
                    <a:pt x="45" y="895"/>
                  </a:lnTo>
                  <a:lnTo>
                    <a:pt x="45" y="892"/>
                  </a:lnTo>
                  <a:lnTo>
                    <a:pt x="51" y="889"/>
                  </a:lnTo>
                  <a:lnTo>
                    <a:pt x="55" y="889"/>
                  </a:lnTo>
                  <a:lnTo>
                    <a:pt x="54" y="896"/>
                  </a:lnTo>
                  <a:lnTo>
                    <a:pt x="55" y="898"/>
                  </a:lnTo>
                  <a:lnTo>
                    <a:pt x="51" y="906"/>
                  </a:lnTo>
                  <a:lnTo>
                    <a:pt x="51" y="906"/>
                  </a:lnTo>
                  <a:lnTo>
                    <a:pt x="52" y="905"/>
                  </a:lnTo>
                  <a:lnTo>
                    <a:pt x="54" y="903"/>
                  </a:lnTo>
                  <a:lnTo>
                    <a:pt x="58" y="905"/>
                  </a:lnTo>
                  <a:lnTo>
                    <a:pt x="58" y="902"/>
                  </a:lnTo>
                  <a:lnTo>
                    <a:pt x="66" y="900"/>
                  </a:lnTo>
                  <a:lnTo>
                    <a:pt x="73" y="895"/>
                  </a:lnTo>
                  <a:lnTo>
                    <a:pt x="75" y="892"/>
                  </a:lnTo>
                  <a:lnTo>
                    <a:pt x="75" y="888"/>
                  </a:lnTo>
                  <a:lnTo>
                    <a:pt x="72" y="884"/>
                  </a:lnTo>
                  <a:lnTo>
                    <a:pt x="75" y="884"/>
                  </a:lnTo>
                  <a:lnTo>
                    <a:pt x="75" y="885"/>
                  </a:lnTo>
                  <a:lnTo>
                    <a:pt x="78" y="885"/>
                  </a:lnTo>
                  <a:lnTo>
                    <a:pt x="79" y="885"/>
                  </a:lnTo>
                  <a:lnTo>
                    <a:pt x="79" y="882"/>
                  </a:lnTo>
                  <a:lnTo>
                    <a:pt x="80" y="884"/>
                  </a:lnTo>
                  <a:lnTo>
                    <a:pt x="79" y="886"/>
                  </a:lnTo>
                  <a:lnTo>
                    <a:pt x="79" y="891"/>
                  </a:lnTo>
                  <a:lnTo>
                    <a:pt x="78" y="892"/>
                  </a:lnTo>
                  <a:lnTo>
                    <a:pt x="78" y="896"/>
                  </a:lnTo>
                  <a:lnTo>
                    <a:pt x="80" y="900"/>
                  </a:lnTo>
                  <a:lnTo>
                    <a:pt x="89" y="905"/>
                  </a:lnTo>
                  <a:lnTo>
                    <a:pt x="95" y="905"/>
                  </a:lnTo>
                  <a:lnTo>
                    <a:pt x="99" y="906"/>
                  </a:lnTo>
                  <a:lnTo>
                    <a:pt x="104" y="905"/>
                  </a:lnTo>
                  <a:lnTo>
                    <a:pt x="109" y="899"/>
                  </a:lnTo>
                  <a:lnTo>
                    <a:pt x="111" y="898"/>
                  </a:lnTo>
                  <a:lnTo>
                    <a:pt x="113" y="898"/>
                  </a:lnTo>
                  <a:lnTo>
                    <a:pt x="109" y="900"/>
                  </a:lnTo>
                  <a:lnTo>
                    <a:pt x="111" y="902"/>
                  </a:lnTo>
                  <a:lnTo>
                    <a:pt x="114" y="902"/>
                  </a:lnTo>
                  <a:lnTo>
                    <a:pt x="118" y="899"/>
                  </a:lnTo>
                  <a:lnTo>
                    <a:pt x="121" y="902"/>
                  </a:lnTo>
                  <a:lnTo>
                    <a:pt x="121" y="900"/>
                  </a:lnTo>
                  <a:lnTo>
                    <a:pt x="123" y="900"/>
                  </a:lnTo>
                  <a:lnTo>
                    <a:pt x="123" y="899"/>
                  </a:lnTo>
                  <a:lnTo>
                    <a:pt x="125" y="898"/>
                  </a:lnTo>
                  <a:lnTo>
                    <a:pt x="123" y="898"/>
                  </a:lnTo>
                  <a:lnTo>
                    <a:pt x="123" y="896"/>
                  </a:lnTo>
                  <a:lnTo>
                    <a:pt x="120" y="893"/>
                  </a:lnTo>
                  <a:lnTo>
                    <a:pt x="113" y="895"/>
                  </a:lnTo>
                  <a:lnTo>
                    <a:pt x="107" y="892"/>
                  </a:lnTo>
                  <a:lnTo>
                    <a:pt x="104" y="893"/>
                  </a:lnTo>
                  <a:lnTo>
                    <a:pt x="103" y="893"/>
                  </a:lnTo>
                  <a:lnTo>
                    <a:pt x="103" y="891"/>
                  </a:lnTo>
                  <a:lnTo>
                    <a:pt x="100" y="888"/>
                  </a:lnTo>
                  <a:lnTo>
                    <a:pt x="100" y="886"/>
                  </a:lnTo>
                  <a:lnTo>
                    <a:pt x="102" y="885"/>
                  </a:lnTo>
                  <a:lnTo>
                    <a:pt x="104" y="888"/>
                  </a:lnTo>
                  <a:lnTo>
                    <a:pt x="103" y="891"/>
                  </a:lnTo>
                  <a:lnTo>
                    <a:pt x="103" y="892"/>
                  </a:lnTo>
                  <a:lnTo>
                    <a:pt x="104" y="891"/>
                  </a:lnTo>
                  <a:lnTo>
                    <a:pt x="104" y="889"/>
                  </a:lnTo>
                  <a:lnTo>
                    <a:pt x="109" y="889"/>
                  </a:lnTo>
                  <a:lnTo>
                    <a:pt x="110" y="886"/>
                  </a:lnTo>
                  <a:lnTo>
                    <a:pt x="104" y="888"/>
                  </a:lnTo>
                  <a:lnTo>
                    <a:pt x="103" y="886"/>
                  </a:lnTo>
                  <a:lnTo>
                    <a:pt x="106" y="884"/>
                  </a:lnTo>
                  <a:lnTo>
                    <a:pt x="109" y="885"/>
                  </a:lnTo>
                  <a:lnTo>
                    <a:pt x="109" y="882"/>
                  </a:lnTo>
                  <a:lnTo>
                    <a:pt x="110" y="884"/>
                  </a:lnTo>
                  <a:lnTo>
                    <a:pt x="111" y="881"/>
                  </a:lnTo>
                  <a:lnTo>
                    <a:pt x="110" y="879"/>
                  </a:lnTo>
                  <a:lnTo>
                    <a:pt x="107" y="884"/>
                  </a:lnTo>
                  <a:lnTo>
                    <a:pt x="109" y="877"/>
                  </a:lnTo>
                  <a:lnTo>
                    <a:pt x="109" y="871"/>
                  </a:lnTo>
                  <a:lnTo>
                    <a:pt x="110" y="864"/>
                  </a:lnTo>
                  <a:lnTo>
                    <a:pt x="109" y="863"/>
                  </a:lnTo>
                  <a:lnTo>
                    <a:pt x="106" y="861"/>
                  </a:lnTo>
                  <a:lnTo>
                    <a:pt x="96" y="860"/>
                  </a:lnTo>
                  <a:lnTo>
                    <a:pt x="90" y="857"/>
                  </a:lnTo>
                  <a:lnTo>
                    <a:pt x="90" y="856"/>
                  </a:lnTo>
                  <a:lnTo>
                    <a:pt x="90" y="853"/>
                  </a:lnTo>
                  <a:lnTo>
                    <a:pt x="96" y="850"/>
                  </a:lnTo>
                  <a:lnTo>
                    <a:pt x="100" y="851"/>
                  </a:lnTo>
                  <a:lnTo>
                    <a:pt x="103" y="850"/>
                  </a:lnTo>
                  <a:lnTo>
                    <a:pt x="104" y="851"/>
                  </a:lnTo>
                  <a:lnTo>
                    <a:pt x="111" y="850"/>
                  </a:lnTo>
                  <a:lnTo>
                    <a:pt x="116" y="846"/>
                  </a:lnTo>
                  <a:lnTo>
                    <a:pt x="121" y="844"/>
                  </a:lnTo>
                  <a:lnTo>
                    <a:pt x="127" y="837"/>
                  </a:lnTo>
                  <a:lnTo>
                    <a:pt x="134" y="836"/>
                  </a:lnTo>
                  <a:lnTo>
                    <a:pt x="137" y="828"/>
                  </a:lnTo>
                  <a:lnTo>
                    <a:pt x="135" y="825"/>
                  </a:lnTo>
                  <a:lnTo>
                    <a:pt x="137" y="823"/>
                  </a:lnTo>
                  <a:lnTo>
                    <a:pt x="135" y="822"/>
                  </a:lnTo>
                  <a:lnTo>
                    <a:pt x="137" y="822"/>
                  </a:lnTo>
                  <a:lnTo>
                    <a:pt x="138" y="821"/>
                  </a:lnTo>
                  <a:lnTo>
                    <a:pt x="135" y="818"/>
                  </a:lnTo>
                  <a:lnTo>
                    <a:pt x="138" y="815"/>
                  </a:lnTo>
                  <a:lnTo>
                    <a:pt x="138" y="814"/>
                  </a:lnTo>
                  <a:lnTo>
                    <a:pt x="132" y="808"/>
                  </a:lnTo>
                  <a:lnTo>
                    <a:pt x="130" y="808"/>
                  </a:lnTo>
                  <a:lnTo>
                    <a:pt x="125" y="807"/>
                  </a:lnTo>
                  <a:lnTo>
                    <a:pt x="124" y="810"/>
                  </a:lnTo>
                  <a:lnTo>
                    <a:pt x="113" y="812"/>
                  </a:lnTo>
                  <a:lnTo>
                    <a:pt x="107" y="811"/>
                  </a:lnTo>
                  <a:lnTo>
                    <a:pt x="104" y="811"/>
                  </a:lnTo>
                  <a:lnTo>
                    <a:pt x="103" y="814"/>
                  </a:lnTo>
                  <a:lnTo>
                    <a:pt x="100" y="815"/>
                  </a:lnTo>
                  <a:lnTo>
                    <a:pt x="99" y="815"/>
                  </a:lnTo>
                  <a:lnTo>
                    <a:pt x="93" y="815"/>
                  </a:lnTo>
                  <a:lnTo>
                    <a:pt x="92" y="815"/>
                  </a:lnTo>
                  <a:lnTo>
                    <a:pt x="95" y="812"/>
                  </a:lnTo>
                  <a:lnTo>
                    <a:pt x="96" y="810"/>
                  </a:lnTo>
                  <a:lnTo>
                    <a:pt x="99" y="808"/>
                  </a:lnTo>
                  <a:lnTo>
                    <a:pt x="102" y="810"/>
                  </a:lnTo>
                  <a:lnTo>
                    <a:pt x="102" y="808"/>
                  </a:lnTo>
                  <a:lnTo>
                    <a:pt x="103" y="807"/>
                  </a:lnTo>
                  <a:lnTo>
                    <a:pt x="102" y="805"/>
                  </a:lnTo>
                  <a:lnTo>
                    <a:pt x="113" y="803"/>
                  </a:lnTo>
                  <a:lnTo>
                    <a:pt x="114" y="801"/>
                  </a:lnTo>
                  <a:lnTo>
                    <a:pt x="114" y="800"/>
                  </a:lnTo>
                  <a:lnTo>
                    <a:pt x="117" y="798"/>
                  </a:lnTo>
                  <a:lnTo>
                    <a:pt x="117" y="796"/>
                  </a:lnTo>
                  <a:lnTo>
                    <a:pt x="120" y="794"/>
                  </a:lnTo>
                  <a:lnTo>
                    <a:pt x="125" y="791"/>
                  </a:lnTo>
                  <a:lnTo>
                    <a:pt x="128" y="787"/>
                  </a:lnTo>
                  <a:lnTo>
                    <a:pt x="132" y="784"/>
                  </a:lnTo>
                  <a:lnTo>
                    <a:pt x="134" y="783"/>
                  </a:lnTo>
                  <a:lnTo>
                    <a:pt x="137" y="782"/>
                  </a:lnTo>
                  <a:lnTo>
                    <a:pt x="137" y="780"/>
                  </a:lnTo>
                  <a:lnTo>
                    <a:pt x="138" y="780"/>
                  </a:lnTo>
                  <a:lnTo>
                    <a:pt x="141" y="780"/>
                  </a:lnTo>
                  <a:lnTo>
                    <a:pt x="141" y="777"/>
                  </a:lnTo>
                  <a:lnTo>
                    <a:pt x="139" y="777"/>
                  </a:lnTo>
                  <a:lnTo>
                    <a:pt x="141" y="776"/>
                  </a:lnTo>
                  <a:lnTo>
                    <a:pt x="141" y="773"/>
                  </a:lnTo>
                  <a:lnTo>
                    <a:pt x="146" y="770"/>
                  </a:lnTo>
                  <a:lnTo>
                    <a:pt x="144" y="768"/>
                  </a:lnTo>
                  <a:lnTo>
                    <a:pt x="145" y="766"/>
                  </a:lnTo>
                  <a:lnTo>
                    <a:pt x="148" y="766"/>
                  </a:lnTo>
                  <a:lnTo>
                    <a:pt x="148" y="762"/>
                  </a:lnTo>
                  <a:lnTo>
                    <a:pt x="156" y="761"/>
                  </a:lnTo>
                  <a:lnTo>
                    <a:pt x="161" y="765"/>
                  </a:lnTo>
                  <a:lnTo>
                    <a:pt x="162" y="763"/>
                  </a:lnTo>
                  <a:lnTo>
                    <a:pt x="162" y="762"/>
                  </a:lnTo>
                  <a:lnTo>
                    <a:pt x="166" y="761"/>
                  </a:lnTo>
                  <a:lnTo>
                    <a:pt x="168" y="758"/>
                  </a:lnTo>
                  <a:lnTo>
                    <a:pt x="166" y="755"/>
                  </a:lnTo>
                  <a:lnTo>
                    <a:pt x="169" y="754"/>
                  </a:lnTo>
                  <a:lnTo>
                    <a:pt x="168" y="744"/>
                  </a:lnTo>
                  <a:lnTo>
                    <a:pt x="170" y="744"/>
                  </a:lnTo>
                  <a:lnTo>
                    <a:pt x="173" y="742"/>
                  </a:lnTo>
                  <a:lnTo>
                    <a:pt x="175" y="740"/>
                  </a:lnTo>
                  <a:lnTo>
                    <a:pt x="175" y="738"/>
                  </a:lnTo>
                  <a:lnTo>
                    <a:pt x="177" y="737"/>
                  </a:lnTo>
                  <a:lnTo>
                    <a:pt x="179" y="737"/>
                  </a:lnTo>
                  <a:lnTo>
                    <a:pt x="177" y="734"/>
                  </a:lnTo>
                  <a:lnTo>
                    <a:pt x="175" y="733"/>
                  </a:lnTo>
                  <a:lnTo>
                    <a:pt x="177" y="730"/>
                  </a:lnTo>
                  <a:lnTo>
                    <a:pt x="179" y="728"/>
                  </a:lnTo>
                  <a:lnTo>
                    <a:pt x="176" y="728"/>
                  </a:lnTo>
                  <a:lnTo>
                    <a:pt x="177" y="724"/>
                  </a:lnTo>
                  <a:lnTo>
                    <a:pt x="184" y="720"/>
                  </a:lnTo>
                  <a:lnTo>
                    <a:pt x="189" y="714"/>
                  </a:lnTo>
                  <a:lnTo>
                    <a:pt x="191" y="713"/>
                  </a:lnTo>
                  <a:lnTo>
                    <a:pt x="191" y="710"/>
                  </a:lnTo>
                  <a:lnTo>
                    <a:pt x="190" y="706"/>
                  </a:lnTo>
                  <a:lnTo>
                    <a:pt x="183" y="709"/>
                  </a:lnTo>
                  <a:lnTo>
                    <a:pt x="179" y="709"/>
                  </a:lnTo>
                  <a:lnTo>
                    <a:pt x="177" y="707"/>
                  </a:lnTo>
                  <a:lnTo>
                    <a:pt x="172" y="710"/>
                  </a:lnTo>
                  <a:lnTo>
                    <a:pt x="170" y="709"/>
                  </a:lnTo>
                  <a:lnTo>
                    <a:pt x="170" y="707"/>
                  </a:lnTo>
                  <a:lnTo>
                    <a:pt x="177" y="701"/>
                  </a:lnTo>
                  <a:lnTo>
                    <a:pt x="179" y="695"/>
                  </a:lnTo>
                  <a:lnTo>
                    <a:pt x="184" y="688"/>
                  </a:lnTo>
                  <a:lnTo>
                    <a:pt x="182" y="685"/>
                  </a:lnTo>
                  <a:lnTo>
                    <a:pt x="186" y="678"/>
                  </a:lnTo>
                  <a:lnTo>
                    <a:pt x="189" y="677"/>
                  </a:lnTo>
                  <a:lnTo>
                    <a:pt x="190" y="670"/>
                  </a:lnTo>
                  <a:lnTo>
                    <a:pt x="198" y="664"/>
                  </a:lnTo>
                  <a:lnTo>
                    <a:pt x="203" y="657"/>
                  </a:lnTo>
                  <a:lnTo>
                    <a:pt x="201" y="653"/>
                  </a:lnTo>
                  <a:lnTo>
                    <a:pt x="204" y="650"/>
                  </a:lnTo>
                  <a:lnTo>
                    <a:pt x="207" y="647"/>
                  </a:lnTo>
                  <a:lnTo>
                    <a:pt x="214" y="652"/>
                  </a:lnTo>
                  <a:lnTo>
                    <a:pt x="221" y="653"/>
                  </a:lnTo>
                  <a:lnTo>
                    <a:pt x="221" y="654"/>
                  </a:lnTo>
                  <a:lnTo>
                    <a:pt x="225" y="657"/>
                  </a:lnTo>
                  <a:lnTo>
                    <a:pt x="228" y="657"/>
                  </a:lnTo>
                  <a:lnTo>
                    <a:pt x="229" y="653"/>
                  </a:lnTo>
                  <a:lnTo>
                    <a:pt x="235" y="650"/>
                  </a:lnTo>
                  <a:lnTo>
                    <a:pt x="236" y="652"/>
                  </a:lnTo>
                  <a:lnTo>
                    <a:pt x="239" y="656"/>
                  </a:lnTo>
                  <a:lnTo>
                    <a:pt x="239" y="652"/>
                  </a:lnTo>
                  <a:lnTo>
                    <a:pt x="236" y="649"/>
                  </a:lnTo>
                  <a:lnTo>
                    <a:pt x="234" y="650"/>
                  </a:lnTo>
                  <a:lnTo>
                    <a:pt x="234" y="649"/>
                  </a:lnTo>
                  <a:lnTo>
                    <a:pt x="231" y="650"/>
                  </a:lnTo>
                  <a:lnTo>
                    <a:pt x="228" y="649"/>
                  </a:lnTo>
                  <a:lnTo>
                    <a:pt x="231" y="649"/>
                  </a:lnTo>
                  <a:lnTo>
                    <a:pt x="235" y="646"/>
                  </a:lnTo>
                  <a:lnTo>
                    <a:pt x="239" y="647"/>
                  </a:lnTo>
                  <a:lnTo>
                    <a:pt x="245" y="649"/>
                  </a:lnTo>
                  <a:lnTo>
                    <a:pt x="248" y="647"/>
                  </a:lnTo>
                  <a:lnTo>
                    <a:pt x="246" y="649"/>
                  </a:lnTo>
                  <a:lnTo>
                    <a:pt x="250" y="650"/>
                  </a:lnTo>
                  <a:lnTo>
                    <a:pt x="250" y="649"/>
                  </a:lnTo>
                  <a:lnTo>
                    <a:pt x="253" y="650"/>
                  </a:lnTo>
                  <a:lnTo>
                    <a:pt x="252" y="646"/>
                  </a:lnTo>
                  <a:lnTo>
                    <a:pt x="250" y="646"/>
                  </a:lnTo>
                  <a:lnTo>
                    <a:pt x="249" y="647"/>
                  </a:lnTo>
                  <a:lnTo>
                    <a:pt x="245" y="646"/>
                  </a:lnTo>
                  <a:lnTo>
                    <a:pt x="239" y="646"/>
                  </a:lnTo>
                  <a:lnTo>
                    <a:pt x="238" y="645"/>
                  </a:lnTo>
                  <a:lnTo>
                    <a:pt x="238" y="643"/>
                  </a:lnTo>
                  <a:lnTo>
                    <a:pt x="241" y="643"/>
                  </a:lnTo>
                  <a:lnTo>
                    <a:pt x="242" y="645"/>
                  </a:lnTo>
                  <a:lnTo>
                    <a:pt x="248" y="642"/>
                  </a:lnTo>
                  <a:lnTo>
                    <a:pt x="253" y="643"/>
                  </a:lnTo>
                  <a:lnTo>
                    <a:pt x="257" y="640"/>
                  </a:lnTo>
                  <a:lnTo>
                    <a:pt x="257" y="643"/>
                  </a:lnTo>
                  <a:lnTo>
                    <a:pt x="253" y="645"/>
                  </a:lnTo>
                  <a:lnTo>
                    <a:pt x="260" y="646"/>
                  </a:lnTo>
                  <a:lnTo>
                    <a:pt x="259" y="647"/>
                  </a:lnTo>
                  <a:lnTo>
                    <a:pt x="260" y="647"/>
                  </a:lnTo>
                  <a:lnTo>
                    <a:pt x="262" y="650"/>
                  </a:lnTo>
                  <a:lnTo>
                    <a:pt x="264" y="650"/>
                  </a:lnTo>
                  <a:lnTo>
                    <a:pt x="266" y="650"/>
                  </a:lnTo>
                  <a:lnTo>
                    <a:pt x="263" y="649"/>
                  </a:lnTo>
                  <a:lnTo>
                    <a:pt x="263" y="645"/>
                  </a:lnTo>
                  <a:lnTo>
                    <a:pt x="260" y="642"/>
                  </a:lnTo>
                  <a:lnTo>
                    <a:pt x="262" y="640"/>
                  </a:lnTo>
                  <a:lnTo>
                    <a:pt x="260" y="640"/>
                  </a:lnTo>
                  <a:lnTo>
                    <a:pt x="262" y="639"/>
                  </a:lnTo>
                  <a:lnTo>
                    <a:pt x="262" y="639"/>
                  </a:lnTo>
                  <a:lnTo>
                    <a:pt x="262" y="636"/>
                  </a:lnTo>
                  <a:lnTo>
                    <a:pt x="260" y="636"/>
                  </a:lnTo>
                  <a:lnTo>
                    <a:pt x="269" y="629"/>
                  </a:lnTo>
                  <a:lnTo>
                    <a:pt x="269" y="628"/>
                  </a:lnTo>
                  <a:lnTo>
                    <a:pt x="264" y="631"/>
                  </a:lnTo>
                  <a:lnTo>
                    <a:pt x="264" y="629"/>
                  </a:lnTo>
                  <a:lnTo>
                    <a:pt x="260" y="632"/>
                  </a:lnTo>
                  <a:lnTo>
                    <a:pt x="253" y="631"/>
                  </a:lnTo>
                  <a:lnTo>
                    <a:pt x="249" y="631"/>
                  </a:lnTo>
                  <a:lnTo>
                    <a:pt x="256" y="631"/>
                  </a:lnTo>
                  <a:lnTo>
                    <a:pt x="256" y="629"/>
                  </a:lnTo>
                  <a:lnTo>
                    <a:pt x="253" y="629"/>
                  </a:lnTo>
                  <a:lnTo>
                    <a:pt x="256" y="628"/>
                  </a:lnTo>
                  <a:lnTo>
                    <a:pt x="252" y="628"/>
                  </a:lnTo>
                  <a:lnTo>
                    <a:pt x="252" y="626"/>
                  </a:lnTo>
                  <a:lnTo>
                    <a:pt x="256" y="625"/>
                  </a:lnTo>
                  <a:lnTo>
                    <a:pt x="262" y="624"/>
                  </a:lnTo>
                  <a:lnTo>
                    <a:pt x="259" y="624"/>
                  </a:lnTo>
                  <a:lnTo>
                    <a:pt x="257" y="622"/>
                  </a:lnTo>
                  <a:lnTo>
                    <a:pt x="259" y="621"/>
                  </a:lnTo>
                  <a:lnTo>
                    <a:pt x="253" y="621"/>
                  </a:lnTo>
                  <a:lnTo>
                    <a:pt x="256" y="618"/>
                  </a:lnTo>
                  <a:lnTo>
                    <a:pt x="263" y="618"/>
                  </a:lnTo>
                  <a:lnTo>
                    <a:pt x="262" y="617"/>
                  </a:lnTo>
                  <a:lnTo>
                    <a:pt x="263" y="614"/>
                  </a:lnTo>
                  <a:lnTo>
                    <a:pt x="262" y="614"/>
                  </a:lnTo>
                  <a:lnTo>
                    <a:pt x="257" y="614"/>
                  </a:lnTo>
                  <a:lnTo>
                    <a:pt x="256" y="615"/>
                  </a:lnTo>
                  <a:lnTo>
                    <a:pt x="257" y="617"/>
                  </a:lnTo>
                  <a:lnTo>
                    <a:pt x="253" y="617"/>
                  </a:lnTo>
                  <a:lnTo>
                    <a:pt x="253" y="614"/>
                  </a:lnTo>
                  <a:lnTo>
                    <a:pt x="249" y="615"/>
                  </a:lnTo>
                  <a:lnTo>
                    <a:pt x="249" y="614"/>
                  </a:lnTo>
                  <a:lnTo>
                    <a:pt x="245" y="615"/>
                  </a:lnTo>
                  <a:lnTo>
                    <a:pt x="242" y="617"/>
                  </a:lnTo>
                  <a:lnTo>
                    <a:pt x="234" y="618"/>
                  </a:lnTo>
                  <a:lnTo>
                    <a:pt x="234" y="619"/>
                  </a:lnTo>
                  <a:lnTo>
                    <a:pt x="232" y="618"/>
                  </a:lnTo>
                  <a:lnTo>
                    <a:pt x="229" y="618"/>
                  </a:lnTo>
                  <a:lnTo>
                    <a:pt x="229" y="619"/>
                  </a:lnTo>
                  <a:lnTo>
                    <a:pt x="232" y="619"/>
                  </a:lnTo>
                  <a:lnTo>
                    <a:pt x="232" y="619"/>
                  </a:lnTo>
                  <a:lnTo>
                    <a:pt x="224" y="621"/>
                  </a:lnTo>
                  <a:lnTo>
                    <a:pt x="215" y="621"/>
                  </a:lnTo>
                  <a:lnTo>
                    <a:pt x="214" y="621"/>
                  </a:lnTo>
                  <a:lnTo>
                    <a:pt x="194" y="624"/>
                  </a:lnTo>
                  <a:lnTo>
                    <a:pt x="190" y="622"/>
                  </a:lnTo>
                  <a:lnTo>
                    <a:pt x="183" y="625"/>
                  </a:lnTo>
                  <a:lnTo>
                    <a:pt x="175" y="625"/>
                  </a:lnTo>
                  <a:lnTo>
                    <a:pt x="172" y="626"/>
                  </a:lnTo>
                  <a:lnTo>
                    <a:pt x="169" y="626"/>
                  </a:lnTo>
                  <a:lnTo>
                    <a:pt x="168" y="628"/>
                  </a:lnTo>
                  <a:lnTo>
                    <a:pt x="162" y="628"/>
                  </a:lnTo>
                  <a:lnTo>
                    <a:pt x="158" y="624"/>
                  </a:lnTo>
                  <a:lnTo>
                    <a:pt x="158" y="622"/>
                  </a:lnTo>
                  <a:lnTo>
                    <a:pt x="159" y="622"/>
                  </a:lnTo>
                  <a:lnTo>
                    <a:pt x="158" y="621"/>
                  </a:lnTo>
                  <a:lnTo>
                    <a:pt x="158" y="617"/>
                  </a:lnTo>
                  <a:lnTo>
                    <a:pt x="156" y="619"/>
                  </a:lnTo>
                  <a:lnTo>
                    <a:pt x="155" y="617"/>
                  </a:lnTo>
                  <a:lnTo>
                    <a:pt x="158" y="614"/>
                  </a:lnTo>
                  <a:lnTo>
                    <a:pt x="161" y="612"/>
                  </a:lnTo>
                  <a:lnTo>
                    <a:pt x="158" y="608"/>
                  </a:lnTo>
                  <a:lnTo>
                    <a:pt x="155" y="610"/>
                  </a:lnTo>
                  <a:lnTo>
                    <a:pt x="158" y="611"/>
                  </a:lnTo>
                  <a:lnTo>
                    <a:pt x="154" y="612"/>
                  </a:lnTo>
                  <a:lnTo>
                    <a:pt x="152" y="614"/>
                  </a:lnTo>
                  <a:lnTo>
                    <a:pt x="154" y="617"/>
                  </a:lnTo>
                  <a:lnTo>
                    <a:pt x="152" y="624"/>
                  </a:lnTo>
                  <a:lnTo>
                    <a:pt x="151" y="625"/>
                  </a:lnTo>
                  <a:lnTo>
                    <a:pt x="151" y="622"/>
                  </a:lnTo>
                  <a:lnTo>
                    <a:pt x="146" y="625"/>
                  </a:lnTo>
                  <a:lnTo>
                    <a:pt x="145" y="624"/>
                  </a:lnTo>
                  <a:lnTo>
                    <a:pt x="144" y="619"/>
                  </a:lnTo>
                  <a:lnTo>
                    <a:pt x="145" y="615"/>
                  </a:lnTo>
                  <a:lnTo>
                    <a:pt x="149" y="611"/>
                  </a:lnTo>
                  <a:lnTo>
                    <a:pt x="149" y="610"/>
                  </a:lnTo>
                  <a:lnTo>
                    <a:pt x="149" y="608"/>
                  </a:lnTo>
                  <a:lnTo>
                    <a:pt x="149" y="607"/>
                  </a:lnTo>
                  <a:lnTo>
                    <a:pt x="148" y="608"/>
                  </a:lnTo>
                  <a:lnTo>
                    <a:pt x="148" y="603"/>
                  </a:lnTo>
                  <a:lnTo>
                    <a:pt x="145" y="600"/>
                  </a:lnTo>
                  <a:lnTo>
                    <a:pt x="146" y="598"/>
                  </a:lnTo>
                  <a:lnTo>
                    <a:pt x="151" y="598"/>
                  </a:lnTo>
                  <a:lnTo>
                    <a:pt x="154" y="601"/>
                  </a:lnTo>
                  <a:lnTo>
                    <a:pt x="152" y="597"/>
                  </a:lnTo>
                  <a:lnTo>
                    <a:pt x="155" y="596"/>
                  </a:lnTo>
                  <a:lnTo>
                    <a:pt x="154" y="594"/>
                  </a:lnTo>
                  <a:lnTo>
                    <a:pt x="155" y="593"/>
                  </a:lnTo>
                  <a:lnTo>
                    <a:pt x="156" y="596"/>
                  </a:lnTo>
                  <a:lnTo>
                    <a:pt x="155" y="600"/>
                  </a:lnTo>
                  <a:lnTo>
                    <a:pt x="158" y="603"/>
                  </a:lnTo>
                  <a:lnTo>
                    <a:pt x="158" y="600"/>
                  </a:lnTo>
                  <a:lnTo>
                    <a:pt x="156" y="601"/>
                  </a:lnTo>
                  <a:lnTo>
                    <a:pt x="155" y="598"/>
                  </a:lnTo>
                  <a:lnTo>
                    <a:pt x="158" y="593"/>
                  </a:lnTo>
                  <a:lnTo>
                    <a:pt x="154" y="591"/>
                  </a:lnTo>
                  <a:lnTo>
                    <a:pt x="154" y="593"/>
                  </a:lnTo>
                  <a:lnTo>
                    <a:pt x="154" y="590"/>
                  </a:lnTo>
                  <a:lnTo>
                    <a:pt x="152" y="591"/>
                  </a:lnTo>
                  <a:lnTo>
                    <a:pt x="149" y="587"/>
                  </a:lnTo>
                  <a:lnTo>
                    <a:pt x="151" y="586"/>
                  </a:lnTo>
                  <a:lnTo>
                    <a:pt x="154" y="585"/>
                  </a:lnTo>
                  <a:lnTo>
                    <a:pt x="156" y="585"/>
                  </a:lnTo>
                  <a:lnTo>
                    <a:pt x="156" y="583"/>
                  </a:lnTo>
                  <a:lnTo>
                    <a:pt x="158" y="583"/>
                  </a:lnTo>
                  <a:lnTo>
                    <a:pt x="154" y="583"/>
                  </a:lnTo>
                  <a:lnTo>
                    <a:pt x="154" y="582"/>
                  </a:lnTo>
                  <a:lnTo>
                    <a:pt x="155" y="579"/>
                  </a:lnTo>
                  <a:lnTo>
                    <a:pt x="158" y="580"/>
                  </a:lnTo>
                  <a:lnTo>
                    <a:pt x="156" y="579"/>
                  </a:lnTo>
                  <a:lnTo>
                    <a:pt x="154" y="579"/>
                  </a:lnTo>
                  <a:lnTo>
                    <a:pt x="154" y="582"/>
                  </a:lnTo>
                  <a:lnTo>
                    <a:pt x="152" y="582"/>
                  </a:lnTo>
                  <a:lnTo>
                    <a:pt x="154" y="582"/>
                  </a:lnTo>
                  <a:lnTo>
                    <a:pt x="154" y="583"/>
                  </a:lnTo>
                  <a:lnTo>
                    <a:pt x="151" y="583"/>
                  </a:lnTo>
                  <a:lnTo>
                    <a:pt x="149" y="585"/>
                  </a:lnTo>
                  <a:lnTo>
                    <a:pt x="148" y="583"/>
                  </a:lnTo>
                  <a:lnTo>
                    <a:pt x="148" y="583"/>
                  </a:lnTo>
                  <a:lnTo>
                    <a:pt x="149" y="587"/>
                  </a:lnTo>
                  <a:lnTo>
                    <a:pt x="148" y="593"/>
                  </a:lnTo>
                  <a:lnTo>
                    <a:pt x="146" y="591"/>
                  </a:lnTo>
                  <a:lnTo>
                    <a:pt x="149" y="593"/>
                  </a:lnTo>
                  <a:lnTo>
                    <a:pt x="149" y="596"/>
                  </a:lnTo>
                  <a:lnTo>
                    <a:pt x="142" y="597"/>
                  </a:lnTo>
                  <a:lnTo>
                    <a:pt x="138" y="594"/>
                  </a:lnTo>
                  <a:lnTo>
                    <a:pt x="141" y="594"/>
                  </a:lnTo>
                  <a:lnTo>
                    <a:pt x="142" y="594"/>
                  </a:lnTo>
                  <a:lnTo>
                    <a:pt x="145" y="593"/>
                  </a:lnTo>
                  <a:lnTo>
                    <a:pt x="142" y="593"/>
                  </a:lnTo>
                  <a:lnTo>
                    <a:pt x="141" y="590"/>
                  </a:lnTo>
                  <a:lnTo>
                    <a:pt x="145" y="589"/>
                  </a:lnTo>
                  <a:lnTo>
                    <a:pt x="142" y="586"/>
                  </a:lnTo>
                  <a:lnTo>
                    <a:pt x="145" y="585"/>
                  </a:lnTo>
                  <a:lnTo>
                    <a:pt x="145" y="583"/>
                  </a:lnTo>
                  <a:lnTo>
                    <a:pt x="141" y="586"/>
                  </a:lnTo>
                  <a:lnTo>
                    <a:pt x="144" y="580"/>
                  </a:lnTo>
                  <a:lnTo>
                    <a:pt x="139" y="582"/>
                  </a:lnTo>
                  <a:lnTo>
                    <a:pt x="141" y="580"/>
                  </a:lnTo>
                  <a:lnTo>
                    <a:pt x="138" y="579"/>
                  </a:lnTo>
                  <a:lnTo>
                    <a:pt x="138" y="580"/>
                  </a:lnTo>
                  <a:lnTo>
                    <a:pt x="139" y="580"/>
                  </a:lnTo>
                  <a:lnTo>
                    <a:pt x="139" y="583"/>
                  </a:lnTo>
                  <a:lnTo>
                    <a:pt x="138" y="585"/>
                  </a:lnTo>
                  <a:lnTo>
                    <a:pt x="138" y="586"/>
                  </a:lnTo>
                  <a:lnTo>
                    <a:pt x="135" y="587"/>
                  </a:lnTo>
                  <a:lnTo>
                    <a:pt x="132" y="586"/>
                  </a:lnTo>
                  <a:lnTo>
                    <a:pt x="132" y="586"/>
                  </a:lnTo>
                  <a:lnTo>
                    <a:pt x="135" y="587"/>
                  </a:lnTo>
                  <a:lnTo>
                    <a:pt x="132" y="590"/>
                  </a:lnTo>
                  <a:lnTo>
                    <a:pt x="130" y="589"/>
                  </a:lnTo>
                  <a:lnTo>
                    <a:pt x="132" y="591"/>
                  </a:lnTo>
                  <a:lnTo>
                    <a:pt x="130" y="594"/>
                  </a:lnTo>
                  <a:lnTo>
                    <a:pt x="130" y="596"/>
                  </a:lnTo>
                  <a:lnTo>
                    <a:pt x="128" y="597"/>
                  </a:lnTo>
                  <a:lnTo>
                    <a:pt x="128" y="598"/>
                  </a:lnTo>
                  <a:lnTo>
                    <a:pt x="125" y="600"/>
                  </a:lnTo>
                  <a:lnTo>
                    <a:pt x="127" y="604"/>
                  </a:lnTo>
                  <a:lnTo>
                    <a:pt x="120" y="605"/>
                  </a:lnTo>
                  <a:lnTo>
                    <a:pt x="120" y="608"/>
                  </a:lnTo>
                  <a:lnTo>
                    <a:pt x="118" y="607"/>
                  </a:lnTo>
                  <a:lnTo>
                    <a:pt x="118" y="605"/>
                  </a:lnTo>
                  <a:lnTo>
                    <a:pt x="117" y="605"/>
                  </a:lnTo>
                  <a:lnTo>
                    <a:pt x="117" y="604"/>
                  </a:lnTo>
                  <a:lnTo>
                    <a:pt x="116" y="605"/>
                  </a:lnTo>
                  <a:lnTo>
                    <a:pt x="113" y="604"/>
                  </a:lnTo>
                  <a:lnTo>
                    <a:pt x="111" y="600"/>
                  </a:lnTo>
                  <a:lnTo>
                    <a:pt x="111" y="600"/>
                  </a:lnTo>
                  <a:lnTo>
                    <a:pt x="111" y="603"/>
                  </a:lnTo>
                  <a:lnTo>
                    <a:pt x="110" y="603"/>
                  </a:lnTo>
                  <a:lnTo>
                    <a:pt x="109" y="603"/>
                  </a:lnTo>
                  <a:lnTo>
                    <a:pt x="107" y="604"/>
                  </a:lnTo>
                  <a:lnTo>
                    <a:pt x="107" y="604"/>
                  </a:lnTo>
                  <a:lnTo>
                    <a:pt x="107" y="610"/>
                  </a:lnTo>
                  <a:lnTo>
                    <a:pt x="106" y="608"/>
                  </a:lnTo>
                  <a:lnTo>
                    <a:pt x="106" y="605"/>
                  </a:lnTo>
                  <a:lnTo>
                    <a:pt x="102" y="604"/>
                  </a:lnTo>
                  <a:lnTo>
                    <a:pt x="106" y="603"/>
                  </a:lnTo>
                  <a:lnTo>
                    <a:pt x="106" y="603"/>
                  </a:lnTo>
                  <a:lnTo>
                    <a:pt x="109" y="601"/>
                  </a:lnTo>
                  <a:lnTo>
                    <a:pt x="109" y="598"/>
                  </a:lnTo>
                  <a:lnTo>
                    <a:pt x="106" y="600"/>
                  </a:lnTo>
                  <a:lnTo>
                    <a:pt x="106" y="598"/>
                  </a:lnTo>
                  <a:lnTo>
                    <a:pt x="103" y="597"/>
                  </a:lnTo>
                  <a:lnTo>
                    <a:pt x="104" y="601"/>
                  </a:lnTo>
                  <a:lnTo>
                    <a:pt x="103" y="603"/>
                  </a:lnTo>
                  <a:lnTo>
                    <a:pt x="102" y="601"/>
                  </a:lnTo>
                  <a:lnTo>
                    <a:pt x="102" y="603"/>
                  </a:lnTo>
                  <a:lnTo>
                    <a:pt x="100" y="601"/>
                  </a:lnTo>
                  <a:lnTo>
                    <a:pt x="100" y="600"/>
                  </a:lnTo>
                  <a:lnTo>
                    <a:pt x="99" y="601"/>
                  </a:lnTo>
                  <a:lnTo>
                    <a:pt x="97" y="598"/>
                  </a:lnTo>
                  <a:lnTo>
                    <a:pt x="99" y="597"/>
                  </a:lnTo>
                  <a:lnTo>
                    <a:pt x="99" y="594"/>
                  </a:lnTo>
                  <a:lnTo>
                    <a:pt x="99" y="594"/>
                  </a:lnTo>
                  <a:lnTo>
                    <a:pt x="100" y="594"/>
                  </a:lnTo>
                  <a:lnTo>
                    <a:pt x="100" y="591"/>
                  </a:lnTo>
                  <a:lnTo>
                    <a:pt x="102" y="591"/>
                  </a:lnTo>
                  <a:lnTo>
                    <a:pt x="102" y="590"/>
                  </a:lnTo>
                  <a:lnTo>
                    <a:pt x="100" y="591"/>
                  </a:lnTo>
                  <a:lnTo>
                    <a:pt x="99" y="590"/>
                  </a:lnTo>
                  <a:lnTo>
                    <a:pt x="100" y="589"/>
                  </a:lnTo>
                  <a:lnTo>
                    <a:pt x="99" y="587"/>
                  </a:lnTo>
                  <a:lnTo>
                    <a:pt x="100" y="586"/>
                  </a:lnTo>
                  <a:lnTo>
                    <a:pt x="104" y="586"/>
                  </a:lnTo>
                  <a:lnTo>
                    <a:pt x="109" y="585"/>
                  </a:lnTo>
                  <a:lnTo>
                    <a:pt x="109" y="583"/>
                  </a:lnTo>
                  <a:lnTo>
                    <a:pt x="111" y="583"/>
                  </a:lnTo>
                  <a:lnTo>
                    <a:pt x="111" y="586"/>
                  </a:lnTo>
                  <a:lnTo>
                    <a:pt x="114" y="582"/>
                  </a:lnTo>
                  <a:lnTo>
                    <a:pt x="117" y="580"/>
                  </a:lnTo>
                  <a:lnTo>
                    <a:pt x="116" y="579"/>
                  </a:lnTo>
                  <a:lnTo>
                    <a:pt x="114" y="579"/>
                  </a:lnTo>
                  <a:lnTo>
                    <a:pt x="117" y="576"/>
                  </a:lnTo>
                  <a:lnTo>
                    <a:pt x="116" y="576"/>
                  </a:lnTo>
                  <a:lnTo>
                    <a:pt x="113" y="578"/>
                  </a:lnTo>
                  <a:lnTo>
                    <a:pt x="111" y="576"/>
                  </a:lnTo>
                  <a:lnTo>
                    <a:pt x="111" y="575"/>
                  </a:lnTo>
                  <a:lnTo>
                    <a:pt x="116" y="573"/>
                  </a:lnTo>
                  <a:lnTo>
                    <a:pt x="116" y="573"/>
                  </a:lnTo>
                  <a:lnTo>
                    <a:pt x="110" y="573"/>
                  </a:lnTo>
                  <a:lnTo>
                    <a:pt x="109" y="576"/>
                  </a:lnTo>
                  <a:lnTo>
                    <a:pt x="107" y="576"/>
                  </a:lnTo>
                  <a:lnTo>
                    <a:pt x="107" y="579"/>
                  </a:lnTo>
                  <a:lnTo>
                    <a:pt x="106" y="579"/>
                  </a:lnTo>
                  <a:lnTo>
                    <a:pt x="106" y="579"/>
                  </a:lnTo>
                  <a:lnTo>
                    <a:pt x="106" y="578"/>
                  </a:lnTo>
                  <a:lnTo>
                    <a:pt x="104" y="576"/>
                  </a:lnTo>
                  <a:lnTo>
                    <a:pt x="103" y="580"/>
                  </a:lnTo>
                  <a:lnTo>
                    <a:pt x="102" y="579"/>
                  </a:lnTo>
                  <a:lnTo>
                    <a:pt x="100" y="573"/>
                  </a:lnTo>
                  <a:lnTo>
                    <a:pt x="103" y="572"/>
                  </a:lnTo>
                  <a:lnTo>
                    <a:pt x="104" y="573"/>
                  </a:lnTo>
                  <a:lnTo>
                    <a:pt x="104" y="572"/>
                  </a:lnTo>
                  <a:lnTo>
                    <a:pt x="106" y="572"/>
                  </a:lnTo>
                  <a:lnTo>
                    <a:pt x="106" y="571"/>
                  </a:lnTo>
                  <a:lnTo>
                    <a:pt x="106" y="571"/>
                  </a:lnTo>
                  <a:lnTo>
                    <a:pt x="109" y="572"/>
                  </a:lnTo>
                  <a:lnTo>
                    <a:pt x="110" y="571"/>
                  </a:lnTo>
                  <a:lnTo>
                    <a:pt x="106" y="569"/>
                  </a:lnTo>
                  <a:lnTo>
                    <a:pt x="104" y="572"/>
                  </a:lnTo>
                  <a:lnTo>
                    <a:pt x="100" y="573"/>
                  </a:lnTo>
                  <a:lnTo>
                    <a:pt x="99" y="572"/>
                  </a:lnTo>
                  <a:lnTo>
                    <a:pt x="97" y="571"/>
                  </a:lnTo>
                  <a:lnTo>
                    <a:pt x="95" y="573"/>
                  </a:lnTo>
                  <a:lnTo>
                    <a:pt x="95" y="582"/>
                  </a:lnTo>
                  <a:lnTo>
                    <a:pt x="90" y="583"/>
                  </a:lnTo>
                  <a:lnTo>
                    <a:pt x="89" y="583"/>
                  </a:lnTo>
                  <a:lnTo>
                    <a:pt x="87" y="585"/>
                  </a:lnTo>
                  <a:lnTo>
                    <a:pt x="89" y="586"/>
                  </a:lnTo>
                  <a:lnTo>
                    <a:pt x="87" y="586"/>
                  </a:lnTo>
                  <a:lnTo>
                    <a:pt x="85" y="585"/>
                  </a:lnTo>
                  <a:lnTo>
                    <a:pt x="87" y="583"/>
                  </a:lnTo>
                  <a:lnTo>
                    <a:pt x="86" y="582"/>
                  </a:lnTo>
                  <a:lnTo>
                    <a:pt x="79" y="583"/>
                  </a:lnTo>
                  <a:lnTo>
                    <a:pt x="78" y="582"/>
                  </a:lnTo>
                  <a:lnTo>
                    <a:pt x="75" y="582"/>
                  </a:lnTo>
                  <a:lnTo>
                    <a:pt x="73" y="580"/>
                  </a:lnTo>
                  <a:lnTo>
                    <a:pt x="73" y="575"/>
                  </a:lnTo>
                  <a:lnTo>
                    <a:pt x="69" y="573"/>
                  </a:lnTo>
                  <a:lnTo>
                    <a:pt x="68" y="571"/>
                  </a:lnTo>
                  <a:lnTo>
                    <a:pt x="66" y="573"/>
                  </a:lnTo>
                  <a:lnTo>
                    <a:pt x="64" y="573"/>
                  </a:lnTo>
                  <a:lnTo>
                    <a:pt x="62" y="575"/>
                  </a:lnTo>
                  <a:lnTo>
                    <a:pt x="62" y="573"/>
                  </a:lnTo>
                  <a:lnTo>
                    <a:pt x="59" y="578"/>
                  </a:lnTo>
                  <a:lnTo>
                    <a:pt x="55" y="572"/>
                  </a:lnTo>
                  <a:lnTo>
                    <a:pt x="50" y="575"/>
                  </a:lnTo>
                  <a:lnTo>
                    <a:pt x="54" y="565"/>
                  </a:lnTo>
                  <a:lnTo>
                    <a:pt x="55" y="565"/>
                  </a:lnTo>
                  <a:lnTo>
                    <a:pt x="58" y="562"/>
                  </a:lnTo>
                  <a:lnTo>
                    <a:pt x="64" y="564"/>
                  </a:lnTo>
                  <a:lnTo>
                    <a:pt x="65" y="568"/>
                  </a:lnTo>
                  <a:lnTo>
                    <a:pt x="66" y="566"/>
                  </a:lnTo>
                  <a:lnTo>
                    <a:pt x="68" y="566"/>
                  </a:lnTo>
                  <a:lnTo>
                    <a:pt x="69" y="566"/>
                  </a:lnTo>
                  <a:lnTo>
                    <a:pt x="71" y="561"/>
                  </a:lnTo>
                  <a:lnTo>
                    <a:pt x="75" y="561"/>
                  </a:lnTo>
                  <a:lnTo>
                    <a:pt x="69" y="559"/>
                  </a:lnTo>
                  <a:lnTo>
                    <a:pt x="68" y="559"/>
                  </a:lnTo>
                  <a:lnTo>
                    <a:pt x="66" y="559"/>
                  </a:lnTo>
                  <a:lnTo>
                    <a:pt x="65" y="558"/>
                  </a:lnTo>
                  <a:lnTo>
                    <a:pt x="66" y="557"/>
                  </a:lnTo>
                  <a:lnTo>
                    <a:pt x="64" y="555"/>
                  </a:lnTo>
                  <a:lnTo>
                    <a:pt x="65" y="552"/>
                  </a:lnTo>
                  <a:lnTo>
                    <a:pt x="66" y="552"/>
                  </a:lnTo>
                  <a:lnTo>
                    <a:pt x="78" y="559"/>
                  </a:lnTo>
                  <a:lnTo>
                    <a:pt x="76" y="557"/>
                  </a:lnTo>
                  <a:lnTo>
                    <a:pt x="72" y="555"/>
                  </a:lnTo>
                  <a:lnTo>
                    <a:pt x="76" y="554"/>
                  </a:lnTo>
                  <a:lnTo>
                    <a:pt x="76" y="552"/>
                  </a:lnTo>
                  <a:lnTo>
                    <a:pt x="72" y="554"/>
                  </a:lnTo>
                  <a:lnTo>
                    <a:pt x="65" y="550"/>
                  </a:lnTo>
                  <a:lnTo>
                    <a:pt x="62" y="551"/>
                  </a:lnTo>
                  <a:lnTo>
                    <a:pt x="59" y="548"/>
                  </a:lnTo>
                  <a:lnTo>
                    <a:pt x="59" y="548"/>
                  </a:lnTo>
                  <a:lnTo>
                    <a:pt x="57" y="547"/>
                  </a:lnTo>
                  <a:lnTo>
                    <a:pt x="57" y="545"/>
                  </a:lnTo>
                  <a:lnTo>
                    <a:pt x="57" y="544"/>
                  </a:lnTo>
                  <a:lnTo>
                    <a:pt x="68" y="547"/>
                  </a:lnTo>
                  <a:lnTo>
                    <a:pt x="66" y="547"/>
                  </a:lnTo>
                  <a:lnTo>
                    <a:pt x="69" y="548"/>
                  </a:lnTo>
                  <a:lnTo>
                    <a:pt x="73" y="548"/>
                  </a:lnTo>
                  <a:lnTo>
                    <a:pt x="73" y="547"/>
                  </a:lnTo>
                  <a:lnTo>
                    <a:pt x="72" y="547"/>
                  </a:lnTo>
                  <a:lnTo>
                    <a:pt x="64" y="544"/>
                  </a:lnTo>
                  <a:lnTo>
                    <a:pt x="58" y="543"/>
                  </a:lnTo>
                  <a:lnTo>
                    <a:pt x="55" y="537"/>
                  </a:lnTo>
                  <a:lnTo>
                    <a:pt x="50" y="538"/>
                  </a:lnTo>
                  <a:lnTo>
                    <a:pt x="47" y="537"/>
                  </a:lnTo>
                  <a:lnTo>
                    <a:pt x="48" y="536"/>
                  </a:lnTo>
                  <a:lnTo>
                    <a:pt x="48" y="534"/>
                  </a:lnTo>
                  <a:lnTo>
                    <a:pt x="52" y="531"/>
                  </a:lnTo>
                  <a:lnTo>
                    <a:pt x="54" y="534"/>
                  </a:lnTo>
                  <a:lnTo>
                    <a:pt x="55" y="530"/>
                  </a:lnTo>
                  <a:lnTo>
                    <a:pt x="58" y="533"/>
                  </a:lnTo>
                  <a:lnTo>
                    <a:pt x="59" y="531"/>
                  </a:lnTo>
                  <a:lnTo>
                    <a:pt x="65" y="534"/>
                  </a:lnTo>
                  <a:lnTo>
                    <a:pt x="65" y="534"/>
                  </a:lnTo>
                  <a:lnTo>
                    <a:pt x="58" y="529"/>
                  </a:lnTo>
                  <a:lnTo>
                    <a:pt x="58" y="527"/>
                  </a:lnTo>
                  <a:lnTo>
                    <a:pt x="61" y="529"/>
                  </a:lnTo>
                  <a:lnTo>
                    <a:pt x="64" y="527"/>
                  </a:lnTo>
                  <a:lnTo>
                    <a:pt x="65" y="529"/>
                  </a:lnTo>
                  <a:lnTo>
                    <a:pt x="68" y="529"/>
                  </a:lnTo>
                  <a:lnTo>
                    <a:pt x="69" y="530"/>
                  </a:lnTo>
                  <a:lnTo>
                    <a:pt x="72" y="529"/>
                  </a:lnTo>
                  <a:lnTo>
                    <a:pt x="78" y="530"/>
                  </a:lnTo>
                  <a:lnTo>
                    <a:pt x="79" y="531"/>
                  </a:lnTo>
                  <a:lnTo>
                    <a:pt x="78" y="531"/>
                  </a:lnTo>
                  <a:lnTo>
                    <a:pt x="78" y="533"/>
                  </a:lnTo>
                  <a:lnTo>
                    <a:pt x="79" y="536"/>
                  </a:lnTo>
                  <a:lnTo>
                    <a:pt x="83" y="536"/>
                  </a:lnTo>
                  <a:lnTo>
                    <a:pt x="82" y="534"/>
                  </a:lnTo>
                  <a:lnTo>
                    <a:pt x="83" y="533"/>
                  </a:lnTo>
                  <a:lnTo>
                    <a:pt x="86" y="536"/>
                  </a:lnTo>
                  <a:lnTo>
                    <a:pt x="89" y="534"/>
                  </a:lnTo>
                  <a:lnTo>
                    <a:pt x="85" y="533"/>
                  </a:lnTo>
                  <a:lnTo>
                    <a:pt x="80" y="533"/>
                  </a:lnTo>
                  <a:lnTo>
                    <a:pt x="80" y="531"/>
                  </a:lnTo>
                  <a:lnTo>
                    <a:pt x="82" y="533"/>
                  </a:lnTo>
                  <a:lnTo>
                    <a:pt x="83" y="531"/>
                  </a:lnTo>
                  <a:lnTo>
                    <a:pt x="85" y="531"/>
                  </a:lnTo>
                  <a:lnTo>
                    <a:pt x="85" y="530"/>
                  </a:lnTo>
                  <a:lnTo>
                    <a:pt x="87" y="529"/>
                  </a:lnTo>
                  <a:lnTo>
                    <a:pt x="76" y="527"/>
                  </a:lnTo>
                  <a:lnTo>
                    <a:pt x="73" y="523"/>
                  </a:lnTo>
                  <a:lnTo>
                    <a:pt x="72" y="517"/>
                  </a:lnTo>
                  <a:lnTo>
                    <a:pt x="78" y="519"/>
                  </a:lnTo>
                  <a:lnTo>
                    <a:pt x="82" y="517"/>
                  </a:lnTo>
                  <a:lnTo>
                    <a:pt x="85" y="519"/>
                  </a:lnTo>
                  <a:lnTo>
                    <a:pt x="86" y="520"/>
                  </a:lnTo>
                  <a:lnTo>
                    <a:pt x="92" y="522"/>
                  </a:lnTo>
                  <a:lnTo>
                    <a:pt x="95" y="522"/>
                  </a:lnTo>
                  <a:lnTo>
                    <a:pt x="97" y="519"/>
                  </a:lnTo>
                  <a:lnTo>
                    <a:pt x="99" y="519"/>
                  </a:lnTo>
                  <a:lnTo>
                    <a:pt x="97" y="517"/>
                  </a:lnTo>
                  <a:lnTo>
                    <a:pt x="97" y="516"/>
                  </a:lnTo>
                  <a:lnTo>
                    <a:pt x="102" y="516"/>
                  </a:lnTo>
                  <a:lnTo>
                    <a:pt x="107" y="517"/>
                  </a:lnTo>
                  <a:lnTo>
                    <a:pt x="103" y="515"/>
                  </a:lnTo>
                  <a:lnTo>
                    <a:pt x="103" y="512"/>
                  </a:lnTo>
                  <a:lnTo>
                    <a:pt x="102" y="512"/>
                  </a:lnTo>
                  <a:lnTo>
                    <a:pt x="103" y="510"/>
                  </a:lnTo>
                  <a:lnTo>
                    <a:pt x="100" y="508"/>
                  </a:lnTo>
                  <a:lnTo>
                    <a:pt x="102" y="506"/>
                  </a:lnTo>
                  <a:lnTo>
                    <a:pt x="100" y="506"/>
                  </a:lnTo>
                  <a:lnTo>
                    <a:pt x="99" y="506"/>
                  </a:lnTo>
                  <a:lnTo>
                    <a:pt x="96" y="506"/>
                  </a:lnTo>
                  <a:lnTo>
                    <a:pt x="96" y="505"/>
                  </a:lnTo>
                  <a:lnTo>
                    <a:pt x="96" y="498"/>
                  </a:lnTo>
                  <a:lnTo>
                    <a:pt x="95" y="494"/>
                  </a:lnTo>
                  <a:lnTo>
                    <a:pt x="99" y="481"/>
                  </a:lnTo>
                  <a:lnTo>
                    <a:pt x="97" y="478"/>
                  </a:lnTo>
                  <a:lnTo>
                    <a:pt x="96" y="477"/>
                  </a:lnTo>
                  <a:lnTo>
                    <a:pt x="97" y="474"/>
                  </a:lnTo>
                  <a:lnTo>
                    <a:pt x="111" y="473"/>
                  </a:lnTo>
                  <a:lnTo>
                    <a:pt x="118" y="469"/>
                  </a:lnTo>
                  <a:lnTo>
                    <a:pt x="120" y="469"/>
                  </a:lnTo>
                  <a:lnTo>
                    <a:pt x="121" y="471"/>
                  </a:lnTo>
                  <a:lnTo>
                    <a:pt x="128" y="471"/>
                  </a:lnTo>
                  <a:lnTo>
                    <a:pt x="138" y="467"/>
                  </a:lnTo>
                  <a:lnTo>
                    <a:pt x="139" y="466"/>
                  </a:lnTo>
                  <a:lnTo>
                    <a:pt x="139" y="469"/>
                  </a:lnTo>
                  <a:lnTo>
                    <a:pt x="142" y="469"/>
                  </a:lnTo>
                  <a:lnTo>
                    <a:pt x="142" y="467"/>
                  </a:lnTo>
                  <a:lnTo>
                    <a:pt x="146" y="469"/>
                  </a:lnTo>
                  <a:lnTo>
                    <a:pt x="145" y="470"/>
                  </a:lnTo>
                  <a:lnTo>
                    <a:pt x="152" y="469"/>
                  </a:lnTo>
                  <a:lnTo>
                    <a:pt x="152" y="467"/>
                  </a:lnTo>
                  <a:lnTo>
                    <a:pt x="154" y="467"/>
                  </a:lnTo>
                  <a:lnTo>
                    <a:pt x="152" y="466"/>
                  </a:lnTo>
                  <a:lnTo>
                    <a:pt x="159" y="463"/>
                  </a:lnTo>
                  <a:lnTo>
                    <a:pt x="155" y="462"/>
                  </a:lnTo>
                  <a:lnTo>
                    <a:pt x="154" y="462"/>
                  </a:lnTo>
                  <a:lnTo>
                    <a:pt x="155" y="463"/>
                  </a:lnTo>
                  <a:lnTo>
                    <a:pt x="151" y="462"/>
                  </a:lnTo>
                  <a:lnTo>
                    <a:pt x="149" y="463"/>
                  </a:lnTo>
                  <a:lnTo>
                    <a:pt x="151" y="462"/>
                  </a:lnTo>
                  <a:lnTo>
                    <a:pt x="146" y="460"/>
                  </a:lnTo>
                  <a:lnTo>
                    <a:pt x="145" y="459"/>
                  </a:lnTo>
                  <a:lnTo>
                    <a:pt x="145" y="459"/>
                  </a:lnTo>
                  <a:lnTo>
                    <a:pt x="144" y="457"/>
                  </a:lnTo>
                  <a:lnTo>
                    <a:pt x="145" y="456"/>
                  </a:lnTo>
                  <a:lnTo>
                    <a:pt x="146" y="457"/>
                  </a:lnTo>
                  <a:lnTo>
                    <a:pt x="148" y="457"/>
                  </a:lnTo>
                  <a:lnTo>
                    <a:pt x="145" y="455"/>
                  </a:lnTo>
                  <a:lnTo>
                    <a:pt x="145" y="455"/>
                  </a:lnTo>
                  <a:lnTo>
                    <a:pt x="146" y="453"/>
                  </a:lnTo>
                  <a:lnTo>
                    <a:pt x="146" y="450"/>
                  </a:lnTo>
                  <a:lnTo>
                    <a:pt x="149" y="450"/>
                  </a:lnTo>
                  <a:lnTo>
                    <a:pt x="155" y="450"/>
                  </a:lnTo>
                  <a:lnTo>
                    <a:pt x="155" y="449"/>
                  </a:lnTo>
                  <a:lnTo>
                    <a:pt x="154" y="448"/>
                  </a:lnTo>
                  <a:lnTo>
                    <a:pt x="155" y="448"/>
                  </a:lnTo>
                  <a:lnTo>
                    <a:pt x="151" y="446"/>
                  </a:lnTo>
                  <a:lnTo>
                    <a:pt x="152" y="446"/>
                  </a:lnTo>
                  <a:lnTo>
                    <a:pt x="154" y="445"/>
                  </a:lnTo>
                  <a:lnTo>
                    <a:pt x="148" y="445"/>
                  </a:lnTo>
                  <a:lnTo>
                    <a:pt x="152" y="443"/>
                  </a:lnTo>
                  <a:lnTo>
                    <a:pt x="151" y="442"/>
                  </a:lnTo>
                  <a:lnTo>
                    <a:pt x="149" y="441"/>
                  </a:lnTo>
                  <a:lnTo>
                    <a:pt x="155" y="442"/>
                  </a:lnTo>
                  <a:lnTo>
                    <a:pt x="155" y="441"/>
                  </a:lnTo>
                  <a:lnTo>
                    <a:pt x="151" y="441"/>
                  </a:lnTo>
                  <a:lnTo>
                    <a:pt x="156" y="438"/>
                  </a:lnTo>
                  <a:lnTo>
                    <a:pt x="152" y="436"/>
                  </a:lnTo>
                  <a:lnTo>
                    <a:pt x="154" y="434"/>
                  </a:lnTo>
                  <a:lnTo>
                    <a:pt x="151" y="438"/>
                  </a:lnTo>
                  <a:lnTo>
                    <a:pt x="149" y="438"/>
                  </a:lnTo>
                  <a:lnTo>
                    <a:pt x="151" y="436"/>
                  </a:lnTo>
                  <a:lnTo>
                    <a:pt x="146" y="438"/>
                  </a:lnTo>
                  <a:lnTo>
                    <a:pt x="148" y="438"/>
                  </a:lnTo>
                  <a:lnTo>
                    <a:pt x="146" y="439"/>
                  </a:lnTo>
                  <a:lnTo>
                    <a:pt x="145" y="436"/>
                  </a:lnTo>
                  <a:lnTo>
                    <a:pt x="142" y="438"/>
                  </a:lnTo>
                  <a:lnTo>
                    <a:pt x="144" y="436"/>
                  </a:lnTo>
                  <a:lnTo>
                    <a:pt x="139" y="438"/>
                  </a:lnTo>
                  <a:lnTo>
                    <a:pt x="138" y="438"/>
                  </a:lnTo>
                  <a:lnTo>
                    <a:pt x="139" y="436"/>
                  </a:lnTo>
                  <a:lnTo>
                    <a:pt x="139" y="435"/>
                  </a:lnTo>
                  <a:lnTo>
                    <a:pt x="137" y="438"/>
                  </a:lnTo>
                  <a:lnTo>
                    <a:pt x="138" y="435"/>
                  </a:lnTo>
                  <a:lnTo>
                    <a:pt x="135" y="436"/>
                  </a:lnTo>
                  <a:lnTo>
                    <a:pt x="135" y="435"/>
                  </a:lnTo>
                  <a:lnTo>
                    <a:pt x="130" y="435"/>
                  </a:lnTo>
                  <a:lnTo>
                    <a:pt x="128" y="436"/>
                  </a:lnTo>
                  <a:lnTo>
                    <a:pt x="128" y="435"/>
                  </a:lnTo>
                  <a:lnTo>
                    <a:pt x="124" y="435"/>
                  </a:lnTo>
                  <a:lnTo>
                    <a:pt x="124" y="438"/>
                  </a:lnTo>
                  <a:lnTo>
                    <a:pt x="123" y="435"/>
                  </a:lnTo>
                  <a:lnTo>
                    <a:pt x="118" y="435"/>
                  </a:lnTo>
                  <a:lnTo>
                    <a:pt x="118" y="434"/>
                  </a:lnTo>
                  <a:lnTo>
                    <a:pt x="117" y="434"/>
                  </a:lnTo>
                  <a:lnTo>
                    <a:pt x="118" y="435"/>
                  </a:lnTo>
                  <a:lnTo>
                    <a:pt x="116" y="436"/>
                  </a:lnTo>
                  <a:lnTo>
                    <a:pt x="113" y="441"/>
                  </a:lnTo>
                  <a:lnTo>
                    <a:pt x="103" y="445"/>
                  </a:lnTo>
                  <a:lnTo>
                    <a:pt x="97" y="445"/>
                  </a:lnTo>
                  <a:lnTo>
                    <a:pt x="93" y="443"/>
                  </a:lnTo>
                  <a:lnTo>
                    <a:pt x="92" y="442"/>
                  </a:lnTo>
                  <a:lnTo>
                    <a:pt x="90" y="441"/>
                  </a:lnTo>
                  <a:lnTo>
                    <a:pt x="93" y="441"/>
                  </a:lnTo>
                  <a:lnTo>
                    <a:pt x="92" y="439"/>
                  </a:lnTo>
                  <a:lnTo>
                    <a:pt x="93" y="438"/>
                  </a:lnTo>
                  <a:lnTo>
                    <a:pt x="93" y="431"/>
                  </a:lnTo>
                  <a:lnTo>
                    <a:pt x="95" y="429"/>
                  </a:lnTo>
                  <a:lnTo>
                    <a:pt x="97" y="425"/>
                  </a:lnTo>
                  <a:lnTo>
                    <a:pt x="95" y="425"/>
                  </a:lnTo>
                  <a:lnTo>
                    <a:pt x="95" y="422"/>
                  </a:lnTo>
                  <a:lnTo>
                    <a:pt x="96" y="422"/>
                  </a:lnTo>
                  <a:lnTo>
                    <a:pt x="96" y="421"/>
                  </a:lnTo>
                  <a:lnTo>
                    <a:pt x="96" y="418"/>
                  </a:lnTo>
                  <a:lnTo>
                    <a:pt x="99" y="420"/>
                  </a:lnTo>
                  <a:lnTo>
                    <a:pt x="100" y="418"/>
                  </a:lnTo>
                  <a:lnTo>
                    <a:pt x="107" y="418"/>
                  </a:lnTo>
                  <a:lnTo>
                    <a:pt x="109" y="417"/>
                  </a:lnTo>
                  <a:lnTo>
                    <a:pt x="110" y="421"/>
                  </a:lnTo>
                  <a:lnTo>
                    <a:pt x="111" y="421"/>
                  </a:lnTo>
                  <a:lnTo>
                    <a:pt x="114" y="420"/>
                  </a:lnTo>
                  <a:lnTo>
                    <a:pt x="116" y="425"/>
                  </a:lnTo>
                  <a:lnTo>
                    <a:pt x="114" y="427"/>
                  </a:lnTo>
                  <a:lnTo>
                    <a:pt x="111" y="427"/>
                  </a:lnTo>
                  <a:lnTo>
                    <a:pt x="114" y="431"/>
                  </a:lnTo>
                  <a:lnTo>
                    <a:pt x="116" y="431"/>
                  </a:lnTo>
                  <a:lnTo>
                    <a:pt x="116" y="428"/>
                  </a:lnTo>
                  <a:lnTo>
                    <a:pt x="117" y="421"/>
                  </a:lnTo>
                  <a:lnTo>
                    <a:pt x="116" y="421"/>
                  </a:lnTo>
                  <a:lnTo>
                    <a:pt x="116" y="418"/>
                  </a:lnTo>
                  <a:lnTo>
                    <a:pt x="114" y="417"/>
                  </a:lnTo>
                  <a:lnTo>
                    <a:pt x="114" y="414"/>
                  </a:lnTo>
                  <a:lnTo>
                    <a:pt x="116" y="413"/>
                  </a:lnTo>
                  <a:lnTo>
                    <a:pt x="113" y="413"/>
                  </a:lnTo>
                  <a:lnTo>
                    <a:pt x="114" y="414"/>
                  </a:lnTo>
                  <a:lnTo>
                    <a:pt x="113" y="417"/>
                  </a:lnTo>
                  <a:lnTo>
                    <a:pt x="110" y="415"/>
                  </a:lnTo>
                  <a:lnTo>
                    <a:pt x="111" y="417"/>
                  </a:lnTo>
                  <a:lnTo>
                    <a:pt x="111" y="420"/>
                  </a:lnTo>
                  <a:lnTo>
                    <a:pt x="110" y="415"/>
                  </a:lnTo>
                  <a:lnTo>
                    <a:pt x="109" y="415"/>
                  </a:lnTo>
                  <a:lnTo>
                    <a:pt x="107" y="417"/>
                  </a:lnTo>
                  <a:lnTo>
                    <a:pt x="106" y="415"/>
                  </a:lnTo>
                  <a:lnTo>
                    <a:pt x="106" y="407"/>
                  </a:lnTo>
                  <a:lnTo>
                    <a:pt x="109" y="408"/>
                  </a:lnTo>
                  <a:lnTo>
                    <a:pt x="109" y="410"/>
                  </a:lnTo>
                  <a:lnTo>
                    <a:pt x="110" y="408"/>
                  </a:lnTo>
                  <a:lnTo>
                    <a:pt x="106" y="404"/>
                  </a:lnTo>
                  <a:lnTo>
                    <a:pt x="107" y="401"/>
                  </a:lnTo>
                  <a:lnTo>
                    <a:pt x="106" y="401"/>
                  </a:lnTo>
                  <a:lnTo>
                    <a:pt x="104" y="406"/>
                  </a:lnTo>
                  <a:lnTo>
                    <a:pt x="100" y="403"/>
                  </a:lnTo>
                  <a:lnTo>
                    <a:pt x="103" y="400"/>
                  </a:lnTo>
                  <a:lnTo>
                    <a:pt x="102" y="400"/>
                  </a:lnTo>
                  <a:lnTo>
                    <a:pt x="99" y="399"/>
                  </a:lnTo>
                  <a:lnTo>
                    <a:pt x="100" y="401"/>
                  </a:lnTo>
                  <a:lnTo>
                    <a:pt x="99" y="403"/>
                  </a:lnTo>
                  <a:lnTo>
                    <a:pt x="96" y="393"/>
                  </a:lnTo>
                  <a:lnTo>
                    <a:pt x="99" y="390"/>
                  </a:lnTo>
                  <a:lnTo>
                    <a:pt x="99" y="385"/>
                  </a:lnTo>
                  <a:lnTo>
                    <a:pt x="93" y="387"/>
                  </a:lnTo>
                  <a:lnTo>
                    <a:pt x="89" y="386"/>
                  </a:lnTo>
                  <a:lnTo>
                    <a:pt x="86" y="387"/>
                  </a:lnTo>
                  <a:lnTo>
                    <a:pt x="86" y="385"/>
                  </a:lnTo>
                  <a:lnTo>
                    <a:pt x="86" y="382"/>
                  </a:lnTo>
                  <a:lnTo>
                    <a:pt x="82" y="376"/>
                  </a:lnTo>
                  <a:lnTo>
                    <a:pt x="90" y="373"/>
                  </a:lnTo>
                  <a:lnTo>
                    <a:pt x="93" y="371"/>
                  </a:lnTo>
                  <a:lnTo>
                    <a:pt x="95" y="372"/>
                  </a:lnTo>
                  <a:lnTo>
                    <a:pt x="95" y="372"/>
                  </a:lnTo>
                  <a:lnTo>
                    <a:pt x="99" y="372"/>
                  </a:lnTo>
                  <a:lnTo>
                    <a:pt x="96" y="371"/>
                  </a:lnTo>
                  <a:lnTo>
                    <a:pt x="95" y="368"/>
                  </a:lnTo>
                  <a:lnTo>
                    <a:pt x="93" y="366"/>
                  </a:lnTo>
                  <a:lnTo>
                    <a:pt x="92" y="369"/>
                  </a:lnTo>
                  <a:lnTo>
                    <a:pt x="90" y="365"/>
                  </a:lnTo>
                  <a:lnTo>
                    <a:pt x="87" y="365"/>
                  </a:lnTo>
                  <a:lnTo>
                    <a:pt x="87" y="361"/>
                  </a:lnTo>
                  <a:lnTo>
                    <a:pt x="93" y="364"/>
                  </a:lnTo>
                  <a:lnTo>
                    <a:pt x="95" y="361"/>
                  </a:lnTo>
                  <a:lnTo>
                    <a:pt x="92" y="360"/>
                  </a:lnTo>
                  <a:lnTo>
                    <a:pt x="90" y="361"/>
                  </a:lnTo>
                  <a:lnTo>
                    <a:pt x="89" y="357"/>
                  </a:lnTo>
                  <a:lnTo>
                    <a:pt x="83" y="354"/>
                  </a:lnTo>
                  <a:lnTo>
                    <a:pt x="86" y="353"/>
                  </a:lnTo>
                  <a:lnTo>
                    <a:pt x="89" y="357"/>
                  </a:lnTo>
                  <a:lnTo>
                    <a:pt x="92" y="354"/>
                  </a:lnTo>
                  <a:lnTo>
                    <a:pt x="92" y="351"/>
                  </a:lnTo>
                  <a:lnTo>
                    <a:pt x="92" y="350"/>
                  </a:lnTo>
                  <a:lnTo>
                    <a:pt x="93" y="351"/>
                  </a:lnTo>
                  <a:lnTo>
                    <a:pt x="95" y="350"/>
                  </a:lnTo>
                  <a:lnTo>
                    <a:pt x="95" y="348"/>
                  </a:lnTo>
                  <a:lnTo>
                    <a:pt x="92" y="350"/>
                  </a:lnTo>
                  <a:lnTo>
                    <a:pt x="89" y="348"/>
                  </a:lnTo>
                  <a:lnTo>
                    <a:pt x="89" y="350"/>
                  </a:lnTo>
                  <a:lnTo>
                    <a:pt x="83" y="344"/>
                  </a:lnTo>
                  <a:lnTo>
                    <a:pt x="82" y="341"/>
                  </a:lnTo>
                  <a:lnTo>
                    <a:pt x="89" y="344"/>
                  </a:lnTo>
                  <a:lnTo>
                    <a:pt x="93" y="344"/>
                  </a:lnTo>
                  <a:lnTo>
                    <a:pt x="102" y="343"/>
                  </a:lnTo>
                  <a:lnTo>
                    <a:pt x="102" y="341"/>
                  </a:lnTo>
                  <a:lnTo>
                    <a:pt x="99" y="340"/>
                  </a:lnTo>
                  <a:lnTo>
                    <a:pt x="100" y="339"/>
                  </a:lnTo>
                  <a:lnTo>
                    <a:pt x="107" y="341"/>
                  </a:lnTo>
                  <a:lnTo>
                    <a:pt x="102" y="336"/>
                  </a:lnTo>
                  <a:lnTo>
                    <a:pt x="103" y="333"/>
                  </a:lnTo>
                  <a:lnTo>
                    <a:pt x="102" y="332"/>
                  </a:lnTo>
                  <a:lnTo>
                    <a:pt x="103" y="332"/>
                  </a:lnTo>
                  <a:lnTo>
                    <a:pt x="103" y="327"/>
                  </a:lnTo>
                  <a:lnTo>
                    <a:pt x="111" y="323"/>
                  </a:lnTo>
                  <a:lnTo>
                    <a:pt x="114" y="325"/>
                  </a:lnTo>
                  <a:lnTo>
                    <a:pt x="113" y="323"/>
                  </a:lnTo>
                  <a:lnTo>
                    <a:pt x="114" y="320"/>
                  </a:lnTo>
                  <a:lnTo>
                    <a:pt x="121" y="325"/>
                  </a:lnTo>
                  <a:lnTo>
                    <a:pt x="120" y="322"/>
                  </a:lnTo>
                  <a:lnTo>
                    <a:pt x="116" y="320"/>
                  </a:lnTo>
                  <a:lnTo>
                    <a:pt x="114" y="320"/>
                  </a:lnTo>
                  <a:lnTo>
                    <a:pt x="113" y="322"/>
                  </a:lnTo>
                  <a:lnTo>
                    <a:pt x="109" y="319"/>
                  </a:lnTo>
                  <a:lnTo>
                    <a:pt x="107" y="318"/>
                  </a:lnTo>
                  <a:lnTo>
                    <a:pt x="104" y="318"/>
                  </a:lnTo>
                  <a:lnTo>
                    <a:pt x="106" y="318"/>
                  </a:lnTo>
                  <a:lnTo>
                    <a:pt x="104" y="313"/>
                  </a:lnTo>
                  <a:lnTo>
                    <a:pt x="106" y="312"/>
                  </a:lnTo>
                  <a:lnTo>
                    <a:pt x="109" y="312"/>
                  </a:lnTo>
                  <a:lnTo>
                    <a:pt x="114" y="308"/>
                  </a:lnTo>
                  <a:lnTo>
                    <a:pt x="116" y="308"/>
                  </a:lnTo>
                  <a:lnTo>
                    <a:pt x="117" y="308"/>
                  </a:lnTo>
                  <a:lnTo>
                    <a:pt x="118" y="306"/>
                  </a:lnTo>
                  <a:lnTo>
                    <a:pt x="118" y="308"/>
                  </a:lnTo>
                  <a:lnTo>
                    <a:pt x="120" y="309"/>
                  </a:lnTo>
                  <a:lnTo>
                    <a:pt x="121" y="308"/>
                  </a:lnTo>
                  <a:lnTo>
                    <a:pt x="125" y="312"/>
                  </a:lnTo>
                  <a:lnTo>
                    <a:pt x="128" y="311"/>
                  </a:lnTo>
                  <a:lnTo>
                    <a:pt x="130" y="312"/>
                  </a:lnTo>
                  <a:lnTo>
                    <a:pt x="131" y="312"/>
                  </a:lnTo>
                  <a:lnTo>
                    <a:pt x="135" y="315"/>
                  </a:lnTo>
                  <a:lnTo>
                    <a:pt x="137" y="313"/>
                  </a:lnTo>
                  <a:lnTo>
                    <a:pt x="138" y="315"/>
                  </a:lnTo>
                  <a:lnTo>
                    <a:pt x="142" y="312"/>
                  </a:lnTo>
                  <a:lnTo>
                    <a:pt x="142" y="313"/>
                  </a:lnTo>
                  <a:lnTo>
                    <a:pt x="145" y="312"/>
                  </a:lnTo>
                  <a:lnTo>
                    <a:pt x="146" y="313"/>
                  </a:lnTo>
                  <a:lnTo>
                    <a:pt x="149" y="312"/>
                  </a:lnTo>
                  <a:lnTo>
                    <a:pt x="149" y="313"/>
                  </a:lnTo>
                  <a:lnTo>
                    <a:pt x="151" y="312"/>
                  </a:lnTo>
                  <a:lnTo>
                    <a:pt x="152" y="313"/>
                  </a:lnTo>
                  <a:lnTo>
                    <a:pt x="154" y="312"/>
                  </a:lnTo>
                  <a:lnTo>
                    <a:pt x="155" y="313"/>
                  </a:lnTo>
                  <a:lnTo>
                    <a:pt x="155" y="315"/>
                  </a:lnTo>
                  <a:lnTo>
                    <a:pt x="156" y="316"/>
                  </a:lnTo>
                  <a:lnTo>
                    <a:pt x="158" y="315"/>
                  </a:lnTo>
                  <a:lnTo>
                    <a:pt x="161" y="313"/>
                  </a:lnTo>
                  <a:lnTo>
                    <a:pt x="161" y="316"/>
                  </a:lnTo>
                  <a:lnTo>
                    <a:pt x="163" y="316"/>
                  </a:lnTo>
                  <a:lnTo>
                    <a:pt x="165" y="316"/>
                  </a:lnTo>
                  <a:lnTo>
                    <a:pt x="166" y="313"/>
                  </a:lnTo>
                  <a:lnTo>
                    <a:pt x="168" y="315"/>
                  </a:lnTo>
                  <a:lnTo>
                    <a:pt x="169" y="313"/>
                  </a:lnTo>
                  <a:lnTo>
                    <a:pt x="175" y="318"/>
                  </a:lnTo>
                  <a:lnTo>
                    <a:pt x="175" y="316"/>
                  </a:lnTo>
                  <a:lnTo>
                    <a:pt x="176" y="318"/>
                  </a:lnTo>
                  <a:lnTo>
                    <a:pt x="177" y="316"/>
                  </a:lnTo>
                  <a:lnTo>
                    <a:pt x="184" y="316"/>
                  </a:lnTo>
                  <a:lnTo>
                    <a:pt x="184" y="320"/>
                  </a:lnTo>
                  <a:lnTo>
                    <a:pt x="186" y="320"/>
                  </a:lnTo>
                  <a:lnTo>
                    <a:pt x="189" y="318"/>
                  </a:lnTo>
                  <a:lnTo>
                    <a:pt x="190" y="316"/>
                  </a:lnTo>
                  <a:lnTo>
                    <a:pt x="190" y="315"/>
                  </a:lnTo>
                  <a:lnTo>
                    <a:pt x="193" y="313"/>
                  </a:lnTo>
                  <a:lnTo>
                    <a:pt x="193" y="311"/>
                  </a:lnTo>
                  <a:lnTo>
                    <a:pt x="196" y="313"/>
                  </a:lnTo>
                  <a:lnTo>
                    <a:pt x="207" y="316"/>
                  </a:lnTo>
                  <a:lnTo>
                    <a:pt x="208" y="320"/>
                  </a:lnTo>
                  <a:lnTo>
                    <a:pt x="208" y="327"/>
                  </a:lnTo>
                  <a:lnTo>
                    <a:pt x="210" y="327"/>
                  </a:lnTo>
                  <a:lnTo>
                    <a:pt x="210" y="325"/>
                  </a:lnTo>
                  <a:lnTo>
                    <a:pt x="213" y="325"/>
                  </a:lnTo>
                  <a:lnTo>
                    <a:pt x="214" y="323"/>
                  </a:lnTo>
                  <a:lnTo>
                    <a:pt x="215" y="326"/>
                  </a:lnTo>
                  <a:lnTo>
                    <a:pt x="214" y="334"/>
                  </a:lnTo>
                  <a:lnTo>
                    <a:pt x="211" y="337"/>
                  </a:lnTo>
                  <a:lnTo>
                    <a:pt x="207" y="339"/>
                  </a:lnTo>
                  <a:lnTo>
                    <a:pt x="207" y="340"/>
                  </a:lnTo>
                  <a:lnTo>
                    <a:pt x="211" y="339"/>
                  </a:lnTo>
                  <a:lnTo>
                    <a:pt x="214" y="334"/>
                  </a:lnTo>
                  <a:lnTo>
                    <a:pt x="218" y="334"/>
                  </a:lnTo>
                  <a:lnTo>
                    <a:pt x="217" y="340"/>
                  </a:lnTo>
                  <a:lnTo>
                    <a:pt x="215" y="341"/>
                  </a:lnTo>
                  <a:lnTo>
                    <a:pt x="217" y="339"/>
                  </a:lnTo>
                  <a:lnTo>
                    <a:pt x="215" y="339"/>
                  </a:lnTo>
                  <a:lnTo>
                    <a:pt x="214" y="340"/>
                  </a:lnTo>
                  <a:lnTo>
                    <a:pt x="215" y="341"/>
                  </a:lnTo>
                  <a:lnTo>
                    <a:pt x="214" y="343"/>
                  </a:lnTo>
                  <a:lnTo>
                    <a:pt x="214" y="344"/>
                  </a:lnTo>
                  <a:lnTo>
                    <a:pt x="215" y="346"/>
                  </a:lnTo>
                  <a:lnTo>
                    <a:pt x="220" y="346"/>
                  </a:lnTo>
                  <a:lnTo>
                    <a:pt x="221" y="347"/>
                  </a:lnTo>
                  <a:lnTo>
                    <a:pt x="224" y="348"/>
                  </a:lnTo>
                  <a:lnTo>
                    <a:pt x="224" y="350"/>
                  </a:lnTo>
                  <a:lnTo>
                    <a:pt x="222" y="351"/>
                  </a:lnTo>
                  <a:lnTo>
                    <a:pt x="227" y="353"/>
                  </a:lnTo>
                  <a:lnTo>
                    <a:pt x="227" y="365"/>
                  </a:lnTo>
                  <a:lnTo>
                    <a:pt x="228" y="366"/>
                  </a:lnTo>
                  <a:lnTo>
                    <a:pt x="229" y="357"/>
                  </a:lnTo>
                  <a:lnTo>
                    <a:pt x="228" y="354"/>
                  </a:lnTo>
                  <a:lnTo>
                    <a:pt x="229" y="354"/>
                  </a:lnTo>
                  <a:lnTo>
                    <a:pt x="229" y="350"/>
                  </a:lnTo>
                  <a:lnTo>
                    <a:pt x="234" y="347"/>
                  </a:lnTo>
                  <a:lnTo>
                    <a:pt x="228" y="347"/>
                  </a:lnTo>
                  <a:lnTo>
                    <a:pt x="235" y="344"/>
                  </a:lnTo>
                  <a:lnTo>
                    <a:pt x="235" y="341"/>
                  </a:lnTo>
                  <a:lnTo>
                    <a:pt x="242" y="327"/>
                  </a:lnTo>
                  <a:lnTo>
                    <a:pt x="241" y="325"/>
                  </a:lnTo>
                  <a:lnTo>
                    <a:pt x="242" y="320"/>
                  </a:lnTo>
                  <a:lnTo>
                    <a:pt x="263" y="322"/>
                  </a:lnTo>
                  <a:lnTo>
                    <a:pt x="267" y="323"/>
                  </a:lnTo>
                  <a:lnTo>
                    <a:pt x="270" y="327"/>
                  </a:lnTo>
                  <a:lnTo>
                    <a:pt x="273" y="327"/>
                  </a:lnTo>
                  <a:lnTo>
                    <a:pt x="274" y="330"/>
                  </a:lnTo>
                  <a:lnTo>
                    <a:pt x="276" y="329"/>
                  </a:lnTo>
                  <a:lnTo>
                    <a:pt x="281" y="333"/>
                  </a:lnTo>
                  <a:lnTo>
                    <a:pt x="287" y="330"/>
                  </a:lnTo>
                  <a:lnTo>
                    <a:pt x="288" y="327"/>
                  </a:lnTo>
                  <a:lnTo>
                    <a:pt x="293" y="325"/>
                  </a:lnTo>
                  <a:lnTo>
                    <a:pt x="294" y="326"/>
                  </a:lnTo>
                  <a:lnTo>
                    <a:pt x="293" y="329"/>
                  </a:lnTo>
                  <a:lnTo>
                    <a:pt x="298" y="330"/>
                  </a:lnTo>
                  <a:lnTo>
                    <a:pt x="305" y="327"/>
                  </a:lnTo>
                  <a:lnTo>
                    <a:pt x="308" y="327"/>
                  </a:lnTo>
                  <a:lnTo>
                    <a:pt x="315" y="334"/>
                  </a:lnTo>
                  <a:lnTo>
                    <a:pt x="315" y="334"/>
                  </a:lnTo>
                  <a:lnTo>
                    <a:pt x="315" y="336"/>
                  </a:lnTo>
                  <a:lnTo>
                    <a:pt x="315" y="337"/>
                  </a:lnTo>
                  <a:lnTo>
                    <a:pt x="319" y="339"/>
                  </a:lnTo>
                  <a:lnTo>
                    <a:pt x="319" y="341"/>
                  </a:lnTo>
                  <a:lnTo>
                    <a:pt x="321" y="341"/>
                  </a:lnTo>
                  <a:lnTo>
                    <a:pt x="322" y="346"/>
                  </a:lnTo>
                  <a:lnTo>
                    <a:pt x="323" y="346"/>
                  </a:lnTo>
                  <a:lnTo>
                    <a:pt x="325" y="343"/>
                  </a:lnTo>
                  <a:lnTo>
                    <a:pt x="335" y="344"/>
                  </a:lnTo>
                  <a:lnTo>
                    <a:pt x="336" y="343"/>
                  </a:lnTo>
                  <a:lnTo>
                    <a:pt x="333" y="343"/>
                  </a:lnTo>
                  <a:lnTo>
                    <a:pt x="330" y="340"/>
                  </a:lnTo>
                  <a:lnTo>
                    <a:pt x="330" y="341"/>
                  </a:lnTo>
                  <a:lnTo>
                    <a:pt x="329" y="341"/>
                  </a:lnTo>
                  <a:lnTo>
                    <a:pt x="329" y="340"/>
                  </a:lnTo>
                  <a:lnTo>
                    <a:pt x="325" y="339"/>
                  </a:lnTo>
                  <a:lnTo>
                    <a:pt x="325" y="336"/>
                  </a:lnTo>
                  <a:lnTo>
                    <a:pt x="319" y="330"/>
                  </a:lnTo>
                  <a:lnTo>
                    <a:pt x="316" y="330"/>
                  </a:lnTo>
                  <a:lnTo>
                    <a:pt x="316" y="333"/>
                  </a:lnTo>
                  <a:lnTo>
                    <a:pt x="315" y="332"/>
                  </a:lnTo>
                  <a:lnTo>
                    <a:pt x="319" y="326"/>
                  </a:lnTo>
                  <a:lnTo>
                    <a:pt x="318" y="323"/>
                  </a:lnTo>
                  <a:lnTo>
                    <a:pt x="322" y="323"/>
                  </a:lnTo>
                  <a:lnTo>
                    <a:pt x="322" y="326"/>
                  </a:lnTo>
                  <a:lnTo>
                    <a:pt x="325" y="326"/>
                  </a:lnTo>
                  <a:lnTo>
                    <a:pt x="329" y="325"/>
                  </a:lnTo>
                  <a:lnTo>
                    <a:pt x="333" y="326"/>
                  </a:lnTo>
                  <a:lnTo>
                    <a:pt x="336" y="325"/>
                  </a:lnTo>
                  <a:lnTo>
                    <a:pt x="339" y="326"/>
                  </a:lnTo>
                  <a:lnTo>
                    <a:pt x="340" y="325"/>
                  </a:lnTo>
                  <a:lnTo>
                    <a:pt x="339" y="322"/>
                  </a:lnTo>
                  <a:lnTo>
                    <a:pt x="338" y="322"/>
                  </a:lnTo>
                  <a:lnTo>
                    <a:pt x="333" y="319"/>
                  </a:lnTo>
                  <a:lnTo>
                    <a:pt x="325" y="318"/>
                  </a:lnTo>
                  <a:lnTo>
                    <a:pt x="325" y="309"/>
                  </a:lnTo>
                  <a:lnTo>
                    <a:pt x="328" y="313"/>
                  </a:lnTo>
                  <a:lnTo>
                    <a:pt x="333" y="315"/>
                  </a:lnTo>
                  <a:lnTo>
                    <a:pt x="336" y="313"/>
                  </a:lnTo>
                  <a:lnTo>
                    <a:pt x="335" y="311"/>
                  </a:lnTo>
                  <a:lnTo>
                    <a:pt x="336" y="311"/>
                  </a:lnTo>
                  <a:lnTo>
                    <a:pt x="330" y="309"/>
                  </a:lnTo>
                  <a:lnTo>
                    <a:pt x="329" y="311"/>
                  </a:lnTo>
                  <a:lnTo>
                    <a:pt x="329" y="309"/>
                  </a:lnTo>
                  <a:lnTo>
                    <a:pt x="330" y="309"/>
                  </a:lnTo>
                  <a:lnTo>
                    <a:pt x="328" y="308"/>
                  </a:lnTo>
                  <a:lnTo>
                    <a:pt x="321" y="306"/>
                  </a:lnTo>
                  <a:lnTo>
                    <a:pt x="316" y="309"/>
                  </a:lnTo>
                  <a:lnTo>
                    <a:pt x="312" y="309"/>
                  </a:lnTo>
                  <a:lnTo>
                    <a:pt x="312" y="313"/>
                  </a:lnTo>
                  <a:lnTo>
                    <a:pt x="311" y="312"/>
                  </a:lnTo>
                  <a:lnTo>
                    <a:pt x="309" y="312"/>
                  </a:lnTo>
                  <a:lnTo>
                    <a:pt x="312" y="311"/>
                  </a:lnTo>
                  <a:lnTo>
                    <a:pt x="311" y="306"/>
                  </a:lnTo>
                  <a:lnTo>
                    <a:pt x="307" y="305"/>
                  </a:lnTo>
                  <a:lnTo>
                    <a:pt x="308" y="304"/>
                  </a:lnTo>
                  <a:lnTo>
                    <a:pt x="308" y="304"/>
                  </a:lnTo>
                  <a:lnTo>
                    <a:pt x="307" y="304"/>
                  </a:lnTo>
                  <a:lnTo>
                    <a:pt x="308" y="302"/>
                  </a:lnTo>
                  <a:lnTo>
                    <a:pt x="307" y="301"/>
                  </a:lnTo>
                  <a:lnTo>
                    <a:pt x="312" y="298"/>
                  </a:lnTo>
                  <a:lnTo>
                    <a:pt x="315" y="299"/>
                  </a:lnTo>
                  <a:lnTo>
                    <a:pt x="316" y="295"/>
                  </a:lnTo>
                  <a:lnTo>
                    <a:pt x="325" y="292"/>
                  </a:lnTo>
                  <a:lnTo>
                    <a:pt x="325" y="287"/>
                  </a:lnTo>
                  <a:lnTo>
                    <a:pt x="328" y="288"/>
                  </a:lnTo>
                  <a:lnTo>
                    <a:pt x="330" y="287"/>
                  </a:lnTo>
                  <a:lnTo>
                    <a:pt x="332" y="285"/>
                  </a:lnTo>
                  <a:lnTo>
                    <a:pt x="332" y="284"/>
                  </a:lnTo>
                  <a:lnTo>
                    <a:pt x="335" y="283"/>
                  </a:lnTo>
                  <a:lnTo>
                    <a:pt x="330" y="287"/>
                  </a:lnTo>
                  <a:lnTo>
                    <a:pt x="326" y="290"/>
                  </a:lnTo>
                  <a:lnTo>
                    <a:pt x="326" y="290"/>
                  </a:lnTo>
                  <a:lnTo>
                    <a:pt x="329" y="292"/>
                  </a:lnTo>
                  <a:lnTo>
                    <a:pt x="329" y="291"/>
                  </a:lnTo>
                  <a:lnTo>
                    <a:pt x="339" y="284"/>
                  </a:lnTo>
                  <a:lnTo>
                    <a:pt x="339" y="283"/>
                  </a:lnTo>
                  <a:lnTo>
                    <a:pt x="342" y="279"/>
                  </a:lnTo>
                  <a:lnTo>
                    <a:pt x="342" y="276"/>
                  </a:lnTo>
                  <a:lnTo>
                    <a:pt x="339" y="274"/>
                  </a:lnTo>
                  <a:lnTo>
                    <a:pt x="343" y="272"/>
                  </a:lnTo>
                  <a:lnTo>
                    <a:pt x="342" y="270"/>
                  </a:lnTo>
                  <a:lnTo>
                    <a:pt x="345" y="269"/>
                  </a:lnTo>
                  <a:lnTo>
                    <a:pt x="346" y="270"/>
                  </a:lnTo>
                  <a:lnTo>
                    <a:pt x="345" y="273"/>
                  </a:lnTo>
                  <a:lnTo>
                    <a:pt x="347" y="274"/>
                  </a:lnTo>
                  <a:lnTo>
                    <a:pt x="352" y="274"/>
                  </a:lnTo>
                  <a:lnTo>
                    <a:pt x="354" y="272"/>
                  </a:lnTo>
                  <a:lnTo>
                    <a:pt x="366" y="270"/>
                  </a:lnTo>
                  <a:lnTo>
                    <a:pt x="368" y="267"/>
                  </a:lnTo>
                  <a:lnTo>
                    <a:pt x="374" y="267"/>
                  </a:lnTo>
                  <a:lnTo>
                    <a:pt x="374" y="266"/>
                  </a:lnTo>
                  <a:lnTo>
                    <a:pt x="374" y="265"/>
                  </a:lnTo>
                  <a:lnTo>
                    <a:pt x="377" y="265"/>
                  </a:lnTo>
                  <a:lnTo>
                    <a:pt x="378" y="258"/>
                  </a:lnTo>
                  <a:lnTo>
                    <a:pt x="377" y="253"/>
                  </a:lnTo>
                  <a:lnTo>
                    <a:pt x="385" y="246"/>
                  </a:lnTo>
                  <a:lnTo>
                    <a:pt x="384" y="241"/>
                  </a:lnTo>
                  <a:lnTo>
                    <a:pt x="385" y="239"/>
                  </a:lnTo>
                  <a:lnTo>
                    <a:pt x="387" y="239"/>
                  </a:lnTo>
                  <a:lnTo>
                    <a:pt x="394" y="234"/>
                  </a:lnTo>
                  <a:lnTo>
                    <a:pt x="394" y="225"/>
                  </a:lnTo>
                  <a:lnTo>
                    <a:pt x="395" y="224"/>
                  </a:lnTo>
                  <a:lnTo>
                    <a:pt x="397" y="227"/>
                  </a:lnTo>
                  <a:lnTo>
                    <a:pt x="395" y="228"/>
                  </a:lnTo>
                  <a:lnTo>
                    <a:pt x="397" y="230"/>
                  </a:lnTo>
                  <a:lnTo>
                    <a:pt x="397" y="231"/>
                  </a:lnTo>
                  <a:lnTo>
                    <a:pt x="399" y="231"/>
                  </a:lnTo>
                  <a:lnTo>
                    <a:pt x="399" y="227"/>
                  </a:lnTo>
                  <a:lnTo>
                    <a:pt x="402" y="227"/>
                  </a:lnTo>
                  <a:lnTo>
                    <a:pt x="402" y="228"/>
                  </a:lnTo>
                  <a:lnTo>
                    <a:pt x="404" y="228"/>
                  </a:lnTo>
                  <a:lnTo>
                    <a:pt x="402" y="228"/>
                  </a:lnTo>
                  <a:lnTo>
                    <a:pt x="404" y="227"/>
                  </a:lnTo>
                  <a:lnTo>
                    <a:pt x="402" y="225"/>
                  </a:lnTo>
                  <a:lnTo>
                    <a:pt x="399" y="225"/>
                  </a:lnTo>
                  <a:lnTo>
                    <a:pt x="404" y="223"/>
                  </a:lnTo>
                  <a:lnTo>
                    <a:pt x="397" y="223"/>
                  </a:lnTo>
                  <a:lnTo>
                    <a:pt x="401" y="221"/>
                  </a:lnTo>
                  <a:lnTo>
                    <a:pt x="402" y="220"/>
                  </a:lnTo>
                  <a:lnTo>
                    <a:pt x="401" y="218"/>
                  </a:lnTo>
                  <a:lnTo>
                    <a:pt x="404" y="216"/>
                  </a:lnTo>
                  <a:lnTo>
                    <a:pt x="401" y="217"/>
                  </a:lnTo>
                  <a:lnTo>
                    <a:pt x="399" y="217"/>
                  </a:lnTo>
                  <a:lnTo>
                    <a:pt x="399" y="220"/>
                  </a:lnTo>
                  <a:lnTo>
                    <a:pt x="394" y="223"/>
                  </a:lnTo>
                  <a:lnTo>
                    <a:pt x="395" y="221"/>
                  </a:lnTo>
                  <a:lnTo>
                    <a:pt x="394" y="220"/>
                  </a:lnTo>
                  <a:lnTo>
                    <a:pt x="395" y="218"/>
                  </a:lnTo>
                  <a:lnTo>
                    <a:pt x="392" y="218"/>
                  </a:lnTo>
                  <a:lnTo>
                    <a:pt x="391" y="220"/>
                  </a:lnTo>
                  <a:lnTo>
                    <a:pt x="391" y="220"/>
                  </a:lnTo>
                  <a:lnTo>
                    <a:pt x="382" y="225"/>
                  </a:lnTo>
                  <a:lnTo>
                    <a:pt x="382" y="227"/>
                  </a:lnTo>
                  <a:lnTo>
                    <a:pt x="371" y="231"/>
                  </a:lnTo>
                  <a:lnTo>
                    <a:pt x="371" y="230"/>
                  </a:lnTo>
                  <a:lnTo>
                    <a:pt x="373" y="225"/>
                  </a:lnTo>
                  <a:lnTo>
                    <a:pt x="375" y="221"/>
                  </a:lnTo>
                  <a:lnTo>
                    <a:pt x="373" y="218"/>
                  </a:lnTo>
                  <a:lnTo>
                    <a:pt x="370" y="221"/>
                  </a:lnTo>
                  <a:lnTo>
                    <a:pt x="364" y="223"/>
                  </a:lnTo>
                  <a:lnTo>
                    <a:pt x="361" y="227"/>
                  </a:lnTo>
                  <a:lnTo>
                    <a:pt x="356" y="234"/>
                  </a:lnTo>
                  <a:lnTo>
                    <a:pt x="349" y="235"/>
                  </a:lnTo>
                  <a:lnTo>
                    <a:pt x="347" y="238"/>
                  </a:lnTo>
                  <a:lnTo>
                    <a:pt x="347" y="239"/>
                  </a:lnTo>
                  <a:lnTo>
                    <a:pt x="343" y="241"/>
                  </a:lnTo>
                  <a:lnTo>
                    <a:pt x="346" y="238"/>
                  </a:lnTo>
                  <a:lnTo>
                    <a:pt x="346" y="235"/>
                  </a:lnTo>
                  <a:lnTo>
                    <a:pt x="354" y="232"/>
                  </a:lnTo>
                  <a:lnTo>
                    <a:pt x="357" y="228"/>
                  </a:lnTo>
                  <a:lnTo>
                    <a:pt x="357" y="225"/>
                  </a:lnTo>
                  <a:lnTo>
                    <a:pt x="356" y="224"/>
                  </a:lnTo>
                  <a:lnTo>
                    <a:pt x="357" y="221"/>
                  </a:lnTo>
                  <a:lnTo>
                    <a:pt x="356" y="221"/>
                  </a:lnTo>
                  <a:lnTo>
                    <a:pt x="354" y="221"/>
                  </a:lnTo>
                  <a:lnTo>
                    <a:pt x="353" y="223"/>
                  </a:lnTo>
                  <a:lnTo>
                    <a:pt x="350" y="227"/>
                  </a:lnTo>
                  <a:lnTo>
                    <a:pt x="347" y="227"/>
                  </a:lnTo>
                  <a:lnTo>
                    <a:pt x="350" y="217"/>
                  </a:lnTo>
                  <a:lnTo>
                    <a:pt x="349" y="217"/>
                  </a:lnTo>
                  <a:lnTo>
                    <a:pt x="346" y="221"/>
                  </a:lnTo>
                  <a:lnTo>
                    <a:pt x="347" y="224"/>
                  </a:lnTo>
                  <a:lnTo>
                    <a:pt x="346" y="225"/>
                  </a:lnTo>
                  <a:lnTo>
                    <a:pt x="343" y="230"/>
                  </a:lnTo>
                  <a:lnTo>
                    <a:pt x="339" y="231"/>
                  </a:lnTo>
                  <a:lnTo>
                    <a:pt x="340" y="228"/>
                  </a:lnTo>
                  <a:lnTo>
                    <a:pt x="339" y="225"/>
                  </a:lnTo>
                  <a:lnTo>
                    <a:pt x="340" y="224"/>
                  </a:lnTo>
                  <a:lnTo>
                    <a:pt x="340" y="221"/>
                  </a:lnTo>
                  <a:lnTo>
                    <a:pt x="330" y="227"/>
                  </a:lnTo>
                  <a:lnTo>
                    <a:pt x="328" y="227"/>
                  </a:lnTo>
                  <a:lnTo>
                    <a:pt x="325" y="228"/>
                  </a:lnTo>
                  <a:lnTo>
                    <a:pt x="323" y="228"/>
                  </a:lnTo>
                  <a:lnTo>
                    <a:pt x="322" y="230"/>
                  </a:lnTo>
                  <a:lnTo>
                    <a:pt x="322" y="230"/>
                  </a:lnTo>
                  <a:lnTo>
                    <a:pt x="322" y="227"/>
                  </a:lnTo>
                  <a:lnTo>
                    <a:pt x="316" y="227"/>
                  </a:lnTo>
                  <a:lnTo>
                    <a:pt x="319" y="224"/>
                  </a:lnTo>
                  <a:lnTo>
                    <a:pt x="316" y="225"/>
                  </a:lnTo>
                  <a:lnTo>
                    <a:pt x="315" y="223"/>
                  </a:lnTo>
                  <a:lnTo>
                    <a:pt x="315" y="221"/>
                  </a:lnTo>
                  <a:lnTo>
                    <a:pt x="312" y="217"/>
                  </a:lnTo>
                  <a:lnTo>
                    <a:pt x="315" y="225"/>
                  </a:lnTo>
                  <a:lnTo>
                    <a:pt x="307" y="227"/>
                  </a:lnTo>
                  <a:lnTo>
                    <a:pt x="305" y="224"/>
                  </a:lnTo>
                  <a:lnTo>
                    <a:pt x="307" y="223"/>
                  </a:lnTo>
                  <a:lnTo>
                    <a:pt x="304" y="220"/>
                  </a:lnTo>
                  <a:lnTo>
                    <a:pt x="301" y="220"/>
                  </a:lnTo>
                  <a:lnTo>
                    <a:pt x="298" y="217"/>
                  </a:lnTo>
                  <a:lnTo>
                    <a:pt x="290" y="216"/>
                  </a:lnTo>
                  <a:lnTo>
                    <a:pt x="290" y="213"/>
                  </a:lnTo>
                  <a:lnTo>
                    <a:pt x="288" y="214"/>
                  </a:lnTo>
                  <a:lnTo>
                    <a:pt x="288" y="213"/>
                  </a:lnTo>
                  <a:lnTo>
                    <a:pt x="287" y="214"/>
                  </a:lnTo>
                  <a:lnTo>
                    <a:pt x="288" y="206"/>
                  </a:lnTo>
                  <a:lnTo>
                    <a:pt x="287" y="206"/>
                  </a:lnTo>
                  <a:lnTo>
                    <a:pt x="284" y="203"/>
                  </a:lnTo>
                  <a:lnTo>
                    <a:pt x="287" y="200"/>
                  </a:lnTo>
                  <a:lnTo>
                    <a:pt x="290" y="202"/>
                  </a:lnTo>
                  <a:lnTo>
                    <a:pt x="293" y="200"/>
                  </a:lnTo>
                  <a:lnTo>
                    <a:pt x="295" y="200"/>
                  </a:lnTo>
                  <a:lnTo>
                    <a:pt x="297" y="199"/>
                  </a:lnTo>
                  <a:lnTo>
                    <a:pt x="294" y="199"/>
                  </a:lnTo>
                  <a:lnTo>
                    <a:pt x="294" y="195"/>
                  </a:lnTo>
                  <a:lnTo>
                    <a:pt x="295" y="193"/>
                  </a:lnTo>
                  <a:lnTo>
                    <a:pt x="295" y="192"/>
                  </a:lnTo>
                  <a:lnTo>
                    <a:pt x="302" y="189"/>
                  </a:lnTo>
                  <a:lnTo>
                    <a:pt x="302" y="186"/>
                  </a:lnTo>
                  <a:lnTo>
                    <a:pt x="305" y="185"/>
                  </a:lnTo>
                  <a:lnTo>
                    <a:pt x="308" y="185"/>
                  </a:lnTo>
                  <a:lnTo>
                    <a:pt x="308" y="182"/>
                  </a:lnTo>
                  <a:lnTo>
                    <a:pt x="311" y="182"/>
                  </a:lnTo>
                  <a:lnTo>
                    <a:pt x="321" y="179"/>
                  </a:lnTo>
                  <a:lnTo>
                    <a:pt x="330" y="183"/>
                  </a:lnTo>
                  <a:lnTo>
                    <a:pt x="335" y="182"/>
                  </a:lnTo>
                  <a:lnTo>
                    <a:pt x="335" y="183"/>
                  </a:lnTo>
                  <a:lnTo>
                    <a:pt x="333" y="183"/>
                  </a:lnTo>
                  <a:lnTo>
                    <a:pt x="335" y="185"/>
                  </a:lnTo>
                  <a:lnTo>
                    <a:pt x="338" y="183"/>
                  </a:lnTo>
                  <a:lnTo>
                    <a:pt x="342" y="186"/>
                  </a:lnTo>
                  <a:lnTo>
                    <a:pt x="349" y="186"/>
                  </a:lnTo>
                  <a:lnTo>
                    <a:pt x="349" y="185"/>
                  </a:lnTo>
                  <a:lnTo>
                    <a:pt x="343" y="185"/>
                  </a:lnTo>
                  <a:lnTo>
                    <a:pt x="342" y="183"/>
                  </a:lnTo>
                  <a:lnTo>
                    <a:pt x="342" y="183"/>
                  </a:lnTo>
                  <a:lnTo>
                    <a:pt x="339" y="182"/>
                  </a:lnTo>
                  <a:lnTo>
                    <a:pt x="333" y="181"/>
                  </a:lnTo>
                  <a:lnTo>
                    <a:pt x="328" y="176"/>
                  </a:lnTo>
                  <a:lnTo>
                    <a:pt x="332" y="176"/>
                  </a:lnTo>
                  <a:lnTo>
                    <a:pt x="335" y="178"/>
                  </a:lnTo>
                  <a:lnTo>
                    <a:pt x="336" y="176"/>
                  </a:lnTo>
                  <a:lnTo>
                    <a:pt x="339" y="176"/>
                  </a:lnTo>
                  <a:lnTo>
                    <a:pt x="340" y="175"/>
                  </a:lnTo>
                  <a:lnTo>
                    <a:pt x="342" y="176"/>
                  </a:lnTo>
                  <a:lnTo>
                    <a:pt x="342" y="178"/>
                  </a:lnTo>
                  <a:lnTo>
                    <a:pt x="343" y="179"/>
                  </a:lnTo>
                  <a:lnTo>
                    <a:pt x="345" y="182"/>
                  </a:lnTo>
                  <a:lnTo>
                    <a:pt x="350" y="183"/>
                  </a:lnTo>
                  <a:lnTo>
                    <a:pt x="350" y="182"/>
                  </a:lnTo>
                  <a:lnTo>
                    <a:pt x="352" y="181"/>
                  </a:lnTo>
                  <a:lnTo>
                    <a:pt x="347" y="179"/>
                  </a:lnTo>
                  <a:lnTo>
                    <a:pt x="346" y="176"/>
                  </a:lnTo>
                  <a:lnTo>
                    <a:pt x="345" y="175"/>
                  </a:lnTo>
                  <a:lnTo>
                    <a:pt x="345" y="175"/>
                  </a:lnTo>
                  <a:lnTo>
                    <a:pt x="345" y="174"/>
                  </a:lnTo>
                  <a:lnTo>
                    <a:pt x="338" y="174"/>
                  </a:lnTo>
                  <a:lnTo>
                    <a:pt x="338" y="171"/>
                  </a:lnTo>
                  <a:lnTo>
                    <a:pt x="335" y="169"/>
                  </a:lnTo>
                  <a:lnTo>
                    <a:pt x="332" y="169"/>
                  </a:lnTo>
                  <a:lnTo>
                    <a:pt x="333" y="167"/>
                  </a:lnTo>
                  <a:lnTo>
                    <a:pt x="329" y="167"/>
                  </a:lnTo>
                  <a:lnTo>
                    <a:pt x="326" y="165"/>
                  </a:lnTo>
                  <a:lnTo>
                    <a:pt x="328" y="164"/>
                  </a:lnTo>
                  <a:lnTo>
                    <a:pt x="330" y="163"/>
                  </a:lnTo>
                  <a:lnTo>
                    <a:pt x="335" y="165"/>
                  </a:lnTo>
                  <a:lnTo>
                    <a:pt x="336" y="164"/>
                  </a:lnTo>
                  <a:lnTo>
                    <a:pt x="335" y="163"/>
                  </a:lnTo>
                  <a:lnTo>
                    <a:pt x="336" y="163"/>
                  </a:lnTo>
                  <a:lnTo>
                    <a:pt x="336" y="161"/>
                  </a:lnTo>
                  <a:lnTo>
                    <a:pt x="339" y="158"/>
                  </a:lnTo>
                  <a:lnTo>
                    <a:pt x="346" y="161"/>
                  </a:lnTo>
                  <a:lnTo>
                    <a:pt x="350" y="158"/>
                  </a:lnTo>
                  <a:lnTo>
                    <a:pt x="353" y="160"/>
                  </a:lnTo>
                  <a:lnTo>
                    <a:pt x="354" y="157"/>
                  </a:lnTo>
                  <a:lnTo>
                    <a:pt x="354" y="160"/>
                  </a:lnTo>
                  <a:lnTo>
                    <a:pt x="357" y="161"/>
                  </a:lnTo>
                  <a:lnTo>
                    <a:pt x="357" y="158"/>
                  </a:lnTo>
                  <a:lnTo>
                    <a:pt x="356" y="150"/>
                  </a:lnTo>
                  <a:lnTo>
                    <a:pt x="360" y="151"/>
                  </a:lnTo>
                  <a:lnTo>
                    <a:pt x="363" y="149"/>
                  </a:lnTo>
                  <a:lnTo>
                    <a:pt x="367" y="151"/>
                  </a:lnTo>
                  <a:lnTo>
                    <a:pt x="367" y="150"/>
                  </a:lnTo>
                  <a:lnTo>
                    <a:pt x="370" y="149"/>
                  </a:lnTo>
                  <a:lnTo>
                    <a:pt x="368" y="146"/>
                  </a:lnTo>
                  <a:lnTo>
                    <a:pt x="367" y="147"/>
                  </a:lnTo>
                  <a:lnTo>
                    <a:pt x="364" y="146"/>
                  </a:lnTo>
                  <a:lnTo>
                    <a:pt x="364" y="142"/>
                  </a:lnTo>
                  <a:lnTo>
                    <a:pt x="360" y="144"/>
                  </a:lnTo>
                  <a:lnTo>
                    <a:pt x="360" y="143"/>
                  </a:lnTo>
                  <a:lnTo>
                    <a:pt x="357" y="143"/>
                  </a:lnTo>
                  <a:lnTo>
                    <a:pt x="359" y="147"/>
                  </a:lnTo>
                  <a:lnTo>
                    <a:pt x="357" y="149"/>
                  </a:lnTo>
                  <a:lnTo>
                    <a:pt x="353" y="144"/>
                  </a:lnTo>
                  <a:lnTo>
                    <a:pt x="347" y="142"/>
                  </a:lnTo>
                  <a:lnTo>
                    <a:pt x="345" y="140"/>
                  </a:lnTo>
                  <a:lnTo>
                    <a:pt x="345" y="136"/>
                  </a:lnTo>
                  <a:lnTo>
                    <a:pt x="346" y="136"/>
                  </a:lnTo>
                  <a:lnTo>
                    <a:pt x="346" y="135"/>
                  </a:lnTo>
                  <a:lnTo>
                    <a:pt x="345" y="133"/>
                  </a:lnTo>
                  <a:lnTo>
                    <a:pt x="345" y="130"/>
                  </a:lnTo>
                  <a:lnTo>
                    <a:pt x="347" y="130"/>
                  </a:lnTo>
                  <a:lnTo>
                    <a:pt x="349" y="132"/>
                  </a:lnTo>
                  <a:lnTo>
                    <a:pt x="346" y="133"/>
                  </a:lnTo>
                  <a:lnTo>
                    <a:pt x="347" y="133"/>
                  </a:lnTo>
                  <a:lnTo>
                    <a:pt x="347" y="135"/>
                  </a:lnTo>
                  <a:lnTo>
                    <a:pt x="349" y="135"/>
                  </a:lnTo>
                  <a:lnTo>
                    <a:pt x="349" y="133"/>
                  </a:lnTo>
                  <a:lnTo>
                    <a:pt x="350" y="133"/>
                  </a:lnTo>
                  <a:lnTo>
                    <a:pt x="350" y="132"/>
                  </a:lnTo>
                  <a:lnTo>
                    <a:pt x="353" y="133"/>
                  </a:lnTo>
                  <a:lnTo>
                    <a:pt x="356" y="130"/>
                  </a:lnTo>
                  <a:lnTo>
                    <a:pt x="357" y="132"/>
                  </a:lnTo>
                  <a:lnTo>
                    <a:pt x="360" y="129"/>
                  </a:lnTo>
                  <a:lnTo>
                    <a:pt x="353" y="126"/>
                  </a:lnTo>
                  <a:lnTo>
                    <a:pt x="352" y="126"/>
                  </a:lnTo>
                  <a:lnTo>
                    <a:pt x="350" y="123"/>
                  </a:lnTo>
                  <a:lnTo>
                    <a:pt x="347" y="121"/>
                  </a:lnTo>
                  <a:lnTo>
                    <a:pt x="346" y="119"/>
                  </a:lnTo>
                  <a:lnTo>
                    <a:pt x="347" y="118"/>
                  </a:lnTo>
                  <a:lnTo>
                    <a:pt x="345" y="115"/>
                  </a:lnTo>
                  <a:lnTo>
                    <a:pt x="346" y="115"/>
                  </a:lnTo>
                  <a:lnTo>
                    <a:pt x="346" y="112"/>
                  </a:lnTo>
                  <a:lnTo>
                    <a:pt x="350" y="112"/>
                  </a:lnTo>
                  <a:lnTo>
                    <a:pt x="350" y="111"/>
                  </a:lnTo>
                  <a:lnTo>
                    <a:pt x="352" y="112"/>
                  </a:lnTo>
                  <a:lnTo>
                    <a:pt x="350" y="114"/>
                  </a:lnTo>
                  <a:lnTo>
                    <a:pt x="354" y="114"/>
                  </a:lnTo>
                  <a:lnTo>
                    <a:pt x="353" y="111"/>
                  </a:lnTo>
                  <a:lnTo>
                    <a:pt x="353" y="109"/>
                  </a:lnTo>
                  <a:lnTo>
                    <a:pt x="354" y="107"/>
                  </a:lnTo>
                  <a:lnTo>
                    <a:pt x="353" y="105"/>
                  </a:lnTo>
                  <a:lnTo>
                    <a:pt x="354" y="102"/>
                  </a:lnTo>
                  <a:lnTo>
                    <a:pt x="356" y="102"/>
                  </a:lnTo>
                  <a:lnTo>
                    <a:pt x="357" y="105"/>
                  </a:lnTo>
                  <a:lnTo>
                    <a:pt x="359" y="102"/>
                  </a:lnTo>
                  <a:lnTo>
                    <a:pt x="363" y="102"/>
                  </a:lnTo>
                  <a:lnTo>
                    <a:pt x="363" y="101"/>
                  </a:lnTo>
                  <a:lnTo>
                    <a:pt x="363" y="97"/>
                  </a:lnTo>
                  <a:lnTo>
                    <a:pt x="367" y="94"/>
                  </a:lnTo>
                  <a:lnTo>
                    <a:pt x="367" y="91"/>
                  </a:lnTo>
                  <a:lnTo>
                    <a:pt x="367" y="88"/>
                  </a:lnTo>
                  <a:lnTo>
                    <a:pt x="368" y="87"/>
                  </a:lnTo>
                  <a:lnTo>
                    <a:pt x="368" y="81"/>
                  </a:lnTo>
                  <a:lnTo>
                    <a:pt x="370" y="79"/>
                  </a:lnTo>
                  <a:lnTo>
                    <a:pt x="370" y="80"/>
                  </a:lnTo>
                  <a:lnTo>
                    <a:pt x="370" y="77"/>
                  </a:lnTo>
                  <a:lnTo>
                    <a:pt x="371" y="77"/>
                  </a:lnTo>
                  <a:lnTo>
                    <a:pt x="371" y="73"/>
                  </a:lnTo>
                  <a:lnTo>
                    <a:pt x="373" y="72"/>
                  </a:lnTo>
                  <a:lnTo>
                    <a:pt x="371" y="70"/>
                  </a:lnTo>
                  <a:lnTo>
                    <a:pt x="374" y="67"/>
                  </a:lnTo>
                  <a:lnTo>
                    <a:pt x="382" y="70"/>
                  </a:lnTo>
                  <a:lnTo>
                    <a:pt x="384" y="69"/>
                  </a:lnTo>
                  <a:lnTo>
                    <a:pt x="385" y="72"/>
                  </a:lnTo>
                  <a:lnTo>
                    <a:pt x="394" y="72"/>
                  </a:lnTo>
                  <a:lnTo>
                    <a:pt x="397" y="70"/>
                  </a:lnTo>
                  <a:lnTo>
                    <a:pt x="397" y="66"/>
                  </a:lnTo>
                  <a:lnTo>
                    <a:pt x="399" y="66"/>
                  </a:lnTo>
                  <a:lnTo>
                    <a:pt x="399" y="69"/>
                  </a:lnTo>
                  <a:lnTo>
                    <a:pt x="395" y="72"/>
                  </a:lnTo>
                  <a:lnTo>
                    <a:pt x="392" y="72"/>
                  </a:lnTo>
                  <a:lnTo>
                    <a:pt x="395" y="73"/>
                  </a:lnTo>
                  <a:lnTo>
                    <a:pt x="394" y="77"/>
                  </a:lnTo>
                  <a:lnTo>
                    <a:pt x="395" y="77"/>
                  </a:lnTo>
                  <a:lnTo>
                    <a:pt x="398" y="76"/>
                  </a:lnTo>
                  <a:lnTo>
                    <a:pt x="399" y="77"/>
                  </a:lnTo>
                  <a:lnTo>
                    <a:pt x="398" y="79"/>
                  </a:lnTo>
                  <a:lnTo>
                    <a:pt x="399" y="77"/>
                  </a:lnTo>
                  <a:lnTo>
                    <a:pt x="399" y="73"/>
                  </a:lnTo>
                  <a:lnTo>
                    <a:pt x="401" y="74"/>
                  </a:lnTo>
                  <a:lnTo>
                    <a:pt x="401" y="70"/>
                  </a:lnTo>
                  <a:lnTo>
                    <a:pt x="402" y="70"/>
                  </a:lnTo>
                  <a:lnTo>
                    <a:pt x="401" y="67"/>
                  </a:lnTo>
                  <a:lnTo>
                    <a:pt x="411" y="66"/>
                  </a:lnTo>
                  <a:lnTo>
                    <a:pt x="413" y="63"/>
                  </a:lnTo>
                  <a:lnTo>
                    <a:pt x="415" y="62"/>
                  </a:lnTo>
                  <a:lnTo>
                    <a:pt x="416" y="63"/>
                  </a:lnTo>
                  <a:lnTo>
                    <a:pt x="418" y="63"/>
                  </a:lnTo>
                  <a:lnTo>
                    <a:pt x="419" y="59"/>
                  </a:lnTo>
                  <a:lnTo>
                    <a:pt x="418" y="59"/>
                  </a:lnTo>
                  <a:lnTo>
                    <a:pt x="420" y="56"/>
                  </a:lnTo>
                  <a:lnTo>
                    <a:pt x="418" y="56"/>
                  </a:lnTo>
                  <a:lnTo>
                    <a:pt x="419" y="51"/>
                  </a:lnTo>
                  <a:lnTo>
                    <a:pt x="423" y="51"/>
                  </a:lnTo>
                  <a:lnTo>
                    <a:pt x="423" y="49"/>
                  </a:lnTo>
                  <a:lnTo>
                    <a:pt x="426" y="48"/>
                  </a:lnTo>
                  <a:lnTo>
                    <a:pt x="427" y="52"/>
                  </a:lnTo>
                  <a:lnTo>
                    <a:pt x="432" y="51"/>
                  </a:lnTo>
                  <a:lnTo>
                    <a:pt x="433" y="52"/>
                  </a:lnTo>
                  <a:lnTo>
                    <a:pt x="432" y="56"/>
                  </a:lnTo>
                  <a:lnTo>
                    <a:pt x="429" y="58"/>
                  </a:lnTo>
                  <a:lnTo>
                    <a:pt x="427" y="58"/>
                  </a:lnTo>
                  <a:lnTo>
                    <a:pt x="426" y="60"/>
                  </a:lnTo>
                  <a:lnTo>
                    <a:pt x="429" y="60"/>
                  </a:lnTo>
                  <a:lnTo>
                    <a:pt x="430" y="59"/>
                  </a:lnTo>
                  <a:lnTo>
                    <a:pt x="432" y="60"/>
                  </a:lnTo>
                  <a:lnTo>
                    <a:pt x="434" y="62"/>
                  </a:lnTo>
                  <a:lnTo>
                    <a:pt x="437" y="58"/>
                  </a:lnTo>
                  <a:lnTo>
                    <a:pt x="440" y="59"/>
                  </a:lnTo>
                  <a:lnTo>
                    <a:pt x="440" y="62"/>
                  </a:lnTo>
                  <a:lnTo>
                    <a:pt x="443" y="63"/>
                  </a:lnTo>
                  <a:lnTo>
                    <a:pt x="437" y="69"/>
                  </a:lnTo>
                  <a:lnTo>
                    <a:pt x="444" y="65"/>
                  </a:lnTo>
                  <a:lnTo>
                    <a:pt x="447" y="66"/>
                  </a:lnTo>
                  <a:lnTo>
                    <a:pt x="446" y="70"/>
                  </a:lnTo>
                  <a:lnTo>
                    <a:pt x="440" y="72"/>
                  </a:lnTo>
                  <a:lnTo>
                    <a:pt x="439" y="76"/>
                  </a:lnTo>
                  <a:lnTo>
                    <a:pt x="441" y="73"/>
                  </a:lnTo>
                  <a:lnTo>
                    <a:pt x="441" y="74"/>
                  </a:lnTo>
                  <a:lnTo>
                    <a:pt x="443" y="73"/>
                  </a:lnTo>
                  <a:lnTo>
                    <a:pt x="443" y="72"/>
                  </a:lnTo>
                  <a:lnTo>
                    <a:pt x="446" y="74"/>
                  </a:lnTo>
                  <a:lnTo>
                    <a:pt x="444" y="77"/>
                  </a:lnTo>
                  <a:lnTo>
                    <a:pt x="447" y="76"/>
                  </a:lnTo>
                  <a:lnTo>
                    <a:pt x="447" y="74"/>
                  </a:lnTo>
                  <a:lnTo>
                    <a:pt x="447" y="76"/>
                  </a:lnTo>
                  <a:lnTo>
                    <a:pt x="446" y="73"/>
                  </a:lnTo>
                  <a:lnTo>
                    <a:pt x="450" y="70"/>
                  </a:lnTo>
                  <a:lnTo>
                    <a:pt x="448" y="69"/>
                  </a:lnTo>
                  <a:lnTo>
                    <a:pt x="451" y="66"/>
                  </a:lnTo>
                  <a:lnTo>
                    <a:pt x="453" y="62"/>
                  </a:lnTo>
                  <a:lnTo>
                    <a:pt x="450" y="56"/>
                  </a:lnTo>
                  <a:lnTo>
                    <a:pt x="448" y="58"/>
                  </a:lnTo>
                  <a:lnTo>
                    <a:pt x="447" y="58"/>
                  </a:lnTo>
                  <a:lnTo>
                    <a:pt x="446" y="58"/>
                  </a:lnTo>
                  <a:lnTo>
                    <a:pt x="444" y="55"/>
                  </a:lnTo>
                  <a:lnTo>
                    <a:pt x="446" y="47"/>
                  </a:lnTo>
                  <a:lnTo>
                    <a:pt x="447" y="48"/>
                  </a:lnTo>
                  <a:lnTo>
                    <a:pt x="450" y="47"/>
                  </a:lnTo>
                  <a:lnTo>
                    <a:pt x="451" y="48"/>
                  </a:lnTo>
                  <a:lnTo>
                    <a:pt x="453" y="48"/>
                  </a:lnTo>
                  <a:lnTo>
                    <a:pt x="454" y="47"/>
                  </a:lnTo>
                  <a:lnTo>
                    <a:pt x="453" y="44"/>
                  </a:lnTo>
                  <a:lnTo>
                    <a:pt x="455" y="44"/>
                  </a:lnTo>
                  <a:lnTo>
                    <a:pt x="455" y="41"/>
                  </a:lnTo>
                  <a:lnTo>
                    <a:pt x="458" y="41"/>
                  </a:lnTo>
                  <a:lnTo>
                    <a:pt x="458" y="48"/>
                  </a:lnTo>
                  <a:lnTo>
                    <a:pt x="455" y="49"/>
                  </a:lnTo>
                  <a:lnTo>
                    <a:pt x="455" y="53"/>
                  </a:lnTo>
                  <a:lnTo>
                    <a:pt x="453" y="56"/>
                  </a:lnTo>
                  <a:lnTo>
                    <a:pt x="455" y="59"/>
                  </a:lnTo>
                  <a:lnTo>
                    <a:pt x="455" y="62"/>
                  </a:lnTo>
                  <a:lnTo>
                    <a:pt x="457" y="62"/>
                  </a:lnTo>
                  <a:lnTo>
                    <a:pt x="457" y="60"/>
                  </a:lnTo>
                  <a:lnTo>
                    <a:pt x="458" y="60"/>
                  </a:lnTo>
                  <a:lnTo>
                    <a:pt x="458" y="59"/>
                  </a:lnTo>
                  <a:lnTo>
                    <a:pt x="461" y="60"/>
                  </a:lnTo>
                  <a:lnTo>
                    <a:pt x="463" y="59"/>
                  </a:lnTo>
                  <a:lnTo>
                    <a:pt x="464" y="60"/>
                  </a:lnTo>
                  <a:lnTo>
                    <a:pt x="464" y="62"/>
                  </a:lnTo>
                  <a:lnTo>
                    <a:pt x="467" y="63"/>
                  </a:lnTo>
                  <a:lnTo>
                    <a:pt x="467" y="60"/>
                  </a:lnTo>
                  <a:lnTo>
                    <a:pt x="470" y="65"/>
                  </a:lnTo>
                  <a:lnTo>
                    <a:pt x="468" y="62"/>
                  </a:lnTo>
                  <a:lnTo>
                    <a:pt x="471" y="65"/>
                  </a:lnTo>
                  <a:lnTo>
                    <a:pt x="472" y="67"/>
                  </a:lnTo>
                  <a:lnTo>
                    <a:pt x="474" y="69"/>
                  </a:lnTo>
                  <a:lnTo>
                    <a:pt x="474" y="72"/>
                  </a:lnTo>
                  <a:lnTo>
                    <a:pt x="475" y="72"/>
                  </a:lnTo>
                  <a:lnTo>
                    <a:pt x="471" y="84"/>
                  </a:lnTo>
                  <a:lnTo>
                    <a:pt x="474" y="83"/>
                  </a:lnTo>
                  <a:lnTo>
                    <a:pt x="474" y="84"/>
                  </a:lnTo>
                  <a:lnTo>
                    <a:pt x="474" y="83"/>
                  </a:lnTo>
                  <a:lnTo>
                    <a:pt x="474" y="86"/>
                  </a:lnTo>
                  <a:lnTo>
                    <a:pt x="475" y="83"/>
                  </a:lnTo>
                  <a:lnTo>
                    <a:pt x="475" y="81"/>
                  </a:lnTo>
                  <a:lnTo>
                    <a:pt x="477" y="76"/>
                  </a:lnTo>
                  <a:lnTo>
                    <a:pt x="477" y="74"/>
                  </a:lnTo>
                  <a:lnTo>
                    <a:pt x="478" y="72"/>
                  </a:lnTo>
                  <a:lnTo>
                    <a:pt x="479" y="67"/>
                  </a:lnTo>
                  <a:lnTo>
                    <a:pt x="477" y="65"/>
                  </a:lnTo>
                  <a:lnTo>
                    <a:pt x="477" y="60"/>
                  </a:lnTo>
                  <a:lnTo>
                    <a:pt x="475" y="60"/>
                  </a:lnTo>
                  <a:lnTo>
                    <a:pt x="475" y="62"/>
                  </a:lnTo>
                  <a:lnTo>
                    <a:pt x="474" y="62"/>
                  </a:lnTo>
                  <a:lnTo>
                    <a:pt x="474" y="58"/>
                  </a:lnTo>
                  <a:lnTo>
                    <a:pt x="472" y="59"/>
                  </a:lnTo>
                  <a:lnTo>
                    <a:pt x="471" y="56"/>
                  </a:lnTo>
                  <a:lnTo>
                    <a:pt x="471" y="55"/>
                  </a:lnTo>
                  <a:lnTo>
                    <a:pt x="474" y="56"/>
                  </a:lnTo>
                  <a:lnTo>
                    <a:pt x="472" y="51"/>
                  </a:lnTo>
                  <a:lnTo>
                    <a:pt x="474" y="48"/>
                  </a:lnTo>
                  <a:lnTo>
                    <a:pt x="472" y="47"/>
                  </a:lnTo>
                  <a:lnTo>
                    <a:pt x="470" y="49"/>
                  </a:lnTo>
                  <a:lnTo>
                    <a:pt x="470" y="53"/>
                  </a:lnTo>
                  <a:lnTo>
                    <a:pt x="471" y="53"/>
                  </a:lnTo>
                  <a:lnTo>
                    <a:pt x="470" y="55"/>
                  </a:lnTo>
                  <a:lnTo>
                    <a:pt x="471" y="59"/>
                  </a:lnTo>
                  <a:lnTo>
                    <a:pt x="472" y="60"/>
                  </a:lnTo>
                  <a:lnTo>
                    <a:pt x="471" y="62"/>
                  </a:lnTo>
                  <a:lnTo>
                    <a:pt x="471" y="65"/>
                  </a:lnTo>
                  <a:lnTo>
                    <a:pt x="465" y="59"/>
                  </a:lnTo>
                  <a:lnTo>
                    <a:pt x="465" y="58"/>
                  </a:lnTo>
                  <a:lnTo>
                    <a:pt x="467" y="58"/>
                  </a:lnTo>
                  <a:lnTo>
                    <a:pt x="468" y="56"/>
                  </a:lnTo>
                  <a:lnTo>
                    <a:pt x="465" y="56"/>
                  </a:lnTo>
                  <a:lnTo>
                    <a:pt x="465" y="58"/>
                  </a:lnTo>
                  <a:lnTo>
                    <a:pt x="461" y="58"/>
                  </a:lnTo>
                  <a:lnTo>
                    <a:pt x="460" y="53"/>
                  </a:lnTo>
                  <a:lnTo>
                    <a:pt x="457" y="53"/>
                  </a:lnTo>
                  <a:lnTo>
                    <a:pt x="457" y="51"/>
                  </a:lnTo>
                  <a:lnTo>
                    <a:pt x="457" y="49"/>
                  </a:lnTo>
                  <a:lnTo>
                    <a:pt x="460" y="48"/>
                  </a:lnTo>
                  <a:lnTo>
                    <a:pt x="464" y="45"/>
                  </a:lnTo>
                  <a:lnTo>
                    <a:pt x="463" y="44"/>
                  </a:lnTo>
                  <a:lnTo>
                    <a:pt x="464" y="44"/>
                  </a:lnTo>
                  <a:lnTo>
                    <a:pt x="463" y="42"/>
                  </a:lnTo>
                  <a:lnTo>
                    <a:pt x="465" y="41"/>
                  </a:lnTo>
                  <a:lnTo>
                    <a:pt x="464" y="38"/>
                  </a:lnTo>
                  <a:lnTo>
                    <a:pt x="467" y="41"/>
                  </a:lnTo>
                  <a:lnTo>
                    <a:pt x="468" y="38"/>
                  </a:lnTo>
                  <a:lnTo>
                    <a:pt x="470" y="41"/>
                  </a:lnTo>
                  <a:lnTo>
                    <a:pt x="474" y="41"/>
                  </a:lnTo>
                  <a:lnTo>
                    <a:pt x="475" y="40"/>
                  </a:lnTo>
                  <a:lnTo>
                    <a:pt x="475" y="37"/>
                  </a:lnTo>
                  <a:lnTo>
                    <a:pt x="477" y="37"/>
                  </a:lnTo>
                  <a:lnTo>
                    <a:pt x="481" y="33"/>
                  </a:lnTo>
                  <a:lnTo>
                    <a:pt x="485" y="33"/>
                  </a:lnTo>
                  <a:lnTo>
                    <a:pt x="484" y="34"/>
                  </a:lnTo>
                  <a:lnTo>
                    <a:pt x="485" y="35"/>
                  </a:lnTo>
                  <a:lnTo>
                    <a:pt x="488" y="44"/>
                  </a:lnTo>
                  <a:lnTo>
                    <a:pt x="489" y="45"/>
                  </a:lnTo>
                  <a:lnTo>
                    <a:pt x="489" y="51"/>
                  </a:lnTo>
                  <a:lnTo>
                    <a:pt x="486" y="53"/>
                  </a:lnTo>
                  <a:lnTo>
                    <a:pt x="489" y="59"/>
                  </a:lnTo>
                  <a:lnTo>
                    <a:pt x="492" y="59"/>
                  </a:lnTo>
                  <a:lnTo>
                    <a:pt x="495" y="60"/>
                  </a:lnTo>
                  <a:lnTo>
                    <a:pt x="495" y="65"/>
                  </a:lnTo>
                  <a:lnTo>
                    <a:pt x="499" y="69"/>
                  </a:lnTo>
                  <a:lnTo>
                    <a:pt x="500" y="72"/>
                  </a:lnTo>
                  <a:lnTo>
                    <a:pt x="503" y="73"/>
                  </a:lnTo>
                  <a:lnTo>
                    <a:pt x="505" y="79"/>
                  </a:lnTo>
                  <a:lnTo>
                    <a:pt x="502" y="80"/>
                  </a:lnTo>
                  <a:lnTo>
                    <a:pt x="503" y="84"/>
                  </a:lnTo>
                  <a:lnTo>
                    <a:pt x="502" y="87"/>
                  </a:lnTo>
                  <a:lnTo>
                    <a:pt x="493" y="90"/>
                  </a:lnTo>
                  <a:lnTo>
                    <a:pt x="491" y="93"/>
                  </a:lnTo>
                  <a:lnTo>
                    <a:pt x="491" y="97"/>
                  </a:lnTo>
                  <a:lnTo>
                    <a:pt x="488" y="98"/>
                  </a:lnTo>
                  <a:lnTo>
                    <a:pt x="486" y="97"/>
                  </a:lnTo>
                  <a:lnTo>
                    <a:pt x="484" y="101"/>
                  </a:lnTo>
                  <a:lnTo>
                    <a:pt x="484" y="102"/>
                  </a:lnTo>
                  <a:lnTo>
                    <a:pt x="486" y="101"/>
                  </a:lnTo>
                  <a:lnTo>
                    <a:pt x="489" y="101"/>
                  </a:lnTo>
                  <a:lnTo>
                    <a:pt x="495" y="98"/>
                  </a:lnTo>
                  <a:lnTo>
                    <a:pt x="496" y="98"/>
                  </a:lnTo>
                  <a:lnTo>
                    <a:pt x="498" y="102"/>
                  </a:lnTo>
                  <a:lnTo>
                    <a:pt x="498" y="104"/>
                  </a:lnTo>
                  <a:lnTo>
                    <a:pt x="493" y="109"/>
                  </a:lnTo>
                  <a:lnTo>
                    <a:pt x="484" y="115"/>
                  </a:lnTo>
                  <a:lnTo>
                    <a:pt x="484" y="116"/>
                  </a:lnTo>
                  <a:lnTo>
                    <a:pt x="481" y="121"/>
                  </a:lnTo>
                  <a:lnTo>
                    <a:pt x="481" y="123"/>
                  </a:lnTo>
                  <a:lnTo>
                    <a:pt x="477" y="126"/>
                  </a:lnTo>
                  <a:lnTo>
                    <a:pt x="477" y="129"/>
                  </a:lnTo>
                  <a:lnTo>
                    <a:pt x="478" y="126"/>
                  </a:lnTo>
                  <a:lnTo>
                    <a:pt x="484" y="125"/>
                  </a:lnTo>
                  <a:lnTo>
                    <a:pt x="485" y="123"/>
                  </a:lnTo>
                  <a:lnTo>
                    <a:pt x="486" y="125"/>
                  </a:lnTo>
                  <a:lnTo>
                    <a:pt x="491" y="116"/>
                  </a:lnTo>
                  <a:lnTo>
                    <a:pt x="500" y="107"/>
                  </a:lnTo>
                  <a:lnTo>
                    <a:pt x="503" y="108"/>
                  </a:lnTo>
                  <a:lnTo>
                    <a:pt x="505" y="107"/>
                  </a:lnTo>
                  <a:lnTo>
                    <a:pt x="505" y="105"/>
                  </a:lnTo>
                  <a:lnTo>
                    <a:pt x="506" y="102"/>
                  </a:lnTo>
                  <a:lnTo>
                    <a:pt x="509" y="102"/>
                  </a:lnTo>
                  <a:lnTo>
                    <a:pt x="510" y="101"/>
                  </a:lnTo>
                  <a:lnTo>
                    <a:pt x="512" y="102"/>
                  </a:lnTo>
                  <a:lnTo>
                    <a:pt x="514" y="101"/>
                  </a:lnTo>
                  <a:lnTo>
                    <a:pt x="517" y="100"/>
                  </a:lnTo>
                  <a:lnTo>
                    <a:pt x="514" y="91"/>
                  </a:lnTo>
                  <a:lnTo>
                    <a:pt x="510" y="87"/>
                  </a:lnTo>
                  <a:lnTo>
                    <a:pt x="512" y="84"/>
                  </a:lnTo>
                  <a:lnTo>
                    <a:pt x="514" y="79"/>
                  </a:lnTo>
                  <a:lnTo>
                    <a:pt x="514" y="73"/>
                  </a:lnTo>
                  <a:lnTo>
                    <a:pt x="512" y="73"/>
                  </a:lnTo>
                  <a:lnTo>
                    <a:pt x="510" y="67"/>
                  </a:lnTo>
                  <a:lnTo>
                    <a:pt x="507" y="66"/>
                  </a:lnTo>
                  <a:lnTo>
                    <a:pt x="505" y="59"/>
                  </a:lnTo>
                  <a:lnTo>
                    <a:pt x="498" y="56"/>
                  </a:lnTo>
                  <a:lnTo>
                    <a:pt x="500" y="55"/>
                  </a:lnTo>
                  <a:lnTo>
                    <a:pt x="499" y="53"/>
                  </a:lnTo>
                  <a:lnTo>
                    <a:pt x="500" y="47"/>
                  </a:lnTo>
                  <a:lnTo>
                    <a:pt x="505" y="44"/>
                  </a:lnTo>
                  <a:lnTo>
                    <a:pt x="502" y="41"/>
                  </a:lnTo>
                  <a:lnTo>
                    <a:pt x="505" y="40"/>
                  </a:lnTo>
                  <a:lnTo>
                    <a:pt x="506" y="37"/>
                  </a:lnTo>
                  <a:lnTo>
                    <a:pt x="506" y="34"/>
                  </a:lnTo>
                  <a:lnTo>
                    <a:pt x="503" y="31"/>
                  </a:lnTo>
                  <a:lnTo>
                    <a:pt x="503" y="30"/>
                  </a:lnTo>
                  <a:lnTo>
                    <a:pt x="507" y="28"/>
                  </a:lnTo>
                  <a:lnTo>
                    <a:pt x="513" y="31"/>
                  </a:lnTo>
                  <a:lnTo>
                    <a:pt x="513" y="30"/>
                  </a:lnTo>
                  <a:lnTo>
                    <a:pt x="513" y="28"/>
                  </a:lnTo>
                  <a:lnTo>
                    <a:pt x="513" y="27"/>
                  </a:lnTo>
                  <a:lnTo>
                    <a:pt x="516" y="28"/>
                  </a:lnTo>
                  <a:lnTo>
                    <a:pt x="516" y="31"/>
                  </a:lnTo>
                  <a:lnTo>
                    <a:pt x="520" y="31"/>
                  </a:lnTo>
                  <a:lnTo>
                    <a:pt x="519" y="30"/>
                  </a:lnTo>
                  <a:lnTo>
                    <a:pt x="522" y="28"/>
                  </a:lnTo>
                  <a:lnTo>
                    <a:pt x="527" y="28"/>
                  </a:lnTo>
                  <a:lnTo>
                    <a:pt x="529" y="21"/>
                  </a:lnTo>
                  <a:lnTo>
                    <a:pt x="531" y="20"/>
                  </a:lnTo>
                  <a:lnTo>
                    <a:pt x="536" y="21"/>
                  </a:lnTo>
                  <a:lnTo>
                    <a:pt x="537" y="24"/>
                  </a:lnTo>
                  <a:lnTo>
                    <a:pt x="540" y="24"/>
                  </a:lnTo>
                  <a:lnTo>
                    <a:pt x="538" y="26"/>
                  </a:lnTo>
                  <a:lnTo>
                    <a:pt x="541" y="27"/>
                  </a:lnTo>
                  <a:lnTo>
                    <a:pt x="540" y="28"/>
                  </a:lnTo>
                  <a:lnTo>
                    <a:pt x="534" y="28"/>
                  </a:lnTo>
                  <a:lnTo>
                    <a:pt x="533" y="30"/>
                  </a:lnTo>
                  <a:lnTo>
                    <a:pt x="538" y="30"/>
                  </a:lnTo>
                  <a:lnTo>
                    <a:pt x="544" y="33"/>
                  </a:lnTo>
                  <a:lnTo>
                    <a:pt x="547" y="31"/>
                  </a:lnTo>
                  <a:lnTo>
                    <a:pt x="547" y="33"/>
                  </a:lnTo>
                  <a:lnTo>
                    <a:pt x="551" y="33"/>
                  </a:lnTo>
                  <a:lnTo>
                    <a:pt x="547" y="28"/>
                  </a:lnTo>
                  <a:lnTo>
                    <a:pt x="550" y="27"/>
                  </a:lnTo>
                  <a:lnTo>
                    <a:pt x="545" y="28"/>
                  </a:lnTo>
                  <a:lnTo>
                    <a:pt x="538" y="23"/>
                  </a:lnTo>
                  <a:lnTo>
                    <a:pt x="536" y="21"/>
                  </a:lnTo>
                  <a:lnTo>
                    <a:pt x="536" y="19"/>
                  </a:lnTo>
                  <a:lnTo>
                    <a:pt x="533" y="16"/>
                  </a:lnTo>
                  <a:lnTo>
                    <a:pt x="533" y="7"/>
                  </a:lnTo>
                  <a:lnTo>
                    <a:pt x="529" y="7"/>
                  </a:lnTo>
                  <a:lnTo>
                    <a:pt x="527" y="6"/>
                  </a:lnTo>
                  <a:lnTo>
                    <a:pt x="526" y="3"/>
                  </a:lnTo>
                  <a:lnTo>
                    <a:pt x="524" y="3"/>
                  </a:lnTo>
                  <a:lnTo>
                    <a:pt x="530" y="0"/>
                  </a:lnTo>
                  <a:lnTo>
                    <a:pt x="534" y="3"/>
                  </a:lnTo>
                  <a:lnTo>
                    <a:pt x="536" y="6"/>
                  </a:lnTo>
                  <a:lnTo>
                    <a:pt x="545" y="6"/>
                  </a:lnTo>
                  <a:lnTo>
                    <a:pt x="547" y="7"/>
                  </a:lnTo>
                  <a:lnTo>
                    <a:pt x="551" y="7"/>
                  </a:lnTo>
                  <a:lnTo>
                    <a:pt x="552" y="10"/>
                  </a:lnTo>
                  <a:lnTo>
                    <a:pt x="559" y="12"/>
                  </a:lnTo>
                  <a:lnTo>
                    <a:pt x="564" y="14"/>
                  </a:lnTo>
                  <a:lnTo>
                    <a:pt x="561" y="16"/>
                  </a:lnTo>
                  <a:lnTo>
                    <a:pt x="564" y="17"/>
                  </a:lnTo>
                  <a:lnTo>
                    <a:pt x="562" y="20"/>
                  </a:lnTo>
                  <a:lnTo>
                    <a:pt x="565" y="23"/>
                  </a:lnTo>
                  <a:lnTo>
                    <a:pt x="566" y="27"/>
                  </a:lnTo>
                  <a:lnTo>
                    <a:pt x="569" y="28"/>
                  </a:lnTo>
                  <a:lnTo>
                    <a:pt x="572" y="27"/>
                  </a:lnTo>
                  <a:lnTo>
                    <a:pt x="572" y="28"/>
                  </a:lnTo>
                  <a:lnTo>
                    <a:pt x="576" y="30"/>
                  </a:lnTo>
                  <a:lnTo>
                    <a:pt x="580" y="34"/>
                  </a:lnTo>
                  <a:lnTo>
                    <a:pt x="586" y="34"/>
                  </a:lnTo>
                  <a:lnTo>
                    <a:pt x="586" y="35"/>
                  </a:lnTo>
                  <a:lnTo>
                    <a:pt x="590" y="35"/>
                  </a:lnTo>
                  <a:lnTo>
                    <a:pt x="592" y="38"/>
                  </a:lnTo>
                  <a:lnTo>
                    <a:pt x="596" y="38"/>
                  </a:lnTo>
                  <a:lnTo>
                    <a:pt x="600" y="40"/>
                  </a:lnTo>
                  <a:lnTo>
                    <a:pt x="606" y="45"/>
                  </a:lnTo>
                  <a:lnTo>
                    <a:pt x="606" y="48"/>
                  </a:lnTo>
                  <a:lnTo>
                    <a:pt x="600" y="52"/>
                  </a:lnTo>
                  <a:lnTo>
                    <a:pt x="589" y="59"/>
                  </a:lnTo>
                  <a:lnTo>
                    <a:pt x="585" y="59"/>
                  </a:lnTo>
                  <a:lnTo>
                    <a:pt x="565" y="70"/>
                  </a:lnTo>
                  <a:lnTo>
                    <a:pt x="558" y="80"/>
                  </a:lnTo>
                  <a:lnTo>
                    <a:pt x="557" y="84"/>
                  </a:lnTo>
                  <a:lnTo>
                    <a:pt x="548" y="95"/>
                  </a:lnTo>
                  <a:close/>
                  <a:moveTo>
                    <a:pt x="503" y="93"/>
                  </a:moveTo>
                  <a:lnTo>
                    <a:pt x="505" y="90"/>
                  </a:lnTo>
                  <a:lnTo>
                    <a:pt x="509" y="90"/>
                  </a:lnTo>
                  <a:lnTo>
                    <a:pt x="512" y="93"/>
                  </a:lnTo>
                  <a:lnTo>
                    <a:pt x="513" y="93"/>
                  </a:lnTo>
                  <a:lnTo>
                    <a:pt x="516" y="100"/>
                  </a:lnTo>
                  <a:lnTo>
                    <a:pt x="509" y="101"/>
                  </a:lnTo>
                  <a:lnTo>
                    <a:pt x="507" y="98"/>
                  </a:lnTo>
                  <a:lnTo>
                    <a:pt x="503" y="97"/>
                  </a:lnTo>
                  <a:lnTo>
                    <a:pt x="503" y="93"/>
                  </a:lnTo>
                  <a:close/>
                  <a:moveTo>
                    <a:pt x="352" y="111"/>
                  </a:moveTo>
                  <a:lnTo>
                    <a:pt x="350" y="108"/>
                  </a:lnTo>
                  <a:lnTo>
                    <a:pt x="350" y="107"/>
                  </a:lnTo>
                  <a:lnTo>
                    <a:pt x="347" y="107"/>
                  </a:lnTo>
                  <a:lnTo>
                    <a:pt x="350" y="104"/>
                  </a:lnTo>
                  <a:lnTo>
                    <a:pt x="349" y="100"/>
                  </a:lnTo>
                  <a:lnTo>
                    <a:pt x="353" y="107"/>
                  </a:lnTo>
                  <a:lnTo>
                    <a:pt x="352" y="111"/>
                  </a:lnTo>
                  <a:close/>
                  <a:moveTo>
                    <a:pt x="333" y="123"/>
                  </a:moveTo>
                  <a:lnTo>
                    <a:pt x="332" y="122"/>
                  </a:lnTo>
                  <a:lnTo>
                    <a:pt x="326" y="122"/>
                  </a:lnTo>
                  <a:lnTo>
                    <a:pt x="326" y="121"/>
                  </a:lnTo>
                  <a:lnTo>
                    <a:pt x="328" y="119"/>
                  </a:lnTo>
                  <a:lnTo>
                    <a:pt x="326" y="116"/>
                  </a:lnTo>
                  <a:lnTo>
                    <a:pt x="329" y="114"/>
                  </a:lnTo>
                  <a:lnTo>
                    <a:pt x="326" y="111"/>
                  </a:lnTo>
                  <a:lnTo>
                    <a:pt x="329" y="111"/>
                  </a:lnTo>
                  <a:lnTo>
                    <a:pt x="330" y="108"/>
                  </a:lnTo>
                  <a:lnTo>
                    <a:pt x="332" y="109"/>
                  </a:lnTo>
                  <a:lnTo>
                    <a:pt x="332" y="111"/>
                  </a:lnTo>
                  <a:lnTo>
                    <a:pt x="338" y="114"/>
                  </a:lnTo>
                  <a:lnTo>
                    <a:pt x="338" y="116"/>
                  </a:lnTo>
                  <a:lnTo>
                    <a:pt x="339" y="119"/>
                  </a:lnTo>
                  <a:lnTo>
                    <a:pt x="339" y="122"/>
                  </a:lnTo>
                  <a:lnTo>
                    <a:pt x="335" y="122"/>
                  </a:lnTo>
                  <a:lnTo>
                    <a:pt x="333" y="123"/>
                  </a:lnTo>
                  <a:close/>
                  <a:moveTo>
                    <a:pt x="66" y="380"/>
                  </a:moveTo>
                  <a:lnTo>
                    <a:pt x="62" y="378"/>
                  </a:lnTo>
                  <a:lnTo>
                    <a:pt x="61" y="379"/>
                  </a:lnTo>
                  <a:lnTo>
                    <a:pt x="59" y="375"/>
                  </a:lnTo>
                  <a:lnTo>
                    <a:pt x="61" y="373"/>
                  </a:lnTo>
                  <a:lnTo>
                    <a:pt x="59" y="369"/>
                  </a:lnTo>
                  <a:lnTo>
                    <a:pt x="61" y="364"/>
                  </a:lnTo>
                  <a:lnTo>
                    <a:pt x="64" y="362"/>
                  </a:lnTo>
                  <a:lnTo>
                    <a:pt x="66" y="355"/>
                  </a:lnTo>
                  <a:lnTo>
                    <a:pt x="65" y="348"/>
                  </a:lnTo>
                  <a:lnTo>
                    <a:pt x="68" y="346"/>
                  </a:lnTo>
                  <a:lnTo>
                    <a:pt x="71" y="346"/>
                  </a:lnTo>
                  <a:lnTo>
                    <a:pt x="72" y="341"/>
                  </a:lnTo>
                  <a:lnTo>
                    <a:pt x="62" y="336"/>
                  </a:lnTo>
                  <a:lnTo>
                    <a:pt x="64" y="336"/>
                  </a:lnTo>
                  <a:lnTo>
                    <a:pt x="66" y="336"/>
                  </a:lnTo>
                  <a:lnTo>
                    <a:pt x="68" y="339"/>
                  </a:lnTo>
                  <a:lnTo>
                    <a:pt x="71" y="339"/>
                  </a:lnTo>
                  <a:lnTo>
                    <a:pt x="69" y="336"/>
                  </a:lnTo>
                  <a:lnTo>
                    <a:pt x="66" y="334"/>
                  </a:lnTo>
                  <a:lnTo>
                    <a:pt x="66" y="332"/>
                  </a:lnTo>
                  <a:lnTo>
                    <a:pt x="68" y="330"/>
                  </a:lnTo>
                  <a:lnTo>
                    <a:pt x="69" y="330"/>
                  </a:lnTo>
                  <a:lnTo>
                    <a:pt x="68" y="329"/>
                  </a:lnTo>
                  <a:lnTo>
                    <a:pt x="69" y="326"/>
                  </a:lnTo>
                  <a:lnTo>
                    <a:pt x="73" y="326"/>
                  </a:lnTo>
                  <a:lnTo>
                    <a:pt x="73" y="323"/>
                  </a:lnTo>
                  <a:lnTo>
                    <a:pt x="76" y="325"/>
                  </a:lnTo>
                  <a:lnTo>
                    <a:pt x="78" y="322"/>
                  </a:lnTo>
                  <a:lnTo>
                    <a:pt x="80" y="322"/>
                  </a:lnTo>
                  <a:lnTo>
                    <a:pt x="80" y="320"/>
                  </a:lnTo>
                  <a:lnTo>
                    <a:pt x="79" y="319"/>
                  </a:lnTo>
                  <a:lnTo>
                    <a:pt x="80" y="316"/>
                  </a:lnTo>
                  <a:lnTo>
                    <a:pt x="82" y="318"/>
                  </a:lnTo>
                  <a:lnTo>
                    <a:pt x="85" y="319"/>
                  </a:lnTo>
                  <a:lnTo>
                    <a:pt x="83" y="322"/>
                  </a:lnTo>
                  <a:lnTo>
                    <a:pt x="86" y="323"/>
                  </a:lnTo>
                  <a:lnTo>
                    <a:pt x="87" y="327"/>
                  </a:lnTo>
                  <a:lnTo>
                    <a:pt x="90" y="327"/>
                  </a:lnTo>
                  <a:lnTo>
                    <a:pt x="92" y="329"/>
                  </a:lnTo>
                  <a:lnTo>
                    <a:pt x="93" y="327"/>
                  </a:lnTo>
                  <a:lnTo>
                    <a:pt x="93" y="329"/>
                  </a:lnTo>
                  <a:lnTo>
                    <a:pt x="92" y="330"/>
                  </a:lnTo>
                  <a:lnTo>
                    <a:pt x="93" y="333"/>
                  </a:lnTo>
                  <a:lnTo>
                    <a:pt x="93" y="333"/>
                  </a:lnTo>
                  <a:lnTo>
                    <a:pt x="95" y="326"/>
                  </a:lnTo>
                  <a:lnTo>
                    <a:pt x="96" y="330"/>
                  </a:lnTo>
                  <a:lnTo>
                    <a:pt x="97" y="330"/>
                  </a:lnTo>
                  <a:lnTo>
                    <a:pt x="100" y="329"/>
                  </a:lnTo>
                  <a:lnTo>
                    <a:pt x="99" y="332"/>
                  </a:lnTo>
                  <a:lnTo>
                    <a:pt x="100" y="333"/>
                  </a:lnTo>
                  <a:lnTo>
                    <a:pt x="99" y="337"/>
                  </a:lnTo>
                  <a:lnTo>
                    <a:pt x="96" y="337"/>
                  </a:lnTo>
                  <a:lnTo>
                    <a:pt x="95" y="339"/>
                  </a:lnTo>
                  <a:lnTo>
                    <a:pt x="96" y="340"/>
                  </a:lnTo>
                  <a:lnTo>
                    <a:pt x="90" y="340"/>
                  </a:lnTo>
                  <a:lnTo>
                    <a:pt x="90" y="343"/>
                  </a:lnTo>
                  <a:lnTo>
                    <a:pt x="89" y="341"/>
                  </a:lnTo>
                  <a:lnTo>
                    <a:pt x="86" y="333"/>
                  </a:lnTo>
                  <a:lnTo>
                    <a:pt x="85" y="333"/>
                  </a:lnTo>
                  <a:lnTo>
                    <a:pt x="87" y="341"/>
                  </a:lnTo>
                  <a:lnTo>
                    <a:pt x="83" y="340"/>
                  </a:lnTo>
                  <a:lnTo>
                    <a:pt x="79" y="341"/>
                  </a:lnTo>
                  <a:lnTo>
                    <a:pt x="80" y="344"/>
                  </a:lnTo>
                  <a:lnTo>
                    <a:pt x="78" y="344"/>
                  </a:lnTo>
                  <a:lnTo>
                    <a:pt x="80" y="348"/>
                  </a:lnTo>
                  <a:lnTo>
                    <a:pt x="80" y="350"/>
                  </a:lnTo>
                  <a:lnTo>
                    <a:pt x="79" y="351"/>
                  </a:lnTo>
                  <a:lnTo>
                    <a:pt x="80" y="353"/>
                  </a:lnTo>
                  <a:lnTo>
                    <a:pt x="79" y="354"/>
                  </a:lnTo>
                  <a:lnTo>
                    <a:pt x="76" y="351"/>
                  </a:lnTo>
                  <a:lnTo>
                    <a:pt x="73" y="351"/>
                  </a:lnTo>
                  <a:lnTo>
                    <a:pt x="75" y="355"/>
                  </a:lnTo>
                  <a:lnTo>
                    <a:pt x="75" y="358"/>
                  </a:lnTo>
                  <a:lnTo>
                    <a:pt x="71" y="357"/>
                  </a:lnTo>
                  <a:lnTo>
                    <a:pt x="69" y="360"/>
                  </a:lnTo>
                  <a:lnTo>
                    <a:pt x="66" y="360"/>
                  </a:lnTo>
                  <a:lnTo>
                    <a:pt x="66" y="362"/>
                  </a:lnTo>
                  <a:lnTo>
                    <a:pt x="71" y="362"/>
                  </a:lnTo>
                  <a:lnTo>
                    <a:pt x="72" y="364"/>
                  </a:lnTo>
                  <a:lnTo>
                    <a:pt x="69" y="366"/>
                  </a:lnTo>
                  <a:lnTo>
                    <a:pt x="71" y="371"/>
                  </a:lnTo>
                  <a:lnTo>
                    <a:pt x="69" y="371"/>
                  </a:lnTo>
                  <a:lnTo>
                    <a:pt x="69" y="369"/>
                  </a:lnTo>
                  <a:lnTo>
                    <a:pt x="66" y="371"/>
                  </a:lnTo>
                  <a:lnTo>
                    <a:pt x="65" y="373"/>
                  </a:lnTo>
                  <a:lnTo>
                    <a:pt x="71" y="375"/>
                  </a:lnTo>
                  <a:lnTo>
                    <a:pt x="69" y="376"/>
                  </a:lnTo>
                  <a:lnTo>
                    <a:pt x="71" y="378"/>
                  </a:lnTo>
                  <a:lnTo>
                    <a:pt x="69" y="380"/>
                  </a:lnTo>
                  <a:lnTo>
                    <a:pt x="66" y="380"/>
                  </a:lnTo>
                  <a:close/>
                  <a:moveTo>
                    <a:pt x="89" y="442"/>
                  </a:moveTo>
                  <a:lnTo>
                    <a:pt x="80" y="435"/>
                  </a:lnTo>
                  <a:lnTo>
                    <a:pt x="82" y="434"/>
                  </a:lnTo>
                  <a:lnTo>
                    <a:pt x="79" y="431"/>
                  </a:lnTo>
                  <a:lnTo>
                    <a:pt x="78" y="429"/>
                  </a:lnTo>
                  <a:lnTo>
                    <a:pt x="76" y="429"/>
                  </a:lnTo>
                  <a:lnTo>
                    <a:pt x="75" y="431"/>
                  </a:lnTo>
                  <a:lnTo>
                    <a:pt x="72" y="429"/>
                  </a:lnTo>
                  <a:lnTo>
                    <a:pt x="72" y="420"/>
                  </a:lnTo>
                  <a:lnTo>
                    <a:pt x="73" y="418"/>
                  </a:lnTo>
                  <a:lnTo>
                    <a:pt x="69" y="414"/>
                  </a:lnTo>
                  <a:lnTo>
                    <a:pt x="68" y="414"/>
                  </a:lnTo>
                  <a:lnTo>
                    <a:pt x="64" y="417"/>
                  </a:lnTo>
                  <a:lnTo>
                    <a:pt x="62" y="415"/>
                  </a:lnTo>
                  <a:lnTo>
                    <a:pt x="61" y="417"/>
                  </a:lnTo>
                  <a:lnTo>
                    <a:pt x="59" y="414"/>
                  </a:lnTo>
                  <a:lnTo>
                    <a:pt x="55" y="415"/>
                  </a:lnTo>
                  <a:lnTo>
                    <a:pt x="48" y="414"/>
                  </a:lnTo>
                  <a:lnTo>
                    <a:pt x="50" y="417"/>
                  </a:lnTo>
                  <a:lnTo>
                    <a:pt x="45" y="415"/>
                  </a:lnTo>
                  <a:lnTo>
                    <a:pt x="41" y="411"/>
                  </a:lnTo>
                  <a:lnTo>
                    <a:pt x="37" y="413"/>
                  </a:lnTo>
                  <a:lnTo>
                    <a:pt x="41" y="411"/>
                  </a:lnTo>
                  <a:lnTo>
                    <a:pt x="45" y="411"/>
                  </a:lnTo>
                  <a:lnTo>
                    <a:pt x="50" y="407"/>
                  </a:lnTo>
                  <a:lnTo>
                    <a:pt x="50" y="401"/>
                  </a:lnTo>
                  <a:lnTo>
                    <a:pt x="52" y="404"/>
                  </a:lnTo>
                  <a:lnTo>
                    <a:pt x="57" y="403"/>
                  </a:lnTo>
                  <a:lnTo>
                    <a:pt x="58" y="407"/>
                  </a:lnTo>
                  <a:lnTo>
                    <a:pt x="59" y="406"/>
                  </a:lnTo>
                  <a:lnTo>
                    <a:pt x="64" y="406"/>
                  </a:lnTo>
                  <a:lnTo>
                    <a:pt x="65" y="403"/>
                  </a:lnTo>
                  <a:lnTo>
                    <a:pt x="69" y="399"/>
                  </a:lnTo>
                  <a:lnTo>
                    <a:pt x="73" y="399"/>
                  </a:lnTo>
                  <a:lnTo>
                    <a:pt x="76" y="403"/>
                  </a:lnTo>
                  <a:lnTo>
                    <a:pt x="79" y="401"/>
                  </a:lnTo>
                  <a:lnTo>
                    <a:pt x="83" y="403"/>
                  </a:lnTo>
                  <a:lnTo>
                    <a:pt x="83" y="400"/>
                  </a:lnTo>
                  <a:lnTo>
                    <a:pt x="85" y="400"/>
                  </a:lnTo>
                  <a:lnTo>
                    <a:pt x="86" y="397"/>
                  </a:lnTo>
                  <a:lnTo>
                    <a:pt x="93" y="407"/>
                  </a:lnTo>
                  <a:lnTo>
                    <a:pt x="92" y="408"/>
                  </a:lnTo>
                  <a:lnTo>
                    <a:pt x="89" y="408"/>
                  </a:lnTo>
                  <a:lnTo>
                    <a:pt x="90" y="411"/>
                  </a:lnTo>
                  <a:lnTo>
                    <a:pt x="89" y="414"/>
                  </a:lnTo>
                  <a:lnTo>
                    <a:pt x="89" y="417"/>
                  </a:lnTo>
                  <a:lnTo>
                    <a:pt x="87" y="420"/>
                  </a:lnTo>
                  <a:lnTo>
                    <a:pt x="90" y="421"/>
                  </a:lnTo>
                  <a:lnTo>
                    <a:pt x="89" y="420"/>
                  </a:lnTo>
                  <a:lnTo>
                    <a:pt x="92" y="417"/>
                  </a:lnTo>
                  <a:lnTo>
                    <a:pt x="90" y="415"/>
                  </a:lnTo>
                  <a:lnTo>
                    <a:pt x="93" y="417"/>
                  </a:lnTo>
                  <a:lnTo>
                    <a:pt x="96" y="417"/>
                  </a:lnTo>
                  <a:lnTo>
                    <a:pt x="93" y="420"/>
                  </a:lnTo>
                  <a:lnTo>
                    <a:pt x="95" y="420"/>
                  </a:lnTo>
                  <a:lnTo>
                    <a:pt x="95" y="424"/>
                  </a:lnTo>
                  <a:lnTo>
                    <a:pt x="93" y="424"/>
                  </a:lnTo>
                  <a:lnTo>
                    <a:pt x="93" y="422"/>
                  </a:lnTo>
                  <a:lnTo>
                    <a:pt x="92" y="424"/>
                  </a:lnTo>
                  <a:lnTo>
                    <a:pt x="92" y="425"/>
                  </a:lnTo>
                  <a:lnTo>
                    <a:pt x="95" y="425"/>
                  </a:lnTo>
                  <a:lnTo>
                    <a:pt x="92" y="428"/>
                  </a:lnTo>
                  <a:lnTo>
                    <a:pt x="93" y="429"/>
                  </a:lnTo>
                  <a:lnTo>
                    <a:pt x="89" y="431"/>
                  </a:lnTo>
                  <a:lnTo>
                    <a:pt x="92" y="432"/>
                  </a:lnTo>
                  <a:lnTo>
                    <a:pt x="92" y="435"/>
                  </a:lnTo>
                  <a:lnTo>
                    <a:pt x="90" y="442"/>
                  </a:lnTo>
                  <a:lnTo>
                    <a:pt x="89" y="442"/>
                  </a:lnTo>
                  <a:close/>
                  <a:moveTo>
                    <a:pt x="100" y="406"/>
                  </a:moveTo>
                  <a:lnTo>
                    <a:pt x="100" y="406"/>
                  </a:lnTo>
                  <a:lnTo>
                    <a:pt x="100" y="410"/>
                  </a:lnTo>
                  <a:lnTo>
                    <a:pt x="99" y="408"/>
                  </a:lnTo>
                  <a:lnTo>
                    <a:pt x="97" y="408"/>
                  </a:lnTo>
                  <a:lnTo>
                    <a:pt x="97" y="410"/>
                  </a:lnTo>
                  <a:lnTo>
                    <a:pt x="97" y="410"/>
                  </a:lnTo>
                  <a:lnTo>
                    <a:pt x="96" y="410"/>
                  </a:lnTo>
                  <a:lnTo>
                    <a:pt x="95" y="407"/>
                  </a:lnTo>
                  <a:lnTo>
                    <a:pt x="100" y="406"/>
                  </a:lnTo>
                  <a:close/>
                  <a:moveTo>
                    <a:pt x="103" y="408"/>
                  </a:moveTo>
                  <a:lnTo>
                    <a:pt x="103" y="407"/>
                  </a:lnTo>
                  <a:lnTo>
                    <a:pt x="106" y="407"/>
                  </a:lnTo>
                  <a:lnTo>
                    <a:pt x="106" y="411"/>
                  </a:lnTo>
                  <a:lnTo>
                    <a:pt x="106" y="414"/>
                  </a:lnTo>
                  <a:lnTo>
                    <a:pt x="103" y="414"/>
                  </a:lnTo>
                  <a:lnTo>
                    <a:pt x="104" y="413"/>
                  </a:lnTo>
                  <a:lnTo>
                    <a:pt x="103" y="408"/>
                  </a:lnTo>
                  <a:lnTo>
                    <a:pt x="104" y="408"/>
                  </a:lnTo>
                  <a:lnTo>
                    <a:pt x="103" y="408"/>
                  </a:lnTo>
                  <a:close/>
                  <a:moveTo>
                    <a:pt x="73" y="467"/>
                  </a:moveTo>
                  <a:lnTo>
                    <a:pt x="73" y="462"/>
                  </a:lnTo>
                  <a:lnTo>
                    <a:pt x="82" y="460"/>
                  </a:lnTo>
                  <a:lnTo>
                    <a:pt x="85" y="456"/>
                  </a:lnTo>
                  <a:lnTo>
                    <a:pt x="87" y="460"/>
                  </a:lnTo>
                  <a:lnTo>
                    <a:pt x="90" y="460"/>
                  </a:lnTo>
                  <a:lnTo>
                    <a:pt x="90" y="464"/>
                  </a:lnTo>
                  <a:lnTo>
                    <a:pt x="85" y="466"/>
                  </a:lnTo>
                  <a:lnTo>
                    <a:pt x="73" y="467"/>
                  </a:lnTo>
                  <a:close/>
                  <a:moveTo>
                    <a:pt x="134" y="611"/>
                  </a:moveTo>
                  <a:lnTo>
                    <a:pt x="131" y="610"/>
                  </a:lnTo>
                  <a:lnTo>
                    <a:pt x="134" y="610"/>
                  </a:lnTo>
                  <a:lnTo>
                    <a:pt x="134" y="610"/>
                  </a:lnTo>
                  <a:lnTo>
                    <a:pt x="131" y="607"/>
                  </a:lnTo>
                  <a:lnTo>
                    <a:pt x="135" y="604"/>
                  </a:lnTo>
                  <a:lnTo>
                    <a:pt x="141" y="607"/>
                  </a:lnTo>
                  <a:lnTo>
                    <a:pt x="144" y="605"/>
                  </a:lnTo>
                  <a:lnTo>
                    <a:pt x="144" y="607"/>
                  </a:lnTo>
                  <a:lnTo>
                    <a:pt x="144" y="608"/>
                  </a:lnTo>
                  <a:lnTo>
                    <a:pt x="141" y="608"/>
                  </a:lnTo>
                  <a:lnTo>
                    <a:pt x="141" y="610"/>
                  </a:lnTo>
                  <a:lnTo>
                    <a:pt x="135" y="610"/>
                  </a:lnTo>
                  <a:lnTo>
                    <a:pt x="135" y="611"/>
                  </a:lnTo>
                  <a:lnTo>
                    <a:pt x="134" y="611"/>
                  </a:lnTo>
                  <a:close/>
                  <a:moveTo>
                    <a:pt x="137" y="628"/>
                  </a:moveTo>
                  <a:lnTo>
                    <a:pt x="135" y="626"/>
                  </a:lnTo>
                  <a:lnTo>
                    <a:pt x="137" y="626"/>
                  </a:lnTo>
                  <a:lnTo>
                    <a:pt x="132" y="628"/>
                  </a:lnTo>
                  <a:lnTo>
                    <a:pt x="131" y="625"/>
                  </a:lnTo>
                  <a:lnTo>
                    <a:pt x="130" y="625"/>
                  </a:lnTo>
                  <a:lnTo>
                    <a:pt x="130" y="622"/>
                  </a:lnTo>
                  <a:lnTo>
                    <a:pt x="132" y="619"/>
                  </a:lnTo>
                  <a:lnTo>
                    <a:pt x="130" y="619"/>
                  </a:lnTo>
                  <a:lnTo>
                    <a:pt x="128" y="617"/>
                  </a:lnTo>
                  <a:lnTo>
                    <a:pt x="135" y="615"/>
                  </a:lnTo>
                  <a:lnTo>
                    <a:pt x="135" y="612"/>
                  </a:lnTo>
                  <a:lnTo>
                    <a:pt x="139" y="612"/>
                  </a:lnTo>
                  <a:lnTo>
                    <a:pt x="139" y="611"/>
                  </a:lnTo>
                  <a:lnTo>
                    <a:pt x="141" y="614"/>
                  </a:lnTo>
                  <a:lnTo>
                    <a:pt x="141" y="614"/>
                  </a:lnTo>
                  <a:lnTo>
                    <a:pt x="142" y="617"/>
                  </a:lnTo>
                  <a:lnTo>
                    <a:pt x="142" y="622"/>
                  </a:lnTo>
                  <a:lnTo>
                    <a:pt x="141" y="625"/>
                  </a:lnTo>
                  <a:lnTo>
                    <a:pt x="142" y="626"/>
                  </a:lnTo>
                  <a:lnTo>
                    <a:pt x="137" y="628"/>
                  </a:lnTo>
                  <a:close/>
                  <a:moveTo>
                    <a:pt x="130" y="625"/>
                  </a:moveTo>
                  <a:lnTo>
                    <a:pt x="128" y="626"/>
                  </a:lnTo>
                  <a:lnTo>
                    <a:pt x="127" y="625"/>
                  </a:lnTo>
                  <a:lnTo>
                    <a:pt x="125" y="626"/>
                  </a:lnTo>
                  <a:lnTo>
                    <a:pt x="123" y="626"/>
                  </a:lnTo>
                  <a:lnTo>
                    <a:pt x="125" y="625"/>
                  </a:lnTo>
                  <a:lnTo>
                    <a:pt x="125" y="624"/>
                  </a:lnTo>
                  <a:lnTo>
                    <a:pt x="125" y="624"/>
                  </a:lnTo>
                  <a:lnTo>
                    <a:pt x="125" y="621"/>
                  </a:lnTo>
                  <a:lnTo>
                    <a:pt x="127" y="621"/>
                  </a:lnTo>
                  <a:lnTo>
                    <a:pt x="130" y="622"/>
                  </a:lnTo>
                  <a:lnTo>
                    <a:pt x="130" y="625"/>
                  </a:lnTo>
                  <a:close/>
                  <a:moveTo>
                    <a:pt x="144" y="663"/>
                  </a:moveTo>
                  <a:lnTo>
                    <a:pt x="144" y="666"/>
                  </a:lnTo>
                  <a:lnTo>
                    <a:pt x="141" y="666"/>
                  </a:lnTo>
                  <a:lnTo>
                    <a:pt x="134" y="661"/>
                  </a:lnTo>
                  <a:lnTo>
                    <a:pt x="132" y="661"/>
                  </a:lnTo>
                  <a:lnTo>
                    <a:pt x="123" y="656"/>
                  </a:lnTo>
                  <a:lnTo>
                    <a:pt x="111" y="652"/>
                  </a:lnTo>
                  <a:lnTo>
                    <a:pt x="111" y="650"/>
                  </a:lnTo>
                  <a:lnTo>
                    <a:pt x="114" y="649"/>
                  </a:lnTo>
                  <a:lnTo>
                    <a:pt x="118" y="649"/>
                  </a:lnTo>
                  <a:lnTo>
                    <a:pt x="123" y="649"/>
                  </a:lnTo>
                  <a:lnTo>
                    <a:pt x="124" y="654"/>
                  </a:lnTo>
                  <a:lnTo>
                    <a:pt x="127" y="652"/>
                  </a:lnTo>
                  <a:lnTo>
                    <a:pt x="132" y="652"/>
                  </a:lnTo>
                  <a:lnTo>
                    <a:pt x="135" y="653"/>
                  </a:lnTo>
                  <a:lnTo>
                    <a:pt x="139" y="653"/>
                  </a:lnTo>
                  <a:lnTo>
                    <a:pt x="141" y="656"/>
                  </a:lnTo>
                  <a:lnTo>
                    <a:pt x="137" y="659"/>
                  </a:lnTo>
                  <a:lnTo>
                    <a:pt x="139" y="661"/>
                  </a:lnTo>
                  <a:lnTo>
                    <a:pt x="139" y="660"/>
                  </a:lnTo>
                  <a:lnTo>
                    <a:pt x="141" y="661"/>
                  </a:lnTo>
                  <a:lnTo>
                    <a:pt x="141" y="663"/>
                  </a:lnTo>
                  <a:lnTo>
                    <a:pt x="142" y="663"/>
                  </a:lnTo>
                  <a:lnTo>
                    <a:pt x="142" y="661"/>
                  </a:lnTo>
                  <a:lnTo>
                    <a:pt x="142" y="661"/>
                  </a:lnTo>
                  <a:lnTo>
                    <a:pt x="144" y="660"/>
                  </a:lnTo>
                  <a:lnTo>
                    <a:pt x="144" y="663"/>
                  </a:lnTo>
                  <a:lnTo>
                    <a:pt x="144" y="663"/>
                  </a:lnTo>
                  <a:close/>
                  <a:moveTo>
                    <a:pt x="149" y="673"/>
                  </a:moveTo>
                  <a:lnTo>
                    <a:pt x="146" y="671"/>
                  </a:lnTo>
                  <a:lnTo>
                    <a:pt x="148" y="667"/>
                  </a:lnTo>
                  <a:lnTo>
                    <a:pt x="151" y="663"/>
                  </a:lnTo>
                  <a:lnTo>
                    <a:pt x="155" y="663"/>
                  </a:lnTo>
                  <a:lnTo>
                    <a:pt x="156" y="667"/>
                  </a:lnTo>
                  <a:lnTo>
                    <a:pt x="155" y="667"/>
                  </a:lnTo>
                  <a:lnTo>
                    <a:pt x="154" y="671"/>
                  </a:lnTo>
                  <a:lnTo>
                    <a:pt x="149" y="673"/>
                  </a:lnTo>
                  <a:close/>
                  <a:moveTo>
                    <a:pt x="165" y="675"/>
                  </a:moveTo>
                  <a:lnTo>
                    <a:pt x="162" y="678"/>
                  </a:lnTo>
                  <a:lnTo>
                    <a:pt x="158" y="677"/>
                  </a:lnTo>
                  <a:lnTo>
                    <a:pt x="159" y="673"/>
                  </a:lnTo>
                  <a:lnTo>
                    <a:pt x="162" y="671"/>
                  </a:lnTo>
                  <a:lnTo>
                    <a:pt x="165" y="673"/>
                  </a:lnTo>
                  <a:lnTo>
                    <a:pt x="166" y="675"/>
                  </a:lnTo>
                  <a:lnTo>
                    <a:pt x="165" y="675"/>
                  </a:lnTo>
                  <a:close/>
                  <a:moveTo>
                    <a:pt x="9" y="1002"/>
                  </a:moveTo>
                  <a:lnTo>
                    <a:pt x="7" y="1002"/>
                  </a:lnTo>
                  <a:lnTo>
                    <a:pt x="9" y="998"/>
                  </a:lnTo>
                  <a:lnTo>
                    <a:pt x="12" y="995"/>
                  </a:lnTo>
                  <a:lnTo>
                    <a:pt x="12" y="994"/>
                  </a:lnTo>
                  <a:lnTo>
                    <a:pt x="19" y="993"/>
                  </a:lnTo>
                  <a:lnTo>
                    <a:pt x="21" y="990"/>
                  </a:lnTo>
                  <a:lnTo>
                    <a:pt x="21" y="987"/>
                  </a:lnTo>
                  <a:lnTo>
                    <a:pt x="24" y="990"/>
                  </a:lnTo>
                  <a:lnTo>
                    <a:pt x="27" y="988"/>
                  </a:lnTo>
                  <a:lnTo>
                    <a:pt x="27" y="990"/>
                  </a:lnTo>
                  <a:lnTo>
                    <a:pt x="33" y="990"/>
                  </a:lnTo>
                  <a:lnTo>
                    <a:pt x="31" y="993"/>
                  </a:lnTo>
                  <a:lnTo>
                    <a:pt x="29" y="995"/>
                  </a:lnTo>
                  <a:lnTo>
                    <a:pt x="23" y="998"/>
                  </a:lnTo>
                  <a:lnTo>
                    <a:pt x="21" y="1000"/>
                  </a:lnTo>
                  <a:lnTo>
                    <a:pt x="16" y="1001"/>
                  </a:lnTo>
                  <a:lnTo>
                    <a:pt x="14" y="1000"/>
                  </a:lnTo>
                  <a:lnTo>
                    <a:pt x="9" y="1002"/>
                  </a:lnTo>
                  <a:close/>
                  <a:moveTo>
                    <a:pt x="166" y="1057"/>
                  </a:moveTo>
                  <a:lnTo>
                    <a:pt x="162" y="1057"/>
                  </a:lnTo>
                  <a:lnTo>
                    <a:pt x="170" y="1050"/>
                  </a:lnTo>
                  <a:lnTo>
                    <a:pt x="169" y="1053"/>
                  </a:lnTo>
                  <a:lnTo>
                    <a:pt x="168" y="1055"/>
                  </a:lnTo>
                  <a:lnTo>
                    <a:pt x="168" y="1057"/>
                  </a:lnTo>
                  <a:lnTo>
                    <a:pt x="166" y="1057"/>
                  </a:lnTo>
                  <a:close/>
                  <a:moveTo>
                    <a:pt x="102" y="1075"/>
                  </a:moveTo>
                  <a:lnTo>
                    <a:pt x="100" y="1076"/>
                  </a:lnTo>
                  <a:lnTo>
                    <a:pt x="102" y="1074"/>
                  </a:lnTo>
                  <a:lnTo>
                    <a:pt x="96" y="1075"/>
                  </a:lnTo>
                  <a:lnTo>
                    <a:pt x="97" y="1074"/>
                  </a:lnTo>
                  <a:lnTo>
                    <a:pt x="96" y="1074"/>
                  </a:lnTo>
                  <a:lnTo>
                    <a:pt x="99" y="1068"/>
                  </a:lnTo>
                  <a:lnTo>
                    <a:pt x="110" y="1067"/>
                  </a:lnTo>
                  <a:lnTo>
                    <a:pt x="111" y="1068"/>
                  </a:lnTo>
                  <a:lnTo>
                    <a:pt x="113" y="1068"/>
                  </a:lnTo>
                  <a:lnTo>
                    <a:pt x="118" y="1067"/>
                  </a:lnTo>
                  <a:lnTo>
                    <a:pt x="117" y="1069"/>
                  </a:lnTo>
                  <a:lnTo>
                    <a:pt x="116" y="1069"/>
                  </a:lnTo>
                  <a:lnTo>
                    <a:pt x="116" y="1071"/>
                  </a:lnTo>
                  <a:lnTo>
                    <a:pt x="111" y="1071"/>
                  </a:lnTo>
                  <a:lnTo>
                    <a:pt x="110" y="1074"/>
                  </a:lnTo>
                  <a:lnTo>
                    <a:pt x="109" y="1072"/>
                  </a:lnTo>
                  <a:lnTo>
                    <a:pt x="102" y="1075"/>
                  </a:lnTo>
                  <a:close/>
                  <a:moveTo>
                    <a:pt x="41" y="1085"/>
                  </a:moveTo>
                  <a:lnTo>
                    <a:pt x="41" y="1083"/>
                  </a:lnTo>
                  <a:lnTo>
                    <a:pt x="47" y="1078"/>
                  </a:lnTo>
                  <a:lnTo>
                    <a:pt x="52" y="1076"/>
                  </a:lnTo>
                  <a:lnTo>
                    <a:pt x="54" y="1078"/>
                  </a:lnTo>
                  <a:lnTo>
                    <a:pt x="41" y="1085"/>
                  </a:lnTo>
                  <a:close/>
                  <a:moveTo>
                    <a:pt x="184" y="1116"/>
                  </a:moveTo>
                  <a:lnTo>
                    <a:pt x="177" y="1118"/>
                  </a:lnTo>
                  <a:lnTo>
                    <a:pt x="177" y="1117"/>
                  </a:lnTo>
                  <a:lnTo>
                    <a:pt x="180" y="1116"/>
                  </a:lnTo>
                  <a:lnTo>
                    <a:pt x="177" y="1113"/>
                  </a:lnTo>
                  <a:lnTo>
                    <a:pt x="180" y="1111"/>
                  </a:lnTo>
                  <a:lnTo>
                    <a:pt x="182" y="1114"/>
                  </a:lnTo>
                  <a:lnTo>
                    <a:pt x="183" y="1113"/>
                  </a:lnTo>
                  <a:lnTo>
                    <a:pt x="182" y="1113"/>
                  </a:lnTo>
                  <a:lnTo>
                    <a:pt x="182" y="1111"/>
                  </a:lnTo>
                  <a:lnTo>
                    <a:pt x="182" y="1110"/>
                  </a:lnTo>
                  <a:lnTo>
                    <a:pt x="183" y="1109"/>
                  </a:lnTo>
                  <a:lnTo>
                    <a:pt x="184" y="1109"/>
                  </a:lnTo>
                  <a:lnTo>
                    <a:pt x="183" y="1111"/>
                  </a:lnTo>
                  <a:lnTo>
                    <a:pt x="184" y="1114"/>
                  </a:lnTo>
                  <a:lnTo>
                    <a:pt x="183" y="1114"/>
                  </a:lnTo>
                  <a:lnTo>
                    <a:pt x="184" y="1116"/>
                  </a:lnTo>
                  <a:close/>
                  <a:moveTo>
                    <a:pt x="165" y="1127"/>
                  </a:moveTo>
                  <a:lnTo>
                    <a:pt x="165" y="1128"/>
                  </a:lnTo>
                  <a:lnTo>
                    <a:pt x="163" y="1125"/>
                  </a:lnTo>
                  <a:lnTo>
                    <a:pt x="162" y="1125"/>
                  </a:lnTo>
                  <a:lnTo>
                    <a:pt x="169" y="1120"/>
                  </a:lnTo>
                  <a:lnTo>
                    <a:pt x="173" y="1120"/>
                  </a:lnTo>
                  <a:lnTo>
                    <a:pt x="173" y="1121"/>
                  </a:lnTo>
                  <a:lnTo>
                    <a:pt x="170" y="1124"/>
                  </a:lnTo>
                  <a:lnTo>
                    <a:pt x="168" y="1127"/>
                  </a:lnTo>
                  <a:lnTo>
                    <a:pt x="166" y="1124"/>
                  </a:lnTo>
                  <a:lnTo>
                    <a:pt x="165" y="11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15">
              <a:extLst>
                <a:ext uri="{FF2B5EF4-FFF2-40B4-BE49-F238E27FC236}">
                  <a16:creationId xmlns:a16="http://schemas.microsoft.com/office/drawing/2014/main" id="{B22DBD89-4075-47A9-A025-B70E6C02AE03}"/>
                </a:ext>
              </a:extLst>
            </p:cNvPr>
            <p:cNvSpPr>
              <a:spLocks noEditPoints="1"/>
            </p:cNvSpPr>
            <p:nvPr/>
          </p:nvSpPr>
          <p:spPr bwMode="auto">
            <a:xfrm>
              <a:off x="3602038" y="3544888"/>
              <a:ext cx="473075" cy="1028700"/>
            </a:xfrm>
            <a:custGeom>
              <a:avLst/>
              <a:gdLst>
                <a:gd name="T0" fmla="*/ 75 w 298"/>
                <a:gd name="T1" fmla="*/ 329 h 648"/>
                <a:gd name="T2" fmla="*/ 63 w 298"/>
                <a:gd name="T3" fmla="*/ 315 h 648"/>
                <a:gd name="T4" fmla="*/ 186 w 298"/>
                <a:gd name="T5" fmla="*/ 30 h 648"/>
                <a:gd name="T6" fmla="*/ 184 w 298"/>
                <a:gd name="T7" fmla="*/ 56 h 648"/>
                <a:gd name="T8" fmla="*/ 180 w 298"/>
                <a:gd name="T9" fmla="*/ 92 h 648"/>
                <a:gd name="T10" fmla="*/ 211 w 298"/>
                <a:gd name="T11" fmla="*/ 102 h 648"/>
                <a:gd name="T12" fmla="*/ 233 w 298"/>
                <a:gd name="T13" fmla="*/ 158 h 648"/>
                <a:gd name="T14" fmla="*/ 254 w 298"/>
                <a:gd name="T15" fmla="*/ 212 h 648"/>
                <a:gd name="T16" fmla="*/ 232 w 298"/>
                <a:gd name="T17" fmla="*/ 237 h 648"/>
                <a:gd name="T18" fmla="*/ 225 w 298"/>
                <a:gd name="T19" fmla="*/ 279 h 648"/>
                <a:gd name="T20" fmla="*/ 187 w 298"/>
                <a:gd name="T21" fmla="*/ 304 h 648"/>
                <a:gd name="T22" fmla="*/ 208 w 298"/>
                <a:gd name="T23" fmla="*/ 338 h 648"/>
                <a:gd name="T24" fmla="*/ 232 w 298"/>
                <a:gd name="T25" fmla="*/ 357 h 648"/>
                <a:gd name="T26" fmla="*/ 264 w 298"/>
                <a:gd name="T27" fmla="*/ 381 h 648"/>
                <a:gd name="T28" fmla="*/ 256 w 298"/>
                <a:gd name="T29" fmla="*/ 433 h 648"/>
                <a:gd name="T30" fmla="*/ 273 w 298"/>
                <a:gd name="T31" fmla="*/ 440 h 648"/>
                <a:gd name="T32" fmla="*/ 298 w 298"/>
                <a:gd name="T33" fmla="*/ 483 h 648"/>
                <a:gd name="T34" fmla="*/ 282 w 298"/>
                <a:gd name="T35" fmla="*/ 518 h 648"/>
                <a:gd name="T36" fmla="*/ 285 w 298"/>
                <a:gd name="T37" fmla="*/ 568 h 648"/>
                <a:gd name="T38" fmla="*/ 257 w 298"/>
                <a:gd name="T39" fmla="*/ 585 h 648"/>
                <a:gd name="T40" fmla="*/ 218 w 298"/>
                <a:gd name="T41" fmla="*/ 619 h 648"/>
                <a:gd name="T42" fmla="*/ 193 w 298"/>
                <a:gd name="T43" fmla="*/ 644 h 648"/>
                <a:gd name="T44" fmla="*/ 149 w 298"/>
                <a:gd name="T45" fmla="*/ 638 h 648"/>
                <a:gd name="T46" fmla="*/ 117 w 298"/>
                <a:gd name="T47" fmla="*/ 592 h 648"/>
                <a:gd name="T48" fmla="*/ 94 w 298"/>
                <a:gd name="T49" fmla="*/ 557 h 648"/>
                <a:gd name="T50" fmla="*/ 90 w 298"/>
                <a:gd name="T51" fmla="*/ 550 h 648"/>
                <a:gd name="T52" fmla="*/ 104 w 298"/>
                <a:gd name="T53" fmla="*/ 510 h 648"/>
                <a:gd name="T54" fmla="*/ 122 w 298"/>
                <a:gd name="T55" fmla="*/ 547 h 648"/>
                <a:gd name="T56" fmla="*/ 148 w 298"/>
                <a:gd name="T57" fmla="*/ 540 h 648"/>
                <a:gd name="T58" fmla="*/ 107 w 298"/>
                <a:gd name="T59" fmla="*/ 508 h 648"/>
                <a:gd name="T60" fmla="*/ 98 w 298"/>
                <a:gd name="T61" fmla="*/ 485 h 648"/>
                <a:gd name="T62" fmla="*/ 111 w 298"/>
                <a:gd name="T63" fmla="*/ 441 h 648"/>
                <a:gd name="T64" fmla="*/ 110 w 298"/>
                <a:gd name="T65" fmla="*/ 424 h 648"/>
                <a:gd name="T66" fmla="*/ 108 w 298"/>
                <a:gd name="T67" fmla="*/ 378 h 648"/>
                <a:gd name="T68" fmla="*/ 122 w 298"/>
                <a:gd name="T69" fmla="*/ 364 h 648"/>
                <a:gd name="T70" fmla="*/ 125 w 298"/>
                <a:gd name="T71" fmla="*/ 335 h 648"/>
                <a:gd name="T72" fmla="*/ 145 w 298"/>
                <a:gd name="T73" fmla="*/ 314 h 648"/>
                <a:gd name="T74" fmla="*/ 138 w 298"/>
                <a:gd name="T75" fmla="*/ 297 h 648"/>
                <a:gd name="T76" fmla="*/ 142 w 298"/>
                <a:gd name="T77" fmla="*/ 279 h 648"/>
                <a:gd name="T78" fmla="*/ 127 w 298"/>
                <a:gd name="T79" fmla="*/ 293 h 648"/>
                <a:gd name="T80" fmla="*/ 110 w 298"/>
                <a:gd name="T81" fmla="*/ 303 h 648"/>
                <a:gd name="T82" fmla="*/ 104 w 298"/>
                <a:gd name="T83" fmla="*/ 288 h 648"/>
                <a:gd name="T84" fmla="*/ 82 w 298"/>
                <a:gd name="T85" fmla="*/ 324 h 648"/>
                <a:gd name="T86" fmla="*/ 77 w 298"/>
                <a:gd name="T87" fmla="*/ 320 h 648"/>
                <a:gd name="T88" fmla="*/ 68 w 298"/>
                <a:gd name="T89" fmla="*/ 303 h 648"/>
                <a:gd name="T90" fmla="*/ 73 w 298"/>
                <a:gd name="T91" fmla="*/ 289 h 648"/>
                <a:gd name="T92" fmla="*/ 72 w 298"/>
                <a:gd name="T93" fmla="*/ 272 h 648"/>
                <a:gd name="T94" fmla="*/ 65 w 298"/>
                <a:gd name="T95" fmla="*/ 293 h 648"/>
                <a:gd name="T96" fmla="*/ 38 w 298"/>
                <a:gd name="T97" fmla="*/ 250 h 648"/>
                <a:gd name="T98" fmla="*/ 41 w 298"/>
                <a:gd name="T99" fmla="*/ 243 h 648"/>
                <a:gd name="T100" fmla="*/ 37 w 298"/>
                <a:gd name="T101" fmla="*/ 248 h 648"/>
                <a:gd name="T102" fmla="*/ 6 w 298"/>
                <a:gd name="T103" fmla="*/ 195 h 648"/>
                <a:gd name="T104" fmla="*/ 23 w 298"/>
                <a:gd name="T105" fmla="*/ 139 h 648"/>
                <a:gd name="T106" fmla="*/ 42 w 298"/>
                <a:gd name="T107" fmla="*/ 95 h 648"/>
                <a:gd name="T108" fmla="*/ 62 w 298"/>
                <a:gd name="T109" fmla="*/ 89 h 648"/>
                <a:gd name="T110" fmla="*/ 63 w 298"/>
                <a:gd name="T111" fmla="*/ 85 h 648"/>
                <a:gd name="T112" fmla="*/ 80 w 298"/>
                <a:gd name="T113" fmla="*/ 74 h 648"/>
                <a:gd name="T114" fmla="*/ 94 w 298"/>
                <a:gd name="T115" fmla="*/ 72 h 648"/>
                <a:gd name="T116" fmla="*/ 107 w 298"/>
                <a:gd name="T117" fmla="*/ 42 h 648"/>
                <a:gd name="T118" fmla="*/ 149 w 298"/>
                <a:gd name="T119" fmla="*/ 1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8" h="648">
                  <a:moveTo>
                    <a:pt x="66" y="304"/>
                  </a:moveTo>
                  <a:lnTo>
                    <a:pt x="68" y="306"/>
                  </a:lnTo>
                  <a:lnTo>
                    <a:pt x="65" y="307"/>
                  </a:lnTo>
                  <a:lnTo>
                    <a:pt x="68" y="313"/>
                  </a:lnTo>
                  <a:lnTo>
                    <a:pt x="68" y="321"/>
                  </a:lnTo>
                  <a:lnTo>
                    <a:pt x="70" y="324"/>
                  </a:lnTo>
                  <a:lnTo>
                    <a:pt x="72" y="328"/>
                  </a:lnTo>
                  <a:lnTo>
                    <a:pt x="75" y="329"/>
                  </a:lnTo>
                  <a:lnTo>
                    <a:pt x="75" y="334"/>
                  </a:lnTo>
                  <a:lnTo>
                    <a:pt x="76" y="335"/>
                  </a:lnTo>
                  <a:lnTo>
                    <a:pt x="80" y="332"/>
                  </a:lnTo>
                  <a:lnTo>
                    <a:pt x="80" y="334"/>
                  </a:lnTo>
                  <a:lnTo>
                    <a:pt x="80" y="335"/>
                  </a:lnTo>
                  <a:lnTo>
                    <a:pt x="75" y="335"/>
                  </a:lnTo>
                  <a:lnTo>
                    <a:pt x="66" y="321"/>
                  </a:lnTo>
                  <a:lnTo>
                    <a:pt x="63" y="315"/>
                  </a:lnTo>
                  <a:lnTo>
                    <a:pt x="62" y="307"/>
                  </a:lnTo>
                  <a:lnTo>
                    <a:pt x="66" y="304"/>
                  </a:lnTo>
                  <a:close/>
                  <a:moveTo>
                    <a:pt x="163" y="0"/>
                  </a:moveTo>
                  <a:lnTo>
                    <a:pt x="169" y="15"/>
                  </a:lnTo>
                  <a:lnTo>
                    <a:pt x="172" y="18"/>
                  </a:lnTo>
                  <a:lnTo>
                    <a:pt x="179" y="21"/>
                  </a:lnTo>
                  <a:lnTo>
                    <a:pt x="180" y="26"/>
                  </a:lnTo>
                  <a:lnTo>
                    <a:pt x="186" y="30"/>
                  </a:lnTo>
                  <a:lnTo>
                    <a:pt x="187" y="33"/>
                  </a:lnTo>
                  <a:lnTo>
                    <a:pt x="194" y="32"/>
                  </a:lnTo>
                  <a:lnTo>
                    <a:pt x="198" y="33"/>
                  </a:lnTo>
                  <a:lnTo>
                    <a:pt x="195" y="36"/>
                  </a:lnTo>
                  <a:lnTo>
                    <a:pt x="197" y="40"/>
                  </a:lnTo>
                  <a:lnTo>
                    <a:pt x="198" y="46"/>
                  </a:lnTo>
                  <a:lnTo>
                    <a:pt x="186" y="53"/>
                  </a:lnTo>
                  <a:lnTo>
                    <a:pt x="184" y="56"/>
                  </a:lnTo>
                  <a:lnTo>
                    <a:pt x="184" y="61"/>
                  </a:lnTo>
                  <a:lnTo>
                    <a:pt x="180" y="67"/>
                  </a:lnTo>
                  <a:lnTo>
                    <a:pt x="184" y="70"/>
                  </a:lnTo>
                  <a:lnTo>
                    <a:pt x="186" y="75"/>
                  </a:lnTo>
                  <a:lnTo>
                    <a:pt x="188" y="79"/>
                  </a:lnTo>
                  <a:lnTo>
                    <a:pt x="186" y="82"/>
                  </a:lnTo>
                  <a:lnTo>
                    <a:pt x="183" y="89"/>
                  </a:lnTo>
                  <a:lnTo>
                    <a:pt x="180" y="92"/>
                  </a:lnTo>
                  <a:lnTo>
                    <a:pt x="184" y="99"/>
                  </a:lnTo>
                  <a:lnTo>
                    <a:pt x="184" y="102"/>
                  </a:lnTo>
                  <a:lnTo>
                    <a:pt x="183" y="105"/>
                  </a:lnTo>
                  <a:lnTo>
                    <a:pt x="184" y="109"/>
                  </a:lnTo>
                  <a:lnTo>
                    <a:pt x="190" y="113"/>
                  </a:lnTo>
                  <a:lnTo>
                    <a:pt x="195" y="114"/>
                  </a:lnTo>
                  <a:lnTo>
                    <a:pt x="207" y="106"/>
                  </a:lnTo>
                  <a:lnTo>
                    <a:pt x="211" y="102"/>
                  </a:lnTo>
                  <a:lnTo>
                    <a:pt x="212" y="102"/>
                  </a:lnTo>
                  <a:lnTo>
                    <a:pt x="219" y="113"/>
                  </a:lnTo>
                  <a:lnTo>
                    <a:pt x="229" y="121"/>
                  </a:lnTo>
                  <a:lnTo>
                    <a:pt x="225" y="137"/>
                  </a:lnTo>
                  <a:lnTo>
                    <a:pt x="221" y="148"/>
                  </a:lnTo>
                  <a:lnTo>
                    <a:pt x="222" y="151"/>
                  </a:lnTo>
                  <a:lnTo>
                    <a:pt x="230" y="155"/>
                  </a:lnTo>
                  <a:lnTo>
                    <a:pt x="233" y="158"/>
                  </a:lnTo>
                  <a:lnTo>
                    <a:pt x="232" y="163"/>
                  </a:lnTo>
                  <a:lnTo>
                    <a:pt x="228" y="166"/>
                  </a:lnTo>
                  <a:lnTo>
                    <a:pt x="232" y="179"/>
                  </a:lnTo>
                  <a:lnTo>
                    <a:pt x="245" y="188"/>
                  </a:lnTo>
                  <a:lnTo>
                    <a:pt x="247" y="194"/>
                  </a:lnTo>
                  <a:lnTo>
                    <a:pt x="253" y="195"/>
                  </a:lnTo>
                  <a:lnTo>
                    <a:pt x="253" y="208"/>
                  </a:lnTo>
                  <a:lnTo>
                    <a:pt x="254" y="212"/>
                  </a:lnTo>
                  <a:lnTo>
                    <a:pt x="254" y="216"/>
                  </a:lnTo>
                  <a:lnTo>
                    <a:pt x="254" y="216"/>
                  </a:lnTo>
                  <a:lnTo>
                    <a:pt x="252" y="215"/>
                  </a:lnTo>
                  <a:lnTo>
                    <a:pt x="247" y="219"/>
                  </a:lnTo>
                  <a:lnTo>
                    <a:pt x="239" y="219"/>
                  </a:lnTo>
                  <a:lnTo>
                    <a:pt x="233" y="222"/>
                  </a:lnTo>
                  <a:lnTo>
                    <a:pt x="230" y="227"/>
                  </a:lnTo>
                  <a:lnTo>
                    <a:pt x="232" y="237"/>
                  </a:lnTo>
                  <a:lnTo>
                    <a:pt x="221" y="247"/>
                  </a:lnTo>
                  <a:lnTo>
                    <a:pt x="222" y="250"/>
                  </a:lnTo>
                  <a:lnTo>
                    <a:pt x="228" y="253"/>
                  </a:lnTo>
                  <a:lnTo>
                    <a:pt x="228" y="255"/>
                  </a:lnTo>
                  <a:lnTo>
                    <a:pt x="228" y="267"/>
                  </a:lnTo>
                  <a:lnTo>
                    <a:pt x="229" y="272"/>
                  </a:lnTo>
                  <a:lnTo>
                    <a:pt x="228" y="278"/>
                  </a:lnTo>
                  <a:lnTo>
                    <a:pt x="225" y="279"/>
                  </a:lnTo>
                  <a:lnTo>
                    <a:pt x="221" y="276"/>
                  </a:lnTo>
                  <a:lnTo>
                    <a:pt x="215" y="279"/>
                  </a:lnTo>
                  <a:lnTo>
                    <a:pt x="212" y="282"/>
                  </a:lnTo>
                  <a:lnTo>
                    <a:pt x="204" y="282"/>
                  </a:lnTo>
                  <a:lnTo>
                    <a:pt x="204" y="286"/>
                  </a:lnTo>
                  <a:lnTo>
                    <a:pt x="193" y="299"/>
                  </a:lnTo>
                  <a:lnTo>
                    <a:pt x="193" y="303"/>
                  </a:lnTo>
                  <a:lnTo>
                    <a:pt x="187" y="304"/>
                  </a:lnTo>
                  <a:lnTo>
                    <a:pt x="187" y="311"/>
                  </a:lnTo>
                  <a:lnTo>
                    <a:pt x="187" y="315"/>
                  </a:lnTo>
                  <a:lnTo>
                    <a:pt x="193" y="321"/>
                  </a:lnTo>
                  <a:lnTo>
                    <a:pt x="201" y="325"/>
                  </a:lnTo>
                  <a:lnTo>
                    <a:pt x="202" y="328"/>
                  </a:lnTo>
                  <a:lnTo>
                    <a:pt x="202" y="335"/>
                  </a:lnTo>
                  <a:lnTo>
                    <a:pt x="204" y="336"/>
                  </a:lnTo>
                  <a:lnTo>
                    <a:pt x="208" y="338"/>
                  </a:lnTo>
                  <a:lnTo>
                    <a:pt x="215" y="335"/>
                  </a:lnTo>
                  <a:lnTo>
                    <a:pt x="221" y="336"/>
                  </a:lnTo>
                  <a:lnTo>
                    <a:pt x="222" y="342"/>
                  </a:lnTo>
                  <a:lnTo>
                    <a:pt x="223" y="343"/>
                  </a:lnTo>
                  <a:lnTo>
                    <a:pt x="221" y="348"/>
                  </a:lnTo>
                  <a:lnTo>
                    <a:pt x="223" y="352"/>
                  </a:lnTo>
                  <a:lnTo>
                    <a:pt x="229" y="352"/>
                  </a:lnTo>
                  <a:lnTo>
                    <a:pt x="232" y="357"/>
                  </a:lnTo>
                  <a:lnTo>
                    <a:pt x="233" y="357"/>
                  </a:lnTo>
                  <a:lnTo>
                    <a:pt x="242" y="353"/>
                  </a:lnTo>
                  <a:lnTo>
                    <a:pt x="243" y="357"/>
                  </a:lnTo>
                  <a:lnTo>
                    <a:pt x="247" y="359"/>
                  </a:lnTo>
                  <a:lnTo>
                    <a:pt x="250" y="362"/>
                  </a:lnTo>
                  <a:lnTo>
                    <a:pt x="250" y="367"/>
                  </a:lnTo>
                  <a:lnTo>
                    <a:pt x="263" y="373"/>
                  </a:lnTo>
                  <a:lnTo>
                    <a:pt x="264" y="381"/>
                  </a:lnTo>
                  <a:lnTo>
                    <a:pt x="270" y="388"/>
                  </a:lnTo>
                  <a:lnTo>
                    <a:pt x="275" y="392"/>
                  </a:lnTo>
                  <a:lnTo>
                    <a:pt x="273" y="399"/>
                  </a:lnTo>
                  <a:lnTo>
                    <a:pt x="264" y="404"/>
                  </a:lnTo>
                  <a:lnTo>
                    <a:pt x="260" y="409"/>
                  </a:lnTo>
                  <a:lnTo>
                    <a:pt x="260" y="419"/>
                  </a:lnTo>
                  <a:lnTo>
                    <a:pt x="253" y="427"/>
                  </a:lnTo>
                  <a:lnTo>
                    <a:pt x="256" y="433"/>
                  </a:lnTo>
                  <a:lnTo>
                    <a:pt x="254" y="436"/>
                  </a:lnTo>
                  <a:lnTo>
                    <a:pt x="256" y="437"/>
                  </a:lnTo>
                  <a:lnTo>
                    <a:pt x="259" y="440"/>
                  </a:lnTo>
                  <a:lnTo>
                    <a:pt x="260" y="440"/>
                  </a:lnTo>
                  <a:lnTo>
                    <a:pt x="264" y="443"/>
                  </a:lnTo>
                  <a:lnTo>
                    <a:pt x="267" y="443"/>
                  </a:lnTo>
                  <a:lnTo>
                    <a:pt x="270" y="440"/>
                  </a:lnTo>
                  <a:lnTo>
                    <a:pt x="273" y="440"/>
                  </a:lnTo>
                  <a:lnTo>
                    <a:pt x="275" y="445"/>
                  </a:lnTo>
                  <a:lnTo>
                    <a:pt x="274" y="450"/>
                  </a:lnTo>
                  <a:lnTo>
                    <a:pt x="277" y="452"/>
                  </a:lnTo>
                  <a:lnTo>
                    <a:pt x="278" y="458"/>
                  </a:lnTo>
                  <a:lnTo>
                    <a:pt x="282" y="459"/>
                  </a:lnTo>
                  <a:lnTo>
                    <a:pt x="284" y="465"/>
                  </a:lnTo>
                  <a:lnTo>
                    <a:pt x="298" y="483"/>
                  </a:lnTo>
                  <a:lnTo>
                    <a:pt x="298" y="483"/>
                  </a:lnTo>
                  <a:lnTo>
                    <a:pt x="295" y="492"/>
                  </a:lnTo>
                  <a:lnTo>
                    <a:pt x="292" y="493"/>
                  </a:lnTo>
                  <a:lnTo>
                    <a:pt x="287" y="493"/>
                  </a:lnTo>
                  <a:lnTo>
                    <a:pt x="284" y="508"/>
                  </a:lnTo>
                  <a:lnTo>
                    <a:pt x="280" y="513"/>
                  </a:lnTo>
                  <a:lnTo>
                    <a:pt x="278" y="515"/>
                  </a:lnTo>
                  <a:lnTo>
                    <a:pt x="278" y="517"/>
                  </a:lnTo>
                  <a:lnTo>
                    <a:pt x="282" y="518"/>
                  </a:lnTo>
                  <a:lnTo>
                    <a:pt x="284" y="521"/>
                  </a:lnTo>
                  <a:lnTo>
                    <a:pt x="280" y="528"/>
                  </a:lnTo>
                  <a:lnTo>
                    <a:pt x="278" y="529"/>
                  </a:lnTo>
                  <a:lnTo>
                    <a:pt x="277" y="531"/>
                  </a:lnTo>
                  <a:lnTo>
                    <a:pt x="281" y="535"/>
                  </a:lnTo>
                  <a:lnTo>
                    <a:pt x="281" y="539"/>
                  </a:lnTo>
                  <a:lnTo>
                    <a:pt x="282" y="566"/>
                  </a:lnTo>
                  <a:lnTo>
                    <a:pt x="285" y="568"/>
                  </a:lnTo>
                  <a:lnTo>
                    <a:pt x="284" y="575"/>
                  </a:lnTo>
                  <a:lnTo>
                    <a:pt x="284" y="575"/>
                  </a:lnTo>
                  <a:lnTo>
                    <a:pt x="280" y="581"/>
                  </a:lnTo>
                  <a:lnTo>
                    <a:pt x="275" y="581"/>
                  </a:lnTo>
                  <a:lnTo>
                    <a:pt x="268" y="587"/>
                  </a:lnTo>
                  <a:lnTo>
                    <a:pt x="263" y="587"/>
                  </a:lnTo>
                  <a:lnTo>
                    <a:pt x="259" y="584"/>
                  </a:lnTo>
                  <a:lnTo>
                    <a:pt x="257" y="585"/>
                  </a:lnTo>
                  <a:lnTo>
                    <a:pt x="259" y="589"/>
                  </a:lnTo>
                  <a:lnTo>
                    <a:pt x="257" y="591"/>
                  </a:lnTo>
                  <a:lnTo>
                    <a:pt x="253" y="592"/>
                  </a:lnTo>
                  <a:lnTo>
                    <a:pt x="239" y="610"/>
                  </a:lnTo>
                  <a:lnTo>
                    <a:pt x="235" y="612"/>
                  </a:lnTo>
                  <a:lnTo>
                    <a:pt x="229" y="612"/>
                  </a:lnTo>
                  <a:lnTo>
                    <a:pt x="223" y="617"/>
                  </a:lnTo>
                  <a:lnTo>
                    <a:pt x="218" y="619"/>
                  </a:lnTo>
                  <a:lnTo>
                    <a:pt x="216" y="623"/>
                  </a:lnTo>
                  <a:lnTo>
                    <a:pt x="218" y="634"/>
                  </a:lnTo>
                  <a:lnTo>
                    <a:pt x="216" y="637"/>
                  </a:lnTo>
                  <a:lnTo>
                    <a:pt x="208" y="640"/>
                  </a:lnTo>
                  <a:lnTo>
                    <a:pt x="207" y="644"/>
                  </a:lnTo>
                  <a:lnTo>
                    <a:pt x="204" y="645"/>
                  </a:lnTo>
                  <a:lnTo>
                    <a:pt x="198" y="647"/>
                  </a:lnTo>
                  <a:lnTo>
                    <a:pt x="193" y="644"/>
                  </a:lnTo>
                  <a:lnTo>
                    <a:pt x="191" y="648"/>
                  </a:lnTo>
                  <a:lnTo>
                    <a:pt x="186" y="645"/>
                  </a:lnTo>
                  <a:lnTo>
                    <a:pt x="181" y="647"/>
                  </a:lnTo>
                  <a:lnTo>
                    <a:pt x="180" y="640"/>
                  </a:lnTo>
                  <a:lnTo>
                    <a:pt x="174" y="637"/>
                  </a:lnTo>
                  <a:lnTo>
                    <a:pt x="156" y="643"/>
                  </a:lnTo>
                  <a:lnTo>
                    <a:pt x="156" y="643"/>
                  </a:lnTo>
                  <a:lnTo>
                    <a:pt x="149" y="638"/>
                  </a:lnTo>
                  <a:lnTo>
                    <a:pt x="142" y="638"/>
                  </a:lnTo>
                  <a:lnTo>
                    <a:pt x="139" y="633"/>
                  </a:lnTo>
                  <a:lnTo>
                    <a:pt x="134" y="627"/>
                  </a:lnTo>
                  <a:lnTo>
                    <a:pt x="135" y="624"/>
                  </a:lnTo>
                  <a:lnTo>
                    <a:pt x="134" y="619"/>
                  </a:lnTo>
                  <a:lnTo>
                    <a:pt x="128" y="605"/>
                  </a:lnTo>
                  <a:lnTo>
                    <a:pt x="121" y="599"/>
                  </a:lnTo>
                  <a:lnTo>
                    <a:pt x="117" y="592"/>
                  </a:lnTo>
                  <a:lnTo>
                    <a:pt x="117" y="591"/>
                  </a:lnTo>
                  <a:lnTo>
                    <a:pt x="125" y="585"/>
                  </a:lnTo>
                  <a:lnTo>
                    <a:pt x="125" y="581"/>
                  </a:lnTo>
                  <a:lnTo>
                    <a:pt x="110" y="566"/>
                  </a:lnTo>
                  <a:lnTo>
                    <a:pt x="104" y="563"/>
                  </a:lnTo>
                  <a:lnTo>
                    <a:pt x="96" y="563"/>
                  </a:lnTo>
                  <a:lnTo>
                    <a:pt x="93" y="557"/>
                  </a:lnTo>
                  <a:lnTo>
                    <a:pt x="94" y="557"/>
                  </a:lnTo>
                  <a:lnTo>
                    <a:pt x="96" y="557"/>
                  </a:lnTo>
                  <a:lnTo>
                    <a:pt x="93" y="556"/>
                  </a:lnTo>
                  <a:lnTo>
                    <a:pt x="94" y="554"/>
                  </a:lnTo>
                  <a:lnTo>
                    <a:pt x="93" y="554"/>
                  </a:lnTo>
                  <a:lnTo>
                    <a:pt x="91" y="553"/>
                  </a:lnTo>
                  <a:lnTo>
                    <a:pt x="91" y="553"/>
                  </a:lnTo>
                  <a:lnTo>
                    <a:pt x="90" y="550"/>
                  </a:lnTo>
                  <a:lnTo>
                    <a:pt x="90" y="550"/>
                  </a:lnTo>
                  <a:lnTo>
                    <a:pt x="89" y="547"/>
                  </a:lnTo>
                  <a:lnTo>
                    <a:pt x="87" y="542"/>
                  </a:lnTo>
                  <a:lnTo>
                    <a:pt x="89" y="542"/>
                  </a:lnTo>
                  <a:lnTo>
                    <a:pt x="80" y="533"/>
                  </a:lnTo>
                  <a:lnTo>
                    <a:pt x="76" y="524"/>
                  </a:lnTo>
                  <a:lnTo>
                    <a:pt x="82" y="520"/>
                  </a:lnTo>
                  <a:lnTo>
                    <a:pt x="103" y="508"/>
                  </a:lnTo>
                  <a:lnTo>
                    <a:pt x="104" y="510"/>
                  </a:lnTo>
                  <a:lnTo>
                    <a:pt x="107" y="520"/>
                  </a:lnTo>
                  <a:lnTo>
                    <a:pt x="104" y="520"/>
                  </a:lnTo>
                  <a:lnTo>
                    <a:pt x="107" y="521"/>
                  </a:lnTo>
                  <a:lnTo>
                    <a:pt x="108" y="521"/>
                  </a:lnTo>
                  <a:lnTo>
                    <a:pt x="110" y="529"/>
                  </a:lnTo>
                  <a:lnTo>
                    <a:pt x="114" y="533"/>
                  </a:lnTo>
                  <a:lnTo>
                    <a:pt x="117" y="540"/>
                  </a:lnTo>
                  <a:lnTo>
                    <a:pt x="122" y="547"/>
                  </a:lnTo>
                  <a:lnTo>
                    <a:pt x="125" y="547"/>
                  </a:lnTo>
                  <a:lnTo>
                    <a:pt x="131" y="552"/>
                  </a:lnTo>
                  <a:lnTo>
                    <a:pt x="136" y="552"/>
                  </a:lnTo>
                  <a:lnTo>
                    <a:pt x="142" y="547"/>
                  </a:lnTo>
                  <a:lnTo>
                    <a:pt x="148" y="547"/>
                  </a:lnTo>
                  <a:lnTo>
                    <a:pt x="152" y="545"/>
                  </a:lnTo>
                  <a:lnTo>
                    <a:pt x="150" y="540"/>
                  </a:lnTo>
                  <a:lnTo>
                    <a:pt x="148" y="540"/>
                  </a:lnTo>
                  <a:lnTo>
                    <a:pt x="145" y="543"/>
                  </a:lnTo>
                  <a:lnTo>
                    <a:pt x="141" y="539"/>
                  </a:lnTo>
                  <a:lnTo>
                    <a:pt x="138" y="542"/>
                  </a:lnTo>
                  <a:lnTo>
                    <a:pt x="131" y="540"/>
                  </a:lnTo>
                  <a:lnTo>
                    <a:pt x="122" y="532"/>
                  </a:lnTo>
                  <a:lnTo>
                    <a:pt x="113" y="525"/>
                  </a:lnTo>
                  <a:lnTo>
                    <a:pt x="110" y="518"/>
                  </a:lnTo>
                  <a:lnTo>
                    <a:pt x="107" y="508"/>
                  </a:lnTo>
                  <a:lnTo>
                    <a:pt x="107" y="507"/>
                  </a:lnTo>
                  <a:lnTo>
                    <a:pt x="107" y="506"/>
                  </a:lnTo>
                  <a:lnTo>
                    <a:pt x="108" y="504"/>
                  </a:lnTo>
                  <a:lnTo>
                    <a:pt x="105" y="506"/>
                  </a:lnTo>
                  <a:lnTo>
                    <a:pt x="103" y="501"/>
                  </a:lnTo>
                  <a:lnTo>
                    <a:pt x="103" y="500"/>
                  </a:lnTo>
                  <a:lnTo>
                    <a:pt x="100" y="492"/>
                  </a:lnTo>
                  <a:lnTo>
                    <a:pt x="98" y="485"/>
                  </a:lnTo>
                  <a:lnTo>
                    <a:pt x="93" y="480"/>
                  </a:lnTo>
                  <a:lnTo>
                    <a:pt x="91" y="478"/>
                  </a:lnTo>
                  <a:lnTo>
                    <a:pt x="94" y="469"/>
                  </a:lnTo>
                  <a:lnTo>
                    <a:pt x="103" y="454"/>
                  </a:lnTo>
                  <a:lnTo>
                    <a:pt x="107" y="448"/>
                  </a:lnTo>
                  <a:lnTo>
                    <a:pt x="107" y="448"/>
                  </a:lnTo>
                  <a:lnTo>
                    <a:pt x="111" y="445"/>
                  </a:lnTo>
                  <a:lnTo>
                    <a:pt x="111" y="441"/>
                  </a:lnTo>
                  <a:lnTo>
                    <a:pt x="114" y="437"/>
                  </a:lnTo>
                  <a:lnTo>
                    <a:pt x="118" y="434"/>
                  </a:lnTo>
                  <a:lnTo>
                    <a:pt x="120" y="433"/>
                  </a:lnTo>
                  <a:lnTo>
                    <a:pt x="118" y="430"/>
                  </a:lnTo>
                  <a:lnTo>
                    <a:pt x="121" y="429"/>
                  </a:lnTo>
                  <a:lnTo>
                    <a:pt x="120" y="426"/>
                  </a:lnTo>
                  <a:lnTo>
                    <a:pt x="118" y="424"/>
                  </a:lnTo>
                  <a:lnTo>
                    <a:pt x="110" y="424"/>
                  </a:lnTo>
                  <a:lnTo>
                    <a:pt x="105" y="423"/>
                  </a:lnTo>
                  <a:lnTo>
                    <a:pt x="101" y="415"/>
                  </a:lnTo>
                  <a:lnTo>
                    <a:pt x="100" y="398"/>
                  </a:lnTo>
                  <a:lnTo>
                    <a:pt x="101" y="384"/>
                  </a:lnTo>
                  <a:lnTo>
                    <a:pt x="101" y="371"/>
                  </a:lnTo>
                  <a:lnTo>
                    <a:pt x="103" y="370"/>
                  </a:lnTo>
                  <a:lnTo>
                    <a:pt x="108" y="369"/>
                  </a:lnTo>
                  <a:lnTo>
                    <a:pt x="108" y="378"/>
                  </a:lnTo>
                  <a:lnTo>
                    <a:pt x="111" y="381"/>
                  </a:lnTo>
                  <a:lnTo>
                    <a:pt x="114" y="385"/>
                  </a:lnTo>
                  <a:lnTo>
                    <a:pt x="114" y="388"/>
                  </a:lnTo>
                  <a:lnTo>
                    <a:pt x="114" y="388"/>
                  </a:lnTo>
                  <a:lnTo>
                    <a:pt x="115" y="385"/>
                  </a:lnTo>
                  <a:lnTo>
                    <a:pt x="111" y="378"/>
                  </a:lnTo>
                  <a:lnTo>
                    <a:pt x="110" y="370"/>
                  </a:lnTo>
                  <a:lnTo>
                    <a:pt x="122" y="364"/>
                  </a:lnTo>
                  <a:lnTo>
                    <a:pt x="128" y="366"/>
                  </a:lnTo>
                  <a:lnTo>
                    <a:pt x="135" y="359"/>
                  </a:lnTo>
                  <a:lnTo>
                    <a:pt x="131" y="357"/>
                  </a:lnTo>
                  <a:lnTo>
                    <a:pt x="127" y="343"/>
                  </a:lnTo>
                  <a:lnTo>
                    <a:pt x="122" y="341"/>
                  </a:lnTo>
                  <a:lnTo>
                    <a:pt x="122" y="339"/>
                  </a:lnTo>
                  <a:lnTo>
                    <a:pt x="125" y="338"/>
                  </a:lnTo>
                  <a:lnTo>
                    <a:pt x="125" y="335"/>
                  </a:lnTo>
                  <a:lnTo>
                    <a:pt x="127" y="335"/>
                  </a:lnTo>
                  <a:lnTo>
                    <a:pt x="129" y="329"/>
                  </a:lnTo>
                  <a:lnTo>
                    <a:pt x="131" y="329"/>
                  </a:lnTo>
                  <a:lnTo>
                    <a:pt x="131" y="327"/>
                  </a:lnTo>
                  <a:lnTo>
                    <a:pt x="136" y="327"/>
                  </a:lnTo>
                  <a:lnTo>
                    <a:pt x="141" y="322"/>
                  </a:lnTo>
                  <a:lnTo>
                    <a:pt x="142" y="318"/>
                  </a:lnTo>
                  <a:lnTo>
                    <a:pt x="145" y="314"/>
                  </a:lnTo>
                  <a:lnTo>
                    <a:pt x="145" y="311"/>
                  </a:lnTo>
                  <a:lnTo>
                    <a:pt x="143" y="311"/>
                  </a:lnTo>
                  <a:lnTo>
                    <a:pt x="142" y="310"/>
                  </a:lnTo>
                  <a:lnTo>
                    <a:pt x="141" y="306"/>
                  </a:lnTo>
                  <a:lnTo>
                    <a:pt x="141" y="304"/>
                  </a:lnTo>
                  <a:lnTo>
                    <a:pt x="139" y="304"/>
                  </a:lnTo>
                  <a:lnTo>
                    <a:pt x="138" y="303"/>
                  </a:lnTo>
                  <a:lnTo>
                    <a:pt x="138" y="297"/>
                  </a:lnTo>
                  <a:lnTo>
                    <a:pt x="132" y="296"/>
                  </a:lnTo>
                  <a:lnTo>
                    <a:pt x="132" y="293"/>
                  </a:lnTo>
                  <a:lnTo>
                    <a:pt x="138" y="290"/>
                  </a:lnTo>
                  <a:lnTo>
                    <a:pt x="141" y="290"/>
                  </a:lnTo>
                  <a:lnTo>
                    <a:pt x="146" y="282"/>
                  </a:lnTo>
                  <a:lnTo>
                    <a:pt x="143" y="278"/>
                  </a:lnTo>
                  <a:lnTo>
                    <a:pt x="142" y="278"/>
                  </a:lnTo>
                  <a:lnTo>
                    <a:pt x="142" y="279"/>
                  </a:lnTo>
                  <a:lnTo>
                    <a:pt x="143" y="279"/>
                  </a:lnTo>
                  <a:lnTo>
                    <a:pt x="143" y="283"/>
                  </a:lnTo>
                  <a:lnTo>
                    <a:pt x="138" y="286"/>
                  </a:lnTo>
                  <a:lnTo>
                    <a:pt x="136" y="289"/>
                  </a:lnTo>
                  <a:lnTo>
                    <a:pt x="132" y="290"/>
                  </a:lnTo>
                  <a:lnTo>
                    <a:pt x="129" y="290"/>
                  </a:lnTo>
                  <a:lnTo>
                    <a:pt x="128" y="292"/>
                  </a:lnTo>
                  <a:lnTo>
                    <a:pt x="127" y="293"/>
                  </a:lnTo>
                  <a:lnTo>
                    <a:pt x="125" y="296"/>
                  </a:lnTo>
                  <a:lnTo>
                    <a:pt x="124" y="300"/>
                  </a:lnTo>
                  <a:lnTo>
                    <a:pt x="124" y="302"/>
                  </a:lnTo>
                  <a:lnTo>
                    <a:pt x="124" y="303"/>
                  </a:lnTo>
                  <a:lnTo>
                    <a:pt x="121" y="304"/>
                  </a:lnTo>
                  <a:lnTo>
                    <a:pt x="121" y="303"/>
                  </a:lnTo>
                  <a:lnTo>
                    <a:pt x="113" y="306"/>
                  </a:lnTo>
                  <a:lnTo>
                    <a:pt x="110" y="303"/>
                  </a:lnTo>
                  <a:lnTo>
                    <a:pt x="111" y="297"/>
                  </a:lnTo>
                  <a:lnTo>
                    <a:pt x="104" y="292"/>
                  </a:lnTo>
                  <a:lnTo>
                    <a:pt x="107" y="289"/>
                  </a:lnTo>
                  <a:lnTo>
                    <a:pt x="104" y="283"/>
                  </a:lnTo>
                  <a:lnTo>
                    <a:pt x="101" y="282"/>
                  </a:lnTo>
                  <a:lnTo>
                    <a:pt x="101" y="285"/>
                  </a:lnTo>
                  <a:lnTo>
                    <a:pt x="103" y="286"/>
                  </a:lnTo>
                  <a:lnTo>
                    <a:pt x="104" y="288"/>
                  </a:lnTo>
                  <a:lnTo>
                    <a:pt x="103" y="290"/>
                  </a:lnTo>
                  <a:lnTo>
                    <a:pt x="101" y="292"/>
                  </a:lnTo>
                  <a:lnTo>
                    <a:pt x="101" y="295"/>
                  </a:lnTo>
                  <a:lnTo>
                    <a:pt x="98" y="296"/>
                  </a:lnTo>
                  <a:lnTo>
                    <a:pt x="100" y="302"/>
                  </a:lnTo>
                  <a:lnTo>
                    <a:pt x="97" y="304"/>
                  </a:lnTo>
                  <a:lnTo>
                    <a:pt x="91" y="314"/>
                  </a:lnTo>
                  <a:lnTo>
                    <a:pt x="82" y="324"/>
                  </a:lnTo>
                  <a:lnTo>
                    <a:pt x="82" y="327"/>
                  </a:lnTo>
                  <a:lnTo>
                    <a:pt x="84" y="329"/>
                  </a:lnTo>
                  <a:lnTo>
                    <a:pt x="83" y="331"/>
                  </a:lnTo>
                  <a:lnTo>
                    <a:pt x="80" y="328"/>
                  </a:lnTo>
                  <a:lnTo>
                    <a:pt x="80" y="327"/>
                  </a:lnTo>
                  <a:lnTo>
                    <a:pt x="80" y="324"/>
                  </a:lnTo>
                  <a:lnTo>
                    <a:pt x="79" y="322"/>
                  </a:lnTo>
                  <a:lnTo>
                    <a:pt x="77" y="320"/>
                  </a:lnTo>
                  <a:lnTo>
                    <a:pt x="76" y="317"/>
                  </a:lnTo>
                  <a:lnTo>
                    <a:pt x="73" y="318"/>
                  </a:lnTo>
                  <a:lnTo>
                    <a:pt x="75" y="320"/>
                  </a:lnTo>
                  <a:lnTo>
                    <a:pt x="72" y="322"/>
                  </a:lnTo>
                  <a:lnTo>
                    <a:pt x="69" y="320"/>
                  </a:lnTo>
                  <a:lnTo>
                    <a:pt x="68" y="311"/>
                  </a:lnTo>
                  <a:lnTo>
                    <a:pt x="69" y="304"/>
                  </a:lnTo>
                  <a:lnTo>
                    <a:pt x="68" y="303"/>
                  </a:lnTo>
                  <a:lnTo>
                    <a:pt x="66" y="302"/>
                  </a:lnTo>
                  <a:lnTo>
                    <a:pt x="66" y="300"/>
                  </a:lnTo>
                  <a:lnTo>
                    <a:pt x="72" y="299"/>
                  </a:lnTo>
                  <a:lnTo>
                    <a:pt x="73" y="297"/>
                  </a:lnTo>
                  <a:lnTo>
                    <a:pt x="73" y="296"/>
                  </a:lnTo>
                  <a:lnTo>
                    <a:pt x="73" y="295"/>
                  </a:lnTo>
                  <a:lnTo>
                    <a:pt x="75" y="290"/>
                  </a:lnTo>
                  <a:lnTo>
                    <a:pt x="73" y="289"/>
                  </a:lnTo>
                  <a:lnTo>
                    <a:pt x="75" y="288"/>
                  </a:lnTo>
                  <a:lnTo>
                    <a:pt x="79" y="281"/>
                  </a:lnTo>
                  <a:lnTo>
                    <a:pt x="76" y="283"/>
                  </a:lnTo>
                  <a:lnTo>
                    <a:pt x="76" y="279"/>
                  </a:lnTo>
                  <a:lnTo>
                    <a:pt x="73" y="278"/>
                  </a:lnTo>
                  <a:lnTo>
                    <a:pt x="73" y="275"/>
                  </a:lnTo>
                  <a:lnTo>
                    <a:pt x="70" y="274"/>
                  </a:lnTo>
                  <a:lnTo>
                    <a:pt x="72" y="272"/>
                  </a:lnTo>
                  <a:lnTo>
                    <a:pt x="70" y="271"/>
                  </a:lnTo>
                  <a:lnTo>
                    <a:pt x="70" y="274"/>
                  </a:lnTo>
                  <a:lnTo>
                    <a:pt x="72" y="275"/>
                  </a:lnTo>
                  <a:lnTo>
                    <a:pt x="72" y="279"/>
                  </a:lnTo>
                  <a:lnTo>
                    <a:pt x="66" y="286"/>
                  </a:lnTo>
                  <a:lnTo>
                    <a:pt x="69" y="289"/>
                  </a:lnTo>
                  <a:lnTo>
                    <a:pt x="68" y="292"/>
                  </a:lnTo>
                  <a:lnTo>
                    <a:pt x="65" y="293"/>
                  </a:lnTo>
                  <a:lnTo>
                    <a:pt x="62" y="292"/>
                  </a:lnTo>
                  <a:lnTo>
                    <a:pt x="58" y="295"/>
                  </a:lnTo>
                  <a:lnTo>
                    <a:pt x="55" y="295"/>
                  </a:lnTo>
                  <a:lnTo>
                    <a:pt x="38" y="267"/>
                  </a:lnTo>
                  <a:lnTo>
                    <a:pt x="38" y="264"/>
                  </a:lnTo>
                  <a:lnTo>
                    <a:pt x="39" y="261"/>
                  </a:lnTo>
                  <a:lnTo>
                    <a:pt x="37" y="254"/>
                  </a:lnTo>
                  <a:lnTo>
                    <a:pt x="38" y="250"/>
                  </a:lnTo>
                  <a:lnTo>
                    <a:pt x="39" y="247"/>
                  </a:lnTo>
                  <a:lnTo>
                    <a:pt x="39" y="251"/>
                  </a:lnTo>
                  <a:lnTo>
                    <a:pt x="42" y="251"/>
                  </a:lnTo>
                  <a:lnTo>
                    <a:pt x="44" y="250"/>
                  </a:lnTo>
                  <a:lnTo>
                    <a:pt x="44" y="248"/>
                  </a:lnTo>
                  <a:lnTo>
                    <a:pt x="41" y="250"/>
                  </a:lnTo>
                  <a:lnTo>
                    <a:pt x="39" y="246"/>
                  </a:lnTo>
                  <a:lnTo>
                    <a:pt x="41" y="243"/>
                  </a:lnTo>
                  <a:lnTo>
                    <a:pt x="39" y="243"/>
                  </a:lnTo>
                  <a:lnTo>
                    <a:pt x="39" y="246"/>
                  </a:lnTo>
                  <a:lnTo>
                    <a:pt x="38" y="244"/>
                  </a:lnTo>
                  <a:lnTo>
                    <a:pt x="37" y="246"/>
                  </a:lnTo>
                  <a:lnTo>
                    <a:pt x="34" y="243"/>
                  </a:lnTo>
                  <a:lnTo>
                    <a:pt x="34" y="244"/>
                  </a:lnTo>
                  <a:lnTo>
                    <a:pt x="38" y="247"/>
                  </a:lnTo>
                  <a:lnTo>
                    <a:pt x="37" y="248"/>
                  </a:lnTo>
                  <a:lnTo>
                    <a:pt x="35" y="248"/>
                  </a:lnTo>
                  <a:lnTo>
                    <a:pt x="27" y="233"/>
                  </a:lnTo>
                  <a:lnTo>
                    <a:pt x="14" y="218"/>
                  </a:lnTo>
                  <a:lnTo>
                    <a:pt x="9" y="208"/>
                  </a:lnTo>
                  <a:lnTo>
                    <a:pt x="6" y="207"/>
                  </a:lnTo>
                  <a:lnTo>
                    <a:pt x="4" y="207"/>
                  </a:lnTo>
                  <a:lnTo>
                    <a:pt x="0" y="200"/>
                  </a:lnTo>
                  <a:lnTo>
                    <a:pt x="6" y="195"/>
                  </a:lnTo>
                  <a:lnTo>
                    <a:pt x="11" y="183"/>
                  </a:lnTo>
                  <a:lnTo>
                    <a:pt x="10" y="177"/>
                  </a:lnTo>
                  <a:lnTo>
                    <a:pt x="13" y="172"/>
                  </a:lnTo>
                  <a:lnTo>
                    <a:pt x="11" y="159"/>
                  </a:lnTo>
                  <a:lnTo>
                    <a:pt x="13" y="160"/>
                  </a:lnTo>
                  <a:lnTo>
                    <a:pt x="14" y="156"/>
                  </a:lnTo>
                  <a:lnTo>
                    <a:pt x="20" y="149"/>
                  </a:lnTo>
                  <a:lnTo>
                    <a:pt x="23" y="139"/>
                  </a:lnTo>
                  <a:lnTo>
                    <a:pt x="24" y="141"/>
                  </a:lnTo>
                  <a:lnTo>
                    <a:pt x="25" y="138"/>
                  </a:lnTo>
                  <a:lnTo>
                    <a:pt x="31" y="134"/>
                  </a:lnTo>
                  <a:lnTo>
                    <a:pt x="35" y="128"/>
                  </a:lnTo>
                  <a:lnTo>
                    <a:pt x="37" y="121"/>
                  </a:lnTo>
                  <a:lnTo>
                    <a:pt x="35" y="114"/>
                  </a:lnTo>
                  <a:lnTo>
                    <a:pt x="39" y="103"/>
                  </a:lnTo>
                  <a:lnTo>
                    <a:pt x="42" y="95"/>
                  </a:lnTo>
                  <a:lnTo>
                    <a:pt x="46" y="89"/>
                  </a:lnTo>
                  <a:lnTo>
                    <a:pt x="51" y="86"/>
                  </a:lnTo>
                  <a:lnTo>
                    <a:pt x="54" y="86"/>
                  </a:lnTo>
                  <a:lnTo>
                    <a:pt x="51" y="88"/>
                  </a:lnTo>
                  <a:lnTo>
                    <a:pt x="52" y="89"/>
                  </a:lnTo>
                  <a:lnTo>
                    <a:pt x="59" y="91"/>
                  </a:lnTo>
                  <a:lnTo>
                    <a:pt x="62" y="95"/>
                  </a:lnTo>
                  <a:lnTo>
                    <a:pt x="62" y="89"/>
                  </a:lnTo>
                  <a:lnTo>
                    <a:pt x="61" y="89"/>
                  </a:lnTo>
                  <a:lnTo>
                    <a:pt x="65" y="88"/>
                  </a:lnTo>
                  <a:lnTo>
                    <a:pt x="68" y="86"/>
                  </a:lnTo>
                  <a:lnTo>
                    <a:pt x="68" y="84"/>
                  </a:lnTo>
                  <a:lnTo>
                    <a:pt x="72" y="85"/>
                  </a:lnTo>
                  <a:lnTo>
                    <a:pt x="72" y="85"/>
                  </a:lnTo>
                  <a:lnTo>
                    <a:pt x="68" y="82"/>
                  </a:lnTo>
                  <a:lnTo>
                    <a:pt x="63" y="85"/>
                  </a:lnTo>
                  <a:lnTo>
                    <a:pt x="62" y="85"/>
                  </a:lnTo>
                  <a:lnTo>
                    <a:pt x="59" y="85"/>
                  </a:lnTo>
                  <a:lnTo>
                    <a:pt x="59" y="79"/>
                  </a:lnTo>
                  <a:lnTo>
                    <a:pt x="61" y="77"/>
                  </a:lnTo>
                  <a:lnTo>
                    <a:pt x="70" y="71"/>
                  </a:lnTo>
                  <a:lnTo>
                    <a:pt x="75" y="71"/>
                  </a:lnTo>
                  <a:lnTo>
                    <a:pt x="77" y="71"/>
                  </a:lnTo>
                  <a:lnTo>
                    <a:pt x="80" y="74"/>
                  </a:lnTo>
                  <a:lnTo>
                    <a:pt x="83" y="75"/>
                  </a:lnTo>
                  <a:lnTo>
                    <a:pt x="84" y="77"/>
                  </a:lnTo>
                  <a:lnTo>
                    <a:pt x="90" y="78"/>
                  </a:lnTo>
                  <a:lnTo>
                    <a:pt x="98" y="75"/>
                  </a:lnTo>
                  <a:lnTo>
                    <a:pt x="98" y="72"/>
                  </a:lnTo>
                  <a:lnTo>
                    <a:pt x="103" y="72"/>
                  </a:lnTo>
                  <a:lnTo>
                    <a:pt x="98" y="71"/>
                  </a:lnTo>
                  <a:lnTo>
                    <a:pt x="94" y="72"/>
                  </a:lnTo>
                  <a:lnTo>
                    <a:pt x="94" y="70"/>
                  </a:lnTo>
                  <a:lnTo>
                    <a:pt x="98" y="67"/>
                  </a:lnTo>
                  <a:lnTo>
                    <a:pt x="101" y="61"/>
                  </a:lnTo>
                  <a:lnTo>
                    <a:pt x="101" y="61"/>
                  </a:lnTo>
                  <a:lnTo>
                    <a:pt x="103" y="57"/>
                  </a:lnTo>
                  <a:lnTo>
                    <a:pt x="104" y="51"/>
                  </a:lnTo>
                  <a:lnTo>
                    <a:pt x="104" y="42"/>
                  </a:lnTo>
                  <a:lnTo>
                    <a:pt x="107" y="42"/>
                  </a:lnTo>
                  <a:lnTo>
                    <a:pt x="114" y="44"/>
                  </a:lnTo>
                  <a:lnTo>
                    <a:pt x="118" y="44"/>
                  </a:lnTo>
                  <a:lnTo>
                    <a:pt x="122" y="36"/>
                  </a:lnTo>
                  <a:lnTo>
                    <a:pt x="129" y="33"/>
                  </a:lnTo>
                  <a:lnTo>
                    <a:pt x="132" y="26"/>
                  </a:lnTo>
                  <a:lnTo>
                    <a:pt x="138" y="21"/>
                  </a:lnTo>
                  <a:lnTo>
                    <a:pt x="141" y="15"/>
                  </a:lnTo>
                  <a:lnTo>
                    <a:pt x="149" y="14"/>
                  </a:lnTo>
                  <a:lnTo>
                    <a:pt x="153" y="11"/>
                  </a:lnTo>
                  <a:lnTo>
                    <a:pt x="162" y="4"/>
                  </a:lnTo>
                  <a:lnTo>
                    <a:pt x="16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1" name="Freeform 16">
              <a:extLst>
                <a:ext uri="{FF2B5EF4-FFF2-40B4-BE49-F238E27FC236}">
                  <a16:creationId xmlns:a16="http://schemas.microsoft.com/office/drawing/2014/main" id="{2A098CD5-2FF0-480D-850A-3C0ED308AA81}"/>
                </a:ext>
              </a:extLst>
            </p:cNvPr>
            <p:cNvSpPr>
              <a:spLocks/>
            </p:cNvSpPr>
            <p:nvPr/>
          </p:nvSpPr>
          <p:spPr bwMode="auto">
            <a:xfrm>
              <a:off x="3898900" y="3841750"/>
              <a:ext cx="728663" cy="579438"/>
            </a:xfrm>
            <a:custGeom>
              <a:avLst/>
              <a:gdLst>
                <a:gd name="T0" fmla="*/ 316 w 459"/>
                <a:gd name="T1" fmla="*/ 10 h 365"/>
                <a:gd name="T2" fmla="*/ 344 w 459"/>
                <a:gd name="T3" fmla="*/ 36 h 365"/>
                <a:gd name="T4" fmla="*/ 360 w 459"/>
                <a:gd name="T5" fmla="*/ 57 h 365"/>
                <a:gd name="T6" fmla="*/ 364 w 459"/>
                <a:gd name="T7" fmla="*/ 73 h 365"/>
                <a:gd name="T8" fmla="*/ 368 w 459"/>
                <a:gd name="T9" fmla="*/ 82 h 365"/>
                <a:gd name="T10" fmla="*/ 392 w 459"/>
                <a:gd name="T11" fmla="*/ 99 h 365"/>
                <a:gd name="T12" fmla="*/ 406 w 459"/>
                <a:gd name="T13" fmla="*/ 117 h 365"/>
                <a:gd name="T14" fmla="*/ 410 w 459"/>
                <a:gd name="T15" fmla="*/ 131 h 365"/>
                <a:gd name="T16" fmla="*/ 409 w 459"/>
                <a:gd name="T17" fmla="*/ 190 h 365"/>
                <a:gd name="T18" fmla="*/ 441 w 459"/>
                <a:gd name="T19" fmla="*/ 263 h 365"/>
                <a:gd name="T20" fmla="*/ 393 w 459"/>
                <a:gd name="T21" fmla="*/ 237 h 365"/>
                <a:gd name="T22" fmla="*/ 343 w 459"/>
                <a:gd name="T23" fmla="*/ 246 h 365"/>
                <a:gd name="T24" fmla="*/ 316 w 459"/>
                <a:gd name="T25" fmla="*/ 253 h 365"/>
                <a:gd name="T26" fmla="*/ 340 w 459"/>
                <a:gd name="T27" fmla="*/ 253 h 365"/>
                <a:gd name="T28" fmla="*/ 374 w 459"/>
                <a:gd name="T29" fmla="*/ 246 h 365"/>
                <a:gd name="T30" fmla="*/ 402 w 459"/>
                <a:gd name="T31" fmla="*/ 265 h 365"/>
                <a:gd name="T32" fmla="*/ 423 w 459"/>
                <a:gd name="T33" fmla="*/ 281 h 365"/>
                <a:gd name="T34" fmla="*/ 431 w 459"/>
                <a:gd name="T35" fmla="*/ 302 h 365"/>
                <a:gd name="T36" fmla="*/ 417 w 459"/>
                <a:gd name="T37" fmla="*/ 326 h 365"/>
                <a:gd name="T38" fmla="*/ 403 w 459"/>
                <a:gd name="T39" fmla="*/ 312 h 365"/>
                <a:gd name="T40" fmla="*/ 395 w 459"/>
                <a:gd name="T41" fmla="*/ 279 h 365"/>
                <a:gd name="T42" fmla="*/ 354 w 459"/>
                <a:gd name="T43" fmla="*/ 293 h 365"/>
                <a:gd name="T44" fmla="*/ 357 w 459"/>
                <a:gd name="T45" fmla="*/ 303 h 365"/>
                <a:gd name="T46" fmla="*/ 329 w 459"/>
                <a:gd name="T47" fmla="*/ 314 h 365"/>
                <a:gd name="T48" fmla="*/ 281 w 459"/>
                <a:gd name="T49" fmla="*/ 317 h 365"/>
                <a:gd name="T50" fmla="*/ 268 w 459"/>
                <a:gd name="T51" fmla="*/ 324 h 365"/>
                <a:gd name="T52" fmla="*/ 244 w 459"/>
                <a:gd name="T53" fmla="*/ 340 h 365"/>
                <a:gd name="T54" fmla="*/ 235 w 459"/>
                <a:gd name="T55" fmla="*/ 363 h 365"/>
                <a:gd name="T56" fmla="*/ 211 w 459"/>
                <a:gd name="T57" fmla="*/ 358 h 365"/>
                <a:gd name="T58" fmla="*/ 191 w 459"/>
                <a:gd name="T59" fmla="*/ 355 h 365"/>
                <a:gd name="T60" fmla="*/ 166 w 459"/>
                <a:gd name="T61" fmla="*/ 353 h 365"/>
                <a:gd name="T62" fmla="*/ 145 w 459"/>
                <a:gd name="T63" fmla="*/ 333 h 365"/>
                <a:gd name="T64" fmla="*/ 115 w 459"/>
                <a:gd name="T65" fmla="*/ 296 h 365"/>
                <a:gd name="T66" fmla="*/ 90 w 459"/>
                <a:gd name="T67" fmla="*/ 265 h 365"/>
                <a:gd name="T68" fmla="*/ 77 w 459"/>
                <a:gd name="T69" fmla="*/ 256 h 365"/>
                <a:gd name="T70" fmla="*/ 66 w 459"/>
                <a:gd name="T71" fmla="*/ 240 h 365"/>
                <a:gd name="T72" fmla="*/ 83 w 459"/>
                <a:gd name="T73" fmla="*/ 201 h 365"/>
                <a:gd name="T74" fmla="*/ 56 w 459"/>
                <a:gd name="T75" fmla="*/ 170 h 365"/>
                <a:gd name="T76" fmla="*/ 35 w 459"/>
                <a:gd name="T77" fmla="*/ 161 h 365"/>
                <a:gd name="T78" fmla="*/ 17 w 459"/>
                <a:gd name="T79" fmla="*/ 149 h 365"/>
                <a:gd name="T80" fmla="*/ 0 w 459"/>
                <a:gd name="T81" fmla="*/ 124 h 365"/>
                <a:gd name="T82" fmla="*/ 25 w 459"/>
                <a:gd name="T83" fmla="*/ 95 h 365"/>
                <a:gd name="T84" fmla="*/ 41 w 459"/>
                <a:gd name="T85" fmla="*/ 80 h 365"/>
                <a:gd name="T86" fmla="*/ 43 w 459"/>
                <a:gd name="T87" fmla="*/ 40 h 365"/>
                <a:gd name="T88" fmla="*/ 67 w 459"/>
                <a:gd name="T89" fmla="*/ 29 h 365"/>
                <a:gd name="T90" fmla="*/ 105 w 459"/>
                <a:gd name="T91" fmla="*/ 29 h 365"/>
                <a:gd name="T92" fmla="*/ 133 w 459"/>
                <a:gd name="T93" fmla="*/ 13 h 365"/>
                <a:gd name="T94" fmla="*/ 154 w 459"/>
                <a:gd name="T95" fmla="*/ 10 h 365"/>
                <a:gd name="T96" fmla="*/ 176 w 459"/>
                <a:gd name="T97" fmla="*/ 27 h 365"/>
                <a:gd name="T98" fmla="*/ 188 w 459"/>
                <a:gd name="T99" fmla="*/ 31 h 365"/>
                <a:gd name="T100" fmla="*/ 194 w 459"/>
                <a:gd name="T101" fmla="*/ 22 h 365"/>
                <a:gd name="T102" fmla="*/ 208 w 459"/>
                <a:gd name="T103" fmla="*/ 27 h 365"/>
                <a:gd name="T104" fmla="*/ 251 w 459"/>
                <a:gd name="T105" fmla="*/ 15 h 365"/>
                <a:gd name="T106" fmla="*/ 292 w 459"/>
                <a:gd name="T107" fmla="*/ 21 h 365"/>
                <a:gd name="T108" fmla="*/ 302 w 459"/>
                <a:gd name="T10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9" h="365">
                  <a:moveTo>
                    <a:pt x="302" y="0"/>
                  </a:moveTo>
                  <a:lnTo>
                    <a:pt x="305" y="3"/>
                  </a:lnTo>
                  <a:lnTo>
                    <a:pt x="306" y="4"/>
                  </a:lnTo>
                  <a:lnTo>
                    <a:pt x="308" y="8"/>
                  </a:lnTo>
                  <a:lnTo>
                    <a:pt x="315" y="7"/>
                  </a:lnTo>
                  <a:lnTo>
                    <a:pt x="316" y="10"/>
                  </a:lnTo>
                  <a:lnTo>
                    <a:pt x="320" y="13"/>
                  </a:lnTo>
                  <a:lnTo>
                    <a:pt x="320" y="17"/>
                  </a:lnTo>
                  <a:lnTo>
                    <a:pt x="337" y="22"/>
                  </a:lnTo>
                  <a:lnTo>
                    <a:pt x="340" y="28"/>
                  </a:lnTo>
                  <a:lnTo>
                    <a:pt x="345" y="32"/>
                  </a:lnTo>
                  <a:lnTo>
                    <a:pt x="344" y="36"/>
                  </a:lnTo>
                  <a:lnTo>
                    <a:pt x="345" y="40"/>
                  </a:lnTo>
                  <a:lnTo>
                    <a:pt x="348" y="43"/>
                  </a:lnTo>
                  <a:lnTo>
                    <a:pt x="351" y="43"/>
                  </a:lnTo>
                  <a:lnTo>
                    <a:pt x="355" y="49"/>
                  </a:lnTo>
                  <a:lnTo>
                    <a:pt x="360" y="54"/>
                  </a:lnTo>
                  <a:lnTo>
                    <a:pt x="360" y="57"/>
                  </a:lnTo>
                  <a:lnTo>
                    <a:pt x="361" y="60"/>
                  </a:lnTo>
                  <a:lnTo>
                    <a:pt x="361" y="63"/>
                  </a:lnTo>
                  <a:lnTo>
                    <a:pt x="362" y="63"/>
                  </a:lnTo>
                  <a:lnTo>
                    <a:pt x="364" y="66"/>
                  </a:lnTo>
                  <a:lnTo>
                    <a:pt x="364" y="68"/>
                  </a:lnTo>
                  <a:lnTo>
                    <a:pt x="364" y="73"/>
                  </a:lnTo>
                  <a:lnTo>
                    <a:pt x="365" y="74"/>
                  </a:lnTo>
                  <a:lnTo>
                    <a:pt x="365" y="77"/>
                  </a:lnTo>
                  <a:lnTo>
                    <a:pt x="369" y="78"/>
                  </a:lnTo>
                  <a:lnTo>
                    <a:pt x="369" y="80"/>
                  </a:lnTo>
                  <a:lnTo>
                    <a:pt x="367" y="81"/>
                  </a:lnTo>
                  <a:lnTo>
                    <a:pt x="368" y="82"/>
                  </a:lnTo>
                  <a:lnTo>
                    <a:pt x="372" y="88"/>
                  </a:lnTo>
                  <a:lnTo>
                    <a:pt x="372" y="91"/>
                  </a:lnTo>
                  <a:lnTo>
                    <a:pt x="375" y="92"/>
                  </a:lnTo>
                  <a:lnTo>
                    <a:pt x="378" y="91"/>
                  </a:lnTo>
                  <a:lnTo>
                    <a:pt x="382" y="95"/>
                  </a:lnTo>
                  <a:lnTo>
                    <a:pt x="392" y="99"/>
                  </a:lnTo>
                  <a:lnTo>
                    <a:pt x="388" y="99"/>
                  </a:lnTo>
                  <a:lnTo>
                    <a:pt x="386" y="102"/>
                  </a:lnTo>
                  <a:lnTo>
                    <a:pt x="386" y="106"/>
                  </a:lnTo>
                  <a:lnTo>
                    <a:pt x="390" y="110"/>
                  </a:lnTo>
                  <a:lnTo>
                    <a:pt x="397" y="116"/>
                  </a:lnTo>
                  <a:lnTo>
                    <a:pt x="406" y="117"/>
                  </a:lnTo>
                  <a:lnTo>
                    <a:pt x="413" y="123"/>
                  </a:lnTo>
                  <a:lnTo>
                    <a:pt x="419" y="124"/>
                  </a:lnTo>
                  <a:lnTo>
                    <a:pt x="423" y="128"/>
                  </a:lnTo>
                  <a:lnTo>
                    <a:pt x="420" y="130"/>
                  </a:lnTo>
                  <a:lnTo>
                    <a:pt x="417" y="131"/>
                  </a:lnTo>
                  <a:lnTo>
                    <a:pt x="410" y="131"/>
                  </a:lnTo>
                  <a:lnTo>
                    <a:pt x="406" y="134"/>
                  </a:lnTo>
                  <a:lnTo>
                    <a:pt x="403" y="138"/>
                  </a:lnTo>
                  <a:lnTo>
                    <a:pt x="402" y="140"/>
                  </a:lnTo>
                  <a:lnTo>
                    <a:pt x="399" y="148"/>
                  </a:lnTo>
                  <a:lnTo>
                    <a:pt x="399" y="161"/>
                  </a:lnTo>
                  <a:lnTo>
                    <a:pt x="409" y="190"/>
                  </a:lnTo>
                  <a:lnTo>
                    <a:pt x="411" y="197"/>
                  </a:lnTo>
                  <a:lnTo>
                    <a:pt x="456" y="260"/>
                  </a:lnTo>
                  <a:lnTo>
                    <a:pt x="459" y="275"/>
                  </a:lnTo>
                  <a:lnTo>
                    <a:pt x="456" y="270"/>
                  </a:lnTo>
                  <a:lnTo>
                    <a:pt x="449" y="265"/>
                  </a:lnTo>
                  <a:lnTo>
                    <a:pt x="441" y="263"/>
                  </a:lnTo>
                  <a:lnTo>
                    <a:pt x="426" y="268"/>
                  </a:lnTo>
                  <a:lnTo>
                    <a:pt x="417" y="265"/>
                  </a:lnTo>
                  <a:lnTo>
                    <a:pt x="406" y="256"/>
                  </a:lnTo>
                  <a:lnTo>
                    <a:pt x="404" y="253"/>
                  </a:lnTo>
                  <a:lnTo>
                    <a:pt x="396" y="246"/>
                  </a:lnTo>
                  <a:lnTo>
                    <a:pt x="393" y="237"/>
                  </a:lnTo>
                  <a:lnTo>
                    <a:pt x="392" y="239"/>
                  </a:lnTo>
                  <a:lnTo>
                    <a:pt x="388" y="236"/>
                  </a:lnTo>
                  <a:lnTo>
                    <a:pt x="381" y="236"/>
                  </a:lnTo>
                  <a:lnTo>
                    <a:pt x="358" y="244"/>
                  </a:lnTo>
                  <a:lnTo>
                    <a:pt x="352" y="243"/>
                  </a:lnTo>
                  <a:lnTo>
                    <a:pt x="343" y="246"/>
                  </a:lnTo>
                  <a:lnTo>
                    <a:pt x="340" y="244"/>
                  </a:lnTo>
                  <a:lnTo>
                    <a:pt x="333" y="240"/>
                  </a:lnTo>
                  <a:lnTo>
                    <a:pt x="326" y="240"/>
                  </a:lnTo>
                  <a:lnTo>
                    <a:pt x="319" y="243"/>
                  </a:lnTo>
                  <a:lnTo>
                    <a:pt x="316" y="250"/>
                  </a:lnTo>
                  <a:lnTo>
                    <a:pt x="316" y="253"/>
                  </a:lnTo>
                  <a:lnTo>
                    <a:pt x="319" y="254"/>
                  </a:lnTo>
                  <a:lnTo>
                    <a:pt x="316" y="250"/>
                  </a:lnTo>
                  <a:lnTo>
                    <a:pt x="317" y="249"/>
                  </a:lnTo>
                  <a:lnTo>
                    <a:pt x="329" y="243"/>
                  </a:lnTo>
                  <a:lnTo>
                    <a:pt x="331" y="244"/>
                  </a:lnTo>
                  <a:lnTo>
                    <a:pt x="340" y="253"/>
                  </a:lnTo>
                  <a:lnTo>
                    <a:pt x="343" y="254"/>
                  </a:lnTo>
                  <a:lnTo>
                    <a:pt x="348" y="253"/>
                  </a:lnTo>
                  <a:lnTo>
                    <a:pt x="354" y="249"/>
                  </a:lnTo>
                  <a:lnTo>
                    <a:pt x="365" y="249"/>
                  </a:lnTo>
                  <a:lnTo>
                    <a:pt x="372" y="246"/>
                  </a:lnTo>
                  <a:lnTo>
                    <a:pt x="374" y="246"/>
                  </a:lnTo>
                  <a:lnTo>
                    <a:pt x="383" y="243"/>
                  </a:lnTo>
                  <a:lnTo>
                    <a:pt x="386" y="244"/>
                  </a:lnTo>
                  <a:lnTo>
                    <a:pt x="397" y="263"/>
                  </a:lnTo>
                  <a:lnTo>
                    <a:pt x="399" y="264"/>
                  </a:lnTo>
                  <a:lnTo>
                    <a:pt x="399" y="264"/>
                  </a:lnTo>
                  <a:lnTo>
                    <a:pt x="402" y="265"/>
                  </a:lnTo>
                  <a:lnTo>
                    <a:pt x="404" y="268"/>
                  </a:lnTo>
                  <a:lnTo>
                    <a:pt x="406" y="270"/>
                  </a:lnTo>
                  <a:lnTo>
                    <a:pt x="406" y="270"/>
                  </a:lnTo>
                  <a:lnTo>
                    <a:pt x="419" y="282"/>
                  </a:lnTo>
                  <a:lnTo>
                    <a:pt x="421" y="284"/>
                  </a:lnTo>
                  <a:lnTo>
                    <a:pt x="423" y="281"/>
                  </a:lnTo>
                  <a:lnTo>
                    <a:pt x="424" y="281"/>
                  </a:lnTo>
                  <a:lnTo>
                    <a:pt x="424" y="281"/>
                  </a:lnTo>
                  <a:lnTo>
                    <a:pt x="435" y="292"/>
                  </a:lnTo>
                  <a:lnTo>
                    <a:pt x="438" y="299"/>
                  </a:lnTo>
                  <a:lnTo>
                    <a:pt x="438" y="299"/>
                  </a:lnTo>
                  <a:lnTo>
                    <a:pt x="431" y="302"/>
                  </a:lnTo>
                  <a:lnTo>
                    <a:pt x="427" y="300"/>
                  </a:lnTo>
                  <a:lnTo>
                    <a:pt x="426" y="302"/>
                  </a:lnTo>
                  <a:lnTo>
                    <a:pt x="420" y="316"/>
                  </a:lnTo>
                  <a:lnTo>
                    <a:pt x="420" y="317"/>
                  </a:lnTo>
                  <a:lnTo>
                    <a:pt x="423" y="321"/>
                  </a:lnTo>
                  <a:lnTo>
                    <a:pt x="417" y="326"/>
                  </a:lnTo>
                  <a:lnTo>
                    <a:pt x="416" y="326"/>
                  </a:lnTo>
                  <a:lnTo>
                    <a:pt x="411" y="321"/>
                  </a:lnTo>
                  <a:lnTo>
                    <a:pt x="410" y="319"/>
                  </a:lnTo>
                  <a:lnTo>
                    <a:pt x="407" y="317"/>
                  </a:lnTo>
                  <a:lnTo>
                    <a:pt x="407" y="316"/>
                  </a:lnTo>
                  <a:lnTo>
                    <a:pt x="403" y="312"/>
                  </a:lnTo>
                  <a:lnTo>
                    <a:pt x="403" y="305"/>
                  </a:lnTo>
                  <a:lnTo>
                    <a:pt x="402" y="295"/>
                  </a:lnTo>
                  <a:lnTo>
                    <a:pt x="406" y="289"/>
                  </a:lnTo>
                  <a:lnTo>
                    <a:pt x="406" y="286"/>
                  </a:lnTo>
                  <a:lnTo>
                    <a:pt x="399" y="286"/>
                  </a:lnTo>
                  <a:lnTo>
                    <a:pt x="395" y="279"/>
                  </a:lnTo>
                  <a:lnTo>
                    <a:pt x="386" y="274"/>
                  </a:lnTo>
                  <a:lnTo>
                    <a:pt x="385" y="281"/>
                  </a:lnTo>
                  <a:lnTo>
                    <a:pt x="379" y="288"/>
                  </a:lnTo>
                  <a:lnTo>
                    <a:pt x="375" y="289"/>
                  </a:lnTo>
                  <a:lnTo>
                    <a:pt x="364" y="286"/>
                  </a:lnTo>
                  <a:lnTo>
                    <a:pt x="354" y="293"/>
                  </a:lnTo>
                  <a:lnTo>
                    <a:pt x="354" y="295"/>
                  </a:lnTo>
                  <a:lnTo>
                    <a:pt x="367" y="296"/>
                  </a:lnTo>
                  <a:lnTo>
                    <a:pt x="369" y="298"/>
                  </a:lnTo>
                  <a:lnTo>
                    <a:pt x="369" y="300"/>
                  </a:lnTo>
                  <a:lnTo>
                    <a:pt x="367" y="302"/>
                  </a:lnTo>
                  <a:lnTo>
                    <a:pt x="357" y="303"/>
                  </a:lnTo>
                  <a:lnTo>
                    <a:pt x="354" y="309"/>
                  </a:lnTo>
                  <a:lnTo>
                    <a:pt x="355" y="313"/>
                  </a:lnTo>
                  <a:lnTo>
                    <a:pt x="348" y="316"/>
                  </a:lnTo>
                  <a:lnTo>
                    <a:pt x="338" y="319"/>
                  </a:lnTo>
                  <a:lnTo>
                    <a:pt x="331" y="319"/>
                  </a:lnTo>
                  <a:lnTo>
                    <a:pt x="329" y="314"/>
                  </a:lnTo>
                  <a:lnTo>
                    <a:pt x="331" y="309"/>
                  </a:lnTo>
                  <a:lnTo>
                    <a:pt x="330" y="303"/>
                  </a:lnTo>
                  <a:lnTo>
                    <a:pt x="309" y="300"/>
                  </a:lnTo>
                  <a:lnTo>
                    <a:pt x="308" y="309"/>
                  </a:lnTo>
                  <a:lnTo>
                    <a:pt x="301" y="319"/>
                  </a:lnTo>
                  <a:lnTo>
                    <a:pt x="281" y="317"/>
                  </a:lnTo>
                  <a:lnTo>
                    <a:pt x="279" y="316"/>
                  </a:lnTo>
                  <a:lnTo>
                    <a:pt x="282" y="314"/>
                  </a:lnTo>
                  <a:lnTo>
                    <a:pt x="284" y="313"/>
                  </a:lnTo>
                  <a:lnTo>
                    <a:pt x="278" y="309"/>
                  </a:lnTo>
                  <a:lnTo>
                    <a:pt x="270" y="316"/>
                  </a:lnTo>
                  <a:lnTo>
                    <a:pt x="268" y="324"/>
                  </a:lnTo>
                  <a:lnTo>
                    <a:pt x="264" y="330"/>
                  </a:lnTo>
                  <a:lnTo>
                    <a:pt x="263" y="331"/>
                  </a:lnTo>
                  <a:lnTo>
                    <a:pt x="260" y="330"/>
                  </a:lnTo>
                  <a:lnTo>
                    <a:pt x="253" y="330"/>
                  </a:lnTo>
                  <a:lnTo>
                    <a:pt x="250" y="333"/>
                  </a:lnTo>
                  <a:lnTo>
                    <a:pt x="244" y="340"/>
                  </a:lnTo>
                  <a:lnTo>
                    <a:pt x="244" y="346"/>
                  </a:lnTo>
                  <a:lnTo>
                    <a:pt x="243" y="349"/>
                  </a:lnTo>
                  <a:lnTo>
                    <a:pt x="240" y="351"/>
                  </a:lnTo>
                  <a:lnTo>
                    <a:pt x="242" y="355"/>
                  </a:lnTo>
                  <a:lnTo>
                    <a:pt x="236" y="360"/>
                  </a:lnTo>
                  <a:lnTo>
                    <a:pt x="235" y="363"/>
                  </a:lnTo>
                  <a:lnTo>
                    <a:pt x="223" y="365"/>
                  </a:lnTo>
                  <a:lnTo>
                    <a:pt x="219" y="362"/>
                  </a:lnTo>
                  <a:lnTo>
                    <a:pt x="216" y="362"/>
                  </a:lnTo>
                  <a:lnTo>
                    <a:pt x="218" y="358"/>
                  </a:lnTo>
                  <a:lnTo>
                    <a:pt x="215" y="356"/>
                  </a:lnTo>
                  <a:lnTo>
                    <a:pt x="211" y="358"/>
                  </a:lnTo>
                  <a:lnTo>
                    <a:pt x="208" y="362"/>
                  </a:lnTo>
                  <a:lnTo>
                    <a:pt x="204" y="362"/>
                  </a:lnTo>
                  <a:lnTo>
                    <a:pt x="199" y="359"/>
                  </a:lnTo>
                  <a:lnTo>
                    <a:pt x="199" y="355"/>
                  </a:lnTo>
                  <a:lnTo>
                    <a:pt x="197" y="355"/>
                  </a:lnTo>
                  <a:lnTo>
                    <a:pt x="191" y="355"/>
                  </a:lnTo>
                  <a:lnTo>
                    <a:pt x="185" y="359"/>
                  </a:lnTo>
                  <a:lnTo>
                    <a:pt x="174" y="365"/>
                  </a:lnTo>
                  <a:lnTo>
                    <a:pt x="167" y="360"/>
                  </a:lnTo>
                  <a:lnTo>
                    <a:pt x="164" y="360"/>
                  </a:lnTo>
                  <a:lnTo>
                    <a:pt x="160" y="359"/>
                  </a:lnTo>
                  <a:lnTo>
                    <a:pt x="166" y="353"/>
                  </a:lnTo>
                  <a:lnTo>
                    <a:pt x="163" y="351"/>
                  </a:lnTo>
                  <a:lnTo>
                    <a:pt x="153" y="346"/>
                  </a:lnTo>
                  <a:lnTo>
                    <a:pt x="154" y="340"/>
                  </a:lnTo>
                  <a:lnTo>
                    <a:pt x="149" y="337"/>
                  </a:lnTo>
                  <a:lnTo>
                    <a:pt x="146" y="337"/>
                  </a:lnTo>
                  <a:lnTo>
                    <a:pt x="145" y="333"/>
                  </a:lnTo>
                  <a:lnTo>
                    <a:pt x="139" y="330"/>
                  </a:lnTo>
                  <a:lnTo>
                    <a:pt x="139" y="321"/>
                  </a:lnTo>
                  <a:lnTo>
                    <a:pt x="131" y="314"/>
                  </a:lnTo>
                  <a:lnTo>
                    <a:pt x="129" y="306"/>
                  </a:lnTo>
                  <a:lnTo>
                    <a:pt x="125" y="300"/>
                  </a:lnTo>
                  <a:lnTo>
                    <a:pt x="115" y="296"/>
                  </a:lnTo>
                  <a:lnTo>
                    <a:pt x="111" y="295"/>
                  </a:lnTo>
                  <a:lnTo>
                    <a:pt x="111" y="295"/>
                  </a:lnTo>
                  <a:lnTo>
                    <a:pt x="98" y="278"/>
                  </a:lnTo>
                  <a:lnTo>
                    <a:pt x="95" y="272"/>
                  </a:lnTo>
                  <a:lnTo>
                    <a:pt x="91" y="271"/>
                  </a:lnTo>
                  <a:lnTo>
                    <a:pt x="90" y="265"/>
                  </a:lnTo>
                  <a:lnTo>
                    <a:pt x="87" y="263"/>
                  </a:lnTo>
                  <a:lnTo>
                    <a:pt x="88" y="258"/>
                  </a:lnTo>
                  <a:lnTo>
                    <a:pt x="86" y="253"/>
                  </a:lnTo>
                  <a:lnTo>
                    <a:pt x="83" y="253"/>
                  </a:lnTo>
                  <a:lnTo>
                    <a:pt x="80" y="256"/>
                  </a:lnTo>
                  <a:lnTo>
                    <a:pt x="77" y="256"/>
                  </a:lnTo>
                  <a:lnTo>
                    <a:pt x="73" y="253"/>
                  </a:lnTo>
                  <a:lnTo>
                    <a:pt x="72" y="253"/>
                  </a:lnTo>
                  <a:lnTo>
                    <a:pt x="69" y="250"/>
                  </a:lnTo>
                  <a:lnTo>
                    <a:pt x="67" y="249"/>
                  </a:lnTo>
                  <a:lnTo>
                    <a:pt x="69" y="246"/>
                  </a:lnTo>
                  <a:lnTo>
                    <a:pt x="66" y="240"/>
                  </a:lnTo>
                  <a:lnTo>
                    <a:pt x="73" y="232"/>
                  </a:lnTo>
                  <a:lnTo>
                    <a:pt x="73" y="222"/>
                  </a:lnTo>
                  <a:lnTo>
                    <a:pt x="77" y="217"/>
                  </a:lnTo>
                  <a:lnTo>
                    <a:pt x="86" y="212"/>
                  </a:lnTo>
                  <a:lnTo>
                    <a:pt x="88" y="205"/>
                  </a:lnTo>
                  <a:lnTo>
                    <a:pt x="83" y="201"/>
                  </a:lnTo>
                  <a:lnTo>
                    <a:pt x="77" y="194"/>
                  </a:lnTo>
                  <a:lnTo>
                    <a:pt x="76" y="186"/>
                  </a:lnTo>
                  <a:lnTo>
                    <a:pt x="65" y="180"/>
                  </a:lnTo>
                  <a:lnTo>
                    <a:pt x="63" y="175"/>
                  </a:lnTo>
                  <a:lnTo>
                    <a:pt x="62" y="172"/>
                  </a:lnTo>
                  <a:lnTo>
                    <a:pt x="56" y="170"/>
                  </a:lnTo>
                  <a:lnTo>
                    <a:pt x="55" y="166"/>
                  </a:lnTo>
                  <a:lnTo>
                    <a:pt x="46" y="170"/>
                  </a:lnTo>
                  <a:lnTo>
                    <a:pt x="45" y="170"/>
                  </a:lnTo>
                  <a:lnTo>
                    <a:pt x="42" y="165"/>
                  </a:lnTo>
                  <a:lnTo>
                    <a:pt x="36" y="165"/>
                  </a:lnTo>
                  <a:lnTo>
                    <a:pt x="35" y="161"/>
                  </a:lnTo>
                  <a:lnTo>
                    <a:pt x="36" y="156"/>
                  </a:lnTo>
                  <a:lnTo>
                    <a:pt x="35" y="155"/>
                  </a:lnTo>
                  <a:lnTo>
                    <a:pt x="34" y="149"/>
                  </a:lnTo>
                  <a:lnTo>
                    <a:pt x="28" y="148"/>
                  </a:lnTo>
                  <a:lnTo>
                    <a:pt x="21" y="151"/>
                  </a:lnTo>
                  <a:lnTo>
                    <a:pt x="17" y="149"/>
                  </a:lnTo>
                  <a:lnTo>
                    <a:pt x="15" y="148"/>
                  </a:lnTo>
                  <a:lnTo>
                    <a:pt x="15" y="141"/>
                  </a:lnTo>
                  <a:lnTo>
                    <a:pt x="14" y="138"/>
                  </a:lnTo>
                  <a:lnTo>
                    <a:pt x="6" y="134"/>
                  </a:lnTo>
                  <a:lnTo>
                    <a:pt x="0" y="128"/>
                  </a:lnTo>
                  <a:lnTo>
                    <a:pt x="0" y="124"/>
                  </a:lnTo>
                  <a:lnTo>
                    <a:pt x="0" y="117"/>
                  </a:lnTo>
                  <a:lnTo>
                    <a:pt x="6" y="116"/>
                  </a:lnTo>
                  <a:lnTo>
                    <a:pt x="7" y="112"/>
                  </a:lnTo>
                  <a:lnTo>
                    <a:pt x="17" y="99"/>
                  </a:lnTo>
                  <a:lnTo>
                    <a:pt x="17" y="95"/>
                  </a:lnTo>
                  <a:lnTo>
                    <a:pt x="25" y="95"/>
                  </a:lnTo>
                  <a:lnTo>
                    <a:pt x="28" y="92"/>
                  </a:lnTo>
                  <a:lnTo>
                    <a:pt x="34" y="89"/>
                  </a:lnTo>
                  <a:lnTo>
                    <a:pt x="38" y="92"/>
                  </a:lnTo>
                  <a:lnTo>
                    <a:pt x="41" y="91"/>
                  </a:lnTo>
                  <a:lnTo>
                    <a:pt x="42" y="85"/>
                  </a:lnTo>
                  <a:lnTo>
                    <a:pt x="41" y="80"/>
                  </a:lnTo>
                  <a:lnTo>
                    <a:pt x="42" y="68"/>
                  </a:lnTo>
                  <a:lnTo>
                    <a:pt x="41" y="66"/>
                  </a:lnTo>
                  <a:lnTo>
                    <a:pt x="35" y="63"/>
                  </a:lnTo>
                  <a:lnTo>
                    <a:pt x="35" y="60"/>
                  </a:lnTo>
                  <a:lnTo>
                    <a:pt x="45" y="50"/>
                  </a:lnTo>
                  <a:lnTo>
                    <a:pt x="43" y="40"/>
                  </a:lnTo>
                  <a:lnTo>
                    <a:pt x="46" y="35"/>
                  </a:lnTo>
                  <a:lnTo>
                    <a:pt x="52" y="32"/>
                  </a:lnTo>
                  <a:lnTo>
                    <a:pt x="60" y="32"/>
                  </a:lnTo>
                  <a:lnTo>
                    <a:pt x="65" y="28"/>
                  </a:lnTo>
                  <a:lnTo>
                    <a:pt x="67" y="29"/>
                  </a:lnTo>
                  <a:lnTo>
                    <a:pt x="67" y="29"/>
                  </a:lnTo>
                  <a:lnTo>
                    <a:pt x="70" y="31"/>
                  </a:lnTo>
                  <a:lnTo>
                    <a:pt x="77" y="27"/>
                  </a:lnTo>
                  <a:lnTo>
                    <a:pt x="86" y="22"/>
                  </a:lnTo>
                  <a:lnTo>
                    <a:pt x="93" y="25"/>
                  </a:lnTo>
                  <a:lnTo>
                    <a:pt x="101" y="29"/>
                  </a:lnTo>
                  <a:lnTo>
                    <a:pt x="105" y="29"/>
                  </a:lnTo>
                  <a:lnTo>
                    <a:pt x="119" y="22"/>
                  </a:lnTo>
                  <a:lnTo>
                    <a:pt x="119" y="18"/>
                  </a:lnTo>
                  <a:lnTo>
                    <a:pt x="122" y="15"/>
                  </a:lnTo>
                  <a:lnTo>
                    <a:pt x="124" y="15"/>
                  </a:lnTo>
                  <a:lnTo>
                    <a:pt x="131" y="22"/>
                  </a:lnTo>
                  <a:lnTo>
                    <a:pt x="133" y="13"/>
                  </a:lnTo>
                  <a:lnTo>
                    <a:pt x="133" y="8"/>
                  </a:lnTo>
                  <a:lnTo>
                    <a:pt x="136" y="8"/>
                  </a:lnTo>
                  <a:lnTo>
                    <a:pt x="140" y="10"/>
                  </a:lnTo>
                  <a:lnTo>
                    <a:pt x="142" y="7"/>
                  </a:lnTo>
                  <a:lnTo>
                    <a:pt x="152" y="7"/>
                  </a:lnTo>
                  <a:lnTo>
                    <a:pt x="154" y="10"/>
                  </a:lnTo>
                  <a:lnTo>
                    <a:pt x="157" y="14"/>
                  </a:lnTo>
                  <a:lnTo>
                    <a:pt x="161" y="13"/>
                  </a:lnTo>
                  <a:lnTo>
                    <a:pt x="163" y="14"/>
                  </a:lnTo>
                  <a:lnTo>
                    <a:pt x="166" y="20"/>
                  </a:lnTo>
                  <a:lnTo>
                    <a:pt x="174" y="27"/>
                  </a:lnTo>
                  <a:lnTo>
                    <a:pt x="176" y="27"/>
                  </a:lnTo>
                  <a:lnTo>
                    <a:pt x="174" y="22"/>
                  </a:lnTo>
                  <a:lnTo>
                    <a:pt x="180" y="22"/>
                  </a:lnTo>
                  <a:lnTo>
                    <a:pt x="184" y="32"/>
                  </a:lnTo>
                  <a:lnTo>
                    <a:pt x="185" y="34"/>
                  </a:lnTo>
                  <a:lnTo>
                    <a:pt x="188" y="32"/>
                  </a:lnTo>
                  <a:lnTo>
                    <a:pt x="188" y="31"/>
                  </a:lnTo>
                  <a:lnTo>
                    <a:pt x="185" y="21"/>
                  </a:lnTo>
                  <a:lnTo>
                    <a:pt x="185" y="18"/>
                  </a:lnTo>
                  <a:lnTo>
                    <a:pt x="185" y="17"/>
                  </a:lnTo>
                  <a:lnTo>
                    <a:pt x="188" y="17"/>
                  </a:lnTo>
                  <a:lnTo>
                    <a:pt x="191" y="22"/>
                  </a:lnTo>
                  <a:lnTo>
                    <a:pt x="194" y="22"/>
                  </a:lnTo>
                  <a:lnTo>
                    <a:pt x="195" y="18"/>
                  </a:lnTo>
                  <a:lnTo>
                    <a:pt x="198" y="20"/>
                  </a:lnTo>
                  <a:lnTo>
                    <a:pt x="199" y="18"/>
                  </a:lnTo>
                  <a:lnTo>
                    <a:pt x="201" y="20"/>
                  </a:lnTo>
                  <a:lnTo>
                    <a:pt x="202" y="27"/>
                  </a:lnTo>
                  <a:lnTo>
                    <a:pt x="208" y="27"/>
                  </a:lnTo>
                  <a:lnTo>
                    <a:pt x="209" y="28"/>
                  </a:lnTo>
                  <a:lnTo>
                    <a:pt x="222" y="20"/>
                  </a:lnTo>
                  <a:lnTo>
                    <a:pt x="225" y="17"/>
                  </a:lnTo>
                  <a:lnTo>
                    <a:pt x="230" y="15"/>
                  </a:lnTo>
                  <a:lnTo>
                    <a:pt x="244" y="17"/>
                  </a:lnTo>
                  <a:lnTo>
                    <a:pt x="251" y="15"/>
                  </a:lnTo>
                  <a:lnTo>
                    <a:pt x="260" y="18"/>
                  </a:lnTo>
                  <a:lnTo>
                    <a:pt x="268" y="17"/>
                  </a:lnTo>
                  <a:lnTo>
                    <a:pt x="272" y="17"/>
                  </a:lnTo>
                  <a:lnTo>
                    <a:pt x="275" y="21"/>
                  </a:lnTo>
                  <a:lnTo>
                    <a:pt x="285" y="18"/>
                  </a:lnTo>
                  <a:lnTo>
                    <a:pt x="292" y="21"/>
                  </a:lnTo>
                  <a:lnTo>
                    <a:pt x="292" y="13"/>
                  </a:lnTo>
                  <a:lnTo>
                    <a:pt x="294" y="8"/>
                  </a:lnTo>
                  <a:lnTo>
                    <a:pt x="296" y="4"/>
                  </a:lnTo>
                  <a:lnTo>
                    <a:pt x="301" y="3"/>
                  </a:lnTo>
                  <a:lnTo>
                    <a:pt x="302" y="0"/>
                  </a:lnTo>
                  <a:lnTo>
                    <a:pt x="302" y="0"/>
                  </a:lnTo>
                  <a:lnTo>
                    <a:pt x="302" y="0"/>
                  </a:lnTo>
                  <a:lnTo>
                    <a:pt x="30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2" name="Freeform 17">
              <a:extLst>
                <a:ext uri="{FF2B5EF4-FFF2-40B4-BE49-F238E27FC236}">
                  <a16:creationId xmlns:a16="http://schemas.microsoft.com/office/drawing/2014/main" id="{654C7A78-2710-49F2-A6DE-22723FC3EC39}"/>
                </a:ext>
              </a:extLst>
            </p:cNvPr>
            <p:cNvSpPr>
              <a:spLocks/>
            </p:cNvSpPr>
            <p:nvPr/>
          </p:nvSpPr>
          <p:spPr bwMode="auto">
            <a:xfrm>
              <a:off x="4041775" y="4276725"/>
              <a:ext cx="644525" cy="725488"/>
            </a:xfrm>
            <a:custGeom>
              <a:avLst/>
              <a:gdLst>
                <a:gd name="T0" fmla="*/ 49 w 406"/>
                <a:gd name="T1" fmla="*/ 47 h 457"/>
                <a:gd name="T2" fmla="*/ 63 w 406"/>
                <a:gd name="T3" fmla="*/ 72 h 457"/>
                <a:gd name="T4" fmla="*/ 84 w 406"/>
                <a:gd name="T5" fmla="*/ 91 h 457"/>
                <a:gd name="T6" fmla="*/ 112 w 406"/>
                <a:gd name="T7" fmla="*/ 88 h 457"/>
                <a:gd name="T8" fmla="*/ 129 w 406"/>
                <a:gd name="T9" fmla="*/ 88 h 457"/>
                <a:gd name="T10" fmla="*/ 153 w 406"/>
                <a:gd name="T11" fmla="*/ 75 h 457"/>
                <a:gd name="T12" fmla="*/ 173 w 406"/>
                <a:gd name="T13" fmla="*/ 57 h 457"/>
                <a:gd name="T14" fmla="*/ 192 w 406"/>
                <a:gd name="T15" fmla="*/ 40 h 457"/>
                <a:gd name="T16" fmla="*/ 240 w 406"/>
                <a:gd name="T17" fmla="*/ 29 h 457"/>
                <a:gd name="T18" fmla="*/ 265 w 406"/>
                <a:gd name="T19" fmla="*/ 39 h 457"/>
                <a:gd name="T20" fmla="*/ 277 w 406"/>
                <a:gd name="T21" fmla="*/ 22 h 457"/>
                <a:gd name="T22" fmla="*/ 295 w 406"/>
                <a:gd name="T23" fmla="*/ 7 h 457"/>
                <a:gd name="T24" fmla="*/ 312 w 406"/>
                <a:gd name="T25" fmla="*/ 21 h 457"/>
                <a:gd name="T26" fmla="*/ 321 w 406"/>
                <a:gd name="T27" fmla="*/ 47 h 457"/>
                <a:gd name="T28" fmla="*/ 336 w 406"/>
                <a:gd name="T29" fmla="*/ 28 h 457"/>
                <a:gd name="T30" fmla="*/ 355 w 406"/>
                <a:gd name="T31" fmla="*/ 28 h 457"/>
                <a:gd name="T32" fmla="*/ 375 w 406"/>
                <a:gd name="T33" fmla="*/ 47 h 457"/>
                <a:gd name="T34" fmla="*/ 395 w 406"/>
                <a:gd name="T35" fmla="*/ 86 h 457"/>
                <a:gd name="T36" fmla="*/ 403 w 406"/>
                <a:gd name="T37" fmla="*/ 147 h 457"/>
                <a:gd name="T38" fmla="*/ 383 w 406"/>
                <a:gd name="T39" fmla="*/ 161 h 457"/>
                <a:gd name="T40" fmla="*/ 372 w 406"/>
                <a:gd name="T41" fmla="*/ 172 h 457"/>
                <a:gd name="T42" fmla="*/ 365 w 406"/>
                <a:gd name="T43" fmla="*/ 180 h 457"/>
                <a:gd name="T44" fmla="*/ 358 w 406"/>
                <a:gd name="T45" fmla="*/ 198 h 457"/>
                <a:gd name="T46" fmla="*/ 369 w 406"/>
                <a:gd name="T47" fmla="*/ 204 h 457"/>
                <a:gd name="T48" fmla="*/ 380 w 406"/>
                <a:gd name="T49" fmla="*/ 215 h 457"/>
                <a:gd name="T50" fmla="*/ 395 w 406"/>
                <a:gd name="T51" fmla="*/ 222 h 457"/>
                <a:gd name="T52" fmla="*/ 361 w 406"/>
                <a:gd name="T53" fmla="*/ 254 h 457"/>
                <a:gd name="T54" fmla="*/ 345 w 406"/>
                <a:gd name="T55" fmla="*/ 271 h 457"/>
                <a:gd name="T56" fmla="*/ 313 w 406"/>
                <a:gd name="T57" fmla="*/ 272 h 457"/>
                <a:gd name="T58" fmla="*/ 265 w 406"/>
                <a:gd name="T59" fmla="*/ 272 h 457"/>
                <a:gd name="T60" fmla="*/ 274 w 406"/>
                <a:gd name="T61" fmla="*/ 293 h 457"/>
                <a:gd name="T62" fmla="*/ 279 w 406"/>
                <a:gd name="T63" fmla="*/ 337 h 457"/>
                <a:gd name="T64" fmla="*/ 267 w 406"/>
                <a:gd name="T65" fmla="*/ 366 h 457"/>
                <a:gd name="T66" fmla="*/ 247 w 406"/>
                <a:gd name="T67" fmla="*/ 379 h 457"/>
                <a:gd name="T68" fmla="*/ 220 w 406"/>
                <a:gd name="T69" fmla="*/ 407 h 457"/>
                <a:gd name="T70" fmla="*/ 195 w 406"/>
                <a:gd name="T71" fmla="*/ 422 h 457"/>
                <a:gd name="T72" fmla="*/ 191 w 406"/>
                <a:gd name="T73" fmla="*/ 446 h 457"/>
                <a:gd name="T74" fmla="*/ 157 w 406"/>
                <a:gd name="T75" fmla="*/ 439 h 457"/>
                <a:gd name="T76" fmla="*/ 143 w 406"/>
                <a:gd name="T77" fmla="*/ 457 h 457"/>
                <a:gd name="T78" fmla="*/ 122 w 406"/>
                <a:gd name="T79" fmla="*/ 429 h 457"/>
                <a:gd name="T80" fmla="*/ 122 w 406"/>
                <a:gd name="T81" fmla="*/ 401 h 457"/>
                <a:gd name="T82" fmla="*/ 139 w 406"/>
                <a:gd name="T83" fmla="*/ 376 h 457"/>
                <a:gd name="T84" fmla="*/ 135 w 406"/>
                <a:gd name="T85" fmla="*/ 360 h 457"/>
                <a:gd name="T86" fmla="*/ 125 w 406"/>
                <a:gd name="T87" fmla="*/ 318 h 457"/>
                <a:gd name="T88" fmla="*/ 81 w 406"/>
                <a:gd name="T89" fmla="*/ 285 h 457"/>
                <a:gd name="T90" fmla="*/ 71 w 406"/>
                <a:gd name="T91" fmla="*/ 261 h 457"/>
                <a:gd name="T92" fmla="*/ 55 w 406"/>
                <a:gd name="T93" fmla="*/ 249 h 457"/>
                <a:gd name="T94" fmla="*/ 67 w 406"/>
                <a:gd name="T95" fmla="*/ 216 h 457"/>
                <a:gd name="T96" fmla="*/ 34 w 406"/>
                <a:gd name="T97" fmla="*/ 204 h 457"/>
                <a:gd name="T98" fmla="*/ 45 w 406"/>
                <a:gd name="T99" fmla="*/ 177 h 457"/>
                <a:gd name="T100" fmla="*/ 42 w 406"/>
                <a:gd name="T101" fmla="*/ 147 h 457"/>
                <a:gd name="T102" fmla="*/ 11 w 406"/>
                <a:gd name="T103" fmla="*/ 112 h 457"/>
                <a:gd name="T104" fmla="*/ 4 w 406"/>
                <a:gd name="T105" fmla="*/ 74 h 457"/>
                <a:gd name="T106" fmla="*/ 1 w 406"/>
                <a:gd name="T107" fmla="*/ 56 h 457"/>
                <a:gd name="T108" fmla="*/ 18 w 406"/>
                <a:gd name="T109" fmla="*/ 3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6" h="457">
                  <a:moveTo>
                    <a:pt x="21" y="21"/>
                  </a:moveTo>
                  <a:lnTo>
                    <a:pt x="25" y="22"/>
                  </a:lnTo>
                  <a:lnTo>
                    <a:pt x="35" y="26"/>
                  </a:lnTo>
                  <a:lnTo>
                    <a:pt x="38" y="32"/>
                  </a:lnTo>
                  <a:lnTo>
                    <a:pt x="39" y="40"/>
                  </a:lnTo>
                  <a:lnTo>
                    <a:pt x="49" y="47"/>
                  </a:lnTo>
                  <a:lnTo>
                    <a:pt x="49" y="56"/>
                  </a:lnTo>
                  <a:lnTo>
                    <a:pt x="55" y="59"/>
                  </a:lnTo>
                  <a:lnTo>
                    <a:pt x="56" y="63"/>
                  </a:lnTo>
                  <a:lnTo>
                    <a:pt x="59" y="63"/>
                  </a:lnTo>
                  <a:lnTo>
                    <a:pt x="64" y="66"/>
                  </a:lnTo>
                  <a:lnTo>
                    <a:pt x="63" y="72"/>
                  </a:lnTo>
                  <a:lnTo>
                    <a:pt x="73" y="77"/>
                  </a:lnTo>
                  <a:lnTo>
                    <a:pt x="74" y="79"/>
                  </a:lnTo>
                  <a:lnTo>
                    <a:pt x="69" y="85"/>
                  </a:lnTo>
                  <a:lnTo>
                    <a:pt x="74" y="86"/>
                  </a:lnTo>
                  <a:lnTo>
                    <a:pt x="77" y="86"/>
                  </a:lnTo>
                  <a:lnTo>
                    <a:pt x="84" y="91"/>
                  </a:lnTo>
                  <a:lnTo>
                    <a:pt x="95" y="85"/>
                  </a:lnTo>
                  <a:lnTo>
                    <a:pt x="101" y="81"/>
                  </a:lnTo>
                  <a:lnTo>
                    <a:pt x="107" y="81"/>
                  </a:lnTo>
                  <a:lnTo>
                    <a:pt x="109" y="81"/>
                  </a:lnTo>
                  <a:lnTo>
                    <a:pt x="109" y="85"/>
                  </a:lnTo>
                  <a:lnTo>
                    <a:pt x="112" y="88"/>
                  </a:lnTo>
                  <a:lnTo>
                    <a:pt x="118" y="88"/>
                  </a:lnTo>
                  <a:lnTo>
                    <a:pt x="121" y="84"/>
                  </a:lnTo>
                  <a:lnTo>
                    <a:pt x="125" y="82"/>
                  </a:lnTo>
                  <a:lnTo>
                    <a:pt x="126" y="84"/>
                  </a:lnTo>
                  <a:lnTo>
                    <a:pt x="126" y="88"/>
                  </a:lnTo>
                  <a:lnTo>
                    <a:pt x="129" y="88"/>
                  </a:lnTo>
                  <a:lnTo>
                    <a:pt x="133" y="91"/>
                  </a:lnTo>
                  <a:lnTo>
                    <a:pt x="145" y="89"/>
                  </a:lnTo>
                  <a:lnTo>
                    <a:pt x="146" y="86"/>
                  </a:lnTo>
                  <a:lnTo>
                    <a:pt x="152" y="81"/>
                  </a:lnTo>
                  <a:lnTo>
                    <a:pt x="150" y="77"/>
                  </a:lnTo>
                  <a:lnTo>
                    <a:pt x="153" y="75"/>
                  </a:lnTo>
                  <a:lnTo>
                    <a:pt x="154" y="71"/>
                  </a:lnTo>
                  <a:lnTo>
                    <a:pt x="154" y="66"/>
                  </a:lnTo>
                  <a:lnTo>
                    <a:pt x="160" y="59"/>
                  </a:lnTo>
                  <a:lnTo>
                    <a:pt x="163" y="56"/>
                  </a:lnTo>
                  <a:lnTo>
                    <a:pt x="170" y="56"/>
                  </a:lnTo>
                  <a:lnTo>
                    <a:pt x="173" y="57"/>
                  </a:lnTo>
                  <a:lnTo>
                    <a:pt x="174" y="56"/>
                  </a:lnTo>
                  <a:lnTo>
                    <a:pt x="178" y="50"/>
                  </a:lnTo>
                  <a:lnTo>
                    <a:pt x="180" y="42"/>
                  </a:lnTo>
                  <a:lnTo>
                    <a:pt x="188" y="35"/>
                  </a:lnTo>
                  <a:lnTo>
                    <a:pt x="192" y="39"/>
                  </a:lnTo>
                  <a:lnTo>
                    <a:pt x="192" y="40"/>
                  </a:lnTo>
                  <a:lnTo>
                    <a:pt x="189" y="42"/>
                  </a:lnTo>
                  <a:lnTo>
                    <a:pt x="191" y="43"/>
                  </a:lnTo>
                  <a:lnTo>
                    <a:pt x="211" y="45"/>
                  </a:lnTo>
                  <a:lnTo>
                    <a:pt x="218" y="35"/>
                  </a:lnTo>
                  <a:lnTo>
                    <a:pt x="219" y="26"/>
                  </a:lnTo>
                  <a:lnTo>
                    <a:pt x="240" y="29"/>
                  </a:lnTo>
                  <a:lnTo>
                    <a:pt x="241" y="35"/>
                  </a:lnTo>
                  <a:lnTo>
                    <a:pt x="239" y="40"/>
                  </a:lnTo>
                  <a:lnTo>
                    <a:pt x="241" y="45"/>
                  </a:lnTo>
                  <a:lnTo>
                    <a:pt x="248" y="45"/>
                  </a:lnTo>
                  <a:lnTo>
                    <a:pt x="258" y="42"/>
                  </a:lnTo>
                  <a:lnTo>
                    <a:pt x="265" y="39"/>
                  </a:lnTo>
                  <a:lnTo>
                    <a:pt x="264" y="35"/>
                  </a:lnTo>
                  <a:lnTo>
                    <a:pt x="267" y="29"/>
                  </a:lnTo>
                  <a:lnTo>
                    <a:pt x="277" y="28"/>
                  </a:lnTo>
                  <a:lnTo>
                    <a:pt x="279" y="26"/>
                  </a:lnTo>
                  <a:lnTo>
                    <a:pt x="279" y="24"/>
                  </a:lnTo>
                  <a:lnTo>
                    <a:pt x="277" y="22"/>
                  </a:lnTo>
                  <a:lnTo>
                    <a:pt x="264" y="21"/>
                  </a:lnTo>
                  <a:lnTo>
                    <a:pt x="264" y="19"/>
                  </a:lnTo>
                  <a:lnTo>
                    <a:pt x="274" y="12"/>
                  </a:lnTo>
                  <a:lnTo>
                    <a:pt x="285" y="15"/>
                  </a:lnTo>
                  <a:lnTo>
                    <a:pt x="289" y="14"/>
                  </a:lnTo>
                  <a:lnTo>
                    <a:pt x="295" y="7"/>
                  </a:lnTo>
                  <a:lnTo>
                    <a:pt x="296" y="0"/>
                  </a:lnTo>
                  <a:lnTo>
                    <a:pt x="305" y="5"/>
                  </a:lnTo>
                  <a:lnTo>
                    <a:pt x="309" y="12"/>
                  </a:lnTo>
                  <a:lnTo>
                    <a:pt x="316" y="12"/>
                  </a:lnTo>
                  <a:lnTo>
                    <a:pt x="316" y="15"/>
                  </a:lnTo>
                  <a:lnTo>
                    <a:pt x="312" y="21"/>
                  </a:lnTo>
                  <a:lnTo>
                    <a:pt x="313" y="31"/>
                  </a:lnTo>
                  <a:lnTo>
                    <a:pt x="313" y="38"/>
                  </a:lnTo>
                  <a:lnTo>
                    <a:pt x="317" y="42"/>
                  </a:lnTo>
                  <a:lnTo>
                    <a:pt x="317" y="43"/>
                  </a:lnTo>
                  <a:lnTo>
                    <a:pt x="320" y="45"/>
                  </a:lnTo>
                  <a:lnTo>
                    <a:pt x="321" y="47"/>
                  </a:lnTo>
                  <a:lnTo>
                    <a:pt x="326" y="52"/>
                  </a:lnTo>
                  <a:lnTo>
                    <a:pt x="327" y="52"/>
                  </a:lnTo>
                  <a:lnTo>
                    <a:pt x="333" y="47"/>
                  </a:lnTo>
                  <a:lnTo>
                    <a:pt x="330" y="43"/>
                  </a:lnTo>
                  <a:lnTo>
                    <a:pt x="329" y="42"/>
                  </a:lnTo>
                  <a:lnTo>
                    <a:pt x="336" y="28"/>
                  </a:lnTo>
                  <a:lnTo>
                    <a:pt x="337" y="26"/>
                  </a:lnTo>
                  <a:lnTo>
                    <a:pt x="341" y="28"/>
                  </a:lnTo>
                  <a:lnTo>
                    <a:pt x="348" y="25"/>
                  </a:lnTo>
                  <a:lnTo>
                    <a:pt x="348" y="25"/>
                  </a:lnTo>
                  <a:lnTo>
                    <a:pt x="351" y="28"/>
                  </a:lnTo>
                  <a:lnTo>
                    <a:pt x="355" y="28"/>
                  </a:lnTo>
                  <a:lnTo>
                    <a:pt x="359" y="33"/>
                  </a:lnTo>
                  <a:lnTo>
                    <a:pt x="364" y="35"/>
                  </a:lnTo>
                  <a:lnTo>
                    <a:pt x="365" y="33"/>
                  </a:lnTo>
                  <a:lnTo>
                    <a:pt x="368" y="38"/>
                  </a:lnTo>
                  <a:lnTo>
                    <a:pt x="372" y="39"/>
                  </a:lnTo>
                  <a:lnTo>
                    <a:pt x="375" y="47"/>
                  </a:lnTo>
                  <a:lnTo>
                    <a:pt x="379" y="53"/>
                  </a:lnTo>
                  <a:lnTo>
                    <a:pt x="379" y="54"/>
                  </a:lnTo>
                  <a:lnTo>
                    <a:pt x="382" y="54"/>
                  </a:lnTo>
                  <a:lnTo>
                    <a:pt x="382" y="61"/>
                  </a:lnTo>
                  <a:lnTo>
                    <a:pt x="389" y="71"/>
                  </a:lnTo>
                  <a:lnTo>
                    <a:pt x="395" y="86"/>
                  </a:lnTo>
                  <a:lnTo>
                    <a:pt x="399" y="93"/>
                  </a:lnTo>
                  <a:lnTo>
                    <a:pt x="403" y="105"/>
                  </a:lnTo>
                  <a:lnTo>
                    <a:pt x="403" y="110"/>
                  </a:lnTo>
                  <a:lnTo>
                    <a:pt x="406" y="120"/>
                  </a:lnTo>
                  <a:lnTo>
                    <a:pt x="404" y="141"/>
                  </a:lnTo>
                  <a:lnTo>
                    <a:pt x="403" y="147"/>
                  </a:lnTo>
                  <a:lnTo>
                    <a:pt x="396" y="148"/>
                  </a:lnTo>
                  <a:lnTo>
                    <a:pt x="390" y="155"/>
                  </a:lnTo>
                  <a:lnTo>
                    <a:pt x="388" y="156"/>
                  </a:lnTo>
                  <a:lnTo>
                    <a:pt x="388" y="158"/>
                  </a:lnTo>
                  <a:lnTo>
                    <a:pt x="385" y="158"/>
                  </a:lnTo>
                  <a:lnTo>
                    <a:pt x="383" y="161"/>
                  </a:lnTo>
                  <a:lnTo>
                    <a:pt x="376" y="165"/>
                  </a:lnTo>
                  <a:lnTo>
                    <a:pt x="376" y="166"/>
                  </a:lnTo>
                  <a:lnTo>
                    <a:pt x="375" y="168"/>
                  </a:lnTo>
                  <a:lnTo>
                    <a:pt x="373" y="169"/>
                  </a:lnTo>
                  <a:lnTo>
                    <a:pt x="371" y="170"/>
                  </a:lnTo>
                  <a:lnTo>
                    <a:pt x="372" y="172"/>
                  </a:lnTo>
                  <a:lnTo>
                    <a:pt x="369" y="173"/>
                  </a:lnTo>
                  <a:lnTo>
                    <a:pt x="369" y="175"/>
                  </a:lnTo>
                  <a:lnTo>
                    <a:pt x="366" y="176"/>
                  </a:lnTo>
                  <a:lnTo>
                    <a:pt x="366" y="179"/>
                  </a:lnTo>
                  <a:lnTo>
                    <a:pt x="365" y="179"/>
                  </a:lnTo>
                  <a:lnTo>
                    <a:pt x="365" y="180"/>
                  </a:lnTo>
                  <a:lnTo>
                    <a:pt x="359" y="187"/>
                  </a:lnTo>
                  <a:lnTo>
                    <a:pt x="358" y="191"/>
                  </a:lnTo>
                  <a:lnTo>
                    <a:pt x="357" y="194"/>
                  </a:lnTo>
                  <a:lnTo>
                    <a:pt x="358" y="195"/>
                  </a:lnTo>
                  <a:lnTo>
                    <a:pt x="357" y="200"/>
                  </a:lnTo>
                  <a:lnTo>
                    <a:pt x="358" y="198"/>
                  </a:lnTo>
                  <a:lnTo>
                    <a:pt x="358" y="200"/>
                  </a:lnTo>
                  <a:lnTo>
                    <a:pt x="361" y="200"/>
                  </a:lnTo>
                  <a:lnTo>
                    <a:pt x="361" y="201"/>
                  </a:lnTo>
                  <a:lnTo>
                    <a:pt x="366" y="201"/>
                  </a:lnTo>
                  <a:lnTo>
                    <a:pt x="368" y="204"/>
                  </a:lnTo>
                  <a:lnTo>
                    <a:pt x="369" y="204"/>
                  </a:lnTo>
                  <a:lnTo>
                    <a:pt x="369" y="205"/>
                  </a:lnTo>
                  <a:lnTo>
                    <a:pt x="372" y="207"/>
                  </a:lnTo>
                  <a:lnTo>
                    <a:pt x="375" y="207"/>
                  </a:lnTo>
                  <a:lnTo>
                    <a:pt x="376" y="211"/>
                  </a:lnTo>
                  <a:lnTo>
                    <a:pt x="376" y="211"/>
                  </a:lnTo>
                  <a:lnTo>
                    <a:pt x="380" y="215"/>
                  </a:lnTo>
                  <a:lnTo>
                    <a:pt x="382" y="221"/>
                  </a:lnTo>
                  <a:lnTo>
                    <a:pt x="385" y="223"/>
                  </a:lnTo>
                  <a:lnTo>
                    <a:pt x="385" y="222"/>
                  </a:lnTo>
                  <a:lnTo>
                    <a:pt x="390" y="223"/>
                  </a:lnTo>
                  <a:lnTo>
                    <a:pt x="395" y="222"/>
                  </a:lnTo>
                  <a:lnTo>
                    <a:pt x="395" y="222"/>
                  </a:lnTo>
                  <a:lnTo>
                    <a:pt x="390" y="236"/>
                  </a:lnTo>
                  <a:lnTo>
                    <a:pt x="393" y="239"/>
                  </a:lnTo>
                  <a:lnTo>
                    <a:pt x="392" y="240"/>
                  </a:lnTo>
                  <a:lnTo>
                    <a:pt x="379" y="250"/>
                  </a:lnTo>
                  <a:lnTo>
                    <a:pt x="371" y="250"/>
                  </a:lnTo>
                  <a:lnTo>
                    <a:pt x="361" y="254"/>
                  </a:lnTo>
                  <a:lnTo>
                    <a:pt x="355" y="256"/>
                  </a:lnTo>
                  <a:lnTo>
                    <a:pt x="354" y="257"/>
                  </a:lnTo>
                  <a:lnTo>
                    <a:pt x="355" y="265"/>
                  </a:lnTo>
                  <a:lnTo>
                    <a:pt x="352" y="268"/>
                  </a:lnTo>
                  <a:lnTo>
                    <a:pt x="351" y="271"/>
                  </a:lnTo>
                  <a:lnTo>
                    <a:pt x="345" y="271"/>
                  </a:lnTo>
                  <a:lnTo>
                    <a:pt x="336" y="268"/>
                  </a:lnTo>
                  <a:lnTo>
                    <a:pt x="331" y="271"/>
                  </a:lnTo>
                  <a:lnTo>
                    <a:pt x="327" y="270"/>
                  </a:lnTo>
                  <a:lnTo>
                    <a:pt x="321" y="274"/>
                  </a:lnTo>
                  <a:lnTo>
                    <a:pt x="317" y="272"/>
                  </a:lnTo>
                  <a:lnTo>
                    <a:pt x="313" y="272"/>
                  </a:lnTo>
                  <a:lnTo>
                    <a:pt x="310" y="268"/>
                  </a:lnTo>
                  <a:lnTo>
                    <a:pt x="300" y="271"/>
                  </a:lnTo>
                  <a:lnTo>
                    <a:pt x="291" y="267"/>
                  </a:lnTo>
                  <a:lnTo>
                    <a:pt x="277" y="274"/>
                  </a:lnTo>
                  <a:lnTo>
                    <a:pt x="271" y="274"/>
                  </a:lnTo>
                  <a:lnTo>
                    <a:pt x="265" y="272"/>
                  </a:lnTo>
                  <a:lnTo>
                    <a:pt x="261" y="274"/>
                  </a:lnTo>
                  <a:lnTo>
                    <a:pt x="264" y="278"/>
                  </a:lnTo>
                  <a:lnTo>
                    <a:pt x="265" y="282"/>
                  </a:lnTo>
                  <a:lnTo>
                    <a:pt x="264" y="293"/>
                  </a:lnTo>
                  <a:lnTo>
                    <a:pt x="267" y="295"/>
                  </a:lnTo>
                  <a:lnTo>
                    <a:pt x="274" y="293"/>
                  </a:lnTo>
                  <a:lnTo>
                    <a:pt x="274" y="299"/>
                  </a:lnTo>
                  <a:lnTo>
                    <a:pt x="277" y="302"/>
                  </a:lnTo>
                  <a:lnTo>
                    <a:pt x="275" y="309"/>
                  </a:lnTo>
                  <a:lnTo>
                    <a:pt x="285" y="316"/>
                  </a:lnTo>
                  <a:lnTo>
                    <a:pt x="288" y="324"/>
                  </a:lnTo>
                  <a:lnTo>
                    <a:pt x="279" y="337"/>
                  </a:lnTo>
                  <a:lnTo>
                    <a:pt x="274" y="341"/>
                  </a:lnTo>
                  <a:lnTo>
                    <a:pt x="272" y="345"/>
                  </a:lnTo>
                  <a:lnTo>
                    <a:pt x="262" y="349"/>
                  </a:lnTo>
                  <a:lnTo>
                    <a:pt x="262" y="355"/>
                  </a:lnTo>
                  <a:lnTo>
                    <a:pt x="267" y="362"/>
                  </a:lnTo>
                  <a:lnTo>
                    <a:pt x="267" y="366"/>
                  </a:lnTo>
                  <a:lnTo>
                    <a:pt x="260" y="367"/>
                  </a:lnTo>
                  <a:lnTo>
                    <a:pt x="255" y="373"/>
                  </a:lnTo>
                  <a:lnTo>
                    <a:pt x="254" y="381"/>
                  </a:lnTo>
                  <a:lnTo>
                    <a:pt x="253" y="383"/>
                  </a:lnTo>
                  <a:lnTo>
                    <a:pt x="250" y="383"/>
                  </a:lnTo>
                  <a:lnTo>
                    <a:pt x="247" y="379"/>
                  </a:lnTo>
                  <a:lnTo>
                    <a:pt x="244" y="377"/>
                  </a:lnTo>
                  <a:lnTo>
                    <a:pt x="236" y="379"/>
                  </a:lnTo>
                  <a:lnTo>
                    <a:pt x="237" y="391"/>
                  </a:lnTo>
                  <a:lnTo>
                    <a:pt x="233" y="398"/>
                  </a:lnTo>
                  <a:lnTo>
                    <a:pt x="233" y="398"/>
                  </a:lnTo>
                  <a:lnTo>
                    <a:pt x="220" y="407"/>
                  </a:lnTo>
                  <a:lnTo>
                    <a:pt x="215" y="407"/>
                  </a:lnTo>
                  <a:lnTo>
                    <a:pt x="212" y="411"/>
                  </a:lnTo>
                  <a:lnTo>
                    <a:pt x="208" y="409"/>
                  </a:lnTo>
                  <a:lnTo>
                    <a:pt x="204" y="415"/>
                  </a:lnTo>
                  <a:lnTo>
                    <a:pt x="195" y="419"/>
                  </a:lnTo>
                  <a:lnTo>
                    <a:pt x="195" y="422"/>
                  </a:lnTo>
                  <a:lnTo>
                    <a:pt x="204" y="430"/>
                  </a:lnTo>
                  <a:lnTo>
                    <a:pt x="204" y="433"/>
                  </a:lnTo>
                  <a:lnTo>
                    <a:pt x="199" y="434"/>
                  </a:lnTo>
                  <a:lnTo>
                    <a:pt x="199" y="440"/>
                  </a:lnTo>
                  <a:lnTo>
                    <a:pt x="194" y="446"/>
                  </a:lnTo>
                  <a:lnTo>
                    <a:pt x="191" y="446"/>
                  </a:lnTo>
                  <a:lnTo>
                    <a:pt x="184" y="430"/>
                  </a:lnTo>
                  <a:lnTo>
                    <a:pt x="182" y="430"/>
                  </a:lnTo>
                  <a:lnTo>
                    <a:pt x="175" y="433"/>
                  </a:lnTo>
                  <a:lnTo>
                    <a:pt x="170" y="433"/>
                  </a:lnTo>
                  <a:lnTo>
                    <a:pt x="168" y="436"/>
                  </a:lnTo>
                  <a:lnTo>
                    <a:pt x="157" y="439"/>
                  </a:lnTo>
                  <a:lnTo>
                    <a:pt x="154" y="441"/>
                  </a:lnTo>
                  <a:lnTo>
                    <a:pt x="150" y="446"/>
                  </a:lnTo>
                  <a:lnTo>
                    <a:pt x="156" y="448"/>
                  </a:lnTo>
                  <a:lnTo>
                    <a:pt x="150" y="454"/>
                  </a:lnTo>
                  <a:lnTo>
                    <a:pt x="146" y="454"/>
                  </a:lnTo>
                  <a:lnTo>
                    <a:pt x="143" y="457"/>
                  </a:lnTo>
                  <a:lnTo>
                    <a:pt x="135" y="457"/>
                  </a:lnTo>
                  <a:lnTo>
                    <a:pt x="130" y="457"/>
                  </a:lnTo>
                  <a:lnTo>
                    <a:pt x="129" y="457"/>
                  </a:lnTo>
                  <a:lnTo>
                    <a:pt x="123" y="440"/>
                  </a:lnTo>
                  <a:lnTo>
                    <a:pt x="123" y="432"/>
                  </a:lnTo>
                  <a:lnTo>
                    <a:pt x="122" y="429"/>
                  </a:lnTo>
                  <a:lnTo>
                    <a:pt x="128" y="426"/>
                  </a:lnTo>
                  <a:lnTo>
                    <a:pt x="133" y="426"/>
                  </a:lnTo>
                  <a:lnTo>
                    <a:pt x="133" y="425"/>
                  </a:lnTo>
                  <a:lnTo>
                    <a:pt x="119" y="407"/>
                  </a:lnTo>
                  <a:lnTo>
                    <a:pt x="119" y="407"/>
                  </a:lnTo>
                  <a:lnTo>
                    <a:pt x="122" y="401"/>
                  </a:lnTo>
                  <a:lnTo>
                    <a:pt x="132" y="397"/>
                  </a:lnTo>
                  <a:lnTo>
                    <a:pt x="132" y="394"/>
                  </a:lnTo>
                  <a:lnTo>
                    <a:pt x="129" y="390"/>
                  </a:lnTo>
                  <a:lnTo>
                    <a:pt x="129" y="388"/>
                  </a:lnTo>
                  <a:lnTo>
                    <a:pt x="139" y="381"/>
                  </a:lnTo>
                  <a:lnTo>
                    <a:pt x="139" y="376"/>
                  </a:lnTo>
                  <a:lnTo>
                    <a:pt x="136" y="373"/>
                  </a:lnTo>
                  <a:lnTo>
                    <a:pt x="140" y="367"/>
                  </a:lnTo>
                  <a:lnTo>
                    <a:pt x="139" y="366"/>
                  </a:lnTo>
                  <a:lnTo>
                    <a:pt x="133" y="365"/>
                  </a:lnTo>
                  <a:lnTo>
                    <a:pt x="132" y="362"/>
                  </a:lnTo>
                  <a:lnTo>
                    <a:pt x="135" y="360"/>
                  </a:lnTo>
                  <a:lnTo>
                    <a:pt x="143" y="358"/>
                  </a:lnTo>
                  <a:lnTo>
                    <a:pt x="146" y="355"/>
                  </a:lnTo>
                  <a:lnTo>
                    <a:pt x="146" y="352"/>
                  </a:lnTo>
                  <a:lnTo>
                    <a:pt x="137" y="335"/>
                  </a:lnTo>
                  <a:lnTo>
                    <a:pt x="133" y="332"/>
                  </a:lnTo>
                  <a:lnTo>
                    <a:pt x="125" y="318"/>
                  </a:lnTo>
                  <a:lnTo>
                    <a:pt x="107" y="309"/>
                  </a:lnTo>
                  <a:lnTo>
                    <a:pt x="102" y="303"/>
                  </a:lnTo>
                  <a:lnTo>
                    <a:pt x="90" y="296"/>
                  </a:lnTo>
                  <a:lnTo>
                    <a:pt x="86" y="292"/>
                  </a:lnTo>
                  <a:lnTo>
                    <a:pt x="81" y="291"/>
                  </a:lnTo>
                  <a:lnTo>
                    <a:pt x="81" y="285"/>
                  </a:lnTo>
                  <a:lnTo>
                    <a:pt x="78" y="278"/>
                  </a:lnTo>
                  <a:lnTo>
                    <a:pt x="83" y="277"/>
                  </a:lnTo>
                  <a:lnTo>
                    <a:pt x="83" y="272"/>
                  </a:lnTo>
                  <a:lnTo>
                    <a:pt x="76" y="263"/>
                  </a:lnTo>
                  <a:lnTo>
                    <a:pt x="74" y="261"/>
                  </a:lnTo>
                  <a:lnTo>
                    <a:pt x="71" y="261"/>
                  </a:lnTo>
                  <a:lnTo>
                    <a:pt x="70" y="258"/>
                  </a:lnTo>
                  <a:lnTo>
                    <a:pt x="69" y="261"/>
                  </a:lnTo>
                  <a:lnTo>
                    <a:pt x="64" y="261"/>
                  </a:lnTo>
                  <a:lnTo>
                    <a:pt x="64" y="254"/>
                  </a:lnTo>
                  <a:lnTo>
                    <a:pt x="57" y="253"/>
                  </a:lnTo>
                  <a:lnTo>
                    <a:pt x="55" y="249"/>
                  </a:lnTo>
                  <a:lnTo>
                    <a:pt x="59" y="240"/>
                  </a:lnTo>
                  <a:lnTo>
                    <a:pt x="67" y="236"/>
                  </a:lnTo>
                  <a:lnTo>
                    <a:pt x="69" y="229"/>
                  </a:lnTo>
                  <a:lnTo>
                    <a:pt x="73" y="226"/>
                  </a:lnTo>
                  <a:lnTo>
                    <a:pt x="70" y="221"/>
                  </a:lnTo>
                  <a:lnTo>
                    <a:pt x="67" y="216"/>
                  </a:lnTo>
                  <a:lnTo>
                    <a:pt x="52" y="216"/>
                  </a:lnTo>
                  <a:lnTo>
                    <a:pt x="45" y="209"/>
                  </a:lnTo>
                  <a:lnTo>
                    <a:pt x="39" y="209"/>
                  </a:lnTo>
                  <a:lnTo>
                    <a:pt x="38" y="208"/>
                  </a:lnTo>
                  <a:lnTo>
                    <a:pt x="34" y="208"/>
                  </a:lnTo>
                  <a:lnTo>
                    <a:pt x="34" y="204"/>
                  </a:lnTo>
                  <a:lnTo>
                    <a:pt x="31" y="200"/>
                  </a:lnTo>
                  <a:lnTo>
                    <a:pt x="31" y="194"/>
                  </a:lnTo>
                  <a:lnTo>
                    <a:pt x="34" y="194"/>
                  </a:lnTo>
                  <a:lnTo>
                    <a:pt x="35" y="193"/>
                  </a:lnTo>
                  <a:lnTo>
                    <a:pt x="36" y="183"/>
                  </a:lnTo>
                  <a:lnTo>
                    <a:pt x="45" y="177"/>
                  </a:lnTo>
                  <a:lnTo>
                    <a:pt x="48" y="173"/>
                  </a:lnTo>
                  <a:lnTo>
                    <a:pt x="46" y="166"/>
                  </a:lnTo>
                  <a:lnTo>
                    <a:pt x="43" y="163"/>
                  </a:lnTo>
                  <a:lnTo>
                    <a:pt x="43" y="161"/>
                  </a:lnTo>
                  <a:lnTo>
                    <a:pt x="42" y="152"/>
                  </a:lnTo>
                  <a:lnTo>
                    <a:pt x="42" y="147"/>
                  </a:lnTo>
                  <a:lnTo>
                    <a:pt x="38" y="140"/>
                  </a:lnTo>
                  <a:lnTo>
                    <a:pt x="38" y="131"/>
                  </a:lnTo>
                  <a:lnTo>
                    <a:pt x="34" y="127"/>
                  </a:lnTo>
                  <a:lnTo>
                    <a:pt x="28" y="123"/>
                  </a:lnTo>
                  <a:lnTo>
                    <a:pt x="15" y="117"/>
                  </a:lnTo>
                  <a:lnTo>
                    <a:pt x="11" y="112"/>
                  </a:lnTo>
                  <a:lnTo>
                    <a:pt x="8" y="114"/>
                  </a:lnTo>
                  <a:lnTo>
                    <a:pt x="8" y="114"/>
                  </a:lnTo>
                  <a:lnTo>
                    <a:pt x="8" y="107"/>
                  </a:lnTo>
                  <a:lnTo>
                    <a:pt x="5" y="105"/>
                  </a:lnTo>
                  <a:lnTo>
                    <a:pt x="4" y="78"/>
                  </a:lnTo>
                  <a:lnTo>
                    <a:pt x="4" y="74"/>
                  </a:lnTo>
                  <a:lnTo>
                    <a:pt x="0" y="70"/>
                  </a:lnTo>
                  <a:lnTo>
                    <a:pt x="1" y="68"/>
                  </a:lnTo>
                  <a:lnTo>
                    <a:pt x="3" y="67"/>
                  </a:lnTo>
                  <a:lnTo>
                    <a:pt x="7" y="60"/>
                  </a:lnTo>
                  <a:lnTo>
                    <a:pt x="5" y="57"/>
                  </a:lnTo>
                  <a:lnTo>
                    <a:pt x="1" y="56"/>
                  </a:lnTo>
                  <a:lnTo>
                    <a:pt x="1" y="54"/>
                  </a:lnTo>
                  <a:lnTo>
                    <a:pt x="3" y="52"/>
                  </a:lnTo>
                  <a:lnTo>
                    <a:pt x="7" y="47"/>
                  </a:lnTo>
                  <a:lnTo>
                    <a:pt x="10" y="32"/>
                  </a:lnTo>
                  <a:lnTo>
                    <a:pt x="15" y="32"/>
                  </a:lnTo>
                  <a:lnTo>
                    <a:pt x="18" y="31"/>
                  </a:lnTo>
                  <a:lnTo>
                    <a:pt x="21" y="2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3" name="Freeform 18">
              <a:extLst>
                <a:ext uri="{FF2B5EF4-FFF2-40B4-BE49-F238E27FC236}">
                  <a16:creationId xmlns:a16="http://schemas.microsoft.com/office/drawing/2014/main" id="{429AF03F-0FE0-40B4-8F68-E529220E2ACC}"/>
                </a:ext>
              </a:extLst>
            </p:cNvPr>
            <p:cNvSpPr>
              <a:spLocks/>
            </p:cNvSpPr>
            <p:nvPr/>
          </p:nvSpPr>
          <p:spPr bwMode="auto">
            <a:xfrm>
              <a:off x="3717925" y="4454525"/>
              <a:ext cx="555625" cy="619125"/>
            </a:xfrm>
            <a:custGeom>
              <a:avLst/>
              <a:gdLst>
                <a:gd name="T0" fmla="*/ 238 w 350"/>
                <a:gd name="T1" fmla="*/ 15 h 390"/>
                <a:gd name="T2" fmla="*/ 247 w 350"/>
                <a:gd name="T3" fmla="*/ 49 h 390"/>
                <a:gd name="T4" fmla="*/ 239 w 350"/>
                <a:gd name="T5" fmla="*/ 71 h 390"/>
                <a:gd name="T6" fmla="*/ 238 w 350"/>
                <a:gd name="T7" fmla="*/ 92 h 390"/>
                <a:gd name="T8" fmla="*/ 256 w 350"/>
                <a:gd name="T9" fmla="*/ 104 h 390"/>
                <a:gd name="T10" fmla="*/ 271 w 350"/>
                <a:gd name="T11" fmla="*/ 124 h 390"/>
                <a:gd name="T12" fmla="*/ 268 w 350"/>
                <a:gd name="T13" fmla="*/ 149 h 390"/>
                <a:gd name="T14" fmla="*/ 280 w 350"/>
                <a:gd name="T15" fmla="*/ 151 h 390"/>
                <a:gd name="T16" fmla="*/ 285 w 350"/>
                <a:gd name="T17" fmla="*/ 179 h 390"/>
                <a:gd name="T18" fmla="*/ 329 w 350"/>
                <a:gd name="T19" fmla="*/ 206 h 390"/>
                <a:gd name="T20" fmla="*/ 347 w 350"/>
                <a:gd name="T21" fmla="*/ 246 h 390"/>
                <a:gd name="T22" fmla="*/ 344 w 350"/>
                <a:gd name="T23" fmla="*/ 255 h 390"/>
                <a:gd name="T24" fmla="*/ 333 w 350"/>
                <a:gd name="T25" fmla="*/ 278 h 390"/>
                <a:gd name="T26" fmla="*/ 323 w 350"/>
                <a:gd name="T27" fmla="*/ 295 h 390"/>
                <a:gd name="T28" fmla="*/ 318 w 350"/>
                <a:gd name="T29" fmla="*/ 313 h 390"/>
                <a:gd name="T30" fmla="*/ 304 w 350"/>
                <a:gd name="T31" fmla="*/ 314 h 390"/>
                <a:gd name="T32" fmla="*/ 290 w 350"/>
                <a:gd name="T33" fmla="*/ 342 h 390"/>
                <a:gd name="T34" fmla="*/ 275 w 350"/>
                <a:gd name="T35" fmla="*/ 350 h 390"/>
                <a:gd name="T36" fmla="*/ 266 w 350"/>
                <a:gd name="T37" fmla="*/ 331 h 390"/>
                <a:gd name="T38" fmla="*/ 249 w 350"/>
                <a:gd name="T39" fmla="*/ 310 h 390"/>
                <a:gd name="T40" fmla="*/ 231 w 350"/>
                <a:gd name="T41" fmla="*/ 322 h 390"/>
                <a:gd name="T42" fmla="*/ 235 w 350"/>
                <a:gd name="T43" fmla="*/ 336 h 390"/>
                <a:gd name="T44" fmla="*/ 195 w 350"/>
                <a:gd name="T45" fmla="*/ 336 h 390"/>
                <a:gd name="T46" fmla="*/ 180 w 350"/>
                <a:gd name="T47" fmla="*/ 328 h 390"/>
                <a:gd name="T48" fmla="*/ 167 w 350"/>
                <a:gd name="T49" fmla="*/ 349 h 390"/>
                <a:gd name="T50" fmla="*/ 141 w 350"/>
                <a:gd name="T51" fmla="*/ 341 h 390"/>
                <a:gd name="T52" fmla="*/ 125 w 350"/>
                <a:gd name="T53" fmla="*/ 350 h 390"/>
                <a:gd name="T54" fmla="*/ 127 w 350"/>
                <a:gd name="T55" fmla="*/ 371 h 390"/>
                <a:gd name="T56" fmla="*/ 108 w 350"/>
                <a:gd name="T57" fmla="*/ 381 h 390"/>
                <a:gd name="T58" fmla="*/ 97 w 350"/>
                <a:gd name="T59" fmla="*/ 388 h 390"/>
                <a:gd name="T60" fmla="*/ 89 w 350"/>
                <a:gd name="T61" fmla="*/ 383 h 390"/>
                <a:gd name="T62" fmla="*/ 59 w 350"/>
                <a:gd name="T63" fmla="*/ 359 h 390"/>
                <a:gd name="T64" fmla="*/ 38 w 350"/>
                <a:gd name="T65" fmla="*/ 359 h 390"/>
                <a:gd name="T66" fmla="*/ 24 w 350"/>
                <a:gd name="T67" fmla="*/ 329 h 390"/>
                <a:gd name="T68" fmla="*/ 20 w 350"/>
                <a:gd name="T69" fmla="*/ 307 h 390"/>
                <a:gd name="T70" fmla="*/ 18 w 350"/>
                <a:gd name="T71" fmla="*/ 296 h 390"/>
                <a:gd name="T72" fmla="*/ 35 w 350"/>
                <a:gd name="T73" fmla="*/ 268 h 390"/>
                <a:gd name="T74" fmla="*/ 38 w 350"/>
                <a:gd name="T75" fmla="*/ 253 h 390"/>
                <a:gd name="T76" fmla="*/ 32 w 350"/>
                <a:gd name="T77" fmla="*/ 244 h 390"/>
                <a:gd name="T78" fmla="*/ 3 w 350"/>
                <a:gd name="T79" fmla="*/ 225 h 390"/>
                <a:gd name="T80" fmla="*/ 18 w 350"/>
                <a:gd name="T81" fmla="*/ 202 h 390"/>
                <a:gd name="T82" fmla="*/ 35 w 350"/>
                <a:gd name="T83" fmla="*/ 181 h 390"/>
                <a:gd name="T84" fmla="*/ 18 w 350"/>
                <a:gd name="T85" fmla="*/ 188 h 390"/>
                <a:gd name="T86" fmla="*/ 32 w 350"/>
                <a:gd name="T87" fmla="*/ 158 h 390"/>
                <a:gd name="T88" fmla="*/ 44 w 350"/>
                <a:gd name="T89" fmla="*/ 135 h 390"/>
                <a:gd name="T90" fmla="*/ 17 w 350"/>
                <a:gd name="T91" fmla="*/ 121 h 390"/>
                <a:gd name="T92" fmla="*/ 17 w 350"/>
                <a:gd name="T93" fmla="*/ 100 h 390"/>
                <a:gd name="T94" fmla="*/ 27 w 350"/>
                <a:gd name="T95" fmla="*/ 82 h 390"/>
                <a:gd name="T96" fmla="*/ 62 w 350"/>
                <a:gd name="T97" fmla="*/ 78 h 390"/>
                <a:gd name="T98" fmla="*/ 83 w 350"/>
                <a:gd name="T99" fmla="*/ 70 h 390"/>
                <a:gd name="T100" fmla="*/ 113 w 350"/>
                <a:gd name="T101" fmla="*/ 72 h 390"/>
                <a:gd name="T102" fmla="*/ 134 w 350"/>
                <a:gd name="T103" fmla="*/ 71 h 390"/>
                <a:gd name="T104" fmla="*/ 145 w 350"/>
                <a:gd name="T105" fmla="*/ 46 h 390"/>
                <a:gd name="T106" fmla="*/ 180 w 350"/>
                <a:gd name="T107" fmla="*/ 19 h 390"/>
                <a:gd name="T108" fmla="*/ 190 w 350"/>
                <a:gd name="T109" fmla="*/ 14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0" h="390">
                  <a:moveTo>
                    <a:pt x="211" y="2"/>
                  </a:moveTo>
                  <a:lnTo>
                    <a:pt x="215" y="0"/>
                  </a:lnTo>
                  <a:lnTo>
                    <a:pt x="219" y="5"/>
                  </a:lnTo>
                  <a:lnTo>
                    <a:pt x="232" y="11"/>
                  </a:lnTo>
                  <a:lnTo>
                    <a:pt x="238" y="15"/>
                  </a:lnTo>
                  <a:lnTo>
                    <a:pt x="240" y="19"/>
                  </a:lnTo>
                  <a:lnTo>
                    <a:pt x="242" y="28"/>
                  </a:lnTo>
                  <a:lnTo>
                    <a:pt x="246" y="35"/>
                  </a:lnTo>
                  <a:lnTo>
                    <a:pt x="246" y="40"/>
                  </a:lnTo>
                  <a:lnTo>
                    <a:pt x="247" y="49"/>
                  </a:lnTo>
                  <a:lnTo>
                    <a:pt x="247" y="51"/>
                  </a:lnTo>
                  <a:lnTo>
                    <a:pt x="250" y="54"/>
                  </a:lnTo>
                  <a:lnTo>
                    <a:pt x="252" y="61"/>
                  </a:lnTo>
                  <a:lnTo>
                    <a:pt x="249" y="65"/>
                  </a:lnTo>
                  <a:lnTo>
                    <a:pt x="239" y="71"/>
                  </a:lnTo>
                  <a:lnTo>
                    <a:pt x="239" y="81"/>
                  </a:lnTo>
                  <a:lnTo>
                    <a:pt x="238" y="82"/>
                  </a:lnTo>
                  <a:lnTo>
                    <a:pt x="235" y="82"/>
                  </a:lnTo>
                  <a:lnTo>
                    <a:pt x="235" y="88"/>
                  </a:lnTo>
                  <a:lnTo>
                    <a:pt x="238" y="92"/>
                  </a:lnTo>
                  <a:lnTo>
                    <a:pt x="238" y="96"/>
                  </a:lnTo>
                  <a:lnTo>
                    <a:pt x="242" y="96"/>
                  </a:lnTo>
                  <a:lnTo>
                    <a:pt x="243" y="97"/>
                  </a:lnTo>
                  <a:lnTo>
                    <a:pt x="249" y="97"/>
                  </a:lnTo>
                  <a:lnTo>
                    <a:pt x="256" y="104"/>
                  </a:lnTo>
                  <a:lnTo>
                    <a:pt x="271" y="104"/>
                  </a:lnTo>
                  <a:lnTo>
                    <a:pt x="274" y="109"/>
                  </a:lnTo>
                  <a:lnTo>
                    <a:pt x="277" y="114"/>
                  </a:lnTo>
                  <a:lnTo>
                    <a:pt x="273" y="117"/>
                  </a:lnTo>
                  <a:lnTo>
                    <a:pt x="271" y="124"/>
                  </a:lnTo>
                  <a:lnTo>
                    <a:pt x="263" y="128"/>
                  </a:lnTo>
                  <a:lnTo>
                    <a:pt x="259" y="137"/>
                  </a:lnTo>
                  <a:lnTo>
                    <a:pt x="261" y="141"/>
                  </a:lnTo>
                  <a:lnTo>
                    <a:pt x="268" y="142"/>
                  </a:lnTo>
                  <a:lnTo>
                    <a:pt x="268" y="149"/>
                  </a:lnTo>
                  <a:lnTo>
                    <a:pt x="273" y="149"/>
                  </a:lnTo>
                  <a:lnTo>
                    <a:pt x="274" y="146"/>
                  </a:lnTo>
                  <a:lnTo>
                    <a:pt x="275" y="149"/>
                  </a:lnTo>
                  <a:lnTo>
                    <a:pt x="278" y="149"/>
                  </a:lnTo>
                  <a:lnTo>
                    <a:pt x="280" y="151"/>
                  </a:lnTo>
                  <a:lnTo>
                    <a:pt x="287" y="160"/>
                  </a:lnTo>
                  <a:lnTo>
                    <a:pt x="287" y="165"/>
                  </a:lnTo>
                  <a:lnTo>
                    <a:pt x="282" y="166"/>
                  </a:lnTo>
                  <a:lnTo>
                    <a:pt x="285" y="173"/>
                  </a:lnTo>
                  <a:lnTo>
                    <a:pt x="285" y="179"/>
                  </a:lnTo>
                  <a:lnTo>
                    <a:pt x="290" y="180"/>
                  </a:lnTo>
                  <a:lnTo>
                    <a:pt x="294" y="184"/>
                  </a:lnTo>
                  <a:lnTo>
                    <a:pt x="306" y="191"/>
                  </a:lnTo>
                  <a:lnTo>
                    <a:pt x="311" y="197"/>
                  </a:lnTo>
                  <a:lnTo>
                    <a:pt x="329" y="206"/>
                  </a:lnTo>
                  <a:lnTo>
                    <a:pt x="337" y="220"/>
                  </a:lnTo>
                  <a:lnTo>
                    <a:pt x="341" y="223"/>
                  </a:lnTo>
                  <a:lnTo>
                    <a:pt x="350" y="240"/>
                  </a:lnTo>
                  <a:lnTo>
                    <a:pt x="350" y="243"/>
                  </a:lnTo>
                  <a:lnTo>
                    <a:pt x="347" y="246"/>
                  </a:lnTo>
                  <a:lnTo>
                    <a:pt x="339" y="248"/>
                  </a:lnTo>
                  <a:lnTo>
                    <a:pt x="336" y="250"/>
                  </a:lnTo>
                  <a:lnTo>
                    <a:pt x="337" y="253"/>
                  </a:lnTo>
                  <a:lnTo>
                    <a:pt x="343" y="254"/>
                  </a:lnTo>
                  <a:lnTo>
                    <a:pt x="344" y="255"/>
                  </a:lnTo>
                  <a:lnTo>
                    <a:pt x="340" y="261"/>
                  </a:lnTo>
                  <a:lnTo>
                    <a:pt x="343" y="264"/>
                  </a:lnTo>
                  <a:lnTo>
                    <a:pt x="343" y="269"/>
                  </a:lnTo>
                  <a:lnTo>
                    <a:pt x="333" y="276"/>
                  </a:lnTo>
                  <a:lnTo>
                    <a:pt x="333" y="278"/>
                  </a:lnTo>
                  <a:lnTo>
                    <a:pt x="336" y="282"/>
                  </a:lnTo>
                  <a:lnTo>
                    <a:pt x="336" y="285"/>
                  </a:lnTo>
                  <a:lnTo>
                    <a:pt x="326" y="289"/>
                  </a:lnTo>
                  <a:lnTo>
                    <a:pt x="323" y="295"/>
                  </a:lnTo>
                  <a:lnTo>
                    <a:pt x="323" y="295"/>
                  </a:lnTo>
                  <a:lnTo>
                    <a:pt x="322" y="297"/>
                  </a:lnTo>
                  <a:lnTo>
                    <a:pt x="320" y="302"/>
                  </a:lnTo>
                  <a:lnTo>
                    <a:pt x="315" y="306"/>
                  </a:lnTo>
                  <a:lnTo>
                    <a:pt x="318" y="310"/>
                  </a:lnTo>
                  <a:lnTo>
                    <a:pt x="318" y="313"/>
                  </a:lnTo>
                  <a:lnTo>
                    <a:pt x="313" y="314"/>
                  </a:lnTo>
                  <a:lnTo>
                    <a:pt x="309" y="308"/>
                  </a:lnTo>
                  <a:lnTo>
                    <a:pt x="305" y="308"/>
                  </a:lnTo>
                  <a:lnTo>
                    <a:pt x="304" y="308"/>
                  </a:lnTo>
                  <a:lnTo>
                    <a:pt x="304" y="314"/>
                  </a:lnTo>
                  <a:lnTo>
                    <a:pt x="298" y="314"/>
                  </a:lnTo>
                  <a:lnTo>
                    <a:pt x="297" y="318"/>
                  </a:lnTo>
                  <a:lnTo>
                    <a:pt x="294" y="322"/>
                  </a:lnTo>
                  <a:lnTo>
                    <a:pt x="291" y="339"/>
                  </a:lnTo>
                  <a:lnTo>
                    <a:pt x="290" y="342"/>
                  </a:lnTo>
                  <a:lnTo>
                    <a:pt x="285" y="343"/>
                  </a:lnTo>
                  <a:lnTo>
                    <a:pt x="284" y="348"/>
                  </a:lnTo>
                  <a:lnTo>
                    <a:pt x="278" y="348"/>
                  </a:lnTo>
                  <a:lnTo>
                    <a:pt x="277" y="350"/>
                  </a:lnTo>
                  <a:lnTo>
                    <a:pt x="275" y="350"/>
                  </a:lnTo>
                  <a:lnTo>
                    <a:pt x="267" y="343"/>
                  </a:lnTo>
                  <a:lnTo>
                    <a:pt x="267" y="343"/>
                  </a:lnTo>
                  <a:lnTo>
                    <a:pt x="274" y="331"/>
                  </a:lnTo>
                  <a:lnTo>
                    <a:pt x="273" y="331"/>
                  </a:lnTo>
                  <a:lnTo>
                    <a:pt x="266" y="331"/>
                  </a:lnTo>
                  <a:lnTo>
                    <a:pt x="263" y="331"/>
                  </a:lnTo>
                  <a:lnTo>
                    <a:pt x="257" y="321"/>
                  </a:lnTo>
                  <a:lnTo>
                    <a:pt x="256" y="315"/>
                  </a:lnTo>
                  <a:lnTo>
                    <a:pt x="253" y="314"/>
                  </a:lnTo>
                  <a:lnTo>
                    <a:pt x="249" y="310"/>
                  </a:lnTo>
                  <a:lnTo>
                    <a:pt x="246" y="311"/>
                  </a:lnTo>
                  <a:lnTo>
                    <a:pt x="239" y="320"/>
                  </a:lnTo>
                  <a:lnTo>
                    <a:pt x="235" y="318"/>
                  </a:lnTo>
                  <a:lnTo>
                    <a:pt x="231" y="321"/>
                  </a:lnTo>
                  <a:lnTo>
                    <a:pt x="231" y="322"/>
                  </a:lnTo>
                  <a:lnTo>
                    <a:pt x="233" y="324"/>
                  </a:lnTo>
                  <a:lnTo>
                    <a:pt x="238" y="329"/>
                  </a:lnTo>
                  <a:lnTo>
                    <a:pt x="238" y="334"/>
                  </a:lnTo>
                  <a:lnTo>
                    <a:pt x="236" y="336"/>
                  </a:lnTo>
                  <a:lnTo>
                    <a:pt x="235" y="336"/>
                  </a:lnTo>
                  <a:lnTo>
                    <a:pt x="228" y="331"/>
                  </a:lnTo>
                  <a:lnTo>
                    <a:pt x="218" y="331"/>
                  </a:lnTo>
                  <a:lnTo>
                    <a:pt x="212" y="331"/>
                  </a:lnTo>
                  <a:lnTo>
                    <a:pt x="202" y="339"/>
                  </a:lnTo>
                  <a:lnTo>
                    <a:pt x="195" y="336"/>
                  </a:lnTo>
                  <a:lnTo>
                    <a:pt x="190" y="336"/>
                  </a:lnTo>
                  <a:lnTo>
                    <a:pt x="186" y="341"/>
                  </a:lnTo>
                  <a:lnTo>
                    <a:pt x="183" y="336"/>
                  </a:lnTo>
                  <a:lnTo>
                    <a:pt x="188" y="327"/>
                  </a:lnTo>
                  <a:lnTo>
                    <a:pt x="180" y="328"/>
                  </a:lnTo>
                  <a:lnTo>
                    <a:pt x="177" y="336"/>
                  </a:lnTo>
                  <a:lnTo>
                    <a:pt x="180" y="341"/>
                  </a:lnTo>
                  <a:lnTo>
                    <a:pt x="177" y="342"/>
                  </a:lnTo>
                  <a:lnTo>
                    <a:pt x="172" y="341"/>
                  </a:lnTo>
                  <a:lnTo>
                    <a:pt x="167" y="349"/>
                  </a:lnTo>
                  <a:lnTo>
                    <a:pt x="165" y="349"/>
                  </a:lnTo>
                  <a:lnTo>
                    <a:pt x="155" y="346"/>
                  </a:lnTo>
                  <a:lnTo>
                    <a:pt x="149" y="335"/>
                  </a:lnTo>
                  <a:lnTo>
                    <a:pt x="145" y="335"/>
                  </a:lnTo>
                  <a:lnTo>
                    <a:pt x="141" y="341"/>
                  </a:lnTo>
                  <a:lnTo>
                    <a:pt x="136" y="342"/>
                  </a:lnTo>
                  <a:lnTo>
                    <a:pt x="134" y="341"/>
                  </a:lnTo>
                  <a:lnTo>
                    <a:pt x="132" y="335"/>
                  </a:lnTo>
                  <a:lnTo>
                    <a:pt x="129" y="334"/>
                  </a:lnTo>
                  <a:lnTo>
                    <a:pt x="125" y="350"/>
                  </a:lnTo>
                  <a:lnTo>
                    <a:pt x="129" y="353"/>
                  </a:lnTo>
                  <a:lnTo>
                    <a:pt x="129" y="357"/>
                  </a:lnTo>
                  <a:lnTo>
                    <a:pt x="134" y="362"/>
                  </a:lnTo>
                  <a:lnTo>
                    <a:pt x="134" y="367"/>
                  </a:lnTo>
                  <a:lnTo>
                    <a:pt x="127" y="371"/>
                  </a:lnTo>
                  <a:lnTo>
                    <a:pt x="121" y="371"/>
                  </a:lnTo>
                  <a:lnTo>
                    <a:pt x="118" y="377"/>
                  </a:lnTo>
                  <a:lnTo>
                    <a:pt x="114" y="377"/>
                  </a:lnTo>
                  <a:lnTo>
                    <a:pt x="108" y="378"/>
                  </a:lnTo>
                  <a:lnTo>
                    <a:pt x="108" y="381"/>
                  </a:lnTo>
                  <a:lnTo>
                    <a:pt x="106" y="381"/>
                  </a:lnTo>
                  <a:lnTo>
                    <a:pt x="101" y="384"/>
                  </a:lnTo>
                  <a:lnTo>
                    <a:pt x="100" y="378"/>
                  </a:lnTo>
                  <a:lnTo>
                    <a:pt x="99" y="378"/>
                  </a:lnTo>
                  <a:lnTo>
                    <a:pt x="97" y="388"/>
                  </a:lnTo>
                  <a:lnTo>
                    <a:pt x="97" y="388"/>
                  </a:lnTo>
                  <a:lnTo>
                    <a:pt x="96" y="390"/>
                  </a:lnTo>
                  <a:lnTo>
                    <a:pt x="94" y="387"/>
                  </a:lnTo>
                  <a:lnTo>
                    <a:pt x="91" y="387"/>
                  </a:lnTo>
                  <a:lnTo>
                    <a:pt x="89" y="383"/>
                  </a:lnTo>
                  <a:lnTo>
                    <a:pt x="82" y="383"/>
                  </a:lnTo>
                  <a:lnTo>
                    <a:pt x="76" y="376"/>
                  </a:lnTo>
                  <a:lnTo>
                    <a:pt x="75" y="370"/>
                  </a:lnTo>
                  <a:lnTo>
                    <a:pt x="68" y="366"/>
                  </a:lnTo>
                  <a:lnTo>
                    <a:pt x="59" y="359"/>
                  </a:lnTo>
                  <a:lnTo>
                    <a:pt x="55" y="359"/>
                  </a:lnTo>
                  <a:lnTo>
                    <a:pt x="47" y="364"/>
                  </a:lnTo>
                  <a:lnTo>
                    <a:pt x="44" y="363"/>
                  </a:lnTo>
                  <a:lnTo>
                    <a:pt x="42" y="360"/>
                  </a:lnTo>
                  <a:lnTo>
                    <a:pt x="38" y="359"/>
                  </a:lnTo>
                  <a:lnTo>
                    <a:pt x="38" y="355"/>
                  </a:lnTo>
                  <a:lnTo>
                    <a:pt x="32" y="349"/>
                  </a:lnTo>
                  <a:lnTo>
                    <a:pt x="28" y="343"/>
                  </a:lnTo>
                  <a:lnTo>
                    <a:pt x="23" y="332"/>
                  </a:lnTo>
                  <a:lnTo>
                    <a:pt x="24" y="329"/>
                  </a:lnTo>
                  <a:lnTo>
                    <a:pt x="23" y="325"/>
                  </a:lnTo>
                  <a:lnTo>
                    <a:pt x="17" y="320"/>
                  </a:lnTo>
                  <a:lnTo>
                    <a:pt x="16" y="320"/>
                  </a:lnTo>
                  <a:lnTo>
                    <a:pt x="17" y="311"/>
                  </a:lnTo>
                  <a:lnTo>
                    <a:pt x="20" y="307"/>
                  </a:lnTo>
                  <a:lnTo>
                    <a:pt x="16" y="306"/>
                  </a:lnTo>
                  <a:lnTo>
                    <a:pt x="14" y="304"/>
                  </a:lnTo>
                  <a:lnTo>
                    <a:pt x="24" y="297"/>
                  </a:lnTo>
                  <a:lnTo>
                    <a:pt x="24" y="296"/>
                  </a:lnTo>
                  <a:lnTo>
                    <a:pt x="18" y="296"/>
                  </a:lnTo>
                  <a:lnTo>
                    <a:pt x="17" y="293"/>
                  </a:lnTo>
                  <a:lnTo>
                    <a:pt x="27" y="279"/>
                  </a:lnTo>
                  <a:lnTo>
                    <a:pt x="27" y="275"/>
                  </a:lnTo>
                  <a:lnTo>
                    <a:pt x="32" y="272"/>
                  </a:lnTo>
                  <a:lnTo>
                    <a:pt x="35" y="268"/>
                  </a:lnTo>
                  <a:lnTo>
                    <a:pt x="45" y="267"/>
                  </a:lnTo>
                  <a:lnTo>
                    <a:pt x="44" y="264"/>
                  </a:lnTo>
                  <a:lnTo>
                    <a:pt x="38" y="262"/>
                  </a:lnTo>
                  <a:lnTo>
                    <a:pt x="37" y="260"/>
                  </a:lnTo>
                  <a:lnTo>
                    <a:pt x="38" y="253"/>
                  </a:lnTo>
                  <a:lnTo>
                    <a:pt x="44" y="248"/>
                  </a:lnTo>
                  <a:lnTo>
                    <a:pt x="45" y="247"/>
                  </a:lnTo>
                  <a:lnTo>
                    <a:pt x="44" y="244"/>
                  </a:lnTo>
                  <a:lnTo>
                    <a:pt x="41" y="243"/>
                  </a:lnTo>
                  <a:lnTo>
                    <a:pt x="32" y="244"/>
                  </a:lnTo>
                  <a:lnTo>
                    <a:pt x="25" y="243"/>
                  </a:lnTo>
                  <a:lnTo>
                    <a:pt x="18" y="237"/>
                  </a:lnTo>
                  <a:lnTo>
                    <a:pt x="13" y="233"/>
                  </a:lnTo>
                  <a:lnTo>
                    <a:pt x="9" y="227"/>
                  </a:lnTo>
                  <a:lnTo>
                    <a:pt x="3" y="225"/>
                  </a:lnTo>
                  <a:lnTo>
                    <a:pt x="0" y="219"/>
                  </a:lnTo>
                  <a:lnTo>
                    <a:pt x="0" y="213"/>
                  </a:lnTo>
                  <a:lnTo>
                    <a:pt x="3" y="209"/>
                  </a:lnTo>
                  <a:lnTo>
                    <a:pt x="11" y="206"/>
                  </a:lnTo>
                  <a:lnTo>
                    <a:pt x="18" y="202"/>
                  </a:lnTo>
                  <a:lnTo>
                    <a:pt x="32" y="201"/>
                  </a:lnTo>
                  <a:lnTo>
                    <a:pt x="34" y="197"/>
                  </a:lnTo>
                  <a:lnTo>
                    <a:pt x="38" y="195"/>
                  </a:lnTo>
                  <a:lnTo>
                    <a:pt x="41" y="188"/>
                  </a:lnTo>
                  <a:lnTo>
                    <a:pt x="35" y="181"/>
                  </a:lnTo>
                  <a:lnTo>
                    <a:pt x="25" y="187"/>
                  </a:lnTo>
                  <a:lnTo>
                    <a:pt x="23" y="192"/>
                  </a:lnTo>
                  <a:lnTo>
                    <a:pt x="18" y="194"/>
                  </a:lnTo>
                  <a:lnTo>
                    <a:pt x="17" y="192"/>
                  </a:lnTo>
                  <a:lnTo>
                    <a:pt x="18" y="188"/>
                  </a:lnTo>
                  <a:lnTo>
                    <a:pt x="16" y="181"/>
                  </a:lnTo>
                  <a:lnTo>
                    <a:pt x="16" y="177"/>
                  </a:lnTo>
                  <a:lnTo>
                    <a:pt x="23" y="172"/>
                  </a:lnTo>
                  <a:lnTo>
                    <a:pt x="25" y="162"/>
                  </a:lnTo>
                  <a:lnTo>
                    <a:pt x="32" y="158"/>
                  </a:lnTo>
                  <a:lnTo>
                    <a:pt x="31" y="149"/>
                  </a:lnTo>
                  <a:lnTo>
                    <a:pt x="35" y="141"/>
                  </a:lnTo>
                  <a:lnTo>
                    <a:pt x="42" y="141"/>
                  </a:lnTo>
                  <a:lnTo>
                    <a:pt x="44" y="137"/>
                  </a:lnTo>
                  <a:lnTo>
                    <a:pt x="44" y="135"/>
                  </a:lnTo>
                  <a:lnTo>
                    <a:pt x="38" y="132"/>
                  </a:lnTo>
                  <a:lnTo>
                    <a:pt x="37" y="128"/>
                  </a:lnTo>
                  <a:lnTo>
                    <a:pt x="27" y="127"/>
                  </a:lnTo>
                  <a:lnTo>
                    <a:pt x="24" y="121"/>
                  </a:lnTo>
                  <a:lnTo>
                    <a:pt x="17" y="121"/>
                  </a:lnTo>
                  <a:lnTo>
                    <a:pt x="14" y="120"/>
                  </a:lnTo>
                  <a:lnTo>
                    <a:pt x="13" y="117"/>
                  </a:lnTo>
                  <a:lnTo>
                    <a:pt x="10" y="110"/>
                  </a:lnTo>
                  <a:lnTo>
                    <a:pt x="11" y="107"/>
                  </a:lnTo>
                  <a:lnTo>
                    <a:pt x="17" y="100"/>
                  </a:lnTo>
                  <a:lnTo>
                    <a:pt x="14" y="93"/>
                  </a:lnTo>
                  <a:lnTo>
                    <a:pt x="20" y="90"/>
                  </a:lnTo>
                  <a:lnTo>
                    <a:pt x="21" y="85"/>
                  </a:lnTo>
                  <a:lnTo>
                    <a:pt x="25" y="81"/>
                  </a:lnTo>
                  <a:lnTo>
                    <a:pt x="27" y="82"/>
                  </a:lnTo>
                  <a:lnTo>
                    <a:pt x="38" y="74"/>
                  </a:lnTo>
                  <a:lnTo>
                    <a:pt x="44" y="74"/>
                  </a:lnTo>
                  <a:lnTo>
                    <a:pt x="49" y="79"/>
                  </a:lnTo>
                  <a:lnTo>
                    <a:pt x="58" y="76"/>
                  </a:lnTo>
                  <a:lnTo>
                    <a:pt x="62" y="78"/>
                  </a:lnTo>
                  <a:lnTo>
                    <a:pt x="73" y="89"/>
                  </a:lnTo>
                  <a:lnTo>
                    <a:pt x="80" y="85"/>
                  </a:lnTo>
                  <a:lnTo>
                    <a:pt x="84" y="83"/>
                  </a:lnTo>
                  <a:lnTo>
                    <a:pt x="86" y="75"/>
                  </a:lnTo>
                  <a:lnTo>
                    <a:pt x="83" y="70"/>
                  </a:lnTo>
                  <a:lnTo>
                    <a:pt x="83" y="70"/>
                  </a:lnTo>
                  <a:lnTo>
                    <a:pt x="101" y="64"/>
                  </a:lnTo>
                  <a:lnTo>
                    <a:pt x="107" y="67"/>
                  </a:lnTo>
                  <a:lnTo>
                    <a:pt x="108" y="74"/>
                  </a:lnTo>
                  <a:lnTo>
                    <a:pt x="113" y="72"/>
                  </a:lnTo>
                  <a:lnTo>
                    <a:pt x="118" y="75"/>
                  </a:lnTo>
                  <a:lnTo>
                    <a:pt x="120" y="71"/>
                  </a:lnTo>
                  <a:lnTo>
                    <a:pt x="125" y="74"/>
                  </a:lnTo>
                  <a:lnTo>
                    <a:pt x="131" y="72"/>
                  </a:lnTo>
                  <a:lnTo>
                    <a:pt x="134" y="71"/>
                  </a:lnTo>
                  <a:lnTo>
                    <a:pt x="135" y="67"/>
                  </a:lnTo>
                  <a:lnTo>
                    <a:pt x="143" y="64"/>
                  </a:lnTo>
                  <a:lnTo>
                    <a:pt x="145" y="60"/>
                  </a:lnTo>
                  <a:lnTo>
                    <a:pt x="143" y="50"/>
                  </a:lnTo>
                  <a:lnTo>
                    <a:pt x="145" y="46"/>
                  </a:lnTo>
                  <a:lnTo>
                    <a:pt x="150" y="44"/>
                  </a:lnTo>
                  <a:lnTo>
                    <a:pt x="156" y="39"/>
                  </a:lnTo>
                  <a:lnTo>
                    <a:pt x="162" y="39"/>
                  </a:lnTo>
                  <a:lnTo>
                    <a:pt x="166" y="37"/>
                  </a:lnTo>
                  <a:lnTo>
                    <a:pt x="180" y="19"/>
                  </a:lnTo>
                  <a:lnTo>
                    <a:pt x="184" y="18"/>
                  </a:lnTo>
                  <a:lnTo>
                    <a:pt x="186" y="16"/>
                  </a:lnTo>
                  <a:lnTo>
                    <a:pt x="184" y="11"/>
                  </a:lnTo>
                  <a:lnTo>
                    <a:pt x="186" y="11"/>
                  </a:lnTo>
                  <a:lnTo>
                    <a:pt x="190" y="14"/>
                  </a:lnTo>
                  <a:lnTo>
                    <a:pt x="195" y="14"/>
                  </a:lnTo>
                  <a:lnTo>
                    <a:pt x="202" y="8"/>
                  </a:lnTo>
                  <a:lnTo>
                    <a:pt x="207" y="8"/>
                  </a:lnTo>
                  <a:lnTo>
                    <a:pt x="211"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4" name="Freeform 19">
              <a:extLst>
                <a:ext uri="{FF2B5EF4-FFF2-40B4-BE49-F238E27FC236}">
                  <a16:creationId xmlns:a16="http://schemas.microsoft.com/office/drawing/2014/main" id="{3155CDB6-2EEA-4410-AC53-11B2846AF939}"/>
                </a:ext>
              </a:extLst>
            </p:cNvPr>
            <p:cNvSpPr>
              <a:spLocks noEditPoints="1"/>
            </p:cNvSpPr>
            <p:nvPr/>
          </p:nvSpPr>
          <p:spPr bwMode="auto">
            <a:xfrm>
              <a:off x="4391025" y="4556125"/>
              <a:ext cx="676275" cy="679450"/>
            </a:xfrm>
            <a:custGeom>
              <a:avLst/>
              <a:gdLst>
                <a:gd name="T0" fmla="*/ 283 w 426"/>
                <a:gd name="T1" fmla="*/ 330 h 428"/>
                <a:gd name="T2" fmla="*/ 264 w 426"/>
                <a:gd name="T3" fmla="*/ 3 h 428"/>
                <a:gd name="T4" fmla="*/ 270 w 426"/>
                <a:gd name="T5" fmla="*/ 7 h 428"/>
                <a:gd name="T6" fmla="*/ 284 w 426"/>
                <a:gd name="T7" fmla="*/ 7 h 428"/>
                <a:gd name="T8" fmla="*/ 291 w 426"/>
                <a:gd name="T9" fmla="*/ 4 h 428"/>
                <a:gd name="T10" fmla="*/ 403 w 426"/>
                <a:gd name="T11" fmla="*/ 59 h 428"/>
                <a:gd name="T12" fmla="*/ 413 w 426"/>
                <a:gd name="T13" fmla="*/ 177 h 428"/>
                <a:gd name="T14" fmla="*/ 395 w 426"/>
                <a:gd name="T15" fmla="*/ 251 h 428"/>
                <a:gd name="T16" fmla="*/ 357 w 426"/>
                <a:gd name="T17" fmla="*/ 268 h 428"/>
                <a:gd name="T18" fmla="*/ 349 w 426"/>
                <a:gd name="T19" fmla="*/ 253 h 428"/>
                <a:gd name="T20" fmla="*/ 360 w 426"/>
                <a:gd name="T21" fmla="*/ 275 h 428"/>
                <a:gd name="T22" fmla="*/ 344 w 426"/>
                <a:gd name="T23" fmla="*/ 277 h 428"/>
                <a:gd name="T24" fmla="*/ 332 w 426"/>
                <a:gd name="T25" fmla="*/ 275 h 428"/>
                <a:gd name="T26" fmla="*/ 326 w 426"/>
                <a:gd name="T27" fmla="*/ 284 h 428"/>
                <a:gd name="T28" fmla="*/ 325 w 426"/>
                <a:gd name="T29" fmla="*/ 289 h 428"/>
                <a:gd name="T30" fmla="*/ 346 w 426"/>
                <a:gd name="T31" fmla="*/ 289 h 428"/>
                <a:gd name="T32" fmla="*/ 335 w 426"/>
                <a:gd name="T33" fmla="*/ 307 h 428"/>
                <a:gd name="T34" fmla="*/ 346 w 426"/>
                <a:gd name="T35" fmla="*/ 310 h 428"/>
                <a:gd name="T36" fmla="*/ 304 w 426"/>
                <a:gd name="T37" fmla="*/ 338 h 428"/>
                <a:gd name="T38" fmla="*/ 302 w 426"/>
                <a:gd name="T39" fmla="*/ 328 h 428"/>
                <a:gd name="T40" fmla="*/ 291 w 426"/>
                <a:gd name="T41" fmla="*/ 321 h 428"/>
                <a:gd name="T42" fmla="*/ 283 w 426"/>
                <a:gd name="T43" fmla="*/ 327 h 428"/>
                <a:gd name="T44" fmla="*/ 274 w 426"/>
                <a:gd name="T45" fmla="*/ 335 h 428"/>
                <a:gd name="T46" fmla="*/ 271 w 426"/>
                <a:gd name="T47" fmla="*/ 341 h 428"/>
                <a:gd name="T48" fmla="*/ 256 w 426"/>
                <a:gd name="T49" fmla="*/ 347 h 428"/>
                <a:gd name="T50" fmla="*/ 246 w 426"/>
                <a:gd name="T51" fmla="*/ 354 h 428"/>
                <a:gd name="T52" fmla="*/ 256 w 426"/>
                <a:gd name="T53" fmla="*/ 356 h 428"/>
                <a:gd name="T54" fmla="*/ 274 w 426"/>
                <a:gd name="T55" fmla="*/ 351 h 428"/>
                <a:gd name="T56" fmla="*/ 285 w 426"/>
                <a:gd name="T57" fmla="*/ 374 h 428"/>
                <a:gd name="T58" fmla="*/ 269 w 426"/>
                <a:gd name="T59" fmla="*/ 395 h 428"/>
                <a:gd name="T60" fmla="*/ 232 w 426"/>
                <a:gd name="T61" fmla="*/ 402 h 428"/>
                <a:gd name="T62" fmla="*/ 225 w 426"/>
                <a:gd name="T63" fmla="*/ 408 h 428"/>
                <a:gd name="T64" fmla="*/ 211 w 426"/>
                <a:gd name="T65" fmla="*/ 404 h 428"/>
                <a:gd name="T66" fmla="*/ 200 w 426"/>
                <a:gd name="T67" fmla="*/ 422 h 428"/>
                <a:gd name="T68" fmla="*/ 170 w 426"/>
                <a:gd name="T69" fmla="*/ 423 h 428"/>
                <a:gd name="T70" fmla="*/ 172 w 426"/>
                <a:gd name="T71" fmla="*/ 407 h 428"/>
                <a:gd name="T72" fmla="*/ 165 w 426"/>
                <a:gd name="T73" fmla="*/ 376 h 428"/>
                <a:gd name="T74" fmla="*/ 123 w 426"/>
                <a:gd name="T75" fmla="*/ 370 h 428"/>
                <a:gd name="T76" fmla="*/ 85 w 426"/>
                <a:gd name="T77" fmla="*/ 365 h 428"/>
                <a:gd name="T78" fmla="*/ 42 w 426"/>
                <a:gd name="T79" fmla="*/ 380 h 428"/>
                <a:gd name="T80" fmla="*/ 38 w 426"/>
                <a:gd name="T81" fmla="*/ 363 h 428"/>
                <a:gd name="T82" fmla="*/ 33 w 426"/>
                <a:gd name="T83" fmla="*/ 347 h 428"/>
                <a:gd name="T84" fmla="*/ 6 w 426"/>
                <a:gd name="T85" fmla="*/ 327 h 428"/>
                <a:gd name="T86" fmla="*/ 13 w 426"/>
                <a:gd name="T87" fmla="*/ 327 h 428"/>
                <a:gd name="T88" fmla="*/ 21 w 426"/>
                <a:gd name="T89" fmla="*/ 307 h 428"/>
                <a:gd name="T90" fmla="*/ 17 w 426"/>
                <a:gd name="T91" fmla="*/ 274 h 428"/>
                <a:gd name="T92" fmla="*/ 27 w 426"/>
                <a:gd name="T93" fmla="*/ 249 h 428"/>
                <a:gd name="T94" fmla="*/ 16 w 426"/>
                <a:gd name="T95" fmla="*/ 203 h 428"/>
                <a:gd name="T96" fmla="*/ 40 w 426"/>
                <a:gd name="T97" fmla="*/ 191 h 428"/>
                <a:gd name="T98" fmla="*/ 59 w 426"/>
                <a:gd name="T99" fmla="*/ 161 h 428"/>
                <a:gd name="T100" fmla="*/ 47 w 426"/>
                <a:gd name="T101" fmla="*/ 119 h 428"/>
                <a:gd name="T102" fmla="*/ 57 w 426"/>
                <a:gd name="T103" fmla="*/ 98 h 428"/>
                <a:gd name="T104" fmla="*/ 107 w 426"/>
                <a:gd name="T105" fmla="*/ 94 h 428"/>
                <a:gd name="T106" fmla="*/ 134 w 426"/>
                <a:gd name="T107" fmla="*/ 81 h 428"/>
                <a:gd name="T108" fmla="*/ 170 w 426"/>
                <a:gd name="T109" fmla="*/ 60 h 428"/>
                <a:gd name="T110" fmla="*/ 187 w 426"/>
                <a:gd name="T111" fmla="*/ 49 h 428"/>
                <a:gd name="T112" fmla="*/ 205 w 426"/>
                <a:gd name="T113" fmla="*/ 24 h 428"/>
                <a:gd name="T114" fmla="*/ 236 w 426"/>
                <a:gd name="T115" fmla="*/ 1 h 428"/>
                <a:gd name="T116" fmla="*/ 238 w 426"/>
                <a:gd name="T117"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8">
                  <a:moveTo>
                    <a:pt x="290" y="327"/>
                  </a:moveTo>
                  <a:lnTo>
                    <a:pt x="297" y="330"/>
                  </a:lnTo>
                  <a:lnTo>
                    <a:pt x="297" y="331"/>
                  </a:lnTo>
                  <a:lnTo>
                    <a:pt x="287" y="337"/>
                  </a:lnTo>
                  <a:lnTo>
                    <a:pt x="278" y="337"/>
                  </a:lnTo>
                  <a:lnTo>
                    <a:pt x="278" y="333"/>
                  </a:lnTo>
                  <a:lnTo>
                    <a:pt x="283" y="330"/>
                  </a:lnTo>
                  <a:lnTo>
                    <a:pt x="290" y="327"/>
                  </a:lnTo>
                  <a:close/>
                  <a:moveTo>
                    <a:pt x="242" y="0"/>
                  </a:moveTo>
                  <a:lnTo>
                    <a:pt x="252" y="1"/>
                  </a:lnTo>
                  <a:lnTo>
                    <a:pt x="253" y="6"/>
                  </a:lnTo>
                  <a:lnTo>
                    <a:pt x="253" y="3"/>
                  </a:lnTo>
                  <a:lnTo>
                    <a:pt x="257" y="1"/>
                  </a:lnTo>
                  <a:lnTo>
                    <a:pt x="264" y="3"/>
                  </a:lnTo>
                  <a:lnTo>
                    <a:pt x="263" y="4"/>
                  </a:lnTo>
                  <a:lnTo>
                    <a:pt x="266" y="3"/>
                  </a:lnTo>
                  <a:lnTo>
                    <a:pt x="269" y="3"/>
                  </a:lnTo>
                  <a:lnTo>
                    <a:pt x="269" y="4"/>
                  </a:lnTo>
                  <a:lnTo>
                    <a:pt x="267" y="6"/>
                  </a:lnTo>
                  <a:lnTo>
                    <a:pt x="270" y="8"/>
                  </a:lnTo>
                  <a:lnTo>
                    <a:pt x="270" y="7"/>
                  </a:lnTo>
                  <a:lnTo>
                    <a:pt x="273" y="1"/>
                  </a:lnTo>
                  <a:lnTo>
                    <a:pt x="276" y="3"/>
                  </a:lnTo>
                  <a:lnTo>
                    <a:pt x="276" y="4"/>
                  </a:lnTo>
                  <a:lnTo>
                    <a:pt x="280" y="4"/>
                  </a:lnTo>
                  <a:lnTo>
                    <a:pt x="281" y="6"/>
                  </a:lnTo>
                  <a:lnTo>
                    <a:pt x="283" y="4"/>
                  </a:lnTo>
                  <a:lnTo>
                    <a:pt x="284" y="7"/>
                  </a:lnTo>
                  <a:lnTo>
                    <a:pt x="287" y="6"/>
                  </a:lnTo>
                  <a:lnTo>
                    <a:pt x="290" y="7"/>
                  </a:lnTo>
                  <a:lnTo>
                    <a:pt x="290" y="6"/>
                  </a:lnTo>
                  <a:lnTo>
                    <a:pt x="300" y="6"/>
                  </a:lnTo>
                  <a:lnTo>
                    <a:pt x="298" y="4"/>
                  </a:lnTo>
                  <a:lnTo>
                    <a:pt x="293" y="6"/>
                  </a:lnTo>
                  <a:lnTo>
                    <a:pt x="291" y="4"/>
                  </a:lnTo>
                  <a:lnTo>
                    <a:pt x="295" y="3"/>
                  </a:lnTo>
                  <a:lnTo>
                    <a:pt x="318" y="10"/>
                  </a:lnTo>
                  <a:lnTo>
                    <a:pt x="332" y="11"/>
                  </a:lnTo>
                  <a:lnTo>
                    <a:pt x="347" y="15"/>
                  </a:lnTo>
                  <a:lnTo>
                    <a:pt x="368" y="28"/>
                  </a:lnTo>
                  <a:lnTo>
                    <a:pt x="377" y="38"/>
                  </a:lnTo>
                  <a:lnTo>
                    <a:pt x="403" y="59"/>
                  </a:lnTo>
                  <a:lnTo>
                    <a:pt x="415" y="74"/>
                  </a:lnTo>
                  <a:lnTo>
                    <a:pt x="423" y="101"/>
                  </a:lnTo>
                  <a:lnTo>
                    <a:pt x="420" y="122"/>
                  </a:lnTo>
                  <a:lnTo>
                    <a:pt x="426" y="142"/>
                  </a:lnTo>
                  <a:lnTo>
                    <a:pt x="422" y="149"/>
                  </a:lnTo>
                  <a:lnTo>
                    <a:pt x="420" y="165"/>
                  </a:lnTo>
                  <a:lnTo>
                    <a:pt x="413" y="177"/>
                  </a:lnTo>
                  <a:lnTo>
                    <a:pt x="412" y="184"/>
                  </a:lnTo>
                  <a:lnTo>
                    <a:pt x="410" y="187"/>
                  </a:lnTo>
                  <a:lnTo>
                    <a:pt x="406" y="193"/>
                  </a:lnTo>
                  <a:lnTo>
                    <a:pt x="403" y="198"/>
                  </a:lnTo>
                  <a:lnTo>
                    <a:pt x="402" y="222"/>
                  </a:lnTo>
                  <a:lnTo>
                    <a:pt x="399" y="228"/>
                  </a:lnTo>
                  <a:lnTo>
                    <a:pt x="395" y="251"/>
                  </a:lnTo>
                  <a:lnTo>
                    <a:pt x="377" y="261"/>
                  </a:lnTo>
                  <a:lnTo>
                    <a:pt x="371" y="267"/>
                  </a:lnTo>
                  <a:lnTo>
                    <a:pt x="370" y="274"/>
                  </a:lnTo>
                  <a:lnTo>
                    <a:pt x="363" y="278"/>
                  </a:lnTo>
                  <a:lnTo>
                    <a:pt x="363" y="275"/>
                  </a:lnTo>
                  <a:lnTo>
                    <a:pt x="359" y="272"/>
                  </a:lnTo>
                  <a:lnTo>
                    <a:pt x="357" y="268"/>
                  </a:lnTo>
                  <a:lnTo>
                    <a:pt x="354" y="265"/>
                  </a:lnTo>
                  <a:lnTo>
                    <a:pt x="356" y="264"/>
                  </a:lnTo>
                  <a:lnTo>
                    <a:pt x="356" y="263"/>
                  </a:lnTo>
                  <a:lnTo>
                    <a:pt x="354" y="260"/>
                  </a:lnTo>
                  <a:lnTo>
                    <a:pt x="354" y="257"/>
                  </a:lnTo>
                  <a:lnTo>
                    <a:pt x="349" y="253"/>
                  </a:lnTo>
                  <a:lnTo>
                    <a:pt x="349" y="253"/>
                  </a:lnTo>
                  <a:lnTo>
                    <a:pt x="353" y="258"/>
                  </a:lnTo>
                  <a:lnTo>
                    <a:pt x="353" y="261"/>
                  </a:lnTo>
                  <a:lnTo>
                    <a:pt x="354" y="263"/>
                  </a:lnTo>
                  <a:lnTo>
                    <a:pt x="354" y="267"/>
                  </a:lnTo>
                  <a:lnTo>
                    <a:pt x="357" y="270"/>
                  </a:lnTo>
                  <a:lnTo>
                    <a:pt x="357" y="274"/>
                  </a:lnTo>
                  <a:lnTo>
                    <a:pt x="360" y="275"/>
                  </a:lnTo>
                  <a:lnTo>
                    <a:pt x="363" y="278"/>
                  </a:lnTo>
                  <a:lnTo>
                    <a:pt x="359" y="285"/>
                  </a:lnTo>
                  <a:lnTo>
                    <a:pt x="354" y="286"/>
                  </a:lnTo>
                  <a:lnTo>
                    <a:pt x="350" y="293"/>
                  </a:lnTo>
                  <a:lnTo>
                    <a:pt x="350" y="288"/>
                  </a:lnTo>
                  <a:lnTo>
                    <a:pt x="344" y="284"/>
                  </a:lnTo>
                  <a:lnTo>
                    <a:pt x="344" y="277"/>
                  </a:lnTo>
                  <a:lnTo>
                    <a:pt x="328" y="271"/>
                  </a:lnTo>
                  <a:lnTo>
                    <a:pt x="325" y="267"/>
                  </a:lnTo>
                  <a:lnTo>
                    <a:pt x="323" y="267"/>
                  </a:lnTo>
                  <a:lnTo>
                    <a:pt x="322" y="267"/>
                  </a:lnTo>
                  <a:lnTo>
                    <a:pt x="326" y="272"/>
                  </a:lnTo>
                  <a:lnTo>
                    <a:pt x="330" y="272"/>
                  </a:lnTo>
                  <a:lnTo>
                    <a:pt x="332" y="275"/>
                  </a:lnTo>
                  <a:lnTo>
                    <a:pt x="342" y="278"/>
                  </a:lnTo>
                  <a:lnTo>
                    <a:pt x="343" y="286"/>
                  </a:lnTo>
                  <a:lnTo>
                    <a:pt x="342" y="288"/>
                  </a:lnTo>
                  <a:lnTo>
                    <a:pt x="337" y="285"/>
                  </a:lnTo>
                  <a:lnTo>
                    <a:pt x="333" y="288"/>
                  </a:lnTo>
                  <a:lnTo>
                    <a:pt x="328" y="286"/>
                  </a:lnTo>
                  <a:lnTo>
                    <a:pt x="326" y="284"/>
                  </a:lnTo>
                  <a:lnTo>
                    <a:pt x="323" y="284"/>
                  </a:lnTo>
                  <a:lnTo>
                    <a:pt x="318" y="288"/>
                  </a:lnTo>
                  <a:lnTo>
                    <a:pt x="312" y="288"/>
                  </a:lnTo>
                  <a:lnTo>
                    <a:pt x="311" y="286"/>
                  </a:lnTo>
                  <a:lnTo>
                    <a:pt x="307" y="289"/>
                  </a:lnTo>
                  <a:lnTo>
                    <a:pt x="316" y="291"/>
                  </a:lnTo>
                  <a:lnTo>
                    <a:pt x="325" y="289"/>
                  </a:lnTo>
                  <a:lnTo>
                    <a:pt x="328" y="291"/>
                  </a:lnTo>
                  <a:lnTo>
                    <a:pt x="333" y="291"/>
                  </a:lnTo>
                  <a:lnTo>
                    <a:pt x="335" y="291"/>
                  </a:lnTo>
                  <a:lnTo>
                    <a:pt x="339" y="289"/>
                  </a:lnTo>
                  <a:lnTo>
                    <a:pt x="343" y="292"/>
                  </a:lnTo>
                  <a:lnTo>
                    <a:pt x="343" y="289"/>
                  </a:lnTo>
                  <a:lnTo>
                    <a:pt x="346" y="289"/>
                  </a:lnTo>
                  <a:lnTo>
                    <a:pt x="346" y="292"/>
                  </a:lnTo>
                  <a:lnTo>
                    <a:pt x="342" y="295"/>
                  </a:lnTo>
                  <a:lnTo>
                    <a:pt x="337" y="305"/>
                  </a:lnTo>
                  <a:lnTo>
                    <a:pt x="336" y="306"/>
                  </a:lnTo>
                  <a:lnTo>
                    <a:pt x="335" y="306"/>
                  </a:lnTo>
                  <a:lnTo>
                    <a:pt x="332" y="307"/>
                  </a:lnTo>
                  <a:lnTo>
                    <a:pt x="335" y="307"/>
                  </a:lnTo>
                  <a:lnTo>
                    <a:pt x="333" y="309"/>
                  </a:lnTo>
                  <a:lnTo>
                    <a:pt x="335" y="307"/>
                  </a:lnTo>
                  <a:lnTo>
                    <a:pt x="340" y="307"/>
                  </a:lnTo>
                  <a:lnTo>
                    <a:pt x="340" y="313"/>
                  </a:lnTo>
                  <a:lnTo>
                    <a:pt x="342" y="312"/>
                  </a:lnTo>
                  <a:lnTo>
                    <a:pt x="340" y="306"/>
                  </a:lnTo>
                  <a:lnTo>
                    <a:pt x="346" y="310"/>
                  </a:lnTo>
                  <a:lnTo>
                    <a:pt x="344" y="313"/>
                  </a:lnTo>
                  <a:lnTo>
                    <a:pt x="337" y="323"/>
                  </a:lnTo>
                  <a:lnTo>
                    <a:pt x="332" y="328"/>
                  </a:lnTo>
                  <a:lnTo>
                    <a:pt x="322" y="333"/>
                  </a:lnTo>
                  <a:lnTo>
                    <a:pt x="322" y="334"/>
                  </a:lnTo>
                  <a:lnTo>
                    <a:pt x="315" y="337"/>
                  </a:lnTo>
                  <a:lnTo>
                    <a:pt x="304" y="338"/>
                  </a:lnTo>
                  <a:lnTo>
                    <a:pt x="301" y="335"/>
                  </a:lnTo>
                  <a:lnTo>
                    <a:pt x="301" y="334"/>
                  </a:lnTo>
                  <a:lnTo>
                    <a:pt x="302" y="333"/>
                  </a:lnTo>
                  <a:lnTo>
                    <a:pt x="298" y="330"/>
                  </a:lnTo>
                  <a:lnTo>
                    <a:pt x="304" y="328"/>
                  </a:lnTo>
                  <a:lnTo>
                    <a:pt x="307" y="326"/>
                  </a:lnTo>
                  <a:lnTo>
                    <a:pt x="302" y="328"/>
                  </a:lnTo>
                  <a:lnTo>
                    <a:pt x="297" y="328"/>
                  </a:lnTo>
                  <a:lnTo>
                    <a:pt x="293" y="323"/>
                  </a:lnTo>
                  <a:lnTo>
                    <a:pt x="293" y="320"/>
                  </a:lnTo>
                  <a:lnTo>
                    <a:pt x="294" y="319"/>
                  </a:lnTo>
                  <a:lnTo>
                    <a:pt x="293" y="316"/>
                  </a:lnTo>
                  <a:lnTo>
                    <a:pt x="293" y="317"/>
                  </a:lnTo>
                  <a:lnTo>
                    <a:pt x="291" y="321"/>
                  </a:lnTo>
                  <a:lnTo>
                    <a:pt x="293" y="324"/>
                  </a:lnTo>
                  <a:lnTo>
                    <a:pt x="290" y="324"/>
                  </a:lnTo>
                  <a:lnTo>
                    <a:pt x="290" y="324"/>
                  </a:lnTo>
                  <a:lnTo>
                    <a:pt x="287" y="323"/>
                  </a:lnTo>
                  <a:lnTo>
                    <a:pt x="294" y="328"/>
                  </a:lnTo>
                  <a:lnTo>
                    <a:pt x="290" y="326"/>
                  </a:lnTo>
                  <a:lnTo>
                    <a:pt x="283" y="327"/>
                  </a:lnTo>
                  <a:lnTo>
                    <a:pt x="281" y="330"/>
                  </a:lnTo>
                  <a:lnTo>
                    <a:pt x="278" y="334"/>
                  </a:lnTo>
                  <a:lnTo>
                    <a:pt x="277" y="337"/>
                  </a:lnTo>
                  <a:lnTo>
                    <a:pt x="276" y="334"/>
                  </a:lnTo>
                  <a:lnTo>
                    <a:pt x="270" y="334"/>
                  </a:lnTo>
                  <a:lnTo>
                    <a:pt x="270" y="335"/>
                  </a:lnTo>
                  <a:lnTo>
                    <a:pt x="274" y="335"/>
                  </a:lnTo>
                  <a:lnTo>
                    <a:pt x="278" y="340"/>
                  </a:lnTo>
                  <a:lnTo>
                    <a:pt x="276" y="340"/>
                  </a:lnTo>
                  <a:lnTo>
                    <a:pt x="271" y="338"/>
                  </a:lnTo>
                  <a:lnTo>
                    <a:pt x="271" y="338"/>
                  </a:lnTo>
                  <a:lnTo>
                    <a:pt x="271" y="338"/>
                  </a:lnTo>
                  <a:lnTo>
                    <a:pt x="271" y="340"/>
                  </a:lnTo>
                  <a:lnTo>
                    <a:pt x="271" y="341"/>
                  </a:lnTo>
                  <a:lnTo>
                    <a:pt x="276" y="341"/>
                  </a:lnTo>
                  <a:lnTo>
                    <a:pt x="270" y="345"/>
                  </a:lnTo>
                  <a:lnTo>
                    <a:pt x="264" y="347"/>
                  </a:lnTo>
                  <a:lnTo>
                    <a:pt x="260" y="345"/>
                  </a:lnTo>
                  <a:lnTo>
                    <a:pt x="260" y="347"/>
                  </a:lnTo>
                  <a:lnTo>
                    <a:pt x="260" y="347"/>
                  </a:lnTo>
                  <a:lnTo>
                    <a:pt x="256" y="347"/>
                  </a:lnTo>
                  <a:lnTo>
                    <a:pt x="250" y="349"/>
                  </a:lnTo>
                  <a:lnTo>
                    <a:pt x="248" y="347"/>
                  </a:lnTo>
                  <a:lnTo>
                    <a:pt x="246" y="351"/>
                  </a:lnTo>
                  <a:lnTo>
                    <a:pt x="243" y="348"/>
                  </a:lnTo>
                  <a:lnTo>
                    <a:pt x="243" y="349"/>
                  </a:lnTo>
                  <a:lnTo>
                    <a:pt x="245" y="349"/>
                  </a:lnTo>
                  <a:lnTo>
                    <a:pt x="246" y="354"/>
                  </a:lnTo>
                  <a:lnTo>
                    <a:pt x="256" y="355"/>
                  </a:lnTo>
                  <a:lnTo>
                    <a:pt x="253" y="356"/>
                  </a:lnTo>
                  <a:lnTo>
                    <a:pt x="253" y="359"/>
                  </a:lnTo>
                  <a:lnTo>
                    <a:pt x="250" y="360"/>
                  </a:lnTo>
                  <a:lnTo>
                    <a:pt x="253" y="360"/>
                  </a:lnTo>
                  <a:lnTo>
                    <a:pt x="256" y="356"/>
                  </a:lnTo>
                  <a:lnTo>
                    <a:pt x="256" y="356"/>
                  </a:lnTo>
                  <a:lnTo>
                    <a:pt x="260" y="355"/>
                  </a:lnTo>
                  <a:lnTo>
                    <a:pt x="260" y="352"/>
                  </a:lnTo>
                  <a:lnTo>
                    <a:pt x="263" y="352"/>
                  </a:lnTo>
                  <a:lnTo>
                    <a:pt x="264" y="351"/>
                  </a:lnTo>
                  <a:lnTo>
                    <a:pt x="267" y="354"/>
                  </a:lnTo>
                  <a:lnTo>
                    <a:pt x="271" y="352"/>
                  </a:lnTo>
                  <a:lnTo>
                    <a:pt x="274" y="351"/>
                  </a:lnTo>
                  <a:lnTo>
                    <a:pt x="278" y="345"/>
                  </a:lnTo>
                  <a:lnTo>
                    <a:pt x="284" y="344"/>
                  </a:lnTo>
                  <a:lnTo>
                    <a:pt x="287" y="348"/>
                  </a:lnTo>
                  <a:lnTo>
                    <a:pt x="287" y="351"/>
                  </a:lnTo>
                  <a:lnTo>
                    <a:pt x="285" y="356"/>
                  </a:lnTo>
                  <a:lnTo>
                    <a:pt x="287" y="362"/>
                  </a:lnTo>
                  <a:lnTo>
                    <a:pt x="285" y="374"/>
                  </a:lnTo>
                  <a:lnTo>
                    <a:pt x="284" y="376"/>
                  </a:lnTo>
                  <a:lnTo>
                    <a:pt x="285" y="379"/>
                  </a:lnTo>
                  <a:lnTo>
                    <a:pt x="288" y="379"/>
                  </a:lnTo>
                  <a:lnTo>
                    <a:pt x="288" y="380"/>
                  </a:lnTo>
                  <a:lnTo>
                    <a:pt x="281" y="388"/>
                  </a:lnTo>
                  <a:lnTo>
                    <a:pt x="273" y="395"/>
                  </a:lnTo>
                  <a:lnTo>
                    <a:pt x="269" y="395"/>
                  </a:lnTo>
                  <a:lnTo>
                    <a:pt x="270" y="397"/>
                  </a:lnTo>
                  <a:lnTo>
                    <a:pt x="259" y="405"/>
                  </a:lnTo>
                  <a:lnTo>
                    <a:pt x="256" y="404"/>
                  </a:lnTo>
                  <a:lnTo>
                    <a:pt x="239" y="401"/>
                  </a:lnTo>
                  <a:lnTo>
                    <a:pt x="235" y="401"/>
                  </a:lnTo>
                  <a:lnTo>
                    <a:pt x="235" y="401"/>
                  </a:lnTo>
                  <a:lnTo>
                    <a:pt x="232" y="402"/>
                  </a:lnTo>
                  <a:lnTo>
                    <a:pt x="228" y="402"/>
                  </a:lnTo>
                  <a:lnTo>
                    <a:pt x="229" y="404"/>
                  </a:lnTo>
                  <a:lnTo>
                    <a:pt x="231" y="404"/>
                  </a:lnTo>
                  <a:lnTo>
                    <a:pt x="234" y="405"/>
                  </a:lnTo>
                  <a:lnTo>
                    <a:pt x="231" y="408"/>
                  </a:lnTo>
                  <a:lnTo>
                    <a:pt x="225" y="408"/>
                  </a:lnTo>
                  <a:lnTo>
                    <a:pt x="225" y="408"/>
                  </a:lnTo>
                  <a:lnTo>
                    <a:pt x="224" y="409"/>
                  </a:lnTo>
                  <a:lnTo>
                    <a:pt x="219" y="409"/>
                  </a:lnTo>
                  <a:lnTo>
                    <a:pt x="218" y="407"/>
                  </a:lnTo>
                  <a:lnTo>
                    <a:pt x="218" y="407"/>
                  </a:lnTo>
                  <a:lnTo>
                    <a:pt x="215" y="407"/>
                  </a:lnTo>
                  <a:lnTo>
                    <a:pt x="214" y="404"/>
                  </a:lnTo>
                  <a:lnTo>
                    <a:pt x="211" y="404"/>
                  </a:lnTo>
                  <a:lnTo>
                    <a:pt x="214" y="404"/>
                  </a:lnTo>
                  <a:lnTo>
                    <a:pt x="214" y="408"/>
                  </a:lnTo>
                  <a:lnTo>
                    <a:pt x="217" y="408"/>
                  </a:lnTo>
                  <a:lnTo>
                    <a:pt x="212" y="411"/>
                  </a:lnTo>
                  <a:lnTo>
                    <a:pt x="203" y="411"/>
                  </a:lnTo>
                  <a:lnTo>
                    <a:pt x="200" y="414"/>
                  </a:lnTo>
                  <a:lnTo>
                    <a:pt x="200" y="422"/>
                  </a:lnTo>
                  <a:lnTo>
                    <a:pt x="196" y="423"/>
                  </a:lnTo>
                  <a:lnTo>
                    <a:pt x="196" y="425"/>
                  </a:lnTo>
                  <a:lnTo>
                    <a:pt x="196" y="425"/>
                  </a:lnTo>
                  <a:lnTo>
                    <a:pt x="187" y="428"/>
                  </a:lnTo>
                  <a:lnTo>
                    <a:pt x="183" y="426"/>
                  </a:lnTo>
                  <a:lnTo>
                    <a:pt x="179" y="421"/>
                  </a:lnTo>
                  <a:lnTo>
                    <a:pt x="170" y="423"/>
                  </a:lnTo>
                  <a:lnTo>
                    <a:pt x="163" y="419"/>
                  </a:lnTo>
                  <a:lnTo>
                    <a:pt x="163" y="419"/>
                  </a:lnTo>
                  <a:lnTo>
                    <a:pt x="162" y="418"/>
                  </a:lnTo>
                  <a:lnTo>
                    <a:pt x="162" y="415"/>
                  </a:lnTo>
                  <a:lnTo>
                    <a:pt x="166" y="412"/>
                  </a:lnTo>
                  <a:lnTo>
                    <a:pt x="168" y="407"/>
                  </a:lnTo>
                  <a:lnTo>
                    <a:pt x="172" y="407"/>
                  </a:lnTo>
                  <a:lnTo>
                    <a:pt x="173" y="404"/>
                  </a:lnTo>
                  <a:lnTo>
                    <a:pt x="183" y="401"/>
                  </a:lnTo>
                  <a:lnTo>
                    <a:pt x="177" y="390"/>
                  </a:lnTo>
                  <a:lnTo>
                    <a:pt x="173" y="388"/>
                  </a:lnTo>
                  <a:lnTo>
                    <a:pt x="172" y="386"/>
                  </a:lnTo>
                  <a:lnTo>
                    <a:pt x="168" y="377"/>
                  </a:lnTo>
                  <a:lnTo>
                    <a:pt x="165" y="376"/>
                  </a:lnTo>
                  <a:lnTo>
                    <a:pt x="156" y="379"/>
                  </a:lnTo>
                  <a:lnTo>
                    <a:pt x="144" y="380"/>
                  </a:lnTo>
                  <a:lnTo>
                    <a:pt x="141" y="384"/>
                  </a:lnTo>
                  <a:lnTo>
                    <a:pt x="139" y="384"/>
                  </a:lnTo>
                  <a:lnTo>
                    <a:pt x="130" y="379"/>
                  </a:lnTo>
                  <a:lnTo>
                    <a:pt x="128" y="374"/>
                  </a:lnTo>
                  <a:lnTo>
                    <a:pt x="123" y="370"/>
                  </a:lnTo>
                  <a:lnTo>
                    <a:pt x="124" y="366"/>
                  </a:lnTo>
                  <a:lnTo>
                    <a:pt x="123" y="363"/>
                  </a:lnTo>
                  <a:lnTo>
                    <a:pt x="100" y="360"/>
                  </a:lnTo>
                  <a:lnTo>
                    <a:pt x="96" y="366"/>
                  </a:lnTo>
                  <a:lnTo>
                    <a:pt x="90" y="367"/>
                  </a:lnTo>
                  <a:lnTo>
                    <a:pt x="87" y="370"/>
                  </a:lnTo>
                  <a:lnTo>
                    <a:pt x="85" y="365"/>
                  </a:lnTo>
                  <a:lnTo>
                    <a:pt x="82" y="372"/>
                  </a:lnTo>
                  <a:lnTo>
                    <a:pt x="71" y="374"/>
                  </a:lnTo>
                  <a:lnTo>
                    <a:pt x="61" y="380"/>
                  </a:lnTo>
                  <a:lnTo>
                    <a:pt x="51" y="380"/>
                  </a:lnTo>
                  <a:lnTo>
                    <a:pt x="47" y="381"/>
                  </a:lnTo>
                  <a:lnTo>
                    <a:pt x="45" y="380"/>
                  </a:lnTo>
                  <a:lnTo>
                    <a:pt x="42" y="380"/>
                  </a:lnTo>
                  <a:lnTo>
                    <a:pt x="41" y="387"/>
                  </a:lnTo>
                  <a:lnTo>
                    <a:pt x="41" y="387"/>
                  </a:lnTo>
                  <a:lnTo>
                    <a:pt x="37" y="383"/>
                  </a:lnTo>
                  <a:lnTo>
                    <a:pt x="35" y="377"/>
                  </a:lnTo>
                  <a:lnTo>
                    <a:pt x="35" y="373"/>
                  </a:lnTo>
                  <a:lnTo>
                    <a:pt x="40" y="363"/>
                  </a:lnTo>
                  <a:lnTo>
                    <a:pt x="38" y="363"/>
                  </a:lnTo>
                  <a:lnTo>
                    <a:pt x="33" y="363"/>
                  </a:lnTo>
                  <a:lnTo>
                    <a:pt x="33" y="359"/>
                  </a:lnTo>
                  <a:lnTo>
                    <a:pt x="31" y="355"/>
                  </a:lnTo>
                  <a:lnTo>
                    <a:pt x="31" y="352"/>
                  </a:lnTo>
                  <a:lnTo>
                    <a:pt x="35" y="349"/>
                  </a:lnTo>
                  <a:lnTo>
                    <a:pt x="35" y="348"/>
                  </a:lnTo>
                  <a:lnTo>
                    <a:pt x="33" y="347"/>
                  </a:lnTo>
                  <a:lnTo>
                    <a:pt x="28" y="348"/>
                  </a:lnTo>
                  <a:lnTo>
                    <a:pt x="24" y="344"/>
                  </a:lnTo>
                  <a:lnTo>
                    <a:pt x="17" y="344"/>
                  </a:lnTo>
                  <a:lnTo>
                    <a:pt x="12" y="341"/>
                  </a:lnTo>
                  <a:lnTo>
                    <a:pt x="10" y="338"/>
                  </a:lnTo>
                  <a:lnTo>
                    <a:pt x="9" y="331"/>
                  </a:lnTo>
                  <a:lnTo>
                    <a:pt x="6" y="327"/>
                  </a:lnTo>
                  <a:lnTo>
                    <a:pt x="3" y="327"/>
                  </a:lnTo>
                  <a:lnTo>
                    <a:pt x="0" y="323"/>
                  </a:lnTo>
                  <a:lnTo>
                    <a:pt x="3" y="316"/>
                  </a:lnTo>
                  <a:lnTo>
                    <a:pt x="6" y="316"/>
                  </a:lnTo>
                  <a:lnTo>
                    <a:pt x="10" y="317"/>
                  </a:lnTo>
                  <a:lnTo>
                    <a:pt x="10" y="321"/>
                  </a:lnTo>
                  <a:lnTo>
                    <a:pt x="13" y="327"/>
                  </a:lnTo>
                  <a:lnTo>
                    <a:pt x="20" y="327"/>
                  </a:lnTo>
                  <a:lnTo>
                    <a:pt x="26" y="330"/>
                  </a:lnTo>
                  <a:lnTo>
                    <a:pt x="31" y="324"/>
                  </a:lnTo>
                  <a:lnTo>
                    <a:pt x="34" y="324"/>
                  </a:lnTo>
                  <a:lnTo>
                    <a:pt x="34" y="323"/>
                  </a:lnTo>
                  <a:lnTo>
                    <a:pt x="30" y="314"/>
                  </a:lnTo>
                  <a:lnTo>
                    <a:pt x="21" y="307"/>
                  </a:lnTo>
                  <a:lnTo>
                    <a:pt x="19" y="309"/>
                  </a:lnTo>
                  <a:lnTo>
                    <a:pt x="12" y="303"/>
                  </a:lnTo>
                  <a:lnTo>
                    <a:pt x="7" y="302"/>
                  </a:lnTo>
                  <a:lnTo>
                    <a:pt x="10" y="292"/>
                  </a:lnTo>
                  <a:lnTo>
                    <a:pt x="16" y="285"/>
                  </a:lnTo>
                  <a:lnTo>
                    <a:pt x="13" y="278"/>
                  </a:lnTo>
                  <a:lnTo>
                    <a:pt x="17" y="274"/>
                  </a:lnTo>
                  <a:lnTo>
                    <a:pt x="17" y="267"/>
                  </a:lnTo>
                  <a:lnTo>
                    <a:pt x="16" y="264"/>
                  </a:lnTo>
                  <a:lnTo>
                    <a:pt x="13" y="264"/>
                  </a:lnTo>
                  <a:lnTo>
                    <a:pt x="16" y="260"/>
                  </a:lnTo>
                  <a:lnTo>
                    <a:pt x="20" y="257"/>
                  </a:lnTo>
                  <a:lnTo>
                    <a:pt x="20" y="254"/>
                  </a:lnTo>
                  <a:lnTo>
                    <a:pt x="27" y="249"/>
                  </a:lnTo>
                  <a:lnTo>
                    <a:pt x="24" y="242"/>
                  </a:lnTo>
                  <a:lnTo>
                    <a:pt x="17" y="235"/>
                  </a:lnTo>
                  <a:lnTo>
                    <a:pt x="19" y="226"/>
                  </a:lnTo>
                  <a:lnTo>
                    <a:pt x="13" y="222"/>
                  </a:lnTo>
                  <a:lnTo>
                    <a:pt x="13" y="222"/>
                  </a:lnTo>
                  <a:lnTo>
                    <a:pt x="17" y="215"/>
                  </a:lnTo>
                  <a:lnTo>
                    <a:pt x="16" y="203"/>
                  </a:lnTo>
                  <a:lnTo>
                    <a:pt x="24" y="201"/>
                  </a:lnTo>
                  <a:lnTo>
                    <a:pt x="27" y="203"/>
                  </a:lnTo>
                  <a:lnTo>
                    <a:pt x="30" y="207"/>
                  </a:lnTo>
                  <a:lnTo>
                    <a:pt x="33" y="207"/>
                  </a:lnTo>
                  <a:lnTo>
                    <a:pt x="34" y="205"/>
                  </a:lnTo>
                  <a:lnTo>
                    <a:pt x="35" y="197"/>
                  </a:lnTo>
                  <a:lnTo>
                    <a:pt x="40" y="191"/>
                  </a:lnTo>
                  <a:lnTo>
                    <a:pt x="47" y="190"/>
                  </a:lnTo>
                  <a:lnTo>
                    <a:pt x="47" y="186"/>
                  </a:lnTo>
                  <a:lnTo>
                    <a:pt x="42" y="179"/>
                  </a:lnTo>
                  <a:lnTo>
                    <a:pt x="42" y="173"/>
                  </a:lnTo>
                  <a:lnTo>
                    <a:pt x="52" y="169"/>
                  </a:lnTo>
                  <a:lnTo>
                    <a:pt x="54" y="165"/>
                  </a:lnTo>
                  <a:lnTo>
                    <a:pt x="59" y="161"/>
                  </a:lnTo>
                  <a:lnTo>
                    <a:pt x="68" y="148"/>
                  </a:lnTo>
                  <a:lnTo>
                    <a:pt x="65" y="140"/>
                  </a:lnTo>
                  <a:lnTo>
                    <a:pt x="55" y="133"/>
                  </a:lnTo>
                  <a:lnTo>
                    <a:pt x="57" y="126"/>
                  </a:lnTo>
                  <a:lnTo>
                    <a:pt x="54" y="123"/>
                  </a:lnTo>
                  <a:lnTo>
                    <a:pt x="54" y="117"/>
                  </a:lnTo>
                  <a:lnTo>
                    <a:pt x="47" y="119"/>
                  </a:lnTo>
                  <a:lnTo>
                    <a:pt x="44" y="117"/>
                  </a:lnTo>
                  <a:lnTo>
                    <a:pt x="45" y="106"/>
                  </a:lnTo>
                  <a:lnTo>
                    <a:pt x="44" y="102"/>
                  </a:lnTo>
                  <a:lnTo>
                    <a:pt x="41" y="98"/>
                  </a:lnTo>
                  <a:lnTo>
                    <a:pt x="45" y="96"/>
                  </a:lnTo>
                  <a:lnTo>
                    <a:pt x="51" y="98"/>
                  </a:lnTo>
                  <a:lnTo>
                    <a:pt x="57" y="98"/>
                  </a:lnTo>
                  <a:lnTo>
                    <a:pt x="71" y="91"/>
                  </a:lnTo>
                  <a:lnTo>
                    <a:pt x="80" y="95"/>
                  </a:lnTo>
                  <a:lnTo>
                    <a:pt x="90" y="92"/>
                  </a:lnTo>
                  <a:lnTo>
                    <a:pt x="93" y="96"/>
                  </a:lnTo>
                  <a:lnTo>
                    <a:pt x="97" y="96"/>
                  </a:lnTo>
                  <a:lnTo>
                    <a:pt x="101" y="98"/>
                  </a:lnTo>
                  <a:lnTo>
                    <a:pt x="107" y="94"/>
                  </a:lnTo>
                  <a:lnTo>
                    <a:pt x="111" y="95"/>
                  </a:lnTo>
                  <a:lnTo>
                    <a:pt x="116" y="92"/>
                  </a:lnTo>
                  <a:lnTo>
                    <a:pt x="125" y="95"/>
                  </a:lnTo>
                  <a:lnTo>
                    <a:pt x="131" y="95"/>
                  </a:lnTo>
                  <a:lnTo>
                    <a:pt x="134" y="92"/>
                  </a:lnTo>
                  <a:lnTo>
                    <a:pt x="135" y="89"/>
                  </a:lnTo>
                  <a:lnTo>
                    <a:pt x="134" y="81"/>
                  </a:lnTo>
                  <a:lnTo>
                    <a:pt x="135" y="80"/>
                  </a:lnTo>
                  <a:lnTo>
                    <a:pt x="142" y="78"/>
                  </a:lnTo>
                  <a:lnTo>
                    <a:pt x="151" y="74"/>
                  </a:lnTo>
                  <a:lnTo>
                    <a:pt x="159" y="74"/>
                  </a:lnTo>
                  <a:lnTo>
                    <a:pt x="172" y="64"/>
                  </a:lnTo>
                  <a:lnTo>
                    <a:pt x="173" y="63"/>
                  </a:lnTo>
                  <a:lnTo>
                    <a:pt x="170" y="60"/>
                  </a:lnTo>
                  <a:lnTo>
                    <a:pt x="175" y="46"/>
                  </a:lnTo>
                  <a:lnTo>
                    <a:pt x="175" y="46"/>
                  </a:lnTo>
                  <a:lnTo>
                    <a:pt x="182" y="47"/>
                  </a:lnTo>
                  <a:lnTo>
                    <a:pt x="180" y="47"/>
                  </a:lnTo>
                  <a:lnTo>
                    <a:pt x="184" y="52"/>
                  </a:lnTo>
                  <a:lnTo>
                    <a:pt x="186" y="49"/>
                  </a:lnTo>
                  <a:lnTo>
                    <a:pt x="187" y="49"/>
                  </a:lnTo>
                  <a:lnTo>
                    <a:pt x="194" y="42"/>
                  </a:lnTo>
                  <a:lnTo>
                    <a:pt x="197" y="42"/>
                  </a:lnTo>
                  <a:lnTo>
                    <a:pt x="198" y="39"/>
                  </a:lnTo>
                  <a:lnTo>
                    <a:pt x="200" y="40"/>
                  </a:lnTo>
                  <a:lnTo>
                    <a:pt x="201" y="36"/>
                  </a:lnTo>
                  <a:lnTo>
                    <a:pt x="201" y="32"/>
                  </a:lnTo>
                  <a:lnTo>
                    <a:pt x="205" y="24"/>
                  </a:lnTo>
                  <a:lnTo>
                    <a:pt x="208" y="11"/>
                  </a:lnTo>
                  <a:lnTo>
                    <a:pt x="215" y="3"/>
                  </a:lnTo>
                  <a:lnTo>
                    <a:pt x="221" y="4"/>
                  </a:lnTo>
                  <a:lnTo>
                    <a:pt x="222" y="4"/>
                  </a:lnTo>
                  <a:lnTo>
                    <a:pt x="225" y="3"/>
                  </a:lnTo>
                  <a:lnTo>
                    <a:pt x="232" y="4"/>
                  </a:lnTo>
                  <a:lnTo>
                    <a:pt x="236" y="1"/>
                  </a:lnTo>
                  <a:lnTo>
                    <a:pt x="241" y="3"/>
                  </a:lnTo>
                  <a:lnTo>
                    <a:pt x="239" y="6"/>
                  </a:lnTo>
                  <a:lnTo>
                    <a:pt x="245" y="3"/>
                  </a:lnTo>
                  <a:lnTo>
                    <a:pt x="241" y="3"/>
                  </a:lnTo>
                  <a:lnTo>
                    <a:pt x="241" y="0"/>
                  </a:lnTo>
                  <a:lnTo>
                    <a:pt x="238" y="1"/>
                  </a:lnTo>
                  <a:lnTo>
                    <a:pt x="238" y="0"/>
                  </a:lnTo>
                  <a:lnTo>
                    <a:pt x="24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5" name="Freeform 20">
              <a:extLst>
                <a:ext uri="{FF2B5EF4-FFF2-40B4-BE49-F238E27FC236}">
                  <a16:creationId xmlns:a16="http://schemas.microsoft.com/office/drawing/2014/main" id="{25C764F3-DBA7-430F-804B-FC78A540A094}"/>
                </a:ext>
              </a:extLst>
            </p:cNvPr>
            <p:cNvSpPr>
              <a:spLocks/>
            </p:cNvSpPr>
            <p:nvPr/>
          </p:nvSpPr>
          <p:spPr bwMode="auto">
            <a:xfrm>
              <a:off x="4454525" y="5127625"/>
              <a:ext cx="227013" cy="176213"/>
            </a:xfrm>
            <a:custGeom>
              <a:avLst/>
              <a:gdLst>
                <a:gd name="T0" fmla="*/ 2 w 143"/>
                <a:gd name="T1" fmla="*/ 20 h 111"/>
                <a:gd name="T2" fmla="*/ 7 w 143"/>
                <a:gd name="T3" fmla="*/ 21 h 111"/>
                <a:gd name="T4" fmla="*/ 21 w 143"/>
                <a:gd name="T5" fmla="*/ 20 h 111"/>
                <a:gd name="T6" fmla="*/ 42 w 143"/>
                <a:gd name="T7" fmla="*/ 12 h 111"/>
                <a:gd name="T8" fmla="*/ 47 w 143"/>
                <a:gd name="T9" fmla="*/ 9 h 111"/>
                <a:gd name="T10" fmla="*/ 56 w 143"/>
                <a:gd name="T11" fmla="*/ 6 h 111"/>
                <a:gd name="T12" fmla="*/ 83 w 143"/>
                <a:gd name="T13" fmla="*/ 3 h 111"/>
                <a:gd name="T14" fmla="*/ 83 w 143"/>
                <a:gd name="T15" fmla="*/ 10 h 111"/>
                <a:gd name="T16" fmla="*/ 90 w 143"/>
                <a:gd name="T17" fmla="*/ 19 h 111"/>
                <a:gd name="T18" fmla="*/ 101 w 143"/>
                <a:gd name="T19" fmla="*/ 23 h 111"/>
                <a:gd name="T20" fmla="*/ 116 w 143"/>
                <a:gd name="T21" fmla="*/ 19 h 111"/>
                <a:gd name="T22" fmla="*/ 128 w 143"/>
                <a:gd name="T23" fmla="*/ 17 h 111"/>
                <a:gd name="T24" fmla="*/ 133 w 143"/>
                <a:gd name="T25" fmla="*/ 28 h 111"/>
                <a:gd name="T26" fmla="*/ 143 w 143"/>
                <a:gd name="T27" fmla="*/ 41 h 111"/>
                <a:gd name="T28" fmla="*/ 132 w 143"/>
                <a:gd name="T29" fmla="*/ 47 h 111"/>
                <a:gd name="T30" fmla="*/ 126 w 143"/>
                <a:gd name="T31" fmla="*/ 52 h 111"/>
                <a:gd name="T32" fmla="*/ 122 w 143"/>
                <a:gd name="T33" fmla="*/ 58 h 111"/>
                <a:gd name="T34" fmla="*/ 123 w 143"/>
                <a:gd name="T35" fmla="*/ 59 h 111"/>
                <a:gd name="T36" fmla="*/ 116 w 143"/>
                <a:gd name="T37" fmla="*/ 69 h 111"/>
                <a:gd name="T38" fmla="*/ 113 w 143"/>
                <a:gd name="T39" fmla="*/ 82 h 111"/>
                <a:gd name="T40" fmla="*/ 101 w 143"/>
                <a:gd name="T41" fmla="*/ 103 h 111"/>
                <a:gd name="T42" fmla="*/ 97 w 143"/>
                <a:gd name="T43" fmla="*/ 111 h 111"/>
                <a:gd name="T44" fmla="*/ 88 w 143"/>
                <a:gd name="T45" fmla="*/ 108 h 111"/>
                <a:gd name="T46" fmla="*/ 85 w 143"/>
                <a:gd name="T47" fmla="*/ 98 h 111"/>
                <a:gd name="T48" fmla="*/ 77 w 143"/>
                <a:gd name="T49" fmla="*/ 101 h 111"/>
                <a:gd name="T50" fmla="*/ 70 w 143"/>
                <a:gd name="T51" fmla="*/ 103 h 111"/>
                <a:gd name="T52" fmla="*/ 63 w 143"/>
                <a:gd name="T53" fmla="*/ 108 h 111"/>
                <a:gd name="T54" fmla="*/ 54 w 143"/>
                <a:gd name="T55" fmla="*/ 96 h 111"/>
                <a:gd name="T56" fmla="*/ 47 w 143"/>
                <a:gd name="T57" fmla="*/ 98 h 111"/>
                <a:gd name="T58" fmla="*/ 43 w 143"/>
                <a:gd name="T59" fmla="*/ 86 h 111"/>
                <a:gd name="T60" fmla="*/ 35 w 143"/>
                <a:gd name="T61" fmla="*/ 98 h 111"/>
                <a:gd name="T62" fmla="*/ 31 w 143"/>
                <a:gd name="T63" fmla="*/ 93 h 111"/>
                <a:gd name="T64" fmla="*/ 32 w 143"/>
                <a:gd name="T65" fmla="*/ 80 h 111"/>
                <a:gd name="T66" fmla="*/ 21 w 143"/>
                <a:gd name="T67" fmla="*/ 77 h 111"/>
                <a:gd name="T68" fmla="*/ 11 w 143"/>
                <a:gd name="T69" fmla="*/ 70 h 111"/>
                <a:gd name="T70" fmla="*/ 10 w 143"/>
                <a:gd name="T71" fmla="*/ 63 h 111"/>
                <a:gd name="T72" fmla="*/ 0 w 143"/>
                <a:gd name="T73" fmla="*/ 58 h 111"/>
                <a:gd name="T74" fmla="*/ 4 w 143"/>
                <a:gd name="T75" fmla="*/ 3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11">
                  <a:moveTo>
                    <a:pt x="1" y="27"/>
                  </a:moveTo>
                  <a:lnTo>
                    <a:pt x="2" y="20"/>
                  </a:lnTo>
                  <a:lnTo>
                    <a:pt x="5" y="20"/>
                  </a:lnTo>
                  <a:lnTo>
                    <a:pt x="7" y="21"/>
                  </a:lnTo>
                  <a:lnTo>
                    <a:pt x="11" y="20"/>
                  </a:lnTo>
                  <a:lnTo>
                    <a:pt x="21" y="20"/>
                  </a:lnTo>
                  <a:lnTo>
                    <a:pt x="31" y="14"/>
                  </a:lnTo>
                  <a:lnTo>
                    <a:pt x="42" y="12"/>
                  </a:lnTo>
                  <a:lnTo>
                    <a:pt x="45" y="5"/>
                  </a:lnTo>
                  <a:lnTo>
                    <a:pt x="47" y="9"/>
                  </a:lnTo>
                  <a:lnTo>
                    <a:pt x="50" y="7"/>
                  </a:lnTo>
                  <a:lnTo>
                    <a:pt x="56" y="6"/>
                  </a:lnTo>
                  <a:lnTo>
                    <a:pt x="60" y="0"/>
                  </a:lnTo>
                  <a:lnTo>
                    <a:pt x="83" y="3"/>
                  </a:lnTo>
                  <a:lnTo>
                    <a:pt x="84" y="6"/>
                  </a:lnTo>
                  <a:lnTo>
                    <a:pt x="83" y="10"/>
                  </a:lnTo>
                  <a:lnTo>
                    <a:pt x="88" y="14"/>
                  </a:lnTo>
                  <a:lnTo>
                    <a:pt x="90" y="19"/>
                  </a:lnTo>
                  <a:lnTo>
                    <a:pt x="99" y="24"/>
                  </a:lnTo>
                  <a:lnTo>
                    <a:pt x="101" y="23"/>
                  </a:lnTo>
                  <a:lnTo>
                    <a:pt x="104" y="20"/>
                  </a:lnTo>
                  <a:lnTo>
                    <a:pt x="116" y="19"/>
                  </a:lnTo>
                  <a:lnTo>
                    <a:pt x="125" y="16"/>
                  </a:lnTo>
                  <a:lnTo>
                    <a:pt x="128" y="17"/>
                  </a:lnTo>
                  <a:lnTo>
                    <a:pt x="132" y="26"/>
                  </a:lnTo>
                  <a:lnTo>
                    <a:pt x="133" y="28"/>
                  </a:lnTo>
                  <a:lnTo>
                    <a:pt x="137" y="30"/>
                  </a:lnTo>
                  <a:lnTo>
                    <a:pt x="143" y="41"/>
                  </a:lnTo>
                  <a:lnTo>
                    <a:pt x="133" y="44"/>
                  </a:lnTo>
                  <a:lnTo>
                    <a:pt x="132" y="47"/>
                  </a:lnTo>
                  <a:lnTo>
                    <a:pt x="128" y="47"/>
                  </a:lnTo>
                  <a:lnTo>
                    <a:pt x="126" y="52"/>
                  </a:lnTo>
                  <a:lnTo>
                    <a:pt x="122" y="55"/>
                  </a:lnTo>
                  <a:lnTo>
                    <a:pt x="122" y="58"/>
                  </a:lnTo>
                  <a:lnTo>
                    <a:pt x="123" y="59"/>
                  </a:lnTo>
                  <a:lnTo>
                    <a:pt x="123" y="59"/>
                  </a:lnTo>
                  <a:lnTo>
                    <a:pt x="120" y="63"/>
                  </a:lnTo>
                  <a:lnTo>
                    <a:pt x="116" y="69"/>
                  </a:lnTo>
                  <a:lnTo>
                    <a:pt x="112" y="75"/>
                  </a:lnTo>
                  <a:lnTo>
                    <a:pt x="113" y="82"/>
                  </a:lnTo>
                  <a:lnTo>
                    <a:pt x="112" y="91"/>
                  </a:lnTo>
                  <a:lnTo>
                    <a:pt x="101" y="103"/>
                  </a:lnTo>
                  <a:lnTo>
                    <a:pt x="101" y="109"/>
                  </a:lnTo>
                  <a:lnTo>
                    <a:pt x="97" y="111"/>
                  </a:lnTo>
                  <a:lnTo>
                    <a:pt x="94" y="107"/>
                  </a:lnTo>
                  <a:lnTo>
                    <a:pt x="88" y="108"/>
                  </a:lnTo>
                  <a:lnTo>
                    <a:pt x="88" y="101"/>
                  </a:lnTo>
                  <a:lnTo>
                    <a:pt x="85" y="98"/>
                  </a:lnTo>
                  <a:lnTo>
                    <a:pt x="80" y="97"/>
                  </a:lnTo>
                  <a:lnTo>
                    <a:pt x="77" y="101"/>
                  </a:lnTo>
                  <a:lnTo>
                    <a:pt x="74" y="101"/>
                  </a:lnTo>
                  <a:lnTo>
                    <a:pt x="70" y="103"/>
                  </a:lnTo>
                  <a:lnTo>
                    <a:pt x="67" y="108"/>
                  </a:lnTo>
                  <a:lnTo>
                    <a:pt x="63" y="108"/>
                  </a:lnTo>
                  <a:lnTo>
                    <a:pt x="59" y="105"/>
                  </a:lnTo>
                  <a:lnTo>
                    <a:pt x="54" y="96"/>
                  </a:lnTo>
                  <a:lnTo>
                    <a:pt x="53" y="96"/>
                  </a:lnTo>
                  <a:lnTo>
                    <a:pt x="47" y="98"/>
                  </a:lnTo>
                  <a:lnTo>
                    <a:pt x="47" y="91"/>
                  </a:lnTo>
                  <a:lnTo>
                    <a:pt x="43" y="86"/>
                  </a:lnTo>
                  <a:lnTo>
                    <a:pt x="39" y="89"/>
                  </a:lnTo>
                  <a:lnTo>
                    <a:pt x="35" y="98"/>
                  </a:lnTo>
                  <a:lnTo>
                    <a:pt x="32" y="100"/>
                  </a:lnTo>
                  <a:lnTo>
                    <a:pt x="31" y="93"/>
                  </a:lnTo>
                  <a:lnTo>
                    <a:pt x="33" y="87"/>
                  </a:lnTo>
                  <a:lnTo>
                    <a:pt x="32" y="80"/>
                  </a:lnTo>
                  <a:lnTo>
                    <a:pt x="26" y="80"/>
                  </a:lnTo>
                  <a:lnTo>
                    <a:pt x="21" y="77"/>
                  </a:lnTo>
                  <a:lnTo>
                    <a:pt x="17" y="72"/>
                  </a:lnTo>
                  <a:lnTo>
                    <a:pt x="11" y="70"/>
                  </a:lnTo>
                  <a:lnTo>
                    <a:pt x="10" y="69"/>
                  </a:lnTo>
                  <a:lnTo>
                    <a:pt x="10" y="63"/>
                  </a:lnTo>
                  <a:lnTo>
                    <a:pt x="4" y="63"/>
                  </a:lnTo>
                  <a:lnTo>
                    <a:pt x="0" y="58"/>
                  </a:lnTo>
                  <a:lnTo>
                    <a:pt x="2" y="54"/>
                  </a:lnTo>
                  <a:lnTo>
                    <a:pt x="4" y="38"/>
                  </a:lnTo>
                  <a:lnTo>
                    <a:pt x="1" y="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6" name="Group 35">
            <a:extLst>
              <a:ext uri="{FF2B5EF4-FFF2-40B4-BE49-F238E27FC236}">
                <a16:creationId xmlns:a16="http://schemas.microsoft.com/office/drawing/2014/main" id="{5BF2DF5A-2E4E-448B-A5AD-7A083C301999}"/>
              </a:ext>
            </a:extLst>
          </p:cNvPr>
          <p:cNvGrpSpPr/>
          <p:nvPr/>
        </p:nvGrpSpPr>
        <p:grpSpPr>
          <a:xfrm>
            <a:off x="9589424" y="2407199"/>
            <a:ext cx="6197236" cy="5472602"/>
            <a:chOff x="10626915" y="3676650"/>
            <a:chExt cx="6197236" cy="5472602"/>
          </a:xfrm>
        </p:grpSpPr>
        <p:sp>
          <p:nvSpPr>
            <p:cNvPr id="37" name="Title 12">
              <a:extLst>
                <a:ext uri="{FF2B5EF4-FFF2-40B4-BE49-F238E27FC236}">
                  <a16:creationId xmlns:a16="http://schemas.microsoft.com/office/drawing/2014/main" id="{1336F7B1-35FF-4DF5-93FA-83C229F0AF38}"/>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United Kingdom</a:t>
              </a:r>
            </a:p>
          </p:txBody>
        </p:sp>
        <p:sp>
          <p:nvSpPr>
            <p:cNvPr id="38" name="Subtitle 13">
              <a:extLst>
                <a:ext uri="{FF2B5EF4-FFF2-40B4-BE49-F238E27FC236}">
                  <a16:creationId xmlns:a16="http://schemas.microsoft.com/office/drawing/2014/main" id="{CF85967C-C810-40FA-898A-B38021D975F7}"/>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74249055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27D1FABB-AC2B-4833-B127-B240A5FA3116}"/>
              </a:ext>
            </a:extLst>
          </p:cNvPr>
          <p:cNvGrpSpPr/>
          <p:nvPr/>
        </p:nvGrpSpPr>
        <p:grpSpPr>
          <a:xfrm>
            <a:off x="1473995" y="1776415"/>
            <a:ext cx="6200775" cy="6736556"/>
            <a:chOff x="982663" y="1184276"/>
            <a:chExt cx="4133850" cy="4491037"/>
          </a:xfrm>
          <a:solidFill>
            <a:schemeClr val="bg1">
              <a:lumMod val="85000"/>
            </a:schemeClr>
          </a:solidFill>
        </p:grpSpPr>
        <p:sp>
          <p:nvSpPr>
            <p:cNvPr id="13" name="Freeform 5">
              <a:extLst>
                <a:ext uri="{FF2B5EF4-FFF2-40B4-BE49-F238E27FC236}">
                  <a16:creationId xmlns:a16="http://schemas.microsoft.com/office/drawing/2014/main" id="{D073DE12-7B37-4858-AA54-B662C913F43E}"/>
                </a:ext>
              </a:extLst>
            </p:cNvPr>
            <p:cNvSpPr>
              <a:spLocks/>
            </p:cNvSpPr>
            <p:nvPr/>
          </p:nvSpPr>
          <p:spPr bwMode="auto">
            <a:xfrm>
              <a:off x="1957388" y="4614863"/>
              <a:ext cx="625475" cy="889000"/>
            </a:xfrm>
            <a:custGeom>
              <a:avLst/>
              <a:gdLst>
                <a:gd name="T0" fmla="*/ 347 w 394"/>
                <a:gd name="T1" fmla="*/ 32 h 560"/>
                <a:gd name="T2" fmla="*/ 277 w 394"/>
                <a:gd name="T3" fmla="*/ 0 h 560"/>
                <a:gd name="T4" fmla="*/ 148 w 394"/>
                <a:gd name="T5" fmla="*/ 81 h 560"/>
                <a:gd name="T6" fmla="*/ 44 w 394"/>
                <a:gd name="T7" fmla="*/ 67 h 560"/>
                <a:gd name="T8" fmla="*/ 110 w 394"/>
                <a:gd name="T9" fmla="*/ 176 h 560"/>
                <a:gd name="T10" fmla="*/ 35 w 394"/>
                <a:gd name="T11" fmla="*/ 226 h 560"/>
                <a:gd name="T12" fmla="*/ 0 w 394"/>
                <a:gd name="T13" fmla="*/ 355 h 560"/>
                <a:gd name="T14" fmla="*/ 145 w 394"/>
                <a:gd name="T15" fmla="*/ 486 h 560"/>
                <a:gd name="T16" fmla="*/ 394 w 394"/>
                <a:gd name="T17" fmla="*/ 560 h 560"/>
                <a:gd name="T18" fmla="*/ 394 w 394"/>
                <a:gd name="T19" fmla="*/ 525 h 560"/>
                <a:gd name="T20" fmla="*/ 342 w 394"/>
                <a:gd name="T21" fmla="*/ 443 h 560"/>
                <a:gd name="T22" fmla="*/ 376 w 394"/>
                <a:gd name="T23" fmla="*/ 346 h 560"/>
                <a:gd name="T24" fmla="*/ 342 w 394"/>
                <a:gd name="T25" fmla="*/ 302 h 560"/>
                <a:gd name="T26" fmla="*/ 347 w 394"/>
                <a:gd name="T27" fmla="*/ 3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4" h="560">
                  <a:moveTo>
                    <a:pt x="347" y="32"/>
                  </a:moveTo>
                  <a:lnTo>
                    <a:pt x="277" y="0"/>
                  </a:lnTo>
                  <a:lnTo>
                    <a:pt x="148" y="81"/>
                  </a:lnTo>
                  <a:lnTo>
                    <a:pt x="44" y="67"/>
                  </a:lnTo>
                  <a:lnTo>
                    <a:pt x="110" y="176"/>
                  </a:lnTo>
                  <a:lnTo>
                    <a:pt x="35" y="226"/>
                  </a:lnTo>
                  <a:lnTo>
                    <a:pt x="0" y="355"/>
                  </a:lnTo>
                  <a:lnTo>
                    <a:pt x="145" y="486"/>
                  </a:lnTo>
                  <a:lnTo>
                    <a:pt x="394" y="560"/>
                  </a:lnTo>
                  <a:lnTo>
                    <a:pt x="394" y="525"/>
                  </a:lnTo>
                  <a:lnTo>
                    <a:pt x="342" y="443"/>
                  </a:lnTo>
                  <a:lnTo>
                    <a:pt x="376" y="346"/>
                  </a:lnTo>
                  <a:lnTo>
                    <a:pt x="342" y="302"/>
                  </a:lnTo>
                  <a:lnTo>
                    <a:pt x="347" y="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 name="Freeform 6">
              <a:extLst>
                <a:ext uri="{FF2B5EF4-FFF2-40B4-BE49-F238E27FC236}">
                  <a16:creationId xmlns:a16="http://schemas.microsoft.com/office/drawing/2014/main" id="{58EDDB0C-4D32-4327-BD9E-1EFAC34D7AF8}"/>
                </a:ext>
              </a:extLst>
            </p:cNvPr>
            <p:cNvSpPr>
              <a:spLocks/>
            </p:cNvSpPr>
            <p:nvPr/>
          </p:nvSpPr>
          <p:spPr bwMode="auto">
            <a:xfrm>
              <a:off x="982663" y="4548188"/>
              <a:ext cx="1149350" cy="650875"/>
            </a:xfrm>
            <a:custGeom>
              <a:avLst/>
              <a:gdLst>
                <a:gd name="T0" fmla="*/ 658 w 724"/>
                <a:gd name="T1" fmla="*/ 109 h 410"/>
                <a:gd name="T2" fmla="*/ 503 w 724"/>
                <a:gd name="T3" fmla="*/ 71 h 410"/>
                <a:gd name="T4" fmla="*/ 374 w 724"/>
                <a:gd name="T5" fmla="*/ 95 h 410"/>
                <a:gd name="T6" fmla="*/ 121 w 724"/>
                <a:gd name="T7" fmla="*/ 0 h 410"/>
                <a:gd name="T8" fmla="*/ 0 w 724"/>
                <a:gd name="T9" fmla="*/ 58 h 410"/>
                <a:gd name="T10" fmla="*/ 275 w 724"/>
                <a:gd name="T11" fmla="*/ 410 h 410"/>
                <a:gd name="T12" fmla="*/ 614 w 724"/>
                <a:gd name="T13" fmla="*/ 397 h 410"/>
                <a:gd name="T14" fmla="*/ 649 w 724"/>
                <a:gd name="T15" fmla="*/ 268 h 410"/>
                <a:gd name="T16" fmla="*/ 724 w 724"/>
                <a:gd name="T17" fmla="*/ 218 h 410"/>
                <a:gd name="T18" fmla="*/ 658 w 724"/>
                <a:gd name="T19" fmla="*/ 109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4" h="410">
                  <a:moveTo>
                    <a:pt x="658" y="109"/>
                  </a:moveTo>
                  <a:lnTo>
                    <a:pt x="503" y="71"/>
                  </a:lnTo>
                  <a:lnTo>
                    <a:pt x="374" y="95"/>
                  </a:lnTo>
                  <a:lnTo>
                    <a:pt x="121" y="0"/>
                  </a:lnTo>
                  <a:lnTo>
                    <a:pt x="0" y="58"/>
                  </a:lnTo>
                  <a:lnTo>
                    <a:pt x="275" y="410"/>
                  </a:lnTo>
                  <a:lnTo>
                    <a:pt x="614" y="397"/>
                  </a:lnTo>
                  <a:lnTo>
                    <a:pt x="649" y="268"/>
                  </a:lnTo>
                  <a:lnTo>
                    <a:pt x="724" y="218"/>
                  </a:lnTo>
                  <a:lnTo>
                    <a:pt x="658" y="10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 name="Freeform 7">
              <a:extLst>
                <a:ext uri="{FF2B5EF4-FFF2-40B4-BE49-F238E27FC236}">
                  <a16:creationId xmlns:a16="http://schemas.microsoft.com/office/drawing/2014/main" id="{AF44184B-A8D3-434F-9B3B-9F9B7E96FDC7}"/>
                </a:ext>
              </a:extLst>
            </p:cNvPr>
            <p:cNvSpPr>
              <a:spLocks/>
            </p:cNvSpPr>
            <p:nvPr/>
          </p:nvSpPr>
          <p:spPr bwMode="auto">
            <a:xfrm>
              <a:off x="4013200" y="3941763"/>
              <a:ext cx="900113" cy="1574800"/>
            </a:xfrm>
            <a:custGeom>
              <a:avLst/>
              <a:gdLst>
                <a:gd name="T0" fmla="*/ 0 w 567"/>
                <a:gd name="T1" fmla="*/ 992 h 992"/>
                <a:gd name="T2" fmla="*/ 120 w 567"/>
                <a:gd name="T3" fmla="*/ 925 h 992"/>
                <a:gd name="T4" fmla="*/ 101 w 567"/>
                <a:gd name="T5" fmla="*/ 847 h 992"/>
                <a:gd name="T6" fmla="*/ 144 w 567"/>
                <a:gd name="T7" fmla="*/ 863 h 992"/>
                <a:gd name="T8" fmla="*/ 134 w 567"/>
                <a:gd name="T9" fmla="*/ 921 h 992"/>
                <a:gd name="T10" fmla="*/ 190 w 567"/>
                <a:gd name="T11" fmla="*/ 909 h 992"/>
                <a:gd name="T12" fmla="*/ 378 w 567"/>
                <a:gd name="T13" fmla="*/ 745 h 992"/>
                <a:gd name="T14" fmla="*/ 404 w 567"/>
                <a:gd name="T15" fmla="*/ 631 h 992"/>
                <a:gd name="T16" fmla="*/ 493 w 567"/>
                <a:gd name="T17" fmla="*/ 543 h 992"/>
                <a:gd name="T18" fmla="*/ 567 w 567"/>
                <a:gd name="T19" fmla="*/ 361 h 992"/>
                <a:gd name="T20" fmla="*/ 489 w 567"/>
                <a:gd name="T21" fmla="*/ 308 h 992"/>
                <a:gd name="T22" fmla="*/ 498 w 567"/>
                <a:gd name="T23" fmla="*/ 0 h 992"/>
                <a:gd name="T24" fmla="*/ 376 w 567"/>
                <a:gd name="T25" fmla="*/ 37 h 992"/>
                <a:gd name="T26" fmla="*/ 200 w 567"/>
                <a:gd name="T27" fmla="*/ 199 h 992"/>
                <a:gd name="T28" fmla="*/ 80 w 567"/>
                <a:gd name="T29" fmla="*/ 300 h 992"/>
                <a:gd name="T30" fmla="*/ 24 w 567"/>
                <a:gd name="T31" fmla="*/ 470 h 992"/>
                <a:gd name="T32" fmla="*/ 0 w 567"/>
                <a:gd name="T33" fmla="*/ 99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7" h="992">
                  <a:moveTo>
                    <a:pt x="0" y="992"/>
                  </a:moveTo>
                  <a:lnTo>
                    <a:pt x="120" y="925"/>
                  </a:lnTo>
                  <a:lnTo>
                    <a:pt x="101" y="847"/>
                  </a:lnTo>
                  <a:lnTo>
                    <a:pt x="144" y="863"/>
                  </a:lnTo>
                  <a:lnTo>
                    <a:pt x="134" y="921"/>
                  </a:lnTo>
                  <a:lnTo>
                    <a:pt x="190" y="909"/>
                  </a:lnTo>
                  <a:lnTo>
                    <a:pt x="378" y="745"/>
                  </a:lnTo>
                  <a:lnTo>
                    <a:pt x="404" y="631"/>
                  </a:lnTo>
                  <a:lnTo>
                    <a:pt x="493" y="543"/>
                  </a:lnTo>
                  <a:lnTo>
                    <a:pt x="567" y="361"/>
                  </a:lnTo>
                  <a:lnTo>
                    <a:pt x="489" y="308"/>
                  </a:lnTo>
                  <a:lnTo>
                    <a:pt x="498" y="0"/>
                  </a:lnTo>
                  <a:lnTo>
                    <a:pt x="376" y="37"/>
                  </a:lnTo>
                  <a:lnTo>
                    <a:pt x="200" y="199"/>
                  </a:lnTo>
                  <a:lnTo>
                    <a:pt x="80" y="300"/>
                  </a:lnTo>
                  <a:lnTo>
                    <a:pt x="24" y="470"/>
                  </a:lnTo>
                  <a:lnTo>
                    <a:pt x="0" y="99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 name="Freeform 8">
              <a:extLst>
                <a:ext uri="{FF2B5EF4-FFF2-40B4-BE49-F238E27FC236}">
                  <a16:creationId xmlns:a16="http://schemas.microsoft.com/office/drawing/2014/main" id="{A3CB4444-AA4D-41F0-A46A-4ED10FC449D8}"/>
                </a:ext>
              </a:extLst>
            </p:cNvPr>
            <p:cNvSpPr>
              <a:spLocks/>
            </p:cNvSpPr>
            <p:nvPr/>
          </p:nvSpPr>
          <p:spPr bwMode="auto">
            <a:xfrm>
              <a:off x="2541588" y="5440363"/>
              <a:ext cx="298450" cy="204788"/>
            </a:xfrm>
            <a:custGeom>
              <a:avLst/>
              <a:gdLst>
                <a:gd name="T0" fmla="*/ 187 w 188"/>
                <a:gd name="T1" fmla="*/ 96 h 129"/>
                <a:gd name="T2" fmla="*/ 188 w 188"/>
                <a:gd name="T3" fmla="*/ 32 h 129"/>
                <a:gd name="T4" fmla="*/ 140 w 188"/>
                <a:gd name="T5" fmla="*/ 0 h 129"/>
                <a:gd name="T6" fmla="*/ 26 w 188"/>
                <a:gd name="T7" fmla="*/ 5 h 129"/>
                <a:gd name="T8" fmla="*/ 26 w 188"/>
                <a:gd name="T9" fmla="*/ 40 h 129"/>
                <a:gd name="T10" fmla="*/ 0 w 188"/>
                <a:gd name="T11" fmla="*/ 70 h 129"/>
                <a:gd name="T12" fmla="*/ 53 w 188"/>
                <a:gd name="T13" fmla="*/ 107 h 129"/>
                <a:gd name="T14" fmla="*/ 101 w 188"/>
                <a:gd name="T15" fmla="*/ 91 h 129"/>
                <a:gd name="T16" fmla="*/ 129 w 188"/>
                <a:gd name="T17" fmla="*/ 129 h 129"/>
                <a:gd name="T18" fmla="*/ 187 w 188"/>
                <a:gd name="T19" fmla="*/ 9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129">
                  <a:moveTo>
                    <a:pt x="187" y="96"/>
                  </a:moveTo>
                  <a:lnTo>
                    <a:pt x="188" y="32"/>
                  </a:lnTo>
                  <a:lnTo>
                    <a:pt x="140" y="0"/>
                  </a:lnTo>
                  <a:lnTo>
                    <a:pt x="26" y="5"/>
                  </a:lnTo>
                  <a:lnTo>
                    <a:pt x="26" y="40"/>
                  </a:lnTo>
                  <a:lnTo>
                    <a:pt x="0" y="70"/>
                  </a:lnTo>
                  <a:lnTo>
                    <a:pt x="53" y="107"/>
                  </a:lnTo>
                  <a:lnTo>
                    <a:pt x="101" y="91"/>
                  </a:lnTo>
                  <a:lnTo>
                    <a:pt x="129" y="129"/>
                  </a:lnTo>
                  <a:lnTo>
                    <a:pt x="187" y="9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 name="Freeform 9">
              <a:extLst>
                <a:ext uri="{FF2B5EF4-FFF2-40B4-BE49-F238E27FC236}">
                  <a16:creationId xmlns:a16="http://schemas.microsoft.com/office/drawing/2014/main" id="{5C6D609D-25C1-4F48-9E57-ECDF3D52BB36}"/>
                </a:ext>
              </a:extLst>
            </p:cNvPr>
            <p:cNvSpPr>
              <a:spLocks/>
            </p:cNvSpPr>
            <p:nvPr/>
          </p:nvSpPr>
          <p:spPr bwMode="auto">
            <a:xfrm>
              <a:off x="3278188" y="4687888"/>
              <a:ext cx="773113" cy="987425"/>
            </a:xfrm>
            <a:custGeom>
              <a:avLst/>
              <a:gdLst>
                <a:gd name="T0" fmla="*/ 254 w 487"/>
                <a:gd name="T1" fmla="*/ 622 h 622"/>
                <a:gd name="T2" fmla="*/ 463 w 487"/>
                <a:gd name="T3" fmla="*/ 522 h 622"/>
                <a:gd name="T4" fmla="*/ 487 w 487"/>
                <a:gd name="T5" fmla="*/ 0 h 622"/>
                <a:gd name="T6" fmla="*/ 378 w 487"/>
                <a:gd name="T7" fmla="*/ 94 h 622"/>
                <a:gd name="T8" fmla="*/ 310 w 487"/>
                <a:gd name="T9" fmla="*/ 276 h 622"/>
                <a:gd name="T10" fmla="*/ 0 w 487"/>
                <a:gd name="T11" fmla="*/ 412 h 622"/>
                <a:gd name="T12" fmla="*/ 49 w 487"/>
                <a:gd name="T13" fmla="*/ 520 h 622"/>
                <a:gd name="T14" fmla="*/ 254 w 487"/>
                <a:gd name="T15" fmla="*/ 622 h 6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622">
                  <a:moveTo>
                    <a:pt x="254" y="622"/>
                  </a:moveTo>
                  <a:lnTo>
                    <a:pt x="463" y="522"/>
                  </a:lnTo>
                  <a:lnTo>
                    <a:pt x="487" y="0"/>
                  </a:lnTo>
                  <a:lnTo>
                    <a:pt x="378" y="94"/>
                  </a:lnTo>
                  <a:lnTo>
                    <a:pt x="310" y="276"/>
                  </a:lnTo>
                  <a:lnTo>
                    <a:pt x="0" y="412"/>
                  </a:lnTo>
                  <a:lnTo>
                    <a:pt x="49" y="520"/>
                  </a:lnTo>
                  <a:lnTo>
                    <a:pt x="254" y="62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9" name="Freeform 10">
              <a:extLst>
                <a:ext uri="{FF2B5EF4-FFF2-40B4-BE49-F238E27FC236}">
                  <a16:creationId xmlns:a16="http://schemas.microsoft.com/office/drawing/2014/main" id="{2095308D-C83A-43B2-95F6-F8E5D5461DAF}"/>
                </a:ext>
              </a:extLst>
            </p:cNvPr>
            <p:cNvSpPr>
              <a:spLocks/>
            </p:cNvSpPr>
            <p:nvPr/>
          </p:nvSpPr>
          <p:spPr bwMode="auto">
            <a:xfrm>
              <a:off x="3165475" y="4138613"/>
              <a:ext cx="1165225" cy="1203325"/>
            </a:xfrm>
            <a:custGeom>
              <a:avLst/>
              <a:gdLst>
                <a:gd name="T0" fmla="*/ 734 w 734"/>
                <a:gd name="T1" fmla="*/ 75 h 758"/>
                <a:gd name="T2" fmla="*/ 645 w 734"/>
                <a:gd name="T3" fmla="*/ 6 h 758"/>
                <a:gd name="T4" fmla="*/ 554 w 734"/>
                <a:gd name="T5" fmla="*/ 66 h 758"/>
                <a:gd name="T6" fmla="*/ 390 w 734"/>
                <a:gd name="T7" fmla="*/ 0 h 758"/>
                <a:gd name="T8" fmla="*/ 242 w 734"/>
                <a:gd name="T9" fmla="*/ 26 h 758"/>
                <a:gd name="T10" fmla="*/ 246 w 734"/>
                <a:gd name="T11" fmla="*/ 70 h 758"/>
                <a:gd name="T12" fmla="*/ 144 w 734"/>
                <a:gd name="T13" fmla="*/ 164 h 758"/>
                <a:gd name="T14" fmla="*/ 136 w 734"/>
                <a:gd name="T15" fmla="*/ 315 h 758"/>
                <a:gd name="T16" fmla="*/ 0 w 734"/>
                <a:gd name="T17" fmla="*/ 513 h 758"/>
                <a:gd name="T18" fmla="*/ 71 w 734"/>
                <a:gd name="T19" fmla="*/ 758 h 758"/>
                <a:gd name="T20" fmla="*/ 381 w 734"/>
                <a:gd name="T21" fmla="*/ 622 h 758"/>
                <a:gd name="T22" fmla="*/ 449 w 734"/>
                <a:gd name="T23" fmla="*/ 440 h 758"/>
                <a:gd name="T24" fmla="*/ 558 w 734"/>
                <a:gd name="T25" fmla="*/ 346 h 758"/>
                <a:gd name="T26" fmla="*/ 614 w 734"/>
                <a:gd name="T27" fmla="*/ 176 h 758"/>
                <a:gd name="T28" fmla="*/ 734 w 734"/>
                <a:gd name="T29" fmla="*/ 75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4" h="758">
                  <a:moveTo>
                    <a:pt x="734" y="75"/>
                  </a:moveTo>
                  <a:lnTo>
                    <a:pt x="645" y="6"/>
                  </a:lnTo>
                  <a:lnTo>
                    <a:pt x="554" y="66"/>
                  </a:lnTo>
                  <a:lnTo>
                    <a:pt x="390" y="0"/>
                  </a:lnTo>
                  <a:lnTo>
                    <a:pt x="242" y="26"/>
                  </a:lnTo>
                  <a:lnTo>
                    <a:pt x="246" y="70"/>
                  </a:lnTo>
                  <a:lnTo>
                    <a:pt x="144" y="164"/>
                  </a:lnTo>
                  <a:lnTo>
                    <a:pt x="136" y="315"/>
                  </a:lnTo>
                  <a:lnTo>
                    <a:pt x="0" y="513"/>
                  </a:lnTo>
                  <a:lnTo>
                    <a:pt x="71" y="758"/>
                  </a:lnTo>
                  <a:lnTo>
                    <a:pt x="381" y="622"/>
                  </a:lnTo>
                  <a:lnTo>
                    <a:pt x="449" y="440"/>
                  </a:lnTo>
                  <a:lnTo>
                    <a:pt x="558" y="346"/>
                  </a:lnTo>
                  <a:lnTo>
                    <a:pt x="614" y="176"/>
                  </a:lnTo>
                  <a:lnTo>
                    <a:pt x="734" y="7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11">
              <a:extLst>
                <a:ext uri="{FF2B5EF4-FFF2-40B4-BE49-F238E27FC236}">
                  <a16:creationId xmlns:a16="http://schemas.microsoft.com/office/drawing/2014/main" id="{44610AF0-AF3F-4887-AE6E-4DA66CD58A02}"/>
                </a:ext>
              </a:extLst>
            </p:cNvPr>
            <p:cNvSpPr>
              <a:spLocks/>
            </p:cNvSpPr>
            <p:nvPr/>
          </p:nvSpPr>
          <p:spPr bwMode="auto">
            <a:xfrm>
              <a:off x="3549650" y="3552826"/>
              <a:ext cx="1516063" cy="704850"/>
            </a:xfrm>
            <a:custGeom>
              <a:avLst/>
              <a:gdLst>
                <a:gd name="T0" fmla="*/ 955 w 955"/>
                <a:gd name="T1" fmla="*/ 55 h 444"/>
                <a:gd name="T2" fmla="*/ 630 w 955"/>
                <a:gd name="T3" fmla="*/ 35 h 444"/>
                <a:gd name="T4" fmla="*/ 580 w 955"/>
                <a:gd name="T5" fmla="*/ 0 h 444"/>
                <a:gd name="T6" fmla="*/ 532 w 955"/>
                <a:gd name="T7" fmla="*/ 54 h 444"/>
                <a:gd name="T8" fmla="*/ 394 w 955"/>
                <a:gd name="T9" fmla="*/ 7 h 444"/>
                <a:gd name="T10" fmla="*/ 123 w 955"/>
                <a:gd name="T11" fmla="*/ 93 h 444"/>
                <a:gd name="T12" fmla="*/ 53 w 955"/>
                <a:gd name="T13" fmla="*/ 143 h 444"/>
                <a:gd name="T14" fmla="*/ 58 w 955"/>
                <a:gd name="T15" fmla="*/ 186 h 444"/>
                <a:gd name="T16" fmla="*/ 7 w 955"/>
                <a:gd name="T17" fmla="*/ 240 h 444"/>
                <a:gd name="T18" fmla="*/ 0 w 955"/>
                <a:gd name="T19" fmla="*/ 395 h 444"/>
                <a:gd name="T20" fmla="*/ 148 w 955"/>
                <a:gd name="T21" fmla="*/ 369 h 444"/>
                <a:gd name="T22" fmla="*/ 312 w 955"/>
                <a:gd name="T23" fmla="*/ 435 h 444"/>
                <a:gd name="T24" fmla="*/ 403 w 955"/>
                <a:gd name="T25" fmla="*/ 375 h 444"/>
                <a:gd name="T26" fmla="*/ 492 w 955"/>
                <a:gd name="T27" fmla="*/ 444 h 444"/>
                <a:gd name="T28" fmla="*/ 668 w 955"/>
                <a:gd name="T29" fmla="*/ 282 h 444"/>
                <a:gd name="T30" fmla="*/ 790 w 955"/>
                <a:gd name="T31" fmla="*/ 245 h 444"/>
                <a:gd name="T32" fmla="*/ 955 w 955"/>
                <a:gd name="T33" fmla="*/ 5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5" h="444">
                  <a:moveTo>
                    <a:pt x="955" y="55"/>
                  </a:moveTo>
                  <a:lnTo>
                    <a:pt x="630" y="35"/>
                  </a:lnTo>
                  <a:lnTo>
                    <a:pt x="580" y="0"/>
                  </a:lnTo>
                  <a:lnTo>
                    <a:pt x="532" y="54"/>
                  </a:lnTo>
                  <a:lnTo>
                    <a:pt x="394" y="7"/>
                  </a:lnTo>
                  <a:lnTo>
                    <a:pt x="123" y="93"/>
                  </a:lnTo>
                  <a:lnTo>
                    <a:pt x="53" y="143"/>
                  </a:lnTo>
                  <a:lnTo>
                    <a:pt x="58" y="186"/>
                  </a:lnTo>
                  <a:lnTo>
                    <a:pt x="7" y="240"/>
                  </a:lnTo>
                  <a:lnTo>
                    <a:pt x="0" y="395"/>
                  </a:lnTo>
                  <a:lnTo>
                    <a:pt x="148" y="369"/>
                  </a:lnTo>
                  <a:lnTo>
                    <a:pt x="312" y="435"/>
                  </a:lnTo>
                  <a:lnTo>
                    <a:pt x="403" y="375"/>
                  </a:lnTo>
                  <a:lnTo>
                    <a:pt x="492" y="444"/>
                  </a:lnTo>
                  <a:lnTo>
                    <a:pt x="668" y="282"/>
                  </a:lnTo>
                  <a:lnTo>
                    <a:pt x="790" y="245"/>
                  </a:lnTo>
                  <a:lnTo>
                    <a:pt x="955" y="5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1" name="Freeform 12">
              <a:extLst>
                <a:ext uri="{FF2B5EF4-FFF2-40B4-BE49-F238E27FC236}">
                  <a16:creationId xmlns:a16="http://schemas.microsoft.com/office/drawing/2014/main" id="{BD0967C3-1A9A-4DD5-8319-BABF0722793E}"/>
                </a:ext>
              </a:extLst>
            </p:cNvPr>
            <p:cNvSpPr>
              <a:spLocks/>
            </p:cNvSpPr>
            <p:nvPr/>
          </p:nvSpPr>
          <p:spPr bwMode="auto">
            <a:xfrm>
              <a:off x="2347913" y="2230438"/>
              <a:ext cx="1570038" cy="1449388"/>
            </a:xfrm>
            <a:custGeom>
              <a:avLst/>
              <a:gdLst>
                <a:gd name="T0" fmla="*/ 989 w 989"/>
                <a:gd name="T1" fmla="*/ 496 h 913"/>
                <a:gd name="T2" fmla="*/ 864 w 989"/>
                <a:gd name="T3" fmla="*/ 347 h 913"/>
                <a:gd name="T4" fmla="*/ 516 w 989"/>
                <a:gd name="T5" fmla="*/ 311 h 913"/>
                <a:gd name="T6" fmla="*/ 492 w 989"/>
                <a:gd name="T7" fmla="*/ 185 h 913"/>
                <a:gd name="T8" fmla="*/ 408 w 989"/>
                <a:gd name="T9" fmla="*/ 70 h 913"/>
                <a:gd name="T10" fmla="*/ 297 w 989"/>
                <a:gd name="T11" fmla="*/ 0 h 913"/>
                <a:gd name="T12" fmla="*/ 250 w 989"/>
                <a:gd name="T13" fmla="*/ 25 h 913"/>
                <a:gd name="T14" fmla="*/ 155 w 989"/>
                <a:gd name="T15" fmla="*/ 188 h 913"/>
                <a:gd name="T16" fmla="*/ 170 w 989"/>
                <a:gd name="T17" fmla="*/ 281 h 913"/>
                <a:gd name="T18" fmla="*/ 207 w 989"/>
                <a:gd name="T19" fmla="*/ 375 h 913"/>
                <a:gd name="T20" fmla="*/ 53 w 989"/>
                <a:gd name="T21" fmla="*/ 710 h 913"/>
                <a:gd name="T22" fmla="*/ 0 w 989"/>
                <a:gd name="T23" fmla="*/ 913 h 913"/>
                <a:gd name="T24" fmla="*/ 217 w 989"/>
                <a:gd name="T25" fmla="*/ 902 h 913"/>
                <a:gd name="T26" fmla="*/ 244 w 989"/>
                <a:gd name="T27" fmla="*/ 845 h 913"/>
                <a:gd name="T28" fmla="*/ 375 w 989"/>
                <a:gd name="T29" fmla="*/ 774 h 913"/>
                <a:gd name="T30" fmla="*/ 411 w 989"/>
                <a:gd name="T31" fmla="*/ 792 h 913"/>
                <a:gd name="T32" fmla="*/ 442 w 989"/>
                <a:gd name="T33" fmla="*/ 726 h 913"/>
                <a:gd name="T34" fmla="*/ 564 w 989"/>
                <a:gd name="T35" fmla="*/ 716 h 913"/>
                <a:gd name="T36" fmla="*/ 588 w 989"/>
                <a:gd name="T37" fmla="*/ 672 h 913"/>
                <a:gd name="T38" fmla="*/ 658 w 989"/>
                <a:gd name="T39" fmla="*/ 710 h 913"/>
                <a:gd name="T40" fmla="*/ 800 w 989"/>
                <a:gd name="T41" fmla="*/ 695 h 913"/>
                <a:gd name="T42" fmla="*/ 898 w 989"/>
                <a:gd name="T43" fmla="*/ 605 h 913"/>
                <a:gd name="T44" fmla="*/ 940 w 989"/>
                <a:gd name="T45" fmla="*/ 483 h 913"/>
                <a:gd name="T46" fmla="*/ 989 w 989"/>
                <a:gd name="T47" fmla="*/ 496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89" h="913">
                  <a:moveTo>
                    <a:pt x="989" y="496"/>
                  </a:moveTo>
                  <a:lnTo>
                    <a:pt x="864" y="347"/>
                  </a:lnTo>
                  <a:lnTo>
                    <a:pt x="516" y="311"/>
                  </a:lnTo>
                  <a:lnTo>
                    <a:pt x="492" y="185"/>
                  </a:lnTo>
                  <a:lnTo>
                    <a:pt x="408" y="70"/>
                  </a:lnTo>
                  <a:lnTo>
                    <a:pt x="297" y="0"/>
                  </a:lnTo>
                  <a:lnTo>
                    <a:pt x="250" y="25"/>
                  </a:lnTo>
                  <a:lnTo>
                    <a:pt x="155" y="188"/>
                  </a:lnTo>
                  <a:lnTo>
                    <a:pt x="170" y="281"/>
                  </a:lnTo>
                  <a:lnTo>
                    <a:pt x="207" y="375"/>
                  </a:lnTo>
                  <a:lnTo>
                    <a:pt x="53" y="710"/>
                  </a:lnTo>
                  <a:lnTo>
                    <a:pt x="0" y="913"/>
                  </a:lnTo>
                  <a:lnTo>
                    <a:pt x="217" y="902"/>
                  </a:lnTo>
                  <a:lnTo>
                    <a:pt x="244" y="845"/>
                  </a:lnTo>
                  <a:lnTo>
                    <a:pt x="375" y="774"/>
                  </a:lnTo>
                  <a:lnTo>
                    <a:pt x="411" y="792"/>
                  </a:lnTo>
                  <a:lnTo>
                    <a:pt x="442" y="726"/>
                  </a:lnTo>
                  <a:lnTo>
                    <a:pt x="564" y="716"/>
                  </a:lnTo>
                  <a:lnTo>
                    <a:pt x="588" y="672"/>
                  </a:lnTo>
                  <a:lnTo>
                    <a:pt x="658" y="710"/>
                  </a:lnTo>
                  <a:lnTo>
                    <a:pt x="800" y="695"/>
                  </a:lnTo>
                  <a:lnTo>
                    <a:pt x="898" y="605"/>
                  </a:lnTo>
                  <a:lnTo>
                    <a:pt x="940" y="483"/>
                  </a:lnTo>
                  <a:lnTo>
                    <a:pt x="989" y="49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5" name="Freeform 13">
              <a:extLst>
                <a:ext uri="{FF2B5EF4-FFF2-40B4-BE49-F238E27FC236}">
                  <a16:creationId xmlns:a16="http://schemas.microsoft.com/office/drawing/2014/main" id="{ACAFBCF6-FCAD-47BB-9E17-EE551D693E0C}"/>
                </a:ext>
              </a:extLst>
            </p:cNvPr>
            <p:cNvSpPr>
              <a:spLocks/>
            </p:cNvSpPr>
            <p:nvPr/>
          </p:nvSpPr>
          <p:spPr bwMode="auto">
            <a:xfrm>
              <a:off x="2724150" y="1857376"/>
              <a:ext cx="1339850" cy="1160463"/>
            </a:xfrm>
            <a:custGeom>
              <a:avLst/>
              <a:gdLst>
                <a:gd name="T0" fmla="*/ 844 w 844"/>
                <a:gd name="T1" fmla="*/ 466 h 731"/>
                <a:gd name="T2" fmla="*/ 777 w 844"/>
                <a:gd name="T3" fmla="*/ 349 h 731"/>
                <a:gd name="T4" fmla="*/ 462 w 844"/>
                <a:gd name="T5" fmla="*/ 226 h 731"/>
                <a:gd name="T6" fmla="*/ 291 w 844"/>
                <a:gd name="T7" fmla="*/ 0 h 731"/>
                <a:gd name="T8" fmla="*/ 162 w 844"/>
                <a:gd name="T9" fmla="*/ 129 h 731"/>
                <a:gd name="T10" fmla="*/ 86 w 844"/>
                <a:gd name="T11" fmla="*/ 132 h 731"/>
                <a:gd name="T12" fmla="*/ 63 w 844"/>
                <a:gd name="T13" fmla="*/ 198 h 731"/>
                <a:gd name="T14" fmla="*/ 0 w 844"/>
                <a:gd name="T15" fmla="*/ 229 h 731"/>
                <a:gd name="T16" fmla="*/ 13 w 844"/>
                <a:gd name="T17" fmla="*/ 260 h 731"/>
                <a:gd name="T18" fmla="*/ 60 w 844"/>
                <a:gd name="T19" fmla="*/ 235 h 731"/>
                <a:gd name="T20" fmla="*/ 171 w 844"/>
                <a:gd name="T21" fmla="*/ 305 h 731"/>
                <a:gd name="T22" fmla="*/ 255 w 844"/>
                <a:gd name="T23" fmla="*/ 420 h 731"/>
                <a:gd name="T24" fmla="*/ 279 w 844"/>
                <a:gd name="T25" fmla="*/ 546 h 731"/>
                <a:gd name="T26" fmla="*/ 627 w 844"/>
                <a:gd name="T27" fmla="*/ 582 h 731"/>
                <a:gd name="T28" fmla="*/ 752 w 844"/>
                <a:gd name="T29" fmla="*/ 731 h 731"/>
                <a:gd name="T30" fmla="*/ 808 w 844"/>
                <a:gd name="T31" fmla="*/ 670 h 731"/>
                <a:gd name="T32" fmla="*/ 785 w 844"/>
                <a:gd name="T33" fmla="*/ 651 h 731"/>
                <a:gd name="T34" fmla="*/ 844 w 844"/>
                <a:gd name="T35" fmla="*/ 466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4" h="731">
                  <a:moveTo>
                    <a:pt x="844" y="466"/>
                  </a:moveTo>
                  <a:lnTo>
                    <a:pt x="777" y="349"/>
                  </a:lnTo>
                  <a:lnTo>
                    <a:pt x="462" y="226"/>
                  </a:lnTo>
                  <a:lnTo>
                    <a:pt x="291" y="0"/>
                  </a:lnTo>
                  <a:lnTo>
                    <a:pt x="162" y="129"/>
                  </a:lnTo>
                  <a:lnTo>
                    <a:pt x="86" y="132"/>
                  </a:lnTo>
                  <a:lnTo>
                    <a:pt x="63" y="198"/>
                  </a:lnTo>
                  <a:lnTo>
                    <a:pt x="0" y="229"/>
                  </a:lnTo>
                  <a:lnTo>
                    <a:pt x="13" y="260"/>
                  </a:lnTo>
                  <a:lnTo>
                    <a:pt x="60" y="235"/>
                  </a:lnTo>
                  <a:lnTo>
                    <a:pt x="171" y="305"/>
                  </a:lnTo>
                  <a:lnTo>
                    <a:pt x="255" y="420"/>
                  </a:lnTo>
                  <a:lnTo>
                    <a:pt x="279" y="546"/>
                  </a:lnTo>
                  <a:lnTo>
                    <a:pt x="627" y="582"/>
                  </a:lnTo>
                  <a:lnTo>
                    <a:pt x="752" y="731"/>
                  </a:lnTo>
                  <a:lnTo>
                    <a:pt x="808" y="670"/>
                  </a:lnTo>
                  <a:lnTo>
                    <a:pt x="785" y="651"/>
                  </a:lnTo>
                  <a:lnTo>
                    <a:pt x="844" y="46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6" name="Freeform 14">
              <a:extLst>
                <a:ext uri="{FF2B5EF4-FFF2-40B4-BE49-F238E27FC236}">
                  <a16:creationId xmlns:a16="http://schemas.microsoft.com/office/drawing/2014/main" id="{9C0497A5-91D0-4756-AE02-F2C9FEC073D4}"/>
                </a:ext>
              </a:extLst>
            </p:cNvPr>
            <p:cNvSpPr>
              <a:spLocks/>
            </p:cNvSpPr>
            <p:nvPr/>
          </p:nvSpPr>
          <p:spPr bwMode="auto">
            <a:xfrm>
              <a:off x="982663" y="3846513"/>
              <a:ext cx="1044575" cy="874713"/>
            </a:xfrm>
            <a:custGeom>
              <a:avLst/>
              <a:gdLst>
                <a:gd name="T0" fmla="*/ 633 w 658"/>
                <a:gd name="T1" fmla="*/ 59 h 551"/>
                <a:gd name="T2" fmla="*/ 558 w 658"/>
                <a:gd name="T3" fmla="*/ 72 h 551"/>
                <a:gd name="T4" fmla="*/ 438 w 658"/>
                <a:gd name="T5" fmla="*/ 0 h 551"/>
                <a:gd name="T6" fmla="*/ 377 w 658"/>
                <a:gd name="T7" fmla="*/ 36 h 551"/>
                <a:gd name="T8" fmla="*/ 278 w 658"/>
                <a:gd name="T9" fmla="*/ 10 h 551"/>
                <a:gd name="T10" fmla="*/ 175 w 658"/>
                <a:gd name="T11" fmla="*/ 67 h 551"/>
                <a:gd name="T12" fmla="*/ 185 w 658"/>
                <a:gd name="T13" fmla="*/ 131 h 551"/>
                <a:gd name="T14" fmla="*/ 12 w 658"/>
                <a:gd name="T15" fmla="*/ 235 h 551"/>
                <a:gd name="T16" fmla="*/ 0 w 658"/>
                <a:gd name="T17" fmla="*/ 500 h 551"/>
                <a:gd name="T18" fmla="*/ 121 w 658"/>
                <a:gd name="T19" fmla="*/ 442 h 551"/>
                <a:gd name="T20" fmla="*/ 374 w 658"/>
                <a:gd name="T21" fmla="*/ 537 h 551"/>
                <a:gd name="T22" fmla="*/ 503 w 658"/>
                <a:gd name="T23" fmla="*/ 513 h 551"/>
                <a:gd name="T24" fmla="*/ 658 w 658"/>
                <a:gd name="T25" fmla="*/ 551 h 551"/>
                <a:gd name="T26" fmla="*/ 605 w 658"/>
                <a:gd name="T27" fmla="*/ 428 h 551"/>
                <a:gd name="T28" fmla="*/ 617 w 658"/>
                <a:gd name="T29" fmla="*/ 344 h 551"/>
                <a:gd name="T30" fmla="*/ 525 w 658"/>
                <a:gd name="T31" fmla="*/ 209 h 551"/>
                <a:gd name="T32" fmla="*/ 633 w 658"/>
                <a:gd name="T33" fmla="*/ 5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8" h="551">
                  <a:moveTo>
                    <a:pt x="633" y="59"/>
                  </a:moveTo>
                  <a:lnTo>
                    <a:pt x="558" y="72"/>
                  </a:lnTo>
                  <a:lnTo>
                    <a:pt x="438" y="0"/>
                  </a:lnTo>
                  <a:lnTo>
                    <a:pt x="377" y="36"/>
                  </a:lnTo>
                  <a:lnTo>
                    <a:pt x="278" y="10"/>
                  </a:lnTo>
                  <a:lnTo>
                    <a:pt x="175" y="67"/>
                  </a:lnTo>
                  <a:lnTo>
                    <a:pt x="185" y="131"/>
                  </a:lnTo>
                  <a:lnTo>
                    <a:pt x="12" y="235"/>
                  </a:lnTo>
                  <a:lnTo>
                    <a:pt x="0" y="500"/>
                  </a:lnTo>
                  <a:lnTo>
                    <a:pt x="121" y="442"/>
                  </a:lnTo>
                  <a:lnTo>
                    <a:pt x="374" y="537"/>
                  </a:lnTo>
                  <a:lnTo>
                    <a:pt x="503" y="513"/>
                  </a:lnTo>
                  <a:lnTo>
                    <a:pt x="658" y="551"/>
                  </a:lnTo>
                  <a:lnTo>
                    <a:pt x="605" y="428"/>
                  </a:lnTo>
                  <a:lnTo>
                    <a:pt x="617" y="344"/>
                  </a:lnTo>
                  <a:lnTo>
                    <a:pt x="525" y="209"/>
                  </a:lnTo>
                  <a:lnTo>
                    <a:pt x="633" y="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7" name="Freeform 15">
              <a:extLst>
                <a:ext uri="{FF2B5EF4-FFF2-40B4-BE49-F238E27FC236}">
                  <a16:creationId xmlns:a16="http://schemas.microsoft.com/office/drawing/2014/main" id="{1B630F26-1B69-4C23-A812-71BE86824257}"/>
                </a:ext>
              </a:extLst>
            </p:cNvPr>
            <p:cNvSpPr>
              <a:spLocks/>
            </p:cNvSpPr>
            <p:nvPr/>
          </p:nvSpPr>
          <p:spPr bwMode="auto">
            <a:xfrm>
              <a:off x="1276350" y="1773238"/>
              <a:ext cx="1584325" cy="1012825"/>
            </a:xfrm>
            <a:custGeom>
              <a:avLst/>
              <a:gdLst>
                <a:gd name="T0" fmla="*/ 994 w 998"/>
                <a:gd name="T1" fmla="*/ 181 h 638"/>
                <a:gd name="T2" fmla="*/ 916 w 998"/>
                <a:gd name="T3" fmla="*/ 105 h 638"/>
                <a:gd name="T4" fmla="*/ 798 w 998"/>
                <a:gd name="T5" fmla="*/ 74 h 638"/>
                <a:gd name="T6" fmla="*/ 659 w 998"/>
                <a:gd name="T7" fmla="*/ 167 h 638"/>
                <a:gd name="T8" fmla="*/ 476 w 998"/>
                <a:gd name="T9" fmla="*/ 183 h 638"/>
                <a:gd name="T10" fmla="*/ 160 w 998"/>
                <a:gd name="T11" fmla="*/ 0 h 638"/>
                <a:gd name="T12" fmla="*/ 119 w 998"/>
                <a:gd name="T13" fmla="*/ 20 h 638"/>
                <a:gd name="T14" fmla="*/ 114 w 998"/>
                <a:gd name="T15" fmla="*/ 87 h 638"/>
                <a:gd name="T16" fmla="*/ 63 w 998"/>
                <a:gd name="T17" fmla="*/ 109 h 638"/>
                <a:gd name="T18" fmla="*/ 91 w 998"/>
                <a:gd name="T19" fmla="*/ 173 h 638"/>
                <a:gd name="T20" fmla="*/ 0 w 998"/>
                <a:gd name="T21" fmla="*/ 429 h 638"/>
                <a:gd name="T22" fmla="*/ 88 w 998"/>
                <a:gd name="T23" fmla="*/ 414 h 638"/>
                <a:gd name="T24" fmla="*/ 430 w 998"/>
                <a:gd name="T25" fmla="*/ 596 h 638"/>
                <a:gd name="T26" fmla="*/ 761 w 998"/>
                <a:gd name="T27" fmla="*/ 638 h 638"/>
                <a:gd name="T28" fmla="*/ 845 w 998"/>
                <a:gd name="T29" fmla="*/ 569 h 638"/>
                <a:gd name="T30" fmla="*/ 830 w 998"/>
                <a:gd name="T31" fmla="*/ 476 h 638"/>
                <a:gd name="T32" fmla="*/ 925 w 998"/>
                <a:gd name="T33" fmla="*/ 313 h 638"/>
                <a:gd name="T34" fmla="*/ 912 w 998"/>
                <a:gd name="T35" fmla="*/ 282 h 638"/>
                <a:gd name="T36" fmla="*/ 975 w 998"/>
                <a:gd name="T37" fmla="*/ 251 h 638"/>
                <a:gd name="T38" fmla="*/ 998 w 998"/>
                <a:gd name="T39" fmla="*/ 185 h 638"/>
                <a:gd name="T40" fmla="*/ 994 w 998"/>
                <a:gd name="T41" fmla="*/ 18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98" h="638">
                  <a:moveTo>
                    <a:pt x="994" y="181"/>
                  </a:moveTo>
                  <a:lnTo>
                    <a:pt x="916" y="105"/>
                  </a:lnTo>
                  <a:lnTo>
                    <a:pt x="798" y="74"/>
                  </a:lnTo>
                  <a:lnTo>
                    <a:pt x="659" y="167"/>
                  </a:lnTo>
                  <a:lnTo>
                    <a:pt x="476" y="183"/>
                  </a:lnTo>
                  <a:lnTo>
                    <a:pt x="160" y="0"/>
                  </a:lnTo>
                  <a:lnTo>
                    <a:pt x="119" y="20"/>
                  </a:lnTo>
                  <a:lnTo>
                    <a:pt x="114" y="87"/>
                  </a:lnTo>
                  <a:lnTo>
                    <a:pt x="63" y="109"/>
                  </a:lnTo>
                  <a:lnTo>
                    <a:pt x="91" y="173"/>
                  </a:lnTo>
                  <a:lnTo>
                    <a:pt x="0" y="429"/>
                  </a:lnTo>
                  <a:lnTo>
                    <a:pt x="88" y="414"/>
                  </a:lnTo>
                  <a:lnTo>
                    <a:pt x="430" y="596"/>
                  </a:lnTo>
                  <a:lnTo>
                    <a:pt x="761" y="638"/>
                  </a:lnTo>
                  <a:lnTo>
                    <a:pt x="845" y="569"/>
                  </a:lnTo>
                  <a:lnTo>
                    <a:pt x="830" y="476"/>
                  </a:lnTo>
                  <a:lnTo>
                    <a:pt x="925" y="313"/>
                  </a:lnTo>
                  <a:lnTo>
                    <a:pt x="912" y="282"/>
                  </a:lnTo>
                  <a:lnTo>
                    <a:pt x="975" y="251"/>
                  </a:lnTo>
                  <a:lnTo>
                    <a:pt x="998" y="185"/>
                  </a:lnTo>
                  <a:lnTo>
                    <a:pt x="994" y="18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8" name="Freeform 16">
              <a:extLst>
                <a:ext uri="{FF2B5EF4-FFF2-40B4-BE49-F238E27FC236}">
                  <a16:creationId xmlns:a16="http://schemas.microsoft.com/office/drawing/2014/main" id="{5811B283-8407-4600-9C6D-5C8C5815C9A3}"/>
                </a:ext>
              </a:extLst>
            </p:cNvPr>
            <p:cNvSpPr>
              <a:spLocks/>
            </p:cNvSpPr>
            <p:nvPr/>
          </p:nvSpPr>
          <p:spPr bwMode="auto">
            <a:xfrm>
              <a:off x="1001713" y="3238501"/>
              <a:ext cx="1430338" cy="981075"/>
            </a:xfrm>
            <a:custGeom>
              <a:avLst/>
              <a:gdLst>
                <a:gd name="T0" fmla="*/ 901 w 901"/>
                <a:gd name="T1" fmla="*/ 75 h 618"/>
                <a:gd name="T2" fmla="*/ 665 w 901"/>
                <a:gd name="T3" fmla="*/ 0 h 618"/>
                <a:gd name="T4" fmla="*/ 452 w 901"/>
                <a:gd name="T5" fmla="*/ 47 h 618"/>
                <a:gd name="T6" fmla="*/ 292 w 901"/>
                <a:gd name="T7" fmla="*/ 144 h 618"/>
                <a:gd name="T8" fmla="*/ 99 w 901"/>
                <a:gd name="T9" fmla="*/ 74 h 618"/>
                <a:gd name="T10" fmla="*/ 165 w 901"/>
                <a:gd name="T11" fmla="*/ 342 h 618"/>
                <a:gd name="T12" fmla="*/ 125 w 901"/>
                <a:gd name="T13" fmla="*/ 426 h 618"/>
                <a:gd name="T14" fmla="*/ 20 w 901"/>
                <a:gd name="T15" fmla="*/ 441 h 618"/>
                <a:gd name="T16" fmla="*/ 0 w 901"/>
                <a:gd name="T17" fmla="*/ 618 h 618"/>
                <a:gd name="T18" fmla="*/ 173 w 901"/>
                <a:gd name="T19" fmla="*/ 514 h 618"/>
                <a:gd name="T20" fmla="*/ 163 w 901"/>
                <a:gd name="T21" fmla="*/ 450 h 618"/>
                <a:gd name="T22" fmla="*/ 266 w 901"/>
                <a:gd name="T23" fmla="*/ 393 h 618"/>
                <a:gd name="T24" fmla="*/ 365 w 901"/>
                <a:gd name="T25" fmla="*/ 419 h 618"/>
                <a:gd name="T26" fmla="*/ 426 w 901"/>
                <a:gd name="T27" fmla="*/ 383 h 618"/>
                <a:gd name="T28" fmla="*/ 546 w 901"/>
                <a:gd name="T29" fmla="*/ 455 h 618"/>
                <a:gd name="T30" fmla="*/ 621 w 901"/>
                <a:gd name="T31" fmla="*/ 442 h 618"/>
                <a:gd name="T32" fmla="*/ 598 w 901"/>
                <a:gd name="T33" fmla="*/ 399 h 618"/>
                <a:gd name="T34" fmla="*/ 749 w 901"/>
                <a:gd name="T35" fmla="*/ 362 h 618"/>
                <a:gd name="T36" fmla="*/ 848 w 901"/>
                <a:gd name="T37" fmla="*/ 278 h 618"/>
                <a:gd name="T38" fmla="*/ 901 w 901"/>
                <a:gd name="T39" fmla="*/ 75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1" h="618">
                  <a:moveTo>
                    <a:pt x="901" y="75"/>
                  </a:moveTo>
                  <a:lnTo>
                    <a:pt x="665" y="0"/>
                  </a:lnTo>
                  <a:lnTo>
                    <a:pt x="452" y="47"/>
                  </a:lnTo>
                  <a:lnTo>
                    <a:pt x="292" y="144"/>
                  </a:lnTo>
                  <a:lnTo>
                    <a:pt x="99" y="74"/>
                  </a:lnTo>
                  <a:lnTo>
                    <a:pt x="165" y="342"/>
                  </a:lnTo>
                  <a:lnTo>
                    <a:pt x="125" y="426"/>
                  </a:lnTo>
                  <a:lnTo>
                    <a:pt x="20" y="441"/>
                  </a:lnTo>
                  <a:lnTo>
                    <a:pt x="0" y="618"/>
                  </a:lnTo>
                  <a:lnTo>
                    <a:pt x="173" y="514"/>
                  </a:lnTo>
                  <a:lnTo>
                    <a:pt x="163" y="450"/>
                  </a:lnTo>
                  <a:lnTo>
                    <a:pt x="266" y="393"/>
                  </a:lnTo>
                  <a:lnTo>
                    <a:pt x="365" y="419"/>
                  </a:lnTo>
                  <a:lnTo>
                    <a:pt x="426" y="383"/>
                  </a:lnTo>
                  <a:lnTo>
                    <a:pt x="546" y="455"/>
                  </a:lnTo>
                  <a:lnTo>
                    <a:pt x="621" y="442"/>
                  </a:lnTo>
                  <a:lnTo>
                    <a:pt x="598" y="399"/>
                  </a:lnTo>
                  <a:lnTo>
                    <a:pt x="749" y="362"/>
                  </a:lnTo>
                  <a:lnTo>
                    <a:pt x="848" y="278"/>
                  </a:lnTo>
                  <a:lnTo>
                    <a:pt x="901" y="7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17">
              <a:extLst>
                <a:ext uri="{FF2B5EF4-FFF2-40B4-BE49-F238E27FC236}">
                  <a16:creationId xmlns:a16="http://schemas.microsoft.com/office/drawing/2014/main" id="{C750CB80-5DF2-4B41-9CA1-51F331E27B75}"/>
                </a:ext>
              </a:extLst>
            </p:cNvPr>
            <p:cNvSpPr>
              <a:spLocks/>
            </p:cNvSpPr>
            <p:nvPr/>
          </p:nvSpPr>
          <p:spPr bwMode="auto">
            <a:xfrm>
              <a:off x="1149350" y="2430463"/>
              <a:ext cx="1527175" cy="1036638"/>
            </a:xfrm>
            <a:custGeom>
              <a:avLst/>
              <a:gdLst>
                <a:gd name="T0" fmla="*/ 925 w 962"/>
                <a:gd name="T1" fmla="*/ 155 h 653"/>
                <a:gd name="T2" fmla="*/ 841 w 962"/>
                <a:gd name="T3" fmla="*/ 224 h 653"/>
                <a:gd name="T4" fmla="*/ 510 w 962"/>
                <a:gd name="T5" fmla="*/ 182 h 653"/>
                <a:gd name="T6" fmla="*/ 168 w 962"/>
                <a:gd name="T7" fmla="*/ 0 h 653"/>
                <a:gd name="T8" fmla="*/ 80 w 962"/>
                <a:gd name="T9" fmla="*/ 15 h 653"/>
                <a:gd name="T10" fmla="*/ 110 w 962"/>
                <a:gd name="T11" fmla="*/ 68 h 653"/>
                <a:gd name="T12" fmla="*/ 75 w 962"/>
                <a:gd name="T13" fmla="*/ 182 h 653"/>
                <a:gd name="T14" fmla="*/ 0 w 962"/>
                <a:gd name="T15" fmla="*/ 237 h 653"/>
                <a:gd name="T16" fmla="*/ 53 w 962"/>
                <a:gd name="T17" fmla="*/ 462 h 653"/>
                <a:gd name="T18" fmla="*/ 6 w 962"/>
                <a:gd name="T19" fmla="*/ 583 h 653"/>
                <a:gd name="T20" fmla="*/ 199 w 962"/>
                <a:gd name="T21" fmla="*/ 653 h 653"/>
                <a:gd name="T22" fmla="*/ 359 w 962"/>
                <a:gd name="T23" fmla="*/ 556 h 653"/>
                <a:gd name="T24" fmla="*/ 572 w 962"/>
                <a:gd name="T25" fmla="*/ 509 h 653"/>
                <a:gd name="T26" fmla="*/ 808 w 962"/>
                <a:gd name="T27" fmla="*/ 584 h 653"/>
                <a:gd name="T28" fmla="*/ 962 w 962"/>
                <a:gd name="T29" fmla="*/ 249 h 653"/>
                <a:gd name="T30" fmla="*/ 925 w 962"/>
                <a:gd name="T31" fmla="*/ 155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2" h="653">
                  <a:moveTo>
                    <a:pt x="925" y="155"/>
                  </a:moveTo>
                  <a:lnTo>
                    <a:pt x="841" y="224"/>
                  </a:lnTo>
                  <a:lnTo>
                    <a:pt x="510" y="182"/>
                  </a:lnTo>
                  <a:lnTo>
                    <a:pt x="168" y="0"/>
                  </a:lnTo>
                  <a:lnTo>
                    <a:pt x="80" y="15"/>
                  </a:lnTo>
                  <a:lnTo>
                    <a:pt x="110" y="68"/>
                  </a:lnTo>
                  <a:lnTo>
                    <a:pt x="75" y="182"/>
                  </a:lnTo>
                  <a:lnTo>
                    <a:pt x="0" y="237"/>
                  </a:lnTo>
                  <a:lnTo>
                    <a:pt x="53" y="462"/>
                  </a:lnTo>
                  <a:lnTo>
                    <a:pt x="6" y="583"/>
                  </a:lnTo>
                  <a:lnTo>
                    <a:pt x="199" y="653"/>
                  </a:lnTo>
                  <a:lnTo>
                    <a:pt x="359" y="556"/>
                  </a:lnTo>
                  <a:lnTo>
                    <a:pt x="572" y="509"/>
                  </a:lnTo>
                  <a:lnTo>
                    <a:pt x="808" y="584"/>
                  </a:lnTo>
                  <a:lnTo>
                    <a:pt x="962" y="249"/>
                  </a:lnTo>
                  <a:lnTo>
                    <a:pt x="925" y="15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18">
              <a:extLst>
                <a:ext uri="{FF2B5EF4-FFF2-40B4-BE49-F238E27FC236}">
                  <a16:creationId xmlns:a16="http://schemas.microsoft.com/office/drawing/2014/main" id="{23797252-7677-4E93-87DD-A9FD4F59DE94}"/>
                </a:ext>
              </a:extLst>
            </p:cNvPr>
            <p:cNvSpPr>
              <a:spLocks/>
            </p:cNvSpPr>
            <p:nvPr/>
          </p:nvSpPr>
          <p:spPr bwMode="auto">
            <a:xfrm>
              <a:off x="1951038" y="3297238"/>
              <a:ext cx="1690688" cy="989013"/>
            </a:xfrm>
            <a:custGeom>
              <a:avLst/>
              <a:gdLst>
                <a:gd name="T0" fmla="*/ 908 w 1065"/>
                <a:gd name="T1" fmla="*/ 38 h 623"/>
                <a:gd name="T2" fmla="*/ 838 w 1065"/>
                <a:gd name="T3" fmla="*/ 0 h 623"/>
                <a:gd name="T4" fmla="*/ 814 w 1065"/>
                <a:gd name="T5" fmla="*/ 44 h 623"/>
                <a:gd name="T6" fmla="*/ 692 w 1065"/>
                <a:gd name="T7" fmla="*/ 54 h 623"/>
                <a:gd name="T8" fmla="*/ 661 w 1065"/>
                <a:gd name="T9" fmla="*/ 120 h 623"/>
                <a:gd name="T10" fmla="*/ 625 w 1065"/>
                <a:gd name="T11" fmla="*/ 102 h 623"/>
                <a:gd name="T12" fmla="*/ 494 w 1065"/>
                <a:gd name="T13" fmla="*/ 173 h 623"/>
                <a:gd name="T14" fmla="*/ 467 w 1065"/>
                <a:gd name="T15" fmla="*/ 230 h 623"/>
                <a:gd name="T16" fmla="*/ 250 w 1065"/>
                <a:gd name="T17" fmla="*/ 241 h 623"/>
                <a:gd name="T18" fmla="*/ 151 w 1065"/>
                <a:gd name="T19" fmla="*/ 325 h 623"/>
                <a:gd name="T20" fmla="*/ 0 w 1065"/>
                <a:gd name="T21" fmla="*/ 362 h 623"/>
                <a:gd name="T22" fmla="*/ 23 w 1065"/>
                <a:gd name="T23" fmla="*/ 405 h 623"/>
                <a:gd name="T24" fmla="*/ 248 w 1065"/>
                <a:gd name="T25" fmla="*/ 512 h 623"/>
                <a:gd name="T26" fmla="*/ 315 w 1065"/>
                <a:gd name="T27" fmla="*/ 623 h 623"/>
                <a:gd name="T28" fmla="*/ 370 w 1065"/>
                <a:gd name="T29" fmla="*/ 616 h 623"/>
                <a:gd name="T30" fmla="*/ 376 w 1065"/>
                <a:gd name="T31" fmla="*/ 567 h 623"/>
                <a:gd name="T32" fmla="*/ 531 w 1065"/>
                <a:gd name="T33" fmla="*/ 622 h 623"/>
                <a:gd name="T34" fmla="*/ 645 w 1065"/>
                <a:gd name="T35" fmla="*/ 588 h 623"/>
                <a:gd name="T36" fmla="*/ 1014 w 1065"/>
                <a:gd name="T37" fmla="*/ 401 h 623"/>
                <a:gd name="T38" fmla="*/ 1065 w 1065"/>
                <a:gd name="T39" fmla="*/ 347 h 623"/>
                <a:gd name="T40" fmla="*/ 990 w 1065"/>
                <a:gd name="T41" fmla="*/ 344 h 623"/>
                <a:gd name="T42" fmla="*/ 914 w 1065"/>
                <a:gd name="T43" fmla="*/ 275 h 623"/>
                <a:gd name="T44" fmla="*/ 908 w 1065"/>
                <a:gd name="T45" fmla="*/ 3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5" h="623">
                  <a:moveTo>
                    <a:pt x="908" y="38"/>
                  </a:moveTo>
                  <a:lnTo>
                    <a:pt x="838" y="0"/>
                  </a:lnTo>
                  <a:lnTo>
                    <a:pt x="814" y="44"/>
                  </a:lnTo>
                  <a:lnTo>
                    <a:pt x="692" y="54"/>
                  </a:lnTo>
                  <a:lnTo>
                    <a:pt x="661" y="120"/>
                  </a:lnTo>
                  <a:lnTo>
                    <a:pt x="625" y="102"/>
                  </a:lnTo>
                  <a:lnTo>
                    <a:pt x="494" y="173"/>
                  </a:lnTo>
                  <a:lnTo>
                    <a:pt x="467" y="230"/>
                  </a:lnTo>
                  <a:lnTo>
                    <a:pt x="250" y="241"/>
                  </a:lnTo>
                  <a:lnTo>
                    <a:pt x="151" y="325"/>
                  </a:lnTo>
                  <a:lnTo>
                    <a:pt x="0" y="362"/>
                  </a:lnTo>
                  <a:lnTo>
                    <a:pt x="23" y="405"/>
                  </a:lnTo>
                  <a:lnTo>
                    <a:pt x="248" y="512"/>
                  </a:lnTo>
                  <a:lnTo>
                    <a:pt x="315" y="623"/>
                  </a:lnTo>
                  <a:lnTo>
                    <a:pt x="370" y="616"/>
                  </a:lnTo>
                  <a:lnTo>
                    <a:pt x="376" y="567"/>
                  </a:lnTo>
                  <a:lnTo>
                    <a:pt x="531" y="622"/>
                  </a:lnTo>
                  <a:lnTo>
                    <a:pt x="645" y="588"/>
                  </a:lnTo>
                  <a:lnTo>
                    <a:pt x="1014" y="401"/>
                  </a:lnTo>
                  <a:lnTo>
                    <a:pt x="1065" y="347"/>
                  </a:lnTo>
                  <a:lnTo>
                    <a:pt x="990" y="344"/>
                  </a:lnTo>
                  <a:lnTo>
                    <a:pt x="914" y="275"/>
                  </a:lnTo>
                  <a:lnTo>
                    <a:pt x="908" y="3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19">
              <a:extLst>
                <a:ext uri="{FF2B5EF4-FFF2-40B4-BE49-F238E27FC236}">
                  <a16:creationId xmlns:a16="http://schemas.microsoft.com/office/drawing/2014/main" id="{8DC6F796-26B2-4534-9F5C-B4084FC09288}"/>
                </a:ext>
              </a:extLst>
            </p:cNvPr>
            <p:cNvSpPr>
              <a:spLocks/>
            </p:cNvSpPr>
            <p:nvPr/>
          </p:nvSpPr>
          <p:spPr bwMode="auto">
            <a:xfrm>
              <a:off x="3392488" y="2597151"/>
              <a:ext cx="1724025" cy="1250950"/>
            </a:xfrm>
            <a:custGeom>
              <a:avLst/>
              <a:gdLst>
                <a:gd name="T0" fmla="*/ 1054 w 1086"/>
                <a:gd name="T1" fmla="*/ 657 h 788"/>
                <a:gd name="T2" fmla="*/ 1086 w 1086"/>
                <a:gd name="T3" fmla="*/ 604 h 788"/>
                <a:gd name="T4" fmla="*/ 868 w 1086"/>
                <a:gd name="T5" fmla="*/ 454 h 788"/>
                <a:gd name="T6" fmla="*/ 772 w 1086"/>
                <a:gd name="T7" fmla="*/ 226 h 788"/>
                <a:gd name="T8" fmla="*/ 620 w 1086"/>
                <a:gd name="T9" fmla="*/ 125 h 788"/>
                <a:gd name="T10" fmla="*/ 581 w 1086"/>
                <a:gd name="T11" fmla="*/ 142 h 788"/>
                <a:gd name="T12" fmla="*/ 423 w 1086"/>
                <a:gd name="T13" fmla="*/ 0 h 788"/>
                <a:gd name="T14" fmla="*/ 364 w 1086"/>
                <a:gd name="T15" fmla="*/ 185 h 788"/>
                <a:gd name="T16" fmla="*/ 387 w 1086"/>
                <a:gd name="T17" fmla="*/ 204 h 788"/>
                <a:gd name="T18" fmla="*/ 331 w 1086"/>
                <a:gd name="T19" fmla="*/ 265 h 788"/>
                <a:gd name="T20" fmla="*/ 282 w 1086"/>
                <a:gd name="T21" fmla="*/ 252 h 788"/>
                <a:gd name="T22" fmla="*/ 240 w 1086"/>
                <a:gd name="T23" fmla="*/ 374 h 788"/>
                <a:gd name="T24" fmla="*/ 142 w 1086"/>
                <a:gd name="T25" fmla="*/ 464 h 788"/>
                <a:gd name="T26" fmla="*/ 0 w 1086"/>
                <a:gd name="T27" fmla="*/ 479 h 788"/>
                <a:gd name="T28" fmla="*/ 6 w 1086"/>
                <a:gd name="T29" fmla="*/ 716 h 788"/>
                <a:gd name="T30" fmla="*/ 82 w 1086"/>
                <a:gd name="T31" fmla="*/ 785 h 788"/>
                <a:gd name="T32" fmla="*/ 157 w 1086"/>
                <a:gd name="T33" fmla="*/ 788 h 788"/>
                <a:gd name="T34" fmla="*/ 152 w 1086"/>
                <a:gd name="T35" fmla="*/ 745 h 788"/>
                <a:gd name="T36" fmla="*/ 222 w 1086"/>
                <a:gd name="T37" fmla="*/ 695 h 788"/>
                <a:gd name="T38" fmla="*/ 493 w 1086"/>
                <a:gd name="T39" fmla="*/ 609 h 788"/>
                <a:gd name="T40" fmla="*/ 631 w 1086"/>
                <a:gd name="T41" fmla="*/ 656 h 788"/>
                <a:gd name="T42" fmla="*/ 679 w 1086"/>
                <a:gd name="T43" fmla="*/ 602 h 788"/>
                <a:gd name="T44" fmla="*/ 729 w 1086"/>
                <a:gd name="T45" fmla="*/ 637 h 788"/>
                <a:gd name="T46" fmla="*/ 1054 w 1086"/>
                <a:gd name="T47" fmla="*/ 65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6" h="788">
                  <a:moveTo>
                    <a:pt x="1054" y="657"/>
                  </a:moveTo>
                  <a:lnTo>
                    <a:pt x="1086" y="604"/>
                  </a:lnTo>
                  <a:lnTo>
                    <a:pt x="868" y="454"/>
                  </a:lnTo>
                  <a:lnTo>
                    <a:pt x="772" y="226"/>
                  </a:lnTo>
                  <a:lnTo>
                    <a:pt x="620" y="125"/>
                  </a:lnTo>
                  <a:lnTo>
                    <a:pt x="581" y="142"/>
                  </a:lnTo>
                  <a:lnTo>
                    <a:pt x="423" y="0"/>
                  </a:lnTo>
                  <a:lnTo>
                    <a:pt x="364" y="185"/>
                  </a:lnTo>
                  <a:lnTo>
                    <a:pt x="387" y="204"/>
                  </a:lnTo>
                  <a:lnTo>
                    <a:pt x="331" y="265"/>
                  </a:lnTo>
                  <a:lnTo>
                    <a:pt x="282" y="252"/>
                  </a:lnTo>
                  <a:lnTo>
                    <a:pt x="240" y="374"/>
                  </a:lnTo>
                  <a:lnTo>
                    <a:pt x="142" y="464"/>
                  </a:lnTo>
                  <a:lnTo>
                    <a:pt x="0" y="479"/>
                  </a:lnTo>
                  <a:lnTo>
                    <a:pt x="6" y="716"/>
                  </a:lnTo>
                  <a:lnTo>
                    <a:pt x="82" y="785"/>
                  </a:lnTo>
                  <a:lnTo>
                    <a:pt x="157" y="788"/>
                  </a:lnTo>
                  <a:lnTo>
                    <a:pt x="152" y="745"/>
                  </a:lnTo>
                  <a:lnTo>
                    <a:pt x="222" y="695"/>
                  </a:lnTo>
                  <a:lnTo>
                    <a:pt x="493" y="609"/>
                  </a:lnTo>
                  <a:lnTo>
                    <a:pt x="631" y="656"/>
                  </a:lnTo>
                  <a:lnTo>
                    <a:pt x="679" y="602"/>
                  </a:lnTo>
                  <a:lnTo>
                    <a:pt x="729" y="637"/>
                  </a:lnTo>
                  <a:lnTo>
                    <a:pt x="1054" y="65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20">
              <a:extLst>
                <a:ext uri="{FF2B5EF4-FFF2-40B4-BE49-F238E27FC236}">
                  <a16:creationId xmlns:a16="http://schemas.microsoft.com/office/drawing/2014/main" id="{B3EB714F-BE31-47C0-A8BE-D5571FCEC03A}"/>
                </a:ext>
              </a:extLst>
            </p:cNvPr>
            <p:cNvSpPr>
              <a:spLocks/>
            </p:cNvSpPr>
            <p:nvPr/>
          </p:nvSpPr>
          <p:spPr bwMode="auto">
            <a:xfrm>
              <a:off x="1816100" y="3940176"/>
              <a:ext cx="722313" cy="803275"/>
            </a:xfrm>
            <a:custGeom>
              <a:avLst/>
              <a:gdLst>
                <a:gd name="T0" fmla="*/ 400 w 455"/>
                <a:gd name="T1" fmla="*/ 218 h 506"/>
                <a:gd name="T2" fmla="*/ 333 w 455"/>
                <a:gd name="T3" fmla="*/ 107 h 506"/>
                <a:gd name="T4" fmla="*/ 108 w 455"/>
                <a:gd name="T5" fmla="*/ 0 h 506"/>
                <a:gd name="T6" fmla="*/ 0 w 455"/>
                <a:gd name="T7" fmla="*/ 150 h 506"/>
                <a:gd name="T8" fmla="*/ 92 w 455"/>
                <a:gd name="T9" fmla="*/ 285 h 506"/>
                <a:gd name="T10" fmla="*/ 80 w 455"/>
                <a:gd name="T11" fmla="*/ 369 h 506"/>
                <a:gd name="T12" fmla="*/ 133 w 455"/>
                <a:gd name="T13" fmla="*/ 492 h 506"/>
                <a:gd name="T14" fmla="*/ 237 w 455"/>
                <a:gd name="T15" fmla="*/ 506 h 506"/>
                <a:gd name="T16" fmla="*/ 366 w 455"/>
                <a:gd name="T17" fmla="*/ 425 h 506"/>
                <a:gd name="T18" fmla="*/ 436 w 455"/>
                <a:gd name="T19" fmla="*/ 457 h 506"/>
                <a:gd name="T20" fmla="*/ 455 w 455"/>
                <a:gd name="T21" fmla="*/ 374 h 506"/>
                <a:gd name="T22" fmla="*/ 400 w 455"/>
                <a:gd name="T23" fmla="*/ 218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506">
                  <a:moveTo>
                    <a:pt x="400" y="218"/>
                  </a:moveTo>
                  <a:lnTo>
                    <a:pt x="333" y="107"/>
                  </a:lnTo>
                  <a:lnTo>
                    <a:pt x="108" y="0"/>
                  </a:lnTo>
                  <a:lnTo>
                    <a:pt x="0" y="150"/>
                  </a:lnTo>
                  <a:lnTo>
                    <a:pt x="92" y="285"/>
                  </a:lnTo>
                  <a:lnTo>
                    <a:pt x="80" y="369"/>
                  </a:lnTo>
                  <a:lnTo>
                    <a:pt x="133" y="492"/>
                  </a:lnTo>
                  <a:lnTo>
                    <a:pt x="237" y="506"/>
                  </a:lnTo>
                  <a:lnTo>
                    <a:pt x="366" y="425"/>
                  </a:lnTo>
                  <a:lnTo>
                    <a:pt x="436" y="457"/>
                  </a:lnTo>
                  <a:lnTo>
                    <a:pt x="455" y="374"/>
                  </a:lnTo>
                  <a:lnTo>
                    <a:pt x="400" y="21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21">
              <a:extLst>
                <a:ext uri="{FF2B5EF4-FFF2-40B4-BE49-F238E27FC236}">
                  <a16:creationId xmlns:a16="http://schemas.microsoft.com/office/drawing/2014/main" id="{7C743E62-193F-4A6B-B19F-53703B7A5B79}"/>
                </a:ext>
              </a:extLst>
            </p:cNvPr>
            <p:cNvSpPr>
              <a:spLocks/>
            </p:cNvSpPr>
            <p:nvPr/>
          </p:nvSpPr>
          <p:spPr bwMode="auto">
            <a:xfrm>
              <a:off x="1393825" y="1184276"/>
              <a:ext cx="1465263" cy="879475"/>
            </a:xfrm>
            <a:custGeom>
              <a:avLst/>
              <a:gdLst>
                <a:gd name="T0" fmla="*/ 520 w 923"/>
                <a:gd name="T1" fmla="*/ 0 h 554"/>
                <a:gd name="T2" fmla="*/ 399 w 923"/>
                <a:gd name="T3" fmla="*/ 2 h 554"/>
                <a:gd name="T4" fmla="*/ 317 w 923"/>
                <a:gd name="T5" fmla="*/ 108 h 554"/>
                <a:gd name="T6" fmla="*/ 173 w 923"/>
                <a:gd name="T7" fmla="*/ 98 h 554"/>
                <a:gd name="T8" fmla="*/ 126 w 923"/>
                <a:gd name="T9" fmla="*/ 46 h 554"/>
                <a:gd name="T10" fmla="*/ 116 w 923"/>
                <a:gd name="T11" fmla="*/ 128 h 554"/>
                <a:gd name="T12" fmla="*/ 0 w 923"/>
                <a:gd name="T13" fmla="*/ 254 h 554"/>
                <a:gd name="T14" fmla="*/ 45 w 923"/>
                <a:gd name="T15" fmla="*/ 391 h 554"/>
                <a:gd name="T16" fmla="*/ 86 w 923"/>
                <a:gd name="T17" fmla="*/ 371 h 554"/>
                <a:gd name="T18" fmla="*/ 402 w 923"/>
                <a:gd name="T19" fmla="*/ 554 h 554"/>
                <a:gd name="T20" fmla="*/ 585 w 923"/>
                <a:gd name="T21" fmla="*/ 538 h 554"/>
                <a:gd name="T22" fmla="*/ 724 w 923"/>
                <a:gd name="T23" fmla="*/ 445 h 554"/>
                <a:gd name="T24" fmla="*/ 842 w 923"/>
                <a:gd name="T25" fmla="*/ 476 h 554"/>
                <a:gd name="T26" fmla="*/ 920 w 923"/>
                <a:gd name="T27" fmla="*/ 552 h 554"/>
                <a:gd name="T28" fmla="*/ 923 w 923"/>
                <a:gd name="T29" fmla="*/ 395 h 554"/>
                <a:gd name="T30" fmla="*/ 520 w 923"/>
                <a:gd name="T31"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3" h="554">
                  <a:moveTo>
                    <a:pt x="520" y="0"/>
                  </a:moveTo>
                  <a:lnTo>
                    <a:pt x="399" y="2"/>
                  </a:lnTo>
                  <a:lnTo>
                    <a:pt x="317" y="108"/>
                  </a:lnTo>
                  <a:lnTo>
                    <a:pt x="173" y="98"/>
                  </a:lnTo>
                  <a:lnTo>
                    <a:pt x="126" y="46"/>
                  </a:lnTo>
                  <a:lnTo>
                    <a:pt x="116" y="128"/>
                  </a:lnTo>
                  <a:lnTo>
                    <a:pt x="0" y="254"/>
                  </a:lnTo>
                  <a:lnTo>
                    <a:pt x="45" y="391"/>
                  </a:lnTo>
                  <a:lnTo>
                    <a:pt x="86" y="371"/>
                  </a:lnTo>
                  <a:lnTo>
                    <a:pt x="402" y="554"/>
                  </a:lnTo>
                  <a:lnTo>
                    <a:pt x="585" y="538"/>
                  </a:lnTo>
                  <a:lnTo>
                    <a:pt x="724" y="445"/>
                  </a:lnTo>
                  <a:lnTo>
                    <a:pt x="842" y="476"/>
                  </a:lnTo>
                  <a:lnTo>
                    <a:pt x="920" y="552"/>
                  </a:lnTo>
                  <a:lnTo>
                    <a:pt x="923" y="395"/>
                  </a:lnTo>
                  <a:lnTo>
                    <a:pt x="52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4" name="Freeform 22">
              <a:extLst>
                <a:ext uri="{FF2B5EF4-FFF2-40B4-BE49-F238E27FC236}">
                  <a16:creationId xmlns:a16="http://schemas.microsoft.com/office/drawing/2014/main" id="{ACA10A27-49AF-4373-9DB8-D71E7F8BF40F}"/>
                </a:ext>
              </a:extLst>
            </p:cNvPr>
            <p:cNvSpPr>
              <a:spLocks/>
            </p:cNvSpPr>
            <p:nvPr/>
          </p:nvSpPr>
          <p:spPr bwMode="auto">
            <a:xfrm>
              <a:off x="2451100" y="3933826"/>
              <a:ext cx="1109663" cy="1230313"/>
            </a:xfrm>
            <a:custGeom>
              <a:avLst/>
              <a:gdLst>
                <a:gd name="T0" fmla="*/ 692 w 699"/>
                <a:gd name="T1" fmla="*/ 155 h 775"/>
                <a:gd name="T2" fmla="*/ 699 w 699"/>
                <a:gd name="T3" fmla="*/ 0 h 775"/>
                <a:gd name="T4" fmla="*/ 330 w 699"/>
                <a:gd name="T5" fmla="*/ 187 h 775"/>
                <a:gd name="T6" fmla="*/ 216 w 699"/>
                <a:gd name="T7" fmla="*/ 221 h 775"/>
                <a:gd name="T8" fmla="*/ 61 w 699"/>
                <a:gd name="T9" fmla="*/ 166 h 775"/>
                <a:gd name="T10" fmla="*/ 55 w 699"/>
                <a:gd name="T11" fmla="*/ 215 h 775"/>
                <a:gd name="T12" fmla="*/ 0 w 699"/>
                <a:gd name="T13" fmla="*/ 222 h 775"/>
                <a:gd name="T14" fmla="*/ 55 w 699"/>
                <a:gd name="T15" fmla="*/ 378 h 775"/>
                <a:gd name="T16" fmla="*/ 36 w 699"/>
                <a:gd name="T17" fmla="*/ 461 h 775"/>
                <a:gd name="T18" fmla="*/ 31 w 699"/>
                <a:gd name="T19" fmla="*/ 731 h 775"/>
                <a:gd name="T20" fmla="*/ 65 w 699"/>
                <a:gd name="T21" fmla="*/ 775 h 775"/>
                <a:gd name="T22" fmla="*/ 90 w 699"/>
                <a:gd name="T23" fmla="*/ 730 h 775"/>
                <a:gd name="T24" fmla="*/ 196 w 699"/>
                <a:gd name="T25" fmla="*/ 735 h 775"/>
                <a:gd name="T26" fmla="*/ 264 w 699"/>
                <a:gd name="T27" fmla="*/ 663 h 775"/>
                <a:gd name="T28" fmla="*/ 450 w 699"/>
                <a:gd name="T29" fmla="*/ 642 h 775"/>
                <a:gd name="T30" fmla="*/ 586 w 699"/>
                <a:gd name="T31" fmla="*/ 444 h 775"/>
                <a:gd name="T32" fmla="*/ 594 w 699"/>
                <a:gd name="T33" fmla="*/ 293 h 775"/>
                <a:gd name="T34" fmla="*/ 696 w 699"/>
                <a:gd name="T35" fmla="*/ 199 h 775"/>
                <a:gd name="T36" fmla="*/ 692 w 699"/>
                <a:gd name="T37" fmla="*/ 155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9" h="775">
                  <a:moveTo>
                    <a:pt x="692" y="155"/>
                  </a:moveTo>
                  <a:lnTo>
                    <a:pt x="699" y="0"/>
                  </a:lnTo>
                  <a:lnTo>
                    <a:pt x="330" y="187"/>
                  </a:lnTo>
                  <a:lnTo>
                    <a:pt x="216" y="221"/>
                  </a:lnTo>
                  <a:lnTo>
                    <a:pt x="61" y="166"/>
                  </a:lnTo>
                  <a:lnTo>
                    <a:pt x="55" y="215"/>
                  </a:lnTo>
                  <a:lnTo>
                    <a:pt x="0" y="222"/>
                  </a:lnTo>
                  <a:lnTo>
                    <a:pt x="55" y="378"/>
                  </a:lnTo>
                  <a:lnTo>
                    <a:pt x="36" y="461"/>
                  </a:lnTo>
                  <a:lnTo>
                    <a:pt x="31" y="731"/>
                  </a:lnTo>
                  <a:lnTo>
                    <a:pt x="65" y="775"/>
                  </a:lnTo>
                  <a:lnTo>
                    <a:pt x="90" y="730"/>
                  </a:lnTo>
                  <a:lnTo>
                    <a:pt x="196" y="735"/>
                  </a:lnTo>
                  <a:lnTo>
                    <a:pt x="264" y="663"/>
                  </a:lnTo>
                  <a:lnTo>
                    <a:pt x="450" y="642"/>
                  </a:lnTo>
                  <a:lnTo>
                    <a:pt x="586" y="444"/>
                  </a:lnTo>
                  <a:lnTo>
                    <a:pt x="594" y="293"/>
                  </a:lnTo>
                  <a:lnTo>
                    <a:pt x="696" y="199"/>
                  </a:lnTo>
                  <a:lnTo>
                    <a:pt x="692" y="15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5" name="Freeform 23">
              <a:extLst>
                <a:ext uri="{FF2B5EF4-FFF2-40B4-BE49-F238E27FC236}">
                  <a16:creationId xmlns:a16="http://schemas.microsoft.com/office/drawing/2014/main" id="{D3889B60-A822-488D-BA31-01D1FEFAC977}"/>
                </a:ext>
              </a:extLst>
            </p:cNvPr>
            <p:cNvSpPr>
              <a:spLocks/>
            </p:cNvSpPr>
            <p:nvPr/>
          </p:nvSpPr>
          <p:spPr bwMode="auto">
            <a:xfrm>
              <a:off x="2500313" y="4953001"/>
              <a:ext cx="855663" cy="639763"/>
            </a:xfrm>
            <a:custGeom>
              <a:avLst/>
              <a:gdLst>
                <a:gd name="T0" fmla="*/ 490 w 539"/>
                <a:gd name="T1" fmla="*/ 245 h 403"/>
                <a:gd name="T2" fmla="*/ 419 w 539"/>
                <a:gd name="T3" fmla="*/ 0 h 403"/>
                <a:gd name="T4" fmla="*/ 233 w 539"/>
                <a:gd name="T5" fmla="*/ 21 h 403"/>
                <a:gd name="T6" fmla="*/ 165 w 539"/>
                <a:gd name="T7" fmla="*/ 93 h 403"/>
                <a:gd name="T8" fmla="*/ 59 w 539"/>
                <a:gd name="T9" fmla="*/ 88 h 403"/>
                <a:gd name="T10" fmla="*/ 34 w 539"/>
                <a:gd name="T11" fmla="*/ 133 h 403"/>
                <a:gd name="T12" fmla="*/ 0 w 539"/>
                <a:gd name="T13" fmla="*/ 230 h 403"/>
                <a:gd name="T14" fmla="*/ 52 w 539"/>
                <a:gd name="T15" fmla="*/ 312 h 403"/>
                <a:gd name="T16" fmla="*/ 166 w 539"/>
                <a:gd name="T17" fmla="*/ 307 h 403"/>
                <a:gd name="T18" fmla="*/ 214 w 539"/>
                <a:gd name="T19" fmla="*/ 339 h 403"/>
                <a:gd name="T20" fmla="*/ 213 w 539"/>
                <a:gd name="T21" fmla="*/ 403 h 403"/>
                <a:gd name="T22" fmla="*/ 334 w 539"/>
                <a:gd name="T23" fmla="*/ 336 h 403"/>
                <a:gd name="T24" fmla="*/ 539 w 539"/>
                <a:gd name="T25" fmla="*/ 353 h 403"/>
                <a:gd name="T26" fmla="*/ 490 w 539"/>
                <a:gd name="T27" fmla="*/ 245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9" h="403">
                  <a:moveTo>
                    <a:pt x="490" y="245"/>
                  </a:moveTo>
                  <a:lnTo>
                    <a:pt x="419" y="0"/>
                  </a:lnTo>
                  <a:lnTo>
                    <a:pt x="233" y="21"/>
                  </a:lnTo>
                  <a:lnTo>
                    <a:pt x="165" y="93"/>
                  </a:lnTo>
                  <a:lnTo>
                    <a:pt x="59" y="88"/>
                  </a:lnTo>
                  <a:lnTo>
                    <a:pt x="34" y="133"/>
                  </a:lnTo>
                  <a:lnTo>
                    <a:pt x="0" y="230"/>
                  </a:lnTo>
                  <a:lnTo>
                    <a:pt x="52" y="312"/>
                  </a:lnTo>
                  <a:lnTo>
                    <a:pt x="166" y="307"/>
                  </a:lnTo>
                  <a:lnTo>
                    <a:pt x="214" y="339"/>
                  </a:lnTo>
                  <a:lnTo>
                    <a:pt x="213" y="403"/>
                  </a:lnTo>
                  <a:lnTo>
                    <a:pt x="334" y="336"/>
                  </a:lnTo>
                  <a:lnTo>
                    <a:pt x="539" y="353"/>
                  </a:lnTo>
                  <a:lnTo>
                    <a:pt x="490" y="24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27" name="Group 26">
            <a:extLst>
              <a:ext uri="{FF2B5EF4-FFF2-40B4-BE49-F238E27FC236}">
                <a16:creationId xmlns:a16="http://schemas.microsoft.com/office/drawing/2014/main" id="{CB2C1DE5-9FE6-4F77-9A7E-1DD77F26BE9A}"/>
              </a:ext>
            </a:extLst>
          </p:cNvPr>
          <p:cNvGrpSpPr/>
          <p:nvPr/>
        </p:nvGrpSpPr>
        <p:grpSpPr>
          <a:xfrm>
            <a:off x="10000026" y="2407199"/>
            <a:ext cx="6197236" cy="5472602"/>
            <a:chOff x="10626915" y="3676650"/>
            <a:chExt cx="6197236" cy="5472602"/>
          </a:xfrm>
        </p:grpSpPr>
        <p:sp>
          <p:nvSpPr>
            <p:cNvPr id="28" name="Title 12">
              <a:extLst>
                <a:ext uri="{FF2B5EF4-FFF2-40B4-BE49-F238E27FC236}">
                  <a16:creationId xmlns:a16="http://schemas.microsoft.com/office/drawing/2014/main" id="{E265AE5E-D283-465B-A44B-ED9E54CEF198}"/>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Uruguay</a:t>
              </a:r>
            </a:p>
          </p:txBody>
        </p:sp>
        <p:sp>
          <p:nvSpPr>
            <p:cNvPr id="32" name="Subtitle 13">
              <a:extLst>
                <a:ext uri="{FF2B5EF4-FFF2-40B4-BE49-F238E27FC236}">
                  <a16:creationId xmlns:a16="http://schemas.microsoft.com/office/drawing/2014/main" id="{303A6560-D5A4-4A49-B98F-884147CB3B68}"/>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0490749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down)">
                                      <p:cBhvr>
                                        <p:cTn id="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a:extLst>
              <a:ext uri="{FF2B5EF4-FFF2-40B4-BE49-F238E27FC236}">
                <a16:creationId xmlns:a16="http://schemas.microsoft.com/office/drawing/2014/main" id="{E4E97754-02FD-4BF5-998F-6AACCCF82A5C}"/>
              </a:ext>
            </a:extLst>
          </p:cNvPr>
          <p:cNvGrpSpPr/>
          <p:nvPr/>
        </p:nvGrpSpPr>
        <p:grpSpPr>
          <a:xfrm>
            <a:off x="9972675" y="2540794"/>
            <a:ext cx="7489032" cy="5205413"/>
            <a:chOff x="6648450" y="2354263"/>
            <a:chExt cx="4992688" cy="3470275"/>
          </a:xfrm>
          <a:solidFill>
            <a:schemeClr val="bg1">
              <a:lumMod val="85000"/>
            </a:schemeClr>
          </a:solidFill>
        </p:grpSpPr>
        <p:sp>
          <p:nvSpPr>
            <p:cNvPr id="10" name="Freeform 5">
              <a:extLst>
                <a:ext uri="{FF2B5EF4-FFF2-40B4-BE49-F238E27FC236}">
                  <a16:creationId xmlns:a16="http://schemas.microsoft.com/office/drawing/2014/main" id="{1CA499D6-8A4B-4796-9708-FA4EAF603154}"/>
                </a:ext>
              </a:extLst>
            </p:cNvPr>
            <p:cNvSpPr>
              <a:spLocks noEditPoints="1"/>
            </p:cNvSpPr>
            <p:nvPr/>
          </p:nvSpPr>
          <p:spPr bwMode="auto">
            <a:xfrm>
              <a:off x="6648450" y="4545013"/>
              <a:ext cx="1477963" cy="1279525"/>
            </a:xfrm>
            <a:custGeom>
              <a:avLst/>
              <a:gdLst>
                <a:gd name="T0" fmla="*/ 428 w 931"/>
                <a:gd name="T1" fmla="*/ 32 h 806"/>
                <a:gd name="T2" fmla="*/ 480 w 931"/>
                <a:gd name="T3" fmla="*/ 63 h 806"/>
                <a:gd name="T4" fmla="*/ 568 w 931"/>
                <a:gd name="T5" fmla="*/ 87 h 806"/>
                <a:gd name="T6" fmla="*/ 632 w 931"/>
                <a:gd name="T7" fmla="*/ 103 h 806"/>
                <a:gd name="T8" fmla="*/ 651 w 931"/>
                <a:gd name="T9" fmla="*/ 297 h 806"/>
                <a:gd name="T10" fmla="*/ 695 w 931"/>
                <a:gd name="T11" fmla="*/ 583 h 806"/>
                <a:gd name="T12" fmla="*/ 756 w 931"/>
                <a:gd name="T13" fmla="*/ 606 h 806"/>
                <a:gd name="T14" fmla="*/ 810 w 931"/>
                <a:gd name="T15" fmla="*/ 632 h 806"/>
                <a:gd name="T16" fmla="*/ 882 w 931"/>
                <a:gd name="T17" fmla="*/ 731 h 806"/>
                <a:gd name="T18" fmla="*/ 919 w 931"/>
                <a:gd name="T19" fmla="*/ 806 h 806"/>
                <a:gd name="T20" fmla="*/ 868 w 931"/>
                <a:gd name="T21" fmla="*/ 740 h 806"/>
                <a:gd name="T22" fmla="*/ 794 w 931"/>
                <a:gd name="T23" fmla="*/ 663 h 806"/>
                <a:gd name="T24" fmla="*/ 676 w 931"/>
                <a:gd name="T25" fmla="*/ 605 h 806"/>
                <a:gd name="T26" fmla="*/ 580 w 931"/>
                <a:gd name="T27" fmla="*/ 582 h 806"/>
                <a:gd name="T28" fmla="*/ 484 w 931"/>
                <a:gd name="T29" fmla="*/ 546 h 806"/>
                <a:gd name="T30" fmla="*/ 445 w 931"/>
                <a:gd name="T31" fmla="*/ 587 h 806"/>
                <a:gd name="T32" fmla="*/ 395 w 931"/>
                <a:gd name="T33" fmla="*/ 580 h 806"/>
                <a:gd name="T34" fmla="*/ 432 w 931"/>
                <a:gd name="T35" fmla="*/ 511 h 806"/>
                <a:gd name="T36" fmla="*/ 343 w 931"/>
                <a:gd name="T37" fmla="*/ 590 h 806"/>
                <a:gd name="T38" fmla="*/ 300 w 931"/>
                <a:gd name="T39" fmla="*/ 660 h 806"/>
                <a:gd name="T40" fmla="*/ 222 w 931"/>
                <a:gd name="T41" fmla="*/ 703 h 806"/>
                <a:gd name="T42" fmla="*/ 160 w 931"/>
                <a:gd name="T43" fmla="*/ 729 h 806"/>
                <a:gd name="T44" fmla="*/ 81 w 931"/>
                <a:gd name="T45" fmla="*/ 753 h 806"/>
                <a:gd name="T46" fmla="*/ 65 w 931"/>
                <a:gd name="T47" fmla="*/ 733 h 806"/>
                <a:gd name="T48" fmla="*/ 158 w 931"/>
                <a:gd name="T49" fmla="*/ 711 h 806"/>
                <a:gd name="T50" fmla="*/ 220 w 931"/>
                <a:gd name="T51" fmla="*/ 668 h 806"/>
                <a:gd name="T52" fmla="*/ 269 w 931"/>
                <a:gd name="T53" fmla="*/ 598 h 806"/>
                <a:gd name="T54" fmla="*/ 217 w 931"/>
                <a:gd name="T55" fmla="*/ 611 h 806"/>
                <a:gd name="T56" fmla="*/ 193 w 931"/>
                <a:gd name="T57" fmla="*/ 576 h 806"/>
                <a:gd name="T58" fmla="*/ 155 w 931"/>
                <a:gd name="T59" fmla="*/ 559 h 806"/>
                <a:gd name="T60" fmla="*/ 121 w 931"/>
                <a:gd name="T61" fmla="*/ 525 h 806"/>
                <a:gd name="T62" fmla="*/ 102 w 931"/>
                <a:gd name="T63" fmla="*/ 458 h 806"/>
                <a:gd name="T64" fmla="*/ 131 w 931"/>
                <a:gd name="T65" fmla="*/ 389 h 806"/>
                <a:gd name="T66" fmla="*/ 175 w 931"/>
                <a:gd name="T67" fmla="*/ 381 h 806"/>
                <a:gd name="T68" fmla="*/ 232 w 931"/>
                <a:gd name="T69" fmla="*/ 359 h 806"/>
                <a:gd name="T70" fmla="*/ 242 w 931"/>
                <a:gd name="T71" fmla="*/ 310 h 806"/>
                <a:gd name="T72" fmla="*/ 197 w 931"/>
                <a:gd name="T73" fmla="*/ 323 h 806"/>
                <a:gd name="T74" fmla="*/ 127 w 931"/>
                <a:gd name="T75" fmla="*/ 286 h 806"/>
                <a:gd name="T76" fmla="*/ 141 w 931"/>
                <a:gd name="T77" fmla="*/ 219 h 806"/>
                <a:gd name="T78" fmla="*/ 197 w 931"/>
                <a:gd name="T79" fmla="*/ 235 h 806"/>
                <a:gd name="T80" fmla="*/ 212 w 931"/>
                <a:gd name="T81" fmla="*/ 185 h 806"/>
                <a:gd name="T82" fmla="*/ 173 w 931"/>
                <a:gd name="T83" fmla="*/ 110 h 806"/>
                <a:gd name="T84" fmla="*/ 250 w 931"/>
                <a:gd name="T85" fmla="*/ 77 h 806"/>
                <a:gd name="T86" fmla="*/ 303 w 931"/>
                <a:gd name="T87" fmla="*/ 32 h 806"/>
                <a:gd name="T88" fmla="*/ 387 w 931"/>
                <a:gd name="T89" fmla="*/ 0 h 806"/>
                <a:gd name="T90" fmla="*/ 17 w 931"/>
                <a:gd name="T91" fmla="*/ 306 h 806"/>
                <a:gd name="T92" fmla="*/ 62 w 931"/>
                <a:gd name="T93" fmla="*/ 336 h 806"/>
                <a:gd name="T94" fmla="*/ 27 w 931"/>
                <a:gd name="T95" fmla="*/ 330 h 806"/>
                <a:gd name="T96" fmla="*/ 0 w 931"/>
                <a:gd name="T97" fmla="*/ 310 h 806"/>
                <a:gd name="T98" fmla="*/ 67 w 931"/>
                <a:gd name="T99" fmla="*/ 511 h 806"/>
                <a:gd name="T100" fmla="*/ 69 w 931"/>
                <a:gd name="T101" fmla="*/ 482 h 806"/>
                <a:gd name="T102" fmla="*/ 352 w 931"/>
                <a:gd name="T103" fmla="*/ 696 h 806"/>
                <a:gd name="T104" fmla="*/ 314 w 931"/>
                <a:gd name="T105" fmla="*/ 674 h 806"/>
                <a:gd name="T106" fmla="*/ 368 w 931"/>
                <a:gd name="T107" fmla="*/ 661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1" h="806">
                  <a:moveTo>
                    <a:pt x="410" y="15"/>
                  </a:moveTo>
                  <a:lnTo>
                    <a:pt x="419" y="40"/>
                  </a:lnTo>
                  <a:lnTo>
                    <a:pt x="428" y="32"/>
                  </a:lnTo>
                  <a:lnTo>
                    <a:pt x="457" y="39"/>
                  </a:lnTo>
                  <a:lnTo>
                    <a:pt x="454" y="51"/>
                  </a:lnTo>
                  <a:lnTo>
                    <a:pt x="480" y="63"/>
                  </a:lnTo>
                  <a:lnTo>
                    <a:pt x="499" y="60"/>
                  </a:lnTo>
                  <a:lnTo>
                    <a:pt x="534" y="79"/>
                  </a:lnTo>
                  <a:lnTo>
                    <a:pt x="568" y="87"/>
                  </a:lnTo>
                  <a:lnTo>
                    <a:pt x="581" y="94"/>
                  </a:lnTo>
                  <a:lnTo>
                    <a:pt x="605" y="87"/>
                  </a:lnTo>
                  <a:lnTo>
                    <a:pt x="632" y="103"/>
                  </a:lnTo>
                  <a:lnTo>
                    <a:pt x="652" y="110"/>
                  </a:lnTo>
                  <a:lnTo>
                    <a:pt x="652" y="110"/>
                  </a:lnTo>
                  <a:lnTo>
                    <a:pt x="651" y="297"/>
                  </a:lnTo>
                  <a:lnTo>
                    <a:pt x="650" y="569"/>
                  </a:lnTo>
                  <a:lnTo>
                    <a:pt x="672" y="571"/>
                  </a:lnTo>
                  <a:lnTo>
                    <a:pt x="695" y="583"/>
                  </a:lnTo>
                  <a:lnTo>
                    <a:pt x="712" y="603"/>
                  </a:lnTo>
                  <a:lnTo>
                    <a:pt x="734" y="633"/>
                  </a:lnTo>
                  <a:lnTo>
                    <a:pt x="756" y="606"/>
                  </a:lnTo>
                  <a:lnTo>
                    <a:pt x="779" y="590"/>
                  </a:lnTo>
                  <a:lnTo>
                    <a:pt x="793" y="613"/>
                  </a:lnTo>
                  <a:lnTo>
                    <a:pt x="810" y="632"/>
                  </a:lnTo>
                  <a:lnTo>
                    <a:pt x="833" y="650"/>
                  </a:lnTo>
                  <a:lnTo>
                    <a:pt x="851" y="682"/>
                  </a:lnTo>
                  <a:lnTo>
                    <a:pt x="882" y="731"/>
                  </a:lnTo>
                  <a:lnTo>
                    <a:pt x="927" y="754"/>
                  </a:lnTo>
                  <a:lnTo>
                    <a:pt x="931" y="782"/>
                  </a:lnTo>
                  <a:lnTo>
                    <a:pt x="919" y="806"/>
                  </a:lnTo>
                  <a:lnTo>
                    <a:pt x="903" y="790"/>
                  </a:lnTo>
                  <a:lnTo>
                    <a:pt x="879" y="779"/>
                  </a:lnTo>
                  <a:lnTo>
                    <a:pt x="868" y="740"/>
                  </a:lnTo>
                  <a:lnTo>
                    <a:pt x="833" y="706"/>
                  </a:lnTo>
                  <a:lnTo>
                    <a:pt x="817" y="665"/>
                  </a:lnTo>
                  <a:lnTo>
                    <a:pt x="794" y="663"/>
                  </a:lnTo>
                  <a:lnTo>
                    <a:pt x="755" y="664"/>
                  </a:lnTo>
                  <a:lnTo>
                    <a:pt x="727" y="652"/>
                  </a:lnTo>
                  <a:lnTo>
                    <a:pt x="676" y="605"/>
                  </a:lnTo>
                  <a:lnTo>
                    <a:pt x="654" y="596"/>
                  </a:lnTo>
                  <a:lnTo>
                    <a:pt x="613" y="580"/>
                  </a:lnTo>
                  <a:lnTo>
                    <a:pt x="580" y="582"/>
                  </a:lnTo>
                  <a:lnTo>
                    <a:pt x="536" y="559"/>
                  </a:lnTo>
                  <a:lnTo>
                    <a:pt x="510" y="538"/>
                  </a:lnTo>
                  <a:lnTo>
                    <a:pt x="484" y="546"/>
                  </a:lnTo>
                  <a:lnTo>
                    <a:pt x="486" y="578"/>
                  </a:lnTo>
                  <a:lnTo>
                    <a:pt x="473" y="580"/>
                  </a:lnTo>
                  <a:lnTo>
                    <a:pt x="445" y="587"/>
                  </a:lnTo>
                  <a:lnTo>
                    <a:pt x="423" y="600"/>
                  </a:lnTo>
                  <a:lnTo>
                    <a:pt x="395" y="607"/>
                  </a:lnTo>
                  <a:lnTo>
                    <a:pt x="395" y="580"/>
                  </a:lnTo>
                  <a:lnTo>
                    <a:pt x="411" y="536"/>
                  </a:lnTo>
                  <a:lnTo>
                    <a:pt x="437" y="524"/>
                  </a:lnTo>
                  <a:lnTo>
                    <a:pt x="432" y="511"/>
                  </a:lnTo>
                  <a:lnTo>
                    <a:pt x="401" y="534"/>
                  </a:lnTo>
                  <a:lnTo>
                    <a:pt x="380" y="563"/>
                  </a:lnTo>
                  <a:lnTo>
                    <a:pt x="343" y="590"/>
                  </a:lnTo>
                  <a:lnTo>
                    <a:pt x="357" y="615"/>
                  </a:lnTo>
                  <a:lnTo>
                    <a:pt x="329" y="645"/>
                  </a:lnTo>
                  <a:lnTo>
                    <a:pt x="300" y="660"/>
                  </a:lnTo>
                  <a:lnTo>
                    <a:pt x="274" y="669"/>
                  </a:lnTo>
                  <a:lnTo>
                    <a:pt x="264" y="688"/>
                  </a:lnTo>
                  <a:lnTo>
                    <a:pt x="222" y="703"/>
                  </a:lnTo>
                  <a:lnTo>
                    <a:pt x="210" y="723"/>
                  </a:lnTo>
                  <a:lnTo>
                    <a:pt x="177" y="736"/>
                  </a:lnTo>
                  <a:lnTo>
                    <a:pt x="160" y="729"/>
                  </a:lnTo>
                  <a:lnTo>
                    <a:pt x="135" y="736"/>
                  </a:lnTo>
                  <a:lnTo>
                    <a:pt x="106" y="745"/>
                  </a:lnTo>
                  <a:lnTo>
                    <a:pt x="81" y="753"/>
                  </a:lnTo>
                  <a:lnTo>
                    <a:pt x="34" y="755"/>
                  </a:lnTo>
                  <a:lnTo>
                    <a:pt x="33" y="746"/>
                  </a:lnTo>
                  <a:lnTo>
                    <a:pt x="65" y="733"/>
                  </a:lnTo>
                  <a:lnTo>
                    <a:pt x="93" y="726"/>
                  </a:lnTo>
                  <a:lnTo>
                    <a:pt x="126" y="709"/>
                  </a:lnTo>
                  <a:lnTo>
                    <a:pt x="158" y="711"/>
                  </a:lnTo>
                  <a:lnTo>
                    <a:pt x="174" y="696"/>
                  </a:lnTo>
                  <a:lnTo>
                    <a:pt x="213" y="676"/>
                  </a:lnTo>
                  <a:lnTo>
                    <a:pt x="220" y="668"/>
                  </a:lnTo>
                  <a:lnTo>
                    <a:pt x="241" y="656"/>
                  </a:lnTo>
                  <a:lnTo>
                    <a:pt x="252" y="623"/>
                  </a:lnTo>
                  <a:lnTo>
                    <a:pt x="269" y="598"/>
                  </a:lnTo>
                  <a:lnTo>
                    <a:pt x="239" y="607"/>
                  </a:lnTo>
                  <a:lnTo>
                    <a:pt x="233" y="598"/>
                  </a:lnTo>
                  <a:lnTo>
                    <a:pt x="217" y="611"/>
                  </a:lnTo>
                  <a:lnTo>
                    <a:pt x="206" y="586"/>
                  </a:lnTo>
                  <a:lnTo>
                    <a:pt x="196" y="601"/>
                  </a:lnTo>
                  <a:lnTo>
                    <a:pt x="193" y="576"/>
                  </a:lnTo>
                  <a:lnTo>
                    <a:pt x="166" y="589"/>
                  </a:lnTo>
                  <a:lnTo>
                    <a:pt x="151" y="585"/>
                  </a:lnTo>
                  <a:lnTo>
                    <a:pt x="155" y="559"/>
                  </a:lnTo>
                  <a:lnTo>
                    <a:pt x="164" y="543"/>
                  </a:lnTo>
                  <a:lnTo>
                    <a:pt x="152" y="524"/>
                  </a:lnTo>
                  <a:lnTo>
                    <a:pt x="121" y="525"/>
                  </a:lnTo>
                  <a:lnTo>
                    <a:pt x="107" y="498"/>
                  </a:lnTo>
                  <a:lnTo>
                    <a:pt x="95" y="483"/>
                  </a:lnTo>
                  <a:lnTo>
                    <a:pt x="102" y="458"/>
                  </a:lnTo>
                  <a:lnTo>
                    <a:pt x="91" y="434"/>
                  </a:lnTo>
                  <a:lnTo>
                    <a:pt x="107" y="410"/>
                  </a:lnTo>
                  <a:lnTo>
                    <a:pt x="131" y="389"/>
                  </a:lnTo>
                  <a:lnTo>
                    <a:pt x="145" y="368"/>
                  </a:lnTo>
                  <a:lnTo>
                    <a:pt x="163" y="369"/>
                  </a:lnTo>
                  <a:lnTo>
                    <a:pt x="175" y="381"/>
                  </a:lnTo>
                  <a:lnTo>
                    <a:pt x="198" y="362"/>
                  </a:lnTo>
                  <a:lnTo>
                    <a:pt x="212" y="370"/>
                  </a:lnTo>
                  <a:lnTo>
                    <a:pt x="232" y="359"/>
                  </a:lnTo>
                  <a:lnTo>
                    <a:pt x="233" y="337"/>
                  </a:lnTo>
                  <a:lnTo>
                    <a:pt x="223" y="325"/>
                  </a:lnTo>
                  <a:lnTo>
                    <a:pt x="242" y="310"/>
                  </a:lnTo>
                  <a:lnTo>
                    <a:pt x="230" y="309"/>
                  </a:lnTo>
                  <a:lnTo>
                    <a:pt x="206" y="314"/>
                  </a:lnTo>
                  <a:lnTo>
                    <a:pt x="197" y="323"/>
                  </a:lnTo>
                  <a:lnTo>
                    <a:pt x="183" y="308"/>
                  </a:lnTo>
                  <a:lnTo>
                    <a:pt x="153" y="306"/>
                  </a:lnTo>
                  <a:lnTo>
                    <a:pt x="127" y="286"/>
                  </a:lnTo>
                  <a:lnTo>
                    <a:pt x="124" y="265"/>
                  </a:lnTo>
                  <a:lnTo>
                    <a:pt x="108" y="231"/>
                  </a:lnTo>
                  <a:lnTo>
                    <a:pt x="141" y="219"/>
                  </a:lnTo>
                  <a:lnTo>
                    <a:pt x="190" y="208"/>
                  </a:lnTo>
                  <a:lnTo>
                    <a:pt x="206" y="211"/>
                  </a:lnTo>
                  <a:lnTo>
                    <a:pt x="197" y="235"/>
                  </a:lnTo>
                  <a:lnTo>
                    <a:pt x="239" y="243"/>
                  </a:lnTo>
                  <a:lnTo>
                    <a:pt x="231" y="210"/>
                  </a:lnTo>
                  <a:lnTo>
                    <a:pt x="212" y="185"/>
                  </a:lnTo>
                  <a:lnTo>
                    <a:pt x="205" y="158"/>
                  </a:lnTo>
                  <a:lnTo>
                    <a:pt x="193" y="132"/>
                  </a:lnTo>
                  <a:lnTo>
                    <a:pt x="173" y="110"/>
                  </a:lnTo>
                  <a:lnTo>
                    <a:pt x="190" y="87"/>
                  </a:lnTo>
                  <a:lnTo>
                    <a:pt x="222" y="94"/>
                  </a:lnTo>
                  <a:lnTo>
                    <a:pt x="250" y="77"/>
                  </a:lnTo>
                  <a:lnTo>
                    <a:pt x="261" y="53"/>
                  </a:lnTo>
                  <a:lnTo>
                    <a:pt x="285" y="34"/>
                  </a:lnTo>
                  <a:lnTo>
                    <a:pt x="303" y="32"/>
                  </a:lnTo>
                  <a:lnTo>
                    <a:pt x="340" y="16"/>
                  </a:lnTo>
                  <a:lnTo>
                    <a:pt x="355" y="23"/>
                  </a:lnTo>
                  <a:lnTo>
                    <a:pt x="387" y="0"/>
                  </a:lnTo>
                  <a:lnTo>
                    <a:pt x="410" y="15"/>
                  </a:lnTo>
                  <a:close/>
                  <a:moveTo>
                    <a:pt x="7" y="294"/>
                  </a:moveTo>
                  <a:lnTo>
                    <a:pt x="17" y="306"/>
                  </a:lnTo>
                  <a:lnTo>
                    <a:pt x="31" y="306"/>
                  </a:lnTo>
                  <a:lnTo>
                    <a:pt x="43" y="324"/>
                  </a:lnTo>
                  <a:lnTo>
                    <a:pt x="62" y="336"/>
                  </a:lnTo>
                  <a:lnTo>
                    <a:pt x="58" y="340"/>
                  </a:lnTo>
                  <a:lnTo>
                    <a:pt x="40" y="346"/>
                  </a:lnTo>
                  <a:lnTo>
                    <a:pt x="27" y="330"/>
                  </a:lnTo>
                  <a:lnTo>
                    <a:pt x="22" y="319"/>
                  </a:lnTo>
                  <a:lnTo>
                    <a:pt x="4" y="316"/>
                  </a:lnTo>
                  <a:lnTo>
                    <a:pt x="0" y="310"/>
                  </a:lnTo>
                  <a:lnTo>
                    <a:pt x="7" y="294"/>
                  </a:lnTo>
                  <a:close/>
                  <a:moveTo>
                    <a:pt x="83" y="509"/>
                  </a:moveTo>
                  <a:lnTo>
                    <a:pt x="67" y="511"/>
                  </a:lnTo>
                  <a:lnTo>
                    <a:pt x="55" y="499"/>
                  </a:lnTo>
                  <a:lnTo>
                    <a:pt x="45" y="483"/>
                  </a:lnTo>
                  <a:lnTo>
                    <a:pt x="69" y="482"/>
                  </a:lnTo>
                  <a:lnTo>
                    <a:pt x="85" y="491"/>
                  </a:lnTo>
                  <a:lnTo>
                    <a:pt x="83" y="509"/>
                  </a:lnTo>
                  <a:close/>
                  <a:moveTo>
                    <a:pt x="352" y="696"/>
                  </a:moveTo>
                  <a:lnTo>
                    <a:pt x="325" y="709"/>
                  </a:lnTo>
                  <a:lnTo>
                    <a:pt x="314" y="696"/>
                  </a:lnTo>
                  <a:lnTo>
                    <a:pt x="314" y="674"/>
                  </a:lnTo>
                  <a:lnTo>
                    <a:pt x="338" y="661"/>
                  </a:lnTo>
                  <a:lnTo>
                    <a:pt x="352" y="656"/>
                  </a:lnTo>
                  <a:lnTo>
                    <a:pt x="368" y="661"/>
                  </a:lnTo>
                  <a:lnTo>
                    <a:pt x="376" y="676"/>
                  </a:lnTo>
                  <a:lnTo>
                    <a:pt x="352" y="69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 name="Freeform 6">
              <a:extLst>
                <a:ext uri="{FF2B5EF4-FFF2-40B4-BE49-F238E27FC236}">
                  <a16:creationId xmlns:a16="http://schemas.microsoft.com/office/drawing/2014/main" id="{0B9796BE-719B-4077-A6BA-9906A2303D62}"/>
                </a:ext>
              </a:extLst>
            </p:cNvPr>
            <p:cNvSpPr>
              <a:spLocks/>
            </p:cNvSpPr>
            <p:nvPr/>
          </p:nvSpPr>
          <p:spPr bwMode="auto">
            <a:xfrm>
              <a:off x="10118725" y="4125913"/>
              <a:ext cx="336550" cy="530225"/>
            </a:xfrm>
            <a:custGeom>
              <a:avLst/>
              <a:gdLst>
                <a:gd name="T0" fmla="*/ 143 w 212"/>
                <a:gd name="T1" fmla="*/ 0 h 334"/>
                <a:gd name="T2" fmla="*/ 168 w 212"/>
                <a:gd name="T3" fmla="*/ 82 h 334"/>
                <a:gd name="T4" fmla="*/ 190 w 212"/>
                <a:gd name="T5" fmla="*/ 149 h 334"/>
                <a:gd name="T6" fmla="*/ 201 w 212"/>
                <a:gd name="T7" fmla="*/ 169 h 334"/>
                <a:gd name="T8" fmla="*/ 208 w 212"/>
                <a:gd name="T9" fmla="*/ 182 h 334"/>
                <a:gd name="T10" fmla="*/ 199 w 212"/>
                <a:gd name="T11" fmla="*/ 195 h 334"/>
                <a:gd name="T12" fmla="*/ 199 w 212"/>
                <a:gd name="T13" fmla="*/ 217 h 334"/>
                <a:gd name="T14" fmla="*/ 203 w 212"/>
                <a:gd name="T15" fmla="*/ 229 h 334"/>
                <a:gd name="T16" fmla="*/ 203 w 212"/>
                <a:gd name="T17" fmla="*/ 241 h 334"/>
                <a:gd name="T18" fmla="*/ 203 w 212"/>
                <a:gd name="T19" fmla="*/ 253 h 334"/>
                <a:gd name="T20" fmla="*/ 208 w 212"/>
                <a:gd name="T21" fmla="*/ 261 h 334"/>
                <a:gd name="T22" fmla="*/ 212 w 212"/>
                <a:gd name="T23" fmla="*/ 269 h 334"/>
                <a:gd name="T24" fmla="*/ 90 w 212"/>
                <a:gd name="T25" fmla="*/ 282 h 334"/>
                <a:gd name="T26" fmla="*/ 57 w 212"/>
                <a:gd name="T27" fmla="*/ 290 h 334"/>
                <a:gd name="T28" fmla="*/ 56 w 212"/>
                <a:gd name="T29" fmla="*/ 296 h 334"/>
                <a:gd name="T30" fmla="*/ 71 w 212"/>
                <a:gd name="T31" fmla="*/ 310 h 334"/>
                <a:gd name="T32" fmla="*/ 69 w 212"/>
                <a:gd name="T33" fmla="*/ 324 h 334"/>
                <a:gd name="T34" fmla="*/ 66 w 212"/>
                <a:gd name="T35" fmla="*/ 334 h 334"/>
                <a:gd name="T36" fmla="*/ 12 w 212"/>
                <a:gd name="T37" fmla="*/ 331 h 334"/>
                <a:gd name="T38" fmla="*/ 2 w 212"/>
                <a:gd name="T39" fmla="*/ 226 h 334"/>
                <a:gd name="T40" fmla="*/ 2 w 212"/>
                <a:gd name="T41" fmla="*/ 116 h 334"/>
                <a:gd name="T42" fmla="*/ 5 w 212"/>
                <a:gd name="T43" fmla="*/ 26 h 334"/>
                <a:gd name="T44" fmla="*/ 0 w 212"/>
                <a:gd name="T45" fmla="*/ 13 h 334"/>
                <a:gd name="T46" fmla="*/ 71 w 212"/>
                <a:gd name="T47" fmla="*/ 6 h 334"/>
                <a:gd name="T48" fmla="*/ 143 w 212"/>
                <a:gd name="T4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334">
                  <a:moveTo>
                    <a:pt x="143" y="0"/>
                  </a:moveTo>
                  <a:lnTo>
                    <a:pt x="168" y="82"/>
                  </a:lnTo>
                  <a:lnTo>
                    <a:pt x="190" y="149"/>
                  </a:lnTo>
                  <a:lnTo>
                    <a:pt x="201" y="169"/>
                  </a:lnTo>
                  <a:lnTo>
                    <a:pt x="208" y="182"/>
                  </a:lnTo>
                  <a:lnTo>
                    <a:pt x="199" y="195"/>
                  </a:lnTo>
                  <a:lnTo>
                    <a:pt x="199" y="217"/>
                  </a:lnTo>
                  <a:lnTo>
                    <a:pt x="203" y="229"/>
                  </a:lnTo>
                  <a:lnTo>
                    <a:pt x="203" y="241"/>
                  </a:lnTo>
                  <a:lnTo>
                    <a:pt x="203" y="253"/>
                  </a:lnTo>
                  <a:lnTo>
                    <a:pt x="208" y="261"/>
                  </a:lnTo>
                  <a:lnTo>
                    <a:pt x="212" y="269"/>
                  </a:lnTo>
                  <a:lnTo>
                    <a:pt x="90" y="282"/>
                  </a:lnTo>
                  <a:lnTo>
                    <a:pt x="57" y="290"/>
                  </a:lnTo>
                  <a:lnTo>
                    <a:pt x="56" y="296"/>
                  </a:lnTo>
                  <a:lnTo>
                    <a:pt x="71" y="310"/>
                  </a:lnTo>
                  <a:lnTo>
                    <a:pt x="69" y="324"/>
                  </a:lnTo>
                  <a:lnTo>
                    <a:pt x="66" y="334"/>
                  </a:lnTo>
                  <a:lnTo>
                    <a:pt x="12" y="331"/>
                  </a:lnTo>
                  <a:lnTo>
                    <a:pt x="2" y="226"/>
                  </a:lnTo>
                  <a:lnTo>
                    <a:pt x="2" y="116"/>
                  </a:lnTo>
                  <a:lnTo>
                    <a:pt x="5" y="26"/>
                  </a:lnTo>
                  <a:lnTo>
                    <a:pt x="0" y="13"/>
                  </a:lnTo>
                  <a:lnTo>
                    <a:pt x="71" y="6"/>
                  </a:lnTo>
                  <a:lnTo>
                    <a:pt x="14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 name="Freeform 7">
              <a:extLst>
                <a:ext uri="{FF2B5EF4-FFF2-40B4-BE49-F238E27FC236}">
                  <a16:creationId xmlns:a16="http://schemas.microsoft.com/office/drawing/2014/main" id="{0C4C35E1-37AE-408F-B6D5-553B50C04EE8}"/>
                </a:ext>
              </a:extLst>
            </p:cNvPr>
            <p:cNvSpPr>
              <a:spLocks/>
            </p:cNvSpPr>
            <p:nvPr/>
          </p:nvSpPr>
          <p:spPr bwMode="auto">
            <a:xfrm>
              <a:off x="9534525" y="3998913"/>
              <a:ext cx="441325" cy="393700"/>
            </a:xfrm>
            <a:custGeom>
              <a:avLst/>
              <a:gdLst>
                <a:gd name="T0" fmla="*/ 278 w 278"/>
                <a:gd name="T1" fmla="*/ 29 h 248"/>
                <a:gd name="T2" fmla="*/ 278 w 278"/>
                <a:gd name="T3" fmla="*/ 35 h 248"/>
                <a:gd name="T4" fmla="*/ 273 w 278"/>
                <a:gd name="T5" fmla="*/ 45 h 248"/>
                <a:gd name="T6" fmla="*/ 263 w 278"/>
                <a:gd name="T7" fmla="*/ 53 h 248"/>
                <a:gd name="T8" fmla="*/ 262 w 278"/>
                <a:gd name="T9" fmla="*/ 64 h 248"/>
                <a:gd name="T10" fmla="*/ 253 w 278"/>
                <a:gd name="T11" fmla="*/ 74 h 248"/>
                <a:gd name="T12" fmla="*/ 256 w 278"/>
                <a:gd name="T13" fmla="*/ 94 h 248"/>
                <a:gd name="T14" fmla="*/ 250 w 278"/>
                <a:gd name="T15" fmla="*/ 100 h 248"/>
                <a:gd name="T16" fmla="*/ 249 w 278"/>
                <a:gd name="T17" fmla="*/ 106 h 248"/>
                <a:gd name="T18" fmla="*/ 239 w 278"/>
                <a:gd name="T19" fmla="*/ 112 h 248"/>
                <a:gd name="T20" fmla="*/ 239 w 278"/>
                <a:gd name="T21" fmla="*/ 121 h 248"/>
                <a:gd name="T22" fmla="*/ 233 w 278"/>
                <a:gd name="T23" fmla="*/ 140 h 248"/>
                <a:gd name="T24" fmla="*/ 227 w 278"/>
                <a:gd name="T25" fmla="*/ 145 h 248"/>
                <a:gd name="T26" fmla="*/ 217 w 278"/>
                <a:gd name="T27" fmla="*/ 155 h 248"/>
                <a:gd name="T28" fmla="*/ 212 w 278"/>
                <a:gd name="T29" fmla="*/ 169 h 248"/>
                <a:gd name="T30" fmla="*/ 200 w 278"/>
                <a:gd name="T31" fmla="*/ 194 h 248"/>
                <a:gd name="T32" fmla="*/ 200 w 278"/>
                <a:gd name="T33" fmla="*/ 210 h 248"/>
                <a:gd name="T34" fmla="*/ 208 w 278"/>
                <a:gd name="T35" fmla="*/ 228 h 248"/>
                <a:gd name="T36" fmla="*/ 206 w 278"/>
                <a:gd name="T37" fmla="*/ 241 h 248"/>
                <a:gd name="T38" fmla="*/ 156 w 278"/>
                <a:gd name="T39" fmla="*/ 241 h 248"/>
                <a:gd name="T40" fmla="*/ 93 w 278"/>
                <a:gd name="T41" fmla="*/ 247 h 248"/>
                <a:gd name="T42" fmla="*/ 37 w 278"/>
                <a:gd name="T43" fmla="*/ 248 h 248"/>
                <a:gd name="T44" fmla="*/ 38 w 278"/>
                <a:gd name="T45" fmla="*/ 209 h 248"/>
                <a:gd name="T46" fmla="*/ 25 w 278"/>
                <a:gd name="T47" fmla="*/ 209 h 248"/>
                <a:gd name="T48" fmla="*/ 15 w 278"/>
                <a:gd name="T49" fmla="*/ 210 h 248"/>
                <a:gd name="T50" fmla="*/ 11 w 278"/>
                <a:gd name="T51" fmla="*/ 205 h 248"/>
                <a:gd name="T52" fmla="*/ 12 w 278"/>
                <a:gd name="T53" fmla="*/ 145 h 248"/>
                <a:gd name="T54" fmla="*/ 12 w 278"/>
                <a:gd name="T55" fmla="*/ 78 h 248"/>
                <a:gd name="T56" fmla="*/ 0 w 278"/>
                <a:gd name="T57" fmla="*/ 5 h 248"/>
                <a:gd name="T58" fmla="*/ 67 w 278"/>
                <a:gd name="T59" fmla="*/ 5 h 248"/>
                <a:gd name="T60" fmla="*/ 128 w 278"/>
                <a:gd name="T61" fmla="*/ 4 h 248"/>
                <a:gd name="T62" fmla="*/ 187 w 278"/>
                <a:gd name="T63" fmla="*/ 0 h 248"/>
                <a:gd name="T64" fmla="*/ 251 w 278"/>
                <a:gd name="T65" fmla="*/ 1 h 248"/>
                <a:gd name="T66" fmla="*/ 256 w 278"/>
                <a:gd name="T67" fmla="*/ 9 h 248"/>
                <a:gd name="T68" fmla="*/ 251 w 278"/>
                <a:gd name="T69" fmla="*/ 17 h 248"/>
                <a:gd name="T70" fmla="*/ 244 w 278"/>
                <a:gd name="T71" fmla="*/ 25 h 248"/>
                <a:gd name="T72" fmla="*/ 242 w 278"/>
                <a:gd name="T73" fmla="*/ 32 h 248"/>
                <a:gd name="T74" fmla="*/ 278 w 278"/>
                <a:gd name="T75" fmla="*/ 2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8" h="248">
                  <a:moveTo>
                    <a:pt x="278" y="29"/>
                  </a:moveTo>
                  <a:lnTo>
                    <a:pt x="278" y="35"/>
                  </a:lnTo>
                  <a:lnTo>
                    <a:pt x="273" y="45"/>
                  </a:lnTo>
                  <a:lnTo>
                    <a:pt x="263" y="53"/>
                  </a:lnTo>
                  <a:lnTo>
                    <a:pt x="262" y="64"/>
                  </a:lnTo>
                  <a:lnTo>
                    <a:pt x="253" y="74"/>
                  </a:lnTo>
                  <a:lnTo>
                    <a:pt x="256" y="94"/>
                  </a:lnTo>
                  <a:lnTo>
                    <a:pt x="250" y="100"/>
                  </a:lnTo>
                  <a:lnTo>
                    <a:pt x="249" y="106"/>
                  </a:lnTo>
                  <a:lnTo>
                    <a:pt x="239" y="112"/>
                  </a:lnTo>
                  <a:lnTo>
                    <a:pt x="239" y="121"/>
                  </a:lnTo>
                  <a:lnTo>
                    <a:pt x="233" y="140"/>
                  </a:lnTo>
                  <a:lnTo>
                    <a:pt x="227" y="145"/>
                  </a:lnTo>
                  <a:lnTo>
                    <a:pt x="217" y="155"/>
                  </a:lnTo>
                  <a:lnTo>
                    <a:pt x="212" y="169"/>
                  </a:lnTo>
                  <a:lnTo>
                    <a:pt x="200" y="194"/>
                  </a:lnTo>
                  <a:lnTo>
                    <a:pt x="200" y="210"/>
                  </a:lnTo>
                  <a:lnTo>
                    <a:pt x="208" y="228"/>
                  </a:lnTo>
                  <a:lnTo>
                    <a:pt x="206" y="241"/>
                  </a:lnTo>
                  <a:lnTo>
                    <a:pt x="156" y="241"/>
                  </a:lnTo>
                  <a:lnTo>
                    <a:pt x="93" y="247"/>
                  </a:lnTo>
                  <a:lnTo>
                    <a:pt x="37" y="248"/>
                  </a:lnTo>
                  <a:lnTo>
                    <a:pt x="38" y="209"/>
                  </a:lnTo>
                  <a:lnTo>
                    <a:pt x="25" y="209"/>
                  </a:lnTo>
                  <a:lnTo>
                    <a:pt x="15" y="210"/>
                  </a:lnTo>
                  <a:lnTo>
                    <a:pt x="11" y="205"/>
                  </a:lnTo>
                  <a:lnTo>
                    <a:pt x="12" y="145"/>
                  </a:lnTo>
                  <a:lnTo>
                    <a:pt x="12" y="78"/>
                  </a:lnTo>
                  <a:lnTo>
                    <a:pt x="0" y="5"/>
                  </a:lnTo>
                  <a:lnTo>
                    <a:pt x="67" y="5"/>
                  </a:lnTo>
                  <a:lnTo>
                    <a:pt x="128" y="4"/>
                  </a:lnTo>
                  <a:lnTo>
                    <a:pt x="187" y="0"/>
                  </a:lnTo>
                  <a:lnTo>
                    <a:pt x="251" y="1"/>
                  </a:lnTo>
                  <a:lnTo>
                    <a:pt x="256" y="9"/>
                  </a:lnTo>
                  <a:lnTo>
                    <a:pt x="251" y="17"/>
                  </a:lnTo>
                  <a:lnTo>
                    <a:pt x="244" y="25"/>
                  </a:lnTo>
                  <a:lnTo>
                    <a:pt x="242" y="32"/>
                  </a:lnTo>
                  <a:lnTo>
                    <a:pt x="278" y="2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 name="Freeform 8">
              <a:extLst>
                <a:ext uri="{FF2B5EF4-FFF2-40B4-BE49-F238E27FC236}">
                  <a16:creationId xmlns:a16="http://schemas.microsoft.com/office/drawing/2014/main" id="{3EABB9DF-B953-4477-AC4C-018DA284ADF4}"/>
                </a:ext>
              </a:extLst>
            </p:cNvPr>
            <p:cNvSpPr>
              <a:spLocks/>
            </p:cNvSpPr>
            <p:nvPr/>
          </p:nvSpPr>
          <p:spPr bwMode="auto">
            <a:xfrm>
              <a:off x="8270875" y="3444875"/>
              <a:ext cx="641350" cy="496887"/>
            </a:xfrm>
            <a:custGeom>
              <a:avLst/>
              <a:gdLst>
                <a:gd name="T0" fmla="*/ 398 w 404"/>
                <a:gd name="T1" fmla="*/ 107 h 313"/>
                <a:gd name="T2" fmla="*/ 392 w 404"/>
                <a:gd name="T3" fmla="*/ 212 h 313"/>
                <a:gd name="T4" fmla="*/ 385 w 404"/>
                <a:gd name="T5" fmla="*/ 313 h 313"/>
                <a:gd name="T6" fmla="*/ 333 w 404"/>
                <a:gd name="T7" fmla="*/ 309 h 313"/>
                <a:gd name="T8" fmla="*/ 266 w 404"/>
                <a:gd name="T9" fmla="*/ 304 h 313"/>
                <a:gd name="T10" fmla="*/ 173 w 404"/>
                <a:gd name="T11" fmla="*/ 294 h 313"/>
                <a:gd name="T12" fmla="*/ 86 w 404"/>
                <a:gd name="T13" fmla="*/ 283 h 313"/>
                <a:gd name="T14" fmla="*/ 0 w 404"/>
                <a:gd name="T15" fmla="*/ 272 h 313"/>
                <a:gd name="T16" fmla="*/ 39 w 404"/>
                <a:gd name="T17" fmla="*/ 0 h 313"/>
                <a:gd name="T18" fmla="*/ 91 w 404"/>
                <a:gd name="T19" fmla="*/ 7 h 313"/>
                <a:gd name="T20" fmla="*/ 143 w 404"/>
                <a:gd name="T21" fmla="*/ 14 h 313"/>
                <a:gd name="T22" fmla="*/ 247 w 404"/>
                <a:gd name="T23" fmla="*/ 25 h 313"/>
                <a:gd name="T24" fmla="*/ 299 w 404"/>
                <a:gd name="T25" fmla="*/ 30 h 313"/>
                <a:gd name="T26" fmla="*/ 404 w 404"/>
                <a:gd name="T27" fmla="*/ 39 h 313"/>
                <a:gd name="T28" fmla="*/ 398 w 404"/>
                <a:gd name="T29" fmla="*/ 104 h 313"/>
                <a:gd name="T30" fmla="*/ 398 w 404"/>
                <a:gd name="T3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313">
                  <a:moveTo>
                    <a:pt x="398" y="107"/>
                  </a:moveTo>
                  <a:lnTo>
                    <a:pt x="392" y="212"/>
                  </a:lnTo>
                  <a:lnTo>
                    <a:pt x="385" y="313"/>
                  </a:lnTo>
                  <a:lnTo>
                    <a:pt x="333" y="309"/>
                  </a:lnTo>
                  <a:lnTo>
                    <a:pt x="266" y="304"/>
                  </a:lnTo>
                  <a:lnTo>
                    <a:pt x="173" y="294"/>
                  </a:lnTo>
                  <a:lnTo>
                    <a:pt x="86" y="283"/>
                  </a:lnTo>
                  <a:lnTo>
                    <a:pt x="0" y="272"/>
                  </a:lnTo>
                  <a:lnTo>
                    <a:pt x="39" y="0"/>
                  </a:lnTo>
                  <a:lnTo>
                    <a:pt x="91" y="7"/>
                  </a:lnTo>
                  <a:lnTo>
                    <a:pt x="143" y="14"/>
                  </a:lnTo>
                  <a:lnTo>
                    <a:pt x="247" y="25"/>
                  </a:lnTo>
                  <a:lnTo>
                    <a:pt x="299" y="30"/>
                  </a:lnTo>
                  <a:lnTo>
                    <a:pt x="404" y="39"/>
                  </a:lnTo>
                  <a:lnTo>
                    <a:pt x="398" y="104"/>
                  </a:lnTo>
                  <a:lnTo>
                    <a:pt x="398" y="10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1" name="Freeform 9">
              <a:extLst>
                <a:ext uri="{FF2B5EF4-FFF2-40B4-BE49-F238E27FC236}">
                  <a16:creationId xmlns:a16="http://schemas.microsoft.com/office/drawing/2014/main" id="{E12133E4-BC17-4458-86FC-71E4CB5FE64D}"/>
                </a:ext>
              </a:extLst>
            </p:cNvPr>
            <p:cNvSpPr>
              <a:spLocks/>
            </p:cNvSpPr>
            <p:nvPr/>
          </p:nvSpPr>
          <p:spPr bwMode="auto">
            <a:xfrm>
              <a:off x="11233150" y="3151188"/>
              <a:ext cx="150813" cy="147637"/>
            </a:xfrm>
            <a:custGeom>
              <a:avLst/>
              <a:gdLst>
                <a:gd name="T0" fmla="*/ 84 w 95"/>
                <a:gd name="T1" fmla="*/ 0 h 93"/>
                <a:gd name="T2" fmla="*/ 95 w 95"/>
                <a:gd name="T3" fmla="*/ 36 h 93"/>
                <a:gd name="T4" fmla="*/ 95 w 95"/>
                <a:gd name="T5" fmla="*/ 46 h 93"/>
                <a:gd name="T6" fmla="*/ 73 w 95"/>
                <a:gd name="T7" fmla="*/ 56 h 93"/>
                <a:gd name="T8" fmla="*/ 45 w 95"/>
                <a:gd name="T9" fmla="*/ 67 h 93"/>
                <a:gd name="T10" fmla="*/ 9 w 95"/>
                <a:gd name="T11" fmla="*/ 93 h 93"/>
                <a:gd name="T12" fmla="*/ 6 w 95"/>
                <a:gd name="T13" fmla="*/ 85 h 93"/>
                <a:gd name="T14" fmla="*/ 15 w 95"/>
                <a:gd name="T15" fmla="*/ 76 h 93"/>
                <a:gd name="T16" fmla="*/ 9 w 95"/>
                <a:gd name="T17" fmla="*/ 71 h 93"/>
                <a:gd name="T18" fmla="*/ 0 w 95"/>
                <a:gd name="T19" fmla="*/ 19 h 93"/>
                <a:gd name="T20" fmla="*/ 38 w 95"/>
                <a:gd name="T21" fmla="*/ 11 h 93"/>
                <a:gd name="T22" fmla="*/ 84 w 95"/>
                <a:gd name="T2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93">
                  <a:moveTo>
                    <a:pt x="84" y="0"/>
                  </a:moveTo>
                  <a:lnTo>
                    <a:pt x="95" y="36"/>
                  </a:lnTo>
                  <a:lnTo>
                    <a:pt x="95" y="46"/>
                  </a:lnTo>
                  <a:lnTo>
                    <a:pt x="73" y="56"/>
                  </a:lnTo>
                  <a:lnTo>
                    <a:pt x="45" y="67"/>
                  </a:lnTo>
                  <a:lnTo>
                    <a:pt x="9" y="93"/>
                  </a:lnTo>
                  <a:lnTo>
                    <a:pt x="6" y="85"/>
                  </a:lnTo>
                  <a:lnTo>
                    <a:pt x="15" y="76"/>
                  </a:lnTo>
                  <a:lnTo>
                    <a:pt x="9" y="71"/>
                  </a:lnTo>
                  <a:lnTo>
                    <a:pt x="0" y="19"/>
                  </a:lnTo>
                  <a:lnTo>
                    <a:pt x="38" y="11"/>
                  </a:lnTo>
                  <a:lnTo>
                    <a:pt x="8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2" name="Freeform 10">
              <a:extLst>
                <a:ext uri="{FF2B5EF4-FFF2-40B4-BE49-F238E27FC236}">
                  <a16:creationId xmlns:a16="http://schemas.microsoft.com/office/drawing/2014/main" id="{698B2AE1-BA71-4985-9E44-545E26B084ED}"/>
                </a:ext>
              </a:extLst>
            </p:cNvPr>
            <p:cNvSpPr>
              <a:spLocks/>
            </p:cNvSpPr>
            <p:nvPr/>
          </p:nvSpPr>
          <p:spPr bwMode="auto">
            <a:xfrm>
              <a:off x="11014075" y="3575050"/>
              <a:ext cx="19050" cy="20637"/>
            </a:xfrm>
            <a:custGeom>
              <a:avLst/>
              <a:gdLst>
                <a:gd name="T0" fmla="*/ 6 w 12"/>
                <a:gd name="T1" fmla="*/ 13 h 13"/>
                <a:gd name="T2" fmla="*/ 6 w 12"/>
                <a:gd name="T3" fmla="*/ 9 h 13"/>
                <a:gd name="T4" fmla="*/ 0 w 12"/>
                <a:gd name="T5" fmla="*/ 4 h 13"/>
                <a:gd name="T6" fmla="*/ 4 w 12"/>
                <a:gd name="T7" fmla="*/ 0 h 13"/>
                <a:gd name="T8" fmla="*/ 12 w 12"/>
                <a:gd name="T9" fmla="*/ 6 h 13"/>
                <a:gd name="T10" fmla="*/ 6 w 12"/>
                <a:gd name="T11" fmla="*/ 13 h 13"/>
              </a:gdLst>
              <a:ahLst/>
              <a:cxnLst>
                <a:cxn ang="0">
                  <a:pos x="T0" y="T1"/>
                </a:cxn>
                <a:cxn ang="0">
                  <a:pos x="T2" y="T3"/>
                </a:cxn>
                <a:cxn ang="0">
                  <a:pos x="T4" y="T5"/>
                </a:cxn>
                <a:cxn ang="0">
                  <a:pos x="T6" y="T7"/>
                </a:cxn>
                <a:cxn ang="0">
                  <a:pos x="T8" y="T9"/>
                </a:cxn>
                <a:cxn ang="0">
                  <a:pos x="T10" y="T11"/>
                </a:cxn>
              </a:cxnLst>
              <a:rect l="0" t="0" r="r" b="b"/>
              <a:pathLst>
                <a:path w="12" h="13">
                  <a:moveTo>
                    <a:pt x="6" y="13"/>
                  </a:moveTo>
                  <a:lnTo>
                    <a:pt x="6" y="9"/>
                  </a:lnTo>
                  <a:lnTo>
                    <a:pt x="0" y="4"/>
                  </a:lnTo>
                  <a:lnTo>
                    <a:pt x="4" y="0"/>
                  </a:lnTo>
                  <a:lnTo>
                    <a:pt x="12" y="6"/>
                  </a:lnTo>
                  <a:lnTo>
                    <a:pt x="6" y="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3" name="Freeform 11">
              <a:extLst>
                <a:ext uri="{FF2B5EF4-FFF2-40B4-BE49-F238E27FC236}">
                  <a16:creationId xmlns:a16="http://schemas.microsoft.com/office/drawing/2014/main" id="{00EAB208-AA31-4980-99F6-63D519FE5744}"/>
                </a:ext>
              </a:extLst>
            </p:cNvPr>
            <p:cNvSpPr>
              <a:spLocks/>
            </p:cNvSpPr>
            <p:nvPr/>
          </p:nvSpPr>
          <p:spPr bwMode="auto">
            <a:xfrm>
              <a:off x="11106150" y="3457575"/>
              <a:ext cx="93663" cy="150812"/>
            </a:xfrm>
            <a:custGeom>
              <a:avLst/>
              <a:gdLst>
                <a:gd name="T0" fmla="*/ 19 w 59"/>
                <a:gd name="T1" fmla="*/ 1 h 95"/>
                <a:gd name="T2" fmla="*/ 13 w 59"/>
                <a:gd name="T3" fmla="*/ 10 h 95"/>
                <a:gd name="T4" fmla="*/ 17 w 59"/>
                <a:gd name="T5" fmla="*/ 22 h 95"/>
                <a:gd name="T6" fmla="*/ 37 w 59"/>
                <a:gd name="T7" fmla="*/ 55 h 95"/>
                <a:gd name="T8" fmla="*/ 59 w 59"/>
                <a:gd name="T9" fmla="*/ 87 h 95"/>
                <a:gd name="T10" fmla="*/ 23 w 59"/>
                <a:gd name="T11" fmla="*/ 95 h 95"/>
                <a:gd name="T12" fmla="*/ 0 w 59"/>
                <a:gd name="T13" fmla="*/ 10 h 95"/>
                <a:gd name="T14" fmla="*/ 3 w 59"/>
                <a:gd name="T15" fmla="*/ 3 h 95"/>
                <a:gd name="T16" fmla="*/ 7 w 59"/>
                <a:gd name="T17" fmla="*/ 0 h 95"/>
                <a:gd name="T18" fmla="*/ 19 w 59"/>
                <a:gd name="T19"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95">
                  <a:moveTo>
                    <a:pt x="19" y="1"/>
                  </a:moveTo>
                  <a:lnTo>
                    <a:pt x="13" y="10"/>
                  </a:lnTo>
                  <a:lnTo>
                    <a:pt x="17" y="22"/>
                  </a:lnTo>
                  <a:lnTo>
                    <a:pt x="37" y="55"/>
                  </a:lnTo>
                  <a:lnTo>
                    <a:pt x="59" y="87"/>
                  </a:lnTo>
                  <a:lnTo>
                    <a:pt x="23" y="95"/>
                  </a:lnTo>
                  <a:lnTo>
                    <a:pt x="0" y="10"/>
                  </a:lnTo>
                  <a:lnTo>
                    <a:pt x="3" y="3"/>
                  </a:lnTo>
                  <a:lnTo>
                    <a:pt x="7" y="0"/>
                  </a:lnTo>
                  <a:lnTo>
                    <a:pt x="19"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4" name="Freeform 12">
              <a:extLst>
                <a:ext uri="{FF2B5EF4-FFF2-40B4-BE49-F238E27FC236}">
                  <a16:creationId xmlns:a16="http://schemas.microsoft.com/office/drawing/2014/main" id="{E46B0A39-607C-4168-AD0C-D84580BAEFD3}"/>
                </a:ext>
              </a:extLst>
            </p:cNvPr>
            <p:cNvSpPr>
              <a:spLocks/>
            </p:cNvSpPr>
            <p:nvPr/>
          </p:nvSpPr>
          <p:spPr bwMode="auto">
            <a:xfrm>
              <a:off x="10207625" y="4530725"/>
              <a:ext cx="806450" cy="609600"/>
            </a:xfrm>
            <a:custGeom>
              <a:avLst/>
              <a:gdLst>
                <a:gd name="T0" fmla="*/ 367 w 508"/>
                <a:gd name="T1" fmla="*/ 3 h 384"/>
                <a:gd name="T2" fmla="*/ 383 w 508"/>
                <a:gd name="T3" fmla="*/ 51 h 384"/>
                <a:gd name="T4" fmla="*/ 415 w 508"/>
                <a:gd name="T5" fmla="*/ 104 h 384"/>
                <a:gd name="T6" fmla="*/ 451 w 508"/>
                <a:gd name="T7" fmla="*/ 150 h 384"/>
                <a:gd name="T8" fmla="*/ 455 w 508"/>
                <a:gd name="T9" fmla="*/ 177 h 384"/>
                <a:gd name="T10" fmla="*/ 495 w 508"/>
                <a:gd name="T11" fmla="*/ 243 h 384"/>
                <a:gd name="T12" fmla="*/ 508 w 508"/>
                <a:gd name="T13" fmla="*/ 305 h 384"/>
                <a:gd name="T14" fmla="*/ 506 w 508"/>
                <a:gd name="T15" fmla="*/ 367 h 384"/>
                <a:gd name="T16" fmla="*/ 482 w 508"/>
                <a:gd name="T17" fmla="*/ 384 h 384"/>
                <a:gd name="T18" fmla="*/ 448 w 508"/>
                <a:gd name="T19" fmla="*/ 380 h 384"/>
                <a:gd name="T20" fmla="*/ 433 w 508"/>
                <a:gd name="T21" fmla="*/ 351 h 384"/>
                <a:gd name="T22" fmla="*/ 407 w 508"/>
                <a:gd name="T23" fmla="*/ 339 h 384"/>
                <a:gd name="T24" fmla="*/ 365 w 508"/>
                <a:gd name="T25" fmla="*/ 284 h 384"/>
                <a:gd name="T26" fmla="*/ 327 w 508"/>
                <a:gd name="T27" fmla="*/ 239 h 384"/>
                <a:gd name="T28" fmla="*/ 316 w 508"/>
                <a:gd name="T29" fmla="*/ 206 h 384"/>
                <a:gd name="T30" fmla="*/ 321 w 508"/>
                <a:gd name="T31" fmla="*/ 162 h 384"/>
                <a:gd name="T32" fmla="*/ 300 w 508"/>
                <a:gd name="T33" fmla="*/ 126 h 384"/>
                <a:gd name="T34" fmla="*/ 256 w 508"/>
                <a:gd name="T35" fmla="*/ 91 h 384"/>
                <a:gd name="T36" fmla="*/ 218 w 508"/>
                <a:gd name="T37" fmla="*/ 69 h 384"/>
                <a:gd name="T38" fmla="*/ 153 w 508"/>
                <a:gd name="T39" fmla="*/ 106 h 384"/>
                <a:gd name="T40" fmla="*/ 138 w 508"/>
                <a:gd name="T41" fmla="*/ 89 h 384"/>
                <a:gd name="T42" fmla="*/ 77 w 508"/>
                <a:gd name="T43" fmla="*/ 64 h 384"/>
                <a:gd name="T44" fmla="*/ 10 w 508"/>
                <a:gd name="T45" fmla="*/ 79 h 384"/>
                <a:gd name="T46" fmla="*/ 13 w 508"/>
                <a:gd name="T47" fmla="*/ 69 h 384"/>
                <a:gd name="T48" fmla="*/ 15 w 508"/>
                <a:gd name="T49" fmla="*/ 55 h 384"/>
                <a:gd name="T50" fmla="*/ 0 w 508"/>
                <a:gd name="T51" fmla="*/ 41 h 384"/>
                <a:gd name="T52" fmla="*/ 1 w 508"/>
                <a:gd name="T53" fmla="*/ 35 h 384"/>
                <a:gd name="T54" fmla="*/ 34 w 508"/>
                <a:gd name="T55" fmla="*/ 27 h 384"/>
                <a:gd name="T56" fmla="*/ 156 w 508"/>
                <a:gd name="T57" fmla="*/ 14 h 384"/>
                <a:gd name="T58" fmla="*/ 167 w 508"/>
                <a:gd name="T59" fmla="*/ 32 h 384"/>
                <a:gd name="T60" fmla="*/ 227 w 508"/>
                <a:gd name="T61" fmla="*/ 26 h 384"/>
                <a:gd name="T62" fmla="*/ 325 w 508"/>
                <a:gd name="T63" fmla="*/ 23 h 384"/>
                <a:gd name="T64" fmla="*/ 332 w 508"/>
                <a:gd name="T65" fmla="*/ 34 h 384"/>
                <a:gd name="T66" fmla="*/ 338 w 508"/>
                <a:gd name="T67" fmla="*/ 27 h 384"/>
                <a:gd name="T68" fmla="*/ 335 w 508"/>
                <a:gd name="T69" fmla="*/ 4 h 384"/>
                <a:gd name="T70" fmla="*/ 342 w 508"/>
                <a:gd name="T71" fmla="*/ 0 h 384"/>
                <a:gd name="T72" fmla="*/ 354 w 508"/>
                <a:gd name="T73" fmla="*/ 3 h 384"/>
                <a:gd name="T74" fmla="*/ 367 w 508"/>
                <a:gd name="T75" fmla="*/ 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8" h="384">
                  <a:moveTo>
                    <a:pt x="367" y="3"/>
                  </a:moveTo>
                  <a:lnTo>
                    <a:pt x="383" y="51"/>
                  </a:lnTo>
                  <a:lnTo>
                    <a:pt x="415" y="104"/>
                  </a:lnTo>
                  <a:lnTo>
                    <a:pt x="451" y="150"/>
                  </a:lnTo>
                  <a:lnTo>
                    <a:pt x="455" y="177"/>
                  </a:lnTo>
                  <a:lnTo>
                    <a:pt x="495" y="243"/>
                  </a:lnTo>
                  <a:lnTo>
                    <a:pt x="508" y="305"/>
                  </a:lnTo>
                  <a:lnTo>
                    <a:pt x="506" y="367"/>
                  </a:lnTo>
                  <a:lnTo>
                    <a:pt x="482" y="384"/>
                  </a:lnTo>
                  <a:lnTo>
                    <a:pt x="448" y="380"/>
                  </a:lnTo>
                  <a:lnTo>
                    <a:pt x="433" y="351"/>
                  </a:lnTo>
                  <a:lnTo>
                    <a:pt x="407" y="339"/>
                  </a:lnTo>
                  <a:lnTo>
                    <a:pt x="365" y="284"/>
                  </a:lnTo>
                  <a:lnTo>
                    <a:pt x="327" y="239"/>
                  </a:lnTo>
                  <a:lnTo>
                    <a:pt x="316" y="206"/>
                  </a:lnTo>
                  <a:lnTo>
                    <a:pt x="321" y="162"/>
                  </a:lnTo>
                  <a:lnTo>
                    <a:pt x="300" y="126"/>
                  </a:lnTo>
                  <a:lnTo>
                    <a:pt x="256" y="91"/>
                  </a:lnTo>
                  <a:lnTo>
                    <a:pt x="218" y="69"/>
                  </a:lnTo>
                  <a:lnTo>
                    <a:pt x="153" y="106"/>
                  </a:lnTo>
                  <a:lnTo>
                    <a:pt x="138" y="89"/>
                  </a:lnTo>
                  <a:lnTo>
                    <a:pt x="77" y="64"/>
                  </a:lnTo>
                  <a:lnTo>
                    <a:pt x="10" y="79"/>
                  </a:lnTo>
                  <a:lnTo>
                    <a:pt x="13" y="69"/>
                  </a:lnTo>
                  <a:lnTo>
                    <a:pt x="15" y="55"/>
                  </a:lnTo>
                  <a:lnTo>
                    <a:pt x="0" y="41"/>
                  </a:lnTo>
                  <a:lnTo>
                    <a:pt x="1" y="35"/>
                  </a:lnTo>
                  <a:lnTo>
                    <a:pt x="34" y="27"/>
                  </a:lnTo>
                  <a:lnTo>
                    <a:pt x="156" y="14"/>
                  </a:lnTo>
                  <a:lnTo>
                    <a:pt x="167" y="32"/>
                  </a:lnTo>
                  <a:lnTo>
                    <a:pt x="227" y="26"/>
                  </a:lnTo>
                  <a:lnTo>
                    <a:pt x="325" y="23"/>
                  </a:lnTo>
                  <a:lnTo>
                    <a:pt x="332" y="34"/>
                  </a:lnTo>
                  <a:lnTo>
                    <a:pt x="338" y="27"/>
                  </a:lnTo>
                  <a:lnTo>
                    <a:pt x="335" y="4"/>
                  </a:lnTo>
                  <a:lnTo>
                    <a:pt x="342" y="0"/>
                  </a:lnTo>
                  <a:lnTo>
                    <a:pt x="354" y="3"/>
                  </a:lnTo>
                  <a:lnTo>
                    <a:pt x="367"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5" name="Freeform 13">
              <a:extLst>
                <a:ext uri="{FF2B5EF4-FFF2-40B4-BE49-F238E27FC236}">
                  <a16:creationId xmlns:a16="http://schemas.microsoft.com/office/drawing/2014/main" id="{C119DC5E-39E5-44B8-AF6E-618E32AE00F7}"/>
                </a:ext>
              </a:extLst>
            </p:cNvPr>
            <p:cNvSpPr>
              <a:spLocks/>
            </p:cNvSpPr>
            <p:nvPr/>
          </p:nvSpPr>
          <p:spPr bwMode="auto">
            <a:xfrm>
              <a:off x="10345738" y="4097338"/>
              <a:ext cx="479425" cy="487362"/>
            </a:xfrm>
            <a:custGeom>
              <a:avLst/>
              <a:gdLst>
                <a:gd name="T0" fmla="*/ 144 w 302"/>
                <a:gd name="T1" fmla="*/ 0 h 307"/>
                <a:gd name="T2" fmla="*/ 139 w 302"/>
                <a:gd name="T3" fmla="*/ 7 h 307"/>
                <a:gd name="T4" fmla="*/ 132 w 302"/>
                <a:gd name="T5" fmla="*/ 21 h 307"/>
                <a:gd name="T6" fmla="*/ 148 w 302"/>
                <a:gd name="T7" fmla="*/ 29 h 307"/>
                <a:gd name="T8" fmla="*/ 159 w 302"/>
                <a:gd name="T9" fmla="*/ 32 h 307"/>
                <a:gd name="T10" fmla="*/ 173 w 302"/>
                <a:gd name="T11" fmla="*/ 52 h 307"/>
                <a:gd name="T12" fmla="*/ 181 w 302"/>
                <a:gd name="T13" fmla="*/ 64 h 307"/>
                <a:gd name="T14" fmla="*/ 204 w 302"/>
                <a:gd name="T15" fmla="*/ 77 h 307"/>
                <a:gd name="T16" fmla="*/ 209 w 302"/>
                <a:gd name="T17" fmla="*/ 85 h 307"/>
                <a:gd name="T18" fmla="*/ 224 w 302"/>
                <a:gd name="T19" fmla="*/ 93 h 307"/>
                <a:gd name="T20" fmla="*/ 233 w 302"/>
                <a:gd name="T21" fmla="*/ 108 h 307"/>
                <a:gd name="T22" fmla="*/ 254 w 302"/>
                <a:gd name="T23" fmla="*/ 120 h 307"/>
                <a:gd name="T24" fmla="*/ 260 w 302"/>
                <a:gd name="T25" fmla="*/ 135 h 307"/>
                <a:gd name="T26" fmla="*/ 265 w 302"/>
                <a:gd name="T27" fmla="*/ 142 h 307"/>
                <a:gd name="T28" fmla="*/ 264 w 302"/>
                <a:gd name="T29" fmla="*/ 147 h 307"/>
                <a:gd name="T30" fmla="*/ 276 w 302"/>
                <a:gd name="T31" fmla="*/ 152 h 307"/>
                <a:gd name="T32" fmla="*/ 284 w 302"/>
                <a:gd name="T33" fmla="*/ 164 h 307"/>
                <a:gd name="T34" fmla="*/ 286 w 302"/>
                <a:gd name="T35" fmla="*/ 177 h 307"/>
                <a:gd name="T36" fmla="*/ 292 w 302"/>
                <a:gd name="T37" fmla="*/ 178 h 307"/>
                <a:gd name="T38" fmla="*/ 302 w 302"/>
                <a:gd name="T39" fmla="*/ 180 h 307"/>
                <a:gd name="T40" fmla="*/ 285 w 302"/>
                <a:gd name="T41" fmla="*/ 235 h 307"/>
                <a:gd name="T42" fmla="*/ 280 w 302"/>
                <a:gd name="T43" fmla="*/ 276 h 307"/>
                <a:gd name="T44" fmla="*/ 267 w 302"/>
                <a:gd name="T45" fmla="*/ 276 h 307"/>
                <a:gd name="T46" fmla="*/ 255 w 302"/>
                <a:gd name="T47" fmla="*/ 273 h 307"/>
                <a:gd name="T48" fmla="*/ 248 w 302"/>
                <a:gd name="T49" fmla="*/ 277 h 307"/>
                <a:gd name="T50" fmla="*/ 251 w 302"/>
                <a:gd name="T51" fmla="*/ 300 h 307"/>
                <a:gd name="T52" fmla="*/ 245 w 302"/>
                <a:gd name="T53" fmla="*/ 307 h 307"/>
                <a:gd name="T54" fmla="*/ 238 w 302"/>
                <a:gd name="T55" fmla="*/ 296 h 307"/>
                <a:gd name="T56" fmla="*/ 140 w 302"/>
                <a:gd name="T57" fmla="*/ 299 h 307"/>
                <a:gd name="T58" fmla="*/ 80 w 302"/>
                <a:gd name="T59" fmla="*/ 305 h 307"/>
                <a:gd name="T60" fmla="*/ 69 w 302"/>
                <a:gd name="T61" fmla="*/ 287 h 307"/>
                <a:gd name="T62" fmla="*/ 65 w 302"/>
                <a:gd name="T63" fmla="*/ 279 h 307"/>
                <a:gd name="T64" fmla="*/ 60 w 302"/>
                <a:gd name="T65" fmla="*/ 271 h 307"/>
                <a:gd name="T66" fmla="*/ 60 w 302"/>
                <a:gd name="T67" fmla="*/ 259 h 307"/>
                <a:gd name="T68" fmla="*/ 60 w 302"/>
                <a:gd name="T69" fmla="*/ 247 h 307"/>
                <a:gd name="T70" fmla="*/ 56 w 302"/>
                <a:gd name="T71" fmla="*/ 235 h 307"/>
                <a:gd name="T72" fmla="*/ 56 w 302"/>
                <a:gd name="T73" fmla="*/ 213 h 307"/>
                <a:gd name="T74" fmla="*/ 65 w 302"/>
                <a:gd name="T75" fmla="*/ 200 h 307"/>
                <a:gd name="T76" fmla="*/ 58 w 302"/>
                <a:gd name="T77" fmla="*/ 187 h 307"/>
                <a:gd name="T78" fmla="*/ 47 w 302"/>
                <a:gd name="T79" fmla="*/ 167 h 307"/>
                <a:gd name="T80" fmla="*/ 25 w 302"/>
                <a:gd name="T81" fmla="*/ 100 h 307"/>
                <a:gd name="T82" fmla="*/ 0 w 302"/>
                <a:gd name="T83" fmla="*/ 18 h 307"/>
                <a:gd name="T84" fmla="*/ 44 w 302"/>
                <a:gd name="T85" fmla="*/ 13 h 307"/>
                <a:gd name="T86" fmla="*/ 74 w 302"/>
                <a:gd name="T87" fmla="*/ 8 h 307"/>
                <a:gd name="T88" fmla="*/ 144 w 302"/>
                <a:gd name="T89"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2" h="307">
                  <a:moveTo>
                    <a:pt x="144" y="0"/>
                  </a:moveTo>
                  <a:lnTo>
                    <a:pt x="139" y="7"/>
                  </a:lnTo>
                  <a:lnTo>
                    <a:pt x="132" y="21"/>
                  </a:lnTo>
                  <a:lnTo>
                    <a:pt x="148" y="29"/>
                  </a:lnTo>
                  <a:lnTo>
                    <a:pt x="159" y="32"/>
                  </a:lnTo>
                  <a:lnTo>
                    <a:pt x="173" y="52"/>
                  </a:lnTo>
                  <a:lnTo>
                    <a:pt x="181" y="64"/>
                  </a:lnTo>
                  <a:lnTo>
                    <a:pt x="204" y="77"/>
                  </a:lnTo>
                  <a:lnTo>
                    <a:pt x="209" y="85"/>
                  </a:lnTo>
                  <a:lnTo>
                    <a:pt x="224" y="93"/>
                  </a:lnTo>
                  <a:lnTo>
                    <a:pt x="233" y="108"/>
                  </a:lnTo>
                  <a:lnTo>
                    <a:pt x="254" y="120"/>
                  </a:lnTo>
                  <a:lnTo>
                    <a:pt x="260" y="135"/>
                  </a:lnTo>
                  <a:lnTo>
                    <a:pt x="265" y="142"/>
                  </a:lnTo>
                  <a:lnTo>
                    <a:pt x="264" y="147"/>
                  </a:lnTo>
                  <a:lnTo>
                    <a:pt x="276" y="152"/>
                  </a:lnTo>
                  <a:lnTo>
                    <a:pt x="284" y="164"/>
                  </a:lnTo>
                  <a:lnTo>
                    <a:pt x="286" y="177"/>
                  </a:lnTo>
                  <a:lnTo>
                    <a:pt x="292" y="178"/>
                  </a:lnTo>
                  <a:lnTo>
                    <a:pt x="302" y="180"/>
                  </a:lnTo>
                  <a:lnTo>
                    <a:pt x="285" y="235"/>
                  </a:lnTo>
                  <a:lnTo>
                    <a:pt x="280" y="276"/>
                  </a:lnTo>
                  <a:lnTo>
                    <a:pt x="267" y="276"/>
                  </a:lnTo>
                  <a:lnTo>
                    <a:pt x="255" y="273"/>
                  </a:lnTo>
                  <a:lnTo>
                    <a:pt x="248" y="277"/>
                  </a:lnTo>
                  <a:lnTo>
                    <a:pt x="251" y="300"/>
                  </a:lnTo>
                  <a:lnTo>
                    <a:pt x="245" y="307"/>
                  </a:lnTo>
                  <a:lnTo>
                    <a:pt x="238" y="296"/>
                  </a:lnTo>
                  <a:lnTo>
                    <a:pt x="140" y="299"/>
                  </a:lnTo>
                  <a:lnTo>
                    <a:pt x="80" y="305"/>
                  </a:lnTo>
                  <a:lnTo>
                    <a:pt x="69" y="287"/>
                  </a:lnTo>
                  <a:lnTo>
                    <a:pt x="65" y="279"/>
                  </a:lnTo>
                  <a:lnTo>
                    <a:pt x="60" y="271"/>
                  </a:lnTo>
                  <a:lnTo>
                    <a:pt x="60" y="259"/>
                  </a:lnTo>
                  <a:lnTo>
                    <a:pt x="60" y="247"/>
                  </a:lnTo>
                  <a:lnTo>
                    <a:pt x="56" y="235"/>
                  </a:lnTo>
                  <a:lnTo>
                    <a:pt x="56" y="213"/>
                  </a:lnTo>
                  <a:lnTo>
                    <a:pt x="65" y="200"/>
                  </a:lnTo>
                  <a:lnTo>
                    <a:pt x="58" y="187"/>
                  </a:lnTo>
                  <a:lnTo>
                    <a:pt x="47" y="167"/>
                  </a:lnTo>
                  <a:lnTo>
                    <a:pt x="25" y="100"/>
                  </a:lnTo>
                  <a:lnTo>
                    <a:pt x="0" y="18"/>
                  </a:lnTo>
                  <a:lnTo>
                    <a:pt x="44" y="13"/>
                  </a:lnTo>
                  <a:lnTo>
                    <a:pt x="74" y="8"/>
                  </a:lnTo>
                  <a:lnTo>
                    <a:pt x="14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6" name="Freeform 14">
              <a:extLst>
                <a:ext uri="{FF2B5EF4-FFF2-40B4-BE49-F238E27FC236}">
                  <a16:creationId xmlns:a16="http://schemas.microsoft.com/office/drawing/2014/main" id="{425D3CFF-565F-45D4-92B0-B7905A8F38E6}"/>
                </a:ext>
              </a:extLst>
            </p:cNvPr>
            <p:cNvSpPr>
              <a:spLocks noEditPoints="1"/>
            </p:cNvSpPr>
            <p:nvPr/>
          </p:nvSpPr>
          <p:spPr bwMode="auto">
            <a:xfrm>
              <a:off x="8485188" y="5092700"/>
              <a:ext cx="211138" cy="495300"/>
            </a:xfrm>
            <a:custGeom>
              <a:avLst/>
              <a:gdLst>
                <a:gd name="T0" fmla="*/ 18 w 133"/>
                <a:gd name="T1" fmla="*/ 22 h 312"/>
                <a:gd name="T2" fmla="*/ 9 w 133"/>
                <a:gd name="T3" fmla="*/ 23 h 312"/>
                <a:gd name="T4" fmla="*/ 4 w 133"/>
                <a:gd name="T5" fmla="*/ 15 h 312"/>
                <a:gd name="T6" fmla="*/ 0 w 133"/>
                <a:gd name="T7" fmla="*/ 1 h 312"/>
                <a:gd name="T8" fmla="*/ 7 w 133"/>
                <a:gd name="T9" fmla="*/ 0 h 312"/>
                <a:gd name="T10" fmla="*/ 18 w 133"/>
                <a:gd name="T11" fmla="*/ 1 h 312"/>
                <a:gd name="T12" fmla="*/ 28 w 133"/>
                <a:gd name="T13" fmla="*/ 9 h 312"/>
                <a:gd name="T14" fmla="*/ 27 w 133"/>
                <a:gd name="T15" fmla="*/ 15 h 312"/>
                <a:gd name="T16" fmla="*/ 18 w 133"/>
                <a:gd name="T17" fmla="*/ 22 h 312"/>
                <a:gd name="T18" fmla="*/ 72 w 133"/>
                <a:gd name="T19" fmla="*/ 108 h 312"/>
                <a:gd name="T20" fmla="*/ 69 w 133"/>
                <a:gd name="T21" fmla="*/ 118 h 312"/>
                <a:gd name="T22" fmla="*/ 60 w 133"/>
                <a:gd name="T23" fmla="*/ 114 h 312"/>
                <a:gd name="T24" fmla="*/ 58 w 133"/>
                <a:gd name="T25" fmla="*/ 107 h 312"/>
                <a:gd name="T26" fmla="*/ 55 w 133"/>
                <a:gd name="T27" fmla="*/ 105 h 312"/>
                <a:gd name="T28" fmla="*/ 54 w 133"/>
                <a:gd name="T29" fmla="*/ 105 h 312"/>
                <a:gd name="T30" fmla="*/ 48 w 133"/>
                <a:gd name="T31" fmla="*/ 100 h 312"/>
                <a:gd name="T32" fmla="*/ 51 w 133"/>
                <a:gd name="T33" fmla="*/ 80 h 312"/>
                <a:gd name="T34" fmla="*/ 58 w 133"/>
                <a:gd name="T35" fmla="*/ 86 h 312"/>
                <a:gd name="T36" fmla="*/ 70 w 133"/>
                <a:gd name="T37" fmla="*/ 87 h 312"/>
                <a:gd name="T38" fmla="*/ 67 w 133"/>
                <a:gd name="T39" fmla="*/ 103 h 312"/>
                <a:gd name="T40" fmla="*/ 72 w 133"/>
                <a:gd name="T41" fmla="*/ 108 h 312"/>
                <a:gd name="T42" fmla="*/ 106 w 133"/>
                <a:gd name="T43" fmla="*/ 159 h 312"/>
                <a:gd name="T44" fmla="*/ 95 w 133"/>
                <a:gd name="T45" fmla="*/ 159 h 312"/>
                <a:gd name="T46" fmla="*/ 78 w 133"/>
                <a:gd name="T47" fmla="*/ 140 h 312"/>
                <a:gd name="T48" fmla="*/ 84 w 133"/>
                <a:gd name="T49" fmla="*/ 137 h 312"/>
                <a:gd name="T50" fmla="*/ 106 w 133"/>
                <a:gd name="T51" fmla="*/ 159 h 312"/>
                <a:gd name="T52" fmla="*/ 107 w 133"/>
                <a:gd name="T53" fmla="*/ 170 h 312"/>
                <a:gd name="T54" fmla="*/ 109 w 133"/>
                <a:gd name="T55" fmla="*/ 180 h 312"/>
                <a:gd name="T56" fmla="*/ 118 w 133"/>
                <a:gd name="T57" fmla="*/ 186 h 312"/>
                <a:gd name="T58" fmla="*/ 124 w 133"/>
                <a:gd name="T59" fmla="*/ 203 h 312"/>
                <a:gd name="T60" fmla="*/ 122 w 133"/>
                <a:gd name="T61" fmla="*/ 207 h 312"/>
                <a:gd name="T62" fmla="*/ 115 w 133"/>
                <a:gd name="T63" fmla="*/ 207 h 312"/>
                <a:gd name="T64" fmla="*/ 99 w 133"/>
                <a:gd name="T65" fmla="*/ 198 h 312"/>
                <a:gd name="T66" fmla="*/ 103 w 133"/>
                <a:gd name="T67" fmla="*/ 186 h 312"/>
                <a:gd name="T68" fmla="*/ 97 w 133"/>
                <a:gd name="T69" fmla="*/ 180 h 312"/>
                <a:gd name="T70" fmla="*/ 99 w 133"/>
                <a:gd name="T71" fmla="*/ 171 h 312"/>
                <a:gd name="T72" fmla="*/ 103 w 133"/>
                <a:gd name="T73" fmla="*/ 168 h 312"/>
                <a:gd name="T74" fmla="*/ 107 w 133"/>
                <a:gd name="T75" fmla="*/ 170 h 312"/>
                <a:gd name="T76" fmla="*/ 82 w 133"/>
                <a:gd name="T77" fmla="*/ 305 h 312"/>
                <a:gd name="T78" fmla="*/ 72 w 133"/>
                <a:gd name="T79" fmla="*/ 309 h 312"/>
                <a:gd name="T80" fmla="*/ 64 w 133"/>
                <a:gd name="T81" fmla="*/ 294 h 312"/>
                <a:gd name="T82" fmla="*/ 75 w 133"/>
                <a:gd name="T83" fmla="*/ 279 h 312"/>
                <a:gd name="T84" fmla="*/ 82 w 133"/>
                <a:gd name="T85" fmla="*/ 254 h 312"/>
                <a:gd name="T86" fmla="*/ 103 w 133"/>
                <a:gd name="T87" fmla="*/ 249 h 312"/>
                <a:gd name="T88" fmla="*/ 106 w 133"/>
                <a:gd name="T89" fmla="*/ 239 h 312"/>
                <a:gd name="T90" fmla="*/ 110 w 133"/>
                <a:gd name="T91" fmla="*/ 235 h 312"/>
                <a:gd name="T92" fmla="*/ 113 w 133"/>
                <a:gd name="T93" fmla="*/ 236 h 312"/>
                <a:gd name="T94" fmla="*/ 132 w 133"/>
                <a:gd name="T95" fmla="*/ 273 h 312"/>
                <a:gd name="T96" fmla="*/ 133 w 133"/>
                <a:gd name="T97" fmla="*/ 283 h 312"/>
                <a:gd name="T98" fmla="*/ 129 w 133"/>
                <a:gd name="T99" fmla="*/ 290 h 312"/>
                <a:gd name="T100" fmla="*/ 132 w 133"/>
                <a:gd name="T101" fmla="*/ 294 h 312"/>
                <a:gd name="T102" fmla="*/ 131 w 133"/>
                <a:gd name="T103" fmla="*/ 300 h 312"/>
                <a:gd name="T104" fmla="*/ 133 w 133"/>
                <a:gd name="T105" fmla="*/ 311 h 312"/>
                <a:gd name="T106" fmla="*/ 113 w 133"/>
                <a:gd name="T107" fmla="*/ 312 h 312"/>
                <a:gd name="T108" fmla="*/ 99 w 133"/>
                <a:gd name="T109" fmla="*/ 306 h 312"/>
                <a:gd name="T110" fmla="*/ 82 w 133"/>
                <a:gd name="T111" fmla="*/ 30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3" h="312">
                  <a:moveTo>
                    <a:pt x="18" y="22"/>
                  </a:moveTo>
                  <a:lnTo>
                    <a:pt x="9" y="23"/>
                  </a:lnTo>
                  <a:lnTo>
                    <a:pt x="4" y="15"/>
                  </a:lnTo>
                  <a:lnTo>
                    <a:pt x="0" y="1"/>
                  </a:lnTo>
                  <a:lnTo>
                    <a:pt x="7" y="0"/>
                  </a:lnTo>
                  <a:lnTo>
                    <a:pt x="18" y="1"/>
                  </a:lnTo>
                  <a:lnTo>
                    <a:pt x="28" y="9"/>
                  </a:lnTo>
                  <a:lnTo>
                    <a:pt x="27" y="15"/>
                  </a:lnTo>
                  <a:lnTo>
                    <a:pt x="18" y="22"/>
                  </a:lnTo>
                  <a:close/>
                  <a:moveTo>
                    <a:pt x="72" y="108"/>
                  </a:moveTo>
                  <a:lnTo>
                    <a:pt x="69" y="118"/>
                  </a:lnTo>
                  <a:lnTo>
                    <a:pt x="60" y="114"/>
                  </a:lnTo>
                  <a:lnTo>
                    <a:pt x="58" y="107"/>
                  </a:lnTo>
                  <a:lnTo>
                    <a:pt x="55" y="105"/>
                  </a:lnTo>
                  <a:lnTo>
                    <a:pt x="54" y="105"/>
                  </a:lnTo>
                  <a:lnTo>
                    <a:pt x="48" y="100"/>
                  </a:lnTo>
                  <a:lnTo>
                    <a:pt x="51" y="80"/>
                  </a:lnTo>
                  <a:lnTo>
                    <a:pt x="58" y="86"/>
                  </a:lnTo>
                  <a:lnTo>
                    <a:pt x="70" y="87"/>
                  </a:lnTo>
                  <a:lnTo>
                    <a:pt x="67" y="103"/>
                  </a:lnTo>
                  <a:lnTo>
                    <a:pt x="72" y="108"/>
                  </a:lnTo>
                  <a:close/>
                  <a:moveTo>
                    <a:pt x="106" y="159"/>
                  </a:moveTo>
                  <a:lnTo>
                    <a:pt x="95" y="159"/>
                  </a:lnTo>
                  <a:lnTo>
                    <a:pt x="78" y="140"/>
                  </a:lnTo>
                  <a:lnTo>
                    <a:pt x="84" y="137"/>
                  </a:lnTo>
                  <a:lnTo>
                    <a:pt x="106" y="159"/>
                  </a:lnTo>
                  <a:close/>
                  <a:moveTo>
                    <a:pt x="107" y="170"/>
                  </a:moveTo>
                  <a:lnTo>
                    <a:pt x="109" y="180"/>
                  </a:lnTo>
                  <a:lnTo>
                    <a:pt x="118" y="186"/>
                  </a:lnTo>
                  <a:lnTo>
                    <a:pt x="124" y="203"/>
                  </a:lnTo>
                  <a:lnTo>
                    <a:pt x="122" y="207"/>
                  </a:lnTo>
                  <a:lnTo>
                    <a:pt x="115" y="207"/>
                  </a:lnTo>
                  <a:lnTo>
                    <a:pt x="99" y="198"/>
                  </a:lnTo>
                  <a:lnTo>
                    <a:pt x="103" y="186"/>
                  </a:lnTo>
                  <a:lnTo>
                    <a:pt x="97" y="180"/>
                  </a:lnTo>
                  <a:lnTo>
                    <a:pt x="99" y="171"/>
                  </a:lnTo>
                  <a:lnTo>
                    <a:pt x="103" y="168"/>
                  </a:lnTo>
                  <a:lnTo>
                    <a:pt x="107" y="170"/>
                  </a:lnTo>
                  <a:close/>
                  <a:moveTo>
                    <a:pt x="82" y="305"/>
                  </a:moveTo>
                  <a:lnTo>
                    <a:pt x="72" y="309"/>
                  </a:lnTo>
                  <a:lnTo>
                    <a:pt x="64" y="294"/>
                  </a:lnTo>
                  <a:lnTo>
                    <a:pt x="75" y="279"/>
                  </a:lnTo>
                  <a:lnTo>
                    <a:pt x="82" y="254"/>
                  </a:lnTo>
                  <a:lnTo>
                    <a:pt x="103" y="249"/>
                  </a:lnTo>
                  <a:lnTo>
                    <a:pt x="106" y="239"/>
                  </a:lnTo>
                  <a:lnTo>
                    <a:pt x="110" y="235"/>
                  </a:lnTo>
                  <a:lnTo>
                    <a:pt x="113" y="236"/>
                  </a:lnTo>
                  <a:lnTo>
                    <a:pt x="132" y="273"/>
                  </a:lnTo>
                  <a:lnTo>
                    <a:pt x="133" y="283"/>
                  </a:lnTo>
                  <a:lnTo>
                    <a:pt x="129" y="290"/>
                  </a:lnTo>
                  <a:lnTo>
                    <a:pt x="132" y="294"/>
                  </a:lnTo>
                  <a:lnTo>
                    <a:pt x="131" y="300"/>
                  </a:lnTo>
                  <a:lnTo>
                    <a:pt x="133" y="311"/>
                  </a:lnTo>
                  <a:lnTo>
                    <a:pt x="113" y="312"/>
                  </a:lnTo>
                  <a:lnTo>
                    <a:pt x="99" y="306"/>
                  </a:lnTo>
                  <a:lnTo>
                    <a:pt x="82" y="30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7" name="Freeform 15">
              <a:extLst>
                <a:ext uri="{FF2B5EF4-FFF2-40B4-BE49-F238E27FC236}">
                  <a16:creationId xmlns:a16="http://schemas.microsoft.com/office/drawing/2014/main" id="{06BB9DFC-D45F-42FF-B396-75BC01333DE1}"/>
                </a:ext>
              </a:extLst>
            </p:cNvPr>
            <p:cNvSpPr>
              <a:spLocks/>
            </p:cNvSpPr>
            <p:nvPr/>
          </p:nvSpPr>
          <p:spPr bwMode="auto">
            <a:xfrm>
              <a:off x="9363075" y="3240088"/>
              <a:ext cx="525463" cy="341312"/>
            </a:xfrm>
            <a:custGeom>
              <a:avLst/>
              <a:gdLst>
                <a:gd name="T0" fmla="*/ 271 w 331"/>
                <a:gd name="T1" fmla="*/ 0 h 215"/>
                <a:gd name="T2" fmla="*/ 272 w 331"/>
                <a:gd name="T3" fmla="*/ 4 h 215"/>
                <a:gd name="T4" fmla="*/ 279 w 331"/>
                <a:gd name="T5" fmla="*/ 14 h 215"/>
                <a:gd name="T6" fmla="*/ 275 w 331"/>
                <a:gd name="T7" fmla="*/ 19 h 215"/>
                <a:gd name="T8" fmla="*/ 276 w 331"/>
                <a:gd name="T9" fmla="*/ 34 h 215"/>
                <a:gd name="T10" fmla="*/ 279 w 331"/>
                <a:gd name="T11" fmla="*/ 39 h 215"/>
                <a:gd name="T12" fmla="*/ 282 w 331"/>
                <a:gd name="T13" fmla="*/ 51 h 215"/>
                <a:gd name="T14" fmla="*/ 300 w 331"/>
                <a:gd name="T15" fmla="*/ 56 h 215"/>
                <a:gd name="T16" fmla="*/ 305 w 331"/>
                <a:gd name="T17" fmla="*/ 67 h 215"/>
                <a:gd name="T18" fmla="*/ 308 w 331"/>
                <a:gd name="T19" fmla="*/ 71 h 215"/>
                <a:gd name="T20" fmla="*/ 315 w 331"/>
                <a:gd name="T21" fmla="*/ 75 h 215"/>
                <a:gd name="T22" fmla="*/ 317 w 331"/>
                <a:gd name="T23" fmla="*/ 82 h 215"/>
                <a:gd name="T24" fmla="*/ 326 w 331"/>
                <a:gd name="T25" fmla="*/ 87 h 215"/>
                <a:gd name="T26" fmla="*/ 331 w 331"/>
                <a:gd name="T27" fmla="*/ 92 h 215"/>
                <a:gd name="T28" fmla="*/ 330 w 331"/>
                <a:gd name="T29" fmla="*/ 111 h 215"/>
                <a:gd name="T30" fmla="*/ 322 w 331"/>
                <a:gd name="T31" fmla="*/ 127 h 215"/>
                <a:gd name="T32" fmla="*/ 318 w 331"/>
                <a:gd name="T33" fmla="*/ 132 h 215"/>
                <a:gd name="T34" fmla="*/ 307 w 331"/>
                <a:gd name="T35" fmla="*/ 137 h 215"/>
                <a:gd name="T36" fmla="*/ 289 w 331"/>
                <a:gd name="T37" fmla="*/ 141 h 215"/>
                <a:gd name="T38" fmla="*/ 285 w 331"/>
                <a:gd name="T39" fmla="*/ 154 h 215"/>
                <a:gd name="T40" fmla="*/ 292 w 331"/>
                <a:gd name="T41" fmla="*/ 159 h 215"/>
                <a:gd name="T42" fmla="*/ 294 w 331"/>
                <a:gd name="T43" fmla="*/ 169 h 215"/>
                <a:gd name="T44" fmla="*/ 288 w 331"/>
                <a:gd name="T45" fmla="*/ 182 h 215"/>
                <a:gd name="T46" fmla="*/ 286 w 331"/>
                <a:gd name="T47" fmla="*/ 192 h 215"/>
                <a:gd name="T48" fmla="*/ 272 w 331"/>
                <a:gd name="T49" fmla="*/ 203 h 215"/>
                <a:gd name="T50" fmla="*/ 272 w 331"/>
                <a:gd name="T51" fmla="*/ 215 h 215"/>
                <a:gd name="T52" fmla="*/ 264 w 331"/>
                <a:gd name="T53" fmla="*/ 210 h 215"/>
                <a:gd name="T54" fmla="*/ 254 w 331"/>
                <a:gd name="T55" fmla="*/ 199 h 215"/>
                <a:gd name="T56" fmla="*/ 197 w 331"/>
                <a:gd name="T57" fmla="*/ 204 h 215"/>
                <a:gd name="T58" fmla="*/ 136 w 331"/>
                <a:gd name="T59" fmla="*/ 205 h 215"/>
                <a:gd name="T60" fmla="*/ 89 w 331"/>
                <a:gd name="T61" fmla="*/ 206 h 215"/>
                <a:gd name="T62" fmla="*/ 42 w 331"/>
                <a:gd name="T63" fmla="*/ 206 h 215"/>
                <a:gd name="T64" fmla="*/ 38 w 331"/>
                <a:gd name="T65" fmla="*/ 194 h 215"/>
                <a:gd name="T66" fmla="*/ 40 w 331"/>
                <a:gd name="T67" fmla="*/ 182 h 215"/>
                <a:gd name="T68" fmla="*/ 39 w 331"/>
                <a:gd name="T69" fmla="*/ 170 h 215"/>
                <a:gd name="T70" fmla="*/ 34 w 331"/>
                <a:gd name="T71" fmla="*/ 150 h 215"/>
                <a:gd name="T72" fmla="*/ 30 w 331"/>
                <a:gd name="T73" fmla="*/ 142 h 215"/>
                <a:gd name="T74" fmla="*/ 26 w 331"/>
                <a:gd name="T75" fmla="*/ 140 h 215"/>
                <a:gd name="T76" fmla="*/ 26 w 331"/>
                <a:gd name="T77" fmla="*/ 124 h 215"/>
                <a:gd name="T78" fmla="*/ 22 w 331"/>
                <a:gd name="T79" fmla="*/ 112 h 215"/>
                <a:gd name="T80" fmla="*/ 13 w 331"/>
                <a:gd name="T81" fmla="*/ 99 h 215"/>
                <a:gd name="T82" fmla="*/ 13 w 331"/>
                <a:gd name="T83" fmla="*/ 94 h 215"/>
                <a:gd name="T84" fmla="*/ 10 w 331"/>
                <a:gd name="T85" fmla="*/ 82 h 215"/>
                <a:gd name="T86" fmla="*/ 8 w 331"/>
                <a:gd name="T87" fmla="*/ 75 h 215"/>
                <a:gd name="T88" fmla="*/ 8 w 331"/>
                <a:gd name="T89" fmla="*/ 69 h 215"/>
                <a:gd name="T90" fmla="*/ 0 w 331"/>
                <a:gd name="T91" fmla="*/ 61 h 215"/>
                <a:gd name="T92" fmla="*/ 4 w 331"/>
                <a:gd name="T93" fmla="*/ 50 h 215"/>
                <a:gd name="T94" fmla="*/ 6 w 331"/>
                <a:gd name="T95" fmla="*/ 39 h 215"/>
                <a:gd name="T96" fmla="*/ 8 w 331"/>
                <a:gd name="T97" fmla="*/ 32 h 215"/>
                <a:gd name="T98" fmla="*/ 1 w 331"/>
                <a:gd name="T99" fmla="*/ 23 h 215"/>
                <a:gd name="T100" fmla="*/ 2 w 331"/>
                <a:gd name="T101" fmla="*/ 6 h 215"/>
                <a:gd name="T102" fmla="*/ 8 w 331"/>
                <a:gd name="T103" fmla="*/ 6 h 215"/>
                <a:gd name="T104" fmla="*/ 64 w 331"/>
                <a:gd name="T105" fmla="*/ 6 h 215"/>
                <a:gd name="T106" fmla="*/ 131 w 331"/>
                <a:gd name="T107" fmla="*/ 4 h 215"/>
                <a:gd name="T108" fmla="*/ 205 w 331"/>
                <a:gd name="T109" fmla="*/ 2 h 215"/>
                <a:gd name="T110" fmla="*/ 271 w 331"/>
                <a:gd name="T11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 h="215">
                  <a:moveTo>
                    <a:pt x="271" y="0"/>
                  </a:moveTo>
                  <a:lnTo>
                    <a:pt x="272" y="4"/>
                  </a:lnTo>
                  <a:lnTo>
                    <a:pt x="279" y="14"/>
                  </a:lnTo>
                  <a:lnTo>
                    <a:pt x="275" y="19"/>
                  </a:lnTo>
                  <a:lnTo>
                    <a:pt x="276" y="34"/>
                  </a:lnTo>
                  <a:lnTo>
                    <a:pt x="279" y="39"/>
                  </a:lnTo>
                  <a:lnTo>
                    <a:pt x="282" y="51"/>
                  </a:lnTo>
                  <a:lnTo>
                    <a:pt x="300" y="56"/>
                  </a:lnTo>
                  <a:lnTo>
                    <a:pt x="305" y="67"/>
                  </a:lnTo>
                  <a:lnTo>
                    <a:pt x="308" y="71"/>
                  </a:lnTo>
                  <a:lnTo>
                    <a:pt x="315" y="75"/>
                  </a:lnTo>
                  <a:lnTo>
                    <a:pt x="317" y="82"/>
                  </a:lnTo>
                  <a:lnTo>
                    <a:pt x="326" y="87"/>
                  </a:lnTo>
                  <a:lnTo>
                    <a:pt x="331" y="92"/>
                  </a:lnTo>
                  <a:lnTo>
                    <a:pt x="330" y="111"/>
                  </a:lnTo>
                  <a:lnTo>
                    <a:pt x="322" y="127"/>
                  </a:lnTo>
                  <a:lnTo>
                    <a:pt x="318" y="132"/>
                  </a:lnTo>
                  <a:lnTo>
                    <a:pt x="307" y="137"/>
                  </a:lnTo>
                  <a:lnTo>
                    <a:pt x="289" y="141"/>
                  </a:lnTo>
                  <a:lnTo>
                    <a:pt x="285" y="154"/>
                  </a:lnTo>
                  <a:lnTo>
                    <a:pt x="292" y="159"/>
                  </a:lnTo>
                  <a:lnTo>
                    <a:pt x="294" y="169"/>
                  </a:lnTo>
                  <a:lnTo>
                    <a:pt x="288" y="182"/>
                  </a:lnTo>
                  <a:lnTo>
                    <a:pt x="286" y="192"/>
                  </a:lnTo>
                  <a:lnTo>
                    <a:pt x="272" y="203"/>
                  </a:lnTo>
                  <a:lnTo>
                    <a:pt x="272" y="215"/>
                  </a:lnTo>
                  <a:lnTo>
                    <a:pt x="264" y="210"/>
                  </a:lnTo>
                  <a:lnTo>
                    <a:pt x="254" y="199"/>
                  </a:lnTo>
                  <a:lnTo>
                    <a:pt x="197" y="204"/>
                  </a:lnTo>
                  <a:lnTo>
                    <a:pt x="136" y="205"/>
                  </a:lnTo>
                  <a:lnTo>
                    <a:pt x="89" y="206"/>
                  </a:lnTo>
                  <a:lnTo>
                    <a:pt x="42" y="206"/>
                  </a:lnTo>
                  <a:lnTo>
                    <a:pt x="38" y="194"/>
                  </a:lnTo>
                  <a:lnTo>
                    <a:pt x="40" y="182"/>
                  </a:lnTo>
                  <a:lnTo>
                    <a:pt x="39" y="170"/>
                  </a:lnTo>
                  <a:lnTo>
                    <a:pt x="34" y="150"/>
                  </a:lnTo>
                  <a:lnTo>
                    <a:pt x="30" y="142"/>
                  </a:lnTo>
                  <a:lnTo>
                    <a:pt x="26" y="140"/>
                  </a:lnTo>
                  <a:lnTo>
                    <a:pt x="26" y="124"/>
                  </a:lnTo>
                  <a:lnTo>
                    <a:pt x="22" y="112"/>
                  </a:lnTo>
                  <a:lnTo>
                    <a:pt x="13" y="99"/>
                  </a:lnTo>
                  <a:lnTo>
                    <a:pt x="13" y="94"/>
                  </a:lnTo>
                  <a:lnTo>
                    <a:pt x="10" y="82"/>
                  </a:lnTo>
                  <a:lnTo>
                    <a:pt x="8" y="75"/>
                  </a:lnTo>
                  <a:lnTo>
                    <a:pt x="8" y="69"/>
                  </a:lnTo>
                  <a:lnTo>
                    <a:pt x="0" y="61"/>
                  </a:lnTo>
                  <a:lnTo>
                    <a:pt x="4" y="50"/>
                  </a:lnTo>
                  <a:lnTo>
                    <a:pt x="6" y="39"/>
                  </a:lnTo>
                  <a:lnTo>
                    <a:pt x="8" y="32"/>
                  </a:lnTo>
                  <a:lnTo>
                    <a:pt x="1" y="23"/>
                  </a:lnTo>
                  <a:lnTo>
                    <a:pt x="2" y="6"/>
                  </a:lnTo>
                  <a:lnTo>
                    <a:pt x="8" y="6"/>
                  </a:lnTo>
                  <a:lnTo>
                    <a:pt x="64" y="6"/>
                  </a:lnTo>
                  <a:lnTo>
                    <a:pt x="131" y="4"/>
                  </a:lnTo>
                  <a:lnTo>
                    <a:pt x="205" y="2"/>
                  </a:lnTo>
                  <a:lnTo>
                    <a:pt x="27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8" name="Freeform 16">
              <a:extLst>
                <a:ext uri="{FF2B5EF4-FFF2-40B4-BE49-F238E27FC236}">
                  <a16:creationId xmlns:a16="http://schemas.microsoft.com/office/drawing/2014/main" id="{53B8B097-7081-409F-9E09-118905E1E8F2}"/>
                </a:ext>
              </a:extLst>
            </p:cNvPr>
            <p:cNvSpPr>
              <a:spLocks/>
            </p:cNvSpPr>
            <p:nvPr/>
          </p:nvSpPr>
          <p:spPr bwMode="auto">
            <a:xfrm>
              <a:off x="7708900" y="2466975"/>
              <a:ext cx="523875" cy="846137"/>
            </a:xfrm>
            <a:custGeom>
              <a:avLst/>
              <a:gdLst>
                <a:gd name="T0" fmla="*/ 329 w 330"/>
                <a:gd name="T1" fmla="*/ 362 h 533"/>
                <a:gd name="T2" fmla="*/ 330 w 330"/>
                <a:gd name="T3" fmla="*/ 363 h 533"/>
                <a:gd name="T4" fmla="*/ 302 w 330"/>
                <a:gd name="T5" fmla="*/ 533 h 533"/>
                <a:gd name="T6" fmla="*/ 150 w 330"/>
                <a:gd name="T7" fmla="*/ 505 h 533"/>
                <a:gd name="T8" fmla="*/ 0 w 330"/>
                <a:gd name="T9" fmla="*/ 472 h 533"/>
                <a:gd name="T10" fmla="*/ 30 w 330"/>
                <a:gd name="T11" fmla="*/ 352 h 533"/>
                <a:gd name="T12" fmla="*/ 37 w 330"/>
                <a:gd name="T13" fmla="*/ 334 h 533"/>
                <a:gd name="T14" fmla="*/ 36 w 330"/>
                <a:gd name="T15" fmla="*/ 324 h 533"/>
                <a:gd name="T16" fmla="*/ 28 w 330"/>
                <a:gd name="T17" fmla="*/ 318 h 533"/>
                <a:gd name="T18" fmla="*/ 30 w 330"/>
                <a:gd name="T19" fmla="*/ 306 h 533"/>
                <a:gd name="T20" fmla="*/ 41 w 330"/>
                <a:gd name="T21" fmla="*/ 293 h 533"/>
                <a:gd name="T22" fmla="*/ 54 w 330"/>
                <a:gd name="T23" fmla="*/ 282 h 533"/>
                <a:gd name="T24" fmla="*/ 67 w 330"/>
                <a:gd name="T25" fmla="*/ 262 h 533"/>
                <a:gd name="T26" fmla="*/ 77 w 330"/>
                <a:gd name="T27" fmla="*/ 246 h 533"/>
                <a:gd name="T28" fmla="*/ 84 w 330"/>
                <a:gd name="T29" fmla="*/ 239 h 533"/>
                <a:gd name="T30" fmla="*/ 83 w 330"/>
                <a:gd name="T31" fmla="*/ 227 h 533"/>
                <a:gd name="T32" fmla="*/ 77 w 330"/>
                <a:gd name="T33" fmla="*/ 220 h 533"/>
                <a:gd name="T34" fmla="*/ 69 w 330"/>
                <a:gd name="T35" fmla="*/ 205 h 533"/>
                <a:gd name="T36" fmla="*/ 72 w 330"/>
                <a:gd name="T37" fmla="*/ 193 h 533"/>
                <a:gd name="T38" fmla="*/ 70 w 330"/>
                <a:gd name="T39" fmla="*/ 182 h 533"/>
                <a:gd name="T40" fmla="*/ 91 w 330"/>
                <a:gd name="T41" fmla="*/ 87 h 533"/>
                <a:gd name="T42" fmla="*/ 111 w 330"/>
                <a:gd name="T43" fmla="*/ 0 h 533"/>
                <a:gd name="T44" fmla="*/ 155 w 330"/>
                <a:gd name="T45" fmla="*/ 11 h 533"/>
                <a:gd name="T46" fmla="*/ 143 w 330"/>
                <a:gd name="T47" fmla="*/ 83 h 533"/>
                <a:gd name="T48" fmla="*/ 151 w 330"/>
                <a:gd name="T49" fmla="*/ 104 h 533"/>
                <a:gd name="T50" fmla="*/ 148 w 330"/>
                <a:gd name="T51" fmla="*/ 116 h 533"/>
                <a:gd name="T52" fmla="*/ 155 w 330"/>
                <a:gd name="T53" fmla="*/ 128 h 533"/>
                <a:gd name="T54" fmla="*/ 164 w 330"/>
                <a:gd name="T55" fmla="*/ 137 h 533"/>
                <a:gd name="T56" fmla="*/ 170 w 330"/>
                <a:gd name="T57" fmla="*/ 149 h 533"/>
                <a:gd name="T58" fmla="*/ 178 w 330"/>
                <a:gd name="T59" fmla="*/ 173 h 533"/>
                <a:gd name="T60" fmla="*/ 188 w 330"/>
                <a:gd name="T61" fmla="*/ 185 h 533"/>
                <a:gd name="T62" fmla="*/ 202 w 330"/>
                <a:gd name="T63" fmla="*/ 189 h 533"/>
                <a:gd name="T64" fmla="*/ 194 w 330"/>
                <a:gd name="T65" fmla="*/ 203 h 533"/>
                <a:gd name="T66" fmla="*/ 185 w 330"/>
                <a:gd name="T67" fmla="*/ 219 h 533"/>
                <a:gd name="T68" fmla="*/ 186 w 330"/>
                <a:gd name="T69" fmla="*/ 238 h 533"/>
                <a:gd name="T70" fmla="*/ 179 w 330"/>
                <a:gd name="T71" fmla="*/ 241 h 533"/>
                <a:gd name="T72" fmla="*/ 177 w 330"/>
                <a:gd name="T73" fmla="*/ 259 h 533"/>
                <a:gd name="T74" fmla="*/ 184 w 330"/>
                <a:gd name="T75" fmla="*/ 267 h 533"/>
                <a:gd name="T76" fmla="*/ 194 w 330"/>
                <a:gd name="T77" fmla="*/ 261 h 533"/>
                <a:gd name="T78" fmla="*/ 201 w 330"/>
                <a:gd name="T79" fmla="*/ 253 h 533"/>
                <a:gd name="T80" fmla="*/ 207 w 330"/>
                <a:gd name="T81" fmla="*/ 255 h 533"/>
                <a:gd name="T82" fmla="*/ 211 w 330"/>
                <a:gd name="T83" fmla="*/ 266 h 533"/>
                <a:gd name="T84" fmla="*/ 212 w 330"/>
                <a:gd name="T85" fmla="*/ 289 h 533"/>
                <a:gd name="T86" fmla="*/ 219 w 330"/>
                <a:gd name="T87" fmla="*/ 298 h 533"/>
                <a:gd name="T88" fmla="*/ 218 w 330"/>
                <a:gd name="T89" fmla="*/ 317 h 533"/>
                <a:gd name="T90" fmla="*/ 221 w 330"/>
                <a:gd name="T91" fmla="*/ 322 h 533"/>
                <a:gd name="T92" fmla="*/ 230 w 330"/>
                <a:gd name="T93" fmla="*/ 326 h 533"/>
                <a:gd name="T94" fmla="*/ 234 w 330"/>
                <a:gd name="T95" fmla="*/ 337 h 533"/>
                <a:gd name="T96" fmla="*/ 239 w 330"/>
                <a:gd name="T97" fmla="*/ 356 h 533"/>
                <a:gd name="T98" fmla="*/ 250 w 330"/>
                <a:gd name="T99" fmla="*/ 348 h 533"/>
                <a:gd name="T100" fmla="*/ 266 w 330"/>
                <a:gd name="T101" fmla="*/ 354 h 533"/>
                <a:gd name="T102" fmla="*/ 268 w 330"/>
                <a:gd name="T103" fmla="*/ 348 h 533"/>
                <a:gd name="T104" fmla="*/ 295 w 330"/>
                <a:gd name="T105" fmla="*/ 356 h 533"/>
                <a:gd name="T106" fmla="*/ 306 w 330"/>
                <a:gd name="T107" fmla="*/ 356 h 533"/>
                <a:gd name="T108" fmla="*/ 316 w 330"/>
                <a:gd name="T109" fmla="*/ 344 h 533"/>
                <a:gd name="T110" fmla="*/ 321 w 330"/>
                <a:gd name="T111" fmla="*/ 347 h 533"/>
                <a:gd name="T112" fmla="*/ 324 w 330"/>
                <a:gd name="T113" fmla="*/ 357 h 533"/>
                <a:gd name="T114" fmla="*/ 329 w 330"/>
                <a:gd name="T115" fmla="*/ 362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0" h="533">
                  <a:moveTo>
                    <a:pt x="329" y="362"/>
                  </a:moveTo>
                  <a:lnTo>
                    <a:pt x="330" y="363"/>
                  </a:lnTo>
                  <a:lnTo>
                    <a:pt x="302" y="533"/>
                  </a:lnTo>
                  <a:lnTo>
                    <a:pt x="150" y="505"/>
                  </a:lnTo>
                  <a:lnTo>
                    <a:pt x="0" y="472"/>
                  </a:lnTo>
                  <a:lnTo>
                    <a:pt x="30" y="352"/>
                  </a:lnTo>
                  <a:lnTo>
                    <a:pt x="37" y="334"/>
                  </a:lnTo>
                  <a:lnTo>
                    <a:pt x="36" y="324"/>
                  </a:lnTo>
                  <a:lnTo>
                    <a:pt x="28" y="318"/>
                  </a:lnTo>
                  <a:lnTo>
                    <a:pt x="30" y="306"/>
                  </a:lnTo>
                  <a:lnTo>
                    <a:pt x="41" y="293"/>
                  </a:lnTo>
                  <a:lnTo>
                    <a:pt x="54" y="282"/>
                  </a:lnTo>
                  <a:lnTo>
                    <a:pt x="67" y="262"/>
                  </a:lnTo>
                  <a:lnTo>
                    <a:pt x="77" y="246"/>
                  </a:lnTo>
                  <a:lnTo>
                    <a:pt x="84" y="239"/>
                  </a:lnTo>
                  <a:lnTo>
                    <a:pt x="83" y="227"/>
                  </a:lnTo>
                  <a:lnTo>
                    <a:pt x="77" y="220"/>
                  </a:lnTo>
                  <a:lnTo>
                    <a:pt x="69" y="205"/>
                  </a:lnTo>
                  <a:lnTo>
                    <a:pt x="72" y="193"/>
                  </a:lnTo>
                  <a:lnTo>
                    <a:pt x="70" y="182"/>
                  </a:lnTo>
                  <a:lnTo>
                    <a:pt x="91" y="87"/>
                  </a:lnTo>
                  <a:lnTo>
                    <a:pt x="111" y="0"/>
                  </a:lnTo>
                  <a:lnTo>
                    <a:pt x="155" y="11"/>
                  </a:lnTo>
                  <a:lnTo>
                    <a:pt x="143" y="83"/>
                  </a:lnTo>
                  <a:lnTo>
                    <a:pt x="151" y="104"/>
                  </a:lnTo>
                  <a:lnTo>
                    <a:pt x="148" y="116"/>
                  </a:lnTo>
                  <a:lnTo>
                    <a:pt x="155" y="128"/>
                  </a:lnTo>
                  <a:lnTo>
                    <a:pt x="164" y="137"/>
                  </a:lnTo>
                  <a:lnTo>
                    <a:pt x="170" y="149"/>
                  </a:lnTo>
                  <a:lnTo>
                    <a:pt x="178" y="173"/>
                  </a:lnTo>
                  <a:lnTo>
                    <a:pt x="188" y="185"/>
                  </a:lnTo>
                  <a:lnTo>
                    <a:pt x="202" y="189"/>
                  </a:lnTo>
                  <a:lnTo>
                    <a:pt x="194" y="203"/>
                  </a:lnTo>
                  <a:lnTo>
                    <a:pt x="185" y="219"/>
                  </a:lnTo>
                  <a:lnTo>
                    <a:pt x="186" y="238"/>
                  </a:lnTo>
                  <a:lnTo>
                    <a:pt x="179" y="241"/>
                  </a:lnTo>
                  <a:lnTo>
                    <a:pt x="177" y="259"/>
                  </a:lnTo>
                  <a:lnTo>
                    <a:pt x="184" y="267"/>
                  </a:lnTo>
                  <a:lnTo>
                    <a:pt x="194" y="261"/>
                  </a:lnTo>
                  <a:lnTo>
                    <a:pt x="201" y="253"/>
                  </a:lnTo>
                  <a:lnTo>
                    <a:pt x="207" y="255"/>
                  </a:lnTo>
                  <a:lnTo>
                    <a:pt x="211" y="266"/>
                  </a:lnTo>
                  <a:lnTo>
                    <a:pt x="212" y="289"/>
                  </a:lnTo>
                  <a:lnTo>
                    <a:pt x="219" y="298"/>
                  </a:lnTo>
                  <a:lnTo>
                    <a:pt x="218" y="317"/>
                  </a:lnTo>
                  <a:lnTo>
                    <a:pt x="221" y="322"/>
                  </a:lnTo>
                  <a:lnTo>
                    <a:pt x="230" y="326"/>
                  </a:lnTo>
                  <a:lnTo>
                    <a:pt x="234" y="337"/>
                  </a:lnTo>
                  <a:lnTo>
                    <a:pt x="239" y="356"/>
                  </a:lnTo>
                  <a:lnTo>
                    <a:pt x="250" y="348"/>
                  </a:lnTo>
                  <a:lnTo>
                    <a:pt x="266" y="354"/>
                  </a:lnTo>
                  <a:lnTo>
                    <a:pt x="268" y="348"/>
                  </a:lnTo>
                  <a:lnTo>
                    <a:pt x="295" y="356"/>
                  </a:lnTo>
                  <a:lnTo>
                    <a:pt x="306" y="356"/>
                  </a:lnTo>
                  <a:lnTo>
                    <a:pt x="316" y="344"/>
                  </a:lnTo>
                  <a:lnTo>
                    <a:pt x="321" y="347"/>
                  </a:lnTo>
                  <a:lnTo>
                    <a:pt x="324" y="357"/>
                  </a:lnTo>
                  <a:lnTo>
                    <a:pt x="329" y="36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2" name="Freeform 17">
              <a:extLst>
                <a:ext uri="{FF2B5EF4-FFF2-40B4-BE49-F238E27FC236}">
                  <a16:creationId xmlns:a16="http://schemas.microsoft.com/office/drawing/2014/main" id="{5F1E4424-9319-4EBE-A630-9CD341237592}"/>
                </a:ext>
              </a:extLst>
            </p:cNvPr>
            <p:cNvSpPr>
              <a:spLocks/>
            </p:cNvSpPr>
            <p:nvPr/>
          </p:nvSpPr>
          <p:spPr bwMode="auto">
            <a:xfrm>
              <a:off x="9788525" y="3328988"/>
              <a:ext cx="349250" cy="611187"/>
            </a:xfrm>
            <a:custGeom>
              <a:avLst/>
              <a:gdLst>
                <a:gd name="T0" fmla="*/ 181 w 220"/>
                <a:gd name="T1" fmla="*/ 0 h 385"/>
                <a:gd name="T2" fmla="*/ 201 w 220"/>
                <a:gd name="T3" fmla="*/ 53 h 385"/>
                <a:gd name="T4" fmla="*/ 201 w 220"/>
                <a:gd name="T5" fmla="*/ 53 h 385"/>
                <a:gd name="T6" fmla="*/ 216 w 220"/>
                <a:gd name="T7" fmla="*/ 212 h 385"/>
                <a:gd name="T8" fmla="*/ 217 w 220"/>
                <a:gd name="T9" fmla="*/ 235 h 385"/>
                <a:gd name="T10" fmla="*/ 220 w 220"/>
                <a:gd name="T11" fmla="*/ 256 h 385"/>
                <a:gd name="T12" fmla="*/ 214 w 220"/>
                <a:gd name="T13" fmla="*/ 272 h 385"/>
                <a:gd name="T14" fmla="*/ 198 w 220"/>
                <a:gd name="T15" fmla="*/ 307 h 385"/>
                <a:gd name="T16" fmla="*/ 198 w 220"/>
                <a:gd name="T17" fmla="*/ 327 h 385"/>
                <a:gd name="T18" fmla="*/ 198 w 220"/>
                <a:gd name="T19" fmla="*/ 342 h 385"/>
                <a:gd name="T20" fmla="*/ 177 w 220"/>
                <a:gd name="T21" fmla="*/ 355 h 385"/>
                <a:gd name="T22" fmla="*/ 173 w 220"/>
                <a:gd name="T23" fmla="*/ 377 h 385"/>
                <a:gd name="T24" fmla="*/ 144 w 220"/>
                <a:gd name="T25" fmla="*/ 369 h 385"/>
                <a:gd name="T26" fmla="*/ 144 w 220"/>
                <a:gd name="T27" fmla="*/ 385 h 385"/>
                <a:gd name="T28" fmla="*/ 128 w 220"/>
                <a:gd name="T29" fmla="*/ 378 h 385"/>
                <a:gd name="T30" fmla="*/ 121 w 220"/>
                <a:gd name="T31" fmla="*/ 351 h 385"/>
                <a:gd name="T32" fmla="*/ 110 w 220"/>
                <a:gd name="T33" fmla="*/ 334 h 385"/>
                <a:gd name="T34" fmla="*/ 89 w 220"/>
                <a:gd name="T35" fmla="*/ 319 h 385"/>
                <a:gd name="T36" fmla="*/ 69 w 220"/>
                <a:gd name="T37" fmla="*/ 300 h 385"/>
                <a:gd name="T38" fmla="*/ 76 w 220"/>
                <a:gd name="T39" fmla="*/ 278 h 385"/>
                <a:gd name="T40" fmla="*/ 68 w 220"/>
                <a:gd name="T41" fmla="*/ 255 h 385"/>
                <a:gd name="T42" fmla="*/ 51 w 220"/>
                <a:gd name="T43" fmla="*/ 257 h 385"/>
                <a:gd name="T44" fmla="*/ 44 w 220"/>
                <a:gd name="T45" fmla="*/ 233 h 385"/>
                <a:gd name="T46" fmla="*/ 26 w 220"/>
                <a:gd name="T47" fmla="*/ 222 h 385"/>
                <a:gd name="T48" fmla="*/ 6 w 220"/>
                <a:gd name="T49" fmla="*/ 197 h 385"/>
                <a:gd name="T50" fmla="*/ 4 w 220"/>
                <a:gd name="T51" fmla="*/ 159 h 385"/>
                <a:gd name="T52" fmla="*/ 18 w 220"/>
                <a:gd name="T53" fmla="*/ 136 h 385"/>
                <a:gd name="T54" fmla="*/ 26 w 220"/>
                <a:gd name="T55" fmla="*/ 113 h 385"/>
                <a:gd name="T56" fmla="*/ 17 w 220"/>
                <a:gd name="T57" fmla="*/ 98 h 385"/>
                <a:gd name="T58" fmla="*/ 39 w 220"/>
                <a:gd name="T59" fmla="*/ 81 h 385"/>
                <a:gd name="T60" fmla="*/ 54 w 220"/>
                <a:gd name="T61" fmla="*/ 71 h 385"/>
                <a:gd name="T62" fmla="*/ 63 w 220"/>
                <a:gd name="T63" fmla="*/ 36 h 385"/>
                <a:gd name="T64" fmla="*/ 49 w 220"/>
                <a:gd name="T65" fmla="*/ 26 h 385"/>
                <a:gd name="T66" fmla="*/ 40 w 220"/>
                <a:gd name="T67" fmla="*/ 15 h 385"/>
                <a:gd name="T68" fmla="*/ 89 w 220"/>
                <a:gd name="T69" fmla="*/ 7 h 385"/>
                <a:gd name="T70" fmla="*/ 181 w 220"/>
                <a:gd name="T71" fmla="*/ 0 h 385"/>
                <a:gd name="T72" fmla="*/ 181 w 220"/>
                <a:gd name="T73"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0" h="385">
                  <a:moveTo>
                    <a:pt x="181" y="0"/>
                  </a:moveTo>
                  <a:lnTo>
                    <a:pt x="181" y="0"/>
                  </a:lnTo>
                  <a:lnTo>
                    <a:pt x="184" y="19"/>
                  </a:lnTo>
                  <a:lnTo>
                    <a:pt x="201" y="53"/>
                  </a:lnTo>
                  <a:lnTo>
                    <a:pt x="201" y="53"/>
                  </a:lnTo>
                  <a:lnTo>
                    <a:pt x="201" y="53"/>
                  </a:lnTo>
                  <a:lnTo>
                    <a:pt x="209" y="133"/>
                  </a:lnTo>
                  <a:lnTo>
                    <a:pt x="216" y="212"/>
                  </a:lnTo>
                  <a:lnTo>
                    <a:pt x="211" y="231"/>
                  </a:lnTo>
                  <a:lnTo>
                    <a:pt x="217" y="235"/>
                  </a:lnTo>
                  <a:lnTo>
                    <a:pt x="220" y="247"/>
                  </a:lnTo>
                  <a:lnTo>
                    <a:pt x="220" y="256"/>
                  </a:lnTo>
                  <a:lnTo>
                    <a:pt x="217" y="261"/>
                  </a:lnTo>
                  <a:lnTo>
                    <a:pt x="214" y="272"/>
                  </a:lnTo>
                  <a:lnTo>
                    <a:pt x="203" y="289"/>
                  </a:lnTo>
                  <a:lnTo>
                    <a:pt x="198" y="307"/>
                  </a:lnTo>
                  <a:lnTo>
                    <a:pt x="197" y="321"/>
                  </a:lnTo>
                  <a:lnTo>
                    <a:pt x="198" y="327"/>
                  </a:lnTo>
                  <a:lnTo>
                    <a:pt x="193" y="336"/>
                  </a:lnTo>
                  <a:lnTo>
                    <a:pt x="198" y="342"/>
                  </a:lnTo>
                  <a:lnTo>
                    <a:pt x="188" y="348"/>
                  </a:lnTo>
                  <a:lnTo>
                    <a:pt x="177" y="355"/>
                  </a:lnTo>
                  <a:lnTo>
                    <a:pt x="180" y="370"/>
                  </a:lnTo>
                  <a:lnTo>
                    <a:pt x="173" y="377"/>
                  </a:lnTo>
                  <a:lnTo>
                    <a:pt x="159" y="371"/>
                  </a:lnTo>
                  <a:lnTo>
                    <a:pt x="144" y="369"/>
                  </a:lnTo>
                  <a:lnTo>
                    <a:pt x="142" y="376"/>
                  </a:lnTo>
                  <a:lnTo>
                    <a:pt x="144" y="385"/>
                  </a:lnTo>
                  <a:lnTo>
                    <a:pt x="134" y="376"/>
                  </a:lnTo>
                  <a:lnTo>
                    <a:pt x="128" y="378"/>
                  </a:lnTo>
                  <a:lnTo>
                    <a:pt x="120" y="362"/>
                  </a:lnTo>
                  <a:lnTo>
                    <a:pt x="121" y="351"/>
                  </a:lnTo>
                  <a:lnTo>
                    <a:pt x="116" y="334"/>
                  </a:lnTo>
                  <a:lnTo>
                    <a:pt x="110" y="334"/>
                  </a:lnTo>
                  <a:lnTo>
                    <a:pt x="95" y="319"/>
                  </a:lnTo>
                  <a:lnTo>
                    <a:pt x="89" y="319"/>
                  </a:lnTo>
                  <a:lnTo>
                    <a:pt x="77" y="311"/>
                  </a:lnTo>
                  <a:lnTo>
                    <a:pt x="69" y="300"/>
                  </a:lnTo>
                  <a:lnTo>
                    <a:pt x="71" y="288"/>
                  </a:lnTo>
                  <a:lnTo>
                    <a:pt x="76" y="278"/>
                  </a:lnTo>
                  <a:lnTo>
                    <a:pt x="78" y="265"/>
                  </a:lnTo>
                  <a:lnTo>
                    <a:pt x="68" y="255"/>
                  </a:lnTo>
                  <a:lnTo>
                    <a:pt x="57" y="260"/>
                  </a:lnTo>
                  <a:lnTo>
                    <a:pt x="51" y="257"/>
                  </a:lnTo>
                  <a:lnTo>
                    <a:pt x="49" y="246"/>
                  </a:lnTo>
                  <a:lnTo>
                    <a:pt x="44" y="233"/>
                  </a:lnTo>
                  <a:lnTo>
                    <a:pt x="40" y="230"/>
                  </a:lnTo>
                  <a:lnTo>
                    <a:pt x="26" y="222"/>
                  </a:lnTo>
                  <a:lnTo>
                    <a:pt x="16" y="211"/>
                  </a:lnTo>
                  <a:lnTo>
                    <a:pt x="6" y="197"/>
                  </a:lnTo>
                  <a:lnTo>
                    <a:pt x="0" y="176"/>
                  </a:lnTo>
                  <a:lnTo>
                    <a:pt x="4" y="159"/>
                  </a:lnTo>
                  <a:lnTo>
                    <a:pt x="4" y="147"/>
                  </a:lnTo>
                  <a:lnTo>
                    <a:pt x="18" y="136"/>
                  </a:lnTo>
                  <a:lnTo>
                    <a:pt x="20" y="126"/>
                  </a:lnTo>
                  <a:lnTo>
                    <a:pt x="26" y="113"/>
                  </a:lnTo>
                  <a:lnTo>
                    <a:pt x="24" y="103"/>
                  </a:lnTo>
                  <a:lnTo>
                    <a:pt x="17" y="98"/>
                  </a:lnTo>
                  <a:lnTo>
                    <a:pt x="21" y="85"/>
                  </a:lnTo>
                  <a:lnTo>
                    <a:pt x="39" y="81"/>
                  </a:lnTo>
                  <a:lnTo>
                    <a:pt x="50" y="76"/>
                  </a:lnTo>
                  <a:lnTo>
                    <a:pt x="54" y="71"/>
                  </a:lnTo>
                  <a:lnTo>
                    <a:pt x="62" y="55"/>
                  </a:lnTo>
                  <a:lnTo>
                    <a:pt x="63" y="36"/>
                  </a:lnTo>
                  <a:lnTo>
                    <a:pt x="58" y="31"/>
                  </a:lnTo>
                  <a:lnTo>
                    <a:pt x="49" y="26"/>
                  </a:lnTo>
                  <a:lnTo>
                    <a:pt x="47" y="19"/>
                  </a:lnTo>
                  <a:lnTo>
                    <a:pt x="40" y="15"/>
                  </a:lnTo>
                  <a:lnTo>
                    <a:pt x="37" y="11"/>
                  </a:lnTo>
                  <a:lnTo>
                    <a:pt x="89" y="7"/>
                  </a:lnTo>
                  <a:lnTo>
                    <a:pt x="143" y="3"/>
                  </a:lnTo>
                  <a:lnTo>
                    <a:pt x="181" y="0"/>
                  </a:lnTo>
                  <a:lnTo>
                    <a:pt x="181" y="0"/>
                  </a:lnTo>
                  <a:lnTo>
                    <a:pt x="18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3" name="Freeform 18">
              <a:extLst>
                <a:ext uri="{FF2B5EF4-FFF2-40B4-BE49-F238E27FC236}">
                  <a16:creationId xmlns:a16="http://schemas.microsoft.com/office/drawing/2014/main" id="{AB98901B-F00C-4E34-B709-02C38E8F8396}"/>
                </a:ext>
              </a:extLst>
            </p:cNvPr>
            <p:cNvSpPr>
              <a:spLocks/>
            </p:cNvSpPr>
            <p:nvPr/>
          </p:nvSpPr>
          <p:spPr bwMode="auto">
            <a:xfrm>
              <a:off x="10101263" y="3382963"/>
              <a:ext cx="266700" cy="458787"/>
            </a:xfrm>
            <a:custGeom>
              <a:avLst/>
              <a:gdLst>
                <a:gd name="T0" fmla="*/ 144 w 168"/>
                <a:gd name="T1" fmla="*/ 6 h 289"/>
                <a:gd name="T2" fmla="*/ 152 w 168"/>
                <a:gd name="T3" fmla="*/ 68 h 289"/>
                <a:gd name="T4" fmla="*/ 160 w 168"/>
                <a:gd name="T5" fmla="*/ 134 h 289"/>
                <a:gd name="T6" fmla="*/ 165 w 168"/>
                <a:gd name="T7" fmla="*/ 181 h 289"/>
                <a:gd name="T8" fmla="*/ 162 w 168"/>
                <a:gd name="T9" fmla="*/ 185 h 289"/>
                <a:gd name="T10" fmla="*/ 168 w 168"/>
                <a:gd name="T11" fmla="*/ 199 h 289"/>
                <a:gd name="T12" fmla="*/ 167 w 168"/>
                <a:gd name="T13" fmla="*/ 204 h 289"/>
                <a:gd name="T14" fmla="*/ 158 w 168"/>
                <a:gd name="T15" fmla="*/ 205 h 289"/>
                <a:gd name="T16" fmla="*/ 150 w 168"/>
                <a:gd name="T17" fmla="*/ 212 h 289"/>
                <a:gd name="T18" fmla="*/ 137 w 168"/>
                <a:gd name="T19" fmla="*/ 211 h 289"/>
                <a:gd name="T20" fmla="*/ 138 w 168"/>
                <a:gd name="T21" fmla="*/ 224 h 289"/>
                <a:gd name="T22" fmla="*/ 131 w 168"/>
                <a:gd name="T23" fmla="*/ 230 h 289"/>
                <a:gd name="T24" fmla="*/ 124 w 168"/>
                <a:gd name="T25" fmla="*/ 242 h 289"/>
                <a:gd name="T26" fmla="*/ 117 w 168"/>
                <a:gd name="T27" fmla="*/ 245 h 289"/>
                <a:gd name="T28" fmla="*/ 108 w 168"/>
                <a:gd name="T29" fmla="*/ 267 h 289"/>
                <a:gd name="T30" fmla="*/ 96 w 168"/>
                <a:gd name="T31" fmla="*/ 263 h 289"/>
                <a:gd name="T32" fmla="*/ 92 w 168"/>
                <a:gd name="T33" fmla="*/ 255 h 289"/>
                <a:gd name="T34" fmla="*/ 84 w 168"/>
                <a:gd name="T35" fmla="*/ 269 h 289"/>
                <a:gd name="T36" fmla="*/ 79 w 168"/>
                <a:gd name="T37" fmla="*/ 278 h 289"/>
                <a:gd name="T38" fmla="*/ 66 w 168"/>
                <a:gd name="T39" fmla="*/ 271 h 289"/>
                <a:gd name="T40" fmla="*/ 54 w 168"/>
                <a:gd name="T41" fmla="*/ 278 h 289"/>
                <a:gd name="T42" fmla="*/ 50 w 168"/>
                <a:gd name="T43" fmla="*/ 285 h 289"/>
                <a:gd name="T44" fmla="*/ 33 w 168"/>
                <a:gd name="T45" fmla="*/ 277 h 289"/>
                <a:gd name="T46" fmla="*/ 22 w 168"/>
                <a:gd name="T47" fmla="*/ 285 h 289"/>
                <a:gd name="T48" fmla="*/ 7 w 168"/>
                <a:gd name="T49" fmla="*/ 281 h 289"/>
                <a:gd name="T50" fmla="*/ 7 w 168"/>
                <a:gd name="T51" fmla="*/ 289 h 289"/>
                <a:gd name="T52" fmla="*/ 0 w 168"/>
                <a:gd name="T53" fmla="*/ 287 h 289"/>
                <a:gd name="T54" fmla="*/ 1 w 168"/>
                <a:gd name="T55" fmla="*/ 273 h 289"/>
                <a:gd name="T56" fmla="*/ 6 w 168"/>
                <a:gd name="T57" fmla="*/ 255 h 289"/>
                <a:gd name="T58" fmla="*/ 17 w 168"/>
                <a:gd name="T59" fmla="*/ 238 h 289"/>
                <a:gd name="T60" fmla="*/ 20 w 168"/>
                <a:gd name="T61" fmla="*/ 227 h 289"/>
                <a:gd name="T62" fmla="*/ 23 w 168"/>
                <a:gd name="T63" fmla="*/ 222 h 289"/>
                <a:gd name="T64" fmla="*/ 23 w 168"/>
                <a:gd name="T65" fmla="*/ 213 h 289"/>
                <a:gd name="T66" fmla="*/ 20 w 168"/>
                <a:gd name="T67" fmla="*/ 201 h 289"/>
                <a:gd name="T68" fmla="*/ 14 w 168"/>
                <a:gd name="T69" fmla="*/ 197 h 289"/>
                <a:gd name="T70" fmla="*/ 19 w 168"/>
                <a:gd name="T71" fmla="*/ 178 h 289"/>
                <a:gd name="T72" fmla="*/ 12 w 168"/>
                <a:gd name="T73" fmla="*/ 99 h 289"/>
                <a:gd name="T74" fmla="*/ 4 w 168"/>
                <a:gd name="T75" fmla="*/ 19 h 289"/>
                <a:gd name="T76" fmla="*/ 4 w 168"/>
                <a:gd name="T77" fmla="*/ 19 h 289"/>
                <a:gd name="T78" fmla="*/ 9 w 168"/>
                <a:gd name="T79" fmla="*/ 23 h 289"/>
                <a:gd name="T80" fmla="*/ 27 w 168"/>
                <a:gd name="T81" fmla="*/ 21 h 289"/>
                <a:gd name="T82" fmla="*/ 40 w 168"/>
                <a:gd name="T83" fmla="*/ 12 h 289"/>
                <a:gd name="T84" fmla="*/ 40 w 168"/>
                <a:gd name="T85" fmla="*/ 12 h 289"/>
                <a:gd name="T86" fmla="*/ 95 w 168"/>
                <a:gd name="T87" fmla="*/ 7 h 289"/>
                <a:gd name="T88" fmla="*/ 143 w 168"/>
                <a:gd name="T89" fmla="*/ 0 h 289"/>
                <a:gd name="T90" fmla="*/ 144 w 168"/>
                <a:gd name="T91" fmla="*/ 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289">
                  <a:moveTo>
                    <a:pt x="144" y="6"/>
                  </a:moveTo>
                  <a:lnTo>
                    <a:pt x="152" y="68"/>
                  </a:lnTo>
                  <a:lnTo>
                    <a:pt x="160" y="134"/>
                  </a:lnTo>
                  <a:lnTo>
                    <a:pt x="165" y="181"/>
                  </a:lnTo>
                  <a:lnTo>
                    <a:pt x="162" y="185"/>
                  </a:lnTo>
                  <a:lnTo>
                    <a:pt x="168" y="199"/>
                  </a:lnTo>
                  <a:lnTo>
                    <a:pt x="167" y="204"/>
                  </a:lnTo>
                  <a:lnTo>
                    <a:pt x="158" y="205"/>
                  </a:lnTo>
                  <a:lnTo>
                    <a:pt x="150" y="212"/>
                  </a:lnTo>
                  <a:lnTo>
                    <a:pt x="137" y="211"/>
                  </a:lnTo>
                  <a:lnTo>
                    <a:pt x="138" y="224"/>
                  </a:lnTo>
                  <a:lnTo>
                    <a:pt x="131" y="230"/>
                  </a:lnTo>
                  <a:lnTo>
                    <a:pt x="124" y="242"/>
                  </a:lnTo>
                  <a:lnTo>
                    <a:pt x="117" y="245"/>
                  </a:lnTo>
                  <a:lnTo>
                    <a:pt x="108" y="267"/>
                  </a:lnTo>
                  <a:lnTo>
                    <a:pt x="96" y="263"/>
                  </a:lnTo>
                  <a:lnTo>
                    <a:pt x="92" y="255"/>
                  </a:lnTo>
                  <a:lnTo>
                    <a:pt x="84" y="269"/>
                  </a:lnTo>
                  <a:lnTo>
                    <a:pt x="79" y="278"/>
                  </a:lnTo>
                  <a:lnTo>
                    <a:pt x="66" y="271"/>
                  </a:lnTo>
                  <a:lnTo>
                    <a:pt x="54" y="278"/>
                  </a:lnTo>
                  <a:lnTo>
                    <a:pt x="50" y="285"/>
                  </a:lnTo>
                  <a:lnTo>
                    <a:pt x="33" y="277"/>
                  </a:lnTo>
                  <a:lnTo>
                    <a:pt x="22" y="285"/>
                  </a:lnTo>
                  <a:lnTo>
                    <a:pt x="7" y="281"/>
                  </a:lnTo>
                  <a:lnTo>
                    <a:pt x="7" y="289"/>
                  </a:lnTo>
                  <a:lnTo>
                    <a:pt x="0" y="287"/>
                  </a:lnTo>
                  <a:lnTo>
                    <a:pt x="1" y="273"/>
                  </a:lnTo>
                  <a:lnTo>
                    <a:pt x="6" y="255"/>
                  </a:lnTo>
                  <a:lnTo>
                    <a:pt x="17" y="238"/>
                  </a:lnTo>
                  <a:lnTo>
                    <a:pt x="20" y="227"/>
                  </a:lnTo>
                  <a:lnTo>
                    <a:pt x="23" y="222"/>
                  </a:lnTo>
                  <a:lnTo>
                    <a:pt x="23" y="213"/>
                  </a:lnTo>
                  <a:lnTo>
                    <a:pt x="20" y="201"/>
                  </a:lnTo>
                  <a:lnTo>
                    <a:pt x="14" y="197"/>
                  </a:lnTo>
                  <a:lnTo>
                    <a:pt x="19" y="178"/>
                  </a:lnTo>
                  <a:lnTo>
                    <a:pt x="12" y="99"/>
                  </a:lnTo>
                  <a:lnTo>
                    <a:pt x="4" y="19"/>
                  </a:lnTo>
                  <a:lnTo>
                    <a:pt x="4" y="19"/>
                  </a:lnTo>
                  <a:lnTo>
                    <a:pt x="9" y="23"/>
                  </a:lnTo>
                  <a:lnTo>
                    <a:pt x="27" y="21"/>
                  </a:lnTo>
                  <a:lnTo>
                    <a:pt x="40" y="12"/>
                  </a:lnTo>
                  <a:lnTo>
                    <a:pt x="40" y="12"/>
                  </a:lnTo>
                  <a:lnTo>
                    <a:pt x="95" y="7"/>
                  </a:lnTo>
                  <a:lnTo>
                    <a:pt x="143" y="0"/>
                  </a:lnTo>
                  <a:lnTo>
                    <a:pt x="144"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2" name="Freeform 19">
              <a:extLst>
                <a:ext uri="{FF2B5EF4-FFF2-40B4-BE49-F238E27FC236}">
                  <a16:creationId xmlns:a16="http://schemas.microsoft.com/office/drawing/2014/main" id="{BF6F6557-3116-4A9B-9EB8-5B8F7F21818A}"/>
                </a:ext>
              </a:extLst>
            </p:cNvPr>
            <p:cNvSpPr>
              <a:spLocks/>
            </p:cNvSpPr>
            <p:nvPr/>
          </p:nvSpPr>
          <p:spPr bwMode="auto">
            <a:xfrm>
              <a:off x="8882063" y="3614738"/>
              <a:ext cx="652463" cy="344487"/>
            </a:xfrm>
            <a:custGeom>
              <a:avLst/>
              <a:gdLst>
                <a:gd name="T0" fmla="*/ 411 w 411"/>
                <a:gd name="T1" fmla="*/ 216 h 217"/>
                <a:gd name="T2" fmla="*/ 362 w 411"/>
                <a:gd name="T3" fmla="*/ 217 h 217"/>
                <a:gd name="T4" fmla="*/ 263 w 411"/>
                <a:gd name="T5" fmla="*/ 217 h 217"/>
                <a:gd name="T6" fmla="*/ 163 w 411"/>
                <a:gd name="T7" fmla="*/ 214 h 217"/>
                <a:gd name="T8" fmla="*/ 108 w 411"/>
                <a:gd name="T9" fmla="*/ 212 h 217"/>
                <a:gd name="T10" fmla="*/ 52 w 411"/>
                <a:gd name="T11" fmla="*/ 210 h 217"/>
                <a:gd name="T12" fmla="*/ 0 w 411"/>
                <a:gd name="T13" fmla="*/ 206 h 217"/>
                <a:gd name="T14" fmla="*/ 7 w 411"/>
                <a:gd name="T15" fmla="*/ 105 h 217"/>
                <a:gd name="T16" fmla="*/ 13 w 411"/>
                <a:gd name="T17" fmla="*/ 0 h 217"/>
                <a:gd name="T18" fmla="*/ 13 w 411"/>
                <a:gd name="T19" fmla="*/ 0 h 217"/>
                <a:gd name="T20" fmla="*/ 106 w 411"/>
                <a:gd name="T21" fmla="*/ 5 h 217"/>
                <a:gd name="T22" fmla="*/ 176 w 411"/>
                <a:gd name="T23" fmla="*/ 8 h 217"/>
                <a:gd name="T24" fmla="*/ 297 w 411"/>
                <a:gd name="T25" fmla="*/ 11 h 217"/>
                <a:gd name="T26" fmla="*/ 370 w 411"/>
                <a:gd name="T27" fmla="*/ 11 h 217"/>
                <a:gd name="T28" fmla="*/ 382 w 411"/>
                <a:gd name="T29" fmla="*/ 19 h 217"/>
                <a:gd name="T30" fmla="*/ 390 w 411"/>
                <a:gd name="T31" fmla="*/ 19 h 217"/>
                <a:gd name="T32" fmla="*/ 391 w 411"/>
                <a:gd name="T33" fmla="*/ 29 h 217"/>
                <a:gd name="T34" fmla="*/ 384 w 411"/>
                <a:gd name="T35" fmla="*/ 42 h 217"/>
                <a:gd name="T36" fmla="*/ 388 w 411"/>
                <a:gd name="T37" fmla="*/ 48 h 217"/>
                <a:gd name="T38" fmla="*/ 395 w 411"/>
                <a:gd name="T39" fmla="*/ 63 h 217"/>
                <a:gd name="T40" fmla="*/ 409 w 411"/>
                <a:gd name="T41" fmla="*/ 69 h 217"/>
                <a:gd name="T42" fmla="*/ 410 w 411"/>
                <a:gd name="T43" fmla="*/ 143 h 217"/>
                <a:gd name="T44" fmla="*/ 411 w 411"/>
                <a:gd name="T4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1" h="217">
                  <a:moveTo>
                    <a:pt x="411" y="216"/>
                  </a:moveTo>
                  <a:lnTo>
                    <a:pt x="362" y="217"/>
                  </a:lnTo>
                  <a:lnTo>
                    <a:pt x="263" y="217"/>
                  </a:lnTo>
                  <a:lnTo>
                    <a:pt x="163" y="214"/>
                  </a:lnTo>
                  <a:lnTo>
                    <a:pt x="108" y="212"/>
                  </a:lnTo>
                  <a:lnTo>
                    <a:pt x="52" y="210"/>
                  </a:lnTo>
                  <a:lnTo>
                    <a:pt x="0" y="206"/>
                  </a:lnTo>
                  <a:lnTo>
                    <a:pt x="7" y="105"/>
                  </a:lnTo>
                  <a:lnTo>
                    <a:pt x="13" y="0"/>
                  </a:lnTo>
                  <a:lnTo>
                    <a:pt x="13" y="0"/>
                  </a:lnTo>
                  <a:lnTo>
                    <a:pt x="106" y="5"/>
                  </a:lnTo>
                  <a:lnTo>
                    <a:pt x="176" y="8"/>
                  </a:lnTo>
                  <a:lnTo>
                    <a:pt x="297" y="11"/>
                  </a:lnTo>
                  <a:lnTo>
                    <a:pt x="370" y="11"/>
                  </a:lnTo>
                  <a:lnTo>
                    <a:pt x="382" y="19"/>
                  </a:lnTo>
                  <a:lnTo>
                    <a:pt x="390" y="19"/>
                  </a:lnTo>
                  <a:lnTo>
                    <a:pt x="391" y="29"/>
                  </a:lnTo>
                  <a:lnTo>
                    <a:pt x="384" y="42"/>
                  </a:lnTo>
                  <a:lnTo>
                    <a:pt x="388" y="48"/>
                  </a:lnTo>
                  <a:lnTo>
                    <a:pt x="395" y="63"/>
                  </a:lnTo>
                  <a:lnTo>
                    <a:pt x="409" y="69"/>
                  </a:lnTo>
                  <a:lnTo>
                    <a:pt x="410" y="143"/>
                  </a:lnTo>
                  <a:lnTo>
                    <a:pt x="411" y="2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3" name="Freeform 20">
              <a:extLst>
                <a:ext uri="{FF2B5EF4-FFF2-40B4-BE49-F238E27FC236}">
                  <a16:creationId xmlns:a16="http://schemas.microsoft.com/office/drawing/2014/main" id="{71045A2B-F76F-458E-92AC-E22A81BBD442}"/>
                </a:ext>
              </a:extLst>
            </p:cNvPr>
            <p:cNvSpPr>
              <a:spLocks/>
            </p:cNvSpPr>
            <p:nvPr/>
          </p:nvSpPr>
          <p:spPr bwMode="auto">
            <a:xfrm>
              <a:off x="9986963" y="3668713"/>
              <a:ext cx="642938" cy="323850"/>
            </a:xfrm>
            <a:custGeom>
              <a:avLst/>
              <a:gdLst>
                <a:gd name="T0" fmla="*/ 365 w 405"/>
                <a:gd name="T1" fmla="*/ 39 h 204"/>
                <a:gd name="T2" fmla="*/ 374 w 405"/>
                <a:gd name="T3" fmla="*/ 62 h 204"/>
                <a:gd name="T4" fmla="*/ 387 w 405"/>
                <a:gd name="T5" fmla="*/ 80 h 204"/>
                <a:gd name="T6" fmla="*/ 405 w 405"/>
                <a:gd name="T7" fmla="*/ 87 h 204"/>
                <a:gd name="T8" fmla="*/ 371 w 405"/>
                <a:gd name="T9" fmla="*/ 120 h 204"/>
                <a:gd name="T10" fmla="*/ 365 w 405"/>
                <a:gd name="T11" fmla="*/ 134 h 204"/>
                <a:gd name="T12" fmla="*/ 348 w 405"/>
                <a:gd name="T13" fmla="*/ 152 h 204"/>
                <a:gd name="T14" fmla="*/ 321 w 405"/>
                <a:gd name="T15" fmla="*/ 164 h 204"/>
                <a:gd name="T16" fmla="*/ 235 w 405"/>
                <a:gd name="T17" fmla="*/ 174 h 204"/>
                <a:gd name="T18" fmla="*/ 188 w 405"/>
                <a:gd name="T19" fmla="*/ 178 h 204"/>
                <a:gd name="T20" fmla="*/ 126 w 405"/>
                <a:gd name="T21" fmla="*/ 184 h 204"/>
                <a:gd name="T22" fmla="*/ 89 w 405"/>
                <a:gd name="T23" fmla="*/ 186 h 204"/>
                <a:gd name="T24" fmla="*/ 79 w 405"/>
                <a:gd name="T25" fmla="*/ 198 h 204"/>
                <a:gd name="T26" fmla="*/ 11 w 405"/>
                <a:gd name="T27" fmla="*/ 196 h 204"/>
                <a:gd name="T28" fmla="*/ 18 w 405"/>
                <a:gd name="T29" fmla="*/ 178 h 204"/>
                <a:gd name="T30" fmla="*/ 17 w 405"/>
                <a:gd name="T31" fmla="*/ 162 h 204"/>
                <a:gd name="T32" fmla="*/ 34 w 405"/>
                <a:gd name="T33" fmla="*/ 157 h 204"/>
                <a:gd name="T34" fmla="*/ 55 w 405"/>
                <a:gd name="T35" fmla="*/ 156 h 204"/>
                <a:gd name="T36" fmla="*/ 63 w 405"/>
                <a:gd name="T37" fmla="*/ 134 h 204"/>
                <a:gd name="T38" fmla="*/ 68 w 405"/>
                <a:gd name="T39" fmla="*/ 122 h 204"/>
                <a:gd name="T40" fmla="*/ 72 w 405"/>
                <a:gd name="T41" fmla="*/ 107 h 204"/>
                <a:gd name="T42" fmla="*/ 79 w 405"/>
                <a:gd name="T43" fmla="*/ 101 h 204"/>
                <a:gd name="T44" fmla="*/ 105 w 405"/>
                <a:gd name="T45" fmla="*/ 97 h 204"/>
                <a:gd name="T46" fmla="*/ 126 w 405"/>
                <a:gd name="T47" fmla="*/ 98 h 204"/>
                <a:gd name="T48" fmla="*/ 151 w 405"/>
                <a:gd name="T49" fmla="*/ 98 h 204"/>
                <a:gd name="T50" fmla="*/ 164 w 405"/>
                <a:gd name="T51" fmla="*/ 75 h 204"/>
                <a:gd name="T52" fmla="*/ 180 w 405"/>
                <a:gd name="T53" fmla="*/ 87 h 204"/>
                <a:gd name="T54" fmla="*/ 196 w 405"/>
                <a:gd name="T55" fmla="*/ 62 h 204"/>
                <a:gd name="T56" fmla="*/ 210 w 405"/>
                <a:gd name="T57" fmla="*/ 44 h 204"/>
                <a:gd name="T58" fmla="*/ 222 w 405"/>
                <a:gd name="T59" fmla="*/ 32 h 204"/>
                <a:gd name="T60" fmla="*/ 239 w 405"/>
                <a:gd name="T61" fmla="*/ 24 h 204"/>
                <a:gd name="T62" fmla="*/ 234 w 405"/>
                <a:gd name="T63" fmla="*/ 5 h 204"/>
                <a:gd name="T64" fmla="*/ 255 w 405"/>
                <a:gd name="T65" fmla="*/ 0 h 204"/>
                <a:gd name="T66" fmla="*/ 282 w 405"/>
                <a:gd name="T67" fmla="*/ 20 h 204"/>
                <a:gd name="T68" fmla="*/ 303 w 405"/>
                <a:gd name="T69" fmla="*/ 27 h 204"/>
                <a:gd name="T70" fmla="*/ 325 w 405"/>
                <a:gd name="T71" fmla="*/ 27 h 204"/>
                <a:gd name="T72" fmla="*/ 346 w 405"/>
                <a:gd name="T73" fmla="*/ 18 h 204"/>
                <a:gd name="T74" fmla="*/ 363 w 405"/>
                <a:gd name="T75" fmla="*/ 3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5" h="204">
                  <a:moveTo>
                    <a:pt x="363" y="32"/>
                  </a:moveTo>
                  <a:lnTo>
                    <a:pt x="365" y="39"/>
                  </a:lnTo>
                  <a:lnTo>
                    <a:pt x="366" y="53"/>
                  </a:lnTo>
                  <a:lnTo>
                    <a:pt x="374" y="62"/>
                  </a:lnTo>
                  <a:lnTo>
                    <a:pt x="379" y="72"/>
                  </a:lnTo>
                  <a:lnTo>
                    <a:pt x="387" y="80"/>
                  </a:lnTo>
                  <a:lnTo>
                    <a:pt x="395" y="87"/>
                  </a:lnTo>
                  <a:lnTo>
                    <a:pt x="405" y="87"/>
                  </a:lnTo>
                  <a:lnTo>
                    <a:pt x="387" y="111"/>
                  </a:lnTo>
                  <a:lnTo>
                    <a:pt x="371" y="120"/>
                  </a:lnTo>
                  <a:lnTo>
                    <a:pt x="370" y="127"/>
                  </a:lnTo>
                  <a:lnTo>
                    <a:pt x="365" y="134"/>
                  </a:lnTo>
                  <a:lnTo>
                    <a:pt x="351" y="145"/>
                  </a:lnTo>
                  <a:lnTo>
                    <a:pt x="348" y="152"/>
                  </a:lnTo>
                  <a:lnTo>
                    <a:pt x="336" y="158"/>
                  </a:lnTo>
                  <a:lnTo>
                    <a:pt x="321" y="164"/>
                  </a:lnTo>
                  <a:lnTo>
                    <a:pt x="284" y="171"/>
                  </a:lnTo>
                  <a:lnTo>
                    <a:pt x="235" y="174"/>
                  </a:lnTo>
                  <a:lnTo>
                    <a:pt x="219" y="177"/>
                  </a:lnTo>
                  <a:lnTo>
                    <a:pt x="188" y="178"/>
                  </a:lnTo>
                  <a:lnTo>
                    <a:pt x="155" y="182"/>
                  </a:lnTo>
                  <a:lnTo>
                    <a:pt x="126" y="184"/>
                  </a:lnTo>
                  <a:lnTo>
                    <a:pt x="91" y="189"/>
                  </a:lnTo>
                  <a:lnTo>
                    <a:pt x="89" y="186"/>
                  </a:lnTo>
                  <a:lnTo>
                    <a:pt x="78" y="187"/>
                  </a:lnTo>
                  <a:lnTo>
                    <a:pt x="79" y="198"/>
                  </a:lnTo>
                  <a:lnTo>
                    <a:pt x="0" y="204"/>
                  </a:lnTo>
                  <a:lnTo>
                    <a:pt x="11" y="196"/>
                  </a:lnTo>
                  <a:lnTo>
                    <a:pt x="20" y="189"/>
                  </a:lnTo>
                  <a:lnTo>
                    <a:pt x="18" y="178"/>
                  </a:lnTo>
                  <a:lnTo>
                    <a:pt x="19" y="171"/>
                  </a:lnTo>
                  <a:lnTo>
                    <a:pt x="17" y="162"/>
                  </a:lnTo>
                  <a:lnTo>
                    <a:pt x="19" y="155"/>
                  </a:lnTo>
                  <a:lnTo>
                    <a:pt x="34" y="157"/>
                  </a:lnTo>
                  <a:lnTo>
                    <a:pt x="48" y="163"/>
                  </a:lnTo>
                  <a:lnTo>
                    <a:pt x="55" y="156"/>
                  </a:lnTo>
                  <a:lnTo>
                    <a:pt x="52" y="141"/>
                  </a:lnTo>
                  <a:lnTo>
                    <a:pt x="63" y="134"/>
                  </a:lnTo>
                  <a:lnTo>
                    <a:pt x="73" y="128"/>
                  </a:lnTo>
                  <a:lnTo>
                    <a:pt x="68" y="122"/>
                  </a:lnTo>
                  <a:lnTo>
                    <a:pt x="73" y="113"/>
                  </a:lnTo>
                  <a:lnTo>
                    <a:pt x="72" y="107"/>
                  </a:lnTo>
                  <a:lnTo>
                    <a:pt x="79" y="109"/>
                  </a:lnTo>
                  <a:lnTo>
                    <a:pt x="79" y="101"/>
                  </a:lnTo>
                  <a:lnTo>
                    <a:pt x="94" y="105"/>
                  </a:lnTo>
                  <a:lnTo>
                    <a:pt x="105" y="97"/>
                  </a:lnTo>
                  <a:lnTo>
                    <a:pt x="122" y="105"/>
                  </a:lnTo>
                  <a:lnTo>
                    <a:pt x="126" y="98"/>
                  </a:lnTo>
                  <a:lnTo>
                    <a:pt x="138" y="91"/>
                  </a:lnTo>
                  <a:lnTo>
                    <a:pt x="151" y="98"/>
                  </a:lnTo>
                  <a:lnTo>
                    <a:pt x="156" y="89"/>
                  </a:lnTo>
                  <a:lnTo>
                    <a:pt x="164" y="75"/>
                  </a:lnTo>
                  <a:lnTo>
                    <a:pt x="168" y="83"/>
                  </a:lnTo>
                  <a:lnTo>
                    <a:pt x="180" y="87"/>
                  </a:lnTo>
                  <a:lnTo>
                    <a:pt x="189" y="65"/>
                  </a:lnTo>
                  <a:lnTo>
                    <a:pt x="196" y="62"/>
                  </a:lnTo>
                  <a:lnTo>
                    <a:pt x="203" y="50"/>
                  </a:lnTo>
                  <a:lnTo>
                    <a:pt x="210" y="44"/>
                  </a:lnTo>
                  <a:lnTo>
                    <a:pt x="209" y="31"/>
                  </a:lnTo>
                  <a:lnTo>
                    <a:pt x="222" y="32"/>
                  </a:lnTo>
                  <a:lnTo>
                    <a:pt x="230" y="25"/>
                  </a:lnTo>
                  <a:lnTo>
                    <a:pt x="239" y="24"/>
                  </a:lnTo>
                  <a:lnTo>
                    <a:pt x="240" y="19"/>
                  </a:lnTo>
                  <a:lnTo>
                    <a:pt x="234" y="5"/>
                  </a:lnTo>
                  <a:lnTo>
                    <a:pt x="237" y="1"/>
                  </a:lnTo>
                  <a:lnTo>
                    <a:pt x="255" y="0"/>
                  </a:lnTo>
                  <a:lnTo>
                    <a:pt x="265" y="6"/>
                  </a:lnTo>
                  <a:lnTo>
                    <a:pt x="282" y="20"/>
                  </a:lnTo>
                  <a:lnTo>
                    <a:pt x="294" y="23"/>
                  </a:lnTo>
                  <a:lnTo>
                    <a:pt x="303" y="27"/>
                  </a:lnTo>
                  <a:lnTo>
                    <a:pt x="315" y="24"/>
                  </a:lnTo>
                  <a:lnTo>
                    <a:pt x="325" y="27"/>
                  </a:lnTo>
                  <a:lnTo>
                    <a:pt x="336" y="20"/>
                  </a:lnTo>
                  <a:lnTo>
                    <a:pt x="346" y="18"/>
                  </a:lnTo>
                  <a:lnTo>
                    <a:pt x="351" y="27"/>
                  </a:lnTo>
                  <a:lnTo>
                    <a:pt x="363" y="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4" name="Freeform 21">
              <a:extLst>
                <a:ext uri="{FF2B5EF4-FFF2-40B4-BE49-F238E27FC236}">
                  <a16:creationId xmlns:a16="http://schemas.microsoft.com/office/drawing/2014/main" id="{FC64BA69-087F-42A4-A894-13E98B3C53F1}"/>
                </a:ext>
              </a:extLst>
            </p:cNvPr>
            <p:cNvSpPr>
              <a:spLocks/>
            </p:cNvSpPr>
            <p:nvPr/>
          </p:nvSpPr>
          <p:spPr bwMode="auto">
            <a:xfrm>
              <a:off x="10801350" y="3473450"/>
              <a:ext cx="404813" cy="201612"/>
            </a:xfrm>
            <a:custGeom>
              <a:avLst/>
              <a:gdLst>
                <a:gd name="T0" fmla="*/ 192 w 255"/>
                <a:gd name="T1" fmla="*/ 0 h 127"/>
                <a:gd name="T2" fmla="*/ 215 w 255"/>
                <a:gd name="T3" fmla="*/ 85 h 127"/>
                <a:gd name="T4" fmla="*/ 251 w 255"/>
                <a:gd name="T5" fmla="*/ 77 h 127"/>
                <a:gd name="T6" fmla="*/ 255 w 255"/>
                <a:gd name="T7" fmla="*/ 82 h 127"/>
                <a:gd name="T8" fmla="*/ 240 w 255"/>
                <a:gd name="T9" fmla="*/ 109 h 127"/>
                <a:gd name="T10" fmla="*/ 228 w 255"/>
                <a:gd name="T11" fmla="*/ 114 h 127"/>
                <a:gd name="T12" fmla="*/ 225 w 255"/>
                <a:gd name="T13" fmla="*/ 119 h 127"/>
                <a:gd name="T14" fmla="*/ 191 w 255"/>
                <a:gd name="T15" fmla="*/ 93 h 127"/>
                <a:gd name="T16" fmla="*/ 177 w 255"/>
                <a:gd name="T17" fmla="*/ 43 h 127"/>
                <a:gd name="T18" fmla="*/ 174 w 255"/>
                <a:gd name="T19" fmla="*/ 69 h 127"/>
                <a:gd name="T20" fmla="*/ 187 w 255"/>
                <a:gd name="T21" fmla="*/ 127 h 127"/>
                <a:gd name="T22" fmla="*/ 151 w 255"/>
                <a:gd name="T23" fmla="*/ 114 h 127"/>
                <a:gd name="T24" fmla="*/ 146 w 255"/>
                <a:gd name="T25" fmla="*/ 105 h 127"/>
                <a:gd name="T26" fmla="*/ 138 w 255"/>
                <a:gd name="T27" fmla="*/ 109 h 127"/>
                <a:gd name="T28" fmla="*/ 130 w 255"/>
                <a:gd name="T29" fmla="*/ 107 h 127"/>
                <a:gd name="T30" fmla="*/ 133 w 255"/>
                <a:gd name="T31" fmla="*/ 91 h 127"/>
                <a:gd name="T32" fmla="*/ 140 w 255"/>
                <a:gd name="T33" fmla="*/ 83 h 127"/>
                <a:gd name="T34" fmla="*/ 140 w 255"/>
                <a:gd name="T35" fmla="*/ 77 h 127"/>
                <a:gd name="T36" fmla="*/ 146 w 255"/>
                <a:gd name="T37" fmla="*/ 70 h 127"/>
                <a:gd name="T38" fmla="*/ 138 w 255"/>
                <a:gd name="T39" fmla="*/ 64 h 127"/>
                <a:gd name="T40" fmla="*/ 134 w 255"/>
                <a:gd name="T41" fmla="*/ 68 h 127"/>
                <a:gd name="T42" fmla="*/ 123 w 255"/>
                <a:gd name="T43" fmla="*/ 63 h 127"/>
                <a:gd name="T44" fmla="*/ 111 w 255"/>
                <a:gd name="T45" fmla="*/ 61 h 127"/>
                <a:gd name="T46" fmla="*/ 113 w 255"/>
                <a:gd name="T47" fmla="*/ 53 h 127"/>
                <a:gd name="T48" fmla="*/ 105 w 255"/>
                <a:gd name="T49" fmla="*/ 50 h 127"/>
                <a:gd name="T50" fmla="*/ 97 w 255"/>
                <a:gd name="T51" fmla="*/ 49 h 127"/>
                <a:gd name="T52" fmla="*/ 91 w 255"/>
                <a:gd name="T53" fmla="*/ 41 h 127"/>
                <a:gd name="T54" fmla="*/ 83 w 255"/>
                <a:gd name="T55" fmla="*/ 33 h 127"/>
                <a:gd name="T56" fmla="*/ 66 w 255"/>
                <a:gd name="T57" fmla="*/ 30 h 127"/>
                <a:gd name="T58" fmla="*/ 57 w 255"/>
                <a:gd name="T59" fmla="*/ 37 h 127"/>
                <a:gd name="T60" fmla="*/ 52 w 255"/>
                <a:gd name="T61" fmla="*/ 43 h 127"/>
                <a:gd name="T62" fmla="*/ 36 w 255"/>
                <a:gd name="T63" fmla="*/ 43 h 127"/>
                <a:gd name="T64" fmla="*/ 30 w 255"/>
                <a:gd name="T65" fmla="*/ 52 h 127"/>
                <a:gd name="T66" fmla="*/ 21 w 255"/>
                <a:gd name="T67" fmla="*/ 57 h 127"/>
                <a:gd name="T68" fmla="*/ 13 w 255"/>
                <a:gd name="T69" fmla="*/ 66 h 127"/>
                <a:gd name="T70" fmla="*/ 6 w 255"/>
                <a:gd name="T71" fmla="*/ 74 h 127"/>
                <a:gd name="T72" fmla="*/ 0 w 255"/>
                <a:gd name="T73" fmla="*/ 39 h 127"/>
                <a:gd name="T74" fmla="*/ 48 w 255"/>
                <a:gd name="T75" fmla="*/ 30 h 127"/>
                <a:gd name="T76" fmla="*/ 65 w 255"/>
                <a:gd name="T77" fmla="*/ 27 h 127"/>
                <a:gd name="T78" fmla="*/ 102 w 255"/>
                <a:gd name="T79" fmla="*/ 20 h 127"/>
                <a:gd name="T80" fmla="*/ 147 w 255"/>
                <a:gd name="T81" fmla="*/ 10 h 127"/>
                <a:gd name="T82" fmla="*/ 192 w 255"/>
                <a:gd name="T8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5" h="127">
                  <a:moveTo>
                    <a:pt x="192" y="0"/>
                  </a:moveTo>
                  <a:lnTo>
                    <a:pt x="215" y="85"/>
                  </a:lnTo>
                  <a:lnTo>
                    <a:pt x="251" y="77"/>
                  </a:lnTo>
                  <a:lnTo>
                    <a:pt x="255" y="82"/>
                  </a:lnTo>
                  <a:lnTo>
                    <a:pt x="240" y="109"/>
                  </a:lnTo>
                  <a:lnTo>
                    <a:pt x="228" y="114"/>
                  </a:lnTo>
                  <a:lnTo>
                    <a:pt x="225" y="119"/>
                  </a:lnTo>
                  <a:lnTo>
                    <a:pt x="191" y="93"/>
                  </a:lnTo>
                  <a:lnTo>
                    <a:pt x="177" y="43"/>
                  </a:lnTo>
                  <a:lnTo>
                    <a:pt x="174" y="69"/>
                  </a:lnTo>
                  <a:lnTo>
                    <a:pt x="187" y="127"/>
                  </a:lnTo>
                  <a:lnTo>
                    <a:pt x="151" y="114"/>
                  </a:lnTo>
                  <a:lnTo>
                    <a:pt x="146" y="105"/>
                  </a:lnTo>
                  <a:lnTo>
                    <a:pt x="138" y="109"/>
                  </a:lnTo>
                  <a:lnTo>
                    <a:pt x="130" y="107"/>
                  </a:lnTo>
                  <a:lnTo>
                    <a:pt x="133" y="91"/>
                  </a:lnTo>
                  <a:lnTo>
                    <a:pt x="140" y="83"/>
                  </a:lnTo>
                  <a:lnTo>
                    <a:pt x="140" y="77"/>
                  </a:lnTo>
                  <a:lnTo>
                    <a:pt x="146" y="70"/>
                  </a:lnTo>
                  <a:lnTo>
                    <a:pt x="138" y="64"/>
                  </a:lnTo>
                  <a:lnTo>
                    <a:pt x="134" y="68"/>
                  </a:lnTo>
                  <a:lnTo>
                    <a:pt x="123" y="63"/>
                  </a:lnTo>
                  <a:lnTo>
                    <a:pt x="111" y="61"/>
                  </a:lnTo>
                  <a:lnTo>
                    <a:pt x="113" y="53"/>
                  </a:lnTo>
                  <a:lnTo>
                    <a:pt x="105" y="50"/>
                  </a:lnTo>
                  <a:lnTo>
                    <a:pt x="97" y="49"/>
                  </a:lnTo>
                  <a:lnTo>
                    <a:pt x="91" y="41"/>
                  </a:lnTo>
                  <a:lnTo>
                    <a:pt x="83" y="33"/>
                  </a:lnTo>
                  <a:lnTo>
                    <a:pt x="66" y="30"/>
                  </a:lnTo>
                  <a:lnTo>
                    <a:pt x="57" y="37"/>
                  </a:lnTo>
                  <a:lnTo>
                    <a:pt x="52" y="43"/>
                  </a:lnTo>
                  <a:lnTo>
                    <a:pt x="36" y="43"/>
                  </a:lnTo>
                  <a:lnTo>
                    <a:pt x="30" y="52"/>
                  </a:lnTo>
                  <a:lnTo>
                    <a:pt x="21" y="57"/>
                  </a:lnTo>
                  <a:lnTo>
                    <a:pt x="13" y="66"/>
                  </a:lnTo>
                  <a:lnTo>
                    <a:pt x="6" y="74"/>
                  </a:lnTo>
                  <a:lnTo>
                    <a:pt x="0" y="39"/>
                  </a:lnTo>
                  <a:lnTo>
                    <a:pt x="48" y="30"/>
                  </a:lnTo>
                  <a:lnTo>
                    <a:pt x="65" y="27"/>
                  </a:lnTo>
                  <a:lnTo>
                    <a:pt x="102" y="20"/>
                  </a:lnTo>
                  <a:lnTo>
                    <a:pt x="147" y="10"/>
                  </a:lnTo>
                  <a:lnTo>
                    <a:pt x="19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5" name="Freeform 22">
              <a:extLst>
                <a:ext uri="{FF2B5EF4-FFF2-40B4-BE49-F238E27FC236}">
                  <a16:creationId xmlns:a16="http://schemas.microsoft.com/office/drawing/2014/main" id="{01BA42FF-D67F-4108-8F88-89541B4F4155}"/>
                </a:ext>
              </a:extLst>
            </p:cNvPr>
            <p:cNvSpPr>
              <a:spLocks/>
            </p:cNvSpPr>
            <p:nvPr/>
          </p:nvSpPr>
          <p:spPr bwMode="auto">
            <a:xfrm>
              <a:off x="11328400" y="2509838"/>
              <a:ext cx="312738" cy="506412"/>
            </a:xfrm>
            <a:custGeom>
              <a:avLst/>
              <a:gdLst>
                <a:gd name="T0" fmla="*/ 61 w 197"/>
                <a:gd name="T1" fmla="*/ 317 h 319"/>
                <a:gd name="T2" fmla="*/ 57 w 197"/>
                <a:gd name="T3" fmla="*/ 319 h 319"/>
                <a:gd name="T4" fmla="*/ 52 w 197"/>
                <a:gd name="T5" fmla="*/ 310 h 319"/>
                <a:gd name="T6" fmla="*/ 40 w 197"/>
                <a:gd name="T7" fmla="*/ 303 h 319"/>
                <a:gd name="T8" fmla="*/ 40 w 197"/>
                <a:gd name="T9" fmla="*/ 296 h 319"/>
                <a:gd name="T10" fmla="*/ 0 w 197"/>
                <a:gd name="T11" fmla="*/ 177 h 319"/>
                <a:gd name="T12" fmla="*/ 15 w 197"/>
                <a:gd name="T13" fmla="*/ 160 h 319"/>
                <a:gd name="T14" fmla="*/ 23 w 197"/>
                <a:gd name="T15" fmla="*/ 125 h 319"/>
                <a:gd name="T16" fmla="*/ 22 w 197"/>
                <a:gd name="T17" fmla="*/ 69 h 319"/>
                <a:gd name="T18" fmla="*/ 42 w 197"/>
                <a:gd name="T19" fmla="*/ 8 h 319"/>
                <a:gd name="T20" fmla="*/ 62 w 197"/>
                <a:gd name="T21" fmla="*/ 21 h 319"/>
                <a:gd name="T22" fmla="*/ 89 w 197"/>
                <a:gd name="T23" fmla="*/ 0 h 319"/>
                <a:gd name="T24" fmla="*/ 116 w 197"/>
                <a:gd name="T25" fmla="*/ 14 h 319"/>
                <a:gd name="T26" fmla="*/ 145 w 197"/>
                <a:gd name="T27" fmla="*/ 103 h 319"/>
                <a:gd name="T28" fmla="*/ 187 w 197"/>
                <a:gd name="T29" fmla="*/ 131 h 319"/>
                <a:gd name="T30" fmla="*/ 197 w 197"/>
                <a:gd name="T31" fmla="*/ 158 h 319"/>
                <a:gd name="T32" fmla="*/ 158 w 197"/>
                <a:gd name="T33" fmla="*/ 194 h 319"/>
                <a:gd name="T34" fmla="*/ 117 w 197"/>
                <a:gd name="T35" fmla="*/ 224 h 319"/>
                <a:gd name="T36" fmla="*/ 74 w 197"/>
                <a:gd name="T37" fmla="*/ 279 h 319"/>
                <a:gd name="T38" fmla="*/ 61 w 197"/>
                <a:gd name="T39" fmla="*/ 31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7" h="319">
                  <a:moveTo>
                    <a:pt x="61" y="317"/>
                  </a:moveTo>
                  <a:lnTo>
                    <a:pt x="57" y="319"/>
                  </a:lnTo>
                  <a:lnTo>
                    <a:pt x="52" y="310"/>
                  </a:lnTo>
                  <a:lnTo>
                    <a:pt x="40" y="303"/>
                  </a:lnTo>
                  <a:lnTo>
                    <a:pt x="40" y="296"/>
                  </a:lnTo>
                  <a:lnTo>
                    <a:pt x="0" y="177"/>
                  </a:lnTo>
                  <a:lnTo>
                    <a:pt x="15" y="160"/>
                  </a:lnTo>
                  <a:lnTo>
                    <a:pt x="23" y="125"/>
                  </a:lnTo>
                  <a:lnTo>
                    <a:pt x="22" y="69"/>
                  </a:lnTo>
                  <a:lnTo>
                    <a:pt x="42" y="8"/>
                  </a:lnTo>
                  <a:lnTo>
                    <a:pt x="62" y="21"/>
                  </a:lnTo>
                  <a:lnTo>
                    <a:pt x="89" y="0"/>
                  </a:lnTo>
                  <a:lnTo>
                    <a:pt x="116" y="14"/>
                  </a:lnTo>
                  <a:lnTo>
                    <a:pt x="145" y="103"/>
                  </a:lnTo>
                  <a:lnTo>
                    <a:pt x="187" y="131"/>
                  </a:lnTo>
                  <a:lnTo>
                    <a:pt x="197" y="158"/>
                  </a:lnTo>
                  <a:lnTo>
                    <a:pt x="158" y="194"/>
                  </a:lnTo>
                  <a:lnTo>
                    <a:pt x="117" y="224"/>
                  </a:lnTo>
                  <a:lnTo>
                    <a:pt x="74" y="279"/>
                  </a:lnTo>
                  <a:lnTo>
                    <a:pt x="61" y="3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6" name="Freeform 23">
              <a:extLst>
                <a:ext uri="{FF2B5EF4-FFF2-40B4-BE49-F238E27FC236}">
                  <a16:creationId xmlns:a16="http://schemas.microsoft.com/office/drawing/2014/main" id="{CFD2D53C-038E-425D-BF52-0990DC5C5B95}"/>
                </a:ext>
              </a:extLst>
            </p:cNvPr>
            <p:cNvSpPr>
              <a:spLocks noEditPoints="1"/>
            </p:cNvSpPr>
            <p:nvPr/>
          </p:nvSpPr>
          <p:spPr bwMode="auto">
            <a:xfrm>
              <a:off x="9839325" y="2784475"/>
              <a:ext cx="665163" cy="617537"/>
            </a:xfrm>
            <a:custGeom>
              <a:avLst/>
              <a:gdLst>
                <a:gd name="T0" fmla="*/ 280 w 419"/>
                <a:gd name="T1" fmla="*/ 48 h 389"/>
                <a:gd name="T2" fmla="*/ 296 w 419"/>
                <a:gd name="T3" fmla="*/ 48 h 389"/>
                <a:gd name="T4" fmla="*/ 318 w 419"/>
                <a:gd name="T5" fmla="*/ 80 h 389"/>
                <a:gd name="T6" fmla="*/ 275 w 419"/>
                <a:gd name="T7" fmla="*/ 92 h 389"/>
                <a:gd name="T8" fmla="*/ 200 w 419"/>
                <a:gd name="T9" fmla="*/ 107 h 389"/>
                <a:gd name="T10" fmla="*/ 144 w 419"/>
                <a:gd name="T11" fmla="*/ 163 h 389"/>
                <a:gd name="T12" fmla="*/ 142 w 419"/>
                <a:gd name="T13" fmla="*/ 163 h 389"/>
                <a:gd name="T14" fmla="*/ 138 w 419"/>
                <a:gd name="T15" fmla="*/ 144 h 389"/>
                <a:gd name="T16" fmla="*/ 128 w 419"/>
                <a:gd name="T17" fmla="*/ 133 h 389"/>
                <a:gd name="T18" fmla="*/ 126 w 419"/>
                <a:gd name="T19" fmla="*/ 118 h 389"/>
                <a:gd name="T20" fmla="*/ 111 w 419"/>
                <a:gd name="T21" fmla="*/ 104 h 389"/>
                <a:gd name="T22" fmla="*/ 87 w 419"/>
                <a:gd name="T23" fmla="*/ 105 h 389"/>
                <a:gd name="T24" fmla="*/ 16 w 419"/>
                <a:gd name="T25" fmla="*/ 84 h 389"/>
                <a:gd name="T26" fmla="*/ 3 w 419"/>
                <a:gd name="T27" fmla="*/ 70 h 389"/>
                <a:gd name="T28" fmla="*/ 0 w 419"/>
                <a:gd name="T29" fmla="*/ 72 h 389"/>
                <a:gd name="T30" fmla="*/ 0 w 419"/>
                <a:gd name="T31" fmla="*/ 72 h 389"/>
                <a:gd name="T32" fmla="*/ 72 w 419"/>
                <a:gd name="T33" fmla="*/ 26 h 389"/>
                <a:gd name="T34" fmla="*/ 100 w 419"/>
                <a:gd name="T35" fmla="*/ 38 h 389"/>
                <a:gd name="T36" fmla="*/ 163 w 419"/>
                <a:gd name="T37" fmla="*/ 68 h 389"/>
                <a:gd name="T38" fmla="*/ 251 w 419"/>
                <a:gd name="T39" fmla="*/ 36 h 389"/>
                <a:gd name="T40" fmla="*/ 278 w 419"/>
                <a:gd name="T41" fmla="*/ 55 h 389"/>
                <a:gd name="T42" fmla="*/ 419 w 419"/>
                <a:gd name="T43" fmla="*/ 276 h 389"/>
                <a:gd name="T44" fmla="*/ 417 w 419"/>
                <a:gd name="T45" fmla="*/ 277 h 389"/>
                <a:gd name="T46" fmla="*/ 392 w 419"/>
                <a:gd name="T47" fmla="*/ 344 h 389"/>
                <a:gd name="T48" fmla="*/ 377 w 419"/>
                <a:gd name="T49" fmla="*/ 373 h 389"/>
                <a:gd name="T50" fmla="*/ 358 w 419"/>
                <a:gd name="T51" fmla="*/ 376 h 389"/>
                <a:gd name="T52" fmla="*/ 309 w 419"/>
                <a:gd name="T53" fmla="*/ 383 h 389"/>
                <a:gd name="T54" fmla="*/ 260 w 419"/>
                <a:gd name="T55" fmla="*/ 384 h 389"/>
                <a:gd name="T56" fmla="*/ 205 w 419"/>
                <a:gd name="T57" fmla="*/ 389 h 389"/>
                <a:gd name="T58" fmla="*/ 214 w 419"/>
                <a:gd name="T59" fmla="*/ 378 h 389"/>
                <a:gd name="T60" fmla="*/ 228 w 419"/>
                <a:gd name="T61" fmla="*/ 298 h 389"/>
                <a:gd name="T62" fmla="*/ 206 w 419"/>
                <a:gd name="T63" fmla="*/ 228 h 389"/>
                <a:gd name="T64" fmla="*/ 225 w 419"/>
                <a:gd name="T65" fmla="*/ 169 h 389"/>
                <a:gd name="T66" fmla="*/ 250 w 419"/>
                <a:gd name="T67" fmla="*/ 172 h 389"/>
                <a:gd name="T68" fmla="*/ 265 w 419"/>
                <a:gd name="T69" fmla="*/ 129 h 389"/>
                <a:gd name="T70" fmla="*/ 311 w 419"/>
                <a:gd name="T71" fmla="*/ 111 h 389"/>
                <a:gd name="T72" fmla="*/ 359 w 419"/>
                <a:gd name="T73" fmla="*/ 163 h 389"/>
                <a:gd name="T74" fmla="*/ 335 w 419"/>
                <a:gd name="T75" fmla="*/ 226 h 389"/>
                <a:gd name="T76" fmla="*/ 350 w 419"/>
                <a:gd name="T77" fmla="*/ 242 h 389"/>
                <a:gd name="T78" fmla="*/ 396 w 419"/>
                <a:gd name="T79" fmla="*/ 212 h 389"/>
                <a:gd name="T80" fmla="*/ 417 w 419"/>
                <a:gd name="T81" fmla="*/ 27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9" h="389">
                  <a:moveTo>
                    <a:pt x="280" y="48"/>
                  </a:moveTo>
                  <a:lnTo>
                    <a:pt x="280" y="48"/>
                  </a:lnTo>
                  <a:lnTo>
                    <a:pt x="296" y="48"/>
                  </a:lnTo>
                  <a:lnTo>
                    <a:pt x="296" y="48"/>
                  </a:lnTo>
                  <a:lnTo>
                    <a:pt x="291" y="56"/>
                  </a:lnTo>
                  <a:lnTo>
                    <a:pt x="318" y="80"/>
                  </a:lnTo>
                  <a:lnTo>
                    <a:pt x="277" y="92"/>
                  </a:lnTo>
                  <a:lnTo>
                    <a:pt x="275" y="92"/>
                  </a:lnTo>
                  <a:lnTo>
                    <a:pt x="237" y="90"/>
                  </a:lnTo>
                  <a:lnTo>
                    <a:pt x="200" y="107"/>
                  </a:lnTo>
                  <a:lnTo>
                    <a:pt x="169" y="117"/>
                  </a:lnTo>
                  <a:lnTo>
                    <a:pt x="144" y="163"/>
                  </a:lnTo>
                  <a:lnTo>
                    <a:pt x="142" y="163"/>
                  </a:lnTo>
                  <a:lnTo>
                    <a:pt x="142" y="163"/>
                  </a:lnTo>
                  <a:lnTo>
                    <a:pt x="135" y="155"/>
                  </a:lnTo>
                  <a:lnTo>
                    <a:pt x="138" y="144"/>
                  </a:lnTo>
                  <a:lnTo>
                    <a:pt x="127" y="144"/>
                  </a:lnTo>
                  <a:lnTo>
                    <a:pt x="128" y="133"/>
                  </a:lnTo>
                  <a:lnTo>
                    <a:pt x="131" y="127"/>
                  </a:lnTo>
                  <a:lnTo>
                    <a:pt x="126" y="118"/>
                  </a:lnTo>
                  <a:lnTo>
                    <a:pt x="114" y="114"/>
                  </a:lnTo>
                  <a:lnTo>
                    <a:pt x="111" y="104"/>
                  </a:lnTo>
                  <a:lnTo>
                    <a:pt x="101" y="104"/>
                  </a:lnTo>
                  <a:lnTo>
                    <a:pt x="87" y="105"/>
                  </a:lnTo>
                  <a:lnTo>
                    <a:pt x="59" y="94"/>
                  </a:lnTo>
                  <a:lnTo>
                    <a:pt x="16" y="84"/>
                  </a:lnTo>
                  <a:lnTo>
                    <a:pt x="10" y="72"/>
                  </a:lnTo>
                  <a:lnTo>
                    <a:pt x="3" y="70"/>
                  </a:lnTo>
                  <a:lnTo>
                    <a:pt x="3" y="70"/>
                  </a:lnTo>
                  <a:lnTo>
                    <a:pt x="0" y="72"/>
                  </a:lnTo>
                  <a:lnTo>
                    <a:pt x="0" y="72"/>
                  </a:lnTo>
                  <a:lnTo>
                    <a:pt x="0" y="72"/>
                  </a:lnTo>
                  <a:lnTo>
                    <a:pt x="36" y="52"/>
                  </a:lnTo>
                  <a:lnTo>
                    <a:pt x="72" y="26"/>
                  </a:lnTo>
                  <a:lnTo>
                    <a:pt x="112" y="0"/>
                  </a:lnTo>
                  <a:lnTo>
                    <a:pt x="100" y="38"/>
                  </a:lnTo>
                  <a:lnTo>
                    <a:pt x="127" y="45"/>
                  </a:lnTo>
                  <a:lnTo>
                    <a:pt x="163" y="68"/>
                  </a:lnTo>
                  <a:lnTo>
                    <a:pt x="205" y="48"/>
                  </a:lnTo>
                  <a:lnTo>
                    <a:pt x="251" y="36"/>
                  </a:lnTo>
                  <a:lnTo>
                    <a:pt x="263" y="55"/>
                  </a:lnTo>
                  <a:lnTo>
                    <a:pt x="278" y="55"/>
                  </a:lnTo>
                  <a:lnTo>
                    <a:pt x="280" y="48"/>
                  </a:lnTo>
                  <a:close/>
                  <a:moveTo>
                    <a:pt x="419" y="276"/>
                  </a:moveTo>
                  <a:lnTo>
                    <a:pt x="419" y="276"/>
                  </a:lnTo>
                  <a:lnTo>
                    <a:pt x="417" y="277"/>
                  </a:lnTo>
                  <a:lnTo>
                    <a:pt x="399" y="319"/>
                  </a:lnTo>
                  <a:lnTo>
                    <a:pt x="392" y="344"/>
                  </a:lnTo>
                  <a:lnTo>
                    <a:pt x="392" y="344"/>
                  </a:lnTo>
                  <a:lnTo>
                    <a:pt x="377" y="373"/>
                  </a:lnTo>
                  <a:lnTo>
                    <a:pt x="377" y="373"/>
                  </a:lnTo>
                  <a:lnTo>
                    <a:pt x="358" y="376"/>
                  </a:lnTo>
                  <a:lnTo>
                    <a:pt x="335" y="379"/>
                  </a:lnTo>
                  <a:lnTo>
                    <a:pt x="309" y="383"/>
                  </a:lnTo>
                  <a:lnTo>
                    <a:pt x="308" y="377"/>
                  </a:lnTo>
                  <a:lnTo>
                    <a:pt x="260" y="384"/>
                  </a:lnTo>
                  <a:lnTo>
                    <a:pt x="205" y="389"/>
                  </a:lnTo>
                  <a:lnTo>
                    <a:pt x="205" y="389"/>
                  </a:lnTo>
                  <a:lnTo>
                    <a:pt x="205" y="389"/>
                  </a:lnTo>
                  <a:lnTo>
                    <a:pt x="214" y="378"/>
                  </a:lnTo>
                  <a:lnTo>
                    <a:pt x="231" y="343"/>
                  </a:lnTo>
                  <a:lnTo>
                    <a:pt x="228" y="298"/>
                  </a:lnTo>
                  <a:lnTo>
                    <a:pt x="207" y="257"/>
                  </a:lnTo>
                  <a:lnTo>
                    <a:pt x="206" y="228"/>
                  </a:lnTo>
                  <a:lnTo>
                    <a:pt x="215" y="193"/>
                  </a:lnTo>
                  <a:lnTo>
                    <a:pt x="225" y="169"/>
                  </a:lnTo>
                  <a:lnTo>
                    <a:pt x="243" y="150"/>
                  </a:lnTo>
                  <a:lnTo>
                    <a:pt x="250" y="172"/>
                  </a:lnTo>
                  <a:lnTo>
                    <a:pt x="254" y="137"/>
                  </a:lnTo>
                  <a:lnTo>
                    <a:pt x="265" y="129"/>
                  </a:lnTo>
                  <a:lnTo>
                    <a:pt x="268" y="102"/>
                  </a:lnTo>
                  <a:lnTo>
                    <a:pt x="311" y="111"/>
                  </a:lnTo>
                  <a:lnTo>
                    <a:pt x="350" y="133"/>
                  </a:lnTo>
                  <a:lnTo>
                    <a:pt x="359" y="163"/>
                  </a:lnTo>
                  <a:lnTo>
                    <a:pt x="359" y="195"/>
                  </a:lnTo>
                  <a:lnTo>
                    <a:pt x="335" y="226"/>
                  </a:lnTo>
                  <a:lnTo>
                    <a:pt x="340" y="243"/>
                  </a:lnTo>
                  <a:lnTo>
                    <a:pt x="350" y="242"/>
                  </a:lnTo>
                  <a:lnTo>
                    <a:pt x="377" y="208"/>
                  </a:lnTo>
                  <a:lnTo>
                    <a:pt x="396" y="212"/>
                  </a:lnTo>
                  <a:lnTo>
                    <a:pt x="411" y="250"/>
                  </a:lnTo>
                  <a:lnTo>
                    <a:pt x="417" y="277"/>
                  </a:lnTo>
                  <a:lnTo>
                    <a:pt x="419" y="27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24">
              <a:extLst>
                <a:ext uri="{FF2B5EF4-FFF2-40B4-BE49-F238E27FC236}">
                  <a16:creationId xmlns:a16="http://schemas.microsoft.com/office/drawing/2014/main" id="{6D559D01-C54A-40DF-8CA1-62AD2A3CB828}"/>
                </a:ext>
              </a:extLst>
            </p:cNvPr>
            <p:cNvSpPr>
              <a:spLocks/>
            </p:cNvSpPr>
            <p:nvPr/>
          </p:nvSpPr>
          <p:spPr bwMode="auto">
            <a:xfrm>
              <a:off x="9323388" y="2600325"/>
              <a:ext cx="565150" cy="649287"/>
            </a:xfrm>
            <a:custGeom>
              <a:avLst/>
              <a:gdLst>
                <a:gd name="T0" fmla="*/ 356 w 356"/>
                <a:gd name="T1" fmla="*/ 86 h 409"/>
                <a:gd name="T2" fmla="*/ 278 w 356"/>
                <a:gd name="T3" fmla="*/ 142 h 409"/>
                <a:gd name="T4" fmla="*/ 247 w 356"/>
                <a:gd name="T5" fmla="*/ 183 h 409"/>
                <a:gd name="T6" fmla="*/ 237 w 356"/>
                <a:gd name="T7" fmla="*/ 226 h 409"/>
                <a:gd name="T8" fmla="*/ 223 w 356"/>
                <a:gd name="T9" fmla="*/ 234 h 409"/>
                <a:gd name="T10" fmla="*/ 207 w 356"/>
                <a:gd name="T11" fmla="*/ 254 h 409"/>
                <a:gd name="T12" fmla="*/ 215 w 356"/>
                <a:gd name="T13" fmla="*/ 285 h 409"/>
                <a:gd name="T14" fmla="*/ 215 w 356"/>
                <a:gd name="T15" fmla="*/ 318 h 409"/>
                <a:gd name="T16" fmla="*/ 235 w 356"/>
                <a:gd name="T17" fmla="*/ 331 h 409"/>
                <a:gd name="T18" fmla="*/ 258 w 356"/>
                <a:gd name="T19" fmla="*/ 345 h 409"/>
                <a:gd name="T20" fmla="*/ 274 w 356"/>
                <a:gd name="T21" fmla="*/ 364 h 409"/>
                <a:gd name="T22" fmla="*/ 294 w 356"/>
                <a:gd name="T23" fmla="*/ 378 h 409"/>
                <a:gd name="T24" fmla="*/ 296 w 356"/>
                <a:gd name="T25" fmla="*/ 403 h 409"/>
                <a:gd name="T26" fmla="*/ 156 w 356"/>
                <a:gd name="T27" fmla="*/ 407 h 409"/>
                <a:gd name="T28" fmla="*/ 33 w 356"/>
                <a:gd name="T29" fmla="*/ 409 h 409"/>
                <a:gd name="T30" fmla="*/ 29 w 356"/>
                <a:gd name="T31" fmla="*/ 278 h 409"/>
                <a:gd name="T32" fmla="*/ 16 w 356"/>
                <a:gd name="T33" fmla="*/ 262 h 409"/>
                <a:gd name="T34" fmla="*/ 29 w 356"/>
                <a:gd name="T35" fmla="*/ 245 h 409"/>
                <a:gd name="T36" fmla="*/ 31 w 356"/>
                <a:gd name="T37" fmla="*/ 222 h 409"/>
                <a:gd name="T38" fmla="*/ 23 w 356"/>
                <a:gd name="T39" fmla="*/ 200 h 409"/>
                <a:gd name="T40" fmla="*/ 21 w 356"/>
                <a:gd name="T41" fmla="*/ 171 h 409"/>
                <a:gd name="T42" fmla="*/ 17 w 356"/>
                <a:gd name="T43" fmla="*/ 147 h 409"/>
                <a:gd name="T44" fmla="*/ 16 w 356"/>
                <a:gd name="T45" fmla="*/ 128 h 409"/>
                <a:gd name="T46" fmla="*/ 8 w 356"/>
                <a:gd name="T47" fmla="*/ 100 h 409"/>
                <a:gd name="T48" fmla="*/ 2 w 356"/>
                <a:gd name="T49" fmla="*/ 75 h 409"/>
                <a:gd name="T50" fmla="*/ 4 w 356"/>
                <a:gd name="T51" fmla="*/ 52 h 409"/>
                <a:gd name="T52" fmla="*/ 0 w 356"/>
                <a:gd name="T53" fmla="*/ 34 h 409"/>
                <a:gd name="T54" fmla="*/ 95 w 356"/>
                <a:gd name="T55" fmla="*/ 28 h 409"/>
                <a:gd name="T56" fmla="*/ 111 w 356"/>
                <a:gd name="T57" fmla="*/ 0 h 409"/>
                <a:gd name="T58" fmla="*/ 134 w 356"/>
                <a:gd name="T59" fmla="*/ 50 h 409"/>
                <a:gd name="T60" fmla="*/ 214 w 356"/>
                <a:gd name="T61" fmla="*/ 64 h 409"/>
                <a:gd name="T62" fmla="*/ 297 w 356"/>
                <a:gd name="T63" fmla="*/ 71 h 409"/>
                <a:gd name="T64" fmla="*/ 356 w 356"/>
                <a:gd name="T65" fmla="*/ 8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6" h="409">
                  <a:moveTo>
                    <a:pt x="356" y="86"/>
                  </a:moveTo>
                  <a:lnTo>
                    <a:pt x="356" y="86"/>
                  </a:lnTo>
                  <a:lnTo>
                    <a:pt x="310" y="113"/>
                  </a:lnTo>
                  <a:lnTo>
                    <a:pt x="278" y="142"/>
                  </a:lnTo>
                  <a:lnTo>
                    <a:pt x="247" y="172"/>
                  </a:lnTo>
                  <a:lnTo>
                    <a:pt x="247" y="183"/>
                  </a:lnTo>
                  <a:lnTo>
                    <a:pt x="235" y="187"/>
                  </a:lnTo>
                  <a:lnTo>
                    <a:pt x="237" y="226"/>
                  </a:lnTo>
                  <a:lnTo>
                    <a:pt x="236" y="226"/>
                  </a:lnTo>
                  <a:lnTo>
                    <a:pt x="223" y="234"/>
                  </a:lnTo>
                  <a:lnTo>
                    <a:pt x="214" y="241"/>
                  </a:lnTo>
                  <a:lnTo>
                    <a:pt x="207" y="254"/>
                  </a:lnTo>
                  <a:lnTo>
                    <a:pt x="218" y="267"/>
                  </a:lnTo>
                  <a:lnTo>
                    <a:pt x="215" y="285"/>
                  </a:lnTo>
                  <a:lnTo>
                    <a:pt x="215" y="303"/>
                  </a:lnTo>
                  <a:lnTo>
                    <a:pt x="215" y="318"/>
                  </a:lnTo>
                  <a:lnTo>
                    <a:pt x="230" y="331"/>
                  </a:lnTo>
                  <a:lnTo>
                    <a:pt x="235" y="331"/>
                  </a:lnTo>
                  <a:lnTo>
                    <a:pt x="252" y="341"/>
                  </a:lnTo>
                  <a:lnTo>
                    <a:pt x="258" y="345"/>
                  </a:lnTo>
                  <a:lnTo>
                    <a:pt x="261" y="352"/>
                  </a:lnTo>
                  <a:lnTo>
                    <a:pt x="274" y="364"/>
                  </a:lnTo>
                  <a:lnTo>
                    <a:pt x="292" y="373"/>
                  </a:lnTo>
                  <a:lnTo>
                    <a:pt x="294" y="378"/>
                  </a:lnTo>
                  <a:lnTo>
                    <a:pt x="295" y="395"/>
                  </a:lnTo>
                  <a:lnTo>
                    <a:pt x="296" y="403"/>
                  </a:lnTo>
                  <a:lnTo>
                    <a:pt x="230" y="405"/>
                  </a:lnTo>
                  <a:lnTo>
                    <a:pt x="156" y="407"/>
                  </a:lnTo>
                  <a:lnTo>
                    <a:pt x="89" y="409"/>
                  </a:lnTo>
                  <a:lnTo>
                    <a:pt x="33" y="409"/>
                  </a:lnTo>
                  <a:lnTo>
                    <a:pt x="34" y="344"/>
                  </a:lnTo>
                  <a:lnTo>
                    <a:pt x="29" y="278"/>
                  </a:lnTo>
                  <a:lnTo>
                    <a:pt x="20" y="273"/>
                  </a:lnTo>
                  <a:lnTo>
                    <a:pt x="16" y="262"/>
                  </a:lnTo>
                  <a:lnTo>
                    <a:pt x="18" y="253"/>
                  </a:lnTo>
                  <a:lnTo>
                    <a:pt x="29" y="245"/>
                  </a:lnTo>
                  <a:lnTo>
                    <a:pt x="30" y="235"/>
                  </a:lnTo>
                  <a:lnTo>
                    <a:pt x="31" y="222"/>
                  </a:lnTo>
                  <a:lnTo>
                    <a:pt x="27" y="212"/>
                  </a:lnTo>
                  <a:lnTo>
                    <a:pt x="23" y="200"/>
                  </a:lnTo>
                  <a:lnTo>
                    <a:pt x="21" y="186"/>
                  </a:lnTo>
                  <a:lnTo>
                    <a:pt x="21" y="171"/>
                  </a:lnTo>
                  <a:lnTo>
                    <a:pt x="19" y="167"/>
                  </a:lnTo>
                  <a:lnTo>
                    <a:pt x="17" y="147"/>
                  </a:lnTo>
                  <a:lnTo>
                    <a:pt x="17" y="137"/>
                  </a:lnTo>
                  <a:lnTo>
                    <a:pt x="16" y="128"/>
                  </a:lnTo>
                  <a:lnTo>
                    <a:pt x="14" y="114"/>
                  </a:lnTo>
                  <a:lnTo>
                    <a:pt x="8" y="100"/>
                  </a:lnTo>
                  <a:lnTo>
                    <a:pt x="3" y="87"/>
                  </a:lnTo>
                  <a:lnTo>
                    <a:pt x="2" y="75"/>
                  </a:lnTo>
                  <a:lnTo>
                    <a:pt x="2" y="61"/>
                  </a:lnTo>
                  <a:lnTo>
                    <a:pt x="4" y="52"/>
                  </a:lnTo>
                  <a:lnTo>
                    <a:pt x="4" y="44"/>
                  </a:lnTo>
                  <a:lnTo>
                    <a:pt x="0" y="34"/>
                  </a:lnTo>
                  <a:lnTo>
                    <a:pt x="0" y="28"/>
                  </a:lnTo>
                  <a:lnTo>
                    <a:pt x="95" y="28"/>
                  </a:lnTo>
                  <a:lnTo>
                    <a:pt x="95" y="0"/>
                  </a:lnTo>
                  <a:lnTo>
                    <a:pt x="111" y="0"/>
                  </a:lnTo>
                  <a:lnTo>
                    <a:pt x="119" y="38"/>
                  </a:lnTo>
                  <a:lnTo>
                    <a:pt x="134" y="50"/>
                  </a:lnTo>
                  <a:lnTo>
                    <a:pt x="166" y="54"/>
                  </a:lnTo>
                  <a:lnTo>
                    <a:pt x="214" y="64"/>
                  </a:lnTo>
                  <a:lnTo>
                    <a:pt x="260" y="83"/>
                  </a:lnTo>
                  <a:lnTo>
                    <a:pt x="297" y="71"/>
                  </a:lnTo>
                  <a:lnTo>
                    <a:pt x="356" y="86"/>
                  </a:lnTo>
                  <a:lnTo>
                    <a:pt x="356" y="8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25">
              <a:extLst>
                <a:ext uri="{FF2B5EF4-FFF2-40B4-BE49-F238E27FC236}">
                  <a16:creationId xmlns:a16="http://schemas.microsoft.com/office/drawing/2014/main" id="{B398BC71-E7C9-4D8D-8D0D-C68B449E3CB1}"/>
                </a:ext>
              </a:extLst>
            </p:cNvPr>
            <p:cNvSpPr>
              <a:spLocks/>
            </p:cNvSpPr>
            <p:nvPr/>
          </p:nvSpPr>
          <p:spPr bwMode="auto">
            <a:xfrm>
              <a:off x="9429750" y="3556000"/>
              <a:ext cx="588963" cy="493712"/>
            </a:xfrm>
            <a:custGeom>
              <a:avLst/>
              <a:gdLst>
                <a:gd name="T0" fmla="*/ 230 w 371"/>
                <a:gd name="T1" fmla="*/ 16 h 311"/>
                <a:gd name="T2" fmla="*/ 226 w 371"/>
                <a:gd name="T3" fmla="*/ 33 h 311"/>
                <a:gd name="T4" fmla="*/ 232 w 371"/>
                <a:gd name="T5" fmla="*/ 54 h 311"/>
                <a:gd name="T6" fmla="*/ 242 w 371"/>
                <a:gd name="T7" fmla="*/ 68 h 311"/>
                <a:gd name="T8" fmla="*/ 252 w 371"/>
                <a:gd name="T9" fmla="*/ 79 h 311"/>
                <a:gd name="T10" fmla="*/ 266 w 371"/>
                <a:gd name="T11" fmla="*/ 87 h 311"/>
                <a:gd name="T12" fmla="*/ 270 w 371"/>
                <a:gd name="T13" fmla="*/ 90 h 311"/>
                <a:gd name="T14" fmla="*/ 275 w 371"/>
                <a:gd name="T15" fmla="*/ 103 h 311"/>
                <a:gd name="T16" fmla="*/ 277 w 371"/>
                <a:gd name="T17" fmla="*/ 114 h 311"/>
                <a:gd name="T18" fmla="*/ 283 w 371"/>
                <a:gd name="T19" fmla="*/ 117 h 311"/>
                <a:gd name="T20" fmla="*/ 294 w 371"/>
                <a:gd name="T21" fmla="*/ 112 h 311"/>
                <a:gd name="T22" fmla="*/ 304 w 371"/>
                <a:gd name="T23" fmla="*/ 122 h 311"/>
                <a:gd name="T24" fmla="*/ 302 w 371"/>
                <a:gd name="T25" fmla="*/ 135 h 311"/>
                <a:gd name="T26" fmla="*/ 297 w 371"/>
                <a:gd name="T27" fmla="*/ 145 h 311"/>
                <a:gd name="T28" fmla="*/ 295 w 371"/>
                <a:gd name="T29" fmla="*/ 157 h 311"/>
                <a:gd name="T30" fmla="*/ 303 w 371"/>
                <a:gd name="T31" fmla="*/ 168 h 311"/>
                <a:gd name="T32" fmla="*/ 315 w 371"/>
                <a:gd name="T33" fmla="*/ 176 h 311"/>
                <a:gd name="T34" fmla="*/ 321 w 371"/>
                <a:gd name="T35" fmla="*/ 176 h 311"/>
                <a:gd name="T36" fmla="*/ 336 w 371"/>
                <a:gd name="T37" fmla="*/ 191 h 311"/>
                <a:gd name="T38" fmla="*/ 342 w 371"/>
                <a:gd name="T39" fmla="*/ 191 h 311"/>
                <a:gd name="T40" fmla="*/ 347 w 371"/>
                <a:gd name="T41" fmla="*/ 208 h 311"/>
                <a:gd name="T42" fmla="*/ 346 w 371"/>
                <a:gd name="T43" fmla="*/ 219 h 311"/>
                <a:gd name="T44" fmla="*/ 354 w 371"/>
                <a:gd name="T45" fmla="*/ 235 h 311"/>
                <a:gd name="T46" fmla="*/ 360 w 371"/>
                <a:gd name="T47" fmla="*/ 233 h 311"/>
                <a:gd name="T48" fmla="*/ 370 w 371"/>
                <a:gd name="T49" fmla="*/ 242 h 311"/>
                <a:gd name="T50" fmla="*/ 369 w 371"/>
                <a:gd name="T51" fmla="*/ 249 h 311"/>
                <a:gd name="T52" fmla="*/ 371 w 371"/>
                <a:gd name="T53" fmla="*/ 260 h 311"/>
                <a:gd name="T54" fmla="*/ 362 w 371"/>
                <a:gd name="T55" fmla="*/ 267 h 311"/>
                <a:gd name="T56" fmla="*/ 351 w 371"/>
                <a:gd name="T57" fmla="*/ 275 h 311"/>
                <a:gd name="T58" fmla="*/ 350 w 371"/>
                <a:gd name="T59" fmla="*/ 282 h 311"/>
                <a:gd name="T60" fmla="*/ 347 w 371"/>
                <a:gd name="T61" fmla="*/ 291 h 311"/>
                <a:gd name="T62" fmla="*/ 344 w 371"/>
                <a:gd name="T63" fmla="*/ 308 h 311"/>
                <a:gd name="T64" fmla="*/ 308 w 371"/>
                <a:gd name="T65" fmla="*/ 311 h 311"/>
                <a:gd name="T66" fmla="*/ 310 w 371"/>
                <a:gd name="T67" fmla="*/ 304 h 311"/>
                <a:gd name="T68" fmla="*/ 317 w 371"/>
                <a:gd name="T69" fmla="*/ 296 h 311"/>
                <a:gd name="T70" fmla="*/ 322 w 371"/>
                <a:gd name="T71" fmla="*/ 288 h 311"/>
                <a:gd name="T72" fmla="*/ 317 w 371"/>
                <a:gd name="T73" fmla="*/ 280 h 311"/>
                <a:gd name="T74" fmla="*/ 253 w 371"/>
                <a:gd name="T75" fmla="*/ 279 h 311"/>
                <a:gd name="T76" fmla="*/ 194 w 371"/>
                <a:gd name="T77" fmla="*/ 283 h 311"/>
                <a:gd name="T78" fmla="*/ 133 w 371"/>
                <a:gd name="T79" fmla="*/ 284 h 311"/>
                <a:gd name="T80" fmla="*/ 66 w 371"/>
                <a:gd name="T81" fmla="*/ 284 h 311"/>
                <a:gd name="T82" fmla="*/ 66 w 371"/>
                <a:gd name="T83" fmla="*/ 253 h 311"/>
                <a:gd name="T84" fmla="*/ 66 w 371"/>
                <a:gd name="T85" fmla="*/ 253 h 311"/>
                <a:gd name="T86" fmla="*/ 65 w 371"/>
                <a:gd name="T87" fmla="*/ 180 h 311"/>
                <a:gd name="T88" fmla="*/ 64 w 371"/>
                <a:gd name="T89" fmla="*/ 106 h 311"/>
                <a:gd name="T90" fmla="*/ 50 w 371"/>
                <a:gd name="T91" fmla="*/ 100 h 311"/>
                <a:gd name="T92" fmla="*/ 43 w 371"/>
                <a:gd name="T93" fmla="*/ 85 h 311"/>
                <a:gd name="T94" fmla="*/ 39 w 371"/>
                <a:gd name="T95" fmla="*/ 79 h 311"/>
                <a:gd name="T96" fmla="*/ 46 w 371"/>
                <a:gd name="T97" fmla="*/ 66 h 311"/>
                <a:gd name="T98" fmla="*/ 45 w 371"/>
                <a:gd name="T99" fmla="*/ 56 h 311"/>
                <a:gd name="T100" fmla="*/ 37 w 371"/>
                <a:gd name="T101" fmla="*/ 56 h 311"/>
                <a:gd name="T102" fmla="*/ 25 w 371"/>
                <a:gd name="T103" fmla="*/ 48 h 311"/>
                <a:gd name="T104" fmla="*/ 18 w 371"/>
                <a:gd name="T105" fmla="*/ 33 h 311"/>
                <a:gd name="T106" fmla="*/ 10 w 371"/>
                <a:gd name="T107" fmla="*/ 24 h 311"/>
                <a:gd name="T108" fmla="*/ 1 w 371"/>
                <a:gd name="T109" fmla="*/ 13 h 311"/>
                <a:gd name="T110" fmla="*/ 0 w 371"/>
                <a:gd name="T111" fmla="*/ 7 h 311"/>
                <a:gd name="T112" fmla="*/ 47 w 371"/>
                <a:gd name="T113" fmla="*/ 7 h 311"/>
                <a:gd name="T114" fmla="*/ 94 w 371"/>
                <a:gd name="T115" fmla="*/ 6 h 311"/>
                <a:gd name="T116" fmla="*/ 155 w 371"/>
                <a:gd name="T117" fmla="*/ 5 h 311"/>
                <a:gd name="T118" fmla="*/ 212 w 371"/>
                <a:gd name="T119" fmla="*/ 0 h 311"/>
                <a:gd name="T120" fmla="*/ 222 w 371"/>
                <a:gd name="T121" fmla="*/ 11 h 311"/>
                <a:gd name="T122" fmla="*/ 230 w 371"/>
                <a:gd name="T123" fmla="*/ 1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1" h="311">
                  <a:moveTo>
                    <a:pt x="230" y="16"/>
                  </a:moveTo>
                  <a:lnTo>
                    <a:pt x="226" y="33"/>
                  </a:lnTo>
                  <a:lnTo>
                    <a:pt x="232" y="54"/>
                  </a:lnTo>
                  <a:lnTo>
                    <a:pt x="242" y="68"/>
                  </a:lnTo>
                  <a:lnTo>
                    <a:pt x="252" y="79"/>
                  </a:lnTo>
                  <a:lnTo>
                    <a:pt x="266" y="87"/>
                  </a:lnTo>
                  <a:lnTo>
                    <a:pt x="270" y="90"/>
                  </a:lnTo>
                  <a:lnTo>
                    <a:pt x="275" y="103"/>
                  </a:lnTo>
                  <a:lnTo>
                    <a:pt x="277" y="114"/>
                  </a:lnTo>
                  <a:lnTo>
                    <a:pt x="283" y="117"/>
                  </a:lnTo>
                  <a:lnTo>
                    <a:pt x="294" y="112"/>
                  </a:lnTo>
                  <a:lnTo>
                    <a:pt x="304" y="122"/>
                  </a:lnTo>
                  <a:lnTo>
                    <a:pt x="302" y="135"/>
                  </a:lnTo>
                  <a:lnTo>
                    <a:pt x="297" y="145"/>
                  </a:lnTo>
                  <a:lnTo>
                    <a:pt x="295" y="157"/>
                  </a:lnTo>
                  <a:lnTo>
                    <a:pt x="303" y="168"/>
                  </a:lnTo>
                  <a:lnTo>
                    <a:pt x="315" y="176"/>
                  </a:lnTo>
                  <a:lnTo>
                    <a:pt x="321" y="176"/>
                  </a:lnTo>
                  <a:lnTo>
                    <a:pt x="336" y="191"/>
                  </a:lnTo>
                  <a:lnTo>
                    <a:pt x="342" y="191"/>
                  </a:lnTo>
                  <a:lnTo>
                    <a:pt x="347" y="208"/>
                  </a:lnTo>
                  <a:lnTo>
                    <a:pt x="346" y="219"/>
                  </a:lnTo>
                  <a:lnTo>
                    <a:pt x="354" y="235"/>
                  </a:lnTo>
                  <a:lnTo>
                    <a:pt x="360" y="233"/>
                  </a:lnTo>
                  <a:lnTo>
                    <a:pt x="370" y="242"/>
                  </a:lnTo>
                  <a:lnTo>
                    <a:pt x="369" y="249"/>
                  </a:lnTo>
                  <a:lnTo>
                    <a:pt x="371" y="260"/>
                  </a:lnTo>
                  <a:lnTo>
                    <a:pt x="362" y="267"/>
                  </a:lnTo>
                  <a:lnTo>
                    <a:pt x="351" y="275"/>
                  </a:lnTo>
                  <a:lnTo>
                    <a:pt x="350" y="282"/>
                  </a:lnTo>
                  <a:lnTo>
                    <a:pt x="347" y="291"/>
                  </a:lnTo>
                  <a:lnTo>
                    <a:pt x="344" y="308"/>
                  </a:lnTo>
                  <a:lnTo>
                    <a:pt x="308" y="311"/>
                  </a:lnTo>
                  <a:lnTo>
                    <a:pt x="310" y="304"/>
                  </a:lnTo>
                  <a:lnTo>
                    <a:pt x="317" y="296"/>
                  </a:lnTo>
                  <a:lnTo>
                    <a:pt x="322" y="288"/>
                  </a:lnTo>
                  <a:lnTo>
                    <a:pt x="317" y="280"/>
                  </a:lnTo>
                  <a:lnTo>
                    <a:pt x="253" y="279"/>
                  </a:lnTo>
                  <a:lnTo>
                    <a:pt x="194" y="283"/>
                  </a:lnTo>
                  <a:lnTo>
                    <a:pt x="133" y="284"/>
                  </a:lnTo>
                  <a:lnTo>
                    <a:pt x="66" y="284"/>
                  </a:lnTo>
                  <a:lnTo>
                    <a:pt x="66" y="253"/>
                  </a:lnTo>
                  <a:lnTo>
                    <a:pt x="66" y="253"/>
                  </a:lnTo>
                  <a:lnTo>
                    <a:pt x="65" y="180"/>
                  </a:lnTo>
                  <a:lnTo>
                    <a:pt x="64" y="106"/>
                  </a:lnTo>
                  <a:lnTo>
                    <a:pt x="50" y="100"/>
                  </a:lnTo>
                  <a:lnTo>
                    <a:pt x="43" y="85"/>
                  </a:lnTo>
                  <a:lnTo>
                    <a:pt x="39" y="79"/>
                  </a:lnTo>
                  <a:lnTo>
                    <a:pt x="46" y="66"/>
                  </a:lnTo>
                  <a:lnTo>
                    <a:pt x="45" y="56"/>
                  </a:lnTo>
                  <a:lnTo>
                    <a:pt x="37" y="56"/>
                  </a:lnTo>
                  <a:lnTo>
                    <a:pt x="25" y="48"/>
                  </a:lnTo>
                  <a:lnTo>
                    <a:pt x="18" y="33"/>
                  </a:lnTo>
                  <a:lnTo>
                    <a:pt x="10" y="24"/>
                  </a:lnTo>
                  <a:lnTo>
                    <a:pt x="1" y="13"/>
                  </a:lnTo>
                  <a:lnTo>
                    <a:pt x="0" y="7"/>
                  </a:lnTo>
                  <a:lnTo>
                    <a:pt x="47" y="7"/>
                  </a:lnTo>
                  <a:lnTo>
                    <a:pt x="94" y="6"/>
                  </a:lnTo>
                  <a:lnTo>
                    <a:pt x="155" y="5"/>
                  </a:lnTo>
                  <a:lnTo>
                    <a:pt x="212" y="0"/>
                  </a:lnTo>
                  <a:lnTo>
                    <a:pt x="222" y="11"/>
                  </a:lnTo>
                  <a:lnTo>
                    <a:pt x="230" y="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26">
              <a:extLst>
                <a:ext uri="{FF2B5EF4-FFF2-40B4-BE49-F238E27FC236}">
                  <a16:creationId xmlns:a16="http://schemas.microsoft.com/office/drawing/2014/main" id="{66B6D234-20CF-4B5A-9749-4DD51C8DBB3C}"/>
                </a:ext>
              </a:extLst>
            </p:cNvPr>
            <p:cNvSpPr>
              <a:spLocks/>
            </p:cNvSpPr>
            <p:nvPr/>
          </p:nvSpPr>
          <p:spPr bwMode="auto">
            <a:xfrm>
              <a:off x="9826625" y="4146550"/>
              <a:ext cx="311150" cy="538162"/>
            </a:xfrm>
            <a:custGeom>
              <a:avLst/>
              <a:gdLst>
                <a:gd name="T0" fmla="*/ 184 w 196"/>
                <a:gd name="T1" fmla="*/ 0 h 339"/>
                <a:gd name="T2" fmla="*/ 189 w 196"/>
                <a:gd name="T3" fmla="*/ 13 h 339"/>
                <a:gd name="T4" fmla="*/ 186 w 196"/>
                <a:gd name="T5" fmla="*/ 103 h 339"/>
                <a:gd name="T6" fmla="*/ 186 w 196"/>
                <a:gd name="T7" fmla="*/ 213 h 339"/>
                <a:gd name="T8" fmla="*/ 196 w 196"/>
                <a:gd name="T9" fmla="*/ 318 h 339"/>
                <a:gd name="T10" fmla="*/ 161 w 196"/>
                <a:gd name="T11" fmla="*/ 337 h 339"/>
                <a:gd name="T12" fmla="*/ 126 w 196"/>
                <a:gd name="T13" fmla="*/ 339 h 339"/>
                <a:gd name="T14" fmla="*/ 124 w 196"/>
                <a:gd name="T15" fmla="*/ 332 h 339"/>
                <a:gd name="T16" fmla="*/ 121 w 196"/>
                <a:gd name="T17" fmla="*/ 320 h 339"/>
                <a:gd name="T18" fmla="*/ 112 w 196"/>
                <a:gd name="T19" fmla="*/ 313 h 339"/>
                <a:gd name="T20" fmla="*/ 108 w 196"/>
                <a:gd name="T21" fmla="*/ 304 h 339"/>
                <a:gd name="T22" fmla="*/ 112 w 196"/>
                <a:gd name="T23" fmla="*/ 293 h 339"/>
                <a:gd name="T24" fmla="*/ 112 w 196"/>
                <a:gd name="T25" fmla="*/ 282 h 339"/>
                <a:gd name="T26" fmla="*/ 56 w 196"/>
                <a:gd name="T27" fmla="*/ 284 h 339"/>
                <a:gd name="T28" fmla="*/ 3 w 196"/>
                <a:gd name="T29" fmla="*/ 285 h 339"/>
                <a:gd name="T30" fmla="*/ 0 w 196"/>
                <a:gd name="T31" fmla="*/ 268 h 339"/>
                <a:gd name="T32" fmla="*/ 7 w 196"/>
                <a:gd name="T33" fmla="*/ 260 h 339"/>
                <a:gd name="T34" fmla="*/ 11 w 196"/>
                <a:gd name="T35" fmla="*/ 243 h 339"/>
                <a:gd name="T36" fmla="*/ 16 w 196"/>
                <a:gd name="T37" fmla="*/ 228 h 339"/>
                <a:gd name="T38" fmla="*/ 27 w 196"/>
                <a:gd name="T39" fmla="*/ 217 h 339"/>
                <a:gd name="T40" fmla="*/ 29 w 196"/>
                <a:gd name="T41" fmla="*/ 204 h 339"/>
                <a:gd name="T42" fmla="*/ 37 w 196"/>
                <a:gd name="T43" fmla="*/ 197 h 339"/>
                <a:gd name="T44" fmla="*/ 29 w 196"/>
                <a:gd name="T45" fmla="*/ 185 h 339"/>
                <a:gd name="T46" fmla="*/ 31 w 196"/>
                <a:gd name="T47" fmla="*/ 176 h 339"/>
                <a:gd name="T48" fmla="*/ 21 w 196"/>
                <a:gd name="T49" fmla="*/ 162 h 339"/>
                <a:gd name="T50" fmla="*/ 26 w 196"/>
                <a:gd name="T51" fmla="*/ 153 h 339"/>
                <a:gd name="T52" fmla="*/ 22 w 196"/>
                <a:gd name="T53" fmla="*/ 148 h 339"/>
                <a:gd name="T54" fmla="*/ 24 w 196"/>
                <a:gd name="T55" fmla="*/ 135 h 339"/>
                <a:gd name="T56" fmla="*/ 16 w 196"/>
                <a:gd name="T57" fmla="*/ 117 h 339"/>
                <a:gd name="T58" fmla="*/ 16 w 196"/>
                <a:gd name="T59" fmla="*/ 101 h 339"/>
                <a:gd name="T60" fmla="*/ 28 w 196"/>
                <a:gd name="T61" fmla="*/ 76 h 339"/>
                <a:gd name="T62" fmla="*/ 33 w 196"/>
                <a:gd name="T63" fmla="*/ 62 h 339"/>
                <a:gd name="T64" fmla="*/ 43 w 196"/>
                <a:gd name="T65" fmla="*/ 52 h 339"/>
                <a:gd name="T66" fmla="*/ 49 w 196"/>
                <a:gd name="T67" fmla="*/ 47 h 339"/>
                <a:gd name="T68" fmla="*/ 55 w 196"/>
                <a:gd name="T69" fmla="*/ 28 h 339"/>
                <a:gd name="T70" fmla="*/ 55 w 196"/>
                <a:gd name="T71" fmla="*/ 19 h 339"/>
                <a:gd name="T72" fmla="*/ 65 w 196"/>
                <a:gd name="T73" fmla="*/ 13 h 339"/>
                <a:gd name="T74" fmla="*/ 66 w 196"/>
                <a:gd name="T75" fmla="*/ 7 h 339"/>
                <a:gd name="T76" fmla="*/ 121 w 196"/>
                <a:gd name="T77" fmla="*/ 4 h 339"/>
                <a:gd name="T78" fmla="*/ 184 w 196"/>
                <a:gd name="T7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9">
                  <a:moveTo>
                    <a:pt x="184" y="0"/>
                  </a:moveTo>
                  <a:lnTo>
                    <a:pt x="189" y="13"/>
                  </a:lnTo>
                  <a:lnTo>
                    <a:pt x="186" y="103"/>
                  </a:lnTo>
                  <a:lnTo>
                    <a:pt x="186" y="213"/>
                  </a:lnTo>
                  <a:lnTo>
                    <a:pt x="196" y="318"/>
                  </a:lnTo>
                  <a:lnTo>
                    <a:pt x="161" y="337"/>
                  </a:lnTo>
                  <a:lnTo>
                    <a:pt x="126" y="339"/>
                  </a:lnTo>
                  <a:lnTo>
                    <a:pt x="124" y="332"/>
                  </a:lnTo>
                  <a:lnTo>
                    <a:pt x="121" y="320"/>
                  </a:lnTo>
                  <a:lnTo>
                    <a:pt x="112" y="313"/>
                  </a:lnTo>
                  <a:lnTo>
                    <a:pt x="108" y="304"/>
                  </a:lnTo>
                  <a:lnTo>
                    <a:pt x="112" y="293"/>
                  </a:lnTo>
                  <a:lnTo>
                    <a:pt x="112" y="282"/>
                  </a:lnTo>
                  <a:lnTo>
                    <a:pt x="56" y="284"/>
                  </a:lnTo>
                  <a:lnTo>
                    <a:pt x="3" y="285"/>
                  </a:lnTo>
                  <a:lnTo>
                    <a:pt x="0" y="268"/>
                  </a:lnTo>
                  <a:lnTo>
                    <a:pt x="7" y="260"/>
                  </a:lnTo>
                  <a:lnTo>
                    <a:pt x="11" y="243"/>
                  </a:lnTo>
                  <a:lnTo>
                    <a:pt x="16" y="228"/>
                  </a:lnTo>
                  <a:lnTo>
                    <a:pt x="27" y="217"/>
                  </a:lnTo>
                  <a:lnTo>
                    <a:pt x="29" y="204"/>
                  </a:lnTo>
                  <a:lnTo>
                    <a:pt x="37" y="197"/>
                  </a:lnTo>
                  <a:lnTo>
                    <a:pt x="29" y="185"/>
                  </a:lnTo>
                  <a:lnTo>
                    <a:pt x="31" y="176"/>
                  </a:lnTo>
                  <a:lnTo>
                    <a:pt x="21" y="162"/>
                  </a:lnTo>
                  <a:lnTo>
                    <a:pt x="26" y="153"/>
                  </a:lnTo>
                  <a:lnTo>
                    <a:pt x="22" y="148"/>
                  </a:lnTo>
                  <a:lnTo>
                    <a:pt x="24" y="135"/>
                  </a:lnTo>
                  <a:lnTo>
                    <a:pt x="16" y="117"/>
                  </a:lnTo>
                  <a:lnTo>
                    <a:pt x="16" y="101"/>
                  </a:lnTo>
                  <a:lnTo>
                    <a:pt x="28" y="76"/>
                  </a:lnTo>
                  <a:lnTo>
                    <a:pt x="33" y="62"/>
                  </a:lnTo>
                  <a:lnTo>
                    <a:pt x="43" y="52"/>
                  </a:lnTo>
                  <a:lnTo>
                    <a:pt x="49" y="47"/>
                  </a:lnTo>
                  <a:lnTo>
                    <a:pt x="55" y="28"/>
                  </a:lnTo>
                  <a:lnTo>
                    <a:pt x="55" y="19"/>
                  </a:lnTo>
                  <a:lnTo>
                    <a:pt x="65" y="13"/>
                  </a:lnTo>
                  <a:lnTo>
                    <a:pt x="66" y="7"/>
                  </a:lnTo>
                  <a:lnTo>
                    <a:pt x="121" y="4"/>
                  </a:lnTo>
                  <a:lnTo>
                    <a:pt x="18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0" name="Freeform 27">
              <a:extLst>
                <a:ext uri="{FF2B5EF4-FFF2-40B4-BE49-F238E27FC236}">
                  <a16:creationId xmlns:a16="http://schemas.microsoft.com/office/drawing/2014/main" id="{8BFF8157-B043-4B37-B602-2C252450059F}"/>
                </a:ext>
              </a:extLst>
            </p:cNvPr>
            <p:cNvSpPr>
              <a:spLocks/>
            </p:cNvSpPr>
            <p:nvPr/>
          </p:nvSpPr>
          <p:spPr bwMode="auto">
            <a:xfrm>
              <a:off x="7935913" y="2484438"/>
              <a:ext cx="885825" cy="568325"/>
            </a:xfrm>
            <a:custGeom>
              <a:avLst/>
              <a:gdLst>
                <a:gd name="T0" fmla="*/ 542 w 558"/>
                <a:gd name="T1" fmla="*/ 295 h 358"/>
                <a:gd name="T2" fmla="*/ 534 w 558"/>
                <a:gd name="T3" fmla="*/ 358 h 358"/>
                <a:gd name="T4" fmla="*/ 452 w 558"/>
                <a:gd name="T5" fmla="*/ 350 h 358"/>
                <a:gd name="T6" fmla="*/ 364 w 558"/>
                <a:gd name="T7" fmla="*/ 339 h 358"/>
                <a:gd name="T8" fmla="*/ 288 w 558"/>
                <a:gd name="T9" fmla="*/ 329 h 358"/>
                <a:gd name="T10" fmla="*/ 192 w 558"/>
                <a:gd name="T11" fmla="*/ 314 h 358"/>
                <a:gd name="T12" fmla="*/ 187 w 558"/>
                <a:gd name="T13" fmla="*/ 349 h 358"/>
                <a:gd name="T14" fmla="*/ 186 w 558"/>
                <a:gd name="T15" fmla="*/ 351 h 358"/>
                <a:gd name="T16" fmla="*/ 181 w 558"/>
                <a:gd name="T17" fmla="*/ 346 h 358"/>
                <a:gd name="T18" fmla="*/ 178 w 558"/>
                <a:gd name="T19" fmla="*/ 336 h 358"/>
                <a:gd name="T20" fmla="*/ 173 w 558"/>
                <a:gd name="T21" fmla="*/ 333 h 358"/>
                <a:gd name="T22" fmla="*/ 163 w 558"/>
                <a:gd name="T23" fmla="*/ 345 h 358"/>
                <a:gd name="T24" fmla="*/ 152 w 558"/>
                <a:gd name="T25" fmla="*/ 345 h 358"/>
                <a:gd name="T26" fmla="*/ 125 w 558"/>
                <a:gd name="T27" fmla="*/ 337 h 358"/>
                <a:gd name="T28" fmla="*/ 123 w 558"/>
                <a:gd name="T29" fmla="*/ 343 h 358"/>
                <a:gd name="T30" fmla="*/ 107 w 558"/>
                <a:gd name="T31" fmla="*/ 337 h 358"/>
                <a:gd name="T32" fmla="*/ 96 w 558"/>
                <a:gd name="T33" fmla="*/ 345 h 358"/>
                <a:gd name="T34" fmla="*/ 91 w 558"/>
                <a:gd name="T35" fmla="*/ 326 h 358"/>
                <a:gd name="T36" fmla="*/ 87 w 558"/>
                <a:gd name="T37" fmla="*/ 315 h 358"/>
                <a:gd name="T38" fmla="*/ 78 w 558"/>
                <a:gd name="T39" fmla="*/ 311 h 358"/>
                <a:gd name="T40" fmla="*/ 75 w 558"/>
                <a:gd name="T41" fmla="*/ 306 h 358"/>
                <a:gd name="T42" fmla="*/ 76 w 558"/>
                <a:gd name="T43" fmla="*/ 287 h 358"/>
                <a:gd name="T44" fmla="*/ 69 w 558"/>
                <a:gd name="T45" fmla="*/ 278 h 358"/>
                <a:gd name="T46" fmla="*/ 68 w 558"/>
                <a:gd name="T47" fmla="*/ 255 h 358"/>
                <a:gd name="T48" fmla="*/ 64 w 558"/>
                <a:gd name="T49" fmla="*/ 244 h 358"/>
                <a:gd name="T50" fmla="*/ 58 w 558"/>
                <a:gd name="T51" fmla="*/ 242 h 358"/>
                <a:gd name="T52" fmla="*/ 51 w 558"/>
                <a:gd name="T53" fmla="*/ 250 h 358"/>
                <a:gd name="T54" fmla="*/ 41 w 558"/>
                <a:gd name="T55" fmla="*/ 256 h 358"/>
                <a:gd name="T56" fmla="*/ 34 w 558"/>
                <a:gd name="T57" fmla="*/ 248 h 358"/>
                <a:gd name="T58" fmla="*/ 36 w 558"/>
                <a:gd name="T59" fmla="*/ 230 h 358"/>
                <a:gd name="T60" fmla="*/ 43 w 558"/>
                <a:gd name="T61" fmla="*/ 227 h 358"/>
                <a:gd name="T62" fmla="*/ 42 w 558"/>
                <a:gd name="T63" fmla="*/ 208 h 358"/>
                <a:gd name="T64" fmla="*/ 51 w 558"/>
                <a:gd name="T65" fmla="*/ 192 h 358"/>
                <a:gd name="T66" fmla="*/ 59 w 558"/>
                <a:gd name="T67" fmla="*/ 178 h 358"/>
                <a:gd name="T68" fmla="*/ 45 w 558"/>
                <a:gd name="T69" fmla="*/ 174 h 358"/>
                <a:gd name="T70" fmla="*/ 35 w 558"/>
                <a:gd name="T71" fmla="*/ 162 h 358"/>
                <a:gd name="T72" fmla="*/ 27 w 558"/>
                <a:gd name="T73" fmla="*/ 138 h 358"/>
                <a:gd name="T74" fmla="*/ 21 w 558"/>
                <a:gd name="T75" fmla="*/ 126 h 358"/>
                <a:gd name="T76" fmla="*/ 12 w 558"/>
                <a:gd name="T77" fmla="*/ 117 h 358"/>
                <a:gd name="T78" fmla="*/ 5 w 558"/>
                <a:gd name="T79" fmla="*/ 105 h 358"/>
                <a:gd name="T80" fmla="*/ 8 w 558"/>
                <a:gd name="T81" fmla="*/ 93 h 358"/>
                <a:gd name="T82" fmla="*/ 0 w 558"/>
                <a:gd name="T83" fmla="*/ 72 h 358"/>
                <a:gd name="T84" fmla="*/ 12 w 558"/>
                <a:gd name="T85" fmla="*/ 0 h 358"/>
                <a:gd name="T86" fmla="*/ 147 w 558"/>
                <a:gd name="T87" fmla="*/ 27 h 358"/>
                <a:gd name="T88" fmla="*/ 284 w 558"/>
                <a:gd name="T89" fmla="*/ 51 h 358"/>
                <a:gd name="T90" fmla="*/ 420 w 558"/>
                <a:gd name="T91" fmla="*/ 69 h 358"/>
                <a:gd name="T92" fmla="*/ 558 w 558"/>
                <a:gd name="T93" fmla="*/ 84 h 358"/>
                <a:gd name="T94" fmla="*/ 547 w 558"/>
                <a:gd name="T95" fmla="*/ 211 h 358"/>
                <a:gd name="T96" fmla="*/ 542 w 558"/>
                <a:gd name="T97" fmla="*/ 29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8" h="358">
                  <a:moveTo>
                    <a:pt x="542" y="295"/>
                  </a:moveTo>
                  <a:lnTo>
                    <a:pt x="534" y="358"/>
                  </a:lnTo>
                  <a:lnTo>
                    <a:pt x="452" y="350"/>
                  </a:lnTo>
                  <a:lnTo>
                    <a:pt x="364" y="339"/>
                  </a:lnTo>
                  <a:lnTo>
                    <a:pt x="288" y="329"/>
                  </a:lnTo>
                  <a:lnTo>
                    <a:pt x="192" y="314"/>
                  </a:lnTo>
                  <a:lnTo>
                    <a:pt x="187" y="349"/>
                  </a:lnTo>
                  <a:lnTo>
                    <a:pt x="186" y="351"/>
                  </a:lnTo>
                  <a:lnTo>
                    <a:pt x="181" y="346"/>
                  </a:lnTo>
                  <a:lnTo>
                    <a:pt x="178" y="336"/>
                  </a:lnTo>
                  <a:lnTo>
                    <a:pt x="173" y="333"/>
                  </a:lnTo>
                  <a:lnTo>
                    <a:pt x="163" y="345"/>
                  </a:lnTo>
                  <a:lnTo>
                    <a:pt x="152" y="345"/>
                  </a:lnTo>
                  <a:lnTo>
                    <a:pt x="125" y="337"/>
                  </a:lnTo>
                  <a:lnTo>
                    <a:pt x="123" y="343"/>
                  </a:lnTo>
                  <a:lnTo>
                    <a:pt x="107" y="337"/>
                  </a:lnTo>
                  <a:lnTo>
                    <a:pt x="96" y="345"/>
                  </a:lnTo>
                  <a:lnTo>
                    <a:pt x="91" y="326"/>
                  </a:lnTo>
                  <a:lnTo>
                    <a:pt x="87" y="315"/>
                  </a:lnTo>
                  <a:lnTo>
                    <a:pt x="78" y="311"/>
                  </a:lnTo>
                  <a:lnTo>
                    <a:pt x="75" y="306"/>
                  </a:lnTo>
                  <a:lnTo>
                    <a:pt x="76" y="287"/>
                  </a:lnTo>
                  <a:lnTo>
                    <a:pt x="69" y="278"/>
                  </a:lnTo>
                  <a:lnTo>
                    <a:pt x="68" y="255"/>
                  </a:lnTo>
                  <a:lnTo>
                    <a:pt x="64" y="244"/>
                  </a:lnTo>
                  <a:lnTo>
                    <a:pt x="58" y="242"/>
                  </a:lnTo>
                  <a:lnTo>
                    <a:pt x="51" y="250"/>
                  </a:lnTo>
                  <a:lnTo>
                    <a:pt x="41" y="256"/>
                  </a:lnTo>
                  <a:lnTo>
                    <a:pt x="34" y="248"/>
                  </a:lnTo>
                  <a:lnTo>
                    <a:pt x="36" y="230"/>
                  </a:lnTo>
                  <a:lnTo>
                    <a:pt x="43" y="227"/>
                  </a:lnTo>
                  <a:lnTo>
                    <a:pt x="42" y="208"/>
                  </a:lnTo>
                  <a:lnTo>
                    <a:pt x="51" y="192"/>
                  </a:lnTo>
                  <a:lnTo>
                    <a:pt x="59" y="178"/>
                  </a:lnTo>
                  <a:lnTo>
                    <a:pt x="45" y="174"/>
                  </a:lnTo>
                  <a:lnTo>
                    <a:pt x="35" y="162"/>
                  </a:lnTo>
                  <a:lnTo>
                    <a:pt x="27" y="138"/>
                  </a:lnTo>
                  <a:lnTo>
                    <a:pt x="21" y="126"/>
                  </a:lnTo>
                  <a:lnTo>
                    <a:pt x="12" y="117"/>
                  </a:lnTo>
                  <a:lnTo>
                    <a:pt x="5" y="105"/>
                  </a:lnTo>
                  <a:lnTo>
                    <a:pt x="8" y="93"/>
                  </a:lnTo>
                  <a:lnTo>
                    <a:pt x="0" y="72"/>
                  </a:lnTo>
                  <a:lnTo>
                    <a:pt x="12" y="0"/>
                  </a:lnTo>
                  <a:lnTo>
                    <a:pt x="147" y="27"/>
                  </a:lnTo>
                  <a:lnTo>
                    <a:pt x="284" y="51"/>
                  </a:lnTo>
                  <a:lnTo>
                    <a:pt x="420" y="69"/>
                  </a:lnTo>
                  <a:lnTo>
                    <a:pt x="558" y="84"/>
                  </a:lnTo>
                  <a:lnTo>
                    <a:pt x="547" y="211"/>
                  </a:lnTo>
                  <a:lnTo>
                    <a:pt x="542" y="29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1" name="Freeform 28">
              <a:extLst>
                <a:ext uri="{FF2B5EF4-FFF2-40B4-BE49-F238E27FC236}">
                  <a16:creationId xmlns:a16="http://schemas.microsoft.com/office/drawing/2014/main" id="{ABA97D0B-BADE-433C-9E25-FAE2E1020350}"/>
                </a:ext>
              </a:extLst>
            </p:cNvPr>
            <p:cNvSpPr>
              <a:spLocks/>
            </p:cNvSpPr>
            <p:nvPr/>
          </p:nvSpPr>
          <p:spPr bwMode="auto">
            <a:xfrm>
              <a:off x="10461625" y="3813175"/>
              <a:ext cx="750888" cy="336550"/>
            </a:xfrm>
            <a:custGeom>
              <a:avLst/>
              <a:gdLst>
                <a:gd name="T0" fmla="*/ 450 w 473"/>
                <a:gd name="T1" fmla="*/ 0 h 212"/>
                <a:gd name="T2" fmla="*/ 473 w 473"/>
                <a:gd name="T3" fmla="*/ 64 h 212"/>
                <a:gd name="T4" fmla="*/ 449 w 473"/>
                <a:gd name="T5" fmla="*/ 122 h 212"/>
                <a:gd name="T6" fmla="*/ 399 w 473"/>
                <a:gd name="T7" fmla="*/ 160 h 212"/>
                <a:gd name="T8" fmla="*/ 359 w 473"/>
                <a:gd name="T9" fmla="*/ 204 h 212"/>
                <a:gd name="T10" fmla="*/ 339 w 473"/>
                <a:gd name="T11" fmla="*/ 212 h 212"/>
                <a:gd name="T12" fmla="*/ 264 w 473"/>
                <a:gd name="T13" fmla="*/ 159 h 212"/>
                <a:gd name="T14" fmla="*/ 202 w 473"/>
                <a:gd name="T15" fmla="*/ 170 h 212"/>
                <a:gd name="T16" fmla="*/ 200 w 473"/>
                <a:gd name="T17" fmla="*/ 162 h 212"/>
                <a:gd name="T18" fmla="*/ 190 w 473"/>
                <a:gd name="T19" fmla="*/ 151 h 212"/>
                <a:gd name="T20" fmla="*/ 185 w 473"/>
                <a:gd name="T21" fmla="*/ 157 h 212"/>
                <a:gd name="T22" fmla="*/ 184 w 473"/>
                <a:gd name="T23" fmla="*/ 151 h 212"/>
                <a:gd name="T24" fmla="*/ 157 w 473"/>
                <a:gd name="T25" fmla="*/ 152 h 212"/>
                <a:gd name="T26" fmla="*/ 105 w 473"/>
                <a:gd name="T27" fmla="*/ 160 h 212"/>
                <a:gd name="T28" fmla="*/ 76 w 473"/>
                <a:gd name="T29" fmla="*/ 176 h 212"/>
                <a:gd name="T30" fmla="*/ 71 w 473"/>
                <a:gd name="T31" fmla="*/ 179 h 212"/>
                <a:gd name="T32" fmla="*/ 1 w 473"/>
                <a:gd name="T33" fmla="*/ 187 h 212"/>
                <a:gd name="T34" fmla="*/ 0 w 473"/>
                <a:gd name="T35" fmla="*/ 173 h 212"/>
                <a:gd name="T36" fmla="*/ 12 w 473"/>
                <a:gd name="T37" fmla="*/ 167 h 212"/>
                <a:gd name="T38" fmla="*/ 15 w 473"/>
                <a:gd name="T39" fmla="*/ 159 h 212"/>
                <a:gd name="T40" fmla="*/ 22 w 473"/>
                <a:gd name="T41" fmla="*/ 150 h 212"/>
                <a:gd name="T42" fmla="*/ 32 w 473"/>
                <a:gd name="T43" fmla="*/ 147 h 212"/>
                <a:gd name="T44" fmla="*/ 45 w 473"/>
                <a:gd name="T45" fmla="*/ 142 h 212"/>
                <a:gd name="T46" fmla="*/ 57 w 473"/>
                <a:gd name="T47" fmla="*/ 134 h 212"/>
                <a:gd name="T48" fmla="*/ 62 w 473"/>
                <a:gd name="T49" fmla="*/ 128 h 212"/>
                <a:gd name="T50" fmla="*/ 72 w 473"/>
                <a:gd name="T51" fmla="*/ 121 h 212"/>
                <a:gd name="T52" fmla="*/ 71 w 473"/>
                <a:gd name="T53" fmla="*/ 115 h 212"/>
                <a:gd name="T54" fmla="*/ 83 w 473"/>
                <a:gd name="T55" fmla="*/ 104 h 212"/>
                <a:gd name="T56" fmla="*/ 88 w 473"/>
                <a:gd name="T57" fmla="*/ 109 h 212"/>
                <a:gd name="T58" fmla="*/ 107 w 473"/>
                <a:gd name="T59" fmla="*/ 93 h 212"/>
                <a:gd name="T60" fmla="*/ 117 w 473"/>
                <a:gd name="T61" fmla="*/ 93 h 212"/>
                <a:gd name="T62" fmla="*/ 124 w 473"/>
                <a:gd name="T63" fmla="*/ 81 h 212"/>
                <a:gd name="T64" fmla="*/ 134 w 473"/>
                <a:gd name="T65" fmla="*/ 76 h 212"/>
                <a:gd name="T66" fmla="*/ 133 w 473"/>
                <a:gd name="T67" fmla="*/ 66 h 212"/>
                <a:gd name="T68" fmla="*/ 133 w 473"/>
                <a:gd name="T69" fmla="*/ 57 h 212"/>
                <a:gd name="T70" fmla="*/ 225 w 473"/>
                <a:gd name="T71" fmla="*/ 45 h 212"/>
                <a:gd name="T72" fmla="*/ 334 w 473"/>
                <a:gd name="T73" fmla="*/ 25 h 212"/>
                <a:gd name="T74" fmla="*/ 391 w 473"/>
                <a:gd name="T75" fmla="*/ 13 h 212"/>
                <a:gd name="T76" fmla="*/ 450 w 473"/>
                <a:gd name="T7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3" h="212">
                  <a:moveTo>
                    <a:pt x="450" y="0"/>
                  </a:moveTo>
                  <a:lnTo>
                    <a:pt x="473" y="64"/>
                  </a:lnTo>
                  <a:lnTo>
                    <a:pt x="449" y="122"/>
                  </a:lnTo>
                  <a:lnTo>
                    <a:pt x="399" y="160"/>
                  </a:lnTo>
                  <a:lnTo>
                    <a:pt x="359" y="204"/>
                  </a:lnTo>
                  <a:lnTo>
                    <a:pt x="339" y="212"/>
                  </a:lnTo>
                  <a:lnTo>
                    <a:pt x="264" y="159"/>
                  </a:lnTo>
                  <a:lnTo>
                    <a:pt x="202" y="170"/>
                  </a:lnTo>
                  <a:lnTo>
                    <a:pt x="200" y="162"/>
                  </a:lnTo>
                  <a:lnTo>
                    <a:pt x="190" y="151"/>
                  </a:lnTo>
                  <a:lnTo>
                    <a:pt x="185" y="157"/>
                  </a:lnTo>
                  <a:lnTo>
                    <a:pt x="184" y="151"/>
                  </a:lnTo>
                  <a:lnTo>
                    <a:pt x="157" y="152"/>
                  </a:lnTo>
                  <a:lnTo>
                    <a:pt x="105" y="160"/>
                  </a:lnTo>
                  <a:lnTo>
                    <a:pt x="76" y="176"/>
                  </a:lnTo>
                  <a:lnTo>
                    <a:pt x="71" y="179"/>
                  </a:lnTo>
                  <a:lnTo>
                    <a:pt x="1" y="187"/>
                  </a:lnTo>
                  <a:lnTo>
                    <a:pt x="0" y="173"/>
                  </a:lnTo>
                  <a:lnTo>
                    <a:pt x="12" y="167"/>
                  </a:lnTo>
                  <a:lnTo>
                    <a:pt x="15" y="159"/>
                  </a:lnTo>
                  <a:lnTo>
                    <a:pt x="22" y="150"/>
                  </a:lnTo>
                  <a:lnTo>
                    <a:pt x="32" y="147"/>
                  </a:lnTo>
                  <a:lnTo>
                    <a:pt x="45" y="142"/>
                  </a:lnTo>
                  <a:lnTo>
                    <a:pt x="57" y="134"/>
                  </a:lnTo>
                  <a:lnTo>
                    <a:pt x="62" y="128"/>
                  </a:lnTo>
                  <a:lnTo>
                    <a:pt x="72" y="121"/>
                  </a:lnTo>
                  <a:lnTo>
                    <a:pt x="71" y="115"/>
                  </a:lnTo>
                  <a:lnTo>
                    <a:pt x="83" y="104"/>
                  </a:lnTo>
                  <a:lnTo>
                    <a:pt x="88" y="109"/>
                  </a:lnTo>
                  <a:lnTo>
                    <a:pt x="107" y="93"/>
                  </a:lnTo>
                  <a:lnTo>
                    <a:pt x="117" y="93"/>
                  </a:lnTo>
                  <a:lnTo>
                    <a:pt x="124" y="81"/>
                  </a:lnTo>
                  <a:lnTo>
                    <a:pt x="134" y="76"/>
                  </a:lnTo>
                  <a:lnTo>
                    <a:pt x="133" y="66"/>
                  </a:lnTo>
                  <a:lnTo>
                    <a:pt x="133" y="57"/>
                  </a:lnTo>
                  <a:lnTo>
                    <a:pt x="225" y="45"/>
                  </a:lnTo>
                  <a:lnTo>
                    <a:pt x="334" y="25"/>
                  </a:lnTo>
                  <a:lnTo>
                    <a:pt x="391" y="13"/>
                  </a:lnTo>
                  <a:lnTo>
                    <a:pt x="45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2" name="Freeform 29">
              <a:extLst>
                <a:ext uri="{FF2B5EF4-FFF2-40B4-BE49-F238E27FC236}">
                  <a16:creationId xmlns:a16="http://schemas.microsoft.com/office/drawing/2014/main" id="{39692AB1-A0AD-46C5-9A48-E83EB4CCD69F}"/>
                </a:ext>
              </a:extLst>
            </p:cNvPr>
            <p:cNvSpPr>
              <a:spLocks/>
            </p:cNvSpPr>
            <p:nvPr/>
          </p:nvSpPr>
          <p:spPr bwMode="auto">
            <a:xfrm>
              <a:off x="8796338" y="2617788"/>
              <a:ext cx="576263" cy="358775"/>
            </a:xfrm>
            <a:custGeom>
              <a:avLst/>
              <a:gdLst>
                <a:gd name="T0" fmla="*/ 332 w 363"/>
                <a:gd name="T1" fmla="*/ 17 h 226"/>
                <a:gd name="T2" fmla="*/ 332 w 363"/>
                <a:gd name="T3" fmla="*/ 23 h 226"/>
                <a:gd name="T4" fmla="*/ 336 w 363"/>
                <a:gd name="T5" fmla="*/ 33 h 226"/>
                <a:gd name="T6" fmla="*/ 336 w 363"/>
                <a:gd name="T7" fmla="*/ 41 h 226"/>
                <a:gd name="T8" fmla="*/ 334 w 363"/>
                <a:gd name="T9" fmla="*/ 50 h 226"/>
                <a:gd name="T10" fmla="*/ 334 w 363"/>
                <a:gd name="T11" fmla="*/ 64 h 226"/>
                <a:gd name="T12" fmla="*/ 335 w 363"/>
                <a:gd name="T13" fmla="*/ 76 h 226"/>
                <a:gd name="T14" fmla="*/ 340 w 363"/>
                <a:gd name="T15" fmla="*/ 89 h 226"/>
                <a:gd name="T16" fmla="*/ 346 w 363"/>
                <a:gd name="T17" fmla="*/ 103 h 226"/>
                <a:gd name="T18" fmla="*/ 348 w 363"/>
                <a:gd name="T19" fmla="*/ 117 h 226"/>
                <a:gd name="T20" fmla="*/ 349 w 363"/>
                <a:gd name="T21" fmla="*/ 126 h 226"/>
                <a:gd name="T22" fmla="*/ 349 w 363"/>
                <a:gd name="T23" fmla="*/ 136 h 226"/>
                <a:gd name="T24" fmla="*/ 351 w 363"/>
                <a:gd name="T25" fmla="*/ 156 h 226"/>
                <a:gd name="T26" fmla="*/ 353 w 363"/>
                <a:gd name="T27" fmla="*/ 160 h 226"/>
                <a:gd name="T28" fmla="*/ 353 w 363"/>
                <a:gd name="T29" fmla="*/ 175 h 226"/>
                <a:gd name="T30" fmla="*/ 355 w 363"/>
                <a:gd name="T31" fmla="*/ 189 h 226"/>
                <a:gd name="T32" fmla="*/ 359 w 363"/>
                <a:gd name="T33" fmla="*/ 201 h 226"/>
                <a:gd name="T34" fmla="*/ 363 w 363"/>
                <a:gd name="T35" fmla="*/ 211 h 226"/>
                <a:gd name="T36" fmla="*/ 362 w 363"/>
                <a:gd name="T37" fmla="*/ 224 h 226"/>
                <a:gd name="T38" fmla="*/ 270 w 363"/>
                <a:gd name="T39" fmla="*/ 226 h 226"/>
                <a:gd name="T40" fmla="*/ 191 w 363"/>
                <a:gd name="T41" fmla="*/ 224 h 226"/>
                <a:gd name="T42" fmla="*/ 92 w 363"/>
                <a:gd name="T43" fmla="*/ 218 h 226"/>
                <a:gd name="T44" fmla="*/ 0 w 363"/>
                <a:gd name="T45" fmla="*/ 211 h 226"/>
                <a:gd name="T46" fmla="*/ 5 w 363"/>
                <a:gd name="T47" fmla="*/ 127 h 226"/>
                <a:gd name="T48" fmla="*/ 16 w 363"/>
                <a:gd name="T49" fmla="*/ 0 h 226"/>
                <a:gd name="T50" fmla="*/ 175 w 363"/>
                <a:gd name="T51" fmla="*/ 11 h 226"/>
                <a:gd name="T52" fmla="*/ 332 w 363"/>
                <a:gd name="T53" fmla="*/ 1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3" h="226">
                  <a:moveTo>
                    <a:pt x="332" y="17"/>
                  </a:moveTo>
                  <a:lnTo>
                    <a:pt x="332" y="23"/>
                  </a:lnTo>
                  <a:lnTo>
                    <a:pt x="336" y="33"/>
                  </a:lnTo>
                  <a:lnTo>
                    <a:pt x="336" y="41"/>
                  </a:lnTo>
                  <a:lnTo>
                    <a:pt x="334" y="50"/>
                  </a:lnTo>
                  <a:lnTo>
                    <a:pt x="334" y="64"/>
                  </a:lnTo>
                  <a:lnTo>
                    <a:pt x="335" y="76"/>
                  </a:lnTo>
                  <a:lnTo>
                    <a:pt x="340" y="89"/>
                  </a:lnTo>
                  <a:lnTo>
                    <a:pt x="346" y="103"/>
                  </a:lnTo>
                  <a:lnTo>
                    <a:pt x="348" y="117"/>
                  </a:lnTo>
                  <a:lnTo>
                    <a:pt x="349" y="126"/>
                  </a:lnTo>
                  <a:lnTo>
                    <a:pt x="349" y="136"/>
                  </a:lnTo>
                  <a:lnTo>
                    <a:pt x="351" y="156"/>
                  </a:lnTo>
                  <a:lnTo>
                    <a:pt x="353" y="160"/>
                  </a:lnTo>
                  <a:lnTo>
                    <a:pt x="353" y="175"/>
                  </a:lnTo>
                  <a:lnTo>
                    <a:pt x="355" y="189"/>
                  </a:lnTo>
                  <a:lnTo>
                    <a:pt x="359" y="201"/>
                  </a:lnTo>
                  <a:lnTo>
                    <a:pt x="363" y="211"/>
                  </a:lnTo>
                  <a:lnTo>
                    <a:pt x="362" y="224"/>
                  </a:lnTo>
                  <a:lnTo>
                    <a:pt x="270" y="226"/>
                  </a:lnTo>
                  <a:lnTo>
                    <a:pt x="191" y="224"/>
                  </a:lnTo>
                  <a:lnTo>
                    <a:pt x="92" y="218"/>
                  </a:lnTo>
                  <a:lnTo>
                    <a:pt x="0" y="211"/>
                  </a:lnTo>
                  <a:lnTo>
                    <a:pt x="5" y="127"/>
                  </a:lnTo>
                  <a:lnTo>
                    <a:pt x="16" y="0"/>
                  </a:lnTo>
                  <a:lnTo>
                    <a:pt x="175" y="11"/>
                  </a:lnTo>
                  <a:lnTo>
                    <a:pt x="332"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30">
              <a:extLst>
                <a:ext uri="{FF2B5EF4-FFF2-40B4-BE49-F238E27FC236}">
                  <a16:creationId xmlns:a16="http://schemas.microsoft.com/office/drawing/2014/main" id="{B0016DD3-26D0-4C76-81FC-E8BFFB7E6203}"/>
                </a:ext>
              </a:extLst>
            </p:cNvPr>
            <p:cNvSpPr>
              <a:spLocks/>
            </p:cNvSpPr>
            <p:nvPr/>
          </p:nvSpPr>
          <p:spPr bwMode="auto">
            <a:xfrm>
              <a:off x="8745538" y="3276600"/>
              <a:ext cx="723900" cy="355600"/>
            </a:xfrm>
            <a:custGeom>
              <a:avLst/>
              <a:gdLst>
                <a:gd name="T0" fmla="*/ 397 w 456"/>
                <a:gd name="T1" fmla="*/ 52 h 224"/>
                <a:gd name="T2" fmla="*/ 399 w 456"/>
                <a:gd name="T3" fmla="*/ 59 h 224"/>
                <a:gd name="T4" fmla="*/ 402 w 456"/>
                <a:gd name="T5" fmla="*/ 71 h 224"/>
                <a:gd name="T6" fmla="*/ 402 w 456"/>
                <a:gd name="T7" fmla="*/ 76 h 224"/>
                <a:gd name="T8" fmla="*/ 411 w 456"/>
                <a:gd name="T9" fmla="*/ 89 h 224"/>
                <a:gd name="T10" fmla="*/ 415 w 456"/>
                <a:gd name="T11" fmla="*/ 101 h 224"/>
                <a:gd name="T12" fmla="*/ 415 w 456"/>
                <a:gd name="T13" fmla="*/ 117 h 224"/>
                <a:gd name="T14" fmla="*/ 419 w 456"/>
                <a:gd name="T15" fmla="*/ 119 h 224"/>
                <a:gd name="T16" fmla="*/ 423 w 456"/>
                <a:gd name="T17" fmla="*/ 127 h 224"/>
                <a:gd name="T18" fmla="*/ 428 w 456"/>
                <a:gd name="T19" fmla="*/ 147 h 224"/>
                <a:gd name="T20" fmla="*/ 429 w 456"/>
                <a:gd name="T21" fmla="*/ 159 h 224"/>
                <a:gd name="T22" fmla="*/ 427 w 456"/>
                <a:gd name="T23" fmla="*/ 171 h 224"/>
                <a:gd name="T24" fmla="*/ 431 w 456"/>
                <a:gd name="T25" fmla="*/ 183 h 224"/>
                <a:gd name="T26" fmla="*/ 432 w 456"/>
                <a:gd name="T27" fmla="*/ 189 h 224"/>
                <a:gd name="T28" fmla="*/ 441 w 456"/>
                <a:gd name="T29" fmla="*/ 200 h 224"/>
                <a:gd name="T30" fmla="*/ 449 w 456"/>
                <a:gd name="T31" fmla="*/ 209 h 224"/>
                <a:gd name="T32" fmla="*/ 456 w 456"/>
                <a:gd name="T33" fmla="*/ 224 h 224"/>
                <a:gd name="T34" fmla="*/ 383 w 456"/>
                <a:gd name="T35" fmla="*/ 224 h 224"/>
                <a:gd name="T36" fmla="*/ 262 w 456"/>
                <a:gd name="T37" fmla="*/ 221 h 224"/>
                <a:gd name="T38" fmla="*/ 192 w 456"/>
                <a:gd name="T39" fmla="*/ 218 h 224"/>
                <a:gd name="T40" fmla="*/ 99 w 456"/>
                <a:gd name="T41" fmla="*/ 213 h 224"/>
                <a:gd name="T42" fmla="*/ 99 w 456"/>
                <a:gd name="T43" fmla="*/ 213 h 224"/>
                <a:gd name="T44" fmla="*/ 99 w 456"/>
                <a:gd name="T45" fmla="*/ 210 h 224"/>
                <a:gd name="T46" fmla="*/ 105 w 456"/>
                <a:gd name="T47" fmla="*/ 145 h 224"/>
                <a:gd name="T48" fmla="*/ 0 w 456"/>
                <a:gd name="T49" fmla="*/ 136 h 224"/>
                <a:gd name="T50" fmla="*/ 12 w 456"/>
                <a:gd name="T51" fmla="*/ 0 h 224"/>
                <a:gd name="T52" fmla="*/ 111 w 456"/>
                <a:gd name="T53" fmla="*/ 7 h 224"/>
                <a:gd name="T54" fmla="*/ 187 w 456"/>
                <a:gd name="T55" fmla="*/ 11 h 224"/>
                <a:gd name="T56" fmla="*/ 289 w 456"/>
                <a:gd name="T57" fmla="*/ 16 h 224"/>
                <a:gd name="T58" fmla="*/ 301 w 456"/>
                <a:gd name="T59" fmla="*/ 24 h 224"/>
                <a:gd name="T60" fmla="*/ 320 w 456"/>
                <a:gd name="T61" fmla="*/ 31 h 224"/>
                <a:gd name="T62" fmla="*/ 324 w 456"/>
                <a:gd name="T63" fmla="*/ 28 h 224"/>
                <a:gd name="T64" fmla="*/ 336 w 456"/>
                <a:gd name="T65" fmla="*/ 28 h 224"/>
                <a:gd name="T66" fmla="*/ 355 w 456"/>
                <a:gd name="T67" fmla="*/ 28 h 224"/>
                <a:gd name="T68" fmla="*/ 368 w 456"/>
                <a:gd name="T69" fmla="*/ 37 h 224"/>
                <a:gd name="T70" fmla="*/ 381 w 456"/>
                <a:gd name="T71" fmla="*/ 43 h 224"/>
                <a:gd name="T72" fmla="*/ 384 w 456"/>
                <a:gd name="T73" fmla="*/ 48 h 224"/>
                <a:gd name="T74" fmla="*/ 388 w 456"/>
                <a:gd name="T75" fmla="*/ 52 h 224"/>
                <a:gd name="T76" fmla="*/ 397 w 456"/>
                <a:gd name="T77" fmla="*/ 5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6" h="224">
                  <a:moveTo>
                    <a:pt x="397" y="52"/>
                  </a:moveTo>
                  <a:lnTo>
                    <a:pt x="399" y="59"/>
                  </a:lnTo>
                  <a:lnTo>
                    <a:pt x="402" y="71"/>
                  </a:lnTo>
                  <a:lnTo>
                    <a:pt x="402" y="76"/>
                  </a:lnTo>
                  <a:lnTo>
                    <a:pt x="411" y="89"/>
                  </a:lnTo>
                  <a:lnTo>
                    <a:pt x="415" y="101"/>
                  </a:lnTo>
                  <a:lnTo>
                    <a:pt x="415" y="117"/>
                  </a:lnTo>
                  <a:lnTo>
                    <a:pt x="419" y="119"/>
                  </a:lnTo>
                  <a:lnTo>
                    <a:pt x="423" y="127"/>
                  </a:lnTo>
                  <a:lnTo>
                    <a:pt x="428" y="147"/>
                  </a:lnTo>
                  <a:lnTo>
                    <a:pt x="429" y="159"/>
                  </a:lnTo>
                  <a:lnTo>
                    <a:pt x="427" y="171"/>
                  </a:lnTo>
                  <a:lnTo>
                    <a:pt x="431" y="183"/>
                  </a:lnTo>
                  <a:lnTo>
                    <a:pt x="432" y="189"/>
                  </a:lnTo>
                  <a:lnTo>
                    <a:pt x="441" y="200"/>
                  </a:lnTo>
                  <a:lnTo>
                    <a:pt x="449" y="209"/>
                  </a:lnTo>
                  <a:lnTo>
                    <a:pt x="456" y="224"/>
                  </a:lnTo>
                  <a:lnTo>
                    <a:pt x="383" y="224"/>
                  </a:lnTo>
                  <a:lnTo>
                    <a:pt x="262" y="221"/>
                  </a:lnTo>
                  <a:lnTo>
                    <a:pt x="192" y="218"/>
                  </a:lnTo>
                  <a:lnTo>
                    <a:pt x="99" y="213"/>
                  </a:lnTo>
                  <a:lnTo>
                    <a:pt x="99" y="213"/>
                  </a:lnTo>
                  <a:lnTo>
                    <a:pt x="99" y="210"/>
                  </a:lnTo>
                  <a:lnTo>
                    <a:pt x="105" y="145"/>
                  </a:lnTo>
                  <a:lnTo>
                    <a:pt x="0" y="136"/>
                  </a:lnTo>
                  <a:lnTo>
                    <a:pt x="12" y="0"/>
                  </a:lnTo>
                  <a:lnTo>
                    <a:pt x="111" y="7"/>
                  </a:lnTo>
                  <a:lnTo>
                    <a:pt x="187" y="11"/>
                  </a:lnTo>
                  <a:lnTo>
                    <a:pt x="289" y="16"/>
                  </a:lnTo>
                  <a:lnTo>
                    <a:pt x="301" y="24"/>
                  </a:lnTo>
                  <a:lnTo>
                    <a:pt x="320" y="31"/>
                  </a:lnTo>
                  <a:lnTo>
                    <a:pt x="324" y="28"/>
                  </a:lnTo>
                  <a:lnTo>
                    <a:pt x="336" y="28"/>
                  </a:lnTo>
                  <a:lnTo>
                    <a:pt x="355" y="28"/>
                  </a:lnTo>
                  <a:lnTo>
                    <a:pt x="368" y="37"/>
                  </a:lnTo>
                  <a:lnTo>
                    <a:pt x="381" y="43"/>
                  </a:lnTo>
                  <a:lnTo>
                    <a:pt x="384" y="48"/>
                  </a:lnTo>
                  <a:lnTo>
                    <a:pt x="388" y="52"/>
                  </a:lnTo>
                  <a:lnTo>
                    <a:pt x="397" y="5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31">
              <a:extLst>
                <a:ext uri="{FF2B5EF4-FFF2-40B4-BE49-F238E27FC236}">
                  <a16:creationId xmlns:a16="http://schemas.microsoft.com/office/drawing/2014/main" id="{C36C30A4-1625-4FD5-B33A-D3AAFFA8D377}"/>
                </a:ext>
              </a:extLst>
            </p:cNvPr>
            <p:cNvSpPr>
              <a:spLocks/>
            </p:cNvSpPr>
            <p:nvPr/>
          </p:nvSpPr>
          <p:spPr bwMode="auto">
            <a:xfrm>
              <a:off x="11280775" y="2790825"/>
              <a:ext cx="144463" cy="298450"/>
            </a:xfrm>
            <a:custGeom>
              <a:avLst/>
              <a:gdLst>
                <a:gd name="T0" fmla="*/ 91 w 91"/>
                <a:gd name="T1" fmla="*/ 140 h 188"/>
                <a:gd name="T2" fmla="*/ 88 w 91"/>
                <a:gd name="T3" fmla="*/ 157 h 188"/>
                <a:gd name="T4" fmla="*/ 82 w 91"/>
                <a:gd name="T5" fmla="*/ 158 h 188"/>
                <a:gd name="T6" fmla="*/ 72 w 91"/>
                <a:gd name="T7" fmla="*/ 165 h 188"/>
                <a:gd name="T8" fmla="*/ 69 w 91"/>
                <a:gd name="T9" fmla="*/ 172 h 188"/>
                <a:gd name="T10" fmla="*/ 9 w 91"/>
                <a:gd name="T11" fmla="*/ 188 h 188"/>
                <a:gd name="T12" fmla="*/ 3 w 91"/>
                <a:gd name="T13" fmla="*/ 182 h 188"/>
                <a:gd name="T14" fmla="*/ 5 w 91"/>
                <a:gd name="T15" fmla="*/ 172 h 188"/>
                <a:gd name="T16" fmla="*/ 1 w 91"/>
                <a:gd name="T17" fmla="*/ 155 h 188"/>
                <a:gd name="T18" fmla="*/ 2 w 91"/>
                <a:gd name="T19" fmla="*/ 151 h 188"/>
                <a:gd name="T20" fmla="*/ 0 w 91"/>
                <a:gd name="T21" fmla="*/ 134 h 188"/>
                <a:gd name="T22" fmla="*/ 1 w 91"/>
                <a:gd name="T23" fmla="*/ 120 h 188"/>
                <a:gd name="T24" fmla="*/ 4 w 91"/>
                <a:gd name="T25" fmla="*/ 113 h 188"/>
                <a:gd name="T26" fmla="*/ 5 w 91"/>
                <a:gd name="T27" fmla="*/ 95 h 188"/>
                <a:gd name="T28" fmla="*/ 3 w 91"/>
                <a:gd name="T29" fmla="*/ 85 h 188"/>
                <a:gd name="T30" fmla="*/ 3 w 91"/>
                <a:gd name="T31" fmla="*/ 78 h 188"/>
                <a:gd name="T32" fmla="*/ 12 w 91"/>
                <a:gd name="T33" fmla="*/ 72 h 188"/>
                <a:gd name="T34" fmla="*/ 20 w 91"/>
                <a:gd name="T35" fmla="*/ 61 h 188"/>
                <a:gd name="T36" fmla="*/ 20 w 91"/>
                <a:gd name="T37" fmla="*/ 52 h 188"/>
                <a:gd name="T38" fmla="*/ 14 w 91"/>
                <a:gd name="T39" fmla="*/ 44 h 188"/>
                <a:gd name="T40" fmla="*/ 14 w 91"/>
                <a:gd name="T41" fmla="*/ 24 h 188"/>
                <a:gd name="T42" fmla="*/ 14 w 91"/>
                <a:gd name="T43" fmla="*/ 24 h 188"/>
                <a:gd name="T44" fmla="*/ 15 w 91"/>
                <a:gd name="T45" fmla="*/ 7 h 188"/>
                <a:gd name="T46" fmla="*/ 30 w 91"/>
                <a:gd name="T47" fmla="*/ 0 h 188"/>
                <a:gd name="T48" fmla="*/ 70 w 91"/>
                <a:gd name="T49" fmla="*/ 119 h 188"/>
                <a:gd name="T50" fmla="*/ 70 w 91"/>
                <a:gd name="T51" fmla="*/ 126 h 188"/>
                <a:gd name="T52" fmla="*/ 82 w 91"/>
                <a:gd name="T53" fmla="*/ 133 h 188"/>
                <a:gd name="T54" fmla="*/ 87 w 91"/>
                <a:gd name="T55" fmla="*/ 142 h 188"/>
                <a:gd name="T56" fmla="*/ 91 w 91"/>
                <a:gd name="T57" fmla="*/ 14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88">
                  <a:moveTo>
                    <a:pt x="91" y="140"/>
                  </a:moveTo>
                  <a:lnTo>
                    <a:pt x="88" y="157"/>
                  </a:lnTo>
                  <a:lnTo>
                    <a:pt x="82" y="158"/>
                  </a:lnTo>
                  <a:lnTo>
                    <a:pt x="72" y="165"/>
                  </a:lnTo>
                  <a:lnTo>
                    <a:pt x="69" y="172"/>
                  </a:lnTo>
                  <a:lnTo>
                    <a:pt x="9" y="188"/>
                  </a:lnTo>
                  <a:lnTo>
                    <a:pt x="3" y="182"/>
                  </a:lnTo>
                  <a:lnTo>
                    <a:pt x="5" y="172"/>
                  </a:lnTo>
                  <a:lnTo>
                    <a:pt x="1" y="155"/>
                  </a:lnTo>
                  <a:lnTo>
                    <a:pt x="2" y="151"/>
                  </a:lnTo>
                  <a:lnTo>
                    <a:pt x="0" y="134"/>
                  </a:lnTo>
                  <a:lnTo>
                    <a:pt x="1" y="120"/>
                  </a:lnTo>
                  <a:lnTo>
                    <a:pt x="4" y="113"/>
                  </a:lnTo>
                  <a:lnTo>
                    <a:pt x="5" y="95"/>
                  </a:lnTo>
                  <a:lnTo>
                    <a:pt x="3" y="85"/>
                  </a:lnTo>
                  <a:lnTo>
                    <a:pt x="3" y="78"/>
                  </a:lnTo>
                  <a:lnTo>
                    <a:pt x="12" y="72"/>
                  </a:lnTo>
                  <a:lnTo>
                    <a:pt x="20" y="61"/>
                  </a:lnTo>
                  <a:lnTo>
                    <a:pt x="20" y="52"/>
                  </a:lnTo>
                  <a:lnTo>
                    <a:pt x="14" y="44"/>
                  </a:lnTo>
                  <a:lnTo>
                    <a:pt x="14" y="24"/>
                  </a:lnTo>
                  <a:lnTo>
                    <a:pt x="14" y="24"/>
                  </a:lnTo>
                  <a:lnTo>
                    <a:pt x="15" y="7"/>
                  </a:lnTo>
                  <a:lnTo>
                    <a:pt x="30" y="0"/>
                  </a:lnTo>
                  <a:lnTo>
                    <a:pt x="70" y="119"/>
                  </a:lnTo>
                  <a:lnTo>
                    <a:pt x="70" y="126"/>
                  </a:lnTo>
                  <a:lnTo>
                    <a:pt x="82" y="133"/>
                  </a:lnTo>
                  <a:lnTo>
                    <a:pt x="87" y="142"/>
                  </a:lnTo>
                  <a:lnTo>
                    <a:pt x="91" y="14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6" name="Freeform 32">
              <a:extLst>
                <a:ext uri="{FF2B5EF4-FFF2-40B4-BE49-F238E27FC236}">
                  <a16:creationId xmlns:a16="http://schemas.microsoft.com/office/drawing/2014/main" id="{84AC19D5-0541-4705-A555-1B371586D5A7}"/>
                </a:ext>
              </a:extLst>
            </p:cNvPr>
            <p:cNvSpPr>
              <a:spLocks/>
            </p:cNvSpPr>
            <p:nvPr/>
          </p:nvSpPr>
          <p:spPr bwMode="auto">
            <a:xfrm>
              <a:off x="11126788" y="3279775"/>
              <a:ext cx="112713" cy="260350"/>
            </a:xfrm>
            <a:custGeom>
              <a:avLst/>
              <a:gdLst>
                <a:gd name="T0" fmla="*/ 64 w 71"/>
                <a:gd name="T1" fmla="*/ 16 h 164"/>
                <a:gd name="T2" fmla="*/ 54 w 71"/>
                <a:gd name="T3" fmla="*/ 53 h 164"/>
                <a:gd name="T4" fmla="*/ 68 w 71"/>
                <a:gd name="T5" fmla="*/ 53 h 164"/>
                <a:gd name="T6" fmla="*/ 71 w 71"/>
                <a:gd name="T7" fmla="*/ 103 h 164"/>
                <a:gd name="T8" fmla="*/ 46 w 71"/>
                <a:gd name="T9" fmla="*/ 164 h 164"/>
                <a:gd name="T10" fmla="*/ 38 w 71"/>
                <a:gd name="T11" fmla="*/ 148 h 164"/>
                <a:gd name="T12" fmla="*/ 25 w 71"/>
                <a:gd name="T13" fmla="*/ 147 h 164"/>
                <a:gd name="T14" fmla="*/ 9 w 71"/>
                <a:gd name="T15" fmla="*/ 132 h 164"/>
                <a:gd name="T16" fmla="*/ 4 w 71"/>
                <a:gd name="T17" fmla="*/ 134 h 164"/>
                <a:gd name="T18" fmla="*/ 0 w 71"/>
                <a:gd name="T19" fmla="*/ 122 h 164"/>
                <a:gd name="T20" fmla="*/ 6 w 71"/>
                <a:gd name="T21" fmla="*/ 113 h 164"/>
                <a:gd name="T22" fmla="*/ 15 w 71"/>
                <a:gd name="T23" fmla="*/ 104 h 164"/>
                <a:gd name="T24" fmla="*/ 18 w 71"/>
                <a:gd name="T25" fmla="*/ 99 h 164"/>
                <a:gd name="T26" fmla="*/ 28 w 71"/>
                <a:gd name="T27" fmla="*/ 87 h 164"/>
                <a:gd name="T28" fmla="*/ 33 w 71"/>
                <a:gd name="T29" fmla="*/ 79 h 164"/>
                <a:gd name="T30" fmla="*/ 13 w 71"/>
                <a:gd name="T31" fmla="*/ 65 h 164"/>
                <a:gd name="T32" fmla="*/ 10 w 71"/>
                <a:gd name="T33" fmla="*/ 58 h 164"/>
                <a:gd name="T34" fmla="*/ 4 w 71"/>
                <a:gd name="T35" fmla="*/ 57 h 164"/>
                <a:gd name="T36" fmla="*/ 2 w 71"/>
                <a:gd name="T37" fmla="*/ 47 h 164"/>
                <a:gd name="T38" fmla="*/ 6 w 71"/>
                <a:gd name="T39" fmla="*/ 37 h 164"/>
                <a:gd name="T40" fmla="*/ 1 w 71"/>
                <a:gd name="T41" fmla="*/ 29 h 164"/>
                <a:gd name="T42" fmla="*/ 8 w 71"/>
                <a:gd name="T43" fmla="*/ 22 h 164"/>
                <a:gd name="T44" fmla="*/ 13 w 71"/>
                <a:gd name="T45" fmla="*/ 4 h 164"/>
                <a:gd name="T46" fmla="*/ 18 w 71"/>
                <a:gd name="T47" fmla="*/ 0 h 164"/>
                <a:gd name="T48" fmla="*/ 64 w 71"/>
                <a:gd name="T49" fmla="*/ 1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164">
                  <a:moveTo>
                    <a:pt x="64" y="16"/>
                  </a:moveTo>
                  <a:lnTo>
                    <a:pt x="54" y="53"/>
                  </a:lnTo>
                  <a:lnTo>
                    <a:pt x="68" y="53"/>
                  </a:lnTo>
                  <a:lnTo>
                    <a:pt x="71" y="103"/>
                  </a:lnTo>
                  <a:lnTo>
                    <a:pt x="46" y="164"/>
                  </a:lnTo>
                  <a:lnTo>
                    <a:pt x="38" y="148"/>
                  </a:lnTo>
                  <a:lnTo>
                    <a:pt x="25" y="147"/>
                  </a:lnTo>
                  <a:lnTo>
                    <a:pt x="9" y="132"/>
                  </a:lnTo>
                  <a:lnTo>
                    <a:pt x="4" y="134"/>
                  </a:lnTo>
                  <a:lnTo>
                    <a:pt x="0" y="122"/>
                  </a:lnTo>
                  <a:lnTo>
                    <a:pt x="6" y="113"/>
                  </a:lnTo>
                  <a:lnTo>
                    <a:pt x="15" y="104"/>
                  </a:lnTo>
                  <a:lnTo>
                    <a:pt x="18" y="99"/>
                  </a:lnTo>
                  <a:lnTo>
                    <a:pt x="28" y="87"/>
                  </a:lnTo>
                  <a:lnTo>
                    <a:pt x="33" y="79"/>
                  </a:lnTo>
                  <a:lnTo>
                    <a:pt x="13" y="65"/>
                  </a:lnTo>
                  <a:lnTo>
                    <a:pt x="10" y="58"/>
                  </a:lnTo>
                  <a:lnTo>
                    <a:pt x="4" y="57"/>
                  </a:lnTo>
                  <a:lnTo>
                    <a:pt x="2" y="47"/>
                  </a:lnTo>
                  <a:lnTo>
                    <a:pt x="6" y="37"/>
                  </a:lnTo>
                  <a:lnTo>
                    <a:pt x="1" y="29"/>
                  </a:lnTo>
                  <a:lnTo>
                    <a:pt x="8" y="22"/>
                  </a:lnTo>
                  <a:lnTo>
                    <a:pt x="13" y="4"/>
                  </a:lnTo>
                  <a:lnTo>
                    <a:pt x="18" y="0"/>
                  </a:lnTo>
                  <a:lnTo>
                    <a:pt x="64" y="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7" name="Freeform 33">
              <a:extLst>
                <a:ext uri="{FF2B5EF4-FFF2-40B4-BE49-F238E27FC236}">
                  <a16:creationId xmlns:a16="http://schemas.microsoft.com/office/drawing/2014/main" id="{EB1C2BD1-81C4-4C09-BA57-B5AD09903829}"/>
                </a:ext>
              </a:extLst>
            </p:cNvPr>
            <p:cNvSpPr>
              <a:spLocks/>
            </p:cNvSpPr>
            <p:nvPr/>
          </p:nvSpPr>
          <p:spPr bwMode="auto">
            <a:xfrm>
              <a:off x="10728325" y="2865438"/>
              <a:ext cx="658813" cy="477837"/>
            </a:xfrm>
            <a:custGeom>
              <a:avLst/>
              <a:gdLst>
                <a:gd name="T0" fmla="*/ 316 w 415"/>
                <a:gd name="T1" fmla="*/ 151 h 301"/>
                <a:gd name="T2" fmla="*/ 318 w 415"/>
                <a:gd name="T3" fmla="*/ 199 h 301"/>
                <a:gd name="T4" fmla="*/ 327 w 415"/>
                <a:gd name="T5" fmla="*/ 251 h 301"/>
                <a:gd name="T6" fmla="*/ 333 w 415"/>
                <a:gd name="T7" fmla="*/ 256 h 301"/>
                <a:gd name="T8" fmla="*/ 324 w 415"/>
                <a:gd name="T9" fmla="*/ 265 h 301"/>
                <a:gd name="T10" fmla="*/ 327 w 415"/>
                <a:gd name="T11" fmla="*/ 273 h 301"/>
                <a:gd name="T12" fmla="*/ 397 w 415"/>
                <a:gd name="T13" fmla="*/ 246 h 301"/>
                <a:gd name="T14" fmla="*/ 415 w 415"/>
                <a:gd name="T15" fmla="*/ 254 h 301"/>
                <a:gd name="T16" fmla="*/ 349 w 415"/>
                <a:gd name="T17" fmla="*/ 292 h 301"/>
                <a:gd name="T18" fmla="*/ 317 w 415"/>
                <a:gd name="T19" fmla="*/ 301 h 301"/>
                <a:gd name="T20" fmla="*/ 315 w 415"/>
                <a:gd name="T21" fmla="*/ 277 h 301"/>
                <a:gd name="T22" fmla="*/ 269 w 415"/>
                <a:gd name="T23" fmla="*/ 261 h 301"/>
                <a:gd name="T24" fmla="*/ 260 w 415"/>
                <a:gd name="T25" fmla="*/ 258 h 301"/>
                <a:gd name="T26" fmla="*/ 251 w 415"/>
                <a:gd name="T27" fmla="*/ 255 h 301"/>
                <a:gd name="T28" fmla="*/ 245 w 415"/>
                <a:gd name="T29" fmla="*/ 247 h 301"/>
                <a:gd name="T30" fmla="*/ 245 w 415"/>
                <a:gd name="T31" fmla="*/ 239 h 301"/>
                <a:gd name="T32" fmla="*/ 238 w 415"/>
                <a:gd name="T33" fmla="*/ 234 h 301"/>
                <a:gd name="T34" fmla="*/ 223 w 415"/>
                <a:gd name="T35" fmla="*/ 225 h 301"/>
                <a:gd name="T36" fmla="*/ 156 w 415"/>
                <a:gd name="T37" fmla="*/ 241 h 301"/>
                <a:gd name="T38" fmla="*/ 82 w 415"/>
                <a:gd name="T39" fmla="*/ 256 h 301"/>
                <a:gd name="T40" fmla="*/ 3 w 415"/>
                <a:gd name="T41" fmla="*/ 271 h 301"/>
                <a:gd name="T42" fmla="*/ 0 w 415"/>
                <a:gd name="T43" fmla="*/ 253 h 301"/>
                <a:gd name="T44" fmla="*/ 36 w 415"/>
                <a:gd name="T45" fmla="*/ 204 h 301"/>
                <a:gd name="T46" fmla="*/ 33 w 415"/>
                <a:gd name="T47" fmla="*/ 198 h 301"/>
                <a:gd name="T48" fmla="*/ 33 w 415"/>
                <a:gd name="T49" fmla="*/ 198 h 301"/>
                <a:gd name="T50" fmla="*/ 23 w 415"/>
                <a:gd name="T51" fmla="*/ 180 h 301"/>
                <a:gd name="T52" fmla="*/ 47 w 415"/>
                <a:gd name="T53" fmla="*/ 166 h 301"/>
                <a:gd name="T54" fmla="*/ 86 w 415"/>
                <a:gd name="T55" fmla="*/ 161 h 301"/>
                <a:gd name="T56" fmla="*/ 128 w 415"/>
                <a:gd name="T57" fmla="*/ 158 h 301"/>
                <a:gd name="T58" fmla="*/ 160 w 415"/>
                <a:gd name="T59" fmla="*/ 128 h 301"/>
                <a:gd name="T60" fmla="*/ 151 w 415"/>
                <a:gd name="T61" fmla="*/ 103 h 301"/>
                <a:gd name="T62" fmla="*/ 143 w 415"/>
                <a:gd name="T63" fmla="*/ 93 h 301"/>
                <a:gd name="T64" fmla="*/ 143 w 415"/>
                <a:gd name="T65" fmla="*/ 93 h 301"/>
                <a:gd name="T66" fmla="*/ 143 w 415"/>
                <a:gd name="T67" fmla="*/ 93 h 301"/>
                <a:gd name="T68" fmla="*/ 143 w 415"/>
                <a:gd name="T69" fmla="*/ 93 h 301"/>
                <a:gd name="T70" fmla="*/ 183 w 415"/>
                <a:gd name="T71" fmla="*/ 36 h 301"/>
                <a:gd name="T72" fmla="*/ 202 w 415"/>
                <a:gd name="T73" fmla="*/ 18 h 301"/>
                <a:gd name="T74" fmla="*/ 275 w 415"/>
                <a:gd name="T75" fmla="*/ 0 h 301"/>
                <a:gd name="T76" fmla="*/ 277 w 415"/>
                <a:gd name="T77" fmla="*/ 14 h 301"/>
                <a:gd name="T78" fmla="*/ 277 w 415"/>
                <a:gd name="T79" fmla="*/ 23 h 301"/>
                <a:gd name="T80" fmla="*/ 283 w 415"/>
                <a:gd name="T81" fmla="*/ 43 h 301"/>
                <a:gd name="T82" fmla="*/ 289 w 415"/>
                <a:gd name="T83" fmla="*/ 53 h 301"/>
                <a:gd name="T84" fmla="*/ 288 w 415"/>
                <a:gd name="T85" fmla="*/ 68 h 301"/>
                <a:gd name="T86" fmla="*/ 297 w 415"/>
                <a:gd name="T87" fmla="*/ 83 h 301"/>
                <a:gd name="T88" fmla="*/ 296 w 415"/>
                <a:gd name="T89" fmla="*/ 94 h 301"/>
                <a:gd name="T90" fmla="*/ 297 w 415"/>
                <a:gd name="T91" fmla="*/ 97 h 301"/>
                <a:gd name="T92" fmla="*/ 304 w 415"/>
                <a:gd name="T93" fmla="*/ 96 h 301"/>
                <a:gd name="T94" fmla="*/ 316 w 415"/>
                <a:gd name="T95" fmla="*/ 1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5" h="301">
                  <a:moveTo>
                    <a:pt x="316" y="151"/>
                  </a:moveTo>
                  <a:lnTo>
                    <a:pt x="318" y="199"/>
                  </a:lnTo>
                  <a:lnTo>
                    <a:pt x="327" y="251"/>
                  </a:lnTo>
                  <a:lnTo>
                    <a:pt x="333" y="256"/>
                  </a:lnTo>
                  <a:lnTo>
                    <a:pt x="324" y="265"/>
                  </a:lnTo>
                  <a:lnTo>
                    <a:pt x="327" y="273"/>
                  </a:lnTo>
                  <a:lnTo>
                    <a:pt x="397" y="246"/>
                  </a:lnTo>
                  <a:lnTo>
                    <a:pt x="415" y="254"/>
                  </a:lnTo>
                  <a:lnTo>
                    <a:pt x="349" y="292"/>
                  </a:lnTo>
                  <a:lnTo>
                    <a:pt x="317" y="301"/>
                  </a:lnTo>
                  <a:lnTo>
                    <a:pt x="315" y="277"/>
                  </a:lnTo>
                  <a:lnTo>
                    <a:pt x="269" y="261"/>
                  </a:lnTo>
                  <a:lnTo>
                    <a:pt x="260" y="258"/>
                  </a:lnTo>
                  <a:lnTo>
                    <a:pt x="251" y="255"/>
                  </a:lnTo>
                  <a:lnTo>
                    <a:pt x="245" y="247"/>
                  </a:lnTo>
                  <a:lnTo>
                    <a:pt x="245" y="239"/>
                  </a:lnTo>
                  <a:lnTo>
                    <a:pt x="238" y="234"/>
                  </a:lnTo>
                  <a:lnTo>
                    <a:pt x="223" y="225"/>
                  </a:lnTo>
                  <a:lnTo>
                    <a:pt x="156" y="241"/>
                  </a:lnTo>
                  <a:lnTo>
                    <a:pt x="82" y="256"/>
                  </a:lnTo>
                  <a:lnTo>
                    <a:pt x="3" y="271"/>
                  </a:lnTo>
                  <a:lnTo>
                    <a:pt x="0" y="253"/>
                  </a:lnTo>
                  <a:lnTo>
                    <a:pt x="36" y="204"/>
                  </a:lnTo>
                  <a:lnTo>
                    <a:pt x="33" y="198"/>
                  </a:lnTo>
                  <a:lnTo>
                    <a:pt x="33" y="198"/>
                  </a:lnTo>
                  <a:lnTo>
                    <a:pt x="23" y="180"/>
                  </a:lnTo>
                  <a:lnTo>
                    <a:pt x="47" y="166"/>
                  </a:lnTo>
                  <a:lnTo>
                    <a:pt x="86" y="161"/>
                  </a:lnTo>
                  <a:lnTo>
                    <a:pt x="128" y="158"/>
                  </a:lnTo>
                  <a:lnTo>
                    <a:pt x="160" y="128"/>
                  </a:lnTo>
                  <a:lnTo>
                    <a:pt x="151" y="103"/>
                  </a:lnTo>
                  <a:lnTo>
                    <a:pt x="143" y="93"/>
                  </a:lnTo>
                  <a:lnTo>
                    <a:pt x="143" y="93"/>
                  </a:lnTo>
                  <a:lnTo>
                    <a:pt x="143" y="93"/>
                  </a:lnTo>
                  <a:lnTo>
                    <a:pt x="143" y="93"/>
                  </a:lnTo>
                  <a:lnTo>
                    <a:pt x="183" y="36"/>
                  </a:lnTo>
                  <a:lnTo>
                    <a:pt x="202" y="18"/>
                  </a:lnTo>
                  <a:lnTo>
                    <a:pt x="275" y="0"/>
                  </a:lnTo>
                  <a:lnTo>
                    <a:pt x="277" y="14"/>
                  </a:lnTo>
                  <a:lnTo>
                    <a:pt x="277" y="23"/>
                  </a:lnTo>
                  <a:lnTo>
                    <a:pt x="283" y="43"/>
                  </a:lnTo>
                  <a:lnTo>
                    <a:pt x="289" y="53"/>
                  </a:lnTo>
                  <a:lnTo>
                    <a:pt x="288" y="68"/>
                  </a:lnTo>
                  <a:lnTo>
                    <a:pt x="297" y="83"/>
                  </a:lnTo>
                  <a:lnTo>
                    <a:pt x="296" y="94"/>
                  </a:lnTo>
                  <a:lnTo>
                    <a:pt x="297" y="97"/>
                  </a:lnTo>
                  <a:lnTo>
                    <a:pt x="304" y="96"/>
                  </a:lnTo>
                  <a:lnTo>
                    <a:pt x="316" y="15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8" name="Freeform 34">
              <a:extLst>
                <a:ext uri="{FF2B5EF4-FFF2-40B4-BE49-F238E27FC236}">
                  <a16:creationId xmlns:a16="http://schemas.microsoft.com/office/drawing/2014/main" id="{DFCB6700-8D53-4B60-8843-BCEAC73C4FD3}"/>
                </a:ext>
              </a:extLst>
            </p:cNvPr>
            <p:cNvSpPr>
              <a:spLocks/>
            </p:cNvSpPr>
            <p:nvPr/>
          </p:nvSpPr>
          <p:spPr bwMode="auto">
            <a:xfrm>
              <a:off x="10329863" y="3308350"/>
              <a:ext cx="366713" cy="411162"/>
            </a:xfrm>
            <a:custGeom>
              <a:avLst/>
              <a:gdLst>
                <a:gd name="T0" fmla="*/ 231 w 231"/>
                <a:gd name="T1" fmla="*/ 91 h 259"/>
                <a:gd name="T2" fmla="*/ 225 w 231"/>
                <a:gd name="T3" fmla="*/ 96 h 259"/>
                <a:gd name="T4" fmla="*/ 229 w 231"/>
                <a:gd name="T5" fmla="*/ 104 h 259"/>
                <a:gd name="T6" fmla="*/ 229 w 231"/>
                <a:gd name="T7" fmla="*/ 119 h 259"/>
                <a:gd name="T8" fmla="*/ 226 w 231"/>
                <a:gd name="T9" fmla="*/ 139 h 259"/>
                <a:gd name="T10" fmla="*/ 223 w 231"/>
                <a:gd name="T11" fmla="*/ 154 h 259"/>
                <a:gd name="T12" fmla="*/ 224 w 231"/>
                <a:gd name="T13" fmla="*/ 161 h 259"/>
                <a:gd name="T14" fmla="*/ 212 w 231"/>
                <a:gd name="T15" fmla="*/ 179 h 259"/>
                <a:gd name="T16" fmla="*/ 207 w 231"/>
                <a:gd name="T17" fmla="*/ 183 h 259"/>
                <a:gd name="T18" fmla="*/ 200 w 231"/>
                <a:gd name="T19" fmla="*/ 186 h 259"/>
                <a:gd name="T20" fmla="*/ 194 w 231"/>
                <a:gd name="T21" fmla="*/ 185 h 259"/>
                <a:gd name="T22" fmla="*/ 184 w 231"/>
                <a:gd name="T23" fmla="*/ 199 h 259"/>
                <a:gd name="T24" fmla="*/ 183 w 231"/>
                <a:gd name="T25" fmla="*/ 211 h 259"/>
                <a:gd name="T26" fmla="*/ 183 w 231"/>
                <a:gd name="T27" fmla="*/ 218 h 259"/>
                <a:gd name="T28" fmla="*/ 179 w 231"/>
                <a:gd name="T29" fmla="*/ 222 h 259"/>
                <a:gd name="T30" fmla="*/ 177 w 231"/>
                <a:gd name="T31" fmla="*/ 214 h 259"/>
                <a:gd name="T32" fmla="*/ 169 w 231"/>
                <a:gd name="T33" fmla="*/ 214 h 259"/>
                <a:gd name="T34" fmla="*/ 164 w 231"/>
                <a:gd name="T35" fmla="*/ 230 h 259"/>
                <a:gd name="T36" fmla="*/ 165 w 231"/>
                <a:gd name="T37" fmla="*/ 245 h 259"/>
                <a:gd name="T38" fmla="*/ 160 w 231"/>
                <a:gd name="T39" fmla="*/ 255 h 259"/>
                <a:gd name="T40" fmla="*/ 147 w 231"/>
                <a:gd name="T41" fmla="*/ 259 h 259"/>
                <a:gd name="T42" fmla="*/ 135 w 231"/>
                <a:gd name="T43" fmla="*/ 254 h 259"/>
                <a:gd name="T44" fmla="*/ 130 w 231"/>
                <a:gd name="T45" fmla="*/ 245 h 259"/>
                <a:gd name="T46" fmla="*/ 120 w 231"/>
                <a:gd name="T47" fmla="*/ 247 h 259"/>
                <a:gd name="T48" fmla="*/ 109 w 231"/>
                <a:gd name="T49" fmla="*/ 254 h 259"/>
                <a:gd name="T50" fmla="*/ 99 w 231"/>
                <a:gd name="T51" fmla="*/ 251 h 259"/>
                <a:gd name="T52" fmla="*/ 87 w 231"/>
                <a:gd name="T53" fmla="*/ 254 h 259"/>
                <a:gd name="T54" fmla="*/ 78 w 231"/>
                <a:gd name="T55" fmla="*/ 250 h 259"/>
                <a:gd name="T56" fmla="*/ 66 w 231"/>
                <a:gd name="T57" fmla="*/ 247 h 259"/>
                <a:gd name="T58" fmla="*/ 49 w 231"/>
                <a:gd name="T59" fmla="*/ 233 h 259"/>
                <a:gd name="T60" fmla="*/ 39 w 231"/>
                <a:gd name="T61" fmla="*/ 227 h 259"/>
                <a:gd name="T62" fmla="*/ 21 w 231"/>
                <a:gd name="T63" fmla="*/ 228 h 259"/>
                <a:gd name="T64" fmla="*/ 16 w 231"/>
                <a:gd name="T65" fmla="*/ 181 h 259"/>
                <a:gd name="T66" fmla="*/ 8 w 231"/>
                <a:gd name="T67" fmla="*/ 115 h 259"/>
                <a:gd name="T68" fmla="*/ 0 w 231"/>
                <a:gd name="T69" fmla="*/ 53 h 259"/>
                <a:gd name="T70" fmla="*/ 26 w 231"/>
                <a:gd name="T71" fmla="*/ 49 h 259"/>
                <a:gd name="T72" fmla="*/ 49 w 231"/>
                <a:gd name="T73" fmla="*/ 46 h 259"/>
                <a:gd name="T74" fmla="*/ 68 w 231"/>
                <a:gd name="T75" fmla="*/ 43 h 259"/>
                <a:gd name="T76" fmla="*/ 68 w 231"/>
                <a:gd name="T77" fmla="*/ 43 h 259"/>
                <a:gd name="T78" fmla="*/ 68 w 231"/>
                <a:gd name="T79" fmla="*/ 43 h 259"/>
                <a:gd name="T80" fmla="*/ 102 w 231"/>
                <a:gd name="T81" fmla="*/ 53 h 259"/>
                <a:gd name="T82" fmla="*/ 128 w 231"/>
                <a:gd name="T83" fmla="*/ 52 h 259"/>
                <a:gd name="T84" fmla="*/ 164 w 231"/>
                <a:gd name="T85" fmla="*/ 38 h 259"/>
                <a:gd name="T86" fmla="*/ 192 w 231"/>
                <a:gd name="T87" fmla="*/ 14 h 259"/>
                <a:gd name="T88" fmla="*/ 216 w 231"/>
                <a:gd name="T89" fmla="*/ 0 h 259"/>
                <a:gd name="T90" fmla="*/ 231 w 231"/>
                <a:gd name="T91" fmla="*/ 9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259">
                  <a:moveTo>
                    <a:pt x="231" y="91"/>
                  </a:moveTo>
                  <a:lnTo>
                    <a:pt x="225" y="96"/>
                  </a:lnTo>
                  <a:lnTo>
                    <a:pt x="229" y="104"/>
                  </a:lnTo>
                  <a:lnTo>
                    <a:pt x="229" y="119"/>
                  </a:lnTo>
                  <a:lnTo>
                    <a:pt x="226" y="139"/>
                  </a:lnTo>
                  <a:lnTo>
                    <a:pt x="223" y="154"/>
                  </a:lnTo>
                  <a:lnTo>
                    <a:pt x="224" y="161"/>
                  </a:lnTo>
                  <a:lnTo>
                    <a:pt x="212" y="179"/>
                  </a:lnTo>
                  <a:lnTo>
                    <a:pt x="207" y="183"/>
                  </a:lnTo>
                  <a:lnTo>
                    <a:pt x="200" y="186"/>
                  </a:lnTo>
                  <a:lnTo>
                    <a:pt x="194" y="185"/>
                  </a:lnTo>
                  <a:lnTo>
                    <a:pt x="184" y="199"/>
                  </a:lnTo>
                  <a:lnTo>
                    <a:pt x="183" y="211"/>
                  </a:lnTo>
                  <a:lnTo>
                    <a:pt x="183" y="218"/>
                  </a:lnTo>
                  <a:lnTo>
                    <a:pt x="179" y="222"/>
                  </a:lnTo>
                  <a:lnTo>
                    <a:pt x="177" y="214"/>
                  </a:lnTo>
                  <a:lnTo>
                    <a:pt x="169" y="214"/>
                  </a:lnTo>
                  <a:lnTo>
                    <a:pt x="164" y="230"/>
                  </a:lnTo>
                  <a:lnTo>
                    <a:pt x="165" y="245"/>
                  </a:lnTo>
                  <a:lnTo>
                    <a:pt x="160" y="255"/>
                  </a:lnTo>
                  <a:lnTo>
                    <a:pt x="147" y="259"/>
                  </a:lnTo>
                  <a:lnTo>
                    <a:pt x="135" y="254"/>
                  </a:lnTo>
                  <a:lnTo>
                    <a:pt x="130" y="245"/>
                  </a:lnTo>
                  <a:lnTo>
                    <a:pt x="120" y="247"/>
                  </a:lnTo>
                  <a:lnTo>
                    <a:pt x="109" y="254"/>
                  </a:lnTo>
                  <a:lnTo>
                    <a:pt x="99" y="251"/>
                  </a:lnTo>
                  <a:lnTo>
                    <a:pt x="87" y="254"/>
                  </a:lnTo>
                  <a:lnTo>
                    <a:pt x="78" y="250"/>
                  </a:lnTo>
                  <a:lnTo>
                    <a:pt x="66" y="247"/>
                  </a:lnTo>
                  <a:lnTo>
                    <a:pt x="49" y="233"/>
                  </a:lnTo>
                  <a:lnTo>
                    <a:pt x="39" y="227"/>
                  </a:lnTo>
                  <a:lnTo>
                    <a:pt x="21" y="228"/>
                  </a:lnTo>
                  <a:lnTo>
                    <a:pt x="16" y="181"/>
                  </a:lnTo>
                  <a:lnTo>
                    <a:pt x="8" y="115"/>
                  </a:lnTo>
                  <a:lnTo>
                    <a:pt x="0" y="53"/>
                  </a:lnTo>
                  <a:lnTo>
                    <a:pt x="26" y="49"/>
                  </a:lnTo>
                  <a:lnTo>
                    <a:pt x="49" y="46"/>
                  </a:lnTo>
                  <a:lnTo>
                    <a:pt x="68" y="43"/>
                  </a:lnTo>
                  <a:lnTo>
                    <a:pt x="68" y="43"/>
                  </a:lnTo>
                  <a:lnTo>
                    <a:pt x="68" y="43"/>
                  </a:lnTo>
                  <a:lnTo>
                    <a:pt x="102" y="53"/>
                  </a:lnTo>
                  <a:lnTo>
                    <a:pt x="128" y="52"/>
                  </a:lnTo>
                  <a:lnTo>
                    <a:pt x="164" y="38"/>
                  </a:lnTo>
                  <a:lnTo>
                    <a:pt x="192" y="14"/>
                  </a:lnTo>
                  <a:lnTo>
                    <a:pt x="216" y="0"/>
                  </a:lnTo>
                  <a:lnTo>
                    <a:pt x="231" y="9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0" name="Freeform 35">
              <a:extLst>
                <a:ext uri="{FF2B5EF4-FFF2-40B4-BE49-F238E27FC236}">
                  <a16:creationId xmlns:a16="http://schemas.microsoft.com/office/drawing/2014/main" id="{642796F1-FC5C-480D-9B75-33F601C49852}"/>
                </a:ext>
              </a:extLst>
            </p:cNvPr>
            <p:cNvSpPr>
              <a:spLocks/>
            </p:cNvSpPr>
            <p:nvPr/>
          </p:nvSpPr>
          <p:spPr bwMode="auto">
            <a:xfrm>
              <a:off x="8794750" y="3935413"/>
              <a:ext cx="758825" cy="388937"/>
            </a:xfrm>
            <a:custGeom>
              <a:avLst/>
              <a:gdLst>
                <a:gd name="T0" fmla="*/ 466 w 478"/>
                <a:gd name="T1" fmla="*/ 45 h 245"/>
                <a:gd name="T2" fmla="*/ 478 w 478"/>
                <a:gd name="T3" fmla="*/ 118 h 245"/>
                <a:gd name="T4" fmla="*/ 478 w 478"/>
                <a:gd name="T5" fmla="*/ 185 h 245"/>
                <a:gd name="T6" fmla="*/ 477 w 478"/>
                <a:gd name="T7" fmla="*/ 245 h 245"/>
                <a:gd name="T8" fmla="*/ 452 w 478"/>
                <a:gd name="T9" fmla="*/ 232 h 245"/>
                <a:gd name="T10" fmla="*/ 436 w 478"/>
                <a:gd name="T11" fmla="*/ 225 h 245"/>
                <a:gd name="T12" fmla="*/ 423 w 478"/>
                <a:gd name="T13" fmla="*/ 230 h 245"/>
                <a:gd name="T14" fmla="*/ 402 w 478"/>
                <a:gd name="T15" fmla="*/ 229 h 245"/>
                <a:gd name="T16" fmla="*/ 391 w 478"/>
                <a:gd name="T17" fmla="*/ 230 h 245"/>
                <a:gd name="T18" fmla="*/ 380 w 478"/>
                <a:gd name="T19" fmla="*/ 235 h 245"/>
                <a:gd name="T20" fmla="*/ 371 w 478"/>
                <a:gd name="T21" fmla="*/ 238 h 245"/>
                <a:gd name="T22" fmla="*/ 363 w 478"/>
                <a:gd name="T23" fmla="*/ 234 h 245"/>
                <a:gd name="T24" fmla="*/ 343 w 478"/>
                <a:gd name="T25" fmla="*/ 238 h 245"/>
                <a:gd name="T26" fmla="*/ 334 w 478"/>
                <a:gd name="T27" fmla="*/ 226 h 245"/>
                <a:gd name="T28" fmla="*/ 326 w 478"/>
                <a:gd name="T29" fmla="*/ 236 h 245"/>
                <a:gd name="T30" fmla="*/ 310 w 478"/>
                <a:gd name="T31" fmla="*/ 231 h 245"/>
                <a:gd name="T32" fmla="*/ 294 w 478"/>
                <a:gd name="T33" fmla="*/ 221 h 245"/>
                <a:gd name="T34" fmla="*/ 276 w 478"/>
                <a:gd name="T35" fmla="*/ 227 h 245"/>
                <a:gd name="T36" fmla="*/ 269 w 478"/>
                <a:gd name="T37" fmla="*/ 210 h 245"/>
                <a:gd name="T38" fmla="*/ 242 w 478"/>
                <a:gd name="T39" fmla="*/ 211 h 245"/>
                <a:gd name="T40" fmla="*/ 225 w 478"/>
                <a:gd name="T41" fmla="*/ 207 h 245"/>
                <a:gd name="T42" fmla="*/ 206 w 478"/>
                <a:gd name="T43" fmla="*/ 202 h 245"/>
                <a:gd name="T44" fmla="*/ 198 w 478"/>
                <a:gd name="T45" fmla="*/ 187 h 245"/>
                <a:gd name="T46" fmla="*/ 183 w 478"/>
                <a:gd name="T47" fmla="*/ 191 h 245"/>
                <a:gd name="T48" fmla="*/ 174 w 478"/>
                <a:gd name="T49" fmla="*/ 185 h 245"/>
                <a:gd name="T50" fmla="*/ 161 w 478"/>
                <a:gd name="T51" fmla="*/ 177 h 245"/>
                <a:gd name="T52" fmla="*/ 164 w 478"/>
                <a:gd name="T53" fmla="*/ 111 h 245"/>
                <a:gd name="T54" fmla="*/ 166 w 478"/>
                <a:gd name="T55" fmla="*/ 45 h 245"/>
                <a:gd name="T56" fmla="*/ 111 w 478"/>
                <a:gd name="T57" fmla="*/ 41 h 245"/>
                <a:gd name="T58" fmla="*/ 55 w 478"/>
                <a:gd name="T59" fmla="*/ 38 h 245"/>
                <a:gd name="T60" fmla="*/ 0 w 478"/>
                <a:gd name="T61" fmla="*/ 34 h 245"/>
                <a:gd name="T62" fmla="*/ 3 w 478"/>
                <a:gd name="T63" fmla="*/ 0 h 245"/>
                <a:gd name="T64" fmla="*/ 55 w 478"/>
                <a:gd name="T65" fmla="*/ 4 h 245"/>
                <a:gd name="T66" fmla="*/ 107 w 478"/>
                <a:gd name="T67" fmla="*/ 8 h 245"/>
                <a:gd name="T68" fmla="*/ 163 w 478"/>
                <a:gd name="T69" fmla="*/ 10 h 245"/>
                <a:gd name="T70" fmla="*/ 218 w 478"/>
                <a:gd name="T71" fmla="*/ 12 h 245"/>
                <a:gd name="T72" fmla="*/ 318 w 478"/>
                <a:gd name="T73" fmla="*/ 15 h 245"/>
                <a:gd name="T74" fmla="*/ 417 w 478"/>
                <a:gd name="T75" fmla="*/ 15 h 245"/>
                <a:gd name="T76" fmla="*/ 466 w 478"/>
                <a:gd name="T77" fmla="*/ 14 h 245"/>
                <a:gd name="T78" fmla="*/ 466 w 478"/>
                <a:gd name="T79" fmla="*/ 14 h 245"/>
                <a:gd name="T80" fmla="*/ 466 w 478"/>
                <a:gd name="T81" fmla="*/ 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8" h="245">
                  <a:moveTo>
                    <a:pt x="466" y="45"/>
                  </a:moveTo>
                  <a:lnTo>
                    <a:pt x="478" y="118"/>
                  </a:lnTo>
                  <a:lnTo>
                    <a:pt x="478" y="185"/>
                  </a:lnTo>
                  <a:lnTo>
                    <a:pt x="477" y="245"/>
                  </a:lnTo>
                  <a:lnTo>
                    <a:pt x="452" y="232"/>
                  </a:lnTo>
                  <a:lnTo>
                    <a:pt x="436" y="225"/>
                  </a:lnTo>
                  <a:lnTo>
                    <a:pt x="423" y="230"/>
                  </a:lnTo>
                  <a:lnTo>
                    <a:pt x="402" y="229"/>
                  </a:lnTo>
                  <a:lnTo>
                    <a:pt x="391" y="230"/>
                  </a:lnTo>
                  <a:lnTo>
                    <a:pt x="380" y="235"/>
                  </a:lnTo>
                  <a:lnTo>
                    <a:pt x="371" y="238"/>
                  </a:lnTo>
                  <a:lnTo>
                    <a:pt x="363" y="234"/>
                  </a:lnTo>
                  <a:lnTo>
                    <a:pt x="343" y="238"/>
                  </a:lnTo>
                  <a:lnTo>
                    <a:pt x="334" y="226"/>
                  </a:lnTo>
                  <a:lnTo>
                    <a:pt x="326" y="236"/>
                  </a:lnTo>
                  <a:lnTo>
                    <a:pt x="310" y="231"/>
                  </a:lnTo>
                  <a:lnTo>
                    <a:pt x="294" y="221"/>
                  </a:lnTo>
                  <a:lnTo>
                    <a:pt x="276" y="227"/>
                  </a:lnTo>
                  <a:lnTo>
                    <a:pt x="269" y="210"/>
                  </a:lnTo>
                  <a:lnTo>
                    <a:pt x="242" y="211"/>
                  </a:lnTo>
                  <a:lnTo>
                    <a:pt x="225" y="207"/>
                  </a:lnTo>
                  <a:lnTo>
                    <a:pt x="206" y="202"/>
                  </a:lnTo>
                  <a:lnTo>
                    <a:pt x="198" y="187"/>
                  </a:lnTo>
                  <a:lnTo>
                    <a:pt x="183" y="191"/>
                  </a:lnTo>
                  <a:lnTo>
                    <a:pt x="174" y="185"/>
                  </a:lnTo>
                  <a:lnTo>
                    <a:pt x="161" y="177"/>
                  </a:lnTo>
                  <a:lnTo>
                    <a:pt x="164" y="111"/>
                  </a:lnTo>
                  <a:lnTo>
                    <a:pt x="166" y="45"/>
                  </a:lnTo>
                  <a:lnTo>
                    <a:pt x="111" y="41"/>
                  </a:lnTo>
                  <a:lnTo>
                    <a:pt x="55" y="38"/>
                  </a:lnTo>
                  <a:lnTo>
                    <a:pt x="0" y="34"/>
                  </a:lnTo>
                  <a:lnTo>
                    <a:pt x="3" y="0"/>
                  </a:lnTo>
                  <a:lnTo>
                    <a:pt x="55" y="4"/>
                  </a:lnTo>
                  <a:lnTo>
                    <a:pt x="107" y="8"/>
                  </a:lnTo>
                  <a:lnTo>
                    <a:pt x="163" y="10"/>
                  </a:lnTo>
                  <a:lnTo>
                    <a:pt x="218" y="12"/>
                  </a:lnTo>
                  <a:lnTo>
                    <a:pt x="318" y="15"/>
                  </a:lnTo>
                  <a:lnTo>
                    <a:pt x="417" y="15"/>
                  </a:lnTo>
                  <a:lnTo>
                    <a:pt x="466" y="14"/>
                  </a:lnTo>
                  <a:lnTo>
                    <a:pt x="466" y="14"/>
                  </a:lnTo>
                  <a:lnTo>
                    <a:pt x="466" y="4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1" name="Freeform 36">
              <a:extLst>
                <a:ext uri="{FF2B5EF4-FFF2-40B4-BE49-F238E27FC236}">
                  <a16:creationId xmlns:a16="http://schemas.microsoft.com/office/drawing/2014/main" id="{573462AC-7936-4F65-B230-5A8169563514}"/>
                </a:ext>
              </a:extLst>
            </p:cNvPr>
            <p:cNvSpPr>
              <a:spLocks/>
            </p:cNvSpPr>
            <p:nvPr/>
          </p:nvSpPr>
          <p:spPr bwMode="auto">
            <a:xfrm>
              <a:off x="7135813" y="2620963"/>
              <a:ext cx="706438" cy="595312"/>
            </a:xfrm>
            <a:custGeom>
              <a:avLst/>
              <a:gdLst>
                <a:gd name="T0" fmla="*/ 430 w 445"/>
                <a:gd name="T1" fmla="*/ 108 h 375"/>
                <a:gd name="T2" fmla="*/ 438 w 445"/>
                <a:gd name="T3" fmla="*/ 123 h 375"/>
                <a:gd name="T4" fmla="*/ 444 w 445"/>
                <a:gd name="T5" fmla="*/ 130 h 375"/>
                <a:gd name="T6" fmla="*/ 445 w 445"/>
                <a:gd name="T7" fmla="*/ 142 h 375"/>
                <a:gd name="T8" fmla="*/ 438 w 445"/>
                <a:gd name="T9" fmla="*/ 149 h 375"/>
                <a:gd name="T10" fmla="*/ 428 w 445"/>
                <a:gd name="T11" fmla="*/ 165 h 375"/>
                <a:gd name="T12" fmla="*/ 415 w 445"/>
                <a:gd name="T13" fmla="*/ 185 h 375"/>
                <a:gd name="T14" fmla="*/ 402 w 445"/>
                <a:gd name="T15" fmla="*/ 196 h 375"/>
                <a:gd name="T16" fmla="*/ 391 w 445"/>
                <a:gd name="T17" fmla="*/ 209 h 375"/>
                <a:gd name="T18" fmla="*/ 389 w 445"/>
                <a:gd name="T19" fmla="*/ 221 h 375"/>
                <a:gd name="T20" fmla="*/ 397 w 445"/>
                <a:gd name="T21" fmla="*/ 227 h 375"/>
                <a:gd name="T22" fmla="*/ 398 w 445"/>
                <a:gd name="T23" fmla="*/ 237 h 375"/>
                <a:gd name="T24" fmla="*/ 391 w 445"/>
                <a:gd name="T25" fmla="*/ 255 h 375"/>
                <a:gd name="T26" fmla="*/ 361 w 445"/>
                <a:gd name="T27" fmla="*/ 375 h 375"/>
                <a:gd name="T28" fmla="*/ 361 w 445"/>
                <a:gd name="T29" fmla="*/ 375 h 375"/>
                <a:gd name="T30" fmla="*/ 213 w 445"/>
                <a:gd name="T31" fmla="*/ 338 h 375"/>
                <a:gd name="T32" fmla="*/ 5 w 445"/>
                <a:gd name="T33" fmla="*/ 276 h 375"/>
                <a:gd name="T34" fmla="*/ 0 w 445"/>
                <a:gd name="T35" fmla="*/ 235 h 375"/>
                <a:gd name="T36" fmla="*/ 38 w 445"/>
                <a:gd name="T37" fmla="*/ 169 h 375"/>
                <a:gd name="T38" fmla="*/ 66 w 445"/>
                <a:gd name="T39" fmla="*/ 96 h 375"/>
                <a:gd name="T40" fmla="*/ 105 w 445"/>
                <a:gd name="T41" fmla="*/ 0 h 375"/>
                <a:gd name="T42" fmla="*/ 115 w 445"/>
                <a:gd name="T43" fmla="*/ 1 h 375"/>
                <a:gd name="T44" fmla="*/ 129 w 445"/>
                <a:gd name="T45" fmla="*/ 6 h 375"/>
                <a:gd name="T46" fmla="*/ 139 w 445"/>
                <a:gd name="T47" fmla="*/ 15 h 375"/>
                <a:gd name="T48" fmla="*/ 151 w 445"/>
                <a:gd name="T49" fmla="*/ 23 h 375"/>
                <a:gd name="T50" fmla="*/ 155 w 445"/>
                <a:gd name="T51" fmla="*/ 39 h 375"/>
                <a:gd name="T52" fmla="*/ 154 w 445"/>
                <a:gd name="T53" fmla="*/ 51 h 375"/>
                <a:gd name="T54" fmla="*/ 154 w 445"/>
                <a:gd name="T55" fmla="*/ 60 h 375"/>
                <a:gd name="T56" fmla="*/ 164 w 445"/>
                <a:gd name="T57" fmla="*/ 66 h 375"/>
                <a:gd name="T58" fmla="*/ 176 w 445"/>
                <a:gd name="T59" fmla="*/ 70 h 375"/>
                <a:gd name="T60" fmla="*/ 196 w 445"/>
                <a:gd name="T61" fmla="*/ 68 h 375"/>
                <a:gd name="T62" fmla="*/ 206 w 445"/>
                <a:gd name="T63" fmla="*/ 69 h 375"/>
                <a:gd name="T64" fmla="*/ 222 w 445"/>
                <a:gd name="T65" fmla="*/ 76 h 375"/>
                <a:gd name="T66" fmla="*/ 229 w 445"/>
                <a:gd name="T67" fmla="*/ 82 h 375"/>
                <a:gd name="T68" fmla="*/ 240 w 445"/>
                <a:gd name="T69" fmla="*/ 82 h 375"/>
                <a:gd name="T70" fmla="*/ 251 w 445"/>
                <a:gd name="T71" fmla="*/ 79 h 375"/>
                <a:gd name="T72" fmla="*/ 273 w 445"/>
                <a:gd name="T73" fmla="*/ 86 h 375"/>
                <a:gd name="T74" fmla="*/ 292 w 445"/>
                <a:gd name="T75" fmla="*/ 84 h 375"/>
                <a:gd name="T76" fmla="*/ 302 w 445"/>
                <a:gd name="T77" fmla="*/ 81 h 375"/>
                <a:gd name="T78" fmla="*/ 314 w 445"/>
                <a:gd name="T79" fmla="*/ 87 h 375"/>
                <a:gd name="T80" fmla="*/ 332 w 445"/>
                <a:gd name="T81" fmla="*/ 85 h 375"/>
                <a:gd name="T82" fmla="*/ 430 w 445"/>
                <a:gd name="T83" fmla="*/ 108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5" h="375">
                  <a:moveTo>
                    <a:pt x="430" y="108"/>
                  </a:moveTo>
                  <a:lnTo>
                    <a:pt x="438" y="123"/>
                  </a:lnTo>
                  <a:lnTo>
                    <a:pt x="444" y="130"/>
                  </a:lnTo>
                  <a:lnTo>
                    <a:pt x="445" y="142"/>
                  </a:lnTo>
                  <a:lnTo>
                    <a:pt x="438" y="149"/>
                  </a:lnTo>
                  <a:lnTo>
                    <a:pt x="428" y="165"/>
                  </a:lnTo>
                  <a:lnTo>
                    <a:pt x="415" y="185"/>
                  </a:lnTo>
                  <a:lnTo>
                    <a:pt x="402" y="196"/>
                  </a:lnTo>
                  <a:lnTo>
                    <a:pt x="391" y="209"/>
                  </a:lnTo>
                  <a:lnTo>
                    <a:pt x="389" y="221"/>
                  </a:lnTo>
                  <a:lnTo>
                    <a:pt x="397" y="227"/>
                  </a:lnTo>
                  <a:lnTo>
                    <a:pt x="398" y="237"/>
                  </a:lnTo>
                  <a:lnTo>
                    <a:pt x="391" y="255"/>
                  </a:lnTo>
                  <a:lnTo>
                    <a:pt x="361" y="375"/>
                  </a:lnTo>
                  <a:lnTo>
                    <a:pt x="361" y="375"/>
                  </a:lnTo>
                  <a:lnTo>
                    <a:pt x="213" y="338"/>
                  </a:lnTo>
                  <a:lnTo>
                    <a:pt x="5" y="276"/>
                  </a:lnTo>
                  <a:lnTo>
                    <a:pt x="0" y="235"/>
                  </a:lnTo>
                  <a:lnTo>
                    <a:pt x="38" y="169"/>
                  </a:lnTo>
                  <a:lnTo>
                    <a:pt x="66" y="96"/>
                  </a:lnTo>
                  <a:lnTo>
                    <a:pt x="105" y="0"/>
                  </a:lnTo>
                  <a:lnTo>
                    <a:pt x="115" y="1"/>
                  </a:lnTo>
                  <a:lnTo>
                    <a:pt x="129" y="6"/>
                  </a:lnTo>
                  <a:lnTo>
                    <a:pt x="139" y="15"/>
                  </a:lnTo>
                  <a:lnTo>
                    <a:pt x="151" y="23"/>
                  </a:lnTo>
                  <a:lnTo>
                    <a:pt x="155" y="39"/>
                  </a:lnTo>
                  <a:lnTo>
                    <a:pt x="154" y="51"/>
                  </a:lnTo>
                  <a:lnTo>
                    <a:pt x="154" y="60"/>
                  </a:lnTo>
                  <a:lnTo>
                    <a:pt x="164" y="66"/>
                  </a:lnTo>
                  <a:lnTo>
                    <a:pt x="176" y="70"/>
                  </a:lnTo>
                  <a:lnTo>
                    <a:pt x="196" y="68"/>
                  </a:lnTo>
                  <a:lnTo>
                    <a:pt x="206" y="69"/>
                  </a:lnTo>
                  <a:lnTo>
                    <a:pt x="222" y="76"/>
                  </a:lnTo>
                  <a:lnTo>
                    <a:pt x="229" y="82"/>
                  </a:lnTo>
                  <a:lnTo>
                    <a:pt x="240" y="82"/>
                  </a:lnTo>
                  <a:lnTo>
                    <a:pt x="251" y="79"/>
                  </a:lnTo>
                  <a:lnTo>
                    <a:pt x="273" y="86"/>
                  </a:lnTo>
                  <a:lnTo>
                    <a:pt x="292" y="84"/>
                  </a:lnTo>
                  <a:lnTo>
                    <a:pt x="302" y="81"/>
                  </a:lnTo>
                  <a:lnTo>
                    <a:pt x="314" y="87"/>
                  </a:lnTo>
                  <a:lnTo>
                    <a:pt x="332" y="85"/>
                  </a:lnTo>
                  <a:lnTo>
                    <a:pt x="430" y="10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2" name="Freeform 37">
              <a:extLst>
                <a:ext uri="{FF2B5EF4-FFF2-40B4-BE49-F238E27FC236}">
                  <a16:creationId xmlns:a16="http://schemas.microsoft.com/office/drawing/2014/main" id="{D1DB7C9F-6576-46D9-BB9D-E1F77D9E03AB}"/>
                </a:ext>
              </a:extLst>
            </p:cNvPr>
            <p:cNvSpPr>
              <a:spLocks/>
            </p:cNvSpPr>
            <p:nvPr/>
          </p:nvSpPr>
          <p:spPr bwMode="auto">
            <a:xfrm>
              <a:off x="10672763" y="3222625"/>
              <a:ext cx="506413" cy="330200"/>
            </a:xfrm>
            <a:custGeom>
              <a:avLst/>
              <a:gdLst>
                <a:gd name="T0" fmla="*/ 304 w 319"/>
                <a:gd name="T1" fmla="*/ 36 h 208"/>
                <a:gd name="T2" fmla="*/ 299 w 319"/>
                <a:gd name="T3" fmla="*/ 40 h 208"/>
                <a:gd name="T4" fmla="*/ 294 w 319"/>
                <a:gd name="T5" fmla="*/ 58 h 208"/>
                <a:gd name="T6" fmla="*/ 287 w 319"/>
                <a:gd name="T7" fmla="*/ 65 h 208"/>
                <a:gd name="T8" fmla="*/ 292 w 319"/>
                <a:gd name="T9" fmla="*/ 73 h 208"/>
                <a:gd name="T10" fmla="*/ 288 w 319"/>
                <a:gd name="T11" fmla="*/ 83 h 208"/>
                <a:gd name="T12" fmla="*/ 290 w 319"/>
                <a:gd name="T13" fmla="*/ 93 h 208"/>
                <a:gd name="T14" fmla="*/ 296 w 319"/>
                <a:gd name="T15" fmla="*/ 94 h 208"/>
                <a:gd name="T16" fmla="*/ 299 w 319"/>
                <a:gd name="T17" fmla="*/ 101 h 208"/>
                <a:gd name="T18" fmla="*/ 319 w 319"/>
                <a:gd name="T19" fmla="*/ 115 h 208"/>
                <a:gd name="T20" fmla="*/ 314 w 319"/>
                <a:gd name="T21" fmla="*/ 123 h 208"/>
                <a:gd name="T22" fmla="*/ 304 w 319"/>
                <a:gd name="T23" fmla="*/ 135 h 208"/>
                <a:gd name="T24" fmla="*/ 301 w 319"/>
                <a:gd name="T25" fmla="*/ 140 h 208"/>
                <a:gd name="T26" fmla="*/ 292 w 319"/>
                <a:gd name="T27" fmla="*/ 149 h 208"/>
                <a:gd name="T28" fmla="*/ 280 w 319"/>
                <a:gd name="T29" fmla="*/ 148 h 208"/>
                <a:gd name="T30" fmla="*/ 276 w 319"/>
                <a:gd name="T31" fmla="*/ 151 h 208"/>
                <a:gd name="T32" fmla="*/ 273 w 319"/>
                <a:gd name="T33" fmla="*/ 158 h 208"/>
                <a:gd name="T34" fmla="*/ 228 w 319"/>
                <a:gd name="T35" fmla="*/ 168 h 208"/>
                <a:gd name="T36" fmla="*/ 183 w 319"/>
                <a:gd name="T37" fmla="*/ 178 h 208"/>
                <a:gd name="T38" fmla="*/ 146 w 319"/>
                <a:gd name="T39" fmla="*/ 185 h 208"/>
                <a:gd name="T40" fmla="*/ 129 w 319"/>
                <a:gd name="T41" fmla="*/ 188 h 208"/>
                <a:gd name="T42" fmla="*/ 81 w 319"/>
                <a:gd name="T43" fmla="*/ 197 h 208"/>
                <a:gd name="T44" fmla="*/ 26 w 319"/>
                <a:gd name="T45" fmla="*/ 208 h 208"/>
                <a:gd name="T46" fmla="*/ 15 w 319"/>
                <a:gd name="T47" fmla="*/ 145 h 208"/>
                <a:gd name="T48" fmla="*/ 0 w 319"/>
                <a:gd name="T49" fmla="*/ 54 h 208"/>
                <a:gd name="T50" fmla="*/ 0 w 319"/>
                <a:gd name="T51" fmla="*/ 54 h 208"/>
                <a:gd name="T52" fmla="*/ 35 w 319"/>
                <a:gd name="T53" fmla="*/ 28 h 208"/>
                <a:gd name="T54" fmla="*/ 35 w 319"/>
                <a:gd name="T55" fmla="*/ 28 h 208"/>
                <a:gd name="T56" fmla="*/ 38 w 319"/>
                <a:gd name="T57" fmla="*/ 46 h 208"/>
                <a:gd name="T58" fmla="*/ 117 w 319"/>
                <a:gd name="T59" fmla="*/ 31 h 208"/>
                <a:gd name="T60" fmla="*/ 191 w 319"/>
                <a:gd name="T61" fmla="*/ 16 h 208"/>
                <a:gd name="T62" fmla="*/ 258 w 319"/>
                <a:gd name="T63" fmla="*/ 0 h 208"/>
                <a:gd name="T64" fmla="*/ 273 w 319"/>
                <a:gd name="T65" fmla="*/ 9 h 208"/>
                <a:gd name="T66" fmla="*/ 280 w 319"/>
                <a:gd name="T67" fmla="*/ 14 h 208"/>
                <a:gd name="T68" fmla="*/ 280 w 319"/>
                <a:gd name="T69" fmla="*/ 22 h 208"/>
                <a:gd name="T70" fmla="*/ 286 w 319"/>
                <a:gd name="T71" fmla="*/ 30 h 208"/>
                <a:gd name="T72" fmla="*/ 295 w 319"/>
                <a:gd name="T73" fmla="*/ 33 h 208"/>
                <a:gd name="T74" fmla="*/ 304 w 319"/>
                <a:gd name="T75" fmla="*/ 3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9" h="208">
                  <a:moveTo>
                    <a:pt x="304" y="36"/>
                  </a:moveTo>
                  <a:lnTo>
                    <a:pt x="299" y="40"/>
                  </a:lnTo>
                  <a:lnTo>
                    <a:pt x="294" y="58"/>
                  </a:lnTo>
                  <a:lnTo>
                    <a:pt x="287" y="65"/>
                  </a:lnTo>
                  <a:lnTo>
                    <a:pt x="292" y="73"/>
                  </a:lnTo>
                  <a:lnTo>
                    <a:pt x="288" y="83"/>
                  </a:lnTo>
                  <a:lnTo>
                    <a:pt x="290" y="93"/>
                  </a:lnTo>
                  <a:lnTo>
                    <a:pt x="296" y="94"/>
                  </a:lnTo>
                  <a:lnTo>
                    <a:pt x="299" y="101"/>
                  </a:lnTo>
                  <a:lnTo>
                    <a:pt x="319" y="115"/>
                  </a:lnTo>
                  <a:lnTo>
                    <a:pt x="314" y="123"/>
                  </a:lnTo>
                  <a:lnTo>
                    <a:pt x="304" y="135"/>
                  </a:lnTo>
                  <a:lnTo>
                    <a:pt x="301" y="140"/>
                  </a:lnTo>
                  <a:lnTo>
                    <a:pt x="292" y="149"/>
                  </a:lnTo>
                  <a:lnTo>
                    <a:pt x="280" y="148"/>
                  </a:lnTo>
                  <a:lnTo>
                    <a:pt x="276" y="151"/>
                  </a:lnTo>
                  <a:lnTo>
                    <a:pt x="273" y="158"/>
                  </a:lnTo>
                  <a:lnTo>
                    <a:pt x="228" y="168"/>
                  </a:lnTo>
                  <a:lnTo>
                    <a:pt x="183" y="178"/>
                  </a:lnTo>
                  <a:lnTo>
                    <a:pt x="146" y="185"/>
                  </a:lnTo>
                  <a:lnTo>
                    <a:pt x="129" y="188"/>
                  </a:lnTo>
                  <a:lnTo>
                    <a:pt x="81" y="197"/>
                  </a:lnTo>
                  <a:lnTo>
                    <a:pt x="26" y="208"/>
                  </a:lnTo>
                  <a:lnTo>
                    <a:pt x="15" y="145"/>
                  </a:lnTo>
                  <a:lnTo>
                    <a:pt x="0" y="54"/>
                  </a:lnTo>
                  <a:lnTo>
                    <a:pt x="0" y="54"/>
                  </a:lnTo>
                  <a:lnTo>
                    <a:pt x="35" y="28"/>
                  </a:lnTo>
                  <a:lnTo>
                    <a:pt x="35" y="28"/>
                  </a:lnTo>
                  <a:lnTo>
                    <a:pt x="38" y="46"/>
                  </a:lnTo>
                  <a:lnTo>
                    <a:pt x="117" y="31"/>
                  </a:lnTo>
                  <a:lnTo>
                    <a:pt x="191" y="16"/>
                  </a:lnTo>
                  <a:lnTo>
                    <a:pt x="258" y="0"/>
                  </a:lnTo>
                  <a:lnTo>
                    <a:pt x="273" y="9"/>
                  </a:lnTo>
                  <a:lnTo>
                    <a:pt x="280" y="14"/>
                  </a:lnTo>
                  <a:lnTo>
                    <a:pt x="280" y="22"/>
                  </a:lnTo>
                  <a:lnTo>
                    <a:pt x="286" y="30"/>
                  </a:lnTo>
                  <a:lnTo>
                    <a:pt x="295" y="33"/>
                  </a:lnTo>
                  <a:lnTo>
                    <a:pt x="304" y="3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3" name="Freeform 38">
              <a:extLst>
                <a:ext uri="{FF2B5EF4-FFF2-40B4-BE49-F238E27FC236}">
                  <a16:creationId xmlns:a16="http://schemas.microsoft.com/office/drawing/2014/main" id="{E9BAAC2B-D7AD-4964-9EB6-AEC5EA909985}"/>
                </a:ext>
              </a:extLst>
            </p:cNvPr>
            <p:cNvSpPr>
              <a:spLocks/>
            </p:cNvSpPr>
            <p:nvPr/>
          </p:nvSpPr>
          <p:spPr bwMode="auto">
            <a:xfrm>
              <a:off x="11366500" y="3141663"/>
              <a:ext cx="69850" cy="82550"/>
            </a:xfrm>
            <a:custGeom>
              <a:avLst/>
              <a:gdLst>
                <a:gd name="T0" fmla="*/ 44 w 44"/>
                <a:gd name="T1" fmla="*/ 31 h 52"/>
                <a:gd name="T2" fmla="*/ 11 w 44"/>
                <a:gd name="T3" fmla="*/ 52 h 52"/>
                <a:gd name="T4" fmla="*/ 11 w 44"/>
                <a:gd name="T5" fmla="*/ 42 h 52"/>
                <a:gd name="T6" fmla="*/ 0 w 44"/>
                <a:gd name="T7" fmla="*/ 6 h 52"/>
                <a:gd name="T8" fmla="*/ 21 w 44"/>
                <a:gd name="T9" fmla="*/ 0 h 52"/>
                <a:gd name="T10" fmla="*/ 30 w 44"/>
                <a:gd name="T11" fmla="*/ 16 h 52"/>
                <a:gd name="T12" fmla="*/ 40 w 44"/>
                <a:gd name="T13" fmla="*/ 22 h 52"/>
                <a:gd name="T14" fmla="*/ 44 w 44"/>
                <a:gd name="T15" fmla="*/ 3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52">
                  <a:moveTo>
                    <a:pt x="44" y="31"/>
                  </a:moveTo>
                  <a:lnTo>
                    <a:pt x="11" y="52"/>
                  </a:lnTo>
                  <a:lnTo>
                    <a:pt x="11" y="42"/>
                  </a:lnTo>
                  <a:lnTo>
                    <a:pt x="0" y="6"/>
                  </a:lnTo>
                  <a:lnTo>
                    <a:pt x="21" y="0"/>
                  </a:lnTo>
                  <a:lnTo>
                    <a:pt x="30" y="16"/>
                  </a:lnTo>
                  <a:lnTo>
                    <a:pt x="40" y="22"/>
                  </a:lnTo>
                  <a:lnTo>
                    <a:pt x="44" y="3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4" name="Freeform 39">
              <a:extLst>
                <a:ext uri="{FF2B5EF4-FFF2-40B4-BE49-F238E27FC236}">
                  <a16:creationId xmlns:a16="http://schemas.microsoft.com/office/drawing/2014/main" id="{8A3B955A-122C-46AC-A821-9C4BA48D9520}"/>
                </a:ext>
              </a:extLst>
            </p:cNvPr>
            <p:cNvSpPr>
              <a:spLocks/>
            </p:cNvSpPr>
            <p:nvPr/>
          </p:nvSpPr>
          <p:spPr bwMode="auto">
            <a:xfrm>
              <a:off x="10555288" y="4052888"/>
              <a:ext cx="444500" cy="330200"/>
            </a:xfrm>
            <a:custGeom>
              <a:avLst/>
              <a:gdLst>
                <a:gd name="T0" fmla="*/ 280 w 280"/>
                <a:gd name="T1" fmla="*/ 61 h 208"/>
                <a:gd name="T2" fmla="*/ 267 w 280"/>
                <a:gd name="T3" fmla="*/ 113 h 208"/>
                <a:gd name="T4" fmla="*/ 225 w 280"/>
                <a:gd name="T5" fmla="*/ 164 h 208"/>
                <a:gd name="T6" fmla="*/ 170 w 280"/>
                <a:gd name="T7" fmla="*/ 208 h 208"/>
                <a:gd name="T8" fmla="*/ 160 w 280"/>
                <a:gd name="T9" fmla="*/ 206 h 208"/>
                <a:gd name="T10" fmla="*/ 154 w 280"/>
                <a:gd name="T11" fmla="*/ 205 h 208"/>
                <a:gd name="T12" fmla="*/ 152 w 280"/>
                <a:gd name="T13" fmla="*/ 192 h 208"/>
                <a:gd name="T14" fmla="*/ 144 w 280"/>
                <a:gd name="T15" fmla="*/ 180 h 208"/>
                <a:gd name="T16" fmla="*/ 132 w 280"/>
                <a:gd name="T17" fmla="*/ 175 h 208"/>
                <a:gd name="T18" fmla="*/ 133 w 280"/>
                <a:gd name="T19" fmla="*/ 170 h 208"/>
                <a:gd name="T20" fmla="*/ 128 w 280"/>
                <a:gd name="T21" fmla="*/ 163 h 208"/>
                <a:gd name="T22" fmla="*/ 122 w 280"/>
                <a:gd name="T23" fmla="*/ 148 h 208"/>
                <a:gd name="T24" fmla="*/ 101 w 280"/>
                <a:gd name="T25" fmla="*/ 136 h 208"/>
                <a:gd name="T26" fmla="*/ 92 w 280"/>
                <a:gd name="T27" fmla="*/ 121 h 208"/>
                <a:gd name="T28" fmla="*/ 77 w 280"/>
                <a:gd name="T29" fmla="*/ 113 h 208"/>
                <a:gd name="T30" fmla="*/ 72 w 280"/>
                <a:gd name="T31" fmla="*/ 105 h 208"/>
                <a:gd name="T32" fmla="*/ 49 w 280"/>
                <a:gd name="T33" fmla="*/ 92 h 208"/>
                <a:gd name="T34" fmla="*/ 41 w 280"/>
                <a:gd name="T35" fmla="*/ 80 h 208"/>
                <a:gd name="T36" fmla="*/ 27 w 280"/>
                <a:gd name="T37" fmla="*/ 60 h 208"/>
                <a:gd name="T38" fmla="*/ 16 w 280"/>
                <a:gd name="T39" fmla="*/ 57 h 208"/>
                <a:gd name="T40" fmla="*/ 0 w 280"/>
                <a:gd name="T41" fmla="*/ 49 h 208"/>
                <a:gd name="T42" fmla="*/ 7 w 280"/>
                <a:gd name="T43" fmla="*/ 35 h 208"/>
                <a:gd name="T44" fmla="*/ 12 w 280"/>
                <a:gd name="T45" fmla="*/ 28 h 208"/>
                <a:gd name="T46" fmla="*/ 17 w 280"/>
                <a:gd name="T47" fmla="*/ 25 h 208"/>
                <a:gd name="T48" fmla="*/ 46 w 280"/>
                <a:gd name="T49" fmla="*/ 9 h 208"/>
                <a:gd name="T50" fmla="*/ 98 w 280"/>
                <a:gd name="T51" fmla="*/ 1 h 208"/>
                <a:gd name="T52" fmla="*/ 125 w 280"/>
                <a:gd name="T53" fmla="*/ 0 h 208"/>
                <a:gd name="T54" fmla="*/ 126 w 280"/>
                <a:gd name="T55" fmla="*/ 6 h 208"/>
                <a:gd name="T56" fmla="*/ 131 w 280"/>
                <a:gd name="T57" fmla="*/ 0 h 208"/>
                <a:gd name="T58" fmla="*/ 141 w 280"/>
                <a:gd name="T59" fmla="*/ 11 h 208"/>
                <a:gd name="T60" fmla="*/ 143 w 280"/>
                <a:gd name="T61" fmla="*/ 19 h 208"/>
                <a:gd name="T62" fmla="*/ 205 w 280"/>
                <a:gd name="T63" fmla="*/ 8 h 208"/>
                <a:gd name="T64" fmla="*/ 280 w 280"/>
                <a:gd name="T65" fmla="*/ 6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08">
                  <a:moveTo>
                    <a:pt x="280" y="61"/>
                  </a:moveTo>
                  <a:lnTo>
                    <a:pt x="267" y="113"/>
                  </a:lnTo>
                  <a:lnTo>
                    <a:pt x="225" y="164"/>
                  </a:lnTo>
                  <a:lnTo>
                    <a:pt x="170" y="208"/>
                  </a:lnTo>
                  <a:lnTo>
                    <a:pt x="160" y="206"/>
                  </a:lnTo>
                  <a:lnTo>
                    <a:pt x="154" y="205"/>
                  </a:lnTo>
                  <a:lnTo>
                    <a:pt x="152" y="192"/>
                  </a:lnTo>
                  <a:lnTo>
                    <a:pt x="144" y="180"/>
                  </a:lnTo>
                  <a:lnTo>
                    <a:pt x="132" y="175"/>
                  </a:lnTo>
                  <a:lnTo>
                    <a:pt x="133" y="170"/>
                  </a:lnTo>
                  <a:lnTo>
                    <a:pt x="128" y="163"/>
                  </a:lnTo>
                  <a:lnTo>
                    <a:pt x="122" y="148"/>
                  </a:lnTo>
                  <a:lnTo>
                    <a:pt x="101" y="136"/>
                  </a:lnTo>
                  <a:lnTo>
                    <a:pt x="92" y="121"/>
                  </a:lnTo>
                  <a:lnTo>
                    <a:pt x="77" y="113"/>
                  </a:lnTo>
                  <a:lnTo>
                    <a:pt x="72" y="105"/>
                  </a:lnTo>
                  <a:lnTo>
                    <a:pt x="49" y="92"/>
                  </a:lnTo>
                  <a:lnTo>
                    <a:pt x="41" y="80"/>
                  </a:lnTo>
                  <a:lnTo>
                    <a:pt x="27" y="60"/>
                  </a:lnTo>
                  <a:lnTo>
                    <a:pt x="16" y="57"/>
                  </a:lnTo>
                  <a:lnTo>
                    <a:pt x="0" y="49"/>
                  </a:lnTo>
                  <a:lnTo>
                    <a:pt x="7" y="35"/>
                  </a:lnTo>
                  <a:lnTo>
                    <a:pt x="12" y="28"/>
                  </a:lnTo>
                  <a:lnTo>
                    <a:pt x="17" y="25"/>
                  </a:lnTo>
                  <a:lnTo>
                    <a:pt x="46" y="9"/>
                  </a:lnTo>
                  <a:lnTo>
                    <a:pt x="98" y="1"/>
                  </a:lnTo>
                  <a:lnTo>
                    <a:pt x="125" y="0"/>
                  </a:lnTo>
                  <a:lnTo>
                    <a:pt x="126" y="6"/>
                  </a:lnTo>
                  <a:lnTo>
                    <a:pt x="131" y="0"/>
                  </a:lnTo>
                  <a:lnTo>
                    <a:pt x="141" y="11"/>
                  </a:lnTo>
                  <a:lnTo>
                    <a:pt x="143" y="19"/>
                  </a:lnTo>
                  <a:lnTo>
                    <a:pt x="205" y="8"/>
                  </a:lnTo>
                  <a:lnTo>
                    <a:pt x="280" y="6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5" name="Freeform 40">
              <a:extLst>
                <a:ext uri="{FF2B5EF4-FFF2-40B4-BE49-F238E27FC236}">
                  <a16:creationId xmlns:a16="http://schemas.microsoft.com/office/drawing/2014/main" id="{F3D43664-4CA9-4982-A93F-15151919CDBA}"/>
                </a:ext>
              </a:extLst>
            </p:cNvPr>
            <p:cNvSpPr>
              <a:spLocks/>
            </p:cNvSpPr>
            <p:nvPr/>
          </p:nvSpPr>
          <p:spPr bwMode="auto">
            <a:xfrm>
              <a:off x="8764588" y="2952750"/>
              <a:ext cx="612775" cy="406400"/>
            </a:xfrm>
            <a:custGeom>
              <a:avLst/>
              <a:gdLst>
                <a:gd name="T0" fmla="*/ 385 w 386"/>
                <a:gd name="T1" fmla="*/ 187 h 256"/>
                <a:gd name="T2" fmla="*/ 379 w 386"/>
                <a:gd name="T3" fmla="*/ 187 h 256"/>
                <a:gd name="T4" fmla="*/ 378 w 386"/>
                <a:gd name="T5" fmla="*/ 204 h 256"/>
                <a:gd name="T6" fmla="*/ 385 w 386"/>
                <a:gd name="T7" fmla="*/ 213 h 256"/>
                <a:gd name="T8" fmla="*/ 383 w 386"/>
                <a:gd name="T9" fmla="*/ 220 h 256"/>
                <a:gd name="T10" fmla="*/ 381 w 386"/>
                <a:gd name="T11" fmla="*/ 231 h 256"/>
                <a:gd name="T12" fmla="*/ 377 w 386"/>
                <a:gd name="T13" fmla="*/ 242 h 256"/>
                <a:gd name="T14" fmla="*/ 385 w 386"/>
                <a:gd name="T15" fmla="*/ 250 h 256"/>
                <a:gd name="T16" fmla="*/ 385 w 386"/>
                <a:gd name="T17" fmla="*/ 256 h 256"/>
                <a:gd name="T18" fmla="*/ 376 w 386"/>
                <a:gd name="T19" fmla="*/ 256 h 256"/>
                <a:gd name="T20" fmla="*/ 372 w 386"/>
                <a:gd name="T21" fmla="*/ 252 h 256"/>
                <a:gd name="T22" fmla="*/ 369 w 386"/>
                <a:gd name="T23" fmla="*/ 247 h 256"/>
                <a:gd name="T24" fmla="*/ 356 w 386"/>
                <a:gd name="T25" fmla="*/ 241 h 256"/>
                <a:gd name="T26" fmla="*/ 343 w 386"/>
                <a:gd name="T27" fmla="*/ 232 h 256"/>
                <a:gd name="T28" fmla="*/ 324 w 386"/>
                <a:gd name="T29" fmla="*/ 232 h 256"/>
                <a:gd name="T30" fmla="*/ 312 w 386"/>
                <a:gd name="T31" fmla="*/ 232 h 256"/>
                <a:gd name="T32" fmla="*/ 308 w 386"/>
                <a:gd name="T33" fmla="*/ 235 h 256"/>
                <a:gd name="T34" fmla="*/ 289 w 386"/>
                <a:gd name="T35" fmla="*/ 228 h 256"/>
                <a:gd name="T36" fmla="*/ 277 w 386"/>
                <a:gd name="T37" fmla="*/ 220 h 256"/>
                <a:gd name="T38" fmla="*/ 175 w 386"/>
                <a:gd name="T39" fmla="*/ 215 h 256"/>
                <a:gd name="T40" fmla="*/ 99 w 386"/>
                <a:gd name="T41" fmla="*/ 211 h 256"/>
                <a:gd name="T42" fmla="*/ 0 w 386"/>
                <a:gd name="T43" fmla="*/ 204 h 256"/>
                <a:gd name="T44" fmla="*/ 12 w 386"/>
                <a:gd name="T45" fmla="*/ 63 h 256"/>
                <a:gd name="T46" fmla="*/ 20 w 386"/>
                <a:gd name="T47" fmla="*/ 0 h 256"/>
                <a:gd name="T48" fmla="*/ 112 w 386"/>
                <a:gd name="T49" fmla="*/ 7 h 256"/>
                <a:gd name="T50" fmla="*/ 211 w 386"/>
                <a:gd name="T51" fmla="*/ 13 h 256"/>
                <a:gd name="T52" fmla="*/ 290 w 386"/>
                <a:gd name="T53" fmla="*/ 15 h 256"/>
                <a:gd name="T54" fmla="*/ 382 w 386"/>
                <a:gd name="T55" fmla="*/ 13 h 256"/>
                <a:gd name="T56" fmla="*/ 381 w 386"/>
                <a:gd name="T57" fmla="*/ 23 h 256"/>
                <a:gd name="T58" fmla="*/ 370 w 386"/>
                <a:gd name="T59" fmla="*/ 31 h 256"/>
                <a:gd name="T60" fmla="*/ 368 w 386"/>
                <a:gd name="T61" fmla="*/ 40 h 256"/>
                <a:gd name="T62" fmla="*/ 372 w 386"/>
                <a:gd name="T63" fmla="*/ 51 h 256"/>
                <a:gd name="T64" fmla="*/ 381 w 386"/>
                <a:gd name="T65" fmla="*/ 56 h 256"/>
                <a:gd name="T66" fmla="*/ 386 w 386"/>
                <a:gd name="T67" fmla="*/ 122 h 256"/>
                <a:gd name="T68" fmla="*/ 385 w 386"/>
                <a:gd name="T69" fmla="*/ 18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6" h="256">
                  <a:moveTo>
                    <a:pt x="385" y="187"/>
                  </a:moveTo>
                  <a:lnTo>
                    <a:pt x="379" y="187"/>
                  </a:lnTo>
                  <a:lnTo>
                    <a:pt x="378" y="204"/>
                  </a:lnTo>
                  <a:lnTo>
                    <a:pt x="385" y="213"/>
                  </a:lnTo>
                  <a:lnTo>
                    <a:pt x="383" y="220"/>
                  </a:lnTo>
                  <a:lnTo>
                    <a:pt x="381" y="231"/>
                  </a:lnTo>
                  <a:lnTo>
                    <a:pt x="377" y="242"/>
                  </a:lnTo>
                  <a:lnTo>
                    <a:pt x="385" y="250"/>
                  </a:lnTo>
                  <a:lnTo>
                    <a:pt x="385" y="256"/>
                  </a:lnTo>
                  <a:lnTo>
                    <a:pt x="376" y="256"/>
                  </a:lnTo>
                  <a:lnTo>
                    <a:pt x="372" y="252"/>
                  </a:lnTo>
                  <a:lnTo>
                    <a:pt x="369" y="247"/>
                  </a:lnTo>
                  <a:lnTo>
                    <a:pt x="356" y="241"/>
                  </a:lnTo>
                  <a:lnTo>
                    <a:pt x="343" y="232"/>
                  </a:lnTo>
                  <a:lnTo>
                    <a:pt x="324" y="232"/>
                  </a:lnTo>
                  <a:lnTo>
                    <a:pt x="312" y="232"/>
                  </a:lnTo>
                  <a:lnTo>
                    <a:pt x="308" y="235"/>
                  </a:lnTo>
                  <a:lnTo>
                    <a:pt x="289" y="228"/>
                  </a:lnTo>
                  <a:lnTo>
                    <a:pt x="277" y="220"/>
                  </a:lnTo>
                  <a:lnTo>
                    <a:pt x="175" y="215"/>
                  </a:lnTo>
                  <a:lnTo>
                    <a:pt x="99" y="211"/>
                  </a:lnTo>
                  <a:lnTo>
                    <a:pt x="0" y="204"/>
                  </a:lnTo>
                  <a:lnTo>
                    <a:pt x="12" y="63"/>
                  </a:lnTo>
                  <a:lnTo>
                    <a:pt x="20" y="0"/>
                  </a:lnTo>
                  <a:lnTo>
                    <a:pt x="112" y="7"/>
                  </a:lnTo>
                  <a:lnTo>
                    <a:pt x="211" y="13"/>
                  </a:lnTo>
                  <a:lnTo>
                    <a:pt x="290" y="15"/>
                  </a:lnTo>
                  <a:lnTo>
                    <a:pt x="382" y="13"/>
                  </a:lnTo>
                  <a:lnTo>
                    <a:pt x="381" y="23"/>
                  </a:lnTo>
                  <a:lnTo>
                    <a:pt x="370" y="31"/>
                  </a:lnTo>
                  <a:lnTo>
                    <a:pt x="368" y="40"/>
                  </a:lnTo>
                  <a:lnTo>
                    <a:pt x="372" y="51"/>
                  </a:lnTo>
                  <a:lnTo>
                    <a:pt x="381" y="56"/>
                  </a:lnTo>
                  <a:lnTo>
                    <a:pt x="386" y="122"/>
                  </a:lnTo>
                  <a:lnTo>
                    <a:pt x="385" y="18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6" name="Freeform 41">
              <a:extLst>
                <a:ext uri="{FF2B5EF4-FFF2-40B4-BE49-F238E27FC236}">
                  <a16:creationId xmlns:a16="http://schemas.microsoft.com/office/drawing/2014/main" id="{489A642E-3974-460F-9366-83D0FE91CE51}"/>
                </a:ext>
              </a:extLst>
            </p:cNvPr>
            <p:cNvSpPr>
              <a:spLocks/>
            </p:cNvSpPr>
            <p:nvPr/>
          </p:nvSpPr>
          <p:spPr bwMode="auto">
            <a:xfrm>
              <a:off x="9931400" y="3903663"/>
              <a:ext cx="742950" cy="254000"/>
            </a:xfrm>
            <a:custGeom>
              <a:avLst/>
              <a:gdLst>
                <a:gd name="T0" fmla="*/ 356 w 468"/>
                <a:gd name="T1" fmla="*/ 16 h 160"/>
                <a:gd name="T2" fmla="*/ 438 w 468"/>
                <a:gd name="T3" fmla="*/ 7 h 160"/>
                <a:gd name="T4" fmla="*/ 467 w 468"/>
                <a:gd name="T5" fmla="*/ 0 h 160"/>
                <a:gd name="T6" fmla="*/ 467 w 468"/>
                <a:gd name="T7" fmla="*/ 9 h 160"/>
                <a:gd name="T8" fmla="*/ 468 w 468"/>
                <a:gd name="T9" fmla="*/ 19 h 160"/>
                <a:gd name="T10" fmla="*/ 458 w 468"/>
                <a:gd name="T11" fmla="*/ 24 h 160"/>
                <a:gd name="T12" fmla="*/ 451 w 468"/>
                <a:gd name="T13" fmla="*/ 36 h 160"/>
                <a:gd name="T14" fmla="*/ 441 w 468"/>
                <a:gd name="T15" fmla="*/ 36 h 160"/>
                <a:gd name="T16" fmla="*/ 422 w 468"/>
                <a:gd name="T17" fmla="*/ 52 h 160"/>
                <a:gd name="T18" fmla="*/ 417 w 468"/>
                <a:gd name="T19" fmla="*/ 47 h 160"/>
                <a:gd name="T20" fmla="*/ 405 w 468"/>
                <a:gd name="T21" fmla="*/ 58 h 160"/>
                <a:gd name="T22" fmla="*/ 406 w 468"/>
                <a:gd name="T23" fmla="*/ 64 h 160"/>
                <a:gd name="T24" fmla="*/ 396 w 468"/>
                <a:gd name="T25" fmla="*/ 71 h 160"/>
                <a:gd name="T26" fmla="*/ 391 w 468"/>
                <a:gd name="T27" fmla="*/ 77 h 160"/>
                <a:gd name="T28" fmla="*/ 379 w 468"/>
                <a:gd name="T29" fmla="*/ 85 h 160"/>
                <a:gd name="T30" fmla="*/ 366 w 468"/>
                <a:gd name="T31" fmla="*/ 90 h 160"/>
                <a:gd name="T32" fmla="*/ 356 w 468"/>
                <a:gd name="T33" fmla="*/ 93 h 160"/>
                <a:gd name="T34" fmla="*/ 349 w 468"/>
                <a:gd name="T35" fmla="*/ 102 h 160"/>
                <a:gd name="T36" fmla="*/ 346 w 468"/>
                <a:gd name="T37" fmla="*/ 110 h 160"/>
                <a:gd name="T38" fmla="*/ 334 w 468"/>
                <a:gd name="T39" fmla="*/ 116 h 160"/>
                <a:gd name="T40" fmla="*/ 335 w 468"/>
                <a:gd name="T41" fmla="*/ 130 h 160"/>
                <a:gd name="T42" fmla="*/ 305 w 468"/>
                <a:gd name="T43" fmla="*/ 135 h 160"/>
                <a:gd name="T44" fmla="*/ 261 w 468"/>
                <a:gd name="T45" fmla="*/ 140 h 160"/>
                <a:gd name="T46" fmla="*/ 189 w 468"/>
                <a:gd name="T47" fmla="*/ 146 h 160"/>
                <a:gd name="T48" fmla="*/ 118 w 468"/>
                <a:gd name="T49" fmla="*/ 153 h 160"/>
                <a:gd name="T50" fmla="*/ 55 w 468"/>
                <a:gd name="T51" fmla="*/ 157 h 160"/>
                <a:gd name="T52" fmla="*/ 0 w 468"/>
                <a:gd name="T53" fmla="*/ 160 h 160"/>
                <a:gd name="T54" fmla="*/ 6 w 468"/>
                <a:gd name="T55" fmla="*/ 154 h 160"/>
                <a:gd name="T56" fmla="*/ 3 w 468"/>
                <a:gd name="T57" fmla="*/ 134 h 160"/>
                <a:gd name="T58" fmla="*/ 12 w 468"/>
                <a:gd name="T59" fmla="*/ 124 h 160"/>
                <a:gd name="T60" fmla="*/ 13 w 468"/>
                <a:gd name="T61" fmla="*/ 113 h 160"/>
                <a:gd name="T62" fmla="*/ 23 w 468"/>
                <a:gd name="T63" fmla="*/ 105 h 160"/>
                <a:gd name="T64" fmla="*/ 28 w 468"/>
                <a:gd name="T65" fmla="*/ 95 h 160"/>
                <a:gd name="T66" fmla="*/ 28 w 468"/>
                <a:gd name="T67" fmla="*/ 89 h 160"/>
                <a:gd name="T68" fmla="*/ 31 w 468"/>
                <a:gd name="T69" fmla="*/ 72 h 160"/>
                <a:gd name="T70" fmla="*/ 34 w 468"/>
                <a:gd name="T71" fmla="*/ 63 h 160"/>
                <a:gd name="T72" fmla="*/ 35 w 468"/>
                <a:gd name="T73" fmla="*/ 56 h 160"/>
                <a:gd name="T74" fmla="*/ 114 w 468"/>
                <a:gd name="T75" fmla="*/ 50 h 160"/>
                <a:gd name="T76" fmla="*/ 113 w 468"/>
                <a:gd name="T77" fmla="*/ 39 h 160"/>
                <a:gd name="T78" fmla="*/ 124 w 468"/>
                <a:gd name="T79" fmla="*/ 38 h 160"/>
                <a:gd name="T80" fmla="*/ 126 w 468"/>
                <a:gd name="T81" fmla="*/ 41 h 160"/>
                <a:gd name="T82" fmla="*/ 161 w 468"/>
                <a:gd name="T83" fmla="*/ 36 h 160"/>
                <a:gd name="T84" fmla="*/ 190 w 468"/>
                <a:gd name="T85" fmla="*/ 34 h 160"/>
                <a:gd name="T86" fmla="*/ 223 w 468"/>
                <a:gd name="T87" fmla="*/ 30 h 160"/>
                <a:gd name="T88" fmla="*/ 254 w 468"/>
                <a:gd name="T89" fmla="*/ 29 h 160"/>
                <a:gd name="T90" fmla="*/ 270 w 468"/>
                <a:gd name="T91" fmla="*/ 26 h 160"/>
                <a:gd name="T92" fmla="*/ 319 w 468"/>
                <a:gd name="T93" fmla="*/ 23 h 160"/>
                <a:gd name="T94" fmla="*/ 356 w 468"/>
                <a:gd name="T95" fmla="*/ 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8" h="160">
                  <a:moveTo>
                    <a:pt x="356" y="16"/>
                  </a:moveTo>
                  <a:lnTo>
                    <a:pt x="438" y="7"/>
                  </a:lnTo>
                  <a:lnTo>
                    <a:pt x="467" y="0"/>
                  </a:lnTo>
                  <a:lnTo>
                    <a:pt x="467" y="9"/>
                  </a:lnTo>
                  <a:lnTo>
                    <a:pt x="468" y="19"/>
                  </a:lnTo>
                  <a:lnTo>
                    <a:pt x="458" y="24"/>
                  </a:lnTo>
                  <a:lnTo>
                    <a:pt x="451" y="36"/>
                  </a:lnTo>
                  <a:lnTo>
                    <a:pt x="441" y="36"/>
                  </a:lnTo>
                  <a:lnTo>
                    <a:pt x="422" y="52"/>
                  </a:lnTo>
                  <a:lnTo>
                    <a:pt x="417" y="47"/>
                  </a:lnTo>
                  <a:lnTo>
                    <a:pt x="405" y="58"/>
                  </a:lnTo>
                  <a:lnTo>
                    <a:pt x="406" y="64"/>
                  </a:lnTo>
                  <a:lnTo>
                    <a:pt x="396" y="71"/>
                  </a:lnTo>
                  <a:lnTo>
                    <a:pt x="391" y="77"/>
                  </a:lnTo>
                  <a:lnTo>
                    <a:pt x="379" y="85"/>
                  </a:lnTo>
                  <a:lnTo>
                    <a:pt x="366" y="90"/>
                  </a:lnTo>
                  <a:lnTo>
                    <a:pt x="356" y="93"/>
                  </a:lnTo>
                  <a:lnTo>
                    <a:pt x="349" y="102"/>
                  </a:lnTo>
                  <a:lnTo>
                    <a:pt x="346" y="110"/>
                  </a:lnTo>
                  <a:lnTo>
                    <a:pt x="334" y="116"/>
                  </a:lnTo>
                  <a:lnTo>
                    <a:pt x="335" y="130"/>
                  </a:lnTo>
                  <a:lnTo>
                    <a:pt x="305" y="135"/>
                  </a:lnTo>
                  <a:lnTo>
                    <a:pt x="261" y="140"/>
                  </a:lnTo>
                  <a:lnTo>
                    <a:pt x="189" y="146"/>
                  </a:lnTo>
                  <a:lnTo>
                    <a:pt x="118" y="153"/>
                  </a:lnTo>
                  <a:lnTo>
                    <a:pt x="55" y="157"/>
                  </a:lnTo>
                  <a:lnTo>
                    <a:pt x="0" y="160"/>
                  </a:lnTo>
                  <a:lnTo>
                    <a:pt x="6" y="154"/>
                  </a:lnTo>
                  <a:lnTo>
                    <a:pt x="3" y="134"/>
                  </a:lnTo>
                  <a:lnTo>
                    <a:pt x="12" y="124"/>
                  </a:lnTo>
                  <a:lnTo>
                    <a:pt x="13" y="113"/>
                  </a:lnTo>
                  <a:lnTo>
                    <a:pt x="23" y="105"/>
                  </a:lnTo>
                  <a:lnTo>
                    <a:pt x="28" y="95"/>
                  </a:lnTo>
                  <a:lnTo>
                    <a:pt x="28" y="89"/>
                  </a:lnTo>
                  <a:lnTo>
                    <a:pt x="31" y="72"/>
                  </a:lnTo>
                  <a:lnTo>
                    <a:pt x="34" y="63"/>
                  </a:lnTo>
                  <a:lnTo>
                    <a:pt x="35" y="56"/>
                  </a:lnTo>
                  <a:lnTo>
                    <a:pt x="114" y="50"/>
                  </a:lnTo>
                  <a:lnTo>
                    <a:pt x="113" y="39"/>
                  </a:lnTo>
                  <a:lnTo>
                    <a:pt x="124" y="38"/>
                  </a:lnTo>
                  <a:lnTo>
                    <a:pt x="126" y="41"/>
                  </a:lnTo>
                  <a:lnTo>
                    <a:pt x="161" y="36"/>
                  </a:lnTo>
                  <a:lnTo>
                    <a:pt x="190" y="34"/>
                  </a:lnTo>
                  <a:lnTo>
                    <a:pt x="223" y="30"/>
                  </a:lnTo>
                  <a:lnTo>
                    <a:pt x="254" y="29"/>
                  </a:lnTo>
                  <a:lnTo>
                    <a:pt x="270" y="26"/>
                  </a:lnTo>
                  <a:lnTo>
                    <a:pt x="319" y="23"/>
                  </a:lnTo>
                  <a:lnTo>
                    <a:pt x="356" y="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7" name="Freeform 42">
              <a:extLst>
                <a:ext uri="{FF2B5EF4-FFF2-40B4-BE49-F238E27FC236}">
                  <a16:creationId xmlns:a16="http://schemas.microsoft.com/office/drawing/2014/main" id="{7FE81579-9F04-4665-9972-315CF4F30795}"/>
                </a:ext>
              </a:extLst>
            </p:cNvPr>
            <p:cNvSpPr>
              <a:spLocks noEditPoints="1"/>
            </p:cNvSpPr>
            <p:nvPr/>
          </p:nvSpPr>
          <p:spPr bwMode="auto">
            <a:xfrm>
              <a:off x="10496550" y="3551238"/>
              <a:ext cx="685800" cy="377825"/>
            </a:xfrm>
            <a:custGeom>
              <a:avLst/>
              <a:gdLst>
                <a:gd name="T0" fmla="*/ 297 w 432"/>
                <a:gd name="T1" fmla="*/ 1 h 238"/>
                <a:gd name="T2" fmla="*/ 303 w 432"/>
                <a:gd name="T3" fmla="*/ 12 h 238"/>
                <a:gd name="T4" fmla="*/ 326 w 432"/>
                <a:gd name="T5" fmla="*/ 19 h 238"/>
                <a:gd name="T6" fmla="*/ 332 w 432"/>
                <a:gd name="T7" fmla="*/ 28 h 238"/>
                <a:gd name="T8" fmla="*/ 325 w 432"/>
                <a:gd name="T9" fmla="*/ 42 h 238"/>
                <a:gd name="T10" fmla="*/ 330 w 432"/>
                <a:gd name="T11" fmla="*/ 60 h 238"/>
                <a:gd name="T12" fmla="*/ 343 w 432"/>
                <a:gd name="T13" fmla="*/ 65 h 238"/>
                <a:gd name="T14" fmla="*/ 402 w 432"/>
                <a:gd name="T15" fmla="*/ 124 h 238"/>
                <a:gd name="T16" fmla="*/ 428 w 432"/>
                <a:gd name="T17" fmla="*/ 165 h 238"/>
                <a:gd name="T18" fmla="*/ 312 w 432"/>
                <a:gd name="T19" fmla="*/ 190 h 238"/>
                <a:gd name="T20" fmla="*/ 111 w 432"/>
                <a:gd name="T21" fmla="*/ 222 h 238"/>
                <a:gd name="T22" fmla="*/ 0 w 432"/>
                <a:gd name="T23" fmla="*/ 238 h 238"/>
                <a:gd name="T24" fmla="*/ 27 w 432"/>
                <a:gd name="T25" fmla="*/ 226 h 238"/>
                <a:gd name="T26" fmla="*/ 44 w 432"/>
                <a:gd name="T27" fmla="*/ 208 h 238"/>
                <a:gd name="T28" fmla="*/ 50 w 432"/>
                <a:gd name="T29" fmla="*/ 194 h 238"/>
                <a:gd name="T30" fmla="*/ 84 w 432"/>
                <a:gd name="T31" fmla="*/ 161 h 238"/>
                <a:gd name="T32" fmla="*/ 96 w 432"/>
                <a:gd name="T33" fmla="*/ 177 h 238"/>
                <a:gd name="T34" fmla="*/ 120 w 432"/>
                <a:gd name="T35" fmla="*/ 170 h 238"/>
                <a:gd name="T36" fmla="*/ 147 w 432"/>
                <a:gd name="T37" fmla="*/ 165 h 238"/>
                <a:gd name="T38" fmla="*/ 154 w 432"/>
                <a:gd name="T39" fmla="*/ 160 h 238"/>
                <a:gd name="T40" fmla="*/ 167 w 432"/>
                <a:gd name="T41" fmla="*/ 154 h 238"/>
                <a:gd name="T42" fmla="*/ 175 w 432"/>
                <a:gd name="T43" fmla="*/ 141 h 238"/>
                <a:gd name="T44" fmla="*/ 178 w 432"/>
                <a:gd name="T45" fmla="*/ 120 h 238"/>
                <a:gd name="T46" fmla="*/ 188 w 432"/>
                <a:gd name="T47" fmla="*/ 99 h 238"/>
                <a:gd name="T48" fmla="*/ 197 w 432"/>
                <a:gd name="T49" fmla="*/ 70 h 238"/>
                <a:gd name="T50" fmla="*/ 214 w 432"/>
                <a:gd name="T51" fmla="*/ 77 h 238"/>
                <a:gd name="T52" fmla="*/ 222 w 432"/>
                <a:gd name="T53" fmla="*/ 66 h 238"/>
                <a:gd name="T54" fmla="*/ 230 w 432"/>
                <a:gd name="T55" fmla="*/ 46 h 238"/>
                <a:gd name="T56" fmla="*/ 241 w 432"/>
                <a:gd name="T57" fmla="*/ 38 h 238"/>
                <a:gd name="T58" fmla="*/ 255 w 432"/>
                <a:gd name="T59" fmla="*/ 19 h 238"/>
                <a:gd name="T60" fmla="*/ 286 w 432"/>
                <a:gd name="T61" fmla="*/ 14 h 238"/>
                <a:gd name="T62" fmla="*/ 408 w 432"/>
                <a:gd name="T63" fmla="*/ 119 h 238"/>
                <a:gd name="T64" fmla="*/ 432 w 432"/>
                <a:gd name="T65" fmla="*/ 60 h 238"/>
                <a:gd name="T66" fmla="*/ 417 w 432"/>
                <a:gd name="T67" fmla="*/ 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2" h="238">
                  <a:moveTo>
                    <a:pt x="289" y="0"/>
                  </a:moveTo>
                  <a:lnTo>
                    <a:pt x="297" y="1"/>
                  </a:lnTo>
                  <a:lnTo>
                    <a:pt x="305" y="4"/>
                  </a:lnTo>
                  <a:lnTo>
                    <a:pt x="303" y="12"/>
                  </a:lnTo>
                  <a:lnTo>
                    <a:pt x="315" y="14"/>
                  </a:lnTo>
                  <a:lnTo>
                    <a:pt x="326" y="19"/>
                  </a:lnTo>
                  <a:lnTo>
                    <a:pt x="332" y="24"/>
                  </a:lnTo>
                  <a:lnTo>
                    <a:pt x="332" y="28"/>
                  </a:lnTo>
                  <a:lnTo>
                    <a:pt x="332" y="34"/>
                  </a:lnTo>
                  <a:lnTo>
                    <a:pt x="325" y="42"/>
                  </a:lnTo>
                  <a:lnTo>
                    <a:pt x="322" y="58"/>
                  </a:lnTo>
                  <a:lnTo>
                    <a:pt x="330" y="60"/>
                  </a:lnTo>
                  <a:lnTo>
                    <a:pt x="338" y="56"/>
                  </a:lnTo>
                  <a:lnTo>
                    <a:pt x="343" y="65"/>
                  </a:lnTo>
                  <a:lnTo>
                    <a:pt x="384" y="94"/>
                  </a:lnTo>
                  <a:lnTo>
                    <a:pt x="402" y="124"/>
                  </a:lnTo>
                  <a:lnTo>
                    <a:pt x="403" y="126"/>
                  </a:lnTo>
                  <a:lnTo>
                    <a:pt x="428" y="165"/>
                  </a:lnTo>
                  <a:lnTo>
                    <a:pt x="369" y="178"/>
                  </a:lnTo>
                  <a:lnTo>
                    <a:pt x="312" y="190"/>
                  </a:lnTo>
                  <a:lnTo>
                    <a:pt x="203" y="210"/>
                  </a:lnTo>
                  <a:lnTo>
                    <a:pt x="111" y="222"/>
                  </a:lnTo>
                  <a:lnTo>
                    <a:pt x="82" y="229"/>
                  </a:lnTo>
                  <a:lnTo>
                    <a:pt x="0" y="238"/>
                  </a:lnTo>
                  <a:lnTo>
                    <a:pt x="15" y="232"/>
                  </a:lnTo>
                  <a:lnTo>
                    <a:pt x="27" y="226"/>
                  </a:lnTo>
                  <a:lnTo>
                    <a:pt x="30" y="219"/>
                  </a:lnTo>
                  <a:lnTo>
                    <a:pt x="44" y="208"/>
                  </a:lnTo>
                  <a:lnTo>
                    <a:pt x="49" y="201"/>
                  </a:lnTo>
                  <a:lnTo>
                    <a:pt x="50" y="194"/>
                  </a:lnTo>
                  <a:lnTo>
                    <a:pt x="66" y="184"/>
                  </a:lnTo>
                  <a:lnTo>
                    <a:pt x="84" y="161"/>
                  </a:lnTo>
                  <a:lnTo>
                    <a:pt x="89" y="172"/>
                  </a:lnTo>
                  <a:lnTo>
                    <a:pt x="96" y="177"/>
                  </a:lnTo>
                  <a:lnTo>
                    <a:pt x="104" y="181"/>
                  </a:lnTo>
                  <a:lnTo>
                    <a:pt x="120" y="170"/>
                  </a:lnTo>
                  <a:lnTo>
                    <a:pt x="127" y="174"/>
                  </a:lnTo>
                  <a:lnTo>
                    <a:pt x="147" y="165"/>
                  </a:lnTo>
                  <a:lnTo>
                    <a:pt x="148" y="158"/>
                  </a:lnTo>
                  <a:lnTo>
                    <a:pt x="154" y="160"/>
                  </a:lnTo>
                  <a:lnTo>
                    <a:pt x="160" y="154"/>
                  </a:lnTo>
                  <a:lnTo>
                    <a:pt x="167" y="154"/>
                  </a:lnTo>
                  <a:lnTo>
                    <a:pt x="175" y="147"/>
                  </a:lnTo>
                  <a:lnTo>
                    <a:pt x="175" y="141"/>
                  </a:lnTo>
                  <a:lnTo>
                    <a:pt x="173" y="133"/>
                  </a:lnTo>
                  <a:lnTo>
                    <a:pt x="178" y="120"/>
                  </a:lnTo>
                  <a:lnTo>
                    <a:pt x="187" y="109"/>
                  </a:lnTo>
                  <a:lnTo>
                    <a:pt x="188" y="99"/>
                  </a:lnTo>
                  <a:lnTo>
                    <a:pt x="194" y="85"/>
                  </a:lnTo>
                  <a:lnTo>
                    <a:pt x="197" y="70"/>
                  </a:lnTo>
                  <a:lnTo>
                    <a:pt x="205" y="73"/>
                  </a:lnTo>
                  <a:lnTo>
                    <a:pt x="214" y="77"/>
                  </a:lnTo>
                  <a:lnTo>
                    <a:pt x="221" y="72"/>
                  </a:lnTo>
                  <a:lnTo>
                    <a:pt x="222" y="66"/>
                  </a:lnTo>
                  <a:lnTo>
                    <a:pt x="226" y="57"/>
                  </a:lnTo>
                  <a:lnTo>
                    <a:pt x="230" y="46"/>
                  </a:lnTo>
                  <a:lnTo>
                    <a:pt x="235" y="48"/>
                  </a:lnTo>
                  <a:lnTo>
                    <a:pt x="241" y="38"/>
                  </a:lnTo>
                  <a:lnTo>
                    <a:pt x="250" y="27"/>
                  </a:lnTo>
                  <a:lnTo>
                    <a:pt x="255" y="19"/>
                  </a:lnTo>
                  <a:lnTo>
                    <a:pt x="255" y="1"/>
                  </a:lnTo>
                  <a:lnTo>
                    <a:pt x="286" y="14"/>
                  </a:lnTo>
                  <a:lnTo>
                    <a:pt x="289" y="0"/>
                  </a:lnTo>
                  <a:close/>
                  <a:moveTo>
                    <a:pt x="408" y="119"/>
                  </a:moveTo>
                  <a:lnTo>
                    <a:pt x="414" y="121"/>
                  </a:lnTo>
                  <a:lnTo>
                    <a:pt x="432" y="60"/>
                  </a:lnTo>
                  <a:lnTo>
                    <a:pt x="420" y="65"/>
                  </a:lnTo>
                  <a:lnTo>
                    <a:pt x="417" y="70"/>
                  </a:lnTo>
                  <a:lnTo>
                    <a:pt x="408" y="11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8" name="Freeform 43">
              <a:extLst>
                <a:ext uri="{FF2B5EF4-FFF2-40B4-BE49-F238E27FC236}">
                  <a16:creationId xmlns:a16="http://schemas.microsoft.com/office/drawing/2014/main" id="{2013D6F3-3465-4479-B3CF-DE082C80378C}"/>
                </a:ext>
              </a:extLst>
            </p:cNvPr>
            <p:cNvSpPr>
              <a:spLocks/>
            </p:cNvSpPr>
            <p:nvPr/>
          </p:nvSpPr>
          <p:spPr bwMode="auto">
            <a:xfrm>
              <a:off x="11164888" y="2828925"/>
              <a:ext cx="147638" cy="276225"/>
            </a:xfrm>
            <a:custGeom>
              <a:avLst/>
              <a:gdLst>
                <a:gd name="T0" fmla="*/ 82 w 93"/>
                <a:gd name="T1" fmla="*/ 164 h 174"/>
                <a:gd name="T2" fmla="*/ 41 w 93"/>
                <a:gd name="T3" fmla="*/ 174 h 174"/>
                <a:gd name="T4" fmla="*/ 29 w 93"/>
                <a:gd name="T5" fmla="*/ 119 h 174"/>
                <a:gd name="T6" fmla="*/ 22 w 93"/>
                <a:gd name="T7" fmla="*/ 120 h 174"/>
                <a:gd name="T8" fmla="*/ 21 w 93"/>
                <a:gd name="T9" fmla="*/ 117 h 174"/>
                <a:gd name="T10" fmla="*/ 22 w 93"/>
                <a:gd name="T11" fmla="*/ 106 h 174"/>
                <a:gd name="T12" fmla="*/ 13 w 93"/>
                <a:gd name="T13" fmla="*/ 91 h 174"/>
                <a:gd name="T14" fmla="*/ 14 w 93"/>
                <a:gd name="T15" fmla="*/ 76 h 174"/>
                <a:gd name="T16" fmla="*/ 8 w 93"/>
                <a:gd name="T17" fmla="*/ 66 h 174"/>
                <a:gd name="T18" fmla="*/ 2 w 93"/>
                <a:gd name="T19" fmla="*/ 46 h 174"/>
                <a:gd name="T20" fmla="*/ 2 w 93"/>
                <a:gd name="T21" fmla="*/ 37 h 174"/>
                <a:gd name="T22" fmla="*/ 0 w 93"/>
                <a:gd name="T23" fmla="*/ 23 h 174"/>
                <a:gd name="T24" fmla="*/ 87 w 93"/>
                <a:gd name="T25" fmla="*/ 0 h 174"/>
                <a:gd name="T26" fmla="*/ 87 w 93"/>
                <a:gd name="T27" fmla="*/ 0 h 174"/>
                <a:gd name="T28" fmla="*/ 87 w 93"/>
                <a:gd name="T29" fmla="*/ 20 h 174"/>
                <a:gd name="T30" fmla="*/ 93 w 93"/>
                <a:gd name="T31" fmla="*/ 28 h 174"/>
                <a:gd name="T32" fmla="*/ 93 w 93"/>
                <a:gd name="T33" fmla="*/ 37 h 174"/>
                <a:gd name="T34" fmla="*/ 85 w 93"/>
                <a:gd name="T35" fmla="*/ 48 h 174"/>
                <a:gd name="T36" fmla="*/ 76 w 93"/>
                <a:gd name="T37" fmla="*/ 54 h 174"/>
                <a:gd name="T38" fmla="*/ 76 w 93"/>
                <a:gd name="T39" fmla="*/ 61 h 174"/>
                <a:gd name="T40" fmla="*/ 78 w 93"/>
                <a:gd name="T41" fmla="*/ 71 h 174"/>
                <a:gd name="T42" fmla="*/ 77 w 93"/>
                <a:gd name="T43" fmla="*/ 89 h 174"/>
                <a:gd name="T44" fmla="*/ 74 w 93"/>
                <a:gd name="T45" fmla="*/ 96 h 174"/>
                <a:gd name="T46" fmla="*/ 73 w 93"/>
                <a:gd name="T47" fmla="*/ 110 h 174"/>
                <a:gd name="T48" fmla="*/ 75 w 93"/>
                <a:gd name="T49" fmla="*/ 127 h 174"/>
                <a:gd name="T50" fmla="*/ 74 w 93"/>
                <a:gd name="T51" fmla="*/ 131 h 174"/>
                <a:gd name="T52" fmla="*/ 78 w 93"/>
                <a:gd name="T53" fmla="*/ 148 h 174"/>
                <a:gd name="T54" fmla="*/ 76 w 93"/>
                <a:gd name="T55" fmla="*/ 158 h 174"/>
                <a:gd name="T56" fmla="*/ 82 w 93"/>
                <a:gd name="T57" fmla="*/ 16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174">
                  <a:moveTo>
                    <a:pt x="82" y="164"/>
                  </a:moveTo>
                  <a:lnTo>
                    <a:pt x="41" y="174"/>
                  </a:lnTo>
                  <a:lnTo>
                    <a:pt x="29" y="119"/>
                  </a:lnTo>
                  <a:lnTo>
                    <a:pt x="22" y="120"/>
                  </a:lnTo>
                  <a:lnTo>
                    <a:pt x="21" y="117"/>
                  </a:lnTo>
                  <a:lnTo>
                    <a:pt x="22" y="106"/>
                  </a:lnTo>
                  <a:lnTo>
                    <a:pt x="13" y="91"/>
                  </a:lnTo>
                  <a:lnTo>
                    <a:pt x="14" y="76"/>
                  </a:lnTo>
                  <a:lnTo>
                    <a:pt x="8" y="66"/>
                  </a:lnTo>
                  <a:lnTo>
                    <a:pt x="2" y="46"/>
                  </a:lnTo>
                  <a:lnTo>
                    <a:pt x="2" y="37"/>
                  </a:lnTo>
                  <a:lnTo>
                    <a:pt x="0" y="23"/>
                  </a:lnTo>
                  <a:lnTo>
                    <a:pt x="87" y="0"/>
                  </a:lnTo>
                  <a:lnTo>
                    <a:pt x="87" y="0"/>
                  </a:lnTo>
                  <a:lnTo>
                    <a:pt x="87" y="20"/>
                  </a:lnTo>
                  <a:lnTo>
                    <a:pt x="93" y="28"/>
                  </a:lnTo>
                  <a:lnTo>
                    <a:pt x="93" y="37"/>
                  </a:lnTo>
                  <a:lnTo>
                    <a:pt x="85" y="48"/>
                  </a:lnTo>
                  <a:lnTo>
                    <a:pt x="76" y="54"/>
                  </a:lnTo>
                  <a:lnTo>
                    <a:pt x="76" y="61"/>
                  </a:lnTo>
                  <a:lnTo>
                    <a:pt x="78" y="71"/>
                  </a:lnTo>
                  <a:lnTo>
                    <a:pt x="77" y="89"/>
                  </a:lnTo>
                  <a:lnTo>
                    <a:pt x="74" y="96"/>
                  </a:lnTo>
                  <a:lnTo>
                    <a:pt x="73" y="110"/>
                  </a:lnTo>
                  <a:lnTo>
                    <a:pt x="75" y="127"/>
                  </a:lnTo>
                  <a:lnTo>
                    <a:pt x="74" y="131"/>
                  </a:lnTo>
                  <a:lnTo>
                    <a:pt x="78" y="148"/>
                  </a:lnTo>
                  <a:lnTo>
                    <a:pt x="76" y="158"/>
                  </a:lnTo>
                  <a:lnTo>
                    <a:pt x="82" y="16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9" name="Freeform 44">
              <a:extLst>
                <a:ext uri="{FF2B5EF4-FFF2-40B4-BE49-F238E27FC236}">
                  <a16:creationId xmlns:a16="http://schemas.microsoft.com/office/drawing/2014/main" id="{827573D7-2CEB-43B8-AB38-007AA6EB1228}"/>
                </a:ext>
              </a:extLst>
            </p:cNvPr>
            <p:cNvSpPr>
              <a:spLocks/>
            </p:cNvSpPr>
            <p:nvPr/>
          </p:nvSpPr>
          <p:spPr bwMode="auto">
            <a:xfrm>
              <a:off x="7302500" y="2354263"/>
              <a:ext cx="582613" cy="438150"/>
            </a:xfrm>
            <a:custGeom>
              <a:avLst/>
              <a:gdLst>
                <a:gd name="T0" fmla="*/ 367 w 367"/>
                <a:gd name="T1" fmla="*/ 71 h 276"/>
                <a:gd name="T2" fmla="*/ 347 w 367"/>
                <a:gd name="T3" fmla="*/ 158 h 276"/>
                <a:gd name="T4" fmla="*/ 326 w 367"/>
                <a:gd name="T5" fmla="*/ 253 h 276"/>
                <a:gd name="T6" fmla="*/ 328 w 367"/>
                <a:gd name="T7" fmla="*/ 264 h 276"/>
                <a:gd name="T8" fmla="*/ 325 w 367"/>
                <a:gd name="T9" fmla="*/ 276 h 276"/>
                <a:gd name="T10" fmla="*/ 227 w 367"/>
                <a:gd name="T11" fmla="*/ 253 h 276"/>
                <a:gd name="T12" fmla="*/ 209 w 367"/>
                <a:gd name="T13" fmla="*/ 255 h 276"/>
                <a:gd name="T14" fmla="*/ 197 w 367"/>
                <a:gd name="T15" fmla="*/ 249 h 276"/>
                <a:gd name="T16" fmla="*/ 187 w 367"/>
                <a:gd name="T17" fmla="*/ 252 h 276"/>
                <a:gd name="T18" fmla="*/ 168 w 367"/>
                <a:gd name="T19" fmla="*/ 254 h 276"/>
                <a:gd name="T20" fmla="*/ 146 w 367"/>
                <a:gd name="T21" fmla="*/ 247 h 276"/>
                <a:gd name="T22" fmla="*/ 135 w 367"/>
                <a:gd name="T23" fmla="*/ 250 h 276"/>
                <a:gd name="T24" fmla="*/ 124 w 367"/>
                <a:gd name="T25" fmla="*/ 250 h 276"/>
                <a:gd name="T26" fmla="*/ 117 w 367"/>
                <a:gd name="T27" fmla="*/ 244 h 276"/>
                <a:gd name="T28" fmla="*/ 101 w 367"/>
                <a:gd name="T29" fmla="*/ 237 h 276"/>
                <a:gd name="T30" fmla="*/ 91 w 367"/>
                <a:gd name="T31" fmla="*/ 236 h 276"/>
                <a:gd name="T32" fmla="*/ 71 w 367"/>
                <a:gd name="T33" fmla="*/ 238 h 276"/>
                <a:gd name="T34" fmla="*/ 59 w 367"/>
                <a:gd name="T35" fmla="*/ 234 h 276"/>
                <a:gd name="T36" fmla="*/ 49 w 367"/>
                <a:gd name="T37" fmla="*/ 228 h 276"/>
                <a:gd name="T38" fmla="*/ 49 w 367"/>
                <a:gd name="T39" fmla="*/ 219 h 276"/>
                <a:gd name="T40" fmla="*/ 50 w 367"/>
                <a:gd name="T41" fmla="*/ 207 h 276"/>
                <a:gd name="T42" fmla="*/ 46 w 367"/>
                <a:gd name="T43" fmla="*/ 191 h 276"/>
                <a:gd name="T44" fmla="*/ 34 w 367"/>
                <a:gd name="T45" fmla="*/ 183 h 276"/>
                <a:gd name="T46" fmla="*/ 24 w 367"/>
                <a:gd name="T47" fmla="*/ 174 h 276"/>
                <a:gd name="T48" fmla="*/ 10 w 367"/>
                <a:gd name="T49" fmla="*/ 169 h 276"/>
                <a:gd name="T50" fmla="*/ 0 w 367"/>
                <a:gd name="T51" fmla="*/ 168 h 276"/>
                <a:gd name="T52" fmla="*/ 5 w 367"/>
                <a:gd name="T53" fmla="*/ 108 h 276"/>
                <a:gd name="T54" fmla="*/ 19 w 367"/>
                <a:gd name="T55" fmla="*/ 42 h 276"/>
                <a:gd name="T56" fmla="*/ 77 w 367"/>
                <a:gd name="T57" fmla="*/ 74 h 276"/>
                <a:gd name="T58" fmla="*/ 81 w 367"/>
                <a:gd name="T59" fmla="*/ 133 h 276"/>
                <a:gd name="T60" fmla="*/ 98 w 367"/>
                <a:gd name="T61" fmla="*/ 118 h 276"/>
                <a:gd name="T62" fmla="*/ 107 w 367"/>
                <a:gd name="T63" fmla="*/ 61 h 276"/>
                <a:gd name="T64" fmla="*/ 102 w 367"/>
                <a:gd name="T65" fmla="*/ 0 h 276"/>
                <a:gd name="T66" fmla="*/ 234 w 367"/>
                <a:gd name="T67" fmla="*/ 38 h 276"/>
                <a:gd name="T68" fmla="*/ 367 w 367"/>
                <a:gd name="T69" fmla="*/ 7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76">
                  <a:moveTo>
                    <a:pt x="367" y="71"/>
                  </a:moveTo>
                  <a:lnTo>
                    <a:pt x="347" y="158"/>
                  </a:lnTo>
                  <a:lnTo>
                    <a:pt x="326" y="253"/>
                  </a:lnTo>
                  <a:lnTo>
                    <a:pt x="328" y="264"/>
                  </a:lnTo>
                  <a:lnTo>
                    <a:pt x="325" y="276"/>
                  </a:lnTo>
                  <a:lnTo>
                    <a:pt x="227" y="253"/>
                  </a:lnTo>
                  <a:lnTo>
                    <a:pt x="209" y="255"/>
                  </a:lnTo>
                  <a:lnTo>
                    <a:pt x="197" y="249"/>
                  </a:lnTo>
                  <a:lnTo>
                    <a:pt x="187" y="252"/>
                  </a:lnTo>
                  <a:lnTo>
                    <a:pt x="168" y="254"/>
                  </a:lnTo>
                  <a:lnTo>
                    <a:pt x="146" y="247"/>
                  </a:lnTo>
                  <a:lnTo>
                    <a:pt x="135" y="250"/>
                  </a:lnTo>
                  <a:lnTo>
                    <a:pt x="124" y="250"/>
                  </a:lnTo>
                  <a:lnTo>
                    <a:pt x="117" y="244"/>
                  </a:lnTo>
                  <a:lnTo>
                    <a:pt x="101" y="237"/>
                  </a:lnTo>
                  <a:lnTo>
                    <a:pt x="91" y="236"/>
                  </a:lnTo>
                  <a:lnTo>
                    <a:pt x="71" y="238"/>
                  </a:lnTo>
                  <a:lnTo>
                    <a:pt x="59" y="234"/>
                  </a:lnTo>
                  <a:lnTo>
                    <a:pt x="49" y="228"/>
                  </a:lnTo>
                  <a:lnTo>
                    <a:pt x="49" y="219"/>
                  </a:lnTo>
                  <a:lnTo>
                    <a:pt x="50" y="207"/>
                  </a:lnTo>
                  <a:lnTo>
                    <a:pt x="46" y="191"/>
                  </a:lnTo>
                  <a:lnTo>
                    <a:pt x="34" y="183"/>
                  </a:lnTo>
                  <a:lnTo>
                    <a:pt x="24" y="174"/>
                  </a:lnTo>
                  <a:lnTo>
                    <a:pt x="10" y="169"/>
                  </a:lnTo>
                  <a:lnTo>
                    <a:pt x="0" y="168"/>
                  </a:lnTo>
                  <a:lnTo>
                    <a:pt x="5" y="108"/>
                  </a:lnTo>
                  <a:lnTo>
                    <a:pt x="19" y="42"/>
                  </a:lnTo>
                  <a:lnTo>
                    <a:pt x="77" y="74"/>
                  </a:lnTo>
                  <a:lnTo>
                    <a:pt x="81" y="133"/>
                  </a:lnTo>
                  <a:lnTo>
                    <a:pt x="98" y="118"/>
                  </a:lnTo>
                  <a:lnTo>
                    <a:pt x="107" y="61"/>
                  </a:lnTo>
                  <a:lnTo>
                    <a:pt x="102" y="0"/>
                  </a:lnTo>
                  <a:lnTo>
                    <a:pt x="234" y="38"/>
                  </a:lnTo>
                  <a:lnTo>
                    <a:pt x="367" y="7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0" name="Freeform 45">
              <a:extLst>
                <a:ext uri="{FF2B5EF4-FFF2-40B4-BE49-F238E27FC236}">
                  <a16:creationId xmlns:a16="http://schemas.microsoft.com/office/drawing/2014/main" id="{31500C71-A7A1-4AC8-AF8C-865D491BF2EA}"/>
                </a:ext>
              </a:extLst>
            </p:cNvPr>
            <p:cNvSpPr>
              <a:spLocks/>
            </p:cNvSpPr>
            <p:nvPr/>
          </p:nvSpPr>
          <p:spPr bwMode="auto">
            <a:xfrm>
              <a:off x="9652000" y="2863850"/>
              <a:ext cx="461963" cy="482600"/>
            </a:xfrm>
            <a:custGeom>
              <a:avLst/>
              <a:gdLst>
                <a:gd name="T0" fmla="*/ 118 w 291"/>
                <a:gd name="T1" fmla="*/ 22 h 304"/>
                <a:gd name="T2" fmla="*/ 121 w 291"/>
                <a:gd name="T3" fmla="*/ 20 h 304"/>
                <a:gd name="T4" fmla="*/ 134 w 291"/>
                <a:gd name="T5" fmla="*/ 34 h 304"/>
                <a:gd name="T6" fmla="*/ 205 w 291"/>
                <a:gd name="T7" fmla="*/ 55 h 304"/>
                <a:gd name="T8" fmla="*/ 229 w 291"/>
                <a:gd name="T9" fmla="*/ 54 h 304"/>
                <a:gd name="T10" fmla="*/ 244 w 291"/>
                <a:gd name="T11" fmla="*/ 68 h 304"/>
                <a:gd name="T12" fmla="*/ 246 w 291"/>
                <a:gd name="T13" fmla="*/ 84 h 304"/>
                <a:gd name="T14" fmla="*/ 256 w 291"/>
                <a:gd name="T15" fmla="*/ 94 h 304"/>
                <a:gd name="T16" fmla="*/ 260 w 291"/>
                <a:gd name="T17" fmla="*/ 113 h 304"/>
                <a:gd name="T18" fmla="*/ 262 w 291"/>
                <a:gd name="T19" fmla="*/ 113 h 304"/>
                <a:gd name="T20" fmla="*/ 244 w 291"/>
                <a:gd name="T21" fmla="*/ 141 h 304"/>
                <a:gd name="T22" fmla="*/ 284 w 291"/>
                <a:gd name="T23" fmla="*/ 100 h 304"/>
                <a:gd name="T24" fmla="*/ 271 w 291"/>
                <a:gd name="T25" fmla="*/ 155 h 304"/>
                <a:gd name="T26" fmla="*/ 259 w 291"/>
                <a:gd name="T27" fmla="*/ 243 h 304"/>
                <a:gd name="T28" fmla="*/ 267 w 291"/>
                <a:gd name="T29" fmla="*/ 293 h 304"/>
                <a:gd name="T30" fmla="*/ 267 w 291"/>
                <a:gd name="T31" fmla="*/ 293 h 304"/>
                <a:gd name="T32" fmla="*/ 175 w 291"/>
                <a:gd name="T33" fmla="*/ 300 h 304"/>
                <a:gd name="T34" fmla="*/ 118 w 291"/>
                <a:gd name="T35" fmla="*/ 293 h 304"/>
                <a:gd name="T36" fmla="*/ 97 w 291"/>
                <a:gd name="T37" fmla="*/ 276 h 304"/>
                <a:gd name="T38" fmla="*/ 93 w 291"/>
                <a:gd name="T39" fmla="*/ 256 h 304"/>
                <a:gd name="T40" fmla="*/ 90 w 291"/>
                <a:gd name="T41" fmla="*/ 241 h 304"/>
                <a:gd name="T42" fmla="*/ 88 w 291"/>
                <a:gd name="T43" fmla="*/ 229 h 304"/>
                <a:gd name="T44" fmla="*/ 85 w 291"/>
                <a:gd name="T45" fmla="*/ 207 h 304"/>
                <a:gd name="T46" fmla="*/ 54 w 291"/>
                <a:gd name="T47" fmla="*/ 186 h 304"/>
                <a:gd name="T48" fmla="*/ 45 w 291"/>
                <a:gd name="T49" fmla="*/ 175 h 304"/>
                <a:gd name="T50" fmla="*/ 23 w 291"/>
                <a:gd name="T51" fmla="*/ 165 h 304"/>
                <a:gd name="T52" fmla="*/ 8 w 291"/>
                <a:gd name="T53" fmla="*/ 137 h 304"/>
                <a:gd name="T54" fmla="*/ 11 w 291"/>
                <a:gd name="T55" fmla="*/ 101 h 304"/>
                <a:gd name="T56" fmla="*/ 7 w 291"/>
                <a:gd name="T57" fmla="*/ 75 h 304"/>
                <a:gd name="T58" fmla="*/ 29 w 291"/>
                <a:gd name="T59" fmla="*/ 60 h 304"/>
                <a:gd name="T60" fmla="*/ 28 w 291"/>
                <a:gd name="T61" fmla="*/ 21 h 304"/>
                <a:gd name="T62" fmla="*/ 40 w 291"/>
                <a:gd name="T63" fmla="*/ 17 h 304"/>
                <a:gd name="T64" fmla="*/ 118 w 291"/>
                <a:gd name="T65" fmla="*/ 2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04">
                  <a:moveTo>
                    <a:pt x="118" y="22"/>
                  </a:moveTo>
                  <a:lnTo>
                    <a:pt x="118" y="22"/>
                  </a:lnTo>
                  <a:lnTo>
                    <a:pt x="121" y="20"/>
                  </a:lnTo>
                  <a:lnTo>
                    <a:pt x="121" y="20"/>
                  </a:lnTo>
                  <a:lnTo>
                    <a:pt x="128" y="22"/>
                  </a:lnTo>
                  <a:lnTo>
                    <a:pt x="134" y="34"/>
                  </a:lnTo>
                  <a:lnTo>
                    <a:pt x="177" y="44"/>
                  </a:lnTo>
                  <a:lnTo>
                    <a:pt x="205" y="55"/>
                  </a:lnTo>
                  <a:lnTo>
                    <a:pt x="219" y="54"/>
                  </a:lnTo>
                  <a:lnTo>
                    <a:pt x="229" y="54"/>
                  </a:lnTo>
                  <a:lnTo>
                    <a:pt x="232" y="64"/>
                  </a:lnTo>
                  <a:lnTo>
                    <a:pt x="244" y="68"/>
                  </a:lnTo>
                  <a:lnTo>
                    <a:pt x="249" y="77"/>
                  </a:lnTo>
                  <a:lnTo>
                    <a:pt x="246" y="84"/>
                  </a:lnTo>
                  <a:lnTo>
                    <a:pt x="245" y="94"/>
                  </a:lnTo>
                  <a:lnTo>
                    <a:pt x="256" y="94"/>
                  </a:lnTo>
                  <a:lnTo>
                    <a:pt x="253" y="105"/>
                  </a:lnTo>
                  <a:lnTo>
                    <a:pt x="260" y="113"/>
                  </a:lnTo>
                  <a:lnTo>
                    <a:pt x="260" y="113"/>
                  </a:lnTo>
                  <a:lnTo>
                    <a:pt x="262" y="113"/>
                  </a:lnTo>
                  <a:lnTo>
                    <a:pt x="261" y="114"/>
                  </a:lnTo>
                  <a:lnTo>
                    <a:pt x="244" y="141"/>
                  </a:lnTo>
                  <a:lnTo>
                    <a:pt x="252" y="148"/>
                  </a:lnTo>
                  <a:lnTo>
                    <a:pt x="284" y="100"/>
                  </a:lnTo>
                  <a:lnTo>
                    <a:pt x="291" y="99"/>
                  </a:lnTo>
                  <a:lnTo>
                    <a:pt x="271" y="155"/>
                  </a:lnTo>
                  <a:lnTo>
                    <a:pt x="264" y="204"/>
                  </a:lnTo>
                  <a:lnTo>
                    <a:pt x="259" y="243"/>
                  </a:lnTo>
                  <a:lnTo>
                    <a:pt x="267" y="276"/>
                  </a:lnTo>
                  <a:lnTo>
                    <a:pt x="267" y="293"/>
                  </a:lnTo>
                  <a:lnTo>
                    <a:pt x="267" y="293"/>
                  </a:lnTo>
                  <a:lnTo>
                    <a:pt x="267" y="293"/>
                  </a:lnTo>
                  <a:lnTo>
                    <a:pt x="229" y="296"/>
                  </a:lnTo>
                  <a:lnTo>
                    <a:pt x="175" y="300"/>
                  </a:lnTo>
                  <a:lnTo>
                    <a:pt x="123" y="304"/>
                  </a:lnTo>
                  <a:lnTo>
                    <a:pt x="118" y="293"/>
                  </a:lnTo>
                  <a:lnTo>
                    <a:pt x="100" y="288"/>
                  </a:lnTo>
                  <a:lnTo>
                    <a:pt x="97" y="276"/>
                  </a:lnTo>
                  <a:lnTo>
                    <a:pt x="94" y="271"/>
                  </a:lnTo>
                  <a:lnTo>
                    <a:pt x="93" y="256"/>
                  </a:lnTo>
                  <a:lnTo>
                    <a:pt x="97" y="251"/>
                  </a:lnTo>
                  <a:lnTo>
                    <a:pt x="90" y="241"/>
                  </a:lnTo>
                  <a:lnTo>
                    <a:pt x="89" y="237"/>
                  </a:lnTo>
                  <a:lnTo>
                    <a:pt x="88" y="229"/>
                  </a:lnTo>
                  <a:lnTo>
                    <a:pt x="87" y="212"/>
                  </a:lnTo>
                  <a:lnTo>
                    <a:pt x="85" y="207"/>
                  </a:lnTo>
                  <a:lnTo>
                    <a:pt x="67" y="198"/>
                  </a:lnTo>
                  <a:lnTo>
                    <a:pt x="54" y="186"/>
                  </a:lnTo>
                  <a:lnTo>
                    <a:pt x="51" y="179"/>
                  </a:lnTo>
                  <a:lnTo>
                    <a:pt x="45" y="175"/>
                  </a:lnTo>
                  <a:lnTo>
                    <a:pt x="28" y="165"/>
                  </a:lnTo>
                  <a:lnTo>
                    <a:pt x="23" y="165"/>
                  </a:lnTo>
                  <a:lnTo>
                    <a:pt x="8" y="152"/>
                  </a:lnTo>
                  <a:lnTo>
                    <a:pt x="8" y="137"/>
                  </a:lnTo>
                  <a:lnTo>
                    <a:pt x="8" y="119"/>
                  </a:lnTo>
                  <a:lnTo>
                    <a:pt x="11" y="101"/>
                  </a:lnTo>
                  <a:lnTo>
                    <a:pt x="0" y="88"/>
                  </a:lnTo>
                  <a:lnTo>
                    <a:pt x="7" y="75"/>
                  </a:lnTo>
                  <a:lnTo>
                    <a:pt x="16" y="68"/>
                  </a:lnTo>
                  <a:lnTo>
                    <a:pt x="29" y="60"/>
                  </a:lnTo>
                  <a:lnTo>
                    <a:pt x="30" y="60"/>
                  </a:lnTo>
                  <a:lnTo>
                    <a:pt x="28" y="21"/>
                  </a:lnTo>
                  <a:lnTo>
                    <a:pt x="40" y="17"/>
                  </a:lnTo>
                  <a:lnTo>
                    <a:pt x="40" y="17"/>
                  </a:lnTo>
                  <a:lnTo>
                    <a:pt x="88" y="0"/>
                  </a:lnTo>
                  <a:lnTo>
                    <a:pt x="118" y="2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1" name="Freeform 46">
              <a:extLst>
                <a:ext uri="{FF2B5EF4-FFF2-40B4-BE49-F238E27FC236}">
                  <a16:creationId xmlns:a16="http://schemas.microsoft.com/office/drawing/2014/main" id="{E5A06D81-10A9-4B09-9C02-CA9843B7CE4D}"/>
                </a:ext>
              </a:extLst>
            </p:cNvPr>
            <p:cNvSpPr>
              <a:spLocks/>
            </p:cNvSpPr>
            <p:nvPr/>
          </p:nvSpPr>
          <p:spPr bwMode="auto">
            <a:xfrm>
              <a:off x="10563225" y="3452813"/>
              <a:ext cx="392113" cy="385762"/>
            </a:xfrm>
            <a:custGeom>
              <a:avLst/>
              <a:gdLst>
                <a:gd name="T0" fmla="*/ 156 w 247"/>
                <a:gd name="T1" fmla="*/ 87 h 243"/>
                <a:gd name="T2" fmla="*/ 171 w 247"/>
                <a:gd name="T3" fmla="*/ 70 h 243"/>
                <a:gd name="T4" fmla="*/ 186 w 247"/>
                <a:gd name="T5" fmla="*/ 56 h 243"/>
                <a:gd name="T6" fmla="*/ 207 w 247"/>
                <a:gd name="T7" fmla="*/ 50 h 243"/>
                <a:gd name="T8" fmla="*/ 233 w 247"/>
                <a:gd name="T9" fmla="*/ 46 h 243"/>
                <a:gd name="T10" fmla="*/ 247 w 247"/>
                <a:gd name="T11" fmla="*/ 62 h 243"/>
                <a:gd name="T12" fmla="*/ 213 w 247"/>
                <a:gd name="T13" fmla="*/ 63 h 243"/>
                <a:gd name="T14" fmla="*/ 208 w 247"/>
                <a:gd name="T15" fmla="*/ 89 h 243"/>
                <a:gd name="T16" fmla="*/ 193 w 247"/>
                <a:gd name="T17" fmla="*/ 110 h 243"/>
                <a:gd name="T18" fmla="*/ 184 w 247"/>
                <a:gd name="T19" fmla="*/ 119 h 243"/>
                <a:gd name="T20" fmla="*/ 179 w 247"/>
                <a:gd name="T21" fmla="*/ 134 h 243"/>
                <a:gd name="T22" fmla="*/ 163 w 247"/>
                <a:gd name="T23" fmla="*/ 135 h 243"/>
                <a:gd name="T24" fmla="*/ 152 w 247"/>
                <a:gd name="T25" fmla="*/ 147 h 243"/>
                <a:gd name="T26" fmla="*/ 145 w 247"/>
                <a:gd name="T27" fmla="*/ 171 h 243"/>
                <a:gd name="T28" fmla="*/ 131 w 247"/>
                <a:gd name="T29" fmla="*/ 195 h 243"/>
                <a:gd name="T30" fmla="*/ 133 w 247"/>
                <a:gd name="T31" fmla="*/ 209 h 243"/>
                <a:gd name="T32" fmla="*/ 118 w 247"/>
                <a:gd name="T33" fmla="*/ 216 h 243"/>
                <a:gd name="T34" fmla="*/ 106 w 247"/>
                <a:gd name="T35" fmla="*/ 220 h 243"/>
                <a:gd name="T36" fmla="*/ 85 w 247"/>
                <a:gd name="T37" fmla="*/ 236 h 243"/>
                <a:gd name="T38" fmla="*/ 62 w 247"/>
                <a:gd name="T39" fmla="*/ 243 h 243"/>
                <a:gd name="T40" fmla="*/ 47 w 247"/>
                <a:gd name="T41" fmla="*/ 234 h 243"/>
                <a:gd name="T42" fmla="*/ 32 w 247"/>
                <a:gd name="T43" fmla="*/ 223 h 243"/>
                <a:gd name="T44" fmla="*/ 16 w 247"/>
                <a:gd name="T45" fmla="*/ 208 h 243"/>
                <a:gd name="T46" fmla="*/ 3 w 247"/>
                <a:gd name="T47" fmla="*/ 189 h 243"/>
                <a:gd name="T48" fmla="*/ 0 w 247"/>
                <a:gd name="T49" fmla="*/ 168 h 243"/>
                <a:gd name="T50" fmla="*/ 18 w 247"/>
                <a:gd name="T51" fmla="*/ 154 h 243"/>
                <a:gd name="T52" fmla="*/ 22 w 247"/>
                <a:gd name="T53" fmla="*/ 123 h 243"/>
                <a:gd name="T54" fmla="*/ 32 w 247"/>
                <a:gd name="T55" fmla="*/ 131 h 243"/>
                <a:gd name="T56" fmla="*/ 36 w 247"/>
                <a:gd name="T57" fmla="*/ 120 h 243"/>
                <a:gd name="T58" fmla="*/ 47 w 247"/>
                <a:gd name="T59" fmla="*/ 94 h 243"/>
                <a:gd name="T60" fmla="*/ 60 w 247"/>
                <a:gd name="T61" fmla="*/ 92 h 243"/>
                <a:gd name="T62" fmla="*/ 77 w 247"/>
                <a:gd name="T63" fmla="*/ 70 h 243"/>
                <a:gd name="T64" fmla="*/ 79 w 247"/>
                <a:gd name="T65" fmla="*/ 48 h 243"/>
                <a:gd name="T66" fmla="*/ 82 w 247"/>
                <a:gd name="T67" fmla="*/ 13 h 243"/>
                <a:gd name="T68" fmla="*/ 84 w 247"/>
                <a:gd name="T69" fmla="*/ 0 h 243"/>
                <a:gd name="T70" fmla="*/ 150 w 247"/>
                <a:gd name="T71" fmla="*/ 5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7" h="243">
                  <a:moveTo>
                    <a:pt x="150" y="52"/>
                  </a:moveTo>
                  <a:lnTo>
                    <a:pt x="156" y="87"/>
                  </a:lnTo>
                  <a:lnTo>
                    <a:pt x="163" y="79"/>
                  </a:lnTo>
                  <a:lnTo>
                    <a:pt x="171" y="70"/>
                  </a:lnTo>
                  <a:lnTo>
                    <a:pt x="180" y="65"/>
                  </a:lnTo>
                  <a:lnTo>
                    <a:pt x="186" y="56"/>
                  </a:lnTo>
                  <a:lnTo>
                    <a:pt x="202" y="56"/>
                  </a:lnTo>
                  <a:lnTo>
                    <a:pt x="207" y="50"/>
                  </a:lnTo>
                  <a:lnTo>
                    <a:pt x="216" y="43"/>
                  </a:lnTo>
                  <a:lnTo>
                    <a:pt x="233" y="46"/>
                  </a:lnTo>
                  <a:lnTo>
                    <a:pt x="241" y="54"/>
                  </a:lnTo>
                  <a:lnTo>
                    <a:pt x="247" y="62"/>
                  </a:lnTo>
                  <a:lnTo>
                    <a:pt x="244" y="76"/>
                  </a:lnTo>
                  <a:lnTo>
                    <a:pt x="213" y="63"/>
                  </a:lnTo>
                  <a:lnTo>
                    <a:pt x="213" y="81"/>
                  </a:lnTo>
                  <a:lnTo>
                    <a:pt x="208" y="89"/>
                  </a:lnTo>
                  <a:lnTo>
                    <a:pt x="199" y="100"/>
                  </a:lnTo>
                  <a:lnTo>
                    <a:pt x="193" y="110"/>
                  </a:lnTo>
                  <a:lnTo>
                    <a:pt x="188" y="108"/>
                  </a:lnTo>
                  <a:lnTo>
                    <a:pt x="184" y="119"/>
                  </a:lnTo>
                  <a:lnTo>
                    <a:pt x="180" y="128"/>
                  </a:lnTo>
                  <a:lnTo>
                    <a:pt x="179" y="134"/>
                  </a:lnTo>
                  <a:lnTo>
                    <a:pt x="172" y="139"/>
                  </a:lnTo>
                  <a:lnTo>
                    <a:pt x="163" y="135"/>
                  </a:lnTo>
                  <a:lnTo>
                    <a:pt x="155" y="132"/>
                  </a:lnTo>
                  <a:lnTo>
                    <a:pt x="152" y="147"/>
                  </a:lnTo>
                  <a:lnTo>
                    <a:pt x="146" y="161"/>
                  </a:lnTo>
                  <a:lnTo>
                    <a:pt x="145" y="171"/>
                  </a:lnTo>
                  <a:lnTo>
                    <a:pt x="136" y="182"/>
                  </a:lnTo>
                  <a:lnTo>
                    <a:pt x="131" y="195"/>
                  </a:lnTo>
                  <a:lnTo>
                    <a:pt x="133" y="203"/>
                  </a:lnTo>
                  <a:lnTo>
                    <a:pt x="133" y="209"/>
                  </a:lnTo>
                  <a:lnTo>
                    <a:pt x="125" y="216"/>
                  </a:lnTo>
                  <a:lnTo>
                    <a:pt x="118" y="216"/>
                  </a:lnTo>
                  <a:lnTo>
                    <a:pt x="112" y="222"/>
                  </a:lnTo>
                  <a:lnTo>
                    <a:pt x="106" y="220"/>
                  </a:lnTo>
                  <a:lnTo>
                    <a:pt x="105" y="227"/>
                  </a:lnTo>
                  <a:lnTo>
                    <a:pt x="85" y="236"/>
                  </a:lnTo>
                  <a:lnTo>
                    <a:pt x="78" y="233"/>
                  </a:lnTo>
                  <a:lnTo>
                    <a:pt x="62" y="243"/>
                  </a:lnTo>
                  <a:lnTo>
                    <a:pt x="54" y="239"/>
                  </a:lnTo>
                  <a:lnTo>
                    <a:pt x="47" y="234"/>
                  </a:lnTo>
                  <a:lnTo>
                    <a:pt x="42" y="223"/>
                  </a:lnTo>
                  <a:lnTo>
                    <a:pt x="32" y="223"/>
                  </a:lnTo>
                  <a:lnTo>
                    <a:pt x="24" y="216"/>
                  </a:lnTo>
                  <a:lnTo>
                    <a:pt x="16" y="208"/>
                  </a:lnTo>
                  <a:lnTo>
                    <a:pt x="11" y="198"/>
                  </a:lnTo>
                  <a:lnTo>
                    <a:pt x="3" y="189"/>
                  </a:lnTo>
                  <a:lnTo>
                    <a:pt x="2" y="175"/>
                  </a:lnTo>
                  <a:lnTo>
                    <a:pt x="0" y="168"/>
                  </a:lnTo>
                  <a:lnTo>
                    <a:pt x="13" y="164"/>
                  </a:lnTo>
                  <a:lnTo>
                    <a:pt x="18" y="154"/>
                  </a:lnTo>
                  <a:lnTo>
                    <a:pt x="17" y="139"/>
                  </a:lnTo>
                  <a:lnTo>
                    <a:pt x="22" y="123"/>
                  </a:lnTo>
                  <a:lnTo>
                    <a:pt x="30" y="123"/>
                  </a:lnTo>
                  <a:lnTo>
                    <a:pt x="32" y="131"/>
                  </a:lnTo>
                  <a:lnTo>
                    <a:pt x="36" y="127"/>
                  </a:lnTo>
                  <a:lnTo>
                    <a:pt x="36" y="120"/>
                  </a:lnTo>
                  <a:lnTo>
                    <a:pt x="37" y="108"/>
                  </a:lnTo>
                  <a:lnTo>
                    <a:pt x="47" y="94"/>
                  </a:lnTo>
                  <a:lnTo>
                    <a:pt x="53" y="95"/>
                  </a:lnTo>
                  <a:lnTo>
                    <a:pt x="60" y="92"/>
                  </a:lnTo>
                  <a:lnTo>
                    <a:pt x="65" y="88"/>
                  </a:lnTo>
                  <a:lnTo>
                    <a:pt x="77" y="70"/>
                  </a:lnTo>
                  <a:lnTo>
                    <a:pt x="76" y="63"/>
                  </a:lnTo>
                  <a:lnTo>
                    <a:pt x="79" y="48"/>
                  </a:lnTo>
                  <a:lnTo>
                    <a:pt x="82" y="28"/>
                  </a:lnTo>
                  <a:lnTo>
                    <a:pt x="82" y="13"/>
                  </a:lnTo>
                  <a:lnTo>
                    <a:pt x="78" y="5"/>
                  </a:lnTo>
                  <a:lnTo>
                    <a:pt x="84" y="0"/>
                  </a:lnTo>
                  <a:lnTo>
                    <a:pt x="95" y="63"/>
                  </a:lnTo>
                  <a:lnTo>
                    <a:pt x="150" y="5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2" name="Freeform 47">
              <a:extLst>
                <a:ext uri="{FF2B5EF4-FFF2-40B4-BE49-F238E27FC236}">
                  <a16:creationId xmlns:a16="http://schemas.microsoft.com/office/drawing/2014/main" id="{A845B397-6525-4E81-8216-675BC0EE072B}"/>
                </a:ext>
              </a:extLst>
            </p:cNvPr>
            <p:cNvSpPr>
              <a:spLocks/>
            </p:cNvSpPr>
            <p:nvPr/>
          </p:nvSpPr>
          <p:spPr bwMode="auto">
            <a:xfrm>
              <a:off x="8169275" y="2982913"/>
              <a:ext cx="614363" cy="509587"/>
            </a:xfrm>
            <a:custGeom>
              <a:avLst/>
              <a:gdLst>
                <a:gd name="T0" fmla="*/ 387 w 387"/>
                <a:gd name="T1" fmla="*/ 44 h 321"/>
                <a:gd name="T2" fmla="*/ 375 w 387"/>
                <a:gd name="T3" fmla="*/ 185 h 321"/>
                <a:gd name="T4" fmla="*/ 363 w 387"/>
                <a:gd name="T5" fmla="*/ 321 h 321"/>
                <a:gd name="T6" fmla="*/ 311 w 387"/>
                <a:gd name="T7" fmla="*/ 316 h 321"/>
                <a:gd name="T8" fmla="*/ 207 w 387"/>
                <a:gd name="T9" fmla="*/ 305 h 321"/>
                <a:gd name="T10" fmla="*/ 155 w 387"/>
                <a:gd name="T11" fmla="*/ 298 h 321"/>
                <a:gd name="T12" fmla="*/ 103 w 387"/>
                <a:gd name="T13" fmla="*/ 291 h 321"/>
                <a:gd name="T14" fmla="*/ 0 w 387"/>
                <a:gd name="T15" fmla="*/ 273 h 321"/>
                <a:gd name="T16" fmla="*/ 12 w 387"/>
                <a:gd name="T17" fmla="*/ 208 h 321"/>
                <a:gd name="T18" fmla="*/ 40 w 387"/>
                <a:gd name="T19" fmla="*/ 38 h 321"/>
                <a:gd name="T20" fmla="*/ 39 w 387"/>
                <a:gd name="T21" fmla="*/ 37 h 321"/>
                <a:gd name="T22" fmla="*/ 40 w 387"/>
                <a:gd name="T23" fmla="*/ 35 h 321"/>
                <a:gd name="T24" fmla="*/ 45 w 387"/>
                <a:gd name="T25" fmla="*/ 0 h 321"/>
                <a:gd name="T26" fmla="*/ 141 w 387"/>
                <a:gd name="T27" fmla="*/ 15 h 321"/>
                <a:gd name="T28" fmla="*/ 217 w 387"/>
                <a:gd name="T29" fmla="*/ 25 h 321"/>
                <a:gd name="T30" fmla="*/ 305 w 387"/>
                <a:gd name="T31" fmla="*/ 36 h 321"/>
                <a:gd name="T32" fmla="*/ 387 w 387"/>
                <a:gd name="T33" fmla="*/ 4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7" h="321">
                  <a:moveTo>
                    <a:pt x="387" y="44"/>
                  </a:moveTo>
                  <a:lnTo>
                    <a:pt x="375" y="185"/>
                  </a:lnTo>
                  <a:lnTo>
                    <a:pt x="363" y="321"/>
                  </a:lnTo>
                  <a:lnTo>
                    <a:pt x="311" y="316"/>
                  </a:lnTo>
                  <a:lnTo>
                    <a:pt x="207" y="305"/>
                  </a:lnTo>
                  <a:lnTo>
                    <a:pt x="155" y="298"/>
                  </a:lnTo>
                  <a:lnTo>
                    <a:pt x="103" y="291"/>
                  </a:lnTo>
                  <a:lnTo>
                    <a:pt x="0" y="273"/>
                  </a:lnTo>
                  <a:lnTo>
                    <a:pt x="12" y="208"/>
                  </a:lnTo>
                  <a:lnTo>
                    <a:pt x="40" y="38"/>
                  </a:lnTo>
                  <a:lnTo>
                    <a:pt x="39" y="37"/>
                  </a:lnTo>
                  <a:lnTo>
                    <a:pt x="40" y="35"/>
                  </a:lnTo>
                  <a:lnTo>
                    <a:pt x="45" y="0"/>
                  </a:lnTo>
                  <a:lnTo>
                    <a:pt x="141" y="15"/>
                  </a:lnTo>
                  <a:lnTo>
                    <a:pt x="217" y="25"/>
                  </a:lnTo>
                  <a:lnTo>
                    <a:pt x="305" y="36"/>
                  </a:lnTo>
                  <a:lnTo>
                    <a:pt x="387" y="4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3" name="Freeform 48">
              <a:extLst>
                <a:ext uri="{FF2B5EF4-FFF2-40B4-BE49-F238E27FC236}">
                  <a16:creationId xmlns:a16="http://schemas.microsoft.com/office/drawing/2014/main" id="{2BACB2B9-AE0F-4C27-BB71-8F8FD3DF66AE}"/>
                </a:ext>
              </a:extLst>
            </p:cNvPr>
            <p:cNvSpPr>
              <a:spLocks/>
            </p:cNvSpPr>
            <p:nvPr/>
          </p:nvSpPr>
          <p:spPr bwMode="auto">
            <a:xfrm>
              <a:off x="7672388" y="3802063"/>
              <a:ext cx="598488" cy="687387"/>
            </a:xfrm>
            <a:custGeom>
              <a:avLst/>
              <a:gdLst>
                <a:gd name="T0" fmla="*/ 377 w 377"/>
                <a:gd name="T1" fmla="*/ 47 h 433"/>
                <a:gd name="T2" fmla="*/ 321 w 377"/>
                <a:gd name="T3" fmla="*/ 433 h 433"/>
                <a:gd name="T4" fmla="*/ 205 w 377"/>
                <a:gd name="T5" fmla="*/ 415 h 433"/>
                <a:gd name="T6" fmla="*/ 81 w 377"/>
                <a:gd name="T7" fmla="*/ 343 h 433"/>
                <a:gd name="T8" fmla="*/ 0 w 377"/>
                <a:gd name="T9" fmla="*/ 293 h 433"/>
                <a:gd name="T10" fmla="*/ 8 w 377"/>
                <a:gd name="T11" fmla="*/ 281 h 433"/>
                <a:gd name="T12" fmla="*/ 16 w 377"/>
                <a:gd name="T13" fmla="*/ 283 h 433"/>
                <a:gd name="T14" fmla="*/ 24 w 377"/>
                <a:gd name="T15" fmla="*/ 271 h 433"/>
                <a:gd name="T16" fmla="*/ 16 w 377"/>
                <a:gd name="T17" fmla="*/ 259 h 433"/>
                <a:gd name="T18" fmla="*/ 16 w 377"/>
                <a:gd name="T19" fmla="*/ 249 h 433"/>
                <a:gd name="T20" fmla="*/ 16 w 377"/>
                <a:gd name="T21" fmla="*/ 236 h 433"/>
                <a:gd name="T22" fmla="*/ 31 w 377"/>
                <a:gd name="T23" fmla="*/ 223 h 433"/>
                <a:gd name="T24" fmla="*/ 41 w 377"/>
                <a:gd name="T25" fmla="*/ 193 h 433"/>
                <a:gd name="T26" fmla="*/ 61 w 377"/>
                <a:gd name="T27" fmla="*/ 183 h 433"/>
                <a:gd name="T28" fmla="*/ 53 w 377"/>
                <a:gd name="T29" fmla="*/ 168 h 433"/>
                <a:gd name="T30" fmla="*/ 48 w 377"/>
                <a:gd name="T31" fmla="*/ 153 h 433"/>
                <a:gd name="T32" fmla="*/ 46 w 377"/>
                <a:gd name="T33" fmla="*/ 141 h 433"/>
                <a:gd name="T34" fmla="*/ 45 w 377"/>
                <a:gd name="T35" fmla="*/ 131 h 433"/>
                <a:gd name="T36" fmla="*/ 45 w 377"/>
                <a:gd name="T37" fmla="*/ 125 h 433"/>
                <a:gd name="T38" fmla="*/ 52 w 377"/>
                <a:gd name="T39" fmla="*/ 112 h 433"/>
                <a:gd name="T40" fmla="*/ 52 w 377"/>
                <a:gd name="T41" fmla="*/ 99 h 433"/>
                <a:gd name="T42" fmla="*/ 53 w 377"/>
                <a:gd name="T43" fmla="*/ 86 h 433"/>
                <a:gd name="T44" fmla="*/ 56 w 377"/>
                <a:gd name="T45" fmla="*/ 71 h 433"/>
                <a:gd name="T46" fmla="*/ 53 w 377"/>
                <a:gd name="T47" fmla="*/ 60 h 433"/>
                <a:gd name="T48" fmla="*/ 59 w 377"/>
                <a:gd name="T49" fmla="*/ 53 h 433"/>
                <a:gd name="T50" fmla="*/ 70 w 377"/>
                <a:gd name="T51" fmla="*/ 56 h 433"/>
                <a:gd name="T52" fmla="*/ 80 w 377"/>
                <a:gd name="T53" fmla="*/ 62 h 433"/>
                <a:gd name="T54" fmla="*/ 87 w 377"/>
                <a:gd name="T55" fmla="*/ 66 h 433"/>
                <a:gd name="T56" fmla="*/ 92 w 377"/>
                <a:gd name="T57" fmla="*/ 57 h 433"/>
                <a:gd name="T58" fmla="*/ 95 w 377"/>
                <a:gd name="T59" fmla="*/ 55 h 433"/>
                <a:gd name="T60" fmla="*/ 105 w 377"/>
                <a:gd name="T61" fmla="*/ 0 h 433"/>
                <a:gd name="T62" fmla="*/ 193 w 377"/>
                <a:gd name="T63" fmla="*/ 16 h 433"/>
                <a:gd name="T64" fmla="*/ 298 w 377"/>
                <a:gd name="T65" fmla="*/ 35 h 433"/>
                <a:gd name="T66" fmla="*/ 377 w 377"/>
                <a:gd name="T67" fmla="*/ 4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7" h="433">
                  <a:moveTo>
                    <a:pt x="377" y="47"/>
                  </a:moveTo>
                  <a:lnTo>
                    <a:pt x="321" y="433"/>
                  </a:lnTo>
                  <a:lnTo>
                    <a:pt x="205" y="415"/>
                  </a:lnTo>
                  <a:lnTo>
                    <a:pt x="81" y="343"/>
                  </a:lnTo>
                  <a:lnTo>
                    <a:pt x="0" y="293"/>
                  </a:lnTo>
                  <a:lnTo>
                    <a:pt x="8" y="281"/>
                  </a:lnTo>
                  <a:lnTo>
                    <a:pt x="16" y="283"/>
                  </a:lnTo>
                  <a:lnTo>
                    <a:pt x="24" y="271"/>
                  </a:lnTo>
                  <a:lnTo>
                    <a:pt x="16" y="259"/>
                  </a:lnTo>
                  <a:lnTo>
                    <a:pt x="16" y="249"/>
                  </a:lnTo>
                  <a:lnTo>
                    <a:pt x="16" y="236"/>
                  </a:lnTo>
                  <a:lnTo>
                    <a:pt x="31" y="223"/>
                  </a:lnTo>
                  <a:lnTo>
                    <a:pt x="41" y="193"/>
                  </a:lnTo>
                  <a:lnTo>
                    <a:pt x="61" y="183"/>
                  </a:lnTo>
                  <a:lnTo>
                    <a:pt x="53" y="168"/>
                  </a:lnTo>
                  <a:lnTo>
                    <a:pt x="48" y="153"/>
                  </a:lnTo>
                  <a:lnTo>
                    <a:pt x="46" y="141"/>
                  </a:lnTo>
                  <a:lnTo>
                    <a:pt x="45" y="131"/>
                  </a:lnTo>
                  <a:lnTo>
                    <a:pt x="45" y="125"/>
                  </a:lnTo>
                  <a:lnTo>
                    <a:pt x="52" y="112"/>
                  </a:lnTo>
                  <a:lnTo>
                    <a:pt x="52" y="99"/>
                  </a:lnTo>
                  <a:lnTo>
                    <a:pt x="53" y="86"/>
                  </a:lnTo>
                  <a:lnTo>
                    <a:pt x="56" y="71"/>
                  </a:lnTo>
                  <a:lnTo>
                    <a:pt x="53" y="60"/>
                  </a:lnTo>
                  <a:lnTo>
                    <a:pt x="59" y="53"/>
                  </a:lnTo>
                  <a:lnTo>
                    <a:pt x="70" y="56"/>
                  </a:lnTo>
                  <a:lnTo>
                    <a:pt x="80" y="62"/>
                  </a:lnTo>
                  <a:lnTo>
                    <a:pt x="87" y="66"/>
                  </a:lnTo>
                  <a:lnTo>
                    <a:pt x="92" y="57"/>
                  </a:lnTo>
                  <a:lnTo>
                    <a:pt x="95" y="55"/>
                  </a:lnTo>
                  <a:lnTo>
                    <a:pt x="105" y="0"/>
                  </a:lnTo>
                  <a:lnTo>
                    <a:pt x="193" y="16"/>
                  </a:lnTo>
                  <a:lnTo>
                    <a:pt x="298" y="35"/>
                  </a:lnTo>
                  <a:lnTo>
                    <a:pt x="377" y="4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4" name="Freeform 49">
              <a:extLst>
                <a:ext uri="{FF2B5EF4-FFF2-40B4-BE49-F238E27FC236}">
                  <a16:creationId xmlns:a16="http://schemas.microsoft.com/office/drawing/2014/main" id="{45C29A9E-20F1-47B5-A0D1-B00BAC246C80}"/>
                </a:ext>
              </a:extLst>
            </p:cNvPr>
            <p:cNvSpPr>
              <a:spLocks/>
            </p:cNvSpPr>
            <p:nvPr/>
          </p:nvSpPr>
          <p:spPr bwMode="auto">
            <a:xfrm>
              <a:off x="7072313" y="3059113"/>
              <a:ext cx="696913" cy="1192212"/>
            </a:xfrm>
            <a:custGeom>
              <a:avLst/>
              <a:gdLst>
                <a:gd name="T0" fmla="*/ 253 w 439"/>
                <a:gd name="T1" fmla="*/ 62 h 751"/>
                <a:gd name="T2" fmla="*/ 198 w 439"/>
                <a:gd name="T3" fmla="*/ 261 h 751"/>
                <a:gd name="T4" fmla="*/ 274 w 439"/>
                <a:gd name="T5" fmla="*/ 376 h 751"/>
                <a:gd name="T6" fmla="*/ 350 w 439"/>
                <a:gd name="T7" fmla="*/ 488 h 751"/>
                <a:gd name="T8" fmla="*/ 423 w 439"/>
                <a:gd name="T9" fmla="*/ 593 h 751"/>
                <a:gd name="T10" fmla="*/ 423 w 439"/>
                <a:gd name="T11" fmla="*/ 599 h 751"/>
                <a:gd name="T12" fmla="*/ 424 w 439"/>
                <a:gd name="T13" fmla="*/ 609 h 751"/>
                <a:gd name="T14" fmla="*/ 426 w 439"/>
                <a:gd name="T15" fmla="*/ 621 h 751"/>
                <a:gd name="T16" fmla="*/ 431 w 439"/>
                <a:gd name="T17" fmla="*/ 636 h 751"/>
                <a:gd name="T18" fmla="*/ 439 w 439"/>
                <a:gd name="T19" fmla="*/ 651 h 751"/>
                <a:gd name="T20" fmla="*/ 419 w 439"/>
                <a:gd name="T21" fmla="*/ 661 h 751"/>
                <a:gd name="T22" fmla="*/ 409 w 439"/>
                <a:gd name="T23" fmla="*/ 691 h 751"/>
                <a:gd name="T24" fmla="*/ 394 w 439"/>
                <a:gd name="T25" fmla="*/ 704 h 751"/>
                <a:gd name="T26" fmla="*/ 394 w 439"/>
                <a:gd name="T27" fmla="*/ 717 h 751"/>
                <a:gd name="T28" fmla="*/ 394 w 439"/>
                <a:gd name="T29" fmla="*/ 727 h 751"/>
                <a:gd name="T30" fmla="*/ 402 w 439"/>
                <a:gd name="T31" fmla="*/ 739 h 751"/>
                <a:gd name="T32" fmla="*/ 394 w 439"/>
                <a:gd name="T33" fmla="*/ 751 h 751"/>
                <a:gd name="T34" fmla="*/ 386 w 439"/>
                <a:gd name="T35" fmla="*/ 749 h 751"/>
                <a:gd name="T36" fmla="*/ 312 w 439"/>
                <a:gd name="T37" fmla="*/ 740 h 751"/>
                <a:gd name="T38" fmla="*/ 246 w 439"/>
                <a:gd name="T39" fmla="*/ 731 h 751"/>
                <a:gd name="T40" fmla="*/ 245 w 439"/>
                <a:gd name="T41" fmla="*/ 704 h 751"/>
                <a:gd name="T42" fmla="*/ 229 w 439"/>
                <a:gd name="T43" fmla="*/ 664 h 751"/>
                <a:gd name="T44" fmla="*/ 179 w 439"/>
                <a:gd name="T45" fmla="*/ 610 h 751"/>
                <a:gd name="T46" fmla="*/ 158 w 439"/>
                <a:gd name="T47" fmla="*/ 601 h 751"/>
                <a:gd name="T48" fmla="*/ 139 w 439"/>
                <a:gd name="T49" fmla="*/ 574 h 751"/>
                <a:gd name="T50" fmla="*/ 96 w 439"/>
                <a:gd name="T51" fmla="*/ 557 h 751"/>
                <a:gd name="T52" fmla="*/ 85 w 439"/>
                <a:gd name="T53" fmla="*/ 542 h 751"/>
                <a:gd name="T54" fmla="*/ 89 w 439"/>
                <a:gd name="T55" fmla="*/ 504 h 751"/>
                <a:gd name="T56" fmla="*/ 55 w 439"/>
                <a:gd name="T57" fmla="*/ 423 h 751"/>
                <a:gd name="T58" fmla="*/ 38 w 439"/>
                <a:gd name="T59" fmla="*/ 318 h 751"/>
                <a:gd name="T60" fmla="*/ 45 w 439"/>
                <a:gd name="T61" fmla="*/ 304 h 751"/>
                <a:gd name="T62" fmla="*/ 28 w 439"/>
                <a:gd name="T63" fmla="*/ 275 h 751"/>
                <a:gd name="T64" fmla="*/ 5 w 439"/>
                <a:gd name="T65" fmla="*/ 208 h 751"/>
                <a:gd name="T66" fmla="*/ 15 w 439"/>
                <a:gd name="T67" fmla="*/ 152 h 751"/>
                <a:gd name="T68" fmla="*/ 0 w 439"/>
                <a:gd name="T69" fmla="*/ 108 h 751"/>
                <a:gd name="T70" fmla="*/ 28 w 439"/>
                <a:gd name="T71" fmla="*/ 57 h 751"/>
                <a:gd name="T72" fmla="*/ 45 w 439"/>
                <a:gd name="T73" fmla="*/ 0 h 751"/>
                <a:gd name="T74" fmla="*/ 253 w 439"/>
                <a:gd name="T75" fmla="*/ 6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9" h="751">
                  <a:moveTo>
                    <a:pt x="253" y="62"/>
                  </a:moveTo>
                  <a:lnTo>
                    <a:pt x="198" y="261"/>
                  </a:lnTo>
                  <a:lnTo>
                    <a:pt x="274" y="376"/>
                  </a:lnTo>
                  <a:lnTo>
                    <a:pt x="350" y="488"/>
                  </a:lnTo>
                  <a:lnTo>
                    <a:pt x="423" y="593"/>
                  </a:lnTo>
                  <a:lnTo>
                    <a:pt x="423" y="599"/>
                  </a:lnTo>
                  <a:lnTo>
                    <a:pt x="424" y="609"/>
                  </a:lnTo>
                  <a:lnTo>
                    <a:pt x="426" y="621"/>
                  </a:lnTo>
                  <a:lnTo>
                    <a:pt x="431" y="636"/>
                  </a:lnTo>
                  <a:lnTo>
                    <a:pt x="439" y="651"/>
                  </a:lnTo>
                  <a:lnTo>
                    <a:pt x="419" y="661"/>
                  </a:lnTo>
                  <a:lnTo>
                    <a:pt x="409" y="691"/>
                  </a:lnTo>
                  <a:lnTo>
                    <a:pt x="394" y="704"/>
                  </a:lnTo>
                  <a:lnTo>
                    <a:pt x="394" y="717"/>
                  </a:lnTo>
                  <a:lnTo>
                    <a:pt x="394" y="727"/>
                  </a:lnTo>
                  <a:lnTo>
                    <a:pt x="402" y="739"/>
                  </a:lnTo>
                  <a:lnTo>
                    <a:pt x="394" y="751"/>
                  </a:lnTo>
                  <a:lnTo>
                    <a:pt x="386" y="749"/>
                  </a:lnTo>
                  <a:lnTo>
                    <a:pt x="312" y="740"/>
                  </a:lnTo>
                  <a:lnTo>
                    <a:pt x="246" y="731"/>
                  </a:lnTo>
                  <a:lnTo>
                    <a:pt x="245" y="704"/>
                  </a:lnTo>
                  <a:lnTo>
                    <a:pt x="229" y="664"/>
                  </a:lnTo>
                  <a:lnTo>
                    <a:pt x="179" y="610"/>
                  </a:lnTo>
                  <a:lnTo>
                    <a:pt x="158" y="601"/>
                  </a:lnTo>
                  <a:lnTo>
                    <a:pt x="139" y="574"/>
                  </a:lnTo>
                  <a:lnTo>
                    <a:pt x="96" y="557"/>
                  </a:lnTo>
                  <a:lnTo>
                    <a:pt x="85" y="542"/>
                  </a:lnTo>
                  <a:lnTo>
                    <a:pt x="89" y="504"/>
                  </a:lnTo>
                  <a:lnTo>
                    <a:pt x="55" y="423"/>
                  </a:lnTo>
                  <a:lnTo>
                    <a:pt x="38" y="318"/>
                  </a:lnTo>
                  <a:lnTo>
                    <a:pt x="45" y="304"/>
                  </a:lnTo>
                  <a:lnTo>
                    <a:pt x="28" y="275"/>
                  </a:lnTo>
                  <a:lnTo>
                    <a:pt x="5" y="208"/>
                  </a:lnTo>
                  <a:lnTo>
                    <a:pt x="15" y="152"/>
                  </a:lnTo>
                  <a:lnTo>
                    <a:pt x="0" y="108"/>
                  </a:lnTo>
                  <a:lnTo>
                    <a:pt x="28" y="57"/>
                  </a:lnTo>
                  <a:lnTo>
                    <a:pt x="45" y="0"/>
                  </a:lnTo>
                  <a:lnTo>
                    <a:pt x="253" y="6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5" name="Freeform 50">
              <a:extLst>
                <a:ext uri="{FF2B5EF4-FFF2-40B4-BE49-F238E27FC236}">
                  <a16:creationId xmlns:a16="http://schemas.microsoft.com/office/drawing/2014/main" id="{5542C3AA-DB89-4547-AB11-DFE566F74E1C}"/>
                </a:ext>
              </a:extLst>
            </p:cNvPr>
            <p:cNvSpPr>
              <a:spLocks/>
            </p:cNvSpPr>
            <p:nvPr/>
          </p:nvSpPr>
          <p:spPr bwMode="auto">
            <a:xfrm>
              <a:off x="8181975" y="3876675"/>
              <a:ext cx="617538" cy="622300"/>
            </a:xfrm>
            <a:custGeom>
              <a:avLst/>
              <a:gdLst>
                <a:gd name="T0" fmla="*/ 389 w 389"/>
                <a:gd name="T1" fmla="*/ 37 h 392"/>
                <a:gd name="T2" fmla="*/ 386 w 389"/>
                <a:gd name="T3" fmla="*/ 71 h 392"/>
                <a:gd name="T4" fmla="*/ 372 w 389"/>
                <a:gd name="T5" fmla="*/ 251 h 392"/>
                <a:gd name="T6" fmla="*/ 362 w 389"/>
                <a:gd name="T7" fmla="*/ 380 h 392"/>
                <a:gd name="T8" fmla="*/ 307 w 389"/>
                <a:gd name="T9" fmla="*/ 375 h 392"/>
                <a:gd name="T10" fmla="*/ 201 w 389"/>
                <a:gd name="T11" fmla="*/ 365 h 392"/>
                <a:gd name="T12" fmla="*/ 148 w 389"/>
                <a:gd name="T13" fmla="*/ 360 h 392"/>
                <a:gd name="T14" fmla="*/ 148 w 389"/>
                <a:gd name="T15" fmla="*/ 365 h 392"/>
                <a:gd name="T16" fmla="*/ 153 w 389"/>
                <a:gd name="T17" fmla="*/ 377 h 392"/>
                <a:gd name="T18" fmla="*/ 52 w 389"/>
                <a:gd name="T19" fmla="*/ 364 h 392"/>
                <a:gd name="T20" fmla="*/ 48 w 389"/>
                <a:gd name="T21" fmla="*/ 392 h 392"/>
                <a:gd name="T22" fmla="*/ 0 w 389"/>
                <a:gd name="T23" fmla="*/ 386 h 392"/>
                <a:gd name="T24" fmla="*/ 56 w 389"/>
                <a:gd name="T25" fmla="*/ 0 h 392"/>
                <a:gd name="T26" fmla="*/ 142 w 389"/>
                <a:gd name="T27" fmla="*/ 11 h 392"/>
                <a:gd name="T28" fmla="*/ 229 w 389"/>
                <a:gd name="T29" fmla="*/ 22 h 392"/>
                <a:gd name="T30" fmla="*/ 322 w 389"/>
                <a:gd name="T31" fmla="*/ 32 h 392"/>
                <a:gd name="T32" fmla="*/ 389 w 389"/>
                <a:gd name="T33" fmla="*/ 37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9" h="392">
                  <a:moveTo>
                    <a:pt x="389" y="37"/>
                  </a:moveTo>
                  <a:lnTo>
                    <a:pt x="386" y="71"/>
                  </a:lnTo>
                  <a:lnTo>
                    <a:pt x="372" y="251"/>
                  </a:lnTo>
                  <a:lnTo>
                    <a:pt x="362" y="380"/>
                  </a:lnTo>
                  <a:lnTo>
                    <a:pt x="307" y="375"/>
                  </a:lnTo>
                  <a:lnTo>
                    <a:pt x="201" y="365"/>
                  </a:lnTo>
                  <a:lnTo>
                    <a:pt x="148" y="360"/>
                  </a:lnTo>
                  <a:lnTo>
                    <a:pt x="148" y="365"/>
                  </a:lnTo>
                  <a:lnTo>
                    <a:pt x="153" y="377"/>
                  </a:lnTo>
                  <a:lnTo>
                    <a:pt x="52" y="364"/>
                  </a:lnTo>
                  <a:lnTo>
                    <a:pt x="48" y="392"/>
                  </a:lnTo>
                  <a:lnTo>
                    <a:pt x="0" y="386"/>
                  </a:lnTo>
                  <a:lnTo>
                    <a:pt x="56" y="0"/>
                  </a:lnTo>
                  <a:lnTo>
                    <a:pt x="142" y="11"/>
                  </a:lnTo>
                  <a:lnTo>
                    <a:pt x="229" y="22"/>
                  </a:lnTo>
                  <a:lnTo>
                    <a:pt x="322" y="32"/>
                  </a:lnTo>
                  <a:lnTo>
                    <a:pt x="389" y="3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6" name="Freeform 51">
              <a:extLst>
                <a:ext uri="{FF2B5EF4-FFF2-40B4-BE49-F238E27FC236}">
                  <a16:creationId xmlns:a16="http://schemas.microsoft.com/office/drawing/2014/main" id="{B224EEE5-0833-46B7-9381-926E74F7AB66}"/>
                </a:ext>
              </a:extLst>
            </p:cNvPr>
            <p:cNvSpPr>
              <a:spLocks/>
            </p:cNvSpPr>
            <p:nvPr/>
          </p:nvSpPr>
          <p:spPr bwMode="auto">
            <a:xfrm>
              <a:off x="7386638" y="3157538"/>
              <a:ext cx="560388" cy="842962"/>
            </a:xfrm>
            <a:custGeom>
              <a:avLst/>
              <a:gdLst>
                <a:gd name="T0" fmla="*/ 353 w 353"/>
                <a:gd name="T1" fmla="*/ 70 h 531"/>
                <a:gd name="T2" fmla="*/ 285 w 353"/>
                <a:gd name="T3" fmla="*/ 406 h 531"/>
                <a:gd name="T4" fmla="*/ 275 w 353"/>
                <a:gd name="T5" fmla="*/ 461 h 531"/>
                <a:gd name="T6" fmla="*/ 272 w 353"/>
                <a:gd name="T7" fmla="*/ 463 h 531"/>
                <a:gd name="T8" fmla="*/ 267 w 353"/>
                <a:gd name="T9" fmla="*/ 472 h 531"/>
                <a:gd name="T10" fmla="*/ 260 w 353"/>
                <a:gd name="T11" fmla="*/ 468 h 531"/>
                <a:gd name="T12" fmla="*/ 250 w 353"/>
                <a:gd name="T13" fmla="*/ 462 h 531"/>
                <a:gd name="T14" fmla="*/ 239 w 353"/>
                <a:gd name="T15" fmla="*/ 459 h 531"/>
                <a:gd name="T16" fmla="*/ 233 w 353"/>
                <a:gd name="T17" fmla="*/ 466 h 531"/>
                <a:gd name="T18" fmla="*/ 236 w 353"/>
                <a:gd name="T19" fmla="*/ 477 h 531"/>
                <a:gd name="T20" fmla="*/ 233 w 353"/>
                <a:gd name="T21" fmla="*/ 492 h 531"/>
                <a:gd name="T22" fmla="*/ 232 w 353"/>
                <a:gd name="T23" fmla="*/ 505 h 531"/>
                <a:gd name="T24" fmla="*/ 232 w 353"/>
                <a:gd name="T25" fmla="*/ 518 h 531"/>
                <a:gd name="T26" fmla="*/ 225 w 353"/>
                <a:gd name="T27" fmla="*/ 531 h 531"/>
                <a:gd name="T28" fmla="*/ 152 w 353"/>
                <a:gd name="T29" fmla="*/ 426 h 531"/>
                <a:gd name="T30" fmla="*/ 76 w 353"/>
                <a:gd name="T31" fmla="*/ 314 h 531"/>
                <a:gd name="T32" fmla="*/ 0 w 353"/>
                <a:gd name="T33" fmla="*/ 199 h 531"/>
                <a:gd name="T34" fmla="*/ 55 w 353"/>
                <a:gd name="T35" fmla="*/ 0 h 531"/>
                <a:gd name="T36" fmla="*/ 203 w 353"/>
                <a:gd name="T37" fmla="*/ 37 h 531"/>
                <a:gd name="T38" fmla="*/ 203 w 353"/>
                <a:gd name="T39" fmla="*/ 37 h 531"/>
                <a:gd name="T40" fmla="*/ 353 w 353"/>
                <a:gd name="T41" fmla="*/ 7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3" h="531">
                  <a:moveTo>
                    <a:pt x="353" y="70"/>
                  </a:moveTo>
                  <a:lnTo>
                    <a:pt x="285" y="406"/>
                  </a:lnTo>
                  <a:lnTo>
                    <a:pt x="275" y="461"/>
                  </a:lnTo>
                  <a:lnTo>
                    <a:pt x="272" y="463"/>
                  </a:lnTo>
                  <a:lnTo>
                    <a:pt x="267" y="472"/>
                  </a:lnTo>
                  <a:lnTo>
                    <a:pt x="260" y="468"/>
                  </a:lnTo>
                  <a:lnTo>
                    <a:pt x="250" y="462"/>
                  </a:lnTo>
                  <a:lnTo>
                    <a:pt x="239" y="459"/>
                  </a:lnTo>
                  <a:lnTo>
                    <a:pt x="233" y="466"/>
                  </a:lnTo>
                  <a:lnTo>
                    <a:pt x="236" y="477"/>
                  </a:lnTo>
                  <a:lnTo>
                    <a:pt x="233" y="492"/>
                  </a:lnTo>
                  <a:lnTo>
                    <a:pt x="232" y="505"/>
                  </a:lnTo>
                  <a:lnTo>
                    <a:pt x="232" y="518"/>
                  </a:lnTo>
                  <a:lnTo>
                    <a:pt x="225" y="531"/>
                  </a:lnTo>
                  <a:lnTo>
                    <a:pt x="152" y="426"/>
                  </a:lnTo>
                  <a:lnTo>
                    <a:pt x="76" y="314"/>
                  </a:lnTo>
                  <a:lnTo>
                    <a:pt x="0" y="199"/>
                  </a:lnTo>
                  <a:lnTo>
                    <a:pt x="55" y="0"/>
                  </a:lnTo>
                  <a:lnTo>
                    <a:pt x="203" y="37"/>
                  </a:lnTo>
                  <a:lnTo>
                    <a:pt x="203" y="37"/>
                  </a:lnTo>
                  <a:lnTo>
                    <a:pt x="353" y="7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7" name="Freeform 52">
              <a:extLst>
                <a:ext uri="{FF2B5EF4-FFF2-40B4-BE49-F238E27FC236}">
                  <a16:creationId xmlns:a16="http://schemas.microsoft.com/office/drawing/2014/main" id="{4FD14E67-A0F7-4D44-B435-E0EF4B077E2A}"/>
                </a:ext>
              </a:extLst>
            </p:cNvPr>
            <p:cNvSpPr>
              <a:spLocks/>
            </p:cNvSpPr>
            <p:nvPr/>
          </p:nvSpPr>
          <p:spPr bwMode="auto">
            <a:xfrm>
              <a:off x="8416925" y="3989388"/>
              <a:ext cx="1235075" cy="1195387"/>
            </a:xfrm>
            <a:custGeom>
              <a:avLst/>
              <a:gdLst>
                <a:gd name="T0" fmla="*/ 719 w 778"/>
                <a:gd name="T1" fmla="*/ 216 h 753"/>
                <a:gd name="T2" fmla="*/ 742 w 778"/>
                <a:gd name="T3" fmla="*/ 215 h 753"/>
                <a:gd name="T4" fmla="*/ 746 w 778"/>
                <a:gd name="T5" fmla="*/ 327 h 753"/>
                <a:gd name="T6" fmla="*/ 759 w 778"/>
                <a:gd name="T7" fmla="*/ 346 h 753"/>
                <a:gd name="T8" fmla="*/ 771 w 778"/>
                <a:gd name="T9" fmla="*/ 377 h 753"/>
                <a:gd name="T10" fmla="*/ 772 w 778"/>
                <a:gd name="T11" fmla="*/ 412 h 753"/>
                <a:gd name="T12" fmla="*/ 764 w 778"/>
                <a:gd name="T13" fmla="*/ 436 h 753"/>
                <a:gd name="T14" fmla="*/ 769 w 778"/>
                <a:gd name="T15" fmla="*/ 454 h 753"/>
                <a:gd name="T16" fmla="*/ 754 w 778"/>
                <a:gd name="T17" fmla="*/ 475 h 753"/>
                <a:gd name="T18" fmla="*/ 707 w 778"/>
                <a:gd name="T19" fmla="*/ 499 h 753"/>
                <a:gd name="T20" fmla="*/ 590 w 778"/>
                <a:gd name="T21" fmla="*/ 581 h 753"/>
                <a:gd name="T22" fmla="*/ 542 w 778"/>
                <a:gd name="T23" fmla="*/ 645 h 753"/>
                <a:gd name="T24" fmla="*/ 543 w 778"/>
                <a:gd name="T25" fmla="*/ 727 h 753"/>
                <a:gd name="T26" fmla="*/ 529 w 778"/>
                <a:gd name="T27" fmla="*/ 753 h 753"/>
                <a:gd name="T28" fmla="*/ 436 w 778"/>
                <a:gd name="T29" fmla="*/ 713 h 753"/>
                <a:gd name="T30" fmla="*/ 407 w 778"/>
                <a:gd name="T31" fmla="*/ 630 h 753"/>
                <a:gd name="T32" fmla="*/ 352 w 778"/>
                <a:gd name="T33" fmla="*/ 547 h 753"/>
                <a:gd name="T34" fmla="*/ 284 w 778"/>
                <a:gd name="T35" fmla="*/ 467 h 753"/>
                <a:gd name="T36" fmla="*/ 191 w 778"/>
                <a:gd name="T37" fmla="*/ 517 h 753"/>
                <a:gd name="T38" fmla="*/ 113 w 778"/>
                <a:gd name="T39" fmla="*/ 469 h 753"/>
                <a:gd name="T40" fmla="*/ 85 w 778"/>
                <a:gd name="T41" fmla="*/ 392 h 753"/>
                <a:gd name="T42" fmla="*/ 25 w 778"/>
                <a:gd name="T43" fmla="*/ 332 h 753"/>
                <a:gd name="T44" fmla="*/ 0 w 778"/>
                <a:gd name="T45" fmla="*/ 294 h 753"/>
                <a:gd name="T46" fmla="*/ 53 w 778"/>
                <a:gd name="T47" fmla="*/ 294 h 753"/>
                <a:gd name="T48" fmla="*/ 214 w 778"/>
                <a:gd name="T49" fmla="*/ 309 h 753"/>
                <a:gd name="T50" fmla="*/ 238 w 778"/>
                <a:gd name="T51" fmla="*/ 0 h 753"/>
                <a:gd name="T52" fmla="*/ 349 w 778"/>
                <a:gd name="T53" fmla="*/ 7 h 753"/>
                <a:gd name="T54" fmla="*/ 402 w 778"/>
                <a:gd name="T55" fmla="*/ 77 h 753"/>
                <a:gd name="T56" fmla="*/ 412 w 778"/>
                <a:gd name="T57" fmla="*/ 151 h 753"/>
                <a:gd name="T58" fmla="*/ 436 w 778"/>
                <a:gd name="T59" fmla="*/ 153 h 753"/>
                <a:gd name="T60" fmla="*/ 463 w 778"/>
                <a:gd name="T61" fmla="*/ 173 h 753"/>
                <a:gd name="T62" fmla="*/ 507 w 778"/>
                <a:gd name="T63" fmla="*/ 176 h 753"/>
                <a:gd name="T64" fmla="*/ 532 w 778"/>
                <a:gd name="T65" fmla="*/ 187 h 753"/>
                <a:gd name="T66" fmla="*/ 564 w 778"/>
                <a:gd name="T67" fmla="*/ 202 h 753"/>
                <a:gd name="T68" fmla="*/ 581 w 778"/>
                <a:gd name="T69" fmla="*/ 204 h 753"/>
                <a:gd name="T70" fmla="*/ 609 w 778"/>
                <a:gd name="T71" fmla="*/ 204 h 753"/>
                <a:gd name="T72" fmla="*/ 629 w 778"/>
                <a:gd name="T73" fmla="*/ 196 h 753"/>
                <a:gd name="T74" fmla="*/ 661 w 778"/>
                <a:gd name="T75" fmla="*/ 196 h 753"/>
                <a:gd name="T76" fmla="*/ 690 w 778"/>
                <a:gd name="T77" fmla="*/ 198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8" h="753">
                  <a:moveTo>
                    <a:pt x="715" y="211"/>
                  </a:moveTo>
                  <a:lnTo>
                    <a:pt x="719" y="216"/>
                  </a:lnTo>
                  <a:lnTo>
                    <a:pt x="729" y="215"/>
                  </a:lnTo>
                  <a:lnTo>
                    <a:pt x="742" y="215"/>
                  </a:lnTo>
                  <a:lnTo>
                    <a:pt x="741" y="254"/>
                  </a:lnTo>
                  <a:lnTo>
                    <a:pt x="746" y="327"/>
                  </a:lnTo>
                  <a:lnTo>
                    <a:pt x="756" y="335"/>
                  </a:lnTo>
                  <a:lnTo>
                    <a:pt x="759" y="346"/>
                  </a:lnTo>
                  <a:lnTo>
                    <a:pt x="764" y="361"/>
                  </a:lnTo>
                  <a:lnTo>
                    <a:pt x="771" y="377"/>
                  </a:lnTo>
                  <a:lnTo>
                    <a:pt x="778" y="386"/>
                  </a:lnTo>
                  <a:lnTo>
                    <a:pt x="772" y="412"/>
                  </a:lnTo>
                  <a:lnTo>
                    <a:pt x="769" y="419"/>
                  </a:lnTo>
                  <a:lnTo>
                    <a:pt x="764" y="436"/>
                  </a:lnTo>
                  <a:lnTo>
                    <a:pt x="768" y="440"/>
                  </a:lnTo>
                  <a:lnTo>
                    <a:pt x="769" y="454"/>
                  </a:lnTo>
                  <a:lnTo>
                    <a:pt x="759" y="464"/>
                  </a:lnTo>
                  <a:lnTo>
                    <a:pt x="754" y="475"/>
                  </a:lnTo>
                  <a:lnTo>
                    <a:pt x="759" y="483"/>
                  </a:lnTo>
                  <a:lnTo>
                    <a:pt x="707" y="499"/>
                  </a:lnTo>
                  <a:lnTo>
                    <a:pt x="652" y="551"/>
                  </a:lnTo>
                  <a:lnTo>
                    <a:pt x="590" y="581"/>
                  </a:lnTo>
                  <a:lnTo>
                    <a:pt x="557" y="614"/>
                  </a:lnTo>
                  <a:lnTo>
                    <a:pt x="542" y="645"/>
                  </a:lnTo>
                  <a:lnTo>
                    <a:pt x="540" y="693"/>
                  </a:lnTo>
                  <a:lnTo>
                    <a:pt x="543" y="727"/>
                  </a:lnTo>
                  <a:lnTo>
                    <a:pt x="555" y="751"/>
                  </a:lnTo>
                  <a:lnTo>
                    <a:pt x="529" y="753"/>
                  </a:lnTo>
                  <a:lnTo>
                    <a:pt x="484" y="736"/>
                  </a:lnTo>
                  <a:lnTo>
                    <a:pt x="436" y="713"/>
                  </a:lnTo>
                  <a:lnTo>
                    <a:pt x="419" y="680"/>
                  </a:lnTo>
                  <a:lnTo>
                    <a:pt x="407" y="630"/>
                  </a:lnTo>
                  <a:lnTo>
                    <a:pt x="373" y="589"/>
                  </a:lnTo>
                  <a:lnTo>
                    <a:pt x="352" y="547"/>
                  </a:lnTo>
                  <a:lnTo>
                    <a:pt x="324" y="498"/>
                  </a:lnTo>
                  <a:lnTo>
                    <a:pt x="284" y="467"/>
                  </a:lnTo>
                  <a:lnTo>
                    <a:pt x="233" y="466"/>
                  </a:lnTo>
                  <a:lnTo>
                    <a:pt x="191" y="517"/>
                  </a:lnTo>
                  <a:lnTo>
                    <a:pt x="142" y="493"/>
                  </a:lnTo>
                  <a:lnTo>
                    <a:pt x="113" y="469"/>
                  </a:lnTo>
                  <a:lnTo>
                    <a:pt x="101" y="430"/>
                  </a:lnTo>
                  <a:lnTo>
                    <a:pt x="85" y="392"/>
                  </a:lnTo>
                  <a:lnTo>
                    <a:pt x="52" y="358"/>
                  </a:lnTo>
                  <a:lnTo>
                    <a:pt x="25" y="332"/>
                  </a:lnTo>
                  <a:lnTo>
                    <a:pt x="5" y="306"/>
                  </a:lnTo>
                  <a:lnTo>
                    <a:pt x="0" y="294"/>
                  </a:lnTo>
                  <a:lnTo>
                    <a:pt x="0" y="289"/>
                  </a:lnTo>
                  <a:lnTo>
                    <a:pt x="53" y="294"/>
                  </a:lnTo>
                  <a:lnTo>
                    <a:pt x="159" y="304"/>
                  </a:lnTo>
                  <a:lnTo>
                    <a:pt x="214" y="309"/>
                  </a:lnTo>
                  <a:lnTo>
                    <a:pt x="224" y="180"/>
                  </a:lnTo>
                  <a:lnTo>
                    <a:pt x="238" y="0"/>
                  </a:lnTo>
                  <a:lnTo>
                    <a:pt x="293" y="4"/>
                  </a:lnTo>
                  <a:lnTo>
                    <a:pt x="349" y="7"/>
                  </a:lnTo>
                  <a:lnTo>
                    <a:pt x="404" y="11"/>
                  </a:lnTo>
                  <a:lnTo>
                    <a:pt x="402" y="77"/>
                  </a:lnTo>
                  <a:lnTo>
                    <a:pt x="399" y="143"/>
                  </a:lnTo>
                  <a:lnTo>
                    <a:pt x="412" y="151"/>
                  </a:lnTo>
                  <a:lnTo>
                    <a:pt x="421" y="157"/>
                  </a:lnTo>
                  <a:lnTo>
                    <a:pt x="436" y="153"/>
                  </a:lnTo>
                  <a:lnTo>
                    <a:pt x="444" y="168"/>
                  </a:lnTo>
                  <a:lnTo>
                    <a:pt x="463" y="173"/>
                  </a:lnTo>
                  <a:lnTo>
                    <a:pt x="480" y="177"/>
                  </a:lnTo>
                  <a:lnTo>
                    <a:pt x="507" y="176"/>
                  </a:lnTo>
                  <a:lnTo>
                    <a:pt x="514" y="193"/>
                  </a:lnTo>
                  <a:lnTo>
                    <a:pt x="532" y="187"/>
                  </a:lnTo>
                  <a:lnTo>
                    <a:pt x="548" y="197"/>
                  </a:lnTo>
                  <a:lnTo>
                    <a:pt x="564" y="202"/>
                  </a:lnTo>
                  <a:lnTo>
                    <a:pt x="572" y="192"/>
                  </a:lnTo>
                  <a:lnTo>
                    <a:pt x="581" y="204"/>
                  </a:lnTo>
                  <a:lnTo>
                    <a:pt x="601" y="200"/>
                  </a:lnTo>
                  <a:lnTo>
                    <a:pt x="609" y="204"/>
                  </a:lnTo>
                  <a:lnTo>
                    <a:pt x="618" y="201"/>
                  </a:lnTo>
                  <a:lnTo>
                    <a:pt x="629" y="196"/>
                  </a:lnTo>
                  <a:lnTo>
                    <a:pt x="640" y="195"/>
                  </a:lnTo>
                  <a:lnTo>
                    <a:pt x="661" y="196"/>
                  </a:lnTo>
                  <a:lnTo>
                    <a:pt x="674" y="191"/>
                  </a:lnTo>
                  <a:lnTo>
                    <a:pt x="690" y="198"/>
                  </a:lnTo>
                  <a:lnTo>
                    <a:pt x="715" y="2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8" name="Freeform 53">
              <a:extLst>
                <a:ext uri="{FF2B5EF4-FFF2-40B4-BE49-F238E27FC236}">
                  <a16:creationId xmlns:a16="http://schemas.microsoft.com/office/drawing/2014/main" id="{798267C1-6F19-49F2-BD1A-3A64D12AA77F}"/>
                </a:ext>
              </a:extLst>
            </p:cNvPr>
            <p:cNvSpPr>
              <a:spLocks/>
            </p:cNvSpPr>
            <p:nvPr/>
          </p:nvSpPr>
          <p:spPr bwMode="auto">
            <a:xfrm>
              <a:off x="7839075" y="3268663"/>
              <a:ext cx="493713" cy="608012"/>
            </a:xfrm>
            <a:custGeom>
              <a:avLst/>
              <a:gdLst>
                <a:gd name="T0" fmla="*/ 311 w 311"/>
                <a:gd name="T1" fmla="*/ 111 h 383"/>
                <a:gd name="T2" fmla="*/ 272 w 311"/>
                <a:gd name="T3" fmla="*/ 383 h 383"/>
                <a:gd name="T4" fmla="*/ 193 w 311"/>
                <a:gd name="T5" fmla="*/ 371 h 383"/>
                <a:gd name="T6" fmla="*/ 88 w 311"/>
                <a:gd name="T7" fmla="*/ 352 h 383"/>
                <a:gd name="T8" fmla="*/ 0 w 311"/>
                <a:gd name="T9" fmla="*/ 336 h 383"/>
                <a:gd name="T10" fmla="*/ 68 w 311"/>
                <a:gd name="T11" fmla="*/ 0 h 383"/>
                <a:gd name="T12" fmla="*/ 220 w 311"/>
                <a:gd name="T13" fmla="*/ 28 h 383"/>
                <a:gd name="T14" fmla="*/ 208 w 311"/>
                <a:gd name="T15" fmla="*/ 93 h 383"/>
                <a:gd name="T16" fmla="*/ 311 w 311"/>
                <a:gd name="T17" fmla="*/ 11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383">
                  <a:moveTo>
                    <a:pt x="311" y="111"/>
                  </a:moveTo>
                  <a:lnTo>
                    <a:pt x="272" y="383"/>
                  </a:lnTo>
                  <a:lnTo>
                    <a:pt x="193" y="371"/>
                  </a:lnTo>
                  <a:lnTo>
                    <a:pt x="88" y="352"/>
                  </a:lnTo>
                  <a:lnTo>
                    <a:pt x="0" y="336"/>
                  </a:lnTo>
                  <a:lnTo>
                    <a:pt x="68" y="0"/>
                  </a:lnTo>
                  <a:lnTo>
                    <a:pt x="220" y="28"/>
                  </a:lnTo>
                  <a:lnTo>
                    <a:pt x="208" y="93"/>
                  </a:lnTo>
                  <a:lnTo>
                    <a:pt x="311" y="1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9" name="Freeform 54">
              <a:extLst>
                <a:ext uri="{FF2B5EF4-FFF2-40B4-BE49-F238E27FC236}">
                  <a16:creationId xmlns:a16="http://schemas.microsoft.com/office/drawing/2014/main" id="{5322ACC8-9F64-4A6C-A35F-A51025081BDC}"/>
                </a:ext>
              </a:extLst>
            </p:cNvPr>
            <p:cNvSpPr>
              <a:spLocks/>
            </p:cNvSpPr>
            <p:nvPr/>
          </p:nvSpPr>
          <p:spPr bwMode="auto">
            <a:xfrm>
              <a:off x="9593263" y="4381500"/>
              <a:ext cx="458788" cy="425450"/>
            </a:xfrm>
            <a:custGeom>
              <a:avLst/>
              <a:gdLst>
                <a:gd name="T0" fmla="*/ 169 w 289"/>
                <a:gd name="T1" fmla="*/ 0 h 268"/>
                <a:gd name="T2" fmla="*/ 173 w 289"/>
                <a:gd name="T3" fmla="*/ 5 h 268"/>
                <a:gd name="T4" fmla="*/ 168 w 289"/>
                <a:gd name="T5" fmla="*/ 14 h 268"/>
                <a:gd name="T6" fmla="*/ 178 w 289"/>
                <a:gd name="T7" fmla="*/ 28 h 268"/>
                <a:gd name="T8" fmla="*/ 176 w 289"/>
                <a:gd name="T9" fmla="*/ 37 h 268"/>
                <a:gd name="T10" fmla="*/ 184 w 289"/>
                <a:gd name="T11" fmla="*/ 49 h 268"/>
                <a:gd name="T12" fmla="*/ 176 w 289"/>
                <a:gd name="T13" fmla="*/ 56 h 268"/>
                <a:gd name="T14" fmla="*/ 174 w 289"/>
                <a:gd name="T15" fmla="*/ 69 h 268"/>
                <a:gd name="T16" fmla="*/ 163 w 289"/>
                <a:gd name="T17" fmla="*/ 80 h 268"/>
                <a:gd name="T18" fmla="*/ 158 w 289"/>
                <a:gd name="T19" fmla="*/ 95 h 268"/>
                <a:gd name="T20" fmla="*/ 154 w 289"/>
                <a:gd name="T21" fmla="*/ 112 h 268"/>
                <a:gd name="T22" fmla="*/ 147 w 289"/>
                <a:gd name="T23" fmla="*/ 120 h 268"/>
                <a:gd name="T24" fmla="*/ 150 w 289"/>
                <a:gd name="T25" fmla="*/ 137 h 268"/>
                <a:gd name="T26" fmla="*/ 203 w 289"/>
                <a:gd name="T27" fmla="*/ 136 h 268"/>
                <a:gd name="T28" fmla="*/ 259 w 289"/>
                <a:gd name="T29" fmla="*/ 134 h 268"/>
                <a:gd name="T30" fmla="*/ 259 w 289"/>
                <a:gd name="T31" fmla="*/ 145 h 268"/>
                <a:gd name="T32" fmla="*/ 255 w 289"/>
                <a:gd name="T33" fmla="*/ 156 h 268"/>
                <a:gd name="T34" fmla="*/ 259 w 289"/>
                <a:gd name="T35" fmla="*/ 165 h 268"/>
                <a:gd name="T36" fmla="*/ 268 w 289"/>
                <a:gd name="T37" fmla="*/ 172 h 268"/>
                <a:gd name="T38" fmla="*/ 271 w 289"/>
                <a:gd name="T39" fmla="*/ 184 h 268"/>
                <a:gd name="T40" fmla="*/ 273 w 289"/>
                <a:gd name="T41" fmla="*/ 191 h 268"/>
                <a:gd name="T42" fmla="*/ 267 w 289"/>
                <a:gd name="T43" fmla="*/ 220 h 268"/>
                <a:gd name="T44" fmla="*/ 289 w 289"/>
                <a:gd name="T45" fmla="*/ 260 h 268"/>
                <a:gd name="T46" fmla="*/ 206 w 289"/>
                <a:gd name="T47" fmla="*/ 268 h 268"/>
                <a:gd name="T48" fmla="*/ 153 w 289"/>
                <a:gd name="T49" fmla="*/ 256 h 268"/>
                <a:gd name="T50" fmla="*/ 118 w 289"/>
                <a:gd name="T51" fmla="*/ 244 h 268"/>
                <a:gd name="T52" fmla="*/ 71 w 289"/>
                <a:gd name="T53" fmla="*/ 237 h 268"/>
                <a:gd name="T54" fmla="*/ 18 w 289"/>
                <a:gd name="T55" fmla="*/ 236 h 268"/>
                <a:gd name="T56" fmla="*/ 13 w 289"/>
                <a:gd name="T57" fmla="*/ 228 h 268"/>
                <a:gd name="T58" fmla="*/ 18 w 289"/>
                <a:gd name="T59" fmla="*/ 217 h 268"/>
                <a:gd name="T60" fmla="*/ 28 w 289"/>
                <a:gd name="T61" fmla="*/ 207 h 268"/>
                <a:gd name="T62" fmla="*/ 27 w 289"/>
                <a:gd name="T63" fmla="*/ 193 h 268"/>
                <a:gd name="T64" fmla="*/ 23 w 289"/>
                <a:gd name="T65" fmla="*/ 189 h 268"/>
                <a:gd name="T66" fmla="*/ 28 w 289"/>
                <a:gd name="T67" fmla="*/ 172 h 268"/>
                <a:gd name="T68" fmla="*/ 31 w 289"/>
                <a:gd name="T69" fmla="*/ 165 h 268"/>
                <a:gd name="T70" fmla="*/ 37 w 289"/>
                <a:gd name="T71" fmla="*/ 139 h 268"/>
                <a:gd name="T72" fmla="*/ 30 w 289"/>
                <a:gd name="T73" fmla="*/ 130 h 268"/>
                <a:gd name="T74" fmla="*/ 23 w 289"/>
                <a:gd name="T75" fmla="*/ 114 h 268"/>
                <a:gd name="T76" fmla="*/ 18 w 289"/>
                <a:gd name="T77" fmla="*/ 99 h 268"/>
                <a:gd name="T78" fmla="*/ 15 w 289"/>
                <a:gd name="T79" fmla="*/ 88 h 268"/>
                <a:gd name="T80" fmla="*/ 5 w 289"/>
                <a:gd name="T81" fmla="*/ 80 h 268"/>
                <a:gd name="T82" fmla="*/ 0 w 289"/>
                <a:gd name="T83" fmla="*/ 7 h 268"/>
                <a:gd name="T84" fmla="*/ 56 w 289"/>
                <a:gd name="T85" fmla="*/ 6 h 268"/>
                <a:gd name="T86" fmla="*/ 119 w 289"/>
                <a:gd name="T87" fmla="*/ 0 h 268"/>
                <a:gd name="T88" fmla="*/ 169 w 289"/>
                <a:gd name="T8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9" h="268">
                  <a:moveTo>
                    <a:pt x="169" y="0"/>
                  </a:moveTo>
                  <a:lnTo>
                    <a:pt x="173" y="5"/>
                  </a:lnTo>
                  <a:lnTo>
                    <a:pt x="168" y="14"/>
                  </a:lnTo>
                  <a:lnTo>
                    <a:pt x="178" y="28"/>
                  </a:lnTo>
                  <a:lnTo>
                    <a:pt x="176" y="37"/>
                  </a:lnTo>
                  <a:lnTo>
                    <a:pt x="184" y="49"/>
                  </a:lnTo>
                  <a:lnTo>
                    <a:pt x="176" y="56"/>
                  </a:lnTo>
                  <a:lnTo>
                    <a:pt x="174" y="69"/>
                  </a:lnTo>
                  <a:lnTo>
                    <a:pt x="163" y="80"/>
                  </a:lnTo>
                  <a:lnTo>
                    <a:pt x="158" y="95"/>
                  </a:lnTo>
                  <a:lnTo>
                    <a:pt x="154" y="112"/>
                  </a:lnTo>
                  <a:lnTo>
                    <a:pt x="147" y="120"/>
                  </a:lnTo>
                  <a:lnTo>
                    <a:pt x="150" y="137"/>
                  </a:lnTo>
                  <a:lnTo>
                    <a:pt x="203" y="136"/>
                  </a:lnTo>
                  <a:lnTo>
                    <a:pt x="259" y="134"/>
                  </a:lnTo>
                  <a:lnTo>
                    <a:pt x="259" y="145"/>
                  </a:lnTo>
                  <a:lnTo>
                    <a:pt x="255" y="156"/>
                  </a:lnTo>
                  <a:lnTo>
                    <a:pt x="259" y="165"/>
                  </a:lnTo>
                  <a:lnTo>
                    <a:pt x="268" y="172"/>
                  </a:lnTo>
                  <a:lnTo>
                    <a:pt x="271" y="184"/>
                  </a:lnTo>
                  <a:lnTo>
                    <a:pt x="273" y="191"/>
                  </a:lnTo>
                  <a:lnTo>
                    <a:pt x="267" y="220"/>
                  </a:lnTo>
                  <a:lnTo>
                    <a:pt x="289" y="260"/>
                  </a:lnTo>
                  <a:lnTo>
                    <a:pt x="206" y="268"/>
                  </a:lnTo>
                  <a:lnTo>
                    <a:pt x="153" y="256"/>
                  </a:lnTo>
                  <a:lnTo>
                    <a:pt x="118" y="244"/>
                  </a:lnTo>
                  <a:lnTo>
                    <a:pt x="71" y="237"/>
                  </a:lnTo>
                  <a:lnTo>
                    <a:pt x="18" y="236"/>
                  </a:lnTo>
                  <a:lnTo>
                    <a:pt x="13" y="228"/>
                  </a:lnTo>
                  <a:lnTo>
                    <a:pt x="18" y="217"/>
                  </a:lnTo>
                  <a:lnTo>
                    <a:pt x="28" y="207"/>
                  </a:lnTo>
                  <a:lnTo>
                    <a:pt x="27" y="193"/>
                  </a:lnTo>
                  <a:lnTo>
                    <a:pt x="23" y="189"/>
                  </a:lnTo>
                  <a:lnTo>
                    <a:pt x="28" y="172"/>
                  </a:lnTo>
                  <a:lnTo>
                    <a:pt x="31" y="165"/>
                  </a:lnTo>
                  <a:lnTo>
                    <a:pt x="37" y="139"/>
                  </a:lnTo>
                  <a:lnTo>
                    <a:pt x="30" y="130"/>
                  </a:lnTo>
                  <a:lnTo>
                    <a:pt x="23" y="114"/>
                  </a:lnTo>
                  <a:lnTo>
                    <a:pt x="18" y="99"/>
                  </a:lnTo>
                  <a:lnTo>
                    <a:pt x="15" y="88"/>
                  </a:lnTo>
                  <a:lnTo>
                    <a:pt x="5" y="80"/>
                  </a:lnTo>
                  <a:lnTo>
                    <a:pt x="0" y="7"/>
                  </a:lnTo>
                  <a:lnTo>
                    <a:pt x="56" y="6"/>
                  </a:lnTo>
                  <a:lnTo>
                    <a:pt x="119" y="0"/>
                  </a:lnTo>
                  <a:lnTo>
                    <a:pt x="16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0" name="Freeform 55">
              <a:extLst>
                <a:ext uri="{FF2B5EF4-FFF2-40B4-BE49-F238E27FC236}">
                  <a16:creationId xmlns:a16="http://schemas.microsoft.com/office/drawing/2014/main" id="{9CEE8ECF-1A26-4379-AC78-0BEB2BA31BFF}"/>
                </a:ext>
              </a:extLst>
            </p:cNvPr>
            <p:cNvSpPr>
              <a:spLocks/>
            </p:cNvSpPr>
            <p:nvPr/>
          </p:nvSpPr>
          <p:spPr bwMode="auto">
            <a:xfrm>
              <a:off x="11229975" y="3040063"/>
              <a:ext cx="293688" cy="150812"/>
            </a:xfrm>
            <a:custGeom>
              <a:avLst/>
              <a:gdLst>
                <a:gd name="T0" fmla="*/ 120 w 185"/>
                <a:gd name="T1" fmla="*/ 0 h 95"/>
                <a:gd name="T2" fmla="*/ 128 w 185"/>
                <a:gd name="T3" fmla="*/ 36 h 95"/>
                <a:gd name="T4" fmla="*/ 155 w 185"/>
                <a:gd name="T5" fmla="*/ 65 h 95"/>
                <a:gd name="T6" fmla="*/ 176 w 185"/>
                <a:gd name="T7" fmla="*/ 61 h 95"/>
                <a:gd name="T8" fmla="*/ 164 w 185"/>
                <a:gd name="T9" fmla="*/ 39 h 95"/>
                <a:gd name="T10" fmla="*/ 183 w 185"/>
                <a:gd name="T11" fmla="*/ 49 h 95"/>
                <a:gd name="T12" fmla="*/ 185 w 185"/>
                <a:gd name="T13" fmla="*/ 69 h 95"/>
                <a:gd name="T14" fmla="*/ 154 w 185"/>
                <a:gd name="T15" fmla="*/ 89 h 95"/>
                <a:gd name="T16" fmla="*/ 130 w 185"/>
                <a:gd name="T17" fmla="*/ 95 h 95"/>
                <a:gd name="T18" fmla="*/ 126 w 185"/>
                <a:gd name="T19" fmla="*/ 86 h 95"/>
                <a:gd name="T20" fmla="*/ 116 w 185"/>
                <a:gd name="T21" fmla="*/ 80 h 95"/>
                <a:gd name="T22" fmla="*/ 107 w 185"/>
                <a:gd name="T23" fmla="*/ 64 h 95"/>
                <a:gd name="T24" fmla="*/ 86 w 185"/>
                <a:gd name="T25" fmla="*/ 70 h 95"/>
                <a:gd name="T26" fmla="*/ 40 w 185"/>
                <a:gd name="T27" fmla="*/ 81 h 95"/>
                <a:gd name="T28" fmla="*/ 2 w 185"/>
                <a:gd name="T29" fmla="*/ 89 h 95"/>
                <a:gd name="T30" fmla="*/ 0 w 185"/>
                <a:gd name="T31" fmla="*/ 41 h 95"/>
                <a:gd name="T32" fmla="*/ 41 w 185"/>
                <a:gd name="T33" fmla="*/ 31 h 95"/>
                <a:gd name="T34" fmla="*/ 101 w 185"/>
                <a:gd name="T35" fmla="*/ 15 h 95"/>
                <a:gd name="T36" fmla="*/ 104 w 185"/>
                <a:gd name="T37" fmla="*/ 8 h 95"/>
                <a:gd name="T38" fmla="*/ 114 w 185"/>
                <a:gd name="T39" fmla="*/ 1 h 95"/>
                <a:gd name="T40" fmla="*/ 120 w 185"/>
                <a:gd name="T4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5" h="95">
                  <a:moveTo>
                    <a:pt x="120" y="0"/>
                  </a:moveTo>
                  <a:lnTo>
                    <a:pt x="128" y="36"/>
                  </a:lnTo>
                  <a:lnTo>
                    <a:pt x="155" y="65"/>
                  </a:lnTo>
                  <a:lnTo>
                    <a:pt x="176" y="61"/>
                  </a:lnTo>
                  <a:lnTo>
                    <a:pt x="164" y="39"/>
                  </a:lnTo>
                  <a:lnTo>
                    <a:pt x="183" y="49"/>
                  </a:lnTo>
                  <a:lnTo>
                    <a:pt x="185" y="69"/>
                  </a:lnTo>
                  <a:lnTo>
                    <a:pt x="154" y="89"/>
                  </a:lnTo>
                  <a:lnTo>
                    <a:pt x="130" y="95"/>
                  </a:lnTo>
                  <a:lnTo>
                    <a:pt x="126" y="86"/>
                  </a:lnTo>
                  <a:lnTo>
                    <a:pt x="116" y="80"/>
                  </a:lnTo>
                  <a:lnTo>
                    <a:pt x="107" y="64"/>
                  </a:lnTo>
                  <a:lnTo>
                    <a:pt x="86" y="70"/>
                  </a:lnTo>
                  <a:lnTo>
                    <a:pt x="40" y="81"/>
                  </a:lnTo>
                  <a:lnTo>
                    <a:pt x="2" y="89"/>
                  </a:lnTo>
                  <a:lnTo>
                    <a:pt x="0" y="41"/>
                  </a:lnTo>
                  <a:lnTo>
                    <a:pt x="41" y="31"/>
                  </a:lnTo>
                  <a:lnTo>
                    <a:pt x="101" y="15"/>
                  </a:lnTo>
                  <a:lnTo>
                    <a:pt x="104" y="8"/>
                  </a:lnTo>
                  <a:lnTo>
                    <a:pt x="114" y="1"/>
                  </a:lnTo>
                  <a:lnTo>
                    <a:pt x="12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63" name="Group 62">
            <a:extLst>
              <a:ext uri="{FF2B5EF4-FFF2-40B4-BE49-F238E27FC236}">
                <a16:creationId xmlns:a16="http://schemas.microsoft.com/office/drawing/2014/main" id="{67EF1E49-739A-4239-9439-BAED11F162AB}"/>
              </a:ext>
            </a:extLst>
          </p:cNvPr>
          <p:cNvGrpSpPr/>
          <p:nvPr/>
        </p:nvGrpSpPr>
        <p:grpSpPr>
          <a:xfrm>
            <a:off x="1678780" y="2407199"/>
            <a:ext cx="6197236" cy="5472602"/>
            <a:chOff x="10626915" y="3676650"/>
            <a:chExt cx="6197236" cy="5472602"/>
          </a:xfrm>
        </p:grpSpPr>
        <p:sp>
          <p:nvSpPr>
            <p:cNvPr id="69" name="Title 12">
              <a:extLst>
                <a:ext uri="{FF2B5EF4-FFF2-40B4-BE49-F238E27FC236}">
                  <a16:creationId xmlns:a16="http://schemas.microsoft.com/office/drawing/2014/main" id="{6E6F4E2C-5184-4590-8F0B-0D7CB0DA07E6}"/>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United States</a:t>
              </a:r>
            </a:p>
          </p:txBody>
        </p:sp>
        <p:sp>
          <p:nvSpPr>
            <p:cNvPr id="92" name="Subtitle 13">
              <a:extLst>
                <a:ext uri="{FF2B5EF4-FFF2-40B4-BE49-F238E27FC236}">
                  <a16:creationId xmlns:a16="http://schemas.microsoft.com/office/drawing/2014/main" id="{ABF3CE3E-68EE-4CFA-95F2-66A36BE28A0B}"/>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41561879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down)">
                                      <p:cBhvr>
                                        <p:cTn id="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a:extLst>
              <a:ext uri="{FF2B5EF4-FFF2-40B4-BE49-F238E27FC236}">
                <a16:creationId xmlns:a16="http://schemas.microsoft.com/office/drawing/2014/main" id="{DAEE0D18-3C30-4D3A-8FCD-B39CB7CC2174}"/>
              </a:ext>
            </a:extLst>
          </p:cNvPr>
          <p:cNvGrpSpPr/>
          <p:nvPr/>
        </p:nvGrpSpPr>
        <p:grpSpPr>
          <a:xfrm>
            <a:off x="10411986" y="2369345"/>
            <a:ext cx="6348411" cy="5548313"/>
            <a:chOff x="7466013" y="1579563"/>
            <a:chExt cx="4232274" cy="3698875"/>
          </a:xfrm>
          <a:solidFill>
            <a:schemeClr val="bg1">
              <a:lumMod val="85000"/>
              <a:alpha val="85000"/>
            </a:schemeClr>
          </a:solidFill>
        </p:grpSpPr>
        <p:sp>
          <p:nvSpPr>
            <p:cNvPr id="23" name="Freeform 5">
              <a:extLst>
                <a:ext uri="{FF2B5EF4-FFF2-40B4-BE49-F238E27FC236}">
                  <a16:creationId xmlns:a16="http://schemas.microsoft.com/office/drawing/2014/main" id="{C9E67BCF-8AB6-4058-A5A4-17C1F6C76A2E}"/>
                </a:ext>
              </a:extLst>
            </p:cNvPr>
            <p:cNvSpPr>
              <a:spLocks/>
            </p:cNvSpPr>
            <p:nvPr/>
          </p:nvSpPr>
          <p:spPr bwMode="auto">
            <a:xfrm>
              <a:off x="8493125" y="1579563"/>
              <a:ext cx="63500" cy="63500"/>
            </a:xfrm>
            <a:custGeom>
              <a:avLst/>
              <a:gdLst>
                <a:gd name="T0" fmla="*/ 7 w 40"/>
                <a:gd name="T1" fmla="*/ 3 h 40"/>
                <a:gd name="T2" fmla="*/ 12 w 40"/>
                <a:gd name="T3" fmla="*/ 0 h 40"/>
                <a:gd name="T4" fmla="*/ 16 w 40"/>
                <a:gd name="T5" fmla="*/ 9 h 40"/>
                <a:gd name="T6" fmla="*/ 32 w 40"/>
                <a:gd name="T7" fmla="*/ 19 h 40"/>
                <a:gd name="T8" fmla="*/ 40 w 40"/>
                <a:gd name="T9" fmla="*/ 31 h 40"/>
                <a:gd name="T10" fmla="*/ 36 w 40"/>
                <a:gd name="T11" fmla="*/ 40 h 40"/>
                <a:gd name="T12" fmla="*/ 28 w 40"/>
                <a:gd name="T13" fmla="*/ 38 h 40"/>
                <a:gd name="T14" fmla="*/ 0 w 40"/>
                <a:gd name="T15" fmla="*/ 14 h 40"/>
                <a:gd name="T16" fmla="*/ 7 w 40"/>
                <a:gd name="T17"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7" y="3"/>
                  </a:moveTo>
                  <a:lnTo>
                    <a:pt x="12" y="0"/>
                  </a:lnTo>
                  <a:lnTo>
                    <a:pt x="16" y="9"/>
                  </a:lnTo>
                  <a:lnTo>
                    <a:pt x="32" y="19"/>
                  </a:lnTo>
                  <a:lnTo>
                    <a:pt x="40" y="31"/>
                  </a:lnTo>
                  <a:lnTo>
                    <a:pt x="36" y="40"/>
                  </a:lnTo>
                  <a:lnTo>
                    <a:pt x="28" y="38"/>
                  </a:lnTo>
                  <a:lnTo>
                    <a:pt x="0" y="14"/>
                  </a:lnTo>
                  <a:lnTo>
                    <a:pt x="7"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6" name="Freeform 6">
              <a:extLst>
                <a:ext uri="{FF2B5EF4-FFF2-40B4-BE49-F238E27FC236}">
                  <a16:creationId xmlns:a16="http://schemas.microsoft.com/office/drawing/2014/main" id="{69F0E4F5-AD50-47D4-A684-CC2D8DCF3465}"/>
                </a:ext>
              </a:extLst>
            </p:cNvPr>
            <p:cNvSpPr>
              <a:spLocks/>
            </p:cNvSpPr>
            <p:nvPr/>
          </p:nvSpPr>
          <p:spPr bwMode="auto">
            <a:xfrm>
              <a:off x="9001125" y="1673225"/>
              <a:ext cx="65087" cy="90488"/>
            </a:xfrm>
            <a:custGeom>
              <a:avLst/>
              <a:gdLst>
                <a:gd name="T0" fmla="*/ 41 w 41"/>
                <a:gd name="T1" fmla="*/ 17 h 57"/>
                <a:gd name="T2" fmla="*/ 37 w 41"/>
                <a:gd name="T3" fmla="*/ 57 h 57"/>
                <a:gd name="T4" fmla="*/ 27 w 41"/>
                <a:gd name="T5" fmla="*/ 51 h 57"/>
                <a:gd name="T6" fmla="*/ 24 w 41"/>
                <a:gd name="T7" fmla="*/ 26 h 57"/>
                <a:gd name="T8" fmla="*/ 1 w 41"/>
                <a:gd name="T9" fmla="*/ 14 h 57"/>
                <a:gd name="T10" fmla="*/ 0 w 41"/>
                <a:gd name="T11" fmla="*/ 6 h 57"/>
                <a:gd name="T12" fmla="*/ 14 w 41"/>
                <a:gd name="T13" fmla="*/ 0 h 57"/>
                <a:gd name="T14" fmla="*/ 41 w 41"/>
                <a:gd name="T15" fmla="*/ 1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57">
                  <a:moveTo>
                    <a:pt x="41" y="17"/>
                  </a:moveTo>
                  <a:lnTo>
                    <a:pt x="37" y="57"/>
                  </a:lnTo>
                  <a:lnTo>
                    <a:pt x="27" y="51"/>
                  </a:lnTo>
                  <a:lnTo>
                    <a:pt x="24" y="26"/>
                  </a:lnTo>
                  <a:lnTo>
                    <a:pt x="1" y="14"/>
                  </a:lnTo>
                  <a:lnTo>
                    <a:pt x="0" y="6"/>
                  </a:lnTo>
                  <a:lnTo>
                    <a:pt x="14" y="0"/>
                  </a:lnTo>
                  <a:lnTo>
                    <a:pt x="41"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7" name="Freeform 7">
              <a:extLst>
                <a:ext uri="{FF2B5EF4-FFF2-40B4-BE49-F238E27FC236}">
                  <a16:creationId xmlns:a16="http://schemas.microsoft.com/office/drawing/2014/main" id="{2C987507-8D53-46B6-BB26-A444226CE9C1}"/>
                </a:ext>
              </a:extLst>
            </p:cNvPr>
            <p:cNvSpPr>
              <a:spLocks/>
            </p:cNvSpPr>
            <p:nvPr/>
          </p:nvSpPr>
          <p:spPr bwMode="auto">
            <a:xfrm>
              <a:off x="8770938" y="1655763"/>
              <a:ext cx="136525" cy="107950"/>
            </a:xfrm>
            <a:custGeom>
              <a:avLst/>
              <a:gdLst>
                <a:gd name="T0" fmla="*/ 45 w 86"/>
                <a:gd name="T1" fmla="*/ 33 h 68"/>
                <a:gd name="T2" fmla="*/ 64 w 86"/>
                <a:gd name="T3" fmla="*/ 40 h 68"/>
                <a:gd name="T4" fmla="*/ 86 w 86"/>
                <a:gd name="T5" fmla="*/ 64 h 68"/>
                <a:gd name="T6" fmla="*/ 76 w 86"/>
                <a:gd name="T7" fmla="*/ 68 h 68"/>
                <a:gd name="T8" fmla="*/ 76 w 86"/>
                <a:gd name="T9" fmla="*/ 62 h 68"/>
                <a:gd name="T10" fmla="*/ 55 w 86"/>
                <a:gd name="T11" fmla="*/ 62 h 68"/>
                <a:gd name="T12" fmla="*/ 31 w 86"/>
                <a:gd name="T13" fmla="*/ 47 h 68"/>
                <a:gd name="T14" fmla="*/ 0 w 86"/>
                <a:gd name="T15" fmla="*/ 7 h 68"/>
                <a:gd name="T16" fmla="*/ 0 w 86"/>
                <a:gd name="T17" fmla="*/ 0 h 68"/>
                <a:gd name="T18" fmla="*/ 21 w 86"/>
                <a:gd name="T19" fmla="*/ 4 h 68"/>
                <a:gd name="T20" fmla="*/ 26 w 86"/>
                <a:gd name="T21" fmla="*/ 22 h 68"/>
                <a:gd name="T22" fmla="*/ 45 w 86"/>
                <a:gd name="T23"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8">
                  <a:moveTo>
                    <a:pt x="45" y="33"/>
                  </a:moveTo>
                  <a:lnTo>
                    <a:pt x="64" y="40"/>
                  </a:lnTo>
                  <a:lnTo>
                    <a:pt x="86" y="64"/>
                  </a:lnTo>
                  <a:lnTo>
                    <a:pt x="76" y="68"/>
                  </a:lnTo>
                  <a:lnTo>
                    <a:pt x="76" y="62"/>
                  </a:lnTo>
                  <a:lnTo>
                    <a:pt x="55" y="62"/>
                  </a:lnTo>
                  <a:lnTo>
                    <a:pt x="31" y="47"/>
                  </a:lnTo>
                  <a:lnTo>
                    <a:pt x="0" y="7"/>
                  </a:lnTo>
                  <a:lnTo>
                    <a:pt x="0" y="0"/>
                  </a:lnTo>
                  <a:lnTo>
                    <a:pt x="21" y="4"/>
                  </a:lnTo>
                  <a:lnTo>
                    <a:pt x="26" y="22"/>
                  </a:lnTo>
                  <a:lnTo>
                    <a:pt x="45" y="3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8" name="Freeform 8">
              <a:extLst>
                <a:ext uri="{FF2B5EF4-FFF2-40B4-BE49-F238E27FC236}">
                  <a16:creationId xmlns:a16="http://schemas.microsoft.com/office/drawing/2014/main" id="{88618FD6-5362-4B5C-87B9-DFE58930EA27}"/>
                </a:ext>
              </a:extLst>
            </p:cNvPr>
            <p:cNvSpPr>
              <a:spLocks/>
            </p:cNvSpPr>
            <p:nvPr/>
          </p:nvSpPr>
          <p:spPr bwMode="auto">
            <a:xfrm>
              <a:off x="9413875" y="2208213"/>
              <a:ext cx="95250" cy="50800"/>
            </a:xfrm>
            <a:custGeom>
              <a:avLst/>
              <a:gdLst>
                <a:gd name="T0" fmla="*/ 60 w 60"/>
                <a:gd name="T1" fmla="*/ 3 h 32"/>
                <a:gd name="T2" fmla="*/ 59 w 60"/>
                <a:gd name="T3" fmla="*/ 15 h 32"/>
                <a:gd name="T4" fmla="*/ 30 w 60"/>
                <a:gd name="T5" fmla="*/ 32 h 32"/>
                <a:gd name="T6" fmla="*/ 9 w 60"/>
                <a:gd name="T7" fmla="*/ 32 h 32"/>
                <a:gd name="T8" fmla="*/ 0 w 60"/>
                <a:gd name="T9" fmla="*/ 23 h 32"/>
                <a:gd name="T10" fmla="*/ 0 w 60"/>
                <a:gd name="T11" fmla="*/ 23 h 32"/>
                <a:gd name="T12" fmla="*/ 3 w 60"/>
                <a:gd name="T13" fmla="*/ 20 h 32"/>
                <a:gd name="T14" fmla="*/ 3 w 60"/>
                <a:gd name="T15" fmla="*/ 20 h 32"/>
                <a:gd name="T16" fmla="*/ 21 w 60"/>
                <a:gd name="T17" fmla="*/ 0 h 32"/>
                <a:gd name="T18" fmla="*/ 59 w 60"/>
                <a:gd name="T19" fmla="*/ 3 h 32"/>
                <a:gd name="T20" fmla="*/ 59 w 60"/>
                <a:gd name="T21" fmla="*/ 3 h 32"/>
                <a:gd name="T22" fmla="*/ 60 w 60"/>
                <a:gd name="T23"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2">
                  <a:moveTo>
                    <a:pt x="60" y="3"/>
                  </a:moveTo>
                  <a:lnTo>
                    <a:pt x="59" y="15"/>
                  </a:lnTo>
                  <a:lnTo>
                    <a:pt x="30" y="32"/>
                  </a:lnTo>
                  <a:lnTo>
                    <a:pt x="9" y="32"/>
                  </a:lnTo>
                  <a:lnTo>
                    <a:pt x="0" y="23"/>
                  </a:lnTo>
                  <a:lnTo>
                    <a:pt x="0" y="23"/>
                  </a:lnTo>
                  <a:lnTo>
                    <a:pt x="3" y="20"/>
                  </a:lnTo>
                  <a:lnTo>
                    <a:pt x="3" y="20"/>
                  </a:lnTo>
                  <a:lnTo>
                    <a:pt x="21" y="0"/>
                  </a:lnTo>
                  <a:lnTo>
                    <a:pt x="59" y="3"/>
                  </a:lnTo>
                  <a:lnTo>
                    <a:pt x="59" y="3"/>
                  </a:lnTo>
                  <a:lnTo>
                    <a:pt x="60"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9" name="Freeform 9">
              <a:extLst>
                <a:ext uri="{FF2B5EF4-FFF2-40B4-BE49-F238E27FC236}">
                  <a16:creationId xmlns:a16="http://schemas.microsoft.com/office/drawing/2014/main" id="{63577563-2DC3-4668-BC73-D7C8EB84D2FD}"/>
                </a:ext>
              </a:extLst>
            </p:cNvPr>
            <p:cNvSpPr>
              <a:spLocks/>
            </p:cNvSpPr>
            <p:nvPr/>
          </p:nvSpPr>
          <p:spPr bwMode="auto">
            <a:xfrm>
              <a:off x="9852025" y="2303463"/>
              <a:ext cx="947737" cy="811213"/>
            </a:xfrm>
            <a:custGeom>
              <a:avLst/>
              <a:gdLst>
                <a:gd name="T0" fmla="*/ 583 w 597"/>
                <a:gd name="T1" fmla="*/ 364 h 511"/>
                <a:gd name="T2" fmla="*/ 517 w 597"/>
                <a:gd name="T3" fmla="*/ 372 h 511"/>
                <a:gd name="T4" fmla="*/ 496 w 597"/>
                <a:gd name="T5" fmla="*/ 372 h 511"/>
                <a:gd name="T6" fmla="*/ 410 w 597"/>
                <a:gd name="T7" fmla="*/ 409 h 511"/>
                <a:gd name="T8" fmla="*/ 361 w 597"/>
                <a:gd name="T9" fmla="*/ 445 h 511"/>
                <a:gd name="T10" fmla="*/ 320 w 597"/>
                <a:gd name="T11" fmla="*/ 453 h 511"/>
                <a:gd name="T12" fmla="*/ 285 w 597"/>
                <a:gd name="T13" fmla="*/ 430 h 511"/>
                <a:gd name="T14" fmla="*/ 238 w 597"/>
                <a:gd name="T15" fmla="*/ 439 h 511"/>
                <a:gd name="T16" fmla="*/ 223 w 597"/>
                <a:gd name="T17" fmla="*/ 470 h 511"/>
                <a:gd name="T18" fmla="*/ 231 w 597"/>
                <a:gd name="T19" fmla="*/ 488 h 511"/>
                <a:gd name="T20" fmla="*/ 173 w 597"/>
                <a:gd name="T21" fmla="*/ 511 h 511"/>
                <a:gd name="T22" fmla="*/ 123 w 597"/>
                <a:gd name="T23" fmla="*/ 485 h 511"/>
                <a:gd name="T24" fmla="*/ 60 w 597"/>
                <a:gd name="T25" fmla="*/ 468 h 511"/>
                <a:gd name="T26" fmla="*/ 53 w 597"/>
                <a:gd name="T27" fmla="*/ 463 h 511"/>
                <a:gd name="T28" fmla="*/ 48 w 597"/>
                <a:gd name="T29" fmla="*/ 433 h 511"/>
                <a:gd name="T30" fmla="*/ 113 w 597"/>
                <a:gd name="T31" fmla="*/ 330 h 511"/>
                <a:gd name="T32" fmla="*/ 113 w 597"/>
                <a:gd name="T33" fmla="*/ 300 h 511"/>
                <a:gd name="T34" fmla="*/ 153 w 597"/>
                <a:gd name="T35" fmla="*/ 295 h 511"/>
                <a:gd name="T36" fmla="*/ 172 w 597"/>
                <a:gd name="T37" fmla="*/ 304 h 511"/>
                <a:gd name="T38" fmla="*/ 181 w 597"/>
                <a:gd name="T39" fmla="*/ 264 h 511"/>
                <a:gd name="T40" fmla="*/ 148 w 597"/>
                <a:gd name="T41" fmla="*/ 233 h 511"/>
                <a:gd name="T42" fmla="*/ 108 w 597"/>
                <a:gd name="T43" fmla="*/ 213 h 511"/>
                <a:gd name="T44" fmla="*/ 83 w 597"/>
                <a:gd name="T45" fmla="*/ 181 h 511"/>
                <a:gd name="T46" fmla="*/ 103 w 597"/>
                <a:gd name="T47" fmla="*/ 163 h 511"/>
                <a:gd name="T48" fmla="*/ 79 w 597"/>
                <a:gd name="T49" fmla="*/ 146 h 511"/>
                <a:gd name="T50" fmla="*/ 48 w 597"/>
                <a:gd name="T51" fmla="*/ 133 h 511"/>
                <a:gd name="T52" fmla="*/ 14 w 597"/>
                <a:gd name="T53" fmla="*/ 121 h 511"/>
                <a:gd name="T54" fmla="*/ 8 w 597"/>
                <a:gd name="T55" fmla="*/ 87 h 511"/>
                <a:gd name="T56" fmla="*/ 0 w 597"/>
                <a:gd name="T57" fmla="*/ 63 h 511"/>
                <a:gd name="T58" fmla="*/ 2 w 597"/>
                <a:gd name="T59" fmla="*/ 57 h 511"/>
                <a:gd name="T60" fmla="*/ 28 w 597"/>
                <a:gd name="T61" fmla="*/ 48 h 511"/>
                <a:gd name="T62" fmla="*/ 56 w 597"/>
                <a:gd name="T63" fmla="*/ 20 h 511"/>
                <a:gd name="T64" fmla="*/ 176 w 597"/>
                <a:gd name="T65" fmla="*/ 32 h 511"/>
                <a:gd name="T66" fmla="*/ 197 w 597"/>
                <a:gd name="T67" fmla="*/ 13 h 511"/>
                <a:gd name="T68" fmla="*/ 244 w 597"/>
                <a:gd name="T69" fmla="*/ 0 h 511"/>
                <a:gd name="T70" fmla="*/ 256 w 597"/>
                <a:gd name="T71" fmla="*/ 19 h 511"/>
                <a:gd name="T72" fmla="*/ 304 w 597"/>
                <a:gd name="T73" fmla="*/ 32 h 511"/>
                <a:gd name="T74" fmla="*/ 349 w 597"/>
                <a:gd name="T75" fmla="*/ 28 h 511"/>
                <a:gd name="T76" fmla="*/ 350 w 597"/>
                <a:gd name="T77" fmla="*/ 28 h 511"/>
                <a:gd name="T78" fmla="*/ 329 w 597"/>
                <a:gd name="T79" fmla="*/ 41 h 511"/>
                <a:gd name="T80" fmla="*/ 329 w 597"/>
                <a:gd name="T81" fmla="*/ 56 h 511"/>
                <a:gd name="T82" fmla="*/ 354 w 597"/>
                <a:gd name="T83" fmla="*/ 84 h 511"/>
                <a:gd name="T84" fmla="*/ 350 w 597"/>
                <a:gd name="T85" fmla="*/ 104 h 511"/>
                <a:gd name="T86" fmla="*/ 369 w 597"/>
                <a:gd name="T87" fmla="*/ 136 h 511"/>
                <a:gd name="T88" fmla="*/ 344 w 597"/>
                <a:gd name="T89" fmla="*/ 165 h 511"/>
                <a:gd name="T90" fmla="*/ 383 w 597"/>
                <a:gd name="T91" fmla="*/ 199 h 511"/>
                <a:gd name="T92" fmla="*/ 467 w 597"/>
                <a:gd name="T93" fmla="*/ 258 h 511"/>
                <a:gd name="T94" fmla="*/ 542 w 597"/>
                <a:gd name="T95" fmla="*/ 290 h 511"/>
                <a:gd name="T96" fmla="*/ 535 w 597"/>
                <a:gd name="T97" fmla="*/ 303 h 511"/>
                <a:gd name="T98" fmla="*/ 527 w 597"/>
                <a:gd name="T99" fmla="*/ 323 h 511"/>
                <a:gd name="T100" fmla="*/ 597 w 597"/>
                <a:gd name="T101" fmla="*/ 35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11">
                  <a:moveTo>
                    <a:pt x="596" y="361"/>
                  </a:moveTo>
                  <a:lnTo>
                    <a:pt x="583" y="364"/>
                  </a:lnTo>
                  <a:lnTo>
                    <a:pt x="562" y="384"/>
                  </a:lnTo>
                  <a:lnTo>
                    <a:pt x="517" y="372"/>
                  </a:lnTo>
                  <a:lnTo>
                    <a:pt x="503" y="375"/>
                  </a:lnTo>
                  <a:lnTo>
                    <a:pt x="496" y="372"/>
                  </a:lnTo>
                  <a:lnTo>
                    <a:pt x="434" y="412"/>
                  </a:lnTo>
                  <a:lnTo>
                    <a:pt x="410" y="409"/>
                  </a:lnTo>
                  <a:lnTo>
                    <a:pt x="384" y="417"/>
                  </a:lnTo>
                  <a:lnTo>
                    <a:pt x="361" y="445"/>
                  </a:lnTo>
                  <a:lnTo>
                    <a:pt x="344" y="456"/>
                  </a:lnTo>
                  <a:lnTo>
                    <a:pt x="320" y="453"/>
                  </a:lnTo>
                  <a:lnTo>
                    <a:pt x="295" y="430"/>
                  </a:lnTo>
                  <a:lnTo>
                    <a:pt x="285" y="430"/>
                  </a:lnTo>
                  <a:lnTo>
                    <a:pt x="258" y="443"/>
                  </a:lnTo>
                  <a:lnTo>
                    <a:pt x="238" y="439"/>
                  </a:lnTo>
                  <a:lnTo>
                    <a:pt x="221" y="454"/>
                  </a:lnTo>
                  <a:lnTo>
                    <a:pt x="223" y="470"/>
                  </a:lnTo>
                  <a:lnTo>
                    <a:pt x="235" y="478"/>
                  </a:lnTo>
                  <a:lnTo>
                    <a:pt x="231" y="488"/>
                  </a:lnTo>
                  <a:lnTo>
                    <a:pt x="212" y="490"/>
                  </a:lnTo>
                  <a:lnTo>
                    <a:pt x="173" y="511"/>
                  </a:lnTo>
                  <a:lnTo>
                    <a:pt x="157" y="510"/>
                  </a:lnTo>
                  <a:lnTo>
                    <a:pt x="123" y="485"/>
                  </a:lnTo>
                  <a:lnTo>
                    <a:pt x="60" y="468"/>
                  </a:lnTo>
                  <a:lnTo>
                    <a:pt x="60" y="468"/>
                  </a:lnTo>
                  <a:lnTo>
                    <a:pt x="53" y="463"/>
                  </a:lnTo>
                  <a:lnTo>
                    <a:pt x="53" y="463"/>
                  </a:lnTo>
                  <a:lnTo>
                    <a:pt x="43" y="453"/>
                  </a:lnTo>
                  <a:lnTo>
                    <a:pt x="48" y="433"/>
                  </a:lnTo>
                  <a:lnTo>
                    <a:pt x="103" y="364"/>
                  </a:lnTo>
                  <a:lnTo>
                    <a:pt x="113" y="330"/>
                  </a:lnTo>
                  <a:lnTo>
                    <a:pt x="108" y="316"/>
                  </a:lnTo>
                  <a:lnTo>
                    <a:pt x="113" y="300"/>
                  </a:lnTo>
                  <a:lnTo>
                    <a:pt x="118" y="295"/>
                  </a:lnTo>
                  <a:lnTo>
                    <a:pt x="153" y="295"/>
                  </a:lnTo>
                  <a:lnTo>
                    <a:pt x="160" y="304"/>
                  </a:lnTo>
                  <a:lnTo>
                    <a:pt x="172" y="304"/>
                  </a:lnTo>
                  <a:lnTo>
                    <a:pt x="186" y="272"/>
                  </a:lnTo>
                  <a:lnTo>
                    <a:pt x="181" y="264"/>
                  </a:lnTo>
                  <a:lnTo>
                    <a:pt x="148" y="244"/>
                  </a:lnTo>
                  <a:lnTo>
                    <a:pt x="148" y="233"/>
                  </a:lnTo>
                  <a:lnTo>
                    <a:pt x="139" y="224"/>
                  </a:lnTo>
                  <a:lnTo>
                    <a:pt x="108" y="213"/>
                  </a:lnTo>
                  <a:lnTo>
                    <a:pt x="93" y="198"/>
                  </a:lnTo>
                  <a:lnTo>
                    <a:pt x="83" y="181"/>
                  </a:lnTo>
                  <a:lnTo>
                    <a:pt x="85" y="173"/>
                  </a:lnTo>
                  <a:lnTo>
                    <a:pt x="103" y="163"/>
                  </a:lnTo>
                  <a:lnTo>
                    <a:pt x="102" y="157"/>
                  </a:lnTo>
                  <a:lnTo>
                    <a:pt x="79" y="146"/>
                  </a:lnTo>
                  <a:lnTo>
                    <a:pt x="56" y="126"/>
                  </a:lnTo>
                  <a:lnTo>
                    <a:pt x="48" y="133"/>
                  </a:lnTo>
                  <a:lnTo>
                    <a:pt x="14" y="133"/>
                  </a:lnTo>
                  <a:lnTo>
                    <a:pt x="14" y="121"/>
                  </a:lnTo>
                  <a:lnTo>
                    <a:pt x="7" y="118"/>
                  </a:lnTo>
                  <a:lnTo>
                    <a:pt x="8" y="87"/>
                  </a:lnTo>
                  <a:lnTo>
                    <a:pt x="0" y="63"/>
                  </a:lnTo>
                  <a:lnTo>
                    <a:pt x="0" y="63"/>
                  </a:lnTo>
                  <a:lnTo>
                    <a:pt x="2" y="57"/>
                  </a:lnTo>
                  <a:lnTo>
                    <a:pt x="2" y="57"/>
                  </a:lnTo>
                  <a:lnTo>
                    <a:pt x="12" y="57"/>
                  </a:lnTo>
                  <a:lnTo>
                    <a:pt x="28" y="48"/>
                  </a:lnTo>
                  <a:lnTo>
                    <a:pt x="56" y="20"/>
                  </a:lnTo>
                  <a:lnTo>
                    <a:pt x="56" y="20"/>
                  </a:lnTo>
                  <a:lnTo>
                    <a:pt x="126" y="37"/>
                  </a:lnTo>
                  <a:lnTo>
                    <a:pt x="176" y="32"/>
                  </a:lnTo>
                  <a:lnTo>
                    <a:pt x="194" y="26"/>
                  </a:lnTo>
                  <a:lnTo>
                    <a:pt x="197" y="13"/>
                  </a:lnTo>
                  <a:lnTo>
                    <a:pt x="214" y="3"/>
                  </a:lnTo>
                  <a:lnTo>
                    <a:pt x="244" y="0"/>
                  </a:lnTo>
                  <a:lnTo>
                    <a:pt x="244" y="0"/>
                  </a:lnTo>
                  <a:lnTo>
                    <a:pt x="256" y="19"/>
                  </a:lnTo>
                  <a:lnTo>
                    <a:pt x="284" y="32"/>
                  </a:lnTo>
                  <a:lnTo>
                    <a:pt x="304" y="32"/>
                  </a:lnTo>
                  <a:lnTo>
                    <a:pt x="326" y="24"/>
                  </a:lnTo>
                  <a:lnTo>
                    <a:pt x="349" y="28"/>
                  </a:lnTo>
                  <a:lnTo>
                    <a:pt x="349" y="28"/>
                  </a:lnTo>
                  <a:lnTo>
                    <a:pt x="350" y="28"/>
                  </a:lnTo>
                  <a:lnTo>
                    <a:pt x="350" y="28"/>
                  </a:lnTo>
                  <a:lnTo>
                    <a:pt x="329" y="41"/>
                  </a:lnTo>
                  <a:lnTo>
                    <a:pt x="328" y="47"/>
                  </a:lnTo>
                  <a:lnTo>
                    <a:pt x="329" y="56"/>
                  </a:lnTo>
                  <a:lnTo>
                    <a:pt x="344" y="65"/>
                  </a:lnTo>
                  <a:lnTo>
                    <a:pt x="354" y="84"/>
                  </a:lnTo>
                  <a:lnTo>
                    <a:pt x="348" y="96"/>
                  </a:lnTo>
                  <a:lnTo>
                    <a:pt x="350" y="104"/>
                  </a:lnTo>
                  <a:lnTo>
                    <a:pt x="363" y="116"/>
                  </a:lnTo>
                  <a:lnTo>
                    <a:pt x="369" y="136"/>
                  </a:lnTo>
                  <a:lnTo>
                    <a:pt x="369" y="142"/>
                  </a:lnTo>
                  <a:lnTo>
                    <a:pt x="344" y="165"/>
                  </a:lnTo>
                  <a:lnTo>
                    <a:pt x="360" y="204"/>
                  </a:lnTo>
                  <a:lnTo>
                    <a:pt x="383" y="199"/>
                  </a:lnTo>
                  <a:lnTo>
                    <a:pt x="403" y="207"/>
                  </a:lnTo>
                  <a:lnTo>
                    <a:pt x="467" y="258"/>
                  </a:lnTo>
                  <a:lnTo>
                    <a:pt x="484" y="296"/>
                  </a:lnTo>
                  <a:lnTo>
                    <a:pt x="542" y="290"/>
                  </a:lnTo>
                  <a:lnTo>
                    <a:pt x="543" y="296"/>
                  </a:lnTo>
                  <a:lnTo>
                    <a:pt x="535" y="303"/>
                  </a:lnTo>
                  <a:lnTo>
                    <a:pt x="524" y="303"/>
                  </a:lnTo>
                  <a:lnTo>
                    <a:pt x="527" y="323"/>
                  </a:lnTo>
                  <a:lnTo>
                    <a:pt x="597" y="351"/>
                  </a:lnTo>
                  <a:lnTo>
                    <a:pt x="597" y="351"/>
                  </a:lnTo>
                  <a:lnTo>
                    <a:pt x="596" y="36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10">
              <a:extLst>
                <a:ext uri="{FF2B5EF4-FFF2-40B4-BE49-F238E27FC236}">
                  <a16:creationId xmlns:a16="http://schemas.microsoft.com/office/drawing/2014/main" id="{BBFC0834-EF6D-42D5-BE76-5599FD82C5D2}"/>
                </a:ext>
              </a:extLst>
            </p:cNvPr>
            <p:cNvSpPr>
              <a:spLocks/>
            </p:cNvSpPr>
            <p:nvPr/>
          </p:nvSpPr>
          <p:spPr bwMode="auto">
            <a:xfrm>
              <a:off x="7789863" y="2995613"/>
              <a:ext cx="1878012" cy="604838"/>
            </a:xfrm>
            <a:custGeom>
              <a:avLst/>
              <a:gdLst>
                <a:gd name="T0" fmla="*/ 1162 w 1183"/>
                <a:gd name="T1" fmla="*/ 85 h 381"/>
                <a:gd name="T2" fmla="*/ 1098 w 1183"/>
                <a:gd name="T3" fmla="*/ 146 h 381"/>
                <a:gd name="T4" fmla="*/ 1051 w 1183"/>
                <a:gd name="T5" fmla="*/ 167 h 381"/>
                <a:gd name="T6" fmla="*/ 1021 w 1183"/>
                <a:gd name="T7" fmla="*/ 201 h 381"/>
                <a:gd name="T8" fmla="*/ 1035 w 1183"/>
                <a:gd name="T9" fmla="*/ 250 h 381"/>
                <a:gd name="T10" fmla="*/ 1015 w 1183"/>
                <a:gd name="T11" fmla="*/ 291 h 381"/>
                <a:gd name="T12" fmla="*/ 1009 w 1183"/>
                <a:gd name="T13" fmla="*/ 322 h 381"/>
                <a:gd name="T14" fmla="*/ 992 w 1183"/>
                <a:gd name="T15" fmla="*/ 339 h 381"/>
                <a:gd name="T16" fmla="*/ 962 w 1183"/>
                <a:gd name="T17" fmla="*/ 360 h 381"/>
                <a:gd name="T18" fmla="*/ 892 w 1183"/>
                <a:gd name="T19" fmla="*/ 340 h 381"/>
                <a:gd name="T20" fmla="*/ 865 w 1183"/>
                <a:gd name="T21" fmla="*/ 356 h 381"/>
                <a:gd name="T22" fmla="*/ 826 w 1183"/>
                <a:gd name="T23" fmla="*/ 353 h 381"/>
                <a:gd name="T24" fmla="*/ 807 w 1183"/>
                <a:gd name="T25" fmla="*/ 358 h 381"/>
                <a:gd name="T26" fmla="*/ 772 w 1183"/>
                <a:gd name="T27" fmla="*/ 358 h 381"/>
                <a:gd name="T28" fmla="*/ 726 w 1183"/>
                <a:gd name="T29" fmla="*/ 370 h 381"/>
                <a:gd name="T30" fmla="*/ 625 w 1183"/>
                <a:gd name="T31" fmla="*/ 353 h 381"/>
                <a:gd name="T32" fmla="*/ 598 w 1183"/>
                <a:gd name="T33" fmla="*/ 380 h 381"/>
                <a:gd name="T34" fmla="*/ 571 w 1183"/>
                <a:gd name="T35" fmla="*/ 374 h 381"/>
                <a:gd name="T36" fmla="*/ 564 w 1183"/>
                <a:gd name="T37" fmla="*/ 359 h 381"/>
                <a:gd name="T38" fmla="*/ 525 w 1183"/>
                <a:gd name="T39" fmla="*/ 312 h 381"/>
                <a:gd name="T40" fmla="*/ 435 w 1183"/>
                <a:gd name="T41" fmla="*/ 202 h 381"/>
                <a:gd name="T42" fmla="*/ 385 w 1183"/>
                <a:gd name="T43" fmla="*/ 200 h 381"/>
                <a:gd name="T44" fmla="*/ 355 w 1183"/>
                <a:gd name="T45" fmla="*/ 180 h 381"/>
                <a:gd name="T46" fmla="*/ 262 w 1183"/>
                <a:gd name="T47" fmla="*/ 203 h 381"/>
                <a:gd name="T48" fmla="*/ 243 w 1183"/>
                <a:gd name="T49" fmla="*/ 194 h 381"/>
                <a:gd name="T50" fmla="*/ 148 w 1183"/>
                <a:gd name="T51" fmla="*/ 184 h 381"/>
                <a:gd name="T52" fmla="*/ 103 w 1183"/>
                <a:gd name="T53" fmla="*/ 197 h 381"/>
                <a:gd name="T54" fmla="*/ 38 w 1183"/>
                <a:gd name="T55" fmla="*/ 163 h 381"/>
                <a:gd name="T56" fmla="*/ 41 w 1183"/>
                <a:gd name="T57" fmla="*/ 132 h 381"/>
                <a:gd name="T58" fmla="*/ 0 w 1183"/>
                <a:gd name="T59" fmla="*/ 117 h 381"/>
                <a:gd name="T60" fmla="*/ 2 w 1183"/>
                <a:gd name="T61" fmla="*/ 112 h 381"/>
                <a:gd name="T62" fmla="*/ 54 w 1183"/>
                <a:gd name="T63" fmla="*/ 123 h 381"/>
                <a:gd name="T64" fmla="*/ 91 w 1183"/>
                <a:gd name="T65" fmla="*/ 120 h 381"/>
                <a:gd name="T66" fmla="*/ 97 w 1183"/>
                <a:gd name="T67" fmla="*/ 106 h 381"/>
                <a:gd name="T68" fmla="*/ 97 w 1183"/>
                <a:gd name="T69" fmla="*/ 104 h 381"/>
                <a:gd name="T70" fmla="*/ 127 w 1183"/>
                <a:gd name="T71" fmla="*/ 116 h 381"/>
                <a:gd name="T72" fmla="*/ 143 w 1183"/>
                <a:gd name="T73" fmla="*/ 113 h 381"/>
                <a:gd name="T74" fmla="*/ 193 w 1183"/>
                <a:gd name="T75" fmla="*/ 113 h 381"/>
                <a:gd name="T76" fmla="*/ 234 w 1183"/>
                <a:gd name="T77" fmla="*/ 130 h 381"/>
                <a:gd name="T78" fmla="*/ 322 w 1183"/>
                <a:gd name="T79" fmla="*/ 144 h 381"/>
                <a:gd name="T80" fmla="*/ 334 w 1183"/>
                <a:gd name="T81" fmla="*/ 135 h 381"/>
                <a:gd name="T82" fmla="*/ 365 w 1183"/>
                <a:gd name="T83" fmla="*/ 119 h 381"/>
                <a:gd name="T84" fmla="*/ 394 w 1183"/>
                <a:gd name="T85" fmla="*/ 81 h 381"/>
                <a:gd name="T86" fmla="*/ 447 w 1183"/>
                <a:gd name="T87" fmla="*/ 57 h 381"/>
                <a:gd name="T88" fmla="*/ 486 w 1183"/>
                <a:gd name="T89" fmla="*/ 40 h 381"/>
                <a:gd name="T90" fmla="*/ 562 w 1183"/>
                <a:gd name="T91" fmla="*/ 0 h 381"/>
                <a:gd name="T92" fmla="*/ 637 w 1183"/>
                <a:gd name="T93" fmla="*/ 8 h 381"/>
                <a:gd name="T94" fmla="*/ 683 w 1183"/>
                <a:gd name="T95" fmla="*/ 25 h 381"/>
                <a:gd name="T96" fmla="*/ 784 w 1183"/>
                <a:gd name="T97" fmla="*/ 24 h 381"/>
                <a:gd name="T98" fmla="*/ 874 w 1183"/>
                <a:gd name="T99" fmla="*/ 27 h 381"/>
                <a:gd name="T100" fmla="*/ 936 w 1183"/>
                <a:gd name="T101" fmla="*/ 11 h 381"/>
                <a:gd name="T102" fmla="*/ 943 w 1183"/>
                <a:gd name="T103" fmla="*/ 21 h 381"/>
                <a:gd name="T104" fmla="*/ 1054 w 1183"/>
                <a:gd name="T105" fmla="*/ 51 h 381"/>
                <a:gd name="T106" fmla="*/ 1117 w 1183"/>
                <a:gd name="T107" fmla="*/ 53 h 381"/>
                <a:gd name="T108" fmla="*/ 1162 w 1183"/>
                <a:gd name="T109" fmla="*/ 60 h 381"/>
                <a:gd name="T110" fmla="*/ 1179 w 1183"/>
                <a:gd name="T111" fmla="*/ 70 h 381"/>
                <a:gd name="T112" fmla="*/ 1183 w 1183"/>
                <a:gd name="T113" fmla="*/ 7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3" h="381">
                  <a:moveTo>
                    <a:pt x="1183" y="75"/>
                  </a:moveTo>
                  <a:lnTo>
                    <a:pt x="1162" y="85"/>
                  </a:lnTo>
                  <a:lnTo>
                    <a:pt x="1128" y="138"/>
                  </a:lnTo>
                  <a:lnTo>
                    <a:pt x="1098" y="146"/>
                  </a:lnTo>
                  <a:lnTo>
                    <a:pt x="1064" y="168"/>
                  </a:lnTo>
                  <a:lnTo>
                    <a:pt x="1051" y="167"/>
                  </a:lnTo>
                  <a:lnTo>
                    <a:pt x="1030" y="176"/>
                  </a:lnTo>
                  <a:lnTo>
                    <a:pt x="1021" y="201"/>
                  </a:lnTo>
                  <a:lnTo>
                    <a:pt x="1038" y="214"/>
                  </a:lnTo>
                  <a:lnTo>
                    <a:pt x="1035" y="250"/>
                  </a:lnTo>
                  <a:lnTo>
                    <a:pt x="1026" y="262"/>
                  </a:lnTo>
                  <a:lnTo>
                    <a:pt x="1015" y="291"/>
                  </a:lnTo>
                  <a:lnTo>
                    <a:pt x="1015" y="311"/>
                  </a:lnTo>
                  <a:lnTo>
                    <a:pt x="1009" y="322"/>
                  </a:lnTo>
                  <a:lnTo>
                    <a:pt x="996" y="328"/>
                  </a:lnTo>
                  <a:lnTo>
                    <a:pt x="992" y="339"/>
                  </a:lnTo>
                  <a:lnTo>
                    <a:pt x="962" y="360"/>
                  </a:lnTo>
                  <a:lnTo>
                    <a:pt x="962" y="360"/>
                  </a:lnTo>
                  <a:lnTo>
                    <a:pt x="934" y="348"/>
                  </a:lnTo>
                  <a:lnTo>
                    <a:pt x="892" y="340"/>
                  </a:lnTo>
                  <a:lnTo>
                    <a:pt x="872" y="345"/>
                  </a:lnTo>
                  <a:lnTo>
                    <a:pt x="865" y="356"/>
                  </a:lnTo>
                  <a:lnTo>
                    <a:pt x="856" y="359"/>
                  </a:lnTo>
                  <a:lnTo>
                    <a:pt x="826" y="353"/>
                  </a:lnTo>
                  <a:lnTo>
                    <a:pt x="815" y="364"/>
                  </a:lnTo>
                  <a:lnTo>
                    <a:pt x="807" y="358"/>
                  </a:lnTo>
                  <a:lnTo>
                    <a:pt x="789" y="364"/>
                  </a:lnTo>
                  <a:lnTo>
                    <a:pt x="772" y="358"/>
                  </a:lnTo>
                  <a:lnTo>
                    <a:pt x="736" y="363"/>
                  </a:lnTo>
                  <a:lnTo>
                    <a:pt x="726" y="370"/>
                  </a:lnTo>
                  <a:lnTo>
                    <a:pt x="637" y="350"/>
                  </a:lnTo>
                  <a:lnTo>
                    <a:pt x="625" y="353"/>
                  </a:lnTo>
                  <a:lnTo>
                    <a:pt x="608" y="381"/>
                  </a:lnTo>
                  <a:lnTo>
                    <a:pt x="598" y="380"/>
                  </a:lnTo>
                  <a:lnTo>
                    <a:pt x="593" y="367"/>
                  </a:lnTo>
                  <a:lnTo>
                    <a:pt x="571" y="374"/>
                  </a:lnTo>
                  <a:lnTo>
                    <a:pt x="564" y="368"/>
                  </a:lnTo>
                  <a:lnTo>
                    <a:pt x="564" y="359"/>
                  </a:lnTo>
                  <a:lnTo>
                    <a:pt x="526" y="326"/>
                  </a:lnTo>
                  <a:lnTo>
                    <a:pt x="525" y="312"/>
                  </a:lnTo>
                  <a:lnTo>
                    <a:pt x="467" y="249"/>
                  </a:lnTo>
                  <a:lnTo>
                    <a:pt x="435" y="202"/>
                  </a:lnTo>
                  <a:lnTo>
                    <a:pt x="392" y="210"/>
                  </a:lnTo>
                  <a:lnTo>
                    <a:pt x="385" y="200"/>
                  </a:lnTo>
                  <a:lnTo>
                    <a:pt x="365" y="194"/>
                  </a:lnTo>
                  <a:lnTo>
                    <a:pt x="355" y="180"/>
                  </a:lnTo>
                  <a:lnTo>
                    <a:pt x="287" y="180"/>
                  </a:lnTo>
                  <a:lnTo>
                    <a:pt x="262" y="203"/>
                  </a:lnTo>
                  <a:lnTo>
                    <a:pt x="250" y="203"/>
                  </a:lnTo>
                  <a:lnTo>
                    <a:pt x="243" y="194"/>
                  </a:lnTo>
                  <a:lnTo>
                    <a:pt x="155" y="193"/>
                  </a:lnTo>
                  <a:lnTo>
                    <a:pt x="148" y="184"/>
                  </a:lnTo>
                  <a:lnTo>
                    <a:pt x="139" y="184"/>
                  </a:lnTo>
                  <a:lnTo>
                    <a:pt x="103" y="197"/>
                  </a:lnTo>
                  <a:lnTo>
                    <a:pt x="70" y="198"/>
                  </a:lnTo>
                  <a:lnTo>
                    <a:pt x="38" y="163"/>
                  </a:lnTo>
                  <a:lnTo>
                    <a:pt x="35" y="145"/>
                  </a:lnTo>
                  <a:lnTo>
                    <a:pt x="41" y="132"/>
                  </a:lnTo>
                  <a:lnTo>
                    <a:pt x="25" y="121"/>
                  </a:lnTo>
                  <a:lnTo>
                    <a:pt x="0" y="117"/>
                  </a:lnTo>
                  <a:lnTo>
                    <a:pt x="0" y="117"/>
                  </a:lnTo>
                  <a:lnTo>
                    <a:pt x="2" y="112"/>
                  </a:lnTo>
                  <a:lnTo>
                    <a:pt x="37" y="109"/>
                  </a:lnTo>
                  <a:lnTo>
                    <a:pt x="54" y="123"/>
                  </a:lnTo>
                  <a:lnTo>
                    <a:pt x="78" y="124"/>
                  </a:lnTo>
                  <a:lnTo>
                    <a:pt x="91" y="120"/>
                  </a:lnTo>
                  <a:lnTo>
                    <a:pt x="97" y="106"/>
                  </a:lnTo>
                  <a:lnTo>
                    <a:pt x="97" y="106"/>
                  </a:lnTo>
                  <a:lnTo>
                    <a:pt x="97" y="104"/>
                  </a:lnTo>
                  <a:lnTo>
                    <a:pt x="97" y="104"/>
                  </a:lnTo>
                  <a:lnTo>
                    <a:pt x="111" y="104"/>
                  </a:lnTo>
                  <a:lnTo>
                    <a:pt x="127" y="116"/>
                  </a:lnTo>
                  <a:lnTo>
                    <a:pt x="138" y="117"/>
                  </a:lnTo>
                  <a:lnTo>
                    <a:pt x="143" y="113"/>
                  </a:lnTo>
                  <a:lnTo>
                    <a:pt x="152" y="117"/>
                  </a:lnTo>
                  <a:lnTo>
                    <a:pt x="193" y="113"/>
                  </a:lnTo>
                  <a:lnTo>
                    <a:pt x="219" y="118"/>
                  </a:lnTo>
                  <a:lnTo>
                    <a:pt x="234" y="130"/>
                  </a:lnTo>
                  <a:lnTo>
                    <a:pt x="269" y="139"/>
                  </a:lnTo>
                  <a:lnTo>
                    <a:pt x="322" y="144"/>
                  </a:lnTo>
                  <a:lnTo>
                    <a:pt x="332" y="140"/>
                  </a:lnTo>
                  <a:lnTo>
                    <a:pt x="334" y="135"/>
                  </a:lnTo>
                  <a:lnTo>
                    <a:pt x="347" y="136"/>
                  </a:lnTo>
                  <a:lnTo>
                    <a:pt x="365" y="119"/>
                  </a:lnTo>
                  <a:lnTo>
                    <a:pt x="385" y="110"/>
                  </a:lnTo>
                  <a:lnTo>
                    <a:pt x="394" y="81"/>
                  </a:lnTo>
                  <a:lnTo>
                    <a:pt x="423" y="77"/>
                  </a:lnTo>
                  <a:lnTo>
                    <a:pt x="447" y="57"/>
                  </a:lnTo>
                  <a:lnTo>
                    <a:pt x="464" y="57"/>
                  </a:lnTo>
                  <a:lnTo>
                    <a:pt x="486" y="40"/>
                  </a:lnTo>
                  <a:lnTo>
                    <a:pt x="506" y="41"/>
                  </a:lnTo>
                  <a:lnTo>
                    <a:pt x="562" y="0"/>
                  </a:lnTo>
                  <a:lnTo>
                    <a:pt x="627" y="1"/>
                  </a:lnTo>
                  <a:lnTo>
                    <a:pt x="637" y="8"/>
                  </a:lnTo>
                  <a:lnTo>
                    <a:pt x="658" y="8"/>
                  </a:lnTo>
                  <a:lnTo>
                    <a:pt x="683" y="25"/>
                  </a:lnTo>
                  <a:lnTo>
                    <a:pt x="757" y="19"/>
                  </a:lnTo>
                  <a:lnTo>
                    <a:pt x="784" y="24"/>
                  </a:lnTo>
                  <a:lnTo>
                    <a:pt x="815" y="17"/>
                  </a:lnTo>
                  <a:lnTo>
                    <a:pt x="874" y="27"/>
                  </a:lnTo>
                  <a:lnTo>
                    <a:pt x="936" y="11"/>
                  </a:lnTo>
                  <a:lnTo>
                    <a:pt x="936" y="11"/>
                  </a:lnTo>
                  <a:lnTo>
                    <a:pt x="943" y="21"/>
                  </a:lnTo>
                  <a:lnTo>
                    <a:pt x="943" y="21"/>
                  </a:lnTo>
                  <a:lnTo>
                    <a:pt x="1008" y="49"/>
                  </a:lnTo>
                  <a:lnTo>
                    <a:pt x="1054" y="51"/>
                  </a:lnTo>
                  <a:lnTo>
                    <a:pt x="1108" y="69"/>
                  </a:lnTo>
                  <a:lnTo>
                    <a:pt x="1117" y="53"/>
                  </a:lnTo>
                  <a:lnTo>
                    <a:pt x="1144" y="47"/>
                  </a:lnTo>
                  <a:lnTo>
                    <a:pt x="1162" y="60"/>
                  </a:lnTo>
                  <a:lnTo>
                    <a:pt x="1175" y="61"/>
                  </a:lnTo>
                  <a:lnTo>
                    <a:pt x="1179" y="70"/>
                  </a:lnTo>
                  <a:lnTo>
                    <a:pt x="1179" y="70"/>
                  </a:lnTo>
                  <a:lnTo>
                    <a:pt x="1183" y="7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1" name="Freeform 11">
              <a:extLst>
                <a:ext uri="{FF2B5EF4-FFF2-40B4-BE49-F238E27FC236}">
                  <a16:creationId xmlns:a16="http://schemas.microsoft.com/office/drawing/2014/main" id="{1E08D9E5-2301-45C6-8508-BC038A8C7449}"/>
                </a:ext>
              </a:extLst>
            </p:cNvPr>
            <p:cNvSpPr>
              <a:spLocks/>
            </p:cNvSpPr>
            <p:nvPr/>
          </p:nvSpPr>
          <p:spPr bwMode="auto">
            <a:xfrm>
              <a:off x="9183688" y="2214563"/>
              <a:ext cx="407987" cy="384175"/>
            </a:xfrm>
            <a:custGeom>
              <a:avLst/>
              <a:gdLst>
                <a:gd name="T0" fmla="*/ 74 w 257"/>
                <a:gd name="T1" fmla="*/ 112 h 242"/>
                <a:gd name="T2" fmla="*/ 63 w 257"/>
                <a:gd name="T3" fmla="*/ 106 h 242"/>
                <a:gd name="T4" fmla="*/ 41 w 257"/>
                <a:gd name="T5" fmla="*/ 103 h 242"/>
                <a:gd name="T6" fmla="*/ 48 w 257"/>
                <a:gd name="T7" fmla="*/ 56 h 242"/>
                <a:gd name="T8" fmla="*/ 44 w 257"/>
                <a:gd name="T9" fmla="*/ 42 h 242"/>
                <a:gd name="T10" fmla="*/ 13 w 257"/>
                <a:gd name="T11" fmla="*/ 40 h 242"/>
                <a:gd name="T12" fmla="*/ 0 w 257"/>
                <a:gd name="T13" fmla="*/ 31 h 242"/>
                <a:gd name="T14" fmla="*/ 1 w 257"/>
                <a:gd name="T15" fmla="*/ 24 h 242"/>
                <a:gd name="T16" fmla="*/ 16 w 257"/>
                <a:gd name="T17" fmla="*/ 10 h 242"/>
                <a:gd name="T18" fmla="*/ 16 w 257"/>
                <a:gd name="T19" fmla="*/ 10 h 242"/>
                <a:gd name="T20" fmla="*/ 99 w 257"/>
                <a:gd name="T21" fmla="*/ 0 h 242"/>
                <a:gd name="T22" fmla="*/ 99 w 257"/>
                <a:gd name="T23" fmla="*/ 0 h 242"/>
                <a:gd name="T24" fmla="*/ 106 w 257"/>
                <a:gd name="T25" fmla="*/ 28 h 242"/>
                <a:gd name="T26" fmla="*/ 122 w 257"/>
                <a:gd name="T27" fmla="*/ 19 h 242"/>
                <a:gd name="T28" fmla="*/ 130 w 257"/>
                <a:gd name="T29" fmla="*/ 25 h 242"/>
                <a:gd name="T30" fmla="*/ 140 w 257"/>
                <a:gd name="T31" fmla="*/ 22 h 242"/>
                <a:gd name="T32" fmla="*/ 140 w 257"/>
                <a:gd name="T33" fmla="*/ 22 h 242"/>
                <a:gd name="T34" fmla="*/ 140 w 257"/>
                <a:gd name="T35" fmla="*/ 22 h 242"/>
                <a:gd name="T36" fmla="*/ 140 w 257"/>
                <a:gd name="T37" fmla="*/ 22 h 242"/>
                <a:gd name="T38" fmla="*/ 141 w 257"/>
                <a:gd name="T39" fmla="*/ 40 h 242"/>
                <a:gd name="T40" fmla="*/ 154 w 257"/>
                <a:gd name="T41" fmla="*/ 59 h 242"/>
                <a:gd name="T42" fmla="*/ 150 w 257"/>
                <a:gd name="T43" fmla="*/ 71 h 242"/>
                <a:gd name="T44" fmla="*/ 153 w 257"/>
                <a:gd name="T45" fmla="*/ 84 h 242"/>
                <a:gd name="T46" fmla="*/ 177 w 257"/>
                <a:gd name="T47" fmla="*/ 94 h 242"/>
                <a:gd name="T48" fmla="*/ 188 w 257"/>
                <a:gd name="T49" fmla="*/ 105 h 242"/>
                <a:gd name="T50" fmla="*/ 246 w 257"/>
                <a:gd name="T51" fmla="*/ 110 h 242"/>
                <a:gd name="T52" fmla="*/ 246 w 257"/>
                <a:gd name="T53" fmla="*/ 110 h 242"/>
                <a:gd name="T54" fmla="*/ 247 w 257"/>
                <a:gd name="T55" fmla="*/ 110 h 242"/>
                <a:gd name="T56" fmla="*/ 247 w 257"/>
                <a:gd name="T57" fmla="*/ 110 h 242"/>
                <a:gd name="T58" fmla="*/ 253 w 257"/>
                <a:gd name="T59" fmla="*/ 142 h 242"/>
                <a:gd name="T60" fmla="*/ 240 w 257"/>
                <a:gd name="T61" fmla="*/ 156 h 242"/>
                <a:gd name="T62" fmla="*/ 256 w 257"/>
                <a:gd name="T63" fmla="*/ 173 h 242"/>
                <a:gd name="T64" fmla="*/ 257 w 257"/>
                <a:gd name="T65" fmla="*/ 183 h 242"/>
                <a:gd name="T66" fmla="*/ 252 w 257"/>
                <a:gd name="T67" fmla="*/ 188 h 242"/>
                <a:gd name="T68" fmla="*/ 257 w 257"/>
                <a:gd name="T69" fmla="*/ 212 h 242"/>
                <a:gd name="T70" fmla="*/ 235 w 257"/>
                <a:gd name="T71" fmla="*/ 242 h 242"/>
                <a:gd name="T72" fmla="*/ 175 w 257"/>
                <a:gd name="T73" fmla="*/ 213 h 242"/>
                <a:gd name="T74" fmla="*/ 172 w 257"/>
                <a:gd name="T75" fmla="*/ 200 h 242"/>
                <a:gd name="T76" fmla="*/ 191 w 257"/>
                <a:gd name="T77" fmla="*/ 195 h 242"/>
                <a:gd name="T78" fmla="*/ 198 w 257"/>
                <a:gd name="T79" fmla="*/ 184 h 242"/>
                <a:gd name="T80" fmla="*/ 198 w 257"/>
                <a:gd name="T81" fmla="*/ 173 h 242"/>
                <a:gd name="T82" fmla="*/ 183 w 257"/>
                <a:gd name="T83" fmla="*/ 158 h 242"/>
                <a:gd name="T84" fmla="*/ 170 w 257"/>
                <a:gd name="T85" fmla="*/ 153 h 242"/>
                <a:gd name="T86" fmla="*/ 137 w 257"/>
                <a:gd name="T87" fmla="*/ 123 h 242"/>
                <a:gd name="T88" fmla="*/ 122 w 257"/>
                <a:gd name="T89" fmla="*/ 123 h 242"/>
                <a:gd name="T90" fmla="*/ 96 w 257"/>
                <a:gd name="T91" fmla="*/ 110 h 242"/>
                <a:gd name="T92" fmla="*/ 74 w 257"/>
                <a:gd name="T93" fmla="*/ 112 h 242"/>
                <a:gd name="T94" fmla="*/ 74 w 257"/>
                <a:gd name="T95" fmla="*/ 112 h 242"/>
                <a:gd name="T96" fmla="*/ 74 w 257"/>
                <a:gd name="T97" fmla="*/ 11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7" h="242">
                  <a:moveTo>
                    <a:pt x="74" y="112"/>
                  </a:moveTo>
                  <a:lnTo>
                    <a:pt x="63" y="106"/>
                  </a:lnTo>
                  <a:lnTo>
                    <a:pt x="41" y="103"/>
                  </a:lnTo>
                  <a:lnTo>
                    <a:pt x="48" y="56"/>
                  </a:lnTo>
                  <a:lnTo>
                    <a:pt x="44" y="42"/>
                  </a:lnTo>
                  <a:lnTo>
                    <a:pt x="13" y="40"/>
                  </a:lnTo>
                  <a:lnTo>
                    <a:pt x="0" y="31"/>
                  </a:lnTo>
                  <a:lnTo>
                    <a:pt x="1" y="24"/>
                  </a:lnTo>
                  <a:lnTo>
                    <a:pt x="16" y="10"/>
                  </a:lnTo>
                  <a:lnTo>
                    <a:pt x="16" y="10"/>
                  </a:lnTo>
                  <a:lnTo>
                    <a:pt x="99" y="0"/>
                  </a:lnTo>
                  <a:lnTo>
                    <a:pt x="99" y="0"/>
                  </a:lnTo>
                  <a:lnTo>
                    <a:pt x="106" y="28"/>
                  </a:lnTo>
                  <a:lnTo>
                    <a:pt x="122" y="19"/>
                  </a:lnTo>
                  <a:lnTo>
                    <a:pt x="130" y="25"/>
                  </a:lnTo>
                  <a:lnTo>
                    <a:pt x="140" y="22"/>
                  </a:lnTo>
                  <a:lnTo>
                    <a:pt x="140" y="22"/>
                  </a:lnTo>
                  <a:lnTo>
                    <a:pt x="140" y="22"/>
                  </a:lnTo>
                  <a:lnTo>
                    <a:pt x="140" y="22"/>
                  </a:lnTo>
                  <a:lnTo>
                    <a:pt x="141" y="40"/>
                  </a:lnTo>
                  <a:lnTo>
                    <a:pt x="154" y="59"/>
                  </a:lnTo>
                  <a:lnTo>
                    <a:pt x="150" y="71"/>
                  </a:lnTo>
                  <a:lnTo>
                    <a:pt x="153" y="84"/>
                  </a:lnTo>
                  <a:lnTo>
                    <a:pt x="177" y="94"/>
                  </a:lnTo>
                  <a:lnTo>
                    <a:pt x="188" y="105"/>
                  </a:lnTo>
                  <a:lnTo>
                    <a:pt x="246" y="110"/>
                  </a:lnTo>
                  <a:lnTo>
                    <a:pt x="246" y="110"/>
                  </a:lnTo>
                  <a:lnTo>
                    <a:pt x="247" y="110"/>
                  </a:lnTo>
                  <a:lnTo>
                    <a:pt x="247" y="110"/>
                  </a:lnTo>
                  <a:lnTo>
                    <a:pt x="253" y="142"/>
                  </a:lnTo>
                  <a:lnTo>
                    <a:pt x="240" y="156"/>
                  </a:lnTo>
                  <a:lnTo>
                    <a:pt x="256" y="173"/>
                  </a:lnTo>
                  <a:lnTo>
                    <a:pt x="257" y="183"/>
                  </a:lnTo>
                  <a:lnTo>
                    <a:pt x="252" y="188"/>
                  </a:lnTo>
                  <a:lnTo>
                    <a:pt x="257" y="212"/>
                  </a:lnTo>
                  <a:lnTo>
                    <a:pt x="235" y="242"/>
                  </a:lnTo>
                  <a:lnTo>
                    <a:pt x="175" y="213"/>
                  </a:lnTo>
                  <a:lnTo>
                    <a:pt x="172" y="200"/>
                  </a:lnTo>
                  <a:lnTo>
                    <a:pt x="191" y="195"/>
                  </a:lnTo>
                  <a:lnTo>
                    <a:pt x="198" y="184"/>
                  </a:lnTo>
                  <a:lnTo>
                    <a:pt x="198" y="173"/>
                  </a:lnTo>
                  <a:lnTo>
                    <a:pt x="183" y="158"/>
                  </a:lnTo>
                  <a:lnTo>
                    <a:pt x="170" y="153"/>
                  </a:lnTo>
                  <a:lnTo>
                    <a:pt x="137" y="123"/>
                  </a:lnTo>
                  <a:lnTo>
                    <a:pt x="122" y="123"/>
                  </a:lnTo>
                  <a:lnTo>
                    <a:pt x="96" y="110"/>
                  </a:lnTo>
                  <a:lnTo>
                    <a:pt x="74" y="112"/>
                  </a:lnTo>
                  <a:lnTo>
                    <a:pt x="74" y="112"/>
                  </a:lnTo>
                  <a:lnTo>
                    <a:pt x="74" y="1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12">
              <a:extLst>
                <a:ext uri="{FF2B5EF4-FFF2-40B4-BE49-F238E27FC236}">
                  <a16:creationId xmlns:a16="http://schemas.microsoft.com/office/drawing/2014/main" id="{F91C1DF6-C1E2-4BF4-BF5A-D770F354E735}"/>
                </a:ext>
              </a:extLst>
            </p:cNvPr>
            <p:cNvSpPr>
              <a:spLocks/>
            </p:cNvSpPr>
            <p:nvPr/>
          </p:nvSpPr>
          <p:spPr bwMode="auto">
            <a:xfrm>
              <a:off x="7943850" y="2689225"/>
              <a:ext cx="1331912" cy="534988"/>
            </a:xfrm>
            <a:custGeom>
              <a:avLst/>
              <a:gdLst>
                <a:gd name="T0" fmla="*/ 777 w 839"/>
                <a:gd name="T1" fmla="*/ 220 h 337"/>
                <a:gd name="T2" fmla="*/ 687 w 839"/>
                <a:gd name="T3" fmla="*/ 217 h 337"/>
                <a:gd name="T4" fmla="*/ 586 w 839"/>
                <a:gd name="T5" fmla="*/ 218 h 337"/>
                <a:gd name="T6" fmla="*/ 540 w 839"/>
                <a:gd name="T7" fmla="*/ 201 h 337"/>
                <a:gd name="T8" fmla="*/ 465 w 839"/>
                <a:gd name="T9" fmla="*/ 193 h 337"/>
                <a:gd name="T10" fmla="*/ 389 w 839"/>
                <a:gd name="T11" fmla="*/ 233 h 337"/>
                <a:gd name="T12" fmla="*/ 350 w 839"/>
                <a:gd name="T13" fmla="*/ 250 h 337"/>
                <a:gd name="T14" fmla="*/ 297 w 839"/>
                <a:gd name="T15" fmla="*/ 274 h 337"/>
                <a:gd name="T16" fmla="*/ 268 w 839"/>
                <a:gd name="T17" fmla="*/ 312 h 337"/>
                <a:gd name="T18" fmla="*/ 237 w 839"/>
                <a:gd name="T19" fmla="*/ 328 h 337"/>
                <a:gd name="T20" fmla="*/ 225 w 839"/>
                <a:gd name="T21" fmla="*/ 337 h 337"/>
                <a:gd name="T22" fmla="*/ 137 w 839"/>
                <a:gd name="T23" fmla="*/ 323 h 337"/>
                <a:gd name="T24" fmla="*/ 96 w 839"/>
                <a:gd name="T25" fmla="*/ 306 h 337"/>
                <a:gd name="T26" fmla="*/ 46 w 839"/>
                <a:gd name="T27" fmla="*/ 306 h 337"/>
                <a:gd name="T28" fmla="*/ 30 w 839"/>
                <a:gd name="T29" fmla="*/ 309 h 337"/>
                <a:gd name="T30" fmla="*/ 0 w 839"/>
                <a:gd name="T31" fmla="*/ 297 h 337"/>
                <a:gd name="T32" fmla="*/ 1 w 839"/>
                <a:gd name="T33" fmla="*/ 293 h 337"/>
                <a:gd name="T34" fmla="*/ 21 w 839"/>
                <a:gd name="T35" fmla="*/ 285 h 337"/>
                <a:gd name="T36" fmla="*/ 71 w 839"/>
                <a:gd name="T37" fmla="*/ 271 h 337"/>
                <a:gd name="T38" fmla="*/ 75 w 839"/>
                <a:gd name="T39" fmla="*/ 242 h 337"/>
                <a:gd name="T40" fmla="*/ 78 w 839"/>
                <a:gd name="T41" fmla="*/ 239 h 337"/>
                <a:gd name="T42" fmla="*/ 157 w 839"/>
                <a:gd name="T43" fmla="*/ 174 h 337"/>
                <a:gd name="T44" fmla="*/ 155 w 839"/>
                <a:gd name="T45" fmla="*/ 124 h 337"/>
                <a:gd name="T46" fmla="*/ 179 w 839"/>
                <a:gd name="T47" fmla="*/ 81 h 337"/>
                <a:gd name="T48" fmla="*/ 225 w 839"/>
                <a:gd name="T49" fmla="*/ 46 h 337"/>
                <a:gd name="T50" fmla="*/ 251 w 839"/>
                <a:gd name="T51" fmla="*/ 27 h 337"/>
                <a:gd name="T52" fmla="*/ 260 w 839"/>
                <a:gd name="T53" fmla="*/ 6 h 337"/>
                <a:gd name="T54" fmla="*/ 267 w 839"/>
                <a:gd name="T55" fmla="*/ 5 h 337"/>
                <a:gd name="T56" fmla="*/ 311 w 839"/>
                <a:gd name="T57" fmla="*/ 0 h 337"/>
                <a:gd name="T58" fmla="*/ 325 w 839"/>
                <a:gd name="T59" fmla="*/ 5 h 337"/>
                <a:gd name="T60" fmla="*/ 333 w 839"/>
                <a:gd name="T61" fmla="*/ 6 h 337"/>
                <a:gd name="T62" fmla="*/ 413 w 839"/>
                <a:gd name="T63" fmla="*/ 57 h 337"/>
                <a:gd name="T64" fmla="*/ 477 w 839"/>
                <a:gd name="T65" fmla="*/ 74 h 337"/>
                <a:gd name="T66" fmla="*/ 503 w 839"/>
                <a:gd name="T67" fmla="*/ 75 h 337"/>
                <a:gd name="T68" fmla="*/ 525 w 839"/>
                <a:gd name="T69" fmla="*/ 110 h 337"/>
                <a:gd name="T70" fmla="*/ 537 w 839"/>
                <a:gd name="T71" fmla="*/ 119 h 337"/>
                <a:gd name="T72" fmla="*/ 560 w 839"/>
                <a:gd name="T73" fmla="*/ 152 h 337"/>
                <a:gd name="T74" fmla="*/ 590 w 839"/>
                <a:gd name="T75" fmla="*/ 184 h 337"/>
                <a:gd name="T76" fmla="*/ 601 w 839"/>
                <a:gd name="T77" fmla="*/ 144 h 337"/>
                <a:gd name="T78" fmla="*/ 631 w 839"/>
                <a:gd name="T79" fmla="*/ 124 h 337"/>
                <a:gd name="T80" fmla="*/ 645 w 839"/>
                <a:gd name="T81" fmla="*/ 91 h 337"/>
                <a:gd name="T82" fmla="*/ 645 w 839"/>
                <a:gd name="T83" fmla="*/ 81 h 337"/>
                <a:gd name="T84" fmla="*/ 724 w 839"/>
                <a:gd name="T85" fmla="*/ 81 h 337"/>
                <a:gd name="T86" fmla="*/ 745 w 839"/>
                <a:gd name="T87" fmla="*/ 95 h 337"/>
                <a:gd name="T88" fmla="*/ 747 w 839"/>
                <a:gd name="T89" fmla="*/ 97 h 337"/>
                <a:gd name="T90" fmla="*/ 755 w 839"/>
                <a:gd name="T91" fmla="*/ 117 h 337"/>
                <a:gd name="T92" fmla="*/ 808 w 839"/>
                <a:gd name="T93" fmla="*/ 157 h 337"/>
                <a:gd name="T94" fmla="*/ 827 w 839"/>
                <a:gd name="T95" fmla="*/ 180 h 337"/>
                <a:gd name="T96" fmla="*/ 837 w 839"/>
                <a:gd name="T97" fmla="*/ 20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9" h="337">
                  <a:moveTo>
                    <a:pt x="839" y="204"/>
                  </a:moveTo>
                  <a:lnTo>
                    <a:pt x="777" y="220"/>
                  </a:lnTo>
                  <a:lnTo>
                    <a:pt x="718" y="210"/>
                  </a:lnTo>
                  <a:lnTo>
                    <a:pt x="687" y="217"/>
                  </a:lnTo>
                  <a:lnTo>
                    <a:pt x="660" y="212"/>
                  </a:lnTo>
                  <a:lnTo>
                    <a:pt x="586" y="218"/>
                  </a:lnTo>
                  <a:lnTo>
                    <a:pt x="561" y="201"/>
                  </a:lnTo>
                  <a:lnTo>
                    <a:pt x="540" y="201"/>
                  </a:lnTo>
                  <a:lnTo>
                    <a:pt x="530" y="194"/>
                  </a:lnTo>
                  <a:lnTo>
                    <a:pt x="465" y="193"/>
                  </a:lnTo>
                  <a:lnTo>
                    <a:pt x="409" y="234"/>
                  </a:lnTo>
                  <a:lnTo>
                    <a:pt x="389" y="233"/>
                  </a:lnTo>
                  <a:lnTo>
                    <a:pt x="367" y="250"/>
                  </a:lnTo>
                  <a:lnTo>
                    <a:pt x="350" y="250"/>
                  </a:lnTo>
                  <a:lnTo>
                    <a:pt x="326" y="270"/>
                  </a:lnTo>
                  <a:lnTo>
                    <a:pt x="297" y="274"/>
                  </a:lnTo>
                  <a:lnTo>
                    <a:pt x="288" y="303"/>
                  </a:lnTo>
                  <a:lnTo>
                    <a:pt x="268" y="312"/>
                  </a:lnTo>
                  <a:lnTo>
                    <a:pt x="250" y="329"/>
                  </a:lnTo>
                  <a:lnTo>
                    <a:pt x="237" y="328"/>
                  </a:lnTo>
                  <a:lnTo>
                    <a:pt x="235" y="333"/>
                  </a:lnTo>
                  <a:lnTo>
                    <a:pt x="225" y="337"/>
                  </a:lnTo>
                  <a:lnTo>
                    <a:pt x="172" y="332"/>
                  </a:lnTo>
                  <a:lnTo>
                    <a:pt x="137" y="323"/>
                  </a:lnTo>
                  <a:lnTo>
                    <a:pt x="122" y="311"/>
                  </a:lnTo>
                  <a:lnTo>
                    <a:pt x="96" y="306"/>
                  </a:lnTo>
                  <a:lnTo>
                    <a:pt x="66" y="310"/>
                  </a:lnTo>
                  <a:lnTo>
                    <a:pt x="46" y="306"/>
                  </a:lnTo>
                  <a:lnTo>
                    <a:pt x="41" y="310"/>
                  </a:lnTo>
                  <a:lnTo>
                    <a:pt x="30" y="309"/>
                  </a:lnTo>
                  <a:lnTo>
                    <a:pt x="14" y="297"/>
                  </a:lnTo>
                  <a:lnTo>
                    <a:pt x="0" y="297"/>
                  </a:lnTo>
                  <a:lnTo>
                    <a:pt x="0" y="297"/>
                  </a:lnTo>
                  <a:lnTo>
                    <a:pt x="1" y="293"/>
                  </a:lnTo>
                  <a:lnTo>
                    <a:pt x="1" y="293"/>
                  </a:lnTo>
                  <a:lnTo>
                    <a:pt x="21" y="285"/>
                  </a:lnTo>
                  <a:lnTo>
                    <a:pt x="95" y="297"/>
                  </a:lnTo>
                  <a:lnTo>
                    <a:pt x="71" y="271"/>
                  </a:lnTo>
                  <a:lnTo>
                    <a:pt x="75" y="242"/>
                  </a:lnTo>
                  <a:lnTo>
                    <a:pt x="75" y="242"/>
                  </a:lnTo>
                  <a:lnTo>
                    <a:pt x="78" y="239"/>
                  </a:lnTo>
                  <a:lnTo>
                    <a:pt x="78" y="239"/>
                  </a:lnTo>
                  <a:lnTo>
                    <a:pt x="113" y="218"/>
                  </a:lnTo>
                  <a:lnTo>
                    <a:pt x="157" y="174"/>
                  </a:lnTo>
                  <a:lnTo>
                    <a:pt x="166" y="145"/>
                  </a:lnTo>
                  <a:lnTo>
                    <a:pt x="155" y="124"/>
                  </a:lnTo>
                  <a:lnTo>
                    <a:pt x="169" y="114"/>
                  </a:lnTo>
                  <a:lnTo>
                    <a:pt x="179" y="81"/>
                  </a:lnTo>
                  <a:lnTo>
                    <a:pt x="205" y="53"/>
                  </a:lnTo>
                  <a:lnTo>
                    <a:pt x="225" y="46"/>
                  </a:lnTo>
                  <a:lnTo>
                    <a:pt x="231" y="36"/>
                  </a:lnTo>
                  <a:lnTo>
                    <a:pt x="251" y="27"/>
                  </a:lnTo>
                  <a:lnTo>
                    <a:pt x="249" y="21"/>
                  </a:lnTo>
                  <a:lnTo>
                    <a:pt x="260" y="6"/>
                  </a:lnTo>
                  <a:lnTo>
                    <a:pt x="260" y="6"/>
                  </a:lnTo>
                  <a:lnTo>
                    <a:pt x="267" y="5"/>
                  </a:lnTo>
                  <a:lnTo>
                    <a:pt x="267" y="5"/>
                  </a:lnTo>
                  <a:lnTo>
                    <a:pt x="311" y="0"/>
                  </a:lnTo>
                  <a:lnTo>
                    <a:pt x="325" y="5"/>
                  </a:lnTo>
                  <a:lnTo>
                    <a:pt x="325" y="5"/>
                  </a:lnTo>
                  <a:lnTo>
                    <a:pt x="333" y="6"/>
                  </a:lnTo>
                  <a:lnTo>
                    <a:pt x="333" y="6"/>
                  </a:lnTo>
                  <a:lnTo>
                    <a:pt x="382" y="43"/>
                  </a:lnTo>
                  <a:lnTo>
                    <a:pt x="413" y="57"/>
                  </a:lnTo>
                  <a:lnTo>
                    <a:pt x="444" y="57"/>
                  </a:lnTo>
                  <a:lnTo>
                    <a:pt x="477" y="74"/>
                  </a:lnTo>
                  <a:lnTo>
                    <a:pt x="490" y="72"/>
                  </a:lnTo>
                  <a:lnTo>
                    <a:pt x="503" y="75"/>
                  </a:lnTo>
                  <a:lnTo>
                    <a:pt x="524" y="101"/>
                  </a:lnTo>
                  <a:lnTo>
                    <a:pt x="525" y="110"/>
                  </a:lnTo>
                  <a:lnTo>
                    <a:pt x="535" y="114"/>
                  </a:lnTo>
                  <a:lnTo>
                    <a:pt x="537" y="119"/>
                  </a:lnTo>
                  <a:lnTo>
                    <a:pt x="530" y="130"/>
                  </a:lnTo>
                  <a:lnTo>
                    <a:pt x="560" y="152"/>
                  </a:lnTo>
                  <a:lnTo>
                    <a:pt x="581" y="179"/>
                  </a:lnTo>
                  <a:lnTo>
                    <a:pt x="590" y="184"/>
                  </a:lnTo>
                  <a:lnTo>
                    <a:pt x="598" y="182"/>
                  </a:lnTo>
                  <a:lnTo>
                    <a:pt x="601" y="144"/>
                  </a:lnTo>
                  <a:lnTo>
                    <a:pt x="613" y="131"/>
                  </a:lnTo>
                  <a:lnTo>
                    <a:pt x="631" y="124"/>
                  </a:lnTo>
                  <a:lnTo>
                    <a:pt x="645" y="91"/>
                  </a:lnTo>
                  <a:lnTo>
                    <a:pt x="645" y="91"/>
                  </a:lnTo>
                  <a:lnTo>
                    <a:pt x="645" y="81"/>
                  </a:lnTo>
                  <a:lnTo>
                    <a:pt x="645" y="81"/>
                  </a:lnTo>
                  <a:lnTo>
                    <a:pt x="701" y="85"/>
                  </a:lnTo>
                  <a:lnTo>
                    <a:pt x="724" y="81"/>
                  </a:lnTo>
                  <a:lnTo>
                    <a:pt x="745" y="95"/>
                  </a:lnTo>
                  <a:lnTo>
                    <a:pt x="745" y="95"/>
                  </a:lnTo>
                  <a:lnTo>
                    <a:pt x="747" y="97"/>
                  </a:lnTo>
                  <a:lnTo>
                    <a:pt x="747" y="97"/>
                  </a:lnTo>
                  <a:lnTo>
                    <a:pt x="755" y="103"/>
                  </a:lnTo>
                  <a:lnTo>
                    <a:pt x="755" y="117"/>
                  </a:lnTo>
                  <a:lnTo>
                    <a:pt x="783" y="129"/>
                  </a:lnTo>
                  <a:lnTo>
                    <a:pt x="808" y="157"/>
                  </a:lnTo>
                  <a:lnTo>
                    <a:pt x="828" y="164"/>
                  </a:lnTo>
                  <a:lnTo>
                    <a:pt x="827" y="180"/>
                  </a:lnTo>
                  <a:lnTo>
                    <a:pt x="837" y="203"/>
                  </a:lnTo>
                  <a:lnTo>
                    <a:pt x="837" y="203"/>
                  </a:lnTo>
                  <a:lnTo>
                    <a:pt x="839" y="20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13">
              <a:extLst>
                <a:ext uri="{FF2B5EF4-FFF2-40B4-BE49-F238E27FC236}">
                  <a16:creationId xmlns:a16="http://schemas.microsoft.com/office/drawing/2014/main" id="{28FAE418-8605-43D1-A371-3FF7566AF52A}"/>
                </a:ext>
              </a:extLst>
            </p:cNvPr>
            <p:cNvSpPr>
              <a:spLocks/>
            </p:cNvSpPr>
            <p:nvPr/>
          </p:nvSpPr>
          <p:spPr bwMode="auto">
            <a:xfrm>
              <a:off x="8834438" y="2341563"/>
              <a:ext cx="392112" cy="506413"/>
            </a:xfrm>
            <a:custGeom>
              <a:avLst/>
              <a:gdLst>
                <a:gd name="T0" fmla="*/ 229 w 247"/>
                <a:gd name="T1" fmla="*/ 53 h 319"/>
                <a:gd name="T2" fmla="*/ 243 w 247"/>
                <a:gd name="T3" fmla="*/ 69 h 319"/>
                <a:gd name="T4" fmla="*/ 247 w 247"/>
                <a:gd name="T5" fmla="*/ 83 h 319"/>
                <a:gd name="T6" fmla="*/ 238 w 247"/>
                <a:gd name="T7" fmla="*/ 95 h 319"/>
                <a:gd name="T8" fmla="*/ 205 w 247"/>
                <a:gd name="T9" fmla="*/ 111 h 319"/>
                <a:gd name="T10" fmla="*/ 214 w 247"/>
                <a:gd name="T11" fmla="*/ 165 h 319"/>
                <a:gd name="T12" fmla="*/ 224 w 247"/>
                <a:gd name="T13" fmla="*/ 183 h 319"/>
                <a:gd name="T14" fmla="*/ 224 w 247"/>
                <a:gd name="T15" fmla="*/ 221 h 319"/>
                <a:gd name="T16" fmla="*/ 189 w 247"/>
                <a:gd name="T17" fmla="*/ 268 h 319"/>
                <a:gd name="T18" fmla="*/ 194 w 247"/>
                <a:gd name="T19" fmla="*/ 277 h 319"/>
                <a:gd name="T20" fmla="*/ 195 w 247"/>
                <a:gd name="T21" fmla="*/ 309 h 319"/>
                <a:gd name="T22" fmla="*/ 189 w 247"/>
                <a:gd name="T23" fmla="*/ 311 h 319"/>
                <a:gd name="T24" fmla="*/ 189 w 247"/>
                <a:gd name="T25" fmla="*/ 319 h 319"/>
                <a:gd name="T26" fmla="*/ 189 w 247"/>
                <a:gd name="T27" fmla="*/ 319 h 319"/>
                <a:gd name="T28" fmla="*/ 184 w 247"/>
                <a:gd name="T29" fmla="*/ 314 h 319"/>
                <a:gd name="T30" fmla="*/ 184 w 247"/>
                <a:gd name="T31" fmla="*/ 314 h 319"/>
                <a:gd name="T32" fmla="*/ 163 w 247"/>
                <a:gd name="T33" fmla="*/ 300 h 319"/>
                <a:gd name="T34" fmla="*/ 140 w 247"/>
                <a:gd name="T35" fmla="*/ 304 h 319"/>
                <a:gd name="T36" fmla="*/ 84 w 247"/>
                <a:gd name="T37" fmla="*/ 300 h 319"/>
                <a:gd name="T38" fmla="*/ 84 w 247"/>
                <a:gd name="T39" fmla="*/ 300 h 319"/>
                <a:gd name="T40" fmla="*/ 83 w 247"/>
                <a:gd name="T41" fmla="*/ 297 h 319"/>
                <a:gd name="T42" fmla="*/ 83 w 247"/>
                <a:gd name="T43" fmla="*/ 297 h 319"/>
                <a:gd name="T44" fmla="*/ 68 w 247"/>
                <a:gd name="T45" fmla="*/ 288 h 319"/>
                <a:gd name="T46" fmla="*/ 60 w 247"/>
                <a:gd name="T47" fmla="*/ 272 h 319"/>
                <a:gd name="T48" fmla="*/ 46 w 247"/>
                <a:gd name="T49" fmla="*/ 265 h 319"/>
                <a:gd name="T50" fmla="*/ 77 w 247"/>
                <a:gd name="T51" fmla="*/ 248 h 319"/>
                <a:gd name="T52" fmla="*/ 67 w 247"/>
                <a:gd name="T53" fmla="*/ 220 h 319"/>
                <a:gd name="T54" fmla="*/ 77 w 247"/>
                <a:gd name="T55" fmla="*/ 205 h 319"/>
                <a:gd name="T56" fmla="*/ 64 w 247"/>
                <a:gd name="T57" fmla="*/ 191 h 319"/>
                <a:gd name="T58" fmla="*/ 61 w 247"/>
                <a:gd name="T59" fmla="*/ 176 h 319"/>
                <a:gd name="T60" fmla="*/ 28 w 247"/>
                <a:gd name="T61" fmla="*/ 153 h 319"/>
                <a:gd name="T62" fmla="*/ 27 w 247"/>
                <a:gd name="T63" fmla="*/ 139 h 319"/>
                <a:gd name="T64" fmla="*/ 0 w 247"/>
                <a:gd name="T65" fmla="*/ 69 h 319"/>
                <a:gd name="T66" fmla="*/ 0 w 247"/>
                <a:gd name="T67" fmla="*/ 69 h 319"/>
                <a:gd name="T68" fmla="*/ 2 w 247"/>
                <a:gd name="T69" fmla="*/ 67 h 319"/>
                <a:gd name="T70" fmla="*/ 2 w 247"/>
                <a:gd name="T71" fmla="*/ 67 h 319"/>
                <a:gd name="T72" fmla="*/ 12 w 247"/>
                <a:gd name="T73" fmla="*/ 47 h 319"/>
                <a:gd name="T74" fmla="*/ 13 w 247"/>
                <a:gd name="T75" fmla="*/ 25 h 319"/>
                <a:gd name="T76" fmla="*/ 13 w 247"/>
                <a:gd name="T77" fmla="*/ 25 h 319"/>
                <a:gd name="T78" fmla="*/ 20 w 247"/>
                <a:gd name="T79" fmla="*/ 24 h 319"/>
                <a:gd name="T80" fmla="*/ 20 w 247"/>
                <a:gd name="T81" fmla="*/ 24 h 319"/>
                <a:gd name="T82" fmla="*/ 31 w 247"/>
                <a:gd name="T83" fmla="*/ 20 h 319"/>
                <a:gd name="T84" fmla="*/ 55 w 247"/>
                <a:gd name="T85" fmla="*/ 38 h 319"/>
                <a:gd name="T86" fmla="*/ 78 w 247"/>
                <a:gd name="T87" fmla="*/ 25 h 319"/>
                <a:gd name="T88" fmla="*/ 89 w 247"/>
                <a:gd name="T89" fmla="*/ 24 h 319"/>
                <a:gd name="T90" fmla="*/ 95 w 247"/>
                <a:gd name="T91" fmla="*/ 43 h 319"/>
                <a:gd name="T92" fmla="*/ 113 w 247"/>
                <a:gd name="T93" fmla="*/ 36 h 319"/>
                <a:gd name="T94" fmla="*/ 127 w 247"/>
                <a:gd name="T95" fmla="*/ 21 h 319"/>
                <a:gd name="T96" fmla="*/ 127 w 247"/>
                <a:gd name="T97" fmla="*/ 21 h 319"/>
                <a:gd name="T98" fmla="*/ 128 w 247"/>
                <a:gd name="T99" fmla="*/ 21 h 319"/>
                <a:gd name="T100" fmla="*/ 128 w 247"/>
                <a:gd name="T101" fmla="*/ 21 h 319"/>
                <a:gd name="T102" fmla="*/ 153 w 247"/>
                <a:gd name="T103" fmla="*/ 0 h 319"/>
                <a:gd name="T104" fmla="*/ 159 w 247"/>
                <a:gd name="T105" fmla="*/ 8 h 319"/>
                <a:gd name="T106" fmla="*/ 150 w 247"/>
                <a:gd name="T107" fmla="*/ 18 h 319"/>
                <a:gd name="T108" fmla="*/ 151 w 247"/>
                <a:gd name="T109" fmla="*/ 32 h 319"/>
                <a:gd name="T110" fmla="*/ 208 w 247"/>
                <a:gd name="T111" fmla="*/ 60 h 319"/>
                <a:gd name="T112" fmla="*/ 229 w 247"/>
                <a:gd name="T113" fmla="*/ 59 h 319"/>
                <a:gd name="T114" fmla="*/ 229 w 247"/>
                <a:gd name="T115" fmla="*/ 59 h 319"/>
                <a:gd name="T116" fmla="*/ 229 w 247"/>
                <a:gd name="T117" fmla="*/ 5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7" h="319">
                  <a:moveTo>
                    <a:pt x="229" y="53"/>
                  </a:moveTo>
                  <a:lnTo>
                    <a:pt x="243" y="69"/>
                  </a:lnTo>
                  <a:lnTo>
                    <a:pt x="247" y="83"/>
                  </a:lnTo>
                  <a:lnTo>
                    <a:pt x="238" y="95"/>
                  </a:lnTo>
                  <a:lnTo>
                    <a:pt x="205" y="111"/>
                  </a:lnTo>
                  <a:lnTo>
                    <a:pt x="214" y="165"/>
                  </a:lnTo>
                  <a:lnTo>
                    <a:pt x="224" y="183"/>
                  </a:lnTo>
                  <a:lnTo>
                    <a:pt x="224" y="221"/>
                  </a:lnTo>
                  <a:lnTo>
                    <a:pt x="189" y="268"/>
                  </a:lnTo>
                  <a:lnTo>
                    <a:pt x="194" y="277"/>
                  </a:lnTo>
                  <a:lnTo>
                    <a:pt x="195" y="309"/>
                  </a:lnTo>
                  <a:lnTo>
                    <a:pt x="189" y="311"/>
                  </a:lnTo>
                  <a:lnTo>
                    <a:pt x="189" y="319"/>
                  </a:lnTo>
                  <a:lnTo>
                    <a:pt x="189" y="319"/>
                  </a:lnTo>
                  <a:lnTo>
                    <a:pt x="184" y="314"/>
                  </a:lnTo>
                  <a:lnTo>
                    <a:pt x="184" y="314"/>
                  </a:lnTo>
                  <a:lnTo>
                    <a:pt x="163" y="300"/>
                  </a:lnTo>
                  <a:lnTo>
                    <a:pt x="140" y="304"/>
                  </a:lnTo>
                  <a:lnTo>
                    <a:pt x="84" y="300"/>
                  </a:lnTo>
                  <a:lnTo>
                    <a:pt x="84" y="300"/>
                  </a:lnTo>
                  <a:lnTo>
                    <a:pt x="83" y="297"/>
                  </a:lnTo>
                  <a:lnTo>
                    <a:pt x="83" y="297"/>
                  </a:lnTo>
                  <a:lnTo>
                    <a:pt x="68" y="288"/>
                  </a:lnTo>
                  <a:lnTo>
                    <a:pt x="60" y="272"/>
                  </a:lnTo>
                  <a:lnTo>
                    <a:pt x="46" y="265"/>
                  </a:lnTo>
                  <a:lnTo>
                    <a:pt x="77" y="248"/>
                  </a:lnTo>
                  <a:lnTo>
                    <a:pt x="67" y="220"/>
                  </a:lnTo>
                  <a:lnTo>
                    <a:pt x="77" y="205"/>
                  </a:lnTo>
                  <a:lnTo>
                    <a:pt x="64" y="191"/>
                  </a:lnTo>
                  <a:lnTo>
                    <a:pt x="61" y="176"/>
                  </a:lnTo>
                  <a:lnTo>
                    <a:pt x="28" y="153"/>
                  </a:lnTo>
                  <a:lnTo>
                    <a:pt x="27" y="139"/>
                  </a:lnTo>
                  <a:lnTo>
                    <a:pt x="0" y="69"/>
                  </a:lnTo>
                  <a:lnTo>
                    <a:pt x="0" y="69"/>
                  </a:lnTo>
                  <a:lnTo>
                    <a:pt x="2" y="67"/>
                  </a:lnTo>
                  <a:lnTo>
                    <a:pt x="2" y="67"/>
                  </a:lnTo>
                  <a:lnTo>
                    <a:pt x="12" y="47"/>
                  </a:lnTo>
                  <a:lnTo>
                    <a:pt x="13" y="25"/>
                  </a:lnTo>
                  <a:lnTo>
                    <a:pt x="13" y="25"/>
                  </a:lnTo>
                  <a:lnTo>
                    <a:pt x="20" y="24"/>
                  </a:lnTo>
                  <a:lnTo>
                    <a:pt x="20" y="24"/>
                  </a:lnTo>
                  <a:lnTo>
                    <a:pt x="31" y="20"/>
                  </a:lnTo>
                  <a:lnTo>
                    <a:pt x="55" y="38"/>
                  </a:lnTo>
                  <a:lnTo>
                    <a:pt x="78" y="25"/>
                  </a:lnTo>
                  <a:lnTo>
                    <a:pt x="89" y="24"/>
                  </a:lnTo>
                  <a:lnTo>
                    <a:pt x="95" y="43"/>
                  </a:lnTo>
                  <a:lnTo>
                    <a:pt x="113" y="36"/>
                  </a:lnTo>
                  <a:lnTo>
                    <a:pt x="127" y="21"/>
                  </a:lnTo>
                  <a:lnTo>
                    <a:pt x="127" y="21"/>
                  </a:lnTo>
                  <a:lnTo>
                    <a:pt x="128" y="21"/>
                  </a:lnTo>
                  <a:lnTo>
                    <a:pt x="128" y="21"/>
                  </a:lnTo>
                  <a:lnTo>
                    <a:pt x="153" y="0"/>
                  </a:lnTo>
                  <a:lnTo>
                    <a:pt x="159" y="8"/>
                  </a:lnTo>
                  <a:lnTo>
                    <a:pt x="150" y="18"/>
                  </a:lnTo>
                  <a:lnTo>
                    <a:pt x="151" y="32"/>
                  </a:lnTo>
                  <a:lnTo>
                    <a:pt x="208" y="60"/>
                  </a:lnTo>
                  <a:lnTo>
                    <a:pt x="229" y="59"/>
                  </a:lnTo>
                  <a:lnTo>
                    <a:pt x="229" y="59"/>
                  </a:lnTo>
                  <a:lnTo>
                    <a:pt x="229" y="5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6" name="Freeform 14">
              <a:extLst>
                <a:ext uri="{FF2B5EF4-FFF2-40B4-BE49-F238E27FC236}">
                  <a16:creationId xmlns:a16="http://schemas.microsoft.com/office/drawing/2014/main" id="{6C1D2280-33E0-4A0D-9031-101AB5B3C6EE}"/>
                </a:ext>
              </a:extLst>
            </p:cNvPr>
            <p:cNvSpPr>
              <a:spLocks/>
            </p:cNvSpPr>
            <p:nvPr/>
          </p:nvSpPr>
          <p:spPr bwMode="auto">
            <a:xfrm>
              <a:off x="8118475" y="1690688"/>
              <a:ext cx="955675" cy="550863"/>
            </a:xfrm>
            <a:custGeom>
              <a:avLst/>
              <a:gdLst>
                <a:gd name="T0" fmla="*/ 468 w 602"/>
                <a:gd name="T1" fmla="*/ 300 h 347"/>
                <a:gd name="T2" fmla="*/ 399 w 602"/>
                <a:gd name="T3" fmla="*/ 299 h 347"/>
                <a:gd name="T4" fmla="*/ 321 w 602"/>
                <a:gd name="T5" fmla="*/ 286 h 347"/>
                <a:gd name="T6" fmla="*/ 288 w 602"/>
                <a:gd name="T7" fmla="*/ 299 h 347"/>
                <a:gd name="T8" fmla="*/ 186 w 602"/>
                <a:gd name="T9" fmla="*/ 332 h 347"/>
                <a:gd name="T10" fmla="*/ 113 w 602"/>
                <a:gd name="T11" fmla="*/ 347 h 347"/>
                <a:gd name="T12" fmla="*/ 101 w 602"/>
                <a:gd name="T13" fmla="*/ 345 h 347"/>
                <a:gd name="T14" fmla="*/ 77 w 602"/>
                <a:gd name="T15" fmla="*/ 345 h 347"/>
                <a:gd name="T16" fmla="*/ 37 w 602"/>
                <a:gd name="T17" fmla="*/ 302 h 347"/>
                <a:gd name="T18" fmla="*/ 39 w 602"/>
                <a:gd name="T19" fmla="*/ 280 h 347"/>
                <a:gd name="T20" fmla="*/ 0 w 602"/>
                <a:gd name="T21" fmla="*/ 241 h 347"/>
                <a:gd name="T22" fmla="*/ 90 w 602"/>
                <a:gd name="T23" fmla="*/ 195 h 347"/>
                <a:gd name="T24" fmla="*/ 219 w 602"/>
                <a:gd name="T25" fmla="*/ 161 h 347"/>
                <a:gd name="T26" fmla="*/ 249 w 602"/>
                <a:gd name="T27" fmla="*/ 146 h 347"/>
                <a:gd name="T28" fmla="*/ 264 w 602"/>
                <a:gd name="T29" fmla="*/ 136 h 347"/>
                <a:gd name="T30" fmla="*/ 305 w 602"/>
                <a:gd name="T31" fmla="*/ 147 h 347"/>
                <a:gd name="T32" fmla="*/ 296 w 602"/>
                <a:gd name="T33" fmla="*/ 102 h 347"/>
                <a:gd name="T34" fmla="*/ 217 w 602"/>
                <a:gd name="T35" fmla="*/ 117 h 347"/>
                <a:gd name="T36" fmla="*/ 216 w 602"/>
                <a:gd name="T37" fmla="*/ 83 h 347"/>
                <a:gd name="T38" fmla="*/ 201 w 602"/>
                <a:gd name="T39" fmla="*/ 53 h 347"/>
                <a:gd name="T40" fmla="*/ 221 w 602"/>
                <a:gd name="T41" fmla="*/ 16 h 347"/>
                <a:gd name="T42" fmla="*/ 270 w 602"/>
                <a:gd name="T43" fmla="*/ 0 h 347"/>
                <a:gd name="T44" fmla="*/ 300 w 602"/>
                <a:gd name="T45" fmla="*/ 75 h 347"/>
                <a:gd name="T46" fmla="*/ 340 w 602"/>
                <a:gd name="T47" fmla="*/ 142 h 347"/>
                <a:gd name="T48" fmla="*/ 378 w 602"/>
                <a:gd name="T49" fmla="*/ 140 h 347"/>
                <a:gd name="T50" fmla="*/ 441 w 602"/>
                <a:gd name="T51" fmla="*/ 146 h 347"/>
                <a:gd name="T52" fmla="*/ 559 w 602"/>
                <a:gd name="T53" fmla="*/ 195 h 347"/>
                <a:gd name="T54" fmla="*/ 592 w 602"/>
                <a:gd name="T55" fmla="*/ 247 h 347"/>
                <a:gd name="T56" fmla="*/ 593 w 602"/>
                <a:gd name="T57" fmla="*/ 262 h 347"/>
                <a:gd name="T58" fmla="*/ 602 w 602"/>
                <a:gd name="T59" fmla="*/ 323 h 347"/>
                <a:gd name="T60" fmla="*/ 545 w 602"/>
                <a:gd name="T61" fmla="*/ 324 h 347"/>
                <a:gd name="T62" fmla="*/ 526 w 602"/>
                <a:gd name="T63" fmla="*/ 296 h 347"/>
                <a:gd name="T64" fmla="*/ 485 w 602"/>
                <a:gd name="T65" fmla="*/ 311 h 347"/>
                <a:gd name="T66" fmla="*/ 479 w 602"/>
                <a:gd name="T67" fmla="*/ 31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347">
                  <a:moveTo>
                    <a:pt x="479" y="313"/>
                  </a:moveTo>
                  <a:lnTo>
                    <a:pt x="468" y="300"/>
                  </a:lnTo>
                  <a:lnTo>
                    <a:pt x="435" y="309"/>
                  </a:lnTo>
                  <a:lnTo>
                    <a:pt x="399" y="299"/>
                  </a:lnTo>
                  <a:lnTo>
                    <a:pt x="360" y="303"/>
                  </a:lnTo>
                  <a:lnTo>
                    <a:pt x="321" y="286"/>
                  </a:lnTo>
                  <a:lnTo>
                    <a:pt x="303" y="299"/>
                  </a:lnTo>
                  <a:lnTo>
                    <a:pt x="288" y="299"/>
                  </a:lnTo>
                  <a:lnTo>
                    <a:pt x="290" y="292"/>
                  </a:lnTo>
                  <a:lnTo>
                    <a:pt x="186" y="332"/>
                  </a:lnTo>
                  <a:lnTo>
                    <a:pt x="155" y="334"/>
                  </a:lnTo>
                  <a:lnTo>
                    <a:pt x="113" y="347"/>
                  </a:lnTo>
                  <a:lnTo>
                    <a:pt x="113" y="347"/>
                  </a:lnTo>
                  <a:lnTo>
                    <a:pt x="101" y="345"/>
                  </a:lnTo>
                  <a:lnTo>
                    <a:pt x="101" y="345"/>
                  </a:lnTo>
                  <a:lnTo>
                    <a:pt x="77" y="345"/>
                  </a:lnTo>
                  <a:lnTo>
                    <a:pt x="59" y="336"/>
                  </a:lnTo>
                  <a:lnTo>
                    <a:pt x="37" y="302"/>
                  </a:lnTo>
                  <a:lnTo>
                    <a:pt x="42" y="284"/>
                  </a:lnTo>
                  <a:lnTo>
                    <a:pt x="39" y="280"/>
                  </a:lnTo>
                  <a:lnTo>
                    <a:pt x="0" y="241"/>
                  </a:lnTo>
                  <a:lnTo>
                    <a:pt x="0" y="241"/>
                  </a:lnTo>
                  <a:lnTo>
                    <a:pt x="47" y="213"/>
                  </a:lnTo>
                  <a:lnTo>
                    <a:pt x="90" y="195"/>
                  </a:lnTo>
                  <a:lnTo>
                    <a:pt x="152" y="188"/>
                  </a:lnTo>
                  <a:lnTo>
                    <a:pt x="219" y="161"/>
                  </a:lnTo>
                  <a:lnTo>
                    <a:pt x="233" y="148"/>
                  </a:lnTo>
                  <a:lnTo>
                    <a:pt x="249" y="146"/>
                  </a:lnTo>
                  <a:lnTo>
                    <a:pt x="250" y="136"/>
                  </a:lnTo>
                  <a:lnTo>
                    <a:pt x="264" y="136"/>
                  </a:lnTo>
                  <a:lnTo>
                    <a:pt x="278" y="150"/>
                  </a:lnTo>
                  <a:lnTo>
                    <a:pt x="305" y="147"/>
                  </a:lnTo>
                  <a:lnTo>
                    <a:pt x="308" y="130"/>
                  </a:lnTo>
                  <a:lnTo>
                    <a:pt x="296" y="102"/>
                  </a:lnTo>
                  <a:lnTo>
                    <a:pt x="280" y="100"/>
                  </a:lnTo>
                  <a:lnTo>
                    <a:pt x="217" y="117"/>
                  </a:lnTo>
                  <a:lnTo>
                    <a:pt x="212" y="112"/>
                  </a:lnTo>
                  <a:lnTo>
                    <a:pt x="216" y="83"/>
                  </a:lnTo>
                  <a:lnTo>
                    <a:pt x="203" y="69"/>
                  </a:lnTo>
                  <a:lnTo>
                    <a:pt x="201" y="53"/>
                  </a:lnTo>
                  <a:lnTo>
                    <a:pt x="212" y="28"/>
                  </a:lnTo>
                  <a:lnTo>
                    <a:pt x="221" y="16"/>
                  </a:lnTo>
                  <a:lnTo>
                    <a:pt x="239" y="4"/>
                  </a:lnTo>
                  <a:lnTo>
                    <a:pt x="270" y="0"/>
                  </a:lnTo>
                  <a:lnTo>
                    <a:pt x="288" y="22"/>
                  </a:lnTo>
                  <a:lnTo>
                    <a:pt x="300" y="75"/>
                  </a:lnTo>
                  <a:lnTo>
                    <a:pt x="325" y="134"/>
                  </a:lnTo>
                  <a:lnTo>
                    <a:pt x="340" y="142"/>
                  </a:lnTo>
                  <a:lnTo>
                    <a:pt x="365" y="134"/>
                  </a:lnTo>
                  <a:lnTo>
                    <a:pt x="378" y="140"/>
                  </a:lnTo>
                  <a:lnTo>
                    <a:pt x="395" y="131"/>
                  </a:lnTo>
                  <a:lnTo>
                    <a:pt x="441" y="146"/>
                  </a:lnTo>
                  <a:lnTo>
                    <a:pt x="479" y="148"/>
                  </a:lnTo>
                  <a:lnTo>
                    <a:pt x="559" y="195"/>
                  </a:lnTo>
                  <a:lnTo>
                    <a:pt x="592" y="235"/>
                  </a:lnTo>
                  <a:lnTo>
                    <a:pt x="592" y="247"/>
                  </a:lnTo>
                  <a:lnTo>
                    <a:pt x="585" y="255"/>
                  </a:lnTo>
                  <a:lnTo>
                    <a:pt x="593" y="262"/>
                  </a:lnTo>
                  <a:lnTo>
                    <a:pt x="584" y="283"/>
                  </a:lnTo>
                  <a:lnTo>
                    <a:pt x="602" y="323"/>
                  </a:lnTo>
                  <a:lnTo>
                    <a:pt x="602" y="323"/>
                  </a:lnTo>
                  <a:lnTo>
                    <a:pt x="545" y="324"/>
                  </a:lnTo>
                  <a:lnTo>
                    <a:pt x="527" y="311"/>
                  </a:lnTo>
                  <a:lnTo>
                    <a:pt x="526" y="296"/>
                  </a:lnTo>
                  <a:lnTo>
                    <a:pt x="497" y="299"/>
                  </a:lnTo>
                  <a:lnTo>
                    <a:pt x="485" y="311"/>
                  </a:lnTo>
                  <a:lnTo>
                    <a:pt x="485" y="311"/>
                  </a:lnTo>
                  <a:lnTo>
                    <a:pt x="479" y="3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7" name="Freeform 15">
              <a:extLst>
                <a:ext uri="{FF2B5EF4-FFF2-40B4-BE49-F238E27FC236}">
                  <a16:creationId xmlns:a16="http://schemas.microsoft.com/office/drawing/2014/main" id="{CF437308-3BA5-4CA0-872B-F38FB5723104}"/>
                </a:ext>
              </a:extLst>
            </p:cNvPr>
            <p:cNvSpPr>
              <a:spLocks/>
            </p:cNvSpPr>
            <p:nvPr/>
          </p:nvSpPr>
          <p:spPr bwMode="auto">
            <a:xfrm>
              <a:off x="9129713" y="2366963"/>
              <a:ext cx="1017587" cy="755650"/>
            </a:xfrm>
            <a:custGeom>
              <a:avLst/>
              <a:gdLst>
                <a:gd name="T0" fmla="*/ 507 w 641"/>
                <a:gd name="T1" fmla="*/ 432 h 476"/>
                <a:gd name="T2" fmla="*/ 452 w 641"/>
                <a:gd name="T3" fmla="*/ 431 h 476"/>
                <a:gd name="T4" fmla="*/ 405 w 641"/>
                <a:gd name="T5" fmla="*/ 468 h 476"/>
                <a:gd name="T6" fmla="*/ 355 w 641"/>
                <a:gd name="T7" fmla="*/ 476 h 476"/>
                <a:gd name="T8" fmla="*/ 342 w 641"/>
                <a:gd name="T9" fmla="*/ 475 h 476"/>
                <a:gd name="T10" fmla="*/ 335 w 641"/>
                <a:gd name="T11" fmla="*/ 466 h 476"/>
                <a:gd name="T12" fmla="*/ 318 w 641"/>
                <a:gd name="T13" fmla="*/ 456 h 476"/>
                <a:gd name="T14" fmla="*/ 273 w 641"/>
                <a:gd name="T15" fmla="*/ 449 h 476"/>
                <a:gd name="T16" fmla="*/ 210 w 641"/>
                <a:gd name="T17" fmla="*/ 447 h 476"/>
                <a:gd name="T18" fmla="*/ 99 w 641"/>
                <a:gd name="T19" fmla="*/ 417 h 476"/>
                <a:gd name="T20" fmla="*/ 90 w 641"/>
                <a:gd name="T21" fmla="*/ 406 h 476"/>
                <a:gd name="T22" fmla="*/ 80 w 641"/>
                <a:gd name="T23" fmla="*/ 383 h 476"/>
                <a:gd name="T24" fmla="*/ 61 w 641"/>
                <a:gd name="T25" fmla="*/ 360 h 476"/>
                <a:gd name="T26" fmla="*/ 8 w 641"/>
                <a:gd name="T27" fmla="*/ 320 h 476"/>
                <a:gd name="T28" fmla="*/ 0 w 641"/>
                <a:gd name="T29" fmla="*/ 300 h 476"/>
                <a:gd name="T30" fmla="*/ 3 w 641"/>
                <a:gd name="T31" fmla="*/ 303 h 476"/>
                <a:gd name="T32" fmla="*/ 3 w 641"/>
                <a:gd name="T33" fmla="*/ 295 h 476"/>
                <a:gd name="T34" fmla="*/ 8 w 641"/>
                <a:gd name="T35" fmla="*/ 261 h 476"/>
                <a:gd name="T36" fmla="*/ 38 w 641"/>
                <a:gd name="T37" fmla="*/ 205 h 476"/>
                <a:gd name="T38" fmla="*/ 28 w 641"/>
                <a:gd name="T39" fmla="*/ 149 h 476"/>
                <a:gd name="T40" fmla="*/ 52 w 641"/>
                <a:gd name="T41" fmla="*/ 79 h 476"/>
                <a:gd name="T42" fmla="*/ 57 w 641"/>
                <a:gd name="T43" fmla="*/ 53 h 476"/>
                <a:gd name="T44" fmla="*/ 43 w 641"/>
                <a:gd name="T45" fmla="*/ 37 h 476"/>
                <a:gd name="T46" fmla="*/ 43 w 641"/>
                <a:gd name="T47" fmla="*/ 36 h 476"/>
                <a:gd name="T48" fmla="*/ 53 w 641"/>
                <a:gd name="T49" fmla="*/ 26 h 476"/>
                <a:gd name="T50" fmla="*/ 78 w 641"/>
                <a:gd name="T51" fmla="*/ 44 h 476"/>
                <a:gd name="T52" fmla="*/ 107 w 641"/>
                <a:gd name="T53" fmla="*/ 26 h 476"/>
                <a:gd name="T54" fmla="*/ 108 w 641"/>
                <a:gd name="T55" fmla="*/ 16 h 476"/>
                <a:gd name="T56" fmla="*/ 156 w 641"/>
                <a:gd name="T57" fmla="*/ 27 h 476"/>
                <a:gd name="T58" fmla="*/ 204 w 641"/>
                <a:gd name="T59" fmla="*/ 57 h 476"/>
                <a:gd name="T60" fmla="*/ 232 w 641"/>
                <a:gd name="T61" fmla="*/ 77 h 476"/>
                <a:gd name="T62" fmla="*/ 225 w 641"/>
                <a:gd name="T63" fmla="*/ 99 h 476"/>
                <a:gd name="T64" fmla="*/ 209 w 641"/>
                <a:gd name="T65" fmla="*/ 117 h 476"/>
                <a:gd name="T66" fmla="*/ 291 w 641"/>
                <a:gd name="T67" fmla="*/ 116 h 476"/>
                <a:gd name="T68" fmla="*/ 291 w 641"/>
                <a:gd name="T69" fmla="*/ 87 h 476"/>
                <a:gd name="T70" fmla="*/ 274 w 641"/>
                <a:gd name="T71" fmla="*/ 60 h 476"/>
                <a:gd name="T72" fmla="*/ 281 w 641"/>
                <a:gd name="T73" fmla="*/ 14 h 476"/>
                <a:gd name="T74" fmla="*/ 297 w 641"/>
                <a:gd name="T75" fmla="*/ 13 h 476"/>
                <a:gd name="T76" fmla="*/ 330 w 641"/>
                <a:gd name="T77" fmla="*/ 0 h 476"/>
                <a:gd name="T78" fmla="*/ 383 w 641"/>
                <a:gd name="T79" fmla="*/ 12 h 476"/>
                <a:gd name="T80" fmla="*/ 430 w 641"/>
                <a:gd name="T81" fmla="*/ 12 h 476"/>
                <a:gd name="T82" fmla="*/ 456 w 641"/>
                <a:gd name="T83" fmla="*/ 21 h 476"/>
                <a:gd name="T84" fmla="*/ 455 w 641"/>
                <a:gd name="T85" fmla="*/ 23 h 476"/>
                <a:gd name="T86" fmla="*/ 462 w 641"/>
                <a:gd name="T87" fmla="*/ 78 h 476"/>
                <a:gd name="T88" fmla="*/ 469 w 641"/>
                <a:gd name="T89" fmla="*/ 93 h 476"/>
                <a:gd name="T90" fmla="*/ 511 w 641"/>
                <a:gd name="T91" fmla="*/ 86 h 476"/>
                <a:gd name="T92" fmla="*/ 557 w 641"/>
                <a:gd name="T93" fmla="*/ 117 h 476"/>
                <a:gd name="T94" fmla="*/ 540 w 641"/>
                <a:gd name="T95" fmla="*/ 133 h 476"/>
                <a:gd name="T96" fmla="*/ 548 w 641"/>
                <a:gd name="T97" fmla="*/ 158 h 476"/>
                <a:gd name="T98" fmla="*/ 594 w 641"/>
                <a:gd name="T99" fmla="*/ 184 h 476"/>
                <a:gd name="T100" fmla="*/ 603 w 641"/>
                <a:gd name="T101" fmla="*/ 204 h 476"/>
                <a:gd name="T102" fmla="*/ 641 w 641"/>
                <a:gd name="T103" fmla="*/ 232 h 476"/>
                <a:gd name="T104" fmla="*/ 615 w 641"/>
                <a:gd name="T105" fmla="*/ 264 h 476"/>
                <a:gd name="T106" fmla="*/ 573 w 641"/>
                <a:gd name="T107" fmla="*/ 255 h 476"/>
                <a:gd name="T108" fmla="*/ 563 w 641"/>
                <a:gd name="T109" fmla="*/ 276 h 476"/>
                <a:gd name="T110" fmla="*/ 558 w 641"/>
                <a:gd name="T111" fmla="*/ 324 h 476"/>
                <a:gd name="T112" fmla="*/ 498 w 641"/>
                <a:gd name="T113" fmla="*/ 413 h 476"/>
                <a:gd name="T114" fmla="*/ 508 w 641"/>
                <a:gd name="T115" fmla="*/ 42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1" h="476">
                  <a:moveTo>
                    <a:pt x="515" y="428"/>
                  </a:moveTo>
                  <a:lnTo>
                    <a:pt x="507" y="432"/>
                  </a:lnTo>
                  <a:lnTo>
                    <a:pt x="481" y="420"/>
                  </a:lnTo>
                  <a:lnTo>
                    <a:pt x="452" y="431"/>
                  </a:lnTo>
                  <a:lnTo>
                    <a:pt x="426" y="462"/>
                  </a:lnTo>
                  <a:lnTo>
                    <a:pt x="405" y="468"/>
                  </a:lnTo>
                  <a:lnTo>
                    <a:pt x="375" y="459"/>
                  </a:lnTo>
                  <a:lnTo>
                    <a:pt x="355" y="476"/>
                  </a:lnTo>
                  <a:lnTo>
                    <a:pt x="342" y="475"/>
                  </a:lnTo>
                  <a:lnTo>
                    <a:pt x="342" y="475"/>
                  </a:lnTo>
                  <a:lnTo>
                    <a:pt x="335" y="466"/>
                  </a:lnTo>
                  <a:lnTo>
                    <a:pt x="335" y="466"/>
                  </a:lnTo>
                  <a:lnTo>
                    <a:pt x="331" y="457"/>
                  </a:lnTo>
                  <a:lnTo>
                    <a:pt x="318" y="456"/>
                  </a:lnTo>
                  <a:lnTo>
                    <a:pt x="300" y="443"/>
                  </a:lnTo>
                  <a:lnTo>
                    <a:pt x="273" y="449"/>
                  </a:lnTo>
                  <a:lnTo>
                    <a:pt x="264" y="465"/>
                  </a:lnTo>
                  <a:lnTo>
                    <a:pt x="210" y="447"/>
                  </a:lnTo>
                  <a:lnTo>
                    <a:pt x="164" y="445"/>
                  </a:lnTo>
                  <a:lnTo>
                    <a:pt x="99" y="417"/>
                  </a:lnTo>
                  <a:lnTo>
                    <a:pt x="99" y="417"/>
                  </a:lnTo>
                  <a:lnTo>
                    <a:pt x="90" y="406"/>
                  </a:lnTo>
                  <a:lnTo>
                    <a:pt x="90" y="406"/>
                  </a:lnTo>
                  <a:lnTo>
                    <a:pt x="80" y="383"/>
                  </a:lnTo>
                  <a:lnTo>
                    <a:pt x="81" y="367"/>
                  </a:lnTo>
                  <a:lnTo>
                    <a:pt x="61" y="360"/>
                  </a:lnTo>
                  <a:lnTo>
                    <a:pt x="36" y="332"/>
                  </a:lnTo>
                  <a:lnTo>
                    <a:pt x="8" y="320"/>
                  </a:lnTo>
                  <a:lnTo>
                    <a:pt x="8" y="306"/>
                  </a:lnTo>
                  <a:lnTo>
                    <a:pt x="0" y="300"/>
                  </a:lnTo>
                  <a:lnTo>
                    <a:pt x="0" y="300"/>
                  </a:lnTo>
                  <a:lnTo>
                    <a:pt x="3" y="303"/>
                  </a:lnTo>
                  <a:lnTo>
                    <a:pt x="3" y="303"/>
                  </a:lnTo>
                  <a:lnTo>
                    <a:pt x="3" y="295"/>
                  </a:lnTo>
                  <a:lnTo>
                    <a:pt x="9" y="293"/>
                  </a:lnTo>
                  <a:lnTo>
                    <a:pt x="8" y="261"/>
                  </a:lnTo>
                  <a:lnTo>
                    <a:pt x="3" y="252"/>
                  </a:lnTo>
                  <a:lnTo>
                    <a:pt x="38" y="205"/>
                  </a:lnTo>
                  <a:lnTo>
                    <a:pt x="38" y="167"/>
                  </a:lnTo>
                  <a:lnTo>
                    <a:pt x="28" y="149"/>
                  </a:lnTo>
                  <a:lnTo>
                    <a:pt x="19" y="95"/>
                  </a:lnTo>
                  <a:lnTo>
                    <a:pt x="52" y="79"/>
                  </a:lnTo>
                  <a:lnTo>
                    <a:pt x="61" y="67"/>
                  </a:lnTo>
                  <a:lnTo>
                    <a:pt x="57" y="53"/>
                  </a:lnTo>
                  <a:lnTo>
                    <a:pt x="43" y="37"/>
                  </a:lnTo>
                  <a:lnTo>
                    <a:pt x="43" y="37"/>
                  </a:lnTo>
                  <a:lnTo>
                    <a:pt x="43" y="36"/>
                  </a:lnTo>
                  <a:lnTo>
                    <a:pt x="43" y="36"/>
                  </a:lnTo>
                  <a:lnTo>
                    <a:pt x="47" y="27"/>
                  </a:lnTo>
                  <a:lnTo>
                    <a:pt x="53" y="26"/>
                  </a:lnTo>
                  <a:lnTo>
                    <a:pt x="69" y="43"/>
                  </a:lnTo>
                  <a:lnTo>
                    <a:pt x="78" y="44"/>
                  </a:lnTo>
                  <a:lnTo>
                    <a:pt x="107" y="26"/>
                  </a:lnTo>
                  <a:lnTo>
                    <a:pt x="107" y="26"/>
                  </a:lnTo>
                  <a:lnTo>
                    <a:pt x="108" y="16"/>
                  </a:lnTo>
                  <a:lnTo>
                    <a:pt x="108" y="16"/>
                  </a:lnTo>
                  <a:lnTo>
                    <a:pt x="130" y="14"/>
                  </a:lnTo>
                  <a:lnTo>
                    <a:pt x="156" y="27"/>
                  </a:lnTo>
                  <a:lnTo>
                    <a:pt x="171" y="27"/>
                  </a:lnTo>
                  <a:lnTo>
                    <a:pt x="204" y="57"/>
                  </a:lnTo>
                  <a:lnTo>
                    <a:pt x="217" y="62"/>
                  </a:lnTo>
                  <a:lnTo>
                    <a:pt x="232" y="77"/>
                  </a:lnTo>
                  <a:lnTo>
                    <a:pt x="232" y="88"/>
                  </a:lnTo>
                  <a:lnTo>
                    <a:pt x="225" y="99"/>
                  </a:lnTo>
                  <a:lnTo>
                    <a:pt x="206" y="104"/>
                  </a:lnTo>
                  <a:lnTo>
                    <a:pt x="209" y="117"/>
                  </a:lnTo>
                  <a:lnTo>
                    <a:pt x="269" y="146"/>
                  </a:lnTo>
                  <a:lnTo>
                    <a:pt x="291" y="116"/>
                  </a:lnTo>
                  <a:lnTo>
                    <a:pt x="286" y="92"/>
                  </a:lnTo>
                  <a:lnTo>
                    <a:pt x="291" y="87"/>
                  </a:lnTo>
                  <a:lnTo>
                    <a:pt x="290" y="77"/>
                  </a:lnTo>
                  <a:lnTo>
                    <a:pt x="274" y="60"/>
                  </a:lnTo>
                  <a:lnTo>
                    <a:pt x="287" y="46"/>
                  </a:lnTo>
                  <a:lnTo>
                    <a:pt x="281" y="14"/>
                  </a:lnTo>
                  <a:lnTo>
                    <a:pt x="281" y="14"/>
                  </a:lnTo>
                  <a:lnTo>
                    <a:pt x="297" y="13"/>
                  </a:lnTo>
                  <a:lnTo>
                    <a:pt x="297" y="13"/>
                  </a:lnTo>
                  <a:lnTo>
                    <a:pt x="330" y="0"/>
                  </a:lnTo>
                  <a:lnTo>
                    <a:pt x="350" y="14"/>
                  </a:lnTo>
                  <a:lnTo>
                    <a:pt x="383" y="12"/>
                  </a:lnTo>
                  <a:lnTo>
                    <a:pt x="401" y="17"/>
                  </a:lnTo>
                  <a:lnTo>
                    <a:pt x="430" y="12"/>
                  </a:lnTo>
                  <a:lnTo>
                    <a:pt x="456" y="21"/>
                  </a:lnTo>
                  <a:lnTo>
                    <a:pt x="456" y="21"/>
                  </a:lnTo>
                  <a:lnTo>
                    <a:pt x="455" y="23"/>
                  </a:lnTo>
                  <a:lnTo>
                    <a:pt x="455" y="23"/>
                  </a:lnTo>
                  <a:lnTo>
                    <a:pt x="463" y="47"/>
                  </a:lnTo>
                  <a:lnTo>
                    <a:pt x="462" y="78"/>
                  </a:lnTo>
                  <a:lnTo>
                    <a:pt x="469" y="81"/>
                  </a:lnTo>
                  <a:lnTo>
                    <a:pt x="469" y="93"/>
                  </a:lnTo>
                  <a:lnTo>
                    <a:pt x="503" y="93"/>
                  </a:lnTo>
                  <a:lnTo>
                    <a:pt x="511" y="86"/>
                  </a:lnTo>
                  <a:lnTo>
                    <a:pt x="534" y="106"/>
                  </a:lnTo>
                  <a:lnTo>
                    <a:pt x="557" y="117"/>
                  </a:lnTo>
                  <a:lnTo>
                    <a:pt x="558" y="123"/>
                  </a:lnTo>
                  <a:lnTo>
                    <a:pt x="540" y="133"/>
                  </a:lnTo>
                  <a:lnTo>
                    <a:pt x="538" y="141"/>
                  </a:lnTo>
                  <a:lnTo>
                    <a:pt x="548" y="158"/>
                  </a:lnTo>
                  <a:lnTo>
                    <a:pt x="563" y="173"/>
                  </a:lnTo>
                  <a:lnTo>
                    <a:pt x="594" y="184"/>
                  </a:lnTo>
                  <a:lnTo>
                    <a:pt x="603" y="193"/>
                  </a:lnTo>
                  <a:lnTo>
                    <a:pt x="603" y="204"/>
                  </a:lnTo>
                  <a:lnTo>
                    <a:pt x="636" y="224"/>
                  </a:lnTo>
                  <a:lnTo>
                    <a:pt x="641" y="232"/>
                  </a:lnTo>
                  <a:lnTo>
                    <a:pt x="627" y="264"/>
                  </a:lnTo>
                  <a:lnTo>
                    <a:pt x="615" y="264"/>
                  </a:lnTo>
                  <a:lnTo>
                    <a:pt x="608" y="255"/>
                  </a:lnTo>
                  <a:lnTo>
                    <a:pt x="573" y="255"/>
                  </a:lnTo>
                  <a:lnTo>
                    <a:pt x="568" y="260"/>
                  </a:lnTo>
                  <a:lnTo>
                    <a:pt x="563" y="276"/>
                  </a:lnTo>
                  <a:lnTo>
                    <a:pt x="568" y="290"/>
                  </a:lnTo>
                  <a:lnTo>
                    <a:pt x="558" y="324"/>
                  </a:lnTo>
                  <a:lnTo>
                    <a:pt x="503" y="393"/>
                  </a:lnTo>
                  <a:lnTo>
                    <a:pt x="498" y="413"/>
                  </a:lnTo>
                  <a:lnTo>
                    <a:pt x="508" y="423"/>
                  </a:lnTo>
                  <a:lnTo>
                    <a:pt x="508" y="423"/>
                  </a:lnTo>
                  <a:lnTo>
                    <a:pt x="515" y="42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dirty="0"/>
            </a:p>
          </p:txBody>
        </p:sp>
        <p:sp>
          <p:nvSpPr>
            <p:cNvPr id="68" name="Freeform 16">
              <a:extLst>
                <a:ext uri="{FF2B5EF4-FFF2-40B4-BE49-F238E27FC236}">
                  <a16:creationId xmlns:a16="http://schemas.microsoft.com/office/drawing/2014/main" id="{ECED7AF4-A078-46F7-B93D-CFCBBA633AD8}"/>
                </a:ext>
              </a:extLst>
            </p:cNvPr>
            <p:cNvSpPr>
              <a:spLocks/>
            </p:cNvSpPr>
            <p:nvPr/>
          </p:nvSpPr>
          <p:spPr bwMode="auto">
            <a:xfrm>
              <a:off x="8237538" y="2144713"/>
              <a:ext cx="641350" cy="425450"/>
            </a:xfrm>
            <a:custGeom>
              <a:avLst/>
              <a:gdLst>
                <a:gd name="T0" fmla="*/ 388 w 404"/>
                <a:gd name="T1" fmla="*/ 171 h 268"/>
                <a:gd name="T2" fmla="*/ 378 w 404"/>
                <a:gd name="T3" fmla="*/ 191 h 268"/>
                <a:gd name="T4" fmla="*/ 373 w 404"/>
                <a:gd name="T5" fmla="*/ 196 h 268"/>
                <a:gd name="T6" fmla="*/ 339 w 404"/>
                <a:gd name="T7" fmla="*/ 213 h 268"/>
                <a:gd name="T8" fmla="*/ 329 w 404"/>
                <a:gd name="T9" fmla="*/ 184 h 268"/>
                <a:gd name="T10" fmla="*/ 299 w 404"/>
                <a:gd name="T11" fmla="*/ 213 h 268"/>
                <a:gd name="T12" fmla="*/ 298 w 404"/>
                <a:gd name="T13" fmla="*/ 227 h 268"/>
                <a:gd name="T14" fmla="*/ 287 w 404"/>
                <a:gd name="T15" fmla="*/ 218 h 268"/>
                <a:gd name="T16" fmla="*/ 275 w 404"/>
                <a:gd name="T17" fmla="*/ 225 h 268"/>
                <a:gd name="T18" fmla="*/ 274 w 404"/>
                <a:gd name="T19" fmla="*/ 239 h 268"/>
                <a:gd name="T20" fmla="*/ 256 w 404"/>
                <a:gd name="T21" fmla="*/ 235 h 268"/>
                <a:gd name="T22" fmla="*/ 227 w 404"/>
                <a:gd name="T23" fmla="*/ 264 h 268"/>
                <a:gd name="T24" fmla="*/ 208 w 404"/>
                <a:gd name="T25" fmla="*/ 258 h 268"/>
                <a:gd name="T26" fmla="*/ 220 w 404"/>
                <a:gd name="T27" fmla="*/ 231 h 268"/>
                <a:gd name="T28" fmla="*/ 194 w 404"/>
                <a:gd name="T29" fmla="*/ 238 h 268"/>
                <a:gd name="T30" fmla="*/ 181 w 404"/>
                <a:gd name="T31" fmla="*/ 249 h 268"/>
                <a:gd name="T32" fmla="*/ 177 w 404"/>
                <a:gd name="T33" fmla="*/ 258 h 268"/>
                <a:gd name="T34" fmla="*/ 158 w 404"/>
                <a:gd name="T35" fmla="*/ 227 h 268"/>
                <a:gd name="T36" fmla="*/ 185 w 404"/>
                <a:gd name="T37" fmla="*/ 211 h 268"/>
                <a:gd name="T38" fmla="*/ 144 w 404"/>
                <a:gd name="T39" fmla="*/ 184 h 268"/>
                <a:gd name="T40" fmla="*/ 106 w 404"/>
                <a:gd name="T41" fmla="*/ 170 h 268"/>
                <a:gd name="T42" fmla="*/ 77 w 404"/>
                <a:gd name="T43" fmla="*/ 170 h 268"/>
                <a:gd name="T44" fmla="*/ 59 w 404"/>
                <a:gd name="T45" fmla="*/ 141 h 268"/>
                <a:gd name="T46" fmla="*/ 48 w 404"/>
                <a:gd name="T47" fmla="*/ 162 h 268"/>
                <a:gd name="T48" fmla="*/ 44 w 404"/>
                <a:gd name="T49" fmla="*/ 163 h 268"/>
                <a:gd name="T50" fmla="*/ 44 w 404"/>
                <a:gd name="T51" fmla="*/ 162 h 268"/>
                <a:gd name="T52" fmla="*/ 0 w 404"/>
                <a:gd name="T53" fmla="*/ 138 h 268"/>
                <a:gd name="T54" fmla="*/ 41 w 404"/>
                <a:gd name="T55" fmla="*/ 107 h 268"/>
                <a:gd name="T56" fmla="*/ 32 w 404"/>
                <a:gd name="T57" fmla="*/ 84 h 268"/>
                <a:gd name="T58" fmla="*/ 27 w 404"/>
                <a:gd name="T59" fmla="*/ 59 h 268"/>
                <a:gd name="T60" fmla="*/ 38 w 404"/>
                <a:gd name="T61" fmla="*/ 61 h 268"/>
                <a:gd name="T62" fmla="*/ 111 w 404"/>
                <a:gd name="T63" fmla="*/ 46 h 268"/>
                <a:gd name="T64" fmla="*/ 213 w 404"/>
                <a:gd name="T65" fmla="*/ 13 h 268"/>
                <a:gd name="T66" fmla="*/ 246 w 404"/>
                <a:gd name="T67" fmla="*/ 0 h 268"/>
                <a:gd name="T68" fmla="*/ 324 w 404"/>
                <a:gd name="T69" fmla="*/ 13 h 268"/>
                <a:gd name="T70" fmla="*/ 393 w 404"/>
                <a:gd name="T71" fmla="*/ 14 h 268"/>
                <a:gd name="T72" fmla="*/ 404 w 404"/>
                <a:gd name="T73" fmla="*/ 27 h 268"/>
                <a:gd name="T74" fmla="*/ 403 w 404"/>
                <a:gd name="T75" fmla="*/ 27 h 268"/>
                <a:gd name="T76" fmla="*/ 374 w 404"/>
                <a:gd name="T77" fmla="*/ 43 h 268"/>
                <a:gd name="T78" fmla="*/ 361 w 404"/>
                <a:gd name="T79" fmla="*/ 64 h 268"/>
                <a:gd name="T80" fmla="*/ 375 w 404"/>
                <a:gd name="T81" fmla="*/ 104 h 268"/>
                <a:gd name="T82" fmla="*/ 348 w 404"/>
                <a:gd name="T83" fmla="*/ 117 h 268"/>
                <a:gd name="T84" fmla="*/ 351 w 404"/>
                <a:gd name="T85" fmla="*/ 146 h 268"/>
                <a:gd name="T86" fmla="*/ 358 w 404"/>
                <a:gd name="T87" fmla="*/ 173 h 268"/>
                <a:gd name="T88" fmla="*/ 368 w 404"/>
                <a:gd name="T89" fmla="*/ 158 h 268"/>
                <a:gd name="T90" fmla="*/ 387 w 404"/>
                <a:gd name="T91" fmla="*/ 149 h 268"/>
                <a:gd name="T92" fmla="*/ 389 w 404"/>
                <a:gd name="T93" fmla="*/ 14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4" h="268">
                  <a:moveTo>
                    <a:pt x="389" y="149"/>
                  </a:moveTo>
                  <a:lnTo>
                    <a:pt x="388" y="171"/>
                  </a:lnTo>
                  <a:lnTo>
                    <a:pt x="378" y="191"/>
                  </a:lnTo>
                  <a:lnTo>
                    <a:pt x="378" y="191"/>
                  </a:lnTo>
                  <a:lnTo>
                    <a:pt x="373" y="196"/>
                  </a:lnTo>
                  <a:lnTo>
                    <a:pt x="373" y="196"/>
                  </a:lnTo>
                  <a:lnTo>
                    <a:pt x="356" y="209"/>
                  </a:lnTo>
                  <a:lnTo>
                    <a:pt x="339" y="213"/>
                  </a:lnTo>
                  <a:lnTo>
                    <a:pt x="328" y="207"/>
                  </a:lnTo>
                  <a:lnTo>
                    <a:pt x="329" y="184"/>
                  </a:lnTo>
                  <a:lnTo>
                    <a:pt x="322" y="177"/>
                  </a:lnTo>
                  <a:lnTo>
                    <a:pt x="299" y="213"/>
                  </a:lnTo>
                  <a:lnTo>
                    <a:pt x="305" y="225"/>
                  </a:lnTo>
                  <a:lnTo>
                    <a:pt x="298" y="227"/>
                  </a:lnTo>
                  <a:lnTo>
                    <a:pt x="291" y="216"/>
                  </a:lnTo>
                  <a:lnTo>
                    <a:pt x="287" y="218"/>
                  </a:lnTo>
                  <a:lnTo>
                    <a:pt x="291" y="235"/>
                  </a:lnTo>
                  <a:lnTo>
                    <a:pt x="275" y="225"/>
                  </a:lnTo>
                  <a:lnTo>
                    <a:pt x="270" y="226"/>
                  </a:lnTo>
                  <a:lnTo>
                    <a:pt x="274" y="239"/>
                  </a:lnTo>
                  <a:lnTo>
                    <a:pt x="266" y="232"/>
                  </a:lnTo>
                  <a:lnTo>
                    <a:pt x="256" y="235"/>
                  </a:lnTo>
                  <a:lnTo>
                    <a:pt x="247" y="267"/>
                  </a:lnTo>
                  <a:lnTo>
                    <a:pt x="227" y="264"/>
                  </a:lnTo>
                  <a:lnTo>
                    <a:pt x="222" y="268"/>
                  </a:lnTo>
                  <a:lnTo>
                    <a:pt x="208" y="258"/>
                  </a:lnTo>
                  <a:lnTo>
                    <a:pt x="219" y="242"/>
                  </a:lnTo>
                  <a:lnTo>
                    <a:pt x="220" y="231"/>
                  </a:lnTo>
                  <a:lnTo>
                    <a:pt x="207" y="238"/>
                  </a:lnTo>
                  <a:lnTo>
                    <a:pt x="194" y="238"/>
                  </a:lnTo>
                  <a:lnTo>
                    <a:pt x="181" y="249"/>
                  </a:lnTo>
                  <a:lnTo>
                    <a:pt x="181" y="249"/>
                  </a:lnTo>
                  <a:lnTo>
                    <a:pt x="177" y="258"/>
                  </a:lnTo>
                  <a:lnTo>
                    <a:pt x="177" y="258"/>
                  </a:lnTo>
                  <a:lnTo>
                    <a:pt x="158" y="235"/>
                  </a:lnTo>
                  <a:lnTo>
                    <a:pt x="158" y="227"/>
                  </a:lnTo>
                  <a:lnTo>
                    <a:pt x="166" y="214"/>
                  </a:lnTo>
                  <a:lnTo>
                    <a:pt x="185" y="211"/>
                  </a:lnTo>
                  <a:lnTo>
                    <a:pt x="182" y="204"/>
                  </a:lnTo>
                  <a:lnTo>
                    <a:pt x="144" y="184"/>
                  </a:lnTo>
                  <a:lnTo>
                    <a:pt x="123" y="183"/>
                  </a:lnTo>
                  <a:lnTo>
                    <a:pt x="106" y="170"/>
                  </a:lnTo>
                  <a:lnTo>
                    <a:pt x="91" y="174"/>
                  </a:lnTo>
                  <a:lnTo>
                    <a:pt x="77" y="170"/>
                  </a:lnTo>
                  <a:lnTo>
                    <a:pt x="77" y="156"/>
                  </a:lnTo>
                  <a:lnTo>
                    <a:pt x="59" y="141"/>
                  </a:lnTo>
                  <a:lnTo>
                    <a:pt x="52" y="143"/>
                  </a:lnTo>
                  <a:lnTo>
                    <a:pt x="48" y="162"/>
                  </a:lnTo>
                  <a:lnTo>
                    <a:pt x="44" y="163"/>
                  </a:lnTo>
                  <a:lnTo>
                    <a:pt x="44" y="163"/>
                  </a:lnTo>
                  <a:lnTo>
                    <a:pt x="44" y="162"/>
                  </a:lnTo>
                  <a:lnTo>
                    <a:pt x="44" y="162"/>
                  </a:lnTo>
                  <a:lnTo>
                    <a:pt x="13" y="151"/>
                  </a:lnTo>
                  <a:lnTo>
                    <a:pt x="0" y="138"/>
                  </a:lnTo>
                  <a:lnTo>
                    <a:pt x="3" y="130"/>
                  </a:lnTo>
                  <a:lnTo>
                    <a:pt x="41" y="107"/>
                  </a:lnTo>
                  <a:lnTo>
                    <a:pt x="44" y="89"/>
                  </a:lnTo>
                  <a:lnTo>
                    <a:pt x="32" y="84"/>
                  </a:lnTo>
                  <a:lnTo>
                    <a:pt x="27" y="59"/>
                  </a:lnTo>
                  <a:lnTo>
                    <a:pt x="27" y="59"/>
                  </a:lnTo>
                  <a:lnTo>
                    <a:pt x="38" y="61"/>
                  </a:lnTo>
                  <a:lnTo>
                    <a:pt x="38" y="61"/>
                  </a:lnTo>
                  <a:lnTo>
                    <a:pt x="80" y="48"/>
                  </a:lnTo>
                  <a:lnTo>
                    <a:pt x="111" y="46"/>
                  </a:lnTo>
                  <a:lnTo>
                    <a:pt x="215" y="6"/>
                  </a:lnTo>
                  <a:lnTo>
                    <a:pt x="213" y="13"/>
                  </a:lnTo>
                  <a:lnTo>
                    <a:pt x="228" y="13"/>
                  </a:lnTo>
                  <a:lnTo>
                    <a:pt x="246" y="0"/>
                  </a:lnTo>
                  <a:lnTo>
                    <a:pt x="285" y="17"/>
                  </a:lnTo>
                  <a:lnTo>
                    <a:pt x="324" y="13"/>
                  </a:lnTo>
                  <a:lnTo>
                    <a:pt x="360" y="23"/>
                  </a:lnTo>
                  <a:lnTo>
                    <a:pt x="393" y="14"/>
                  </a:lnTo>
                  <a:lnTo>
                    <a:pt x="404" y="27"/>
                  </a:lnTo>
                  <a:lnTo>
                    <a:pt x="404" y="27"/>
                  </a:lnTo>
                  <a:lnTo>
                    <a:pt x="403" y="27"/>
                  </a:lnTo>
                  <a:lnTo>
                    <a:pt x="403" y="27"/>
                  </a:lnTo>
                  <a:lnTo>
                    <a:pt x="392" y="40"/>
                  </a:lnTo>
                  <a:lnTo>
                    <a:pt x="374" y="43"/>
                  </a:lnTo>
                  <a:lnTo>
                    <a:pt x="363" y="54"/>
                  </a:lnTo>
                  <a:lnTo>
                    <a:pt x="361" y="64"/>
                  </a:lnTo>
                  <a:lnTo>
                    <a:pt x="370" y="79"/>
                  </a:lnTo>
                  <a:lnTo>
                    <a:pt x="375" y="104"/>
                  </a:lnTo>
                  <a:lnTo>
                    <a:pt x="353" y="105"/>
                  </a:lnTo>
                  <a:lnTo>
                    <a:pt x="348" y="117"/>
                  </a:lnTo>
                  <a:lnTo>
                    <a:pt x="334" y="127"/>
                  </a:lnTo>
                  <a:lnTo>
                    <a:pt x="351" y="146"/>
                  </a:lnTo>
                  <a:lnTo>
                    <a:pt x="348" y="166"/>
                  </a:lnTo>
                  <a:lnTo>
                    <a:pt x="358" y="173"/>
                  </a:lnTo>
                  <a:lnTo>
                    <a:pt x="364" y="175"/>
                  </a:lnTo>
                  <a:lnTo>
                    <a:pt x="368" y="158"/>
                  </a:lnTo>
                  <a:lnTo>
                    <a:pt x="378" y="148"/>
                  </a:lnTo>
                  <a:lnTo>
                    <a:pt x="387" y="149"/>
                  </a:lnTo>
                  <a:lnTo>
                    <a:pt x="387" y="149"/>
                  </a:lnTo>
                  <a:lnTo>
                    <a:pt x="389" y="14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9" name="Freeform 17">
              <a:extLst>
                <a:ext uri="{FF2B5EF4-FFF2-40B4-BE49-F238E27FC236}">
                  <a16:creationId xmlns:a16="http://schemas.microsoft.com/office/drawing/2014/main" id="{B3D4AC52-F378-4EFD-AF57-D53058B74E61}"/>
                </a:ext>
              </a:extLst>
            </p:cNvPr>
            <p:cNvSpPr>
              <a:spLocks/>
            </p:cNvSpPr>
            <p:nvPr/>
          </p:nvSpPr>
          <p:spPr bwMode="auto">
            <a:xfrm>
              <a:off x="7918450" y="2630488"/>
              <a:ext cx="438150" cy="444500"/>
            </a:xfrm>
            <a:custGeom>
              <a:avLst/>
              <a:gdLst>
                <a:gd name="T0" fmla="*/ 276 w 276"/>
                <a:gd name="T1" fmla="*/ 43 h 280"/>
                <a:gd name="T2" fmla="*/ 265 w 276"/>
                <a:gd name="T3" fmla="*/ 58 h 280"/>
                <a:gd name="T4" fmla="*/ 267 w 276"/>
                <a:gd name="T5" fmla="*/ 64 h 280"/>
                <a:gd name="T6" fmla="*/ 247 w 276"/>
                <a:gd name="T7" fmla="*/ 73 h 280"/>
                <a:gd name="T8" fmla="*/ 241 w 276"/>
                <a:gd name="T9" fmla="*/ 83 h 280"/>
                <a:gd name="T10" fmla="*/ 221 w 276"/>
                <a:gd name="T11" fmla="*/ 90 h 280"/>
                <a:gd name="T12" fmla="*/ 195 w 276"/>
                <a:gd name="T13" fmla="*/ 118 h 280"/>
                <a:gd name="T14" fmla="*/ 185 w 276"/>
                <a:gd name="T15" fmla="*/ 151 h 280"/>
                <a:gd name="T16" fmla="*/ 171 w 276"/>
                <a:gd name="T17" fmla="*/ 161 h 280"/>
                <a:gd name="T18" fmla="*/ 182 w 276"/>
                <a:gd name="T19" fmla="*/ 182 h 280"/>
                <a:gd name="T20" fmla="*/ 173 w 276"/>
                <a:gd name="T21" fmla="*/ 211 h 280"/>
                <a:gd name="T22" fmla="*/ 129 w 276"/>
                <a:gd name="T23" fmla="*/ 255 h 280"/>
                <a:gd name="T24" fmla="*/ 94 w 276"/>
                <a:gd name="T25" fmla="*/ 276 h 280"/>
                <a:gd name="T26" fmla="*/ 94 w 276"/>
                <a:gd name="T27" fmla="*/ 276 h 280"/>
                <a:gd name="T28" fmla="*/ 89 w 276"/>
                <a:gd name="T29" fmla="*/ 280 h 280"/>
                <a:gd name="T30" fmla="*/ 89 w 276"/>
                <a:gd name="T31" fmla="*/ 280 h 280"/>
                <a:gd name="T32" fmla="*/ 77 w 276"/>
                <a:gd name="T33" fmla="*/ 268 h 280"/>
                <a:gd name="T34" fmla="*/ 74 w 276"/>
                <a:gd name="T35" fmla="*/ 233 h 280"/>
                <a:gd name="T36" fmla="*/ 44 w 276"/>
                <a:gd name="T37" fmla="*/ 228 h 280"/>
                <a:gd name="T38" fmla="*/ 22 w 276"/>
                <a:gd name="T39" fmla="*/ 208 h 280"/>
                <a:gd name="T40" fmla="*/ 0 w 276"/>
                <a:gd name="T41" fmla="*/ 203 h 280"/>
                <a:gd name="T42" fmla="*/ 1 w 276"/>
                <a:gd name="T43" fmla="*/ 195 h 280"/>
                <a:gd name="T44" fmla="*/ 22 w 276"/>
                <a:gd name="T45" fmla="*/ 171 h 280"/>
                <a:gd name="T46" fmla="*/ 23 w 276"/>
                <a:gd name="T47" fmla="*/ 144 h 280"/>
                <a:gd name="T48" fmla="*/ 29 w 276"/>
                <a:gd name="T49" fmla="*/ 138 h 280"/>
                <a:gd name="T50" fmla="*/ 15 w 276"/>
                <a:gd name="T51" fmla="*/ 110 h 280"/>
                <a:gd name="T52" fmla="*/ 15 w 276"/>
                <a:gd name="T53" fmla="*/ 110 h 280"/>
                <a:gd name="T54" fmla="*/ 20 w 276"/>
                <a:gd name="T55" fmla="*/ 109 h 280"/>
                <a:gd name="T56" fmla="*/ 20 w 276"/>
                <a:gd name="T57" fmla="*/ 109 h 280"/>
                <a:gd name="T58" fmla="*/ 43 w 276"/>
                <a:gd name="T59" fmla="*/ 114 h 280"/>
                <a:gd name="T60" fmla="*/ 46 w 276"/>
                <a:gd name="T61" fmla="*/ 98 h 280"/>
                <a:gd name="T62" fmla="*/ 62 w 276"/>
                <a:gd name="T63" fmla="*/ 92 h 280"/>
                <a:gd name="T64" fmla="*/ 136 w 276"/>
                <a:gd name="T65" fmla="*/ 34 h 280"/>
                <a:gd name="T66" fmla="*/ 130 w 276"/>
                <a:gd name="T67" fmla="*/ 12 h 280"/>
                <a:gd name="T68" fmla="*/ 130 w 276"/>
                <a:gd name="T69" fmla="*/ 12 h 280"/>
                <a:gd name="T70" fmla="*/ 139 w 276"/>
                <a:gd name="T71" fmla="*/ 0 h 280"/>
                <a:gd name="T72" fmla="*/ 149 w 276"/>
                <a:gd name="T73" fmla="*/ 1 h 280"/>
                <a:gd name="T74" fmla="*/ 149 w 276"/>
                <a:gd name="T75" fmla="*/ 1 h 280"/>
                <a:gd name="T76" fmla="*/ 179 w 276"/>
                <a:gd name="T77" fmla="*/ 22 h 280"/>
                <a:gd name="T78" fmla="*/ 198 w 276"/>
                <a:gd name="T79" fmla="*/ 13 h 280"/>
                <a:gd name="T80" fmla="*/ 198 w 276"/>
                <a:gd name="T81" fmla="*/ 13 h 280"/>
                <a:gd name="T82" fmla="*/ 204 w 276"/>
                <a:gd name="T83" fmla="*/ 14 h 280"/>
                <a:gd name="T84" fmla="*/ 204 w 276"/>
                <a:gd name="T85" fmla="*/ 14 h 280"/>
                <a:gd name="T86" fmla="*/ 225 w 276"/>
                <a:gd name="T87" fmla="*/ 23 h 280"/>
                <a:gd name="T88" fmla="*/ 249 w 276"/>
                <a:gd name="T89" fmla="*/ 48 h 280"/>
                <a:gd name="T90" fmla="*/ 257 w 276"/>
                <a:gd name="T91" fmla="*/ 37 h 280"/>
                <a:gd name="T92" fmla="*/ 274 w 276"/>
                <a:gd name="T93" fmla="*/ 43 h 280"/>
                <a:gd name="T94" fmla="*/ 274 w 276"/>
                <a:gd name="T95" fmla="*/ 43 h 280"/>
                <a:gd name="T96" fmla="*/ 276 w 276"/>
                <a:gd name="T97" fmla="*/ 4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6" h="280">
                  <a:moveTo>
                    <a:pt x="276" y="43"/>
                  </a:moveTo>
                  <a:lnTo>
                    <a:pt x="265" y="58"/>
                  </a:lnTo>
                  <a:lnTo>
                    <a:pt x="267" y="64"/>
                  </a:lnTo>
                  <a:lnTo>
                    <a:pt x="247" y="73"/>
                  </a:lnTo>
                  <a:lnTo>
                    <a:pt x="241" y="83"/>
                  </a:lnTo>
                  <a:lnTo>
                    <a:pt x="221" y="90"/>
                  </a:lnTo>
                  <a:lnTo>
                    <a:pt x="195" y="118"/>
                  </a:lnTo>
                  <a:lnTo>
                    <a:pt x="185" y="151"/>
                  </a:lnTo>
                  <a:lnTo>
                    <a:pt x="171" y="161"/>
                  </a:lnTo>
                  <a:lnTo>
                    <a:pt x="182" y="182"/>
                  </a:lnTo>
                  <a:lnTo>
                    <a:pt x="173" y="211"/>
                  </a:lnTo>
                  <a:lnTo>
                    <a:pt x="129" y="255"/>
                  </a:lnTo>
                  <a:lnTo>
                    <a:pt x="94" y="276"/>
                  </a:lnTo>
                  <a:lnTo>
                    <a:pt x="94" y="276"/>
                  </a:lnTo>
                  <a:lnTo>
                    <a:pt x="89" y="280"/>
                  </a:lnTo>
                  <a:lnTo>
                    <a:pt x="89" y="280"/>
                  </a:lnTo>
                  <a:lnTo>
                    <a:pt x="77" y="268"/>
                  </a:lnTo>
                  <a:lnTo>
                    <a:pt x="74" y="233"/>
                  </a:lnTo>
                  <a:lnTo>
                    <a:pt x="44" y="228"/>
                  </a:lnTo>
                  <a:lnTo>
                    <a:pt x="22" y="208"/>
                  </a:lnTo>
                  <a:lnTo>
                    <a:pt x="0" y="203"/>
                  </a:lnTo>
                  <a:lnTo>
                    <a:pt x="1" y="195"/>
                  </a:lnTo>
                  <a:lnTo>
                    <a:pt x="22" y="171"/>
                  </a:lnTo>
                  <a:lnTo>
                    <a:pt x="23" y="144"/>
                  </a:lnTo>
                  <a:lnTo>
                    <a:pt x="29" y="138"/>
                  </a:lnTo>
                  <a:lnTo>
                    <a:pt x="15" y="110"/>
                  </a:lnTo>
                  <a:lnTo>
                    <a:pt x="15" y="110"/>
                  </a:lnTo>
                  <a:lnTo>
                    <a:pt x="20" y="109"/>
                  </a:lnTo>
                  <a:lnTo>
                    <a:pt x="20" y="109"/>
                  </a:lnTo>
                  <a:lnTo>
                    <a:pt x="43" y="114"/>
                  </a:lnTo>
                  <a:lnTo>
                    <a:pt x="46" y="98"/>
                  </a:lnTo>
                  <a:lnTo>
                    <a:pt x="62" y="92"/>
                  </a:lnTo>
                  <a:lnTo>
                    <a:pt x="136" y="34"/>
                  </a:lnTo>
                  <a:lnTo>
                    <a:pt x="130" y="12"/>
                  </a:lnTo>
                  <a:lnTo>
                    <a:pt x="130" y="12"/>
                  </a:lnTo>
                  <a:lnTo>
                    <a:pt x="139" y="0"/>
                  </a:lnTo>
                  <a:lnTo>
                    <a:pt x="149" y="1"/>
                  </a:lnTo>
                  <a:lnTo>
                    <a:pt x="149" y="1"/>
                  </a:lnTo>
                  <a:lnTo>
                    <a:pt x="179" y="22"/>
                  </a:lnTo>
                  <a:lnTo>
                    <a:pt x="198" y="13"/>
                  </a:lnTo>
                  <a:lnTo>
                    <a:pt x="198" y="13"/>
                  </a:lnTo>
                  <a:lnTo>
                    <a:pt x="204" y="14"/>
                  </a:lnTo>
                  <a:lnTo>
                    <a:pt x="204" y="14"/>
                  </a:lnTo>
                  <a:lnTo>
                    <a:pt x="225" y="23"/>
                  </a:lnTo>
                  <a:lnTo>
                    <a:pt x="249" y="48"/>
                  </a:lnTo>
                  <a:lnTo>
                    <a:pt x="257" y="37"/>
                  </a:lnTo>
                  <a:lnTo>
                    <a:pt x="274" y="43"/>
                  </a:lnTo>
                  <a:lnTo>
                    <a:pt x="274" y="43"/>
                  </a:lnTo>
                  <a:lnTo>
                    <a:pt x="276" y="4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0" name="Freeform 18">
              <a:extLst>
                <a:ext uri="{FF2B5EF4-FFF2-40B4-BE49-F238E27FC236}">
                  <a16:creationId xmlns:a16="http://schemas.microsoft.com/office/drawing/2014/main" id="{CB53590C-B46D-4E9E-BBB4-53F500A7F257}"/>
                </a:ext>
              </a:extLst>
            </p:cNvPr>
            <p:cNvSpPr>
              <a:spLocks/>
            </p:cNvSpPr>
            <p:nvPr/>
          </p:nvSpPr>
          <p:spPr bwMode="auto">
            <a:xfrm>
              <a:off x="9405938" y="2178050"/>
              <a:ext cx="534987" cy="222250"/>
            </a:xfrm>
            <a:custGeom>
              <a:avLst/>
              <a:gdLst>
                <a:gd name="T0" fmla="*/ 282 w 337"/>
                <a:gd name="T1" fmla="*/ 140 h 140"/>
                <a:gd name="T2" fmla="*/ 256 w 337"/>
                <a:gd name="T3" fmla="*/ 131 h 140"/>
                <a:gd name="T4" fmla="*/ 227 w 337"/>
                <a:gd name="T5" fmla="*/ 136 h 140"/>
                <a:gd name="T6" fmla="*/ 209 w 337"/>
                <a:gd name="T7" fmla="*/ 131 h 140"/>
                <a:gd name="T8" fmla="*/ 176 w 337"/>
                <a:gd name="T9" fmla="*/ 133 h 140"/>
                <a:gd name="T10" fmla="*/ 156 w 337"/>
                <a:gd name="T11" fmla="*/ 119 h 140"/>
                <a:gd name="T12" fmla="*/ 123 w 337"/>
                <a:gd name="T13" fmla="*/ 132 h 140"/>
                <a:gd name="T14" fmla="*/ 123 w 337"/>
                <a:gd name="T15" fmla="*/ 132 h 140"/>
                <a:gd name="T16" fmla="*/ 106 w 337"/>
                <a:gd name="T17" fmla="*/ 133 h 140"/>
                <a:gd name="T18" fmla="*/ 106 w 337"/>
                <a:gd name="T19" fmla="*/ 133 h 140"/>
                <a:gd name="T20" fmla="*/ 48 w 337"/>
                <a:gd name="T21" fmla="*/ 128 h 140"/>
                <a:gd name="T22" fmla="*/ 37 w 337"/>
                <a:gd name="T23" fmla="*/ 117 h 140"/>
                <a:gd name="T24" fmla="*/ 13 w 337"/>
                <a:gd name="T25" fmla="*/ 107 h 140"/>
                <a:gd name="T26" fmla="*/ 10 w 337"/>
                <a:gd name="T27" fmla="*/ 94 h 140"/>
                <a:gd name="T28" fmla="*/ 14 w 337"/>
                <a:gd name="T29" fmla="*/ 82 h 140"/>
                <a:gd name="T30" fmla="*/ 1 w 337"/>
                <a:gd name="T31" fmla="*/ 63 h 140"/>
                <a:gd name="T32" fmla="*/ 0 w 337"/>
                <a:gd name="T33" fmla="*/ 45 h 140"/>
                <a:gd name="T34" fmla="*/ 0 w 337"/>
                <a:gd name="T35" fmla="*/ 45 h 140"/>
                <a:gd name="T36" fmla="*/ 5 w 337"/>
                <a:gd name="T37" fmla="*/ 42 h 140"/>
                <a:gd name="T38" fmla="*/ 5 w 337"/>
                <a:gd name="T39" fmla="*/ 42 h 140"/>
                <a:gd name="T40" fmla="*/ 14 w 337"/>
                <a:gd name="T41" fmla="*/ 51 h 140"/>
                <a:gd name="T42" fmla="*/ 35 w 337"/>
                <a:gd name="T43" fmla="*/ 51 h 140"/>
                <a:gd name="T44" fmla="*/ 64 w 337"/>
                <a:gd name="T45" fmla="*/ 34 h 140"/>
                <a:gd name="T46" fmla="*/ 65 w 337"/>
                <a:gd name="T47" fmla="*/ 22 h 140"/>
                <a:gd name="T48" fmla="*/ 65 w 337"/>
                <a:gd name="T49" fmla="*/ 22 h 140"/>
                <a:gd name="T50" fmla="*/ 74 w 337"/>
                <a:gd name="T51" fmla="*/ 23 h 140"/>
                <a:gd name="T52" fmla="*/ 74 w 337"/>
                <a:gd name="T53" fmla="*/ 23 h 140"/>
                <a:gd name="T54" fmla="*/ 89 w 337"/>
                <a:gd name="T55" fmla="*/ 18 h 140"/>
                <a:gd name="T56" fmla="*/ 154 w 337"/>
                <a:gd name="T57" fmla="*/ 22 h 140"/>
                <a:gd name="T58" fmla="*/ 160 w 337"/>
                <a:gd name="T59" fmla="*/ 20 h 140"/>
                <a:gd name="T60" fmla="*/ 163 w 337"/>
                <a:gd name="T61" fmla="*/ 6 h 140"/>
                <a:gd name="T62" fmla="*/ 163 w 337"/>
                <a:gd name="T63" fmla="*/ 6 h 140"/>
                <a:gd name="T64" fmla="*/ 171 w 337"/>
                <a:gd name="T65" fmla="*/ 0 h 140"/>
                <a:gd name="T66" fmla="*/ 181 w 337"/>
                <a:gd name="T67" fmla="*/ 1 h 140"/>
                <a:gd name="T68" fmla="*/ 191 w 337"/>
                <a:gd name="T69" fmla="*/ 11 h 140"/>
                <a:gd name="T70" fmla="*/ 211 w 337"/>
                <a:gd name="T71" fmla="*/ 14 h 140"/>
                <a:gd name="T72" fmla="*/ 203 w 337"/>
                <a:gd name="T73" fmla="*/ 23 h 140"/>
                <a:gd name="T74" fmla="*/ 207 w 337"/>
                <a:gd name="T75" fmla="*/ 35 h 140"/>
                <a:gd name="T76" fmla="*/ 268 w 337"/>
                <a:gd name="T77" fmla="*/ 84 h 140"/>
                <a:gd name="T78" fmla="*/ 337 w 337"/>
                <a:gd name="T79" fmla="*/ 99 h 140"/>
                <a:gd name="T80" fmla="*/ 337 w 337"/>
                <a:gd name="T81" fmla="*/ 99 h 140"/>
                <a:gd name="T82" fmla="*/ 309 w 337"/>
                <a:gd name="T83" fmla="*/ 127 h 140"/>
                <a:gd name="T84" fmla="*/ 293 w 337"/>
                <a:gd name="T85" fmla="*/ 136 h 140"/>
                <a:gd name="T86" fmla="*/ 283 w 337"/>
                <a:gd name="T87" fmla="*/ 136 h 140"/>
                <a:gd name="T88" fmla="*/ 283 w 337"/>
                <a:gd name="T89" fmla="*/ 136 h 140"/>
                <a:gd name="T90" fmla="*/ 282 w 337"/>
                <a:gd name="T91"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7" h="140">
                  <a:moveTo>
                    <a:pt x="282" y="140"/>
                  </a:moveTo>
                  <a:lnTo>
                    <a:pt x="256" y="131"/>
                  </a:lnTo>
                  <a:lnTo>
                    <a:pt x="227" y="136"/>
                  </a:lnTo>
                  <a:lnTo>
                    <a:pt x="209" y="131"/>
                  </a:lnTo>
                  <a:lnTo>
                    <a:pt x="176" y="133"/>
                  </a:lnTo>
                  <a:lnTo>
                    <a:pt x="156" y="119"/>
                  </a:lnTo>
                  <a:lnTo>
                    <a:pt x="123" y="132"/>
                  </a:lnTo>
                  <a:lnTo>
                    <a:pt x="123" y="132"/>
                  </a:lnTo>
                  <a:lnTo>
                    <a:pt x="106" y="133"/>
                  </a:lnTo>
                  <a:lnTo>
                    <a:pt x="106" y="133"/>
                  </a:lnTo>
                  <a:lnTo>
                    <a:pt x="48" y="128"/>
                  </a:lnTo>
                  <a:lnTo>
                    <a:pt x="37" y="117"/>
                  </a:lnTo>
                  <a:lnTo>
                    <a:pt x="13" y="107"/>
                  </a:lnTo>
                  <a:lnTo>
                    <a:pt x="10" y="94"/>
                  </a:lnTo>
                  <a:lnTo>
                    <a:pt x="14" y="82"/>
                  </a:lnTo>
                  <a:lnTo>
                    <a:pt x="1" y="63"/>
                  </a:lnTo>
                  <a:lnTo>
                    <a:pt x="0" y="45"/>
                  </a:lnTo>
                  <a:lnTo>
                    <a:pt x="0" y="45"/>
                  </a:lnTo>
                  <a:lnTo>
                    <a:pt x="5" y="42"/>
                  </a:lnTo>
                  <a:lnTo>
                    <a:pt x="5" y="42"/>
                  </a:lnTo>
                  <a:lnTo>
                    <a:pt x="14" y="51"/>
                  </a:lnTo>
                  <a:lnTo>
                    <a:pt x="35" y="51"/>
                  </a:lnTo>
                  <a:lnTo>
                    <a:pt x="64" y="34"/>
                  </a:lnTo>
                  <a:lnTo>
                    <a:pt x="65" y="22"/>
                  </a:lnTo>
                  <a:lnTo>
                    <a:pt x="65" y="22"/>
                  </a:lnTo>
                  <a:lnTo>
                    <a:pt x="74" y="23"/>
                  </a:lnTo>
                  <a:lnTo>
                    <a:pt x="74" y="23"/>
                  </a:lnTo>
                  <a:lnTo>
                    <a:pt x="89" y="18"/>
                  </a:lnTo>
                  <a:lnTo>
                    <a:pt x="154" y="22"/>
                  </a:lnTo>
                  <a:lnTo>
                    <a:pt x="160" y="20"/>
                  </a:lnTo>
                  <a:lnTo>
                    <a:pt x="163" y="6"/>
                  </a:lnTo>
                  <a:lnTo>
                    <a:pt x="163" y="6"/>
                  </a:lnTo>
                  <a:lnTo>
                    <a:pt x="171" y="0"/>
                  </a:lnTo>
                  <a:lnTo>
                    <a:pt x="181" y="1"/>
                  </a:lnTo>
                  <a:lnTo>
                    <a:pt x="191" y="11"/>
                  </a:lnTo>
                  <a:lnTo>
                    <a:pt x="211" y="14"/>
                  </a:lnTo>
                  <a:lnTo>
                    <a:pt x="203" y="23"/>
                  </a:lnTo>
                  <a:lnTo>
                    <a:pt x="207" y="35"/>
                  </a:lnTo>
                  <a:lnTo>
                    <a:pt x="268" y="84"/>
                  </a:lnTo>
                  <a:lnTo>
                    <a:pt x="337" y="99"/>
                  </a:lnTo>
                  <a:lnTo>
                    <a:pt x="337" y="99"/>
                  </a:lnTo>
                  <a:lnTo>
                    <a:pt x="309" y="127"/>
                  </a:lnTo>
                  <a:lnTo>
                    <a:pt x="293" y="136"/>
                  </a:lnTo>
                  <a:lnTo>
                    <a:pt x="283" y="136"/>
                  </a:lnTo>
                  <a:lnTo>
                    <a:pt x="283" y="136"/>
                  </a:lnTo>
                  <a:lnTo>
                    <a:pt x="282" y="14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1" name="Freeform 19">
              <a:extLst>
                <a:ext uri="{FF2B5EF4-FFF2-40B4-BE49-F238E27FC236}">
                  <a16:creationId xmlns:a16="http://schemas.microsoft.com/office/drawing/2014/main" id="{0084F3C7-87D1-4BBE-8A5E-9E79FCB6C701}"/>
                </a:ext>
              </a:extLst>
            </p:cNvPr>
            <p:cNvSpPr>
              <a:spLocks/>
            </p:cNvSpPr>
            <p:nvPr/>
          </p:nvSpPr>
          <p:spPr bwMode="auto">
            <a:xfrm>
              <a:off x="10372725" y="2286000"/>
              <a:ext cx="619125" cy="592138"/>
            </a:xfrm>
            <a:custGeom>
              <a:avLst/>
              <a:gdLst>
                <a:gd name="T0" fmla="*/ 320 w 390"/>
                <a:gd name="T1" fmla="*/ 135 h 373"/>
                <a:gd name="T2" fmla="*/ 311 w 390"/>
                <a:gd name="T3" fmla="*/ 144 h 373"/>
                <a:gd name="T4" fmla="*/ 314 w 390"/>
                <a:gd name="T5" fmla="*/ 154 h 373"/>
                <a:gd name="T6" fmla="*/ 319 w 390"/>
                <a:gd name="T7" fmla="*/ 200 h 373"/>
                <a:gd name="T8" fmla="*/ 336 w 390"/>
                <a:gd name="T9" fmla="*/ 240 h 373"/>
                <a:gd name="T10" fmla="*/ 382 w 390"/>
                <a:gd name="T11" fmla="*/ 240 h 373"/>
                <a:gd name="T12" fmla="*/ 387 w 390"/>
                <a:gd name="T13" fmla="*/ 241 h 373"/>
                <a:gd name="T14" fmla="*/ 390 w 390"/>
                <a:gd name="T15" fmla="*/ 252 h 373"/>
                <a:gd name="T16" fmla="*/ 383 w 390"/>
                <a:gd name="T17" fmla="*/ 306 h 373"/>
                <a:gd name="T18" fmla="*/ 330 w 390"/>
                <a:gd name="T19" fmla="*/ 350 h 373"/>
                <a:gd name="T20" fmla="*/ 302 w 390"/>
                <a:gd name="T21" fmla="*/ 354 h 373"/>
                <a:gd name="T22" fmla="*/ 288 w 390"/>
                <a:gd name="T23" fmla="*/ 360 h 373"/>
                <a:gd name="T24" fmla="*/ 268 w 390"/>
                <a:gd name="T25" fmla="*/ 373 h 373"/>
                <a:gd name="T26" fmla="*/ 269 w 390"/>
                <a:gd name="T27" fmla="*/ 362 h 373"/>
                <a:gd name="T28" fmla="*/ 199 w 390"/>
                <a:gd name="T29" fmla="*/ 334 h 373"/>
                <a:gd name="T30" fmla="*/ 207 w 390"/>
                <a:gd name="T31" fmla="*/ 314 h 373"/>
                <a:gd name="T32" fmla="*/ 214 w 390"/>
                <a:gd name="T33" fmla="*/ 301 h 373"/>
                <a:gd name="T34" fmla="*/ 139 w 390"/>
                <a:gd name="T35" fmla="*/ 269 h 373"/>
                <a:gd name="T36" fmla="*/ 55 w 390"/>
                <a:gd name="T37" fmla="*/ 210 h 373"/>
                <a:gd name="T38" fmla="*/ 16 w 390"/>
                <a:gd name="T39" fmla="*/ 176 h 373"/>
                <a:gd name="T40" fmla="*/ 41 w 390"/>
                <a:gd name="T41" fmla="*/ 147 h 373"/>
                <a:gd name="T42" fmla="*/ 22 w 390"/>
                <a:gd name="T43" fmla="*/ 115 h 373"/>
                <a:gd name="T44" fmla="*/ 26 w 390"/>
                <a:gd name="T45" fmla="*/ 95 h 373"/>
                <a:gd name="T46" fmla="*/ 1 w 390"/>
                <a:gd name="T47" fmla="*/ 67 h 373"/>
                <a:gd name="T48" fmla="*/ 1 w 390"/>
                <a:gd name="T49" fmla="*/ 52 h 373"/>
                <a:gd name="T50" fmla="*/ 22 w 390"/>
                <a:gd name="T51" fmla="*/ 39 h 373"/>
                <a:gd name="T52" fmla="*/ 26 w 390"/>
                <a:gd name="T53" fmla="*/ 39 h 373"/>
                <a:gd name="T54" fmla="*/ 63 w 390"/>
                <a:gd name="T55" fmla="*/ 18 h 373"/>
                <a:gd name="T56" fmla="*/ 113 w 390"/>
                <a:gd name="T57" fmla="*/ 0 h 373"/>
                <a:gd name="T58" fmla="*/ 182 w 390"/>
                <a:gd name="T59" fmla="*/ 26 h 373"/>
                <a:gd name="T60" fmla="*/ 229 w 390"/>
                <a:gd name="T61" fmla="*/ 51 h 373"/>
                <a:gd name="T62" fmla="*/ 282 w 390"/>
                <a:gd name="T63" fmla="*/ 36 h 373"/>
                <a:gd name="T64" fmla="*/ 281 w 390"/>
                <a:gd name="T65" fmla="*/ 21 h 373"/>
                <a:gd name="T66" fmla="*/ 307 w 390"/>
                <a:gd name="T67" fmla="*/ 29 h 373"/>
                <a:gd name="T68" fmla="*/ 332 w 390"/>
                <a:gd name="T69" fmla="*/ 9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373">
                  <a:moveTo>
                    <a:pt x="331" y="115"/>
                  </a:moveTo>
                  <a:lnTo>
                    <a:pt x="320" y="135"/>
                  </a:lnTo>
                  <a:lnTo>
                    <a:pt x="320" y="135"/>
                  </a:lnTo>
                  <a:lnTo>
                    <a:pt x="311" y="144"/>
                  </a:lnTo>
                  <a:lnTo>
                    <a:pt x="314" y="154"/>
                  </a:lnTo>
                  <a:lnTo>
                    <a:pt x="314" y="154"/>
                  </a:lnTo>
                  <a:lnTo>
                    <a:pt x="320" y="171"/>
                  </a:lnTo>
                  <a:lnTo>
                    <a:pt x="319" y="200"/>
                  </a:lnTo>
                  <a:lnTo>
                    <a:pt x="334" y="211"/>
                  </a:lnTo>
                  <a:lnTo>
                    <a:pt x="336" y="240"/>
                  </a:lnTo>
                  <a:lnTo>
                    <a:pt x="368" y="247"/>
                  </a:lnTo>
                  <a:lnTo>
                    <a:pt x="382" y="240"/>
                  </a:lnTo>
                  <a:lnTo>
                    <a:pt x="382" y="240"/>
                  </a:lnTo>
                  <a:lnTo>
                    <a:pt x="387" y="241"/>
                  </a:lnTo>
                  <a:lnTo>
                    <a:pt x="390" y="252"/>
                  </a:lnTo>
                  <a:lnTo>
                    <a:pt x="390" y="252"/>
                  </a:lnTo>
                  <a:lnTo>
                    <a:pt x="390" y="280"/>
                  </a:lnTo>
                  <a:lnTo>
                    <a:pt x="383" y="306"/>
                  </a:lnTo>
                  <a:lnTo>
                    <a:pt x="351" y="338"/>
                  </a:lnTo>
                  <a:lnTo>
                    <a:pt x="330" y="350"/>
                  </a:lnTo>
                  <a:lnTo>
                    <a:pt x="302" y="354"/>
                  </a:lnTo>
                  <a:lnTo>
                    <a:pt x="302" y="354"/>
                  </a:lnTo>
                  <a:lnTo>
                    <a:pt x="288" y="360"/>
                  </a:lnTo>
                  <a:lnTo>
                    <a:pt x="288" y="360"/>
                  </a:lnTo>
                  <a:lnTo>
                    <a:pt x="275" y="373"/>
                  </a:lnTo>
                  <a:lnTo>
                    <a:pt x="268" y="373"/>
                  </a:lnTo>
                  <a:lnTo>
                    <a:pt x="268" y="373"/>
                  </a:lnTo>
                  <a:lnTo>
                    <a:pt x="269" y="362"/>
                  </a:lnTo>
                  <a:lnTo>
                    <a:pt x="269" y="362"/>
                  </a:lnTo>
                  <a:lnTo>
                    <a:pt x="199" y="334"/>
                  </a:lnTo>
                  <a:lnTo>
                    <a:pt x="196" y="314"/>
                  </a:lnTo>
                  <a:lnTo>
                    <a:pt x="207" y="314"/>
                  </a:lnTo>
                  <a:lnTo>
                    <a:pt x="215" y="307"/>
                  </a:lnTo>
                  <a:lnTo>
                    <a:pt x="214" y="301"/>
                  </a:lnTo>
                  <a:lnTo>
                    <a:pt x="156" y="307"/>
                  </a:lnTo>
                  <a:lnTo>
                    <a:pt x="139" y="269"/>
                  </a:lnTo>
                  <a:lnTo>
                    <a:pt x="75" y="218"/>
                  </a:lnTo>
                  <a:lnTo>
                    <a:pt x="55" y="210"/>
                  </a:lnTo>
                  <a:lnTo>
                    <a:pt x="32" y="215"/>
                  </a:lnTo>
                  <a:lnTo>
                    <a:pt x="16" y="176"/>
                  </a:lnTo>
                  <a:lnTo>
                    <a:pt x="41" y="153"/>
                  </a:lnTo>
                  <a:lnTo>
                    <a:pt x="41" y="147"/>
                  </a:lnTo>
                  <a:lnTo>
                    <a:pt x="35" y="127"/>
                  </a:lnTo>
                  <a:lnTo>
                    <a:pt x="22" y="115"/>
                  </a:lnTo>
                  <a:lnTo>
                    <a:pt x="20" y="107"/>
                  </a:lnTo>
                  <a:lnTo>
                    <a:pt x="26" y="95"/>
                  </a:lnTo>
                  <a:lnTo>
                    <a:pt x="16" y="76"/>
                  </a:lnTo>
                  <a:lnTo>
                    <a:pt x="1" y="67"/>
                  </a:lnTo>
                  <a:lnTo>
                    <a:pt x="0" y="58"/>
                  </a:lnTo>
                  <a:lnTo>
                    <a:pt x="1" y="52"/>
                  </a:lnTo>
                  <a:lnTo>
                    <a:pt x="22" y="39"/>
                  </a:lnTo>
                  <a:lnTo>
                    <a:pt x="22" y="39"/>
                  </a:lnTo>
                  <a:lnTo>
                    <a:pt x="26" y="39"/>
                  </a:lnTo>
                  <a:lnTo>
                    <a:pt x="26" y="39"/>
                  </a:lnTo>
                  <a:lnTo>
                    <a:pt x="52" y="29"/>
                  </a:lnTo>
                  <a:lnTo>
                    <a:pt x="63" y="18"/>
                  </a:lnTo>
                  <a:lnTo>
                    <a:pt x="90" y="17"/>
                  </a:lnTo>
                  <a:lnTo>
                    <a:pt x="113" y="0"/>
                  </a:lnTo>
                  <a:lnTo>
                    <a:pt x="153" y="23"/>
                  </a:lnTo>
                  <a:lnTo>
                    <a:pt x="182" y="26"/>
                  </a:lnTo>
                  <a:lnTo>
                    <a:pt x="215" y="47"/>
                  </a:lnTo>
                  <a:lnTo>
                    <a:pt x="229" y="51"/>
                  </a:lnTo>
                  <a:lnTo>
                    <a:pt x="276" y="49"/>
                  </a:lnTo>
                  <a:lnTo>
                    <a:pt x="282" y="36"/>
                  </a:lnTo>
                  <a:lnTo>
                    <a:pt x="281" y="21"/>
                  </a:lnTo>
                  <a:lnTo>
                    <a:pt x="281" y="21"/>
                  </a:lnTo>
                  <a:lnTo>
                    <a:pt x="297" y="20"/>
                  </a:lnTo>
                  <a:lnTo>
                    <a:pt x="307" y="29"/>
                  </a:lnTo>
                  <a:lnTo>
                    <a:pt x="320" y="78"/>
                  </a:lnTo>
                  <a:lnTo>
                    <a:pt x="332" y="96"/>
                  </a:lnTo>
                  <a:lnTo>
                    <a:pt x="331" y="1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2" name="Freeform 20">
              <a:extLst>
                <a:ext uri="{FF2B5EF4-FFF2-40B4-BE49-F238E27FC236}">
                  <a16:creationId xmlns:a16="http://schemas.microsoft.com/office/drawing/2014/main" id="{4F19B3A6-03AC-4821-87C2-5254E14C7495}"/>
                </a:ext>
              </a:extLst>
            </p:cNvPr>
            <p:cNvSpPr>
              <a:spLocks noEditPoints="1"/>
            </p:cNvSpPr>
            <p:nvPr/>
          </p:nvSpPr>
          <p:spPr bwMode="auto">
            <a:xfrm>
              <a:off x="10272713" y="2025650"/>
              <a:ext cx="182562" cy="127000"/>
            </a:xfrm>
            <a:custGeom>
              <a:avLst/>
              <a:gdLst>
                <a:gd name="T0" fmla="*/ 93 w 115"/>
                <a:gd name="T1" fmla="*/ 80 h 80"/>
                <a:gd name="T2" fmla="*/ 79 w 115"/>
                <a:gd name="T3" fmla="*/ 78 h 80"/>
                <a:gd name="T4" fmla="*/ 76 w 115"/>
                <a:gd name="T5" fmla="*/ 73 h 80"/>
                <a:gd name="T6" fmla="*/ 81 w 115"/>
                <a:gd name="T7" fmla="*/ 67 h 80"/>
                <a:gd name="T8" fmla="*/ 92 w 115"/>
                <a:gd name="T9" fmla="*/ 68 h 80"/>
                <a:gd name="T10" fmla="*/ 93 w 115"/>
                <a:gd name="T11" fmla="*/ 80 h 80"/>
                <a:gd name="T12" fmla="*/ 48 w 115"/>
                <a:gd name="T13" fmla="*/ 72 h 80"/>
                <a:gd name="T14" fmla="*/ 33 w 115"/>
                <a:gd name="T15" fmla="*/ 72 h 80"/>
                <a:gd name="T16" fmla="*/ 30 w 115"/>
                <a:gd name="T17" fmla="*/ 66 h 80"/>
                <a:gd name="T18" fmla="*/ 47 w 115"/>
                <a:gd name="T19" fmla="*/ 62 h 80"/>
                <a:gd name="T20" fmla="*/ 48 w 115"/>
                <a:gd name="T21" fmla="*/ 72 h 80"/>
                <a:gd name="T22" fmla="*/ 115 w 115"/>
                <a:gd name="T23" fmla="*/ 27 h 80"/>
                <a:gd name="T24" fmla="*/ 110 w 115"/>
                <a:gd name="T25" fmla="*/ 38 h 80"/>
                <a:gd name="T26" fmla="*/ 80 w 115"/>
                <a:gd name="T27" fmla="*/ 50 h 80"/>
                <a:gd name="T28" fmla="*/ 60 w 115"/>
                <a:gd name="T29" fmla="*/ 50 h 80"/>
                <a:gd name="T30" fmla="*/ 39 w 115"/>
                <a:gd name="T31" fmla="*/ 37 h 80"/>
                <a:gd name="T32" fmla="*/ 35 w 115"/>
                <a:gd name="T33" fmla="*/ 43 h 80"/>
                <a:gd name="T34" fmla="*/ 19 w 115"/>
                <a:gd name="T35" fmla="*/ 42 h 80"/>
                <a:gd name="T36" fmla="*/ 0 w 115"/>
                <a:gd name="T37" fmla="*/ 32 h 80"/>
                <a:gd name="T38" fmla="*/ 0 w 115"/>
                <a:gd name="T39" fmla="*/ 23 h 80"/>
                <a:gd name="T40" fmla="*/ 18 w 115"/>
                <a:gd name="T41" fmla="*/ 16 h 80"/>
                <a:gd name="T42" fmla="*/ 33 w 115"/>
                <a:gd name="T43" fmla="*/ 16 h 80"/>
                <a:gd name="T44" fmla="*/ 49 w 115"/>
                <a:gd name="T45" fmla="*/ 29 h 80"/>
                <a:gd name="T46" fmla="*/ 62 w 115"/>
                <a:gd name="T47" fmla="*/ 30 h 80"/>
                <a:gd name="T48" fmla="*/ 75 w 115"/>
                <a:gd name="T49" fmla="*/ 25 h 80"/>
                <a:gd name="T50" fmla="*/ 79 w 115"/>
                <a:gd name="T51" fmla="*/ 13 h 80"/>
                <a:gd name="T52" fmla="*/ 95 w 115"/>
                <a:gd name="T53" fmla="*/ 0 h 80"/>
                <a:gd name="T54" fmla="*/ 106 w 115"/>
                <a:gd name="T55" fmla="*/ 2 h 80"/>
                <a:gd name="T56" fmla="*/ 115 w 115"/>
                <a:gd name="T57"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80">
                  <a:moveTo>
                    <a:pt x="93" y="80"/>
                  </a:moveTo>
                  <a:lnTo>
                    <a:pt x="79" y="78"/>
                  </a:lnTo>
                  <a:lnTo>
                    <a:pt x="76" y="73"/>
                  </a:lnTo>
                  <a:lnTo>
                    <a:pt x="81" y="67"/>
                  </a:lnTo>
                  <a:lnTo>
                    <a:pt x="92" y="68"/>
                  </a:lnTo>
                  <a:lnTo>
                    <a:pt x="93" y="80"/>
                  </a:lnTo>
                  <a:close/>
                  <a:moveTo>
                    <a:pt x="48" y="72"/>
                  </a:moveTo>
                  <a:lnTo>
                    <a:pt x="33" y="72"/>
                  </a:lnTo>
                  <a:lnTo>
                    <a:pt x="30" y="66"/>
                  </a:lnTo>
                  <a:lnTo>
                    <a:pt x="47" y="62"/>
                  </a:lnTo>
                  <a:lnTo>
                    <a:pt x="48" y="72"/>
                  </a:lnTo>
                  <a:close/>
                  <a:moveTo>
                    <a:pt x="115" y="27"/>
                  </a:moveTo>
                  <a:lnTo>
                    <a:pt x="110" y="38"/>
                  </a:lnTo>
                  <a:lnTo>
                    <a:pt x="80" y="50"/>
                  </a:lnTo>
                  <a:lnTo>
                    <a:pt x="60" y="50"/>
                  </a:lnTo>
                  <a:lnTo>
                    <a:pt x="39" y="37"/>
                  </a:lnTo>
                  <a:lnTo>
                    <a:pt x="35" y="43"/>
                  </a:lnTo>
                  <a:lnTo>
                    <a:pt x="19" y="42"/>
                  </a:lnTo>
                  <a:lnTo>
                    <a:pt x="0" y="32"/>
                  </a:lnTo>
                  <a:lnTo>
                    <a:pt x="0" y="23"/>
                  </a:lnTo>
                  <a:lnTo>
                    <a:pt x="18" y="16"/>
                  </a:lnTo>
                  <a:lnTo>
                    <a:pt x="33" y="16"/>
                  </a:lnTo>
                  <a:lnTo>
                    <a:pt x="49" y="29"/>
                  </a:lnTo>
                  <a:lnTo>
                    <a:pt x="62" y="30"/>
                  </a:lnTo>
                  <a:lnTo>
                    <a:pt x="75" y="25"/>
                  </a:lnTo>
                  <a:lnTo>
                    <a:pt x="79" y="13"/>
                  </a:lnTo>
                  <a:lnTo>
                    <a:pt x="95" y="0"/>
                  </a:lnTo>
                  <a:lnTo>
                    <a:pt x="106" y="2"/>
                  </a:lnTo>
                  <a:lnTo>
                    <a:pt x="115" y="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3" name="Freeform 21">
              <a:extLst>
                <a:ext uri="{FF2B5EF4-FFF2-40B4-BE49-F238E27FC236}">
                  <a16:creationId xmlns:a16="http://schemas.microsoft.com/office/drawing/2014/main" id="{CF4EABAF-28AF-450C-BB90-23AA8925BE7D}"/>
                </a:ext>
              </a:extLst>
            </p:cNvPr>
            <p:cNvSpPr>
              <a:spLocks/>
            </p:cNvSpPr>
            <p:nvPr/>
          </p:nvSpPr>
          <p:spPr bwMode="auto">
            <a:xfrm>
              <a:off x="8472488" y="2425700"/>
              <a:ext cx="495300" cy="555625"/>
            </a:xfrm>
            <a:custGeom>
              <a:avLst/>
              <a:gdLst>
                <a:gd name="T0" fmla="*/ 255 w 312"/>
                <a:gd name="T1" fmla="*/ 86 h 350"/>
                <a:gd name="T2" fmla="*/ 289 w 312"/>
                <a:gd name="T3" fmla="*/ 123 h 350"/>
                <a:gd name="T4" fmla="*/ 305 w 312"/>
                <a:gd name="T5" fmla="*/ 152 h 350"/>
                <a:gd name="T6" fmla="*/ 305 w 312"/>
                <a:gd name="T7" fmla="*/ 195 h 350"/>
                <a:gd name="T8" fmla="*/ 288 w 312"/>
                <a:gd name="T9" fmla="*/ 219 h 350"/>
                <a:gd name="T10" fmla="*/ 311 w 312"/>
                <a:gd name="T11" fmla="*/ 244 h 350"/>
                <a:gd name="T12" fmla="*/ 312 w 312"/>
                <a:gd name="T13" fmla="*/ 257 h 350"/>
                <a:gd name="T14" fmla="*/ 298 w 312"/>
                <a:gd name="T15" fmla="*/ 290 h 350"/>
                <a:gd name="T16" fmla="*/ 268 w 312"/>
                <a:gd name="T17" fmla="*/ 310 h 350"/>
                <a:gd name="T18" fmla="*/ 257 w 312"/>
                <a:gd name="T19" fmla="*/ 350 h 350"/>
                <a:gd name="T20" fmla="*/ 227 w 312"/>
                <a:gd name="T21" fmla="*/ 318 h 350"/>
                <a:gd name="T22" fmla="*/ 204 w 312"/>
                <a:gd name="T23" fmla="*/ 285 h 350"/>
                <a:gd name="T24" fmla="*/ 192 w 312"/>
                <a:gd name="T25" fmla="*/ 276 h 350"/>
                <a:gd name="T26" fmla="*/ 170 w 312"/>
                <a:gd name="T27" fmla="*/ 241 h 350"/>
                <a:gd name="T28" fmla="*/ 144 w 312"/>
                <a:gd name="T29" fmla="*/ 240 h 350"/>
                <a:gd name="T30" fmla="*/ 80 w 312"/>
                <a:gd name="T31" fmla="*/ 223 h 350"/>
                <a:gd name="T32" fmla="*/ 0 w 312"/>
                <a:gd name="T33" fmla="*/ 172 h 350"/>
                <a:gd name="T34" fmla="*/ 0 w 312"/>
                <a:gd name="T35" fmla="*/ 172 h 350"/>
                <a:gd name="T36" fmla="*/ 19 w 312"/>
                <a:gd name="T37" fmla="*/ 141 h 350"/>
                <a:gd name="T38" fmla="*/ 7 w 312"/>
                <a:gd name="T39" fmla="*/ 123 h 350"/>
                <a:gd name="T40" fmla="*/ 25 w 312"/>
                <a:gd name="T41" fmla="*/ 94 h 350"/>
                <a:gd name="T42" fmla="*/ 30 w 312"/>
                <a:gd name="T43" fmla="*/ 80 h 350"/>
                <a:gd name="T44" fmla="*/ 33 w 312"/>
                <a:gd name="T45" fmla="*/ 72 h 350"/>
                <a:gd name="T46" fmla="*/ 59 w 312"/>
                <a:gd name="T47" fmla="*/ 61 h 350"/>
                <a:gd name="T48" fmla="*/ 71 w 312"/>
                <a:gd name="T49" fmla="*/ 65 h 350"/>
                <a:gd name="T50" fmla="*/ 74 w 312"/>
                <a:gd name="T51" fmla="*/ 91 h 350"/>
                <a:gd name="T52" fmla="*/ 99 w 312"/>
                <a:gd name="T53" fmla="*/ 90 h 350"/>
                <a:gd name="T54" fmla="*/ 118 w 312"/>
                <a:gd name="T55" fmla="*/ 55 h 350"/>
                <a:gd name="T56" fmla="*/ 122 w 312"/>
                <a:gd name="T57" fmla="*/ 49 h 350"/>
                <a:gd name="T58" fmla="*/ 143 w 312"/>
                <a:gd name="T59" fmla="*/ 58 h 350"/>
                <a:gd name="T60" fmla="*/ 139 w 312"/>
                <a:gd name="T61" fmla="*/ 50 h 350"/>
                <a:gd name="T62" fmla="*/ 143 w 312"/>
                <a:gd name="T63" fmla="*/ 39 h 350"/>
                <a:gd name="T64" fmla="*/ 157 w 312"/>
                <a:gd name="T65" fmla="*/ 48 h 350"/>
                <a:gd name="T66" fmla="*/ 174 w 312"/>
                <a:gd name="T67" fmla="*/ 0 h 350"/>
                <a:gd name="T68" fmla="*/ 180 w 312"/>
                <a:gd name="T69" fmla="*/ 30 h 350"/>
                <a:gd name="T70" fmla="*/ 208 w 312"/>
                <a:gd name="T71" fmla="*/ 32 h 350"/>
                <a:gd name="T72" fmla="*/ 225 w 312"/>
                <a:gd name="T73" fmla="*/ 19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2" h="350">
                  <a:moveTo>
                    <a:pt x="228" y="16"/>
                  </a:moveTo>
                  <a:lnTo>
                    <a:pt x="255" y="86"/>
                  </a:lnTo>
                  <a:lnTo>
                    <a:pt x="256" y="100"/>
                  </a:lnTo>
                  <a:lnTo>
                    <a:pt x="289" y="123"/>
                  </a:lnTo>
                  <a:lnTo>
                    <a:pt x="292" y="138"/>
                  </a:lnTo>
                  <a:lnTo>
                    <a:pt x="305" y="152"/>
                  </a:lnTo>
                  <a:lnTo>
                    <a:pt x="295" y="167"/>
                  </a:lnTo>
                  <a:lnTo>
                    <a:pt x="305" y="195"/>
                  </a:lnTo>
                  <a:lnTo>
                    <a:pt x="274" y="212"/>
                  </a:lnTo>
                  <a:lnTo>
                    <a:pt x="288" y="219"/>
                  </a:lnTo>
                  <a:lnTo>
                    <a:pt x="296" y="235"/>
                  </a:lnTo>
                  <a:lnTo>
                    <a:pt x="311" y="244"/>
                  </a:lnTo>
                  <a:lnTo>
                    <a:pt x="311" y="244"/>
                  </a:lnTo>
                  <a:lnTo>
                    <a:pt x="312" y="257"/>
                  </a:lnTo>
                  <a:lnTo>
                    <a:pt x="312" y="257"/>
                  </a:lnTo>
                  <a:lnTo>
                    <a:pt x="298" y="290"/>
                  </a:lnTo>
                  <a:lnTo>
                    <a:pt x="280" y="297"/>
                  </a:lnTo>
                  <a:lnTo>
                    <a:pt x="268" y="310"/>
                  </a:lnTo>
                  <a:lnTo>
                    <a:pt x="265" y="348"/>
                  </a:lnTo>
                  <a:lnTo>
                    <a:pt x="257" y="350"/>
                  </a:lnTo>
                  <a:lnTo>
                    <a:pt x="248" y="345"/>
                  </a:lnTo>
                  <a:lnTo>
                    <a:pt x="227" y="318"/>
                  </a:lnTo>
                  <a:lnTo>
                    <a:pt x="197" y="296"/>
                  </a:lnTo>
                  <a:lnTo>
                    <a:pt x="204" y="285"/>
                  </a:lnTo>
                  <a:lnTo>
                    <a:pt x="202" y="280"/>
                  </a:lnTo>
                  <a:lnTo>
                    <a:pt x="192" y="276"/>
                  </a:lnTo>
                  <a:lnTo>
                    <a:pt x="191" y="267"/>
                  </a:lnTo>
                  <a:lnTo>
                    <a:pt x="170" y="241"/>
                  </a:lnTo>
                  <a:lnTo>
                    <a:pt x="157" y="238"/>
                  </a:lnTo>
                  <a:lnTo>
                    <a:pt x="144" y="240"/>
                  </a:lnTo>
                  <a:lnTo>
                    <a:pt x="111" y="223"/>
                  </a:lnTo>
                  <a:lnTo>
                    <a:pt x="80" y="223"/>
                  </a:lnTo>
                  <a:lnTo>
                    <a:pt x="49" y="209"/>
                  </a:lnTo>
                  <a:lnTo>
                    <a:pt x="0" y="172"/>
                  </a:lnTo>
                  <a:lnTo>
                    <a:pt x="0" y="172"/>
                  </a:lnTo>
                  <a:lnTo>
                    <a:pt x="0" y="172"/>
                  </a:lnTo>
                  <a:lnTo>
                    <a:pt x="0" y="172"/>
                  </a:lnTo>
                  <a:lnTo>
                    <a:pt x="19" y="141"/>
                  </a:lnTo>
                  <a:lnTo>
                    <a:pt x="19" y="127"/>
                  </a:lnTo>
                  <a:lnTo>
                    <a:pt x="7" y="123"/>
                  </a:lnTo>
                  <a:lnTo>
                    <a:pt x="5" y="113"/>
                  </a:lnTo>
                  <a:lnTo>
                    <a:pt x="25" y="94"/>
                  </a:lnTo>
                  <a:lnTo>
                    <a:pt x="30" y="80"/>
                  </a:lnTo>
                  <a:lnTo>
                    <a:pt x="30" y="80"/>
                  </a:lnTo>
                  <a:lnTo>
                    <a:pt x="33" y="72"/>
                  </a:lnTo>
                  <a:lnTo>
                    <a:pt x="33" y="72"/>
                  </a:lnTo>
                  <a:lnTo>
                    <a:pt x="46" y="61"/>
                  </a:lnTo>
                  <a:lnTo>
                    <a:pt x="59" y="61"/>
                  </a:lnTo>
                  <a:lnTo>
                    <a:pt x="72" y="54"/>
                  </a:lnTo>
                  <a:lnTo>
                    <a:pt x="71" y="65"/>
                  </a:lnTo>
                  <a:lnTo>
                    <a:pt x="60" y="81"/>
                  </a:lnTo>
                  <a:lnTo>
                    <a:pt x="74" y="91"/>
                  </a:lnTo>
                  <a:lnTo>
                    <a:pt x="79" y="87"/>
                  </a:lnTo>
                  <a:lnTo>
                    <a:pt x="99" y="90"/>
                  </a:lnTo>
                  <a:lnTo>
                    <a:pt x="108" y="58"/>
                  </a:lnTo>
                  <a:lnTo>
                    <a:pt x="118" y="55"/>
                  </a:lnTo>
                  <a:lnTo>
                    <a:pt x="126" y="62"/>
                  </a:lnTo>
                  <a:lnTo>
                    <a:pt x="122" y="49"/>
                  </a:lnTo>
                  <a:lnTo>
                    <a:pt x="127" y="48"/>
                  </a:lnTo>
                  <a:lnTo>
                    <a:pt x="143" y="58"/>
                  </a:lnTo>
                  <a:lnTo>
                    <a:pt x="144" y="52"/>
                  </a:lnTo>
                  <a:lnTo>
                    <a:pt x="139" y="50"/>
                  </a:lnTo>
                  <a:lnTo>
                    <a:pt x="139" y="41"/>
                  </a:lnTo>
                  <a:lnTo>
                    <a:pt x="143" y="39"/>
                  </a:lnTo>
                  <a:lnTo>
                    <a:pt x="150" y="50"/>
                  </a:lnTo>
                  <a:lnTo>
                    <a:pt x="157" y="48"/>
                  </a:lnTo>
                  <a:lnTo>
                    <a:pt x="151" y="36"/>
                  </a:lnTo>
                  <a:lnTo>
                    <a:pt x="174" y="0"/>
                  </a:lnTo>
                  <a:lnTo>
                    <a:pt x="181" y="7"/>
                  </a:lnTo>
                  <a:lnTo>
                    <a:pt x="180" y="30"/>
                  </a:lnTo>
                  <a:lnTo>
                    <a:pt x="191" y="36"/>
                  </a:lnTo>
                  <a:lnTo>
                    <a:pt x="208" y="32"/>
                  </a:lnTo>
                  <a:lnTo>
                    <a:pt x="225" y="19"/>
                  </a:lnTo>
                  <a:lnTo>
                    <a:pt x="225" y="19"/>
                  </a:lnTo>
                  <a:lnTo>
                    <a:pt x="228" y="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4" name="Freeform 22">
              <a:extLst>
                <a:ext uri="{FF2B5EF4-FFF2-40B4-BE49-F238E27FC236}">
                  <a16:creationId xmlns:a16="http://schemas.microsoft.com/office/drawing/2014/main" id="{A13E448C-DC25-4205-8162-F14FC45E1AE2}"/>
                </a:ext>
              </a:extLst>
            </p:cNvPr>
            <p:cNvSpPr>
              <a:spLocks/>
            </p:cNvSpPr>
            <p:nvPr/>
          </p:nvSpPr>
          <p:spPr bwMode="auto">
            <a:xfrm>
              <a:off x="10239375" y="2149475"/>
              <a:ext cx="809625" cy="217488"/>
            </a:xfrm>
            <a:custGeom>
              <a:avLst/>
              <a:gdLst>
                <a:gd name="T0" fmla="*/ 366 w 510"/>
                <a:gd name="T1" fmla="*/ 122 h 137"/>
                <a:gd name="T2" fmla="*/ 313 w 510"/>
                <a:gd name="T3" fmla="*/ 137 h 137"/>
                <a:gd name="T4" fmla="*/ 266 w 510"/>
                <a:gd name="T5" fmla="*/ 112 h 137"/>
                <a:gd name="T6" fmla="*/ 197 w 510"/>
                <a:gd name="T7" fmla="*/ 86 h 137"/>
                <a:gd name="T8" fmla="*/ 147 w 510"/>
                <a:gd name="T9" fmla="*/ 104 h 137"/>
                <a:gd name="T10" fmla="*/ 110 w 510"/>
                <a:gd name="T11" fmla="*/ 125 h 137"/>
                <a:gd name="T12" fmla="*/ 105 w 510"/>
                <a:gd name="T13" fmla="*/ 125 h 137"/>
                <a:gd name="T14" fmla="*/ 82 w 510"/>
                <a:gd name="T15" fmla="*/ 121 h 137"/>
                <a:gd name="T16" fmla="*/ 40 w 510"/>
                <a:gd name="T17" fmla="*/ 129 h 137"/>
                <a:gd name="T18" fmla="*/ 0 w 510"/>
                <a:gd name="T19" fmla="*/ 97 h 137"/>
                <a:gd name="T20" fmla="*/ 21 w 510"/>
                <a:gd name="T21" fmla="*/ 75 h 137"/>
                <a:gd name="T22" fmla="*/ 56 w 510"/>
                <a:gd name="T23" fmla="*/ 51 h 137"/>
                <a:gd name="T24" fmla="*/ 117 w 510"/>
                <a:gd name="T25" fmla="*/ 62 h 137"/>
                <a:gd name="T26" fmla="*/ 114 w 510"/>
                <a:gd name="T27" fmla="*/ 40 h 137"/>
                <a:gd name="T28" fmla="*/ 97 w 510"/>
                <a:gd name="T29" fmla="*/ 37 h 137"/>
                <a:gd name="T30" fmla="*/ 48 w 510"/>
                <a:gd name="T31" fmla="*/ 44 h 137"/>
                <a:gd name="T32" fmla="*/ 47 w 510"/>
                <a:gd name="T33" fmla="*/ 19 h 137"/>
                <a:gd name="T34" fmla="*/ 97 w 510"/>
                <a:gd name="T35" fmla="*/ 18 h 137"/>
                <a:gd name="T36" fmla="*/ 120 w 510"/>
                <a:gd name="T37" fmla="*/ 24 h 137"/>
                <a:gd name="T38" fmla="*/ 185 w 510"/>
                <a:gd name="T39" fmla="*/ 22 h 137"/>
                <a:gd name="T40" fmla="*/ 252 w 510"/>
                <a:gd name="T41" fmla="*/ 8 h 137"/>
                <a:gd name="T42" fmla="*/ 341 w 510"/>
                <a:gd name="T43" fmla="*/ 0 h 137"/>
                <a:gd name="T44" fmla="*/ 510 w 510"/>
                <a:gd name="T45" fmla="*/ 2 h 137"/>
                <a:gd name="T46" fmla="*/ 493 w 510"/>
                <a:gd name="T47" fmla="*/ 16 h 137"/>
                <a:gd name="T48" fmla="*/ 422 w 510"/>
                <a:gd name="T49" fmla="*/ 40 h 137"/>
                <a:gd name="T50" fmla="*/ 323 w 510"/>
                <a:gd name="T51" fmla="*/ 40 h 137"/>
                <a:gd name="T52" fmla="*/ 324 w 510"/>
                <a:gd name="T53" fmla="*/ 52 h 137"/>
                <a:gd name="T54" fmla="*/ 299 w 510"/>
                <a:gd name="T55" fmla="*/ 67 h 137"/>
                <a:gd name="T56" fmla="*/ 290 w 510"/>
                <a:gd name="T57" fmla="*/ 92 h 137"/>
                <a:gd name="T58" fmla="*/ 301 w 510"/>
                <a:gd name="T59" fmla="*/ 77 h 137"/>
                <a:gd name="T60" fmla="*/ 334 w 510"/>
                <a:gd name="T61" fmla="*/ 58 h 137"/>
                <a:gd name="T62" fmla="*/ 356 w 510"/>
                <a:gd name="T63" fmla="*/ 11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0" h="137">
                  <a:moveTo>
                    <a:pt x="365" y="107"/>
                  </a:moveTo>
                  <a:lnTo>
                    <a:pt x="366" y="122"/>
                  </a:lnTo>
                  <a:lnTo>
                    <a:pt x="360" y="135"/>
                  </a:lnTo>
                  <a:lnTo>
                    <a:pt x="313" y="137"/>
                  </a:lnTo>
                  <a:lnTo>
                    <a:pt x="299" y="133"/>
                  </a:lnTo>
                  <a:lnTo>
                    <a:pt x="266" y="112"/>
                  </a:lnTo>
                  <a:lnTo>
                    <a:pt x="237" y="109"/>
                  </a:lnTo>
                  <a:lnTo>
                    <a:pt x="197" y="86"/>
                  </a:lnTo>
                  <a:lnTo>
                    <a:pt x="174" y="103"/>
                  </a:lnTo>
                  <a:lnTo>
                    <a:pt x="147" y="104"/>
                  </a:lnTo>
                  <a:lnTo>
                    <a:pt x="136" y="115"/>
                  </a:lnTo>
                  <a:lnTo>
                    <a:pt x="110" y="125"/>
                  </a:lnTo>
                  <a:lnTo>
                    <a:pt x="110" y="125"/>
                  </a:lnTo>
                  <a:lnTo>
                    <a:pt x="105" y="125"/>
                  </a:lnTo>
                  <a:lnTo>
                    <a:pt x="105" y="125"/>
                  </a:lnTo>
                  <a:lnTo>
                    <a:pt x="82" y="121"/>
                  </a:lnTo>
                  <a:lnTo>
                    <a:pt x="60" y="129"/>
                  </a:lnTo>
                  <a:lnTo>
                    <a:pt x="40" y="129"/>
                  </a:lnTo>
                  <a:lnTo>
                    <a:pt x="12" y="116"/>
                  </a:lnTo>
                  <a:lnTo>
                    <a:pt x="0" y="97"/>
                  </a:lnTo>
                  <a:lnTo>
                    <a:pt x="0" y="97"/>
                  </a:lnTo>
                  <a:lnTo>
                    <a:pt x="21" y="75"/>
                  </a:lnTo>
                  <a:lnTo>
                    <a:pt x="40" y="68"/>
                  </a:lnTo>
                  <a:lnTo>
                    <a:pt x="56" y="51"/>
                  </a:lnTo>
                  <a:lnTo>
                    <a:pt x="84" y="61"/>
                  </a:lnTo>
                  <a:lnTo>
                    <a:pt x="117" y="62"/>
                  </a:lnTo>
                  <a:lnTo>
                    <a:pt x="153" y="50"/>
                  </a:lnTo>
                  <a:lnTo>
                    <a:pt x="114" y="40"/>
                  </a:lnTo>
                  <a:lnTo>
                    <a:pt x="108" y="33"/>
                  </a:lnTo>
                  <a:lnTo>
                    <a:pt x="97" y="37"/>
                  </a:lnTo>
                  <a:lnTo>
                    <a:pt x="65" y="36"/>
                  </a:lnTo>
                  <a:lnTo>
                    <a:pt x="48" y="44"/>
                  </a:lnTo>
                  <a:lnTo>
                    <a:pt x="39" y="25"/>
                  </a:lnTo>
                  <a:lnTo>
                    <a:pt x="47" y="19"/>
                  </a:lnTo>
                  <a:lnTo>
                    <a:pt x="54" y="24"/>
                  </a:lnTo>
                  <a:lnTo>
                    <a:pt x="97" y="18"/>
                  </a:lnTo>
                  <a:lnTo>
                    <a:pt x="100" y="24"/>
                  </a:lnTo>
                  <a:lnTo>
                    <a:pt x="120" y="24"/>
                  </a:lnTo>
                  <a:lnTo>
                    <a:pt x="125" y="18"/>
                  </a:lnTo>
                  <a:lnTo>
                    <a:pt x="185" y="22"/>
                  </a:lnTo>
                  <a:lnTo>
                    <a:pt x="239" y="16"/>
                  </a:lnTo>
                  <a:lnTo>
                    <a:pt x="252" y="8"/>
                  </a:lnTo>
                  <a:lnTo>
                    <a:pt x="315" y="10"/>
                  </a:lnTo>
                  <a:lnTo>
                    <a:pt x="341" y="0"/>
                  </a:lnTo>
                  <a:lnTo>
                    <a:pt x="442" y="9"/>
                  </a:lnTo>
                  <a:lnTo>
                    <a:pt x="510" y="2"/>
                  </a:lnTo>
                  <a:lnTo>
                    <a:pt x="509" y="9"/>
                  </a:lnTo>
                  <a:lnTo>
                    <a:pt x="493" y="16"/>
                  </a:lnTo>
                  <a:lnTo>
                    <a:pt x="437" y="22"/>
                  </a:lnTo>
                  <a:lnTo>
                    <a:pt x="422" y="40"/>
                  </a:lnTo>
                  <a:lnTo>
                    <a:pt x="349" y="36"/>
                  </a:lnTo>
                  <a:lnTo>
                    <a:pt x="323" y="40"/>
                  </a:lnTo>
                  <a:lnTo>
                    <a:pt x="315" y="46"/>
                  </a:lnTo>
                  <a:lnTo>
                    <a:pt x="324" y="52"/>
                  </a:lnTo>
                  <a:lnTo>
                    <a:pt x="322" y="65"/>
                  </a:lnTo>
                  <a:lnTo>
                    <a:pt x="299" y="67"/>
                  </a:lnTo>
                  <a:lnTo>
                    <a:pt x="292" y="73"/>
                  </a:lnTo>
                  <a:lnTo>
                    <a:pt x="290" y="92"/>
                  </a:lnTo>
                  <a:lnTo>
                    <a:pt x="299" y="96"/>
                  </a:lnTo>
                  <a:lnTo>
                    <a:pt x="301" y="77"/>
                  </a:lnTo>
                  <a:lnTo>
                    <a:pt x="322" y="74"/>
                  </a:lnTo>
                  <a:lnTo>
                    <a:pt x="334" y="58"/>
                  </a:lnTo>
                  <a:lnTo>
                    <a:pt x="354" y="75"/>
                  </a:lnTo>
                  <a:lnTo>
                    <a:pt x="356" y="110"/>
                  </a:lnTo>
                  <a:lnTo>
                    <a:pt x="365" y="10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5" name="Freeform 23">
              <a:extLst>
                <a:ext uri="{FF2B5EF4-FFF2-40B4-BE49-F238E27FC236}">
                  <a16:creationId xmlns:a16="http://schemas.microsoft.com/office/drawing/2014/main" id="{B21861EE-B650-4B21-B30A-03DCD8BAF550}"/>
                </a:ext>
              </a:extLst>
            </p:cNvPr>
            <p:cNvSpPr>
              <a:spLocks/>
            </p:cNvSpPr>
            <p:nvPr/>
          </p:nvSpPr>
          <p:spPr bwMode="auto">
            <a:xfrm>
              <a:off x="7751763" y="2805113"/>
              <a:ext cx="342900" cy="387350"/>
            </a:xfrm>
            <a:custGeom>
              <a:avLst/>
              <a:gdLst>
                <a:gd name="T0" fmla="*/ 196 w 216"/>
                <a:gd name="T1" fmla="*/ 169 h 244"/>
                <a:gd name="T2" fmla="*/ 192 w 216"/>
                <a:gd name="T3" fmla="*/ 198 h 244"/>
                <a:gd name="T4" fmla="*/ 216 w 216"/>
                <a:gd name="T5" fmla="*/ 224 h 244"/>
                <a:gd name="T6" fmla="*/ 142 w 216"/>
                <a:gd name="T7" fmla="*/ 212 h 244"/>
                <a:gd name="T8" fmla="*/ 122 w 216"/>
                <a:gd name="T9" fmla="*/ 220 h 244"/>
                <a:gd name="T10" fmla="*/ 122 w 216"/>
                <a:gd name="T11" fmla="*/ 220 h 244"/>
                <a:gd name="T12" fmla="*/ 121 w 216"/>
                <a:gd name="T13" fmla="*/ 226 h 244"/>
                <a:gd name="T14" fmla="*/ 121 w 216"/>
                <a:gd name="T15" fmla="*/ 226 h 244"/>
                <a:gd name="T16" fmla="*/ 115 w 216"/>
                <a:gd name="T17" fmla="*/ 240 h 244"/>
                <a:gd name="T18" fmla="*/ 102 w 216"/>
                <a:gd name="T19" fmla="*/ 244 h 244"/>
                <a:gd name="T20" fmla="*/ 78 w 216"/>
                <a:gd name="T21" fmla="*/ 243 h 244"/>
                <a:gd name="T22" fmla="*/ 61 w 216"/>
                <a:gd name="T23" fmla="*/ 229 h 244"/>
                <a:gd name="T24" fmla="*/ 26 w 216"/>
                <a:gd name="T25" fmla="*/ 232 h 244"/>
                <a:gd name="T26" fmla="*/ 24 w 216"/>
                <a:gd name="T27" fmla="*/ 237 h 244"/>
                <a:gd name="T28" fmla="*/ 24 w 216"/>
                <a:gd name="T29" fmla="*/ 237 h 244"/>
                <a:gd name="T30" fmla="*/ 10 w 216"/>
                <a:gd name="T31" fmla="*/ 236 h 244"/>
                <a:gd name="T32" fmla="*/ 8 w 216"/>
                <a:gd name="T33" fmla="*/ 227 h 244"/>
                <a:gd name="T34" fmla="*/ 1 w 216"/>
                <a:gd name="T35" fmla="*/ 224 h 244"/>
                <a:gd name="T36" fmla="*/ 0 w 216"/>
                <a:gd name="T37" fmla="*/ 142 h 244"/>
                <a:gd name="T38" fmla="*/ 6 w 216"/>
                <a:gd name="T39" fmla="*/ 121 h 244"/>
                <a:gd name="T40" fmla="*/ 23 w 216"/>
                <a:gd name="T41" fmla="*/ 116 h 244"/>
                <a:gd name="T42" fmla="*/ 27 w 216"/>
                <a:gd name="T43" fmla="*/ 108 h 244"/>
                <a:gd name="T44" fmla="*/ 18 w 216"/>
                <a:gd name="T45" fmla="*/ 99 h 244"/>
                <a:gd name="T46" fmla="*/ 17 w 216"/>
                <a:gd name="T47" fmla="*/ 59 h 244"/>
                <a:gd name="T48" fmla="*/ 6 w 216"/>
                <a:gd name="T49" fmla="*/ 47 h 244"/>
                <a:gd name="T50" fmla="*/ 6 w 216"/>
                <a:gd name="T51" fmla="*/ 47 h 244"/>
                <a:gd name="T52" fmla="*/ 26 w 216"/>
                <a:gd name="T53" fmla="*/ 38 h 244"/>
                <a:gd name="T54" fmla="*/ 27 w 216"/>
                <a:gd name="T55" fmla="*/ 29 h 244"/>
                <a:gd name="T56" fmla="*/ 79 w 216"/>
                <a:gd name="T57" fmla="*/ 11 h 244"/>
                <a:gd name="T58" fmla="*/ 90 w 216"/>
                <a:gd name="T59" fmla="*/ 1 h 244"/>
                <a:gd name="T60" fmla="*/ 99 w 216"/>
                <a:gd name="T61" fmla="*/ 2 h 244"/>
                <a:gd name="T62" fmla="*/ 100 w 216"/>
                <a:gd name="T63" fmla="*/ 8 h 244"/>
                <a:gd name="T64" fmla="*/ 119 w 216"/>
                <a:gd name="T65" fmla="*/ 1 h 244"/>
                <a:gd name="T66" fmla="*/ 119 w 216"/>
                <a:gd name="T67" fmla="*/ 1 h 244"/>
                <a:gd name="T68" fmla="*/ 120 w 216"/>
                <a:gd name="T69" fmla="*/ 0 h 244"/>
                <a:gd name="T70" fmla="*/ 120 w 216"/>
                <a:gd name="T71" fmla="*/ 0 h 244"/>
                <a:gd name="T72" fmla="*/ 134 w 216"/>
                <a:gd name="T73" fmla="*/ 28 h 244"/>
                <a:gd name="T74" fmla="*/ 128 w 216"/>
                <a:gd name="T75" fmla="*/ 34 h 244"/>
                <a:gd name="T76" fmla="*/ 127 w 216"/>
                <a:gd name="T77" fmla="*/ 61 h 244"/>
                <a:gd name="T78" fmla="*/ 106 w 216"/>
                <a:gd name="T79" fmla="*/ 85 h 244"/>
                <a:gd name="T80" fmla="*/ 105 w 216"/>
                <a:gd name="T81" fmla="*/ 93 h 244"/>
                <a:gd name="T82" fmla="*/ 127 w 216"/>
                <a:gd name="T83" fmla="*/ 98 h 244"/>
                <a:gd name="T84" fmla="*/ 149 w 216"/>
                <a:gd name="T85" fmla="*/ 118 h 244"/>
                <a:gd name="T86" fmla="*/ 179 w 216"/>
                <a:gd name="T87" fmla="*/ 123 h 244"/>
                <a:gd name="T88" fmla="*/ 182 w 216"/>
                <a:gd name="T89" fmla="*/ 158 h 244"/>
                <a:gd name="T90" fmla="*/ 194 w 216"/>
                <a:gd name="T91" fmla="*/ 170 h 244"/>
                <a:gd name="T92" fmla="*/ 194 w 216"/>
                <a:gd name="T93" fmla="*/ 170 h 244"/>
                <a:gd name="T94" fmla="*/ 196 w 216"/>
                <a:gd name="T95" fmla="*/ 16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44">
                  <a:moveTo>
                    <a:pt x="196" y="169"/>
                  </a:moveTo>
                  <a:lnTo>
                    <a:pt x="192" y="198"/>
                  </a:lnTo>
                  <a:lnTo>
                    <a:pt x="216" y="224"/>
                  </a:lnTo>
                  <a:lnTo>
                    <a:pt x="142" y="212"/>
                  </a:lnTo>
                  <a:lnTo>
                    <a:pt x="122" y="220"/>
                  </a:lnTo>
                  <a:lnTo>
                    <a:pt x="122" y="220"/>
                  </a:lnTo>
                  <a:lnTo>
                    <a:pt x="121" y="226"/>
                  </a:lnTo>
                  <a:lnTo>
                    <a:pt x="121" y="226"/>
                  </a:lnTo>
                  <a:lnTo>
                    <a:pt x="115" y="240"/>
                  </a:lnTo>
                  <a:lnTo>
                    <a:pt x="102" y="244"/>
                  </a:lnTo>
                  <a:lnTo>
                    <a:pt x="78" y="243"/>
                  </a:lnTo>
                  <a:lnTo>
                    <a:pt x="61" y="229"/>
                  </a:lnTo>
                  <a:lnTo>
                    <a:pt x="26" y="232"/>
                  </a:lnTo>
                  <a:lnTo>
                    <a:pt x="24" y="237"/>
                  </a:lnTo>
                  <a:lnTo>
                    <a:pt x="24" y="237"/>
                  </a:lnTo>
                  <a:lnTo>
                    <a:pt x="10" y="236"/>
                  </a:lnTo>
                  <a:lnTo>
                    <a:pt x="8" y="227"/>
                  </a:lnTo>
                  <a:lnTo>
                    <a:pt x="1" y="224"/>
                  </a:lnTo>
                  <a:lnTo>
                    <a:pt x="0" y="142"/>
                  </a:lnTo>
                  <a:lnTo>
                    <a:pt x="6" y="121"/>
                  </a:lnTo>
                  <a:lnTo>
                    <a:pt x="23" y="116"/>
                  </a:lnTo>
                  <a:lnTo>
                    <a:pt x="27" y="108"/>
                  </a:lnTo>
                  <a:lnTo>
                    <a:pt x="18" y="99"/>
                  </a:lnTo>
                  <a:lnTo>
                    <a:pt x="17" y="59"/>
                  </a:lnTo>
                  <a:lnTo>
                    <a:pt x="6" y="47"/>
                  </a:lnTo>
                  <a:lnTo>
                    <a:pt x="6" y="47"/>
                  </a:lnTo>
                  <a:lnTo>
                    <a:pt x="26" y="38"/>
                  </a:lnTo>
                  <a:lnTo>
                    <a:pt x="27" y="29"/>
                  </a:lnTo>
                  <a:lnTo>
                    <a:pt x="79" y="11"/>
                  </a:lnTo>
                  <a:lnTo>
                    <a:pt x="90" y="1"/>
                  </a:lnTo>
                  <a:lnTo>
                    <a:pt x="99" y="2"/>
                  </a:lnTo>
                  <a:lnTo>
                    <a:pt x="100" y="8"/>
                  </a:lnTo>
                  <a:lnTo>
                    <a:pt x="119" y="1"/>
                  </a:lnTo>
                  <a:lnTo>
                    <a:pt x="119" y="1"/>
                  </a:lnTo>
                  <a:lnTo>
                    <a:pt x="120" y="0"/>
                  </a:lnTo>
                  <a:lnTo>
                    <a:pt x="120" y="0"/>
                  </a:lnTo>
                  <a:lnTo>
                    <a:pt x="134" y="28"/>
                  </a:lnTo>
                  <a:lnTo>
                    <a:pt x="128" y="34"/>
                  </a:lnTo>
                  <a:lnTo>
                    <a:pt x="127" y="61"/>
                  </a:lnTo>
                  <a:lnTo>
                    <a:pt x="106" y="85"/>
                  </a:lnTo>
                  <a:lnTo>
                    <a:pt x="105" y="93"/>
                  </a:lnTo>
                  <a:lnTo>
                    <a:pt x="127" y="98"/>
                  </a:lnTo>
                  <a:lnTo>
                    <a:pt x="149" y="118"/>
                  </a:lnTo>
                  <a:lnTo>
                    <a:pt x="179" y="123"/>
                  </a:lnTo>
                  <a:lnTo>
                    <a:pt x="182" y="158"/>
                  </a:lnTo>
                  <a:lnTo>
                    <a:pt x="194" y="170"/>
                  </a:lnTo>
                  <a:lnTo>
                    <a:pt x="194" y="170"/>
                  </a:lnTo>
                  <a:lnTo>
                    <a:pt x="196" y="16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6" name="Freeform 24">
              <a:extLst>
                <a:ext uri="{FF2B5EF4-FFF2-40B4-BE49-F238E27FC236}">
                  <a16:creationId xmlns:a16="http://schemas.microsoft.com/office/drawing/2014/main" id="{89AEE40E-9C35-4563-BC17-569C6CE3AA18}"/>
                </a:ext>
              </a:extLst>
            </p:cNvPr>
            <p:cNvSpPr>
              <a:spLocks/>
            </p:cNvSpPr>
            <p:nvPr/>
          </p:nvSpPr>
          <p:spPr bwMode="auto">
            <a:xfrm>
              <a:off x="8188325" y="2368550"/>
              <a:ext cx="342900" cy="338138"/>
            </a:xfrm>
            <a:custGeom>
              <a:avLst/>
              <a:gdLst>
                <a:gd name="T0" fmla="*/ 209 w 216"/>
                <a:gd name="T1" fmla="*/ 116 h 213"/>
                <a:gd name="T2" fmla="*/ 204 w 216"/>
                <a:gd name="T3" fmla="*/ 130 h 213"/>
                <a:gd name="T4" fmla="*/ 184 w 216"/>
                <a:gd name="T5" fmla="*/ 149 h 213"/>
                <a:gd name="T6" fmla="*/ 186 w 216"/>
                <a:gd name="T7" fmla="*/ 159 h 213"/>
                <a:gd name="T8" fmla="*/ 198 w 216"/>
                <a:gd name="T9" fmla="*/ 163 h 213"/>
                <a:gd name="T10" fmla="*/ 198 w 216"/>
                <a:gd name="T11" fmla="*/ 177 h 213"/>
                <a:gd name="T12" fmla="*/ 179 w 216"/>
                <a:gd name="T13" fmla="*/ 208 h 213"/>
                <a:gd name="T14" fmla="*/ 179 w 216"/>
                <a:gd name="T15" fmla="*/ 208 h 213"/>
                <a:gd name="T16" fmla="*/ 171 w 216"/>
                <a:gd name="T17" fmla="*/ 207 h 213"/>
                <a:gd name="T18" fmla="*/ 171 w 216"/>
                <a:gd name="T19" fmla="*/ 207 h 213"/>
                <a:gd name="T20" fmla="*/ 157 w 216"/>
                <a:gd name="T21" fmla="*/ 202 h 213"/>
                <a:gd name="T22" fmla="*/ 113 w 216"/>
                <a:gd name="T23" fmla="*/ 207 h 213"/>
                <a:gd name="T24" fmla="*/ 113 w 216"/>
                <a:gd name="T25" fmla="*/ 207 h 213"/>
                <a:gd name="T26" fmla="*/ 104 w 216"/>
                <a:gd name="T27" fmla="*/ 208 h 213"/>
                <a:gd name="T28" fmla="*/ 104 w 216"/>
                <a:gd name="T29" fmla="*/ 208 h 213"/>
                <a:gd name="T30" fmla="*/ 87 w 216"/>
                <a:gd name="T31" fmla="*/ 202 h 213"/>
                <a:gd name="T32" fmla="*/ 79 w 216"/>
                <a:gd name="T33" fmla="*/ 213 h 213"/>
                <a:gd name="T34" fmla="*/ 55 w 216"/>
                <a:gd name="T35" fmla="*/ 188 h 213"/>
                <a:gd name="T36" fmla="*/ 34 w 216"/>
                <a:gd name="T37" fmla="*/ 179 h 213"/>
                <a:gd name="T38" fmla="*/ 34 w 216"/>
                <a:gd name="T39" fmla="*/ 179 h 213"/>
                <a:gd name="T40" fmla="*/ 35 w 216"/>
                <a:gd name="T41" fmla="*/ 179 h 213"/>
                <a:gd name="T42" fmla="*/ 35 w 216"/>
                <a:gd name="T43" fmla="*/ 179 h 213"/>
                <a:gd name="T44" fmla="*/ 37 w 216"/>
                <a:gd name="T45" fmla="*/ 169 h 213"/>
                <a:gd name="T46" fmla="*/ 26 w 216"/>
                <a:gd name="T47" fmla="*/ 145 h 213"/>
                <a:gd name="T48" fmla="*/ 0 w 216"/>
                <a:gd name="T49" fmla="*/ 138 h 213"/>
                <a:gd name="T50" fmla="*/ 0 w 216"/>
                <a:gd name="T51" fmla="*/ 138 h 213"/>
                <a:gd name="T52" fmla="*/ 5 w 216"/>
                <a:gd name="T53" fmla="*/ 79 h 213"/>
                <a:gd name="T54" fmla="*/ 5 w 216"/>
                <a:gd name="T55" fmla="*/ 79 h 213"/>
                <a:gd name="T56" fmla="*/ 29 w 216"/>
                <a:gd name="T57" fmla="*/ 87 h 213"/>
                <a:gd name="T58" fmla="*/ 51 w 216"/>
                <a:gd name="T59" fmla="*/ 79 h 213"/>
                <a:gd name="T60" fmla="*/ 64 w 216"/>
                <a:gd name="T61" fmla="*/ 55 h 213"/>
                <a:gd name="T62" fmla="*/ 79 w 216"/>
                <a:gd name="T63" fmla="*/ 48 h 213"/>
                <a:gd name="T64" fmla="*/ 74 w 216"/>
                <a:gd name="T65" fmla="*/ 28 h 213"/>
                <a:gd name="T66" fmla="*/ 74 w 216"/>
                <a:gd name="T67" fmla="*/ 28 h 213"/>
                <a:gd name="T68" fmla="*/ 75 w 216"/>
                <a:gd name="T69" fmla="*/ 22 h 213"/>
                <a:gd name="T70" fmla="*/ 75 w 216"/>
                <a:gd name="T71" fmla="*/ 22 h 213"/>
                <a:gd name="T72" fmla="*/ 79 w 216"/>
                <a:gd name="T73" fmla="*/ 21 h 213"/>
                <a:gd name="T74" fmla="*/ 83 w 216"/>
                <a:gd name="T75" fmla="*/ 2 h 213"/>
                <a:gd name="T76" fmla="*/ 90 w 216"/>
                <a:gd name="T77" fmla="*/ 0 h 213"/>
                <a:gd name="T78" fmla="*/ 108 w 216"/>
                <a:gd name="T79" fmla="*/ 15 h 213"/>
                <a:gd name="T80" fmla="*/ 108 w 216"/>
                <a:gd name="T81" fmla="*/ 29 h 213"/>
                <a:gd name="T82" fmla="*/ 122 w 216"/>
                <a:gd name="T83" fmla="*/ 33 h 213"/>
                <a:gd name="T84" fmla="*/ 137 w 216"/>
                <a:gd name="T85" fmla="*/ 29 h 213"/>
                <a:gd name="T86" fmla="*/ 154 w 216"/>
                <a:gd name="T87" fmla="*/ 42 h 213"/>
                <a:gd name="T88" fmla="*/ 175 w 216"/>
                <a:gd name="T89" fmla="*/ 43 h 213"/>
                <a:gd name="T90" fmla="*/ 213 w 216"/>
                <a:gd name="T91" fmla="*/ 63 h 213"/>
                <a:gd name="T92" fmla="*/ 216 w 216"/>
                <a:gd name="T93" fmla="*/ 70 h 213"/>
                <a:gd name="T94" fmla="*/ 197 w 216"/>
                <a:gd name="T95" fmla="*/ 73 h 213"/>
                <a:gd name="T96" fmla="*/ 189 w 216"/>
                <a:gd name="T97" fmla="*/ 86 h 213"/>
                <a:gd name="T98" fmla="*/ 189 w 216"/>
                <a:gd name="T99" fmla="*/ 94 h 213"/>
                <a:gd name="T100" fmla="*/ 208 w 216"/>
                <a:gd name="T101" fmla="*/ 117 h 213"/>
                <a:gd name="T102" fmla="*/ 208 w 216"/>
                <a:gd name="T103" fmla="*/ 117 h 213"/>
                <a:gd name="T104" fmla="*/ 209 w 216"/>
                <a:gd name="T105" fmla="*/ 11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213">
                  <a:moveTo>
                    <a:pt x="209" y="116"/>
                  </a:moveTo>
                  <a:lnTo>
                    <a:pt x="204" y="130"/>
                  </a:lnTo>
                  <a:lnTo>
                    <a:pt x="184" y="149"/>
                  </a:lnTo>
                  <a:lnTo>
                    <a:pt x="186" y="159"/>
                  </a:lnTo>
                  <a:lnTo>
                    <a:pt x="198" y="163"/>
                  </a:lnTo>
                  <a:lnTo>
                    <a:pt x="198" y="177"/>
                  </a:lnTo>
                  <a:lnTo>
                    <a:pt x="179" y="208"/>
                  </a:lnTo>
                  <a:lnTo>
                    <a:pt x="179" y="208"/>
                  </a:lnTo>
                  <a:lnTo>
                    <a:pt x="171" y="207"/>
                  </a:lnTo>
                  <a:lnTo>
                    <a:pt x="171" y="207"/>
                  </a:lnTo>
                  <a:lnTo>
                    <a:pt x="157" y="202"/>
                  </a:lnTo>
                  <a:lnTo>
                    <a:pt x="113" y="207"/>
                  </a:lnTo>
                  <a:lnTo>
                    <a:pt x="113" y="207"/>
                  </a:lnTo>
                  <a:lnTo>
                    <a:pt x="104" y="208"/>
                  </a:lnTo>
                  <a:lnTo>
                    <a:pt x="104" y="208"/>
                  </a:lnTo>
                  <a:lnTo>
                    <a:pt x="87" y="202"/>
                  </a:lnTo>
                  <a:lnTo>
                    <a:pt x="79" y="213"/>
                  </a:lnTo>
                  <a:lnTo>
                    <a:pt x="55" y="188"/>
                  </a:lnTo>
                  <a:lnTo>
                    <a:pt x="34" y="179"/>
                  </a:lnTo>
                  <a:lnTo>
                    <a:pt x="34" y="179"/>
                  </a:lnTo>
                  <a:lnTo>
                    <a:pt x="35" y="179"/>
                  </a:lnTo>
                  <a:lnTo>
                    <a:pt x="35" y="179"/>
                  </a:lnTo>
                  <a:lnTo>
                    <a:pt x="37" y="169"/>
                  </a:lnTo>
                  <a:lnTo>
                    <a:pt x="26" y="145"/>
                  </a:lnTo>
                  <a:lnTo>
                    <a:pt x="0" y="138"/>
                  </a:lnTo>
                  <a:lnTo>
                    <a:pt x="0" y="138"/>
                  </a:lnTo>
                  <a:lnTo>
                    <a:pt x="5" y="79"/>
                  </a:lnTo>
                  <a:lnTo>
                    <a:pt x="5" y="79"/>
                  </a:lnTo>
                  <a:lnTo>
                    <a:pt x="29" y="87"/>
                  </a:lnTo>
                  <a:lnTo>
                    <a:pt x="51" y="79"/>
                  </a:lnTo>
                  <a:lnTo>
                    <a:pt x="64" y="55"/>
                  </a:lnTo>
                  <a:lnTo>
                    <a:pt x="79" y="48"/>
                  </a:lnTo>
                  <a:lnTo>
                    <a:pt x="74" y="28"/>
                  </a:lnTo>
                  <a:lnTo>
                    <a:pt x="74" y="28"/>
                  </a:lnTo>
                  <a:lnTo>
                    <a:pt x="75" y="22"/>
                  </a:lnTo>
                  <a:lnTo>
                    <a:pt x="75" y="22"/>
                  </a:lnTo>
                  <a:lnTo>
                    <a:pt x="79" y="21"/>
                  </a:lnTo>
                  <a:lnTo>
                    <a:pt x="83" y="2"/>
                  </a:lnTo>
                  <a:lnTo>
                    <a:pt x="90" y="0"/>
                  </a:lnTo>
                  <a:lnTo>
                    <a:pt x="108" y="15"/>
                  </a:lnTo>
                  <a:lnTo>
                    <a:pt x="108" y="29"/>
                  </a:lnTo>
                  <a:lnTo>
                    <a:pt x="122" y="33"/>
                  </a:lnTo>
                  <a:lnTo>
                    <a:pt x="137" y="29"/>
                  </a:lnTo>
                  <a:lnTo>
                    <a:pt x="154" y="42"/>
                  </a:lnTo>
                  <a:lnTo>
                    <a:pt x="175" y="43"/>
                  </a:lnTo>
                  <a:lnTo>
                    <a:pt x="213" y="63"/>
                  </a:lnTo>
                  <a:lnTo>
                    <a:pt x="216" y="70"/>
                  </a:lnTo>
                  <a:lnTo>
                    <a:pt x="197" y="73"/>
                  </a:lnTo>
                  <a:lnTo>
                    <a:pt x="189" y="86"/>
                  </a:lnTo>
                  <a:lnTo>
                    <a:pt x="189" y="94"/>
                  </a:lnTo>
                  <a:lnTo>
                    <a:pt x="208" y="117"/>
                  </a:lnTo>
                  <a:lnTo>
                    <a:pt x="208" y="117"/>
                  </a:lnTo>
                  <a:lnTo>
                    <a:pt x="209" y="1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7" name="Freeform 25">
              <a:extLst>
                <a:ext uri="{FF2B5EF4-FFF2-40B4-BE49-F238E27FC236}">
                  <a16:creationId xmlns:a16="http://schemas.microsoft.com/office/drawing/2014/main" id="{3812F4DD-C3F3-49C0-8901-CD874FD46993}"/>
                </a:ext>
              </a:extLst>
            </p:cNvPr>
            <p:cNvSpPr>
              <a:spLocks/>
            </p:cNvSpPr>
            <p:nvPr/>
          </p:nvSpPr>
          <p:spPr bwMode="auto">
            <a:xfrm>
              <a:off x="8767763" y="2160588"/>
              <a:ext cx="314325" cy="261938"/>
            </a:xfrm>
            <a:custGeom>
              <a:avLst/>
              <a:gdLst>
                <a:gd name="T0" fmla="*/ 193 w 198"/>
                <a:gd name="T1" fmla="*/ 27 h 165"/>
                <a:gd name="T2" fmla="*/ 198 w 198"/>
                <a:gd name="T3" fmla="*/ 33 h 165"/>
                <a:gd name="T4" fmla="*/ 198 w 198"/>
                <a:gd name="T5" fmla="*/ 33 h 165"/>
                <a:gd name="T6" fmla="*/ 164 w 198"/>
                <a:gd name="T7" fmla="*/ 35 h 165"/>
                <a:gd name="T8" fmla="*/ 160 w 198"/>
                <a:gd name="T9" fmla="*/ 70 h 165"/>
                <a:gd name="T10" fmla="*/ 170 w 198"/>
                <a:gd name="T11" fmla="*/ 85 h 165"/>
                <a:gd name="T12" fmla="*/ 160 w 198"/>
                <a:gd name="T13" fmla="*/ 105 h 165"/>
                <a:gd name="T14" fmla="*/ 166 w 198"/>
                <a:gd name="T15" fmla="*/ 134 h 165"/>
                <a:gd name="T16" fmla="*/ 166 w 198"/>
                <a:gd name="T17" fmla="*/ 134 h 165"/>
                <a:gd name="T18" fmla="*/ 169 w 198"/>
                <a:gd name="T19" fmla="*/ 135 h 165"/>
                <a:gd name="T20" fmla="*/ 169 w 198"/>
                <a:gd name="T21" fmla="*/ 135 h 165"/>
                <a:gd name="T22" fmla="*/ 155 w 198"/>
                <a:gd name="T23" fmla="*/ 150 h 165"/>
                <a:gd name="T24" fmla="*/ 137 w 198"/>
                <a:gd name="T25" fmla="*/ 157 h 165"/>
                <a:gd name="T26" fmla="*/ 131 w 198"/>
                <a:gd name="T27" fmla="*/ 138 h 165"/>
                <a:gd name="T28" fmla="*/ 120 w 198"/>
                <a:gd name="T29" fmla="*/ 139 h 165"/>
                <a:gd name="T30" fmla="*/ 97 w 198"/>
                <a:gd name="T31" fmla="*/ 152 h 165"/>
                <a:gd name="T32" fmla="*/ 73 w 198"/>
                <a:gd name="T33" fmla="*/ 134 h 165"/>
                <a:gd name="T34" fmla="*/ 62 w 198"/>
                <a:gd name="T35" fmla="*/ 138 h 165"/>
                <a:gd name="T36" fmla="*/ 62 w 198"/>
                <a:gd name="T37" fmla="*/ 138 h 165"/>
                <a:gd name="T38" fmla="*/ 53 w 198"/>
                <a:gd name="T39" fmla="*/ 139 h 165"/>
                <a:gd name="T40" fmla="*/ 53 w 198"/>
                <a:gd name="T41" fmla="*/ 139 h 165"/>
                <a:gd name="T42" fmla="*/ 44 w 198"/>
                <a:gd name="T43" fmla="*/ 138 h 165"/>
                <a:gd name="T44" fmla="*/ 34 w 198"/>
                <a:gd name="T45" fmla="*/ 148 h 165"/>
                <a:gd name="T46" fmla="*/ 30 w 198"/>
                <a:gd name="T47" fmla="*/ 165 h 165"/>
                <a:gd name="T48" fmla="*/ 24 w 198"/>
                <a:gd name="T49" fmla="*/ 163 h 165"/>
                <a:gd name="T50" fmla="*/ 14 w 198"/>
                <a:gd name="T51" fmla="*/ 156 h 165"/>
                <a:gd name="T52" fmla="*/ 17 w 198"/>
                <a:gd name="T53" fmla="*/ 136 h 165"/>
                <a:gd name="T54" fmla="*/ 0 w 198"/>
                <a:gd name="T55" fmla="*/ 117 h 165"/>
                <a:gd name="T56" fmla="*/ 14 w 198"/>
                <a:gd name="T57" fmla="*/ 107 h 165"/>
                <a:gd name="T58" fmla="*/ 19 w 198"/>
                <a:gd name="T59" fmla="*/ 95 h 165"/>
                <a:gd name="T60" fmla="*/ 41 w 198"/>
                <a:gd name="T61" fmla="*/ 94 h 165"/>
                <a:gd name="T62" fmla="*/ 36 w 198"/>
                <a:gd name="T63" fmla="*/ 69 h 165"/>
                <a:gd name="T64" fmla="*/ 27 w 198"/>
                <a:gd name="T65" fmla="*/ 54 h 165"/>
                <a:gd name="T66" fmla="*/ 29 w 198"/>
                <a:gd name="T67" fmla="*/ 44 h 165"/>
                <a:gd name="T68" fmla="*/ 40 w 198"/>
                <a:gd name="T69" fmla="*/ 33 h 165"/>
                <a:gd name="T70" fmla="*/ 58 w 198"/>
                <a:gd name="T71" fmla="*/ 30 h 165"/>
                <a:gd name="T72" fmla="*/ 69 w 198"/>
                <a:gd name="T73" fmla="*/ 17 h 165"/>
                <a:gd name="T74" fmla="*/ 69 w 198"/>
                <a:gd name="T75" fmla="*/ 17 h 165"/>
                <a:gd name="T76" fmla="*/ 76 w 198"/>
                <a:gd name="T77" fmla="*/ 15 h 165"/>
                <a:gd name="T78" fmla="*/ 76 w 198"/>
                <a:gd name="T79" fmla="*/ 15 h 165"/>
                <a:gd name="T80" fmla="*/ 88 w 198"/>
                <a:gd name="T81" fmla="*/ 3 h 165"/>
                <a:gd name="T82" fmla="*/ 117 w 198"/>
                <a:gd name="T83" fmla="*/ 0 h 165"/>
                <a:gd name="T84" fmla="*/ 118 w 198"/>
                <a:gd name="T85" fmla="*/ 15 h 165"/>
                <a:gd name="T86" fmla="*/ 136 w 198"/>
                <a:gd name="T87" fmla="*/ 28 h 165"/>
                <a:gd name="T88" fmla="*/ 193 w 198"/>
                <a:gd name="T89" fmla="*/ 2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8" h="165">
                  <a:moveTo>
                    <a:pt x="193" y="27"/>
                  </a:moveTo>
                  <a:lnTo>
                    <a:pt x="198" y="33"/>
                  </a:lnTo>
                  <a:lnTo>
                    <a:pt x="198" y="33"/>
                  </a:lnTo>
                  <a:lnTo>
                    <a:pt x="164" y="35"/>
                  </a:lnTo>
                  <a:lnTo>
                    <a:pt x="160" y="70"/>
                  </a:lnTo>
                  <a:lnTo>
                    <a:pt x="170" y="85"/>
                  </a:lnTo>
                  <a:lnTo>
                    <a:pt x="160" y="105"/>
                  </a:lnTo>
                  <a:lnTo>
                    <a:pt x="166" y="134"/>
                  </a:lnTo>
                  <a:lnTo>
                    <a:pt x="166" y="134"/>
                  </a:lnTo>
                  <a:lnTo>
                    <a:pt x="169" y="135"/>
                  </a:lnTo>
                  <a:lnTo>
                    <a:pt x="169" y="135"/>
                  </a:lnTo>
                  <a:lnTo>
                    <a:pt x="155" y="150"/>
                  </a:lnTo>
                  <a:lnTo>
                    <a:pt x="137" y="157"/>
                  </a:lnTo>
                  <a:lnTo>
                    <a:pt x="131" y="138"/>
                  </a:lnTo>
                  <a:lnTo>
                    <a:pt x="120" y="139"/>
                  </a:lnTo>
                  <a:lnTo>
                    <a:pt x="97" y="152"/>
                  </a:lnTo>
                  <a:lnTo>
                    <a:pt x="73" y="134"/>
                  </a:lnTo>
                  <a:lnTo>
                    <a:pt x="62" y="138"/>
                  </a:lnTo>
                  <a:lnTo>
                    <a:pt x="62" y="138"/>
                  </a:lnTo>
                  <a:lnTo>
                    <a:pt x="53" y="139"/>
                  </a:lnTo>
                  <a:lnTo>
                    <a:pt x="53" y="139"/>
                  </a:lnTo>
                  <a:lnTo>
                    <a:pt x="44" y="138"/>
                  </a:lnTo>
                  <a:lnTo>
                    <a:pt x="34" y="148"/>
                  </a:lnTo>
                  <a:lnTo>
                    <a:pt x="30" y="165"/>
                  </a:lnTo>
                  <a:lnTo>
                    <a:pt x="24" y="163"/>
                  </a:lnTo>
                  <a:lnTo>
                    <a:pt x="14" y="156"/>
                  </a:lnTo>
                  <a:lnTo>
                    <a:pt x="17" y="136"/>
                  </a:lnTo>
                  <a:lnTo>
                    <a:pt x="0" y="117"/>
                  </a:lnTo>
                  <a:lnTo>
                    <a:pt x="14" y="107"/>
                  </a:lnTo>
                  <a:lnTo>
                    <a:pt x="19" y="95"/>
                  </a:lnTo>
                  <a:lnTo>
                    <a:pt x="41" y="94"/>
                  </a:lnTo>
                  <a:lnTo>
                    <a:pt x="36" y="69"/>
                  </a:lnTo>
                  <a:lnTo>
                    <a:pt x="27" y="54"/>
                  </a:lnTo>
                  <a:lnTo>
                    <a:pt x="29" y="44"/>
                  </a:lnTo>
                  <a:lnTo>
                    <a:pt x="40" y="33"/>
                  </a:lnTo>
                  <a:lnTo>
                    <a:pt x="58" y="30"/>
                  </a:lnTo>
                  <a:lnTo>
                    <a:pt x="69" y="17"/>
                  </a:lnTo>
                  <a:lnTo>
                    <a:pt x="69" y="17"/>
                  </a:lnTo>
                  <a:lnTo>
                    <a:pt x="76" y="15"/>
                  </a:lnTo>
                  <a:lnTo>
                    <a:pt x="76" y="15"/>
                  </a:lnTo>
                  <a:lnTo>
                    <a:pt x="88" y="3"/>
                  </a:lnTo>
                  <a:lnTo>
                    <a:pt x="117" y="0"/>
                  </a:lnTo>
                  <a:lnTo>
                    <a:pt x="118" y="15"/>
                  </a:lnTo>
                  <a:lnTo>
                    <a:pt x="136" y="28"/>
                  </a:lnTo>
                  <a:lnTo>
                    <a:pt x="193" y="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8" name="Freeform 26">
              <a:extLst>
                <a:ext uri="{FF2B5EF4-FFF2-40B4-BE49-F238E27FC236}">
                  <a16:creationId xmlns:a16="http://schemas.microsoft.com/office/drawing/2014/main" id="{4924A326-45E5-404B-B691-FF70AEDD33FB}"/>
                </a:ext>
              </a:extLst>
            </p:cNvPr>
            <p:cNvSpPr>
              <a:spLocks noEditPoints="1"/>
            </p:cNvSpPr>
            <p:nvPr/>
          </p:nvSpPr>
          <p:spPr bwMode="auto">
            <a:xfrm>
              <a:off x="7466013" y="1798638"/>
              <a:ext cx="847725" cy="1081088"/>
            </a:xfrm>
            <a:custGeom>
              <a:avLst/>
              <a:gdLst>
                <a:gd name="T0" fmla="*/ 492 w 534"/>
                <a:gd name="T1" fmla="*/ 528 h 681"/>
                <a:gd name="T2" fmla="*/ 483 w 534"/>
                <a:gd name="T3" fmla="*/ 537 h 681"/>
                <a:gd name="T4" fmla="*/ 434 w 534"/>
                <a:gd name="T5" fmla="*/ 525 h 681"/>
                <a:gd name="T6" fmla="*/ 455 w 534"/>
                <a:gd name="T7" fmla="*/ 497 h 681"/>
                <a:gd name="T8" fmla="*/ 453 w 534"/>
                <a:gd name="T9" fmla="*/ 216 h 681"/>
                <a:gd name="T10" fmla="*/ 488 w 534"/>
                <a:gd name="T11" fmla="*/ 277 h 681"/>
                <a:gd name="T12" fmla="*/ 513 w 534"/>
                <a:gd name="T13" fmla="*/ 277 h 681"/>
                <a:gd name="T14" fmla="*/ 530 w 534"/>
                <a:gd name="T15" fmla="*/ 307 h 681"/>
                <a:gd name="T16" fmla="*/ 486 w 534"/>
                <a:gd name="T17" fmla="*/ 356 h 681"/>
                <a:gd name="T18" fmla="*/ 530 w 534"/>
                <a:gd name="T19" fmla="*/ 380 h 681"/>
                <a:gd name="T20" fmla="*/ 534 w 534"/>
                <a:gd name="T21" fmla="*/ 407 h 681"/>
                <a:gd name="T22" fmla="*/ 484 w 534"/>
                <a:gd name="T23" fmla="*/ 446 h 681"/>
                <a:gd name="T24" fmla="*/ 464 w 534"/>
                <a:gd name="T25" fmla="*/ 427 h 681"/>
                <a:gd name="T26" fmla="*/ 429 w 534"/>
                <a:gd name="T27" fmla="*/ 374 h 681"/>
                <a:gd name="T28" fmla="*/ 381 w 534"/>
                <a:gd name="T29" fmla="*/ 293 h 681"/>
                <a:gd name="T30" fmla="*/ 382 w 534"/>
                <a:gd name="T31" fmla="*/ 266 h 681"/>
                <a:gd name="T32" fmla="*/ 363 w 534"/>
                <a:gd name="T33" fmla="*/ 205 h 681"/>
                <a:gd name="T34" fmla="*/ 384 w 534"/>
                <a:gd name="T35" fmla="*/ 175 h 681"/>
                <a:gd name="T36" fmla="*/ 410 w 534"/>
                <a:gd name="T37" fmla="*/ 189 h 681"/>
                <a:gd name="T38" fmla="*/ 307 w 534"/>
                <a:gd name="T39" fmla="*/ 41 h 681"/>
                <a:gd name="T40" fmla="*/ 286 w 534"/>
                <a:gd name="T41" fmla="*/ 98 h 681"/>
                <a:gd name="T42" fmla="*/ 323 w 534"/>
                <a:gd name="T43" fmla="*/ 153 h 681"/>
                <a:gd name="T44" fmla="*/ 324 w 534"/>
                <a:gd name="T45" fmla="*/ 163 h 681"/>
                <a:gd name="T46" fmla="*/ 343 w 534"/>
                <a:gd name="T47" fmla="*/ 211 h 681"/>
                <a:gd name="T48" fmla="*/ 340 w 534"/>
                <a:gd name="T49" fmla="*/ 279 h 681"/>
                <a:gd name="T50" fmla="*/ 278 w 534"/>
                <a:gd name="T51" fmla="*/ 346 h 681"/>
                <a:gd name="T52" fmla="*/ 278 w 534"/>
                <a:gd name="T53" fmla="*/ 445 h 681"/>
                <a:gd name="T54" fmla="*/ 323 w 534"/>
                <a:gd name="T55" fmla="*/ 489 h 681"/>
                <a:gd name="T56" fmla="*/ 310 w 534"/>
                <a:gd name="T57" fmla="*/ 516 h 681"/>
                <a:gd name="T58" fmla="*/ 359 w 534"/>
                <a:gd name="T59" fmla="*/ 556 h 681"/>
                <a:gd name="T60" fmla="*/ 421 w 534"/>
                <a:gd name="T61" fmla="*/ 558 h 681"/>
                <a:gd name="T62" fmla="*/ 328 w 534"/>
                <a:gd name="T63" fmla="*/ 638 h 681"/>
                <a:gd name="T64" fmla="*/ 299 w 534"/>
                <a:gd name="T65" fmla="*/ 635 h 681"/>
                <a:gd name="T66" fmla="*/ 279 w 534"/>
                <a:gd name="T67" fmla="*/ 637 h 681"/>
                <a:gd name="T68" fmla="*/ 207 w 534"/>
                <a:gd name="T69" fmla="*/ 663 h 681"/>
                <a:gd name="T70" fmla="*/ 186 w 534"/>
                <a:gd name="T71" fmla="*/ 681 h 681"/>
                <a:gd name="T72" fmla="*/ 87 w 534"/>
                <a:gd name="T73" fmla="*/ 536 h 681"/>
                <a:gd name="T74" fmla="*/ 0 w 534"/>
                <a:gd name="T75" fmla="*/ 530 h 681"/>
                <a:gd name="T76" fmla="*/ 19 w 534"/>
                <a:gd name="T77" fmla="*/ 489 h 681"/>
                <a:gd name="T78" fmla="*/ 79 w 534"/>
                <a:gd name="T79" fmla="*/ 366 h 681"/>
                <a:gd name="T80" fmla="*/ 108 w 534"/>
                <a:gd name="T81" fmla="*/ 259 h 681"/>
                <a:gd name="T82" fmla="*/ 166 w 534"/>
                <a:gd name="T83" fmla="*/ 167 h 681"/>
                <a:gd name="T84" fmla="*/ 212 w 534"/>
                <a:gd name="T85" fmla="*/ 142 h 681"/>
                <a:gd name="T86" fmla="*/ 380 w 534"/>
                <a:gd name="T87" fmla="*/ 13 h 681"/>
                <a:gd name="T88" fmla="*/ 407 w 534"/>
                <a:gd name="T89" fmla="*/ 1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4" h="681">
                  <a:moveTo>
                    <a:pt x="455" y="497"/>
                  </a:moveTo>
                  <a:lnTo>
                    <a:pt x="481" y="504"/>
                  </a:lnTo>
                  <a:lnTo>
                    <a:pt x="492" y="528"/>
                  </a:lnTo>
                  <a:lnTo>
                    <a:pt x="490" y="538"/>
                  </a:lnTo>
                  <a:lnTo>
                    <a:pt x="490" y="538"/>
                  </a:lnTo>
                  <a:lnTo>
                    <a:pt x="483" y="537"/>
                  </a:lnTo>
                  <a:lnTo>
                    <a:pt x="483" y="537"/>
                  </a:lnTo>
                  <a:lnTo>
                    <a:pt x="464" y="546"/>
                  </a:lnTo>
                  <a:lnTo>
                    <a:pt x="434" y="525"/>
                  </a:lnTo>
                  <a:lnTo>
                    <a:pt x="434" y="525"/>
                  </a:lnTo>
                  <a:lnTo>
                    <a:pt x="435" y="509"/>
                  </a:lnTo>
                  <a:lnTo>
                    <a:pt x="455" y="497"/>
                  </a:lnTo>
                  <a:close/>
                  <a:moveTo>
                    <a:pt x="411" y="173"/>
                  </a:moveTo>
                  <a:lnTo>
                    <a:pt x="450" y="212"/>
                  </a:lnTo>
                  <a:lnTo>
                    <a:pt x="453" y="216"/>
                  </a:lnTo>
                  <a:lnTo>
                    <a:pt x="448" y="234"/>
                  </a:lnTo>
                  <a:lnTo>
                    <a:pt x="470" y="268"/>
                  </a:lnTo>
                  <a:lnTo>
                    <a:pt x="488" y="277"/>
                  </a:lnTo>
                  <a:lnTo>
                    <a:pt x="512" y="277"/>
                  </a:lnTo>
                  <a:lnTo>
                    <a:pt x="512" y="277"/>
                  </a:lnTo>
                  <a:lnTo>
                    <a:pt x="513" y="277"/>
                  </a:lnTo>
                  <a:lnTo>
                    <a:pt x="513" y="277"/>
                  </a:lnTo>
                  <a:lnTo>
                    <a:pt x="518" y="302"/>
                  </a:lnTo>
                  <a:lnTo>
                    <a:pt x="530" y="307"/>
                  </a:lnTo>
                  <a:lnTo>
                    <a:pt x="527" y="325"/>
                  </a:lnTo>
                  <a:lnTo>
                    <a:pt x="489" y="348"/>
                  </a:lnTo>
                  <a:lnTo>
                    <a:pt x="486" y="356"/>
                  </a:lnTo>
                  <a:lnTo>
                    <a:pt x="499" y="369"/>
                  </a:lnTo>
                  <a:lnTo>
                    <a:pt x="530" y="380"/>
                  </a:lnTo>
                  <a:lnTo>
                    <a:pt x="530" y="380"/>
                  </a:lnTo>
                  <a:lnTo>
                    <a:pt x="529" y="387"/>
                  </a:lnTo>
                  <a:lnTo>
                    <a:pt x="529" y="387"/>
                  </a:lnTo>
                  <a:lnTo>
                    <a:pt x="534" y="407"/>
                  </a:lnTo>
                  <a:lnTo>
                    <a:pt x="519" y="414"/>
                  </a:lnTo>
                  <a:lnTo>
                    <a:pt x="506" y="438"/>
                  </a:lnTo>
                  <a:lnTo>
                    <a:pt x="484" y="446"/>
                  </a:lnTo>
                  <a:lnTo>
                    <a:pt x="460" y="438"/>
                  </a:lnTo>
                  <a:lnTo>
                    <a:pt x="460" y="438"/>
                  </a:lnTo>
                  <a:lnTo>
                    <a:pt x="464" y="427"/>
                  </a:lnTo>
                  <a:lnTo>
                    <a:pt x="454" y="394"/>
                  </a:lnTo>
                  <a:lnTo>
                    <a:pt x="438" y="376"/>
                  </a:lnTo>
                  <a:lnTo>
                    <a:pt x="429" y="374"/>
                  </a:lnTo>
                  <a:lnTo>
                    <a:pt x="424" y="346"/>
                  </a:lnTo>
                  <a:lnTo>
                    <a:pt x="405" y="329"/>
                  </a:lnTo>
                  <a:lnTo>
                    <a:pt x="381" y="293"/>
                  </a:lnTo>
                  <a:lnTo>
                    <a:pt x="377" y="280"/>
                  </a:lnTo>
                  <a:lnTo>
                    <a:pt x="383" y="275"/>
                  </a:lnTo>
                  <a:lnTo>
                    <a:pt x="382" y="266"/>
                  </a:lnTo>
                  <a:lnTo>
                    <a:pt x="365" y="257"/>
                  </a:lnTo>
                  <a:lnTo>
                    <a:pt x="370" y="244"/>
                  </a:lnTo>
                  <a:lnTo>
                    <a:pt x="363" y="205"/>
                  </a:lnTo>
                  <a:lnTo>
                    <a:pt x="384" y="206"/>
                  </a:lnTo>
                  <a:lnTo>
                    <a:pt x="391" y="190"/>
                  </a:lnTo>
                  <a:lnTo>
                    <a:pt x="384" y="175"/>
                  </a:lnTo>
                  <a:lnTo>
                    <a:pt x="398" y="175"/>
                  </a:lnTo>
                  <a:lnTo>
                    <a:pt x="402" y="191"/>
                  </a:lnTo>
                  <a:lnTo>
                    <a:pt x="410" y="189"/>
                  </a:lnTo>
                  <a:lnTo>
                    <a:pt x="411" y="173"/>
                  </a:lnTo>
                  <a:close/>
                  <a:moveTo>
                    <a:pt x="346" y="37"/>
                  </a:moveTo>
                  <a:lnTo>
                    <a:pt x="307" y="41"/>
                  </a:lnTo>
                  <a:lnTo>
                    <a:pt x="292" y="49"/>
                  </a:lnTo>
                  <a:lnTo>
                    <a:pt x="283" y="71"/>
                  </a:lnTo>
                  <a:lnTo>
                    <a:pt x="286" y="98"/>
                  </a:lnTo>
                  <a:lnTo>
                    <a:pt x="293" y="101"/>
                  </a:lnTo>
                  <a:lnTo>
                    <a:pt x="306" y="131"/>
                  </a:lnTo>
                  <a:lnTo>
                    <a:pt x="323" y="153"/>
                  </a:lnTo>
                  <a:lnTo>
                    <a:pt x="347" y="160"/>
                  </a:lnTo>
                  <a:lnTo>
                    <a:pt x="345" y="167"/>
                  </a:lnTo>
                  <a:lnTo>
                    <a:pt x="324" y="163"/>
                  </a:lnTo>
                  <a:lnTo>
                    <a:pt x="322" y="169"/>
                  </a:lnTo>
                  <a:lnTo>
                    <a:pt x="334" y="177"/>
                  </a:lnTo>
                  <a:lnTo>
                    <a:pt x="343" y="211"/>
                  </a:lnTo>
                  <a:lnTo>
                    <a:pt x="359" y="224"/>
                  </a:lnTo>
                  <a:lnTo>
                    <a:pt x="355" y="254"/>
                  </a:lnTo>
                  <a:lnTo>
                    <a:pt x="340" y="279"/>
                  </a:lnTo>
                  <a:lnTo>
                    <a:pt x="311" y="303"/>
                  </a:lnTo>
                  <a:lnTo>
                    <a:pt x="300" y="337"/>
                  </a:lnTo>
                  <a:lnTo>
                    <a:pt x="278" y="346"/>
                  </a:lnTo>
                  <a:lnTo>
                    <a:pt x="275" y="361"/>
                  </a:lnTo>
                  <a:lnTo>
                    <a:pt x="246" y="403"/>
                  </a:lnTo>
                  <a:lnTo>
                    <a:pt x="278" y="445"/>
                  </a:lnTo>
                  <a:lnTo>
                    <a:pt x="278" y="465"/>
                  </a:lnTo>
                  <a:lnTo>
                    <a:pt x="288" y="466"/>
                  </a:lnTo>
                  <a:lnTo>
                    <a:pt x="323" y="489"/>
                  </a:lnTo>
                  <a:lnTo>
                    <a:pt x="323" y="505"/>
                  </a:lnTo>
                  <a:lnTo>
                    <a:pt x="313" y="507"/>
                  </a:lnTo>
                  <a:lnTo>
                    <a:pt x="310" y="516"/>
                  </a:lnTo>
                  <a:lnTo>
                    <a:pt x="321" y="520"/>
                  </a:lnTo>
                  <a:lnTo>
                    <a:pt x="327" y="548"/>
                  </a:lnTo>
                  <a:lnTo>
                    <a:pt x="359" y="556"/>
                  </a:lnTo>
                  <a:lnTo>
                    <a:pt x="415" y="536"/>
                  </a:lnTo>
                  <a:lnTo>
                    <a:pt x="415" y="536"/>
                  </a:lnTo>
                  <a:lnTo>
                    <a:pt x="421" y="558"/>
                  </a:lnTo>
                  <a:lnTo>
                    <a:pt x="347" y="616"/>
                  </a:lnTo>
                  <a:lnTo>
                    <a:pt x="331" y="622"/>
                  </a:lnTo>
                  <a:lnTo>
                    <a:pt x="328" y="638"/>
                  </a:lnTo>
                  <a:lnTo>
                    <a:pt x="305" y="633"/>
                  </a:lnTo>
                  <a:lnTo>
                    <a:pt x="305" y="633"/>
                  </a:lnTo>
                  <a:lnTo>
                    <a:pt x="299" y="635"/>
                  </a:lnTo>
                  <a:lnTo>
                    <a:pt x="299" y="635"/>
                  </a:lnTo>
                  <a:lnTo>
                    <a:pt x="280" y="642"/>
                  </a:lnTo>
                  <a:lnTo>
                    <a:pt x="279" y="637"/>
                  </a:lnTo>
                  <a:lnTo>
                    <a:pt x="270" y="635"/>
                  </a:lnTo>
                  <a:lnTo>
                    <a:pt x="259" y="645"/>
                  </a:lnTo>
                  <a:lnTo>
                    <a:pt x="207" y="663"/>
                  </a:lnTo>
                  <a:lnTo>
                    <a:pt x="206" y="672"/>
                  </a:lnTo>
                  <a:lnTo>
                    <a:pt x="186" y="681"/>
                  </a:lnTo>
                  <a:lnTo>
                    <a:pt x="186" y="681"/>
                  </a:lnTo>
                  <a:lnTo>
                    <a:pt x="146" y="634"/>
                  </a:lnTo>
                  <a:lnTo>
                    <a:pt x="119" y="535"/>
                  </a:lnTo>
                  <a:lnTo>
                    <a:pt x="87" y="536"/>
                  </a:lnTo>
                  <a:lnTo>
                    <a:pt x="72" y="504"/>
                  </a:lnTo>
                  <a:lnTo>
                    <a:pt x="31" y="530"/>
                  </a:lnTo>
                  <a:lnTo>
                    <a:pt x="0" y="530"/>
                  </a:lnTo>
                  <a:lnTo>
                    <a:pt x="3" y="518"/>
                  </a:lnTo>
                  <a:lnTo>
                    <a:pt x="18" y="506"/>
                  </a:lnTo>
                  <a:lnTo>
                    <a:pt x="19" y="489"/>
                  </a:lnTo>
                  <a:lnTo>
                    <a:pt x="58" y="444"/>
                  </a:lnTo>
                  <a:lnTo>
                    <a:pt x="82" y="402"/>
                  </a:lnTo>
                  <a:lnTo>
                    <a:pt x="79" y="366"/>
                  </a:lnTo>
                  <a:lnTo>
                    <a:pt x="91" y="343"/>
                  </a:lnTo>
                  <a:lnTo>
                    <a:pt x="96" y="286"/>
                  </a:lnTo>
                  <a:lnTo>
                    <a:pt x="108" y="259"/>
                  </a:lnTo>
                  <a:lnTo>
                    <a:pt x="132" y="230"/>
                  </a:lnTo>
                  <a:lnTo>
                    <a:pt x="132" y="215"/>
                  </a:lnTo>
                  <a:lnTo>
                    <a:pt x="166" y="167"/>
                  </a:lnTo>
                  <a:lnTo>
                    <a:pt x="169" y="154"/>
                  </a:lnTo>
                  <a:lnTo>
                    <a:pt x="177" y="146"/>
                  </a:lnTo>
                  <a:lnTo>
                    <a:pt x="212" y="142"/>
                  </a:lnTo>
                  <a:lnTo>
                    <a:pt x="268" y="44"/>
                  </a:lnTo>
                  <a:lnTo>
                    <a:pt x="324" y="23"/>
                  </a:lnTo>
                  <a:lnTo>
                    <a:pt x="380" y="13"/>
                  </a:lnTo>
                  <a:lnTo>
                    <a:pt x="403" y="0"/>
                  </a:lnTo>
                  <a:lnTo>
                    <a:pt x="410" y="6"/>
                  </a:lnTo>
                  <a:lnTo>
                    <a:pt x="407" y="16"/>
                  </a:lnTo>
                  <a:lnTo>
                    <a:pt x="395" y="22"/>
                  </a:lnTo>
                  <a:lnTo>
                    <a:pt x="346" y="3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9" name="Freeform 27">
              <a:extLst>
                <a:ext uri="{FF2B5EF4-FFF2-40B4-BE49-F238E27FC236}">
                  <a16:creationId xmlns:a16="http://schemas.microsoft.com/office/drawing/2014/main" id="{D551BA31-AB57-4222-B2C7-0FABA2F2FF3A}"/>
                </a:ext>
              </a:extLst>
            </p:cNvPr>
            <p:cNvSpPr>
              <a:spLocks noEditPoints="1"/>
            </p:cNvSpPr>
            <p:nvPr/>
          </p:nvSpPr>
          <p:spPr bwMode="auto">
            <a:xfrm>
              <a:off x="9221788" y="1708150"/>
              <a:ext cx="1474787" cy="403225"/>
            </a:xfrm>
            <a:custGeom>
              <a:avLst/>
              <a:gdLst>
                <a:gd name="T0" fmla="*/ 498 w 929"/>
                <a:gd name="T1" fmla="*/ 232 h 254"/>
                <a:gd name="T2" fmla="*/ 498 w 929"/>
                <a:gd name="T3" fmla="*/ 251 h 254"/>
                <a:gd name="T4" fmla="*/ 457 w 929"/>
                <a:gd name="T5" fmla="*/ 249 h 254"/>
                <a:gd name="T6" fmla="*/ 478 w 929"/>
                <a:gd name="T7" fmla="*/ 223 h 254"/>
                <a:gd name="T8" fmla="*/ 925 w 929"/>
                <a:gd name="T9" fmla="*/ 156 h 254"/>
                <a:gd name="T10" fmla="*/ 912 w 929"/>
                <a:gd name="T11" fmla="*/ 158 h 254"/>
                <a:gd name="T12" fmla="*/ 927 w 929"/>
                <a:gd name="T13" fmla="*/ 144 h 254"/>
                <a:gd name="T14" fmla="*/ 925 w 929"/>
                <a:gd name="T15" fmla="*/ 156 h 254"/>
                <a:gd name="T16" fmla="*/ 661 w 929"/>
                <a:gd name="T17" fmla="*/ 90 h 254"/>
                <a:gd name="T18" fmla="*/ 666 w 929"/>
                <a:gd name="T19" fmla="*/ 79 h 254"/>
                <a:gd name="T20" fmla="*/ 295 w 929"/>
                <a:gd name="T21" fmla="*/ 66 h 254"/>
                <a:gd name="T22" fmla="*/ 317 w 929"/>
                <a:gd name="T23" fmla="*/ 58 h 254"/>
                <a:gd name="T24" fmla="*/ 330 w 929"/>
                <a:gd name="T25" fmla="*/ 50 h 254"/>
                <a:gd name="T26" fmla="*/ 315 w 929"/>
                <a:gd name="T27" fmla="*/ 77 h 254"/>
                <a:gd name="T28" fmla="*/ 615 w 929"/>
                <a:gd name="T29" fmla="*/ 72 h 254"/>
                <a:gd name="T30" fmla="*/ 617 w 929"/>
                <a:gd name="T31" fmla="*/ 47 h 254"/>
                <a:gd name="T32" fmla="*/ 632 w 929"/>
                <a:gd name="T33" fmla="*/ 52 h 254"/>
                <a:gd name="T34" fmla="*/ 623 w 929"/>
                <a:gd name="T35" fmla="*/ 72 h 254"/>
                <a:gd name="T36" fmla="*/ 236 w 929"/>
                <a:gd name="T37" fmla="*/ 66 h 254"/>
                <a:gd name="T38" fmla="*/ 207 w 929"/>
                <a:gd name="T39" fmla="*/ 81 h 254"/>
                <a:gd name="T40" fmla="*/ 216 w 929"/>
                <a:gd name="T41" fmla="*/ 67 h 254"/>
                <a:gd name="T42" fmla="*/ 215 w 929"/>
                <a:gd name="T43" fmla="*/ 43 h 254"/>
                <a:gd name="T44" fmla="*/ 189 w 929"/>
                <a:gd name="T45" fmla="*/ 59 h 254"/>
                <a:gd name="T46" fmla="*/ 180 w 929"/>
                <a:gd name="T47" fmla="*/ 38 h 254"/>
                <a:gd name="T48" fmla="*/ 234 w 929"/>
                <a:gd name="T49" fmla="*/ 42 h 254"/>
                <a:gd name="T50" fmla="*/ 57 w 929"/>
                <a:gd name="T51" fmla="*/ 37 h 254"/>
                <a:gd name="T52" fmla="*/ 65 w 929"/>
                <a:gd name="T53" fmla="*/ 29 h 254"/>
                <a:gd name="T54" fmla="*/ 63 w 929"/>
                <a:gd name="T55" fmla="*/ 13 h 254"/>
                <a:gd name="T56" fmla="*/ 71 w 929"/>
                <a:gd name="T57" fmla="*/ 38 h 254"/>
                <a:gd name="T58" fmla="*/ 32 w 929"/>
                <a:gd name="T59" fmla="*/ 31 h 254"/>
                <a:gd name="T60" fmla="*/ 9 w 929"/>
                <a:gd name="T61" fmla="*/ 22 h 254"/>
                <a:gd name="T62" fmla="*/ 0 w 929"/>
                <a:gd name="T63" fmla="*/ 3 h 254"/>
                <a:gd name="T64" fmla="*/ 34 w 929"/>
                <a:gd name="T65" fmla="*/ 1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9" h="254">
                  <a:moveTo>
                    <a:pt x="482" y="226"/>
                  </a:moveTo>
                  <a:lnTo>
                    <a:pt x="498" y="232"/>
                  </a:lnTo>
                  <a:lnTo>
                    <a:pt x="504" y="243"/>
                  </a:lnTo>
                  <a:lnTo>
                    <a:pt x="498" y="251"/>
                  </a:lnTo>
                  <a:lnTo>
                    <a:pt x="475" y="254"/>
                  </a:lnTo>
                  <a:lnTo>
                    <a:pt x="457" y="249"/>
                  </a:lnTo>
                  <a:lnTo>
                    <a:pt x="456" y="232"/>
                  </a:lnTo>
                  <a:lnTo>
                    <a:pt x="478" y="223"/>
                  </a:lnTo>
                  <a:lnTo>
                    <a:pt x="482" y="226"/>
                  </a:lnTo>
                  <a:close/>
                  <a:moveTo>
                    <a:pt x="925" y="156"/>
                  </a:moveTo>
                  <a:lnTo>
                    <a:pt x="917" y="163"/>
                  </a:lnTo>
                  <a:lnTo>
                    <a:pt x="912" y="158"/>
                  </a:lnTo>
                  <a:lnTo>
                    <a:pt x="914" y="144"/>
                  </a:lnTo>
                  <a:lnTo>
                    <a:pt x="927" y="144"/>
                  </a:lnTo>
                  <a:lnTo>
                    <a:pt x="929" y="153"/>
                  </a:lnTo>
                  <a:lnTo>
                    <a:pt x="925" y="156"/>
                  </a:lnTo>
                  <a:close/>
                  <a:moveTo>
                    <a:pt x="666" y="79"/>
                  </a:moveTo>
                  <a:lnTo>
                    <a:pt x="661" y="90"/>
                  </a:lnTo>
                  <a:lnTo>
                    <a:pt x="658" y="77"/>
                  </a:lnTo>
                  <a:lnTo>
                    <a:pt x="666" y="79"/>
                  </a:lnTo>
                  <a:close/>
                  <a:moveTo>
                    <a:pt x="315" y="77"/>
                  </a:moveTo>
                  <a:lnTo>
                    <a:pt x="295" y="66"/>
                  </a:lnTo>
                  <a:lnTo>
                    <a:pt x="301" y="58"/>
                  </a:lnTo>
                  <a:lnTo>
                    <a:pt x="317" y="58"/>
                  </a:lnTo>
                  <a:lnTo>
                    <a:pt x="324" y="47"/>
                  </a:lnTo>
                  <a:lnTo>
                    <a:pt x="330" y="50"/>
                  </a:lnTo>
                  <a:lnTo>
                    <a:pt x="334" y="69"/>
                  </a:lnTo>
                  <a:lnTo>
                    <a:pt x="315" y="77"/>
                  </a:lnTo>
                  <a:close/>
                  <a:moveTo>
                    <a:pt x="623" y="72"/>
                  </a:moveTo>
                  <a:lnTo>
                    <a:pt x="615" y="72"/>
                  </a:lnTo>
                  <a:lnTo>
                    <a:pt x="606" y="64"/>
                  </a:lnTo>
                  <a:lnTo>
                    <a:pt x="617" y="47"/>
                  </a:lnTo>
                  <a:lnTo>
                    <a:pt x="628" y="47"/>
                  </a:lnTo>
                  <a:lnTo>
                    <a:pt x="632" y="52"/>
                  </a:lnTo>
                  <a:lnTo>
                    <a:pt x="633" y="65"/>
                  </a:lnTo>
                  <a:lnTo>
                    <a:pt x="623" y="72"/>
                  </a:lnTo>
                  <a:close/>
                  <a:moveTo>
                    <a:pt x="234" y="42"/>
                  </a:moveTo>
                  <a:lnTo>
                    <a:pt x="236" y="66"/>
                  </a:lnTo>
                  <a:lnTo>
                    <a:pt x="227" y="79"/>
                  </a:lnTo>
                  <a:lnTo>
                    <a:pt x="207" y="81"/>
                  </a:lnTo>
                  <a:lnTo>
                    <a:pt x="176" y="72"/>
                  </a:lnTo>
                  <a:lnTo>
                    <a:pt x="216" y="67"/>
                  </a:lnTo>
                  <a:lnTo>
                    <a:pt x="223" y="55"/>
                  </a:lnTo>
                  <a:lnTo>
                    <a:pt x="215" y="43"/>
                  </a:lnTo>
                  <a:lnTo>
                    <a:pt x="206" y="60"/>
                  </a:lnTo>
                  <a:lnTo>
                    <a:pt x="189" y="59"/>
                  </a:lnTo>
                  <a:lnTo>
                    <a:pt x="177" y="48"/>
                  </a:lnTo>
                  <a:lnTo>
                    <a:pt x="180" y="38"/>
                  </a:lnTo>
                  <a:lnTo>
                    <a:pt x="221" y="29"/>
                  </a:lnTo>
                  <a:lnTo>
                    <a:pt x="234" y="42"/>
                  </a:lnTo>
                  <a:close/>
                  <a:moveTo>
                    <a:pt x="71" y="38"/>
                  </a:moveTo>
                  <a:lnTo>
                    <a:pt x="57" y="37"/>
                  </a:lnTo>
                  <a:lnTo>
                    <a:pt x="57" y="30"/>
                  </a:lnTo>
                  <a:lnTo>
                    <a:pt x="65" y="29"/>
                  </a:lnTo>
                  <a:lnTo>
                    <a:pt x="55" y="20"/>
                  </a:lnTo>
                  <a:lnTo>
                    <a:pt x="63" y="13"/>
                  </a:lnTo>
                  <a:lnTo>
                    <a:pt x="76" y="27"/>
                  </a:lnTo>
                  <a:lnTo>
                    <a:pt x="71" y="38"/>
                  </a:lnTo>
                  <a:close/>
                  <a:moveTo>
                    <a:pt x="34" y="14"/>
                  </a:moveTo>
                  <a:lnTo>
                    <a:pt x="32" y="31"/>
                  </a:lnTo>
                  <a:lnTo>
                    <a:pt x="15" y="34"/>
                  </a:lnTo>
                  <a:lnTo>
                    <a:pt x="9" y="22"/>
                  </a:lnTo>
                  <a:lnTo>
                    <a:pt x="20" y="14"/>
                  </a:lnTo>
                  <a:lnTo>
                    <a:pt x="0" y="3"/>
                  </a:lnTo>
                  <a:lnTo>
                    <a:pt x="13" y="0"/>
                  </a:lnTo>
                  <a:lnTo>
                    <a:pt x="34" y="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0" name="Freeform 28">
              <a:extLst>
                <a:ext uri="{FF2B5EF4-FFF2-40B4-BE49-F238E27FC236}">
                  <a16:creationId xmlns:a16="http://schemas.microsoft.com/office/drawing/2014/main" id="{08B32797-9E59-4735-9077-FA6F89A06F17}"/>
                </a:ext>
              </a:extLst>
            </p:cNvPr>
            <p:cNvSpPr>
              <a:spLocks/>
            </p:cNvSpPr>
            <p:nvPr/>
          </p:nvSpPr>
          <p:spPr bwMode="auto">
            <a:xfrm>
              <a:off x="9340850" y="2181225"/>
              <a:ext cx="323850" cy="77788"/>
            </a:xfrm>
            <a:custGeom>
              <a:avLst/>
              <a:gdLst>
                <a:gd name="T0" fmla="*/ 204 w 204"/>
                <a:gd name="T1" fmla="*/ 4 h 49"/>
                <a:gd name="T2" fmla="*/ 201 w 204"/>
                <a:gd name="T3" fmla="*/ 18 h 49"/>
                <a:gd name="T4" fmla="*/ 195 w 204"/>
                <a:gd name="T5" fmla="*/ 20 h 49"/>
                <a:gd name="T6" fmla="*/ 130 w 204"/>
                <a:gd name="T7" fmla="*/ 16 h 49"/>
                <a:gd name="T8" fmla="*/ 115 w 204"/>
                <a:gd name="T9" fmla="*/ 21 h 49"/>
                <a:gd name="T10" fmla="*/ 115 w 204"/>
                <a:gd name="T11" fmla="*/ 21 h 49"/>
                <a:gd name="T12" fmla="*/ 105 w 204"/>
                <a:gd name="T13" fmla="*/ 20 h 49"/>
                <a:gd name="T14" fmla="*/ 105 w 204"/>
                <a:gd name="T15" fmla="*/ 20 h 49"/>
                <a:gd name="T16" fmla="*/ 67 w 204"/>
                <a:gd name="T17" fmla="*/ 17 h 49"/>
                <a:gd name="T18" fmla="*/ 49 w 204"/>
                <a:gd name="T19" fmla="*/ 37 h 49"/>
                <a:gd name="T20" fmla="*/ 49 w 204"/>
                <a:gd name="T21" fmla="*/ 37 h 49"/>
                <a:gd name="T22" fmla="*/ 41 w 204"/>
                <a:gd name="T23" fmla="*/ 43 h 49"/>
                <a:gd name="T24" fmla="*/ 41 w 204"/>
                <a:gd name="T25" fmla="*/ 43 h 49"/>
                <a:gd name="T26" fmla="*/ 31 w 204"/>
                <a:gd name="T27" fmla="*/ 46 h 49"/>
                <a:gd name="T28" fmla="*/ 23 w 204"/>
                <a:gd name="T29" fmla="*/ 40 h 49"/>
                <a:gd name="T30" fmla="*/ 7 w 204"/>
                <a:gd name="T31" fmla="*/ 49 h 49"/>
                <a:gd name="T32" fmla="*/ 0 w 204"/>
                <a:gd name="T33" fmla="*/ 21 h 49"/>
                <a:gd name="T34" fmla="*/ 0 w 204"/>
                <a:gd name="T35" fmla="*/ 21 h 49"/>
                <a:gd name="T36" fmla="*/ 27 w 204"/>
                <a:gd name="T37" fmla="*/ 19 h 49"/>
                <a:gd name="T38" fmla="*/ 70 w 204"/>
                <a:gd name="T39" fmla="*/ 4 h 49"/>
                <a:gd name="T40" fmla="*/ 120 w 204"/>
                <a:gd name="T41" fmla="*/ 0 h 49"/>
                <a:gd name="T42" fmla="*/ 204 w 204"/>
                <a:gd name="T4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49">
                  <a:moveTo>
                    <a:pt x="204" y="4"/>
                  </a:moveTo>
                  <a:lnTo>
                    <a:pt x="201" y="18"/>
                  </a:lnTo>
                  <a:lnTo>
                    <a:pt x="195" y="20"/>
                  </a:lnTo>
                  <a:lnTo>
                    <a:pt x="130" y="16"/>
                  </a:lnTo>
                  <a:lnTo>
                    <a:pt x="115" y="21"/>
                  </a:lnTo>
                  <a:lnTo>
                    <a:pt x="115" y="21"/>
                  </a:lnTo>
                  <a:lnTo>
                    <a:pt x="105" y="20"/>
                  </a:lnTo>
                  <a:lnTo>
                    <a:pt x="105" y="20"/>
                  </a:lnTo>
                  <a:lnTo>
                    <a:pt x="67" y="17"/>
                  </a:lnTo>
                  <a:lnTo>
                    <a:pt x="49" y="37"/>
                  </a:lnTo>
                  <a:lnTo>
                    <a:pt x="49" y="37"/>
                  </a:lnTo>
                  <a:lnTo>
                    <a:pt x="41" y="43"/>
                  </a:lnTo>
                  <a:lnTo>
                    <a:pt x="41" y="43"/>
                  </a:lnTo>
                  <a:lnTo>
                    <a:pt x="31" y="46"/>
                  </a:lnTo>
                  <a:lnTo>
                    <a:pt x="23" y="40"/>
                  </a:lnTo>
                  <a:lnTo>
                    <a:pt x="7" y="49"/>
                  </a:lnTo>
                  <a:lnTo>
                    <a:pt x="0" y="21"/>
                  </a:lnTo>
                  <a:lnTo>
                    <a:pt x="0" y="21"/>
                  </a:lnTo>
                  <a:lnTo>
                    <a:pt x="27" y="19"/>
                  </a:lnTo>
                  <a:lnTo>
                    <a:pt x="70" y="4"/>
                  </a:lnTo>
                  <a:lnTo>
                    <a:pt x="120" y="0"/>
                  </a:lnTo>
                  <a:lnTo>
                    <a:pt x="204"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1" name="Freeform 29">
              <a:extLst>
                <a:ext uri="{FF2B5EF4-FFF2-40B4-BE49-F238E27FC236}">
                  <a16:creationId xmlns:a16="http://schemas.microsoft.com/office/drawing/2014/main" id="{46B987BD-D88A-40A9-8157-9062FDBD2182}"/>
                </a:ext>
              </a:extLst>
            </p:cNvPr>
            <p:cNvSpPr>
              <a:spLocks noEditPoints="1"/>
            </p:cNvSpPr>
            <p:nvPr/>
          </p:nvSpPr>
          <p:spPr bwMode="auto">
            <a:xfrm>
              <a:off x="10833100" y="2378075"/>
              <a:ext cx="865187" cy="703263"/>
            </a:xfrm>
            <a:custGeom>
              <a:avLst/>
              <a:gdLst>
                <a:gd name="T0" fmla="*/ 301 w 545"/>
                <a:gd name="T1" fmla="*/ 275 h 443"/>
                <a:gd name="T2" fmla="*/ 275 w 545"/>
                <a:gd name="T3" fmla="*/ 282 h 443"/>
                <a:gd name="T4" fmla="*/ 371 w 545"/>
                <a:gd name="T5" fmla="*/ 258 h 443"/>
                <a:gd name="T6" fmla="*/ 356 w 545"/>
                <a:gd name="T7" fmla="*/ 260 h 443"/>
                <a:gd name="T8" fmla="*/ 361 w 545"/>
                <a:gd name="T9" fmla="*/ 248 h 443"/>
                <a:gd name="T10" fmla="*/ 307 w 545"/>
                <a:gd name="T11" fmla="*/ 264 h 443"/>
                <a:gd name="T12" fmla="*/ 297 w 545"/>
                <a:gd name="T13" fmla="*/ 254 h 443"/>
                <a:gd name="T14" fmla="*/ 320 w 545"/>
                <a:gd name="T15" fmla="*/ 234 h 443"/>
                <a:gd name="T16" fmla="*/ 334 w 545"/>
                <a:gd name="T17" fmla="*/ 239 h 443"/>
                <a:gd name="T18" fmla="*/ 337 w 545"/>
                <a:gd name="T19" fmla="*/ 262 h 443"/>
                <a:gd name="T20" fmla="*/ 365 w 545"/>
                <a:gd name="T21" fmla="*/ 230 h 443"/>
                <a:gd name="T22" fmla="*/ 310 w 545"/>
                <a:gd name="T23" fmla="*/ 225 h 443"/>
                <a:gd name="T24" fmla="*/ 334 w 545"/>
                <a:gd name="T25" fmla="*/ 210 h 443"/>
                <a:gd name="T26" fmla="*/ 338 w 545"/>
                <a:gd name="T27" fmla="*/ 186 h 443"/>
                <a:gd name="T28" fmla="*/ 288 w 545"/>
                <a:gd name="T29" fmla="*/ 219 h 443"/>
                <a:gd name="T30" fmla="*/ 295 w 545"/>
                <a:gd name="T31" fmla="*/ 219 h 443"/>
                <a:gd name="T32" fmla="*/ 330 w 545"/>
                <a:gd name="T33" fmla="*/ 162 h 443"/>
                <a:gd name="T34" fmla="*/ 367 w 545"/>
                <a:gd name="T35" fmla="*/ 175 h 443"/>
                <a:gd name="T36" fmla="*/ 357 w 545"/>
                <a:gd name="T37" fmla="*/ 158 h 443"/>
                <a:gd name="T38" fmla="*/ 315 w 545"/>
                <a:gd name="T39" fmla="*/ 159 h 443"/>
                <a:gd name="T40" fmla="*/ 326 w 545"/>
                <a:gd name="T41" fmla="*/ 105 h 443"/>
                <a:gd name="T42" fmla="*/ 263 w 545"/>
                <a:gd name="T43" fmla="*/ 74 h 443"/>
                <a:gd name="T44" fmla="*/ 252 w 545"/>
                <a:gd name="T45" fmla="*/ 65 h 443"/>
                <a:gd name="T46" fmla="*/ 146 w 545"/>
                <a:gd name="T47" fmla="*/ 41 h 443"/>
                <a:gd name="T48" fmla="*/ 188 w 545"/>
                <a:gd name="T49" fmla="*/ 23 h 443"/>
                <a:gd name="T50" fmla="*/ 322 w 545"/>
                <a:gd name="T51" fmla="*/ 136 h 443"/>
                <a:gd name="T52" fmla="*/ 265 w 545"/>
                <a:gd name="T53" fmla="*/ 176 h 443"/>
                <a:gd name="T54" fmla="*/ 286 w 545"/>
                <a:gd name="T55" fmla="*/ 183 h 443"/>
                <a:gd name="T56" fmla="*/ 278 w 545"/>
                <a:gd name="T57" fmla="*/ 225 h 443"/>
                <a:gd name="T58" fmla="*/ 265 w 545"/>
                <a:gd name="T59" fmla="*/ 284 h 443"/>
                <a:gd name="T60" fmla="*/ 364 w 545"/>
                <a:gd name="T61" fmla="*/ 276 h 443"/>
                <a:gd name="T62" fmla="*/ 442 w 545"/>
                <a:gd name="T63" fmla="*/ 281 h 443"/>
                <a:gd name="T64" fmla="*/ 496 w 545"/>
                <a:gd name="T65" fmla="*/ 282 h 443"/>
                <a:gd name="T66" fmla="*/ 538 w 545"/>
                <a:gd name="T67" fmla="*/ 345 h 443"/>
                <a:gd name="T68" fmla="*/ 497 w 545"/>
                <a:gd name="T69" fmla="*/ 387 h 443"/>
                <a:gd name="T70" fmla="*/ 387 w 545"/>
                <a:gd name="T71" fmla="*/ 413 h 443"/>
                <a:gd name="T72" fmla="*/ 330 w 545"/>
                <a:gd name="T73" fmla="*/ 435 h 443"/>
                <a:gd name="T74" fmla="*/ 277 w 545"/>
                <a:gd name="T75" fmla="*/ 425 h 443"/>
                <a:gd name="T76" fmla="*/ 211 w 545"/>
                <a:gd name="T77" fmla="*/ 435 h 443"/>
                <a:gd name="T78" fmla="*/ 136 w 545"/>
                <a:gd name="T79" fmla="*/ 387 h 443"/>
                <a:gd name="T80" fmla="*/ 60 w 545"/>
                <a:gd name="T81" fmla="*/ 349 h 443"/>
                <a:gd name="T82" fmla="*/ 0 w 545"/>
                <a:gd name="T83" fmla="*/ 301 h 443"/>
                <a:gd name="T84" fmla="*/ 61 w 545"/>
                <a:gd name="T85" fmla="*/ 280 h 443"/>
                <a:gd name="T86" fmla="*/ 100 w 545"/>
                <a:gd name="T87" fmla="*/ 194 h 443"/>
                <a:gd name="T88" fmla="*/ 78 w 545"/>
                <a:gd name="T89" fmla="*/ 190 h 443"/>
                <a:gd name="T90" fmla="*/ 30 w 545"/>
                <a:gd name="T91" fmla="*/ 113 h 443"/>
                <a:gd name="T92" fmla="*/ 30 w 545"/>
                <a:gd name="T93" fmla="*/ 77 h 443"/>
                <a:gd name="T94" fmla="*/ 48 w 545"/>
                <a:gd name="T95" fmla="*/ 61 h 443"/>
                <a:gd name="T96" fmla="*/ 147 w 545"/>
                <a:gd name="T97" fmla="*/ 5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5" h="443">
                  <a:moveTo>
                    <a:pt x="301" y="286"/>
                  </a:moveTo>
                  <a:lnTo>
                    <a:pt x="289" y="284"/>
                  </a:lnTo>
                  <a:lnTo>
                    <a:pt x="291" y="276"/>
                  </a:lnTo>
                  <a:lnTo>
                    <a:pt x="301" y="275"/>
                  </a:lnTo>
                  <a:lnTo>
                    <a:pt x="301" y="286"/>
                  </a:lnTo>
                  <a:lnTo>
                    <a:pt x="301" y="286"/>
                  </a:lnTo>
                  <a:close/>
                  <a:moveTo>
                    <a:pt x="282" y="282"/>
                  </a:moveTo>
                  <a:lnTo>
                    <a:pt x="275" y="282"/>
                  </a:lnTo>
                  <a:lnTo>
                    <a:pt x="274" y="274"/>
                  </a:lnTo>
                  <a:lnTo>
                    <a:pt x="285" y="271"/>
                  </a:lnTo>
                  <a:lnTo>
                    <a:pt x="282" y="282"/>
                  </a:lnTo>
                  <a:close/>
                  <a:moveTo>
                    <a:pt x="371" y="258"/>
                  </a:moveTo>
                  <a:lnTo>
                    <a:pt x="369" y="268"/>
                  </a:lnTo>
                  <a:lnTo>
                    <a:pt x="359" y="270"/>
                  </a:lnTo>
                  <a:lnTo>
                    <a:pt x="356" y="267"/>
                  </a:lnTo>
                  <a:lnTo>
                    <a:pt x="356" y="260"/>
                  </a:lnTo>
                  <a:lnTo>
                    <a:pt x="371" y="258"/>
                  </a:lnTo>
                  <a:close/>
                  <a:moveTo>
                    <a:pt x="362" y="255"/>
                  </a:moveTo>
                  <a:lnTo>
                    <a:pt x="356" y="252"/>
                  </a:lnTo>
                  <a:lnTo>
                    <a:pt x="361" y="248"/>
                  </a:lnTo>
                  <a:lnTo>
                    <a:pt x="366" y="253"/>
                  </a:lnTo>
                  <a:lnTo>
                    <a:pt x="362" y="255"/>
                  </a:lnTo>
                  <a:close/>
                  <a:moveTo>
                    <a:pt x="323" y="243"/>
                  </a:moveTo>
                  <a:lnTo>
                    <a:pt x="307" y="264"/>
                  </a:lnTo>
                  <a:lnTo>
                    <a:pt x="281" y="269"/>
                  </a:lnTo>
                  <a:lnTo>
                    <a:pt x="282" y="260"/>
                  </a:lnTo>
                  <a:lnTo>
                    <a:pt x="295" y="259"/>
                  </a:lnTo>
                  <a:lnTo>
                    <a:pt x="297" y="254"/>
                  </a:lnTo>
                  <a:lnTo>
                    <a:pt x="293" y="247"/>
                  </a:lnTo>
                  <a:lnTo>
                    <a:pt x="277" y="256"/>
                  </a:lnTo>
                  <a:lnTo>
                    <a:pt x="284" y="243"/>
                  </a:lnTo>
                  <a:lnTo>
                    <a:pt x="320" y="234"/>
                  </a:lnTo>
                  <a:lnTo>
                    <a:pt x="324" y="236"/>
                  </a:lnTo>
                  <a:lnTo>
                    <a:pt x="323" y="243"/>
                  </a:lnTo>
                  <a:close/>
                  <a:moveTo>
                    <a:pt x="341" y="235"/>
                  </a:moveTo>
                  <a:lnTo>
                    <a:pt x="334" y="239"/>
                  </a:lnTo>
                  <a:lnTo>
                    <a:pt x="332" y="232"/>
                  </a:lnTo>
                  <a:lnTo>
                    <a:pt x="341" y="235"/>
                  </a:lnTo>
                  <a:close/>
                  <a:moveTo>
                    <a:pt x="355" y="243"/>
                  </a:moveTo>
                  <a:lnTo>
                    <a:pt x="337" y="262"/>
                  </a:lnTo>
                  <a:lnTo>
                    <a:pt x="325" y="264"/>
                  </a:lnTo>
                  <a:lnTo>
                    <a:pt x="338" y="244"/>
                  </a:lnTo>
                  <a:lnTo>
                    <a:pt x="351" y="243"/>
                  </a:lnTo>
                  <a:lnTo>
                    <a:pt x="365" y="230"/>
                  </a:lnTo>
                  <a:lnTo>
                    <a:pt x="367" y="235"/>
                  </a:lnTo>
                  <a:lnTo>
                    <a:pt x="355" y="243"/>
                  </a:lnTo>
                  <a:close/>
                  <a:moveTo>
                    <a:pt x="320" y="227"/>
                  </a:moveTo>
                  <a:lnTo>
                    <a:pt x="310" y="225"/>
                  </a:lnTo>
                  <a:lnTo>
                    <a:pt x="306" y="215"/>
                  </a:lnTo>
                  <a:lnTo>
                    <a:pt x="325" y="196"/>
                  </a:lnTo>
                  <a:lnTo>
                    <a:pt x="335" y="198"/>
                  </a:lnTo>
                  <a:lnTo>
                    <a:pt x="334" y="210"/>
                  </a:lnTo>
                  <a:lnTo>
                    <a:pt x="320" y="227"/>
                  </a:lnTo>
                  <a:close/>
                  <a:moveTo>
                    <a:pt x="347" y="196"/>
                  </a:moveTo>
                  <a:lnTo>
                    <a:pt x="333" y="191"/>
                  </a:lnTo>
                  <a:lnTo>
                    <a:pt x="338" y="186"/>
                  </a:lnTo>
                  <a:lnTo>
                    <a:pt x="352" y="194"/>
                  </a:lnTo>
                  <a:lnTo>
                    <a:pt x="347" y="196"/>
                  </a:lnTo>
                  <a:close/>
                  <a:moveTo>
                    <a:pt x="295" y="219"/>
                  </a:moveTo>
                  <a:lnTo>
                    <a:pt x="288" y="219"/>
                  </a:lnTo>
                  <a:lnTo>
                    <a:pt x="295" y="204"/>
                  </a:lnTo>
                  <a:lnTo>
                    <a:pt x="323" y="182"/>
                  </a:lnTo>
                  <a:lnTo>
                    <a:pt x="323" y="193"/>
                  </a:lnTo>
                  <a:lnTo>
                    <a:pt x="295" y="219"/>
                  </a:lnTo>
                  <a:close/>
                  <a:moveTo>
                    <a:pt x="333" y="177"/>
                  </a:moveTo>
                  <a:lnTo>
                    <a:pt x="324" y="178"/>
                  </a:lnTo>
                  <a:lnTo>
                    <a:pt x="322" y="173"/>
                  </a:lnTo>
                  <a:lnTo>
                    <a:pt x="330" y="162"/>
                  </a:lnTo>
                  <a:lnTo>
                    <a:pt x="339" y="169"/>
                  </a:lnTo>
                  <a:lnTo>
                    <a:pt x="333" y="177"/>
                  </a:lnTo>
                  <a:close/>
                  <a:moveTo>
                    <a:pt x="359" y="171"/>
                  </a:moveTo>
                  <a:lnTo>
                    <a:pt x="367" y="175"/>
                  </a:lnTo>
                  <a:lnTo>
                    <a:pt x="364" y="184"/>
                  </a:lnTo>
                  <a:lnTo>
                    <a:pt x="344" y="172"/>
                  </a:lnTo>
                  <a:lnTo>
                    <a:pt x="350" y="155"/>
                  </a:lnTo>
                  <a:lnTo>
                    <a:pt x="357" y="158"/>
                  </a:lnTo>
                  <a:lnTo>
                    <a:pt x="353" y="163"/>
                  </a:lnTo>
                  <a:lnTo>
                    <a:pt x="359" y="171"/>
                  </a:lnTo>
                  <a:close/>
                  <a:moveTo>
                    <a:pt x="323" y="155"/>
                  </a:moveTo>
                  <a:lnTo>
                    <a:pt x="315" y="159"/>
                  </a:lnTo>
                  <a:lnTo>
                    <a:pt x="311" y="154"/>
                  </a:lnTo>
                  <a:lnTo>
                    <a:pt x="324" y="137"/>
                  </a:lnTo>
                  <a:lnTo>
                    <a:pt x="320" y="113"/>
                  </a:lnTo>
                  <a:lnTo>
                    <a:pt x="326" y="105"/>
                  </a:lnTo>
                  <a:lnTo>
                    <a:pt x="344" y="119"/>
                  </a:lnTo>
                  <a:lnTo>
                    <a:pt x="350" y="133"/>
                  </a:lnTo>
                  <a:lnTo>
                    <a:pt x="323" y="155"/>
                  </a:lnTo>
                  <a:close/>
                  <a:moveTo>
                    <a:pt x="263" y="74"/>
                  </a:moveTo>
                  <a:lnTo>
                    <a:pt x="262" y="79"/>
                  </a:lnTo>
                  <a:lnTo>
                    <a:pt x="256" y="78"/>
                  </a:lnTo>
                  <a:lnTo>
                    <a:pt x="249" y="67"/>
                  </a:lnTo>
                  <a:lnTo>
                    <a:pt x="252" y="65"/>
                  </a:lnTo>
                  <a:lnTo>
                    <a:pt x="263" y="74"/>
                  </a:lnTo>
                  <a:close/>
                  <a:moveTo>
                    <a:pt x="147" y="53"/>
                  </a:moveTo>
                  <a:lnTo>
                    <a:pt x="152" y="50"/>
                  </a:lnTo>
                  <a:lnTo>
                    <a:pt x="146" y="41"/>
                  </a:lnTo>
                  <a:lnTo>
                    <a:pt x="153" y="35"/>
                  </a:lnTo>
                  <a:lnTo>
                    <a:pt x="196" y="48"/>
                  </a:lnTo>
                  <a:lnTo>
                    <a:pt x="185" y="33"/>
                  </a:lnTo>
                  <a:lnTo>
                    <a:pt x="188" y="23"/>
                  </a:lnTo>
                  <a:lnTo>
                    <a:pt x="212" y="38"/>
                  </a:lnTo>
                  <a:lnTo>
                    <a:pt x="242" y="76"/>
                  </a:lnTo>
                  <a:lnTo>
                    <a:pt x="311" y="90"/>
                  </a:lnTo>
                  <a:lnTo>
                    <a:pt x="322" y="136"/>
                  </a:lnTo>
                  <a:lnTo>
                    <a:pt x="318" y="144"/>
                  </a:lnTo>
                  <a:lnTo>
                    <a:pt x="309" y="148"/>
                  </a:lnTo>
                  <a:lnTo>
                    <a:pt x="303" y="165"/>
                  </a:lnTo>
                  <a:lnTo>
                    <a:pt x="265" y="176"/>
                  </a:lnTo>
                  <a:lnTo>
                    <a:pt x="263" y="182"/>
                  </a:lnTo>
                  <a:lnTo>
                    <a:pt x="267" y="185"/>
                  </a:lnTo>
                  <a:lnTo>
                    <a:pt x="284" y="178"/>
                  </a:lnTo>
                  <a:lnTo>
                    <a:pt x="286" y="183"/>
                  </a:lnTo>
                  <a:lnTo>
                    <a:pt x="311" y="168"/>
                  </a:lnTo>
                  <a:lnTo>
                    <a:pt x="303" y="192"/>
                  </a:lnTo>
                  <a:lnTo>
                    <a:pt x="283" y="210"/>
                  </a:lnTo>
                  <a:lnTo>
                    <a:pt x="278" y="225"/>
                  </a:lnTo>
                  <a:lnTo>
                    <a:pt x="285" y="232"/>
                  </a:lnTo>
                  <a:lnTo>
                    <a:pt x="268" y="259"/>
                  </a:lnTo>
                  <a:lnTo>
                    <a:pt x="263" y="280"/>
                  </a:lnTo>
                  <a:lnTo>
                    <a:pt x="265" y="284"/>
                  </a:lnTo>
                  <a:lnTo>
                    <a:pt x="305" y="303"/>
                  </a:lnTo>
                  <a:lnTo>
                    <a:pt x="316" y="280"/>
                  </a:lnTo>
                  <a:lnTo>
                    <a:pt x="325" y="284"/>
                  </a:lnTo>
                  <a:lnTo>
                    <a:pt x="364" y="276"/>
                  </a:lnTo>
                  <a:lnTo>
                    <a:pt x="382" y="286"/>
                  </a:lnTo>
                  <a:lnTo>
                    <a:pt x="414" y="291"/>
                  </a:lnTo>
                  <a:lnTo>
                    <a:pt x="417" y="285"/>
                  </a:lnTo>
                  <a:lnTo>
                    <a:pt x="442" y="281"/>
                  </a:lnTo>
                  <a:lnTo>
                    <a:pt x="425" y="277"/>
                  </a:lnTo>
                  <a:lnTo>
                    <a:pt x="425" y="273"/>
                  </a:lnTo>
                  <a:lnTo>
                    <a:pt x="459" y="271"/>
                  </a:lnTo>
                  <a:lnTo>
                    <a:pt x="496" y="282"/>
                  </a:lnTo>
                  <a:lnTo>
                    <a:pt x="525" y="302"/>
                  </a:lnTo>
                  <a:lnTo>
                    <a:pt x="545" y="329"/>
                  </a:lnTo>
                  <a:lnTo>
                    <a:pt x="545" y="338"/>
                  </a:lnTo>
                  <a:lnTo>
                    <a:pt x="538" y="345"/>
                  </a:lnTo>
                  <a:lnTo>
                    <a:pt x="527" y="345"/>
                  </a:lnTo>
                  <a:lnTo>
                    <a:pt x="506" y="359"/>
                  </a:lnTo>
                  <a:lnTo>
                    <a:pt x="503" y="383"/>
                  </a:lnTo>
                  <a:lnTo>
                    <a:pt x="497" y="387"/>
                  </a:lnTo>
                  <a:lnTo>
                    <a:pt x="480" y="389"/>
                  </a:lnTo>
                  <a:lnTo>
                    <a:pt x="447" y="412"/>
                  </a:lnTo>
                  <a:lnTo>
                    <a:pt x="447" y="412"/>
                  </a:lnTo>
                  <a:lnTo>
                    <a:pt x="387" y="413"/>
                  </a:lnTo>
                  <a:lnTo>
                    <a:pt x="372" y="422"/>
                  </a:lnTo>
                  <a:lnTo>
                    <a:pt x="361" y="418"/>
                  </a:lnTo>
                  <a:lnTo>
                    <a:pt x="345" y="431"/>
                  </a:lnTo>
                  <a:lnTo>
                    <a:pt x="330" y="435"/>
                  </a:lnTo>
                  <a:lnTo>
                    <a:pt x="319" y="427"/>
                  </a:lnTo>
                  <a:lnTo>
                    <a:pt x="312" y="411"/>
                  </a:lnTo>
                  <a:lnTo>
                    <a:pt x="299" y="409"/>
                  </a:lnTo>
                  <a:lnTo>
                    <a:pt x="277" y="425"/>
                  </a:lnTo>
                  <a:lnTo>
                    <a:pt x="248" y="434"/>
                  </a:lnTo>
                  <a:lnTo>
                    <a:pt x="240" y="443"/>
                  </a:lnTo>
                  <a:lnTo>
                    <a:pt x="211" y="435"/>
                  </a:lnTo>
                  <a:lnTo>
                    <a:pt x="211" y="435"/>
                  </a:lnTo>
                  <a:lnTo>
                    <a:pt x="189" y="426"/>
                  </a:lnTo>
                  <a:lnTo>
                    <a:pt x="189" y="426"/>
                  </a:lnTo>
                  <a:lnTo>
                    <a:pt x="166" y="386"/>
                  </a:lnTo>
                  <a:lnTo>
                    <a:pt x="136" y="387"/>
                  </a:lnTo>
                  <a:lnTo>
                    <a:pt x="121" y="397"/>
                  </a:lnTo>
                  <a:lnTo>
                    <a:pt x="102" y="390"/>
                  </a:lnTo>
                  <a:lnTo>
                    <a:pt x="88" y="365"/>
                  </a:lnTo>
                  <a:lnTo>
                    <a:pt x="60" y="349"/>
                  </a:lnTo>
                  <a:lnTo>
                    <a:pt x="27" y="349"/>
                  </a:lnTo>
                  <a:lnTo>
                    <a:pt x="3" y="320"/>
                  </a:lnTo>
                  <a:lnTo>
                    <a:pt x="3" y="320"/>
                  </a:lnTo>
                  <a:lnTo>
                    <a:pt x="0" y="301"/>
                  </a:lnTo>
                  <a:lnTo>
                    <a:pt x="12" y="296"/>
                  </a:lnTo>
                  <a:lnTo>
                    <a:pt x="12" y="296"/>
                  </a:lnTo>
                  <a:lnTo>
                    <a:pt x="40" y="292"/>
                  </a:lnTo>
                  <a:lnTo>
                    <a:pt x="61" y="280"/>
                  </a:lnTo>
                  <a:lnTo>
                    <a:pt x="93" y="249"/>
                  </a:lnTo>
                  <a:lnTo>
                    <a:pt x="100" y="222"/>
                  </a:lnTo>
                  <a:lnTo>
                    <a:pt x="100" y="194"/>
                  </a:lnTo>
                  <a:lnTo>
                    <a:pt x="100" y="194"/>
                  </a:lnTo>
                  <a:lnTo>
                    <a:pt x="97" y="183"/>
                  </a:lnTo>
                  <a:lnTo>
                    <a:pt x="92" y="183"/>
                  </a:lnTo>
                  <a:lnTo>
                    <a:pt x="92" y="183"/>
                  </a:lnTo>
                  <a:lnTo>
                    <a:pt x="78" y="190"/>
                  </a:lnTo>
                  <a:lnTo>
                    <a:pt x="46" y="182"/>
                  </a:lnTo>
                  <a:lnTo>
                    <a:pt x="44" y="153"/>
                  </a:lnTo>
                  <a:lnTo>
                    <a:pt x="29" y="142"/>
                  </a:lnTo>
                  <a:lnTo>
                    <a:pt x="30" y="113"/>
                  </a:lnTo>
                  <a:lnTo>
                    <a:pt x="24" y="96"/>
                  </a:lnTo>
                  <a:lnTo>
                    <a:pt x="24" y="96"/>
                  </a:lnTo>
                  <a:lnTo>
                    <a:pt x="21" y="86"/>
                  </a:lnTo>
                  <a:lnTo>
                    <a:pt x="30" y="77"/>
                  </a:lnTo>
                  <a:lnTo>
                    <a:pt x="30" y="77"/>
                  </a:lnTo>
                  <a:lnTo>
                    <a:pt x="41" y="57"/>
                  </a:lnTo>
                  <a:lnTo>
                    <a:pt x="41" y="57"/>
                  </a:lnTo>
                  <a:lnTo>
                    <a:pt x="48" y="61"/>
                  </a:lnTo>
                  <a:lnTo>
                    <a:pt x="58" y="12"/>
                  </a:lnTo>
                  <a:lnTo>
                    <a:pt x="79" y="0"/>
                  </a:lnTo>
                  <a:lnTo>
                    <a:pt x="97" y="6"/>
                  </a:lnTo>
                  <a:lnTo>
                    <a:pt x="147" y="5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2" name="Freeform 30">
              <a:extLst>
                <a:ext uri="{FF2B5EF4-FFF2-40B4-BE49-F238E27FC236}">
                  <a16:creationId xmlns:a16="http://schemas.microsoft.com/office/drawing/2014/main" id="{6C5032BC-F927-4651-8CAD-EC11883FC2FB}"/>
                </a:ext>
              </a:extLst>
            </p:cNvPr>
            <p:cNvSpPr>
              <a:spLocks/>
            </p:cNvSpPr>
            <p:nvPr/>
          </p:nvSpPr>
          <p:spPr bwMode="auto">
            <a:xfrm>
              <a:off x="9183688" y="3578225"/>
              <a:ext cx="1422400" cy="1700213"/>
            </a:xfrm>
            <a:custGeom>
              <a:avLst/>
              <a:gdLst>
                <a:gd name="T0" fmla="*/ 602 w 896"/>
                <a:gd name="T1" fmla="*/ 368 h 1071"/>
                <a:gd name="T2" fmla="*/ 619 w 896"/>
                <a:gd name="T3" fmla="*/ 391 h 1071"/>
                <a:gd name="T4" fmla="*/ 718 w 896"/>
                <a:gd name="T5" fmla="*/ 490 h 1071"/>
                <a:gd name="T6" fmla="*/ 719 w 896"/>
                <a:gd name="T7" fmla="*/ 525 h 1071"/>
                <a:gd name="T8" fmla="*/ 766 w 896"/>
                <a:gd name="T9" fmla="*/ 661 h 1071"/>
                <a:gd name="T10" fmla="*/ 764 w 896"/>
                <a:gd name="T11" fmla="*/ 718 h 1071"/>
                <a:gd name="T12" fmla="*/ 884 w 896"/>
                <a:gd name="T13" fmla="*/ 727 h 1071"/>
                <a:gd name="T14" fmla="*/ 848 w 896"/>
                <a:gd name="T15" fmla="*/ 783 h 1071"/>
                <a:gd name="T16" fmla="*/ 765 w 896"/>
                <a:gd name="T17" fmla="*/ 818 h 1071"/>
                <a:gd name="T18" fmla="*/ 716 w 896"/>
                <a:gd name="T19" fmla="*/ 915 h 1071"/>
                <a:gd name="T20" fmla="*/ 689 w 896"/>
                <a:gd name="T21" fmla="*/ 907 h 1071"/>
                <a:gd name="T22" fmla="*/ 566 w 896"/>
                <a:gd name="T23" fmla="*/ 975 h 1071"/>
                <a:gd name="T24" fmla="*/ 498 w 896"/>
                <a:gd name="T25" fmla="*/ 1023 h 1071"/>
                <a:gd name="T26" fmla="*/ 468 w 896"/>
                <a:gd name="T27" fmla="*/ 1071 h 1071"/>
                <a:gd name="T28" fmla="*/ 468 w 896"/>
                <a:gd name="T29" fmla="*/ 1020 h 1071"/>
                <a:gd name="T30" fmla="*/ 420 w 896"/>
                <a:gd name="T31" fmla="*/ 1009 h 1071"/>
                <a:gd name="T32" fmla="*/ 347 w 896"/>
                <a:gd name="T33" fmla="*/ 1056 h 1071"/>
                <a:gd name="T34" fmla="*/ 195 w 896"/>
                <a:gd name="T35" fmla="*/ 937 h 1071"/>
                <a:gd name="T36" fmla="*/ 175 w 896"/>
                <a:gd name="T37" fmla="*/ 881 h 1071"/>
                <a:gd name="T38" fmla="*/ 142 w 896"/>
                <a:gd name="T39" fmla="*/ 788 h 1071"/>
                <a:gd name="T40" fmla="*/ 139 w 896"/>
                <a:gd name="T41" fmla="*/ 744 h 1071"/>
                <a:gd name="T42" fmla="*/ 107 w 896"/>
                <a:gd name="T43" fmla="*/ 709 h 1071"/>
                <a:gd name="T44" fmla="*/ 60 w 896"/>
                <a:gd name="T45" fmla="*/ 668 h 1071"/>
                <a:gd name="T46" fmla="*/ 81 w 896"/>
                <a:gd name="T47" fmla="*/ 578 h 1071"/>
                <a:gd name="T48" fmla="*/ 120 w 896"/>
                <a:gd name="T49" fmla="*/ 542 h 1071"/>
                <a:gd name="T50" fmla="*/ 87 w 896"/>
                <a:gd name="T51" fmla="*/ 484 h 1071"/>
                <a:gd name="T52" fmla="*/ 44 w 896"/>
                <a:gd name="T53" fmla="*/ 440 h 1071"/>
                <a:gd name="T54" fmla="*/ 48 w 896"/>
                <a:gd name="T55" fmla="*/ 418 h 1071"/>
                <a:gd name="T56" fmla="*/ 12 w 896"/>
                <a:gd name="T57" fmla="*/ 367 h 1071"/>
                <a:gd name="T58" fmla="*/ 4 w 896"/>
                <a:gd name="T59" fmla="*/ 325 h 1071"/>
                <a:gd name="T60" fmla="*/ 9 w 896"/>
                <a:gd name="T61" fmla="*/ 287 h 1071"/>
                <a:gd name="T62" fmla="*/ 9 w 896"/>
                <a:gd name="T63" fmla="*/ 207 h 1071"/>
                <a:gd name="T64" fmla="*/ 43 w 896"/>
                <a:gd name="T65" fmla="*/ 139 h 1071"/>
                <a:gd name="T66" fmla="*/ 85 w 896"/>
                <a:gd name="T67" fmla="*/ 34 h 1071"/>
                <a:gd name="T68" fmla="*/ 87 w 896"/>
                <a:gd name="T69" fmla="*/ 17 h 1071"/>
                <a:gd name="T70" fmla="*/ 137 w 896"/>
                <a:gd name="T71" fmla="*/ 15 h 1071"/>
                <a:gd name="T72" fmla="*/ 136 w 896"/>
                <a:gd name="T73" fmla="*/ 89 h 1071"/>
                <a:gd name="T74" fmla="*/ 172 w 896"/>
                <a:gd name="T75" fmla="*/ 97 h 1071"/>
                <a:gd name="T76" fmla="*/ 268 w 896"/>
                <a:gd name="T77" fmla="*/ 75 h 1071"/>
                <a:gd name="T78" fmla="*/ 318 w 896"/>
                <a:gd name="T79" fmla="*/ 81 h 1071"/>
                <a:gd name="T80" fmla="*/ 367 w 896"/>
                <a:gd name="T81" fmla="*/ 66 h 1071"/>
                <a:gd name="T82" fmla="*/ 430 w 896"/>
                <a:gd name="T83" fmla="*/ 4 h 1071"/>
                <a:gd name="T84" fmla="*/ 440 w 896"/>
                <a:gd name="T85" fmla="*/ 55 h 1071"/>
                <a:gd name="T86" fmla="*/ 461 w 896"/>
                <a:gd name="T87" fmla="*/ 89 h 1071"/>
                <a:gd name="T88" fmla="*/ 520 w 896"/>
                <a:gd name="T89" fmla="*/ 82 h 1071"/>
                <a:gd name="T90" fmla="*/ 535 w 896"/>
                <a:gd name="T91" fmla="*/ 132 h 1071"/>
                <a:gd name="T92" fmla="*/ 542 w 896"/>
                <a:gd name="T93" fmla="*/ 154 h 1071"/>
                <a:gd name="T94" fmla="*/ 524 w 896"/>
                <a:gd name="T95" fmla="*/ 221 h 1071"/>
                <a:gd name="T96" fmla="*/ 611 w 896"/>
                <a:gd name="T97" fmla="*/ 304 h 1071"/>
                <a:gd name="T98" fmla="*/ 641 w 896"/>
                <a:gd name="T99" fmla="*/ 341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6" h="1071">
                  <a:moveTo>
                    <a:pt x="639" y="380"/>
                  </a:moveTo>
                  <a:lnTo>
                    <a:pt x="617" y="365"/>
                  </a:lnTo>
                  <a:lnTo>
                    <a:pt x="602" y="368"/>
                  </a:lnTo>
                  <a:lnTo>
                    <a:pt x="601" y="378"/>
                  </a:lnTo>
                  <a:lnTo>
                    <a:pt x="609" y="389"/>
                  </a:lnTo>
                  <a:lnTo>
                    <a:pt x="619" y="391"/>
                  </a:lnTo>
                  <a:lnTo>
                    <a:pt x="636" y="427"/>
                  </a:lnTo>
                  <a:lnTo>
                    <a:pt x="672" y="461"/>
                  </a:lnTo>
                  <a:lnTo>
                    <a:pt x="718" y="490"/>
                  </a:lnTo>
                  <a:lnTo>
                    <a:pt x="726" y="504"/>
                  </a:lnTo>
                  <a:lnTo>
                    <a:pt x="725" y="520"/>
                  </a:lnTo>
                  <a:lnTo>
                    <a:pt x="719" y="525"/>
                  </a:lnTo>
                  <a:lnTo>
                    <a:pt x="720" y="592"/>
                  </a:lnTo>
                  <a:lnTo>
                    <a:pt x="742" y="617"/>
                  </a:lnTo>
                  <a:lnTo>
                    <a:pt x="766" y="661"/>
                  </a:lnTo>
                  <a:lnTo>
                    <a:pt x="766" y="689"/>
                  </a:lnTo>
                  <a:lnTo>
                    <a:pt x="758" y="704"/>
                  </a:lnTo>
                  <a:lnTo>
                    <a:pt x="764" y="718"/>
                  </a:lnTo>
                  <a:lnTo>
                    <a:pt x="801" y="730"/>
                  </a:lnTo>
                  <a:lnTo>
                    <a:pt x="841" y="724"/>
                  </a:lnTo>
                  <a:lnTo>
                    <a:pt x="884" y="727"/>
                  </a:lnTo>
                  <a:lnTo>
                    <a:pt x="896" y="756"/>
                  </a:lnTo>
                  <a:lnTo>
                    <a:pt x="885" y="776"/>
                  </a:lnTo>
                  <a:lnTo>
                    <a:pt x="848" y="783"/>
                  </a:lnTo>
                  <a:lnTo>
                    <a:pt x="811" y="809"/>
                  </a:lnTo>
                  <a:lnTo>
                    <a:pt x="786" y="810"/>
                  </a:lnTo>
                  <a:lnTo>
                    <a:pt x="765" y="818"/>
                  </a:lnTo>
                  <a:lnTo>
                    <a:pt x="755" y="840"/>
                  </a:lnTo>
                  <a:lnTo>
                    <a:pt x="750" y="886"/>
                  </a:lnTo>
                  <a:lnTo>
                    <a:pt x="716" y="915"/>
                  </a:lnTo>
                  <a:lnTo>
                    <a:pt x="703" y="915"/>
                  </a:lnTo>
                  <a:lnTo>
                    <a:pt x="702" y="907"/>
                  </a:lnTo>
                  <a:lnTo>
                    <a:pt x="689" y="907"/>
                  </a:lnTo>
                  <a:lnTo>
                    <a:pt x="627" y="955"/>
                  </a:lnTo>
                  <a:lnTo>
                    <a:pt x="598" y="948"/>
                  </a:lnTo>
                  <a:lnTo>
                    <a:pt x="566" y="975"/>
                  </a:lnTo>
                  <a:lnTo>
                    <a:pt x="534" y="984"/>
                  </a:lnTo>
                  <a:lnTo>
                    <a:pt x="527" y="1019"/>
                  </a:lnTo>
                  <a:lnTo>
                    <a:pt x="498" y="1023"/>
                  </a:lnTo>
                  <a:lnTo>
                    <a:pt x="485" y="1038"/>
                  </a:lnTo>
                  <a:lnTo>
                    <a:pt x="478" y="1067"/>
                  </a:lnTo>
                  <a:lnTo>
                    <a:pt x="468" y="1071"/>
                  </a:lnTo>
                  <a:lnTo>
                    <a:pt x="453" y="1067"/>
                  </a:lnTo>
                  <a:lnTo>
                    <a:pt x="468" y="1044"/>
                  </a:lnTo>
                  <a:lnTo>
                    <a:pt x="468" y="1020"/>
                  </a:lnTo>
                  <a:lnTo>
                    <a:pt x="460" y="1010"/>
                  </a:lnTo>
                  <a:lnTo>
                    <a:pt x="444" y="1007"/>
                  </a:lnTo>
                  <a:lnTo>
                    <a:pt x="420" y="1009"/>
                  </a:lnTo>
                  <a:lnTo>
                    <a:pt x="393" y="1022"/>
                  </a:lnTo>
                  <a:lnTo>
                    <a:pt x="372" y="1046"/>
                  </a:lnTo>
                  <a:lnTo>
                    <a:pt x="347" y="1056"/>
                  </a:lnTo>
                  <a:lnTo>
                    <a:pt x="305" y="1054"/>
                  </a:lnTo>
                  <a:lnTo>
                    <a:pt x="195" y="959"/>
                  </a:lnTo>
                  <a:lnTo>
                    <a:pt x="195" y="937"/>
                  </a:lnTo>
                  <a:lnTo>
                    <a:pt x="188" y="934"/>
                  </a:lnTo>
                  <a:lnTo>
                    <a:pt x="184" y="890"/>
                  </a:lnTo>
                  <a:lnTo>
                    <a:pt x="175" y="881"/>
                  </a:lnTo>
                  <a:lnTo>
                    <a:pt x="152" y="818"/>
                  </a:lnTo>
                  <a:lnTo>
                    <a:pt x="150" y="792"/>
                  </a:lnTo>
                  <a:lnTo>
                    <a:pt x="142" y="788"/>
                  </a:lnTo>
                  <a:lnTo>
                    <a:pt x="134" y="768"/>
                  </a:lnTo>
                  <a:lnTo>
                    <a:pt x="132" y="756"/>
                  </a:lnTo>
                  <a:lnTo>
                    <a:pt x="139" y="744"/>
                  </a:lnTo>
                  <a:lnTo>
                    <a:pt x="132" y="732"/>
                  </a:lnTo>
                  <a:lnTo>
                    <a:pt x="115" y="723"/>
                  </a:lnTo>
                  <a:lnTo>
                    <a:pt x="107" y="709"/>
                  </a:lnTo>
                  <a:lnTo>
                    <a:pt x="75" y="682"/>
                  </a:lnTo>
                  <a:lnTo>
                    <a:pt x="61" y="681"/>
                  </a:lnTo>
                  <a:lnTo>
                    <a:pt x="60" y="668"/>
                  </a:lnTo>
                  <a:lnTo>
                    <a:pt x="48" y="656"/>
                  </a:lnTo>
                  <a:lnTo>
                    <a:pt x="0" y="649"/>
                  </a:lnTo>
                  <a:lnTo>
                    <a:pt x="81" y="578"/>
                  </a:lnTo>
                  <a:lnTo>
                    <a:pt x="95" y="576"/>
                  </a:lnTo>
                  <a:lnTo>
                    <a:pt x="93" y="563"/>
                  </a:lnTo>
                  <a:lnTo>
                    <a:pt x="120" y="542"/>
                  </a:lnTo>
                  <a:lnTo>
                    <a:pt x="118" y="529"/>
                  </a:lnTo>
                  <a:lnTo>
                    <a:pt x="89" y="512"/>
                  </a:lnTo>
                  <a:lnTo>
                    <a:pt x="87" y="484"/>
                  </a:lnTo>
                  <a:lnTo>
                    <a:pt x="79" y="475"/>
                  </a:lnTo>
                  <a:lnTo>
                    <a:pt x="52" y="470"/>
                  </a:lnTo>
                  <a:lnTo>
                    <a:pt x="44" y="440"/>
                  </a:lnTo>
                  <a:lnTo>
                    <a:pt x="38" y="437"/>
                  </a:lnTo>
                  <a:lnTo>
                    <a:pt x="39" y="427"/>
                  </a:lnTo>
                  <a:lnTo>
                    <a:pt x="48" y="418"/>
                  </a:lnTo>
                  <a:lnTo>
                    <a:pt x="44" y="409"/>
                  </a:lnTo>
                  <a:lnTo>
                    <a:pt x="15" y="387"/>
                  </a:lnTo>
                  <a:lnTo>
                    <a:pt x="12" y="367"/>
                  </a:lnTo>
                  <a:lnTo>
                    <a:pt x="16" y="344"/>
                  </a:lnTo>
                  <a:lnTo>
                    <a:pt x="14" y="330"/>
                  </a:lnTo>
                  <a:lnTo>
                    <a:pt x="4" y="325"/>
                  </a:lnTo>
                  <a:lnTo>
                    <a:pt x="1" y="311"/>
                  </a:lnTo>
                  <a:lnTo>
                    <a:pt x="1" y="298"/>
                  </a:lnTo>
                  <a:lnTo>
                    <a:pt x="9" y="287"/>
                  </a:lnTo>
                  <a:lnTo>
                    <a:pt x="10" y="227"/>
                  </a:lnTo>
                  <a:lnTo>
                    <a:pt x="17" y="207"/>
                  </a:lnTo>
                  <a:lnTo>
                    <a:pt x="9" y="207"/>
                  </a:lnTo>
                  <a:lnTo>
                    <a:pt x="7" y="200"/>
                  </a:lnTo>
                  <a:lnTo>
                    <a:pt x="9" y="163"/>
                  </a:lnTo>
                  <a:lnTo>
                    <a:pt x="43" y="139"/>
                  </a:lnTo>
                  <a:lnTo>
                    <a:pt x="49" y="129"/>
                  </a:lnTo>
                  <a:lnTo>
                    <a:pt x="51" y="78"/>
                  </a:lnTo>
                  <a:lnTo>
                    <a:pt x="85" y="34"/>
                  </a:lnTo>
                  <a:lnTo>
                    <a:pt x="95" y="33"/>
                  </a:lnTo>
                  <a:lnTo>
                    <a:pt x="94" y="18"/>
                  </a:lnTo>
                  <a:lnTo>
                    <a:pt x="87" y="17"/>
                  </a:lnTo>
                  <a:lnTo>
                    <a:pt x="83" y="0"/>
                  </a:lnTo>
                  <a:lnTo>
                    <a:pt x="83" y="0"/>
                  </a:lnTo>
                  <a:lnTo>
                    <a:pt x="137" y="15"/>
                  </a:lnTo>
                  <a:lnTo>
                    <a:pt x="141" y="44"/>
                  </a:lnTo>
                  <a:lnTo>
                    <a:pt x="136" y="47"/>
                  </a:lnTo>
                  <a:lnTo>
                    <a:pt x="136" y="89"/>
                  </a:lnTo>
                  <a:lnTo>
                    <a:pt x="155" y="87"/>
                  </a:lnTo>
                  <a:lnTo>
                    <a:pt x="163" y="96"/>
                  </a:lnTo>
                  <a:lnTo>
                    <a:pt x="172" y="97"/>
                  </a:lnTo>
                  <a:lnTo>
                    <a:pt x="196" y="89"/>
                  </a:lnTo>
                  <a:lnTo>
                    <a:pt x="246" y="86"/>
                  </a:lnTo>
                  <a:lnTo>
                    <a:pt x="268" y="75"/>
                  </a:lnTo>
                  <a:lnTo>
                    <a:pt x="297" y="47"/>
                  </a:lnTo>
                  <a:lnTo>
                    <a:pt x="308" y="46"/>
                  </a:lnTo>
                  <a:lnTo>
                    <a:pt x="318" y="81"/>
                  </a:lnTo>
                  <a:lnTo>
                    <a:pt x="339" y="72"/>
                  </a:lnTo>
                  <a:lnTo>
                    <a:pt x="354" y="72"/>
                  </a:lnTo>
                  <a:lnTo>
                    <a:pt x="367" y="66"/>
                  </a:lnTo>
                  <a:lnTo>
                    <a:pt x="390" y="39"/>
                  </a:lnTo>
                  <a:lnTo>
                    <a:pt x="401" y="12"/>
                  </a:lnTo>
                  <a:lnTo>
                    <a:pt x="430" y="4"/>
                  </a:lnTo>
                  <a:lnTo>
                    <a:pt x="443" y="8"/>
                  </a:lnTo>
                  <a:lnTo>
                    <a:pt x="448" y="16"/>
                  </a:lnTo>
                  <a:lnTo>
                    <a:pt x="440" y="55"/>
                  </a:lnTo>
                  <a:lnTo>
                    <a:pt x="441" y="76"/>
                  </a:lnTo>
                  <a:lnTo>
                    <a:pt x="450" y="89"/>
                  </a:lnTo>
                  <a:lnTo>
                    <a:pt x="461" y="89"/>
                  </a:lnTo>
                  <a:lnTo>
                    <a:pt x="480" y="71"/>
                  </a:lnTo>
                  <a:lnTo>
                    <a:pt x="519" y="76"/>
                  </a:lnTo>
                  <a:lnTo>
                    <a:pt x="520" y="82"/>
                  </a:lnTo>
                  <a:lnTo>
                    <a:pt x="511" y="95"/>
                  </a:lnTo>
                  <a:lnTo>
                    <a:pt x="536" y="122"/>
                  </a:lnTo>
                  <a:lnTo>
                    <a:pt x="535" y="132"/>
                  </a:lnTo>
                  <a:lnTo>
                    <a:pt x="528" y="135"/>
                  </a:lnTo>
                  <a:lnTo>
                    <a:pt x="529" y="144"/>
                  </a:lnTo>
                  <a:lnTo>
                    <a:pt x="542" y="154"/>
                  </a:lnTo>
                  <a:lnTo>
                    <a:pt x="537" y="168"/>
                  </a:lnTo>
                  <a:lnTo>
                    <a:pt x="510" y="173"/>
                  </a:lnTo>
                  <a:lnTo>
                    <a:pt x="524" y="221"/>
                  </a:lnTo>
                  <a:lnTo>
                    <a:pt x="569" y="291"/>
                  </a:lnTo>
                  <a:lnTo>
                    <a:pt x="603" y="309"/>
                  </a:lnTo>
                  <a:lnTo>
                    <a:pt x="611" y="304"/>
                  </a:lnTo>
                  <a:lnTo>
                    <a:pt x="632" y="311"/>
                  </a:lnTo>
                  <a:lnTo>
                    <a:pt x="635" y="334"/>
                  </a:lnTo>
                  <a:lnTo>
                    <a:pt x="641" y="341"/>
                  </a:lnTo>
                  <a:lnTo>
                    <a:pt x="639" y="38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4" name="Freeform 31">
              <a:extLst>
                <a:ext uri="{FF2B5EF4-FFF2-40B4-BE49-F238E27FC236}">
                  <a16:creationId xmlns:a16="http://schemas.microsoft.com/office/drawing/2014/main" id="{1B6E4E7B-0FAF-4715-8B6A-89AE2F476E19}"/>
                </a:ext>
              </a:extLst>
            </p:cNvPr>
            <p:cNvSpPr>
              <a:spLocks/>
            </p:cNvSpPr>
            <p:nvPr/>
          </p:nvSpPr>
          <p:spPr bwMode="auto">
            <a:xfrm>
              <a:off x="9315450" y="2855913"/>
              <a:ext cx="2239962" cy="1514475"/>
            </a:xfrm>
            <a:custGeom>
              <a:avLst/>
              <a:gdLst>
                <a:gd name="T0" fmla="*/ 549 w 1411"/>
                <a:gd name="T1" fmla="*/ 766 h 954"/>
                <a:gd name="T2" fmla="*/ 441 w 1411"/>
                <a:gd name="T3" fmla="*/ 676 h 954"/>
                <a:gd name="T4" fmla="*/ 446 w 1411"/>
                <a:gd name="T5" fmla="*/ 599 h 954"/>
                <a:gd name="T6" fmla="*/ 428 w 1411"/>
                <a:gd name="T7" fmla="*/ 550 h 954"/>
                <a:gd name="T8" fmla="*/ 378 w 1411"/>
                <a:gd name="T9" fmla="*/ 544 h 954"/>
                <a:gd name="T10" fmla="*/ 365 w 1411"/>
                <a:gd name="T11" fmla="*/ 471 h 954"/>
                <a:gd name="T12" fmla="*/ 307 w 1411"/>
                <a:gd name="T13" fmla="*/ 494 h 954"/>
                <a:gd name="T14" fmla="*/ 235 w 1411"/>
                <a:gd name="T15" fmla="*/ 536 h 954"/>
                <a:gd name="T16" fmla="*/ 163 w 1411"/>
                <a:gd name="T17" fmla="*/ 541 h 954"/>
                <a:gd name="T18" fmla="*/ 72 w 1411"/>
                <a:gd name="T19" fmla="*/ 542 h 954"/>
                <a:gd name="T20" fmla="*/ 54 w 1411"/>
                <a:gd name="T21" fmla="*/ 470 h 954"/>
                <a:gd name="T22" fmla="*/ 1 w 1411"/>
                <a:gd name="T23" fmla="*/ 448 h 954"/>
                <a:gd name="T24" fmla="*/ 54 w 1411"/>
                <a:gd name="T25" fmla="*/ 399 h 954"/>
                <a:gd name="T26" fmla="*/ 77 w 1411"/>
                <a:gd name="T27" fmla="*/ 302 h 954"/>
                <a:gd name="T28" fmla="*/ 103 w 1411"/>
                <a:gd name="T29" fmla="*/ 256 h 954"/>
                <a:gd name="T30" fmla="*/ 222 w 1411"/>
                <a:gd name="T31" fmla="*/ 163 h 954"/>
                <a:gd name="T32" fmla="*/ 238 w 1411"/>
                <a:gd name="T33" fmla="*/ 168 h 954"/>
                <a:gd name="T34" fmla="*/ 335 w 1411"/>
                <a:gd name="T35" fmla="*/ 123 h 954"/>
                <a:gd name="T36" fmla="*/ 398 w 1411"/>
                <a:gd name="T37" fmla="*/ 120 h 954"/>
                <a:gd name="T38" fmla="*/ 495 w 1411"/>
                <a:gd name="T39" fmla="*/ 162 h 954"/>
                <a:gd name="T40" fmla="*/ 573 w 1411"/>
                <a:gd name="T41" fmla="*/ 130 h 954"/>
                <a:gd name="T42" fmla="*/ 596 w 1411"/>
                <a:gd name="T43" fmla="*/ 95 h 954"/>
                <a:gd name="T44" fmla="*/ 682 w 1411"/>
                <a:gd name="T45" fmla="*/ 108 h 954"/>
                <a:gd name="T46" fmla="*/ 772 w 1411"/>
                <a:gd name="T47" fmla="*/ 64 h 954"/>
                <a:gd name="T48" fmla="*/ 900 w 1411"/>
                <a:gd name="T49" fmla="*/ 36 h 954"/>
                <a:gd name="T50" fmla="*/ 934 w 1411"/>
                <a:gd name="T51" fmla="*/ 14 h 954"/>
                <a:gd name="T52" fmla="*/ 954 w 1411"/>
                <a:gd name="T53" fmla="*/ 1 h 954"/>
                <a:gd name="T54" fmla="*/ 983 w 1411"/>
                <a:gd name="T55" fmla="*/ 47 h 954"/>
                <a:gd name="T56" fmla="*/ 1077 w 1411"/>
                <a:gd name="T57" fmla="*/ 96 h 954"/>
                <a:gd name="T58" fmla="*/ 1145 w 1411"/>
                <a:gd name="T59" fmla="*/ 125 h 954"/>
                <a:gd name="T60" fmla="*/ 1204 w 1411"/>
                <a:gd name="T61" fmla="*/ 133 h 954"/>
                <a:gd name="T62" fmla="*/ 1275 w 1411"/>
                <a:gd name="T63" fmla="*/ 126 h 954"/>
                <a:gd name="T64" fmla="*/ 1328 w 1411"/>
                <a:gd name="T65" fmla="*/ 121 h 954"/>
                <a:gd name="T66" fmla="*/ 1389 w 1411"/>
                <a:gd name="T67" fmla="*/ 123 h 954"/>
                <a:gd name="T68" fmla="*/ 1322 w 1411"/>
                <a:gd name="T69" fmla="*/ 175 h 954"/>
                <a:gd name="T70" fmla="*/ 1336 w 1411"/>
                <a:gd name="T71" fmla="*/ 237 h 954"/>
                <a:gd name="T72" fmla="*/ 1407 w 1411"/>
                <a:gd name="T73" fmla="*/ 276 h 954"/>
                <a:gd name="T74" fmla="*/ 1285 w 1411"/>
                <a:gd name="T75" fmla="*/ 326 h 954"/>
                <a:gd name="T76" fmla="*/ 1239 w 1411"/>
                <a:gd name="T77" fmla="*/ 384 h 954"/>
                <a:gd name="T78" fmla="*/ 1215 w 1411"/>
                <a:gd name="T79" fmla="*/ 468 h 954"/>
                <a:gd name="T80" fmla="*/ 1346 w 1411"/>
                <a:gd name="T81" fmla="*/ 687 h 954"/>
                <a:gd name="T82" fmla="*/ 1274 w 1411"/>
                <a:gd name="T83" fmla="*/ 765 h 954"/>
                <a:gd name="T84" fmla="*/ 1173 w 1411"/>
                <a:gd name="T85" fmla="*/ 789 h 954"/>
                <a:gd name="T86" fmla="*/ 1129 w 1411"/>
                <a:gd name="T87" fmla="*/ 819 h 954"/>
                <a:gd name="T88" fmla="*/ 986 w 1411"/>
                <a:gd name="T89" fmla="*/ 836 h 954"/>
                <a:gd name="T90" fmla="*/ 930 w 1411"/>
                <a:gd name="T91" fmla="*/ 923 h 954"/>
                <a:gd name="T92" fmla="*/ 812 w 1411"/>
                <a:gd name="T93" fmla="*/ 874 h 954"/>
                <a:gd name="T94" fmla="*/ 757 w 1411"/>
                <a:gd name="T95" fmla="*/ 878 h 954"/>
                <a:gd name="T96" fmla="*/ 680 w 1411"/>
                <a:gd name="T97" fmla="*/ 895 h 954"/>
                <a:gd name="T98" fmla="*/ 610 w 1411"/>
                <a:gd name="T99" fmla="*/ 84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1" h="954">
                  <a:moveTo>
                    <a:pt x="556" y="835"/>
                  </a:moveTo>
                  <a:lnTo>
                    <a:pt x="558" y="796"/>
                  </a:lnTo>
                  <a:lnTo>
                    <a:pt x="552" y="789"/>
                  </a:lnTo>
                  <a:lnTo>
                    <a:pt x="549" y="766"/>
                  </a:lnTo>
                  <a:lnTo>
                    <a:pt x="528" y="759"/>
                  </a:lnTo>
                  <a:lnTo>
                    <a:pt x="520" y="764"/>
                  </a:lnTo>
                  <a:lnTo>
                    <a:pt x="486" y="746"/>
                  </a:lnTo>
                  <a:lnTo>
                    <a:pt x="441" y="676"/>
                  </a:lnTo>
                  <a:lnTo>
                    <a:pt x="427" y="628"/>
                  </a:lnTo>
                  <a:lnTo>
                    <a:pt x="454" y="623"/>
                  </a:lnTo>
                  <a:lnTo>
                    <a:pt x="459" y="609"/>
                  </a:lnTo>
                  <a:lnTo>
                    <a:pt x="446" y="599"/>
                  </a:lnTo>
                  <a:lnTo>
                    <a:pt x="445" y="590"/>
                  </a:lnTo>
                  <a:lnTo>
                    <a:pt x="452" y="587"/>
                  </a:lnTo>
                  <a:lnTo>
                    <a:pt x="453" y="577"/>
                  </a:lnTo>
                  <a:lnTo>
                    <a:pt x="428" y="550"/>
                  </a:lnTo>
                  <a:lnTo>
                    <a:pt x="437" y="537"/>
                  </a:lnTo>
                  <a:lnTo>
                    <a:pt x="436" y="531"/>
                  </a:lnTo>
                  <a:lnTo>
                    <a:pt x="397" y="526"/>
                  </a:lnTo>
                  <a:lnTo>
                    <a:pt x="378" y="544"/>
                  </a:lnTo>
                  <a:lnTo>
                    <a:pt x="367" y="544"/>
                  </a:lnTo>
                  <a:lnTo>
                    <a:pt x="358" y="531"/>
                  </a:lnTo>
                  <a:lnTo>
                    <a:pt x="357" y="510"/>
                  </a:lnTo>
                  <a:lnTo>
                    <a:pt x="365" y="471"/>
                  </a:lnTo>
                  <a:lnTo>
                    <a:pt x="360" y="463"/>
                  </a:lnTo>
                  <a:lnTo>
                    <a:pt x="347" y="459"/>
                  </a:lnTo>
                  <a:lnTo>
                    <a:pt x="318" y="467"/>
                  </a:lnTo>
                  <a:lnTo>
                    <a:pt x="307" y="494"/>
                  </a:lnTo>
                  <a:lnTo>
                    <a:pt x="284" y="521"/>
                  </a:lnTo>
                  <a:lnTo>
                    <a:pt x="271" y="527"/>
                  </a:lnTo>
                  <a:lnTo>
                    <a:pt x="256" y="527"/>
                  </a:lnTo>
                  <a:lnTo>
                    <a:pt x="235" y="536"/>
                  </a:lnTo>
                  <a:lnTo>
                    <a:pt x="225" y="501"/>
                  </a:lnTo>
                  <a:lnTo>
                    <a:pt x="214" y="502"/>
                  </a:lnTo>
                  <a:lnTo>
                    <a:pt x="185" y="530"/>
                  </a:lnTo>
                  <a:lnTo>
                    <a:pt x="163" y="541"/>
                  </a:lnTo>
                  <a:lnTo>
                    <a:pt x="113" y="544"/>
                  </a:lnTo>
                  <a:lnTo>
                    <a:pt x="89" y="552"/>
                  </a:lnTo>
                  <a:lnTo>
                    <a:pt x="80" y="551"/>
                  </a:lnTo>
                  <a:lnTo>
                    <a:pt x="72" y="542"/>
                  </a:lnTo>
                  <a:lnTo>
                    <a:pt x="53" y="544"/>
                  </a:lnTo>
                  <a:lnTo>
                    <a:pt x="53" y="502"/>
                  </a:lnTo>
                  <a:lnTo>
                    <a:pt x="58" y="499"/>
                  </a:lnTo>
                  <a:lnTo>
                    <a:pt x="54" y="470"/>
                  </a:lnTo>
                  <a:lnTo>
                    <a:pt x="0" y="455"/>
                  </a:lnTo>
                  <a:lnTo>
                    <a:pt x="0" y="455"/>
                  </a:lnTo>
                  <a:lnTo>
                    <a:pt x="1" y="448"/>
                  </a:lnTo>
                  <a:lnTo>
                    <a:pt x="1" y="448"/>
                  </a:lnTo>
                  <a:lnTo>
                    <a:pt x="31" y="427"/>
                  </a:lnTo>
                  <a:lnTo>
                    <a:pt x="35" y="416"/>
                  </a:lnTo>
                  <a:lnTo>
                    <a:pt x="48" y="410"/>
                  </a:lnTo>
                  <a:lnTo>
                    <a:pt x="54" y="399"/>
                  </a:lnTo>
                  <a:lnTo>
                    <a:pt x="54" y="379"/>
                  </a:lnTo>
                  <a:lnTo>
                    <a:pt x="65" y="350"/>
                  </a:lnTo>
                  <a:lnTo>
                    <a:pt x="74" y="338"/>
                  </a:lnTo>
                  <a:lnTo>
                    <a:pt x="77" y="302"/>
                  </a:lnTo>
                  <a:lnTo>
                    <a:pt x="60" y="289"/>
                  </a:lnTo>
                  <a:lnTo>
                    <a:pt x="69" y="264"/>
                  </a:lnTo>
                  <a:lnTo>
                    <a:pt x="90" y="255"/>
                  </a:lnTo>
                  <a:lnTo>
                    <a:pt x="103" y="256"/>
                  </a:lnTo>
                  <a:lnTo>
                    <a:pt x="137" y="234"/>
                  </a:lnTo>
                  <a:lnTo>
                    <a:pt x="167" y="226"/>
                  </a:lnTo>
                  <a:lnTo>
                    <a:pt x="201" y="173"/>
                  </a:lnTo>
                  <a:lnTo>
                    <a:pt x="222" y="163"/>
                  </a:lnTo>
                  <a:lnTo>
                    <a:pt x="222" y="163"/>
                  </a:lnTo>
                  <a:lnTo>
                    <a:pt x="225" y="167"/>
                  </a:lnTo>
                  <a:lnTo>
                    <a:pt x="225" y="167"/>
                  </a:lnTo>
                  <a:lnTo>
                    <a:pt x="238" y="168"/>
                  </a:lnTo>
                  <a:lnTo>
                    <a:pt x="258" y="151"/>
                  </a:lnTo>
                  <a:lnTo>
                    <a:pt x="288" y="160"/>
                  </a:lnTo>
                  <a:lnTo>
                    <a:pt x="309" y="154"/>
                  </a:lnTo>
                  <a:lnTo>
                    <a:pt x="335" y="123"/>
                  </a:lnTo>
                  <a:lnTo>
                    <a:pt x="364" y="112"/>
                  </a:lnTo>
                  <a:lnTo>
                    <a:pt x="390" y="124"/>
                  </a:lnTo>
                  <a:lnTo>
                    <a:pt x="398" y="120"/>
                  </a:lnTo>
                  <a:lnTo>
                    <a:pt x="398" y="120"/>
                  </a:lnTo>
                  <a:lnTo>
                    <a:pt x="398" y="120"/>
                  </a:lnTo>
                  <a:lnTo>
                    <a:pt x="398" y="120"/>
                  </a:lnTo>
                  <a:lnTo>
                    <a:pt x="461" y="137"/>
                  </a:lnTo>
                  <a:lnTo>
                    <a:pt x="495" y="162"/>
                  </a:lnTo>
                  <a:lnTo>
                    <a:pt x="511" y="163"/>
                  </a:lnTo>
                  <a:lnTo>
                    <a:pt x="550" y="142"/>
                  </a:lnTo>
                  <a:lnTo>
                    <a:pt x="569" y="140"/>
                  </a:lnTo>
                  <a:lnTo>
                    <a:pt x="573" y="130"/>
                  </a:lnTo>
                  <a:lnTo>
                    <a:pt x="561" y="122"/>
                  </a:lnTo>
                  <a:lnTo>
                    <a:pt x="559" y="106"/>
                  </a:lnTo>
                  <a:lnTo>
                    <a:pt x="576" y="91"/>
                  </a:lnTo>
                  <a:lnTo>
                    <a:pt x="596" y="95"/>
                  </a:lnTo>
                  <a:lnTo>
                    <a:pt x="623" y="82"/>
                  </a:lnTo>
                  <a:lnTo>
                    <a:pt x="633" y="82"/>
                  </a:lnTo>
                  <a:lnTo>
                    <a:pt x="658" y="105"/>
                  </a:lnTo>
                  <a:lnTo>
                    <a:pt x="682" y="108"/>
                  </a:lnTo>
                  <a:lnTo>
                    <a:pt x="699" y="97"/>
                  </a:lnTo>
                  <a:lnTo>
                    <a:pt x="722" y="69"/>
                  </a:lnTo>
                  <a:lnTo>
                    <a:pt x="748" y="61"/>
                  </a:lnTo>
                  <a:lnTo>
                    <a:pt x="772" y="64"/>
                  </a:lnTo>
                  <a:lnTo>
                    <a:pt x="834" y="24"/>
                  </a:lnTo>
                  <a:lnTo>
                    <a:pt x="841" y="27"/>
                  </a:lnTo>
                  <a:lnTo>
                    <a:pt x="855" y="24"/>
                  </a:lnTo>
                  <a:lnTo>
                    <a:pt x="900" y="36"/>
                  </a:lnTo>
                  <a:lnTo>
                    <a:pt x="921" y="16"/>
                  </a:lnTo>
                  <a:lnTo>
                    <a:pt x="934" y="13"/>
                  </a:lnTo>
                  <a:lnTo>
                    <a:pt x="934" y="13"/>
                  </a:lnTo>
                  <a:lnTo>
                    <a:pt x="934" y="14"/>
                  </a:lnTo>
                  <a:lnTo>
                    <a:pt x="934" y="14"/>
                  </a:lnTo>
                  <a:lnTo>
                    <a:pt x="941" y="14"/>
                  </a:lnTo>
                  <a:lnTo>
                    <a:pt x="954" y="1"/>
                  </a:lnTo>
                  <a:lnTo>
                    <a:pt x="954" y="1"/>
                  </a:lnTo>
                  <a:lnTo>
                    <a:pt x="958" y="0"/>
                  </a:lnTo>
                  <a:lnTo>
                    <a:pt x="959" y="18"/>
                  </a:lnTo>
                  <a:lnTo>
                    <a:pt x="959" y="18"/>
                  </a:lnTo>
                  <a:lnTo>
                    <a:pt x="983" y="47"/>
                  </a:lnTo>
                  <a:lnTo>
                    <a:pt x="1016" y="47"/>
                  </a:lnTo>
                  <a:lnTo>
                    <a:pt x="1044" y="64"/>
                  </a:lnTo>
                  <a:lnTo>
                    <a:pt x="1058" y="89"/>
                  </a:lnTo>
                  <a:lnTo>
                    <a:pt x="1077" y="96"/>
                  </a:lnTo>
                  <a:lnTo>
                    <a:pt x="1092" y="86"/>
                  </a:lnTo>
                  <a:lnTo>
                    <a:pt x="1122" y="85"/>
                  </a:lnTo>
                  <a:lnTo>
                    <a:pt x="1145" y="125"/>
                  </a:lnTo>
                  <a:lnTo>
                    <a:pt x="1145" y="125"/>
                  </a:lnTo>
                  <a:lnTo>
                    <a:pt x="1167" y="134"/>
                  </a:lnTo>
                  <a:lnTo>
                    <a:pt x="1167" y="134"/>
                  </a:lnTo>
                  <a:lnTo>
                    <a:pt x="1196" y="142"/>
                  </a:lnTo>
                  <a:lnTo>
                    <a:pt x="1204" y="133"/>
                  </a:lnTo>
                  <a:lnTo>
                    <a:pt x="1233" y="124"/>
                  </a:lnTo>
                  <a:lnTo>
                    <a:pt x="1255" y="108"/>
                  </a:lnTo>
                  <a:lnTo>
                    <a:pt x="1268" y="110"/>
                  </a:lnTo>
                  <a:lnTo>
                    <a:pt x="1275" y="126"/>
                  </a:lnTo>
                  <a:lnTo>
                    <a:pt x="1286" y="134"/>
                  </a:lnTo>
                  <a:lnTo>
                    <a:pt x="1301" y="130"/>
                  </a:lnTo>
                  <a:lnTo>
                    <a:pt x="1317" y="117"/>
                  </a:lnTo>
                  <a:lnTo>
                    <a:pt x="1328" y="121"/>
                  </a:lnTo>
                  <a:lnTo>
                    <a:pt x="1343" y="112"/>
                  </a:lnTo>
                  <a:lnTo>
                    <a:pt x="1403" y="111"/>
                  </a:lnTo>
                  <a:lnTo>
                    <a:pt x="1403" y="111"/>
                  </a:lnTo>
                  <a:lnTo>
                    <a:pt x="1389" y="123"/>
                  </a:lnTo>
                  <a:lnTo>
                    <a:pt x="1360" y="125"/>
                  </a:lnTo>
                  <a:lnTo>
                    <a:pt x="1353" y="131"/>
                  </a:lnTo>
                  <a:lnTo>
                    <a:pt x="1345" y="165"/>
                  </a:lnTo>
                  <a:lnTo>
                    <a:pt x="1322" y="175"/>
                  </a:lnTo>
                  <a:lnTo>
                    <a:pt x="1320" y="183"/>
                  </a:lnTo>
                  <a:lnTo>
                    <a:pt x="1326" y="200"/>
                  </a:lnTo>
                  <a:lnTo>
                    <a:pt x="1345" y="224"/>
                  </a:lnTo>
                  <a:lnTo>
                    <a:pt x="1336" y="237"/>
                  </a:lnTo>
                  <a:lnTo>
                    <a:pt x="1352" y="251"/>
                  </a:lnTo>
                  <a:lnTo>
                    <a:pt x="1393" y="250"/>
                  </a:lnTo>
                  <a:lnTo>
                    <a:pt x="1411" y="268"/>
                  </a:lnTo>
                  <a:lnTo>
                    <a:pt x="1407" y="276"/>
                  </a:lnTo>
                  <a:lnTo>
                    <a:pt x="1364" y="311"/>
                  </a:lnTo>
                  <a:lnTo>
                    <a:pt x="1332" y="319"/>
                  </a:lnTo>
                  <a:lnTo>
                    <a:pt x="1322" y="333"/>
                  </a:lnTo>
                  <a:lnTo>
                    <a:pt x="1285" y="326"/>
                  </a:lnTo>
                  <a:lnTo>
                    <a:pt x="1278" y="336"/>
                  </a:lnTo>
                  <a:lnTo>
                    <a:pt x="1262" y="340"/>
                  </a:lnTo>
                  <a:lnTo>
                    <a:pt x="1222" y="331"/>
                  </a:lnTo>
                  <a:lnTo>
                    <a:pt x="1239" y="384"/>
                  </a:lnTo>
                  <a:lnTo>
                    <a:pt x="1240" y="429"/>
                  </a:lnTo>
                  <a:lnTo>
                    <a:pt x="1246" y="429"/>
                  </a:lnTo>
                  <a:lnTo>
                    <a:pt x="1246" y="442"/>
                  </a:lnTo>
                  <a:lnTo>
                    <a:pt x="1215" y="468"/>
                  </a:lnTo>
                  <a:lnTo>
                    <a:pt x="1210" y="479"/>
                  </a:lnTo>
                  <a:lnTo>
                    <a:pt x="1188" y="490"/>
                  </a:lnTo>
                  <a:lnTo>
                    <a:pt x="1341" y="663"/>
                  </a:lnTo>
                  <a:lnTo>
                    <a:pt x="1346" y="687"/>
                  </a:lnTo>
                  <a:lnTo>
                    <a:pt x="1324" y="713"/>
                  </a:lnTo>
                  <a:lnTo>
                    <a:pt x="1287" y="737"/>
                  </a:lnTo>
                  <a:lnTo>
                    <a:pt x="1282" y="754"/>
                  </a:lnTo>
                  <a:lnTo>
                    <a:pt x="1274" y="765"/>
                  </a:lnTo>
                  <a:lnTo>
                    <a:pt x="1251" y="769"/>
                  </a:lnTo>
                  <a:lnTo>
                    <a:pt x="1208" y="765"/>
                  </a:lnTo>
                  <a:lnTo>
                    <a:pt x="1206" y="785"/>
                  </a:lnTo>
                  <a:lnTo>
                    <a:pt x="1173" y="789"/>
                  </a:lnTo>
                  <a:lnTo>
                    <a:pt x="1167" y="795"/>
                  </a:lnTo>
                  <a:lnTo>
                    <a:pt x="1168" y="812"/>
                  </a:lnTo>
                  <a:lnTo>
                    <a:pt x="1160" y="819"/>
                  </a:lnTo>
                  <a:lnTo>
                    <a:pt x="1129" y="819"/>
                  </a:lnTo>
                  <a:lnTo>
                    <a:pt x="1105" y="841"/>
                  </a:lnTo>
                  <a:lnTo>
                    <a:pt x="1067" y="841"/>
                  </a:lnTo>
                  <a:lnTo>
                    <a:pt x="1040" y="852"/>
                  </a:lnTo>
                  <a:lnTo>
                    <a:pt x="986" y="836"/>
                  </a:lnTo>
                  <a:lnTo>
                    <a:pt x="958" y="867"/>
                  </a:lnTo>
                  <a:lnTo>
                    <a:pt x="926" y="867"/>
                  </a:lnTo>
                  <a:lnTo>
                    <a:pt x="915" y="879"/>
                  </a:lnTo>
                  <a:lnTo>
                    <a:pt x="930" y="923"/>
                  </a:lnTo>
                  <a:lnTo>
                    <a:pt x="920" y="943"/>
                  </a:lnTo>
                  <a:lnTo>
                    <a:pt x="906" y="954"/>
                  </a:lnTo>
                  <a:lnTo>
                    <a:pt x="888" y="951"/>
                  </a:lnTo>
                  <a:lnTo>
                    <a:pt x="812" y="874"/>
                  </a:lnTo>
                  <a:lnTo>
                    <a:pt x="795" y="874"/>
                  </a:lnTo>
                  <a:lnTo>
                    <a:pt x="788" y="894"/>
                  </a:lnTo>
                  <a:lnTo>
                    <a:pt x="779" y="896"/>
                  </a:lnTo>
                  <a:lnTo>
                    <a:pt x="757" y="878"/>
                  </a:lnTo>
                  <a:lnTo>
                    <a:pt x="742" y="878"/>
                  </a:lnTo>
                  <a:lnTo>
                    <a:pt x="735" y="884"/>
                  </a:lnTo>
                  <a:lnTo>
                    <a:pt x="707" y="878"/>
                  </a:lnTo>
                  <a:lnTo>
                    <a:pt x="680" y="895"/>
                  </a:lnTo>
                  <a:lnTo>
                    <a:pt x="670" y="889"/>
                  </a:lnTo>
                  <a:lnTo>
                    <a:pt x="665" y="865"/>
                  </a:lnTo>
                  <a:lnTo>
                    <a:pt x="649" y="851"/>
                  </a:lnTo>
                  <a:lnTo>
                    <a:pt x="610" y="844"/>
                  </a:lnTo>
                  <a:lnTo>
                    <a:pt x="570" y="849"/>
                  </a:lnTo>
                  <a:lnTo>
                    <a:pt x="556" y="83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5" name="Freeform 32">
              <a:extLst>
                <a:ext uri="{FF2B5EF4-FFF2-40B4-BE49-F238E27FC236}">
                  <a16:creationId xmlns:a16="http://schemas.microsoft.com/office/drawing/2014/main" id="{E5489835-09ED-4548-83BF-1401C974DF21}"/>
                </a:ext>
              </a:extLst>
            </p:cNvPr>
            <p:cNvSpPr>
              <a:spLocks/>
            </p:cNvSpPr>
            <p:nvPr/>
          </p:nvSpPr>
          <p:spPr bwMode="auto">
            <a:xfrm>
              <a:off x="9021763" y="2212975"/>
              <a:ext cx="279400" cy="223838"/>
            </a:xfrm>
            <a:custGeom>
              <a:avLst/>
              <a:gdLst>
                <a:gd name="T0" fmla="*/ 118 w 176"/>
                <a:gd name="T1" fmla="*/ 11 h 141"/>
                <a:gd name="T2" fmla="*/ 103 w 176"/>
                <a:gd name="T3" fmla="*/ 25 h 141"/>
                <a:gd name="T4" fmla="*/ 102 w 176"/>
                <a:gd name="T5" fmla="*/ 32 h 141"/>
                <a:gd name="T6" fmla="*/ 115 w 176"/>
                <a:gd name="T7" fmla="*/ 41 h 141"/>
                <a:gd name="T8" fmla="*/ 146 w 176"/>
                <a:gd name="T9" fmla="*/ 43 h 141"/>
                <a:gd name="T10" fmla="*/ 150 w 176"/>
                <a:gd name="T11" fmla="*/ 57 h 141"/>
                <a:gd name="T12" fmla="*/ 143 w 176"/>
                <a:gd name="T13" fmla="*/ 104 h 141"/>
                <a:gd name="T14" fmla="*/ 165 w 176"/>
                <a:gd name="T15" fmla="*/ 107 h 141"/>
                <a:gd name="T16" fmla="*/ 176 w 176"/>
                <a:gd name="T17" fmla="*/ 113 h 141"/>
                <a:gd name="T18" fmla="*/ 176 w 176"/>
                <a:gd name="T19" fmla="*/ 113 h 141"/>
                <a:gd name="T20" fmla="*/ 175 w 176"/>
                <a:gd name="T21" fmla="*/ 123 h 141"/>
                <a:gd name="T22" fmla="*/ 175 w 176"/>
                <a:gd name="T23" fmla="*/ 123 h 141"/>
                <a:gd name="T24" fmla="*/ 146 w 176"/>
                <a:gd name="T25" fmla="*/ 141 h 141"/>
                <a:gd name="T26" fmla="*/ 137 w 176"/>
                <a:gd name="T27" fmla="*/ 140 h 141"/>
                <a:gd name="T28" fmla="*/ 121 w 176"/>
                <a:gd name="T29" fmla="*/ 123 h 141"/>
                <a:gd name="T30" fmla="*/ 115 w 176"/>
                <a:gd name="T31" fmla="*/ 124 h 141"/>
                <a:gd name="T32" fmla="*/ 111 w 176"/>
                <a:gd name="T33" fmla="*/ 133 h 141"/>
                <a:gd name="T34" fmla="*/ 111 w 176"/>
                <a:gd name="T35" fmla="*/ 133 h 141"/>
                <a:gd name="T36" fmla="*/ 111 w 176"/>
                <a:gd name="T37" fmla="*/ 140 h 141"/>
                <a:gd name="T38" fmla="*/ 111 w 176"/>
                <a:gd name="T39" fmla="*/ 140 h 141"/>
                <a:gd name="T40" fmla="*/ 90 w 176"/>
                <a:gd name="T41" fmla="*/ 141 h 141"/>
                <a:gd name="T42" fmla="*/ 33 w 176"/>
                <a:gd name="T43" fmla="*/ 113 h 141"/>
                <a:gd name="T44" fmla="*/ 32 w 176"/>
                <a:gd name="T45" fmla="*/ 99 h 141"/>
                <a:gd name="T46" fmla="*/ 41 w 176"/>
                <a:gd name="T47" fmla="*/ 89 h 141"/>
                <a:gd name="T48" fmla="*/ 35 w 176"/>
                <a:gd name="T49" fmla="*/ 81 h 141"/>
                <a:gd name="T50" fmla="*/ 10 w 176"/>
                <a:gd name="T51" fmla="*/ 102 h 141"/>
                <a:gd name="T52" fmla="*/ 10 w 176"/>
                <a:gd name="T53" fmla="*/ 102 h 141"/>
                <a:gd name="T54" fmla="*/ 6 w 176"/>
                <a:gd name="T55" fmla="*/ 101 h 141"/>
                <a:gd name="T56" fmla="*/ 6 w 176"/>
                <a:gd name="T57" fmla="*/ 101 h 141"/>
                <a:gd name="T58" fmla="*/ 0 w 176"/>
                <a:gd name="T59" fmla="*/ 72 h 141"/>
                <a:gd name="T60" fmla="*/ 10 w 176"/>
                <a:gd name="T61" fmla="*/ 52 h 141"/>
                <a:gd name="T62" fmla="*/ 0 w 176"/>
                <a:gd name="T63" fmla="*/ 37 h 141"/>
                <a:gd name="T64" fmla="*/ 4 w 176"/>
                <a:gd name="T65" fmla="*/ 2 h 141"/>
                <a:gd name="T66" fmla="*/ 38 w 176"/>
                <a:gd name="T67" fmla="*/ 0 h 141"/>
                <a:gd name="T68" fmla="*/ 38 w 176"/>
                <a:gd name="T69" fmla="*/ 0 h 141"/>
                <a:gd name="T70" fmla="*/ 51 w 176"/>
                <a:gd name="T71" fmla="*/ 13 h 141"/>
                <a:gd name="T72" fmla="*/ 93 w 176"/>
                <a:gd name="T73" fmla="*/ 17 h 141"/>
                <a:gd name="T74" fmla="*/ 118 w 176"/>
                <a:gd name="T75" fmla="*/ 1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141">
                  <a:moveTo>
                    <a:pt x="118" y="11"/>
                  </a:moveTo>
                  <a:lnTo>
                    <a:pt x="103" y="25"/>
                  </a:lnTo>
                  <a:lnTo>
                    <a:pt x="102" y="32"/>
                  </a:lnTo>
                  <a:lnTo>
                    <a:pt x="115" y="41"/>
                  </a:lnTo>
                  <a:lnTo>
                    <a:pt x="146" y="43"/>
                  </a:lnTo>
                  <a:lnTo>
                    <a:pt x="150" y="57"/>
                  </a:lnTo>
                  <a:lnTo>
                    <a:pt x="143" y="104"/>
                  </a:lnTo>
                  <a:lnTo>
                    <a:pt x="165" y="107"/>
                  </a:lnTo>
                  <a:lnTo>
                    <a:pt x="176" y="113"/>
                  </a:lnTo>
                  <a:lnTo>
                    <a:pt x="176" y="113"/>
                  </a:lnTo>
                  <a:lnTo>
                    <a:pt x="175" y="123"/>
                  </a:lnTo>
                  <a:lnTo>
                    <a:pt x="175" y="123"/>
                  </a:lnTo>
                  <a:lnTo>
                    <a:pt x="146" y="141"/>
                  </a:lnTo>
                  <a:lnTo>
                    <a:pt x="137" y="140"/>
                  </a:lnTo>
                  <a:lnTo>
                    <a:pt x="121" y="123"/>
                  </a:lnTo>
                  <a:lnTo>
                    <a:pt x="115" y="124"/>
                  </a:lnTo>
                  <a:lnTo>
                    <a:pt x="111" y="133"/>
                  </a:lnTo>
                  <a:lnTo>
                    <a:pt x="111" y="133"/>
                  </a:lnTo>
                  <a:lnTo>
                    <a:pt x="111" y="140"/>
                  </a:lnTo>
                  <a:lnTo>
                    <a:pt x="111" y="140"/>
                  </a:lnTo>
                  <a:lnTo>
                    <a:pt x="90" y="141"/>
                  </a:lnTo>
                  <a:lnTo>
                    <a:pt x="33" y="113"/>
                  </a:lnTo>
                  <a:lnTo>
                    <a:pt x="32" y="99"/>
                  </a:lnTo>
                  <a:lnTo>
                    <a:pt x="41" y="89"/>
                  </a:lnTo>
                  <a:lnTo>
                    <a:pt x="35" y="81"/>
                  </a:lnTo>
                  <a:lnTo>
                    <a:pt x="10" y="102"/>
                  </a:lnTo>
                  <a:lnTo>
                    <a:pt x="10" y="102"/>
                  </a:lnTo>
                  <a:lnTo>
                    <a:pt x="6" y="101"/>
                  </a:lnTo>
                  <a:lnTo>
                    <a:pt x="6" y="101"/>
                  </a:lnTo>
                  <a:lnTo>
                    <a:pt x="0" y="72"/>
                  </a:lnTo>
                  <a:lnTo>
                    <a:pt x="10" y="52"/>
                  </a:lnTo>
                  <a:lnTo>
                    <a:pt x="0" y="37"/>
                  </a:lnTo>
                  <a:lnTo>
                    <a:pt x="4" y="2"/>
                  </a:lnTo>
                  <a:lnTo>
                    <a:pt x="38" y="0"/>
                  </a:lnTo>
                  <a:lnTo>
                    <a:pt x="38" y="0"/>
                  </a:lnTo>
                  <a:lnTo>
                    <a:pt x="51" y="13"/>
                  </a:lnTo>
                  <a:lnTo>
                    <a:pt x="93" y="17"/>
                  </a:lnTo>
                  <a:lnTo>
                    <a:pt x="118"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8" name="Group 37">
            <a:extLst>
              <a:ext uri="{FF2B5EF4-FFF2-40B4-BE49-F238E27FC236}">
                <a16:creationId xmlns:a16="http://schemas.microsoft.com/office/drawing/2014/main" id="{7EC51940-346D-40C1-8CB6-7E9C4E523709}"/>
              </a:ext>
            </a:extLst>
          </p:cNvPr>
          <p:cNvGrpSpPr/>
          <p:nvPr/>
        </p:nvGrpSpPr>
        <p:grpSpPr>
          <a:xfrm>
            <a:off x="1678780" y="2407199"/>
            <a:ext cx="6197236" cy="5472602"/>
            <a:chOff x="10626915" y="3676650"/>
            <a:chExt cx="6197236" cy="5472602"/>
          </a:xfrm>
        </p:grpSpPr>
        <p:sp>
          <p:nvSpPr>
            <p:cNvPr id="39" name="Title 12">
              <a:extLst>
                <a:ext uri="{FF2B5EF4-FFF2-40B4-BE49-F238E27FC236}">
                  <a16:creationId xmlns:a16="http://schemas.microsoft.com/office/drawing/2014/main" id="{B1D40F5E-5E4C-4A41-B13A-A77CF54352E9}"/>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Venezuela</a:t>
              </a:r>
            </a:p>
          </p:txBody>
        </p:sp>
        <p:sp>
          <p:nvSpPr>
            <p:cNvPr id="40" name="Subtitle 13">
              <a:extLst>
                <a:ext uri="{FF2B5EF4-FFF2-40B4-BE49-F238E27FC236}">
                  <a16:creationId xmlns:a16="http://schemas.microsoft.com/office/drawing/2014/main" id="{8743467A-AA2F-4B03-8201-58B90908CE0D}"/>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3063261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down)">
                                      <p:cBhvr>
                                        <p:cTn id="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 name="Group 50">
            <a:extLst>
              <a:ext uri="{FF2B5EF4-FFF2-40B4-BE49-F238E27FC236}">
                <a16:creationId xmlns:a16="http://schemas.microsoft.com/office/drawing/2014/main" id="{95CAFB1A-73FE-440F-AF65-121DA511053E}"/>
              </a:ext>
            </a:extLst>
          </p:cNvPr>
          <p:cNvGrpSpPr/>
          <p:nvPr/>
        </p:nvGrpSpPr>
        <p:grpSpPr>
          <a:xfrm>
            <a:off x="11609364" y="771526"/>
            <a:ext cx="4183856" cy="8739188"/>
            <a:chOff x="8231188" y="514350"/>
            <a:chExt cx="2789237" cy="5826125"/>
          </a:xfrm>
          <a:solidFill>
            <a:schemeClr val="bg1">
              <a:lumMod val="85000"/>
              <a:alpha val="75000"/>
            </a:schemeClr>
          </a:solidFill>
        </p:grpSpPr>
        <p:sp>
          <p:nvSpPr>
            <p:cNvPr id="52" name="Freeform 5">
              <a:extLst>
                <a:ext uri="{FF2B5EF4-FFF2-40B4-BE49-F238E27FC236}">
                  <a16:creationId xmlns:a16="http://schemas.microsoft.com/office/drawing/2014/main" id="{416881B8-D845-4203-BD81-8062691F179C}"/>
                </a:ext>
              </a:extLst>
            </p:cNvPr>
            <p:cNvSpPr>
              <a:spLocks/>
            </p:cNvSpPr>
            <p:nvPr/>
          </p:nvSpPr>
          <p:spPr bwMode="auto">
            <a:xfrm>
              <a:off x="8301038" y="750888"/>
              <a:ext cx="633413" cy="460375"/>
            </a:xfrm>
            <a:custGeom>
              <a:avLst/>
              <a:gdLst>
                <a:gd name="T0" fmla="*/ 261 w 399"/>
                <a:gd name="T1" fmla="*/ 10 h 290"/>
                <a:gd name="T2" fmla="*/ 264 w 399"/>
                <a:gd name="T3" fmla="*/ 22 h 290"/>
                <a:gd name="T4" fmla="*/ 279 w 399"/>
                <a:gd name="T5" fmla="*/ 51 h 290"/>
                <a:gd name="T6" fmla="*/ 291 w 399"/>
                <a:gd name="T7" fmla="*/ 60 h 290"/>
                <a:gd name="T8" fmla="*/ 304 w 399"/>
                <a:gd name="T9" fmla="*/ 75 h 290"/>
                <a:gd name="T10" fmla="*/ 307 w 399"/>
                <a:gd name="T11" fmla="*/ 101 h 290"/>
                <a:gd name="T12" fmla="*/ 345 w 399"/>
                <a:gd name="T13" fmla="*/ 110 h 290"/>
                <a:gd name="T14" fmla="*/ 347 w 399"/>
                <a:gd name="T15" fmla="*/ 125 h 290"/>
                <a:gd name="T16" fmla="*/ 363 w 399"/>
                <a:gd name="T17" fmla="*/ 147 h 290"/>
                <a:gd name="T18" fmla="*/ 375 w 399"/>
                <a:gd name="T19" fmla="*/ 166 h 290"/>
                <a:gd name="T20" fmla="*/ 388 w 399"/>
                <a:gd name="T21" fmla="*/ 182 h 290"/>
                <a:gd name="T22" fmla="*/ 394 w 399"/>
                <a:gd name="T23" fmla="*/ 206 h 290"/>
                <a:gd name="T24" fmla="*/ 394 w 399"/>
                <a:gd name="T25" fmla="*/ 221 h 290"/>
                <a:gd name="T26" fmla="*/ 374 w 399"/>
                <a:gd name="T27" fmla="*/ 234 h 290"/>
                <a:gd name="T28" fmla="*/ 388 w 399"/>
                <a:gd name="T29" fmla="*/ 258 h 290"/>
                <a:gd name="T30" fmla="*/ 390 w 399"/>
                <a:gd name="T31" fmla="*/ 275 h 290"/>
                <a:gd name="T32" fmla="*/ 384 w 399"/>
                <a:gd name="T33" fmla="*/ 287 h 290"/>
                <a:gd name="T34" fmla="*/ 366 w 399"/>
                <a:gd name="T35" fmla="*/ 289 h 290"/>
                <a:gd name="T36" fmla="*/ 356 w 399"/>
                <a:gd name="T37" fmla="*/ 277 h 290"/>
                <a:gd name="T38" fmla="*/ 344 w 399"/>
                <a:gd name="T39" fmla="*/ 259 h 290"/>
                <a:gd name="T40" fmla="*/ 331 w 399"/>
                <a:gd name="T41" fmla="*/ 250 h 290"/>
                <a:gd name="T42" fmla="*/ 326 w 399"/>
                <a:gd name="T43" fmla="*/ 230 h 290"/>
                <a:gd name="T44" fmla="*/ 313 w 399"/>
                <a:gd name="T45" fmla="*/ 212 h 290"/>
                <a:gd name="T46" fmla="*/ 285 w 399"/>
                <a:gd name="T47" fmla="*/ 208 h 290"/>
                <a:gd name="T48" fmla="*/ 276 w 399"/>
                <a:gd name="T49" fmla="*/ 215 h 290"/>
                <a:gd name="T50" fmla="*/ 267 w 399"/>
                <a:gd name="T51" fmla="*/ 196 h 290"/>
                <a:gd name="T52" fmla="*/ 242 w 399"/>
                <a:gd name="T53" fmla="*/ 171 h 290"/>
                <a:gd name="T54" fmla="*/ 230 w 399"/>
                <a:gd name="T55" fmla="*/ 188 h 290"/>
                <a:gd name="T56" fmla="*/ 203 w 399"/>
                <a:gd name="T57" fmla="*/ 190 h 290"/>
                <a:gd name="T58" fmla="*/ 184 w 399"/>
                <a:gd name="T59" fmla="*/ 191 h 290"/>
                <a:gd name="T60" fmla="*/ 168 w 399"/>
                <a:gd name="T61" fmla="*/ 196 h 290"/>
                <a:gd name="T62" fmla="*/ 153 w 399"/>
                <a:gd name="T63" fmla="*/ 197 h 290"/>
                <a:gd name="T64" fmla="*/ 130 w 399"/>
                <a:gd name="T65" fmla="*/ 190 h 290"/>
                <a:gd name="T66" fmla="*/ 110 w 399"/>
                <a:gd name="T67" fmla="*/ 184 h 290"/>
                <a:gd name="T68" fmla="*/ 102 w 399"/>
                <a:gd name="T69" fmla="*/ 165 h 290"/>
                <a:gd name="T70" fmla="*/ 85 w 399"/>
                <a:gd name="T71" fmla="*/ 143 h 290"/>
                <a:gd name="T72" fmla="*/ 85 w 399"/>
                <a:gd name="T73" fmla="*/ 166 h 290"/>
                <a:gd name="T74" fmla="*/ 71 w 399"/>
                <a:gd name="T75" fmla="*/ 150 h 290"/>
                <a:gd name="T76" fmla="*/ 53 w 399"/>
                <a:gd name="T77" fmla="*/ 147 h 290"/>
                <a:gd name="T78" fmla="*/ 25 w 399"/>
                <a:gd name="T79" fmla="*/ 115 h 290"/>
                <a:gd name="T80" fmla="*/ 18 w 399"/>
                <a:gd name="T81" fmla="*/ 103 h 290"/>
                <a:gd name="T82" fmla="*/ 6 w 399"/>
                <a:gd name="T83" fmla="*/ 84 h 290"/>
                <a:gd name="T84" fmla="*/ 0 w 399"/>
                <a:gd name="T85" fmla="*/ 66 h 290"/>
                <a:gd name="T86" fmla="*/ 18 w 399"/>
                <a:gd name="T87" fmla="*/ 47 h 290"/>
                <a:gd name="T88" fmla="*/ 19 w 399"/>
                <a:gd name="T89" fmla="*/ 34 h 290"/>
                <a:gd name="T90" fmla="*/ 30 w 399"/>
                <a:gd name="T91" fmla="*/ 19 h 290"/>
                <a:gd name="T92" fmla="*/ 50 w 399"/>
                <a:gd name="T93" fmla="*/ 16 h 290"/>
                <a:gd name="T94" fmla="*/ 62 w 399"/>
                <a:gd name="T95" fmla="*/ 23 h 290"/>
                <a:gd name="T96" fmla="*/ 90 w 399"/>
                <a:gd name="T97" fmla="*/ 32 h 290"/>
                <a:gd name="T98" fmla="*/ 111 w 399"/>
                <a:gd name="T99" fmla="*/ 48 h 290"/>
                <a:gd name="T100" fmla="*/ 130 w 399"/>
                <a:gd name="T101" fmla="*/ 62 h 290"/>
                <a:gd name="T102" fmla="*/ 160 w 399"/>
                <a:gd name="T103" fmla="*/ 91 h 290"/>
                <a:gd name="T104" fmla="*/ 179 w 399"/>
                <a:gd name="T105" fmla="*/ 87 h 290"/>
                <a:gd name="T106" fmla="*/ 199 w 399"/>
                <a:gd name="T107" fmla="*/ 72 h 290"/>
                <a:gd name="T108" fmla="*/ 208 w 399"/>
                <a:gd name="T109" fmla="*/ 43 h 290"/>
                <a:gd name="T110" fmla="*/ 231 w 399"/>
                <a:gd name="T111" fmla="*/ 28 h 290"/>
                <a:gd name="T112" fmla="*/ 243 w 399"/>
                <a:gd name="T113" fmla="*/ 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290">
                  <a:moveTo>
                    <a:pt x="243" y="3"/>
                  </a:moveTo>
                  <a:lnTo>
                    <a:pt x="251" y="4"/>
                  </a:lnTo>
                  <a:lnTo>
                    <a:pt x="255" y="9"/>
                  </a:lnTo>
                  <a:lnTo>
                    <a:pt x="261" y="10"/>
                  </a:lnTo>
                  <a:lnTo>
                    <a:pt x="262" y="13"/>
                  </a:lnTo>
                  <a:lnTo>
                    <a:pt x="267" y="15"/>
                  </a:lnTo>
                  <a:lnTo>
                    <a:pt x="268" y="20"/>
                  </a:lnTo>
                  <a:lnTo>
                    <a:pt x="264" y="22"/>
                  </a:lnTo>
                  <a:lnTo>
                    <a:pt x="264" y="26"/>
                  </a:lnTo>
                  <a:lnTo>
                    <a:pt x="273" y="35"/>
                  </a:lnTo>
                  <a:lnTo>
                    <a:pt x="271" y="40"/>
                  </a:lnTo>
                  <a:lnTo>
                    <a:pt x="279" y="51"/>
                  </a:lnTo>
                  <a:lnTo>
                    <a:pt x="283" y="54"/>
                  </a:lnTo>
                  <a:lnTo>
                    <a:pt x="289" y="57"/>
                  </a:lnTo>
                  <a:lnTo>
                    <a:pt x="289" y="57"/>
                  </a:lnTo>
                  <a:lnTo>
                    <a:pt x="291" y="60"/>
                  </a:lnTo>
                  <a:lnTo>
                    <a:pt x="299" y="62"/>
                  </a:lnTo>
                  <a:lnTo>
                    <a:pt x="298" y="65"/>
                  </a:lnTo>
                  <a:lnTo>
                    <a:pt x="302" y="73"/>
                  </a:lnTo>
                  <a:lnTo>
                    <a:pt x="304" y="75"/>
                  </a:lnTo>
                  <a:lnTo>
                    <a:pt x="301" y="84"/>
                  </a:lnTo>
                  <a:lnTo>
                    <a:pt x="295" y="90"/>
                  </a:lnTo>
                  <a:lnTo>
                    <a:pt x="304" y="100"/>
                  </a:lnTo>
                  <a:lnTo>
                    <a:pt x="307" y="101"/>
                  </a:lnTo>
                  <a:lnTo>
                    <a:pt x="307" y="106"/>
                  </a:lnTo>
                  <a:lnTo>
                    <a:pt x="313" y="109"/>
                  </a:lnTo>
                  <a:lnTo>
                    <a:pt x="336" y="103"/>
                  </a:lnTo>
                  <a:lnTo>
                    <a:pt x="345" y="110"/>
                  </a:lnTo>
                  <a:lnTo>
                    <a:pt x="345" y="119"/>
                  </a:lnTo>
                  <a:lnTo>
                    <a:pt x="350" y="121"/>
                  </a:lnTo>
                  <a:lnTo>
                    <a:pt x="350" y="124"/>
                  </a:lnTo>
                  <a:lnTo>
                    <a:pt x="347" y="125"/>
                  </a:lnTo>
                  <a:lnTo>
                    <a:pt x="345" y="129"/>
                  </a:lnTo>
                  <a:lnTo>
                    <a:pt x="351" y="134"/>
                  </a:lnTo>
                  <a:lnTo>
                    <a:pt x="360" y="141"/>
                  </a:lnTo>
                  <a:lnTo>
                    <a:pt x="363" y="147"/>
                  </a:lnTo>
                  <a:lnTo>
                    <a:pt x="365" y="153"/>
                  </a:lnTo>
                  <a:lnTo>
                    <a:pt x="371" y="159"/>
                  </a:lnTo>
                  <a:lnTo>
                    <a:pt x="371" y="165"/>
                  </a:lnTo>
                  <a:lnTo>
                    <a:pt x="375" y="166"/>
                  </a:lnTo>
                  <a:lnTo>
                    <a:pt x="381" y="172"/>
                  </a:lnTo>
                  <a:lnTo>
                    <a:pt x="387" y="175"/>
                  </a:lnTo>
                  <a:lnTo>
                    <a:pt x="387" y="180"/>
                  </a:lnTo>
                  <a:lnTo>
                    <a:pt x="388" y="182"/>
                  </a:lnTo>
                  <a:lnTo>
                    <a:pt x="387" y="188"/>
                  </a:lnTo>
                  <a:lnTo>
                    <a:pt x="390" y="194"/>
                  </a:lnTo>
                  <a:lnTo>
                    <a:pt x="391" y="203"/>
                  </a:lnTo>
                  <a:lnTo>
                    <a:pt x="394" y="206"/>
                  </a:lnTo>
                  <a:lnTo>
                    <a:pt x="391" y="210"/>
                  </a:lnTo>
                  <a:lnTo>
                    <a:pt x="399" y="218"/>
                  </a:lnTo>
                  <a:lnTo>
                    <a:pt x="399" y="218"/>
                  </a:lnTo>
                  <a:lnTo>
                    <a:pt x="394" y="221"/>
                  </a:lnTo>
                  <a:lnTo>
                    <a:pt x="388" y="231"/>
                  </a:lnTo>
                  <a:lnTo>
                    <a:pt x="382" y="227"/>
                  </a:lnTo>
                  <a:lnTo>
                    <a:pt x="376" y="230"/>
                  </a:lnTo>
                  <a:lnTo>
                    <a:pt x="374" y="234"/>
                  </a:lnTo>
                  <a:lnTo>
                    <a:pt x="375" y="244"/>
                  </a:lnTo>
                  <a:lnTo>
                    <a:pt x="382" y="252"/>
                  </a:lnTo>
                  <a:lnTo>
                    <a:pt x="382" y="253"/>
                  </a:lnTo>
                  <a:lnTo>
                    <a:pt x="388" y="258"/>
                  </a:lnTo>
                  <a:lnTo>
                    <a:pt x="394" y="268"/>
                  </a:lnTo>
                  <a:lnTo>
                    <a:pt x="393" y="272"/>
                  </a:lnTo>
                  <a:lnTo>
                    <a:pt x="390" y="272"/>
                  </a:lnTo>
                  <a:lnTo>
                    <a:pt x="390" y="275"/>
                  </a:lnTo>
                  <a:lnTo>
                    <a:pt x="381" y="277"/>
                  </a:lnTo>
                  <a:lnTo>
                    <a:pt x="381" y="283"/>
                  </a:lnTo>
                  <a:lnTo>
                    <a:pt x="384" y="287"/>
                  </a:lnTo>
                  <a:lnTo>
                    <a:pt x="384" y="287"/>
                  </a:lnTo>
                  <a:lnTo>
                    <a:pt x="379" y="289"/>
                  </a:lnTo>
                  <a:lnTo>
                    <a:pt x="374" y="284"/>
                  </a:lnTo>
                  <a:lnTo>
                    <a:pt x="372" y="290"/>
                  </a:lnTo>
                  <a:lnTo>
                    <a:pt x="366" y="289"/>
                  </a:lnTo>
                  <a:lnTo>
                    <a:pt x="363" y="286"/>
                  </a:lnTo>
                  <a:lnTo>
                    <a:pt x="362" y="275"/>
                  </a:lnTo>
                  <a:lnTo>
                    <a:pt x="360" y="278"/>
                  </a:lnTo>
                  <a:lnTo>
                    <a:pt x="356" y="277"/>
                  </a:lnTo>
                  <a:lnTo>
                    <a:pt x="350" y="271"/>
                  </a:lnTo>
                  <a:lnTo>
                    <a:pt x="348" y="266"/>
                  </a:lnTo>
                  <a:lnTo>
                    <a:pt x="342" y="266"/>
                  </a:lnTo>
                  <a:lnTo>
                    <a:pt x="344" y="259"/>
                  </a:lnTo>
                  <a:lnTo>
                    <a:pt x="335" y="259"/>
                  </a:lnTo>
                  <a:lnTo>
                    <a:pt x="329" y="255"/>
                  </a:lnTo>
                  <a:lnTo>
                    <a:pt x="329" y="252"/>
                  </a:lnTo>
                  <a:lnTo>
                    <a:pt x="331" y="250"/>
                  </a:lnTo>
                  <a:lnTo>
                    <a:pt x="335" y="241"/>
                  </a:lnTo>
                  <a:lnTo>
                    <a:pt x="331" y="240"/>
                  </a:lnTo>
                  <a:lnTo>
                    <a:pt x="331" y="234"/>
                  </a:lnTo>
                  <a:lnTo>
                    <a:pt x="326" y="230"/>
                  </a:lnTo>
                  <a:lnTo>
                    <a:pt x="328" y="225"/>
                  </a:lnTo>
                  <a:lnTo>
                    <a:pt x="322" y="222"/>
                  </a:lnTo>
                  <a:lnTo>
                    <a:pt x="319" y="213"/>
                  </a:lnTo>
                  <a:lnTo>
                    <a:pt x="313" y="212"/>
                  </a:lnTo>
                  <a:lnTo>
                    <a:pt x="307" y="208"/>
                  </a:lnTo>
                  <a:lnTo>
                    <a:pt x="292" y="203"/>
                  </a:lnTo>
                  <a:lnTo>
                    <a:pt x="288" y="203"/>
                  </a:lnTo>
                  <a:lnTo>
                    <a:pt x="285" y="208"/>
                  </a:lnTo>
                  <a:lnTo>
                    <a:pt x="285" y="212"/>
                  </a:lnTo>
                  <a:lnTo>
                    <a:pt x="282" y="218"/>
                  </a:lnTo>
                  <a:lnTo>
                    <a:pt x="282" y="218"/>
                  </a:lnTo>
                  <a:lnTo>
                    <a:pt x="276" y="215"/>
                  </a:lnTo>
                  <a:lnTo>
                    <a:pt x="271" y="208"/>
                  </a:lnTo>
                  <a:lnTo>
                    <a:pt x="274" y="203"/>
                  </a:lnTo>
                  <a:lnTo>
                    <a:pt x="271" y="196"/>
                  </a:lnTo>
                  <a:lnTo>
                    <a:pt x="267" y="196"/>
                  </a:lnTo>
                  <a:lnTo>
                    <a:pt x="264" y="191"/>
                  </a:lnTo>
                  <a:lnTo>
                    <a:pt x="259" y="177"/>
                  </a:lnTo>
                  <a:lnTo>
                    <a:pt x="255" y="169"/>
                  </a:lnTo>
                  <a:lnTo>
                    <a:pt x="242" y="171"/>
                  </a:lnTo>
                  <a:lnTo>
                    <a:pt x="236" y="178"/>
                  </a:lnTo>
                  <a:lnTo>
                    <a:pt x="236" y="181"/>
                  </a:lnTo>
                  <a:lnTo>
                    <a:pt x="231" y="182"/>
                  </a:lnTo>
                  <a:lnTo>
                    <a:pt x="230" y="188"/>
                  </a:lnTo>
                  <a:lnTo>
                    <a:pt x="228" y="191"/>
                  </a:lnTo>
                  <a:lnTo>
                    <a:pt x="231" y="197"/>
                  </a:lnTo>
                  <a:lnTo>
                    <a:pt x="230" y="200"/>
                  </a:lnTo>
                  <a:lnTo>
                    <a:pt x="203" y="190"/>
                  </a:lnTo>
                  <a:lnTo>
                    <a:pt x="197" y="193"/>
                  </a:lnTo>
                  <a:lnTo>
                    <a:pt x="191" y="185"/>
                  </a:lnTo>
                  <a:lnTo>
                    <a:pt x="187" y="184"/>
                  </a:lnTo>
                  <a:lnTo>
                    <a:pt x="184" y="191"/>
                  </a:lnTo>
                  <a:lnTo>
                    <a:pt x="185" y="196"/>
                  </a:lnTo>
                  <a:lnTo>
                    <a:pt x="178" y="194"/>
                  </a:lnTo>
                  <a:lnTo>
                    <a:pt x="173" y="197"/>
                  </a:lnTo>
                  <a:lnTo>
                    <a:pt x="168" y="196"/>
                  </a:lnTo>
                  <a:lnTo>
                    <a:pt x="163" y="196"/>
                  </a:lnTo>
                  <a:lnTo>
                    <a:pt x="159" y="203"/>
                  </a:lnTo>
                  <a:lnTo>
                    <a:pt x="154" y="202"/>
                  </a:lnTo>
                  <a:lnTo>
                    <a:pt x="153" y="197"/>
                  </a:lnTo>
                  <a:lnTo>
                    <a:pt x="145" y="191"/>
                  </a:lnTo>
                  <a:lnTo>
                    <a:pt x="147" y="185"/>
                  </a:lnTo>
                  <a:lnTo>
                    <a:pt x="135" y="190"/>
                  </a:lnTo>
                  <a:lnTo>
                    <a:pt x="130" y="190"/>
                  </a:lnTo>
                  <a:lnTo>
                    <a:pt x="129" y="194"/>
                  </a:lnTo>
                  <a:lnTo>
                    <a:pt x="119" y="193"/>
                  </a:lnTo>
                  <a:lnTo>
                    <a:pt x="108" y="187"/>
                  </a:lnTo>
                  <a:lnTo>
                    <a:pt x="110" y="184"/>
                  </a:lnTo>
                  <a:lnTo>
                    <a:pt x="101" y="177"/>
                  </a:lnTo>
                  <a:lnTo>
                    <a:pt x="99" y="172"/>
                  </a:lnTo>
                  <a:lnTo>
                    <a:pt x="99" y="166"/>
                  </a:lnTo>
                  <a:lnTo>
                    <a:pt x="102" y="165"/>
                  </a:lnTo>
                  <a:lnTo>
                    <a:pt x="104" y="156"/>
                  </a:lnTo>
                  <a:lnTo>
                    <a:pt x="96" y="149"/>
                  </a:lnTo>
                  <a:lnTo>
                    <a:pt x="89" y="147"/>
                  </a:lnTo>
                  <a:lnTo>
                    <a:pt x="85" y="143"/>
                  </a:lnTo>
                  <a:lnTo>
                    <a:pt x="82" y="144"/>
                  </a:lnTo>
                  <a:lnTo>
                    <a:pt x="88" y="149"/>
                  </a:lnTo>
                  <a:lnTo>
                    <a:pt x="90" y="156"/>
                  </a:lnTo>
                  <a:lnTo>
                    <a:pt x="85" y="166"/>
                  </a:lnTo>
                  <a:lnTo>
                    <a:pt x="77" y="165"/>
                  </a:lnTo>
                  <a:lnTo>
                    <a:pt x="73" y="160"/>
                  </a:lnTo>
                  <a:lnTo>
                    <a:pt x="71" y="159"/>
                  </a:lnTo>
                  <a:lnTo>
                    <a:pt x="71" y="150"/>
                  </a:lnTo>
                  <a:lnTo>
                    <a:pt x="61" y="143"/>
                  </a:lnTo>
                  <a:lnTo>
                    <a:pt x="58" y="143"/>
                  </a:lnTo>
                  <a:lnTo>
                    <a:pt x="55" y="147"/>
                  </a:lnTo>
                  <a:lnTo>
                    <a:pt x="53" y="147"/>
                  </a:lnTo>
                  <a:lnTo>
                    <a:pt x="46" y="143"/>
                  </a:lnTo>
                  <a:lnTo>
                    <a:pt x="45" y="138"/>
                  </a:lnTo>
                  <a:lnTo>
                    <a:pt x="30" y="118"/>
                  </a:lnTo>
                  <a:lnTo>
                    <a:pt x="25" y="115"/>
                  </a:lnTo>
                  <a:lnTo>
                    <a:pt x="24" y="110"/>
                  </a:lnTo>
                  <a:lnTo>
                    <a:pt x="15" y="104"/>
                  </a:lnTo>
                  <a:lnTo>
                    <a:pt x="16" y="101"/>
                  </a:lnTo>
                  <a:lnTo>
                    <a:pt x="18" y="103"/>
                  </a:lnTo>
                  <a:lnTo>
                    <a:pt x="16" y="91"/>
                  </a:lnTo>
                  <a:lnTo>
                    <a:pt x="9" y="88"/>
                  </a:lnTo>
                  <a:lnTo>
                    <a:pt x="9" y="84"/>
                  </a:lnTo>
                  <a:lnTo>
                    <a:pt x="6" y="84"/>
                  </a:lnTo>
                  <a:lnTo>
                    <a:pt x="5" y="73"/>
                  </a:lnTo>
                  <a:lnTo>
                    <a:pt x="0" y="71"/>
                  </a:lnTo>
                  <a:lnTo>
                    <a:pt x="0" y="66"/>
                  </a:lnTo>
                  <a:lnTo>
                    <a:pt x="0" y="66"/>
                  </a:lnTo>
                  <a:lnTo>
                    <a:pt x="6" y="65"/>
                  </a:lnTo>
                  <a:lnTo>
                    <a:pt x="5" y="59"/>
                  </a:lnTo>
                  <a:lnTo>
                    <a:pt x="10" y="57"/>
                  </a:lnTo>
                  <a:lnTo>
                    <a:pt x="18" y="47"/>
                  </a:lnTo>
                  <a:lnTo>
                    <a:pt x="18" y="44"/>
                  </a:lnTo>
                  <a:lnTo>
                    <a:pt x="13" y="34"/>
                  </a:lnTo>
                  <a:lnTo>
                    <a:pt x="16" y="32"/>
                  </a:lnTo>
                  <a:lnTo>
                    <a:pt x="19" y="34"/>
                  </a:lnTo>
                  <a:lnTo>
                    <a:pt x="27" y="29"/>
                  </a:lnTo>
                  <a:lnTo>
                    <a:pt x="28" y="23"/>
                  </a:lnTo>
                  <a:lnTo>
                    <a:pt x="31" y="22"/>
                  </a:lnTo>
                  <a:lnTo>
                    <a:pt x="30" y="19"/>
                  </a:lnTo>
                  <a:lnTo>
                    <a:pt x="31" y="15"/>
                  </a:lnTo>
                  <a:lnTo>
                    <a:pt x="37" y="10"/>
                  </a:lnTo>
                  <a:lnTo>
                    <a:pt x="42" y="9"/>
                  </a:lnTo>
                  <a:lnTo>
                    <a:pt x="50" y="16"/>
                  </a:lnTo>
                  <a:lnTo>
                    <a:pt x="56" y="23"/>
                  </a:lnTo>
                  <a:lnTo>
                    <a:pt x="58" y="29"/>
                  </a:lnTo>
                  <a:lnTo>
                    <a:pt x="62" y="28"/>
                  </a:lnTo>
                  <a:lnTo>
                    <a:pt x="62" y="23"/>
                  </a:lnTo>
                  <a:lnTo>
                    <a:pt x="67" y="22"/>
                  </a:lnTo>
                  <a:lnTo>
                    <a:pt x="79" y="32"/>
                  </a:lnTo>
                  <a:lnTo>
                    <a:pt x="86" y="29"/>
                  </a:lnTo>
                  <a:lnTo>
                    <a:pt x="90" y="32"/>
                  </a:lnTo>
                  <a:lnTo>
                    <a:pt x="92" y="35"/>
                  </a:lnTo>
                  <a:lnTo>
                    <a:pt x="95" y="35"/>
                  </a:lnTo>
                  <a:lnTo>
                    <a:pt x="102" y="38"/>
                  </a:lnTo>
                  <a:lnTo>
                    <a:pt x="111" y="48"/>
                  </a:lnTo>
                  <a:lnTo>
                    <a:pt x="120" y="48"/>
                  </a:lnTo>
                  <a:lnTo>
                    <a:pt x="129" y="53"/>
                  </a:lnTo>
                  <a:lnTo>
                    <a:pt x="132" y="59"/>
                  </a:lnTo>
                  <a:lnTo>
                    <a:pt x="130" y="62"/>
                  </a:lnTo>
                  <a:lnTo>
                    <a:pt x="141" y="79"/>
                  </a:lnTo>
                  <a:lnTo>
                    <a:pt x="147" y="85"/>
                  </a:lnTo>
                  <a:lnTo>
                    <a:pt x="159" y="87"/>
                  </a:lnTo>
                  <a:lnTo>
                    <a:pt x="160" y="91"/>
                  </a:lnTo>
                  <a:lnTo>
                    <a:pt x="169" y="96"/>
                  </a:lnTo>
                  <a:lnTo>
                    <a:pt x="179" y="96"/>
                  </a:lnTo>
                  <a:lnTo>
                    <a:pt x="181" y="94"/>
                  </a:lnTo>
                  <a:lnTo>
                    <a:pt x="179" y="87"/>
                  </a:lnTo>
                  <a:lnTo>
                    <a:pt x="181" y="79"/>
                  </a:lnTo>
                  <a:lnTo>
                    <a:pt x="190" y="76"/>
                  </a:lnTo>
                  <a:lnTo>
                    <a:pt x="196" y="71"/>
                  </a:lnTo>
                  <a:lnTo>
                    <a:pt x="199" y="72"/>
                  </a:lnTo>
                  <a:lnTo>
                    <a:pt x="205" y="68"/>
                  </a:lnTo>
                  <a:lnTo>
                    <a:pt x="200" y="57"/>
                  </a:lnTo>
                  <a:lnTo>
                    <a:pt x="202" y="51"/>
                  </a:lnTo>
                  <a:lnTo>
                    <a:pt x="208" y="43"/>
                  </a:lnTo>
                  <a:lnTo>
                    <a:pt x="216" y="44"/>
                  </a:lnTo>
                  <a:lnTo>
                    <a:pt x="219" y="40"/>
                  </a:lnTo>
                  <a:lnTo>
                    <a:pt x="228" y="35"/>
                  </a:lnTo>
                  <a:lnTo>
                    <a:pt x="231" y="28"/>
                  </a:lnTo>
                  <a:lnTo>
                    <a:pt x="230" y="22"/>
                  </a:lnTo>
                  <a:lnTo>
                    <a:pt x="237" y="9"/>
                  </a:lnTo>
                  <a:lnTo>
                    <a:pt x="239" y="0"/>
                  </a:lnTo>
                  <a:lnTo>
                    <a:pt x="243"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3" name="Freeform 6">
              <a:extLst>
                <a:ext uri="{FF2B5EF4-FFF2-40B4-BE49-F238E27FC236}">
                  <a16:creationId xmlns:a16="http://schemas.microsoft.com/office/drawing/2014/main" id="{CAB345AB-5157-4AC4-9413-FB957C36AF54}"/>
                </a:ext>
              </a:extLst>
            </p:cNvPr>
            <p:cNvSpPr>
              <a:spLocks/>
            </p:cNvSpPr>
            <p:nvPr/>
          </p:nvSpPr>
          <p:spPr bwMode="auto">
            <a:xfrm>
              <a:off x="8759825" y="738188"/>
              <a:ext cx="419100" cy="395288"/>
            </a:xfrm>
            <a:custGeom>
              <a:avLst/>
              <a:gdLst>
                <a:gd name="T0" fmla="*/ 178 w 264"/>
                <a:gd name="T1" fmla="*/ 2 h 249"/>
                <a:gd name="T2" fmla="*/ 185 w 264"/>
                <a:gd name="T3" fmla="*/ 31 h 249"/>
                <a:gd name="T4" fmla="*/ 194 w 264"/>
                <a:gd name="T5" fmla="*/ 36 h 249"/>
                <a:gd name="T6" fmla="*/ 207 w 264"/>
                <a:gd name="T7" fmla="*/ 43 h 249"/>
                <a:gd name="T8" fmla="*/ 224 w 264"/>
                <a:gd name="T9" fmla="*/ 71 h 249"/>
                <a:gd name="T10" fmla="*/ 216 w 264"/>
                <a:gd name="T11" fmla="*/ 84 h 249"/>
                <a:gd name="T12" fmla="*/ 221 w 264"/>
                <a:gd name="T13" fmla="*/ 101 h 249"/>
                <a:gd name="T14" fmla="*/ 233 w 264"/>
                <a:gd name="T15" fmla="*/ 114 h 249"/>
                <a:gd name="T16" fmla="*/ 252 w 264"/>
                <a:gd name="T17" fmla="*/ 129 h 249"/>
                <a:gd name="T18" fmla="*/ 252 w 264"/>
                <a:gd name="T19" fmla="*/ 140 h 249"/>
                <a:gd name="T20" fmla="*/ 253 w 264"/>
                <a:gd name="T21" fmla="*/ 154 h 249"/>
                <a:gd name="T22" fmla="*/ 255 w 264"/>
                <a:gd name="T23" fmla="*/ 161 h 249"/>
                <a:gd name="T24" fmla="*/ 259 w 264"/>
                <a:gd name="T25" fmla="*/ 165 h 249"/>
                <a:gd name="T26" fmla="*/ 258 w 264"/>
                <a:gd name="T27" fmla="*/ 173 h 249"/>
                <a:gd name="T28" fmla="*/ 253 w 264"/>
                <a:gd name="T29" fmla="*/ 177 h 249"/>
                <a:gd name="T30" fmla="*/ 247 w 264"/>
                <a:gd name="T31" fmla="*/ 195 h 249"/>
                <a:gd name="T32" fmla="*/ 212 w 264"/>
                <a:gd name="T33" fmla="*/ 167 h 249"/>
                <a:gd name="T34" fmla="*/ 209 w 264"/>
                <a:gd name="T35" fmla="*/ 177 h 249"/>
                <a:gd name="T36" fmla="*/ 203 w 264"/>
                <a:gd name="T37" fmla="*/ 199 h 249"/>
                <a:gd name="T38" fmla="*/ 197 w 264"/>
                <a:gd name="T39" fmla="*/ 249 h 249"/>
                <a:gd name="T40" fmla="*/ 182 w 264"/>
                <a:gd name="T41" fmla="*/ 236 h 249"/>
                <a:gd name="T42" fmla="*/ 163 w 264"/>
                <a:gd name="T43" fmla="*/ 230 h 249"/>
                <a:gd name="T44" fmla="*/ 167 w 264"/>
                <a:gd name="T45" fmla="*/ 242 h 249"/>
                <a:gd name="T46" fmla="*/ 135 w 264"/>
                <a:gd name="T47" fmla="*/ 239 h 249"/>
                <a:gd name="T48" fmla="*/ 110 w 264"/>
                <a:gd name="T49" fmla="*/ 233 h 249"/>
                <a:gd name="T50" fmla="*/ 108 w 264"/>
                <a:gd name="T51" fmla="*/ 226 h 249"/>
                <a:gd name="T52" fmla="*/ 102 w 264"/>
                <a:gd name="T53" fmla="*/ 211 h 249"/>
                <a:gd name="T54" fmla="*/ 99 w 264"/>
                <a:gd name="T55" fmla="*/ 190 h 249"/>
                <a:gd name="T56" fmla="*/ 92 w 264"/>
                <a:gd name="T57" fmla="*/ 180 h 249"/>
                <a:gd name="T58" fmla="*/ 82 w 264"/>
                <a:gd name="T59" fmla="*/ 167 h 249"/>
                <a:gd name="T60" fmla="*/ 71 w 264"/>
                <a:gd name="T61" fmla="*/ 149 h 249"/>
                <a:gd name="T62" fmla="*/ 58 w 264"/>
                <a:gd name="T63" fmla="*/ 133 h 249"/>
                <a:gd name="T64" fmla="*/ 56 w 264"/>
                <a:gd name="T65" fmla="*/ 127 h 249"/>
                <a:gd name="T66" fmla="*/ 24 w 264"/>
                <a:gd name="T67" fmla="*/ 117 h 249"/>
                <a:gd name="T68" fmla="*/ 15 w 264"/>
                <a:gd name="T69" fmla="*/ 108 h 249"/>
                <a:gd name="T70" fmla="*/ 15 w 264"/>
                <a:gd name="T71" fmla="*/ 81 h 249"/>
                <a:gd name="T72" fmla="*/ 10 w 264"/>
                <a:gd name="T73" fmla="*/ 70 h 249"/>
                <a:gd name="T74" fmla="*/ 0 w 264"/>
                <a:gd name="T75" fmla="*/ 65 h 249"/>
                <a:gd name="T76" fmla="*/ 12 w 264"/>
                <a:gd name="T77" fmla="*/ 48 h 249"/>
                <a:gd name="T78" fmla="*/ 21 w 264"/>
                <a:gd name="T79" fmla="*/ 20 h 249"/>
                <a:gd name="T80" fmla="*/ 31 w 264"/>
                <a:gd name="T81" fmla="*/ 15 h 249"/>
                <a:gd name="T82" fmla="*/ 49 w 264"/>
                <a:gd name="T83" fmla="*/ 37 h 249"/>
                <a:gd name="T84" fmla="*/ 70 w 264"/>
                <a:gd name="T85" fmla="*/ 59 h 249"/>
                <a:gd name="T86" fmla="*/ 102 w 264"/>
                <a:gd name="T87" fmla="*/ 86 h 249"/>
                <a:gd name="T88" fmla="*/ 116 w 264"/>
                <a:gd name="T89" fmla="*/ 84 h 249"/>
                <a:gd name="T90" fmla="*/ 117 w 264"/>
                <a:gd name="T91" fmla="*/ 45 h 249"/>
                <a:gd name="T92" fmla="*/ 133 w 264"/>
                <a:gd name="T93" fmla="*/ 20 h 249"/>
                <a:gd name="T94" fmla="*/ 151 w 264"/>
                <a:gd name="T95" fmla="*/ 6 h 249"/>
                <a:gd name="T96" fmla="*/ 172 w 264"/>
                <a:gd name="T97" fmla="*/ 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4" h="249">
                  <a:moveTo>
                    <a:pt x="172" y="2"/>
                  </a:moveTo>
                  <a:lnTo>
                    <a:pt x="175" y="0"/>
                  </a:lnTo>
                  <a:lnTo>
                    <a:pt x="178" y="2"/>
                  </a:lnTo>
                  <a:lnTo>
                    <a:pt x="173" y="18"/>
                  </a:lnTo>
                  <a:lnTo>
                    <a:pt x="178" y="27"/>
                  </a:lnTo>
                  <a:lnTo>
                    <a:pt x="185" y="31"/>
                  </a:lnTo>
                  <a:lnTo>
                    <a:pt x="190" y="30"/>
                  </a:lnTo>
                  <a:lnTo>
                    <a:pt x="194" y="36"/>
                  </a:lnTo>
                  <a:lnTo>
                    <a:pt x="194" y="36"/>
                  </a:lnTo>
                  <a:lnTo>
                    <a:pt x="193" y="42"/>
                  </a:lnTo>
                  <a:lnTo>
                    <a:pt x="199" y="45"/>
                  </a:lnTo>
                  <a:lnTo>
                    <a:pt x="207" y="43"/>
                  </a:lnTo>
                  <a:lnTo>
                    <a:pt x="213" y="56"/>
                  </a:lnTo>
                  <a:lnTo>
                    <a:pt x="224" y="61"/>
                  </a:lnTo>
                  <a:lnTo>
                    <a:pt x="224" y="71"/>
                  </a:lnTo>
                  <a:lnTo>
                    <a:pt x="215" y="71"/>
                  </a:lnTo>
                  <a:lnTo>
                    <a:pt x="212" y="81"/>
                  </a:lnTo>
                  <a:lnTo>
                    <a:pt x="216" y="84"/>
                  </a:lnTo>
                  <a:lnTo>
                    <a:pt x="219" y="89"/>
                  </a:lnTo>
                  <a:lnTo>
                    <a:pt x="227" y="93"/>
                  </a:lnTo>
                  <a:lnTo>
                    <a:pt x="221" y="101"/>
                  </a:lnTo>
                  <a:lnTo>
                    <a:pt x="225" y="109"/>
                  </a:lnTo>
                  <a:lnTo>
                    <a:pt x="230" y="109"/>
                  </a:lnTo>
                  <a:lnTo>
                    <a:pt x="233" y="114"/>
                  </a:lnTo>
                  <a:lnTo>
                    <a:pt x="244" y="120"/>
                  </a:lnTo>
                  <a:lnTo>
                    <a:pt x="246" y="127"/>
                  </a:lnTo>
                  <a:lnTo>
                    <a:pt x="252" y="129"/>
                  </a:lnTo>
                  <a:lnTo>
                    <a:pt x="249" y="133"/>
                  </a:lnTo>
                  <a:lnTo>
                    <a:pt x="252" y="136"/>
                  </a:lnTo>
                  <a:lnTo>
                    <a:pt x="252" y="140"/>
                  </a:lnTo>
                  <a:lnTo>
                    <a:pt x="243" y="148"/>
                  </a:lnTo>
                  <a:lnTo>
                    <a:pt x="244" y="155"/>
                  </a:lnTo>
                  <a:lnTo>
                    <a:pt x="253" y="154"/>
                  </a:lnTo>
                  <a:lnTo>
                    <a:pt x="253" y="154"/>
                  </a:lnTo>
                  <a:lnTo>
                    <a:pt x="252" y="158"/>
                  </a:lnTo>
                  <a:lnTo>
                    <a:pt x="255" y="161"/>
                  </a:lnTo>
                  <a:lnTo>
                    <a:pt x="259" y="160"/>
                  </a:lnTo>
                  <a:lnTo>
                    <a:pt x="264" y="161"/>
                  </a:lnTo>
                  <a:lnTo>
                    <a:pt x="259" y="165"/>
                  </a:lnTo>
                  <a:lnTo>
                    <a:pt x="262" y="173"/>
                  </a:lnTo>
                  <a:lnTo>
                    <a:pt x="261" y="171"/>
                  </a:lnTo>
                  <a:lnTo>
                    <a:pt x="258" y="173"/>
                  </a:lnTo>
                  <a:lnTo>
                    <a:pt x="256" y="171"/>
                  </a:lnTo>
                  <a:lnTo>
                    <a:pt x="252" y="173"/>
                  </a:lnTo>
                  <a:lnTo>
                    <a:pt x="253" y="177"/>
                  </a:lnTo>
                  <a:lnTo>
                    <a:pt x="252" y="177"/>
                  </a:lnTo>
                  <a:lnTo>
                    <a:pt x="252" y="189"/>
                  </a:lnTo>
                  <a:lnTo>
                    <a:pt x="247" y="195"/>
                  </a:lnTo>
                  <a:lnTo>
                    <a:pt x="222" y="174"/>
                  </a:lnTo>
                  <a:lnTo>
                    <a:pt x="221" y="170"/>
                  </a:lnTo>
                  <a:lnTo>
                    <a:pt x="212" y="167"/>
                  </a:lnTo>
                  <a:lnTo>
                    <a:pt x="207" y="173"/>
                  </a:lnTo>
                  <a:lnTo>
                    <a:pt x="204" y="173"/>
                  </a:lnTo>
                  <a:lnTo>
                    <a:pt x="209" y="177"/>
                  </a:lnTo>
                  <a:lnTo>
                    <a:pt x="210" y="188"/>
                  </a:lnTo>
                  <a:lnTo>
                    <a:pt x="203" y="195"/>
                  </a:lnTo>
                  <a:lnTo>
                    <a:pt x="203" y="199"/>
                  </a:lnTo>
                  <a:lnTo>
                    <a:pt x="212" y="211"/>
                  </a:lnTo>
                  <a:lnTo>
                    <a:pt x="216" y="232"/>
                  </a:lnTo>
                  <a:lnTo>
                    <a:pt x="197" y="249"/>
                  </a:lnTo>
                  <a:lnTo>
                    <a:pt x="191" y="243"/>
                  </a:lnTo>
                  <a:lnTo>
                    <a:pt x="191" y="239"/>
                  </a:lnTo>
                  <a:lnTo>
                    <a:pt x="182" y="236"/>
                  </a:lnTo>
                  <a:lnTo>
                    <a:pt x="181" y="233"/>
                  </a:lnTo>
                  <a:lnTo>
                    <a:pt x="173" y="235"/>
                  </a:lnTo>
                  <a:lnTo>
                    <a:pt x="163" y="230"/>
                  </a:lnTo>
                  <a:lnTo>
                    <a:pt x="163" y="233"/>
                  </a:lnTo>
                  <a:lnTo>
                    <a:pt x="167" y="238"/>
                  </a:lnTo>
                  <a:lnTo>
                    <a:pt x="167" y="242"/>
                  </a:lnTo>
                  <a:lnTo>
                    <a:pt x="159" y="246"/>
                  </a:lnTo>
                  <a:lnTo>
                    <a:pt x="147" y="243"/>
                  </a:lnTo>
                  <a:lnTo>
                    <a:pt x="135" y="239"/>
                  </a:lnTo>
                  <a:lnTo>
                    <a:pt x="130" y="242"/>
                  </a:lnTo>
                  <a:lnTo>
                    <a:pt x="114" y="239"/>
                  </a:lnTo>
                  <a:lnTo>
                    <a:pt x="110" y="233"/>
                  </a:lnTo>
                  <a:lnTo>
                    <a:pt x="111" y="229"/>
                  </a:lnTo>
                  <a:lnTo>
                    <a:pt x="108" y="226"/>
                  </a:lnTo>
                  <a:lnTo>
                    <a:pt x="108" y="226"/>
                  </a:lnTo>
                  <a:lnTo>
                    <a:pt x="102" y="218"/>
                  </a:lnTo>
                  <a:lnTo>
                    <a:pt x="104" y="214"/>
                  </a:lnTo>
                  <a:lnTo>
                    <a:pt x="102" y="211"/>
                  </a:lnTo>
                  <a:lnTo>
                    <a:pt x="101" y="202"/>
                  </a:lnTo>
                  <a:lnTo>
                    <a:pt x="98" y="196"/>
                  </a:lnTo>
                  <a:lnTo>
                    <a:pt x="99" y="190"/>
                  </a:lnTo>
                  <a:lnTo>
                    <a:pt x="98" y="188"/>
                  </a:lnTo>
                  <a:lnTo>
                    <a:pt x="98" y="182"/>
                  </a:lnTo>
                  <a:lnTo>
                    <a:pt x="92" y="180"/>
                  </a:lnTo>
                  <a:lnTo>
                    <a:pt x="86" y="174"/>
                  </a:lnTo>
                  <a:lnTo>
                    <a:pt x="82" y="173"/>
                  </a:lnTo>
                  <a:lnTo>
                    <a:pt x="82" y="167"/>
                  </a:lnTo>
                  <a:lnTo>
                    <a:pt x="76" y="160"/>
                  </a:lnTo>
                  <a:lnTo>
                    <a:pt x="74" y="155"/>
                  </a:lnTo>
                  <a:lnTo>
                    <a:pt x="71" y="149"/>
                  </a:lnTo>
                  <a:lnTo>
                    <a:pt x="62" y="142"/>
                  </a:lnTo>
                  <a:lnTo>
                    <a:pt x="56" y="137"/>
                  </a:lnTo>
                  <a:lnTo>
                    <a:pt x="58" y="133"/>
                  </a:lnTo>
                  <a:lnTo>
                    <a:pt x="61" y="132"/>
                  </a:lnTo>
                  <a:lnTo>
                    <a:pt x="61" y="129"/>
                  </a:lnTo>
                  <a:lnTo>
                    <a:pt x="56" y="127"/>
                  </a:lnTo>
                  <a:lnTo>
                    <a:pt x="56" y="117"/>
                  </a:lnTo>
                  <a:lnTo>
                    <a:pt x="47" y="111"/>
                  </a:lnTo>
                  <a:lnTo>
                    <a:pt x="24" y="117"/>
                  </a:lnTo>
                  <a:lnTo>
                    <a:pt x="18" y="112"/>
                  </a:lnTo>
                  <a:lnTo>
                    <a:pt x="18" y="109"/>
                  </a:lnTo>
                  <a:lnTo>
                    <a:pt x="15" y="108"/>
                  </a:lnTo>
                  <a:lnTo>
                    <a:pt x="6" y="98"/>
                  </a:lnTo>
                  <a:lnTo>
                    <a:pt x="12" y="92"/>
                  </a:lnTo>
                  <a:lnTo>
                    <a:pt x="15" y="81"/>
                  </a:lnTo>
                  <a:lnTo>
                    <a:pt x="12" y="81"/>
                  </a:lnTo>
                  <a:lnTo>
                    <a:pt x="9" y="71"/>
                  </a:lnTo>
                  <a:lnTo>
                    <a:pt x="10" y="70"/>
                  </a:lnTo>
                  <a:lnTo>
                    <a:pt x="2" y="68"/>
                  </a:lnTo>
                  <a:lnTo>
                    <a:pt x="0" y="65"/>
                  </a:lnTo>
                  <a:lnTo>
                    <a:pt x="0" y="65"/>
                  </a:lnTo>
                  <a:lnTo>
                    <a:pt x="6" y="55"/>
                  </a:lnTo>
                  <a:lnTo>
                    <a:pt x="10" y="53"/>
                  </a:lnTo>
                  <a:lnTo>
                    <a:pt x="12" y="48"/>
                  </a:lnTo>
                  <a:lnTo>
                    <a:pt x="7" y="42"/>
                  </a:lnTo>
                  <a:lnTo>
                    <a:pt x="9" y="37"/>
                  </a:lnTo>
                  <a:lnTo>
                    <a:pt x="21" y="20"/>
                  </a:lnTo>
                  <a:lnTo>
                    <a:pt x="21" y="17"/>
                  </a:lnTo>
                  <a:lnTo>
                    <a:pt x="27" y="14"/>
                  </a:lnTo>
                  <a:lnTo>
                    <a:pt x="31" y="15"/>
                  </a:lnTo>
                  <a:lnTo>
                    <a:pt x="33" y="21"/>
                  </a:lnTo>
                  <a:lnTo>
                    <a:pt x="50" y="34"/>
                  </a:lnTo>
                  <a:lnTo>
                    <a:pt x="49" y="37"/>
                  </a:lnTo>
                  <a:lnTo>
                    <a:pt x="52" y="40"/>
                  </a:lnTo>
                  <a:lnTo>
                    <a:pt x="56" y="40"/>
                  </a:lnTo>
                  <a:lnTo>
                    <a:pt x="70" y="59"/>
                  </a:lnTo>
                  <a:lnTo>
                    <a:pt x="83" y="73"/>
                  </a:lnTo>
                  <a:lnTo>
                    <a:pt x="86" y="73"/>
                  </a:lnTo>
                  <a:lnTo>
                    <a:pt x="102" y="86"/>
                  </a:lnTo>
                  <a:lnTo>
                    <a:pt x="108" y="87"/>
                  </a:lnTo>
                  <a:lnTo>
                    <a:pt x="111" y="84"/>
                  </a:lnTo>
                  <a:lnTo>
                    <a:pt x="116" y="84"/>
                  </a:lnTo>
                  <a:lnTo>
                    <a:pt x="114" y="80"/>
                  </a:lnTo>
                  <a:lnTo>
                    <a:pt x="120" y="53"/>
                  </a:lnTo>
                  <a:lnTo>
                    <a:pt x="117" y="45"/>
                  </a:lnTo>
                  <a:lnTo>
                    <a:pt x="120" y="42"/>
                  </a:lnTo>
                  <a:lnTo>
                    <a:pt x="123" y="30"/>
                  </a:lnTo>
                  <a:lnTo>
                    <a:pt x="133" y="20"/>
                  </a:lnTo>
                  <a:lnTo>
                    <a:pt x="139" y="9"/>
                  </a:lnTo>
                  <a:lnTo>
                    <a:pt x="145" y="11"/>
                  </a:lnTo>
                  <a:lnTo>
                    <a:pt x="151" y="6"/>
                  </a:lnTo>
                  <a:lnTo>
                    <a:pt x="165" y="5"/>
                  </a:lnTo>
                  <a:lnTo>
                    <a:pt x="170" y="0"/>
                  </a:lnTo>
                  <a:lnTo>
                    <a:pt x="172"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4" name="Freeform 7">
              <a:extLst>
                <a:ext uri="{FF2B5EF4-FFF2-40B4-BE49-F238E27FC236}">
                  <a16:creationId xmlns:a16="http://schemas.microsoft.com/office/drawing/2014/main" id="{15EE75B2-E482-4BAF-B50B-3BC43D7F8D14}"/>
                </a:ext>
              </a:extLst>
            </p:cNvPr>
            <p:cNvSpPr>
              <a:spLocks/>
            </p:cNvSpPr>
            <p:nvPr/>
          </p:nvSpPr>
          <p:spPr bwMode="auto">
            <a:xfrm>
              <a:off x="9066213" y="514350"/>
              <a:ext cx="479425" cy="500063"/>
            </a:xfrm>
            <a:custGeom>
              <a:avLst/>
              <a:gdLst>
                <a:gd name="T0" fmla="*/ 249 w 302"/>
                <a:gd name="T1" fmla="*/ 19 h 315"/>
                <a:gd name="T2" fmla="*/ 272 w 302"/>
                <a:gd name="T3" fmla="*/ 34 h 315"/>
                <a:gd name="T4" fmla="*/ 286 w 302"/>
                <a:gd name="T5" fmla="*/ 53 h 315"/>
                <a:gd name="T6" fmla="*/ 302 w 302"/>
                <a:gd name="T7" fmla="*/ 65 h 315"/>
                <a:gd name="T8" fmla="*/ 277 w 302"/>
                <a:gd name="T9" fmla="*/ 100 h 315"/>
                <a:gd name="T10" fmla="*/ 240 w 302"/>
                <a:gd name="T11" fmla="*/ 119 h 315"/>
                <a:gd name="T12" fmla="*/ 225 w 302"/>
                <a:gd name="T13" fmla="*/ 134 h 315"/>
                <a:gd name="T14" fmla="*/ 243 w 302"/>
                <a:gd name="T15" fmla="*/ 149 h 315"/>
                <a:gd name="T16" fmla="*/ 268 w 302"/>
                <a:gd name="T17" fmla="*/ 164 h 315"/>
                <a:gd name="T18" fmla="*/ 277 w 302"/>
                <a:gd name="T19" fmla="*/ 186 h 315"/>
                <a:gd name="T20" fmla="*/ 274 w 302"/>
                <a:gd name="T21" fmla="*/ 199 h 315"/>
                <a:gd name="T22" fmla="*/ 257 w 302"/>
                <a:gd name="T23" fmla="*/ 202 h 315"/>
                <a:gd name="T24" fmla="*/ 234 w 302"/>
                <a:gd name="T25" fmla="*/ 202 h 315"/>
                <a:gd name="T26" fmla="*/ 217 w 302"/>
                <a:gd name="T27" fmla="*/ 192 h 315"/>
                <a:gd name="T28" fmla="*/ 195 w 302"/>
                <a:gd name="T29" fmla="*/ 180 h 315"/>
                <a:gd name="T30" fmla="*/ 189 w 302"/>
                <a:gd name="T31" fmla="*/ 203 h 315"/>
                <a:gd name="T32" fmla="*/ 185 w 302"/>
                <a:gd name="T33" fmla="*/ 233 h 315"/>
                <a:gd name="T34" fmla="*/ 182 w 302"/>
                <a:gd name="T35" fmla="*/ 256 h 315"/>
                <a:gd name="T36" fmla="*/ 179 w 302"/>
                <a:gd name="T37" fmla="*/ 268 h 315"/>
                <a:gd name="T38" fmla="*/ 170 w 302"/>
                <a:gd name="T39" fmla="*/ 278 h 315"/>
                <a:gd name="T40" fmla="*/ 158 w 302"/>
                <a:gd name="T41" fmla="*/ 281 h 315"/>
                <a:gd name="T42" fmla="*/ 133 w 302"/>
                <a:gd name="T43" fmla="*/ 275 h 315"/>
                <a:gd name="T44" fmla="*/ 139 w 302"/>
                <a:gd name="T45" fmla="*/ 296 h 315"/>
                <a:gd name="T46" fmla="*/ 130 w 302"/>
                <a:gd name="T47" fmla="*/ 311 h 315"/>
                <a:gd name="T48" fmla="*/ 123 w 302"/>
                <a:gd name="T49" fmla="*/ 311 h 315"/>
                <a:gd name="T50" fmla="*/ 123 w 302"/>
                <a:gd name="T51" fmla="*/ 311 h 315"/>
                <a:gd name="T52" fmla="*/ 102 w 302"/>
                <a:gd name="T53" fmla="*/ 315 h 315"/>
                <a:gd name="T54" fmla="*/ 93 w 302"/>
                <a:gd name="T55" fmla="*/ 303 h 315"/>
                <a:gd name="T56" fmla="*/ 80 w 302"/>
                <a:gd name="T57" fmla="*/ 287 h 315"/>
                <a:gd name="T58" fmla="*/ 60 w 302"/>
                <a:gd name="T59" fmla="*/ 295 h 315"/>
                <a:gd name="T60" fmla="*/ 59 w 302"/>
                <a:gd name="T61" fmla="*/ 281 h 315"/>
                <a:gd name="T62" fmla="*/ 53 w 302"/>
                <a:gd name="T63" fmla="*/ 268 h 315"/>
                <a:gd name="T64" fmla="*/ 32 w 302"/>
                <a:gd name="T65" fmla="*/ 250 h 315"/>
                <a:gd name="T66" fmla="*/ 23 w 302"/>
                <a:gd name="T67" fmla="*/ 225 h 315"/>
                <a:gd name="T68" fmla="*/ 31 w 302"/>
                <a:gd name="T69" fmla="*/ 202 h 315"/>
                <a:gd name="T70" fmla="*/ 0 w 302"/>
                <a:gd name="T71" fmla="*/ 183 h 315"/>
                <a:gd name="T72" fmla="*/ 10 w 302"/>
                <a:gd name="T73" fmla="*/ 181 h 315"/>
                <a:gd name="T74" fmla="*/ 32 w 302"/>
                <a:gd name="T75" fmla="*/ 164 h 315"/>
                <a:gd name="T76" fmla="*/ 63 w 302"/>
                <a:gd name="T77" fmla="*/ 141 h 315"/>
                <a:gd name="T78" fmla="*/ 71 w 302"/>
                <a:gd name="T79" fmla="*/ 144 h 315"/>
                <a:gd name="T80" fmla="*/ 94 w 302"/>
                <a:gd name="T81" fmla="*/ 147 h 315"/>
                <a:gd name="T82" fmla="*/ 106 w 302"/>
                <a:gd name="T83" fmla="*/ 127 h 315"/>
                <a:gd name="T84" fmla="*/ 118 w 302"/>
                <a:gd name="T85" fmla="*/ 106 h 315"/>
                <a:gd name="T86" fmla="*/ 129 w 302"/>
                <a:gd name="T87" fmla="*/ 69 h 315"/>
                <a:gd name="T88" fmla="*/ 148 w 302"/>
                <a:gd name="T89" fmla="*/ 58 h 315"/>
                <a:gd name="T90" fmla="*/ 166 w 302"/>
                <a:gd name="T91" fmla="*/ 44 h 315"/>
                <a:gd name="T92" fmla="*/ 186 w 302"/>
                <a:gd name="T93" fmla="*/ 38 h 315"/>
                <a:gd name="T94" fmla="*/ 213 w 302"/>
                <a:gd name="T95" fmla="*/ 32 h 315"/>
                <a:gd name="T96" fmla="*/ 231 w 302"/>
                <a:gd name="T97" fmla="*/ 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315">
                  <a:moveTo>
                    <a:pt x="240" y="3"/>
                  </a:moveTo>
                  <a:lnTo>
                    <a:pt x="244" y="6"/>
                  </a:lnTo>
                  <a:lnTo>
                    <a:pt x="244" y="13"/>
                  </a:lnTo>
                  <a:lnTo>
                    <a:pt x="249" y="19"/>
                  </a:lnTo>
                  <a:lnTo>
                    <a:pt x="252" y="21"/>
                  </a:lnTo>
                  <a:lnTo>
                    <a:pt x="257" y="27"/>
                  </a:lnTo>
                  <a:lnTo>
                    <a:pt x="265" y="24"/>
                  </a:lnTo>
                  <a:lnTo>
                    <a:pt x="272" y="34"/>
                  </a:lnTo>
                  <a:lnTo>
                    <a:pt x="275" y="38"/>
                  </a:lnTo>
                  <a:lnTo>
                    <a:pt x="278" y="41"/>
                  </a:lnTo>
                  <a:lnTo>
                    <a:pt x="280" y="50"/>
                  </a:lnTo>
                  <a:lnTo>
                    <a:pt x="286" y="53"/>
                  </a:lnTo>
                  <a:lnTo>
                    <a:pt x="290" y="52"/>
                  </a:lnTo>
                  <a:lnTo>
                    <a:pt x="296" y="60"/>
                  </a:lnTo>
                  <a:lnTo>
                    <a:pt x="299" y="60"/>
                  </a:lnTo>
                  <a:lnTo>
                    <a:pt x="302" y="65"/>
                  </a:lnTo>
                  <a:lnTo>
                    <a:pt x="295" y="71"/>
                  </a:lnTo>
                  <a:lnTo>
                    <a:pt x="295" y="71"/>
                  </a:lnTo>
                  <a:lnTo>
                    <a:pt x="287" y="74"/>
                  </a:lnTo>
                  <a:lnTo>
                    <a:pt x="277" y="100"/>
                  </a:lnTo>
                  <a:lnTo>
                    <a:pt x="250" y="105"/>
                  </a:lnTo>
                  <a:lnTo>
                    <a:pt x="246" y="108"/>
                  </a:lnTo>
                  <a:lnTo>
                    <a:pt x="247" y="118"/>
                  </a:lnTo>
                  <a:lnTo>
                    <a:pt x="240" y="119"/>
                  </a:lnTo>
                  <a:lnTo>
                    <a:pt x="237" y="124"/>
                  </a:lnTo>
                  <a:lnTo>
                    <a:pt x="234" y="124"/>
                  </a:lnTo>
                  <a:lnTo>
                    <a:pt x="234" y="134"/>
                  </a:lnTo>
                  <a:lnTo>
                    <a:pt x="225" y="134"/>
                  </a:lnTo>
                  <a:lnTo>
                    <a:pt x="225" y="137"/>
                  </a:lnTo>
                  <a:lnTo>
                    <a:pt x="234" y="140"/>
                  </a:lnTo>
                  <a:lnTo>
                    <a:pt x="241" y="146"/>
                  </a:lnTo>
                  <a:lnTo>
                    <a:pt x="243" y="149"/>
                  </a:lnTo>
                  <a:lnTo>
                    <a:pt x="253" y="150"/>
                  </a:lnTo>
                  <a:lnTo>
                    <a:pt x="256" y="155"/>
                  </a:lnTo>
                  <a:lnTo>
                    <a:pt x="266" y="161"/>
                  </a:lnTo>
                  <a:lnTo>
                    <a:pt x="268" y="164"/>
                  </a:lnTo>
                  <a:lnTo>
                    <a:pt x="274" y="165"/>
                  </a:lnTo>
                  <a:lnTo>
                    <a:pt x="277" y="177"/>
                  </a:lnTo>
                  <a:lnTo>
                    <a:pt x="280" y="180"/>
                  </a:lnTo>
                  <a:lnTo>
                    <a:pt x="277" y="186"/>
                  </a:lnTo>
                  <a:lnTo>
                    <a:pt x="280" y="196"/>
                  </a:lnTo>
                  <a:lnTo>
                    <a:pt x="280" y="196"/>
                  </a:lnTo>
                  <a:lnTo>
                    <a:pt x="277" y="200"/>
                  </a:lnTo>
                  <a:lnTo>
                    <a:pt x="274" y="199"/>
                  </a:lnTo>
                  <a:lnTo>
                    <a:pt x="268" y="203"/>
                  </a:lnTo>
                  <a:lnTo>
                    <a:pt x="266" y="202"/>
                  </a:lnTo>
                  <a:lnTo>
                    <a:pt x="265" y="203"/>
                  </a:lnTo>
                  <a:lnTo>
                    <a:pt x="257" y="202"/>
                  </a:lnTo>
                  <a:lnTo>
                    <a:pt x="254" y="197"/>
                  </a:lnTo>
                  <a:lnTo>
                    <a:pt x="238" y="194"/>
                  </a:lnTo>
                  <a:lnTo>
                    <a:pt x="235" y="203"/>
                  </a:lnTo>
                  <a:lnTo>
                    <a:pt x="234" y="202"/>
                  </a:lnTo>
                  <a:lnTo>
                    <a:pt x="228" y="200"/>
                  </a:lnTo>
                  <a:lnTo>
                    <a:pt x="228" y="194"/>
                  </a:lnTo>
                  <a:lnTo>
                    <a:pt x="225" y="193"/>
                  </a:lnTo>
                  <a:lnTo>
                    <a:pt x="217" y="192"/>
                  </a:lnTo>
                  <a:lnTo>
                    <a:pt x="214" y="189"/>
                  </a:lnTo>
                  <a:lnTo>
                    <a:pt x="210" y="187"/>
                  </a:lnTo>
                  <a:lnTo>
                    <a:pt x="209" y="184"/>
                  </a:lnTo>
                  <a:lnTo>
                    <a:pt x="195" y="180"/>
                  </a:lnTo>
                  <a:lnTo>
                    <a:pt x="191" y="187"/>
                  </a:lnTo>
                  <a:lnTo>
                    <a:pt x="198" y="199"/>
                  </a:lnTo>
                  <a:lnTo>
                    <a:pt x="194" y="197"/>
                  </a:lnTo>
                  <a:lnTo>
                    <a:pt x="189" y="203"/>
                  </a:lnTo>
                  <a:lnTo>
                    <a:pt x="191" y="208"/>
                  </a:lnTo>
                  <a:lnTo>
                    <a:pt x="186" y="211"/>
                  </a:lnTo>
                  <a:lnTo>
                    <a:pt x="191" y="221"/>
                  </a:lnTo>
                  <a:lnTo>
                    <a:pt x="185" y="233"/>
                  </a:lnTo>
                  <a:lnTo>
                    <a:pt x="188" y="242"/>
                  </a:lnTo>
                  <a:lnTo>
                    <a:pt x="180" y="246"/>
                  </a:lnTo>
                  <a:lnTo>
                    <a:pt x="183" y="252"/>
                  </a:lnTo>
                  <a:lnTo>
                    <a:pt x="182" y="256"/>
                  </a:lnTo>
                  <a:lnTo>
                    <a:pt x="177" y="258"/>
                  </a:lnTo>
                  <a:lnTo>
                    <a:pt x="177" y="259"/>
                  </a:lnTo>
                  <a:lnTo>
                    <a:pt x="180" y="267"/>
                  </a:lnTo>
                  <a:lnTo>
                    <a:pt x="179" y="268"/>
                  </a:lnTo>
                  <a:lnTo>
                    <a:pt x="170" y="268"/>
                  </a:lnTo>
                  <a:lnTo>
                    <a:pt x="174" y="274"/>
                  </a:lnTo>
                  <a:lnTo>
                    <a:pt x="174" y="278"/>
                  </a:lnTo>
                  <a:lnTo>
                    <a:pt x="170" y="278"/>
                  </a:lnTo>
                  <a:lnTo>
                    <a:pt x="172" y="284"/>
                  </a:lnTo>
                  <a:lnTo>
                    <a:pt x="163" y="290"/>
                  </a:lnTo>
                  <a:lnTo>
                    <a:pt x="161" y="281"/>
                  </a:lnTo>
                  <a:lnTo>
                    <a:pt x="158" y="281"/>
                  </a:lnTo>
                  <a:lnTo>
                    <a:pt x="155" y="275"/>
                  </a:lnTo>
                  <a:lnTo>
                    <a:pt x="148" y="277"/>
                  </a:lnTo>
                  <a:lnTo>
                    <a:pt x="136" y="270"/>
                  </a:lnTo>
                  <a:lnTo>
                    <a:pt x="133" y="275"/>
                  </a:lnTo>
                  <a:lnTo>
                    <a:pt x="137" y="278"/>
                  </a:lnTo>
                  <a:lnTo>
                    <a:pt x="140" y="284"/>
                  </a:lnTo>
                  <a:lnTo>
                    <a:pt x="133" y="289"/>
                  </a:lnTo>
                  <a:lnTo>
                    <a:pt x="139" y="296"/>
                  </a:lnTo>
                  <a:lnTo>
                    <a:pt x="139" y="303"/>
                  </a:lnTo>
                  <a:lnTo>
                    <a:pt x="136" y="305"/>
                  </a:lnTo>
                  <a:lnTo>
                    <a:pt x="134" y="312"/>
                  </a:lnTo>
                  <a:lnTo>
                    <a:pt x="130" y="311"/>
                  </a:lnTo>
                  <a:lnTo>
                    <a:pt x="130" y="306"/>
                  </a:lnTo>
                  <a:lnTo>
                    <a:pt x="127" y="306"/>
                  </a:lnTo>
                  <a:lnTo>
                    <a:pt x="123" y="311"/>
                  </a:lnTo>
                  <a:lnTo>
                    <a:pt x="123" y="311"/>
                  </a:lnTo>
                  <a:lnTo>
                    <a:pt x="123" y="311"/>
                  </a:lnTo>
                  <a:lnTo>
                    <a:pt x="123" y="311"/>
                  </a:lnTo>
                  <a:lnTo>
                    <a:pt x="123" y="311"/>
                  </a:lnTo>
                  <a:lnTo>
                    <a:pt x="123" y="311"/>
                  </a:lnTo>
                  <a:lnTo>
                    <a:pt x="118" y="314"/>
                  </a:lnTo>
                  <a:lnTo>
                    <a:pt x="115" y="311"/>
                  </a:lnTo>
                  <a:lnTo>
                    <a:pt x="115" y="314"/>
                  </a:lnTo>
                  <a:lnTo>
                    <a:pt x="102" y="315"/>
                  </a:lnTo>
                  <a:lnTo>
                    <a:pt x="100" y="311"/>
                  </a:lnTo>
                  <a:lnTo>
                    <a:pt x="97" y="311"/>
                  </a:lnTo>
                  <a:lnTo>
                    <a:pt x="93" y="308"/>
                  </a:lnTo>
                  <a:lnTo>
                    <a:pt x="93" y="303"/>
                  </a:lnTo>
                  <a:lnTo>
                    <a:pt x="94" y="299"/>
                  </a:lnTo>
                  <a:lnTo>
                    <a:pt x="93" y="293"/>
                  </a:lnTo>
                  <a:lnTo>
                    <a:pt x="84" y="292"/>
                  </a:lnTo>
                  <a:lnTo>
                    <a:pt x="80" y="287"/>
                  </a:lnTo>
                  <a:lnTo>
                    <a:pt x="74" y="287"/>
                  </a:lnTo>
                  <a:lnTo>
                    <a:pt x="66" y="284"/>
                  </a:lnTo>
                  <a:lnTo>
                    <a:pt x="60" y="292"/>
                  </a:lnTo>
                  <a:lnTo>
                    <a:pt x="60" y="295"/>
                  </a:lnTo>
                  <a:lnTo>
                    <a:pt x="60" y="295"/>
                  </a:lnTo>
                  <a:lnTo>
                    <a:pt x="51" y="296"/>
                  </a:lnTo>
                  <a:lnTo>
                    <a:pt x="50" y="289"/>
                  </a:lnTo>
                  <a:lnTo>
                    <a:pt x="59" y="281"/>
                  </a:lnTo>
                  <a:lnTo>
                    <a:pt x="59" y="277"/>
                  </a:lnTo>
                  <a:lnTo>
                    <a:pt x="56" y="274"/>
                  </a:lnTo>
                  <a:lnTo>
                    <a:pt x="59" y="270"/>
                  </a:lnTo>
                  <a:lnTo>
                    <a:pt x="53" y="268"/>
                  </a:lnTo>
                  <a:lnTo>
                    <a:pt x="51" y="261"/>
                  </a:lnTo>
                  <a:lnTo>
                    <a:pt x="40" y="255"/>
                  </a:lnTo>
                  <a:lnTo>
                    <a:pt x="37" y="250"/>
                  </a:lnTo>
                  <a:lnTo>
                    <a:pt x="32" y="250"/>
                  </a:lnTo>
                  <a:lnTo>
                    <a:pt x="28" y="242"/>
                  </a:lnTo>
                  <a:lnTo>
                    <a:pt x="34" y="234"/>
                  </a:lnTo>
                  <a:lnTo>
                    <a:pt x="26" y="230"/>
                  </a:lnTo>
                  <a:lnTo>
                    <a:pt x="23" y="225"/>
                  </a:lnTo>
                  <a:lnTo>
                    <a:pt x="19" y="222"/>
                  </a:lnTo>
                  <a:lnTo>
                    <a:pt x="22" y="212"/>
                  </a:lnTo>
                  <a:lnTo>
                    <a:pt x="31" y="212"/>
                  </a:lnTo>
                  <a:lnTo>
                    <a:pt x="31" y="202"/>
                  </a:lnTo>
                  <a:lnTo>
                    <a:pt x="20" y="197"/>
                  </a:lnTo>
                  <a:lnTo>
                    <a:pt x="14" y="184"/>
                  </a:lnTo>
                  <a:lnTo>
                    <a:pt x="6" y="186"/>
                  </a:lnTo>
                  <a:lnTo>
                    <a:pt x="0" y="183"/>
                  </a:lnTo>
                  <a:lnTo>
                    <a:pt x="1" y="177"/>
                  </a:lnTo>
                  <a:lnTo>
                    <a:pt x="1" y="177"/>
                  </a:lnTo>
                  <a:lnTo>
                    <a:pt x="6" y="181"/>
                  </a:lnTo>
                  <a:lnTo>
                    <a:pt x="10" y="181"/>
                  </a:lnTo>
                  <a:lnTo>
                    <a:pt x="13" y="178"/>
                  </a:lnTo>
                  <a:lnTo>
                    <a:pt x="14" y="178"/>
                  </a:lnTo>
                  <a:lnTo>
                    <a:pt x="17" y="172"/>
                  </a:lnTo>
                  <a:lnTo>
                    <a:pt x="32" y="164"/>
                  </a:lnTo>
                  <a:lnTo>
                    <a:pt x="44" y="155"/>
                  </a:lnTo>
                  <a:lnTo>
                    <a:pt x="50" y="143"/>
                  </a:lnTo>
                  <a:lnTo>
                    <a:pt x="57" y="140"/>
                  </a:lnTo>
                  <a:lnTo>
                    <a:pt x="63" y="141"/>
                  </a:lnTo>
                  <a:lnTo>
                    <a:pt x="65" y="146"/>
                  </a:lnTo>
                  <a:lnTo>
                    <a:pt x="63" y="149"/>
                  </a:lnTo>
                  <a:lnTo>
                    <a:pt x="68" y="149"/>
                  </a:lnTo>
                  <a:lnTo>
                    <a:pt x="71" y="144"/>
                  </a:lnTo>
                  <a:lnTo>
                    <a:pt x="77" y="144"/>
                  </a:lnTo>
                  <a:lnTo>
                    <a:pt x="81" y="149"/>
                  </a:lnTo>
                  <a:lnTo>
                    <a:pt x="87" y="146"/>
                  </a:lnTo>
                  <a:lnTo>
                    <a:pt x="94" y="147"/>
                  </a:lnTo>
                  <a:lnTo>
                    <a:pt x="96" y="146"/>
                  </a:lnTo>
                  <a:lnTo>
                    <a:pt x="93" y="140"/>
                  </a:lnTo>
                  <a:lnTo>
                    <a:pt x="100" y="139"/>
                  </a:lnTo>
                  <a:lnTo>
                    <a:pt x="106" y="127"/>
                  </a:lnTo>
                  <a:lnTo>
                    <a:pt x="117" y="121"/>
                  </a:lnTo>
                  <a:lnTo>
                    <a:pt x="121" y="122"/>
                  </a:lnTo>
                  <a:lnTo>
                    <a:pt x="127" y="115"/>
                  </a:lnTo>
                  <a:lnTo>
                    <a:pt x="118" y="106"/>
                  </a:lnTo>
                  <a:lnTo>
                    <a:pt x="118" y="96"/>
                  </a:lnTo>
                  <a:lnTo>
                    <a:pt x="111" y="69"/>
                  </a:lnTo>
                  <a:lnTo>
                    <a:pt x="118" y="66"/>
                  </a:lnTo>
                  <a:lnTo>
                    <a:pt x="129" y="69"/>
                  </a:lnTo>
                  <a:lnTo>
                    <a:pt x="132" y="59"/>
                  </a:lnTo>
                  <a:lnTo>
                    <a:pt x="133" y="56"/>
                  </a:lnTo>
                  <a:lnTo>
                    <a:pt x="139" y="55"/>
                  </a:lnTo>
                  <a:lnTo>
                    <a:pt x="148" y="58"/>
                  </a:lnTo>
                  <a:lnTo>
                    <a:pt x="149" y="49"/>
                  </a:lnTo>
                  <a:lnTo>
                    <a:pt x="157" y="47"/>
                  </a:lnTo>
                  <a:lnTo>
                    <a:pt x="161" y="46"/>
                  </a:lnTo>
                  <a:lnTo>
                    <a:pt x="166" y="44"/>
                  </a:lnTo>
                  <a:lnTo>
                    <a:pt x="180" y="32"/>
                  </a:lnTo>
                  <a:lnTo>
                    <a:pt x="183" y="34"/>
                  </a:lnTo>
                  <a:lnTo>
                    <a:pt x="183" y="37"/>
                  </a:lnTo>
                  <a:lnTo>
                    <a:pt x="186" y="38"/>
                  </a:lnTo>
                  <a:lnTo>
                    <a:pt x="197" y="32"/>
                  </a:lnTo>
                  <a:lnTo>
                    <a:pt x="201" y="28"/>
                  </a:lnTo>
                  <a:lnTo>
                    <a:pt x="210" y="32"/>
                  </a:lnTo>
                  <a:lnTo>
                    <a:pt x="213" y="32"/>
                  </a:lnTo>
                  <a:lnTo>
                    <a:pt x="222" y="21"/>
                  </a:lnTo>
                  <a:lnTo>
                    <a:pt x="220" y="15"/>
                  </a:lnTo>
                  <a:lnTo>
                    <a:pt x="228" y="13"/>
                  </a:lnTo>
                  <a:lnTo>
                    <a:pt x="231" y="7"/>
                  </a:lnTo>
                  <a:lnTo>
                    <a:pt x="234" y="3"/>
                  </a:lnTo>
                  <a:lnTo>
                    <a:pt x="237" y="0"/>
                  </a:lnTo>
                  <a:lnTo>
                    <a:pt x="240"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5" name="Freeform 8">
              <a:extLst>
                <a:ext uri="{FF2B5EF4-FFF2-40B4-BE49-F238E27FC236}">
                  <a16:creationId xmlns:a16="http://schemas.microsoft.com/office/drawing/2014/main" id="{EFA46AF6-7027-45DA-AEA9-A758C28340A7}"/>
                </a:ext>
              </a:extLst>
            </p:cNvPr>
            <p:cNvSpPr>
              <a:spLocks/>
            </p:cNvSpPr>
            <p:nvPr/>
          </p:nvSpPr>
          <p:spPr bwMode="auto">
            <a:xfrm>
              <a:off x="9423400" y="627063"/>
              <a:ext cx="596900" cy="311150"/>
            </a:xfrm>
            <a:custGeom>
              <a:avLst/>
              <a:gdLst>
                <a:gd name="T0" fmla="*/ 74 w 376"/>
                <a:gd name="T1" fmla="*/ 13 h 196"/>
                <a:gd name="T2" fmla="*/ 89 w 376"/>
                <a:gd name="T3" fmla="*/ 10 h 196"/>
                <a:gd name="T4" fmla="*/ 110 w 376"/>
                <a:gd name="T5" fmla="*/ 19 h 196"/>
                <a:gd name="T6" fmla="*/ 127 w 376"/>
                <a:gd name="T7" fmla="*/ 32 h 196"/>
                <a:gd name="T8" fmla="*/ 142 w 376"/>
                <a:gd name="T9" fmla="*/ 42 h 196"/>
                <a:gd name="T10" fmla="*/ 155 w 376"/>
                <a:gd name="T11" fmla="*/ 42 h 196"/>
                <a:gd name="T12" fmla="*/ 166 w 376"/>
                <a:gd name="T13" fmla="*/ 44 h 196"/>
                <a:gd name="T14" fmla="*/ 195 w 376"/>
                <a:gd name="T15" fmla="*/ 31 h 196"/>
                <a:gd name="T16" fmla="*/ 218 w 376"/>
                <a:gd name="T17" fmla="*/ 35 h 196"/>
                <a:gd name="T18" fmla="*/ 235 w 376"/>
                <a:gd name="T19" fmla="*/ 51 h 196"/>
                <a:gd name="T20" fmla="*/ 240 w 376"/>
                <a:gd name="T21" fmla="*/ 63 h 196"/>
                <a:gd name="T22" fmla="*/ 253 w 376"/>
                <a:gd name="T23" fmla="*/ 63 h 196"/>
                <a:gd name="T24" fmla="*/ 271 w 376"/>
                <a:gd name="T25" fmla="*/ 62 h 196"/>
                <a:gd name="T26" fmla="*/ 283 w 376"/>
                <a:gd name="T27" fmla="*/ 56 h 196"/>
                <a:gd name="T28" fmla="*/ 298 w 376"/>
                <a:gd name="T29" fmla="*/ 44 h 196"/>
                <a:gd name="T30" fmla="*/ 305 w 376"/>
                <a:gd name="T31" fmla="*/ 50 h 196"/>
                <a:gd name="T32" fmla="*/ 321 w 376"/>
                <a:gd name="T33" fmla="*/ 56 h 196"/>
                <a:gd name="T34" fmla="*/ 332 w 376"/>
                <a:gd name="T35" fmla="*/ 65 h 196"/>
                <a:gd name="T36" fmla="*/ 345 w 376"/>
                <a:gd name="T37" fmla="*/ 60 h 196"/>
                <a:gd name="T38" fmla="*/ 363 w 376"/>
                <a:gd name="T39" fmla="*/ 79 h 196"/>
                <a:gd name="T40" fmla="*/ 376 w 376"/>
                <a:gd name="T41" fmla="*/ 82 h 196"/>
                <a:gd name="T42" fmla="*/ 366 w 376"/>
                <a:gd name="T43" fmla="*/ 90 h 196"/>
                <a:gd name="T44" fmla="*/ 361 w 376"/>
                <a:gd name="T45" fmla="*/ 106 h 196"/>
                <a:gd name="T46" fmla="*/ 351 w 376"/>
                <a:gd name="T47" fmla="*/ 118 h 196"/>
                <a:gd name="T48" fmla="*/ 345 w 376"/>
                <a:gd name="T49" fmla="*/ 140 h 196"/>
                <a:gd name="T50" fmla="*/ 330 w 376"/>
                <a:gd name="T51" fmla="*/ 140 h 196"/>
                <a:gd name="T52" fmla="*/ 318 w 376"/>
                <a:gd name="T53" fmla="*/ 146 h 196"/>
                <a:gd name="T54" fmla="*/ 315 w 376"/>
                <a:gd name="T55" fmla="*/ 166 h 196"/>
                <a:gd name="T56" fmla="*/ 311 w 376"/>
                <a:gd name="T57" fmla="*/ 177 h 196"/>
                <a:gd name="T58" fmla="*/ 304 w 376"/>
                <a:gd name="T59" fmla="*/ 179 h 196"/>
                <a:gd name="T60" fmla="*/ 292 w 376"/>
                <a:gd name="T61" fmla="*/ 185 h 196"/>
                <a:gd name="T62" fmla="*/ 292 w 376"/>
                <a:gd name="T63" fmla="*/ 190 h 196"/>
                <a:gd name="T64" fmla="*/ 292 w 376"/>
                <a:gd name="T65" fmla="*/ 193 h 196"/>
                <a:gd name="T66" fmla="*/ 270 w 376"/>
                <a:gd name="T67" fmla="*/ 191 h 196"/>
                <a:gd name="T68" fmla="*/ 258 w 376"/>
                <a:gd name="T69" fmla="*/ 187 h 196"/>
                <a:gd name="T70" fmla="*/ 243 w 376"/>
                <a:gd name="T71" fmla="*/ 178 h 196"/>
                <a:gd name="T72" fmla="*/ 224 w 376"/>
                <a:gd name="T73" fmla="*/ 175 h 196"/>
                <a:gd name="T74" fmla="*/ 213 w 376"/>
                <a:gd name="T75" fmla="*/ 182 h 196"/>
                <a:gd name="T76" fmla="*/ 197 w 376"/>
                <a:gd name="T77" fmla="*/ 174 h 196"/>
                <a:gd name="T78" fmla="*/ 200 w 376"/>
                <a:gd name="T79" fmla="*/ 156 h 196"/>
                <a:gd name="T80" fmla="*/ 194 w 376"/>
                <a:gd name="T81" fmla="*/ 141 h 196"/>
                <a:gd name="T82" fmla="*/ 185 w 376"/>
                <a:gd name="T83" fmla="*/ 144 h 196"/>
                <a:gd name="T84" fmla="*/ 158 w 376"/>
                <a:gd name="T85" fmla="*/ 153 h 196"/>
                <a:gd name="T86" fmla="*/ 136 w 376"/>
                <a:gd name="T87" fmla="*/ 156 h 196"/>
                <a:gd name="T88" fmla="*/ 132 w 376"/>
                <a:gd name="T89" fmla="*/ 154 h 196"/>
                <a:gd name="T90" fmla="*/ 118 w 376"/>
                <a:gd name="T91" fmla="*/ 146 h 196"/>
                <a:gd name="T92" fmla="*/ 115 w 376"/>
                <a:gd name="T93" fmla="*/ 138 h 196"/>
                <a:gd name="T94" fmla="*/ 110 w 376"/>
                <a:gd name="T95" fmla="*/ 126 h 196"/>
                <a:gd name="T96" fmla="*/ 115 w 376"/>
                <a:gd name="T97" fmla="*/ 106 h 196"/>
                <a:gd name="T98" fmla="*/ 105 w 376"/>
                <a:gd name="T99" fmla="*/ 100 h 196"/>
                <a:gd name="T100" fmla="*/ 101 w 376"/>
                <a:gd name="T101" fmla="*/ 104 h 196"/>
                <a:gd name="T102" fmla="*/ 81 w 376"/>
                <a:gd name="T103" fmla="*/ 110 h 196"/>
                <a:gd name="T104" fmla="*/ 75 w 376"/>
                <a:gd name="T105" fmla="*/ 115 h 196"/>
                <a:gd name="T106" fmla="*/ 65 w 376"/>
                <a:gd name="T107" fmla="*/ 125 h 196"/>
                <a:gd name="T108" fmla="*/ 55 w 376"/>
                <a:gd name="T109" fmla="*/ 125 h 196"/>
                <a:gd name="T110" fmla="*/ 55 w 376"/>
                <a:gd name="T111" fmla="*/ 109 h 196"/>
                <a:gd name="T112" fmla="*/ 43 w 376"/>
                <a:gd name="T113" fmla="*/ 93 h 196"/>
                <a:gd name="T114" fmla="*/ 28 w 376"/>
                <a:gd name="T115" fmla="*/ 79 h 196"/>
                <a:gd name="T116" fmla="*/ 9 w 376"/>
                <a:gd name="T117" fmla="*/ 69 h 196"/>
                <a:gd name="T118" fmla="*/ 9 w 376"/>
                <a:gd name="T119" fmla="*/ 63 h 196"/>
                <a:gd name="T120" fmla="*/ 15 w 376"/>
                <a:gd name="T121" fmla="*/ 48 h 196"/>
                <a:gd name="T122" fmla="*/ 25 w 376"/>
                <a:gd name="T123" fmla="*/ 34 h 196"/>
                <a:gd name="T124" fmla="*/ 70 w 376"/>
                <a:gd name="T125"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6" h="196">
                  <a:moveTo>
                    <a:pt x="71" y="3"/>
                  </a:moveTo>
                  <a:lnTo>
                    <a:pt x="71" y="12"/>
                  </a:lnTo>
                  <a:lnTo>
                    <a:pt x="74" y="13"/>
                  </a:lnTo>
                  <a:lnTo>
                    <a:pt x="78" y="12"/>
                  </a:lnTo>
                  <a:lnTo>
                    <a:pt x="83" y="13"/>
                  </a:lnTo>
                  <a:lnTo>
                    <a:pt x="89" y="10"/>
                  </a:lnTo>
                  <a:lnTo>
                    <a:pt x="98" y="14"/>
                  </a:lnTo>
                  <a:lnTo>
                    <a:pt x="111" y="14"/>
                  </a:lnTo>
                  <a:lnTo>
                    <a:pt x="110" y="19"/>
                  </a:lnTo>
                  <a:lnTo>
                    <a:pt x="112" y="22"/>
                  </a:lnTo>
                  <a:lnTo>
                    <a:pt x="121" y="25"/>
                  </a:lnTo>
                  <a:lnTo>
                    <a:pt x="127" y="32"/>
                  </a:lnTo>
                  <a:lnTo>
                    <a:pt x="133" y="32"/>
                  </a:lnTo>
                  <a:lnTo>
                    <a:pt x="138" y="37"/>
                  </a:lnTo>
                  <a:lnTo>
                    <a:pt x="142" y="42"/>
                  </a:lnTo>
                  <a:lnTo>
                    <a:pt x="142" y="45"/>
                  </a:lnTo>
                  <a:lnTo>
                    <a:pt x="145" y="48"/>
                  </a:lnTo>
                  <a:lnTo>
                    <a:pt x="155" y="42"/>
                  </a:lnTo>
                  <a:lnTo>
                    <a:pt x="160" y="47"/>
                  </a:lnTo>
                  <a:lnTo>
                    <a:pt x="164" y="47"/>
                  </a:lnTo>
                  <a:lnTo>
                    <a:pt x="166" y="44"/>
                  </a:lnTo>
                  <a:lnTo>
                    <a:pt x="175" y="45"/>
                  </a:lnTo>
                  <a:lnTo>
                    <a:pt x="175" y="32"/>
                  </a:lnTo>
                  <a:lnTo>
                    <a:pt x="195" y="31"/>
                  </a:lnTo>
                  <a:lnTo>
                    <a:pt x="200" y="34"/>
                  </a:lnTo>
                  <a:lnTo>
                    <a:pt x="209" y="32"/>
                  </a:lnTo>
                  <a:lnTo>
                    <a:pt x="218" y="35"/>
                  </a:lnTo>
                  <a:lnTo>
                    <a:pt x="222" y="34"/>
                  </a:lnTo>
                  <a:lnTo>
                    <a:pt x="231" y="42"/>
                  </a:lnTo>
                  <a:lnTo>
                    <a:pt x="235" y="51"/>
                  </a:lnTo>
                  <a:lnTo>
                    <a:pt x="240" y="54"/>
                  </a:lnTo>
                  <a:lnTo>
                    <a:pt x="241" y="60"/>
                  </a:lnTo>
                  <a:lnTo>
                    <a:pt x="240" y="63"/>
                  </a:lnTo>
                  <a:lnTo>
                    <a:pt x="243" y="65"/>
                  </a:lnTo>
                  <a:lnTo>
                    <a:pt x="246" y="63"/>
                  </a:lnTo>
                  <a:lnTo>
                    <a:pt x="253" y="63"/>
                  </a:lnTo>
                  <a:lnTo>
                    <a:pt x="259" y="68"/>
                  </a:lnTo>
                  <a:lnTo>
                    <a:pt x="264" y="60"/>
                  </a:lnTo>
                  <a:lnTo>
                    <a:pt x="271" y="62"/>
                  </a:lnTo>
                  <a:lnTo>
                    <a:pt x="275" y="59"/>
                  </a:lnTo>
                  <a:lnTo>
                    <a:pt x="281" y="59"/>
                  </a:lnTo>
                  <a:lnTo>
                    <a:pt x="283" y="56"/>
                  </a:lnTo>
                  <a:lnTo>
                    <a:pt x="293" y="54"/>
                  </a:lnTo>
                  <a:lnTo>
                    <a:pt x="296" y="53"/>
                  </a:lnTo>
                  <a:lnTo>
                    <a:pt x="298" y="44"/>
                  </a:lnTo>
                  <a:lnTo>
                    <a:pt x="301" y="44"/>
                  </a:lnTo>
                  <a:lnTo>
                    <a:pt x="305" y="45"/>
                  </a:lnTo>
                  <a:lnTo>
                    <a:pt x="305" y="50"/>
                  </a:lnTo>
                  <a:lnTo>
                    <a:pt x="311" y="51"/>
                  </a:lnTo>
                  <a:lnTo>
                    <a:pt x="318" y="48"/>
                  </a:lnTo>
                  <a:lnTo>
                    <a:pt x="321" y="56"/>
                  </a:lnTo>
                  <a:lnTo>
                    <a:pt x="327" y="60"/>
                  </a:lnTo>
                  <a:lnTo>
                    <a:pt x="327" y="63"/>
                  </a:lnTo>
                  <a:lnTo>
                    <a:pt x="332" y="65"/>
                  </a:lnTo>
                  <a:lnTo>
                    <a:pt x="335" y="63"/>
                  </a:lnTo>
                  <a:lnTo>
                    <a:pt x="336" y="59"/>
                  </a:lnTo>
                  <a:lnTo>
                    <a:pt x="345" y="60"/>
                  </a:lnTo>
                  <a:lnTo>
                    <a:pt x="347" y="63"/>
                  </a:lnTo>
                  <a:lnTo>
                    <a:pt x="345" y="66"/>
                  </a:lnTo>
                  <a:lnTo>
                    <a:pt x="363" y="79"/>
                  </a:lnTo>
                  <a:lnTo>
                    <a:pt x="369" y="78"/>
                  </a:lnTo>
                  <a:lnTo>
                    <a:pt x="372" y="78"/>
                  </a:lnTo>
                  <a:lnTo>
                    <a:pt x="376" y="82"/>
                  </a:lnTo>
                  <a:lnTo>
                    <a:pt x="376" y="84"/>
                  </a:lnTo>
                  <a:lnTo>
                    <a:pt x="370" y="90"/>
                  </a:lnTo>
                  <a:lnTo>
                    <a:pt x="366" y="90"/>
                  </a:lnTo>
                  <a:lnTo>
                    <a:pt x="364" y="94"/>
                  </a:lnTo>
                  <a:lnTo>
                    <a:pt x="358" y="97"/>
                  </a:lnTo>
                  <a:lnTo>
                    <a:pt x="361" y="106"/>
                  </a:lnTo>
                  <a:lnTo>
                    <a:pt x="358" y="107"/>
                  </a:lnTo>
                  <a:lnTo>
                    <a:pt x="357" y="115"/>
                  </a:lnTo>
                  <a:lnTo>
                    <a:pt x="351" y="118"/>
                  </a:lnTo>
                  <a:lnTo>
                    <a:pt x="348" y="129"/>
                  </a:lnTo>
                  <a:lnTo>
                    <a:pt x="351" y="137"/>
                  </a:lnTo>
                  <a:lnTo>
                    <a:pt x="345" y="140"/>
                  </a:lnTo>
                  <a:lnTo>
                    <a:pt x="342" y="138"/>
                  </a:lnTo>
                  <a:lnTo>
                    <a:pt x="338" y="141"/>
                  </a:lnTo>
                  <a:lnTo>
                    <a:pt x="330" y="140"/>
                  </a:lnTo>
                  <a:lnTo>
                    <a:pt x="326" y="132"/>
                  </a:lnTo>
                  <a:lnTo>
                    <a:pt x="321" y="134"/>
                  </a:lnTo>
                  <a:lnTo>
                    <a:pt x="318" y="146"/>
                  </a:lnTo>
                  <a:lnTo>
                    <a:pt x="317" y="147"/>
                  </a:lnTo>
                  <a:lnTo>
                    <a:pt x="314" y="154"/>
                  </a:lnTo>
                  <a:lnTo>
                    <a:pt x="315" y="166"/>
                  </a:lnTo>
                  <a:lnTo>
                    <a:pt x="311" y="168"/>
                  </a:lnTo>
                  <a:lnTo>
                    <a:pt x="310" y="172"/>
                  </a:lnTo>
                  <a:lnTo>
                    <a:pt x="311" y="177"/>
                  </a:lnTo>
                  <a:lnTo>
                    <a:pt x="310" y="179"/>
                  </a:lnTo>
                  <a:lnTo>
                    <a:pt x="310" y="179"/>
                  </a:lnTo>
                  <a:lnTo>
                    <a:pt x="304" y="179"/>
                  </a:lnTo>
                  <a:lnTo>
                    <a:pt x="299" y="185"/>
                  </a:lnTo>
                  <a:lnTo>
                    <a:pt x="296" y="184"/>
                  </a:lnTo>
                  <a:lnTo>
                    <a:pt x="292" y="185"/>
                  </a:lnTo>
                  <a:lnTo>
                    <a:pt x="293" y="187"/>
                  </a:lnTo>
                  <a:lnTo>
                    <a:pt x="290" y="187"/>
                  </a:lnTo>
                  <a:lnTo>
                    <a:pt x="292" y="190"/>
                  </a:lnTo>
                  <a:lnTo>
                    <a:pt x="290" y="190"/>
                  </a:lnTo>
                  <a:lnTo>
                    <a:pt x="292" y="191"/>
                  </a:lnTo>
                  <a:lnTo>
                    <a:pt x="292" y="193"/>
                  </a:lnTo>
                  <a:lnTo>
                    <a:pt x="286" y="196"/>
                  </a:lnTo>
                  <a:lnTo>
                    <a:pt x="277" y="196"/>
                  </a:lnTo>
                  <a:lnTo>
                    <a:pt x="270" y="191"/>
                  </a:lnTo>
                  <a:lnTo>
                    <a:pt x="262" y="196"/>
                  </a:lnTo>
                  <a:lnTo>
                    <a:pt x="256" y="191"/>
                  </a:lnTo>
                  <a:lnTo>
                    <a:pt x="258" y="187"/>
                  </a:lnTo>
                  <a:lnTo>
                    <a:pt x="255" y="182"/>
                  </a:lnTo>
                  <a:lnTo>
                    <a:pt x="250" y="182"/>
                  </a:lnTo>
                  <a:lnTo>
                    <a:pt x="243" y="178"/>
                  </a:lnTo>
                  <a:lnTo>
                    <a:pt x="241" y="172"/>
                  </a:lnTo>
                  <a:lnTo>
                    <a:pt x="233" y="169"/>
                  </a:lnTo>
                  <a:lnTo>
                    <a:pt x="224" y="175"/>
                  </a:lnTo>
                  <a:lnTo>
                    <a:pt x="219" y="188"/>
                  </a:lnTo>
                  <a:lnTo>
                    <a:pt x="219" y="188"/>
                  </a:lnTo>
                  <a:lnTo>
                    <a:pt x="213" y="182"/>
                  </a:lnTo>
                  <a:lnTo>
                    <a:pt x="209" y="187"/>
                  </a:lnTo>
                  <a:lnTo>
                    <a:pt x="200" y="185"/>
                  </a:lnTo>
                  <a:lnTo>
                    <a:pt x="197" y="174"/>
                  </a:lnTo>
                  <a:lnTo>
                    <a:pt x="204" y="166"/>
                  </a:lnTo>
                  <a:lnTo>
                    <a:pt x="204" y="157"/>
                  </a:lnTo>
                  <a:lnTo>
                    <a:pt x="200" y="156"/>
                  </a:lnTo>
                  <a:lnTo>
                    <a:pt x="198" y="147"/>
                  </a:lnTo>
                  <a:lnTo>
                    <a:pt x="193" y="146"/>
                  </a:lnTo>
                  <a:lnTo>
                    <a:pt x="194" y="141"/>
                  </a:lnTo>
                  <a:lnTo>
                    <a:pt x="191" y="141"/>
                  </a:lnTo>
                  <a:lnTo>
                    <a:pt x="187" y="140"/>
                  </a:lnTo>
                  <a:lnTo>
                    <a:pt x="185" y="144"/>
                  </a:lnTo>
                  <a:lnTo>
                    <a:pt x="176" y="146"/>
                  </a:lnTo>
                  <a:lnTo>
                    <a:pt x="164" y="154"/>
                  </a:lnTo>
                  <a:lnTo>
                    <a:pt x="158" y="153"/>
                  </a:lnTo>
                  <a:lnTo>
                    <a:pt x="154" y="160"/>
                  </a:lnTo>
                  <a:lnTo>
                    <a:pt x="144" y="154"/>
                  </a:lnTo>
                  <a:lnTo>
                    <a:pt x="136" y="156"/>
                  </a:lnTo>
                  <a:lnTo>
                    <a:pt x="135" y="156"/>
                  </a:lnTo>
                  <a:lnTo>
                    <a:pt x="135" y="153"/>
                  </a:lnTo>
                  <a:lnTo>
                    <a:pt x="132" y="154"/>
                  </a:lnTo>
                  <a:lnTo>
                    <a:pt x="127" y="153"/>
                  </a:lnTo>
                  <a:lnTo>
                    <a:pt x="123" y="147"/>
                  </a:lnTo>
                  <a:lnTo>
                    <a:pt x="118" y="146"/>
                  </a:lnTo>
                  <a:lnTo>
                    <a:pt x="121" y="140"/>
                  </a:lnTo>
                  <a:lnTo>
                    <a:pt x="118" y="137"/>
                  </a:lnTo>
                  <a:lnTo>
                    <a:pt x="115" y="138"/>
                  </a:lnTo>
                  <a:lnTo>
                    <a:pt x="114" y="135"/>
                  </a:lnTo>
                  <a:lnTo>
                    <a:pt x="115" y="132"/>
                  </a:lnTo>
                  <a:lnTo>
                    <a:pt x="110" y="126"/>
                  </a:lnTo>
                  <a:lnTo>
                    <a:pt x="121" y="110"/>
                  </a:lnTo>
                  <a:lnTo>
                    <a:pt x="117" y="109"/>
                  </a:lnTo>
                  <a:lnTo>
                    <a:pt x="115" y="106"/>
                  </a:lnTo>
                  <a:lnTo>
                    <a:pt x="117" y="101"/>
                  </a:lnTo>
                  <a:lnTo>
                    <a:pt x="112" y="98"/>
                  </a:lnTo>
                  <a:lnTo>
                    <a:pt x="105" y="100"/>
                  </a:lnTo>
                  <a:lnTo>
                    <a:pt x="104" y="103"/>
                  </a:lnTo>
                  <a:lnTo>
                    <a:pt x="102" y="101"/>
                  </a:lnTo>
                  <a:lnTo>
                    <a:pt x="101" y="104"/>
                  </a:lnTo>
                  <a:lnTo>
                    <a:pt x="95" y="103"/>
                  </a:lnTo>
                  <a:lnTo>
                    <a:pt x="90" y="109"/>
                  </a:lnTo>
                  <a:lnTo>
                    <a:pt x="81" y="110"/>
                  </a:lnTo>
                  <a:lnTo>
                    <a:pt x="80" y="112"/>
                  </a:lnTo>
                  <a:lnTo>
                    <a:pt x="80" y="116"/>
                  </a:lnTo>
                  <a:lnTo>
                    <a:pt x="75" y="115"/>
                  </a:lnTo>
                  <a:lnTo>
                    <a:pt x="74" y="118"/>
                  </a:lnTo>
                  <a:lnTo>
                    <a:pt x="65" y="119"/>
                  </a:lnTo>
                  <a:lnTo>
                    <a:pt x="65" y="125"/>
                  </a:lnTo>
                  <a:lnTo>
                    <a:pt x="62" y="125"/>
                  </a:lnTo>
                  <a:lnTo>
                    <a:pt x="62" y="125"/>
                  </a:lnTo>
                  <a:lnTo>
                    <a:pt x="55" y="125"/>
                  </a:lnTo>
                  <a:lnTo>
                    <a:pt x="55" y="125"/>
                  </a:lnTo>
                  <a:lnTo>
                    <a:pt x="52" y="115"/>
                  </a:lnTo>
                  <a:lnTo>
                    <a:pt x="55" y="109"/>
                  </a:lnTo>
                  <a:lnTo>
                    <a:pt x="52" y="106"/>
                  </a:lnTo>
                  <a:lnTo>
                    <a:pt x="49" y="94"/>
                  </a:lnTo>
                  <a:lnTo>
                    <a:pt x="43" y="93"/>
                  </a:lnTo>
                  <a:lnTo>
                    <a:pt x="41" y="90"/>
                  </a:lnTo>
                  <a:lnTo>
                    <a:pt x="31" y="84"/>
                  </a:lnTo>
                  <a:lnTo>
                    <a:pt x="28" y="79"/>
                  </a:lnTo>
                  <a:lnTo>
                    <a:pt x="18" y="78"/>
                  </a:lnTo>
                  <a:lnTo>
                    <a:pt x="16" y="75"/>
                  </a:lnTo>
                  <a:lnTo>
                    <a:pt x="9" y="69"/>
                  </a:lnTo>
                  <a:lnTo>
                    <a:pt x="0" y="66"/>
                  </a:lnTo>
                  <a:lnTo>
                    <a:pt x="0" y="63"/>
                  </a:lnTo>
                  <a:lnTo>
                    <a:pt x="9" y="63"/>
                  </a:lnTo>
                  <a:lnTo>
                    <a:pt x="9" y="53"/>
                  </a:lnTo>
                  <a:lnTo>
                    <a:pt x="12" y="53"/>
                  </a:lnTo>
                  <a:lnTo>
                    <a:pt x="15" y="48"/>
                  </a:lnTo>
                  <a:lnTo>
                    <a:pt x="22" y="47"/>
                  </a:lnTo>
                  <a:lnTo>
                    <a:pt x="21" y="37"/>
                  </a:lnTo>
                  <a:lnTo>
                    <a:pt x="25" y="34"/>
                  </a:lnTo>
                  <a:lnTo>
                    <a:pt x="52" y="29"/>
                  </a:lnTo>
                  <a:lnTo>
                    <a:pt x="62" y="3"/>
                  </a:lnTo>
                  <a:lnTo>
                    <a:pt x="70" y="0"/>
                  </a:lnTo>
                  <a:lnTo>
                    <a:pt x="70" y="0"/>
                  </a:lnTo>
                  <a:lnTo>
                    <a:pt x="71"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6" name="Freeform 9">
              <a:extLst>
                <a:ext uri="{FF2B5EF4-FFF2-40B4-BE49-F238E27FC236}">
                  <a16:creationId xmlns:a16="http://schemas.microsoft.com/office/drawing/2014/main" id="{6C3A4FAC-EEDD-4004-BF6B-2A0CEC7D7EA7}"/>
                </a:ext>
              </a:extLst>
            </p:cNvPr>
            <p:cNvSpPr>
              <a:spLocks/>
            </p:cNvSpPr>
            <p:nvPr/>
          </p:nvSpPr>
          <p:spPr bwMode="auto">
            <a:xfrm>
              <a:off x="8642350" y="1073150"/>
              <a:ext cx="687388" cy="587375"/>
            </a:xfrm>
            <a:custGeom>
              <a:avLst/>
              <a:gdLst>
                <a:gd name="T0" fmla="*/ 77 w 433"/>
                <a:gd name="T1" fmla="*/ 0 h 370"/>
                <a:gd name="T2" fmla="*/ 113 w 433"/>
                <a:gd name="T3" fmla="*/ 22 h 370"/>
                <a:gd name="T4" fmla="*/ 116 w 433"/>
                <a:gd name="T5" fmla="*/ 47 h 370"/>
                <a:gd name="T6" fmla="*/ 127 w 433"/>
                <a:gd name="T7" fmla="*/ 63 h 370"/>
                <a:gd name="T8" fmla="*/ 147 w 433"/>
                <a:gd name="T9" fmla="*/ 72 h 370"/>
                <a:gd name="T10" fmla="*/ 164 w 433"/>
                <a:gd name="T11" fmla="*/ 86 h 370"/>
                <a:gd name="T12" fmla="*/ 179 w 433"/>
                <a:gd name="T13" fmla="*/ 93 h 370"/>
                <a:gd name="T14" fmla="*/ 224 w 433"/>
                <a:gd name="T15" fmla="*/ 94 h 370"/>
                <a:gd name="T16" fmla="*/ 268 w 433"/>
                <a:gd name="T17" fmla="*/ 96 h 370"/>
                <a:gd name="T18" fmla="*/ 258 w 433"/>
                <a:gd name="T19" fmla="*/ 131 h 370"/>
                <a:gd name="T20" fmla="*/ 267 w 433"/>
                <a:gd name="T21" fmla="*/ 158 h 370"/>
                <a:gd name="T22" fmla="*/ 287 w 433"/>
                <a:gd name="T23" fmla="*/ 169 h 370"/>
                <a:gd name="T24" fmla="*/ 327 w 433"/>
                <a:gd name="T25" fmla="*/ 155 h 370"/>
                <a:gd name="T26" fmla="*/ 363 w 433"/>
                <a:gd name="T27" fmla="*/ 158 h 370"/>
                <a:gd name="T28" fmla="*/ 370 w 433"/>
                <a:gd name="T29" fmla="*/ 178 h 370"/>
                <a:gd name="T30" fmla="*/ 384 w 433"/>
                <a:gd name="T31" fmla="*/ 180 h 370"/>
                <a:gd name="T32" fmla="*/ 394 w 433"/>
                <a:gd name="T33" fmla="*/ 209 h 370"/>
                <a:gd name="T34" fmla="*/ 406 w 433"/>
                <a:gd name="T35" fmla="*/ 234 h 370"/>
                <a:gd name="T36" fmla="*/ 393 w 433"/>
                <a:gd name="T37" fmla="*/ 249 h 370"/>
                <a:gd name="T38" fmla="*/ 412 w 433"/>
                <a:gd name="T39" fmla="*/ 278 h 370"/>
                <a:gd name="T40" fmla="*/ 428 w 433"/>
                <a:gd name="T41" fmla="*/ 306 h 370"/>
                <a:gd name="T42" fmla="*/ 425 w 433"/>
                <a:gd name="T43" fmla="*/ 323 h 370"/>
                <a:gd name="T44" fmla="*/ 388 w 433"/>
                <a:gd name="T45" fmla="*/ 326 h 370"/>
                <a:gd name="T46" fmla="*/ 387 w 433"/>
                <a:gd name="T47" fmla="*/ 339 h 370"/>
                <a:gd name="T48" fmla="*/ 379 w 433"/>
                <a:gd name="T49" fmla="*/ 368 h 370"/>
                <a:gd name="T50" fmla="*/ 360 w 433"/>
                <a:gd name="T51" fmla="*/ 362 h 370"/>
                <a:gd name="T52" fmla="*/ 341 w 433"/>
                <a:gd name="T53" fmla="*/ 351 h 370"/>
                <a:gd name="T54" fmla="*/ 321 w 433"/>
                <a:gd name="T55" fmla="*/ 334 h 370"/>
                <a:gd name="T56" fmla="*/ 295 w 433"/>
                <a:gd name="T57" fmla="*/ 318 h 370"/>
                <a:gd name="T58" fmla="*/ 267 w 433"/>
                <a:gd name="T59" fmla="*/ 292 h 370"/>
                <a:gd name="T60" fmla="*/ 249 w 433"/>
                <a:gd name="T61" fmla="*/ 287 h 370"/>
                <a:gd name="T62" fmla="*/ 218 w 433"/>
                <a:gd name="T63" fmla="*/ 276 h 370"/>
                <a:gd name="T64" fmla="*/ 199 w 433"/>
                <a:gd name="T65" fmla="*/ 283 h 370"/>
                <a:gd name="T66" fmla="*/ 163 w 433"/>
                <a:gd name="T67" fmla="*/ 286 h 370"/>
                <a:gd name="T68" fmla="*/ 139 w 433"/>
                <a:gd name="T69" fmla="*/ 301 h 370"/>
                <a:gd name="T70" fmla="*/ 136 w 433"/>
                <a:gd name="T71" fmla="*/ 326 h 370"/>
                <a:gd name="T72" fmla="*/ 123 w 433"/>
                <a:gd name="T73" fmla="*/ 346 h 370"/>
                <a:gd name="T74" fmla="*/ 99 w 433"/>
                <a:gd name="T75" fmla="*/ 333 h 370"/>
                <a:gd name="T76" fmla="*/ 64 w 433"/>
                <a:gd name="T77" fmla="*/ 309 h 370"/>
                <a:gd name="T78" fmla="*/ 43 w 433"/>
                <a:gd name="T79" fmla="*/ 317 h 370"/>
                <a:gd name="T80" fmla="*/ 16 w 433"/>
                <a:gd name="T81" fmla="*/ 304 h 370"/>
                <a:gd name="T82" fmla="*/ 0 w 433"/>
                <a:gd name="T83" fmla="*/ 289 h 370"/>
                <a:gd name="T84" fmla="*/ 16 w 433"/>
                <a:gd name="T85" fmla="*/ 286 h 370"/>
                <a:gd name="T86" fmla="*/ 13 w 433"/>
                <a:gd name="T87" fmla="*/ 262 h 370"/>
                <a:gd name="T88" fmla="*/ 28 w 433"/>
                <a:gd name="T89" fmla="*/ 239 h 370"/>
                <a:gd name="T90" fmla="*/ 41 w 433"/>
                <a:gd name="T91" fmla="*/ 224 h 370"/>
                <a:gd name="T92" fmla="*/ 50 w 433"/>
                <a:gd name="T93" fmla="*/ 183 h 370"/>
                <a:gd name="T94" fmla="*/ 33 w 433"/>
                <a:gd name="T95" fmla="*/ 164 h 370"/>
                <a:gd name="T96" fmla="*/ 47 w 433"/>
                <a:gd name="T97" fmla="*/ 153 h 370"/>
                <a:gd name="T98" fmla="*/ 71 w 433"/>
                <a:gd name="T99" fmla="*/ 127 h 370"/>
                <a:gd name="T100" fmla="*/ 77 w 433"/>
                <a:gd name="T101" fmla="*/ 97 h 370"/>
                <a:gd name="T102" fmla="*/ 78 w 433"/>
                <a:gd name="T103" fmla="*/ 59 h 370"/>
                <a:gd name="T104" fmla="*/ 65 w 433"/>
                <a:gd name="T105" fmla="*/ 3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70">
                  <a:moveTo>
                    <a:pt x="67" y="15"/>
                  </a:moveTo>
                  <a:lnTo>
                    <a:pt x="70" y="9"/>
                  </a:lnTo>
                  <a:lnTo>
                    <a:pt x="70" y="5"/>
                  </a:lnTo>
                  <a:lnTo>
                    <a:pt x="73" y="0"/>
                  </a:lnTo>
                  <a:lnTo>
                    <a:pt x="77" y="0"/>
                  </a:lnTo>
                  <a:lnTo>
                    <a:pt x="92" y="5"/>
                  </a:lnTo>
                  <a:lnTo>
                    <a:pt x="98" y="9"/>
                  </a:lnTo>
                  <a:lnTo>
                    <a:pt x="104" y="10"/>
                  </a:lnTo>
                  <a:lnTo>
                    <a:pt x="107" y="19"/>
                  </a:lnTo>
                  <a:lnTo>
                    <a:pt x="113" y="22"/>
                  </a:lnTo>
                  <a:lnTo>
                    <a:pt x="111" y="27"/>
                  </a:lnTo>
                  <a:lnTo>
                    <a:pt x="116" y="31"/>
                  </a:lnTo>
                  <a:lnTo>
                    <a:pt x="116" y="37"/>
                  </a:lnTo>
                  <a:lnTo>
                    <a:pt x="120" y="38"/>
                  </a:lnTo>
                  <a:lnTo>
                    <a:pt x="116" y="47"/>
                  </a:lnTo>
                  <a:lnTo>
                    <a:pt x="114" y="49"/>
                  </a:lnTo>
                  <a:lnTo>
                    <a:pt x="114" y="52"/>
                  </a:lnTo>
                  <a:lnTo>
                    <a:pt x="120" y="56"/>
                  </a:lnTo>
                  <a:lnTo>
                    <a:pt x="129" y="56"/>
                  </a:lnTo>
                  <a:lnTo>
                    <a:pt x="127" y="63"/>
                  </a:lnTo>
                  <a:lnTo>
                    <a:pt x="133" y="63"/>
                  </a:lnTo>
                  <a:lnTo>
                    <a:pt x="135" y="68"/>
                  </a:lnTo>
                  <a:lnTo>
                    <a:pt x="141" y="74"/>
                  </a:lnTo>
                  <a:lnTo>
                    <a:pt x="145" y="75"/>
                  </a:lnTo>
                  <a:lnTo>
                    <a:pt x="147" y="72"/>
                  </a:lnTo>
                  <a:lnTo>
                    <a:pt x="148" y="83"/>
                  </a:lnTo>
                  <a:lnTo>
                    <a:pt x="151" y="86"/>
                  </a:lnTo>
                  <a:lnTo>
                    <a:pt x="157" y="87"/>
                  </a:lnTo>
                  <a:lnTo>
                    <a:pt x="159" y="81"/>
                  </a:lnTo>
                  <a:lnTo>
                    <a:pt x="164" y="86"/>
                  </a:lnTo>
                  <a:lnTo>
                    <a:pt x="167" y="84"/>
                  </a:lnTo>
                  <a:lnTo>
                    <a:pt x="167" y="84"/>
                  </a:lnTo>
                  <a:lnTo>
                    <a:pt x="172" y="86"/>
                  </a:lnTo>
                  <a:lnTo>
                    <a:pt x="172" y="91"/>
                  </a:lnTo>
                  <a:lnTo>
                    <a:pt x="179" y="93"/>
                  </a:lnTo>
                  <a:lnTo>
                    <a:pt x="182" y="88"/>
                  </a:lnTo>
                  <a:lnTo>
                    <a:pt x="188" y="93"/>
                  </a:lnTo>
                  <a:lnTo>
                    <a:pt x="193" y="90"/>
                  </a:lnTo>
                  <a:lnTo>
                    <a:pt x="207" y="99"/>
                  </a:lnTo>
                  <a:lnTo>
                    <a:pt x="224" y="94"/>
                  </a:lnTo>
                  <a:lnTo>
                    <a:pt x="233" y="97"/>
                  </a:lnTo>
                  <a:lnTo>
                    <a:pt x="239" y="90"/>
                  </a:lnTo>
                  <a:lnTo>
                    <a:pt x="247" y="91"/>
                  </a:lnTo>
                  <a:lnTo>
                    <a:pt x="258" y="96"/>
                  </a:lnTo>
                  <a:lnTo>
                    <a:pt x="268" y="96"/>
                  </a:lnTo>
                  <a:lnTo>
                    <a:pt x="268" y="99"/>
                  </a:lnTo>
                  <a:lnTo>
                    <a:pt x="255" y="109"/>
                  </a:lnTo>
                  <a:lnTo>
                    <a:pt x="258" y="116"/>
                  </a:lnTo>
                  <a:lnTo>
                    <a:pt x="253" y="121"/>
                  </a:lnTo>
                  <a:lnTo>
                    <a:pt x="258" y="131"/>
                  </a:lnTo>
                  <a:lnTo>
                    <a:pt x="255" y="141"/>
                  </a:lnTo>
                  <a:lnTo>
                    <a:pt x="259" y="146"/>
                  </a:lnTo>
                  <a:lnTo>
                    <a:pt x="258" y="150"/>
                  </a:lnTo>
                  <a:lnTo>
                    <a:pt x="264" y="153"/>
                  </a:lnTo>
                  <a:lnTo>
                    <a:pt x="267" y="158"/>
                  </a:lnTo>
                  <a:lnTo>
                    <a:pt x="270" y="155"/>
                  </a:lnTo>
                  <a:lnTo>
                    <a:pt x="274" y="161"/>
                  </a:lnTo>
                  <a:lnTo>
                    <a:pt x="280" y="161"/>
                  </a:lnTo>
                  <a:lnTo>
                    <a:pt x="287" y="165"/>
                  </a:lnTo>
                  <a:lnTo>
                    <a:pt x="287" y="169"/>
                  </a:lnTo>
                  <a:lnTo>
                    <a:pt x="290" y="172"/>
                  </a:lnTo>
                  <a:lnTo>
                    <a:pt x="301" y="172"/>
                  </a:lnTo>
                  <a:lnTo>
                    <a:pt x="314" y="156"/>
                  </a:lnTo>
                  <a:lnTo>
                    <a:pt x="326" y="158"/>
                  </a:lnTo>
                  <a:lnTo>
                    <a:pt x="327" y="155"/>
                  </a:lnTo>
                  <a:lnTo>
                    <a:pt x="341" y="164"/>
                  </a:lnTo>
                  <a:lnTo>
                    <a:pt x="350" y="167"/>
                  </a:lnTo>
                  <a:lnTo>
                    <a:pt x="351" y="165"/>
                  </a:lnTo>
                  <a:lnTo>
                    <a:pt x="353" y="161"/>
                  </a:lnTo>
                  <a:lnTo>
                    <a:pt x="363" y="158"/>
                  </a:lnTo>
                  <a:lnTo>
                    <a:pt x="363" y="165"/>
                  </a:lnTo>
                  <a:lnTo>
                    <a:pt x="366" y="168"/>
                  </a:lnTo>
                  <a:lnTo>
                    <a:pt x="366" y="172"/>
                  </a:lnTo>
                  <a:lnTo>
                    <a:pt x="370" y="174"/>
                  </a:lnTo>
                  <a:lnTo>
                    <a:pt x="370" y="178"/>
                  </a:lnTo>
                  <a:lnTo>
                    <a:pt x="373" y="178"/>
                  </a:lnTo>
                  <a:lnTo>
                    <a:pt x="376" y="177"/>
                  </a:lnTo>
                  <a:lnTo>
                    <a:pt x="382" y="177"/>
                  </a:lnTo>
                  <a:lnTo>
                    <a:pt x="382" y="177"/>
                  </a:lnTo>
                  <a:lnTo>
                    <a:pt x="384" y="180"/>
                  </a:lnTo>
                  <a:lnTo>
                    <a:pt x="390" y="183"/>
                  </a:lnTo>
                  <a:lnTo>
                    <a:pt x="388" y="196"/>
                  </a:lnTo>
                  <a:lnTo>
                    <a:pt x="393" y="203"/>
                  </a:lnTo>
                  <a:lnTo>
                    <a:pt x="390" y="205"/>
                  </a:lnTo>
                  <a:lnTo>
                    <a:pt x="394" y="209"/>
                  </a:lnTo>
                  <a:lnTo>
                    <a:pt x="391" y="217"/>
                  </a:lnTo>
                  <a:lnTo>
                    <a:pt x="393" y="218"/>
                  </a:lnTo>
                  <a:lnTo>
                    <a:pt x="391" y="224"/>
                  </a:lnTo>
                  <a:lnTo>
                    <a:pt x="401" y="230"/>
                  </a:lnTo>
                  <a:lnTo>
                    <a:pt x="406" y="234"/>
                  </a:lnTo>
                  <a:lnTo>
                    <a:pt x="406" y="234"/>
                  </a:lnTo>
                  <a:lnTo>
                    <a:pt x="397" y="237"/>
                  </a:lnTo>
                  <a:lnTo>
                    <a:pt x="394" y="243"/>
                  </a:lnTo>
                  <a:lnTo>
                    <a:pt x="391" y="243"/>
                  </a:lnTo>
                  <a:lnTo>
                    <a:pt x="393" y="249"/>
                  </a:lnTo>
                  <a:lnTo>
                    <a:pt x="394" y="253"/>
                  </a:lnTo>
                  <a:lnTo>
                    <a:pt x="400" y="259"/>
                  </a:lnTo>
                  <a:lnTo>
                    <a:pt x="401" y="265"/>
                  </a:lnTo>
                  <a:lnTo>
                    <a:pt x="407" y="271"/>
                  </a:lnTo>
                  <a:lnTo>
                    <a:pt x="412" y="278"/>
                  </a:lnTo>
                  <a:lnTo>
                    <a:pt x="421" y="286"/>
                  </a:lnTo>
                  <a:lnTo>
                    <a:pt x="427" y="299"/>
                  </a:lnTo>
                  <a:lnTo>
                    <a:pt x="425" y="301"/>
                  </a:lnTo>
                  <a:lnTo>
                    <a:pt x="428" y="301"/>
                  </a:lnTo>
                  <a:lnTo>
                    <a:pt x="428" y="306"/>
                  </a:lnTo>
                  <a:lnTo>
                    <a:pt x="424" y="309"/>
                  </a:lnTo>
                  <a:lnTo>
                    <a:pt x="433" y="312"/>
                  </a:lnTo>
                  <a:lnTo>
                    <a:pt x="430" y="317"/>
                  </a:lnTo>
                  <a:lnTo>
                    <a:pt x="428" y="315"/>
                  </a:lnTo>
                  <a:lnTo>
                    <a:pt x="425" y="323"/>
                  </a:lnTo>
                  <a:lnTo>
                    <a:pt x="430" y="327"/>
                  </a:lnTo>
                  <a:lnTo>
                    <a:pt x="428" y="330"/>
                  </a:lnTo>
                  <a:lnTo>
                    <a:pt x="421" y="331"/>
                  </a:lnTo>
                  <a:lnTo>
                    <a:pt x="399" y="321"/>
                  </a:lnTo>
                  <a:lnTo>
                    <a:pt x="388" y="326"/>
                  </a:lnTo>
                  <a:lnTo>
                    <a:pt x="388" y="329"/>
                  </a:lnTo>
                  <a:lnTo>
                    <a:pt x="390" y="330"/>
                  </a:lnTo>
                  <a:lnTo>
                    <a:pt x="388" y="334"/>
                  </a:lnTo>
                  <a:lnTo>
                    <a:pt x="391" y="337"/>
                  </a:lnTo>
                  <a:lnTo>
                    <a:pt x="387" y="339"/>
                  </a:lnTo>
                  <a:lnTo>
                    <a:pt x="388" y="348"/>
                  </a:lnTo>
                  <a:lnTo>
                    <a:pt x="390" y="351"/>
                  </a:lnTo>
                  <a:lnTo>
                    <a:pt x="390" y="351"/>
                  </a:lnTo>
                  <a:lnTo>
                    <a:pt x="378" y="358"/>
                  </a:lnTo>
                  <a:lnTo>
                    <a:pt x="379" y="368"/>
                  </a:lnTo>
                  <a:lnTo>
                    <a:pt x="375" y="368"/>
                  </a:lnTo>
                  <a:lnTo>
                    <a:pt x="373" y="370"/>
                  </a:lnTo>
                  <a:lnTo>
                    <a:pt x="370" y="368"/>
                  </a:lnTo>
                  <a:lnTo>
                    <a:pt x="364" y="370"/>
                  </a:lnTo>
                  <a:lnTo>
                    <a:pt x="360" y="362"/>
                  </a:lnTo>
                  <a:lnTo>
                    <a:pt x="351" y="365"/>
                  </a:lnTo>
                  <a:lnTo>
                    <a:pt x="351" y="361"/>
                  </a:lnTo>
                  <a:lnTo>
                    <a:pt x="347" y="358"/>
                  </a:lnTo>
                  <a:lnTo>
                    <a:pt x="341" y="351"/>
                  </a:lnTo>
                  <a:lnTo>
                    <a:pt x="341" y="351"/>
                  </a:lnTo>
                  <a:lnTo>
                    <a:pt x="339" y="345"/>
                  </a:lnTo>
                  <a:lnTo>
                    <a:pt x="332" y="346"/>
                  </a:lnTo>
                  <a:lnTo>
                    <a:pt x="327" y="343"/>
                  </a:lnTo>
                  <a:lnTo>
                    <a:pt x="327" y="339"/>
                  </a:lnTo>
                  <a:lnTo>
                    <a:pt x="321" y="334"/>
                  </a:lnTo>
                  <a:lnTo>
                    <a:pt x="318" y="333"/>
                  </a:lnTo>
                  <a:lnTo>
                    <a:pt x="313" y="339"/>
                  </a:lnTo>
                  <a:lnTo>
                    <a:pt x="307" y="334"/>
                  </a:lnTo>
                  <a:lnTo>
                    <a:pt x="302" y="321"/>
                  </a:lnTo>
                  <a:lnTo>
                    <a:pt x="295" y="318"/>
                  </a:lnTo>
                  <a:lnTo>
                    <a:pt x="289" y="315"/>
                  </a:lnTo>
                  <a:lnTo>
                    <a:pt x="281" y="308"/>
                  </a:lnTo>
                  <a:lnTo>
                    <a:pt x="277" y="308"/>
                  </a:lnTo>
                  <a:lnTo>
                    <a:pt x="265" y="299"/>
                  </a:lnTo>
                  <a:lnTo>
                    <a:pt x="267" y="292"/>
                  </a:lnTo>
                  <a:lnTo>
                    <a:pt x="262" y="286"/>
                  </a:lnTo>
                  <a:lnTo>
                    <a:pt x="258" y="284"/>
                  </a:lnTo>
                  <a:lnTo>
                    <a:pt x="256" y="281"/>
                  </a:lnTo>
                  <a:lnTo>
                    <a:pt x="250" y="283"/>
                  </a:lnTo>
                  <a:lnTo>
                    <a:pt x="249" y="287"/>
                  </a:lnTo>
                  <a:lnTo>
                    <a:pt x="244" y="284"/>
                  </a:lnTo>
                  <a:lnTo>
                    <a:pt x="244" y="278"/>
                  </a:lnTo>
                  <a:lnTo>
                    <a:pt x="234" y="276"/>
                  </a:lnTo>
                  <a:lnTo>
                    <a:pt x="233" y="273"/>
                  </a:lnTo>
                  <a:lnTo>
                    <a:pt x="218" y="276"/>
                  </a:lnTo>
                  <a:lnTo>
                    <a:pt x="216" y="271"/>
                  </a:lnTo>
                  <a:lnTo>
                    <a:pt x="212" y="268"/>
                  </a:lnTo>
                  <a:lnTo>
                    <a:pt x="200" y="274"/>
                  </a:lnTo>
                  <a:lnTo>
                    <a:pt x="200" y="277"/>
                  </a:lnTo>
                  <a:lnTo>
                    <a:pt x="199" y="283"/>
                  </a:lnTo>
                  <a:lnTo>
                    <a:pt x="194" y="287"/>
                  </a:lnTo>
                  <a:lnTo>
                    <a:pt x="184" y="284"/>
                  </a:lnTo>
                  <a:lnTo>
                    <a:pt x="173" y="289"/>
                  </a:lnTo>
                  <a:lnTo>
                    <a:pt x="172" y="287"/>
                  </a:lnTo>
                  <a:lnTo>
                    <a:pt x="163" y="286"/>
                  </a:lnTo>
                  <a:lnTo>
                    <a:pt x="151" y="298"/>
                  </a:lnTo>
                  <a:lnTo>
                    <a:pt x="147" y="295"/>
                  </a:lnTo>
                  <a:lnTo>
                    <a:pt x="142" y="296"/>
                  </a:lnTo>
                  <a:lnTo>
                    <a:pt x="142" y="299"/>
                  </a:lnTo>
                  <a:lnTo>
                    <a:pt x="139" y="301"/>
                  </a:lnTo>
                  <a:lnTo>
                    <a:pt x="141" y="306"/>
                  </a:lnTo>
                  <a:lnTo>
                    <a:pt x="133" y="312"/>
                  </a:lnTo>
                  <a:lnTo>
                    <a:pt x="136" y="318"/>
                  </a:lnTo>
                  <a:lnTo>
                    <a:pt x="135" y="321"/>
                  </a:lnTo>
                  <a:lnTo>
                    <a:pt x="136" y="326"/>
                  </a:lnTo>
                  <a:lnTo>
                    <a:pt x="132" y="330"/>
                  </a:lnTo>
                  <a:lnTo>
                    <a:pt x="123" y="330"/>
                  </a:lnTo>
                  <a:lnTo>
                    <a:pt x="121" y="333"/>
                  </a:lnTo>
                  <a:lnTo>
                    <a:pt x="126" y="345"/>
                  </a:lnTo>
                  <a:lnTo>
                    <a:pt x="123" y="346"/>
                  </a:lnTo>
                  <a:lnTo>
                    <a:pt x="113" y="348"/>
                  </a:lnTo>
                  <a:lnTo>
                    <a:pt x="108" y="346"/>
                  </a:lnTo>
                  <a:lnTo>
                    <a:pt x="107" y="339"/>
                  </a:lnTo>
                  <a:lnTo>
                    <a:pt x="104" y="339"/>
                  </a:lnTo>
                  <a:lnTo>
                    <a:pt x="99" y="333"/>
                  </a:lnTo>
                  <a:lnTo>
                    <a:pt x="93" y="330"/>
                  </a:lnTo>
                  <a:lnTo>
                    <a:pt x="92" y="327"/>
                  </a:lnTo>
                  <a:lnTo>
                    <a:pt x="70" y="324"/>
                  </a:lnTo>
                  <a:lnTo>
                    <a:pt x="62" y="314"/>
                  </a:lnTo>
                  <a:lnTo>
                    <a:pt x="64" y="309"/>
                  </a:lnTo>
                  <a:lnTo>
                    <a:pt x="59" y="306"/>
                  </a:lnTo>
                  <a:lnTo>
                    <a:pt x="55" y="308"/>
                  </a:lnTo>
                  <a:lnTo>
                    <a:pt x="52" y="314"/>
                  </a:lnTo>
                  <a:lnTo>
                    <a:pt x="46" y="314"/>
                  </a:lnTo>
                  <a:lnTo>
                    <a:pt x="43" y="317"/>
                  </a:lnTo>
                  <a:lnTo>
                    <a:pt x="38" y="317"/>
                  </a:lnTo>
                  <a:lnTo>
                    <a:pt x="34" y="311"/>
                  </a:lnTo>
                  <a:lnTo>
                    <a:pt x="31" y="312"/>
                  </a:lnTo>
                  <a:lnTo>
                    <a:pt x="19" y="306"/>
                  </a:lnTo>
                  <a:lnTo>
                    <a:pt x="16" y="304"/>
                  </a:lnTo>
                  <a:lnTo>
                    <a:pt x="12" y="306"/>
                  </a:lnTo>
                  <a:lnTo>
                    <a:pt x="3" y="304"/>
                  </a:lnTo>
                  <a:lnTo>
                    <a:pt x="1" y="299"/>
                  </a:lnTo>
                  <a:lnTo>
                    <a:pt x="3" y="295"/>
                  </a:lnTo>
                  <a:lnTo>
                    <a:pt x="0" y="289"/>
                  </a:lnTo>
                  <a:lnTo>
                    <a:pt x="0" y="289"/>
                  </a:lnTo>
                  <a:lnTo>
                    <a:pt x="6" y="289"/>
                  </a:lnTo>
                  <a:lnTo>
                    <a:pt x="12" y="287"/>
                  </a:lnTo>
                  <a:lnTo>
                    <a:pt x="15" y="287"/>
                  </a:lnTo>
                  <a:lnTo>
                    <a:pt x="16" y="286"/>
                  </a:lnTo>
                  <a:lnTo>
                    <a:pt x="13" y="278"/>
                  </a:lnTo>
                  <a:lnTo>
                    <a:pt x="16" y="276"/>
                  </a:lnTo>
                  <a:lnTo>
                    <a:pt x="19" y="276"/>
                  </a:lnTo>
                  <a:lnTo>
                    <a:pt x="19" y="271"/>
                  </a:lnTo>
                  <a:lnTo>
                    <a:pt x="13" y="262"/>
                  </a:lnTo>
                  <a:lnTo>
                    <a:pt x="18" y="256"/>
                  </a:lnTo>
                  <a:lnTo>
                    <a:pt x="13" y="246"/>
                  </a:lnTo>
                  <a:lnTo>
                    <a:pt x="19" y="246"/>
                  </a:lnTo>
                  <a:lnTo>
                    <a:pt x="16" y="239"/>
                  </a:lnTo>
                  <a:lnTo>
                    <a:pt x="28" y="239"/>
                  </a:lnTo>
                  <a:lnTo>
                    <a:pt x="37" y="246"/>
                  </a:lnTo>
                  <a:lnTo>
                    <a:pt x="44" y="246"/>
                  </a:lnTo>
                  <a:lnTo>
                    <a:pt x="50" y="245"/>
                  </a:lnTo>
                  <a:lnTo>
                    <a:pt x="44" y="236"/>
                  </a:lnTo>
                  <a:lnTo>
                    <a:pt x="41" y="224"/>
                  </a:lnTo>
                  <a:lnTo>
                    <a:pt x="46" y="220"/>
                  </a:lnTo>
                  <a:lnTo>
                    <a:pt x="52" y="220"/>
                  </a:lnTo>
                  <a:lnTo>
                    <a:pt x="50" y="197"/>
                  </a:lnTo>
                  <a:lnTo>
                    <a:pt x="53" y="189"/>
                  </a:lnTo>
                  <a:lnTo>
                    <a:pt x="50" y="183"/>
                  </a:lnTo>
                  <a:lnTo>
                    <a:pt x="41" y="181"/>
                  </a:lnTo>
                  <a:lnTo>
                    <a:pt x="36" y="177"/>
                  </a:lnTo>
                  <a:lnTo>
                    <a:pt x="40" y="169"/>
                  </a:lnTo>
                  <a:lnTo>
                    <a:pt x="34" y="167"/>
                  </a:lnTo>
                  <a:lnTo>
                    <a:pt x="33" y="164"/>
                  </a:lnTo>
                  <a:lnTo>
                    <a:pt x="27" y="156"/>
                  </a:lnTo>
                  <a:lnTo>
                    <a:pt x="30" y="153"/>
                  </a:lnTo>
                  <a:lnTo>
                    <a:pt x="33" y="153"/>
                  </a:lnTo>
                  <a:lnTo>
                    <a:pt x="41" y="150"/>
                  </a:lnTo>
                  <a:lnTo>
                    <a:pt x="47" y="153"/>
                  </a:lnTo>
                  <a:lnTo>
                    <a:pt x="55" y="150"/>
                  </a:lnTo>
                  <a:lnTo>
                    <a:pt x="56" y="144"/>
                  </a:lnTo>
                  <a:lnTo>
                    <a:pt x="55" y="139"/>
                  </a:lnTo>
                  <a:lnTo>
                    <a:pt x="58" y="130"/>
                  </a:lnTo>
                  <a:lnTo>
                    <a:pt x="71" y="127"/>
                  </a:lnTo>
                  <a:lnTo>
                    <a:pt x="73" y="119"/>
                  </a:lnTo>
                  <a:lnTo>
                    <a:pt x="76" y="118"/>
                  </a:lnTo>
                  <a:lnTo>
                    <a:pt x="74" y="112"/>
                  </a:lnTo>
                  <a:lnTo>
                    <a:pt x="81" y="103"/>
                  </a:lnTo>
                  <a:lnTo>
                    <a:pt x="77" y="97"/>
                  </a:lnTo>
                  <a:lnTo>
                    <a:pt x="86" y="88"/>
                  </a:lnTo>
                  <a:lnTo>
                    <a:pt x="90" y="88"/>
                  </a:lnTo>
                  <a:lnTo>
                    <a:pt x="84" y="74"/>
                  </a:lnTo>
                  <a:lnTo>
                    <a:pt x="77" y="63"/>
                  </a:lnTo>
                  <a:lnTo>
                    <a:pt x="78" y="59"/>
                  </a:lnTo>
                  <a:lnTo>
                    <a:pt x="76" y="55"/>
                  </a:lnTo>
                  <a:lnTo>
                    <a:pt x="77" y="52"/>
                  </a:lnTo>
                  <a:lnTo>
                    <a:pt x="74" y="49"/>
                  </a:lnTo>
                  <a:lnTo>
                    <a:pt x="73" y="43"/>
                  </a:lnTo>
                  <a:lnTo>
                    <a:pt x="65" y="38"/>
                  </a:lnTo>
                  <a:lnTo>
                    <a:pt x="64" y="34"/>
                  </a:lnTo>
                  <a:lnTo>
                    <a:pt x="64" y="24"/>
                  </a:lnTo>
                  <a:lnTo>
                    <a:pt x="68" y="18"/>
                  </a:lnTo>
                  <a:lnTo>
                    <a:pt x="67" y="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10">
              <a:extLst>
                <a:ext uri="{FF2B5EF4-FFF2-40B4-BE49-F238E27FC236}">
                  <a16:creationId xmlns:a16="http://schemas.microsoft.com/office/drawing/2014/main" id="{10BBF7E8-B76A-4A57-8057-958B8E5B03AE}"/>
                </a:ext>
              </a:extLst>
            </p:cNvPr>
            <p:cNvSpPr>
              <a:spLocks/>
            </p:cNvSpPr>
            <p:nvPr/>
          </p:nvSpPr>
          <p:spPr bwMode="auto">
            <a:xfrm>
              <a:off x="8894763" y="965200"/>
              <a:ext cx="461963" cy="390525"/>
            </a:xfrm>
            <a:custGeom>
              <a:avLst/>
              <a:gdLst>
                <a:gd name="T0" fmla="*/ 174 w 291"/>
                <a:gd name="T1" fmla="*/ 0 h 246"/>
                <a:gd name="T2" fmla="*/ 192 w 291"/>
                <a:gd name="T3" fmla="*/ 8 h 246"/>
                <a:gd name="T4" fmla="*/ 201 w 291"/>
                <a:gd name="T5" fmla="*/ 19 h 246"/>
                <a:gd name="T6" fmla="*/ 208 w 291"/>
                <a:gd name="T7" fmla="*/ 27 h 246"/>
                <a:gd name="T8" fmla="*/ 223 w 291"/>
                <a:gd name="T9" fmla="*/ 27 h 246"/>
                <a:gd name="T10" fmla="*/ 231 w 291"/>
                <a:gd name="T11" fmla="*/ 27 h 246"/>
                <a:gd name="T12" fmla="*/ 240 w 291"/>
                <a:gd name="T13" fmla="*/ 56 h 246"/>
                <a:gd name="T14" fmla="*/ 259 w 291"/>
                <a:gd name="T15" fmla="*/ 67 h 246"/>
                <a:gd name="T16" fmla="*/ 265 w 291"/>
                <a:gd name="T17" fmla="*/ 74 h 246"/>
                <a:gd name="T18" fmla="*/ 266 w 291"/>
                <a:gd name="T19" fmla="*/ 93 h 246"/>
                <a:gd name="T20" fmla="*/ 277 w 291"/>
                <a:gd name="T21" fmla="*/ 102 h 246"/>
                <a:gd name="T22" fmla="*/ 284 w 291"/>
                <a:gd name="T23" fmla="*/ 131 h 246"/>
                <a:gd name="T24" fmla="*/ 281 w 291"/>
                <a:gd name="T25" fmla="*/ 139 h 246"/>
                <a:gd name="T26" fmla="*/ 288 w 291"/>
                <a:gd name="T27" fmla="*/ 146 h 246"/>
                <a:gd name="T28" fmla="*/ 288 w 291"/>
                <a:gd name="T29" fmla="*/ 151 h 246"/>
                <a:gd name="T30" fmla="*/ 290 w 291"/>
                <a:gd name="T31" fmla="*/ 156 h 246"/>
                <a:gd name="T32" fmla="*/ 272 w 291"/>
                <a:gd name="T33" fmla="*/ 155 h 246"/>
                <a:gd name="T34" fmla="*/ 263 w 291"/>
                <a:gd name="T35" fmla="*/ 158 h 246"/>
                <a:gd name="T36" fmla="*/ 260 w 291"/>
                <a:gd name="T37" fmla="*/ 165 h 246"/>
                <a:gd name="T38" fmla="*/ 245 w 291"/>
                <a:gd name="T39" fmla="*/ 168 h 246"/>
                <a:gd name="T40" fmla="*/ 242 w 291"/>
                <a:gd name="T41" fmla="*/ 186 h 246"/>
                <a:gd name="T42" fmla="*/ 240 w 291"/>
                <a:gd name="T43" fmla="*/ 202 h 246"/>
                <a:gd name="T44" fmla="*/ 240 w 291"/>
                <a:gd name="T45" fmla="*/ 232 h 246"/>
                <a:gd name="T46" fmla="*/ 234 w 291"/>
                <a:gd name="T47" fmla="*/ 236 h 246"/>
                <a:gd name="T48" fmla="*/ 231 w 291"/>
                <a:gd name="T49" fmla="*/ 243 h 246"/>
                <a:gd name="T50" fmla="*/ 217 w 291"/>
                <a:gd name="T51" fmla="*/ 245 h 246"/>
                <a:gd name="T52" fmla="*/ 211 w 291"/>
                <a:gd name="T53" fmla="*/ 242 h 246"/>
                <a:gd name="T54" fmla="*/ 204 w 291"/>
                <a:gd name="T55" fmla="*/ 233 h 246"/>
                <a:gd name="T56" fmla="*/ 192 w 291"/>
                <a:gd name="T57" fmla="*/ 233 h 246"/>
                <a:gd name="T58" fmla="*/ 168 w 291"/>
                <a:gd name="T59" fmla="*/ 221 h 246"/>
                <a:gd name="T60" fmla="*/ 142 w 291"/>
                <a:gd name="T61" fmla="*/ 240 h 246"/>
                <a:gd name="T62" fmla="*/ 128 w 291"/>
                <a:gd name="T63" fmla="*/ 233 h 246"/>
                <a:gd name="T64" fmla="*/ 111 w 291"/>
                <a:gd name="T65" fmla="*/ 223 h 246"/>
                <a:gd name="T66" fmla="*/ 99 w 291"/>
                <a:gd name="T67" fmla="*/ 218 h 246"/>
                <a:gd name="T68" fmla="*/ 99 w 291"/>
                <a:gd name="T69" fmla="*/ 199 h 246"/>
                <a:gd name="T70" fmla="*/ 96 w 291"/>
                <a:gd name="T71" fmla="*/ 177 h 246"/>
                <a:gd name="T72" fmla="*/ 99 w 291"/>
                <a:gd name="T73" fmla="*/ 164 h 246"/>
                <a:gd name="T74" fmla="*/ 74 w 291"/>
                <a:gd name="T75" fmla="*/ 165 h 246"/>
                <a:gd name="T76" fmla="*/ 34 w 291"/>
                <a:gd name="T77" fmla="*/ 158 h 246"/>
                <a:gd name="T78" fmla="*/ 20 w 291"/>
                <a:gd name="T79" fmla="*/ 161 h 246"/>
                <a:gd name="T80" fmla="*/ 8 w 291"/>
                <a:gd name="T81" fmla="*/ 152 h 246"/>
                <a:gd name="T82" fmla="*/ 7 w 291"/>
                <a:gd name="T83" fmla="*/ 142 h 246"/>
                <a:gd name="T84" fmla="*/ 19 w 291"/>
                <a:gd name="T85" fmla="*/ 137 h 246"/>
                <a:gd name="T86" fmla="*/ 8 w 291"/>
                <a:gd name="T87" fmla="*/ 118 h 246"/>
                <a:gd name="T88" fmla="*/ 0 w 291"/>
                <a:gd name="T89" fmla="*/ 99 h 246"/>
                <a:gd name="T90" fmla="*/ 14 w 291"/>
                <a:gd name="T91" fmla="*/ 96 h 246"/>
                <a:gd name="T92" fmla="*/ 23 w 291"/>
                <a:gd name="T93" fmla="*/ 83 h 246"/>
                <a:gd name="T94" fmla="*/ 29 w 291"/>
                <a:gd name="T95" fmla="*/ 96 h 246"/>
                <a:gd name="T96" fmla="*/ 62 w 291"/>
                <a:gd name="T97" fmla="*/ 100 h 246"/>
                <a:gd name="T98" fmla="*/ 82 w 291"/>
                <a:gd name="T99" fmla="*/ 95 h 246"/>
                <a:gd name="T100" fmla="*/ 88 w 291"/>
                <a:gd name="T101" fmla="*/ 92 h 246"/>
                <a:gd name="T102" fmla="*/ 106 w 291"/>
                <a:gd name="T103" fmla="*/ 96 h 246"/>
                <a:gd name="T104" fmla="*/ 131 w 291"/>
                <a:gd name="T105" fmla="*/ 89 h 246"/>
                <a:gd name="T106" fmla="*/ 118 w 291"/>
                <a:gd name="T107" fmla="*/ 52 h 246"/>
                <a:gd name="T108" fmla="*/ 119 w 291"/>
                <a:gd name="T109" fmla="*/ 30 h 246"/>
                <a:gd name="T110" fmla="*/ 136 w 291"/>
                <a:gd name="T111" fmla="*/ 27 h 246"/>
                <a:gd name="T112" fmla="*/ 167 w 291"/>
                <a:gd name="T113" fmla="*/ 46 h 246"/>
                <a:gd name="T114" fmla="*/ 167 w 291"/>
                <a:gd name="T115" fmla="*/ 30 h 246"/>
                <a:gd name="T116" fmla="*/ 176 w 291"/>
                <a:gd name="T117" fmla="*/ 28 h 246"/>
                <a:gd name="T118" fmla="*/ 179 w 291"/>
                <a:gd name="T119" fmla="*/ 18 h 246"/>
                <a:gd name="T120" fmla="*/ 167 w 291"/>
                <a:gd name="T121" fmla="*/ 1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46">
                  <a:moveTo>
                    <a:pt x="168" y="11"/>
                  </a:moveTo>
                  <a:lnTo>
                    <a:pt x="168" y="8"/>
                  </a:lnTo>
                  <a:lnTo>
                    <a:pt x="174" y="0"/>
                  </a:lnTo>
                  <a:lnTo>
                    <a:pt x="182" y="3"/>
                  </a:lnTo>
                  <a:lnTo>
                    <a:pt x="188" y="3"/>
                  </a:lnTo>
                  <a:lnTo>
                    <a:pt x="192" y="8"/>
                  </a:lnTo>
                  <a:lnTo>
                    <a:pt x="201" y="9"/>
                  </a:lnTo>
                  <a:lnTo>
                    <a:pt x="202" y="15"/>
                  </a:lnTo>
                  <a:lnTo>
                    <a:pt x="201" y="19"/>
                  </a:lnTo>
                  <a:lnTo>
                    <a:pt x="201" y="24"/>
                  </a:lnTo>
                  <a:lnTo>
                    <a:pt x="205" y="27"/>
                  </a:lnTo>
                  <a:lnTo>
                    <a:pt x="208" y="27"/>
                  </a:lnTo>
                  <a:lnTo>
                    <a:pt x="210" y="31"/>
                  </a:lnTo>
                  <a:lnTo>
                    <a:pt x="223" y="30"/>
                  </a:lnTo>
                  <a:lnTo>
                    <a:pt x="223" y="27"/>
                  </a:lnTo>
                  <a:lnTo>
                    <a:pt x="226" y="30"/>
                  </a:lnTo>
                  <a:lnTo>
                    <a:pt x="231" y="27"/>
                  </a:lnTo>
                  <a:lnTo>
                    <a:pt x="231" y="27"/>
                  </a:lnTo>
                  <a:lnTo>
                    <a:pt x="235" y="39"/>
                  </a:lnTo>
                  <a:lnTo>
                    <a:pt x="235" y="50"/>
                  </a:lnTo>
                  <a:lnTo>
                    <a:pt x="240" y="56"/>
                  </a:lnTo>
                  <a:lnTo>
                    <a:pt x="251" y="59"/>
                  </a:lnTo>
                  <a:lnTo>
                    <a:pt x="254" y="65"/>
                  </a:lnTo>
                  <a:lnTo>
                    <a:pt x="259" y="67"/>
                  </a:lnTo>
                  <a:lnTo>
                    <a:pt x="262" y="64"/>
                  </a:lnTo>
                  <a:lnTo>
                    <a:pt x="266" y="64"/>
                  </a:lnTo>
                  <a:lnTo>
                    <a:pt x="265" y="74"/>
                  </a:lnTo>
                  <a:lnTo>
                    <a:pt x="268" y="77"/>
                  </a:lnTo>
                  <a:lnTo>
                    <a:pt x="265" y="90"/>
                  </a:lnTo>
                  <a:lnTo>
                    <a:pt x="266" y="93"/>
                  </a:lnTo>
                  <a:lnTo>
                    <a:pt x="272" y="92"/>
                  </a:lnTo>
                  <a:lnTo>
                    <a:pt x="271" y="100"/>
                  </a:lnTo>
                  <a:lnTo>
                    <a:pt x="277" y="102"/>
                  </a:lnTo>
                  <a:lnTo>
                    <a:pt x="278" y="109"/>
                  </a:lnTo>
                  <a:lnTo>
                    <a:pt x="291" y="123"/>
                  </a:lnTo>
                  <a:lnTo>
                    <a:pt x="284" y="131"/>
                  </a:lnTo>
                  <a:lnTo>
                    <a:pt x="287" y="133"/>
                  </a:lnTo>
                  <a:lnTo>
                    <a:pt x="285" y="136"/>
                  </a:lnTo>
                  <a:lnTo>
                    <a:pt x="281" y="139"/>
                  </a:lnTo>
                  <a:lnTo>
                    <a:pt x="285" y="142"/>
                  </a:lnTo>
                  <a:lnTo>
                    <a:pt x="285" y="146"/>
                  </a:lnTo>
                  <a:lnTo>
                    <a:pt x="288" y="146"/>
                  </a:lnTo>
                  <a:lnTo>
                    <a:pt x="288" y="146"/>
                  </a:lnTo>
                  <a:lnTo>
                    <a:pt x="290" y="148"/>
                  </a:lnTo>
                  <a:lnTo>
                    <a:pt x="288" y="151"/>
                  </a:lnTo>
                  <a:lnTo>
                    <a:pt x="290" y="151"/>
                  </a:lnTo>
                  <a:lnTo>
                    <a:pt x="291" y="154"/>
                  </a:lnTo>
                  <a:lnTo>
                    <a:pt x="290" y="156"/>
                  </a:lnTo>
                  <a:lnTo>
                    <a:pt x="280" y="155"/>
                  </a:lnTo>
                  <a:lnTo>
                    <a:pt x="275" y="151"/>
                  </a:lnTo>
                  <a:lnTo>
                    <a:pt x="272" y="155"/>
                  </a:lnTo>
                  <a:lnTo>
                    <a:pt x="268" y="155"/>
                  </a:lnTo>
                  <a:lnTo>
                    <a:pt x="268" y="156"/>
                  </a:lnTo>
                  <a:lnTo>
                    <a:pt x="263" y="158"/>
                  </a:lnTo>
                  <a:lnTo>
                    <a:pt x="265" y="161"/>
                  </a:lnTo>
                  <a:lnTo>
                    <a:pt x="260" y="162"/>
                  </a:lnTo>
                  <a:lnTo>
                    <a:pt x="260" y="165"/>
                  </a:lnTo>
                  <a:lnTo>
                    <a:pt x="257" y="161"/>
                  </a:lnTo>
                  <a:lnTo>
                    <a:pt x="251" y="165"/>
                  </a:lnTo>
                  <a:lnTo>
                    <a:pt x="245" y="168"/>
                  </a:lnTo>
                  <a:lnTo>
                    <a:pt x="245" y="174"/>
                  </a:lnTo>
                  <a:lnTo>
                    <a:pt x="241" y="174"/>
                  </a:lnTo>
                  <a:lnTo>
                    <a:pt x="242" y="186"/>
                  </a:lnTo>
                  <a:lnTo>
                    <a:pt x="235" y="190"/>
                  </a:lnTo>
                  <a:lnTo>
                    <a:pt x="240" y="196"/>
                  </a:lnTo>
                  <a:lnTo>
                    <a:pt x="240" y="202"/>
                  </a:lnTo>
                  <a:lnTo>
                    <a:pt x="247" y="215"/>
                  </a:lnTo>
                  <a:lnTo>
                    <a:pt x="245" y="224"/>
                  </a:lnTo>
                  <a:lnTo>
                    <a:pt x="240" y="232"/>
                  </a:lnTo>
                  <a:lnTo>
                    <a:pt x="244" y="240"/>
                  </a:lnTo>
                  <a:lnTo>
                    <a:pt x="240" y="242"/>
                  </a:lnTo>
                  <a:lnTo>
                    <a:pt x="234" y="236"/>
                  </a:lnTo>
                  <a:lnTo>
                    <a:pt x="232" y="240"/>
                  </a:lnTo>
                  <a:lnTo>
                    <a:pt x="231" y="240"/>
                  </a:lnTo>
                  <a:lnTo>
                    <a:pt x="231" y="243"/>
                  </a:lnTo>
                  <a:lnTo>
                    <a:pt x="223" y="245"/>
                  </a:lnTo>
                  <a:lnTo>
                    <a:pt x="223" y="245"/>
                  </a:lnTo>
                  <a:lnTo>
                    <a:pt x="217" y="245"/>
                  </a:lnTo>
                  <a:lnTo>
                    <a:pt x="214" y="246"/>
                  </a:lnTo>
                  <a:lnTo>
                    <a:pt x="211" y="246"/>
                  </a:lnTo>
                  <a:lnTo>
                    <a:pt x="211" y="242"/>
                  </a:lnTo>
                  <a:lnTo>
                    <a:pt x="207" y="240"/>
                  </a:lnTo>
                  <a:lnTo>
                    <a:pt x="207" y="236"/>
                  </a:lnTo>
                  <a:lnTo>
                    <a:pt x="204" y="233"/>
                  </a:lnTo>
                  <a:lnTo>
                    <a:pt x="204" y="226"/>
                  </a:lnTo>
                  <a:lnTo>
                    <a:pt x="194" y="227"/>
                  </a:lnTo>
                  <a:lnTo>
                    <a:pt x="192" y="233"/>
                  </a:lnTo>
                  <a:lnTo>
                    <a:pt x="191" y="235"/>
                  </a:lnTo>
                  <a:lnTo>
                    <a:pt x="182" y="232"/>
                  </a:lnTo>
                  <a:lnTo>
                    <a:pt x="168" y="221"/>
                  </a:lnTo>
                  <a:lnTo>
                    <a:pt x="167" y="226"/>
                  </a:lnTo>
                  <a:lnTo>
                    <a:pt x="155" y="224"/>
                  </a:lnTo>
                  <a:lnTo>
                    <a:pt x="142" y="240"/>
                  </a:lnTo>
                  <a:lnTo>
                    <a:pt x="131" y="239"/>
                  </a:lnTo>
                  <a:lnTo>
                    <a:pt x="128" y="237"/>
                  </a:lnTo>
                  <a:lnTo>
                    <a:pt x="128" y="233"/>
                  </a:lnTo>
                  <a:lnTo>
                    <a:pt x="121" y="227"/>
                  </a:lnTo>
                  <a:lnTo>
                    <a:pt x="115" y="229"/>
                  </a:lnTo>
                  <a:lnTo>
                    <a:pt x="111" y="223"/>
                  </a:lnTo>
                  <a:lnTo>
                    <a:pt x="106" y="226"/>
                  </a:lnTo>
                  <a:lnTo>
                    <a:pt x="105" y="220"/>
                  </a:lnTo>
                  <a:lnTo>
                    <a:pt x="99" y="218"/>
                  </a:lnTo>
                  <a:lnTo>
                    <a:pt x="100" y="214"/>
                  </a:lnTo>
                  <a:lnTo>
                    <a:pt x="96" y="209"/>
                  </a:lnTo>
                  <a:lnTo>
                    <a:pt x="99" y="199"/>
                  </a:lnTo>
                  <a:lnTo>
                    <a:pt x="94" y="189"/>
                  </a:lnTo>
                  <a:lnTo>
                    <a:pt x="99" y="184"/>
                  </a:lnTo>
                  <a:lnTo>
                    <a:pt x="96" y="177"/>
                  </a:lnTo>
                  <a:lnTo>
                    <a:pt x="109" y="167"/>
                  </a:lnTo>
                  <a:lnTo>
                    <a:pt x="109" y="164"/>
                  </a:lnTo>
                  <a:lnTo>
                    <a:pt x="99" y="164"/>
                  </a:lnTo>
                  <a:lnTo>
                    <a:pt x="88" y="159"/>
                  </a:lnTo>
                  <a:lnTo>
                    <a:pt x="80" y="158"/>
                  </a:lnTo>
                  <a:lnTo>
                    <a:pt x="74" y="165"/>
                  </a:lnTo>
                  <a:lnTo>
                    <a:pt x="65" y="162"/>
                  </a:lnTo>
                  <a:lnTo>
                    <a:pt x="48" y="165"/>
                  </a:lnTo>
                  <a:lnTo>
                    <a:pt x="34" y="158"/>
                  </a:lnTo>
                  <a:lnTo>
                    <a:pt x="29" y="159"/>
                  </a:lnTo>
                  <a:lnTo>
                    <a:pt x="23" y="156"/>
                  </a:lnTo>
                  <a:lnTo>
                    <a:pt x="20" y="161"/>
                  </a:lnTo>
                  <a:lnTo>
                    <a:pt x="13" y="159"/>
                  </a:lnTo>
                  <a:lnTo>
                    <a:pt x="13" y="154"/>
                  </a:lnTo>
                  <a:lnTo>
                    <a:pt x="8" y="152"/>
                  </a:lnTo>
                  <a:lnTo>
                    <a:pt x="8" y="152"/>
                  </a:lnTo>
                  <a:lnTo>
                    <a:pt x="5" y="148"/>
                  </a:lnTo>
                  <a:lnTo>
                    <a:pt x="7" y="142"/>
                  </a:lnTo>
                  <a:lnTo>
                    <a:pt x="16" y="140"/>
                  </a:lnTo>
                  <a:lnTo>
                    <a:pt x="16" y="137"/>
                  </a:lnTo>
                  <a:lnTo>
                    <a:pt x="19" y="137"/>
                  </a:lnTo>
                  <a:lnTo>
                    <a:pt x="20" y="133"/>
                  </a:lnTo>
                  <a:lnTo>
                    <a:pt x="14" y="123"/>
                  </a:lnTo>
                  <a:lnTo>
                    <a:pt x="8" y="118"/>
                  </a:lnTo>
                  <a:lnTo>
                    <a:pt x="8" y="117"/>
                  </a:lnTo>
                  <a:lnTo>
                    <a:pt x="1" y="109"/>
                  </a:lnTo>
                  <a:lnTo>
                    <a:pt x="0" y="99"/>
                  </a:lnTo>
                  <a:lnTo>
                    <a:pt x="2" y="95"/>
                  </a:lnTo>
                  <a:lnTo>
                    <a:pt x="8" y="92"/>
                  </a:lnTo>
                  <a:lnTo>
                    <a:pt x="14" y="96"/>
                  </a:lnTo>
                  <a:lnTo>
                    <a:pt x="20" y="86"/>
                  </a:lnTo>
                  <a:lnTo>
                    <a:pt x="23" y="83"/>
                  </a:lnTo>
                  <a:lnTo>
                    <a:pt x="23" y="83"/>
                  </a:lnTo>
                  <a:lnTo>
                    <a:pt x="26" y="86"/>
                  </a:lnTo>
                  <a:lnTo>
                    <a:pt x="25" y="90"/>
                  </a:lnTo>
                  <a:lnTo>
                    <a:pt x="29" y="96"/>
                  </a:lnTo>
                  <a:lnTo>
                    <a:pt x="45" y="99"/>
                  </a:lnTo>
                  <a:lnTo>
                    <a:pt x="50" y="96"/>
                  </a:lnTo>
                  <a:lnTo>
                    <a:pt x="62" y="100"/>
                  </a:lnTo>
                  <a:lnTo>
                    <a:pt x="74" y="103"/>
                  </a:lnTo>
                  <a:lnTo>
                    <a:pt x="82" y="99"/>
                  </a:lnTo>
                  <a:lnTo>
                    <a:pt x="82" y="95"/>
                  </a:lnTo>
                  <a:lnTo>
                    <a:pt x="78" y="90"/>
                  </a:lnTo>
                  <a:lnTo>
                    <a:pt x="78" y="87"/>
                  </a:lnTo>
                  <a:lnTo>
                    <a:pt x="88" y="92"/>
                  </a:lnTo>
                  <a:lnTo>
                    <a:pt x="96" y="90"/>
                  </a:lnTo>
                  <a:lnTo>
                    <a:pt x="97" y="93"/>
                  </a:lnTo>
                  <a:lnTo>
                    <a:pt x="106" y="96"/>
                  </a:lnTo>
                  <a:lnTo>
                    <a:pt x="106" y="100"/>
                  </a:lnTo>
                  <a:lnTo>
                    <a:pt x="112" y="106"/>
                  </a:lnTo>
                  <a:lnTo>
                    <a:pt x="131" y="89"/>
                  </a:lnTo>
                  <a:lnTo>
                    <a:pt x="127" y="68"/>
                  </a:lnTo>
                  <a:lnTo>
                    <a:pt x="118" y="56"/>
                  </a:lnTo>
                  <a:lnTo>
                    <a:pt x="118" y="52"/>
                  </a:lnTo>
                  <a:lnTo>
                    <a:pt x="125" y="45"/>
                  </a:lnTo>
                  <a:lnTo>
                    <a:pt x="124" y="34"/>
                  </a:lnTo>
                  <a:lnTo>
                    <a:pt x="119" y="30"/>
                  </a:lnTo>
                  <a:lnTo>
                    <a:pt x="122" y="30"/>
                  </a:lnTo>
                  <a:lnTo>
                    <a:pt x="127" y="24"/>
                  </a:lnTo>
                  <a:lnTo>
                    <a:pt x="136" y="27"/>
                  </a:lnTo>
                  <a:lnTo>
                    <a:pt x="137" y="31"/>
                  </a:lnTo>
                  <a:lnTo>
                    <a:pt x="162" y="52"/>
                  </a:lnTo>
                  <a:lnTo>
                    <a:pt x="167" y="46"/>
                  </a:lnTo>
                  <a:lnTo>
                    <a:pt x="167" y="34"/>
                  </a:lnTo>
                  <a:lnTo>
                    <a:pt x="168" y="34"/>
                  </a:lnTo>
                  <a:lnTo>
                    <a:pt x="167" y="30"/>
                  </a:lnTo>
                  <a:lnTo>
                    <a:pt x="171" y="28"/>
                  </a:lnTo>
                  <a:lnTo>
                    <a:pt x="173" y="30"/>
                  </a:lnTo>
                  <a:lnTo>
                    <a:pt x="176" y="28"/>
                  </a:lnTo>
                  <a:lnTo>
                    <a:pt x="177" y="30"/>
                  </a:lnTo>
                  <a:lnTo>
                    <a:pt x="174" y="22"/>
                  </a:lnTo>
                  <a:lnTo>
                    <a:pt x="179" y="18"/>
                  </a:lnTo>
                  <a:lnTo>
                    <a:pt x="174" y="17"/>
                  </a:lnTo>
                  <a:lnTo>
                    <a:pt x="170" y="18"/>
                  </a:lnTo>
                  <a:lnTo>
                    <a:pt x="167" y="15"/>
                  </a:lnTo>
                  <a:lnTo>
                    <a:pt x="168"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11">
              <a:extLst>
                <a:ext uri="{FF2B5EF4-FFF2-40B4-BE49-F238E27FC236}">
                  <a16:creationId xmlns:a16="http://schemas.microsoft.com/office/drawing/2014/main" id="{F451CC70-09AF-416A-BE6D-8B26629F2C54}"/>
                </a:ext>
              </a:extLst>
            </p:cNvPr>
            <p:cNvSpPr>
              <a:spLocks/>
            </p:cNvSpPr>
            <p:nvPr/>
          </p:nvSpPr>
          <p:spPr bwMode="auto">
            <a:xfrm>
              <a:off x="9261475" y="800100"/>
              <a:ext cx="285750" cy="488950"/>
            </a:xfrm>
            <a:custGeom>
              <a:avLst/>
              <a:gdLst>
                <a:gd name="T0" fmla="*/ 7 w 180"/>
                <a:gd name="T1" fmla="*/ 126 h 308"/>
                <a:gd name="T2" fmla="*/ 13 w 180"/>
                <a:gd name="T3" fmla="*/ 125 h 308"/>
                <a:gd name="T4" fmla="*/ 10 w 180"/>
                <a:gd name="T5" fmla="*/ 109 h 308"/>
                <a:gd name="T6" fmla="*/ 10 w 180"/>
                <a:gd name="T7" fmla="*/ 95 h 308"/>
                <a:gd name="T8" fmla="*/ 32 w 180"/>
                <a:gd name="T9" fmla="*/ 95 h 308"/>
                <a:gd name="T10" fmla="*/ 40 w 180"/>
                <a:gd name="T11" fmla="*/ 110 h 308"/>
                <a:gd name="T12" fmla="*/ 51 w 180"/>
                <a:gd name="T13" fmla="*/ 98 h 308"/>
                <a:gd name="T14" fmla="*/ 56 w 180"/>
                <a:gd name="T15" fmla="*/ 88 h 308"/>
                <a:gd name="T16" fmla="*/ 54 w 180"/>
                <a:gd name="T17" fmla="*/ 78 h 308"/>
                <a:gd name="T18" fmla="*/ 57 w 180"/>
                <a:gd name="T19" fmla="*/ 66 h 308"/>
                <a:gd name="T20" fmla="*/ 68 w 180"/>
                <a:gd name="T21" fmla="*/ 41 h 308"/>
                <a:gd name="T22" fmla="*/ 66 w 180"/>
                <a:gd name="T23" fmla="*/ 23 h 308"/>
                <a:gd name="T24" fmla="*/ 68 w 180"/>
                <a:gd name="T25" fmla="*/ 7 h 308"/>
                <a:gd name="T26" fmla="*/ 87 w 180"/>
                <a:gd name="T27" fmla="*/ 7 h 308"/>
                <a:gd name="T28" fmla="*/ 102 w 180"/>
                <a:gd name="T29" fmla="*/ 13 h 308"/>
                <a:gd name="T30" fmla="*/ 111 w 180"/>
                <a:gd name="T31" fmla="*/ 22 h 308"/>
                <a:gd name="T32" fmla="*/ 131 w 180"/>
                <a:gd name="T33" fmla="*/ 17 h 308"/>
                <a:gd name="T34" fmla="*/ 143 w 180"/>
                <a:gd name="T35" fmla="*/ 22 h 308"/>
                <a:gd name="T36" fmla="*/ 154 w 180"/>
                <a:gd name="T37" fmla="*/ 20 h 308"/>
                <a:gd name="T38" fmla="*/ 164 w 180"/>
                <a:gd name="T39" fmla="*/ 16 h 308"/>
                <a:gd name="T40" fmla="*/ 169 w 180"/>
                <a:gd name="T41" fmla="*/ 25 h 308"/>
                <a:gd name="T42" fmla="*/ 180 w 180"/>
                <a:gd name="T43" fmla="*/ 53 h 308"/>
                <a:gd name="T44" fmla="*/ 169 w 180"/>
                <a:gd name="T45" fmla="*/ 66 h 308"/>
                <a:gd name="T46" fmla="*/ 172 w 180"/>
                <a:gd name="T47" fmla="*/ 75 h 308"/>
                <a:gd name="T48" fmla="*/ 160 w 180"/>
                <a:gd name="T49" fmla="*/ 90 h 308"/>
                <a:gd name="T50" fmla="*/ 152 w 180"/>
                <a:gd name="T51" fmla="*/ 97 h 308"/>
                <a:gd name="T52" fmla="*/ 146 w 180"/>
                <a:gd name="T53" fmla="*/ 106 h 308"/>
                <a:gd name="T54" fmla="*/ 145 w 180"/>
                <a:gd name="T55" fmla="*/ 110 h 308"/>
                <a:gd name="T56" fmla="*/ 140 w 180"/>
                <a:gd name="T57" fmla="*/ 123 h 308"/>
                <a:gd name="T58" fmla="*/ 149 w 180"/>
                <a:gd name="T59" fmla="*/ 137 h 308"/>
                <a:gd name="T60" fmla="*/ 151 w 180"/>
                <a:gd name="T61" fmla="*/ 153 h 308"/>
                <a:gd name="T62" fmla="*/ 158 w 180"/>
                <a:gd name="T63" fmla="*/ 181 h 308"/>
                <a:gd name="T64" fmla="*/ 169 w 180"/>
                <a:gd name="T65" fmla="*/ 193 h 308"/>
                <a:gd name="T66" fmla="*/ 163 w 180"/>
                <a:gd name="T67" fmla="*/ 207 h 308"/>
                <a:gd name="T68" fmla="*/ 161 w 180"/>
                <a:gd name="T69" fmla="*/ 222 h 308"/>
                <a:gd name="T70" fmla="*/ 155 w 180"/>
                <a:gd name="T71" fmla="*/ 235 h 308"/>
                <a:gd name="T72" fmla="*/ 160 w 180"/>
                <a:gd name="T73" fmla="*/ 246 h 308"/>
                <a:gd name="T74" fmla="*/ 152 w 180"/>
                <a:gd name="T75" fmla="*/ 262 h 308"/>
                <a:gd name="T76" fmla="*/ 167 w 180"/>
                <a:gd name="T77" fmla="*/ 287 h 308"/>
                <a:gd name="T78" fmla="*/ 155 w 180"/>
                <a:gd name="T79" fmla="*/ 299 h 308"/>
                <a:gd name="T80" fmla="*/ 146 w 180"/>
                <a:gd name="T81" fmla="*/ 302 h 308"/>
                <a:gd name="T82" fmla="*/ 130 w 180"/>
                <a:gd name="T83" fmla="*/ 303 h 308"/>
                <a:gd name="T84" fmla="*/ 118 w 180"/>
                <a:gd name="T85" fmla="*/ 305 h 308"/>
                <a:gd name="T86" fmla="*/ 109 w 180"/>
                <a:gd name="T87" fmla="*/ 305 h 308"/>
                <a:gd name="T88" fmla="*/ 102 w 180"/>
                <a:gd name="T89" fmla="*/ 291 h 308"/>
                <a:gd name="T90" fmla="*/ 91 w 180"/>
                <a:gd name="T91" fmla="*/ 274 h 308"/>
                <a:gd name="T92" fmla="*/ 86 w 180"/>
                <a:gd name="T93" fmla="*/ 265 h 308"/>
                <a:gd name="T94" fmla="*/ 72 w 180"/>
                <a:gd name="T95" fmla="*/ 256 h 308"/>
                <a:gd name="T96" fmla="*/ 60 w 180"/>
                <a:gd name="T97" fmla="*/ 250 h 308"/>
                <a:gd name="T98" fmla="*/ 54 w 180"/>
                <a:gd name="T99" fmla="*/ 250 h 308"/>
                <a:gd name="T100" fmla="*/ 54 w 180"/>
                <a:gd name="T101" fmla="*/ 240 h 308"/>
                <a:gd name="T102" fmla="*/ 60 w 180"/>
                <a:gd name="T103" fmla="*/ 227 h 308"/>
                <a:gd name="T104" fmla="*/ 40 w 180"/>
                <a:gd name="T105" fmla="*/ 204 h 308"/>
                <a:gd name="T106" fmla="*/ 34 w 180"/>
                <a:gd name="T107" fmla="*/ 194 h 308"/>
                <a:gd name="T108" fmla="*/ 35 w 180"/>
                <a:gd name="T109" fmla="*/ 168 h 308"/>
                <a:gd name="T110" fmla="*/ 23 w 180"/>
                <a:gd name="T111" fmla="*/ 169 h 308"/>
                <a:gd name="T112" fmla="*/ 4 w 180"/>
                <a:gd name="T113" fmla="*/ 15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308">
                  <a:moveTo>
                    <a:pt x="0" y="131"/>
                  </a:moveTo>
                  <a:lnTo>
                    <a:pt x="4" y="126"/>
                  </a:lnTo>
                  <a:lnTo>
                    <a:pt x="7" y="126"/>
                  </a:lnTo>
                  <a:lnTo>
                    <a:pt x="7" y="131"/>
                  </a:lnTo>
                  <a:lnTo>
                    <a:pt x="11" y="132"/>
                  </a:lnTo>
                  <a:lnTo>
                    <a:pt x="13" y="125"/>
                  </a:lnTo>
                  <a:lnTo>
                    <a:pt x="16" y="123"/>
                  </a:lnTo>
                  <a:lnTo>
                    <a:pt x="16" y="116"/>
                  </a:lnTo>
                  <a:lnTo>
                    <a:pt x="10" y="109"/>
                  </a:lnTo>
                  <a:lnTo>
                    <a:pt x="17" y="104"/>
                  </a:lnTo>
                  <a:lnTo>
                    <a:pt x="14" y="98"/>
                  </a:lnTo>
                  <a:lnTo>
                    <a:pt x="10" y="95"/>
                  </a:lnTo>
                  <a:lnTo>
                    <a:pt x="13" y="90"/>
                  </a:lnTo>
                  <a:lnTo>
                    <a:pt x="25" y="97"/>
                  </a:lnTo>
                  <a:lnTo>
                    <a:pt x="32" y="95"/>
                  </a:lnTo>
                  <a:lnTo>
                    <a:pt x="35" y="101"/>
                  </a:lnTo>
                  <a:lnTo>
                    <a:pt x="38" y="101"/>
                  </a:lnTo>
                  <a:lnTo>
                    <a:pt x="40" y="110"/>
                  </a:lnTo>
                  <a:lnTo>
                    <a:pt x="49" y="104"/>
                  </a:lnTo>
                  <a:lnTo>
                    <a:pt x="47" y="98"/>
                  </a:lnTo>
                  <a:lnTo>
                    <a:pt x="51" y="98"/>
                  </a:lnTo>
                  <a:lnTo>
                    <a:pt x="51" y="94"/>
                  </a:lnTo>
                  <a:lnTo>
                    <a:pt x="47" y="88"/>
                  </a:lnTo>
                  <a:lnTo>
                    <a:pt x="56" y="88"/>
                  </a:lnTo>
                  <a:lnTo>
                    <a:pt x="57" y="87"/>
                  </a:lnTo>
                  <a:lnTo>
                    <a:pt x="54" y="79"/>
                  </a:lnTo>
                  <a:lnTo>
                    <a:pt x="54" y="78"/>
                  </a:lnTo>
                  <a:lnTo>
                    <a:pt x="59" y="76"/>
                  </a:lnTo>
                  <a:lnTo>
                    <a:pt x="60" y="72"/>
                  </a:lnTo>
                  <a:lnTo>
                    <a:pt x="57" y="66"/>
                  </a:lnTo>
                  <a:lnTo>
                    <a:pt x="65" y="62"/>
                  </a:lnTo>
                  <a:lnTo>
                    <a:pt x="62" y="53"/>
                  </a:lnTo>
                  <a:lnTo>
                    <a:pt x="68" y="41"/>
                  </a:lnTo>
                  <a:lnTo>
                    <a:pt x="63" y="31"/>
                  </a:lnTo>
                  <a:lnTo>
                    <a:pt x="68" y="28"/>
                  </a:lnTo>
                  <a:lnTo>
                    <a:pt x="66" y="23"/>
                  </a:lnTo>
                  <a:lnTo>
                    <a:pt x="71" y="17"/>
                  </a:lnTo>
                  <a:lnTo>
                    <a:pt x="75" y="19"/>
                  </a:lnTo>
                  <a:lnTo>
                    <a:pt x="68" y="7"/>
                  </a:lnTo>
                  <a:lnTo>
                    <a:pt x="72" y="0"/>
                  </a:lnTo>
                  <a:lnTo>
                    <a:pt x="86" y="4"/>
                  </a:lnTo>
                  <a:lnTo>
                    <a:pt x="87" y="7"/>
                  </a:lnTo>
                  <a:lnTo>
                    <a:pt x="91" y="9"/>
                  </a:lnTo>
                  <a:lnTo>
                    <a:pt x="94" y="12"/>
                  </a:lnTo>
                  <a:lnTo>
                    <a:pt x="102" y="13"/>
                  </a:lnTo>
                  <a:lnTo>
                    <a:pt x="105" y="14"/>
                  </a:lnTo>
                  <a:lnTo>
                    <a:pt x="105" y="20"/>
                  </a:lnTo>
                  <a:lnTo>
                    <a:pt x="111" y="22"/>
                  </a:lnTo>
                  <a:lnTo>
                    <a:pt x="112" y="23"/>
                  </a:lnTo>
                  <a:lnTo>
                    <a:pt x="115" y="14"/>
                  </a:lnTo>
                  <a:lnTo>
                    <a:pt x="131" y="17"/>
                  </a:lnTo>
                  <a:lnTo>
                    <a:pt x="134" y="22"/>
                  </a:lnTo>
                  <a:lnTo>
                    <a:pt x="142" y="23"/>
                  </a:lnTo>
                  <a:lnTo>
                    <a:pt x="143" y="22"/>
                  </a:lnTo>
                  <a:lnTo>
                    <a:pt x="145" y="23"/>
                  </a:lnTo>
                  <a:lnTo>
                    <a:pt x="151" y="19"/>
                  </a:lnTo>
                  <a:lnTo>
                    <a:pt x="154" y="20"/>
                  </a:lnTo>
                  <a:lnTo>
                    <a:pt x="157" y="16"/>
                  </a:lnTo>
                  <a:lnTo>
                    <a:pt x="157" y="16"/>
                  </a:lnTo>
                  <a:lnTo>
                    <a:pt x="164" y="16"/>
                  </a:lnTo>
                  <a:lnTo>
                    <a:pt x="164" y="16"/>
                  </a:lnTo>
                  <a:lnTo>
                    <a:pt x="164" y="20"/>
                  </a:lnTo>
                  <a:lnTo>
                    <a:pt x="169" y="25"/>
                  </a:lnTo>
                  <a:lnTo>
                    <a:pt x="169" y="31"/>
                  </a:lnTo>
                  <a:lnTo>
                    <a:pt x="179" y="40"/>
                  </a:lnTo>
                  <a:lnTo>
                    <a:pt x="180" y="53"/>
                  </a:lnTo>
                  <a:lnTo>
                    <a:pt x="172" y="60"/>
                  </a:lnTo>
                  <a:lnTo>
                    <a:pt x="170" y="66"/>
                  </a:lnTo>
                  <a:lnTo>
                    <a:pt x="169" y="66"/>
                  </a:lnTo>
                  <a:lnTo>
                    <a:pt x="169" y="73"/>
                  </a:lnTo>
                  <a:lnTo>
                    <a:pt x="173" y="70"/>
                  </a:lnTo>
                  <a:lnTo>
                    <a:pt x="172" y="75"/>
                  </a:lnTo>
                  <a:lnTo>
                    <a:pt x="166" y="73"/>
                  </a:lnTo>
                  <a:lnTo>
                    <a:pt x="161" y="76"/>
                  </a:lnTo>
                  <a:lnTo>
                    <a:pt x="160" y="90"/>
                  </a:lnTo>
                  <a:lnTo>
                    <a:pt x="155" y="91"/>
                  </a:lnTo>
                  <a:lnTo>
                    <a:pt x="155" y="97"/>
                  </a:lnTo>
                  <a:lnTo>
                    <a:pt x="152" y="97"/>
                  </a:lnTo>
                  <a:lnTo>
                    <a:pt x="151" y="100"/>
                  </a:lnTo>
                  <a:lnTo>
                    <a:pt x="155" y="103"/>
                  </a:lnTo>
                  <a:lnTo>
                    <a:pt x="146" y="106"/>
                  </a:lnTo>
                  <a:lnTo>
                    <a:pt x="149" y="109"/>
                  </a:lnTo>
                  <a:lnTo>
                    <a:pt x="148" y="110"/>
                  </a:lnTo>
                  <a:lnTo>
                    <a:pt x="145" y="110"/>
                  </a:lnTo>
                  <a:lnTo>
                    <a:pt x="140" y="112"/>
                  </a:lnTo>
                  <a:lnTo>
                    <a:pt x="142" y="119"/>
                  </a:lnTo>
                  <a:lnTo>
                    <a:pt x="140" y="123"/>
                  </a:lnTo>
                  <a:lnTo>
                    <a:pt x="145" y="129"/>
                  </a:lnTo>
                  <a:lnTo>
                    <a:pt x="146" y="129"/>
                  </a:lnTo>
                  <a:lnTo>
                    <a:pt x="149" y="137"/>
                  </a:lnTo>
                  <a:lnTo>
                    <a:pt x="155" y="138"/>
                  </a:lnTo>
                  <a:lnTo>
                    <a:pt x="148" y="149"/>
                  </a:lnTo>
                  <a:lnTo>
                    <a:pt x="151" y="153"/>
                  </a:lnTo>
                  <a:lnTo>
                    <a:pt x="148" y="159"/>
                  </a:lnTo>
                  <a:lnTo>
                    <a:pt x="154" y="166"/>
                  </a:lnTo>
                  <a:lnTo>
                    <a:pt x="158" y="181"/>
                  </a:lnTo>
                  <a:lnTo>
                    <a:pt x="170" y="190"/>
                  </a:lnTo>
                  <a:lnTo>
                    <a:pt x="170" y="190"/>
                  </a:lnTo>
                  <a:lnTo>
                    <a:pt x="169" y="193"/>
                  </a:lnTo>
                  <a:lnTo>
                    <a:pt x="169" y="202"/>
                  </a:lnTo>
                  <a:lnTo>
                    <a:pt x="167" y="206"/>
                  </a:lnTo>
                  <a:lnTo>
                    <a:pt x="163" y="207"/>
                  </a:lnTo>
                  <a:lnTo>
                    <a:pt x="161" y="210"/>
                  </a:lnTo>
                  <a:lnTo>
                    <a:pt x="163" y="221"/>
                  </a:lnTo>
                  <a:lnTo>
                    <a:pt x="161" y="222"/>
                  </a:lnTo>
                  <a:lnTo>
                    <a:pt x="158" y="221"/>
                  </a:lnTo>
                  <a:lnTo>
                    <a:pt x="155" y="222"/>
                  </a:lnTo>
                  <a:lnTo>
                    <a:pt x="155" y="235"/>
                  </a:lnTo>
                  <a:lnTo>
                    <a:pt x="163" y="238"/>
                  </a:lnTo>
                  <a:lnTo>
                    <a:pt x="158" y="243"/>
                  </a:lnTo>
                  <a:lnTo>
                    <a:pt x="160" y="246"/>
                  </a:lnTo>
                  <a:lnTo>
                    <a:pt x="151" y="256"/>
                  </a:lnTo>
                  <a:lnTo>
                    <a:pt x="154" y="258"/>
                  </a:lnTo>
                  <a:lnTo>
                    <a:pt x="152" y="262"/>
                  </a:lnTo>
                  <a:lnTo>
                    <a:pt x="157" y="272"/>
                  </a:lnTo>
                  <a:lnTo>
                    <a:pt x="155" y="277"/>
                  </a:lnTo>
                  <a:lnTo>
                    <a:pt x="167" y="287"/>
                  </a:lnTo>
                  <a:lnTo>
                    <a:pt x="167" y="287"/>
                  </a:lnTo>
                  <a:lnTo>
                    <a:pt x="161" y="297"/>
                  </a:lnTo>
                  <a:lnTo>
                    <a:pt x="155" y="299"/>
                  </a:lnTo>
                  <a:lnTo>
                    <a:pt x="154" y="302"/>
                  </a:lnTo>
                  <a:lnTo>
                    <a:pt x="151" y="300"/>
                  </a:lnTo>
                  <a:lnTo>
                    <a:pt x="146" y="302"/>
                  </a:lnTo>
                  <a:lnTo>
                    <a:pt x="137" y="308"/>
                  </a:lnTo>
                  <a:lnTo>
                    <a:pt x="136" y="303"/>
                  </a:lnTo>
                  <a:lnTo>
                    <a:pt x="130" y="303"/>
                  </a:lnTo>
                  <a:lnTo>
                    <a:pt x="126" y="300"/>
                  </a:lnTo>
                  <a:lnTo>
                    <a:pt x="120" y="302"/>
                  </a:lnTo>
                  <a:lnTo>
                    <a:pt x="118" y="305"/>
                  </a:lnTo>
                  <a:lnTo>
                    <a:pt x="114" y="305"/>
                  </a:lnTo>
                  <a:lnTo>
                    <a:pt x="114" y="305"/>
                  </a:lnTo>
                  <a:lnTo>
                    <a:pt x="109" y="305"/>
                  </a:lnTo>
                  <a:lnTo>
                    <a:pt x="108" y="299"/>
                  </a:lnTo>
                  <a:lnTo>
                    <a:pt x="100" y="294"/>
                  </a:lnTo>
                  <a:lnTo>
                    <a:pt x="102" y="291"/>
                  </a:lnTo>
                  <a:lnTo>
                    <a:pt x="96" y="284"/>
                  </a:lnTo>
                  <a:lnTo>
                    <a:pt x="97" y="278"/>
                  </a:lnTo>
                  <a:lnTo>
                    <a:pt x="91" y="274"/>
                  </a:lnTo>
                  <a:lnTo>
                    <a:pt x="94" y="269"/>
                  </a:lnTo>
                  <a:lnTo>
                    <a:pt x="93" y="266"/>
                  </a:lnTo>
                  <a:lnTo>
                    <a:pt x="86" y="265"/>
                  </a:lnTo>
                  <a:lnTo>
                    <a:pt x="80" y="259"/>
                  </a:lnTo>
                  <a:lnTo>
                    <a:pt x="74" y="260"/>
                  </a:lnTo>
                  <a:lnTo>
                    <a:pt x="72" y="256"/>
                  </a:lnTo>
                  <a:lnTo>
                    <a:pt x="68" y="256"/>
                  </a:lnTo>
                  <a:lnTo>
                    <a:pt x="63" y="253"/>
                  </a:lnTo>
                  <a:lnTo>
                    <a:pt x="60" y="250"/>
                  </a:lnTo>
                  <a:lnTo>
                    <a:pt x="57" y="250"/>
                  </a:lnTo>
                  <a:lnTo>
                    <a:pt x="57" y="250"/>
                  </a:lnTo>
                  <a:lnTo>
                    <a:pt x="54" y="250"/>
                  </a:lnTo>
                  <a:lnTo>
                    <a:pt x="54" y="246"/>
                  </a:lnTo>
                  <a:lnTo>
                    <a:pt x="50" y="243"/>
                  </a:lnTo>
                  <a:lnTo>
                    <a:pt x="54" y="240"/>
                  </a:lnTo>
                  <a:lnTo>
                    <a:pt x="56" y="237"/>
                  </a:lnTo>
                  <a:lnTo>
                    <a:pt x="53" y="235"/>
                  </a:lnTo>
                  <a:lnTo>
                    <a:pt x="60" y="227"/>
                  </a:lnTo>
                  <a:lnTo>
                    <a:pt x="47" y="213"/>
                  </a:lnTo>
                  <a:lnTo>
                    <a:pt x="46" y="206"/>
                  </a:lnTo>
                  <a:lnTo>
                    <a:pt x="40" y="204"/>
                  </a:lnTo>
                  <a:lnTo>
                    <a:pt x="41" y="196"/>
                  </a:lnTo>
                  <a:lnTo>
                    <a:pt x="35" y="197"/>
                  </a:lnTo>
                  <a:lnTo>
                    <a:pt x="34" y="194"/>
                  </a:lnTo>
                  <a:lnTo>
                    <a:pt x="37" y="181"/>
                  </a:lnTo>
                  <a:lnTo>
                    <a:pt x="34" y="178"/>
                  </a:lnTo>
                  <a:lnTo>
                    <a:pt x="35" y="168"/>
                  </a:lnTo>
                  <a:lnTo>
                    <a:pt x="31" y="168"/>
                  </a:lnTo>
                  <a:lnTo>
                    <a:pt x="28" y="171"/>
                  </a:lnTo>
                  <a:lnTo>
                    <a:pt x="23" y="169"/>
                  </a:lnTo>
                  <a:lnTo>
                    <a:pt x="20" y="163"/>
                  </a:lnTo>
                  <a:lnTo>
                    <a:pt x="9" y="160"/>
                  </a:lnTo>
                  <a:lnTo>
                    <a:pt x="4" y="154"/>
                  </a:lnTo>
                  <a:lnTo>
                    <a:pt x="4" y="143"/>
                  </a:lnTo>
                  <a:lnTo>
                    <a:pt x="0" y="13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12">
              <a:extLst>
                <a:ext uri="{FF2B5EF4-FFF2-40B4-BE49-F238E27FC236}">
                  <a16:creationId xmlns:a16="http://schemas.microsoft.com/office/drawing/2014/main" id="{53AEA780-EBD9-4600-B27A-BA38025417C4}"/>
                </a:ext>
              </a:extLst>
            </p:cNvPr>
            <p:cNvSpPr>
              <a:spLocks/>
            </p:cNvSpPr>
            <p:nvPr/>
          </p:nvSpPr>
          <p:spPr bwMode="auto">
            <a:xfrm>
              <a:off x="9736138" y="895350"/>
              <a:ext cx="484188" cy="460375"/>
            </a:xfrm>
            <a:custGeom>
              <a:avLst/>
              <a:gdLst>
                <a:gd name="T0" fmla="*/ 44 w 305"/>
                <a:gd name="T1" fmla="*/ 3 h 290"/>
                <a:gd name="T2" fmla="*/ 61 w 305"/>
                <a:gd name="T3" fmla="*/ 18 h 290"/>
                <a:gd name="T4" fmla="*/ 80 w 305"/>
                <a:gd name="T5" fmla="*/ 27 h 290"/>
                <a:gd name="T6" fmla="*/ 93 w 305"/>
                <a:gd name="T7" fmla="*/ 21 h 290"/>
                <a:gd name="T8" fmla="*/ 95 w 305"/>
                <a:gd name="T9" fmla="*/ 16 h 290"/>
                <a:gd name="T10" fmla="*/ 113 w 305"/>
                <a:gd name="T11" fmla="*/ 10 h 290"/>
                <a:gd name="T12" fmla="*/ 123 w 305"/>
                <a:gd name="T13" fmla="*/ 33 h 290"/>
                <a:gd name="T14" fmla="*/ 142 w 305"/>
                <a:gd name="T15" fmla="*/ 50 h 290"/>
                <a:gd name="T16" fmla="*/ 139 w 305"/>
                <a:gd name="T17" fmla="*/ 71 h 290"/>
                <a:gd name="T18" fmla="*/ 145 w 305"/>
                <a:gd name="T19" fmla="*/ 91 h 290"/>
                <a:gd name="T20" fmla="*/ 148 w 305"/>
                <a:gd name="T21" fmla="*/ 112 h 290"/>
                <a:gd name="T22" fmla="*/ 151 w 305"/>
                <a:gd name="T23" fmla="*/ 125 h 290"/>
                <a:gd name="T24" fmla="*/ 167 w 305"/>
                <a:gd name="T25" fmla="*/ 121 h 290"/>
                <a:gd name="T26" fmla="*/ 199 w 305"/>
                <a:gd name="T27" fmla="*/ 125 h 290"/>
                <a:gd name="T28" fmla="*/ 213 w 305"/>
                <a:gd name="T29" fmla="*/ 137 h 290"/>
                <a:gd name="T30" fmla="*/ 233 w 305"/>
                <a:gd name="T31" fmla="*/ 136 h 290"/>
                <a:gd name="T32" fmla="*/ 222 w 305"/>
                <a:gd name="T33" fmla="*/ 164 h 290"/>
                <a:gd name="T34" fmla="*/ 252 w 305"/>
                <a:gd name="T35" fmla="*/ 180 h 290"/>
                <a:gd name="T36" fmla="*/ 281 w 305"/>
                <a:gd name="T37" fmla="*/ 189 h 290"/>
                <a:gd name="T38" fmla="*/ 304 w 305"/>
                <a:gd name="T39" fmla="*/ 203 h 290"/>
                <a:gd name="T40" fmla="*/ 305 w 305"/>
                <a:gd name="T41" fmla="*/ 221 h 290"/>
                <a:gd name="T42" fmla="*/ 280 w 305"/>
                <a:gd name="T43" fmla="*/ 230 h 290"/>
                <a:gd name="T44" fmla="*/ 271 w 305"/>
                <a:gd name="T45" fmla="*/ 242 h 290"/>
                <a:gd name="T46" fmla="*/ 276 w 305"/>
                <a:gd name="T47" fmla="*/ 262 h 290"/>
                <a:gd name="T48" fmla="*/ 270 w 305"/>
                <a:gd name="T49" fmla="*/ 274 h 290"/>
                <a:gd name="T50" fmla="*/ 233 w 305"/>
                <a:gd name="T51" fmla="*/ 284 h 290"/>
                <a:gd name="T52" fmla="*/ 222 w 305"/>
                <a:gd name="T53" fmla="*/ 286 h 290"/>
                <a:gd name="T54" fmla="*/ 219 w 305"/>
                <a:gd name="T55" fmla="*/ 267 h 290"/>
                <a:gd name="T56" fmla="*/ 200 w 305"/>
                <a:gd name="T57" fmla="*/ 265 h 290"/>
                <a:gd name="T58" fmla="*/ 194 w 305"/>
                <a:gd name="T59" fmla="*/ 253 h 290"/>
                <a:gd name="T60" fmla="*/ 179 w 305"/>
                <a:gd name="T61" fmla="*/ 243 h 290"/>
                <a:gd name="T62" fmla="*/ 172 w 305"/>
                <a:gd name="T63" fmla="*/ 231 h 290"/>
                <a:gd name="T64" fmla="*/ 156 w 305"/>
                <a:gd name="T65" fmla="*/ 236 h 290"/>
                <a:gd name="T66" fmla="*/ 130 w 305"/>
                <a:gd name="T67" fmla="*/ 221 h 290"/>
                <a:gd name="T68" fmla="*/ 111 w 305"/>
                <a:gd name="T69" fmla="*/ 223 h 290"/>
                <a:gd name="T70" fmla="*/ 93 w 305"/>
                <a:gd name="T71" fmla="*/ 259 h 290"/>
                <a:gd name="T72" fmla="*/ 78 w 305"/>
                <a:gd name="T73" fmla="*/ 262 h 290"/>
                <a:gd name="T74" fmla="*/ 74 w 305"/>
                <a:gd name="T75" fmla="*/ 271 h 290"/>
                <a:gd name="T76" fmla="*/ 56 w 305"/>
                <a:gd name="T77" fmla="*/ 270 h 290"/>
                <a:gd name="T78" fmla="*/ 50 w 305"/>
                <a:gd name="T79" fmla="*/ 261 h 290"/>
                <a:gd name="T80" fmla="*/ 47 w 305"/>
                <a:gd name="T81" fmla="*/ 249 h 290"/>
                <a:gd name="T82" fmla="*/ 18 w 305"/>
                <a:gd name="T83" fmla="*/ 243 h 290"/>
                <a:gd name="T84" fmla="*/ 25 w 305"/>
                <a:gd name="T85" fmla="*/ 215 h 290"/>
                <a:gd name="T86" fmla="*/ 34 w 305"/>
                <a:gd name="T87" fmla="*/ 193 h 290"/>
                <a:gd name="T88" fmla="*/ 30 w 305"/>
                <a:gd name="T89" fmla="*/ 189 h 290"/>
                <a:gd name="T90" fmla="*/ 6 w 305"/>
                <a:gd name="T91" fmla="*/ 174 h 290"/>
                <a:gd name="T92" fmla="*/ 3 w 305"/>
                <a:gd name="T93" fmla="*/ 159 h 290"/>
                <a:gd name="T94" fmla="*/ 9 w 305"/>
                <a:gd name="T95" fmla="*/ 144 h 290"/>
                <a:gd name="T96" fmla="*/ 4 w 305"/>
                <a:gd name="T97" fmla="*/ 131 h 290"/>
                <a:gd name="T98" fmla="*/ 6 w 305"/>
                <a:gd name="T99" fmla="*/ 124 h 290"/>
                <a:gd name="T100" fmla="*/ 3 w 305"/>
                <a:gd name="T101" fmla="*/ 108 h 290"/>
                <a:gd name="T102" fmla="*/ 15 w 305"/>
                <a:gd name="T103" fmla="*/ 97 h 290"/>
                <a:gd name="T104" fmla="*/ 24 w 305"/>
                <a:gd name="T105" fmla="*/ 81 h 290"/>
                <a:gd name="T106" fmla="*/ 37 w 305"/>
                <a:gd name="T107" fmla="*/ 50 h 290"/>
                <a:gd name="T108" fmla="*/ 22 w 305"/>
                <a:gd name="T109" fmla="*/ 2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5" h="290">
                  <a:moveTo>
                    <a:pt x="22" y="19"/>
                  </a:moveTo>
                  <a:lnTo>
                    <a:pt x="27" y="6"/>
                  </a:lnTo>
                  <a:lnTo>
                    <a:pt x="36" y="0"/>
                  </a:lnTo>
                  <a:lnTo>
                    <a:pt x="44" y="3"/>
                  </a:lnTo>
                  <a:lnTo>
                    <a:pt x="46" y="9"/>
                  </a:lnTo>
                  <a:lnTo>
                    <a:pt x="53" y="13"/>
                  </a:lnTo>
                  <a:lnTo>
                    <a:pt x="58" y="13"/>
                  </a:lnTo>
                  <a:lnTo>
                    <a:pt x="61" y="18"/>
                  </a:lnTo>
                  <a:lnTo>
                    <a:pt x="59" y="22"/>
                  </a:lnTo>
                  <a:lnTo>
                    <a:pt x="65" y="27"/>
                  </a:lnTo>
                  <a:lnTo>
                    <a:pt x="73" y="22"/>
                  </a:lnTo>
                  <a:lnTo>
                    <a:pt x="80" y="27"/>
                  </a:lnTo>
                  <a:lnTo>
                    <a:pt x="89" y="27"/>
                  </a:lnTo>
                  <a:lnTo>
                    <a:pt x="95" y="24"/>
                  </a:lnTo>
                  <a:lnTo>
                    <a:pt x="95" y="22"/>
                  </a:lnTo>
                  <a:lnTo>
                    <a:pt x="93" y="21"/>
                  </a:lnTo>
                  <a:lnTo>
                    <a:pt x="95" y="21"/>
                  </a:lnTo>
                  <a:lnTo>
                    <a:pt x="93" y="18"/>
                  </a:lnTo>
                  <a:lnTo>
                    <a:pt x="96" y="18"/>
                  </a:lnTo>
                  <a:lnTo>
                    <a:pt x="95" y="16"/>
                  </a:lnTo>
                  <a:lnTo>
                    <a:pt x="99" y="15"/>
                  </a:lnTo>
                  <a:lnTo>
                    <a:pt x="102" y="16"/>
                  </a:lnTo>
                  <a:lnTo>
                    <a:pt x="107" y="10"/>
                  </a:lnTo>
                  <a:lnTo>
                    <a:pt x="113" y="10"/>
                  </a:lnTo>
                  <a:lnTo>
                    <a:pt x="113" y="10"/>
                  </a:lnTo>
                  <a:lnTo>
                    <a:pt x="118" y="21"/>
                  </a:lnTo>
                  <a:lnTo>
                    <a:pt x="113" y="30"/>
                  </a:lnTo>
                  <a:lnTo>
                    <a:pt x="123" y="33"/>
                  </a:lnTo>
                  <a:lnTo>
                    <a:pt x="135" y="31"/>
                  </a:lnTo>
                  <a:lnTo>
                    <a:pt x="138" y="41"/>
                  </a:lnTo>
                  <a:lnTo>
                    <a:pt x="144" y="47"/>
                  </a:lnTo>
                  <a:lnTo>
                    <a:pt x="142" y="50"/>
                  </a:lnTo>
                  <a:lnTo>
                    <a:pt x="147" y="62"/>
                  </a:lnTo>
                  <a:lnTo>
                    <a:pt x="145" y="66"/>
                  </a:lnTo>
                  <a:lnTo>
                    <a:pt x="141" y="66"/>
                  </a:lnTo>
                  <a:lnTo>
                    <a:pt x="139" y="71"/>
                  </a:lnTo>
                  <a:lnTo>
                    <a:pt x="142" y="77"/>
                  </a:lnTo>
                  <a:lnTo>
                    <a:pt x="147" y="78"/>
                  </a:lnTo>
                  <a:lnTo>
                    <a:pt x="144" y="83"/>
                  </a:lnTo>
                  <a:lnTo>
                    <a:pt x="145" y="91"/>
                  </a:lnTo>
                  <a:lnTo>
                    <a:pt x="150" y="94"/>
                  </a:lnTo>
                  <a:lnTo>
                    <a:pt x="148" y="102"/>
                  </a:lnTo>
                  <a:lnTo>
                    <a:pt x="145" y="105"/>
                  </a:lnTo>
                  <a:lnTo>
                    <a:pt x="148" y="112"/>
                  </a:lnTo>
                  <a:lnTo>
                    <a:pt x="142" y="119"/>
                  </a:lnTo>
                  <a:lnTo>
                    <a:pt x="144" y="125"/>
                  </a:lnTo>
                  <a:lnTo>
                    <a:pt x="147" y="127"/>
                  </a:lnTo>
                  <a:lnTo>
                    <a:pt x="151" y="125"/>
                  </a:lnTo>
                  <a:lnTo>
                    <a:pt x="156" y="117"/>
                  </a:lnTo>
                  <a:lnTo>
                    <a:pt x="161" y="115"/>
                  </a:lnTo>
                  <a:lnTo>
                    <a:pt x="166" y="117"/>
                  </a:lnTo>
                  <a:lnTo>
                    <a:pt x="167" y="121"/>
                  </a:lnTo>
                  <a:lnTo>
                    <a:pt x="170" y="122"/>
                  </a:lnTo>
                  <a:lnTo>
                    <a:pt x="172" y="125"/>
                  </a:lnTo>
                  <a:lnTo>
                    <a:pt x="185" y="124"/>
                  </a:lnTo>
                  <a:lnTo>
                    <a:pt x="199" y="125"/>
                  </a:lnTo>
                  <a:lnTo>
                    <a:pt x="201" y="136"/>
                  </a:lnTo>
                  <a:lnTo>
                    <a:pt x="206" y="136"/>
                  </a:lnTo>
                  <a:lnTo>
                    <a:pt x="209" y="139"/>
                  </a:lnTo>
                  <a:lnTo>
                    <a:pt x="213" y="137"/>
                  </a:lnTo>
                  <a:lnTo>
                    <a:pt x="218" y="133"/>
                  </a:lnTo>
                  <a:lnTo>
                    <a:pt x="222" y="133"/>
                  </a:lnTo>
                  <a:lnTo>
                    <a:pt x="227" y="137"/>
                  </a:lnTo>
                  <a:lnTo>
                    <a:pt x="233" y="136"/>
                  </a:lnTo>
                  <a:lnTo>
                    <a:pt x="233" y="146"/>
                  </a:lnTo>
                  <a:lnTo>
                    <a:pt x="224" y="153"/>
                  </a:lnTo>
                  <a:lnTo>
                    <a:pt x="228" y="156"/>
                  </a:lnTo>
                  <a:lnTo>
                    <a:pt x="222" y="164"/>
                  </a:lnTo>
                  <a:lnTo>
                    <a:pt x="224" y="165"/>
                  </a:lnTo>
                  <a:lnTo>
                    <a:pt x="239" y="168"/>
                  </a:lnTo>
                  <a:lnTo>
                    <a:pt x="250" y="175"/>
                  </a:lnTo>
                  <a:lnTo>
                    <a:pt x="252" y="180"/>
                  </a:lnTo>
                  <a:lnTo>
                    <a:pt x="262" y="183"/>
                  </a:lnTo>
                  <a:lnTo>
                    <a:pt x="274" y="193"/>
                  </a:lnTo>
                  <a:lnTo>
                    <a:pt x="277" y="195"/>
                  </a:lnTo>
                  <a:lnTo>
                    <a:pt x="281" y="189"/>
                  </a:lnTo>
                  <a:lnTo>
                    <a:pt x="290" y="184"/>
                  </a:lnTo>
                  <a:lnTo>
                    <a:pt x="295" y="189"/>
                  </a:lnTo>
                  <a:lnTo>
                    <a:pt x="296" y="195"/>
                  </a:lnTo>
                  <a:lnTo>
                    <a:pt x="304" y="203"/>
                  </a:lnTo>
                  <a:lnTo>
                    <a:pt x="305" y="211"/>
                  </a:lnTo>
                  <a:lnTo>
                    <a:pt x="304" y="214"/>
                  </a:lnTo>
                  <a:lnTo>
                    <a:pt x="305" y="221"/>
                  </a:lnTo>
                  <a:lnTo>
                    <a:pt x="305" y="221"/>
                  </a:lnTo>
                  <a:lnTo>
                    <a:pt x="299" y="224"/>
                  </a:lnTo>
                  <a:lnTo>
                    <a:pt x="289" y="223"/>
                  </a:lnTo>
                  <a:lnTo>
                    <a:pt x="284" y="230"/>
                  </a:lnTo>
                  <a:lnTo>
                    <a:pt x="280" y="230"/>
                  </a:lnTo>
                  <a:lnTo>
                    <a:pt x="277" y="234"/>
                  </a:lnTo>
                  <a:lnTo>
                    <a:pt x="271" y="233"/>
                  </a:lnTo>
                  <a:lnTo>
                    <a:pt x="267" y="236"/>
                  </a:lnTo>
                  <a:lnTo>
                    <a:pt x="271" y="242"/>
                  </a:lnTo>
                  <a:lnTo>
                    <a:pt x="274" y="242"/>
                  </a:lnTo>
                  <a:lnTo>
                    <a:pt x="277" y="251"/>
                  </a:lnTo>
                  <a:lnTo>
                    <a:pt x="276" y="256"/>
                  </a:lnTo>
                  <a:lnTo>
                    <a:pt x="276" y="262"/>
                  </a:lnTo>
                  <a:lnTo>
                    <a:pt x="281" y="271"/>
                  </a:lnTo>
                  <a:lnTo>
                    <a:pt x="279" y="280"/>
                  </a:lnTo>
                  <a:lnTo>
                    <a:pt x="276" y="281"/>
                  </a:lnTo>
                  <a:lnTo>
                    <a:pt x="270" y="274"/>
                  </a:lnTo>
                  <a:lnTo>
                    <a:pt x="258" y="281"/>
                  </a:lnTo>
                  <a:lnTo>
                    <a:pt x="241" y="277"/>
                  </a:lnTo>
                  <a:lnTo>
                    <a:pt x="237" y="286"/>
                  </a:lnTo>
                  <a:lnTo>
                    <a:pt x="233" y="284"/>
                  </a:lnTo>
                  <a:lnTo>
                    <a:pt x="230" y="290"/>
                  </a:lnTo>
                  <a:lnTo>
                    <a:pt x="225" y="290"/>
                  </a:lnTo>
                  <a:lnTo>
                    <a:pt x="225" y="290"/>
                  </a:lnTo>
                  <a:lnTo>
                    <a:pt x="222" y="286"/>
                  </a:lnTo>
                  <a:lnTo>
                    <a:pt x="215" y="281"/>
                  </a:lnTo>
                  <a:lnTo>
                    <a:pt x="216" y="277"/>
                  </a:lnTo>
                  <a:lnTo>
                    <a:pt x="215" y="271"/>
                  </a:lnTo>
                  <a:lnTo>
                    <a:pt x="219" y="267"/>
                  </a:lnTo>
                  <a:lnTo>
                    <a:pt x="215" y="262"/>
                  </a:lnTo>
                  <a:lnTo>
                    <a:pt x="206" y="265"/>
                  </a:lnTo>
                  <a:lnTo>
                    <a:pt x="204" y="262"/>
                  </a:lnTo>
                  <a:lnTo>
                    <a:pt x="200" y="265"/>
                  </a:lnTo>
                  <a:lnTo>
                    <a:pt x="200" y="261"/>
                  </a:lnTo>
                  <a:lnTo>
                    <a:pt x="197" y="264"/>
                  </a:lnTo>
                  <a:lnTo>
                    <a:pt x="191" y="259"/>
                  </a:lnTo>
                  <a:lnTo>
                    <a:pt x="194" y="253"/>
                  </a:lnTo>
                  <a:lnTo>
                    <a:pt x="191" y="249"/>
                  </a:lnTo>
                  <a:lnTo>
                    <a:pt x="182" y="246"/>
                  </a:lnTo>
                  <a:lnTo>
                    <a:pt x="181" y="248"/>
                  </a:lnTo>
                  <a:lnTo>
                    <a:pt x="179" y="243"/>
                  </a:lnTo>
                  <a:lnTo>
                    <a:pt x="185" y="237"/>
                  </a:lnTo>
                  <a:lnTo>
                    <a:pt x="182" y="236"/>
                  </a:lnTo>
                  <a:lnTo>
                    <a:pt x="181" y="231"/>
                  </a:lnTo>
                  <a:lnTo>
                    <a:pt x="172" y="231"/>
                  </a:lnTo>
                  <a:lnTo>
                    <a:pt x="166" y="227"/>
                  </a:lnTo>
                  <a:lnTo>
                    <a:pt x="160" y="228"/>
                  </a:lnTo>
                  <a:lnTo>
                    <a:pt x="160" y="234"/>
                  </a:lnTo>
                  <a:lnTo>
                    <a:pt x="156" y="236"/>
                  </a:lnTo>
                  <a:lnTo>
                    <a:pt x="145" y="228"/>
                  </a:lnTo>
                  <a:lnTo>
                    <a:pt x="147" y="223"/>
                  </a:lnTo>
                  <a:lnTo>
                    <a:pt x="138" y="218"/>
                  </a:lnTo>
                  <a:lnTo>
                    <a:pt x="130" y="221"/>
                  </a:lnTo>
                  <a:lnTo>
                    <a:pt x="126" y="218"/>
                  </a:lnTo>
                  <a:lnTo>
                    <a:pt x="120" y="221"/>
                  </a:lnTo>
                  <a:lnTo>
                    <a:pt x="114" y="220"/>
                  </a:lnTo>
                  <a:lnTo>
                    <a:pt x="111" y="223"/>
                  </a:lnTo>
                  <a:lnTo>
                    <a:pt x="99" y="240"/>
                  </a:lnTo>
                  <a:lnTo>
                    <a:pt x="102" y="246"/>
                  </a:lnTo>
                  <a:lnTo>
                    <a:pt x="96" y="251"/>
                  </a:lnTo>
                  <a:lnTo>
                    <a:pt x="93" y="259"/>
                  </a:lnTo>
                  <a:lnTo>
                    <a:pt x="89" y="262"/>
                  </a:lnTo>
                  <a:lnTo>
                    <a:pt x="84" y="262"/>
                  </a:lnTo>
                  <a:lnTo>
                    <a:pt x="83" y="261"/>
                  </a:lnTo>
                  <a:lnTo>
                    <a:pt x="78" y="262"/>
                  </a:lnTo>
                  <a:lnTo>
                    <a:pt x="74" y="265"/>
                  </a:lnTo>
                  <a:lnTo>
                    <a:pt x="77" y="270"/>
                  </a:lnTo>
                  <a:lnTo>
                    <a:pt x="74" y="271"/>
                  </a:lnTo>
                  <a:lnTo>
                    <a:pt x="74" y="271"/>
                  </a:lnTo>
                  <a:lnTo>
                    <a:pt x="71" y="273"/>
                  </a:lnTo>
                  <a:lnTo>
                    <a:pt x="71" y="273"/>
                  </a:lnTo>
                  <a:lnTo>
                    <a:pt x="59" y="273"/>
                  </a:lnTo>
                  <a:lnTo>
                    <a:pt x="56" y="270"/>
                  </a:lnTo>
                  <a:lnTo>
                    <a:pt x="56" y="259"/>
                  </a:lnTo>
                  <a:lnTo>
                    <a:pt x="53" y="261"/>
                  </a:lnTo>
                  <a:lnTo>
                    <a:pt x="52" y="258"/>
                  </a:lnTo>
                  <a:lnTo>
                    <a:pt x="50" y="261"/>
                  </a:lnTo>
                  <a:lnTo>
                    <a:pt x="49" y="261"/>
                  </a:lnTo>
                  <a:lnTo>
                    <a:pt x="47" y="258"/>
                  </a:lnTo>
                  <a:lnTo>
                    <a:pt x="46" y="258"/>
                  </a:lnTo>
                  <a:lnTo>
                    <a:pt x="47" y="249"/>
                  </a:lnTo>
                  <a:lnTo>
                    <a:pt x="43" y="248"/>
                  </a:lnTo>
                  <a:lnTo>
                    <a:pt x="36" y="251"/>
                  </a:lnTo>
                  <a:lnTo>
                    <a:pt x="34" y="248"/>
                  </a:lnTo>
                  <a:lnTo>
                    <a:pt x="18" y="243"/>
                  </a:lnTo>
                  <a:lnTo>
                    <a:pt x="18" y="223"/>
                  </a:lnTo>
                  <a:lnTo>
                    <a:pt x="22" y="220"/>
                  </a:lnTo>
                  <a:lnTo>
                    <a:pt x="22" y="220"/>
                  </a:lnTo>
                  <a:lnTo>
                    <a:pt x="25" y="215"/>
                  </a:lnTo>
                  <a:lnTo>
                    <a:pt x="24" y="209"/>
                  </a:lnTo>
                  <a:lnTo>
                    <a:pt x="31" y="200"/>
                  </a:lnTo>
                  <a:lnTo>
                    <a:pt x="34" y="193"/>
                  </a:lnTo>
                  <a:lnTo>
                    <a:pt x="34" y="193"/>
                  </a:lnTo>
                  <a:lnTo>
                    <a:pt x="34" y="189"/>
                  </a:lnTo>
                  <a:lnTo>
                    <a:pt x="31" y="187"/>
                  </a:lnTo>
                  <a:lnTo>
                    <a:pt x="30" y="189"/>
                  </a:lnTo>
                  <a:lnTo>
                    <a:pt x="30" y="189"/>
                  </a:lnTo>
                  <a:lnTo>
                    <a:pt x="13" y="180"/>
                  </a:lnTo>
                  <a:lnTo>
                    <a:pt x="10" y="174"/>
                  </a:lnTo>
                  <a:lnTo>
                    <a:pt x="6" y="174"/>
                  </a:lnTo>
                  <a:lnTo>
                    <a:pt x="6" y="174"/>
                  </a:lnTo>
                  <a:lnTo>
                    <a:pt x="4" y="172"/>
                  </a:lnTo>
                  <a:lnTo>
                    <a:pt x="4" y="172"/>
                  </a:lnTo>
                  <a:lnTo>
                    <a:pt x="0" y="165"/>
                  </a:lnTo>
                  <a:lnTo>
                    <a:pt x="3" y="159"/>
                  </a:lnTo>
                  <a:lnTo>
                    <a:pt x="6" y="159"/>
                  </a:lnTo>
                  <a:lnTo>
                    <a:pt x="4" y="155"/>
                  </a:lnTo>
                  <a:lnTo>
                    <a:pt x="4" y="146"/>
                  </a:lnTo>
                  <a:lnTo>
                    <a:pt x="9" y="144"/>
                  </a:lnTo>
                  <a:lnTo>
                    <a:pt x="9" y="139"/>
                  </a:lnTo>
                  <a:lnTo>
                    <a:pt x="1" y="134"/>
                  </a:lnTo>
                  <a:lnTo>
                    <a:pt x="1" y="134"/>
                  </a:lnTo>
                  <a:lnTo>
                    <a:pt x="4" y="131"/>
                  </a:lnTo>
                  <a:lnTo>
                    <a:pt x="1" y="131"/>
                  </a:lnTo>
                  <a:lnTo>
                    <a:pt x="1" y="130"/>
                  </a:lnTo>
                  <a:lnTo>
                    <a:pt x="4" y="128"/>
                  </a:lnTo>
                  <a:lnTo>
                    <a:pt x="6" y="124"/>
                  </a:lnTo>
                  <a:lnTo>
                    <a:pt x="3" y="119"/>
                  </a:lnTo>
                  <a:lnTo>
                    <a:pt x="4" y="115"/>
                  </a:lnTo>
                  <a:lnTo>
                    <a:pt x="0" y="109"/>
                  </a:lnTo>
                  <a:lnTo>
                    <a:pt x="3" y="108"/>
                  </a:lnTo>
                  <a:lnTo>
                    <a:pt x="1" y="100"/>
                  </a:lnTo>
                  <a:lnTo>
                    <a:pt x="4" y="100"/>
                  </a:lnTo>
                  <a:lnTo>
                    <a:pt x="7" y="97"/>
                  </a:lnTo>
                  <a:lnTo>
                    <a:pt x="15" y="97"/>
                  </a:lnTo>
                  <a:lnTo>
                    <a:pt x="18" y="90"/>
                  </a:lnTo>
                  <a:lnTo>
                    <a:pt x="22" y="89"/>
                  </a:lnTo>
                  <a:lnTo>
                    <a:pt x="21" y="86"/>
                  </a:lnTo>
                  <a:lnTo>
                    <a:pt x="24" y="81"/>
                  </a:lnTo>
                  <a:lnTo>
                    <a:pt x="34" y="72"/>
                  </a:lnTo>
                  <a:lnTo>
                    <a:pt x="31" y="65"/>
                  </a:lnTo>
                  <a:lnTo>
                    <a:pt x="34" y="62"/>
                  </a:lnTo>
                  <a:lnTo>
                    <a:pt x="37" y="50"/>
                  </a:lnTo>
                  <a:lnTo>
                    <a:pt x="27" y="41"/>
                  </a:lnTo>
                  <a:lnTo>
                    <a:pt x="25" y="38"/>
                  </a:lnTo>
                  <a:lnTo>
                    <a:pt x="30" y="27"/>
                  </a:lnTo>
                  <a:lnTo>
                    <a:pt x="22" y="21"/>
                  </a:lnTo>
                  <a:lnTo>
                    <a:pt x="22" y="1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0" name="Freeform 13">
              <a:extLst>
                <a:ext uri="{FF2B5EF4-FFF2-40B4-BE49-F238E27FC236}">
                  <a16:creationId xmlns:a16="http://schemas.microsoft.com/office/drawing/2014/main" id="{1CFE9399-C098-41CE-BDFC-D9C8AD302726}"/>
                </a:ext>
              </a:extLst>
            </p:cNvPr>
            <p:cNvSpPr>
              <a:spLocks noEditPoints="1"/>
            </p:cNvSpPr>
            <p:nvPr/>
          </p:nvSpPr>
          <p:spPr bwMode="auto">
            <a:xfrm>
              <a:off x="9867900" y="1220788"/>
              <a:ext cx="623888" cy="350838"/>
            </a:xfrm>
            <a:custGeom>
              <a:avLst/>
              <a:gdLst>
                <a:gd name="T0" fmla="*/ 218 w 393"/>
                <a:gd name="T1" fmla="*/ 218 h 221"/>
                <a:gd name="T2" fmla="*/ 230 w 393"/>
                <a:gd name="T3" fmla="*/ 202 h 221"/>
                <a:gd name="T4" fmla="*/ 216 w 393"/>
                <a:gd name="T5" fmla="*/ 194 h 221"/>
                <a:gd name="T6" fmla="*/ 93 w 393"/>
                <a:gd name="T7" fmla="*/ 209 h 221"/>
                <a:gd name="T8" fmla="*/ 87 w 393"/>
                <a:gd name="T9" fmla="*/ 188 h 221"/>
                <a:gd name="T10" fmla="*/ 93 w 393"/>
                <a:gd name="T11" fmla="*/ 209 h 221"/>
                <a:gd name="T12" fmla="*/ 114 w 393"/>
                <a:gd name="T13" fmla="*/ 183 h 221"/>
                <a:gd name="T14" fmla="*/ 228 w 393"/>
                <a:gd name="T15" fmla="*/ 177 h 221"/>
                <a:gd name="T16" fmla="*/ 250 w 393"/>
                <a:gd name="T17" fmla="*/ 213 h 221"/>
                <a:gd name="T18" fmla="*/ 268 w 393"/>
                <a:gd name="T19" fmla="*/ 177 h 221"/>
                <a:gd name="T20" fmla="*/ 218 w 393"/>
                <a:gd name="T21" fmla="*/ 193 h 221"/>
                <a:gd name="T22" fmla="*/ 321 w 393"/>
                <a:gd name="T23" fmla="*/ 174 h 221"/>
                <a:gd name="T24" fmla="*/ 314 w 393"/>
                <a:gd name="T25" fmla="*/ 162 h 221"/>
                <a:gd name="T26" fmla="*/ 243 w 393"/>
                <a:gd name="T27" fmla="*/ 196 h 221"/>
                <a:gd name="T28" fmla="*/ 252 w 393"/>
                <a:gd name="T29" fmla="*/ 172 h 221"/>
                <a:gd name="T30" fmla="*/ 332 w 393"/>
                <a:gd name="T31" fmla="*/ 171 h 221"/>
                <a:gd name="T32" fmla="*/ 341 w 393"/>
                <a:gd name="T33" fmla="*/ 157 h 221"/>
                <a:gd name="T34" fmla="*/ 259 w 393"/>
                <a:gd name="T35" fmla="*/ 153 h 221"/>
                <a:gd name="T36" fmla="*/ 270 w 393"/>
                <a:gd name="T37" fmla="*/ 177 h 221"/>
                <a:gd name="T38" fmla="*/ 298 w 393"/>
                <a:gd name="T39" fmla="*/ 113 h 221"/>
                <a:gd name="T40" fmla="*/ 283 w 393"/>
                <a:gd name="T41" fmla="*/ 109 h 221"/>
                <a:gd name="T42" fmla="*/ 276 w 393"/>
                <a:gd name="T43" fmla="*/ 116 h 221"/>
                <a:gd name="T44" fmla="*/ 234 w 393"/>
                <a:gd name="T45" fmla="*/ 155 h 221"/>
                <a:gd name="T46" fmla="*/ 243 w 393"/>
                <a:gd name="T47" fmla="*/ 112 h 221"/>
                <a:gd name="T48" fmla="*/ 271 w 393"/>
                <a:gd name="T49" fmla="*/ 99 h 221"/>
                <a:gd name="T50" fmla="*/ 332 w 393"/>
                <a:gd name="T51" fmla="*/ 79 h 221"/>
                <a:gd name="T52" fmla="*/ 366 w 393"/>
                <a:gd name="T53" fmla="*/ 72 h 221"/>
                <a:gd name="T54" fmla="*/ 333 w 393"/>
                <a:gd name="T55" fmla="*/ 76 h 221"/>
                <a:gd name="T56" fmla="*/ 253 w 393"/>
                <a:gd name="T57" fmla="*/ 15 h 221"/>
                <a:gd name="T58" fmla="*/ 298 w 393"/>
                <a:gd name="T59" fmla="*/ 13 h 221"/>
                <a:gd name="T60" fmla="*/ 348 w 393"/>
                <a:gd name="T61" fmla="*/ 9 h 221"/>
                <a:gd name="T62" fmla="*/ 387 w 393"/>
                <a:gd name="T63" fmla="*/ 32 h 221"/>
                <a:gd name="T64" fmla="*/ 382 w 393"/>
                <a:gd name="T65" fmla="*/ 46 h 221"/>
                <a:gd name="T66" fmla="*/ 370 w 393"/>
                <a:gd name="T67" fmla="*/ 48 h 221"/>
                <a:gd name="T68" fmla="*/ 359 w 393"/>
                <a:gd name="T69" fmla="*/ 43 h 221"/>
                <a:gd name="T70" fmla="*/ 339 w 393"/>
                <a:gd name="T71" fmla="*/ 38 h 221"/>
                <a:gd name="T72" fmla="*/ 327 w 393"/>
                <a:gd name="T73" fmla="*/ 48 h 221"/>
                <a:gd name="T74" fmla="*/ 289 w 393"/>
                <a:gd name="T75" fmla="*/ 74 h 221"/>
                <a:gd name="T76" fmla="*/ 259 w 393"/>
                <a:gd name="T77" fmla="*/ 94 h 221"/>
                <a:gd name="T78" fmla="*/ 228 w 393"/>
                <a:gd name="T79" fmla="*/ 91 h 221"/>
                <a:gd name="T80" fmla="*/ 233 w 393"/>
                <a:gd name="T81" fmla="*/ 113 h 221"/>
                <a:gd name="T82" fmla="*/ 225 w 393"/>
                <a:gd name="T83" fmla="*/ 163 h 221"/>
                <a:gd name="T84" fmla="*/ 184 w 393"/>
                <a:gd name="T85" fmla="*/ 185 h 221"/>
                <a:gd name="T86" fmla="*/ 154 w 393"/>
                <a:gd name="T87" fmla="*/ 174 h 221"/>
                <a:gd name="T88" fmla="*/ 145 w 393"/>
                <a:gd name="T89" fmla="*/ 174 h 221"/>
                <a:gd name="T90" fmla="*/ 108 w 393"/>
                <a:gd name="T91" fmla="*/ 172 h 221"/>
                <a:gd name="T92" fmla="*/ 101 w 393"/>
                <a:gd name="T93" fmla="*/ 202 h 221"/>
                <a:gd name="T94" fmla="*/ 65 w 393"/>
                <a:gd name="T95" fmla="*/ 169 h 221"/>
                <a:gd name="T96" fmla="*/ 33 w 393"/>
                <a:gd name="T97" fmla="*/ 155 h 221"/>
                <a:gd name="T98" fmla="*/ 3 w 393"/>
                <a:gd name="T99" fmla="*/ 144 h 221"/>
                <a:gd name="T100" fmla="*/ 16 w 393"/>
                <a:gd name="T101" fmla="*/ 112 h 221"/>
                <a:gd name="T102" fmla="*/ 49 w 393"/>
                <a:gd name="T103" fmla="*/ 127 h 221"/>
                <a:gd name="T104" fmla="*/ 105 w 393"/>
                <a:gd name="T105" fmla="*/ 125 h 221"/>
                <a:gd name="T106" fmla="*/ 132 w 393"/>
                <a:gd name="T107" fmla="*/ 103 h 221"/>
                <a:gd name="T108" fmla="*/ 151 w 393"/>
                <a:gd name="T109" fmla="*/ 81 h 221"/>
                <a:gd name="T110" fmla="*/ 198 w 393"/>
                <a:gd name="T111" fmla="*/ 68 h 221"/>
                <a:gd name="T112" fmla="*/ 188 w 393"/>
                <a:gd name="T113" fmla="*/ 28 h 221"/>
                <a:gd name="T114" fmla="*/ 222 w 393"/>
                <a:gd name="T115" fmla="*/ 1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221">
                  <a:moveTo>
                    <a:pt x="218" y="205"/>
                  </a:moveTo>
                  <a:lnTo>
                    <a:pt x="221" y="208"/>
                  </a:lnTo>
                  <a:lnTo>
                    <a:pt x="222" y="212"/>
                  </a:lnTo>
                  <a:lnTo>
                    <a:pt x="227" y="212"/>
                  </a:lnTo>
                  <a:lnTo>
                    <a:pt x="227" y="221"/>
                  </a:lnTo>
                  <a:lnTo>
                    <a:pt x="222" y="218"/>
                  </a:lnTo>
                  <a:lnTo>
                    <a:pt x="218" y="218"/>
                  </a:lnTo>
                  <a:lnTo>
                    <a:pt x="215" y="206"/>
                  </a:lnTo>
                  <a:lnTo>
                    <a:pt x="218" y="205"/>
                  </a:lnTo>
                  <a:close/>
                  <a:moveTo>
                    <a:pt x="216" y="194"/>
                  </a:moveTo>
                  <a:lnTo>
                    <a:pt x="221" y="197"/>
                  </a:lnTo>
                  <a:lnTo>
                    <a:pt x="228" y="196"/>
                  </a:lnTo>
                  <a:lnTo>
                    <a:pt x="230" y="199"/>
                  </a:lnTo>
                  <a:lnTo>
                    <a:pt x="230" y="202"/>
                  </a:lnTo>
                  <a:lnTo>
                    <a:pt x="230" y="203"/>
                  </a:lnTo>
                  <a:lnTo>
                    <a:pt x="219" y="205"/>
                  </a:lnTo>
                  <a:lnTo>
                    <a:pt x="216" y="199"/>
                  </a:lnTo>
                  <a:lnTo>
                    <a:pt x="216" y="202"/>
                  </a:lnTo>
                  <a:lnTo>
                    <a:pt x="213" y="199"/>
                  </a:lnTo>
                  <a:lnTo>
                    <a:pt x="213" y="196"/>
                  </a:lnTo>
                  <a:lnTo>
                    <a:pt x="216" y="194"/>
                  </a:lnTo>
                  <a:close/>
                  <a:moveTo>
                    <a:pt x="209" y="188"/>
                  </a:moveTo>
                  <a:lnTo>
                    <a:pt x="212" y="193"/>
                  </a:lnTo>
                  <a:lnTo>
                    <a:pt x="212" y="202"/>
                  </a:lnTo>
                  <a:lnTo>
                    <a:pt x="204" y="193"/>
                  </a:lnTo>
                  <a:lnTo>
                    <a:pt x="209" y="194"/>
                  </a:lnTo>
                  <a:lnTo>
                    <a:pt x="209" y="188"/>
                  </a:lnTo>
                  <a:close/>
                  <a:moveTo>
                    <a:pt x="93" y="209"/>
                  </a:moveTo>
                  <a:lnTo>
                    <a:pt x="86" y="208"/>
                  </a:lnTo>
                  <a:lnTo>
                    <a:pt x="83" y="209"/>
                  </a:lnTo>
                  <a:lnTo>
                    <a:pt x="80" y="206"/>
                  </a:lnTo>
                  <a:lnTo>
                    <a:pt x="77" y="199"/>
                  </a:lnTo>
                  <a:lnTo>
                    <a:pt x="81" y="193"/>
                  </a:lnTo>
                  <a:lnTo>
                    <a:pt x="81" y="185"/>
                  </a:lnTo>
                  <a:lnTo>
                    <a:pt x="87" y="188"/>
                  </a:lnTo>
                  <a:lnTo>
                    <a:pt x="96" y="196"/>
                  </a:lnTo>
                  <a:lnTo>
                    <a:pt x="98" y="199"/>
                  </a:lnTo>
                  <a:lnTo>
                    <a:pt x="101" y="205"/>
                  </a:lnTo>
                  <a:lnTo>
                    <a:pt x="104" y="211"/>
                  </a:lnTo>
                  <a:lnTo>
                    <a:pt x="98" y="215"/>
                  </a:lnTo>
                  <a:lnTo>
                    <a:pt x="95" y="212"/>
                  </a:lnTo>
                  <a:lnTo>
                    <a:pt x="93" y="209"/>
                  </a:lnTo>
                  <a:close/>
                  <a:moveTo>
                    <a:pt x="114" y="183"/>
                  </a:moveTo>
                  <a:lnTo>
                    <a:pt x="118" y="185"/>
                  </a:lnTo>
                  <a:lnTo>
                    <a:pt x="123" y="193"/>
                  </a:lnTo>
                  <a:lnTo>
                    <a:pt x="113" y="193"/>
                  </a:lnTo>
                  <a:lnTo>
                    <a:pt x="110" y="185"/>
                  </a:lnTo>
                  <a:lnTo>
                    <a:pt x="111" y="183"/>
                  </a:lnTo>
                  <a:lnTo>
                    <a:pt x="114" y="183"/>
                  </a:lnTo>
                  <a:close/>
                  <a:moveTo>
                    <a:pt x="228" y="177"/>
                  </a:moveTo>
                  <a:lnTo>
                    <a:pt x="227" y="181"/>
                  </a:lnTo>
                  <a:lnTo>
                    <a:pt x="219" y="187"/>
                  </a:lnTo>
                  <a:lnTo>
                    <a:pt x="209" y="185"/>
                  </a:lnTo>
                  <a:lnTo>
                    <a:pt x="210" y="183"/>
                  </a:lnTo>
                  <a:lnTo>
                    <a:pt x="219" y="184"/>
                  </a:lnTo>
                  <a:lnTo>
                    <a:pt x="228" y="177"/>
                  </a:lnTo>
                  <a:close/>
                  <a:moveTo>
                    <a:pt x="268" y="177"/>
                  </a:moveTo>
                  <a:lnTo>
                    <a:pt x="267" y="183"/>
                  </a:lnTo>
                  <a:lnTo>
                    <a:pt x="270" y="185"/>
                  </a:lnTo>
                  <a:lnTo>
                    <a:pt x="261" y="194"/>
                  </a:lnTo>
                  <a:lnTo>
                    <a:pt x="259" y="199"/>
                  </a:lnTo>
                  <a:lnTo>
                    <a:pt x="253" y="203"/>
                  </a:lnTo>
                  <a:lnTo>
                    <a:pt x="250" y="213"/>
                  </a:lnTo>
                  <a:lnTo>
                    <a:pt x="247" y="216"/>
                  </a:lnTo>
                  <a:lnTo>
                    <a:pt x="252" y="203"/>
                  </a:lnTo>
                  <a:lnTo>
                    <a:pt x="249" y="197"/>
                  </a:lnTo>
                  <a:lnTo>
                    <a:pt x="258" y="197"/>
                  </a:lnTo>
                  <a:lnTo>
                    <a:pt x="259" y="190"/>
                  </a:lnTo>
                  <a:lnTo>
                    <a:pt x="262" y="187"/>
                  </a:lnTo>
                  <a:lnTo>
                    <a:pt x="268" y="177"/>
                  </a:lnTo>
                  <a:close/>
                  <a:moveTo>
                    <a:pt x="243" y="177"/>
                  </a:moveTo>
                  <a:lnTo>
                    <a:pt x="243" y="183"/>
                  </a:lnTo>
                  <a:lnTo>
                    <a:pt x="236" y="188"/>
                  </a:lnTo>
                  <a:lnTo>
                    <a:pt x="224" y="193"/>
                  </a:lnTo>
                  <a:lnTo>
                    <a:pt x="225" y="194"/>
                  </a:lnTo>
                  <a:lnTo>
                    <a:pt x="221" y="196"/>
                  </a:lnTo>
                  <a:lnTo>
                    <a:pt x="218" y="193"/>
                  </a:lnTo>
                  <a:lnTo>
                    <a:pt x="233" y="188"/>
                  </a:lnTo>
                  <a:lnTo>
                    <a:pt x="236" y="183"/>
                  </a:lnTo>
                  <a:lnTo>
                    <a:pt x="243" y="177"/>
                  </a:lnTo>
                  <a:close/>
                  <a:moveTo>
                    <a:pt x="314" y="162"/>
                  </a:moveTo>
                  <a:lnTo>
                    <a:pt x="316" y="165"/>
                  </a:lnTo>
                  <a:lnTo>
                    <a:pt x="324" y="172"/>
                  </a:lnTo>
                  <a:lnTo>
                    <a:pt x="321" y="174"/>
                  </a:lnTo>
                  <a:lnTo>
                    <a:pt x="323" y="177"/>
                  </a:lnTo>
                  <a:lnTo>
                    <a:pt x="311" y="183"/>
                  </a:lnTo>
                  <a:lnTo>
                    <a:pt x="319" y="177"/>
                  </a:lnTo>
                  <a:lnTo>
                    <a:pt x="316" y="172"/>
                  </a:lnTo>
                  <a:lnTo>
                    <a:pt x="311" y="171"/>
                  </a:lnTo>
                  <a:lnTo>
                    <a:pt x="310" y="168"/>
                  </a:lnTo>
                  <a:lnTo>
                    <a:pt x="314" y="162"/>
                  </a:lnTo>
                  <a:close/>
                  <a:moveTo>
                    <a:pt x="268" y="157"/>
                  </a:moveTo>
                  <a:lnTo>
                    <a:pt x="270" y="159"/>
                  </a:lnTo>
                  <a:lnTo>
                    <a:pt x="265" y="168"/>
                  </a:lnTo>
                  <a:lnTo>
                    <a:pt x="267" y="169"/>
                  </a:lnTo>
                  <a:lnTo>
                    <a:pt x="259" y="188"/>
                  </a:lnTo>
                  <a:lnTo>
                    <a:pt x="243" y="193"/>
                  </a:lnTo>
                  <a:lnTo>
                    <a:pt x="243" y="196"/>
                  </a:lnTo>
                  <a:lnTo>
                    <a:pt x="239" y="199"/>
                  </a:lnTo>
                  <a:lnTo>
                    <a:pt x="234" y="196"/>
                  </a:lnTo>
                  <a:lnTo>
                    <a:pt x="230" y="197"/>
                  </a:lnTo>
                  <a:lnTo>
                    <a:pt x="230" y="194"/>
                  </a:lnTo>
                  <a:lnTo>
                    <a:pt x="249" y="183"/>
                  </a:lnTo>
                  <a:lnTo>
                    <a:pt x="252" y="175"/>
                  </a:lnTo>
                  <a:lnTo>
                    <a:pt x="252" y="172"/>
                  </a:lnTo>
                  <a:lnTo>
                    <a:pt x="264" y="157"/>
                  </a:lnTo>
                  <a:lnTo>
                    <a:pt x="268" y="157"/>
                  </a:lnTo>
                  <a:close/>
                  <a:moveTo>
                    <a:pt x="341" y="157"/>
                  </a:moveTo>
                  <a:lnTo>
                    <a:pt x="342" y="162"/>
                  </a:lnTo>
                  <a:lnTo>
                    <a:pt x="338" y="163"/>
                  </a:lnTo>
                  <a:lnTo>
                    <a:pt x="333" y="169"/>
                  </a:lnTo>
                  <a:lnTo>
                    <a:pt x="332" y="171"/>
                  </a:lnTo>
                  <a:lnTo>
                    <a:pt x="332" y="174"/>
                  </a:lnTo>
                  <a:lnTo>
                    <a:pt x="327" y="175"/>
                  </a:lnTo>
                  <a:lnTo>
                    <a:pt x="329" y="168"/>
                  </a:lnTo>
                  <a:lnTo>
                    <a:pt x="332" y="162"/>
                  </a:lnTo>
                  <a:lnTo>
                    <a:pt x="336" y="157"/>
                  </a:lnTo>
                  <a:lnTo>
                    <a:pt x="338" y="159"/>
                  </a:lnTo>
                  <a:lnTo>
                    <a:pt x="341" y="157"/>
                  </a:lnTo>
                  <a:close/>
                  <a:moveTo>
                    <a:pt x="274" y="138"/>
                  </a:moveTo>
                  <a:lnTo>
                    <a:pt x="273" y="147"/>
                  </a:lnTo>
                  <a:lnTo>
                    <a:pt x="270" y="147"/>
                  </a:lnTo>
                  <a:lnTo>
                    <a:pt x="261" y="157"/>
                  </a:lnTo>
                  <a:lnTo>
                    <a:pt x="253" y="160"/>
                  </a:lnTo>
                  <a:lnTo>
                    <a:pt x="253" y="157"/>
                  </a:lnTo>
                  <a:lnTo>
                    <a:pt x="259" y="153"/>
                  </a:lnTo>
                  <a:lnTo>
                    <a:pt x="261" y="146"/>
                  </a:lnTo>
                  <a:lnTo>
                    <a:pt x="265" y="143"/>
                  </a:lnTo>
                  <a:lnTo>
                    <a:pt x="267" y="140"/>
                  </a:lnTo>
                  <a:lnTo>
                    <a:pt x="274" y="138"/>
                  </a:lnTo>
                  <a:close/>
                  <a:moveTo>
                    <a:pt x="286" y="137"/>
                  </a:moveTo>
                  <a:lnTo>
                    <a:pt x="274" y="174"/>
                  </a:lnTo>
                  <a:lnTo>
                    <a:pt x="270" y="177"/>
                  </a:lnTo>
                  <a:lnTo>
                    <a:pt x="270" y="172"/>
                  </a:lnTo>
                  <a:lnTo>
                    <a:pt x="273" y="172"/>
                  </a:lnTo>
                  <a:lnTo>
                    <a:pt x="271" y="169"/>
                  </a:lnTo>
                  <a:lnTo>
                    <a:pt x="276" y="160"/>
                  </a:lnTo>
                  <a:lnTo>
                    <a:pt x="276" y="150"/>
                  </a:lnTo>
                  <a:lnTo>
                    <a:pt x="286" y="137"/>
                  </a:lnTo>
                  <a:close/>
                  <a:moveTo>
                    <a:pt x="298" y="113"/>
                  </a:moveTo>
                  <a:lnTo>
                    <a:pt x="295" y="132"/>
                  </a:lnTo>
                  <a:lnTo>
                    <a:pt x="292" y="134"/>
                  </a:lnTo>
                  <a:lnTo>
                    <a:pt x="293" y="121"/>
                  </a:lnTo>
                  <a:lnTo>
                    <a:pt x="298" y="113"/>
                  </a:lnTo>
                  <a:close/>
                  <a:moveTo>
                    <a:pt x="289" y="102"/>
                  </a:moveTo>
                  <a:lnTo>
                    <a:pt x="289" y="104"/>
                  </a:lnTo>
                  <a:lnTo>
                    <a:pt x="283" y="109"/>
                  </a:lnTo>
                  <a:lnTo>
                    <a:pt x="277" y="109"/>
                  </a:lnTo>
                  <a:lnTo>
                    <a:pt x="289" y="102"/>
                  </a:lnTo>
                  <a:close/>
                  <a:moveTo>
                    <a:pt x="246" y="99"/>
                  </a:moveTo>
                  <a:lnTo>
                    <a:pt x="249" y="100"/>
                  </a:lnTo>
                  <a:lnTo>
                    <a:pt x="261" y="112"/>
                  </a:lnTo>
                  <a:lnTo>
                    <a:pt x="265" y="118"/>
                  </a:lnTo>
                  <a:lnTo>
                    <a:pt x="276" y="116"/>
                  </a:lnTo>
                  <a:lnTo>
                    <a:pt x="279" y="113"/>
                  </a:lnTo>
                  <a:lnTo>
                    <a:pt x="281" y="113"/>
                  </a:lnTo>
                  <a:lnTo>
                    <a:pt x="270" y="128"/>
                  </a:lnTo>
                  <a:lnTo>
                    <a:pt x="253" y="140"/>
                  </a:lnTo>
                  <a:lnTo>
                    <a:pt x="247" y="147"/>
                  </a:lnTo>
                  <a:lnTo>
                    <a:pt x="243" y="146"/>
                  </a:lnTo>
                  <a:lnTo>
                    <a:pt x="234" y="155"/>
                  </a:lnTo>
                  <a:lnTo>
                    <a:pt x="227" y="159"/>
                  </a:lnTo>
                  <a:lnTo>
                    <a:pt x="227" y="149"/>
                  </a:lnTo>
                  <a:lnTo>
                    <a:pt x="227" y="146"/>
                  </a:lnTo>
                  <a:lnTo>
                    <a:pt x="236" y="134"/>
                  </a:lnTo>
                  <a:lnTo>
                    <a:pt x="234" y="122"/>
                  </a:lnTo>
                  <a:lnTo>
                    <a:pt x="240" y="118"/>
                  </a:lnTo>
                  <a:lnTo>
                    <a:pt x="243" y="112"/>
                  </a:lnTo>
                  <a:lnTo>
                    <a:pt x="246" y="99"/>
                  </a:lnTo>
                  <a:close/>
                  <a:moveTo>
                    <a:pt x="271" y="99"/>
                  </a:moveTo>
                  <a:lnTo>
                    <a:pt x="276" y="102"/>
                  </a:lnTo>
                  <a:lnTo>
                    <a:pt x="270" y="104"/>
                  </a:lnTo>
                  <a:lnTo>
                    <a:pt x="264" y="103"/>
                  </a:lnTo>
                  <a:lnTo>
                    <a:pt x="264" y="100"/>
                  </a:lnTo>
                  <a:lnTo>
                    <a:pt x="271" y="99"/>
                  </a:lnTo>
                  <a:close/>
                  <a:moveTo>
                    <a:pt x="304" y="93"/>
                  </a:moveTo>
                  <a:lnTo>
                    <a:pt x="302" y="94"/>
                  </a:lnTo>
                  <a:lnTo>
                    <a:pt x="296" y="99"/>
                  </a:lnTo>
                  <a:lnTo>
                    <a:pt x="296" y="94"/>
                  </a:lnTo>
                  <a:lnTo>
                    <a:pt x="304" y="93"/>
                  </a:lnTo>
                  <a:close/>
                  <a:moveTo>
                    <a:pt x="330" y="78"/>
                  </a:moveTo>
                  <a:lnTo>
                    <a:pt x="332" y="79"/>
                  </a:lnTo>
                  <a:lnTo>
                    <a:pt x="321" y="87"/>
                  </a:lnTo>
                  <a:lnTo>
                    <a:pt x="311" y="91"/>
                  </a:lnTo>
                  <a:lnTo>
                    <a:pt x="310" y="90"/>
                  </a:lnTo>
                  <a:lnTo>
                    <a:pt x="330" y="78"/>
                  </a:lnTo>
                  <a:close/>
                  <a:moveTo>
                    <a:pt x="376" y="68"/>
                  </a:moveTo>
                  <a:lnTo>
                    <a:pt x="375" y="69"/>
                  </a:lnTo>
                  <a:lnTo>
                    <a:pt x="366" y="72"/>
                  </a:lnTo>
                  <a:lnTo>
                    <a:pt x="361" y="78"/>
                  </a:lnTo>
                  <a:lnTo>
                    <a:pt x="357" y="76"/>
                  </a:lnTo>
                  <a:lnTo>
                    <a:pt x="347" y="78"/>
                  </a:lnTo>
                  <a:lnTo>
                    <a:pt x="338" y="82"/>
                  </a:lnTo>
                  <a:lnTo>
                    <a:pt x="338" y="78"/>
                  </a:lnTo>
                  <a:lnTo>
                    <a:pt x="341" y="75"/>
                  </a:lnTo>
                  <a:lnTo>
                    <a:pt x="333" y="76"/>
                  </a:lnTo>
                  <a:lnTo>
                    <a:pt x="342" y="72"/>
                  </a:lnTo>
                  <a:lnTo>
                    <a:pt x="353" y="72"/>
                  </a:lnTo>
                  <a:lnTo>
                    <a:pt x="364" y="68"/>
                  </a:lnTo>
                  <a:lnTo>
                    <a:pt x="376" y="68"/>
                  </a:lnTo>
                  <a:close/>
                  <a:moveTo>
                    <a:pt x="250" y="0"/>
                  </a:moveTo>
                  <a:lnTo>
                    <a:pt x="255" y="7"/>
                  </a:lnTo>
                  <a:lnTo>
                    <a:pt x="253" y="15"/>
                  </a:lnTo>
                  <a:lnTo>
                    <a:pt x="252" y="16"/>
                  </a:lnTo>
                  <a:lnTo>
                    <a:pt x="261" y="19"/>
                  </a:lnTo>
                  <a:lnTo>
                    <a:pt x="265" y="19"/>
                  </a:lnTo>
                  <a:lnTo>
                    <a:pt x="270" y="13"/>
                  </a:lnTo>
                  <a:lnTo>
                    <a:pt x="273" y="12"/>
                  </a:lnTo>
                  <a:lnTo>
                    <a:pt x="279" y="15"/>
                  </a:lnTo>
                  <a:lnTo>
                    <a:pt x="298" y="13"/>
                  </a:lnTo>
                  <a:lnTo>
                    <a:pt x="314" y="6"/>
                  </a:lnTo>
                  <a:lnTo>
                    <a:pt x="320" y="4"/>
                  </a:lnTo>
                  <a:lnTo>
                    <a:pt x="323" y="1"/>
                  </a:lnTo>
                  <a:lnTo>
                    <a:pt x="330" y="1"/>
                  </a:lnTo>
                  <a:lnTo>
                    <a:pt x="336" y="6"/>
                  </a:lnTo>
                  <a:lnTo>
                    <a:pt x="341" y="3"/>
                  </a:lnTo>
                  <a:lnTo>
                    <a:pt x="348" y="9"/>
                  </a:lnTo>
                  <a:lnTo>
                    <a:pt x="348" y="16"/>
                  </a:lnTo>
                  <a:lnTo>
                    <a:pt x="351" y="19"/>
                  </a:lnTo>
                  <a:lnTo>
                    <a:pt x="360" y="23"/>
                  </a:lnTo>
                  <a:lnTo>
                    <a:pt x="364" y="32"/>
                  </a:lnTo>
                  <a:lnTo>
                    <a:pt x="387" y="28"/>
                  </a:lnTo>
                  <a:lnTo>
                    <a:pt x="393" y="32"/>
                  </a:lnTo>
                  <a:lnTo>
                    <a:pt x="387" y="32"/>
                  </a:lnTo>
                  <a:lnTo>
                    <a:pt x="387" y="35"/>
                  </a:lnTo>
                  <a:lnTo>
                    <a:pt x="385" y="37"/>
                  </a:lnTo>
                  <a:lnTo>
                    <a:pt x="381" y="38"/>
                  </a:lnTo>
                  <a:lnTo>
                    <a:pt x="381" y="40"/>
                  </a:lnTo>
                  <a:lnTo>
                    <a:pt x="385" y="40"/>
                  </a:lnTo>
                  <a:lnTo>
                    <a:pt x="378" y="44"/>
                  </a:lnTo>
                  <a:lnTo>
                    <a:pt x="382" y="46"/>
                  </a:lnTo>
                  <a:lnTo>
                    <a:pt x="390" y="43"/>
                  </a:lnTo>
                  <a:lnTo>
                    <a:pt x="393" y="46"/>
                  </a:lnTo>
                  <a:lnTo>
                    <a:pt x="378" y="48"/>
                  </a:lnTo>
                  <a:lnTo>
                    <a:pt x="367" y="59"/>
                  </a:lnTo>
                  <a:lnTo>
                    <a:pt x="367" y="54"/>
                  </a:lnTo>
                  <a:lnTo>
                    <a:pt x="372" y="50"/>
                  </a:lnTo>
                  <a:lnTo>
                    <a:pt x="370" y="48"/>
                  </a:lnTo>
                  <a:lnTo>
                    <a:pt x="366" y="51"/>
                  </a:lnTo>
                  <a:lnTo>
                    <a:pt x="361" y="57"/>
                  </a:lnTo>
                  <a:lnTo>
                    <a:pt x="359" y="57"/>
                  </a:lnTo>
                  <a:lnTo>
                    <a:pt x="354" y="54"/>
                  </a:lnTo>
                  <a:lnTo>
                    <a:pt x="353" y="50"/>
                  </a:lnTo>
                  <a:lnTo>
                    <a:pt x="359" y="46"/>
                  </a:lnTo>
                  <a:lnTo>
                    <a:pt x="359" y="43"/>
                  </a:lnTo>
                  <a:lnTo>
                    <a:pt x="354" y="44"/>
                  </a:lnTo>
                  <a:lnTo>
                    <a:pt x="353" y="43"/>
                  </a:lnTo>
                  <a:lnTo>
                    <a:pt x="354" y="40"/>
                  </a:lnTo>
                  <a:lnTo>
                    <a:pt x="350" y="38"/>
                  </a:lnTo>
                  <a:lnTo>
                    <a:pt x="345" y="44"/>
                  </a:lnTo>
                  <a:lnTo>
                    <a:pt x="342" y="43"/>
                  </a:lnTo>
                  <a:lnTo>
                    <a:pt x="339" y="38"/>
                  </a:lnTo>
                  <a:lnTo>
                    <a:pt x="336" y="47"/>
                  </a:lnTo>
                  <a:lnTo>
                    <a:pt x="335" y="47"/>
                  </a:lnTo>
                  <a:lnTo>
                    <a:pt x="335" y="35"/>
                  </a:lnTo>
                  <a:lnTo>
                    <a:pt x="330" y="46"/>
                  </a:lnTo>
                  <a:lnTo>
                    <a:pt x="327" y="40"/>
                  </a:lnTo>
                  <a:lnTo>
                    <a:pt x="323" y="38"/>
                  </a:lnTo>
                  <a:lnTo>
                    <a:pt x="327" y="48"/>
                  </a:lnTo>
                  <a:lnTo>
                    <a:pt x="324" y="48"/>
                  </a:lnTo>
                  <a:lnTo>
                    <a:pt x="324" y="53"/>
                  </a:lnTo>
                  <a:lnTo>
                    <a:pt x="319" y="56"/>
                  </a:lnTo>
                  <a:lnTo>
                    <a:pt x="316" y="66"/>
                  </a:lnTo>
                  <a:lnTo>
                    <a:pt x="298" y="72"/>
                  </a:lnTo>
                  <a:lnTo>
                    <a:pt x="295" y="75"/>
                  </a:lnTo>
                  <a:lnTo>
                    <a:pt x="289" y="74"/>
                  </a:lnTo>
                  <a:lnTo>
                    <a:pt x="290" y="81"/>
                  </a:lnTo>
                  <a:lnTo>
                    <a:pt x="280" y="94"/>
                  </a:lnTo>
                  <a:lnTo>
                    <a:pt x="276" y="97"/>
                  </a:lnTo>
                  <a:lnTo>
                    <a:pt x="268" y="94"/>
                  </a:lnTo>
                  <a:lnTo>
                    <a:pt x="267" y="91"/>
                  </a:lnTo>
                  <a:lnTo>
                    <a:pt x="267" y="96"/>
                  </a:lnTo>
                  <a:lnTo>
                    <a:pt x="259" y="94"/>
                  </a:lnTo>
                  <a:lnTo>
                    <a:pt x="258" y="94"/>
                  </a:lnTo>
                  <a:lnTo>
                    <a:pt x="252" y="96"/>
                  </a:lnTo>
                  <a:lnTo>
                    <a:pt x="247" y="93"/>
                  </a:lnTo>
                  <a:lnTo>
                    <a:pt x="243" y="97"/>
                  </a:lnTo>
                  <a:lnTo>
                    <a:pt x="239" y="99"/>
                  </a:lnTo>
                  <a:lnTo>
                    <a:pt x="231" y="91"/>
                  </a:lnTo>
                  <a:lnTo>
                    <a:pt x="228" y="91"/>
                  </a:lnTo>
                  <a:lnTo>
                    <a:pt x="230" y="96"/>
                  </a:lnTo>
                  <a:lnTo>
                    <a:pt x="225" y="99"/>
                  </a:lnTo>
                  <a:lnTo>
                    <a:pt x="225" y="104"/>
                  </a:lnTo>
                  <a:lnTo>
                    <a:pt x="234" y="104"/>
                  </a:lnTo>
                  <a:lnTo>
                    <a:pt x="240" y="103"/>
                  </a:lnTo>
                  <a:lnTo>
                    <a:pt x="240" y="107"/>
                  </a:lnTo>
                  <a:lnTo>
                    <a:pt x="233" y="113"/>
                  </a:lnTo>
                  <a:lnTo>
                    <a:pt x="230" y="121"/>
                  </a:lnTo>
                  <a:lnTo>
                    <a:pt x="230" y="124"/>
                  </a:lnTo>
                  <a:lnTo>
                    <a:pt x="228" y="140"/>
                  </a:lnTo>
                  <a:lnTo>
                    <a:pt x="224" y="144"/>
                  </a:lnTo>
                  <a:lnTo>
                    <a:pt x="224" y="152"/>
                  </a:lnTo>
                  <a:lnTo>
                    <a:pt x="222" y="159"/>
                  </a:lnTo>
                  <a:lnTo>
                    <a:pt x="225" y="163"/>
                  </a:lnTo>
                  <a:lnTo>
                    <a:pt x="216" y="169"/>
                  </a:lnTo>
                  <a:lnTo>
                    <a:pt x="213" y="169"/>
                  </a:lnTo>
                  <a:lnTo>
                    <a:pt x="207" y="168"/>
                  </a:lnTo>
                  <a:lnTo>
                    <a:pt x="193" y="171"/>
                  </a:lnTo>
                  <a:lnTo>
                    <a:pt x="187" y="177"/>
                  </a:lnTo>
                  <a:lnTo>
                    <a:pt x="187" y="181"/>
                  </a:lnTo>
                  <a:lnTo>
                    <a:pt x="184" y="185"/>
                  </a:lnTo>
                  <a:lnTo>
                    <a:pt x="172" y="188"/>
                  </a:lnTo>
                  <a:lnTo>
                    <a:pt x="167" y="184"/>
                  </a:lnTo>
                  <a:lnTo>
                    <a:pt x="157" y="181"/>
                  </a:lnTo>
                  <a:lnTo>
                    <a:pt x="154" y="183"/>
                  </a:lnTo>
                  <a:lnTo>
                    <a:pt x="151" y="181"/>
                  </a:lnTo>
                  <a:lnTo>
                    <a:pt x="151" y="180"/>
                  </a:lnTo>
                  <a:lnTo>
                    <a:pt x="154" y="174"/>
                  </a:lnTo>
                  <a:lnTo>
                    <a:pt x="154" y="171"/>
                  </a:lnTo>
                  <a:lnTo>
                    <a:pt x="148" y="172"/>
                  </a:lnTo>
                  <a:lnTo>
                    <a:pt x="145" y="165"/>
                  </a:lnTo>
                  <a:lnTo>
                    <a:pt x="139" y="166"/>
                  </a:lnTo>
                  <a:lnTo>
                    <a:pt x="139" y="169"/>
                  </a:lnTo>
                  <a:lnTo>
                    <a:pt x="144" y="169"/>
                  </a:lnTo>
                  <a:lnTo>
                    <a:pt x="145" y="174"/>
                  </a:lnTo>
                  <a:lnTo>
                    <a:pt x="148" y="178"/>
                  </a:lnTo>
                  <a:lnTo>
                    <a:pt x="142" y="183"/>
                  </a:lnTo>
                  <a:lnTo>
                    <a:pt x="135" y="178"/>
                  </a:lnTo>
                  <a:lnTo>
                    <a:pt x="120" y="181"/>
                  </a:lnTo>
                  <a:lnTo>
                    <a:pt x="116" y="177"/>
                  </a:lnTo>
                  <a:lnTo>
                    <a:pt x="108" y="175"/>
                  </a:lnTo>
                  <a:lnTo>
                    <a:pt x="108" y="172"/>
                  </a:lnTo>
                  <a:lnTo>
                    <a:pt x="104" y="175"/>
                  </a:lnTo>
                  <a:lnTo>
                    <a:pt x="105" y="178"/>
                  </a:lnTo>
                  <a:lnTo>
                    <a:pt x="110" y="178"/>
                  </a:lnTo>
                  <a:lnTo>
                    <a:pt x="107" y="188"/>
                  </a:lnTo>
                  <a:lnTo>
                    <a:pt x="110" y="191"/>
                  </a:lnTo>
                  <a:lnTo>
                    <a:pt x="104" y="202"/>
                  </a:lnTo>
                  <a:lnTo>
                    <a:pt x="101" y="202"/>
                  </a:lnTo>
                  <a:lnTo>
                    <a:pt x="99" y="194"/>
                  </a:lnTo>
                  <a:lnTo>
                    <a:pt x="95" y="188"/>
                  </a:lnTo>
                  <a:lnTo>
                    <a:pt x="81" y="184"/>
                  </a:lnTo>
                  <a:lnTo>
                    <a:pt x="80" y="177"/>
                  </a:lnTo>
                  <a:lnTo>
                    <a:pt x="80" y="175"/>
                  </a:lnTo>
                  <a:lnTo>
                    <a:pt x="76" y="169"/>
                  </a:lnTo>
                  <a:lnTo>
                    <a:pt x="65" y="169"/>
                  </a:lnTo>
                  <a:lnTo>
                    <a:pt x="65" y="169"/>
                  </a:lnTo>
                  <a:lnTo>
                    <a:pt x="52" y="163"/>
                  </a:lnTo>
                  <a:lnTo>
                    <a:pt x="46" y="166"/>
                  </a:lnTo>
                  <a:lnTo>
                    <a:pt x="41" y="163"/>
                  </a:lnTo>
                  <a:lnTo>
                    <a:pt x="41" y="163"/>
                  </a:lnTo>
                  <a:lnTo>
                    <a:pt x="40" y="159"/>
                  </a:lnTo>
                  <a:lnTo>
                    <a:pt x="33" y="155"/>
                  </a:lnTo>
                  <a:lnTo>
                    <a:pt x="19" y="157"/>
                  </a:lnTo>
                  <a:lnTo>
                    <a:pt x="19" y="153"/>
                  </a:lnTo>
                  <a:lnTo>
                    <a:pt x="16" y="155"/>
                  </a:lnTo>
                  <a:lnTo>
                    <a:pt x="12" y="152"/>
                  </a:lnTo>
                  <a:lnTo>
                    <a:pt x="4" y="153"/>
                  </a:lnTo>
                  <a:lnTo>
                    <a:pt x="1" y="149"/>
                  </a:lnTo>
                  <a:lnTo>
                    <a:pt x="3" y="144"/>
                  </a:lnTo>
                  <a:lnTo>
                    <a:pt x="0" y="141"/>
                  </a:lnTo>
                  <a:lnTo>
                    <a:pt x="1" y="140"/>
                  </a:lnTo>
                  <a:lnTo>
                    <a:pt x="6" y="140"/>
                  </a:lnTo>
                  <a:lnTo>
                    <a:pt x="12" y="137"/>
                  </a:lnTo>
                  <a:lnTo>
                    <a:pt x="10" y="132"/>
                  </a:lnTo>
                  <a:lnTo>
                    <a:pt x="16" y="112"/>
                  </a:lnTo>
                  <a:lnTo>
                    <a:pt x="16" y="112"/>
                  </a:lnTo>
                  <a:lnTo>
                    <a:pt x="22" y="112"/>
                  </a:lnTo>
                  <a:lnTo>
                    <a:pt x="25" y="121"/>
                  </a:lnTo>
                  <a:lnTo>
                    <a:pt x="35" y="121"/>
                  </a:lnTo>
                  <a:lnTo>
                    <a:pt x="37" y="124"/>
                  </a:lnTo>
                  <a:lnTo>
                    <a:pt x="40" y="124"/>
                  </a:lnTo>
                  <a:lnTo>
                    <a:pt x="41" y="125"/>
                  </a:lnTo>
                  <a:lnTo>
                    <a:pt x="49" y="127"/>
                  </a:lnTo>
                  <a:lnTo>
                    <a:pt x="49" y="124"/>
                  </a:lnTo>
                  <a:lnTo>
                    <a:pt x="86" y="131"/>
                  </a:lnTo>
                  <a:lnTo>
                    <a:pt x="95" y="129"/>
                  </a:lnTo>
                  <a:lnTo>
                    <a:pt x="93" y="121"/>
                  </a:lnTo>
                  <a:lnTo>
                    <a:pt x="101" y="121"/>
                  </a:lnTo>
                  <a:lnTo>
                    <a:pt x="102" y="124"/>
                  </a:lnTo>
                  <a:lnTo>
                    <a:pt x="105" y="125"/>
                  </a:lnTo>
                  <a:lnTo>
                    <a:pt x="107" y="122"/>
                  </a:lnTo>
                  <a:lnTo>
                    <a:pt x="116" y="122"/>
                  </a:lnTo>
                  <a:lnTo>
                    <a:pt x="120" y="127"/>
                  </a:lnTo>
                  <a:lnTo>
                    <a:pt x="124" y="121"/>
                  </a:lnTo>
                  <a:lnTo>
                    <a:pt x="127" y="112"/>
                  </a:lnTo>
                  <a:lnTo>
                    <a:pt x="130" y="112"/>
                  </a:lnTo>
                  <a:lnTo>
                    <a:pt x="132" y="103"/>
                  </a:lnTo>
                  <a:lnTo>
                    <a:pt x="129" y="97"/>
                  </a:lnTo>
                  <a:lnTo>
                    <a:pt x="141" y="93"/>
                  </a:lnTo>
                  <a:lnTo>
                    <a:pt x="144" y="88"/>
                  </a:lnTo>
                  <a:lnTo>
                    <a:pt x="144" y="87"/>
                  </a:lnTo>
                  <a:lnTo>
                    <a:pt x="144" y="87"/>
                  </a:lnTo>
                  <a:lnTo>
                    <a:pt x="148" y="85"/>
                  </a:lnTo>
                  <a:lnTo>
                    <a:pt x="151" y="81"/>
                  </a:lnTo>
                  <a:lnTo>
                    <a:pt x="154" y="81"/>
                  </a:lnTo>
                  <a:lnTo>
                    <a:pt x="160" y="74"/>
                  </a:lnTo>
                  <a:lnTo>
                    <a:pt x="176" y="76"/>
                  </a:lnTo>
                  <a:lnTo>
                    <a:pt x="187" y="71"/>
                  </a:lnTo>
                  <a:lnTo>
                    <a:pt x="193" y="76"/>
                  </a:lnTo>
                  <a:lnTo>
                    <a:pt x="196" y="76"/>
                  </a:lnTo>
                  <a:lnTo>
                    <a:pt x="198" y="68"/>
                  </a:lnTo>
                  <a:lnTo>
                    <a:pt x="194" y="59"/>
                  </a:lnTo>
                  <a:lnTo>
                    <a:pt x="193" y="53"/>
                  </a:lnTo>
                  <a:lnTo>
                    <a:pt x="194" y="47"/>
                  </a:lnTo>
                  <a:lnTo>
                    <a:pt x="191" y="37"/>
                  </a:lnTo>
                  <a:lnTo>
                    <a:pt x="190" y="37"/>
                  </a:lnTo>
                  <a:lnTo>
                    <a:pt x="184" y="31"/>
                  </a:lnTo>
                  <a:lnTo>
                    <a:pt x="188" y="28"/>
                  </a:lnTo>
                  <a:lnTo>
                    <a:pt x="194" y="29"/>
                  </a:lnTo>
                  <a:lnTo>
                    <a:pt x="197" y="26"/>
                  </a:lnTo>
                  <a:lnTo>
                    <a:pt x="201" y="26"/>
                  </a:lnTo>
                  <a:lnTo>
                    <a:pt x="207" y="18"/>
                  </a:lnTo>
                  <a:lnTo>
                    <a:pt x="216" y="19"/>
                  </a:lnTo>
                  <a:lnTo>
                    <a:pt x="222" y="16"/>
                  </a:lnTo>
                  <a:lnTo>
                    <a:pt x="222" y="16"/>
                  </a:lnTo>
                  <a:lnTo>
                    <a:pt x="228" y="18"/>
                  </a:lnTo>
                  <a:lnTo>
                    <a:pt x="239" y="4"/>
                  </a:lnTo>
                  <a:lnTo>
                    <a:pt x="247" y="0"/>
                  </a:lnTo>
                  <a:lnTo>
                    <a:pt x="25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2" name="Freeform 14">
              <a:extLst>
                <a:ext uri="{FF2B5EF4-FFF2-40B4-BE49-F238E27FC236}">
                  <a16:creationId xmlns:a16="http://schemas.microsoft.com/office/drawing/2014/main" id="{1960E25C-BF3D-46E5-9376-E6E49391C8B8}"/>
                </a:ext>
              </a:extLst>
            </p:cNvPr>
            <p:cNvSpPr>
              <a:spLocks/>
            </p:cNvSpPr>
            <p:nvPr/>
          </p:nvSpPr>
          <p:spPr bwMode="auto">
            <a:xfrm>
              <a:off x="9256713" y="1443038"/>
              <a:ext cx="390525" cy="325438"/>
            </a:xfrm>
            <a:custGeom>
              <a:avLst/>
              <a:gdLst>
                <a:gd name="T0" fmla="*/ 203 w 246"/>
                <a:gd name="T1" fmla="*/ 113 h 205"/>
                <a:gd name="T2" fmla="*/ 203 w 246"/>
                <a:gd name="T3" fmla="*/ 124 h 205"/>
                <a:gd name="T4" fmla="*/ 204 w 246"/>
                <a:gd name="T5" fmla="*/ 126 h 205"/>
                <a:gd name="T6" fmla="*/ 213 w 246"/>
                <a:gd name="T7" fmla="*/ 131 h 205"/>
                <a:gd name="T8" fmla="*/ 223 w 246"/>
                <a:gd name="T9" fmla="*/ 138 h 205"/>
                <a:gd name="T10" fmla="*/ 237 w 246"/>
                <a:gd name="T11" fmla="*/ 154 h 205"/>
                <a:gd name="T12" fmla="*/ 246 w 246"/>
                <a:gd name="T13" fmla="*/ 174 h 205"/>
                <a:gd name="T14" fmla="*/ 237 w 246"/>
                <a:gd name="T15" fmla="*/ 177 h 205"/>
                <a:gd name="T16" fmla="*/ 220 w 246"/>
                <a:gd name="T17" fmla="*/ 171 h 205"/>
                <a:gd name="T18" fmla="*/ 219 w 246"/>
                <a:gd name="T19" fmla="*/ 185 h 205"/>
                <a:gd name="T20" fmla="*/ 212 w 246"/>
                <a:gd name="T21" fmla="*/ 178 h 205"/>
                <a:gd name="T22" fmla="*/ 206 w 246"/>
                <a:gd name="T23" fmla="*/ 182 h 205"/>
                <a:gd name="T24" fmla="*/ 204 w 246"/>
                <a:gd name="T25" fmla="*/ 205 h 205"/>
                <a:gd name="T26" fmla="*/ 183 w 246"/>
                <a:gd name="T27" fmla="*/ 190 h 205"/>
                <a:gd name="T28" fmla="*/ 170 w 246"/>
                <a:gd name="T29" fmla="*/ 190 h 205"/>
                <a:gd name="T30" fmla="*/ 164 w 246"/>
                <a:gd name="T31" fmla="*/ 191 h 205"/>
                <a:gd name="T32" fmla="*/ 137 w 246"/>
                <a:gd name="T33" fmla="*/ 188 h 205"/>
                <a:gd name="T34" fmla="*/ 111 w 246"/>
                <a:gd name="T35" fmla="*/ 177 h 205"/>
                <a:gd name="T36" fmla="*/ 103 w 246"/>
                <a:gd name="T37" fmla="*/ 166 h 205"/>
                <a:gd name="T38" fmla="*/ 94 w 246"/>
                <a:gd name="T39" fmla="*/ 154 h 205"/>
                <a:gd name="T40" fmla="*/ 80 w 246"/>
                <a:gd name="T41" fmla="*/ 152 h 205"/>
                <a:gd name="T42" fmla="*/ 65 w 246"/>
                <a:gd name="T43" fmla="*/ 137 h 205"/>
                <a:gd name="T44" fmla="*/ 53 w 246"/>
                <a:gd name="T45" fmla="*/ 138 h 205"/>
                <a:gd name="T46" fmla="*/ 38 w 246"/>
                <a:gd name="T47" fmla="*/ 135 h 205"/>
                <a:gd name="T48" fmla="*/ 31 w 246"/>
                <a:gd name="T49" fmla="*/ 128 h 205"/>
                <a:gd name="T50" fmla="*/ 4 w 246"/>
                <a:gd name="T51" fmla="*/ 113 h 205"/>
                <a:gd name="T52" fmla="*/ 0 w 246"/>
                <a:gd name="T53" fmla="*/ 115 h 205"/>
                <a:gd name="T54" fmla="*/ 1 w 246"/>
                <a:gd name="T55" fmla="*/ 101 h 205"/>
                <a:gd name="T56" fmla="*/ 1 w 246"/>
                <a:gd name="T57" fmla="*/ 93 h 205"/>
                <a:gd name="T58" fmla="*/ 40 w 246"/>
                <a:gd name="T59" fmla="*/ 97 h 205"/>
                <a:gd name="T60" fmla="*/ 41 w 246"/>
                <a:gd name="T61" fmla="*/ 82 h 205"/>
                <a:gd name="T62" fmla="*/ 37 w 246"/>
                <a:gd name="T63" fmla="*/ 76 h 205"/>
                <a:gd name="T64" fmla="*/ 38 w 246"/>
                <a:gd name="T65" fmla="*/ 68 h 205"/>
                <a:gd name="T66" fmla="*/ 25 w 246"/>
                <a:gd name="T67" fmla="*/ 45 h 205"/>
                <a:gd name="T68" fmla="*/ 13 w 246"/>
                <a:gd name="T69" fmla="*/ 26 h 205"/>
                <a:gd name="T70" fmla="*/ 4 w 246"/>
                <a:gd name="T71" fmla="*/ 9 h 205"/>
                <a:gd name="T72" fmla="*/ 19 w 246"/>
                <a:gd name="T73" fmla="*/ 0 h 205"/>
                <a:gd name="T74" fmla="*/ 17 w 246"/>
                <a:gd name="T75" fmla="*/ 12 h 205"/>
                <a:gd name="T76" fmla="*/ 31 w 246"/>
                <a:gd name="T77" fmla="*/ 13 h 205"/>
                <a:gd name="T78" fmla="*/ 44 w 246"/>
                <a:gd name="T79" fmla="*/ 25 h 205"/>
                <a:gd name="T80" fmla="*/ 53 w 246"/>
                <a:gd name="T81" fmla="*/ 26 h 205"/>
                <a:gd name="T82" fmla="*/ 78 w 246"/>
                <a:gd name="T83" fmla="*/ 44 h 205"/>
                <a:gd name="T84" fmla="*/ 86 w 246"/>
                <a:gd name="T85" fmla="*/ 47 h 205"/>
                <a:gd name="T86" fmla="*/ 93 w 246"/>
                <a:gd name="T87" fmla="*/ 45 h 205"/>
                <a:gd name="T88" fmla="*/ 105 w 246"/>
                <a:gd name="T89" fmla="*/ 44 h 205"/>
                <a:gd name="T90" fmla="*/ 115 w 246"/>
                <a:gd name="T91" fmla="*/ 48 h 205"/>
                <a:gd name="T92" fmla="*/ 115 w 246"/>
                <a:gd name="T93" fmla="*/ 25 h 205"/>
                <a:gd name="T94" fmla="*/ 118 w 246"/>
                <a:gd name="T95" fmla="*/ 26 h 205"/>
                <a:gd name="T96" fmla="*/ 133 w 246"/>
                <a:gd name="T97" fmla="*/ 22 h 205"/>
                <a:gd name="T98" fmla="*/ 158 w 246"/>
                <a:gd name="T99" fmla="*/ 31 h 205"/>
                <a:gd name="T100" fmla="*/ 167 w 246"/>
                <a:gd name="T101" fmla="*/ 38 h 205"/>
                <a:gd name="T102" fmla="*/ 166 w 246"/>
                <a:gd name="T103" fmla="*/ 50 h 205"/>
                <a:gd name="T104" fmla="*/ 179 w 246"/>
                <a:gd name="T105" fmla="*/ 47 h 205"/>
                <a:gd name="T106" fmla="*/ 175 w 246"/>
                <a:gd name="T107" fmla="*/ 56 h 205"/>
                <a:gd name="T108" fmla="*/ 180 w 246"/>
                <a:gd name="T109" fmla="*/ 65 h 205"/>
                <a:gd name="T110" fmla="*/ 182 w 246"/>
                <a:gd name="T111" fmla="*/ 72 h 205"/>
                <a:gd name="T112" fmla="*/ 192 w 246"/>
                <a:gd name="T113" fmla="*/ 69 h 205"/>
                <a:gd name="T114" fmla="*/ 191 w 246"/>
                <a:gd name="T115" fmla="*/ 73 h 205"/>
                <a:gd name="T116" fmla="*/ 195 w 246"/>
                <a:gd name="T117" fmla="*/ 81 h 205"/>
                <a:gd name="T118" fmla="*/ 194 w 246"/>
                <a:gd name="T119" fmla="*/ 93 h 205"/>
                <a:gd name="T120" fmla="*/ 201 w 246"/>
                <a:gd name="T121" fmla="*/ 110 h 205"/>
                <a:gd name="T122" fmla="*/ 200 w 246"/>
                <a:gd name="T123" fmla="*/ 11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6" h="205">
                  <a:moveTo>
                    <a:pt x="200" y="110"/>
                  </a:moveTo>
                  <a:lnTo>
                    <a:pt x="203" y="113"/>
                  </a:lnTo>
                  <a:lnTo>
                    <a:pt x="203" y="113"/>
                  </a:lnTo>
                  <a:lnTo>
                    <a:pt x="203" y="118"/>
                  </a:lnTo>
                  <a:lnTo>
                    <a:pt x="204" y="121"/>
                  </a:lnTo>
                  <a:lnTo>
                    <a:pt x="203" y="124"/>
                  </a:lnTo>
                  <a:lnTo>
                    <a:pt x="200" y="122"/>
                  </a:lnTo>
                  <a:lnTo>
                    <a:pt x="200" y="125"/>
                  </a:lnTo>
                  <a:lnTo>
                    <a:pt x="204" y="126"/>
                  </a:lnTo>
                  <a:lnTo>
                    <a:pt x="207" y="125"/>
                  </a:lnTo>
                  <a:lnTo>
                    <a:pt x="210" y="131"/>
                  </a:lnTo>
                  <a:lnTo>
                    <a:pt x="213" y="131"/>
                  </a:lnTo>
                  <a:lnTo>
                    <a:pt x="215" y="129"/>
                  </a:lnTo>
                  <a:lnTo>
                    <a:pt x="217" y="131"/>
                  </a:lnTo>
                  <a:lnTo>
                    <a:pt x="223" y="138"/>
                  </a:lnTo>
                  <a:lnTo>
                    <a:pt x="223" y="138"/>
                  </a:lnTo>
                  <a:lnTo>
                    <a:pt x="232" y="156"/>
                  </a:lnTo>
                  <a:lnTo>
                    <a:pt x="237" y="154"/>
                  </a:lnTo>
                  <a:lnTo>
                    <a:pt x="238" y="159"/>
                  </a:lnTo>
                  <a:lnTo>
                    <a:pt x="244" y="160"/>
                  </a:lnTo>
                  <a:lnTo>
                    <a:pt x="246" y="174"/>
                  </a:lnTo>
                  <a:lnTo>
                    <a:pt x="246" y="174"/>
                  </a:lnTo>
                  <a:lnTo>
                    <a:pt x="246" y="177"/>
                  </a:lnTo>
                  <a:lnTo>
                    <a:pt x="237" y="177"/>
                  </a:lnTo>
                  <a:lnTo>
                    <a:pt x="229" y="166"/>
                  </a:lnTo>
                  <a:lnTo>
                    <a:pt x="228" y="172"/>
                  </a:lnTo>
                  <a:lnTo>
                    <a:pt x="220" y="171"/>
                  </a:lnTo>
                  <a:lnTo>
                    <a:pt x="220" y="190"/>
                  </a:lnTo>
                  <a:lnTo>
                    <a:pt x="219" y="190"/>
                  </a:lnTo>
                  <a:lnTo>
                    <a:pt x="219" y="185"/>
                  </a:lnTo>
                  <a:lnTo>
                    <a:pt x="215" y="184"/>
                  </a:lnTo>
                  <a:lnTo>
                    <a:pt x="215" y="181"/>
                  </a:lnTo>
                  <a:lnTo>
                    <a:pt x="212" y="178"/>
                  </a:lnTo>
                  <a:lnTo>
                    <a:pt x="204" y="178"/>
                  </a:lnTo>
                  <a:lnTo>
                    <a:pt x="207" y="181"/>
                  </a:lnTo>
                  <a:lnTo>
                    <a:pt x="206" y="182"/>
                  </a:lnTo>
                  <a:lnTo>
                    <a:pt x="210" y="191"/>
                  </a:lnTo>
                  <a:lnTo>
                    <a:pt x="215" y="196"/>
                  </a:lnTo>
                  <a:lnTo>
                    <a:pt x="204" y="205"/>
                  </a:lnTo>
                  <a:lnTo>
                    <a:pt x="201" y="203"/>
                  </a:lnTo>
                  <a:lnTo>
                    <a:pt x="194" y="196"/>
                  </a:lnTo>
                  <a:lnTo>
                    <a:pt x="183" y="190"/>
                  </a:lnTo>
                  <a:lnTo>
                    <a:pt x="179" y="188"/>
                  </a:lnTo>
                  <a:lnTo>
                    <a:pt x="176" y="191"/>
                  </a:lnTo>
                  <a:lnTo>
                    <a:pt x="170" y="190"/>
                  </a:lnTo>
                  <a:lnTo>
                    <a:pt x="170" y="190"/>
                  </a:lnTo>
                  <a:lnTo>
                    <a:pt x="167" y="188"/>
                  </a:lnTo>
                  <a:lnTo>
                    <a:pt x="164" y="191"/>
                  </a:lnTo>
                  <a:lnTo>
                    <a:pt x="161" y="191"/>
                  </a:lnTo>
                  <a:lnTo>
                    <a:pt x="143" y="184"/>
                  </a:lnTo>
                  <a:lnTo>
                    <a:pt x="137" y="188"/>
                  </a:lnTo>
                  <a:lnTo>
                    <a:pt x="123" y="182"/>
                  </a:lnTo>
                  <a:lnTo>
                    <a:pt x="112" y="175"/>
                  </a:lnTo>
                  <a:lnTo>
                    <a:pt x="111" y="177"/>
                  </a:lnTo>
                  <a:lnTo>
                    <a:pt x="106" y="172"/>
                  </a:lnTo>
                  <a:lnTo>
                    <a:pt x="102" y="172"/>
                  </a:lnTo>
                  <a:lnTo>
                    <a:pt x="103" y="166"/>
                  </a:lnTo>
                  <a:lnTo>
                    <a:pt x="97" y="162"/>
                  </a:lnTo>
                  <a:lnTo>
                    <a:pt x="97" y="159"/>
                  </a:lnTo>
                  <a:lnTo>
                    <a:pt x="94" y="154"/>
                  </a:lnTo>
                  <a:lnTo>
                    <a:pt x="89" y="152"/>
                  </a:lnTo>
                  <a:lnTo>
                    <a:pt x="84" y="150"/>
                  </a:lnTo>
                  <a:lnTo>
                    <a:pt x="80" y="152"/>
                  </a:lnTo>
                  <a:lnTo>
                    <a:pt x="77" y="144"/>
                  </a:lnTo>
                  <a:lnTo>
                    <a:pt x="72" y="144"/>
                  </a:lnTo>
                  <a:lnTo>
                    <a:pt x="65" y="137"/>
                  </a:lnTo>
                  <a:lnTo>
                    <a:pt x="62" y="138"/>
                  </a:lnTo>
                  <a:lnTo>
                    <a:pt x="59" y="135"/>
                  </a:lnTo>
                  <a:lnTo>
                    <a:pt x="53" y="138"/>
                  </a:lnTo>
                  <a:lnTo>
                    <a:pt x="50" y="141"/>
                  </a:lnTo>
                  <a:lnTo>
                    <a:pt x="46" y="140"/>
                  </a:lnTo>
                  <a:lnTo>
                    <a:pt x="38" y="135"/>
                  </a:lnTo>
                  <a:lnTo>
                    <a:pt x="35" y="137"/>
                  </a:lnTo>
                  <a:lnTo>
                    <a:pt x="35" y="132"/>
                  </a:lnTo>
                  <a:lnTo>
                    <a:pt x="31" y="128"/>
                  </a:lnTo>
                  <a:lnTo>
                    <a:pt x="28" y="119"/>
                  </a:lnTo>
                  <a:lnTo>
                    <a:pt x="16" y="113"/>
                  </a:lnTo>
                  <a:lnTo>
                    <a:pt x="4" y="113"/>
                  </a:lnTo>
                  <a:lnTo>
                    <a:pt x="3" y="116"/>
                  </a:lnTo>
                  <a:lnTo>
                    <a:pt x="3" y="116"/>
                  </a:lnTo>
                  <a:lnTo>
                    <a:pt x="0" y="115"/>
                  </a:lnTo>
                  <a:lnTo>
                    <a:pt x="0" y="106"/>
                  </a:lnTo>
                  <a:lnTo>
                    <a:pt x="3" y="104"/>
                  </a:lnTo>
                  <a:lnTo>
                    <a:pt x="1" y="101"/>
                  </a:lnTo>
                  <a:lnTo>
                    <a:pt x="3" y="97"/>
                  </a:lnTo>
                  <a:lnTo>
                    <a:pt x="0" y="96"/>
                  </a:lnTo>
                  <a:lnTo>
                    <a:pt x="1" y="93"/>
                  </a:lnTo>
                  <a:lnTo>
                    <a:pt x="12" y="88"/>
                  </a:lnTo>
                  <a:lnTo>
                    <a:pt x="32" y="98"/>
                  </a:lnTo>
                  <a:lnTo>
                    <a:pt x="40" y="97"/>
                  </a:lnTo>
                  <a:lnTo>
                    <a:pt x="43" y="94"/>
                  </a:lnTo>
                  <a:lnTo>
                    <a:pt x="38" y="90"/>
                  </a:lnTo>
                  <a:lnTo>
                    <a:pt x="41" y="82"/>
                  </a:lnTo>
                  <a:lnTo>
                    <a:pt x="43" y="84"/>
                  </a:lnTo>
                  <a:lnTo>
                    <a:pt x="46" y="79"/>
                  </a:lnTo>
                  <a:lnTo>
                    <a:pt x="37" y="76"/>
                  </a:lnTo>
                  <a:lnTo>
                    <a:pt x="41" y="72"/>
                  </a:lnTo>
                  <a:lnTo>
                    <a:pt x="41" y="68"/>
                  </a:lnTo>
                  <a:lnTo>
                    <a:pt x="38" y="68"/>
                  </a:lnTo>
                  <a:lnTo>
                    <a:pt x="40" y="65"/>
                  </a:lnTo>
                  <a:lnTo>
                    <a:pt x="34" y="53"/>
                  </a:lnTo>
                  <a:lnTo>
                    <a:pt x="25" y="45"/>
                  </a:lnTo>
                  <a:lnTo>
                    <a:pt x="20" y="38"/>
                  </a:lnTo>
                  <a:lnTo>
                    <a:pt x="14" y="32"/>
                  </a:lnTo>
                  <a:lnTo>
                    <a:pt x="13" y="26"/>
                  </a:lnTo>
                  <a:lnTo>
                    <a:pt x="7" y="20"/>
                  </a:lnTo>
                  <a:lnTo>
                    <a:pt x="6" y="15"/>
                  </a:lnTo>
                  <a:lnTo>
                    <a:pt x="4" y="9"/>
                  </a:lnTo>
                  <a:lnTo>
                    <a:pt x="7" y="9"/>
                  </a:lnTo>
                  <a:lnTo>
                    <a:pt x="10" y="4"/>
                  </a:lnTo>
                  <a:lnTo>
                    <a:pt x="19" y="0"/>
                  </a:lnTo>
                  <a:lnTo>
                    <a:pt x="19" y="0"/>
                  </a:lnTo>
                  <a:lnTo>
                    <a:pt x="22" y="7"/>
                  </a:lnTo>
                  <a:lnTo>
                    <a:pt x="17" y="12"/>
                  </a:lnTo>
                  <a:lnTo>
                    <a:pt x="23" y="12"/>
                  </a:lnTo>
                  <a:lnTo>
                    <a:pt x="25" y="15"/>
                  </a:lnTo>
                  <a:lnTo>
                    <a:pt x="31" y="13"/>
                  </a:lnTo>
                  <a:lnTo>
                    <a:pt x="41" y="19"/>
                  </a:lnTo>
                  <a:lnTo>
                    <a:pt x="44" y="22"/>
                  </a:lnTo>
                  <a:lnTo>
                    <a:pt x="44" y="25"/>
                  </a:lnTo>
                  <a:lnTo>
                    <a:pt x="47" y="23"/>
                  </a:lnTo>
                  <a:lnTo>
                    <a:pt x="50" y="26"/>
                  </a:lnTo>
                  <a:lnTo>
                    <a:pt x="53" y="26"/>
                  </a:lnTo>
                  <a:lnTo>
                    <a:pt x="62" y="38"/>
                  </a:lnTo>
                  <a:lnTo>
                    <a:pt x="71" y="44"/>
                  </a:lnTo>
                  <a:lnTo>
                    <a:pt x="78" y="44"/>
                  </a:lnTo>
                  <a:lnTo>
                    <a:pt x="86" y="40"/>
                  </a:lnTo>
                  <a:lnTo>
                    <a:pt x="89" y="41"/>
                  </a:lnTo>
                  <a:lnTo>
                    <a:pt x="86" y="47"/>
                  </a:lnTo>
                  <a:lnTo>
                    <a:pt x="89" y="50"/>
                  </a:lnTo>
                  <a:lnTo>
                    <a:pt x="93" y="47"/>
                  </a:lnTo>
                  <a:lnTo>
                    <a:pt x="93" y="45"/>
                  </a:lnTo>
                  <a:lnTo>
                    <a:pt x="99" y="43"/>
                  </a:lnTo>
                  <a:lnTo>
                    <a:pt x="102" y="45"/>
                  </a:lnTo>
                  <a:lnTo>
                    <a:pt x="105" y="44"/>
                  </a:lnTo>
                  <a:lnTo>
                    <a:pt x="105" y="48"/>
                  </a:lnTo>
                  <a:lnTo>
                    <a:pt x="109" y="45"/>
                  </a:lnTo>
                  <a:lnTo>
                    <a:pt x="115" y="48"/>
                  </a:lnTo>
                  <a:lnTo>
                    <a:pt x="115" y="45"/>
                  </a:lnTo>
                  <a:lnTo>
                    <a:pt x="123" y="44"/>
                  </a:lnTo>
                  <a:lnTo>
                    <a:pt x="115" y="25"/>
                  </a:lnTo>
                  <a:lnTo>
                    <a:pt x="115" y="25"/>
                  </a:lnTo>
                  <a:lnTo>
                    <a:pt x="117" y="23"/>
                  </a:lnTo>
                  <a:lnTo>
                    <a:pt x="118" y="26"/>
                  </a:lnTo>
                  <a:lnTo>
                    <a:pt x="123" y="25"/>
                  </a:lnTo>
                  <a:lnTo>
                    <a:pt x="124" y="26"/>
                  </a:lnTo>
                  <a:lnTo>
                    <a:pt x="133" y="22"/>
                  </a:lnTo>
                  <a:lnTo>
                    <a:pt x="134" y="25"/>
                  </a:lnTo>
                  <a:lnTo>
                    <a:pt x="149" y="25"/>
                  </a:lnTo>
                  <a:lnTo>
                    <a:pt x="158" y="31"/>
                  </a:lnTo>
                  <a:lnTo>
                    <a:pt x="160" y="34"/>
                  </a:lnTo>
                  <a:lnTo>
                    <a:pt x="163" y="34"/>
                  </a:lnTo>
                  <a:lnTo>
                    <a:pt x="167" y="38"/>
                  </a:lnTo>
                  <a:lnTo>
                    <a:pt x="166" y="41"/>
                  </a:lnTo>
                  <a:lnTo>
                    <a:pt x="160" y="47"/>
                  </a:lnTo>
                  <a:lnTo>
                    <a:pt x="166" y="50"/>
                  </a:lnTo>
                  <a:lnTo>
                    <a:pt x="169" y="47"/>
                  </a:lnTo>
                  <a:lnTo>
                    <a:pt x="170" y="48"/>
                  </a:lnTo>
                  <a:lnTo>
                    <a:pt x="179" y="47"/>
                  </a:lnTo>
                  <a:lnTo>
                    <a:pt x="180" y="48"/>
                  </a:lnTo>
                  <a:lnTo>
                    <a:pt x="173" y="53"/>
                  </a:lnTo>
                  <a:lnTo>
                    <a:pt x="175" y="56"/>
                  </a:lnTo>
                  <a:lnTo>
                    <a:pt x="170" y="59"/>
                  </a:lnTo>
                  <a:lnTo>
                    <a:pt x="175" y="59"/>
                  </a:lnTo>
                  <a:lnTo>
                    <a:pt x="180" y="65"/>
                  </a:lnTo>
                  <a:lnTo>
                    <a:pt x="180" y="68"/>
                  </a:lnTo>
                  <a:lnTo>
                    <a:pt x="179" y="72"/>
                  </a:lnTo>
                  <a:lnTo>
                    <a:pt x="182" y="72"/>
                  </a:lnTo>
                  <a:lnTo>
                    <a:pt x="182" y="69"/>
                  </a:lnTo>
                  <a:lnTo>
                    <a:pt x="191" y="72"/>
                  </a:lnTo>
                  <a:lnTo>
                    <a:pt x="192" y="69"/>
                  </a:lnTo>
                  <a:lnTo>
                    <a:pt x="192" y="73"/>
                  </a:lnTo>
                  <a:lnTo>
                    <a:pt x="192" y="73"/>
                  </a:lnTo>
                  <a:lnTo>
                    <a:pt x="191" y="73"/>
                  </a:lnTo>
                  <a:lnTo>
                    <a:pt x="191" y="73"/>
                  </a:lnTo>
                  <a:lnTo>
                    <a:pt x="192" y="81"/>
                  </a:lnTo>
                  <a:lnTo>
                    <a:pt x="195" y="81"/>
                  </a:lnTo>
                  <a:lnTo>
                    <a:pt x="195" y="91"/>
                  </a:lnTo>
                  <a:lnTo>
                    <a:pt x="194" y="90"/>
                  </a:lnTo>
                  <a:lnTo>
                    <a:pt x="194" y="93"/>
                  </a:lnTo>
                  <a:lnTo>
                    <a:pt x="203" y="104"/>
                  </a:lnTo>
                  <a:lnTo>
                    <a:pt x="201" y="110"/>
                  </a:lnTo>
                  <a:lnTo>
                    <a:pt x="201" y="110"/>
                  </a:lnTo>
                  <a:lnTo>
                    <a:pt x="200" y="110"/>
                  </a:lnTo>
                  <a:lnTo>
                    <a:pt x="200" y="110"/>
                  </a:lnTo>
                  <a:lnTo>
                    <a:pt x="200" y="110"/>
                  </a:lnTo>
                  <a:lnTo>
                    <a:pt x="200" y="110"/>
                  </a:lnTo>
                  <a:lnTo>
                    <a:pt x="200" y="1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3" name="Freeform 15">
              <a:extLst>
                <a:ext uri="{FF2B5EF4-FFF2-40B4-BE49-F238E27FC236}">
                  <a16:creationId xmlns:a16="http://schemas.microsoft.com/office/drawing/2014/main" id="{72392CB8-E877-4BCB-B0BD-6F878887A040}"/>
                </a:ext>
              </a:extLst>
            </p:cNvPr>
            <p:cNvSpPr>
              <a:spLocks/>
            </p:cNvSpPr>
            <p:nvPr/>
          </p:nvSpPr>
          <p:spPr bwMode="auto">
            <a:xfrm>
              <a:off x="9428163" y="1363663"/>
              <a:ext cx="274638" cy="298450"/>
            </a:xfrm>
            <a:custGeom>
              <a:avLst/>
              <a:gdLst>
                <a:gd name="T0" fmla="*/ 107 w 173"/>
                <a:gd name="T1" fmla="*/ 179 h 188"/>
                <a:gd name="T2" fmla="*/ 99 w 173"/>
                <a:gd name="T3" fmla="*/ 175 h 188"/>
                <a:gd name="T4" fmla="*/ 92 w 173"/>
                <a:gd name="T5" fmla="*/ 172 h 188"/>
                <a:gd name="T6" fmla="*/ 95 w 173"/>
                <a:gd name="T7" fmla="*/ 168 h 188"/>
                <a:gd name="T8" fmla="*/ 92 w 173"/>
                <a:gd name="T9" fmla="*/ 160 h 188"/>
                <a:gd name="T10" fmla="*/ 92 w 173"/>
                <a:gd name="T11" fmla="*/ 160 h 188"/>
                <a:gd name="T12" fmla="*/ 95 w 173"/>
                <a:gd name="T13" fmla="*/ 156 h 188"/>
                <a:gd name="T14" fmla="*/ 87 w 173"/>
                <a:gd name="T15" fmla="*/ 141 h 188"/>
                <a:gd name="T16" fmla="*/ 83 w 173"/>
                <a:gd name="T17" fmla="*/ 123 h 188"/>
                <a:gd name="T18" fmla="*/ 84 w 173"/>
                <a:gd name="T19" fmla="*/ 123 h 188"/>
                <a:gd name="T20" fmla="*/ 75 w 173"/>
                <a:gd name="T21" fmla="*/ 119 h 188"/>
                <a:gd name="T22" fmla="*/ 72 w 173"/>
                <a:gd name="T23" fmla="*/ 118 h 188"/>
                <a:gd name="T24" fmla="*/ 62 w 173"/>
                <a:gd name="T25" fmla="*/ 109 h 188"/>
                <a:gd name="T26" fmla="*/ 72 w 173"/>
                <a:gd name="T27" fmla="*/ 98 h 188"/>
                <a:gd name="T28" fmla="*/ 61 w 173"/>
                <a:gd name="T29" fmla="*/ 97 h 188"/>
                <a:gd name="T30" fmla="*/ 58 w 173"/>
                <a:gd name="T31" fmla="*/ 91 h 188"/>
                <a:gd name="T32" fmla="*/ 52 w 173"/>
                <a:gd name="T33" fmla="*/ 84 h 188"/>
                <a:gd name="T34" fmla="*/ 26 w 173"/>
                <a:gd name="T35" fmla="*/ 75 h 188"/>
                <a:gd name="T36" fmla="*/ 15 w 173"/>
                <a:gd name="T37" fmla="*/ 75 h 188"/>
                <a:gd name="T38" fmla="*/ 7 w 173"/>
                <a:gd name="T39" fmla="*/ 76 h 188"/>
                <a:gd name="T40" fmla="*/ 3 w 173"/>
                <a:gd name="T41" fmla="*/ 65 h 188"/>
                <a:gd name="T42" fmla="*/ 4 w 173"/>
                <a:gd name="T43" fmla="*/ 31 h 188"/>
                <a:gd name="T44" fmla="*/ 15 w 173"/>
                <a:gd name="T45" fmla="*/ 26 h 188"/>
                <a:gd name="T46" fmla="*/ 16 w 173"/>
                <a:gd name="T47" fmla="*/ 1 h 188"/>
                <a:gd name="T48" fmla="*/ 21 w 173"/>
                <a:gd name="T49" fmla="*/ 4 h 188"/>
                <a:gd name="T50" fmla="*/ 38 w 173"/>
                <a:gd name="T51" fmla="*/ 12 h 188"/>
                <a:gd name="T52" fmla="*/ 50 w 173"/>
                <a:gd name="T53" fmla="*/ 38 h 188"/>
                <a:gd name="T54" fmla="*/ 83 w 173"/>
                <a:gd name="T55" fmla="*/ 38 h 188"/>
                <a:gd name="T56" fmla="*/ 107 w 173"/>
                <a:gd name="T57" fmla="*/ 48 h 188"/>
                <a:gd name="T58" fmla="*/ 107 w 173"/>
                <a:gd name="T59" fmla="*/ 59 h 188"/>
                <a:gd name="T60" fmla="*/ 107 w 173"/>
                <a:gd name="T61" fmla="*/ 75 h 188"/>
                <a:gd name="T62" fmla="*/ 118 w 173"/>
                <a:gd name="T63" fmla="*/ 82 h 188"/>
                <a:gd name="T64" fmla="*/ 121 w 173"/>
                <a:gd name="T65" fmla="*/ 87 h 188"/>
                <a:gd name="T66" fmla="*/ 124 w 173"/>
                <a:gd name="T67" fmla="*/ 95 h 188"/>
                <a:gd name="T68" fmla="*/ 133 w 173"/>
                <a:gd name="T69" fmla="*/ 101 h 188"/>
                <a:gd name="T70" fmla="*/ 142 w 173"/>
                <a:gd name="T71" fmla="*/ 101 h 188"/>
                <a:gd name="T72" fmla="*/ 147 w 173"/>
                <a:gd name="T73" fmla="*/ 106 h 188"/>
                <a:gd name="T74" fmla="*/ 151 w 173"/>
                <a:gd name="T75" fmla="*/ 122 h 188"/>
                <a:gd name="T76" fmla="*/ 164 w 173"/>
                <a:gd name="T77" fmla="*/ 137 h 188"/>
                <a:gd name="T78" fmla="*/ 173 w 173"/>
                <a:gd name="T79" fmla="*/ 154 h 188"/>
                <a:gd name="T80" fmla="*/ 172 w 173"/>
                <a:gd name="T81" fmla="*/ 160 h 188"/>
                <a:gd name="T82" fmla="*/ 161 w 173"/>
                <a:gd name="T83" fmla="*/ 165 h 188"/>
                <a:gd name="T84" fmla="*/ 158 w 173"/>
                <a:gd name="T85" fmla="*/ 160 h 188"/>
                <a:gd name="T86" fmla="*/ 147 w 173"/>
                <a:gd name="T87" fmla="*/ 168 h 188"/>
                <a:gd name="T88" fmla="*/ 129 w 173"/>
                <a:gd name="T89" fmla="*/ 165 h 188"/>
                <a:gd name="T90" fmla="*/ 123 w 173"/>
                <a:gd name="T9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3" h="188">
                  <a:moveTo>
                    <a:pt x="115" y="188"/>
                  </a:moveTo>
                  <a:lnTo>
                    <a:pt x="109" y="181"/>
                  </a:lnTo>
                  <a:lnTo>
                    <a:pt x="107" y="179"/>
                  </a:lnTo>
                  <a:lnTo>
                    <a:pt x="105" y="181"/>
                  </a:lnTo>
                  <a:lnTo>
                    <a:pt x="102" y="181"/>
                  </a:lnTo>
                  <a:lnTo>
                    <a:pt x="99" y="175"/>
                  </a:lnTo>
                  <a:lnTo>
                    <a:pt x="96" y="176"/>
                  </a:lnTo>
                  <a:lnTo>
                    <a:pt x="92" y="175"/>
                  </a:lnTo>
                  <a:lnTo>
                    <a:pt x="92" y="172"/>
                  </a:lnTo>
                  <a:lnTo>
                    <a:pt x="95" y="174"/>
                  </a:lnTo>
                  <a:lnTo>
                    <a:pt x="96" y="171"/>
                  </a:lnTo>
                  <a:lnTo>
                    <a:pt x="95" y="168"/>
                  </a:lnTo>
                  <a:lnTo>
                    <a:pt x="95" y="163"/>
                  </a:lnTo>
                  <a:lnTo>
                    <a:pt x="95" y="163"/>
                  </a:lnTo>
                  <a:lnTo>
                    <a:pt x="92" y="160"/>
                  </a:lnTo>
                  <a:lnTo>
                    <a:pt x="92" y="160"/>
                  </a:lnTo>
                  <a:lnTo>
                    <a:pt x="92" y="160"/>
                  </a:lnTo>
                  <a:lnTo>
                    <a:pt x="92" y="160"/>
                  </a:lnTo>
                  <a:lnTo>
                    <a:pt x="93" y="160"/>
                  </a:lnTo>
                  <a:lnTo>
                    <a:pt x="93" y="160"/>
                  </a:lnTo>
                  <a:lnTo>
                    <a:pt x="95" y="156"/>
                  </a:lnTo>
                  <a:lnTo>
                    <a:pt x="86" y="143"/>
                  </a:lnTo>
                  <a:lnTo>
                    <a:pt x="86" y="140"/>
                  </a:lnTo>
                  <a:lnTo>
                    <a:pt x="87" y="141"/>
                  </a:lnTo>
                  <a:lnTo>
                    <a:pt x="87" y="131"/>
                  </a:lnTo>
                  <a:lnTo>
                    <a:pt x="84" y="131"/>
                  </a:lnTo>
                  <a:lnTo>
                    <a:pt x="83" y="123"/>
                  </a:lnTo>
                  <a:lnTo>
                    <a:pt x="83" y="123"/>
                  </a:lnTo>
                  <a:lnTo>
                    <a:pt x="84" y="123"/>
                  </a:lnTo>
                  <a:lnTo>
                    <a:pt x="84" y="123"/>
                  </a:lnTo>
                  <a:lnTo>
                    <a:pt x="84" y="119"/>
                  </a:lnTo>
                  <a:lnTo>
                    <a:pt x="83" y="122"/>
                  </a:lnTo>
                  <a:lnTo>
                    <a:pt x="75" y="119"/>
                  </a:lnTo>
                  <a:lnTo>
                    <a:pt x="74" y="122"/>
                  </a:lnTo>
                  <a:lnTo>
                    <a:pt x="71" y="122"/>
                  </a:lnTo>
                  <a:lnTo>
                    <a:pt x="72" y="118"/>
                  </a:lnTo>
                  <a:lnTo>
                    <a:pt x="72" y="115"/>
                  </a:lnTo>
                  <a:lnTo>
                    <a:pt x="67" y="109"/>
                  </a:lnTo>
                  <a:lnTo>
                    <a:pt x="62" y="109"/>
                  </a:lnTo>
                  <a:lnTo>
                    <a:pt x="67" y="107"/>
                  </a:lnTo>
                  <a:lnTo>
                    <a:pt x="65" y="103"/>
                  </a:lnTo>
                  <a:lnTo>
                    <a:pt x="72" y="98"/>
                  </a:lnTo>
                  <a:lnTo>
                    <a:pt x="71" y="97"/>
                  </a:lnTo>
                  <a:lnTo>
                    <a:pt x="62" y="98"/>
                  </a:lnTo>
                  <a:lnTo>
                    <a:pt x="61" y="97"/>
                  </a:lnTo>
                  <a:lnTo>
                    <a:pt x="58" y="100"/>
                  </a:lnTo>
                  <a:lnTo>
                    <a:pt x="52" y="97"/>
                  </a:lnTo>
                  <a:lnTo>
                    <a:pt x="58" y="91"/>
                  </a:lnTo>
                  <a:lnTo>
                    <a:pt x="59" y="88"/>
                  </a:lnTo>
                  <a:lnTo>
                    <a:pt x="55" y="84"/>
                  </a:lnTo>
                  <a:lnTo>
                    <a:pt x="52" y="84"/>
                  </a:lnTo>
                  <a:lnTo>
                    <a:pt x="50" y="81"/>
                  </a:lnTo>
                  <a:lnTo>
                    <a:pt x="41" y="75"/>
                  </a:lnTo>
                  <a:lnTo>
                    <a:pt x="26" y="75"/>
                  </a:lnTo>
                  <a:lnTo>
                    <a:pt x="25" y="72"/>
                  </a:lnTo>
                  <a:lnTo>
                    <a:pt x="16" y="76"/>
                  </a:lnTo>
                  <a:lnTo>
                    <a:pt x="15" y="75"/>
                  </a:lnTo>
                  <a:lnTo>
                    <a:pt x="10" y="76"/>
                  </a:lnTo>
                  <a:lnTo>
                    <a:pt x="10" y="73"/>
                  </a:lnTo>
                  <a:lnTo>
                    <a:pt x="7" y="76"/>
                  </a:lnTo>
                  <a:lnTo>
                    <a:pt x="7" y="76"/>
                  </a:lnTo>
                  <a:lnTo>
                    <a:pt x="4" y="73"/>
                  </a:lnTo>
                  <a:lnTo>
                    <a:pt x="3" y="65"/>
                  </a:lnTo>
                  <a:lnTo>
                    <a:pt x="9" y="50"/>
                  </a:lnTo>
                  <a:lnTo>
                    <a:pt x="0" y="37"/>
                  </a:lnTo>
                  <a:lnTo>
                    <a:pt x="4" y="31"/>
                  </a:lnTo>
                  <a:lnTo>
                    <a:pt x="10" y="28"/>
                  </a:lnTo>
                  <a:lnTo>
                    <a:pt x="10" y="28"/>
                  </a:lnTo>
                  <a:lnTo>
                    <a:pt x="15" y="26"/>
                  </a:lnTo>
                  <a:lnTo>
                    <a:pt x="15" y="26"/>
                  </a:lnTo>
                  <a:lnTo>
                    <a:pt x="16" y="14"/>
                  </a:lnTo>
                  <a:lnTo>
                    <a:pt x="16" y="1"/>
                  </a:lnTo>
                  <a:lnTo>
                    <a:pt x="19" y="0"/>
                  </a:lnTo>
                  <a:lnTo>
                    <a:pt x="21" y="0"/>
                  </a:lnTo>
                  <a:lnTo>
                    <a:pt x="21" y="4"/>
                  </a:lnTo>
                  <a:lnTo>
                    <a:pt x="26" y="1"/>
                  </a:lnTo>
                  <a:lnTo>
                    <a:pt x="35" y="6"/>
                  </a:lnTo>
                  <a:lnTo>
                    <a:pt x="38" y="12"/>
                  </a:lnTo>
                  <a:lnTo>
                    <a:pt x="38" y="12"/>
                  </a:lnTo>
                  <a:lnTo>
                    <a:pt x="44" y="34"/>
                  </a:lnTo>
                  <a:lnTo>
                    <a:pt x="50" y="38"/>
                  </a:lnTo>
                  <a:lnTo>
                    <a:pt x="65" y="38"/>
                  </a:lnTo>
                  <a:lnTo>
                    <a:pt x="81" y="34"/>
                  </a:lnTo>
                  <a:lnTo>
                    <a:pt x="83" y="38"/>
                  </a:lnTo>
                  <a:lnTo>
                    <a:pt x="101" y="42"/>
                  </a:lnTo>
                  <a:lnTo>
                    <a:pt x="107" y="48"/>
                  </a:lnTo>
                  <a:lnTo>
                    <a:pt x="107" y="48"/>
                  </a:lnTo>
                  <a:lnTo>
                    <a:pt x="109" y="51"/>
                  </a:lnTo>
                  <a:lnTo>
                    <a:pt x="107" y="54"/>
                  </a:lnTo>
                  <a:lnTo>
                    <a:pt x="107" y="59"/>
                  </a:lnTo>
                  <a:lnTo>
                    <a:pt x="104" y="60"/>
                  </a:lnTo>
                  <a:lnTo>
                    <a:pt x="109" y="69"/>
                  </a:lnTo>
                  <a:lnTo>
                    <a:pt x="107" y="75"/>
                  </a:lnTo>
                  <a:lnTo>
                    <a:pt x="108" y="79"/>
                  </a:lnTo>
                  <a:lnTo>
                    <a:pt x="114" y="84"/>
                  </a:lnTo>
                  <a:lnTo>
                    <a:pt x="118" y="82"/>
                  </a:lnTo>
                  <a:lnTo>
                    <a:pt x="123" y="82"/>
                  </a:lnTo>
                  <a:lnTo>
                    <a:pt x="124" y="85"/>
                  </a:lnTo>
                  <a:lnTo>
                    <a:pt x="121" y="87"/>
                  </a:lnTo>
                  <a:lnTo>
                    <a:pt x="124" y="90"/>
                  </a:lnTo>
                  <a:lnTo>
                    <a:pt x="121" y="94"/>
                  </a:lnTo>
                  <a:lnTo>
                    <a:pt x="124" y="95"/>
                  </a:lnTo>
                  <a:lnTo>
                    <a:pt x="121" y="100"/>
                  </a:lnTo>
                  <a:lnTo>
                    <a:pt x="130" y="104"/>
                  </a:lnTo>
                  <a:lnTo>
                    <a:pt x="133" y="101"/>
                  </a:lnTo>
                  <a:lnTo>
                    <a:pt x="138" y="106"/>
                  </a:lnTo>
                  <a:lnTo>
                    <a:pt x="138" y="103"/>
                  </a:lnTo>
                  <a:lnTo>
                    <a:pt x="142" y="101"/>
                  </a:lnTo>
                  <a:lnTo>
                    <a:pt x="148" y="103"/>
                  </a:lnTo>
                  <a:lnTo>
                    <a:pt x="148" y="103"/>
                  </a:lnTo>
                  <a:lnTo>
                    <a:pt x="147" y="106"/>
                  </a:lnTo>
                  <a:lnTo>
                    <a:pt x="157" y="113"/>
                  </a:lnTo>
                  <a:lnTo>
                    <a:pt x="155" y="116"/>
                  </a:lnTo>
                  <a:lnTo>
                    <a:pt x="151" y="122"/>
                  </a:lnTo>
                  <a:lnTo>
                    <a:pt x="152" y="131"/>
                  </a:lnTo>
                  <a:lnTo>
                    <a:pt x="155" y="134"/>
                  </a:lnTo>
                  <a:lnTo>
                    <a:pt x="164" y="137"/>
                  </a:lnTo>
                  <a:lnTo>
                    <a:pt x="163" y="148"/>
                  </a:lnTo>
                  <a:lnTo>
                    <a:pt x="166" y="154"/>
                  </a:lnTo>
                  <a:lnTo>
                    <a:pt x="173" y="154"/>
                  </a:lnTo>
                  <a:lnTo>
                    <a:pt x="173" y="154"/>
                  </a:lnTo>
                  <a:lnTo>
                    <a:pt x="170" y="157"/>
                  </a:lnTo>
                  <a:lnTo>
                    <a:pt x="172" y="160"/>
                  </a:lnTo>
                  <a:lnTo>
                    <a:pt x="169" y="160"/>
                  </a:lnTo>
                  <a:lnTo>
                    <a:pt x="166" y="163"/>
                  </a:lnTo>
                  <a:lnTo>
                    <a:pt x="161" y="165"/>
                  </a:lnTo>
                  <a:lnTo>
                    <a:pt x="161" y="168"/>
                  </a:lnTo>
                  <a:lnTo>
                    <a:pt x="158" y="166"/>
                  </a:lnTo>
                  <a:lnTo>
                    <a:pt x="158" y="160"/>
                  </a:lnTo>
                  <a:lnTo>
                    <a:pt x="149" y="163"/>
                  </a:lnTo>
                  <a:lnTo>
                    <a:pt x="147" y="163"/>
                  </a:lnTo>
                  <a:lnTo>
                    <a:pt x="147" y="168"/>
                  </a:lnTo>
                  <a:lnTo>
                    <a:pt x="142" y="169"/>
                  </a:lnTo>
                  <a:lnTo>
                    <a:pt x="138" y="169"/>
                  </a:lnTo>
                  <a:lnTo>
                    <a:pt x="129" y="165"/>
                  </a:lnTo>
                  <a:lnTo>
                    <a:pt x="132" y="168"/>
                  </a:lnTo>
                  <a:lnTo>
                    <a:pt x="127" y="172"/>
                  </a:lnTo>
                  <a:lnTo>
                    <a:pt x="123" y="188"/>
                  </a:lnTo>
                  <a:lnTo>
                    <a:pt x="115" y="18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16">
              <a:extLst>
                <a:ext uri="{FF2B5EF4-FFF2-40B4-BE49-F238E27FC236}">
                  <a16:creationId xmlns:a16="http://schemas.microsoft.com/office/drawing/2014/main" id="{92CC5E98-BDCB-4739-8C5D-FBAACDD9E158}"/>
                </a:ext>
              </a:extLst>
            </p:cNvPr>
            <p:cNvSpPr>
              <a:spLocks/>
            </p:cNvSpPr>
            <p:nvPr/>
          </p:nvSpPr>
          <p:spPr bwMode="auto">
            <a:xfrm>
              <a:off x="9526588" y="1706563"/>
              <a:ext cx="238125" cy="220663"/>
            </a:xfrm>
            <a:custGeom>
              <a:avLst/>
              <a:gdLst>
                <a:gd name="T0" fmla="*/ 6 w 150"/>
                <a:gd name="T1" fmla="*/ 25 h 139"/>
                <a:gd name="T2" fmla="*/ 13 w 150"/>
                <a:gd name="T3" fmla="*/ 24 h 139"/>
                <a:gd name="T4" fmla="*/ 30 w 150"/>
                <a:gd name="T5" fmla="*/ 37 h 139"/>
                <a:gd name="T6" fmla="*/ 45 w 150"/>
                <a:gd name="T7" fmla="*/ 30 h 139"/>
                <a:gd name="T8" fmla="*/ 36 w 150"/>
                <a:gd name="T9" fmla="*/ 16 h 139"/>
                <a:gd name="T10" fmla="*/ 34 w 150"/>
                <a:gd name="T11" fmla="*/ 12 h 139"/>
                <a:gd name="T12" fmla="*/ 45 w 150"/>
                <a:gd name="T13" fmla="*/ 15 h 139"/>
                <a:gd name="T14" fmla="*/ 49 w 150"/>
                <a:gd name="T15" fmla="*/ 19 h 139"/>
                <a:gd name="T16" fmla="*/ 50 w 150"/>
                <a:gd name="T17" fmla="*/ 24 h 139"/>
                <a:gd name="T18" fmla="*/ 56 w 150"/>
                <a:gd name="T19" fmla="*/ 6 h 139"/>
                <a:gd name="T20" fmla="*/ 67 w 150"/>
                <a:gd name="T21" fmla="*/ 11 h 139"/>
                <a:gd name="T22" fmla="*/ 76 w 150"/>
                <a:gd name="T23" fmla="*/ 8 h 139"/>
                <a:gd name="T24" fmla="*/ 86 w 150"/>
                <a:gd name="T25" fmla="*/ 21 h 139"/>
                <a:gd name="T26" fmla="*/ 90 w 150"/>
                <a:gd name="T27" fmla="*/ 24 h 139"/>
                <a:gd name="T28" fmla="*/ 93 w 150"/>
                <a:gd name="T29" fmla="*/ 22 h 139"/>
                <a:gd name="T30" fmla="*/ 98 w 150"/>
                <a:gd name="T31" fmla="*/ 27 h 139"/>
                <a:gd name="T32" fmla="*/ 101 w 150"/>
                <a:gd name="T33" fmla="*/ 37 h 139"/>
                <a:gd name="T34" fmla="*/ 105 w 150"/>
                <a:gd name="T35" fmla="*/ 49 h 139"/>
                <a:gd name="T36" fmla="*/ 122 w 150"/>
                <a:gd name="T37" fmla="*/ 52 h 139"/>
                <a:gd name="T38" fmla="*/ 117 w 150"/>
                <a:gd name="T39" fmla="*/ 56 h 139"/>
                <a:gd name="T40" fmla="*/ 126 w 150"/>
                <a:gd name="T41" fmla="*/ 59 h 139"/>
                <a:gd name="T42" fmla="*/ 135 w 150"/>
                <a:gd name="T43" fmla="*/ 61 h 139"/>
                <a:gd name="T44" fmla="*/ 150 w 150"/>
                <a:gd name="T45" fmla="*/ 83 h 139"/>
                <a:gd name="T46" fmla="*/ 144 w 150"/>
                <a:gd name="T47" fmla="*/ 100 h 139"/>
                <a:gd name="T48" fmla="*/ 132 w 150"/>
                <a:gd name="T49" fmla="*/ 124 h 139"/>
                <a:gd name="T50" fmla="*/ 132 w 150"/>
                <a:gd name="T51" fmla="*/ 139 h 139"/>
                <a:gd name="T52" fmla="*/ 125 w 150"/>
                <a:gd name="T53" fmla="*/ 136 h 139"/>
                <a:gd name="T54" fmla="*/ 120 w 150"/>
                <a:gd name="T55" fmla="*/ 128 h 139"/>
                <a:gd name="T56" fmla="*/ 116 w 150"/>
                <a:gd name="T57" fmla="*/ 127 h 139"/>
                <a:gd name="T58" fmla="*/ 123 w 150"/>
                <a:gd name="T59" fmla="*/ 112 h 139"/>
                <a:gd name="T60" fmla="*/ 116 w 150"/>
                <a:gd name="T61" fmla="*/ 100 h 139"/>
                <a:gd name="T62" fmla="*/ 101 w 150"/>
                <a:gd name="T63" fmla="*/ 99 h 139"/>
                <a:gd name="T64" fmla="*/ 79 w 150"/>
                <a:gd name="T65" fmla="*/ 84 h 139"/>
                <a:gd name="T66" fmla="*/ 47 w 150"/>
                <a:gd name="T67" fmla="*/ 69 h 139"/>
                <a:gd name="T68" fmla="*/ 36 w 150"/>
                <a:gd name="T69" fmla="*/ 61 h 139"/>
                <a:gd name="T70" fmla="*/ 25 w 150"/>
                <a:gd name="T71" fmla="*/ 47 h 139"/>
                <a:gd name="T72" fmla="*/ 13 w 150"/>
                <a:gd name="T73" fmla="*/ 37 h 139"/>
                <a:gd name="T74" fmla="*/ 5 w 150"/>
                <a:gd name="T75" fmla="*/ 34 h 139"/>
                <a:gd name="T76" fmla="*/ 0 w 150"/>
                <a:gd name="T77" fmla="*/ 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0" h="139">
                  <a:moveTo>
                    <a:pt x="0" y="24"/>
                  </a:moveTo>
                  <a:lnTo>
                    <a:pt x="6" y="25"/>
                  </a:lnTo>
                  <a:lnTo>
                    <a:pt x="9" y="22"/>
                  </a:lnTo>
                  <a:lnTo>
                    <a:pt x="13" y="24"/>
                  </a:lnTo>
                  <a:lnTo>
                    <a:pt x="24" y="30"/>
                  </a:lnTo>
                  <a:lnTo>
                    <a:pt x="30" y="37"/>
                  </a:lnTo>
                  <a:lnTo>
                    <a:pt x="34" y="39"/>
                  </a:lnTo>
                  <a:lnTo>
                    <a:pt x="45" y="30"/>
                  </a:lnTo>
                  <a:lnTo>
                    <a:pt x="40" y="25"/>
                  </a:lnTo>
                  <a:lnTo>
                    <a:pt x="36" y="16"/>
                  </a:lnTo>
                  <a:lnTo>
                    <a:pt x="37" y="15"/>
                  </a:lnTo>
                  <a:lnTo>
                    <a:pt x="34" y="12"/>
                  </a:lnTo>
                  <a:lnTo>
                    <a:pt x="42" y="12"/>
                  </a:lnTo>
                  <a:lnTo>
                    <a:pt x="45" y="15"/>
                  </a:lnTo>
                  <a:lnTo>
                    <a:pt x="45" y="18"/>
                  </a:lnTo>
                  <a:lnTo>
                    <a:pt x="49" y="19"/>
                  </a:lnTo>
                  <a:lnTo>
                    <a:pt x="49" y="24"/>
                  </a:lnTo>
                  <a:lnTo>
                    <a:pt x="50" y="24"/>
                  </a:lnTo>
                  <a:lnTo>
                    <a:pt x="50" y="5"/>
                  </a:lnTo>
                  <a:lnTo>
                    <a:pt x="56" y="6"/>
                  </a:lnTo>
                  <a:lnTo>
                    <a:pt x="59" y="0"/>
                  </a:lnTo>
                  <a:lnTo>
                    <a:pt x="67" y="11"/>
                  </a:lnTo>
                  <a:lnTo>
                    <a:pt x="76" y="11"/>
                  </a:lnTo>
                  <a:lnTo>
                    <a:pt x="76" y="8"/>
                  </a:lnTo>
                  <a:lnTo>
                    <a:pt x="76" y="8"/>
                  </a:lnTo>
                  <a:lnTo>
                    <a:pt x="86" y="21"/>
                  </a:lnTo>
                  <a:lnTo>
                    <a:pt x="89" y="21"/>
                  </a:lnTo>
                  <a:lnTo>
                    <a:pt x="90" y="24"/>
                  </a:lnTo>
                  <a:lnTo>
                    <a:pt x="93" y="22"/>
                  </a:lnTo>
                  <a:lnTo>
                    <a:pt x="93" y="22"/>
                  </a:lnTo>
                  <a:lnTo>
                    <a:pt x="95" y="25"/>
                  </a:lnTo>
                  <a:lnTo>
                    <a:pt x="98" y="27"/>
                  </a:lnTo>
                  <a:lnTo>
                    <a:pt x="93" y="33"/>
                  </a:lnTo>
                  <a:lnTo>
                    <a:pt x="101" y="37"/>
                  </a:lnTo>
                  <a:lnTo>
                    <a:pt x="105" y="43"/>
                  </a:lnTo>
                  <a:lnTo>
                    <a:pt x="105" y="49"/>
                  </a:lnTo>
                  <a:lnTo>
                    <a:pt x="111" y="52"/>
                  </a:lnTo>
                  <a:lnTo>
                    <a:pt x="122" y="52"/>
                  </a:lnTo>
                  <a:lnTo>
                    <a:pt x="122" y="55"/>
                  </a:lnTo>
                  <a:lnTo>
                    <a:pt x="117" y="56"/>
                  </a:lnTo>
                  <a:lnTo>
                    <a:pt x="120" y="61"/>
                  </a:lnTo>
                  <a:lnTo>
                    <a:pt x="126" y="59"/>
                  </a:lnTo>
                  <a:lnTo>
                    <a:pt x="132" y="52"/>
                  </a:lnTo>
                  <a:lnTo>
                    <a:pt x="135" y="61"/>
                  </a:lnTo>
                  <a:lnTo>
                    <a:pt x="147" y="59"/>
                  </a:lnTo>
                  <a:lnTo>
                    <a:pt x="150" y="83"/>
                  </a:lnTo>
                  <a:lnTo>
                    <a:pt x="145" y="90"/>
                  </a:lnTo>
                  <a:lnTo>
                    <a:pt x="144" y="100"/>
                  </a:lnTo>
                  <a:lnTo>
                    <a:pt x="136" y="105"/>
                  </a:lnTo>
                  <a:lnTo>
                    <a:pt x="132" y="124"/>
                  </a:lnTo>
                  <a:lnTo>
                    <a:pt x="135" y="133"/>
                  </a:lnTo>
                  <a:lnTo>
                    <a:pt x="132" y="139"/>
                  </a:lnTo>
                  <a:lnTo>
                    <a:pt x="132" y="139"/>
                  </a:lnTo>
                  <a:lnTo>
                    <a:pt x="125" y="136"/>
                  </a:lnTo>
                  <a:lnTo>
                    <a:pt x="120" y="131"/>
                  </a:lnTo>
                  <a:lnTo>
                    <a:pt x="120" y="128"/>
                  </a:lnTo>
                  <a:lnTo>
                    <a:pt x="116" y="127"/>
                  </a:lnTo>
                  <a:lnTo>
                    <a:pt x="116" y="127"/>
                  </a:lnTo>
                  <a:lnTo>
                    <a:pt x="116" y="118"/>
                  </a:lnTo>
                  <a:lnTo>
                    <a:pt x="123" y="112"/>
                  </a:lnTo>
                  <a:lnTo>
                    <a:pt x="128" y="99"/>
                  </a:lnTo>
                  <a:lnTo>
                    <a:pt x="116" y="100"/>
                  </a:lnTo>
                  <a:lnTo>
                    <a:pt x="108" y="99"/>
                  </a:lnTo>
                  <a:lnTo>
                    <a:pt x="101" y="99"/>
                  </a:lnTo>
                  <a:lnTo>
                    <a:pt x="92" y="90"/>
                  </a:lnTo>
                  <a:lnTo>
                    <a:pt x="79" y="84"/>
                  </a:lnTo>
                  <a:lnTo>
                    <a:pt x="59" y="72"/>
                  </a:lnTo>
                  <a:lnTo>
                    <a:pt x="47" y="69"/>
                  </a:lnTo>
                  <a:lnTo>
                    <a:pt x="47" y="67"/>
                  </a:lnTo>
                  <a:lnTo>
                    <a:pt x="36" y="61"/>
                  </a:lnTo>
                  <a:lnTo>
                    <a:pt x="36" y="58"/>
                  </a:lnTo>
                  <a:lnTo>
                    <a:pt x="25" y="47"/>
                  </a:lnTo>
                  <a:lnTo>
                    <a:pt x="18" y="44"/>
                  </a:lnTo>
                  <a:lnTo>
                    <a:pt x="13" y="37"/>
                  </a:lnTo>
                  <a:lnTo>
                    <a:pt x="5" y="36"/>
                  </a:lnTo>
                  <a:lnTo>
                    <a:pt x="5" y="34"/>
                  </a:lnTo>
                  <a:lnTo>
                    <a:pt x="2" y="31"/>
                  </a:lnTo>
                  <a:lnTo>
                    <a:pt x="0" y="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17">
              <a:extLst>
                <a:ext uri="{FF2B5EF4-FFF2-40B4-BE49-F238E27FC236}">
                  <a16:creationId xmlns:a16="http://schemas.microsoft.com/office/drawing/2014/main" id="{95AA9DDE-AF13-4A11-8B91-B3F4FE1E6A42}"/>
                </a:ext>
              </a:extLst>
            </p:cNvPr>
            <p:cNvSpPr>
              <a:spLocks noEditPoints="1"/>
            </p:cNvSpPr>
            <p:nvPr/>
          </p:nvSpPr>
          <p:spPr bwMode="auto">
            <a:xfrm>
              <a:off x="9742488" y="1597025"/>
              <a:ext cx="204788" cy="192088"/>
            </a:xfrm>
            <a:custGeom>
              <a:avLst/>
              <a:gdLst>
                <a:gd name="T0" fmla="*/ 116 w 129"/>
                <a:gd name="T1" fmla="*/ 112 h 121"/>
                <a:gd name="T2" fmla="*/ 117 w 129"/>
                <a:gd name="T3" fmla="*/ 118 h 121"/>
                <a:gd name="T4" fmla="*/ 113 w 129"/>
                <a:gd name="T5" fmla="*/ 116 h 121"/>
                <a:gd name="T6" fmla="*/ 119 w 129"/>
                <a:gd name="T7" fmla="*/ 108 h 121"/>
                <a:gd name="T8" fmla="*/ 33 w 129"/>
                <a:gd name="T9" fmla="*/ 9 h 121"/>
                <a:gd name="T10" fmla="*/ 40 w 129"/>
                <a:gd name="T11" fmla="*/ 9 h 121"/>
                <a:gd name="T12" fmla="*/ 42 w 129"/>
                <a:gd name="T13" fmla="*/ 4 h 121"/>
                <a:gd name="T14" fmla="*/ 54 w 129"/>
                <a:gd name="T15" fmla="*/ 4 h 121"/>
                <a:gd name="T16" fmla="*/ 72 w 129"/>
                <a:gd name="T17" fmla="*/ 0 h 121"/>
                <a:gd name="T18" fmla="*/ 73 w 129"/>
                <a:gd name="T19" fmla="*/ 3 h 121"/>
                <a:gd name="T20" fmla="*/ 79 w 129"/>
                <a:gd name="T21" fmla="*/ 18 h 121"/>
                <a:gd name="T22" fmla="*/ 82 w 129"/>
                <a:gd name="T23" fmla="*/ 28 h 121"/>
                <a:gd name="T24" fmla="*/ 86 w 129"/>
                <a:gd name="T25" fmla="*/ 34 h 121"/>
                <a:gd name="T26" fmla="*/ 92 w 129"/>
                <a:gd name="T27" fmla="*/ 29 h 121"/>
                <a:gd name="T28" fmla="*/ 106 w 129"/>
                <a:gd name="T29" fmla="*/ 27 h 121"/>
                <a:gd name="T30" fmla="*/ 117 w 129"/>
                <a:gd name="T31" fmla="*/ 24 h 121"/>
                <a:gd name="T32" fmla="*/ 129 w 129"/>
                <a:gd name="T33" fmla="*/ 28 h 121"/>
                <a:gd name="T34" fmla="*/ 129 w 129"/>
                <a:gd name="T35" fmla="*/ 31 h 121"/>
                <a:gd name="T36" fmla="*/ 116 w 129"/>
                <a:gd name="T37" fmla="*/ 46 h 121"/>
                <a:gd name="T38" fmla="*/ 119 w 129"/>
                <a:gd name="T39" fmla="*/ 60 h 121"/>
                <a:gd name="T40" fmla="*/ 117 w 129"/>
                <a:gd name="T41" fmla="*/ 66 h 121"/>
                <a:gd name="T42" fmla="*/ 117 w 129"/>
                <a:gd name="T43" fmla="*/ 77 h 121"/>
                <a:gd name="T44" fmla="*/ 117 w 129"/>
                <a:gd name="T45" fmla="*/ 105 h 121"/>
                <a:gd name="T46" fmla="*/ 109 w 129"/>
                <a:gd name="T47" fmla="*/ 113 h 121"/>
                <a:gd name="T48" fmla="*/ 100 w 129"/>
                <a:gd name="T49" fmla="*/ 105 h 121"/>
                <a:gd name="T50" fmla="*/ 88 w 129"/>
                <a:gd name="T51" fmla="*/ 112 h 121"/>
                <a:gd name="T52" fmla="*/ 70 w 129"/>
                <a:gd name="T53" fmla="*/ 100 h 121"/>
                <a:gd name="T54" fmla="*/ 55 w 129"/>
                <a:gd name="T55" fmla="*/ 90 h 121"/>
                <a:gd name="T56" fmla="*/ 36 w 129"/>
                <a:gd name="T57" fmla="*/ 102 h 121"/>
                <a:gd name="T58" fmla="*/ 42 w 129"/>
                <a:gd name="T59" fmla="*/ 88 h 121"/>
                <a:gd name="T60" fmla="*/ 39 w 129"/>
                <a:gd name="T61" fmla="*/ 83 h 121"/>
                <a:gd name="T62" fmla="*/ 24 w 129"/>
                <a:gd name="T63" fmla="*/ 77 h 121"/>
                <a:gd name="T64" fmla="*/ 18 w 129"/>
                <a:gd name="T65" fmla="*/ 62 h 121"/>
                <a:gd name="T66" fmla="*/ 15 w 129"/>
                <a:gd name="T67" fmla="*/ 47 h 121"/>
                <a:gd name="T68" fmla="*/ 5 w 129"/>
                <a:gd name="T69" fmla="*/ 40 h 121"/>
                <a:gd name="T70" fmla="*/ 3 w 129"/>
                <a:gd name="T71" fmla="*/ 29 h 121"/>
                <a:gd name="T72" fmla="*/ 5 w 129"/>
                <a:gd name="T73" fmla="*/ 27 h 121"/>
                <a:gd name="T74" fmla="*/ 6 w 129"/>
                <a:gd name="T75" fmla="*/ 18 h 121"/>
                <a:gd name="T76" fmla="*/ 15 w 129"/>
                <a:gd name="T77" fmla="*/ 19 h 121"/>
                <a:gd name="T78" fmla="*/ 27 w 129"/>
                <a:gd name="T79" fmla="*/ 22 h 121"/>
                <a:gd name="T80" fmla="*/ 26 w 129"/>
                <a:gd name="T81" fmla="*/ 19 h 121"/>
                <a:gd name="T82" fmla="*/ 39 w 129"/>
                <a:gd name="T83"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21">
                  <a:moveTo>
                    <a:pt x="119" y="108"/>
                  </a:moveTo>
                  <a:lnTo>
                    <a:pt x="116" y="112"/>
                  </a:lnTo>
                  <a:lnTo>
                    <a:pt x="119" y="113"/>
                  </a:lnTo>
                  <a:lnTo>
                    <a:pt x="117" y="118"/>
                  </a:lnTo>
                  <a:lnTo>
                    <a:pt x="116" y="121"/>
                  </a:lnTo>
                  <a:lnTo>
                    <a:pt x="113" y="116"/>
                  </a:lnTo>
                  <a:lnTo>
                    <a:pt x="117" y="106"/>
                  </a:lnTo>
                  <a:lnTo>
                    <a:pt x="119" y="108"/>
                  </a:lnTo>
                  <a:close/>
                  <a:moveTo>
                    <a:pt x="39" y="12"/>
                  </a:moveTo>
                  <a:lnTo>
                    <a:pt x="33" y="9"/>
                  </a:lnTo>
                  <a:lnTo>
                    <a:pt x="37" y="7"/>
                  </a:lnTo>
                  <a:lnTo>
                    <a:pt x="40" y="9"/>
                  </a:lnTo>
                  <a:lnTo>
                    <a:pt x="42" y="9"/>
                  </a:lnTo>
                  <a:lnTo>
                    <a:pt x="42" y="4"/>
                  </a:lnTo>
                  <a:lnTo>
                    <a:pt x="46" y="10"/>
                  </a:lnTo>
                  <a:lnTo>
                    <a:pt x="54" y="4"/>
                  </a:lnTo>
                  <a:lnTo>
                    <a:pt x="60" y="7"/>
                  </a:lnTo>
                  <a:lnTo>
                    <a:pt x="72" y="0"/>
                  </a:lnTo>
                  <a:lnTo>
                    <a:pt x="72" y="0"/>
                  </a:lnTo>
                  <a:lnTo>
                    <a:pt x="73" y="3"/>
                  </a:lnTo>
                  <a:lnTo>
                    <a:pt x="70" y="10"/>
                  </a:lnTo>
                  <a:lnTo>
                    <a:pt x="79" y="18"/>
                  </a:lnTo>
                  <a:lnTo>
                    <a:pt x="83" y="24"/>
                  </a:lnTo>
                  <a:lnTo>
                    <a:pt x="82" y="28"/>
                  </a:lnTo>
                  <a:lnTo>
                    <a:pt x="85" y="29"/>
                  </a:lnTo>
                  <a:lnTo>
                    <a:pt x="86" y="34"/>
                  </a:lnTo>
                  <a:lnTo>
                    <a:pt x="89" y="34"/>
                  </a:lnTo>
                  <a:lnTo>
                    <a:pt x="92" y="29"/>
                  </a:lnTo>
                  <a:lnTo>
                    <a:pt x="101" y="32"/>
                  </a:lnTo>
                  <a:lnTo>
                    <a:pt x="106" y="27"/>
                  </a:lnTo>
                  <a:lnTo>
                    <a:pt x="110" y="28"/>
                  </a:lnTo>
                  <a:lnTo>
                    <a:pt x="117" y="24"/>
                  </a:lnTo>
                  <a:lnTo>
                    <a:pt x="120" y="27"/>
                  </a:lnTo>
                  <a:lnTo>
                    <a:pt x="129" y="28"/>
                  </a:lnTo>
                  <a:lnTo>
                    <a:pt x="129" y="28"/>
                  </a:lnTo>
                  <a:lnTo>
                    <a:pt x="129" y="31"/>
                  </a:lnTo>
                  <a:lnTo>
                    <a:pt x="120" y="37"/>
                  </a:lnTo>
                  <a:lnTo>
                    <a:pt x="116" y="46"/>
                  </a:lnTo>
                  <a:lnTo>
                    <a:pt x="113" y="53"/>
                  </a:lnTo>
                  <a:lnTo>
                    <a:pt x="119" y="60"/>
                  </a:lnTo>
                  <a:lnTo>
                    <a:pt x="119" y="63"/>
                  </a:lnTo>
                  <a:lnTo>
                    <a:pt x="117" y="66"/>
                  </a:lnTo>
                  <a:lnTo>
                    <a:pt x="114" y="69"/>
                  </a:lnTo>
                  <a:lnTo>
                    <a:pt x="117" y="77"/>
                  </a:lnTo>
                  <a:lnTo>
                    <a:pt x="113" y="93"/>
                  </a:lnTo>
                  <a:lnTo>
                    <a:pt x="117" y="105"/>
                  </a:lnTo>
                  <a:lnTo>
                    <a:pt x="112" y="115"/>
                  </a:lnTo>
                  <a:lnTo>
                    <a:pt x="109" y="113"/>
                  </a:lnTo>
                  <a:lnTo>
                    <a:pt x="109" y="113"/>
                  </a:lnTo>
                  <a:lnTo>
                    <a:pt x="100" y="105"/>
                  </a:lnTo>
                  <a:lnTo>
                    <a:pt x="94" y="108"/>
                  </a:lnTo>
                  <a:lnTo>
                    <a:pt x="88" y="112"/>
                  </a:lnTo>
                  <a:lnTo>
                    <a:pt x="80" y="110"/>
                  </a:lnTo>
                  <a:lnTo>
                    <a:pt x="70" y="100"/>
                  </a:lnTo>
                  <a:lnTo>
                    <a:pt x="60" y="96"/>
                  </a:lnTo>
                  <a:lnTo>
                    <a:pt x="55" y="90"/>
                  </a:lnTo>
                  <a:lnTo>
                    <a:pt x="40" y="102"/>
                  </a:lnTo>
                  <a:lnTo>
                    <a:pt x="36" y="102"/>
                  </a:lnTo>
                  <a:lnTo>
                    <a:pt x="34" y="94"/>
                  </a:lnTo>
                  <a:lnTo>
                    <a:pt x="42" y="88"/>
                  </a:lnTo>
                  <a:lnTo>
                    <a:pt x="42" y="85"/>
                  </a:lnTo>
                  <a:lnTo>
                    <a:pt x="39" y="83"/>
                  </a:lnTo>
                  <a:lnTo>
                    <a:pt x="27" y="81"/>
                  </a:lnTo>
                  <a:lnTo>
                    <a:pt x="24" y="77"/>
                  </a:lnTo>
                  <a:lnTo>
                    <a:pt x="27" y="66"/>
                  </a:lnTo>
                  <a:lnTo>
                    <a:pt x="18" y="62"/>
                  </a:lnTo>
                  <a:lnTo>
                    <a:pt x="18" y="62"/>
                  </a:lnTo>
                  <a:lnTo>
                    <a:pt x="15" y="47"/>
                  </a:lnTo>
                  <a:lnTo>
                    <a:pt x="12" y="41"/>
                  </a:lnTo>
                  <a:lnTo>
                    <a:pt x="5" y="40"/>
                  </a:lnTo>
                  <a:lnTo>
                    <a:pt x="5" y="31"/>
                  </a:lnTo>
                  <a:lnTo>
                    <a:pt x="3" y="29"/>
                  </a:lnTo>
                  <a:lnTo>
                    <a:pt x="3" y="29"/>
                  </a:lnTo>
                  <a:lnTo>
                    <a:pt x="5" y="27"/>
                  </a:lnTo>
                  <a:lnTo>
                    <a:pt x="0" y="22"/>
                  </a:lnTo>
                  <a:lnTo>
                    <a:pt x="6" y="18"/>
                  </a:lnTo>
                  <a:lnTo>
                    <a:pt x="12" y="22"/>
                  </a:lnTo>
                  <a:lnTo>
                    <a:pt x="15" y="19"/>
                  </a:lnTo>
                  <a:lnTo>
                    <a:pt x="27" y="22"/>
                  </a:lnTo>
                  <a:lnTo>
                    <a:pt x="27" y="22"/>
                  </a:lnTo>
                  <a:lnTo>
                    <a:pt x="27" y="22"/>
                  </a:lnTo>
                  <a:lnTo>
                    <a:pt x="26" y="19"/>
                  </a:lnTo>
                  <a:lnTo>
                    <a:pt x="26" y="19"/>
                  </a:lnTo>
                  <a:lnTo>
                    <a:pt x="39"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6" name="Freeform 18">
              <a:extLst>
                <a:ext uri="{FF2B5EF4-FFF2-40B4-BE49-F238E27FC236}">
                  <a16:creationId xmlns:a16="http://schemas.microsoft.com/office/drawing/2014/main" id="{3EE22F61-B8C3-4AE0-81C6-69F0FDAFD180}"/>
                </a:ext>
              </a:extLst>
            </p:cNvPr>
            <p:cNvSpPr>
              <a:spLocks noEditPoints="1"/>
            </p:cNvSpPr>
            <p:nvPr/>
          </p:nvSpPr>
          <p:spPr bwMode="auto">
            <a:xfrm>
              <a:off x="9082088" y="1622425"/>
              <a:ext cx="647700" cy="554038"/>
            </a:xfrm>
            <a:custGeom>
              <a:avLst/>
              <a:gdLst>
                <a:gd name="T0" fmla="*/ 127 w 408"/>
                <a:gd name="T1" fmla="*/ 171 h 349"/>
                <a:gd name="T2" fmla="*/ 138 w 408"/>
                <a:gd name="T3" fmla="*/ 6 h 349"/>
                <a:gd name="T4" fmla="*/ 148 w 408"/>
                <a:gd name="T5" fmla="*/ 22 h 349"/>
                <a:gd name="T6" fmla="*/ 169 w 408"/>
                <a:gd name="T7" fmla="*/ 22 h 349"/>
                <a:gd name="T8" fmla="*/ 187 w 408"/>
                <a:gd name="T9" fmla="*/ 31 h 349"/>
                <a:gd name="T10" fmla="*/ 204 w 408"/>
                <a:gd name="T11" fmla="*/ 41 h 349"/>
                <a:gd name="T12" fmla="*/ 212 w 408"/>
                <a:gd name="T13" fmla="*/ 59 h 349"/>
                <a:gd name="T14" fmla="*/ 233 w 408"/>
                <a:gd name="T15" fmla="*/ 69 h 349"/>
                <a:gd name="T16" fmla="*/ 274 w 408"/>
                <a:gd name="T17" fmla="*/ 78 h 349"/>
                <a:gd name="T18" fmla="*/ 282 w 408"/>
                <a:gd name="T19" fmla="*/ 84 h 349"/>
                <a:gd name="T20" fmla="*/ 298 w 408"/>
                <a:gd name="T21" fmla="*/ 97 h 349"/>
                <a:gd name="T22" fmla="*/ 326 w 408"/>
                <a:gd name="T23" fmla="*/ 120 h 349"/>
                <a:gd name="T24" fmla="*/ 372 w 408"/>
                <a:gd name="T25" fmla="*/ 143 h 349"/>
                <a:gd name="T26" fmla="*/ 408 w 408"/>
                <a:gd name="T27" fmla="*/ 152 h 349"/>
                <a:gd name="T28" fmla="*/ 396 w 408"/>
                <a:gd name="T29" fmla="*/ 180 h 349"/>
                <a:gd name="T30" fmla="*/ 375 w 408"/>
                <a:gd name="T31" fmla="*/ 224 h 349"/>
                <a:gd name="T32" fmla="*/ 351 w 408"/>
                <a:gd name="T33" fmla="*/ 254 h 349"/>
                <a:gd name="T34" fmla="*/ 339 w 408"/>
                <a:gd name="T35" fmla="*/ 320 h 349"/>
                <a:gd name="T36" fmla="*/ 342 w 408"/>
                <a:gd name="T37" fmla="*/ 349 h 349"/>
                <a:gd name="T38" fmla="*/ 329 w 408"/>
                <a:gd name="T39" fmla="*/ 345 h 349"/>
                <a:gd name="T40" fmla="*/ 311 w 408"/>
                <a:gd name="T41" fmla="*/ 340 h 349"/>
                <a:gd name="T42" fmla="*/ 301 w 408"/>
                <a:gd name="T43" fmla="*/ 326 h 349"/>
                <a:gd name="T44" fmla="*/ 289 w 408"/>
                <a:gd name="T45" fmla="*/ 323 h 349"/>
                <a:gd name="T46" fmla="*/ 262 w 408"/>
                <a:gd name="T47" fmla="*/ 307 h 349"/>
                <a:gd name="T48" fmla="*/ 246 w 408"/>
                <a:gd name="T49" fmla="*/ 308 h 349"/>
                <a:gd name="T50" fmla="*/ 239 w 408"/>
                <a:gd name="T51" fmla="*/ 290 h 349"/>
                <a:gd name="T52" fmla="*/ 219 w 408"/>
                <a:gd name="T53" fmla="*/ 298 h 349"/>
                <a:gd name="T54" fmla="*/ 218 w 408"/>
                <a:gd name="T55" fmla="*/ 279 h 349"/>
                <a:gd name="T56" fmla="*/ 209 w 408"/>
                <a:gd name="T57" fmla="*/ 255 h 349"/>
                <a:gd name="T58" fmla="*/ 190 w 408"/>
                <a:gd name="T59" fmla="*/ 249 h 349"/>
                <a:gd name="T60" fmla="*/ 182 w 408"/>
                <a:gd name="T61" fmla="*/ 212 h 349"/>
                <a:gd name="T62" fmla="*/ 196 w 408"/>
                <a:gd name="T63" fmla="*/ 203 h 349"/>
                <a:gd name="T64" fmla="*/ 172 w 408"/>
                <a:gd name="T65" fmla="*/ 184 h 349"/>
                <a:gd name="T66" fmla="*/ 150 w 408"/>
                <a:gd name="T67" fmla="*/ 180 h 349"/>
                <a:gd name="T68" fmla="*/ 127 w 408"/>
                <a:gd name="T69" fmla="*/ 170 h 349"/>
                <a:gd name="T70" fmla="*/ 144 w 408"/>
                <a:gd name="T71" fmla="*/ 149 h 349"/>
                <a:gd name="T72" fmla="*/ 133 w 408"/>
                <a:gd name="T73" fmla="*/ 137 h 349"/>
                <a:gd name="T74" fmla="*/ 107 w 408"/>
                <a:gd name="T75" fmla="*/ 128 h 349"/>
                <a:gd name="T76" fmla="*/ 76 w 408"/>
                <a:gd name="T77" fmla="*/ 115 h 349"/>
                <a:gd name="T78" fmla="*/ 56 w 408"/>
                <a:gd name="T79" fmla="*/ 108 h 349"/>
                <a:gd name="T80" fmla="*/ 81 w 408"/>
                <a:gd name="T81" fmla="*/ 68 h 349"/>
                <a:gd name="T82" fmla="*/ 70 w 408"/>
                <a:gd name="T83" fmla="*/ 50 h 349"/>
                <a:gd name="T84" fmla="*/ 58 w 408"/>
                <a:gd name="T85" fmla="*/ 61 h 349"/>
                <a:gd name="T86" fmla="*/ 24 w 408"/>
                <a:gd name="T87" fmla="*/ 75 h 349"/>
                <a:gd name="T88" fmla="*/ 0 w 408"/>
                <a:gd name="T89" fmla="*/ 58 h 349"/>
                <a:gd name="T90" fmla="*/ 15 w 408"/>
                <a:gd name="T91" fmla="*/ 40 h 349"/>
                <a:gd name="T92" fmla="*/ 36 w 408"/>
                <a:gd name="T93" fmla="*/ 27 h 349"/>
                <a:gd name="T94" fmla="*/ 59 w 408"/>
                <a:gd name="T95" fmla="*/ 11 h 349"/>
                <a:gd name="T96" fmla="*/ 74 w 408"/>
                <a:gd name="T97" fmla="*/ 15 h 349"/>
                <a:gd name="T98" fmla="*/ 93 w 408"/>
                <a:gd name="T99" fmla="*/ 22 h 349"/>
                <a:gd name="T100" fmla="*/ 101 w 408"/>
                <a:gd name="T101" fmla="*/ 1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8" h="349">
                  <a:moveTo>
                    <a:pt x="127" y="171"/>
                  </a:moveTo>
                  <a:lnTo>
                    <a:pt x="127" y="171"/>
                  </a:lnTo>
                  <a:lnTo>
                    <a:pt x="127" y="171"/>
                  </a:lnTo>
                  <a:lnTo>
                    <a:pt x="127" y="171"/>
                  </a:lnTo>
                  <a:close/>
                  <a:moveTo>
                    <a:pt x="113" y="3"/>
                  </a:moveTo>
                  <a:lnTo>
                    <a:pt x="114" y="0"/>
                  </a:lnTo>
                  <a:lnTo>
                    <a:pt x="126" y="0"/>
                  </a:lnTo>
                  <a:lnTo>
                    <a:pt x="138" y="6"/>
                  </a:lnTo>
                  <a:lnTo>
                    <a:pt x="141" y="15"/>
                  </a:lnTo>
                  <a:lnTo>
                    <a:pt x="145" y="19"/>
                  </a:lnTo>
                  <a:lnTo>
                    <a:pt x="145" y="24"/>
                  </a:lnTo>
                  <a:lnTo>
                    <a:pt x="148" y="22"/>
                  </a:lnTo>
                  <a:lnTo>
                    <a:pt x="156" y="27"/>
                  </a:lnTo>
                  <a:lnTo>
                    <a:pt x="160" y="28"/>
                  </a:lnTo>
                  <a:lnTo>
                    <a:pt x="163" y="25"/>
                  </a:lnTo>
                  <a:lnTo>
                    <a:pt x="169" y="22"/>
                  </a:lnTo>
                  <a:lnTo>
                    <a:pt x="172" y="25"/>
                  </a:lnTo>
                  <a:lnTo>
                    <a:pt x="175" y="24"/>
                  </a:lnTo>
                  <a:lnTo>
                    <a:pt x="182" y="31"/>
                  </a:lnTo>
                  <a:lnTo>
                    <a:pt x="187" y="31"/>
                  </a:lnTo>
                  <a:lnTo>
                    <a:pt x="190" y="39"/>
                  </a:lnTo>
                  <a:lnTo>
                    <a:pt x="194" y="37"/>
                  </a:lnTo>
                  <a:lnTo>
                    <a:pt x="199" y="37"/>
                  </a:lnTo>
                  <a:lnTo>
                    <a:pt x="204" y="41"/>
                  </a:lnTo>
                  <a:lnTo>
                    <a:pt x="207" y="46"/>
                  </a:lnTo>
                  <a:lnTo>
                    <a:pt x="207" y="49"/>
                  </a:lnTo>
                  <a:lnTo>
                    <a:pt x="213" y="53"/>
                  </a:lnTo>
                  <a:lnTo>
                    <a:pt x="212" y="59"/>
                  </a:lnTo>
                  <a:lnTo>
                    <a:pt x="216" y="59"/>
                  </a:lnTo>
                  <a:lnTo>
                    <a:pt x="221" y="64"/>
                  </a:lnTo>
                  <a:lnTo>
                    <a:pt x="222" y="62"/>
                  </a:lnTo>
                  <a:lnTo>
                    <a:pt x="233" y="69"/>
                  </a:lnTo>
                  <a:lnTo>
                    <a:pt x="247" y="75"/>
                  </a:lnTo>
                  <a:lnTo>
                    <a:pt x="253" y="71"/>
                  </a:lnTo>
                  <a:lnTo>
                    <a:pt x="271" y="78"/>
                  </a:lnTo>
                  <a:lnTo>
                    <a:pt x="274" y="78"/>
                  </a:lnTo>
                  <a:lnTo>
                    <a:pt x="277" y="75"/>
                  </a:lnTo>
                  <a:lnTo>
                    <a:pt x="280" y="77"/>
                  </a:lnTo>
                  <a:lnTo>
                    <a:pt x="280" y="77"/>
                  </a:lnTo>
                  <a:lnTo>
                    <a:pt x="282" y="84"/>
                  </a:lnTo>
                  <a:lnTo>
                    <a:pt x="285" y="87"/>
                  </a:lnTo>
                  <a:lnTo>
                    <a:pt x="285" y="89"/>
                  </a:lnTo>
                  <a:lnTo>
                    <a:pt x="293" y="90"/>
                  </a:lnTo>
                  <a:lnTo>
                    <a:pt x="298" y="97"/>
                  </a:lnTo>
                  <a:lnTo>
                    <a:pt x="305" y="100"/>
                  </a:lnTo>
                  <a:lnTo>
                    <a:pt x="316" y="111"/>
                  </a:lnTo>
                  <a:lnTo>
                    <a:pt x="316" y="114"/>
                  </a:lnTo>
                  <a:lnTo>
                    <a:pt x="326" y="120"/>
                  </a:lnTo>
                  <a:lnTo>
                    <a:pt x="327" y="122"/>
                  </a:lnTo>
                  <a:lnTo>
                    <a:pt x="339" y="125"/>
                  </a:lnTo>
                  <a:lnTo>
                    <a:pt x="359" y="137"/>
                  </a:lnTo>
                  <a:lnTo>
                    <a:pt x="372" y="143"/>
                  </a:lnTo>
                  <a:lnTo>
                    <a:pt x="381" y="152"/>
                  </a:lnTo>
                  <a:lnTo>
                    <a:pt x="388" y="152"/>
                  </a:lnTo>
                  <a:lnTo>
                    <a:pt x="396" y="153"/>
                  </a:lnTo>
                  <a:lnTo>
                    <a:pt x="408" y="152"/>
                  </a:lnTo>
                  <a:lnTo>
                    <a:pt x="403" y="165"/>
                  </a:lnTo>
                  <a:lnTo>
                    <a:pt x="396" y="171"/>
                  </a:lnTo>
                  <a:lnTo>
                    <a:pt x="396" y="180"/>
                  </a:lnTo>
                  <a:lnTo>
                    <a:pt x="396" y="180"/>
                  </a:lnTo>
                  <a:lnTo>
                    <a:pt x="379" y="189"/>
                  </a:lnTo>
                  <a:lnTo>
                    <a:pt x="381" y="198"/>
                  </a:lnTo>
                  <a:lnTo>
                    <a:pt x="373" y="212"/>
                  </a:lnTo>
                  <a:lnTo>
                    <a:pt x="375" y="224"/>
                  </a:lnTo>
                  <a:lnTo>
                    <a:pt x="365" y="239"/>
                  </a:lnTo>
                  <a:lnTo>
                    <a:pt x="360" y="237"/>
                  </a:lnTo>
                  <a:lnTo>
                    <a:pt x="357" y="240"/>
                  </a:lnTo>
                  <a:lnTo>
                    <a:pt x="351" y="254"/>
                  </a:lnTo>
                  <a:lnTo>
                    <a:pt x="344" y="289"/>
                  </a:lnTo>
                  <a:lnTo>
                    <a:pt x="345" y="314"/>
                  </a:lnTo>
                  <a:lnTo>
                    <a:pt x="342" y="314"/>
                  </a:lnTo>
                  <a:lnTo>
                    <a:pt x="339" y="320"/>
                  </a:lnTo>
                  <a:lnTo>
                    <a:pt x="339" y="330"/>
                  </a:lnTo>
                  <a:lnTo>
                    <a:pt x="345" y="340"/>
                  </a:lnTo>
                  <a:lnTo>
                    <a:pt x="342" y="349"/>
                  </a:lnTo>
                  <a:lnTo>
                    <a:pt x="342" y="349"/>
                  </a:lnTo>
                  <a:lnTo>
                    <a:pt x="342" y="345"/>
                  </a:lnTo>
                  <a:lnTo>
                    <a:pt x="333" y="348"/>
                  </a:lnTo>
                  <a:lnTo>
                    <a:pt x="330" y="343"/>
                  </a:lnTo>
                  <a:lnTo>
                    <a:pt x="329" y="345"/>
                  </a:lnTo>
                  <a:lnTo>
                    <a:pt x="327" y="339"/>
                  </a:lnTo>
                  <a:lnTo>
                    <a:pt x="322" y="345"/>
                  </a:lnTo>
                  <a:lnTo>
                    <a:pt x="316" y="345"/>
                  </a:lnTo>
                  <a:lnTo>
                    <a:pt x="311" y="340"/>
                  </a:lnTo>
                  <a:lnTo>
                    <a:pt x="310" y="342"/>
                  </a:lnTo>
                  <a:lnTo>
                    <a:pt x="310" y="335"/>
                  </a:lnTo>
                  <a:lnTo>
                    <a:pt x="304" y="332"/>
                  </a:lnTo>
                  <a:lnTo>
                    <a:pt x="301" y="326"/>
                  </a:lnTo>
                  <a:lnTo>
                    <a:pt x="299" y="324"/>
                  </a:lnTo>
                  <a:lnTo>
                    <a:pt x="296" y="327"/>
                  </a:lnTo>
                  <a:lnTo>
                    <a:pt x="290" y="327"/>
                  </a:lnTo>
                  <a:lnTo>
                    <a:pt x="289" y="323"/>
                  </a:lnTo>
                  <a:lnTo>
                    <a:pt x="276" y="305"/>
                  </a:lnTo>
                  <a:lnTo>
                    <a:pt x="270" y="305"/>
                  </a:lnTo>
                  <a:lnTo>
                    <a:pt x="265" y="308"/>
                  </a:lnTo>
                  <a:lnTo>
                    <a:pt x="262" y="307"/>
                  </a:lnTo>
                  <a:lnTo>
                    <a:pt x="256" y="310"/>
                  </a:lnTo>
                  <a:lnTo>
                    <a:pt x="253" y="307"/>
                  </a:lnTo>
                  <a:lnTo>
                    <a:pt x="250" y="305"/>
                  </a:lnTo>
                  <a:lnTo>
                    <a:pt x="246" y="308"/>
                  </a:lnTo>
                  <a:lnTo>
                    <a:pt x="243" y="307"/>
                  </a:lnTo>
                  <a:lnTo>
                    <a:pt x="242" y="299"/>
                  </a:lnTo>
                  <a:lnTo>
                    <a:pt x="239" y="296"/>
                  </a:lnTo>
                  <a:lnTo>
                    <a:pt x="239" y="290"/>
                  </a:lnTo>
                  <a:lnTo>
                    <a:pt x="234" y="286"/>
                  </a:lnTo>
                  <a:lnTo>
                    <a:pt x="230" y="287"/>
                  </a:lnTo>
                  <a:lnTo>
                    <a:pt x="221" y="301"/>
                  </a:lnTo>
                  <a:lnTo>
                    <a:pt x="219" y="298"/>
                  </a:lnTo>
                  <a:lnTo>
                    <a:pt x="216" y="298"/>
                  </a:lnTo>
                  <a:lnTo>
                    <a:pt x="215" y="287"/>
                  </a:lnTo>
                  <a:lnTo>
                    <a:pt x="215" y="280"/>
                  </a:lnTo>
                  <a:lnTo>
                    <a:pt x="218" y="279"/>
                  </a:lnTo>
                  <a:lnTo>
                    <a:pt x="216" y="273"/>
                  </a:lnTo>
                  <a:lnTo>
                    <a:pt x="218" y="268"/>
                  </a:lnTo>
                  <a:lnTo>
                    <a:pt x="215" y="268"/>
                  </a:lnTo>
                  <a:lnTo>
                    <a:pt x="209" y="255"/>
                  </a:lnTo>
                  <a:lnTo>
                    <a:pt x="206" y="258"/>
                  </a:lnTo>
                  <a:lnTo>
                    <a:pt x="203" y="258"/>
                  </a:lnTo>
                  <a:lnTo>
                    <a:pt x="194" y="249"/>
                  </a:lnTo>
                  <a:lnTo>
                    <a:pt x="190" y="249"/>
                  </a:lnTo>
                  <a:lnTo>
                    <a:pt x="187" y="242"/>
                  </a:lnTo>
                  <a:lnTo>
                    <a:pt x="188" y="239"/>
                  </a:lnTo>
                  <a:lnTo>
                    <a:pt x="182" y="234"/>
                  </a:lnTo>
                  <a:lnTo>
                    <a:pt x="182" y="212"/>
                  </a:lnTo>
                  <a:lnTo>
                    <a:pt x="184" y="211"/>
                  </a:lnTo>
                  <a:lnTo>
                    <a:pt x="187" y="205"/>
                  </a:lnTo>
                  <a:lnTo>
                    <a:pt x="193" y="206"/>
                  </a:lnTo>
                  <a:lnTo>
                    <a:pt x="196" y="203"/>
                  </a:lnTo>
                  <a:lnTo>
                    <a:pt x="190" y="190"/>
                  </a:lnTo>
                  <a:lnTo>
                    <a:pt x="187" y="189"/>
                  </a:lnTo>
                  <a:lnTo>
                    <a:pt x="181" y="189"/>
                  </a:lnTo>
                  <a:lnTo>
                    <a:pt x="172" y="184"/>
                  </a:lnTo>
                  <a:lnTo>
                    <a:pt x="162" y="187"/>
                  </a:lnTo>
                  <a:lnTo>
                    <a:pt x="160" y="183"/>
                  </a:lnTo>
                  <a:lnTo>
                    <a:pt x="148" y="181"/>
                  </a:lnTo>
                  <a:lnTo>
                    <a:pt x="150" y="180"/>
                  </a:lnTo>
                  <a:lnTo>
                    <a:pt x="141" y="175"/>
                  </a:lnTo>
                  <a:lnTo>
                    <a:pt x="139" y="171"/>
                  </a:lnTo>
                  <a:lnTo>
                    <a:pt x="132" y="173"/>
                  </a:lnTo>
                  <a:lnTo>
                    <a:pt x="127" y="170"/>
                  </a:lnTo>
                  <a:lnTo>
                    <a:pt x="127" y="170"/>
                  </a:lnTo>
                  <a:lnTo>
                    <a:pt x="133" y="161"/>
                  </a:lnTo>
                  <a:lnTo>
                    <a:pt x="142" y="153"/>
                  </a:lnTo>
                  <a:lnTo>
                    <a:pt x="144" y="149"/>
                  </a:lnTo>
                  <a:lnTo>
                    <a:pt x="148" y="145"/>
                  </a:lnTo>
                  <a:lnTo>
                    <a:pt x="141" y="145"/>
                  </a:lnTo>
                  <a:lnTo>
                    <a:pt x="141" y="140"/>
                  </a:lnTo>
                  <a:lnTo>
                    <a:pt x="133" y="137"/>
                  </a:lnTo>
                  <a:lnTo>
                    <a:pt x="130" y="133"/>
                  </a:lnTo>
                  <a:lnTo>
                    <a:pt x="132" y="128"/>
                  </a:lnTo>
                  <a:lnTo>
                    <a:pt x="117" y="133"/>
                  </a:lnTo>
                  <a:lnTo>
                    <a:pt x="107" y="128"/>
                  </a:lnTo>
                  <a:lnTo>
                    <a:pt x="107" y="125"/>
                  </a:lnTo>
                  <a:lnTo>
                    <a:pt x="96" y="120"/>
                  </a:lnTo>
                  <a:lnTo>
                    <a:pt x="83" y="118"/>
                  </a:lnTo>
                  <a:lnTo>
                    <a:pt x="76" y="115"/>
                  </a:lnTo>
                  <a:lnTo>
                    <a:pt x="70" y="114"/>
                  </a:lnTo>
                  <a:lnTo>
                    <a:pt x="68" y="111"/>
                  </a:lnTo>
                  <a:lnTo>
                    <a:pt x="61" y="111"/>
                  </a:lnTo>
                  <a:lnTo>
                    <a:pt x="56" y="108"/>
                  </a:lnTo>
                  <a:lnTo>
                    <a:pt x="58" y="78"/>
                  </a:lnTo>
                  <a:lnTo>
                    <a:pt x="70" y="71"/>
                  </a:lnTo>
                  <a:lnTo>
                    <a:pt x="74" y="67"/>
                  </a:lnTo>
                  <a:lnTo>
                    <a:pt x="81" y="68"/>
                  </a:lnTo>
                  <a:lnTo>
                    <a:pt x="83" y="67"/>
                  </a:lnTo>
                  <a:lnTo>
                    <a:pt x="74" y="58"/>
                  </a:lnTo>
                  <a:lnTo>
                    <a:pt x="70" y="55"/>
                  </a:lnTo>
                  <a:lnTo>
                    <a:pt x="70" y="50"/>
                  </a:lnTo>
                  <a:lnTo>
                    <a:pt x="68" y="49"/>
                  </a:lnTo>
                  <a:lnTo>
                    <a:pt x="59" y="52"/>
                  </a:lnTo>
                  <a:lnTo>
                    <a:pt x="56" y="56"/>
                  </a:lnTo>
                  <a:lnTo>
                    <a:pt x="58" y="61"/>
                  </a:lnTo>
                  <a:lnTo>
                    <a:pt x="53" y="64"/>
                  </a:lnTo>
                  <a:lnTo>
                    <a:pt x="40" y="67"/>
                  </a:lnTo>
                  <a:lnTo>
                    <a:pt x="36" y="69"/>
                  </a:lnTo>
                  <a:lnTo>
                    <a:pt x="24" y="75"/>
                  </a:lnTo>
                  <a:lnTo>
                    <a:pt x="9" y="72"/>
                  </a:lnTo>
                  <a:lnTo>
                    <a:pt x="6" y="68"/>
                  </a:lnTo>
                  <a:lnTo>
                    <a:pt x="9" y="62"/>
                  </a:lnTo>
                  <a:lnTo>
                    <a:pt x="0" y="58"/>
                  </a:lnTo>
                  <a:lnTo>
                    <a:pt x="0" y="50"/>
                  </a:lnTo>
                  <a:lnTo>
                    <a:pt x="3" y="47"/>
                  </a:lnTo>
                  <a:lnTo>
                    <a:pt x="9" y="46"/>
                  </a:lnTo>
                  <a:lnTo>
                    <a:pt x="15" y="40"/>
                  </a:lnTo>
                  <a:lnTo>
                    <a:pt x="24" y="39"/>
                  </a:lnTo>
                  <a:lnTo>
                    <a:pt x="30" y="31"/>
                  </a:lnTo>
                  <a:lnTo>
                    <a:pt x="36" y="30"/>
                  </a:lnTo>
                  <a:lnTo>
                    <a:pt x="36" y="27"/>
                  </a:lnTo>
                  <a:lnTo>
                    <a:pt x="40" y="18"/>
                  </a:lnTo>
                  <a:lnTo>
                    <a:pt x="44" y="15"/>
                  </a:lnTo>
                  <a:lnTo>
                    <a:pt x="53" y="16"/>
                  </a:lnTo>
                  <a:lnTo>
                    <a:pt x="59" y="11"/>
                  </a:lnTo>
                  <a:lnTo>
                    <a:pt x="64" y="5"/>
                  </a:lnTo>
                  <a:lnTo>
                    <a:pt x="64" y="5"/>
                  </a:lnTo>
                  <a:lnTo>
                    <a:pt x="70" y="12"/>
                  </a:lnTo>
                  <a:lnTo>
                    <a:pt x="74" y="15"/>
                  </a:lnTo>
                  <a:lnTo>
                    <a:pt x="74" y="19"/>
                  </a:lnTo>
                  <a:lnTo>
                    <a:pt x="83" y="16"/>
                  </a:lnTo>
                  <a:lnTo>
                    <a:pt x="87" y="24"/>
                  </a:lnTo>
                  <a:lnTo>
                    <a:pt x="93" y="22"/>
                  </a:lnTo>
                  <a:lnTo>
                    <a:pt x="96" y="24"/>
                  </a:lnTo>
                  <a:lnTo>
                    <a:pt x="98" y="22"/>
                  </a:lnTo>
                  <a:lnTo>
                    <a:pt x="102" y="22"/>
                  </a:lnTo>
                  <a:lnTo>
                    <a:pt x="101" y="13"/>
                  </a:lnTo>
                  <a:lnTo>
                    <a:pt x="113"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9" name="Freeform 19">
              <a:extLst>
                <a:ext uri="{FF2B5EF4-FFF2-40B4-BE49-F238E27FC236}">
                  <a16:creationId xmlns:a16="http://schemas.microsoft.com/office/drawing/2014/main" id="{51A54DA8-1FB9-486A-B90D-18C3690B8B5B}"/>
                </a:ext>
              </a:extLst>
            </p:cNvPr>
            <p:cNvSpPr>
              <a:spLocks/>
            </p:cNvSpPr>
            <p:nvPr/>
          </p:nvSpPr>
          <p:spPr bwMode="auto">
            <a:xfrm>
              <a:off x="8890000" y="1892300"/>
              <a:ext cx="735013" cy="576263"/>
            </a:xfrm>
            <a:custGeom>
              <a:avLst/>
              <a:gdLst>
                <a:gd name="T0" fmla="*/ 262 w 463"/>
                <a:gd name="T1" fmla="*/ 5 h 363"/>
                <a:gd name="T2" fmla="*/ 283 w 463"/>
                <a:gd name="T3" fmla="*/ 16 h 363"/>
                <a:gd name="T4" fmla="*/ 311 w 463"/>
                <a:gd name="T5" fmla="*/ 20 h 363"/>
                <a:gd name="T6" fmla="*/ 305 w 463"/>
                <a:gd name="T7" fmla="*/ 41 h 363"/>
                <a:gd name="T8" fmla="*/ 308 w 463"/>
                <a:gd name="T9" fmla="*/ 72 h 363"/>
                <a:gd name="T10" fmla="*/ 327 w 463"/>
                <a:gd name="T11" fmla="*/ 88 h 363"/>
                <a:gd name="T12" fmla="*/ 337 w 463"/>
                <a:gd name="T13" fmla="*/ 103 h 363"/>
                <a:gd name="T14" fmla="*/ 337 w 463"/>
                <a:gd name="T15" fmla="*/ 126 h 363"/>
                <a:gd name="T16" fmla="*/ 355 w 463"/>
                <a:gd name="T17" fmla="*/ 116 h 363"/>
                <a:gd name="T18" fmla="*/ 364 w 463"/>
                <a:gd name="T19" fmla="*/ 137 h 363"/>
                <a:gd name="T20" fmla="*/ 377 w 463"/>
                <a:gd name="T21" fmla="*/ 140 h 363"/>
                <a:gd name="T22" fmla="*/ 397 w 463"/>
                <a:gd name="T23" fmla="*/ 135 h 363"/>
                <a:gd name="T24" fmla="*/ 420 w 463"/>
                <a:gd name="T25" fmla="*/ 154 h 363"/>
                <a:gd name="T26" fmla="*/ 431 w 463"/>
                <a:gd name="T27" fmla="*/ 172 h 363"/>
                <a:gd name="T28" fmla="*/ 448 w 463"/>
                <a:gd name="T29" fmla="*/ 170 h 363"/>
                <a:gd name="T30" fmla="*/ 463 w 463"/>
                <a:gd name="T31" fmla="*/ 175 h 363"/>
                <a:gd name="T32" fmla="*/ 457 w 463"/>
                <a:gd name="T33" fmla="*/ 182 h 363"/>
                <a:gd name="T34" fmla="*/ 447 w 463"/>
                <a:gd name="T35" fmla="*/ 196 h 363"/>
                <a:gd name="T36" fmla="*/ 434 w 463"/>
                <a:gd name="T37" fmla="*/ 226 h 363"/>
                <a:gd name="T38" fmla="*/ 423 w 463"/>
                <a:gd name="T39" fmla="*/ 277 h 363"/>
                <a:gd name="T40" fmla="*/ 454 w 463"/>
                <a:gd name="T41" fmla="*/ 310 h 363"/>
                <a:gd name="T42" fmla="*/ 454 w 463"/>
                <a:gd name="T43" fmla="*/ 334 h 363"/>
                <a:gd name="T44" fmla="*/ 437 w 463"/>
                <a:gd name="T45" fmla="*/ 344 h 363"/>
                <a:gd name="T46" fmla="*/ 420 w 463"/>
                <a:gd name="T47" fmla="*/ 359 h 363"/>
                <a:gd name="T48" fmla="*/ 401 w 463"/>
                <a:gd name="T49" fmla="*/ 363 h 363"/>
                <a:gd name="T50" fmla="*/ 385 w 463"/>
                <a:gd name="T51" fmla="*/ 349 h 363"/>
                <a:gd name="T52" fmla="*/ 361 w 463"/>
                <a:gd name="T53" fmla="*/ 356 h 363"/>
                <a:gd name="T54" fmla="*/ 325 w 463"/>
                <a:gd name="T55" fmla="*/ 355 h 363"/>
                <a:gd name="T56" fmla="*/ 318 w 463"/>
                <a:gd name="T57" fmla="*/ 340 h 363"/>
                <a:gd name="T58" fmla="*/ 306 w 463"/>
                <a:gd name="T59" fmla="*/ 325 h 363"/>
                <a:gd name="T60" fmla="*/ 280 w 463"/>
                <a:gd name="T61" fmla="*/ 319 h 363"/>
                <a:gd name="T62" fmla="*/ 256 w 463"/>
                <a:gd name="T63" fmla="*/ 309 h 363"/>
                <a:gd name="T64" fmla="*/ 232 w 463"/>
                <a:gd name="T65" fmla="*/ 304 h 363"/>
                <a:gd name="T66" fmla="*/ 208 w 463"/>
                <a:gd name="T67" fmla="*/ 302 h 363"/>
                <a:gd name="T68" fmla="*/ 194 w 463"/>
                <a:gd name="T69" fmla="*/ 293 h 363"/>
                <a:gd name="T70" fmla="*/ 161 w 463"/>
                <a:gd name="T71" fmla="*/ 257 h 363"/>
                <a:gd name="T72" fmla="*/ 146 w 463"/>
                <a:gd name="T73" fmla="*/ 250 h 363"/>
                <a:gd name="T74" fmla="*/ 125 w 463"/>
                <a:gd name="T75" fmla="*/ 237 h 363"/>
                <a:gd name="T76" fmla="*/ 96 w 463"/>
                <a:gd name="T77" fmla="*/ 221 h 363"/>
                <a:gd name="T78" fmla="*/ 84 w 463"/>
                <a:gd name="T79" fmla="*/ 212 h 363"/>
                <a:gd name="T80" fmla="*/ 54 w 463"/>
                <a:gd name="T81" fmla="*/ 197 h 363"/>
                <a:gd name="T82" fmla="*/ 13 w 463"/>
                <a:gd name="T83" fmla="*/ 179 h 363"/>
                <a:gd name="T84" fmla="*/ 0 w 463"/>
                <a:gd name="T85" fmla="*/ 173 h 363"/>
                <a:gd name="T86" fmla="*/ 20 w 463"/>
                <a:gd name="T87" fmla="*/ 159 h 363"/>
                <a:gd name="T88" fmla="*/ 34 w 463"/>
                <a:gd name="T89" fmla="*/ 150 h 363"/>
                <a:gd name="T90" fmla="*/ 48 w 463"/>
                <a:gd name="T91" fmla="*/ 138 h 363"/>
                <a:gd name="T92" fmla="*/ 59 w 463"/>
                <a:gd name="T93" fmla="*/ 125 h 363"/>
                <a:gd name="T94" fmla="*/ 45 w 463"/>
                <a:gd name="T95" fmla="*/ 95 h 363"/>
                <a:gd name="T96" fmla="*/ 56 w 463"/>
                <a:gd name="T97" fmla="*/ 85 h 363"/>
                <a:gd name="T98" fmla="*/ 77 w 463"/>
                <a:gd name="T99" fmla="*/ 76 h 363"/>
                <a:gd name="T100" fmla="*/ 108 w 463"/>
                <a:gd name="T101" fmla="*/ 79 h 363"/>
                <a:gd name="T102" fmla="*/ 133 w 463"/>
                <a:gd name="T103" fmla="*/ 82 h 363"/>
                <a:gd name="T104" fmla="*/ 152 w 463"/>
                <a:gd name="T105" fmla="*/ 94 h 363"/>
                <a:gd name="T106" fmla="*/ 177 w 463"/>
                <a:gd name="T107" fmla="*/ 91 h 363"/>
                <a:gd name="T108" fmla="*/ 189 w 463"/>
                <a:gd name="T109" fmla="*/ 82 h 363"/>
                <a:gd name="T110" fmla="*/ 202 w 463"/>
                <a:gd name="T111" fmla="*/ 61 h 363"/>
                <a:gd name="T112" fmla="*/ 213 w 463"/>
                <a:gd name="T113" fmla="*/ 57 h 363"/>
                <a:gd name="T114" fmla="*/ 231 w 463"/>
                <a:gd name="T115" fmla="*/ 42 h 363"/>
                <a:gd name="T116" fmla="*/ 234 w 463"/>
                <a:gd name="T117" fmla="*/ 17 h 363"/>
                <a:gd name="T118" fmla="*/ 248 w 463"/>
                <a:gd name="T119" fmla="*/ 1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 h="363">
                  <a:moveTo>
                    <a:pt x="248" y="0"/>
                  </a:moveTo>
                  <a:lnTo>
                    <a:pt x="251" y="3"/>
                  </a:lnTo>
                  <a:lnTo>
                    <a:pt x="260" y="1"/>
                  </a:lnTo>
                  <a:lnTo>
                    <a:pt x="262" y="5"/>
                  </a:lnTo>
                  <a:lnTo>
                    <a:pt x="269" y="8"/>
                  </a:lnTo>
                  <a:lnTo>
                    <a:pt x="269" y="11"/>
                  </a:lnTo>
                  <a:lnTo>
                    <a:pt x="281" y="13"/>
                  </a:lnTo>
                  <a:lnTo>
                    <a:pt x="283" y="16"/>
                  </a:lnTo>
                  <a:lnTo>
                    <a:pt x="293" y="14"/>
                  </a:lnTo>
                  <a:lnTo>
                    <a:pt x="302" y="19"/>
                  </a:lnTo>
                  <a:lnTo>
                    <a:pt x="308" y="19"/>
                  </a:lnTo>
                  <a:lnTo>
                    <a:pt x="311" y="20"/>
                  </a:lnTo>
                  <a:lnTo>
                    <a:pt x="317" y="33"/>
                  </a:lnTo>
                  <a:lnTo>
                    <a:pt x="314" y="36"/>
                  </a:lnTo>
                  <a:lnTo>
                    <a:pt x="308" y="35"/>
                  </a:lnTo>
                  <a:lnTo>
                    <a:pt x="305" y="41"/>
                  </a:lnTo>
                  <a:lnTo>
                    <a:pt x="302" y="42"/>
                  </a:lnTo>
                  <a:lnTo>
                    <a:pt x="303" y="63"/>
                  </a:lnTo>
                  <a:lnTo>
                    <a:pt x="309" y="69"/>
                  </a:lnTo>
                  <a:lnTo>
                    <a:pt x="308" y="72"/>
                  </a:lnTo>
                  <a:lnTo>
                    <a:pt x="311" y="79"/>
                  </a:lnTo>
                  <a:lnTo>
                    <a:pt x="315" y="79"/>
                  </a:lnTo>
                  <a:lnTo>
                    <a:pt x="324" y="88"/>
                  </a:lnTo>
                  <a:lnTo>
                    <a:pt x="327" y="88"/>
                  </a:lnTo>
                  <a:lnTo>
                    <a:pt x="330" y="85"/>
                  </a:lnTo>
                  <a:lnTo>
                    <a:pt x="336" y="98"/>
                  </a:lnTo>
                  <a:lnTo>
                    <a:pt x="339" y="98"/>
                  </a:lnTo>
                  <a:lnTo>
                    <a:pt x="337" y="103"/>
                  </a:lnTo>
                  <a:lnTo>
                    <a:pt x="339" y="109"/>
                  </a:lnTo>
                  <a:lnTo>
                    <a:pt x="336" y="110"/>
                  </a:lnTo>
                  <a:lnTo>
                    <a:pt x="336" y="117"/>
                  </a:lnTo>
                  <a:lnTo>
                    <a:pt x="337" y="126"/>
                  </a:lnTo>
                  <a:lnTo>
                    <a:pt x="340" y="128"/>
                  </a:lnTo>
                  <a:lnTo>
                    <a:pt x="342" y="131"/>
                  </a:lnTo>
                  <a:lnTo>
                    <a:pt x="351" y="117"/>
                  </a:lnTo>
                  <a:lnTo>
                    <a:pt x="355" y="116"/>
                  </a:lnTo>
                  <a:lnTo>
                    <a:pt x="360" y="120"/>
                  </a:lnTo>
                  <a:lnTo>
                    <a:pt x="358" y="126"/>
                  </a:lnTo>
                  <a:lnTo>
                    <a:pt x="363" y="129"/>
                  </a:lnTo>
                  <a:lnTo>
                    <a:pt x="364" y="137"/>
                  </a:lnTo>
                  <a:lnTo>
                    <a:pt x="367" y="138"/>
                  </a:lnTo>
                  <a:lnTo>
                    <a:pt x="371" y="135"/>
                  </a:lnTo>
                  <a:lnTo>
                    <a:pt x="374" y="137"/>
                  </a:lnTo>
                  <a:lnTo>
                    <a:pt x="377" y="140"/>
                  </a:lnTo>
                  <a:lnTo>
                    <a:pt x="383" y="137"/>
                  </a:lnTo>
                  <a:lnTo>
                    <a:pt x="386" y="138"/>
                  </a:lnTo>
                  <a:lnTo>
                    <a:pt x="391" y="135"/>
                  </a:lnTo>
                  <a:lnTo>
                    <a:pt x="397" y="135"/>
                  </a:lnTo>
                  <a:lnTo>
                    <a:pt x="410" y="153"/>
                  </a:lnTo>
                  <a:lnTo>
                    <a:pt x="411" y="157"/>
                  </a:lnTo>
                  <a:lnTo>
                    <a:pt x="417" y="157"/>
                  </a:lnTo>
                  <a:lnTo>
                    <a:pt x="420" y="154"/>
                  </a:lnTo>
                  <a:lnTo>
                    <a:pt x="422" y="156"/>
                  </a:lnTo>
                  <a:lnTo>
                    <a:pt x="425" y="162"/>
                  </a:lnTo>
                  <a:lnTo>
                    <a:pt x="431" y="166"/>
                  </a:lnTo>
                  <a:lnTo>
                    <a:pt x="431" y="172"/>
                  </a:lnTo>
                  <a:lnTo>
                    <a:pt x="432" y="170"/>
                  </a:lnTo>
                  <a:lnTo>
                    <a:pt x="437" y="175"/>
                  </a:lnTo>
                  <a:lnTo>
                    <a:pt x="443" y="175"/>
                  </a:lnTo>
                  <a:lnTo>
                    <a:pt x="448" y="170"/>
                  </a:lnTo>
                  <a:lnTo>
                    <a:pt x="450" y="175"/>
                  </a:lnTo>
                  <a:lnTo>
                    <a:pt x="451" y="173"/>
                  </a:lnTo>
                  <a:lnTo>
                    <a:pt x="454" y="178"/>
                  </a:lnTo>
                  <a:lnTo>
                    <a:pt x="463" y="175"/>
                  </a:lnTo>
                  <a:lnTo>
                    <a:pt x="463" y="179"/>
                  </a:lnTo>
                  <a:lnTo>
                    <a:pt x="463" y="179"/>
                  </a:lnTo>
                  <a:lnTo>
                    <a:pt x="462" y="182"/>
                  </a:lnTo>
                  <a:lnTo>
                    <a:pt x="457" y="182"/>
                  </a:lnTo>
                  <a:lnTo>
                    <a:pt x="454" y="194"/>
                  </a:lnTo>
                  <a:lnTo>
                    <a:pt x="453" y="194"/>
                  </a:lnTo>
                  <a:lnTo>
                    <a:pt x="451" y="193"/>
                  </a:lnTo>
                  <a:lnTo>
                    <a:pt x="447" y="196"/>
                  </a:lnTo>
                  <a:lnTo>
                    <a:pt x="446" y="219"/>
                  </a:lnTo>
                  <a:lnTo>
                    <a:pt x="448" y="225"/>
                  </a:lnTo>
                  <a:lnTo>
                    <a:pt x="437" y="231"/>
                  </a:lnTo>
                  <a:lnTo>
                    <a:pt x="434" y="226"/>
                  </a:lnTo>
                  <a:lnTo>
                    <a:pt x="429" y="228"/>
                  </a:lnTo>
                  <a:lnTo>
                    <a:pt x="420" y="241"/>
                  </a:lnTo>
                  <a:lnTo>
                    <a:pt x="419" y="254"/>
                  </a:lnTo>
                  <a:lnTo>
                    <a:pt x="423" y="277"/>
                  </a:lnTo>
                  <a:lnTo>
                    <a:pt x="437" y="282"/>
                  </a:lnTo>
                  <a:lnTo>
                    <a:pt x="443" y="290"/>
                  </a:lnTo>
                  <a:lnTo>
                    <a:pt x="446" y="302"/>
                  </a:lnTo>
                  <a:lnTo>
                    <a:pt x="454" y="310"/>
                  </a:lnTo>
                  <a:lnTo>
                    <a:pt x="454" y="310"/>
                  </a:lnTo>
                  <a:lnTo>
                    <a:pt x="448" y="316"/>
                  </a:lnTo>
                  <a:lnTo>
                    <a:pt x="454" y="331"/>
                  </a:lnTo>
                  <a:lnTo>
                    <a:pt x="454" y="334"/>
                  </a:lnTo>
                  <a:lnTo>
                    <a:pt x="446" y="332"/>
                  </a:lnTo>
                  <a:lnTo>
                    <a:pt x="443" y="334"/>
                  </a:lnTo>
                  <a:lnTo>
                    <a:pt x="440" y="343"/>
                  </a:lnTo>
                  <a:lnTo>
                    <a:pt x="437" y="344"/>
                  </a:lnTo>
                  <a:lnTo>
                    <a:pt x="437" y="352"/>
                  </a:lnTo>
                  <a:lnTo>
                    <a:pt x="434" y="356"/>
                  </a:lnTo>
                  <a:lnTo>
                    <a:pt x="429" y="355"/>
                  </a:lnTo>
                  <a:lnTo>
                    <a:pt x="420" y="359"/>
                  </a:lnTo>
                  <a:lnTo>
                    <a:pt x="419" y="356"/>
                  </a:lnTo>
                  <a:lnTo>
                    <a:pt x="414" y="356"/>
                  </a:lnTo>
                  <a:lnTo>
                    <a:pt x="410" y="362"/>
                  </a:lnTo>
                  <a:lnTo>
                    <a:pt x="401" y="363"/>
                  </a:lnTo>
                  <a:lnTo>
                    <a:pt x="398" y="360"/>
                  </a:lnTo>
                  <a:lnTo>
                    <a:pt x="392" y="349"/>
                  </a:lnTo>
                  <a:lnTo>
                    <a:pt x="385" y="347"/>
                  </a:lnTo>
                  <a:lnTo>
                    <a:pt x="385" y="349"/>
                  </a:lnTo>
                  <a:lnTo>
                    <a:pt x="376" y="352"/>
                  </a:lnTo>
                  <a:lnTo>
                    <a:pt x="374" y="355"/>
                  </a:lnTo>
                  <a:lnTo>
                    <a:pt x="371" y="353"/>
                  </a:lnTo>
                  <a:lnTo>
                    <a:pt x="361" y="356"/>
                  </a:lnTo>
                  <a:lnTo>
                    <a:pt x="343" y="349"/>
                  </a:lnTo>
                  <a:lnTo>
                    <a:pt x="342" y="346"/>
                  </a:lnTo>
                  <a:lnTo>
                    <a:pt x="333" y="347"/>
                  </a:lnTo>
                  <a:lnTo>
                    <a:pt x="325" y="355"/>
                  </a:lnTo>
                  <a:lnTo>
                    <a:pt x="323" y="352"/>
                  </a:lnTo>
                  <a:lnTo>
                    <a:pt x="317" y="350"/>
                  </a:lnTo>
                  <a:lnTo>
                    <a:pt x="317" y="350"/>
                  </a:lnTo>
                  <a:lnTo>
                    <a:pt x="318" y="340"/>
                  </a:lnTo>
                  <a:lnTo>
                    <a:pt x="314" y="335"/>
                  </a:lnTo>
                  <a:lnTo>
                    <a:pt x="311" y="337"/>
                  </a:lnTo>
                  <a:lnTo>
                    <a:pt x="303" y="330"/>
                  </a:lnTo>
                  <a:lnTo>
                    <a:pt x="306" y="325"/>
                  </a:lnTo>
                  <a:lnTo>
                    <a:pt x="303" y="322"/>
                  </a:lnTo>
                  <a:lnTo>
                    <a:pt x="296" y="325"/>
                  </a:lnTo>
                  <a:lnTo>
                    <a:pt x="283" y="324"/>
                  </a:lnTo>
                  <a:lnTo>
                    <a:pt x="280" y="319"/>
                  </a:lnTo>
                  <a:lnTo>
                    <a:pt x="275" y="316"/>
                  </a:lnTo>
                  <a:lnTo>
                    <a:pt x="257" y="316"/>
                  </a:lnTo>
                  <a:lnTo>
                    <a:pt x="254" y="312"/>
                  </a:lnTo>
                  <a:lnTo>
                    <a:pt x="256" y="309"/>
                  </a:lnTo>
                  <a:lnTo>
                    <a:pt x="250" y="304"/>
                  </a:lnTo>
                  <a:lnTo>
                    <a:pt x="241" y="304"/>
                  </a:lnTo>
                  <a:lnTo>
                    <a:pt x="237" y="307"/>
                  </a:lnTo>
                  <a:lnTo>
                    <a:pt x="232" y="304"/>
                  </a:lnTo>
                  <a:lnTo>
                    <a:pt x="223" y="306"/>
                  </a:lnTo>
                  <a:lnTo>
                    <a:pt x="219" y="302"/>
                  </a:lnTo>
                  <a:lnTo>
                    <a:pt x="213" y="303"/>
                  </a:lnTo>
                  <a:lnTo>
                    <a:pt x="208" y="302"/>
                  </a:lnTo>
                  <a:lnTo>
                    <a:pt x="207" y="297"/>
                  </a:lnTo>
                  <a:lnTo>
                    <a:pt x="204" y="297"/>
                  </a:lnTo>
                  <a:lnTo>
                    <a:pt x="202" y="293"/>
                  </a:lnTo>
                  <a:lnTo>
                    <a:pt x="194" y="293"/>
                  </a:lnTo>
                  <a:lnTo>
                    <a:pt x="191" y="288"/>
                  </a:lnTo>
                  <a:lnTo>
                    <a:pt x="182" y="282"/>
                  </a:lnTo>
                  <a:lnTo>
                    <a:pt x="170" y="275"/>
                  </a:lnTo>
                  <a:lnTo>
                    <a:pt x="161" y="257"/>
                  </a:lnTo>
                  <a:lnTo>
                    <a:pt x="158" y="256"/>
                  </a:lnTo>
                  <a:lnTo>
                    <a:pt x="154" y="256"/>
                  </a:lnTo>
                  <a:lnTo>
                    <a:pt x="149" y="250"/>
                  </a:lnTo>
                  <a:lnTo>
                    <a:pt x="146" y="250"/>
                  </a:lnTo>
                  <a:lnTo>
                    <a:pt x="143" y="254"/>
                  </a:lnTo>
                  <a:lnTo>
                    <a:pt x="137" y="254"/>
                  </a:lnTo>
                  <a:lnTo>
                    <a:pt x="131" y="250"/>
                  </a:lnTo>
                  <a:lnTo>
                    <a:pt x="125" y="237"/>
                  </a:lnTo>
                  <a:lnTo>
                    <a:pt x="105" y="228"/>
                  </a:lnTo>
                  <a:lnTo>
                    <a:pt x="102" y="222"/>
                  </a:lnTo>
                  <a:lnTo>
                    <a:pt x="100" y="221"/>
                  </a:lnTo>
                  <a:lnTo>
                    <a:pt x="96" y="221"/>
                  </a:lnTo>
                  <a:lnTo>
                    <a:pt x="90" y="222"/>
                  </a:lnTo>
                  <a:lnTo>
                    <a:pt x="83" y="221"/>
                  </a:lnTo>
                  <a:lnTo>
                    <a:pt x="81" y="218"/>
                  </a:lnTo>
                  <a:lnTo>
                    <a:pt x="84" y="212"/>
                  </a:lnTo>
                  <a:lnTo>
                    <a:pt x="78" y="210"/>
                  </a:lnTo>
                  <a:lnTo>
                    <a:pt x="74" y="201"/>
                  </a:lnTo>
                  <a:lnTo>
                    <a:pt x="62" y="200"/>
                  </a:lnTo>
                  <a:lnTo>
                    <a:pt x="54" y="197"/>
                  </a:lnTo>
                  <a:lnTo>
                    <a:pt x="47" y="188"/>
                  </a:lnTo>
                  <a:lnTo>
                    <a:pt x="31" y="193"/>
                  </a:lnTo>
                  <a:lnTo>
                    <a:pt x="22" y="187"/>
                  </a:lnTo>
                  <a:lnTo>
                    <a:pt x="13" y="179"/>
                  </a:lnTo>
                  <a:lnTo>
                    <a:pt x="10" y="175"/>
                  </a:lnTo>
                  <a:lnTo>
                    <a:pt x="5" y="173"/>
                  </a:lnTo>
                  <a:lnTo>
                    <a:pt x="3" y="175"/>
                  </a:lnTo>
                  <a:lnTo>
                    <a:pt x="0" y="173"/>
                  </a:lnTo>
                  <a:lnTo>
                    <a:pt x="4" y="168"/>
                  </a:lnTo>
                  <a:lnTo>
                    <a:pt x="8" y="168"/>
                  </a:lnTo>
                  <a:lnTo>
                    <a:pt x="19" y="162"/>
                  </a:lnTo>
                  <a:lnTo>
                    <a:pt x="20" y="159"/>
                  </a:lnTo>
                  <a:lnTo>
                    <a:pt x="20" y="154"/>
                  </a:lnTo>
                  <a:lnTo>
                    <a:pt x="25" y="151"/>
                  </a:lnTo>
                  <a:lnTo>
                    <a:pt x="29" y="148"/>
                  </a:lnTo>
                  <a:lnTo>
                    <a:pt x="34" y="150"/>
                  </a:lnTo>
                  <a:lnTo>
                    <a:pt x="35" y="145"/>
                  </a:lnTo>
                  <a:lnTo>
                    <a:pt x="43" y="144"/>
                  </a:lnTo>
                  <a:lnTo>
                    <a:pt x="47" y="147"/>
                  </a:lnTo>
                  <a:lnTo>
                    <a:pt x="48" y="138"/>
                  </a:lnTo>
                  <a:lnTo>
                    <a:pt x="50" y="134"/>
                  </a:lnTo>
                  <a:lnTo>
                    <a:pt x="53" y="126"/>
                  </a:lnTo>
                  <a:lnTo>
                    <a:pt x="57" y="128"/>
                  </a:lnTo>
                  <a:lnTo>
                    <a:pt x="59" y="125"/>
                  </a:lnTo>
                  <a:lnTo>
                    <a:pt x="54" y="120"/>
                  </a:lnTo>
                  <a:lnTo>
                    <a:pt x="56" y="107"/>
                  </a:lnTo>
                  <a:lnTo>
                    <a:pt x="51" y="104"/>
                  </a:lnTo>
                  <a:lnTo>
                    <a:pt x="45" y="95"/>
                  </a:lnTo>
                  <a:lnTo>
                    <a:pt x="47" y="91"/>
                  </a:lnTo>
                  <a:lnTo>
                    <a:pt x="44" y="87"/>
                  </a:lnTo>
                  <a:lnTo>
                    <a:pt x="47" y="79"/>
                  </a:lnTo>
                  <a:lnTo>
                    <a:pt x="56" y="85"/>
                  </a:lnTo>
                  <a:lnTo>
                    <a:pt x="62" y="85"/>
                  </a:lnTo>
                  <a:lnTo>
                    <a:pt x="68" y="82"/>
                  </a:lnTo>
                  <a:lnTo>
                    <a:pt x="69" y="76"/>
                  </a:lnTo>
                  <a:lnTo>
                    <a:pt x="77" y="76"/>
                  </a:lnTo>
                  <a:lnTo>
                    <a:pt x="87" y="73"/>
                  </a:lnTo>
                  <a:lnTo>
                    <a:pt x="99" y="76"/>
                  </a:lnTo>
                  <a:lnTo>
                    <a:pt x="103" y="76"/>
                  </a:lnTo>
                  <a:lnTo>
                    <a:pt x="108" y="79"/>
                  </a:lnTo>
                  <a:lnTo>
                    <a:pt x="115" y="78"/>
                  </a:lnTo>
                  <a:lnTo>
                    <a:pt x="130" y="73"/>
                  </a:lnTo>
                  <a:lnTo>
                    <a:pt x="133" y="75"/>
                  </a:lnTo>
                  <a:lnTo>
                    <a:pt x="133" y="82"/>
                  </a:lnTo>
                  <a:lnTo>
                    <a:pt x="137" y="82"/>
                  </a:lnTo>
                  <a:lnTo>
                    <a:pt x="140" y="87"/>
                  </a:lnTo>
                  <a:lnTo>
                    <a:pt x="148" y="87"/>
                  </a:lnTo>
                  <a:lnTo>
                    <a:pt x="152" y="94"/>
                  </a:lnTo>
                  <a:lnTo>
                    <a:pt x="158" y="97"/>
                  </a:lnTo>
                  <a:lnTo>
                    <a:pt x="165" y="97"/>
                  </a:lnTo>
                  <a:lnTo>
                    <a:pt x="170" y="92"/>
                  </a:lnTo>
                  <a:lnTo>
                    <a:pt x="177" y="91"/>
                  </a:lnTo>
                  <a:lnTo>
                    <a:pt x="185" y="94"/>
                  </a:lnTo>
                  <a:lnTo>
                    <a:pt x="188" y="91"/>
                  </a:lnTo>
                  <a:lnTo>
                    <a:pt x="186" y="87"/>
                  </a:lnTo>
                  <a:lnTo>
                    <a:pt x="189" y="82"/>
                  </a:lnTo>
                  <a:lnTo>
                    <a:pt x="192" y="79"/>
                  </a:lnTo>
                  <a:lnTo>
                    <a:pt x="192" y="72"/>
                  </a:lnTo>
                  <a:lnTo>
                    <a:pt x="200" y="66"/>
                  </a:lnTo>
                  <a:lnTo>
                    <a:pt x="202" y="61"/>
                  </a:lnTo>
                  <a:lnTo>
                    <a:pt x="204" y="60"/>
                  </a:lnTo>
                  <a:lnTo>
                    <a:pt x="211" y="63"/>
                  </a:lnTo>
                  <a:lnTo>
                    <a:pt x="214" y="59"/>
                  </a:lnTo>
                  <a:lnTo>
                    <a:pt x="213" y="57"/>
                  </a:lnTo>
                  <a:lnTo>
                    <a:pt x="222" y="53"/>
                  </a:lnTo>
                  <a:lnTo>
                    <a:pt x="228" y="54"/>
                  </a:lnTo>
                  <a:lnTo>
                    <a:pt x="231" y="53"/>
                  </a:lnTo>
                  <a:lnTo>
                    <a:pt x="231" y="42"/>
                  </a:lnTo>
                  <a:lnTo>
                    <a:pt x="231" y="36"/>
                  </a:lnTo>
                  <a:lnTo>
                    <a:pt x="234" y="32"/>
                  </a:lnTo>
                  <a:lnTo>
                    <a:pt x="232" y="28"/>
                  </a:lnTo>
                  <a:lnTo>
                    <a:pt x="234" y="17"/>
                  </a:lnTo>
                  <a:lnTo>
                    <a:pt x="247" y="7"/>
                  </a:lnTo>
                  <a:lnTo>
                    <a:pt x="248" y="1"/>
                  </a:lnTo>
                  <a:lnTo>
                    <a:pt x="248" y="1"/>
                  </a:lnTo>
                  <a:lnTo>
                    <a:pt x="248" y="1"/>
                  </a:lnTo>
                  <a:lnTo>
                    <a:pt x="248" y="1"/>
                  </a:lnTo>
                  <a:lnTo>
                    <a:pt x="24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0" name="Freeform 20">
              <a:extLst>
                <a:ext uri="{FF2B5EF4-FFF2-40B4-BE49-F238E27FC236}">
                  <a16:creationId xmlns:a16="http://schemas.microsoft.com/office/drawing/2014/main" id="{060FB900-A820-4828-8A5F-1C33DF4A6FC7}"/>
                </a:ext>
              </a:extLst>
            </p:cNvPr>
            <p:cNvSpPr>
              <a:spLocks/>
            </p:cNvSpPr>
            <p:nvPr/>
          </p:nvSpPr>
          <p:spPr bwMode="auto">
            <a:xfrm>
              <a:off x="9359900" y="2384425"/>
              <a:ext cx="536575" cy="336550"/>
            </a:xfrm>
            <a:custGeom>
              <a:avLst/>
              <a:gdLst>
                <a:gd name="T0" fmla="*/ 166 w 338"/>
                <a:gd name="T1" fmla="*/ 24 h 212"/>
                <a:gd name="T2" fmla="*/ 194 w 338"/>
                <a:gd name="T3" fmla="*/ 80 h 212"/>
                <a:gd name="T4" fmla="*/ 197 w 338"/>
                <a:gd name="T5" fmla="*/ 83 h 212"/>
                <a:gd name="T6" fmla="*/ 213 w 338"/>
                <a:gd name="T7" fmla="*/ 95 h 212"/>
                <a:gd name="T8" fmla="*/ 253 w 338"/>
                <a:gd name="T9" fmla="*/ 124 h 212"/>
                <a:gd name="T10" fmla="*/ 301 w 338"/>
                <a:gd name="T11" fmla="*/ 162 h 212"/>
                <a:gd name="T12" fmla="*/ 320 w 338"/>
                <a:gd name="T13" fmla="*/ 159 h 212"/>
                <a:gd name="T14" fmla="*/ 327 w 338"/>
                <a:gd name="T15" fmla="*/ 190 h 212"/>
                <a:gd name="T16" fmla="*/ 338 w 338"/>
                <a:gd name="T17" fmla="*/ 201 h 212"/>
                <a:gd name="T18" fmla="*/ 317 w 338"/>
                <a:gd name="T19" fmla="*/ 198 h 212"/>
                <a:gd name="T20" fmla="*/ 292 w 338"/>
                <a:gd name="T21" fmla="*/ 199 h 212"/>
                <a:gd name="T22" fmla="*/ 283 w 338"/>
                <a:gd name="T23" fmla="*/ 205 h 212"/>
                <a:gd name="T24" fmla="*/ 273 w 338"/>
                <a:gd name="T25" fmla="*/ 208 h 212"/>
                <a:gd name="T26" fmla="*/ 261 w 338"/>
                <a:gd name="T27" fmla="*/ 210 h 212"/>
                <a:gd name="T28" fmla="*/ 225 w 338"/>
                <a:gd name="T29" fmla="*/ 204 h 212"/>
                <a:gd name="T30" fmla="*/ 227 w 338"/>
                <a:gd name="T31" fmla="*/ 183 h 212"/>
                <a:gd name="T32" fmla="*/ 212 w 338"/>
                <a:gd name="T33" fmla="*/ 174 h 212"/>
                <a:gd name="T34" fmla="*/ 198 w 338"/>
                <a:gd name="T35" fmla="*/ 168 h 212"/>
                <a:gd name="T36" fmla="*/ 184 w 338"/>
                <a:gd name="T37" fmla="*/ 174 h 212"/>
                <a:gd name="T38" fmla="*/ 182 w 338"/>
                <a:gd name="T39" fmla="*/ 180 h 212"/>
                <a:gd name="T40" fmla="*/ 170 w 338"/>
                <a:gd name="T41" fmla="*/ 182 h 212"/>
                <a:gd name="T42" fmla="*/ 152 w 338"/>
                <a:gd name="T43" fmla="*/ 182 h 212"/>
                <a:gd name="T44" fmla="*/ 129 w 338"/>
                <a:gd name="T45" fmla="*/ 192 h 212"/>
                <a:gd name="T46" fmla="*/ 118 w 338"/>
                <a:gd name="T47" fmla="*/ 190 h 212"/>
                <a:gd name="T48" fmla="*/ 112 w 338"/>
                <a:gd name="T49" fmla="*/ 170 h 212"/>
                <a:gd name="T50" fmla="*/ 101 w 338"/>
                <a:gd name="T51" fmla="*/ 159 h 212"/>
                <a:gd name="T52" fmla="*/ 98 w 338"/>
                <a:gd name="T53" fmla="*/ 154 h 212"/>
                <a:gd name="T54" fmla="*/ 86 w 338"/>
                <a:gd name="T55" fmla="*/ 139 h 212"/>
                <a:gd name="T56" fmla="*/ 72 w 338"/>
                <a:gd name="T57" fmla="*/ 152 h 212"/>
                <a:gd name="T58" fmla="*/ 61 w 338"/>
                <a:gd name="T59" fmla="*/ 146 h 212"/>
                <a:gd name="T60" fmla="*/ 53 w 338"/>
                <a:gd name="T61" fmla="*/ 124 h 212"/>
                <a:gd name="T62" fmla="*/ 43 w 338"/>
                <a:gd name="T63" fmla="*/ 126 h 212"/>
                <a:gd name="T64" fmla="*/ 27 w 338"/>
                <a:gd name="T65" fmla="*/ 115 h 212"/>
                <a:gd name="T66" fmla="*/ 18 w 338"/>
                <a:gd name="T67" fmla="*/ 98 h 212"/>
                <a:gd name="T68" fmla="*/ 4 w 338"/>
                <a:gd name="T69" fmla="*/ 86 h 212"/>
                <a:gd name="T70" fmla="*/ 6 w 338"/>
                <a:gd name="T71" fmla="*/ 53 h 212"/>
                <a:gd name="T72" fmla="*/ 21 w 338"/>
                <a:gd name="T73" fmla="*/ 40 h 212"/>
                <a:gd name="T74" fmla="*/ 29 w 338"/>
                <a:gd name="T75" fmla="*/ 45 h 212"/>
                <a:gd name="T76" fmla="*/ 49 w 338"/>
                <a:gd name="T77" fmla="*/ 39 h 212"/>
                <a:gd name="T78" fmla="*/ 80 w 338"/>
                <a:gd name="T79" fmla="*/ 45 h 212"/>
                <a:gd name="T80" fmla="*/ 89 w 338"/>
                <a:gd name="T81" fmla="*/ 37 h 212"/>
                <a:gd name="T82" fmla="*/ 107 w 338"/>
                <a:gd name="T83" fmla="*/ 53 h 212"/>
                <a:gd name="T84" fmla="*/ 123 w 338"/>
                <a:gd name="T85" fmla="*/ 46 h 212"/>
                <a:gd name="T86" fmla="*/ 138 w 338"/>
                <a:gd name="T87" fmla="*/ 46 h 212"/>
                <a:gd name="T88" fmla="*/ 144 w 338"/>
                <a:gd name="T89" fmla="*/ 33 h 212"/>
                <a:gd name="T90" fmla="*/ 158 w 338"/>
                <a:gd name="T91" fmla="*/ 24 h 212"/>
                <a:gd name="T92" fmla="*/ 158 w 338"/>
                <a:gd name="T9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8" h="212">
                  <a:moveTo>
                    <a:pt x="160" y="0"/>
                  </a:moveTo>
                  <a:lnTo>
                    <a:pt x="161" y="2"/>
                  </a:lnTo>
                  <a:lnTo>
                    <a:pt x="166" y="24"/>
                  </a:lnTo>
                  <a:lnTo>
                    <a:pt x="173" y="40"/>
                  </a:lnTo>
                  <a:lnTo>
                    <a:pt x="195" y="77"/>
                  </a:lnTo>
                  <a:lnTo>
                    <a:pt x="194" y="80"/>
                  </a:lnTo>
                  <a:lnTo>
                    <a:pt x="191" y="89"/>
                  </a:lnTo>
                  <a:lnTo>
                    <a:pt x="195" y="87"/>
                  </a:lnTo>
                  <a:lnTo>
                    <a:pt x="197" y="83"/>
                  </a:lnTo>
                  <a:lnTo>
                    <a:pt x="197" y="80"/>
                  </a:lnTo>
                  <a:lnTo>
                    <a:pt x="200" y="74"/>
                  </a:lnTo>
                  <a:lnTo>
                    <a:pt x="213" y="95"/>
                  </a:lnTo>
                  <a:lnTo>
                    <a:pt x="233" y="117"/>
                  </a:lnTo>
                  <a:lnTo>
                    <a:pt x="243" y="124"/>
                  </a:lnTo>
                  <a:lnTo>
                    <a:pt x="253" y="124"/>
                  </a:lnTo>
                  <a:lnTo>
                    <a:pt x="271" y="137"/>
                  </a:lnTo>
                  <a:lnTo>
                    <a:pt x="275" y="137"/>
                  </a:lnTo>
                  <a:lnTo>
                    <a:pt x="301" y="162"/>
                  </a:lnTo>
                  <a:lnTo>
                    <a:pt x="313" y="165"/>
                  </a:lnTo>
                  <a:lnTo>
                    <a:pt x="314" y="159"/>
                  </a:lnTo>
                  <a:lnTo>
                    <a:pt x="320" y="159"/>
                  </a:lnTo>
                  <a:lnTo>
                    <a:pt x="315" y="165"/>
                  </a:lnTo>
                  <a:lnTo>
                    <a:pt x="320" y="176"/>
                  </a:lnTo>
                  <a:lnTo>
                    <a:pt x="327" y="190"/>
                  </a:lnTo>
                  <a:lnTo>
                    <a:pt x="333" y="199"/>
                  </a:lnTo>
                  <a:lnTo>
                    <a:pt x="338" y="201"/>
                  </a:lnTo>
                  <a:lnTo>
                    <a:pt x="338" y="201"/>
                  </a:lnTo>
                  <a:lnTo>
                    <a:pt x="323" y="204"/>
                  </a:lnTo>
                  <a:lnTo>
                    <a:pt x="320" y="198"/>
                  </a:lnTo>
                  <a:lnTo>
                    <a:pt x="317" y="198"/>
                  </a:lnTo>
                  <a:lnTo>
                    <a:pt x="311" y="195"/>
                  </a:lnTo>
                  <a:lnTo>
                    <a:pt x="296" y="193"/>
                  </a:lnTo>
                  <a:lnTo>
                    <a:pt x="292" y="199"/>
                  </a:lnTo>
                  <a:lnTo>
                    <a:pt x="289" y="199"/>
                  </a:lnTo>
                  <a:lnTo>
                    <a:pt x="286" y="204"/>
                  </a:lnTo>
                  <a:lnTo>
                    <a:pt x="283" y="205"/>
                  </a:lnTo>
                  <a:lnTo>
                    <a:pt x="281" y="211"/>
                  </a:lnTo>
                  <a:lnTo>
                    <a:pt x="277" y="211"/>
                  </a:lnTo>
                  <a:lnTo>
                    <a:pt x="273" y="208"/>
                  </a:lnTo>
                  <a:lnTo>
                    <a:pt x="265" y="210"/>
                  </a:lnTo>
                  <a:lnTo>
                    <a:pt x="262" y="211"/>
                  </a:lnTo>
                  <a:lnTo>
                    <a:pt x="261" y="210"/>
                  </a:lnTo>
                  <a:lnTo>
                    <a:pt x="255" y="212"/>
                  </a:lnTo>
                  <a:lnTo>
                    <a:pt x="246" y="211"/>
                  </a:lnTo>
                  <a:lnTo>
                    <a:pt x="225" y="204"/>
                  </a:lnTo>
                  <a:lnTo>
                    <a:pt x="227" y="199"/>
                  </a:lnTo>
                  <a:lnTo>
                    <a:pt x="234" y="193"/>
                  </a:lnTo>
                  <a:lnTo>
                    <a:pt x="227" y="183"/>
                  </a:lnTo>
                  <a:lnTo>
                    <a:pt x="224" y="186"/>
                  </a:lnTo>
                  <a:lnTo>
                    <a:pt x="221" y="185"/>
                  </a:lnTo>
                  <a:lnTo>
                    <a:pt x="212" y="174"/>
                  </a:lnTo>
                  <a:lnTo>
                    <a:pt x="207" y="177"/>
                  </a:lnTo>
                  <a:lnTo>
                    <a:pt x="203" y="176"/>
                  </a:lnTo>
                  <a:lnTo>
                    <a:pt x="198" y="168"/>
                  </a:lnTo>
                  <a:lnTo>
                    <a:pt x="195" y="170"/>
                  </a:lnTo>
                  <a:lnTo>
                    <a:pt x="190" y="168"/>
                  </a:lnTo>
                  <a:lnTo>
                    <a:pt x="184" y="174"/>
                  </a:lnTo>
                  <a:lnTo>
                    <a:pt x="179" y="174"/>
                  </a:lnTo>
                  <a:lnTo>
                    <a:pt x="179" y="176"/>
                  </a:lnTo>
                  <a:lnTo>
                    <a:pt x="182" y="180"/>
                  </a:lnTo>
                  <a:lnTo>
                    <a:pt x="182" y="183"/>
                  </a:lnTo>
                  <a:lnTo>
                    <a:pt x="179" y="185"/>
                  </a:lnTo>
                  <a:lnTo>
                    <a:pt x="170" y="182"/>
                  </a:lnTo>
                  <a:lnTo>
                    <a:pt x="169" y="185"/>
                  </a:lnTo>
                  <a:lnTo>
                    <a:pt x="161" y="186"/>
                  </a:lnTo>
                  <a:lnTo>
                    <a:pt x="152" y="182"/>
                  </a:lnTo>
                  <a:lnTo>
                    <a:pt x="145" y="192"/>
                  </a:lnTo>
                  <a:lnTo>
                    <a:pt x="129" y="192"/>
                  </a:lnTo>
                  <a:lnTo>
                    <a:pt x="129" y="192"/>
                  </a:lnTo>
                  <a:lnTo>
                    <a:pt x="126" y="192"/>
                  </a:lnTo>
                  <a:lnTo>
                    <a:pt x="123" y="187"/>
                  </a:lnTo>
                  <a:lnTo>
                    <a:pt x="118" y="190"/>
                  </a:lnTo>
                  <a:lnTo>
                    <a:pt x="114" y="187"/>
                  </a:lnTo>
                  <a:lnTo>
                    <a:pt x="115" y="179"/>
                  </a:lnTo>
                  <a:lnTo>
                    <a:pt x="112" y="170"/>
                  </a:lnTo>
                  <a:lnTo>
                    <a:pt x="105" y="170"/>
                  </a:lnTo>
                  <a:lnTo>
                    <a:pt x="104" y="161"/>
                  </a:lnTo>
                  <a:lnTo>
                    <a:pt x="101" y="159"/>
                  </a:lnTo>
                  <a:lnTo>
                    <a:pt x="96" y="159"/>
                  </a:lnTo>
                  <a:lnTo>
                    <a:pt x="96" y="157"/>
                  </a:lnTo>
                  <a:lnTo>
                    <a:pt x="98" y="154"/>
                  </a:lnTo>
                  <a:lnTo>
                    <a:pt x="95" y="145"/>
                  </a:lnTo>
                  <a:lnTo>
                    <a:pt x="90" y="142"/>
                  </a:lnTo>
                  <a:lnTo>
                    <a:pt x="86" y="139"/>
                  </a:lnTo>
                  <a:lnTo>
                    <a:pt x="80" y="145"/>
                  </a:lnTo>
                  <a:lnTo>
                    <a:pt x="75" y="145"/>
                  </a:lnTo>
                  <a:lnTo>
                    <a:pt x="72" y="152"/>
                  </a:lnTo>
                  <a:lnTo>
                    <a:pt x="67" y="148"/>
                  </a:lnTo>
                  <a:lnTo>
                    <a:pt x="64" y="151"/>
                  </a:lnTo>
                  <a:lnTo>
                    <a:pt x="61" y="146"/>
                  </a:lnTo>
                  <a:lnTo>
                    <a:pt x="56" y="145"/>
                  </a:lnTo>
                  <a:lnTo>
                    <a:pt x="52" y="140"/>
                  </a:lnTo>
                  <a:lnTo>
                    <a:pt x="53" y="124"/>
                  </a:lnTo>
                  <a:lnTo>
                    <a:pt x="49" y="124"/>
                  </a:lnTo>
                  <a:lnTo>
                    <a:pt x="47" y="127"/>
                  </a:lnTo>
                  <a:lnTo>
                    <a:pt x="43" y="126"/>
                  </a:lnTo>
                  <a:lnTo>
                    <a:pt x="37" y="124"/>
                  </a:lnTo>
                  <a:lnTo>
                    <a:pt x="32" y="117"/>
                  </a:lnTo>
                  <a:lnTo>
                    <a:pt x="27" y="115"/>
                  </a:lnTo>
                  <a:lnTo>
                    <a:pt x="19" y="109"/>
                  </a:lnTo>
                  <a:lnTo>
                    <a:pt x="21" y="102"/>
                  </a:lnTo>
                  <a:lnTo>
                    <a:pt x="18" y="98"/>
                  </a:lnTo>
                  <a:lnTo>
                    <a:pt x="10" y="93"/>
                  </a:lnTo>
                  <a:lnTo>
                    <a:pt x="10" y="90"/>
                  </a:lnTo>
                  <a:lnTo>
                    <a:pt x="4" y="86"/>
                  </a:lnTo>
                  <a:lnTo>
                    <a:pt x="0" y="78"/>
                  </a:lnTo>
                  <a:lnTo>
                    <a:pt x="3" y="56"/>
                  </a:lnTo>
                  <a:lnTo>
                    <a:pt x="6" y="53"/>
                  </a:lnTo>
                  <a:lnTo>
                    <a:pt x="7" y="43"/>
                  </a:lnTo>
                  <a:lnTo>
                    <a:pt x="13" y="37"/>
                  </a:lnTo>
                  <a:lnTo>
                    <a:pt x="21" y="40"/>
                  </a:lnTo>
                  <a:lnTo>
                    <a:pt x="21" y="40"/>
                  </a:lnTo>
                  <a:lnTo>
                    <a:pt x="27" y="42"/>
                  </a:lnTo>
                  <a:lnTo>
                    <a:pt x="29" y="45"/>
                  </a:lnTo>
                  <a:lnTo>
                    <a:pt x="37" y="37"/>
                  </a:lnTo>
                  <a:lnTo>
                    <a:pt x="46" y="36"/>
                  </a:lnTo>
                  <a:lnTo>
                    <a:pt x="49" y="39"/>
                  </a:lnTo>
                  <a:lnTo>
                    <a:pt x="65" y="46"/>
                  </a:lnTo>
                  <a:lnTo>
                    <a:pt x="75" y="43"/>
                  </a:lnTo>
                  <a:lnTo>
                    <a:pt x="80" y="45"/>
                  </a:lnTo>
                  <a:lnTo>
                    <a:pt x="81" y="42"/>
                  </a:lnTo>
                  <a:lnTo>
                    <a:pt x="89" y="39"/>
                  </a:lnTo>
                  <a:lnTo>
                    <a:pt x="89" y="37"/>
                  </a:lnTo>
                  <a:lnTo>
                    <a:pt x="96" y="39"/>
                  </a:lnTo>
                  <a:lnTo>
                    <a:pt x="102" y="50"/>
                  </a:lnTo>
                  <a:lnTo>
                    <a:pt x="107" y="53"/>
                  </a:lnTo>
                  <a:lnTo>
                    <a:pt x="115" y="50"/>
                  </a:lnTo>
                  <a:lnTo>
                    <a:pt x="118" y="46"/>
                  </a:lnTo>
                  <a:lnTo>
                    <a:pt x="123" y="46"/>
                  </a:lnTo>
                  <a:lnTo>
                    <a:pt x="124" y="49"/>
                  </a:lnTo>
                  <a:lnTo>
                    <a:pt x="135" y="45"/>
                  </a:lnTo>
                  <a:lnTo>
                    <a:pt x="138" y="46"/>
                  </a:lnTo>
                  <a:lnTo>
                    <a:pt x="141" y="42"/>
                  </a:lnTo>
                  <a:lnTo>
                    <a:pt x="141" y="34"/>
                  </a:lnTo>
                  <a:lnTo>
                    <a:pt x="144" y="33"/>
                  </a:lnTo>
                  <a:lnTo>
                    <a:pt x="147" y="24"/>
                  </a:lnTo>
                  <a:lnTo>
                    <a:pt x="150" y="22"/>
                  </a:lnTo>
                  <a:lnTo>
                    <a:pt x="158" y="24"/>
                  </a:lnTo>
                  <a:lnTo>
                    <a:pt x="160" y="21"/>
                  </a:lnTo>
                  <a:lnTo>
                    <a:pt x="152" y="6"/>
                  </a:lnTo>
                  <a:lnTo>
                    <a:pt x="158" y="0"/>
                  </a:lnTo>
                  <a:lnTo>
                    <a:pt x="158" y="0"/>
                  </a:lnTo>
                  <a:lnTo>
                    <a:pt x="16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1" name="Freeform 21">
              <a:extLst>
                <a:ext uri="{FF2B5EF4-FFF2-40B4-BE49-F238E27FC236}">
                  <a16:creationId xmlns:a16="http://schemas.microsoft.com/office/drawing/2014/main" id="{E750F446-B50D-4808-8A80-ABBF33349591}"/>
                </a:ext>
              </a:extLst>
            </p:cNvPr>
            <p:cNvSpPr>
              <a:spLocks/>
            </p:cNvSpPr>
            <p:nvPr/>
          </p:nvSpPr>
          <p:spPr bwMode="auto">
            <a:xfrm>
              <a:off x="9550400" y="2651125"/>
              <a:ext cx="528638" cy="460375"/>
            </a:xfrm>
            <a:custGeom>
              <a:avLst/>
              <a:gdLst>
                <a:gd name="T0" fmla="*/ 24 w 333"/>
                <a:gd name="T1" fmla="*/ 24 h 290"/>
                <a:gd name="T2" fmla="*/ 41 w 333"/>
                <a:gd name="T3" fmla="*/ 18 h 290"/>
                <a:gd name="T4" fmla="*/ 50 w 333"/>
                <a:gd name="T5" fmla="*/ 14 h 290"/>
                <a:gd name="T6" fmla="*/ 61 w 333"/>
                <a:gd name="T7" fmla="*/ 15 h 290"/>
                <a:gd name="T8" fmla="*/ 58 w 333"/>
                <a:gd name="T9" fmla="*/ 8 h 290"/>
                <a:gd name="T10" fmla="*/ 64 w 333"/>
                <a:gd name="T11" fmla="*/ 6 h 290"/>
                <a:gd name="T12" fmla="*/ 75 w 333"/>
                <a:gd name="T13" fmla="*/ 3 h 290"/>
                <a:gd name="T14" fmla="*/ 83 w 333"/>
                <a:gd name="T15" fmla="*/ 8 h 290"/>
                <a:gd name="T16" fmla="*/ 92 w 333"/>
                <a:gd name="T17" fmla="*/ 6 h 290"/>
                <a:gd name="T18" fmla="*/ 102 w 333"/>
                <a:gd name="T19" fmla="*/ 18 h 290"/>
                <a:gd name="T20" fmla="*/ 114 w 333"/>
                <a:gd name="T21" fmla="*/ 25 h 290"/>
                <a:gd name="T22" fmla="*/ 105 w 333"/>
                <a:gd name="T23" fmla="*/ 36 h 290"/>
                <a:gd name="T24" fmla="*/ 135 w 333"/>
                <a:gd name="T25" fmla="*/ 44 h 290"/>
                <a:gd name="T26" fmla="*/ 142 w 333"/>
                <a:gd name="T27" fmla="*/ 43 h 290"/>
                <a:gd name="T28" fmla="*/ 153 w 333"/>
                <a:gd name="T29" fmla="*/ 40 h 290"/>
                <a:gd name="T30" fmla="*/ 161 w 333"/>
                <a:gd name="T31" fmla="*/ 43 h 290"/>
                <a:gd name="T32" fmla="*/ 166 w 333"/>
                <a:gd name="T33" fmla="*/ 37 h 290"/>
                <a:gd name="T34" fmla="*/ 172 w 333"/>
                <a:gd name="T35" fmla="*/ 33 h 290"/>
                <a:gd name="T36" fmla="*/ 191 w 333"/>
                <a:gd name="T37" fmla="*/ 27 h 290"/>
                <a:gd name="T38" fmla="*/ 198 w 333"/>
                <a:gd name="T39" fmla="*/ 30 h 290"/>
                <a:gd name="T40" fmla="*/ 218 w 333"/>
                <a:gd name="T41" fmla="*/ 33 h 290"/>
                <a:gd name="T42" fmla="*/ 215 w 333"/>
                <a:gd name="T43" fmla="*/ 42 h 290"/>
                <a:gd name="T44" fmla="*/ 201 w 333"/>
                <a:gd name="T45" fmla="*/ 61 h 290"/>
                <a:gd name="T46" fmla="*/ 215 w 333"/>
                <a:gd name="T47" fmla="*/ 103 h 290"/>
                <a:gd name="T48" fmla="*/ 262 w 333"/>
                <a:gd name="T49" fmla="*/ 171 h 290"/>
                <a:gd name="T50" fmla="*/ 333 w 333"/>
                <a:gd name="T51" fmla="*/ 232 h 290"/>
                <a:gd name="T52" fmla="*/ 321 w 333"/>
                <a:gd name="T53" fmla="*/ 243 h 290"/>
                <a:gd name="T54" fmla="*/ 301 w 333"/>
                <a:gd name="T55" fmla="*/ 254 h 290"/>
                <a:gd name="T56" fmla="*/ 299 w 333"/>
                <a:gd name="T57" fmla="*/ 262 h 290"/>
                <a:gd name="T58" fmla="*/ 292 w 333"/>
                <a:gd name="T59" fmla="*/ 261 h 290"/>
                <a:gd name="T60" fmla="*/ 287 w 333"/>
                <a:gd name="T61" fmla="*/ 273 h 290"/>
                <a:gd name="T62" fmla="*/ 281 w 333"/>
                <a:gd name="T63" fmla="*/ 277 h 290"/>
                <a:gd name="T64" fmla="*/ 277 w 333"/>
                <a:gd name="T65" fmla="*/ 289 h 290"/>
                <a:gd name="T66" fmla="*/ 259 w 333"/>
                <a:gd name="T67" fmla="*/ 283 h 290"/>
                <a:gd name="T68" fmla="*/ 240 w 333"/>
                <a:gd name="T69" fmla="*/ 286 h 290"/>
                <a:gd name="T70" fmla="*/ 237 w 333"/>
                <a:gd name="T71" fmla="*/ 274 h 290"/>
                <a:gd name="T72" fmla="*/ 227 w 333"/>
                <a:gd name="T73" fmla="*/ 271 h 290"/>
                <a:gd name="T74" fmla="*/ 225 w 333"/>
                <a:gd name="T75" fmla="*/ 270 h 290"/>
                <a:gd name="T76" fmla="*/ 218 w 333"/>
                <a:gd name="T77" fmla="*/ 279 h 290"/>
                <a:gd name="T78" fmla="*/ 206 w 333"/>
                <a:gd name="T79" fmla="*/ 271 h 290"/>
                <a:gd name="T80" fmla="*/ 197 w 333"/>
                <a:gd name="T81" fmla="*/ 270 h 290"/>
                <a:gd name="T82" fmla="*/ 191 w 333"/>
                <a:gd name="T83" fmla="*/ 258 h 290"/>
                <a:gd name="T84" fmla="*/ 181 w 333"/>
                <a:gd name="T85" fmla="*/ 237 h 290"/>
                <a:gd name="T86" fmla="*/ 173 w 333"/>
                <a:gd name="T87" fmla="*/ 227 h 290"/>
                <a:gd name="T88" fmla="*/ 167 w 333"/>
                <a:gd name="T89" fmla="*/ 220 h 290"/>
                <a:gd name="T90" fmla="*/ 173 w 333"/>
                <a:gd name="T91" fmla="*/ 218 h 290"/>
                <a:gd name="T92" fmla="*/ 170 w 333"/>
                <a:gd name="T93" fmla="*/ 209 h 290"/>
                <a:gd name="T94" fmla="*/ 167 w 333"/>
                <a:gd name="T95" fmla="*/ 198 h 290"/>
                <a:gd name="T96" fmla="*/ 161 w 333"/>
                <a:gd name="T97" fmla="*/ 207 h 290"/>
                <a:gd name="T98" fmla="*/ 130 w 333"/>
                <a:gd name="T99" fmla="*/ 195 h 290"/>
                <a:gd name="T100" fmla="*/ 117 w 333"/>
                <a:gd name="T101" fmla="*/ 181 h 290"/>
                <a:gd name="T102" fmla="*/ 58 w 333"/>
                <a:gd name="T103" fmla="*/ 115 h 290"/>
                <a:gd name="T104" fmla="*/ 41 w 333"/>
                <a:gd name="T105" fmla="*/ 103 h 290"/>
                <a:gd name="T106" fmla="*/ 32 w 333"/>
                <a:gd name="T107" fmla="*/ 93 h 290"/>
                <a:gd name="T108" fmla="*/ 22 w 333"/>
                <a:gd name="T109" fmla="*/ 83 h 290"/>
                <a:gd name="T110" fmla="*/ 19 w 333"/>
                <a:gd name="T111" fmla="*/ 68 h 290"/>
                <a:gd name="T112" fmla="*/ 0 w 333"/>
                <a:gd name="T113" fmla="*/ 53 h 290"/>
                <a:gd name="T114" fmla="*/ 9 w 333"/>
                <a:gd name="T115" fmla="*/ 3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290">
                  <a:moveTo>
                    <a:pt x="9" y="24"/>
                  </a:moveTo>
                  <a:lnTo>
                    <a:pt x="24" y="24"/>
                  </a:lnTo>
                  <a:lnTo>
                    <a:pt x="32" y="14"/>
                  </a:lnTo>
                  <a:lnTo>
                    <a:pt x="41" y="18"/>
                  </a:lnTo>
                  <a:lnTo>
                    <a:pt x="49" y="17"/>
                  </a:lnTo>
                  <a:lnTo>
                    <a:pt x="50" y="14"/>
                  </a:lnTo>
                  <a:lnTo>
                    <a:pt x="59" y="17"/>
                  </a:lnTo>
                  <a:lnTo>
                    <a:pt x="61" y="15"/>
                  </a:lnTo>
                  <a:lnTo>
                    <a:pt x="62" y="12"/>
                  </a:lnTo>
                  <a:lnTo>
                    <a:pt x="58" y="8"/>
                  </a:lnTo>
                  <a:lnTo>
                    <a:pt x="59" y="6"/>
                  </a:lnTo>
                  <a:lnTo>
                    <a:pt x="64" y="6"/>
                  </a:lnTo>
                  <a:lnTo>
                    <a:pt x="70" y="0"/>
                  </a:lnTo>
                  <a:lnTo>
                    <a:pt x="75" y="3"/>
                  </a:lnTo>
                  <a:lnTo>
                    <a:pt x="78" y="0"/>
                  </a:lnTo>
                  <a:lnTo>
                    <a:pt x="83" y="8"/>
                  </a:lnTo>
                  <a:lnTo>
                    <a:pt x="87" y="9"/>
                  </a:lnTo>
                  <a:lnTo>
                    <a:pt x="92" y="6"/>
                  </a:lnTo>
                  <a:lnTo>
                    <a:pt x="99" y="17"/>
                  </a:lnTo>
                  <a:lnTo>
                    <a:pt x="102" y="18"/>
                  </a:lnTo>
                  <a:lnTo>
                    <a:pt x="105" y="15"/>
                  </a:lnTo>
                  <a:lnTo>
                    <a:pt x="114" y="25"/>
                  </a:lnTo>
                  <a:lnTo>
                    <a:pt x="107" y="31"/>
                  </a:lnTo>
                  <a:lnTo>
                    <a:pt x="105" y="36"/>
                  </a:lnTo>
                  <a:lnTo>
                    <a:pt x="126" y="43"/>
                  </a:lnTo>
                  <a:lnTo>
                    <a:pt x="135" y="44"/>
                  </a:lnTo>
                  <a:lnTo>
                    <a:pt x="141" y="42"/>
                  </a:lnTo>
                  <a:lnTo>
                    <a:pt x="142" y="43"/>
                  </a:lnTo>
                  <a:lnTo>
                    <a:pt x="144" y="42"/>
                  </a:lnTo>
                  <a:lnTo>
                    <a:pt x="153" y="40"/>
                  </a:lnTo>
                  <a:lnTo>
                    <a:pt x="157" y="44"/>
                  </a:lnTo>
                  <a:lnTo>
                    <a:pt x="161" y="43"/>
                  </a:lnTo>
                  <a:lnTo>
                    <a:pt x="163" y="37"/>
                  </a:lnTo>
                  <a:lnTo>
                    <a:pt x="166" y="37"/>
                  </a:lnTo>
                  <a:lnTo>
                    <a:pt x="167" y="33"/>
                  </a:lnTo>
                  <a:lnTo>
                    <a:pt x="172" y="33"/>
                  </a:lnTo>
                  <a:lnTo>
                    <a:pt x="176" y="25"/>
                  </a:lnTo>
                  <a:lnTo>
                    <a:pt x="191" y="27"/>
                  </a:lnTo>
                  <a:lnTo>
                    <a:pt x="195" y="31"/>
                  </a:lnTo>
                  <a:lnTo>
                    <a:pt x="198" y="30"/>
                  </a:lnTo>
                  <a:lnTo>
                    <a:pt x="203" y="36"/>
                  </a:lnTo>
                  <a:lnTo>
                    <a:pt x="218" y="33"/>
                  </a:lnTo>
                  <a:lnTo>
                    <a:pt x="218" y="33"/>
                  </a:lnTo>
                  <a:lnTo>
                    <a:pt x="215" y="42"/>
                  </a:lnTo>
                  <a:lnTo>
                    <a:pt x="210" y="43"/>
                  </a:lnTo>
                  <a:lnTo>
                    <a:pt x="201" y="61"/>
                  </a:lnTo>
                  <a:lnTo>
                    <a:pt x="206" y="83"/>
                  </a:lnTo>
                  <a:lnTo>
                    <a:pt x="215" y="103"/>
                  </a:lnTo>
                  <a:lnTo>
                    <a:pt x="252" y="159"/>
                  </a:lnTo>
                  <a:lnTo>
                    <a:pt x="262" y="171"/>
                  </a:lnTo>
                  <a:lnTo>
                    <a:pt x="295" y="204"/>
                  </a:lnTo>
                  <a:lnTo>
                    <a:pt x="333" y="232"/>
                  </a:lnTo>
                  <a:lnTo>
                    <a:pt x="333" y="232"/>
                  </a:lnTo>
                  <a:lnTo>
                    <a:pt x="321" y="243"/>
                  </a:lnTo>
                  <a:lnTo>
                    <a:pt x="307" y="252"/>
                  </a:lnTo>
                  <a:lnTo>
                    <a:pt x="301" y="254"/>
                  </a:lnTo>
                  <a:lnTo>
                    <a:pt x="302" y="260"/>
                  </a:lnTo>
                  <a:lnTo>
                    <a:pt x="299" y="262"/>
                  </a:lnTo>
                  <a:lnTo>
                    <a:pt x="295" y="262"/>
                  </a:lnTo>
                  <a:lnTo>
                    <a:pt x="292" y="261"/>
                  </a:lnTo>
                  <a:lnTo>
                    <a:pt x="289" y="262"/>
                  </a:lnTo>
                  <a:lnTo>
                    <a:pt x="287" y="273"/>
                  </a:lnTo>
                  <a:lnTo>
                    <a:pt x="283" y="274"/>
                  </a:lnTo>
                  <a:lnTo>
                    <a:pt x="281" y="277"/>
                  </a:lnTo>
                  <a:lnTo>
                    <a:pt x="280" y="290"/>
                  </a:lnTo>
                  <a:lnTo>
                    <a:pt x="277" y="289"/>
                  </a:lnTo>
                  <a:lnTo>
                    <a:pt x="273" y="290"/>
                  </a:lnTo>
                  <a:lnTo>
                    <a:pt x="259" y="283"/>
                  </a:lnTo>
                  <a:lnTo>
                    <a:pt x="253" y="288"/>
                  </a:lnTo>
                  <a:lnTo>
                    <a:pt x="240" y="286"/>
                  </a:lnTo>
                  <a:lnTo>
                    <a:pt x="235" y="279"/>
                  </a:lnTo>
                  <a:lnTo>
                    <a:pt x="237" y="274"/>
                  </a:lnTo>
                  <a:lnTo>
                    <a:pt x="230" y="274"/>
                  </a:lnTo>
                  <a:lnTo>
                    <a:pt x="227" y="271"/>
                  </a:lnTo>
                  <a:lnTo>
                    <a:pt x="227" y="271"/>
                  </a:lnTo>
                  <a:lnTo>
                    <a:pt x="225" y="270"/>
                  </a:lnTo>
                  <a:lnTo>
                    <a:pt x="222" y="277"/>
                  </a:lnTo>
                  <a:lnTo>
                    <a:pt x="218" y="279"/>
                  </a:lnTo>
                  <a:lnTo>
                    <a:pt x="207" y="276"/>
                  </a:lnTo>
                  <a:lnTo>
                    <a:pt x="206" y="271"/>
                  </a:lnTo>
                  <a:lnTo>
                    <a:pt x="200" y="273"/>
                  </a:lnTo>
                  <a:lnTo>
                    <a:pt x="197" y="270"/>
                  </a:lnTo>
                  <a:lnTo>
                    <a:pt x="195" y="264"/>
                  </a:lnTo>
                  <a:lnTo>
                    <a:pt x="191" y="258"/>
                  </a:lnTo>
                  <a:lnTo>
                    <a:pt x="194" y="252"/>
                  </a:lnTo>
                  <a:lnTo>
                    <a:pt x="181" y="237"/>
                  </a:lnTo>
                  <a:lnTo>
                    <a:pt x="179" y="232"/>
                  </a:lnTo>
                  <a:lnTo>
                    <a:pt x="173" y="227"/>
                  </a:lnTo>
                  <a:lnTo>
                    <a:pt x="173" y="221"/>
                  </a:lnTo>
                  <a:lnTo>
                    <a:pt x="167" y="220"/>
                  </a:lnTo>
                  <a:lnTo>
                    <a:pt x="169" y="217"/>
                  </a:lnTo>
                  <a:lnTo>
                    <a:pt x="173" y="218"/>
                  </a:lnTo>
                  <a:lnTo>
                    <a:pt x="175" y="214"/>
                  </a:lnTo>
                  <a:lnTo>
                    <a:pt x="170" y="209"/>
                  </a:lnTo>
                  <a:lnTo>
                    <a:pt x="167" y="208"/>
                  </a:lnTo>
                  <a:lnTo>
                    <a:pt x="167" y="198"/>
                  </a:lnTo>
                  <a:lnTo>
                    <a:pt x="161" y="198"/>
                  </a:lnTo>
                  <a:lnTo>
                    <a:pt x="161" y="207"/>
                  </a:lnTo>
                  <a:lnTo>
                    <a:pt x="151" y="209"/>
                  </a:lnTo>
                  <a:lnTo>
                    <a:pt x="130" y="195"/>
                  </a:lnTo>
                  <a:lnTo>
                    <a:pt x="127" y="189"/>
                  </a:lnTo>
                  <a:lnTo>
                    <a:pt x="117" y="181"/>
                  </a:lnTo>
                  <a:lnTo>
                    <a:pt x="61" y="115"/>
                  </a:lnTo>
                  <a:lnTo>
                    <a:pt x="58" y="115"/>
                  </a:lnTo>
                  <a:lnTo>
                    <a:pt x="53" y="109"/>
                  </a:lnTo>
                  <a:lnTo>
                    <a:pt x="41" y="103"/>
                  </a:lnTo>
                  <a:lnTo>
                    <a:pt x="34" y="105"/>
                  </a:lnTo>
                  <a:lnTo>
                    <a:pt x="32" y="93"/>
                  </a:lnTo>
                  <a:lnTo>
                    <a:pt x="30" y="87"/>
                  </a:lnTo>
                  <a:lnTo>
                    <a:pt x="22" y="83"/>
                  </a:lnTo>
                  <a:lnTo>
                    <a:pt x="16" y="74"/>
                  </a:lnTo>
                  <a:lnTo>
                    <a:pt x="19" y="68"/>
                  </a:lnTo>
                  <a:lnTo>
                    <a:pt x="16" y="61"/>
                  </a:lnTo>
                  <a:lnTo>
                    <a:pt x="0" y="53"/>
                  </a:lnTo>
                  <a:lnTo>
                    <a:pt x="4" y="37"/>
                  </a:lnTo>
                  <a:lnTo>
                    <a:pt x="9" y="33"/>
                  </a:lnTo>
                  <a:lnTo>
                    <a:pt x="9" y="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2" name="Freeform 22">
              <a:extLst>
                <a:ext uri="{FF2B5EF4-FFF2-40B4-BE49-F238E27FC236}">
                  <a16:creationId xmlns:a16="http://schemas.microsoft.com/office/drawing/2014/main" id="{688EF450-17FE-441F-BC6B-D2582A7DC623}"/>
                </a:ext>
              </a:extLst>
            </p:cNvPr>
            <p:cNvSpPr>
              <a:spLocks/>
            </p:cNvSpPr>
            <p:nvPr/>
          </p:nvSpPr>
          <p:spPr bwMode="auto">
            <a:xfrm>
              <a:off x="9896475" y="3019425"/>
              <a:ext cx="333375" cy="336550"/>
            </a:xfrm>
            <a:custGeom>
              <a:avLst/>
              <a:gdLst>
                <a:gd name="T0" fmla="*/ 145 w 210"/>
                <a:gd name="T1" fmla="*/ 19 h 212"/>
                <a:gd name="T2" fmla="*/ 152 w 210"/>
                <a:gd name="T3" fmla="*/ 50 h 212"/>
                <a:gd name="T4" fmla="*/ 210 w 210"/>
                <a:gd name="T5" fmla="*/ 103 h 212"/>
                <a:gd name="T6" fmla="*/ 206 w 210"/>
                <a:gd name="T7" fmla="*/ 106 h 212"/>
                <a:gd name="T8" fmla="*/ 203 w 210"/>
                <a:gd name="T9" fmla="*/ 114 h 212"/>
                <a:gd name="T10" fmla="*/ 195 w 210"/>
                <a:gd name="T11" fmla="*/ 128 h 212"/>
                <a:gd name="T12" fmla="*/ 191 w 210"/>
                <a:gd name="T13" fmla="*/ 129 h 212"/>
                <a:gd name="T14" fmla="*/ 191 w 210"/>
                <a:gd name="T15" fmla="*/ 132 h 212"/>
                <a:gd name="T16" fmla="*/ 182 w 210"/>
                <a:gd name="T17" fmla="*/ 147 h 212"/>
                <a:gd name="T18" fmla="*/ 169 w 210"/>
                <a:gd name="T19" fmla="*/ 144 h 212"/>
                <a:gd name="T20" fmla="*/ 151 w 210"/>
                <a:gd name="T21" fmla="*/ 145 h 212"/>
                <a:gd name="T22" fmla="*/ 135 w 210"/>
                <a:gd name="T23" fmla="*/ 153 h 212"/>
                <a:gd name="T24" fmla="*/ 130 w 210"/>
                <a:gd name="T25" fmla="*/ 159 h 212"/>
                <a:gd name="T26" fmla="*/ 139 w 210"/>
                <a:gd name="T27" fmla="*/ 162 h 212"/>
                <a:gd name="T28" fmla="*/ 142 w 210"/>
                <a:gd name="T29" fmla="*/ 165 h 212"/>
                <a:gd name="T30" fmla="*/ 149 w 210"/>
                <a:gd name="T31" fmla="*/ 175 h 212"/>
                <a:gd name="T32" fmla="*/ 142 w 210"/>
                <a:gd name="T33" fmla="*/ 178 h 212"/>
                <a:gd name="T34" fmla="*/ 132 w 210"/>
                <a:gd name="T35" fmla="*/ 176 h 212"/>
                <a:gd name="T36" fmla="*/ 132 w 210"/>
                <a:gd name="T37" fmla="*/ 185 h 212"/>
                <a:gd name="T38" fmla="*/ 121 w 210"/>
                <a:gd name="T39" fmla="*/ 198 h 212"/>
                <a:gd name="T40" fmla="*/ 123 w 210"/>
                <a:gd name="T41" fmla="*/ 210 h 212"/>
                <a:gd name="T42" fmla="*/ 121 w 210"/>
                <a:gd name="T43" fmla="*/ 212 h 212"/>
                <a:gd name="T44" fmla="*/ 108 w 210"/>
                <a:gd name="T45" fmla="*/ 212 h 212"/>
                <a:gd name="T46" fmla="*/ 99 w 210"/>
                <a:gd name="T47" fmla="*/ 195 h 212"/>
                <a:gd name="T48" fmla="*/ 90 w 210"/>
                <a:gd name="T49" fmla="*/ 185 h 212"/>
                <a:gd name="T50" fmla="*/ 86 w 210"/>
                <a:gd name="T51" fmla="*/ 181 h 212"/>
                <a:gd name="T52" fmla="*/ 87 w 210"/>
                <a:gd name="T53" fmla="*/ 169 h 212"/>
                <a:gd name="T54" fmla="*/ 84 w 210"/>
                <a:gd name="T55" fmla="*/ 153 h 212"/>
                <a:gd name="T56" fmla="*/ 75 w 210"/>
                <a:gd name="T57" fmla="*/ 159 h 212"/>
                <a:gd name="T58" fmla="*/ 68 w 210"/>
                <a:gd name="T59" fmla="*/ 169 h 212"/>
                <a:gd name="T60" fmla="*/ 62 w 210"/>
                <a:gd name="T61" fmla="*/ 181 h 212"/>
                <a:gd name="T62" fmla="*/ 53 w 210"/>
                <a:gd name="T63" fmla="*/ 182 h 212"/>
                <a:gd name="T64" fmla="*/ 38 w 210"/>
                <a:gd name="T65" fmla="*/ 175 h 212"/>
                <a:gd name="T66" fmla="*/ 37 w 210"/>
                <a:gd name="T67" fmla="*/ 163 h 212"/>
                <a:gd name="T68" fmla="*/ 32 w 210"/>
                <a:gd name="T69" fmla="*/ 154 h 212"/>
                <a:gd name="T70" fmla="*/ 32 w 210"/>
                <a:gd name="T71" fmla="*/ 141 h 212"/>
                <a:gd name="T72" fmla="*/ 23 w 210"/>
                <a:gd name="T73" fmla="*/ 137 h 212"/>
                <a:gd name="T74" fmla="*/ 19 w 210"/>
                <a:gd name="T75" fmla="*/ 134 h 212"/>
                <a:gd name="T76" fmla="*/ 13 w 210"/>
                <a:gd name="T77" fmla="*/ 125 h 212"/>
                <a:gd name="T78" fmla="*/ 9 w 210"/>
                <a:gd name="T79" fmla="*/ 73 h 212"/>
                <a:gd name="T80" fmla="*/ 1 w 210"/>
                <a:gd name="T81" fmla="*/ 58 h 212"/>
                <a:gd name="T82" fmla="*/ 9 w 210"/>
                <a:gd name="T83" fmla="*/ 41 h 212"/>
                <a:gd name="T84" fmla="*/ 12 w 210"/>
                <a:gd name="T85" fmla="*/ 42 h 212"/>
                <a:gd name="T86" fmla="*/ 17 w 210"/>
                <a:gd name="T87" fmla="*/ 47 h 212"/>
                <a:gd name="T88" fmla="*/ 35 w 210"/>
                <a:gd name="T89" fmla="*/ 56 h 212"/>
                <a:gd name="T90" fmla="*/ 55 w 210"/>
                <a:gd name="T91" fmla="*/ 58 h 212"/>
                <a:gd name="T92" fmla="*/ 62 w 210"/>
                <a:gd name="T93" fmla="*/ 58 h 212"/>
                <a:gd name="T94" fmla="*/ 65 w 210"/>
                <a:gd name="T95" fmla="*/ 42 h 212"/>
                <a:gd name="T96" fmla="*/ 71 w 210"/>
                <a:gd name="T97" fmla="*/ 30 h 212"/>
                <a:gd name="T98" fmla="*/ 77 w 210"/>
                <a:gd name="T99" fmla="*/ 30 h 212"/>
                <a:gd name="T100" fmla="*/ 84 w 210"/>
                <a:gd name="T101" fmla="*/ 26 h 212"/>
                <a:gd name="T102" fmla="*/ 89 w 210"/>
                <a:gd name="T103" fmla="*/ 20 h 212"/>
                <a:gd name="T104" fmla="*/ 115 w 210"/>
                <a:gd name="T105" fmla="*/ 0 h 212"/>
                <a:gd name="T106" fmla="*/ 115 w 210"/>
                <a:gd name="T10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 h="212">
                  <a:moveTo>
                    <a:pt x="115" y="0"/>
                  </a:moveTo>
                  <a:lnTo>
                    <a:pt x="145" y="19"/>
                  </a:lnTo>
                  <a:lnTo>
                    <a:pt x="143" y="36"/>
                  </a:lnTo>
                  <a:lnTo>
                    <a:pt x="152" y="50"/>
                  </a:lnTo>
                  <a:lnTo>
                    <a:pt x="178" y="76"/>
                  </a:lnTo>
                  <a:lnTo>
                    <a:pt x="210" y="103"/>
                  </a:lnTo>
                  <a:lnTo>
                    <a:pt x="210" y="103"/>
                  </a:lnTo>
                  <a:lnTo>
                    <a:pt x="206" y="106"/>
                  </a:lnTo>
                  <a:lnTo>
                    <a:pt x="201" y="111"/>
                  </a:lnTo>
                  <a:lnTo>
                    <a:pt x="203" y="114"/>
                  </a:lnTo>
                  <a:lnTo>
                    <a:pt x="192" y="123"/>
                  </a:lnTo>
                  <a:lnTo>
                    <a:pt x="195" y="128"/>
                  </a:lnTo>
                  <a:lnTo>
                    <a:pt x="194" y="125"/>
                  </a:lnTo>
                  <a:lnTo>
                    <a:pt x="191" y="129"/>
                  </a:lnTo>
                  <a:lnTo>
                    <a:pt x="192" y="129"/>
                  </a:lnTo>
                  <a:lnTo>
                    <a:pt x="191" y="132"/>
                  </a:lnTo>
                  <a:lnTo>
                    <a:pt x="195" y="137"/>
                  </a:lnTo>
                  <a:lnTo>
                    <a:pt x="182" y="147"/>
                  </a:lnTo>
                  <a:lnTo>
                    <a:pt x="176" y="142"/>
                  </a:lnTo>
                  <a:lnTo>
                    <a:pt x="169" y="144"/>
                  </a:lnTo>
                  <a:lnTo>
                    <a:pt x="166" y="142"/>
                  </a:lnTo>
                  <a:lnTo>
                    <a:pt x="151" y="145"/>
                  </a:lnTo>
                  <a:lnTo>
                    <a:pt x="146" y="150"/>
                  </a:lnTo>
                  <a:lnTo>
                    <a:pt x="135" y="153"/>
                  </a:lnTo>
                  <a:lnTo>
                    <a:pt x="132" y="151"/>
                  </a:lnTo>
                  <a:lnTo>
                    <a:pt x="130" y="159"/>
                  </a:lnTo>
                  <a:lnTo>
                    <a:pt x="136" y="163"/>
                  </a:lnTo>
                  <a:lnTo>
                    <a:pt x="139" y="162"/>
                  </a:lnTo>
                  <a:lnTo>
                    <a:pt x="140" y="166"/>
                  </a:lnTo>
                  <a:lnTo>
                    <a:pt x="142" y="165"/>
                  </a:lnTo>
                  <a:lnTo>
                    <a:pt x="146" y="167"/>
                  </a:lnTo>
                  <a:lnTo>
                    <a:pt x="149" y="175"/>
                  </a:lnTo>
                  <a:lnTo>
                    <a:pt x="146" y="178"/>
                  </a:lnTo>
                  <a:lnTo>
                    <a:pt x="142" y="178"/>
                  </a:lnTo>
                  <a:lnTo>
                    <a:pt x="138" y="176"/>
                  </a:lnTo>
                  <a:lnTo>
                    <a:pt x="132" y="176"/>
                  </a:lnTo>
                  <a:lnTo>
                    <a:pt x="129" y="182"/>
                  </a:lnTo>
                  <a:lnTo>
                    <a:pt x="132" y="185"/>
                  </a:lnTo>
                  <a:lnTo>
                    <a:pt x="132" y="191"/>
                  </a:lnTo>
                  <a:lnTo>
                    <a:pt x="121" y="198"/>
                  </a:lnTo>
                  <a:lnTo>
                    <a:pt x="123" y="200"/>
                  </a:lnTo>
                  <a:lnTo>
                    <a:pt x="123" y="210"/>
                  </a:lnTo>
                  <a:lnTo>
                    <a:pt x="123" y="210"/>
                  </a:lnTo>
                  <a:lnTo>
                    <a:pt x="121" y="212"/>
                  </a:lnTo>
                  <a:lnTo>
                    <a:pt x="118" y="210"/>
                  </a:lnTo>
                  <a:lnTo>
                    <a:pt x="108" y="212"/>
                  </a:lnTo>
                  <a:lnTo>
                    <a:pt x="108" y="200"/>
                  </a:lnTo>
                  <a:lnTo>
                    <a:pt x="99" y="195"/>
                  </a:lnTo>
                  <a:lnTo>
                    <a:pt x="92" y="191"/>
                  </a:lnTo>
                  <a:lnTo>
                    <a:pt x="90" y="185"/>
                  </a:lnTo>
                  <a:lnTo>
                    <a:pt x="90" y="182"/>
                  </a:lnTo>
                  <a:lnTo>
                    <a:pt x="86" y="181"/>
                  </a:lnTo>
                  <a:lnTo>
                    <a:pt x="90" y="175"/>
                  </a:lnTo>
                  <a:lnTo>
                    <a:pt x="87" y="169"/>
                  </a:lnTo>
                  <a:lnTo>
                    <a:pt x="90" y="160"/>
                  </a:lnTo>
                  <a:lnTo>
                    <a:pt x="84" y="153"/>
                  </a:lnTo>
                  <a:lnTo>
                    <a:pt x="77" y="151"/>
                  </a:lnTo>
                  <a:lnTo>
                    <a:pt x="75" y="159"/>
                  </a:lnTo>
                  <a:lnTo>
                    <a:pt x="69" y="172"/>
                  </a:lnTo>
                  <a:lnTo>
                    <a:pt x="68" y="169"/>
                  </a:lnTo>
                  <a:lnTo>
                    <a:pt x="62" y="172"/>
                  </a:lnTo>
                  <a:lnTo>
                    <a:pt x="62" y="181"/>
                  </a:lnTo>
                  <a:lnTo>
                    <a:pt x="56" y="182"/>
                  </a:lnTo>
                  <a:lnTo>
                    <a:pt x="53" y="182"/>
                  </a:lnTo>
                  <a:lnTo>
                    <a:pt x="41" y="179"/>
                  </a:lnTo>
                  <a:lnTo>
                    <a:pt x="38" y="175"/>
                  </a:lnTo>
                  <a:lnTo>
                    <a:pt x="35" y="170"/>
                  </a:lnTo>
                  <a:lnTo>
                    <a:pt x="37" y="163"/>
                  </a:lnTo>
                  <a:lnTo>
                    <a:pt x="32" y="159"/>
                  </a:lnTo>
                  <a:lnTo>
                    <a:pt x="32" y="154"/>
                  </a:lnTo>
                  <a:lnTo>
                    <a:pt x="38" y="148"/>
                  </a:lnTo>
                  <a:lnTo>
                    <a:pt x="32" y="141"/>
                  </a:lnTo>
                  <a:lnTo>
                    <a:pt x="26" y="141"/>
                  </a:lnTo>
                  <a:lnTo>
                    <a:pt x="23" y="137"/>
                  </a:lnTo>
                  <a:lnTo>
                    <a:pt x="17" y="138"/>
                  </a:lnTo>
                  <a:lnTo>
                    <a:pt x="19" y="134"/>
                  </a:lnTo>
                  <a:lnTo>
                    <a:pt x="13" y="129"/>
                  </a:lnTo>
                  <a:lnTo>
                    <a:pt x="13" y="125"/>
                  </a:lnTo>
                  <a:lnTo>
                    <a:pt x="9" y="116"/>
                  </a:lnTo>
                  <a:lnTo>
                    <a:pt x="9" y="73"/>
                  </a:lnTo>
                  <a:lnTo>
                    <a:pt x="0" y="66"/>
                  </a:lnTo>
                  <a:lnTo>
                    <a:pt x="1" y="58"/>
                  </a:lnTo>
                  <a:lnTo>
                    <a:pt x="9" y="58"/>
                  </a:lnTo>
                  <a:lnTo>
                    <a:pt x="9" y="41"/>
                  </a:lnTo>
                  <a:lnTo>
                    <a:pt x="9" y="41"/>
                  </a:lnTo>
                  <a:lnTo>
                    <a:pt x="12" y="42"/>
                  </a:lnTo>
                  <a:lnTo>
                    <a:pt x="19" y="42"/>
                  </a:lnTo>
                  <a:lnTo>
                    <a:pt x="17" y="47"/>
                  </a:lnTo>
                  <a:lnTo>
                    <a:pt x="22" y="54"/>
                  </a:lnTo>
                  <a:lnTo>
                    <a:pt x="35" y="56"/>
                  </a:lnTo>
                  <a:lnTo>
                    <a:pt x="41" y="50"/>
                  </a:lnTo>
                  <a:lnTo>
                    <a:pt x="55" y="58"/>
                  </a:lnTo>
                  <a:lnTo>
                    <a:pt x="59" y="57"/>
                  </a:lnTo>
                  <a:lnTo>
                    <a:pt x="62" y="58"/>
                  </a:lnTo>
                  <a:lnTo>
                    <a:pt x="63" y="45"/>
                  </a:lnTo>
                  <a:lnTo>
                    <a:pt x="65" y="42"/>
                  </a:lnTo>
                  <a:lnTo>
                    <a:pt x="69" y="41"/>
                  </a:lnTo>
                  <a:lnTo>
                    <a:pt x="71" y="30"/>
                  </a:lnTo>
                  <a:lnTo>
                    <a:pt x="74" y="29"/>
                  </a:lnTo>
                  <a:lnTo>
                    <a:pt x="77" y="30"/>
                  </a:lnTo>
                  <a:lnTo>
                    <a:pt x="81" y="29"/>
                  </a:lnTo>
                  <a:lnTo>
                    <a:pt x="84" y="26"/>
                  </a:lnTo>
                  <a:lnTo>
                    <a:pt x="83" y="20"/>
                  </a:lnTo>
                  <a:lnTo>
                    <a:pt x="89" y="20"/>
                  </a:lnTo>
                  <a:lnTo>
                    <a:pt x="103" y="11"/>
                  </a:lnTo>
                  <a:lnTo>
                    <a:pt x="115" y="0"/>
                  </a:lnTo>
                  <a:lnTo>
                    <a:pt x="115" y="0"/>
                  </a:lnTo>
                  <a:lnTo>
                    <a:pt x="11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1" name="Freeform 23">
              <a:extLst>
                <a:ext uri="{FF2B5EF4-FFF2-40B4-BE49-F238E27FC236}">
                  <a16:creationId xmlns:a16="http://schemas.microsoft.com/office/drawing/2014/main" id="{9D3560A2-A8D2-49A6-9E0B-18C9D6CA5DA7}"/>
                </a:ext>
              </a:extLst>
            </p:cNvPr>
            <p:cNvSpPr>
              <a:spLocks noEditPoints="1"/>
            </p:cNvSpPr>
            <p:nvPr/>
          </p:nvSpPr>
          <p:spPr bwMode="auto">
            <a:xfrm>
              <a:off x="10088563" y="3184525"/>
              <a:ext cx="449263" cy="292100"/>
            </a:xfrm>
            <a:custGeom>
              <a:avLst/>
              <a:gdLst>
                <a:gd name="T0" fmla="*/ 215 w 283"/>
                <a:gd name="T1" fmla="*/ 96 h 184"/>
                <a:gd name="T2" fmla="*/ 200 w 283"/>
                <a:gd name="T3" fmla="*/ 97 h 184"/>
                <a:gd name="T4" fmla="*/ 178 w 283"/>
                <a:gd name="T5" fmla="*/ 68 h 184"/>
                <a:gd name="T6" fmla="*/ 169 w 283"/>
                <a:gd name="T7" fmla="*/ 61 h 184"/>
                <a:gd name="T8" fmla="*/ 154 w 283"/>
                <a:gd name="T9" fmla="*/ 46 h 184"/>
                <a:gd name="T10" fmla="*/ 144 w 283"/>
                <a:gd name="T11" fmla="*/ 41 h 184"/>
                <a:gd name="T12" fmla="*/ 105 w 283"/>
                <a:gd name="T13" fmla="*/ 21 h 184"/>
                <a:gd name="T14" fmla="*/ 105 w 283"/>
                <a:gd name="T15" fmla="*/ 25 h 184"/>
                <a:gd name="T16" fmla="*/ 131 w 283"/>
                <a:gd name="T17" fmla="*/ 41 h 184"/>
                <a:gd name="T18" fmla="*/ 147 w 283"/>
                <a:gd name="T19" fmla="*/ 49 h 184"/>
                <a:gd name="T20" fmla="*/ 147 w 283"/>
                <a:gd name="T21" fmla="*/ 52 h 184"/>
                <a:gd name="T22" fmla="*/ 150 w 283"/>
                <a:gd name="T23" fmla="*/ 58 h 184"/>
                <a:gd name="T24" fmla="*/ 163 w 283"/>
                <a:gd name="T25" fmla="*/ 61 h 184"/>
                <a:gd name="T26" fmla="*/ 196 w 283"/>
                <a:gd name="T27" fmla="*/ 94 h 184"/>
                <a:gd name="T28" fmla="*/ 182 w 283"/>
                <a:gd name="T29" fmla="*/ 87 h 184"/>
                <a:gd name="T30" fmla="*/ 185 w 283"/>
                <a:gd name="T31" fmla="*/ 96 h 184"/>
                <a:gd name="T32" fmla="*/ 199 w 283"/>
                <a:gd name="T33" fmla="*/ 112 h 184"/>
                <a:gd name="T34" fmla="*/ 209 w 283"/>
                <a:gd name="T35" fmla="*/ 115 h 184"/>
                <a:gd name="T36" fmla="*/ 217 w 283"/>
                <a:gd name="T37" fmla="*/ 96 h 184"/>
                <a:gd name="T38" fmla="*/ 228 w 283"/>
                <a:gd name="T39" fmla="*/ 103 h 184"/>
                <a:gd name="T40" fmla="*/ 240 w 283"/>
                <a:gd name="T41" fmla="*/ 99 h 184"/>
                <a:gd name="T42" fmla="*/ 245 w 283"/>
                <a:gd name="T43" fmla="*/ 108 h 184"/>
                <a:gd name="T44" fmla="*/ 245 w 283"/>
                <a:gd name="T45" fmla="*/ 119 h 184"/>
                <a:gd name="T46" fmla="*/ 254 w 283"/>
                <a:gd name="T47" fmla="*/ 127 h 184"/>
                <a:gd name="T48" fmla="*/ 270 w 283"/>
                <a:gd name="T49" fmla="*/ 130 h 184"/>
                <a:gd name="T50" fmla="*/ 283 w 283"/>
                <a:gd name="T51" fmla="*/ 131 h 184"/>
                <a:gd name="T52" fmla="*/ 265 w 283"/>
                <a:gd name="T53" fmla="*/ 139 h 184"/>
                <a:gd name="T54" fmla="*/ 240 w 283"/>
                <a:gd name="T55" fmla="*/ 136 h 184"/>
                <a:gd name="T56" fmla="*/ 220 w 283"/>
                <a:gd name="T57" fmla="*/ 134 h 184"/>
                <a:gd name="T58" fmla="*/ 206 w 283"/>
                <a:gd name="T59" fmla="*/ 136 h 184"/>
                <a:gd name="T60" fmla="*/ 202 w 283"/>
                <a:gd name="T61" fmla="*/ 144 h 184"/>
                <a:gd name="T62" fmla="*/ 193 w 283"/>
                <a:gd name="T63" fmla="*/ 164 h 184"/>
                <a:gd name="T64" fmla="*/ 193 w 283"/>
                <a:gd name="T65" fmla="*/ 168 h 184"/>
                <a:gd name="T66" fmla="*/ 181 w 283"/>
                <a:gd name="T67" fmla="*/ 167 h 184"/>
                <a:gd name="T68" fmla="*/ 171 w 283"/>
                <a:gd name="T69" fmla="*/ 175 h 184"/>
                <a:gd name="T70" fmla="*/ 166 w 283"/>
                <a:gd name="T71" fmla="*/ 184 h 184"/>
                <a:gd name="T72" fmla="*/ 145 w 283"/>
                <a:gd name="T73" fmla="*/ 175 h 184"/>
                <a:gd name="T74" fmla="*/ 129 w 283"/>
                <a:gd name="T75" fmla="*/ 172 h 184"/>
                <a:gd name="T76" fmla="*/ 119 w 283"/>
                <a:gd name="T77" fmla="*/ 180 h 184"/>
                <a:gd name="T78" fmla="*/ 108 w 283"/>
                <a:gd name="T79" fmla="*/ 177 h 184"/>
                <a:gd name="T80" fmla="*/ 107 w 283"/>
                <a:gd name="T81" fmla="*/ 165 h 184"/>
                <a:gd name="T82" fmla="*/ 95 w 283"/>
                <a:gd name="T83" fmla="*/ 162 h 184"/>
                <a:gd name="T84" fmla="*/ 83 w 283"/>
                <a:gd name="T85" fmla="*/ 168 h 184"/>
                <a:gd name="T86" fmla="*/ 59 w 283"/>
                <a:gd name="T87" fmla="*/ 149 h 184"/>
                <a:gd name="T88" fmla="*/ 40 w 283"/>
                <a:gd name="T89" fmla="*/ 146 h 184"/>
                <a:gd name="T90" fmla="*/ 30 w 283"/>
                <a:gd name="T91" fmla="*/ 130 h 184"/>
                <a:gd name="T92" fmla="*/ 17 w 283"/>
                <a:gd name="T93" fmla="*/ 106 h 184"/>
                <a:gd name="T94" fmla="*/ 3 w 283"/>
                <a:gd name="T95" fmla="*/ 106 h 184"/>
                <a:gd name="T96" fmla="*/ 0 w 283"/>
                <a:gd name="T97" fmla="*/ 94 h 184"/>
                <a:gd name="T98" fmla="*/ 8 w 283"/>
                <a:gd name="T99" fmla="*/ 78 h 184"/>
                <a:gd name="T100" fmla="*/ 21 w 283"/>
                <a:gd name="T101" fmla="*/ 74 h 184"/>
                <a:gd name="T102" fmla="*/ 25 w 283"/>
                <a:gd name="T103" fmla="*/ 63 h 184"/>
                <a:gd name="T104" fmla="*/ 19 w 283"/>
                <a:gd name="T105" fmla="*/ 59 h 184"/>
                <a:gd name="T106" fmla="*/ 11 w 283"/>
                <a:gd name="T107" fmla="*/ 49 h 184"/>
                <a:gd name="T108" fmla="*/ 30 w 283"/>
                <a:gd name="T109" fmla="*/ 41 h 184"/>
                <a:gd name="T110" fmla="*/ 55 w 283"/>
                <a:gd name="T111" fmla="*/ 38 h 184"/>
                <a:gd name="T112" fmla="*/ 70 w 283"/>
                <a:gd name="T113" fmla="*/ 28 h 184"/>
                <a:gd name="T114" fmla="*/ 73 w 283"/>
                <a:gd name="T115" fmla="*/ 22 h 184"/>
                <a:gd name="T116" fmla="*/ 82 w 283"/>
                <a:gd name="T117" fmla="*/ 10 h 184"/>
                <a:gd name="T118" fmla="*/ 89 w 283"/>
                <a:gd name="T119"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 h="184">
                  <a:moveTo>
                    <a:pt x="160" y="49"/>
                  </a:moveTo>
                  <a:lnTo>
                    <a:pt x="217" y="94"/>
                  </a:lnTo>
                  <a:lnTo>
                    <a:pt x="215" y="96"/>
                  </a:lnTo>
                  <a:lnTo>
                    <a:pt x="209" y="97"/>
                  </a:lnTo>
                  <a:lnTo>
                    <a:pt x="202" y="94"/>
                  </a:lnTo>
                  <a:lnTo>
                    <a:pt x="200" y="97"/>
                  </a:lnTo>
                  <a:lnTo>
                    <a:pt x="194" y="88"/>
                  </a:lnTo>
                  <a:lnTo>
                    <a:pt x="181" y="75"/>
                  </a:lnTo>
                  <a:lnTo>
                    <a:pt x="178" y="68"/>
                  </a:lnTo>
                  <a:lnTo>
                    <a:pt x="175" y="66"/>
                  </a:lnTo>
                  <a:lnTo>
                    <a:pt x="174" y="62"/>
                  </a:lnTo>
                  <a:lnTo>
                    <a:pt x="169" y="61"/>
                  </a:lnTo>
                  <a:lnTo>
                    <a:pt x="168" y="56"/>
                  </a:lnTo>
                  <a:lnTo>
                    <a:pt x="156" y="49"/>
                  </a:lnTo>
                  <a:lnTo>
                    <a:pt x="154" y="46"/>
                  </a:lnTo>
                  <a:lnTo>
                    <a:pt x="160" y="49"/>
                  </a:lnTo>
                  <a:close/>
                  <a:moveTo>
                    <a:pt x="89" y="0"/>
                  </a:moveTo>
                  <a:lnTo>
                    <a:pt x="144" y="41"/>
                  </a:lnTo>
                  <a:lnTo>
                    <a:pt x="142" y="43"/>
                  </a:lnTo>
                  <a:lnTo>
                    <a:pt x="135" y="37"/>
                  </a:lnTo>
                  <a:lnTo>
                    <a:pt x="105" y="21"/>
                  </a:lnTo>
                  <a:lnTo>
                    <a:pt x="100" y="22"/>
                  </a:lnTo>
                  <a:lnTo>
                    <a:pt x="100" y="25"/>
                  </a:lnTo>
                  <a:lnTo>
                    <a:pt x="105" y="25"/>
                  </a:lnTo>
                  <a:lnTo>
                    <a:pt x="114" y="35"/>
                  </a:lnTo>
                  <a:lnTo>
                    <a:pt x="122" y="34"/>
                  </a:lnTo>
                  <a:lnTo>
                    <a:pt x="131" y="41"/>
                  </a:lnTo>
                  <a:lnTo>
                    <a:pt x="137" y="41"/>
                  </a:lnTo>
                  <a:lnTo>
                    <a:pt x="138" y="43"/>
                  </a:lnTo>
                  <a:lnTo>
                    <a:pt x="147" y="49"/>
                  </a:lnTo>
                  <a:lnTo>
                    <a:pt x="151" y="46"/>
                  </a:lnTo>
                  <a:lnTo>
                    <a:pt x="151" y="49"/>
                  </a:lnTo>
                  <a:lnTo>
                    <a:pt x="147" y="52"/>
                  </a:lnTo>
                  <a:lnTo>
                    <a:pt x="147" y="55"/>
                  </a:lnTo>
                  <a:lnTo>
                    <a:pt x="147" y="58"/>
                  </a:lnTo>
                  <a:lnTo>
                    <a:pt x="150" y="58"/>
                  </a:lnTo>
                  <a:lnTo>
                    <a:pt x="151" y="62"/>
                  </a:lnTo>
                  <a:lnTo>
                    <a:pt x="160" y="55"/>
                  </a:lnTo>
                  <a:lnTo>
                    <a:pt x="163" y="61"/>
                  </a:lnTo>
                  <a:lnTo>
                    <a:pt x="177" y="71"/>
                  </a:lnTo>
                  <a:lnTo>
                    <a:pt x="180" y="77"/>
                  </a:lnTo>
                  <a:lnTo>
                    <a:pt x="196" y="94"/>
                  </a:lnTo>
                  <a:lnTo>
                    <a:pt x="196" y="97"/>
                  </a:lnTo>
                  <a:lnTo>
                    <a:pt x="184" y="87"/>
                  </a:lnTo>
                  <a:lnTo>
                    <a:pt x="182" y="87"/>
                  </a:lnTo>
                  <a:lnTo>
                    <a:pt x="181" y="93"/>
                  </a:lnTo>
                  <a:lnTo>
                    <a:pt x="182" y="96"/>
                  </a:lnTo>
                  <a:lnTo>
                    <a:pt x="185" y="96"/>
                  </a:lnTo>
                  <a:lnTo>
                    <a:pt x="187" y="105"/>
                  </a:lnTo>
                  <a:lnTo>
                    <a:pt x="191" y="111"/>
                  </a:lnTo>
                  <a:lnTo>
                    <a:pt x="199" y="112"/>
                  </a:lnTo>
                  <a:lnTo>
                    <a:pt x="203" y="109"/>
                  </a:lnTo>
                  <a:lnTo>
                    <a:pt x="203" y="115"/>
                  </a:lnTo>
                  <a:lnTo>
                    <a:pt x="209" y="115"/>
                  </a:lnTo>
                  <a:lnTo>
                    <a:pt x="215" y="111"/>
                  </a:lnTo>
                  <a:lnTo>
                    <a:pt x="218" y="102"/>
                  </a:lnTo>
                  <a:lnTo>
                    <a:pt x="217" y="96"/>
                  </a:lnTo>
                  <a:lnTo>
                    <a:pt x="221" y="99"/>
                  </a:lnTo>
                  <a:lnTo>
                    <a:pt x="225" y="97"/>
                  </a:lnTo>
                  <a:lnTo>
                    <a:pt x="228" y="103"/>
                  </a:lnTo>
                  <a:lnTo>
                    <a:pt x="236" y="106"/>
                  </a:lnTo>
                  <a:lnTo>
                    <a:pt x="242" y="102"/>
                  </a:lnTo>
                  <a:lnTo>
                    <a:pt x="240" y="99"/>
                  </a:lnTo>
                  <a:lnTo>
                    <a:pt x="242" y="97"/>
                  </a:lnTo>
                  <a:lnTo>
                    <a:pt x="245" y="100"/>
                  </a:lnTo>
                  <a:lnTo>
                    <a:pt x="245" y="108"/>
                  </a:lnTo>
                  <a:lnTo>
                    <a:pt x="257" y="125"/>
                  </a:lnTo>
                  <a:lnTo>
                    <a:pt x="248" y="118"/>
                  </a:lnTo>
                  <a:lnTo>
                    <a:pt x="245" y="119"/>
                  </a:lnTo>
                  <a:lnTo>
                    <a:pt x="246" y="127"/>
                  </a:lnTo>
                  <a:lnTo>
                    <a:pt x="251" y="130"/>
                  </a:lnTo>
                  <a:lnTo>
                    <a:pt x="254" y="127"/>
                  </a:lnTo>
                  <a:lnTo>
                    <a:pt x="258" y="128"/>
                  </a:lnTo>
                  <a:lnTo>
                    <a:pt x="264" y="130"/>
                  </a:lnTo>
                  <a:lnTo>
                    <a:pt x="270" y="130"/>
                  </a:lnTo>
                  <a:lnTo>
                    <a:pt x="271" y="128"/>
                  </a:lnTo>
                  <a:lnTo>
                    <a:pt x="280" y="130"/>
                  </a:lnTo>
                  <a:lnTo>
                    <a:pt x="283" y="131"/>
                  </a:lnTo>
                  <a:lnTo>
                    <a:pt x="283" y="131"/>
                  </a:lnTo>
                  <a:lnTo>
                    <a:pt x="274" y="133"/>
                  </a:lnTo>
                  <a:lnTo>
                    <a:pt x="265" y="139"/>
                  </a:lnTo>
                  <a:lnTo>
                    <a:pt x="260" y="137"/>
                  </a:lnTo>
                  <a:lnTo>
                    <a:pt x="251" y="139"/>
                  </a:lnTo>
                  <a:lnTo>
                    <a:pt x="240" y="136"/>
                  </a:lnTo>
                  <a:lnTo>
                    <a:pt x="233" y="130"/>
                  </a:lnTo>
                  <a:lnTo>
                    <a:pt x="225" y="136"/>
                  </a:lnTo>
                  <a:lnTo>
                    <a:pt x="220" y="134"/>
                  </a:lnTo>
                  <a:lnTo>
                    <a:pt x="215" y="130"/>
                  </a:lnTo>
                  <a:lnTo>
                    <a:pt x="206" y="134"/>
                  </a:lnTo>
                  <a:lnTo>
                    <a:pt x="206" y="136"/>
                  </a:lnTo>
                  <a:lnTo>
                    <a:pt x="205" y="139"/>
                  </a:lnTo>
                  <a:lnTo>
                    <a:pt x="206" y="143"/>
                  </a:lnTo>
                  <a:lnTo>
                    <a:pt x="202" y="144"/>
                  </a:lnTo>
                  <a:lnTo>
                    <a:pt x="202" y="155"/>
                  </a:lnTo>
                  <a:lnTo>
                    <a:pt x="193" y="164"/>
                  </a:lnTo>
                  <a:lnTo>
                    <a:pt x="193" y="164"/>
                  </a:lnTo>
                  <a:lnTo>
                    <a:pt x="193" y="167"/>
                  </a:lnTo>
                  <a:lnTo>
                    <a:pt x="193" y="167"/>
                  </a:lnTo>
                  <a:lnTo>
                    <a:pt x="193" y="168"/>
                  </a:lnTo>
                  <a:lnTo>
                    <a:pt x="193" y="168"/>
                  </a:lnTo>
                  <a:lnTo>
                    <a:pt x="190" y="170"/>
                  </a:lnTo>
                  <a:lnTo>
                    <a:pt x="181" y="167"/>
                  </a:lnTo>
                  <a:lnTo>
                    <a:pt x="181" y="171"/>
                  </a:lnTo>
                  <a:lnTo>
                    <a:pt x="181" y="171"/>
                  </a:lnTo>
                  <a:lnTo>
                    <a:pt x="171" y="175"/>
                  </a:lnTo>
                  <a:lnTo>
                    <a:pt x="171" y="175"/>
                  </a:lnTo>
                  <a:lnTo>
                    <a:pt x="169" y="181"/>
                  </a:lnTo>
                  <a:lnTo>
                    <a:pt x="166" y="184"/>
                  </a:lnTo>
                  <a:lnTo>
                    <a:pt x="159" y="183"/>
                  </a:lnTo>
                  <a:lnTo>
                    <a:pt x="156" y="178"/>
                  </a:lnTo>
                  <a:lnTo>
                    <a:pt x="145" y="175"/>
                  </a:lnTo>
                  <a:lnTo>
                    <a:pt x="145" y="171"/>
                  </a:lnTo>
                  <a:lnTo>
                    <a:pt x="144" y="168"/>
                  </a:lnTo>
                  <a:lnTo>
                    <a:pt x="129" y="172"/>
                  </a:lnTo>
                  <a:lnTo>
                    <a:pt x="131" y="178"/>
                  </a:lnTo>
                  <a:lnTo>
                    <a:pt x="128" y="180"/>
                  </a:lnTo>
                  <a:lnTo>
                    <a:pt x="119" y="180"/>
                  </a:lnTo>
                  <a:lnTo>
                    <a:pt x="114" y="172"/>
                  </a:lnTo>
                  <a:lnTo>
                    <a:pt x="108" y="177"/>
                  </a:lnTo>
                  <a:lnTo>
                    <a:pt x="108" y="177"/>
                  </a:lnTo>
                  <a:lnTo>
                    <a:pt x="102" y="174"/>
                  </a:lnTo>
                  <a:lnTo>
                    <a:pt x="104" y="168"/>
                  </a:lnTo>
                  <a:lnTo>
                    <a:pt x="107" y="165"/>
                  </a:lnTo>
                  <a:lnTo>
                    <a:pt x="104" y="161"/>
                  </a:lnTo>
                  <a:lnTo>
                    <a:pt x="98" y="164"/>
                  </a:lnTo>
                  <a:lnTo>
                    <a:pt x="95" y="162"/>
                  </a:lnTo>
                  <a:lnTo>
                    <a:pt x="92" y="168"/>
                  </a:lnTo>
                  <a:lnTo>
                    <a:pt x="86" y="165"/>
                  </a:lnTo>
                  <a:lnTo>
                    <a:pt x="83" y="168"/>
                  </a:lnTo>
                  <a:lnTo>
                    <a:pt x="77" y="170"/>
                  </a:lnTo>
                  <a:lnTo>
                    <a:pt x="59" y="153"/>
                  </a:lnTo>
                  <a:lnTo>
                    <a:pt x="59" y="149"/>
                  </a:lnTo>
                  <a:lnTo>
                    <a:pt x="54" y="147"/>
                  </a:lnTo>
                  <a:lnTo>
                    <a:pt x="48" y="149"/>
                  </a:lnTo>
                  <a:lnTo>
                    <a:pt x="40" y="146"/>
                  </a:lnTo>
                  <a:lnTo>
                    <a:pt x="34" y="142"/>
                  </a:lnTo>
                  <a:lnTo>
                    <a:pt x="31" y="136"/>
                  </a:lnTo>
                  <a:lnTo>
                    <a:pt x="30" y="130"/>
                  </a:lnTo>
                  <a:lnTo>
                    <a:pt x="33" y="119"/>
                  </a:lnTo>
                  <a:lnTo>
                    <a:pt x="31" y="116"/>
                  </a:lnTo>
                  <a:lnTo>
                    <a:pt x="17" y="106"/>
                  </a:lnTo>
                  <a:lnTo>
                    <a:pt x="8" y="108"/>
                  </a:lnTo>
                  <a:lnTo>
                    <a:pt x="6" y="111"/>
                  </a:lnTo>
                  <a:lnTo>
                    <a:pt x="3" y="106"/>
                  </a:lnTo>
                  <a:lnTo>
                    <a:pt x="3" y="106"/>
                  </a:lnTo>
                  <a:lnTo>
                    <a:pt x="2" y="96"/>
                  </a:lnTo>
                  <a:lnTo>
                    <a:pt x="0" y="94"/>
                  </a:lnTo>
                  <a:lnTo>
                    <a:pt x="11" y="87"/>
                  </a:lnTo>
                  <a:lnTo>
                    <a:pt x="11" y="81"/>
                  </a:lnTo>
                  <a:lnTo>
                    <a:pt x="8" y="78"/>
                  </a:lnTo>
                  <a:lnTo>
                    <a:pt x="11" y="72"/>
                  </a:lnTo>
                  <a:lnTo>
                    <a:pt x="17" y="72"/>
                  </a:lnTo>
                  <a:lnTo>
                    <a:pt x="21" y="74"/>
                  </a:lnTo>
                  <a:lnTo>
                    <a:pt x="25" y="74"/>
                  </a:lnTo>
                  <a:lnTo>
                    <a:pt x="28" y="71"/>
                  </a:lnTo>
                  <a:lnTo>
                    <a:pt x="25" y="63"/>
                  </a:lnTo>
                  <a:lnTo>
                    <a:pt x="21" y="61"/>
                  </a:lnTo>
                  <a:lnTo>
                    <a:pt x="19" y="62"/>
                  </a:lnTo>
                  <a:lnTo>
                    <a:pt x="19" y="59"/>
                  </a:lnTo>
                  <a:lnTo>
                    <a:pt x="17" y="59"/>
                  </a:lnTo>
                  <a:lnTo>
                    <a:pt x="9" y="55"/>
                  </a:lnTo>
                  <a:lnTo>
                    <a:pt x="11" y="49"/>
                  </a:lnTo>
                  <a:lnTo>
                    <a:pt x="14" y="49"/>
                  </a:lnTo>
                  <a:lnTo>
                    <a:pt x="25" y="47"/>
                  </a:lnTo>
                  <a:lnTo>
                    <a:pt x="30" y="41"/>
                  </a:lnTo>
                  <a:lnTo>
                    <a:pt x="45" y="38"/>
                  </a:lnTo>
                  <a:lnTo>
                    <a:pt x="48" y="40"/>
                  </a:lnTo>
                  <a:lnTo>
                    <a:pt x="55" y="38"/>
                  </a:lnTo>
                  <a:lnTo>
                    <a:pt x="61" y="43"/>
                  </a:lnTo>
                  <a:lnTo>
                    <a:pt x="74" y="33"/>
                  </a:lnTo>
                  <a:lnTo>
                    <a:pt x="70" y="28"/>
                  </a:lnTo>
                  <a:lnTo>
                    <a:pt x="71" y="25"/>
                  </a:lnTo>
                  <a:lnTo>
                    <a:pt x="70" y="25"/>
                  </a:lnTo>
                  <a:lnTo>
                    <a:pt x="73" y="22"/>
                  </a:lnTo>
                  <a:lnTo>
                    <a:pt x="74" y="24"/>
                  </a:lnTo>
                  <a:lnTo>
                    <a:pt x="73" y="19"/>
                  </a:lnTo>
                  <a:lnTo>
                    <a:pt x="82" y="10"/>
                  </a:lnTo>
                  <a:lnTo>
                    <a:pt x="80" y="7"/>
                  </a:lnTo>
                  <a:lnTo>
                    <a:pt x="85" y="2"/>
                  </a:lnTo>
                  <a:lnTo>
                    <a:pt x="89" y="0"/>
                  </a:lnTo>
                  <a:lnTo>
                    <a:pt x="89" y="0"/>
                  </a:lnTo>
                  <a:lnTo>
                    <a:pt x="8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2" name="Freeform 24">
              <a:extLst>
                <a:ext uri="{FF2B5EF4-FFF2-40B4-BE49-F238E27FC236}">
                  <a16:creationId xmlns:a16="http://schemas.microsoft.com/office/drawing/2014/main" id="{68F349D0-0DDE-44F4-96F2-475BFE009C07}"/>
                </a:ext>
              </a:extLst>
            </p:cNvPr>
            <p:cNvSpPr>
              <a:spLocks/>
            </p:cNvSpPr>
            <p:nvPr/>
          </p:nvSpPr>
          <p:spPr bwMode="auto">
            <a:xfrm>
              <a:off x="10161588" y="3449638"/>
              <a:ext cx="584200" cy="434975"/>
            </a:xfrm>
            <a:custGeom>
              <a:avLst/>
              <a:gdLst>
                <a:gd name="T0" fmla="*/ 73 w 368"/>
                <a:gd name="T1" fmla="*/ 11 h 274"/>
                <a:gd name="T2" fmla="*/ 83 w 368"/>
                <a:gd name="T3" fmla="*/ 5 h 274"/>
                <a:gd name="T4" fmla="*/ 98 w 368"/>
                <a:gd name="T5" fmla="*/ 7 h 274"/>
                <a:gd name="T6" fmla="*/ 120 w 368"/>
                <a:gd name="T7" fmla="*/ 17 h 274"/>
                <a:gd name="T8" fmla="*/ 125 w 368"/>
                <a:gd name="T9" fmla="*/ 8 h 274"/>
                <a:gd name="T10" fmla="*/ 135 w 368"/>
                <a:gd name="T11" fmla="*/ 0 h 274"/>
                <a:gd name="T12" fmla="*/ 147 w 368"/>
                <a:gd name="T13" fmla="*/ 1 h 274"/>
                <a:gd name="T14" fmla="*/ 166 w 368"/>
                <a:gd name="T15" fmla="*/ 7 h 274"/>
                <a:gd name="T16" fmla="*/ 185 w 368"/>
                <a:gd name="T17" fmla="*/ 13 h 274"/>
                <a:gd name="T18" fmla="*/ 178 w 368"/>
                <a:gd name="T19" fmla="*/ 29 h 274"/>
                <a:gd name="T20" fmla="*/ 209 w 368"/>
                <a:gd name="T21" fmla="*/ 33 h 274"/>
                <a:gd name="T22" fmla="*/ 225 w 368"/>
                <a:gd name="T23" fmla="*/ 32 h 274"/>
                <a:gd name="T24" fmla="*/ 234 w 368"/>
                <a:gd name="T25" fmla="*/ 25 h 274"/>
                <a:gd name="T26" fmla="*/ 249 w 368"/>
                <a:gd name="T27" fmla="*/ 22 h 274"/>
                <a:gd name="T28" fmla="*/ 259 w 368"/>
                <a:gd name="T29" fmla="*/ 23 h 274"/>
                <a:gd name="T30" fmla="*/ 283 w 368"/>
                <a:gd name="T31" fmla="*/ 44 h 274"/>
                <a:gd name="T32" fmla="*/ 280 w 368"/>
                <a:gd name="T33" fmla="*/ 50 h 274"/>
                <a:gd name="T34" fmla="*/ 308 w 368"/>
                <a:gd name="T35" fmla="*/ 97 h 274"/>
                <a:gd name="T36" fmla="*/ 332 w 368"/>
                <a:gd name="T37" fmla="*/ 134 h 274"/>
                <a:gd name="T38" fmla="*/ 334 w 368"/>
                <a:gd name="T39" fmla="*/ 145 h 274"/>
                <a:gd name="T40" fmla="*/ 339 w 368"/>
                <a:gd name="T41" fmla="*/ 150 h 274"/>
                <a:gd name="T42" fmla="*/ 353 w 368"/>
                <a:gd name="T43" fmla="*/ 148 h 274"/>
                <a:gd name="T44" fmla="*/ 357 w 368"/>
                <a:gd name="T45" fmla="*/ 154 h 274"/>
                <a:gd name="T46" fmla="*/ 362 w 368"/>
                <a:gd name="T47" fmla="*/ 170 h 274"/>
                <a:gd name="T48" fmla="*/ 335 w 368"/>
                <a:gd name="T49" fmla="*/ 175 h 274"/>
                <a:gd name="T50" fmla="*/ 316 w 368"/>
                <a:gd name="T51" fmla="*/ 184 h 274"/>
                <a:gd name="T52" fmla="*/ 295 w 368"/>
                <a:gd name="T53" fmla="*/ 185 h 274"/>
                <a:gd name="T54" fmla="*/ 288 w 368"/>
                <a:gd name="T55" fmla="*/ 187 h 274"/>
                <a:gd name="T56" fmla="*/ 267 w 368"/>
                <a:gd name="T57" fmla="*/ 188 h 274"/>
                <a:gd name="T58" fmla="*/ 258 w 368"/>
                <a:gd name="T59" fmla="*/ 201 h 274"/>
                <a:gd name="T60" fmla="*/ 262 w 368"/>
                <a:gd name="T61" fmla="*/ 210 h 274"/>
                <a:gd name="T62" fmla="*/ 264 w 368"/>
                <a:gd name="T63" fmla="*/ 219 h 274"/>
                <a:gd name="T64" fmla="*/ 246 w 368"/>
                <a:gd name="T65" fmla="*/ 243 h 274"/>
                <a:gd name="T66" fmla="*/ 248 w 368"/>
                <a:gd name="T67" fmla="*/ 254 h 274"/>
                <a:gd name="T68" fmla="*/ 228 w 368"/>
                <a:gd name="T69" fmla="*/ 247 h 274"/>
                <a:gd name="T70" fmla="*/ 230 w 368"/>
                <a:gd name="T71" fmla="*/ 268 h 274"/>
                <a:gd name="T72" fmla="*/ 211 w 368"/>
                <a:gd name="T73" fmla="*/ 274 h 274"/>
                <a:gd name="T74" fmla="*/ 202 w 368"/>
                <a:gd name="T75" fmla="*/ 263 h 274"/>
                <a:gd name="T76" fmla="*/ 184 w 368"/>
                <a:gd name="T77" fmla="*/ 259 h 274"/>
                <a:gd name="T78" fmla="*/ 184 w 368"/>
                <a:gd name="T79" fmla="*/ 241 h 274"/>
                <a:gd name="T80" fmla="*/ 190 w 368"/>
                <a:gd name="T81" fmla="*/ 223 h 274"/>
                <a:gd name="T82" fmla="*/ 169 w 368"/>
                <a:gd name="T83" fmla="*/ 210 h 274"/>
                <a:gd name="T84" fmla="*/ 150 w 368"/>
                <a:gd name="T85" fmla="*/ 210 h 274"/>
                <a:gd name="T86" fmla="*/ 132 w 368"/>
                <a:gd name="T87" fmla="*/ 204 h 274"/>
                <a:gd name="T88" fmla="*/ 126 w 368"/>
                <a:gd name="T89" fmla="*/ 187 h 274"/>
                <a:gd name="T90" fmla="*/ 107 w 368"/>
                <a:gd name="T91" fmla="*/ 165 h 274"/>
                <a:gd name="T92" fmla="*/ 99 w 368"/>
                <a:gd name="T93" fmla="*/ 160 h 274"/>
                <a:gd name="T94" fmla="*/ 76 w 368"/>
                <a:gd name="T95" fmla="*/ 160 h 274"/>
                <a:gd name="T96" fmla="*/ 62 w 368"/>
                <a:gd name="T97" fmla="*/ 139 h 274"/>
                <a:gd name="T98" fmla="*/ 42 w 368"/>
                <a:gd name="T99" fmla="*/ 141 h 274"/>
                <a:gd name="T100" fmla="*/ 34 w 368"/>
                <a:gd name="T101" fmla="*/ 117 h 274"/>
                <a:gd name="T102" fmla="*/ 19 w 368"/>
                <a:gd name="T103" fmla="*/ 109 h 274"/>
                <a:gd name="T104" fmla="*/ 16 w 368"/>
                <a:gd name="T105" fmla="*/ 94 h 274"/>
                <a:gd name="T106" fmla="*/ 11 w 368"/>
                <a:gd name="T107" fmla="*/ 79 h 274"/>
                <a:gd name="T108" fmla="*/ 5 w 368"/>
                <a:gd name="T109" fmla="*/ 69 h 274"/>
                <a:gd name="T110" fmla="*/ 6 w 368"/>
                <a:gd name="T111" fmla="*/ 54 h 274"/>
                <a:gd name="T112" fmla="*/ 25 w 368"/>
                <a:gd name="T113" fmla="*/ 48 h 274"/>
                <a:gd name="T114" fmla="*/ 42 w 368"/>
                <a:gd name="T115" fmla="*/ 44 h 274"/>
                <a:gd name="T116" fmla="*/ 54 w 368"/>
                <a:gd name="T117" fmla="*/ 2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8" h="274">
                  <a:moveTo>
                    <a:pt x="62" y="10"/>
                  </a:moveTo>
                  <a:lnTo>
                    <a:pt x="67" y="5"/>
                  </a:lnTo>
                  <a:lnTo>
                    <a:pt x="73" y="11"/>
                  </a:lnTo>
                  <a:lnTo>
                    <a:pt x="82" y="13"/>
                  </a:lnTo>
                  <a:lnTo>
                    <a:pt x="85" y="10"/>
                  </a:lnTo>
                  <a:lnTo>
                    <a:pt x="83" y="5"/>
                  </a:lnTo>
                  <a:lnTo>
                    <a:pt x="98" y="0"/>
                  </a:lnTo>
                  <a:lnTo>
                    <a:pt x="99" y="4"/>
                  </a:lnTo>
                  <a:lnTo>
                    <a:pt x="98" y="7"/>
                  </a:lnTo>
                  <a:lnTo>
                    <a:pt x="108" y="11"/>
                  </a:lnTo>
                  <a:lnTo>
                    <a:pt x="113" y="16"/>
                  </a:lnTo>
                  <a:lnTo>
                    <a:pt x="120" y="17"/>
                  </a:lnTo>
                  <a:lnTo>
                    <a:pt x="123" y="14"/>
                  </a:lnTo>
                  <a:lnTo>
                    <a:pt x="125" y="8"/>
                  </a:lnTo>
                  <a:lnTo>
                    <a:pt x="125" y="8"/>
                  </a:lnTo>
                  <a:lnTo>
                    <a:pt x="135" y="3"/>
                  </a:lnTo>
                  <a:lnTo>
                    <a:pt x="135" y="3"/>
                  </a:lnTo>
                  <a:lnTo>
                    <a:pt x="135" y="0"/>
                  </a:lnTo>
                  <a:lnTo>
                    <a:pt x="144" y="3"/>
                  </a:lnTo>
                  <a:lnTo>
                    <a:pt x="147" y="1"/>
                  </a:lnTo>
                  <a:lnTo>
                    <a:pt x="147" y="1"/>
                  </a:lnTo>
                  <a:lnTo>
                    <a:pt x="157" y="1"/>
                  </a:lnTo>
                  <a:lnTo>
                    <a:pt x="165" y="4"/>
                  </a:lnTo>
                  <a:lnTo>
                    <a:pt x="166" y="7"/>
                  </a:lnTo>
                  <a:lnTo>
                    <a:pt x="181" y="0"/>
                  </a:lnTo>
                  <a:lnTo>
                    <a:pt x="179" y="7"/>
                  </a:lnTo>
                  <a:lnTo>
                    <a:pt x="185" y="13"/>
                  </a:lnTo>
                  <a:lnTo>
                    <a:pt x="185" y="19"/>
                  </a:lnTo>
                  <a:lnTo>
                    <a:pt x="179" y="23"/>
                  </a:lnTo>
                  <a:lnTo>
                    <a:pt x="178" y="29"/>
                  </a:lnTo>
                  <a:lnTo>
                    <a:pt x="187" y="36"/>
                  </a:lnTo>
                  <a:lnTo>
                    <a:pt x="200" y="32"/>
                  </a:lnTo>
                  <a:lnTo>
                    <a:pt x="209" y="33"/>
                  </a:lnTo>
                  <a:lnTo>
                    <a:pt x="217" y="29"/>
                  </a:lnTo>
                  <a:lnTo>
                    <a:pt x="222" y="33"/>
                  </a:lnTo>
                  <a:lnTo>
                    <a:pt x="225" y="32"/>
                  </a:lnTo>
                  <a:lnTo>
                    <a:pt x="227" y="28"/>
                  </a:lnTo>
                  <a:lnTo>
                    <a:pt x="233" y="30"/>
                  </a:lnTo>
                  <a:lnTo>
                    <a:pt x="234" y="25"/>
                  </a:lnTo>
                  <a:lnTo>
                    <a:pt x="239" y="25"/>
                  </a:lnTo>
                  <a:lnTo>
                    <a:pt x="240" y="30"/>
                  </a:lnTo>
                  <a:lnTo>
                    <a:pt x="249" y="22"/>
                  </a:lnTo>
                  <a:lnTo>
                    <a:pt x="252" y="22"/>
                  </a:lnTo>
                  <a:lnTo>
                    <a:pt x="255" y="26"/>
                  </a:lnTo>
                  <a:lnTo>
                    <a:pt x="259" y="23"/>
                  </a:lnTo>
                  <a:lnTo>
                    <a:pt x="259" y="23"/>
                  </a:lnTo>
                  <a:lnTo>
                    <a:pt x="268" y="35"/>
                  </a:lnTo>
                  <a:lnTo>
                    <a:pt x="283" y="44"/>
                  </a:lnTo>
                  <a:lnTo>
                    <a:pt x="283" y="47"/>
                  </a:lnTo>
                  <a:lnTo>
                    <a:pt x="279" y="48"/>
                  </a:lnTo>
                  <a:lnTo>
                    <a:pt x="280" y="50"/>
                  </a:lnTo>
                  <a:lnTo>
                    <a:pt x="286" y="47"/>
                  </a:lnTo>
                  <a:lnTo>
                    <a:pt x="291" y="64"/>
                  </a:lnTo>
                  <a:lnTo>
                    <a:pt x="308" y="97"/>
                  </a:lnTo>
                  <a:lnTo>
                    <a:pt x="328" y="125"/>
                  </a:lnTo>
                  <a:lnTo>
                    <a:pt x="338" y="135"/>
                  </a:lnTo>
                  <a:lnTo>
                    <a:pt x="332" y="134"/>
                  </a:lnTo>
                  <a:lnTo>
                    <a:pt x="328" y="137"/>
                  </a:lnTo>
                  <a:lnTo>
                    <a:pt x="331" y="144"/>
                  </a:lnTo>
                  <a:lnTo>
                    <a:pt x="334" y="145"/>
                  </a:lnTo>
                  <a:lnTo>
                    <a:pt x="337" y="142"/>
                  </a:lnTo>
                  <a:lnTo>
                    <a:pt x="341" y="145"/>
                  </a:lnTo>
                  <a:lnTo>
                    <a:pt x="339" y="150"/>
                  </a:lnTo>
                  <a:lnTo>
                    <a:pt x="348" y="156"/>
                  </a:lnTo>
                  <a:lnTo>
                    <a:pt x="353" y="153"/>
                  </a:lnTo>
                  <a:lnTo>
                    <a:pt x="353" y="148"/>
                  </a:lnTo>
                  <a:lnTo>
                    <a:pt x="356" y="142"/>
                  </a:lnTo>
                  <a:lnTo>
                    <a:pt x="359" y="150"/>
                  </a:lnTo>
                  <a:lnTo>
                    <a:pt x="357" y="154"/>
                  </a:lnTo>
                  <a:lnTo>
                    <a:pt x="368" y="165"/>
                  </a:lnTo>
                  <a:lnTo>
                    <a:pt x="368" y="165"/>
                  </a:lnTo>
                  <a:lnTo>
                    <a:pt x="362" y="170"/>
                  </a:lnTo>
                  <a:lnTo>
                    <a:pt x="351" y="172"/>
                  </a:lnTo>
                  <a:lnTo>
                    <a:pt x="344" y="172"/>
                  </a:lnTo>
                  <a:lnTo>
                    <a:pt x="335" y="175"/>
                  </a:lnTo>
                  <a:lnTo>
                    <a:pt x="334" y="176"/>
                  </a:lnTo>
                  <a:lnTo>
                    <a:pt x="320" y="179"/>
                  </a:lnTo>
                  <a:lnTo>
                    <a:pt x="316" y="184"/>
                  </a:lnTo>
                  <a:lnTo>
                    <a:pt x="311" y="182"/>
                  </a:lnTo>
                  <a:lnTo>
                    <a:pt x="307" y="187"/>
                  </a:lnTo>
                  <a:lnTo>
                    <a:pt x="295" y="185"/>
                  </a:lnTo>
                  <a:lnTo>
                    <a:pt x="294" y="182"/>
                  </a:lnTo>
                  <a:lnTo>
                    <a:pt x="291" y="187"/>
                  </a:lnTo>
                  <a:lnTo>
                    <a:pt x="288" y="187"/>
                  </a:lnTo>
                  <a:lnTo>
                    <a:pt x="288" y="188"/>
                  </a:lnTo>
                  <a:lnTo>
                    <a:pt x="285" y="188"/>
                  </a:lnTo>
                  <a:lnTo>
                    <a:pt x="267" y="188"/>
                  </a:lnTo>
                  <a:lnTo>
                    <a:pt x="262" y="193"/>
                  </a:lnTo>
                  <a:lnTo>
                    <a:pt x="262" y="198"/>
                  </a:lnTo>
                  <a:lnTo>
                    <a:pt x="258" y="201"/>
                  </a:lnTo>
                  <a:lnTo>
                    <a:pt x="259" y="206"/>
                  </a:lnTo>
                  <a:lnTo>
                    <a:pt x="264" y="206"/>
                  </a:lnTo>
                  <a:lnTo>
                    <a:pt x="262" y="210"/>
                  </a:lnTo>
                  <a:lnTo>
                    <a:pt x="259" y="212"/>
                  </a:lnTo>
                  <a:lnTo>
                    <a:pt x="262" y="215"/>
                  </a:lnTo>
                  <a:lnTo>
                    <a:pt x="264" y="219"/>
                  </a:lnTo>
                  <a:lnTo>
                    <a:pt x="252" y="234"/>
                  </a:lnTo>
                  <a:lnTo>
                    <a:pt x="252" y="240"/>
                  </a:lnTo>
                  <a:lnTo>
                    <a:pt x="246" y="243"/>
                  </a:lnTo>
                  <a:lnTo>
                    <a:pt x="248" y="246"/>
                  </a:lnTo>
                  <a:lnTo>
                    <a:pt x="248" y="254"/>
                  </a:lnTo>
                  <a:lnTo>
                    <a:pt x="248" y="254"/>
                  </a:lnTo>
                  <a:lnTo>
                    <a:pt x="242" y="254"/>
                  </a:lnTo>
                  <a:lnTo>
                    <a:pt x="233" y="247"/>
                  </a:lnTo>
                  <a:lnTo>
                    <a:pt x="228" y="247"/>
                  </a:lnTo>
                  <a:lnTo>
                    <a:pt x="225" y="250"/>
                  </a:lnTo>
                  <a:lnTo>
                    <a:pt x="225" y="262"/>
                  </a:lnTo>
                  <a:lnTo>
                    <a:pt x="230" y="268"/>
                  </a:lnTo>
                  <a:lnTo>
                    <a:pt x="225" y="271"/>
                  </a:lnTo>
                  <a:lnTo>
                    <a:pt x="217" y="274"/>
                  </a:lnTo>
                  <a:lnTo>
                    <a:pt x="211" y="274"/>
                  </a:lnTo>
                  <a:lnTo>
                    <a:pt x="211" y="271"/>
                  </a:lnTo>
                  <a:lnTo>
                    <a:pt x="205" y="269"/>
                  </a:lnTo>
                  <a:lnTo>
                    <a:pt x="202" y="263"/>
                  </a:lnTo>
                  <a:lnTo>
                    <a:pt x="194" y="262"/>
                  </a:lnTo>
                  <a:lnTo>
                    <a:pt x="188" y="262"/>
                  </a:lnTo>
                  <a:lnTo>
                    <a:pt x="184" y="259"/>
                  </a:lnTo>
                  <a:lnTo>
                    <a:pt x="178" y="248"/>
                  </a:lnTo>
                  <a:lnTo>
                    <a:pt x="184" y="244"/>
                  </a:lnTo>
                  <a:lnTo>
                    <a:pt x="184" y="241"/>
                  </a:lnTo>
                  <a:lnTo>
                    <a:pt x="187" y="240"/>
                  </a:lnTo>
                  <a:lnTo>
                    <a:pt x="190" y="232"/>
                  </a:lnTo>
                  <a:lnTo>
                    <a:pt x="190" y="223"/>
                  </a:lnTo>
                  <a:lnTo>
                    <a:pt x="178" y="219"/>
                  </a:lnTo>
                  <a:lnTo>
                    <a:pt x="174" y="210"/>
                  </a:lnTo>
                  <a:lnTo>
                    <a:pt x="169" y="210"/>
                  </a:lnTo>
                  <a:lnTo>
                    <a:pt x="165" y="215"/>
                  </a:lnTo>
                  <a:lnTo>
                    <a:pt x="159" y="210"/>
                  </a:lnTo>
                  <a:lnTo>
                    <a:pt x="150" y="210"/>
                  </a:lnTo>
                  <a:lnTo>
                    <a:pt x="147" y="209"/>
                  </a:lnTo>
                  <a:lnTo>
                    <a:pt x="136" y="209"/>
                  </a:lnTo>
                  <a:lnTo>
                    <a:pt x="132" y="204"/>
                  </a:lnTo>
                  <a:lnTo>
                    <a:pt x="126" y="206"/>
                  </a:lnTo>
                  <a:lnTo>
                    <a:pt x="125" y="195"/>
                  </a:lnTo>
                  <a:lnTo>
                    <a:pt x="126" y="187"/>
                  </a:lnTo>
                  <a:lnTo>
                    <a:pt x="120" y="187"/>
                  </a:lnTo>
                  <a:lnTo>
                    <a:pt x="110" y="175"/>
                  </a:lnTo>
                  <a:lnTo>
                    <a:pt x="107" y="165"/>
                  </a:lnTo>
                  <a:lnTo>
                    <a:pt x="102" y="160"/>
                  </a:lnTo>
                  <a:lnTo>
                    <a:pt x="99" y="160"/>
                  </a:lnTo>
                  <a:lnTo>
                    <a:pt x="99" y="160"/>
                  </a:lnTo>
                  <a:lnTo>
                    <a:pt x="95" y="159"/>
                  </a:lnTo>
                  <a:lnTo>
                    <a:pt x="85" y="165"/>
                  </a:lnTo>
                  <a:lnTo>
                    <a:pt x="76" y="160"/>
                  </a:lnTo>
                  <a:lnTo>
                    <a:pt x="76" y="153"/>
                  </a:lnTo>
                  <a:lnTo>
                    <a:pt x="73" y="145"/>
                  </a:lnTo>
                  <a:lnTo>
                    <a:pt x="62" y="139"/>
                  </a:lnTo>
                  <a:lnTo>
                    <a:pt x="55" y="138"/>
                  </a:lnTo>
                  <a:lnTo>
                    <a:pt x="54" y="141"/>
                  </a:lnTo>
                  <a:lnTo>
                    <a:pt x="42" y="141"/>
                  </a:lnTo>
                  <a:lnTo>
                    <a:pt x="37" y="122"/>
                  </a:lnTo>
                  <a:lnTo>
                    <a:pt x="33" y="120"/>
                  </a:lnTo>
                  <a:lnTo>
                    <a:pt x="34" y="117"/>
                  </a:lnTo>
                  <a:lnTo>
                    <a:pt x="33" y="112"/>
                  </a:lnTo>
                  <a:lnTo>
                    <a:pt x="30" y="109"/>
                  </a:lnTo>
                  <a:lnTo>
                    <a:pt x="19" y="109"/>
                  </a:lnTo>
                  <a:lnTo>
                    <a:pt x="16" y="106"/>
                  </a:lnTo>
                  <a:lnTo>
                    <a:pt x="13" y="100"/>
                  </a:lnTo>
                  <a:lnTo>
                    <a:pt x="16" y="94"/>
                  </a:lnTo>
                  <a:lnTo>
                    <a:pt x="16" y="88"/>
                  </a:lnTo>
                  <a:lnTo>
                    <a:pt x="9" y="84"/>
                  </a:lnTo>
                  <a:lnTo>
                    <a:pt x="11" y="79"/>
                  </a:lnTo>
                  <a:lnTo>
                    <a:pt x="2" y="81"/>
                  </a:lnTo>
                  <a:lnTo>
                    <a:pt x="0" y="76"/>
                  </a:lnTo>
                  <a:lnTo>
                    <a:pt x="5" y="69"/>
                  </a:lnTo>
                  <a:lnTo>
                    <a:pt x="5" y="64"/>
                  </a:lnTo>
                  <a:lnTo>
                    <a:pt x="0" y="58"/>
                  </a:lnTo>
                  <a:lnTo>
                    <a:pt x="6" y="54"/>
                  </a:lnTo>
                  <a:lnTo>
                    <a:pt x="9" y="56"/>
                  </a:lnTo>
                  <a:lnTo>
                    <a:pt x="21" y="48"/>
                  </a:lnTo>
                  <a:lnTo>
                    <a:pt x="25" y="48"/>
                  </a:lnTo>
                  <a:lnTo>
                    <a:pt x="27" y="45"/>
                  </a:lnTo>
                  <a:lnTo>
                    <a:pt x="33" y="42"/>
                  </a:lnTo>
                  <a:lnTo>
                    <a:pt x="42" y="44"/>
                  </a:lnTo>
                  <a:lnTo>
                    <a:pt x="46" y="42"/>
                  </a:lnTo>
                  <a:lnTo>
                    <a:pt x="52" y="32"/>
                  </a:lnTo>
                  <a:lnTo>
                    <a:pt x="54" y="26"/>
                  </a:lnTo>
                  <a:lnTo>
                    <a:pt x="62" y="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3" name="Freeform 25">
              <a:extLst>
                <a:ext uri="{FF2B5EF4-FFF2-40B4-BE49-F238E27FC236}">
                  <a16:creationId xmlns:a16="http://schemas.microsoft.com/office/drawing/2014/main" id="{939FBDA6-AC72-454B-8DD6-E3C3D55040E1}"/>
                </a:ext>
              </a:extLst>
            </p:cNvPr>
            <p:cNvSpPr>
              <a:spLocks/>
            </p:cNvSpPr>
            <p:nvPr/>
          </p:nvSpPr>
          <p:spPr bwMode="auto">
            <a:xfrm>
              <a:off x="10260013" y="3703638"/>
              <a:ext cx="412750" cy="473075"/>
            </a:xfrm>
            <a:custGeom>
              <a:avLst/>
              <a:gdLst>
                <a:gd name="T0" fmla="*/ 46 w 260"/>
                <a:gd name="T1" fmla="*/ 15 h 298"/>
                <a:gd name="T2" fmla="*/ 64 w 260"/>
                <a:gd name="T3" fmla="*/ 46 h 298"/>
                <a:gd name="T4" fmla="*/ 88 w 260"/>
                <a:gd name="T5" fmla="*/ 50 h 298"/>
                <a:gd name="T6" fmla="*/ 112 w 260"/>
                <a:gd name="T7" fmla="*/ 52 h 298"/>
                <a:gd name="T8" fmla="*/ 123 w 260"/>
                <a:gd name="T9" fmla="*/ 81 h 298"/>
                <a:gd name="T10" fmla="*/ 120 w 260"/>
                <a:gd name="T11" fmla="*/ 99 h 298"/>
                <a:gd name="T12" fmla="*/ 143 w 260"/>
                <a:gd name="T13" fmla="*/ 109 h 298"/>
                <a:gd name="T14" fmla="*/ 163 w 260"/>
                <a:gd name="T15" fmla="*/ 111 h 298"/>
                <a:gd name="T16" fmla="*/ 166 w 260"/>
                <a:gd name="T17" fmla="*/ 87 h 298"/>
                <a:gd name="T18" fmla="*/ 186 w 260"/>
                <a:gd name="T19" fmla="*/ 94 h 298"/>
                <a:gd name="T20" fmla="*/ 203 w 260"/>
                <a:gd name="T21" fmla="*/ 115 h 298"/>
                <a:gd name="T22" fmla="*/ 215 w 260"/>
                <a:gd name="T23" fmla="*/ 131 h 298"/>
                <a:gd name="T24" fmla="*/ 223 w 260"/>
                <a:gd name="T25" fmla="*/ 144 h 298"/>
                <a:gd name="T26" fmla="*/ 248 w 260"/>
                <a:gd name="T27" fmla="*/ 155 h 298"/>
                <a:gd name="T28" fmla="*/ 255 w 260"/>
                <a:gd name="T29" fmla="*/ 165 h 298"/>
                <a:gd name="T30" fmla="*/ 248 w 260"/>
                <a:gd name="T31" fmla="*/ 177 h 298"/>
                <a:gd name="T32" fmla="*/ 246 w 260"/>
                <a:gd name="T33" fmla="*/ 194 h 298"/>
                <a:gd name="T34" fmla="*/ 255 w 260"/>
                <a:gd name="T35" fmla="*/ 205 h 298"/>
                <a:gd name="T36" fmla="*/ 229 w 260"/>
                <a:gd name="T37" fmla="*/ 208 h 298"/>
                <a:gd name="T38" fmla="*/ 218 w 260"/>
                <a:gd name="T39" fmla="*/ 212 h 298"/>
                <a:gd name="T40" fmla="*/ 199 w 260"/>
                <a:gd name="T41" fmla="*/ 245 h 298"/>
                <a:gd name="T42" fmla="*/ 177 w 260"/>
                <a:gd name="T43" fmla="*/ 255 h 298"/>
                <a:gd name="T44" fmla="*/ 163 w 260"/>
                <a:gd name="T45" fmla="*/ 259 h 298"/>
                <a:gd name="T46" fmla="*/ 147 w 260"/>
                <a:gd name="T47" fmla="*/ 265 h 298"/>
                <a:gd name="T48" fmla="*/ 137 w 260"/>
                <a:gd name="T49" fmla="*/ 278 h 298"/>
                <a:gd name="T50" fmla="*/ 116 w 260"/>
                <a:gd name="T51" fmla="*/ 287 h 298"/>
                <a:gd name="T52" fmla="*/ 97 w 260"/>
                <a:gd name="T53" fmla="*/ 280 h 298"/>
                <a:gd name="T54" fmla="*/ 83 w 260"/>
                <a:gd name="T55" fmla="*/ 295 h 298"/>
                <a:gd name="T56" fmla="*/ 52 w 260"/>
                <a:gd name="T57" fmla="*/ 293 h 298"/>
                <a:gd name="T58" fmla="*/ 52 w 260"/>
                <a:gd name="T59" fmla="*/ 270 h 298"/>
                <a:gd name="T60" fmla="*/ 63 w 260"/>
                <a:gd name="T61" fmla="*/ 264 h 298"/>
                <a:gd name="T62" fmla="*/ 60 w 260"/>
                <a:gd name="T63" fmla="*/ 246 h 298"/>
                <a:gd name="T64" fmla="*/ 57 w 260"/>
                <a:gd name="T65" fmla="*/ 236 h 298"/>
                <a:gd name="T66" fmla="*/ 39 w 260"/>
                <a:gd name="T67" fmla="*/ 234 h 298"/>
                <a:gd name="T68" fmla="*/ 9 w 260"/>
                <a:gd name="T69" fmla="*/ 234 h 298"/>
                <a:gd name="T70" fmla="*/ 15 w 260"/>
                <a:gd name="T71" fmla="*/ 214 h 298"/>
                <a:gd name="T72" fmla="*/ 21 w 260"/>
                <a:gd name="T73" fmla="*/ 180 h 298"/>
                <a:gd name="T74" fmla="*/ 12 w 260"/>
                <a:gd name="T75" fmla="*/ 169 h 298"/>
                <a:gd name="T76" fmla="*/ 14 w 260"/>
                <a:gd name="T77" fmla="*/ 150 h 298"/>
                <a:gd name="T78" fmla="*/ 29 w 260"/>
                <a:gd name="T79" fmla="*/ 128 h 298"/>
                <a:gd name="T80" fmla="*/ 8 w 260"/>
                <a:gd name="T81" fmla="*/ 116 h 298"/>
                <a:gd name="T82" fmla="*/ 2 w 260"/>
                <a:gd name="T83" fmla="*/ 103 h 298"/>
                <a:gd name="T84" fmla="*/ 17 w 260"/>
                <a:gd name="T85" fmla="*/ 90 h 298"/>
                <a:gd name="T86" fmla="*/ 37 w 260"/>
                <a:gd name="T87" fmla="*/ 90 h 298"/>
                <a:gd name="T88" fmla="*/ 37 w 260"/>
                <a:gd name="T89" fmla="*/ 69 h 298"/>
                <a:gd name="T90" fmla="*/ 33 w 260"/>
                <a:gd name="T91" fmla="*/ 52 h 298"/>
                <a:gd name="T92" fmla="*/ 40 w 260"/>
                <a:gd name="T93" fmla="*/ 24 h 298"/>
                <a:gd name="T94" fmla="*/ 32 w 260"/>
                <a:gd name="T95" fmla="*/ 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0" h="298">
                  <a:moveTo>
                    <a:pt x="37" y="0"/>
                  </a:moveTo>
                  <a:lnTo>
                    <a:pt x="40" y="0"/>
                  </a:lnTo>
                  <a:lnTo>
                    <a:pt x="45" y="5"/>
                  </a:lnTo>
                  <a:lnTo>
                    <a:pt x="46" y="15"/>
                  </a:lnTo>
                  <a:lnTo>
                    <a:pt x="58" y="27"/>
                  </a:lnTo>
                  <a:lnTo>
                    <a:pt x="63" y="27"/>
                  </a:lnTo>
                  <a:lnTo>
                    <a:pt x="63" y="35"/>
                  </a:lnTo>
                  <a:lnTo>
                    <a:pt x="64" y="46"/>
                  </a:lnTo>
                  <a:lnTo>
                    <a:pt x="69" y="44"/>
                  </a:lnTo>
                  <a:lnTo>
                    <a:pt x="74" y="49"/>
                  </a:lnTo>
                  <a:lnTo>
                    <a:pt x="85" y="49"/>
                  </a:lnTo>
                  <a:lnTo>
                    <a:pt x="88" y="50"/>
                  </a:lnTo>
                  <a:lnTo>
                    <a:pt x="97" y="50"/>
                  </a:lnTo>
                  <a:lnTo>
                    <a:pt x="101" y="55"/>
                  </a:lnTo>
                  <a:lnTo>
                    <a:pt x="107" y="50"/>
                  </a:lnTo>
                  <a:lnTo>
                    <a:pt x="112" y="52"/>
                  </a:lnTo>
                  <a:lnTo>
                    <a:pt x="116" y="59"/>
                  </a:lnTo>
                  <a:lnTo>
                    <a:pt x="128" y="63"/>
                  </a:lnTo>
                  <a:lnTo>
                    <a:pt x="128" y="72"/>
                  </a:lnTo>
                  <a:lnTo>
                    <a:pt x="123" y="81"/>
                  </a:lnTo>
                  <a:lnTo>
                    <a:pt x="122" y="81"/>
                  </a:lnTo>
                  <a:lnTo>
                    <a:pt x="122" y="86"/>
                  </a:lnTo>
                  <a:lnTo>
                    <a:pt x="116" y="88"/>
                  </a:lnTo>
                  <a:lnTo>
                    <a:pt x="120" y="99"/>
                  </a:lnTo>
                  <a:lnTo>
                    <a:pt x="125" y="102"/>
                  </a:lnTo>
                  <a:lnTo>
                    <a:pt x="132" y="102"/>
                  </a:lnTo>
                  <a:lnTo>
                    <a:pt x="140" y="103"/>
                  </a:lnTo>
                  <a:lnTo>
                    <a:pt x="143" y="109"/>
                  </a:lnTo>
                  <a:lnTo>
                    <a:pt x="149" y="111"/>
                  </a:lnTo>
                  <a:lnTo>
                    <a:pt x="149" y="114"/>
                  </a:lnTo>
                  <a:lnTo>
                    <a:pt x="153" y="114"/>
                  </a:lnTo>
                  <a:lnTo>
                    <a:pt x="163" y="111"/>
                  </a:lnTo>
                  <a:lnTo>
                    <a:pt x="166" y="108"/>
                  </a:lnTo>
                  <a:lnTo>
                    <a:pt x="163" y="102"/>
                  </a:lnTo>
                  <a:lnTo>
                    <a:pt x="163" y="90"/>
                  </a:lnTo>
                  <a:lnTo>
                    <a:pt x="166" y="87"/>
                  </a:lnTo>
                  <a:lnTo>
                    <a:pt x="171" y="87"/>
                  </a:lnTo>
                  <a:lnTo>
                    <a:pt x="178" y="94"/>
                  </a:lnTo>
                  <a:lnTo>
                    <a:pt x="186" y="94"/>
                  </a:lnTo>
                  <a:lnTo>
                    <a:pt x="186" y="94"/>
                  </a:lnTo>
                  <a:lnTo>
                    <a:pt x="189" y="96"/>
                  </a:lnTo>
                  <a:lnTo>
                    <a:pt x="189" y="100"/>
                  </a:lnTo>
                  <a:lnTo>
                    <a:pt x="196" y="111"/>
                  </a:lnTo>
                  <a:lnTo>
                    <a:pt x="203" y="115"/>
                  </a:lnTo>
                  <a:lnTo>
                    <a:pt x="205" y="124"/>
                  </a:lnTo>
                  <a:lnTo>
                    <a:pt x="212" y="127"/>
                  </a:lnTo>
                  <a:lnTo>
                    <a:pt x="212" y="131"/>
                  </a:lnTo>
                  <a:lnTo>
                    <a:pt x="215" y="131"/>
                  </a:lnTo>
                  <a:lnTo>
                    <a:pt x="217" y="137"/>
                  </a:lnTo>
                  <a:lnTo>
                    <a:pt x="217" y="137"/>
                  </a:lnTo>
                  <a:lnTo>
                    <a:pt x="223" y="144"/>
                  </a:lnTo>
                  <a:lnTo>
                    <a:pt x="223" y="144"/>
                  </a:lnTo>
                  <a:lnTo>
                    <a:pt x="230" y="146"/>
                  </a:lnTo>
                  <a:lnTo>
                    <a:pt x="237" y="153"/>
                  </a:lnTo>
                  <a:lnTo>
                    <a:pt x="246" y="150"/>
                  </a:lnTo>
                  <a:lnTo>
                    <a:pt x="248" y="155"/>
                  </a:lnTo>
                  <a:lnTo>
                    <a:pt x="248" y="155"/>
                  </a:lnTo>
                  <a:lnTo>
                    <a:pt x="252" y="158"/>
                  </a:lnTo>
                  <a:lnTo>
                    <a:pt x="252" y="158"/>
                  </a:lnTo>
                  <a:lnTo>
                    <a:pt x="255" y="165"/>
                  </a:lnTo>
                  <a:lnTo>
                    <a:pt x="252" y="171"/>
                  </a:lnTo>
                  <a:lnTo>
                    <a:pt x="248" y="175"/>
                  </a:lnTo>
                  <a:lnTo>
                    <a:pt x="248" y="175"/>
                  </a:lnTo>
                  <a:lnTo>
                    <a:pt x="248" y="177"/>
                  </a:lnTo>
                  <a:lnTo>
                    <a:pt x="248" y="177"/>
                  </a:lnTo>
                  <a:lnTo>
                    <a:pt x="251" y="180"/>
                  </a:lnTo>
                  <a:lnTo>
                    <a:pt x="243" y="193"/>
                  </a:lnTo>
                  <a:lnTo>
                    <a:pt x="246" y="194"/>
                  </a:lnTo>
                  <a:lnTo>
                    <a:pt x="254" y="194"/>
                  </a:lnTo>
                  <a:lnTo>
                    <a:pt x="260" y="202"/>
                  </a:lnTo>
                  <a:lnTo>
                    <a:pt x="260" y="202"/>
                  </a:lnTo>
                  <a:lnTo>
                    <a:pt x="255" y="205"/>
                  </a:lnTo>
                  <a:lnTo>
                    <a:pt x="255" y="211"/>
                  </a:lnTo>
                  <a:lnTo>
                    <a:pt x="246" y="214"/>
                  </a:lnTo>
                  <a:lnTo>
                    <a:pt x="233" y="211"/>
                  </a:lnTo>
                  <a:lnTo>
                    <a:pt x="229" y="208"/>
                  </a:lnTo>
                  <a:lnTo>
                    <a:pt x="224" y="200"/>
                  </a:lnTo>
                  <a:lnTo>
                    <a:pt x="218" y="200"/>
                  </a:lnTo>
                  <a:lnTo>
                    <a:pt x="214" y="208"/>
                  </a:lnTo>
                  <a:lnTo>
                    <a:pt x="218" y="212"/>
                  </a:lnTo>
                  <a:lnTo>
                    <a:pt x="217" y="217"/>
                  </a:lnTo>
                  <a:lnTo>
                    <a:pt x="220" y="218"/>
                  </a:lnTo>
                  <a:lnTo>
                    <a:pt x="220" y="221"/>
                  </a:lnTo>
                  <a:lnTo>
                    <a:pt x="199" y="245"/>
                  </a:lnTo>
                  <a:lnTo>
                    <a:pt x="197" y="247"/>
                  </a:lnTo>
                  <a:lnTo>
                    <a:pt x="199" y="250"/>
                  </a:lnTo>
                  <a:lnTo>
                    <a:pt x="181" y="250"/>
                  </a:lnTo>
                  <a:lnTo>
                    <a:pt x="177" y="255"/>
                  </a:lnTo>
                  <a:lnTo>
                    <a:pt x="166" y="258"/>
                  </a:lnTo>
                  <a:lnTo>
                    <a:pt x="163" y="262"/>
                  </a:lnTo>
                  <a:lnTo>
                    <a:pt x="162" y="261"/>
                  </a:lnTo>
                  <a:lnTo>
                    <a:pt x="163" y="259"/>
                  </a:lnTo>
                  <a:lnTo>
                    <a:pt x="160" y="259"/>
                  </a:lnTo>
                  <a:lnTo>
                    <a:pt x="156" y="258"/>
                  </a:lnTo>
                  <a:lnTo>
                    <a:pt x="153" y="264"/>
                  </a:lnTo>
                  <a:lnTo>
                    <a:pt x="147" y="265"/>
                  </a:lnTo>
                  <a:lnTo>
                    <a:pt x="149" y="270"/>
                  </a:lnTo>
                  <a:lnTo>
                    <a:pt x="146" y="273"/>
                  </a:lnTo>
                  <a:lnTo>
                    <a:pt x="143" y="281"/>
                  </a:lnTo>
                  <a:lnTo>
                    <a:pt x="137" y="278"/>
                  </a:lnTo>
                  <a:lnTo>
                    <a:pt x="131" y="289"/>
                  </a:lnTo>
                  <a:lnTo>
                    <a:pt x="123" y="287"/>
                  </a:lnTo>
                  <a:lnTo>
                    <a:pt x="119" y="290"/>
                  </a:lnTo>
                  <a:lnTo>
                    <a:pt x="116" y="287"/>
                  </a:lnTo>
                  <a:lnTo>
                    <a:pt x="112" y="287"/>
                  </a:lnTo>
                  <a:lnTo>
                    <a:pt x="104" y="278"/>
                  </a:lnTo>
                  <a:lnTo>
                    <a:pt x="98" y="277"/>
                  </a:lnTo>
                  <a:lnTo>
                    <a:pt x="97" y="280"/>
                  </a:lnTo>
                  <a:lnTo>
                    <a:pt x="89" y="281"/>
                  </a:lnTo>
                  <a:lnTo>
                    <a:pt x="89" y="289"/>
                  </a:lnTo>
                  <a:lnTo>
                    <a:pt x="86" y="290"/>
                  </a:lnTo>
                  <a:lnTo>
                    <a:pt x="83" y="295"/>
                  </a:lnTo>
                  <a:lnTo>
                    <a:pt x="76" y="292"/>
                  </a:lnTo>
                  <a:lnTo>
                    <a:pt x="72" y="295"/>
                  </a:lnTo>
                  <a:lnTo>
                    <a:pt x="70" y="298"/>
                  </a:lnTo>
                  <a:lnTo>
                    <a:pt x="52" y="293"/>
                  </a:lnTo>
                  <a:lnTo>
                    <a:pt x="54" y="287"/>
                  </a:lnTo>
                  <a:lnTo>
                    <a:pt x="54" y="280"/>
                  </a:lnTo>
                  <a:lnTo>
                    <a:pt x="51" y="277"/>
                  </a:lnTo>
                  <a:lnTo>
                    <a:pt x="52" y="270"/>
                  </a:lnTo>
                  <a:lnTo>
                    <a:pt x="55" y="267"/>
                  </a:lnTo>
                  <a:lnTo>
                    <a:pt x="61" y="267"/>
                  </a:lnTo>
                  <a:lnTo>
                    <a:pt x="60" y="264"/>
                  </a:lnTo>
                  <a:lnTo>
                    <a:pt x="63" y="264"/>
                  </a:lnTo>
                  <a:lnTo>
                    <a:pt x="66" y="258"/>
                  </a:lnTo>
                  <a:lnTo>
                    <a:pt x="64" y="255"/>
                  </a:lnTo>
                  <a:lnTo>
                    <a:pt x="61" y="255"/>
                  </a:lnTo>
                  <a:lnTo>
                    <a:pt x="60" y="246"/>
                  </a:lnTo>
                  <a:lnTo>
                    <a:pt x="55" y="243"/>
                  </a:lnTo>
                  <a:lnTo>
                    <a:pt x="57" y="240"/>
                  </a:lnTo>
                  <a:lnTo>
                    <a:pt x="55" y="239"/>
                  </a:lnTo>
                  <a:lnTo>
                    <a:pt x="57" y="236"/>
                  </a:lnTo>
                  <a:lnTo>
                    <a:pt x="55" y="233"/>
                  </a:lnTo>
                  <a:lnTo>
                    <a:pt x="51" y="230"/>
                  </a:lnTo>
                  <a:lnTo>
                    <a:pt x="42" y="236"/>
                  </a:lnTo>
                  <a:lnTo>
                    <a:pt x="39" y="234"/>
                  </a:lnTo>
                  <a:lnTo>
                    <a:pt x="34" y="239"/>
                  </a:lnTo>
                  <a:lnTo>
                    <a:pt x="18" y="234"/>
                  </a:lnTo>
                  <a:lnTo>
                    <a:pt x="9" y="234"/>
                  </a:lnTo>
                  <a:lnTo>
                    <a:pt x="9" y="234"/>
                  </a:lnTo>
                  <a:lnTo>
                    <a:pt x="11" y="225"/>
                  </a:lnTo>
                  <a:lnTo>
                    <a:pt x="9" y="222"/>
                  </a:lnTo>
                  <a:lnTo>
                    <a:pt x="14" y="221"/>
                  </a:lnTo>
                  <a:lnTo>
                    <a:pt x="15" y="214"/>
                  </a:lnTo>
                  <a:lnTo>
                    <a:pt x="12" y="205"/>
                  </a:lnTo>
                  <a:lnTo>
                    <a:pt x="23" y="194"/>
                  </a:lnTo>
                  <a:lnTo>
                    <a:pt x="20" y="186"/>
                  </a:lnTo>
                  <a:lnTo>
                    <a:pt x="21" y="180"/>
                  </a:lnTo>
                  <a:lnTo>
                    <a:pt x="18" y="178"/>
                  </a:lnTo>
                  <a:lnTo>
                    <a:pt x="20" y="174"/>
                  </a:lnTo>
                  <a:lnTo>
                    <a:pt x="18" y="171"/>
                  </a:lnTo>
                  <a:lnTo>
                    <a:pt x="12" y="169"/>
                  </a:lnTo>
                  <a:lnTo>
                    <a:pt x="18" y="164"/>
                  </a:lnTo>
                  <a:lnTo>
                    <a:pt x="14" y="158"/>
                  </a:lnTo>
                  <a:lnTo>
                    <a:pt x="9" y="155"/>
                  </a:lnTo>
                  <a:lnTo>
                    <a:pt x="14" y="150"/>
                  </a:lnTo>
                  <a:lnTo>
                    <a:pt x="14" y="147"/>
                  </a:lnTo>
                  <a:lnTo>
                    <a:pt x="23" y="142"/>
                  </a:lnTo>
                  <a:lnTo>
                    <a:pt x="29" y="134"/>
                  </a:lnTo>
                  <a:lnTo>
                    <a:pt x="29" y="128"/>
                  </a:lnTo>
                  <a:lnTo>
                    <a:pt x="17" y="124"/>
                  </a:lnTo>
                  <a:lnTo>
                    <a:pt x="15" y="121"/>
                  </a:lnTo>
                  <a:lnTo>
                    <a:pt x="9" y="119"/>
                  </a:lnTo>
                  <a:lnTo>
                    <a:pt x="8" y="116"/>
                  </a:lnTo>
                  <a:lnTo>
                    <a:pt x="3" y="114"/>
                  </a:lnTo>
                  <a:lnTo>
                    <a:pt x="3" y="109"/>
                  </a:lnTo>
                  <a:lnTo>
                    <a:pt x="0" y="106"/>
                  </a:lnTo>
                  <a:lnTo>
                    <a:pt x="2" y="103"/>
                  </a:lnTo>
                  <a:lnTo>
                    <a:pt x="0" y="100"/>
                  </a:lnTo>
                  <a:lnTo>
                    <a:pt x="2" y="97"/>
                  </a:lnTo>
                  <a:lnTo>
                    <a:pt x="8" y="97"/>
                  </a:lnTo>
                  <a:lnTo>
                    <a:pt x="17" y="90"/>
                  </a:lnTo>
                  <a:lnTo>
                    <a:pt x="29" y="94"/>
                  </a:lnTo>
                  <a:lnTo>
                    <a:pt x="30" y="90"/>
                  </a:lnTo>
                  <a:lnTo>
                    <a:pt x="36" y="90"/>
                  </a:lnTo>
                  <a:lnTo>
                    <a:pt x="37" y="90"/>
                  </a:lnTo>
                  <a:lnTo>
                    <a:pt x="32" y="80"/>
                  </a:lnTo>
                  <a:lnTo>
                    <a:pt x="37" y="75"/>
                  </a:lnTo>
                  <a:lnTo>
                    <a:pt x="33" y="69"/>
                  </a:lnTo>
                  <a:lnTo>
                    <a:pt x="37" y="69"/>
                  </a:lnTo>
                  <a:lnTo>
                    <a:pt x="37" y="65"/>
                  </a:lnTo>
                  <a:lnTo>
                    <a:pt x="30" y="55"/>
                  </a:lnTo>
                  <a:lnTo>
                    <a:pt x="30" y="50"/>
                  </a:lnTo>
                  <a:lnTo>
                    <a:pt x="33" y="52"/>
                  </a:lnTo>
                  <a:lnTo>
                    <a:pt x="36" y="50"/>
                  </a:lnTo>
                  <a:lnTo>
                    <a:pt x="37" y="44"/>
                  </a:lnTo>
                  <a:lnTo>
                    <a:pt x="36" y="31"/>
                  </a:lnTo>
                  <a:lnTo>
                    <a:pt x="40" y="24"/>
                  </a:lnTo>
                  <a:lnTo>
                    <a:pt x="37" y="21"/>
                  </a:lnTo>
                  <a:lnTo>
                    <a:pt x="34" y="19"/>
                  </a:lnTo>
                  <a:lnTo>
                    <a:pt x="34" y="12"/>
                  </a:lnTo>
                  <a:lnTo>
                    <a:pt x="32" y="7"/>
                  </a:lnTo>
                  <a:lnTo>
                    <a:pt x="3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4" name="Freeform 26">
              <a:extLst>
                <a:ext uri="{FF2B5EF4-FFF2-40B4-BE49-F238E27FC236}">
                  <a16:creationId xmlns:a16="http://schemas.microsoft.com/office/drawing/2014/main" id="{324DB8E6-46EB-4933-8725-1089DBE552D8}"/>
                </a:ext>
              </a:extLst>
            </p:cNvPr>
            <p:cNvSpPr>
              <a:spLocks/>
            </p:cNvSpPr>
            <p:nvPr/>
          </p:nvSpPr>
          <p:spPr bwMode="auto">
            <a:xfrm>
              <a:off x="10552113" y="3703638"/>
              <a:ext cx="325438" cy="344488"/>
            </a:xfrm>
            <a:custGeom>
              <a:avLst/>
              <a:gdLst>
                <a:gd name="T0" fmla="*/ 142 w 205"/>
                <a:gd name="T1" fmla="*/ 0 h 217"/>
                <a:gd name="T2" fmla="*/ 142 w 205"/>
                <a:gd name="T3" fmla="*/ 9 h 217"/>
                <a:gd name="T4" fmla="*/ 151 w 205"/>
                <a:gd name="T5" fmla="*/ 19 h 217"/>
                <a:gd name="T6" fmla="*/ 153 w 205"/>
                <a:gd name="T7" fmla="*/ 28 h 217"/>
                <a:gd name="T8" fmla="*/ 162 w 205"/>
                <a:gd name="T9" fmla="*/ 41 h 217"/>
                <a:gd name="T10" fmla="*/ 171 w 205"/>
                <a:gd name="T11" fmla="*/ 46 h 217"/>
                <a:gd name="T12" fmla="*/ 166 w 205"/>
                <a:gd name="T13" fmla="*/ 52 h 217"/>
                <a:gd name="T14" fmla="*/ 159 w 205"/>
                <a:gd name="T15" fmla="*/ 55 h 217"/>
                <a:gd name="T16" fmla="*/ 160 w 205"/>
                <a:gd name="T17" fmla="*/ 80 h 217"/>
                <a:gd name="T18" fmla="*/ 174 w 205"/>
                <a:gd name="T19" fmla="*/ 121 h 217"/>
                <a:gd name="T20" fmla="*/ 203 w 205"/>
                <a:gd name="T21" fmla="*/ 174 h 217"/>
                <a:gd name="T22" fmla="*/ 200 w 205"/>
                <a:gd name="T23" fmla="*/ 187 h 217"/>
                <a:gd name="T24" fmla="*/ 203 w 205"/>
                <a:gd name="T25" fmla="*/ 205 h 217"/>
                <a:gd name="T26" fmla="*/ 194 w 205"/>
                <a:gd name="T27" fmla="*/ 193 h 217"/>
                <a:gd name="T28" fmla="*/ 178 w 205"/>
                <a:gd name="T29" fmla="*/ 183 h 217"/>
                <a:gd name="T30" fmla="*/ 157 w 205"/>
                <a:gd name="T31" fmla="*/ 180 h 217"/>
                <a:gd name="T32" fmla="*/ 147 w 205"/>
                <a:gd name="T33" fmla="*/ 180 h 217"/>
                <a:gd name="T34" fmla="*/ 139 w 205"/>
                <a:gd name="T35" fmla="*/ 183 h 217"/>
                <a:gd name="T36" fmla="*/ 129 w 205"/>
                <a:gd name="T37" fmla="*/ 181 h 217"/>
                <a:gd name="T38" fmla="*/ 128 w 205"/>
                <a:gd name="T39" fmla="*/ 193 h 217"/>
                <a:gd name="T40" fmla="*/ 122 w 205"/>
                <a:gd name="T41" fmla="*/ 202 h 217"/>
                <a:gd name="T42" fmla="*/ 113 w 205"/>
                <a:gd name="T43" fmla="*/ 197 h 217"/>
                <a:gd name="T44" fmla="*/ 108 w 205"/>
                <a:gd name="T45" fmla="*/ 202 h 217"/>
                <a:gd name="T46" fmla="*/ 105 w 205"/>
                <a:gd name="T47" fmla="*/ 205 h 217"/>
                <a:gd name="T48" fmla="*/ 98 w 205"/>
                <a:gd name="T49" fmla="*/ 214 h 217"/>
                <a:gd name="T50" fmla="*/ 95 w 205"/>
                <a:gd name="T51" fmla="*/ 214 h 217"/>
                <a:gd name="T52" fmla="*/ 89 w 205"/>
                <a:gd name="T53" fmla="*/ 217 h 217"/>
                <a:gd name="T54" fmla="*/ 88 w 205"/>
                <a:gd name="T55" fmla="*/ 209 h 217"/>
                <a:gd name="T56" fmla="*/ 76 w 205"/>
                <a:gd name="T57" fmla="*/ 203 h 217"/>
                <a:gd name="T58" fmla="*/ 62 w 205"/>
                <a:gd name="T59" fmla="*/ 194 h 217"/>
                <a:gd name="T60" fmla="*/ 67 w 205"/>
                <a:gd name="T61" fmla="*/ 180 h 217"/>
                <a:gd name="T62" fmla="*/ 64 w 205"/>
                <a:gd name="T63" fmla="*/ 177 h 217"/>
                <a:gd name="T64" fmla="*/ 64 w 205"/>
                <a:gd name="T65" fmla="*/ 175 h 217"/>
                <a:gd name="T66" fmla="*/ 71 w 205"/>
                <a:gd name="T67" fmla="*/ 165 h 217"/>
                <a:gd name="T68" fmla="*/ 68 w 205"/>
                <a:gd name="T69" fmla="*/ 158 h 217"/>
                <a:gd name="T70" fmla="*/ 64 w 205"/>
                <a:gd name="T71" fmla="*/ 155 h 217"/>
                <a:gd name="T72" fmla="*/ 53 w 205"/>
                <a:gd name="T73" fmla="*/ 153 h 217"/>
                <a:gd name="T74" fmla="*/ 39 w 205"/>
                <a:gd name="T75" fmla="*/ 144 h 217"/>
                <a:gd name="T76" fmla="*/ 33 w 205"/>
                <a:gd name="T77" fmla="*/ 137 h 217"/>
                <a:gd name="T78" fmla="*/ 31 w 205"/>
                <a:gd name="T79" fmla="*/ 131 h 217"/>
                <a:gd name="T80" fmla="*/ 28 w 205"/>
                <a:gd name="T81" fmla="*/ 127 h 217"/>
                <a:gd name="T82" fmla="*/ 19 w 205"/>
                <a:gd name="T83" fmla="*/ 115 h 217"/>
                <a:gd name="T84" fmla="*/ 5 w 205"/>
                <a:gd name="T85" fmla="*/ 100 h 217"/>
                <a:gd name="T86" fmla="*/ 2 w 205"/>
                <a:gd name="T87" fmla="*/ 94 h 217"/>
                <a:gd name="T88" fmla="*/ 2 w 205"/>
                <a:gd name="T89" fmla="*/ 87 h 217"/>
                <a:gd name="T90" fmla="*/ 6 w 205"/>
                <a:gd name="T91" fmla="*/ 80 h 217"/>
                <a:gd name="T92" fmla="*/ 18 w 205"/>
                <a:gd name="T93" fmla="*/ 59 h 217"/>
                <a:gd name="T94" fmla="*/ 13 w 205"/>
                <a:gd name="T95" fmla="*/ 53 h 217"/>
                <a:gd name="T96" fmla="*/ 18 w 205"/>
                <a:gd name="T97" fmla="*/ 47 h 217"/>
                <a:gd name="T98" fmla="*/ 12 w 205"/>
                <a:gd name="T99" fmla="*/ 43 h 217"/>
                <a:gd name="T100" fmla="*/ 16 w 205"/>
                <a:gd name="T101" fmla="*/ 33 h 217"/>
                <a:gd name="T102" fmla="*/ 39 w 205"/>
                <a:gd name="T103" fmla="*/ 30 h 217"/>
                <a:gd name="T104" fmla="*/ 40 w 205"/>
                <a:gd name="T105" fmla="*/ 27 h 217"/>
                <a:gd name="T106" fmla="*/ 48 w 205"/>
                <a:gd name="T107" fmla="*/ 22 h 217"/>
                <a:gd name="T108" fmla="*/ 61 w 205"/>
                <a:gd name="T109" fmla="*/ 27 h 217"/>
                <a:gd name="T110" fmla="*/ 70 w 205"/>
                <a:gd name="T111" fmla="*/ 24 h 217"/>
                <a:gd name="T112" fmla="*/ 88 w 205"/>
                <a:gd name="T113" fmla="*/ 18 h 217"/>
                <a:gd name="T114" fmla="*/ 98 w 205"/>
                <a:gd name="T115" fmla="*/ 12 h 217"/>
                <a:gd name="T116" fmla="*/ 116 w 205"/>
                <a:gd name="T117" fmla="*/ 10 h 217"/>
                <a:gd name="T118" fmla="*/ 122 w 205"/>
                <a:gd name="T119" fmla="*/ 5 h 217"/>
                <a:gd name="T120" fmla="*/ 136 w 205"/>
                <a:gd name="T121" fmla="*/ 6 h 217"/>
                <a:gd name="T122" fmla="*/ 138 w 205"/>
                <a:gd name="T12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5" h="217">
                  <a:moveTo>
                    <a:pt x="138" y="0"/>
                  </a:moveTo>
                  <a:lnTo>
                    <a:pt x="142" y="0"/>
                  </a:lnTo>
                  <a:lnTo>
                    <a:pt x="141" y="2"/>
                  </a:lnTo>
                  <a:lnTo>
                    <a:pt x="142" y="9"/>
                  </a:lnTo>
                  <a:lnTo>
                    <a:pt x="147" y="15"/>
                  </a:lnTo>
                  <a:lnTo>
                    <a:pt x="151" y="19"/>
                  </a:lnTo>
                  <a:lnTo>
                    <a:pt x="156" y="22"/>
                  </a:lnTo>
                  <a:lnTo>
                    <a:pt x="153" y="28"/>
                  </a:lnTo>
                  <a:lnTo>
                    <a:pt x="157" y="37"/>
                  </a:lnTo>
                  <a:lnTo>
                    <a:pt x="162" y="41"/>
                  </a:lnTo>
                  <a:lnTo>
                    <a:pt x="171" y="43"/>
                  </a:lnTo>
                  <a:lnTo>
                    <a:pt x="171" y="46"/>
                  </a:lnTo>
                  <a:lnTo>
                    <a:pt x="168" y="50"/>
                  </a:lnTo>
                  <a:lnTo>
                    <a:pt x="166" y="52"/>
                  </a:lnTo>
                  <a:lnTo>
                    <a:pt x="162" y="52"/>
                  </a:lnTo>
                  <a:lnTo>
                    <a:pt x="159" y="55"/>
                  </a:lnTo>
                  <a:lnTo>
                    <a:pt x="157" y="78"/>
                  </a:lnTo>
                  <a:lnTo>
                    <a:pt x="160" y="80"/>
                  </a:lnTo>
                  <a:lnTo>
                    <a:pt x="163" y="94"/>
                  </a:lnTo>
                  <a:lnTo>
                    <a:pt x="174" y="121"/>
                  </a:lnTo>
                  <a:lnTo>
                    <a:pt x="185" y="147"/>
                  </a:lnTo>
                  <a:lnTo>
                    <a:pt x="203" y="174"/>
                  </a:lnTo>
                  <a:lnTo>
                    <a:pt x="205" y="184"/>
                  </a:lnTo>
                  <a:lnTo>
                    <a:pt x="200" y="187"/>
                  </a:lnTo>
                  <a:lnTo>
                    <a:pt x="203" y="205"/>
                  </a:lnTo>
                  <a:lnTo>
                    <a:pt x="203" y="205"/>
                  </a:lnTo>
                  <a:lnTo>
                    <a:pt x="196" y="199"/>
                  </a:lnTo>
                  <a:lnTo>
                    <a:pt x="194" y="193"/>
                  </a:lnTo>
                  <a:lnTo>
                    <a:pt x="188" y="184"/>
                  </a:lnTo>
                  <a:lnTo>
                    <a:pt x="178" y="183"/>
                  </a:lnTo>
                  <a:lnTo>
                    <a:pt x="166" y="175"/>
                  </a:lnTo>
                  <a:lnTo>
                    <a:pt x="157" y="180"/>
                  </a:lnTo>
                  <a:lnTo>
                    <a:pt x="150" y="177"/>
                  </a:lnTo>
                  <a:lnTo>
                    <a:pt x="147" y="180"/>
                  </a:lnTo>
                  <a:lnTo>
                    <a:pt x="145" y="177"/>
                  </a:lnTo>
                  <a:lnTo>
                    <a:pt x="139" y="183"/>
                  </a:lnTo>
                  <a:lnTo>
                    <a:pt x="132" y="183"/>
                  </a:lnTo>
                  <a:lnTo>
                    <a:pt x="129" y="181"/>
                  </a:lnTo>
                  <a:lnTo>
                    <a:pt x="126" y="184"/>
                  </a:lnTo>
                  <a:lnTo>
                    <a:pt x="128" y="193"/>
                  </a:lnTo>
                  <a:lnTo>
                    <a:pt x="126" y="202"/>
                  </a:lnTo>
                  <a:lnTo>
                    <a:pt x="122" y="202"/>
                  </a:lnTo>
                  <a:lnTo>
                    <a:pt x="120" y="203"/>
                  </a:lnTo>
                  <a:lnTo>
                    <a:pt x="113" y="197"/>
                  </a:lnTo>
                  <a:lnTo>
                    <a:pt x="111" y="200"/>
                  </a:lnTo>
                  <a:lnTo>
                    <a:pt x="108" y="202"/>
                  </a:lnTo>
                  <a:lnTo>
                    <a:pt x="107" y="200"/>
                  </a:lnTo>
                  <a:lnTo>
                    <a:pt x="105" y="205"/>
                  </a:lnTo>
                  <a:lnTo>
                    <a:pt x="98" y="209"/>
                  </a:lnTo>
                  <a:lnTo>
                    <a:pt x="98" y="214"/>
                  </a:lnTo>
                  <a:lnTo>
                    <a:pt x="95" y="212"/>
                  </a:lnTo>
                  <a:lnTo>
                    <a:pt x="95" y="214"/>
                  </a:lnTo>
                  <a:lnTo>
                    <a:pt x="95" y="214"/>
                  </a:lnTo>
                  <a:lnTo>
                    <a:pt x="89" y="217"/>
                  </a:lnTo>
                  <a:lnTo>
                    <a:pt x="88" y="214"/>
                  </a:lnTo>
                  <a:lnTo>
                    <a:pt x="88" y="209"/>
                  </a:lnTo>
                  <a:lnTo>
                    <a:pt x="76" y="203"/>
                  </a:lnTo>
                  <a:lnTo>
                    <a:pt x="76" y="203"/>
                  </a:lnTo>
                  <a:lnTo>
                    <a:pt x="70" y="194"/>
                  </a:lnTo>
                  <a:lnTo>
                    <a:pt x="62" y="194"/>
                  </a:lnTo>
                  <a:lnTo>
                    <a:pt x="59" y="193"/>
                  </a:lnTo>
                  <a:lnTo>
                    <a:pt x="67" y="180"/>
                  </a:lnTo>
                  <a:lnTo>
                    <a:pt x="64" y="177"/>
                  </a:lnTo>
                  <a:lnTo>
                    <a:pt x="64" y="177"/>
                  </a:lnTo>
                  <a:lnTo>
                    <a:pt x="64" y="175"/>
                  </a:lnTo>
                  <a:lnTo>
                    <a:pt x="64" y="175"/>
                  </a:lnTo>
                  <a:lnTo>
                    <a:pt x="68" y="171"/>
                  </a:lnTo>
                  <a:lnTo>
                    <a:pt x="71" y="165"/>
                  </a:lnTo>
                  <a:lnTo>
                    <a:pt x="68" y="158"/>
                  </a:lnTo>
                  <a:lnTo>
                    <a:pt x="68" y="158"/>
                  </a:lnTo>
                  <a:lnTo>
                    <a:pt x="64" y="155"/>
                  </a:lnTo>
                  <a:lnTo>
                    <a:pt x="64" y="155"/>
                  </a:lnTo>
                  <a:lnTo>
                    <a:pt x="62" y="150"/>
                  </a:lnTo>
                  <a:lnTo>
                    <a:pt x="53" y="153"/>
                  </a:lnTo>
                  <a:lnTo>
                    <a:pt x="46" y="147"/>
                  </a:lnTo>
                  <a:lnTo>
                    <a:pt x="39" y="144"/>
                  </a:lnTo>
                  <a:lnTo>
                    <a:pt x="39" y="144"/>
                  </a:lnTo>
                  <a:lnTo>
                    <a:pt x="33" y="137"/>
                  </a:lnTo>
                  <a:lnTo>
                    <a:pt x="33" y="137"/>
                  </a:lnTo>
                  <a:lnTo>
                    <a:pt x="31" y="131"/>
                  </a:lnTo>
                  <a:lnTo>
                    <a:pt x="28" y="131"/>
                  </a:lnTo>
                  <a:lnTo>
                    <a:pt x="28" y="127"/>
                  </a:lnTo>
                  <a:lnTo>
                    <a:pt x="21" y="124"/>
                  </a:lnTo>
                  <a:lnTo>
                    <a:pt x="19" y="115"/>
                  </a:lnTo>
                  <a:lnTo>
                    <a:pt x="12" y="111"/>
                  </a:lnTo>
                  <a:lnTo>
                    <a:pt x="5" y="100"/>
                  </a:lnTo>
                  <a:lnTo>
                    <a:pt x="5" y="96"/>
                  </a:lnTo>
                  <a:lnTo>
                    <a:pt x="2" y="94"/>
                  </a:lnTo>
                  <a:lnTo>
                    <a:pt x="2" y="94"/>
                  </a:lnTo>
                  <a:lnTo>
                    <a:pt x="2" y="87"/>
                  </a:lnTo>
                  <a:lnTo>
                    <a:pt x="0" y="83"/>
                  </a:lnTo>
                  <a:lnTo>
                    <a:pt x="6" y="80"/>
                  </a:lnTo>
                  <a:lnTo>
                    <a:pt x="6" y="74"/>
                  </a:lnTo>
                  <a:lnTo>
                    <a:pt x="18" y="59"/>
                  </a:lnTo>
                  <a:lnTo>
                    <a:pt x="16" y="55"/>
                  </a:lnTo>
                  <a:lnTo>
                    <a:pt x="13" y="53"/>
                  </a:lnTo>
                  <a:lnTo>
                    <a:pt x="16" y="50"/>
                  </a:lnTo>
                  <a:lnTo>
                    <a:pt x="18" y="47"/>
                  </a:lnTo>
                  <a:lnTo>
                    <a:pt x="13" y="46"/>
                  </a:lnTo>
                  <a:lnTo>
                    <a:pt x="12" y="43"/>
                  </a:lnTo>
                  <a:lnTo>
                    <a:pt x="16" y="38"/>
                  </a:lnTo>
                  <a:lnTo>
                    <a:pt x="16" y="33"/>
                  </a:lnTo>
                  <a:lnTo>
                    <a:pt x="21" y="28"/>
                  </a:lnTo>
                  <a:lnTo>
                    <a:pt x="39" y="30"/>
                  </a:lnTo>
                  <a:lnTo>
                    <a:pt x="40" y="28"/>
                  </a:lnTo>
                  <a:lnTo>
                    <a:pt x="40" y="27"/>
                  </a:lnTo>
                  <a:lnTo>
                    <a:pt x="45" y="27"/>
                  </a:lnTo>
                  <a:lnTo>
                    <a:pt x="48" y="22"/>
                  </a:lnTo>
                  <a:lnTo>
                    <a:pt x="49" y="25"/>
                  </a:lnTo>
                  <a:lnTo>
                    <a:pt x="61" y="27"/>
                  </a:lnTo>
                  <a:lnTo>
                    <a:pt x="65" y="22"/>
                  </a:lnTo>
                  <a:lnTo>
                    <a:pt x="70" y="24"/>
                  </a:lnTo>
                  <a:lnTo>
                    <a:pt x="74" y="19"/>
                  </a:lnTo>
                  <a:lnTo>
                    <a:pt x="88" y="18"/>
                  </a:lnTo>
                  <a:lnTo>
                    <a:pt x="89" y="16"/>
                  </a:lnTo>
                  <a:lnTo>
                    <a:pt x="98" y="12"/>
                  </a:lnTo>
                  <a:lnTo>
                    <a:pt x="105" y="13"/>
                  </a:lnTo>
                  <a:lnTo>
                    <a:pt x="116" y="10"/>
                  </a:lnTo>
                  <a:lnTo>
                    <a:pt x="122" y="5"/>
                  </a:lnTo>
                  <a:lnTo>
                    <a:pt x="122" y="5"/>
                  </a:lnTo>
                  <a:lnTo>
                    <a:pt x="131" y="7"/>
                  </a:lnTo>
                  <a:lnTo>
                    <a:pt x="136" y="6"/>
                  </a:lnTo>
                  <a:lnTo>
                    <a:pt x="138" y="2"/>
                  </a:lnTo>
                  <a:lnTo>
                    <a:pt x="13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5" name="Freeform 27">
              <a:extLst>
                <a:ext uri="{FF2B5EF4-FFF2-40B4-BE49-F238E27FC236}">
                  <a16:creationId xmlns:a16="http://schemas.microsoft.com/office/drawing/2014/main" id="{50EC0A87-D7BD-4B62-9E98-5E103C94558A}"/>
                </a:ext>
              </a:extLst>
            </p:cNvPr>
            <p:cNvSpPr>
              <a:spLocks/>
            </p:cNvSpPr>
            <p:nvPr/>
          </p:nvSpPr>
          <p:spPr bwMode="auto">
            <a:xfrm>
              <a:off x="10209213" y="4021138"/>
              <a:ext cx="585788" cy="620713"/>
            </a:xfrm>
            <a:custGeom>
              <a:avLst/>
              <a:gdLst>
                <a:gd name="T0" fmla="*/ 71 w 369"/>
                <a:gd name="T1" fmla="*/ 34 h 391"/>
                <a:gd name="T2" fmla="*/ 89 w 369"/>
                <a:gd name="T3" fmla="*/ 36 h 391"/>
                <a:gd name="T4" fmla="*/ 92 w 369"/>
                <a:gd name="T5" fmla="*/ 46 h 391"/>
                <a:gd name="T6" fmla="*/ 95 w 369"/>
                <a:gd name="T7" fmla="*/ 64 h 391"/>
                <a:gd name="T8" fmla="*/ 84 w 369"/>
                <a:gd name="T9" fmla="*/ 70 h 391"/>
                <a:gd name="T10" fmla="*/ 84 w 369"/>
                <a:gd name="T11" fmla="*/ 93 h 391"/>
                <a:gd name="T12" fmla="*/ 115 w 369"/>
                <a:gd name="T13" fmla="*/ 95 h 391"/>
                <a:gd name="T14" fmla="*/ 129 w 369"/>
                <a:gd name="T15" fmla="*/ 80 h 391"/>
                <a:gd name="T16" fmla="*/ 148 w 369"/>
                <a:gd name="T17" fmla="*/ 87 h 391"/>
                <a:gd name="T18" fmla="*/ 169 w 369"/>
                <a:gd name="T19" fmla="*/ 78 h 391"/>
                <a:gd name="T20" fmla="*/ 179 w 369"/>
                <a:gd name="T21" fmla="*/ 65 h 391"/>
                <a:gd name="T22" fmla="*/ 195 w 369"/>
                <a:gd name="T23" fmla="*/ 59 h 391"/>
                <a:gd name="T24" fmla="*/ 209 w 369"/>
                <a:gd name="T25" fmla="*/ 55 h 391"/>
                <a:gd name="T26" fmla="*/ 231 w 369"/>
                <a:gd name="T27" fmla="*/ 45 h 391"/>
                <a:gd name="T28" fmla="*/ 250 w 369"/>
                <a:gd name="T29" fmla="*/ 12 h 391"/>
                <a:gd name="T30" fmla="*/ 261 w 369"/>
                <a:gd name="T31" fmla="*/ 8 h 391"/>
                <a:gd name="T32" fmla="*/ 287 w 369"/>
                <a:gd name="T33" fmla="*/ 5 h 391"/>
                <a:gd name="T34" fmla="*/ 304 w 369"/>
                <a:gd name="T35" fmla="*/ 12 h 391"/>
                <a:gd name="T36" fmla="*/ 312 w 369"/>
                <a:gd name="T37" fmla="*/ 22 h 391"/>
                <a:gd name="T38" fmla="*/ 311 w 369"/>
                <a:gd name="T39" fmla="*/ 37 h 391"/>
                <a:gd name="T40" fmla="*/ 315 w 369"/>
                <a:gd name="T41" fmla="*/ 68 h 391"/>
                <a:gd name="T42" fmla="*/ 323 w 369"/>
                <a:gd name="T43" fmla="*/ 92 h 391"/>
                <a:gd name="T44" fmla="*/ 326 w 369"/>
                <a:gd name="T45" fmla="*/ 118 h 391"/>
                <a:gd name="T46" fmla="*/ 341 w 369"/>
                <a:gd name="T47" fmla="*/ 142 h 391"/>
                <a:gd name="T48" fmla="*/ 339 w 369"/>
                <a:gd name="T49" fmla="*/ 161 h 391"/>
                <a:gd name="T50" fmla="*/ 351 w 369"/>
                <a:gd name="T51" fmla="*/ 184 h 391"/>
                <a:gd name="T52" fmla="*/ 355 w 369"/>
                <a:gd name="T53" fmla="*/ 221 h 391"/>
                <a:gd name="T54" fmla="*/ 355 w 369"/>
                <a:gd name="T55" fmla="*/ 251 h 391"/>
                <a:gd name="T56" fmla="*/ 335 w 369"/>
                <a:gd name="T57" fmla="*/ 264 h 391"/>
                <a:gd name="T58" fmla="*/ 332 w 369"/>
                <a:gd name="T59" fmla="*/ 277 h 391"/>
                <a:gd name="T60" fmla="*/ 354 w 369"/>
                <a:gd name="T61" fmla="*/ 285 h 391"/>
                <a:gd name="T62" fmla="*/ 369 w 369"/>
                <a:gd name="T63" fmla="*/ 320 h 391"/>
                <a:gd name="T64" fmla="*/ 366 w 369"/>
                <a:gd name="T65" fmla="*/ 344 h 391"/>
                <a:gd name="T66" fmla="*/ 357 w 369"/>
                <a:gd name="T67" fmla="*/ 354 h 391"/>
                <a:gd name="T68" fmla="*/ 351 w 369"/>
                <a:gd name="T69" fmla="*/ 357 h 391"/>
                <a:gd name="T70" fmla="*/ 342 w 369"/>
                <a:gd name="T71" fmla="*/ 360 h 391"/>
                <a:gd name="T72" fmla="*/ 326 w 369"/>
                <a:gd name="T73" fmla="*/ 386 h 391"/>
                <a:gd name="T74" fmla="*/ 317 w 369"/>
                <a:gd name="T75" fmla="*/ 391 h 391"/>
                <a:gd name="T76" fmla="*/ 296 w 369"/>
                <a:gd name="T77" fmla="*/ 386 h 391"/>
                <a:gd name="T78" fmla="*/ 277 w 369"/>
                <a:gd name="T79" fmla="*/ 364 h 391"/>
                <a:gd name="T80" fmla="*/ 271 w 369"/>
                <a:gd name="T81" fmla="*/ 351 h 391"/>
                <a:gd name="T82" fmla="*/ 258 w 369"/>
                <a:gd name="T83" fmla="*/ 327 h 391"/>
                <a:gd name="T84" fmla="*/ 246 w 369"/>
                <a:gd name="T85" fmla="*/ 314 h 391"/>
                <a:gd name="T86" fmla="*/ 212 w 369"/>
                <a:gd name="T87" fmla="*/ 301 h 391"/>
                <a:gd name="T88" fmla="*/ 176 w 369"/>
                <a:gd name="T89" fmla="*/ 291 h 391"/>
                <a:gd name="T90" fmla="*/ 154 w 369"/>
                <a:gd name="T91" fmla="*/ 298 h 391"/>
                <a:gd name="T92" fmla="*/ 124 w 369"/>
                <a:gd name="T93" fmla="*/ 296 h 391"/>
                <a:gd name="T94" fmla="*/ 104 w 369"/>
                <a:gd name="T95" fmla="*/ 302 h 391"/>
                <a:gd name="T96" fmla="*/ 86 w 369"/>
                <a:gd name="T97" fmla="*/ 301 h 391"/>
                <a:gd name="T98" fmla="*/ 74 w 369"/>
                <a:gd name="T99" fmla="*/ 310 h 391"/>
                <a:gd name="T100" fmla="*/ 68 w 369"/>
                <a:gd name="T101" fmla="*/ 268 h 391"/>
                <a:gd name="T102" fmla="*/ 47 w 369"/>
                <a:gd name="T103" fmla="*/ 210 h 391"/>
                <a:gd name="T104" fmla="*/ 34 w 369"/>
                <a:gd name="T105" fmla="*/ 182 h 391"/>
                <a:gd name="T106" fmla="*/ 28 w 369"/>
                <a:gd name="T107" fmla="*/ 164 h 391"/>
                <a:gd name="T108" fmla="*/ 6 w 369"/>
                <a:gd name="T109" fmla="*/ 143 h 391"/>
                <a:gd name="T110" fmla="*/ 0 w 369"/>
                <a:gd name="T111" fmla="*/ 121 h 391"/>
                <a:gd name="T112" fmla="*/ 16 w 369"/>
                <a:gd name="T113" fmla="*/ 86 h 391"/>
                <a:gd name="T114" fmla="*/ 19 w 369"/>
                <a:gd name="T115" fmla="*/ 59 h 391"/>
                <a:gd name="T116" fmla="*/ 37 w 369"/>
                <a:gd name="T117" fmla="*/ 47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391">
                  <a:moveTo>
                    <a:pt x="41" y="34"/>
                  </a:moveTo>
                  <a:lnTo>
                    <a:pt x="50" y="34"/>
                  </a:lnTo>
                  <a:lnTo>
                    <a:pt x="66" y="39"/>
                  </a:lnTo>
                  <a:lnTo>
                    <a:pt x="71" y="34"/>
                  </a:lnTo>
                  <a:lnTo>
                    <a:pt x="74" y="36"/>
                  </a:lnTo>
                  <a:lnTo>
                    <a:pt x="83" y="30"/>
                  </a:lnTo>
                  <a:lnTo>
                    <a:pt x="87" y="33"/>
                  </a:lnTo>
                  <a:lnTo>
                    <a:pt x="89" y="36"/>
                  </a:lnTo>
                  <a:lnTo>
                    <a:pt x="87" y="39"/>
                  </a:lnTo>
                  <a:lnTo>
                    <a:pt x="89" y="40"/>
                  </a:lnTo>
                  <a:lnTo>
                    <a:pt x="87" y="43"/>
                  </a:lnTo>
                  <a:lnTo>
                    <a:pt x="92" y="46"/>
                  </a:lnTo>
                  <a:lnTo>
                    <a:pt x="93" y="55"/>
                  </a:lnTo>
                  <a:lnTo>
                    <a:pt x="96" y="55"/>
                  </a:lnTo>
                  <a:lnTo>
                    <a:pt x="98" y="58"/>
                  </a:lnTo>
                  <a:lnTo>
                    <a:pt x="95" y="64"/>
                  </a:lnTo>
                  <a:lnTo>
                    <a:pt x="92" y="64"/>
                  </a:lnTo>
                  <a:lnTo>
                    <a:pt x="93" y="67"/>
                  </a:lnTo>
                  <a:lnTo>
                    <a:pt x="87" y="67"/>
                  </a:lnTo>
                  <a:lnTo>
                    <a:pt x="84" y="70"/>
                  </a:lnTo>
                  <a:lnTo>
                    <a:pt x="83" y="77"/>
                  </a:lnTo>
                  <a:lnTo>
                    <a:pt x="86" y="80"/>
                  </a:lnTo>
                  <a:lnTo>
                    <a:pt x="86" y="87"/>
                  </a:lnTo>
                  <a:lnTo>
                    <a:pt x="84" y="93"/>
                  </a:lnTo>
                  <a:lnTo>
                    <a:pt x="102" y="98"/>
                  </a:lnTo>
                  <a:lnTo>
                    <a:pt x="104" y="95"/>
                  </a:lnTo>
                  <a:lnTo>
                    <a:pt x="108" y="92"/>
                  </a:lnTo>
                  <a:lnTo>
                    <a:pt x="115" y="95"/>
                  </a:lnTo>
                  <a:lnTo>
                    <a:pt x="118" y="90"/>
                  </a:lnTo>
                  <a:lnTo>
                    <a:pt x="121" y="89"/>
                  </a:lnTo>
                  <a:lnTo>
                    <a:pt x="121" y="81"/>
                  </a:lnTo>
                  <a:lnTo>
                    <a:pt x="129" y="80"/>
                  </a:lnTo>
                  <a:lnTo>
                    <a:pt x="130" y="77"/>
                  </a:lnTo>
                  <a:lnTo>
                    <a:pt x="136" y="78"/>
                  </a:lnTo>
                  <a:lnTo>
                    <a:pt x="144" y="87"/>
                  </a:lnTo>
                  <a:lnTo>
                    <a:pt x="148" y="87"/>
                  </a:lnTo>
                  <a:lnTo>
                    <a:pt x="151" y="90"/>
                  </a:lnTo>
                  <a:lnTo>
                    <a:pt x="155" y="87"/>
                  </a:lnTo>
                  <a:lnTo>
                    <a:pt x="163" y="89"/>
                  </a:lnTo>
                  <a:lnTo>
                    <a:pt x="169" y="78"/>
                  </a:lnTo>
                  <a:lnTo>
                    <a:pt x="175" y="81"/>
                  </a:lnTo>
                  <a:lnTo>
                    <a:pt x="178" y="73"/>
                  </a:lnTo>
                  <a:lnTo>
                    <a:pt x="181" y="70"/>
                  </a:lnTo>
                  <a:lnTo>
                    <a:pt x="179" y="65"/>
                  </a:lnTo>
                  <a:lnTo>
                    <a:pt x="185" y="64"/>
                  </a:lnTo>
                  <a:lnTo>
                    <a:pt x="188" y="58"/>
                  </a:lnTo>
                  <a:lnTo>
                    <a:pt x="192" y="59"/>
                  </a:lnTo>
                  <a:lnTo>
                    <a:pt x="195" y="59"/>
                  </a:lnTo>
                  <a:lnTo>
                    <a:pt x="194" y="61"/>
                  </a:lnTo>
                  <a:lnTo>
                    <a:pt x="195" y="62"/>
                  </a:lnTo>
                  <a:lnTo>
                    <a:pt x="198" y="58"/>
                  </a:lnTo>
                  <a:lnTo>
                    <a:pt x="209" y="55"/>
                  </a:lnTo>
                  <a:lnTo>
                    <a:pt x="213" y="50"/>
                  </a:lnTo>
                  <a:lnTo>
                    <a:pt x="231" y="50"/>
                  </a:lnTo>
                  <a:lnTo>
                    <a:pt x="229" y="47"/>
                  </a:lnTo>
                  <a:lnTo>
                    <a:pt x="231" y="45"/>
                  </a:lnTo>
                  <a:lnTo>
                    <a:pt x="252" y="21"/>
                  </a:lnTo>
                  <a:lnTo>
                    <a:pt x="252" y="18"/>
                  </a:lnTo>
                  <a:lnTo>
                    <a:pt x="249" y="17"/>
                  </a:lnTo>
                  <a:lnTo>
                    <a:pt x="250" y="12"/>
                  </a:lnTo>
                  <a:lnTo>
                    <a:pt x="246" y="8"/>
                  </a:lnTo>
                  <a:lnTo>
                    <a:pt x="250" y="0"/>
                  </a:lnTo>
                  <a:lnTo>
                    <a:pt x="256" y="0"/>
                  </a:lnTo>
                  <a:lnTo>
                    <a:pt x="261" y="8"/>
                  </a:lnTo>
                  <a:lnTo>
                    <a:pt x="265" y="11"/>
                  </a:lnTo>
                  <a:lnTo>
                    <a:pt x="278" y="14"/>
                  </a:lnTo>
                  <a:lnTo>
                    <a:pt x="287" y="11"/>
                  </a:lnTo>
                  <a:lnTo>
                    <a:pt x="287" y="5"/>
                  </a:lnTo>
                  <a:lnTo>
                    <a:pt x="292" y="2"/>
                  </a:lnTo>
                  <a:lnTo>
                    <a:pt x="292" y="2"/>
                  </a:lnTo>
                  <a:lnTo>
                    <a:pt x="304" y="9"/>
                  </a:lnTo>
                  <a:lnTo>
                    <a:pt x="304" y="12"/>
                  </a:lnTo>
                  <a:lnTo>
                    <a:pt x="305" y="17"/>
                  </a:lnTo>
                  <a:lnTo>
                    <a:pt x="311" y="14"/>
                  </a:lnTo>
                  <a:lnTo>
                    <a:pt x="311" y="14"/>
                  </a:lnTo>
                  <a:lnTo>
                    <a:pt x="312" y="22"/>
                  </a:lnTo>
                  <a:lnTo>
                    <a:pt x="311" y="25"/>
                  </a:lnTo>
                  <a:lnTo>
                    <a:pt x="314" y="30"/>
                  </a:lnTo>
                  <a:lnTo>
                    <a:pt x="314" y="36"/>
                  </a:lnTo>
                  <a:lnTo>
                    <a:pt x="311" y="37"/>
                  </a:lnTo>
                  <a:lnTo>
                    <a:pt x="304" y="34"/>
                  </a:lnTo>
                  <a:lnTo>
                    <a:pt x="312" y="56"/>
                  </a:lnTo>
                  <a:lnTo>
                    <a:pt x="309" y="59"/>
                  </a:lnTo>
                  <a:lnTo>
                    <a:pt x="315" y="68"/>
                  </a:lnTo>
                  <a:lnTo>
                    <a:pt x="315" y="74"/>
                  </a:lnTo>
                  <a:lnTo>
                    <a:pt x="318" y="78"/>
                  </a:lnTo>
                  <a:lnTo>
                    <a:pt x="317" y="83"/>
                  </a:lnTo>
                  <a:lnTo>
                    <a:pt x="323" y="92"/>
                  </a:lnTo>
                  <a:lnTo>
                    <a:pt x="323" y="99"/>
                  </a:lnTo>
                  <a:lnTo>
                    <a:pt x="320" y="106"/>
                  </a:lnTo>
                  <a:lnTo>
                    <a:pt x="323" y="108"/>
                  </a:lnTo>
                  <a:lnTo>
                    <a:pt x="326" y="118"/>
                  </a:lnTo>
                  <a:lnTo>
                    <a:pt x="332" y="123"/>
                  </a:lnTo>
                  <a:lnTo>
                    <a:pt x="333" y="131"/>
                  </a:lnTo>
                  <a:lnTo>
                    <a:pt x="342" y="137"/>
                  </a:lnTo>
                  <a:lnTo>
                    <a:pt x="341" y="142"/>
                  </a:lnTo>
                  <a:lnTo>
                    <a:pt x="344" y="148"/>
                  </a:lnTo>
                  <a:lnTo>
                    <a:pt x="341" y="152"/>
                  </a:lnTo>
                  <a:lnTo>
                    <a:pt x="341" y="159"/>
                  </a:lnTo>
                  <a:lnTo>
                    <a:pt x="339" y="161"/>
                  </a:lnTo>
                  <a:lnTo>
                    <a:pt x="339" y="168"/>
                  </a:lnTo>
                  <a:lnTo>
                    <a:pt x="344" y="173"/>
                  </a:lnTo>
                  <a:lnTo>
                    <a:pt x="345" y="180"/>
                  </a:lnTo>
                  <a:lnTo>
                    <a:pt x="351" y="184"/>
                  </a:lnTo>
                  <a:lnTo>
                    <a:pt x="352" y="193"/>
                  </a:lnTo>
                  <a:lnTo>
                    <a:pt x="358" y="198"/>
                  </a:lnTo>
                  <a:lnTo>
                    <a:pt x="360" y="218"/>
                  </a:lnTo>
                  <a:lnTo>
                    <a:pt x="355" y="221"/>
                  </a:lnTo>
                  <a:lnTo>
                    <a:pt x="364" y="252"/>
                  </a:lnTo>
                  <a:lnTo>
                    <a:pt x="364" y="252"/>
                  </a:lnTo>
                  <a:lnTo>
                    <a:pt x="358" y="254"/>
                  </a:lnTo>
                  <a:lnTo>
                    <a:pt x="355" y="251"/>
                  </a:lnTo>
                  <a:lnTo>
                    <a:pt x="350" y="249"/>
                  </a:lnTo>
                  <a:lnTo>
                    <a:pt x="344" y="254"/>
                  </a:lnTo>
                  <a:lnTo>
                    <a:pt x="339" y="252"/>
                  </a:lnTo>
                  <a:lnTo>
                    <a:pt x="335" y="264"/>
                  </a:lnTo>
                  <a:lnTo>
                    <a:pt x="332" y="264"/>
                  </a:lnTo>
                  <a:lnTo>
                    <a:pt x="329" y="273"/>
                  </a:lnTo>
                  <a:lnTo>
                    <a:pt x="332" y="276"/>
                  </a:lnTo>
                  <a:lnTo>
                    <a:pt x="332" y="277"/>
                  </a:lnTo>
                  <a:lnTo>
                    <a:pt x="336" y="279"/>
                  </a:lnTo>
                  <a:lnTo>
                    <a:pt x="351" y="276"/>
                  </a:lnTo>
                  <a:lnTo>
                    <a:pt x="350" y="280"/>
                  </a:lnTo>
                  <a:lnTo>
                    <a:pt x="354" y="285"/>
                  </a:lnTo>
                  <a:lnTo>
                    <a:pt x="354" y="304"/>
                  </a:lnTo>
                  <a:lnTo>
                    <a:pt x="361" y="311"/>
                  </a:lnTo>
                  <a:lnTo>
                    <a:pt x="366" y="321"/>
                  </a:lnTo>
                  <a:lnTo>
                    <a:pt x="369" y="320"/>
                  </a:lnTo>
                  <a:lnTo>
                    <a:pt x="369" y="323"/>
                  </a:lnTo>
                  <a:lnTo>
                    <a:pt x="367" y="336"/>
                  </a:lnTo>
                  <a:lnTo>
                    <a:pt x="364" y="338"/>
                  </a:lnTo>
                  <a:lnTo>
                    <a:pt x="366" y="344"/>
                  </a:lnTo>
                  <a:lnTo>
                    <a:pt x="361" y="349"/>
                  </a:lnTo>
                  <a:lnTo>
                    <a:pt x="361" y="351"/>
                  </a:lnTo>
                  <a:lnTo>
                    <a:pt x="358" y="351"/>
                  </a:lnTo>
                  <a:lnTo>
                    <a:pt x="357" y="354"/>
                  </a:lnTo>
                  <a:lnTo>
                    <a:pt x="355" y="352"/>
                  </a:lnTo>
                  <a:lnTo>
                    <a:pt x="352" y="355"/>
                  </a:lnTo>
                  <a:lnTo>
                    <a:pt x="351" y="354"/>
                  </a:lnTo>
                  <a:lnTo>
                    <a:pt x="351" y="357"/>
                  </a:lnTo>
                  <a:lnTo>
                    <a:pt x="347" y="355"/>
                  </a:lnTo>
                  <a:lnTo>
                    <a:pt x="347" y="357"/>
                  </a:lnTo>
                  <a:lnTo>
                    <a:pt x="342" y="358"/>
                  </a:lnTo>
                  <a:lnTo>
                    <a:pt x="342" y="360"/>
                  </a:lnTo>
                  <a:lnTo>
                    <a:pt x="345" y="361"/>
                  </a:lnTo>
                  <a:lnTo>
                    <a:pt x="341" y="367"/>
                  </a:lnTo>
                  <a:lnTo>
                    <a:pt x="342" y="383"/>
                  </a:lnTo>
                  <a:lnTo>
                    <a:pt x="326" y="386"/>
                  </a:lnTo>
                  <a:lnTo>
                    <a:pt x="323" y="391"/>
                  </a:lnTo>
                  <a:lnTo>
                    <a:pt x="323" y="391"/>
                  </a:lnTo>
                  <a:lnTo>
                    <a:pt x="320" y="389"/>
                  </a:lnTo>
                  <a:lnTo>
                    <a:pt x="317" y="391"/>
                  </a:lnTo>
                  <a:lnTo>
                    <a:pt x="315" y="388"/>
                  </a:lnTo>
                  <a:lnTo>
                    <a:pt x="307" y="389"/>
                  </a:lnTo>
                  <a:lnTo>
                    <a:pt x="302" y="383"/>
                  </a:lnTo>
                  <a:lnTo>
                    <a:pt x="296" y="386"/>
                  </a:lnTo>
                  <a:lnTo>
                    <a:pt x="283" y="382"/>
                  </a:lnTo>
                  <a:lnTo>
                    <a:pt x="284" y="373"/>
                  </a:lnTo>
                  <a:lnTo>
                    <a:pt x="277" y="367"/>
                  </a:lnTo>
                  <a:lnTo>
                    <a:pt x="277" y="364"/>
                  </a:lnTo>
                  <a:lnTo>
                    <a:pt x="271" y="361"/>
                  </a:lnTo>
                  <a:lnTo>
                    <a:pt x="269" y="360"/>
                  </a:lnTo>
                  <a:lnTo>
                    <a:pt x="272" y="357"/>
                  </a:lnTo>
                  <a:lnTo>
                    <a:pt x="271" y="351"/>
                  </a:lnTo>
                  <a:lnTo>
                    <a:pt x="262" y="342"/>
                  </a:lnTo>
                  <a:lnTo>
                    <a:pt x="259" y="336"/>
                  </a:lnTo>
                  <a:lnTo>
                    <a:pt x="261" y="332"/>
                  </a:lnTo>
                  <a:lnTo>
                    <a:pt x="258" y="327"/>
                  </a:lnTo>
                  <a:lnTo>
                    <a:pt x="253" y="329"/>
                  </a:lnTo>
                  <a:lnTo>
                    <a:pt x="249" y="326"/>
                  </a:lnTo>
                  <a:lnTo>
                    <a:pt x="249" y="317"/>
                  </a:lnTo>
                  <a:lnTo>
                    <a:pt x="246" y="314"/>
                  </a:lnTo>
                  <a:lnTo>
                    <a:pt x="243" y="308"/>
                  </a:lnTo>
                  <a:lnTo>
                    <a:pt x="229" y="305"/>
                  </a:lnTo>
                  <a:lnTo>
                    <a:pt x="224" y="299"/>
                  </a:lnTo>
                  <a:lnTo>
                    <a:pt x="212" y="301"/>
                  </a:lnTo>
                  <a:lnTo>
                    <a:pt x="194" y="292"/>
                  </a:lnTo>
                  <a:lnTo>
                    <a:pt x="187" y="289"/>
                  </a:lnTo>
                  <a:lnTo>
                    <a:pt x="178" y="293"/>
                  </a:lnTo>
                  <a:lnTo>
                    <a:pt x="176" y="291"/>
                  </a:lnTo>
                  <a:lnTo>
                    <a:pt x="173" y="291"/>
                  </a:lnTo>
                  <a:lnTo>
                    <a:pt x="163" y="298"/>
                  </a:lnTo>
                  <a:lnTo>
                    <a:pt x="155" y="295"/>
                  </a:lnTo>
                  <a:lnTo>
                    <a:pt x="154" y="298"/>
                  </a:lnTo>
                  <a:lnTo>
                    <a:pt x="148" y="296"/>
                  </a:lnTo>
                  <a:lnTo>
                    <a:pt x="146" y="299"/>
                  </a:lnTo>
                  <a:lnTo>
                    <a:pt x="138" y="296"/>
                  </a:lnTo>
                  <a:lnTo>
                    <a:pt x="124" y="296"/>
                  </a:lnTo>
                  <a:lnTo>
                    <a:pt x="121" y="293"/>
                  </a:lnTo>
                  <a:lnTo>
                    <a:pt x="112" y="295"/>
                  </a:lnTo>
                  <a:lnTo>
                    <a:pt x="112" y="298"/>
                  </a:lnTo>
                  <a:lnTo>
                    <a:pt x="104" y="302"/>
                  </a:lnTo>
                  <a:lnTo>
                    <a:pt x="104" y="301"/>
                  </a:lnTo>
                  <a:lnTo>
                    <a:pt x="99" y="302"/>
                  </a:lnTo>
                  <a:lnTo>
                    <a:pt x="92" y="299"/>
                  </a:lnTo>
                  <a:lnTo>
                    <a:pt x="86" y="301"/>
                  </a:lnTo>
                  <a:lnTo>
                    <a:pt x="81" y="305"/>
                  </a:lnTo>
                  <a:lnTo>
                    <a:pt x="75" y="307"/>
                  </a:lnTo>
                  <a:lnTo>
                    <a:pt x="75" y="311"/>
                  </a:lnTo>
                  <a:lnTo>
                    <a:pt x="74" y="310"/>
                  </a:lnTo>
                  <a:lnTo>
                    <a:pt x="65" y="316"/>
                  </a:lnTo>
                  <a:lnTo>
                    <a:pt x="65" y="316"/>
                  </a:lnTo>
                  <a:lnTo>
                    <a:pt x="71" y="302"/>
                  </a:lnTo>
                  <a:lnTo>
                    <a:pt x="68" y="268"/>
                  </a:lnTo>
                  <a:lnTo>
                    <a:pt x="68" y="263"/>
                  </a:lnTo>
                  <a:lnTo>
                    <a:pt x="58" y="239"/>
                  </a:lnTo>
                  <a:lnTo>
                    <a:pt x="56" y="229"/>
                  </a:lnTo>
                  <a:lnTo>
                    <a:pt x="47" y="210"/>
                  </a:lnTo>
                  <a:lnTo>
                    <a:pt x="28" y="198"/>
                  </a:lnTo>
                  <a:lnTo>
                    <a:pt x="31" y="192"/>
                  </a:lnTo>
                  <a:lnTo>
                    <a:pt x="29" y="189"/>
                  </a:lnTo>
                  <a:lnTo>
                    <a:pt x="34" y="182"/>
                  </a:lnTo>
                  <a:lnTo>
                    <a:pt x="29" y="179"/>
                  </a:lnTo>
                  <a:lnTo>
                    <a:pt x="32" y="174"/>
                  </a:lnTo>
                  <a:lnTo>
                    <a:pt x="34" y="167"/>
                  </a:lnTo>
                  <a:lnTo>
                    <a:pt x="28" y="164"/>
                  </a:lnTo>
                  <a:lnTo>
                    <a:pt x="29" y="152"/>
                  </a:lnTo>
                  <a:lnTo>
                    <a:pt x="26" y="148"/>
                  </a:lnTo>
                  <a:lnTo>
                    <a:pt x="13" y="149"/>
                  </a:lnTo>
                  <a:lnTo>
                    <a:pt x="6" y="143"/>
                  </a:lnTo>
                  <a:lnTo>
                    <a:pt x="7" y="131"/>
                  </a:lnTo>
                  <a:lnTo>
                    <a:pt x="12" y="131"/>
                  </a:lnTo>
                  <a:lnTo>
                    <a:pt x="12" y="129"/>
                  </a:lnTo>
                  <a:lnTo>
                    <a:pt x="0" y="121"/>
                  </a:lnTo>
                  <a:lnTo>
                    <a:pt x="6" y="105"/>
                  </a:lnTo>
                  <a:lnTo>
                    <a:pt x="10" y="103"/>
                  </a:lnTo>
                  <a:lnTo>
                    <a:pt x="18" y="90"/>
                  </a:lnTo>
                  <a:lnTo>
                    <a:pt x="16" y="86"/>
                  </a:lnTo>
                  <a:lnTo>
                    <a:pt x="19" y="83"/>
                  </a:lnTo>
                  <a:lnTo>
                    <a:pt x="18" y="74"/>
                  </a:lnTo>
                  <a:lnTo>
                    <a:pt x="13" y="68"/>
                  </a:lnTo>
                  <a:lnTo>
                    <a:pt x="19" y="59"/>
                  </a:lnTo>
                  <a:lnTo>
                    <a:pt x="25" y="53"/>
                  </a:lnTo>
                  <a:lnTo>
                    <a:pt x="28" y="45"/>
                  </a:lnTo>
                  <a:lnTo>
                    <a:pt x="31" y="47"/>
                  </a:lnTo>
                  <a:lnTo>
                    <a:pt x="37" y="47"/>
                  </a:lnTo>
                  <a:lnTo>
                    <a:pt x="41" y="3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6" name="Freeform 28">
              <a:extLst>
                <a:ext uri="{FF2B5EF4-FFF2-40B4-BE49-F238E27FC236}">
                  <a16:creationId xmlns:a16="http://schemas.microsoft.com/office/drawing/2014/main" id="{E1613D8F-B32F-469B-B34A-9470CBC6EDB6}"/>
                </a:ext>
              </a:extLst>
            </p:cNvPr>
            <p:cNvSpPr>
              <a:spLocks/>
            </p:cNvSpPr>
            <p:nvPr/>
          </p:nvSpPr>
          <p:spPr bwMode="auto">
            <a:xfrm>
              <a:off x="10693400" y="3981450"/>
              <a:ext cx="265113" cy="460375"/>
            </a:xfrm>
            <a:custGeom>
              <a:avLst/>
              <a:gdLst>
                <a:gd name="T0" fmla="*/ 9 w 167"/>
                <a:gd name="T1" fmla="*/ 37 h 290"/>
                <a:gd name="T2" fmla="*/ 18 w 167"/>
                <a:gd name="T3" fmla="*/ 25 h 290"/>
                <a:gd name="T4" fmla="*/ 24 w 167"/>
                <a:gd name="T5" fmla="*/ 21 h 290"/>
                <a:gd name="T6" fmla="*/ 37 w 167"/>
                <a:gd name="T7" fmla="*/ 27 h 290"/>
                <a:gd name="T8" fmla="*/ 40 w 167"/>
                <a:gd name="T9" fmla="*/ 6 h 290"/>
                <a:gd name="T10" fmla="*/ 56 w 167"/>
                <a:gd name="T11" fmla="*/ 2 h 290"/>
                <a:gd name="T12" fmla="*/ 68 w 167"/>
                <a:gd name="T13" fmla="*/ 5 h 290"/>
                <a:gd name="T14" fmla="*/ 99 w 167"/>
                <a:gd name="T15" fmla="*/ 9 h 290"/>
                <a:gd name="T16" fmla="*/ 114 w 167"/>
                <a:gd name="T17" fmla="*/ 30 h 290"/>
                <a:gd name="T18" fmla="*/ 111 w 167"/>
                <a:gd name="T19" fmla="*/ 33 h 290"/>
                <a:gd name="T20" fmla="*/ 125 w 167"/>
                <a:gd name="T21" fmla="*/ 64 h 290"/>
                <a:gd name="T22" fmla="*/ 125 w 167"/>
                <a:gd name="T23" fmla="*/ 80 h 290"/>
                <a:gd name="T24" fmla="*/ 138 w 167"/>
                <a:gd name="T25" fmla="*/ 106 h 290"/>
                <a:gd name="T26" fmla="*/ 139 w 167"/>
                <a:gd name="T27" fmla="*/ 124 h 290"/>
                <a:gd name="T28" fmla="*/ 148 w 167"/>
                <a:gd name="T29" fmla="*/ 140 h 290"/>
                <a:gd name="T30" fmla="*/ 133 w 167"/>
                <a:gd name="T31" fmla="*/ 130 h 290"/>
                <a:gd name="T32" fmla="*/ 151 w 167"/>
                <a:gd name="T33" fmla="*/ 161 h 290"/>
                <a:gd name="T34" fmla="*/ 157 w 167"/>
                <a:gd name="T35" fmla="*/ 174 h 290"/>
                <a:gd name="T36" fmla="*/ 154 w 167"/>
                <a:gd name="T37" fmla="*/ 183 h 290"/>
                <a:gd name="T38" fmla="*/ 166 w 167"/>
                <a:gd name="T39" fmla="*/ 201 h 290"/>
                <a:gd name="T40" fmla="*/ 163 w 167"/>
                <a:gd name="T41" fmla="*/ 220 h 290"/>
                <a:gd name="T42" fmla="*/ 163 w 167"/>
                <a:gd name="T43" fmla="*/ 230 h 290"/>
                <a:gd name="T44" fmla="*/ 157 w 167"/>
                <a:gd name="T45" fmla="*/ 224 h 290"/>
                <a:gd name="T46" fmla="*/ 156 w 167"/>
                <a:gd name="T47" fmla="*/ 208 h 290"/>
                <a:gd name="T48" fmla="*/ 148 w 167"/>
                <a:gd name="T49" fmla="*/ 209 h 290"/>
                <a:gd name="T50" fmla="*/ 151 w 167"/>
                <a:gd name="T51" fmla="*/ 229 h 290"/>
                <a:gd name="T52" fmla="*/ 151 w 167"/>
                <a:gd name="T53" fmla="*/ 252 h 290"/>
                <a:gd name="T54" fmla="*/ 142 w 167"/>
                <a:gd name="T55" fmla="*/ 246 h 290"/>
                <a:gd name="T56" fmla="*/ 129 w 167"/>
                <a:gd name="T57" fmla="*/ 263 h 290"/>
                <a:gd name="T58" fmla="*/ 123 w 167"/>
                <a:gd name="T59" fmla="*/ 267 h 290"/>
                <a:gd name="T60" fmla="*/ 116 w 167"/>
                <a:gd name="T61" fmla="*/ 277 h 290"/>
                <a:gd name="T62" fmla="*/ 93 w 167"/>
                <a:gd name="T63" fmla="*/ 290 h 290"/>
                <a:gd name="T64" fmla="*/ 64 w 167"/>
                <a:gd name="T65" fmla="*/ 286 h 290"/>
                <a:gd name="T66" fmla="*/ 59 w 167"/>
                <a:gd name="T67" fmla="*/ 277 h 290"/>
                <a:gd name="T68" fmla="*/ 53 w 167"/>
                <a:gd name="T69" fmla="*/ 223 h 290"/>
                <a:gd name="T70" fmla="*/ 40 w 167"/>
                <a:gd name="T71" fmla="*/ 205 h 290"/>
                <a:gd name="T72" fmla="*/ 34 w 167"/>
                <a:gd name="T73" fmla="*/ 186 h 290"/>
                <a:gd name="T74" fmla="*/ 39 w 167"/>
                <a:gd name="T75" fmla="*/ 174 h 290"/>
                <a:gd name="T76" fmla="*/ 28 w 167"/>
                <a:gd name="T77" fmla="*/ 156 h 290"/>
                <a:gd name="T78" fmla="*/ 18 w 167"/>
                <a:gd name="T79" fmla="*/ 133 h 290"/>
                <a:gd name="T80" fmla="*/ 18 w 167"/>
                <a:gd name="T81" fmla="*/ 117 h 290"/>
                <a:gd name="T82" fmla="*/ 10 w 167"/>
                <a:gd name="T83" fmla="*/ 99 h 290"/>
                <a:gd name="T84" fmla="*/ 7 w 167"/>
                <a:gd name="T85" fmla="*/ 81 h 290"/>
                <a:gd name="T86" fmla="*/ 9 w 167"/>
                <a:gd name="T87" fmla="*/ 61 h 290"/>
                <a:gd name="T88" fmla="*/ 7 w 167"/>
                <a:gd name="T89" fmla="*/ 4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 h="290">
                  <a:moveTo>
                    <a:pt x="6" y="39"/>
                  </a:moveTo>
                  <a:lnTo>
                    <a:pt x="6" y="37"/>
                  </a:lnTo>
                  <a:lnTo>
                    <a:pt x="9" y="37"/>
                  </a:lnTo>
                  <a:lnTo>
                    <a:pt x="9" y="33"/>
                  </a:lnTo>
                  <a:lnTo>
                    <a:pt x="16" y="30"/>
                  </a:lnTo>
                  <a:lnTo>
                    <a:pt x="18" y="25"/>
                  </a:lnTo>
                  <a:lnTo>
                    <a:pt x="19" y="27"/>
                  </a:lnTo>
                  <a:lnTo>
                    <a:pt x="22" y="25"/>
                  </a:lnTo>
                  <a:lnTo>
                    <a:pt x="24" y="21"/>
                  </a:lnTo>
                  <a:lnTo>
                    <a:pt x="31" y="28"/>
                  </a:lnTo>
                  <a:lnTo>
                    <a:pt x="33" y="25"/>
                  </a:lnTo>
                  <a:lnTo>
                    <a:pt x="37" y="27"/>
                  </a:lnTo>
                  <a:lnTo>
                    <a:pt x="39" y="18"/>
                  </a:lnTo>
                  <a:lnTo>
                    <a:pt x="37" y="9"/>
                  </a:lnTo>
                  <a:lnTo>
                    <a:pt x="40" y="6"/>
                  </a:lnTo>
                  <a:lnTo>
                    <a:pt x="43" y="8"/>
                  </a:lnTo>
                  <a:lnTo>
                    <a:pt x="50" y="8"/>
                  </a:lnTo>
                  <a:lnTo>
                    <a:pt x="56" y="2"/>
                  </a:lnTo>
                  <a:lnTo>
                    <a:pt x="58" y="5"/>
                  </a:lnTo>
                  <a:lnTo>
                    <a:pt x="61" y="2"/>
                  </a:lnTo>
                  <a:lnTo>
                    <a:pt x="68" y="5"/>
                  </a:lnTo>
                  <a:lnTo>
                    <a:pt x="77" y="0"/>
                  </a:lnTo>
                  <a:lnTo>
                    <a:pt x="89" y="8"/>
                  </a:lnTo>
                  <a:lnTo>
                    <a:pt x="99" y="9"/>
                  </a:lnTo>
                  <a:lnTo>
                    <a:pt x="105" y="18"/>
                  </a:lnTo>
                  <a:lnTo>
                    <a:pt x="107" y="24"/>
                  </a:lnTo>
                  <a:lnTo>
                    <a:pt x="114" y="30"/>
                  </a:lnTo>
                  <a:lnTo>
                    <a:pt x="114" y="30"/>
                  </a:lnTo>
                  <a:lnTo>
                    <a:pt x="113" y="30"/>
                  </a:lnTo>
                  <a:lnTo>
                    <a:pt x="111" y="33"/>
                  </a:lnTo>
                  <a:lnTo>
                    <a:pt x="117" y="55"/>
                  </a:lnTo>
                  <a:lnTo>
                    <a:pt x="120" y="53"/>
                  </a:lnTo>
                  <a:lnTo>
                    <a:pt x="125" y="64"/>
                  </a:lnTo>
                  <a:lnTo>
                    <a:pt x="123" y="68"/>
                  </a:lnTo>
                  <a:lnTo>
                    <a:pt x="126" y="75"/>
                  </a:lnTo>
                  <a:lnTo>
                    <a:pt x="125" y="80"/>
                  </a:lnTo>
                  <a:lnTo>
                    <a:pt x="133" y="95"/>
                  </a:lnTo>
                  <a:lnTo>
                    <a:pt x="139" y="103"/>
                  </a:lnTo>
                  <a:lnTo>
                    <a:pt x="138" y="106"/>
                  </a:lnTo>
                  <a:lnTo>
                    <a:pt x="142" y="115"/>
                  </a:lnTo>
                  <a:lnTo>
                    <a:pt x="138" y="118"/>
                  </a:lnTo>
                  <a:lnTo>
                    <a:pt x="139" y="124"/>
                  </a:lnTo>
                  <a:lnTo>
                    <a:pt x="144" y="137"/>
                  </a:lnTo>
                  <a:lnTo>
                    <a:pt x="150" y="139"/>
                  </a:lnTo>
                  <a:lnTo>
                    <a:pt x="148" y="140"/>
                  </a:lnTo>
                  <a:lnTo>
                    <a:pt x="144" y="140"/>
                  </a:lnTo>
                  <a:lnTo>
                    <a:pt x="136" y="128"/>
                  </a:lnTo>
                  <a:lnTo>
                    <a:pt x="133" y="130"/>
                  </a:lnTo>
                  <a:lnTo>
                    <a:pt x="136" y="140"/>
                  </a:lnTo>
                  <a:lnTo>
                    <a:pt x="144" y="142"/>
                  </a:lnTo>
                  <a:lnTo>
                    <a:pt x="151" y="161"/>
                  </a:lnTo>
                  <a:lnTo>
                    <a:pt x="156" y="167"/>
                  </a:lnTo>
                  <a:lnTo>
                    <a:pt x="154" y="171"/>
                  </a:lnTo>
                  <a:lnTo>
                    <a:pt x="157" y="174"/>
                  </a:lnTo>
                  <a:lnTo>
                    <a:pt x="154" y="177"/>
                  </a:lnTo>
                  <a:lnTo>
                    <a:pt x="157" y="181"/>
                  </a:lnTo>
                  <a:lnTo>
                    <a:pt x="154" y="183"/>
                  </a:lnTo>
                  <a:lnTo>
                    <a:pt x="154" y="186"/>
                  </a:lnTo>
                  <a:lnTo>
                    <a:pt x="160" y="196"/>
                  </a:lnTo>
                  <a:lnTo>
                    <a:pt x="166" y="201"/>
                  </a:lnTo>
                  <a:lnTo>
                    <a:pt x="165" y="208"/>
                  </a:lnTo>
                  <a:lnTo>
                    <a:pt x="167" y="214"/>
                  </a:lnTo>
                  <a:lnTo>
                    <a:pt x="163" y="220"/>
                  </a:lnTo>
                  <a:lnTo>
                    <a:pt x="166" y="226"/>
                  </a:lnTo>
                  <a:lnTo>
                    <a:pt x="165" y="232"/>
                  </a:lnTo>
                  <a:lnTo>
                    <a:pt x="163" y="230"/>
                  </a:lnTo>
                  <a:lnTo>
                    <a:pt x="157" y="227"/>
                  </a:lnTo>
                  <a:lnTo>
                    <a:pt x="156" y="227"/>
                  </a:lnTo>
                  <a:lnTo>
                    <a:pt x="157" y="224"/>
                  </a:lnTo>
                  <a:lnTo>
                    <a:pt x="160" y="221"/>
                  </a:lnTo>
                  <a:lnTo>
                    <a:pt x="156" y="218"/>
                  </a:lnTo>
                  <a:lnTo>
                    <a:pt x="156" y="208"/>
                  </a:lnTo>
                  <a:lnTo>
                    <a:pt x="151" y="201"/>
                  </a:lnTo>
                  <a:lnTo>
                    <a:pt x="150" y="208"/>
                  </a:lnTo>
                  <a:lnTo>
                    <a:pt x="148" y="209"/>
                  </a:lnTo>
                  <a:lnTo>
                    <a:pt x="150" y="221"/>
                  </a:lnTo>
                  <a:lnTo>
                    <a:pt x="148" y="224"/>
                  </a:lnTo>
                  <a:lnTo>
                    <a:pt x="151" y="229"/>
                  </a:lnTo>
                  <a:lnTo>
                    <a:pt x="147" y="233"/>
                  </a:lnTo>
                  <a:lnTo>
                    <a:pt x="151" y="252"/>
                  </a:lnTo>
                  <a:lnTo>
                    <a:pt x="151" y="252"/>
                  </a:lnTo>
                  <a:lnTo>
                    <a:pt x="150" y="251"/>
                  </a:lnTo>
                  <a:lnTo>
                    <a:pt x="145" y="249"/>
                  </a:lnTo>
                  <a:lnTo>
                    <a:pt x="142" y="246"/>
                  </a:lnTo>
                  <a:lnTo>
                    <a:pt x="132" y="251"/>
                  </a:lnTo>
                  <a:lnTo>
                    <a:pt x="132" y="261"/>
                  </a:lnTo>
                  <a:lnTo>
                    <a:pt x="129" y="263"/>
                  </a:lnTo>
                  <a:lnTo>
                    <a:pt x="123" y="260"/>
                  </a:lnTo>
                  <a:lnTo>
                    <a:pt x="126" y="264"/>
                  </a:lnTo>
                  <a:lnTo>
                    <a:pt x="123" y="267"/>
                  </a:lnTo>
                  <a:lnTo>
                    <a:pt x="123" y="273"/>
                  </a:lnTo>
                  <a:lnTo>
                    <a:pt x="120" y="273"/>
                  </a:lnTo>
                  <a:lnTo>
                    <a:pt x="116" y="277"/>
                  </a:lnTo>
                  <a:lnTo>
                    <a:pt x="108" y="277"/>
                  </a:lnTo>
                  <a:lnTo>
                    <a:pt x="102" y="286"/>
                  </a:lnTo>
                  <a:lnTo>
                    <a:pt x="93" y="290"/>
                  </a:lnTo>
                  <a:lnTo>
                    <a:pt x="85" y="290"/>
                  </a:lnTo>
                  <a:lnTo>
                    <a:pt x="76" y="285"/>
                  </a:lnTo>
                  <a:lnTo>
                    <a:pt x="64" y="286"/>
                  </a:lnTo>
                  <a:lnTo>
                    <a:pt x="64" y="283"/>
                  </a:lnTo>
                  <a:lnTo>
                    <a:pt x="59" y="277"/>
                  </a:lnTo>
                  <a:lnTo>
                    <a:pt x="59" y="277"/>
                  </a:lnTo>
                  <a:lnTo>
                    <a:pt x="50" y="246"/>
                  </a:lnTo>
                  <a:lnTo>
                    <a:pt x="55" y="243"/>
                  </a:lnTo>
                  <a:lnTo>
                    <a:pt x="53" y="223"/>
                  </a:lnTo>
                  <a:lnTo>
                    <a:pt x="47" y="220"/>
                  </a:lnTo>
                  <a:lnTo>
                    <a:pt x="46" y="209"/>
                  </a:lnTo>
                  <a:lnTo>
                    <a:pt x="40" y="205"/>
                  </a:lnTo>
                  <a:lnTo>
                    <a:pt x="39" y="198"/>
                  </a:lnTo>
                  <a:lnTo>
                    <a:pt x="34" y="195"/>
                  </a:lnTo>
                  <a:lnTo>
                    <a:pt x="34" y="186"/>
                  </a:lnTo>
                  <a:lnTo>
                    <a:pt x="36" y="184"/>
                  </a:lnTo>
                  <a:lnTo>
                    <a:pt x="36" y="177"/>
                  </a:lnTo>
                  <a:lnTo>
                    <a:pt x="39" y="174"/>
                  </a:lnTo>
                  <a:lnTo>
                    <a:pt x="36" y="168"/>
                  </a:lnTo>
                  <a:lnTo>
                    <a:pt x="37" y="162"/>
                  </a:lnTo>
                  <a:lnTo>
                    <a:pt x="28" y="156"/>
                  </a:lnTo>
                  <a:lnTo>
                    <a:pt x="27" y="149"/>
                  </a:lnTo>
                  <a:lnTo>
                    <a:pt x="21" y="143"/>
                  </a:lnTo>
                  <a:lnTo>
                    <a:pt x="18" y="133"/>
                  </a:lnTo>
                  <a:lnTo>
                    <a:pt x="15" y="131"/>
                  </a:lnTo>
                  <a:lnTo>
                    <a:pt x="18" y="124"/>
                  </a:lnTo>
                  <a:lnTo>
                    <a:pt x="18" y="117"/>
                  </a:lnTo>
                  <a:lnTo>
                    <a:pt x="12" y="108"/>
                  </a:lnTo>
                  <a:lnTo>
                    <a:pt x="13" y="103"/>
                  </a:lnTo>
                  <a:lnTo>
                    <a:pt x="10" y="99"/>
                  </a:lnTo>
                  <a:lnTo>
                    <a:pt x="10" y="93"/>
                  </a:lnTo>
                  <a:lnTo>
                    <a:pt x="4" y="86"/>
                  </a:lnTo>
                  <a:lnTo>
                    <a:pt x="7" y="81"/>
                  </a:lnTo>
                  <a:lnTo>
                    <a:pt x="0" y="59"/>
                  </a:lnTo>
                  <a:lnTo>
                    <a:pt x="6" y="62"/>
                  </a:lnTo>
                  <a:lnTo>
                    <a:pt x="9" y="61"/>
                  </a:lnTo>
                  <a:lnTo>
                    <a:pt x="9" y="56"/>
                  </a:lnTo>
                  <a:lnTo>
                    <a:pt x="6" y="50"/>
                  </a:lnTo>
                  <a:lnTo>
                    <a:pt x="7" y="49"/>
                  </a:lnTo>
                  <a:lnTo>
                    <a:pt x="6" y="3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7" name="Freeform 29">
              <a:extLst>
                <a:ext uri="{FF2B5EF4-FFF2-40B4-BE49-F238E27FC236}">
                  <a16:creationId xmlns:a16="http://schemas.microsoft.com/office/drawing/2014/main" id="{96A62C5C-9809-43EF-BA01-4421D9607506}"/>
                </a:ext>
              </a:extLst>
            </p:cNvPr>
            <p:cNvSpPr>
              <a:spLocks/>
            </p:cNvSpPr>
            <p:nvPr/>
          </p:nvSpPr>
          <p:spPr bwMode="auto">
            <a:xfrm>
              <a:off x="10718800" y="4371975"/>
              <a:ext cx="300038" cy="384175"/>
            </a:xfrm>
            <a:custGeom>
              <a:avLst/>
              <a:gdLst>
                <a:gd name="T0" fmla="*/ 48 w 189"/>
                <a:gd name="T1" fmla="*/ 39 h 242"/>
                <a:gd name="T2" fmla="*/ 77 w 189"/>
                <a:gd name="T3" fmla="*/ 44 h 242"/>
                <a:gd name="T4" fmla="*/ 100 w 189"/>
                <a:gd name="T5" fmla="*/ 31 h 242"/>
                <a:gd name="T6" fmla="*/ 107 w 189"/>
                <a:gd name="T7" fmla="*/ 19 h 242"/>
                <a:gd name="T8" fmla="*/ 113 w 189"/>
                <a:gd name="T9" fmla="*/ 17 h 242"/>
                <a:gd name="T10" fmla="*/ 126 w 189"/>
                <a:gd name="T11" fmla="*/ 0 h 242"/>
                <a:gd name="T12" fmla="*/ 135 w 189"/>
                <a:gd name="T13" fmla="*/ 6 h 242"/>
                <a:gd name="T14" fmla="*/ 137 w 189"/>
                <a:gd name="T15" fmla="*/ 21 h 242"/>
                <a:gd name="T16" fmla="*/ 146 w 189"/>
                <a:gd name="T17" fmla="*/ 37 h 242"/>
                <a:gd name="T18" fmla="*/ 144 w 189"/>
                <a:gd name="T19" fmla="*/ 34 h 242"/>
                <a:gd name="T20" fmla="*/ 131 w 189"/>
                <a:gd name="T21" fmla="*/ 19 h 242"/>
                <a:gd name="T22" fmla="*/ 138 w 189"/>
                <a:gd name="T23" fmla="*/ 42 h 242"/>
                <a:gd name="T24" fmla="*/ 150 w 189"/>
                <a:gd name="T25" fmla="*/ 44 h 242"/>
                <a:gd name="T26" fmla="*/ 153 w 189"/>
                <a:gd name="T27" fmla="*/ 56 h 242"/>
                <a:gd name="T28" fmla="*/ 156 w 189"/>
                <a:gd name="T29" fmla="*/ 58 h 242"/>
                <a:gd name="T30" fmla="*/ 149 w 189"/>
                <a:gd name="T31" fmla="*/ 68 h 242"/>
                <a:gd name="T32" fmla="*/ 149 w 189"/>
                <a:gd name="T33" fmla="*/ 61 h 242"/>
                <a:gd name="T34" fmla="*/ 134 w 189"/>
                <a:gd name="T35" fmla="*/ 53 h 242"/>
                <a:gd name="T36" fmla="*/ 137 w 189"/>
                <a:gd name="T37" fmla="*/ 65 h 242"/>
                <a:gd name="T38" fmla="*/ 138 w 189"/>
                <a:gd name="T39" fmla="*/ 75 h 242"/>
                <a:gd name="T40" fmla="*/ 149 w 189"/>
                <a:gd name="T41" fmla="*/ 84 h 242"/>
                <a:gd name="T42" fmla="*/ 146 w 189"/>
                <a:gd name="T43" fmla="*/ 90 h 242"/>
                <a:gd name="T44" fmla="*/ 143 w 189"/>
                <a:gd name="T45" fmla="*/ 93 h 242"/>
                <a:gd name="T46" fmla="*/ 141 w 189"/>
                <a:gd name="T47" fmla="*/ 100 h 242"/>
                <a:gd name="T48" fmla="*/ 149 w 189"/>
                <a:gd name="T49" fmla="*/ 109 h 242"/>
                <a:gd name="T50" fmla="*/ 156 w 189"/>
                <a:gd name="T51" fmla="*/ 108 h 242"/>
                <a:gd name="T52" fmla="*/ 150 w 189"/>
                <a:gd name="T53" fmla="*/ 117 h 242"/>
                <a:gd name="T54" fmla="*/ 150 w 189"/>
                <a:gd name="T55" fmla="*/ 136 h 242"/>
                <a:gd name="T56" fmla="*/ 186 w 189"/>
                <a:gd name="T57" fmla="*/ 190 h 242"/>
                <a:gd name="T58" fmla="*/ 180 w 189"/>
                <a:gd name="T59" fmla="*/ 207 h 242"/>
                <a:gd name="T60" fmla="*/ 183 w 189"/>
                <a:gd name="T61" fmla="*/ 199 h 242"/>
                <a:gd name="T62" fmla="*/ 174 w 189"/>
                <a:gd name="T63" fmla="*/ 208 h 242"/>
                <a:gd name="T64" fmla="*/ 156 w 189"/>
                <a:gd name="T65" fmla="*/ 209 h 242"/>
                <a:gd name="T66" fmla="*/ 151 w 189"/>
                <a:gd name="T67" fmla="*/ 208 h 242"/>
                <a:gd name="T68" fmla="*/ 141 w 189"/>
                <a:gd name="T69" fmla="*/ 209 h 242"/>
                <a:gd name="T70" fmla="*/ 120 w 189"/>
                <a:gd name="T71" fmla="*/ 212 h 242"/>
                <a:gd name="T72" fmla="*/ 101 w 189"/>
                <a:gd name="T73" fmla="*/ 233 h 242"/>
                <a:gd name="T74" fmla="*/ 89 w 189"/>
                <a:gd name="T75" fmla="*/ 232 h 242"/>
                <a:gd name="T76" fmla="*/ 85 w 189"/>
                <a:gd name="T77" fmla="*/ 237 h 242"/>
                <a:gd name="T78" fmla="*/ 76 w 189"/>
                <a:gd name="T79" fmla="*/ 233 h 242"/>
                <a:gd name="T80" fmla="*/ 73 w 189"/>
                <a:gd name="T81" fmla="*/ 221 h 242"/>
                <a:gd name="T82" fmla="*/ 48 w 189"/>
                <a:gd name="T83" fmla="*/ 215 h 242"/>
                <a:gd name="T84" fmla="*/ 34 w 189"/>
                <a:gd name="T85" fmla="*/ 201 h 242"/>
                <a:gd name="T86" fmla="*/ 12 w 189"/>
                <a:gd name="T87" fmla="*/ 181 h 242"/>
                <a:gd name="T88" fmla="*/ 0 w 189"/>
                <a:gd name="T89" fmla="*/ 173 h 242"/>
                <a:gd name="T90" fmla="*/ 6 w 189"/>
                <a:gd name="T91" fmla="*/ 165 h 242"/>
                <a:gd name="T92" fmla="*/ 24 w 189"/>
                <a:gd name="T93" fmla="*/ 140 h 242"/>
                <a:gd name="T94" fmla="*/ 26 w 189"/>
                <a:gd name="T95" fmla="*/ 137 h 242"/>
                <a:gd name="T96" fmla="*/ 30 w 189"/>
                <a:gd name="T97" fmla="*/ 133 h 242"/>
                <a:gd name="T98" fmla="*/ 37 w 189"/>
                <a:gd name="T99" fmla="*/ 133 h 242"/>
                <a:gd name="T100" fmla="*/ 40 w 189"/>
                <a:gd name="T101" fmla="*/ 128 h 242"/>
                <a:gd name="T102" fmla="*/ 46 w 189"/>
                <a:gd name="T103" fmla="*/ 115 h 242"/>
                <a:gd name="T104" fmla="*/ 46 w 189"/>
                <a:gd name="T105" fmla="*/ 100 h 242"/>
                <a:gd name="T106" fmla="*/ 33 w 189"/>
                <a:gd name="T107" fmla="*/ 64 h 242"/>
                <a:gd name="T108" fmla="*/ 15 w 189"/>
                <a:gd name="T109" fmla="*/ 58 h 242"/>
                <a:gd name="T110" fmla="*/ 8 w 189"/>
                <a:gd name="T111" fmla="*/ 52 h 242"/>
                <a:gd name="T112" fmla="*/ 20 w 189"/>
                <a:gd name="T113" fmla="*/ 33 h 242"/>
                <a:gd name="T114" fmla="*/ 34 w 189"/>
                <a:gd name="T115" fmla="*/ 3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242">
                  <a:moveTo>
                    <a:pt x="43" y="31"/>
                  </a:moveTo>
                  <a:lnTo>
                    <a:pt x="48" y="37"/>
                  </a:lnTo>
                  <a:lnTo>
                    <a:pt x="48" y="39"/>
                  </a:lnTo>
                  <a:lnTo>
                    <a:pt x="60" y="39"/>
                  </a:lnTo>
                  <a:lnTo>
                    <a:pt x="69" y="44"/>
                  </a:lnTo>
                  <a:lnTo>
                    <a:pt x="77" y="44"/>
                  </a:lnTo>
                  <a:lnTo>
                    <a:pt x="86" y="40"/>
                  </a:lnTo>
                  <a:lnTo>
                    <a:pt x="92" y="31"/>
                  </a:lnTo>
                  <a:lnTo>
                    <a:pt x="100" y="31"/>
                  </a:lnTo>
                  <a:lnTo>
                    <a:pt x="104" y="27"/>
                  </a:lnTo>
                  <a:lnTo>
                    <a:pt x="107" y="27"/>
                  </a:lnTo>
                  <a:lnTo>
                    <a:pt x="107" y="19"/>
                  </a:lnTo>
                  <a:lnTo>
                    <a:pt x="110" y="18"/>
                  </a:lnTo>
                  <a:lnTo>
                    <a:pt x="107" y="14"/>
                  </a:lnTo>
                  <a:lnTo>
                    <a:pt x="113" y="17"/>
                  </a:lnTo>
                  <a:lnTo>
                    <a:pt x="116" y="15"/>
                  </a:lnTo>
                  <a:lnTo>
                    <a:pt x="116" y="5"/>
                  </a:lnTo>
                  <a:lnTo>
                    <a:pt x="126" y="0"/>
                  </a:lnTo>
                  <a:lnTo>
                    <a:pt x="129" y="3"/>
                  </a:lnTo>
                  <a:lnTo>
                    <a:pt x="134" y="5"/>
                  </a:lnTo>
                  <a:lnTo>
                    <a:pt x="135" y="6"/>
                  </a:lnTo>
                  <a:lnTo>
                    <a:pt x="135" y="6"/>
                  </a:lnTo>
                  <a:lnTo>
                    <a:pt x="134" y="14"/>
                  </a:lnTo>
                  <a:lnTo>
                    <a:pt x="137" y="21"/>
                  </a:lnTo>
                  <a:lnTo>
                    <a:pt x="143" y="28"/>
                  </a:lnTo>
                  <a:lnTo>
                    <a:pt x="149" y="31"/>
                  </a:lnTo>
                  <a:lnTo>
                    <a:pt x="146" y="37"/>
                  </a:lnTo>
                  <a:lnTo>
                    <a:pt x="149" y="42"/>
                  </a:lnTo>
                  <a:lnTo>
                    <a:pt x="144" y="40"/>
                  </a:lnTo>
                  <a:lnTo>
                    <a:pt x="144" y="34"/>
                  </a:lnTo>
                  <a:lnTo>
                    <a:pt x="129" y="12"/>
                  </a:lnTo>
                  <a:lnTo>
                    <a:pt x="128" y="18"/>
                  </a:lnTo>
                  <a:lnTo>
                    <a:pt x="131" y="19"/>
                  </a:lnTo>
                  <a:lnTo>
                    <a:pt x="138" y="31"/>
                  </a:lnTo>
                  <a:lnTo>
                    <a:pt x="140" y="36"/>
                  </a:lnTo>
                  <a:lnTo>
                    <a:pt x="138" y="42"/>
                  </a:lnTo>
                  <a:lnTo>
                    <a:pt x="149" y="46"/>
                  </a:lnTo>
                  <a:lnTo>
                    <a:pt x="150" y="44"/>
                  </a:lnTo>
                  <a:lnTo>
                    <a:pt x="150" y="44"/>
                  </a:lnTo>
                  <a:lnTo>
                    <a:pt x="149" y="47"/>
                  </a:lnTo>
                  <a:lnTo>
                    <a:pt x="150" y="52"/>
                  </a:lnTo>
                  <a:lnTo>
                    <a:pt x="153" y="56"/>
                  </a:lnTo>
                  <a:lnTo>
                    <a:pt x="156" y="53"/>
                  </a:lnTo>
                  <a:lnTo>
                    <a:pt x="159" y="56"/>
                  </a:lnTo>
                  <a:lnTo>
                    <a:pt x="156" y="58"/>
                  </a:lnTo>
                  <a:lnTo>
                    <a:pt x="154" y="70"/>
                  </a:lnTo>
                  <a:lnTo>
                    <a:pt x="151" y="68"/>
                  </a:lnTo>
                  <a:lnTo>
                    <a:pt x="149" y="68"/>
                  </a:lnTo>
                  <a:lnTo>
                    <a:pt x="144" y="70"/>
                  </a:lnTo>
                  <a:lnTo>
                    <a:pt x="141" y="65"/>
                  </a:lnTo>
                  <a:lnTo>
                    <a:pt x="149" y="61"/>
                  </a:lnTo>
                  <a:lnTo>
                    <a:pt x="149" y="58"/>
                  </a:lnTo>
                  <a:lnTo>
                    <a:pt x="138" y="52"/>
                  </a:lnTo>
                  <a:lnTo>
                    <a:pt x="134" y="53"/>
                  </a:lnTo>
                  <a:lnTo>
                    <a:pt x="135" y="55"/>
                  </a:lnTo>
                  <a:lnTo>
                    <a:pt x="132" y="61"/>
                  </a:lnTo>
                  <a:lnTo>
                    <a:pt x="137" y="65"/>
                  </a:lnTo>
                  <a:lnTo>
                    <a:pt x="135" y="70"/>
                  </a:lnTo>
                  <a:lnTo>
                    <a:pt x="134" y="72"/>
                  </a:lnTo>
                  <a:lnTo>
                    <a:pt x="138" y="75"/>
                  </a:lnTo>
                  <a:lnTo>
                    <a:pt x="141" y="83"/>
                  </a:lnTo>
                  <a:lnTo>
                    <a:pt x="150" y="81"/>
                  </a:lnTo>
                  <a:lnTo>
                    <a:pt x="149" y="84"/>
                  </a:lnTo>
                  <a:lnTo>
                    <a:pt x="151" y="89"/>
                  </a:lnTo>
                  <a:lnTo>
                    <a:pt x="147" y="87"/>
                  </a:lnTo>
                  <a:lnTo>
                    <a:pt x="146" y="90"/>
                  </a:lnTo>
                  <a:lnTo>
                    <a:pt x="149" y="99"/>
                  </a:lnTo>
                  <a:lnTo>
                    <a:pt x="147" y="99"/>
                  </a:lnTo>
                  <a:lnTo>
                    <a:pt x="143" y="93"/>
                  </a:lnTo>
                  <a:lnTo>
                    <a:pt x="141" y="95"/>
                  </a:lnTo>
                  <a:lnTo>
                    <a:pt x="144" y="99"/>
                  </a:lnTo>
                  <a:lnTo>
                    <a:pt x="141" y="100"/>
                  </a:lnTo>
                  <a:lnTo>
                    <a:pt x="143" y="109"/>
                  </a:lnTo>
                  <a:lnTo>
                    <a:pt x="147" y="114"/>
                  </a:lnTo>
                  <a:lnTo>
                    <a:pt x="149" y="109"/>
                  </a:lnTo>
                  <a:lnTo>
                    <a:pt x="146" y="100"/>
                  </a:lnTo>
                  <a:lnTo>
                    <a:pt x="150" y="99"/>
                  </a:lnTo>
                  <a:lnTo>
                    <a:pt x="156" y="108"/>
                  </a:lnTo>
                  <a:lnTo>
                    <a:pt x="151" y="109"/>
                  </a:lnTo>
                  <a:lnTo>
                    <a:pt x="153" y="114"/>
                  </a:lnTo>
                  <a:lnTo>
                    <a:pt x="150" y="117"/>
                  </a:lnTo>
                  <a:lnTo>
                    <a:pt x="151" y="124"/>
                  </a:lnTo>
                  <a:lnTo>
                    <a:pt x="150" y="128"/>
                  </a:lnTo>
                  <a:lnTo>
                    <a:pt x="150" y="136"/>
                  </a:lnTo>
                  <a:lnTo>
                    <a:pt x="169" y="168"/>
                  </a:lnTo>
                  <a:lnTo>
                    <a:pt x="183" y="183"/>
                  </a:lnTo>
                  <a:lnTo>
                    <a:pt x="186" y="190"/>
                  </a:lnTo>
                  <a:lnTo>
                    <a:pt x="189" y="192"/>
                  </a:lnTo>
                  <a:lnTo>
                    <a:pt x="189" y="204"/>
                  </a:lnTo>
                  <a:lnTo>
                    <a:pt x="180" y="207"/>
                  </a:lnTo>
                  <a:lnTo>
                    <a:pt x="184" y="202"/>
                  </a:lnTo>
                  <a:lnTo>
                    <a:pt x="184" y="199"/>
                  </a:lnTo>
                  <a:lnTo>
                    <a:pt x="183" y="199"/>
                  </a:lnTo>
                  <a:lnTo>
                    <a:pt x="175" y="202"/>
                  </a:lnTo>
                  <a:lnTo>
                    <a:pt x="177" y="205"/>
                  </a:lnTo>
                  <a:lnTo>
                    <a:pt x="174" y="208"/>
                  </a:lnTo>
                  <a:lnTo>
                    <a:pt x="174" y="208"/>
                  </a:lnTo>
                  <a:lnTo>
                    <a:pt x="168" y="202"/>
                  </a:lnTo>
                  <a:lnTo>
                    <a:pt x="156" y="209"/>
                  </a:lnTo>
                  <a:lnTo>
                    <a:pt x="156" y="208"/>
                  </a:lnTo>
                  <a:lnTo>
                    <a:pt x="151" y="208"/>
                  </a:lnTo>
                  <a:lnTo>
                    <a:pt x="151" y="208"/>
                  </a:lnTo>
                  <a:lnTo>
                    <a:pt x="144" y="211"/>
                  </a:lnTo>
                  <a:lnTo>
                    <a:pt x="144" y="211"/>
                  </a:lnTo>
                  <a:lnTo>
                    <a:pt x="141" y="209"/>
                  </a:lnTo>
                  <a:lnTo>
                    <a:pt x="134" y="215"/>
                  </a:lnTo>
                  <a:lnTo>
                    <a:pt x="129" y="211"/>
                  </a:lnTo>
                  <a:lnTo>
                    <a:pt x="120" y="212"/>
                  </a:lnTo>
                  <a:lnTo>
                    <a:pt x="113" y="223"/>
                  </a:lnTo>
                  <a:lnTo>
                    <a:pt x="107" y="220"/>
                  </a:lnTo>
                  <a:lnTo>
                    <a:pt x="101" y="233"/>
                  </a:lnTo>
                  <a:lnTo>
                    <a:pt x="97" y="230"/>
                  </a:lnTo>
                  <a:lnTo>
                    <a:pt x="94" y="233"/>
                  </a:lnTo>
                  <a:lnTo>
                    <a:pt x="89" y="232"/>
                  </a:lnTo>
                  <a:lnTo>
                    <a:pt x="89" y="234"/>
                  </a:lnTo>
                  <a:lnTo>
                    <a:pt x="83" y="236"/>
                  </a:lnTo>
                  <a:lnTo>
                    <a:pt x="85" y="237"/>
                  </a:lnTo>
                  <a:lnTo>
                    <a:pt x="77" y="242"/>
                  </a:lnTo>
                  <a:lnTo>
                    <a:pt x="77" y="242"/>
                  </a:lnTo>
                  <a:lnTo>
                    <a:pt x="76" y="233"/>
                  </a:lnTo>
                  <a:lnTo>
                    <a:pt x="77" y="230"/>
                  </a:lnTo>
                  <a:lnTo>
                    <a:pt x="76" y="223"/>
                  </a:lnTo>
                  <a:lnTo>
                    <a:pt x="73" y="221"/>
                  </a:lnTo>
                  <a:lnTo>
                    <a:pt x="73" y="215"/>
                  </a:lnTo>
                  <a:lnTo>
                    <a:pt x="66" y="217"/>
                  </a:lnTo>
                  <a:lnTo>
                    <a:pt x="48" y="215"/>
                  </a:lnTo>
                  <a:lnTo>
                    <a:pt x="43" y="211"/>
                  </a:lnTo>
                  <a:lnTo>
                    <a:pt x="43" y="205"/>
                  </a:lnTo>
                  <a:lnTo>
                    <a:pt x="34" y="201"/>
                  </a:lnTo>
                  <a:lnTo>
                    <a:pt x="29" y="202"/>
                  </a:lnTo>
                  <a:lnTo>
                    <a:pt x="20" y="183"/>
                  </a:lnTo>
                  <a:lnTo>
                    <a:pt x="12" y="181"/>
                  </a:lnTo>
                  <a:lnTo>
                    <a:pt x="8" y="184"/>
                  </a:lnTo>
                  <a:lnTo>
                    <a:pt x="9" y="179"/>
                  </a:lnTo>
                  <a:lnTo>
                    <a:pt x="0" y="173"/>
                  </a:lnTo>
                  <a:lnTo>
                    <a:pt x="3" y="171"/>
                  </a:lnTo>
                  <a:lnTo>
                    <a:pt x="3" y="171"/>
                  </a:lnTo>
                  <a:lnTo>
                    <a:pt x="6" y="165"/>
                  </a:lnTo>
                  <a:lnTo>
                    <a:pt x="21" y="162"/>
                  </a:lnTo>
                  <a:lnTo>
                    <a:pt x="20" y="148"/>
                  </a:lnTo>
                  <a:lnTo>
                    <a:pt x="24" y="140"/>
                  </a:lnTo>
                  <a:lnTo>
                    <a:pt x="21" y="139"/>
                  </a:lnTo>
                  <a:lnTo>
                    <a:pt x="23" y="137"/>
                  </a:lnTo>
                  <a:lnTo>
                    <a:pt x="26" y="137"/>
                  </a:lnTo>
                  <a:lnTo>
                    <a:pt x="26" y="134"/>
                  </a:lnTo>
                  <a:lnTo>
                    <a:pt x="30" y="136"/>
                  </a:lnTo>
                  <a:lnTo>
                    <a:pt x="30" y="133"/>
                  </a:lnTo>
                  <a:lnTo>
                    <a:pt x="33" y="134"/>
                  </a:lnTo>
                  <a:lnTo>
                    <a:pt x="34" y="131"/>
                  </a:lnTo>
                  <a:lnTo>
                    <a:pt x="37" y="133"/>
                  </a:lnTo>
                  <a:lnTo>
                    <a:pt x="37" y="130"/>
                  </a:lnTo>
                  <a:lnTo>
                    <a:pt x="42" y="130"/>
                  </a:lnTo>
                  <a:lnTo>
                    <a:pt x="40" y="128"/>
                  </a:lnTo>
                  <a:lnTo>
                    <a:pt x="45" y="123"/>
                  </a:lnTo>
                  <a:lnTo>
                    <a:pt x="43" y="117"/>
                  </a:lnTo>
                  <a:lnTo>
                    <a:pt x="46" y="115"/>
                  </a:lnTo>
                  <a:lnTo>
                    <a:pt x="49" y="102"/>
                  </a:lnTo>
                  <a:lnTo>
                    <a:pt x="48" y="100"/>
                  </a:lnTo>
                  <a:lnTo>
                    <a:pt x="46" y="100"/>
                  </a:lnTo>
                  <a:lnTo>
                    <a:pt x="40" y="92"/>
                  </a:lnTo>
                  <a:lnTo>
                    <a:pt x="33" y="83"/>
                  </a:lnTo>
                  <a:lnTo>
                    <a:pt x="33" y="64"/>
                  </a:lnTo>
                  <a:lnTo>
                    <a:pt x="29" y="59"/>
                  </a:lnTo>
                  <a:lnTo>
                    <a:pt x="30" y="55"/>
                  </a:lnTo>
                  <a:lnTo>
                    <a:pt x="15" y="58"/>
                  </a:lnTo>
                  <a:lnTo>
                    <a:pt x="11" y="56"/>
                  </a:lnTo>
                  <a:lnTo>
                    <a:pt x="11" y="55"/>
                  </a:lnTo>
                  <a:lnTo>
                    <a:pt x="8" y="52"/>
                  </a:lnTo>
                  <a:lnTo>
                    <a:pt x="11" y="44"/>
                  </a:lnTo>
                  <a:lnTo>
                    <a:pt x="14" y="43"/>
                  </a:lnTo>
                  <a:lnTo>
                    <a:pt x="20" y="33"/>
                  </a:lnTo>
                  <a:lnTo>
                    <a:pt x="24" y="33"/>
                  </a:lnTo>
                  <a:lnTo>
                    <a:pt x="30" y="30"/>
                  </a:lnTo>
                  <a:lnTo>
                    <a:pt x="34" y="30"/>
                  </a:lnTo>
                  <a:lnTo>
                    <a:pt x="37" y="33"/>
                  </a:lnTo>
                  <a:lnTo>
                    <a:pt x="43" y="3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8" name="Freeform 30">
              <a:extLst>
                <a:ext uri="{FF2B5EF4-FFF2-40B4-BE49-F238E27FC236}">
                  <a16:creationId xmlns:a16="http://schemas.microsoft.com/office/drawing/2014/main" id="{54AF1E3B-9778-4186-8D9E-72705CFA9226}"/>
                </a:ext>
              </a:extLst>
            </p:cNvPr>
            <p:cNvSpPr>
              <a:spLocks/>
            </p:cNvSpPr>
            <p:nvPr/>
          </p:nvSpPr>
          <p:spPr bwMode="auto">
            <a:xfrm>
              <a:off x="10267950" y="4479925"/>
              <a:ext cx="573088" cy="484188"/>
            </a:xfrm>
            <a:custGeom>
              <a:avLst/>
              <a:gdLst>
                <a:gd name="T0" fmla="*/ 38 w 361"/>
                <a:gd name="T1" fmla="*/ 18 h 305"/>
                <a:gd name="T2" fmla="*/ 62 w 361"/>
                <a:gd name="T3" fmla="*/ 13 h 305"/>
                <a:gd name="T4" fmla="*/ 75 w 361"/>
                <a:gd name="T5" fmla="*/ 6 h 305"/>
                <a:gd name="T6" fmla="*/ 109 w 361"/>
                <a:gd name="T7" fmla="*/ 10 h 305"/>
                <a:gd name="T8" fmla="*/ 126 w 361"/>
                <a:gd name="T9" fmla="*/ 9 h 305"/>
                <a:gd name="T10" fmla="*/ 150 w 361"/>
                <a:gd name="T11" fmla="*/ 0 h 305"/>
                <a:gd name="T12" fmla="*/ 192 w 361"/>
                <a:gd name="T13" fmla="*/ 16 h 305"/>
                <a:gd name="T14" fmla="*/ 212 w 361"/>
                <a:gd name="T15" fmla="*/ 37 h 305"/>
                <a:gd name="T16" fmla="*/ 222 w 361"/>
                <a:gd name="T17" fmla="*/ 47 h 305"/>
                <a:gd name="T18" fmla="*/ 232 w 361"/>
                <a:gd name="T19" fmla="*/ 71 h 305"/>
                <a:gd name="T20" fmla="*/ 247 w 361"/>
                <a:gd name="T21" fmla="*/ 84 h 305"/>
                <a:gd name="T22" fmla="*/ 270 w 361"/>
                <a:gd name="T23" fmla="*/ 100 h 305"/>
                <a:gd name="T24" fmla="*/ 286 w 361"/>
                <a:gd name="T25" fmla="*/ 102 h 305"/>
                <a:gd name="T26" fmla="*/ 292 w 361"/>
                <a:gd name="T27" fmla="*/ 115 h 305"/>
                <a:gd name="T28" fmla="*/ 318 w 361"/>
                <a:gd name="T29" fmla="*/ 133 h 305"/>
                <a:gd name="T30" fmla="*/ 350 w 361"/>
                <a:gd name="T31" fmla="*/ 149 h 305"/>
                <a:gd name="T32" fmla="*/ 361 w 361"/>
                <a:gd name="T33" fmla="*/ 161 h 305"/>
                <a:gd name="T34" fmla="*/ 358 w 361"/>
                <a:gd name="T35" fmla="*/ 180 h 305"/>
                <a:gd name="T36" fmla="*/ 355 w 361"/>
                <a:gd name="T37" fmla="*/ 199 h 305"/>
                <a:gd name="T38" fmla="*/ 333 w 361"/>
                <a:gd name="T39" fmla="*/ 217 h 305"/>
                <a:gd name="T40" fmla="*/ 332 w 361"/>
                <a:gd name="T41" fmla="*/ 234 h 305"/>
                <a:gd name="T42" fmla="*/ 314 w 361"/>
                <a:gd name="T43" fmla="*/ 224 h 305"/>
                <a:gd name="T44" fmla="*/ 295 w 361"/>
                <a:gd name="T45" fmla="*/ 227 h 305"/>
                <a:gd name="T46" fmla="*/ 286 w 361"/>
                <a:gd name="T47" fmla="*/ 248 h 305"/>
                <a:gd name="T48" fmla="*/ 286 w 361"/>
                <a:gd name="T49" fmla="*/ 268 h 305"/>
                <a:gd name="T50" fmla="*/ 265 w 361"/>
                <a:gd name="T51" fmla="*/ 274 h 305"/>
                <a:gd name="T52" fmla="*/ 238 w 361"/>
                <a:gd name="T53" fmla="*/ 270 h 305"/>
                <a:gd name="T54" fmla="*/ 232 w 361"/>
                <a:gd name="T55" fmla="*/ 275 h 305"/>
                <a:gd name="T56" fmla="*/ 227 w 361"/>
                <a:gd name="T57" fmla="*/ 281 h 305"/>
                <a:gd name="T58" fmla="*/ 203 w 361"/>
                <a:gd name="T59" fmla="*/ 284 h 305"/>
                <a:gd name="T60" fmla="*/ 190 w 361"/>
                <a:gd name="T61" fmla="*/ 293 h 305"/>
                <a:gd name="T62" fmla="*/ 181 w 361"/>
                <a:gd name="T63" fmla="*/ 305 h 305"/>
                <a:gd name="T64" fmla="*/ 170 w 361"/>
                <a:gd name="T65" fmla="*/ 303 h 305"/>
                <a:gd name="T66" fmla="*/ 164 w 361"/>
                <a:gd name="T67" fmla="*/ 301 h 305"/>
                <a:gd name="T68" fmla="*/ 150 w 361"/>
                <a:gd name="T69" fmla="*/ 301 h 305"/>
                <a:gd name="T70" fmla="*/ 127 w 361"/>
                <a:gd name="T71" fmla="*/ 274 h 305"/>
                <a:gd name="T72" fmla="*/ 111 w 361"/>
                <a:gd name="T73" fmla="*/ 267 h 305"/>
                <a:gd name="T74" fmla="*/ 105 w 361"/>
                <a:gd name="T75" fmla="*/ 250 h 305"/>
                <a:gd name="T76" fmla="*/ 105 w 361"/>
                <a:gd name="T77" fmla="*/ 243 h 305"/>
                <a:gd name="T78" fmla="*/ 109 w 361"/>
                <a:gd name="T79" fmla="*/ 237 h 305"/>
                <a:gd name="T80" fmla="*/ 112 w 361"/>
                <a:gd name="T81" fmla="*/ 218 h 305"/>
                <a:gd name="T82" fmla="*/ 107 w 361"/>
                <a:gd name="T83" fmla="*/ 203 h 305"/>
                <a:gd name="T84" fmla="*/ 99 w 361"/>
                <a:gd name="T85" fmla="*/ 187 h 305"/>
                <a:gd name="T86" fmla="*/ 98 w 361"/>
                <a:gd name="T87" fmla="*/ 172 h 305"/>
                <a:gd name="T88" fmla="*/ 90 w 361"/>
                <a:gd name="T89" fmla="*/ 152 h 305"/>
                <a:gd name="T90" fmla="*/ 71 w 361"/>
                <a:gd name="T91" fmla="*/ 156 h 305"/>
                <a:gd name="T92" fmla="*/ 18 w 361"/>
                <a:gd name="T93" fmla="*/ 152 h 305"/>
                <a:gd name="T94" fmla="*/ 3 w 361"/>
                <a:gd name="T95" fmla="*/ 131 h 305"/>
                <a:gd name="T96" fmla="*/ 1 w 361"/>
                <a:gd name="T97"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1" h="305">
                  <a:moveTo>
                    <a:pt x="28" y="27"/>
                  </a:moveTo>
                  <a:lnTo>
                    <a:pt x="37" y="21"/>
                  </a:lnTo>
                  <a:lnTo>
                    <a:pt x="38" y="22"/>
                  </a:lnTo>
                  <a:lnTo>
                    <a:pt x="38" y="18"/>
                  </a:lnTo>
                  <a:lnTo>
                    <a:pt x="44" y="16"/>
                  </a:lnTo>
                  <a:lnTo>
                    <a:pt x="49" y="12"/>
                  </a:lnTo>
                  <a:lnTo>
                    <a:pt x="55" y="10"/>
                  </a:lnTo>
                  <a:lnTo>
                    <a:pt x="62" y="13"/>
                  </a:lnTo>
                  <a:lnTo>
                    <a:pt x="67" y="12"/>
                  </a:lnTo>
                  <a:lnTo>
                    <a:pt x="67" y="13"/>
                  </a:lnTo>
                  <a:lnTo>
                    <a:pt x="75" y="9"/>
                  </a:lnTo>
                  <a:lnTo>
                    <a:pt x="75" y="6"/>
                  </a:lnTo>
                  <a:lnTo>
                    <a:pt x="84" y="4"/>
                  </a:lnTo>
                  <a:lnTo>
                    <a:pt x="87" y="7"/>
                  </a:lnTo>
                  <a:lnTo>
                    <a:pt x="101" y="7"/>
                  </a:lnTo>
                  <a:lnTo>
                    <a:pt x="109" y="10"/>
                  </a:lnTo>
                  <a:lnTo>
                    <a:pt x="111" y="7"/>
                  </a:lnTo>
                  <a:lnTo>
                    <a:pt x="117" y="9"/>
                  </a:lnTo>
                  <a:lnTo>
                    <a:pt x="118" y="6"/>
                  </a:lnTo>
                  <a:lnTo>
                    <a:pt x="126" y="9"/>
                  </a:lnTo>
                  <a:lnTo>
                    <a:pt x="136" y="2"/>
                  </a:lnTo>
                  <a:lnTo>
                    <a:pt x="139" y="2"/>
                  </a:lnTo>
                  <a:lnTo>
                    <a:pt x="141" y="4"/>
                  </a:lnTo>
                  <a:lnTo>
                    <a:pt x="150" y="0"/>
                  </a:lnTo>
                  <a:lnTo>
                    <a:pt x="157" y="3"/>
                  </a:lnTo>
                  <a:lnTo>
                    <a:pt x="175" y="12"/>
                  </a:lnTo>
                  <a:lnTo>
                    <a:pt x="187" y="10"/>
                  </a:lnTo>
                  <a:lnTo>
                    <a:pt x="192" y="16"/>
                  </a:lnTo>
                  <a:lnTo>
                    <a:pt x="206" y="19"/>
                  </a:lnTo>
                  <a:lnTo>
                    <a:pt x="209" y="25"/>
                  </a:lnTo>
                  <a:lnTo>
                    <a:pt x="212" y="28"/>
                  </a:lnTo>
                  <a:lnTo>
                    <a:pt x="212" y="37"/>
                  </a:lnTo>
                  <a:lnTo>
                    <a:pt x="216" y="40"/>
                  </a:lnTo>
                  <a:lnTo>
                    <a:pt x="221" y="38"/>
                  </a:lnTo>
                  <a:lnTo>
                    <a:pt x="224" y="43"/>
                  </a:lnTo>
                  <a:lnTo>
                    <a:pt x="222" y="47"/>
                  </a:lnTo>
                  <a:lnTo>
                    <a:pt x="225" y="53"/>
                  </a:lnTo>
                  <a:lnTo>
                    <a:pt x="234" y="62"/>
                  </a:lnTo>
                  <a:lnTo>
                    <a:pt x="235" y="68"/>
                  </a:lnTo>
                  <a:lnTo>
                    <a:pt x="232" y="71"/>
                  </a:lnTo>
                  <a:lnTo>
                    <a:pt x="234" y="72"/>
                  </a:lnTo>
                  <a:lnTo>
                    <a:pt x="240" y="75"/>
                  </a:lnTo>
                  <a:lnTo>
                    <a:pt x="240" y="78"/>
                  </a:lnTo>
                  <a:lnTo>
                    <a:pt x="247" y="84"/>
                  </a:lnTo>
                  <a:lnTo>
                    <a:pt x="246" y="93"/>
                  </a:lnTo>
                  <a:lnTo>
                    <a:pt x="259" y="97"/>
                  </a:lnTo>
                  <a:lnTo>
                    <a:pt x="265" y="94"/>
                  </a:lnTo>
                  <a:lnTo>
                    <a:pt x="270" y="100"/>
                  </a:lnTo>
                  <a:lnTo>
                    <a:pt x="278" y="99"/>
                  </a:lnTo>
                  <a:lnTo>
                    <a:pt x="280" y="102"/>
                  </a:lnTo>
                  <a:lnTo>
                    <a:pt x="283" y="100"/>
                  </a:lnTo>
                  <a:lnTo>
                    <a:pt x="286" y="102"/>
                  </a:lnTo>
                  <a:lnTo>
                    <a:pt x="286" y="102"/>
                  </a:lnTo>
                  <a:lnTo>
                    <a:pt x="284" y="105"/>
                  </a:lnTo>
                  <a:lnTo>
                    <a:pt x="292" y="111"/>
                  </a:lnTo>
                  <a:lnTo>
                    <a:pt x="292" y="115"/>
                  </a:lnTo>
                  <a:lnTo>
                    <a:pt x="296" y="113"/>
                  </a:lnTo>
                  <a:lnTo>
                    <a:pt x="304" y="115"/>
                  </a:lnTo>
                  <a:lnTo>
                    <a:pt x="313" y="133"/>
                  </a:lnTo>
                  <a:lnTo>
                    <a:pt x="318" y="133"/>
                  </a:lnTo>
                  <a:lnTo>
                    <a:pt x="327" y="137"/>
                  </a:lnTo>
                  <a:lnTo>
                    <a:pt x="327" y="143"/>
                  </a:lnTo>
                  <a:lnTo>
                    <a:pt x="332" y="146"/>
                  </a:lnTo>
                  <a:lnTo>
                    <a:pt x="350" y="149"/>
                  </a:lnTo>
                  <a:lnTo>
                    <a:pt x="355" y="146"/>
                  </a:lnTo>
                  <a:lnTo>
                    <a:pt x="357" y="153"/>
                  </a:lnTo>
                  <a:lnTo>
                    <a:pt x="360" y="155"/>
                  </a:lnTo>
                  <a:lnTo>
                    <a:pt x="361" y="161"/>
                  </a:lnTo>
                  <a:lnTo>
                    <a:pt x="358" y="164"/>
                  </a:lnTo>
                  <a:lnTo>
                    <a:pt x="361" y="172"/>
                  </a:lnTo>
                  <a:lnTo>
                    <a:pt x="361" y="172"/>
                  </a:lnTo>
                  <a:lnTo>
                    <a:pt x="358" y="180"/>
                  </a:lnTo>
                  <a:lnTo>
                    <a:pt x="358" y="187"/>
                  </a:lnTo>
                  <a:lnTo>
                    <a:pt x="357" y="190"/>
                  </a:lnTo>
                  <a:lnTo>
                    <a:pt x="358" y="193"/>
                  </a:lnTo>
                  <a:lnTo>
                    <a:pt x="355" y="199"/>
                  </a:lnTo>
                  <a:lnTo>
                    <a:pt x="348" y="197"/>
                  </a:lnTo>
                  <a:lnTo>
                    <a:pt x="338" y="203"/>
                  </a:lnTo>
                  <a:lnTo>
                    <a:pt x="338" y="211"/>
                  </a:lnTo>
                  <a:lnTo>
                    <a:pt x="333" y="217"/>
                  </a:lnTo>
                  <a:lnTo>
                    <a:pt x="333" y="222"/>
                  </a:lnTo>
                  <a:lnTo>
                    <a:pt x="330" y="225"/>
                  </a:lnTo>
                  <a:lnTo>
                    <a:pt x="335" y="228"/>
                  </a:lnTo>
                  <a:lnTo>
                    <a:pt x="332" y="234"/>
                  </a:lnTo>
                  <a:lnTo>
                    <a:pt x="324" y="233"/>
                  </a:lnTo>
                  <a:lnTo>
                    <a:pt x="318" y="227"/>
                  </a:lnTo>
                  <a:lnTo>
                    <a:pt x="315" y="228"/>
                  </a:lnTo>
                  <a:lnTo>
                    <a:pt x="314" y="224"/>
                  </a:lnTo>
                  <a:lnTo>
                    <a:pt x="310" y="222"/>
                  </a:lnTo>
                  <a:lnTo>
                    <a:pt x="304" y="224"/>
                  </a:lnTo>
                  <a:lnTo>
                    <a:pt x="302" y="228"/>
                  </a:lnTo>
                  <a:lnTo>
                    <a:pt x="295" y="227"/>
                  </a:lnTo>
                  <a:lnTo>
                    <a:pt x="292" y="230"/>
                  </a:lnTo>
                  <a:lnTo>
                    <a:pt x="284" y="242"/>
                  </a:lnTo>
                  <a:lnTo>
                    <a:pt x="287" y="243"/>
                  </a:lnTo>
                  <a:lnTo>
                    <a:pt x="286" y="248"/>
                  </a:lnTo>
                  <a:lnTo>
                    <a:pt x="289" y="253"/>
                  </a:lnTo>
                  <a:lnTo>
                    <a:pt x="286" y="261"/>
                  </a:lnTo>
                  <a:lnTo>
                    <a:pt x="286" y="268"/>
                  </a:lnTo>
                  <a:lnTo>
                    <a:pt x="286" y="268"/>
                  </a:lnTo>
                  <a:lnTo>
                    <a:pt x="283" y="273"/>
                  </a:lnTo>
                  <a:lnTo>
                    <a:pt x="267" y="277"/>
                  </a:lnTo>
                  <a:lnTo>
                    <a:pt x="264" y="275"/>
                  </a:lnTo>
                  <a:lnTo>
                    <a:pt x="265" y="274"/>
                  </a:lnTo>
                  <a:lnTo>
                    <a:pt x="253" y="273"/>
                  </a:lnTo>
                  <a:lnTo>
                    <a:pt x="252" y="275"/>
                  </a:lnTo>
                  <a:lnTo>
                    <a:pt x="246" y="277"/>
                  </a:lnTo>
                  <a:lnTo>
                    <a:pt x="238" y="270"/>
                  </a:lnTo>
                  <a:lnTo>
                    <a:pt x="235" y="274"/>
                  </a:lnTo>
                  <a:lnTo>
                    <a:pt x="234" y="273"/>
                  </a:lnTo>
                  <a:lnTo>
                    <a:pt x="234" y="277"/>
                  </a:lnTo>
                  <a:lnTo>
                    <a:pt x="232" y="275"/>
                  </a:lnTo>
                  <a:lnTo>
                    <a:pt x="231" y="278"/>
                  </a:lnTo>
                  <a:lnTo>
                    <a:pt x="230" y="277"/>
                  </a:lnTo>
                  <a:lnTo>
                    <a:pt x="228" y="284"/>
                  </a:lnTo>
                  <a:lnTo>
                    <a:pt x="227" y="281"/>
                  </a:lnTo>
                  <a:lnTo>
                    <a:pt x="222" y="286"/>
                  </a:lnTo>
                  <a:lnTo>
                    <a:pt x="216" y="286"/>
                  </a:lnTo>
                  <a:lnTo>
                    <a:pt x="212" y="283"/>
                  </a:lnTo>
                  <a:lnTo>
                    <a:pt x="203" y="284"/>
                  </a:lnTo>
                  <a:lnTo>
                    <a:pt x="204" y="289"/>
                  </a:lnTo>
                  <a:lnTo>
                    <a:pt x="203" y="289"/>
                  </a:lnTo>
                  <a:lnTo>
                    <a:pt x="194" y="296"/>
                  </a:lnTo>
                  <a:lnTo>
                    <a:pt x="190" y="293"/>
                  </a:lnTo>
                  <a:lnTo>
                    <a:pt x="185" y="296"/>
                  </a:lnTo>
                  <a:lnTo>
                    <a:pt x="182" y="301"/>
                  </a:lnTo>
                  <a:lnTo>
                    <a:pt x="184" y="302"/>
                  </a:lnTo>
                  <a:lnTo>
                    <a:pt x="181" y="305"/>
                  </a:lnTo>
                  <a:lnTo>
                    <a:pt x="178" y="301"/>
                  </a:lnTo>
                  <a:lnTo>
                    <a:pt x="176" y="303"/>
                  </a:lnTo>
                  <a:lnTo>
                    <a:pt x="175" y="301"/>
                  </a:lnTo>
                  <a:lnTo>
                    <a:pt x="170" y="303"/>
                  </a:lnTo>
                  <a:lnTo>
                    <a:pt x="170" y="302"/>
                  </a:lnTo>
                  <a:lnTo>
                    <a:pt x="167" y="302"/>
                  </a:lnTo>
                  <a:lnTo>
                    <a:pt x="166" y="299"/>
                  </a:lnTo>
                  <a:lnTo>
                    <a:pt x="164" y="301"/>
                  </a:lnTo>
                  <a:lnTo>
                    <a:pt x="163" y="298"/>
                  </a:lnTo>
                  <a:lnTo>
                    <a:pt x="152" y="302"/>
                  </a:lnTo>
                  <a:lnTo>
                    <a:pt x="150" y="301"/>
                  </a:lnTo>
                  <a:lnTo>
                    <a:pt x="150" y="301"/>
                  </a:lnTo>
                  <a:lnTo>
                    <a:pt x="139" y="280"/>
                  </a:lnTo>
                  <a:lnTo>
                    <a:pt x="135" y="280"/>
                  </a:lnTo>
                  <a:lnTo>
                    <a:pt x="132" y="274"/>
                  </a:lnTo>
                  <a:lnTo>
                    <a:pt x="127" y="274"/>
                  </a:lnTo>
                  <a:lnTo>
                    <a:pt x="126" y="271"/>
                  </a:lnTo>
                  <a:lnTo>
                    <a:pt x="117" y="273"/>
                  </a:lnTo>
                  <a:lnTo>
                    <a:pt x="115" y="270"/>
                  </a:lnTo>
                  <a:lnTo>
                    <a:pt x="111" y="267"/>
                  </a:lnTo>
                  <a:lnTo>
                    <a:pt x="107" y="262"/>
                  </a:lnTo>
                  <a:lnTo>
                    <a:pt x="107" y="253"/>
                  </a:lnTo>
                  <a:lnTo>
                    <a:pt x="104" y="252"/>
                  </a:lnTo>
                  <a:lnTo>
                    <a:pt x="105" y="250"/>
                  </a:lnTo>
                  <a:lnTo>
                    <a:pt x="102" y="248"/>
                  </a:lnTo>
                  <a:lnTo>
                    <a:pt x="105" y="245"/>
                  </a:lnTo>
                  <a:lnTo>
                    <a:pt x="102" y="243"/>
                  </a:lnTo>
                  <a:lnTo>
                    <a:pt x="105" y="243"/>
                  </a:lnTo>
                  <a:lnTo>
                    <a:pt x="104" y="242"/>
                  </a:lnTo>
                  <a:lnTo>
                    <a:pt x="107" y="242"/>
                  </a:lnTo>
                  <a:lnTo>
                    <a:pt x="107" y="240"/>
                  </a:lnTo>
                  <a:lnTo>
                    <a:pt x="109" y="237"/>
                  </a:lnTo>
                  <a:lnTo>
                    <a:pt x="114" y="239"/>
                  </a:lnTo>
                  <a:lnTo>
                    <a:pt x="118" y="236"/>
                  </a:lnTo>
                  <a:lnTo>
                    <a:pt x="123" y="228"/>
                  </a:lnTo>
                  <a:lnTo>
                    <a:pt x="112" y="218"/>
                  </a:lnTo>
                  <a:lnTo>
                    <a:pt x="102" y="217"/>
                  </a:lnTo>
                  <a:lnTo>
                    <a:pt x="96" y="214"/>
                  </a:lnTo>
                  <a:lnTo>
                    <a:pt x="98" y="208"/>
                  </a:lnTo>
                  <a:lnTo>
                    <a:pt x="107" y="203"/>
                  </a:lnTo>
                  <a:lnTo>
                    <a:pt x="108" y="200"/>
                  </a:lnTo>
                  <a:lnTo>
                    <a:pt x="104" y="194"/>
                  </a:lnTo>
                  <a:lnTo>
                    <a:pt x="104" y="187"/>
                  </a:lnTo>
                  <a:lnTo>
                    <a:pt x="99" y="187"/>
                  </a:lnTo>
                  <a:lnTo>
                    <a:pt x="102" y="184"/>
                  </a:lnTo>
                  <a:lnTo>
                    <a:pt x="101" y="181"/>
                  </a:lnTo>
                  <a:lnTo>
                    <a:pt x="102" y="177"/>
                  </a:lnTo>
                  <a:lnTo>
                    <a:pt x="98" y="172"/>
                  </a:lnTo>
                  <a:lnTo>
                    <a:pt x="101" y="165"/>
                  </a:lnTo>
                  <a:lnTo>
                    <a:pt x="89" y="161"/>
                  </a:lnTo>
                  <a:lnTo>
                    <a:pt x="87" y="155"/>
                  </a:lnTo>
                  <a:lnTo>
                    <a:pt x="90" y="152"/>
                  </a:lnTo>
                  <a:lnTo>
                    <a:pt x="89" y="149"/>
                  </a:lnTo>
                  <a:lnTo>
                    <a:pt x="86" y="147"/>
                  </a:lnTo>
                  <a:lnTo>
                    <a:pt x="75" y="155"/>
                  </a:lnTo>
                  <a:lnTo>
                    <a:pt x="71" y="156"/>
                  </a:lnTo>
                  <a:lnTo>
                    <a:pt x="41" y="150"/>
                  </a:lnTo>
                  <a:lnTo>
                    <a:pt x="37" y="152"/>
                  </a:lnTo>
                  <a:lnTo>
                    <a:pt x="35" y="150"/>
                  </a:lnTo>
                  <a:lnTo>
                    <a:pt x="18" y="152"/>
                  </a:lnTo>
                  <a:lnTo>
                    <a:pt x="18" y="152"/>
                  </a:lnTo>
                  <a:lnTo>
                    <a:pt x="15" y="144"/>
                  </a:lnTo>
                  <a:lnTo>
                    <a:pt x="10" y="140"/>
                  </a:lnTo>
                  <a:lnTo>
                    <a:pt x="3" y="131"/>
                  </a:lnTo>
                  <a:lnTo>
                    <a:pt x="0" y="115"/>
                  </a:lnTo>
                  <a:lnTo>
                    <a:pt x="0" y="111"/>
                  </a:lnTo>
                  <a:lnTo>
                    <a:pt x="4" y="108"/>
                  </a:lnTo>
                  <a:lnTo>
                    <a:pt x="1" y="102"/>
                  </a:lnTo>
                  <a:lnTo>
                    <a:pt x="0" y="93"/>
                  </a:lnTo>
                  <a:lnTo>
                    <a:pt x="28" y="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9" name="Freeform 31">
              <a:extLst>
                <a:ext uri="{FF2B5EF4-FFF2-40B4-BE49-F238E27FC236}">
                  <a16:creationId xmlns:a16="http://schemas.microsoft.com/office/drawing/2014/main" id="{071BBF32-A4FC-44B9-A2C2-D9009A34A57F}"/>
                </a:ext>
              </a:extLst>
            </p:cNvPr>
            <p:cNvSpPr>
              <a:spLocks noEditPoints="1"/>
            </p:cNvSpPr>
            <p:nvPr/>
          </p:nvSpPr>
          <p:spPr bwMode="auto">
            <a:xfrm>
              <a:off x="10718800" y="4692650"/>
              <a:ext cx="301625" cy="409575"/>
            </a:xfrm>
            <a:custGeom>
              <a:avLst/>
              <a:gdLst>
                <a:gd name="T0" fmla="*/ 156 w 190"/>
                <a:gd name="T1" fmla="*/ 155 h 258"/>
                <a:gd name="T2" fmla="*/ 154 w 190"/>
                <a:gd name="T3" fmla="*/ 165 h 258"/>
                <a:gd name="T4" fmla="*/ 134 w 190"/>
                <a:gd name="T5" fmla="*/ 156 h 258"/>
                <a:gd name="T6" fmla="*/ 144 w 190"/>
                <a:gd name="T7" fmla="*/ 155 h 258"/>
                <a:gd name="T8" fmla="*/ 171 w 190"/>
                <a:gd name="T9" fmla="*/ 59 h 258"/>
                <a:gd name="T10" fmla="*/ 175 w 190"/>
                <a:gd name="T11" fmla="*/ 78 h 258"/>
                <a:gd name="T12" fmla="*/ 156 w 190"/>
                <a:gd name="T13" fmla="*/ 65 h 258"/>
                <a:gd name="T14" fmla="*/ 77 w 190"/>
                <a:gd name="T15" fmla="*/ 38 h 258"/>
                <a:gd name="T16" fmla="*/ 89 w 190"/>
                <a:gd name="T17" fmla="*/ 30 h 258"/>
                <a:gd name="T18" fmla="*/ 107 w 190"/>
                <a:gd name="T19" fmla="*/ 16 h 258"/>
                <a:gd name="T20" fmla="*/ 134 w 190"/>
                <a:gd name="T21" fmla="*/ 13 h 258"/>
                <a:gd name="T22" fmla="*/ 151 w 190"/>
                <a:gd name="T23" fmla="*/ 6 h 258"/>
                <a:gd name="T24" fmla="*/ 168 w 190"/>
                <a:gd name="T25" fmla="*/ 0 h 258"/>
                <a:gd name="T26" fmla="*/ 165 w 190"/>
                <a:gd name="T27" fmla="*/ 18 h 258"/>
                <a:gd name="T28" fmla="*/ 184 w 190"/>
                <a:gd name="T29" fmla="*/ 47 h 258"/>
                <a:gd name="T30" fmla="*/ 184 w 190"/>
                <a:gd name="T31" fmla="*/ 62 h 258"/>
                <a:gd name="T32" fmla="*/ 181 w 190"/>
                <a:gd name="T33" fmla="*/ 71 h 258"/>
                <a:gd name="T34" fmla="*/ 172 w 190"/>
                <a:gd name="T35" fmla="*/ 58 h 258"/>
                <a:gd name="T36" fmla="*/ 174 w 190"/>
                <a:gd name="T37" fmla="*/ 49 h 258"/>
                <a:gd name="T38" fmla="*/ 163 w 190"/>
                <a:gd name="T39" fmla="*/ 50 h 258"/>
                <a:gd name="T40" fmla="*/ 163 w 190"/>
                <a:gd name="T41" fmla="*/ 43 h 258"/>
                <a:gd name="T42" fmla="*/ 163 w 190"/>
                <a:gd name="T43" fmla="*/ 16 h 258"/>
                <a:gd name="T44" fmla="*/ 141 w 190"/>
                <a:gd name="T45" fmla="*/ 40 h 258"/>
                <a:gd name="T46" fmla="*/ 126 w 190"/>
                <a:gd name="T47" fmla="*/ 55 h 258"/>
                <a:gd name="T48" fmla="*/ 128 w 190"/>
                <a:gd name="T49" fmla="*/ 74 h 258"/>
                <a:gd name="T50" fmla="*/ 129 w 190"/>
                <a:gd name="T51" fmla="*/ 72 h 258"/>
                <a:gd name="T52" fmla="*/ 137 w 190"/>
                <a:gd name="T53" fmla="*/ 87 h 258"/>
                <a:gd name="T54" fmla="*/ 160 w 190"/>
                <a:gd name="T55" fmla="*/ 112 h 258"/>
                <a:gd name="T56" fmla="*/ 151 w 190"/>
                <a:gd name="T57" fmla="*/ 125 h 258"/>
                <a:gd name="T58" fmla="*/ 143 w 190"/>
                <a:gd name="T59" fmla="*/ 119 h 258"/>
                <a:gd name="T60" fmla="*/ 114 w 190"/>
                <a:gd name="T61" fmla="*/ 108 h 258"/>
                <a:gd name="T62" fmla="*/ 138 w 190"/>
                <a:gd name="T63" fmla="*/ 137 h 258"/>
                <a:gd name="T64" fmla="*/ 131 w 190"/>
                <a:gd name="T65" fmla="*/ 162 h 258"/>
                <a:gd name="T66" fmla="*/ 129 w 190"/>
                <a:gd name="T67" fmla="*/ 165 h 258"/>
                <a:gd name="T68" fmla="*/ 126 w 190"/>
                <a:gd name="T69" fmla="*/ 183 h 258"/>
                <a:gd name="T70" fmla="*/ 144 w 190"/>
                <a:gd name="T71" fmla="*/ 217 h 258"/>
                <a:gd name="T72" fmla="*/ 143 w 190"/>
                <a:gd name="T73" fmla="*/ 234 h 258"/>
                <a:gd name="T74" fmla="*/ 140 w 190"/>
                <a:gd name="T75" fmla="*/ 246 h 258"/>
                <a:gd name="T76" fmla="*/ 128 w 190"/>
                <a:gd name="T77" fmla="*/ 222 h 258"/>
                <a:gd name="T78" fmla="*/ 123 w 190"/>
                <a:gd name="T79" fmla="*/ 197 h 258"/>
                <a:gd name="T80" fmla="*/ 116 w 190"/>
                <a:gd name="T81" fmla="*/ 186 h 258"/>
                <a:gd name="T82" fmla="*/ 126 w 190"/>
                <a:gd name="T83" fmla="*/ 212 h 258"/>
                <a:gd name="T84" fmla="*/ 110 w 190"/>
                <a:gd name="T85" fmla="*/ 233 h 258"/>
                <a:gd name="T86" fmla="*/ 117 w 190"/>
                <a:gd name="T87" fmla="*/ 246 h 258"/>
                <a:gd name="T88" fmla="*/ 126 w 190"/>
                <a:gd name="T89" fmla="*/ 256 h 258"/>
                <a:gd name="T90" fmla="*/ 88 w 190"/>
                <a:gd name="T91" fmla="*/ 233 h 258"/>
                <a:gd name="T92" fmla="*/ 60 w 190"/>
                <a:gd name="T93" fmla="*/ 222 h 258"/>
                <a:gd name="T94" fmla="*/ 43 w 190"/>
                <a:gd name="T95" fmla="*/ 217 h 258"/>
                <a:gd name="T96" fmla="*/ 33 w 190"/>
                <a:gd name="T97" fmla="*/ 197 h 258"/>
                <a:gd name="T98" fmla="*/ 24 w 190"/>
                <a:gd name="T99" fmla="*/ 174 h 258"/>
                <a:gd name="T100" fmla="*/ 14 w 190"/>
                <a:gd name="T101" fmla="*/ 158 h 258"/>
                <a:gd name="T102" fmla="*/ 3 w 190"/>
                <a:gd name="T103" fmla="*/ 134 h 258"/>
                <a:gd name="T104" fmla="*/ 3 w 190"/>
                <a:gd name="T105" fmla="*/ 111 h 258"/>
                <a:gd name="T106" fmla="*/ 18 w 190"/>
                <a:gd name="T107" fmla="*/ 94 h 258"/>
                <a:gd name="T108" fmla="*/ 31 w 190"/>
                <a:gd name="T109" fmla="*/ 94 h 258"/>
                <a:gd name="T110" fmla="*/ 51 w 190"/>
                <a:gd name="T111" fmla="*/ 94 h 258"/>
                <a:gd name="T112" fmla="*/ 54 w 190"/>
                <a:gd name="T113" fmla="*/ 78 h 258"/>
                <a:gd name="T114" fmla="*/ 76 w 190"/>
                <a:gd name="T115" fmla="*/ 59 h 258"/>
                <a:gd name="T116" fmla="*/ 77 w 190"/>
                <a:gd name="T117" fmla="*/ 3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0" h="258">
                  <a:moveTo>
                    <a:pt x="144" y="155"/>
                  </a:moveTo>
                  <a:lnTo>
                    <a:pt x="150" y="155"/>
                  </a:lnTo>
                  <a:lnTo>
                    <a:pt x="153" y="159"/>
                  </a:lnTo>
                  <a:lnTo>
                    <a:pt x="156" y="155"/>
                  </a:lnTo>
                  <a:lnTo>
                    <a:pt x="159" y="156"/>
                  </a:lnTo>
                  <a:lnTo>
                    <a:pt x="157" y="162"/>
                  </a:lnTo>
                  <a:lnTo>
                    <a:pt x="160" y="164"/>
                  </a:lnTo>
                  <a:lnTo>
                    <a:pt x="154" y="165"/>
                  </a:lnTo>
                  <a:lnTo>
                    <a:pt x="149" y="164"/>
                  </a:lnTo>
                  <a:lnTo>
                    <a:pt x="150" y="167"/>
                  </a:lnTo>
                  <a:lnTo>
                    <a:pt x="147" y="167"/>
                  </a:lnTo>
                  <a:lnTo>
                    <a:pt x="134" y="156"/>
                  </a:lnTo>
                  <a:lnTo>
                    <a:pt x="137" y="155"/>
                  </a:lnTo>
                  <a:lnTo>
                    <a:pt x="141" y="159"/>
                  </a:lnTo>
                  <a:lnTo>
                    <a:pt x="143" y="153"/>
                  </a:lnTo>
                  <a:lnTo>
                    <a:pt x="144" y="155"/>
                  </a:lnTo>
                  <a:close/>
                  <a:moveTo>
                    <a:pt x="157" y="56"/>
                  </a:moveTo>
                  <a:lnTo>
                    <a:pt x="162" y="59"/>
                  </a:lnTo>
                  <a:lnTo>
                    <a:pt x="166" y="58"/>
                  </a:lnTo>
                  <a:lnTo>
                    <a:pt x="171" y="59"/>
                  </a:lnTo>
                  <a:lnTo>
                    <a:pt x="175" y="72"/>
                  </a:lnTo>
                  <a:lnTo>
                    <a:pt x="178" y="75"/>
                  </a:lnTo>
                  <a:lnTo>
                    <a:pt x="177" y="77"/>
                  </a:lnTo>
                  <a:lnTo>
                    <a:pt x="175" y="78"/>
                  </a:lnTo>
                  <a:lnTo>
                    <a:pt x="171" y="74"/>
                  </a:lnTo>
                  <a:lnTo>
                    <a:pt x="160" y="68"/>
                  </a:lnTo>
                  <a:lnTo>
                    <a:pt x="159" y="63"/>
                  </a:lnTo>
                  <a:lnTo>
                    <a:pt x="156" y="65"/>
                  </a:lnTo>
                  <a:lnTo>
                    <a:pt x="153" y="62"/>
                  </a:lnTo>
                  <a:lnTo>
                    <a:pt x="151" y="58"/>
                  </a:lnTo>
                  <a:lnTo>
                    <a:pt x="157" y="56"/>
                  </a:lnTo>
                  <a:close/>
                  <a:moveTo>
                    <a:pt x="77" y="38"/>
                  </a:moveTo>
                  <a:lnTo>
                    <a:pt x="83" y="35"/>
                  </a:lnTo>
                  <a:lnTo>
                    <a:pt x="82" y="34"/>
                  </a:lnTo>
                  <a:lnTo>
                    <a:pt x="89" y="32"/>
                  </a:lnTo>
                  <a:lnTo>
                    <a:pt x="89" y="30"/>
                  </a:lnTo>
                  <a:lnTo>
                    <a:pt x="94" y="30"/>
                  </a:lnTo>
                  <a:lnTo>
                    <a:pt x="95" y="28"/>
                  </a:lnTo>
                  <a:lnTo>
                    <a:pt x="100" y="30"/>
                  </a:lnTo>
                  <a:lnTo>
                    <a:pt x="107" y="16"/>
                  </a:lnTo>
                  <a:lnTo>
                    <a:pt x="113" y="21"/>
                  </a:lnTo>
                  <a:lnTo>
                    <a:pt x="119" y="10"/>
                  </a:lnTo>
                  <a:lnTo>
                    <a:pt x="129" y="9"/>
                  </a:lnTo>
                  <a:lnTo>
                    <a:pt x="134" y="13"/>
                  </a:lnTo>
                  <a:lnTo>
                    <a:pt x="141" y="7"/>
                  </a:lnTo>
                  <a:lnTo>
                    <a:pt x="144" y="9"/>
                  </a:lnTo>
                  <a:lnTo>
                    <a:pt x="144" y="9"/>
                  </a:lnTo>
                  <a:lnTo>
                    <a:pt x="151" y="6"/>
                  </a:lnTo>
                  <a:lnTo>
                    <a:pt x="151" y="6"/>
                  </a:lnTo>
                  <a:lnTo>
                    <a:pt x="154" y="6"/>
                  </a:lnTo>
                  <a:lnTo>
                    <a:pt x="156" y="7"/>
                  </a:lnTo>
                  <a:lnTo>
                    <a:pt x="168" y="0"/>
                  </a:lnTo>
                  <a:lnTo>
                    <a:pt x="172" y="6"/>
                  </a:lnTo>
                  <a:lnTo>
                    <a:pt x="172" y="6"/>
                  </a:lnTo>
                  <a:lnTo>
                    <a:pt x="166" y="9"/>
                  </a:lnTo>
                  <a:lnTo>
                    <a:pt x="165" y="18"/>
                  </a:lnTo>
                  <a:lnTo>
                    <a:pt x="171" y="31"/>
                  </a:lnTo>
                  <a:lnTo>
                    <a:pt x="180" y="46"/>
                  </a:lnTo>
                  <a:lnTo>
                    <a:pt x="181" y="49"/>
                  </a:lnTo>
                  <a:lnTo>
                    <a:pt x="184" y="47"/>
                  </a:lnTo>
                  <a:lnTo>
                    <a:pt x="187" y="49"/>
                  </a:lnTo>
                  <a:lnTo>
                    <a:pt x="190" y="50"/>
                  </a:lnTo>
                  <a:lnTo>
                    <a:pt x="184" y="55"/>
                  </a:lnTo>
                  <a:lnTo>
                    <a:pt x="184" y="62"/>
                  </a:lnTo>
                  <a:lnTo>
                    <a:pt x="183" y="65"/>
                  </a:lnTo>
                  <a:lnTo>
                    <a:pt x="184" y="72"/>
                  </a:lnTo>
                  <a:lnTo>
                    <a:pt x="183" y="74"/>
                  </a:lnTo>
                  <a:lnTo>
                    <a:pt x="181" y="71"/>
                  </a:lnTo>
                  <a:lnTo>
                    <a:pt x="178" y="71"/>
                  </a:lnTo>
                  <a:lnTo>
                    <a:pt x="178" y="65"/>
                  </a:lnTo>
                  <a:lnTo>
                    <a:pt x="175" y="63"/>
                  </a:lnTo>
                  <a:lnTo>
                    <a:pt x="172" y="58"/>
                  </a:lnTo>
                  <a:lnTo>
                    <a:pt x="177" y="58"/>
                  </a:lnTo>
                  <a:lnTo>
                    <a:pt x="178" y="53"/>
                  </a:lnTo>
                  <a:lnTo>
                    <a:pt x="174" y="44"/>
                  </a:lnTo>
                  <a:lnTo>
                    <a:pt x="174" y="49"/>
                  </a:lnTo>
                  <a:lnTo>
                    <a:pt x="168" y="47"/>
                  </a:lnTo>
                  <a:lnTo>
                    <a:pt x="168" y="53"/>
                  </a:lnTo>
                  <a:lnTo>
                    <a:pt x="166" y="55"/>
                  </a:lnTo>
                  <a:lnTo>
                    <a:pt x="163" y="50"/>
                  </a:lnTo>
                  <a:lnTo>
                    <a:pt x="160" y="53"/>
                  </a:lnTo>
                  <a:lnTo>
                    <a:pt x="157" y="50"/>
                  </a:lnTo>
                  <a:lnTo>
                    <a:pt x="162" y="49"/>
                  </a:lnTo>
                  <a:lnTo>
                    <a:pt x="163" y="43"/>
                  </a:lnTo>
                  <a:lnTo>
                    <a:pt x="168" y="43"/>
                  </a:lnTo>
                  <a:lnTo>
                    <a:pt x="171" y="38"/>
                  </a:lnTo>
                  <a:lnTo>
                    <a:pt x="165" y="27"/>
                  </a:lnTo>
                  <a:lnTo>
                    <a:pt x="163" y="16"/>
                  </a:lnTo>
                  <a:lnTo>
                    <a:pt x="157" y="18"/>
                  </a:lnTo>
                  <a:lnTo>
                    <a:pt x="159" y="22"/>
                  </a:lnTo>
                  <a:lnTo>
                    <a:pt x="149" y="28"/>
                  </a:lnTo>
                  <a:lnTo>
                    <a:pt x="141" y="40"/>
                  </a:lnTo>
                  <a:lnTo>
                    <a:pt x="134" y="41"/>
                  </a:lnTo>
                  <a:lnTo>
                    <a:pt x="129" y="49"/>
                  </a:lnTo>
                  <a:lnTo>
                    <a:pt x="129" y="53"/>
                  </a:lnTo>
                  <a:lnTo>
                    <a:pt x="126" y="55"/>
                  </a:lnTo>
                  <a:lnTo>
                    <a:pt x="125" y="58"/>
                  </a:lnTo>
                  <a:lnTo>
                    <a:pt x="126" y="63"/>
                  </a:lnTo>
                  <a:lnTo>
                    <a:pt x="125" y="71"/>
                  </a:lnTo>
                  <a:lnTo>
                    <a:pt x="128" y="74"/>
                  </a:lnTo>
                  <a:lnTo>
                    <a:pt x="125" y="80"/>
                  </a:lnTo>
                  <a:lnTo>
                    <a:pt x="128" y="81"/>
                  </a:lnTo>
                  <a:lnTo>
                    <a:pt x="131" y="80"/>
                  </a:lnTo>
                  <a:lnTo>
                    <a:pt x="129" y="72"/>
                  </a:lnTo>
                  <a:lnTo>
                    <a:pt x="135" y="66"/>
                  </a:lnTo>
                  <a:lnTo>
                    <a:pt x="137" y="68"/>
                  </a:lnTo>
                  <a:lnTo>
                    <a:pt x="134" y="80"/>
                  </a:lnTo>
                  <a:lnTo>
                    <a:pt x="137" y="87"/>
                  </a:lnTo>
                  <a:lnTo>
                    <a:pt x="150" y="94"/>
                  </a:lnTo>
                  <a:lnTo>
                    <a:pt x="149" y="106"/>
                  </a:lnTo>
                  <a:lnTo>
                    <a:pt x="150" y="108"/>
                  </a:lnTo>
                  <a:lnTo>
                    <a:pt x="160" y="112"/>
                  </a:lnTo>
                  <a:lnTo>
                    <a:pt x="160" y="115"/>
                  </a:lnTo>
                  <a:lnTo>
                    <a:pt x="157" y="116"/>
                  </a:lnTo>
                  <a:lnTo>
                    <a:pt x="153" y="116"/>
                  </a:lnTo>
                  <a:lnTo>
                    <a:pt x="151" y="125"/>
                  </a:lnTo>
                  <a:lnTo>
                    <a:pt x="147" y="127"/>
                  </a:lnTo>
                  <a:lnTo>
                    <a:pt x="146" y="124"/>
                  </a:lnTo>
                  <a:lnTo>
                    <a:pt x="141" y="122"/>
                  </a:lnTo>
                  <a:lnTo>
                    <a:pt x="143" y="119"/>
                  </a:lnTo>
                  <a:lnTo>
                    <a:pt x="138" y="112"/>
                  </a:lnTo>
                  <a:lnTo>
                    <a:pt x="122" y="100"/>
                  </a:lnTo>
                  <a:lnTo>
                    <a:pt x="119" y="105"/>
                  </a:lnTo>
                  <a:lnTo>
                    <a:pt x="114" y="108"/>
                  </a:lnTo>
                  <a:lnTo>
                    <a:pt x="119" y="112"/>
                  </a:lnTo>
                  <a:lnTo>
                    <a:pt x="126" y="114"/>
                  </a:lnTo>
                  <a:lnTo>
                    <a:pt x="128" y="130"/>
                  </a:lnTo>
                  <a:lnTo>
                    <a:pt x="138" y="137"/>
                  </a:lnTo>
                  <a:lnTo>
                    <a:pt x="128" y="141"/>
                  </a:lnTo>
                  <a:lnTo>
                    <a:pt x="126" y="153"/>
                  </a:lnTo>
                  <a:lnTo>
                    <a:pt x="131" y="159"/>
                  </a:lnTo>
                  <a:lnTo>
                    <a:pt x="131" y="162"/>
                  </a:lnTo>
                  <a:lnTo>
                    <a:pt x="128" y="162"/>
                  </a:lnTo>
                  <a:lnTo>
                    <a:pt x="123" y="161"/>
                  </a:lnTo>
                  <a:lnTo>
                    <a:pt x="122" y="162"/>
                  </a:lnTo>
                  <a:lnTo>
                    <a:pt x="129" y="165"/>
                  </a:lnTo>
                  <a:lnTo>
                    <a:pt x="126" y="171"/>
                  </a:lnTo>
                  <a:lnTo>
                    <a:pt x="132" y="174"/>
                  </a:lnTo>
                  <a:lnTo>
                    <a:pt x="129" y="181"/>
                  </a:lnTo>
                  <a:lnTo>
                    <a:pt x="126" y="183"/>
                  </a:lnTo>
                  <a:lnTo>
                    <a:pt x="128" y="196"/>
                  </a:lnTo>
                  <a:lnTo>
                    <a:pt x="137" y="214"/>
                  </a:lnTo>
                  <a:lnTo>
                    <a:pt x="140" y="217"/>
                  </a:lnTo>
                  <a:lnTo>
                    <a:pt x="144" y="217"/>
                  </a:lnTo>
                  <a:lnTo>
                    <a:pt x="146" y="222"/>
                  </a:lnTo>
                  <a:lnTo>
                    <a:pt x="146" y="227"/>
                  </a:lnTo>
                  <a:lnTo>
                    <a:pt x="141" y="230"/>
                  </a:lnTo>
                  <a:lnTo>
                    <a:pt x="143" y="234"/>
                  </a:lnTo>
                  <a:lnTo>
                    <a:pt x="147" y="240"/>
                  </a:lnTo>
                  <a:lnTo>
                    <a:pt x="144" y="245"/>
                  </a:lnTo>
                  <a:lnTo>
                    <a:pt x="141" y="243"/>
                  </a:lnTo>
                  <a:lnTo>
                    <a:pt x="140" y="246"/>
                  </a:lnTo>
                  <a:lnTo>
                    <a:pt x="135" y="240"/>
                  </a:lnTo>
                  <a:lnTo>
                    <a:pt x="128" y="240"/>
                  </a:lnTo>
                  <a:lnTo>
                    <a:pt x="131" y="225"/>
                  </a:lnTo>
                  <a:lnTo>
                    <a:pt x="128" y="222"/>
                  </a:lnTo>
                  <a:lnTo>
                    <a:pt x="131" y="221"/>
                  </a:lnTo>
                  <a:lnTo>
                    <a:pt x="131" y="217"/>
                  </a:lnTo>
                  <a:lnTo>
                    <a:pt x="128" y="202"/>
                  </a:lnTo>
                  <a:lnTo>
                    <a:pt x="123" y="197"/>
                  </a:lnTo>
                  <a:lnTo>
                    <a:pt x="120" y="187"/>
                  </a:lnTo>
                  <a:lnTo>
                    <a:pt x="123" y="184"/>
                  </a:lnTo>
                  <a:lnTo>
                    <a:pt x="119" y="181"/>
                  </a:lnTo>
                  <a:lnTo>
                    <a:pt x="116" y="186"/>
                  </a:lnTo>
                  <a:lnTo>
                    <a:pt x="120" y="192"/>
                  </a:lnTo>
                  <a:lnTo>
                    <a:pt x="120" y="199"/>
                  </a:lnTo>
                  <a:lnTo>
                    <a:pt x="128" y="205"/>
                  </a:lnTo>
                  <a:lnTo>
                    <a:pt x="126" y="212"/>
                  </a:lnTo>
                  <a:lnTo>
                    <a:pt x="128" y="215"/>
                  </a:lnTo>
                  <a:lnTo>
                    <a:pt x="123" y="225"/>
                  </a:lnTo>
                  <a:lnTo>
                    <a:pt x="114" y="234"/>
                  </a:lnTo>
                  <a:lnTo>
                    <a:pt x="110" y="233"/>
                  </a:lnTo>
                  <a:lnTo>
                    <a:pt x="104" y="245"/>
                  </a:lnTo>
                  <a:lnTo>
                    <a:pt x="107" y="250"/>
                  </a:lnTo>
                  <a:lnTo>
                    <a:pt x="114" y="255"/>
                  </a:lnTo>
                  <a:lnTo>
                    <a:pt x="117" y="246"/>
                  </a:lnTo>
                  <a:lnTo>
                    <a:pt x="125" y="240"/>
                  </a:lnTo>
                  <a:lnTo>
                    <a:pt x="122" y="249"/>
                  </a:lnTo>
                  <a:lnTo>
                    <a:pt x="123" y="255"/>
                  </a:lnTo>
                  <a:lnTo>
                    <a:pt x="126" y="256"/>
                  </a:lnTo>
                  <a:lnTo>
                    <a:pt x="126" y="256"/>
                  </a:lnTo>
                  <a:lnTo>
                    <a:pt x="106" y="258"/>
                  </a:lnTo>
                  <a:lnTo>
                    <a:pt x="98" y="250"/>
                  </a:lnTo>
                  <a:lnTo>
                    <a:pt x="88" y="233"/>
                  </a:lnTo>
                  <a:lnTo>
                    <a:pt x="85" y="233"/>
                  </a:lnTo>
                  <a:lnTo>
                    <a:pt x="80" y="230"/>
                  </a:lnTo>
                  <a:lnTo>
                    <a:pt x="74" y="231"/>
                  </a:lnTo>
                  <a:lnTo>
                    <a:pt x="60" y="222"/>
                  </a:lnTo>
                  <a:lnTo>
                    <a:pt x="54" y="224"/>
                  </a:lnTo>
                  <a:lnTo>
                    <a:pt x="48" y="220"/>
                  </a:lnTo>
                  <a:lnTo>
                    <a:pt x="43" y="220"/>
                  </a:lnTo>
                  <a:lnTo>
                    <a:pt x="43" y="217"/>
                  </a:lnTo>
                  <a:lnTo>
                    <a:pt x="46" y="212"/>
                  </a:lnTo>
                  <a:lnTo>
                    <a:pt x="45" y="206"/>
                  </a:lnTo>
                  <a:lnTo>
                    <a:pt x="31" y="200"/>
                  </a:lnTo>
                  <a:lnTo>
                    <a:pt x="33" y="197"/>
                  </a:lnTo>
                  <a:lnTo>
                    <a:pt x="29" y="181"/>
                  </a:lnTo>
                  <a:lnTo>
                    <a:pt x="30" y="172"/>
                  </a:lnTo>
                  <a:lnTo>
                    <a:pt x="26" y="171"/>
                  </a:lnTo>
                  <a:lnTo>
                    <a:pt x="24" y="174"/>
                  </a:lnTo>
                  <a:lnTo>
                    <a:pt x="15" y="172"/>
                  </a:lnTo>
                  <a:lnTo>
                    <a:pt x="15" y="172"/>
                  </a:lnTo>
                  <a:lnTo>
                    <a:pt x="11" y="165"/>
                  </a:lnTo>
                  <a:lnTo>
                    <a:pt x="14" y="158"/>
                  </a:lnTo>
                  <a:lnTo>
                    <a:pt x="8" y="152"/>
                  </a:lnTo>
                  <a:lnTo>
                    <a:pt x="9" y="139"/>
                  </a:lnTo>
                  <a:lnTo>
                    <a:pt x="3" y="134"/>
                  </a:lnTo>
                  <a:lnTo>
                    <a:pt x="3" y="134"/>
                  </a:lnTo>
                  <a:lnTo>
                    <a:pt x="2" y="127"/>
                  </a:lnTo>
                  <a:lnTo>
                    <a:pt x="5" y="121"/>
                  </a:lnTo>
                  <a:lnTo>
                    <a:pt x="2" y="114"/>
                  </a:lnTo>
                  <a:lnTo>
                    <a:pt x="3" y="111"/>
                  </a:lnTo>
                  <a:lnTo>
                    <a:pt x="0" y="108"/>
                  </a:lnTo>
                  <a:lnTo>
                    <a:pt x="8" y="96"/>
                  </a:lnTo>
                  <a:lnTo>
                    <a:pt x="11" y="94"/>
                  </a:lnTo>
                  <a:lnTo>
                    <a:pt x="18" y="94"/>
                  </a:lnTo>
                  <a:lnTo>
                    <a:pt x="20" y="90"/>
                  </a:lnTo>
                  <a:lnTo>
                    <a:pt x="27" y="88"/>
                  </a:lnTo>
                  <a:lnTo>
                    <a:pt x="30" y="90"/>
                  </a:lnTo>
                  <a:lnTo>
                    <a:pt x="31" y="94"/>
                  </a:lnTo>
                  <a:lnTo>
                    <a:pt x="34" y="94"/>
                  </a:lnTo>
                  <a:lnTo>
                    <a:pt x="40" y="99"/>
                  </a:lnTo>
                  <a:lnTo>
                    <a:pt x="49" y="102"/>
                  </a:lnTo>
                  <a:lnTo>
                    <a:pt x="51" y="94"/>
                  </a:lnTo>
                  <a:lnTo>
                    <a:pt x="46" y="91"/>
                  </a:lnTo>
                  <a:lnTo>
                    <a:pt x="49" y="88"/>
                  </a:lnTo>
                  <a:lnTo>
                    <a:pt x="49" y="84"/>
                  </a:lnTo>
                  <a:lnTo>
                    <a:pt x="54" y="78"/>
                  </a:lnTo>
                  <a:lnTo>
                    <a:pt x="54" y="71"/>
                  </a:lnTo>
                  <a:lnTo>
                    <a:pt x="64" y="63"/>
                  </a:lnTo>
                  <a:lnTo>
                    <a:pt x="71" y="65"/>
                  </a:lnTo>
                  <a:lnTo>
                    <a:pt x="76" y="59"/>
                  </a:lnTo>
                  <a:lnTo>
                    <a:pt x="73" y="56"/>
                  </a:lnTo>
                  <a:lnTo>
                    <a:pt x="74" y="53"/>
                  </a:lnTo>
                  <a:lnTo>
                    <a:pt x="74" y="46"/>
                  </a:lnTo>
                  <a:lnTo>
                    <a:pt x="77" y="3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0" name="Freeform 32">
              <a:extLst>
                <a:ext uri="{FF2B5EF4-FFF2-40B4-BE49-F238E27FC236}">
                  <a16:creationId xmlns:a16="http://schemas.microsoft.com/office/drawing/2014/main" id="{F597EB43-2F80-427B-B0FF-5B21CECB2353}"/>
                </a:ext>
              </a:extLst>
            </p:cNvPr>
            <p:cNvSpPr>
              <a:spLocks/>
            </p:cNvSpPr>
            <p:nvPr/>
          </p:nvSpPr>
          <p:spPr bwMode="auto">
            <a:xfrm>
              <a:off x="10182225" y="4905375"/>
              <a:ext cx="560388" cy="423863"/>
            </a:xfrm>
            <a:custGeom>
              <a:avLst/>
              <a:gdLst>
                <a:gd name="T0" fmla="*/ 350 w 353"/>
                <a:gd name="T1" fmla="*/ 24 h 267"/>
                <a:gd name="T2" fmla="*/ 343 w 353"/>
                <a:gd name="T3" fmla="*/ 41 h 267"/>
                <a:gd name="T4" fmla="*/ 347 w 353"/>
                <a:gd name="T5" fmla="*/ 63 h 267"/>
                <a:gd name="T6" fmla="*/ 337 w 353"/>
                <a:gd name="T7" fmla="*/ 97 h 267"/>
                <a:gd name="T8" fmla="*/ 326 w 353"/>
                <a:gd name="T9" fmla="*/ 124 h 267"/>
                <a:gd name="T10" fmla="*/ 337 w 353"/>
                <a:gd name="T11" fmla="*/ 133 h 267"/>
                <a:gd name="T12" fmla="*/ 337 w 353"/>
                <a:gd name="T13" fmla="*/ 158 h 267"/>
                <a:gd name="T14" fmla="*/ 316 w 353"/>
                <a:gd name="T15" fmla="*/ 184 h 267"/>
                <a:gd name="T16" fmla="*/ 307 w 353"/>
                <a:gd name="T17" fmla="*/ 196 h 267"/>
                <a:gd name="T18" fmla="*/ 278 w 353"/>
                <a:gd name="T19" fmla="*/ 192 h 267"/>
                <a:gd name="T20" fmla="*/ 261 w 353"/>
                <a:gd name="T21" fmla="*/ 196 h 267"/>
                <a:gd name="T22" fmla="*/ 248 w 353"/>
                <a:gd name="T23" fmla="*/ 195 h 267"/>
                <a:gd name="T24" fmla="*/ 245 w 353"/>
                <a:gd name="T25" fmla="*/ 211 h 267"/>
                <a:gd name="T26" fmla="*/ 238 w 353"/>
                <a:gd name="T27" fmla="*/ 231 h 267"/>
                <a:gd name="T28" fmla="*/ 206 w 353"/>
                <a:gd name="T29" fmla="*/ 251 h 267"/>
                <a:gd name="T30" fmla="*/ 190 w 353"/>
                <a:gd name="T31" fmla="*/ 259 h 267"/>
                <a:gd name="T32" fmla="*/ 187 w 353"/>
                <a:gd name="T33" fmla="*/ 256 h 267"/>
                <a:gd name="T34" fmla="*/ 168 w 353"/>
                <a:gd name="T35" fmla="*/ 234 h 267"/>
                <a:gd name="T36" fmla="*/ 128 w 353"/>
                <a:gd name="T37" fmla="*/ 228 h 267"/>
                <a:gd name="T38" fmla="*/ 109 w 353"/>
                <a:gd name="T39" fmla="*/ 237 h 267"/>
                <a:gd name="T40" fmla="*/ 67 w 353"/>
                <a:gd name="T41" fmla="*/ 231 h 267"/>
                <a:gd name="T42" fmla="*/ 60 w 353"/>
                <a:gd name="T43" fmla="*/ 225 h 267"/>
                <a:gd name="T44" fmla="*/ 46 w 353"/>
                <a:gd name="T45" fmla="*/ 214 h 267"/>
                <a:gd name="T46" fmla="*/ 41 w 353"/>
                <a:gd name="T47" fmla="*/ 215 h 267"/>
                <a:gd name="T48" fmla="*/ 38 w 353"/>
                <a:gd name="T49" fmla="*/ 195 h 267"/>
                <a:gd name="T50" fmla="*/ 27 w 353"/>
                <a:gd name="T51" fmla="*/ 187 h 267"/>
                <a:gd name="T52" fmla="*/ 24 w 353"/>
                <a:gd name="T53" fmla="*/ 183 h 267"/>
                <a:gd name="T54" fmla="*/ 18 w 353"/>
                <a:gd name="T55" fmla="*/ 187 h 267"/>
                <a:gd name="T56" fmla="*/ 12 w 353"/>
                <a:gd name="T57" fmla="*/ 180 h 267"/>
                <a:gd name="T58" fmla="*/ 2 w 353"/>
                <a:gd name="T59" fmla="*/ 165 h 267"/>
                <a:gd name="T60" fmla="*/ 6 w 353"/>
                <a:gd name="T61" fmla="*/ 142 h 267"/>
                <a:gd name="T62" fmla="*/ 30 w 353"/>
                <a:gd name="T63" fmla="*/ 133 h 267"/>
                <a:gd name="T64" fmla="*/ 48 w 353"/>
                <a:gd name="T65" fmla="*/ 134 h 267"/>
                <a:gd name="T66" fmla="*/ 76 w 353"/>
                <a:gd name="T67" fmla="*/ 119 h 267"/>
                <a:gd name="T68" fmla="*/ 97 w 353"/>
                <a:gd name="T69" fmla="*/ 103 h 267"/>
                <a:gd name="T70" fmla="*/ 112 w 353"/>
                <a:gd name="T71" fmla="*/ 97 h 267"/>
                <a:gd name="T72" fmla="*/ 112 w 353"/>
                <a:gd name="T73" fmla="*/ 108 h 267"/>
                <a:gd name="T74" fmla="*/ 134 w 353"/>
                <a:gd name="T75" fmla="*/ 109 h 267"/>
                <a:gd name="T76" fmla="*/ 153 w 353"/>
                <a:gd name="T77" fmla="*/ 112 h 267"/>
                <a:gd name="T78" fmla="*/ 150 w 353"/>
                <a:gd name="T79" fmla="*/ 119 h 267"/>
                <a:gd name="T80" fmla="*/ 165 w 353"/>
                <a:gd name="T81" fmla="*/ 119 h 267"/>
                <a:gd name="T82" fmla="*/ 190 w 353"/>
                <a:gd name="T83" fmla="*/ 116 h 267"/>
                <a:gd name="T84" fmla="*/ 201 w 353"/>
                <a:gd name="T85" fmla="*/ 99 h 267"/>
                <a:gd name="T86" fmla="*/ 193 w 353"/>
                <a:gd name="T87" fmla="*/ 88 h 267"/>
                <a:gd name="T88" fmla="*/ 183 w 353"/>
                <a:gd name="T89" fmla="*/ 78 h 267"/>
                <a:gd name="T90" fmla="*/ 172 w 353"/>
                <a:gd name="T91" fmla="*/ 63 h 267"/>
                <a:gd name="T92" fmla="*/ 174 w 353"/>
                <a:gd name="T93" fmla="*/ 47 h 267"/>
                <a:gd name="T94" fmla="*/ 181 w 353"/>
                <a:gd name="T95" fmla="*/ 43 h 267"/>
                <a:gd name="T96" fmla="*/ 190 w 353"/>
                <a:gd name="T97" fmla="*/ 41 h 267"/>
                <a:gd name="T98" fmla="*/ 199 w 353"/>
                <a:gd name="T99" fmla="*/ 41 h 267"/>
                <a:gd name="T100" fmla="*/ 204 w 353"/>
                <a:gd name="T101" fmla="*/ 33 h 267"/>
                <a:gd name="T102" fmla="*/ 218 w 353"/>
                <a:gd name="T103" fmla="*/ 33 h 267"/>
                <a:gd name="T104" fmla="*/ 224 w 353"/>
                <a:gd name="T105" fmla="*/ 35 h 267"/>
                <a:gd name="T106" fmla="*/ 235 w 353"/>
                <a:gd name="T107" fmla="*/ 37 h 267"/>
                <a:gd name="T108" fmla="*/ 244 w 353"/>
                <a:gd name="T109" fmla="*/ 25 h 267"/>
                <a:gd name="T110" fmla="*/ 257 w 353"/>
                <a:gd name="T111" fmla="*/ 16 h 267"/>
                <a:gd name="T112" fmla="*/ 281 w 353"/>
                <a:gd name="T113" fmla="*/ 13 h 267"/>
                <a:gd name="T114" fmla="*/ 286 w 353"/>
                <a:gd name="T115" fmla="*/ 7 h 267"/>
                <a:gd name="T116" fmla="*/ 292 w 353"/>
                <a:gd name="T117" fmla="*/ 2 h 267"/>
                <a:gd name="T118" fmla="*/ 319 w 353"/>
                <a:gd name="T119" fmla="*/ 6 h 267"/>
                <a:gd name="T120" fmla="*/ 340 w 353"/>
                <a:gd name="T121"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3" h="267">
                  <a:moveTo>
                    <a:pt x="340" y="0"/>
                  </a:moveTo>
                  <a:lnTo>
                    <a:pt x="347" y="5"/>
                  </a:lnTo>
                  <a:lnTo>
                    <a:pt x="346" y="18"/>
                  </a:lnTo>
                  <a:lnTo>
                    <a:pt x="350" y="24"/>
                  </a:lnTo>
                  <a:lnTo>
                    <a:pt x="347" y="30"/>
                  </a:lnTo>
                  <a:lnTo>
                    <a:pt x="353" y="37"/>
                  </a:lnTo>
                  <a:lnTo>
                    <a:pt x="353" y="37"/>
                  </a:lnTo>
                  <a:lnTo>
                    <a:pt x="343" y="41"/>
                  </a:lnTo>
                  <a:lnTo>
                    <a:pt x="343" y="46"/>
                  </a:lnTo>
                  <a:lnTo>
                    <a:pt x="338" y="47"/>
                  </a:lnTo>
                  <a:lnTo>
                    <a:pt x="346" y="55"/>
                  </a:lnTo>
                  <a:lnTo>
                    <a:pt x="347" y="63"/>
                  </a:lnTo>
                  <a:lnTo>
                    <a:pt x="341" y="71"/>
                  </a:lnTo>
                  <a:lnTo>
                    <a:pt x="340" y="80"/>
                  </a:lnTo>
                  <a:lnTo>
                    <a:pt x="335" y="86"/>
                  </a:lnTo>
                  <a:lnTo>
                    <a:pt x="337" y="97"/>
                  </a:lnTo>
                  <a:lnTo>
                    <a:pt x="334" y="102"/>
                  </a:lnTo>
                  <a:lnTo>
                    <a:pt x="334" y="115"/>
                  </a:lnTo>
                  <a:lnTo>
                    <a:pt x="328" y="118"/>
                  </a:lnTo>
                  <a:lnTo>
                    <a:pt x="326" y="124"/>
                  </a:lnTo>
                  <a:lnTo>
                    <a:pt x="326" y="124"/>
                  </a:lnTo>
                  <a:lnTo>
                    <a:pt x="338" y="130"/>
                  </a:lnTo>
                  <a:lnTo>
                    <a:pt x="338" y="130"/>
                  </a:lnTo>
                  <a:lnTo>
                    <a:pt x="337" y="133"/>
                  </a:lnTo>
                  <a:lnTo>
                    <a:pt x="337" y="137"/>
                  </a:lnTo>
                  <a:lnTo>
                    <a:pt x="343" y="142"/>
                  </a:lnTo>
                  <a:lnTo>
                    <a:pt x="346" y="149"/>
                  </a:lnTo>
                  <a:lnTo>
                    <a:pt x="337" y="158"/>
                  </a:lnTo>
                  <a:lnTo>
                    <a:pt x="312" y="164"/>
                  </a:lnTo>
                  <a:lnTo>
                    <a:pt x="310" y="165"/>
                  </a:lnTo>
                  <a:lnTo>
                    <a:pt x="309" y="172"/>
                  </a:lnTo>
                  <a:lnTo>
                    <a:pt x="316" y="184"/>
                  </a:lnTo>
                  <a:lnTo>
                    <a:pt x="316" y="184"/>
                  </a:lnTo>
                  <a:lnTo>
                    <a:pt x="315" y="186"/>
                  </a:lnTo>
                  <a:lnTo>
                    <a:pt x="310" y="195"/>
                  </a:lnTo>
                  <a:lnTo>
                    <a:pt x="307" y="196"/>
                  </a:lnTo>
                  <a:lnTo>
                    <a:pt x="295" y="190"/>
                  </a:lnTo>
                  <a:lnTo>
                    <a:pt x="289" y="193"/>
                  </a:lnTo>
                  <a:lnTo>
                    <a:pt x="281" y="195"/>
                  </a:lnTo>
                  <a:lnTo>
                    <a:pt x="278" y="192"/>
                  </a:lnTo>
                  <a:lnTo>
                    <a:pt x="272" y="193"/>
                  </a:lnTo>
                  <a:lnTo>
                    <a:pt x="269" y="192"/>
                  </a:lnTo>
                  <a:lnTo>
                    <a:pt x="267" y="196"/>
                  </a:lnTo>
                  <a:lnTo>
                    <a:pt x="261" y="196"/>
                  </a:lnTo>
                  <a:lnTo>
                    <a:pt x="260" y="190"/>
                  </a:lnTo>
                  <a:lnTo>
                    <a:pt x="257" y="192"/>
                  </a:lnTo>
                  <a:lnTo>
                    <a:pt x="255" y="190"/>
                  </a:lnTo>
                  <a:lnTo>
                    <a:pt x="248" y="195"/>
                  </a:lnTo>
                  <a:lnTo>
                    <a:pt x="244" y="193"/>
                  </a:lnTo>
                  <a:lnTo>
                    <a:pt x="239" y="203"/>
                  </a:lnTo>
                  <a:lnTo>
                    <a:pt x="244" y="212"/>
                  </a:lnTo>
                  <a:lnTo>
                    <a:pt x="245" y="211"/>
                  </a:lnTo>
                  <a:lnTo>
                    <a:pt x="248" y="212"/>
                  </a:lnTo>
                  <a:lnTo>
                    <a:pt x="251" y="218"/>
                  </a:lnTo>
                  <a:lnTo>
                    <a:pt x="244" y="223"/>
                  </a:lnTo>
                  <a:lnTo>
                    <a:pt x="238" y="231"/>
                  </a:lnTo>
                  <a:lnTo>
                    <a:pt x="224" y="240"/>
                  </a:lnTo>
                  <a:lnTo>
                    <a:pt x="221" y="245"/>
                  </a:lnTo>
                  <a:lnTo>
                    <a:pt x="214" y="246"/>
                  </a:lnTo>
                  <a:lnTo>
                    <a:pt x="206" y="251"/>
                  </a:lnTo>
                  <a:lnTo>
                    <a:pt x="205" y="248"/>
                  </a:lnTo>
                  <a:lnTo>
                    <a:pt x="202" y="253"/>
                  </a:lnTo>
                  <a:lnTo>
                    <a:pt x="198" y="253"/>
                  </a:lnTo>
                  <a:lnTo>
                    <a:pt x="190" y="259"/>
                  </a:lnTo>
                  <a:lnTo>
                    <a:pt x="190" y="265"/>
                  </a:lnTo>
                  <a:lnTo>
                    <a:pt x="187" y="267"/>
                  </a:lnTo>
                  <a:lnTo>
                    <a:pt x="190" y="259"/>
                  </a:lnTo>
                  <a:lnTo>
                    <a:pt x="187" y="256"/>
                  </a:lnTo>
                  <a:lnTo>
                    <a:pt x="187" y="252"/>
                  </a:lnTo>
                  <a:lnTo>
                    <a:pt x="184" y="246"/>
                  </a:lnTo>
                  <a:lnTo>
                    <a:pt x="184" y="240"/>
                  </a:lnTo>
                  <a:lnTo>
                    <a:pt x="168" y="234"/>
                  </a:lnTo>
                  <a:lnTo>
                    <a:pt x="162" y="234"/>
                  </a:lnTo>
                  <a:lnTo>
                    <a:pt x="161" y="231"/>
                  </a:lnTo>
                  <a:lnTo>
                    <a:pt x="155" y="231"/>
                  </a:lnTo>
                  <a:lnTo>
                    <a:pt x="128" y="228"/>
                  </a:lnTo>
                  <a:lnTo>
                    <a:pt x="115" y="230"/>
                  </a:lnTo>
                  <a:lnTo>
                    <a:pt x="112" y="233"/>
                  </a:lnTo>
                  <a:lnTo>
                    <a:pt x="112" y="230"/>
                  </a:lnTo>
                  <a:lnTo>
                    <a:pt x="109" y="237"/>
                  </a:lnTo>
                  <a:lnTo>
                    <a:pt x="100" y="240"/>
                  </a:lnTo>
                  <a:lnTo>
                    <a:pt x="83" y="236"/>
                  </a:lnTo>
                  <a:lnTo>
                    <a:pt x="75" y="227"/>
                  </a:lnTo>
                  <a:lnTo>
                    <a:pt x="67" y="231"/>
                  </a:lnTo>
                  <a:lnTo>
                    <a:pt x="67" y="231"/>
                  </a:lnTo>
                  <a:lnTo>
                    <a:pt x="66" y="233"/>
                  </a:lnTo>
                  <a:lnTo>
                    <a:pt x="63" y="231"/>
                  </a:lnTo>
                  <a:lnTo>
                    <a:pt x="60" y="225"/>
                  </a:lnTo>
                  <a:lnTo>
                    <a:pt x="54" y="223"/>
                  </a:lnTo>
                  <a:lnTo>
                    <a:pt x="54" y="215"/>
                  </a:lnTo>
                  <a:lnTo>
                    <a:pt x="51" y="214"/>
                  </a:lnTo>
                  <a:lnTo>
                    <a:pt x="46" y="214"/>
                  </a:lnTo>
                  <a:lnTo>
                    <a:pt x="46" y="217"/>
                  </a:lnTo>
                  <a:lnTo>
                    <a:pt x="43" y="217"/>
                  </a:lnTo>
                  <a:lnTo>
                    <a:pt x="43" y="214"/>
                  </a:lnTo>
                  <a:lnTo>
                    <a:pt x="41" y="215"/>
                  </a:lnTo>
                  <a:lnTo>
                    <a:pt x="41" y="212"/>
                  </a:lnTo>
                  <a:lnTo>
                    <a:pt x="49" y="203"/>
                  </a:lnTo>
                  <a:lnTo>
                    <a:pt x="43" y="193"/>
                  </a:lnTo>
                  <a:lnTo>
                    <a:pt x="38" y="195"/>
                  </a:lnTo>
                  <a:lnTo>
                    <a:pt x="33" y="190"/>
                  </a:lnTo>
                  <a:lnTo>
                    <a:pt x="26" y="193"/>
                  </a:lnTo>
                  <a:lnTo>
                    <a:pt x="27" y="192"/>
                  </a:lnTo>
                  <a:lnTo>
                    <a:pt x="27" y="187"/>
                  </a:lnTo>
                  <a:lnTo>
                    <a:pt x="26" y="184"/>
                  </a:lnTo>
                  <a:lnTo>
                    <a:pt x="26" y="186"/>
                  </a:lnTo>
                  <a:lnTo>
                    <a:pt x="23" y="184"/>
                  </a:lnTo>
                  <a:lnTo>
                    <a:pt x="24" y="183"/>
                  </a:lnTo>
                  <a:lnTo>
                    <a:pt x="24" y="178"/>
                  </a:lnTo>
                  <a:lnTo>
                    <a:pt x="20" y="187"/>
                  </a:lnTo>
                  <a:lnTo>
                    <a:pt x="18" y="187"/>
                  </a:lnTo>
                  <a:lnTo>
                    <a:pt x="18" y="187"/>
                  </a:lnTo>
                  <a:lnTo>
                    <a:pt x="17" y="184"/>
                  </a:lnTo>
                  <a:lnTo>
                    <a:pt x="11" y="184"/>
                  </a:lnTo>
                  <a:lnTo>
                    <a:pt x="9" y="180"/>
                  </a:lnTo>
                  <a:lnTo>
                    <a:pt x="12" y="180"/>
                  </a:lnTo>
                  <a:lnTo>
                    <a:pt x="8" y="177"/>
                  </a:lnTo>
                  <a:lnTo>
                    <a:pt x="11" y="174"/>
                  </a:lnTo>
                  <a:lnTo>
                    <a:pt x="9" y="170"/>
                  </a:lnTo>
                  <a:lnTo>
                    <a:pt x="2" y="165"/>
                  </a:lnTo>
                  <a:lnTo>
                    <a:pt x="0" y="159"/>
                  </a:lnTo>
                  <a:lnTo>
                    <a:pt x="5" y="152"/>
                  </a:lnTo>
                  <a:lnTo>
                    <a:pt x="3" y="152"/>
                  </a:lnTo>
                  <a:lnTo>
                    <a:pt x="6" y="142"/>
                  </a:lnTo>
                  <a:lnTo>
                    <a:pt x="15" y="137"/>
                  </a:lnTo>
                  <a:lnTo>
                    <a:pt x="21" y="137"/>
                  </a:lnTo>
                  <a:lnTo>
                    <a:pt x="26" y="133"/>
                  </a:lnTo>
                  <a:lnTo>
                    <a:pt x="30" y="133"/>
                  </a:lnTo>
                  <a:lnTo>
                    <a:pt x="30" y="133"/>
                  </a:lnTo>
                  <a:lnTo>
                    <a:pt x="38" y="137"/>
                  </a:lnTo>
                  <a:lnTo>
                    <a:pt x="41" y="133"/>
                  </a:lnTo>
                  <a:lnTo>
                    <a:pt x="48" y="134"/>
                  </a:lnTo>
                  <a:lnTo>
                    <a:pt x="52" y="127"/>
                  </a:lnTo>
                  <a:lnTo>
                    <a:pt x="58" y="124"/>
                  </a:lnTo>
                  <a:lnTo>
                    <a:pt x="69" y="127"/>
                  </a:lnTo>
                  <a:lnTo>
                    <a:pt x="76" y="119"/>
                  </a:lnTo>
                  <a:lnTo>
                    <a:pt x="85" y="115"/>
                  </a:lnTo>
                  <a:lnTo>
                    <a:pt x="88" y="109"/>
                  </a:lnTo>
                  <a:lnTo>
                    <a:pt x="95" y="106"/>
                  </a:lnTo>
                  <a:lnTo>
                    <a:pt x="97" y="103"/>
                  </a:lnTo>
                  <a:lnTo>
                    <a:pt x="98" y="105"/>
                  </a:lnTo>
                  <a:lnTo>
                    <a:pt x="98" y="99"/>
                  </a:lnTo>
                  <a:lnTo>
                    <a:pt x="103" y="96"/>
                  </a:lnTo>
                  <a:lnTo>
                    <a:pt x="112" y="97"/>
                  </a:lnTo>
                  <a:lnTo>
                    <a:pt x="113" y="100"/>
                  </a:lnTo>
                  <a:lnTo>
                    <a:pt x="110" y="102"/>
                  </a:lnTo>
                  <a:lnTo>
                    <a:pt x="113" y="105"/>
                  </a:lnTo>
                  <a:lnTo>
                    <a:pt x="112" y="108"/>
                  </a:lnTo>
                  <a:lnTo>
                    <a:pt x="113" y="106"/>
                  </a:lnTo>
                  <a:lnTo>
                    <a:pt x="122" y="114"/>
                  </a:lnTo>
                  <a:lnTo>
                    <a:pt x="132" y="109"/>
                  </a:lnTo>
                  <a:lnTo>
                    <a:pt x="134" y="109"/>
                  </a:lnTo>
                  <a:lnTo>
                    <a:pt x="137" y="106"/>
                  </a:lnTo>
                  <a:lnTo>
                    <a:pt x="140" y="108"/>
                  </a:lnTo>
                  <a:lnTo>
                    <a:pt x="152" y="108"/>
                  </a:lnTo>
                  <a:lnTo>
                    <a:pt x="153" y="112"/>
                  </a:lnTo>
                  <a:lnTo>
                    <a:pt x="150" y="115"/>
                  </a:lnTo>
                  <a:lnTo>
                    <a:pt x="150" y="118"/>
                  </a:lnTo>
                  <a:lnTo>
                    <a:pt x="153" y="119"/>
                  </a:lnTo>
                  <a:lnTo>
                    <a:pt x="150" y="119"/>
                  </a:lnTo>
                  <a:lnTo>
                    <a:pt x="153" y="122"/>
                  </a:lnTo>
                  <a:lnTo>
                    <a:pt x="159" y="125"/>
                  </a:lnTo>
                  <a:lnTo>
                    <a:pt x="161" y="122"/>
                  </a:lnTo>
                  <a:lnTo>
                    <a:pt x="165" y="119"/>
                  </a:lnTo>
                  <a:lnTo>
                    <a:pt x="171" y="127"/>
                  </a:lnTo>
                  <a:lnTo>
                    <a:pt x="181" y="124"/>
                  </a:lnTo>
                  <a:lnTo>
                    <a:pt x="183" y="121"/>
                  </a:lnTo>
                  <a:lnTo>
                    <a:pt x="190" y="116"/>
                  </a:lnTo>
                  <a:lnTo>
                    <a:pt x="193" y="116"/>
                  </a:lnTo>
                  <a:lnTo>
                    <a:pt x="204" y="102"/>
                  </a:lnTo>
                  <a:lnTo>
                    <a:pt x="204" y="102"/>
                  </a:lnTo>
                  <a:lnTo>
                    <a:pt x="201" y="99"/>
                  </a:lnTo>
                  <a:lnTo>
                    <a:pt x="201" y="99"/>
                  </a:lnTo>
                  <a:lnTo>
                    <a:pt x="198" y="97"/>
                  </a:lnTo>
                  <a:lnTo>
                    <a:pt x="196" y="94"/>
                  </a:lnTo>
                  <a:lnTo>
                    <a:pt x="193" y="88"/>
                  </a:lnTo>
                  <a:lnTo>
                    <a:pt x="192" y="90"/>
                  </a:lnTo>
                  <a:lnTo>
                    <a:pt x="187" y="88"/>
                  </a:lnTo>
                  <a:lnTo>
                    <a:pt x="187" y="83"/>
                  </a:lnTo>
                  <a:lnTo>
                    <a:pt x="183" y="78"/>
                  </a:lnTo>
                  <a:lnTo>
                    <a:pt x="183" y="74"/>
                  </a:lnTo>
                  <a:lnTo>
                    <a:pt x="178" y="71"/>
                  </a:lnTo>
                  <a:lnTo>
                    <a:pt x="180" y="63"/>
                  </a:lnTo>
                  <a:lnTo>
                    <a:pt x="172" y="63"/>
                  </a:lnTo>
                  <a:lnTo>
                    <a:pt x="168" y="61"/>
                  </a:lnTo>
                  <a:lnTo>
                    <a:pt x="169" y="58"/>
                  </a:lnTo>
                  <a:lnTo>
                    <a:pt x="172" y="58"/>
                  </a:lnTo>
                  <a:lnTo>
                    <a:pt x="174" y="47"/>
                  </a:lnTo>
                  <a:lnTo>
                    <a:pt x="177" y="46"/>
                  </a:lnTo>
                  <a:lnTo>
                    <a:pt x="178" y="49"/>
                  </a:lnTo>
                  <a:lnTo>
                    <a:pt x="181" y="46"/>
                  </a:lnTo>
                  <a:lnTo>
                    <a:pt x="181" y="43"/>
                  </a:lnTo>
                  <a:lnTo>
                    <a:pt x="183" y="43"/>
                  </a:lnTo>
                  <a:lnTo>
                    <a:pt x="186" y="41"/>
                  </a:lnTo>
                  <a:lnTo>
                    <a:pt x="187" y="43"/>
                  </a:lnTo>
                  <a:lnTo>
                    <a:pt x="190" y="41"/>
                  </a:lnTo>
                  <a:lnTo>
                    <a:pt x="193" y="44"/>
                  </a:lnTo>
                  <a:lnTo>
                    <a:pt x="196" y="43"/>
                  </a:lnTo>
                  <a:lnTo>
                    <a:pt x="199" y="44"/>
                  </a:lnTo>
                  <a:lnTo>
                    <a:pt x="199" y="41"/>
                  </a:lnTo>
                  <a:lnTo>
                    <a:pt x="201" y="43"/>
                  </a:lnTo>
                  <a:lnTo>
                    <a:pt x="202" y="40"/>
                  </a:lnTo>
                  <a:lnTo>
                    <a:pt x="205" y="41"/>
                  </a:lnTo>
                  <a:lnTo>
                    <a:pt x="204" y="33"/>
                  </a:lnTo>
                  <a:lnTo>
                    <a:pt x="204" y="33"/>
                  </a:lnTo>
                  <a:lnTo>
                    <a:pt x="206" y="34"/>
                  </a:lnTo>
                  <a:lnTo>
                    <a:pt x="217" y="30"/>
                  </a:lnTo>
                  <a:lnTo>
                    <a:pt x="218" y="33"/>
                  </a:lnTo>
                  <a:lnTo>
                    <a:pt x="220" y="31"/>
                  </a:lnTo>
                  <a:lnTo>
                    <a:pt x="221" y="34"/>
                  </a:lnTo>
                  <a:lnTo>
                    <a:pt x="224" y="34"/>
                  </a:lnTo>
                  <a:lnTo>
                    <a:pt x="224" y="35"/>
                  </a:lnTo>
                  <a:lnTo>
                    <a:pt x="229" y="33"/>
                  </a:lnTo>
                  <a:lnTo>
                    <a:pt x="230" y="35"/>
                  </a:lnTo>
                  <a:lnTo>
                    <a:pt x="232" y="33"/>
                  </a:lnTo>
                  <a:lnTo>
                    <a:pt x="235" y="37"/>
                  </a:lnTo>
                  <a:lnTo>
                    <a:pt x="238" y="34"/>
                  </a:lnTo>
                  <a:lnTo>
                    <a:pt x="236" y="33"/>
                  </a:lnTo>
                  <a:lnTo>
                    <a:pt x="239" y="28"/>
                  </a:lnTo>
                  <a:lnTo>
                    <a:pt x="244" y="25"/>
                  </a:lnTo>
                  <a:lnTo>
                    <a:pt x="248" y="28"/>
                  </a:lnTo>
                  <a:lnTo>
                    <a:pt x="257" y="21"/>
                  </a:lnTo>
                  <a:lnTo>
                    <a:pt x="258" y="21"/>
                  </a:lnTo>
                  <a:lnTo>
                    <a:pt x="257" y="16"/>
                  </a:lnTo>
                  <a:lnTo>
                    <a:pt x="266" y="15"/>
                  </a:lnTo>
                  <a:lnTo>
                    <a:pt x="270" y="18"/>
                  </a:lnTo>
                  <a:lnTo>
                    <a:pt x="276" y="18"/>
                  </a:lnTo>
                  <a:lnTo>
                    <a:pt x="281" y="13"/>
                  </a:lnTo>
                  <a:lnTo>
                    <a:pt x="282" y="16"/>
                  </a:lnTo>
                  <a:lnTo>
                    <a:pt x="284" y="9"/>
                  </a:lnTo>
                  <a:lnTo>
                    <a:pt x="285" y="10"/>
                  </a:lnTo>
                  <a:lnTo>
                    <a:pt x="286" y="7"/>
                  </a:lnTo>
                  <a:lnTo>
                    <a:pt x="288" y="9"/>
                  </a:lnTo>
                  <a:lnTo>
                    <a:pt x="288" y="5"/>
                  </a:lnTo>
                  <a:lnTo>
                    <a:pt x="289" y="6"/>
                  </a:lnTo>
                  <a:lnTo>
                    <a:pt x="292" y="2"/>
                  </a:lnTo>
                  <a:lnTo>
                    <a:pt x="300" y="9"/>
                  </a:lnTo>
                  <a:lnTo>
                    <a:pt x="306" y="7"/>
                  </a:lnTo>
                  <a:lnTo>
                    <a:pt x="307" y="5"/>
                  </a:lnTo>
                  <a:lnTo>
                    <a:pt x="319" y="6"/>
                  </a:lnTo>
                  <a:lnTo>
                    <a:pt x="318" y="7"/>
                  </a:lnTo>
                  <a:lnTo>
                    <a:pt x="321" y="9"/>
                  </a:lnTo>
                  <a:lnTo>
                    <a:pt x="337" y="5"/>
                  </a:lnTo>
                  <a:lnTo>
                    <a:pt x="34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1" name="Freeform 33">
              <a:extLst>
                <a:ext uri="{FF2B5EF4-FFF2-40B4-BE49-F238E27FC236}">
                  <a16:creationId xmlns:a16="http://schemas.microsoft.com/office/drawing/2014/main" id="{A6097F9C-786A-481A-973C-D7F5ADDDA01D}"/>
                </a:ext>
              </a:extLst>
            </p:cNvPr>
            <p:cNvSpPr>
              <a:spLocks/>
            </p:cNvSpPr>
            <p:nvPr/>
          </p:nvSpPr>
          <p:spPr bwMode="auto">
            <a:xfrm>
              <a:off x="10672763" y="4964113"/>
              <a:ext cx="260350" cy="327025"/>
            </a:xfrm>
            <a:custGeom>
              <a:avLst/>
              <a:gdLst>
                <a:gd name="T0" fmla="*/ 53 w 164"/>
                <a:gd name="T1" fmla="*/ 3 h 206"/>
                <a:gd name="T2" fmla="*/ 59 w 164"/>
                <a:gd name="T3" fmla="*/ 1 h 206"/>
                <a:gd name="T4" fmla="*/ 62 w 164"/>
                <a:gd name="T5" fmla="*/ 25 h 206"/>
                <a:gd name="T6" fmla="*/ 74 w 164"/>
                <a:gd name="T7" fmla="*/ 35 h 206"/>
                <a:gd name="T8" fmla="*/ 71 w 164"/>
                <a:gd name="T9" fmla="*/ 44 h 206"/>
                <a:gd name="T10" fmla="*/ 77 w 164"/>
                <a:gd name="T11" fmla="*/ 47 h 206"/>
                <a:gd name="T12" fmla="*/ 89 w 164"/>
                <a:gd name="T13" fmla="*/ 51 h 206"/>
                <a:gd name="T14" fmla="*/ 109 w 164"/>
                <a:gd name="T15" fmla="*/ 59 h 206"/>
                <a:gd name="T16" fmla="*/ 117 w 164"/>
                <a:gd name="T17" fmla="*/ 62 h 206"/>
                <a:gd name="T18" fmla="*/ 135 w 164"/>
                <a:gd name="T19" fmla="*/ 87 h 206"/>
                <a:gd name="T20" fmla="*/ 155 w 164"/>
                <a:gd name="T21" fmla="*/ 85 h 206"/>
                <a:gd name="T22" fmla="*/ 158 w 164"/>
                <a:gd name="T23" fmla="*/ 94 h 206"/>
                <a:gd name="T24" fmla="*/ 163 w 164"/>
                <a:gd name="T25" fmla="*/ 99 h 206"/>
                <a:gd name="T26" fmla="*/ 161 w 164"/>
                <a:gd name="T27" fmla="*/ 109 h 206"/>
                <a:gd name="T28" fmla="*/ 158 w 164"/>
                <a:gd name="T29" fmla="*/ 109 h 206"/>
                <a:gd name="T30" fmla="*/ 148 w 164"/>
                <a:gd name="T31" fmla="*/ 131 h 206"/>
                <a:gd name="T32" fmla="*/ 142 w 164"/>
                <a:gd name="T33" fmla="*/ 140 h 206"/>
                <a:gd name="T34" fmla="*/ 139 w 164"/>
                <a:gd name="T35" fmla="*/ 146 h 206"/>
                <a:gd name="T36" fmla="*/ 124 w 164"/>
                <a:gd name="T37" fmla="*/ 141 h 206"/>
                <a:gd name="T38" fmla="*/ 114 w 164"/>
                <a:gd name="T39" fmla="*/ 143 h 206"/>
                <a:gd name="T40" fmla="*/ 111 w 164"/>
                <a:gd name="T41" fmla="*/ 156 h 206"/>
                <a:gd name="T42" fmla="*/ 111 w 164"/>
                <a:gd name="T43" fmla="*/ 180 h 206"/>
                <a:gd name="T44" fmla="*/ 109 w 164"/>
                <a:gd name="T45" fmla="*/ 188 h 206"/>
                <a:gd name="T46" fmla="*/ 112 w 164"/>
                <a:gd name="T47" fmla="*/ 194 h 206"/>
                <a:gd name="T48" fmla="*/ 99 w 164"/>
                <a:gd name="T49" fmla="*/ 205 h 206"/>
                <a:gd name="T50" fmla="*/ 90 w 164"/>
                <a:gd name="T51" fmla="*/ 206 h 206"/>
                <a:gd name="T52" fmla="*/ 75 w 164"/>
                <a:gd name="T53" fmla="*/ 202 h 206"/>
                <a:gd name="T54" fmla="*/ 78 w 164"/>
                <a:gd name="T55" fmla="*/ 196 h 206"/>
                <a:gd name="T56" fmla="*/ 71 w 164"/>
                <a:gd name="T57" fmla="*/ 190 h 206"/>
                <a:gd name="T58" fmla="*/ 50 w 164"/>
                <a:gd name="T59" fmla="*/ 183 h 206"/>
                <a:gd name="T60" fmla="*/ 40 w 164"/>
                <a:gd name="T61" fmla="*/ 169 h 206"/>
                <a:gd name="T62" fmla="*/ 22 w 164"/>
                <a:gd name="T63" fmla="*/ 149 h 206"/>
                <a:gd name="T64" fmla="*/ 7 w 164"/>
                <a:gd name="T65" fmla="*/ 147 h 206"/>
                <a:gd name="T66" fmla="*/ 1 w 164"/>
                <a:gd name="T67" fmla="*/ 130 h 206"/>
                <a:gd name="T68" fmla="*/ 28 w 164"/>
                <a:gd name="T69" fmla="*/ 121 h 206"/>
                <a:gd name="T70" fmla="*/ 34 w 164"/>
                <a:gd name="T71" fmla="*/ 105 h 206"/>
                <a:gd name="T72" fmla="*/ 28 w 164"/>
                <a:gd name="T73" fmla="*/ 97 h 206"/>
                <a:gd name="T74" fmla="*/ 29 w 164"/>
                <a:gd name="T75" fmla="*/ 93 h 206"/>
                <a:gd name="T76" fmla="*/ 17 w 164"/>
                <a:gd name="T77" fmla="*/ 87 h 206"/>
                <a:gd name="T78" fmla="*/ 25 w 164"/>
                <a:gd name="T79" fmla="*/ 78 h 206"/>
                <a:gd name="T80" fmla="*/ 28 w 164"/>
                <a:gd name="T81" fmla="*/ 60 h 206"/>
                <a:gd name="T82" fmla="*/ 31 w 164"/>
                <a:gd name="T83" fmla="*/ 43 h 206"/>
                <a:gd name="T84" fmla="*/ 38 w 164"/>
                <a:gd name="T85" fmla="*/ 26 h 206"/>
                <a:gd name="T86" fmla="*/ 29 w 164"/>
                <a:gd name="T87" fmla="*/ 10 h 206"/>
                <a:gd name="T88" fmla="*/ 34 w 164"/>
                <a:gd name="T89" fmla="*/ 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4" h="206">
                  <a:moveTo>
                    <a:pt x="44" y="0"/>
                  </a:moveTo>
                  <a:lnTo>
                    <a:pt x="53" y="3"/>
                  </a:lnTo>
                  <a:lnTo>
                    <a:pt x="55" y="0"/>
                  </a:lnTo>
                  <a:lnTo>
                    <a:pt x="59" y="1"/>
                  </a:lnTo>
                  <a:lnTo>
                    <a:pt x="56" y="10"/>
                  </a:lnTo>
                  <a:lnTo>
                    <a:pt x="62" y="25"/>
                  </a:lnTo>
                  <a:lnTo>
                    <a:pt x="60" y="29"/>
                  </a:lnTo>
                  <a:lnTo>
                    <a:pt x="74" y="35"/>
                  </a:lnTo>
                  <a:lnTo>
                    <a:pt x="74" y="41"/>
                  </a:lnTo>
                  <a:lnTo>
                    <a:pt x="71" y="44"/>
                  </a:lnTo>
                  <a:lnTo>
                    <a:pt x="72" y="49"/>
                  </a:lnTo>
                  <a:lnTo>
                    <a:pt x="77" y="47"/>
                  </a:lnTo>
                  <a:lnTo>
                    <a:pt x="83" y="53"/>
                  </a:lnTo>
                  <a:lnTo>
                    <a:pt x="89" y="51"/>
                  </a:lnTo>
                  <a:lnTo>
                    <a:pt x="103" y="60"/>
                  </a:lnTo>
                  <a:lnTo>
                    <a:pt x="109" y="59"/>
                  </a:lnTo>
                  <a:lnTo>
                    <a:pt x="112" y="62"/>
                  </a:lnTo>
                  <a:lnTo>
                    <a:pt x="117" y="62"/>
                  </a:lnTo>
                  <a:lnTo>
                    <a:pt x="127" y="79"/>
                  </a:lnTo>
                  <a:lnTo>
                    <a:pt x="135" y="87"/>
                  </a:lnTo>
                  <a:lnTo>
                    <a:pt x="155" y="85"/>
                  </a:lnTo>
                  <a:lnTo>
                    <a:pt x="155" y="85"/>
                  </a:lnTo>
                  <a:lnTo>
                    <a:pt x="152" y="90"/>
                  </a:lnTo>
                  <a:lnTo>
                    <a:pt x="158" y="94"/>
                  </a:lnTo>
                  <a:lnTo>
                    <a:pt x="158" y="97"/>
                  </a:lnTo>
                  <a:lnTo>
                    <a:pt x="163" y="99"/>
                  </a:lnTo>
                  <a:lnTo>
                    <a:pt x="164" y="106"/>
                  </a:lnTo>
                  <a:lnTo>
                    <a:pt x="161" y="109"/>
                  </a:lnTo>
                  <a:lnTo>
                    <a:pt x="160" y="107"/>
                  </a:lnTo>
                  <a:lnTo>
                    <a:pt x="158" y="109"/>
                  </a:lnTo>
                  <a:lnTo>
                    <a:pt x="151" y="118"/>
                  </a:lnTo>
                  <a:lnTo>
                    <a:pt x="148" y="131"/>
                  </a:lnTo>
                  <a:lnTo>
                    <a:pt x="143" y="133"/>
                  </a:lnTo>
                  <a:lnTo>
                    <a:pt x="142" y="140"/>
                  </a:lnTo>
                  <a:lnTo>
                    <a:pt x="139" y="141"/>
                  </a:lnTo>
                  <a:lnTo>
                    <a:pt x="139" y="146"/>
                  </a:lnTo>
                  <a:lnTo>
                    <a:pt x="130" y="140"/>
                  </a:lnTo>
                  <a:lnTo>
                    <a:pt x="124" y="141"/>
                  </a:lnTo>
                  <a:lnTo>
                    <a:pt x="118" y="138"/>
                  </a:lnTo>
                  <a:lnTo>
                    <a:pt x="114" y="143"/>
                  </a:lnTo>
                  <a:lnTo>
                    <a:pt x="117" y="149"/>
                  </a:lnTo>
                  <a:lnTo>
                    <a:pt x="111" y="156"/>
                  </a:lnTo>
                  <a:lnTo>
                    <a:pt x="109" y="174"/>
                  </a:lnTo>
                  <a:lnTo>
                    <a:pt x="111" y="180"/>
                  </a:lnTo>
                  <a:lnTo>
                    <a:pt x="109" y="181"/>
                  </a:lnTo>
                  <a:lnTo>
                    <a:pt x="109" y="188"/>
                  </a:lnTo>
                  <a:lnTo>
                    <a:pt x="114" y="193"/>
                  </a:lnTo>
                  <a:lnTo>
                    <a:pt x="112" y="194"/>
                  </a:lnTo>
                  <a:lnTo>
                    <a:pt x="106" y="197"/>
                  </a:lnTo>
                  <a:lnTo>
                    <a:pt x="99" y="205"/>
                  </a:lnTo>
                  <a:lnTo>
                    <a:pt x="93" y="206"/>
                  </a:lnTo>
                  <a:lnTo>
                    <a:pt x="90" y="206"/>
                  </a:lnTo>
                  <a:lnTo>
                    <a:pt x="81" y="200"/>
                  </a:lnTo>
                  <a:lnTo>
                    <a:pt x="75" y="202"/>
                  </a:lnTo>
                  <a:lnTo>
                    <a:pt x="75" y="202"/>
                  </a:lnTo>
                  <a:lnTo>
                    <a:pt x="78" y="196"/>
                  </a:lnTo>
                  <a:lnTo>
                    <a:pt x="74" y="196"/>
                  </a:lnTo>
                  <a:lnTo>
                    <a:pt x="71" y="190"/>
                  </a:lnTo>
                  <a:lnTo>
                    <a:pt x="56" y="188"/>
                  </a:lnTo>
                  <a:lnTo>
                    <a:pt x="50" y="183"/>
                  </a:lnTo>
                  <a:lnTo>
                    <a:pt x="50" y="168"/>
                  </a:lnTo>
                  <a:lnTo>
                    <a:pt x="40" y="169"/>
                  </a:lnTo>
                  <a:lnTo>
                    <a:pt x="31" y="168"/>
                  </a:lnTo>
                  <a:lnTo>
                    <a:pt x="22" y="149"/>
                  </a:lnTo>
                  <a:lnTo>
                    <a:pt x="7" y="147"/>
                  </a:lnTo>
                  <a:lnTo>
                    <a:pt x="7" y="147"/>
                  </a:lnTo>
                  <a:lnTo>
                    <a:pt x="0" y="137"/>
                  </a:lnTo>
                  <a:lnTo>
                    <a:pt x="1" y="130"/>
                  </a:lnTo>
                  <a:lnTo>
                    <a:pt x="3" y="127"/>
                  </a:lnTo>
                  <a:lnTo>
                    <a:pt x="28" y="121"/>
                  </a:lnTo>
                  <a:lnTo>
                    <a:pt x="37" y="112"/>
                  </a:lnTo>
                  <a:lnTo>
                    <a:pt x="34" y="105"/>
                  </a:lnTo>
                  <a:lnTo>
                    <a:pt x="28" y="100"/>
                  </a:lnTo>
                  <a:lnTo>
                    <a:pt x="28" y="97"/>
                  </a:lnTo>
                  <a:lnTo>
                    <a:pt x="29" y="93"/>
                  </a:lnTo>
                  <a:lnTo>
                    <a:pt x="29" y="93"/>
                  </a:lnTo>
                  <a:lnTo>
                    <a:pt x="17" y="87"/>
                  </a:lnTo>
                  <a:lnTo>
                    <a:pt x="17" y="87"/>
                  </a:lnTo>
                  <a:lnTo>
                    <a:pt x="19" y="81"/>
                  </a:lnTo>
                  <a:lnTo>
                    <a:pt x="25" y="78"/>
                  </a:lnTo>
                  <a:lnTo>
                    <a:pt x="25" y="65"/>
                  </a:lnTo>
                  <a:lnTo>
                    <a:pt x="28" y="60"/>
                  </a:lnTo>
                  <a:lnTo>
                    <a:pt x="26" y="49"/>
                  </a:lnTo>
                  <a:lnTo>
                    <a:pt x="31" y="43"/>
                  </a:lnTo>
                  <a:lnTo>
                    <a:pt x="32" y="34"/>
                  </a:lnTo>
                  <a:lnTo>
                    <a:pt x="38" y="26"/>
                  </a:lnTo>
                  <a:lnTo>
                    <a:pt x="37" y="18"/>
                  </a:lnTo>
                  <a:lnTo>
                    <a:pt x="29" y="10"/>
                  </a:lnTo>
                  <a:lnTo>
                    <a:pt x="34" y="9"/>
                  </a:lnTo>
                  <a:lnTo>
                    <a:pt x="34" y="4"/>
                  </a:lnTo>
                  <a:lnTo>
                    <a:pt x="4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2" name="Freeform 34">
              <a:extLst>
                <a:ext uri="{FF2B5EF4-FFF2-40B4-BE49-F238E27FC236}">
                  <a16:creationId xmlns:a16="http://schemas.microsoft.com/office/drawing/2014/main" id="{CA273399-0866-4C9D-B63C-7556D527A7EF}"/>
                </a:ext>
              </a:extLst>
            </p:cNvPr>
            <p:cNvSpPr>
              <a:spLocks/>
            </p:cNvSpPr>
            <p:nvPr/>
          </p:nvSpPr>
          <p:spPr bwMode="auto">
            <a:xfrm>
              <a:off x="9628188" y="5111750"/>
              <a:ext cx="260350" cy="312738"/>
            </a:xfrm>
            <a:custGeom>
              <a:avLst/>
              <a:gdLst>
                <a:gd name="T0" fmla="*/ 72 w 164"/>
                <a:gd name="T1" fmla="*/ 9 h 197"/>
                <a:gd name="T2" fmla="*/ 92 w 164"/>
                <a:gd name="T3" fmla="*/ 6 h 197"/>
                <a:gd name="T4" fmla="*/ 109 w 164"/>
                <a:gd name="T5" fmla="*/ 14 h 197"/>
                <a:gd name="T6" fmla="*/ 117 w 164"/>
                <a:gd name="T7" fmla="*/ 23 h 197"/>
                <a:gd name="T8" fmla="*/ 138 w 164"/>
                <a:gd name="T9" fmla="*/ 20 h 197"/>
                <a:gd name="T10" fmla="*/ 154 w 164"/>
                <a:gd name="T11" fmla="*/ 26 h 197"/>
                <a:gd name="T12" fmla="*/ 157 w 164"/>
                <a:gd name="T13" fmla="*/ 34 h 197"/>
                <a:gd name="T14" fmla="*/ 163 w 164"/>
                <a:gd name="T15" fmla="*/ 42 h 197"/>
                <a:gd name="T16" fmla="*/ 160 w 164"/>
                <a:gd name="T17" fmla="*/ 57 h 197"/>
                <a:gd name="T18" fmla="*/ 148 w 164"/>
                <a:gd name="T19" fmla="*/ 69 h 197"/>
                <a:gd name="T20" fmla="*/ 144 w 164"/>
                <a:gd name="T21" fmla="*/ 76 h 197"/>
                <a:gd name="T22" fmla="*/ 129 w 164"/>
                <a:gd name="T23" fmla="*/ 100 h 197"/>
                <a:gd name="T24" fmla="*/ 124 w 164"/>
                <a:gd name="T25" fmla="*/ 106 h 197"/>
                <a:gd name="T26" fmla="*/ 126 w 164"/>
                <a:gd name="T27" fmla="*/ 118 h 197"/>
                <a:gd name="T28" fmla="*/ 129 w 164"/>
                <a:gd name="T29" fmla="*/ 121 h 197"/>
                <a:gd name="T30" fmla="*/ 130 w 164"/>
                <a:gd name="T31" fmla="*/ 125 h 197"/>
                <a:gd name="T32" fmla="*/ 130 w 164"/>
                <a:gd name="T33" fmla="*/ 128 h 197"/>
                <a:gd name="T34" fmla="*/ 135 w 164"/>
                <a:gd name="T35" fmla="*/ 129 h 197"/>
                <a:gd name="T36" fmla="*/ 139 w 164"/>
                <a:gd name="T37" fmla="*/ 144 h 197"/>
                <a:gd name="T38" fmla="*/ 144 w 164"/>
                <a:gd name="T39" fmla="*/ 143 h 197"/>
                <a:gd name="T40" fmla="*/ 149 w 164"/>
                <a:gd name="T41" fmla="*/ 147 h 197"/>
                <a:gd name="T42" fmla="*/ 149 w 164"/>
                <a:gd name="T43" fmla="*/ 153 h 197"/>
                <a:gd name="T44" fmla="*/ 152 w 164"/>
                <a:gd name="T45" fmla="*/ 156 h 197"/>
                <a:gd name="T46" fmla="*/ 148 w 164"/>
                <a:gd name="T47" fmla="*/ 176 h 197"/>
                <a:gd name="T48" fmla="*/ 145 w 164"/>
                <a:gd name="T49" fmla="*/ 187 h 197"/>
                <a:gd name="T50" fmla="*/ 132 w 164"/>
                <a:gd name="T51" fmla="*/ 191 h 197"/>
                <a:gd name="T52" fmla="*/ 115 w 164"/>
                <a:gd name="T53" fmla="*/ 182 h 197"/>
                <a:gd name="T54" fmla="*/ 115 w 164"/>
                <a:gd name="T55" fmla="*/ 190 h 197"/>
                <a:gd name="T56" fmla="*/ 104 w 164"/>
                <a:gd name="T57" fmla="*/ 191 h 197"/>
                <a:gd name="T58" fmla="*/ 86 w 164"/>
                <a:gd name="T59" fmla="*/ 197 h 197"/>
                <a:gd name="T60" fmla="*/ 86 w 164"/>
                <a:gd name="T61" fmla="*/ 194 h 197"/>
                <a:gd name="T62" fmla="*/ 92 w 164"/>
                <a:gd name="T63" fmla="*/ 188 h 197"/>
                <a:gd name="T64" fmla="*/ 83 w 164"/>
                <a:gd name="T65" fmla="*/ 165 h 197"/>
                <a:gd name="T66" fmla="*/ 66 w 164"/>
                <a:gd name="T67" fmla="*/ 165 h 197"/>
                <a:gd name="T68" fmla="*/ 59 w 164"/>
                <a:gd name="T69" fmla="*/ 159 h 197"/>
                <a:gd name="T70" fmla="*/ 49 w 164"/>
                <a:gd name="T71" fmla="*/ 143 h 197"/>
                <a:gd name="T72" fmla="*/ 28 w 164"/>
                <a:gd name="T73" fmla="*/ 137 h 197"/>
                <a:gd name="T74" fmla="*/ 23 w 164"/>
                <a:gd name="T75" fmla="*/ 121 h 197"/>
                <a:gd name="T76" fmla="*/ 13 w 164"/>
                <a:gd name="T77" fmla="*/ 121 h 197"/>
                <a:gd name="T78" fmla="*/ 18 w 164"/>
                <a:gd name="T79" fmla="*/ 101 h 197"/>
                <a:gd name="T80" fmla="*/ 15 w 164"/>
                <a:gd name="T81" fmla="*/ 98 h 197"/>
                <a:gd name="T82" fmla="*/ 15 w 164"/>
                <a:gd name="T83" fmla="*/ 91 h 197"/>
                <a:gd name="T84" fmla="*/ 23 w 164"/>
                <a:gd name="T85" fmla="*/ 81 h 197"/>
                <a:gd name="T86" fmla="*/ 18 w 164"/>
                <a:gd name="T87" fmla="*/ 72 h 197"/>
                <a:gd name="T88" fmla="*/ 13 w 164"/>
                <a:gd name="T89" fmla="*/ 51 h 197"/>
                <a:gd name="T90" fmla="*/ 3 w 164"/>
                <a:gd name="T91" fmla="*/ 51 h 197"/>
                <a:gd name="T92" fmla="*/ 0 w 164"/>
                <a:gd name="T93" fmla="*/ 40 h 197"/>
                <a:gd name="T94" fmla="*/ 7 w 164"/>
                <a:gd name="T95" fmla="*/ 32 h 197"/>
                <a:gd name="T96" fmla="*/ 35 w 164"/>
                <a:gd name="T97" fmla="*/ 34 h 197"/>
                <a:gd name="T98" fmla="*/ 41 w 164"/>
                <a:gd name="T99" fmla="*/ 22 h 197"/>
                <a:gd name="T100" fmla="*/ 50 w 164"/>
                <a:gd name="T101" fmla="*/ 13 h 197"/>
                <a:gd name="T102" fmla="*/ 50 w 164"/>
                <a:gd name="T103" fmla="*/ 3 h 197"/>
                <a:gd name="T104" fmla="*/ 64 w 164"/>
                <a:gd name="T105"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97">
                  <a:moveTo>
                    <a:pt x="64" y="1"/>
                  </a:moveTo>
                  <a:lnTo>
                    <a:pt x="72" y="9"/>
                  </a:lnTo>
                  <a:lnTo>
                    <a:pt x="83" y="10"/>
                  </a:lnTo>
                  <a:lnTo>
                    <a:pt x="92" y="6"/>
                  </a:lnTo>
                  <a:lnTo>
                    <a:pt x="96" y="12"/>
                  </a:lnTo>
                  <a:lnTo>
                    <a:pt x="109" y="14"/>
                  </a:lnTo>
                  <a:lnTo>
                    <a:pt x="111" y="17"/>
                  </a:lnTo>
                  <a:lnTo>
                    <a:pt x="117" y="23"/>
                  </a:lnTo>
                  <a:lnTo>
                    <a:pt x="121" y="25"/>
                  </a:lnTo>
                  <a:lnTo>
                    <a:pt x="138" y="20"/>
                  </a:lnTo>
                  <a:lnTo>
                    <a:pt x="149" y="26"/>
                  </a:lnTo>
                  <a:lnTo>
                    <a:pt x="154" y="26"/>
                  </a:lnTo>
                  <a:lnTo>
                    <a:pt x="154" y="26"/>
                  </a:lnTo>
                  <a:lnTo>
                    <a:pt x="157" y="34"/>
                  </a:lnTo>
                  <a:lnTo>
                    <a:pt x="157" y="38"/>
                  </a:lnTo>
                  <a:lnTo>
                    <a:pt x="163" y="42"/>
                  </a:lnTo>
                  <a:lnTo>
                    <a:pt x="164" y="51"/>
                  </a:lnTo>
                  <a:lnTo>
                    <a:pt x="160" y="57"/>
                  </a:lnTo>
                  <a:lnTo>
                    <a:pt x="149" y="59"/>
                  </a:lnTo>
                  <a:lnTo>
                    <a:pt x="148" y="69"/>
                  </a:lnTo>
                  <a:lnTo>
                    <a:pt x="148" y="69"/>
                  </a:lnTo>
                  <a:lnTo>
                    <a:pt x="144" y="76"/>
                  </a:lnTo>
                  <a:lnTo>
                    <a:pt x="135" y="79"/>
                  </a:lnTo>
                  <a:lnTo>
                    <a:pt x="129" y="100"/>
                  </a:lnTo>
                  <a:lnTo>
                    <a:pt x="126" y="100"/>
                  </a:lnTo>
                  <a:lnTo>
                    <a:pt x="124" y="106"/>
                  </a:lnTo>
                  <a:lnTo>
                    <a:pt x="129" y="110"/>
                  </a:lnTo>
                  <a:lnTo>
                    <a:pt x="126" y="118"/>
                  </a:lnTo>
                  <a:lnTo>
                    <a:pt x="129" y="118"/>
                  </a:lnTo>
                  <a:lnTo>
                    <a:pt x="129" y="121"/>
                  </a:lnTo>
                  <a:lnTo>
                    <a:pt x="132" y="119"/>
                  </a:lnTo>
                  <a:lnTo>
                    <a:pt x="130" y="125"/>
                  </a:lnTo>
                  <a:lnTo>
                    <a:pt x="133" y="125"/>
                  </a:lnTo>
                  <a:lnTo>
                    <a:pt x="130" y="128"/>
                  </a:lnTo>
                  <a:lnTo>
                    <a:pt x="133" y="131"/>
                  </a:lnTo>
                  <a:lnTo>
                    <a:pt x="135" y="129"/>
                  </a:lnTo>
                  <a:lnTo>
                    <a:pt x="138" y="134"/>
                  </a:lnTo>
                  <a:lnTo>
                    <a:pt x="139" y="144"/>
                  </a:lnTo>
                  <a:lnTo>
                    <a:pt x="142" y="144"/>
                  </a:lnTo>
                  <a:lnTo>
                    <a:pt x="144" y="143"/>
                  </a:lnTo>
                  <a:lnTo>
                    <a:pt x="144" y="147"/>
                  </a:lnTo>
                  <a:lnTo>
                    <a:pt x="149" y="147"/>
                  </a:lnTo>
                  <a:lnTo>
                    <a:pt x="151" y="150"/>
                  </a:lnTo>
                  <a:lnTo>
                    <a:pt x="149" y="153"/>
                  </a:lnTo>
                  <a:lnTo>
                    <a:pt x="152" y="156"/>
                  </a:lnTo>
                  <a:lnTo>
                    <a:pt x="152" y="156"/>
                  </a:lnTo>
                  <a:lnTo>
                    <a:pt x="148" y="166"/>
                  </a:lnTo>
                  <a:lnTo>
                    <a:pt x="148" y="176"/>
                  </a:lnTo>
                  <a:lnTo>
                    <a:pt x="144" y="184"/>
                  </a:lnTo>
                  <a:lnTo>
                    <a:pt x="145" y="187"/>
                  </a:lnTo>
                  <a:lnTo>
                    <a:pt x="132" y="191"/>
                  </a:lnTo>
                  <a:lnTo>
                    <a:pt x="132" y="191"/>
                  </a:lnTo>
                  <a:lnTo>
                    <a:pt x="124" y="185"/>
                  </a:lnTo>
                  <a:lnTo>
                    <a:pt x="115" y="182"/>
                  </a:lnTo>
                  <a:lnTo>
                    <a:pt x="111" y="184"/>
                  </a:lnTo>
                  <a:lnTo>
                    <a:pt x="115" y="190"/>
                  </a:lnTo>
                  <a:lnTo>
                    <a:pt x="111" y="193"/>
                  </a:lnTo>
                  <a:lnTo>
                    <a:pt x="104" y="191"/>
                  </a:lnTo>
                  <a:lnTo>
                    <a:pt x="89" y="197"/>
                  </a:lnTo>
                  <a:lnTo>
                    <a:pt x="86" y="197"/>
                  </a:lnTo>
                  <a:lnTo>
                    <a:pt x="86" y="194"/>
                  </a:lnTo>
                  <a:lnTo>
                    <a:pt x="86" y="194"/>
                  </a:lnTo>
                  <a:lnTo>
                    <a:pt x="95" y="194"/>
                  </a:lnTo>
                  <a:lnTo>
                    <a:pt x="92" y="188"/>
                  </a:lnTo>
                  <a:lnTo>
                    <a:pt x="90" y="176"/>
                  </a:lnTo>
                  <a:lnTo>
                    <a:pt x="83" y="165"/>
                  </a:lnTo>
                  <a:lnTo>
                    <a:pt x="71" y="172"/>
                  </a:lnTo>
                  <a:lnTo>
                    <a:pt x="66" y="165"/>
                  </a:lnTo>
                  <a:lnTo>
                    <a:pt x="64" y="165"/>
                  </a:lnTo>
                  <a:lnTo>
                    <a:pt x="59" y="159"/>
                  </a:lnTo>
                  <a:lnTo>
                    <a:pt x="52" y="154"/>
                  </a:lnTo>
                  <a:lnTo>
                    <a:pt x="49" y="143"/>
                  </a:lnTo>
                  <a:lnTo>
                    <a:pt x="37" y="141"/>
                  </a:lnTo>
                  <a:lnTo>
                    <a:pt x="28" y="137"/>
                  </a:lnTo>
                  <a:lnTo>
                    <a:pt x="25" y="131"/>
                  </a:lnTo>
                  <a:lnTo>
                    <a:pt x="23" y="121"/>
                  </a:lnTo>
                  <a:lnTo>
                    <a:pt x="16" y="119"/>
                  </a:lnTo>
                  <a:lnTo>
                    <a:pt x="13" y="121"/>
                  </a:lnTo>
                  <a:lnTo>
                    <a:pt x="15" y="112"/>
                  </a:lnTo>
                  <a:lnTo>
                    <a:pt x="18" y="101"/>
                  </a:lnTo>
                  <a:lnTo>
                    <a:pt x="18" y="100"/>
                  </a:lnTo>
                  <a:lnTo>
                    <a:pt x="15" y="98"/>
                  </a:lnTo>
                  <a:lnTo>
                    <a:pt x="16" y="94"/>
                  </a:lnTo>
                  <a:lnTo>
                    <a:pt x="15" y="91"/>
                  </a:lnTo>
                  <a:lnTo>
                    <a:pt x="22" y="85"/>
                  </a:lnTo>
                  <a:lnTo>
                    <a:pt x="23" y="81"/>
                  </a:lnTo>
                  <a:lnTo>
                    <a:pt x="16" y="78"/>
                  </a:lnTo>
                  <a:lnTo>
                    <a:pt x="18" y="72"/>
                  </a:lnTo>
                  <a:lnTo>
                    <a:pt x="16" y="56"/>
                  </a:lnTo>
                  <a:lnTo>
                    <a:pt x="13" y="51"/>
                  </a:lnTo>
                  <a:lnTo>
                    <a:pt x="10" y="53"/>
                  </a:lnTo>
                  <a:lnTo>
                    <a:pt x="3" y="51"/>
                  </a:lnTo>
                  <a:lnTo>
                    <a:pt x="1" y="47"/>
                  </a:lnTo>
                  <a:lnTo>
                    <a:pt x="0" y="40"/>
                  </a:lnTo>
                  <a:lnTo>
                    <a:pt x="4" y="40"/>
                  </a:lnTo>
                  <a:lnTo>
                    <a:pt x="7" y="32"/>
                  </a:lnTo>
                  <a:lnTo>
                    <a:pt x="18" y="25"/>
                  </a:lnTo>
                  <a:lnTo>
                    <a:pt x="35" y="34"/>
                  </a:lnTo>
                  <a:lnTo>
                    <a:pt x="41" y="26"/>
                  </a:lnTo>
                  <a:lnTo>
                    <a:pt x="41" y="22"/>
                  </a:lnTo>
                  <a:lnTo>
                    <a:pt x="46" y="19"/>
                  </a:lnTo>
                  <a:lnTo>
                    <a:pt x="50" y="13"/>
                  </a:lnTo>
                  <a:lnTo>
                    <a:pt x="49" y="7"/>
                  </a:lnTo>
                  <a:lnTo>
                    <a:pt x="50" y="3"/>
                  </a:lnTo>
                  <a:lnTo>
                    <a:pt x="61" y="0"/>
                  </a:lnTo>
                  <a:lnTo>
                    <a:pt x="64"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3" name="Freeform 35">
              <a:extLst>
                <a:ext uri="{FF2B5EF4-FFF2-40B4-BE49-F238E27FC236}">
                  <a16:creationId xmlns:a16="http://schemas.microsoft.com/office/drawing/2014/main" id="{2D3AFFDF-3E78-486F-8ABB-DE283C16655F}"/>
                </a:ext>
              </a:extLst>
            </p:cNvPr>
            <p:cNvSpPr>
              <a:spLocks/>
            </p:cNvSpPr>
            <p:nvPr/>
          </p:nvSpPr>
          <p:spPr bwMode="auto">
            <a:xfrm>
              <a:off x="9988550" y="5187950"/>
              <a:ext cx="314325" cy="384175"/>
            </a:xfrm>
            <a:custGeom>
              <a:avLst/>
              <a:gdLst>
                <a:gd name="T0" fmla="*/ 31 w 198"/>
                <a:gd name="T1" fmla="*/ 226 h 242"/>
                <a:gd name="T2" fmla="*/ 5 w 198"/>
                <a:gd name="T3" fmla="*/ 220 h 242"/>
                <a:gd name="T4" fmla="*/ 0 w 198"/>
                <a:gd name="T5" fmla="*/ 208 h 242"/>
                <a:gd name="T6" fmla="*/ 16 w 198"/>
                <a:gd name="T7" fmla="*/ 193 h 242"/>
                <a:gd name="T8" fmla="*/ 26 w 198"/>
                <a:gd name="T9" fmla="*/ 198 h 242"/>
                <a:gd name="T10" fmla="*/ 31 w 198"/>
                <a:gd name="T11" fmla="*/ 187 h 242"/>
                <a:gd name="T12" fmla="*/ 20 w 198"/>
                <a:gd name="T13" fmla="*/ 165 h 242"/>
                <a:gd name="T14" fmla="*/ 13 w 198"/>
                <a:gd name="T15" fmla="*/ 159 h 242"/>
                <a:gd name="T16" fmla="*/ 4 w 198"/>
                <a:gd name="T17" fmla="*/ 155 h 242"/>
                <a:gd name="T18" fmla="*/ 10 w 198"/>
                <a:gd name="T19" fmla="*/ 148 h 242"/>
                <a:gd name="T20" fmla="*/ 10 w 198"/>
                <a:gd name="T21" fmla="*/ 127 h 242"/>
                <a:gd name="T22" fmla="*/ 29 w 198"/>
                <a:gd name="T23" fmla="*/ 136 h 242"/>
                <a:gd name="T24" fmla="*/ 41 w 198"/>
                <a:gd name="T25" fmla="*/ 127 h 242"/>
                <a:gd name="T26" fmla="*/ 45 w 198"/>
                <a:gd name="T27" fmla="*/ 120 h 242"/>
                <a:gd name="T28" fmla="*/ 51 w 198"/>
                <a:gd name="T29" fmla="*/ 105 h 242"/>
                <a:gd name="T30" fmla="*/ 42 w 198"/>
                <a:gd name="T31" fmla="*/ 95 h 242"/>
                <a:gd name="T32" fmla="*/ 40 w 198"/>
                <a:gd name="T33" fmla="*/ 87 h 242"/>
                <a:gd name="T34" fmla="*/ 42 w 198"/>
                <a:gd name="T35" fmla="*/ 81 h 242"/>
                <a:gd name="T36" fmla="*/ 44 w 198"/>
                <a:gd name="T37" fmla="*/ 67 h 242"/>
                <a:gd name="T38" fmla="*/ 51 w 198"/>
                <a:gd name="T39" fmla="*/ 64 h 242"/>
                <a:gd name="T40" fmla="*/ 59 w 198"/>
                <a:gd name="T41" fmla="*/ 62 h 242"/>
                <a:gd name="T42" fmla="*/ 62 w 198"/>
                <a:gd name="T43" fmla="*/ 56 h 242"/>
                <a:gd name="T44" fmla="*/ 74 w 198"/>
                <a:gd name="T45" fmla="*/ 50 h 242"/>
                <a:gd name="T46" fmla="*/ 75 w 198"/>
                <a:gd name="T47" fmla="*/ 34 h 242"/>
                <a:gd name="T48" fmla="*/ 88 w 198"/>
                <a:gd name="T49" fmla="*/ 24 h 242"/>
                <a:gd name="T50" fmla="*/ 140 w 198"/>
                <a:gd name="T51" fmla="*/ 9 h 242"/>
                <a:gd name="T52" fmla="*/ 148 w 198"/>
                <a:gd name="T53" fmla="*/ 5 h 242"/>
                <a:gd name="T54" fmla="*/ 148 w 198"/>
                <a:gd name="T55" fmla="*/ 6 h 242"/>
                <a:gd name="T56" fmla="*/ 148 w 198"/>
                <a:gd name="T57" fmla="*/ 15 h 242"/>
                <a:gd name="T58" fmla="*/ 165 w 198"/>
                <a:gd name="T59" fmla="*/ 17 h 242"/>
                <a:gd name="T60" fmla="*/ 163 w 198"/>
                <a:gd name="T61" fmla="*/ 39 h 242"/>
                <a:gd name="T62" fmla="*/ 168 w 198"/>
                <a:gd name="T63" fmla="*/ 39 h 242"/>
                <a:gd name="T64" fmla="*/ 176 w 198"/>
                <a:gd name="T65" fmla="*/ 37 h 242"/>
                <a:gd name="T66" fmla="*/ 185 w 198"/>
                <a:gd name="T67" fmla="*/ 53 h 242"/>
                <a:gd name="T68" fmla="*/ 189 w 198"/>
                <a:gd name="T69" fmla="*/ 53 h 242"/>
                <a:gd name="T70" fmla="*/ 185 w 198"/>
                <a:gd name="T71" fmla="*/ 80 h 242"/>
                <a:gd name="T72" fmla="*/ 179 w 198"/>
                <a:gd name="T73" fmla="*/ 87 h 242"/>
                <a:gd name="T74" fmla="*/ 174 w 198"/>
                <a:gd name="T75" fmla="*/ 90 h 242"/>
                <a:gd name="T76" fmla="*/ 174 w 198"/>
                <a:gd name="T77" fmla="*/ 95 h 242"/>
                <a:gd name="T78" fmla="*/ 170 w 198"/>
                <a:gd name="T79" fmla="*/ 98 h 242"/>
                <a:gd name="T80" fmla="*/ 168 w 198"/>
                <a:gd name="T81" fmla="*/ 114 h 242"/>
                <a:gd name="T82" fmla="*/ 160 w 198"/>
                <a:gd name="T83" fmla="*/ 128 h 242"/>
                <a:gd name="T84" fmla="*/ 173 w 198"/>
                <a:gd name="T85" fmla="*/ 139 h 242"/>
                <a:gd name="T86" fmla="*/ 194 w 198"/>
                <a:gd name="T87" fmla="*/ 156 h 242"/>
                <a:gd name="T88" fmla="*/ 197 w 198"/>
                <a:gd name="T89" fmla="*/ 186 h 242"/>
                <a:gd name="T90" fmla="*/ 180 w 198"/>
                <a:gd name="T91" fmla="*/ 196 h 242"/>
                <a:gd name="T92" fmla="*/ 170 w 198"/>
                <a:gd name="T93" fmla="*/ 192 h 242"/>
                <a:gd name="T94" fmla="*/ 160 w 198"/>
                <a:gd name="T95" fmla="*/ 196 h 242"/>
                <a:gd name="T96" fmla="*/ 143 w 198"/>
                <a:gd name="T97" fmla="*/ 212 h 242"/>
                <a:gd name="T98" fmla="*/ 136 w 198"/>
                <a:gd name="T99" fmla="*/ 221 h 242"/>
                <a:gd name="T100" fmla="*/ 131 w 198"/>
                <a:gd name="T101" fmla="*/ 212 h 242"/>
                <a:gd name="T102" fmla="*/ 115 w 198"/>
                <a:gd name="T103" fmla="*/ 198 h 242"/>
                <a:gd name="T104" fmla="*/ 103 w 198"/>
                <a:gd name="T105" fmla="*/ 198 h 242"/>
                <a:gd name="T106" fmla="*/ 94 w 198"/>
                <a:gd name="T107" fmla="*/ 207 h 242"/>
                <a:gd name="T108" fmla="*/ 82 w 198"/>
                <a:gd name="T109" fmla="*/ 226 h 242"/>
                <a:gd name="T110" fmla="*/ 63 w 198"/>
                <a:gd name="T111" fmla="*/ 227 h 242"/>
                <a:gd name="T112" fmla="*/ 62 w 198"/>
                <a:gd name="T113" fmla="*/ 235 h 242"/>
                <a:gd name="T114" fmla="*/ 56 w 198"/>
                <a:gd name="T115" fmla="*/ 2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242">
                  <a:moveTo>
                    <a:pt x="40" y="235"/>
                  </a:moveTo>
                  <a:lnTo>
                    <a:pt x="38" y="235"/>
                  </a:lnTo>
                  <a:lnTo>
                    <a:pt x="31" y="226"/>
                  </a:lnTo>
                  <a:lnTo>
                    <a:pt x="17" y="230"/>
                  </a:lnTo>
                  <a:lnTo>
                    <a:pt x="13" y="223"/>
                  </a:lnTo>
                  <a:lnTo>
                    <a:pt x="5" y="220"/>
                  </a:lnTo>
                  <a:lnTo>
                    <a:pt x="5" y="220"/>
                  </a:lnTo>
                  <a:lnTo>
                    <a:pt x="0" y="214"/>
                  </a:lnTo>
                  <a:lnTo>
                    <a:pt x="0" y="208"/>
                  </a:lnTo>
                  <a:lnTo>
                    <a:pt x="4" y="202"/>
                  </a:lnTo>
                  <a:lnTo>
                    <a:pt x="11" y="199"/>
                  </a:lnTo>
                  <a:lnTo>
                    <a:pt x="16" y="193"/>
                  </a:lnTo>
                  <a:lnTo>
                    <a:pt x="17" y="199"/>
                  </a:lnTo>
                  <a:lnTo>
                    <a:pt x="22" y="195"/>
                  </a:lnTo>
                  <a:lnTo>
                    <a:pt x="26" y="198"/>
                  </a:lnTo>
                  <a:lnTo>
                    <a:pt x="29" y="196"/>
                  </a:lnTo>
                  <a:lnTo>
                    <a:pt x="26" y="192"/>
                  </a:lnTo>
                  <a:lnTo>
                    <a:pt x="31" y="187"/>
                  </a:lnTo>
                  <a:lnTo>
                    <a:pt x="23" y="179"/>
                  </a:lnTo>
                  <a:lnTo>
                    <a:pt x="20" y="165"/>
                  </a:lnTo>
                  <a:lnTo>
                    <a:pt x="20" y="165"/>
                  </a:lnTo>
                  <a:lnTo>
                    <a:pt x="19" y="164"/>
                  </a:lnTo>
                  <a:lnTo>
                    <a:pt x="14" y="164"/>
                  </a:lnTo>
                  <a:lnTo>
                    <a:pt x="13" y="159"/>
                  </a:lnTo>
                  <a:lnTo>
                    <a:pt x="8" y="159"/>
                  </a:lnTo>
                  <a:lnTo>
                    <a:pt x="8" y="158"/>
                  </a:lnTo>
                  <a:lnTo>
                    <a:pt x="4" y="155"/>
                  </a:lnTo>
                  <a:lnTo>
                    <a:pt x="2" y="149"/>
                  </a:lnTo>
                  <a:lnTo>
                    <a:pt x="5" y="151"/>
                  </a:lnTo>
                  <a:lnTo>
                    <a:pt x="10" y="148"/>
                  </a:lnTo>
                  <a:lnTo>
                    <a:pt x="5" y="139"/>
                  </a:lnTo>
                  <a:lnTo>
                    <a:pt x="14" y="133"/>
                  </a:lnTo>
                  <a:lnTo>
                    <a:pt x="10" y="127"/>
                  </a:lnTo>
                  <a:lnTo>
                    <a:pt x="17" y="126"/>
                  </a:lnTo>
                  <a:lnTo>
                    <a:pt x="20" y="131"/>
                  </a:lnTo>
                  <a:lnTo>
                    <a:pt x="29" y="136"/>
                  </a:lnTo>
                  <a:lnTo>
                    <a:pt x="34" y="134"/>
                  </a:lnTo>
                  <a:lnTo>
                    <a:pt x="37" y="136"/>
                  </a:lnTo>
                  <a:lnTo>
                    <a:pt x="41" y="127"/>
                  </a:lnTo>
                  <a:lnTo>
                    <a:pt x="42" y="126"/>
                  </a:lnTo>
                  <a:lnTo>
                    <a:pt x="47" y="127"/>
                  </a:lnTo>
                  <a:lnTo>
                    <a:pt x="45" y="120"/>
                  </a:lnTo>
                  <a:lnTo>
                    <a:pt x="50" y="115"/>
                  </a:lnTo>
                  <a:lnTo>
                    <a:pt x="48" y="106"/>
                  </a:lnTo>
                  <a:lnTo>
                    <a:pt x="51" y="105"/>
                  </a:lnTo>
                  <a:lnTo>
                    <a:pt x="45" y="101"/>
                  </a:lnTo>
                  <a:lnTo>
                    <a:pt x="45" y="98"/>
                  </a:lnTo>
                  <a:lnTo>
                    <a:pt x="42" y="95"/>
                  </a:lnTo>
                  <a:lnTo>
                    <a:pt x="37" y="95"/>
                  </a:lnTo>
                  <a:lnTo>
                    <a:pt x="35" y="90"/>
                  </a:lnTo>
                  <a:lnTo>
                    <a:pt x="40" y="87"/>
                  </a:lnTo>
                  <a:lnTo>
                    <a:pt x="40" y="84"/>
                  </a:lnTo>
                  <a:lnTo>
                    <a:pt x="38" y="83"/>
                  </a:lnTo>
                  <a:lnTo>
                    <a:pt x="42" y="81"/>
                  </a:lnTo>
                  <a:lnTo>
                    <a:pt x="41" y="77"/>
                  </a:lnTo>
                  <a:lnTo>
                    <a:pt x="45" y="70"/>
                  </a:lnTo>
                  <a:lnTo>
                    <a:pt x="44" y="67"/>
                  </a:lnTo>
                  <a:lnTo>
                    <a:pt x="44" y="67"/>
                  </a:lnTo>
                  <a:lnTo>
                    <a:pt x="48" y="68"/>
                  </a:lnTo>
                  <a:lnTo>
                    <a:pt x="51" y="64"/>
                  </a:lnTo>
                  <a:lnTo>
                    <a:pt x="54" y="65"/>
                  </a:lnTo>
                  <a:lnTo>
                    <a:pt x="54" y="61"/>
                  </a:lnTo>
                  <a:lnTo>
                    <a:pt x="59" y="62"/>
                  </a:lnTo>
                  <a:lnTo>
                    <a:pt x="60" y="59"/>
                  </a:lnTo>
                  <a:lnTo>
                    <a:pt x="62" y="59"/>
                  </a:lnTo>
                  <a:lnTo>
                    <a:pt x="62" y="56"/>
                  </a:lnTo>
                  <a:lnTo>
                    <a:pt x="68" y="55"/>
                  </a:lnTo>
                  <a:lnTo>
                    <a:pt x="69" y="50"/>
                  </a:lnTo>
                  <a:lnTo>
                    <a:pt x="74" y="50"/>
                  </a:lnTo>
                  <a:lnTo>
                    <a:pt x="72" y="46"/>
                  </a:lnTo>
                  <a:lnTo>
                    <a:pt x="78" y="40"/>
                  </a:lnTo>
                  <a:lnTo>
                    <a:pt x="75" y="34"/>
                  </a:lnTo>
                  <a:lnTo>
                    <a:pt x="82" y="28"/>
                  </a:lnTo>
                  <a:lnTo>
                    <a:pt x="82" y="25"/>
                  </a:lnTo>
                  <a:lnTo>
                    <a:pt x="88" y="24"/>
                  </a:lnTo>
                  <a:lnTo>
                    <a:pt x="91" y="19"/>
                  </a:lnTo>
                  <a:lnTo>
                    <a:pt x="140" y="9"/>
                  </a:lnTo>
                  <a:lnTo>
                    <a:pt x="140" y="9"/>
                  </a:lnTo>
                  <a:lnTo>
                    <a:pt x="142" y="9"/>
                  </a:lnTo>
                  <a:lnTo>
                    <a:pt x="146" y="0"/>
                  </a:lnTo>
                  <a:lnTo>
                    <a:pt x="148" y="5"/>
                  </a:lnTo>
                  <a:lnTo>
                    <a:pt x="146" y="6"/>
                  </a:lnTo>
                  <a:lnTo>
                    <a:pt x="148" y="8"/>
                  </a:lnTo>
                  <a:lnTo>
                    <a:pt x="148" y="6"/>
                  </a:lnTo>
                  <a:lnTo>
                    <a:pt x="151" y="9"/>
                  </a:lnTo>
                  <a:lnTo>
                    <a:pt x="149" y="14"/>
                  </a:lnTo>
                  <a:lnTo>
                    <a:pt x="148" y="15"/>
                  </a:lnTo>
                  <a:lnTo>
                    <a:pt x="155" y="12"/>
                  </a:lnTo>
                  <a:lnTo>
                    <a:pt x="160" y="17"/>
                  </a:lnTo>
                  <a:lnTo>
                    <a:pt x="165" y="17"/>
                  </a:lnTo>
                  <a:lnTo>
                    <a:pt x="173" y="25"/>
                  </a:lnTo>
                  <a:lnTo>
                    <a:pt x="163" y="34"/>
                  </a:lnTo>
                  <a:lnTo>
                    <a:pt x="163" y="39"/>
                  </a:lnTo>
                  <a:lnTo>
                    <a:pt x="165" y="36"/>
                  </a:lnTo>
                  <a:lnTo>
                    <a:pt x="165" y="40"/>
                  </a:lnTo>
                  <a:lnTo>
                    <a:pt x="168" y="39"/>
                  </a:lnTo>
                  <a:lnTo>
                    <a:pt x="168" y="36"/>
                  </a:lnTo>
                  <a:lnTo>
                    <a:pt x="173" y="36"/>
                  </a:lnTo>
                  <a:lnTo>
                    <a:pt x="176" y="37"/>
                  </a:lnTo>
                  <a:lnTo>
                    <a:pt x="176" y="45"/>
                  </a:lnTo>
                  <a:lnTo>
                    <a:pt x="182" y="47"/>
                  </a:lnTo>
                  <a:lnTo>
                    <a:pt x="185" y="53"/>
                  </a:lnTo>
                  <a:lnTo>
                    <a:pt x="188" y="55"/>
                  </a:lnTo>
                  <a:lnTo>
                    <a:pt x="189" y="53"/>
                  </a:lnTo>
                  <a:lnTo>
                    <a:pt x="189" y="53"/>
                  </a:lnTo>
                  <a:lnTo>
                    <a:pt x="188" y="62"/>
                  </a:lnTo>
                  <a:lnTo>
                    <a:pt x="183" y="65"/>
                  </a:lnTo>
                  <a:lnTo>
                    <a:pt x="185" y="80"/>
                  </a:lnTo>
                  <a:lnTo>
                    <a:pt x="180" y="83"/>
                  </a:lnTo>
                  <a:lnTo>
                    <a:pt x="179" y="81"/>
                  </a:lnTo>
                  <a:lnTo>
                    <a:pt x="179" y="87"/>
                  </a:lnTo>
                  <a:lnTo>
                    <a:pt x="174" y="87"/>
                  </a:lnTo>
                  <a:lnTo>
                    <a:pt x="176" y="89"/>
                  </a:lnTo>
                  <a:lnTo>
                    <a:pt x="174" y="90"/>
                  </a:lnTo>
                  <a:lnTo>
                    <a:pt x="176" y="92"/>
                  </a:lnTo>
                  <a:lnTo>
                    <a:pt x="173" y="92"/>
                  </a:lnTo>
                  <a:lnTo>
                    <a:pt x="174" y="95"/>
                  </a:lnTo>
                  <a:lnTo>
                    <a:pt x="173" y="95"/>
                  </a:lnTo>
                  <a:lnTo>
                    <a:pt x="173" y="98"/>
                  </a:lnTo>
                  <a:lnTo>
                    <a:pt x="170" y="98"/>
                  </a:lnTo>
                  <a:lnTo>
                    <a:pt x="168" y="103"/>
                  </a:lnTo>
                  <a:lnTo>
                    <a:pt x="164" y="108"/>
                  </a:lnTo>
                  <a:lnTo>
                    <a:pt x="168" y="114"/>
                  </a:lnTo>
                  <a:lnTo>
                    <a:pt x="165" y="121"/>
                  </a:lnTo>
                  <a:lnTo>
                    <a:pt x="163" y="120"/>
                  </a:lnTo>
                  <a:lnTo>
                    <a:pt x="160" y="128"/>
                  </a:lnTo>
                  <a:lnTo>
                    <a:pt x="154" y="128"/>
                  </a:lnTo>
                  <a:lnTo>
                    <a:pt x="165" y="133"/>
                  </a:lnTo>
                  <a:lnTo>
                    <a:pt x="173" y="139"/>
                  </a:lnTo>
                  <a:lnTo>
                    <a:pt x="180" y="137"/>
                  </a:lnTo>
                  <a:lnTo>
                    <a:pt x="189" y="146"/>
                  </a:lnTo>
                  <a:lnTo>
                    <a:pt x="194" y="156"/>
                  </a:lnTo>
                  <a:lnTo>
                    <a:pt x="194" y="173"/>
                  </a:lnTo>
                  <a:lnTo>
                    <a:pt x="198" y="180"/>
                  </a:lnTo>
                  <a:lnTo>
                    <a:pt x="197" y="186"/>
                  </a:lnTo>
                  <a:lnTo>
                    <a:pt x="188" y="193"/>
                  </a:lnTo>
                  <a:lnTo>
                    <a:pt x="180" y="196"/>
                  </a:lnTo>
                  <a:lnTo>
                    <a:pt x="180" y="196"/>
                  </a:lnTo>
                  <a:lnTo>
                    <a:pt x="176" y="196"/>
                  </a:lnTo>
                  <a:lnTo>
                    <a:pt x="173" y="190"/>
                  </a:lnTo>
                  <a:lnTo>
                    <a:pt x="170" y="192"/>
                  </a:lnTo>
                  <a:lnTo>
                    <a:pt x="167" y="189"/>
                  </a:lnTo>
                  <a:lnTo>
                    <a:pt x="165" y="189"/>
                  </a:lnTo>
                  <a:lnTo>
                    <a:pt x="160" y="196"/>
                  </a:lnTo>
                  <a:lnTo>
                    <a:pt x="157" y="196"/>
                  </a:lnTo>
                  <a:lnTo>
                    <a:pt x="146" y="207"/>
                  </a:lnTo>
                  <a:lnTo>
                    <a:pt x="143" y="212"/>
                  </a:lnTo>
                  <a:lnTo>
                    <a:pt x="145" y="217"/>
                  </a:lnTo>
                  <a:lnTo>
                    <a:pt x="143" y="218"/>
                  </a:lnTo>
                  <a:lnTo>
                    <a:pt x="136" y="221"/>
                  </a:lnTo>
                  <a:lnTo>
                    <a:pt x="131" y="217"/>
                  </a:lnTo>
                  <a:lnTo>
                    <a:pt x="133" y="215"/>
                  </a:lnTo>
                  <a:lnTo>
                    <a:pt x="131" y="212"/>
                  </a:lnTo>
                  <a:lnTo>
                    <a:pt x="131" y="201"/>
                  </a:lnTo>
                  <a:lnTo>
                    <a:pt x="118" y="199"/>
                  </a:lnTo>
                  <a:lnTo>
                    <a:pt x="115" y="198"/>
                  </a:lnTo>
                  <a:lnTo>
                    <a:pt x="109" y="199"/>
                  </a:lnTo>
                  <a:lnTo>
                    <a:pt x="109" y="196"/>
                  </a:lnTo>
                  <a:lnTo>
                    <a:pt x="103" y="198"/>
                  </a:lnTo>
                  <a:lnTo>
                    <a:pt x="97" y="202"/>
                  </a:lnTo>
                  <a:lnTo>
                    <a:pt x="93" y="202"/>
                  </a:lnTo>
                  <a:lnTo>
                    <a:pt x="94" y="207"/>
                  </a:lnTo>
                  <a:lnTo>
                    <a:pt x="93" y="207"/>
                  </a:lnTo>
                  <a:lnTo>
                    <a:pt x="91" y="217"/>
                  </a:lnTo>
                  <a:lnTo>
                    <a:pt x="82" y="226"/>
                  </a:lnTo>
                  <a:lnTo>
                    <a:pt x="71" y="224"/>
                  </a:lnTo>
                  <a:lnTo>
                    <a:pt x="63" y="227"/>
                  </a:lnTo>
                  <a:lnTo>
                    <a:pt x="63" y="227"/>
                  </a:lnTo>
                  <a:lnTo>
                    <a:pt x="59" y="229"/>
                  </a:lnTo>
                  <a:lnTo>
                    <a:pt x="59" y="233"/>
                  </a:lnTo>
                  <a:lnTo>
                    <a:pt x="62" y="235"/>
                  </a:lnTo>
                  <a:lnTo>
                    <a:pt x="62" y="235"/>
                  </a:lnTo>
                  <a:lnTo>
                    <a:pt x="56" y="237"/>
                  </a:lnTo>
                  <a:lnTo>
                    <a:pt x="56" y="237"/>
                  </a:lnTo>
                  <a:lnTo>
                    <a:pt x="56" y="242"/>
                  </a:lnTo>
                  <a:lnTo>
                    <a:pt x="40" y="23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4" name="Freeform 36">
              <a:extLst>
                <a:ext uri="{FF2B5EF4-FFF2-40B4-BE49-F238E27FC236}">
                  <a16:creationId xmlns:a16="http://schemas.microsoft.com/office/drawing/2014/main" id="{E7FFA195-D40F-4BA3-8147-E2009D25315B}"/>
                </a:ext>
              </a:extLst>
            </p:cNvPr>
            <p:cNvSpPr>
              <a:spLocks/>
            </p:cNvSpPr>
            <p:nvPr/>
          </p:nvSpPr>
          <p:spPr bwMode="auto">
            <a:xfrm>
              <a:off x="10233025" y="5197475"/>
              <a:ext cx="563563" cy="376238"/>
            </a:xfrm>
            <a:custGeom>
              <a:avLst/>
              <a:gdLst>
                <a:gd name="T0" fmla="*/ 308 w 355"/>
                <a:gd name="T1" fmla="*/ 19 h 237"/>
                <a:gd name="T2" fmla="*/ 327 w 355"/>
                <a:gd name="T3" fmla="*/ 36 h 237"/>
                <a:gd name="T4" fmla="*/ 351 w 355"/>
                <a:gd name="T5" fmla="*/ 49 h 237"/>
                <a:gd name="T6" fmla="*/ 352 w 355"/>
                <a:gd name="T7" fmla="*/ 53 h 237"/>
                <a:gd name="T8" fmla="*/ 327 w 355"/>
                <a:gd name="T9" fmla="*/ 67 h 237"/>
                <a:gd name="T10" fmla="*/ 312 w 355"/>
                <a:gd name="T11" fmla="*/ 90 h 237"/>
                <a:gd name="T12" fmla="*/ 292 w 355"/>
                <a:gd name="T13" fmla="*/ 90 h 237"/>
                <a:gd name="T14" fmla="*/ 271 w 355"/>
                <a:gd name="T15" fmla="*/ 97 h 237"/>
                <a:gd name="T16" fmla="*/ 254 w 355"/>
                <a:gd name="T17" fmla="*/ 125 h 237"/>
                <a:gd name="T18" fmla="*/ 243 w 355"/>
                <a:gd name="T19" fmla="*/ 127 h 237"/>
                <a:gd name="T20" fmla="*/ 226 w 355"/>
                <a:gd name="T21" fmla="*/ 146 h 237"/>
                <a:gd name="T22" fmla="*/ 213 w 355"/>
                <a:gd name="T23" fmla="*/ 155 h 237"/>
                <a:gd name="T24" fmla="*/ 191 w 355"/>
                <a:gd name="T25" fmla="*/ 150 h 237"/>
                <a:gd name="T26" fmla="*/ 155 w 355"/>
                <a:gd name="T27" fmla="*/ 174 h 237"/>
                <a:gd name="T28" fmla="*/ 136 w 355"/>
                <a:gd name="T29" fmla="*/ 206 h 237"/>
                <a:gd name="T30" fmla="*/ 89 w 355"/>
                <a:gd name="T31" fmla="*/ 220 h 237"/>
                <a:gd name="T32" fmla="*/ 44 w 355"/>
                <a:gd name="T33" fmla="*/ 237 h 237"/>
                <a:gd name="T34" fmla="*/ 34 w 355"/>
                <a:gd name="T35" fmla="*/ 211 h 237"/>
                <a:gd name="T36" fmla="*/ 26 w 355"/>
                <a:gd name="T37" fmla="*/ 189 h 237"/>
                <a:gd name="T38" fmla="*/ 43 w 355"/>
                <a:gd name="T39" fmla="*/ 178 h 237"/>
                <a:gd name="T40" fmla="*/ 40 w 355"/>
                <a:gd name="T41" fmla="*/ 150 h 237"/>
                <a:gd name="T42" fmla="*/ 19 w 355"/>
                <a:gd name="T43" fmla="*/ 133 h 237"/>
                <a:gd name="T44" fmla="*/ 4 w 355"/>
                <a:gd name="T45" fmla="*/ 122 h 237"/>
                <a:gd name="T46" fmla="*/ 13 w 355"/>
                <a:gd name="T47" fmla="*/ 108 h 237"/>
                <a:gd name="T48" fmla="*/ 16 w 355"/>
                <a:gd name="T49" fmla="*/ 92 h 237"/>
                <a:gd name="T50" fmla="*/ 20 w 355"/>
                <a:gd name="T51" fmla="*/ 89 h 237"/>
                <a:gd name="T52" fmla="*/ 19 w 355"/>
                <a:gd name="T53" fmla="*/ 84 h 237"/>
                <a:gd name="T54" fmla="*/ 25 w 355"/>
                <a:gd name="T55" fmla="*/ 81 h 237"/>
                <a:gd name="T56" fmla="*/ 31 w 355"/>
                <a:gd name="T57" fmla="*/ 74 h 237"/>
                <a:gd name="T58" fmla="*/ 35 w 355"/>
                <a:gd name="T59" fmla="*/ 47 h 237"/>
                <a:gd name="T60" fmla="*/ 51 w 355"/>
                <a:gd name="T61" fmla="*/ 52 h 237"/>
                <a:gd name="T62" fmla="*/ 80 w 355"/>
                <a:gd name="T63" fmla="*/ 46 h 237"/>
                <a:gd name="T64" fmla="*/ 96 w 355"/>
                <a:gd name="T65" fmla="*/ 44 h 237"/>
                <a:gd name="T66" fmla="*/ 130 w 355"/>
                <a:gd name="T67" fmla="*/ 50 h 237"/>
                <a:gd name="T68" fmla="*/ 152 w 355"/>
                <a:gd name="T69" fmla="*/ 62 h 237"/>
                <a:gd name="T70" fmla="*/ 158 w 355"/>
                <a:gd name="T71" fmla="*/ 75 h 237"/>
                <a:gd name="T72" fmla="*/ 158 w 355"/>
                <a:gd name="T73" fmla="*/ 75 h 237"/>
                <a:gd name="T74" fmla="*/ 173 w 355"/>
                <a:gd name="T75" fmla="*/ 64 h 237"/>
                <a:gd name="T76" fmla="*/ 189 w 355"/>
                <a:gd name="T77" fmla="*/ 61 h 237"/>
                <a:gd name="T78" fmla="*/ 212 w 355"/>
                <a:gd name="T79" fmla="*/ 40 h 237"/>
                <a:gd name="T80" fmla="*/ 213 w 355"/>
                <a:gd name="T81" fmla="*/ 27 h 237"/>
                <a:gd name="T82" fmla="*/ 212 w 355"/>
                <a:gd name="T83" fmla="*/ 11 h 237"/>
                <a:gd name="T84" fmla="*/ 225 w 355"/>
                <a:gd name="T85" fmla="*/ 9 h 237"/>
                <a:gd name="T86" fmla="*/ 235 w 355"/>
                <a:gd name="T87" fmla="*/ 12 h 237"/>
                <a:gd name="T88" fmla="*/ 246 w 355"/>
                <a:gd name="T89" fmla="*/ 8 h 237"/>
                <a:gd name="T90" fmla="*/ 263 w 355"/>
                <a:gd name="T91" fmla="*/ 6 h 237"/>
                <a:gd name="T92" fmla="*/ 283 w 355"/>
                <a:gd name="T93"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5" h="237">
                  <a:moveTo>
                    <a:pt x="284" y="0"/>
                  </a:moveTo>
                  <a:lnTo>
                    <a:pt x="299" y="2"/>
                  </a:lnTo>
                  <a:lnTo>
                    <a:pt x="308" y="19"/>
                  </a:lnTo>
                  <a:lnTo>
                    <a:pt x="317" y="22"/>
                  </a:lnTo>
                  <a:lnTo>
                    <a:pt x="327" y="21"/>
                  </a:lnTo>
                  <a:lnTo>
                    <a:pt x="327" y="36"/>
                  </a:lnTo>
                  <a:lnTo>
                    <a:pt x="333" y="40"/>
                  </a:lnTo>
                  <a:lnTo>
                    <a:pt x="348" y="43"/>
                  </a:lnTo>
                  <a:lnTo>
                    <a:pt x="351" y="49"/>
                  </a:lnTo>
                  <a:lnTo>
                    <a:pt x="355" y="49"/>
                  </a:lnTo>
                  <a:lnTo>
                    <a:pt x="352" y="53"/>
                  </a:lnTo>
                  <a:lnTo>
                    <a:pt x="352" y="53"/>
                  </a:lnTo>
                  <a:lnTo>
                    <a:pt x="335" y="59"/>
                  </a:lnTo>
                  <a:lnTo>
                    <a:pt x="332" y="65"/>
                  </a:lnTo>
                  <a:lnTo>
                    <a:pt x="327" y="67"/>
                  </a:lnTo>
                  <a:lnTo>
                    <a:pt x="320" y="90"/>
                  </a:lnTo>
                  <a:lnTo>
                    <a:pt x="315" y="95"/>
                  </a:lnTo>
                  <a:lnTo>
                    <a:pt x="312" y="90"/>
                  </a:lnTo>
                  <a:lnTo>
                    <a:pt x="300" y="87"/>
                  </a:lnTo>
                  <a:lnTo>
                    <a:pt x="293" y="92"/>
                  </a:lnTo>
                  <a:lnTo>
                    <a:pt x="292" y="90"/>
                  </a:lnTo>
                  <a:lnTo>
                    <a:pt x="286" y="90"/>
                  </a:lnTo>
                  <a:lnTo>
                    <a:pt x="281" y="95"/>
                  </a:lnTo>
                  <a:lnTo>
                    <a:pt x="271" y="97"/>
                  </a:lnTo>
                  <a:lnTo>
                    <a:pt x="263" y="109"/>
                  </a:lnTo>
                  <a:lnTo>
                    <a:pt x="259" y="122"/>
                  </a:lnTo>
                  <a:lnTo>
                    <a:pt x="254" y="125"/>
                  </a:lnTo>
                  <a:lnTo>
                    <a:pt x="249" y="124"/>
                  </a:lnTo>
                  <a:lnTo>
                    <a:pt x="244" y="128"/>
                  </a:lnTo>
                  <a:lnTo>
                    <a:pt x="243" y="127"/>
                  </a:lnTo>
                  <a:lnTo>
                    <a:pt x="234" y="127"/>
                  </a:lnTo>
                  <a:lnTo>
                    <a:pt x="229" y="133"/>
                  </a:lnTo>
                  <a:lnTo>
                    <a:pt x="226" y="146"/>
                  </a:lnTo>
                  <a:lnTo>
                    <a:pt x="219" y="145"/>
                  </a:lnTo>
                  <a:lnTo>
                    <a:pt x="216" y="155"/>
                  </a:lnTo>
                  <a:lnTo>
                    <a:pt x="213" y="155"/>
                  </a:lnTo>
                  <a:lnTo>
                    <a:pt x="212" y="149"/>
                  </a:lnTo>
                  <a:lnTo>
                    <a:pt x="200" y="146"/>
                  </a:lnTo>
                  <a:lnTo>
                    <a:pt x="191" y="150"/>
                  </a:lnTo>
                  <a:lnTo>
                    <a:pt x="177" y="150"/>
                  </a:lnTo>
                  <a:lnTo>
                    <a:pt x="166" y="155"/>
                  </a:lnTo>
                  <a:lnTo>
                    <a:pt x="155" y="174"/>
                  </a:lnTo>
                  <a:lnTo>
                    <a:pt x="149" y="198"/>
                  </a:lnTo>
                  <a:lnTo>
                    <a:pt x="143" y="205"/>
                  </a:lnTo>
                  <a:lnTo>
                    <a:pt x="136" y="206"/>
                  </a:lnTo>
                  <a:lnTo>
                    <a:pt x="121" y="202"/>
                  </a:lnTo>
                  <a:lnTo>
                    <a:pt x="105" y="205"/>
                  </a:lnTo>
                  <a:lnTo>
                    <a:pt x="89" y="220"/>
                  </a:lnTo>
                  <a:lnTo>
                    <a:pt x="80" y="224"/>
                  </a:lnTo>
                  <a:lnTo>
                    <a:pt x="72" y="224"/>
                  </a:lnTo>
                  <a:lnTo>
                    <a:pt x="44" y="237"/>
                  </a:lnTo>
                  <a:lnTo>
                    <a:pt x="44" y="237"/>
                  </a:lnTo>
                  <a:lnTo>
                    <a:pt x="44" y="233"/>
                  </a:lnTo>
                  <a:lnTo>
                    <a:pt x="34" y="211"/>
                  </a:lnTo>
                  <a:lnTo>
                    <a:pt x="35" y="205"/>
                  </a:lnTo>
                  <a:lnTo>
                    <a:pt x="25" y="196"/>
                  </a:lnTo>
                  <a:lnTo>
                    <a:pt x="26" y="189"/>
                  </a:lnTo>
                  <a:lnTo>
                    <a:pt x="26" y="189"/>
                  </a:lnTo>
                  <a:lnTo>
                    <a:pt x="34" y="187"/>
                  </a:lnTo>
                  <a:lnTo>
                    <a:pt x="43" y="178"/>
                  </a:lnTo>
                  <a:lnTo>
                    <a:pt x="44" y="174"/>
                  </a:lnTo>
                  <a:lnTo>
                    <a:pt x="40" y="167"/>
                  </a:lnTo>
                  <a:lnTo>
                    <a:pt x="40" y="150"/>
                  </a:lnTo>
                  <a:lnTo>
                    <a:pt x="35" y="140"/>
                  </a:lnTo>
                  <a:lnTo>
                    <a:pt x="26" y="131"/>
                  </a:lnTo>
                  <a:lnTo>
                    <a:pt x="19" y="133"/>
                  </a:lnTo>
                  <a:lnTo>
                    <a:pt x="11" y="127"/>
                  </a:lnTo>
                  <a:lnTo>
                    <a:pt x="0" y="122"/>
                  </a:lnTo>
                  <a:lnTo>
                    <a:pt x="4" y="122"/>
                  </a:lnTo>
                  <a:lnTo>
                    <a:pt x="9" y="114"/>
                  </a:lnTo>
                  <a:lnTo>
                    <a:pt x="11" y="114"/>
                  </a:lnTo>
                  <a:lnTo>
                    <a:pt x="13" y="108"/>
                  </a:lnTo>
                  <a:lnTo>
                    <a:pt x="9" y="102"/>
                  </a:lnTo>
                  <a:lnTo>
                    <a:pt x="14" y="97"/>
                  </a:lnTo>
                  <a:lnTo>
                    <a:pt x="16" y="92"/>
                  </a:lnTo>
                  <a:lnTo>
                    <a:pt x="17" y="92"/>
                  </a:lnTo>
                  <a:lnTo>
                    <a:pt x="17" y="87"/>
                  </a:lnTo>
                  <a:lnTo>
                    <a:pt x="20" y="89"/>
                  </a:lnTo>
                  <a:lnTo>
                    <a:pt x="19" y="86"/>
                  </a:lnTo>
                  <a:lnTo>
                    <a:pt x="20" y="86"/>
                  </a:lnTo>
                  <a:lnTo>
                    <a:pt x="19" y="84"/>
                  </a:lnTo>
                  <a:lnTo>
                    <a:pt x="22" y="83"/>
                  </a:lnTo>
                  <a:lnTo>
                    <a:pt x="20" y="81"/>
                  </a:lnTo>
                  <a:lnTo>
                    <a:pt x="25" y="81"/>
                  </a:lnTo>
                  <a:lnTo>
                    <a:pt x="25" y="75"/>
                  </a:lnTo>
                  <a:lnTo>
                    <a:pt x="26" y="77"/>
                  </a:lnTo>
                  <a:lnTo>
                    <a:pt x="31" y="74"/>
                  </a:lnTo>
                  <a:lnTo>
                    <a:pt x="29" y="59"/>
                  </a:lnTo>
                  <a:lnTo>
                    <a:pt x="34" y="56"/>
                  </a:lnTo>
                  <a:lnTo>
                    <a:pt x="35" y="47"/>
                  </a:lnTo>
                  <a:lnTo>
                    <a:pt x="35" y="47"/>
                  </a:lnTo>
                  <a:lnTo>
                    <a:pt x="43" y="43"/>
                  </a:lnTo>
                  <a:lnTo>
                    <a:pt x="51" y="52"/>
                  </a:lnTo>
                  <a:lnTo>
                    <a:pt x="68" y="56"/>
                  </a:lnTo>
                  <a:lnTo>
                    <a:pt x="77" y="53"/>
                  </a:lnTo>
                  <a:lnTo>
                    <a:pt x="80" y="46"/>
                  </a:lnTo>
                  <a:lnTo>
                    <a:pt x="80" y="49"/>
                  </a:lnTo>
                  <a:lnTo>
                    <a:pt x="83" y="46"/>
                  </a:lnTo>
                  <a:lnTo>
                    <a:pt x="96" y="44"/>
                  </a:lnTo>
                  <a:lnTo>
                    <a:pt x="123" y="47"/>
                  </a:lnTo>
                  <a:lnTo>
                    <a:pt x="129" y="49"/>
                  </a:lnTo>
                  <a:lnTo>
                    <a:pt x="130" y="50"/>
                  </a:lnTo>
                  <a:lnTo>
                    <a:pt x="136" y="50"/>
                  </a:lnTo>
                  <a:lnTo>
                    <a:pt x="152" y="56"/>
                  </a:lnTo>
                  <a:lnTo>
                    <a:pt x="152" y="62"/>
                  </a:lnTo>
                  <a:lnTo>
                    <a:pt x="155" y="68"/>
                  </a:lnTo>
                  <a:lnTo>
                    <a:pt x="155" y="72"/>
                  </a:lnTo>
                  <a:lnTo>
                    <a:pt x="158" y="75"/>
                  </a:lnTo>
                  <a:lnTo>
                    <a:pt x="157" y="83"/>
                  </a:lnTo>
                  <a:lnTo>
                    <a:pt x="158" y="81"/>
                  </a:lnTo>
                  <a:lnTo>
                    <a:pt x="158" y="75"/>
                  </a:lnTo>
                  <a:lnTo>
                    <a:pt x="166" y="69"/>
                  </a:lnTo>
                  <a:lnTo>
                    <a:pt x="170" y="69"/>
                  </a:lnTo>
                  <a:lnTo>
                    <a:pt x="173" y="64"/>
                  </a:lnTo>
                  <a:lnTo>
                    <a:pt x="174" y="67"/>
                  </a:lnTo>
                  <a:lnTo>
                    <a:pt x="182" y="62"/>
                  </a:lnTo>
                  <a:lnTo>
                    <a:pt x="189" y="61"/>
                  </a:lnTo>
                  <a:lnTo>
                    <a:pt x="192" y="56"/>
                  </a:lnTo>
                  <a:lnTo>
                    <a:pt x="206" y="47"/>
                  </a:lnTo>
                  <a:lnTo>
                    <a:pt x="212" y="40"/>
                  </a:lnTo>
                  <a:lnTo>
                    <a:pt x="219" y="36"/>
                  </a:lnTo>
                  <a:lnTo>
                    <a:pt x="216" y="28"/>
                  </a:lnTo>
                  <a:lnTo>
                    <a:pt x="213" y="27"/>
                  </a:lnTo>
                  <a:lnTo>
                    <a:pt x="212" y="28"/>
                  </a:lnTo>
                  <a:lnTo>
                    <a:pt x="207" y="19"/>
                  </a:lnTo>
                  <a:lnTo>
                    <a:pt x="212" y="11"/>
                  </a:lnTo>
                  <a:lnTo>
                    <a:pt x="216" y="11"/>
                  </a:lnTo>
                  <a:lnTo>
                    <a:pt x="223" y="6"/>
                  </a:lnTo>
                  <a:lnTo>
                    <a:pt x="225" y="9"/>
                  </a:lnTo>
                  <a:lnTo>
                    <a:pt x="228" y="8"/>
                  </a:lnTo>
                  <a:lnTo>
                    <a:pt x="229" y="12"/>
                  </a:lnTo>
                  <a:lnTo>
                    <a:pt x="235" y="12"/>
                  </a:lnTo>
                  <a:lnTo>
                    <a:pt x="237" y="8"/>
                  </a:lnTo>
                  <a:lnTo>
                    <a:pt x="240" y="9"/>
                  </a:lnTo>
                  <a:lnTo>
                    <a:pt x="246" y="8"/>
                  </a:lnTo>
                  <a:lnTo>
                    <a:pt x="249" y="11"/>
                  </a:lnTo>
                  <a:lnTo>
                    <a:pt x="257" y="9"/>
                  </a:lnTo>
                  <a:lnTo>
                    <a:pt x="263" y="6"/>
                  </a:lnTo>
                  <a:lnTo>
                    <a:pt x="275" y="12"/>
                  </a:lnTo>
                  <a:lnTo>
                    <a:pt x="278" y="11"/>
                  </a:lnTo>
                  <a:lnTo>
                    <a:pt x="283" y="2"/>
                  </a:lnTo>
                  <a:lnTo>
                    <a:pt x="28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5" name="Freeform 37">
              <a:extLst>
                <a:ext uri="{FF2B5EF4-FFF2-40B4-BE49-F238E27FC236}">
                  <a16:creationId xmlns:a16="http://schemas.microsoft.com/office/drawing/2014/main" id="{5687E961-11F3-4EED-818E-94F77A5F6B2D}"/>
                </a:ext>
              </a:extLst>
            </p:cNvPr>
            <p:cNvSpPr>
              <a:spLocks/>
            </p:cNvSpPr>
            <p:nvPr/>
          </p:nvSpPr>
          <p:spPr bwMode="auto">
            <a:xfrm>
              <a:off x="9510713" y="5399088"/>
              <a:ext cx="474663" cy="242888"/>
            </a:xfrm>
            <a:custGeom>
              <a:avLst/>
              <a:gdLst>
                <a:gd name="T0" fmla="*/ 87 w 299"/>
                <a:gd name="T1" fmla="*/ 32 h 153"/>
                <a:gd name="T2" fmla="*/ 103 w 299"/>
                <a:gd name="T3" fmla="*/ 41 h 153"/>
                <a:gd name="T4" fmla="*/ 123 w 299"/>
                <a:gd name="T5" fmla="*/ 43 h 153"/>
                <a:gd name="T6" fmla="*/ 166 w 299"/>
                <a:gd name="T7" fmla="*/ 59 h 153"/>
                <a:gd name="T8" fmla="*/ 155 w 299"/>
                <a:gd name="T9" fmla="*/ 22 h 153"/>
                <a:gd name="T10" fmla="*/ 160 w 299"/>
                <a:gd name="T11" fmla="*/ 13 h 153"/>
                <a:gd name="T12" fmla="*/ 178 w 299"/>
                <a:gd name="T13" fmla="*/ 10 h 153"/>
                <a:gd name="T14" fmla="*/ 185 w 299"/>
                <a:gd name="T15" fmla="*/ 3 h 153"/>
                <a:gd name="T16" fmla="*/ 206 w 299"/>
                <a:gd name="T17" fmla="*/ 10 h 153"/>
                <a:gd name="T18" fmla="*/ 219 w 299"/>
                <a:gd name="T19" fmla="*/ 13 h 153"/>
                <a:gd name="T20" fmla="*/ 241 w 299"/>
                <a:gd name="T21" fmla="*/ 59 h 153"/>
                <a:gd name="T22" fmla="*/ 241 w 299"/>
                <a:gd name="T23" fmla="*/ 76 h 153"/>
                <a:gd name="T24" fmla="*/ 247 w 299"/>
                <a:gd name="T25" fmla="*/ 82 h 153"/>
                <a:gd name="T26" fmla="*/ 253 w 299"/>
                <a:gd name="T27" fmla="*/ 93 h 153"/>
                <a:gd name="T28" fmla="*/ 259 w 299"/>
                <a:gd name="T29" fmla="*/ 91 h 153"/>
                <a:gd name="T30" fmla="*/ 269 w 299"/>
                <a:gd name="T31" fmla="*/ 93 h 153"/>
                <a:gd name="T32" fmla="*/ 272 w 299"/>
                <a:gd name="T33" fmla="*/ 99 h 153"/>
                <a:gd name="T34" fmla="*/ 283 w 299"/>
                <a:gd name="T35" fmla="*/ 93 h 153"/>
                <a:gd name="T36" fmla="*/ 287 w 299"/>
                <a:gd name="T37" fmla="*/ 91 h 153"/>
                <a:gd name="T38" fmla="*/ 295 w 299"/>
                <a:gd name="T39" fmla="*/ 100 h 153"/>
                <a:gd name="T40" fmla="*/ 293 w 299"/>
                <a:gd name="T41" fmla="*/ 104 h 153"/>
                <a:gd name="T42" fmla="*/ 296 w 299"/>
                <a:gd name="T43" fmla="*/ 109 h 153"/>
                <a:gd name="T44" fmla="*/ 296 w 299"/>
                <a:gd name="T45" fmla="*/ 130 h 153"/>
                <a:gd name="T46" fmla="*/ 283 w 299"/>
                <a:gd name="T47" fmla="*/ 143 h 153"/>
                <a:gd name="T48" fmla="*/ 278 w 299"/>
                <a:gd name="T49" fmla="*/ 137 h 153"/>
                <a:gd name="T50" fmla="*/ 272 w 299"/>
                <a:gd name="T51" fmla="*/ 135 h 153"/>
                <a:gd name="T52" fmla="*/ 263 w 299"/>
                <a:gd name="T53" fmla="*/ 143 h 153"/>
                <a:gd name="T54" fmla="*/ 260 w 299"/>
                <a:gd name="T55" fmla="*/ 146 h 153"/>
                <a:gd name="T56" fmla="*/ 260 w 299"/>
                <a:gd name="T57" fmla="*/ 147 h 153"/>
                <a:gd name="T58" fmla="*/ 253 w 299"/>
                <a:gd name="T59" fmla="*/ 149 h 153"/>
                <a:gd name="T60" fmla="*/ 249 w 299"/>
                <a:gd name="T61" fmla="*/ 147 h 153"/>
                <a:gd name="T62" fmla="*/ 243 w 299"/>
                <a:gd name="T63" fmla="*/ 146 h 153"/>
                <a:gd name="T64" fmla="*/ 231 w 299"/>
                <a:gd name="T65" fmla="*/ 152 h 153"/>
                <a:gd name="T66" fmla="*/ 219 w 299"/>
                <a:gd name="T67" fmla="*/ 144 h 153"/>
                <a:gd name="T68" fmla="*/ 216 w 299"/>
                <a:gd name="T69" fmla="*/ 130 h 153"/>
                <a:gd name="T70" fmla="*/ 209 w 299"/>
                <a:gd name="T71" fmla="*/ 131 h 153"/>
                <a:gd name="T72" fmla="*/ 203 w 299"/>
                <a:gd name="T73" fmla="*/ 118 h 153"/>
                <a:gd name="T74" fmla="*/ 145 w 299"/>
                <a:gd name="T75" fmla="*/ 122 h 153"/>
                <a:gd name="T76" fmla="*/ 97 w 299"/>
                <a:gd name="T77" fmla="*/ 119 h 153"/>
                <a:gd name="T78" fmla="*/ 23 w 299"/>
                <a:gd name="T79" fmla="*/ 49 h 153"/>
                <a:gd name="T80" fmla="*/ 3 w 299"/>
                <a:gd name="T81" fmla="*/ 26 h 153"/>
                <a:gd name="T82" fmla="*/ 9 w 299"/>
                <a:gd name="T83" fmla="*/ 19 h 153"/>
                <a:gd name="T84" fmla="*/ 66 w 299"/>
                <a:gd name="T8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9" h="153">
                  <a:moveTo>
                    <a:pt x="66" y="0"/>
                  </a:moveTo>
                  <a:lnTo>
                    <a:pt x="74" y="15"/>
                  </a:lnTo>
                  <a:lnTo>
                    <a:pt x="87" y="32"/>
                  </a:lnTo>
                  <a:lnTo>
                    <a:pt x="84" y="41"/>
                  </a:lnTo>
                  <a:lnTo>
                    <a:pt x="105" y="47"/>
                  </a:lnTo>
                  <a:lnTo>
                    <a:pt x="103" y="41"/>
                  </a:lnTo>
                  <a:lnTo>
                    <a:pt x="109" y="35"/>
                  </a:lnTo>
                  <a:lnTo>
                    <a:pt x="106" y="28"/>
                  </a:lnTo>
                  <a:lnTo>
                    <a:pt x="123" y="43"/>
                  </a:lnTo>
                  <a:lnTo>
                    <a:pt x="138" y="53"/>
                  </a:lnTo>
                  <a:lnTo>
                    <a:pt x="160" y="53"/>
                  </a:lnTo>
                  <a:lnTo>
                    <a:pt x="166" y="59"/>
                  </a:lnTo>
                  <a:lnTo>
                    <a:pt x="164" y="46"/>
                  </a:lnTo>
                  <a:lnTo>
                    <a:pt x="152" y="28"/>
                  </a:lnTo>
                  <a:lnTo>
                    <a:pt x="155" y="22"/>
                  </a:lnTo>
                  <a:lnTo>
                    <a:pt x="154" y="13"/>
                  </a:lnTo>
                  <a:lnTo>
                    <a:pt x="160" y="13"/>
                  </a:lnTo>
                  <a:lnTo>
                    <a:pt x="160" y="13"/>
                  </a:lnTo>
                  <a:lnTo>
                    <a:pt x="160" y="15"/>
                  </a:lnTo>
                  <a:lnTo>
                    <a:pt x="163" y="16"/>
                  </a:lnTo>
                  <a:lnTo>
                    <a:pt x="178" y="10"/>
                  </a:lnTo>
                  <a:lnTo>
                    <a:pt x="185" y="12"/>
                  </a:lnTo>
                  <a:lnTo>
                    <a:pt x="188" y="9"/>
                  </a:lnTo>
                  <a:lnTo>
                    <a:pt x="185" y="3"/>
                  </a:lnTo>
                  <a:lnTo>
                    <a:pt x="189" y="1"/>
                  </a:lnTo>
                  <a:lnTo>
                    <a:pt x="198" y="4"/>
                  </a:lnTo>
                  <a:lnTo>
                    <a:pt x="206" y="10"/>
                  </a:lnTo>
                  <a:lnTo>
                    <a:pt x="206" y="10"/>
                  </a:lnTo>
                  <a:lnTo>
                    <a:pt x="209" y="15"/>
                  </a:lnTo>
                  <a:lnTo>
                    <a:pt x="219" y="13"/>
                  </a:lnTo>
                  <a:lnTo>
                    <a:pt x="228" y="22"/>
                  </a:lnTo>
                  <a:lnTo>
                    <a:pt x="247" y="31"/>
                  </a:lnTo>
                  <a:lnTo>
                    <a:pt x="241" y="59"/>
                  </a:lnTo>
                  <a:lnTo>
                    <a:pt x="231" y="66"/>
                  </a:lnTo>
                  <a:lnTo>
                    <a:pt x="237" y="72"/>
                  </a:lnTo>
                  <a:lnTo>
                    <a:pt x="241" y="76"/>
                  </a:lnTo>
                  <a:lnTo>
                    <a:pt x="244" y="74"/>
                  </a:lnTo>
                  <a:lnTo>
                    <a:pt x="247" y="75"/>
                  </a:lnTo>
                  <a:lnTo>
                    <a:pt x="247" y="82"/>
                  </a:lnTo>
                  <a:lnTo>
                    <a:pt x="252" y="84"/>
                  </a:lnTo>
                  <a:lnTo>
                    <a:pt x="252" y="90"/>
                  </a:lnTo>
                  <a:lnTo>
                    <a:pt x="253" y="93"/>
                  </a:lnTo>
                  <a:lnTo>
                    <a:pt x="256" y="91"/>
                  </a:lnTo>
                  <a:lnTo>
                    <a:pt x="258" y="93"/>
                  </a:lnTo>
                  <a:lnTo>
                    <a:pt x="259" y="91"/>
                  </a:lnTo>
                  <a:lnTo>
                    <a:pt x="263" y="91"/>
                  </a:lnTo>
                  <a:lnTo>
                    <a:pt x="265" y="90"/>
                  </a:lnTo>
                  <a:lnTo>
                    <a:pt x="269" y="93"/>
                  </a:lnTo>
                  <a:lnTo>
                    <a:pt x="269" y="94"/>
                  </a:lnTo>
                  <a:lnTo>
                    <a:pt x="271" y="94"/>
                  </a:lnTo>
                  <a:lnTo>
                    <a:pt x="272" y="99"/>
                  </a:lnTo>
                  <a:lnTo>
                    <a:pt x="277" y="96"/>
                  </a:lnTo>
                  <a:lnTo>
                    <a:pt x="277" y="94"/>
                  </a:lnTo>
                  <a:lnTo>
                    <a:pt x="283" y="93"/>
                  </a:lnTo>
                  <a:lnTo>
                    <a:pt x="284" y="90"/>
                  </a:lnTo>
                  <a:lnTo>
                    <a:pt x="286" y="93"/>
                  </a:lnTo>
                  <a:lnTo>
                    <a:pt x="287" y="91"/>
                  </a:lnTo>
                  <a:lnTo>
                    <a:pt x="293" y="93"/>
                  </a:lnTo>
                  <a:lnTo>
                    <a:pt x="296" y="97"/>
                  </a:lnTo>
                  <a:lnTo>
                    <a:pt x="295" y="100"/>
                  </a:lnTo>
                  <a:lnTo>
                    <a:pt x="296" y="102"/>
                  </a:lnTo>
                  <a:lnTo>
                    <a:pt x="293" y="102"/>
                  </a:lnTo>
                  <a:lnTo>
                    <a:pt x="293" y="104"/>
                  </a:lnTo>
                  <a:lnTo>
                    <a:pt x="295" y="109"/>
                  </a:lnTo>
                  <a:lnTo>
                    <a:pt x="296" y="107"/>
                  </a:lnTo>
                  <a:lnTo>
                    <a:pt x="296" y="109"/>
                  </a:lnTo>
                  <a:lnTo>
                    <a:pt x="299" y="110"/>
                  </a:lnTo>
                  <a:lnTo>
                    <a:pt x="299" y="122"/>
                  </a:lnTo>
                  <a:lnTo>
                    <a:pt x="296" y="130"/>
                  </a:lnTo>
                  <a:lnTo>
                    <a:pt x="296" y="130"/>
                  </a:lnTo>
                  <a:lnTo>
                    <a:pt x="283" y="143"/>
                  </a:lnTo>
                  <a:lnTo>
                    <a:pt x="283" y="143"/>
                  </a:lnTo>
                  <a:lnTo>
                    <a:pt x="278" y="140"/>
                  </a:lnTo>
                  <a:lnTo>
                    <a:pt x="278" y="140"/>
                  </a:lnTo>
                  <a:lnTo>
                    <a:pt x="278" y="137"/>
                  </a:lnTo>
                  <a:lnTo>
                    <a:pt x="278" y="137"/>
                  </a:lnTo>
                  <a:lnTo>
                    <a:pt x="277" y="132"/>
                  </a:lnTo>
                  <a:lnTo>
                    <a:pt x="272" y="135"/>
                  </a:lnTo>
                  <a:lnTo>
                    <a:pt x="272" y="135"/>
                  </a:lnTo>
                  <a:lnTo>
                    <a:pt x="271" y="138"/>
                  </a:lnTo>
                  <a:lnTo>
                    <a:pt x="263" y="143"/>
                  </a:lnTo>
                  <a:lnTo>
                    <a:pt x="263" y="143"/>
                  </a:lnTo>
                  <a:lnTo>
                    <a:pt x="260" y="143"/>
                  </a:lnTo>
                  <a:lnTo>
                    <a:pt x="260" y="146"/>
                  </a:lnTo>
                  <a:lnTo>
                    <a:pt x="260" y="146"/>
                  </a:lnTo>
                  <a:lnTo>
                    <a:pt x="260" y="147"/>
                  </a:lnTo>
                  <a:lnTo>
                    <a:pt x="260" y="147"/>
                  </a:lnTo>
                  <a:lnTo>
                    <a:pt x="259" y="149"/>
                  </a:lnTo>
                  <a:lnTo>
                    <a:pt x="259" y="149"/>
                  </a:lnTo>
                  <a:lnTo>
                    <a:pt x="253" y="149"/>
                  </a:lnTo>
                  <a:lnTo>
                    <a:pt x="253" y="146"/>
                  </a:lnTo>
                  <a:lnTo>
                    <a:pt x="250" y="146"/>
                  </a:lnTo>
                  <a:lnTo>
                    <a:pt x="249" y="147"/>
                  </a:lnTo>
                  <a:lnTo>
                    <a:pt x="247" y="144"/>
                  </a:lnTo>
                  <a:lnTo>
                    <a:pt x="244" y="146"/>
                  </a:lnTo>
                  <a:lnTo>
                    <a:pt x="243" y="146"/>
                  </a:lnTo>
                  <a:lnTo>
                    <a:pt x="235" y="153"/>
                  </a:lnTo>
                  <a:lnTo>
                    <a:pt x="228" y="153"/>
                  </a:lnTo>
                  <a:lnTo>
                    <a:pt x="231" y="152"/>
                  </a:lnTo>
                  <a:lnTo>
                    <a:pt x="228" y="149"/>
                  </a:lnTo>
                  <a:lnTo>
                    <a:pt x="222" y="150"/>
                  </a:lnTo>
                  <a:lnTo>
                    <a:pt x="219" y="144"/>
                  </a:lnTo>
                  <a:lnTo>
                    <a:pt x="228" y="140"/>
                  </a:lnTo>
                  <a:lnTo>
                    <a:pt x="220" y="131"/>
                  </a:lnTo>
                  <a:lnTo>
                    <a:pt x="216" y="130"/>
                  </a:lnTo>
                  <a:lnTo>
                    <a:pt x="213" y="134"/>
                  </a:lnTo>
                  <a:lnTo>
                    <a:pt x="210" y="132"/>
                  </a:lnTo>
                  <a:lnTo>
                    <a:pt x="209" y="131"/>
                  </a:lnTo>
                  <a:lnTo>
                    <a:pt x="209" y="124"/>
                  </a:lnTo>
                  <a:lnTo>
                    <a:pt x="203" y="121"/>
                  </a:lnTo>
                  <a:lnTo>
                    <a:pt x="203" y="118"/>
                  </a:lnTo>
                  <a:lnTo>
                    <a:pt x="188" y="107"/>
                  </a:lnTo>
                  <a:lnTo>
                    <a:pt x="143" y="110"/>
                  </a:lnTo>
                  <a:lnTo>
                    <a:pt x="145" y="122"/>
                  </a:lnTo>
                  <a:lnTo>
                    <a:pt x="106" y="119"/>
                  </a:lnTo>
                  <a:lnTo>
                    <a:pt x="106" y="119"/>
                  </a:lnTo>
                  <a:lnTo>
                    <a:pt x="97" y="119"/>
                  </a:lnTo>
                  <a:lnTo>
                    <a:pt x="80" y="94"/>
                  </a:lnTo>
                  <a:lnTo>
                    <a:pt x="66" y="90"/>
                  </a:lnTo>
                  <a:lnTo>
                    <a:pt x="23" y="49"/>
                  </a:lnTo>
                  <a:lnTo>
                    <a:pt x="26" y="47"/>
                  </a:lnTo>
                  <a:lnTo>
                    <a:pt x="19" y="34"/>
                  </a:lnTo>
                  <a:lnTo>
                    <a:pt x="3" y="26"/>
                  </a:lnTo>
                  <a:lnTo>
                    <a:pt x="0" y="19"/>
                  </a:lnTo>
                  <a:lnTo>
                    <a:pt x="0" y="19"/>
                  </a:lnTo>
                  <a:lnTo>
                    <a:pt x="9" y="19"/>
                  </a:lnTo>
                  <a:lnTo>
                    <a:pt x="38" y="12"/>
                  </a:lnTo>
                  <a:lnTo>
                    <a:pt x="53" y="3"/>
                  </a:lnTo>
                  <a:lnTo>
                    <a:pt x="6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6" name="Freeform 38">
              <a:extLst>
                <a:ext uri="{FF2B5EF4-FFF2-40B4-BE49-F238E27FC236}">
                  <a16:creationId xmlns:a16="http://schemas.microsoft.com/office/drawing/2014/main" id="{9883A3CA-8C9E-4046-BA7C-280F9244B78A}"/>
                </a:ext>
              </a:extLst>
            </p:cNvPr>
            <p:cNvSpPr>
              <a:spLocks noEditPoints="1"/>
            </p:cNvSpPr>
            <p:nvPr/>
          </p:nvSpPr>
          <p:spPr bwMode="auto">
            <a:xfrm>
              <a:off x="9907588" y="5484813"/>
              <a:ext cx="395288" cy="833438"/>
            </a:xfrm>
            <a:custGeom>
              <a:avLst/>
              <a:gdLst>
                <a:gd name="T0" fmla="*/ 28 w 249"/>
                <a:gd name="T1" fmla="*/ 495 h 525"/>
                <a:gd name="T2" fmla="*/ 22 w 249"/>
                <a:gd name="T3" fmla="*/ 503 h 525"/>
                <a:gd name="T4" fmla="*/ 21 w 249"/>
                <a:gd name="T5" fmla="*/ 510 h 525"/>
                <a:gd name="T6" fmla="*/ 16 w 249"/>
                <a:gd name="T7" fmla="*/ 522 h 525"/>
                <a:gd name="T8" fmla="*/ 0 w 249"/>
                <a:gd name="T9" fmla="*/ 516 h 525"/>
                <a:gd name="T10" fmla="*/ 8 w 249"/>
                <a:gd name="T11" fmla="*/ 519 h 525"/>
                <a:gd name="T12" fmla="*/ 12 w 249"/>
                <a:gd name="T13" fmla="*/ 506 h 525"/>
                <a:gd name="T14" fmla="*/ 18 w 249"/>
                <a:gd name="T15" fmla="*/ 500 h 525"/>
                <a:gd name="T16" fmla="*/ 150 w 249"/>
                <a:gd name="T17" fmla="*/ 87 h 525"/>
                <a:gd name="T18" fmla="*/ 154 w 249"/>
                <a:gd name="T19" fmla="*/ 92 h 525"/>
                <a:gd name="T20" fmla="*/ 129 w 249"/>
                <a:gd name="T21" fmla="*/ 118 h 525"/>
                <a:gd name="T22" fmla="*/ 125 w 249"/>
                <a:gd name="T23" fmla="*/ 109 h 525"/>
                <a:gd name="T24" fmla="*/ 129 w 249"/>
                <a:gd name="T25" fmla="*/ 101 h 525"/>
                <a:gd name="T26" fmla="*/ 144 w 249"/>
                <a:gd name="T27" fmla="*/ 95 h 525"/>
                <a:gd name="T28" fmla="*/ 136 w 249"/>
                <a:gd name="T29" fmla="*/ 90 h 525"/>
                <a:gd name="T30" fmla="*/ 144 w 249"/>
                <a:gd name="T31" fmla="*/ 86 h 525"/>
                <a:gd name="T32" fmla="*/ 145 w 249"/>
                <a:gd name="T33" fmla="*/ 86 h 525"/>
                <a:gd name="T34" fmla="*/ 132 w 249"/>
                <a:gd name="T35" fmla="*/ 80 h 525"/>
                <a:gd name="T36" fmla="*/ 138 w 249"/>
                <a:gd name="T37" fmla="*/ 87 h 525"/>
                <a:gd name="T38" fmla="*/ 123 w 249"/>
                <a:gd name="T39" fmla="*/ 87 h 525"/>
                <a:gd name="T40" fmla="*/ 120 w 249"/>
                <a:gd name="T41" fmla="*/ 80 h 525"/>
                <a:gd name="T42" fmla="*/ 110 w 249"/>
                <a:gd name="T43" fmla="*/ 74 h 525"/>
                <a:gd name="T44" fmla="*/ 113 w 249"/>
                <a:gd name="T45" fmla="*/ 61 h 525"/>
                <a:gd name="T46" fmla="*/ 111 w 249"/>
                <a:gd name="T47" fmla="*/ 42 h 525"/>
                <a:gd name="T48" fmla="*/ 114 w 249"/>
                <a:gd name="T49" fmla="*/ 40 h 525"/>
                <a:gd name="T50" fmla="*/ 142 w 249"/>
                <a:gd name="T51" fmla="*/ 30 h 525"/>
                <a:gd name="T52" fmla="*/ 142 w 249"/>
                <a:gd name="T53" fmla="*/ 15 h 525"/>
                <a:gd name="T54" fmla="*/ 159 w 249"/>
                <a:gd name="T55" fmla="*/ 8 h 525"/>
                <a:gd name="T56" fmla="*/ 169 w 249"/>
                <a:gd name="T57" fmla="*/ 12 h 525"/>
                <a:gd name="T58" fmla="*/ 184 w 249"/>
                <a:gd name="T59" fmla="*/ 27 h 525"/>
                <a:gd name="T60" fmla="*/ 194 w 249"/>
                <a:gd name="T61" fmla="*/ 31 h 525"/>
                <a:gd name="T62" fmla="*/ 197 w 249"/>
                <a:gd name="T63" fmla="*/ 20 h 525"/>
                <a:gd name="T64" fmla="*/ 215 w 249"/>
                <a:gd name="T65" fmla="*/ 2 h 525"/>
                <a:gd name="T66" fmla="*/ 224 w 249"/>
                <a:gd name="T67" fmla="*/ 3 h 525"/>
                <a:gd name="T68" fmla="*/ 231 w 249"/>
                <a:gd name="T69" fmla="*/ 9 h 525"/>
                <a:gd name="T70" fmla="*/ 240 w 249"/>
                <a:gd name="T71" fmla="*/ 30 h 525"/>
                <a:gd name="T72" fmla="*/ 249 w 249"/>
                <a:gd name="T73" fmla="*/ 56 h 525"/>
                <a:gd name="T74" fmla="*/ 222 w 249"/>
                <a:gd name="T75" fmla="*/ 76 h 525"/>
                <a:gd name="T76" fmla="*/ 184 w 249"/>
                <a:gd name="T77" fmla="*/ 90 h 525"/>
                <a:gd name="T78" fmla="*/ 162 w 249"/>
                <a:gd name="T79" fmla="*/ 98 h 525"/>
                <a:gd name="T80" fmla="*/ 160 w 249"/>
                <a:gd name="T81" fmla="*/ 95 h 525"/>
                <a:gd name="T82" fmla="*/ 139 w 249"/>
                <a:gd name="T83" fmla="*/ 81 h 525"/>
                <a:gd name="T84" fmla="*/ 126 w 249"/>
                <a:gd name="T85" fmla="*/ 78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9" h="525">
                  <a:moveTo>
                    <a:pt x="30" y="492"/>
                  </a:moveTo>
                  <a:lnTo>
                    <a:pt x="30" y="495"/>
                  </a:lnTo>
                  <a:lnTo>
                    <a:pt x="28" y="495"/>
                  </a:lnTo>
                  <a:lnTo>
                    <a:pt x="28" y="500"/>
                  </a:lnTo>
                  <a:lnTo>
                    <a:pt x="24" y="500"/>
                  </a:lnTo>
                  <a:lnTo>
                    <a:pt x="22" y="503"/>
                  </a:lnTo>
                  <a:lnTo>
                    <a:pt x="28" y="509"/>
                  </a:lnTo>
                  <a:lnTo>
                    <a:pt x="22" y="507"/>
                  </a:lnTo>
                  <a:lnTo>
                    <a:pt x="21" y="510"/>
                  </a:lnTo>
                  <a:lnTo>
                    <a:pt x="19" y="510"/>
                  </a:lnTo>
                  <a:lnTo>
                    <a:pt x="13" y="514"/>
                  </a:lnTo>
                  <a:lnTo>
                    <a:pt x="16" y="522"/>
                  </a:lnTo>
                  <a:lnTo>
                    <a:pt x="8" y="520"/>
                  </a:lnTo>
                  <a:lnTo>
                    <a:pt x="3" y="525"/>
                  </a:lnTo>
                  <a:lnTo>
                    <a:pt x="0" y="516"/>
                  </a:lnTo>
                  <a:lnTo>
                    <a:pt x="2" y="516"/>
                  </a:lnTo>
                  <a:lnTo>
                    <a:pt x="5" y="519"/>
                  </a:lnTo>
                  <a:lnTo>
                    <a:pt x="8" y="519"/>
                  </a:lnTo>
                  <a:lnTo>
                    <a:pt x="5" y="512"/>
                  </a:lnTo>
                  <a:lnTo>
                    <a:pt x="9" y="506"/>
                  </a:lnTo>
                  <a:lnTo>
                    <a:pt x="12" y="506"/>
                  </a:lnTo>
                  <a:lnTo>
                    <a:pt x="12" y="501"/>
                  </a:lnTo>
                  <a:lnTo>
                    <a:pt x="16" y="498"/>
                  </a:lnTo>
                  <a:lnTo>
                    <a:pt x="18" y="500"/>
                  </a:lnTo>
                  <a:lnTo>
                    <a:pt x="19" y="497"/>
                  </a:lnTo>
                  <a:lnTo>
                    <a:pt x="30" y="492"/>
                  </a:lnTo>
                  <a:close/>
                  <a:moveTo>
                    <a:pt x="150" y="87"/>
                  </a:moveTo>
                  <a:lnTo>
                    <a:pt x="150" y="83"/>
                  </a:lnTo>
                  <a:lnTo>
                    <a:pt x="159" y="90"/>
                  </a:lnTo>
                  <a:lnTo>
                    <a:pt x="154" y="92"/>
                  </a:lnTo>
                  <a:lnTo>
                    <a:pt x="148" y="101"/>
                  </a:lnTo>
                  <a:lnTo>
                    <a:pt x="135" y="108"/>
                  </a:lnTo>
                  <a:lnTo>
                    <a:pt x="129" y="118"/>
                  </a:lnTo>
                  <a:lnTo>
                    <a:pt x="128" y="114"/>
                  </a:lnTo>
                  <a:lnTo>
                    <a:pt x="128" y="111"/>
                  </a:lnTo>
                  <a:lnTo>
                    <a:pt x="125" y="109"/>
                  </a:lnTo>
                  <a:lnTo>
                    <a:pt x="123" y="102"/>
                  </a:lnTo>
                  <a:lnTo>
                    <a:pt x="128" y="104"/>
                  </a:lnTo>
                  <a:lnTo>
                    <a:pt x="129" y="101"/>
                  </a:lnTo>
                  <a:lnTo>
                    <a:pt x="133" y="101"/>
                  </a:lnTo>
                  <a:lnTo>
                    <a:pt x="136" y="96"/>
                  </a:lnTo>
                  <a:lnTo>
                    <a:pt x="144" y="95"/>
                  </a:lnTo>
                  <a:lnTo>
                    <a:pt x="145" y="93"/>
                  </a:lnTo>
                  <a:lnTo>
                    <a:pt x="138" y="95"/>
                  </a:lnTo>
                  <a:lnTo>
                    <a:pt x="136" y="90"/>
                  </a:lnTo>
                  <a:lnTo>
                    <a:pt x="139" y="89"/>
                  </a:lnTo>
                  <a:lnTo>
                    <a:pt x="138" y="86"/>
                  </a:lnTo>
                  <a:lnTo>
                    <a:pt x="144" y="86"/>
                  </a:lnTo>
                  <a:lnTo>
                    <a:pt x="145" y="83"/>
                  </a:lnTo>
                  <a:lnTo>
                    <a:pt x="147" y="84"/>
                  </a:lnTo>
                  <a:lnTo>
                    <a:pt x="145" y="86"/>
                  </a:lnTo>
                  <a:lnTo>
                    <a:pt x="150" y="87"/>
                  </a:lnTo>
                  <a:close/>
                  <a:moveTo>
                    <a:pt x="128" y="80"/>
                  </a:moveTo>
                  <a:lnTo>
                    <a:pt x="132" y="80"/>
                  </a:lnTo>
                  <a:lnTo>
                    <a:pt x="133" y="84"/>
                  </a:lnTo>
                  <a:lnTo>
                    <a:pt x="136" y="81"/>
                  </a:lnTo>
                  <a:lnTo>
                    <a:pt x="138" y="87"/>
                  </a:lnTo>
                  <a:lnTo>
                    <a:pt x="135" y="90"/>
                  </a:lnTo>
                  <a:lnTo>
                    <a:pt x="129" y="92"/>
                  </a:lnTo>
                  <a:lnTo>
                    <a:pt x="123" y="87"/>
                  </a:lnTo>
                  <a:lnTo>
                    <a:pt x="120" y="83"/>
                  </a:lnTo>
                  <a:lnTo>
                    <a:pt x="128" y="80"/>
                  </a:lnTo>
                  <a:close/>
                  <a:moveTo>
                    <a:pt x="120" y="80"/>
                  </a:moveTo>
                  <a:lnTo>
                    <a:pt x="116" y="80"/>
                  </a:lnTo>
                  <a:lnTo>
                    <a:pt x="114" y="76"/>
                  </a:lnTo>
                  <a:lnTo>
                    <a:pt x="110" y="74"/>
                  </a:lnTo>
                  <a:lnTo>
                    <a:pt x="117" y="65"/>
                  </a:lnTo>
                  <a:lnTo>
                    <a:pt x="116" y="62"/>
                  </a:lnTo>
                  <a:lnTo>
                    <a:pt x="113" y="61"/>
                  </a:lnTo>
                  <a:lnTo>
                    <a:pt x="117" y="52"/>
                  </a:lnTo>
                  <a:lnTo>
                    <a:pt x="110" y="43"/>
                  </a:lnTo>
                  <a:lnTo>
                    <a:pt x="111" y="42"/>
                  </a:lnTo>
                  <a:lnTo>
                    <a:pt x="114" y="43"/>
                  </a:lnTo>
                  <a:lnTo>
                    <a:pt x="114" y="40"/>
                  </a:lnTo>
                  <a:lnTo>
                    <a:pt x="114" y="40"/>
                  </a:lnTo>
                  <a:lnTo>
                    <a:pt x="122" y="36"/>
                  </a:lnTo>
                  <a:lnTo>
                    <a:pt x="133" y="37"/>
                  </a:lnTo>
                  <a:lnTo>
                    <a:pt x="142" y="30"/>
                  </a:lnTo>
                  <a:lnTo>
                    <a:pt x="144" y="20"/>
                  </a:lnTo>
                  <a:lnTo>
                    <a:pt x="145" y="20"/>
                  </a:lnTo>
                  <a:lnTo>
                    <a:pt x="142" y="15"/>
                  </a:lnTo>
                  <a:lnTo>
                    <a:pt x="147" y="15"/>
                  </a:lnTo>
                  <a:lnTo>
                    <a:pt x="154" y="9"/>
                  </a:lnTo>
                  <a:lnTo>
                    <a:pt x="159" y="8"/>
                  </a:lnTo>
                  <a:lnTo>
                    <a:pt x="160" y="12"/>
                  </a:lnTo>
                  <a:lnTo>
                    <a:pt x="166" y="11"/>
                  </a:lnTo>
                  <a:lnTo>
                    <a:pt x="169" y="12"/>
                  </a:lnTo>
                  <a:lnTo>
                    <a:pt x="182" y="12"/>
                  </a:lnTo>
                  <a:lnTo>
                    <a:pt x="182" y="25"/>
                  </a:lnTo>
                  <a:lnTo>
                    <a:pt x="184" y="27"/>
                  </a:lnTo>
                  <a:lnTo>
                    <a:pt x="182" y="30"/>
                  </a:lnTo>
                  <a:lnTo>
                    <a:pt x="187" y="34"/>
                  </a:lnTo>
                  <a:lnTo>
                    <a:pt x="194" y="31"/>
                  </a:lnTo>
                  <a:lnTo>
                    <a:pt x="196" y="30"/>
                  </a:lnTo>
                  <a:lnTo>
                    <a:pt x="194" y="24"/>
                  </a:lnTo>
                  <a:lnTo>
                    <a:pt x="197" y="20"/>
                  </a:lnTo>
                  <a:lnTo>
                    <a:pt x="206" y="9"/>
                  </a:lnTo>
                  <a:lnTo>
                    <a:pt x="211" y="9"/>
                  </a:lnTo>
                  <a:lnTo>
                    <a:pt x="215" y="2"/>
                  </a:lnTo>
                  <a:lnTo>
                    <a:pt x="218" y="0"/>
                  </a:lnTo>
                  <a:lnTo>
                    <a:pt x="221" y="5"/>
                  </a:lnTo>
                  <a:lnTo>
                    <a:pt x="224" y="3"/>
                  </a:lnTo>
                  <a:lnTo>
                    <a:pt x="227" y="9"/>
                  </a:lnTo>
                  <a:lnTo>
                    <a:pt x="231" y="9"/>
                  </a:lnTo>
                  <a:lnTo>
                    <a:pt x="231" y="9"/>
                  </a:lnTo>
                  <a:lnTo>
                    <a:pt x="230" y="15"/>
                  </a:lnTo>
                  <a:lnTo>
                    <a:pt x="240" y="24"/>
                  </a:lnTo>
                  <a:lnTo>
                    <a:pt x="240" y="30"/>
                  </a:lnTo>
                  <a:lnTo>
                    <a:pt x="249" y="52"/>
                  </a:lnTo>
                  <a:lnTo>
                    <a:pt x="249" y="56"/>
                  </a:lnTo>
                  <a:lnTo>
                    <a:pt x="249" y="56"/>
                  </a:lnTo>
                  <a:lnTo>
                    <a:pt x="240" y="64"/>
                  </a:lnTo>
                  <a:lnTo>
                    <a:pt x="233" y="74"/>
                  </a:lnTo>
                  <a:lnTo>
                    <a:pt x="222" y="76"/>
                  </a:lnTo>
                  <a:lnTo>
                    <a:pt x="216" y="81"/>
                  </a:lnTo>
                  <a:lnTo>
                    <a:pt x="194" y="83"/>
                  </a:lnTo>
                  <a:lnTo>
                    <a:pt x="184" y="90"/>
                  </a:lnTo>
                  <a:lnTo>
                    <a:pt x="172" y="104"/>
                  </a:lnTo>
                  <a:lnTo>
                    <a:pt x="168" y="104"/>
                  </a:lnTo>
                  <a:lnTo>
                    <a:pt x="162" y="98"/>
                  </a:lnTo>
                  <a:lnTo>
                    <a:pt x="153" y="98"/>
                  </a:lnTo>
                  <a:lnTo>
                    <a:pt x="156" y="93"/>
                  </a:lnTo>
                  <a:lnTo>
                    <a:pt x="160" y="95"/>
                  </a:lnTo>
                  <a:lnTo>
                    <a:pt x="160" y="87"/>
                  </a:lnTo>
                  <a:lnTo>
                    <a:pt x="148" y="80"/>
                  </a:lnTo>
                  <a:lnTo>
                    <a:pt x="139" y="81"/>
                  </a:lnTo>
                  <a:lnTo>
                    <a:pt x="133" y="77"/>
                  </a:lnTo>
                  <a:lnTo>
                    <a:pt x="128" y="80"/>
                  </a:lnTo>
                  <a:lnTo>
                    <a:pt x="126" y="78"/>
                  </a:lnTo>
                  <a:lnTo>
                    <a:pt x="120" y="8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7" name="Freeform 39">
              <a:extLst>
                <a:ext uri="{FF2B5EF4-FFF2-40B4-BE49-F238E27FC236}">
                  <a16:creationId xmlns:a16="http://schemas.microsoft.com/office/drawing/2014/main" id="{F36E189A-153F-41ED-87E7-1C3BBEACEFA4}"/>
                </a:ext>
              </a:extLst>
            </p:cNvPr>
            <p:cNvSpPr>
              <a:spLocks/>
            </p:cNvSpPr>
            <p:nvPr/>
          </p:nvSpPr>
          <p:spPr bwMode="auto">
            <a:xfrm>
              <a:off x="9234488" y="5427663"/>
              <a:ext cx="303213" cy="296863"/>
            </a:xfrm>
            <a:custGeom>
              <a:avLst/>
              <a:gdLst>
                <a:gd name="T0" fmla="*/ 79 w 191"/>
                <a:gd name="T1" fmla="*/ 8 h 187"/>
                <a:gd name="T2" fmla="*/ 98 w 191"/>
                <a:gd name="T3" fmla="*/ 11 h 187"/>
                <a:gd name="T4" fmla="*/ 98 w 191"/>
                <a:gd name="T5" fmla="*/ 20 h 187"/>
                <a:gd name="T6" fmla="*/ 108 w 191"/>
                <a:gd name="T7" fmla="*/ 36 h 187"/>
                <a:gd name="T8" fmla="*/ 116 w 191"/>
                <a:gd name="T9" fmla="*/ 45 h 187"/>
                <a:gd name="T10" fmla="*/ 120 w 191"/>
                <a:gd name="T11" fmla="*/ 54 h 187"/>
                <a:gd name="T12" fmla="*/ 137 w 191"/>
                <a:gd name="T13" fmla="*/ 58 h 187"/>
                <a:gd name="T14" fmla="*/ 143 w 191"/>
                <a:gd name="T15" fmla="*/ 92 h 187"/>
                <a:gd name="T16" fmla="*/ 160 w 191"/>
                <a:gd name="T17" fmla="*/ 97 h 187"/>
                <a:gd name="T18" fmla="*/ 177 w 191"/>
                <a:gd name="T19" fmla="*/ 98 h 187"/>
                <a:gd name="T20" fmla="*/ 190 w 191"/>
                <a:gd name="T21" fmla="*/ 116 h 187"/>
                <a:gd name="T22" fmla="*/ 187 w 191"/>
                <a:gd name="T23" fmla="*/ 126 h 187"/>
                <a:gd name="T24" fmla="*/ 187 w 191"/>
                <a:gd name="T25" fmla="*/ 131 h 187"/>
                <a:gd name="T26" fmla="*/ 181 w 191"/>
                <a:gd name="T27" fmla="*/ 140 h 187"/>
                <a:gd name="T28" fmla="*/ 171 w 191"/>
                <a:gd name="T29" fmla="*/ 150 h 187"/>
                <a:gd name="T30" fmla="*/ 172 w 191"/>
                <a:gd name="T31" fmla="*/ 153 h 187"/>
                <a:gd name="T32" fmla="*/ 156 w 191"/>
                <a:gd name="T33" fmla="*/ 157 h 187"/>
                <a:gd name="T34" fmla="*/ 134 w 191"/>
                <a:gd name="T35" fmla="*/ 175 h 187"/>
                <a:gd name="T36" fmla="*/ 128 w 191"/>
                <a:gd name="T37" fmla="*/ 166 h 187"/>
                <a:gd name="T38" fmla="*/ 117 w 191"/>
                <a:gd name="T39" fmla="*/ 173 h 187"/>
                <a:gd name="T40" fmla="*/ 114 w 191"/>
                <a:gd name="T41" fmla="*/ 173 h 187"/>
                <a:gd name="T42" fmla="*/ 108 w 191"/>
                <a:gd name="T43" fmla="*/ 181 h 187"/>
                <a:gd name="T44" fmla="*/ 103 w 191"/>
                <a:gd name="T45" fmla="*/ 187 h 187"/>
                <a:gd name="T46" fmla="*/ 58 w 191"/>
                <a:gd name="T47" fmla="*/ 154 h 187"/>
                <a:gd name="T48" fmla="*/ 0 w 191"/>
                <a:gd name="T49" fmla="*/ 113 h 187"/>
                <a:gd name="T50" fmla="*/ 0 w 191"/>
                <a:gd name="T51" fmla="*/ 106 h 187"/>
                <a:gd name="T52" fmla="*/ 28 w 191"/>
                <a:gd name="T53" fmla="*/ 98 h 187"/>
                <a:gd name="T54" fmla="*/ 77 w 191"/>
                <a:gd name="T55" fmla="*/ 57 h 187"/>
                <a:gd name="T56" fmla="*/ 68 w 191"/>
                <a:gd name="T57" fmla="*/ 42 h 187"/>
                <a:gd name="T58" fmla="*/ 61 w 191"/>
                <a:gd name="T59" fmla="*/ 16 h 187"/>
                <a:gd name="T60" fmla="*/ 67 w 191"/>
                <a:gd name="T61" fmla="*/ 7 h 187"/>
                <a:gd name="T62" fmla="*/ 73 w 191"/>
                <a:gd name="T63"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 h="187">
                  <a:moveTo>
                    <a:pt x="82" y="0"/>
                  </a:moveTo>
                  <a:lnTo>
                    <a:pt x="79" y="8"/>
                  </a:lnTo>
                  <a:lnTo>
                    <a:pt x="91" y="8"/>
                  </a:lnTo>
                  <a:lnTo>
                    <a:pt x="98" y="11"/>
                  </a:lnTo>
                  <a:lnTo>
                    <a:pt x="98" y="11"/>
                  </a:lnTo>
                  <a:lnTo>
                    <a:pt x="98" y="20"/>
                  </a:lnTo>
                  <a:lnTo>
                    <a:pt x="104" y="25"/>
                  </a:lnTo>
                  <a:lnTo>
                    <a:pt x="108" y="36"/>
                  </a:lnTo>
                  <a:lnTo>
                    <a:pt x="116" y="38"/>
                  </a:lnTo>
                  <a:lnTo>
                    <a:pt x="116" y="45"/>
                  </a:lnTo>
                  <a:lnTo>
                    <a:pt x="126" y="48"/>
                  </a:lnTo>
                  <a:lnTo>
                    <a:pt x="120" y="54"/>
                  </a:lnTo>
                  <a:lnTo>
                    <a:pt x="120" y="57"/>
                  </a:lnTo>
                  <a:lnTo>
                    <a:pt x="137" y="58"/>
                  </a:lnTo>
                  <a:lnTo>
                    <a:pt x="135" y="78"/>
                  </a:lnTo>
                  <a:lnTo>
                    <a:pt x="143" y="92"/>
                  </a:lnTo>
                  <a:lnTo>
                    <a:pt x="153" y="98"/>
                  </a:lnTo>
                  <a:lnTo>
                    <a:pt x="160" y="97"/>
                  </a:lnTo>
                  <a:lnTo>
                    <a:pt x="169" y="101"/>
                  </a:lnTo>
                  <a:lnTo>
                    <a:pt x="177" y="98"/>
                  </a:lnTo>
                  <a:lnTo>
                    <a:pt x="187" y="107"/>
                  </a:lnTo>
                  <a:lnTo>
                    <a:pt x="190" y="116"/>
                  </a:lnTo>
                  <a:lnTo>
                    <a:pt x="191" y="128"/>
                  </a:lnTo>
                  <a:lnTo>
                    <a:pt x="187" y="126"/>
                  </a:lnTo>
                  <a:lnTo>
                    <a:pt x="186" y="129"/>
                  </a:lnTo>
                  <a:lnTo>
                    <a:pt x="187" y="131"/>
                  </a:lnTo>
                  <a:lnTo>
                    <a:pt x="180" y="134"/>
                  </a:lnTo>
                  <a:lnTo>
                    <a:pt x="181" y="140"/>
                  </a:lnTo>
                  <a:lnTo>
                    <a:pt x="172" y="147"/>
                  </a:lnTo>
                  <a:lnTo>
                    <a:pt x="171" y="150"/>
                  </a:lnTo>
                  <a:lnTo>
                    <a:pt x="172" y="153"/>
                  </a:lnTo>
                  <a:lnTo>
                    <a:pt x="172" y="153"/>
                  </a:lnTo>
                  <a:lnTo>
                    <a:pt x="168" y="156"/>
                  </a:lnTo>
                  <a:lnTo>
                    <a:pt x="156" y="157"/>
                  </a:lnTo>
                  <a:lnTo>
                    <a:pt x="160" y="166"/>
                  </a:lnTo>
                  <a:lnTo>
                    <a:pt x="134" y="175"/>
                  </a:lnTo>
                  <a:lnTo>
                    <a:pt x="129" y="165"/>
                  </a:lnTo>
                  <a:lnTo>
                    <a:pt x="128" y="166"/>
                  </a:lnTo>
                  <a:lnTo>
                    <a:pt x="126" y="165"/>
                  </a:lnTo>
                  <a:lnTo>
                    <a:pt x="117" y="173"/>
                  </a:lnTo>
                  <a:lnTo>
                    <a:pt x="116" y="172"/>
                  </a:lnTo>
                  <a:lnTo>
                    <a:pt x="114" y="173"/>
                  </a:lnTo>
                  <a:lnTo>
                    <a:pt x="108" y="181"/>
                  </a:lnTo>
                  <a:lnTo>
                    <a:pt x="108" y="181"/>
                  </a:lnTo>
                  <a:lnTo>
                    <a:pt x="108" y="179"/>
                  </a:lnTo>
                  <a:lnTo>
                    <a:pt x="103" y="187"/>
                  </a:lnTo>
                  <a:lnTo>
                    <a:pt x="83" y="170"/>
                  </a:lnTo>
                  <a:lnTo>
                    <a:pt x="58" y="154"/>
                  </a:lnTo>
                  <a:lnTo>
                    <a:pt x="21" y="145"/>
                  </a:lnTo>
                  <a:lnTo>
                    <a:pt x="0" y="113"/>
                  </a:lnTo>
                  <a:lnTo>
                    <a:pt x="0" y="106"/>
                  </a:lnTo>
                  <a:lnTo>
                    <a:pt x="0" y="106"/>
                  </a:lnTo>
                  <a:lnTo>
                    <a:pt x="23" y="106"/>
                  </a:lnTo>
                  <a:lnTo>
                    <a:pt x="28" y="98"/>
                  </a:lnTo>
                  <a:lnTo>
                    <a:pt x="43" y="78"/>
                  </a:lnTo>
                  <a:lnTo>
                    <a:pt x="77" y="57"/>
                  </a:lnTo>
                  <a:lnTo>
                    <a:pt x="76" y="48"/>
                  </a:lnTo>
                  <a:lnTo>
                    <a:pt x="68" y="42"/>
                  </a:lnTo>
                  <a:lnTo>
                    <a:pt x="67" y="33"/>
                  </a:lnTo>
                  <a:lnTo>
                    <a:pt x="61" y="16"/>
                  </a:lnTo>
                  <a:lnTo>
                    <a:pt x="64" y="11"/>
                  </a:lnTo>
                  <a:lnTo>
                    <a:pt x="67" y="7"/>
                  </a:lnTo>
                  <a:lnTo>
                    <a:pt x="73" y="5"/>
                  </a:lnTo>
                  <a:lnTo>
                    <a:pt x="73" y="0"/>
                  </a:lnTo>
                  <a:lnTo>
                    <a:pt x="8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8" name="Freeform 40">
              <a:extLst>
                <a:ext uri="{FF2B5EF4-FFF2-40B4-BE49-F238E27FC236}">
                  <a16:creationId xmlns:a16="http://schemas.microsoft.com/office/drawing/2014/main" id="{F7FD8B2F-21F6-472A-AC17-8A83F167E8CC}"/>
                </a:ext>
              </a:extLst>
            </p:cNvPr>
            <p:cNvSpPr>
              <a:spLocks/>
            </p:cNvSpPr>
            <p:nvPr/>
          </p:nvSpPr>
          <p:spPr bwMode="auto">
            <a:xfrm>
              <a:off x="9390063" y="5422900"/>
              <a:ext cx="288925" cy="319088"/>
            </a:xfrm>
            <a:custGeom>
              <a:avLst/>
              <a:gdLst>
                <a:gd name="T0" fmla="*/ 64 w 182"/>
                <a:gd name="T1" fmla="*/ 3 h 201"/>
                <a:gd name="T2" fmla="*/ 73 w 182"/>
                <a:gd name="T3" fmla="*/ 4 h 201"/>
                <a:gd name="T4" fmla="*/ 76 w 182"/>
                <a:gd name="T5" fmla="*/ 4 h 201"/>
                <a:gd name="T6" fmla="*/ 95 w 182"/>
                <a:gd name="T7" fmla="*/ 19 h 201"/>
                <a:gd name="T8" fmla="*/ 99 w 182"/>
                <a:gd name="T9" fmla="*/ 34 h 201"/>
                <a:gd name="T10" fmla="*/ 156 w 182"/>
                <a:gd name="T11" fmla="*/ 79 h 201"/>
                <a:gd name="T12" fmla="*/ 182 w 182"/>
                <a:gd name="T13" fmla="*/ 104 h 201"/>
                <a:gd name="T14" fmla="*/ 182 w 182"/>
                <a:gd name="T15" fmla="*/ 115 h 201"/>
                <a:gd name="T16" fmla="*/ 159 w 182"/>
                <a:gd name="T17" fmla="*/ 145 h 201"/>
                <a:gd name="T18" fmla="*/ 151 w 182"/>
                <a:gd name="T19" fmla="*/ 156 h 201"/>
                <a:gd name="T20" fmla="*/ 153 w 182"/>
                <a:gd name="T21" fmla="*/ 159 h 201"/>
                <a:gd name="T22" fmla="*/ 171 w 182"/>
                <a:gd name="T23" fmla="*/ 168 h 201"/>
                <a:gd name="T24" fmla="*/ 166 w 182"/>
                <a:gd name="T25" fmla="*/ 170 h 201"/>
                <a:gd name="T26" fmla="*/ 172 w 182"/>
                <a:gd name="T27" fmla="*/ 175 h 201"/>
                <a:gd name="T28" fmla="*/ 176 w 182"/>
                <a:gd name="T29" fmla="*/ 182 h 201"/>
                <a:gd name="T30" fmla="*/ 166 w 182"/>
                <a:gd name="T31" fmla="*/ 188 h 201"/>
                <a:gd name="T32" fmla="*/ 160 w 182"/>
                <a:gd name="T33" fmla="*/ 196 h 201"/>
                <a:gd name="T34" fmla="*/ 154 w 182"/>
                <a:gd name="T35" fmla="*/ 198 h 201"/>
                <a:gd name="T36" fmla="*/ 142 w 182"/>
                <a:gd name="T37" fmla="*/ 188 h 201"/>
                <a:gd name="T38" fmla="*/ 135 w 182"/>
                <a:gd name="T39" fmla="*/ 187 h 201"/>
                <a:gd name="T40" fmla="*/ 120 w 182"/>
                <a:gd name="T41" fmla="*/ 201 h 201"/>
                <a:gd name="T42" fmla="*/ 105 w 182"/>
                <a:gd name="T43" fmla="*/ 188 h 201"/>
                <a:gd name="T44" fmla="*/ 74 w 182"/>
                <a:gd name="T45" fmla="*/ 156 h 201"/>
                <a:gd name="T46" fmla="*/ 73 w 182"/>
                <a:gd name="T47" fmla="*/ 153 h 201"/>
                <a:gd name="T48" fmla="*/ 83 w 182"/>
                <a:gd name="T49" fmla="*/ 143 h 201"/>
                <a:gd name="T50" fmla="*/ 89 w 182"/>
                <a:gd name="T51" fmla="*/ 134 h 201"/>
                <a:gd name="T52" fmla="*/ 89 w 182"/>
                <a:gd name="T53" fmla="*/ 129 h 201"/>
                <a:gd name="T54" fmla="*/ 93 w 182"/>
                <a:gd name="T55" fmla="*/ 119 h 201"/>
                <a:gd name="T56" fmla="*/ 79 w 182"/>
                <a:gd name="T57" fmla="*/ 101 h 201"/>
                <a:gd name="T58" fmla="*/ 62 w 182"/>
                <a:gd name="T59" fmla="*/ 100 h 201"/>
                <a:gd name="T60" fmla="*/ 45 w 182"/>
                <a:gd name="T61" fmla="*/ 95 h 201"/>
                <a:gd name="T62" fmla="*/ 40 w 182"/>
                <a:gd name="T63" fmla="*/ 61 h 201"/>
                <a:gd name="T64" fmla="*/ 22 w 182"/>
                <a:gd name="T65" fmla="*/ 57 h 201"/>
                <a:gd name="T66" fmla="*/ 18 w 182"/>
                <a:gd name="T67" fmla="*/ 48 h 201"/>
                <a:gd name="T68" fmla="*/ 10 w 182"/>
                <a:gd name="T69" fmla="*/ 39 h 201"/>
                <a:gd name="T70" fmla="*/ 0 w 182"/>
                <a:gd name="T71" fmla="*/ 23 h 201"/>
                <a:gd name="T72" fmla="*/ 0 w 182"/>
                <a:gd name="T73" fmla="*/ 14 h 201"/>
                <a:gd name="T74" fmla="*/ 19 w 182"/>
                <a:gd name="T75" fmla="*/ 17 h 201"/>
                <a:gd name="T76" fmla="*/ 49 w 182"/>
                <a:gd name="T77" fmla="*/ 11 h 201"/>
                <a:gd name="T78" fmla="*/ 59 w 182"/>
                <a:gd name="T79"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2" h="201">
                  <a:moveTo>
                    <a:pt x="59" y="0"/>
                  </a:moveTo>
                  <a:lnTo>
                    <a:pt x="64" y="3"/>
                  </a:lnTo>
                  <a:lnTo>
                    <a:pt x="67" y="1"/>
                  </a:lnTo>
                  <a:lnTo>
                    <a:pt x="73" y="4"/>
                  </a:lnTo>
                  <a:lnTo>
                    <a:pt x="76" y="4"/>
                  </a:lnTo>
                  <a:lnTo>
                    <a:pt x="76" y="4"/>
                  </a:lnTo>
                  <a:lnTo>
                    <a:pt x="79" y="11"/>
                  </a:lnTo>
                  <a:lnTo>
                    <a:pt x="95" y="19"/>
                  </a:lnTo>
                  <a:lnTo>
                    <a:pt x="102" y="32"/>
                  </a:lnTo>
                  <a:lnTo>
                    <a:pt x="99" y="34"/>
                  </a:lnTo>
                  <a:lnTo>
                    <a:pt x="142" y="75"/>
                  </a:lnTo>
                  <a:lnTo>
                    <a:pt x="156" y="79"/>
                  </a:lnTo>
                  <a:lnTo>
                    <a:pt x="173" y="104"/>
                  </a:lnTo>
                  <a:lnTo>
                    <a:pt x="182" y="104"/>
                  </a:lnTo>
                  <a:lnTo>
                    <a:pt x="182" y="104"/>
                  </a:lnTo>
                  <a:lnTo>
                    <a:pt x="182" y="115"/>
                  </a:lnTo>
                  <a:lnTo>
                    <a:pt x="162" y="135"/>
                  </a:lnTo>
                  <a:lnTo>
                    <a:pt x="159" y="145"/>
                  </a:lnTo>
                  <a:lnTo>
                    <a:pt x="151" y="144"/>
                  </a:lnTo>
                  <a:lnTo>
                    <a:pt x="151" y="156"/>
                  </a:lnTo>
                  <a:lnTo>
                    <a:pt x="154" y="157"/>
                  </a:lnTo>
                  <a:lnTo>
                    <a:pt x="153" y="159"/>
                  </a:lnTo>
                  <a:lnTo>
                    <a:pt x="166" y="163"/>
                  </a:lnTo>
                  <a:lnTo>
                    <a:pt x="171" y="168"/>
                  </a:lnTo>
                  <a:lnTo>
                    <a:pt x="171" y="168"/>
                  </a:lnTo>
                  <a:lnTo>
                    <a:pt x="166" y="170"/>
                  </a:lnTo>
                  <a:lnTo>
                    <a:pt x="169" y="175"/>
                  </a:lnTo>
                  <a:lnTo>
                    <a:pt x="172" y="175"/>
                  </a:lnTo>
                  <a:lnTo>
                    <a:pt x="172" y="178"/>
                  </a:lnTo>
                  <a:lnTo>
                    <a:pt x="176" y="182"/>
                  </a:lnTo>
                  <a:lnTo>
                    <a:pt x="175" y="187"/>
                  </a:lnTo>
                  <a:lnTo>
                    <a:pt x="166" y="188"/>
                  </a:lnTo>
                  <a:lnTo>
                    <a:pt x="165" y="197"/>
                  </a:lnTo>
                  <a:lnTo>
                    <a:pt x="160" y="196"/>
                  </a:lnTo>
                  <a:lnTo>
                    <a:pt x="160" y="197"/>
                  </a:lnTo>
                  <a:lnTo>
                    <a:pt x="154" y="198"/>
                  </a:lnTo>
                  <a:lnTo>
                    <a:pt x="148" y="197"/>
                  </a:lnTo>
                  <a:lnTo>
                    <a:pt x="142" y="188"/>
                  </a:lnTo>
                  <a:lnTo>
                    <a:pt x="139" y="191"/>
                  </a:lnTo>
                  <a:lnTo>
                    <a:pt x="135" y="187"/>
                  </a:lnTo>
                  <a:lnTo>
                    <a:pt x="131" y="184"/>
                  </a:lnTo>
                  <a:lnTo>
                    <a:pt x="120" y="201"/>
                  </a:lnTo>
                  <a:lnTo>
                    <a:pt x="120" y="201"/>
                  </a:lnTo>
                  <a:lnTo>
                    <a:pt x="105" y="188"/>
                  </a:lnTo>
                  <a:lnTo>
                    <a:pt x="99" y="176"/>
                  </a:lnTo>
                  <a:lnTo>
                    <a:pt x="74" y="156"/>
                  </a:lnTo>
                  <a:lnTo>
                    <a:pt x="74" y="156"/>
                  </a:lnTo>
                  <a:lnTo>
                    <a:pt x="73" y="153"/>
                  </a:lnTo>
                  <a:lnTo>
                    <a:pt x="74" y="150"/>
                  </a:lnTo>
                  <a:lnTo>
                    <a:pt x="83" y="143"/>
                  </a:lnTo>
                  <a:lnTo>
                    <a:pt x="82" y="137"/>
                  </a:lnTo>
                  <a:lnTo>
                    <a:pt x="89" y="134"/>
                  </a:lnTo>
                  <a:lnTo>
                    <a:pt x="88" y="132"/>
                  </a:lnTo>
                  <a:lnTo>
                    <a:pt x="89" y="129"/>
                  </a:lnTo>
                  <a:lnTo>
                    <a:pt x="93" y="131"/>
                  </a:lnTo>
                  <a:lnTo>
                    <a:pt x="93" y="119"/>
                  </a:lnTo>
                  <a:lnTo>
                    <a:pt x="89" y="110"/>
                  </a:lnTo>
                  <a:lnTo>
                    <a:pt x="79" y="101"/>
                  </a:lnTo>
                  <a:lnTo>
                    <a:pt x="71" y="104"/>
                  </a:lnTo>
                  <a:lnTo>
                    <a:pt x="62" y="100"/>
                  </a:lnTo>
                  <a:lnTo>
                    <a:pt x="55" y="101"/>
                  </a:lnTo>
                  <a:lnTo>
                    <a:pt x="45" y="95"/>
                  </a:lnTo>
                  <a:lnTo>
                    <a:pt x="39" y="81"/>
                  </a:lnTo>
                  <a:lnTo>
                    <a:pt x="40" y="61"/>
                  </a:lnTo>
                  <a:lnTo>
                    <a:pt x="22" y="60"/>
                  </a:lnTo>
                  <a:lnTo>
                    <a:pt x="22" y="57"/>
                  </a:lnTo>
                  <a:lnTo>
                    <a:pt x="28" y="51"/>
                  </a:lnTo>
                  <a:lnTo>
                    <a:pt x="18" y="48"/>
                  </a:lnTo>
                  <a:lnTo>
                    <a:pt x="18" y="41"/>
                  </a:lnTo>
                  <a:lnTo>
                    <a:pt x="10" y="39"/>
                  </a:lnTo>
                  <a:lnTo>
                    <a:pt x="6" y="28"/>
                  </a:lnTo>
                  <a:lnTo>
                    <a:pt x="0" y="23"/>
                  </a:lnTo>
                  <a:lnTo>
                    <a:pt x="0" y="14"/>
                  </a:lnTo>
                  <a:lnTo>
                    <a:pt x="0" y="14"/>
                  </a:lnTo>
                  <a:lnTo>
                    <a:pt x="13" y="19"/>
                  </a:lnTo>
                  <a:lnTo>
                    <a:pt x="19" y="17"/>
                  </a:lnTo>
                  <a:lnTo>
                    <a:pt x="37" y="26"/>
                  </a:lnTo>
                  <a:lnTo>
                    <a:pt x="49" y="11"/>
                  </a:lnTo>
                  <a:lnTo>
                    <a:pt x="53" y="10"/>
                  </a:lnTo>
                  <a:lnTo>
                    <a:pt x="5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9" name="Freeform 41">
              <a:extLst>
                <a:ext uri="{FF2B5EF4-FFF2-40B4-BE49-F238E27FC236}">
                  <a16:creationId xmlns:a16="http://schemas.microsoft.com/office/drawing/2014/main" id="{73CF09A2-2641-4AA7-8CF9-81536D427645}"/>
                </a:ext>
              </a:extLst>
            </p:cNvPr>
            <p:cNvSpPr>
              <a:spLocks/>
            </p:cNvSpPr>
            <p:nvPr/>
          </p:nvSpPr>
          <p:spPr bwMode="auto">
            <a:xfrm>
              <a:off x="9629775" y="5568950"/>
              <a:ext cx="371475" cy="147638"/>
            </a:xfrm>
            <a:custGeom>
              <a:avLst/>
              <a:gdLst>
                <a:gd name="T0" fmla="*/ 70 w 234"/>
                <a:gd name="T1" fmla="*/ 15 h 93"/>
                <a:gd name="T2" fmla="*/ 113 w 234"/>
                <a:gd name="T3" fmla="*/ 0 h 93"/>
                <a:gd name="T4" fmla="*/ 128 w 234"/>
                <a:gd name="T5" fmla="*/ 14 h 93"/>
                <a:gd name="T6" fmla="*/ 134 w 234"/>
                <a:gd name="T7" fmla="*/ 24 h 93"/>
                <a:gd name="T8" fmla="*/ 138 w 234"/>
                <a:gd name="T9" fmla="*/ 27 h 93"/>
                <a:gd name="T10" fmla="*/ 145 w 234"/>
                <a:gd name="T11" fmla="*/ 24 h 93"/>
                <a:gd name="T12" fmla="*/ 144 w 234"/>
                <a:gd name="T13" fmla="*/ 37 h 93"/>
                <a:gd name="T14" fmla="*/ 153 w 234"/>
                <a:gd name="T15" fmla="*/ 42 h 93"/>
                <a:gd name="T16" fmla="*/ 153 w 234"/>
                <a:gd name="T17" fmla="*/ 46 h 93"/>
                <a:gd name="T18" fmla="*/ 168 w 234"/>
                <a:gd name="T19" fmla="*/ 39 h 93"/>
                <a:gd name="T20" fmla="*/ 172 w 234"/>
                <a:gd name="T21" fmla="*/ 37 h 93"/>
                <a:gd name="T22" fmla="*/ 175 w 234"/>
                <a:gd name="T23" fmla="*/ 39 h 93"/>
                <a:gd name="T24" fmla="*/ 178 w 234"/>
                <a:gd name="T25" fmla="*/ 42 h 93"/>
                <a:gd name="T26" fmla="*/ 184 w 234"/>
                <a:gd name="T27" fmla="*/ 42 h 93"/>
                <a:gd name="T28" fmla="*/ 185 w 234"/>
                <a:gd name="T29" fmla="*/ 40 h 93"/>
                <a:gd name="T30" fmla="*/ 185 w 234"/>
                <a:gd name="T31" fmla="*/ 39 h 93"/>
                <a:gd name="T32" fmla="*/ 188 w 234"/>
                <a:gd name="T33" fmla="*/ 36 h 93"/>
                <a:gd name="T34" fmla="*/ 196 w 234"/>
                <a:gd name="T35" fmla="*/ 31 h 93"/>
                <a:gd name="T36" fmla="*/ 197 w 234"/>
                <a:gd name="T37" fmla="*/ 28 h 93"/>
                <a:gd name="T38" fmla="*/ 203 w 234"/>
                <a:gd name="T39" fmla="*/ 30 h 93"/>
                <a:gd name="T40" fmla="*/ 203 w 234"/>
                <a:gd name="T41" fmla="*/ 33 h 93"/>
                <a:gd name="T42" fmla="*/ 208 w 234"/>
                <a:gd name="T43" fmla="*/ 36 h 93"/>
                <a:gd name="T44" fmla="*/ 221 w 234"/>
                <a:gd name="T45" fmla="*/ 23 h 93"/>
                <a:gd name="T46" fmla="*/ 234 w 234"/>
                <a:gd name="T47" fmla="*/ 40 h 93"/>
                <a:gd name="T48" fmla="*/ 231 w 234"/>
                <a:gd name="T49" fmla="*/ 42 h 93"/>
                <a:gd name="T50" fmla="*/ 233 w 234"/>
                <a:gd name="T51" fmla="*/ 70 h 93"/>
                <a:gd name="T52" fmla="*/ 230 w 234"/>
                <a:gd name="T53" fmla="*/ 84 h 93"/>
                <a:gd name="T54" fmla="*/ 221 w 234"/>
                <a:gd name="T55" fmla="*/ 93 h 93"/>
                <a:gd name="T56" fmla="*/ 200 w 234"/>
                <a:gd name="T57" fmla="*/ 84 h 93"/>
                <a:gd name="T58" fmla="*/ 159 w 234"/>
                <a:gd name="T59" fmla="*/ 68 h 93"/>
                <a:gd name="T60" fmla="*/ 135 w 234"/>
                <a:gd name="T61" fmla="*/ 59 h 93"/>
                <a:gd name="T62" fmla="*/ 113 w 234"/>
                <a:gd name="T63" fmla="*/ 62 h 93"/>
                <a:gd name="T64" fmla="*/ 77 w 234"/>
                <a:gd name="T65" fmla="*/ 74 h 93"/>
                <a:gd name="T66" fmla="*/ 54 w 234"/>
                <a:gd name="T67" fmla="*/ 70 h 93"/>
                <a:gd name="T68" fmla="*/ 54 w 234"/>
                <a:gd name="T69" fmla="*/ 70 h 93"/>
                <a:gd name="T70" fmla="*/ 42 w 234"/>
                <a:gd name="T71" fmla="*/ 62 h 93"/>
                <a:gd name="T72" fmla="*/ 20 w 234"/>
                <a:gd name="T73" fmla="*/ 76 h 93"/>
                <a:gd name="T74" fmla="*/ 15 w 234"/>
                <a:gd name="T75" fmla="*/ 71 h 93"/>
                <a:gd name="T76" fmla="*/ 3 w 234"/>
                <a:gd name="T77" fmla="*/ 65 h 93"/>
                <a:gd name="T78" fmla="*/ 0 w 234"/>
                <a:gd name="T79" fmla="*/ 52 h 93"/>
                <a:gd name="T80" fmla="*/ 11 w 234"/>
                <a:gd name="T81" fmla="*/ 43 h 93"/>
                <a:gd name="T82" fmla="*/ 31 w 234"/>
                <a:gd name="T83" fmla="*/ 1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93">
                  <a:moveTo>
                    <a:pt x="31" y="12"/>
                  </a:moveTo>
                  <a:lnTo>
                    <a:pt x="70" y="15"/>
                  </a:lnTo>
                  <a:lnTo>
                    <a:pt x="68" y="3"/>
                  </a:lnTo>
                  <a:lnTo>
                    <a:pt x="113" y="0"/>
                  </a:lnTo>
                  <a:lnTo>
                    <a:pt x="128" y="11"/>
                  </a:lnTo>
                  <a:lnTo>
                    <a:pt x="128" y="14"/>
                  </a:lnTo>
                  <a:lnTo>
                    <a:pt x="134" y="17"/>
                  </a:lnTo>
                  <a:lnTo>
                    <a:pt x="134" y="24"/>
                  </a:lnTo>
                  <a:lnTo>
                    <a:pt x="135" y="25"/>
                  </a:lnTo>
                  <a:lnTo>
                    <a:pt x="138" y="27"/>
                  </a:lnTo>
                  <a:lnTo>
                    <a:pt x="141" y="23"/>
                  </a:lnTo>
                  <a:lnTo>
                    <a:pt x="145" y="24"/>
                  </a:lnTo>
                  <a:lnTo>
                    <a:pt x="153" y="33"/>
                  </a:lnTo>
                  <a:lnTo>
                    <a:pt x="144" y="37"/>
                  </a:lnTo>
                  <a:lnTo>
                    <a:pt x="147" y="43"/>
                  </a:lnTo>
                  <a:lnTo>
                    <a:pt x="153" y="42"/>
                  </a:lnTo>
                  <a:lnTo>
                    <a:pt x="156" y="45"/>
                  </a:lnTo>
                  <a:lnTo>
                    <a:pt x="153" y="46"/>
                  </a:lnTo>
                  <a:lnTo>
                    <a:pt x="160" y="46"/>
                  </a:lnTo>
                  <a:lnTo>
                    <a:pt x="168" y="39"/>
                  </a:lnTo>
                  <a:lnTo>
                    <a:pt x="169" y="39"/>
                  </a:lnTo>
                  <a:lnTo>
                    <a:pt x="172" y="37"/>
                  </a:lnTo>
                  <a:lnTo>
                    <a:pt x="174" y="40"/>
                  </a:lnTo>
                  <a:lnTo>
                    <a:pt x="175" y="39"/>
                  </a:lnTo>
                  <a:lnTo>
                    <a:pt x="178" y="39"/>
                  </a:lnTo>
                  <a:lnTo>
                    <a:pt x="178" y="42"/>
                  </a:lnTo>
                  <a:lnTo>
                    <a:pt x="184" y="42"/>
                  </a:lnTo>
                  <a:lnTo>
                    <a:pt x="184" y="42"/>
                  </a:lnTo>
                  <a:lnTo>
                    <a:pt x="185" y="40"/>
                  </a:lnTo>
                  <a:lnTo>
                    <a:pt x="185" y="40"/>
                  </a:lnTo>
                  <a:lnTo>
                    <a:pt x="185" y="39"/>
                  </a:lnTo>
                  <a:lnTo>
                    <a:pt x="185" y="39"/>
                  </a:lnTo>
                  <a:lnTo>
                    <a:pt x="185" y="37"/>
                  </a:lnTo>
                  <a:lnTo>
                    <a:pt x="188" y="36"/>
                  </a:lnTo>
                  <a:lnTo>
                    <a:pt x="188" y="36"/>
                  </a:lnTo>
                  <a:lnTo>
                    <a:pt x="196" y="31"/>
                  </a:lnTo>
                  <a:lnTo>
                    <a:pt x="197" y="28"/>
                  </a:lnTo>
                  <a:lnTo>
                    <a:pt x="197" y="28"/>
                  </a:lnTo>
                  <a:lnTo>
                    <a:pt x="200" y="25"/>
                  </a:lnTo>
                  <a:lnTo>
                    <a:pt x="203" y="30"/>
                  </a:lnTo>
                  <a:lnTo>
                    <a:pt x="203" y="30"/>
                  </a:lnTo>
                  <a:lnTo>
                    <a:pt x="203" y="33"/>
                  </a:lnTo>
                  <a:lnTo>
                    <a:pt x="203" y="33"/>
                  </a:lnTo>
                  <a:lnTo>
                    <a:pt x="208" y="36"/>
                  </a:lnTo>
                  <a:lnTo>
                    <a:pt x="208" y="36"/>
                  </a:lnTo>
                  <a:lnTo>
                    <a:pt x="221" y="23"/>
                  </a:lnTo>
                  <a:lnTo>
                    <a:pt x="221" y="23"/>
                  </a:lnTo>
                  <a:lnTo>
                    <a:pt x="234" y="40"/>
                  </a:lnTo>
                  <a:lnTo>
                    <a:pt x="234" y="40"/>
                  </a:lnTo>
                  <a:lnTo>
                    <a:pt x="231" y="42"/>
                  </a:lnTo>
                  <a:lnTo>
                    <a:pt x="233" y="43"/>
                  </a:lnTo>
                  <a:lnTo>
                    <a:pt x="233" y="70"/>
                  </a:lnTo>
                  <a:lnTo>
                    <a:pt x="224" y="80"/>
                  </a:lnTo>
                  <a:lnTo>
                    <a:pt x="230" y="84"/>
                  </a:lnTo>
                  <a:lnTo>
                    <a:pt x="233" y="87"/>
                  </a:lnTo>
                  <a:lnTo>
                    <a:pt x="221" y="93"/>
                  </a:lnTo>
                  <a:lnTo>
                    <a:pt x="221" y="93"/>
                  </a:lnTo>
                  <a:lnTo>
                    <a:pt x="200" y="84"/>
                  </a:lnTo>
                  <a:lnTo>
                    <a:pt x="174" y="77"/>
                  </a:lnTo>
                  <a:lnTo>
                    <a:pt x="159" y="68"/>
                  </a:lnTo>
                  <a:lnTo>
                    <a:pt x="153" y="68"/>
                  </a:lnTo>
                  <a:lnTo>
                    <a:pt x="135" y="59"/>
                  </a:lnTo>
                  <a:lnTo>
                    <a:pt x="117" y="65"/>
                  </a:lnTo>
                  <a:lnTo>
                    <a:pt x="113" y="62"/>
                  </a:lnTo>
                  <a:lnTo>
                    <a:pt x="98" y="65"/>
                  </a:lnTo>
                  <a:lnTo>
                    <a:pt x="77" y="74"/>
                  </a:lnTo>
                  <a:lnTo>
                    <a:pt x="64" y="74"/>
                  </a:lnTo>
                  <a:lnTo>
                    <a:pt x="54" y="70"/>
                  </a:lnTo>
                  <a:lnTo>
                    <a:pt x="54" y="70"/>
                  </a:lnTo>
                  <a:lnTo>
                    <a:pt x="54" y="70"/>
                  </a:lnTo>
                  <a:lnTo>
                    <a:pt x="54" y="70"/>
                  </a:lnTo>
                  <a:lnTo>
                    <a:pt x="42" y="62"/>
                  </a:lnTo>
                  <a:lnTo>
                    <a:pt x="27" y="74"/>
                  </a:lnTo>
                  <a:lnTo>
                    <a:pt x="20" y="76"/>
                  </a:lnTo>
                  <a:lnTo>
                    <a:pt x="20" y="76"/>
                  </a:lnTo>
                  <a:lnTo>
                    <a:pt x="15" y="71"/>
                  </a:lnTo>
                  <a:lnTo>
                    <a:pt x="2" y="67"/>
                  </a:lnTo>
                  <a:lnTo>
                    <a:pt x="3" y="65"/>
                  </a:lnTo>
                  <a:lnTo>
                    <a:pt x="0" y="64"/>
                  </a:lnTo>
                  <a:lnTo>
                    <a:pt x="0" y="52"/>
                  </a:lnTo>
                  <a:lnTo>
                    <a:pt x="8" y="53"/>
                  </a:lnTo>
                  <a:lnTo>
                    <a:pt x="11" y="43"/>
                  </a:lnTo>
                  <a:lnTo>
                    <a:pt x="31" y="23"/>
                  </a:lnTo>
                  <a:lnTo>
                    <a:pt x="31"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0" name="Freeform 42">
              <a:extLst>
                <a:ext uri="{FF2B5EF4-FFF2-40B4-BE49-F238E27FC236}">
                  <a16:creationId xmlns:a16="http://schemas.microsoft.com/office/drawing/2014/main" id="{D5D50AA4-1EAD-45FA-A2AB-0708E2FD6C00}"/>
                </a:ext>
              </a:extLst>
            </p:cNvPr>
            <p:cNvSpPr>
              <a:spLocks noEditPoints="1"/>
            </p:cNvSpPr>
            <p:nvPr/>
          </p:nvSpPr>
          <p:spPr bwMode="auto">
            <a:xfrm>
              <a:off x="8875713" y="5588000"/>
              <a:ext cx="649288" cy="442913"/>
            </a:xfrm>
            <a:custGeom>
              <a:avLst/>
              <a:gdLst>
                <a:gd name="T0" fmla="*/ 50 w 409"/>
                <a:gd name="T1" fmla="*/ 30 h 279"/>
                <a:gd name="T2" fmla="*/ 57 w 409"/>
                <a:gd name="T3" fmla="*/ 49 h 279"/>
                <a:gd name="T4" fmla="*/ 49 w 409"/>
                <a:gd name="T5" fmla="*/ 100 h 279"/>
                <a:gd name="T6" fmla="*/ 50 w 409"/>
                <a:gd name="T7" fmla="*/ 114 h 279"/>
                <a:gd name="T8" fmla="*/ 47 w 409"/>
                <a:gd name="T9" fmla="*/ 121 h 279"/>
                <a:gd name="T10" fmla="*/ 43 w 409"/>
                <a:gd name="T11" fmla="*/ 127 h 279"/>
                <a:gd name="T12" fmla="*/ 28 w 409"/>
                <a:gd name="T13" fmla="*/ 71 h 279"/>
                <a:gd name="T14" fmla="*/ 10 w 409"/>
                <a:gd name="T15" fmla="*/ 56 h 279"/>
                <a:gd name="T16" fmla="*/ 0 w 409"/>
                <a:gd name="T17" fmla="*/ 43 h 279"/>
                <a:gd name="T18" fmla="*/ 26 w 409"/>
                <a:gd name="T19" fmla="*/ 33 h 279"/>
                <a:gd name="T20" fmla="*/ 40 w 409"/>
                <a:gd name="T21" fmla="*/ 21 h 279"/>
                <a:gd name="T22" fmla="*/ 226 w 409"/>
                <a:gd name="T23" fmla="*/ 5 h 279"/>
                <a:gd name="T24" fmla="*/ 247 w 409"/>
                <a:gd name="T25" fmla="*/ 44 h 279"/>
                <a:gd name="T26" fmla="*/ 329 w 409"/>
                <a:gd name="T27" fmla="*/ 86 h 279"/>
                <a:gd name="T28" fmla="*/ 334 w 409"/>
                <a:gd name="T29" fmla="*/ 80 h 279"/>
                <a:gd name="T30" fmla="*/ 355 w 409"/>
                <a:gd name="T31" fmla="*/ 96 h 279"/>
                <a:gd name="T32" fmla="*/ 407 w 409"/>
                <a:gd name="T33" fmla="*/ 149 h 279"/>
                <a:gd name="T34" fmla="*/ 404 w 409"/>
                <a:gd name="T35" fmla="*/ 162 h 279"/>
                <a:gd name="T36" fmla="*/ 385 w 409"/>
                <a:gd name="T37" fmla="*/ 180 h 279"/>
                <a:gd name="T38" fmla="*/ 379 w 409"/>
                <a:gd name="T39" fmla="*/ 190 h 279"/>
                <a:gd name="T40" fmla="*/ 366 w 409"/>
                <a:gd name="T41" fmla="*/ 209 h 279"/>
                <a:gd name="T42" fmla="*/ 374 w 409"/>
                <a:gd name="T43" fmla="*/ 211 h 279"/>
                <a:gd name="T44" fmla="*/ 373 w 409"/>
                <a:gd name="T45" fmla="*/ 220 h 279"/>
                <a:gd name="T46" fmla="*/ 370 w 409"/>
                <a:gd name="T47" fmla="*/ 227 h 279"/>
                <a:gd name="T48" fmla="*/ 361 w 409"/>
                <a:gd name="T49" fmla="*/ 223 h 279"/>
                <a:gd name="T50" fmla="*/ 352 w 409"/>
                <a:gd name="T51" fmla="*/ 220 h 279"/>
                <a:gd name="T52" fmla="*/ 348 w 409"/>
                <a:gd name="T53" fmla="*/ 226 h 279"/>
                <a:gd name="T54" fmla="*/ 357 w 409"/>
                <a:gd name="T55" fmla="*/ 236 h 279"/>
                <a:gd name="T56" fmla="*/ 355 w 409"/>
                <a:gd name="T57" fmla="*/ 249 h 279"/>
                <a:gd name="T58" fmla="*/ 351 w 409"/>
                <a:gd name="T59" fmla="*/ 265 h 279"/>
                <a:gd name="T60" fmla="*/ 351 w 409"/>
                <a:gd name="T61" fmla="*/ 277 h 279"/>
                <a:gd name="T62" fmla="*/ 281 w 409"/>
                <a:gd name="T63" fmla="*/ 236 h 279"/>
                <a:gd name="T64" fmla="*/ 266 w 409"/>
                <a:gd name="T65" fmla="*/ 242 h 279"/>
                <a:gd name="T66" fmla="*/ 243 w 409"/>
                <a:gd name="T67" fmla="*/ 243 h 279"/>
                <a:gd name="T68" fmla="*/ 246 w 409"/>
                <a:gd name="T69" fmla="*/ 199 h 279"/>
                <a:gd name="T70" fmla="*/ 262 w 409"/>
                <a:gd name="T71" fmla="*/ 167 h 279"/>
                <a:gd name="T72" fmla="*/ 294 w 409"/>
                <a:gd name="T73" fmla="*/ 142 h 279"/>
                <a:gd name="T74" fmla="*/ 303 w 409"/>
                <a:gd name="T75" fmla="*/ 149 h 279"/>
                <a:gd name="T76" fmla="*/ 278 w 409"/>
                <a:gd name="T77" fmla="*/ 106 h 279"/>
                <a:gd name="T78" fmla="*/ 237 w 409"/>
                <a:gd name="T79" fmla="*/ 87 h 279"/>
                <a:gd name="T80" fmla="*/ 210 w 409"/>
                <a:gd name="T81" fmla="*/ 77 h 279"/>
                <a:gd name="T82" fmla="*/ 188 w 409"/>
                <a:gd name="T83" fmla="*/ 94 h 279"/>
                <a:gd name="T84" fmla="*/ 180 w 409"/>
                <a:gd name="T85" fmla="*/ 80 h 279"/>
                <a:gd name="T86" fmla="*/ 170 w 409"/>
                <a:gd name="T87" fmla="*/ 59 h 279"/>
                <a:gd name="T88" fmla="*/ 146 w 409"/>
                <a:gd name="T89" fmla="*/ 41 h 279"/>
                <a:gd name="T90" fmla="*/ 155 w 409"/>
                <a:gd name="T91" fmla="*/ 27 h 279"/>
                <a:gd name="T92" fmla="*/ 167 w 409"/>
                <a:gd name="T93" fmla="*/ 22 h 279"/>
                <a:gd name="T94" fmla="*/ 180 w 409"/>
                <a:gd name="T95" fmla="*/ 9 h 279"/>
                <a:gd name="T96" fmla="*/ 204 w 409"/>
                <a:gd name="T97"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9" h="279">
                  <a:moveTo>
                    <a:pt x="40" y="21"/>
                  </a:moveTo>
                  <a:lnTo>
                    <a:pt x="47" y="30"/>
                  </a:lnTo>
                  <a:lnTo>
                    <a:pt x="50" y="30"/>
                  </a:lnTo>
                  <a:lnTo>
                    <a:pt x="53" y="33"/>
                  </a:lnTo>
                  <a:lnTo>
                    <a:pt x="59" y="40"/>
                  </a:lnTo>
                  <a:lnTo>
                    <a:pt x="57" y="49"/>
                  </a:lnTo>
                  <a:lnTo>
                    <a:pt x="59" y="71"/>
                  </a:lnTo>
                  <a:lnTo>
                    <a:pt x="47" y="96"/>
                  </a:lnTo>
                  <a:lnTo>
                    <a:pt x="49" y="100"/>
                  </a:lnTo>
                  <a:lnTo>
                    <a:pt x="44" y="109"/>
                  </a:lnTo>
                  <a:lnTo>
                    <a:pt x="46" y="111"/>
                  </a:lnTo>
                  <a:lnTo>
                    <a:pt x="50" y="114"/>
                  </a:lnTo>
                  <a:lnTo>
                    <a:pt x="49" y="117"/>
                  </a:lnTo>
                  <a:lnTo>
                    <a:pt x="49" y="120"/>
                  </a:lnTo>
                  <a:lnTo>
                    <a:pt x="47" y="121"/>
                  </a:lnTo>
                  <a:lnTo>
                    <a:pt x="49" y="125"/>
                  </a:lnTo>
                  <a:lnTo>
                    <a:pt x="47" y="127"/>
                  </a:lnTo>
                  <a:lnTo>
                    <a:pt x="43" y="127"/>
                  </a:lnTo>
                  <a:lnTo>
                    <a:pt x="40" y="118"/>
                  </a:lnTo>
                  <a:lnTo>
                    <a:pt x="37" y="118"/>
                  </a:lnTo>
                  <a:lnTo>
                    <a:pt x="28" y="71"/>
                  </a:lnTo>
                  <a:lnTo>
                    <a:pt x="19" y="59"/>
                  </a:lnTo>
                  <a:lnTo>
                    <a:pt x="14" y="61"/>
                  </a:lnTo>
                  <a:lnTo>
                    <a:pt x="10" y="56"/>
                  </a:lnTo>
                  <a:lnTo>
                    <a:pt x="6" y="58"/>
                  </a:lnTo>
                  <a:lnTo>
                    <a:pt x="3" y="44"/>
                  </a:lnTo>
                  <a:lnTo>
                    <a:pt x="0" y="43"/>
                  </a:lnTo>
                  <a:lnTo>
                    <a:pt x="1" y="39"/>
                  </a:lnTo>
                  <a:lnTo>
                    <a:pt x="22" y="43"/>
                  </a:lnTo>
                  <a:lnTo>
                    <a:pt x="26" y="33"/>
                  </a:lnTo>
                  <a:lnTo>
                    <a:pt x="32" y="31"/>
                  </a:lnTo>
                  <a:lnTo>
                    <a:pt x="34" y="24"/>
                  </a:lnTo>
                  <a:lnTo>
                    <a:pt x="40" y="21"/>
                  </a:lnTo>
                  <a:close/>
                  <a:moveTo>
                    <a:pt x="204" y="0"/>
                  </a:moveTo>
                  <a:lnTo>
                    <a:pt x="220" y="5"/>
                  </a:lnTo>
                  <a:lnTo>
                    <a:pt x="226" y="5"/>
                  </a:lnTo>
                  <a:lnTo>
                    <a:pt x="226" y="5"/>
                  </a:lnTo>
                  <a:lnTo>
                    <a:pt x="226" y="12"/>
                  </a:lnTo>
                  <a:lnTo>
                    <a:pt x="247" y="44"/>
                  </a:lnTo>
                  <a:lnTo>
                    <a:pt x="284" y="53"/>
                  </a:lnTo>
                  <a:lnTo>
                    <a:pt x="309" y="68"/>
                  </a:lnTo>
                  <a:lnTo>
                    <a:pt x="329" y="86"/>
                  </a:lnTo>
                  <a:lnTo>
                    <a:pt x="334" y="78"/>
                  </a:lnTo>
                  <a:lnTo>
                    <a:pt x="334" y="80"/>
                  </a:lnTo>
                  <a:lnTo>
                    <a:pt x="334" y="80"/>
                  </a:lnTo>
                  <a:lnTo>
                    <a:pt x="334" y="81"/>
                  </a:lnTo>
                  <a:lnTo>
                    <a:pt x="351" y="96"/>
                  </a:lnTo>
                  <a:lnTo>
                    <a:pt x="355" y="96"/>
                  </a:lnTo>
                  <a:lnTo>
                    <a:pt x="364" y="105"/>
                  </a:lnTo>
                  <a:lnTo>
                    <a:pt x="367" y="112"/>
                  </a:lnTo>
                  <a:lnTo>
                    <a:pt x="407" y="149"/>
                  </a:lnTo>
                  <a:lnTo>
                    <a:pt x="407" y="149"/>
                  </a:lnTo>
                  <a:lnTo>
                    <a:pt x="409" y="150"/>
                  </a:lnTo>
                  <a:lnTo>
                    <a:pt x="404" y="162"/>
                  </a:lnTo>
                  <a:lnTo>
                    <a:pt x="404" y="164"/>
                  </a:lnTo>
                  <a:lnTo>
                    <a:pt x="383" y="174"/>
                  </a:lnTo>
                  <a:lnTo>
                    <a:pt x="385" y="180"/>
                  </a:lnTo>
                  <a:lnTo>
                    <a:pt x="377" y="186"/>
                  </a:lnTo>
                  <a:lnTo>
                    <a:pt x="379" y="187"/>
                  </a:lnTo>
                  <a:lnTo>
                    <a:pt x="379" y="190"/>
                  </a:lnTo>
                  <a:lnTo>
                    <a:pt x="358" y="202"/>
                  </a:lnTo>
                  <a:lnTo>
                    <a:pt x="361" y="208"/>
                  </a:lnTo>
                  <a:lnTo>
                    <a:pt x="366" y="209"/>
                  </a:lnTo>
                  <a:lnTo>
                    <a:pt x="369" y="208"/>
                  </a:lnTo>
                  <a:lnTo>
                    <a:pt x="369" y="212"/>
                  </a:lnTo>
                  <a:lnTo>
                    <a:pt x="374" y="211"/>
                  </a:lnTo>
                  <a:lnTo>
                    <a:pt x="377" y="214"/>
                  </a:lnTo>
                  <a:lnTo>
                    <a:pt x="376" y="221"/>
                  </a:lnTo>
                  <a:lnTo>
                    <a:pt x="373" y="220"/>
                  </a:lnTo>
                  <a:lnTo>
                    <a:pt x="370" y="223"/>
                  </a:lnTo>
                  <a:lnTo>
                    <a:pt x="370" y="227"/>
                  </a:lnTo>
                  <a:lnTo>
                    <a:pt x="370" y="227"/>
                  </a:lnTo>
                  <a:lnTo>
                    <a:pt x="369" y="229"/>
                  </a:lnTo>
                  <a:lnTo>
                    <a:pt x="363" y="229"/>
                  </a:lnTo>
                  <a:lnTo>
                    <a:pt x="361" y="223"/>
                  </a:lnTo>
                  <a:lnTo>
                    <a:pt x="358" y="226"/>
                  </a:lnTo>
                  <a:lnTo>
                    <a:pt x="354" y="224"/>
                  </a:lnTo>
                  <a:lnTo>
                    <a:pt x="352" y="220"/>
                  </a:lnTo>
                  <a:lnTo>
                    <a:pt x="349" y="217"/>
                  </a:lnTo>
                  <a:lnTo>
                    <a:pt x="348" y="220"/>
                  </a:lnTo>
                  <a:lnTo>
                    <a:pt x="348" y="226"/>
                  </a:lnTo>
                  <a:lnTo>
                    <a:pt x="355" y="233"/>
                  </a:lnTo>
                  <a:lnTo>
                    <a:pt x="354" y="237"/>
                  </a:lnTo>
                  <a:lnTo>
                    <a:pt x="357" y="236"/>
                  </a:lnTo>
                  <a:lnTo>
                    <a:pt x="358" y="243"/>
                  </a:lnTo>
                  <a:lnTo>
                    <a:pt x="357" y="245"/>
                  </a:lnTo>
                  <a:lnTo>
                    <a:pt x="355" y="249"/>
                  </a:lnTo>
                  <a:lnTo>
                    <a:pt x="352" y="249"/>
                  </a:lnTo>
                  <a:lnTo>
                    <a:pt x="351" y="252"/>
                  </a:lnTo>
                  <a:lnTo>
                    <a:pt x="351" y="265"/>
                  </a:lnTo>
                  <a:lnTo>
                    <a:pt x="357" y="279"/>
                  </a:lnTo>
                  <a:lnTo>
                    <a:pt x="352" y="276"/>
                  </a:lnTo>
                  <a:lnTo>
                    <a:pt x="351" y="277"/>
                  </a:lnTo>
                  <a:lnTo>
                    <a:pt x="351" y="277"/>
                  </a:lnTo>
                  <a:lnTo>
                    <a:pt x="342" y="274"/>
                  </a:lnTo>
                  <a:lnTo>
                    <a:pt x="281" y="236"/>
                  </a:lnTo>
                  <a:lnTo>
                    <a:pt x="278" y="240"/>
                  </a:lnTo>
                  <a:lnTo>
                    <a:pt x="271" y="237"/>
                  </a:lnTo>
                  <a:lnTo>
                    <a:pt x="266" y="242"/>
                  </a:lnTo>
                  <a:lnTo>
                    <a:pt x="260" y="236"/>
                  </a:lnTo>
                  <a:lnTo>
                    <a:pt x="252" y="252"/>
                  </a:lnTo>
                  <a:lnTo>
                    <a:pt x="243" y="243"/>
                  </a:lnTo>
                  <a:lnTo>
                    <a:pt x="240" y="243"/>
                  </a:lnTo>
                  <a:lnTo>
                    <a:pt x="240" y="243"/>
                  </a:lnTo>
                  <a:lnTo>
                    <a:pt x="246" y="199"/>
                  </a:lnTo>
                  <a:lnTo>
                    <a:pt x="254" y="168"/>
                  </a:lnTo>
                  <a:lnTo>
                    <a:pt x="256" y="165"/>
                  </a:lnTo>
                  <a:lnTo>
                    <a:pt x="262" y="167"/>
                  </a:lnTo>
                  <a:lnTo>
                    <a:pt x="269" y="165"/>
                  </a:lnTo>
                  <a:lnTo>
                    <a:pt x="283" y="150"/>
                  </a:lnTo>
                  <a:lnTo>
                    <a:pt x="294" y="142"/>
                  </a:lnTo>
                  <a:lnTo>
                    <a:pt x="299" y="142"/>
                  </a:lnTo>
                  <a:lnTo>
                    <a:pt x="302" y="150"/>
                  </a:lnTo>
                  <a:lnTo>
                    <a:pt x="303" y="149"/>
                  </a:lnTo>
                  <a:lnTo>
                    <a:pt x="305" y="143"/>
                  </a:lnTo>
                  <a:lnTo>
                    <a:pt x="300" y="128"/>
                  </a:lnTo>
                  <a:lnTo>
                    <a:pt x="278" y="106"/>
                  </a:lnTo>
                  <a:lnTo>
                    <a:pt x="256" y="109"/>
                  </a:lnTo>
                  <a:lnTo>
                    <a:pt x="252" y="108"/>
                  </a:lnTo>
                  <a:lnTo>
                    <a:pt x="237" y="87"/>
                  </a:lnTo>
                  <a:lnTo>
                    <a:pt x="225" y="77"/>
                  </a:lnTo>
                  <a:lnTo>
                    <a:pt x="216" y="75"/>
                  </a:lnTo>
                  <a:lnTo>
                    <a:pt x="210" y="77"/>
                  </a:lnTo>
                  <a:lnTo>
                    <a:pt x="203" y="84"/>
                  </a:lnTo>
                  <a:lnTo>
                    <a:pt x="195" y="97"/>
                  </a:lnTo>
                  <a:lnTo>
                    <a:pt x="188" y="94"/>
                  </a:lnTo>
                  <a:lnTo>
                    <a:pt x="186" y="92"/>
                  </a:lnTo>
                  <a:lnTo>
                    <a:pt x="182" y="86"/>
                  </a:lnTo>
                  <a:lnTo>
                    <a:pt x="180" y="80"/>
                  </a:lnTo>
                  <a:lnTo>
                    <a:pt x="182" y="78"/>
                  </a:lnTo>
                  <a:lnTo>
                    <a:pt x="176" y="64"/>
                  </a:lnTo>
                  <a:lnTo>
                    <a:pt x="170" y="59"/>
                  </a:lnTo>
                  <a:lnTo>
                    <a:pt x="166" y="52"/>
                  </a:lnTo>
                  <a:lnTo>
                    <a:pt x="155" y="39"/>
                  </a:lnTo>
                  <a:lnTo>
                    <a:pt x="146" y="41"/>
                  </a:lnTo>
                  <a:lnTo>
                    <a:pt x="148" y="33"/>
                  </a:lnTo>
                  <a:lnTo>
                    <a:pt x="145" y="28"/>
                  </a:lnTo>
                  <a:lnTo>
                    <a:pt x="155" y="27"/>
                  </a:lnTo>
                  <a:lnTo>
                    <a:pt x="160" y="31"/>
                  </a:lnTo>
                  <a:lnTo>
                    <a:pt x="164" y="27"/>
                  </a:lnTo>
                  <a:lnTo>
                    <a:pt x="167" y="22"/>
                  </a:lnTo>
                  <a:lnTo>
                    <a:pt x="171" y="19"/>
                  </a:lnTo>
                  <a:lnTo>
                    <a:pt x="174" y="11"/>
                  </a:lnTo>
                  <a:lnTo>
                    <a:pt x="180" y="9"/>
                  </a:lnTo>
                  <a:lnTo>
                    <a:pt x="180" y="3"/>
                  </a:lnTo>
                  <a:lnTo>
                    <a:pt x="195" y="0"/>
                  </a:lnTo>
                  <a:lnTo>
                    <a:pt x="20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1" name="Freeform 43">
              <a:extLst>
                <a:ext uri="{FF2B5EF4-FFF2-40B4-BE49-F238E27FC236}">
                  <a16:creationId xmlns:a16="http://schemas.microsoft.com/office/drawing/2014/main" id="{A9CEBB8B-7925-467F-A14A-6BF135B2B6BE}"/>
                </a:ext>
              </a:extLst>
            </p:cNvPr>
            <p:cNvSpPr>
              <a:spLocks/>
            </p:cNvSpPr>
            <p:nvPr/>
          </p:nvSpPr>
          <p:spPr bwMode="auto">
            <a:xfrm>
              <a:off x="9580563" y="5667375"/>
              <a:ext cx="230188" cy="171450"/>
            </a:xfrm>
            <a:custGeom>
              <a:avLst/>
              <a:gdLst>
                <a:gd name="T0" fmla="*/ 85 w 145"/>
                <a:gd name="T1" fmla="*/ 8 h 108"/>
                <a:gd name="T2" fmla="*/ 83 w 145"/>
                <a:gd name="T3" fmla="*/ 14 h 108"/>
                <a:gd name="T4" fmla="*/ 85 w 145"/>
                <a:gd name="T5" fmla="*/ 15 h 108"/>
                <a:gd name="T6" fmla="*/ 85 w 145"/>
                <a:gd name="T7" fmla="*/ 19 h 108"/>
                <a:gd name="T8" fmla="*/ 101 w 145"/>
                <a:gd name="T9" fmla="*/ 22 h 108"/>
                <a:gd name="T10" fmla="*/ 105 w 145"/>
                <a:gd name="T11" fmla="*/ 24 h 108"/>
                <a:gd name="T12" fmla="*/ 113 w 145"/>
                <a:gd name="T13" fmla="*/ 33 h 108"/>
                <a:gd name="T14" fmla="*/ 119 w 145"/>
                <a:gd name="T15" fmla="*/ 37 h 108"/>
                <a:gd name="T16" fmla="*/ 122 w 145"/>
                <a:gd name="T17" fmla="*/ 37 h 108"/>
                <a:gd name="T18" fmla="*/ 129 w 145"/>
                <a:gd name="T19" fmla="*/ 46 h 108"/>
                <a:gd name="T20" fmla="*/ 145 w 145"/>
                <a:gd name="T21" fmla="*/ 68 h 108"/>
                <a:gd name="T22" fmla="*/ 145 w 145"/>
                <a:gd name="T23" fmla="*/ 68 h 108"/>
                <a:gd name="T24" fmla="*/ 134 w 145"/>
                <a:gd name="T25" fmla="*/ 61 h 108"/>
                <a:gd name="T26" fmla="*/ 131 w 145"/>
                <a:gd name="T27" fmla="*/ 62 h 108"/>
                <a:gd name="T28" fmla="*/ 129 w 145"/>
                <a:gd name="T29" fmla="*/ 70 h 108"/>
                <a:gd name="T30" fmla="*/ 131 w 145"/>
                <a:gd name="T31" fmla="*/ 70 h 108"/>
                <a:gd name="T32" fmla="*/ 132 w 145"/>
                <a:gd name="T33" fmla="*/ 74 h 108"/>
                <a:gd name="T34" fmla="*/ 126 w 145"/>
                <a:gd name="T35" fmla="*/ 78 h 108"/>
                <a:gd name="T36" fmla="*/ 122 w 145"/>
                <a:gd name="T37" fmla="*/ 74 h 108"/>
                <a:gd name="T38" fmla="*/ 111 w 145"/>
                <a:gd name="T39" fmla="*/ 75 h 108"/>
                <a:gd name="T40" fmla="*/ 108 w 145"/>
                <a:gd name="T41" fmla="*/ 74 h 108"/>
                <a:gd name="T42" fmla="*/ 107 w 145"/>
                <a:gd name="T43" fmla="*/ 89 h 108"/>
                <a:gd name="T44" fmla="*/ 102 w 145"/>
                <a:gd name="T45" fmla="*/ 95 h 108"/>
                <a:gd name="T46" fmla="*/ 96 w 145"/>
                <a:gd name="T47" fmla="*/ 90 h 108"/>
                <a:gd name="T48" fmla="*/ 94 w 145"/>
                <a:gd name="T49" fmla="*/ 93 h 108"/>
                <a:gd name="T50" fmla="*/ 89 w 145"/>
                <a:gd name="T51" fmla="*/ 93 h 108"/>
                <a:gd name="T52" fmla="*/ 85 w 145"/>
                <a:gd name="T53" fmla="*/ 98 h 108"/>
                <a:gd name="T54" fmla="*/ 80 w 145"/>
                <a:gd name="T55" fmla="*/ 96 h 108"/>
                <a:gd name="T56" fmla="*/ 80 w 145"/>
                <a:gd name="T57" fmla="*/ 100 h 108"/>
                <a:gd name="T58" fmla="*/ 76 w 145"/>
                <a:gd name="T59" fmla="*/ 103 h 108"/>
                <a:gd name="T60" fmla="*/ 73 w 145"/>
                <a:gd name="T61" fmla="*/ 103 h 108"/>
                <a:gd name="T62" fmla="*/ 65 w 145"/>
                <a:gd name="T63" fmla="*/ 99 h 108"/>
                <a:gd name="T64" fmla="*/ 71 w 145"/>
                <a:gd name="T65" fmla="*/ 108 h 108"/>
                <a:gd name="T66" fmla="*/ 71 w 145"/>
                <a:gd name="T67" fmla="*/ 108 h 108"/>
                <a:gd name="T68" fmla="*/ 56 w 145"/>
                <a:gd name="T69" fmla="*/ 96 h 108"/>
                <a:gd name="T70" fmla="*/ 51 w 145"/>
                <a:gd name="T71" fmla="*/ 95 h 108"/>
                <a:gd name="T72" fmla="*/ 51 w 145"/>
                <a:gd name="T73" fmla="*/ 95 h 108"/>
                <a:gd name="T74" fmla="*/ 39 w 145"/>
                <a:gd name="T75" fmla="*/ 84 h 108"/>
                <a:gd name="T76" fmla="*/ 39 w 145"/>
                <a:gd name="T77" fmla="*/ 84 h 108"/>
                <a:gd name="T78" fmla="*/ 24 w 145"/>
                <a:gd name="T79" fmla="*/ 64 h 108"/>
                <a:gd name="T80" fmla="*/ 0 w 145"/>
                <a:gd name="T81" fmla="*/ 47 h 108"/>
                <a:gd name="T82" fmla="*/ 0 w 145"/>
                <a:gd name="T83" fmla="*/ 47 h 108"/>
                <a:gd name="T84" fmla="*/ 9 w 145"/>
                <a:gd name="T85" fmla="*/ 30 h 108"/>
                <a:gd name="T86" fmla="*/ 15 w 145"/>
                <a:gd name="T87" fmla="*/ 33 h 108"/>
                <a:gd name="T88" fmla="*/ 19 w 145"/>
                <a:gd name="T89" fmla="*/ 37 h 108"/>
                <a:gd name="T90" fmla="*/ 22 w 145"/>
                <a:gd name="T91" fmla="*/ 34 h 108"/>
                <a:gd name="T92" fmla="*/ 28 w 145"/>
                <a:gd name="T93" fmla="*/ 42 h 108"/>
                <a:gd name="T94" fmla="*/ 34 w 145"/>
                <a:gd name="T95" fmla="*/ 44 h 108"/>
                <a:gd name="T96" fmla="*/ 39 w 145"/>
                <a:gd name="T97" fmla="*/ 43 h 108"/>
                <a:gd name="T98" fmla="*/ 40 w 145"/>
                <a:gd name="T99" fmla="*/ 42 h 108"/>
                <a:gd name="T100" fmla="*/ 45 w 145"/>
                <a:gd name="T101" fmla="*/ 43 h 108"/>
                <a:gd name="T102" fmla="*/ 46 w 145"/>
                <a:gd name="T103" fmla="*/ 34 h 108"/>
                <a:gd name="T104" fmla="*/ 55 w 145"/>
                <a:gd name="T105" fmla="*/ 33 h 108"/>
                <a:gd name="T106" fmla="*/ 56 w 145"/>
                <a:gd name="T107" fmla="*/ 28 h 108"/>
                <a:gd name="T108" fmla="*/ 52 w 145"/>
                <a:gd name="T109" fmla="*/ 24 h 108"/>
                <a:gd name="T110" fmla="*/ 52 w 145"/>
                <a:gd name="T111" fmla="*/ 21 h 108"/>
                <a:gd name="T112" fmla="*/ 49 w 145"/>
                <a:gd name="T113" fmla="*/ 21 h 108"/>
                <a:gd name="T114" fmla="*/ 46 w 145"/>
                <a:gd name="T115" fmla="*/ 16 h 108"/>
                <a:gd name="T116" fmla="*/ 51 w 145"/>
                <a:gd name="T117" fmla="*/ 14 h 108"/>
                <a:gd name="T118" fmla="*/ 51 w 145"/>
                <a:gd name="T119" fmla="*/ 14 h 108"/>
                <a:gd name="T120" fmla="*/ 58 w 145"/>
                <a:gd name="T121" fmla="*/ 12 h 108"/>
                <a:gd name="T122" fmla="*/ 73 w 145"/>
                <a:gd name="T123" fmla="*/ 0 h 108"/>
                <a:gd name="T124" fmla="*/ 85 w 145"/>
                <a:gd name="T125" fmla="*/ 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8">
                  <a:moveTo>
                    <a:pt x="85" y="8"/>
                  </a:moveTo>
                  <a:lnTo>
                    <a:pt x="83" y="14"/>
                  </a:lnTo>
                  <a:lnTo>
                    <a:pt x="85" y="15"/>
                  </a:lnTo>
                  <a:lnTo>
                    <a:pt x="85" y="19"/>
                  </a:lnTo>
                  <a:lnTo>
                    <a:pt x="101" y="22"/>
                  </a:lnTo>
                  <a:lnTo>
                    <a:pt x="105" y="24"/>
                  </a:lnTo>
                  <a:lnTo>
                    <a:pt x="113" y="33"/>
                  </a:lnTo>
                  <a:lnTo>
                    <a:pt x="119" y="37"/>
                  </a:lnTo>
                  <a:lnTo>
                    <a:pt x="122" y="37"/>
                  </a:lnTo>
                  <a:lnTo>
                    <a:pt x="129" y="46"/>
                  </a:lnTo>
                  <a:lnTo>
                    <a:pt x="145" y="68"/>
                  </a:lnTo>
                  <a:lnTo>
                    <a:pt x="145" y="68"/>
                  </a:lnTo>
                  <a:lnTo>
                    <a:pt x="134" y="61"/>
                  </a:lnTo>
                  <a:lnTo>
                    <a:pt x="131" y="62"/>
                  </a:lnTo>
                  <a:lnTo>
                    <a:pt x="129" y="70"/>
                  </a:lnTo>
                  <a:lnTo>
                    <a:pt x="131" y="70"/>
                  </a:lnTo>
                  <a:lnTo>
                    <a:pt x="132" y="74"/>
                  </a:lnTo>
                  <a:lnTo>
                    <a:pt x="126" y="78"/>
                  </a:lnTo>
                  <a:lnTo>
                    <a:pt x="122" y="74"/>
                  </a:lnTo>
                  <a:lnTo>
                    <a:pt x="111" y="75"/>
                  </a:lnTo>
                  <a:lnTo>
                    <a:pt x="108" y="74"/>
                  </a:lnTo>
                  <a:lnTo>
                    <a:pt x="107" y="89"/>
                  </a:lnTo>
                  <a:lnTo>
                    <a:pt x="102" y="95"/>
                  </a:lnTo>
                  <a:lnTo>
                    <a:pt x="96" y="90"/>
                  </a:lnTo>
                  <a:lnTo>
                    <a:pt x="94" y="93"/>
                  </a:lnTo>
                  <a:lnTo>
                    <a:pt x="89" y="93"/>
                  </a:lnTo>
                  <a:lnTo>
                    <a:pt x="85" y="98"/>
                  </a:lnTo>
                  <a:lnTo>
                    <a:pt x="80" y="96"/>
                  </a:lnTo>
                  <a:lnTo>
                    <a:pt x="80" y="100"/>
                  </a:lnTo>
                  <a:lnTo>
                    <a:pt x="76" y="103"/>
                  </a:lnTo>
                  <a:lnTo>
                    <a:pt x="73" y="103"/>
                  </a:lnTo>
                  <a:lnTo>
                    <a:pt x="65" y="99"/>
                  </a:lnTo>
                  <a:lnTo>
                    <a:pt x="71" y="108"/>
                  </a:lnTo>
                  <a:lnTo>
                    <a:pt x="71" y="108"/>
                  </a:lnTo>
                  <a:lnTo>
                    <a:pt x="56" y="96"/>
                  </a:lnTo>
                  <a:lnTo>
                    <a:pt x="51" y="95"/>
                  </a:lnTo>
                  <a:lnTo>
                    <a:pt x="51" y="95"/>
                  </a:lnTo>
                  <a:lnTo>
                    <a:pt x="39" y="84"/>
                  </a:lnTo>
                  <a:lnTo>
                    <a:pt x="39" y="84"/>
                  </a:lnTo>
                  <a:lnTo>
                    <a:pt x="24" y="64"/>
                  </a:lnTo>
                  <a:lnTo>
                    <a:pt x="0" y="47"/>
                  </a:lnTo>
                  <a:lnTo>
                    <a:pt x="0" y="47"/>
                  </a:lnTo>
                  <a:lnTo>
                    <a:pt x="9" y="30"/>
                  </a:lnTo>
                  <a:lnTo>
                    <a:pt x="15" y="33"/>
                  </a:lnTo>
                  <a:lnTo>
                    <a:pt x="19" y="37"/>
                  </a:lnTo>
                  <a:lnTo>
                    <a:pt x="22" y="34"/>
                  </a:lnTo>
                  <a:lnTo>
                    <a:pt x="28" y="42"/>
                  </a:lnTo>
                  <a:lnTo>
                    <a:pt x="34" y="44"/>
                  </a:lnTo>
                  <a:lnTo>
                    <a:pt x="39" y="43"/>
                  </a:lnTo>
                  <a:lnTo>
                    <a:pt x="40" y="42"/>
                  </a:lnTo>
                  <a:lnTo>
                    <a:pt x="45" y="43"/>
                  </a:lnTo>
                  <a:lnTo>
                    <a:pt x="46" y="34"/>
                  </a:lnTo>
                  <a:lnTo>
                    <a:pt x="55" y="33"/>
                  </a:lnTo>
                  <a:lnTo>
                    <a:pt x="56" y="28"/>
                  </a:lnTo>
                  <a:lnTo>
                    <a:pt x="52" y="24"/>
                  </a:lnTo>
                  <a:lnTo>
                    <a:pt x="52" y="21"/>
                  </a:lnTo>
                  <a:lnTo>
                    <a:pt x="49" y="21"/>
                  </a:lnTo>
                  <a:lnTo>
                    <a:pt x="46" y="16"/>
                  </a:lnTo>
                  <a:lnTo>
                    <a:pt x="51" y="14"/>
                  </a:lnTo>
                  <a:lnTo>
                    <a:pt x="51" y="14"/>
                  </a:lnTo>
                  <a:lnTo>
                    <a:pt x="58" y="12"/>
                  </a:lnTo>
                  <a:lnTo>
                    <a:pt x="73" y="0"/>
                  </a:lnTo>
                  <a:lnTo>
                    <a:pt x="85" y="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2" name="Freeform 44">
              <a:extLst>
                <a:ext uri="{FF2B5EF4-FFF2-40B4-BE49-F238E27FC236}">
                  <a16:creationId xmlns:a16="http://schemas.microsoft.com/office/drawing/2014/main" id="{0090B9A6-3D26-4748-9173-6D06DD10F5D5}"/>
                </a:ext>
              </a:extLst>
            </p:cNvPr>
            <p:cNvSpPr>
              <a:spLocks/>
            </p:cNvSpPr>
            <p:nvPr/>
          </p:nvSpPr>
          <p:spPr bwMode="auto">
            <a:xfrm>
              <a:off x="9712325" y="5662613"/>
              <a:ext cx="288925" cy="206375"/>
            </a:xfrm>
            <a:custGeom>
              <a:avLst/>
              <a:gdLst>
                <a:gd name="T0" fmla="*/ 2 w 182"/>
                <a:gd name="T1" fmla="*/ 11 h 130"/>
                <a:gd name="T2" fmla="*/ 12 w 182"/>
                <a:gd name="T3" fmla="*/ 15 h 130"/>
                <a:gd name="T4" fmla="*/ 25 w 182"/>
                <a:gd name="T5" fmla="*/ 15 h 130"/>
                <a:gd name="T6" fmla="*/ 46 w 182"/>
                <a:gd name="T7" fmla="*/ 6 h 130"/>
                <a:gd name="T8" fmla="*/ 61 w 182"/>
                <a:gd name="T9" fmla="*/ 3 h 130"/>
                <a:gd name="T10" fmla="*/ 65 w 182"/>
                <a:gd name="T11" fmla="*/ 6 h 130"/>
                <a:gd name="T12" fmla="*/ 83 w 182"/>
                <a:gd name="T13" fmla="*/ 0 h 130"/>
                <a:gd name="T14" fmla="*/ 101 w 182"/>
                <a:gd name="T15" fmla="*/ 9 h 130"/>
                <a:gd name="T16" fmla="*/ 107 w 182"/>
                <a:gd name="T17" fmla="*/ 9 h 130"/>
                <a:gd name="T18" fmla="*/ 122 w 182"/>
                <a:gd name="T19" fmla="*/ 18 h 130"/>
                <a:gd name="T20" fmla="*/ 148 w 182"/>
                <a:gd name="T21" fmla="*/ 25 h 130"/>
                <a:gd name="T22" fmla="*/ 169 w 182"/>
                <a:gd name="T23" fmla="*/ 34 h 130"/>
                <a:gd name="T24" fmla="*/ 169 w 182"/>
                <a:gd name="T25" fmla="*/ 34 h 130"/>
                <a:gd name="T26" fmla="*/ 168 w 182"/>
                <a:gd name="T27" fmla="*/ 37 h 130"/>
                <a:gd name="T28" fmla="*/ 179 w 182"/>
                <a:gd name="T29" fmla="*/ 42 h 130"/>
                <a:gd name="T30" fmla="*/ 182 w 182"/>
                <a:gd name="T31" fmla="*/ 46 h 130"/>
                <a:gd name="T32" fmla="*/ 181 w 182"/>
                <a:gd name="T33" fmla="*/ 50 h 130"/>
                <a:gd name="T34" fmla="*/ 182 w 182"/>
                <a:gd name="T35" fmla="*/ 56 h 130"/>
                <a:gd name="T36" fmla="*/ 181 w 182"/>
                <a:gd name="T37" fmla="*/ 61 h 130"/>
                <a:gd name="T38" fmla="*/ 169 w 182"/>
                <a:gd name="T39" fmla="*/ 71 h 130"/>
                <a:gd name="T40" fmla="*/ 165 w 182"/>
                <a:gd name="T41" fmla="*/ 71 h 130"/>
                <a:gd name="T42" fmla="*/ 159 w 182"/>
                <a:gd name="T43" fmla="*/ 73 h 130"/>
                <a:gd name="T44" fmla="*/ 162 w 182"/>
                <a:gd name="T45" fmla="*/ 68 h 130"/>
                <a:gd name="T46" fmla="*/ 160 w 182"/>
                <a:gd name="T47" fmla="*/ 65 h 130"/>
                <a:gd name="T48" fmla="*/ 156 w 182"/>
                <a:gd name="T49" fmla="*/ 71 h 130"/>
                <a:gd name="T50" fmla="*/ 159 w 182"/>
                <a:gd name="T51" fmla="*/ 78 h 130"/>
                <a:gd name="T52" fmla="*/ 153 w 182"/>
                <a:gd name="T53" fmla="*/ 81 h 130"/>
                <a:gd name="T54" fmla="*/ 148 w 182"/>
                <a:gd name="T55" fmla="*/ 89 h 130"/>
                <a:gd name="T56" fmla="*/ 139 w 182"/>
                <a:gd name="T57" fmla="*/ 89 h 130"/>
                <a:gd name="T58" fmla="*/ 132 w 182"/>
                <a:gd name="T59" fmla="*/ 84 h 130"/>
                <a:gd name="T60" fmla="*/ 131 w 182"/>
                <a:gd name="T61" fmla="*/ 87 h 130"/>
                <a:gd name="T62" fmla="*/ 151 w 182"/>
                <a:gd name="T63" fmla="*/ 99 h 130"/>
                <a:gd name="T64" fmla="*/ 154 w 182"/>
                <a:gd name="T65" fmla="*/ 105 h 130"/>
                <a:gd name="T66" fmla="*/ 159 w 182"/>
                <a:gd name="T67" fmla="*/ 111 h 130"/>
                <a:gd name="T68" fmla="*/ 151 w 182"/>
                <a:gd name="T69" fmla="*/ 123 h 130"/>
                <a:gd name="T70" fmla="*/ 144 w 182"/>
                <a:gd name="T71" fmla="*/ 130 h 130"/>
                <a:gd name="T72" fmla="*/ 139 w 182"/>
                <a:gd name="T73" fmla="*/ 130 h 130"/>
                <a:gd name="T74" fmla="*/ 110 w 182"/>
                <a:gd name="T75" fmla="*/ 101 h 130"/>
                <a:gd name="T76" fmla="*/ 104 w 182"/>
                <a:gd name="T77" fmla="*/ 99 h 130"/>
                <a:gd name="T78" fmla="*/ 104 w 182"/>
                <a:gd name="T79" fmla="*/ 99 h 130"/>
                <a:gd name="T80" fmla="*/ 71 w 182"/>
                <a:gd name="T81" fmla="*/ 80 h 130"/>
                <a:gd name="T82" fmla="*/ 62 w 182"/>
                <a:gd name="T83" fmla="*/ 71 h 130"/>
                <a:gd name="T84" fmla="*/ 62 w 182"/>
                <a:gd name="T85" fmla="*/ 71 h 130"/>
                <a:gd name="T86" fmla="*/ 48 w 182"/>
                <a:gd name="T87" fmla="*/ 49 h 130"/>
                <a:gd name="T88" fmla="*/ 39 w 182"/>
                <a:gd name="T89" fmla="*/ 40 h 130"/>
                <a:gd name="T90" fmla="*/ 36 w 182"/>
                <a:gd name="T91" fmla="*/ 40 h 130"/>
                <a:gd name="T92" fmla="*/ 30 w 182"/>
                <a:gd name="T93" fmla="*/ 36 h 130"/>
                <a:gd name="T94" fmla="*/ 22 w 182"/>
                <a:gd name="T95" fmla="*/ 28 h 130"/>
                <a:gd name="T96" fmla="*/ 18 w 182"/>
                <a:gd name="T97" fmla="*/ 25 h 130"/>
                <a:gd name="T98" fmla="*/ 2 w 182"/>
                <a:gd name="T99" fmla="*/ 22 h 130"/>
                <a:gd name="T100" fmla="*/ 2 w 182"/>
                <a:gd name="T101" fmla="*/ 18 h 130"/>
                <a:gd name="T102" fmla="*/ 0 w 182"/>
                <a:gd name="T103" fmla="*/ 17 h 130"/>
                <a:gd name="T104" fmla="*/ 2 w 182"/>
                <a:gd name="T105"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 h="130">
                  <a:moveTo>
                    <a:pt x="2" y="11"/>
                  </a:moveTo>
                  <a:lnTo>
                    <a:pt x="12" y="15"/>
                  </a:lnTo>
                  <a:lnTo>
                    <a:pt x="25" y="15"/>
                  </a:lnTo>
                  <a:lnTo>
                    <a:pt x="46" y="6"/>
                  </a:lnTo>
                  <a:lnTo>
                    <a:pt x="61" y="3"/>
                  </a:lnTo>
                  <a:lnTo>
                    <a:pt x="65" y="6"/>
                  </a:lnTo>
                  <a:lnTo>
                    <a:pt x="83" y="0"/>
                  </a:lnTo>
                  <a:lnTo>
                    <a:pt x="101" y="9"/>
                  </a:lnTo>
                  <a:lnTo>
                    <a:pt x="107" y="9"/>
                  </a:lnTo>
                  <a:lnTo>
                    <a:pt x="122" y="18"/>
                  </a:lnTo>
                  <a:lnTo>
                    <a:pt x="148" y="25"/>
                  </a:lnTo>
                  <a:lnTo>
                    <a:pt x="169" y="34"/>
                  </a:lnTo>
                  <a:lnTo>
                    <a:pt x="169" y="34"/>
                  </a:lnTo>
                  <a:lnTo>
                    <a:pt x="168" y="37"/>
                  </a:lnTo>
                  <a:lnTo>
                    <a:pt x="179" y="42"/>
                  </a:lnTo>
                  <a:lnTo>
                    <a:pt x="182" y="46"/>
                  </a:lnTo>
                  <a:lnTo>
                    <a:pt x="181" y="50"/>
                  </a:lnTo>
                  <a:lnTo>
                    <a:pt x="182" y="56"/>
                  </a:lnTo>
                  <a:lnTo>
                    <a:pt x="181" y="61"/>
                  </a:lnTo>
                  <a:lnTo>
                    <a:pt x="169" y="71"/>
                  </a:lnTo>
                  <a:lnTo>
                    <a:pt x="165" y="71"/>
                  </a:lnTo>
                  <a:lnTo>
                    <a:pt x="159" y="73"/>
                  </a:lnTo>
                  <a:lnTo>
                    <a:pt x="162" y="68"/>
                  </a:lnTo>
                  <a:lnTo>
                    <a:pt x="160" y="65"/>
                  </a:lnTo>
                  <a:lnTo>
                    <a:pt x="156" y="71"/>
                  </a:lnTo>
                  <a:lnTo>
                    <a:pt x="159" y="78"/>
                  </a:lnTo>
                  <a:lnTo>
                    <a:pt x="153" y="81"/>
                  </a:lnTo>
                  <a:lnTo>
                    <a:pt x="148" y="89"/>
                  </a:lnTo>
                  <a:lnTo>
                    <a:pt x="139" y="89"/>
                  </a:lnTo>
                  <a:lnTo>
                    <a:pt x="132" y="84"/>
                  </a:lnTo>
                  <a:lnTo>
                    <a:pt x="131" y="87"/>
                  </a:lnTo>
                  <a:lnTo>
                    <a:pt x="151" y="99"/>
                  </a:lnTo>
                  <a:lnTo>
                    <a:pt x="154" y="105"/>
                  </a:lnTo>
                  <a:lnTo>
                    <a:pt x="159" y="111"/>
                  </a:lnTo>
                  <a:lnTo>
                    <a:pt x="151" y="123"/>
                  </a:lnTo>
                  <a:lnTo>
                    <a:pt x="144" y="130"/>
                  </a:lnTo>
                  <a:lnTo>
                    <a:pt x="139" y="130"/>
                  </a:lnTo>
                  <a:lnTo>
                    <a:pt x="110" y="101"/>
                  </a:lnTo>
                  <a:lnTo>
                    <a:pt x="104" y="99"/>
                  </a:lnTo>
                  <a:lnTo>
                    <a:pt x="104" y="99"/>
                  </a:lnTo>
                  <a:lnTo>
                    <a:pt x="71" y="80"/>
                  </a:lnTo>
                  <a:lnTo>
                    <a:pt x="62" y="71"/>
                  </a:lnTo>
                  <a:lnTo>
                    <a:pt x="62" y="71"/>
                  </a:lnTo>
                  <a:lnTo>
                    <a:pt x="48" y="49"/>
                  </a:lnTo>
                  <a:lnTo>
                    <a:pt x="39" y="40"/>
                  </a:lnTo>
                  <a:lnTo>
                    <a:pt x="36" y="40"/>
                  </a:lnTo>
                  <a:lnTo>
                    <a:pt x="30" y="36"/>
                  </a:lnTo>
                  <a:lnTo>
                    <a:pt x="22" y="28"/>
                  </a:lnTo>
                  <a:lnTo>
                    <a:pt x="18" y="25"/>
                  </a:lnTo>
                  <a:lnTo>
                    <a:pt x="2" y="22"/>
                  </a:lnTo>
                  <a:lnTo>
                    <a:pt x="2" y="18"/>
                  </a:lnTo>
                  <a:lnTo>
                    <a:pt x="0" y="17"/>
                  </a:lnTo>
                  <a:lnTo>
                    <a:pt x="2"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3" name="Freeform 45">
              <a:extLst>
                <a:ext uri="{FF2B5EF4-FFF2-40B4-BE49-F238E27FC236}">
                  <a16:creationId xmlns:a16="http://schemas.microsoft.com/office/drawing/2014/main" id="{F7BAFDE3-0EDA-46D3-B675-4AF384D05DF6}"/>
                </a:ext>
              </a:extLst>
            </p:cNvPr>
            <p:cNvSpPr>
              <a:spLocks/>
            </p:cNvSpPr>
            <p:nvPr/>
          </p:nvSpPr>
          <p:spPr bwMode="auto">
            <a:xfrm>
              <a:off x="9683750" y="5764213"/>
              <a:ext cx="238125" cy="209550"/>
            </a:xfrm>
            <a:custGeom>
              <a:avLst/>
              <a:gdLst>
                <a:gd name="T0" fmla="*/ 6 w 150"/>
                <a:gd name="T1" fmla="*/ 47 h 132"/>
                <a:gd name="T2" fmla="*/ 0 w 150"/>
                <a:gd name="T3" fmla="*/ 38 h 132"/>
                <a:gd name="T4" fmla="*/ 8 w 150"/>
                <a:gd name="T5" fmla="*/ 42 h 132"/>
                <a:gd name="T6" fmla="*/ 11 w 150"/>
                <a:gd name="T7" fmla="*/ 42 h 132"/>
                <a:gd name="T8" fmla="*/ 15 w 150"/>
                <a:gd name="T9" fmla="*/ 39 h 132"/>
                <a:gd name="T10" fmla="*/ 15 w 150"/>
                <a:gd name="T11" fmla="*/ 35 h 132"/>
                <a:gd name="T12" fmla="*/ 20 w 150"/>
                <a:gd name="T13" fmla="*/ 37 h 132"/>
                <a:gd name="T14" fmla="*/ 24 w 150"/>
                <a:gd name="T15" fmla="*/ 32 h 132"/>
                <a:gd name="T16" fmla="*/ 29 w 150"/>
                <a:gd name="T17" fmla="*/ 32 h 132"/>
                <a:gd name="T18" fmla="*/ 31 w 150"/>
                <a:gd name="T19" fmla="*/ 29 h 132"/>
                <a:gd name="T20" fmla="*/ 37 w 150"/>
                <a:gd name="T21" fmla="*/ 34 h 132"/>
                <a:gd name="T22" fmla="*/ 42 w 150"/>
                <a:gd name="T23" fmla="*/ 28 h 132"/>
                <a:gd name="T24" fmla="*/ 43 w 150"/>
                <a:gd name="T25" fmla="*/ 13 h 132"/>
                <a:gd name="T26" fmla="*/ 46 w 150"/>
                <a:gd name="T27" fmla="*/ 14 h 132"/>
                <a:gd name="T28" fmla="*/ 57 w 150"/>
                <a:gd name="T29" fmla="*/ 13 h 132"/>
                <a:gd name="T30" fmla="*/ 61 w 150"/>
                <a:gd name="T31" fmla="*/ 17 h 132"/>
                <a:gd name="T32" fmla="*/ 67 w 150"/>
                <a:gd name="T33" fmla="*/ 13 h 132"/>
                <a:gd name="T34" fmla="*/ 66 w 150"/>
                <a:gd name="T35" fmla="*/ 9 h 132"/>
                <a:gd name="T36" fmla="*/ 64 w 150"/>
                <a:gd name="T37" fmla="*/ 9 h 132"/>
                <a:gd name="T38" fmla="*/ 66 w 150"/>
                <a:gd name="T39" fmla="*/ 1 h 132"/>
                <a:gd name="T40" fmla="*/ 69 w 150"/>
                <a:gd name="T41" fmla="*/ 0 h 132"/>
                <a:gd name="T42" fmla="*/ 80 w 150"/>
                <a:gd name="T43" fmla="*/ 7 h 132"/>
                <a:gd name="T44" fmla="*/ 80 w 150"/>
                <a:gd name="T45" fmla="*/ 7 h 132"/>
                <a:gd name="T46" fmla="*/ 88 w 150"/>
                <a:gd name="T47" fmla="*/ 16 h 132"/>
                <a:gd name="T48" fmla="*/ 122 w 150"/>
                <a:gd name="T49" fmla="*/ 35 h 132"/>
                <a:gd name="T50" fmla="*/ 122 w 150"/>
                <a:gd name="T51" fmla="*/ 35 h 132"/>
                <a:gd name="T52" fmla="*/ 141 w 150"/>
                <a:gd name="T53" fmla="*/ 56 h 132"/>
                <a:gd name="T54" fmla="*/ 137 w 150"/>
                <a:gd name="T55" fmla="*/ 59 h 132"/>
                <a:gd name="T56" fmla="*/ 122 w 150"/>
                <a:gd name="T57" fmla="*/ 44 h 132"/>
                <a:gd name="T58" fmla="*/ 119 w 150"/>
                <a:gd name="T59" fmla="*/ 42 h 132"/>
                <a:gd name="T60" fmla="*/ 116 w 150"/>
                <a:gd name="T61" fmla="*/ 44 h 132"/>
                <a:gd name="T62" fmla="*/ 135 w 150"/>
                <a:gd name="T63" fmla="*/ 64 h 132"/>
                <a:gd name="T64" fmla="*/ 135 w 150"/>
                <a:gd name="T65" fmla="*/ 75 h 132"/>
                <a:gd name="T66" fmla="*/ 147 w 150"/>
                <a:gd name="T67" fmla="*/ 82 h 132"/>
                <a:gd name="T68" fmla="*/ 150 w 150"/>
                <a:gd name="T69" fmla="*/ 97 h 132"/>
                <a:gd name="T70" fmla="*/ 146 w 150"/>
                <a:gd name="T71" fmla="*/ 109 h 132"/>
                <a:gd name="T72" fmla="*/ 138 w 150"/>
                <a:gd name="T73" fmla="*/ 120 h 132"/>
                <a:gd name="T74" fmla="*/ 132 w 150"/>
                <a:gd name="T75" fmla="*/ 125 h 132"/>
                <a:gd name="T76" fmla="*/ 110 w 150"/>
                <a:gd name="T77" fmla="*/ 132 h 132"/>
                <a:gd name="T78" fmla="*/ 101 w 150"/>
                <a:gd name="T79" fmla="*/ 132 h 132"/>
                <a:gd name="T80" fmla="*/ 89 w 150"/>
                <a:gd name="T81" fmla="*/ 118 h 132"/>
                <a:gd name="T82" fmla="*/ 80 w 150"/>
                <a:gd name="T83" fmla="*/ 113 h 132"/>
                <a:gd name="T84" fmla="*/ 77 w 150"/>
                <a:gd name="T85" fmla="*/ 115 h 132"/>
                <a:gd name="T86" fmla="*/ 77 w 150"/>
                <a:gd name="T87" fmla="*/ 115 h 132"/>
                <a:gd name="T88" fmla="*/ 61 w 150"/>
                <a:gd name="T89" fmla="*/ 103 h 132"/>
                <a:gd name="T90" fmla="*/ 36 w 150"/>
                <a:gd name="T91" fmla="*/ 78 h 132"/>
                <a:gd name="T92" fmla="*/ 27 w 150"/>
                <a:gd name="T93" fmla="*/ 72 h 132"/>
                <a:gd name="T94" fmla="*/ 6 w 150"/>
                <a:gd name="T95" fmla="*/ 4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0" h="132">
                  <a:moveTo>
                    <a:pt x="6" y="47"/>
                  </a:moveTo>
                  <a:lnTo>
                    <a:pt x="0" y="38"/>
                  </a:lnTo>
                  <a:lnTo>
                    <a:pt x="8" y="42"/>
                  </a:lnTo>
                  <a:lnTo>
                    <a:pt x="11" y="42"/>
                  </a:lnTo>
                  <a:lnTo>
                    <a:pt x="15" y="39"/>
                  </a:lnTo>
                  <a:lnTo>
                    <a:pt x="15" y="35"/>
                  </a:lnTo>
                  <a:lnTo>
                    <a:pt x="20" y="37"/>
                  </a:lnTo>
                  <a:lnTo>
                    <a:pt x="24" y="32"/>
                  </a:lnTo>
                  <a:lnTo>
                    <a:pt x="29" y="32"/>
                  </a:lnTo>
                  <a:lnTo>
                    <a:pt x="31" y="29"/>
                  </a:lnTo>
                  <a:lnTo>
                    <a:pt x="37" y="34"/>
                  </a:lnTo>
                  <a:lnTo>
                    <a:pt x="42" y="28"/>
                  </a:lnTo>
                  <a:lnTo>
                    <a:pt x="43" y="13"/>
                  </a:lnTo>
                  <a:lnTo>
                    <a:pt x="46" y="14"/>
                  </a:lnTo>
                  <a:lnTo>
                    <a:pt x="57" y="13"/>
                  </a:lnTo>
                  <a:lnTo>
                    <a:pt x="61" y="17"/>
                  </a:lnTo>
                  <a:lnTo>
                    <a:pt x="67" y="13"/>
                  </a:lnTo>
                  <a:lnTo>
                    <a:pt x="66" y="9"/>
                  </a:lnTo>
                  <a:lnTo>
                    <a:pt x="64" y="9"/>
                  </a:lnTo>
                  <a:lnTo>
                    <a:pt x="66" y="1"/>
                  </a:lnTo>
                  <a:lnTo>
                    <a:pt x="69" y="0"/>
                  </a:lnTo>
                  <a:lnTo>
                    <a:pt x="80" y="7"/>
                  </a:lnTo>
                  <a:lnTo>
                    <a:pt x="80" y="7"/>
                  </a:lnTo>
                  <a:lnTo>
                    <a:pt x="88" y="16"/>
                  </a:lnTo>
                  <a:lnTo>
                    <a:pt x="122" y="35"/>
                  </a:lnTo>
                  <a:lnTo>
                    <a:pt x="122" y="35"/>
                  </a:lnTo>
                  <a:lnTo>
                    <a:pt x="141" y="56"/>
                  </a:lnTo>
                  <a:lnTo>
                    <a:pt x="137" y="59"/>
                  </a:lnTo>
                  <a:lnTo>
                    <a:pt x="122" y="44"/>
                  </a:lnTo>
                  <a:lnTo>
                    <a:pt x="119" y="42"/>
                  </a:lnTo>
                  <a:lnTo>
                    <a:pt x="116" y="44"/>
                  </a:lnTo>
                  <a:lnTo>
                    <a:pt x="135" y="64"/>
                  </a:lnTo>
                  <a:lnTo>
                    <a:pt x="135" y="75"/>
                  </a:lnTo>
                  <a:lnTo>
                    <a:pt x="147" y="82"/>
                  </a:lnTo>
                  <a:lnTo>
                    <a:pt x="150" y="97"/>
                  </a:lnTo>
                  <a:lnTo>
                    <a:pt x="146" y="109"/>
                  </a:lnTo>
                  <a:lnTo>
                    <a:pt x="138" y="120"/>
                  </a:lnTo>
                  <a:lnTo>
                    <a:pt x="132" y="125"/>
                  </a:lnTo>
                  <a:lnTo>
                    <a:pt x="110" y="132"/>
                  </a:lnTo>
                  <a:lnTo>
                    <a:pt x="101" y="132"/>
                  </a:lnTo>
                  <a:lnTo>
                    <a:pt x="89" y="118"/>
                  </a:lnTo>
                  <a:lnTo>
                    <a:pt x="80" y="113"/>
                  </a:lnTo>
                  <a:lnTo>
                    <a:pt x="77" y="115"/>
                  </a:lnTo>
                  <a:lnTo>
                    <a:pt x="77" y="115"/>
                  </a:lnTo>
                  <a:lnTo>
                    <a:pt x="61" y="103"/>
                  </a:lnTo>
                  <a:lnTo>
                    <a:pt x="36" y="78"/>
                  </a:lnTo>
                  <a:lnTo>
                    <a:pt x="27" y="72"/>
                  </a:lnTo>
                  <a:lnTo>
                    <a:pt x="6" y="4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4" name="Freeform 46">
              <a:extLst>
                <a:ext uri="{FF2B5EF4-FFF2-40B4-BE49-F238E27FC236}">
                  <a16:creationId xmlns:a16="http://schemas.microsoft.com/office/drawing/2014/main" id="{1D6B17A7-75E6-4DF7-B75B-9EE582BF7914}"/>
                </a:ext>
              </a:extLst>
            </p:cNvPr>
            <p:cNvSpPr>
              <a:spLocks/>
            </p:cNvSpPr>
            <p:nvPr/>
          </p:nvSpPr>
          <p:spPr bwMode="auto">
            <a:xfrm>
              <a:off x="9526588" y="5818188"/>
              <a:ext cx="287338" cy="263525"/>
            </a:xfrm>
            <a:custGeom>
              <a:avLst/>
              <a:gdLst>
                <a:gd name="T0" fmla="*/ 90 w 181"/>
                <a:gd name="T1" fmla="*/ 1 h 166"/>
                <a:gd name="T2" fmla="*/ 105 w 181"/>
                <a:gd name="T3" fmla="*/ 13 h 166"/>
                <a:gd name="T4" fmla="*/ 135 w 181"/>
                <a:gd name="T5" fmla="*/ 44 h 166"/>
                <a:gd name="T6" fmla="*/ 176 w 181"/>
                <a:gd name="T7" fmla="*/ 81 h 166"/>
                <a:gd name="T8" fmla="*/ 175 w 181"/>
                <a:gd name="T9" fmla="*/ 84 h 166"/>
                <a:gd name="T10" fmla="*/ 178 w 181"/>
                <a:gd name="T11" fmla="*/ 95 h 166"/>
                <a:gd name="T12" fmla="*/ 168 w 181"/>
                <a:gd name="T13" fmla="*/ 107 h 166"/>
                <a:gd name="T14" fmla="*/ 160 w 181"/>
                <a:gd name="T15" fmla="*/ 101 h 166"/>
                <a:gd name="T16" fmla="*/ 150 w 181"/>
                <a:gd name="T17" fmla="*/ 123 h 166"/>
                <a:gd name="T18" fmla="*/ 154 w 181"/>
                <a:gd name="T19" fmla="*/ 134 h 166"/>
                <a:gd name="T20" fmla="*/ 141 w 181"/>
                <a:gd name="T21" fmla="*/ 145 h 166"/>
                <a:gd name="T22" fmla="*/ 125 w 181"/>
                <a:gd name="T23" fmla="*/ 147 h 166"/>
                <a:gd name="T24" fmla="*/ 68 w 181"/>
                <a:gd name="T25" fmla="*/ 166 h 166"/>
                <a:gd name="T26" fmla="*/ 76 w 181"/>
                <a:gd name="T27" fmla="*/ 138 h 166"/>
                <a:gd name="T28" fmla="*/ 73 w 181"/>
                <a:gd name="T29" fmla="*/ 132 h 166"/>
                <a:gd name="T30" fmla="*/ 73 w 181"/>
                <a:gd name="T31" fmla="*/ 128 h 166"/>
                <a:gd name="T32" fmla="*/ 71 w 181"/>
                <a:gd name="T33" fmla="*/ 129 h 166"/>
                <a:gd name="T34" fmla="*/ 67 w 181"/>
                <a:gd name="T35" fmla="*/ 131 h 166"/>
                <a:gd name="T36" fmla="*/ 59 w 181"/>
                <a:gd name="T37" fmla="*/ 135 h 166"/>
                <a:gd name="T38" fmla="*/ 58 w 181"/>
                <a:gd name="T39" fmla="*/ 129 h 166"/>
                <a:gd name="T40" fmla="*/ 46 w 181"/>
                <a:gd name="T41" fmla="*/ 129 h 166"/>
                <a:gd name="T42" fmla="*/ 40 w 181"/>
                <a:gd name="T43" fmla="*/ 131 h 166"/>
                <a:gd name="T44" fmla="*/ 34 w 181"/>
                <a:gd name="T45" fmla="*/ 134 h 166"/>
                <a:gd name="T46" fmla="*/ 25 w 181"/>
                <a:gd name="T47" fmla="*/ 132 h 166"/>
                <a:gd name="T48" fmla="*/ 22 w 181"/>
                <a:gd name="T49" fmla="*/ 126 h 166"/>
                <a:gd name="T50" fmla="*/ 18 w 181"/>
                <a:gd name="T51" fmla="*/ 128 h 166"/>
                <a:gd name="T52" fmla="*/ 10 w 181"/>
                <a:gd name="T53" fmla="*/ 123 h 166"/>
                <a:gd name="T54" fmla="*/ 0 w 181"/>
                <a:gd name="T55" fmla="*/ 117 h 166"/>
                <a:gd name="T56" fmla="*/ 0 w 181"/>
                <a:gd name="T57" fmla="*/ 85 h 166"/>
                <a:gd name="T58" fmla="*/ 2 w 181"/>
                <a:gd name="T59" fmla="*/ 82 h 166"/>
                <a:gd name="T60" fmla="*/ 7 w 181"/>
                <a:gd name="T61" fmla="*/ 78 h 166"/>
                <a:gd name="T62" fmla="*/ 15 w 181"/>
                <a:gd name="T63" fmla="*/ 76 h 166"/>
                <a:gd name="T64" fmla="*/ 30 w 181"/>
                <a:gd name="T65" fmla="*/ 70 h 166"/>
                <a:gd name="T66" fmla="*/ 40 w 181"/>
                <a:gd name="T67" fmla="*/ 64 h 166"/>
                <a:gd name="T68" fmla="*/ 79 w 181"/>
                <a:gd name="T69" fmla="*/ 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166">
                  <a:moveTo>
                    <a:pt x="85" y="0"/>
                  </a:moveTo>
                  <a:lnTo>
                    <a:pt x="90" y="1"/>
                  </a:lnTo>
                  <a:lnTo>
                    <a:pt x="105" y="13"/>
                  </a:lnTo>
                  <a:lnTo>
                    <a:pt x="105" y="13"/>
                  </a:lnTo>
                  <a:lnTo>
                    <a:pt x="126" y="38"/>
                  </a:lnTo>
                  <a:lnTo>
                    <a:pt x="135" y="44"/>
                  </a:lnTo>
                  <a:lnTo>
                    <a:pt x="160" y="69"/>
                  </a:lnTo>
                  <a:lnTo>
                    <a:pt x="176" y="81"/>
                  </a:lnTo>
                  <a:lnTo>
                    <a:pt x="176" y="81"/>
                  </a:lnTo>
                  <a:lnTo>
                    <a:pt x="175" y="84"/>
                  </a:lnTo>
                  <a:lnTo>
                    <a:pt x="181" y="86"/>
                  </a:lnTo>
                  <a:lnTo>
                    <a:pt x="178" y="95"/>
                  </a:lnTo>
                  <a:lnTo>
                    <a:pt x="172" y="104"/>
                  </a:lnTo>
                  <a:lnTo>
                    <a:pt x="168" y="107"/>
                  </a:lnTo>
                  <a:lnTo>
                    <a:pt x="162" y="98"/>
                  </a:lnTo>
                  <a:lnTo>
                    <a:pt x="160" y="101"/>
                  </a:lnTo>
                  <a:lnTo>
                    <a:pt x="159" y="114"/>
                  </a:lnTo>
                  <a:lnTo>
                    <a:pt x="150" y="123"/>
                  </a:lnTo>
                  <a:lnTo>
                    <a:pt x="156" y="128"/>
                  </a:lnTo>
                  <a:lnTo>
                    <a:pt x="154" y="134"/>
                  </a:lnTo>
                  <a:lnTo>
                    <a:pt x="150" y="139"/>
                  </a:lnTo>
                  <a:lnTo>
                    <a:pt x="141" y="145"/>
                  </a:lnTo>
                  <a:lnTo>
                    <a:pt x="133" y="144"/>
                  </a:lnTo>
                  <a:lnTo>
                    <a:pt x="125" y="147"/>
                  </a:lnTo>
                  <a:lnTo>
                    <a:pt x="68" y="166"/>
                  </a:lnTo>
                  <a:lnTo>
                    <a:pt x="68" y="166"/>
                  </a:lnTo>
                  <a:lnTo>
                    <a:pt x="65" y="144"/>
                  </a:lnTo>
                  <a:lnTo>
                    <a:pt x="76" y="138"/>
                  </a:lnTo>
                  <a:lnTo>
                    <a:pt x="76" y="134"/>
                  </a:lnTo>
                  <a:lnTo>
                    <a:pt x="73" y="132"/>
                  </a:lnTo>
                  <a:lnTo>
                    <a:pt x="73" y="132"/>
                  </a:lnTo>
                  <a:lnTo>
                    <a:pt x="73" y="128"/>
                  </a:lnTo>
                  <a:lnTo>
                    <a:pt x="71" y="129"/>
                  </a:lnTo>
                  <a:lnTo>
                    <a:pt x="71" y="129"/>
                  </a:lnTo>
                  <a:lnTo>
                    <a:pt x="70" y="131"/>
                  </a:lnTo>
                  <a:lnTo>
                    <a:pt x="67" y="131"/>
                  </a:lnTo>
                  <a:lnTo>
                    <a:pt x="65" y="135"/>
                  </a:lnTo>
                  <a:lnTo>
                    <a:pt x="59" y="135"/>
                  </a:lnTo>
                  <a:lnTo>
                    <a:pt x="56" y="131"/>
                  </a:lnTo>
                  <a:lnTo>
                    <a:pt x="58" y="129"/>
                  </a:lnTo>
                  <a:lnTo>
                    <a:pt x="52" y="126"/>
                  </a:lnTo>
                  <a:lnTo>
                    <a:pt x="46" y="129"/>
                  </a:lnTo>
                  <a:lnTo>
                    <a:pt x="46" y="131"/>
                  </a:lnTo>
                  <a:lnTo>
                    <a:pt x="40" y="131"/>
                  </a:lnTo>
                  <a:lnTo>
                    <a:pt x="39" y="134"/>
                  </a:lnTo>
                  <a:lnTo>
                    <a:pt x="34" y="134"/>
                  </a:lnTo>
                  <a:lnTo>
                    <a:pt x="31" y="131"/>
                  </a:lnTo>
                  <a:lnTo>
                    <a:pt x="25" y="132"/>
                  </a:lnTo>
                  <a:lnTo>
                    <a:pt x="22" y="129"/>
                  </a:lnTo>
                  <a:lnTo>
                    <a:pt x="22" y="126"/>
                  </a:lnTo>
                  <a:lnTo>
                    <a:pt x="18" y="125"/>
                  </a:lnTo>
                  <a:lnTo>
                    <a:pt x="18" y="128"/>
                  </a:lnTo>
                  <a:lnTo>
                    <a:pt x="13" y="123"/>
                  </a:lnTo>
                  <a:lnTo>
                    <a:pt x="10" y="123"/>
                  </a:lnTo>
                  <a:lnTo>
                    <a:pt x="9" y="126"/>
                  </a:lnTo>
                  <a:lnTo>
                    <a:pt x="0" y="117"/>
                  </a:lnTo>
                  <a:lnTo>
                    <a:pt x="3" y="91"/>
                  </a:lnTo>
                  <a:lnTo>
                    <a:pt x="0" y="85"/>
                  </a:lnTo>
                  <a:lnTo>
                    <a:pt x="0" y="85"/>
                  </a:lnTo>
                  <a:lnTo>
                    <a:pt x="2" y="82"/>
                  </a:lnTo>
                  <a:lnTo>
                    <a:pt x="6" y="81"/>
                  </a:lnTo>
                  <a:lnTo>
                    <a:pt x="7" y="78"/>
                  </a:lnTo>
                  <a:lnTo>
                    <a:pt x="12" y="81"/>
                  </a:lnTo>
                  <a:lnTo>
                    <a:pt x="15" y="76"/>
                  </a:lnTo>
                  <a:lnTo>
                    <a:pt x="22" y="76"/>
                  </a:lnTo>
                  <a:lnTo>
                    <a:pt x="30" y="70"/>
                  </a:lnTo>
                  <a:lnTo>
                    <a:pt x="30" y="73"/>
                  </a:lnTo>
                  <a:lnTo>
                    <a:pt x="40" y="64"/>
                  </a:lnTo>
                  <a:lnTo>
                    <a:pt x="73" y="45"/>
                  </a:lnTo>
                  <a:lnTo>
                    <a:pt x="79" y="7"/>
                  </a:lnTo>
                  <a:lnTo>
                    <a:pt x="8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5" name="Freeform 47">
              <a:extLst>
                <a:ext uri="{FF2B5EF4-FFF2-40B4-BE49-F238E27FC236}">
                  <a16:creationId xmlns:a16="http://schemas.microsoft.com/office/drawing/2014/main" id="{C65F51CD-1D0F-4AE6-B4CA-FCAE006EDD1D}"/>
                </a:ext>
              </a:extLst>
            </p:cNvPr>
            <p:cNvSpPr>
              <a:spLocks/>
            </p:cNvSpPr>
            <p:nvPr/>
          </p:nvSpPr>
          <p:spPr bwMode="auto">
            <a:xfrm>
              <a:off x="9483725" y="782638"/>
              <a:ext cx="311150" cy="379413"/>
            </a:xfrm>
            <a:custGeom>
              <a:avLst/>
              <a:gdLst>
                <a:gd name="T0" fmla="*/ 27 w 196"/>
                <a:gd name="T1" fmla="*/ 21 h 239"/>
                <a:gd name="T2" fmla="*/ 42 w 196"/>
                <a:gd name="T3" fmla="*/ 18 h 239"/>
                <a:gd name="T4" fmla="*/ 52 w 196"/>
                <a:gd name="T5" fmla="*/ 11 h 239"/>
                <a:gd name="T6" fmla="*/ 64 w 196"/>
                <a:gd name="T7" fmla="*/ 3 h 239"/>
                <a:gd name="T8" fmla="*/ 74 w 196"/>
                <a:gd name="T9" fmla="*/ 0 h 239"/>
                <a:gd name="T10" fmla="*/ 79 w 196"/>
                <a:gd name="T11" fmla="*/ 11 h 239"/>
                <a:gd name="T12" fmla="*/ 77 w 196"/>
                <a:gd name="T13" fmla="*/ 34 h 239"/>
                <a:gd name="T14" fmla="*/ 80 w 196"/>
                <a:gd name="T15" fmla="*/ 39 h 239"/>
                <a:gd name="T16" fmla="*/ 85 w 196"/>
                <a:gd name="T17" fmla="*/ 49 h 239"/>
                <a:gd name="T18" fmla="*/ 97 w 196"/>
                <a:gd name="T19" fmla="*/ 55 h 239"/>
                <a:gd name="T20" fmla="*/ 106 w 196"/>
                <a:gd name="T21" fmla="*/ 56 h 239"/>
                <a:gd name="T22" fmla="*/ 126 w 196"/>
                <a:gd name="T23" fmla="*/ 56 h 239"/>
                <a:gd name="T24" fmla="*/ 149 w 196"/>
                <a:gd name="T25" fmla="*/ 42 h 239"/>
                <a:gd name="T26" fmla="*/ 155 w 196"/>
                <a:gd name="T27" fmla="*/ 48 h 239"/>
                <a:gd name="T28" fmla="*/ 166 w 196"/>
                <a:gd name="T29" fmla="*/ 59 h 239"/>
                <a:gd name="T30" fmla="*/ 162 w 196"/>
                <a:gd name="T31" fmla="*/ 87 h 239"/>
                <a:gd name="T32" fmla="*/ 181 w 196"/>
                <a:gd name="T33" fmla="*/ 90 h 239"/>
                <a:gd name="T34" fmla="*/ 189 w 196"/>
                <a:gd name="T35" fmla="*/ 98 h 239"/>
                <a:gd name="T36" fmla="*/ 196 w 196"/>
                <a:gd name="T37" fmla="*/ 121 h 239"/>
                <a:gd name="T38" fmla="*/ 193 w 196"/>
                <a:gd name="T39" fmla="*/ 143 h 239"/>
                <a:gd name="T40" fmla="*/ 181 w 196"/>
                <a:gd name="T41" fmla="*/ 160 h 239"/>
                <a:gd name="T42" fmla="*/ 166 w 196"/>
                <a:gd name="T43" fmla="*/ 168 h 239"/>
                <a:gd name="T44" fmla="*/ 162 w 196"/>
                <a:gd name="T45" fmla="*/ 179 h 239"/>
                <a:gd name="T46" fmla="*/ 162 w 196"/>
                <a:gd name="T47" fmla="*/ 190 h 239"/>
                <a:gd name="T48" fmla="*/ 160 w 196"/>
                <a:gd name="T49" fmla="*/ 201 h 239"/>
                <a:gd name="T50" fmla="*/ 160 w 196"/>
                <a:gd name="T51" fmla="*/ 205 h 239"/>
                <a:gd name="T52" fmla="*/ 147 w 196"/>
                <a:gd name="T53" fmla="*/ 199 h 239"/>
                <a:gd name="T54" fmla="*/ 137 w 196"/>
                <a:gd name="T55" fmla="*/ 207 h 239"/>
                <a:gd name="T56" fmla="*/ 114 w 196"/>
                <a:gd name="T57" fmla="*/ 217 h 239"/>
                <a:gd name="T58" fmla="*/ 104 w 196"/>
                <a:gd name="T59" fmla="*/ 226 h 239"/>
                <a:gd name="T60" fmla="*/ 92 w 196"/>
                <a:gd name="T61" fmla="*/ 230 h 239"/>
                <a:gd name="T62" fmla="*/ 82 w 196"/>
                <a:gd name="T63" fmla="*/ 218 h 239"/>
                <a:gd name="T64" fmla="*/ 83 w 196"/>
                <a:gd name="T65" fmla="*/ 207 h 239"/>
                <a:gd name="T66" fmla="*/ 80 w 196"/>
                <a:gd name="T67" fmla="*/ 193 h 239"/>
                <a:gd name="T68" fmla="*/ 63 w 196"/>
                <a:gd name="T69" fmla="*/ 180 h 239"/>
                <a:gd name="T70" fmla="*/ 51 w 196"/>
                <a:gd name="T71" fmla="*/ 183 h 239"/>
                <a:gd name="T72" fmla="*/ 36 w 196"/>
                <a:gd name="T73" fmla="*/ 198 h 239"/>
                <a:gd name="T74" fmla="*/ 30 w 196"/>
                <a:gd name="T75" fmla="*/ 201 h 239"/>
                <a:gd name="T76" fmla="*/ 14 w 196"/>
                <a:gd name="T77" fmla="*/ 177 h 239"/>
                <a:gd name="T78" fmla="*/ 8 w 196"/>
                <a:gd name="T79" fmla="*/ 160 h 239"/>
                <a:gd name="T80" fmla="*/ 6 w 196"/>
                <a:gd name="T81" fmla="*/ 140 h 239"/>
                <a:gd name="T82" fmla="*/ 2 w 196"/>
                <a:gd name="T83" fmla="*/ 130 h 239"/>
                <a:gd name="T84" fmla="*/ 8 w 196"/>
                <a:gd name="T85" fmla="*/ 121 h 239"/>
                <a:gd name="T86" fmla="*/ 15 w 196"/>
                <a:gd name="T87" fmla="*/ 114 h 239"/>
                <a:gd name="T88" fmla="*/ 15 w 196"/>
                <a:gd name="T89" fmla="*/ 108 h 239"/>
                <a:gd name="T90" fmla="*/ 21 w 196"/>
                <a:gd name="T91" fmla="*/ 87 h 239"/>
                <a:gd name="T92" fmla="*/ 33 w 196"/>
                <a:gd name="T93" fmla="*/ 81 h 239"/>
                <a:gd name="T94" fmla="*/ 30 w 196"/>
                <a:gd name="T95" fmla="*/ 77 h 239"/>
                <a:gd name="T96" fmla="*/ 39 w 196"/>
                <a:gd name="T97" fmla="*/ 51 h 239"/>
                <a:gd name="T98" fmla="*/ 24 w 196"/>
                <a:gd name="T99"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39">
                  <a:moveTo>
                    <a:pt x="24" y="27"/>
                  </a:moveTo>
                  <a:lnTo>
                    <a:pt x="27" y="27"/>
                  </a:lnTo>
                  <a:lnTo>
                    <a:pt x="27" y="21"/>
                  </a:lnTo>
                  <a:lnTo>
                    <a:pt x="36" y="20"/>
                  </a:lnTo>
                  <a:lnTo>
                    <a:pt x="37" y="17"/>
                  </a:lnTo>
                  <a:lnTo>
                    <a:pt x="42" y="18"/>
                  </a:lnTo>
                  <a:lnTo>
                    <a:pt x="42" y="14"/>
                  </a:lnTo>
                  <a:lnTo>
                    <a:pt x="43" y="12"/>
                  </a:lnTo>
                  <a:lnTo>
                    <a:pt x="52" y="11"/>
                  </a:lnTo>
                  <a:lnTo>
                    <a:pt x="57" y="5"/>
                  </a:lnTo>
                  <a:lnTo>
                    <a:pt x="63" y="6"/>
                  </a:lnTo>
                  <a:lnTo>
                    <a:pt x="64" y="3"/>
                  </a:lnTo>
                  <a:lnTo>
                    <a:pt x="66" y="5"/>
                  </a:lnTo>
                  <a:lnTo>
                    <a:pt x="67" y="2"/>
                  </a:lnTo>
                  <a:lnTo>
                    <a:pt x="74" y="0"/>
                  </a:lnTo>
                  <a:lnTo>
                    <a:pt x="79" y="3"/>
                  </a:lnTo>
                  <a:lnTo>
                    <a:pt x="77" y="8"/>
                  </a:lnTo>
                  <a:lnTo>
                    <a:pt x="79" y="11"/>
                  </a:lnTo>
                  <a:lnTo>
                    <a:pt x="83" y="12"/>
                  </a:lnTo>
                  <a:lnTo>
                    <a:pt x="72" y="28"/>
                  </a:lnTo>
                  <a:lnTo>
                    <a:pt x="77" y="34"/>
                  </a:lnTo>
                  <a:lnTo>
                    <a:pt x="76" y="37"/>
                  </a:lnTo>
                  <a:lnTo>
                    <a:pt x="77" y="40"/>
                  </a:lnTo>
                  <a:lnTo>
                    <a:pt x="80" y="39"/>
                  </a:lnTo>
                  <a:lnTo>
                    <a:pt x="83" y="42"/>
                  </a:lnTo>
                  <a:lnTo>
                    <a:pt x="80" y="48"/>
                  </a:lnTo>
                  <a:lnTo>
                    <a:pt x="85" y="49"/>
                  </a:lnTo>
                  <a:lnTo>
                    <a:pt x="89" y="55"/>
                  </a:lnTo>
                  <a:lnTo>
                    <a:pt x="94" y="56"/>
                  </a:lnTo>
                  <a:lnTo>
                    <a:pt x="97" y="55"/>
                  </a:lnTo>
                  <a:lnTo>
                    <a:pt x="97" y="58"/>
                  </a:lnTo>
                  <a:lnTo>
                    <a:pt x="98" y="58"/>
                  </a:lnTo>
                  <a:lnTo>
                    <a:pt x="106" y="56"/>
                  </a:lnTo>
                  <a:lnTo>
                    <a:pt x="116" y="62"/>
                  </a:lnTo>
                  <a:lnTo>
                    <a:pt x="120" y="55"/>
                  </a:lnTo>
                  <a:lnTo>
                    <a:pt x="126" y="56"/>
                  </a:lnTo>
                  <a:lnTo>
                    <a:pt x="138" y="48"/>
                  </a:lnTo>
                  <a:lnTo>
                    <a:pt x="147" y="46"/>
                  </a:lnTo>
                  <a:lnTo>
                    <a:pt x="149" y="42"/>
                  </a:lnTo>
                  <a:lnTo>
                    <a:pt x="153" y="43"/>
                  </a:lnTo>
                  <a:lnTo>
                    <a:pt x="156" y="43"/>
                  </a:lnTo>
                  <a:lnTo>
                    <a:pt x="155" y="48"/>
                  </a:lnTo>
                  <a:lnTo>
                    <a:pt x="160" y="49"/>
                  </a:lnTo>
                  <a:lnTo>
                    <a:pt x="162" y="58"/>
                  </a:lnTo>
                  <a:lnTo>
                    <a:pt x="166" y="59"/>
                  </a:lnTo>
                  <a:lnTo>
                    <a:pt x="166" y="68"/>
                  </a:lnTo>
                  <a:lnTo>
                    <a:pt x="159" y="76"/>
                  </a:lnTo>
                  <a:lnTo>
                    <a:pt x="162" y="87"/>
                  </a:lnTo>
                  <a:lnTo>
                    <a:pt x="171" y="89"/>
                  </a:lnTo>
                  <a:lnTo>
                    <a:pt x="175" y="84"/>
                  </a:lnTo>
                  <a:lnTo>
                    <a:pt x="181" y="90"/>
                  </a:lnTo>
                  <a:lnTo>
                    <a:pt x="181" y="90"/>
                  </a:lnTo>
                  <a:lnTo>
                    <a:pt x="181" y="92"/>
                  </a:lnTo>
                  <a:lnTo>
                    <a:pt x="189" y="98"/>
                  </a:lnTo>
                  <a:lnTo>
                    <a:pt x="184" y="109"/>
                  </a:lnTo>
                  <a:lnTo>
                    <a:pt x="186" y="112"/>
                  </a:lnTo>
                  <a:lnTo>
                    <a:pt x="196" y="121"/>
                  </a:lnTo>
                  <a:lnTo>
                    <a:pt x="193" y="133"/>
                  </a:lnTo>
                  <a:lnTo>
                    <a:pt x="190" y="136"/>
                  </a:lnTo>
                  <a:lnTo>
                    <a:pt x="193" y="143"/>
                  </a:lnTo>
                  <a:lnTo>
                    <a:pt x="183" y="152"/>
                  </a:lnTo>
                  <a:lnTo>
                    <a:pt x="180" y="157"/>
                  </a:lnTo>
                  <a:lnTo>
                    <a:pt x="181" y="160"/>
                  </a:lnTo>
                  <a:lnTo>
                    <a:pt x="177" y="161"/>
                  </a:lnTo>
                  <a:lnTo>
                    <a:pt x="174" y="168"/>
                  </a:lnTo>
                  <a:lnTo>
                    <a:pt x="166" y="168"/>
                  </a:lnTo>
                  <a:lnTo>
                    <a:pt x="163" y="171"/>
                  </a:lnTo>
                  <a:lnTo>
                    <a:pt x="160" y="171"/>
                  </a:lnTo>
                  <a:lnTo>
                    <a:pt x="162" y="179"/>
                  </a:lnTo>
                  <a:lnTo>
                    <a:pt x="159" y="180"/>
                  </a:lnTo>
                  <a:lnTo>
                    <a:pt x="163" y="186"/>
                  </a:lnTo>
                  <a:lnTo>
                    <a:pt x="162" y="190"/>
                  </a:lnTo>
                  <a:lnTo>
                    <a:pt x="165" y="195"/>
                  </a:lnTo>
                  <a:lnTo>
                    <a:pt x="163" y="199"/>
                  </a:lnTo>
                  <a:lnTo>
                    <a:pt x="160" y="201"/>
                  </a:lnTo>
                  <a:lnTo>
                    <a:pt x="160" y="202"/>
                  </a:lnTo>
                  <a:lnTo>
                    <a:pt x="163" y="202"/>
                  </a:lnTo>
                  <a:lnTo>
                    <a:pt x="160" y="205"/>
                  </a:lnTo>
                  <a:lnTo>
                    <a:pt x="160" y="205"/>
                  </a:lnTo>
                  <a:lnTo>
                    <a:pt x="150" y="205"/>
                  </a:lnTo>
                  <a:lnTo>
                    <a:pt x="147" y="199"/>
                  </a:lnTo>
                  <a:lnTo>
                    <a:pt x="144" y="198"/>
                  </a:lnTo>
                  <a:lnTo>
                    <a:pt x="140" y="205"/>
                  </a:lnTo>
                  <a:lnTo>
                    <a:pt x="137" y="207"/>
                  </a:lnTo>
                  <a:lnTo>
                    <a:pt x="131" y="205"/>
                  </a:lnTo>
                  <a:lnTo>
                    <a:pt x="123" y="214"/>
                  </a:lnTo>
                  <a:lnTo>
                    <a:pt x="114" y="217"/>
                  </a:lnTo>
                  <a:lnTo>
                    <a:pt x="109" y="226"/>
                  </a:lnTo>
                  <a:lnTo>
                    <a:pt x="104" y="226"/>
                  </a:lnTo>
                  <a:lnTo>
                    <a:pt x="104" y="226"/>
                  </a:lnTo>
                  <a:lnTo>
                    <a:pt x="103" y="229"/>
                  </a:lnTo>
                  <a:lnTo>
                    <a:pt x="103" y="229"/>
                  </a:lnTo>
                  <a:lnTo>
                    <a:pt x="92" y="230"/>
                  </a:lnTo>
                  <a:lnTo>
                    <a:pt x="88" y="239"/>
                  </a:lnTo>
                  <a:lnTo>
                    <a:pt x="79" y="236"/>
                  </a:lnTo>
                  <a:lnTo>
                    <a:pt x="82" y="218"/>
                  </a:lnTo>
                  <a:lnTo>
                    <a:pt x="83" y="218"/>
                  </a:lnTo>
                  <a:lnTo>
                    <a:pt x="80" y="211"/>
                  </a:lnTo>
                  <a:lnTo>
                    <a:pt x="83" y="207"/>
                  </a:lnTo>
                  <a:lnTo>
                    <a:pt x="82" y="202"/>
                  </a:lnTo>
                  <a:lnTo>
                    <a:pt x="79" y="198"/>
                  </a:lnTo>
                  <a:lnTo>
                    <a:pt x="80" y="193"/>
                  </a:lnTo>
                  <a:lnTo>
                    <a:pt x="77" y="186"/>
                  </a:lnTo>
                  <a:lnTo>
                    <a:pt x="66" y="183"/>
                  </a:lnTo>
                  <a:lnTo>
                    <a:pt x="63" y="180"/>
                  </a:lnTo>
                  <a:lnTo>
                    <a:pt x="57" y="177"/>
                  </a:lnTo>
                  <a:lnTo>
                    <a:pt x="54" y="183"/>
                  </a:lnTo>
                  <a:lnTo>
                    <a:pt x="51" y="183"/>
                  </a:lnTo>
                  <a:lnTo>
                    <a:pt x="49" y="185"/>
                  </a:lnTo>
                  <a:lnTo>
                    <a:pt x="39" y="188"/>
                  </a:lnTo>
                  <a:lnTo>
                    <a:pt x="36" y="198"/>
                  </a:lnTo>
                  <a:lnTo>
                    <a:pt x="34" y="198"/>
                  </a:lnTo>
                  <a:lnTo>
                    <a:pt x="34" y="201"/>
                  </a:lnTo>
                  <a:lnTo>
                    <a:pt x="30" y="201"/>
                  </a:lnTo>
                  <a:lnTo>
                    <a:pt x="30" y="201"/>
                  </a:lnTo>
                  <a:lnTo>
                    <a:pt x="18" y="192"/>
                  </a:lnTo>
                  <a:lnTo>
                    <a:pt x="14" y="177"/>
                  </a:lnTo>
                  <a:lnTo>
                    <a:pt x="8" y="170"/>
                  </a:lnTo>
                  <a:lnTo>
                    <a:pt x="11" y="164"/>
                  </a:lnTo>
                  <a:lnTo>
                    <a:pt x="8" y="160"/>
                  </a:lnTo>
                  <a:lnTo>
                    <a:pt x="15" y="149"/>
                  </a:lnTo>
                  <a:lnTo>
                    <a:pt x="9" y="148"/>
                  </a:lnTo>
                  <a:lnTo>
                    <a:pt x="6" y="140"/>
                  </a:lnTo>
                  <a:lnTo>
                    <a:pt x="5" y="140"/>
                  </a:lnTo>
                  <a:lnTo>
                    <a:pt x="0" y="134"/>
                  </a:lnTo>
                  <a:lnTo>
                    <a:pt x="2" y="130"/>
                  </a:lnTo>
                  <a:lnTo>
                    <a:pt x="0" y="123"/>
                  </a:lnTo>
                  <a:lnTo>
                    <a:pt x="5" y="121"/>
                  </a:lnTo>
                  <a:lnTo>
                    <a:pt x="8" y="121"/>
                  </a:lnTo>
                  <a:lnTo>
                    <a:pt x="9" y="120"/>
                  </a:lnTo>
                  <a:lnTo>
                    <a:pt x="6" y="117"/>
                  </a:lnTo>
                  <a:lnTo>
                    <a:pt x="15" y="114"/>
                  </a:lnTo>
                  <a:lnTo>
                    <a:pt x="11" y="111"/>
                  </a:lnTo>
                  <a:lnTo>
                    <a:pt x="12" y="108"/>
                  </a:lnTo>
                  <a:lnTo>
                    <a:pt x="15" y="108"/>
                  </a:lnTo>
                  <a:lnTo>
                    <a:pt x="15" y="102"/>
                  </a:lnTo>
                  <a:lnTo>
                    <a:pt x="20" y="101"/>
                  </a:lnTo>
                  <a:lnTo>
                    <a:pt x="21" y="87"/>
                  </a:lnTo>
                  <a:lnTo>
                    <a:pt x="26" y="84"/>
                  </a:lnTo>
                  <a:lnTo>
                    <a:pt x="32" y="86"/>
                  </a:lnTo>
                  <a:lnTo>
                    <a:pt x="33" y="81"/>
                  </a:lnTo>
                  <a:lnTo>
                    <a:pt x="29" y="84"/>
                  </a:lnTo>
                  <a:lnTo>
                    <a:pt x="29" y="77"/>
                  </a:lnTo>
                  <a:lnTo>
                    <a:pt x="30" y="77"/>
                  </a:lnTo>
                  <a:lnTo>
                    <a:pt x="32" y="71"/>
                  </a:lnTo>
                  <a:lnTo>
                    <a:pt x="40" y="64"/>
                  </a:lnTo>
                  <a:lnTo>
                    <a:pt x="39" y="51"/>
                  </a:lnTo>
                  <a:lnTo>
                    <a:pt x="29" y="42"/>
                  </a:lnTo>
                  <a:lnTo>
                    <a:pt x="29" y="36"/>
                  </a:lnTo>
                  <a:lnTo>
                    <a:pt x="24" y="31"/>
                  </a:lnTo>
                  <a:lnTo>
                    <a:pt x="24" y="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6" name="Freeform 48">
              <a:extLst>
                <a:ext uri="{FF2B5EF4-FFF2-40B4-BE49-F238E27FC236}">
                  <a16:creationId xmlns:a16="http://schemas.microsoft.com/office/drawing/2014/main" id="{709AAAE5-2F8C-4F15-A0A7-997960CAB8B5}"/>
                </a:ext>
              </a:extLst>
            </p:cNvPr>
            <p:cNvSpPr>
              <a:spLocks/>
            </p:cNvSpPr>
            <p:nvPr/>
          </p:nvSpPr>
          <p:spPr bwMode="auto">
            <a:xfrm>
              <a:off x="9656763" y="1236663"/>
              <a:ext cx="436563" cy="201613"/>
            </a:xfrm>
            <a:custGeom>
              <a:avLst/>
              <a:gdLst>
                <a:gd name="T0" fmla="*/ 5 w 275"/>
                <a:gd name="T1" fmla="*/ 69 h 127"/>
                <a:gd name="T2" fmla="*/ 13 w 275"/>
                <a:gd name="T3" fmla="*/ 64 h 127"/>
                <a:gd name="T4" fmla="*/ 17 w 275"/>
                <a:gd name="T5" fmla="*/ 56 h 127"/>
                <a:gd name="T6" fmla="*/ 35 w 275"/>
                <a:gd name="T7" fmla="*/ 58 h 127"/>
                <a:gd name="T8" fmla="*/ 40 w 275"/>
                <a:gd name="T9" fmla="*/ 46 h 127"/>
                <a:gd name="T10" fmla="*/ 40 w 275"/>
                <a:gd name="T11" fmla="*/ 37 h 127"/>
                <a:gd name="T12" fmla="*/ 35 w 275"/>
                <a:gd name="T13" fmla="*/ 15 h 127"/>
                <a:gd name="T14" fmla="*/ 57 w 275"/>
                <a:gd name="T15" fmla="*/ 2 h 127"/>
                <a:gd name="T16" fmla="*/ 72 w 275"/>
                <a:gd name="T17" fmla="*/ 5 h 127"/>
                <a:gd name="T18" fmla="*/ 84 w 275"/>
                <a:gd name="T19" fmla="*/ 33 h 127"/>
                <a:gd name="T20" fmla="*/ 97 w 275"/>
                <a:gd name="T21" fmla="*/ 34 h 127"/>
                <a:gd name="T22" fmla="*/ 99 w 275"/>
                <a:gd name="T23" fmla="*/ 46 h 127"/>
                <a:gd name="T24" fmla="*/ 103 w 275"/>
                <a:gd name="T25" fmla="*/ 46 h 127"/>
                <a:gd name="T26" fmla="*/ 109 w 275"/>
                <a:gd name="T27" fmla="*/ 58 h 127"/>
                <a:gd name="T28" fmla="*/ 124 w 275"/>
                <a:gd name="T29" fmla="*/ 56 h 127"/>
                <a:gd name="T30" fmla="*/ 124 w 275"/>
                <a:gd name="T31" fmla="*/ 50 h 127"/>
                <a:gd name="T32" fmla="*/ 134 w 275"/>
                <a:gd name="T33" fmla="*/ 47 h 127"/>
                <a:gd name="T34" fmla="*/ 146 w 275"/>
                <a:gd name="T35" fmla="*/ 36 h 127"/>
                <a:gd name="T36" fmla="*/ 161 w 275"/>
                <a:gd name="T37" fmla="*/ 8 h 127"/>
                <a:gd name="T38" fmla="*/ 176 w 275"/>
                <a:gd name="T39" fmla="*/ 3 h 127"/>
                <a:gd name="T40" fmla="*/ 197 w 275"/>
                <a:gd name="T41" fmla="*/ 8 h 127"/>
                <a:gd name="T42" fmla="*/ 210 w 275"/>
                <a:gd name="T43" fmla="*/ 19 h 127"/>
                <a:gd name="T44" fmla="*/ 222 w 275"/>
                <a:gd name="T45" fmla="*/ 16 h 127"/>
                <a:gd name="T46" fmla="*/ 235 w 275"/>
                <a:gd name="T47" fmla="*/ 22 h 127"/>
                <a:gd name="T48" fmla="*/ 232 w 275"/>
                <a:gd name="T49" fmla="*/ 31 h 127"/>
                <a:gd name="T50" fmla="*/ 241 w 275"/>
                <a:gd name="T51" fmla="*/ 44 h 127"/>
                <a:gd name="T52" fmla="*/ 250 w 275"/>
                <a:gd name="T53" fmla="*/ 50 h 127"/>
                <a:gd name="T54" fmla="*/ 265 w 275"/>
                <a:gd name="T55" fmla="*/ 47 h 127"/>
                <a:gd name="T56" fmla="*/ 266 w 275"/>
                <a:gd name="T57" fmla="*/ 62 h 127"/>
                <a:gd name="T58" fmla="*/ 275 w 275"/>
                <a:gd name="T59" fmla="*/ 75 h 127"/>
                <a:gd name="T60" fmla="*/ 272 w 275"/>
                <a:gd name="T61" fmla="*/ 83 h 127"/>
                <a:gd name="T62" fmla="*/ 262 w 275"/>
                <a:gd name="T63" fmla="*/ 100 h 127"/>
                <a:gd name="T64" fmla="*/ 253 w 275"/>
                <a:gd name="T65" fmla="*/ 115 h 127"/>
                <a:gd name="T66" fmla="*/ 237 w 275"/>
                <a:gd name="T67" fmla="*/ 115 h 127"/>
                <a:gd name="T68" fmla="*/ 226 w 275"/>
                <a:gd name="T69" fmla="*/ 111 h 127"/>
                <a:gd name="T70" fmla="*/ 182 w 275"/>
                <a:gd name="T71" fmla="*/ 112 h 127"/>
                <a:gd name="T72" fmla="*/ 173 w 275"/>
                <a:gd name="T73" fmla="*/ 114 h 127"/>
                <a:gd name="T74" fmla="*/ 158 w 275"/>
                <a:gd name="T75" fmla="*/ 109 h 127"/>
                <a:gd name="T76" fmla="*/ 148 w 275"/>
                <a:gd name="T77" fmla="*/ 102 h 127"/>
                <a:gd name="T78" fmla="*/ 137 w 275"/>
                <a:gd name="T79" fmla="*/ 100 h 127"/>
                <a:gd name="T80" fmla="*/ 136 w 275"/>
                <a:gd name="T81" fmla="*/ 100 h 127"/>
                <a:gd name="T82" fmla="*/ 118 w 275"/>
                <a:gd name="T83" fmla="*/ 109 h 127"/>
                <a:gd name="T84" fmla="*/ 111 w 275"/>
                <a:gd name="T85" fmla="*/ 117 h 127"/>
                <a:gd name="T86" fmla="*/ 103 w 275"/>
                <a:gd name="T87" fmla="*/ 109 h 127"/>
                <a:gd name="T88" fmla="*/ 99 w 275"/>
                <a:gd name="T89" fmla="*/ 127 h 127"/>
                <a:gd name="T90" fmla="*/ 88 w 275"/>
                <a:gd name="T91" fmla="*/ 119 h 127"/>
                <a:gd name="T92" fmla="*/ 81 w 275"/>
                <a:gd name="T93" fmla="*/ 114 h 127"/>
                <a:gd name="T94" fmla="*/ 62 w 275"/>
                <a:gd name="T95" fmla="*/ 103 h 127"/>
                <a:gd name="T96" fmla="*/ 50 w 275"/>
                <a:gd name="T97" fmla="*/ 106 h 127"/>
                <a:gd name="T98" fmla="*/ 38 w 275"/>
                <a:gd name="T99" fmla="*/ 108 h 127"/>
                <a:gd name="T100" fmla="*/ 26 w 275"/>
                <a:gd name="T101" fmla="*/ 92 h 127"/>
                <a:gd name="T102" fmla="*/ 22 w 275"/>
                <a:gd name="T103" fmla="*/ 102 h 127"/>
                <a:gd name="T104" fmla="*/ 13 w 275"/>
                <a:gd name="T105" fmla="*/ 97 h 127"/>
                <a:gd name="T106" fmla="*/ 11 w 275"/>
                <a:gd name="T107" fmla="*/ 84 h 127"/>
                <a:gd name="T108" fmla="*/ 4 w 275"/>
                <a:gd name="T109" fmla="*/ 8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127">
                  <a:moveTo>
                    <a:pt x="1" y="75"/>
                  </a:moveTo>
                  <a:lnTo>
                    <a:pt x="0" y="72"/>
                  </a:lnTo>
                  <a:lnTo>
                    <a:pt x="5" y="69"/>
                  </a:lnTo>
                  <a:lnTo>
                    <a:pt x="3" y="69"/>
                  </a:lnTo>
                  <a:lnTo>
                    <a:pt x="7" y="62"/>
                  </a:lnTo>
                  <a:lnTo>
                    <a:pt x="13" y="64"/>
                  </a:lnTo>
                  <a:lnTo>
                    <a:pt x="13" y="58"/>
                  </a:lnTo>
                  <a:lnTo>
                    <a:pt x="16" y="55"/>
                  </a:lnTo>
                  <a:lnTo>
                    <a:pt x="17" y="56"/>
                  </a:lnTo>
                  <a:lnTo>
                    <a:pt x="19" y="47"/>
                  </a:lnTo>
                  <a:lnTo>
                    <a:pt x="22" y="53"/>
                  </a:lnTo>
                  <a:lnTo>
                    <a:pt x="35" y="58"/>
                  </a:lnTo>
                  <a:lnTo>
                    <a:pt x="35" y="53"/>
                  </a:lnTo>
                  <a:lnTo>
                    <a:pt x="34" y="49"/>
                  </a:lnTo>
                  <a:lnTo>
                    <a:pt x="40" y="46"/>
                  </a:lnTo>
                  <a:lnTo>
                    <a:pt x="40" y="41"/>
                  </a:lnTo>
                  <a:lnTo>
                    <a:pt x="37" y="38"/>
                  </a:lnTo>
                  <a:lnTo>
                    <a:pt x="40" y="37"/>
                  </a:lnTo>
                  <a:lnTo>
                    <a:pt x="37" y="34"/>
                  </a:lnTo>
                  <a:lnTo>
                    <a:pt x="41" y="18"/>
                  </a:lnTo>
                  <a:lnTo>
                    <a:pt x="35" y="15"/>
                  </a:lnTo>
                  <a:lnTo>
                    <a:pt x="41" y="5"/>
                  </a:lnTo>
                  <a:lnTo>
                    <a:pt x="51" y="0"/>
                  </a:lnTo>
                  <a:lnTo>
                    <a:pt x="57" y="2"/>
                  </a:lnTo>
                  <a:lnTo>
                    <a:pt x="66" y="0"/>
                  </a:lnTo>
                  <a:lnTo>
                    <a:pt x="72" y="5"/>
                  </a:lnTo>
                  <a:lnTo>
                    <a:pt x="72" y="5"/>
                  </a:lnTo>
                  <a:lnTo>
                    <a:pt x="68" y="8"/>
                  </a:lnTo>
                  <a:lnTo>
                    <a:pt x="68" y="28"/>
                  </a:lnTo>
                  <a:lnTo>
                    <a:pt x="84" y="33"/>
                  </a:lnTo>
                  <a:lnTo>
                    <a:pt x="86" y="36"/>
                  </a:lnTo>
                  <a:lnTo>
                    <a:pt x="93" y="33"/>
                  </a:lnTo>
                  <a:lnTo>
                    <a:pt x="97" y="34"/>
                  </a:lnTo>
                  <a:lnTo>
                    <a:pt x="96" y="43"/>
                  </a:lnTo>
                  <a:lnTo>
                    <a:pt x="97" y="43"/>
                  </a:lnTo>
                  <a:lnTo>
                    <a:pt x="99" y="46"/>
                  </a:lnTo>
                  <a:lnTo>
                    <a:pt x="100" y="46"/>
                  </a:lnTo>
                  <a:lnTo>
                    <a:pt x="102" y="43"/>
                  </a:lnTo>
                  <a:lnTo>
                    <a:pt x="103" y="46"/>
                  </a:lnTo>
                  <a:lnTo>
                    <a:pt x="106" y="44"/>
                  </a:lnTo>
                  <a:lnTo>
                    <a:pt x="106" y="55"/>
                  </a:lnTo>
                  <a:lnTo>
                    <a:pt x="109" y="58"/>
                  </a:lnTo>
                  <a:lnTo>
                    <a:pt x="121" y="58"/>
                  </a:lnTo>
                  <a:lnTo>
                    <a:pt x="121" y="58"/>
                  </a:lnTo>
                  <a:lnTo>
                    <a:pt x="124" y="56"/>
                  </a:lnTo>
                  <a:lnTo>
                    <a:pt x="124" y="56"/>
                  </a:lnTo>
                  <a:lnTo>
                    <a:pt x="127" y="55"/>
                  </a:lnTo>
                  <a:lnTo>
                    <a:pt x="124" y="50"/>
                  </a:lnTo>
                  <a:lnTo>
                    <a:pt x="128" y="47"/>
                  </a:lnTo>
                  <a:lnTo>
                    <a:pt x="133" y="46"/>
                  </a:lnTo>
                  <a:lnTo>
                    <a:pt x="134" y="47"/>
                  </a:lnTo>
                  <a:lnTo>
                    <a:pt x="139" y="47"/>
                  </a:lnTo>
                  <a:lnTo>
                    <a:pt x="143" y="44"/>
                  </a:lnTo>
                  <a:lnTo>
                    <a:pt x="146" y="36"/>
                  </a:lnTo>
                  <a:lnTo>
                    <a:pt x="152" y="31"/>
                  </a:lnTo>
                  <a:lnTo>
                    <a:pt x="149" y="25"/>
                  </a:lnTo>
                  <a:lnTo>
                    <a:pt x="161" y="8"/>
                  </a:lnTo>
                  <a:lnTo>
                    <a:pt x="164" y="5"/>
                  </a:lnTo>
                  <a:lnTo>
                    <a:pt x="170" y="6"/>
                  </a:lnTo>
                  <a:lnTo>
                    <a:pt x="176" y="3"/>
                  </a:lnTo>
                  <a:lnTo>
                    <a:pt x="180" y="6"/>
                  </a:lnTo>
                  <a:lnTo>
                    <a:pt x="188" y="3"/>
                  </a:lnTo>
                  <a:lnTo>
                    <a:pt x="197" y="8"/>
                  </a:lnTo>
                  <a:lnTo>
                    <a:pt x="195" y="13"/>
                  </a:lnTo>
                  <a:lnTo>
                    <a:pt x="206" y="21"/>
                  </a:lnTo>
                  <a:lnTo>
                    <a:pt x="210" y="19"/>
                  </a:lnTo>
                  <a:lnTo>
                    <a:pt x="210" y="13"/>
                  </a:lnTo>
                  <a:lnTo>
                    <a:pt x="216" y="12"/>
                  </a:lnTo>
                  <a:lnTo>
                    <a:pt x="222" y="16"/>
                  </a:lnTo>
                  <a:lnTo>
                    <a:pt x="231" y="16"/>
                  </a:lnTo>
                  <a:lnTo>
                    <a:pt x="232" y="21"/>
                  </a:lnTo>
                  <a:lnTo>
                    <a:pt x="235" y="22"/>
                  </a:lnTo>
                  <a:lnTo>
                    <a:pt x="229" y="28"/>
                  </a:lnTo>
                  <a:lnTo>
                    <a:pt x="231" y="33"/>
                  </a:lnTo>
                  <a:lnTo>
                    <a:pt x="232" y="31"/>
                  </a:lnTo>
                  <a:lnTo>
                    <a:pt x="241" y="34"/>
                  </a:lnTo>
                  <a:lnTo>
                    <a:pt x="244" y="38"/>
                  </a:lnTo>
                  <a:lnTo>
                    <a:pt x="241" y="44"/>
                  </a:lnTo>
                  <a:lnTo>
                    <a:pt x="247" y="49"/>
                  </a:lnTo>
                  <a:lnTo>
                    <a:pt x="250" y="46"/>
                  </a:lnTo>
                  <a:lnTo>
                    <a:pt x="250" y="50"/>
                  </a:lnTo>
                  <a:lnTo>
                    <a:pt x="254" y="47"/>
                  </a:lnTo>
                  <a:lnTo>
                    <a:pt x="256" y="50"/>
                  </a:lnTo>
                  <a:lnTo>
                    <a:pt x="265" y="47"/>
                  </a:lnTo>
                  <a:lnTo>
                    <a:pt x="269" y="52"/>
                  </a:lnTo>
                  <a:lnTo>
                    <a:pt x="265" y="56"/>
                  </a:lnTo>
                  <a:lnTo>
                    <a:pt x="266" y="62"/>
                  </a:lnTo>
                  <a:lnTo>
                    <a:pt x="265" y="66"/>
                  </a:lnTo>
                  <a:lnTo>
                    <a:pt x="272" y="71"/>
                  </a:lnTo>
                  <a:lnTo>
                    <a:pt x="275" y="75"/>
                  </a:lnTo>
                  <a:lnTo>
                    <a:pt x="275" y="75"/>
                  </a:lnTo>
                  <a:lnTo>
                    <a:pt x="275" y="78"/>
                  </a:lnTo>
                  <a:lnTo>
                    <a:pt x="272" y="83"/>
                  </a:lnTo>
                  <a:lnTo>
                    <a:pt x="260" y="86"/>
                  </a:lnTo>
                  <a:lnTo>
                    <a:pt x="265" y="93"/>
                  </a:lnTo>
                  <a:lnTo>
                    <a:pt x="262" y="100"/>
                  </a:lnTo>
                  <a:lnTo>
                    <a:pt x="260" y="102"/>
                  </a:lnTo>
                  <a:lnTo>
                    <a:pt x="257" y="111"/>
                  </a:lnTo>
                  <a:lnTo>
                    <a:pt x="253" y="115"/>
                  </a:lnTo>
                  <a:lnTo>
                    <a:pt x="247" y="112"/>
                  </a:lnTo>
                  <a:lnTo>
                    <a:pt x="240" y="112"/>
                  </a:lnTo>
                  <a:lnTo>
                    <a:pt x="237" y="115"/>
                  </a:lnTo>
                  <a:lnTo>
                    <a:pt x="234" y="114"/>
                  </a:lnTo>
                  <a:lnTo>
                    <a:pt x="232" y="111"/>
                  </a:lnTo>
                  <a:lnTo>
                    <a:pt x="226" y="111"/>
                  </a:lnTo>
                  <a:lnTo>
                    <a:pt x="228" y="119"/>
                  </a:lnTo>
                  <a:lnTo>
                    <a:pt x="217" y="121"/>
                  </a:lnTo>
                  <a:lnTo>
                    <a:pt x="182" y="112"/>
                  </a:lnTo>
                  <a:lnTo>
                    <a:pt x="180" y="115"/>
                  </a:lnTo>
                  <a:lnTo>
                    <a:pt x="174" y="115"/>
                  </a:lnTo>
                  <a:lnTo>
                    <a:pt x="173" y="114"/>
                  </a:lnTo>
                  <a:lnTo>
                    <a:pt x="168" y="114"/>
                  </a:lnTo>
                  <a:lnTo>
                    <a:pt x="167" y="109"/>
                  </a:lnTo>
                  <a:lnTo>
                    <a:pt x="158" y="109"/>
                  </a:lnTo>
                  <a:lnTo>
                    <a:pt x="154" y="102"/>
                  </a:lnTo>
                  <a:lnTo>
                    <a:pt x="148" y="102"/>
                  </a:lnTo>
                  <a:lnTo>
                    <a:pt x="148" y="102"/>
                  </a:lnTo>
                  <a:lnTo>
                    <a:pt x="145" y="99"/>
                  </a:lnTo>
                  <a:lnTo>
                    <a:pt x="145" y="100"/>
                  </a:lnTo>
                  <a:lnTo>
                    <a:pt x="137" y="100"/>
                  </a:lnTo>
                  <a:lnTo>
                    <a:pt x="137" y="100"/>
                  </a:lnTo>
                  <a:lnTo>
                    <a:pt x="136" y="100"/>
                  </a:lnTo>
                  <a:lnTo>
                    <a:pt x="136" y="100"/>
                  </a:lnTo>
                  <a:lnTo>
                    <a:pt x="130" y="100"/>
                  </a:lnTo>
                  <a:lnTo>
                    <a:pt x="127" y="106"/>
                  </a:lnTo>
                  <a:lnTo>
                    <a:pt x="118" y="109"/>
                  </a:lnTo>
                  <a:lnTo>
                    <a:pt x="115" y="115"/>
                  </a:lnTo>
                  <a:lnTo>
                    <a:pt x="111" y="115"/>
                  </a:lnTo>
                  <a:lnTo>
                    <a:pt x="111" y="117"/>
                  </a:lnTo>
                  <a:lnTo>
                    <a:pt x="105" y="112"/>
                  </a:lnTo>
                  <a:lnTo>
                    <a:pt x="106" y="109"/>
                  </a:lnTo>
                  <a:lnTo>
                    <a:pt x="103" y="109"/>
                  </a:lnTo>
                  <a:lnTo>
                    <a:pt x="102" y="112"/>
                  </a:lnTo>
                  <a:lnTo>
                    <a:pt x="105" y="121"/>
                  </a:lnTo>
                  <a:lnTo>
                    <a:pt x="99" y="127"/>
                  </a:lnTo>
                  <a:lnTo>
                    <a:pt x="99" y="127"/>
                  </a:lnTo>
                  <a:lnTo>
                    <a:pt x="93" y="125"/>
                  </a:lnTo>
                  <a:lnTo>
                    <a:pt x="88" y="119"/>
                  </a:lnTo>
                  <a:lnTo>
                    <a:pt x="88" y="115"/>
                  </a:lnTo>
                  <a:lnTo>
                    <a:pt x="80" y="118"/>
                  </a:lnTo>
                  <a:lnTo>
                    <a:pt x="81" y="114"/>
                  </a:lnTo>
                  <a:lnTo>
                    <a:pt x="75" y="112"/>
                  </a:lnTo>
                  <a:lnTo>
                    <a:pt x="71" y="114"/>
                  </a:lnTo>
                  <a:lnTo>
                    <a:pt x="62" y="103"/>
                  </a:lnTo>
                  <a:lnTo>
                    <a:pt x="59" y="105"/>
                  </a:lnTo>
                  <a:lnTo>
                    <a:pt x="57" y="108"/>
                  </a:lnTo>
                  <a:lnTo>
                    <a:pt x="50" y="106"/>
                  </a:lnTo>
                  <a:lnTo>
                    <a:pt x="48" y="103"/>
                  </a:lnTo>
                  <a:lnTo>
                    <a:pt x="41" y="100"/>
                  </a:lnTo>
                  <a:lnTo>
                    <a:pt x="38" y="108"/>
                  </a:lnTo>
                  <a:lnTo>
                    <a:pt x="37" y="96"/>
                  </a:lnTo>
                  <a:lnTo>
                    <a:pt x="31" y="93"/>
                  </a:lnTo>
                  <a:lnTo>
                    <a:pt x="26" y="92"/>
                  </a:lnTo>
                  <a:lnTo>
                    <a:pt x="25" y="94"/>
                  </a:lnTo>
                  <a:lnTo>
                    <a:pt x="26" y="99"/>
                  </a:lnTo>
                  <a:lnTo>
                    <a:pt x="22" y="102"/>
                  </a:lnTo>
                  <a:lnTo>
                    <a:pt x="13" y="99"/>
                  </a:lnTo>
                  <a:lnTo>
                    <a:pt x="13" y="97"/>
                  </a:lnTo>
                  <a:lnTo>
                    <a:pt x="13" y="97"/>
                  </a:lnTo>
                  <a:lnTo>
                    <a:pt x="8" y="90"/>
                  </a:lnTo>
                  <a:lnTo>
                    <a:pt x="8" y="86"/>
                  </a:lnTo>
                  <a:lnTo>
                    <a:pt x="11" y="84"/>
                  </a:lnTo>
                  <a:lnTo>
                    <a:pt x="7" y="83"/>
                  </a:lnTo>
                  <a:lnTo>
                    <a:pt x="7" y="81"/>
                  </a:lnTo>
                  <a:lnTo>
                    <a:pt x="4" y="81"/>
                  </a:lnTo>
                  <a:lnTo>
                    <a:pt x="4" y="75"/>
                  </a:lnTo>
                  <a:lnTo>
                    <a:pt x="1" y="7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7" name="Freeform 49">
              <a:extLst>
                <a:ext uri="{FF2B5EF4-FFF2-40B4-BE49-F238E27FC236}">
                  <a16:creationId xmlns:a16="http://schemas.microsoft.com/office/drawing/2014/main" id="{89014510-04A4-4070-9E2D-2D1E4D2FA461}"/>
                </a:ext>
              </a:extLst>
            </p:cNvPr>
            <p:cNvSpPr>
              <a:spLocks/>
            </p:cNvSpPr>
            <p:nvPr/>
          </p:nvSpPr>
          <p:spPr bwMode="auto">
            <a:xfrm>
              <a:off x="9409113" y="5932488"/>
              <a:ext cx="238125" cy="234950"/>
            </a:xfrm>
            <a:custGeom>
              <a:avLst/>
              <a:gdLst>
                <a:gd name="T0" fmla="*/ 16 w 150"/>
                <a:gd name="T1" fmla="*/ 59 h 148"/>
                <a:gd name="T2" fmla="*/ 15 w 150"/>
                <a:gd name="T3" fmla="*/ 48 h 148"/>
                <a:gd name="T4" fmla="*/ 16 w 150"/>
                <a:gd name="T5" fmla="*/ 32 h 148"/>
                <a:gd name="T6" fmla="*/ 21 w 150"/>
                <a:gd name="T7" fmla="*/ 28 h 148"/>
                <a:gd name="T8" fmla="*/ 21 w 150"/>
                <a:gd name="T9" fmla="*/ 19 h 148"/>
                <a:gd name="T10" fmla="*/ 19 w 150"/>
                <a:gd name="T11" fmla="*/ 16 h 148"/>
                <a:gd name="T12" fmla="*/ 12 w 150"/>
                <a:gd name="T13" fmla="*/ 3 h 148"/>
                <a:gd name="T14" fmla="*/ 16 w 150"/>
                <a:gd name="T15" fmla="*/ 3 h 148"/>
                <a:gd name="T16" fmla="*/ 22 w 150"/>
                <a:gd name="T17" fmla="*/ 9 h 148"/>
                <a:gd name="T18" fmla="*/ 27 w 150"/>
                <a:gd name="T19" fmla="*/ 10 h 148"/>
                <a:gd name="T20" fmla="*/ 33 w 150"/>
                <a:gd name="T21" fmla="*/ 10 h 148"/>
                <a:gd name="T22" fmla="*/ 36 w 150"/>
                <a:gd name="T23" fmla="*/ 13 h 148"/>
                <a:gd name="T24" fmla="*/ 44 w 150"/>
                <a:gd name="T25" fmla="*/ 10 h 148"/>
                <a:gd name="T26" fmla="*/ 50 w 150"/>
                <a:gd name="T27" fmla="*/ 10 h 148"/>
                <a:gd name="T28" fmla="*/ 55 w 150"/>
                <a:gd name="T29" fmla="*/ 12 h 148"/>
                <a:gd name="T30" fmla="*/ 58 w 150"/>
                <a:gd name="T31" fmla="*/ 13 h 148"/>
                <a:gd name="T32" fmla="*/ 62 w 150"/>
                <a:gd name="T33" fmla="*/ 12 h 148"/>
                <a:gd name="T34" fmla="*/ 73 w 150"/>
                <a:gd name="T35" fmla="*/ 10 h 148"/>
                <a:gd name="T36" fmla="*/ 74 w 150"/>
                <a:gd name="T37" fmla="*/ 13 h 148"/>
                <a:gd name="T38" fmla="*/ 74 w 150"/>
                <a:gd name="T39" fmla="*/ 45 h 148"/>
                <a:gd name="T40" fmla="*/ 84 w 150"/>
                <a:gd name="T41" fmla="*/ 51 h 148"/>
                <a:gd name="T42" fmla="*/ 92 w 150"/>
                <a:gd name="T43" fmla="*/ 56 h 148"/>
                <a:gd name="T44" fmla="*/ 96 w 150"/>
                <a:gd name="T45" fmla="*/ 54 h 148"/>
                <a:gd name="T46" fmla="*/ 99 w 150"/>
                <a:gd name="T47" fmla="*/ 60 h 148"/>
                <a:gd name="T48" fmla="*/ 108 w 150"/>
                <a:gd name="T49" fmla="*/ 62 h 148"/>
                <a:gd name="T50" fmla="*/ 114 w 150"/>
                <a:gd name="T51" fmla="*/ 59 h 148"/>
                <a:gd name="T52" fmla="*/ 120 w 150"/>
                <a:gd name="T53" fmla="*/ 57 h 148"/>
                <a:gd name="T54" fmla="*/ 132 w 150"/>
                <a:gd name="T55" fmla="*/ 57 h 148"/>
                <a:gd name="T56" fmla="*/ 132 w 150"/>
                <a:gd name="T57" fmla="*/ 62 h 148"/>
                <a:gd name="T58" fmla="*/ 132 w 150"/>
                <a:gd name="T59" fmla="*/ 62 h 148"/>
                <a:gd name="T60" fmla="*/ 139 w 150"/>
                <a:gd name="T61" fmla="*/ 63 h 148"/>
                <a:gd name="T62" fmla="*/ 144 w 150"/>
                <a:gd name="T63" fmla="*/ 59 h 148"/>
                <a:gd name="T64" fmla="*/ 145 w 150"/>
                <a:gd name="T65" fmla="*/ 57 h 148"/>
                <a:gd name="T66" fmla="*/ 147 w 150"/>
                <a:gd name="T67" fmla="*/ 60 h 148"/>
                <a:gd name="T68" fmla="*/ 150 w 150"/>
                <a:gd name="T69" fmla="*/ 62 h 148"/>
                <a:gd name="T70" fmla="*/ 139 w 150"/>
                <a:gd name="T71" fmla="*/ 72 h 148"/>
                <a:gd name="T72" fmla="*/ 142 w 150"/>
                <a:gd name="T73" fmla="*/ 94 h 148"/>
                <a:gd name="T74" fmla="*/ 71 w 150"/>
                <a:gd name="T75" fmla="*/ 125 h 148"/>
                <a:gd name="T76" fmla="*/ 46 w 150"/>
                <a:gd name="T77" fmla="*/ 148 h 148"/>
                <a:gd name="T78" fmla="*/ 44 w 150"/>
                <a:gd name="T79" fmla="*/ 147 h 148"/>
                <a:gd name="T80" fmla="*/ 38 w 150"/>
                <a:gd name="T81" fmla="*/ 137 h 148"/>
                <a:gd name="T82" fmla="*/ 30 w 150"/>
                <a:gd name="T83" fmla="*/ 138 h 148"/>
                <a:gd name="T84" fmla="*/ 24 w 150"/>
                <a:gd name="T85" fmla="*/ 137 h 148"/>
                <a:gd name="T86" fmla="*/ 9 w 150"/>
                <a:gd name="T87" fmla="*/ 132 h 148"/>
                <a:gd name="T88" fmla="*/ 4 w 150"/>
                <a:gd name="T89" fmla="*/ 121 h 148"/>
                <a:gd name="T90" fmla="*/ 10 w 150"/>
                <a:gd name="T91" fmla="*/ 113 h 148"/>
                <a:gd name="T92" fmla="*/ 6 w 150"/>
                <a:gd name="T93" fmla="*/ 110 h 148"/>
                <a:gd name="T94" fmla="*/ 1 w 150"/>
                <a:gd name="T95" fmla="*/ 104 h 148"/>
                <a:gd name="T96" fmla="*/ 15 w 150"/>
                <a:gd name="T97" fmla="*/ 85 h 148"/>
                <a:gd name="T98" fmla="*/ 3 w 150"/>
                <a:gd name="T99" fmla="*/ 7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148">
                  <a:moveTo>
                    <a:pt x="15" y="60"/>
                  </a:moveTo>
                  <a:lnTo>
                    <a:pt x="16" y="59"/>
                  </a:lnTo>
                  <a:lnTo>
                    <a:pt x="21" y="62"/>
                  </a:lnTo>
                  <a:lnTo>
                    <a:pt x="15" y="48"/>
                  </a:lnTo>
                  <a:lnTo>
                    <a:pt x="15" y="35"/>
                  </a:lnTo>
                  <a:lnTo>
                    <a:pt x="16" y="32"/>
                  </a:lnTo>
                  <a:lnTo>
                    <a:pt x="19" y="32"/>
                  </a:lnTo>
                  <a:lnTo>
                    <a:pt x="21" y="28"/>
                  </a:lnTo>
                  <a:lnTo>
                    <a:pt x="22" y="26"/>
                  </a:lnTo>
                  <a:lnTo>
                    <a:pt x="21" y="19"/>
                  </a:lnTo>
                  <a:lnTo>
                    <a:pt x="18" y="19"/>
                  </a:lnTo>
                  <a:lnTo>
                    <a:pt x="19" y="16"/>
                  </a:lnTo>
                  <a:lnTo>
                    <a:pt x="12" y="9"/>
                  </a:lnTo>
                  <a:lnTo>
                    <a:pt x="12" y="3"/>
                  </a:lnTo>
                  <a:lnTo>
                    <a:pt x="13" y="0"/>
                  </a:lnTo>
                  <a:lnTo>
                    <a:pt x="16" y="3"/>
                  </a:lnTo>
                  <a:lnTo>
                    <a:pt x="18" y="7"/>
                  </a:lnTo>
                  <a:lnTo>
                    <a:pt x="22" y="9"/>
                  </a:lnTo>
                  <a:lnTo>
                    <a:pt x="25" y="6"/>
                  </a:lnTo>
                  <a:lnTo>
                    <a:pt x="27" y="10"/>
                  </a:lnTo>
                  <a:lnTo>
                    <a:pt x="33" y="12"/>
                  </a:lnTo>
                  <a:lnTo>
                    <a:pt x="33" y="10"/>
                  </a:lnTo>
                  <a:lnTo>
                    <a:pt x="33" y="10"/>
                  </a:lnTo>
                  <a:lnTo>
                    <a:pt x="36" y="13"/>
                  </a:lnTo>
                  <a:lnTo>
                    <a:pt x="43" y="9"/>
                  </a:lnTo>
                  <a:lnTo>
                    <a:pt x="44" y="10"/>
                  </a:lnTo>
                  <a:lnTo>
                    <a:pt x="47" y="9"/>
                  </a:lnTo>
                  <a:lnTo>
                    <a:pt x="50" y="10"/>
                  </a:lnTo>
                  <a:lnTo>
                    <a:pt x="52" y="12"/>
                  </a:lnTo>
                  <a:lnTo>
                    <a:pt x="55" y="12"/>
                  </a:lnTo>
                  <a:lnTo>
                    <a:pt x="56" y="10"/>
                  </a:lnTo>
                  <a:lnTo>
                    <a:pt x="58" y="13"/>
                  </a:lnTo>
                  <a:lnTo>
                    <a:pt x="61" y="13"/>
                  </a:lnTo>
                  <a:lnTo>
                    <a:pt x="62" y="12"/>
                  </a:lnTo>
                  <a:lnTo>
                    <a:pt x="67" y="13"/>
                  </a:lnTo>
                  <a:lnTo>
                    <a:pt x="73" y="10"/>
                  </a:lnTo>
                  <a:lnTo>
                    <a:pt x="74" y="13"/>
                  </a:lnTo>
                  <a:lnTo>
                    <a:pt x="74" y="13"/>
                  </a:lnTo>
                  <a:lnTo>
                    <a:pt x="77" y="19"/>
                  </a:lnTo>
                  <a:lnTo>
                    <a:pt x="74" y="45"/>
                  </a:lnTo>
                  <a:lnTo>
                    <a:pt x="83" y="54"/>
                  </a:lnTo>
                  <a:lnTo>
                    <a:pt x="84" y="51"/>
                  </a:lnTo>
                  <a:lnTo>
                    <a:pt x="87" y="51"/>
                  </a:lnTo>
                  <a:lnTo>
                    <a:pt x="92" y="56"/>
                  </a:lnTo>
                  <a:lnTo>
                    <a:pt x="92" y="53"/>
                  </a:lnTo>
                  <a:lnTo>
                    <a:pt x="96" y="54"/>
                  </a:lnTo>
                  <a:lnTo>
                    <a:pt x="96" y="57"/>
                  </a:lnTo>
                  <a:lnTo>
                    <a:pt x="99" y="60"/>
                  </a:lnTo>
                  <a:lnTo>
                    <a:pt x="105" y="59"/>
                  </a:lnTo>
                  <a:lnTo>
                    <a:pt x="108" y="62"/>
                  </a:lnTo>
                  <a:lnTo>
                    <a:pt x="113" y="62"/>
                  </a:lnTo>
                  <a:lnTo>
                    <a:pt x="114" y="59"/>
                  </a:lnTo>
                  <a:lnTo>
                    <a:pt x="120" y="59"/>
                  </a:lnTo>
                  <a:lnTo>
                    <a:pt x="120" y="57"/>
                  </a:lnTo>
                  <a:lnTo>
                    <a:pt x="126" y="54"/>
                  </a:lnTo>
                  <a:lnTo>
                    <a:pt x="132" y="57"/>
                  </a:lnTo>
                  <a:lnTo>
                    <a:pt x="130" y="59"/>
                  </a:lnTo>
                  <a:lnTo>
                    <a:pt x="132" y="62"/>
                  </a:lnTo>
                  <a:lnTo>
                    <a:pt x="132" y="62"/>
                  </a:lnTo>
                  <a:lnTo>
                    <a:pt x="132" y="62"/>
                  </a:lnTo>
                  <a:lnTo>
                    <a:pt x="132" y="62"/>
                  </a:lnTo>
                  <a:lnTo>
                    <a:pt x="139" y="63"/>
                  </a:lnTo>
                  <a:lnTo>
                    <a:pt x="141" y="59"/>
                  </a:lnTo>
                  <a:lnTo>
                    <a:pt x="144" y="59"/>
                  </a:lnTo>
                  <a:lnTo>
                    <a:pt x="145" y="57"/>
                  </a:lnTo>
                  <a:lnTo>
                    <a:pt x="145" y="57"/>
                  </a:lnTo>
                  <a:lnTo>
                    <a:pt x="147" y="56"/>
                  </a:lnTo>
                  <a:lnTo>
                    <a:pt x="147" y="60"/>
                  </a:lnTo>
                  <a:lnTo>
                    <a:pt x="147" y="60"/>
                  </a:lnTo>
                  <a:lnTo>
                    <a:pt x="150" y="62"/>
                  </a:lnTo>
                  <a:lnTo>
                    <a:pt x="150" y="66"/>
                  </a:lnTo>
                  <a:lnTo>
                    <a:pt x="139" y="72"/>
                  </a:lnTo>
                  <a:lnTo>
                    <a:pt x="142" y="94"/>
                  </a:lnTo>
                  <a:lnTo>
                    <a:pt x="142" y="94"/>
                  </a:lnTo>
                  <a:lnTo>
                    <a:pt x="121" y="106"/>
                  </a:lnTo>
                  <a:lnTo>
                    <a:pt x="71" y="125"/>
                  </a:lnTo>
                  <a:lnTo>
                    <a:pt x="59" y="134"/>
                  </a:lnTo>
                  <a:lnTo>
                    <a:pt x="46" y="148"/>
                  </a:lnTo>
                  <a:lnTo>
                    <a:pt x="44" y="147"/>
                  </a:lnTo>
                  <a:lnTo>
                    <a:pt x="44" y="147"/>
                  </a:lnTo>
                  <a:lnTo>
                    <a:pt x="44" y="144"/>
                  </a:lnTo>
                  <a:lnTo>
                    <a:pt x="38" y="137"/>
                  </a:lnTo>
                  <a:lnTo>
                    <a:pt x="34" y="140"/>
                  </a:lnTo>
                  <a:lnTo>
                    <a:pt x="30" y="138"/>
                  </a:lnTo>
                  <a:lnTo>
                    <a:pt x="30" y="137"/>
                  </a:lnTo>
                  <a:lnTo>
                    <a:pt x="24" y="137"/>
                  </a:lnTo>
                  <a:lnTo>
                    <a:pt x="15" y="131"/>
                  </a:lnTo>
                  <a:lnTo>
                    <a:pt x="9" y="132"/>
                  </a:lnTo>
                  <a:lnTo>
                    <a:pt x="3" y="129"/>
                  </a:lnTo>
                  <a:lnTo>
                    <a:pt x="4" y="121"/>
                  </a:lnTo>
                  <a:lnTo>
                    <a:pt x="7" y="115"/>
                  </a:lnTo>
                  <a:lnTo>
                    <a:pt x="10" y="113"/>
                  </a:lnTo>
                  <a:lnTo>
                    <a:pt x="9" y="109"/>
                  </a:lnTo>
                  <a:lnTo>
                    <a:pt x="6" y="110"/>
                  </a:lnTo>
                  <a:lnTo>
                    <a:pt x="4" y="106"/>
                  </a:lnTo>
                  <a:lnTo>
                    <a:pt x="1" y="104"/>
                  </a:lnTo>
                  <a:lnTo>
                    <a:pt x="0" y="100"/>
                  </a:lnTo>
                  <a:lnTo>
                    <a:pt x="15" y="85"/>
                  </a:lnTo>
                  <a:lnTo>
                    <a:pt x="6" y="78"/>
                  </a:lnTo>
                  <a:lnTo>
                    <a:pt x="3" y="73"/>
                  </a:lnTo>
                  <a:lnTo>
                    <a:pt x="15" y="6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8" name="Freeform 50">
              <a:extLst>
                <a:ext uri="{FF2B5EF4-FFF2-40B4-BE49-F238E27FC236}">
                  <a16:creationId xmlns:a16="http://schemas.microsoft.com/office/drawing/2014/main" id="{39FB5B6F-2CE7-4827-BE80-3825404A53F6}"/>
                </a:ext>
              </a:extLst>
            </p:cNvPr>
            <p:cNvSpPr>
              <a:spLocks/>
            </p:cNvSpPr>
            <p:nvPr/>
          </p:nvSpPr>
          <p:spPr bwMode="auto">
            <a:xfrm>
              <a:off x="9663113" y="1382713"/>
              <a:ext cx="155575" cy="119063"/>
            </a:xfrm>
            <a:custGeom>
              <a:avLst/>
              <a:gdLst>
                <a:gd name="T0" fmla="*/ 9 w 98"/>
                <a:gd name="T1" fmla="*/ 7 h 75"/>
                <a:gd name="T2" fmla="*/ 22 w 98"/>
                <a:gd name="T3" fmla="*/ 7 h 75"/>
                <a:gd name="T4" fmla="*/ 22 w 98"/>
                <a:gd name="T5" fmla="*/ 0 h 75"/>
                <a:gd name="T6" fmla="*/ 33 w 98"/>
                <a:gd name="T7" fmla="*/ 4 h 75"/>
                <a:gd name="T8" fmla="*/ 37 w 98"/>
                <a:gd name="T9" fmla="*/ 8 h 75"/>
                <a:gd name="T10" fmla="*/ 46 w 98"/>
                <a:gd name="T11" fmla="*/ 14 h 75"/>
                <a:gd name="T12" fmla="*/ 55 w 98"/>
                <a:gd name="T13" fmla="*/ 13 h 75"/>
                <a:gd name="T14" fmla="*/ 67 w 98"/>
                <a:gd name="T15" fmla="*/ 22 h 75"/>
                <a:gd name="T16" fmla="*/ 77 w 98"/>
                <a:gd name="T17" fmla="*/ 22 h 75"/>
                <a:gd name="T18" fmla="*/ 84 w 98"/>
                <a:gd name="T19" fmla="*/ 23 h 75"/>
                <a:gd name="T20" fmla="*/ 89 w 98"/>
                <a:gd name="T21" fmla="*/ 33 h 75"/>
                <a:gd name="T22" fmla="*/ 95 w 98"/>
                <a:gd name="T23" fmla="*/ 35 h 75"/>
                <a:gd name="T24" fmla="*/ 98 w 98"/>
                <a:gd name="T25" fmla="*/ 51 h 75"/>
                <a:gd name="T26" fmla="*/ 95 w 98"/>
                <a:gd name="T27" fmla="*/ 61 h 75"/>
                <a:gd name="T28" fmla="*/ 89 w 98"/>
                <a:gd name="T29" fmla="*/ 69 h 75"/>
                <a:gd name="T30" fmla="*/ 77 w 98"/>
                <a:gd name="T31" fmla="*/ 69 h 75"/>
                <a:gd name="T32" fmla="*/ 64 w 98"/>
                <a:gd name="T33" fmla="*/ 70 h 75"/>
                <a:gd name="T34" fmla="*/ 56 w 98"/>
                <a:gd name="T35" fmla="*/ 66 h 75"/>
                <a:gd name="T36" fmla="*/ 55 w 98"/>
                <a:gd name="T37" fmla="*/ 70 h 75"/>
                <a:gd name="T38" fmla="*/ 52 w 98"/>
                <a:gd name="T39" fmla="*/ 67 h 75"/>
                <a:gd name="T40" fmla="*/ 42 w 98"/>
                <a:gd name="T41" fmla="*/ 67 h 75"/>
                <a:gd name="T42" fmla="*/ 31 w 98"/>
                <a:gd name="T43" fmla="*/ 69 h 75"/>
                <a:gd name="T44" fmla="*/ 24 w 98"/>
                <a:gd name="T45" fmla="*/ 67 h 75"/>
                <a:gd name="T46" fmla="*/ 24 w 98"/>
                <a:gd name="T47" fmla="*/ 64 h 75"/>
                <a:gd name="T48" fmla="*/ 25 w 98"/>
                <a:gd name="T49" fmla="*/ 60 h 75"/>
                <a:gd name="T50" fmla="*/ 25 w 98"/>
                <a:gd name="T51" fmla="*/ 50 h 75"/>
                <a:gd name="T52" fmla="*/ 22 w 98"/>
                <a:gd name="T53" fmla="*/ 50 h 75"/>
                <a:gd name="T54" fmla="*/ 13 w 98"/>
                <a:gd name="T55" fmla="*/ 44 h 75"/>
                <a:gd name="T56" fmla="*/ 7 w 98"/>
                <a:gd name="T57" fmla="*/ 39 h 75"/>
                <a:gd name="T58" fmla="*/ 6 w 98"/>
                <a:gd name="T59" fmla="*/ 30 h 75"/>
                <a:gd name="T60" fmla="*/ 6 w 98"/>
                <a:gd name="T61" fmla="*/ 20 h 75"/>
                <a:gd name="T62" fmla="*/ 3 w 98"/>
                <a:gd name="T63" fmla="*/ 11 h 75"/>
                <a:gd name="T64" fmla="*/ 9 w 98"/>
                <a:gd name="T65"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75">
                  <a:moveTo>
                    <a:pt x="9" y="5"/>
                  </a:moveTo>
                  <a:lnTo>
                    <a:pt x="9" y="7"/>
                  </a:lnTo>
                  <a:lnTo>
                    <a:pt x="18" y="10"/>
                  </a:lnTo>
                  <a:lnTo>
                    <a:pt x="22" y="7"/>
                  </a:lnTo>
                  <a:lnTo>
                    <a:pt x="21" y="2"/>
                  </a:lnTo>
                  <a:lnTo>
                    <a:pt x="22" y="0"/>
                  </a:lnTo>
                  <a:lnTo>
                    <a:pt x="27" y="1"/>
                  </a:lnTo>
                  <a:lnTo>
                    <a:pt x="33" y="4"/>
                  </a:lnTo>
                  <a:lnTo>
                    <a:pt x="34" y="16"/>
                  </a:lnTo>
                  <a:lnTo>
                    <a:pt x="37" y="8"/>
                  </a:lnTo>
                  <a:lnTo>
                    <a:pt x="44" y="11"/>
                  </a:lnTo>
                  <a:lnTo>
                    <a:pt x="46" y="14"/>
                  </a:lnTo>
                  <a:lnTo>
                    <a:pt x="53" y="16"/>
                  </a:lnTo>
                  <a:lnTo>
                    <a:pt x="55" y="13"/>
                  </a:lnTo>
                  <a:lnTo>
                    <a:pt x="58" y="11"/>
                  </a:lnTo>
                  <a:lnTo>
                    <a:pt x="67" y="22"/>
                  </a:lnTo>
                  <a:lnTo>
                    <a:pt x="71" y="20"/>
                  </a:lnTo>
                  <a:lnTo>
                    <a:pt x="77" y="22"/>
                  </a:lnTo>
                  <a:lnTo>
                    <a:pt x="76" y="26"/>
                  </a:lnTo>
                  <a:lnTo>
                    <a:pt x="84" y="23"/>
                  </a:lnTo>
                  <a:lnTo>
                    <a:pt x="84" y="27"/>
                  </a:lnTo>
                  <a:lnTo>
                    <a:pt x="89" y="33"/>
                  </a:lnTo>
                  <a:lnTo>
                    <a:pt x="95" y="35"/>
                  </a:lnTo>
                  <a:lnTo>
                    <a:pt x="95" y="35"/>
                  </a:lnTo>
                  <a:lnTo>
                    <a:pt x="95" y="39"/>
                  </a:lnTo>
                  <a:lnTo>
                    <a:pt x="98" y="51"/>
                  </a:lnTo>
                  <a:lnTo>
                    <a:pt x="93" y="57"/>
                  </a:lnTo>
                  <a:lnTo>
                    <a:pt x="95" y="61"/>
                  </a:lnTo>
                  <a:lnTo>
                    <a:pt x="89" y="66"/>
                  </a:lnTo>
                  <a:lnTo>
                    <a:pt x="89" y="69"/>
                  </a:lnTo>
                  <a:lnTo>
                    <a:pt x="77" y="67"/>
                  </a:lnTo>
                  <a:lnTo>
                    <a:pt x="77" y="69"/>
                  </a:lnTo>
                  <a:lnTo>
                    <a:pt x="64" y="75"/>
                  </a:lnTo>
                  <a:lnTo>
                    <a:pt x="64" y="70"/>
                  </a:lnTo>
                  <a:lnTo>
                    <a:pt x="59" y="69"/>
                  </a:lnTo>
                  <a:lnTo>
                    <a:pt x="56" y="66"/>
                  </a:lnTo>
                  <a:lnTo>
                    <a:pt x="55" y="70"/>
                  </a:lnTo>
                  <a:lnTo>
                    <a:pt x="55" y="70"/>
                  </a:lnTo>
                  <a:lnTo>
                    <a:pt x="52" y="70"/>
                  </a:lnTo>
                  <a:lnTo>
                    <a:pt x="52" y="67"/>
                  </a:lnTo>
                  <a:lnTo>
                    <a:pt x="46" y="64"/>
                  </a:lnTo>
                  <a:lnTo>
                    <a:pt x="42" y="67"/>
                  </a:lnTo>
                  <a:lnTo>
                    <a:pt x="36" y="64"/>
                  </a:lnTo>
                  <a:lnTo>
                    <a:pt x="31" y="69"/>
                  </a:lnTo>
                  <a:lnTo>
                    <a:pt x="28" y="66"/>
                  </a:lnTo>
                  <a:lnTo>
                    <a:pt x="24" y="67"/>
                  </a:lnTo>
                  <a:lnTo>
                    <a:pt x="24" y="67"/>
                  </a:lnTo>
                  <a:lnTo>
                    <a:pt x="24" y="64"/>
                  </a:lnTo>
                  <a:lnTo>
                    <a:pt x="27" y="64"/>
                  </a:lnTo>
                  <a:lnTo>
                    <a:pt x="25" y="60"/>
                  </a:lnTo>
                  <a:lnTo>
                    <a:pt x="28" y="55"/>
                  </a:lnTo>
                  <a:lnTo>
                    <a:pt x="25" y="50"/>
                  </a:lnTo>
                  <a:lnTo>
                    <a:pt x="24" y="48"/>
                  </a:lnTo>
                  <a:lnTo>
                    <a:pt x="22" y="50"/>
                  </a:lnTo>
                  <a:lnTo>
                    <a:pt x="16" y="48"/>
                  </a:lnTo>
                  <a:lnTo>
                    <a:pt x="13" y="44"/>
                  </a:lnTo>
                  <a:lnTo>
                    <a:pt x="9" y="45"/>
                  </a:lnTo>
                  <a:lnTo>
                    <a:pt x="7" y="39"/>
                  </a:lnTo>
                  <a:lnTo>
                    <a:pt x="3" y="35"/>
                  </a:lnTo>
                  <a:lnTo>
                    <a:pt x="6" y="30"/>
                  </a:lnTo>
                  <a:lnTo>
                    <a:pt x="3" y="23"/>
                  </a:lnTo>
                  <a:lnTo>
                    <a:pt x="6" y="20"/>
                  </a:lnTo>
                  <a:lnTo>
                    <a:pt x="1" y="17"/>
                  </a:lnTo>
                  <a:lnTo>
                    <a:pt x="3" y="11"/>
                  </a:lnTo>
                  <a:lnTo>
                    <a:pt x="0" y="10"/>
                  </a:lnTo>
                  <a:lnTo>
                    <a:pt x="9"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9" name="Freeform 51">
              <a:extLst>
                <a:ext uri="{FF2B5EF4-FFF2-40B4-BE49-F238E27FC236}">
                  <a16:creationId xmlns:a16="http://schemas.microsoft.com/office/drawing/2014/main" id="{9818574B-A5B9-4F9E-B221-E8C02F6DC568}"/>
                </a:ext>
              </a:extLst>
            </p:cNvPr>
            <p:cNvSpPr>
              <a:spLocks/>
            </p:cNvSpPr>
            <p:nvPr/>
          </p:nvSpPr>
          <p:spPr bwMode="auto">
            <a:xfrm>
              <a:off x="9825038" y="5218113"/>
              <a:ext cx="242888" cy="246063"/>
            </a:xfrm>
            <a:custGeom>
              <a:avLst/>
              <a:gdLst>
                <a:gd name="T0" fmla="*/ 97 w 153"/>
                <a:gd name="T1" fmla="*/ 20 h 155"/>
                <a:gd name="T2" fmla="*/ 104 w 153"/>
                <a:gd name="T3" fmla="*/ 14 h 155"/>
                <a:gd name="T4" fmla="*/ 116 w 153"/>
                <a:gd name="T5" fmla="*/ 12 h 155"/>
                <a:gd name="T6" fmla="*/ 110 w 153"/>
                <a:gd name="T7" fmla="*/ 26 h 155"/>
                <a:gd name="T8" fmla="*/ 120 w 153"/>
                <a:gd name="T9" fmla="*/ 30 h 155"/>
                <a:gd name="T10" fmla="*/ 128 w 153"/>
                <a:gd name="T11" fmla="*/ 46 h 155"/>
                <a:gd name="T12" fmla="*/ 131 w 153"/>
                <a:gd name="T13" fmla="*/ 43 h 155"/>
                <a:gd name="T14" fmla="*/ 140 w 153"/>
                <a:gd name="T15" fmla="*/ 36 h 155"/>
                <a:gd name="T16" fmla="*/ 147 w 153"/>
                <a:gd name="T17" fmla="*/ 48 h 155"/>
                <a:gd name="T18" fmla="*/ 144 w 153"/>
                <a:gd name="T19" fmla="*/ 58 h 155"/>
                <a:gd name="T20" fmla="*/ 143 w 153"/>
                <a:gd name="T21" fmla="*/ 64 h 155"/>
                <a:gd name="T22" fmla="*/ 140 w 153"/>
                <a:gd name="T23" fmla="*/ 76 h 155"/>
                <a:gd name="T24" fmla="*/ 147 w 153"/>
                <a:gd name="T25" fmla="*/ 82 h 155"/>
                <a:gd name="T26" fmla="*/ 153 w 153"/>
                <a:gd name="T27" fmla="*/ 95 h 155"/>
                <a:gd name="T28" fmla="*/ 145 w 153"/>
                <a:gd name="T29" fmla="*/ 107 h 155"/>
                <a:gd name="T30" fmla="*/ 137 w 153"/>
                <a:gd name="T31" fmla="*/ 115 h 155"/>
                <a:gd name="T32" fmla="*/ 120 w 153"/>
                <a:gd name="T33" fmla="*/ 105 h 155"/>
                <a:gd name="T34" fmla="*/ 107 w 153"/>
                <a:gd name="T35" fmla="*/ 120 h 155"/>
                <a:gd name="T36" fmla="*/ 105 w 153"/>
                <a:gd name="T37" fmla="*/ 130 h 155"/>
                <a:gd name="T38" fmla="*/ 111 w 153"/>
                <a:gd name="T39" fmla="*/ 140 h 155"/>
                <a:gd name="T40" fmla="*/ 122 w 153"/>
                <a:gd name="T41" fmla="*/ 143 h 155"/>
                <a:gd name="T42" fmla="*/ 111 w 153"/>
                <a:gd name="T43" fmla="*/ 154 h 155"/>
                <a:gd name="T44" fmla="*/ 105 w 153"/>
                <a:gd name="T45" fmla="*/ 148 h 155"/>
                <a:gd name="T46" fmla="*/ 103 w 153"/>
                <a:gd name="T47" fmla="*/ 151 h 155"/>
                <a:gd name="T48" fmla="*/ 94 w 153"/>
                <a:gd name="T49" fmla="*/ 146 h 155"/>
                <a:gd name="T50" fmla="*/ 91 w 153"/>
                <a:gd name="T51" fmla="*/ 154 h 155"/>
                <a:gd name="T52" fmla="*/ 86 w 153"/>
                <a:gd name="T53" fmla="*/ 140 h 155"/>
                <a:gd name="T54" fmla="*/ 71 w 153"/>
                <a:gd name="T55" fmla="*/ 126 h 155"/>
                <a:gd name="T56" fmla="*/ 65 w 153"/>
                <a:gd name="T57" fmla="*/ 118 h 155"/>
                <a:gd name="T58" fmla="*/ 60 w 153"/>
                <a:gd name="T59" fmla="*/ 108 h 155"/>
                <a:gd name="T60" fmla="*/ 49 w 153"/>
                <a:gd name="T61" fmla="*/ 107 h 155"/>
                <a:gd name="T62" fmla="*/ 48 w 153"/>
                <a:gd name="T63" fmla="*/ 99 h 155"/>
                <a:gd name="T64" fmla="*/ 48 w 153"/>
                <a:gd name="T65" fmla="*/ 92 h 155"/>
                <a:gd name="T66" fmla="*/ 33 w 153"/>
                <a:gd name="T67" fmla="*/ 83 h 155"/>
                <a:gd name="T68" fmla="*/ 28 w 153"/>
                <a:gd name="T69" fmla="*/ 89 h 155"/>
                <a:gd name="T70" fmla="*/ 27 w 153"/>
                <a:gd name="T71" fmla="*/ 83 h 155"/>
                <a:gd name="T72" fmla="*/ 20 w 153"/>
                <a:gd name="T73" fmla="*/ 76 h 155"/>
                <a:gd name="T74" fmla="*/ 14 w 153"/>
                <a:gd name="T75" fmla="*/ 67 h 155"/>
                <a:gd name="T76" fmla="*/ 6 w 153"/>
                <a:gd name="T77" fmla="*/ 61 h 155"/>
                <a:gd name="T78" fmla="*/ 6 w 153"/>
                <a:gd name="T79" fmla="*/ 52 h 155"/>
                <a:gd name="T80" fmla="*/ 2 w 153"/>
                <a:gd name="T81" fmla="*/ 51 h 155"/>
                <a:gd name="T82" fmla="*/ 2 w 153"/>
                <a:gd name="T83" fmla="*/ 33 h 155"/>
                <a:gd name="T84" fmla="*/ 20 w 153"/>
                <a:gd name="T85" fmla="*/ 9 h 155"/>
                <a:gd name="T86" fmla="*/ 25 w 153"/>
                <a:gd name="T87" fmla="*/ 0 h 155"/>
                <a:gd name="T88" fmla="*/ 55 w 153"/>
                <a:gd name="T89" fmla="*/ 6 h 155"/>
                <a:gd name="T90" fmla="*/ 57 w 153"/>
                <a:gd name="T91" fmla="*/ 15 h 155"/>
                <a:gd name="T92" fmla="*/ 54 w 153"/>
                <a:gd name="T93" fmla="*/ 24 h 155"/>
                <a:gd name="T94" fmla="*/ 55 w 153"/>
                <a:gd name="T95" fmla="*/ 31 h 155"/>
                <a:gd name="T96" fmla="*/ 68 w 153"/>
                <a:gd name="T97" fmla="*/ 28 h 155"/>
                <a:gd name="T98" fmla="*/ 85 w 153"/>
                <a:gd name="T99" fmla="*/ 28 h 155"/>
                <a:gd name="T100" fmla="*/ 94 w 153"/>
                <a:gd name="T101" fmla="*/ 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55">
                  <a:moveTo>
                    <a:pt x="95" y="20"/>
                  </a:moveTo>
                  <a:lnTo>
                    <a:pt x="97" y="20"/>
                  </a:lnTo>
                  <a:lnTo>
                    <a:pt x="97" y="20"/>
                  </a:lnTo>
                  <a:lnTo>
                    <a:pt x="97" y="18"/>
                  </a:lnTo>
                  <a:lnTo>
                    <a:pt x="100" y="17"/>
                  </a:lnTo>
                  <a:lnTo>
                    <a:pt x="104" y="14"/>
                  </a:lnTo>
                  <a:lnTo>
                    <a:pt x="103" y="6"/>
                  </a:lnTo>
                  <a:lnTo>
                    <a:pt x="113" y="3"/>
                  </a:lnTo>
                  <a:lnTo>
                    <a:pt x="116" y="12"/>
                  </a:lnTo>
                  <a:lnTo>
                    <a:pt x="107" y="21"/>
                  </a:lnTo>
                  <a:lnTo>
                    <a:pt x="107" y="24"/>
                  </a:lnTo>
                  <a:lnTo>
                    <a:pt x="110" y="26"/>
                  </a:lnTo>
                  <a:lnTo>
                    <a:pt x="110" y="30"/>
                  </a:lnTo>
                  <a:lnTo>
                    <a:pt x="116" y="31"/>
                  </a:lnTo>
                  <a:lnTo>
                    <a:pt x="120" y="30"/>
                  </a:lnTo>
                  <a:lnTo>
                    <a:pt x="128" y="31"/>
                  </a:lnTo>
                  <a:lnTo>
                    <a:pt x="129" y="39"/>
                  </a:lnTo>
                  <a:lnTo>
                    <a:pt x="128" y="46"/>
                  </a:lnTo>
                  <a:lnTo>
                    <a:pt x="129" y="46"/>
                  </a:lnTo>
                  <a:lnTo>
                    <a:pt x="132" y="48"/>
                  </a:lnTo>
                  <a:lnTo>
                    <a:pt x="131" y="43"/>
                  </a:lnTo>
                  <a:lnTo>
                    <a:pt x="134" y="39"/>
                  </a:lnTo>
                  <a:lnTo>
                    <a:pt x="138" y="39"/>
                  </a:lnTo>
                  <a:lnTo>
                    <a:pt x="140" y="36"/>
                  </a:lnTo>
                  <a:lnTo>
                    <a:pt x="147" y="37"/>
                  </a:lnTo>
                  <a:lnTo>
                    <a:pt x="150" y="43"/>
                  </a:lnTo>
                  <a:lnTo>
                    <a:pt x="147" y="48"/>
                  </a:lnTo>
                  <a:lnTo>
                    <a:pt x="147" y="48"/>
                  </a:lnTo>
                  <a:lnTo>
                    <a:pt x="148" y="51"/>
                  </a:lnTo>
                  <a:lnTo>
                    <a:pt x="144" y="58"/>
                  </a:lnTo>
                  <a:lnTo>
                    <a:pt x="145" y="62"/>
                  </a:lnTo>
                  <a:lnTo>
                    <a:pt x="141" y="64"/>
                  </a:lnTo>
                  <a:lnTo>
                    <a:pt x="143" y="64"/>
                  </a:lnTo>
                  <a:lnTo>
                    <a:pt x="143" y="68"/>
                  </a:lnTo>
                  <a:lnTo>
                    <a:pt x="138" y="71"/>
                  </a:lnTo>
                  <a:lnTo>
                    <a:pt x="140" y="76"/>
                  </a:lnTo>
                  <a:lnTo>
                    <a:pt x="145" y="76"/>
                  </a:lnTo>
                  <a:lnTo>
                    <a:pt x="148" y="79"/>
                  </a:lnTo>
                  <a:lnTo>
                    <a:pt x="147" y="82"/>
                  </a:lnTo>
                  <a:lnTo>
                    <a:pt x="153" y="86"/>
                  </a:lnTo>
                  <a:lnTo>
                    <a:pt x="151" y="87"/>
                  </a:lnTo>
                  <a:lnTo>
                    <a:pt x="153" y="95"/>
                  </a:lnTo>
                  <a:lnTo>
                    <a:pt x="148" y="101"/>
                  </a:lnTo>
                  <a:lnTo>
                    <a:pt x="150" y="107"/>
                  </a:lnTo>
                  <a:lnTo>
                    <a:pt x="145" y="107"/>
                  </a:lnTo>
                  <a:lnTo>
                    <a:pt x="143" y="108"/>
                  </a:lnTo>
                  <a:lnTo>
                    <a:pt x="140" y="115"/>
                  </a:lnTo>
                  <a:lnTo>
                    <a:pt x="137" y="115"/>
                  </a:lnTo>
                  <a:lnTo>
                    <a:pt x="132" y="117"/>
                  </a:lnTo>
                  <a:lnTo>
                    <a:pt x="123" y="112"/>
                  </a:lnTo>
                  <a:lnTo>
                    <a:pt x="120" y="105"/>
                  </a:lnTo>
                  <a:lnTo>
                    <a:pt x="113" y="108"/>
                  </a:lnTo>
                  <a:lnTo>
                    <a:pt x="117" y="114"/>
                  </a:lnTo>
                  <a:lnTo>
                    <a:pt x="107" y="120"/>
                  </a:lnTo>
                  <a:lnTo>
                    <a:pt x="113" y="129"/>
                  </a:lnTo>
                  <a:lnTo>
                    <a:pt x="108" y="132"/>
                  </a:lnTo>
                  <a:lnTo>
                    <a:pt x="105" y="130"/>
                  </a:lnTo>
                  <a:lnTo>
                    <a:pt x="107" y="135"/>
                  </a:lnTo>
                  <a:lnTo>
                    <a:pt x="111" y="139"/>
                  </a:lnTo>
                  <a:lnTo>
                    <a:pt x="111" y="140"/>
                  </a:lnTo>
                  <a:lnTo>
                    <a:pt x="116" y="140"/>
                  </a:lnTo>
                  <a:lnTo>
                    <a:pt x="117" y="145"/>
                  </a:lnTo>
                  <a:lnTo>
                    <a:pt x="122" y="143"/>
                  </a:lnTo>
                  <a:lnTo>
                    <a:pt x="123" y="146"/>
                  </a:lnTo>
                  <a:lnTo>
                    <a:pt x="123" y="146"/>
                  </a:lnTo>
                  <a:lnTo>
                    <a:pt x="111" y="154"/>
                  </a:lnTo>
                  <a:lnTo>
                    <a:pt x="108" y="154"/>
                  </a:lnTo>
                  <a:lnTo>
                    <a:pt x="108" y="151"/>
                  </a:lnTo>
                  <a:lnTo>
                    <a:pt x="105" y="148"/>
                  </a:lnTo>
                  <a:lnTo>
                    <a:pt x="104" y="154"/>
                  </a:lnTo>
                  <a:lnTo>
                    <a:pt x="103" y="155"/>
                  </a:lnTo>
                  <a:lnTo>
                    <a:pt x="103" y="151"/>
                  </a:lnTo>
                  <a:lnTo>
                    <a:pt x="98" y="151"/>
                  </a:lnTo>
                  <a:lnTo>
                    <a:pt x="100" y="149"/>
                  </a:lnTo>
                  <a:lnTo>
                    <a:pt x="94" y="146"/>
                  </a:lnTo>
                  <a:lnTo>
                    <a:pt x="92" y="151"/>
                  </a:lnTo>
                  <a:lnTo>
                    <a:pt x="95" y="152"/>
                  </a:lnTo>
                  <a:lnTo>
                    <a:pt x="91" y="154"/>
                  </a:lnTo>
                  <a:lnTo>
                    <a:pt x="88" y="151"/>
                  </a:lnTo>
                  <a:lnTo>
                    <a:pt x="88" y="146"/>
                  </a:lnTo>
                  <a:lnTo>
                    <a:pt x="86" y="140"/>
                  </a:lnTo>
                  <a:lnTo>
                    <a:pt x="77" y="137"/>
                  </a:lnTo>
                  <a:lnTo>
                    <a:pt x="77" y="126"/>
                  </a:lnTo>
                  <a:lnTo>
                    <a:pt x="71" y="126"/>
                  </a:lnTo>
                  <a:lnTo>
                    <a:pt x="70" y="124"/>
                  </a:lnTo>
                  <a:lnTo>
                    <a:pt x="70" y="120"/>
                  </a:lnTo>
                  <a:lnTo>
                    <a:pt x="65" y="118"/>
                  </a:lnTo>
                  <a:lnTo>
                    <a:pt x="65" y="111"/>
                  </a:lnTo>
                  <a:lnTo>
                    <a:pt x="62" y="112"/>
                  </a:lnTo>
                  <a:lnTo>
                    <a:pt x="60" y="108"/>
                  </a:lnTo>
                  <a:lnTo>
                    <a:pt x="58" y="111"/>
                  </a:lnTo>
                  <a:lnTo>
                    <a:pt x="54" y="111"/>
                  </a:lnTo>
                  <a:lnTo>
                    <a:pt x="49" y="107"/>
                  </a:lnTo>
                  <a:lnTo>
                    <a:pt x="48" y="104"/>
                  </a:lnTo>
                  <a:lnTo>
                    <a:pt x="49" y="99"/>
                  </a:lnTo>
                  <a:lnTo>
                    <a:pt x="48" y="99"/>
                  </a:lnTo>
                  <a:lnTo>
                    <a:pt x="46" y="98"/>
                  </a:lnTo>
                  <a:lnTo>
                    <a:pt x="48" y="96"/>
                  </a:lnTo>
                  <a:lnTo>
                    <a:pt x="48" y="92"/>
                  </a:lnTo>
                  <a:lnTo>
                    <a:pt x="43" y="87"/>
                  </a:lnTo>
                  <a:lnTo>
                    <a:pt x="34" y="87"/>
                  </a:lnTo>
                  <a:lnTo>
                    <a:pt x="33" y="83"/>
                  </a:lnTo>
                  <a:lnTo>
                    <a:pt x="30" y="83"/>
                  </a:lnTo>
                  <a:lnTo>
                    <a:pt x="31" y="87"/>
                  </a:lnTo>
                  <a:lnTo>
                    <a:pt x="28" y="89"/>
                  </a:lnTo>
                  <a:lnTo>
                    <a:pt x="28" y="89"/>
                  </a:lnTo>
                  <a:lnTo>
                    <a:pt x="25" y="86"/>
                  </a:lnTo>
                  <a:lnTo>
                    <a:pt x="27" y="83"/>
                  </a:lnTo>
                  <a:lnTo>
                    <a:pt x="25" y="80"/>
                  </a:lnTo>
                  <a:lnTo>
                    <a:pt x="20" y="80"/>
                  </a:lnTo>
                  <a:lnTo>
                    <a:pt x="20" y="76"/>
                  </a:lnTo>
                  <a:lnTo>
                    <a:pt x="18" y="77"/>
                  </a:lnTo>
                  <a:lnTo>
                    <a:pt x="15" y="77"/>
                  </a:lnTo>
                  <a:lnTo>
                    <a:pt x="14" y="67"/>
                  </a:lnTo>
                  <a:lnTo>
                    <a:pt x="11" y="62"/>
                  </a:lnTo>
                  <a:lnTo>
                    <a:pt x="8" y="64"/>
                  </a:lnTo>
                  <a:lnTo>
                    <a:pt x="6" y="61"/>
                  </a:lnTo>
                  <a:lnTo>
                    <a:pt x="9" y="58"/>
                  </a:lnTo>
                  <a:lnTo>
                    <a:pt x="6" y="58"/>
                  </a:lnTo>
                  <a:lnTo>
                    <a:pt x="6" y="52"/>
                  </a:lnTo>
                  <a:lnTo>
                    <a:pt x="5" y="54"/>
                  </a:lnTo>
                  <a:lnTo>
                    <a:pt x="5" y="51"/>
                  </a:lnTo>
                  <a:lnTo>
                    <a:pt x="2" y="51"/>
                  </a:lnTo>
                  <a:lnTo>
                    <a:pt x="5" y="43"/>
                  </a:lnTo>
                  <a:lnTo>
                    <a:pt x="0" y="39"/>
                  </a:lnTo>
                  <a:lnTo>
                    <a:pt x="2" y="33"/>
                  </a:lnTo>
                  <a:lnTo>
                    <a:pt x="5" y="33"/>
                  </a:lnTo>
                  <a:lnTo>
                    <a:pt x="11" y="12"/>
                  </a:lnTo>
                  <a:lnTo>
                    <a:pt x="20" y="9"/>
                  </a:lnTo>
                  <a:lnTo>
                    <a:pt x="24" y="2"/>
                  </a:lnTo>
                  <a:lnTo>
                    <a:pt x="24" y="2"/>
                  </a:lnTo>
                  <a:lnTo>
                    <a:pt x="25" y="0"/>
                  </a:lnTo>
                  <a:lnTo>
                    <a:pt x="39" y="0"/>
                  </a:lnTo>
                  <a:lnTo>
                    <a:pt x="52" y="9"/>
                  </a:lnTo>
                  <a:lnTo>
                    <a:pt x="55" y="6"/>
                  </a:lnTo>
                  <a:lnTo>
                    <a:pt x="60" y="11"/>
                  </a:lnTo>
                  <a:lnTo>
                    <a:pt x="60" y="11"/>
                  </a:lnTo>
                  <a:lnTo>
                    <a:pt x="57" y="15"/>
                  </a:lnTo>
                  <a:lnTo>
                    <a:pt x="57" y="15"/>
                  </a:lnTo>
                  <a:lnTo>
                    <a:pt x="52" y="20"/>
                  </a:lnTo>
                  <a:lnTo>
                    <a:pt x="54" y="24"/>
                  </a:lnTo>
                  <a:lnTo>
                    <a:pt x="52" y="28"/>
                  </a:lnTo>
                  <a:lnTo>
                    <a:pt x="55" y="31"/>
                  </a:lnTo>
                  <a:lnTo>
                    <a:pt x="55" y="31"/>
                  </a:lnTo>
                  <a:lnTo>
                    <a:pt x="60" y="31"/>
                  </a:lnTo>
                  <a:lnTo>
                    <a:pt x="60" y="31"/>
                  </a:lnTo>
                  <a:lnTo>
                    <a:pt x="68" y="28"/>
                  </a:lnTo>
                  <a:lnTo>
                    <a:pt x="70" y="34"/>
                  </a:lnTo>
                  <a:lnTo>
                    <a:pt x="83" y="36"/>
                  </a:lnTo>
                  <a:lnTo>
                    <a:pt x="85" y="28"/>
                  </a:lnTo>
                  <a:lnTo>
                    <a:pt x="83" y="26"/>
                  </a:lnTo>
                  <a:lnTo>
                    <a:pt x="91" y="27"/>
                  </a:lnTo>
                  <a:lnTo>
                    <a:pt x="94" y="20"/>
                  </a:lnTo>
                  <a:lnTo>
                    <a:pt x="94" y="20"/>
                  </a:lnTo>
                  <a:lnTo>
                    <a:pt x="95" y="2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0" name="Freeform 52">
              <a:extLst>
                <a:ext uri="{FF2B5EF4-FFF2-40B4-BE49-F238E27FC236}">
                  <a16:creationId xmlns:a16="http://schemas.microsoft.com/office/drawing/2014/main" id="{410950AA-AA5A-42B3-A3C4-DB6B703FEC76}"/>
                </a:ext>
              </a:extLst>
            </p:cNvPr>
            <p:cNvSpPr>
              <a:spLocks/>
            </p:cNvSpPr>
            <p:nvPr/>
          </p:nvSpPr>
          <p:spPr bwMode="auto">
            <a:xfrm>
              <a:off x="9858375" y="4913313"/>
              <a:ext cx="388938" cy="382588"/>
            </a:xfrm>
            <a:custGeom>
              <a:avLst/>
              <a:gdLst>
                <a:gd name="T0" fmla="*/ 126 w 245"/>
                <a:gd name="T1" fmla="*/ 229 h 241"/>
                <a:gd name="T2" fmla="*/ 113 w 245"/>
                <a:gd name="T3" fmla="*/ 231 h 241"/>
                <a:gd name="T4" fmla="*/ 108 w 245"/>
                <a:gd name="T5" fmla="*/ 238 h 241"/>
                <a:gd name="T6" fmla="*/ 107 w 245"/>
                <a:gd name="T7" fmla="*/ 223 h 241"/>
                <a:gd name="T8" fmla="*/ 89 w 245"/>
                <a:gd name="T9" fmla="*/ 222 h 241"/>
                <a:gd name="T10" fmla="*/ 86 w 245"/>
                <a:gd name="T11" fmla="*/ 213 h 241"/>
                <a:gd name="T12" fmla="*/ 82 w 245"/>
                <a:gd name="T13" fmla="*/ 198 h 241"/>
                <a:gd name="T14" fmla="*/ 76 w 245"/>
                <a:gd name="T15" fmla="*/ 210 h 241"/>
                <a:gd name="T16" fmla="*/ 73 w 245"/>
                <a:gd name="T17" fmla="*/ 212 h 241"/>
                <a:gd name="T18" fmla="*/ 62 w 245"/>
                <a:gd name="T19" fmla="*/ 218 h 241"/>
                <a:gd name="T20" fmla="*/ 49 w 245"/>
                <a:gd name="T21" fmla="*/ 226 h 241"/>
                <a:gd name="T22" fmla="*/ 39 w 245"/>
                <a:gd name="T23" fmla="*/ 223 h 241"/>
                <a:gd name="T24" fmla="*/ 31 w 245"/>
                <a:gd name="T25" fmla="*/ 220 h 241"/>
                <a:gd name="T26" fmla="*/ 36 w 245"/>
                <a:gd name="T27" fmla="*/ 207 h 241"/>
                <a:gd name="T28" fmla="*/ 39 w 245"/>
                <a:gd name="T29" fmla="*/ 203 h 241"/>
                <a:gd name="T30" fmla="*/ 18 w 245"/>
                <a:gd name="T31" fmla="*/ 192 h 241"/>
                <a:gd name="T32" fmla="*/ 3 w 245"/>
                <a:gd name="T33" fmla="*/ 194 h 241"/>
                <a:gd name="T34" fmla="*/ 19 w 245"/>
                <a:gd name="T35" fmla="*/ 176 h 241"/>
                <a:gd name="T36" fmla="*/ 12 w 245"/>
                <a:gd name="T37" fmla="*/ 159 h 241"/>
                <a:gd name="T38" fmla="*/ 9 w 245"/>
                <a:gd name="T39" fmla="*/ 147 h 241"/>
                <a:gd name="T40" fmla="*/ 9 w 245"/>
                <a:gd name="T41" fmla="*/ 114 h 241"/>
                <a:gd name="T42" fmla="*/ 9 w 245"/>
                <a:gd name="T43" fmla="*/ 104 h 241"/>
                <a:gd name="T44" fmla="*/ 4 w 245"/>
                <a:gd name="T45" fmla="*/ 79 h 241"/>
                <a:gd name="T46" fmla="*/ 13 w 245"/>
                <a:gd name="T47" fmla="*/ 78 h 241"/>
                <a:gd name="T48" fmla="*/ 30 w 245"/>
                <a:gd name="T49" fmla="*/ 78 h 241"/>
                <a:gd name="T50" fmla="*/ 58 w 245"/>
                <a:gd name="T51" fmla="*/ 75 h 241"/>
                <a:gd name="T52" fmla="*/ 92 w 245"/>
                <a:gd name="T53" fmla="*/ 53 h 241"/>
                <a:gd name="T54" fmla="*/ 113 w 245"/>
                <a:gd name="T55" fmla="*/ 54 h 241"/>
                <a:gd name="T56" fmla="*/ 144 w 245"/>
                <a:gd name="T57" fmla="*/ 47 h 241"/>
                <a:gd name="T58" fmla="*/ 156 w 245"/>
                <a:gd name="T59" fmla="*/ 33 h 241"/>
                <a:gd name="T60" fmla="*/ 163 w 245"/>
                <a:gd name="T61" fmla="*/ 28 h 241"/>
                <a:gd name="T62" fmla="*/ 173 w 245"/>
                <a:gd name="T63" fmla="*/ 13 h 241"/>
                <a:gd name="T64" fmla="*/ 190 w 245"/>
                <a:gd name="T65" fmla="*/ 0 h 241"/>
                <a:gd name="T66" fmla="*/ 196 w 245"/>
                <a:gd name="T67" fmla="*/ 44 h 241"/>
                <a:gd name="T68" fmla="*/ 197 w 245"/>
                <a:gd name="T69" fmla="*/ 66 h 241"/>
                <a:gd name="T70" fmla="*/ 202 w 245"/>
                <a:gd name="T71" fmla="*/ 67 h 241"/>
                <a:gd name="T72" fmla="*/ 212 w 245"/>
                <a:gd name="T73" fmla="*/ 70 h 241"/>
                <a:gd name="T74" fmla="*/ 227 w 245"/>
                <a:gd name="T75" fmla="*/ 83 h 241"/>
                <a:gd name="T76" fmla="*/ 239 w 245"/>
                <a:gd name="T77" fmla="*/ 104 h 241"/>
                <a:gd name="T78" fmla="*/ 239 w 245"/>
                <a:gd name="T79" fmla="*/ 116 h 241"/>
                <a:gd name="T80" fmla="*/ 237 w 245"/>
                <a:gd name="T81" fmla="*/ 125 h 241"/>
                <a:gd name="T82" fmla="*/ 230 w 245"/>
                <a:gd name="T83" fmla="*/ 128 h 241"/>
                <a:gd name="T84" fmla="*/ 210 w 245"/>
                <a:gd name="T85" fmla="*/ 138 h 241"/>
                <a:gd name="T86" fmla="*/ 204 w 245"/>
                <a:gd name="T87" fmla="*/ 154 h 241"/>
                <a:gd name="T88" fmla="*/ 215 w 245"/>
                <a:gd name="T89" fmla="*/ 169 h 241"/>
                <a:gd name="T90" fmla="*/ 213 w 245"/>
                <a:gd name="T91" fmla="*/ 176 h 241"/>
                <a:gd name="T92" fmla="*/ 222 w 245"/>
                <a:gd name="T93" fmla="*/ 182 h 241"/>
                <a:gd name="T94" fmla="*/ 170 w 245"/>
                <a:gd name="T95" fmla="*/ 197 h 241"/>
                <a:gd name="T96" fmla="*/ 157 w 245"/>
                <a:gd name="T97" fmla="*/ 207 h 241"/>
                <a:gd name="T98" fmla="*/ 156 w 245"/>
                <a:gd name="T99" fmla="*/ 223 h 241"/>
                <a:gd name="T100" fmla="*/ 144 w 245"/>
                <a:gd name="T101" fmla="*/ 229 h 241"/>
                <a:gd name="T102" fmla="*/ 142 w 245"/>
                <a:gd name="T103" fmla="*/ 235 h 241"/>
                <a:gd name="T104" fmla="*/ 133 w 245"/>
                <a:gd name="T105" fmla="*/ 23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5" h="241">
                  <a:moveTo>
                    <a:pt x="126" y="240"/>
                  </a:moveTo>
                  <a:lnTo>
                    <a:pt x="129" y="235"/>
                  </a:lnTo>
                  <a:lnTo>
                    <a:pt x="126" y="229"/>
                  </a:lnTo>
                  <a:lnTo>
                    <a:pt x="119" y="228"/>
                  </a:lnTo>
                  <a:lnTo>
                    <a:pt x="117" y="231"/>
                  </a:lnTo>
                  <a:lnTo>
                    <a:pt x="113" y="231"/>
                  </a:lnTo>
                  <a:lnTo>
                    <a:pt x="110" y="235"/>
                  </a:lnTo>
                  <a:lnTo>
                    <a:pt x="111" y="240"/>
                  </a:lnTo>
                  <a:lnTo>
                    <a:pt x="108" y="238"/>
                  </a:lnTo>
                  <a:lnTo>
                    <a:pt x="107" y="238"/>
                  </a:lnTo>
                  <a:lnTo>
                    <a:pt x="108" y="232"/>
                  </a:lnTo>
                  <a:lnTo>
                    <a:pt x="107" y="223"/>
                  </a:lnTo>
                  <a:lnTo>
                    <a:pt x="99" y="222"/>
                  </a:lnTo>
                  <a:lnTo>
                    <a:pt x="95" y="223"/>
                  </a:lnTo>
                  <a:lnTo>
                    <a:pt x="89" y="222"/>
                  </a:lnTo>
                  <a:lnTo>
                    <a:pt x="89" y="218"/>
                  </a:lnTo>
                  <a:lnTo>
                    <a:pt x="86" y="216"/>
                  </a:lnTo>
                  <a:lnTo>
                    <a:pt x="86" y="213"/>
                  </a:lnTo>
                  <a:lnTo>
                    <a:pt x="95" y="204"/>
                  </a:lnTo>
                  <a:lnTo>
                    <a:pt x="92" y="195"/>
                  </a:lnTo>
                  <a:lnTo>
                    <a:pt x="82" y="198"/>
                  </a:lnTo>
                  <a:lnTo>
                    <a:pt x="83" y="206"/>
                  </a:lnTo>
                  <a:lnTo>
                    <a:pt x="79" y="210"/>
                  </a:lnTo>
                  <a:lnTo>
                    <a:pt x="76" y="210"/>
                  </a:lnTo>
                  <a:lnTo>
                    <a:pt x="76" y="212"/>
                  </a:lnTo>
                  <a:lnTo>
                    <a:pt x="76" y="212"/>
                  </a:lnTo>
                  <a:lnTo>
                    <a:pt x="73" y="212"/>
                  </a:lnTo>
                  <a:lnTo>
                    <a:pt x="73" y="212"/>
                  </a:lnTo>
                  <a:lnTo>
                    <a:pt x="70" y="219"/>
                  </a:lnTo>
                  <a:lnTo>
                    <a:pt x="62" y="218"/>
                  </a:lnTo>
                  <a:lnTo>
                    <a:pt x="64" y="220"/>
                  </a:lnTo>
                  <a:lnTo>
                    <a:pt x="62" y="228"/>
                  </a:lnTo>
                  <a:lnTo>
                    <a:pt x="49" y="226"/>
                  </a:lnTo>
                  <a:lnTo>
                    <a:pt x="47" y="220"/>
                  </a:lnTo>
                  <a:lnTo>
                    <a:pt x="39" y="223"/>
                  </a:lnTo>
                  <a:lnTo>
                    <a:pt x="39" y="223"/>
                  </a:lnTo>
                  <a:lnTo>
                    <a:pt x="34" y="223"/>
                  </a:lnTo>
                  <a:lnTo>
                    <a:pt x="34" y="223"/>
                  </a:lnTo>
                  <a:lnTo>
                    <a:pt x="31" y="220"/>
                  </a:lnTo>
                  <a:lnTo>
                    <a:pt x="33" y="216"/>
                  </a:lnTo>
                  <a:lnTo>
                    <a:pt x="31" y="212"/>
                  </a:lnTo>
                  <a:lnTo>
                    <a:pt x="36" y="207"/>
                  </a:lnTo>
                  <a:lnTo>
                    <a:pt x="36" y="207"/>
                  </a:lnTo>
                  <a:lnTo>
                    <a:pt x="39" y="203"/>
                  </a:lnTo>
                  <a:lnTo>
                    <a:pt x="39" y="203"/>
                  </a:lnTo>
                  <a:lnTo>
                    <a:pt x="34" y="198"/>
                  </a:lnTo>
                  <a:lnTo>
                    <a:pt x="31" y="201"/>
                  </a:lnTo>
                  <a:lnTo>
                    <a:pt x="18" y="192"/>
                  </a:lnTo>
                  <a:lnTo>
                    <a:pt x="4" y="192"/>
                  </a:lnTo>
                  <a:lnTo>
                    <a:pt x="3" y="194"/>
                  </a:lnTo>
                  <a:lnTo>
                    <a:pt x="3" y="194"/>
                  </a:lnTo>
                  <a:lnTo>
                    <a:pt x="4" y="184"/>
                  </a:lnTo>
                  <a:lnTo>
                    <a:pt x="15" y="182"/>
                  </a:lnTo>
                  <a:lnTo>
                    <a:pt x="19" y="176"/>
                  </a:lnTo>
                  <a:lnTo>
                    <a:pt x="18" y="167"/>
                  </a:lnTo>
                  <a:lnTo>
                    <a:pt x="12" y="163"/>
                  </a:lnTo>
                  <a:lnTo>
                    <a:pt x="12" y="159"/>
                  </a:lnTo>
                  <a:lnTo>
                    <a:pt x="9" y="151"/>
                  </a:lnTo>
                  <a:lnTo>
                    <a:pt x="9" y="151"/>
                  </a:lnTo>
                  <a:lnTo>
                    <a:pt x="9" y="147"/>
                  </a:lnTo>
                  <a:lnTo>
                    <a:pt x="6" y="142"/>
                  </a:lnTo>
                  <a:lnTo>
                    <a:pt x="0" y="128"/>
                  </a:lnTo>
                  <a:lnTo>
                    <a:pt x="9" y="114"/>
                  </a:lnTo>
                  <a:lnTo>
                    <a:pt x="6" y="110"/>
                  </a:lnTo>
                  <a:lnTo>
                    <a:pt x="6" y="106"/>
                  </a:lnTo>
                  <a:lnTo>
                    <a:pt x="9" y="104"/>
                  </a:lnTo>
                  <a:lnTo>
                    <a:pt x="13" y="104"/>
                  </a:lnTo>
                  <a:lnTo>
                    <a:pt x="0" y="78"/>
                  </a:lnTo>
                  <a:lnTo>
                    <a:pt x="4" y="79"/>
                  </a:lnTo>
                  <a:lnTo>
                    <a:pt x="7" y="75"/>
                  </a:lnTo>
                  <a:lnTo>
                    <a:pt x="10" y="75"/>
                  </a:lnTo>
                  <a:lnTo>
                    <a:pt x="13" y="78"/>
                  </a:lnTo>
                  <a:lnTo>
                    <a:pt x="18" y="79"/>
                  </a:lnTo>
                  <a:lnTo>
                    <a:pt x="25" y="76"/>
                  </a:lnTo>
                  <a:lnTo>
                    <a:pt x="30" y="78"/>
                  </a:lnTo>
                  <a:lnTo>
                    <a:pt x="55" y="78"/>
                  </a:lnTo>
                  <a:lnTo>
                    <a:pt x="56" y="76"/>
                  </a:lnTo>
                  <a:lnTo>
                    <a:pt x="58" y="75"/>
                  </a:lnTo>
                  <a:lnTo>
                    <a:pt x="65" y="81"/>
                  </a:lnTo>
                  <a:lnTo>
                    <a:pt x="74" y="79"/>
                  </a:lnTo>
                  <a:lnTo>
                    <a:pt x="92" y="53"/>
                  </a:lnTo>
                  <a:lnTo>
                    <a:pt x="98" y="51"/>
                  </a:lnTo>
                  <a:lnTo>
                    <a:pt x="105" y="56"/>
                  </a:lnTo>
                  <a:lnTo>
                    <a:pt x="113" y="54"/>
                  </a:lnTo>
                  <a:lnTo>
                    <a:pt x="122" y="57"/>
                  </a:lnTo>
                  <a:lnTo>
                    <a:pt x="139" y="51"/>
                  </a:lnTo>
                  <a:lnTo>
                    <a:pt x="144" y="47"/>
                  </a:lnTo>
                  <a:lnTo>
                    <a:pt x="148" y="42"/>
                  </a:lnTo>
                  <a:lnTo>
                    <a:pt x="154" y="36"/>
                  </a:lnTo>
                  <a:lnTo>
                    <a:pt x="156" y="33"/>
                  </a:lnTo>
                  <a:lnTo>
                    <a:pt x="159" y="29"/>
                  </a:lnTo>
                  <a:lnTo>
                    <a:pt x="159" y="26"/>
                  </a:lnTo>
                  <a:lnTo>
                    <a:pt x="163" y="28"/>
                  </a:lnTo>
                  <a:lnTo>
                    <a:pt x="167" y="20"/>
                  </a:lnTo>
                  <a:lnTo>
                    <a:pt x="175" y="16"/>
                  </a:lnTo>
                  <a:lnTo>
                    <a:pt x="173" y="13"/>
                  </a:lnTo>
                  <a:lnTo>
                    <a:pt x="178" y="5"/>
                  </a:lnTo>
                  <a:lnTo>
                    <a:pt x="190" y="0"/>
                  </a:lnTo>
                  <a:lnTo>
                    <a:pt x="190" y="0"/>
                  </a:lnTo>
                  <a:lnTo>
                    <a:pt x="196" y="35"/>
                  </a:lnTo>
                  <a:lnTo>
                    <a:pt x="194" y="41"/>
                  </a:lnTo>
                  <a:lnTo>
                    <a:pt x="196" y="44"/>
                  </a:lnTo>
                  <a:lnTo>
                    <a:pt x="199" y="44"/>
                  </a:lnTo>
                  <a:lnTo>
                    <a:pt x="196" y="51"/>
                  </a:lnTo>
                  <a:lnTo>
                    <a:pt x="197" y="66"/>
                  </a:lnTo>
                  <a:lnTo>
                    <a:pt x="199" y="63"/>
                  </a:lnTo>
                  <a:lnTo>
                    <a:pt x="199" y="66"/>
                  </a:lnTo>
                  <a:lnTo>
                    <a:pt x="202" y="67"/>
                  </a:lnTo>
                  <a:lnTo>
                    <a:pt x="209" y="69"/>
                  </a:lnTo>
                  <a:lnTo>
                    <a:pt x="210" y="67"/>
                  </a:lnTo>
                  <a:lnTo>
                    <a:pt x="212" y="70"/>
                  </a:lnTo>
                  <a:lnTo>
                    <a:pt x="219" y="70"/>
                  </a:lnTo>
                  <a:lnTo>
                    <a:pt x="225" y="79"/>
                  </a:lnTo>
                  <a:lnTo>
                    <a:pt x="227" y="83"/>
                  </a:lnTo>
                  <a:lnTo>
                    <a:pt x="225" y="86"/>
                  </a:lnTo>
                  <a:lnTo>
                    <a:pt x="233" y="91"/>
                  </a:lnTo>
                  <a:lnTo>
                    <a:pt x="239" y="104"/>
                  </a:lnTo>
                  <a:lnTo>
                    <a:pt x="243" y="106"/>
                  </a:lnTo>
                  <a:lnTo>
                    <a:pt x="245" y="109"/>
                  </a:lnTo>
                  <a:lnTo>
                    <a:pt x="239" y="116"/>
                  </a:lnTo>
                  <a:lnTo>
                    <a:pt x="240" y="119"/>
                  </a:lnTo>
                  <a:lnTo>
                    <a:pt x="236" y="122"/>
                  </a:lnTo>
                  <a:lnTo>
                    <a:pt x="237" y="125"/>
                  </a:lnTo>
                  <a:lnTo>
                    <a:pt x="236" y="128"/>
                  </a:lnTo>
                  <a:lnTo>
                    <a:pt x="236" y="128"/>
                  </a:lnTo>
                  <a:lnTo>
                    <a:pt x="230" y="128"/>
                  </a:lnTo>
                  <a:lnTo>
                    <a:pt x="225" y="132"/>
                  </a:lnTo>
                  <a:lnTo>
                    <a:pt x="219" y="132"/>
                  </a:lnTo>
                  <a:lnTo>
                    <a:pt x="210" y="138"/>
                  </a:lnTo>
                  <a:lnTo>
                    <a:pt x="207" y="147"/>
                  </a:lnTo>
                  <a:lnTo>
                    <a:pt x="209" y="148"/>
                  </a:lnTo>
                  <a:lnTo>
                    <a:pt x="204" y="154"/>
                  </a:lnTo>
                  <a:lnTo>
                    <a:pt x="206" y="160"/>
                  </a:lnTo>
                  <a:lnTo>
                    <a:pt x="215" y="165"/>
                  </a:lnTo>
                  <a:lnTo>
                    <a:pt x="215" y="169"/>
                  </a:lnTo>
                  <a:lnTo>
                    <a:pt x="212" y="172"/>
                  </a:lnTo>
                  <a:lnTo>
                    <a:pt x="216" y="176"/>
                  </a:lnTo>
                  <a:lnTo>
                    <a:pt x="213" y="176"/>
                  </a:lnTo>
                  <a:lnTo>
                    <a:pt x="216" y="179"/>
                  </a:lnTo>
                  <a:lnTo>
                    <a:pt x="221" y="179"/>
                  </a:lnTo>
                  <a:lnTo>
                    <a:pt x="222" y="182"/>
                  </a:lnTo>
                  <a:lnTo>
                    <a:pt x="222" y="182"/>
                  </a:lnTo>
                  <a:lnTo>
                    <a:pt x="173" y="192"/>
                  </a:lnTo>
                  <a:lnTo>
                    <a:pt x="170" y="197"/>
                  </a:lnTo>
                  <a:lnTo>
                    <a:pt x="164" y="198"/>
                  </a:lnTo>
                  <a:lnTo>
                    <a:pt x="164" y="201"/>
                  </a:lnTo>
                  <a:lnTo>
                    <a:pt x="157" y="207"/>
                  </a:lnTo>
                  <a:lnTo>
                    <a:pt x="160" y="213"/>
                  </a:lnTo>
                  <a:lnTo>
                    <a:pt x="156" y="219"/>
                  </a:lnTo>
                  <a:lnTo>
                    <a:pt x="156" y="223"/>
                  </a:lnTo>
                  <a:lnTo>
                    <a:pt x="151" y="223"/>
                  </a:lnTo>
                  <a:lnTo>
                    <a:pt x="150" y="228"/>
                  </a:lnTo>
                  <a:lnTo>
                    <a:pt x="144" y="229"/>
                  </a:lnTo>
                  <a:lnTo>
                    <a:pt x="145" y="232"/>
                  </a:lnTo>
                  <a:lnTo>
                    <a:pt x="142" y="232"/>
                  </a:lnTo>
                  <a:lnTo>
                    <a:pt x="142" y="235"/>
                  </a:lnTo>
                  <a:lnTo>
                    <a:pt x="136" y="234"/>
                  </a:lnTo>
                  <a:lnTo>
                    <a:pt x="138" y="238"/>
                  </a:lnTo>
                  <a:lnTo>
                    <a:pt x="133" y="237"/>
                  </a:lnTo>
                  <a:lnTo>
                    <a:pt x="132" y="241"/>
                  </a:lnTo>
                  <a:lnTo>
                    <a:pt x="126" y="24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1" name="Freeform 53">
              <a:extLst>
                <a:ext uri="{FF2B5EF4-FFF2-40B4-BE49-F238E27FC236}">
                  <a16:creationId xmlns:a16="http://schemas.microsoft.com/office/drawing/2014/main" id="{0A1ED44B-4261-41B3-80D5-7B009C9C7E00}"/>
                </a:ext>
              </a:extLst>
            </p:cNvPr>
            <p:cNvSpPr>
              <a:spLocks/>
            </p:cNvSpPr>
            <p:nvPr/>
          </p:nvSpPr>
          <p:spPr bwMode="auto">
            <a:xfrm>
              <a:off x="9209088" y="5959475"/>
              <a:ext cx="269875" cy="381000"/>
            </a:xfrm>
            <a:custGeom>
              <a:avLst/>
              <a:gdLst>
                <a:gd name="T0" fmla="*/ 27 w 170"/>
                <a:gd name="T1" fmla="*/ 199 h 240"/>
                <a:gd name="T2" fmla="*/ 43 w 170"/>
                <a:gd name="T3" fmla="*/ 189 h 240"/>
                <a:gd name="T4" fmla="*/ 47 w 170"/>
                <a:gd name="T5" fmla="*/ 182 h 240"/>
                <a:gd name="T6" fmla="*/ 25 w 170"/>
                <a:gd name="T7" fmla="*/ 190 h 240"/>
                <a:gd name="T8" fmla="*/ 16 w 170"/>
                <a:gd name="T9" fmla="*/ 180 h 240"/>
                <a:gd name="T10" fmla="*/ 24 w 170"/>
                <a:gd name="T11" fmla="*/ 93 h 240"/>
                <a:gd name="T12" fmla="*/ 30 w 170"/>
                <a:gd name="T13" fmla="*/ 9 h 240"/>
                <a:gd name="T14" fmla="*/ 33 w 170"/>
                <a:gd name="T15" fmla="*/ 9 h 240"/>
                <a:gd name="T16" fmla="*/ 49 w 170"/>
                <a:gd name="T17" fmla="*/ 0 h 240"/>
                <a:gd name="T18" fmla="*/ 61 w 170"/>
                <a:gd name="T19" fmla="*/ 2 h 240"/>
                <a:gd name="T20" fmla="*/ 71 w 170"/>
                <a:gd name="T21" fmla="*/ 2 h 240"/>
                <a:gd name="T22" fmla="*/ 141 w 170"/>
                <a:gd name="T23" fmla="*/ 43 h 240"/>
                <a:gd name="T24" fmla="*/ 129 w 170"/>
                <a:gd name="T25" fmla="*/ 56 h 240"/>
                <a:gd name="T26" fmla="*/ 141 w 170"/>
                <a:gd name="T27" fmla="*/ 70 h 240"/>
                <a:gd name="T28" fmla="*/ 127 w 170"/>
                <a:gd name="T29" fmla="*/ 89 h 240"/>
                <a:gd name="T30" fmla="*/ 132 w 170"/>
                <a:gd name="T31" fmla="*/ 93 h 240"/>
                <a:gd name="T32" fmla="*/ 136 w 170"/>
                <a:gd name="T33" fmla="*/ 96 h 240"/>
                <a:gd name="T34" fmla="*/ 130 w 170"/>
                <a:gd name="T35" fmla="*/ 104 h 240"/>
                <a:gd name="T36" fmla="*/ 135 w 170"/>
                <a:gd name="T37" fmla="*/ 115 h 240"/>
                <a:gd name="T38" fmla="*/ 150 w 170"/>
                <a:gd name="T39" fmla="*/ 120 h 240"/>
                <a:gd name="T40" fmla="*/ 156 w 170"/>
                <a:gd name="T41" fmla="*/ 121 h 240"/>
                <a:gd name="T42" fmla="*/ 164 w 170"/>
                <a:gd name="T43" fmla="*/ 120 h 240"/>
                <a:gd name="T44" fmla="*/ 170 w 170"/>
                <a:gd name="T45" fmla="*/ 130 h 240"/>
                <a:gd name="T46" fmla="*/ 164 w 170"/>
                <a:gd name="T47" fmla="*/ 140 h 240"/>
                <a:gd name="T48" fmla="*/ 148 w 170"/>
                <a:gd name="T49" fmla="*/ 177 h 240"/>
                <a:gd name="T50" fmla="*/ 113 w 170"/>
                <a:gd name="T51" fmla="*/ 199 h 240"/>
                <a:gd name="T52" fmla="*/ 104 w 170"/>
                <a:gd name="T53" fmla="*/ 211 h 240"/>
                <a:gd name="T54" fmla="*/ 96 w 170"/>
                <a:gd name="T55" fmla="*/ 224 h 240"/>
                <a:gd name="T56" fmla="*/ 31 w 170"/>
                <a:gd name="T57" fmla="*/ 240 h 240"/>
                <a:gd name="T58" fmla="*/ 0 w 170"/>
                <a:gd name="T59" fmla="*/ 224 h 240"/>
                <a:gd name="T60" fmla="*/ 7 w 170"/>
                <a:gd name="T61" fmla="*/ 221 h 240"/>
                <a:gd name="T62" fmla="*/ 22 w 170"/>
                <a:gd name="T63" fmla="*/ 218 h 240"/>
                <a:gd name="T64" fmla="*/ 19 w 170"/>
                <a:gd name="T65" fmla="*/ 215 h 240"/>
                <a:gd name="T66" fmla="*/ 22 w 170"/>
                <a:gd name="T67" fmla="*/ 202 h 240"/>
                <a:gd name="T68" fmla="*/ 34 w 170"/>
                <a:gd name="T69" fmla="*/ 21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240">
                  <a:moveTo>
                    <a:pt x="34" y="210"/>
                  </a:moveTo>
                  <a:lnTo>
                    <a:pt x="27" y="199"/>
                  </a:lnTo>
                  <a:lnTo>
                    <a:pt x="40" y="196"/>
                  </a:lnTo>
                  <a:lnTo>
                    <a:pt x="43" y="189"/>
                  </a:lnTo>
                  <a:lnTo>
                    <a:pt x="46" y="187"/>
                  </a:lnTo>
                  <a:lnTo>
                    <a:pt x="47" y="182"/>
                  </a:lnTo>
                  <a:lnTo>
                    <a:pt x="43" y="185"/>
                  </a:lnTo>
                  <a:lnTo>
                    <a:pt x="25" y="190"/>
                  </a:lnTo>
                  <a:lnTo>
                    <a:pt x="19" y="186"/>
                  </a:lnTo>
                  <a:lnTo>
                    <a:pt x="16" y="180"/>
                  </a:lnTo>
                  <a:lnTo>
                    <a:pt x="22" y="157"/>
                  </a:lnTo>
                  <a:lnTo>
                    <a:pt x="24" y="93"/>
                  </a:lnTo>
                  <a:lnTo>
                    <a:pt x="27" y="76"/>
                  </a:lnTo>
                  <a:lnTo>
                    <a:pt x="30" y="9"/>
                  </a:lnTo>
                  <a:lnTo>
                    <a:pt x="30" y="9"/>
                  </a:lnTo>
                  <a:lnTo>
                    <a:pt x="33" y="9"/>
                  </a:lnTo>
                  <a:lnTo>
                    <a:pt x="42" y="18"/>
                  </a:lnTo>
                  <a:lnTo>
                    <a:pt x="49" y="0"/>
                  </a:lnTo>
                  <a:lnTo>
                    <a:pt x="56" y="8"/>
                  </a:lnTo>
                  <a:lnTo>
                    <a:pt x="61" y="2"/>
                  </a:lnTo>
                  <a:lnTo>
                    <a:pt x="68" y="6"/>
                  </a:lnTo>
                  <a:lnTo>
                    <a:pt x="71" y="2"/>
                  </a:lnTo>
                  <a:lnTo>
                    <a:pt x="132" y="40"/>
                  </a:lnTo>
                  <a:lnTo>
                    <a:pt x="141" y="43"/>
                  </a:lnTo>
                  <a:lnTo>
                    <a:pt x="141" y="43"/>
                  </a:lnTo>
                  <a:lnTo>
                    <a:pt x="129" y="56"/>
                  </a:lnTo>
                  <a:lnTo>
                    <a:pt x="132" y="61"/>
                  </a:lnTo>
                  <a:lnTo>
                    <a:pt x="141" y="70"/>
                  </a:lnTo>
                  <a:lnTo>
                    <a:pt x="126" y="83"/>
                  </a:lnTo>
                  <a:lnTo>
                    <a:pt x="127" y="89"/>
                  </a:lnTo>
                  <a:lnTo>
                    <a:pt x="130" y="89"/>
                  </a:lnTo>
                  <a:lnTo>
                    <a:pt x="132" y="93"/>
                  </a:lnTo>
                  <a:lnTo>
                    <a:pt x="135" y="92"/>
                  </a:lnTo>
                  <a:lnTo>
                    <a:pt x="136" y="96"/>
                  </a:lnTo>
                  <a:lnTo>
                    <a:pt x="133" y="98"/>
                  </a:lnTo>
                  <a:lnTo>
                    <a:pt x="130" y="104"/>
                  </a:lnTo>
                  <a:lnTo>
                    <a:pt x="129" y="112"/>
                  </a:lnTo>
                  <a:lnTo>
                    <a:pt x="135" y="115"/>
                  </a:lnTo>
                  <a:lnTo>
                    <a:pt x="141" y="115"/>
                  </a:lnTo>
                  <a:lnTo>
                    <a:pt x="150" y="120"/>
                  </a:lnTo>
                  <a:lnTo>
                    <a:pt x="156" y="120"/>
                  </a:lnTo>
                  <a:lnTo>
                    <a:pt x="156" y="121"/>
                  </a:lnTo>
                  <a:lnTo>
                    <a:pt x="160" y="123"/>
                  </a:lnTo>
                  <a:lnTo>
                    <a:pt x="164" y="120"/>
                  </a:lnTo>
                  <a:lnTo>
                    <a:pt x="170" y="127"/>
                  </a:lnTo>
                  <a:lnTo>
                    <a:pt x="170" y="130"/>
                  </a:lnTo>
                  <a:lnTo>
                    <a:pt x="170" y="130"/>
                  </a:lnTo>
                  <a:lnTo>
                    <a:pt x="164" y="140"/>
                  </a:lnTo>
                  <a:lnTo>
                    <a:pt x="154" y="167"/>
                  </a:lnTo>
                  <a:lnTo>
                    <a:pt x="148" y="177"/>
                  </a:lnTo>
                  <a:lnTo>
                    <a:pt x="133" y="193"/>
                  </a:lnTo>
                  <a:lnTo>
                    <a:pt x="113" y="199"/>
                  </a:lnTo>
                  <a:lnTo>
                    <a:pt x="111" y="202"/>
                  </a:lnTo>
                  <a:lnTo>
                    <a:pt x="104" y="211"/>
                  </a:lnTo>
                  <a:lnTo>
                    <a:pt x="101" y="218"/>
                  </a:lnTo>
                  <a:lnTo>
                    <a:pt x="96" y="224"/>
                  </a:lnTo>
                  <a:lnTo>
                    <a:pt x="61" y="236"/>
                  </a:lnTo>
                  <a:lnTo>
                    <a:pt x="31" y="240"/>
                  </a:lnTo>
                  <a:lnTo>
                    <a:pt x="1" y="230"/>
                  </a:lnTo>
                  <a:lnTo>
                    <a:pt x="0" y="224"/>
                  </a:lnTo>
                  <a:lnTo>
                    <a:pt x="3" y="220"/>
                  </a:lnTo>
                  <a:lnTo>
                    <a:pt x="7" y="221"/>
                  </a:lnTo>
                  <a:lnTo>
                    <a:pt x="10" y="224"/>
                  </a:lnTo>
                  <a:lnTo>
                    <a:pt x="22" y="218"/>
                  </a:lnTo>
                  <a:lnTo>
                    <a:pt x="25" y="220"/>
                  </a:lnTo>
                  <a:lnTo>
                    <a:pt x="19" y="215"/>
                  </a:lnTo>
                  <a:lnTo>
                    <a:pt x="19" y="205"/>
                  </a:lnTo>
                  <a:lnTo>
                    <a:pt x="22" y="202"/>
                  </a:lnTo>
                  <a:lnTo>
                    <a:pt x="33" y="211"/>
                  </a:lnTo>
                  <a:lnTo>
                    <a:pt x="34" y="2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2" name="Freeform 54">
              <a:extLst>
                <a:ext uri="{FF2B5EF4-FFF2-40B4-BE49-F238E27FC236}">
                  <a16:creationId xmlns:a16="http://schemas.microsoft.com/office/drawing/2014/main" id="{B1DFAC56-6179-4522-B156-19131EC2A948}"/>
                </a:ext>
              </a:extLst>
            </p:cNvPr>
            <p:cNvSpPr>
              <a:spLocks/>
            </p:cNvSpPr>
            <p:nvPr/>
          </p:nvSpPr>
          <p:spPr bwMode="auto">
            <a:xfrm>
              <a:off x="9747250" y="1393825"/>
              <a:ext cx="185738" cy="222250"/>
            </a:xfrm>
            <a:custGeom>
              <a:avLst/>
              <a:gdLst>
                <a:gd name="T0" fmla="*/ 48 w 117"/>
                <a:gd name="T1" fmla="*/ 22 h 140"/>
                <a:gd name="T2" fmla="*/ 46 w 117"/>
                <a:gd name="T3" fmla="*/ 10 h 140"/>
                <a:gd name="T4" fmla="*/ 48 w 117"/>
                <a:gd name="T5" fmla="*/ 13 h 140"/>
                <a:gd name="T6" fmla="*/ 54 w 117"/>
                <a:gd name="T7" fmla="*/ 16 h 140"/>
                <a:gd name="T8" fmla="*/ 61 w 117"/>
                <a:gd name="T9" fmla="*/ 10 h 140"/>
                <a:gd name="T10" fmla="*/ 73 w 117"/>
                <a:gd name="T11" fmla="*/ 1 h 140"/>
                <a:gd name="T12" fmla="*/ 79 w 117"/>
                <a:gd name="T13" fmla="*/ 1 h 140"/>
                <a:gd name="T14" fmla="*/ 80 w 117"/>
                <a:gd name="T15" fmla="*/ 1 h 140"/>
                <a:gd name="T16" fmla="*/ 88 w 117"/>
                <a:gd name="T17" fmla="*/ 0 h 140"/>
                <a:gd name="T18" fmla="*/ 91 w 117"/>
                <a:gd name="T19" fmla="*/ 3 h 140"/>
                <a:gd name="T20" fmla="*/ 86 w 117"/>
                <a:gd name="T21" fmla="*/ 26 h 140"/>
                <a:gd name="T22" fmla="*/ 76 w 117"/>
                <a:gd name="T23" fmla="*/ 29 h 140"/>
                <a:gd name="T24" fmla="*/ 79 w 117"/>
                <a:gd name="T25" fmla="*/ 35 h 140"/>
                <a:gd name="T26" fmla="*/ 80 w 117"/>
                <a:gd name="T27" fmla="*/ 43 h 140"/>
                <a:gd name="T28" fmla="*/ 91 w 117"/>
                <a:gd name="T29" fmla="*/ 46 h 140"/>
                <a:gd name="T30" fmla="*/ 94 w 117"/>
                <a:gd name="T31" fmla="*/ 48 h 140"/>
                <a:gd name="T32" fmla="*/ 116 w 117"/>
                <a:gd name="T33" fmla="*/ 50 h 140"/>
                <a:gd name="T34" fmla="*/ 117 w 117"/>
                <a:gd name="T35" fmla="*/ 54 h 140"/>
                <a:gd name="T36" fmla="*/ 106 w 117"/>
                <a:gd name="T37" fmla="*/ 54 h 140"/>
                <a:gd name="T38" fmla="*/ 107 w 117"/>
                <a:gd name="T39" fmla="*/ 65 h 140"/>
                <a:gd name="T40" fmla="*/ 113 w 117"/>
                <a:gd name="T41" fmla="*/ 72 h 140"/>
                <a:gd name="T42" fmla="*/ 107 w 117"/>
                <a:gd name="T43" fmla="*/ 76 h 140"/>
                <a:gd name="T44" fmla="*/ 109 w 117"/>
                <a:gd name="T45" fmla="*/ 72 h 140"/>
                <a:gd name="T46" fmla="*/ 104 w 117"/>
                <a:gd name="T47" fmla="*/ 74 h 140"/>
                <a:gd name="T48" fmla="*/ 101 w 117"/>
                <a:gd name="T49" fmla="*/ 79 h 140"/>
                <a:gd name="T50" fmla="*/ 97 w 117"/>
                <a:gd name="T51" fmla="*/ 81 h 140"/>
                <a:gd name="T52" fmla="*/ 100 w 117"/>
                <a:gd name="T53" fmla="*/ 94 h 140"/>
                <a:gd name="T54" fmla="*/ 97 w 117"/>
                <a:gd name="T55" fmla="*/ 94 h 140"/>
                <a:gd name="T56" fmla="*/ 91 w 117"/>
                <a:gd name="T57" fmla="*/ 97 h 140"/>
                <a:gd name="T58" fmla="*/ 85 w 117"/>
                <a:gd name="T59" fmla="*/ 96 h 140"/>
                <a:gd name="T60" fmla="*/ 88 w 117"/>
                <a:gd name="T61" fmla="*/ 104 h 140"/>
                <a:gd name="T62" fmla="*/ 92 w 117"/>
                <a:gd name="T63" fmla="*/ 110 h 140"/>
                <a:gd name="T64" fmla="*/ 88 w 117"/>
                <a:gd name="T65" fmla="*/ 110 h 140"/>
                <a:gd name="T66" fmla="*/ 79 w 117"/>
                <a:gd name="T67" fmla="*/ 125 h 140"/>
                <a:gd name="T68" fmla="*/ 80 w 117"/>
                <a:gd name="T69" fmla="*/ 129 h 140"/>
                <a:gd name="T70" fmla="*/ 79 w 117"/>
                <a:gd name="T71" fmla="*/ 127 h 140"/>
                <a:gd name="T72" fmla="*/ 73 w 117"/>
                <a:gd name="T73" fmla="*/ 127 h 140"/>
                <a:gd name="T74" fmla="*/ 69 w 117"/>
                <a:gd name="T75" fmla="*/ 128 h 140"/>
                <a:gd name="T76" fmla="*/ 51 w 117"/>
                <a:gd name="T77" fmla="*/ 132 h 140"/>
                <a:gd name="T78" fmla="*/ 39 w 117"/>
                <a:gd name="T79" fmla="*/ 132 h 140"/>
                <a:gd name="T80" fmla="*/ 37 w 117"/>
                <a:gd name="T81" fmla="*/ 137 h 140"/>
                <a:gd name="T82" fmla="*/ 30 w 117"/>
                <a:gd name="T83" fmla="*/ 137 h 140"/>
                <a:gd name="T84" fmla="*/ 36 w 117"/>
                <a:gd name="T85" fmla="*/ 140 h 140"/>
                <a:gd name="T86" fmla="*/ 26 w 117"/>
                <a:gd name="T87" fmla="*/ 134 h 140"/>
                <a:gd name="T88" fmla="*/ 23 w 117"/>
                <a:gd name="T89" fmla="*/ 128 h 140"/>
                <a:gd name="T90" fmla="*/ 20 w 117"/>
                <a:gd name="T91" fmla="*/ 122 h 140"/>
                <a:gd name="T92" fmla="*/ 14 w 117"/>
                <a:gd name="T93" fmla="*/ 119 h 140"/>
                <a:gd name="T94" fmla="*/ 6 w 117"/>
                <a:gd name="T95" fmla="*/ 115 h 140"/>
                <a:gd name="T96" fmla="*/ 5 w 117"/>
                <a:gd name="T97" fmla="*/ 106 h 140"/>
                <a:gd name="T98" fmla="*/ 0 w 117"/>
                <a:gd name="T99" fmla="*/ 99 h 140"/>
                <a:gd name="T100" fmla="*/ 6 w 117"/>
                <a:gd name="T101" fmla="*/ 90 h 140"/>
                <a:gd name="T102" fmla="*/ 8 w 117"/>
                <a:gd name="T103" fmla="*/ 81 h 140"/>
                <a:gd name="T104" fmla="*/ 9 w 117"/>
                <a:gd name="T105" fmla="*/ 72 h 140"/>
                <a:gd name="T106" fmla="*/ 3 w 117"/>
                <a:gd name="T107" fmla="*/ 69 h 140"/>
                <a:gd name="T108" fmla="*/ 2 w 117"/>
                <a:gd name="T109" fmla="*/ 63 h 140"/>
                <a:gd name="T110" fmla="*/ 3 w 117"/>
                <a:gd name="T111" fmla="*/ 59 h 140"/>
                <a:gd name="T112" fmla="*/ 11 w 117"/>
                <a:gd name="T113" fmla="*/ 63 h 140"/>
                <a:gd name="T114" fmla="*/ 24 w 117"/>
                <a:gd name="T115" fmla="*/ 62 h 140"/>
                <a:gd name="T116" fmla="*/ 36 w 117"/>
                <a:gd name="T117" fmla="*/ 62 h 140"/>
                <a:gd name="T118" fmla="*/ 42 w 117"/>
                <a:gd name="T119" fmla="*/ 54 h 140"/>
                <a:gd name="T120" fmla="*/ 45 w 117"/>
                <a:gd name="T121" fmla="*/ 44 h 140"/>
                <a:gd name="T122" fmla="*/ 42 w 117"/>
                <a:gd name="T123" fmla="*/ 2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140">
                  <a:moveTo>
                    <a:pt x="42" y="28"/>
                  </a:moveTo>
                  <a:lnTo>
                    <a:pt x="48" y="22"/>
                  </a:lnTo>
                  <a:lnTo>
                    <a:pt x="45" y="13"/>
                  </a:lnTo>
                  <a:lnTo>
                    <a:pt x="46" y="10"/>
                  </a:lnTo>
                  <a:lnTo>
                    <a:pt x="49" y="10"/>
                  </a:lnTo>
                  <a:lnTo>
                    <a:pt x="48" y="13"/>
                  </a:lnTo>
                  <a:lnTo>
                    <a:pt x="54" y="18"/>
                  </a:lnTo>
                  <a:lnTo>
                    <a:pt x="54" y="16"/>
                  </a:lnTo>
                  <a:lnTo>
                    <a:pt x="58" y="16"/>
                  </a:lnTo>
                  <a:lnTo>
                    <a:pt x="61" y="10"/>
                  </a:lnTo>
                  <a:lnTo>
                    <a:pt x="70" y="7"/>
                  </a:lnTo>
                  <a:lnTo>
                    <a:pt x="73" y="1"/>
                  </a:lnTo>
                  <a:lnTo>
                    <a:pt x="79" y="1"/>
                  </a:lnTo>
                  <a:lnTo>
                    <a:pt x="79" y="1"/>
                  </a:lnTo>
                  <a:lnTo>
                    <a:pt x="80" y="1"/>
                  </a:lnTo>
                  <a:lnTo>
                    <a:pt x="80" y="1"/>
                  </a:lnTo>
                  <a:lnTo>
                    <a:pt x="88" y="1"/>
                  </a:lnTo>
                  <a:lnTo>
                    <a:pt x="88" y="0"/>
                  </a:lnTo>
                  <a:lnTo>
                    <a:pt x="91" y="3"/>
                  </a:lnTo>
                  <a:lnTo>
                    <a:pt x="91" y="3"/>
                  </a:lnTo>
                  <a:lnTo>
                    <a:pt x="86" y="22"/>
                  </a:lnTo>
                  <a:lnTo>
                    <a:pt x="86" y="26"/>
                  </a:lnTo>
                  <a:lnTo>
                    <a:pt x="82" y="31"/>
                  </a:lnTo>
                  <a:lnTo>
                    <a:pt x="76" y="29"/>
                  </a:lnTo>
                  <a:lnTo>
                    <a:pt x="76" y="32"/>
                  </a:lnTo>
                  <a:lnTo>
                    <a:pt x="79" y="35"/>
                  </a:lnTo>
                  <a:lnTo>
                    <a:pt x="76" y="40"/>
                  </a:lnTo>
                  <a:lnTo>
                    <a:pt x="80" y="43"/>
                  </a:lnTo>
                  <a:lnTo>
                    <a:pt x="88" y="43"/>
                  </a:lnTo>
                  <a:lnTo>
                    <a:pt x="91" y="46"/>
                  </a:lnTo>
                  <a:lnTo>
                    <a:pt x="95" y="44"/>
                  </a:lnTo>
                  <a:lnTo>
                    <a:pt x="94" y="48"/>
                  </a:lnTo>
                  <a:lnTo>
                    <a:pt x="109" y="46"/>
                  </a:lnTo>
                  <a:lnTo>
                    <a:pt x="116" y="50"/>
                  </a:lnTo>
                  <a:lnTo>
                    <a:pt x="117" y="54"/>
                  </a:lnTo>
                  <a:lnTo>
                    <a:pt x="117" y="54"/>
                  </a:lnTo>
                  <a:lnTo>
                    <a:pt x="109" y="57"/>
                  </a:lnTo>
                  <a:lnTo>
                    <a:pt x="106" y="54"/>
                  </a:lnTo>
                  <a:lnTo>
                    <a:pt x="104" y="59"/>
                  </a:lnTo>
                  <a:lnTo>
                    <a:pt x="107" y="65"/>
                  </a:lnTo>
                  <a:lnTo>
                    <a:pt x="111" y="66"/>
                  </a:lnTo>
                  <a:lnTo>
                    <a:pt x="113" y="72"/>
                  </a:lnTo>
                  <a:lnTo>
                    <a:pt x="109" y="78"/>
                  </a:lnTo>
                  <a:lnTo>
                    <a:pt x="107" y="76"/>
                  </a:lnTo>
                  <a:lnTo>
                    <a:pt x="110" y="74"/>
                  </a:lnTo>
                  <a:lnTo>
                    <a:pt x="109" y="72"/>
                  </a:lnTo>
                  <a:lnTo>
                    <a:pt x="104" y="76"/>
                  </a:lnTo>
                  <a:lnTo>
                    <a:pt x="104" y="74"/>
                  </a:lnTo>
                  <a:lnTo>
                    <a:pt x="101" y="74"/>
                  </a:lnTo>
                  <a:lnTo>
                    <a:pt x="101" y="79"/>
                  </a:lnTo>
                  <a:lnTo>
                    <a:pt x="103" y="79"/>
                  </a:lnTo>
                  <a:lnTo>
                    <a:pt x="97" y="81"/>
                  </a:lnTo>
                  <a:lnTo>
                    <a:pt x="103" y="91"/>
                  </a:lnTo>
                  <a:lnTo>
                    <a:pt x="100" y="94"/>
                  </a:lnTo>
                  <a:lnTo>
                    <a:pt x="98" y="97"/>
                  </a:lnTo>
                  <a:lnTo>
                    <a:pt x="97" y="94"/>
                  </a:lnTo>
                  <a:lnTo>
                    <a:pt x="94" y="94"/>
                  </a:lnTo>
                  <a:lnTo>
                    <a:pt x="91" y="97"/>
                  </a:lnTo>
                  <a:lnTo>
                    <a:pt x="88" y="93"/>
                  </a:lnTo>
                  <a:lnTo>
                    <a:pt x="85" y="96"/>
                  </a:lnTo>
                  <a:lnTo>
                    <a:pt x="89" y="100"/>
                  </a:lnTo>
                  <a:lnTo>
                    <a:pt x="88" y="104"/>
                  </a:lnTo>
                  <a:lnTo>
                    <a:pt x="95" y="106"/>
                  </a:lnTo>
                  <a:lnTo>
                    <a:pt x="92" y="110"/>
                  </a:lnTo>
                  <a:lnTo>
                    <a:pt x="91" y="109"/>
                  </a:lnTo>
                  <a:lnTo>
                    <a:pt x="88" y="110"/>
                  </a:lnTo>
                  <a:lnTo>
                    <a:pt x="91" y="121"/>
                  </a:lnTo>
                  <a:lnTo>
                    <a:pt x="79" y="125"/>
                  </a:lnTo>
                  <a:lnTo>
                    <a:pt x="82" y="128"/>
                  </a:lnTo>
                  <a:lnTo>
                    <a:pt x="80" y="129"/>
                  </a:lnTo>
                  <a:lnTo>
                    <a:pt x="79" y="129"/>
                  </a:lnTo>
                  <a:lnTo>
                    <a:pt x="79" y="127"/>
                  </a:lnTo>
                  <a:lnTo>
                    <a:pt x="76" y="131"/>
                  </a:lnTo>
                  <a:lnTo>
                    <a:pt x="73" y="127"/>
                  </a:lnTo>
                  <a:lnTo>
                    <a:pt x="69" y="128"/>
                  </a:lnTo>
                  <a:lnTo>
                    <a:pt x="69" y="128"/>
                  </a:lnTo>
                  <a:lnTo>
                    <a:pt x="57" y="135"/>
                  </a:lnTo>
                  <a:lnTo>
                    <a:pt x="51" y="132"/>
                  </a:lnTo>
                  <a:lnTo>
                    <a:pt x="43" y="138"/>
                  </a:lnTo>
                  <a:lnTo>
                    <a:pt x="39" y="132"/>
                  </a:lnTo>
                  <a:lnTo>
                    <a:pt x="39" y="137"/>
                  </a:lnTo>
                  <a:lnTo>
                    <a:pt x="37" y="137"/>
                  </a:lnTo>
                  <a:lnTo>
                    <a:pt x="34" y="134"/>
                  </a:lnTo>
                  <a:lnTo>
                    <a:pt x="30" y="137"/>
                  </a:lnTo>
                  <a:lnTo>
                    <a:pt x="36" y="140"/>
                  </a:lnTo>
                  <a:lnTo>
                    <a:pt x="36" y="140"/>
                  </a:lnTo>
                  <a:lnTo>
                    <a:pt x="30" y="140"/>
                  </a:lnTo>
                  <a:lnTo>
                    <a:pt x="26" y="134"/>
                  </a:lnTo>
                  <a:lnTo>
                    <a:pt x="21" y="128"/>
                  </a:lnTo>
                  <a:lnTo>
                    <a:pt x="23" y="128"/>
                  </a:lnTo>
                  <a:lnTo>
                    <a:pt x="23" y="124"/>
                  </a:lnTo>
                  <a:lnTo>
                    <a:pt x="20" y="122"/>
                  </a:lnTo>
                  <a:lnTo>
                    <a:pt x="17" y="119"/>
                  </a:lnTo>
                  <a:lnTo>
                    <a:pt x="14" y="119"/>
                  </a:lnTo>
                  <a:lnTo>
                    <a:pt x="11" y="115"/>
                  </a:lnTo>
                  <a:lnTo>
                    <a:pt x="6" y="115"/>
                  </a:lnTo>
                  <a:lnTo>
                    <a:pt x="2" y="109"/>
                  </a:lnTo>
                  <a:lnTo>
                    <a:pt x="5" y="106"/>
                  </a:lnTo>
                  <a:lnTo>
                    <a:pt x="0" y="103"/>
                  </a:lnTo>
                  <a:lnTo>
                    <a:pt x="0" y="99"/>
                  </a:lnTo>
                  <a:lnTo>
                    <a:pt x="5" y="96"/>
                  </a:lnTo>
                  <a:lnTo>
                    <a:pt x="6" y="90"/>
                  </a:lnTo>
                  <a:lnTo>
                    <a:pt x="3" y="84"/>
                  </a:lnTo>
                  <a:lnTo>
                    <a:pt x="8" y="81"/>
                  </a:lnTo>
                  <a:lnTo>
                    <a:pt x="6" y="78"/>
                  </a:lnTo>
                  <a:lnTo>
                    <a:pt x="9" y="72"/>
                  </a:lnTo>
                  <a:lnTo>
                    <a:pt x="6" y="69"/>
                  </a:lnTo>
                  <a:lnTo>
                    <a:pt x="3" y="69"/>
                  </a:lnTo>
                  <a:lnTo>
                    <a:pt x="3" y="66"/>
                  </a:lnTo>
                  <a:lnTo>
                    <a:pt x="2" y="63"/>
                  </a:lnTo>
                  <a:lnTo>
                    <a:pt x="2" y="63"/>
                  </a:lnTo>
                  <a:lnTo>
                    <a:pt x="3" y="59"/>
                  </a:lnTo>
                  <a:lnTo>
                    <a:pt x="6" y="62"/>
                  </a:lnTo>
                  <a:lnTo>
                    <a:pt x="11" y="63"/>
                  </a:lnTo>
                  <a:lnTo>
                    <a:pt x="11" y="68"/>
                  </a:lnTo>
                  <a:lnTo>
                    <a:pt x="24" y="62"/>
                  </a:lnTo>
                  <a:lnTo>
                    <a:pt x="24" y="60"/>
                  </a:lnTo>
                  <a:lnTo>
                    <a:pt x="36" y="62"/>
                  </a:lnTo>
                  <a:lnTo>
                    <a:pt x="36" y="59"/>
                  </a:lnTo>
                  <a:lnTo>
                    <a:pt x="42" y="54"/>
                  </a:lnTo>
                  <a:lnTo>
                    <a:pt x="40" y="50"/>
                  </a:lnTo>
                  <a:lnTo>
                    <a:pt x="45" y="44"/>
                  </a:lnTo>
                  <a:lnTo>
                    <a:pt x="42" y="32"/>
                  </a:lnTo>
                  <a:lnTo>
                    <a:pt x="42" y="2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3" name="Freeform 55">
              <a:extLst>
                <a:ext uri="{FF2B5EF4-FFF2-40B4-BE49-F238E27FC236}">
                  <a16:creationId xmlns:a16="http://schemas.microsoft.com/office/drawing/2014/main" id="{F7EBDC78-B37F-4913-A681-B533B504B35D}"/>
                </a:ext>
              </a:extLst>
            </p:cNvPr>
            <p:cNvSpPr>
              <a:spLocks/>
            </p:cNvSpPr>
            <p:nvPr/>
          </p:nvSpPr>
          <p:spPr bwMode="auto">
            <a:xfrm>
              <a:off x="9610725" y="1606550"/>
              <a:ext cx="160338" cy="138113"/>
            </a:xfrm>
            <a:custGeom>
              <a:avLst/>
              <a:gdLst>
                <a:gd name="T0" fmla="*/ 64 w 101"/>
                <a:gd name="T1" fmla="*/ 4 h 87"/>
                <a:gd name="T2" fmla="*/ 66 w 101"/>
                <a:gd name="T3" fmla="*/ 9 h 87"/>
                <a:gd name="T4" fmla="*/ 69 w 101"/>
                <a:gd name="T5" fmla="*/ 23 h 87"/>
                <a:gd name="T6" fmla="*/ 75 w 101"/>
                <a:gd name="T7" fmla="*/ 26 h 87"/>
                <a:gd name="T8" fmla="*/ 85 w 101"/>
                <a:gd name="T9" fmla="*/ 22 h 87"/>
                <a:gd name="T10" fmla="*/ 88 w 101"/>
                <a:gd name="T11" fmla="*/ 25 h 87"/>
                <a:gd name="T12" fmla="*/ 95 w 101"/>
                <a:gd name="T13" fmla="*/ 35 h 87"/>
                <a:gd name="T14" fmla="*/ 101 w 101"/>
                <a:gd name="T15" fmla="*/ 56 h 87"/>
                <a:gd name="T16" fmla="*/ 98 w 101"/>
                <a:gd name="T17" fmla="*/ 59 h 87"/>
                <a:gd name="T18" fmla="*/ 91 w 101"/>
                <a:gd name="T19" fmla="*/ 54 h 87"/>
                <a:gd name="T20" fmla="*/ 80 w 101"/>
                <a:gd name="T21" fmla="*/ 56 h 87"/>
                <a:gd name="T22" fmla="*/ 75 w 101"/>
                <a:gd name="T23" fmla="*/ 60 h 87"/>
                <a:gd name="T24" fmla="*/ 67 w 101"/>
                <a:gd name="T25" fmla="*/ 65 h 87"/>
                <a:gd name="T26" fmla="*/ 61 w 101"/>
                <a:gd name="T27" fmla="*/ 74 h 87"/>
                <a:gd name="T28" fmla="*/ 57 w 101"/>
                <a:gd name="T29" fmla="*/ 77 h 87"/>
                <a:gd name="T30" fmla="*/ 54 w 101"/>
                <a:gd name="T31" fmla="*/ 77 h 87"/>
                <a:gd name="T32" fmla="*/ 51 w 101"/>
                <a:gd name="T33" fmla="*/ 68 h 87"/>
                <a:gd name="T34" fmla="*/ 48 w 101"/>
                <a:gd name="T35" fmla="*/ 71 h 87"/>
                <a:gd name="T36" fmla="*/ 45 w 101"/>
                <a:gd name="T37" fmla="*/ 77 h 87"/>
                <a:gd name="T38" fmla="*/ 40 w 101"/>
                <a:gd name="T39" fmla="*/ 85 h 87"/>
                <a:gd name="T40" fmla="*/ 37 w 101"/>
                <a:gd name="T41" fmla="*/ 87 h 87"/>
                <a:gd name="T42" fmla="*/ 33 w 101"/>
                <a:gd name="T43" fmla="*/ 84 h 87"/>
                <a:gd name="T44" fmla="*/ 23 w 101"/>
                <a:gd name="T45" fmla="*/ 71 h 87"/>
                <a:gd name="T46" fmla="*/ 15 w 101"/>
                <a:gd name="T47" fmla="*/ 56 h 87"/>
                <a:gd name="T48" fmla="*/ 9 w 101"/>
                <a:gd name="T49" fmla="*/ 53 h 87"/>
                <a:gd name="T50" fmla="*/ 0 w 101"/>
                <a:gd name="T51" fmla="*/ 35 h 87"/>
                <a:gd name="T52" fmla="*/ 12 w 101"/>
                <a:gd name="T53" fmla="*/ 19 h 87"/>
                <a:gd name="T54" fmla="*/ 14 w 101"/>
                <a:gd name="T55" fmla="*/ 10 h 87"/>
                <a:gd name="T56" fmla="*/ 27 w 101"/>
                <a:gd name="T57" fmla="*/ 16 h 87"/>
                <a:gd name="T58" fmla="*/ 32 w 101"/>
                <a:gd name="T59" fmla="*/ 10 h 87"/>
                <a:gd name="T60" fmla="*/ 43 w 101"/>
                <a:gd name="T61" fmla="*/ 6 h 87"/>
                <a:gd name="T62" fmla="*/ 46 w 101"/>
                <a:gd name="T63" fmla="*/ 15 h 87"/>
                <a:gd name="T64" fmla="*/ 51 w 101"/>
                <a:gd name="T65" fmla="*/ 10 h 87"/>
                <a:gd name="T66" fmla="*/ 57 w 101"/>
                <a:gd name="T67" fmla="*/ 7 h 87"/>
                <a:gd name="T68" fmla="*/ 57 w 101"/>
                <a:gd name="T6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87">
                  <a:moveTo>
                    <a:pt x="57" y="0"/>
                  </a:moveTo>
                  <a:lnTo>
                    <a:pt x="64" y="4"/>
                  </a:lnTo>
                  <a:lnTo>
                    <a:pt x="66" y="9"/>
                  </a:lnTo>
                  <a:lnTo>
                    <a:pt x="66" y="9"/>
                  </a:lnTo>
                  <a:lnTo>
                    <a:pt x="64" y="15"/>
                  </a:lnTo>
                  <a:lnTo>
                    <a:pt x="69" y="23"/>
                  </a:lnTo>
                  <a:lnTo>
                    <a:pt x="69" y="23"/>
                  </a:lnTo>
                  <a:lnTo>
                    <a:pt x="75" y="26"/>
                  </a:lnTo>
                  <a:lnTo>
                    <a:pt x="80" y="23"/>
                  </a:lnTo>
                  <a:lnTo>
                    <a:pt x="85" y="22"/>
                  </a:lnTo>
                  <a:lnTo>
                    <a:pt x="85" y="22"/>
                  </a:lnTo>
                  <a:lnTo>
                    <a:pt x="88" y="25"/>
                  </a:lnTo>
                  <a:lnTo>
                    <a:pt x="88" y="34"/>
                  </a:lnTo>
                  <a:lnTo>
                    <a:pt x="95" y="35"/>
                  </a:lnTo>
                  <a:lnTo>
                    <a:pt x="98" y="41"/>
                  </a:lnTo>
                  <a:lnTo>
                    <a:pt x="101" y="56"/>
                  </a:lnTo>
                  <a:lnTo>
                    <a:pt x="101" y="56"/>
                  </a:lnTo>
                  <a:lnTo>
                    <a:pt x="98" y="59"/>
                  </a:lnTo>
                  <a:lnTo>
                    <a:pt x="92" y="60"/>
                  </a:lnTo>
                  <a:lnTo>
                    <a:pt x="91" y="54"/>
                  </a:lnTo>
                  <a:lnTo>
                    <a:pt x="83" y="53"/>
                  </a:lnTo>
                  <a:lnTo>
                    <a:pt x="80" y="56"/>
                  </a:lnTo>
                  <a:lnTo>
                    <a:pt x="80" y="63"/>
                  </a:lnTo>
                  <a:lnTo>
                    <a:pt x="75" y="60"/>
                  </a:lnTo>
                  <a:lnTo>
                    <a:pt x="67" y="60"/>
                  </a:lnTo>
                  <a:lnTo>
                    <a:pt x="67" y="65"/>
                  </a:lnTo>
                  <a:lnTo>
                    <a:pt x="64" y="66"/>
                  </a:lnTo>
                  <a:lnTo>
                    <a:pt x="61" y="74"/>
                  </a:lnTo>
                  <a:lnTo>
                    <a:pt x="63" y="78"/>
                  </a:lnTo>
                  <a:lnTo>
                    <a:pt x="57" y="77"/>
                  </a:lnTo>
                  <a:lnTo>
                    <a:pt x="55" y="79"/>
                  </a:lnTo>
                  <a:lnTo>
                    <a:pt x="54" y="77"/>
                  </a:lnTo>
                  <a:lnTo>
                    <a:pt x="55" y="71"/>
                  </a:lnTo>
                  <a:lnTo>
                    <a:pt x="51" y="68"/>
                  </a:lnTo>
                  <a:lnTo>
                    <a:pt x="51" y="72"/>
                  </a:lnTo>
                  <a:lnTo>
                    <a:pt x="48" y="71"/>
                  </a:lnTo>
                  <a:lnTo>
                    <a:pt x="45" y="75"/>
                  </a:lnTo>
                  <a:lnTo>
                    <a:pt x="45" y="77"/>
                  </a:lnTo>
                  <a:lnTo>
                    <a:pt x="39" y="79"/>
                  </a:lnTo>
                  <a:lnTo>
                    <a:pt x="40" y="85"/>
                  </a:lnTo>
                  <a:lnTo>
                    <a:pt x="40" y="85"/>
                  </a:lnTo>
                  <a:lnTo>
                    <a:pt x="37" y="87"/>
                  </a:lnTo>
                  <a:lnTo>
                    <a:pt x="36" y="84"/>
                  </a:lnTo>
                  <a:lnTo>
                    <a:pt x="33" y="84"/>
                  </a:lnTo>
                  <a:lnTo>
                    <a:pt x="23" y="71"/>
                  </a:lnTo>
                  <a:lnTo>
                    <a:pt x="23" y="71"/>
                  </a:lnTo>
                  <a:lnTo>
                    <a:pt x="21" y="57"/>
                  </a:lnTo>
                  <a:lnTo>
                    <a:pt x="15" y="56"/>
                  </a:lnTo>
                  <a:lnTo>
                    <a:pt x="14" y="51"/>
                  </a:lnTo>
                  <a:lnTo>
                    <a:pt x="9" y="53"/>
                  </a:lnTo>
                  <a:lnTo>
                    <a:pt x="0" y="35"/>
                  </a:lnTo>
                  <a:lnTo>
                    <a:pt x="0" y="35"/>
                  </a:lnTo>
                  <a:lnTo>
                    <a:pt x="8" y="35"/>
                  </a:lnTo>
                  <a:lnTo>
                    <a:pt x="12" y="19"/>
                  </a:lnTo>
                  <a:lnTo>
                    <a:pt x="17" y="15"/>
                  </a:lnTo>
                  <a:lnTo>
                    <a:pt x="14" y="10"/>
                  </a:lnTo>
                  <a:lnTo>
                    <a:pt x="23" y="16"/>
                  </a:lnTo>
                  <a:lnTo>
                    <a:pt x="27" y="16"/>
                  </a:lnTo>
                  <a:lnTo>
                    <a:pt x="32" y="15"/>
                  </a:lnTo>
                  <a:lnTo>
                    <a:pt x="32" y="10"/>
                  </a:lnTo>
                  <a:lnTo>
                    <a:pt x="34" y="10"/>
                  </a:lnTo>
                  <a:lnTo>
                    <a:pt x="43" y="6"/>
                  </a:lnTo>
                  <a:lnTo>
                    <a:pt x="43" y="13"/>
                  </a:lnTo>
                  <a:lnTo>
                    <a:pt x="46" y="15"/>
                  </a:lnTo>
                  <a:lnTo>
                    <a:pt x="46" y="12"/>
                  </a:lnTo>
                  <a:lnTo>
                    <a:pt x="51" y="10"/>
                  </a:lnTo>
                  <a:lnTo>
                    <a:pt x="52" y="7"/>
                  </a:lnTo>
                  <a:lnTo>
                    <a:pt x="57" y="7"/>
                  </a:lnTo>
                  <a:lnTo>
                    <a:pt x="55" y="4"/>
                  </a:lnTo>
                  <a:lnTo>
                    <a:pt x="5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4" name="Freeform 56">
              <a:extLst>
                <a:ext uri="{FF2B5EF4-FFF2-40B4-BE49-F238E27FC236}">
                  <a16:creationId xmlns:a16="http://schemas.microsoft.com/office/drawing/2014/main" id="{B21244C5-2BA4-4F07-86EF-5A6DEB7BB448}"/>
                </a:ext>
              </a:extLst>
            </p:cNvPr>
            <p:cNvSpPr>
              <a:spLocks/>
            </p:cNvSpPr>
            <p:nvPr/>
          </p:nvSpPr>
          <p:spPr bwMode="auto">
            <a:xfrm>
              <a:off x="9661525" y="1484313"/>
              <a:ext cx="142875" cy="163513"/>
            </a:xfrm>
            <a:custGeom>
              <a:avLst/>
              <a:gdLst>
                <a:gd name="T0" fmla="*/ 29 w 90"/>
                <a:gd name="T1" fmla="*/ 2 h 103"/>
                <a:gd name="T2" fmla="*/ 37 w 90"/>
                <a:gd name="T3" fmla="*/ 0 h 103"/>
                <a:gd name="T4" fmla="*/ 47 w 90"/>
                <a:gd name="T5" fmla="*/ 0 h 103"/>
                <a:gd name="T6" fmla="*/ 53 w 90"/>
                <a:gd name="T7" fmla="*/ 6 h 103"/>
                <a:gd name="T8" fmla="*/ 56 w 90"/>
                <a:gd name="T9" fmla="*/ 6 h 103"/>
                <a:gd name="T10" fmla="*/ 57 w 90"/>
                <a:gd name="T11" fmla="*/ 12 h 103"/>
                <a:gd name="T12" fmla="*/ 63 w 90"/>
                <a:gd name="T13" fmla="*/ 15 h 103"/>
                <a:gd name="T14" fmla="*/ 62 w 90"/>
                <a:gd name="T15" fmla="*/ 24 h 103"/>
                <a:gd name="T16" fmla="*/ 60 w 90"/>
                <a:gd name="T17" fmla="*/ 33 h 103"/>
                <a:gd name="T18" fmla="*/ 54 w 90"/>
                <a:gd name="T19" fmla="*/ 42 h 103"/>
                <a:gd name="T20" fmla="*/ 59 w 90"/>
                <a:gd name="T21" fmla="*/ 49 h 103"/>
                <a:gd name="T22" fmla="*/ 60 w 90"/>
                <a:gd name="T23" fmla="*/ 58 h 103"/>
                <a:gd name="T24" fmla="*/ 68 w 90"/>
                <a:gd name="T25" fmla="*/ 62 h 103"/>
                <a:gd name="T26" fmla="*/ 74 w 90"/>
                <a:gd name="T27" fmla="*/ 65 h 103"/>
                <a:gd name="T28" fmla="*/ 77 w 90"/>
                <a:gd name="T29" fmla="*/ 71 h 103"/>
                <a:gd name="T30" fmla="*/ 80 w 90"/>
                <a:gd name="T31" fmla="*/ 77 h 103"/>
                <a:gd name="T32" fmla="*/ 90 w 90"/>
                <a:gd name="T33" fmla="*/ 83 h 103"/>
                <a:gd name="T34" fmla="*/ 77 w 90"/>
                <a:gd name="T35" fmla="*/ 90 h 103"/>
                <a:gd name="T36" fmla="*/ 78 w 90"/>
                <a:gd name="T37" fmla="*/ 93 h 103"/>
                <a:gd name="T38" fmla="*/ 77 w 90"/>
                <a:gd name="T39" fmla="*/ 93 h 103"/>
                <a:gd name="T40" fmla="*/ 63 w 90"/>
                <a:gd name="T41" fmla="*/ 93 h 103"/>
                <a:gd name="T42" fmla="*/ 51 w 90"/>
                <a:gd name="T43" fmla="*/ 93 h 103"/>
                <a:gd name="T44" fmla="*/ 53 w 90"/>
                <a:gd name="T45" fmla="*/ 99 h 103"/>
                <a:gd name="T46" fmla="*/ 48 w 90"/>
                <a:gd name="T47" fmla="*/ 100 h 103"/>
                <a:gd name="T48" fmla="*/ 37 w 90"/>
                <a:gd name="T49" fmla="*/ 100 h 103"/>
                <a:gd name="T50" fmla="*/ 32 w 90"/>
                <a:gd name="T51" fmla="*/ 93 h 103"/>
                <a:gd name="T52" fmla="*/ 34 w 90"/>
                <a:gd name="T53" fmla="*/ 86 h 103"/>
                <a:gd name="T54" fmla="*/ 25 w 90"/>
                <a:gd name="T55" fmla="*/ 77 h 103"/>
                <a:gd name="T56" fmla="*/ 19 w 90"/>
                <a:gd name="T57" fmla="*/ 78 h 103"/>
                <a:gd name="T58" fmla="*/ 17 w 90"/>
                <a:gd name="T59" fmla="*/ 61 h 103"/>
                <a:gd name="T60" fmla="*/ 5 w 90"/>
                <a:gd name="T61" fmla="*/ 53 h 103"/>
                <a:gd name="T62" fmla="*/ 8 w 90"/>
                <a:gd name="T63" fmla="*/ 40 h 103"/>
                <a:gd name="T64" fmla="*/ 0 w 90"/>
                <a:gd name="T65" fmla="*/ 30 h 103"/>
                <a:gd name="T66" fmla="*/ 1 w 90"/>
                <a:gd name="T67" fmla="*/ 27 h 103"/>
                <a:gd name="T68" fmla="*/ 2 w 90"/>
                <a:gd name="T69" fmla="*/ 21 h 103"/>
                <a:gd name="T70" fmla="*/ 1 w 90"/>
                <a:gd name="T71" fmla="*/ 14 h 103"/>
                <a:gd name="T72" fmla="*/ 16 w 90"/>
                <a:gd name="T73" fmla="*/ 12 h 103"/>
                <a:gd name="T74" fmla="*/ 25 w 90"/>
                <a:gd name="T75" fmla="*/ 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103">
                  <a:moveTo>
                    <a:pt x="25" y="3"/>
                  </a:moveTo>
                  <a:lnTo>
                    <a:pt x="29" y="2"/>
                  </a:lnTo>
                  <a:lnTo>
                    <a:pt x="32" y="5"/>
                  </a:lnTo>
                  <a:lnTo>
                    <a:pt x="37" y="0"/>
                  </a:lnTo>
                  <a:lnTo>
                    <a:pt x="43" y="3"/>
                  </a:lnTo>
                  <a:lnTo>
                    <a:pt x="47" y="0"/>
                  </a:lnTo>
                  <a:lnTo>
                    <a:pt x="53" y="3"/>
                  </a:lnTo>
                  <a:lnTo>
                    <a:pt x="53" y="6"/>
                  </a:lnTo>
                  <a:lnTo>
                    <a:pt x="56" y="6"/>
                  </a:lnTo>
                  <a:lnTo>
                    <a:pt x="56" y="6"/>
                  </a:lnTo>
                  <a:lnTo>
                    <a:pt x="57" y="9"/>
                  </a:lnTo>
                  <a:lnTo>
                    <a:pt x="57" y="12"/>
                  </a:lnTo>
                  <a:lnTo>
                    <a:pt x="60" y="12"/>
                  </a:lnTo>
                  <a:lnTo>
                    <a:pt x="63" y="15"/>
                  </a:lnTo>
                  <a:lnTo>
                    <a:pt x="60" y="21"/>
                  </a:lnTo>
                  <a:lnTo>
                    <a:pt x="62" y="24"/>
                  </a:lnTo>
                  <a:lnTo>
                    <a:pt x="57" y="27"/>
                  </a:lnTo>
                  <a:lnTo>
                    <a:pt x="60" y="33"/>
                  </a:lnTo>
                  <a:lnTo>
                    <a:pt x="59" y="39"/>
                  </a:lnTo>
                  <a:lnTo>
                    <a:pt x="54" y="42"/>
                  </a:lnTo>
                  <a:lnTo>
                    <a:pt x="54" y="46"/>
                  </a:lnTo>
                  <a:lnTo>
                    <a:pt x="59" y="49"/>
                  </a:lnTo>
                  <a:lnTo>
                    <a:pt x="56" y="52"/>
                  </a:lnTo>
                  <a:lnTo>
                    <a:pt x="60" y="58"/>
                  </a:lnTo>
                  <a:lnTo>
                    <a:pt x="65" y="58"/>
                  </a:lnTo>
                  <a:lnTo>
                    <a:pt x="68" y="62"/>
                  </a:lnTo>
                  <a:lnTo>
                    <a:pt x="71" y="62"/>
                  </a:lnTo>
                  <a:lnTo>
                    <a:pt x="74" y="65"/>
                  </a:lnTo>
                  <a:lnTo>
                    <a:pt x="77" y="67"/>
                  </a:lnTo>
                  <a:lnTo>
                    <a:pt x="77" y="71"/>
                  </a:lnTo>
                  <a:lnTo>
                    <a:pt x="75" y="71"/>
                  </a:lnTo>
                  <a:lnTo>
                    <a:pt x="80" y="77"/>
                  </a:lnTo>
                  <a:lnTo>
                    <a:pt x="84" y="83"/>
                  </a:lnTo>
                  <a:lnTo>
                    <a:pt x="90" y="83"/>
                  </a:lnTo>
                  <a:lnTo>
                    <a:pt x="90" y="83"/>
                  </a:lnTo>
                  <a:lnTo>
                    <a:pt x="77" y="90"/>
                  </a:lnTo>
                  <a:lnTo>
                    <a:pt x="77" y="90"/>
                  </a:lnTo>
                  <a:lnTo>
                    <a:pt x="78" y="93"/>
                  </a:lnTo>
                  <a:lnTo>
                    <a:pt x="77" y="93"/>
                  </a:lnTo>
                  <a:lnTo>
                    <a:pt x="77" y="93"/>
                  </a:lnTo>
                  <a:lnTo>
                    <a:pt x="66" y="89"/>
                  </a:lnTo>
                  <a:lnTo>
                    <a:pt x="63" y="93"/>
                  </a:lnTo>
                  <a:lnTo>
                    <a:pt x="57" y="89"/>
                  </a:lnTo>
                  <a:lnTo>
                    <a:pt x="51" y="93"/>
                  </a:lnTo>
                  <a:lnTo>
                    <a:pt x="56" y="98"/>
                  </a:lnTo>
                  <a:lnTo>
                    <a:pt x="53" y="99"/>
                  </a:lnTo>
                  <a:lnTo>
                    <a:pt x="53" y="99"/>
                  </a:lnTo>
                  <a:lnTo>
                    <a:pt x="48" y="100"/>
                  </a:lnTo>
                  <a:lnTo>
                    <a:pt x="43" y="103"/>
                  </a:lnTo>
                  <a:lnTo>
                    <a:pt x="37" y="100"/>
                  </a:lnTo>
                  <a:lnTo>
                    <a:pt x="37" y="100"/>
                  </a:lnTo>
                  <a:lnTo>
                    <a:pt x="32" y="93"/>
                  </a:lnTo>
                  <a:lnTo>
                    <a:pt x="34" y="86"/>
                  </a:lnTo>
                  <a:lnTo>
                    <a:pt x="34" y="86"/>
                  </a:lnTo>
                  <a:lnTo>
                    <a:pt x="32" y="81"/>
                  </a:lnTo>
                  <a:lnTo>
                    <a:pt x="25" y="77"/>
                  </a:lnTo>
                  <a:lnTo>
                    <a:pt x="25" y="77"/>
                  </a:lnTo>
                  <a:lnTo>
                    <a:pt x="19" y="78"/>
                  </a:lnTo>
                  <a:lnTo>
                    <a:pt x="16" y="72"/>
                  </a:lnTo>
                  <a:lnTo>
                    <a:pt x="17" y="61"/>
                  </a:lnTo>
                  <a:lnTo>
                    <a:pt x="7" y="56"/>
                  </a:lnTo>
                  <a:lnTo>
                    <a:pt x="5" y="53"/>
                  </a:lnTo>
                  <a:lnTo>
                    <a:pt x="2" y="46"/>
                  </a:lnTo>
                  <a:lnTo>
                    <a:pt x="8" y="40"/>
                  </a:lnTo>
                  <a:lnTo>
                    <a:pt x="10" y="37"/>
                  </a:lnTo>
                  <a:lnTo>
                    <a:pt x="0" y="30"/>
                  </a:lnTo>
                  <a:lnTo>
                    <a:pt x="1" y="27"/>
                  </a:lnTo>
                  <a:lnTo>
                    <a:pt x="1" y="27"/>
                  </a:lnTo>
                  <a:lnTo>
                    <a:pt x="4" y="24"/>
                  </a:lnTo>
                  <a:lnTo>
                    <a:pt x="2" y="21"/>
                  </a:lnTo>
                  <a:lnTo>
                    <a:pt x="4" y="18"/>
                  </a:lnTo>
                  <a:lnTo>
                    <a:pt x="1" y="14"/>
                  </a:lnTo>
                  <a:lnTo>
                    <a:pt x="4" y="9"/>
                  </a:lnTo>
                  <a:lnTo>
                    <a:pt x="16" y="12"/>
                  </a:lnTo>
                  <a:lnTo>
                    <a:pt x="16" y="5"/>
                  </a:lnTo>
                  <a:lnTo>
                    <a:pt x="25"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5" name="Freeform 57">
              <a:extLst>
                <a:ext uri="{FF2B5EF4-FFF2-40B4-BE49-F238E27FC236}">
                  <a16:creationId xmlns:a16="http://schemas.microsoft.com/office/drawing/2014/main" id="{4D7964F9-E882-496D-8C83-AAED04F8ED9B}"/>
                </a:ext>
              </a:extLst>
            </p:cNvPr>
            <p:cNvSpPr>
              <a:spLocks noEditPoints="1"/>
            </p:cNvSpPr>
            <p:nvPr/>
          </p:nvSpPr>
          <p:spPr bwMode="auto">
            <a:xfrm>
              <a:off x="9672638" y="1690688"/>
              <a:ext cx="250825" cy="236538"/>
            </a:xfrm>
            <a:custGeom>
              <a:avLst/>
              <a:gdLst>
                <a:gd name="T0" fmla="*/ 157 w 158"/>
                <a:gd name="T1" fmla="*/ 60 h 149"/>
                <a:gd name="T2" fmla="*/ 158 w 158"/>
                <a:gd name="T3" fmla="*/ 68 h 149"/>
                <a:gd name="T4" fmla="*/ 153 w 158"/>
                <a:gd name="T5" fmla="*/ 74 h 149"/>
                <a:gd name="T6" fmla="*/ 151 w 158"/>
                <a:gd name="T7" fmla="*/ 62 h 149"/>
                <a:gd name="T8" fmla="*/ 1 w 158"/>
                <a:gd name="T9" fmla="*/ 32 h 149"/>
                <a:gd name="T10" fmla="*/ 6 w 158"/>
                <a:gd name="T11" fmla="*/ 24 h 149"/>
                <a:gd name="T12" fmla="*/ 9 w 158"/>
                <a:gd name="T13" fmla="*/ 18 h 149"/>
                <a:gd name="T14" fmla="*/ 12 w 158"/>
                <a:gd name="T15" fmla="*/ 15 h 149"/>
                <a:gd name="T16" fmla="*/ 15 w 158"/>
                <a:gd name="T17" fmla="*/ 24 h 149"/>
                <a:gd name="T18" fmla="*/ 18 w 158"/>
                <a:gd name="T19" fmla="*/ 24 h 149"/>
                <a:gd name="T20" fmla="*/ 22 w 158"/>
                <a:gd name="T21" fmla="*/ 21 h 149"/>
                <a:gd name="T22" fmla="*/ 28 w 158"/>
                <a:gd name="T23" fmla="*/ 12 h 149"/>
                <a:gd name="T24" fmla="*/ 36 w 158"/>
                <a:gd name="T25" fmla="*/ 7 h 149"/>
                <a:gd name="T26" fmla="*/ 41 w 158"/>
                <a:gd name="T27" fmla="*/ 3 h 149"/>
                <a:gd name="T28" fmla="*/ 52 w 158"/>
                <a:gd name="T29" fmla="*/ 1 h 149"/>
                <a:gd name="T30" fmla="*/ 59 w 158"/>
                <a:gd name="T31" fmla="*/ 6 h 149"/>
                <a:gd name="T32" fmla="*/ 62 w 158"/>
                <a:gd name="T33" fmla="*/ 3 h 149"/>
                <a:gd name="T34" fmla="*/ 68 w 158"/>
                <a:gd name="T35" fmla="*/ 18 h 149"/>
                <a:gd name="T36" fmla="*/ 83 w 158"/>
                <a:gd name="T37" fmla="*/ 24 h 149"/>
                <a:gd name="T38" fmla="*/ 86 w 158"/>
                <a:gd name="T39" fmla="*/ 29 h 149"/>
                <a:gd name="T40" fmla="*/ 80 w 158"/>
                <a:gd name="T41" fmla="*/ 43 h 149"/>
                <a:gd name="T42" fmla="*/ 99 w 158"/>
                <a:gd name="T43" fmla="*/ 31 h 149"/>
                <a:gd name="T44" fmla="*/ 114 w 158"/>
                <a:gd name="T45" fmla="*/ 41 h 149"/>
                <a:gd name="T46" fmla="*/ 132 w 158"/>
                <a:gd name="T47" fmla="*/ 53 h 149"/>
                <a:gd name="T48" fmla="*/ 144 w 158"/>
                <a:gd name="T49" fmla="*/ 46 h 149"/>
                <a:gd name="T50" fmla="*/ 153 w 158"/>
                <a:gd name="T51" fmla="*/ 54 h 149"/>
                <a:gd name="T52" fmla="*/ 150 w 158"/>
                <a:gd name="T53" fmla="*/ 59 h 149"/>
                <a:gd name="T54" fmla="*/ 145 w 158"/>
                <a:gd name="T55" fmla="*/ 69 h 149"/>
                <a:gd name="T56" fmla="*/ 138 w 158"/>
                <a:gd name="T57" fmla="*/ 71 h 149"/>
                <a:gd name="T58" fmla="*/ 104 w 158"/>
                <a:gd name="T59" fmla="*/ 82 h 149"/>
                <a:gd name="T60" fmla="*/ 49 w 158"/>
                <a:gd name="T61" fmla="*/ 138 h 149"/>
                <a:gd name="T62" fmla="*/ 53 w 158"/>
                <a:gd name="T63" fmla="*/ 143 h 149"/>
                <a:gd name="T64" fmla="*/ 49 w 158"/>
                <a:gd name="T65" fmla="*/ 144 h 149"/>
                <a:gd name="T66" fmla="*/ 40 w 158"/>
                <a:gd name="T67" fmla="*/ 149 h 149"/>
                <a:gd name="T68" fmla="*/ 43 w 158"/>
                <a:gd name="T69" fmla="*/ 143 h 149"/>
                <a:gd name="T70" fmla="*/ 46 w 158"/>
                <a:gd name="T71" fmla="*/ 115 h 149"/>
                <a:gd name="T72" fmla="*/ 53 w 158"/>
                <a:gd name="T73" fmla="*/ 100 h 149"/>
                <a:gd name="T74" fmla="*/ 55 w 158"/>
                <a:gd name="T75" fmla="*/ 69 h 149"/>
                <a:gd name="T76" fmla="*/ 40 w 158"/>
                <a:gd name="T77" fmla="*/ 62 h 149"/>
                <a:gd name="T78" fmla="*/ 28 w 158"/>
                <a:gd name="T79" fmla="*/ 71 h 149"/>
                <a:gd name="T80" fmla="*/ 30 w 158"/>
                <a:gd name="T81" fmla="*/ 65 h 149"/>
                <a:gd name="T82" fmla="*/ 19 w 158"/>
                <a:gd name="T83" fmla="*/ 62 h 149"/>
                <a:gd name="T84" fmla="*/ 13 w 158"/>
                <a:gd name="T85" fmla="*/ 53 h 149"/>
                <a:gd name="T86" fmla="*/ 1 w 158"/>
                <a:gd name="T87" fmla="*/ 43 h 149"/>
                <a:gd name="T88" fmla="*/ 3 w 158"/>
                <a:gd name="T89" fmla="*/ 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 h="149">
                  <a:moveTo>
                    <a:pt x="154" y="57"/>
                  </a:moveTo>
                  <a:lnTo>
                    <a:pt x="157" y="60"/>
                  </a:lnTo>
                  <a:lnTo>
                    <a:pt x="156" y="62"/>
                  </a:lnTo>
                  <a:lnTo>
                    <a:pt x="158" y="68"/>
                  </a:lnTo>
                  <a:lnTo>
                    <a:pt x="156" y="72"/>
                  </a:lnTo>
                  <a:lnTo>
                    <a:pt x="153" y="74"/>
                  </a:lnTo>
                  <a:lnTo>
                    <a:pt x="148" y="71"/>
                  </a:lnTo>
                  <a:lnTo>
                    <a:pt x="151" y="62"/>
                  </a:lnTo>
                  <a:lnTo>
                    <a:pt x="154" y="57"/>
                  </a:lnTo>
                  <a:close/>
                  <a:moveTo>
                    <a:pt x="1" y="32"/>
                  </a:moveTo>
                  <a:lnTo>
                    <a:pt x="0" y="26"/>
                  </a:lnTo>
                  <a:lnTo>
                    <a:pt x="6" y="24"/>
                  </a:lnTo>
                  <a:lnTo>
                    <a:pt x="6" y="22"/>
                  </a:lnTo>
                  <a:lnTo>
                    <a:pt x="9" y="18"/>
                  </a:lnTo>
                  <a:lnTo>
                    <a:pt x="12" y="19"/>
                  </a:lnTo>
                  <a:lnTo>
                    <a:pt x="12" y="15"/>
                  </a:lnTo>
                  <a:lnTo>
                    <a:pt x="16" y="18"/>
                  </a:lnTo>
                  <a:lnTo>
                    <a:pt x="15" y="24"/>
                  </a:lnTo>
                  <a:lnTo>
                    <a:pt x="16" y="26"/>
                  </a:lnTo>
                  <a:lnTo>
                    <a:pt x="18" y="24"/>
                  </a:lnTo>
                  <a:lnTo>
                    <a:pt x="24" y="25"/>
                  </a:lnTo>
                  <a:lnTo>
                    <a:pt x="22" y="21"/>
                  </a:lnTo>
                  <a:lnTo>
                    <a:pt x="25" y="13"/>
                  </a:lnTo>
                  <a:lnTo>
                    <a:pt x="28" y="12"/>
                  </a:lnTo>
                  <a:lnTo>
                    <a:pt x="28" y="7"/>
                  </a:lnTo>
                  <a:lnTo>
                    <a:pt x="36" y="7"/>
                  </a:lnTo>
                  <a:lnTo>
                    <a:pt x="41" y="10"/>
                  </a:lnTo>
                  <a:lnTo>
                    <a:pt x="41" y="3"/>
                  </a:lnTo>
                  <a:lnTo>
                    <a:pt x="44" y="0"/>
                  </a:lnTo>
                  <a:lnTo>
                    <a:pt x="52" y="1"/>
                  </a:lnTo>
                  <a:lnTo>
                    <a:pt x="53" y="7"/>
                  </a:lnTo>
                  <a:lnTo>
                    <a:pt x="59" y="6"/>
                  </a:lnTo>
                  <a:lnTo>
                    <a:pt x="62" y="3"/>
                  </a:lnTo>
                  <a:lnTo>
                    <a:pt x="62" y="3"/>
                  </a:lnTo>
                  <a:lnTo>
                    <a:pt x="71" y="7"/>
                  </a:lnTo>
                  <a:lnTo>
                    <a:pt x="68" y="18"/>
                  </a:lnTo>
                  <a:lnTo>
                    <a:pt x="70" y="22"/>
                  </a:lnTo>
                  <a:lnTo>
                    <a:pt x="83" y="24"/>
                  </a:lnTo>
                  <a:lnTo>
                    <a:pt x="86" y="26"/>
                  </a:lnTo>
                  <a:lnTo>
                    <a:pt x="86" y="29"/>
                  </a:lnTo>
                  <a:lnTo>
                    <a:pt x="78" y="35"/>
                  </a:lnTo>
                  <a:lnTo>
                    <a:pt x="80" y="43"/>
                  </a:lnTo>
                  <a:lnTo>
                    <a:pt x="84" y="43"/>
                  </a:lnTo>
                  <a:lnTo>
                    <a:pt x="99" y="31"/>
                  </a:lnTo>
                  <a:lnTo>
                    <a:pt x="104" y="37"/>
                  </a:lnTo>
                  <a:lnTo>
                    <a:pt x="114" y="41"/>
                  </a:lnTo>
                  <a:lnTo>
                    <a:pt x="124" y="51"/>
                  </a:lnTo>
                  <a:lnTo>
                    <a:pt x="132" y="53"/>
                  </a:lnTo>
                  <a:lnTo>
                    <a:pt x="138" y="49"/>
                  </a:lnTo>
                  <a:lnTo>
                    <a:pt x="144" y="46"/>
                  </a:lnTo>
                  <a:lnTo>
                    <a:pt x="153" y="54"/>
                  </a:lnTo>
                  <a:lnTo>
                    <a:pt x="153" y="54"/>
                  </a:lnTo>
                  <a:lnTo>
                    <a:pt x="153" y="57"/>
                  </a:lnTo>
                  <a:lnTo>
                    <a:pt x="150" y="59"/>
                  </a:lnTo>
                  <a:lnTo>
                    <a:pt x="150" y="65"/>
                  </a:lnTo>
                  <a:lnTo>
                    <a:pt x="145" y="69"/>
                  </a:lnTo>
                  <a:lnTo>
                    <a:pt x="144" y="71"/>
                  </a:lnTo>
                  <a:lnTo>
                    <a:pt x="138" y="71"/>
                  </a:lnTo>
                  <a:lnTo>
                    <a:pt x="116" y="75"/>
                  </a:lnTo>
                  <a:lnTo>
                    <a:pt x="104" y="82"/>
                  </a:lnTo>
                  <a:lnTo>
                    <a:pt x="61" y="132"/>
                  </a:lnTo>
                  <a:lnTo>
                    <a:pt x="49" y="138"/>
                  </a:lnTo>
                  <a:lnTo>
                    <a:pt x="50" y="141"/>
                  </a:lnTo>
                  <a:lnTo>
                    <a:pt x="53" y="143"/>
                  </a:lnTo>
                  <a:lnTo>
                    <a:pt x="52" y="146"/>
                  </a:lnTo>
                  <a:lnTo>
                    <a:pt x="49" y="144"/>
                  </a:lnTo>
                  <a:lnTo>
                    <a:pt x="46" y="149"/>
                  </a:lnTo>
                  <a:lnTo>
                    <a:pt x="40" y="149"/>
                  </a:lnTo>
                  <a:lnTo>
                    <a:pt x="40" y="149"/>
                  </a:lnTo>
                  <a:lnTo>
                    <a:pt x="43" y="143"/>
                  </a:lnTo>
                  <a:lnTo>
                    <a:pt x="40" y="134"/>
                  </a:lnTo>
                  <a:lnTo>
                    <a:pt x="46" y="115"/>
                  </a:lnTo>
                  <a:lnTo>
                    <a:pt x="52" y="110"/>
                  </a:lnTo>
                  <a:lnTo>
                    <a:pt x="53" y="100"/>
                  </a:lnTo>
                  <a:lnTo>
                    <a:pt x="58" y="93"/>
                  </a:lnTo>
                  <a:lnTo>
                    <a:pt x="55" y="69"/>
                  </a:lnTo>
                  <a:lnTo>
                    <a:pt x="43" y="71"/>
                  </a:lnTo>
                  <a:lnTo>
                    <a:pt x="40" y="62"/>
                  </a:lnTo>
                  <a:lnTo>
                    <a:pt x="34" y="69"/>
                  </a:lnTo>
                  <a:lnTo>
                    <a:pt x="28" y="71"/>
                  </a:lnTo>
                  <a:lnTo>
                    <a:pt x="25" y="66"/>
                  </a:lnTo>
                  <a:lnTo>
                    <a:pt x="30" y="65"/>
                  </a:lnTo>
                  <a:lnTo>
                    <a:pt x="30" y="62"/>
                  </a:lnTo>
                  <a:lnTo>
                    <a:pt x="19" y="62"/>
                  </a:lnTo>
                  <a:lnTo>
                    <a:pt x="13" y="59"/>
                  </a:lnTo>
                  <a:lnTo>
                    <a:pt x="13" y="53"/>
                  </a:lnTo>
                  <a:lnTo>
                    <a:pt x="9" y="47"/>
                  </a:lnTo>
                  <a:lnTo>
                    <a:pt x="1" y="43"/>
                  </a:lnTo>
                  <a:lnTo>
                    <a:pt x="6" y="37"/>
                  </a:lnTo>
                  <a:lnTo>
                    <a:pt x="3" y="35"/>
                  </a:lnTo>
                  <a:lnTo>
                    <a:pt x="1" y="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6" name="Freeform 58">
              <a:extLst>
                <a:ext uri="{FF2B5EF4-FFF2-40B4-BE49-F238E27FC236}">
                  <a16:creationId xmlns:a16="http://schemas.microsoft.com/office/drawing/2014/main" id="{B1D3A61C-A350-48EA-BF7F-94C0867E0592}"/>
                </a:ext>
              </a:extLst>
            </p:cNvPr>
            <p:cNvSpPr>
              <a:spLocks/>
            </p:cNvSpPr>
            <p:nvPr/>
          </p:nvSpPr>
          <p:spPr bwMode="auto">
            <a:xfrm>
              <a:off x="9248775" y="1196975"/>
              <a:ext cx="244475" cy="325438"/>
            </a:xfrm>
            <a:custGeom>
              <a:avLst/>
              <a:gdLst>
                <a:gd name="T0" fmla="*/ 68 w 154"/>
                <a:gd name="T1" fmla="*/ 0 h 205"/>
                <a:gd name="T2" fmla="*/ 76 w 154"/>
                <a:gd name="T3" fmla="*/ 6 h 205"/>
                <a:gd name="T4" fmla="*/ 82 w 154"/>
                <a:gd name="T5" fmla="*/ 10 h 205"/>
                <a:gd name="T6" fmla="*/ 94 w 154"/>
                <a:gd name="T7" fmla="*/ 15 h 205"/>
                <a:gd name="T8" fmla="*/ 102 w 154"/>
                <a:gd name="T9" fmla="*/ 19 h 205"/>
                <a:gd name="T10" fmla="*/ 105 w 154"/>
                <a:gd name="T11" fmla="*/ 28 h 205"/>
                <a:gd name="T12" fmla="*/ 110 w 154"/>
                <a:gd name="T13" fmla="*/ 41 h 205"/>
                <a:gd name="T14" fmla="*/ 116 w 154"/>
                <a:gd name="T15" fmla="*/ 49 h 205"/>
                <a:gd name="T16" fmla="*/ 122 w 154"/>
                <a:gd name="T17" fmla="*/ 55 h 205"/>
                <a:gd name="T18" fmla="*/ 126 w 154"/>
                <a:gd name="T19" fmla="*/ 77 h 205"/>
                <a:gd name="T20" fmla="*/ 134 w 154"/>
                <a:gd name="T21" fmla="*/ 74 h 205"/>
                <a:gd name="T22" fmla="*/ 139 w 154"/>
                <a:gd name="T23" fmla="*/ 78 h 205"/>
                <a:gd name="T24" fmla="*/ 154 w 154"/>
                <a:gd name="T25" fmla="*/ 105 h 205"/>
                <a:gd name="T26" fmla="*/ 151 w 154"/>
                <a:gd name="T27" fmla="*/ 117 h 205"/>
                <a:gd name="T28" fmla="*/ 139 w 154"/>
                <a:gd name="T29" fmla="*/ 106 h 205"/>
                <a:gd name="T30" fmla="*/ 134 w 154"/>
                <a:gd name="T31" fmla="*/ 103 h 205"/>
                <a:gd name="T32" fmla="*/ 129 w 154"/>
                <a:gd name="T33" fmla="*/ 106 h 205"/>
                <a:gd name="T34" fmla="*/ 128 w 154"/>
                <a:gd name="T35" fmla="*/ 131 h 205"/>
                <a:gd name="T36" fmla="*/ 123 w 154"/>
                <a:gd name="T37" fmla="*/ 131 h 205"/>
                <a:gd name="T38" fmla="*/ 117 w 154"/>
                <a:gd name="T39" fmla="*/ 134 h 205"/>
                <a:gd name="T40" fmla="*/ 122 w 154"/>
                <a:gd name="T41" fmla="*/ 155 h 205"/>
                <a:gd name="T42" fmla="*/ 117 w 154"/>
                <a:gd name="T43" fmla="*/ 178 h 205"/>
                <a:gd name="T44" fmla="*/ 120 w 154"/>
                <a:gd name="T45" fmla="*/ 180 h 205"/>
                <a:gd name="T46" fmla="*/ 120 w 154"/>
                <a:gd name="T47" fmla="*/ 200 h 205"/>
                <a:gd name="T48" fmla="*/ 114 w 154"/>
                <a:gd name="T49" fmla="*/ 200 h 205"/>
                <a:gd name="T50" fmla="*/ 110 w 154"/>
                <a:gd name="T51" fmla="*/ 199 h 205"/>
                <a:gd name="T52" fmla="*/ 104 w 154"/>
                <a:gd name="T53" fmla="*/ 198 h 205"/>
                <a:gd name="T54" fmla="*/ 98 w 154"/>
                <a:gd name="T55" fmla="*/ 202 h 205"/>
                <a:gd name="T56" fmla="*/ 91 w 154"/>
                <a:gd name="T57" fmla="*/ 202 h 205"/>
                <a:gd name="T58" fmla="*/ 91 w 154"/>
                <a:gd name="T59" fmla="*/ 195 h 205"/>
                <a:gd name="T60" fmla="*/ 76 w 154"/>
                <a:gd name="T61" fmla="*/ 199 h 205"/>
                <a:gd name="T62" fmla="*/ 58 w 154"/>
                <a:gd name="T63" fmla="*/ 181 h 205"/>
                <a:gd name="T64" fmla="*/ 52 w 154"/>
                <a:gd name="T65" fmla="*/ 178 h 205"/>
                <a:gd name="T66" fmla="*/ 49 w 154"/>
                <a:gd name="T67" fmla="*/ 177 h 205"/>
                <a:gd name="T68" fmla="*/ 36 w 154"/>
                <a:gd name="T69" fmla="*/ 168 h 205"/>
                <a:gd name="T70" fmla="*/ 28 w 154"/>
                <a:gd name="T71" fmla="*/ 167 h 205"/>
                <a:gd name="T72" fmla="*/ 27 w 154"/>
                <a:gd name="T73" fmla="*/ 162 h 205"/>
                <a:gd name="T74" fmla="*/ 24 w 154"/>
                <a:gd name="T75" fmla="*/ 155 h 205"/>
                <a:gd name="T76" fmla="*/ 9 w 154"/>
                <a:gd name="T77" fmla="*/ 146 h 205"/>
                <a:gd name="T78" fmla="*/ 9 w 154"/>
                <a:gd name="T79" fmla="*/ 139 h 205"/>
                <a:gd name="T80" fmla="*/ 8 w 154"/>
                <a:gd name="T81" fmla="*/ 127 h 205"/>
                <a:gd name="T82" fmla="*/ 6 w 154"/>
                <a:gd name="T83" fmla="*/ 117 h 205"/>
                <a:gd name="T84" fmla="*/ 2 w 154"/>
                <a:gd name="T85" fmla="*/ 102 h 205"/>
                <a:gd name="T86" fmla="*/ 0 w 154"/>
                <a:gd name="T87" fmla="*/ 99 h 205"/>
                <a:gd name="T88" fmla="*/ 8 w 154"/>
                <a:gd name="T89" fmla="*/ 94 h 205"/>
                <a:gd name="T90" fmla="*/ 11 w 154"/>
                <a:gd name="T91" fmla="*/ 90 h 205"/>
                <a:gd name="T92" fmla="*/ 21 w 154"/>
                <a:gd name="T93" fmla="*/ 94 h 205"/>
                <a:gd name="T94" fmla="*/ 22 w 154"/>
                <a:gd name="T95" fmla="*/ 78 h 205"/>
                <a:gd name="T96" fmla="*/ 17 w 154"/>
                <a:gd name="T97" fmla="*/ 56 h 205"/>
                <a:gd name="T98" fmla="*/ 12 w 154"/>
                <a:gd name="T99" fmla="*/ 44 h 205"/>
                <a:gd name="T100" fmla="*/ 18 w 154"/>
                <a:gd name="T101" fmla="*/ 28 h 205"/>
                <a:gd name="T102" fmla="*/ 22 w 154"/>
                <a:gd name="T103" fmla="*/ 22 h 205"/>
                <a:gd name="T104" fmla="*/ 34 w 154"/>
                <a:gd name="T105" fmla="*/ 15 h 205"/>
                <a:gd name="T106" fmla="*/ 37 w 154"/>
                <a:gd name="T107" fmla="*/ 16 h 205"/>
                <a:gd name="T108" fmla="*/ 40 w 154"/>
                <a:gd name="T109" fmla="*/ 12 h 205"/>
                <a:gd name="T110" fmla="*/ 45 w 154"/>
                <a:gd name="T111" fmla="*/ 9 h 205"/>
                <a:gd name="T112" fmla="*/ 52 w 154"/>
                <a:gd name="T113" fmla="*/ 5 h 205"/>
                <a:gd name="T114" fmla="*/ 67 w 154"/>
                <a:gd name="T115" fmla="*/ 10 h 205"/>
                <a:gd name="T116" fmla="*/ 67 w 154"/>
                <a:gd name="T117" fmla="*/ 5 h 205"/>
                <a:gd name="T118" fmla="*/ 67 w 154"/>
                <a:gd name="T119"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 h="205">
                  <a:moveTo>
                    <a:pt x="65" y="0"/>
                  </a:moveTo>
                  <a:lnTo>
                    <a:pt x="68" y="0"/>
                  </a:lnTo>
                  <a:lnTo>
                    <a:pt x="71" y="3"/>
                  </a:lnTo>
                  <a:lnTo>
                    <a:pt x="76" y="6"/>
                  </a:lnTo>
                  <a:lnTo>
                    <a:pt x="80" y="6"/>
                  </a:lnTo>
                  <a:lnTo>
                    <a:pt x="82" y="10"/>
                  </a:lnTo>
                  <a:lnTo>
                    <a:pt x="88" y="9"/>
                  </a:lnTo>
                  <a:lnTo>
                    <a:pt x="94" y="15"/>
                  </a:lnTo>
                  <a:lnTo>
                    <a:pt x="101" y="16"/>
                  </a:lnTo>
                  <a:lnTo>
                    <a:pt x="102" y="19"/>
                  </a:lnTo>
                  <a:lnTo>
                    <a:pt x="99" y="24"/>
                  </a:lnTo>
                  <a:lnTo>
                    <a:pt x="105" y="28"/>
                  </a:lnTo>
                  <a:lnTo>
                    <a:pt x="104" y="34"/>
                  </a:lnTo>
                  <a:lnTo>
                    <a:pt x="110" y="41"/>
                  </a:lnTo>
                  <a:lnTo>
                    <a:pt x="108" y="44"/>
                  </a:lnTo>
                  <a:lnTo>
                    <a:pt x="116" y="49"/>
                  </a:lnTo>
                  <a:lnTo>
                    <a:pt x="117" y="55"/>
                  </a:lnTo>
                  <a:lnTo>
                    <a:pt x="122" y="55"/>
                  </a:lnTo>
                  <a:lnTo>
                    <a:pt x="122" y="55"/>
                  </a:lnTo>
                  <a:lnTo>
                    <a:pt x="126" y="77"/>
                  </a:lnTo>
                  <a:lnTo>
                    <a:pt x="129" y="77"/>
                  </a:lnTo>
                  <a:lnTo>
                    <a:pt x="134" y="74"/>
                  </a:lnTo>
                  <a:lnTo>
                    <a:pt x="138" y="75"/>
                  </a:lnTo>
                  <a:lnTo>
                    <a:pt x="139" y="78"/>
                  </a:lnTo>
                  <a:lnTo>
                    <a:pt x="139" y="91"/>
                  </a:lnTo>
                  <a:lnTo>
                    <a:pt x="154" y="105"/>
                  </a:lnTo>
                  <a:lnTo>
                    <a:pt x="151" y="117"/>
                  </a:lnTo>
                  <a:lnTo>
                    <a:pt x="151" y="117"/>
                  </a:lnTo>
                  <a:lnTo>
                    <a:pt x="148" y="111"/>
                  </a:lnTo>
                  <a:lnTo>
                    <a:pt x="139" y="106"/>
                  </a:lnTo>
                  <a:lnTo>
                    <a:pt x="134" y="109"/>
                  </a:lnTo>
                  <a:lnTo>
                    <a:pt x="134" y="103"/>
                  </a:lnTo>
                  <a:lnTo>
                    <a:pt x="132" y="105"/>
                  </a:lnTo>
                  <a:lnTo>
                    <a:pt x="129" y="106"/>
                  </a:lnTo>
                  <a:lnTo>
                    <a:pt x="129" y="119"/>
                  </a:lnTo>
                  <a:lnTo>
                    <a:pt x="128" y="131"/>
                  </a:lnTo>
                  <a:lnTo>
                    <a:pt x="128" y="131"/>
                  </a:lnTo>
                  <a:lnTo>
                    <a:pt x="123" y="131"/>
                  </a:lnTo>
                  <a:lnTo>
                    <a:pt x="123" y="131"/>
                  </a:lnTo>
                  <a:lnTo>
                    <a:pt x="117" y="134"/>
                  </a:lnTo>
                  <a:lnTo>
                    <a:pt x="113" y="142"/>
                  </a:lnTo>
                  <a:lnTo>
                    <a:pt x="122" y="155"/>
                  </a:lnTo>
                  <a:lnTo>
                    <a:pt x="116" y="170"/>
                  </a:lnTo>
                  <a:lnTo>
                    <a:pt x="117" y="178"/>
                  </a:lnTo>
                  <a:lnTo>
                    <a:pt x="120" y="180"/>
                  </a:lnTo>
                  <a:lnTo>
                    <a:pt x="120" y="180"/>
                  </a:lnTo>
                  <a:lnTo>
                    <a:pt x="128" y="199"/>
                  </a:lnTo>
                  <a:lnTo>
                    <a:pt x="120" y="200"/>
                  </a:lnTo>
                  <a:lnTo>
                    <a:pt x="120" y="203"/>
                  </a:lnTo>
                  <a:lnTo>
                    <a:pt x="114" y="200"/>
                  </a:lnTo>
                  <a:lnTo>
                    <a:pt x="110" y="203"/>
                  </a:lnTo>
                  <a:lnTo>
                    <a:pt x="110" y="199"/>
                  </a:lnTo>
                  <a:lnTo>
                    <a:pt x="107" y="200"/>
                  </a:lnTo>
                  <a:lnTo>
                    <a:pt x="104" y="198"/>
                  </a:lnTo>
                  <a:lnTo>
                    <a:pt x="98" y="200"/>
                  </a:lnTo>
                  <a:lnTo>
                    <a:pt x="98" y="202"/>
                  </a:lnTo>
                  <a:lnTo>
                    <a:pt x="94" y="205"/>
                  </a:lnTo>
                  <a:lnTo>
                    <a:pt x="91" y="202"/>
                  </a:lnTo>
                  <a:lnTo>
                    <a:pt x="94" y="196"/>
                  </a:lnTo>
                  <a:lnTo>
                    <a:pt x="91" y="195"/>
                  </a:lnTo>
                  <a:lnTo>
                    <a:pt x="83" y="199"/>
                  </a:lnTo>
                  <a:lnTo>
                    <a:pt x="76" y="199"/>
                  </a:lnTo>
                  <a:lnTo>
                    <a:pt x="67" y="193"/>
                  </a:lnTo>
                  <a:lnTo>
                    <a:pt x="58" y="181"/>
                  </a:lnTo>
                  <a:lnTo>
                    <a:pt x="55" y="181"/>
                  </a:lnTo>
                  <a:lnTo>
                    <a:pt x="52" y="178"/>
                  </a:lnTo>
                  <a:lnTo>
                    <a:pt x="49" y="180"/>
                  </a:lnTo>
                  <a:lnTo>
                    <a:pt x="49" y="177"/>
                  </a:lnTo>
                  <a:lnTo>
                    <a:pt x="46" y="174"/>
                  </a:lnTo>
                  <a:lnTo>
                    <a:pt x="36" y="168"/>
                  </a:lnTo>
                  <a:lnTo>
                    <a:pt x="30" y="170"/>
                  </a:lnTo>
                  <a:lnTo>
                    <a:pt x="28" y="167"/>
                  </a:lnTo>
                  <a:lnTo>
                    <a:pt x="22" y="167"/>
                  </a:lnTo>
                  <a:lnTo>
                    <a:pt x="27" y="162"/>
                  </a:lnTo>
                  <a:lnTo>
                    <a:pt x="24" y="155"/>
                  </a:lnTo>
                  <a:lnTo>
                    <a:pt x="24" y="155"/>
                  </a:lnTo>
                  <a:lnTo>
                    <a:pt x="19" y="150"/>
                  </a:lnTo>
                  <a:lnTo>
                    <a:pt x="9" y="146"/>
                  </a:lnTo>
                  <a:lnTo>
                    <a:pt x="11" y="140"/>
                  </a:lnTo>
                  <a:lnTo>
                    <a:pt x="9" y="139"/>
                  </a:lnTo>
                  <a:lnTo>
                    <a:pt x="12" y="131"/>
                  </a:lnTo>
                  <a:lnTo>
                    <a:pt x="8" y="127"/>
                  </a:lnTo>
                  <a:lnTo>
                    <a:pt x="11" y="125"/>
                  </a:lnTo>
                  <a:lnTo>
                    <a:pt x="6" y="117"/>
                  </a:lnTo>
                  <a:lnTo>
                    <a:pt x="8" y="105"/>
                  </a:lnTo>
                  <a:lnTo>
                    <a:pt x="2" y="102"/>
                  </a:lnTo>
                  <a:lnTo>
                    <a:pt x="0" y="99"/>
                  </a:lnTo>
                  <a:lnTo>
                    <a:pt x="0" y="99"/>
                  </a:lnTo>
                  <a:lnTo>
                    <a:pt x="8" y="97"/>
                  </a:lnTo>
                  <a:lnTo>
                    <a:pt x="8" y="94"/>
                  </a:lnTo>
                  <a:lnTo>
                    <a:pt x="9" y="94"/>
                  </a:lnTo>
                  <a:lnTo>
                    <a:pt x="11" y="90"/>
                  </a:lnTo>
                  <a:lnTo>
                    <a:pt x="17" y="96"/>
                  </a:lnTo>
                  <a:lnTo>
                    <a:pt x="21" y="94"/>
                  </a:lnTo>
                  <a:lnTo>
                    <a:pt x="17" y="86"/>
                  </a:lnTo>
                  <a:lnTo>
                    <a:pt x="22" y="78"/>
                  </a:lnTo>
                  <a:lnTo>
                    <a:pt x="24" y="69"/>
                  </a:lnTo>
                  <a:lnTo>
                    <a:pt x="17" y="56"/>
                  </a:lnTo>
                  <a:lnTo>
                    <a:pt x="17" y="50"/>
                  </a:lnTo>
                  <a:lnTo>
                    <a:pt x="12" y="44"/>
                  </a:lnTo>
                  <a:lnTo>
                    <a:pt x="19" y="40"/>
                  </a:lnTo>
                  <a:lnTo>
                    <a:pt x="18" y="28"/>
                  </a:lnTo>
                  <a:lnTo>
                    <a:pt x="22" y="28"/>
                  </a:lnTo>
                  <a:lnTo>
                    <a:pt x="22" y="22"/>
                  </a:lnTo>
                  <a:lnTo>
                    <a:pt x="28" y="19"/>
                  </a:lnTo>
                  <a:lnTo>
                    <a:pt x="34" y="15"/>
                  </a:lnTo>
                  <a:lnTo>
                    <a:pt x="37" y="19"/>
                  </a:lnTo>
                  <a:lnTo>
                    <a:pt x="37" y="16"/>
                  </a:lnTo>
                  <a:lnTo>
                    <a:pt x="42" y="15"/>
                  </a:lnTo>
                  <a:lnTo>
                    <a:pt x="40" y="12"/>
                  </a:lnTo>
                  <a:lnTo>
                    <a:pt x="45" y="10"/>
                  </a:lnTo>
                  <a:lnTo>
                    <a:pt x="45" y="9"/>
                  </a:lnTo>
                  <a:lnTo>
                    <a:pt x="49" y="9"/>
                  </a:lnTo>
                  <a:lnTo>
                    <a:pt x="52" y="5"/>
                  </a:lnTo>
                  <a:lnTo>
                    <a:pt x="57" y="9"/>
                  </a:lnTo>
                  <a:lnTo>
                    <a:pt x="67" y="10"/>
                  </a:lnTo>
                  <a:lnTo>
                    <a:pt x="68" y="8"/>
                  </a:lnTo>
                  <a:lnTo>
                    <a:pt x="67" y="5"/>
                  </a:lnTo>
                  <a:lnTo>
                    <a:pt x="65" y="5"/>
                  </a:lnTo>
                  <a:lnTo>
                    <a:pt x="67" y="2"/>
                  </a:lnTo>
                  <a:lnTo>
                    <a:pt x="6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7" name="Freeform 59">
              <a:extLst>
                <a:ext uri="{FF2B5EF4-FFF2-40B4-BE49-F238E27FC236}">
                  <a16:creationId xmlns:a16="http://schemas.microsoft.com/office/drawing/2014/main" id="{149E4334-05F0-400C-BA5B-D776AB0C39B0}"/>
                </a:ext>
              </a:extLst>
            </p:cNvPr>
            <p:cNvSpPr>
              <a:spLocks/>
            </p:cNvSpPr>
            <p:nvPr/>
          </p:nvSpPr>
          <p:spPr bwMode="auto">
            <a:xfrm>
              <a:off x="9501188" y="1063625"/>
              <a:ext cx="288925" cy="292100"/>
            </a:xfrm>
            <a:custGeom>
              <a:avLst/>
              <a:gdLst>
                <a:gd name="T0" fmla="*/ 23 w 182"/>
                <a:gd name="T1" fmla="*/ 21 h 184"/>
                <a:gd name="T2" fmla="*/ 38 w 182"/>
                <a:gd name="T3" fmla="*/ 8 h 184"/>
                <a:gd name="T4" fmla="*/ 46 w 182"/>
                <a:gd name="T5" fmla="*/ 0 h 184"/>
                <a:gd name="T6" fmla="*/ 66 w 182"/>
                <a:gd name="T7" fmla="*/ 9 h 184"/>
                <a:gd name="T8" fmla="*/ 71 w 182"/>
                <a:gd name="T9" fmla="*/ 25 h 184"/>
                <a:gd name="T10" fmla="*/ 72 w 182"/>
                <a:gd name="T11" fmla="*/ 41 h 184"/>
                <a:gd name="T12" fmla="*/ 77 w 182"/>
                <a:gd name="T13" fmla="*/ 62 h 184"/>
                <a:gd name="T14" fmla="*/ 92 w 182"/>
                <a:gd name="T15" fmla="*/ 52 h 184"/>
                <a:gd name="T16" fmla="*/ 98 w 182"/>
                <a:gd name="T17" fmla="*/ 49 h 184"/>
                <a:gd name="T18" fmla="*/ 120 w 182"/>
                <a:gd name="T19" fmla="*/ 28 h 184"/>
                <a:gd name="T20" fmla="*/ 133 w 182"/>
                <a:gd name="T21" fmla="*/ 21 h 184"/>
                <a:gd name="T22" fmla="*/ 149 w 182"/>
                <a:gd name="T23" fmla="*/ 28 h 184"/>
                <a:gd name="T24" fmla="*/ 157 w 182"/>
                <a:gd name="T25" fmla="*/ 38 h 184"/>
                <a:gd name="T26" fmla="*/ 154 w 182"/>
                <a:gd name="T27" fmla="*/ 53 h 184"/>
                <a:gd name="T28" fmla="*/ 152 w 182"/>
                <a:gd name="T29" fmla="*/ 66 h 184"/>
                <a:gd name="T30" fmla="*/ 154 w 182"/>
                <a:gd name="T31" fmla="*/ 68 h 184"/>
                <a:gd name="T32" fmla="*/ 178 w 182"/>
                <a:gd name="T33" fmla="*/ 83 h 184"/>
                <a:gd name="T34" fmla="*/ 182 w 182"/>
                <a:gd name="T35" fmla="*/ 83 h 184"/>
                <a:gd name="T36" fmla="*/ 179 w 182"/>
                <a:gd name="T37" fmla="*/ 94 h 184"/>
                <a:gd name="T38" fmla="*/ 170 w 182"/>
                <a:gd name="T39" fmla="*/ 114 h 184"/>
                <a:gd name="T40" fmla="*/ 155 w 182"/>
                <a:gd name="T41" fmla="*/ 111 h 184"/>
                <a:gd name="T42" fmla="*/ 133 w 182"/>
                <a:gd name="T43" fmla="*/ 124 h 184"/>
                <a:gd name="T44" fmla="*/ 138 w 182"/>
                <a:gd name="T45" fmla="*/ 146 h 184"/>
                <a:gd name="T46" fmla="*/ 138 w 182"/>
                <a:gd name="T47" fmla="*/ 155 h 184"/>
                <a:gd name="T48" fmla="*/ 133 w 182"/>
                <a:gd name="T49" fmla="*/ 167 h 184"/>
                <a:gd name="T50" fmla="*/ 115 w 182"/>
                <a:gd name="T51" fmla="*/ 165 h 184"/>
                <a:gd name="T52" fmla="*/ 111 w 182"/>
                <a:gd name="T53" fmla="*/ 173 h 184"/>
                <a:gd name="T54" fmla="*/ 103 w 182"/>
                <a:gd name="T55" fmla="*/ 178 h 184"/>
                <a:gd name="T56" fmla="*/ 99 w 182"/>
                <a:gd name="T57" fmla="*/ 184 h 184"/>
                <a:gd name="T58" fmla="*/ 90 w 182"/>
                <a:gd name="T59" fmla="*/ 177 h 184"/>
                <a:gd name="T60" fmla="*/ 78 w 182"/>
                <a:gd name="T61" fmla="*/ 170 h 184"/>
                <a:gd name="T62" fmla="*/ 74 w 182"/>
                <a:gd name="T63" fmla="*/ 175 h 184"/>
                <a:gd name="T64" fmla="*/ 68 w 182"/>
                <a:gd name="T65" fmla="*/ 171 h 184"/>
                <a:gd name="T66" fmla="*/ 65 w 182"/>
                <a:gd name="T67" fmla="*/ 162 h 184"/>
                <a:gd name="T68" fmla="*/ 59 w 182"/>
                <a:gd name="T69" fmla="*/ 158 h 184"/>
                <a:gd name="T70" fmla="*/ 50 w 182"/>
                <a:gd name="T71" fmla="*/ 155 h 184"/>
                <a:gd name="T72" fmla="*/ 37 w 182"/>
                <a:gd name="T73" fmla="*/ 146 h 184"/>
                <a:gd name="T74" fmla="*/ 31 w 182"/>
                <a:gd name="T75" fmla="*/ 133 h 184"/>
                <a:gd name="T76" fmla="*/ 16 w 182"/>
                <a:gd name="T77" fmla="*/ 121 h 184"/>
                <a:gd name="T78" fmla="*/ 6 w 182"/>
                <a:gd name="T79" fmla="*/ 106 h 184"/>
                <a:gd name="T80" fmla="*/ 0 w 182"/>
                <a:gd name="T81" fmla="*/ 90 h 184"/>
                <a:gd name="T82" fmla="*/ 12 w 182"/>
                <a:gd name="T83" fmla="*/ 72 h 184"/>
                <a:gd name="T84" fmla="*/ 7 w 182"/>
                <a:gd name="T85" fmla="*/ 55 h 184"/>
                <a:gd name="T86" fmla="*/ 10 w 182"/>
                <a:gd name="T87" fmla="*/ 44 h 184"/>
                <a:gd name="T88" fmla="*/ 18 w 182"/>
                <a:gd name="T89" fmla="*/ 3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184">
                  <a:moveTo>
                    <a:pt x="19" y="24"/>
                  </a:moveTo>
                  <a:lnTo>
                    <a:pt x="23" y="24"/>
                  </a:lnTo>
                  <a:lnTo>
                    <a:pt x="23" y="21"/>
                  </a:lnTo>
                  <a:lnTo>
                    <a:pt x="25" y="21"/>
                  </a:lnTo>
                  <a:lnTo>
                    <a:pt x="28" y="11"/>
                  </a:lnTo>
                  <a:lnTo>
                    <a:pt x="38" y="8"/>
                  </a:lnTo>
                  <a:lnTo>
                    <a:pt x="40" y="6"/>
                  </a:lnTo>
                  <a:lnTo>
                    <a:pt x="43" y="6"/>
                  </a:lnTo>
                  <a:lnTo>
                    <a:pt x="46" y="0"/>
                  </a:lnTo>
                  <a:lnTo>
                    <a:pt x="52" y="3"/>
                  </a:lnTo>
                  <a:lnTo>
                    <a:pt x="55" y="6"/>
                  </a:lnTo>
                  <a:lnTo>
                    <a:pt x="66" y="9"/>
                  </a:lnTo>
                  <a:lnTo>
                    <a:pt x="69" y="16"/>
                  </a:lnTo>
                  <a:lnTo>
                    <a:pt x="68" y="21"/>
                  </a:lnTo>
                  <a:lnTo>
                    <a:pt x="71" y="25"/>
                  </a:lnTo>
                  <a:lnTo>
                    <a:pt x="72" y="30"/>
                  </a:lnTo>
                  <a:lnTo>
                    <a:pt x="69" y="34"/>
                  </a:lnTo>
                  <a:lnTo>
                    <a:pt x="72" y="41"/>
                  </a:lnTo>
                  <a:lnTo>
                    <a:pt x="71" y="41"/>
                  </a:lnTo>
                  <a:lnTo>
                    <a:pt x="68" y="59"/>
                  </a:lnTo>
                  <a:lnTo>
                    <a:pt x="77" y="62"/>
                  </a:lnTo>
                  <a:lnTo>
                    <a:pt x="81" y="53"/>
                  </a:lnTo>
                  <a:lnTo>
                    <a:pt x="92" y="52"/>
                  </a:lnTo>
                  <a:lnTo>
                    <a:pt x="92" y="52"/>
                  </a:lnTo>
                  <a:lnTo>
                    <a:pt x="93" y="49"/>
                  </a:lnTo>
                  <a:lnTo>
                    <a:pt x="93" y="49"/>
                  </a:lnTo>
                  <a:lnTo>
                    <a:pt x="98" y="49"/>
                  </a:lnTo>
                  <a:lnTo>
                    <a:pt x="103" y="40"/>
                  </a:lnTo>
                  <a:lnTo>
                    <a:pt x="112" y="37"/>
                  </a:lnTo>
                  <a:lnTo>
                    <a:pt x="120" y="28"/>
                  </a:lnTo>
                  <a:lnTo>
                    <a:pt x="126" y="30"/>
                  </a:lnTo>
                  <a:lnTo>
                    <a:pt x="129" y="28"/>
                  </a:lnTo>
                  <a:lnTo>
                    <a:pt x="133" y="21"/>
                  </a:lnTo>
                  <a:lnTo>
                    <a:pt x="136" y="22"/>
                  </a:lnTo>
                  <a:lnTo>
                    <a:pt x="139" y="28"/>
                  </a:lnTo>
                  <a:lnTo>
                    <a:pt x="149" y="28"/>
                  </a:lnTo>
                  <a:lnTo>
                    <a:pt x="149" y="28"/>
                  </a:lnTo>
                  <a:lnTo>
                    <a:pt x="157" y="33"/>
                  </a:lnTo>
                  <a:lnTo>
                    <a:pt x="157" y="38"/>
                  </a:lnTo>
                  <a:lnTo>
                    <a:pt x="152" y="40"/>
                  </a:lnTo>
                  <a:lnTo>
                    <a:pt x="152" y="49"/>
                  </a:lnTo>
                  <a:lnTo>
                    <a:pt x="154" y="53"/>
                  </a:lnTo>
                  <a:lnTo>
                    <a:pt x="151" y="53"/>
                  </a:lnTo>
                  <a:lnTo>
                    <a:pt x="148" y="59"/>
                  </a:lnTo>
                  <a:lnTo>
                    <a:pt x="152" y="66"/>
                  </a:lnTo>
                  <a:lnTo>
                    <a:pt x="152" y="66"/>
                  </a:lnTo>
                  <a:lnTo>
                    <a:pt x="154" y="68"/>
                  </a:lnTo>
                  <a:lnTo>
                    <a:pt x="154" y="68"/>
                  </a:lnTo>
                  <a:lnTo>
                    <a:pt x="158" y="68"/>
                  </a:lnTo>
                  <a:lnTo>
                    <a:pt x="161" y="74"/>
                  </a:lnTo>
                  <a:lnTo>
                    <a:pt x="178" y="83"/>
                  </a:lnTo>
                  <a:lnTo>
                    <a:pt x="178" y="83"/>
                  </a:lnTo>
                  <a:lnTo>
                    <a:pt x="179" y="81"/>
                  </a:lnTo>
                  <a:lnTo>
                    <a:pt x="182" y="83"/>
                  </a:lnTo>
                  <a:lnTo>
                    <a:pt x="182" y="87"/>
                  </a:lnTo>
                  <a:lnTo>
                    <a:pt x="182" y="87"/>
                  </a:lnTo>
                  <a:lnTo>
                    <a:pt x="179" y="94"/>
                  </a:lnTo>
                  <a:lnTo>
                    <a:pt x="172" y="103"/>
                  </a:lnTo>
                  <a:lnTo>
                    <a:pt x="173" y="109"/>
                  </a:lnTo>
                  <a:lnTo>
                    <a:pt x="170" y="114"/>
                  </a:lnTo>
                  <a:lnTo>
                    <a:pt x="170" y="114"/>
                  </a:lnTo>
                  <a:lnTo>
                    <a:pt x="164" y="109"/>
                  </a:lnTo>
                  <a:lnTo>
                    <a:pt x="155" y="111"/>
                  </a:lnTo>
                  <a:lnTo>
                    <a:pt x="149" y="109"/>
                  </a:lnTo>
                  <a:lnTo>
                    <a:pt x="139" y="114"/>
                  </a:lnTo>
                  <a:lnTo>
                    <a:pt x="133" y="124"/>
                  </a:lnTo>
                  <a:lnTo>
                    <a:pt x="139" y="127"/>
                  </a:lnTo>
                  <a:lnTo>
                    <a:pt x="135" y="143"/>
                  </a:lnTo>
                  <a:lnTo>
                    <a:pt x="138" y="146"/>
                  </a:lnTo>
                  <a:lnTo>
                    <a:pt x="135" y="147"/>
                  </a:lnTo>
                  <a:lnTo>
                    <a:pt x="138" y="150"/>
                  </a:lnTo>
                  <a:lnTo>
                    <a:pt x="138" y="155"/>
                  </a:lnTo>
                  <a:lnTo>
                    <a:pt x="132" y="158"/>
                  </a:lnTo>
                  <a:lnTo>
                    <a:pt x="133" y="162"/>
                  </a:lnTo>
                  <a:lnTo>
                    <a:pt x="133" y="167"/>
                  </a:lnTo>
                  <a:lnTo>
                    <a:pt x="120" y="162"/>
                  </a:lnTo>
                  <a:lnTo>
                    <a:pt x="117" y="156"/>
                  </a:lnTo>
                  <a:lnTo>
                    <a:pt x="115" y="165"/>
                  </a:lnTo>
                  <a:lnTo>
                    <a:pt x="114" y="164"/>
                  </a:lnTo>
                  <a:lnTo>
                    <a:pt x="111" y="167"/>
                  </a:lnTo>
                  <a:lnTo>
                    <a:pt x="111" y="173"/>
                  </a:lnTo>
                  <a:lnTo>
                    <a:pt x="105" y="171"/>
                  </a:lnTo>
                  <a:lnTo>
                    <a:pt x="101" y="178"/>
                  </a:lnTo>
                  <a:lnTo>
                    <a:pt x="103" y="178"/>
                  </a:lnTo>
                  <a:lnTo>
                    <a:pt x="98" y="181"/>
                  </a:lnTo>
                  <a:lnTo>
                    <a:pt x="99" y="184"/>
                  </a:lnTo>
                  <a:lnTo>
                    <a:pt x="99" y="184"/>
                  </a:lnTo>
                  <a:lnTo>
                    <a:pt x="95" y="184"/>
                  </a:lnTo>
                  <a:lnTo>
                    <a:pt x="92" y="181"/>
                  </a:lnTo>
                  <a:lnTo>
                    <a:pt x="90" y="177"/>
                  </a:lnTo>
                  <a:lnTo>
                    <a:pt x="92" y="171"/>
                  </a:lnTo>
                  <a:lnTo>
                    <a:pt x="86" y="173"/>
                  </a:lnTo>
                  <a:lnTo>
                    <a:pt x="78" y="170"/>
                  </a:lnTo>
                  <a:lnTo>
                    <a:pt x="75" y="173"/>
                  </a:lnTo>
                  <a:lnTo>
                    <a:pt x="74" y="175"/>
                  </a:lnTo>
                  <a:lnTo>
                    <a:pt x="74" y="175"/>
                  </a:lnTo>
                  <a:lnTo>
                    <a:pt x="74" y="175"/>
                  </a:lnTo>
                  <a:lnTo>
                    <a:pt x="74" y="175"/>
                  </a:lnTo>
                  <a:lnTo>
                    <a:pt x="68" y="171"/>
                  </a:lnTo>
                  <a:lnTo>
                    <a:pt x="69" y="168"/>
                  </a:lnTo>
                  <a:lnTo>
                    <a:pt x="66" y="164"/>
                  </a:lnTo>
                  <a:lnTo>
                    <a:pt x="65" y="162"/>
                  </a:lnTo>
                  <a:lnTo>
                    <a:pt x="61" y="164"/>
                  </a:lnTo>
                  <a:lnTo>
                    <a:pt x="59" y="162"/>
                  </a:lnTo>
                  <a:lnTo>
                    <a:pt x="59" y="158"/>
                  </a:lnTo>
                  <a:lnTo>
                    <a:pt x="58" y="158"/>
                  </a:lnTo>
                  <a:lnTo>
                    <a:pt x="55" y="155"/>
                  </a:lnTo>
                  <a:lnTo>
                    <a:pt x="50" y="155"/>
                  </a:lnTo>
                  <a:lnTo>
                    <a:pt x="47" y="150"/>
                  </a:lnTo>
                  <a:lnTo>
                    <a:pt x="41" y="150"/>
                  </a:lnTo>
                  <a:lnTo>
                    <a:pt x="37" y="146"/>
                  </a:lnTo>
                  <a:lnTo>
                    <a:pt x="38" y="142"/>
                  </a:lnTo>
                  <a:lnTo>
                    <a:pt x="32" y="139"/>
                  </a:lnTo>
                  <a:lnTo>
                    <a:pt x="31" y="133"/>
                  </a:lnTo>
                  <a:lnTo>
                    <a:pt x="25" y="131"/>
                  </a:lnTo>
                  <a:lnTo>
                    <a:pt x="19" y="122"/>
                  </a:lnTo>
                  <a:lnTo>
                    <a:pt x="16" y="121"/>
                  </a:lnTo>
                  <a:lnTo>
                    <a:pt x="16" y="121"/>
                  </a:lnTo>
                  <a:lnTo>
                    <a:pt x="4" y="111"/>
                  </a:lnTo>
                  <a:lnTo>
                    <a:pt x="6" y="106"/>
                  </a:lnTo>
                  <a:lnTo>
                    <a:pt x="1" y="96"/>
                  </a:lnTo>
                  <a:lnTo>
                    <a:pt x="3" y="92"/>
                  </a:lnTo>
                  <a:lnTo>
                    <a:pt x="0" y="90"/>
                  </a:lnTo>
                  <a:lnTo>
                    <a:pt x="9" y="80"/>
                  </a:lnTo>
                  <a:lnTo>
                    <a:pt x="7" y="77"/>
                  </a:lnTo>
                  <a:lnTo>
                    <a:pt x="12" y="72"/>
                  </a:lnTo>
                  <a:lnTo>
                    <a:pt x="4" y="69"/>
                  </a:lnTo>
                  <a:lnTo>
                    <a:pt x="4" y="56"/>
                  </a:lnTo>
                  <a:lnTo>
                    <a:pt x="7" y="55"/>
                  </a:lnTo>
                  <a:lnTo>
                    <a:pt x="10" y="56"/>
                  </a:lnTo>
                  <a:lnTo>
                    <a:pt x="12" y="55"/>
                  </a:lnTo>
                  <a:lnTo>
                    <a:pt x="10" y="44"/>
                  </a:lnTo>
                  <a:lnTo>
                    <a:pt x="12" y="41"/>
                  </a:lnTo>
                  <a:lnTo>
                    <a:pt x="16" y="40"/>
                  </a:lnTo>
                  <a:lnTo>
                    <a:pt x="18" y="36"/>
                  </a:lnTo>
                  <a:lnTo>
                    <a:pt x="18" y="27"/>
                  </a:lnTo>
                  <a:lnTo>
                    <a:pt x="19" y="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8" name="Freeform 60">
              <a:extLst>
                <a:ext uri="{FF2B5EF4-FFF2-40B4-BE49-F238E27FC236}">
                  <a16:creationId xmlns:a16="http://schemas.microsoft.com/office/drawing/2014/main" id="{0E6B017C-435C-4BA3-9362-9764F8255AD5}"/>
                </a:ext>
              </a:extLst>
            </p:cNvPr>
            <p:cNvSpPr>
              <a:spLocks/>
            </p:cNvSpPr>
            <p:nvPr/>
          </p:nvSpPr>
          <p:spPr bwMode="auto">
            <a:xfrm>
              <a:off x="9442450" y="1255713"/>
              <a:ext cx="177800" cy="182563"/>
            </a:xfrm>
            <a:custGeom>
              <a:avLst/>
              <a:gdLst>
                <a:gd name="T0" fmla="*/ 56 w 112"/>
                <a:gd name="T1" fmla="*/ 1 h 115"/>
                <a:gd name="T2" fmla="*/ 68 w 112"/>
                <a:gd name="T3" fmla="*/ 12 h 115"/>
                <a:gd name="T4" fmla="*/ 75 w 112"/>
                <a:gd name="T5" fmla="*/ 21 h 115"/>
                <a:gd name="T6" fmla="*/ 78 w 112"/>
                <a:gd name="T7" fmla="*/ 29 h 115"/>
                <a:gd name="T8" fmla="*/ 87 w 112"/>
                <a:gd name="T9" fmla="*/ 34 h 115"/>
                <a:gd name="T10" fmla="*/ 95 w 112"/>
                <a:gd name="T11" fmla="*/ 37 h 115"/>
                <a:gd name="T12" fmla="*/ 96 w 112"/>
                <a:gd name="T13" fmla="*/ 41 h 115"/>
                <a:gd name="T14" fmla="*/ 102 w 112"/>
                <a:gd name="T15" fmla="*/ 41 h 115"/>
                <a:gd name="T16" fmla="*/ 106 w 112"/>
                <a:gd name="T17" fmla="*/ 47 h 115"/>
                <a:gd name="T18" fmla="*/ 111 w 112"/>
                <a:gd name="T19" fmla="*/ 54 h 115"/>
                <a:gd name="T20" fmla="*/ 111 w 112"/>
                <a:gd name="T21" fmla="*/ 54 h 115"/>
                <a:gd name="T22" fmla="*/ 111 w 112"/>
                <a:gd name="T23" fmla="*/ 59 h 115"/>
                <a:gd name="T24" fmla="*/ 96 w 112"/>
                <a:gd name="T25" fmla="*/ 77 h 115"/>
                <a:gd name="T26" fmla="*/ 99 w 112"/>
                <a:gd name="T27" fmla="*/ 87 h 115"/>
                <a:gd name="T28" fmla="*/ 112 w 112"/>
                <a:gd name="T29" fmla="*/ 100 h 115"/>
                <a:gd name="T30" fmla="*/ 106 w 112"/>
                <a:gd name="T31" fmla="*/ 112 h 115"/>
                <a:gd name="T32" fmla="*/ 98 w 112"/>
                <a:gd name="T33" fmla="*/ 115 h 115"/>
                <a:gd name="T34" fmla="*/ 92 w 112"/>
                <a:gd name="T35" fmla="*/ 110 h 115"/>
                <a:gd name="T36" fmla="*/ 72 w 112"/>
                <a:gd name="T37" fmla="*/ 102 h 115"/>
                <a:gd name="T38" fmla="*/ 41 w 112"/>
                <a:gd name="T39" fmla="*/ 106 h 115"/>
                <a:gd name="T40" fmla="*/ 29 w 112"/>
                <a:gd name="T41" fmla="*/ 80 h 115"/>
                <a:gd name="T42" fmla="*/ 32 w 112"/>
                <a:gd name="T43" fmla="*/ 68 h 115"/>
                <a:gd name="T44" fmla="*/ 17 w 112"/>
                <a:gd name="T45" fmla="*/ 41 h 115"/>
                <a:gd name="T46" fmla="*/ 12 w 112"/>
                <a:gd name="T47" fmla="*/ 37 h 115"/>
                <a:gd name="T48" fmla="*/ 4 w 112"/>
                <a:gd name="T49" fmla="*/ 40 h 115"/>
                <a:gd name="T50" fmla="*/ 0 w 112"/>
                <a:gd name="T51" fmla="*/ 18 h 115"/>
                <a:gd name="T52" fmla="*/ 6 w 112"/>
                <a:gd name="T53" fmla="*/ 15 h 115"/>
                <a:gd name="T54" fmla="*/ 16 w 112"/>
                <a:gd name="T55" fmla="*/ 16 h 115"/>
                <a:gd name="T56" fmla="*/ 23 w 112"/>
                <a:gd name="T57" fmla="*/ 21 h 115"/>
                <a:gd name="T58" fmla="*/ 37 w 112"/>
                <a:gd name="T59" fmla="*/ 13 h 115"/>
                <a:gd name="T60" fmla="*/ 41 w 112"/>
                <a:gd name="T61" fmla="*/ 12 h 115"/>
                <a:gd name="T62" fmla="*/ 53 w 112"/>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15">
                  <a:moveTo>
                    <a:pt x="53" y="0"/>
                  </a:moveTo>
                  <a:lnTo>
                    <a:pt x="56" y="1"/>
                  </a:lnTo>
                  <a:lnTo>
                    <a:pt x="62" y="10"/>
                  </a:lnTo>
                  <a:lnTo>
                    <a:pt x="68" y="12"/>
                  </a:lnTo>
                  <a:lnTo>
                    <a:pt x="69" y="18"/>
                  </a:lnTo>
                  <a:lnTo>
                    <a:pt x="75" y="21"/>
                  </a:lnTo>
                  <a:lnTo>
                    <a:pt x="74" y="25"/>
                  </a:lnTo>
                  <a:lnTo>
                    <a:pt x="78" y="29"/>
                  </a:lnTo>
                  <a:lnTo>
                    <a:pt x="84" y="29"/>
                  </a:lnTo>
                  <a:lnTo>
                    <a:pt x="87" y="34"/>
                  </a:lnTo>
                  <a:lnTo>
                    <a:pt x="92" y="34"/>
                  </a:lnTo>
                  <a:lnTo>
                    <a:pt x="95" y="37"/>
                  </a:lnTo>
                  <a:lnTo>
                    <a:pt x="96" y="37"/>
                  </a:lnTo>
                  <a:lnTo>
                    <a:pt x="96" y="41"/>
                  </a:lnTo>
                  <a:lnTo>
                    <a:pt x="98" y="43"/>
                  </a:lnTo>
                  <a:lnTo>
                    <a:pt x="102" y="41"/>
                  </a:lnTo>
                  <a:lnTo>
                    <a:pt x="103" y="43"/>
                  </a:lnTo>
                  <a:lnTo>
                    <a:pt x="106" y="47"/>
                  </a:lnTo>
                  <a:lnTo>
                    <a:pt x="105" y="50"/>
                  </a:lnTo>
                  <a:lnTo>
                    <a:pt x="111" y="54"/>
                  </a:lnTo>
                  <a:lnTo>
                    <a:pt x="111" y="54"/>
                  </a:lnTo>
                  <a:lnTo>
                    <a:pt x="111" y="54"/>
                  </a:lnTo>
                  <a:lnTo>
                    <a:pt x="111" y="54"/>
                  </a:lnTo>
                  <a:lnTo>
                    <a:pt x="111" y="59"/>
                  </a:lnTo>
                  <a:lnTo>
                    <a:pt x="103" y="72"/>
                  </a:lnTo>
                  <a:lnTo>
                    <a:pt x="96" y="77"/>
                  </a:lnTo>
                  <a:lnTo>
                    <a:pt x="96" y="82"/>
                  </a:lnTo>
                  <a:lnTo>
                    <a:pt x="99" y="87"/>
                  </a:lnTo>
                  <a:lnTo>
                    <a:pt x="112" y="97"/>
                  </a:lnTo>
                  <a:lnTo>
                    <a:pt x="112" y="100"/>
                  </a:lnTo>
                  <a:lnTo>
                    <a:pt x="108" y="102"/>
                  </a:lnTo>
                  <a:lnTo>
                    <a:pt x="106" y="112"/>
                  </a:lnTo>
                  <a:lnTo>
                    <a:pt x="102" y="112"/>
                  </a:lnTo>
                  <a:lnTo>
                    <a:pt x="98" y="115"/>
                  </a:lnTo>
                  <a:lnTo>
                    <a:pt x="98" y="115"/>
                  </a:lnTo>
                  <a:lnTo>
                    <a:pt x="92" y="110"/>
                  </a:lnTo>
                  <a:lnTo>
                    <a:pt x="74" y="106"/>
                  </a:lnTo>
                  <a:lnTo>
                    <a:pt x="72" y="102"/>
                  </a:lnTo>
                  <a:lnTo>
                    <a:pt x="56" y="106"/>
                  </a:lnTo>
                  <a:lnTo>
                    <a:pt x="41" y="106"/>
                  </a:lnTo>
                  <a:lnTo>
                    <a:pt x="35" y="102"/>
                  </a:lnTo>
                  <a:lnTo>
                    <a:pt x="29" y="80"/>
                  </a:lnTo>
                  <a:lnTo>
                    <a:pt x="29" y="80"/>
                  </a:lnTo>
                  <a:lnTo>
                    <a:pt x="32" y="68"/>
                  </a:lnTo>
                  <a:lnTo>
                    <a:pt x="17" y="54"/>
                  </a:lnTo>
                  <a:lnTo>
                    <a:pt x="17" y="41"/>
                  </a:lnTo>
                  <a:lnTo>
                    <a:pt x="16" y="38"/>
                  </a:lnTo>
                  <a:lnTo>
                    <a:pt x="12" y="37"/>
                  </a:lnTo>
                  <a:lnTo>
                    <a:pt x="7" y="40"/>
                  </a:lnTo>
                  <a:lnTo>
                    <a:pt x="4" y="40"/>
                  </a:lnTo>
                  <a:lnTo>
                    <a:pt x="0" y="18"/>
                  </a:lnTo>
                  <a:lnTo>
                    <a:pt x="0" y="18"/>
                  </a:lnTo>
                  <a:lnTo>
                    <a:pt x="4" y="18"/>
                  </a:lnTo>
                  <a:lnTo>
                    <a:pt x="6" y="15"/>
                  </a:lnTo>
                  <a:lnTo>
                    <a:pt x="12" y="13"/>
                  </a:lnTo>
                  <a:lnTo>
                    <a:pt x="16" y="16"/>
                  </a:lnTo>
                  <a:lnTo>
                    <a:pt x="22" y="16"/>
                  </a:lnTo>
                  <a:lnTo>
                    <a:pt x="23" y="21"/>
                  </a:lnTo>
                  <a:lnTo>
                    <a:pt x="32" y="15"/>
                  </a:lnTo>
                  <a:lnTo>
                    <a:pt x="37" y="13"/>
                  </a:lnTo>
                  <a:lnTo>
                    <a:pt x="40" y="15"/>
                  </a:lnTo>
                  <a:lnTo>
                    <a:pt x="41" y="12"/>
                  </a:lnTo>
                  <a:lnTo>
                    <a:pt x="47" y="10"/>
                  </a:lnTo>
                  <a:lnTo>
                    <a:pt x="5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9" name="Freeform 61">
              <a:extLst>
                <a:ext uri="{FF2B5EF4-FFF2-40B4-BE49-F238E27FC236}">
                  <a16:creationId xmlns:a16="http://schemas.microsoft.com/office/drawing/2014/main" id="{E743EE47-4709-4C53-80C4-52AC809774ED}"/>
                </a:ext>
              </a:extLst>
            </p:cNvPr>
            <p:cNvSpPr>
              <a:spLocks/>
            </p:cNvSpPr>
            <p:nvPr/>
          </p:nvSpPr>
          <p:spPr bwMode="auto">
            <a:xfrm>
              <a:off x="8231188" y="855663"/>
              <a:ext cx="554038" cy="676275"/>
            </a:xfrm>
            <a:custGeom>
              <a:avLst/>
              <a:gdLst>
                <a:gd name="T0" fmla="*/ 50 w 349"/>
                <a:gd name="T1" fmla="*/ 18 h 426"/>
                <a:gd name="T2" fmla="*/ 62 w 349"/>
                <a:gd name="T3" fmla="*/ 37 h 426"/>
                <a:gd name="T4" fmla="*/ 69 w 349"/>
                <a:gd name="T5" fmla="*/ 49 h 426"/>
                <a:gd name="T6" fmla="*/ 97 w 349"/>
                <a:gd name="T7" fmla="*/ 81 h 426"/>
                <a:gd name="T8" fmla="*/ 115 w 349"/>
                <a:gd name="T9" fmla="*/ 84 h 426"/>
                <a:gd name="T10" fmla="*/ 129 w 349"/>
                <a:gd name="T11" fmla="*/ 100 h 426"/>
                <a:gd name="T12" fmla="*/ 129 w 349"/>
                <a:gd name="T13" fmla="*/ 77 h 426"/>
                <a:gd name="T14" fmla="*/ 146 w 349"/>
                <a:gd name="T15" fmla="*/ 99 h 426"/>
                <a:gd name="T16" fmla="*/ 154 w 349"/>
                <a:gd name="T17" fmla="*/ 118 h 426"/>
                <a:gd name="T18" fmla="*/ 174 w 349"/>
                <a:gd name="T19" fmla="*/ 124 h 426"/>
                <a:gd name="T20" fmla="*/ 197 w 349"/>
                <a:gd name="T21" fmla="*/ 131 h 426"/>
                <a:gd name="T22" fmla="*/ 212 w 349"/>
                <a:gd name="T23" fmla="*/ 130 h 426"/>
                <a:gd name="T24" fmla="*/ 228 w 349"/>
                <a:gd name="T25" fmla="*/ 125 h 426"/>
                <a:gd name="T26" fmla="*/ 247 w 349"/>
                <a:gd name="T27" fmla="*/ 124 h 426"/>
                <a:gd name="T28" fmla="*/ 274 w 349"/>
                <a:gd name="T29" fmla="*/ 121 h 426"/>
                <a:gd name="T30" fmla="*/ 286 w 349"/>
                <a:gd name="T31" fmla="*/ 105 h 426"/>
                <a:gd name="T32" fmla="*/ 311 w 349"/>
                <a:gd name="T33" fmla="*/ 130 h 426"/>
                <a:gd name="T34" fmla="*/ 320 w 349"/>
                <a:gd name="T35" fmla="*/ 149 h 426"/>
                <a:gd name="T36" fmla="*/ 323 w 349"/>
                <a:gd name="T37" fmla="*/ 159 h 426"/>
                <a:gd name="T38" fmla="*/ 333 w 349"/>
                <a:gd name="T39" fmla="*/ 186 h 426"/>
                <a:gd name="T40" fmla="*/ 336 w 349"/>
                <a:gd name="T41" fmla="*/ 200 h 426"/>
                <a:gd name="T42" fmla="*/ 336 w 349"/>
                <a:gd name="T43" fmla="*/ 234 h 426"/>
                <a:gd name="T44" fmla="*/ 330 w 349"/>
                <a:gd name="T45" fmla="*/ 255 h 426"/>
                <a:gd name="T46" fmla="*/ 315 w 349"/>
                <a:gd name="T47" fmla="*/ 281 h 426"/>
                <a:gd name="T48" fmla="*/ 292 w 349"/>
                <a:gd name="T49" fmla="*/ 290 h 426"/>
                <a:gd name="T50" fmla="*/ 293 w 349"/>
                <a:gd name="T51" fmla="*/ 304 h 426"/>
                <a:gd name="T52" fmla="*/ 309 w 349"/>
                <a:gd name="T53" fmla="*/ 320 h 426"/>
                <a:gd name="T54" fmla="*/ 305 w 349"/>
                <a:gd name="T55" fmla="*/ 357 h 426"/>
                <a:gd name="T56" fmla="*/ 303 w 349"/>
                <a:gd name="T57" fmla="*/ 383 h 426"/>
                <a:gd name="T58" fmla="*/ 278 w 349"/>
                <a:gd name="T59" fmla="*/ 383 h 426"/>
                <a:gd name="T60" fmla="*/ 278 w 349"/>
                <a:gd name="T61" fmla="*/ 407 h 426"/>
                <a:gd name="T62" fmla="*/ 275 w 349"/>
                <a:gd name="T63" fmla="*/ 421 h 426"/>
                <a:gd name="T64" fmla="*/ 259 w 349"/>
                <a:gd name="T65" fmla="*/ 426 h 426"/>
                <a:gd name="T66" fmla="*/ 238 w 349"/>
                <a:gd name="T67" fmla="*/ 423 h 426"/>
                <a:gd name="T68" fmla="*/ 226 w 349"/>
                <a:gd name="T69" fmla="*/ 407 h 426"/>
                <a:gd name="T70" fmla="*/ 198 w 349"/>
                <a:gd name="T71" fmla="*/ 374 h 426"/>
                <a:gd name="T72" fmla="*/ 191 w 349"/>
                <a:gd name="T73" fmla="*/ 358 h 426"/>
                <a:gd name="T74" fmla="*/ 174 w 349"/>
                <a:gd name="T75" fmla="*/ 333 h 426"/>
                <a:gd name="T76" fmla="*/ 182 w 349"/>
                <a:gd name="T77" fmla="*/ 321 h 426"/>
                <a:gd name="T78" fmla="*/ 186 w 349"/>
                <a:gd name="T79" fmla="*/ 295 h 426"/>
                <a:gd name="T80" fmla="*/ 185 w 349"/>
                <a:gd name="T81" fmla="*/ 287 h 426"/>
                <a:gd name="T82" fmla="*/ 183 w 349"/>
                <a:gd name="T83" fmla="*/ 277 h 426"/>
                <a:gd name="T84" fmla="*/ 201 w 349"/>
                <a:gd name="T85" fmla="*/ 233 h 426"/>
                <a:gd name="T86" fmla="*/ 200 w 349"/>
                <a:gd name="T87" fmla="*/ 209 h 426"/>
                <a:gd name="T88" fmla="*/ 172 w 349"/>
                <a:gd name="T89" fmla="*/ 215 h 426"/>
                <a:gd name="T90" fmla="*/ 161 w 349"/>
                <a:gd name="T91" fmla="*/ 189 h 426"/>
                <a:gd name="T92" fmla="*/ 143 w 349"/>
                <a:gd name="T93" fmla="*/ 231 h 426"/>
                <a:gd name="T94" fmla="*/ 121 w 349"/>
                <a:gd name="T95" fmla="*/ 205 h 426"/>
                <a:gd name="T96" fmla="*/ 117 w 349"/>
                <a:gd name="T97" fmla="*/ 177 h 426"/>
                <a:gd name="T98" fmla="*/ 89 w 349"/>
                <a:gd name="T99" fmla="*/ 150 h 426"/>
                <a:gd name="T100" fmla="*/ 92 w 349"/>
                <a:gd name="T101" fmla="*/ 136 h 426"/>
                <a:gd name="T102" fmla="*/ 71 w 349"/>
                <a:gd name="T103" fmla="*/ 114 h 426"/>
                <a:gd name="T104" fmla="*/ 47 w 349"/>
                <a:gd name="T105" fmla="*/ 102 h 426"/>
                <a:gd name="T106" fmla="*/ 32 w 349"/>
                <a:gd name="T107" fmla="*/ 83 h 426"/>
                <a:gd name="T108" fmla="*/ 10 w 349"/>
                <a:gd name="T109" fmla="*/ 62 h 426"/>
                <a:gd name="T110" fmla="*/ 7 w 349"/>
                <a:gd name="T111" fmla="*/ 47 h 426"/>
                <a:gd name="T112" fmla="*/ 29 w 349"/>
                <a:gd name="T113" fmla="*/ 37 h 426"/>
                <a:gd name="T114" fmla="*/ 31 w 349"/>
                <a:gd name="T115" fmla="*/ 1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9" h="426">
                  <a:moveTo>
                    <a:pt x="44" y="0"/>
                  </a:moveTo>
                  <a:lnTo>
                    <a:pt x="44" y="5"/>
                  </a:lnTo>
                  <a:lnTo>
                    <a:pt x="49" y="7"/>
                  </a:lnTo>
                  <a:lnTo>
                    <a:pt x="50" y="18"/>
                  </a:lnTo>
                  <a:lnTo>
                    <a:pt x="53" y="18"/>
                  </a:lnTo>
                  <a:lnTo>
                    <a:pt x="53" y="22"/>
                  </a:lnTo>
                  <a:lnTo>
                    <a:pt x="60" y="25"/>
                  </a:lnTo>
                  <a:lnTo>
                    <a:pt x="62" y="37"/>
                  </a:lnTo>
                  <a:lnTo>
                    <a:pt x="60" y="35"/>
                  </a:lnTo>
                  <a:lnTo>
                    <a:pt x="59" y="38"/>
                  </a:lnTo>
                  <a:lnTo>
                    <a:pt x="68" y="44"/>
                  </a:lnTo>
                  <a:lnTo>
                    <a:pt x="69" y="49"/>
                  </a:lnTo>
                  <a:lnTo>
                    <a:pt x="74" y="52"/>
                  </a:lnTo>
                  <a:lnTo>
                    <a:pt x="89" y="72"/>
                  </a:lnTo>
                  <a:lnTo>
                    <a:pt x="90" y="77"/>
                  </a:lnTo>
                  <a:lnTo>
                    <a:pt x="97" y="81"/>
                  </a:lnTo>
                  <a:lnTo>
                    <a:pt x="99" y="81"/>
                  </a:lnTo>
                  <a:lnTo>
                    <a:pt x="102" y="77"/>
                  </a:lnTo>
                  <a:lnTo>
                    <a:pt x="105" y="77"/>
                  </a:lnTo>
                  <a:lnTo>
                    <a:pt x="115" y="84"/>
                  </a:lnTo>
                  <a:lnTo>
                    <a:pt x="115" y="93"/>
                  </a:lnTo>
                  <a:lnTo>
                    <a:pt x="117" y="96"/>
                  </a:lnTo>
                  <a:lnTo>
                    <a:pt x="121" y="99"/>
                  </a:lnTo>
                  <a:lnTo>
                    <a:pt x="129" y="100"/>
                  </a:lnTo>
                  <a:lnTo>
                    <a:pt x="134" y="90"/>
                  </a:lnTo>
                  <a:lnTo>
                    <a:pt x="132" y="83"/>
                  </a:lnTo>
                  <a:lnTo>
                    <a:pt x="126" y="78"/>
                  </a:lnTo>
                  <a:lnTo>
                    <a:pt x="129" y="77"/>
                  </a:lnTo>
                  <a:lnTo>
                    <a:pt x="133" y="81"/>
                  </a:lnTo>
                  <a:lnTo>
                    <a:pt x="140" y="83"/>
                  </a:lnTo>
                  <a:lnTo>
                    <a:pt x="148" y="90"/>
                  </a:lnTo>
                  <a:lnTo>
                    <a:pt x="146" y="99"/>
                  </a:lnTo>
                  <a:lnTo>
                    <a:pt x="143" y="100"/>
                  </a:lnTo>
                  <a:lnTo>
                    <a:pt x="143" y="106"/>
                  </a:lnTo>
                  <a:lnTo>
                    <a:pt x="145" y="111"/>
                  </a:lnTo>
                  <a:lnTo>
                    <a:pt x="154" y="118"/>
                  </a:lnTo>
                  <a:lnTo>
                    <a:pt x="152" y="121"/>
                  </a:lnTo>
                  <a:lnTo>
                    <a:pt x="163" y="127"/>
                  </a:lnTo>
                  <a:lnTo>
                    <a:pt x="173" y="128"/>
                  </a:lnTo>
                  <a:lnTo>
                    <a:pt x="174" y="124"/>
                  </a:lnTo>
                  <a:lnTo>
                    <a:pt x="179" y="124"/>
                  </a:lnTo>
                  <a:lnTo>
                    <a:pt x="191" y="119"/>
                  </a:lnTo>
                  <a:lnTo>
                    <a:pt x="189" y="125"/>
                  </a:lnTo>
                  <a:lnTo>
                    <a:pt x="197" y="131"/>
                  </a:lnTo>
                  <a:lnTo>
                    <a:pt x="198" y="136"/>
                  </a:lnTo>
                  <a:lnTo>
                    <a:pt x="203" y="137"/>
                  </a:lnTo>
                  <a:lnTo>
                    <a:pt x="206" y="130"/>
                  </a:lnTo>
                  <a:lnTo>
                    <a:pt x="212" y="130"/>
                  </a:lnTo>
                  <a:lnTo>
                    <a:pt x="217" y="131"/>
                  </a:lnTo>
                  <a:lnTo>
                    <a:pt x="222" y="128"/>
                  </a:lnTo>
                  <a:lnTo>
                    <a:pt x="229" y="130"/>
                  </a:lnTo>
                  <a:lnTo>
                    <a:pt x="228" y="125"/>
                  </a:lnTo>
                  <a:lnTo>
                    <a:pt x="231" y="118"/>
                  </a:lnTo>
                  <a:lnTo>
                    <a:pt x="235" y="119"/>
                  </a:lnTo>
                  <a:lnTo>
                    <a:pt x="241" y="127"/>
                  </a:lnTo>
                  <a:lnTo>
                    <a:pt x="247" y="124"/>
                  </a:lnTo>
                  <a:lnTo>
                    <a:pt x="274" y="134"/>
                  </a:lnTo>
                  <a:lnTo>
                    <a:pt x="275" y="131"/>
                  </a:lnTo>
                  <a:lnTo>
                    <a:pt x="272" y="124"/>
                  </a:lnTo>
                  <a:lnTo>
                    <a:pt x="274" y="121"/>
                  </a:lnTo>
                  <a:lnTo>
                    <a:pt x="275" y="116"/>
                  </a:lnTo>
                  <a:lnTo>
                    <a:pt x="280" y="115"/>
                  </a:lnTo>
                  <a:lnTo>
                    <a:pt x="280" y="112"/>
                  </a:lnTo>
                  <a:lnTo>
                    <a:pt x="286" y="105"/>
                  </a:lnTo>
                  <a:lnTo>
                    <a:pt x="299" y="103"/>
                  </a:lnTo>
                  <a:lnTo>
                    <a:pt x="303" y="111"/>
                  </a:lnTo>
                  <a:lnTo>
                    <a:pt x="308" y="125"/>
                  </a:lnTo>
                  <a:lnTo>
                    <a:pt x="311" y="130"/>
                  </a:lnTo>
                  <a:lnTo>
                    <a:pt x="315" y="130"/>
                  </a:lnTo>
                  <a:lnTo>
                    <a:pt x="318" y="137"/>
                  </a:lnTo>
                  <a:lnTo>
                    <a:pt x="315" y="142"/>
                  </a:lnTo>
                  <a:lnTo>
                    <a:pt x="320" y="149"/>
                  </a:lnTo>
                  <a:lnTo>
                    <a:pt x="326" y="152"/>
                  </a:lnTo>
                  <a:lnTo>
                    <a:pt x="326" y="152"/>
                  </a:lnTo>
                  <a:lnTo>
                    <a:pt x="327" y="155"/>
                  </a:lnTo>
                  <a:lnTo>
                    <a:pt x="323" y="159"/>
                  </a:lnTo>
                  <a:lnTo>
                    <a:pt x="323" y="171"/>
                  </a:lnTo>
                  <a:lnTo>
                    <a:pt x="324" y="175"/>
                  </a:lnTo>
                  <a:lnTo>
                    <a:pt x="332" y="180"/>
                  </a:lnTo>
                  <a:lnTo>
                    <a:pt x="333" y="186"/>
                  </a:lnTo>
                  <a:lnTo>
                    <a:pt x="336" y="189"/>
                  </a:lnTo>
                  <a:lnTo>
                    <a:pt x="335" y="192"/>
                  </a:lnTo>
                  <a:lnTo>
                    <a:pt x="337" y="196"/>
                  </a:lnTo>
                  <a:lnTo>
                    <a:pt x="336" y="200"/>
                  </a:lnTo>
                  <a:lnTo>
                    <a:pt x="343" y="211"/>
                  </a:lnTo>
                  <a:lnTo>
                    <a:pt x="349" y="225"/>
                  </a:lnTo>
                  <a:lnTo>
                    <a:pt x="345" y="224"/>
                  </a:lnTo>
                  <a:lnTo>
                    <a:pt x="336" y="234"/>
                  </a:lnTo>
                  <a:lnTo>
                    <a:pt x="340" y="239"/>
                  </a:lnTo>
                  <a:lnTo>
                    <a:pt x="333" y="249"/>
                  </a:lnTo>
                  <a:lnTo>
                    <a:pt x="333" y="253"/>
                  </a:lnTo>
                  <a:lnTo>
                    <a:pt x="330" y="255"/>
                  </a:lnTo>
                  <a:lnTo>
                    <a:pt x="330" y="262"/>
                  </a:lnTo>
                  <a:lnTo>
                    <a:pt x="317" y="267"/>
                  </a:lnTo>
                  <a:lnTo>
                    <a:pt x="314" y="274"/>
                  </a:lnTo>
                  <a:lnTo>
                    <a:pt x="315" y="281"/>
                  </a:lnTo>
                  <a:lnTo>
                    <a:pt x="314" y="287"/>
                  </a:lnTo>
                  <a:lnTo>
                    <a:pt x="306" y="290"/>
                  </a:lnTo>
                  <a:lnTo>
                    <a:pt x="300" y="287"/>
                  </a:lnTo>
                  <a:lnTo>
                    <a:pt x="292" y="290"/>
                  </a:lnTo>
                  <a:lnTo>
                    <a:pt x="289" y="289"/>
                  </a:lnTo>
                  <a:lnTo>
                    <a:pt x="286" y="293"/>
                  </a:lnTo>
                  <a:lnTo>
                    <a:pt x="292" y="301"/>
                  </a:lnTo>
                  <a:lnTo>
                    <a:pt x="293" y="304"/>
                  </a:lnTo>
                  <a:lnTo>
                    <a:pt x="299" y="306"/>
                  </a:lnTo>
                  <a:lnTo>
                    <a:pt x="295" y="314"/>
                  </a:lnTo>
                  <a:lnTo>
                    <a:pt x="300" y="318"/>
                  </a:lnTo>
                  <a:lnTo>
                    <a:pt x="309" y="320"/>
                  </a:lnTo>
                  <a:lnTo>
                    <a:pt x="311" y="326"/>
                  </a:lnTo>
                  <a:lnTo>
                    <a:pt x="309" y="334"/>
                  </a:lnTo>
                  <a:lnTo>
                    <a:pt x="309" y="357"/>
                  </a:lnTo>
                  <a:lnTo>
                    <a:pt x="305" y="357"/>
                  </a:lnTo>
                  <a:lnTo>
                    <a:pt x="300" y="361"/>
                  </a:lnTo>
                  <a:lnTo>
                    <a:pt x="302" y="371"/>
                  </a:lnTo>
                  <a:lnTo>
                    <a:pt x="308" y="382"/>
                  </a:lnTo>
                  <a:lnTo>
                    <a:pt x="303" y="383"/>
                  </a:lnTo>
                  <a:lnTo>
                    <a:pt x="295" y="383"/>
                  </a:lnTo>
                  <a:lnTo>
                    <a:pt x="286" y="376"/>
                  </a:lnTo>
                  <a:lnTo>
                    <a:pt x="275" y="374"/>
                  </a:lnTo>
                  <a:lnTo>
                    <a:pt x="278" y="383"/>
                  </a:lnTo>
                  <a:lnTo>
                    <a:pt x="272" y="383"/>
                  </a:lnTo>
                  <a:lnTo>
                    <a:pt x="277" y="393"/>
                  </a:lnTo>
                  <a:lnTo>
                    <a:pt x="272" y="399"/>
                  </a:lnTo>
                  <a:lnTo>
                    <a:pt x="278" y="407"/>
                  </a:lnTo>
                  <a:lnTo>
                    <a:pt x="278" y="413"/>
                  </a:lnTo>
                  <a:lnTo>
                    <a:pt x="274" y="413"/>
                  </a:lnTo>
                  <a:lnTo>
                    <a:pt x="272" y="415"/>
                  </a:lnTo>
                  <a:lnTo>
                    <a:pt x="275" y="421"/>
                  </a:lnTo>
                  <a:lnTo>
                    <a:pt x="274" y="424"/>
                  </a:lnTo>
                  <a:lnTo>
                    <a:pt x="271" y="423"/>
                  </a:lnTo>
                  <a:lnTo>
                    <a:pt x="265" y="426"/>
                  </a:lnTo>
                  <a:lnTo>
                    <a:pt x="259" y="426"/>
                  </a:lnTo>
                  <a:lnTo>
                    <a:pt x="259" y="426"/>
                  </a:lnTo>
                  <a:lnTo>
                    <a:pt x="246" y="420"/>
                  </a:lnTo>
                  <a:lnTo>
                    <a:pt x="244" y="423"/>
                  </a:lnTo>
                  <a:lnTo>
                    <a:pt x="238" y="423"/>
                  </a:lnTo>
                  <a:lnTo>
                    <a:pt x="234" y="424"/>
                  </a:lnTo>
                  <a:lnTo>
                    <a:pt x="232" y="417"/>
                  </a:lnTo>
                  <a:lnTo>
                    <a:pt x="226" y="414"/>
                  </a:lnTo>
                  <a:lnTo>
                    <a:pt x="226" y="407"/>
                  </a:lnTo>
                  <a:lnTo>
                    <a:pt x="215" y="385"/>
                  </a:lnTo>
                  <a:lnTo>
                    <a:pt x="200" y="382"/>
                  </a:lnTo>
                  <a:lnTo>
                    <a:pt x="197" y="379"/>
                  </a:lnTo>
                  <a:lnTo>
                    <a:pt x="198" y="374"/>
                  </a:lnTo>
                  <a:lnTo>
                    <a:pt x="197" y="370"/>
                  </a:lnTo>
                  <a:lnTo>
                    <a:pt x="192" y="365"/>
                  </a:lnTo>
                  <a:lnTo>
                    <a:pt x="194" y="362"/>
                  </a:lnTo>
                  <a:lnTo>
                    <a:pt x="191" y="358"/>
                  </a:lnTo>
                  <a:lnTo>
                    <a:pt x="183" y="357"/>
                  </a:lnTo>
                  <a:lnTo>
                    <a:pt x="185" y="346"/>
                  </a:lnTo>
                  <a:lnTo>
                    <a:pt x="180" y="336"/>
                  </a:lnTo>
                  <a:lnTo>
                    <a:pt x="174" y="333"/>
                  </a:lnTo>
                  <a:lnTo>
                    <a:pt x="164" y="336"/>
                  </a:lnTo>
                  <a:lnTo>
                    <a:pt x="161" y="332"/>
                  </a:lnTo>
                  <a:lnTo>
                    <a:pt x="172" y="323"/>
                  </a:lnTo>
                  <a:lnTo>
                    <a:pt x="182" y="321"/>
                  </a:lnTo>
                  <a:lnTo>
                    <a:pt x="182" y="318"/>
                  </a:lnTo>
                  <a:lnTo>
                    <a:pt x="180" y="314"/>
                  </a:lnTo>
                  <a:lnTo>
                    <a:pt x="180" y="301"/>
                  </a:lnTo>
                  <a:lnTo>
                    <a:pt x="186" y="295"/>
                  </a:lnTo>
                  <a:lnTo>
                    <a:pt x="188" y="289"/>
                  </a:lnTo>
                  <a:lnTo>
                    <a:pt x="192" y="283"/>
                  </a:lnTo>
                  <a:lnTo>
                    <a:pt x="188" y="283"/>
                  </a:lnTo>
                  <a:lnTo>
                    <a:pt x="185" y="287"/>
                  </a:lnTo>
                  <a:lnTo>
                    <a:pt x="179" y="290"/>
                  </a:lnTo>
                  <a:lnTo>
                    <a:pt x="174" y="290"/>
                  </a:lnTo>
                  <a:lnTo>
                    <a:pt x="179" y="281"/>
                  </a:lnTo>
                  <a:lnTo>
                    <a:pt x="183" y="277"/>
                  </a:lnTo>
                  <a:lnTo>
                    <a:pt x="185" y="271"/>
                  </a:lnTo>
                  <a:lnTo>
                    <a:pt x="198" y="255"/>
                  </a:lnTo>
                  <a:lnTo>
                    <a:pt x="204" y="249"/>
                  </a:lnTo>
                  <a:lnTo>
                    <a:pt x="201" y="233"/>
                  </a:lnTo>
                  <a:lnTo>
                    <a:pt x="204" y="225"/>
                  </a:lnTo>
                  <a:lnTo>
                    <a:pt x="201" y="221"/>
                  </a:lnTo>
                  <a:lnTo>
                    <a:pt x="203" y="217"/>
                  </a:lnTo>
                  <a:lnTo>
                    <a:pt x="200" y="209"/>
                  </a:lnTo>
                  <a:lnTo>
                    <a:pt x="195" y="212"/>
                  </a:lnTo>
                  <a:lnTo>
                    <a:pt x="182" y="215"/>
                  </a:lnTo>
                  <a:lnTo>
                    <a:pt x="176" y="220"/>
                  </a:lnTo>
                  <a:lnTo>
                    <a:pt x="172" y="215"/>
                  </a:lnTo>
                  <a:lnTo>
                    <a:pt x="170" y="184"/>
                  </a:lnTo>
                  <a:lnTo>
                    <a:pt x="169" y="183"/>
                  </a:lnTo>
                  <a:lnTo>
                    <a:pt x="163" y="184"/>
                  </a:lnTo>
                  <a:lnTo>
                    <a:pt x="161" y="189"/>
                  </a:lnTo>
                  <a:lnTo>
                    <a:pt x="164" y="195"/>
                  </a:lnTo>
                  <a:lnTo>
                    <a:pt x="163" y="199"/>
                  </a:lnTo>
                  <a:lnTo>
                    <a:pt x="164" y="211"/>
                  </a:lnTo>
                  <a:lnTo>
                    <a:pt x="143" y="231"/>
                  </a:lnTo>
                  <a:lnTo>
                    <a:pt x="133" y="230"/>
                  </a:lnTo>
                  <a:lnTo>
                    <a:pt x="129" y="231"/>
                  </a:lnTo>
                  <a:lnTo>
                    <a:pt x="121" y="212"/>
                  </a:lnTo>
                  <a:lnTo>
                    <a:pt x="121" y="205"/>
                  </a:lnTo>
                  <a:lnTo>
                    <a:pt x="126" y="196"/>
                  </a:lnTo>
                  <a:lnTo>
                    <a:pt x="121" y="192"/>
                  </a:lnTo>
                  <a:lnTo>
                    <a:pt x="120" y="183"/>
                  </a:lnTo>
                  <a:lnTo>
                    <a:pt x="117" y="177"/>
                  </a:lnTo>
                  <a:lnTo>
                    <a:pt x="114" y="175"/>
                  </a:lnTo>
                  <a:lnTo>
                    <a:pt x="115" y="169"/>
                  </a:lnTo>
                  <a:lnTo>
                    <a:pt x="114" y="165"/>
                  </a:lnTo>
                  <a:lnTo>
                    <a:pt x="89" y="150"/>
                  </a:lnTo>
                  <a:lnTo>
                    <a:pt x="83" y="143"/>
                  </a:lnTo>
                  <a:lnTo>
                    <a:pt x="84" y="140"/>
                  </a:lnTo>
                  <a:lnTo>
                    <a:pt x="92" y="137"/>
                  </a:lnTo>
                  <a:lnTo>
                    <a:pt x="92" y="136"/>
                  </a:lnTo>
                  <a:lnTo>
                    <a:pt x="86" y="134"/>
                  </a:lnTo>
                  <a:lnTo>
                    <a:pt x="80" y="128"/>
                  </a:lnTo>
                  <a:lnTo>
                    <a:pt x="72" y="125"/>
                  </a:lnTo>
                  <a:lnTo>
                    <a:pt x="71" y="114"/>
                  </a:lnTo>
                  <a:lnTo>
                    <a:pt x="59" y="111"/>
                  </a:lnTo>
                  <a:lnTo>
                    <a:pt x="57" y="105"/>
                  </a:lnTo>
                  <a:lnTo>
                    <a:pt x="53" y="102"/>
                  </a:lnTo>
                  <a:lnTo>
                    <a:pt x="47" y="102"/>
                  </a:lnTo>
                  <a:lnTo>
                    <a:pt x="47" y="96"/>
                  </a:lnTo>
                  <a:lnTo>
                    <a:pt x="44" y="91"/>
                  </a:lnTo>
                  <a:lnTo>
                    <a:pt x="35" y="91"/>
                  </a:lnTo>
                  <a:lnTo>
                    <a:pt x="32" y="83"/>
                  </a:lnTo>
                  <a:lnTo>
                    <a:pt x="25" y="83"/>
                  </a:lnTo>
                  <a:lnTo>
                    <a:pt x="22" y="71"/>
                  </a:lnTo>
                  <a:lnTo>
                    <a:pt x="9" y="65"/>
                  </a:lnTo>
                  <a:lnTo>
                    <a:pt x="10" y="62"/>
                  </a:lnTo>
                  <a:lnTo>
                    <a:pt x="13" y="58"/>
                  </a:lnTo>
                  <a:lnTo>
                    <a:pt x="9" y="56"/>
                  </a:lnTo>
                  <a:lnTo>
                    <a:pt x="6" y="52"/>
                  </a:lnTo>
                  <a:lnTo>
                    <a:pt x="7" y="47"/>
                  </a:lnTo>
                  <a:lnTo>
                    <a:pt x="0" y="41"/>
                  </a:lnTo>
                  <a:lnTo>
                    <a:pt x="3" y="35"/>
                  </a:lnTo>
                  <a:lnTo>
                    <a:pt x="11" y="33"/>
                  </a:lnTo>
                  <a:lnTo>
                    <a:pt x="29" y="37"/>
                  </a:lnTo>
                  <a:lnTo>
                    <a:pt x="29" y="33"/>
                  </a:lnTo>
                  <a:lnTo>
                    <a:pt x="25" y="25"/>
                  </a:lnTo>
                  <a:lnTo>
                    <a:pt x="29" y="24"/>
                  </a:lnTo>
                  <a:lnTo>
                    <a:pt x="31" y="16"/>
                  </a:lnTo>
                  <a:lnTo>
                    <a:pt x="4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0" name="Freeform 62">
              <a:extLst>
                <a:ext uri="{FF2B5EF4-FFF2-40B4-BE49-F238E27FC236}">
                  <a16:creationId xmlns:a16="http://schemas.microsoft.com/office/drawing/2014/main" id="{E83AD4E6-A545-4D48-9818-35D635CFFB13}"/>
                </a:ext>
              </a:extLst>
            </p:cNvPr>
            <p:cNvSpPr>
              <a:spLocks/>
            </p:cNvSpPr>
            <p:nvPr/>
          </p:nvSpPr>
          <p:spPr bwMode="auto">
            <a:xfrm>
              <a:off x="10160000" y="4713288"/>
              <a:ext cx="347663" cy="409575"/>
            </a:xfrm>
            <a:custGeom>
              <a:avLst/>
              <a:gdLst>
                <a:gd name="T0" fmla="*/ 105 w 219"/>
                <a:gd name="T1" fmla="*/ 5 h 258"/>
                <a:gd name="T2" fmla="*/ 143 w 219"/>
                <a:gd name="T3" fmla="*/ 8 h 258"/>
                <a:gd name="T4" fmla="*/ 158 w 219"/>
                <a:gd name="T5" fmla="*/ 5 h 258"/>
                <a:gd name="T6" fmla="*/ 169 w 219"/>
                <a:gd name="T7" fmla="*/ 18 h 258"/>
                <a:gd name="T8" fmla="*/ 169 w 219"/>
                <a:gd name="T9" fmla="*/ 34 h 258"/>
                <a:gd name="T10" fmla="*/ 172 w 219"/>
                <a:gd name="T11" fmla="*/ 40 h 258"/>
                <a:gd name="T12" fmla="*/ 175 w 219"/>
                <a:gd name="T13" fmla="*/ 56 h 258"/>
                <a:gd name="T14" fmla="*/ 170 w 219"/>
                <a:gd name="T15" fmla="*/ 70 h 258"/>
                <a:gd name="T16" fmla="*/ 186 w 219"/>
                <a:gd name="T17" fmla="*/ 89 h 258"/>
                <a:gd name="T18" fmla="*/ 175 w 219"/>
                <a:gd name="T19" fmla="*/ 93 h 258"/>
                <a:gd name="T20" fmla="*/ 173 w 219"/>
                <a:gd name="T21" fmla="*/ 96 h 258"/>
                <a:gd name="T22" fmla="*/ 170 w 219"/>
                <a:gd name="T23" fmla="*/ 101 h 258"/>
                <a:gd name="T24" fmla="*/ 175 w 219"/>
                <a:gd name="T25" fmla="*/ 106 h 258"/>
                <a:gd name="T26" fmla="*/ 183 w 219"/>
                <a:gd name="T27" fmla="*/ 123 h 258"/>
                <a:gd name="T28" fmla="*/ 195 w 219"/>
                <a:gd name="T29" fmla="*/ 127 h 258"/>
                <a:gd name="T30" fmla="*/ 207 w 219"/>
                <a:gd name="T31" fmla="*/ 133 h 258"/>
                <a:gd name="T32" fmla="*/ 219 w 219"/>
                <a:gd name="T33" fmla="*/ 162 h 258"/>
                <a:gd name="T34" fmla="*/ 213 w 219"/>
                <a:gd name="T35" fmla="*/ 162 h 258"/>
                <a:gd name="T36" fmla="*/ 207 w 219"/>
                <a:gd name="T37" fmla="*/ 165 h 258"/>
                <a:gd name="T38" fmla="*/ 200 w 219"/>
                <a:gd name="T39" fmla="*/ 162 h 258"/>
                <a:gd name="T40" fmla="*/ 195 w 219"/>
                <a:gd name="T41" fmla="*/ 167 h 258"/>
                <a:gd name="T42" fmla="*/ 188 w 219"/>
                <a:gd name="T43" fmla="*/ 168 h 258"/>
                <a:gd name="T44" fmla="*/ 182 w 219"/>
                <a:gd name="T45" fmla="*/ 182 h 258"/>
                <a:gd name="T46" fmla="*/ 192 w 219"/>
                <a:gd name="T47" fmla="*/ 192 h 258"/>
                <a:gd name="T48" fmla="*/ 201 w 219"/>
                <a:gd name="T49" fmla="*/ 204 h 258"/>
                <a:gd name="T50" fmla="*/ 207 w 219"/>
                <a:gd name="T51" fmla="*/ 209 h 258"/>
                <a:gd name="T52" fmla="*/ 215 w 219"/>
                <a:gd name="T53" fmla="*/ 220 h 258"/>
                <a:gd name="T54" fmla="*/ 218 w 219"/>
                <a:gd name="T55" fmla="*/ 223 h 258"/>
                <a:gd name="T56" fmla="*/ 197 w 219"/>
                <a:gd name="T57" fmla="*/ 242 h 258"/>
                <a:gd name="T58" fmla="*/ 179 w 219"/>
                <a:gd name="T59" fmla="*/ 240 h 258"/>
                <a:gd name="T60" fmla="*/ 167 w 219"/>
                <a:gd name="T61" fmla="*/ 243 h 258"/>
                <a:gd name="T62" fmla="*/ 164 w 219"/>
                <a:gd name="T63" fmla="*/ 239 h 258"/>
                <a:gd name="T64" fmla="*/ 166 w 219"/>
                <a:gd name="T65" fmla="*/ 229 h 258"/>
                <a:gd name="T66" fmla="*/ 148 w 219"/>
                <a:gd name="T67" fmla="*/ 230 h 258"/>
                <a:gd name="T68" fmla="*/ 127 w 219"/>
                <a:gd name="T69" fmla="*/ 227 h 258"/>
                <a:gd name="T70" fmla="*/ 124 w 219"/>
                <a:gd name="T71" fmla="*/ 223 h 258"/>
                <a:gd name="T72" fmla="*/ 117 w 219"/>
                <a:gd name="T73" fmla="*/ 217 h 258"/>
                <a:gd name="T74" fmla="*/ 111 w 219"/>
                <a:gd name="T75" fmla="*/ 224 h 258"/>
                <a:gd name="T76" fmla="*/ 99 w 219"/>
                <a:gd name="T77" fmla="*/ 236 h 258"/>
                <a:gd name="T78" fmla="*/ 72 w 219"/>
                <a:gd name="T79" fmla="*/ 245 h 258"/>
                <a:gd name="T80" fmla="*/ 55 w 219"/>
                <a:gd name="T81" fmla="*/ 254 h 258"/>
                <a:gd name="T82" fmla="*/ 44 w 219"/>
                <a:gd name="T83" fmla="*/ 254 h 258"/>
                <a:gd name="T84" fmla="*/ 49 w 219"/>
                <a:gd name="T85" fmla="*/ 245 h 258"/>
                <a:gd name="T86" fmla="*/ 53 w 219"/>
                <a:gd name="T87" fmla="*/ 232 h 258"/>
                <a:gd name="T88" fmla="*/ 35 w 219"/>
                <a:gd name="T89" fmla="*/ 212 h 258"/>
                <a:gd name="T90" fmla="*/ 28 w 219"/>
                <a:gd name="T91" fmla="*/ 196 h 258"/>
                <a:gd name="T92" fmla="*/ 17 w 219"/>
                <a:gd name="T93" fmla="*/ 195 h 258"/>
                <a:gd name="T94" fmla="*/ 9 w 219"/>
                <a:gd name="T95" fmla="*/ 189 h 258"/>
                <a:gd name="T96" fmla="*/ 9 w 219"/>
                <a:gd name="T97" fmla="*/ 170 h 258"/>
                <a:gd name="T98" fmla="*/ 6 w 219"/>
                <a:gd name="T99" fmla="*/ 161 h 258"/>
                <a:gd name="T100" fmla="*/ 6 w 219"/>
                <a:gd name="T101" fmla="*/ 126 h 258"/>
                <a:gd name="T102" fmla="*/ 25 w 219"/>
                <a:gd name="T103" fmla="*/ 117 h 258"/>
                <a:gd name="T104" fmla="*/ 41 w 219"/>
                <a:gd name="T105" fmla="*/ 124 h 258"/>
                <a:gd name="T106" fmla="*/ 57 w 219"/>
                <a:gd name="T107" fmla="*/ 127 h 258"/>
                <a:gd name="T108" fmla="*/ 84 w 219"/>
                <a:gd name="T109" fmla="*/ 105 h 258"/>
                <a:gd name="T110" fmla="*/ 90 w 219"/>
                <a:gd name="T111" fmla="*/ 77 h 258"/>
                <a:gd name="T112" fmla="*/ 90 w 219"/>
                <a:gd name="T113" fmla="*/ 56 h 258"/>
                <a:gd name="T114" fmla="*/ 89 w 219"/>
                <a:gd name="T115" fmla="*/ 36 h 258"/>
                <a:gd name="T116" fmla="*/ 87 w 219"/>
                <a:gd name="T117" fmla="*/ 2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258">
                  <a:moveTo>
                    <a:pt x="86" y="5"/>
                  </a:moveTo>
                  <a:lnTo>
                    <a:pt x="103" y="3"/>
                  </a:lnTo>
                  <a:lnTo>
                    <a:pt x="105" y="5"/>
                  </a:lnTo>
                  <a:lnTo>
                    <a:pt x="109" y="3"/>
                  </a:lnTo>
                  <a:lnTo>
                    <a:pt x="139" y="9"/>
                  </a:lnTo>
                  <a:lnTo>
                    <a:pt x="143" y="8"/>
                  </a:lnTo>
                  <a:lnTo>
                    <a:pt x="154" y="0"/>
                  </a:lnTo>
                  <a:lnTo>
                    <a:pt x="157" y="2"/>
                  </a:lnTo>
                  <a:lnTo>
                    <a:pt x="158" y="5"/>
                  </a:lnTo>
                  <a:lnTo>
                    <a:pt x="155" y="8"/>
                  </a:lnTo>
                  <a:lnTo>
                    <a:pt x="157" y="14"/>
                  </a:lnTo>
                  <a:lnTo>
                    <a:pt x="169" y="18"/>
                  </a:lnTo>
                  <a:lnTo>
                    <a:pt x="166" y="25"/>
                  </a:lnTo>
                  <a:lnTo>
                    <a:pt x="170" y="30"/>
                  </a:lnTo>
                  <a:lnTo>
                    <a:pt x="169" y="34"/>
                  </a:lnTo>
                  <a:lnTo>
                    <a:pt x="170" y="37"/>
                  </a:lnTo>
                  <a:lnTo>
                    <a:pt x="167" y="40"/>
                  </a:lnTo>
                  <a:lnTo>
                    <a:pt x="172" y="40"/>
                  </a:lnTo>
                  <a:lnTo>
                    <a:pt x="172" y="47"/>
                  </a:lnTo>
                  <a:lnTo>
                    <a:pt x="176" y="53"/>
                  </a:lnTo>
                  <a:lnTo>
                    <a:pt x="175" y="56"/>
                  </a:lnTo>
                  <a:lnTo>
                    <a:pt x="166" y="61"/>
                  </a:lnTo>
                  <a:lnTo>
                    <a:pt x="164" y="67"/>
                  </a:lnTo>
                  <a:lnTo>
                    <a:pt x="170" y="70"/>
                  </a:lnTo>
                  <a:lnTo>
                    <a:pt x="180" y="71"/>
                  </a:lnTo>
                  <a:lnTo>
                    <a:pt x="191" y="81"/>
                  </a:lnTo>
                  <a:lnTo>
                    <a:pt x="186" y="89"/>
                  </a:lnTo>
                  <a:lnTo>
                    <a:pt x="182" y="92"/>
                  </a:lnTo>
                  <a:lnTo>
                    <a:pt x="177" y="90"/>
                  </a:lnTo>
                  <a:lnTo>
                    <a:pt x="175" y="93"/>
                  </a:lnTo>
                  <a:lnTo>
                    <a:pt x="175" y="95"/>
                  </a:lnTo>
                  <a:lnTo>
                    <a:pt x="172" y="95"/>
                  </a:lnTo>
                  <a:lnTo>
                    <a:pt x="173" y="96"/>
                  </a:lnTo>
                  <a:lnTo>
                    <a:pt x="170" y="96"/>
                  </a:lnTo>
                  <a:lnTo>
                    <a:pt x="173" y="98"/>
                  </a:lnTo>
                  <a:lnTo>
                    <a:pt x="170" y="101"/>
                  </a:lnTo>
                  <a:lnTo>
                    <a:pt x="173" y="103"/>
                  </a:lnTo>
                  <a:lnTo>
                    <a:pt x="172" y="105"/>
                  </a:lnTo>
                  <a:lnTo>
                    <a:pt x="175" y="106"/>
                  </a:lnTo>
                  <a:lnTo>
                    <a:pt x="175" y="115"/>
                  </a:lnTo>
                  <a:lnTo>
                    <a:pt x="179" y="120"/>
                  </a:lnTo>
                  <a:lnTo>
                    <a:pt x="183" y="123"/>
                  </a:lnTo>
                  <a:lnTo>
                    <a:pt x="185" y="126"/>
                  </a:lnTo>
                  <a:lnTo>
                    <a:pt x="194" y="124"/>
                  </a:lnTo>
                  <a:lnTo>
                    <a:pt x="195" y="127"/>
                  </a:lnTo>
                  <a:lnTo>
                    <a:pt x="200" y="127"/>
                  </a:lnTo>
                  <a:lnTo>
                    <a:pt x="203" y="133"/>
                  </a:lnTo>
                  <a:lnTo>
                    <a:pt x="207" y="133"/>
                  </a:lnTo>
                  <a:lnTo>
                    <a:pt x="218" y="154"/>
                  </a:lnTo>
                  <a:lnTo>
                    <a:pt x="218" y="154"/>
                  </a:lnTo>
                  <a:lnTo>
                    <a:pt x="219" y="162"/>
                  </a:lnTo>
                  <a:lnTo>
                    <a:pt x="216" y="161"/>
                  </a:lnTo>
                  <a:lnTo>
                    <a:pt x="215" y="164"/>
                  </a:lnTo>
                  <a:lnTo>
                    <a:pt x="213" y="162"/>
                  </a:lnTo>
                  <a:lnTo>
                    <a:pt x="213" y="165"/>
                  </a:lnTo>
                  <a:lnTo>
                    <a:pt x="210" y="164"/>
                  </a:lnTo>
                  <a:lnTo>
                    <a:pt x="207" y="165"/>
                  </a:lnTo>
                  <a:lnTo>
                    <a:pt x="204" y="162"/>
                  </a:lnTo>
                  <a:lnTo>
                    <a:pt x="201" y="164"/>
                  </a:lnTo>
                  <a:lnTo>
                    <a:pt x="200" y="162"/>
                  </a:lnTo>
                  <a:lnTo>
                    <a:pt x="197" y="164"/>
                  </a:lnTo>
                  <a:lnTo>
                    <a:pt x="195" y="164"/>
                  </a:lnTo>
                  <a:lnTo>
                    <a:pt x="195" y="167"/>
                  </a:lnTo>
                  <a:lnTo>
                    <a:pt x="192" y="170"/>
                  </a:lnTo>
                  <a:lnTo>
                    <a:pt x="191" y="167"/>
                  </a:lnTo>
                  <a:lnTo>
                    <a:pt x="188" y="168"/>
                  </a:lnTo>
                  <a:lnTo>
                    <a:pt x="186" y="179"/>
                  </a:lnTo>
                  <a:lnTo>
                    <a:pt x="183" y="179"/>
                  </a:lnTo>
                  <a:lnTo>
                    <a:pt x="182" y="182"/>
                  </a:lnTo>
                  <a:lnTo>
                    <a:pt x="186" y="184"/>
                  </a:lnTo>
                  <a:lnTo>
                    <a:pt x="194" y="184"/>
                  </a:lnTo>
                  <a:lnTo>
                    <a:pt x="192" y="192"/>
                  </a:lnTo>
                  <a:lnTo>
                    <a:pt x="197" y="195"/>
                  </a:lnTo>
                  <a:lnTo>
                    <a:pt x="197" y="199"/>
                  </a:lnTo>
                  <a:lnTo>
                    <a:pt x="201" y="204"/>
                  </a:lnTo>
                  <a:lnTo>
                    <a:pt x="201" y="209"/>
                  </a:lnTo>
                  <a:lnTo>
                    <a:pt x="206" y="211"/>
                  </a:lnTo>
                  <a:lnTo>
                    <a:pt x="207" y="209"/>
                  </a:lnTo>
                  <a:lnTo>
                    <a:pt x="210" y="215"/>
                  </a:lnTo>
                  <a:lnTo>
                    <a:pt x="212" y="218"/>
                  </a:lnTo>
                  <a:lnTo>
                    <a:pt x="215" y="220"/>
                  </a:lnTo>
                  <a:lnTo>
                    <a:pt x="215" y="220"/>
                  </a:lnTo>
                  <a:lnTo>
                    <a:pt x="218" y="223"/>
                  </a:lnTo>
                  <a:lnTo>
                    <a:pt x="218" y="223"/>
                  </a:lnTo>
                  <a:lnTo>
                    <a:pt x="207" y="237"/>
                  </a:lnTo>
                  <a:lnTo>
                    <a:pt x="204" y="237"/>
                  </a:lnTo>
                  <a:lnTo>
                    <a:pt x="197" y="242"/>
                  </a:lnTo>
                  <a:lnTo>
                    <a:pt x="195" y="245"/>
                  </a:lnTo>
                  <a:lnTo>
                    <a:pt x="185" y="248"/>
                  </a:lnTo>
                  <a:lnTo>
                    <a:pt x="179" y="240"/>
                  </a:lnTo>
                  <a:lnTo>
                    <a:pt x="175" y="243"/>
                  </a:lnTo>
                  <a:lnTo>
                    <a:pt x="173" y="246"/>
                  </a:lnTo>
                  <a:lnTo>
                    <a:pt x="167" y="243"/>
                  </a:lnTo>
                  <a:lnTo>
                    <a:pt x="164" y="240"/>
                  </a:lnTo>
                  <a:lnTo>
                    <a:pt x="167" y="240"/>
                  </a:lnTo>
                  <a:lnTo>
                    <a:pt x="164" y="239"/>
                  </a:lnTo>
                  <a:lnTo>
                    <a:pt x="164" y="236"/>
                  </a:lnTo>
                  <a:lnTo>
                    <a:pt x="167" y="233"/>
                  </a:lnTo>
                  <a:lnTo>
                    <a:pt x="166" y="229"/>
                  </a:lnTo>
                  <a:lnTo>
                    <a:pt x="154" y="229"/>
                  </a:lnTo>
                  <a:lnTo>
                    <a:pt x="151" y="227"/>
                  </a:lnTo>
                  <a:lnTo>
                    <a:pt x="148" y="230"/>
                  </a:lnTo>
                  <a:lnTo>
                    <a:pt x="146" y="230"/>
                  </a:lnTo>
                  <a:lnTo>
                    <a:pt x="136" y="235"/>
                  </a:lnTo>
                  <a:lnTo>
                    <a:pt x="127" y="227"/>
                  </a:lnTo>
                  <a:lnTo>
                    <a:pt x="126" y="229"/>
                  </a:lnTo>
                  <a:lnTo>
                    <a:pt x="127" y="226"/>
                  </a:lnTo>
                  <a:lnTo>
                    <a:pt x="124" y="223"/>
                  </a:lnTo>
                  <a:lnTo>
                    <a:pt x="127" y="221"/>
                  </a:lnTo>
                  <a:lnTo>
                    <a:pt x="126" y="218"/>
                  </a:lnTo>
                  <a:lnTo>
                    <a:pt x="117" y="217"/>
                  </a:lnTo>
                  <a:lnTo>
                    <a:pt x="112" y="220"/>
                  </a:lnTo>
                  <a:lnTo>
                    <a:pt x="112" y="226"/>
                  </a:lnTo>
                  <a:lnTo>
                    <a:pt x="111" y="224"/>
                  </a:lnTo>
                  <a:lnTo>
                    <a:pt x="109" y="227"/>
                  </a:lnTo>
                  <a:lnTo>
                    <a:pt x="102" y="230"/>
                  </a:lnTo>
                  <a:lnTo>
                    <a:pt x="99" y="236"/>
                  </a:lnTo>
                  <a:lnTo>
                    <a:pt x="90" y="240"/>
                  </a:lnTo>
                  <a:lnTo>
                    <a:pt x="83" y="248"/>
                  </a:lnTo>
                  <a:lnTo>
                    <a:pt x="72" y="245"/>
                  </a:lnTo>
                  <a:lnTo>
                    <a:pt x="66" y="248"/>
                  </a:lnTo>
                  <a:lnTo>
                    <a:pt x="62" y="255"/>
                  </a:lnTo>
                  <a:lnTo>
                    <a:pt x="55" y="254"/>
                  </a:lnTo>
                  <a:lnTo>
                    <a:pt x="52" y="258"/>
                  </a:lnTo>
                  <a:lnTo>
                    <a:pt x="44" y="254"/>
                  </a:lnTo>
                  <a:lnTo>
                    <a:pt x="44" y="254"/>
                  </a:lnTo>
                  <a:lnTo>
                    <a:pt x="47" y="251"/>
                  </a:lnTo>
                  <a:lnTo>
                    <a:pt x="46" y="246"/>
                  </a:lnTo>
                  <a:lnTo>
                    <a:pt x="49" y="245"/>
                  </a:lnTo>
                  <a:lnTo>
                    <a:pt x="49" y="242"/>
                  </a:lnTo>
                  <a:lnTo>
                    <a:pt x="53" y="235"/>
                  </a:lnTo>
                  <a:lnTo>
                    <a:pt x="53" y="232"/>
                  </a:lnTo>
                  <a:lnTo>
                    <a:pt x="49" y="230"/>
                  </a:lnTo>
                  <a:lnTo>
                    <a:pt x="43" y="217"/>
                  </a:lnTo>
                  <a:lnTo>
                    <a:pt x="35" y="212"/>
                  </a:lnTo>
                  <a:lnTo>
                    <a:pt x="37" y="209"/>
                  </a:lnTo>
                  <a:lnTo>
                    <a:pt x="35" y="205"/>
                  </a:lnTo>
                  <a:lnTo>
                    <a:pt x="28" y="196"/>
                  </a:lnTo>
                  <a:lnTo>
                    <a:pt x="22" y="195"/>
                  </a:lnTo>
                  <a:lnTo>
                    <a:pt x="20" y="193"/>
                  </a:lnTo>
                  <a:lnTo>
                    <a:pt x="17" y="195"/>
                  </a:lnTo>
                  <a:lnTo>
                    <a:pt x="12" y="193"/>
                  </a:lnTo>
                  <a:lnTo>
                    <a:pt x="9" y="192"/>
                  </a:lnTo>
                  <a:lnTo>
                    <a:pt x="9" y="189"/>
                  </a:lnTo>
                  <a:lnTo>
                    <a:pt x="7" y="190"/>
                  </a:lnTo>
                  <a:lnTo>
                    <a:pt x="6" y="177"/>
                  </a:lnTo>
                  <a:lnTo>
                    <a:pt x="9" y="170"/>
                  </a:lnTo>
                  <a:lnTo>
                    <a:pt x="6" y="170"/>
                  </a:lnTo>
                  <a:lnTo>
                    <a:pt x="4" y="167"/>
                  </a:lnTo>
                  <a:lnTo>
                    <a:pt x="6" y="161"/>
                  </a:lnTo>
                  <a:lnTo>
                    <a:pt x="0" y="126"/>
                  </a:lnTo>
                  <a:lnTo>
                    <a:pt x="0" y="126"/>
                  </a:lnTo>
                  <a:lnTo>
                    <a:pt x="6" y="126"/>
                  </a:lnTo>
                  <a:lnTo>
                    <a:pt x="14" y="118"/>
                  </a:lnTo>
                  <a:lnTo>
                    <a:pt x="19" y="120"/>
                  </a:lnTo>
                  <a:lnTo>
                    <a:pt x="25" y="117"/>
                  </a:lnTo>
                  <a:lnTo>
                    <a:pt x="26" y="120"/>
                  </a:lnTo>
                  <a:lnTo>
                    <a:pt x="34" y="117"/>
                  </a:lnTo>
                  <a:lnTo>
                    <a:pt x="41" y="124"/>
                  </a:lnTo>
                  <a:lnTo>
                    <a:pt x="47" y="136"/>
                  </a:lnTo>
                  <a:lnTo>
                    <a:pt x="55" y="139"/>
                  </a:lnTo>
                  <a:lnTo>
                    <a:pt x="57" y="127"/>
                  </a:lnTo>
                  <a:lnTo>
                    <a:pt x="81" y="112"/>
                  </a:lnTo>
                  <a:lnTo>
                    <a:pt x="81" y="108"/>
                  </a:lnTo>
                  <a:lnTo>
                    <a:pt x="84" y="105"/>
                  </a:lnTo>
                  <a:lnTo>
                    <a:pt x="81" y="96"/>
                  </a:lnTo>
                  <a:lnTo>
                    <a:pt x="87" y="87"/>
                  </a:lnTo>
                  <a:lnTo>
                    <a:pt x="90" y="77"/>
                  </a:lnTo>
                  <a:lnTo>
                    <a:pt x="86" y="71"/>
                  </a:lnTo>
                  <a:lnTo>
                    <a:pt x="93" y="62"/>
                  </a:lnTo>
                  <a:lnTo>
                    <a:pt x="90" y="56"/>
                  </a:lnTo>
                  <a:lnTo>
                    <a:pt x="90" y="49"/>
                  </a:lnTo>
                  <a:lnTo>
                    <a:pt x="87" y="42"/>
                  </a:lnTo>
                  <a:lnTo>
                    <a:pt x="89" y="36"/>
                  </a:lnTo>
                  <a:lnTo>
                    <a:pt x="90" y="33"/>
                  </a:lnTo>
                  <a:lnTo>
                    <a:pt x="86" y="24"/>
                  </a:lnTo>
                  <a:lnTo>
                    <a:pt x="87" y="21"/>
                  </a:lnTo>
                  <a:lnTo>
                    <a:pt x="86" y="15"/>
                  </a:lnTo>
                  <a:lnTo>
                    <a:pt x="86"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1" name="Freeform 63">
              <a:extLst>
                <a:ext uri="{FF2B5EF4-FFF2-40B4-BE49-F238E27FC236}">
                  <a16:creationId xmlns:a16="http://schemas.microsoft.com/office/drawing/2014/main" id="{36FA3279-E852-4E22-96B1-FAAFF18B463E}"/>
                </a:ext>
              </a:extLst>
            </p:cNvPr>
            <p:cNvSpPr>
              <a:spLocks/>
            </p:cNvSpPr>
            <p:nvPr/>
          </p:nvSpPr>
          <p:spPr bwMode="auto">
            <a:xfrm>
              <a:off x="9444038" y="5795963"/>
              <a:ext cx="217488" cy="157163"/>
            </a:xfrm>
            <a:custGeom>
              <a:avLst/>
              <a:gdLst>
                <a:gd name="T0" fmla="*/ 55 w 137"/>
                <a:gd name="T1" fmla="*/ 9 h 99"/>
                <a:gd name="T2" fmla="*/ 58 w 137"/>
                <a:gd name="T3" fmla="*/ 3 h 99"/>
                <a:gd name="T4" fmla="*/ 70 w 137"/>
                <a:gd name="T5" fmla="*/ 12 h 99"/>
                <a:gd name="T6" fmla="*/ 77 w 137"/>
                <a:gd name="T7" fmla="*/ 5 h 99"/>
                <a:gd name="T8" fmla="*/ 80 w 137"/>
                <a:gd name="T9" fmla="*/ 11 h 99"/>
                <a:gd name="T10" fmla="*/ 94 w 137"/>
                <a:gd name="T11" fmla="*/ 9 h 99"/>
                <a:gd name="T12" fmla="*/ 108 w 137"/>
                <a:gd name="T13" fmla="*/ 9 h 99"/>
                <a:gd name="T14" fmla="*/ 125 w 137"/>
                <a:gd name="T15" fmla="*/ 3 h 99"/>
                <a:gd name="T16" fmla="*/ 137 w 137"/>
                <a:gd name="T17" fmla="*/ 14 h 99"/>
                <a:gd name="T18" fmla="*/ 131 w 137"/>
                <a:gd name="T19" fmla="*/ 21 h 99"/>
                <a:gd name="T20" fmla="*/ 92 w 137"/>
                <a:gd name="T21" fmla="*/ 78 h 99"/>
                <a:gd name="T22" fmla="*/ 82 w 137"/>
                <a:gd name="T23" fmla="*/ 84 h 99"/>
                <a:gd name="T24" fmla="*/ 67 w 137"/>
                <a:gd name="T25" fmla="*/ 90 h 99"/>
                <a:gd name="T26" fmla="*/ 59 w 137"/>
                <a:gd name="T27" fmla="*/ 92 h 99"/>
                <a:gd name="T28" fmla="*/ 54 w 137"/>
                <a:gd name="T29" fmla="*/ 96 h 99"/>
                <a:gd name="T30" fmla="*/ 52 w 137"/>
                <a:gd name="T31" fmla="*/ 99 h 99"/>
                <a:gd name="T32" fmla="*/ 45 w 137"/>
                <a:gd name="T33" fmla="*/ 99 h 99"/>
                <a:gd name="T34" fmla="*/ 39 w 137"/>
                <a:gd name="T35" fmla="*/ 99 h 99"/>
                <a:gd name="T36" fmla="*/ 34 w 137"/>
                <a:gd name="T37" fmla="*/ 96 h 99"/>
                <a:gd name="T38" fmla="*/ 30 w 137"/>
                <a:gd name="T39" fmla="*/ 98 h 99"/>
                <a:gd name="T40" fmla="*/ 25 w 137"/>
                <a:gd name="T41" fmla="*/ 95 h 99"/>
                <a:gd name="T42" fmla="*/ 21 w 137"/>
                <a:gd name="T43" fmla="*/ 95 h 99"/>
                <a:gd name="T44" fmla="*/ 11 w 137"/>
                <a:gd name="T45" fmla="*/ 96 h 99"/>
                <a:gd name="T46" fmla="*/ 12 w 137"/>
                <a:gd name="T47" fmla="*/ 92 h 99"/>
                <a:gd name="T48" fmla="*/ 18 w 137"/>
                <a:gd name="T49" fmla="*/ 90 h 99"/>
                <a:gd name="T50" fmla="*/ 16 w 137"/>
                <a:gd name="T51" fmla="*/ 80 h 99"/>
                <a:gd name="T52" fmla="*/ 11 w 137"/>
                <a:gd name="T53" fmla="*/ 77 h 99"/>
                <a:gd name="T54" fmla="*/ 3 w 137"/>
                <a:gd name="T55" fmla="*/ 77 h 99"/>
                <a:gd name="T56" fmla="*/ 21 w 137"/>
                <a:gd name="T57" fmla="*/ 59 h 99"/>
                <a:gd name="T58" fmla="*/ 19 w 137"/>
                <a:gd name="T59" fmla="*/ 55 h 99"/>
                <a:gd name="T60" fmla="*/ 25 w 137"/>
                <a:gd name="T61" fmla="*/ 43 h 99"/>
                <a:gd name="T62" fmla="*/ 46 w 137"/>
                <a:gd name="T63" fmla="*/ 31 h 99"/>
                <a:gd name="T64" fmla="*/ 49 w 137"/>
                <a:gd name="T6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99">
                  <a:moveTo>
                    <a:pt x="49" y="18"/>
                  </a:moveTo>
                  <a:lnTo>
                    <a:pt x="55" y="9"/>
                  </a:lnTo>
                  <a:lnTo>
                    <a:pt x="57" y="2"/>
                  </a:lnTo>
                  <a:lnTo>
                    <a:pt x="58" y="3"/>
                  </a:lnTo>
                  <a:lnTo>
                    <a:pt x="59" y="0"/>
                  </a:lnTo>
                  <a:lnTo>
                    <a:pt x="70" y="12"/>
                  </a:lnTo>
                  <a:lnTo>
                    <a:pt x="76" y="8"/>
                  </a:lnTo>
                  <a:lnTo>
                    <a:pt x="77" y="5"/>
                  </a:lnTo>
                  <a:lnTo>
                    <a:pt x="83" y="8"/>
                  </a:lnTo>
                  <a:lnTo>
                    <a:pt x="80" y="11"/>
                  </a:lnTo>
                  <a:lnTo>
                    <a:pt x="83" y="14"/>
                  </a:lnTo>
                  <a:lnTo>
                    <a:pt x="94" y="9"/>
                  </a:lnTo>
                  <a:lnTo>
                    <a:pt x="95" y="5"/>
                  </a:lnTo>
                  <a:lnTo>
                    <a:pt x="108" y="9"/>
                  </a:lnTo>
                  <a:lnTo>
                    <a:pt x="119" y="8"/>
                  </a:lnTo>
                  <a:lnTo>
                    <a:pt x="125" y="3"/>
                  </a:lnTo>
                  <a:lnTo>
                    <a:pt x="125" y="3"/>
                  </a:lnTo>
                  <a:lnTo>
                    <a:pt x="137" y="14"/>
                  </a:lnTo>
                  <a:lnTo>
                    <a:pt x="137" y="14"/>
                  </a:lnTo>
                  <a:lnTo>
                    <a:pt x="131" y="21"/>
                  </a:lnTo>
                  <a:lnTo>
                    <a:pt x="125" y="59"/>
                  </a:lnTo>
                  <a:lnTo>
                    <a:pt x="92" y="78"/>
                  </a:lnTo>
                  <a:lnTo>
                    <a:pt x="82" y="87"/>
                  </a:lnTo>
                  <a:lnTo>
                    <a:pt x="82" y="84"/>
                  </a:lnTo>
                  <a:lnTo>
                    <a:pt x="74" y="90"/>
                  </a:lnTo>
                  <a:lnTo>
                    <a:pt x="67" y="90"/>
                  </a:lnTo>
                  <a:lnTo>
                    <a:pt x="64" y="95"/>
                  </a:lnTo>
                  <a:lnTo>
                    <a:pt x="59" y="92"/>
                  </a:lnTo>
                  <a:lnTo>
                    <a:pt x="58" y="95"/>
                  </a:lnTo>
                  <a:lnTo>
                    <a:pt x="54" y="96"/>
                  </a:lnTo>
                  <a:lnTo>
                    <a:pt x="52" y="99"/>
                  </a:lnTo>
                  <a:lnTo>
                    <a:pt x="52" y="99"/>
                  </a:lnTo>
                  <a:lnTo>
                    <a:pt x="51" y="96"/>
                  </a:lnTo>
                  <a:lnTo>
                    <a:pt x="45" y="99"/>
                  </a:lnTo>
                  <a:lnTo>
                    <a:pt x="40" y="98"/>
                  </a:lnTo>
                  <a:lnTo>
                    <a:pt x="39" y="99"/>
                  </a:lnTo>
                  <a:lnTo>
                    <a:pt x="36" y="99"/>
                  </a:lnTo>
                  <a:lnTo>
                    <a:pt x="34" y="96"/>
                  </a:lnTo>
                  <a:lnTo>
                    <a:pt x="33" y="98"/>
                  </a:lnTo>
                  <a:lnTo>
                    <a:pt x="30" y="98"/>
                  </a:lnTo>
                  <a:lnTo>
                    <a:pt x="28" y="96"/>
                  </a:lnTo>
                  <a:lnTo>
                    <a:pt x="25" y="95"/>
                  </a:lnTo>
                  <a:lnTo>
                    <a:pt x="22" y="96"/>
                  </a:lnTo>
                  <a:lnTo>
                    <a:pt x="21" y="95"/>
                  </a:lnTo>
                  <a:lnTo>
                    <a:pt x="14" y="99"/>
                  </a:lnTo>
                  <a:lnTo>
                    <a:pt x="11" y="96"/>
                  </a:lnTo>
                  <a:lnTo>
                    <a:pt x="11" y="96"/>
                  </a:lnTo>
                  <a:lnTo>
                    <a:pt x="12" y="92"/>
                  </a:lnTo>
                  <a:lnTo>
                    <a:pt x="15" y="89"/>
                  </a:lnTo>
                  <a:lnTo>
                    <a:pt x="18" y="90"/>
                  </a:lnTo>
                  <a:lnTo>
                    <a:pt x="19" y="83"/>
                  </a:lnTo>
                  <a:lnTo>
                    <a:pt x="16" y="80"/>
                  </a:lnTo>
                  <a:lnTo>
                    <a:pt x="11" y="81"/>
                  </a:lnTo>
                  <a:lnTo>
                    <a:pt x="11" y="77"/>
                  </a:lnTo>
                  <a:lnTo>
                    <a:pt x="8" y="78"/>
                  </a:lnTo>
                  <a:lnTo>
                    <a:pt x="3" y="77"/>
                  </a:lnTo>
                  <a:lnTo>
                    <a:pt x="0" y="71"/>
                  </a:lnTo>
                  <a:lnTo>
                    <a:pt x="21" y="59"/>
                  </a:lnTo>
                  <a:lnTo>
                    <a:pt x="21" y="56"/>
                  </a:lnTo>
                  <a:lnTo>
                    <a:pt x="19" y="55"/>
                  </a:lnTo>
                  <a:lnTo>
                    <a:pt x="27" y="49"/>
                  </a:lnTo>
                  <a:lnTo>
                    <a:pt x="25" y="43"/>
                  </a:lnTo>
                  <a:lnTo>
                    <a:pt x="46" y="33"/>
                  </a:lnTo>
                  <a:lnTo>
                    <a:pt x="46" y="31"/>
                  </a:lnTo>
                  <a:lnTo>
                    <a:pt x="51" y="19"/>
                  </a:lnTo>
                  <a:lnTo>
                    <a:pt x="49" y="1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2" name="Freeform 64">
              <a:extLst>
                <a:ext uri="{FF2B5EF4-FFF2-40B4-BE49-F238E27FC236}">
                  <a16:creationId xmlns:a16="http://schemas.microsoft.com/office/drawing/2014/main" id="{927E0AA3-B94F-4502-A137-46C4D60F8D76}"/>
                </a:ext>
              </a:extLst>
            </p:cNvPr>
            <p:cNvSpPr>
              <a:spLocks/>
            </p:cNvSpPr>
            <p:nvPr/>
          </p:nvSpPr>
          <p:spPr bwMode="auto">
            <a:xfrm>
              <a:off x="9405938" y="5670550"/>
              <a:ext cx="236538" cy="153988"/>
            </a:xfrm>
            <a:custGeom>
              <a:avLst/>
              <a:gdLst>
                <a:gd name="T0" fmla="*/ 64 w 149"/>
                <a:gd name="T1" fmla="*/ 0 h 97"/>
                <a:gd name="T2" fmla="*/ 89 w 149"/>
                <a:gd name="T3" fmla="*/ 20 h 97"/>
                <a:gd name="T4" fmla="*/ 95 w 149"/>
                <a:gd name="T5" fmla="*/ 32 h 97"/>
                <a:gd name="T6" fmla="*/ 110 w 149"/>
                <a:gd name="T7" fmla="*/ 45 h 97"/>
                <a:gd name="T8" fmla="*/ 110 w 149"/>
                <a:gd name="T9" fmla="*/ 45 h 97"/>
                <a:gd name="T10" fmla="*/ 134 w 149"/>
                <a:gd name="T11" fmla="*/ 62 h 97"/>
                <a:gd name="T12" fmla="*/ 149 w 149"/>
                <a:gd name="T13" fmla="*/ 82 h 97"/>
                <a:gd name="T14" fmla="*/ 149 w 149"/>
                <a:gd name="T15" fmla="*/ 82 h 97"/>
                <a:gd name="T16" fmla="*/ 143 w 149"/>
                <a:gd name="T17" fmla="*/ 87 h 97"/>
                <a:gd name="T18" fmla="*/ 132 w 149"/>
                <a:gd name="T19" fmla="*/ 88 h 97"/>
                <a:gd name="T20" fmla="*/ 119 w 149"/>
                <a:gd name="T21" fmla="*/ 84 h 97"/>
                <a:gd name="T22" fmla="*/ 118 w 149"/>
                <a:gd name="T23" fmla="*/ 88 h 97"/>
                <a:gd name="T24" fmla="*/ 107 w 149"/>
                <a:gd name="T25" fmla="*/ 93 h 97"/>
                <a:gd name="T26" fmla="*/ 104 w 149"/>
                <a:gd name="T27" fmla="*/ 90 h 97"/>
                <a:gd name="T28" fmla="*/ 107 w 149"/>
                <a:gd name="T29" fmla="*/ 87 h 97"/>
                <a:gd name="T30" fmla="*/ 101 w 149"/>
                <a:gd name="T31" fmla="*/ 84 h 97"/>
                <a:gd name="T32" fmla="*/ 100 w 149"/>
                <a:gd name="T33" fmla="*/ 87 h 97"/>
                <a:gd name="T34" fmla="*/ 94 w 149"/>
                <a:gd name="T35" fmla="*/ 91 h 97"/>
                <a:gd name="T36" fmla="*/ 83 w 149"/>
                <a:gd name="T37" fmla="*/ 79 h 97"/>
                <a:gd name="T38" fmla="*/ 82 w 149"/>
                <a:gd name="T39" fmla="*/ 82 h 97"/>
                <a:gd name="T40" fmla="*/ 81 w 149"/>
                <a:gd name="T41" fmla="*/ 81 h 97"/>
                <a:gd name="T42" fmla="*/ 79 w 149"/>
                <a:gd name="T43" fmla="*/ 88 h 97"/>
                <a:gd name="T44" fmla="*/ 73 w 149"/>
                <a:gd name="T45" fmla="*/ 97 h 97"/>
                <a:gd name="T46" fmla="*/ 73 w 149"/>
                <a:gd name="T47" fmla="*/ 97 h 97"/>
                <a:gd name="T48" fmla="*/ 33 w 149"/>
                <a:gd name="T49" fmla="*/ 60 h 97"/>
                <a:gd name="T50" fmla="*/ 30 w 149"/>
                <a:gd name="T51" fmla="*/ 53 h 97"/>
                <a:gd name="T52" fmla="*/ 21 w 149"/>
                <a:gd name="T53" fmla="*/ 44 h 97"/>
                <a:gd name="T54" fmla="*/ 17 w 149"/>
                <a:gd name="T55" fmla="*/ 44 h 97"/>
                <a:gd name="T56" fmla="*/ 0 w 149"/>
                <a:gd name="T57" fmla="*/ 29 h 97"/>
                <a:gd name="T58" fmla="*/ 0 w 149"/>
                <a:gd name="T59" fmla="*/ 28 h 97"/>
                <a:gd name="T60" fmla="*/ 0 w 149"/>
                <a:gd name="T61" fmla="*/ 28 h 97"/>
                <a:gd name="T62" fmla="*/ 6 w 149"/>
                <a:gd name="T63" fmla="*/ 20 h 97"/>
                <a:gd name="T64" fmla="*/ 8 w 149"/>
                <a:gd name="T65" fmla="*/ 19 h 97"/>
                <a:gd name="T66" fmla="*/ 9 w 149"/>
                <a:gd name="T67" fmla="*/ 20 h 97"/>
                <a:gd name="T68" fmla="*/ 18 w 149"/>
                <a:gd name="T69" fmla="*/ 12 h 97"/>
                <a:gd name="T70" fmla="*/ 20 w 149"/>
                <a:gd name="T71" fmla="*/ 13 h 97"/>
                <a:gd name="T72" fmla="*/ 21 w 149"/>
                <a:gd name="T73" fmla="*/ 12 h 97"/>
                <a:gd name="T74" fmla="*/ 26 w 149"/>
                <a:gd name="T75" fmla="*/ 22 h 97"/>
                <a:gd name="T76" fmla="*/ 51 w 149"/>
                <a:gd name="T77" fmla="*/ 13 h 97"/>
                <a:gd name="T78" fmla="*/ 48 w 149"/>
                <a:gd name="T79" fmla="*/ 4 h 97"/>
                <a:gd name="T80" fmla="*/ 60 w 149"/>
                <a:gd name="T81" fmla="*/ 3 h 97"/>
                <a:gd name="T82" fmla="*/ 64 w 149"/>
                <a:gd name="T8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97">
                  <a:moveTo>
                    <a:pt x="64" y="0"/>
                  </a:moveTo>
                  <a:lnTo>
                    <a:pt x="89" y="20"/>
                  </a:lnTo>
                  <a:lnTo>
                    <a:pt x="95" y="32"/>
                  </a:lnTo>
                  <a:lnTo>
                    <a:pt x="110" y="45"/>
                  </a:lnTo>
                  <a:lnTo>
                    <a:pt x="110" y="45"/>
                  </a:lnTo>
                  <a:lnTo>
                    <a:pt x="134" y="62"/>
                  </a:lnTo>
                  <a:lnTo>
                    <a:pt x="149" y="82"/>
                  </a:lnTo>
                  <a:lnTo>
                    <a:pt x="149" y="82"/>
                  </a:lnTo>
                  <a:lnTo>
                    <a:pt x="143" y="87"/>
                  </a:lnTo>
                  <a:lnTo>
                    <a:pt x="132" y="88"/>
                  </a:lnTo>
                  <a:lnTo>
                    <a:pt x="119" y="84"/>
                  </a:lnTo>
                  <a:lnTo>
                    <a:pt x="118" y="88"/>
                  </a:lnTo>
                  <a:lnTo>
                    <a:pt x="107" y="93"/>
                  </a:lnTo>
                  <a:lnTo>
                    <a:pt x="104" y="90"/>
                  </a:lnTo>
                  <a:lnTo>
                    <a:pt x="107" y="87"/>
                  </a:lnTo>
                  <a:lnTo>
                    <a:pt x="101" y="84"/>
                  </a:lnTo>
                  <a:lnTo>
                    <a:pt x="100" y="87"/>
                  </a:lnTo>
                  <a:lnTo>
                    <a:pt x="94" y="91"/>
                  </a:lnTo>
                  <a:lnTo>
                    <a:pt x="83" y="79"/>
                  </a:lnTo>
                  <a:lnTo>
                    <a:pt x="82" y="82"/>
                  </a:lnTo>
                  <a:lnTo>
                    <a:pt x="81" y="81"/>
                  </a:lnTo>
                  <a:lnTo>
                    <a:pt x="79" y="88"/>
                  </a:lnTo>
                  <a:lnTo>
                    <a:pt x="73" y="97"/>
                  </a:lnTo>
                  <a:lnTo>
                    <a:pt x="73" y="97"/>
                  </a:lnTo>
                  <a:lnTo>
                    <a:pt x="33" y="60"/>
                  </a:lnTo>
                  <a:lnTo>
                    <a:pt x="30" y="53"/>
                  </a:lnTo>
                  <a:lnTo>
                    <a:pt x="21" y="44"/>
                  </a:lnTo>
                  <a:lnTo>
                    <a:pt x="17" y="44"/>
                  </a:lnTo>
                  <a:lnTo>
                    <a:pt x="0" y="29"/>
                  </a:lnTo>
                  <a:lnTo>
                    <a:pt x="0" y="28"/>
                  </a:lnTo>
                  <a:lnTo>
                    <a:pt x="0" y="28"/>
                  </a:lnTo>
                  <a:lnTo>
                    <a:pt x="6" y="20"/>
                  </a:lnTo>
                  <a:lnTo>
                    <a:pt x="8" y="19"/>
                  </a:lnTo>
                  <a:lnTo>
                    <a:pt x="9" y="20"/>
                  </a:lnTo>
                  <a:lnTo>
                    <a:pt x="18" y="12"/>
                  </a:lnTo>
                  <a:lnTo>
                    <a:pt x="20" y="13"/>
                  </a:lnTo>
                  <a:lnTo>
                    <a:pt x="21" y="12"/>
                  </a:lnTo>
                  <a:lnTo>
                    <a:pt x="26" y="22"/>
                  </a:lnTo>
                  <a:lnTo>
                    <a:pt x="51" y="13"/>
                  </a:lnTo>
                  <a:lnTo>
                    <a:pt x="48" y="4"/>
                  </a:lnTo>
                  <a:lnTo>
                    <a:pt x="60" y="3"/>
                  </a:lnTo>
                  <a:lnTo>
                    <a:pt x="6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3" name="Freeform 65">
              <a:extLst>
                <a:ext uri="{FF2B5EF4-FFF2-40B4-BE49-F238E27FC236}">
                  <a16:creationId xmlns:a16="http://schemas.microsoft.com/office/drawing/2014/main" id="{440EC386-A482-49AE-8A21-D279D1AA66EE}"/>
                </a:ext>
              </a:extLst>
            </p:cNvPr>
            <p:cNvSpPr>
              <a:spLocks/>
            </p:cNvSpPr>
            <p:nvPr/>
          </p:nvSpPr>
          <p:spPr bwMode="auto">
            <a:xfrm>
              <a:off x="10394950" y="3390900"/>
              <a:ext cx="196850" cy="115888"/>
            </a:xfrm>
            <a:custGeom>
              <a:avLst/>
              <a:gdLst>
                <a:gd name="T0" fmla="*/ 0 w 124"/>
                <a:gd name="T1" fmla="*/ 37 h 73"/>
                <a:gd name="T2" fmla="*/ 0 w 124"/>
                <a:gd name="T3" fmla="*/ 34 h 73"/>
                <a:gd name="T4" fmla="*/ 9 w 124"/>
                <a:gd name="T5" fmla="*/ 25 h 73"/>
                <a:gd name="T6" fmla="*/ 13 w 124"/>
                <a:gd name="T7" fmla="*/ 13 h 73"/>
                <a:gd name="T8" fmla="*/ 13 w 124"/>
                <a:gd name="T9" fmla="*/ 6 h 73"/>
                <a:gd name="T10" fmla="*/ 22 w 124"/>
                <a:gd name="T11" fmla="*/ 0 h 73"/>
                <a:gd name="T12" fmla="*/ 32 w 124"/>
                <a:gd name="T13" fmla="*/ 6 h 73"/>
                <a:gd name="T14" fmla="*/ 46 w 124"/>
                <a:gd name="T15" fmla="*/ 6 h 73"/>
                <a:gd name="T16" fmla="*/ 67 w 124"/>
                <a:gd name="T17" fmla="*/ 7 h 73"/>
                <a:gd name="T18" fmla="*/ 80 w 124"/>
                <a:gd name="T19" fmla="*/ 3 h 73"/>
                <a:gd name="T20" fmla="*/ 90 w 124"/>
                <a:gd name="T21" fmla="*/ 1 h 73"/>
                <a:gd name="T22" fmla="*/ 80 w 124"/>
                <a:gd name="T23" fmla="*/ 6 h 73"/>
                <a:gd name="T24" fmla="*/ 77 w 124"/>
                <a:gd name="T25" fmla="*/ 12 h 73"/>
                <a:gd name="T26" fmla="*/ 72 w 124"/>
                <a:gd name="T27" fmla="*/ 19 h 73"/>
                <a:gd name="T28" fmla="*/ 81 w 124"/>
                <a:gd name="T29" fmla="*/ 32 h 73"/>
                <a:gd name="T30" fmla="*/ 99 w 124"/>
                <a:gd name="T31" fmla="*/ 31 h 73"/>
                <a:gd name="T32" fmla="*/ 95 w 124"/>
                <a:gd name="T33" fmla="*/ 23 h 73"/>
                <a:gd name="T34" fmla="*/ 105 w 124"/>
                <a:gd name="T35" fmla="*/ 14 h 73"/>
                <a:gd name="T36" fmla="*/ 112 w 124"/>
                <a:gd name="T37" fmla="*/ 19 h 73"/>
                <a:gd name="T38" fmla="*/ 118 w 124"/>
                <a:gd name="T39" fmla="*/ 17 h 73"/>
                <a:gd name="T40" fmla="*/ 124 w 124"/>
                <a:gd name="T41" fmla="*/ 23 h 73"/>
                <a:gd name="T42" fmla="*/ 117 w 124"/>
                <a:gd name="T43" fmla="*/ 29 h 73"/>
                <a:gd name="T44" fmla="*/ 108 w 124"/>
                <a:gd name="T45" fmla="*/ 29 h 73"/>
                <a:gd name="T46" fmla="*/ 102 w 124"/>
                <a:gd name="T47" fmla="*/ 32 h 73"/>
                <a:gd name="T48" fmla="*/ 112 w 124"/>
                <a:gd name="T49" fmla="*/ 62 h 73"/>
                <a:gd name="T50" fmla="*/ 108 w 124"/>
                <a:gd name="T51" fmla="*/ 63 h 73"/>
                <a:gd name="T52" fmla="*/ 102 w 124"/>
                <a:gd name="T53" fmla="*/ 59 h 73"/>
                <a:gd name="T54" fmla="*/ 92 w 124"/>
                <a:gd name="T55" fmla="*/ 62 h 73"/>
                <a:gd name="T56" fmla="*/ 86 w 124"/>
                <a:gd name="T57" fmla="*/ 67 h 73"/>
                <a:gd name="T58" fmla="*/ 78 w 124"/>
                <a:gd name="T59" fmla="*/ 69 h 73"/>
                <a:gd name="T60" fmla="*/ 70 w 124"/>
                <a:gd name="T61" fmla="*/ 66 h 73"/>
                <a:gd name="T62" fmla="*/ 53 w 124"/>
                <a:gd name="T63" fmla="*/ 69 h 73"/>
                <a:gd name="T64" fmla="*/ 31 w 124"/>
                <a:gd name="T65" fmla="*/ 66 h 73"/>
                <a:gd name="T66" fmla="*/ 38 w 124"/>
                <a:gd name="T67" fmla="*/ 56 h 73"/>
                <a:gd name="T68" fmla="*/ 32 w 124"/>
                <a:gd name="T69" fmla="*/ 44 h 73"/>
                <a:gd name="T70" fmla="*/ 19 w 124"/>
                <a:gd name="T71" fmla="*/ 44 h 73"/>
                <a:gd name="T72" fmla="*/ 10 w 124"/>
                <a:gd name="T73"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4" h="73">
                  <a:moveTo>
                    <a:pt x="0" y="38"/>
                  </a:moveTo>
                  <a:lnTo>
                    <a:pt x="0" y="37"/>
                  </a:lnTo>
                  <a:lnTo>
                    <a:pt x="0" y="37"/>
                  </a:lnTo>
                  <a:lnTo>
                    <a:pt x="0" y="34"/>
                  </a:lnTo>
                  <a:lnTo>
                    <a:pt x="0" y="34"/>
                  </a:lnTo>
                  <a:lnTo>
                    <a:pt x="9" y="25"/>
                  </a:lnTo>
                  <a:lnTo>
                    <a:pt x="9" y="14"/>
                  </a:lnTo>
                  <a:lnTo>
                    <a:pt x="13" y="13"/>
                  </a:lnTo>
                  <a:lnTo>
                    <a:pt x="10" y="7"/>
                  </a:lnTo>
                  <a:lnTo>
                    <a:pt x="13" y="6"/>
                  </a:lnTo>
                  <a:lnTo>
                    <a:pt x="13" y="4"/>
                  </a:lnTo>
                  <a:lnTo>
                    <a:pt x="22" y="0"/>
                  </a:lnTo>
                  <a:lnTo>
                    <a:pt x="27" y="4"/>
                  </a:lnTo>
                  <a:lnTo>
                    <a:pt x="32" y="6"/>
                  </a:lnTo>
                  <a:lnTo>
                    <a:pt x="40" y="0"/>
                  </a:lnTo>
                  <a:lnTo>
                    <a:pt x="46" y="6"/>
                  </a:lnTo>
                  <a:lnTo>
                    <a:pt x="58" y="9"/>
                  </a:lnTo>
                  <a:lnTo>
                    <a:pt x="67" y="7"/>
                  </a:lnTo>
                  <a:lnTo>
                    <a:pt x="71" y="9"/>
                  </a:lnTo>
                  <a:lnTo>
                    <a:pt x="80" y="3"/>
                  </a:lnTo>
                  <a:lnTo>
                    <a:pt x="90" y="1"/>
                  </a:lnTo>
                  <a:lnTo>
                    <a:pt x="90" y="1"/>
                  </a:lnTo>
                  <a:lnTo>
                    <a:pt x="90" y="4"/>
                  </a:lnTo>
                  <a:lnTo>
                    <a:pt x="80" y="6"/>
                  </a:lnTo>
                  <a:lnTo>
                    <a:pt x="80" y="13"/>
                  </a:lnTo>
                  <a:lnTo>
                    <a:pt x="77" y="12"/>
                  </a:lnTo>
                  <a:lnTo>
                    <a:pt x="77" y="17"/>
                  </a:lnTo>
                  <a:lnTo>
                    <a:pt x="72" y="19"/>
                  </a:lnTo>
                  <a:lnTo>
                    <a:pt x="72" y="22"/>
                  </a:lnTo>
                  <a:lnTo>
                    <a:pt x="81" y="32"/>
                  </a:lnTo>
                  <a:lnTo>
                    <a:pt x="90" y="35"/>
                  </a:lnTo>
                  <a:lnTo>
                    <a:pt x="99" y="31"/>
                  </a:lnTo>
                  <a:lnTo>
                    <a:pt x="101" y="25"/>
                  </a:lnTo>
                  <a:lnTo>
                    <a:pt x="95" y="23"/>
                  </a:lnTo>
                  <a:lnTo>
                    <a:pt x="102" y="14"/>
                  </a:lnTo>
                  <a:lnTo>
                    <a:pt x="105" y="14"/>
                  </a:lnTo>
                  <a:lnTo>
                    <a:pt x="108" y="19"/>
                  </a:lnTo>
                  <a:lnTo>
                    <a:pt x="112" y="19"/>
                  </a:lnTo>
                  <a:lnTo>
                    <a:pt x="117" y="22"/>
                  </a:lnTo>
                  <a:lnTo>
                    <a:pt x="118" y="17"/>
                  </a:lnTo>
                  <a:lnTo>
                    <a:pt x="120" y="17"/>
                  </a:lnTo>
                  <a:lnTo>
                    <a:pt x="124" y="23"/>
                  </a:lnTo>
                  <a:lnTo>
                    <a:pt x="118" y="25"/>
                  </a:lnTo>
                  <a:lnTo>
                    <a:pt x="117" y="29"/>
                  </a:lnTo>
                  <a:lnTo>
                    <a:pt x="114" y="26"/>
                  </a:lnTo>
                  <a:lnTo>
                    <a:pt x="108" y="29"/>
                  </a:lnTo>
                  <a:lnTo>
                    <a:pt x="105" y="28"/>
                  </a:lnTo>
                  <a:lnTo>
                    <a:pt x="102" y="32"/>
                  </a:lnTo>
                  <a:lnTo>
                    <a:pt x="104" y="42"/>
                  </a:lnTo>
                  <a:lnTo>
                    <a:pt x="112" y="62"/>
                  </a:lnTo>
                  <a:lnTo>
                    <a:pt x="112" y="62"/>
                  </a:lnTo>
                  <a:lnTo>
                    <a:pt x="108" y="63"/>
                  </a:lnTo>
                  <a:lnTo>
                    <a:pt x="105" y="59"/>
                  </a:lnTo>
                  <a:lnTo>
                    <a:pt x="102" y="59"/>
                  </a:lnTo>
                  <a:lnTo>
                    <a:pt x="93" y="67"/>
                  </a:lnTo>
                  <a:lnTo>
                    <a:pt x="92" y="62"/>
                  </a:lnTo>
                  <a:lnTo>
                    <a:pt x="87" y="62"/>
                  </a:lnTo>
                  <a:lnTo>
                    <a:pt x="86" y="67"/>
                  </a:lnTo>
                  <a:lnTo>
                    <a:pt x="80" y="65"/>
                  </a:lnTo>
                  <a:lnTo>
                    <a:pt x="78" y="69"/>
                  </a:lnTo>
                  <a:lnTo>
                    <a:pt x="75" y="70"/>
                  </a:lnTo>
                  <a:lnTo>
                    <a:pt x="70" y="66"/>
                  </a:lnTo>
                  <a:lnTo>
                    <a:pt x="62" y="72"/>
                  </a:lnTo>
                  <a:lnTo>
                    <a:pt x="53" y="69"/>
                  </a:lnTo>
                  <a:lnTo>
                    <a:pt x="40" y="73"/>
                  </a:lnTo>
                  <a:lnTo>
                    <a:pt x="31" y="66"/>
                  </a:lnTo>
                  <a:lnTo>
                    <a:pt x="32" y="60"/>
                  </a:lnTo>
                  <a:lnTo>
                    <a:pt x="38" y="56"/>
                  </a:lnTo>
                  <a:lnTo>
                    <a:pt x="38" y="50"/>
                  </a:lnTo>
                  <a:lnTo>
                    <a:pt x="32" y="44"/>
                  </a:lnTo>
                  <a:lnTo>
                    <a:pt x="34" y="37"/>
                  </a:lnTo>
                  <a:lnTo>
                    <a:pt x="19" y="44"/>
                  </a:lnTo>
                  <a:lnTo>
                    <a:pt x="18" y="41"/>
                  </a:lnTo>
                  <a:lnTo>
                    <a:pt x="10" y="38"/>
                  </a:lnTo>
                  <a:lnTo>
                    <a:pt x="0" y="3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4" name="Freeform 66">
              <a:extLst>
                <a:ext uri="{FF2B5EF4-FFF2-40B4-BE49-F238E27FC236}">
                  <a16:creationId xmlns:a16="http://schemas.microsoft.com/office/drawing/2014/main" id="{C792C119-661F-4274-B671-55B787B05CAD}"/>
                </a:ext>
              </a:extLst>
            </p:cNvPr>
            <p:cNvSpPr>
              <a:spLocks/>
            </p:cNvSpPr>
            <p:nvPr/>
          </p:nvSpPr>
          <p:spPr bwMode="auto">
            <a:xfrm>
              <a:off x="9593263" y="1333500"/>
              <a:ext cx="114300" cy="198438"/>
            </a:xfrm>
            <a:custGeom>
              <a:avLst/>
              <a:gdLst>
                <a:gd name="T0" fmla="*/ 17 w 72"/>
                <a:gd name="T1" fmla="*/ 3 h 125"/>
                <a:gd name="T2" fmla="*/ 28 w 72"/>
                <a:gd name="T3" fmla="*/ 3 h 125"/>
                <a:gd name="T4" fmla="*/ 32 w 72"/>
                <a:gd name="T5" fmla="*/ 7 h 125"/>
                <a:gd name="T6" fmla="*/ 37 w 72"/>
                <a:gd name="T7" fmla="*/ 14 h 125"/>
                <a:gd name="T8" fmla="*/ 41 w 72"/>
                <a:gd name="T9" fmla="*/ 14 h 125"/>
                <a:gd name="T10" fmla="*/ 44 w 72"/>
                <a:gd name="T11" fmla="*/ 20 h 125"/>
                <a:gd name="T12" fmla="*/ 47 w 72"/>
                <a:gd name="T13" fmla="*/ 22 h 125"/>
                <a:gd name="T14" fmla="*/ 48 w 72"/>
                <a:gd name="T15" fmla="*/ 25 h 125"/>
                <a:gd name="T16" fmla="*/ 53 w 72"/>
                <a:gd name="T17" fmla="*/ 36 h 125"/>
                <a:gd name="T18" fmla="*/ 44 w 72"/>
                <a:gd name="T19" fmla="*/ 41 h 125"/>
                <a:gd name="T20" fmla="*/ 45 w 72"/>
                <a:gd name="T21" fmla="*/ 48 h 125"/>
                <a:gd name="T22" fmla="*/ 47 w 72"/>
                <a:gd name="T23" fmla="*/ 54 h 125"/>
                <a:gd name="T24" fmla="*/ 47 w 72"/>
                <a:gd name="T25" fmla="*/ 66 h 125"/>
                <a:gd name="T26" fmla="*/ 53 w 72"/>
                <a:gd name="T27" fmla="*/ 76 h 125"/>
                <a:gd name="T28" fmla="*/ 60 w 72"/>
                <a:gd name="T29" fmla="*/ 79 h 125"/>
                <a:gd name="T30" fmla="*/ 68 w 72"/>
                <a:gd name="T31" fmla="*/ 79 h 125"/>
                <a:gd name="T32" fmla="*/ 72 w 72"/>
                <a:gd name="T33" fmla="*/ 86 h 125"/>
                <a:gd name="T34" fmla="*/ 71 w 72"/>
                <a:gd name="T35" fmla="*/ 95 h 125"/>
                <a:gd name="T36" fmla="*/ 68 w 72"/>
                <a:gd name="T37" fmla="*/ 98 h 125"/>
                <a:gd name="T38" fmla="*/ 59 w 72"/>
                <a:gd name="T39" fmla="*/ 100 h 125"/>
                <a:gd name="T40" fmla="*/ 47 w 72"/>
                <a:gd name="T41" fmla="*/ 104 h 125"/>
                <a:gd name="T42" fmla="*/ 47 w 72"/>
                <a:gd name="T43" fmla="*/ 113 h 125"/>
                <a:gd name="T44" fmla="*/ 47 w 72"/>
                <a:gd name="T45" fmla="*/ 119 h 125"/>
                <a:gd name="T46" fmla="*/ 44 w 72"/>
                <a:gd name="T47" fmla="*/ 122 h 125"/>
                <a:gd name="T48" fmla="*/ 34 w 72"/>
                <a:gd name="T49" fmla="*/ 122 h 125"/>
                <a:gd name="T50" fmla="*/ 29 w 72"/>
                <a:gd name="T51" fmla="*/ 120 h 125"/>
                <a:gd name="T52" fmla="*/ 17 w 72"/>
                <a:gd name="T53" fmla="*/ 119 h 125"/>
                <a:gd name="T54" fmla="*/ 17 w 72"/>
                <a:gd name="T55" fmla="*/ 113 h 125"/>
                <a:gd name="T56" fmla="*/ 17 w 72"/>
                <a:gd name="T57" fmla="*/ 106 h 125"/>
                <a:gd name="T58" fmla="*/ 19 w 72"/>
                <a:gd name="T59" fmla="*/ 101 h 125"/>
                <a:gd name="T60" fmla="*/ 10 w 72"/>
                <a:gd name="T61" fmla="*/ 103 h 125"/>
                <a:gd name="T62" fmla="*/ 3 w 72"/>
                <a:gd name="T63" fmla="*/ 94 h 125"/>
                <a:gd name="T64" fmla="*/ 0 w 72"/>
                <a:gd name="T65" fmla="*/ 79 h 125"/>
                <a:gd name="T66" fmla="*/ 3 w 72"/>
                <a:gd name="T67" fmla="*/ 73 h 125"/>
                <a:gd name="T68" fmla="*/ 3 w 72"/>
                <a:gd name="T69" fmla="*/ 66 h 125"/>
                <a:gd name="T70" fmla="*/ 7 w 72"/>
                <a:gd name="T71" fmla="*/ 63 h 125"/>
                <a:gd name="T72" fmla="*/ 13 w 72"/>
                <a:gd name="T73" fmla="*/ 53 h 125"/>
                <a:gd name="T74" fmla="*/ 17 w 72"/>
                <a:gd name="T75" fmla="*/ 48 h 125"/>
                <a:gd name="T76" fmla="*/ 1 w 72"/>
                <a:gd name="T77" fmla="*/ 33 h 125"/>
                <a:gd name="T78" fmla="*/ 8 w 72"/>
                <a:gd name="T79" fmla="*/ 23 h 125"/>
                <a:gd name="T80" fmla="*/ 16 w 72"/>
                <a:gd name="T81" fmla="*/ 5 h 125"/>
                <a:gd name="T82" fmla="*/ 16 w 72"/>
                <a:gd name="T83"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25">
                  <a:moveTo>
                    <a:pt x="16" y="5"/>
                  </a:moveTo>
                  <a:lnTo>
                    <a:pt x="17" y="3"/>
                  </a:lnTo>
                  <a:lnTo>
                    <a:pt x="20" y="0"/>
                  </a:lnTo>
                  <a:lnTo>
                    <a:pt x="28" y="3"/>
                  </a:lnTo>
                  <a:lnTo>
                    <a:pt x="34" y="1"/>
                  </a:lnTo>
                  <a:lnTo>
                    <a:pt x="32" y="7"/>
                  </a:lnTo>
                  <a:lnTo>
                    <a:pt x="34" y="11"/>
                  </a:lnTo>
                  <a:lnTo>
                    <a:pt x="37" y="14"/>
                  </a:lnTo>
                  <a:lnTo>
                    <a:pt x="41" y="14"/>
                  </a:lnTo>
                  <a:lnTo>
                    <a:pt x="41" y="14"/>
                  </a:lnTo>
                  <a:lnTo>
                    <a:pt x="44" y="14"/>
                  </a:lnTo>
                  <a:lnTo>
                    <a:pt x="44" y="20"/>
                  </a:lnTo>
                  <a:lnTo>
                    <a:pt x="47" y="20"/>
                  </a:lnTo>
                  <a:lnTo>
                    <a:pt x="47" y="22"/>
                  </a:lnTo>
                  <a:lnTo>
                    <a:pt x="51" y="23"/>
                  </a:lnTo>
                  <a:lnTo>
                    <a:pt x="48" y="25"/>
                  </a:lnTo>
                  <a:lnTo>
                    <a:pt x="48" y="29"/>
                  </a:lnTo>
                  <a:lnTo>
                    <a:pt x="53" y="36"/>
                  </a:lnTo>
                  <a:lnTo>
                    <a:pt x="53" y="36"/>
                  </a:lnTo>
                  <a:lnTo>
                    <a:pt x="44" y="41"/>
                  </a:lnTo>
                  <a:lnTo>
                    <a:pt x="47" y="42"/>
                  </a:lnTo>
                  <a:lnTo>
                    <a:pt x="45" y="48"/>
                  </a:lnTo>
                  <a:lnTo>
                    <a:pt x="50" y="51"/>
                  </a:lnTo>
                  <a:lnTo>
                    <a:pt x="47" y="54"/>
                  </a:lnTo>
                  <a:lnTo>
                    <a:pt x="50" y="61"/>
                  </a:lnTo>
                  <a:lnTo>
                    <a:pt x="47" y="66"/>
                  </a:lnTo>
                  <a:lnTo>
                    <a:pt x="51" y="70"/>
                  </a:lnTo>
                  <a:lnTo>
                    <a:pt x="53" y="76"/>
                  </a:lnTo>
                  <a:lnTo>
                    <a:pt x="57" y="75"/>
                  </a:lnTo>
                  <a:lnTo>
                    <a:pt x="60" y="79"/>
                  </a:lnTo>
                  <a:lnTo>
                    <a:pt x="66" y="81"/>
                  </a:lnTo>
                  <a:lnTo>
                    <a:pt x="68" y="79"/>
                  </a:lnTo>
                  <a:lnTo>
                    <a:pt x="69" y="81"/>
                  </a:lnTo>
                  <a:lnTo>
                    <a:pt x="72" y="86"/>
                  </a:lnTo>
                  <a:lnTo>
                    <a:pt x="69" y="91"/>
                  </a:lnTo>
                  <a:lnTo>
                    <a:pt x="71" y="95"/>
                  </a:lnTo>
                  <a:lnTo>
                    <a:pt x="68" y="95"/>
                  </a:lnTo>
                  <a:lnTo>
                    <a:pt x="68" y="98"/>
                  </a:lnTo>
                  <a:lnTo>
                    <a:pt x="68" y="98"/>
                  </a:lnTo>
                  <a:lnTo>
                    <a:pt x="59" y="100"/>
                  </a:lnTo>
                  <a:lnTo>
                    <a:pt x="59" y="107"/>
                  </a:lnTo>
                  <a:lnTo>
                    <a:pt x="47" y="104"/>
                  </a:lnTo>
                  <a:lnTo>
                    <a:pt x="44" y="109"/>
                  </a:lnTo>
                  <a:lnTo>
                    <a:pt x="47" y="113"/>
                  </a:lnTo>
                  <a:lnTo>
                    <a:pt x="45" y="116"/>
                  </a:lnTo>
                  <a:lnTo>
                    <a:pt x="47" y="119"/>
                  </a:lnTo>
                  <a:lnTo>
                    <a:pt x="44" y="122"/>
                  </a:lnTo>
                  <a:lnTo>
                    <a:pt x="44" y="122"/>
                  </a:lnTo>
                  <a:lnTo>
                    <a:pt x="38" y="120"/>
                  </a:lnTo>
                  <a:lnTo>
                    <a:pt x="34" y="122"/>
                  </a:lnTo>
                  <a:lnTo>
                    <a:pt x="34" y="125"/>
                  </a:lnTo>
                  <a:lnTo>
                    <a:pt x="29" y="120"/>
                  </a:lnTo>
                  <a:lnTo>
                    <a:pt x="26" y="123"/>
                  </a:lnTo>
                  <a:lnTo>
                    <a:pt x="17" y="119"/>
                  </a:lnTo>
                  <a:lnTo>
                    <a:pt x="20" y="114"/>
                  </a:lnTo>
                  <a:lnTo>
                    <a:pt x="17" y="113"/>
                  </a:lnTo>
                  <a:lnTo>
                    <a:pt x="20" y="109"/>
                  </a:lnTo>
                  <a:lnTo>
                    <a:pt x="17" y="106"/>
                  </a:lnTo>
                  <a:lnTo>
                    <a:pt x="19" y="104"/>
                  </a:lnTo>
                  <a:lnTo>
                    <a:pt x="19" y="101"/>
                  </a:lnTo>
                  <a:lnTo>
                    <a:pt x="14" y="101"/>
                  </a:lnTo>
                  <a:lnTo>
                    <a:pt x="10" y="103"/>
                  </a:lnTo>
                  <a:lnTo>
                    <a:pt x="4" y="98"/>
                  </a:lnTo>
                  <a:lnTo>
                    <a:pt x="3" y="94"/>
                  </a:lnTo>
                  <a:lnTo>
                    <a:pt x="5" y="88"/>
                  </a:lnTo>
                  <a:lnTo>
                    <a:pt x="0" y="79"/>
                  </a:lnTo>
                  <a:lnTo>
                    <a:pt x="3" y="76"/>
                  </a:lnTo>
                  <a:lnTo>
                    <a:pt x="3" y="73"/>
                  </a:lnTo>
                  <a:lnTo>
                    <a:pt x="5" y="70"/>
                  </a:lnTo>
                  <a:lnTo>
                    <a:pt x="3" y="66"/>
                  </a:lnTo>
                  <a:lnTo>
                    <a:pt x="3" y="66"/>
                  </a:lnTo>
                  <a:lnTo>
                    <a:pt x="7" y="63"/>
                  </a:lnTo>
                  <a:lnTo>
                    <a:pt x="11" y="63"/>
                  </a:lnTo>
                  <a:lnTo>
                    <a:pt x="13" y="53"/>
                  </a:lnTo>
                  <a:lnTo>
                    <a:pt x="17" y="51"/>
                  </a:lnTo>
                  <a:lnTo>
                    <a:pt x="17" y="48"/>
                  </a:lnTo>
                  <a:lnTo>
                    <a:pt x="4" y="38"/>
                  </a:lnTo>
                  <a:lnTo>
                    <a:pt x="1" y="33"/>
                  </a:lnTo>
                  <a:lnTo>
                    <a:pt x="1" y="28"/>
                  </a:lnTo>
                  <a:lnTo>
                    <a:pt x="8" y="23"/>
                  </a:lnTo>
                  <a:lnTo>
                    <a:pt x="16" y="10"/>
                  </a:lnTo>
                  <a:lnTo>
                    <a:pt x="16" y="5"/>
                  </a:lnTo>
                  <a:lnTo>
                    <a:pt x="16" y="5"/>
                  </a:lnTo>
                  <a:lnTo>
                    <a:pt x="16"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5" name="Freeform 67">
              <a:extLst>
                <a:ext uri="{FF2B5EF4-FFF2-40B4-BE49-F238E27FC236}">
                  <a16:creationId xmlns:a16="http://schemas.microsoft.com/office/drawing/2014/main" id="{B7A60444-E72D-4019-9616-564A054AD1B9}"/>
                </a:ext>
              </a:extLst>
            </p:cNvPr>
            <p:cNvSpPr>
              <a:spLocks noEditPoints="1"/>
            </p:cNvSpPr>
            <p:nvPr/>
          </p:nvSpPr>
          <p:spPr bwMode="auto">
            <a:xfrm>
              <a:off x="9853613" y="1479550"/>
              <a:ext cx="269875" cy="171450"/>
            </a:xfrm>
            <a:custGeom>
              <a:avLst/>
              <a:gdLst>
                <a:gd name="T0" fmla="*/ 122 w 170"/>
                <a:gd name="T1" fmla="*/ 56 h 108"/>
                <a:gd name="T2" fmla="*/ 105 w 170"/>
                <a:gd name="T3" fmla="*/ 52 h 108"/>
                <a:gd name="T4" fmla="*/ 132 w 170"/>
                <a:gd name="T5" fmla="*/ 37 h 108"/>
                <a:gd name="T6" fmla="*/ 153 w 170"/>
                <a:gd name="T7" fmla="*/ 40 h 108"/>
                <a:gd name="T8" fmla="*/ 156 w 170"/>
                <a:gd name="T9" fmla="*/ 48 h 108"/>
                <a:gd name="T10" fmla="*/ 162 w 170"/>
                <a:gd name="T11" fmla="*/ 50 h 108"/>
                <a:gd name="T12" fmla="*/ 170 w 170"/>
                <a:gd name="T13" fmla="*/ 59 h 108"/>
                <a:gd name="T14" fmla="*/ 162 w 170"/>
                <a:gd name="T15" fmla="*/ 59 h 108"/>
                <a:gd name="T16" fmla="*/ 162 w 170"/>
                <a:gd name="T17" fmla="*/ 70 h 108"/>
                <a:gd name="T18" fmla="*/ 159 w 170"/>
                <a:gd name="T19" fmla="*/ 75 h 108"/>
                <a:gd name="T20" fmla="*/ 154 w 170"/>
                <a:gd name="T21" fmla="*/ 78 h 108"/>
                <a:gd name="T22" fmla="*/ 150 w 170"/>
                <a:gd name="T23" fmla="*/ 75 h 108"/>
                <a:gd name="T24" fmla="*/ 132 w 170"/>
                <a:gd name="T25" fmla="*/ 58 h 108"/>
                <a:gd name="T26" fmla="*/ 122 w 170"/>
                <a:gd name="T27" fmla="*/ 49 h 108"/>
                <a:gd name="T28" fmla="*/ 132 w 170"/>
                <a:gd name="T29" fmla="*/ 45 h 108"/>
                <a:gd name="T30" fmla="*/ 132 w 170"/>
                <a:gd name="T31" fmla="*/ 37 h 108"/>
                <a:gd name="T32" fmla="*/ 53 w 170"/>
                <a:gd name="T33" fmla="*/ 3 h 108"/>
                <a:gd name="T34" fmla="*/ 73 w 170"/>
                <a:gd name="T35" fmla="*/ 6 h 108"/>
                <a:gd name="T36" fmla="*/ 83 w 170"/>
                <a:gd name="T37" fmla="*/ 6 h 108"/>
                <a:gd name="T38" fmla="*/ 86 w 170"/>
                <a:gd name="T39" fmla="*/ 31 h 108"/>
                <a:gd name="T40" fmla="*/ 77 w 170"/>
                <a:gd name="T41" fmla="*/ 36 h 108"/>
                <a:gd name="T42" fmla="*/ 73 w 170"/>
                <a:gd name="T43" fmla="*/ 37 h 108"/>
                <a:gd name="T44" fmla="*/ 93 w 170"/>
                <a:gd name="T45" fmla="*/ 55 h 108"/>
                <a:gd name="T46" fmla="*/ 86 w 170"/>
                <a:gd name="T47" fmla="*/ 52 h 108"/>
                <a:gd name="T48" fmla="*/ 85 w 170"/>
                <a:gd name="T49" fmla="*/ 62 h 108"/>
                <a:gd name="T50" fmla="*/ 93 w 170"/>
                <a:gd name="T51" fmla="*/ 75 h 108"/>
                <a:gd name="T52" fmla="*/ 93 w 170"/>
                <a:gd name="T53" fmla="*/ 81 h 108"/>
                <a:gd name="T54" fmla="*/ 95 w 170"/>
                <a:gd name="T55" fmla="*/ 86 h 108"/>
                <a:gd name="T56" fmla="*/ 77 w 170"/>
                <a:gd name="T57" fmla="*/ 86 h 108"/>
                <a:gd name="T58" fmla="*/ 73 w 170"/>
                <a:gd name="T59" fmla="*/ 90 h 108"/>
                <a:gd name="T60" fmla="*/ 61 w 170"/>
                <a:gd name="T61" fmla="*/ 103 h 108"/>
                <a:gd name="T62" fmla="*/ 59 w 170"/>
                <a:gd name="T63" fmla="*/ 102 h 108"/>
                <a:gd name="T64" fmla="*/ 47 w 170"/>
                <a:gd name="T65" fmla="*/ 98 h 108"/>
                <a:gd name="T66" fmla="*/ 36 w 170"/>
                <a:gd name="T67" fmla="*/ 101 h 108"/>
                <a:gd name="T68" fmla="*/ 22 w 170"/>
                <a:gd name="T69" fmla="*/ 103 h 108"/>
                <a:gd name="T70" fmla="*/ 16 w 170"/>
                <a:gd name="T71" fmla="*/ 108 h 108"/>
                <a:gd name="T72" fmla="*/ 12 w 170"/>
                <a:gd name="T73" fmla="*/ 102 h 108"/>
                <a:gd name="T74" fmla="*/ 9 w 170"/>
                <a:gd name="T75" fmla="*/ 92 h 108"/>
                <a:gd name="T76" fmla="*/ 3 w 170"/>
                <a:gd name="T77" fmla="*/ 77 h 108"/>
                <a:gd name="T78" fmla="*/ 2 w 170"/>
                <a:gd name="T79" fmla="*/ 74 h 108"/>
                <a:gd name="T80" fmla="*/ 9 w 170"/>
                <a:gd name="T81" fmla="*/ 77 h 108"/>
                <a:gd name="T82" fmla="*/ 12 w 170"/>
                <a:gd name="T83" fmla="*/ 75 h 108"/>
                <a:gd name="T84" fmla="*/ 15 w 170"/>
                <a:gd name="T85" fmla="*/ 74 h 108"/>
                <a:gd name="T86" fmla="*/ 24 w 170"/>
                <a:gd name="T87" fmla="*/ 67 h 108"/>
                <a:gd name="T88" fmla="*/ 24 w 170"/>
                <a:gd name="T89" fmla="*/ 55 h 108"/>
                <a:gd name="T90" fmla="*/ 28 w 170"/>
                <a:gd name="T91" fmla="*/ 52 h 108"/>
                <a:gd name="T92" fmla="*/ 22 w 170"/>
                <a:gd name="T93" fmla="*/ 46 h 108"/>
                <a:gd name="T94" fmla="*/ 21 w 170"/>
                <a:gd name="T95" fmla="*/ 39 h 108"/>
                <a:gd name="T96" fmla="*/ 27 w 170"/>
                <a:gd name="T97" fmla="*/ 40 h 108"/>
                <a:gd name="T98" fmla="*/ 31 w 170"/>
                <a:gd name="T99" fmla="*/ 43 h 108"/>
                <a:gd name="T100" fmla="*/ 36 w 170"/>
                <a:gd name="T101" fmla="*/ 37 h 108"/>
                <a:gd name="T102" fmla="*/ 36 w 170"/>
                <a:gd name="T103" fmla="*/ 25 h 108"/>
                <a:gd name="T104" fmla="*/ 34 w 170"/>
                <a:gd name="T105" fmla="*/ 20 h 108"/>
                <a:gd name="T106" fmla="*/ 37 w 170"/>
                <a:gd name="T107" fmla="*/ 22 h 108"/>
                <a:gd name="T108" fmla="*/ 43 w 170"/>
                <a:gd name="T109" fmla="*/ 20 h 108"/>
                <a:gd name="T110" fmla="*/ 42 w 170"/>
                <a:gd name="T111" fmla="*/ 24 h 108"/>
                <a:gd name="T112" fmla="*/ 44 w 170"/>
                <a:gd name="T113" fmla="*/ 12 h 108"/>
                <a:gd name="T114" fmla="*/ 37 w 170"/>
                <a:gd name="T115" fmla="*/ 5 h 108"/>
                <a:gd name="T116" fmla="*/ 42 w 170"/>
                <a:gd name="T11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0" h="108">
                  <a:moveTo>
                    <a:pt x="113" y="49"/>
                  </a:moveTo>
                  <a:lnTo>
                    <a:pt x="122" y="56"/>
                  </a:lnTo>
                  <a:lnTo>
                    <a:pt x="108" y="59"/>
                  </a:lnTo>
                  <a:lnTo>
                    <a:pt x="105" y="52"/>
                  </a:lnTo>
                  <a:lnTo>
                    <a:pt x="113" y="49"/>
                  </a:lnTo>
                  <a:close/>
                  <a:moveTo>
                    <a:pt x="132" y="37"/>
                  </a:moveTo>
                  <a:lnTo>
                    <a:pt x="135" y="43"/>
                  </a:lnTo>
                  <a:lnTo>
                    <a:pt x="153" y="40"/>
                  </a:lnTo>
                  <a:lnTo>
                    <a:pt x="156" y="45"/>
                  </a:lnTo>
                  <a:lnTo>
                    <a:pt x="156" y="48"/>
                  </a:lnTo>
                  <a:lnTo>
                    <a:pt x="159" y="50"/>
                  </a:lnTo>
                  <a:lnTo>
                    <a:pt x="162" y="50"/>
                  </a:lnTo>
                  <a:lnTo>
                    <a:pt x="169" y="55"/>
                  </a:lnTo>
                  <a:lnTo>
                    <a:pt x="170" y="59"/>
                  </a:lnTo>
                  <a:lnTo>
                    <a:pt x="169" y="62"/>
                  </a:lnTo>
                  <a:lnTo>
                    <a:pt x="162" y="59"/>
                  </a:lnTo>
                  <a:lnTo>
                    <a:pt x="157" y="65"/>
                  </a:lnTo>
                  <a:lnTo>
                    <a:pt x="162" y="70"/>
                  </a:lnTo>
                  <a:lnTo>
                    <a:pt x="162" y="75"/>
                  </a:lnTo>
                  <a:lnTo>
                    <a:pt x="159" y="75"/>
                  </a:lnTo>
                  <a:lnTo>
                    <a:pt x="157" y="80"/>
                  </a:lnTo>
                  <a:lnTo>
                    <a:pt x="154" y="78"/>
                  </a:lnTo>
                  <a:lnTo>
                    <a:pt x="156" y="75"/>
                  </a:lnTo>
                  <a:lnTo>
                    <a:pt x="150" y="75"/>
                  </a:lnTo>
                  <a:lnTo>
                    <a:pt x="144" y="75"/>
                  </a:lnTo>
                  <a:lnTo>
                    <a:pt x="132" y="58"/>
                  </a:lnTo>
                  <a:lnTo>
                    <a:pt x="125" y="56"/>
                  </a:lnTo>
                  <a:lnTo>
                    <a:pt x="122" y="49"/>
                  </a:lnTo>
                  <a:lnTo>
                    <a:pt x="126" y="43"/>
                  </a:lnTo>
                  <a:lnTo>
                    <a:pt x="132" y="45"/>
                  </a:lnTo>
                  <a:lnTo>
                    <a:pt x="130" y="40"/>
                  </a:lnTo>
                  <a:lnTo>
                    <a:pt x="132" y="37"/>
                  </a:lnTo>
                  <a:close/>
                  <a:moveTo>
                    <a:pt x="50" y="0"/>
                  </a:moveTo>
                  <a:lnTo>
                    <a:pt x="53" y="3"/>
                  </a:lnTo>
                  <a:lnTo>
                    <a:pt x="61" y="0"/>
                  </a:lnTo>
                  <a:lnTo>
                    <a:pt x="73" y="6"/>
                  </a:lnTo>
                  <a:lnTo>
                    <a:pt x="73" y="6"/>
                  </a:lnTo>
                  <a:lnTo>
                    <a:pt x="83" y="6"/>
                  </a:lnTo>
                  <a:lnTo>
                    <a:pt x="87" y="12"/>
                  </a:lnTo>
                  <a:lnTo>
                    <a:pt x="86" y="31"/>
                  </a:lnTo>
                  <a:lnTo>
                    <a:pt x="82" y="37"/>
                  </a:lnTo>
                  <a:lnTo>
                    <a:pt x="77" y="36"/>
                  </a:lnTo>
                  <a:lnTo>
                    <a:pt x="76" y="34"/>
                  </a:lnTo>
                  <a:lnTo>
                    <a:pt x="73" y="37"/>
                  </a:lnTo>
                  <a:lnTo>
                    <a:pt x="98" y="52"/>
                  </a:lnTo>
                  <a:lnTo>
                    <a:pt x="93" y="55"/>
                  </a:lnTo>
                  <a:lnTo>
                    <a:pt x="87" y="50"/>
                  </a:lnTo>
                  <a:lnTo>
                    <a:pt x="86" y="52"/>
                  </a:lnTo>
                  <a:lnTo>
                    <a:pt x="89" y="56"/>
                  </a:lnTo>
                  <a:lnTo>
                    <a:pt x="85" y="62"/>
                  </a:lnTo>
                  <a:lnTo>
                    <a:pt x="89" y="67"/>
                  </a:lnTo>
                  <a:lnTo>
                    <a:pt x="93" y="75"/>
                  </a:lnTo>
                  <a:lnTo>
                    <a:pt x="96" y="75"/>
                  </a:lnTo>
                  <a:lnTo>
                    <a:pt x="93" y="81"/>
                  </a:lnTo>
                  <a:lnTo>
                    <a:pt x="95" y="83"/>
                  </a:lnTo>
                  <a:lnTo>
                    <a:pt x="95" y="86"/>
                  </a:lnTo>
                  <a:lnTo>
                    <a:pt x="87" y="78"/>
                  </a:lnTo>
                  <a:lnTo>
                    <a:pt x="77" y="86"/>
                  </a:lnTo>
                  <a:lnTo>
                    <a:pt x="71" y="86"/>
                  </a:lnTo>
                  <a:lnTo>
                    <a:pt x="73" y="90"/>
                  </a:lnTo>
                  <a:lnTo>
                    <a:pt x="71" y="95"/>
                  </a:lnTo>
                  <a:lnTo>
                    <a:pt x="61" y="103"/>
                  </a:lnTo>
                  <a:lnTo>
                    <a:pt x="59" y="102"/>
                  </a:lnTo>
                  <a:lnTo>
                    <a:pt x="59" y="102"/>
                  </a:lnTo>
                  <a:lnTo>
                    <a:pt x="50" y="101"/>
                  </a:lnTo>
                  <a:lnTo>
                    <a:pt x="47" y="98"/>
                  </a:lnTo>
                  <a:lnTo>
                    <a:pt x="40" y="102"/>
                  </a:lnTo>
                  <a:lnTo>
                    <a:pt x="36" y="101"/>
                  </a:lnTo>
                  <a:lnTo>
                    <a:pt x="31" y="106"/>
                  </a:lnTo>
                  <a:lnTo>
                    <a:pt x="22" y="103"/>
                  </a:lnTo>
                  <a:lnTo>
                    <a:pt x="19" y="108"/>
                  </a:lnTo>
                  <a:lnTo>
                    <a:pt x="16" y="108"/>
                  </a:lnTo>
                  <a:lnTo>
                    <a:pt x="15" y="103"/>
                  </a:lnTo>
                  <a:lnTo>
                    <a:pt x="12" y="102"/>
                  </a:lnTo>
                  <a:lnTo>
                    <a:pt x="13" y="98"/>
                  </a:lnTo>
                  <a:lnTo>
                    <a:pt x="9" y="92"/>
                  </a:lnTo>
                  <a:lnTo>
                    <a:pt x="0" y="84"/>
                  </a:lnTo>
                  <a:lnTo>
                    <a:pt x="3" y="77"/>
                  </a:lnTo>
                  <a:lnTo>
                    <a:pt x="2" y="74"/>
                  </a:lnTo>
                  <a:lnTo>
                    <a:pt x="2" y="74"/>
                  </a:lnTo>
                  <a:lnTo>
                    <a:pt x="6" y="74"/>
                  </a:lnTo>
                  <a:lnTo>
                    <a:pt x="9" y="77"/>
                  </a:lnTo>
                  <a:lnTo>
                    <a:pt x="12" y="73"/>
                  </a:lnTo>
                  <a:lnTo>
                    <a:pt x="12" y="75"/>
                  </a:lnTo>
                  <a:lnTo>
                    <a:pt x="13" y="75"/>
                  </a:lnTo>
                  <a:lnTo>
                    <a:pt x="15" y="74"/>
                  </a:lnTo>
                  <a:lnTo>
                    <a:pt x="12" y="71"/>
                  </a:lnTo>
                  <a:lnTo>
                    <a:pt x="24" y="67"/>
                  </a:lnTo>
                  <a:lnTo>
                    <a:pt x="21" y="56"/>
                  </a:lnTo>
                  <a:lnTo>
                    <a:pt x="24" y="55"/>
                  </a:lnTo>
                  <a:lnTo>
                    <a:pt x="25" y="56"/>
                  </a:lnTo>
                  <a:lnTo>
                    <a:pt x="28" y="52"/>
                  </a:lnTo>
                  <a:lnTo>
                    <a:pt x="21" y="50"/>
                  </a:lnTo>
                  <a:lnTo>
                    <a:pt x="22" y="46"/>
                  </a:lnTo>
                  <a:lnTo>
                    <a:pt x="18" y="42"/>
                  </a:lnTo>
                  <a:lnTo>
                    <a:pt x="21" y="39"/>
                  </a:lnTo>
                  <a:lnTo>
                    <a:pt x="24" y="43"/>
                  </a:lnTo>
                  <a:lnTo>
                    <a:pt x="27" y="40"/>
                  </a:lnTo>
                  <a:lnTo>
                    <a:pt x="30" y="40"/>
                  </a:lnTo>
                  <a:lnTo>
                    <a:pt x="31" y="43"/>
                  </a:lnTo>
                  <a:lnTo>
                    <a:pt x="33" y="40"/>
                  </a:lnTo>
                  <a:lnTo>
                    <a:pt x="36" y="37"/>
                  </a:lnTo>
                  <a:lnTo>
                    <a:pt x="30" y="27"/>
                  </a:lnTo>
                  <a:lnTo>
                    <a:pt x="36" y="25"/>
                  </a:lnTo>
                  <a:lnTo>
                    <a:pt x="34" y="25"/>
                  </a:lnTo>
                  <a:lnTo>
                    <a:pt x="34" y="20"/>
                  </a:lnTo>
                  <a:lnTo>
                    <a:pt x="37" y="20"/>
                  </a:lnTo>
                  <a:lnTo>
                    <a:pt x="37" y="22"/>
                  </a:lnTo>
                  <a:lnTo>
                    <a:pt x="42" y="18"/>
                  </a:lnTo>
                  <a:lnTo>
                    <a:pt x="43" y="20"/>
                  </a:lnTo>
                  <a:lnTo>
                    <a:pt x="40" y="22"/>
                  </a:lnTo>
                  <a:lnTo>
                    <a:pt x="42" y="24"/>
                  </a:lnTo>
                  <a:lnTo>
                    <a:pt x="46" y="18"/>
                  </a:lnTo>
                  <a:lnTo>
                    <a:pt x="44" y="12"/>
                  </a:lnTo>
                  <a:lnTo>
                    <a:pt x="40" y="11"/>
                  </a:lnTo>
                  <a:lnTo>
                    <a:pt x="37" y="5"/>
                  </a:lnTo>
                  <a:lnTo>
                    <a:pt x="39" y="0"/>
                  </a:lnTo>
                  <a:lnTo>
                    <a:pt x="42" y="3"/>
                  </a:lnTo>
                  <a:lnTo>
                    <a:pt x="5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6" name="Freeform 68">
              <a:extLst>
                <a:ext uri="{FF2B5EF4-FFF2-40B4-BE49-F238E27FC236}">
                  <a16:creationId xmlns:a16="http://schemas.microsoft.com/office/drawing/2014/main" id="{579FFCF9-3B26-4846-AB39-30F3C8405A3B}"/>
                </a:ext>
              </a:extLst>
            </p:cNvPr>
            <p:cNvSpPr>
              <a:spLocks/>
            </p:cNvSpPr>
            <p:nvPr/>
          </p:nvSpPr>
          <p:spPr bwMode="auto">
            <a:xfrm>
              <a:off x="9837738" y="5349875"/>
              <a:ext cx="250825" cy="300038"/>
            </a:xfrm>
            <a:custGeom>
              <a:avLst/>
              <a:gdLst>
                <a:gd name="T0" fmla="*/ 120 w 158"/>
                <a:gd name="T1" fmla="*/ 172 h 189"/>
                <a:gd name="T2" fmla="*/ 112 w 158"/>
                <a:gd name="T3" fmla="*/ 184 h 189"/>
                <a:gd name="T4" fmla="*/ 103 w 158"/>
                <a:gd name="T5" fmla="*/ 178 h 189"/>
                <a:gd name="T6" fmla="*/ 93 w 158"/>
                <a:gd name="T7" fmla="*/ 153 h 189"/>
                <a:gd name="T8" fmla="*/ 90 w 158"/>
                <a:gd name="T9" fmla="*/ 138 h 189"/>
                <a:gd name="T10" fmla="*/ 87 w 158"/>
                <a:gd name="T11" fmla="*/ 133 h 189"/>
                <a:gd name="T12" fmla="*/ 90 w 158"/>
                <a:gd name="T13" fmla="*/ 128 h 189"/>
                <a:gd name="T14" fmla="*/ 80 w 158"/>
                <a:gd name="T15" fmla="*/ 124 h 189"/>
                <a:gd name="T16" fmla="*/ 71 w 158"/>
                <a:gd name="T17" fmla="*/ 125 h 189"/>
                <a:gd name="T18" fmla="*/ 65 w 158"/>
                <a:gd name="T19" fmla="*/ 125 h 189"/>
                <a:gd name="T20" fmla="*/ 59 w 158"/>
                <a:gd name="T21" fmla="*/ 121 h 189"/>
                <a:gd name="T22" fmla="*/ 53 w 158"/>
                <a:gd name="T23" fmla="*/ 124 h 189"/>
                <a:gd name="T24" fmla="*/ 46 w 158"/>
                <a:gd name="T25" fmla="*/ 121 h 189"/>
                <a:gd name="T26" fmla="*/ 41 w 158"/>
                <a:gd name="T27" fmla="*/ 106 h 189"/>
                <a:gd name="T28" fmla="*/ 31 w 158"/>
                <a:gd name="T29" fmla="*/ 103 h 189"/>
                <a:gd name="T30" fmla="*/ 41 w 158"/>
                <a:gd name="T31" fmla="*/ 62 h 189"/>
                <a:gd name="T32" fmla="*/ 3 w 158"/>
                <a:gd name="T33" fmla="*/ 46 h 189"/>
                <a:gd name="T34" fmla="*/ 13 w 158"/>
                <a:gd name="T35" fmla="*/ 37 h 189"/>
                <a:gd name="T36" fmla="*/ 16 w 158"/>
                <a:gd name="T37" fmla="*/ 16 h 189"/>
                <a:gd name="T38" fmla="*/ 23 w 158"/>
                <a:gd name="T39" fmla="*/ 4 h 189"/>
                <a:gd name="T40" fmla="*/ 26 w 158"/>
                <a:gd name="T41" fmla="*/ 4 h 189"/>
                <a:gd name="T42" fmla="*/ 40 w 158"/>
                <a:gd name="T43" fmla="*/ 13 h 189"/>
                <a:gd name="T44" fmla="*/ 41 w 158"/>
                <a:gd name="T45" fmla="*/ 16 h 189"/>
                <a:gd name="T46" fmla="*/ 46 w 158"/>
                <a:gd name="T47" fmla="*/ 28 h 189"/>
                <a:gd name="T48" fmla="*/ 54 w 158"/>
                <a:gd name="T49" fmla="*/ 29 h 189"/>
                <a:gd name="T50" fmla="*/ 62 w 158"/>
                <a:gd name="T51" fmla="*/ 37 h 189"/>
                <a:gd name="T52" fmla="*/ 69 w 158"/>
                <a:gd name="T53" fmla="*/ 43 h 189"/>
                <a:gd name="T54" fmla="*/ 81 w 158"/>
                <a:gd name="T55" fmla="*/ 63 h 189"/>
                <a:gd name="T56" fmla="*/ 87 w 158"/>
                <a:gd name="T57" fmla="*/ 69 h 189"/>
                <a:gd name="T58" fmla="*/ 92 w 158"/>
                <a:gd name="T59" fmla="*/ 66 h 189"/>
                <a:gd name="T60" fmla="*/ 95 w 158"/>
                <a:gd name="T61" fmla="*/ 72 h 189"/>
                <a:gd name="T62" fmla="*/ 102 w 158"/>
                <a:gd name="T63" fmla="*/ 68 h 189"/>
                <a:gd name="T64" fmla="*/ 115 w 158"/>
                <a:gd name="T65" fmla="*/ 63 h 189"/>
                <a:gd name="T66" fmla="*/ 126 w 158"/>
                <a:gd name="T67" fmla="*/ 85 h 189"/>
                <a:gd name="T68" fmla="*/ 121 w 158"/>
                <a:gd name="T69" fmla="*/ 96 h 189"/>
                <a:gd name="T70" fmla="*/ 111 w 158"/>
                <a:gd name="T71" fmla="*/ 91 h 189"/>
                <a:gd name="T72" fmla="*/ 95 w 158"/>
                <a:gd name="T73" fmla="*/ 106 h 189"/>
                <a:gd name="T74" fmla="*/ 100 w 158"/>
                <a:gd name="T75" fmla="*/ 118 h 189"/>
                <a:gd name="T76" fmla="*/ 126 w 158"/>
                <a:gd name="T77" fmla="*/ 124 h 189"/>
                <a:gd name="T78" fmla="*/ 149 w 158"/>
                <a:gd name="T79" fmla="*/ 140 h 189"/>
                <a:gd name="T80" fmla="*/ 155 w 158"/>
                <a:gd name="T81" fmla="*/ 133 h 189"/>
                <a:gd name="T82" fmla="*/ 158 w 158"/>
                <a:gd name="T83" fmla="*/ 150 h 189"/>
                <a:gd name="T84" fmla="*/ 155 w 158"/>
                <a:gd name="T85" fmla="*/ 156 h 189"/>
                <a:gd name="T86" fmla="*/ 146 w 158"/>
                <a:gd name="T87" fmla="*/ 168 h 189"/>
                <a:gd name="T88" fmla="*/ 142 w 158"/>
                <a:gd name="T89" fmla="*/ 162 h 189"/>
                <a:gd name="T90" fmla="*/ 148 w 158"/>
                <a:gd name="T91" fmla="*/ 180 h 189"/>
                <a:gd name="T92" fmla="*/ 124 w 158"/>
                <a:gd name="T93" fmla="*/ 189 h 189"/>
                <a:gd name="T94" fmla="*/ 126 w 158"/>
                <a:gd name="T95" fmla="*/ 16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189">
                  <a:moveTo>
                    <a:pt x="123" y="169"/>
                  </a:moveTo>
                  <a:lnTo>
                    <a:pt x="118" y="171"/>
                  </a:lnTo>
                  <a:lnTo>
                    <a:pt x="120" y="172"/>
                  </a:lnTo>
                  <a:lnTo>
                    <a:pt x="118" y="181"/>
                  </a:lnTo>
                  <a:lnTo>
                    <a:pt x="115" y="184"/>
                  </a:lnTo>
                  <a:lnTo>
                    <a:pt x="112" y="184"/>
                  </a:lnTo>
                  <a:lnTo>
                    <a:pt x="105" y="175"/>
                  </a:lnTo>
                  <a:lnTo>
                    <a:pt x="103" y="178"/>
                  </a:lnTo>
                  <a:lnTo>
                    <a:pt x="103" y="178"/>
                  </a:lnTo>
                  <a:lnTo>
                    <a:pt x="90" y="161"/>
                  </a:lnTo>
                  <a:lnTo>
                    <a:pt x="90" y="161"/>
                  </a:lnTo>
                  <a:lnTo>
                    <a:pt x="93" y="153"/>
                  </a:lnTo>
                  <a:lnTo>
                    <a:pt x="93" y="141"/>
                  </a:lnTo>
                  <a:lnTo>
                    <a:pt x="90" y="140"/>
                  </a:lnTo>
                  <a:lnTo>
                    <a:pt x="90" y="138"/>
                  </a:lnTo>
                  <a:lnTo>
                    <a:pt x="89" y="140"/>
                  </a:lnTo>
                  <a:lnTo>
                    <a:pt x="87" y="135"/>
                  </a:lnTo>
                  <a:lnTo>
                    <a:pt x="87" y="133"/>
                  </a:lnTo>
                  <a:lnTo>
                    <a:pt x="90" y="133"/>
                  </a:lnTo>
                  <a:lnTo>
                    <a:pt x="89" y="131"/>
                  </a:lnTo>
                  <a:lnTo>
                    <a:pt x="90" y="128"/>
                  </a:lnTo>
                  <a:lnTo>
                    <a:pt x="87" y="124"/>
                  </a:lnTo>
                  <a:lnTo>
                    <a:pt x="83" y="122"/>
                  </a:lnTo>
                  <a:lnTo>
                    <a:pt x="80" y="124"/>
                  </a:lnTo>
                  <a:lnTo>
                    <a:pt x="78" y="121"/>
                  </a:lnTo>
                  <a:lnTo>
                    <a:pt x="77" y="124"/>
                  </a:lnTo>
                  <a:lnTo>
                    <a:pt x="71" y="125"/>
                  </a:lnTo>
                  <a:lnTo>
                    <a:pt x="71" y="127"/>
                  </a:lnTo>
                  <a:lnTo>
                    <a:pt x="66" y="130"/>
                  </a:lnTo>
                  <a:lnTo>
                    <a:pt x="65" y="125"/>
                  </a:lnTo>
                  <a:lnTo>
                    <a:pt x="63" y="125"/>
                  </a:lnTo>
                  <a:lnTo>
                    <a:pt x="63" y="124"/>
                  </a:lnTo>
                  <a:lnTo>
                    <a:pt x="59" y="121"/>
                  </a:lnTo>
                  <a:lnTo>
                    <a:pt x="57" y="122"/>
                  </a:lnTo>
                  <a:lnTo>
                    <a:pt x="53" y="122"/>
                  </a:lnTo>
                  <a:lnTo>
                    <a:pt x="53" y="124"/>
                  </a:lnTo>
                  <a:lnTo>
                    <a:pt x="50" y="121"/>
                  </a:lnTo>
                  <a:lnTo>
                    <a:pt x="47" y="124"/>
                  </a:lnTo>
                  <a:lnTo>
                    <a:pt x="46" y="121"/>
                  </a:lnTo>
                  <a:lnTo>
                    <a:pt x="46" y="115"/>
                  </a:lnTo>
                  <a:lnTo>
                    <a:pt x="43" y="113"/>
                  </a:lnTo>
                  <a:lnTo>
                    <a:pt x="41" y="106"/>
                  </a:lnTo>
                  <a:lnTo>
                    <a:pt x="38" y="105"/>
                  </a:lnTo>
                  <a:lnTo>
                    <a:pt x="37" y="106"/>
                  </a:lnTo>
                  <a:lnTo>
                    <a:pt x="31" y="103"/>
                  </a:lnTo>
                  <a:lnTo>
                    <a:pt x="25" y="97"/>
                  </a:lnTo>
                  <a:lnTo>
                    <a:pt x="35" y="90"/>
                  </a:lnTo>
                  <a:lnTo>
                    <a:pt x="41" y="62"/>
                  </a:lnTo>
                  <a:lnTo>
                    <a:pt x="23" y="53"/>
                  </a:lnTo>
                  <a:lnTo>
                    <a:pt x="13" y="44"/>
                  </a:lnTo>
                  <a:lnTo>
                    <a:pt x="3" y="46"/>
                  </a:lnTo>
                  <a:lnTo>
                    <a:pt x="0" y="40"/>
                  </a:lnTo>
                  <a:lnTo>
                    <a:pt x="0" y="40"/>
                  </a:lnTo>
                  <a:lnTo>
                    <a:pt x="13" y="37"/>
                  </a:lnTo>
                  <a:lnTo>
                    <a:pt x="12" y="32"/>
                  </a:lnTo>
                  <a:lnTo>
                    <a:pt x="16" y="26"/>
                  </a:lnTo>
                  <a:lnTo>
                    <a:pt x="16" y="16"/>
                  </a:lnTo>
                  <a:lnTo>
                    <a:pt x="22" y="6"/>
                  </a:lnTo>
                  <a:lnTo>
                    <a:pt x="22" y="6"/>
                  </a:lnTo>
                  <a:lnTo>
                    <a:pt x="23" y="4"/>
                  </a:lnTo>
                  <a:lnTo>
                    <a:pt x="22" y="0"/>
                  </a:lnTo>
                  <a:lnTo>
                    <a:pt x="25" y="0"/>
                  </a:lnTo>
                  <a:lnTo>
                    <a:pt x="26" y="4"/>
                  </a:lnTo>
                  <a:lnTo>
                    <a:pt x="35" y="4"/>
                  </a:lnTo>
                  <a:lnTo>
                    <a:pt x="40" y="9"/>
                  </a:lnTo>
                  <a:lnTo>
                    <a:pt x="40" y="13"/>
                  </a:lnTo>
                  <a:lnTo>
                    <a:pt x="38" y="15"/>
                  </a:lnTo>
                  <a:lnTo>
                    <a:pt x="40" y="16"/>
                  </a:lnTo>
                  <a:lnTo>
                    <a:pt x="41" y="16"/>
                  </a:lnTo>
                  <a:lnTo>
                    <a:pt x="40" y="21"/>
                  </a:lnTo>
                  <a:lnTo>
                    <a:pt x="41" y="24"/>
                  </a:lnTo>
                  <a:lnTo>
                    <a:pt x="46" y="28"/>
                  </a:lnTo>
                  <a:lnTo>
                    <a:pt x="50" y="28"/>
                  </a:lnTo>
                  <a:lnTo>
                    <a:pt x="52" y="25"/>
                  </a:lnTo>
                  <a:lnTo>
                    <a:pt x="54" y="29"/>
                  </a:lnTo>
                  <a:lnTo>
                    <a:pt x="57" y="28"/>
                  </a:lnTo>
                  <a:lnTo>
                    <a:pt x="57" y="35"/>
                  </a:lnTo>
                  <a:lnTo>
                    <a:pt x="62" y="37"/>
                  </a:lnTo>
                  <a:lnTo>
                    <a:pt x="62" y="41"/>
                  </a:lnTo>
                  <a:lnTo>
                    <a:pt x="63" y="43"/>
                  </a:lnTo>
                  <a:lnTo>
                    <a:pt x="69" y="43"/>
                  </a:lnTo>
                  <a:lnTo>
                    <a:pt x="69" y="54"/>
                  </a:lnTo>
                  <a:lnTo>
                    <a:pt x="78" y="57"/>
                  </a:lnTo>
                  <a:lnTo>
                    <a:pt x="81" y="63"/>
                  </a:lnTo>
                  <a:lnTo>
                    <a:pt x="80" y="68"/>
                  </a:lnTo>
                  <a:lnTo>
                    <a:pt x="83" y="71"/>
                  </a:lnTo>
                  <a:lnTo>
                    <a:pt x="87" y="69"/>
                  </a:lnTo>
                  <a:lnTo>
                    <a:pt x="84" y="68"/>
                  </a:lnTo>
                  <a:lnTo>
                    <a:pt x="86" y="63"/>
                  </a:lnTo>
                  <a:lnTo>
                    <a:pt x="92" y="66"/>
                  </a:lnTo>
                  <a:lnTo>
                    <a:pt x="90" y="68"/>
                  </a:lnTo>
                  <a:lnTo>
                    <a:pt x="95" y="68"/>
                  </a:lnTo>
                  <a:lnTo>
                    <a:pt x="95" y="72"/>
                  </a:lnTo>
                  <a:lnTo>
                    <a:pt x="96" y="71"/>
                  </a:lnTo>
                  <a:lnTo>
                    <a:pt x="97" y="65"/>
                  </a:lnTo>
                  <a:lnTo>
                    <a:pt x="102" y="68"/>
                  </a:lnTo>
                  <a:lnTo>
                    <a:pt x="100" y="71"/>
                  </a:lnTo>
                  <a:lnTo>
                    <a:pt x="103" y="71"/>
                  </a:lnTo>
                  <a:lnTo>
                    <a:pt x="115" y="63"/>
                  </a:lnTo>
                  <a:lnTo>
                    <a:pt x="115" y="63"/>
                  </a:lnTo>
                  <a:lnTo>
                    <a:pt x="118" y="77"/>
                  </a:lnTo>
                  <a:lnTo>
                    <a:pt x="126" y="85"/>
                  </a:lnTo>
                  <a:lnTo>
                    <a:pt x="121" y="90"/>
                  </a:lnTo>
                  <a:lnTo>
                    <a:pt x="124" y="94"/>
                  </a:lnTo>
                  <a:lnTo>
                    <a:pt x="121" y="96"/>
                  </a:lnTo>
                  <a:lnTo>
                    <a:pt x="117" y="93"/>
                  </a:lnTo>
                  <a:lnTo>
                    <a:pt x="112" y="97"/>
                  </a:lnTo>
                  <a:lnTo>
                    <a:pt x="111" y="91"/>
                  </a:lnTo>
                  <a:lnTo>
                    <a:pt x="106" y="96"/>
                  </a:lnTo>
                  <a:lnTo>
                    <a:pt x="99" y="100"/>
                  </a:lnTo>
                  <a:lnTo>
                    <a:pt x="95" y="106"/>
                  </a:lnTo>
                  <a:lnTo>
                    <a:pt x="95" y="112"/>
                  </a:lnTo>
                  <a:lnTo>
                    <a:pt x="100" y="118"/>
                  </a:lnTo>
                  <a:lnTo>
                    <a:pt x="100" y="118"/>
                  </a:lnTo>
                  <a:lnTo>
                    <a:pt x="108" y="121"/>
                  </a:lnTo>
                  <a:lnTo>
                    <a:pt x="112" y="128"/>
                  </a:lnTo>
                  <a:lnTo>
                    <a:pt x="126" y="124"/>
                  </a:lnTo>
                  <a:lnTo>
                    <a:pt x="133" y="133"/>
                  </a:lnTo>
                  <a:lnTo>
                    <a:pt x="136" y="133"/>
                  </a:lnTo>
                  <a:lnTo>
                    <a:pt x="149" y="140"/>
                  </a:lnTo>
                  <a:lnTo>
                    <a:pt x="151" y="135"/>
                  </a:lnTo>
                  <a:lnTo>
                    <a:pt x="155" y="133"/>
                  </a:lnTo>
                  <a:lnTo>
                    <a:pt x="155" y="133"/>
                  </a:lnTo>
                  <a:lnTo>
                    <a:pt x="158" y="138"/>
                  </a:lnTo>
                  <a:lnTo>
                    <a:pt x="155" y="147"/>
                  </a:lnTo>
                  <a:lnTo>
                    <a:pt x="158" y="150"/>
                  </a:lnTo>
                  <a:lnTo>
                    <a:pt x="157" y="152"/>
                  </a:lnTo>
                  <a:lnTo>
                    <a:pt x="155" y="152"/>
                  </a:lnTo>
                  <a:lnTo>
                    <a:pt x="155" y="156"/>
                  </a:lnTo>
                  <a:lnTo>
                    <a:pt x="152" y="156"/>
                  </a:lnTo>
                  <a:lnTo>
                    <a:pt x="148" y="158"/>
                  </a:lnTo>
                  <a:lnTo>
                    <a:pt x="146" y="168"/>
                  </a:lnTo>
                  <a:lnTo>
                    <a:pt x="140" y="166"/>
                  </a:lnTo>
                  <a:lnTo>
                    <a:pt x="143" y="163"/>
                  </a:lnTo>
                  <a:lnTo>
                    <a:pt x="142" y="162"/>
                  </a:lnTo>
                  <a:lnTo>
                    <a:pt x="137" y="165"/>
                  </a:lnTo>
                  <a:lnTo>
                    <a:pt x="139" y="172"/>
                  </a:lnTo>
                  <a:lnTo>
                    <a:pt x="148" y="180"/>
                  </a:lnTo>
                  <a:lnTo>
                    <a:pt x="146" y="181"/>
                  </a:lnTo>
                  <a:lnTo>
                    <a:pt x="133" y="187"/>
                  </a:lnTo>
                  <a:lnTo>
                    <a:pt x="124" y="189"/>
                  </a:lnTo>
                  <a:lnTo>
                    <a:pt x="126" y="186"/>
                  </a:lnTo>
                  <a:lnTo>
                    <a:pt x="121" y="177"/>
                  </a:lnTo>
                  <a:lnTo>
                    <a:pt x="126" y="166"/>
                  </a:lnTo>
                  <a:lnTo>
                    <a:pt x="121" y="165"/>
                  </a:lnTo>
                  <a:lnTo>
                    <a:pt x="123" y="16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86" name="Group 85">
            <a:extLst>
              <a:ext uri="{FF2B5EF4-FFF2-40B4-BE49-F238E27FC236}">
                <a16:creationId xmlns:a16="http://schemas.microsoft.com/office/drawing/2014/main" id="{769C8F3C-058C-4C08-9B08-C1F559E546B7}"/>
              </a:ext>
            </a:extLst>
          </p:cNvPr>
          <p:cNvGrpSpPr/>
          <p:nvPr/>
        </p:nvGrpSpPr>
        <p:grpSpPr>
          <a:xfrm>
            <a:off x="1678780" y="2407199"/>
            <a:ext cx="6197236" cy="5472602"/>
            <a:chOff x="10626915" y="3676650"/>
            <a:chExt cx="6197236" cy="5472602"/>
          </a:xfrm>
        </p:grpSpPr>
        <p:sp>
          <p:nvSpPr>
            <p:cNvPr id="87" name="Title 12">
              <a:extLst>
                <a:ext uri="{FF2B5EF4-FFF2-40B4-BE49-F238E27FC236}">
                  <a16:creationId xmlns:a16="http://schemas.microsoft.com/office/drawing/2014/main" id="{6BD194EE-7B6D-42B7-8FF8-6655D6704CC6}"/>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Vietnam</a:t>
              </a:r>
            </a:p>
          </p:txBody>
        </p:sp>
        <p:sp>
          <p:nvSpPr>
            <p:cNvPr id="88" name="Subtitle 13">
              <a:extLst>
                <a:ext uri="{FF2B5EF4-FFF2-40B4-BE49-F238E27FC236}">
                  <a16:creationId xmlns:a16="http://schemas.microsoft.com/office/drawing/2014/main" id="{660BFA17-AE9E-4A3C-B5E5-E91A942E80AD}"/>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3356457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1" name="Diamond 10">
            <a:extLst>
              <a:ext uri="{FF2B5EF4-FFF2-40B4-BE49-F238E27FC236}">
                <a16:creationId xmlns:a16="http://schemas.microsoft.com/office/drawing/2014/main" id="{3BE07F7B-44C2-4F6C-92DF-E6688EB9C060}"/>
              </a:ext>
            </a:extLst>
          </p:cNvPr>
          <p:cNvSpPr/>
          <p:nvPr/>
        </p:nvSpPr>
        <p:spPr>
          <a:xfrm>
            <a:off x="-6725911" y="-6725911"/>
            <a:ext cx="13451822" cy="1345182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12" name="Diamond 11">
            <a:extLst>
              <a:ext uri="{FF2B5EF4-FFF2-40B4-BE49-F238E27FC236}">
                <a16:creationId xmlns:a16="http://schemas.microsoft.com/office/drawing/2014/main" id="{29F0C46F-7BFE-4FFA-AA29-15F131B05AA8}"/>
              </a:ext>
            </a:extLst>
          </p:cNvPr>
          <p:cNvSpPr/>
          <p:nvPr/>
        </p:nvSpPr>
        <p:spPr>
          <a:xfrm>
            <a:off x="-6282152" y="-6282155"/>
            <a:ext cx="12564304" cy="12564310"/>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ubtitle 2">
            <a:extLst>
              <a:ext uri="{FF2B5EF4-FFF2-40B4-BE49-F238E27FC236}">
                <a16:creationId xmlns:a16="http://schemas.microsoft.com/office/drawing/2014/main" id="{3234AB66-B355-4BF3-BF83-7B617931DD3B}"/>
              </a:ext>
            </a:extLst>
          </p:cNvPr>
          <p:cNvSpPr txBox="1">
            <a:spLocks/>
          </p:cNvSpPr>
          <p:nvPr/>
        </p:nvSpPr>
        <p:spPr>
          <a:xfrm>
            <a:off x="12940748" y="3363931"/>
            <a:ext cx="4102554" cy="224443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 They're not all perfectly straight. </a:t>
            </a:r>
          </a:p>
        </p:txBody>
      </p:sp>
      <p:sp>
        <p:nvSpPr>
          <p:cNvPr id="14" name="Subtitle 2">
            <a:extLst>
              <a:ext uri="{FF2B5EF4-FFF2-40B4-BE49-F238E27FC236}">
                <a16:creationId xmlns:a16="http://schemas.microsoft.com/office/drawing/2014/main" id="{2785C924-7FFC-4D39-BB12-B3602C111C20}"/>
              </a:ext>
            </a:extLst>
          </p:cNvPr>
          <p:cNvSpPr txBox="1">
            <a:spLocks/>
          </p:cNvSpPr>
          <p:nvPr/>
        </p:nvSpPr>
        <p:spPr>
          <a:xfrm>
            <a:off x="12940748" y="832274"/>
            <a:ext cx="4142837" cy="160236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400" b="1" dirty="0">
                <a:solidFill>
                  <a:schemeClr val="accent2"/>
                </a:solidFill>
                <a:latin typeface="+mj-lt"/>
              </a:rPr>
              <a:t>Our Sweet</a:t>
            </a:r>
          </a:p>
          <a:p>
            <a:pPr marL="0" indent="0">
              <a:lnSpc>
                <a:spcPct val="100000"/>
              </a:lnSpc>
              <a:buNone/>
            </a:pPr>
            <a:r>
              <a:rPr lang="en-US" sz="4400" b="1" dirty="0">
                <a:solidFill>
                  <a:schemeClr val="accent2"/>
                </a:solidFill>
                <a:latin typeface="+mj-lt"/>
              </a:rPr>
              <a:t>History</a:t>
            </a:r>
          </a:p>
        </p:txBody>
      </p:sp>
      <p:sp>
        <p:nvSpPr>
          <p:cNvPr id="15" name="Subtitle 2">
            <a:extLst>
              <a:ext uri="{FF2B5EF4-FFF2-40B4-BE49-F238E27FC236}">
                <a16:creationId xmlns:a16="http://schemas.microsoft.com/office/drawing/2014/main" id="{2BD22C6B-ECC5-4793-8967-CD6595EF533C}"/>
              </a:ext>
            </a:extLst>
          </p:cNvPr>
          <p:cNvSpPr txBox="1">
            <a:spLocks/>
          </p:cNvSpPr>
          <p:nvPr/>
        </p:nvSpPr>
        <p:spPr>
          <a:xfrm>
            <a:off x="12940748" y="2627126"/>
            <a:ext cx="4142837"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400" b="1" dirty="0">
                <a:solidFill>
                  <a:schemeClr val="accent4"/>
                </a:solidFill>
              </a:rPr>
              <a:t>2015</a:t>
            </a:r>
          </a:p>
        </p:txBody>
      </p:sp>
      <p:sp>
        <p:nvSpPr>
          <p:cNvPr id="4" name="Picture Placeholder 3">
            <a:extLst>
              <a:ext uri="{FF2B5EF4-FFF2-40B4-BE49-F238E27FC236}">
                <a16:creationId xmlns:a16="http://schemas.microsoft.com/office/drawing/2014/main" id="{28FF72AD-9230-4E74-A3D8-00039C769CC4}"/>
              </a:ext>
            </a:extLst>
          </p:cNvPr>
          <p:cNvSpPr>
            <a:spLocks noGrp="1"/>
          </p:cNvSpPr>
          <p:nvPr>
            <p:ph type="pic" sz="quarter" idx="14"/>
          </p:nvPr>
        </p:nvSpPr>
        <p:spPr/>
      </p:sp>
      <p:sp>
        <p:nvSpPr>
          <p:cNvPr id="6" name="Picture Placeholder 5">
            <a:extLst>
              <a:ext uri="{FF2B5EF4-FFF2-40B4-BE49-F238E27FC236}">
                <a16:creationId xmlns:a16="http://schemas.microsoft.com/office/drawing/2014/main" id="{22F7D57A-784D-4EDF-A07B-3E0E29D7DC79}"/>
              </a:ext>
            </a:extLst>
          </p:cNvPr>
          <p:cNvSpPr>
            <a:spLocks noGrp="1"/>
          </p:cNvSpPr>
          <p:nvPr>
            <p:ph type="pic" sz="quarter" idx="15"/>
          </p:nvPr>
        </p:nvSpPr>
        <p:spPr/>
      </p:sp>
      <p:sp>
        <p:nvSpPr>
          <p:cNvPr id="9" name="Picture Placeholder 8">
            <a:extLst>
              <a:ext uri="{FF2B5EF4-FFF2-40B4-BE49-F238E27FC236}">
                <a16:creationId xmlns:a16="http://schemas.microsoft.com/office/drawing/2014/main" id="{3F7F07F5-7787-4545-9309-50EABB5D56E6}"/>
              </a:ext>
            </a:extLst>
          </p:cNvPr>
          <p:cNvSpPr>
            <a:spLocks noGrp="1"/>
          </p:cNvSpPr>
          <p:nvPr>
            <p:ph type="pic" sz="quarter" idx="16"/>
          </p:nvPr>
        </p:nvSpPr>
        <p:spPr/>
      </p:sp>
    </p:spTree>
    <p:extLst>
      <p:ext uri="{BB962C8B-B14F-4D97-AF65-F5344CB8AC3E}">
        <p14:creationId xmlns:p14="http://schemas.microsoft.com/office/powerpoint/2010/main" val="319921743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3" name="Diamond 22">
            <a:extLst>
              <a:ext uri="{FF2B5EF4-FFF2-40B4-BE49-F238E27FC236}">
                <a16:creationId xmlns:a16="http://schemas.microsoft.com/office/drawing/2014/main" id="{75564B57-01D3-46B5-89B0-BF9B0E8A0A68}"/>
              </a:ext>
            </a:extLst>
          </p:cNvPr>
          <p:cNvSpPr/>
          <p:nvPr/>
        </p:nvSpPr>
        <p:spPr>
          <a:xfrm>
            <a:off x="11562089" y="3561089"/>
            <a:ext cx="13451822" cy="1345182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24" name="Diamond 23">
            <a:extLst>
              <a:ext uri="{FF2B5EF4-FFF2-40B4-BE49-F238E27FC236}">
                <a16:creationId xmlns:a16="http://schemas.microsoft.com/office/drawing/2014/main" id="{18A3D84C-DD7B-43F4-987B-52DA918B6FD6}"/>
              </a:ext>
            </a:extLst>
          </p:cNvPr>
          <p:cNvSpPr/>
          <p:nvPr/>
        </p:nvSpPr>
        <p:spPr>
          <a:xfrm>
            <a:off x="12005848" y="4004845"/>
            <a:ext cx="12564304" cy="12564310"/>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Subtitle 2">
            <a:extLst>
              <a:ext uri="{FF2B5EF4-FFF2-40B4-BE49-F238E27FC236}">
                <a16:creationId xmlns:a16="http://schemas.microsoft.com/office/drawing/2014/main" id="{B33C1627-7D62-4103-91A3-520094837311}"/>
              </a:ext>
            </a:extLst>
          </p:cNvPr>
          <p:cNvSpPr txBox="1">
            <a:spLocks/>
          </p:cNvSpPr>
          <p:nvPr/>
        </p:nvSpPr>
        <p:spPr>
          <a:xfrm>
            <a:off x="1498723" y="3363931"/>
            <a:ext cx="4102554" cy="224443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 They're not all perfectly straight. </a:t>
            </a:r>
          </a:p>
        </p:txBody>
      </p:sp>
      <p:sp>
        <p:nvSpPr>
          <p:cNvPr id="20" name="Subtitle 2">
            <a:extLst>
              <a:ext uri="{FF2B5EF4-FFF2-40B4-BE49-F238E27FC236}">
                <a16:creationId xmlns:a16="http://schemas.microsoft.com/office/drawing/2014/main" id="{89BDEE71-FC61-48D8-8BD8-AC62EB62C584}"/>
              </a:ext>
            </a:extLst>
          </p:cNvPr>
          <p:cNvSpPr txBox="1">
            <a:spLocks/>
          </p:cNvSpPr>
          <p:nvPr/>
        </p:nvSpPr>
        <p:spPr>
          <a:xfrm>
            <a:off x="1498723" y="832274"/>
            <a:ext cx="4142837" cy="160236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400" b="1" dirty="0">
                <a:solidFill>
                  <a:schemeClr val="accent2"/>
                </a:solidFill>
                <a:latin typeface="+mj-lt"/>
              </a:rPr>
              <a:t>Our Sweet</a:t>
            </a:r>
          </a:p>
          <a:p>
            <a:pPr marL="0" indent="0">
              <a:lnSpc>
                <a:spcPct val="100000"/>
              </a:lnSpc>
              <a:buNone/>
            </a:pPr>
            <a:r>
              <a:rPr lang="en-US" sz="4400" b="1" dirty="0">
                <a:solidFill>
                  <a:schemeClr val="accent2"/>
                </a:solidFill>
                <a:latin typeface="+mj-lt"/>
              </a:rPr>
              <a:t>History</a:t>
            </a:r>
          </a:p>
        </p:txBody>
      </p:sp>
      <p:sp>
        <p:nvSpPr>
          <p:cNvPr id="21" name="Subtitle 2">
            <a:extLst>
              <a:ext uri="{FF2B5EF4-FFF2-40B4-BE49-F238E27FC236}">
                <a16:creationId xmlns:a16="http://schemas.microsoft.com/office/drawing/2014/main" id="{C664FACD-993F-4D1F-BDB3-87DA5CF2A2FF}"/>
              </a:ext>
            </a:extLst>
          </p:cNvPr>
          <p:cNvSpPr txBox="1">
            <a:spLocks/>
          </p:cNvSpPr>
          <p:nvPr/>
        </p:nvSpPr>
        <p:spPr>
          <a:xfrm>
            <a:off x="1498723" y="2627126"/>
            <a:ext cx="4142837"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400" b="1" dirty="0">
                <a:solidFill>
                  <a:schemeClr val="accent4"/>
                </a:solidFill>
              </a:rPr>
              <a:t>2015</a:t>
            </a:r>
          </a:p>
        </p:txBody>
      </p:sp>
      <p:sp>
        <p:nvSpPr>
          <p:cNvPr id="3" name="Picture Placeholder 2">
            <a:extLst>
              <a:ext uri="{FF2B5EF4-FFF2-40B4-BE49-F238E27FC236}">
                <a16:creationId xmlns:a16="http://schemas.microsoft.com/office/drawing/2014/main" id="{C56073E0-A0A6-4D98-B99E-3A4F24F790C0}"/>
              </a:ext>
            </a:extLst>
          </p:cNvPr>
          <p:cNvSpPr>
            <a:spLocks noGrp="1"/>
          </p:cNvSpPr>
          <p:nvPr>
            <p:ph type="pic" sz="quarter" idx="17"/>
          </p:nvPr>
        </p:nvSpPr>
        <p:spPr/>
      </p:sp>
      <p:sp>
        <p:nvSpPr>
          <p:cNvPr id="5" name="Picture Placeholder 4">
            <a:extLst>
              <a:ext uri="{FF2B5EF4-FFF2-40B4-BE49-F238E27FC236}">
                <a16:creationId xmlns:a16="http://schemas.microsoft.com/office/drawing/2014/main" id="{34D3CCCC-F126-4963-BDCD-0B10AC068001}"/>
              </a:ext>
            </a:extLst>
          </p:cNvPr>
          <p:cNvSpPr>
            <a:spLocks noGrp="1"/>
          </p:cNvSpPr>
          <p:nvPr>
            <p:ph type="pic" sz="quarter" idx="15"/>
          </p:nvPr>
        </p:nvSpPr>
        <p:spPr/>
      </p:sp>
      <p:sp>
        <p:nvSpPr>
          <p:cNvPr id="7" name="Picture Placeholder 6">
            <a:extLst>
              <a:ext uri="{FF2B5EF4-FFF2-40B4-BE49-F238E27FC236}">
                <a16:creationId xmlns:a16="http://schemas.microsoft.com/office/drawing/2014/main" id="{A5C069E4-2A31-4000-BBFD-10ECEDC50F91}"/>
              </a:ext>
            </a:extLst>
          </p:cNvPr>
          <p:cNvSpPr>
            <a:spLocks noGrp="1"/>
          </p:cNvSpPr>
          <p:nvPr>
            <p:ph type="pic" sz="quarter" idx="14"/>
          </p:nvPr>
        </p:nvSpPr>
        <p:spPr/>
      </p:sp>
    </p:spTree>
    <p:extLst>
      <p:ext uri="{BB962C8B-B14F-4D97-AF65-F5344CB8AC3E}">
        <p14:creationId xmlns:p14="http://schemas.microsoft.com/office/powerpoint/2010/main" val="89143458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05BEB50-4346-4453-89FB-0E1A1AA6CB86}"/>
              </a:ext>
            </a:extLst>
          </p:cNvPr>
          <p:cNvSpPr>
            <a:spLocks noGrp="1"/>
          </p:cNvSpPr>
          <p:nvPr>
            <p:ph type="pic" sz="quarter" idx="15"/>
          </p:nvPr>
        </p:nvSpPr>
        <p:spPr/>
      </p:sp>
      <p:sp>
        <p:nvSpPr>
          <p:cNvPr id="11" name="Diamond 10">
            <a:extLst>
              <a:ext uri="{FF2B5EF4-FFF2-40B4-BE49-F238E27FC236}">
                <a16:creationId xmlns:a16="http://schemas.microsoft.com/office/drawing/2014/main" id="{3BE07F7B-44C2-4F6C-92DF-E6688EB9C060}"/>
              </a:ext>
            </a:extLst>
          </p:cNvPr>
          <p:cNvSpPr/>
          <p:nvPr/>
        </p:nvSpPr>
        <p:spPr>
          <a:xfrm>
            <a:off x="-10312400" y="0"/>
            <a:ext cx="20624800" cy="2062480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15" name="Subtitle 2">
            <a:extLst>
              <a:ext uri="{FF2B5EF4-FFF2-40B4-BE49-F238E27FC236}">
                <a16:creationId xmlns:a16="http://schemas.microsoft.com/office/drawing/2014/main" id="{2BD22C6B-ECC5-4793-8967-CD6595EF533C}"/>
              </a:ext>
            </a:extLst>
          </p:cNvPr>
          <p:cNvSpPr txBox="1">
            <a:spLocks/>
          </p:cNvSpPr>
          <p:nvPr/>
        </p:nvSpPr>
        <p:spPr>
          <a:xfrm rot="2700000">
            <a:off x="3371359" y="1130687"/>
            <a:ext cx="1137478"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dirty="0">
                <a:solidFill>
                  <a:schemeClr val="accent4"/>
                </a:solidFill>
              </a:rPr>
              <a:t>2015</a:t>
            </a:r>
          </a:p>
        </p:txBody>
      </p:sp>
      <p:grpSp>
        <p:nvGrpSpPr>
          <p:cNvPr id="6" name="Group 5">
            <a:extLst>
              <a:ext uri="{FF2B5EF4-FFF2-40B4-BE49-F238E27FC236}">
                <a16:creationId xmlns:a16="http://schemas.microsoft.com/office/drawing/2014/main" id="{D2CADCD6-B522-4F2A-A59F-3AD9D083E5BE}"/>
              </a:ext>
            </a:extLst>
          </p:cNvPr>
          <p:cNvGrpSpPr/>
          <p:nvPr/>
        </p:nvGrpSpPr>
        <p:grpSpPr>
          <a:xfrm>
            <a:off x="5489177" y="1057863"/>
            <a:ext cx="5231612" cy="3513867"/>
            <a:chOff x="6169562" y="1629633"/>
            <a:chExt cx="5231612" cy="3513867"/>
          </a:xfrm>
        </p:grpSpPr>
        <p:sp>
          <p:nvSpPr>
            <p:cNvPr id="13" name="Subtitle 2">
              <a:extLst>
                <a:ext uri="{FF2B5EF4-FFF2-40B4-BE49-F238E27FC236}">
                  <a16:creationId xmlns:a16="http://schemas.microsoft.com/office/drawing/2014/main" id="{3234AB66-B355-4BF3-BF83-7B617931DD3B}"/>
                </a:ext>
              </a:extLst>
            </p:cNvPr>
            <p:cNvSpPr txBox="1">
              <a:spLocks/>
            </p:cNvSpPr>
            <p:nvPr/>
          </p:nvSpPr>
          <p:spPr>
            <a:xfrm>
              <a:off x="6169562" y="3186322"/>
              <a:ext cx="5231612" cy="195717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 They're not all perfectly straight. </a:t>
              </a:r>
            </a:p>
          </p:txBody>
        </p:sp>
        <p:sp>
          <p:nvSpPr>
            <p:cNvPr id="22" name="Subtitle 2">
              <a:extLst>
                <a:ext uri="{FF2B5EF4-FFF2-40B4-BE49-F238E27FC236}">
                  <a16:creationId xmlns:a16="http://schemas.microsoft.com/office/drawing/2014/main" id="{65528ECE-2DFE-45A7-B01D-BB6277589DF7}"/>
                </a:ext>
              </a:extLst>
            </p:cNvPr>
            <p:cNvSpPr txBox="1">
              <a:spLocks/>
            </p:cNvSpPr>
            <p:nvPr/>
          </p:nvSpPr>
          <p:spPr>
            <a:xfrm>
              <a:off x="6169562" y="1629633"/>
              <a:ext cx="4142837" cy="139138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000" b="1" dirty="0">
                  <a:solidFill>
                    <a:schemeClr val="accent2"/>
                  </a:solidFill>
                  <a:latin typeface="+mj-lt"/>
                </a:rPr>
                <a:t>Began in A Small House</a:t>
              </a:r>
            </a:p>
          </p:txBody>
        </p:sp>
      </p:grpSp>
      <p:sp>
        <p:nvSpPr>
          <p:cNvPr id="24" name="Subtitle 2">
            <a:extLst>
              <a:ext uri="{FF2B5EF4-FFF2-40B4-BE49-F238E27FC236}">
                <a16:creationId xmlns:a16="http://schemas.microsoft.com/office/drawing/2014/main" id="{BD42A51B-17FE-407B-9BFC-43971AC64C8B}"/>
              </a:ext>
            </a:extLst>
          </p:cNvPr>
          <p:cNvSpPr txBox="1">
            <a:spLocks/>
          </p:cNvSpPr>
          <p:nvPr/>
        </p:nvSpPr>
        <p:spPr>
          <a:xfrm rot="2700000">
            <a:off x="8082372" y="5852656"/>
            <a:ext cx="1137478"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dirty="0">
                <a:solidFill>
                  <a:schemeClr val="accent4"/>
                </a:solidFill>
              </a:rPr>
              <a:t>2016</a:t>
            </a:r>
          </a:p>
        </p:txBody>
      </p:sp>
      <p:grpSp>
        <p:nvGrpSpPr>
          <p:cNvPr id="26" name="Group 25">
            <a:extLst>
              <a:ext uri="{FF2B5EF4-FFF2-40B4-BE49-F238E27FC236}">
                <a16:creationId xmlns:a16="http://schemas.microsoft.com/office/drawing/2014/main" id="{29EF81AB-2327-4E3C-BEA5-55C8FD92CB39}"/>
              </a:ext>
            </a:extLst>
          </p:cNvPr>
          <p:cNvGrpSpPr/>
          <p:nvPr/>
        </p:nvGrpSpPr>
        <p:grpSpPr>
          <a:xfrm>
            <a:off x="10200190" y="5779832"/>
            <a:ext cx="5231612" cy="3513867"/>
            <a:chOff x="6169562" y="1629633"/>
            <a:chExt cx="5231612" cy="3513867"/>
          </a:xfrm>
        </p:grpSpPr>
        <p:sp>
          <p:nvSpPr>
            <p:cNvPr id="27" name="Subtitle 2">
              <a:extLst>
                <a:ext uri="{FF2B5EF4-FFF2-40B4-BE49-F238E27FC236}">
                  <a16:creationId xmlns:a16="http://schemas.microsoft.com/office/drawing/2014/main" id="{405F4C7E-1FB1-48F6-93C4-DB8CB699D971}"/>
                </a:ext>
              </a:extLst>
            </p:cNvPr>
            <p:cNvSpPr txBox="1">
              <a:spLocks/>
            </p:cNvSpPr>
            <p:nvPr/>
          </p:nvSpPr>
          <p:spPr>
            <a:xfrm>
              <a:off x="6169562" y="3186322"/>
              <a:ext cx="5231612" cy="195717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 They're not all perfectly straight. </a:t>
              </a:r>
            </a:p>
          </p:txBody>
        </p:sp>
        <p:sp>
          <p:nvSpPr>
            <p:cNvPr id="28" name="Subtitle 2">
              <a:extLst>
                <a:ext uri="{FF2B5EF4-FFF2-40B4-BE49-F238E27FC236}">
                  <a16:creationId xmlns:a16="http://schemas.microsoft.com/office/drawing/2014/main" id="{AD7627A1-67F8-4462-B35E-C3073E67152A}"/>
                </a:ext>
              </a:extLst>
            </p:cNvPr>
            <p:cNvSpPr txBox="1">
              <a:spLocks/>
            </p:cNvSpPr>
            <p:nvPr/>
          </p:nvSpPr>
          <p:spPr>
            <a:xfrm>
              <a:off x="6169562" y="1629633"/>
              <a:ext cx="4142837" cy="139138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000" b="1" dirty="0">
                  <a:solidFill>
                    <a:schemeClr val="accent2"/>
                  </a:solidFill>
                  <a:latin typeface="+mj-lt"/>
                </a:rPr>
                <a:t>Started to Grow Bigger</a:t>
              </a:r>
            </a:p>
          </p:txBody>
        </p:sp>
      </p:grpSp>
      <p:sp>
        <p:nvSpPr>
          <p:cNvPr id="30" name="Diamond 29">
            <a:extLst>
              <a:ext uri="{FF2B5EF4-FFF2-40B4-BE49-F238E27FC236}">
                <a16:creationId xmlns:a16="http://schemas.microsoft.com/office/drawing/2014/main" id="{3D4CFE0F-B165-4D81-8422-964188793D54}"/>
              </a:ext>
            </a:extLst>
          </p:cNvPr>
          <p:cNvSpPr/>
          <p:nvPr/>
        </p:nvSpPr>
        <p:spPr>
          <a:xfrm>
            <a:off x="9144000" y="-9292157"/>
            <a:ext cx="18241716" cy="1824171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3" name="Picture Placeholder 2">
            <a:extLst>
              <a:ext uri="{FF2B5EF4-FFF2-40B4-BE49-F238E27FC236}">
                <a16:creationId xmlns:a16="http://schemas.microsoft.com/office/drawing/2014/main" id="{16EC6979-5943-458A-BB00-027DD2361D47}"/>
              </a:ext>
            </a:extLst>
          </p:cNvPr>
          <p:cNvSpPr>
            <a:spLocks noGrp="1"/>
          </p:cNvSpPr>
          <p:nvPr>
            <p:ph type="pic" sz="quarter" idx="17"/>
          </p:nvPr>
        </p:nvSpPr>
        <p:spPr/>
      </p:sp>
      <p:sp>
        <p:nvSpPr>
          <p:cNvPr id="5" name="Picture Placeholder 4">
            <a:extLst>
              <a:ext uri="{FF2B5EF4-FFF2-40B4-BE49-F238E27FC236}">
                <a16:creationId xmlns:a16="http://schemas.microsoft.com/office/drawing/2014/main" id="{75DB9E3B-827E-4A73-8A1B-5E2A71B75EC1}"/>
              </a:ext>
            </a:extLst>
          </p:cNvPr>
          <p:cNvSpPr>
            <a:spLocks noGrp="1"/>
          </p:cNvSpPr>
          <p:nvPr>
            <p:ph type="pic" sz="quarter" idx="16"/>
          </p:nvPr>
        </p:nvSpPr>
        <p:spPr/>
      </p:sp>
    </p:spTree>
    <p:extLst>
      <p:ext uri="{BB962C8B-B14F-4D97-AF65-F5344CB8AC3E}">
        <p14:creationId xmlns:p14="http://schemas.microsoft.com/office/powerpoint/2010/main" val="24579609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0" name="Diamond 29">
            <a:extLst>
              <a:ext uri="{FF2B5EF4-FFF2-40B4-BE49-F238E27FC236}">
                <a16:creationId xmlns:a16="http://schemas.microsoft.com/office/drawing/2014/main" id="{3D4CFE0F-B165-4D81-8422-964188793D54}"/>
              </a:ext>
            </a:extLst>
          </p:cNvPr>
          <p:cNvSpPr/>
          <p:nvPr/>
        </p:nvSpPr>
        <p:spPr>
          <a:xfrm>
            <a:off x="9144000" y="1166142"/>
            <a:ext cx="18241716" cy="1824171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11" name="Diamond 10">
            <a:extLst>
              <a:ext uri="{FF2B5EF4-FFF2-40B4-BE49-F238E27FC236}">
                <a16:creationId xmlns:a16="http://schemas.microsoft.com/office/drawing/2014/main" id="{3BE07F7B-44C2-4F6C-92DF-E6688EB9C060}"/>
              </a:ext>
            </a:extLst>
          </p:cNvPr>
          <p:cNvSpPr/>
          <p:nvPr/>
        </p:nvSpPr>
        <p:spPr>
          <a:xfrm>
            <a:off x="-10312400" y="-10483699"/>
            <a:ext cx="20624800" cy="2062480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15" name="Subtitle 2">
            <a:extLst>
              <a:ext uri="{FF2B5EF4-FFF2-40B4-BE49-F238E27FC236}">
                <a16:creationId xmlns:a16="http://schemas.microsoft.com/office/drawing/2014/main" id="{2BD22C6B-ECC5-4793-8967-CD6595EF533C}"/>
              </a:ext>
            </a:extLst>
          </p:cNvPr>
          <p:cNvSpPr txBox="1">
            <a:spLocks/>
          </p:cNvSpPr>
          <p:nvPr/>
        </p:nvSpPr>
        <p:spPr>
          <a:xfrm rot="18900000">
            <a:off x="8072454" y="3941843"/>
            <a:ext cx="1137478"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dirty="0">
                <a:solidFill>
                  <a:schemeClr val="accent4"/>
                </a:solidFill>
              </a:rPr>
              <a:t>2017</a:t>
            </a:r>
          </a:p>
        </p:txBody>
      </p:sp>
      <p:grpSp>
        <p:nvGrpSpPr>
          <p:cNvPr id="6" name="Group 5">
            <a:extLst>
              <a:ext uri="{FF2B5EF4-FFF2-40B4-BE49-F238E27FC236}">
                <a16:creationId xmlns:a16="http://schemas.microsoft.com/office/drawing/2014/main" id="{D2CADCD6-B522-4F2A-A59F-3AD9D083E5BE}"/>
              </a:ext>
            </a:extLst>
          </p:cNvPr>
          <p:cNvGrpSpPr/>
          <p:nvPr/>
        </p:nvGrpSpPr>
        <p:grpSpPr>
          <a:xfrm>
            <a:off x="10201886" y="1089466"/>
            <a:ext cx="5231612" cy="3513867"/>
            <a:chOff x="6169562" y="1629633"/>
            <a:chExt cx="5231612" cy="3513867"/>
          </a:xfrm>
        </p:grpSpPr>
        <p:sp>
          <p:nvSpPr>
            <p:cNvPr id="13" name="Subtitle 2">
              <a:extLst>
                <a:ext uri="{FF2B5EF4-FFF2-40B4-BE49-F238E27FC236}">
                  <a16:creationId xmlns:a16="http://schemas.microsoft.com/office/drawing/2014/main" id="{3234AB66-B355-4BF3-BF83-7B617931DD3B}"/>
                </a:ext>
              </a:extLst>
            </p:cNvPr>
            <p:cNvSpPr txBox="1">
              <a:spLocks/>
            </p:cNvSpPr>
            <p:nvPr/>
          </p:nvSpPr>
          <p:spPr>
            <a:xfrm>
              <a:off x="6169562" y="3186322"/>
              <a:ext cx="5231612" cy="195717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 They're not all perfectly straight. </a:t>
              </a:r>
            </a:p>
          </p:txBody>
        </p:sp>
        <p:sp>
          <p:nvSpPr>
            <p:cNvPr id="22" name="Subtitle 2">
              <a:extLst>
                <a:ext uri="{FF2B5EF4-FFF2-40B4-BE49-F238E27FC236}">
                  <a16:creationId xmlns:a16="http://schemas.microsoft.com/office/drawing/2014/main" id="{65528ECE-2DFE-45A7-B01D-BB6277589DF7}"/>
                </a:ext>
              </a:extLst>
            </p:cNvPr>
            <p:cNvSpPr txBox="1">
              <a:spLocks/>
            </p:cNvSpPr>
            <p:nvPr/>
          </p:nvSpPr>
          <p:spPr>
            <a:xfrm>
              <a:off x="6169562" y="1629633"/>
              <a:ext cx="5231612" cy="139138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000" b="1" dirty="0">
                  <a:solidFill>
                    <a:schemeClr val="accent2"/>
                  </a:solidFill>
                  <a:latin typeface="+mj-lt"/>
                </a:rPr>
                <a:t>Grew Beautifully with Amazing Team</a:t>
              </a:r>
            </a:p>
          </p:txBody>
        </p:sp>
      </p:grpSp>
      <p:sp>
        <p:nvSpPr>
          <p:cNvPr id="24" name="Subtitle 2">
            <a:extLst>
              <a:ext uri="{FF2B5EF4-FFF2-40B4-BE49-F238E27FC236}">
                <a16:creationId xmlns:a16="http://schemas.microsoft.com/office/drawing/2014/main" id="{BD42A51B-17FE-407B-9BFC-43971AC64C8B}"/>
              </a:ext>
            </a:extLst>
          </p:cNvPr>
          <p:cNvSpPr txBox="1">
            <a:spLocks/>
          </p:cNvSpPr>
          <p:nvPr/>
        </p:nvSpPr>
        <p:spPr>
          <a:xfrm rot="18900000">
            <a:off x="3410506" y="8520328"/>
            <a:ext cx="1137478"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dirty="0">
                <a:solidFill>
                  <a:schemeClr val="accent4"/>
                </a:solidFill>
              </a:rPr>
              <a:t>2018</a:t>
            </a:r>
          </a:p>
        </p:txBody>
      </p:sp>
      <p:grpSp>
        <p:nvGrpSpPr>
          <p:cNvPr id="26" name="Group 25">
            <a:extLst>
              <a:ext uri="{FF2B5EF4-FFF2-40B4-BE49-F238E27FC236}">
                <a16:creationId xmlns:a16="http://schemas.microsoft.com/office/drawing/2014/main" id="{29EF81AB-2327-4E3C-BEA5-55C8FD92CB39}"/>
              </a:ext>
            </a:extLst>
          </p:cNvPr>
          <p:cNvGrpSpPr/>
          <p:nvPr/>
        </p:nvGrpSpPr>
        <p:grpSpPr>
          <a:xfrm>
            <a:off x="5498323" y="5811435"/>
            <a:ext cx="5246767" cy="3513867"/>
            <a:chOff x="6169562" y="1629633"/>
            <a:chExt cx="5246767" cy="3513867"/>
          </a:xfrm>
        </p:grpSpPr>
        <p:sp>
          <p:nvSpPr>
            <p:cNvPr id="27" name="Subtitle 2">
              <a:extLst>
                <a:ext uri="{FF2B5EF4-FFF2-40B4-BE49-F238E27FC236}">
                  <a16:creationId xmlns:a16="http://schemas.microsoft.com/office/drawing/2014/main" id="{405F4C7E-1FB1-48F6-93C4-DB8CB699D971}"/>
                </a:ext>
              </a:extLst>
            </p:cNvPr>
            <p:cNvSpPr txBox="1">
              <a:spLocks/>
            </p:cNvSpPr>
            <p:nvPr/>
          </p:nvSpPr>
          <p:spPr>
            <a:xfrm>
              <a:off x="6169562" y="3186322"/>
              <a:ext cx="5231612" cy="195717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 They're not all perfectly straight. </a:t>
              </a:r>
            </a:p>
          </p:txBody>
        </p:sp>
        <p:sp>
          <p:nvSpPr>
            <p:cNvPr id="28" name="Subtitle 2">
              <a:extLst>
                <a:ext uri="{FF2B5EF4-FFF2-40B4-BE49-F238E27FC236}">
                  <a16:creationId xmlns:a16="http://schemas.microsoft.com/office/drawing/2014/main" id="{AD7627A1-67F8-4462-B35E-C3073E67152A}"/>
                </a:ext>
              </a:extLst>
            </p:cNvPr>
            <p:cNvSpPr txBox="1">
              <a:spLocks/>
            </p:cNvSpPr>
            <p:nvPr/>
          </p:nvSpPr>
          <p:spPr>
            <a:xfrm>
              <a:off x="6169562" y="1629633"/>
              <a:ext cx="5246767" cy="139138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000" b="1" dirty="0">
                  <a:solidFill>
                    <a:schemeClr val="accent2"/>
                  </a:solidFill>
                  <a:latin typeface="+mj-lt"/>
                </a:rPr>
                <a:t>Made Many Impact to the Environment</a:t>
              </a:r>
            </a:p>
          </p:txBody>
        </p:sp>
      </p:grpSp>
      <p:sp>
        <p:nvSpPr>
          <p:cNvPr id="3" name="Picture Placeholder 2">
            <a:extLst>
              <a:ext uri="{FF2B5EF4-FFF2-40B4-BE49-F238E27FC236}">
                <a16:creationId xmlns:a16="http://schemas.microsoft.com/office/drawing/2014/main" id="{C93F7E0F-A3D4-4CAC-8A3A-6991BF4264FE}"/>
              </a:ext>
            </a:extLst>
          </p:cNvPr>
          <p:cNvSpPr>
            <a:spLocks noGrp="1"/>
          </p:cNvSpPr>
          <p:nvPr>
            <p:ph type="pic" sz="quarter" idx="18"/>
          </p:nvPr>
        </p:nvSpPr>
        <p:spPr/>
      </p:sp>
      <p:sp>
        <p:nvSpPr>
          <p:cNvPr id="5" name="Picture Placeholder 4">
            <a:extLst>
              <a:ext uri="{FF2B5EF4-FFF2-40B4-BE49-F238E27FC236}">
                <a16:creationId xmlns:a16="http://schemas.microsoft.com/office/drawing/2014/main" id="{1F83282B-7790-4896-A723-8929E70D6772}"/>
              </a:ext>
            </a:extLst>
          </p:cNvPr>
          <p:cNvSpPr>
            <a:spLocks noGrp="1"/>
          </p:cNvSpPr>
          <p:nvPr>
            <p:ph type="pic" sz="quarter" idx="22"/>
          </p:nvPr>
        </p:nvSpPr>
        <p:spPr/>
      </p:sp>
      <p:sp>
        <p:nvSpPr>
          <p:cNvPr id="8" name="Picture Placeholder 7">
            <a:extLst>
              <a:ext uri="{FF2B5EF4-FFF2-40B4-BE49-F238E27FC236}">
                <a16:creationId xmlns:a16="http://schemas.microsoft.com/office/drawing/2014/main" id="{D740845E-9833-41DC-94BD-33B2962D4AFE}"/>
              </a:ext>
            </a:extLst>
          </p:cNvPr>
          <p:cNvSpPr>
            <a:spLocks noGrp="1"/>
          </p:cNvSpPr>
          <p:nvPr>
            <p:ph type="pic" sz="quarter" idx="21"/>
          </p:nvPr>
        </p:nvSpPr>
        <p:spPr/>
      </p:sp>
    </p:spTree>
    <p:extLst>
      <p:ext uri="{BB962C8B-B14F-4D97-AF65-F5344CB8AC3E}">
        <p14:creationId xmlns:p14="http://schemas.microsoft.com/office/powerpoint/2010/main" val="325508943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1F521D0-F1D5-4067-8573-DFF057B2C200}"/>
              </a:ext>
            </a:extLst>
          </p:cNvPr>
          <p:cNvSpPr/>
          <p:nvPr/>
        </p:nvSpPr>
        <p:spPr>
          <a:xfrm>
            <a:off x="711202" y="4002835"/>
            <a:ext cx="10221841" cy="44875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a:extLst>
              <a:ext uri="{FF2B5EF4-FFF2-40B4-BE49-F238E27FC236}">
                <a16:creationId xmlns:a16="http://schemas.microsoft.com/office/drawing/2014/main" id="{9F7E20DD-9C8D-4CD1-88D7-745C286D2E4E}"/>
              </a:ext>
            </a:extLst>
          </p:cNvPr>
          <p:cNvSpPr>
            <a:spLocks noGrp="1"/>
          </p:cNvSpPr>
          <p:nvPr>
            <p:ph type="pic" sz="quarter" idx="13"/>
          </p:nvPr>
        </p:nvSpPr>
        <p:spPr/>
      </p:sp>
      <p:sp>
        <p:nvSpPr>
          <p:cNvPr id="39" name="Subtitle 2">
            <a:extLst>
              <a:ext uri="{FF2B5EF4-FFF2-40B4-BE49-F238E27FC236}">
                <a16:creationId xmlns:a16="http://schemas.microsoft.com/office/drawing/2014/main" id="{B4A03706-6187-4F01-83D9-058674E68C71}"/>
              </a:ext>
            </a:extLst>
          </p:cNvPr>
          <p:cNvSpPr txBox="1">
            <a:spLocks/>
          </p:cNvSpPr>
          <p:nvPr/>
        </p:nvSpPr>
        <p:spPr>
          <a:xfrm>
            <a:off x="711202" y="8880128"/>
            <a:ext cx="6199996" cy="75089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2800" dirty="0" err="1">
                <a:solidFill>
                  <a:schemeClr val="tx1">
                    <a:lumMod val="75000"/>
                    <a:lumOff val="25000"/>
                  </a:schemeClr>
                </a:solidFill>
              </a:rPr>
              <a:t>Naturae</a:t>
            </a:r>
            <a:r>
              <a:rPr lang="en-US" sz="2800" dirty="0">
                <a:solidFill>
                  <a:schemeClr val="tx1">
                    <a:lumMod val="75000"/>
                    <a:lumOff val="25000"/>
                  </a:schemeClr>
                </a:solidFill>
              </a:rPr>
              <a:t> Presentation</a:t>
            </a:r>
          </a:p>
        </p:txBody>
      </p:sp>
      <p:sp>
        <p:nvSpPr>
          <p:cNvPr id="44" name="Subtitle 2">
            <a:extLst>
              <a:ext uri="{FF2B5EF4-FFF2-40B4-BE49-F238E27FC236}">
                <a16:creationId xmlns:a16="http://schemas.microsoft.com/office/drawing/2014/main" id="{80DD173E-F13C-428A-B188-1E315A18D683}"/>
              </a:ext>
            </a:extLst>
          </p:cNvPr>
          <p:cNvSpPr txBox="1">
            <a:spLocks/>
          </p:cNvSpPr>
          <p:nvPr/>
        </p:nvSpPr>
        <p:spPr>
          <a:xfrm>
            <a:off x="1471682" y="5950924"/>
            <a:ext cx="5122795" cy="1790631"/>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 They're not all perfectly straight. </a:t>
            </a:r>
          </a:p>
        </p:txBody>
      </p:sp>
      <p:sp>
        <p:nvSpPr>
          <p:cNvPr id="45" name="Subtitle 2">
            <a:extLst>
              <a:ext uri="{FF2B5EF4-FFF2-40B4-BE49-F238E27FC236}">
                <a16:creationId xmlns:a16="http://schemas.microsoft.com/office/drawing/2014/main" id="{1A39E03E-DEC6-47CA-9284-52203866DE37}"/>
              </a:ext>
            </a:extLst>
          </p:cNvPr>
          <p:cNvSpPr txBox="1">
            <a:spLocks/>
          </p:cNvSpPr>
          <p:nvPr/>
        </p:nvSpPr>
        <p:spPr>
          <a:xfrm>
            <a:off x="1458498" y="4677925"/>
            <a:ext cx="5135979" cy="1112933"/>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6000" b="1" dirty="0">
                <a:solidFill>
                  <a:schemeClr val="accent2"/>
                </a:solidFill>
                <a:latin typeface="+mj-lt"/>
              </a:rPr>
              <a:t>Our Services</a:t>
            </a:r>
          </a:p>
        </p:txBody>
      </p:sp>
      <p:sp>
        <p:nvSpPr>
          <p:cNvPr id="46" name="Rectangle 45">
            <a:extLst>
              <a:ext uri="{FF2B5EF4-FFF2-40B4-BE49-F238E27FC236}">
                <a16:creationId xmlns:a16="http://schemas.microsoft.com/office/drawing/2014/main" id="{58EBF7DB-9DAE-436C-835C-EB76DA9A3F87}"/>
              </a:ext>
            </a:extLst>
          </p:cNvPr>
          <p:cNvSpPr/>
          <p:nvPr/>
        </p:nvSpPr>
        <p:spPr>
          <a:xfrm>
            <a:off x="7354957" y="7533945"/>
            <a:ext cx="3578086" cy="9564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Subtitle 2">
            <a:extLst>
              <a:ext uri="{FF2B5EF4-FFF2-40B4-BE49-F238E27FC236}">
                <a16:creationId xmlns:a16="http://schemas.microsoft.com/office/drawing/2014/main" id="{44BE3142-0A2B-4650-A693-FD65129BB119}"/>
              </a:ext>
            </a:extLst>
          </p:cNvPr>
          <p:cNvSpPr txBox="1">
            <a:spLocks/>
          </p:cNvSpPr>
          <p:nvPr/>
        </p:nvSpPr>
        <p:spPr>
          <a:xfrm>
            <a:off x="7684211" y="7561315"/>
            <a:ext cx="2919578" cy="901667"/>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3200" b="1" dirty="0">
                <a:solidFill>
                  <a:schemeClr val="bg1"/>
                </a:solidFill>
              </a:rPr>
              <a:t>View More</a:t>
            </a:r>
          </a:p>
        </p:txBody>
      </p:sp>
      <p:sp>
        <p:nvSpPr>
          <p:cNvPr id="73" name="Diamond 72">
            <a:extLst>
              <a:ext uri="{FF2B5EF4-FFF2-40B4-BE49-F238E27FC236}">
                <a16:creationId xmlns:a16="http://schemas.microsoft.com/office/drawing/2014/main" id="{AF8D0D91-B7A1-4E69-8C37-4CE97A82D614}"/>
              </a:ext>
            </a:extLst>
          </p:cNvPr>
          <p:cNvSpPr/>
          <p:nvPr/>
        </p:nvSpPr>
        <p:spPr>
          <a:xfrm>
            <a:off x="6867929" y="1046973"/>
            <a:ext cx="1114022" cy="111402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23" name="Subtitle 2">
            <a:extLst>
              <a:ext uri="{FF2B5EF4-FFF2-40B4-BE49-F238E27FC236}">
                <a16:creationId xmlns:a16="http://schemas.microsoft.com/office/drawing/2014/main" id="{B4177302-F65E-4D0B-9023-EF83AB177338}"/>
              </a:ext>
            </a:extLst>
          </p:cNvPr>
          <p:cNvSpPr txBox="1">
            <a:spLocks/>
          </p:cNvSpPr>
          <p:nvPr/>
        </p:nvSpPr>
        <p:spPr>
          <a:xfrm>
            <a:off x="6581358" y="2259965"/>
            <a:ext cx="5125284" cy="11588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a:t>
            </a:r>
          </a:p>
        </p:txBody>
      </p:sp>
      <p:sp>
        <p:nvSpPr>
          <p:cNvPr id="70" name="Subtitle 2">
            <a:extLst>
              <a:ext uri="{FF2B5EF4-FFF2-40B4-BE49-F238E27FC236}">
                <a16:creationId xmlns:a16="http://schemas.microsoft.com/office/drawing/2014/main" id="{2995FDB9-8A7F-4626-BE13-9DF4ED5D6B80}"/>
              </a:ext>
            </a:extLst>
          </p:cNvPr>
          <p:cNvSpPr txBox="1">
            <a:spLocks/>
          </p:cNvSpPr>
          <p:nvPr/>
        </p:nvSpPr>
        <p:spPr>
          <a:xfrm>
            <a:off x="8468684" y="687539"/>
            <a:ext cx="3237958" cy="108875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a:solidFill>
                  <a:schemeClr val="accent3"/>
                </a:solidFill>
                <a:latin typeface="+mj-lt"/>
              </a:rPr>
              <a:t>Seeding High Quality Seeds</a:t>
            </a:r>
          </a:p>
        </p:txBody>
      </p:sp>
      <p:sp>
        <p:nvSpPr>
          <p:cNvPr id="72" name="Diamond 71">
            <a:extLst>
              <a:ext uri="{FF2B5EF4-FFF2-40B4-BE49-F238E27FC236}">
                <a16:creationId xmlns:a16="http://schemas.microsoft.com/office/drawing/2014/main" id="{228F1D16-AC59-46E4-A56C-FB1C77F8C2AF}"/>
              </a:ext>
            </a:extLst>
          </p:cNvPr>
          <p:cNvSpPr/>
          <p:nvPr/>
        </p:nvSpPr>
        <p:spPr>
          <a:xfrm>
            <a:off x="6677971" y="484947"/>
            <a:ext cx="1493938" cy="1493938"/>
          </a:xfrm>
          <a:prstGeom prst="diamon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85" name="Diamond 84">
            <a:extLst>
              <a:ext uri="{FF2B5EF4-FFF2-40B4-BE49-F238E27FC236}">
                <a16:creationId xmlns:a16="http://schemas.microsoft.com/office/drawing/2014/main" id="{C9745D0C-B32E-4E82-A136-5B53F6E52E8C}"/>
              </a:ext>
            </a:extLst>
          </p:cNvPr>
          <p:cNvSpPr/>
          <p:nvPr/>
        </p:nvSpPr>
        <p:spPr>
          <a:xfrm>
            <a:off x="997773" y="1046973"/>
            <a:ext cx="1114022" cy="111402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86" name="Subtitle 2">
            <a:extLst>
              <a:ext uri="{FF2B5EF4-FFF2-40B4-BE49-F238E27FC236}">
                <a16:creationId xmlns:a16="http://schemas.microsoft.com/office/drawing/2014/main" id="{9482D335-B173-457D-A4EE-DC12AA8E37E7}"/>
              </a:ext>
            </a:extLst>
          </p:cNvPr>
          <p:cNvSpPr txBox="1">
            <a:spLocks/>
          </p:cNvSpPr>
          <p:nvPr/>
        </p:nvSpPr>
        <p:spPr>
          <a:xfrm>
            <a:off x="711202" y="2259965"/>
            <a:ext cx="5125284" cy="11588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a:t>
            </a:r>
          </a:p>
        </p:txBody>
      </p:sp>
      <p:sp>
        <p:nvSpPr>
          <p:cNvPr id="87" name="Subtitle 2">
            <a:extLst>
              <a:ext uri="{FF2B5EF4-FFF2-40B4-BE49-F238E27FC236}">
                <a16:creationId xmlns:a16="http://schemas.microsoft.com/office/drawing/2014/main" id="{3D936267-4B14-4F6E-B67C-B75B9E4584B5}"/>
              </a:ext>
            </a:extLst>
          </p:cNvPr>
          <p:cNvSpPr txBox="1">
            <a:spLocks/>
          </p:cNvSpPr>
          <p:nvPr/>
        </p:nvSpPr>
        <p:spPr>
          <a:xfrm>
            <a:off x="2598528" y="687539"/>
            <a:ext cx="3237958" cy="108875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a:solidFill>
                  <a:schemeClr val="accent3"/>
                </a:solidFill>
                <a:latin typeface="+mj-lt"/>
              </a:rPr>
              <a:t>Preparing Best Soil</a:t>
            </a:r>
          </a:p>
        </p:txBody>
      </p:sp>
      <p:sp>
        <p:nvSpPr>
          <p:cNvPr id="88" name="Diamond 87">
            <a:extLst>
              <a:ext uri="{FF2B5EF4-FFF2-40B4-BE49-F238E27FC236}">
                <a16:creationId xmlns:a16="http://schemas.microsoft.com/office/drawing/2014/main" id="{9AAE2DAC-C4A8-46FB-9081-24B2B25A3469}"/>
              </a:ext>
            </a:extLst>
          </p:cNvPr>
          <p:cNvSpPr/>
          <p:nvPr/>
        </p:nvSpPr>
        <p:spPr>
          <a:xfrm>
            <a:off x="807815" y="484947"/>
            <a:ext cx="1493938" cy="1493938"/>
          </a:xfrm>
          <a:prstGeom prst="diamon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90" name="Diamond 89">
            <a:extLst>
              <a:ext uri="{FF2B5EF4-FFF2-40B4-BE49-F238E27FC236}">
                <a16:creationId xmlns:a16="http://schemas.microsoft.com/office/drawing/2014/main" id="{EC3A6208-67E6-489F-AA78-498C727E6284}"/>
              </a:ext>
            </a:extLst>
          </p:cNvPr>
          <p:cNvSpPr/>
          <p:nvPr/>
        </p:nvSpPr>
        <p:spPr>
          <a:xfrm>
            <a:off x="12738085" y="1046973"/>
            <a:ext cx="1114022" cy="111402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91" name="Subtitle 2">
            <a:extLst>
              <a:ext uri="{FF2B5EF4-FFF2-40B4-BE49-F238E27FC236}">
                <a16:creationId xmlns:a16="http://schemas.microsoft.com/office/drawing/2014/main" id="{9B7CA19C-9F6F-4930-B5F8-3F14215D7203}"/>
              </a:ext>
            </a:extLst>
          </p:cNvPr>
          <p:cNvSpPr txBox="1">
            <a:spLocks/>
          </p:cNvSpPr>
          <p:nvPr/>
        </p:nvSpPr>
        <p:spPr>
          <a:xfrm>
            <a:off x="12451514" y="2259965"/>
            <a:ext cx="5125284" cy="11588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a:t>
            </a:r>
          </a:p>
        </p:txBody>
      </p:sp>
      <p:sp>
        <p:nvSpPr>
          <p:cNvPr id="92" name="Subtitle 2">
            <a:extLst>
              <a:ext uri="{FF2B5EF4-FFF2-40B4-BE49-F238E27FC236}">
                <a16:creationId xmlns:a16="http://schemas.microsoft.com/office/drawing/2014/main" id="{D768B02E-83B3-4902-B6E7-9E09BB76979E}"/>
              </a:ext>
            </a:extLst>
          </p:cNvPr>
          <p:cNvSpPr txBox="1">
            <a:spLocks/>
          </p:cNvSpPr>
          <p:nvPr/>
        </p:nvSpPr>
        <p:spPr>
          <a:xfrm>
            <a:off x="14338840" y="687539"/>
            <a:ext cx="3237958" cy="108875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a:solidFill>
                  <a:schemeClr val="accent3"/>
                </a:solidFill>
                <a:latin typeface="+mj-lt"/>
              </a:rPr>
              <a:t>Watering the Seeds</a:t>
            </a:r>
          </a:p>
        </p:txBody>
      </p:sp>
      <p:sp>
        <p:nvSpPr>
          <p:cNvPr id="93" name="Diamond 92">
            <a:extLst>
              <a:ext uri="{FF2B5EF4-FFF2-40B4-BE49-F238E27FC236}">
                <a16:creationId xmlns:a16="http://schemas.microsoft.com/office/drawing/2014/main" id="{AF3DB745-8B91-4463-9641-452E0604EE31}"/>
              </a:ext>
            </a:extLst>
          </p:cNvPr>
          <p:cNvSpPr/>
          <p:nvPr/>
        </p:nvSpPr>
        <p:spPr>
          <a:xfrm>
            <a:off x="12548127" y="484947"/>
            <a:ext cx="1493938" cy="1493938"/>
          </a:xfrm>
          <a:prstGeom prst="diamon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nvGrpSpPr>
          <p:cNvPr id="13" name="Group 12">
            <a:extLst>
              <a:ext uri="{FF2B5EF4-FFF2-40B4-BE49-F238E27FC236}">
                <a16:creationId xmlns:a16="http://schemas.microsoft.com/office/drawing/2014/main" id="{5E7AE11E-AC2F-4A3A-8D37-2A9B8F98D985}"/>
              </a:ext>
            </a:extLst>
          </p:cNvPr>
          <p:cNvGrpSpPr/>
          <p:nvPr/>
        </p:nvGrpSpPr>
        <p:grpSpPr>
          <a:xfrm>
            <a:off x="1267086" y="949874"/>
            <a:ext cx="575396" cy="564084"/>
            <a:chOff x="19665951" y="-1839913"/>
            <a:chExt cx="2987675" cy="2928938"/>
          </a:xfrm>
          <a:solidFill>
            <a:schemeClr val="accent4"/>
          </a:solidFill>
        </p:grpSpPr>
        <p:sp>
          <p:nvSpPr>
            <p:cNvPr id="11" name="Freeform 5">
              <a:extLst>
                <a:ext uri="{FF2B5EF4-FFF2-40B4-BE49-F238E27FC236}">
                  <a16:creationId xmlns:a16="http://schemas.microsoft.com/office/drawing/2014/main" id="{A74900F6-C55E-4317-81A6-F8B72CB0912D}"/>
                </a:ext>
              </a:extLst>
            </p:cNvPr>
            <p:cNvSpPr>
              <a:spLocks noEditPoints="1"/>
            </p:cNvSpPr>
            <p:nvPr/>
          </p:nvSpPr>
          <p:spPr bwMode="auto">
            <a:xfrm>
              <a:off x="20043776" y="542925"/>
              <a:ext cx="169863" cy="168275"/>
            </a:xfrm>
            <a:custGeom>
              <a:avLst/>
              <a:gdLst>
                <a:gd name="T0" fmla="*/ 120 w 120"/>
                <a:gd name="T1" fmla="*/ 60 h 120"/>
                <a:gd name="T2" fmla="*/ 60 w 120"/>
                <a:gd name="T3" fmla="*/ 120 h 120"/>
                <a:gd name="T4" fmla="*/ 0 w 120"/>
                <a:gd name="T5" fmla="*/ 60 h 120"/>
                <a:gd name="T6" fmla="*/ 60 w 120"/>
                <a:gd name="T7" fmla="*/ 0 h 120"/>
                <a:gd name="T8" fmla="*/ 120 w 120"/>
                <a:gd name="T9" fmla="*/ 60 h 120"/>
                <a:gd name="T10" fmla="*/ 120 w 120"/>
                <a:gd name="T11" fmla="*/ 60 h 120"/>
                <a:gd name="T12" fmla="*/ 120 w 120"/>
                <a:gd name="T13" fmla="*/ 60 h 120"/>
              </a:gdLst>
              <a:ahLst/>
              <a:cxnLst>
                <a:cxn ang="0">
                  <a:pos x="T0" y="T1"/>
                </a:cxn>
                <a:cxn ang="0">
                  <a:pos x="T2" y="T3"/>
                </a:cxn>
                <a:cxn ang="0">
                  <a:pos x="T4" y="T5"/>
                </a:cxn>
                <a:cxn ang="0">
                  <a:pos x="T6" y="T7"/>
                </a:cxn>
                <a:cxn ang="0">
                  <a:pos x="T8" y="T9"/>
                </a:cxn>
                <a:cxn ang="0">
                  <a:pos x="T10" y="T11"/>
                </a:cxn>
                <a:cxn ang="0">
                  <a:pos x="T12" y="T13"/>
                </a:cxn>
              </a:cxnLst>
              <a:rect l="0" t="0" r="r" b="b"/>
              <a:pathLst>
                <a:path w="120" h="120">
                  <a:moveTo>
                    <a:pt x="120" y="60"/>
                  </a:moveTo>
                  <a:cubicBezTo>
                    <a:pt x="120" y="93"/>
                    <a:pt x="93" y="120"/>
                    <a:pt x="60" y="120"/>
                  </a:cubicBezTo>
                  <a:cubicBezTo>
                    <a:pt x="27" y="120"/>
                    <a:pt x="0" y="93"/>
                    <a:pt x="0" y="60"/>
                  </a:cubicBezTo>
                  <a:cubicBezTo>
                    <a:pt x="0" y="27"/>
                    <a:pt x="27" y="0"/>
                    <a:pt x="60" y="0"/>
                  </a:cubicBezTo>
                  <a:cubicBezTo>
                    <a:pt x="93" y="0"/>
                    <a:pt x="120" y="27"/>
                    <a:pt x="120" y="60"/>
                  </a:cubicBezTo>
                  <a:close/>
                  <a:moveTo>
                    <a:pt x="120" y="60"/>
                  </a:moveTo>
                  <a:cubicBezTo>
                    <a:pt x="120" y="60"/>
                    <a:pt x="120" y="60"/>
                    <a:pt x="120"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6">
              <a:extLst>
                <a:ext uri="{FF2B5EF4-FFF2-40B4-BE49-F238E27FC236}">
                  <a16:creationId xmlns:a16="http://schemas.microsoft.com/office/drawing/2014/main" id="{940DC0CF-AFB5-4984-9291-E822F8CFAFCC}"/>
                </a:ext>
              </a:extLst>
            </p:cNvPr>
            <p:cNvSpPr>
              <a:spLocks noEditPoints="1"/>
            </p:cNvSpPr>
            <p:nvPr/>
          </p:nvSpPr>
          <p:spPr bwMode="auto">
            <a:xfrm>
              <a:off x="19665951" y="-1839913"/>
              <a:ext cx="2987675" cy="2928938"/>
            </a:xfrm>
            <a:custGeom>
              <a:avLst/>
              <a:gdLst>
                <a:gd name="T0" fmla="*/ 2039 w 2118"/>
                <a:gd name="T1" fmla="*/ 292 h 2084"/>
                <a:gd name="T2" fmla="*/ 1977 w 2118"/>
                <a:gd name="T3" fmla="*/ 107 h 2084"/>
                <a:gd name="T4" fmla="*/ 1792 w 2118"/>
                <a:gd name="T5" fmla="*/ 45 h 2084"/>
                <a:gd name="T6" fmla="*/ 1432 w 2118"/>
                <a:gd name="T7" fmla="*/ 29 h 2084"/>
                <a:gd name="T8" fmla="*/ 1118 w 2118"/>
                <a:gd name="T9" fmla="*/ 204 h 2084"/>
                <a:gd name="T10" fmla="*/ 704 w 2118"/>
                <a:gd name="T11" fmla="*/ 617 h 2084"/>
                <a:gd name="T12" fmla="*/ 872 w 2118"/>
                <a:gd name="T13" fmla="*/ 902 h 2084"/>
                <a:gd name="T14" fmla="*/ 116 w 2118"/>
                <a:gd name="T15" fmla="*/ 1544 h 2084"/>
                <a:gd name="T16" fmla="*/ 116 w 2118"/>
                <a:gd name="T17" fmla="*/ 1967 h 2084"/>
                <a:gd name="T18" fmla="*/ 117 w 2118"/>
                <a:gd name="T19" fmla="*/ 1968 h 2084"/>
                <a:gd name="T20" fmla="*/ 540 w 2118"/>
                <a:gd name="T21" fmla="*/ 1968 h 2084"/>
                <a:gd name="T22" fmla="*/ 1183 w 2118"/>
                <a:gd name="T23" fmla="*/ 1210 h 2084"/>
                <a:gd name="T24" fmla="*/ 1458 w 2118"/>
                <a:gd name="T25" fmla="*/ 1375 h 2084"/>
                <a:gd name="T26" fmla="*/ 1880 w 2118"/>
                <a:gd name="T27" fmla="*/ 966 h 2084"/>
                <a:gd name="T28" fmla="*/ 2039 w 2118"/>
                <a:gd name="T29" fmla="*/ 292 h 2084"/>
                <a:gd name="T30" fmla="*/ 458 w 2118"/>
                <a:gd name="T31" fmla="*/ 1880 h 2084"/>
                <a:gd name="T32" fmla="*/ 455 w 2118"/>
                <a:gd name="T33" fmla="*/ 1883 h 2084"/>
                <a:gd name="T34" fmla="*/ 201 w 2118"/>
                <a:gd name="T35" fmla="*/ 1883 h 2084"/>
                <a:gd name="T36" fmla="*/ 201 w 2118"/>
                <a:gd name="T37" fmla="*/ 1629 h 2084"/>
                <a:gd name="T38" fmla="*/ 204 w 2118"/>
                <a:gd name="T39" fmla="*/ 1626 h 2084"/>
                <a:gd name="T40" fmla="*/ 718 w 2118"/>
                <a:gd name="T41" fmla="*/ 1189 h 2084"/>
                <a:gd name="T42" fmla="*/ 895 w 2118"/>
                <a:gd name="T43" fmla="*/ 1366 h 2084"/>
                <a:gd name="T44" fmla="*/ 458 w 2118"/>
                <a:gd name="T45" fmla="*/ 1880 h 2084"/>
                <a:gd name="T46" fmla="*/ 972 w 2118"/>
                <a:gd name="T47" fmla="*/ 1274 h 2084"/>
                <a:gd name="T48" fmla="*/ 810 w 2118"/>
                <a:gd name="T49" fmla="*/ 1112 h 2084"/>
                <a:gd name="T50" fmla="*/ 1269 w 2118"/>
                <a:gd name="T51" fmla="*/ 724 h 2084"/>
                <a:gd name="T52" fmla="*/ 1360 w 2118"/>
                <a:gd name="T53" fmla="*/ 815 h 2084"/>
                <a:gd name="T54" fmla="*/ 972 w 2118"/>
                <a:gd name="T55" fmla="*/ 1274 h 2084"/>
                <a:gd name="T56" fmla="*/ 1796 w 2118"/>
                <a:gd name="T57" fmla="*/ 881 h 2084"/>
                <a:gd name="T58" fmla="*/ 1441 w 2118"/>
                <a:gd name="T59" fmla="*/ 1225 h 2084"/>
                <a:gd name="T60" fmla="*/ 1261 w 2118"/>
                <a:gd name="T61" fmla="*/ 1117 h 2084"/>
                <a:gd name="T62" fmla="*/ 1523 w 2118"/>
                <a:gd name="T63" fmla="*/ 808 h 2084"/>
                <a:gd name="T64" fmla="*/ 1276 w 2118"/>
                <a:gd name="T65" fmla="*/ 561 h 2084"/>
                <a:gd name="T66" fmla="*/ 965 w 2118"/>
                <a:gd name="T67" fmla="*/ 824 h 2084"/>
                <a:gd name="T68" fmla="*/ 855 w 2118"/>
                <a:gd name="T69" fmla="*/ 637 h 2084"/>
                <a:gd name="T70" fmla="*/ 1202 w 2118"/>
                <a:gd name="T71" fmla="*/ 289 h 2084"/>
                <a:gd name="T72" fmla="*/ 1754 w 2118"/>
                <a:gd name="T73" fmla="*/ 158 h 2084"/>
                <a:gd name="T74" fmla="*/ 1883 w 2118"/>
                <a:gd name="T75" fmla="*/ 201 h 2084"/>
                <a:gd name="T76" fmla="*/ 1926 w 2118"/>
                <a:gd name="T77" fmla="*/ 330 h 2084"/>
                <a:gd name="T78" fmla="*/ 1796 w 2118"/>
                <a:gd name="T79" fmla="*/ 881 h 2084"/>
                <a:gd name="T80" fmla="*/ 1796 w 2118"/>
                <a:gd name="T81" fmla="*/ 881 h 2084"/>
                <a:gd name="T82" fmla="*/ 1796 w 2118"/>
                <a:gd name="T83" fmla="*/ 881 h 2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8" h="2084">
                  <a:moveTo>
                    <a:pt x="2039" y="292"/>
                  </a:moveTo>
                  <a:cubicBezTo>
                    <a:pt x="1977" y="107"/>
                    <a:pt x="1977" y="107"/>
                    <a:pt x="1977" y="107"/>
                  </a:cubicBezTo>
                  <a:cubicBezTo>
                    <a:pt x="1792" y="45"/>
                    <a:pt x="1792" y="45"/>
                    <a:pt x="1792" y="45"/>
                  </a:cubicBezTo>
                  <a:cubicBezTo>
                    <a:pt x="1676" y="6"/>
                    <a:pt x="1551" y="0"/>
                    <a:pt x="1432" y="29"/>
                  </a:cubicBezTo>
                  <a:cubicBezTo>
                    <a:pt x="1313" y="57"/>
                    <a:pt x="1204" y="117"/>
                    <a:pt x="1118" y="204"/>
                  </a:cubicBezTo>
                  <a:cubicBezTo>
                    <a:pt x="704" y="617"/>
                    <a:pt x="704" y="617"/>
                    <a:pt x="704" y="617"/>
                  </a:cubicBezTo>
                  <a:cubicBezTo>
                    <a:pt x="872" y="902"/>
                    <a:pt x="872" y="902"/>
                    <a:pt x="872" y="902"/>
                  </a:cubicBezTo>
                  <a:cubicBezTo>
                    <a:pt x="135" y="1526"/>
                    <a:pt x="125" y="1535"/>
                    <a:pt x="116" y="1544"/>
                  </a:cubicBezTo>
                  <a:cubicBezTo>
                    <a:pt x="0" y="1661"/>
                    <a:pt x="0" y="1851"/>
                    <a:pt x="116" y="1967"/>
                  </a:cubicBezTo>
                  <a:cubicBezTo>
                    <a:pt x="117" y="1968"/>
                    <a:pt x="117" y="1968"/>
                    <a:pt x="117" y="1968"/>
                  </a:cubicBezTo>
                  <a:cubicBezTo>
                    <a:pt x="233" y="2084"/>
                    <a:pt x="423" y="2084"/>
                    <a:pt x="540" y="1968"/>
                  </a:cubicBezTo>
                  <a:cubicBezTo>
                    <a:pt x="549" y="1959"/>
                    <a:pt x="554" y="1954"/>
                    <a:pt x="1183" y="1210"/>
                  </a:cubicBezTo>
                  <a:cubicBezTo>
                    <a:pt x="1458" y="1375"/>
                    <a:pt x="1458" y="1375"/>
                    <a:pt x="1458" y="1375"/>
                  </a:cubicBezTo>
                  <a:cubicBezTo>
                    <a:pt x="1880" y="966"/>
                    <a:pt x="1880" y="966"/>
                    <a:pt x="1880" y="966"/>
                  </a:cubicBezTo>
                  <a:cubicBezTo>
                    <a:pt x="2056" y="790"/>
                    <a:pt x="2118" y="529"/>
                    <a:pt x="2039" y="292"/>
                  </a:cubicBezTo>
                  <a:close/>
                  <a:moveTo>
                    <a:pt x="458" y="1880"/>
                  </a:moveTo>
                  <a:cubicBezTo>
                    <a:pt x="457" y="1881"/>
                    <a:pt x="456" y="1881"/>
                    <a:pt x="455" y="1883"/>
                  </a:cubicBezTo>
                  <a:cubicBezTo>
                    <a:pt x="385" y="1953"/>
                    <a:pt x="271" y="1953"/>
                    <a:pt x="201" y="1883"/>
                  </a:cubicBezTo>
                  <a:cubicBezTo>
                    <a:pt x="131" y="1813"/>
                    <a:pt x="131" y="1699"/>
                    <a:pt x="201" y="1629"/>
                  </a:cubicBezTo>
                  <a:cubicBezTo>
                    <a:pt x="202" y="1628"/>
                    <a:pt x="203" y="1627"/>
                    <a:pt x="204" y="1626"/>
                  </a:cubicBezTo>
                  <a:cubicBezTo>
                    <a:pt x="214" y="1616"/>
                    <a:pt x="315" y="1531"/>
                    <a:pt x="718" y="1189"/>
                  </a:cubicBezTo>
                  <a:cubicBezTo>
                    <a:pt x="895" y="1366"/>
                    <a:pt x="895" y="1366"/>
                    <a:pt x="895" y="1366"/>
                  </a:cubicBezTo>
                  <a:cubicBezTo>
                    <a:pt x="551" y="1772"/>
                    <a:pt x="468" y="1870"/>
                    <a:pt x="458" y="1880"/>
                  </a:cubicBezTo>
                  <a:close/>
                  <a:moveTo>
                    <a:pt x="972" y="1274"/>
                  </a:moveTo>
                  <a:cubicBezTo>
                    <a:pt x="810" y="1112"/>
                    <a:pt x="810" y="1112"/>
                    <a:pt x="810" y="1112"/>
                  </a:cubicBezTo>
                  <a:cubicBezTo>
                    <a:pt x="936" y="1005"/>
                    <a:pt x="1087" y="877"/>
                    <a:pt x="1269" y="724"/>
                  </a:cubicBezTo>
                  <a:cubicBezTo>
                    <a:pt x="1360" y="815"/>
                    <a:pt x="1360" y="815"/>
                    <a:pt x="1360" y="815"/>
                  </a:cubicBezTo>
                  <a:cubicBezTo>
                    <a:pt x="1207" y="997"/>
                    <a:pt x="1079" y="1148"/>
                    <a:pt x="972" y="1274"/>
                  </a:cubicBezTo>
                  <a:close/>
                  <a:moveTo>
                    <a:pt x="1796" y="881"/>
                  </a:moveTo>
                  <a:cubicBezTo>
                    <a:pt x="1441" y="1225"/>
                    <a:pt x="1441" y="1225"/>
                    <a:pt x="1441" y="1225"/>
                  </a:cubicBezTo>
                  <a:cubicBezTo>
                    <a:pt x="1261" y="1117"/>
                    <a:pt x="1261" y="1117"/>
                    <a:pt x="1261" y="1117"/>
                  </a:cubicBezTo>
                  <a:cubicBezTo>
                    <a:pt x="1384" y="972"/>
                    <a:pt x="1472" y="868"/>
                    <a:pt x="1523" y="808"/>
                  </a:cubicBezTo>
                  <a:cubicBezTo>
                    <a:pt x="1276" y="561"/>
                    <a:pt x="1276" y="561"/>
                    <a:pt x="1276" y="561"/>
                  </a:cubicBezTo>
                  <a:cubicBezTo>
                    <a:pt x="1224" y="605"/>
                    <a:pt x="1113" y="698"/>
                    <a:pt x="965" y="824"/>
                  </a:cubicBezTo>
                  <a:cubicBezTo>
                    <a:pt x="855" y="637"/>
                    <a:pt x="855" y="637"/>
                    <a:pt x="855" y="637"/>
                  </a:cubicBezTo>
                  <a:cubicBezTo>
                    <a:pt x="1202" y="289"/>
                    <a:pt x="1202" y="289"/>
                    <a:pt x="1202" y="289"/>
                  </a:cubicBezTo>
                  <a:cubicBezTo>
                    <a:pt x="1348" y="143"/>
                    <a:pt x="1559" y="93"/>
                    <a:pt x="1754" y="158"/>
                  </a:cubicBezTo>
                  <a:cubicBezTo>
                    <a:pt x="1883" y="201"/>
                    <a:pt x="1883" y="201"/>
                    <a:pt x="1883" y="201"/>
                  </a:cubicBezTo>
                  <a:cubicBezTo>
                    <a:pt x="1926" y="330"/>
                    <a:pt x="1926" y="330"/>
                    <a:pt x="1926" y="330"/>
                  </a:cubicBezTo>
                  <a:cubicBezTo>
                    <a:pt x="1990" y="525"/>
                    <a:pt x="1941" y="736"/>
                    <a:pt x="1796" y="881"/>
                  </a:cubicBezTo>
                  <a:close/>
                  <a:moveTo>
                    <a:pt x="1796" y="881"/>
                  </a:moveTo>
                  <a:cubicBezTo>
                    <a:pt x="1796" y="881"/>
                    <a:pt x="1796" y="881"/>
                    <a:pt x="1796" y="88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21">
            <a:extLst>
              <a:ext uri="{FF2B5EF4-FFF2-40B4-BE49-F238E27FC236}">
                <a16:creationId xmlns:a16="http://schemas.microsoft.com/office/drawing/2014/main" id="{37EB74EC-95C5-4B8C-BF24-E58F0A5EBD8B}"/>
              </a:ext>
            </a:extLst>
          </p:cNvPr>
          <p:cNvGrpSpPr/>
          <p:nvPr/>
        </p:nvGrpSpPr>
        <p:grpSpPr>
          <a:xfrm>
            <a:off x="7146873" y="955072"/>
            <a:ext cx="556134" cy="553688"/>
            <a:chOff x="19702463" y="2159000"/>
            <a:chExt cx="2887663" cy="2874962"/>
          </a:xfrm>
          <a:solidFill>
            <a:schemeClr val="accent4"/>
          </a:solidFill>
        </p:grpSpPr>
        <p:sp>
          <p:nvSpPr>
            <p:cNvPr id="16" name="Freeform 10">
              <a:extLst>
                <a:ext uri="{FF2B5EF4-FFF2-40B4-BE49-F238E27FC236}">
                  <a16:creationId xmlns:a16="http://schemas.microsoft.com/office/drawing/2014/main" id="{28740A7A-AD7C-4CBC-B1A4-856DD65927A5}"/>
                </a:ext>
              </a:extLst>
            </p:cNvPr>
            <p:cNvSpPr>
              <a:spLocks noEditPoints="1"/>
            </p:cNvSpPr>
            <p:nvPr/>
          </p:nvSpPr>
          <p:spPr bwMode="auto">
            <a:xfrm>
              <a:off x="19964401" y="2159000"/>
              <a:ext cx="2443163" cy="1354137"/>
            </a:xfrm>
            <a:custGeom>
              <a:avLst/>
              <a:gdLst>
                <a:gd name="T0" fmla="*/ 1633 w 1732"/>
                <a:gd name="T1" fmla="*/ 964 h 964"/>
                <a:gd name="T2" fmla="*/ 1732 w 1732"/>
                <a:gd name="T3" fmla="*/ 964 h 964"/>
                <a:gd name="T4" fmla="*/ 1292 w 1732"/>
                <a:gd name="T5" fmla="*/ 125 h 964"/>
                <a:gd name="T6" fmla="*/ 533 w 1732"/>
                <a:gd name="T7" fmla="*/ 125 h 964"/>
                <a:gd name="T8" fmla="*/ 382 w 1732"/>
                <a:gd name="T9" fmla="*/ 0 h 964"/>
                <a:gd name="T10" fmla="*/ 0 w 1732"/>
                <a:gd name="T11" fmla="*/ 387 h 964"/>
                <a:gd name="T12" fmla="*/ 280 w 1732"/>
                <a:gd name="T13" fmla="*/ 639 h 964"/>
                <a:gd name="T14" fmla="*/ 491 w 1732"/>
                <a:gd name="T15" fmla="*/ 724 h 964"/>
                <a:gd name="T16" fmla="*/ 1201 w 1732"/>
                <a:gd name="T17" fmla="*/ 724 h 964"/>
                <a:gd name="T18" fmla="*/ 1633 w 1732"/>
                <a:gd name="T19" fmla="*/ 964 h 964"/>
                <a:gd name="T20" fmla="*/ 1074 w 1732"/>
                <a:gd name="T21" fmla="*/ 484 h 964"/>
                <a:gd name="T22" fmla="*/ 1137 w 1732"/>
                <a:gd name="T23" fmla="*/ 604 h 964"/>
                <a:gd name="T24" fmla="*/ 491 w 1732"/>
                <a:gd name="T25" fmla="*/ 604 h 964"/>
                <a:gd name="T26" fmla="*/ 364 w 1732"/>
                <a:gd name="T27" fmla="*/ 553 h 964"/>
                <a:gd name="T28" fmla="*/ 174 w 1732"/>
                <a:gd name="T29" fmla="*/ 383 h 964"/>
                <a:gd name="T30" fmla="*/ 391 w 1732"/>
                <a:gd name="T31" fmla="*/ 163 h 964"/>
                <a:gd name="T32" fmla="*/ 490 w 1732"/>
                <a:gd name="T33" fmla="*/ 245 h 964"/>
                <a:gd name="T34" fmla="*/ 1219 w 1732"/>
                <a:gd name="T35" fmla="*/ 245 h 964"/>
                <a:gd name="T36" fmla="*/ 1526 w 1732"/>
                <a:gd name="T37" fmla="*/ 829 h 964"/>
                <a:gd name="T38" fmla="*/ 1289 w 1732"/>
                <a:gd name="T39" fmla="*/ 638 h 964"/>
                <a:gd name="T40" fmla="*/ 1147 w 1732"/>
                <a:gd name="T41" fmla="*/ 364 h 964"/>
                <a:gd name="T42" fmla="*/ 694 w 1732"/>
                <a:gd name="T43" fmla="*/ 364 h 964"/>
                <a:gd name="T44" fmla="*/ 694 w 1732"/>
                <a:gd name="T45" fmla="*/ 484 h 964"/>
                <a:gd name="T46" fmla="*/ 1074 w 1732"/>
                <a:gd name="T47" fmla="*/ 484 h 964"/>
                <a:gd name="T48" fmla="*/ 1074 w 1732"/>
                <a:gd name="T49" fmla="*/ 484 h 964"/>
                <a:gd name="T50" fmla="*/ 1074 w 1732"/>
                <a:gd name="T51" fmla="*/ 48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2" h="964">
                  <a:moveTo>
                    <a:pt x="1633" y="964"/>
                  </a:moveTo>
                  <a:cubicBezTo>
                    <a:pt x="1732" y="964"/>
                    <a:pt x="1732" y="964"/>
                    <a:pt x="1732" y="964"/>
                  </a:cubicBezTo>
                  <a:cubicBezTo>
                    <a:pt x="1732" y="964"/>
                    <a:pt x="1377" y="287"/>
                    <a:pt x="1292" y="125"/>
                  </a:cubicBezTo>
                  <a:cubicBezTo>
                    <a:pt x="533" y="125"/>
                    <a:pt x="533" y="125"/>
                    <a:pt x="533" y="125"/>
                  </a:cubicBezTo>
                  <a:cubicBezTo>
                    <a:pt x="382" y="0"/>
                    <a:pt x="382" y="0"/>
                    <a:pt x="382" y="0"/>
                  </a:cubicBezTo>
                  <a:cubicBezTo>
                    <a:pt x="140" y="248"/>
                    <a:pt x="31" y="356"/>
                    <a:pt x="0" y="387"/>
                  </a:cubicBezTo>
                  <a:cubicBezTo>
                    <a:pt x="280" y="639"/>
                    <a:pt x="280" y="639"/>
                    <a:pt x="280" y="639"/>
                  </a:cubicBezTo>
                  <a:cubicBezTo>
                    <a:pt x="336" y="694"/>
                    <a:pt x="410" y="724"/>
                    <a:pt x="491" y="724"/>
                  </a:cubicBezTo>
                  <a:cubicBezTo>
                    <a:pt x="1201" y="724"/>
                    <a:pt x="1201" y="724"/>
                    <a:pt x="1201" y="724"/>
                  </a:cubicBezTo>
                  <a:cubicBezTo>
                    <a:pt x="1292" y="873"/>
                    <a:pt x="1455" y="964"/>
                    <a:pt x="1633" y="964"/>
                  </a:cubicBezTo>
                  <a:close/>
                  <a:moveTo>
                    <a:pt x="1074" y="484"/>
                  </a:moveTo>
                  <a:cubicBezTo>
                    <a:pt x="1137" y="604"/>
                    <a:pt x="1137" y="604"/>
                    <a:pt x="1137" y="604"/>
                  </a:cubicBezTo>
                  <a:cubicBezTo>
                    <a:pt x="491" y="604"/>
                    <a:pt x="491" y="604"/>
                    <a:pt x="491" y="604"/>
                  </a:cubicBezTo>
                  <a:cubicBezTo>
                    <a:pt x="442" y="604"/>
                    <a:pt x="397" y="586"/>
                    <a:pt x="364" y="553"/>
                  </a:cubicBezTo>
                  <a:cubicBezTo>
                    <a:pt x="174" y="383"/>
                    <a:pt x="174" y="383"/>
                    <a:pt x="174" y="383"/>
                  </a:cubicBezTo>
                  <a:cubicBezTo>
                    <a:pt x="261" y="295"/>
                    <a:pt x="344" y="211"/>
                    <a:pt x="391" y="163"/>
                  </a:cubicBezTo>
                  <a:cubicBezTo>
                    <a:pt x="490" y="245"/>
                    <a:pt x="490" y="245"/>
                    <a:pt x="490" y="245"/>
                  </a:cubicBezTo>
                  <a:cubicBezTo>
                    <a:pt x="1219" y="245"/>
                    <a:pt x="1219" y="245"/>
                    <a:pt x="1219" y="245"/>
                  </a:cubicBezTo>
                  <a:cubicBezTo>
                    <a:pt x="1271" y="343"/>
                    <a:pt x="1427" y="642"/>
                    <a:pt x="1526" y="829"/>
                  </a:cubicBezTo>
                  <a:cubicBezTo>
                    <a:pt x="1425" y="801"/>
                    <a:pt x="1339" y="733"/>
                    <a:pt x="1289" y="638"/>
                  </a:cubicBezTo>
                  <a:cubicBezTo>
                    <a:pt x="1147" y="364"/>
                    <a:pt x="1147" y="364"/>
                    <a:pt x="1147" y="364"/>
                  </a:cubicBezTo>
                  <a:cubicBezTo>
                    <a:pt x="694" y="364"/>
                    <a:pt x="694" y="364"/>
                    <a:pt x="694" y="364"/>
                  </a:cubicBezTo>
                  <a:cubicBezTo>
                    <a:pt x="694" y="484"/>
                    <a:pt x="694" y="484"/>
                    <a:pt x="694" y="484"/>
                  </a:cubicBezTo>
                  <a:lnTo>
                    <a:pt x="1074" y="484"/>
                  </a:lnTo>
                  <a:close/>
                  <a:moveTo>
                    <a:pt x="1074" y="484"/>
                  </a:moveTo>
                  <a:cubicBezTo>
                    <a:pt x="1074" y="484"/>
                    <a:pt x="1074" y="484"/>
                    <a:pt x="1074" y="4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1">
              <a:extLst>
                <a:ext uri="{FF2B5EF4-FFF2-40B4-BE49-F238E27FC236}">
                  <a16:creationId xmlns:a16="http://schemas.microsoft.com/office/drawing/2014/main" id="{9E07012F-0FCC-4522-9026-1FAEFB4BF4EE}"/>
                </a:ext>
              </a:extLst>
            </p:cNvPr>
            <p:cNvSpPr>
              <a:spLocks noEditPoints="1"/>
            </p:cNvSpPr>
            <p:nvPr/>
          </p:nvSpPr>
          <p:spPr bwMode="auto">
            <a:xfrm>
              <a:off x="20893088" y="3998913"/>
              <a:ext cx="549275" cy="700087"/>
            </a:xfrm>
            <a:custGeom>
              <a:avLst/>
              <a:gdLst>
                <a:gd name="T0" fmla="*/ 390 w 390"/>
                <a:gd name="T1" fmla="*/ 250 h 499"/>
                <a:gd name="T2" fmla="*/ 226 w 390"/>
                <a:gd name="T3" fmla="*/ 19 h 499"/>
                <a:gd name="T4" fmla="*/ 195 w 390"/>
                <a:gd name="T5" fmla="*/ 0 h 499"/>
                <a:gd name="T6" fmla="*/ 164 w 390"/>
                <a:gd name="T7" fmla="*/ 19 h 499"/>
                <a:gd name="T8" fmla="*/ 0 w 390"/>
                <a:gd name="T9" fmla="*/ 250 h 499"/>
                <a:gd name="T10" fmla="*/ 164 w 390"/>
                <a:gd name="T11" fmla="*/ 481 h 499"/>
                <a:gd name="T12" fmla="*/ 195 w 390"/>
                <a:gd name="T13" fmla="*/ 499 h 499"/>
                <a:gd name="T14" fmla="*/ 226 w 390"/>
                <a:gd name="T15" fmla="*/ 481 h 499"/>
                <a:gd name="T16" fmla="*/ 390 w 390"/>
                <a:gd name="T17" fmla="*/ 250 h 499"/>
                <a:gd name="T18" fmla="*/ 195 w 390"/>
                <a:gd name="T19" fmla="*/ 356 h 499"/>
                <a:gd name="T20" fmla="*/ 120 w 390"/>
                <a:gd name="T21" fmla="*/ 250 h 499"/>
                <a:gd name="T22" fmla="*/ 195 w 390"/>
                <a:gd name="T23" fmla="*/ 143 h 499"/>
                <a:gd name="T24" fmla="*/ 270 w 390"/>
                <a:gd name="T25" fmla="*/ 250 h 499"/>
                <a:gd name="T26" fmla="*/ 195 w 390"/>
                <a:gd name="T27" fmla="*/ 356 h 499"/>
                <a:gd name="T28" fmla="*/ 195 w 390"/>
                <a:gd name="T29" fmla="*/ 356 h 499"/>
                <a:gd name="T30" fmla="*/ 195 w 390"/>
                <a:gd name="T31" fmla="*/ 35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0" h="499">
                  <a:moveTo>
                    <a:pt x="390" y="250"/>
                  </a:moveTo>
                  <a:cubicBezTo>
                    <a:pt x="390" y="120"/>
                    <a:pt x="242" y="29"/>
                    <a:pt x="226" y="19"/>
                  </a:cubicBezTo>
                  <a:cubicBezTo>
                    <a:pt x="195" y="0"/>
                    <a:pt x="195" y="0"/>
                    <a:pt x="195" y="0"/>
                  </a:cubicBezTo>
                  <a:cubicBezTo>
                    <a:pt x="164" y="19"/>
                    <a:pt x="164" y="19"/>
                    <a:pt x="164" y="19"/>
                  </a:cubicBezTo>
                  <a:cubicBezTo>
                    <a:pt x="147" y="29"/>
                    <a:pt x="0" y="120"/>
                    <a:pt x="0" y="250"/>
                  </a:cubicBezTo>
                  <a:cubicBezTo>
                    <a:pt x="0" y="379"/>
                    <a:pt x="147" y="471"/>
                    <a:pt x="164" y="481"/>
                  </a:cubicBezTo>
                  <a:cubicBezTo>
                    <a:pt x="195" y="499"/>
                    <a:pt x="195" y="499"/>
                    <a:pt x="195" y="499"/>
                  </a:cubicBezTo>
                  <a:cubicBezTo>
                    <a:pt x="226" y="481"/>
                    <a:pt x="226" y="481"/>
                    <a:pt x="226" y="481"/>
                  </a:cubicBezTo>
                  <a:cubicBezTo>
                    <a:pt x="242" y="471"/>
                    <a:pt x="390" y="379"/>
                    <a:pt x="390" y="250"/>
                  </a:cubicBezTo>
                  <a:close/>
                  <a:moveTo>
                    <a:pt x="195" y="356"/>
                  </a:moveTo>
                  <a:cubicBezTo>
                    <a:pt x="161" y="329"/>
                    <a:pt x="120" y="286"/>
                    <a:pt x="120" y="250"/>
                  </a:cubicBezTo>
                  <a:cubicBezTo>
                    <a:pt x="120" y="213"/>
                    <a:pt x="160" y="171"/>
                    <a:pt x="195" y="143"/>
                  </a:cubicBezTo>
                  <a:cubicBezTo>
                    <a:pt x="229" y="171"/>
                    <a:pt x="270" y="213"/>
                    <a:pt x="270" y="250"/>
                  </a:cubicBezTo>
                  <a:cubicBezTo>
                    <a:pt x="270" y="287"/>
                    <a:pt x="230" y="329"/>
                    <a:pt x="195" y="356"/>
                  </a:cubicBezTo>
                  <a:close/>
                  <a:moveTo>
                    <a:pt x="195" y="356"/>
                  </a:moveTo>
                  <a:cubicBezTo>
                    <a:pt x="195" y="356"/>
                    <a:pt x="195" y="356"/>
                    <a:pt x="195" y="3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2">
              <a:extLst>
                <a:ext uri="{FF2B5EF4-FFF2-40B4-BE49-F238E27FC236}">
                  <a16:creationId xmlns:a16="http://schemas.microsoft.com/office/drawing/2014/main" id="{29463C7D-0B30-4104-8AEC-F453DFF0002B}"/>
                </a:ext>
              </a:extLst>
            </p:cNvPr>
            <p:cNvSpPr>
              <a:spLocks noEditPoints="1"/>
            </p:cNvSpPr>
            <p:nvPr/>
          </p:nvSpPr>
          <p:spPr bwMode="auto">
            <a:xfrm>
              <a:off x="20281901" y="3481388"/>
              <a:ext cx="703263" cy="547687"/>
            </a:xfrm>
            <a:custGeom>
              <a:avLst/>
              <a:gdLst>
                <a:gd name="T0" fmla="*/ 250 w 499"/>
                <a:gd name="T1" fmla="*/ 0 h 390"/>
                <a:gd name="T2" fmla="*/ 19 w 499"/>
                <a:gd name="T3" fmla="*/ 164 h 390"/>
                <a:gd name="T4" fmla="*/ 0 w 499"/>
                <a:gd name="T5" fmla="*/ 195 h 390"/>
                <a:gd name="T6" fmla="*/ 19 w 499"/>
                <a:gd name="T7" fmla="*/ 226 h 390"/>
                <a:gd name="T8" fmla="*/ 250 w 499"/>
                <a:gd name="T9" fmla="*/ 390 h 390"/>
                <a:gd name="T10" fmla="*/ 481 w 499"/>
                <a:gd name="T11" fmla="*/ 226 h 390"/>
                <a:gd name="T12" fmla="*/ 499 w 499"/>
                <a:gd name="T13" fmla="*/ 195 h 390"/>
                <a:gd name="T14" fmla="*/ 481 w 499"/>
                <a:gd name="T15" fmla="*/ 164 h 390"/>
                <a:gd name="T16" fmla="*/ 250 w 499"/>
                <a:gd name="T17" fmla="*/ 0 h 390"/>
                <a:gd name="T18" fmla="*/ 250 w 499"/>
                <a:gd name="T19" fmla="*/ 270 h 390"/>
                <a:gd name="T20" fmla="*/ 143 w 499"/>
                <a:gd name="T21" fmla="*/ 195 h 390"/>
                <a:gd name="T22" fmla="*/ 250 w 499"/>
                <a:gd name="T23" fmla="*/ 120 h 390"/>
                <a:gd name="T24" fmla="*/ 356 w 499"/>
                <a:gd name="T25" fmla="*/ 195 h 390"/>
                <a:gd name="T26" fmla="*/ 250 w 499"/>
                <a:gd name="T27" fmla="*/ 270 h 390"/>
                <a:gd name="T28" fmla="*/ 250 w 499"/>
                <a:gd name="T29" fmla="*/ 270 h 390"/>
                <a:gd name="T30" fmla="*/ 250 w 499"/>
                <a:gd name="T31" fmla="*/ 27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9" h="390">
                  <a:moveTo>
                    <a:pt x="250" y="0"/>
                  </a:moveTo>
                  <a:cubicBezTo>
                    <a:pt x="120" y="0"/>
                    <a:pt x="29" y="147"/>
                    <a:pt x="19" y="164"/>
                  </a:cubicBezTo>
                  <a:cubicBezTo>
                    <a:pt x="0" y="195"/>
                    <a:pt x="0" y="195"/>
                    <a:pt x="0" y="195"/>
                  </a:cubicBezTo>
                  <a:cubicBezTo>
                    <a:pt x="19" y="226"/>
                    <a:pt x="19" y="226"/>
                    <a:pt x="19" y="226"/>
                  </a:cubicBezTo>
                  <a:cubicBezTo>
                    <a:pt x="29" y="242"/>
                    <a:pt x="120" y="390"/>
                    <a:pt x="250" y="390"/>
                  </a:cubicBezTo>
                  <a:cubicBezTo>
                    <a:pt x="379" y="390"/>
                    <a:pt x="471" y="242"/>
                    <a:pt x="481" y="226"/>
                  </a:cubicBezTo>
                  <a:cubicBezTo>
                    <a:pt x="499" y="195"/>
                    <a:pt x="499" y="195"/>
                    <a:pt x="499" y="195"/>
                  </a:cubicBezTo>
                  <a:cubicBezTo>
                    <a:pt x="481" y="164"/>
                    <a:pt x="481" y="164"/>
                    <a:pt x="481" y="164"/>
                  </a:cubicBezTo>
                  <a:cubicBezTo>
                    <a:pt x="471" y="147"/>
                    <a:pt x="379" y="0"/>
                    <a:pt x="250" y="0"/>
                  </a:cubicBezTo>
                  <a:close/>
                  <a:moveTo>
                    <a:pt x="250" y="270"/>
                  </a:moveTo>
                  <a:cubicBezTo>
                    <a:pt x="213" y="270"/>
                    <a:pt x="171" y="229"/>
                    <a:pt x="143" y="195"/>
                  </a:cubicBezTo>
                  <a:cubicBezTo>
                    <a:pt x="171" y="161"/>
                    <a:pt x="213" y="120"/>
                    <a:pt x="250" y="120"/>
                  </a:cubicBezTo>
                  <a:cubicBezTo>
                    <a:pt x="287" y="120"/>
                    <a:pt x="329" y="160"/>
                    <a:pt x="356" y="195"/>
                  </a:cubicBezTo>
                  <a:cubicBezTo>
                    <a:pt x="329" y="229"/>
                    <a:pt x="287" y="270"/>
                    <a:pt x="250" y="270"/>
                  </a:cubicBezTo>
                  <a:close/>
                  <a:moveTo>
                    <a:pt x="250" y="270"/>
                  </a:moveTo>
                  <a:cubicBezTo>
                    <a:pt x="250" y="270"/>
                    <a:pt x="250" y="270"/>
                    <a:pt x="250" y="2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3">
              <a:extLst>
                <a:ext uri="{FF2B5EF4-FFF2-40B4-BE49-F238E27FC236}">
                  <a16:creationId xmlns:a16="http://schemas.microsoft.com/office/drawing/2014/main" id="{55BC854A-3E4F-4BD6-9107-C4752CB608E3}"/>
                </a:ext>
              </a:extLst>
            </p:cNvPr>
            <p:cNvSpPr>
              <a:spLocks noEditPoints="1"/>
            </p:cNvSpPr>
            <p:nvPr/>
          </p:nvSpPr>
          <p:spPr bwMode="auto">
            <a:xfrm>
              <a:off x="21148676" y="3273425"/>
              <a:ext cx="647700" cy="615950"/>
            </a:xfrm>
            <a:custGeom>
              <a:avLst/>
              <a:gdLst>
                <a:gd name="T0" fmla="*/ 53 w 459"/>
                <a:gd name="T1" fmla="*/ 406 h 438"/>
                <a:gd name="T2" fmla="*/ 88 w 459"/>
                <a:gd name="T3" fmla="*/ 415 h 438"/>
                <a:gd name="T4" fmla="*/ 367 w 459"/>
                <a:gd name="T5" fmla="*/ 367 h 438"/>
                <a:gd name="T6" fmla="*/ 415 w 459"/>
                <a:gd name="T7" fmla="*/ 88 h 438"/>
                <a:gd name="T8" fmla="*/ 406 w 459"/>
                <a:gd name="T9" fmla="*/ 53 h 438"/>
                <a:gd name="T10" fmla="*/ 371 w 459"/>
                <a:gd name="T11" fmla="*/ 45 h 438"/>
                <a:gd name="T12" fmla="*/ 92 w 459"/>
                <a:gd name="T13" fmla="*/ 92 h 438"/>
                <a:gd name="T14" fmla="*/ 45 w 459"/>
                <a:gd name="T15" fmla="*/ 372 h 438"/>
                <a:gd name="T16" fmla="*/ 53 w 459"/>
                <a:gd name="T17" fmla="*/ 406 h 438"/>
                <a:gd name="T18" fmla="*/ 177 w 459"/>
                <a:gd name="T19" fmla="*/ 177 h 438"/>
                <a:gd name="T20" fmla="*/ 305 w 459"/>
                <a:gd name="T21" fmla="*/ 154 h 438"/>
                <a:gd name="T22" fmla="*/ 283 w 459"/>
                <a:gd name="T23" fmla="*/ 283 h 438"/>
                <a:gd name="T24" fmla="*/ 154 w 459"/>
                <a:gd name="T25" fmla="*/ 305 h 438"/>
                <a:gd name="T26" fmla="*/ 177 w 459"/>
                <a:gd name="T27" fmla="*/ 177 h 438"/>
                <a:gd name="T28" fmla="*/ 177 w 459"/>
                <a:gd name="T29" fmla="*/ 177 h 438"/>
                <a:gd name="T30" fmla="*/ 177 w 459"/>
                <a:gd name="T31" fmla="*/ 17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438">
                  <a:moveTo>
                    <a:pt x="53" y="406"/>
                  </a:moveTo>
                  <a:cubicBezTo>
                    <a:pt x="88" y="415"/>
                    <a:pt x="88" y="415"/>
                    <a:pt x="88" y="415"/>
                  </a:cubicBezTo>
                  <a:cubicBezTo>
                    <a:pt x="179" y="438"/>
                    <a:pt x="300" y="434"/>
                    <a:pt x="367" y="367"/>
                  </a:cubicBezTo>
                  <a:cubicBezTo>
                    <a:pt x="459" y="276"/>
                    <a:pt x="420" y="107"/>
                    <a:pt x="415" y="88"/>
                  </a:cubicBezTo>
                  <a:cubicBezTo>
                    <a:pt x="406" y="53"/>
                    <a:pt x="406" y="53"/>
                    <a:pt x="406" y="53"/>
                  </a:cubicBezTo>
                  <a:cubicBezTo>
                    <a:pt x="371" y="45"/>
                    <a:pt x="371" y="45"/>
                    <a:pt x="371" y="45"/>
                  </a:cubicBezTo>
                  <a:cubicBezTo>
                    <a:pt x="353" y="40"/>
                    <a:pt x="184" y="0"/>
                    <a:pt x="92" y="92"/>
                  </a:cubicBezTo>
                  <a:cubicBezTo>
                    <a:pt x="0" y="184"/>
                    <a:pt x="40" y="353"/>
                    <a:pt x="45" y="372"/>
                  </a:cubicBezTo>
                  <a:lnTo>
                    <a:pt x="53" y="406"/>
                  </a:lnTo>
                  <a:close/>
                  <a:moveTo>
                    <a:pt x="177" y="177"/>
                  </a:moveTo>
                  <a:cubicBezTo>
                    <a:pt x="203" y="151"/>
                    <a:pt x="261" y="149"/>
                    <a:pt x="305" y="154"/>
                  </a:cubicBezTo>
                  <a:cubicBezTo>
                    <a:pt x="310" y="198"/>
                    <a:pt x="309" y="257"/>
                    <a:pt x="283" y="283"/>
                  </a:cubicBezTo>
                  <a:cubicBezTo>
                    <a:pt x="257" y="309"/>
                    <a:pt x="198" y="310"/>
                    <a:pt x="154" y="305"/>
                  </a:cubicBezTo>
                  <a:cubicBezTo>
                    <a:pt x="149" y="262"/>
                    <a:pt x="151" y="203"/>
                    <a:pt x="177" y="177"/>
                  </a:cubicBezTo>
                  <a:close/>
                  <a:moveTo>
                    <a:pt x="177" y="177"/>
                  </a:moveTo>
                  <a:cubicBezTo>
                    <a:pt x="177" y="177"/>
                    <a:pt x="177" y="177"/>
                    <a:pt x="177" y="1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4">
              <a:extLst>
                <a:ext uri="{FF2B5EF4-FFF2-40B4-BE49-F238E27FC236}">
                  <a16:creationId xmlns:a16="http://schemas.microsoft.com/office/drawing/2014/main" id="{0AB0FFC6-A387-406F-8D4E-399DC9066D8B}"/>
                </a:ext>
              </a:extLst>
            </p:cNvPr>
            <p:cNvSpPr>
              <a:spLocks noEditPoints="1"/>
            </p:cNvSpPr>
            <p:nvPr/>
          </p:nvSpPr>
          <p:spPr bwMode="auto">
            <a:xfrm>
              <a:off x="21478876" y="4349750"/>
              <a:ext cx="1111250" cy="684212"/>
            </a:xfrm>
            <a:custGeom>
              <a:avLst/>
              <a:gdLst>
                <a:gd name="T0" fmla="*/ 0 w 788"/>
                <a:gd name="T1" fmla="*/ 487 h 487"/>
                <a:gd name="T2" fmla="*/ 788 w 788"/>
                <a:gd name="T3" fmla="*/ 487 h 487"/>
                <a:gd name="T4" fmla="*/ 773 w 788"/>
                <a:gd name="T5" fmla="*/ 415 h 487"/>
                <a:gd name="T6" fmla="*/ 453 w 788"/>
                <a:gd name="T7" fmla="*/ 121 h 487"/>
                <a:gd name="T8" fmla="*/ 183 w 788"/>
                <a:gd name="T9" fmla="*/ 0 h 487"/>
                <a:gd name="T10" fmla="*/ 76 w 788"/>
                <a:gd name="T11" fmla="*/ 16 h 487"/>
                <a:gd name="T12" fmla="*/ 16 w 788"/>
                <a:gd name="T13" fmla="*/ 35 h 487"/>
                <a:gd name="T14" fmla="*/ 38 w 788"/>
                <a:gd name="T15" fmla="*/ 94 h 487"/>
                <a:gd name="T16" fmla="*/ 64 w 788"/>
                <a:gd name="T17" fmla="*/ 240 h 487"/>
                <a:gd name="T18" fmla="*/ 33 w 788"/>
                <a:gd name="T19" fmla="*/ 405 h 487"/>
                <a:gd name="T20" fmla="*/ 0 w 788"/>
                <a:gd name="T21" fmla="*/ 487 h 487"/>
                <a:gd name="T22" fmla="*/ 170 w 788"/>
                <a:gd name="T23" fmla="*/ 120 h 487"/>
                <a:gd name="T24" fmla="*/ 183 w 788"/>
                <a:gd name="T25" fmla="*/ 120 h 487"/>
                <a:gd name="T26" fmla="*/ 375 w 788"/>
                <a:gd name="T27" fmla="*/ 216 h 487"/>
                <a:gd name="T28" fmla="*/ 393 w 788"/>
                <a:gd name="T29" fmla="*/ 240 h 487"/>
                <a:gd name="T30" fmla="*/ 423 w 788"/>
                <a:gd name="T31" fmla="*/ 240 h 487"/>
                <a:gd name="T32" fmla="*/ 630 w 788"/>
                <a:gd name="T33" fmla="*/ 367 h 487"/>
                <a:gd name="T34" fmla="*/ 170 w 788"/>
                <a:gd name="T35" fmla="*/ 367 h 487"/>
                <a:gd name="T36" fmla="*/ 183 w 788"/>
                <a:gd name="T37" fmla="*/ 240 h 487"/>
                <a:gd name="T38" fmla="*/ 170 w 788"/>
                <a:gd name="T39" fmla="*/ 120 h 487"/>
                <a:gd name="T40" fmla="*/ 170 w 788"/>
                <a:gd name="T41" fmla="*/ 120 h 487"/>
                <a:gd name="T42" fmla="*/ 170 w 788"/>
                <a:gd name="T43" fmla="*/ 12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8" h="487">
                  <a:moveTo>
                    <a:pt x="0" y="487"/>
                  </a:moveTo>
                  <a:cubicBezTo>
                    <a:pt x="788" y="487"/>
                    <a:pt x="788" y="487"/>
                    <a:pt x="788" y="487"/>
                  </a:cubicBezTo>
                  <a:cubicBezTo>
                    <a:pt x="773" y="415"/>
                    <a:pt x="773" y="415"/>
                    <a:pt x="773" y="415"/>
                  </a:cubicBezTo>
                  <a:cubicBezTo>
                    <a:pt x="741" y="254"/>
                    <a:pt x="608" y="135"/>
                    <a:pt x="453" y="121"/>
                  </a:cubicBezTo>
                  <a:cubicBezTo>
                    <a:pt x="384" y="44"/>
                    <a:pt x="288" y="0"/>
                    <a:pt x="183" y="0"/>
                  </a:cubicBezTo>
                  <a:cubicBezTo>
                    <a:pt x="147" y="0"/>
                    <a:pt x="111" y="5"/>
                    <a:pt x="76" y="16"/>
                  </a:cubicBezTo>
                  <a:cubicBezTo>
                    <a:pt x="16" y="35"/>
                    <a:pt x="16" y="35"/>
                    <a:pt x="16" y="35"/>
                  </a:cubicBezTo>
                  <a:cubicBezTo>
                    <a:pt x="38" y="94"/>
                    <a:pt x="38" y="94"/>
                    <a:pt x="38" y="94"/>
                  </a:cubicBezTo>
                  <a:cubicBezTo>
                    <a:pt x="55" y="140"/>
                    <a:pt x="64" y="189"/>
                    <a:pt x="64" y="240"/>
                  </a:cubicBezTo>
                  <a:cubicBezTo>
                    <a:pt x="64" y="297"/>
                    <a:pt x="52" y="358"/>
                    <a:pt x="33" y="405"/>
                  </a:cubicBezTo>
                  <a:lnTo>
                    <a:pt x="0" y="487"/>
                  </a:lnTo>
                  <a:close/>
                  <a:moveTo>
                    <a:pt x="170" y="120"/>
                  </a:moveTo>
                  <a:cubicBezTo>
                    <a:pt x="175" y="120"/>
                    <a:pt x="179" y="120"/>
                    <a:pt x="183" y="120"/>
                  </a:cubicBezTo>
                  <a:cubicBezTo>
                    <a:pt x="260" y="120"/>
                    <a:pt x="329" y="155"/>
                    <a:pt x="375" y="216"/>
                  </a:cubicBezTo>
                  <a:cubicBezTo>
                    <a:pt x="393" y="240"/>
                    <a:pt x="393" y="240"/>
                    <a:pt x="393" y="240"/>
                  </a:cubicBezTo>
                  <a:cubicBezTo>
                    <a:pt x="423" y="240"/>
                    <a:pt x="423" y="240"/>
                    <a:pt x="423" y="240"/>
                  </a:cubicBezTo>
                  <a:cubicBezTo>
                    <a:pt x="510" y="240"/>
                    <a:pt x="588" y="290"/>
                    <a:pt x="630" y="367"/>
                  </a:cubicBezTo>
                  <a:cubicBezTo>
                    <a:pt x="170" y="367"/>
                    <a:pt x="170" y="367"/>
                    <a:pt x="170" y="367"/>
                  </a:cubicBezTo>
                  <a:cubicBezTo>
                    <a:pt x="179" y="326"/>
                    <a:pt x="183" y="282"/>
                    <a:pt x="183" y="240"/>
                  </a:cubicBezTo>
                  <a:cubicBezTo>
                    <a:pt x="183" y="199"/>
                    <a:pt x="179" y="159"/>
                    <a:pt x="170" y="120"/>
                  </a:cubicBezTo>
                  <a:close/>
                  <a:moveTo>
                    <a:pt x="170" y="120"/>
                  </a:moveTo>
                  <a:cubicBezTo>
                    <a:pt x="170" y="120"/>
                    <a:pt x="170" y="120"/>
                    <a:pt x="170" y="1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5">
              <a:extLst>
                <a:ext uri="{FF2B5EF4-FFF2-40B4-BE49-F238E27FC236}">
                  <a16:creationId xmlns:a16="http://schemas.microsoft.com/office/drawing/2014/main" id="{E5E5BFA6-048A-45EE-AC7A-8B5E1E50E565}"/>
                </a:ext>
              </a:extLst>
            </p:cNvPr>
            <p:cNvSpPr>
              <a:spLocks noEditPoints="1"/>
            </p:cNvSpPr>
            <p:nvPr/>
          </p:nvSpPr>
          <p:spPr bwMode="auto">
            <a:xfrm>
              <a:off x="19702463" y="4349750"/>
              <a:ext cx="1111250" cy="684212"/>
            </a:xfrm>
            <a:custGeom>
              <a:avLst/>
              <a:gdLst>
                <a:gd name="T0" fmla="*/ 755 w 788"/>
                <a:gd name="T1" fmla="*/ 405 h 487"/>
                <a:gd name="T2" fmla="*/ 724 w 788"/>
                <a:gd name="T3" fmla="*/ 240 h 487"/>
                <a:gd name="T4" fmla="*/ 750 w 788"/>
                <a:gd name="T5" fmla="*/ 94 h 487"/>
                <a:gd name="T6" fmla="*/ 772 w 788"/>
                <a:gd name="T7" fmla="*/ 35 h 487"/>
                <a:gd name="T8" fmla="*/ 712 w 788"/>
                <a:gd name="T9" fmla="*/ 16 h 487"/>
                <a:gd name="T10" fmla="*/ 605 w 788"/>
                <a:gd name="T11" fmla="*/ 0 h 487"/>
                <a:gd name="T12" fmla="*/ 335 w 788"/>
                <a:gd name="T13" fmla="*/ 121 h 487"/>
                <a:gd name="T14" fmla="*/ 15 w 788"/>
                <a:gd name="T15" fmla="*/ 415 h 487"/>
                <a:gd name="T16" fmla="*/ 0 w 788"/>
                <a:gd name="T17" fmla="*/ 487 h 487"/>
                <a:gd name="T18" fmla="*/ 788 w 788"/>
                <a:gd name="T19" fmla="*/ 487 h 487"/>
                <a:gd name="T20" fmla="*/ 755 w 788"/>
                <a:gd name="T21" fmla="*/ 405 h 487"/>
                <a:gd name="T22" fmla="*/ 158 w 788"/>
                <a:gd name="T23" fmla="*/ 367 h 487"/>
                <a:gd name="T24" fmla="*/ 365 w 788"/>
                <a:gd name="T25" fmla="*/ 240 h 487"/>
                <a:gd name="T26" fmla="*/ 395 w 788"/>
                <a:gd name="T27" fmla="*/ 240 h 487"/>
                <a:gd name="T28" fmla="*/ 413 w 788"/>
                <a:gd name="T29" fmla="*/ 216 h 487"/>
                <a:gd name="T30" fmla="*/ 605 w 788"/>
                <a:gd name="T31" fmla="*/ 120 h 487"/>
                <a:gd name="T32" fmla="*/ 618 w 788"/>
                <a:gd name="T33" fmla="*/ 120 h 487"/>
                <a:gd name="T34" fmla="*/ 605 w 788"/>
                <a:gd name="T35" fmla="*/ 240 h 487"/>
                <a:gd name="T36" fmla="*/ 618 w 788"/>
                <a:gd name="T37" fmla="*/ 367 h 487"/>
                <a:gd name="T38" fmla="*/ 158 w 788"/>
                <a:gd name="T39" fmla="*/ 367 h 487"/>
                <a:gd name="T40" fmla="*/ 158 w 788"/>
                <a:gd name="T41" fmla="*/ 367 h 487"/>
                <a:gd name="T42" fmla="*/ 158 w 788"/>
                <a:gd name="T43" fmla="*/ 36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8" h="487">
                  <a:moveTo>
                    <a:pt x="755" y="405"/>
                  </a:moveTo>
                  <a:cubicBezTo>
                    <a:pt x="736" y="358"/>
                    <a:pt x="724" y="297"/>
                    <a:pt x="724" y="240"/>
                  </a:cubicBezTo>
                  <a:cubicBezTo>
                    <a:pt x="724" y="189"/>
                    <a:pt x="733" y="140"/>
                    <a:pt x="750" y="94"/>
                  </a:cubicBezTo>
                  <a:cubicBezTo>
                    <a:pt x="772" y="35"/>
                    <a:pt x="772" y="35"/>
                    <a:pt x="772" y="35"/>
                  </a:cubicBezTo>
                  <a:cubicBezTo>
                    <a:pt x="712" y="16"/>
                    <a:pt x="712" y="16"/>
                    <a:pt x="712" y="16"/>
                  </a:cubicBezTo>
                  <a:cubicBezTo>
                    <a:pt x="677" y="5"/>
                    <a:pt x="641" y="0"/>
                    <a:pt x="605" y="0"/>
                  </a:cubicBezTo>
                  <a:cubicBezTo>
                    <a:pt x="500" y="0"/>
                    <a:pt x="404" y="44"/>
                    <a:pt x="335" y="121"/>
                  </a:cubicBezTo>
                  <a:cubicBezTo>
                    <a:pt x="180" y="134"/>
                    <a:pt x="47" y="254"/>
                    <a:pt x="15" y="415"/>
                  </a:cubicBezTo>
                  <a:cubicBezTo>
                    <a:pt x="0" y="487"/>
                    <a:pt x="0" y="487"/>
                    <a:pt x="0" y="487"/>
                  </a:cubicBezTo>
                  <a:cubicBezTo>
                    <a:pt x="788" y="487"/>
                    <a:pt x="788" y="487"/>
                    <a:pt x="788" y="487"/>
                  </a:cubicBezTo>
                  <a:lnTo>
                    <a:pt x="755" y="405"/>
                  </a:lnTo>
                  <a:close/>
                  <a:moveTo>
                    <a:pt x="158" y="367"/>
                  </a:moveTo>
                  <a:cubicBezTo>
                    <a:pt x="200" y="290"/>
                    <a:pt x="278" y="240"/>
                    <a:pt x="365" y="240"/>
                  </a:cubicBezTo>
                  <a:cubicBezTo>
                    <a:pt x="395" y="240"/>
                    <a:pt x="395" y="240"/>
                    <a:pt x="395" y="240"/>
                  </a:cubicBezTo>
                  <a:cubicBezTo>
                    <a:pt x="413" y="216"/>
                    <a:pt x="413" y="216"/>
                    <a:pt x="413" y="216"/>
                  </a:cubicBezTo>
                  <a:cubicBezTo>
                    <a:pt x="459" y="155"/>
                    <a:pt x="528" y="120"/>
                    <a:pt x="605" y="120"/>
                  </a:cubicBezTo>
                  <a:cubicBezTo>
                    <a:pt x="609" y="120"/>
                    <a:pt x="613" y="120"/>
                    <a:pt x="618" y="120"/>
                  </a:cubicBezTo>
                  <a:cubicBezTo>
                    <a:pt x="609" y="159"/>
                    <a:pt x="605" y="199"/>
                    <a:pt x="605" y="240"/>
                  </a:cubicBezTo>
                  <a:cubicBezTo>
                    <a:pt x="605" y="282"/>
                    <a:pt x="609" y="326"/>
                    <a:pt x="618" y="367"/>
                  </a:cubicBezTo>
                  <a:lnTo>
                    <a:pt x="158" y="367"/>
                  </a:lnTo>
                  <a:close/>
                  <a:moveTo>
                    <a:pt x="158" y="367"/>
                  </a:moveTo>
                  <a:cubicBezTo>
                    <a:pt x="158" y="367"/>
                    <a:pt x="158" y="367"/>
                    <a:pt x="158" y="3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 name="Freeform 19">
            <a:extLst>
              <a:ext uri="{FF2B5EF4-FFF2-40B4-BE49-F238E27FC236}">
                <a16:creationId xmlns:a16="http://schemas.microsoft.com/office/drawing/2014/main" id="{10BEBE05-099C-48A3-B8CE-1A1BC12C4FBE}"/>
              </a:ext>
            </a:extLst>
          </p:cNvPr>
          <p:cNvSpPr>
            <a:spLocks noEditPoints="1"/>
          </p:cNvSpPr>
          <p:nvPr/>
        </p:nvSpPr>
        <p:spPr bwMode="auto">
          <a:xfrm>
            <a:off x="13009079" y="1012397"/>
            <a:ext cx="572034" cy="439038"/>
          </a:xfrm>
          <a:custGeom>
            <a:avLst/>
            <a:gdLst>
              <a:gd name="T0" fmla="*/ 1805 w 2106"/>
              <a:gd name="T1" fmla="*/ 98 h 1622"/>
              <a:gd name="T2" fmla="*/ 1247 w 2106"/>
              <a:gd name="T3" fmla="*/ 302 h 1622"/>
              <a:gd name="T4" fmla="*/ 1201 w 2106"/>
              <a:gd name="T5" fmla="*/ 422 h 1622"/>
              <a:gd name="T6" fmla="*/ 972 w 2106"/>
              <a:gd name="T7" fmla="*/ 422 h 1622"/>
              <a:gd name="T8" fmla="*/ 945 w 2106"/>
              <a:gd name="T9" fmla="*/ 542 h 1622"/>
              <a:gd name="T10" fmla="*/ 690 w 2106"/>
              <a:gd name="T11" fmla="*/ 542 h 1622"/>
              <a:gd name="T12" fmla="*/ 609 w 2106"/>
              <a:gd name="T13" fmla="*/ 420 h 1622"/>
              <a:gd name="T14" fmla="*/ 599 w 2106"/>
              <a:gd name="T15" fmla="*/ 78 h 1622"/>
              <a:gd name="T16" fmla="*/ 0 w 2106"/>
              <a:gd name="T17" fmla="*/ 357 h 1622"/>
              <a:gd name="T18" fmla="*/ 290 w 2106"/>
              <a:gd name="T19" fmla="*/ 562 h 1622"/>
              <a:gd name="T20" fmla="*/ 740 w 2106"/>
              <a:gd name="T21" fmla="*/ 1622 h 1622"/>
              <a:gd name="T22" fmla="*/ 1935 w 2106"/>
              <a:gd name="T23" fmla="*/ 1622 h 1622"/>
              <a:gd name="T24" fmla="*/ 1865 w 2106"/>
              <a:gd name="T25" fmla="*/ 992 h 1622"/>
              <a:gd name="T26" fmla="*/ 2009 w 2106"/>
              <a:gd name="T27" fmla="*/ 655 h 1622"/>
              <a:gd name="T28" fmla="*/ 1805 w 2106"/>
              <a:gd name="T29" fmla="*/ 98 h 1622"/>
              <a:gd name="T30" fmla="*/ 1694 w 2106"/>
              <a:gd name="T31" fmla="*/ 542 h 1622"/>
              <a:gd name="T32" fmla="*/ 1708 w 2106"/>
              <a:gd name="T33" fmla="*/ 662 h 1622"/>
              <a:gd name="T34" fmla="*/ 1041 w 2106"/>
              <a:gd name="T35" fmla="*/ 662 h 1622"/>
              <a:gd name="T36" fmla="*/ 1068 w 2106"/>
              <a:gd name="T37" fmla="*/ 542 h 1622"/>
              <a:gd name="T38" fmla="*/ 1694 w 2106"/>
              <a:gd name="T39" fmla="*/ 542 h 1622"/>
              <a:gd name="T40" fmla="*/ 762 w 2106"/>
              <a:gd name="T41" fmla="*/ 1366 h 1622"/>
              <a:gd name="T42" fmla="*/ 418 w 2106"/>
              <a:gd name="T43" fmla="*/ 556 h 1622"/>
              <a:gd name="T44" fmla="*/ 527 w 2106"/>
              <a:gd name="T45" fmla="*/ 513 h 1622"/>
              <a:gd name="T46" fmla="*/ 845 w 2106"/>
              <a:gd name="T47" fmla="*/ 994 h 1622"/>
              <a:gd name="T48" fmla="*/ 762 w 2106"/>
              <a:gd name="T49" fmla="*/ 1366 h 1622"/>
              <a:gd name="T50" fmla="*/ 937 w 2106"/>
              <a:gd name="T51" fmla="*/ 1134 h 1622"/>
              <a:gd name="T52" fmla="*/ 953 w 2106"/>
              <a:gd name="T53" fmla="*/ 1058 h 1622"/>
              <a:gd name="T54" fmla="*/ 1080 w 2106"/>
              <a:gd name="T55" fmla="*/ 1022 h 1622"/>
              <a:gd name="T56" fmla="*/ 1328 w 2106"/>
              <a:gd name="T57" fmla="*/ 1262 h 1622"/>
              <a:gd name="T58" fmla="*/ 1328 w 2106"/>
              <a:gd name="T59" fmla="*/ 1502 h 1622"/>
              <a:gd name="T60" fmla="*/ 855 w 2106"/>
              <a:gd name="T61" fmla="*/ 1502 h 1622"/>
              <a:gd name="T62" fmla="*/ 937 w 2106"/>
              <a:gd name="T63" fmla="*/ 1134 h 1622"/>
              <a:gd name="T64" fmla="*/ 1080 w 2106"/>
              <a:gd name="T65" fmla="*/ 902 h 1622"/>
              <a:gd name="T66" fmla="*/ 985 w 2106"/>
              <a:gd name="T67" fmla="*/ 915 h 1622"/>
              <a:gd name="T68" fmla="*/ 1015 w 2106"/>
              <a:gd name="T69" fmla="*/ 782 h 1622"/>
              <a:gd name="T70" fmla="*/ 1721 w 2106"/>
              <a:gd name="T71" fmla="*/ 782 h 1622"/>
              <a:gd name="T72" fmla="*/ 1774 w 2106"/>
              <a:gd name="T73" fmla="*/ 1262 h 1622"/>
              <a:gd name="T74" fmla="*/ 1448 w 2106"/>
              <a:gd name="T75" fmla="*/ 1262 h 1622"/>
              <a:gd name="T76" fmla="*/ 1080 w 2106"/>
              <a:gd name="T77" fmla="*/ 902 h 1622"/>
              <a:gd name="T78" fmla="*/ 919 w 2106"/>
              <a:gd name="T79" fmla="*/ 662 h 1622"/>
              <a:gd name="T80" fmla="*/ 881 w 2106"/>
              <a:gd name="T81" fmla="*/ 831 h 1622"/>
              <a:gd name="T82" fmla="*/ 769 w 2106"/>
              <a:gd name="T83" fmla="*/ 662 h 1622"/>
              <a:gd name="T84" fmla="*/ 919 w 2106"/>
              <a:gd name="T85" fmla="*/ 662 h 1622"/>
              <a:gd name="T86" fmla="*/ 485 w 2106"/>
              <a:gd name="T87" fmla="*/ 264 h 1622"/>
              <a:gd name="T88" fmla="*/ 489 w 2106"/>
              <a:gd name="T89" fmla="*/ 398 h 1622"/>
              <a:gd name="T90" fmla="*/ 347 w 2106"/>
              <a:gd name="T91" fmla="*/ 455 h 1622"/>
              <a:gd name="T92" fmla="*/ 238 w 2106"/>
              <a:gd name="T93" fmla="*/ 378 h 1622"/>
              <a:gd name="T94" fmla="*/ 485 w 2106"/>
              <a:gd name="T95" fmla="*/ 264 h 1622"/>
              <a:gd name="T96" fmla="*/ 1448 w 2106"/>
              <a:gd name="T97" fmla="*/ 1502 h 1622"/>
              <a:gd name="T98" fmla="*/ 1448 w 2106"/>
              <a:gd name="T99" fmla="*/ 1382 h 1622"/>
              <a:gd name="T100" fmla="*/ 1788 w 2106"/>
              <a:gd name="T101" fmla="*/ 1382 h 1622"/>
              <a:gd name="T102" fmla="*/ 1801 w 2106"/>
              <a:gd name="T103" fmla="*/ 1502 h 1622"/>
              <a:gd name="T104" fmla="*/ 1448 w 2106"/>
              <a:gd name="T105" fmla="*/ 1502 h 1622"/>
              <a:gd name="T106" fmla="*/ 1900 w 2106"/>
              <a:gd name="T107" fmla="*/ 606 h 1622"/>
              <a:gd name="T108" fmla="*/ 1838 w 2106"/>
              <a:gd name="T109" fmla="*/ 750 h 1622"/>
              <a:gd name="T110" fmla="*/ 1802 w 2106"/>
              <a:gd name="T111" fmla="*/ 422 h 1622"/>
              <a:gd name="T112" fmla="*/ 1329 w 2106"/>
              <a:gd name="T113" fmla="*/ 422 h 1622"/>
              <a:gd name="T114" fmla="*/ 1357 w 2106"/>
              <a:gd name="T115" fmla="*/ 351 h 1622"/>
              <a:gd name="T116" fmla="*/ 1754 w 2106"/>
              <a:gd name="T117" fmla="*/ 207 h 1622"/>
              <a:gd name="T118" fmla="*/ 1900 w 2106"/>
              <a:gd name="T119" fmla="*/ 606 h 1622"/>
              <a:gd name="T120" fmla="*/ 1900 w 2106"/>
              <a:gd name="T121" fmla="*/ 606 h 1622"/>
              <a:gd name="T122" fmla="*/ 1900 w 2106"/>
              <a:gd name="T123" fmla="*/ 606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6" h="1622">
                <a:moveTo>
                  <a:pt x="1805" y="98"/>
                </a:moveTo>
                <a:cubicBezTo>
                  <a:pt x="1594" y="0"/>
                  <a:pt x="1345" y="92"/>
                  <a:pt x="1247" y="302"/>
                </a:cubicBezTo>
                <a:cubicBezTo>
                  <a:pt x="1201" y="422"/>
                  <a:pt x="1201" y="422"/>
                  <a:pt x="1201" y="422"/>
                </a:cubicBezTo>
                <a:cubicBezTo>
                  <a:pt x="972" y="422"/>
                  <a:pt x="972" y="422"/>
                  <a:pt x="972" y="422"/>
                </a:cubicBezTo>
                <a:cubicBezTo>
                  <a:pt x="945" y="542"/>
                  <a:pt x="945" y="542"/>
                  <a:pt x="945" y="542"/>
                </a:cubicBezTo>
                <a:cubicBezTo>
                  <a:pt x="690" y="542"/>
                  <a:pt x="690" y="542"/>
                  <a:pt x="690" y="542"/>
                </a:cubicBezTo>
                <a:cubicBezTo>
                  <a:pt x="609" y="420"/>
                  <a:pt x="609" y="420"/>
                  <a:pt x="609" y="420"/>
                </a:cubicBezTo>
                <a:cubicBezTo>
                  <a:pt x="599" y="78"/>
                  <a:pt x="599" y="78"/>
                  <a:pt x="599" y="78"/>
                </a:cubicBezTo>
                <a:cubicBezTo>
                  <a:pt x="0" y="357"/>
                  <a:pt x="0" y="357"/>
                  <a:pt x="0" y="357"/>
                </a:cubicBezTo>
                <a:cubicBezTo>
                  <a:pt x="290" y="562"/>
                  <a:pt x="290" y="562"/>
                  <a:pt x="290" y="562"/>
                </a:cubicBezTo>
                <a:cubicBezTo>
                  <a:pt x="740" y="1622"/>
                  <a:pt x="740" y="1622"/>
                  <a:pt x="740" y="1622"/>
                </a:cubicBezTo>
                <a:cubicBezTo>
                  <a:pt x="1935" y="1622"/>
                  <a:pt x="1935" y="1622"/>
                  <a:pt x="1935" y="1622"/>
                </a:cubicBezTo>
                <a:cubicBezTo>
                  <a:pt x="1865" y="992"/>
                  <a:pt x="1865" y="992"/>
                  <a:pt x="1865" y="992"/>
                </a:cubicBezTo>
                <a:cubicBezTo>
                  <a:pt x="2009" y="655"/>
                  <a:pt x="2009" y="655"/>
                  <a:pt x="2009" y="655"/>
                </a:cubicBezTo>
                <a:cubicBezTo>
                  <a:pt x="2106" y="446"/>
                  <a:pt x="2016" y="196"/>
                  <a:pt x="1805" y="98"/>
                </a:cubicBezTo>
                <a:close/>
                <a:moveTo>
                  <a:pt x="1694" y="542"/>
                </a:moveTo>
                <a:cubicBezTo>
                  <a:pt x="1708" y="662"/>
                  <a:pt x="1708" y="662"/>
                  <a:pt x="1708" y="662"/>
                </a:cubicBezTo>
                <a:cubicBezTo>
                  <a:pt x="1041" y="662"/>
                  <a:pt x="1041" y="662"/>
                  <a:pt x="1041" y="662"/>
                </a:cubicBezTo>
                <a:cubicBezTo>
                  <a:pt x="1068" y="542"/>
                  <a:pt x="1068" y="542"/>
                  <a:pt x="1068" y="542"/>
                </a:cubicBezTo>
                <a:lnTo>
                  <a:pt x="1694" y="542"/>
                </a:lnTo>
                <a:close/>
                <a:moveTo>
                  <a:pt x="762" y="1366"/>
                </a:moveTo>
                <a:cubicBezTo>
                  <a:pt x="418" y="556"/>
                  <a:pt x="418" y="556"/>
                  <a:pt x="418" y="556"/>
                </a:cubicBezTo>
                <a:cubicBezTo>
                  <a:pt x="527" y="513"/>
                  <a:pt x="527" y="513"/>
                  <a:pt x="527" y="513"/>
                </a:cubicBezTo>
                <a:cubicBezTo>
                  <a:pt x="845" y="994"/>
                  <a:pt x="845" y="994"/>
                  <a:pt x="845" y="994"/>
                </a:cubicBezTo>
                <a:lnTo>
                  <a:pt x="762" y="1366"/>
                </a:lnTo>
                <a:close/>
                <a:moveTo>
                  <a:pt x="937" y="1134"/>
                </a:moveTo>
                <a:cubicBezTo>
                  <a:pt x="953" y="1058"/>
                  <a:pt x="953" y="1058"/>
                  <a:pt x="953" y="1058"/>
                </a:cubicBezTo>
                <a:cubicBezTo>
                  <a:pt x="991" y="1035"/>
                  <a:pt x="1035" y="1022"/>
                  <a:pt x="1080" y="1022"/>
                </a:cubicBezTo>
                <a:cubicBezTo>
                  <a:pt x="1214" y="1022"/>
                  <a:pt x="1328" y="1132"/>
                  <a:pt x="1328" y="1262"/>
                </a:cubicBezTo>
                <a:cubicBezTo>
                  <a:pt x="1328" y="1502"/>
                  <a:pt x="1328" y="1502"/>
                  <a:pt x="1328" y="1502"/>
                </a:cubicBezTo>
                <a:cubicBezTo>
                  <a:pt x="855" y="1502"/>
                  <a:pt x="855" y="1502"/>
                  <a:pt x="855" y="1502"/>
                </a:cubicBezTo>
                <a:lnTo>
                  <a:pt x="937" y="1134"/>
                </a:lnTo>
                <a:close/>
                <a:moveTo>
                  <a:pt x="1080" y="902"/>
                </a:moveTo>
                <a:cubicBezTo>
                  <a:pt x="1048" y="902"/>
                  <a:pt x="1016" y="907"/>
                  <a:pt x="985" y="915"/>
                </a:cubicBezTo>
                <a:cubicBezTo>
                  <a:pt x="1015" y="782"/>
                  <a:pt x="1015" y="782"/>
                  <a:pt x="1015" y="782"/>
                </a:cubicBezTo>
                <a:cubicBezTo>
                  <a:pt x="1721" y="782"/>
                  <a:pt x="1721" y="782"/>
                  <a:pt x="1721" y="782"/>
                </a:cubicBezTo>
                <a:cubicBezTo>
                  <a:pt x="1774" y="1262"/>
                  <a:pt x="1774" y="1262"/>
                  <a:pt x="1774" y="1262"/>
                </a:cubicBezTo>
                <a:cubicBezTo>
                  <a:pt x="1448" y="1262"/>
                  <a:pt x="1448" y="1262"/>
                  <a:pt x="1448" y="1262"/>
                </a:cubicBezTo>
                <a:cubicBezTo>
                  <a:pt x="1448" y="1064"/>
                  <a:pt x="1280" y="902"/>
                  <a:pt x="1080" y="902"/>
                </a:cubicBezTo>
                <a:close/>
                <a:moveTo>
                  <a:pt x="919" y="662"/>
                </a:moveTo>
                <a:cubicBezTo>
                  <a:pt x="881" y="831"/>
                  <a:pt x="881" y="831"/>
                  <a:pt x="881" y="831"/>
                </a:cubicBezTo>
                <a:cubicBezTo>
                  <a:pt x="769" y="662"/>
                  <a:pt x="769" y="662"/>
                  <a:pt x="769" y="662"/>
                </a:cubicBezTo>
                <a:lnTo>
                  <a:pt x="919" y="662"/>
                </a:lnTo>
                <a:close/>
                <a:moveTo>
                  <a:pt x="485" y="264"/>
                </a:moveTo>
                <a:cubicBezTo>
                  <a:pt x="489" y="398"/>
                  <a:pt x="489" y="398"/>
                  <a:pt x="489" y="398"/>
                </a:cubicBezTo>
                <a:cubicBezTo>
                  <a:pt x="347" y="455"/>
                  <a:pt x="347" y="455"/>
                  <a:pt x="347" y="455"/>
                </a:cubicBezTo>
                <a:cubicBezTo>
                  <a:pt x="238" y="378"/>
                  <a:pt x="238" y="378"/>
                  <a:pt x="238" y="378"/>
                </a:cubicBezTo>
                <a:lnTo>
                  <a:pt x="485" y="264"/>
                </a:lnTo>
                <a:close/>
                <a:moveTo>
                  <a:pt x="1448" y="1502"/>
                </a:moveTo>
                <a:cubicBezTo>
                  <a:pt x="1448" y="1382"/>
                  <a:pt x="1448" y="1382"/>
                  <a:pt x="1448" y="1382"/>
                </a:cubicBezTo>
                <a:cubicBezTo>
                  <a:pt x="1788" y="1382"/>
                  <a:pt x="1788" y="1382"/>
                  <a:pt x="1788" y="1382"/>
                </a:cubicBezTo>
                <a:cubicBezTo>
                  <a:pt x="1801" y="1502"/>
                  <a:pt x="1801" y="1502"/>
                  <a:pt x="1801" y="1502"/>
                </a:cubicBezTo>
                <a:lnTo>
                  <a:pt x="1448" y="1502"/>
                </a:lnTo>
                <a:close/>
                <a:moveTo>
                  <a:pt x="1900" y="606"/>
                </a:moveTo>
                <a:cubicBezTo>
                  <a:pt x="1838" y="750"/>
                  <a:pt x="1838" y="750"/>
                  <a:pt x="1838" y="750"/>
                </a:cubicBezTo>
                <a:cubicBezTo>
                  <a:pt x="1802" y="422"/>
                  <a:pt x="1802" y="422"/>
                  <a:pt x="1802" y="422"/>
                </a:cubicBezTo>
                <a:cubicBezTo>
                  <a:pt x="1329" y="422"/>
                  <a:pt x="1329" y="422"/>
                  <a:pt x="1329" y="422"/>
                </a:cubicBezTo>
                <a:cubicBezTo>
                  <a:pt x="1357" y="351"/>
                  <a:pt x="1357" y="351"/>
                  <a:pt x="1357" y="351"/>
                </a:cubicBezTo>
                <a:cubicBezTo>
                  <a:pt x="1427" y="202"/>
                  <a:pt x="1605" y="138"/>
                  <a:pt x="1754" y="207"/>
                </a:cubicBezTo>
                <a:cubicBezTo>
                  <a:pt x="1905" y="277"/>
                  <a:pt x="1970" y="455"/>
                  <a:pt x="1900" y="606"/>
                </a:cubicBezTo>
                <a:close/>
                <a:moveTo>
                  <a:pt x="1900" y="606"/>
                </a:moveTo>
                <a:cubicBezTo>
                  <a:pt x="1900" y="606"/>
                  <a:pt x="1900" y="606"/>
                  <a:pt x="1900" y="606"/>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91284599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48F8A2FF-587D-4488-B570-CAE0587923EC}"/>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09B7CF04-25BB-4150-B6DB-C22ED94AA194}"/>
              </a:ext>
            </a:extLst>
          </p:cNvPr>
          <p:cNvSpPr>
            <a:spLocks noGrp="1"/>
          </p:cNvSpPr>
          <p:nvPr>
            <p:ph type="pic" sz="quarter" idx="14"/>
          </p:nvPr>
        </p:nvSpPr>
        <p:spPr/>
      </p:sp>
      <p:sp>
        <p:nvSpPr>
          <p:cNvPr id="7" name="Picture Placeholder 6">
            <a:extLst>
              <a:ext uri="{FF2B5EF4-FFF2-40B4-BE49-F238E27FC236}">
                <a16:creationId xmlns:a16="http://schemas.microsoft.com/office/drawing/2014/main" id="{13C80739-45FB-4FFB-8ACD-066DF5FDB1D3}"/>
              </a:ext>
            </a:extLst>
          </p:cNvPr>
          <p:cNvSpPr>
            <a:spLocks noGrp="1"/>
          </p:cNvSpPr>
          <p:nvPr>
            <p:ph type="pic" sz="quarter" idx="15"/>
          </p:nvPr>
        </p:nvSpPr>
        <p:spPr/>
      </p:sp>
      <p:sp>
        <p:nvSpPr>
          <p:cNvPr id="10" name="Picture Placeholder 9">
            <a:extLst>
              <a:ext uri="{FF2B5EF4-FFF2-40B4-BE49-F238E27FC236}">
                <a16:creationId xmlns:a16="http://schemas.microsoft.com/office/drawing/2014/main" id="{4ACAD4AC-A50E-40B0-9921-C9BFBD6463BC}"/>
              </a:ext>
            </a:extLst>
          </p:cNvPr>
          <p:cNvSpPr>
            <a:spLocks noGrp="1"/>
          </p:cNvSpPr>
          <p:nvPr>
            <p:ph type="pic" sz="quarter" idx="16"/>
          </p:nvPr>
        </p:nvSpPr>
        <p:spPr/>
      </p:sp>
      <p:sp>
        <p:nvSpPr>
          <p:cNvPr id="12" name="Picture Placeholder 11">
            <a:extLst>
              <a:ext uri="{FF2B5EF4-FFF2-40B4-BE49-F238E27FC236}">
                <a16:creationId xmlns:a16="http://schemas.microsoft.com/office/drawing/2014/main" id="{137B3219-360A-4D6E-B9EA-ADA267D9E0C0}"/>
              </a:ext>
            </a:extLst>
          </p:cNvPr>
          <p:cNvSpPr>
            <a:spLocks noGrp="1"/>
          </p:cNvSpPr>
          <p:nvPr>
            <p:ph type="pic" sz="quarter" idx="17"/>
          </p:nvPr>
        </p:nvSpPr>
        <p:spPr/>
      </p:sp>
      <p:sp>
        <p:nvSpPr>
          <p:cNvPr id="86" name="Subtitle 2">
            <a:extLst>
              <a:ext uri="{FF2B5EF4-FFF2-40B4-BE49-F238E27FC236}">
                <a16:creationId xmlns:a16="http://schemas.microsoft.com/office/drawing/2014/main" id="{9482D335-B173-457D-A4EE-DC12AA8E37E7}"/>
              </a:ext>
            </a:extLst>
          </p:cNvPr>
          <p:cNvSpPr txBox="1">
            <a:spLocks/>
          </p:cNvSpPr>
          <p:nvPr/>
        </p:nvSpPr>
        <p:spPr>
          <a:xfrm>
            <a:off x="1172817" y="5143500"/>
            <a:ext cx="5073407" cy="11588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a:t>
            </a:r>
          </a:p>
        </p:txBody>
      </p:sp>
      <p:sp>
        <p:nvSpPr>
          <p:cNvPr id="87" name="Subtitle 2">
            <a:extLst>
              <a:ext uri="{FF2B5EF4-FFF2-40B4-BE49-F238E27FC236}">
                <a16:creationId xmlns:a16="http://schemas.microsoft.com/office/drawing/2014/main" id="{3D936267-4B14-4F6E-B67C-B75B9E4584B5}"/>
              </a:ext>
            </a:extLst>
          </p:cNvPr>
          <p:cNvSpPr txBox="1">
            <a:spLocks/>
          </p:cNvSpPr>
          <p:nvPr/>
        </p:nvSpPr>
        <p:spPr>
          <a:xfrm>
            <a:off x="1172818" y="4283240"/>
            <a:ext cx="5073408" cy="56919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2800" b="1" dirty="0">
                <a:solidFill>
                  <a:schemeClr val="accent3"/>
                </a:solidFill>
                <a:latin typeface="+mj-lt"/>
              </a:rPr>
              <a:t>Preparing Best Soil</a:t>
            </a:r>
          </a:p>
        </p:txBody>
      </p:sp>
      <p:sp>
        <p:nvSpPr>
          <p:cNvPr id="85" name="Diamond 84">
            <a:extLst>
              <a:ext uri="{FF2B5EF4-FFF2-40B4-BE49-F238E27FC236}">
                <a16:creationId xmlns:a16="http://schemas.microsoft.com/office/drawing/2014/main" id="{C9745D0C-B32E-4E82-A136-5B53F6E52E8C}"/>
              </a:ext>
            </a:extLst>
          </p:cNvPr>
          <p:cNvSpPr/>
          <p:nvPr/>
        </p:nvSpPr>
        <p:spPr>
          <a:xfrm>
            <a:off x="2783546" y="1472621"/>
            <a:ext cx="1851954" cy="1851954"/>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88" name="Diamond 87">
            <a:extLst>
              <a:ext uri="{FF2B5EF4-FFF2-40B4-BE49-F238E27FC236}">
                <a16:creationId xmlns:a16="http://schemas.microsoft.com/office/drawing/2014/main" id="{9AAE2DAC-C4A8-46FB-9081-24B2B25A3469}"/>
              </a:ext>
            </a:extLst>
          </p:cNvPr>
          <p:cNvSpPr/>
          <p:nvPr/>
        </p:nvSpPr>
        <p:spPr>
          <a:xfrm>
            <a:off x="2962554" y="1651629"/>
            <a:ext cx="1493938" cy="1493938"/>
          </a:xfrm>
          <a:prstGeom prst="diamond">
            <a:avLst/>
          </a:prstGeom>
          <a:solidFill>
            <a:schemeClr val="bg1">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27" name="Subtitle 2">
            <a:extLst>
              <a:ext uri="{FF2B5EF4-FFF2-40B4-BE49-F238E27FC236}">
                <a16:creationId xmlns:a16="http://schemas.microsoft.com/office/drawing/2014/main" id="{7FA811DE-2522-47FF-B41B-05F42DD2C353}"/>
              </a:ext>
            </a:extLst>
          </p:cNvPr>
          <p:cNvSpPr txBox="1">
            <a:spLocks/>
          </p:cNvSpPr>
          <p:nvPr/>
        </p:nvSpPr>
        <p:spPr>
          <a:xfrm>
            <a:off x="6607292" y="5143500"/>
            <a:ext cx="5073407" cy="11588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a:t>
            </a:r>
          </a:p>
        </p:txBody>
      </p:sp>
      <p:sp>
        <p:nvSpPr>
          <p:cNvPr id="28" name="Subtitle 2">
            <a:extLst>
              <a:ext uri="{FF2B5EF4-FFF2-40B4-BE49-F238E27FC236}">
                <a16:creationId xmlns:a16="http://schemas.microsoft.com/office/drawing/2014/main" id="{5F326C86-6BD0-4392-A49F-879590469D58}"/>
              </a:ext>
            </a:extLst>
          </p:cNvPr>
          <p:cNvSpPr txBox="1">
            <a:spLocks/>
          </p:cNvSpPr>
          <p:nvPr/>
        </p:nvSpPr>
        <p:spPr>
          <a:xfrm>
            <a:off x="6607293" y="4283240"/>
            <a:ext cx="5073408" cy="56919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2800" b="1" dirty="0">
                <a:solidFill>
                  <a:schemeClr val="accent3"/>
                </a:solidFill>
                <a:latin typeface="+mj-lt"/>
              </a:rPr>
              <a:t>Seeding High Quality Seeds</a:t>
            </a:r>
          </a:p>
        </p:txBody>
      </p:sp>
      <p:sp>
        <p:nvSpPr>
          <p:cNvPr id="30" name="Diamond 29">
            <a:extLst>
              <a:ext uri="{FF2B5EF4-FFF2-40B4-BE49-F238E27FC236}">
                <a16:creationId xmlns:a16="http://schemas.microsoft.com/office/drawing/2014/main" id="{E30B734E-9AF4-4A81-B7F6-01B165E9D02B}"/>
              </a:ext>
            </a:extLst>
          </p:cNvPr>
          <p:cNvSpPr/>
          <p:nvPr/>
        </p:nvSpPr>
        <p:spPr>
          <a:xfrm>
            <a:off x="8218021" y="1472621"/>
            <a:ext cx="1851954" cy="1851954"/>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31" name="Diamond 30">
            <a:extLst>
              <a:ext uri="{FF2B5EF4-FFF2-40B4-BE49-F238E27FC236}">
                <a16:creationId xmlns:a16="http://schemas.microsoft.com/office/drawing/2014/main" id="{403A1AE7-B14B-42AC-8E3F-2E16503082E3}"/>
              </a:ext>
            </a:extLst>
          </p:cNvPr>
          <p:cNvSpPr/>
          <p:nvPr/>
        </p:nvSpPr>
        <p:spPr>
          <a:xfrm>
            <a:off x="8397029" y="1651629"/>
            <a:ext cx="1493938" cy="1493938"/>
          </a:xfrm>
          <a:prstGeom prst="diamond">
            <a:avLst/>
          </a:prstGeom>
          <a:solidFill>
            <a:schemeClr val="bg1">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32" name="Subtitle 2">
            <a:extLst>
              <a:ext uri="{FF2B5EF4-FFF2-40B4-BE49-F238E27FC236}">
                <a16:creationId xmlns:a16="http://schemas.microsoft.com/office/drawing/2014/main" id="{45C4B756-78ED-44CE-A845-9F88E5090592}"/>
              </a:ext>
            </a:extLst>
          </p:cNvPr>
          <p:cNvSpPr txBox="1">
            <a:spLocks/>
          </p:cNvSpPr>
          <p:nvPr/>
        </p:nvSpPr>
        <p:spPr>
          <a:xfrm>
            <a:off x="12041767" y="5143500"/>
            <a:ext cx="5073407" cy="11588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a:t>
            </a:r>
          </a:p>
        </p:txBody>
      </p:sp>
      <p:sp>
        <p:nvSpPr>
          <p:cNvPr id="33" name="Subtitle 2">
            <a:extLst>
              <a:ext uri="{FF2B5EF4-FFF2-40B4-BE49-F238E27FC236}">
                <a16:creationId xmlns:a16="http://schemas.microsoft.com/office/drawing/2014/main" id="{6D8F1982-67B5-42B1-81F4-778ACBBE6CFA}"/>
              </a:ext>
            </a:extLst>
          </p:cNvPr>
          <p:cNvSpPr txBox="1">
            <a:spLocks/>
          </p:cNvSpPr>
          <p:nvPr/>
        </p:nvSpPr>
        <p:spPr>
          <a:xfrm>
            <a:off x="12041768" y="4283240"/>
            <a:ext cx="5073408" cy="56919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2800" b="1" dirty="0">
                <a:solidFill>
                  <a:schemeClr val="accent3"/>
                </a:solidFill>
                <a:latin typeface="+mj-lt"/>
              </a:rPr>
              <a:t>Watering the Seeds</a:t>
            </a:r>
          </a:p>
        </p:txBody>
      </p:sp>
      <p:sp>
        <p:nvSpPr>
          <p:cNvPr id="35" name="Diamond 34">
            <a:extLst>
              <a:ext uri="{FF2B5EF4-FFF2-40B4-BE49-F238E27FC236}">
                <a16:creationId xmlns:a16="http://schemas.microsoft.com/office/drawing/2014/main" id="{AAA712A4-EE54-4589-AEAA-7A495F75B85C}"/>
              </a:ext>
            </a:extLst>
          </p:cNvPr>
          <p:cNvSpPr/>
          <p:nvPr/>
        </p:nvSpPr>
        <p:spPr>
          <a:xfrm>
            <a:off x="13652496" y="1472621"/>
            <a:ext cx="1851954" cy="1851954"/>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36" name="Diamond 35">
            <a:extLst>
              <a:ext uri="{FF2B5EF4-FFF2-40B4-BE49-F238E27FC236}">
                <a16:creationId xmlns:a16="http://schemas.microsoft.com/office/drawing/2014/main" id="{566A974F-FFD4-4E21-8084-D9AA5E74C4C4}"/>
              </a:ext>
            </a:extLst>
          </p:cNvPr>
          <p:cNvSpPr/>
          <p:nvPr/>
        </p:nvSpPr>
        <p:spPr>
          <a:xfrm>
            <a:off x="13831504" y="1651629"/>
            <a:ext cx="1493938" cy="1493938"/>
          </a:xfrm>
          <a:prstGeom prst="diamond">
            <a:avLst/>
          </a:prstGeom>
          <a:solidFill>
            <a:schemeClr val="bg1">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nvGrpSpPr>
          <p:cNvPr id="19" name="Group 18">
            <a:extLst>
              <a:ext uri="{FF2B5EF4-FFF2-40B4-BE49-F238E27FC236}">
                <a16:creationId xmlns:a16="http://schemas.microsoft.com/office/drawing/2014/main" id="{2EFBCECB-2AA1-41CA-8A46-C6F6720A4719}"/>
              </a:ext>
            </a:extLst>
          </p:cNvPr>
          <p:cNvGrpSpPr/>
          <p:nvPr/>
        </p:nvGrpSpPr>
        <p:grpSpPr>
          <a:xfrm>
            <a:off x="3421825" y="2116556"/>
            <a:ext cx="575396" cy="564084"/>
            <a:chOff x="19665951" y="-1839913"/>
            <a:chExt cx="2987675" cy="2928938"/>
          </a:xfrm>
          <a:solidFill>
            <a:schemeClr val="tx2"/>
          </a:solidFill>
        </p:grpSpPr>
        <p:sp>
          <p:nvSpPr>
            <p:cNvPr id="20" name="Freeform 5">
              <a:extLst>
                <a:ext uri="{FF2B5EF4-FFF2-40B4-BE49-F238E27FC236}">
                  <a16:creationId xmlns:a16="http://schemas.microsoft.com/office/drawing/2014/main" id="{26DE5A7A-610A-4AD1-9295-51667FB81297}"/>
                </a:ext>
              </a:extLst>
            </p:cNvPr>
            <p:cNvSpPr>
              <a:spLocks noEditPoints="1"/>
            </p:cNvSpPr>
            <p:nvPr/>
          </p:nvSpPr>
          <p:spPr bwMode="auto">
            <a:xfrm>
              <a:off x="20043776" y="542925"/>
              <a:ext cx="169863" cy="168275"/>
            </a:xfrm>
            <a:custGeom>
              <a:avLst/>
              <a:gdLst>
                <a:gd name="T0" fmla="*/ 120 w 120"/>
                <a:gd name="T1" fmla="*/ 60 h 120"/>
                <a:gd name="T2" fmla="*/ 60 w 120"/>
                <a:gd name="T3" fmla="*/ 120 h 120"/>
                <a:gd name="T4" fmla="*/ 0 w 120"/>
                <a:gd name="T5" fmla="*/ 60 h 120"/>
                <a:gd name="T6" fmla="*/ 60 w 120"/>
                <a:gd name="T7" fmla="*/ 0 h 120"/>
                <a:gd name="T8" fmla="*/ 120 w 120"/>
                <a:gd name="T9" fmla="*/ 60 h 120"/>
                <a:gd name="T10" fmla="*/ 120 w 120"/>
                <a:gd name="T11" fmla="*/ 60 h 120"/>
                <a:gd name="T12" fmla="*/ 120 w 120"/>
                <a:gd name="T13" fmla="*/ 60 h 120"/>
              </a:gdLst>
              <a:ahLst/>
              <a:cxnLst>
                <a:cxn ang="0">
                  <a:pos x="T0" y="T1"/>
                </a:cxn>
                <a:cxn ang="0">
                  <a:pos x="T2" y="T3"/>
                </a:cxn>
                <a:cxn ang="0">
                  <a:pos x="T4" y="T5"/>
                </a:cxn>
                <a:cxn ang="0">
                  <a:pos x="T6" y="T7"/>
                </a:cxn>
                <a:cxn ang="0">
                  <a:pos x="T8" y="T9"/>
                </a:cxn>
                <a:cxn ang="0">
                  <a:pos x="T10" y="T11"/>
                </a:cxn>
                <a:cxn ang="0">
                  <a:pos x="T12" y="T13"/>
                </a:cxn>
              </a:cxnLst>
              <a:rect l="0" t="0" r="r" b="b"/>
              <a:pathLst>
                <a:path w="120" h="120">
                  <a:moveTo>
                    <a:pt x="120" y="60"/>
                  </a:moveTo>
                  <a:cubicBezTo>
                    <a:pt x="120" y="93"/>
                    <a:pt x="93" y="120"/>
                    <a:pt x="60" y="120"/>
                  </a:cubicBezTo>
                  <a:cubicBezTo>
                    <a:pt x="27" y="120"/>
                    <a:pt x="0" y="93"/>
                    <a:pt x="0" y="60"/>
                  </a:cubicBezTo>
                  <a:cubicBezTo>
                    <a:pt x="0" y="27"/>
                    <a:pt x="27" y="0"/>
                    <a:pt x="60" y="0"/>
                  </a:cubicBezTo>
                  <a:cubicBezTo>
                    <a:pt x="93" y="0"/>
                    <a:pt x="120" y="27"/>
                    <a:pt x="120" y="60"/>
                  </a:cubicBezTo>
                  <a:close/>
                  <a:moveTo>
                    <a:pt x="120" y="60"/>
                  </a:moveTo>
                  <a:cubicBezTo>
                    <a:pt x="120" y="60"/>
                    <a:pt x="120" y="60"/>
                    <a:pt x="120"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6">
              <a:extLst>
                <a:ext uri="{FF2B5EF4-FFF2-40B4-BE49-F238E27FC236}">
                  <a16:creationId xmlns:a16="http://schemas.microsoft.com/office/drawing/2014/main" id="{9831D510-B128-4677-8350-861580F626E7}"/>
                </a:ext>
              </a:extLst>
            </p:cNvPr>
            <p:cNvSpPr>
              <a:spLocks noEditPoints="1"/>
            </p:cNvSpPr>
            <p:nvPr/>
          </p:nvSpPr>
          <p:spPr bwMode="auto">
            <a:xfrm>
              <a:off x="19665951" y="-1839913"/>
              <a:ext cx="2987675" cy="2928938"/>
            </a:xfrm>
            <a:custGeom>
              <a:avLst/>
              <a:gdLst>
                <a:gd name="T0" fmla="*/ 2039 w 2118"/>
                <a:gd name="T1" fmla="*/ 292 h 2084"/>
                <a:gd name="T2" fmla="*/ 1977 w 2118"/>
                <a:gd name="T3" fmla="*/ 107 h 2084"/>
                <a:gd name="T4" fmla="*/ 1792 w 2118"/>
                <a:gd name="T5" fmla="*/ 45 h 2084"/>
                <a:gd name="T6" fmla="*/ 1432 w 2118"/>
                <a:gd name="T7" fmla="*/ 29 h 2084"/>
                <a:gd name="T8" fmla="*/ 1118 w 2118"/>
                <a:gd name="T9" fmla="*/ 204 h 2084"/>
                <a:gd name="T10" fmla="*/ 704 w 2118"/>
                <a:gd name="T11" fmla="*/ 617 h 2084"/>
                <a:gd name="T12" fmla="*/ 872 w 2118"/>
                <a:gd name="T13" fmla="*/ 902 h 2084"/>
                <a:gd name="T14" fmla="*/ 116 w 2118"/>
                <a:gd name="T15" fmla="*/ 1544 h 2084"/>
                <a:gd name="T16" fmla="*/ 116 w 2118"/>
                <a:gd name="T17" fmla="*/ 1967 h 2084"/>
                <a:gd name="T18" fmla="*/ 117 w 2118"/>
                <a:gd name="T19" fmla="*/ 1968 h 2084"/>
                <a:gd name="T20" fmla="*/ 540 w 2118"/>
                <a:gd name="T21" fmla="*/ 1968 h 2084"/>
                <a:gd name="T22" fmla="*/ 1183 w 2118"/>
                <a:gd name="T23" fmla="*/ 1210 h 2084"/>
                <a:gd name="T24" fmla="*/ 1458 w 2118"/>
                <a:gd name="T25" fmla="*/ 1375 h 2084"/>
                <a:gd name="T26" fmla="*/ 1880 w 2118"/>
                <a:gd name="T27" fmla="*/ 966 h 2084"/>
                <a:gd name="T28" fmla="*/ 2039 w 2118"/>
                <a:gd name="T29" fmla="*/ 292 h 2084"/>
                <a:gd name="T30" fmla="*/ 458 w 2118"/>
                <a:gd name="T31" fmla="*/ 1880 h 2084"/>
                <a:gd name="T32" fmla="*/ 455 w 2118"/>
                <a:gd name="T33" fmla="*/ 1883 h 2084"/>
                <a:gd name="T34" fmla="*/ 201 w 2118"/>
                <a:gd name="T35" fmla="*/ 1883 h 2084"/>
                <a:gd name="T36" fmla="*/ 201 w 2118"/>
                <a:gd name="T37" fmla="*/ 1629 h 2084"/>
                <a:gd name="T38" fmla="*/ 204 w 2118"/>
                <a:gd name="T39" fmla="*/ 1626 h 2084"/>
                <a:gd name="T40" fmla="*/ 718 w 2118"/>
                <a:gd name="T41" fmla="*/ 1189 h 2084"/>
                <a:gd name="T42" fmla="*/ 895 w 2118"/>
                <a:gd name="T43" fmla="*/ 1366 h 2084"/>
                <a:gd name="T44" fmla="*/ 458 w 2118"/>
                <a:gd name="T45" fmla="*/ 1880 h 2084"/>
                <a:gd name="T46" fmla="*/ 972 w 2118"/>
                <a:gd name="T47" fmla="*/ 1274 h 2084"/>
                <a:gd name="T48" fmla="*/ 810 w 2118"/>
                <a:gd name="T49" fmla="*/ 1112 h 2084"/>
                <a:gd name="T50" fmla="*/ 1269 w 2118"/>
                <a:gd name="T51" fmla="*/ 724 h 2084"/>
                <a:gd name="T52" fmla="*/ 1360 w 2118"/>
                <a:gd name="T53" fmla="*/ 815 h 2084"/>
                <a:gd name="T54" fmla="*/ 972 w 2118"/>
                <a:gd name="T55" fmla="*/ 1274 h 2084"/>
                <a:gd name="T56" fmla="*/ 1796 w 2118"/>
                <a:gd name="T57" fmla="*/ 881 h 2084"/>
                <a:gd name="T58" fmla="*/ 1441 w 2118"/>
                <a:gd name="T59" fmla="*/ 1225 h 2084"/>
                <a:gd name="T60" fmla="*/ 1261 w 2118"/>
                <a:gd name="T61" fmla="*/ 1117 h 2084"/>
                <a:gd name="T62" fmla="*/ 1523 w 2118"/>
                <a:gd name="T63" fmla="*/ 808 h 2084"/>
                <a:gd name="T64" fmla="*/ 1276 w 2118"/>
                <a:gd name="T65" fmla="*/ 561 h 2084"/>
                <a:gd name="T66" fmla="*/ 965 w 2118"/>
                <a:gd name="T67" fmla="*/ 824 h 2084"/>
                <a:gd name="T68" fmla="*/ 855 w 2118"/>
                <a:gd name="T69" fmla="*/ 637 h 2084"/>
                <a:gd name="T70" fmla="*/ 1202 w 2118"/>
                <a:gd name="T71" fmla="*/ 289 h 2084"/>
                <a:gd name="T72" fmla="*/ 1754 w 2118"/>
                <a:gd name="T73" fmla="*/ 158 h 2084"/>
                <a:gd name="T74" fmla="*/ 1883 w 2118"/>
                <a:gd name="T75" fmla="*/ 201 h 2084"/>
                <a:gd name="T76" fmla="*/ 1926 w 2118"/>
                <a:gd name="T77" fmla="*/ 330 h 2084"/>
                <a:gd name="T78" fmla="*/ 1796 w 2118"/>
                <a:gd name="T79" fmla="*/ 881 h 2084"/>
                <a:gd name="T80" fmla="*/ 1796 w 2118"/>
                <a:gd name="T81" fmla="*/ 881 h 2084"/>
                <a:gd name="T82" fmla="*/ 1796 w 2118"/>
                <a:gd name="T83" fmla="*/ 881 h 2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8" h="2084">
                  <a:moveTo>
                    <a:pt x="2039" y="292"/>
                  </a:moveTo>
                  <a:cubicBezTo>
                    <a:pt x="1977" y="107"/>
                    <a:pt x="1977" y="107"/>
                    <a:pt x="1977" y="107"/>
                  </a:cubicBezTo>
                  <a:cubicBezTo>
                    <a:pt x="1792" y="45"/>
                    <a:pt x="1792" y="45"/>
                    <a:pt x="1792" y="45"/>
                  </a:cubicBezTo>
                  <a:cubicBezTo>
                    <a:pt x="1676" y="6"/>
                    <a:pt x="1551" y="0"/>
                    <a:pt x="1432" y="29"/>
                  </a:cubicBezTo>
                  <a:cubicBezTo>
                    <a:pt x="1313" y="57"/>
                    <a:pt x="1204" y="117"/>
                    <a:pt x="1118" y="204"/>
                  </a:cubicBezTo>
                  <a:cubicBezTo>
                    <a:pt x="704" y="617"/>
                    <a:pt x="704" y="617"/>
                    <a:pt x="704" y="617"/>
                  </a:cubicBezTo>
                  <a:cubicBezTo>
                    <a:pt x="872" y="902"/>
                    <a:pt x="872" y="902"/>
                    <a:pt x="872" y="902"/>
                  </a:cubicBezTo>
                  <a:cubicBezTo>
                    <a:pt x="135" y="1526"/>
                    <a:pt x="125" y="1535"/>
                    <a:pt x="116" y="1544"/>
                  </a:cubicBezTo>
                  <a:cubicBezTo>
                    <a:pt x="0" y="1661"/>
                    <a:pt x="0" y="1851"/>
                    <a:pt x="116" y="1967"/>
                  </a:cubicBezTo>
                  <a:cubicBezTo>
                    <a:pt x="117" y="1968"/>
                    <a:pt x="117" y="1968"/>
                    <a:pt x="117" y="1968"/>
                  </a:cubicBezTo>
                  <a:cubicBezTo>
                    <a:pt x="233" y="2084"/>
                    <a:pt x="423" y="2084"/>
                    <a:pt x="540" y="1968"/>
                  </a:cubicBezTo>
                  <a:cubicBezTo>
                    <a:pt x="549" y="1959"/>
                    <a:pt x="554" y="1954"/>
                    <a:pt x="1183" y="1210"/>
                  </a:cubicBezTo>
                  <a:cubicBezTo>
                    <a:pt x="1458" y="1375"/>
                    <a:pt x="1458" y="1375"/>
                    <a:pt x="1458" y="1375"/>
                  </a:cubicBezTo>
                  <a:cubicBezTo>
                    <a:pt x="1880" y="966"/>
                    <a:pt x="1880" y="966"/>
                    <a:pt x="1880" y="966"/>
                  </a:cubicBezTo>
                  <a:cubicBezTo>
                    <a:pt x="2056" y="790"/>
                    <a:pt x="2118" y="529"/>
                    <a:pt x="2039" y="292"/>
                  </a:cubicBezTo>
                  <a:close/>
                  <a:moveTo>
                    <a:pt x="458" y="1880"/>
                  </a:moveTo>
                  <a:cubicBezTo>
                    <a:pt x="457" y="1881"/>
                    <a:pt x="456" y="1881"/>
                    <a:pt x="455" y="1883"/>
                  </a:cubicBezTo>
                  <a:cubicBezTo>
                    <a:pt x="385" y="1953"/>
                    <a:pt x="271" y="1953"/>
                    <a:pt x="201" y="1883"/>
                  </a:cubicBezTo>
                  <a:cubicBezTo>
                    <a:pt x="131" y="1813"/>
                    <a:pt x="131" y="1699"/>
                    <a:pt x="201" y="1629"/>
                  </a:cubicBezTo>
                  <a:cubicBezTo>
                    <a:pt x="202" y="1628"/>
                    <a:pt x="203" y="1627"/>
                    <a:pt x="204" y="1626"/>
                  </a:cubicBezTo>
                  <a:cubicBezTo>
                    <a:pt x="214" y="1616"/>
                    <a:pt x="315" y="1531"/>
                    <a:pt x="718" y="1189"/>
                  </a:cubicBezTo>
                  <a:cubicBezTo>
                    <a:pt x="895" y="1366"/>
                    <a:pt x="895" y="1366"/>
                    <a:pt x="895" y="1366"/>
                  </a:cubicBezTo>
                  <a:cubicBezTo>
                    <a:pt x="551" y="1772"/>
                    <a:pt x="468" y="1870"/>
                    <a:pt x="458" y="1880"/>
                  </a:cubicBezTo>
                  <a:close/>
                  <a:moveTo>
                    <a:pt x="972" y="1274"/>
                  </a:moveTo>
                  <a:cubicBezTo>
                    <a:pt x="810" y="1112"/>
                    <a:pt x="810" y="1112"/>
                    <a:pt x="810" y="1112"/>
                  </a:cubicBezTo>
                  <a:cubicBezTo>
                    <a:pt x="936" y="1005"/>
                    <a:pt x="1087" y="877"/>
                    <a:pt x="1269" y="724"/>
                  </a:cubicBezTo>
                  <a:cubicBezTo>
                    <a:pt x="1360" y="815"/>
                    <a:pt x="1360" y="815"/>
                    <a:pt x="1360" y="815"/>
                  </a:cubicBezTo>
                  <a:cubicBezTo>
                    <a:pt x="1207" y="997"/>
                    <a:pt x="1079" y="1148"/>
                    <a:pt x="972" y="1274"/>
                  </a:cubicBezTo>
                  <a:close/>
                  <a:moveTo>
                    <a:pt x="1796" y="881"/>
                  </a:moveTo>
                  <a:cubicBezTo>
                    <a:pt x="1441" y="1225"/>
                    <a:pt x="1441" y="1225"/>
                    <a:pt x="1441" y="1225"/>
                  </a:cubicBezTo>
                  <a:cubicBezTo>
                    <a:pt x="1261" y="1117"/>
                    <a:pt x="1261" y="1117"/>
                    <a:pt x="1261" y="1117"/>
                  </a:cubicBezTo>
                  <a:cubicBezTo>
                    <a:pt x="1384" y="972"/>
                    <a:pt x="1472" y="868"/>
                    <a:pt x="1523" y="808"/>
                  </a:cubicBezTo>
                  <a:cubicBezTo>
                    <a:pt x="1276" y="561"/>
                    <a:pt x="1276" y="561"/>
                    <a:pt x="1276" y="561"/>
                  </a:cubicBezTo>
                  <a:cubicBezTo>
                    <a:pt x="1224" y="605"/>
                    <a:pt x="1113" y="698"/>
                    <a:pt x="965" y="824"/>
                  </a:cubicBezTo>
                  <a:cubicBezTo>
                    <a:pt x="855" y="637"/>
                    <a:pt x="855" y="637"/>
                    <a:pt x="855" y="637"/>
                  </a:cubicBezTo>
                  <a:cubicBezTo>
                    <a:pt x="1202" y="289"/>
                    <a:pt x="1202" y="289"/>
                    <a:pt x="1202" y="289"/>
                  </a:cubicBezTo>
                  <a:cubicBezTo>
                    <a:pt x="1348" y="143"/>
                    <a:pt x="1559" y="93"/>
                    <a:pt x="1754" y="158"/>
                  </a:cubicBezTo>
                  <a:cubicBezTo>
                    <a:pt x="1883" y="201"/>
                    <a:pt x="1883" y="201"/>
                    <a:pt x="1883" y="201"/>
                  </a:cubicBezTo>
                  <a:cubicBezTo>
                    <a:pt x="1926" y="330"/>
                    <a:pt x="1926" y="330"/>
                    <a:pt x="1926" y="330"/>
                  </a:cubicBezTo>
                  <a:cubicBezTo>
                    <a:pt x="1990" y="525"/>
                    <a:pt x="1941" y="736"/>
                    <a:pt x="1796" y="881"/>
                  </a:cubicBezTo>
                  <a:close/>
                  <a:moveTo>
                    <a:pt x="1796" y="881"/>
                  </a:moveTo>
                  <a:cubicBezTo>
                    <a:pt x="1796" y="881"/>
                    <a:pt x="1796" y="881"/>
                    <a:pt x="1796" y="88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21">
            <a:extLst>
              <a:ext uri="{FF2B5EF4-FFF2-40B4-BE49-F238E27FC236}">
                <a16:creationId xmlns:a16="http://schemas.microsoft.com/office/drawing/2014/main" id="{57D93D3E-528E-41DD-A23C-116AB3B2D7F2}"/>
              </a:ext>
            </a:extLst>
          </p:cNvPr>
          <p:cNvGrpSpPr/>
          <p:nvPr/>
        </p:nvGrpSpPr>
        <p:grpSpPr>
          <a:xfrm>
            <a:off x="8865931" y="2121754"/>
            <a:ext cx="556134" cy="553688"/>
            <a:chOff x="19702463" y="2159000"/>
            <a:chExt cx="2887663" cy="2874962"/>
          </a:xfrm>
          <a:solidFill>
            <a:schemeClr val="tx2"/>
          </a:solidFill>
        </p:grpSpPr>
        <p:sp>
          <p:nvSpPr>
            <p:cNvPr id="23" name="Freeform 10">
              <a:extLst>
                <a:ext uri="{FF2B5EF4-FFF2-40B4-BE49-F238E27FC236}">
                  <a16:creationId xmlns:a16="http://schemas.microsoft.com/office/drawing/2014/main" id="{45208FF0-9973-4124-AF16-84DEB83246FF}"/>
                </a:ext>
              </a:extLst>
            </p:cNvPr>
            <p:cNvSpPr>
              <a:spLocks noEditPoints="1"/>
            </p:cNvSpPr>
            <p:nvPr/>
          </p:nvSpPr>
          <p:spPr bwMode="auto">
            <a:xfrm>
              <a:off x="19964401" y="2159000"/>
              <a:ext cx="2443163" cy="1354137"/>
            </a:xfrm>
            <a:custGeom>
              <a:avLst/>
              <a:gdLst>
                <a:gd name="T0" fmla="*/ 1633 w 1732"/>
                <a:gd name="T1" fmla="*/ 964 h 964"/>
                <a:gd name="T2" fmla="*/ 1732 w 1732"/>
                <a:gd name="T3" fmla="*/ 964 h 964"/>
                <a:gd name="T4" fmla="*/ 1292 w 1732"/>
                <a:gd name="T5" fmla="*/ 125 h 964"/>
                <a:gd name="T6" fmla="*/ 533 w 1732"/>
                <a:gd name="T7" fmla="*/ 125 h 964"/>
                <a:gd name="T8" fmla="*/ 382 w 1732"/>
                <a:gd name="T9" fmla="*/ 0 h 964"/>
                <a:gd name="T10" fmla="*/ 0 w 1732"/>
                <a:gd name="T11" fmla="*/ 387 h 964"/>
                <a:gd name="T12" fmla="*/ 280 w 1732"/>
                <a:gd name="T13" fmla="*/ 639 h 964"/>
                <a:gd name="T14" fmla="*/ 491 w 1732"/>
                <a:gd name="T15" fmla="*/ 724 h 964"/>
                <a:gd name="T16" fmla="*/ 1201 w 1732"/>
                <a:gd name="T17" fmla="*/ 724 h 964"/>
                <a:gd name="T18" fmla="*/ 1633 w 1732"/>
                <a:gd name="T19" fmla="*/ 964 h 964"/>
                <a:gd name="T20" fmla="*/ 1074 w 1732"/>
                <a:gd name="T21" fmla="*/ 484 h 964"/>
                <a:gd name="T22" fmla="*/ 1137 w 1732"/>
                <a:gd name="T23" fmla="*/ 604 h 964"/>
                <a:gd name="T24" fmla="*/ 491 w 1732"/>
                <a:gd name="T25" fmla="*/ 604 h 964"/>
                <a:gd name="T26" fmla="*/ 364 w 1732"/>
                <a:gd name="T27" fmla="*/ 553 h 964"/>
                <a:gd name="T28" fmla="*/ 174 w 1732"/>
                <a:gd name="T29" fmla="*/ 383 h 964"/>
                <a:gd name="T30" fmla="*/ 391 w 1732"/>
                <a:gd name="T31" fmla="*/ 163 h 964"/>
                <a:gd name="T32" fmla="*/ 490 w 1732"/>
                <a:gd name="T33" fmla="*/ 245 h 964"/>
                <a:gd name="T34" fmla="*/ 1219 w 1732"/>
                <a:gd name="T35" fmla="*/ 245 h 964"/>
                <a:gd name="T36" fmla="*/ 1526 w 1732"/>
                <a:gd name="T37" fmla="*/ 829 h 964"/>
                <a:gd name="T38" fmla="*/ 1289 w 1732"/>
                <a:gd name="T39" fmla="*/ 638 h 964"/>
                <a:gd name="T40" fmla="*/ 1147 w 1732"/>
                <a:gd name="T41" fmla="*/ 364 h 964"/>
                <a:gd name="T42" fmla="*/ 694 w 1732"/>
                <a:gd name="T43" fmla="*/ 364 h 964"/>
                <a:gd name="T44" fmla="*/ 694 w 1732"/>
                <a:gd name="T45" fmla="*/ 484 h 964"/>
                <a:gd name="T46" fmla="*/ 1074 w 1732"/>
                <a:gd name="T47" fmla="*/ 484 h 964"/>
                <a:gd name="T48" fmla="*/ 1074 w 1732"/>
                <a:gd name="T49" fmla="*/ 484 h 964"/>
                <a:gd name="T50" fmla="*/ 1074 w 1732"/>
                <a:gd name="T51" fmla="*/ 48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2" h="964">
                  <a:moveTo>
                    <a:pt x="1633" y="964"/>
                  </a:moveTo>
                  <a:cubicBezTo>
                    <a:pt x="1732" y="964"/>
                    <a:pt x="1732" y="964"/>
                    <a:pt x="1732" y="964"/>
                  </a:cubicBezTo>
                  <a:cubicBezTo>
                    <a:pt x="1732" y="964"/>
                    <a:pt x="1377" y="287"/>
                    <a:pt x="1292" y="125"/>
                  </a:cubicBezTo>
                  <a:cubicBezTo>
                    <a:pt x="533" y="125"/>
                    <a:pt x="533" y="125"/>
                    <a:pt x="533" y="125"/>
                  </a:cubicBezTo>
                  <a:cubicBezTo>
                    <a:pt x="382" y="0"/>
                    <a:pt x="382" y="0"/>
                    <a:pt x="382" y="0"/>
                  </a:cubicBezTo>
                  <a:cubicBezTo>
                    <a:pt x="140" y="248"/>
                    <a:pt x="31" y="356"/>
                    <a:pt x="0" y="387"/>
                  </a:cubicBezTo>
                  <a:cubicBezTo>
                    <a:pt x="280" y="639"/>
                    <a:pt x="280" y="639"/>
                    <a:pt x="280" y="639"/>
                  </a:cubicBezTo>
                  <a:cubicBezTo>
                    <a:pt x="336" y="694"/>
                    <a:pt x="410" y="724"/>
                    <a:pt x="491" y="724"/>
                  </a:cubicBezTo>
                  <a:cubicBezTo>
                    <a:pt x="1201" y="724"/>
                    <a:pt x="1201" y="724"/>
                    <a:pt x="1201" y="724"/>
                  </a:cubicBezTo>
                  <a:cubicBezTo>
                    <a:pt x="1292" y="873"/>
                    <a:pt x="1455" y="964"/>
                    <a:pt x="1633" y="964"/>
                  </a:cubicBezTo>
                  <a:close/>
                  <a:moveTo>
                    <a:pt x="1074" y="484"/>
                  </a:moveTo>
                  <a:cubicBezTo>
                    <a:pt x="1137" y="604"/>
                    <a:pt x="1137" y="604"/>
                    <a:pt x="1137" y="604"/>
                  </a:cubicBezTo>
                  <a:cubicBezTo>
                    <a:pt x="491" y="604"/>
                    <a:pt x="491" y="604"/>
                    <a:pt x="491" y="604"/>
                  </a:cubicBezTo>
                  <a:cubicBezTo>
                    <a:pt x="442" y="604"/>
                    <a:pt x="397" y="586"/>
                    <a:pt x="364" y="553"/>
                  </a:cubicBezTo>
                  <a:cubicBezTo>
                    <a:pt x="174" y="383"/>
                    <a:pt x="174" y="383"/>
                    <a:pt x="174" y="383"/>
                  </a:cubicBezTo>
                  <a:cubicBezTo>
                    <a:pt x="261" y="295"/>
                    <a:pt x="344" y="211"/>
                    <a:pt x="391" y="163"/>
                  </a:cubicBezTo>
                  <a:cubicBezTo>
                    <a:pt x="490" y="245"/>
                    <a:pt x="490" y="245"/>
                    <a:pt x="490" y="245"/>
                  </a:cubicBezTo>
                  <a:cubicBezTo>
                    <a:pt x="1219" y="245"/>
                    <a:pt x="1219" y="245"/>
                    <a:pt x="1219" y="245"/>
                  </a:cubicBezTo>
                  <a:cubicBezTo>
                    <a:pt x="1271" y="343"/>
                    <a:pt x="1427" y="642"/>
                    <a:pt x="1526" y="829"/>
                  </a:cubicBezTo>
                  <a:cubicBezTo>
                    <a:pt x="1425" y="801"/>
                    <a:pt x="1339" y="733"/>
                    <a:pt x="1289" y="638"/>
                  </a:cubicBezTo>
                  <a:cubicBezTo>
                    <a:pt x="1147" y="364"/>
                    <a:pt x="1147" y="364"/>
                    <a:pt x="1147" y="364"/>
                  </a:cubicBezTo>
                  <a:cubicBezTo>
                    <a:pt x="694" y="364"/>
                    <a:pt x="694" y="364"/>
                    <a:pt x="694" y="364"/>
                  </a:cubicBezTo>
                  <a:cubicBezTo>
                    <a:pt x="694" y="484"/>
                    <a:pt x="694" y="484"/>
                    <a:pt x="694" y="484"/>
                  </a:cubicBezTo>
                  <a:lnTo>
                    <a:pt x="1074" y="484"/>
                  </a:lnTo>
                  <a:close/>
                  <a:moveTo>
                    <a:pt x="1074" y="484"/>
                  </a:moveTo>
                  <a:cubicBezTo>
                    <a:pt x="1074" y="484"/>
                    <a:pt x="1074" y="484"/>
                    <a:pt x="1074" y="4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1">
              <a:extLst>
                <a:ext uri="{FF2B5EF4-FFF2-40B4-BE49-F238E27FC236}">
                  <a16:creationId xmlns:a16="http://schemas.microsoft.com/office/drawing/2014/main" id="{C3A09722-6BF6-4C5C-82FF-B1A52E748E03}"/>
                </a:ext>
              </a:extLst>
            </p:cNvPr>
            <p:cNvSpPr>
              <a:spLocks noEditPoints="1"/>
            </p:cNvSpPr>
            <p:nvPr/>
          </p:nvSpPr>
          <p:spPr bwMode="auto">
            <a:xfrm>
              <a:off x="20893088" y="3998913"/>
              <a:ext cx="549275" cy="700087"/>
            </a:xfrm>
            <a:custGeom>
              <a:avLst/>
              <a:gdLst>
                <a:gd name="T0" fmla="*/ 390 w 390"/>
                <a:gd name="T1" fmla="*/ 250 h 499"/>
                <a:gd name="T2" fmla="*/ 226 w 390"/>
                <a:gd name="T3" fmla="*/ 19 h 499"/>
                <a:gd name="T4" fmla="*/ 195 w 390"/>
                <a:gd name="T5" fmla="*/ 0 h 499"/>
                <a:gd name="T6" fmla="*/ 164 w 390"/>
                <a:gd name="T7" fmla="*/ 19 h 499"/>
                <a:gd name="T8" fmla="*/ 0 w 390"/>
                <a:gd name="T9" fmla="*/ 250 h 499"/>
                <a:gd name="T10" fmla="*/ 164 w 390"/>
                <a:gd name="T11" fmla="*/ 481 h 499"/>
                <a:gd name="T12" fmla="*/ 195 w 390"/>
                <a:gd name="T13" fmla="*/ 499 h 499"/>
                <a:gd name="T14" fmla="*/ 226 w 390"/>
                <a:gd name="T15" fmla="*/ 481 h 499"/>
                <a:gd name="T16" fmla="*/ 390 w 390"/>
                <a:gd name="T17" fmla="*/ 250 h 499"/>
                <a:gd name="T18" fmla="*/ 195 w 390"/>
                <a:gd name="T19" fmla="*/ 356 h 499"/>
                <a:gd name="T20" fmla="*/ 120 w 390"/>
                <a:gd name="T21" fmla="*/ 250 h 499"/>
                <a:gd name="T22" fmla="*/ 195 w 390"/>
                <a:gd name="T23" fmla="*/ 143 h 499"/>
                <a:gd name="T24" fmla="*/ 270 w 390"/>
                <a:gd name="T25" fmla="*/ 250 h 499"/>
                <a:gd name="T26" fmla="*/ 195 w 390"/>
                <a:gd name="T27" fmla="*/ 356 h 499"/>
                <a:gd name="T28" fmla="*/ 195 w 390"/>
                <a:gd name="T29" fmla="*/ 356 h 499"/>
                <a:gd name="T30" fmla="*/ 195 w 390"/>
                <a:gd name="T31" fmla="*/ 35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0" h="499">
                  <a:moveTo>
                    <a:pt x="390" y="250"/>
                  </a:moveTo>
                  <a:cubicBezTo>
                    <a:pt x="390" y="120"/>
                    <a:pt x="242" y="29"/>
                    <a:pt x="226" y="19"/>
                  </a:cubicBezTo>
                  <a:cubicBezTo>
                    <a:pt x="195" y="0"/>
                    <a:pt x="195" y="0"/>
                    <a:pt x="195" y="0"/>
                  </a:cubicBezTo>
                  <a:cubicBezTo>
                    <a:pt x="164" y="19"/>
                    <a:pt x="164" y="19"/>
                    <a:pt x="164" y="19"/>
                  </a:cubicBezTo>
                  <a:cubicBezTo>
                    <a:pt x="147" y="29"/>
                    <a:pt x="0" y="120"/>
                    <a:pt x="0" y="250"/>
                  </a:cubicBezTo>
                  <a:cubicBezTo>
                    <a:pt x="0" y="379"/>
                    <a:pt x="147" y="471"/>
                    <a:pt x="164" y="481"/>
                  </a:cubicBezTo>
                  <a:cubicBezTo>
                    <a:pt x="195" y="499"/>
                    <a:pt x="195" y="499"/>
                    <a:pt x="195" y="499"/>
                  </a:cubicBezTo>
                  <a:cubicBezTo>
                    <a:pt x="226" y="481"/>
                    <a:pt x="226" y="481"/>
                    <a:pt x="226" y="481"/>
                  </a:cubicBezTo>
                  <a:cubicBezTo>
                    <a:pt x="242" y="471"/>
                    <a:pt x="390" y="379"/>
                    <a:pt x="390" y="250"/>
                  </a:cubicBezTo>
                  <a:close/>
                  <a:moveTo>
                    <a:pt x="195" y="356"/>
                  </a:moveTo>
                  <a:cubicBezTo>
                    <a:pt x="161" y="329"/>
                    <a:pt x="120" y="286"/>
                    <a:pt x="120" y="250"/>
                  </a:cubicBezTo>
                  <a:cubicBezTo>
                    <a:pt x="120" y="213"/>
                    <a:pt x="160" y="171"/>
                    <a:pt x="195" y="143"/>
                  </a:cubicBezTo>
                  <a:cubicBezTo>
                    <a:pt x="229" y="171"/>
                    <a:pt x="270" y="213"/>
                    <a:pt x="270" y="250"/>
                  </a:cubicBezTo>
                  <a:cubicBezTo>
                    <a:pt x="270" y="287"/>
                    <a:pt x="230" y="329"/>
                    <a:pt x="195" y="356"/>
                  </a:cubicBezTo>
                  <a:close/>
                  <a:moveTo>
                    <a:pt x="195" y="356"/>
                  </a:moveTo>
                  <a:cubicBezTo>
                    <a:pt x="195" y="356"/>
                    <a:pt x="195" y="356"/>
                    <a:pt x="195" y="3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
              <a:extLst>
                <a:ext uri="{FF2B5EF4-FFF2-40B4-BE49-F238E27FC236}">
                  <a16:creationId xmlns:a16="http://schemas.microsoft.com/office/drawing/2014/main" id="{8D9FFC01-22D3-431F-B514-8B1DB834E7CE}"/>
                </a:ext>
              </a:extLst>
            </p:cNvPr>
            <p:cNvSpPr>
              <a:spLocks noEditPoints="1"/>
            </p:cNvSpPr>
            <p:nvPr/>
          </p:nvSpPr>
          <p:spPr bwMode="auto">
            <a:xfrm>
              <a:off x="20281901" y="3481388"/>
              <a:ext cx="703263" cy="547687"/>
            </a:xfrm>
            <a:custGeom>
              <a:avLst/>
              <a:gdLst>
                <a:gd name="T0" fmla="*/ 250 w 499"/>
                <a:gd name="T1" fmla="*/ 0 h 390"/>
                <a:gd name="T2" fmla="*/ 19 w 499"/>
                <a:gd name="T3" fmla="*/ 164 h 390"/>
                <a:gd name="T4" fmla="*/ 0 w 499"/>
                <a:gd name="T5" fmla="*/ 195 h 390"/>
                <a:gd name="T6" fmla="*/ 19 w 499"/>
                <a:gd name="T7" fmla="*/ 226 h 390"/>
                <a:gd name="T8" fmla="*/ 250 w 499"/>
                <a:gd name="T9" fmla="*/ 390 h 390"/>
                <a:gd name="T10" fmla="*/ 481 w 499"/>
                <a:gd name="T11" fmla="*/ 226 h 390"/>
                <a:gd name="T12" fmla="*/ 499 w 499"/>
                <a:gd name="T13" fmla="*/ 195 h 390"/>
                <a:gd name="T14" fmla="*/ 481 w 499"/>
                <a:gd name="T15" fmla="*/ 164 h 390"/>
                <a:gd name="T16" fmla="*/ 250 w 499"/>
                <a:gd name="T17" fmla="*/ 0 h 390"/>
                <a:gd name="T18" fmla="*/ 250 w 499"/>
                <a:gd name="T19" fmla="*/ 270 h 390"/>
                <a:gd name="T20" fmla="*/ 143 w 499"/>
                <a:gd name="T21" fmla="*/ 195 h 390"/>
                <a:gd name="T22" fmla="*/ 250 w 499"/>
                <a:gd name="T23" fmla="*/ 120 h 390"/>
                <a:gd name="T24" fmla="*/ 356 w 499"/>
                <a:gd name="T25" fmla="*/ 195 h 390"/>
                <a:gd name="T26" fmla="*/ 250 w 499"/>
                <a:gd name="T27" fmla="*/ 270 h 390"/>
                <a:gd name="T28" fmla="*/ 250 w 499"/>
                <a:gd name="T29" fmla="*/ 270 h 390"/>
                <a:gd name="T30" fmla="*/ 250 w 499"/>
                <a:gd name="T31" fmla="*/ 27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9" h="390">
                  <a:moveTo>
                    <a:pt x="250" y="0"/>
                  </a:moveTo>
                  <a:cubicBezTo>
                    <a:pt x="120" y="0"/>
                    <a:pt x="29" y="147"/>
                    <a:pt x="19" y="164"/>
                  </a:cubicBezTo>
                  <a:cubicBezTo>
                    <a:pt x="0" y="195"/>
                    <a:pt x="0" y="195"/>
                    <a:pt x="0" y="195"/>
                  </a:cubicBezTo>
                  <a:cubicBezTo>
                    <a:pt x="19" y="226"/>
                    <a:pt x="19" y="226"/>
                    <a:pt x="19" y="226"/>
                  </a:cubicBezTo>
                  <a:cubicBezTo>
                    <a:pt x="29" y="242"/>
                    <a:pt x="120" y="390"/>
                    <a:pt x="250" y="390"/>
                  </a:cubicBezTo>
                  <a:cubicBezTo>
                    <a:pt x="379" y="390"/>
                    <a:pt x="471" y="242"/>
                    <a:pt x="481" y="226"/>
                  </a:cubicBezTo>
                  <a:cubicBezTo>
                    <a:pt x="499" y="195"/>
                    <a:pt x="499" y="195"/>
                    <a:pt x="499" y="195"/>
                  </a:cubicBezTo>
                  <a:cubicBezTo>
                    <a:pt x="481" y="164"/>
                    <a:pt x="481" y="164"/>
                    <a:pt x="481" y="164"/>
                  </a:cubicBezTo>
                  <a:cubicBezTo>
                    <a:pt x="471" y="147"/>
                    <a:pt x="379" y="0"/>
                    <a:pt x="250" y="0"/>
                  </a:cubicBezTo>
                  <a:close/>
                  <a:moveTo>
                    <a:pt x="250" y="270"/>
                  </a:moveTo>
                  <a:cubicBezTo>
                    <a:pt x="213" y="270"/>
                    <a:pt x="171" y="229"/>
                    <a:pt x="143" y="195"/>
                  </a:cubicBezTo>
                  <a:cubicBezTo>
                    <a:pt x="171" y="161"/>
                    <a:pt x="213" y="120"/>
                    <a:pt x="250" y="120"/>
                  </a:cubicBezTo>
                  <a:cubicBezTo>
                    <a:pt x="287" y="120"/>
                    <a:pt x="329" y="160"/>
                    <a:pt x="356" y="195"/>
                  </a:cubicBezTo>
                  <a:cubicBezTo>
                    <a:pt x="329" y="229"/>
                    <a:pt x="287" y="270"/>
                    <a:pt x="250" y="270"/>
                  </a:cubicBezTo>
                  <a:close/>
                  <a:moveTo>
                    <a:pt x="250" y="270"/>
                  </a:moveTo>
                  <a:cubicBezTo>
                    <a:pt x="250" y="270"/>
                    <a:pt x="250" y="270"/>
                    <a:pt x="250" y="2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3">
              <a:extLst>
                <a:ext uri="{FF2B5EF4-FFF2-40B4-BE49-F238E27FC236}">
                  <a16:creationId xmlns:a16="http://schemas.microsoft.com/office/drawing/2014/main" id="{996EAF33-FEB5-4944-B386-B6434FD7EDE4}"/>
                </a:ext>
              </a:extLst>
            </p:cNvPr>
            <p:cNvSpPr>
              <a:spLocks noEditPoints="1"/>
            </p:cNvSpPr>
            <p:nvPr/>
          </p:nvSpPr>
          <p:spPr bwMode="auto">
            <a:xfrm>
              <a:off x="21148676" y="3273425"/>
              <a:ext cx="647700" cy="615950"/>
            </a:xfrm>
            <a:custGeom>
              <a:avLst/>
              <a:gdLst>
                <a:gd name="T0" fmla="*/ 53 w 459"/>
                <a:gd name="T1" fmla="*/ 406 h 438"/>
                <a:gd name="T2" fmla="*/ 88 w 459"/>
                <a:gd name="T3" fmla="*/ 415 h 438"/>
                <a:gd name="T4" fmla="*/ 367 w 459"/>
                <a:gd name="T5" fmla="*/ 367 h 438"/>
                <a:gd name="T6" fmla="*/ 415 w 459"/>
                <a:gd name="T7" fmla="*/ 88 h 438"/>
                <a:gd name="T8" fmla="*/ 406 w 459"/>
                <a:gd name="T9" fmla="*/ 53 h 438"/>
                <a:gd name="T10" fmla="*/ 371 w 459"/>
                <a:gd name="T11" fmla="*/ 45 h 438"/>
                <a:gd name="T12" fmla="*/ 92 w 459"/>
                <a:gd name="T13" fmla="*/ 92 h 438"/>
                <a:gd name="T14" fmla="*/ 45 w 459"/>
                <a:gd name="T15" fmla="*/ 372 h 438"/>
                <a:gd name="T16" fmla="*/ 53 w 459"/>
                <a:gd name="T17" fmla="*/ 406 h 438"/>
                <a:gd name="T18" fmla="*/ 177 w 459"/>
                <a:gd name="T19" fmla="*/ 177 h 438"/>
                <a:gd name="T20" fmla="*/ 305 w 459"/>
                <a:gd name="T21" fmla="*/ 154 h 438"/>
                <a:gd name="T22" fmla="*/ 283 w 459"/>
                <a:gd name="T23" fmla="*/ 283 h 438"/>
                <a:gd name="T24" fmla="*/ 154 w 459"/>
                <a:gd name="T25" fmla="*/ 305 h 438"/>
                <a:gd name="T26" fmla="*/ 177 w 459"/>
                <a:gd name="T27" fmla="*/ 177 h 438"/>
                <a:gd name="T28" fmla="*/ 177 w 459"/>
                <a:gd name="T29" fmla="*/ 177 h 438"/>
                <a:gd name="T30" fmla="*/ 177 w 459"/>
                <a:gd name="T31" fmla="*/ 17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438">
                  <a:moveTo>
                    <a:pt x="53" y="406"/>
                  </a:moveTo>
                  <a:cubicBezTo>
                    <a:pt x="88" y="415"/>
                    <a:pt x="88" y="415"/>
                    <a:pt x="88" y="415"/>
                  </a:cubicBezTo>
                  <a:cubicBezTo>
                    <a:pt x="179" y="438"/>
                    <a:pt x="300" y="434"/>
                    <a:pt x="367" y="367"/>
                  </a:cubicBezTo>
                  <a:cubicBezTo>
                    <a:pt x="459" y="276"/>
                    <a:pt x="420" y="107"/>
                    <a:pt x="415" y="88"/>
                  </a:cubicBezTo>
                  <a:cubicBezTo>
                    <a:pt x="406" y="53"/>
                    <a:pt x="406" y="53"/>
                    <a:pt x="406" y="53"/>
                  </a:cubicBezTo>
                  <a:cubicBezTo>
                    <a:pt x="371" y="45"/>
                    <a:pt x="371" y="45"/>
                    <a:pt x="371" y="45"/>
                  </a:cubicBezTo>
                  <a:cubicBezTo>
                    <a:pt x="353" y="40"/>
                    <a:pt x="184" y="0"/>
                    <a:pt x="92" y="92"/>
                  </a:cubicBezTo>
                  <a:cubicBezTo>
                    <a:pt x="0" y="184"/>
                    <a:pt x="40" y="353"/>
                    <a:pt x="45" y="372"/>
                  </a:cubicBezTo>
                  <a:lnTo>
                    <a:pt x="53" y="406"/>
                  </a:lnTo>
                  <a:close/>
                  <a:moveTo>
                    <a:pt x="177" y="177"/>
                  </a:moveTo>
                  <a:cubicBezTo>
                    <a:pt x="203" y="151"/>
                    <a:pt x="261" y="149"/>
                    <a:pt x="305" y="154"/>
                  </a:cubicBezTo>
                  <a:cubicBezTo>
                    <a:pt x="310" y="198"/>
                    <a:pt x="309" y="257"/>
                    <a:pt x="283" y="283"/>
                  </a:cubicBezTo>
                  <a:cubicBezTo>
                    <a:pt x="257" y="309"/>
                    <a:pt x="198" y="310"/>
                    <a:pt x="154" y="305"/>
                  </a:cubicBezTo>
                  <a:cubicBezTo>
                    <a:pt x="149" y="262"/>
                    <a:pt x="151" y="203"/>
                    <a:pt x="177" y="177"/>
                  </a:cubicBezTo>
                  <a:close/>
                  <a:moveTo>
                    <a:pt x="177" y="177"/>
                  </a:moveTo>
                  <a:cubicBezTo>
                    <a:pt x="177" y="177"/>
                    <a:pt x="177" y="177"/>
                    <a:pt x="177" y="1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4">
              <a:extLst>
                <a:ext uri="{FF2B5EF4-FFF2-40B4-BE49-F238E27FC236}">
                  <a16:creationId xmlns:a16="http://schemas.microsoft.com/office/drawing/2014/main" id="{862C445B-6C71-4386-B5FD-B43C1D500896}"/>
                </a:ext>
              </a:extLst>
            </p:cNvPr>
            <p:cNvSpPr>
              <a:spLocks noEditPoints="1"/>
            </p:cNvSpPr>
            <p:nvPr/>
          </p:nvSpPr>
          <p:spPr bwMode="auto">
            <a:xfrm>
              <a:off x="21478876" y="4349750"/>
              <a:ext cx="1111250" cy="684212"/>
            </a:xfrm>
            <a:custGeom>
              <a:avLst/>
              <a:gdLst>
                <a:gd name="T0" fmla="*/ 0 w 788"/>
                <a:gd name="T1" fmla="*/ 487 h 487"/>
                <a:gd name="T2" fmla="*/ 788 w 788"/>
                <a:gd name="T3" fmla="*/ 487 h 487"/>
                <a:gd name="T4" fmla="*/ 773 w 788"/>
                <a:gd name="T5" fmla="*/ 415 h 487"/>
                <a:gd name="T6" fmla="*/ 453 w 788"/>
                <a:gd name="T7" fmla="*/ 121 h 487"/>
                <a:gd name="T8" fmla="*/ 183 w 788"/>
                <a:gd name="T9" fmla="*/ 0 h 487"/>
                <a:gd name="T10" fmla="*/ 76 w 788"/>
                <a:gd name="T11" fmla="*/ 16 h 487"/>
                <a:gd name="T12" fmla="*/ 16 w 788"/>
                <a:gd name="T13" fmla="*/ 35 h 487"/>
                <a:gd name="T14" fmla="*/ 38 w 788"/>
                <a:gd name="T15" fmla="*/ 94 h 487"/>
                <a:gd name="T16" fmla="*/ 64 w 788"/>
                <a:gd name="T17" fmla="*/ 240 h 487"/>
                <a:gd name="T18" fmla="*/ 33 w 788"/>
                <a:gd name="T19" fmla="*/ 405 h 487"/>
                <a:gd name="T20" fmla="*/ 0 w 788"/>
                <a:gd name="T21" fmla="*/ 487 h 487"/>
                <a:gd name="T22" fmla="*/ 170 w 788"/>
                <a:gd name="T23" fmla="*/ 120 h 487"/>
                <a:gd name="T24" fmla="*/ 183 w 788"/>
                <a:gd name="T25" fmla="*/ 120 h 487"/>
                <a:gd name="T26" fmla="*/ 375 w 788"/>
                <a:gd name="T27" fmla="*/ 216 h 487"/>
                <a:gd name="T28" fmla="*/ 393 w 788"/>
                <a:gd name="T29" fmla="*/ 240 h 487"/>
                <a:gd name="T30" fmla="*/ 423 w 788"/>
                <a:gd name="T31" fmla="*/ 240 h 487"/>
                <a:gd name="T32" fmla="*/ 630 w 788"/>
                <a:gd name="T33" fmla="*/ 367 h 487"/>
                <a:gd name="T34" fmla="*/ 170 w 788"/>
                <a:gd name="T35" fmla="*/ 367 h 487"/>
                <a:gd name="T36" fmla="*/ 183 w 788"/>
                <a:gd name="T37" fmla="*/ 240 h 487"/>
                <a:gd name="T38" fmla="*/ 170 w 788"/>
                <a:gd name="T39" fmla="*/ 120 h 487"/>
                <a:gd name="T40" fmla="*/ 170 w 788"/>
                <a:gd name="T41" fmla="*/ 120 h 487"/>
                <a:gd name="T42" fmla="*/ 170 w 788"/>
                <a:gd name="T43" fmla="*/ 12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8" h="487">
                  <a:moveTo>
                    <a:pt x="0" y="487"/>
                  </a:moveTo>
                  <a:cubicBezTo>
                    <a:pt x="788" y="487"/>
                    <a:pt x="788" y="487"/>
                    <a:pt x="788" y="487"/>
                  </a:cubicBezTo>
                  <a:cubicBezTo>
                    <a:pt x="773" y="415"/>
                    <a:pt x="773" y="415"/>
                    <a:pt x="773" y="415"/>
                  </a:cubicBezTo>
                  <a:cubicBezTo>
                    <a:pt x="741" y="254"/>
                    <a:pt x="608" y="135"/>
                    <a:pt x="453" y="121"/>
                  </a:cubicBezTo>
                  <a:cubicBezTo>
                    <a:pt x="384" y="44"/>
                    <a:pt x="288" y="0"/>
                    <a:pt x="183" y="0"/>
                  </a:cubicBezTo>
                  <a:cubicBezTo>
                    <a:pt x="147" y="0"/>
                    <a:pt x="111" y="5"/>
                    <a:pt x="76" y="16"/>
                  </a:cubicBezTo>
                  <a:cubicBezTo>
                    <a:pt x="16" y="35"/>
                    <a:pt x="16" y="35"/>
                    <a:pt x="16" y="35"/>
                  </a:cubicBezTo>
                  <a:cubicBezTo>
                    <a:pt x="38" y="94"/>
                    <a:pt x="38" y="94"/>
                    <a:pt x="38" y="94"/>
                  </a:cubicBezTo>
                  <a:cubicBezTo>
                    <a:pt x="55" y="140"/>
                    <a:pt x="64" y="189"/>
                    <a:pt x="64" y="240"/>
                  </a:cubicBezTo>
                  <a:cubicBezTo>
                    <a:pt x="64" y="297"/>
                    <a:pt x="52" y="358"/>
                    <a:pt x="33" y="405"/>
                  </a:cubicBezTo>
                  <a:lnTo>
                    <a:pt x="0" y="487"/>
                  </a:lnTo>
                  <a:close/>
                  <a:moveTo>
                    <a:pt x="170" y="120"/>
                  </a:moveTo>
                  <a:cubicBezTo>
                    <a:pt x="175" y="120"/>
                    <a:pt x="179" y="120"/>
                    <a:pt x="183" y="120"/>
                  </a:cubicBezTo>
                  <a:cubicBezTo>
                    <a:pt x="260" y="120"/>
                    <a:pt x="329" y="155"/>
                    <a:pt x="375" y="216"/>
                  </a:cubicBezTo>
                  <a:cubicBezTo>
                    <a:pt x="393" y="240"/>
                    <a:pt x="393" y="240"/>
                    <a:pt x="393" y="240"/>
                  </a:cubicBezTo>
                  <a:cubicBezTo>
                    <a:pt x="423" y="240"/>
                    <a:pt x="423" y="240"/>
                    <a:pt x="423" y="240"/>
                  </a:cubicBezTo>
                  <a:cubicBezTo>
                    <a:pt x="510" y="240"/>
                    <a:pt x="588" y="290"/>
                    <a:pt x="630" y="367"/>
                  </a:cubicBezTo>
                  <a:cubicBezTo>
                    <a:pt x="170" y="367"/>
                    <a:pt x="170" y="367"/>
                    <a:pt x="170" y="367"/>
                  </a:cubicBezTo>
                  <a:cubicBezTo>
                    <a:pt x="179" y="326"/>
                    <a:pt x="183" y="282"/>
                    <a:pt x="183" y="240"/>
                  </a:cubicBezTo>
                  <a:cubicBezTo>
                    <a:pt x="183" y="199"/>
                    <a:pt x="179" y="159"/>
                    <a:pt x="170" y="120"/>
                  </a:cubicBezTo>
                  <a:close/>
                  <a:moveTo>
                    <a:pt x="170" y="120"/>
                  </a:moveTo>
                  <a:cubicBezTo>
                    <a:pt x="170" y="120"/>
                    <a:pt x="170" y="120"/>
                    <a:pt x="170" y="1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
              <a:extLst>
                <a:ext uri="{FF2B5EF4-FFF2-40B4-BE49-F238E27FC236}">
                  <a16:creationId xmlns:a16="http://schemas.microsoft.com/office/drawing/2014/main" id="{9B741873-C4E0-401F-927A-0A0C84D0C129}"/>
                </a:ext>
              </a:extLst>
            </p:cNvPr>
            <p:cNvSpPr>
              <a:spLocks noEditPoints="1"/>
            </p:cNvSpPr>
            <p:nvPr/>
          </p:nvSpPr>
          <p:spPr bwMode="auto">
            <a:xfrm>
              <a:off x="19702463" y="4349750"/>
              <a:ext cx="1111250" cy="684212"/>
            </a:xfrm>
            <a:custGeom>
              <a:avLst/>
              <a:gdLst>
                <a:gd name="T0" fmla="*/ 755 w 788"/>
                <a:gd name="T1" fmla="*/ 405 h 487"/>
                <a:gd name="T2" fmla="*/ 724 w 788"/>
                <a:gd name="T3" fmla="*/ 240 h 487"/>
                <a:gd name="T4" fmla="*/ 750 w 788"/>
                <a:gd name="T5" fmla="*/ 94 h 487"/>
                <a:gd name="T6" fmla="*/ 772 w 788"/>
                <a:gd name="T7" fmla="*/ 35 h 487"/>
                <a:gd name="T8" fmla="*/ 712 w 788"/>
                <a:gd name="T9" fmla="*/ 16 h 487"/>
                <a:gd name="T10" fmla="*/ 605 w 788"/>
                <a:gd name="T11" fmla="*/ 0 h 487"/>
                <a:gd name="T12" fmla="*/ 335 w 788"/>
                <a:gd name="T13" fmla="*/ 121 h 487"/>
                <a:gd name="T14" fmla="*/ 15 w 788"/>
                <a:gd name="T15" fmla="*/ 415 h 487"/>
                <a:gd name="T16" fmla="*/ 0 w 788"/>
                <a:gd name="T17" fmla="*/ 487 h 487"/>
                <a:gd name="T18" fmla="*/ 788 w 788"/>
                <a:gd name="T19" fmla="*/ 487 h 487"/>
                <a:gd name="T20" fmla="*/ 755 w 788"/>
                <a:gd name="T21" fmla="*/ 405 h 487"/>
                <a:gd name="T22" fmla="*/ 158 w 788"/>
                <a:gd name="T23" fmla="*/ 367 h 487"/>
                <a:gd name="T24" fmla="*/ 365 w 788"/>
                <a:gd name="T25" fmla="*/ 240 h 487"/>
                <a:gd name="T26" fmla="*/ 395 w 788"/>
                <a:gd name="T27" fmla="*/ 240 h 487"/>
                <a:gd name="T28" fmla="*/ 413 w 788"/>
                <a:gd name="T29" fmla="*/ 216 h 487"/>
                <a:gd name="T30" fmla="*/ 605 w 788"/>
                <a:gd name="T31" fmla="*/ 120 h 487"/>
                <a:gd name="T32" fmla="*/ 618 w 788"/>
                <a:gd name="T33" fmla="*/ 120 h 487"/>
                <a:gd name="T34" fmla="*/ 605 w 788"/>
                <a:gd name="T35" fmla="*/ 240 h 487"/>
                <a:gd name="T36" fmla="*/ 618 w 788"/>
                <a:gd name="T37" fmla="*/ 367 h 487"/>
                <a:gd name="T38" fmla="*/ 158 w 788"/>
                <a:gd name="T39" fmla="*/ 367 h 487"/>
                <a:gd name="T40" fmla="*/ 158 w 788"/>
                <a:gd name="T41" fmla="*/ 367 h 487"/>
                <a:gd name="T42" fmla="*/ 158 w 788"/>
                <a:gd name="T43" fmla="*/ 36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8" h="487">
                  <a:moveTo>
                    <a:pt x="755" y="405"/>
                  </a:moveTo>
                  <a:cubicBezTo>
                    <a:pt x="736" y="358"/>
                    <a:pt x="724" y="297"/>
                    <a:pt x="724" y="240"/>
                  </a:cubicBezTo>
                  <a:cubicBezTo>
                    <a:pt x="724" y="189"/>
                    <a:pt x="733" y="140"/>
                    <a:pt x="750" y="94"/>
                  </a:cubicBezTo>
                  <a:cubicBezTo>
                    <a:pt x="772" y="35"/>
                    <a:pt x="772" y="35"/>
                    <a:pt x="772" y="35"/>
                  </a:cubicBezTo>
                  <a:cubicBezTo>
                    <a:pt x="712" y="16"/>
                    <a:pt x="712" y="16"/>
                    <a:pt x="712" y="16"/>
                  </a:cubicBezTo>
                  <a:cubicBezTo>
                    <a:pt x="677" y="5"/>
                    <a:pt x="641" y="0"/>
                    <a:pt x="605" y="0"/>
                  </a:cubicBezTo>
                  <a:cubicBezTo>
                    <a:pt x="500" y="0"/>
                    <a:pt x="404" y="44"/>
                    <a:pt x="335" y="121"/>
                  </a:cubicBezTo>
                  <a:cubicBezTo>
                    <a:pt x="180" y="134"/>
                    <a:pt x="47" y="254"/>
                    <a:pt x="15" y="415"/>
                  </a:cubicBezTo>
                  <a:cubicBezTo>
                    <a:pt x="0" y="487"/>
                    <a:pt x="0" y="487"/>
                    <a:pt x="0" y="487"/>
                  </a:cubicBezTo>
                  <a:cubicBezTo>
                    <a:pt x="788" y="487"/>
                    <a:pt x="788" y="487"/>
                    <a:pt x="788" y="487"/>
                  </a:cubicBezTo>
                  <a:lnTo>
                    <a:pt x="755" y="405"/>
                  </a:lnTo>
                  <a:close/>
                  <a:moveTo>
                    <a:pt x="158" y="367"/>
                  </a:moveTo>
                  <a:cubicBezTo>
                    <a:pt x="200" y="290"/>
                    <a:pt x="278" y="240"/>
                    <a:pt x="365" y="240"/>
                  </a:cubicBezTo>
                  <a:cubicBezTo>
                    <a:pt x="395" y="240"/>
                    <a:pt x="395" y="240"/>
                    <a:pt x="395" y="240"/>
                  </a:cubicBezTo>
                  <a:cubicBezTo>
                    <a:pt x="413" y="216"/>
                    <a:pt x="413" y="216"/>
                    <a:pt x="413" y="216"/>
                  </a:cubicBezTo>
                  <a:cubicBezTo>
                    <a:pt x="459" y="155"/>
                    <a:pt x="528" y="120"/>
                    <a:pt x="605" y="120"/>
                  </a:cubicBezTo>
                  <a:cubicBezTo>
                    <a:pt x="609" y="120"/>
                    <a:pt x="613" y="120"/>
                    <a:pt x="618" y="120"/>
                  </a:cubicBezTo>
                  <a:cubicBezTo>
                    <a:pt x="609" y="159"/>
                    <a:pt x="605" y="199"/>
                    <a:pt x="605" y="240"/>
                  </a:cubicBezTo>
                  <a:cubicBezTo>
                    <a:pt x="605" y="282"/>
                    <a:pt x="609" y="326"/>
                    <a:pt x="618" y="367"/>
                  </a:cubicBezTo>
                  <a:lnTo>
                    <a:pt x="158" y="367"/>
                  </a:lnTo>
                  <a:close/>
                  <a:moveTo>
                    <a:pt x="158" y="367"/>
                  </a:moveTo>
                  <a:cubicBezTo>
                    <a:pt x="158" y="367"/>
                    <a:pt x="158" y="367"/>
                    <a:pt x="158" y="3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 name="Freeform 19">
            <a:extLst>
              <a:ext uri="{FF2B5EF4-FFF2-40B4-BE49-F238E27FC236}">
                <a16:creationId xmlns:a16="http://schemas.microsoft.com/office/drawing/2014/main" id="{5CF30357-7B3D-42C9-8DD8-9BE773A62703}"/>
              </a:ext>
            </a:extLst>
          </p:cNvPr>
          <p:cNvSpPr>
            <a:spLocks noEditPoints="1"/>
          </p:cNvSpPr>
          <p:nvPr/>
        </p:nvSpPr>
        <p:spPr bwMode="auto">
          <a:xfrm>
            <a:off x="14292453" y="2156913"/>
            <a:ext cx="572034" cy="439038"/>
          </a:xfrm>
          <a:custGeom>
            <a:avLst/>
            <a:gdLst>
              <a:gd name="T0" fmla="*/ 1805 w 2106"/>
              <a:gd name="T1" fmla="*/ 98 h 1622"/>
              <a:gd name="T2" fmla="*/ 1247 w 2106"/>
              <a:gd name="T3" fmla="*/ 302 h 1622"/>
              <a:gd name="T4" fmla="*/ 1201 w 2106"/>
              <a:gd name="T5" fmla="*/ 422 h 1622"/>
              <a:gd name="T6" fmla="*/ 972 w 2106"/>
              <a:gd name="T7" fmla="*/ 422 h 1622"/>
              <a:gd name="T8" fmla="*/ 945 w 2106"/>
              <a:gd name="T9" fmla="*/ 542 h 1622"/>
              <a:gd name="T10" fmla="*/ 690 w 2106"/>
              <a:gd name="T11" fmla="*/ 542 h 1622"/>
              <a:gd name="T12" fmla="*/ 609 w 2106"/>
              <a:gd name="T13" fmla="*/ 420 h 1622"/>
              <a:gd name="T14" fmla="*/ 599 w 2106"/>
              <a:gd name="T15" fmla="*/ 78 h 1622"/>
              <a:gd name="T16" fmla="*/ 0 w 2106"/>
              <a:gd name="T17" fmla="*/ 357 h 1622"/>
              <a:gd name="T18" fmla="*/ 290 w 2106"/>
              <a:gd name="T19" fmla="*/ 562 h 1622"/>
              <a:gd name="T20" fmla="*/ 740 w 2106"/>
              <a:gd name="T21" fmla="*/ 1622 h 1622"/>
              <a:gd name="T22" fmla="*/ 1935 w 2106"/>
              <a:gd name="T23" fmla="*/ 1622 h 1622"/>
              <a:gd name="T24" fmla="*/ 1865 w 2106"/>
              <a:gd name="T25" fmla="*/ 992 h 1622"/>
              <a:gd name="T26" fmla="*/ 2009 w 2106"/>
              <a:gd name="T27" fmla="*/ 655 h 1622"/>
              <a:gd name="T28" fmla="*/ 1805 w 2106"/>
              <a:gd name="T29" fmla="*/ 98 h 1622"/>
              <a:gd name="T30" fmla="*/ 1694 w 2106"/>
              <a:gd name="T31" fmla="*/ 542 h 1622"/>
              <a:gd name="T32" fmla="*/ 1708 w 2106"/>
              <a:gd name="T33" fmla="*/ 662 h 1622"/>
              <a:gd name="T34" fmla="*/ 1041 w 2106"/>
              <a:gd name="T35" fmla="*/ 662 h 1622"/>
              <a:gd name="T36" fmla="*/ 1068 w 2106"/>
              <a:gd name="T37" fmla="*/ 542 h 1622"/>
              <a:gd name="T38" fmla="*/ 1694 w 2106"/>
              <a:gd name="T39" fmla="*/ 542 h 1622"/>
              <a:gd name="T40" fmla="*/ 762 w 2106"/>
              <a:gd name="T41" fmla="*/ 1366 h 1622"/>
              <a:gd name="T42" fmla="*/ 418 w 2106"/>
              <a:gd name="T43" fmla="*/ 556 h 1622"/>
              <a:gd name="T44" fmla="*/ 527 w 2106"/>
              <a:gd name="T45" fmla="*/ 513 h 1622"/>
              <a:gd name="T46" fmla="*/ 845 w 2106"/>
              <a:gd name="T47" fmla="*/ 994 h 1622"/>
              <a:gd name="T48" fmla="*/ 762 w 2106"/>
              <a:gd name="T49" fmla="*/ 1366 h 1622"/>
              <a:gd name="T50" fmla="*/ 937 w 2106"/>
              <a:gd name="T51" fmla="*/ 1134 h 1622"/>
              <a:gd name="T52" fmla="*/ 953 w 2106"/>
              <a:gd name="T53" fmla="*/ 1058 h 1622"/>
              <a:gd name="T54" fmla="*/ 1080 w 2106"/>
              <a:gd name="T55" fmla="*/ 1022 h 1622"/>
              <a:gd name="T56" fmla="*/ 1328 w 2106"/>
              <a:gd name="T57" fmla="*/ 1262 h 1622"/>
              <a:gd name="T58" fmla="*/ 1328 w 2106"/>
              <a:gd name="T59" fmla="*/ 1502 h 1622"/>
              <a:gd name="T60" fmla="*/ 855 w 2106"/>
              <a:gd name="T61" fmla="*/ 1502 h 1622"/>
              <a:gd name="T62" fmla="*/ 937 w 2106"/>
              <a:gd name="T63" fmla="*/ 1134 h 1622"/>
              <a:gd name="T64" fmla="*/ 1080 w 2106"/>
              <a:gd name="T65" fmla="*/ 902 h 1622"/>
              <a:gd name="T66" fmla="*/ 985 w 2106"/>
              <a:gd name="T67" fmla="*/ 915 h 1622"/>
              <a:gd name="T68" fmla="*/ 1015 w 2106"/>
              <a:gd name="T69" fmla="*/ 782 h 1622"/>
              <a:gd name="T70" fmla="*/ 1721 w 2106"/>
              <a:gd name="T71" fmla="*/ 782 h 1622"/>
              <a:gd name="T72" fmla="*/ 1774 w 2106"/>
              <a:gd name="T73" fmla="*/ 1262 h 1622"/>
              <a:gd name="T74" fmla="*/ 1448 w 2106"/>
              <a:gd name="T75" fmla="*/ 1262 h 1622"/>
              <a:gd name="T76" fmla="*/ 1080 w 2106"/>
              <a:gd name="T77" fmla="*/ 902 h 1622"/>
              <a:gd name="T78" fmla="*/ 919 w 2106"/>
              <a:gd name="T79" fmla="*/ 662 h 1622"/>
              <a:gd name="T80" fmla="*/ 881 w 2106"/>
              <a:gd name="T81" fmla="*/ 831 h 1622"/>
              <a:gd name="T82" fmla="*/ 769 w 2106"/>
              <a:gd name="T83" fmla="*/ 662 h 1622"/>
              <a:gd name="T84" fmla="*/ 919 w 2106"/>
              <a:gd name="T85" fmla="*/ 662 h 1622"/>
              <a:gd name="T86" fmla="*/ 485 w 2106"/>
              <a:gd name="T87" fmla="*/ 264 h 1622"/>
              <a:gd name="T88" fmla="*/ 489 w 2106"/>
              <a:gd name="T89" fmla="*/ 398 h 1622"/>
              <a:gd name="T90" fmla="*/ 347 w 2106"/>
              <a:gd name="T91" fmla="*/ 455 h 1622"/>
              <a:gd name="T92" fmla="*/ 238 w 2106"/>
              <a:gd name="T93" fmla="*/ 378 h 1622"/>
              <a:gd name="T94" fmla="*/ 485 w 2106"/>
              <a:gd name="T95" fmla="*/ 264 h 1622"/>
              <a:gd name="T96" fmla="*/ 1448 w 2106"/>
              <a:gd name="T97" fmla="*/ 1502 h 1622"/>
              <a:gd name="T98" fmla="*/ 1448 w 2106"/>
              <a:gd name="T99" fmla="*/ 1382 h 1622"/>
              <a:gd name="T100" fmla="*/ 1788 w 2106"/>
              <a:gd name="T101" fmla="*/ 1382 h 1622"/>
              <a:gd name="T102" fmla="*/ 1801 w 2106"/>
              <a:gd name="T103" fmla="*/ 1502 h 1622"/>
              <a:gd name="T104" fmla="*/ 1448 w 2106"/>
              <a:gd name="T105" fmla="*/ 1502 h 1622"/>
              <a:gd name="T106" fmla="*/ 1900 w 2106"/>
              <a:gd name="T107" fmla="*/ 606 h 1622"/>
              <a:gd name="T108" fmla="*/ 1838 w 2106"/>
              <a:gd name="T109" fmla="*/ 750 h 1622"/>
              <a:gd name="T110" fmla="*/ 1802 w 2106"/>
              <a:gd name="T111" fmla="*/ 422 h 1622"/>
              <a:gd name="T112" fmla="*/ 1329 w 2106"/>
              <a:gd name="T113" fmla="*/ 422 h 1622"/>
              <a:gd name="T114" fmla="*/ 1357 w 2106"/>
              <a:gd name="T115" fmla="*/ 351 h 1622"/>
              <a:gd name="T116" fmla="*/ 1754 w 2106"/>
              <a:gd name="T117" fmla="*/ 207 h 1622"/>
              <a:gd name="T118" fmla="*/ 1900 w 2106"/>
              <a:gd name="T119" fmla="*/ 606 h 1622"/>
              <a:gd name="T120" fmla="*/ 1900 w 2106"/>
              <a:gd name="T121" fmla="*/ 606 h 1622"/>
              <a:gd name="T122" fmla="*/ 1900 w 2106"/>
              <a:gd name="T123" fmla="*/ 606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6" h="1622">
                <a:moveTo>
                  <a:pt x="1805" y="98"/>
                </a:moveTo>
                <a:cubicBezTo>
                  <a:pt x="1594" y="0"/>
                  <a:pt x="1345" y="92"/>
                  <a:pt x="1247" y="302"/>
                </a:cubicBezTo>
                <a:cubicBezTo>
                  <a:pt x="1201" y="422"/>
                  <a:pt x="1201" y="422"/>
                  <a:pt x="1201" y="422"/>
                </a:cubicBezTo>
                <a:cubicBezTo>
                  <a:pt x="972" y="422"/>
                  <a:pt x="972" y="422"/>
                  <a:pt x="972" y="422"/>
                </a:cubicBezTo>
                <a:cubicBezTo>
                  <a:pt x="945" y="542"/>
                  <a:pt x="945" y="542"/>
                  <a:pt x="945" y="542"/>
                </a:cubicBezTo>
                <a:cubicBezTo>
                  <a:pt x="690" y="542"/>
                  <a:pt x="690" y="542"/>
                  <a:pt x="690" y="542"/>
                </a:cubicBezTo>
                <a:cubicBezTo>
                  <a:pt x="609" y="420"/>
                  <a:pt x="609" y="420"/>
                  <a:pt x="609" y="420"/>
                </a:cubicBezTo>
                <a:cubicBezTo>
                  <a:pt x="599" y="78"/>
                  <a:pt x="599" y="78"/>
                  <a:pt x="599" y="78"/>
                </a:cubicBezTo>
                <a:cubicBezTo>
                  <a:pt x="0" y="357"/>
                  <a:pt x="0" y="357"/>
                  <a:pt x="0" y="357"/>
                </a:cubicBezTo>
                <a:cubicBezTo>
                  <a:pt x="290" y="562"/>
                  <a:pt x="290" y="562"/>
                  <a:pt x="290" y="562"/>
                </a:cubicBezTo>
                <a:cubicBezTo>
                  <a:pt x="740" y="1622"/>
                  <a:pt x="740" y="1622"/>
                  <a:pt x="740" y="1622"/>
                </a:cubicBezTo>
                <a:cubicBezTo>
                  <a:pt x="1935" y="1622"/>
                  <a:pt x="1935" y="1622"/>
                  <a:pt x="1935" y="1622"/>
                </a:cubicBezTo>
                <a:cubicBezTo>
                  <a:pt x="1865" y="992"/>
                  <a:pt x="1865" y="992"/>
                  <a:pt x="1865" y="992"/>
                </a:cubicBezTo>
                <a:cubicBezTo>
                  <a:pt x="2009" y="655"/>
                  <a:pt x="2009" y="655"/>
                  <a:pt x="2009" y="655"/>
                </a:cubicBezTo>
                <a:cubicBezTo>
                  <a:pt x="2106" y="446"/>
                  <a:pt x="2016" y="196"/>
                  <a:pt x="1805" y="98"/>
                </a:cubicBezTo>
                <a:close/>
                <a:moveTo>
                  <a:pt x="1694" y="542"/>
                </a:moveTo>
                <a:cubicBezTo>
                  <a:pt x="1708" y="662"/>
                  <a:pt x="1708" y="662"/>
                  <a:pt x="1708" y="662"/>
                </a:cubicBezTo>
                <a:cubicBezTo>
                  <a:pt x="1041" y="662"/>
                  <a:pt x="1041" y="662"/>
                  <a:pt x="1041" y="662"/>
                </a:cubicBezTo>
                <a:cubicBezTo>
                  <a:pt x="1068" y="542"/>
                  <a:pt x="1068" y="542"/>
                  <a:pt x="1068" y="542"/>
                </a:cubicBezTo>
                <a:lnTo>
                  <a:pt x="1694" y="542"/>
                </a:lnTo>
                <a:close/>
                <a:moveTo>
                  <a:pt x="762" y="1366"/>
                </a:moveTo>
                <a:cubicBezTo>
                  <a:pt x="418" y="556"/>
                  <a:pt x="418" y="556"/>
                  <a:pt x="418" y="556"/>
                </a:cubicBezTo>
                <a:cubicBezTo>
                  <a:pt x="527" y="513"/>
                  <a:pt x="527" y="513"/>
                  <a:pt x="527" y="513"/>
                </a:cubicBezTo>
                <a:cubicBezTo>
                  <a:pt x="845" y="994"/>
                  <a:pt x="845" y="994"/>
                  <a:pt x="845" y="994"/>
                </a:cubicBezTo>
                <a:lnTo>
                  <a:pt x="762" y="1366"/>
                </a:lnTo>
                <a:close/>
                <a:moveTo>
                  <a:pt x="937" y="1134"/>
                </a:moveTo>
                <a:cubicBezTo>
                  <a:pt x="953" y="1058"/>
                  <a:pt x="953" y="1058"/>
                  <a:pt x="953" y="1058"/>
                </a:cubicBezTo>
                <a:cubicBezTo>
                  <a:pt x="991" y="1035"/>
                  <a:pt x="1035" y="1022"/>
                  <a:pt x="1080" y="1022"/>
                </a:cubicBezTo>
                <a:cubicBezTo>
                  <a:pt x="1214" y="1022"/>
                  <a:pt x="1328" y="1132"/>
                  <a:pt x="1328" y="1262"/>
                </a:cubicBezTo>
                <a:cubicBezTo>
                  <a:pt x="1328" y="1502"/>
                  <a:pt x="1328" y="1502"/>
                  <a:pt x="1328" y="1502"/>
                </a:cubicBezTo>
                <a:cubicBezTo>
                  <a:pt x="855" y="1502"/>
                  <a:pt x="855" y="1502"/>
                  <a:pt x="855" y="1502"/>
                </a:cubicBezTo>
                <a:lnTo>
                  <a:pt x="937" y="1134"/>
                </a:lnTo>
                <a:close/>
                <a:moveTo>
                  <a:pt x="1080" y="902"/>
                </a:moveTo>
                <a:cubicBezTo>
                  <a:pt x="1048" y="902"/>
                  <a:pt x="1016" y="907"/>
                  <a:pt x="985" y="915"/>
                </a:cubicBezTo>
                <a:cubicBezTo>
                  <a:pt x="1015" y="782"/>
                  <a:pt x="1015" y="782"/>
                  <a:pt x="1015" y="782"/>
                </a:cubicBezTo>
                <a:cubicBezTo>
                  <a:pt x="1721" y="782"/>
                  <a:pt x="1721" y="782"/>
                  <a:pt x="1721" y="782"/>
                </a:cubicBezTo>
                <a:cubicBezTo>
                  <a:pt x="1774" y="1262"/>
                  <a:pt x="1774" y="1262"/>
                  <a:pt x="1774" y="1262"/>
                </a:cubicBezTo>
                <a:cubicBezTo>
                  <a:pt x="1448" y="1262"/>
                  <a:pt x="1448" y="1262"/>
                  <a:pt x="1448" y="1262"/>
                </a:cubicBezTo>
                <a:cubicBezTo>
                  <a:pt x="1448" y="1064"/>
                  <a:pt x="1280" y="902"/>
                  <a:pt x="1080" y="902"/>
                </a:cubicBezTo>
                <a:close/>
                <a:moveTo>
                  <a:pt x="919" y="662"/>
                </a:moveTo>
                <a:cubicBezTo>
                  <a:pt x="881" y="831"/>
                  <a:pt x="881" y="831"/>
                  <a:pt x="881" y="831"/>
                </a:cubicBezTo>
                <a:cubicBezTo>
                  <a:pt x="769" y="662"/>
                  <a:pt x="769" y="662"/>
                  <a:pt x="769" y="662"/>
                </a:cubicBezTo>
                <a:lnTo>
                  <a:pt x="919" y="662"/>
                </a:lnTo>
                <a:close/>
                <a:moveTo>
                  <a:pt x="485" y="264"/>
                </a:moveTo>
                <a:cubicBezTo>
                  <a:pt x="489" y="398"/>
                  <a:pt x="489" y="398"/>
                  <a:pt x="489" y="398"/>
                </a:cubicBezTo>
                <a:cubicBezTo>
                  <a:pt x="347" y="455"/>
                  <a:pt x="347" y="455"/>
                  <a:pt x="347" y="455"/>
                </a:cubicBezTo>
                <a:cubicBezTo>
                  <a:pt x="238" y="378"/>
                  <a:pt x="238" y="378"/>
                  <a:pt x="238" y="378"/>
                </a:cubicBezTo>
                <a:lnTo>
                  <a:pt x="485" y="264"/>
                </a:lnTo>
                <a:close/>
                <a:moveTo>
                  <a:pt x="1448" y="1502"/>
                </a:moveTo>
                <a:cubicBezTo>
                  <a:pt x="1448" y="1382"/>
                  <a:pt x="1448" y="1382"/>
                  <a:pt x="1448" y="1382"/>
                </a:cubicBezTo>
                <a:cubicBezTo>
                  <a:pt x="1788" y="1382"/>
                  <a:pt x="1788" y="1382"/>
                  <a:pt x="1788" y="1382"/>
                </a:cubicBezTo>
                <a:cubicBezTo>
                  <a:pt x="1801" y="1502"/>
                  <a:pt x="1801" y="1502"/>
                  <a:pt x="1801" y="1502"/>
                </a:cubicBezTo>
                <a:lnTo>
                  <a:pt x="1448" y="1502"/>
                </a:lnTo>
                <a:close/>
                <a:moveTo>
                  <a:pt x="1900" y="606"/>
                </a:moveTo>
                <a:cubicBezTo>
                  <a:pt x="1838" y="750"/>
                  <a:pt x="1838" y="750"/>
                  <a:pt x="1838" y="750"/>
                </a:cubicBezTo>
                <a:cubicBezTo>
                  <a:pt x="1802" y="422"/>
                  <a:pt x="1802" y="422"/>
                  <a:pt x="1802" y="422"/>
                </a:cubicBezTo>
                <a:cubicBezTo>
                  <a:pt x="1329" y="422"/>
                  <a:pt x="1329" y="422"/>
                  <a:pt x="1329" y="422"/>
                </a:cubicBezTo>
                <a:cubicBezTo>
                  <a:pt x="1357" y="351"/>
                  <a:pt x="1357" y="351"/>
                  <a:pt x="1357" y="351"/>
                </a:cubicBezTo>
                <a:cubicBezTo>
                  <a:pt x="1427" y="202"/>
                  <a:pt x="1605" y="138"/>
                  <a:pt x="1754" y="207"/>
                </a:cubicBezTo>
                <a:cubicBezTo>
                  <a:pt x="1905" y="277"/>
                  <a:pt x="1970" y="455"/>
                  <a:pt x="1900" y="606"/>
                </a:cubicBezTo>
                <a:close/>
                <a:moveTo>
                  <a:pt x="1900" y="606"/>
                </a:moveTo>
                <a:cubicBezTo>
                  <a:pt x="1900" y="606"/>
                  <a:pt x="1900" y="606"/>
                  <a:pt x="1900" y="606"/>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491200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1C93E1CC-D167-4D2E-9A38-211C3B9DA663}"/>
              </a:ext>
            </a:extLst>
          </p:cNvPr>
          <p:cNvSpPr>
            <a:spLocks noGrp="1"/>
          </p:cNvSpPr>
          <p:nvPr>
            <p:ph type="pic" sz="quarter" idx="14"/>
          </p:nvPr>
        </p:nvSpPr>
        <p:spPr/>
      </p:sp>
      <p:sp>
        <p:nvSpPr>
          <p:cNvPr id="6" name="Picture Placeholder 5">
            <a:extLst>
              <a:ext uri="{FF2B5EF4-FFF2-40B4-BE49-F238E27FC236}">
                <a16:creationId xmlns:a16="http://schemas.microsoft.com/office/drawing/2014/main" id="{6C920AD7-49C6-4A5F-B2EF-7AEE2786873A}"/>
              </a:ext>
            </a:extLst>
          </p:cNvPr>
          <p:cNvSpPr>
            <a:spLocks noGrp="1"/>
          </p:cNvSpPr>
          <p:nvPr>
            <p:ph type="pic" sz="quarter" idx="13"/>
          </p:nvPr>
        </p:nvSpPr>
        <p:spPr/>
      </p:sp>
      <p:sp>
        <p:nvSpPr>
          <p:cNvPr id="5" name="Rectangle 4">
            <a:extLst>
              <a:ext uri="{FF2B5EF4-FFF2-40B4-BE49-F238E27FC236}">
                <a16:creationId xmlns:a16="http://schemas.microsoft.com/office/drawing/2014/main" id="{71F521D0-F1D5-4067-8573-DFF057B2C200}"/>
              </a:ext>
            </a:extLst>
          </p:cNvPr>
          <p:cNvSpPr/>
          <p:nvPr/>
        </p:nvSpPr>
        <p:spPr>
          <a:xfrm>
            <a:off x="10114609" y="655982"/>
            <a:ext cx="7557440" cy="36192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Diamond 21">
            <a:extLst>
              <a:ext uri="{FF2B5EF4-FFF2-40B4-BE49-F238E27FC236}">
                <a16:creationId xmlns:a16="http://schemas.microsoft.com/office/drawing/2014/main" id="{A772702D-1354-4D01-BCB4-5053E31EFD0F}"/>
              </a:ext>
            </a:extLst>
          </p:cNvPr>
          <p:cNvSpPr/>
          <p:nvPr/>
        </p:nvSpPr>
        <p:spPr>
          <a:xfrm>
            <a:off x="10807816" y="1560723"/>
            <a:ext cx="1114022" cy="111402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24" name="Subtitle 2">
            <a:extLst>
              <a:ext uri="{FF2B5EF4-FFF2-40B4-BE49-F238E27FC236}">
                <a16:creationId xmlns:a16="http://schemas.microsoft.com/office/drawing/2014/main" id="{17BD07AD-6154-4B8F-ABD2-DD9B91E5F447}"/>
              </a:ext>
            </a:extLst>
          </p:cNvPr>
          <p:cNvSpPr txBox="1">
            <a:spLocks/>
          </p:cNvSpPr>
          <p:nvPr/>
        </p:nvSpPr>
        <p:spPr>
          <a:xfrm>
            <a:off x="10521245" y="2773715"/>
            <a:ext cx="6755950" cy="11588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a:t>
            </a:r>
          </a:p>
        </p:txBody>
      </p:sp>
      <p:sp>
        <p:nvSpPr>
          <p:cNvPr id="25" name="Subtitle 2">
            <a:extLst>
              <a:ext uri="{FF2B5EF4-FFF2-40B4-BE49-F238E27FC236}">
                <a16:creationId xmlns:a16="http://schemas.microsoft.com/office/drawing/2014/main" id="{E0BE28DA-B8EA-43A6-9043-480F90BF4002}"/>
              </a:ext>
            </a:extLst>
          </p:cNvPr>
          <p:cNvSpPr txBox="1">
            <a:spLocks/>
          </p:cNvSpPr>
          <p:nvPr/>
        </p:nvSpPr>
        <p:spPr>
          <a:xfrm>
            <a:off x="12408571" y="1201289"/>
            <a:ext cx="4868624" cy="1088754"/>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a:solidFill>
                  <a:schemeClr val="accent3"/>
                </a:solidFill>
                <a:latin typeface="+mj-lt"/>
              </a:rPr>
              <a:t>Watering the Seeds</a:t>
            </a:r>
          </a:p>
        </p:txBody>
      </p:sp>
      <p:sp>
        <p:nvSpPr>
          <p:cNvPr id="26" name="Diamond 25">
            <a:extLst>
              <a:ext uri="{FF2B5EF4-FFF2-40B4-BE49-F238E27FC236}">
                <a16:creationId xmlns:a16="http://schemas.microsoft.com/office/drawing/2014/main" id="{A332D92A-3C1E-400C-ABA0-F8174EBD1793}"/>
              </a:ext>
            </a:extLst>
          </p:cNvPr>
          <p:cNvSpPr/>
          <p:nvPr/>
        </p:nvSpPr>
        <p:spPr>
          <a:xfrm>
            <a:off x="10617858" y="998697"/>
            <a:ext cx="1493938" cy="1493938"/>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79" name="Rectangle 78">
            <a:extLst>
              <a:ext uri="{FF2B5EF4-FFF2-40B4-BE49-F238E27FC236}">
                <a16:creationId xmlns:a16="http://schemas.microsoft.com/office/drawing/2014/main" id="{FB26A875-00C9-4907-B247-D5C55C3B45C2}"/>
              </a:ext>
            </a:extLst>
          </p:cNvPr>
          <p:cNvSpPr/>
          <p:nvPr/>
        </p:nvSpPr>
        <p:spPr>
          <a:xfrm>
            <a:off x="563717" y="6011742"/>
            <a:ext cx="7557440" cy="36192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Diamond 80">
            <a:extLst>
              <a:ext uri="{FF2B5EF4-FFF2-40B4-BE49-F238E27FC236}">
                <a16:creationId xmlns:a16="http://schemas.microsoft.com/office/drawing/2014/main" id="{BAF22913-3FDA-4F56-866F-5D5D0505BB0B}"/>
              </a:ext>
            </a:extLst>
          </p:cNvPr>
          <p:cNvSpPr/>
          <p:nvPr/>
        </p:nvSpPr>
        <p:spPr>
          <a:xfrm>
            <a:off x="1256924" y="6916483"/>
            <a:ext cx="1114022" cy="111402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82" name="Subtitle 2">
            <a:extLst>
              <a:ext uri="{FF2B5EF4-FFF2-40B4-BE49-F238E27FC236}">
                <a16:creationId xmlns:a16="http://schemas.microsoft.com/office/drawing/2014/main" id="{5B55AEF7-ED50-4FEB-AE14-CE774A6302A2}"/>
              </a:ext>
            </a:extLst>
          </p:cNvPr>
          <p:cNvSpPr txBox="1">
            <a:spLocks/>
          </p:cNvSpPr>
          <p:nvPr/>
        </p:nvSpPr>
        <p:spPr>
          <a:xfrm>
            <a:off x="970353" y="8129475"/>
            <a:ext cx="6755950" cy="11588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a:t>
            </a:r>
          </a:p>
        </p:txBody>
      </p:sp>
      <p:sp>
        <p:nvSpPr>
          <p:cNvPr id="83" name="Subtitle 2">
            <a:extLst>
              <a:ext uri="{FF2B5EF4-FFF2-40B4-BE49-F238E27FC236}">
                <a16:creationId xmlns:a16="http://schemas.microsoft.com/office/drawing/2014/main" id="{21E496DF-D004-4976-8B85-02916E56E08D}"/>
              </a:ext>
            </a:extLst>
          </p:cNvPr>
          <p:cNvSpPr txBox="1">
            <a:spLocks/>
          </p:cNvSpPr>
          <p:nvPr/>
        </p:nvSpPr>
        <p:spPr>
          <a:xfrm>
            <a:off x="2857679" y="6557049"/>
            <a:ext cx="4868624" cy="1088754"/>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a:solidFill>
                  <a:schemeClr val="accent3"/>
                </a:solidFill>
                <a:latin typeface="+mj-lt"/>
              </a:rPr>
              <a:t>Seeding High Quality Seeds</a:t>
            </a:r>
          </a:p>
        </p:txBody>
      </p:sp>
      <p:sp>
        <p:nvSpPr>
          <p:cNvPr id="84" name="Diamond 83">
            <a:extLst>
              <a:ext uri="{FF2B5EF4-FFF2-40B4-BE49-F238E27FC236}">
                <a16:creationId xmlns:a16="http://schemas.microsoft.com/office/drawing/2014/main" id="{DFF4BB11-D69B-4B6A-B4D2-E6CE13EDF11C}"/>
              </a:ext>
            </a:extLst>
          </p:cNvPr>
          <p:cNvSpPr/>
          <p:nvPr/>
        </p:nvSpPr>
        <p:spPr>
          <a:xfrm>
            <a:off x="1066966" y="6354457"/>
            <a:ext cx="1493938" cy="1493938"/>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nvGrpSpPr>
          <p:cNvPr id="16" name="Group 15">
            <a:extLst>
              <a:ext uri="{FF2B5EF4-FFF2-40B4-BE49-F238E27FC236}">
                <a16:creationId xmlns:a16="http://schemas.microsoft.com/office/drawing/2014/main" id="{C349A954-58EE-43E7-85DF-71293F2E74F4}"/>
              </a:ext>
            </a:extLst>
          </p:cNvPr>
          <p:cNvGrpSpPr/>
          <p:nvPr/>
        </p:nvGrpSpPr>
        <p:grpSpPr>
          <a:xfrm>
            <a:off x="1535868" y="6824582"/>
            <a:ext cx="556134" cy="553688"/>
            <a:chOff x="19702463" y="2159000"/>
            <a:chExt cx="2887663" cy="2874962"/>
          </a:xfrm>
          <a:solidFill>
            <a:schemeClr val="tx2"/>
          </a:solidFill>
        </p:grpSpPr>
        <p:sp>
          <p:nvSpPr>
            <p:cNvPr id="17" name="Freeform 10">
              <a:extLst>
                <a:ext uri="{FF2B5EF4-FFF2-40B4-BE49-F238E27FC236}">
                  <a16:creationId xmlns:a16="http://schemas.microsoft.com/office/drawing/2014/main" id="{A7E1CCA3-3D7F-4B1A-9828-09CD363875CE}"/>
                </a:ext>
              </a:extLst>
            </p:cNvPr>
            <p:cNvSpPr>
              <a:spLocks noEditPoints="1"/>
            </p:cNvSpPr>
            <p:nvPr/>
          </p:nvSpPr>
          <p:spPr bwMode="auto">
            <a:xfrm>
              <a:off x="19964401" y="2159000"/>
              <a:ext cx="2443163" cy="1354137"/>
            </a:xfrm>
            <a:custGeom>
              <a:avLst/>
              <a:gdLst>
                <a:gd name="T0" fmla="*/ 1633 w 1732"/>
                <a:gd name="T1" fmla="*/ 964 h 964"/>
                <a:gd name="T2" fmla="*/ 1732 w 1732"/>
                <a:gd name="T3" fmla="*/ 964 h 964"/>
                <a:gd name="T4" fmla="*/ 1292 w 1732"/>
                <a:gd name="T5" fmla="*/ 125 h 964"/>
                <a:gd name="T6" fmla="*/ 533 w 1732"/>
                <a:gd name="T7" fmla="*/ 125 h 964"/>
                <a:gd name="T8" fmla="*/ 382 w 1732"/>
                <a:gd name="T9" fmla="*/ 0 h 964"/>
                <a:gd name="T10" fmla="*/ 0 w 1732"/>
                <a:gd name="T11" fmla="*/ 387 h 964"/>
                <a:gd name="T12" fmla="*/ 280 w 1732"/>
                <a:gd name="T13" fmla="*/ 639 h 964"/>
                <a:gd name="T14" fmla="*/ 491 w 1732"/>
                <a:gd name="T15" fmla="*/ 724 h 964"/>
                <a:gd name="T16" fmla="*/ 1201 w 1732"/>
                <a:gd name="T17" fmla="*/ 724 h 964"/>
                <a:gd name="T18" fmla="*/ 1633 w 1732"/>
                <a:gd name="T19" fmla="*/ 964 h 964"/>
                <a:gd name="T20" fmla="*/ 1074 w 1732"/>
                <a:gd name="T21" fmla="*/ 484 h 964"/>
                <a:gd name="T22" fmla="*/ 1137 w 1732"/>
                <a:gd name="T23" fmla="*/ 604 h 964"/>
                <a:gd name="T24" fmla="*/ 491 w 1732"/>
                <a:gd name="T25" fmla="*/ 604 h 964"/>
                <a:gd name="T26" fmla="*/ 364 w 1732"/>
                <a:gd name="T27" fmla="*/ 553 h 964"/>
                <a:gd name="T28" fmla="*/ 174 w 1732"/>
                <a:gd name="T29" fmla="*/ 383 h 964"/>
                <a:gd name="T30" fmla="*/ 391 w 1732"/>
                <a:gd name="T31" fmla="*/ 163 h 964"/>
                <a:gd name="T32" fmla="*/ 490 w 1732"/>
                <a:gd name="T33" fmla="*/ 245 h 964"/>
                <a:gd name="T34" fmla="*/ 1219 w 1732"/>
                <a:gd name="T35" fmla="*/ 245 h 964"/>
                <a:gd name="T36" fmla="*/ 1526 w 1732"/>
                <a:gd name="T37" fmla="*/ 829 h 964"/>
                <a:gd name="T38" fmla="*/ 1289 w 1732"/>
                <a:gd name="T39" fmla="*/ 638 h 964"/>
                <a:gd name="T40" fmla="*/ 1147 w 1732"/>
                <a:gd name="T41" fmla="*/ 364 h 964"/>
                <a:gd name="T42" fmla="*/ 694 w 1732"/>
                <a:gd name="T43" fmla="*/ 364 h 964"/>
                <a:gd name="T44" fmla="*/ 694 w 1732"/>
                <a:gd name="T45" fmla="*/ 484 h 964"/>
                <a:gd name="T46" fmla="*/ 1074 w 1732"/>
                <a:gd name="T47" fmla="*/ 484 h 964"/>
                <a:gd name="T48" fmla="*/ 1074 w 1732"/>
                <a:gd name="T49" fmla="*/ 484 h 964"/>
                <a:gd name="T50" fmla="*/ 1074 w 1732"/>
                <a:gd name="T51" fmla="*/ 48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2" h="964">
                  <a:moveTo>
                    <a:pt x="1633" y="964"/>
                  </a:moveTo>
                  <a:cubicBezTo>
                    <a:pt x="1732" y="964"/>
                    <a:pt x="1732" y="964"/>
                    <a:pt x="1732" y="964"/>
                  </a:cubicBezTo>
                  <a:cubicBezTo>
                    <a:pt x="1732" y="964"/>
                    <a:pt x="1377" y="287"/>
                    <a:pt x="1292" y="125"/>
                  </a:cubicBezTo>
                  <a:cubicBezTo>
                    <a:pt x="533" y="125"/>
                    <a:pt x="533" y="125"/>
                    <a:pt x="533" y="125"/>
                  </a:cubicBezTo>
                  <a:cubicBezTo>
                    <a:pt x="382" y="0"/>
                    <a:pt x="382" y="0"/>
                    <a:pt x="382" y="0"/>
                  </a:cubicBezTo>
                  <a:cubicBezTo>
                    <a:pt x="140" y="248"/>
                    <a:pt x="31" y="356"/>
                    <a:pt x="0" y="387"/>
                  </a:cubicBezTo>
                  <a:cubicBezTo>
                    <a:pt x="280" y="639"/>
                    <a:pt x="280" y="639"/>
                    <a:pt x="280" y="639"/>
                  </a:cubicBezTo>
                  <a:cubicBezTo>
                    <a:pt x="336" y="694"/>
                    <a:pt x="410" y="724"/>
                    <a:pt x="491" y="724"/>
                  </a:cubicBezTo>
                  <a:cubicBezTo>
                    <a:pt x="1201" y="724"/>
                    <a:pt x="1201" y="724"/>
                    <a:pt x="1201" y="724"/>
                  </a:cubicBezTo>
                  <a:cubicBezTo>
                    <a:pt x="1292" y="873"/>
                    <a:pt x="1455" y="964"/>
                    <a:pt x="1633" y="964"/>
                  </a:cubicBezTo>
                  <a:close/>
                  <a:moveTo>
                    <a:pt x="1074" y="484"/>
                  </a:moveTo>
                  <a:cubicBezTo>
                    <a:pt x="1137" y="604"/>
                    <a:pt x="1137" y="604"/>
                    <a:pt x="1137" y="604"/>
                  </a:cubicBezTo>
                  <a:cubicBezTo>
                    <a:pt x="491" y="604"/>
                    <a:pt x="491" y="604"/>
                    <a:pt x="491" y="604"/>
                  </a:cubicBezTo>
                  <a:cubicBezTo>
                    <a:pt x="442" y="604"/>
                    <a:pt x="397" y="586"/>
                    <a:pt x="364" y="553"/>
                  </a:cubicBezTo>
                  <a:cubicBezTo>
                    <a:pt x="174" y="383"/>
                    <a:pt x="174" y="383"/>
                    <a:pt x="174" y="383"/>
                  </a:cubicBezTo>
                  <a:cubicBezTo>
                    <a:pt x="261" y="295"/>
                    <a:pt x="344" y="211"/>
                    <a:pt x="391" y="163"/>
                  </a:cubicBezTo>
                  <a:cubicBezTo>
                    <a:pt x="490" y="245"/>
                    <a:pt x="490" y="245"/>
                    <a:pt x="490" y="245"/>
                  </a:cubicBezTo>
                  <a:cubicBezTo>
                    <a:pt x="1219" y="245"/>
                    <a:pt x="1219" y="245"/>
                    <a:pt x="1219" y="245"/>
                  </a:cubicBezTo>
                  <a:cubicBezTo>
                    <a:pt x="1271" y="343"/>
                    <a:pt x="1427" y="642"/>
                    <a:pt x="1526" y="829"/>
                  </a:cubicBezTo>
                  <a:cubicBezTo>
                    <a:pt x="1425" y="801"/>
                    <a:pt x="1339" y="733"/>
                    <a:pt x="1289" y="638"/>
                  </a:cubicBezTo>
                  <a:cubicBezTo>
                    <a:pt x="1147" y="364"/>
                    <a:pt x="1147" y="364"/>
                    <a:pt x="1147" y="364"/>
                  </a:cubicBezTo>
                  <a:cubicBezTo>
                    <a:pt x="694" y="364"/>
                    <a:pt x="694" y="364"/>
                    <a:pt x="694" y="364"/>
                  </a:cubicBezTo>
                  <a:cubicBezTo>
                    <a:pt x="694" y="484"/>
                    <a:pt x="694" y="484"/>
                    <a:pt x="694" y="484"/>
                  </a:cubicBezTo>
                  <a:lnTo>
                    <a:pt x="1074" y="484"/>
                  </a:lnTo>
                  <a:close/>
                  <a:moveTo>
                    <a:pt x="1074" y="484"/>
                  </a:moveTo>
                  <a:cubicBezTo>
                    <a:pt x="1074" y="484"/>
                    <a:pt x="1074" y="484"/>
                    <a:pt x="1074" y="4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1">
              <a:extLst>
                <a:ext uri="{FF2B5EF4-FFF2-40B4-BE49-F238E27FC236}">
                  <a16:creationId xmlns:a16="http://schemas.microsoft.com/office/drawing/2014/main" id="{CFDD09FA-B5AD-412E-AAC3-1455E2A9FD45}"/>
                </a:ext>
              </a:extLst>
            </p:cNvPr>
            <p:cNvSpPr>
              <a:spLocks noEditPoints="1"/>
            </p:cNvSpPr>
            <p:nvPr/>
          </p:nvSpPr>
          <p:spPr bwMode="auto">
            <a:xfrm>
              <a:off x="20893088" y="3998913"/>
              <a:ext cx="549275" cy="700087"/>
            </a:xfrm>
            <a:custGeom>
              <a:avLst/>
              <a:gdLst>
                <a:gd name="T0" fmla="*/ 390 w 390"/>
                <a:gd name="T1" fmla="*/ 250 h 499"/>
                <a:gd name="T2" fmla="*/ 226 w 390"/>
                <a:gd name="T3" fmla="*/ 19 h 499"/>
                <a:gd name="T4" fmla="*/ 195 w 390"/>
                <a:gd name="T5" fmla="*/ 0 h 499"/>
                <a:gd name="T6" fmla="*/ 164 w 390"/>
                <a:gd name="T7" fmla="*/ 19 h 499"/>
                <a:gd name="T8" fmla="*/ 0 w 390"/>
                <a:gd name="T9" fmla="*/ 250 h 499"/>
                <a:gd name="T10" fmla="*/ 164 w 390"/>
                <a:gd name="T11" fmla="*/ 481 h 499"/>
                <a:gd name="T12" fmla="*/ 195 w 390"/>
                <a:gd name="T13" fmla="*/ 499 h 499"/>
                <a:gd name="T14" fmla="*/ 226 w 390"/>
                <a:gd name="T15" fmla="*/ 481 h 499"/>
                <a:gd name="T16" fmla="*/ 390 w 390"/>
                <a:gd name="T17" fmla="*/ 250 h 499"/>
                <a:gd name="T18" fmla="*/ 195 w 390"/>
                <a:gd name="T19" fmla="*/ 356 h 499"/>
                <a:gd name="T20" fmla="*/ 120 w 390"/>
                <a:gd name="T21" fmla="*/ 250 h 499"/>
                <a:gd name="T22" fmla="*/ 195 w 390"/>
                <a:gd name="T23" fmla="*/ 143 h 499"/>
                <a:gd name="T24" fmla="*/ 270 w 390"/>
                <a:gd name="T25" fmla="*/ 250 h 499"/>
                <a:gd name="T26" fmla="*/ 195 w 390"/>
                <a:gd name="T27" fmla="*/ 356 h 499"/>
                <a:gd name="T28" fmla="*/ 195 w 390"/>
                <a:gd name="T29" fmla="*/ 356 h 499"/>
                <a:gd name="T30" fmla="*/ 195 w 390"/>
                <a:gd name="T31" fmla="*/ 35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0" h="499">
                  <a:moveTo>
                    <a:pt x="390" y="250"/>
                  </a:moveTo>
                  <a:cubicBezTo>
                    <a:pt x="390" y="120"/>
                    <a:pt x="242" y="29"/>
                    <a:pt x="226" y="19"/>
                  </a:cubicBezTo>
                  <a:cubicBezTo>
                    <a:pt x="195" y="0"/>
                    <a:pt x="195" y="0"/>
                    <a:pt x="195" y="0"/>
                  </a:cubicBezTo>
                  <a:cubicBezTo>
                    <a:pt x="164" y="19"/>
                    <a:pt x="164" y="19"/>
                    <a:pt x="164" y="19"/>
                  </a:cubicBezTo>
                  <a:cubicBezTo>
                    <a:pt x="147" y="29"/>
                    <a:pt x="0" y="120"/>
                    <a:pt x="0" y="250"/>
                  </a:cubicBezTo>
                  <a:cubicBezTo>
                    <a:pt x="0" y="379"/>
                    <a:pt x="147" y="471"/>
                    <a:pt x="164" y="481"/>
                  </a:cubicBezTo>
                  <a:cubicBezTo>
                    <a:pt x="195" y="499"/>
                    <a:pt x="195" y="499"/>
                    <a:pt x="195" y="499"/>
                  </a:cubicBezTo>
                  <a:cubicBezTo>
                    <a:pt x="226" y="481"/>
                    <a:pt x="226" y="481"/>
                    <a:pt x="226" y="481"/>
                  </a:cubicBezTo>
                  <a:cubicBezTo>
                    <a:pt x="242" y="471"/>
                    <a:pt x="390" y="379"/>
                    <a:pt x="390" y="250"/>
                  </a:cubicBezTo>
                  <a:close/>
                  <a:moveTo>
                    <a:pt x="195" y="356"/>
                  </a:moveTo>
                  <a:cubicBezTo>
                    <a:pt x="161" y="329"/>
                    <a:pt x="120" y="286"/>
                    <a:pt x="120" y="250"/>
                  </a:cubicBezTo>
                  <a:cubicBezTo>
                    <a:pt x="120" y="213"/>
                    <a:pt x="160" y="171"/>
                    <a:pt x="195" y="143"/>
                  </a:cubicBezTo>
                  <a:cubicBezTo>
                    <a:pt x="229" y="171"/>
                    <a:pt x="270" y="213"/>
                    <a:pt x="270" y="250"/>
                  </a:cubicBezTo>
                  <a:cubicBezTo>
                    <a:pt x="270" y="287"/>
                    <a:pt x="230" y="329"/>
                    <a:pt x="195" y="356"/>
                  </a:cubicBezTo>
                  <a:close/>
                  <a:moveTo>
                    <a:pt x="195" y="356"/>
                  </a:moveTo>
                  <a:cubicBezTo>
                    <a:pt x="195" y="356"/>
                    <a:pt x="195" y="356"/>
                    <a:pt x="195" y="3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1ED8A688-2656-4D78-BB62-F83F1B185FAF}"/>
                </a:ext>
              </a:extLst>
            </p:cNvPr>
            <p:cNvSpPr>
              <a:spLocks noEditPoints="1"/>
            </p:cNvSpPr>
            <p:nvPr/>
          </p:nvSpPr>
          <p:spPr bwMode="auto">
            <a:xfrm>
              <a:off x="20281901" y="3481388"/>
              <a:ext cx="703263" cy="547687"/>
            </a:xfrm>
            <a:custGeom>
              <a:avLst/>
              <a:gdLst>
                <a:gd name="T0" fmla="*/ 250 w 499"/>
                <a:gd name="T1" fmla="*/ 0 h 390"/>
                <a:gd name="T2" fmla="*/ 19 w 499"/>
                <a:gd name="T3" fmla="*/ 164 h 390"/>
                <a:gd name="T4" fmla="*/ 0 w 499"/>
                <a:gd name="T5" fmla="*/ 195 h 390"/>
                <a:gd name="T6" fmla="*/ 19 w 499"/>
                <a:gd name="T7" fmla="*/ 226 h 390"/>
                <a:gd name="T8" fmla="*/ 250 w 499"/>
                <a:gd name="T9" fmla="*/ 390 h 390"/>
                <a:gd name="T10" fmla="*/ 481 w 499"/>
                <a:gd name="T11" fmla="*/ 226 h 390"/>
                <a:gd name="T12" fmla="*/ 499 w 499"/>
                <a:gd name="T13" fmla="*/ 195 h 390"/>
                <a:gd name="T14" fmla="*/ 481 w 499"/>
                <a:gd name="T15" fmla="*/ 164 h 390"/>
                <a:gd name="T16" fmla="*/ 250 w 499"/>
                <a:gd name="T17" fmla="*/ 0 h 390"/>
                <a:gd name="T18" fmla="*/ 250 w 499"/>
                <a:gd name="T19" fmla="*/ 270 h 390"/>
                <a:gd name="T20" fmla="*/ 143 w 499"/>
                <a:gd name="T21" fmla="*/ 195 h 390"/>
                <a:gd name="T22" fmla="*/ 250 w 499"/>
                <a:gd name="T23" fmla="*/ 120 h 390"/>
                <a:gd name="T24" fmla="*/ 356 w 499"/>
                <a:gd name="T25" fmla="*/ 195 h 390"/>
                <a:gd name="T26" fmla="*/ 250 w 499"/>
                <a:gd name="T27" fmla="*/ 270 h 390"/>
                <a:gd name="T28" fmla="*/ 250 w 499"/>
                <a:gd name="T29" fmla="*/ 270 h 390"/>
                <a:gd name="T30" fmla="*/ 250 w 499"/>
                <a:gd name="T31" fmla="*/ 27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9" h="390">
                  <a:moveTo>
                    <a:pt x="250" y="0"/>
                  </a:moveTo>
                  <a:cubicBezTo>
                    <a:pt x="120" y="0"/>
                    <a:pt x="29" y="147"/>
                    <a:pt x="19" y="164"/>
                  </a:cubicBezTo>
                  <a:cubicBezTo>
                    <a:pt x="0" y="195"/>
                    <a:pt x="0" y="195"/>
                    <a:pt x="0" y="195"/>
                  </a:cubicBezTo>
                  <a:cubicBezTo>
                    <a:pt x="19" y="226"/>
                    <a:pt x="19" y="226"/>
                    <a:pt x="19" y="226"/>
                  </a:cubicBezTo>
                  <a:cubicBezTo>
                    <a:pt x="29" y="242"/>
                    <a:pt x="120" y="390"/>
                    <a:pt x="250" y="390"/>
                  </a:cubicBezTo>
                  <a:cubicBezTo>
                    <a:pt x="379" y="390"/>
                    <a:pt x="471" y="242"/>
                    <a:pt x="481" y="226"/>
                  </a:cubicBezTo>
                  <a:cubicBezTo>
                    <a:pt x="499" y="195"/>
                    <a:pt x="499" y="195"/>
                    <a:pt x="499" y="195"/>
                  </a:cubicBezTo>
                  <a:cubicBezTo>
                    <a:pt x="481" y="164"/>
                    <a:pt x="481" y="164"/>
                    <a:pt x="481" y="164"/>
                  </a:cubicBezTo>
                  <a:cubicBezTo>
                    <a:pt x="471" y="147"/>
                    <a:pt x="379" y="0"/>
                    <a:pt x="250" y="0"/>
                  </a:cubicBezTo>
                  <a:close/>
                  <a:moveTo>
                    <a:pt x="250" y="270"/>
                  </a:moveTo>
                  <a:cubicBezTo>
                    <a:pt x="213" y="270"/>
                    <a:pt x="171" y="229"/>
                    <a:pt x="143" y="195"/>
                  </a:cubicBezTo>
                  <a:cubicBezTo>
                    <a:pt x="171" y="161"/>
                    <a:pt x="213" y="120"/>
                    <a:pt x="250" y="120"/>
                  </a:cubicBezTo>
                  <a:cubicBezTo>
                    <a:pt x="287" y="120"/>
                    <a:pt x="329" y="160"/>
                    <a:pt x="356" y="195"/>
                  </a:cubicBezTo>
                  <a:cubicBezTo>
                    <a:pt x="329" y="229"/>
                    <a:pt x="287" y="270"/>
                    <a:pt x="250" y="270"/>
                  </a:cubicBezTo>
                  <a:close/>
                  <a:moveTo>
                    <a:pt x="250" y="270"/>
                  </a:moveTo>
                  <a:cubicBezTo>
                    <a:pt x="250" y="270"/>
                    <a:pt x="250" y="270"/>
                    <a:pt x="250" y="2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3">
              <a:extLst>
                <a:ext uri="{FF2B5EF4-FFF2-40B4-BE49-F238E27FC236}">
                  <a16:creationId xmlns:a16="http://schemas.microsoft.com/office/drawing/2014/main" id="{DE7CA193-DD3C-4E61-9AFA-7B304C686714}"/>
                </a:ext>
              </a:extLst>
            </p:cNvPr>
            <p:cNvSpPr>
              <a:spLocks noEditPoints="1"/>
            </p:cNvSpPr>
            <p:nvPr/>
          </p:nvSpPr>
          <p:spPr bwMode="auto">
            <a:xfrm>
              <a:off x="21148676" y="3273425"/>
              <a:ext cx="647700" cy="615950"/>
            </a:xfrm>
            <a:custGeom>
              <a:avLst/>
              <a:gdLst>
                <a:gd name="T0" fmla="*/ 53 w 459"/>
                <a:gd name="T1" fmla="*/ 406 h 438"/>
                <a:gd name="T2" fmla="*/ 88 w 459"/>
                <a:gd name="T3" fmla="*/ 415 h 438"/>
                <a:gd name="T4" fmla="*/ 367 w 459"/>
                <a:gd name="T5" fmla="*/ 367 h 438"/>
                <a:gd name="T6" fmla="*/ 415 w 459"/>
                <a:gd name="T7" fmla="*/ 88 h 438"/>
                <a:gd name="T8" fmla="*/ 406 w 459"/>
                <a:gd name="T9" fmla="*/ 53 h 438"/>
                <a:gd name="T10" fmla="*/ 371 w 459"/>
                <a:gd name="T11" fmla="*/ 45 h 438"/>
                <a:gd name="T12" fmla="*/ 92 w 459"/>
                <a:gd name="T13" fmla="*/ 92 h 438"/>
                <a:gd name="T14" fmla="*/ 45 w 459"/>
                <a:gd name="T15" fmla="*/ 372 h 438"/>
                <a:gd name="T16" fmla="*/ 53 w 459"/>
                <a:gd name="T17" fmla="*/ 406 h 438"/>
                <a:gd name="T18" fmla="*/ 177 w 459"/>
                <a:gd name="T19" fmla="*/ 177 h 438"/>
                <a:gd name="T20" fmla="*/ 305 w 459"/>
                <a:gd name="T21" fmla="*/ 154 h 438"/>
                <a:gd name="T22" fmla="*/ 283 w 459"/>
                <a:gd name="T23" fmla="*/ 283 h 438"/>
                <a:gd name="T24" fmla="*/ 154 w 459"/>
                <a:gd name="T25" fmla="*/ 305 h 438"/>
                <a:gd name="T26" fmla="*/ 177 w 459"/>
                <a:gd name="T27" fmla="*/ 177 h 438"/>
                <a:gd name="T28" fmla="*/ 177 w 459"/>
                <a:gd name="T29" fmla="*/ 177 h 438"/>
                <a:gd name="T30" fmla="*/ 177 w 459"/>
                <a:gd name="T31" fmla="*/ 17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438">
                  <a:moveTo>
                    <a:pt x="53" y="406"/>
                  </a:moveTo>
                  <a:cubicBezTo>
                    <a:pt x="88" y="415"/>
                    <a:pt x="88" y="415"/>
                    <a:pt x="88" y="415"/>
                  </a:cubicBezTo>
                  <a:cubicBezTo>
                    <a:pt x="179" y="438"/>
                    <a:pt x="300" y="434"/>
                    <a:pt x="367" y="367"/>
                  </a:cubicBezTo>
                  <a:cubicBezTo>
                    <a:pt x="459" y="276"/>
                    <a:pt x="420" y="107"/>
                    <a:pt x="415" y="88"/>
                  </a:cubicBezTo>
                  <a:cubicBezTo>
                    <a:pt x="406" y="53"/>
                    <a:pt x="406" y="53"/>
                    <a:pt x="406" y="53"/>
                  </a:cubicBezTo>
                  <a:cubicBezTo>
                    <a:pt x="371" y="45"/>
                    <a:pt x="371" y="45"/>
                    <a:pt x="371" y="45"/>
                  </a:cubicBezTo>
                  <a:cubicBezTo>
                    <a:pt x="353" y="40"/>
                    <a:pt x="184" y="0"/>
                    <a:pt x="92" y="92"/>
                  </a:cubicBezTo>
                  <a:cubicBezTo>
                    <a:pt x="0" y="184"/>
                    <a:pt x="40" y="353"/>
                    <a:pt x="45" y="372"/>
                  </a:cubicBezTo>
                  <a:lnTo>
                    <a:pt x="53" y="406"/>
                  </a:lnTo>
                  <a:close/>
                  <a:moveTo>
                    <a:pt x="177" y="177"/>
                  </a:moveTo>
                  <a:cubicBezTo>
                    <a:pt x="203" y="151"/>
                    <a:pt x="261" y="149"/>
                    <a:pt x="305" y="154"/>
                  </a:cubicBezTo>
                  <a:cubicBezTo>
                    <a:pt x="310" y="198"/>
                    <a:pt x="309" y="257"/>
                    <a:pt x="283" y="283"/>
                  </a:cubicBezTo>
                  <a:cubicBezTo>
                    <a:pt x="257" y="309"/>
                    <a:pt x="198" y="310"/>
                    <a:pt x="154" y="305"/>
                  </a:cubicBezTo>
                  <a:cubicBezTo>
                    <a:pt x="149" y="262"/>
                    <a:pt x="151" y="203"/>
                    <a:pt x="177" y="177"/>
                  </a:cubicBezTo>
                  <a:close/>
                  <a:moveTo>
                    <a:pt x="177" y="177"/>
                  </a:moveTo>
                  <a:cubicBezTo>
                    <a:pt x="177" y="177"/>
                    <a:pt x="177" y="177"/>
                    <a:pt x="177" y="1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4">
              <a:extLst>
                <a:ext uri="{FF2B5EF4-FFF2-40B4-BE49-F238E27FC236}">
                  <a16:creationId xmlns:a16="http://schemas.microsoft.com/office/drawing/2014/main" id="{EB7D819A-AFF6-4452-ABF0-0D7A7FEA3134}"/>
                </a:ext>
              </a:extLst>
            </p:cNvPr>
            <p:cNvSpPr>
              <a:spLocks noEditPoints="1"/>
            </p:cNvSpPr>
            <p:nvPr/>
          </p:nvSpPr>
          <p:spPr bwMode="auto">
            <a:xfrm>
              <a:off x="21478876" y="4349750"/>
              <a:ext cx="1111250" cy="684212"/>
            </a:xfrm>
            <a:custGeom>
              <a:avLst/>
              <a:gdLst>
                <a:gd name="T0" fmla="*/ 0 w 788"/>
                <a:gd name="T1" fmla="*/ 487 h 487"/>
                <a:gd name="T2" fmla="*/ 788 w 788"/>
                <a:gd name="T3" fmla="*/ 487 h 487"/>
                <a:gd name="T4" fmla="*/ 773 w 788"/>
                <a:gd name="T5" fmla="*/ 415 h 487"/>
                <a:gd name="T6" fmla="*/ 453 w 788"/>
                <a:gd name="T7" fmla="*/ 121 h 487"/>
                <a:gd name="T8" fmla="*/ 183 w 788"/>
                <a:gd name="T9" fmla="*/ 0 h 487"/>
                <a:gd name="T10" fmla="*/ 76 w 788"/>
                <a:gd name="T11" fmla="*/ 16 h 487"/>
                <a:gd name="T12" fmla="*/ 16 w 788"/>
                <a:gd name="T13" fmla="*/ 35 h 487"/>
                <a:gd name="T14" fmla="*/ 38 w 788"/>
                <a:gd name="T15" fmla="*/ 94 h 487"/>
                <a:gd name="T16" fmla="*/ 64 w 788"/>
                <a:gd name="T17" fmla="*/ 240 h 487"/>
                <a:gd name="T18" fmla="*/ 33 w 788"/>
                <a:gd name="T19" fmla="*/ 405 h 487"/>
                <a:gd name="T20" fmla="*/ 0 w 788"/>
                <a:gd name="T21" fmla="*/ 487 h 487"/>
                <a:gd name="T22" fmla="*/ 170 w 788"/>
                <a:gd name="T23" fmla="*/ 120 h 487"/>
                <a:gd name="T24" fmla="*/ 183 w 788"/>
                <a:gd name="T25" fmla="*/ 120 h 487"/>
                <a:gd name="T26" fmla="*/ 375 w 788"/>
                <a:gd name="T27" fmla="*/ 216 h 487"/>
                <a:gd name="T28" fmla="*/ 393 w 788"/>
                <a:gd name="T29" fmla="*/ 240 h 487"/>
                <a:gd name="T30" fmla="*/ 423 w 788"/>
                <a:gd name="T31" fmla="*/ 240 h 487"/>
                <a:gd name="T32" fmla="*/ 630 w 788"/>
                <a:gd name="T33" fmla="*/ 367 h 487"/>
                <a:gd name="T34" fmla="*/ 170 w 788"/>
                <a:gd name="T35" fmla="*/ 367 h 487"/>
                <a:gd name="T36" fmla="*/ 183 w 788"/>
                <a:gd name="T37" fmla="*/ 240 h 487"/>
                <a:gd name="T38" fmla="*/ 170 w 788"/>
                <a:gd name="T39" fmla="*/ 120 h 487"/>
                <a:gd name="T40" fmla="*/ 170 w 788"/>
                <a:gd name="T41" fmla="*/ 120 h 487"/>
                <a:gd name="T42" fmla="*/ 170 w 788"/>
                <a:gd name="T43" fmla="*/ 12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8" h="487">
                  <a:moveTo>
                    <a:pt x="0" y="487"/>
                  </a:moveTo>
                  <a:cubicBezTo>
                    <a:pt x="788" y="487"/>
                    <a:pt x="788" y="487"/>
                    <a:pt x="788" y="487"/>
                  </a:cubicBezTo>
                  <a:cubicBezTo>
                    <a:pt x="773" y="415"/>
                    <a:pt x="773" y="415"/>
                    <a:pt x="773" y="415"/>
                  </a:cubicBezTo>
                  <a:cubicBezTo>
                    <a:pt x="741" y="254"/>
                    <a:pt x="608" y="135"/>
                    <a:pt x="453" y="121"/>
                  </a:cubicBezTo>
                  <a:cubicBezTo>
                    <a:pt x="384" y="44"/>
                    <a:pt x="288" y="0"/>
                    <a:pt x="183" y="0"/>
                  </a:cubicBezTo>
                  <a:cubicBezTo>
                    <a:pt x="147" y="0"/>
                    <a:pt x="111" y="5"/>
                    <a:pt x="76" y="16"/>
                  </a:cubicBezTo>
                  <a:cubicBezTo>
                    <a:pt x="16" y="35"/>
                    <a:pt x="16" y="35"/>
                    <a:pt x="16" y="35"/>
                  </a:cubicBezTo>
                  <a:cubicBezTo>
                    <a:pt x="38" y="94"/>
                    <a:pt x="38" y="94"/>
                    <a:pt x="38" y="94"/>
                  </a:cubicBezTo>
                  <a:cubicBezTo>
                    <a:pt x="55" y="140"/>
                    <a:pt x="64" y="189"/>
                    <a:pt x="64" y="240"/>
                  </a:cubicBezTo>
                  <a:cubicBezTo>
                    <a:pt x="64" y="297"/>
                    <a:pt x="52" y="358"/>
                    <a:pt x="33" y="405"/>
                  </a:cubicBezTo>
                  <a:lnTo>
                    <a:pt x="0" y="487"/>
                  </a:lnTo>
                  <a:close/>
                  <a:moveTo>
                    <a:pt x="170" y="120"/>
                  </a:moveTo>
                  <a:cubicBezTo>
                    <a:pt x="175" y="120"/>
                    <a:pt x="179" y="120"/>
                    <a:pt x="183" y="120"/>
                  </a:cubicBezTo>
                  <a:cubicBezTo>
                    <a:pt x="260" y="120"/>
                    <a:pt x="329" y="155"/>
                    <a:pt x="375" y="216"/>
                  </a:cubicBezTo>
                  <a:cubicBezTo>
                    <a:pt x="393" y="240"/>
                    <a:pt x="393" y="240"/>
                    <a:pt x="393" y="240"/>
                  </a:cubicBezTo>
                  <a:cubicBezTo>
                    <a:pt x="423" y="240"/>
                    <a:pt x="423" y="240"/>
                    <a:pt x="423" y="240"/>
                  </a:cubicBezTo>
                  <a:cubicBezTo>
                    <a:pt x="510" y="240"/>
                    <a:pt x="588" y="290"/>
                    <a:pt x="630" y="367"/>
                  </a:cubicBezTo>
                  <a:cubicBezTo>
                    <a:pt x="170" y="367"/>
                    <a:pt x="170" y="367"/>
                    <a:pt x="170" y="367"/>
                  </a:cubicBezTo>
                  <a:cubicBezTo>
                    <a:pt x="179" y="326"/>
                    <a:pt x="183" y="282"/>
                    <a:pt x="183" y="240"/>
                  </a:cubicBezTo>
                  <a:cubicBezTo>
                    <a:pt x="183" y="199"/>
                    <a:pt x="179" y="159"/>
                    <a:pt x="170" y="120"/>
                  </a:cubicBezTo>
                  <a:close/>
                  <a:moveTo>
                    <a:pt x="170" y="120"/>
                  </a:moveTo>
                  <a:cubicBezTo>
                    <a:pt x="170" y="120"/>
                    <a:pt x="170" y="120"/>
                    <a:pt x="170" y="1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5">
              <a:extLst>
                <a:ext uri="{FF2B5EF4-FFF2-40B4-BE49-F238E27FC236}">
                  <a16:creationId xmlns:a16="http://schemas.microsoft.com/office/drawing/2014/main" id="{5EEB6471-58D6-4E7E-8DE9-BD7F284F28EE}"/>
                </a:ext>
              </a:extLst>
            </p:cNvPr>
            <p:cNvSpPr>
              <a:spLocks noEditPoints="1"/>
            </p:cNvSpPr>
            <p:nvPr/>
          </p:nvSpPr>
          <p:spPr bwMode="auto">
            <a:xfrm>
              <a:off x="19702463" y="4349750"/>
              <a:ext cx="1111250" cy="684212"/>
            </a:xfrm>
            <a:custGeom>
              <a:avLst/>
              <a:gdLst>
                <a:gd name="T0" fmla="*/ 755 w 788"/>
                <a:gd name="T1" fmla="*/ 405 h 487"/>
                <a:gd name="T2" fmla="*/ 724 w 788"/>
                <a:gd name="T3" fmla="*/ 240 h 487"/>
                <a:gd name="T4" fmla="*/ 750 w 788"/>
                <a:gd name="T5" fmla="*/ 94 h 487"/>
                <a:gd name="T6" fmla="*/ 772 w 788"/>
                <a:gd name="T7" fmla="*/ 35 h 487"/>
                <a:gd name="T8" fmla="*/ 712 w 788"/>
                <a:gd name="T9" fmla="*/ 16 h 487"/>
                <a:gd name="T10" fmla="*/ 605 w 788"/>
                <a:gd name="T11" fmla="*/ 0 h 487"/>
                <a:gd name="T12" fmla="*/ 335 w 788"/>
                <a:gd name="T13" fmla="*/ 121 h 487"/>
                <a:gd name="T14" fmla="*/ 15 w 788"/>
                <a:gd name="T15" fmla="*/ 415 h 487"/>
                <a:gd name="T16" fmla="*/ 0 w 788"/>
                <a:gd name="T17" fmla="*/ 487 h 487"/>
                <a:gd name="T18" fmla="*/ 788 w 788"/>
                <a:gd name="T19" fmla="*/ 487 h 487"/>
                <a:gd name="T20" fmla="*/ 755 w 788"/>
                <a:gd name="T21" fmla="*/ 405 h 487"/>
                <a:gd name="T22" fmla="*/ 158 w 788"/>
                <a:gd name="T23" fmla="*/ 367 h 487"/>
                <a:gd name="T24" fmla="*/ 365 w 788"/>
                <a:gd name="T25" fmla="*/ 240 h 487"/>
                <a:gd name="T26" fmla="*/ 395 w 788"/>
                <a:gd name="T27" fmla="*/ 240 h 487"/>
                <a:gd name="T28" fmla="*/ 413 w 788"/>
                <a:gd name="T29" fmla="*/ 216 h 487"/>
                <a:gd name="T30" fmla="*/ 605 w 788"/>
                <a:gd name="T31" fmla="*/ 120 h 487"/>
                <a:gd name="T32" fmla="*/ 618 w 788"/>
                <a:gd name="T33" fmla="*/ 120 h 487"/>
                <a:gd name="T34" fmla="*/ 605 w 788"/>
                <a:gd name="T35" fmla="*/ 240 h 487"/>
                <a:gd name="T36" fmla="*/ 618 w 788"/>
                <a:gd name="T37" fmla="*/ 367 h 487"/>
                <a:gd name="T38" fmla="*/ 158 w 788"/>
                <a:gd name="T39" fmla="*/ 367 h 487"/>
                <a:gd name="T40" fmla="*/ 158 w 788"/>
                <a:gd name="T41" fmla="*/ 367 h 487"/>
                <a:gd name="T42" fmla="*/ 158 w 788"/>
                <a:gd name="T43" fmla="*/ 36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8" h="487">
                  <a:moveTo>
                    <a:pt x="755" y="405"/>
                  </a:moveTo>
                  <a:cubicBezTo>
                    <a:pt x="736" y="358"/>
                    <a:pt x="724" y="297"/>
                    <a:pt x="724" y="240"/>
                  </a:cubicBezTo>
                  <a:cubicBezTo>
                    <a:pt x="724" y="189"/>
                    <a:pt x="733" y="140"/>
                    <a:pt x="750" y="94"/>
                  </a:cubicBezTo>
                  <a:cubicBezTo>
                    <a:pt x="772" y="35"/>
                    <a:pt x="772" y="35"/>
                    <a:pt x="772" y="35"/>
                  </a:cubicBezTo>
                  <a:cubicBezTo>
                    <a:pt x="712" y="16"/>
                    <a:pt x="712" y="16"/>
                    <a:pt x="712" y="16"/>
                  </a:cubicBezTo>
                  <a:cubicBezTo>
                    <a:pt x="677" y="5"/>
                    <a:pt x="641" y="0"/>
                    <a:pt x="605" y="0"/>
                  </a:cubicBezTo>
                  <a:cubicBezTo>
                    <a:pt x="500" y="0"/>
                    <a:pt x="404" y="44"/>
                    <a:pt x="335" y="121"/>
                  </a:cubicBezTo>
                  <a:cubicBezTo>
                    <a:pt x="180" y="134"/>
                    <a:pt x="47" y="254"/>
                    <a:pt x="15" y="415"/>
                  </a:cubicBezTo>
                  <a:cubicBezTo>
                    <a:pt x="0" y="487"/>
                    <a:pt x="0" y="487"/>
                    <a:pt x="0" y="487"/>
                  </a:cubicBezTo>
                  <a:cubicBezTo>
                    <a:pt x="788" y="487"/>
                    <a:pt x="788" y="487"/>
                    <a:pt x="788" y="487"/>
                  </a:cubicBezTo>
                  <a:lnTo>
                    <a:pt x="755" y="405"/>
                  </a:lnTo>
                  <a:close/>
                  <a:moveTo>
                    <a:pt x="158" y="367"/>
                  </a:moveTo>
                  <a:cubicBezTo>
                    <a:pt x="200" y="290"/>
                    <a:pt x="278" y="240"/>
                    <a:pt x="365" y="240"/>
                  </a:cubicBezTo>
                  <a:cubicBezTo>
                    <a:pt x="395" y="240"/>
                    <a:pt x="395" y="240"/>
                    <a:pt x="395" y="240"/>
                  </a:cubicBezTo>
                  <a:cubicBezTo>
                    <a:pt x="413" y="216"/>
                    <a:pt x="413" y="216"/>
                    <a:pt x="413" y="216"/>
                  </a:cubicBezTo>
                  <a:cubicBezTo>
                    <a:pt x="459" y="155"/>
                    <a:pt x="528" y="120"/>
                    <a:pt x="605" y="120"/>
                  </a:cubicBezTo>
                  <a:cubicBezTo>
                    <a:pt x="609" y="120"/>
                    <a:pt x="613" y="120"/>
                    <a:pt x="618" y="120"/>
                  </a:cubicBezTo>
                  <a:cubicBezTo>
                    <a:pt x="609" y="159"/>
                    <a:pt x="605" y="199"/>
                    <a:pt x="605" y="240"/>
                  </a:cubicBezTo>
                  <a:cubicBezTo>
                    <a:pt x="605" y="282"/>
                    <a:pt x="609" y="326"/>
                    <a:pt x="618" y="367"/>
                  </a:cubicBezTo>
                  <a:lnTo>
                    <a:pt x="158" y="367"/>
                  </a:lnTo>
                  <a:close/>
                  <a:moveTo>
                    <a:pt x="158" y="367"/>
                  </a:moveTo>
                  <a:cubicBezTo>
                    <a:pt x="158" y="367"/>
                    <a:pt x="158" y="367"/>
                    <a:pt x="158" y="3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19">
            <a:extLst>
              <a:ext uri="{FF2B5EF4-FFF2-40B4-BE49-F238E27FC236}">
                <a16:creationId xmlns:a16="http://schemas.microsoft.com/office/drawing/2014/main" id="{1D39C0D7-6A49-4D84-8C5C-3BB8557564AA}"/>
              </a:ext>
            </a:extLst>
          </p:cNvPr>
          <p:cNvSpPr>
            <a:spLocks noEditPoints="1"/>
          </p:cNvSpPr>
          <p:nvPr/>
        </p:nvSpPr>
        <p:spPr bwMode="auto">
          <a:xfrm>
            <a:off x="11078810" y="1526147"/>
            <a:ext cx="572034" cy="439038"/>
          </a:xfrm>
          <a:custGeom>
            <a:avLst/>
            <a:gdLst>
              <a:gd name="T0" fmla="*/ 1805 w 2106"/>
              <a:gd name="T1" fmla="*/ 98 h 1622"/>
              <a:gd name="T2" fmla="*/ 1247 w 2106"/>
              <a:gd name="T3" fmla="*/ 302 h 1622"/>
              <a:gd name="T4" fmla="*/ 1201 w 2106"/>
              <a:gd name="T5" fmla="*/ 422 h 1622"/>
              <a:gd name="T6" fmla="*/ 972 w 2106"/>
              <a:gd name="T7" fmla="*/ 422 h 1622"/>
              <a:gd name="T8" fmla="*/ 945 w 2106"/>
              <a:gd name="T9" fmla="*/ 542 h 1622"/>
              <a:gd name="T10" fmla="*/ 690 w 2106"/>
              <a:gd name="T11" fmla="*/ 542 h 1622"/>
              <a:gd name="T12" fmla="*/ 609 w 2106"/>
              <a:gd name="T13" fmla="*/ 420 h 1622"/>
              <a:gd name="T14" fmla="*/ 599 w 2106"/>
              <a:gd name="T15" fmla="*/ 78 h 1622"/>
              <a:gd name="T16" fmla="*/ 0 w 2106"/>
              <a:gd name="T17" fmla="*/ 357 h 1622"/>
              <a:gd name="T18" fmla="*/ 290 w 2106"/>
              <a:gd name="T19" fmla="*/ 562 h 1622"/>
              <a:gd name="T20" fmla="*/ 740 w 2106"/>
              <a:gd name="T21" fmla="*/ 1622 h 1622"/>
              <a:gd name="T22" fmla="*/ 1935 w 2106"/>
              <a:gd name="T23" fmla="*/ 1622 h 1622"/>
              <a:gd name="T24" fmla="*/ 1865 w 2106"/>
              <a:gd name="T25" fmla="*/ 992 h 1622"/>
              <a:gd name="T26" fmla="*/ 2009 w 2106"/>
              <a:gd name="T27" fmla="*/ 655 h 1622"/>
              <a:gd name="T28" fmla="*/ 1805 w 2106"/>
              <a:gd name="T29" fmla="*/ 98 h 1622"/>
              <a:gd name="T30" fmla="*/ 1694 w 2106"/>
              <a:gd name="T31" fmla="*/ 542 h 1622"/>
              <a:gd name="T32" fmla="*/ 1708 w 2106"/>
              <a:gd name="T33" fmla="*/ 662 h 1622"/>
              <a:gd name="T34" fmla="*/ 1041 w 2106"/>
              <a:gd name="T35" fmla="*/ 662 h 1622"/>
              <a:gd name="T36" fmla="*/ 1068 w 2106"/>
              <a:gd name="T37" fmla="*/ 542 h 1622"/>
              <a:gd name="T38" fmla="*/ 1694 w 2106"/>
              <a:gd name="T39" fmla="*/ 542 h 1622"/>
              <a:gd name="T40" fmla="*/ 762 w 2106"/>
              <a:gd name="T41" fmla="*/ 1366 h 1622"/>
              <a:gd name="T42" fmla="*/ 418 w 2106"/>
              <a:gd name="T43" fmla="*/ 556 h 1622"/>
              <a:gd name="T44" fmla="*/ 527 w 2106"/>
              <a:gd name="T45" fmla="*/ 513 h 1622"/>
              <a:gd name="T46" fmla="*/ 845 w 2106"/>
              <a:gd name="T47" fmla="*/ 994 h 1622"/>
              <a:gd name="T48" fmla="*/ 762 w 2106"/>
              <a:gd name="T49" fmla="*/ 1366 h 1622"/>
              <a:gd name="T50" fmla="*/ 937 w 2106"/>
              <a:gd name="T51" fmla="*/ 1134 h 1622"/>
              <a:gd name="T52" fmla="*/ 953 w 2106"/>
              <a:gd name="T53" fmla="*/ 1058 h 1622"/>
              <a:gd name="T54" fmla="*/ 1080 w 2106"/>
              <a:gd name="T55" fmla="*/ 1022 h 1622"/>
              <a:gd name="T56" fmla="*/ 1328 w 2106"/>
              <a:gd name="T57" fmla="*/ 1262 h 1622"/>
              <a:gd name="T58" fmla="*/ 1328 w 2106"/>
              <a:gd name="T59" fmla="*/ 1502 h 1622"/>
              <a:gd name="T60" fmla="*/ 855 w 2106"/>
              <a:gd name="T61" fmla="*/ 1502 h 1622"/>
              <a:gd name="T62" fmla="*/ 937 w 2106"/>
              <a:gd name="T63" fmla="*/ 1134 h 1622"/>
              <a:gd name="T64" fmla="*/ 1080 w 2106"/>
              <a:gd name="T65" fmla="*/ 902 h 1622"/>
              <a:gd name="T66" fmla="*/ 985 w 2106"/>
              <a:gd name="T67" fmla="*/ 915 h 1622"/>
              <a:gd name="T68" fmla="*/ 1015 w 2106"/>
              <a:gd name="T69" fmla="*/ 782 h 1622"/>
              <a:gd name="T70" fmla="*/ 1721 w 2106"/>
              <a:gd name="T71" fmla="*/ 782 h 1622"/>
              <a:gd name="T72" fmla="*/ 1774 w 2106"/>
              <a:gd name="T73" fmla="*/ 1262 h 1622"/>
              <a:gd name="T74" fmla="*/ 1448 w 2106"/>
              <a:gd name="T75" fmla="*/ 1262 h 1622"/>
              <a:gd name="T76" fmla="*/ 1080 w 2106"/>
              <a:gd name="T77" fmla="*/ 902 h 1622"/>
              <a:gd name="T78" fmla="*/ 919 w 2106"/>
              <a:gd name="T79" fmla="*/ 662 h 1622"/>
              <a:gd name="T80" fmla="*/ 881 w 2106"/>
              <a:gd name="T81" fmla="*/ 831 h 1622"/>
              <a:gd name="T82" fmla="*/ 769 w 2106"/>
              <a:gd name="T83" fmla="*/ 662 h 1622"/>
              <a:gd name="T84" fmla="*/ 919 w 2106"/>
              <a:gd name="T85" fmla="*/ 662 h 1622"/>
              <a:gd name="T86" fmla="*/ 485 w 2106"/>
              <a:gd name="T87" fmla="*/ 264 h 1622"/>
              <a:gd name="T88" fmla="*/ 489 w 2106"/>
              <a:gd name="T89" fmla="*/ 398 h 1622"/>
              <a:gd name="T90" fmla="*/ 347 w 2106"/>
              <a:gd name="T91" fmla="*/ 455 h 1622"/>
              <a:gd name="T92" fmla="*/ 238 w 2106"/>
              <a:gd name="T93" fmla="*/ 378 h 1622"/>
              <a:gd name="T94" fmla="*/ 485 w 2106"/>
              <a:gd name="T95" fmla="*/ 264 h 1622"/>
              <a:gd name="T96" fmla="*/ 1448 w 2106"/>
              <a:gd name="T97" fmla="*/ 1502 h 1622"/>
              <a:gd name="T98" fmla="*/ 1448 w 2106"/>
              <a:gd name="T99" fmla="*/ 1382 h 1622"/>
              <a:gd name="T100" fmla="*/ 1788 w 2106"/>
              <a:gd name="T101" fmla="*/ 1382 h 1622"/>
              <a:gd name="T102" fmla="*/ 1801 w 2106"/>
              <a:gd name="T103" fmla="*/ 1502 h 1622"/>
              <a:gd name="T104" fmla="*/ 1448 w 2106"/>
              <a:gd name="T105" fmla="*/ 1502 h 1622"/>
              <a:gd name="T106" fmla="*/ 1900 w 2106"/>
              <a:gd name="T107" fmla="*/ 606 h 1622"/>
              <a:gd name="T108" fmla="*/ 1838 w 2106"/>
              <a:gd name="T109" fmla="*/ 750 h 1622"/>
              <a:gd name="T110" fmla="*/ 1802 w 2106"/>
              <a:gd name="T111" fmla="*/ 422 h 1622"/>
              <a:gd name="T112" fmla="*/ 1329 w 2106"/>
              <a:gd name="T113" fmla="*/ 422 h 1622"/>
              <a:gd name="T114" fmla="*/ 1357 w 2106"/>
              <a:gd name="T115" fmla="*/ 351 h 1622"/>
              <a:gd name="T116" fmla="*/ 1754 w 2106"/>
              <a:gd name="T117" fmla="*/ 207 h 1622"/>
              <a:gd name="T118" fmla="*/ 1900 w 2106"/>
              <a:gd name="T119" fmla="*/ 606 h 1622"/>
              <a:gd name="T120" fmla="*/ 1900 w 2106"/>
              <a:gd name="T121" fmla="*/ 606 h 1622"/>
              <a:gd name="T122" fmla="*/ 1900 w 2106"/>
              <a:gd name="T123" fmla="*/ 606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6" h="1622">
                <a:moveTo>
                  <a:pt x="1805" y="98"/>
                </a:moveTo>
                <a:cubicBezTo>
                  <a:pt x="1594" y="0"/>
                  <a:pt x="1345" y="92"/>
                  <a:pt x="1247" y="302"/>
                </a:cubicBezTo>
                <a:cubicBezTo>
                  <a:pt x="1201" y="422"/>
                  <a:pt x="1201" y="422"/>
                  <a:pt x="1201" y="422"/>
                </a:cubicBezTo>
                <a:cubicBezTo>
                  <a:pt x="972" y="422"/>
                  <a:pt x="972" y="422"/>
                  <a:pt x="972" y="422"/>
                </a:cubicBezTo>
                <a:cubicBezTo>
                  <a:pt x="945" y="542"/>
                  <a:pt x="945" y="542"/>
                  <a:pt x="945" y="542"/>
                </a:cubicBezTo>
                <a:cubicBezTo>
                  <a:pt x="690" y="542"/>
                  <a:pt x="690" y="542"/>
                  <a:pt x="690" y="542"/>
                </a:cubicBezTo>
                <a:cubicBezTo>
                  <a:pt x="609" y="420"/>
                  <a:pt x="609" y="420"/>
                  <a:pt x="609" y="420"/>
                </a:cubicBezTo>
                <a:cubicBezTo>
                  <a:pt x="599" y="78"/>
                  <a:pt x="599" y="78"/>
                  <a:pt x="599" y="78"/>
                </a:cubicBezTo>
                <a:cubicBezTo>
                  <a:pt x="0" y="357"/>
                  <a:pt x="0" y="357"/>
                  <a:pt x="0" y="357"/>
                </a:cubicBezTo>
                <a:cubicBezTo>
                  <a:pt x="290" y="562"/>
                  <a:pt x="290" y="562"/>
                  <a:pt x="290" y="562"/>
                </a:cubicBezTo>
                <a:cubicBezTo>
                  <a:pt x="740" y="1622"/>
                  <a:pt x="740" y="1622"/>
                  <a:pt x="740" y="1622"/>
                </a:cubicBezTo>
                <a:cubicBezTo>
                  <a:pt x="1935" y="1622"/>
                  <a:pt x="1935" y="1622"/>
                  <a:pt x="1935" y="1622"/>
                </a:cubicBezTo>
                <a:cubicBezTo>
                  <a:pt x="1865" y="992"/>
                  <a:pt x="1865" y="992"/>
                  <a:pt x="1865" y="992"/>
                </a:cubicBezTo>
                <a:cubicBezTo>
                  <a:pt x="2009" y="655"/>
                  <a:pt x="2009" y="655"/>
                  <a:pt x="2009" y="655"/>
                </a:cubicBezTo>
                <a:cubicBezTo>
                  <a:pt x="2106" y="446"/>
                  <a:pt x="2016" y="196"/>
                  <a:pt x="1805" y="98"/>
                </a:cubicBezTo>
                <a:close/>
                <a:moveTo>
                  <a:pt x="1694" y="542"/>
                </a:moveTo>
                <a:cubicBezTo>
                  <a:pt x="1708" y="662"/>
                  <a:pt x="1708" y="662"/>
                  <a:pt x="1708" y="662"/>
                </a:cubicBezTo>
                <a:cubicBezTo>
                  <a:pt x="1041" y="662"/>
                  <a:pt x="1041" y="662"/>
                  <a:pt x="1041" y="662"/>
                </a:cubicBezTo>
                <a:cubicBezTo>
                  <a:pt x="1068" y="542"/>
                  <a:pt x="1068" y="542"/>
                  <a:pt x="1068" y="542"/>
                </a:cubicBezTo>
                <a:lnTo>
                  <a:pt x="1694" y="542"/>
                </a:lnTo>
                <a:close/>
                <a:moveTo>
                  <a:pt x="762" y="1366"/>
                </a:moveTo>
                <a:cubicBezTo>
                  <a:pt x="418" y="556"/>
                  <a:pt x="418" y="556"/>
                  <a:pt x="418" y="556"/>
                </a:cubicBezTo>
                <a:cubicBezTo>
                  <a:pt x="527" y="513"/>
                  <a:pt x="527" y="513"/>
                  <a:pt x="527" y="513"/>
                </a:cubicBezTo>
                <a:cubicBezTo>
                  <a:pt x="845" y="994"/>
                  <a:pt x="845" y="994"/>
                  <a:pt x="845" y="994"/>
                </a:cubicBezTo>
                <a:lnTo>
                  <a:pt x="762" y="1366"/>
                </a:lnTo>
                <a:close/>
                <a:moveTo>
                  <a:pt x="937" y="1134"/>
                </a:moveTo>
                <a:cubicBezTo>
                  <a:pt x="953" y="1058"/>
                  <a:pt x="953" y="1058"/>
                  <a:pt x="953" y="1058"/>
                </a:cubicBezTo>
                <a:cubicBezTo>
                  <a:pt x="991" y="1035"/>
                  <a:pt x="1035" y="1022"/>
                  <a:pt x="1080" y="1022"/>
                </a:cubicBezTo>
                <a:cubicBezTo>
                  <a:pt x="1214" y="1022"/>
                  <a:pt x="1328" y="1132"/>
                  <a:pt x="1328" y="1262"/>
                </a:cubicBezTo>
                <a:cubicBezTo>
                  <a:pt x="1328" y="1502"/>
                  <a:pt x="1328" y="1502"/>
                  <a:pt x="1328" y="1502"/>
                </a:cubicBezTo>
                <a:cubicBezTo>
                  <a:pt x="855" y="1502"/>
                  <a:pt x="855" y="1502"/>
                  <a:pt x="855" y="1502"/>
                </a:cubicBezTo>
                <a:lnTo>
                  <a:pt x="937" y="1134"/>
                </a:lnTo>
                <a:close/>
                <a:moveTo>
                  <a:pt x="1080" y="902"/>
                </a:moveTo>
                <a:cubicBezTo>
                  <a:pt x="1048" y="902"/>
                  <a:pt x="1016" y="907"/>
                  <a:pt x="985" y="915"/>
                </a:cubicBezTo>
                <a:cubicBezTo>
                  <a:pt x="1015" y="782"/>
                  <a:pt x="1015" y="782"/>
                  <a:pt x="1015" y="782"/>
                </a:cubicBezTo>
                <a:cubicBezTo>
                  <a:pt x="1721" y="782"/>
                  <a:pt x="1721" y="782"/>
                  <a:pt x="1721" y="782"/>
                </a:cubicBezTo>
                <a:cubicBezTo>
                  <a:pt x="1774" y="1262"/>
                  <a:pt x="1774" y="1262"/>
                  <a:pt x="1774" y="1262"/>
                </a:cubicBezTo>
                <a:cubicBezTo>
                  <a:pt x="1448" y="1262"/>
                  <a:pt x="1448" y="1262"/>
                  <a:pt x="1448" y="1262"/>
                </a:cubicBezTo>
                <a:cubicBezTo>
                  <a:pt x="1448" y="1064"/>
                  <a:pt x="1280" y="902"/>
                  <a:pt x="1080" y="902"/>
                </a:cubicBezTo>
                <a:close/>
                <a:moveTo>
                  <a:pt x="919" y="662"/>
                </a:moveTo>
                <a:cubicBezTo>
                  <a:pt x="881" y="831"/>
                  <a:pt x="881" y="831"/>
                  <a:pt x="881" y="831"/>
                </a:cubicBezTo>
                <a:cubicBezTo>
                  <a:pt x="769" y="662"/>
                  <a:pt x="769" y="662"/>
                  <a:pt x="769" y="662"/>
                </a:cubicBezTo>
                <a:lnTo>
                  <a:pt x="919" y="662"/>
                </a:lnTo>
                <a:close/>
                <a:moveTo>
                  <a:pt x="485" y="264"/>
                </a:moveTo>
                <a:cubicBezTo>
                  <a:pt x="489" y="398"/>
                  <a:pt x="489" y="398"/>
                  <a:pt x="489" y="398"/>
                </a:cubicBezTo>
                <a:cubicBezTo>
                  <a:pt x="347" y="455"/>
                  <a:pt x="347" y="455"/>
                  <a:pt x="347" y="455"/>
                </a:cubicBezTo>
                <a:cubicBezTo>
                  <a:pt x="238" y="378"/>
                  <a:pt x="238" y="378"/>
                  <a:pt x="238" y="378"/>
                </a:cubicBezTo>
                <a:lnTo>
                  <a:pt x="485" y="264"/>
                </a:lnTo>
                <a:close/>
                <a:moveTo>
                  <a:pt x="1448" y="1502"/>
                </a:moveTo>
                <a:cubicBezTo>
                  <a:pt x="1448" y="1382"/>
                  <a:pt x="1448" y="1382"/>
                  <a:pt x="1448" y="1382"/>
                </a:cubicBezTo>
                <a:cubicBezTo>
                  <a:pt x="1788" y="1382"/>
                  <a:pt x="1788" y="1382"/>
                  <a:pt x="1788" y="1382"/>
                </a:cubicBezTo>
                <a:cubicBezTo>
                  <a:pt x="1801" y="1502"/>
                  <a:pt x="1801" y="1502"/>
                  <a:pt x="1801" y="1502"/>
                </a:cubicBezTo>
                <a:lnTo>
                  <a:pt x="1448" y="1502"/>
                </a:lnTo>
                <a:close/>
                <a:moveTo>
                  <a:pt x="1900" y="606"/>
                </a:moveTo>
                <a:cubicBezTo>
                  <a:pt x="1838" y="750"/>
                  <a:pt x="1838" y="750"/>
                  <a:pt x="1838" y="750"/>
                </a:cubicBezTo>
                <a:cubicBezTo>
                  <a:pt x="1802" y="422"/>
                  <a:pt x="1802" y="422"/>
                  <a:pt x="1802" y="422"/>
                </a:cubicBezTo>
                <a:cubicBezTo>
                  <a:pt x="1329" y="422"/>
                  <a:pt x="1329" y="422"/>
                  <a:pt x="1329" y="422"/>
                </a:cubicBezTo>
                <a:cubicBezTo>
                  <a:pt x="1357" y="351"/>
                  <a:pt x="1357" y="351"/>
                  <a:pt x="1357" y="351"/>
                </a:cubicBezTo>
                <a:cubicBezTo>
                  <a:pt x="1427" y="202"/>
                  <a:pt x="1605" y="138"/>
                  <a:pt x="1754" y="207"/>
                </a:cubicBezTo>
                <a:cubicBezTo>
                  <a:pt x="1905" y="277"/>
                  <a:pt x="1970" y="455"/>
                  <a:pt x="1900" y="606"/>
                </a:cubicBezTo>
                <a:close/>
                <a:moveTo>
                  <a:pt x="1900" y="606"/>
                </a:moveTo>
                <a:cubicBezTo>
                  <a:pt x="1900" y="606"/>
                  <a:pt x="1900" y="606"/>
                  <a:pt x="1900" y="606"/>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4664808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3789855-05D2-46BF-96AD-646BFD90A15F}"/>
              </a:ext>
            </a:extLst>
          </p:cNvPr>
          <p:cNvSpPr>
            <a:spLocks noGrp="1"/>
          </p:cNvSpPr>
          <p:nvPr>
            <p:ph type="pic" sz="quarter" idx="13"/>
          </p:nvPr>
        </p:nvSpPr>
        <p:spPr/>
      </p:sp>
      <p:sp>
        <p:nvSpPr>
          <p:cNvPr id="27" name="Rectangle 26">
            <a:extLst>
              <a:ext uri="{FF2B5EF4-FFF2-40B4-BE49-F238E27FC236}">
                <a16:creationId xmlns:a16="http://schemas.microsoft.com/office/drawing/2014/main" id="{57B41A98-EBAA-4255-8692-8F7DC2DBBD3C}"/>
              </a:ext>
            </a:extLst>
          </p:cNvPr>
          <p:cNvSpPr/>
          <p:nvPr/>
        </p:nvSpPr>
        <p:spPr>
          <a:xfrm>
            <a:off x="2535103" y="6055335"/>
            <a:ext cx="6608897" cy="34468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Diamond 28">
            <a:extLst>
              <a:ext uri="{FF2B5EF4-FFF2-40B4-BE49-F238E27FC236}">
                <a16:creationId xmlns:a16="http://schemas.microsoft.com/office/drawing/2014/main" id="{945B9D9D-6324-4B89-9BC7-D44F251C929A}"/>
              </a:ext>
            </a:extLst>
          </p:cNvPr>
          <p:cNvSpPr/>
          <p:nvPr/>
        </p:nvSpPr>
        <p:spPr>
          <a:xfrm>
            <a:off x="3240064" y="7034693"/>
            <a:ext cx="915997" cy="91599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30" name="Subtitle 2">
            <a:extLst>
              <a:ext uri="{FF2B5EF4-FFF2-40B4-BE49-F238E27FC236}">
                <a16:creationId xmlns:a16="http://schemas.microsoft.com/office/drawing/2014/main" id="{8F1099CB-9BEC-4485-A0E1-0C8088B09F5D}"/>
              </a:ext>
            </a:extLst>
          </p:cNvPr>
          <p:cNvSpPr txBox="1">
            <a:spLocks/>
          </p:cNvSpPr>
          <p:nvPr/>
        </p:nvSpPr>
        <p:spPr>
          <a:xfrm>
            <a:off x="3004433" y="8032066"/>
            <a:ext cx="5555031" cy="95283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a:t>
            </a:r>
          </a:p>
        </p:txBody>
      </p:sp>
      <p:sp>
        <p:nvSpPr>
          <p:cNvPr id="31" name="Subtitle 2">
            <a:extLst>
              <a:ext uri="{FF2B5EF4-FFF2-40B4-BE49-F238E27FC236}">
                <a16:creationId xmlns:a16="http://schemas.microsoft.com/office/drawing/2014/main" id="{FDFC11B2-18DD-4DC0-9582-6C853723032E}"/>
              </a:ext>
            </a:extLst>
          </p:cNvPr>
          <p:cNvSpPr txBox="1">
            <a:spLocks/>
          </p:cNvSpPr>
          <p:nvPr/>
        </p:nvSpPr>
        <p:spPr>
          <a:xfrm>
            <a:off x="4556273" y="6739151"/>
            <a:ext cx="4003191" cy="89522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a:solidFill>
                  <a:schemeClr val="accent3"/>
                </a:solidFill>
                <a:latin typeface="+mj-lt"/>
              </a:rPr>
              <a:t>Gardening Your House</a:t>
            </a:r>
          </a:p>
        </p:txBody>
      </p:sp>
      <p:sp>
        <p:nvSpPr>
          <p:cNvPr id="32" name="Diamond 31">
            <a:extLst>
              <a:ext uri="{FF2B5EF4-FFF2-40B4-BE49-F238E27FC236}">
                <a16:creationId xmlns:a16="http://schemas.microsoft.com/office/drawing/2014/main" id="{AB97DB5B-28AB-4AB0-A0E3-CAFBAB2744E8}"/>
              </a:ext>
            </a:extLst>
          </p:cNvPr>
          <p:cNvSpPr/>
          <p:nvPr/>
        </p:nvSpPr>
        <p:spPr>
          <a:xfrm>
            <a:off x="3083872" y="6572571"/>
            <a:ext cx="1228380" cy="1228379"/>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46" name="Subtitle 2">
            <a:extLst>
              <a:ext uri="{FF2B5EF4-FFF2-40B4-BE49-F238E27FC236}">
                <a16:creationId xmlns:a16="http://schemas.microsoft.com/office/drawing/2014/main" id="{34D7166F-5A51-4839-919A-3836B0691AD4}"/>
              </a:ext>
            </a:extLst>
          </p:cNvPr>
          <p:cNvSpPr txBox="1">
            <a:spLocks/>
          </p:cNvSpPr>
          <p:nvPr/>
        </p:nvSpPr>
        <p:spPr>
          <a:xfrm>
            <a:off x="7802929" y="534117"/>
            <a:ext cx="8649086" cy="1112934"/>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90000"/>
                    <a:lumOff val="10000"/>
                  </a:schemeClr>
                </a:solidFill>
              </a:rPr>
              <a:t>You have freedom here. The only guide is your heart. Trees grow in all kinds of ways. They're not all perfectly straight. </a:t>
            </a:r>
          </a:p>
        </p:txBody>
      </p:sp>
      <p:sp>
        <p:nvSpPr>
          <p:cNvPr id="47" name="Subtitle 2">
            <a:extLst>
              <a:ext uri="{FF2B5EF4-FFF2-40B4-BE49-F238E27FC236}">
                <a16:creationId xmlns:a16="http://schemas.microsoft.com/office/drawing/2014/main" id="{A5C311DD-3CEB-4039-B749-1563B8DC5F37}"/>
              </a:ext>
            </a:extLst>
          </p:cNvPr>
          <p:cNvSpPr txBox="1">
            <a:spLocks/>
          </p:cNvSpPr>
          <p:nvPr/>
        </p:nvSpPr>
        <p:spPr>
          <a:xfrm>
            <a:off x="1835985" y="567756"/>
            <a:ext cx="5135979" cy="1112933"/>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5400" b="1" dirty="0">
                <a:solidFill>
                  <a:schemeClr val="accent2"/>
                </a:solidFill>
                <a:latin typeface="+mj-lt"/>
              </a:rPr>
              <a:t>Main Service</a:t>
            </a:r>
          </a:p>
        </p:txBody>
      </p:sp>
      <p:grpSp>
        <p:nvGrpSpPr>
          <p:cNvPr id="13" name="Group 12">
            <a:extLst>
              <a:ext uri="{FF2B5EF4-FFF2-40B4-BE49-F238E27FC236}">
                <a16:creationId xmlns:a16="http://schemas.microsoft.com/office/drawing/2014/main" id="{6297717A-CA3C-4AE2-847F-BFA6CFBFCCE1}"/>
              </a:ext>
            </a:extLst>
          </p:cNvPr>
          <p:cNvGrpSpPr/>
          <p:nvPr/>
        </p:nvGrpSpPr>
        <p:grpSpPr>
          <a:xfrm>
            <a:off x="3414978" y="6904718"/>
            <a:ext cx="575396" cy="564084"/>
            <a:chOff x="19665951" y="-1839913"/>
            <a:chExt cx="2987675" cy="2928938"/>
          </a:xfrm>
          <a:solidFill>
            <a:schemeClr val="tx2"/>
          </a:solidFill>
        </p:grpSpPr>
        <p:sp>
          <p:nvSpPr>
            <p:cNvPr id="14" name="Freeform 5">
              <a:extLst>
                <a:ext uri="{FF2B5EF4-FFF2-40B4-BE49-F238E27FC236}">
                  <a16:creationId xmlns:a16="http://schemas.microsoft.com/office/drawing/2014/main" id="{CA845841-C971-4529-ADBD-75F7D2D5CC9F}"/>
                </a:ext>
              </a:extLst>
            </p:cNvPr>
            <p:cNvSpPr>
              <a:spLocks noEditPoints="1"/>
            </p:cNvSpPr>
            <p:nvPr/>
          </p:nvSpPr>
          <p:spPr bwMode="auto">
            <a:xfrm>
              <a:off x="20043776" y="542925"/>
              <a:ext cx="169863" cy="168275"/>
            </a:xfrm>
            <a:custGeom>
              <a:avLst/>
              <a:gdLst>
                <a:gd name="T0" fmla="*/ 120 w 120"/>
                <a:gd name="T1" fmla="*/ 60 h 120"/>
                <a:gd name="T2" fmla="*/ 60 w 120"/>
                <a:gd name="T3" fmla="*/ 120 h 120"/>
                <a:gd name="T4" fmla="*/ 0 w 120"/>
                <a:gd name="T5" fmla="*/ 60 h 120"/>
                <a:gd name="T6" fmla="*/ 60 w 120"/>
                <a:gd name="T7" fmla="*/ 0 h 120"/>
                <a:gd name="T8" fmla="*/ 120 w 120"/>
                <a:gd name="T9" fmla="*/ 60 h 120"/>
                <a:gd name="T10" fmla="*/ 120 w 120"/>
                <a:gd name="T11" fmla="*/ 60 h 120"/>
                <a:gd name="T12" fmla="*/ 120 w 120"/>
                <a:gd name="T13" fmla="*/ 60 h 120"/>
              </a:gdLst>
              <a:ahLst/>
              <a:cxnLst>
                <a:cxn ang="0">
                  <a:pos x="T0" y="T1"/>
                </a:cxn>
                <a:cxn ang="0">
                  <a:pos x="T2" y="T3"/>
                </a:cxn>
                <a:cxn ang="0">
                  <a:pos x="T4" y="T5"/>
                </a:cxn>
                <a:cxn ang="0">
                  <a:pos x="T6" y="T7"/>
                </a:cxn>
                <a:cxn ang="0">
                  <a:pos x="T8" y="T9"/>
                </a:cxn>
                <a:cxn ang="0">
                  <a:pos x="T10" y="T11"/>
                </a:cxn>
                <a:cxn ang="0">
                  <a:pos x="T12" y="T13"/>
                </a:cxn>
              </a:cxnLst>
              <a:rect l="0" t="0" r="r" b="b"/>
              <a:pathLst>
                <a:path w="120" h="120">
                  <a:moveTo>
                    <a:pt x="120" y="60"/>
                  </a:moveTo>
                  <a:cubicBezTo>
                    <a:pt x="120" y="93"/>
                    <a:pt x="93" y="120"/>
                    <a:pt x="60" y="120"/>
                  </a:cubicBezTo>
                  <a:cubicBezTo>
                    <a:pt x="27" y="120"/>
                    <a:pt x="0" y="93"/>
                    <a:pt x="0" y="60"/>
                  </a:cubicBezTo>
                  <a:cubicBezTo>
                    <a:pt x="0" y="27"/>
                    <a:pt x="27" y="0"/>
                    <a:pt x="60" y="0"/>
                  </a:cubicBezTo>
                  <a:cubicBezTo>
                    <a:pt x="93" y="0"/>
                    <a:pt x="120" y="27"/>
                    <a:pt x="120" y="60"/>
                  </a:cubicBezTo>
                  <a:close/>
                  <a:moveTo>
                    <a:pt x="120" y="60"/>
                  </a:moveTo>
                  <a:cubicBezTo>
                    <a:pt x="120" y="60"/>
                    <a:pt x="120" y="60"/>
                    <a:pt x="120"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6">
              <a:extLst>
                <a:ext uri="{FF2B5EF4-FFF2-40B4-BE49-F238E27FC236}">
                  <a16:creationId xmlns:a16="http://schemas.microsoft.com/office/drawing/2014/main" id="{BCBA02F6-6CC1-4125-B110-012514B124DF}"/>
                </a:ext>
              </a:extLst>
            </p:cNvPr>
            <p:cNvSpPr>
              <a:spLocks noEditPoints="1"/>
            </p:cNvSpPr>
            <p:nvPr/>
          </p:nvSpPr>
          <p:spPr bwMode="auto">
            <a:xfrm>
              <a:off x="19665951" y="-1839913"/>
              <a:ext cx="2987675" cy="2928938"/>
            </a:xfrm>
            <a:custGeom>
              <a:avLst/>
              <a:gdLst>
                <a:gd name="T0" fmla="*/ 2039 w 2118"/>
                <a:gd name="T1" fmla="*/ 292 h 2084"/>
                <a:gd name="T2" fmla="*/ 1977 w 2118"/>
                <a:gd name="T3" fmla="*/ 107 h 2084"/>
                <a:gd name="T4" fmla="*/ 1792 w 2118"/>
                <a:gd name="T5" fmla="*/ 45 h 2084"/>
                <a:gd name="T6" fmla="*/ 1432 w 2118"/>
                <a:gd name="T7" fmla="*/ 29 h 2084"/>
                <a:gd name="T8" fmla="*/ 1118 w 2118"/>
                <a:gd name="T9" fmla="*/ 204 h 2084"/>
                <a:gd name="T10" fmla="*/ 704 w 2118"/>
                <a:gd name="T11" fmla="*/ 617 h 2084"/>
                <a:gd name="T12" fmla="*/ 872 w 2118"/>
                <a:gd name="T13" fmla="*/ 902 h 2084"/>
                <a:gd name="T14" fmla="*/ 116 w 2118"/>
                <a:gd name="T15" fmla="*/ 1544 h 2084"/>
                <a:gd name="T16" fmla="*/ 116 w 2118"/>
                <a:gd name="T17" fmla="*/ 1967 h 2084"/>
                <a:gd name="T18" fmla="*/ 117 w 2118"/>
                <a:gd name="T19" fmla="*/ 1968 h 2084"/>
                <a:gd name="T20" fmla="*/ 540 w 2118"/>
                <a:gd name="T21" fmla="*/ 1968 h 2084"/>
                <a:gd name="T22" fmla="*/ 1183 w 2118"/>
                <a:gd name="T23" fmla="*/ 1210 h 2084"/>
                <a:gd name="T24" fmla="*/ 1458 w 2118"/>
                <a:gd name="T25" fmla="*/ 1375 h 2084"/>
                <a:gd name="T26" fmla="*/ 1880 w 2118"/>
                <a:gd name="T27" fmla="*/ 966 h 2084"/>
                <a:gd name="T28" fmla="*/ 2039 w 2118"/>
                <a:gd name="T29" fmla="*/ 292 h 2084"/>
                <a:gd name="T30" fmla="*/ 458 w 2118"/>
                <a:gd name="T31" fmla="*/ 1880 h 2084"/>
                <a:gd name="T32" fmla="*/ 455 w 2118"/>
                <a:gd name="T33" fmla="*/ 1883 h 2084"/>
                <a:gd name="T34" fmla="*/ 201 w 2118"/>
                <a:gd name="T35" fmla="*/ 1883 h 2084"/>
                <a:gd name="T36" fmla="*/ 201 w 2118"/>
                <a:gd name="T37" fmla="*/ 1629 h 2084"/>
                <a:gd name="T38" fmla="*/ 204 w 2118"/>
                <a:gd name="T39" fmla="*/ 1626 h 2084"/>
                <a:gd name="T40" fmla="*/ 718 w 2118"/>
                <a:gd name="T41" fmla="*/ 1189 h 2084"/>
                <a:gd name="T42" fmla="*/ 895 w 2118"/>
                <a:gd name="T43" fmla="*/ 1366 h 2084"/>
                <a:gd name="T44" fmla="*/ 458 w 2118"/>
                <a:gd name="T45" fmla="*/ 1880 h 2084"/>
                <a:gd name="T46" fmla="*/ 972 w 2118"/>
                <a:gd name="T47" fmla="*/ 1274 h 2084"/>
                <a:gd name="T48" fmla="*/ 810 w 2118"/>
                <a:gd name="T49" fmla="*/ 1112 h 2084"/>
                <a:gd name="T50" fmla="*/ 1269 w 2118"/>
                <a:gd name="T51" fmla="*/ 724 h 2084"/>
                <a:gd name="T52" fmla="*/ 1360 w 2118"/>
                <a:gd name="T53" fmla="*/ 815 h 2084"/>
                <a:gd name="T54" fmla="*/ 972 w 2118"/>
                <a:gd name="T55" fmla="*/ 1274 h 2084"/>
                <a:gd name="T56" fmla="*/ 1796 w 2118"/>
                <a:gd name="T57" fmla="*/ 881 h 2084"/>
                <a:gd name="T58" fmla="*/ 1441 w 2118"/>
                <a:gd name="T59" fmla="*/ 1225 h 2084"/>
                <a:gd name="T60" fmla="*/ 1261 w 2118"/>
                <a:gd name="T61" fmla="*/ 1117 h 2084"/>
                <a:gd name="T62" fmla="*/ 1523 w 2118"/>
                <a:gd name="T63" fmla="*/ 808 h 2084"/>
                <a:gd name="T64" fmla="*/ 1276 w 2118"/>
                <a:gd name="T65" fmla="*/ 561 h 2084"/>
                <a:gd name="T66" fmla="*/ 965 w 2118"/>
                <a:gd name="T67" fmla="*/ 824 h 2084"/>
                <a:gd name="T68" fmla="*/ 855 w 2118"/>
                <a:gd name="T69" fmla="*/ 637 h 2084"/>
                <a:gd name="T70" fmla="*/ 1202 w 2118"/>
                <a:gd name="T71" fmla="*/ 289 h 2084"/>
                <a:gd name="T72" fmla="*/ 1754 w 2118"/>
                <a:gd name="T73" fmla="*/ 158 h 2084"/>
                <a:gd name="T74" fmla="*/ 1883 w 2118"/>
                <a:gd name="T75" fmla="*/ 201 h 2084"/>
                <a:gd name="T76" fmla="*/ 1926 w 2118"/>
                <a:gd name="T77" fmla="*/ 330 h 2084"/>
                <a:gd name="T78" fmla="*/ 1796 w 2118"/>
                <a:gd name="T79" fmla="*/ 881 h 2084"/>
                <a:gd name="T80" fmla="*/ 1796 w 2118"/>
                <a:gd name="T81" fmla="*/ 881 h 2084"/>
                <a:gd name="T82" fmla="*/ 1796 w 2118"/>
                <a:gd name="T83" fmla="*/ 881 h 2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8" h="2084">
                  <a:moveTo>
                    <a:pt x="2039" y="292"/>
                  </a:moveTo>
                  <a:cubicBezTo>
                    <a:pt x="1977" y="107"/>
                    <a:pt x="1977" y="107"/>
                    <a:pt x="1977" y="107"/>
                  </a:cubicBezTo>
                  <a:cubicBezTo>
                    <a:pt x="1792" y="45"/>
                    <a:pt x="1792" y="45"/>
                    <a:pt x="1792" y="45"/>
                  </a:cubicBezTo>
                  <a:cubicBezTo>
                    <a:pt x="1676" y="6"/>
                    <a:pt x="1551" y="0"/>
                    <a:pt x="1432" y="29"/>
                  </a:cubicBezTo>
                  <a:cubicBezTo>
                    <a:pt x="1313" y="57"/>
                    <a:pt x="1204" y="117"/>
                    <a:pt x="1118" y="204"/>
                  </a:cubicBezTo>
                  <a:cubicBezTo>
                    <a:pt x="704" y="617"/>
                    <a:pt x="704" y="617"/>
                    <a:pt x="704" y="617"/>
                  </a:cubicBezTo>
                  <a:cubicBezTo>
                    <a:pt x="872" y="902"/>
                    <a:pt x="872" y="902"/>
                    <a:pt x="872" y="902"/>
                  </a:cubicBezTo>
                  <a:cubicBezTo>
                    <a:pt x="135" y="1526"/>
                    <a:pt x="125" y="1535"/>
                    <a:pt x="116" y="1544"/>
                  </a:cubicBezTo>
                  <a:cubicBezTo>
                    <a:pt x="0" y="1661"/>
                    <a:pt x="0" y="1851"/>
                    <a:pt x="116" y="1967"/>
                  </a:cubicBezTo>
                  <a:cubicBezTo>
                    <a:pt x="117" y="1968"/>
                    <a:pt x="117" y="1968"/>
                    <a:pt x="117" y="1968"/>
                  </a:cubicBezTo>
                  <a:cubicBezTo>
                    <a:pt x="233" y="2084"/>
                    <a:pt x="423" y="2084"/>
                    <a:pt x="540" y="1968"/>
                  </a:cubicBezTo>
                  <a:cubicBezTo>
                    <a:pt x="549" y="1959"/>
                    <a:pt x="554" y="1954"/>
                    <a:pt x="1183" y="1210"/>
                  </a:cubicBezTo>
                  <a:cubicBezTo>
                    <a:pt x="1458" y="1375"/>
                    <a:pt x="1458" y="1375"/>
                    <a:pt x="1458" y="1375"/>
                  </a:cubicBezTo>
                  <a:cubicBezTo>
                    <a:pt x="1880" y="966"/>
                    <a:pt x="1880" y="966"/>
                    <a:pt x="1880" y="966"/>
                  </a:cubicBezTo>
                  <a:cubicBezTo>
                    <a:pt x="2056" y="790"/>
                    <a:pt x="2118" y="529"/>
                    <a:pt x="2039" y="292"/>
                  </a:cubicBezTo>
                  <a:close/>
                  <a:moveTo>
                    <a:pt x="458" y="1880"/>
                  </a:moveTo>
                  <a:cubicBezTo>
                    <a:pt x="457" y="1881"/>
                    <a:pt x="456" y="1881"/>
                    <a:pt x="455" y="1883"/>
                  </a:cubicBezTo>
                  <a:cubicBezTo>
                    <a:pt x="385" y="1953"/>
                    <a:pt x="271" y="1953"/>
                    <a:pt x="201" y="1883"/>
                  </a:cubicBezTo>
                  <a:cubicBezTo>
                    <a:pt x="131" y="1813"/>
                    <a:pt x="131" y="1699"/>
                    <a:pt x="201" y="1629"/>
                  </a:cubicBezTo>
                  <a:cubicBezTo>
                    <a:pt x="202" y="1628"/>
                    <a:pt x="203" y="1627"/>
                    <a:pt x="204" y="1626"/>
                  </a:cubicBezTo>
                  <a:cubicBezTo>
                    <a:pt x="214" y="1616"/>
                    <a:pt x="315" y="1531"/>
                    <a:pt x="718" y="1189"/>
                  </a:cubicBezTo>
                  <a:cubicBezTo>
                    <a:pt x="895" y="1366"/>
                    <a:pt x="895" y="1366"/>
                    <a:pt x="895" y="1366"/>
                  </a:cubicBezTo>
                  <a:cubicBezTo>
                    <a:pt x="551" y="1772"/>
                    <a:pt x="468" y="1870"/>
                    <a:pt x="458" y="1880"/>
                  </a:cubicBezTo>
                  <a:close/>
                  <a:moveTo>
                    <a:pt x="972" y="1274"/>
                  </a:moveTo>
                  <a:cubicBezTo>
                    <a:pt x="810" y="1112"/>
                    <a:pt x="810" y="1112"/>
                    <a:pt x="810" y="1112"/>
                  </a:cubicBezTo>
                  <a:cubicBezTo>
                    <a:pt x="936" y="1005"/>
                    <a:pt x="1087" y="877"/>
                    <a:pt x="1269" y="724"/>
                  </a:cubicBezTo>
                  <a:cubicBezTo>
                    <a:pt x="1360" y="815"/>
                    <a:pt x="1360" y="815"/>
                    <a:pt x="1360" y="815"/>
                  </a:cubicBezTo>
                  <a:cubicBezTo>
                    <a:pt x="1207" y="997"/>
                    <a:pt x="1079" y="1148"/>
                    <a:pt x="972" y="1274"/>
                  </a:cubicBezTo>
                  <a:close/>
                  <a:moveTo>
                    <a:pt x="1796" y="881"/>
                  </a:moveTo>
                  <a:cubicBezTo>
                    <a:pt x="1441" y="1225"/>
                    <a:pt x="1441" y="1225"/>
                    <a:pt x="1441" y="1225"/>
                  </a:cubicBezTo>
                  <a:cubicBezTo>
                    <a:pt x="1261" y="1117"/>
                    <a:pt x="1261" y="1117"/>
                    <a:pt x="1261" y="1117"/>
                  </a:cubicBezTo>
                  <a:cubicBezTo>
                    <a:pt x="1384" y="972"/>
                    <a:pt x="1472" y="868"/>
                    <a:pt x="1523" y="808"/>
                  </a:cubicBezTo>
                  <a:cubicBezTo>
                    <a:pt x="1276" y="561"/>
                    <a:pt x="1276" y="561"/>
                    <a:pt x="1276" y="561"/>
                  </a:cubicBezTo>
                  <a:cubicBezTo>
                    <a:pt x="1224" y="605"/>
                    <a:pt x="1113" y="698"/>
                    <a:pt x="965" y="824"/>
                  </a:cubicBezTo>
                  <a:cubicBezTo>
                    <a:pt x="855" y="637"/>
                    <a:pt x="855" y="637"/>
                    <a:pt x="855" y="637"/>
                  </a:cubicBezTo>
                  <a:cubicBezTo>
                    <a:pt x="1202" y="289"/>
                    <a:pt x="1202" y="289"/>
                    <a:pt x="1202" y="289"/>
                  </a:cubicBezTo>
                  <a:cubicBezTo>
                    <a:pt x="1348" y="143"/>
                    <a:pt x="1559" y="93"/>
                    <a:pt x="1754" y="158"/>
                  </a:cubicBezTo>
                  <a:cubicBezTo>
                    <a:pt x="1883" y="201"/>
                    <a:pt x="1883" y="201"/>
                    <a:pt x="1883" y="201"/>
                  </a:cubicBezTo>
                  <a:cubicBezTo>
                    <a:pt x="1926" y="330"/>
                    <a:pt x="1926" y="330"/>
                    <a:pt x="1926" y="330"/>
                  </a:cubicBezTo>
                  <a:cubicBezTo>
                    <a:pt x="1990" y="525"/>
                    <a:pt x="1941" y="736"/>
                    <a:pt x="1796" y="881"/>
                  </a:cubicBezTo>
                  <a:close/>
                  <a:moveTo>
                    <a:pt x="1796" y="881"/>
                  </a:moveTo>
                  <a:cubicBezTo>
                    <a:pt x="1796" y="881"/>
                    <a:pt x="1796" y="881"/>
                    <a:pt x="1796" y="88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8309884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0" name="Media Placeholder 9">
            <a:extLst>
              <a:ext uri="{FF2B5EF4-FFF2-40B4-BE49-F238E27FC236}">
                <a16:creationId xmlns:a16="http://schemas.microsoft.com/office/drawing/2014/main" id="{B8D8E455-430C-4815-BA1E-18F03176C88D}"/>
              </a:ext>
            </a:extLst>
          </p:cNvPr>
          <p:cNvSpPr>
            <a:spLocks noGrp="1"/>
          </p:cNvSpPr>
          <p:nvPr>
            <p:ph type="media" sz="quarter" idx="15"/>
          </p:nvPr>
        </p:nvSpPr>
        <p:spPr/>
      </p:sp>
      <p:sp>
        <p:nvSpPr>
          <p:cNvPr id="29" name="Subtitle 2">
            <a:extLst>
              <a:ext uri="{FF2B5EF4-FFF2-40B4-BE49-F238E27FC236}">
                <a16:creationId xmlns:a16="http://schemas.microsoft.com/office/drawing/2014/main" id="{648EC54C-C94D-4BC6-9BE0-67C55290CFED}"/>
              </a:ext>
            </a:extLst>
          </p:cNvPr>
          <p:cNvSpPr txBox="1">
            <a:spLocks/>
          </p:cNvSpPr>
          <p:nvPr/>
        </p:nvSpPr>
        <p:spPr>
          <a:xfrm>
            <a:off x="2561195" y="1157777"/>
            <a:ext cx="4297065" cy="290254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6000" b="1" dirty="0">
                <a:solidFill>
                  <a:schemeClr val="tx2"/>
                </a:solidFill>
                <a:latin typeface="+mj-lt"/>
              </a:rPr>
              <a:t>Let’s Take a Break for a While</a:t>
            </a:r>
          </a:p>
        </p:txBody>
      </p:sp>
      <p:sp>
        <p:nvSpPr>
          <p:cNvPr id="14" name="Subtitle 2">
            <a:extLst>
              <a:ext uri="{FF2B5EF4-FFF2-40B4-BE49-F238E27FC236}">
                <a16:creationId xmlns:a16="http://schemas.microsoft.com/office/drawing/2014/main" id="{F87EF047-10E5-482F-ACF0-A9C34415074E}"/>
              </a:ext>
            </a:extLst>
          </p:cNvPr>
          <p:cNvSpPr txBox="1">
            <a:spLocks/>
          </p:cNvSpPr>
          <p:nvPr/>
        </p:nvSpPr>
        <p:spPr>
          <a:xfrm>
            <a:off x="8304921" y="1157777"/>
            <a:ext cx="9264129" cy="290254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400" dirty="0">
                <a:solidFill>
                  <a:schemeClr val="tx2"/>
                </a:solidFill>
              </a:rPr>
              <a:t>Let's go up in here, and start having some fun Use absolutely no pressure. Just like an angel's wing. Don't be afraid to make these big decisions. </a:t>
            </a:r>
          </a:p>
        </p:txBody>
      </p:sp>
      <p:grpSp>
        <p:nvGrpSpPr>
          <p:cNvPr id="22" name="Group 21">
            <a:extLst>
              <a:ext uri="{FF2B5EF4-FFF2-40B4-BE49-F238E27FC236}">
                <a16:creationId xmlns:a16="http://schemas.microsoft.com/office/drawing/2014/main" id="{5350012D-6869-466D-8DC4-74135F1AAE7E}"/>
              </a:ext>
            </a:extLst>
          </p:cNvPr>
          <p:cNvGrpSpPr/>
          <p:nvPr/>
        </p:nvGrpSpPr>
        <p:grpSpPr>
          <a:xfrm>
            <a:off x="1068813" y="1405427"/>
            <a:ext cx="660400" cy="625249"/>
            <a:chOff x="8812213" y="9363075"/>
            <a:chExt cx="660400" cy="625249"/>
          </a:xfrm>
        </p:grpSpPr>
        <p:sp>
          <p:nvSpPr>
            <p:cNvPr id="23" name="Freeform 16">
              <a:extLst>
                <a:ext uri="{FF2B5EF4-FFF2-40B4-BE49-F238E27FC236}">
                  <a16:creationId xmlns:a16="http://schemas.microsoft.com/office/drawing/2014/main" id="{E15790B5-39AD-43ED-85DE-5350A8976161}"/>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tx2">
                <a:lumMod val="7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7">
              <a:extLst>
                <a:ext uri="{FF2B5EF4-FFF2-40B4-BE49-F238E27FC236}">
                  <a16:creationId xmlns:a16="http://schemas.microsoft.com/office/drawing/2014/main" id="{D12EE990-CE35-41CF-A0FC-09A0E12E07C6}"/>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
              <a:extLst>
                <a:ext uri="{FF2B5EF4-FFF2-40B4-BE49-F238E27FC236}">
                  <a16:creationId xmlns:a16="http://schemas.microsoft.com/office/drawing/2014/main" id="{E9DC0C67-99F2-4129-A2D8-5489C5FA5BEC}"/>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3" name="Subtitle 2">
            <a:extLst>
              <a:ext uri="{FF2B5EF4-FFF2-40B4-BE49-F238E27FC236}">
                <a16:creationId xmlns:a16="http://schemas.microsoft.com/office/drawing/2014/main" id="{009688B2-4A6D-48E4-B0A3-525C07D420C7}"/>
              </a:ext>
            </a:extLst>
          </p:cNvPr>
          <p:cNvSpPr txBox="1">
            <a:spLocks/>
          </p:cNvSpPr>
          <p:nvPr/>
        </p:nvSpPr>
        <p:spPr>
          <a:xfrm>
            <a:off x="8304921" y="9240844"/>
            <a:ext cx="4534909" cy="708408"/>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2400" b="1" dirty="0" err="1">
                <a:solidFill>
                  <a:schemeClr val="tx2"/>
                </a:solidFill>
                <a:latin typeface="+mj-lt"/>
              </a:rPr>
              <a:t>Naturae</a:t>
            </a:r>
            <a:endParaRPr lang="en-US" sz="2400" b="1" dirty="0">
              <a:solidFill>
                <a:schemeClr val="tx2"/>
              </a:solidFill>
              <a:latin typeface="+mj-lt"/>
            </a:endParaRPr>
          </a:p>
        </p:txBody>
      </p:sp>
      <p:sp>
        <p:nvSpPr>
          <p:cNvPr id="34" name="Subtitle 2">
            <a:extLst>
              <a:ext uri="{FF2B5EF4-FFF2-40B4-BE49-F238E27FC236}">
                <a16:creationId xmlns:a16="http://schemas.microsoft.com/office/drawing/2014/main" id="{DB772F4C-91EF-4ECE-A99B-DDFD62325DA0}"/>
              </a:ext>
            </a:extLst>
          </p:cNvPr>
          <p:cNvSpPr txBox="1">
            <a:spLocks/>
          </p:cNvSpPr>
          <p:nvPr/>
        </p:nvSpPr>
        <p:spPr>
          <a:xfrm>
            <a:off x="14452600" y="9268928"/>
            <a:ext cx="3116451" cy="65224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50000"/>
              </a:lnSpc>
              <a:buNone/>
            </a:pPr>
            <a:r>
              <a:rPr lang="en-US" sz="1600" dirty="0">
                <a:solidFill>
                  <a:schemeClr val="tx2"/>
                </a:solidFill>
              </a:rPr>
              <a:t>2019 Work at The East Coast</a:t>
            </a:r>
          </a:p>
        </p:txBody>
      </p:sp>
      <p:sp>
        <p:nvSpPr>
          <p:cNvPr id="51" name="Rectangle: Rounded Corners 50">
            <a:extLst>
              <a:ext uri="{FF2B5EF4-FFF2-40B4-BE49-F238E27FC236}">
                <a16:creationId xmlns:a16="http://schemas.microsoft.com/office/drawing/2014/main" id="{4001EFF8-6E58-4494-BE9C-CABA4816832C}"/>
              </a:ext>
            </a:extLst>
          </p:cNvPr>
          <p:cNvSpPr/>
          <p:nvPr/>
        </p:nvSpPr>
        <p:spPr>
          <a:xfrm>
            <a:off x="2914910" y="6891468"/>
            <a:ext cx="1561840" cy="1561840"/>
          </a:xfrm>
          <a:prstGeom prst="roundRect">
            <a:avLst>
              <a:gd name="adj" fmla="val 50000"/>
            </a:avLst>
          </a:prstGeom>
          <a:solidFill>
            <a:schemeClr val="bg1">
              <a:alpha val="30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Isosceles Triangle 41">
            <a:extLst>
              <a:ext uri="{FF2B5EF4-FFF2-40B4-BE49-F238E27FC236}">
                <a16:creationId xmlns:a16="http://schemas.microsoft.com/office/drawing/2014/main" id="{DF744D73-7882-4F48-BFE2-A59A62345B6A}"/>
              </a:ext>
            </a:extLst>
          </p:cNvPr>
          <p:cNvSpPr/>
          <p:nvPr/>
        </p:nvSpPr>
        <p:spPr>
          <a:xfrm rot="5400000">
            <a:off x="3534465" y="7532003"/>
            <a:ext cx="364606" cy="314314"/>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a:extLst>
              <a:ext uri="{FF2B5EF4-FFF2-40B4-BE49-F238E27FC236}">
                <a16:creationId xmlns:a16="http://schemas.microsoft.com/office/drawing/2014/main" id="{A384663D-6E5B-45D3-BEF0-B2E3E9FFC4B8}"/>
              </a:ext>
            </a:extLst>
          </p:cNvPr>
          <p:cNvSpPr>
            <a:spLocks noGrp="1"/>
          </p:cNvSpPr>
          <p:nvPr>
            <p:ph type="pic" sz="quarter" idx="14"/>
          </p:nvPr>
        </p:nvSpPr>
        <p:spPr/>
      </p:sp>
      <p:sp>
        <p:nvSpPr>
          <p:cNvPr id="5" name="Picture Placeholder 4">
            <a:extLst>
              <a:ext uri="{FF2B5EF4-FFF2-40B4-BE49-F238E27FC236}">
                <a16:creationId xmlns:a16="http://schemas.microsoft.com/office/drawing/2014/main" id="{F40C27E4-1D8B-45BF-A057-672301D75C90}"/>
              </a:ext>
            </a:extLst>
          </p:cNvPr>
          <p:cNvSpPr>
            <a:spLocks noGrp="1"/>
          </p:cNvSpPr>
          <p:nvPr>
            <p:ph type="pic" sz="quarter" idx="13"/>
          </p:nvPr>
        </p:nvSpPr>
        <p:spPr/>
      </p:sp>
    </p:spTree>
    <p:extLst>
      <p:ext uri="{BB962C8B-B14F-4D97-AF65-F5344CB8AC3E}">
        <p14:creationId xmlns:p14="http://schemas.microsoft.com/office/powerpoint/2010/main" val="2746362975"/>
      </p:ext>
    </p:extLst>
  </p:cSld>
  <p:clrMapOvr>
    <a:masterClrMapping/>
  </p:clrMapOvr>
  <p:transition spd="slow">
    <p:push dir="u"/>
  </p:transition>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DEAD37BD-4D79-4D7D-8DA8-19C33E38304C}"/>
              </a:ext>
            </a:extLst>
          </p:cNvPr>
          <p:cNvSpPr/>
          <p:nvPr/>
        </p:nvSpPr>
        <p:spPr>
          <a:xfrm>
            <a:off x="10910667" y="5936940"/>
            <a:ext cx="6100984" cy="4350060"/>
          </a:xfrm>
          <a:prstGeom prst="rect">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7E0D1297-5691-4127-83C5-F2C6E3BBDE11}"/>
              </a:ext>
            </a:extLst>
          </p:cNvPr>
          <p:cNvSpPr>
            <a:spLocks noGrp="1"/>
          </p:cNvSpPr>
          <p:nvPr>
            <p:ph type="pic" sz="quarter" idx="21"/>
          </p:nvPr>
        </p:nvSpPr>
        <p:spPr>
          <a:xfrm>
            <a:off x="11208774" y="6223818"/>
            <a:ext cx="7079226" cy="4063181"/>
          </a:xfrm>
        </p:spPr>
      </p:sp>
      <p:sp>
        <p:nvSpPr>
          <p:cNvPr id="8" name="Picture Placeholder 7">
            <a:extLst>
              <a:ext uri="{FF2B5EF4-FFF2-40B4-BE49-F238E27FC236}">
                <a16:creationId xmlns:a16="http://schemas.microsoft.com/office/drawing/2014/main" id="{E25B12F0-292F-425B-81F8-56E69AEA29E8}"/>
              </a:ext>
            </a:extLst>
          </p:cNvPr>
          <p:cNvSpPr>
            <a:spLocks noGrp="1"/>
          </p:cNvSpPr>
          <p:nvPr>
            <p:ph type="pic" sz="quarter" idx="20"/>
          </p:nvPr>
        </p:nvSpPr>
        <p:spPr/>
      </p:sp>
      <p:sp>
        <p:nvSpPr>
          <p:cNvPr id="2" name="Title 1">
            <a:extLst>
              <a:ext uri="{FF2B5EF4-FFF2-40B4-BE49-F238E27FC236}">
                <a16:creationId xmlns:a16="http://schemas.microsoft.com/office/drawing/2014/main" id="{40B5B012-1862-4498-A3D6-AB237931D4A1}"/>
              </a:ext>
            </a:extLst>
          </p:cNvPr>
          <p:cNvSpPr>
            <a:spLocks noGrp="1"/>
          </p:cNvSpPr>
          <p:nvPr>
            <p:ph type="ctrTitle" idx="4294967295"/>
          </p:nvPr>
        </p:nvSpPr>
        <p:spPr>
          <a:xfrm>
            <a:off x="12087384" y="1264920"/>
            <a:ext cx="5586332" cy="2880360"/>
          </a:xfrm>
        </p:spPr>
        <p:txBody>
          <a:bodyPr>
            <a:normAutofit/>
          </a:bodyPr>
          <a:lstStyle/>
          <a:p>
            <a:r>
              <a:rPr lang="en-US" sz="8000" b="1" dirty="0">
                <a:solidFill>
                  <a:schemeClr val="bg1"/>
                </a:solidFill>
              </a:rPr>
              <a:t>Welcome</a:t>
            </a:r>
            <a:br>
              <a:rPr lang="en-US" sz="8000" b="1" dirty="0">
                <a:solidFill>
                  <a:schemeClr val="bg1"/>
                </a:solidFill>
              </a:rPr>
            </a:br>
            <a:r>
              <a:rPr lang="en-US" sz="8000" b="1" dirty="0">
                <a:solidFill>
                  <a:schemeClr val="bg1"/>
                </a:solidFill>
              </a:rPr>
              <a:t>to </a:t>
            </a:r>
            <a:r>
              <a:rPr lang="en-US" sz="8000" b="1" dirty="0" err="1">
                <a:solidFill>
                  <a:schemeClr val="bg1"/>
                </a:solidFill>
              </a:rPr>
              <a:t>Naturae</a:t>
            </a:r>
            <a:endParaRPr lang="en-US" sz="8000" b="1" dirty="0">
              <a:solidFill>
                <a:schemeClr val="bg1"/>
              </a:solidFill>
            </a:endParaRPr>
          </a:p>
        </p:txBody>
      </p:sp>
      <p:sp>
        <p:nvSpPr>
          <p:cNvPr id="5" name="Diamond 4">
            <a:extLst>
              <a:ext uri="{FF2B5EF4-FFF2-40B4-BE49-F238E27FC236}">
                <a16:creationId xmlns:a16="http://schemas.microsoft.com/office/drawing/2014/main" id="{28E9FCD1-C38C-436B-91C0-583F9475DB06}"/>
              </a:ext>
            </a:extLst>
          </p:cNvPr>
          <p:cNvSpPr/>
          <p:nvPr/>
        </p:nvSpPr>
        <p:spPr>
          <a:xfrm>
            <a:off x="8582183" y="1459541"/>
            <a:ext cx="2717800" cy="2717800"/>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iamond 5">
            <a:extLst>
              <a:ext uri="{FF2B5EF4-FFF2-40B4-BE49-F238E27FC236}">
                <a16:creationId xmlns:a16="http://schemas.microsoft.com/office/drawing/2014/main" id="{27DC098C-4A30-4182-AFED-FD5DB4486BD9}"/>
              </a:ext>
            </a:extLst>
          </p:cNvPr>
          <p:cNvSpPr/>
          <p:nvPr/>
        </p:nvSpPr>
        <p:spPr>
          <a:xfrm>
            <a:off x="8409463" y="1286821"/>
            <a:ext cx="3063240" cy="306324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ubtitle 2">
            <a:extLst>
              <a:ext uri="{FF2B5EF4-FFF2-40B4-BE49-F238E27FC236}">
                <a16:creationId xmlns:a16="http://schemas.microsoft.com/office/drawing/2014/main" id="{BAB43203-E9DB-4494-91D0-DB81003E0723}"/>
              </a:ext>
            </a:extLst>
          </p:cNvPr>
          <p:cNvSpPr txBox="1">
            <a:spLocks/>
          </p:cNvSpPr>
          <p:nvPr/>
        </p:nvSpPr>
        <p:spPr>
          <a:xfrm>
            <a:off x="711201" y="5581566"/>
            <a:ext cx="9229882" cy="398354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400" dirty="0">
                <a:solidFill>
                  <a:schemeClr val="bg1"/>
                </a:solidFill>
              </a:rPr>
              <a:t>Let's go up in here, and start having some fun Use absolutely no pressure. Just like an angel's wing. Don't be afraid to make these big decisions. Once you start, they sort of just make themselves. </a:t>
            </a:r>
          </a:p>
          <a:p>
            <a:pPr marL="0" indent="0" algn="just">
              <a:lnSpc>
                <a:spcPct val="150000"/>
              </a:lnSpc>
              <a:buNone/>
            </a:pPr>
            <a:r>
              <a:rPr lang="en-US" sz="2400" dirty="0">
                <a:solidFill>
                  <a:schemeClr val="bg1"/>
                </a:solidFill>
              </a:rPr>
              <a:t>We want to use a lot pressure while using no pressure at all. I get carried away with this brush cleaning. Only God can make a tree - but you can paint one.</a:t>
            </a:r>
          </a:p>
        </p:txBody>
      </p:sp>
      <p:sp>
        <p:nvSpPr>
          <p:cNvPr id="4" name="Rectangle 3">
            <a:extLst>
              <a:ext uri="{FF2B5EF4-FFF2-40B4-BE49-F238E27FC236}">
                <a16:creationId xmlns:a16="http://schemas.microsoft.com/office/drawing/2014/main" id="{F5126C37-8D7B-4F2B-81C9-DC4FE0D4CEAC}"/>
              </a:ext>
            </a:extLst>
          </p:cNvPr>
          <p:cNvSpPr/>
          <p:nvPr/>
        </p:nvSpPr>
        <p:spPr>
          <a:xfrm>
            <a:off x="12087385" y="5329264"/>
            <a:ext cx="5489414" cy="121535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ubtitle 2">
            <a:extLst>
              <a:ext uri="{FF2B5EF4-FFF2-40B4-BE49-F238E27FC236}">
                <a16:creationId xmlns:a16="http://schemas.microsoft.com/office/drawing/2014/main" id="{3BC1F175-964C-47A8-AA66-F8CD99C31483}"/>
              </a:ext>
            </a:extLst>
          </p:cNvPr>
          <p:cNvSpPr txBox="1">
            <a:spLocks/>
          </p:cNvSpPr>
          <p:nvPr/>
        </p:nvSpPr>
        <p:spPr>
          <a:xfrm>
            <a:off x="12790973" y="5605965"/>
            <a:ext cx="4220678" cy="661951"/>
          </a:xfrm>
          <a:prstGeom prst="rect">
            <a:avLst/>
          </a:prstGeom>
        </p:spPr>
        <p:txBody>
          <a:bodyPr vert="horz" lIns="91440" tIns="45720" rIns="91440" bIns="45720" rtlCol="0" anchor="ctr">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buFont typeface="Arial" panose="020B0604020202020204" pitchFamily="34" charset="0"/>
              <a:buNone/>
            </a:pPr>
            <a:r>
              <a:rPr lang="en-US" sz="3200" dirty="0">
                <a:solidFill>
                  <a:schemeClr val="bg1"/>
                </a:solidFill>
              </a:rPr>
              <a:t>Let’s See More</a:t>
            </a:r>
          </a:p>
        </p:txBody>
      </p:sp>
      <p:sp>
        <p:nvSpPr>
          <p:cNvPr id="19" name="Rectangle 18">
            <a:extLst>
              <a:ext uri="{FF2B5EF4-FFF2-40B4-BE49-F238E27FC236}">
                <a16:creationId xmlns:a16="http://schemas.microsoft.com/office/drawing/2014/main" id="{7AA88B9F-6D98-462F-BE0B-1307C43A16FB}"/>
              </a:ext>
            </a:extLst>
          </p:cNvPr>
          <p:cNvSpPr/>
          <p:nvPr/>
        </p:nvSpPr>
        <p:spPr>
          <a:xfrm>
            <a:off x="741762" y="4113912"/>
            <a:ext cx="5489414" cy="121535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Subtitle 2">
            <a:extLst>
              <a:ext uri="{FF2B5EF4-FFF2-40B4-BE49-F238E27FC236}">
                <a16:creationId xmlns:a16="http://schemas.microsoft.com/office/drawing/2014/main" id="{00EA8B88-7525-448E-859A-6110E20673E7}"/>
              </a:ext>
            </a:extLst>
          </p:cNvPr>
          <p:cNvSpPr txBox="1">
            <a:spLocks/>
          </p:cNvSpPr>
          <p:nvPr/>
        </p:nvSpPr>
        <p:spPr>
          <a:xfrm>
            <a:off x="1445350" y="4390613"/>
            <a:ext cx="4220678" cy="661951"/>
          </a:xfrm>
          <a:prstGeom prst="rect">
            <a:avLst/>
          </a:prstGeom>
        </p:spPr>
        <p:txBody>
          <a:bodyPr vert="horz" lIns="91440" tIns="45720" rIns="91440" bIns="45720" rtlCol="0" anchor="ctr">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buFont typeface="Arial" panose="020B0604020202020204" pitchFamily="34" charset="0"/>
              <a:buNone/>
            </a:pPr>
            <a:r>
              <a:rPr lang="en-US" sz="3200" b="1" dirty="0">
                <a:solidFill>
                  <a:schemeClr val="bg1"/>
                </a:solidFill>
                <a:latin typeface="+mj-lt"/>
              </a:rPr>
              <a:t>Born in 2008</a:t>
            </a:r>
          </a:p>
        </p:txBody>
      </p:sp>
      <p:grpSp>
        <p:nvGrpSpPr>
          <p:cNvPr id="22" name="Group 21">
            <a:extLst>
              <a:ext uri="{FF2B5EF4-FFF2-40B4-BE49-F238E27FC236}">
                <a16:creationId xmlns:a16="http://schemas.microsoft.com/office/drawing/2014/main" id="{725284F5-4B98-4214-B9DC-7E3C970E72B4}"/>
              </a:ext>
            </a:extLst>
          </p:cNvPr>
          <p:cNvGrpSpPr/>
          <p:nvPr/>
        </p:nvGrpSpPr>
        <p:grpSpPr>
          <a:xfrm>
            <a:off x="9499123" y="2400004"/>
            <a:ext cx="883920" cy="836874"/>
            <a:chOff x="8812213" y="9363075"/>
            <a:chExt cx="660400" cy="625249"/>
          </a:xfrm>
        </p:grpSpPr>
        <p:sp>
          <p:nvSpPr>
            <p:cNvPr id="23" name="Freeform 16">
              <a:extLst>
                <a:ext uri="{FF2B5EF4-FFF2-40B4-BE49-F238E27FC236}">
                  <a16:creationId xmlns:a16="http://schemas.microsoft.com/office/drawing/2014/main" id="{BCBDBD21-532D-4995-9967-9DFDCCD81F64}"/>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bg1">
                <a:lumMod val="9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7">
              <a:extLst>
                <a:ext uri="{FF2B5EF4-FFF2-40B4-BE49-F238E27FC236}">
                  <a16:creationId xmlns:a16="http://schemas.microsoft.com/office/drawing/2014/main" id="{4E970D1E-48F4-4541-B29C-BBC463E1EE51}"/>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8">
              <a:extLst>
                <a:ext uri="{FF2B5EF4-FFF2-40B4-BE49-F238E27FC236}">
                  <a16:creationId xmlns:a16="http://schemas.microsoft.com/office/drawing/2014/main" id="{F8F736A8-B4F4-4AEC-A120-F4DB314A3890}"/>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7" name="Graphic 6">
            <a:extLst>
              <a:ext uri="{FF2B5EF4-FFF2-40B4-BE49-F238E27FC236}">
                <a16:creationId xmlns:a16="http://schemas.microsoft.com/office/drawing/2014/main" id="{47D17EDD-444F-4D06-9274-EC297D0A9AC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6716376" y="5789303"/>
            <a:ext cx="295275" cy="295275"/>
          </a:xfrm>
          <a:prstGeom prst="rect">
            <a:avLst/>
          </a:prstGeom>
        </p:spPr>
      </p:pic>
    </p:spTree>
    <p:extLst>
      <p:ext uri="{BB962C8B-B14F-4D97-AF65-F5344CB8AC3E}">
        <p14:creationId xmlns:p14="http://schemas.microsoft.com/office/powerpoint/2010/main" val="77199336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395546AC-B9D9-44C3-A90C-7697166A91A6}"/>
              </a:ext>
            </a:extLst>
          </p:cNvPr>
          <p:cNvSpPr>
            <a:spLocks noGrp="1"/>
          </p:cNvSpPr>
          <p:nvPr>
            <p:ph type="pic" sz="quarter" idx="23"/>
          </p:nvPr>
        </p:nvSpPr>
        <p:spPr/>
      </p:sp>
      <p:sp>
        <p:nvSpPr>
          <p:cNvPr id="53" name="Rectangle 52">
            <a:extLst>
              <a:ext uri="{FF2B5EF4-FFF2-40B4-BE49-F238E27FC236}">
                <a16:creationId xmlns:a16="http://schemas.microsoft.com/office/drawing/2014/main" id="{0E78C7A6-788F-449D-AE40-A753038D61C6}"/>
              </a:ext>
            </a:extLst>
          </p:cNvPr>
          <p:cNvSpPr/>
          <p:nvPr/>
        </p:nvSpPr>
        <p:spPr>
          <a:xfrm>
            <a:off x="6568271" y="4359614"/>
            <a:ext cx="5151458" cy="5208249"/>
          </a:xfrm>
          <a:prstGeom prst="rect">
            <a:avLst/>
          </a:prstGeom>
          <a:gradFill>
            <a:gsLst>
              <a:gs pos="0">
                <a:schemeClr val="tx2">
                  <a:alpha val="0"/>
                </a:schemeClr>
              </a:gs>
              <a:gs pos="46000">
                <a:schemeClr val="tx2">
                  <a:alpha val="40000"/>
                </a:schemeClr>
              </a:gs>
              <a:gs pos="10000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Diamond 48">
            <a:extLst>
              <a:ext uri="{FF2B5EF4-FFF2-40B4-BE49-F238E27FC236}">
                <a16:creationId xmlns:a16="http://schemas.microsoft.com/office/drawing/2014/main" id="{7794434E-FD0F-4826-97A4-FA8B2333967D}"/>
              </a:ext>
            </a:extLst>
          </p:cNvPr>
          <p:cNvSpPr/>
          <p:nvPr/>
        </p:nvSpPr>
        <p:spPr>
          <a:xfrm>
            <a:off x="7010399" y="8158025"/>
            <a:ext cx="4267200" cy="426720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47" name="Subtitle 2">
            <a:extLst>
              <a:ext uri="{FF2B5EF4-FFF2-40B4-BE49-F238E27FC236}">
                <a16:creationId xmlns:a16="http://schemas.microsoft.com/office/drawing/2014/main" id="{A5C311DD-3CEB-4039-B749-1563B8DC5F37}"/>
              </a:ext>
            </a:extLst>
          </p:cNvPr>
          <p:cNvSpPr txBox="1">
            <a:spLocks/>
          </p:cNvSpPr>
          <p:nvPr/>
        </p:nvSpPr>
        <p:spPr>
          <a:xfrm>
            <a:off x="6591301" y="6209617"/>
            <a:ext cx="5105398" cy="186436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3600" b="1" dirty="0">
                <a:solidFill>
                  <a:schemeClr val="bg1"/>
                </a:solidFill>
                <a:latin typeface="+mj-lt"/>
              </a:rPr>
              <a:t>Meet</a:t>
            </a:r>
          </a:p>
          <a:p>
            <a:pPr marL="0" indent="0" algn="ctr">
              <a:lnSpc>
                <a:spcPct val="100000"/>
              </a:lnSpc>
              <a:buNone/>
            </a:pPr>
            <a:r>
              <a:rPr lang="en-US" sz="3600" b="1" dirty="0">
                <a:solidFill>
                  <a:schemeClr val="bg1"/>
                </a:solidFill>
                <a:latin typeface="+mj-lt"/>
              </a:rPr>
              <a:t>The Team</a:t>
            </a:r>
          </a:p>
        </p:txBody>
      </p:sp>
      <p:sp>
        <p:nvSpPr>
          <p:cNvPr id="59" name="Diamond 58">
            <a:extLst>
              <a:ext uri="{FF2B5EF4-FFF2-40B4-BE49-F238E27FC236}">
                <a16:creationId xmlns:a16="http://schemas.microsoft.com/office/drawing/2014/main" id="{24AE9A2B-E514-45BE-BF9A-485208AC85D7}"/>
              </a:ext>
            </a:extLst>
          </p:cNvPr>
          <p:cNvSpPr/>
          <p:nvPr/>
        </p:nvSpPr>
        <p:spPr>
          <a:xfrm>
            <a:off x="7296150" y="8443776"/>
            <a:ext cx="3695698" cy="3695698"/>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nvGrpSpPr>
          <p:cNvPr id="31" name="Group 30">
            <a:extLst>
              <a:ext uri="{FF2B5EF4-FFF2-40B4-BE49-F238E27FC236}">
                <a16:creationId xmlns:a16="http://schemas.microsoft.com/office/drawing/2014/main" id="{AC02D0A2-52A7-42FC-962A-27AEFD1A1003}"/>
              </a:ext>
            </a:extLst>
          </p:cNvPr>
          <p:cNvGrpSpPr/>
          <p:nvPr/>
        </p:nvGrpSpPr>
        <p:grpSpPr>
          <a:xfrm>
            <a:off x="8812213" y="9363075"/>
            <a:ext cx="660400" cy="625249"/>
            <a:chOff x="8812213" y="9363075"/>
            <a:chExt cx="660400" cy="625249"/>
          </a:xfrm>
        </p:grpSpPr>
        <p:sp>
          <p:nvSpPr>
            <p:cNvPr id="26" name="Freeform 16">
              <a:extLst>
                <a:ext uri="{FF2B5EF4-FFF2-40B4-BE49-F238E27FC236}">
                  <a16:creationId xmlns:a16="http://schemas.microsoft.com/office/drawing/2014/main" id="{F3643544-86F8-466C-8C21-AE9EB6C291D4}"/>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bg1">
                <a:lumMod val="9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7">
              <a:extLst>
                <a:ext uri="{FF2B5EF4-FFF2-40B4-BE49-F238E27FC236}">
                  <a16:creationId xmlns:a16="http://schemas.microsoft.com/office/drawing/2014/main" id="{35E55E58-6082-4C8E-88FB-03390BFAF77B}"/>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
              <a:extLst>
                <a:ext uri="{FF2B5EF4-FFF2-40B4-BE49-F238E27FC236}">
                  <a16:creationId xmlns:a16="http://schemas.microsoft.com/office/drawing/2014/main" id="{D35EB8FB-EB8B-439F-AD3B-0D2F10A050FC}"/>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 name="Picture Placeholder 2">
            <a:extLst>
              <a:ext uri="{FF2B5EF4-FFF2-40B4-BE49-F238E27FC236}">
                <a16:creationId xmlns:a16="http://schemas.microsoft.com/office/drawing/2014/main" id="{5B5BE6DF-55CC-44F9-AA25-77D951669220}"/>
              </a:ext>
            </a:extLst>
          </p:cNvPr>
          <p:cNvSpPr>
            <a:spLocks noGrp="1"/>
          </p:cNvSpPr>
          <p:nvPr>
            <p:ph type="pic" sz="quarter" idx="22"/>
          </p:nvPr>
        </p:nvSpPr>
        <p:spPr/>
      </p:sp>
      <p:sp>
        <p:nvSpPr>
          <p:cNvPr id="5" name="Picture Placeholder 4">
            <a:extLst>
              <a:ext uri="{FF2B5EF4-FFF2-40B4-BE49-F238E27FC236}">
                <a16:creationId xmlns:a16="http://schemas.microsoft.com/office/drawing/2014/main" id="{46F7B4B6-20F5-47A6-A36C-54F87A9E67F4}"/>
              </a:ext>
            </a:extLst>
          </p:cNvPr>
          <p:cNvSpPr>
            <a:spLocks noGrp="1"/>
          </p:cNvSpPr>
          <p:nvPr>
            <p:ph type="pic" sz="quarter" idx="21"/>
          </p:nvPr>
        </p:nvSpPr>
        <p:spPr/>
      </p:sp>
      <p:sp>
        <p:nvSpPr>
          <p:cNvPr id="10" name="Picture Placeholder 9">
            <a:extLst>
              <a:ext uri="{FF2B5EF4-FFF2-40B4-BE49-F238E27FC236}">
                <a16:creationId xmlns:a16="http://schemas.microsoft.com/office/drawing/2014/main" id="{EC525AAB-1E05-49F0-AAA4-FDA600157D41}"/>
              </a:ext>
            </a:extLst>
          </p:cNvPr>
          <p:cNvSpPr>
            <a:spLocks noGrp="1"/>
          </p:cNvSpPr>
          <p:nvPr>
            <p:ph type="pic" sz="quarter" idx="25"/>
          </p:nvPr>
        </p:nvSpPr>
        <p:spPr/>
      </p:sp>
      <p:sp>
        <p:nvSpPr>
          <p:cNvPr id="13" name="Picture Placeholder 12">
            <a:extLst>
              <a:ext uri="{FF2B5EF4-FFF2-40B4-BE49-F238E27FC236}">
                <a16:creationId xmlns:a16="http://schemas.microsoft.com/office/drawing/2014/main" id="{79FB8DC1-1966-4D2B-AA9D-1C3439348C7F}"/>
              </a:ext>
            </a:extLst>
          </p:cNvPr>
          <p:cNvSpPr>
            <a:spLocks noGrp="1"/>
          </p:cNvSpPr>
          <p:nvPr>
            <p:ph type="pic" sz="quarter" idx="24"/>
          </p:nvPr>
        </p:nvSpPr>
        <p:spPr/>
      </p:sp>
    </p:spTree>
    <p:extLst>
      <p:ext uri="{BB962C8B-B14F-4D97-AF65-F5344CB8AC3E}">
        <p14:creationId xmlns:p14="http://schemas.microsoft.com/office/powerpoint/2010/main" val="22743510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20E186F4-9267-4C00-9C9D-A9437A85BB27}"/>
              </a:ext>
            </a:extLst>
          </p:cNvPr>
          <p:cNvSpPr>
            <a:spLocks noGrp="1"/>
          </p:cNvSpPr>
          <p:nvPr>
            <p:ph type="pic" sz="quarter" idx="13"/>
          </p:nvPr>
        </p:nvSpPr>
        <p:spPr/>
      </p:sp>
      <p:sp>
        <p:nvSpPr>
          <p:cNvPr id="6" name="Picture Placeholder 5">
            <a:extLst>
              <a:ext uri="{FF2B5EF4-FFF2-40B4-BE49-F238E27FC236}">
                <a16:creationId xmlns:a16="http://schemas.microsoft.com/office/drawing/2014/main" id="{EF816B1C-4DF9-469B-8D57-6B98C9F7A40E}"/>
              </a:ext>
            </a:extLst>
          </p:cNvPr>
          <p:cNvSpPr>
            <a:spLocks noGrp="1"/>
          </p:cNvSpPr>
          <p:nvPr>
            <p:ph type="pic" sz="quarter" idx="14"/>
          </p:nvPr>
        </p:nvSpPr>
        <p:spPr/>
      </p:sp>
      <p:sp>
        <p:nvSpPr>
          <p:cNvPr id="106" name="Rectangle 105">
            <a:extLst>
              <a:ext uri="{FF2B5EF4-FFF2-40B4-BE49-F238E27FC236}">
                <a16:creationId xmlns:a16="http://schemas.microsoft.com/office/drawing/2014/main" id="{A11F6867-2DB8-4EDC-BD50-D39058849DAD}"/>
              </a:ext>
            </a:extLst>
          </p:cNvPr>
          <p:cNvSpPr/>
          <p:nvPr/>
        </p:nvSpPr>
        <p:spPr>
          <a:xfrm rot="10800000">
            <a:off x="12311379" y="1155994"/>
            <a:ext cx="5976619" cy="2930627"/>
          </a:xfrm>
          <a:prstGeom prst="rect">
            <a:avLst/>
          </a:prstGeom>
          <a:gradFill flip="none" rotWithShape="1">
            <a:gsLst>
              <a:gs pos="0">
                <a:schemeClr val="tx2">
                  <a:alpha val="0"/>
                </a:schemeClr>
              </a:gs>
              <a:gs pos="46000">
                <a:schemeClr val="tx2">
                  <a:alpha val="40000"/>
                </a:schemeClr>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A091DE66-E26F-419E-A679-2BFF20DAAB14}"/>
              </a:ext>
            </a:extLst>
          </p:cNvPr>
          <p:cNvSpPr/>
          <p:nvPr/>
        </p:nvSpPr>
        <p:spPr>
          <a:xfrm rot="10800000">
            <a:off x="-4" y="1155995"/>
            <a:ext cx="5976619" cy="2930627"/>
          </a:xfrm>
          <a:prstGeom prst="rect">
            <a:avLst/>
          </a:prstGeom>
          <a:gradFill flip="none" rotWithShape="1">
            <a:gsLst>
              <a:gs pos="0">
                <a:schemeClr val="tx2">
                  <a:alpha val="0"/>
                </a:schemeClr>
              </a:gs>
              <a:gs pos="46000">
                <a:schemeClr val="tx2">
                  <a:alpha val="40000"/>
                </a:schemeClr>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Rectangle 130">
            <a:extLst>
              <a:ext uri="{FF2B5EF4-FFF2-40B4-BE49-F238E27FC236}">
                <a16:creationId xmlns:a16="http://schemas.microsoft.com/office/drawing/2014/main" id="{1BC18B85-8032-4C3C-8675-7EB03C178AD7}"/>
              </a:ext>
            </a:extLst>
          </p:cNvPr>
          <p:cNvSpPr/>
          <p:nvPr/>
        </p:nvSpPr>
        <p:spPr>
          <a:xfrm>
            <a:off x="12311383" y="6664519"/>
            <a:ext cx="5976619" cy="2930627"/>
          </a:xfrm>
          <a:prstGeom prst="rect">
            <a:avLst/>
          </a:prstGeom>
          <a:gradFill flip="none" rotWithShape="1">
            <a:gsLst>
              <a:gs pos="0">
                <a:schemeClr val="tx2">
                  <a:alpha val="0"/>
                </a:schemeClr>
              </a:gs>
              <a:gs pos="46000">
                <a:schemeClr val="tx2">
                  <a:alpha val="40000"/>
                </a:schemeClr>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Rectangle 131">
            <a:extLst>
              <a:ext uri="{FF2B5EF4-FFF2-40B4-BE49-F238E27FC236}">
                <a16:creationId xmlns:a16="http://schemas.microsoft.com/office/drawing/2014/main" id="{6AB47ABD-1911-4CC6-8029-9DA60640022B}"/>
              </a:ext>
            </a:extLst>
          </p:cNvPr>
          <p:cNvSpPr/>
          <p:nvPr/>
        </p:nvSpPr>
        <p:spPr>
          <a:xfrm>
            <a:off x="0" y="6664519"/>
            <a:ext cx="5976619" cy="2930627"/>
          </a:xfrm>
          <a:prstGeom prst="rect">
            <a:avLst/>
          </a:prstGeom>
          <a:gradFill flip="none" rotWithShape="1">
            <a:gsLst>
              <a:gs pos="0">
                <a:schemeClr val="tx2">
                  <a:alpha val="0"/>
                </a:schemeClr>
              </a:gs>
              <a:gs pos="46000">
                <a:schemeClr val="tx2">
                  <a:alpha val="40000"/>
                </a:schemeClr>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Subtitle 2">
            <a:extLst>
              <a:ext uri="{FF2B5EF4-FFF2-40B4-BE49-F238E27FC236}">
                <a16:creationId xmlns:a16="http://schemas.microsoft.com/office/drawing/2014/main" id="{9E3BCAB5-2757-45DC-B11F-0EB2ACF8582E}"/>
              </a:ext>
            </a:extLst>
          </p:cNvPr>
          <p:cNvSpPr txBox="1">
            <a:spLocks/>
          </p:cNvSpPr>
          <p:nvPr/>
        </p:nvSpPr>
        <p:spPr>
          <a:xfrm>
            <a:off x="14171136" y="2139454"/>
            <a:ext cx="3671882" cy="505542"/>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800" b="1" dirty="0">
                <a:solidFill>
                  <a:schemeClr val="accent5"/>
                </a:solidFill>
              </a:rPr>
              <a:t>Photographer</a:t>
            </a:r>
          </a:p>
        </p:txBody>
      </p:sp>
      <p:sp>
        <p:nvSpPr>
          <p:cNvPr id="109" name="Subtitle 2">
            <a:extLst>
              <a:ext uri="{FF2B5EF4-FFF2-40B4-BE49-F238E27FC236}">
                <a16:creationId xmlns:a16="http://schemas.microsoft.com/office/drawing/2014/main" id="{C168D8BD-9D28-45D6-A907-042FDF56B473}"/>
              </a:ext>
            </a:extLst>
          </p:cNvPr>
          <p:cNvSpPr txBox="1">
            <a:spLocks/>
          </p:cNvSpPr>
          <p:nvPr/>
        </p:nvSpPr>
        <p:spPr>
          <a:xfrm>
            <a:off x="14171135" y="1050700"/>
            <a:ext cx="3671883" cy="1088754"/>
          </a:xfrm>
          <a:prstGeom prst="rect">
            <a:avLst/>
          </a:prstGeom>
        </p:spPr>
        <p:txBody>
          <a:bodyPr vert="horz" lIns="91440" tIns="45720" rIns="91440" bIns="45720" rtlCol="0" anchor="b">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a:solidFill>
                  <a:schemeClr val="bg1">
                    <a:lumMod val="95000"/>
                  </a:schemeClr>
                </a:solidFill>
                <a:latin typeface="+mj-lt"/>
              </a:rPr>
              <a:t>Samantha  William</a:t>
            </a:r>
          </a:p>
        </p:txBody>
      </p:sp>
      <p:grpSp>
        <p:nvGrpSpPr>
          <p:cNvPr id="2" name="Group 1">
            <a:extLst>
              <a:ext uri="{FF2B5EF4-FFF2-40B4-BE49-F238E27FC236}">
                <a16:creationId xmlns:a16="http://schemas.microsoft.com/office/drawing/2014/main" id="{2B3A0166-3AA2-4158-BB11-2481ED8BAC93}"/>
              </a:ext>
            </a:extLst>
          </p:cNvPr>
          <p:cNvGrpSpPr/>
          <p:nvPr/>
        </p:nvGrpSpPr>
        <p:grpSpPr>
          <a:xfrm>
            <a:off x="7010399" y="-2133600"/>
            <a:ext cx="4267200" cy="4267200"/>
            <a:chOff x="7010399" y="8158025"/>
            <a:chExt cx="4267200" cy="4267200"/>
          </a:xfrm>
        </p:grpSpPr>
        <p:sp>
          <p:nvSpPr>
            <p:cNvPr id="49" name="Diamond 48">
              <a:extLst>
                <a:ext uri="{FF2B5EF4-FFF2-40B4-BE49-F238E27FC236}">
                  <a16:creationId xmlns:a16="http://schemas.microsoft.com/office/drawing/2014/main" id="{7794434E-FD0F-4826-97A4-FA8B2333967D}"/>
                </a:ext>
              </a:extLst>
            </p:cNvPr>
            <p:cNvSpPr/>
            <p:nvPr/>
          </p:nvSpPr>
          <p:spPr>
            <a:xfrm>
              <a:off x="7010399" y="8158025"/>
              <a:ext cx="4267200" cy="426720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59" name="Diamond 58">
              <a:extLst>
                <a:ext uri="{FF2B5EF4-FFF2-40B4-BE49-F238E27FC236}">
                  <a16:creationId xmlns:a16="http://schemas.microsoft.com/office/drawing/2014/main" id="{24AE9A2B-E514-45BE-BF9A-485208AC85D7}"/>
                </a:ext>
              </a:extLst>
            </p:cNvPr>
            <p:cNvSpPr/>
            <p:nvPr/>
          </p:nvSpPr>
          <p:spPr>
            <a:xfrm>
              <a:off x="7296150" y="8443776"/>
              <a:ext cx="3695698" cy="3695698"/>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sp>
        <p:nvSpPr>
          <p:cNvPr id="22" name="Diamond 21">
            <a:extLst>
              <a:ext uri="{FF2B5EF4-FFF2-40B4-BE49-F238E27FC236}">
                <a16:creationId xmlns:a16="http://schemas.microsoft.com/office/drawing/2014/main" id="{8B12E2AC-7421-45C5-A521-35954E93530F}"/>
              </a:ext>
            </a:extLst>
          </p:cNvPr>
          <p:cNvSpPr/>
          <p:nvPr/>
        </p:nvSpPr>
        <p:spPr>
          <a:xfrm>
            <a:off x="4626634" y="513091"/>
            <a:ext cx="2669516" cy="266951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68" name="Diamond 67">
            <a:extLst>
              <a:ext uri="{FF2B5EF4-FFF2-40B4-BE49-F238E27FC236}">
                <a16:creationId xmlns:a16="http://schemas.microsoft.com/office/drawing/2014/main" id="{041AE2A5-DF9B-4BFD-89EC-147C1CE9BC1F}"/>
              </a:ext>
            </a:extLst>
          </p:cNvPr>
          <p:cNvSpPr/>
          <p:nvPr/>
        </p:nvSpPr>
        <p:spPr>
          <a:xfrm>
            <a:off x="10991848" y="513091"/>
            <a:ext cx="2669516" cy="266951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grpSp>
        <p:nvGrpSpPr>
          <p:cNvPr id="146" name="Group 145">
            <a:extLst>
              <a:ext uri="{FF2B5EF4-FFF2-40B4-BE49-F238E27FC236}">
                <a16:creationId xmlns:a16="http://schemas.microsoft.com/office/drawing/2014/main" id="{1B99E9A9-5C72-42F4-9F37-A26B1ABFDF9C}"/>
              </a:ext>
            </a:extLst>
          </p:cNvPr>
          <p:cNvGrpSpPr/>
          <p:nvPr/>
        </p:nvGrpSpPr>
        <p:grpSpPr>
          <a:xfrm>
            <a:off x="7071360" y="3328664"/>
            <a:ext cx="4145280" cy="3629672"/>
            <a:chOff x="7071360" y="2731303"/>
            <a:chExt cx="4145280" cy="3629672"/>
          </a:xfrm>
        </p:grpSpPr>
        <p:sp>
          <p:nvSpPr>
            <p:cNvPr id="66" name="Subtitle 2">
              <a:extLst>
                <a:ext uri="{FF2B5EF4-FFF2-40B4-BE49-F238E27FC236}">
                  <a16:creationId xmlns:a16="http://schemas.microsoft.com/office/drawing/2014/main" id="{4129C965-5A84-4E37-B522-7825822DDA00}"/>
                </a:ext>
              </a:extLst>
            </p:cNvPr>
            <p:cNvSpPr txBox="1">
              <a:spLocks/>
            </p:cNvSpPr>
            <p:nvPr/>
          </p:nvSpPr>
          <p:spPr>
            <a:xfrm>
              <a:off x="7091680" y="2731303"/>
              <a:ext cx="4104640" cy="1240216"/>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3200" b="1" dirty="0">
                  <a:solidFill>
                    <a:schemeClr val="bg1"/>
                  </a:solidFill>
                  <a:latin typeface="+mj-lt"/>
                </a:rPr>
                <a:t>Amazing Team</a:t>
              </a:r>
            </a:p>
            <a:p>
              <a:pPr marL="0" indent="0" algn="ctr">
                <a:lnSpc>
                  <a:spcPct val="100000"/>
                </a:lnSpc>
                <a:buNone/>
              </a:pPr>
              <a:r>
                <a:rPr lang="en-US" sz="3200" b="1" dirty="0">
                  <a:solidFill>
                    <a:schemeClr val="bg1"/>
                  </a:solidFill>
                  <a:latin typeface="+mj-lt"/>
                </a:rPr>
                <a:t>Behind Our Works</a:t>
              </a:r>
            </a:p>
          </p:txBody>
        </p:sp>
        <p:sp>
          <p:nvSpPr>
            <p:cNvPr id="70" name="Subtitle 2">
              <a:extLst>
                <a:ext uri="{FF2B5EF4-FFF2-40B4-BE49-F238E27FC236}">
                  <a16:creationId xmlns:a16="http://schemas.microsoft.com/office/drawing/2014/main" id="{32D5C701-1608-4D41-9412-C5B77BA17769}"/>
                </a:ext>
              </a:extLst>
            </p:cNvPr>
            <p:cNvSpPr txBox="1">
              <a:spLocks/>
            </p:cNvSpPr>
            <p:nvPr/>
          </p:nvSpPr>
          <p:spPr>
            <a:xfrm>
              <a:off x="7071360" y="4283591"/>
              <a:ext cx="4145280" cy="207738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bg1">
                      <a:lumMod val="95000"/>
                    </a:schemeClr>
                  </a:solidFill>
                </a:rPr>
                <a:t>You have freedom here. The only guide is your heart. Trees grow in all kinds of ways. They're not all perfectly straight. </a:t>
              </a:r>
            </a:p>
          </p:txBody>
        </p:sp>
      </p:grpSp>
      <p:sp>
        <p:nvSpPr>
          <p:cNvPr id="81" name="Subtitle 2">
            <a:extLst>
              <a:ext uri="{FF2B5EF4-FFF2-40B4-BE49-F238E27FC236}">
                <a16:creationId xmlns:a16="http://schemas.microsoft.com/office/drawing/2014/main" id="{73B595E9-E4A8-4B24-8BAD-D9AA8781B9F2}"/>
              </a:ext>
            </a:extLst>
          </p:cNvPr>
          <p:cNvSpPr txBox="1">
            <a:spLocks/>
          </p:cNvSpPr>
          <p:nvPr/>
        </p:nvSpPr>
        <p:spPr>
          <a:xfrm>
            <a:off x="532763" y="2139455"/>
            <a:ext cx="3671882" cy="505542"/>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50000"/>
              </a:lnSpc>
              <a:buNone/>
            </a:pPr>
            <a:r>
              <a:rPr lang="en-US" sz="2800" b="1" dirty="0">
                <a:solidFill>
                  <a:schemeClr val="accent5"/>
                </a:solidFill>
              </a:rPr>
              <a:t>Graphic Designer</a:t>
            </a:r>
          </a:p>
        </p:txBody>
      </p:sp>
      <p:sp>
        <p:nvSpPr>
          <p:cNvPr id="82" name="Subtitle 2">
            <a:extLst>
              <a:ext uri="{FF2B5EF4-FFF2-40B4-BE49-F238E27FC236}">
                <a16:creationId xmlns:a16="http://schemas.microsoft.com/office/drawing/2014/main" id="{8B1A7683-8833-45B9-BFF6-7E42D477134B}"/>
              </a:ext>
            </a:extLst>
          </p:cNvPr>
          <p:cNvSpPr txBox="1">
            <a:spLocks/>
          </p:cNvSpPr>
          <p:nvPr/>
        </p:nvSpPr>
        <p:spPr>
          <a:xfrm>
            <a:off x="532762" y="1050701"/>
            <a:ext cx="3671883" cy="1088754"/>
          </a:xfrm>
          <a:prstGeom prst="rect">
            <a:avLst/>
          </a:prstGeom>
        </p:spPr>
        <p:txBody>
          <a:bodyPr vert="horz" lIns="91440" tIns="45720" rIns="91440" bIns="45720" rtlCol="0" anchor="b">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00000"/>
              </a:lnSpc>
              <a:buNone/>
            </a:pPr>
            <a:r>
              <a:rPr lang="en-US" sz="3200" b="1" dirty="0">
                <a:solidFill>
                  <a:schemeClr val="bg1">
                    <a:lumMod val="95000"/>
                  </a:schemeClr>
                </a:solidFill>
                <a:latin typeface="+mj-lt"/>
              </a:rPr>
              <a:t>Smith Adam Sanders</a:t>
            </a:r>
          </a:p>
        </p:txBody>
      </p:sp>
      <p:sp>
        <p:nvSpPr>
          <p:cNvPr id="121" name="Subtitle 2">
            <a:extLst>
              <a:ext uri="{FF2B5EF4-FFF2-40B4-BE49-F238E27FC236}">
                <a16:creationId xmlns:a16="http://schemas.microsoft.com/office/drawing/2014/main" id="{BDA88406-95B7-4D68-A4FF-0AEE74842C00}"/>
              </a:ext>
            </a:extLst>
          </p:cNvPr>
          <p:cNvSpPr txBox="1">
            <a:spLocks/>
          </p:cNvSpPr>
          <p:nvPr/>
        </p:nvSpPr>
        <p:spPr>
          <a:xfrm>
            <a:off x="14171136" y="8730755"/>
            <a:ext cx="3671882" cy="505542"/>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800" b="1" dirty="0">
                <a:solidFill>
                  <a:schemeClr val="accent5"/>
                </a:solidFill>
              </a:rPr>
              <a:t>Videographer</a:t>
            </a:r>
          </a:p>
        </p:txBody>
      </p:sp>
      <p:sp>
        <p:nvSpPr>
          <p:cNvPr id="122" name="Subtitle 2">
            <a:extLst>
              <a:ext uri="{FF2B5EF4-FFF2-40B4-BE49-F238E27FC236}">
                <a16:creationId xmlns:a16="http://schemas.microsoft.com/office/drawing/2014/main" id="{2C33A983-066B-4C92-8DC5-4542FCE4C096}"/>
              </a:ext>
            </a:extLst>
          </p:cNvPr>
          <p:cNvSpPr txBox="1">
            <a:spLocks/>
          </p:cNvSpPr>
          <p:nvPr/>
        </p:nvSpPr>
        <p:spPr>
          <a:xfrm>
            <a:off x="14171135" y="7642001"/>
            <a:ext cx="3671883" cy="1088754"/>
          </a:xfrm>
          <a:prstGeom prst="rect">
            <a:avLst/>
          </a:prstGeom>
        </p:spPr>
        <p:txBody>
          <a:bodyPr vert="horz" lIns="91440" tIns="45720" rIns="91440" bIns="45720" rtlCol="0" anchor="b">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a:solidFill>
                  <a:schemeClr val="bg1">
                    <a:lumMod val="95000"/>
                  </a:schemeClr>
                </a:solidFill>
                <a:latin typeface="+mj-lt"/>
              </a:rPr>
              <a:t>Ridwan Ismail</a:t>
            </a:r>
          </a:p>
        </p:txBody>
      </p:sp>
      <p:sp>
        <p:nvSpPr>
          <p:cNvPr id="123" name="Diamond 122">
            <a:extLst>
              <a:ext uri="{FF2B5EF4-FFF2-40B4-BE49-F238E27FC236}">
                <a16:creationId xmlns:a16="http://schemas.microsoft.com/office/drawing/2014/main" id="{51515212-645C-4A0A-82D9-BD52490C3218}"/>
              </a:ext>
            </a:extLst>
          </p:cNvPr>
          <p:cNvSpPr/>
          <p:nvPr/>
        </p:nvSpPr>
        <p:spPr>
          <a:xfrm>
            <a:off x="4626634" y="7104392"/>
            <a:ext cx="2669516" cy="266951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124" name="Diamond 123">
            <a:extLst>
              <a:ext uri="{FF2B5EF4-FFF2-40B4-BE49-F238E27FC236}">
                <a16:creationId xmlns:a16="http://schemas.microsoft.com/office/drawing/2014/main" id="{76814183-8FD8-4667-AD66-2BB83938BD2C}"/>
              </a:ext>
            </a:extLst>
          </p:cNvPr>
          <p:cNvSpPr/>
          <p:nvPr/>
        </p:nvSpPr>
        <p:spPr>
          <a:xfrm>
            <a:off x="10991848" y="7104392"/>
            <a:ext cx="2669516" cy="266951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126" name="Subtitle 2">
            <a:extLst>
              <a:ext uri="{FF2B5EF4-FFF2-40B4-BE49-F238E27FC236}">
                <a16:creationId xmlns:a16="http://schemas.microsoft.com/office/drawing/2014/main" id="{0FFF5F48-CE65-49D6-9DAE-36A9CE65BDE9}"/>
              </a:ext>
            </a:extLst>
          </p:cNvPr>
          <p:cNvSpPr txBox="1">
            <a:spLocks/>
          </p:cNvSpPr>
          <p:nvPr/>
        </p:nvSpPr>
        <p:spPr>
          <a:xfrm>
            <a:off x="532763" y="8730756"/>
            <a:ext cx="3671882" cy="505542"/>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50000"/>
              </a:lnSpc>
              <a:buNone/>
            </a:pPr>
            <a:r>
              <a:rPr lang="en-US" sz="2800" b="1" dirty="0">
                <a:solidFill>
                  <a:schemeClr val="accent5"/>
                </a:solidFill>
              </a:rPr>
              <a:t>Marketing</a:t>
            </a:r>
          </a:p>
        </p:txBody>
      </p:sp>
      <p:sp>
        <p:nvSpPr>
          <p:cNvPr id="127" name="Subtitle 2">
            <a:extLst>
              <a:ext uri="{FF2B5EF4-FFF2-40B4-BE49-F238E27FC236}">
                <a16:creationId xmlns:a16="http://schemas.microsoft.com/office/drawing/2014/main" id="{A7D24E2D-E5A3-4141-8E17-ECB7D79028E0}"/>
              </a:ext>
            </a:extLst>
          </p:cNvPr>
          <p:cNvSpPr txBox="1">
            <a:spLocks/>
          </p:cNvSpPr>
          <p:nvPr/>
        </p:nvSpPr>
        <p:spPr>
          <a:xfrm>
            <a:off x="532762" y="7642002"/>
            <a:ext cx="3671883" cy="1088754"/>
          </a:xfrm>
          <a:prstGeom prst="rect">
            <a:avLst/>
          </a:prstGeom>
        </p:spPr>
        <p:txBody>
          <a:bodyPr vert="horz" lIns="91440" tIns="45720" rIns="91440" bIns="45720" rtlCol="0" anchor="b">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00000"/>
              </a:lnSpc>
              <a:buNone/>
            </a:pPr>
            <a:r>
              <a:rPr lang="en-US" sz="3200" b="1" dirty="0">
                <a:solidFill>
                  <a:schemeClr val="bg1">
                    <a:lumMod val="95000"/>
                  </a:schemeClr>
                </a:solidFill>
                <a:latin typeface="+mj-lt"/>
              </a:rPr>
              <a:t>Suzanna</a:t>
            </a:r>
          </a:p>
        </p:txBody>
      </p:sp>
      <p:grpSp>
        <p:nvGrpSpPr>
          <p:cNvPr id="143" name="Group 142">
            <a:extLst>
              <a:ext uri="{FF2B5EF4-FFF2-40B4-BE49-F238E27FC236}">
                <a16:creationId xmlns:a16="http://schemas.microsoft.com/office/drawing/2014/main" id="{88358A91-794D-4B45-B946-E9A457395107}"/>
              </a:ext>
            </a:extLst>
          </p:cNvPr>
          <p:cNvGrpSpPr/>
          <p:nvPr/>
        </p:nvGrpSpPr>
        <p:grpSpPr>
          <a:xfrm>
            <a:off x="7010400" y="8153400"/>
            <a:ext cx="4267200" cy="4267200"/>
            <a:chOff x="7010399" y="8158025"/>
            <a:chExt cx="4267200" cy="4267200"/>
          </a:xfrm>
        </p:grpSpPr>
        <p:sp>
          <p:nvSpPr>
            <p:cNvPr id="144" name="Diamond 143">
              <a:extLst>
                <a:ext uri="{FF2B5EF4-FFF2-40B4-BE49-F238E27FC236}">
                  <a16:creationId xmlns:a16="http://schemas.microsoft.com/office/drawing/2014/main" id="{7D1CDCD2-9EA6-4473-9A16-7C180728081A}"/>
                </a:ext>
              </a:extLst>
            </p:cNvPr>
            <p:cNvSpPr/>
            <p:nvPr/>
          </p:nvSpPr>
          <p:spPr>
            <a:xfrm>
              <a:off x="7010399" y="8158025"/>
              <a:ext cx="4267200" cy="426720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145" name="Diamond 144">
              <a:extLst>
                <a:ext uri="{FF2B5EF4-FFF2-40B4-BE49-F238E27FC236}">
                  <a16:creationId xmlns:a16="http://schemas.microsoft.com/office/drawing/2014/main" id="{507E5D3B-92F4-4A1D-B39D-22DFE7C344FF}"/>
                </a:ext>
              </a:extLst>
            </p:cNvPr>
            <p:cNvSpPr/>
            <p:nvPr/>
          </p:nvSpPr>
          <p:spPr>
            <a:xfrm>
              <a:off x="7296150" y="8443776"/>
              <a:ext cx="3695698" cy="3695698"/>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grpSp>
        <p:nvGrpSpPr>
          <p:cNvPr id="33" name="Group 32">
            <a:extLst>
              <a:ext uri="{FF2B5EF4-FFF2-40B4-BE49-F238E27FC236}">
                <a16:creationId xmlns:a16="http://schemas.microsoft.com/office/drawing/2014/main" id="{FF4F9E1E-06CF-4316-A632-4159D53EF729}"/>
              </a:ext>
            </a:extLst>
          </p:cNvPr>
          <p:cNvGrpSpPr/>
          <p:nvPr/>
        </p:nvGrpSpPr>
        <p:grpSpPr>
          <a:xfrm>
            <a:off x="8812213" y="9363075"/>
            <a:ext cx="660400" cy="625249"/>
            <a:chOff x="8812213" y="9363075"/>
            <a:chExt cx="660400" cy="625249"/>
          </a:xfrm>
        </p:grpSpPr>
        <p:sp>
          <p:nvSpPr>
            <p:cNvPr id="34" name="Freeform 16">
              <a:extLst>
                <a:ext uri="{FF2B5EF4-FFF2-40B4-BE49-F238E27FC236}">
                  <a16:creationId xmlns:a16="http://schemas.microsoft.com/office/drawing/2014/main" id="{EC591436-7BBE-44BD-A82E-95F5156EB718}"/>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bg1">
                <a:lumMod val="9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7">
              <a:extLst>
                <a:ext uri="{FF2B5EF4-FFF2-40B4-BE49-F238E27FC236}">
                  <a16:creationId xmlns:a16="http://schemas.microsoft.com/office/drawing/2014/main" id="{E771103F-EC76-479D-87A2-45A5801D3C80}"/>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a:extLst>
                <a:ext uri="{FF2B5EF4-FFF2-40B4-BE49-F238E27FC236}">
                  <a16:creationId xmlns:a16="http://schemas.microsoft.com/office/drawing/2014/main" id="{02AB15EF-2A72-43CD-8E20-C509974D441B}"/>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7" name="Group 36">
            <a:extLst>
              <a:ext uri="{FF2B5EF4-FFF2-40B4-BE49-F238E27FC236}">
                <a16:creationId xmlns:a16="http://schemas.microsoft.com/office/drawing/2014/main" id="{6E7D919D-F7C9-432C-BE2F-ABB82B56BD68}"/>
              </a:ext>
            </a:extLst>
          </p:cNvPr>
          <p:cNvGrpSpPr/>
          <p:nvPr/>
        </p:nvGrpSpPr>
        <p:grpSpPr>
          <a:xfrm>
            <a:off x="8813800" y="652462"/>
            <a:ext cx="660400" cy="625249"/>
            <a:chOff x="8812213" y="9363075"/>
            <a:chExt cx="660400" cy="625249"/>
          </a:xfrm>
        </p:grpSpPr>
        <p:sp>
          <p:nvSpPr>
            <p:cNvPr id="38" name="Freeform 16">
              <a:extLst>
                <a:ext uri="{FF2B5EF4-FFF2-40B4-BE49-F238E27FC236}">
                  <a16:creationId xmlns:a16="http://schemas.microsoft.com/office/drawing/2014/main" id="{091A6AC7-25A7-41A5-91F1-958E14BC7112}"/>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bg1">
                <a:lumMod val="9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17">
              <a:extLst>
                <a:ext uri="{FF2B5EF4-FFF2-40B4-BE49-F238E27FC236}">
                  <a16:creationId xmlns:a16="http://schemas.microsoft.com/office/drawing/2014/main" id="{7645F06A-A5CC-41B1-92B4-9B6422639BA7}"/>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8">
              <a:extLst>
                <a:ext uri="{FF2B5EF4-FFF2-40B4-BE49-F238E27FC236}">
                  <a16:creationId xmlns:a16="http://schemas.microsoft.com/office/drawing/2014/main" id="{435688AE-9354-4B77-973B-F7E2B0C1E114}"/>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 name="Picture Placeholder 4">
            <a:extLst>
              <a:ext uri="{FF2B5EF4-FFF2-40B4-BE49-F238E27FC236}">
                <a16:creationId xmlns:a16="http://schemas.microsoft.com/office/drawing/2014/main" id="{073F153A-A005-4A7D-BE6C-09507E516126}"/>
              </a:ext>
            </a:extLst>
          </p:cNvPr>
          <p:cNvSpPr>
            <a:spLocks noGrp="1"/>
          </p:cNvSpPr>
          <p:nvPr>
            <p:ph type="pic" sz="quarter" idx="15"/>
          </p:nvPr>
        </p:nvSpPr>
        <p:spPr/>
      </p:sp>
      <p:sp>
        <p:nvSpPr>
          <p:cNvPr id="8" name="Picture Placeholder 7">
            <a:extLst>
              <a:ext uri="{FF2B5EF4-FFF2-40B4-BE49-F238E27FC236}">
                <a16:creationId xmlns:a16="http://schemas.microsoft.com/office/drawing/2014/main" id="{0A577DC5-5C72-4BE1-8B35-DBF19F54565E}"/>
              </a:ext>
            </a:extLst>
          </p:cNvPr>
          <p:cNvSpPr>
            <a:spLocks noGrp="1"/>
          </p:cNvSpPr>
          <p:nvPr>
            <p:ph type="pic" sz="quarter" idx="17"/>
          </p:nvPr>
        </p:nvSpPr>
        <p:spPr/>
      </p:sp>
      <p:sp>
        <p:nvSpPr>
          <p:cNvPr id="10" name="Picture Placeholder 9">
            <a:extLst>
              <a:ext uri="{FF2B5EF4-FFF2-40B4-BE49-F238E27FC236}">
                <a16:creationId xmlns:a16="http://schemas.microsoft.com/office/drawing/2014/main" id="{96FFB2FC-BFCF-4138-B9FA-9ADC748504B7}"/>
              </a:ext>
            </a:extLst>
          </p:cNvPr>
          <p:cNvSpPr>
            <a:spLocks noGrp="1"/>
          </p:cNvSpPr>
          <p:nvPr>
            <p:ph type="pic" sz="quarter" idx="18"/>
          </p:nvPr>
        </p:nvSpPr>
        <p:spPr/>
      </p:sp>
      <p:sp>
        <p:nvSpPr>
          <p:cNvPr id="12" name="Picture Placeholder 11">
            <a:extLst>
              <a:ext uri="{FF2B5EF4-FFF2-40B4-BE49-F238E27FC236}">
                <a16:creationId xmlns:a16="http://schemas.microsoft.com/office/drawing/2014/main" id="{A1CCA99A-9925-4885-8FA6-693F2EA8FDFB}"/>
              </a:ext>
            </a:extLst>
          </p:cNvPr>
          <p:cNvSpPr>
            <a:spLocks noGrp="1"/>
          </p:cNvSpPr>
          <p:nvPr>
            <p:ph type="pic" sz="quarter" idx="16"/>
          </p:nvPr>
        </p:nvSpPr>
        <p:spPr/>
      </p:sp>
    </p:spTree>
    <p:extLst>
      <p:ext uri="{BB962C8B-B14F-4D97-AF65-F5344CB8AC3E}">
        <p14:creationId xmlns:p14="http://schemas.microsoft.com/office/powerpoint/2010/main" val="3673914592"/>
      </p:ext>
    </p:extLst>
  </p:cSld>
  <p:clrMapOvr>
    <a:masterClrMapping/>
  </p:clrMapOvr>
  <p:transition spd="slow">
    <p:push dir="u"/>
  </p:transition>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97D3F7FC-D798-49C2-A187-CFCD2951EFD5}"/>
              </a:ext>
            </a:extLst>
          </p:cNvPr>
          <p:cNvSpPr>
            <a:spLocks noGrp="1"/>
          </p:cNvSpPr>
          <p:nvPr>
            <p:ph type="pic" sz="quarter" idx="19"/>
          </p:nvPr>
        </p:nvSpPr>
        <p:spPr/>
      </p:sp>
      <p:sp>
        <p:nvSpPr>
          <p:cNvPr id="41" name="Rectangle 40">
            <a:extLst>
              <a:ext uri="{FF2B5EF4-FFF2-40B4-BE49-F238E27FC236}">
                <a16:creationId xmlns:a16="http://schemas.microsoft.com/office/drawing/2014/main" id="{7C5B8569-2F09-4B1E-AFDF-19DEF7BD3D52}"/>
              </a:ext>
            </a:extLst>
          </p:cNvPr>
          <p:cNvSpPr/>
          <p:nvPr/>
        </p:nvSpPr>
        <p:spPr>
          <a:xfrm rot="10800000">
            <a:off x="-5" y="3909060"/>
            <a:ext cx="18288004" cy="6377939"/>
          </a:xfrm>
          <a:prstGeom prst="rect">
            <a:avLst/>
          </a:prstGeom>
          <a:gradFill flip="none" rotWithShape="1">
            <a:gsLst>
              <a:gs pos="0">
                <a:schemeClr val="tx2">
                  <a:alpha val="0"/>
                </a:schemeClr>
              </a:gs>
              <a:gs pos="46000">
                <a:schemeClr val="tx2">
                  <a:alpha val="40000"/>
                </a:schemeClr>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2B3A0166-3AA2-4158-BB11-2481ED8BAC93}"/>
              </a:ext>
            </a:extLst>
          </p:cNvPr>
          <p:cNvGrpSpPr/>
          <p:nvPr/>
        </p:nvGrpSpPr>
        <p:grpSpPr>
          <a:xfrm>
            <a:off x="7010399" y="-2133600"/>
            <a:ext cx="4267200" cy="4267200"/>
            <a:chOff x="7010399" y="8158025"/>
            <a:chExt cx="4267200" cy="4267200"/>
          </a:xfrm>
        </p:grpSpPr>
        <p:sp>
          <p:nvSpPr>
            <p:cNvPr id="49" name="Diamond 48">
              <a:extLst>
                <a:ext uri="{FF2B5EF4-FFF2-40B4-BE49-F238E27FC236}">
                  <a16:creationId xmlns:a16="http://schemas.microsoft.com/office/drawing/2014/main" id="{7794434E-FD0F-4826-97A4-FA8B2333967D}"/>
                </a:ext>
              </a:extLst>
            </p:cNvPr>
            <p:cNvSpPr/>
            <p:nvPr/>
          </p:nvSpPr>
          <p:spPr>
            <a:xfrm>
              <a:off x="7010399" y="8158025"/>
              <a:ext cx="4267200" cy="426720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59" name="Diamond 58">
              <a:extLst>
                <a:ext uri="{FF2B5EF4-FFF2-40B4-BE49-F238E27FC236}">
                  <a16:creationId xmlns:a16="http://schemas.microsoft.com/office/drawing/2014/main" id="{24AE9A2B-E514-45BE-BF9A-485208AC85D7}"/>
                </a:ext>
              </a:extLst>
            </p:cNvPr>
            <p:cNvSpPr/>
            <p:nvPr/>
          </p:nvSpPr>
          <p:spPr>
            <a:xfrm>
              <a:off x="7296150" y="8443776"/>
              <a:ext cx="3695698" cy="3695698"/>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grpSp>
        <p:nvGrpSpPr>
          <p:cNvPr id="143" name="Group 142">
            <a:extLst>
              <a:ext uri="{FF2B5EF4-FFF2-40B4-BE49-F238E27FC236}">
                <a16:creationId xmlns:a16="http://schemas.microsoft.com/office/drawing/2014/main" id="{88358A91-794D-4B45-B946-E9A457395107}"/>
              </a:ext>
            </a:extLst>
          </p:cNvPr>
          <p:cNvGrpSpPr/>
          <p:nvPr/>
        </p:nvGrpSpPr>
        <p:grpSpPr>
          <a:xfrm>
            <a:off x="7810500" y="8953500"/>
            <a:ext cx="2667000" cy="2667000"/>
            <a:chOff x="7010399" y="8158025"/>
            <a:chExt cx="4267200" cy="4267200"/>
          </a:xfrm>
        </p:grpSpPr>
        <p:sp>
          <p:nvSpPr>
            <p:cNvPr id="144" name="Diamond 143">
              <a:extLst>
                <a:ext uri="{FF2B5EF4-FFF2-40B4-BE49-F238E27FC236}">
                  <a16:creationId xmlns:a16="http://schemas.microsoft.com/office/drawing/2014/main" id="{7D1CDCD2-9EA6-4473-9A16-7C180728081A}"/>
                </a:ext>
              </a:extLst>
            </p:cNvPr>
            <p:cNvSpPr/>
            <p:nvPr/>
          </p:nvSpPr>
          <p:spPr>
            <a:xfrm>
              <a:off x="7010399" y="8158025"/>
              <a:ext cx="4267200" cy="426720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145" name="Diamond 144">
              <a:extLst>
                <a:ext uri="{FF2B5EF4-FFF2-40B4-BE49-F238E27FC236}">
                  <a16:creationId xmlns:a16="http://schemas.microsoft.com/office/drawing/2014/main" id="{507E5D3B-92F4-4A1D-B39D-22DFE7C344FF}"/>
                </a:ext>
              </a:extLst>
            </p:cNvPr>
            <p:cNvSpPr/>
            <p:nvPr/>
          </p:nvSpPr>
          <p:spPr>
            <a:xfrm>
              <a:off x="7296149" y="8443775"/>
              <a:ext cx="3695698" cy="3695698"/>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sp>
        <p:nvSpPr>
          <p:cNvPr id="108" name="Subtitle 2">
            <a:extLst>
              <a:ext uri="{FF2B5EF4-FFF2-40B4-BE49-F238E27FC236}">
                <a16:creationId xmlns:a16="http://schemas.microsoft.com/office/drawing/2014/main" id="{9E3BCAB5-2757-45DC-B11F-0EB2ACF8582E}"/>
              </a:ext>
            </a:extLst>
          </p:cNvPr>
          <p:cNvSpPr txBox="1">
            <a:spLocks/>
          </p:cNvSpPr>
          <p:nvPr/>
        </p:nvSpPr>
        <p:spPr>
          <a:xfrm>
            <a:off x="12486048" y="6115047"/>
            <a:ext cx="3671882" cy="505542"/>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800" b="1" dirty="0">
                <a:solidFill>
                  <a:schemeClr val="accent5"/>
                </a:solidFill>
              </a:rPr>
              <a:t>Finance</a:t>
            </a:r>
          </a:p>
        </p:txBody>
      </p:sp>
      <p:sp>
        <p:nvSpPr>
          <p:cNvPr id="109" name="Subtitle 2">
            <a:extLst>
              <a:ext uri="{FF2B5EF4-FFF2-40B4-BE49-F238E27FC236}">
                <a16:creationId xmlns:a16="http://schemas.microsoft.com/office/drawing/2014/main" id="{C168D8BD-9D28-45D6-A907-042FDF56B473}"/>
              </a:ext>
            </a:extLst>
          </p:cNvPr>
          <p:cNvSpPr txBox="1">
            <a:spLocks/>
          </p:cNvSpPr>
          <p:nvPr/>
        </p:nvSpPr>
        <p:spPr>
          <a:xfrm>
            <a:off x="12170263" y="5427889"/>
            <a:ext cx="4303452" cy="68715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3200" b="1" dirty="0">
                <a:solidFill>
                  <a:schemeClr val="bg1">
                    <a:lumMod val="95000"/>
                  </a:schemeClr>
                </a:solidFill>
                <a:latin typeface="+mj-lt"/>
              </a:rPr>
              <a:t>Robert Johnson</a:t>
            </a:r>
          </a:p>
        </p:txBody>
      </p:sp>
      <p:sp>
        <p:nvSpPr>
          <p:cNvPr id="48" name="Diamond 47">
            <a:extLst>
              <a:ext uri="{FF2B5EF4-FFF2-40B4-BE49-F238E27FC236}">
                <a16:creationId xmlns:a16="http://schemas.microsoft.com/office/drawing/2014/main" id="{528C1F56-1EBF-49A2-B267-2AEFB84E0A47}"/>
              </a:ext>
            </a:extLst>
          </p:cNvPr>
          <p:cNvSpPr/>
          <p:nvPr/>
        </p:nvSpPr>
        <p:spPr>
          <a:xfrm>
            <a:off x="12979398" y="2598745"/>
            <a:ext cx="2629196" cy="262919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51" name="Subtitle 2">
            <a:extLst>
              <a:ext uri="{FF2B5EF4-FFF2-40B4-BE49-F238E27FC236}">
                <a16:creationId xmlns:a16="http://schemas.microsoft.com/office/drawing/2014/main" id="{96DDF6B0-D549-4751-AB4A-2F49D215D8C8}"/>
              </a:ext>
            </a:extLst>
          </p:cNvPr>
          <p:cNvSpPr txBox="1">
            <a:spLocks/>
          </p:cNvSpPr>
          <p:nvPr/>
        </p:nvSpPr>
        <p:spPr>
          <a:xfrm>
            <a:off x="12170263" y="6876116"/>
            <a:ext cx="4303452" cy="150588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dirty="0">
                <a:solidFill>
                  <a:schemeClr val="bg1">
                    <a:lumMod val="95000"/>
                  </a:schemeClr>
                </a:solidFill>
              </a:rPr>
              <a:t>You have freedom here. The only guide is your heart. Trees grow in all kinds of ways. They're not all perfectly straight. </a:t>
            </a:r>
          </a:p>
        </p:txBody>
      </p:sp>
      <p:sp>
        <p:nvSpPr>
          <p:cNvPr id="58" name="Subtitle 2">
            <a:extLst>
              <a:ext uri="{FF2B5EF4-FFF2-40B4-BE49-F238E27FC236}">
                <a16:creationId xmlns:a16="http://schemas.microsoft.com/office/drawing/2014/main" id="{B4FF9676-7892-40A5-9F93-ED5F347EB410}"/>
              </a:ext>
            </a:extLst>
          </p:cNvPr>
          <p:cNvSpPr txBox="1">
            <a:spLocks/>
          </p:cNvSpPr>
          <p:nvPr/>
        </p:nvSpPr>
        <p:spPr>
          <a:xfrm>
            <a:off x="7333804" y="6115668"/>
            <a:ext cx="3671882" cy="505542"/>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800" b="1" dirty="0">
                <a:solidFill>
                  <a:schemeClr val="accent5"/>
                </a:solidFill>
              </a:rPr>
              <a:t>Co-Founder</a:t>
            </a:r>
          </a:p>
        </p:txBody>
      </p:sp>
      <p:sp>
        <p:nvSpPr>
          <p:cNvPr id="60" name="Subtitle 2">
            <a:extLst>
              <a:ext uri="{FF2B5EF4-FFF2-40B4-BE49-F238E27FC236}">
                <a16:creationId xmlns:a16="http://schemas.microsoft.com/office/drawing/2014/main" id="{1F1EA9A8-F6F3-4EFF-8A56-96318E28DE0C}"/>
              </a:ext>
            </a:extLst>
          </p:cNvPr>
          <p:cNvSpPr txBox="1">
            <a:spLocks/>
          </p:cNvSpPr>
          <p:nvPr/>
        </p:nvSpPr>
        <p:spPr>
          <a:xfrm>
            <a:off x="7018019" y="5428510"/>
            <a:ext cx="4303452" cy="68715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3200" b="1" dirty="0">
                <a:solidFill>
                  <a:schemeClr val="bg1">
                    <a:lumMod val="95000"/>
                  </a:schemeClr>
                </a:solidFill>
                <a:latin typeface="+mj-lt"/>
              </a:rPr>
              <a:t>Emily William</a:t>
            </a:r>
          </a:p>
        </p:txBody>
      </p:sp>
      <p:sp>
        <p:nvSpPr>
          <p:cNvPr id="61" name="Diamond 60">
            <a:extLst>
              <a:ext uri="{FF2B5EF4-FFF2-40B4-BE49-F238E27FC236}">
                <a16:creationId xmlns:a16="http://schemas.microsoft.com/office/drawing/2014/main" id="{272C92ED-4ADD-4BFA-AC51-705893EE9C73}"/>
              </a:ext>
            </a:extLst>
          </p:cNvPr>
          <p:cNvSpPr/>
          <p:nvPr/>
        </p:nvSpPr>
        <p:spPr>
          <a:xfrm>
            <a:off x="7827154" y="2599366"/>
            <a:ext cx="2629196" cy="262919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62" name="Subtitle 2">
            <a:extLst>
              <a:ext uri="{FF2B5EF4-FFF2-40B4-BE49-F238E27FC236}">
                <a16:creationId xmlns:a16="http://schemas.microsoft.com/office/drawing/2014/main" id="{5832CA5C-49AE-4A52-A432-F8EE57997213}"/>
              </a:ext>
            </a:extLst>
          </p:cNvPr>
          <p:cNvSpPr txBox="1">
            <a:spLocks/>
          </p:cNvSpPr>
          <p:nvPr/>
        </p:nvSpPr>
        <p:spPr>
          <a:xfrm>
            <a:off x="7018019" y="6876737"/>
            <a:ext cx="4303452" cy="150588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dirty="0">
                <a:solidFill>
                  <a:schemeClr val="bg1">
                    <a:lumMod val="95000"/>
                  </a:schemeClr>
                </a:solidFill>
              </a:rPr>
              <a:t>You have freedom here. The only guide is your heart. Trees grow in all kinds of ways. They're not all perfectly straight. </a:t>
            </a:r>
          </a:p>
        </p:txBody>
      </p:sp>
      <p:sp>
        <p:nvSpPr>
          <p:cNvPr id="72" name="Subtitle 2">
            <a:extLst>
              <a:ext uri="{FF2B5EF4-FFF2-40B4-BE49-F238E27FC236}">
                <a16:creationId xmlns:a16="http://schemas.microsoft.com/office/drawing/2014/main" id="{31882CD2-C79D-4CDE-BA71-7479A55AB340}"/>
              </a:ext>
            </a:extLst>
          </p:cNvPr>
          <p:cNvSpPr txBox="1">
            <a:spLocks/>
          </p:cNvSpPr>
          <p:nvPr/>
        </p:nvSpPr>
        <p:spPr>
          <a:xfrm>
            <a:off x="2195471" y="6115047"/>
            <a:ext cx="3671882" cy="505542"/>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800" b="1" dirty="0">
                <a:solidFill>
                  <a:schemeClr val="accent5"/>
                </a:solidFill>
              </a:rPr>
              <a:t>Founder</a:t>
            </a:r>
          </a:p>
        </p:txBody>
      </p:sp>
      <p:sp>
        <p:nvSpPr>
          <p:cNvPr id="73" name="Subtitle 2">
            <a:extLst>
              <a:ext uri="{FF2B5EF4-FFF2-40B4-BE49-F238E27FC236}">
                <a16:creationId xmlns:a16="http://schemas.microsoft.com/office/drawing/2014/main" id="{8045F452-DDC6-4F60-91CA-857E8F22DC54}"/>
              </a:ext>
            </a:extLst>
          </p:cNvPr>
          <p:cNvSpPr txBox="1">
            <a:spLocks/>
          </p:cNvSpPr>
          <p:nvPr/>
        </p:nvSpPr>
        <p:spPr>
          <a:xfrm>
            <a:off x="1879686" y="5427889"/>
            <a:ext cx="4303452" cy="68715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3200" b="1" dirty="0">
                <a:solidFill>
                  <a:schemeClr val="bg1">
                    <a:lumMod val="95000"/>
                  </a:schemeClr>
                </a:solidFill>
                <a:latin typeface="+mj-lt"/>
              </a:rPr>
              <a:t>Samantha William</a:t>
            </a:r>
          </a:p>
        </p:txBody>
      </p:sp>
      <p:sp>
        <p:nvSpPr>
          <p:cNvPr id="74" name="Diamond 73">
            <a:extLst>
              <a:ext uri="{FF2B5EF4-FFF2-40B4-BE49-F238E27FC236}">
                <a16:creationId xmlns:a16="http://schemas.microsoft.com/office/drawing/2014/main" id="{98232D3B-727C-41F4-8120-8632110D096E}"/>
              </a:ext>
            </a:extLst>
          </p:cNvPr>
          <p:cNvSpPr/>
          <p:nvPr/>
        </p:nvSpPr>
        <p:spPr>
          <a:xfrm>
            <a:off x="2688821" y="2598745"/>
            <a:ext cx="2629196" cy="262919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75" name="Subtitle 2">
            <a:extLst>
              <a:ext uri="{FF2B5EF4-FFF2-40B4-BE49-F238E27FC236}">
                <a16:creationId xmlns:a16="http://schemas.microsoft.com/office/drawing/2014/main" id="{FE282EC1-4552-41BC-B5FC-2CB1A600B24A}"/>
              </a:ext>
            </a:extLst>
          </p:cNvPr>
          <p:cNvSpPr txBox="1">
            <a:spLocks/>
          </p:cNvSpPr>
          <p:nvPr/>
        </p:nvSpPr>
        <p:spPr>
          <a:xfrm>
            <a:off x="1879686" y="6876116"/>
            <a:ext cx="4303452" cy="150588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dirty="0">
                <a:solidFill>
                  <a:schemeClr val="bg1">
                    <a:lumMod val="95000"/>
                  </a:schemeClr>
                </a:solidFill>
              </a:rPr>
              <a:t>You have freedom here. The only guide is your heart. Trees grow in all kinds of ways. They're not all perfectly straight. </a:t>
            </a:r>
          </a:p>
        </p:txBody>
      </p:sp>
      <p:grpSp>
        <p:nvGrpSpPr>
          <p:cNvPr id="25" name="Group 24">
            <a:extLst>
              <a:ext uri="{FF2B5EF4-FFF2-40B4-BE49-F238E27FC236}">
                <a16:creationId xmlns:a16="http://schemas.microsoft.com/office/drawing/2014/main" id="{25954008-6D9D-484F-9754-D83B465D1E4C}"/>
              </a:ext>
            </a:extLst>
          </p:cNvPr>
          <p:cNvGrpSpPr/>
          <p:nvPr/>
        </p:nvGrpSpPr>
        <p:grpSpPr>
          <a:xfrm>
            <a:off x="8919286" y="9668120"/>
            <a:ext cx="446254" cy="422502"/>
            <a:chOff x="8812213" y="9363075"/>
            <a:chExt cx="660400" cy="625249"/>
          </a:xfrm>
        </p:grpSpPr>
        <p:sp>
          <p:nvSpPr>
            <p:cNvPr id="26" name="Freeform 16">
              <a:extLst>
                <a:ext uri="{FF2B5EF4-FFF2-40B4-BE49-F238E27FC236}">
                  <a16:creationId xmlns:a16="http://schemas.microsoft.com/office/drawing/2014/main" id="{8711808E-8D2F-470E-B4D0-B1654598B889}"/>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bg1">
                <a:lumMod val="9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7">
              <a:extLst>
                <a:ext uri="{FF2B5EF4-FFF2-40B4-BE49-F238E27FC236}">
                  <a16:creationId xmlns:a16="http://schemas.microsoft.com/office/drawing/2014/main" id="{ECDA40B7-C97E-4B65-8F68-469B2684236E}"/>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8">
              <a:extLst>
                <a:ext uri="{FF2B5EF4-FFF2-40B4-BE49-F238E27FC236}">
                  <a16:creationId xmlns:a16="http://schemas.microsoft.com/office/drawing/2014/main" id="{032E8D27-6D90-4DE7-92CE-2082593722FB}"/>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75EC7E22-EEE9-4B13-A9F9-EDEC284674CF}"/>
              </a:ext>
            </a:extLst>
          </p:cNvPr>
          <p:cNvGrpSpPr/>
          <p:nvPr/>
        </p:nvGrpSpPr>
        <p:grpSpPr>
          <a:xfrm>
            <a:off x="8813800" y="652462"/>
            <a:ext cx="660400" cy="625249"/>
            <a:chOff x="8812213" y="9363075"/>
            <a:chExt cx="660400" cy="625249"/>
          </a:xfrm>
        </p:grpSpPr>
        <p:sp>
          <p:nvSpPr>
            <p:cNvPr id="30" name="Freeform 16">
              <a:extLst>
                <a:ext uri="{FF2B5EF4-FFF2-40B4-BE49-F238E27FC236}">
                  <a16:creationId xmlns:a16="http://schemas.microsoft.com/office/drawing/2014/main" id="{9F05390E-0A03-45BC-9978-11E150109281}"/>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bg1">
                <a:lumMod val="9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7">
              <a:extLst>
                <a:ext uri="{FF2B5EF4-FFF2-40B4-BE49-F238E27FC236}">
                  <a16:creationId xmlns:a16="http://schemas.microsoft.com/office/drawing/2014/main" id="{9644B100-EB0E-4E92-A72B-92B705DF08F9}"/>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8">
              <a:extLst>
                <a:ext uri="{FF2B5EF4-FFF2-40B4-BE49-F238E27FC236}">
                  <a16:creationId xmlns:a16="http://schemas.microsoft.com/office/drawing/2014/main" id="{D842A29D-7051-43AE-BE03-89FAA7242FFC}"/>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a:extLst>
              <a:ext uri="{FF2B5EF4-FFF2-40B4-BE49-F238E27FC236}">
                <a16:creationId xmlns:a16="http://schemas.microsoft.com/office/drawing/2014/main" id="{5653ED16-0DEF-4742-A5C3-7D2684096A47}"/>
              </a:ext>
            </a:extLst>
          </p:cNvPr>
          <p:cNvSpPr>
            <a:spLocks noGrp="1"/>
          </p:cNvSpPr>
          <p:nvPr>
            <p:ph type="pic" sz="quarter" idx="15"/>
          </p:nvPr>
        </p:nvSpPr>
        <p:spPr/>
      </p:sp>
      <p:sp>
        <p:nvSpPr>
          <p:cNvPr id="6" name="Picture Placeholder 5">
            <a:extLst>
              <a:ext uri="{FF2B5EF4-FFF2-40B4-BE49-F238E27FC236}">
                <a16:creationId xmlns:a16="http://schemas.microsoft.com/office/drawing/2014/main" id="{6F4B447E-92AE-4A7D-B6BB-93B345E0D511}"/>
              </a:ext>
            </a:extLst>
          </p:cNvPr>
          <p:cNvSpPr>
            <a:spLocks noGrp="1"/>
          </p:cNvSpPr>
          <p:nvPr>
            <p:ph type="pic" sz="quarter" idx="18"/>
          </p:nvPr>
        </p:nvSpPr>
        <p:spPr/>
      </p:sp>
      <p:sp>
        <p:nvSpPr>
          <p:cNvPr id="8" name="Picture Placeholder 7">
            <a:extLst>
              <a:ext uri="{FF2B5EF4-FFF2-40B4-BE49-F238E27FC236}">
                <a16:creationId xmlns:a16="http://schemas.microsoft.com/office/drawing/2014/main" id="{AA61C608-F338-44A4-8E74-07BF306EEEAC}"/>
              </a:ext>
            </a:extLst>
          </p:cNvPr>
          <p:cNvSpPr>
            <a:spLocks noGrp="1"/>
          </p:cNvSpPr>
          <p:nvPr>
            <p:ph type="pic" sz="quarter" idx="16"/>
          </p:nvPr>
        </p:nvSpPr>
        <p:spPr/>
      </p:sp>
    </p:spTree>
    <p:extLst>
      <p:ext uri="{BB962C8B-B14F-4D97-AF65-F5344CB8AC3E}">
        <p14:creationId xmlns:p14="http://schemas.microsoft.com/office/powerpoint/2010/main" val="437763222"/>
      </p:ext>
    </p:extLst>
  </p:cSld>
  <p:clrMapOvr>
    <a:masterClrMapping/>
  </p:clrMapOvr>
  <p:transition spd="slow">
    <p:push dir="u"/>
  </p:transition>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C3E3C353-4184-4370-857B-1DF0A4191ABF}"/>
              </a:ext>
            </a:extLst>
          </p:cNvPr>
          <p:cNvSpPr>
            <a:spLocks noGrp="1"/>
          </p:cNvSpPr>
          <p:nvPr>
            <p:ph type="pic" sz="quarter" idx="13"/>
          </p:nvPr>
        </p:nvSpPr>
        <p:spPr/>
      </p:sp>
      <p:sp>
        <p:nvSpPr>
          <p:cNvPr id="62" name="Rectangle 61">
            <a:extLst>
              <a:ext uri="{FF2B5EF4-FFF2-40B4-BE49-F238E27FC236}">
                <a16:creationId xmlns:a16="http://schemas.microsoft.com/office/drawing/2014/main" id="{F81F1EE6-E9FC-4482-AAC5-7D9FEAFB84D7}"/>
              </a:ext>
            </a:extLst>
          </p:cNvPr>
          <p:cNvSpPr/>
          <p:nvPr/>
        </p:nvSpPr>
        <p:spPr>
          <a:xfrm rot="10800000" flipV="1">
            <a:off x="-2" y="0"/>
            <a:ext cx="18288004" cy="10287000"/>
          </a:xfrm>
          <a:prstGeom prst="rect">
            <a:avLst/>
          </a:prstGeom>
          <a:gradFill flip="none" rotWithShape="1">
            <a:gsLst>
              <a:gs pos="0">
                <a:schemeClr val="tx2">
                  <a:alpha val="0"/>
                </a:schemeClr>
              </a:gs>
              <a:gs pos="46000">
                <a:schemeClr val="tx2">
                  <a:alpha val="40000"/>
                </a:schemeClr>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Subtitle 2">
            <a:extLst>
              <a:ext uri="{FF2B5EF4-FFF2-40B4-BE49-F238E27FC236}">
                <a16:creationId xmlns:a16="http://schemas.microsoft.com/office/drawing/2014/main" id="{B4FF9676-7892-40A5-9F93-ED5F347EB410}"/>
              </a:ext>
            </a:extLst>
          </p:cNvPr>
          <p:cNvSpPr txBox="1">
            <a:spLocks/>
          </p:cNvSpPr>
          <p:nvPr/>
        </p:nvSpPr>
        <p:spPr>
          <a:xfrm>
            <a:off x="5634158" y="4006210"/>
            <a:ext cx="2973942" cy="40945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b="1" dirty="0">
                <a:solidFill>
                  <a:schemeClr val="accent5"/>
                </a:solidFill>
              </a:rPr>
              <a:t>Co-Founder</a:t>
            </a:r>
          </a:p>
        </p:txBody>
      </p:sp>
      <p:sp>
        <p:nvSpPr>
          <p:cNvPr id="60" name="Subtitle 2">
            <a:extLst>
              <a:ext uri="{FF2B5EF4-FFF2-40B4-BE49-F238E27FC236}">
                <a16:creationId xmlns:a16="http://schemas.microsoft.com/office/drawing/2014/main" id="{1F1EA9A8-F6F3-4EFF-8A56-96318E28DE0C}"/>
              </a:ext>
            </a:extLst>
          </p:cNvPr>
          <p:cNvSpPr txBox="1">
            <a:spLocks/>
          </p:cNvSpPr>
          <p:nvPr/>
        </p:nvSpPr>
        <p:spPr>
          <a:xfrm>
            <a:off x="5378396" y="3450285"/>
            <a:ext cx="3485466" cy="55654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2800" b="1" dirty="0">
                <a:solidFill>
                  <a:schemeClr val="bg1">
                    <a:lumMod val="95000"/>
                  </a:schemeClr>
                </a:solidFill>
                <a:latin typeface="+mj-lt"/>
              </a:rPr>
              <a:t>Emily William</a:t>
            </a:r>
          </a:p>
        </p:txBody>
      </p:sp>
      <p:sp>
        <p:nvSpPr>
          <p:cNvPr id="72" name="Subtitle 2">
            <a:extLst>
              <a:ext uri="{FF2B5EF4-FFF2-40B4-BE49-F238E27FC236}">
                <a16:creationId xmlns:a16="http://schemas.microsoft.com/office/drawing/2014/main" id="{31882CD2-C79D-4CDE-BA71-7479A55AB340}"/>
              </a:ext>
            </a:extLst>
          </p:cNvPr>
          <p:cNvSpPr txBox="1">
            <a:spLocks/>
          </p:cNvSpPr>
          <p:nvPr/>
        </p:nvSpPr>
        <p:spPr>
          <a:xfrm>
            <a:off x="1182746" y="4005589"/>
            <a:ext cx="2973942" cy="40945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b="1" dirty="0">
                <a:solidFill>
                  <a:schemeClr val="accent5"/>
                </a:solidFill>
              </a:rPr>
              <a:t>Founder</a:t>
            </a:r>
          </a:p>
        </p:txBody>
      </p:sp>
      <p:sp>
        <p:nvSpPr>
          <p:cNvPr id="73" name="Subtitle 2">
            <a:extLst>
              <a:ext uri="{FF2B5EF4-FFF2-40B4-BE49-F238E27FC236}">
                <a16:creationId xmlns:a16="http://schemas.microsoft.com/office/drawing/2014/main" id="{8045F452-DDC6-4F60-91CA-857E8F22DC54}"/>
              </a:ext>
            </a:extLst>
          </p:cNvPr>
          <p:cNvSpPr txBox="1">
            <a:spLocks/>
          </p:cNvSpPr>
          <p:nvPr/>
        </p:nvSpPr>
        <p:spPr>
          <a:xfrm>
            <a:off x="926984" y="3449664"/>
            <a:ext cx="3485466" cy="55654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2800" b="1" dirty="0">
                <a:solidFill>
                  <a:schemeClr val="bg1">
                    <a:lumMod val="95000"/>
                  </a:schemeClr>
                </a:solidFill>
                <a:latin typeface="+mj-lt"/>
              </a:rPr>
              <a:t>Samantha William</a:t>
            </a:r>
          </a:p>
        </p:txBody>
      </p:sp>
      <p:sp>
        <p:nvSpPr>
          <p:cNvPr id="35" name="Subtitle 2">
            <a:extLst>
              <a:ext uri="{FF2B5EF4-FFF2-40B4-BE49-F238E27FC236}">
                <a16:creationId xmlns:a16="http://schemas.microsoft.com/office/drawing/2014/main" id="{524C777E-BF6B-4691-91B0-C7DA2A0A113F}"/>
              </a:ext>
            </a:extLst>
          </p:cNvPr>
          <p:cNvSpPr txBox="1">
            <a:spLocks/>
          </p:cNvSpPr>
          <p:nvPr/>
        </p:nvSpPr>
        <p:spPr>
          <a:xfrm>
            <a:off x="14279450" y="4006210"/>
            <a:ext cx="2973942" cy="40945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b="1" dirty="0">
                <a:solidFill>
                  <a:schemeClr val="accent5"/>
                </a:solidFill>
              </a:rPr>
              <a:t>Co-Founder</a:t>
            </a:r>
          </a:p>
        </p:txBody>
      </p:sp>
      <p:sp>
        <p:nvSpPr>
          <p:cNvPr id="36" name="Subtitle 2">
            <a:extLst>
              <a:ext uri="{FF2B5EF4-FFF2-40B4-BE49-F238E27FC236}">
                <a16:creationId xmlns:a16="http://schemas.microsoft.com/office/drawing/2014/main" id="{0DBE7925-E2A9-4CDC-B886-18FB1FCF3862}"/>
              </a:ext>
            </a:extLst>
          </p:cNvPr>
          <p:cNvSpPr txBox="1">
            <a:spLocks/>
          </p:cNvSpPr>
          <p:nvPr/>
        </p:nvSpPr>
        <p:spPr>
          <a:xfrm>
            <a:off x="14023688" y="3450285"/>
            <a:ext cx="3485466" cy="55654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2800" b="1" dirty="0">
                <a:solidFill>
                  <a:schemeClr val="bg1">
                    <a:lumMod val="95000"/>
                  </a:schemeClr>
                </a:solidFill>
                <a:latin typeface="+mj-lt"/>
              </a:rPr>
              <a:t>Emily William</a:t>
            </a:r>
          </a:p>
        </p:txBody>
      </p:sp>
      <p:sp>
        <p:nvSpPr>
          <p:cNvPr id="38" name="Subtitle 2">
            <a:extLst>
              <a:ext uri="{FF2B5EF4-FFF2-40B4-BE49-F238E27FC236}">
                <a16:creationId xmlns:a16="http://schemas.microsoft.com/office/drawing/2014/main" id="{DE389AA0-82D9-4BD2-AFE0-38C2B29D4B50}"/>
              </a:ext>
            </a:extLst>
          </p:cNvPr>
          <p:cNvSpPr txBox="1">
            <a:spLocks/>
          </p:cNvSpPr>
          <p:nvPr/>
        </p:nvSpPr>
        <p:spPr>
          <a:xfrm>
            <a:off x="9828038" y="4005589"/>
            <a:ext cx="2973942" cy="40945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b="1" dirty="0">
                <a:solidFill>
                  <a:schemeClr val="accent5"/>
                </a:solidFill>
              </a:rPr>
              <a:t>Founder</a:t>
            </a:r>
          </a:p>
        </p:txBody>
      </p:sp>
      <p:sp>
        <p:nvSpPr>
          <p:cNvPr id="39" name="Subtitle 2">
            <a:extLst>
              <a:ext uri="{FF2B5EF4-FFF2-40B4-BE49-F238E27FC236}">
                <a16:creationId xmlns:a16="http://schemas.microsoft.com/office/drawing/2014/main" id="{4D560B63-89B1-43D2-A2D8-BBCAC6AF0BF5}"/>
              </a:ext>
            </a:extLst>
          </p:cNvPr>
          <p:cNvSpPr txBox="1">
            <a:spLocks/>
          </p:cNvSpPr>
          <p:nvPr/>
        </p:nvSpPr>
        <p:spPr>
          <a:xfrm>
            <a:off x="9572276" y="3449664"/>
            <a:ext cx="3485466" cy="55654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2800" b="1" dirty="0">
                <a:solidFill>
                  <a:schemeClr val="bg1">
                    <a:lumMod val="95000"/>
                  </a:schemeClr>
                </a:solidFill>
                <a:latin typeface="+mj-lt"/>
              </a:rPr>
              <a:t>Samantha William</a:t>
            </a:r>
          </a:p>
        </p:txBody>
      </p:sp>
      <p:sp>
        <p:nvSpPr>
          <p:cNvPr id="61" name="Diamond 60">
            <a:extLst>
              <a:ext uri="{FF2B5EF4-FFF2-40B4-BE49-F238E27FC236}">
                <a16:creationId xmlns:a16="http://schemas.microsoft.com/office/drawing/2014/main" id="{272C92ED-4ADD-4BFA-AC51-705893EE9C73}"/>
              </a:ext>
            </a:extLst>
          </p:cNvPr>
          <p:cNvSpPr/>
          <p:nvPr/>
        </p:nvSpPr>
        <p:spPr>
          <a:xfrm>
            <a:off x="6019804" y="1073101"/>
            <a:ext cx="2129446" cy="212944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
          </a:p>
        </p:txBody>
      </p:sp>
      <p:sp>
        <p:nvSpPr>
          <p:cNvPr id="74" name="Diamond 73">
            <a:extLst>
              <a:ext uri="{FF2B5EF4-FFF2-40B4-BE49-F238E27FC236}">
                <a16:creationId xmlns:a16="http://schemas.microsoft.com/office/drawing/2014/main" id="{98232D3B-727C-41F4-8120-8632110D096E}"/>
              </a:ext>
            </a:extLst>
          </p:cNvPr>
          <p:cNvSpPr/>
          <p:nvPr/>
        </p:nvSpPr>
        <p:spPr>
          <a:xfrm>
            <a:off x="1587455" y="1073101"/>
            <a:ext cx="2129446" cy="212944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
          </a:p>
        </p:txBody>
      </p:sp>
      <p:sp>
        <p:nvSpPr>
          <p:cNvPr id="37" name="Diamond 36">
            <a:extLst>
              <a:ext uri="{FF2B5EF4-FFF2-40B4-BE49-F238E27FC236}">
                <a16:creationId xmlns:a16="http://schemas.microsoft.com/office/drawing/2014/main" id="{9D99E644-A2E0-4D0A-A834-CFC310CDDCAD}"/>
              </a:ext>
            </a:extLst>
          </p:cNvPr>
          <p:cNvSpPr/>
          <p:nvPr/>
        </p:nvSpPr>
        <p:spPr>
          <a:xfrm>
            <a:off x="14673705" y="1073101"/>
            <a:ext cx="2129446" cy="212944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
          </a:p>
        </p:txBody>
      </p:sp>
      <p:sp>
        <p:nvSpPr>
          <p:cNvPr id="40" name="Diamond 39">
            <a:extLst>
              <a:ext uri="{FF2B5EF4-FFF2-40B4-BE49-F238E27FC236}">
                <a16:creationId xmlns:a16="http://schemas.microsoft.com/office/drawing/2014/main" id="{1EE0DECE-3C8E-4516-BFC8-AF1115C51467}"/>
              </a:ext>
            </a:extLst>
          </p:cNvPr>
          <p:cNvSpPr/>
          <p:nvPr/>
        </p:nvSpPr>
        <p:spPr>
          <a:xfrm>
            <a:off x="10212876" y="1064735"/>
            <a:ext cx="2129446" cy="212944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
          </a:p>
        </p:txBody>
      </p:sp>
      <p:sp>
        <p:nvSpPr>
          <p:cNvPr id="43" name="Subtitle 2">
            <a:extLst>
              <a:ext uri="{FF2B5EF4-FFF2-40B4-BE49-F238E27FC236}">
                <a16:creationId xmlns:a16="http://schemas.microsoft.com/office/drawing/2014/main" id="{C3098B86-D9CC-4632-A1AE-539EB4A047FC}"/>
              </a:ext>
            </a:extLst>
          </p:cNvPr>
          <p:cNvSpPr txBox="1">
            <a:spLocks/>
          </p:cNvSpPr>
          <p:nvPr/>
        </p:nvSpPr>
        <p:spPr>
          <a:xfrm>
            <a:off x="5634158" y="8723848"/>
            <a:ext cx="2973942" cy="40945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b="1" dirty="0">
                <a:solidFill>
                  <a:schemeClr val="accent5"/>
                </a:solidFill>
              </a:rPr>
              <a:t>Co-Founder</a:t>
            </a:r>
          </a:p>
        </p:txBody>
      </p:sp>
      <p:sp>
        <p:nvSpPr>
          <p:cNvPr id="44" name="Subtitle 2">
            <a:extLst>
              <a:ext uri="{FF2B5EF4-FFF2-40B4-BE49-F238E27FC236}">
                <a16:creationId xmlns:a16="http://schemas.microsoft.com/office/drawing/2014/main" id="{DE91DD08-C803-4D9A-A588-B324DD2C2EC8}"/>
              </a:ext>
            </a:extLst>
          </p:cNvPr>
          <p:cNvSpPr txBox="1">
            <a:spLocks/>
          </p:cNvSpPr>
          <p:nvPr/>
        </p:nvSpPr>
        <p:spPr>
          <a:xfrm>
            <a:off x="5378396" y="8167923"/>
            <a:ext cx="3485466" cy="55654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2800" b="1" dirty="0">
                <a:solidFill>
                  <a:schemeClr val="bg1">
                    <a:lumMod val="95000"/>
                  </a:schemeClr>
                </a:solidFill>
                <a:latin typeface="+mj-lt"/>
              </a:rPr>
              <a:t>Emily William</a:t>
            </a:r>
          </a:p>
        </p:txBody>
      </p:sp>
      <p:sp>
        <p:nvSpPr>
          <p:cNvPr id="46" name="Subtitle 2">
            <a:extLst>
              <a:ext uri="{FF2B5EF4-FFF2-40B4-BE49-F238E27FC236}">
                <a16:creationId xmlns:a16="http://schemas.microsoft.com/office/drawing/2014/main" id="{F111CFA3-71C4-425B-BCCC-C3AC44D83524}"/>
              </a:ext>
            </a:extLst>
          </p:cNvPr>
          <p:cNvSpPr txBox="1">
            <a:spLocks/>
          </p:cNvSpPr>
          <p:nvPr/>
        </p:nvSpPr>
        <p:spPr>
          <a:xfrm>
            <a:off x="1182746" y="8723227"/>
            <a:ext cx="2973942" cy="40945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b="1" dirty="0">
                <a:solidFill>
                  <a:schemeClr val="accent5"/>
                </a:solidFill>
              </a:rPr>
              <a:t>Founder</a:t>
            </a:r>
          </a:p>
        </p:txBody>
      </p:sp>
      <p:sp>
        <p:nvSpPr>
          <p:cNvPr id="47" name="Subtitle 2">
            <a:extLst>
              <a:ext uri="{FF2B5EF4-FFF2-40B4-BE49-F238E27FC236}">
                <a16:creationId xmlns:a16="http://schemas.microsoft.com/office/drawing/2014/main" id="{FFFDCBF1-C795-4728-848C-2675AF4C89F1}"/>
              </a:ext>
            </a:extLst>
          </p:cNvPr>
          <p:cNvSpPr txBox="1">
            <a:spLocks/>
          </p:cNvSpPr>
          <p:nvPr/>
        </p:nvSpPr>
        <p:spPr>
          <a:xfrm>
            <a:off x="926984" y="8167302"/>
            <a:ext cx="3485466" cy="55654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2800" b="1" dirty="0">
                <a:solidFill>
                  <a:schemeClr val="bg1">
                    <a:lumMod val="95000"/>
                  </a:schemeClr>
                </a:solidFill>
                <a:latin typeface="+mj-lt"/>
              </a:rPr>
              <a:t>Samantha William</a:t>
            </a:r>
          </a:p>
        </p:txBody>
      </p:sp>
      <p:sp>
        <p:nvSpPr>
          <p:cNvPr id="55" name="Subtitle 2">
            <a:extLst>
              <a:ext uri="{FF2B5EF4-FFF2-40B4-BE49-F238E27FC236}">
                <a16:creationId xmlns:a16="http://schemas.microsoft.com/office/drawing/2014/main" id="{02A7D0DE-9DCC-425C-95A4-43561596881C}"/>
              </a:ext>
            </a:extLst>
          </p:cNvPr>
          <p:cNvSpPr txBox="1">
            <a:spLocks/>
          </p:cNvSpPr>
          <p:nvPr/>
        </p:nvSpPr>
        <p:spPr>
          <a:xfrm>
            <a:off x="14279450" y="8723848"/>
            <a:ext cx="2973942" cy="40945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b="1" dirty="0">
                <a:solidFill>
                  <a:schemeClr val="accent5"/>
                </a:solidFill>
              </a:rPr>
              <a:t>Co-Founder</a:t>
            </a:r>
          </a:p>
        </p:txBody>
      </p:sp>
      <p:sp>
        <p:nvSpPr>
          <p:cNvPr id="56" name="Subtitle 2">
            <a:extLst>
              <a:ext uri="{FF2B5EF4-FFF2-40B4-BE49-F238E27FC236}">
                <a16:creationId xmlns:a16="http://schemas.microsoft.com/office/drawing/2014/main" id="{54EA1EC9-93A2-4E37-8B60-21A94BE8546E}"/>
              </a:ext>
            </a:extLst>
          </p:cNvPr>
          <p:cNvSpPr txBox="1">
            <a:spLocks/>
          </p:cNvSpPr>
          <p:nvPr/>
        </p:nvSpPr>
        <p:spPr>
          <a:xfrm>
            <a:off x="14023688" y="8167923"/>
            <a:ext cx="3485466" cy="55654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2800" b="1" dirty="0">
                <a:solidFill>
                  <a:schemeClr val="bg1">
                    <a:lumMod val="95000"/>
                  </a:schemeClr>
                </a:solidFill>
                <a:latin typeface="+mj-lt"/>
              </a:rPr>
              <a:t>Emily William</a:t>
            </a:r>
          </a:p>
        </p:txBody>
      </p:sp>
      <p:sp>
        <p:nvSpPr>
          <p:cNvPr id="63" name="Subtitle 2">
            <a:extLst>
              <a:ext uri="{FF2B5EF4-FFF2-40B4-BE49-F238E27FC236}">
                <a16:creationId xmlns:a16="http://schemas.microsoft.com/office/drawing/2014/main" id="{F26E092C-07C5-4FC6-817B-ABD22E408F04}"/>
              </a:ext>
            </a:extLst>
          </p:cNvPr>
          <p:cNvSpPr txBox="1">
            <a:spLocks/>
          </p:cNvSpPr>
          <p:nvPr/>
        </p:nvSpPr>
        <p:spPr>
          <a:xfrm>
            <a:off x="9828038" y="8723227"/>
            <a:ext cx="2973942" cy="40945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b="1" dirty="0">
                <a:solidFill>
                  <a:schemeClr val="accent5"/>
                </a:solidFill>
              </a:rPr>
              <a:t>Founder</a:t>
            </a:r>
          </a:p>
        </p:txBody>
      </p:sp>
      <p:sp>
        <p:nvSpPr>
          <p:cNvPr id="64" name="Subtitle 2">
            <a:extLst>
              <a:ext uri="{FF2B5EF4-FFF2-40B4-BE49-F238E27FC236}">
                <a16:creationId xmlns:a16="http://schemas.microsoft.com/office/drawing/2014/main" id="{9ED45198-0645-4A33-A98E-7F6E88FD4B64}"/>
              </a:ext>
            </a:extLst>
          </p:cNvPr>
          <p:cNvSpPr txBox="1">
            <a:spLocks/>
          </p:cNvSpPr>
          <p:nvPr/>
        </p:nvSpPr>
        <p:spPr>
          <a:xfrm>
            <a:off x="9572276" y="8167302"/>
            <a:ext cx="3485466" cy="55654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2800" b="1" dirty="0">
                <a:solidFill>
                  <a:schemeClr val="bg1">
                    <a:lumMod val="95000"/>
                  </a:schemeClr>
                </a:solidFill>
                <a:latin typeface="+mj-lt"/>
              </a:rPr>
              <a:t>Samantha William</a:t>
            </a:r>
          </a:p>
        </p:txBody>
      </p:sp>
      <p:sp>
        <p:nvSpPr>
          <p:cNvPr id="78" name="Diamond 77">
            <a:extLst>
              <a:ext uri="{FF2B5EF4-FFF2-40B4-BE49-F238E27FC236}">
                <a16:creationId xmlns:a16="http://schemas.microsoft.com/office/drawing/2014/main" id="{97ED0EEE-57CB-4127-869C-F9637CC13CBD}"/>
              </a:ext>
            </a:extLst>
          </p:cNvPr>
          <p:cNvSpPr/>
          <p:nvPr/>
        </p:nvSpPr>
        <p:spPr>
          <a:xfrm>
            <a:off x="6045204" y="5797370"/>
            <a:ext cx="2129446" cy="212944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
          </a:p>
        </p:txBody>
      </p:sp>
      <p:sp>
        <p:nvSpPr>
          <p:cNvPr id="79" name="Diamond 78">
            <a:extLst>
              <a:ext uri="{FF2B5EF4-FFF2-40B4-BE49-F238E27FC236}">
                <a16:creationId xmlns:a16="http://schemas.microsoft.com/office/drawing/2014/main" id="{DF63CC68-C0E9-41F0-B4BE-6C91BFC637AC}"/>
              </a:ext>
            </a:extLst>
          </p:cNvPr>
          <p:cNvSpPr/>
          <p:nvPr/>
        </p:nvSpPr>
        <p:spPr>
          <a:xfrm>
            <a:off x="1612855" y="5797370"/>
            <a:ext cx="2129446" cy="212944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
          </a:p>
        </p:txBody>
      </p:sp>
      <p:sp>
        <p:nvSpPr>
          <p:cNvPr id="80" name="Diamond 79">
            <a:extLst>
              <a:ext uri="{FF2B5EF4-FFF2-40B4-BE49-F238E27FC236}">
                <a16:creationId xmlns:a16="http://schemas.microsoft.com/office/drawing/2014/main" id="{9F434093-9028-4B2F-86F3-1FD6615B259A}"/>
              </a:ext>
            </a:extLst>
          </p:cNvPr>
          <p:cNvSpPr/>
          <p:nvPr/>
        </p:nvSpPr>
        <p:spPr>
          <a:xfrm>
            <a:off x="14699105" y="5797370"/>
            <a:ext cx="2129446" cy="212944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
          </a:p>
        </p:txBody>
      </p:sp>
      <p:sp>
        <p:nvSpPr>
          <p:cNvPr id="81" name="Diamond 80">
            <a:extLst>
              <a:ext uri="{FF2B5EF4-FFF2-40B4-BE49-F238E27FC236}">
                <a16:creationId xmlns:a16="http://schemas.microsoft.com/office/drawing/2014/main" id="{D5FB9C64-FC69-4F6B-9E24-8910BC13A1D4}"/>
              </a:ext>
            </a:extLst>
          </p:cNvPr>
          <p:cNvSpPr/>
          <p:nvPr/>
        </p:nvSpPr>
        <p:spPr>
          <a:xfrm>
            <a:off x="10238276" y="5797370"/>
            <a:ext cx="2129446" cy="2129446"/>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
          </a:p>
        </p:txBody>
      </p:sp>
      <p:grpSp>
        <p:nvGrpSpPr>
          <p:cNvPr id="102" name="Group 101">
            <a:extLst>
              <a:ext uri="{FF2B5EF4-FFF2-40B4-BE49-F238E27FC236}">
                <a16:creationId xmlns:a16="http://schemas.microsoft.com/office/drawing/2014/main" id="{B2DCC5AF-ACF3-4B9B-BF2E-6B0C00A848D4}"/>
              </a:ext>
            </a:extLst>
          </p:cNvPr>
          <p:cNvGrpSpPr/>
          <p:nvPr/>
        </p:nvGrpSpPr>
        <p:grpSpPr>
          <a:xfrm>
            <a:off x="7810500" y="-1333500"/>
            <a:ext cx="2667000" cy="2667000"/>
            <a:chOff x="7010399" y="8158025"/>
            <a:chExt cx="4267200" cy="4267200"/>
          </a:xfrm>
        </p:grpSpPr>
        <p:sp>
          <p:nvSpPr>
            <p:cNvPr id="103" name="Diamond 102">
              <a:extLst>
                <a:ext uri="{FF2B5EF4-FFF2-40B4-BE49-F238E27FC236}">
                  <a16:creationId xmlns:a16="http://schemas.microsoft.com/office/drawing/2014/main" id="{CC3D0D50-8559-482D-9E0C-15BB466E4C11}"/>
                </a:ext>
              </a:extLst>
            </p:cNvPr>
            <p:cNvSpPr/>
            <p:nvPr/>
          </p:nvSpPr>
          <p:spPr>
            <a:xfrm>
              <a:off x="7010399" y="8158025"/>
              <a:ext cx="4267200" cy="426720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104" name="Diamond 103">
              <a:extLst>
                <a:ext uri="{FF2B5EF4-FFF2-40B4-BE49-F238E27FC236}">
                  <a16:creationId xmlns:a16="http://schemas.microsoft.com/office/drawing/2014/main" id="{0F6E4C59-2D69-4718-9A80-BEB87A029A13}"/>
                </a:ext>
              </a:extLst>
            </p:cNvPr>
            <p:cNvSpPr/>
            <p:nvPr/>
          </p:nvSpPr>
          <p:spPr>
            <a:xfrm>
              <a:off x="7296149" y="8443775"/>
              <a:ext cx="3695698" cy="3695698"/>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grpSp>
        <p:nvGrpSpPr>
          <p:cNvPr id="66" name="Group 65">
            <a:extLst>
              <a:ext uri="{FF2B5EF4-FFF2-40B4-BE49-F238E27FC236}">
                <a16:creationId xmlns:a16="http://schemas.microsoft.com/office/drawing/2014/main" id="{2168579A-8C01-4265-A509-1DF6DADB875F}"/>
              </a:ext>
            </a:extLst>
          </p:cNvPr>
          <p:cNvGrpSpPr/>
          <p:nvPr/>
        </p:nvGrpSpPr>
        <p:grpSpPr>
          <a:xfrm>
            <a:off x="8920873" y="285261"/>
            <a:ext cx="446254" cy="422502"/>
            <a:chOff x="8812213" y="9363075"/>
            <a:chExt cx="660400" cy="625249"/>
          </a:xfrm>
        </p:grpSpPr>
        <p:sp>
          <p:nvSpPr>
            <p:cNvPr id="67" name="Freeform 16">
              <a:extLst>
                <a:ext uri="{FF2B5EF4-FFF2-40B4-BE49-F238E27FC236}">
                  <a16:creationId xmlns:a16="http://schemas.microsoft.com/office/drawing/2014/main" id="{46D159D0-A70F-4DAF-992E-80BB573AD1D1}"/>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bg1">
                <a:lumMod val="9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7">
              <a:extLst>
                <a:ext uri="{FF2B5EF4-FFF2-40B4-BE49-F238E27FC236}">
                  <a16:creationId xmlns:a16="http://schemas.microsoft.com/office/drawing/2014/main" id="{8A450423-AEC7-401D-9D9C-59050CCF1CC9}"/>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8">
              <a:extLst>
                <a:ext uri="{FF2B5EF4-FFF2-40B4-BE49-F238E27FC236}">
                  <a16:creationId xmlns:a16="http://schemas.microsoft.com/office/drawing/2014/main" id="{85FC5A21-5891-4E13-B0E4-EE0E608FD733}"/>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a:extLst>
              <a:ext uri="{FF2B5EF4-FFF2-40B4-BE49-F238E27FC236}">
                <a16:creationId xmlns:a16="http://schemas.microsoft.com/office/drawing/2014/main" id="{4B3C67FB-C715-4434-90BB-64EB3801D2F6}"/>
              </a:ext>
            </a:extLst>
          </p:cNvPr>
          <p:cNvSpPr>
            <a:spLocks noGrp="1"/>
          </p:cNvSpPr>
          <p:nvPr>
            <p:ph type="pic" sz="quarter" idx="19"/>
          </p:nvPr>
        </p:nvSpPr>
        <p:spPr/>
      </p:sp>
      <p:sp>
        <p:nvSpPr>
          <p:cNvPr id="8" name="Picture Placeholder 7">
            <a:extLst>
              <a:ext uri="{FF2B5EF4-FFF2-40B4-BE49-F238E27FC236}">
                <a16:creationId xmlns:a16="http://schemas.microsoft.com/office/drawing/2014/main" id="{7124C952-56E6-4583-9F58-71218517A16C}"/>
              </a:ext>
            </a:extLst>
          </p:cNvPr>
          <p:cNvSpPr>
            <a:spLocks noGrp="1"/>
          </p:cNvSpPr>
          <p:nvPr>
            <p:ph type="pic" sz="quarter" idx="18"/>
          </p:nvPr>
        </p:nvSpPr>
        <p:spPr/>
      </p:sp>
      <p:sp>
        <p:nvSpPr>
          <p:cNvPr id="12" name="Picture Placeholder 11">
            <a:extLst>
              <a:ext uri="{FF2B5EF4-FFF2-40B4-BE49-F238E27FC236}">
                <a16:creationId xmlns:a16="http://schemas.microsoft.com/office/drawing/2014/main" id="{4ECCCC64-6DAD-48AF-8915-24176F9B4BAD}"/>
              </a:ext>
            </a:extLst>
          </p:cNvPr>
          <p:cNvSpPr>
            <a:spLocks noGrp="1"/>
          </p:cNvSpPr>
          <p:nvPr>
            <p:ph type="pic" sz="quarter" idx="17"/>
          </p:nvPr>
        </p:nvSpPr>
        <p:spPr/>
      </p:sp>
      <p:sp>
        <p:nvSpPr>
          <p:cNvPr id="14" name="Picture Placeholder 13">
            <a:extLst>
              <a:ext uri="{FF2B5EF4-FFF2-40B4-BE49-F238E27FC236}">
                <a16:creationId xmlns:a16="http://schemas.microsoft.com/office/drawing/2014/main" id="{33F656FE-5DF1-4372-9240-46502D1C3D4C}"/>
              </a:ext>
            </a:extLst>
          </p:cNvPr>
          <p:cNvSpPr>
            <a:spLocks noGrp="1"/>
          </p:cNvSpPr>
          <p:nvPr>
            <p:ph type="pic" sz="quarter" idx="16"/>
          </p:nvPr>
        </p:nvSpPr>
        <p:spPr/>
      </p:sp>
      <p:sp>
        <p:nvSpPr>
          <p:cNvPr id="16" name="Picture Placeholder 15">
            <a:extLst>
              <a:ext uri="{FF2B5EF4-FFF2-40B4-BE49-F238E27FC236}">
                <a16:creationId xmlns:a16="http://schemas.microsoft.com/office/drawing/2014/main" id="{A2D9CED5-4D0E-49BA-9ABE-7BE4AFD4EC4A}"/>
              </a:ext>
            </a:extLst>
          </p:cNvPr>
          <p:cNvSpPr>
            <a:spLocks noGrp="1"/>
          </p:cNvSpPr>
          <p:nvPr>
            <p:ph type="pic" sz="quarter" idx="20"/>
          </p:nvPr>
        </p:nvSpPr>
        <p:spPr/>
      </p:sp>
      <p:sp>
        <p:nvSpPr>
          <p:cNvPr id="18" name="Picture Placeholder 17">
            <a:extLst>
              <a:ext uri="{FF2B5EF4-FFF2-40B4-BE49-F238E27FC236}">
                <a16:creationId xmlns:a16="http://schemas.microsoft.com/office/drawing/2014/main" id="{01CEBC4A-D8E5-4B43-8B6F-71225937DDE0}"/>
              </a:ext>
            </a:extLst>
          </p:cNvPr>
          <p:cNvSpPr>
            <a:spLocks noGrp="1"/>
          </p:cNvSpPr>
          <p:nvPr>
            <p:ph type="pic" sz="quarter" idx="21"/>
          </p:nvPr>
        </p:nvSpPr>
        <p:spPr/>
      </p:sp>
      <p:sp>
        <p:nvSpPr>
          <p:cNvPr id="20" name="Picture Placeholder 19">
            <a:extLst>
              <a:ext uri="{FF2B5EF4-FFF2-40B4-BE49-F238E27FC236}">
                <a16:creationId xmlns:a16="http://schemas.microsoft.com/office/drawing/2014/main" id="{D3CA1725-BA56-4AEA-B8FA-147ECF3C900E}"/>
              </a:ext>
            </a:extLst>
          </p:cNvPr>
          <p:cNvSpPr>
            <a:spLocks noGrp="1"/>
          </p:cNvSpPr>
          <p:nvPr>
            <p:ph type="pic" sz="quarter" idx="22"/>
          </p:nvPr>
        </p:nvSpPr>
        <p:spPr/>
      </p:sp>
      <p:sp>
        <p:nvSpPr>
          <p:cNvPr id="23" name="Picture Placeholder 22">
            <a:extLst>
              <a:ext uri="{FF2B5EF4-FFF2-40B4-BE49-F238E27FC236}">
                <a16:creationId xmlns:a16="http://schemas.microsoft.com/office/drawing/2014/main" id="{4796B705-6862-43B9-9D72-EB8F09537707}"/>
              </a:ext>
            </a:extLst>
          </p:cNvPr>
          <p:cNvSpPr>
            <a:spLocks noGrp="1"/>
          </p:cNvSpPr>
          <p:nvPr>
            <p:ph type="pic" sz="quarter" idx="23"/>
          </p:nvPr>
        </p:nvSpPr>
        <p:spPr/>
      </p:sp>
    </p:spTree>
    <p:extLst>
      <p:ext uri="{BB962C8B-B14F-4D97-AF65-F5344CB8AC3E}">
        <p14:creationId xmlns:p14="http://schemas.microsoft.com/office/powerpoint/2010/main" val="647687387"/>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EB94E70-4EC3-4778-9EC7-4BE3B27DD91A}"/>
              </a:ext>
            </a:extLst>
          </p:cNvPr>
          <p:cNvSpPr>
            <a:spLocks noGrp="1"/>
          </p:cNvSpPr>
          <p:nvPr>
            <p:ph type="pic" sz="quarter" idx="19"/>
          </p:nvPr>
        </p:nvSpPr>
        <p:spPr/>
      </p:sp>
      <p:sp>
        <p:nvSpPr>
          <p:cNvPr id="27" name="Rectangle 26">
            <a:extLst>
              <a:ext uri="{FF2B5EF4-FFF2-40B4-BE49-F238E27FC236}">
                <a16:creationId xmlns:a16="http://schemas.microsoft.com/office/drawing/2014/main" id="{F2DB67BD-E9C2-4005-A232-A433ECC8C1AC}"/>
              </a:ext>
            </a:extLst>
          </p:cNvPr>
          <p:cNvSpPr/>
          <p:nvPr/>
        </p:nvSpPr>
        <p:spPr>
          <a:xfrm flipV="1">
            <a:off x="0" y="3211830"/>
            <a:ext cx="9143999" cy="7075170"/>
          </a:xfrm>
          <a:prstGeom prst="rect">
            <a:avLst/>
          </a:prstGeom>
          <a:gradFill flip="none" rotWithShape="1">
            <a:gsLst>
              <a:gs pos="0">
                <a:schemeClr val="tx2">
                  <a:alpha val="0"/>
                </a:schemeClr>
              </a:gs>
              <a:gs pos="46000">
                <a:schemeClr val="tx2">
                  <a:alpha val="40000"/>
                </a:schemeClr>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992FAA79-D693-423D-9877-B64B7E5E55C6}"/>
              </a:ext>
            </a:extLst>
          </p:cNvPr>
          <p:cNvGrpSpPr/>
          <p:nvPr/>
        </p:nvGrpSpPr>
        <p:grpSpPr>
          <a:xfrm>
            <a:off x="607996" y="2342865"/>
            <a:ext cx="5794407" cy="1727672"/>
            <a:chOff x="926983" y="2404258"/>
            <a:chExt cx="5794407" cy="1727672"/>
          </a:xfrm>
        </p:grpSpPr>
        <p:sp>
          <p:nvSpPr>
            <p:cNvPr id="72" name="Subtitle 2">
              <a:extLst>
                <a:ext uri="{FF2B5EF4-FFF2-40B4-BE49-F238E27FC236}">
                  <a16:creationId xmlns:a16="http://schemas.microsoft.com/office/drawing/2014/main" id="{31882CD2-C79D-4CDE-BA71-7479A55AB340}"/>
                </a:ext>
              </a:extLst>
            </p:cNvPr>
            <p:cNvSpPr txBox="1">
              <a:spLocks/>
            </p:cNvSpPr>
            <p:nvPr/>
          </p:nvSpPr>
          <p:spPr>
            <a:xfrm>
              <a:off x="926983" y="3206701"/>
              <a:ext cx="5794407" cy="9252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50000"/>
                </a:lnSpc>
                <a:buNone/>
              </a:pPr>
              <a:r>
                <a:rPr lang="en-US" sz="3600" b="1" dirty="0">
                  <a:solidFill>
                    <a:schemeClr val="accent5"/>
                  </a:solidFill>
                </a:rPr>
                <a:t>Founder</a:t>
              </a:r>
            </a:p>
          </p:txBody>
        </p:sp>
        <p:sp>
          <p:nvSpPr>
            <p:cNvPr id="73" name="Subtitle 2">
              <a:extLst>
                <a:ext uri="{FF2B5EF4-FFF2-40B4-BE49-F238E27FC236}">
                  <a16:creationId xmlns:a16="http://schemas.microsoft.com/office/drawing/2014/main" id="{8045F452-DDC6-4F60-91CA-857E8F22DC54}"/>
                </a:ext>
              </a:extLst>
            </p:cNvPr>
            <p:cNvSpPr txBox="1">
              <a:spLocks/>
            </p:cNvSpPr>
            <p:nvPr/>
          </p:nvSpPr>
          <p:spPr>
            <a:xfrm>
              <a:off x="926983" y="2404258"/>
              <a:ext cx="5794407" cy="925229"/>
            </a:xfrm>
            <a:prstGeom prst="rect">
              <a:avLst/>
            </a:prstGeom>
          </p:spPr>
          <p:txBody>
            <a:bodyPr vert="horz" lIns="91440" tIns="45720" rIns="91440" bIns="45720" rtlCol="0" anchor="b">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00000"/>
                </a:lnSpc>
                <a:buNone/>
              </a:pPr>
              <a:r>
                <a:rPr lang="en-US" sz="4000" b="1" dirty="0">
                  <a:solidFill>
                    <a:schemeClr val="bg1">
                      <a:lumMod val="95000"/>
                    </a:schemeClr>
                  </a:solidFill>
                  <a:latin typeface="+mj-lt"/>
                </a:rPr>
                <a:t>Samantha William</a:t>
              </a:r>
            </a:p>
          </p:txBody>
        </p:sp>
      </p:grpSp>
      <p:sp>
        <p:nvSpPr>
          <p:cNvPr id="53" name="Subtitle 2">
            <a:extLst>
              <a:ext uri="{FF2B5EF4-FFF2-40B4-BE49-F238E27FC236}">
                <a16:creationId xmlns:a16="http://schemas.microsoft.com/office/drawing/2014/main" id="{54B72D8D-9EE7-4F2F-BE7E-A52E5B0769E5}"/>
              </a:ext>
            </a:extLst>
          </p:cNvPr>
          <p:cNvSpPr txBox="1">
            <a:spLocks/>
          </p:cNvSpPr>
          <p:nvPr/>
        </p:nvSpPr>
        <p:spPr>
          <a:xfrm>
            <a:off x="11885594" y="1686560"/>
            <a:ext cx="5794409" cy="2917496"/>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5400" b="1" dirty="0">
                <a:solidFill>
                  <a:schemeClr val="bg1"/>
                </a:solidFill>
                <a:latin typeface="+mj-lt"/>
              </a:rPr>
              <a:t>The One Who Leads Our Beloved Teams</a:t>
            </a:r>
          </a:p>
        </p:txBody>
      </p:sp>
      <p:sp>
        <p:nvSpPr>
          <p:cNvPr id="54" name="Subtitle 2">
            <a:extLst>
              <a:ext uri="{FF2B5EF4-FFF2-40B4-BE49-F238E27FC236}">
                <a16:creationId xmlns:a16="http://schemas.microsoft.com/office/drawing/2014/main" id="{C03AE38F-8DA8-4F08-B406-5A0F4AACC155}"/>
              </a:ext>
            </a:extLst>
          </p:cNvPr>
          <p:cNvSpPr txBox="1">
            <a:spLocks/>
          </p:cNvSpPr>
          <p:nvPr/>
        </p:nvSpPr>
        <p:spPr>
          <a:xfrm>
            <a:off x="10668001" y="5054550"/>
            <a:ext cx="6075680" cy="1732330"/>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bg1">
                    <a:lumMod val="95000"/>
                  </a:schemeClr>
                </a:solidFill>
              </a:rPr>
              <a:t>You have freedom here. The only guide is your heart. Trees grow in all kinds of ways. They're not all perfectly straight. </a:t>
            </a:r>
          </a:p>
        </p:txBody>
      </p:sp>
      <p:sp>
        <p:nvSpPr>
          <p:cNvPr id="59" name="Diamond 58">
            <a:extLst>
              <a:ext uri="{FF2B5EF4-FFF2-40B4-BE49-F238E27FC236}">
                <a16:creationId xmlns:a16="http://schemas.microsoft.com/office/drawing/2014/main" id="{5D515217-76EA-40B9-874E-72525E65E8AB}"/>
              </a:ext>
            </a:extLst>
          </p:cNvPr>
          <p:cNvSpPr/>
          <p:nvPr/>
        </p:nvSpPr>
        <p:spPr>
          <a:xfrm>
            <a:off x="10768815" y="7374884"/>
            <a:ext cx="1565547" cy="1565547"/>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62" name="Diamond 61">
            <a:extLst>
              <a:ext uri="{FF2B5EF4-FFF2-40B4-BE49-F238E27FC236}">
                <a16:creationId xmlns:a16="http://schemas.microsoft.com/office/drawing/2014/main" id="{7576F44F-EDCB-484E-8D20-111ED373C7B4}"/>
              </a:ext>
            </a:extLst>
          </p:cNvPr>
          <p:cNvSpPr/>
          <p:nvPr/>
        </p:nvSpPr>
        <p:spPr>
          <a:xfrm>
            <a:off x="10873651" y="7479720"/>
            <a:ext cx="1355875" cy="135587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66" name="Diamond 65">
            <a:extLst>
              <a:ext uri="{FF2B5EF4-FFF2-40B4-BE49-F238E27FC236}">
                <a16:creationId xmlns:a16="http://schemas.microsoft.com/office/drawing/2014/main" id="{98B29021-5F18-42DB-A686-7ED344FE050D}"/>
              </a:ext>
            </a:extLst>
          </p:cNvPr>
          <p:cNvSpPr/>
          <p:nvPr/>
        </p:nvSpPr>
        <p:spPr>
          <a:xfrm>
            <a:off x="12923068" y="7374884"/>
            <a:ext cx="1565547" cy="1565547"/>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67" name="Diamond 66">
            <a:extLst>
              <a:ext uri="{FF2B5EF4-FFF2-40B4-BE49-F238E27FC236}">
                <a16:creationId xmlns:a16="http://schemas.microsoft.com/office/drawing/2014/main" id="{DCE23A5F-2AFD-4F0C-878C-E50491A71C64}"/>
              </a:ext>
            </a:extLst>
          </p:cNvPr>
          <p:cNvSpPr/>
          <p:nvPr/>
        </p:nvSpPr>
        <p:spPr>
          <a:xfrm>
            <a:off x="13027904" y="7479720"/>
            <a:ext cx="1355875" cy="135587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69" name="Diamond 68">
            <a:extLst>
              <a:ext uri="{FF2B5EF4-FFF2-40B4-BE49-F238E27FC236}">
                <a16:creationId xmlns:a16="http://schemas.microsoft.com/office/drawing/2014/main" id="{1379F144-ED13-4EC4-8770-9454D9BCC354}"/>
              </a:ext>
            </a:extLst>
          </p:cNvPr>
          <p:cNvSpPr/>
          <p:nvPr/>
        </p:nvSpPr>
        <p:spPr>
          <a:xfrm>
            <a:off x="15077321" y="7374884"/>
            <a:ext cx="1565547" cy="1565547"/>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70" name="Diamond 69">
            <a:extLst>
              <a:ext uri="{FF2B5EF4-FFF2-40B4-BE49-F238E27FC236}">
                <a16:creationId xmlns:a16="http://schemas.microsoft.com/office/drawing/2014/main" id="{09326986-2455-4F31-8C7F-BAA5AE052F5E}"/>
              </a:ext>
            </a:extLst>
          </p:cNvPr>
          <p:cNvSpPr/>
          <p:nvPr/>
        </p:nvSpPr>
        <p:spPr>
          <a:xfrm>
            <a:off x="15182157" y="7479720"/>
            <a:ext cx="1355875" cy="1355875"/>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49" name="Diamond 48">
            <a:extLst>
              <a:ext uri="{FF2B5EF4-FFF2-40B4-BE49-F238E27FC236}">
                <a16:creationId xmlns:a16="http://schemas.microsoft.com/office/drawing/2014/main" id="{1ECEE413-F4ED-45AB-A3C6-4E89CF512FBF}"/>
              </a:ext>
            </a:extLst>
          </p:cNvPr>
          <p:cNvSpPr/>
          <p:nvPr/>
        </p:nvSpPr>
        <p:spPr>
          <a:xfrm>
            <a:off x="7010400" y="1073101"/>
            <a:ext cx="4267200" cy="426720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grpSp>
        <p:nvGrpSpPr>
          <p:cNvPr id="84" name="Group 83">
            <a:extLst>
              <a:ext uri="{FF2B5EF4-FFF2-40B4-BE49-F238E27FC236}">
                <a16:creationId xmlns:a16="http://schemas.microsoft.com/office/drawing/2014/main" id="{68A2BB0D-C8D8-4A68-B401-0E66ACA26FD4}"/>
              </a:ext>
            </a:extLst>
          </p:cNvPr>
          <p:cNvGrpSpPr/>
          <p:nvPr/>
        </p:nvGrpSpPr>
        <p:grpSpPr>
          <a:xfrm>
            <a:off x="13528675" y="7981950"/>
            <a:ext cx="354013" cy="352425"/>
            <a:chOff x="13528675" y="7981950"/>
            <a:chExt cx="354013" cy="352425"/>
          </a:xfrm>
          <a:solidFill>
            <a:schemeClr val="bg1"/>
          </a:solidFill>
        </p:grpSpPr>
        <p:sp>
          <p:nvSpPr>
            <p:cNvPr id="75" name="Freeform 5">
              <a:extLst>
                <a:ext uri="{FF2B5EF4-FFF2-40B4-BE49-F238E27FC236}">
                  <a16:creationId xmlns:a16="http://schemas.microsoft.com/office/drawing/2014/main" id="{71FF57B9-48EA-4F31-9001-E202BB9A925D}"/>
                </a:ext>
              </a:extLst>
            </p:cNvPr>
            <p:cNvSpPr>
              <a:spLocks noEditPoints="1"/>
            </p:cNvSpPr>
            <p:nvPr/>
          </p:nvSpPr>
          <p:spPr bwMode="auto">
            <a:xfrm>
              <a:off x="13614400" y="8067675"/>
              <a:ext cx="182563" cy="180975"/>
            </a:xfrm>
            <a:custGeom>
              <a:avLst/>
              <a:gdLst>
                <a:gd name="T0" fmla="*/ 320 w 640"/>
                <a:gd name="T1" fmla="*/ 0 h 639"/>
                <a:gd name="T2" fmla="*/ 0 w 640"/>
                <a:gd name="T3" fmla="*/ 320 h 639"/>
                <a:gd name="T4" fmla="*/ 320 w 640"/>
                <a:gd name="T5" fmla="*/ 639 h 639"/>
                <a:gd name="T6" fmla="*/ 640 w 640"/>
                <a:gd name="T7" fmla="*/ 320 h 639"/>
                <a:gd name="T8" fmla="*/ 320 w 640"/>
                <a:gd name="T9" fmla="*/ 0 h 639"/>
                <a:gd name="T10" fmla="*/ 320 w 640"/>
                <a:gd name="T11" fmla="*/ 504 h 639"/>
                <a:gd name="T12" fmla="*/ 135 w 640"/>
                <a:gd name="T13" fmla="*/ 320 h 639"/>
                <a:gd name="T14" fmla="*/ 320 w 640"/>
                <a:gd name="T15" fmla="*/ 135 h 639"/>
                <a:gd name="T16" fmla="*/ 504 w 640"/>
                <a:gd name="T17" fmla="*/ 320 h 639"/>
                <a:gd name="T18" fmla="*/ 320 w 640"/>
                <a:gd name="T19" fmla="*/ 504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0" h="639">
                  <a:moveTo>
                    <a:pt x="320" y="0"/>
                  </a:moveTo>
                  <a:cubicBezTo>
                    <a:pt x="144" y="0"/>
                    <a:pt x="0" y="144"/>
                    <a:pt x="0" y="320"/>
                  </a:cubicBezTo>
                  <a:cubicBezTo>
                    <a:pt x="0" y="496"/>
                    <a:pt x="144" y="639"/>
                    <a:pt x="320" y="639"/>
                  </a:cubicBezTo>
                  <a:cubicBezTo>
                    <a:pt x="496" y="639"/>
                    <a:pt x="640" y="496"/>
                    <a:pt x="640" y="320"/>
                  </a:cubicBezTo>
                  <a:cubicBezTo>
                    <a:pt x="640" y="144"/>
                    <a:pt x="496" y="0"/>
                    <a:pt x="320" y="0"/>
                  </a:cubicBezTo>
                  <a:close/>
                  <a:moveTo>
                    <a:pt x="320" y="504"/>
                  </a:moveTo>
                  <a:cubicBezTo>
                    <a:pt x="218" y="504"/>
                    <a:pt x="135" y="422"/>
                    <a:pt x="135" y="320"/>
                  </a:cubicBezTo>
                  <a:cubicBezTo>
                    <a:pt x="135" y="218"/>
                    <a:pt x="218" y="135"/>
                    <a:pt x="320" y="135"/>
                  </a:cubicBezTo>
                  <a:cubicBezTo>
                    <a:pt x="422" y="135"/>
                    <a:pt x="504" y="218"/>
                    <a:pt x="504" y="320"/>
                  </a:cubicBezTo>
                  <a:cubicBezTo>
                    <a:pt x="504" y="422"/>
                    <a:pt x="422" y="504"/>
                    <a:pt x="320"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6">
              <a:extLst>
                <a:ext uri="{FF2B5EF4-FFF2-40B4-BE49-F238E27FC236}">
                  <a16:creationId xmlns:a16="http://schemas.microsoft.com/office/drawing/2014/main" id="{9F2C04FF-EDB7-4F45-90EC-36F80663B889}"/>
                </a:ext>
              </a:extLst>
            </p:cNvPr>
            <p:cNvSpPr>
              <a:spLocks noChangeArrowheads="1"/>
            </p:cNvSpPr>
            <p:nvPr/>
          </p:nvSpPr>
          <p:spPr bwMode="auto">
            <a:xfrm>
              <a:off x="13777913" y="8043863"/>
              <a:ext cx="42863" cy="428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
              <a:extLst>
                <a:ext uri="{FF2B5EF4-FFF2-40B4-BE49-F238E27FC236}">
                  <a16:creationId xmlns:a16="http://schemas.microsoft.com/office/drawing/2014/main" id="{1D87A62E-9F37-42CC-A66C-5B951AA6ED43}"/>
                </a:ext>
              </a:extLst>
            </p:cNvPr>
            <p:cNvSpPr>
              <a:spLocks noEditPoints="1"/>
            </p:cNvSpPr>
            <p:nvPr/>
          </p:nvSpPr>
          <p:spPr bwMode="auto">
            <a:xfrm>
              <a:off x="13528675" y="7981950"/>
              <a:ext cx="354013" cy="352425"/>
            </a:xfrm>
            <a:custGeom>
              <a:avLst/>
              <a:gdLst>
                <a:gd name="T0" fmla="*/ 928 w 1241"/>
                <a:gd name="T1" fmla="*/ 0 h 1241"/>
                <a:gd name="T2" fmla="*/ 313 w 1241"/>
                <a:gd name="T3" fmla="*/ 0 h 1241"/>
                <a:gd name="T4" fmla="*/ 0 w 1241"/>
                <a:gd name="T5" fmla="*/ 313 h 1241"/>
                <a:gd name="T6" fmla="*/ 0 w 1241"/>
                <a:gd name="T7" fmla="*/ 928 h 1241"/>
                <a:gd name="T8" fmla="*/ 313 w 1241"/>
                <a:gd name="T9" fmla="*/ 1241 h 1241"/>
                <a:gd name="T10" fmla="*/ 928 w 1241"/>
                <a:gd name="T11" fmla="*/ 1241 h 1241"/>
                <a:gd name="T12" fmla="*/ 1241 w 1241"/>
                <a:gd name="T13" fmla="*/ 928 h 1241"/>
                <a:gd name="T14" fmla="*/ 1241 w 1241"/>
                <a:gd name="T15" fmla="*/ 313 h 1241"/>
                <a:gd name="T16" fmla="*/ 928 w 1241"/>
                <a:gd name="T17" fmla="*/ 0 h 1241"/>
                <a:gd name="T18" fmla="*/ 1106 w 1241"/>
                <a:gd name="T19" fmla="*/ 928 h 1241"/>
                <a:gd name="T20" fmla="*/ 928 w 1241"/>
                <a:gd name="T21" fmla="*/ 1106 h 1241"/>
                <a:gd name="T22" fmla="*/ 313 w 1241"/>
                <a:gd name="T23" fmla="*/ 1106 h 1241"/>
                <a:gd name="T24" fmla="*/ 135 w 1241"/>
                <a:gd name="T25" fmla="*/ 928 h 1241"/>
                <a:gd name="T26" fmla="*/ 135 w 1241"/>
                <a:gd name="T27" fmla="*/ 313 h 1241"/>
                <a:gd name="T28" fmla="*/ 313 w 1241"/>
                <a:gd name="T29" fmla="*/ 135 h 1241"/>
                <a:gd name="T30" fmla="*/ 928 w 1241"/>
                <a:gd name="T31" fmla="*/ 135 h 1241"/>
                <a:gd name="T32" fmla="*/ 1106 w 1241"/>
                <a:gd name="T33" fmla="*/ 313 h 1241"/>
                <a:gd name="T34" fmla="*/ 1106 w 1241"/>
                <a:gd name="T35" fmla="*/ 928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1" h="1241">
                  <a:moveTo>
                    <a:pt x="928" y="0"/>
                  </a:moveTo>
                  <a:cubicBezTo>
                    <a:pt x="313" y="0"/>
                    <a:pt x="313" y="0"/>
                    <a:pt x="313" y="0"/>
                  </a:cubicBezTo>
                  <a:cubicBezTo>
                    <a:pt x="141" y="0"/>
                    <a:pt x="0" y="141"/>
                    <a:pt x="0" y="313"/>
                  </a:cubicBezTo>
                  <a:cubicBezTo>
                    <a:pt x="0" y="928"/>
                    <a:pt x="0" y="928"/>
                    <a:pt x="0" y="928"/>
                  </a:cubicBezTo>
                  <a:cubicBezTo>
                    <a:pt x="0" y="1101"/>
                    <a:pt x="141" y="1241"/>
                    <a:pt x="313" y="1241"/>
                  </a:cubicBezTo>
                  <a:cubicBezTo>
                    <a:pt x="928" y="1241"/>
                    <a:pt x="928" y="1241"/>
                    <a:pt x="928" y="1241"/>
                  </a:cubicBezTo>
                  <a:cubicBezTo>
                    <a:pt x="1101" y="1241"/>
                    <a:pt x="1241" y="1101"/>
                    <a:pt x="1241" y="928"/>
                  </a:cubicBezTo>
                  <a:cubicBezTo>
                    <a:pt x="1241" y="313"/>
                    <a:pt x="1241" y="313"/>
                    <a:pt x="1241" y="313"/>
                  </a:cubicBezTo>
                  <a:cubicBezTo>
                    <a:pt x="1241" y="141"/>
                    <a:pt x="1101" y="0"/>
                    <a:pt x="928" y="0"/>
                  </a:cubicBezTo>
                  <a:close/>
                  <a:moveTo>
                    <a:pt x="1106" y="928"/>
                  </a:moveTo>
                  <a:cubicBezTo>
                    <a:pt x="1106" y="1027"/>
                    <a:pt x="1027" y="1106"/>
                    <a:pt x="928" y="1106"/>
                  </a:cubicBezTo>
                  <a:cubicBezTo>
                    <a:pt x="313" y="1106"/>
                    <a:pt x="313" y="1106"/>
                    <a:pt x="313" y="1106"/>
                  </a:cubicBezTo>
                  <a:cubicBezTo>
                    <a:pt x="215" y="1106"/>
                    <a:pt x="135" y="1026"/>
                    <a:pt x="135" y="928"/>
                  </a:cubicBezTo>
                  <a:cubicBezTo>
                    <a:pt x="135" y="313"/>
                    <a:pt x="135" y="313"/>
                    <a:pt x="135" y="313"/>
                  </a:cubicBezTo>
                  <a:cubicBezTo>
                    <a:pt x="135" y="215"/>
                    <a:pt x="215" y="135"/>
                    <a:pt x="313" y="135"/>
                  </a:cubicBezTo>
                  <a:cubicBezTo>
                    <a:pt x="928" y="135"/>
                    <a:pt x="928" y="135"/>
                    <a:pt x="928" y="135"/>
                  </a:cubicBezTo>
                  <a:cubicBezTo>
                    <a:pt x="1027" y="135"/>
                    <a:pt x="1106" y="215"/>
                    <a:pt x="1106" y="313"/>
                  </a:cubicBezTo>
                  <a:cubicBezTo>
                    <a:pt x="1106" y="928"/>
                    <a:pt x="1106" y="928"/>
                    <a:pt x="1106" y="9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7" name="Freeform 11">
            <a:extLst>
              <a:ext uri="{FF2B5EF4-FFF2-40B4-BE49-F238E27FC236}">
                <a16:creationId xmlns:a16="http://schemas.microsoft.com/office/drawing/2014/main" id="{6947A8B0-E2B5-4B36-8E54-9ED237699B69}"/>
              </a:ext>
            </a:extLst>
          </p:cNvPr>
          <p:cNvSpPr>
            <a:spLocks/>
          </p:cNvSpPr>
          <p:nvPr/>
        </p:nvSpPr>
        <p:spPr bwMode="auto">
          <a:xfrm>
            <a:off x="11469688" y="7980363"/>
            <a:ext cx="163512" cy="350837"/>
          </a:xfrm>
          <a:custGeom>
            <a:avLst/>
            <a:gdLst>
              <a:gd name="T0" fmla="*/ 1247 w 1299"/>
              <a:gd name="T1" fmla="*/ 1407 h 2819"/>
              <a:gd name="T2" fmla="*/ 862 w 1299"/>
              <a:gd name="T3" fmla="*/ 1407 h 2819"/>
              <a:gd name="T4" fmla="*/ 862 w 1299"/>
              <a:gd name="T5" fmla="*/ 2819 h 2819"/>
              <a:gd name="T6" fmla="*/ 278 w 1299"/>
              <a:gd name="T7" fmla="*/ 2819 h 2819"/>
              <a:gd name="T8" fmla="*/ 278 w 1299"/>
              <a:gd name="T9" fmla="*/ 1407 h 2819"/>
              <a:gd name="T10" fmla="*/ 0 w 1299"/>
              <a:gd name="T11" fmla="*/ 1407 h 2819"/>
              <a:gd name="T12" fmla="*/ 0 w 1299"/>
              <a:gd name="T13" fmla="*/ 910 h 2819"/>
              <a:gd name="T14" fmla="*/ 278 w 1299"/>
              <a:gd name="T15" fmla="*/ 910 h 2819"/>
              <a:gd name="T16" fmla="*/ 278 w 1299"/>
              <a:gd name="T17" fmla="*/ 589 h 2819"/>
              <a:gd name="T18" fmla="*/ 867 w 1299"/>
              <a:gd name="T19" fmla="*/ 0 h 2819"/>
              <a:gd name="T20" fmla="*/ 1299 w 1299"/>
              <a:gd name="T21" fmla="*/ 2 h 2819"/>
              <a:gd name="T22" fmla="*/ 1299 w 1299"/>
              <a:gd name="T23" fmla="*/ 483 h 2819"/>
              <a:gd name="T24" fmla="*/ 986 w 1299"/>
              <a:gd name="T25" fmla="*/ 483 h 2819"/>
              <a:gd name="T26" fmla="*/ 862 w 1299"/>
              <a:gd name="T27" fmla="*/ 619 h 2819"/>
              <a:gd name="T28" fmla="*/ 862 w 1299"/>
              <a:gd name="T29" fmla="*/ 911 h 2819"/>
              <a:gd name="T30" fmla="*/ 1298 w 1299"/>
              <a:gd name="T31" fmla="*/ 911 h 2819"/>
              <a:gd name="T32" fmla="*/ 1247 w 1299"/>
              <a:gd name="T33" fmla="*/ 1407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99" h="2819">
                <a:moveTo>
                  <a:pt x="1247" y="1407"/>
                </a:moveTo>
                <a:cubicBezTo>
                  <a:pt x="862" y="1407"/>
                  <a:pt x="862" y="1407"/>
                  <a:pt x="862" y="1407"/>
                </a:cubicBezTo>
                <a:cubicBezTo>
                  <a:pt x="862" y="2819"/>
                  <a:pt x="862" y="2819"/>
                  <a:pt x="862" y="2819"/>
                </a:cubicBezTo>
                <a:cubicBezTo>
                  <a:pt x="278" y="2819"/>
                  <a:pt x="278" y="2819"/>
                  <a:pt x="278" y="2819"/>
                </a:cubicBezTo>
                <a:cubicBezTo>
                  <a:pt x="278" y="1407"/>
                  <a:pt x="278" y="1407"/>
                  <a:pt x="278" y="1407"/>
                </a:cubicBezTo>
                <a:cubicBezTo>
                  <a:pt x="0" y="1407"/>
                  <a:pt x="0" y="1407"/>
                  <a:pt x="0" y="1407"/>
                </a:cubicBezTo>
                <a:cubicBezTo>
                  <a:pt x="0" y="910"/>
                  <a:pt x="0" y="910"/>
                  <a:pt x="0" y="910"/>
                </a:cubicBezTo>
                <a:cubicBezTo>
                  <a:pt x="278" y="910"/>
                  <a:pt x="278" y="910"/>
                  <a:pt x="278" y="910"/>
                </a:cubicBezTo>
                <a:cubicBezTo>
                  <a:pt x="278" y="589"/>
                  <a:pt x="278" y="589"/>
                  <a:pt x="278" y="589"/>
                </a:cubicBezTo>
                <a:cubicBezTo>
                  <a:pt x="278" y="360"/>
                  <a:pt x="387" y="0"/>
                  <a:pt x="867" y="0"/>
                </a:cubicBezTo>
                <a:cubicBezTo>
                  <a:pt x="1299" y="2"/>
                  <a:pt x="1299" y="2"/>
                  <a:pt x="1299" y="2"/>
                </a:cubicBezTo>
                <a:cubicBezTo>
                  <a:pt x="1299" y="483"/>
                  <a:pt x="1299" y="483"/>
                  <a:pt x="1299" y="483"/>
                </a:cubicBezTo>
                <a:cubicBezTo>
                  <a:pt x="986" y="483"/>
                  <a:pt x="986" y="483"/>
                  <a:pt x="986" y="483"/>
                </a:cubicBezTo>
                <a:cubicBezTo>
                  <a:pt x="934" y="483"/>
                  <a:pt x="862" y="509"/>
                  <a:pt x="862" y="619"/>
                </a:cubicBezTo>
                <a:cubicBezTo>
                  <a:pt x="862" y="911"/>
                  <a:pt x="862" y="911"/>
                  <a:pt x="862" y="911"/>
                </a:cubicBezTo>
                <a:cubicBezTo>
                  <a:pt x="1298" y="911"/>
                  <a:pt x="1298" y="911"/>
                  <a:pt x="1298" y="911"/>
                </a:cubicBezTo>
                <a:lnTo>
                  <a:pt x="1247" y="140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15">
            <a:extLst>
              <a:ext uri="{FF2B5EF4-FFF2-40B4-BE49-F238E27FC236}">
                <a16:creationId xmlns:a16="http://schemas.microsoft.com/office/drawing/2014/main" id="{495A962C-A13A-48FA-94C1-02EC4C669A37}"/>
              </a:ext>
            </a:extLst>
          </p:cNvPr>
          <p:cNvSpPr>
            <a:spLocks/>
          </p:cNvSpPr>
          <p:nvPr/>
        </p:nvSpPr>
        <p:spPr bwMode="auto">
          <a:xfrm>
            <a:off x="15644813" y="7983538"/>
            <a:ext cx="430212" cy="347662"/>
          </a:xfrm>
          <a:custGeom>
            <a:avLst/>
            <a:gdLst>
              <a:gd name="T0" fmla="*/ 2516 w 2516"/>
              <a:gd name="T1" fmla="*/ 242 h 2045"/>
              <a:gd name="T2" fmla="*/ 2220 w 2516"/>
              <a:gd name="T3" fmla="*/ 324 h 2045"/>
              <a:gd name="T4" fmla="*/ 2447 w 2516"/>
              <a:gd name="T5" fmla="*/ 38 h 2045"/>
              <a:gd name="T6" fmla="*/ 2119 w 2516"/>
              <a:gd name="T7" fmla="*/ 163 h 2045"/>
              <a:gd name="T8" fmla="*/ 1742 w 2516"/>
              <a:gd name="T9" fmla="*/ 0 h 2045"/>
              <a:gd name="T10" fmla="*/ 1225 w 2516"/>
              <a:gd name="T11" fmla="*/ 517 h 2045"/>
              <a:gd name="T12" fmla="*/ 1239 w 2516"/>
              <a:gd name="T13" fmla="*/ 634 h 2045"/>
              <a:gd name="T14" fmla="*/ 175 w 2516"/>
              <a:gd name="T15" fmla="*/ 95 h 2045"/>
              <a:gd name="T16" fmla="*/ 105 w 2516"/>
              <a:gd name="T17" fmla="*/ 354 h 2045"/>
              <a:gd name="T18" fmla="*/ 334 w 2516"/>
              <a:gd name="T19" fmla="*/ 784 h 2045"/>
              <a:gd name="T20" fmla="*/ 101 w 2516"/>
              <a:gd name="T21" fmla="*/ 719 h 2045"/>
              <a:gd name="T22" fmla="*/ 101 w 2516"/>
              <a:gd name="T23" fmla="*/ 726 h 2045"/>
              <a:gd name="T24" fmla="*/ 515 w 2516"/>
              <a:gd name="T25" fmla="*/ 1232 h 2045"/>
              <a:gd name="T26" fmla="*/ 379 w 2516"/>
              <a:gd name="T27" fmla="*/ 1250 h 2045"/>
              <a:gd name="T28" fmla="*/ 282 w 2516"/>
              <a:gd name="T29" fmla="*/ 1241 h 2045"/>
              <a:gd name="T30" fmla="*/ 764 w 2516"/>
              <a:gd name="T31" fmla="*/ 1600 h 2045"/>
              <a:gd name="T32" fmla="*/ 123 w 2516"/>
              <a:gd name="T33" fmla="*/ 1821 h 2045"/>
              <a:gd name="T34" fmla="*/ 0 w 2516"/>
              <a:gd name="T35" fmla="*/ 1813 h 2045"/>
              <a:gd name="T36" fmla="*/ 791 w 2516"/>
              <a:gd name="T37" fmla="*/ 2045 h 2045"/>
              <a:gd name="T38" fmla="*/ 2260 w 2516"/>
              <a:gd name="T39" fmla="*/ 576 h 2045"/>
              <a:gd name="T40" fmla="*/ 2258 w 2516"/>
              <a:gd name="T41" fmla="*/ 510 h 2045"/>
              <a:gd name="T42" fmla="*/ 2516 w 2516"/>
              <a:gd name="T43" fmla="*/ 242 h 2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16" h="2045">
                <a:moveTo>
                  <a:pt x="2516" y="242"/>
                </a:moveTo>
                <a:cubicBezTo>
                  <a:pt x="2424" y="283"/>
                  <a:pt x="2324" y="311"/>
                  <a:pt x="2220" y="324"/>
                </a:cubicBezTo>
                <a:cubicBezTo>
                  <a:pt x="2326" y="260"/>
                  <a:pt x="2408" y="159"/>
                  <a:pt x="2447" y="38"/>
                </a:cubicBezTo>
                <a:cubicBezTo>
                  <a:pt x="2347" y="97"/>
                  <a:pt x="2236" y="140"/>
                  <a:pt x="2119" y="163"/>
                </a:cubicBezTo>
                <a:cubicBezTo>
                  <a:pt x="2025" y="63"/>
                  <a:pt x="1890" y="0"/>
                  <a:pt x="1742" y="0"/>
                </a:cubicBezTo>
                <a:cubicBezTo>
                  <a:pt x="1457" y="0"/>
                  <a:pt x="1225" y="231"/>
                  <a:pt x="1225" y="517"/>
                </a:cubicBezTo>
                <a:cubicBezTo>
                  <a:pt x="1225" y="557"/>
                  <a:pt x="1230" y="596"/>
                  <a:pt x="1239" y="634"/>
                </a:cubicBezTo>
                <a:cubicBezTo>
                  <a:pt x="810" y="613"/>
                  <a:pt x="429" y="407"/>
                  <a:pt x="175" y="95"/>
                </a:cubicBezTo>
                <a:cubicBezTo>
                  <a:pt x="130" y="171"/>
                  <a:pt x="105" y="260"/>
                  <a:pt x="105" y="354"/>
                </a:cubicBezTo>
                <a:cubicBezTo>
                  <a:pt x="105" y="533"/>
                  <a:pt x="196" y="691"/>
                  <a:pt x="334" y="784"/>
                </a:cubicBezTo>
                <a:cubicBezTo>
                  <a:pt x="250" y="781"/>
                  <a:pt x="170" y="758"/>
                  <a:pt x="101" y="719"/>
                </a:cubicBezTo>
                <a:cubicBezTo>
                  <a:pt x="101" y="722"/>
                  <a:pt x="101" y="724"/>
                  <a:pt x="101" y="726"/>
                </a:cubicBezTo>
                <a:cubicBezTo>
                  <a:pt x="101" y="976"/>
                  <a:pt x="279" y="1185"/>
                  <a:pt x="515" y="1232"/>
                </a:cubicBezTo>
                <a:cubicBezTo>
                  <a:pt x="471" y="1244"/>
                  <a:pt x="426" y="1250"/>
                  <a:pt x="379" y="1250"/>
                </a:cubicBezTo>
                <a:cubicBezTo>
                  <a:pt x="345" y="1250"/>
                  <a:pt x="313" y="1247"/>
                  <a:pt x="282" y="1241"/>
                </a:cubicBezTo>
                <a:cubicBezTo>
                  <a:pt x="347" y="1446"/>
                  <a:pt x="538" y="1595"/>
                  <a:pt x="764" y="1600"/>
                </a:cubicBezTo>
                <a:cubicBezTo>
                  <a:pt x="587" y="1738"/>
                  <a:pt x="365" y="1821"/>
                  <a:pt x="123" y="1821"/>
                </a:cubicBezTo>
                <a:cubicBezTo>
                  <a:pt x="81" y="1821"/>
                  <a:pt x="40" y="1818"/>
                  <a:pt x="0" y="1813"/>
                </a:cubicBezTo>
                <a:cubicBezTo>
                  <a:pt x="228" y="1960"/>
                  <a:pt x="499" y="2045"/>
                  <a:pt x="791" y="2045"/>
                </a:cubicBezTo>
                <a:cubicBezTo>
                  <a:pt x="1741" y="2045"/>
                  <a:pt x="2260" y="1259"/>
                  <a:pt x="2260" y="576"/>
                </a:cubicBezTo>
                <a:cubicBezTo>
                  <a:pt x="2260" y="554"/>
                  <a:pt x="2259" y="532"/>
                  <a:pt x="2258" y="510"/>
                </a:cubicBezTo>
                <a:cubicBezTo>
                  <a:pt x="2359" y="437"/>
                  <a:pt x="2447" y="346"/>
                  <a:pt x="2516" y="2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Picture Placeholder 5">
            <a:extLst>
              <a:ext uri="{FF2B5EF4-FFF2-40B4-BE49-F238E27FC236}">
                <a16:creationId xmlns:a16="http://schemas.microsoft.com/office/drawing/2014/main" id="{9934FF11-C004-4E31-BF59-1E717512CBE4}"/>
              </a:ext>
            </a:extLst>
          </p:cNvPr>
          <p:cNvSpPr>
            <a:spLocks noGrp="1"/>
          </p:cNvSpPr>
          <p:nvPr>
            <p:ph type="pic" sz="quarter" idx="15"/>
          </p:nvPr>
        </p:nvSpPr>
        <p:spPr/>
      </p:sp>
    </p:spTree>
    <p:extLst>
      <p:ext uri="{BB962C8B-B14F-4D97-AF65-F5344CB8AC3E}">
        <p14:creationId xmlns:p14="http://schemas.microsoft.com/office/powerpoint/2010/main" val="2257663434"/>
      </p:ext>
    </p:extLst>
  </p:cSld>
  <p:clrMapOvr>
    <a:masterClrMapping/>
  </p:clrMapOvr>
  <p:transition spd="slow">
    <p:push dir="u"/>
  </p:transition>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A6A78847-5C45-4057-A506-A1307F49F438}"/>
              </a:ext>
            </a:extLst>
          </p:cNvPr>
          <p:cNvSpPr>
            <a:spLocks noGrp="1"/>
          </p:cNvSpPr>
          <p:nvPr>
            <p:ph type="pic" sz="quarter" idx="20"/>
          </p:nvPr>
        </p:nvSpPr>
        <p:spPr/>
      </p:sp>
      <p:sp>
        <p:nvSpPr>
          <p:cNvPr id="35" name="Rectangle 34">
            <a:extLst>
              <a:ext uri="{FF2B5EF4-FFF2-40B4-BE49-F238E27FC236}">
                <a16:creationId xmlns:a16="http://schemas.microsoft.com/office/drawing/2014/main" id="{80A497E6-8AB2-48F1-9CF4-5C47E87ACF9F}"/>
              </a:ext>
            </a:extLst>
          </p:cNvPr>
          <p:cNvSpPr/>
          <p:nvPr/>
        </p:nvSpPr>
        <p:spPr>
          <a:xfrm flipV="1">
            <a:off x="9144001" y="0"/>
            <a:ext cx="9143999" cy="10287000"/>
          </a:xfrm>
          <a:prstGeom prst="rect">
            <a:avLst/>
          </a:prstGeom>
          <a:gradFill flip="none" rotWithShape="1">
            <a:gsLst>
              <a:gs pos="0">
                <a:schemeClr val="tx2">
                  <a:alpha val="0"/>
                </a:schemeClr>
              </a:gs>
              <a:gs pos="46000">
                <a:schemeClr val="tx2">
                  <a:alpha val="40000"/>
                </a:schemeClr>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276735AF-E8AF-46D4-AD59-C35B26D2B7EF}"/>
              </a:ext>
            </a:extLst>
          </p:cNvPr>
          <p:cNvSpPr/>
          <p:nvPr/>
        </p:nvSpPr>
        <p:spPr>
          <a:xfrm rot="10800000" flipV="1">
            <a:off x="-1" y="3429000"/>
            <a:ext cx="5714999" cy="3429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Graphic 51">
            <a:extLst>
              <a:ext uri="{FF2B5EF4-FFF2-40B4-BE49-F238E27FC236}">
                <a16:creationId xmlns:a16="http://schemas.microsoft.com/office/drawing/2014/main" id="{85C98A51-40F0-4407-85EB-C334492CE3C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4067428" y="4051371"/>
            <a:ext cx="1153522" cy="1153522"/>
          </a:xfrm>
          <a:prstGeom prst="rect">
            <a:avLst/>
          </a:prstGeom>
        </p:spPr>
      </p:pic>
      <p:grpSp>
        <p:nvGrpSpPr>
          <p:cNvPr id="3" name="Group 2">
            <a:extLst>
              <a:ext uri="{FF2B5EF4-FFF2-40B4-BE49-F238E27FC236}">
                <a16:creationId xmlns:a16="http://schemas.microsoft.com/office/drawing/2014/main" id="{992FAA79-D693-423D-9877-B64B7E5E55C6}"/>
              </a:ext>
            </a:extLst>
          </p:cNvPr>
          <p:cNvGrpSpPr/>
          <p:nvPr/>
        </p:nvGrpSpPr>
        <p:grpSpPr>
          <a:xfrm>
            <a:off x="839802" y="850664"/>
            <a:ext cx="4267201" cy="1727672"/>
            <a:chOff x="926983" y="2404258"/>
            <a:chExt cx="5794407" cy="1727672"/>
          </a:xfrm>
        </p:grpSpPr>
        <p:sp>
          <p:nvSpPr>
            <p:cNvPr id="72" name="Subtitle 2">
              <a:extLst>
                <a:ext uri="{FF2B5EF4-FFF2-40B4-BE49-F238E27FC236}">
                  <a16:creationId xmlns:a16="http://schemas.microsoft.com/office/drawing/2014/main" id="{31882CD2-C79D-4CDE-BA71-7479A55AB340}"/>
                </a:ext>
              </a:extLst>
            </p:cNvPr>
            <p:cNvSpPr txBox="1">
              <a:spLocks/>
            </p:cNvSpPr>
            <p:nvPr/>
          </p:nvSpPr>
          <p:spPr>
            <a:xfrm>
              <a:off x="926983" y="3206701"/>
              <a:ext cx="5794407" cy="9252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50000"/>
                </a:lnSpc>
                <a:buNone/>
              </a:pPr>
              <a:r>
                <a:rPr lang="en-US" sz="3200" b="1" dirty="0">
                  <a:solidFill>
                    <a:schemeClr val="accent5"/>
                  </a:solidFill>
                </a:rPr>
                <a:t>Marketing Officer</a:t>
              </a:r>
            </a:p>
          </p:txBody>
        </p:sp>
        <p:sp>
          <p:nvSpPr>
            <p:cNvPr id="73" name="Subtitle 2">
              <a:extLst>
                <a:ext uri="{FF2B5EF4-FFF2-40B4-BE49-F238E27FC236}">
                  <a16:creationId xmlns:a16="http://schemas.microsoft.com/office/drawing/2014/main" id="{8045F452-DDC6-4F60-91CA-857E8F22DC54}"/>
                </a:ext>
              </a:extLst>
            </p:cNvPr>
            <p:cNvSpPr txBox="1">
              <a:spLocks/>
            </p:cNvSpPr>
            <p:nvPr/>
          </p:nvSpPr>
          <p:spPr>
            <a:xfrm>
              <a:off x="926983" y="2404258"/>
              <a:ext cx="5794407" cy="925229"/>
            </a:xfrm>
            <a:prstGeom prst="rect">
              <a:avLst/>
            </a:prstGeom>
          </p:spPr>
          <p:txBody>
            <a:bodyPr vert="horz" lIns="91440" tIns="45720" rIns="91440" bIns="45720" rtlCol="0" anchor="b">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00000"/>
                </a:lnSpc>
                <a:buNone/>
              </a:pPr>
              <a:r>
                <a:rPr lang="en-US" sz="3600" b="1" dirty="0">
                  <a:solidFill>
                    <a:schemeClr val="bg1">
                      <a:lumMod val="95000"/>
                    </a:schemeClr>
                  </a:solidFill>
                  <a:latin typeface="+mj-lt"/>
                </a:rPr>
                <a:t>Samantha William</a:t>
              </a:r>
            </a:p>
          </p:txBody>
        </p:sp>
      </p:grpSp>
      <p:sp>
        <p:nvSpPr>
          <p:cNvPr id="53" name="Subtitle 2">
            <a:extLst>
              <a:ext uri="{FF2B5EF4-FFF2-40B4-BE49-F238E27FC236}">
                <a16:creationId xmlns:a16="http://schemas.microsoft.com/office/drawing/2014/main" id="{54B72D8D-9EE7-4F2F-BE7E-A52E5B0769E5}"/>
              </a:ext>
            </a:extLst>
          </p:cNvPr>
          <p:cNvSpPr txBox="1">
            <a:spLocks/>
          </p:cNvSpPr>
          <p:nvPr/>
        </p:nvSpPr>
        <p:spPr>
          <a:xfrm>
            <a:off x="10210000" y="824712"/>
            <a:ext cx="7012002" cy="1779576"/>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5400" b="1" dirty="0">
                <a:solidFill>
                  <a:schemeClr val="bg1"/>
                </a:solidFill>
                <a:latin typeface="+mj-lt"/>
              </a:rPr>
              <a:t>Teamwork is Always Important</a:t>
            </a:r>
          </a:p>
        </p:txBody>
      </p:sp>
      <p:sp>
        <p:nvSpPr>
          <p:cNvPr id="54" name="Subtitle 2">
            <a:extLst>
              <a:ext uri="{FF2B5EF4-FFF2-40B4-BE49-F238E27FC236}">
                <a16:creationId xmlns:a16="http://schemas.microsoft.com/office/drawing/2014/main" id="{C03AE38F-8DA8-4F08-B406-5A0F4AACC155}"/>
              </a:ext>
            </a:extLst>
          </p:cNvPr>
          <p:cNvSpPr txBox="1">
            <a:spLocks/>
          </p:cNvSpPr>
          <p:nvPr/>
        </p:nvSpPr>
        <p:spPr>
          <a:xfrm>
            <a:off x="14123670" y="4493446"/>
            <a:ext cx="3737610" cy="302777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bg1">
                    <a:lumMod val="95000"/>
                  </a:schemeClr>
                </a:solidFill>
              </a:rPr>
              <a:t>You have freedom here. The only guide is your heart.</a:t>
            </a:r>
          </a:p>
          <a:p>
            <a:pPr marL="0" indent="0" algn="just">
              <a:lnSpc>
                <a:spcPct val="150000"/>
              </a:lnSpc>
              <a:buNone/>
            </a:pPr>
            <a:r>
              <a:rPr lang="en-US" sz="2000" dirty="0">
                <a:solidFill>
                  <a:schemeClr val="bg1">
                    <a:lumMod val="95000"/>
                  </a:schemeClr>
                </a:solidFill>
              </a:rPr>
              <a:t>Trees grow in all kinds of ways. They're not all perfectly straight. </a:t>
            </a:r>
          </a:p>
        </p:txBody>
      </p:sp>
      <p:sp>
        <p:nvSpPr>
          <p:cNvPr id="33" name="Subtitle 2">
            <a:extLst>
              <a:ext uri="{FF2B5EF4-FFF2-40B4-BE49-F238E27FC236}">
                <a16:creationId xmlns:a16="http://schemas.microsoft.com/office/drawing/2014/main" id="{64C92013-E0E5-4A16-9CA6-C16635F7D46C}"/>
              </a:ext>
            </a:extLst>
          </p:cNvPr>
          <p:cNvSpPr txBox="1">
            <a:spLocks/>
          </p:cNvSpPr>
          <p:nvPr/>
        </p:nvSpPr>
        <p:spPr>
          <a:xfrm>
            <a:off x="14123670" y="8765422"/>
            <a:ext cx="3098329" cy="9252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3200" b="1" dirty="0">
                <a:solidFill>
                  <a:schemeClr val="accent5"/>
                </a:solidFill>
              </a:rPr>
              <a:t>Leader</a:t>
            </a:r>
          </a:p>
        </p:txBody>
      </p:sp>
      <p:sp>
        <p:nvSpPr>
          <p:cNvPr id="34" name="Subtitle 2">
            <a:extLst>
              <a:ext uri="{FF2B5EF4-FFF2-40B4-BE49-F238E27FC236}">
                <a16:creationId xmlns:a16="http://schemas.microsoft.com/office/drawing/2014/main" id="{F9A35810-A401-4F1F-BAF5-2536E10ADF04}"/>
              </a:ext>
            </a:extLst>
          </p:cNvPr>
          <p:cNvSpPr txBox="1">
            <a:spLocks/>
          </p:cNvSpPr>
          <p:nvPr/>
        </p:nvSpPr>
        <p:spPr>
          <a:xfrm>
            <a:off x="14123670" y="6753309"/>
            <a:ext cx="3737610" cy="2012113"/>
          </a:xfrm>
          <a:prstGeom prst="rect">
            <a:avLst/>
          </a:prstGeom>
        </p:spPr>
        <p:txBody>
          <a:bodyPr vert="horz" lIns="91440" tIns="45720" rIns="91440" bIns="45720" rtlCol="0" anchor="b">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600" b="1" dirty="0">
                <a:solidFill>
                  <a:schemeClr val="bg1">
                    <a:lumMod val="95000"/>
                  </a:schemeClr>
                </a:solidFill>
                <a:latin typeface="+mj-lt"/>
              </a:rPr>
              <a:t>Robert Johnson</a:t>
            </a:r>
          </a:p>
        </p:txBody>
      </p:sp>
      <p:grpSp>
        <p:nvGrpSpPr>
          <p:cNvPr id="41" name="Group 40">
            <a:extLst>
              <a:ext uri="{FF2B5EF4-FFF2-40B4-BE49-F238E27FC236}">
                <a16:creationId xmlns:a16="http://schemas.microsoft.com/office/drawing/2014/main" id="{288CEA81-F688-4DD8-B1A8-79074DD78D12}"/>
              </a:ext>
            </a:extLst>
          </p:cNvPr>
          <p:cNvGrpSpPr/>
          <p:nvPr/>
        </p:nvGrpSpPr>
        <p:grpSpPr>
          <a:xfrm>
            <a:off x="839801" y="4279664"/>
            <a:ext cx="4267201" cy="1727672"/>
            <a:chOff x="926983" y="2404258"/>
            <a:chExt cx="5794407" cy="1727672"/>
          </a:xfrm>
        </p:grpSpPr>
        <p:sp>
          <p:nvSpPr>
            <p:cNvPr id="42" name="Subtitle 2">
              <a:extLst>
                <a:ext uri="{FF2B5EF4-FFF2-40B4-BE49-F238E27FC236}">
                  <a16:creationId xmlns:a16="http://schemas.microsoft.com/office/drawing/2014/main" id="{74F1ACA2-F1CE-4A0E-BA3B-DAC622F17F47}"/>
                </a:ext>
              </a:extLst>
            </p:cNvPr>
            <p:cNvSpPr txBox="1">
              <a:spLocks/>
            </p:cNvSpPr>
            <p:nvPr/>
          </p:nvSpPr>
          <p:spPr>
            <a:xfrm>
              <a:off x="926983" y="3206701"/>
              <a:ext cx="5794407" cy="9252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50000"/>
                </a:lnSpc>
                <a:buNone/>
              </a:pPr>
              <a:r>
                <a:rPr lang="en-US" sz="3200" b="1" dirty="0">
                  <a:solidFill>
                    <a:schemeClr val="accent5"/>
                  </a:solidFill>
                </a:rPr>
                <a:t>Sales Staff</a:t>
              </a:r>
            </a:p>
          </p:txBody>
        </p:sp>
        <p:sp>
          <p:nvSpPr>
            <p:cNvPr id="43" name="Subtitle 2">
              <a:extLst>
                <a:ext uri="{FF2B5EF4-FFF2-40B4-BE49-F238E27FC236}">
                  <a16:creationId xmlns:a16="http://schemas.microsoft.com/office/drawing/2014/main" id="{8A4EB609-E47C-4A63-90C9-3A0E0CBD10C7}"/>
                </a:ext>
              </a:extLst>
            </p:cNvPr>
            <p:cNvSpPr txBox="1">
              <a:spLocks/>
            </p:cNvSpPr>
            <p:nvPr/>
          </p:nvSpPr>
          <p:spPr>
            <a:xfrm>
              <a:off x="926983" y="2404258"/>
              <a:ext cx="5794407" cy="925229"/>
            </a:xfrm>
            <a:prstGeom prst="rect">
              <a:avLst/>
            </a:prstGeom>
          </p:spPr>
          <p:txBody>
            <a:bodyPr vert="horz" lIns="91440" tIns="45720" rIns="91440" bIns="45720" rtlCol="0" anchor="b">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00000"/>
                </a:lnSpc>
                <a:buNone/>
              </a:pPr>
              <a:r>
                <a:rPr lang="en-US" sz="3600" b="1" dirty="0">
                  <a:solidFill>
                    <a:schemeClr val="bg1">
                      <a:lumMod val="95000"/>
                    </a:schemeClr>
                  </a:solidFill>
                  <a:latin typeface="+mj-lt"/>
                </a:rPr>
                <a:t>Samantha William</a:t>
              </a:r>
            </a:p>
          </p:txBody>
        </p:sp>
      </p:grpSp>
      <p:grpSp>
        <p:nvGrpSpPr>
          <p:cNvPr id="44" name="Group 43">
            <a:extLst>
              <a:ext uri="{FF2B5EF4-FFF2-40B4-BE49-F238E27FC236}">
                <a16:creationId xmlns:a16="http://schemas.microsoft.com/office/drawing/2014/main" id="{A1C63AF6-8BB2-4851-AF05-AD3620BD54F6}"/>
              </a:ext>
            </a:extLst>
          </p:cNvPr>
          <p:cNvGrpSpPr/>
          <p:nvPr/>
        </p:nvGrpSpPr>
        <p:grpSpPr>
          <a:xfrm>
            <a:off x="839800" y="7708664"/>
            <a:ext cx="4267201" cy="1727672"/>
            <a:chOff x="926983" y="2404258"/>
            <a:chExt cx="5794407" cy="1727672"/>
          </a:xfrm>
        </p:grpSpPr>
        <p:sp>
          <p:nvSpPr>
            <p:cNvPr id="45" name="Subtitle 2">
              <a:extLst>
                <a:ext uri="{FF2B5EF4-FFF2-40B4-BE49-F238E27FC236}">
                  <a16:creationId xmlns:a16="http://schemas.microsoft.com/office/drawing/2014/main" id="{4B018D11-FA50-4FB2-9643-001B60B80A11}"/>
                </a:ext>
              </a:extLst>
            </p:cNvPr>
            <p:cNvSpPr txBox="1">
              <a:spLocks/>
            </p:cNvSpPr>
            <p:nvPr/>
          </p:nvSpPr>
          <p:spPr>
            <a:xfrm>
              <a:off x="926983" y="3206701"/>
              <a:ext cx="5794407" cy="92522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50000"/>
                </a:lnSpc>
                <a:buNone/>
              </a:pPr>
              <a:r>
                <a:rPr lang="en-US" sz="3200" b="1" dirty="0">
                  <a:solidFill>
                    <a:schemeClr val="accent5"/>
                  </a:solidFill>
                </a:rPr>
                <a:t>Finance Officer</a:t>
              </a:r>
            </a:p>
          </p:txBody>
        </p:sp>
        <p:sp>
          <p:nvSpPr>
            <p:cNvPr id="46" name="Subtitle 2">
              <a:extLst>
                <a:ext uri="{FF2B5EF4-FFF2-40B4-BE49-F238E27FC236}">
                  <a16:creationId xmlns:a16="http://schemas.microsoft.com/office/drawing/2014/main" id="{331B7820-EE0F-49F7-A17B-0D5FDB1F5D9A}"/>
                </a:ext>
              </a:extLst>
            </p:cNvPr>
            <p:cNvSpPr txBox="1">
              <a:spLocks/>
            </p:cNvSpPr>
            <p:nvPr/>
          </p:nvSpPr>
          <p:spPr>
            <a:xfrm>
              <a:off x="926983" y="2404258"/>
              <a:ext cx="5794407" cy="925229"/>
            </a:xfrm>
            <a:prstGeom prst="rect">
              <a:avLst/>
            </a:prstGeom>
          </p:spPr>
          <p:txBody>
            <a:bodyPr vert="horz" lIns="91440" tIns="45720" rIns="91440" bIns="45720" rtlCol="0" anchor="b">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00000"/>
                </a:lnSpc>
                <a:buNone/>
              </a:pPr>
              <a:r>
                <a:rPr lang="en-US" sz="3600" b="1" dirty="0">
                  <a:solidFill>
                    <a:schemeClr val="bg1">
                      <a:lumMod val="95000"/>
                    </a:schemeClr>
                  </a:solidFill>
                  <a:latin typeface="+mj-lt"/>
                </a:rPr>
                <a:t>Samantha William</a:t>
              </a:r>
            </a:p>
          </p:txBody>
        </p:sp>
      </p:grpSp>
      <p:sp>
        <p:nvSpPr>
          <p:cNvPr id="71" name="Rectangle 70">
            <a:extLst>
              <a:ext uri="{FF2B5EF4-FFF2-40B4-BE49-F238E27FC236}">
                <a16:creationId xmlns:a16="http://schemas.microsoft.com/office/drawing/2014/main" id="{E3985857-D294-4874-8A54-FF6F867F2AB4}"/>
              </a:ext>
            </a:extLst>
          </p:cNvPr>
          <p:cNvSpPr/>
          <p:nvPr/>
        </p:nvSpPr>
        <p:spPr>
          <a:xfrm rot="10800000" flipV="1">
            <a:off x="14268450" y="7662945"/>
            <a:ext cx="826294"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icture Placeholder 3">
            <a:extLst>
              <a:ext uri="{FF2B5EF4-FFF2-40B4-BE49-F238E27FC236}">
                <a16:creationId xmlns:a16="http://schemas.microsoft.com/office/drawing/2014/main" id="{71517FAC-41E2-453F-B452-D4DD4FE75117}"/>
              </a:ext>
            </a:extLst>
          </p:cNvPr>
          <p:cNvSpPr>
            <a:spLocks noGrp="1"/>
          </p:cNvSpPr>
          <p:nvPr>
            <p:ph type="pic" sz="quarter" idx="19"/>
          </p:nvPr>
        </p:nvSpPr>
        <p:spPr/>
      </p:sp>
      <p:sp>
        <p:nvSpPr>
          <p:cNvPr id="6" name="Picture Placeholder 5">
            <a:extLst>
              <a:ext uri="{FF2B5EF4-FFF2-40B4-BE49-F238E27FC236}">
                <a16:creationId xmlns:a16="http://schemas.microsoft.com/office/drawing/2014/main" id="{17AE03BF-2985-4FDB-964A-BA1F8F1A18B1}"/>
              </a:ext>
            </a:extLst>
          </p:cNvPr>
          <p:cNvSpPr>
            <a:spLocks noGrp="1"/>
          </p:cNvSpPr>
          <p:nvPr>
            <p:ph type="pic" sz="quarter" idx="22"/>
          </p:nvPr>
        </p:nvSpPr>
        <p:spPr/>
      </p:sp>
      <p:sp>
        <p:nvSpPr>
          <p:cNvPr id="8" name="Picture Placeholder 7">
            <a:extLst>
              <a:ext uri="{FF2B5EF4-FFF2-40B4-BE49-F238E27FC236}">
                <a16:creationId xmlns:a16="http://schemas.microsoft.com/office/drawing/2014/main" id="{450B6CD5-32D3-4F98-86BC-FFB2701326EE}"/>
              </a:ext>
            </a:extLst>
          </p:cNvPr>
          <p:cNvSpPr>
            <a:spLocks noGrp="1"/>
          </p:cNvSpPr>
          <p:nvPr>
            <p:ph type="pic" sz="quarter" idx="21"/>
          </p:nvPr>
        </p:nvSpPr>
        <p:spPr/>
      </p:sp>
      <p:sp>
        <p:nvSpPr>
          <p:cNvPr id="12" name="Picture Placeholder 11">
            <a:extLst>
              <a:ext uri="{FF2B5EF4-FFF2-40B4-BE49-F238E27FC236}">
                <a16:creationId xmlns:a16="http://schemas.microsoft.com/office/drawing/2014/main" id="{833B00F2-AEC0-405A-8FB7-993ED9F31E2E}"/>
              </a:ext>
            </a:extLst>
          </p:cNvPr>
          <p:cNvSpPr>
            <a:spLocks noGrp="1"/>
          </p:cNvSpPr>
          <p:nvPr>
            <p:ph type="pic" sz="quarter" idx="23"/>
          </p:nvPr>
        </p:nvSpPr>
        <p:spPr/>
      </p:sp>
    </p:spTree>
    <p:extLst>
      <p:ext uri="{BB962C8B-B14F-4D97-AF65-F5344CB8AC3E}">
        <p14:creationId xmlns:p14="http://schemas.microsoft.com/office/powerpoint/2010/main" val="4256158037"/>
      </p:ext>
    </p:extLst>
  </p:cSld>
  <p:clrMapOvr>
    <a:masterClrMapping/>
  </p:clrMapOvr>
  <p:transition spd="slow">
    <p:push dir="u"/>
  </p:transition>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7EA69CDD-5B1B-46B5-8374-D223DF5161A1}"/>
              </a:ext>
            </a:extLst>
          </p:cNvPr>
          <p:cNvSpPr>
            <a:spLocks noGrp="1"/>
          </p:cNvSpPr>
          <p:nvPr>
            <p:ph type="pic" sz="quarter" idx="13"/>
          </p:nvPr>
        </p:nvSpPr>
        <p:spPr/>
      </p:sp>
      <p:sp>
        <p:nvSpPr>
          <p:cNvPr id="25" name="Subtitle 2">
            <a:extLst>
              <a:ext uri="{FF2B5EF4-FFF2-40B4-BE49-F238E27FC236}">
                <a16:creationId xmlns:a16="http://schemas.microsoft.com/office/drawing/2014/main" id="{EF16C336-A7E5-43EA-A715-FE584F4B20BC}"/>
              </a:ext>
            </a:extLst>
          </p:cNvPr>
          <p:cNvSpPr txBox="1">
            <a:spLocks/>
          </p:cNvSpPr>
          <p:nvPr/>
        </p:nvSpPr>
        <p:spPr>
          <a:xfrm>
            <a:off x="2438398" y="7520780"/>
            <a:ext cx="4267201" cy="644322"/>
          </a:xfrm>
          <a:prstGeom prst="rect">
            <a:avLst/>
          </a:prstGeom>
        </p:spPr>
        <p:txBody>
          <a:bodyPr vert="horz" lIns="91440" tIns="45720" rIns="91440" bIns="45720" rtlCol="0" anchor="b">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3200" b="1" dirty="0">
                <a:solidFill>
                  <a:schemeClr val="accent5"/>
                </a:solidFill>
              </a:rPr>
              <a:t>Marketing Officer</a:t>
            </a:r>
          </a:p>
        </p:txBody>
      </p:sp>
      <p:sp>
        <p:nvSpPr>
          <p:cNvPr id="26" name="Subtitle 2">
            <a:extLst>
              <a:ext uri="{FF2B5EF4-FFF2-40B4-BE49-F238E27FC236}">
                <a16:creationId xmlns:a16="http://schemas.microsoft.com/office/drawing/2014/main" id="{A1A4D2B3-2D79-41C1-A221-8F57AA1C65BA}"/>
              </a:ext>
            </a:extLst>
          </p:cNvPr>
          <p:cNvSpPr txBox="1">
            <a:spLocks/>
          </p:cNvSpPr>
          <p:nvPr/>
        </p:nvSpPr>
        <p:spPr>
          <a:xfrm>
            <a:off x="2438398" y="6806484"/>
            <a:ext cx="4267201" cy="71429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3600" b="1" dirty="0">
                <a:solidFill>
                  <a:schemeClr val="bg1">
                    <a:lumMod val="95000"/>
                  </a:schemeClr>
                </a:solidFill>
                <a:latin typeface="+mj-lt"/>
              </a:rPr>
              <a:t>Samantha William</a:t>
            </a:r>
          </a:p>
        </p:txBody>
      </p:sp>
      <p:sp>
        <p:nvSpPr>
          <p:cNvPr id="29" name="Subtitle 2">
            <a:extLst>
              <a:ext uri="{FF2B5EF4-FFF2-40B4-BE49-F238E27FC236}">
                <a16:creationId xmlns:a16="http://schemas.microsoft.com/office/drawing/2014/main" id="{648EC54C-C94D-4BC6-9BE0-67C55290CFED}"/>
              </a:ext>
            </a:extLst>
          </p:cNvPr>
          <p:cNvSpPr txBox="1">
            <a:spLocks/>
          </p:cNvSpPr>
          <p:nvPr/>
        </p:nvSpPr>
        <p:spPr>
          <a:xfrm>
            <a:off x="10320996" y="1768335"/>
            <a:ext cx="6984074" cy="1842184"/>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400" b="1" dirty="0">
                <a:solidFill>
                  <a:schemeClr val="bg1"/>
                </a:solidFill>
                <a:latin typeface="+mj-lt"/>
              </a:rPr>
              <a:t>Amazing Person</a:t>
            </a:r>
          </a:p>
          <a:p>
            <a:pPr marL="0" indent="0">
              <a:lnSpc>
                <a:spcPct val="100000"/>
              </a:lnSpc>
              <a:buNone/>
            </a:pPr>
            <a:r>
              <a:rPr lang="en-US" sz="4400" b="1" dirty="0">
                <a:solidFill>
                  <a:schemeClr val="bg1"/>
                </a:solidFill>
                <a:latin typeface="+mj-lt"/>
              </a:rPr>
              <a:t>Behind Our Works</a:t>
            </a:r>
          </a:p>
        </p:txBody>
      </p:sp>
      <p:sp>
        <p:nvSpPr>
          <p:cNvPr id="30" name="Subtitle 2">
            <a:extLst>
              <a:ext uri="{FF2B5EF4-FFF2-40B4-BE49-F238E27FC236}">
                <a16:creationId xmlns:a16="http://schemas.microsoft.com/office/drawing/2014/main" id="{649B2CE0-ECCA-48F1-88E0-806670B74AD3}"/>
              </a:ext>
            </a:extLst>
          </p:cNvPr>
          <p:cNvSpPr txBox="1">
            <a:spLocks/>
          </p:cNvSpPr>
          <p:nvPr/>
        </p:nvSpPr>
        <p:spPr>
          <a:xfrm>
            <a:off x="10300057" y="3884154"/>
            <a:ext cx="7053223" cy="124021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bg1">
                    <a:lumMod val="95000"/>
                  </a:schemeClr>
                </a:solidFill>
              </a:rPr>
              <a:t>You have freedom here. The only guide is your heart. Trees grow in all kinds of ways. They're not all perfectly straight. </a:t>
            </a:r>
          </a:p>
        </p:txBody>
      </p:sp>
      <p:sp>
        <p:nvSpPr>
          <p:cNvPr id="63" name="Text Placeholder 4">
            <a:extLst>
              <a:ext uri="{FF2B5EF4-FFF2-40B4-BE49-F238E27FC236}">
                <a16:creationId xmlns:a16="http://schemas.microsoft.com/office/drawing/2014/main" id="{A9DD34AA-4342-4863-AE85-D603450839E9}"/>
              </a:ext>
            </a:extLst>
          </p:cNvPr>
          <p:cNvSpPr txBox="1">
            <a:spLocks/>
          </p:cNvSpPr>
          <p:nvPr/>
        </p:nvSpPr>
        <p:spPr>
          <a:xfrm>
            <a:off x="14082534" y="5799570"/>
            <a:ext cx="3222536" cy="575147"/>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2400" b="1" dirty="0">
                <a:solidFill>
                  <a:schemeClr val="bg1"/>
                </a:solidFill>
                <a:latin typeface="+mj-lt"/>
              </a:rPr>
              <a:t>Problem Solving</a:t>
            </a:r>
          </a:p>
        </p:txBody>
      </p:sp>
      <p:sp>
        <p:nvSpPr>
          <p:cNvPr id="65" name="Rectangle: Rounded Corners 64">
            <a:extLst>
              <a:ext uri="{FF2B5EF4-FFF2-40B4-BE49-F238E27FC236}">
                <a16:creationId xmlns:a16="http://schemas.microsoft.com/office/drawing/2014/main" id="{A9E4529E-61DC-4133-BF58-BE537FE9EE81}"/>
              </a:ext>
            </a:extLst>
          </p:cNvPr>
          <p:cNvSpPr/>
          <p:nvPr/>
        </p:nvSpPr>
        <p:spPr>
          <a:xfrm>
            <a:off x="14082534" y="6521769"/>
            <a:ext cx="2840216" cy="118177"/>
          </a:xfrm>
          <a:prstGeom prst="roundRect">
            <a:avLst>
              <a:gd name="adj"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Rounded Corners 65">
            <a:extLst>
              <a:ext uri="{FF2B5EF4-FFF2-40B4-BE49-F238E27FC236}">
                <a16:creationId xmlns:a16="http://schemas.microsoft.com/office/drawing/2014/main" id="{6CEE63E2-0A7A-41B3-9170-789B5621BF45}"/>
              </a:ext>
            </a:extLst>
          </p:cNvPr>
          <p:cNvSpPr/>
          <p:nvPr/>
        </p:nvSpPr>
        <p:spPr>
          <a:xfrm>
            <a:off x="14082535" y="6528219"/>
            <a:ext cx="2329040" cy="118177"/>
          </a:xfrm>
          <a:prstGeom prst="roundRect">
            <a:avLst>
              <a:gd name="adj" fmla="val 50000"/>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Placeholder 4">
            <a:extLst>
              <a:ext uri="{FF2B5EF4-FFF2-40B4-BE49-F238E27FC236}">
                <a16:creationId xmlns:a16="http://schemas.microsoft.com/office/drawing/2014/main" id="{40448B9E-7C69-440D-BD92-5DF7A9CAACA6}"/>
              </a:ext>
            </a:extLst>
          </p:cNvPr>
          <p:cNvSpPr txBox="1">
            <a:spLocks/>
          </p:cNvSpPr>
          <p:nvPr/>
        </p:nvSpPr>
        <p:spPr>
          <a:xfrm>
            <a:off x="10300057" y="5796112"/>
            <a:ext cx="3222536" cy="572155"/>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2400" b="1" dirty="0">
                <a:solidFill>
                  <a:schemeClr val="bg1"/>
                </a:solidFill>
                <a:latin typeface="+mj-lt"/>
              </a:rPr>
              <a:t>Communication</a:t>
            </a:r>
          </a:p>
        </p:txBody>
      </p:sp>
      <p:sp>
        <p:nvSpPr>
          <p:cNvPr id="70" name="Rectangle: Rounded Corners 69">
            <a:extLst>
              <a:ext uri="{FF2B5EF4-FFF2-40B4-BE49-F238E27FC236}">
                <a16:creationId xmlns:a16="http://schemas.microsoft.com/office/drawing/2014/main" id="{54625A3C-D05F-4CEB-9CF7-AE2116896196}"/>
              </a:ext>
            </a:extLst>
          </p:cNvPr>
          <p:cNvSpPr/>
          <p:nvPr/>
        </p:nvSpPr>
        <p:spPr>
          <a:xfrm>
            <a:off x="10300057" y="6515318"/>
            <a:ext cx="2840216" cy="118177"/>
          </a:xfrm>
          <a:prstGeom prst="roundRect">
            <a:avLst>
              <a:gd name="adj"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a16="http://schemas.microsoft.com/office/drawing/2014/main" id="{CD251276-86E6-4700-9599-EE78B5F0FD00}"/>
              </a:ext>
            </a:extLst>
          </p:cNvPr>
          <p:cNvSpPr/>
          <p:nvPr/>
        </p:nvSpPr>
        <p:spPr>
          <a:xfrm>
            <a:off x="10300058" y="6521769"/>
            <a:ext cx="2253892" cy="111726"/>
          </a:xfrm>
          <a:prstGeom prst="roundRect">
            <a:avLst>
              <a:gd name="adj" fmla="val 50000"/>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 Placeholder 4">
            <a:extLst>
              <a:ext uri="{FF2B5EF4-FFF2-40B4-BE49-F238E27FC236}">
                <a16:creationId xmlns:a16="http://schemas.microsoft.com/office/drawing/2014/main" id="{68060082-12B5-4F4B-86B6-FFDEE9719C8A}"/>
              </a:ext>
            </a:extLst>
          </p:cNvPr>
          <p:cNvSpPr txBox="1">
            <a:spLocks/>
          </p:cNvSpPr>
          <p:nvPr/>
        </p:nvSpPr>
        <p:spPr>
          <a:xfrm>
            <a:off x="14082534" y="7390595"/>
            <a:ext cx="3222536" cy="459342"/>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2400" b="1" dirty="0">
                <a:solidFill>
                  <a:schemeClr val="bg1"/>
                </a:solidFill>
                <a:latin typeface="+mj-lt"/>
              </a:rPr>
              <a:t>Researching</a:t>
            </a:r>
          </a:p>
        </p:txBody>
      </p:sp>
      <p:sp>
        <p:nvSpPr>
          <p:cNvPr id="75" name="Rectangle: Rounded Corners 74">
            <a:extLst>
              <a:ext uri="{FF2B5EF4-FFF2-40B4-BE49-F238E27FC236}">
                <a16:creationId xmlns:a16="http://schemas.microsoft.com/office/drawing/2014/main" id="{5852F31D-C9C2-43CE-94D9-3AA33B9503D7}"/>
              </a:ext>
            </a:extLst>
          </p:cNvPr>
          <p:cNvSpPr/>
          <p:nvPr/>
        </p:nvSpPr>
        <p:spPr>
          <a:xfrm>
            <a:off x="14082534" y="7996989"/>
            <a:ext cx="2840216" cy="118177"/>
          </a:xfrm>
          <a:prstGeom prst="roundRect">
            <a:avLst>
              <a:gd name="adj"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7C92361F-87EB-4C2A-A164-6B8458A29A16}"/>
              </a:ext>
            </a:extLst>
          </p:cNvPr>
          <p:cNvSpPr/>
          <p:nvPr/>
        </p:nvSpPr>
        <p:spPr>
          <a:xfrm>
            <a:off x="14082535" y="8003440"/>
            <a:ext cx="1447025" cy="105275"/>
          </a:xfrm>
          <a:prstGeom prst="roundRect">
            <a:avLst>
              <a:gd name="adj" fmla="val 50000"/>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ext Placeholder 4">
            <a:extLst>
              <a:ext uri="{FF2B5EF4-FFF2-40B4-BE49-F238E27FC236}">
                <a16:creationId xmlns:a16="http://schemas.microsoft.com/office/drawing/2014/main" id="{E7B919C1-47F8-4A1B-BCA0-0C69748D6169}"/>
              </a:ext>
            </a:extLst>
          </p:cNvPr>
          <p:cNvSpPr txBox="1">
            <a:spLocks/>
          </p:cNvSpPr>
          <p:nvPr/>
        </p:nvSpPr>
        <p:spPr>
          <a:xfrm>
            <a:off x="10300057" y="7384144"/>
            <a:ext cx="3222536" cy="459342"/>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2400" b="1" dirty="0">
                <a:solidFill>
                  <a:schemeClr val="bg1"/>
                </a:solidFill>
                <a:latin typeface="+mj-lt"/>
              </a:rPr>
              <a:t>Writing</a:t>
            </a:r>
          </a:p>
        </p:txBody>
      </p:sp>
      <p:sp>
        <p:nvSpPr>
          <p:cNvPr id="80" name="Rectangle: Rounded Corners 79">
            <a:extLst>
              <a:ext uri="{FF2B5EF4-FFF2-40B4-BE49-F238E27FC236}">
                <a16:creationId xmlns:a16="http://schemas.microsoft.com/office/drawing/2014/main" id="{5D5C381D-4404-47FD-BC7D-8CCBD9D69E7A}"/>
              </a:ext>
            </a:extLst>
          </p:cNvPr>
          <p:cNvSpPr/>
          <p:nvPr/>
        </p:nvSpPr>
        <p:spPr>
          <a:xfrm>
            <a:off x="10300057" y="7990538"/>
            <a:ext cx="2840216" cy="118177"/>
          </a:xfrm>
          <a:prstGeom prst="roundRect">
            <a:avLst>
              <a:gd name="adj"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B4299249-4C7F-4358-A13E-C42DBA005FF9}"/>
              </a:ext>
            </a:extLst>
          </p:cNvPr>
          <p:cNvSpPr/>
          <p:nvPr/>
        </p:nvSpPr>
        <p:spPr>
          <a:xfrm>
            <a:off x="10300059" y="7996989"/>
            <a:ext cx="1168042" cy="111726"/>
          </a:xfrm>
          <a:prstGeom prst="roundRect">
            <a:avLst>
              <a:gd name="adj" fmla="val 50000"/>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Picture Placeholder 4">
            <a:extLst>
              <a:ext uri="{FF2B5EF4-FFF2-40B4-BE49-F238E27FC236}">
                <a16:creationId xmlns:a16="http://schemas.microsoft.com/office/drawing/2014/main" id="{1C2CA37A-51E3-445E-89C7-93374E0C92FB}"/>
              </a:ext>
            </a:extLst>
          </p:cNvPr>
          <p:cNvSpPr>
            <a:spLocks noGrp="1"/>
          </p:cNvSpPr>
          <p:nvPr>
            <p:ph type="pic" sz="quarter" idx="19"/>
          </p:nvPr>
        </p:nvSpPr>
        <p:spPr/>
      </p:sp>
    </p:spTree>
    <p:extLst>
      <p:ext uri="{BB962C8B-B14F-4D97-AF65-F5344CB8AC3E}">
        <p14:creationId xmlns:p14="http://schemas.microsoft.com/office/powerpoint/2010/main" val="2363553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50"/>
                                        <p:tgtEl>
                                          <p:spTgt spid="68"/>
                                        </p:tgtEl>
                                      </p:cBhvr>
                                    </p:animEffect>
                                  </p:childTnLst>
                                </p:cTn>
                              </p:par>
                            </p:childTnLst>
                          </p:cTn>
                        </p:par>
                        <p:par>
                          <p:cTn id="8" fill="hold">
                            <p:stCondLst>
                              <p:cond delay="150"/>
                            </p:stCondLst>
                            <p:childTnLst>
                              <p:par>
                                <p:cTn id="9" presetID="22" presetClass="entr" presetSubtype="8" fill="hold" grpId="0"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wipe(left)">
                                      <p:cBhvr>
                                        <p:cTn id="11" dur="150"/>
                                        <p:tgtEl>
                                          <p:spTgt spid="70"/>
                                        </p:tgtEl>
                                      </p:cBhvr>
                                    </p:animEffect>
                                  </p:childTnLst>
                                </p:cTn>
                              </p:par>
                            </p:childTnLst>
                          </p:cTn>
                        </p:par>
                        <p:par>
                          <p:cTn id="12" fill="hold">
                            <p:stCondLst>
                              <p:cond delay="300"/>
                            </p:stCondLst>
                            <p:childTnLst>
                              <p:par>
                                <p:cTn id="13" presetID="22" presetClass="entr" presetSubtype="8" fill="hold" grpId="0" nodeType="after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wipe(left)">
                                      <p:cBhvr>
                                        <p:cTn id="15" dur="150"/>
                                        <p:tgtEl>
                                          <p:spTgt spid="71"/>
                                        </p:tgtEl>
                                      </p:cBhvr>
                                    </p:animEffect>
                                  </p:childTnLst>
                                </p:cTn>
                              </p:par>
                            </p:childTnLst>
                          </p:cTn>
                        </p:par>
                        <p:par>
                          <p:cTn id="16" fill="hold">
                            <p:stCondLst>
                              <p:cond delay="450"/>
                            </p:stCondLst>
                            <p:childTnLst>
                              <p:par>
                                <p:cTn id="17" presetID="22" presetClass="entr" presetSubtype="8" fill="hold" grpId="0" nodeType="after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wipe(left)">
                                      <p:cBhvr>
                                        <p:cTn id="19" dur="150"/>
                                        <p:tgtEl>
                                          <p:spTgt spid="63"/>
                                        </p:tgtEl>
                                      </p:cBhvr>
                                    </p:animEffect>
                                  </p:childTnLst>
                                </p:cTn>
                              </p:par>
                            </p:childTnLst>
                          </p:cTn>
                        </p:par>
                        <p:par>
                          <p:cTn id="20" fill="hold">
                            <p:stCondLst>
                              <p:cond delay="600"/>
                            </p:stCondLst>
                            <p:childTnLst>
                              <p:par>
                                <p:cTn id="21" presetID="22" presetClass="entr" presetSubtype="8" fill="hold" grpId="0" nodeType="afterEffect">
                                  <p:stCondLst>
                                    <p:cond delay="0"/>
                                  </p:stCondLst>
                                  <p:childTnLst>
                                    <p:set>
                                      <p:cBhvr>
                                        <p:cTn id="22" dur="1" fill="hold">
                                          <p:stCondLst>
                                            <p:cond delay="0"/>
                                          </p:stCondLst>
                                        </p:cTn>
                                        <p:tgtEl>
                                          <p:spTgt spid="65"/>
                                        </p:tgtEl>
                                        <p:attrNameLst>
                                          <p:attrName>style.visibility</p:attrName>
                                        </p:attrNameLst>
                                      </p:cBhvr>
                                      <p:to>
                                        <p:strVal val="visible"/>
                                      </p:to>
                                    </p:set>
                                    <p:animEffect transition="in" filter="wipe(left)">
                                      <p:cBhvr>
                                        <p:cTn id="23" dur="150"/>
                                        <p:tgtEl>
                                          <p:spTgt spid="65"/>
                                        </p:tgtEl>
                                      </p:cBhvr>
                                    </p:animEffect>
                                  </p:childTnLst>
                                </p:cTn>
                              </p:par>
                            </p:childTnLst>
                          </p:cTn>
                        </p:par>
                        <p:par>
                          <p:cTn id="24" fill="hold">
                            <p:stCondLst>
                              <p:cond delay="750"/>
                            </p:stCondLst>
                            <p:childTnLst>
                              <p:par>
                                <p:cTn id="25" presetID="22" presetClass="entr" presetSubtype="8"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wipe(left)">
                                      <p:cBhvr>
                                        <p:cTn id="27" dur="150"/>
                                        <p:tgtEl>
                                          <p:spTgt spid="66"/>
                                        </p:tgtEl>
                                      </p:cBhvr>
                                    </p:animEffect>
                                  </p:childTnLst>
                                </p:cTn>
                              </p:par>
                            </p:childTnLst>
                          </p:cTn>
                        </p:par>
                        <p:par>
                          <p:cTn id="28" fill="hold">
                            <p:stCondLst>
                              <p:cond delay="900"/>
                            </p:stCondLst>
                            <p:childTnLst>
                              <p:par>
                                <p:cTn id="29" presetID="22" presetClass="entr" presetSubtype="8"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wipe(left)">
                                      <p:cBhvr>
                                        <p:cTn id="31" dur="150"/>
                                        <p:tgtEl>
                                          <p:spTgt spid="78"/>
                                        </p:tgtEl>
                                      </p:cBhvr>
                                    </p:animEffect>
                                  </p:childTnLst>
                                </p:cTn>
                              </p:par>
                            </p:childTnLst>
                          </p:cTn>
                        </p:par>
                        <p:par>
                          <p:cTn id="32" fill="hold">
                            <p:stCondLst>
                              <p:cond delay="1050"/>
                            </p:stCondLst>
                            <p:childTnLst>
                              <p:par>
                                <p:cTn id="33" presetID="22" presetClass="entr" presetSubtype="8" fill="hold" grpId="0" nodeType="after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wipe(left)">
                                      <p:cBhvr>
                                        <p:cTn id="35" dur="150"/>
                                        <p:tgtEl>
                                          <p:spTgt spid="80"/>
                                        </p:tgtEl>
                                      </p:cBhvr>
                                    </p:animEffect>
                                  </p:childTnLst>
                                </p:cTn>
                              </p:par>
                            </p:childTnLst>
                          </p:cTn>
                        </p:par>
                        <p:par>
                          <p:cTn id="36" fill="hold">
                            <p:stCondLst>
                              <p:cond delay="1200"/>
                            </p:stCondLst>
                            <p:childTnLst>
                              <p:par>
                                <p:cTn id="37" presetID="22" presetClass="entr" presetSubtype="8" fill="hold" grpId="0" nodeType="afterEffect">
                                  <p:stCondLst>
                                    <p:cond delay="0"/>
                                  </p:stCondLst>
                                  <p:childTnLst>
                                    <p:set>
                                      <p:cBhvr>
                                        <p:cTn id="38" dur="1" fill="hold">
                                          <p:stCondLst>
                                            <p:cond delay="0"/>
                                          </p:stCondLst>
                                        </p:cTn>
                                        <p:tgtEl>
                                          <p:spTgt spid="81"/>
                                        </p:tgtEl>
                                        <p:attrNameLst>
                                          <p:attrName>style.visibility</p:attrName>
                                        </p:attrNameLst>
                                      </p:cBhvr>
                                      <p:to>
                                        <p:strVal val="visible"/>
                                      </p:to>
                                    </p:set>
                                    <p:animEffect transition="in" filter="wipe(left)">
                                      <p:cBhvr>
                                        <p:cTn id="39" dur="150"/>
                                        <p:tgtEl>
                                          <p:spTgt spid="81"/>
                                        </p:tgtEl>
                                      </p:cBhvr>
                                    </p:animEffect>
                                  </p:childTnLst>
                                </p:cTn>
                              </p:par>
                            </p:childTnLst>
                          </p:cTn>
                        </p:par>
                        <p:par>
                          <p:cTn id="40" fill="hold">
                            <p:stCondLst>
                              <p:cond delay="1350"/>
                            </p:stCondLst>
                            <p:childTnLst>
                              <p:par>
                                <p:cTn id="41" presetID="22" presetClass="entr" presetSubtype="8"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left)">
                                      <p:cBhvr>
                                        <p:cTn id="43" dur="150"/>
                                        <p:tgtEl>
                                          <p:spTgt spid="73"/>
                                        </p:tgtEl>
                                      </p:cBhvr>
                                    </p:animEffect>
                                  </p:childTnLst>
                                </p:cTn>
                              </p:par>
                            </p:childTnLst>
                          </p:cTn>
                        </p:par>
                        <p:par>
                          <p:cTn id="44" fill="hold">
                            <p:stCondLst>
                              <p:cond delay="1500"/>
                            </p:stCondLst>
                            <p:childTnLst>
                              <p:par>
                                <p:cTn id="45" presetID="22" presetClass="entr" presetSubtype="8"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left)">
                                      <p:cBhvr>
                                        <p:cTn id="47" dur="150"/>
                                        <p:tgtEl>
                                          <p:spTgt spid="75"/>
                                        </p:tgtEl>
                                      </p:cBhvr>
                                    </p:animEffect>
                                  </p:childTnLst>
                                </p:cTn>
                              </p:par>
                            </p:childTnLst>
                          </p:cTn>
                        </p:par>
                        <p:par>
                          <p:cTn id="48" fill="hold">
                            <p:stCondLst>
                              <p:cond delay="1650"/>
                            </p:stCondLst>
                            <p:childTnLst>
                              <p:par>
                                <p:cTn id="49" presetID="22" presetClass="entr" presetSubtype="8"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left)">
                                      <p:cBhvr>
                                        <p:cTn id="51" dur="15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65" grpId="0" animBg="1"/>
      <p:bldP spid="66" grpId="0" animBg="1"/>
      <p:bldP spid="68" grpId="0"/>
      <p:bldP spid="70" grpId="0" animBg="1"/>
      <p:bldP spid="71" grpId="0" animBg="1"/>
      <p:bldP spid="73" grpId="0"/>
      <p:bldP spid="75" grpId="0" animBg="1"/>
      <p:bldP spid="76" grpId="0" animBg="1"/>
      <p:bldP spid="78" grpId="0"/>
      <p:bldP spid="80" grpId="0" animBg="1"/>
      <p:bldP spid="8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B4BDBE55-0EAC-4551-9E93-AEA060628582}"/>
              </a:ext>
            </a:extLst>
          </p:cNvPr>
          <p:cNvSpPr>
            <a:spLocks noGrp="1"/>
          </p:cNvSpPr>
          <p:nvPr>
            <p:ph type="pic" sz="quarter" idx="21"/>
          </p:nvPr>
        </p:nvSpPr>
        <p:spPr/>
      </p:sp>
      <p:sp>
        <p:nvSpPr>
          <p:cNvPr id="25" name="Subtitle 2">
            <a:extLst>
              <a:ext uri="{FF2B5EF4-FFF2-40B4-BE49-F238E27FC236}">
                <a16:creationId xmlns:a16="http://schemas.microsoft.com/office/drawing/2014/main" id="{EF16C336-A7E5-43EA-A715-FE584F4B20BC}"/>
              </a:ext>
            </a:extLst>
          </p:cNvPr>
          <p:cNvSpPr txBox="1">
            <a:spLocks/>
          </p:cNvSpPr>
          <p:nvPr/>
        </p:nvSpPr>
        <p:spPr>
          <a:xfrm>
            <a:off x="1253142" y="7759268"/>
            <a:ext cx="4267201" cy="644322"/>
          </a:xfrm>
          <a:prstGeom prst="rect">
            <a:avLst/>
          </a:prstGeom>
        </p:spPr>
        <p:txBody>
          <a:bodyPr vert="horz" lIns="91440" tIns="45720" rIns="91440" bIns="45720" rtlCol="0" anchor="b">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3200" b="1" dirty="0">
                <a:solidFill>
                  <a:schemeClr val="tx1">
                    <a:lumMod val="75000"/>
                    <a:lumOff val="25000"/>
                  </a:schemeClr>
                </a:solidFill>
              </a:rPr>
              <a:t>Photographer</a:t>
            </a:r>
          </a:p>
        </p:txBody>
      </p:sp>
      <p:sp>
        <p:nvSpPr>
          <p:cNvPr id="26" name="Subtitle 2">
            <a:extLst>
              <a:ext uri="{FF2B5EF4-FFF2-40B4-BE49-F238E27FC236}">
                <a16:creationId xmlns:a16="http://schemas.microsoft.com/office/drawing/2014/main" id="{A1A4D2B3-2D79-41C1-A221-8F57AA1C65BA}"/>
              </a:ext>
            </a:extLst>
          </p:cNvPr>
          <p:cNvSpPr txBox="1">
            <a:spLocks/>
          </p:cNvSpPr>
          <p:nvPr/>
        </p:nvSpPr>
        <p:spPr>
          <a:xfrm>
            <a:off x="875312" y="6806484"/>
            <a:ext cx="5022862" cy="71429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4800" b="1" dirty="0">
                <a:solidFill>
                  <a:schemeClr val="tx2"/>
                </a:solidFill>
                <a:latin typeface="+mj-lt"/>
              </a:rPr>
              <a:t>Atta </a:t>
            </a:r>
            <a:r>
              <a:rPr lang="en-US" sz="4800" b="1" dirty="0" err="1">
                <a:solidFill>
                  <a:schemeClr val="tx2"/>
                </a:solidFill>
                <a:latin typeface="+mj-lt"/>
              </a:rPr>
              <a:t>Halilintar</a:t>
            </a:r>
            <a:endParaRPr lang="en-US" sz="4800" b="1" dirty="0">
              <a:solidFill>
                <a:schemeClr val="tx2"/>
              </a:solidFill>
              <a:latin typeface="+mj-lt"/>
            </a:endParaRPr>
          </a:p>
        </p:txBody>
      </p:sp>
      <p:sp>
        <p:nvSpPr>
          <p:cNvPr id="29" name="Subtitle 2">
            <a:extLst>
              <a:ext uri="{FF2B5EF4-FFF2-40B4-BE49-F238E27FC236}">
                <a16:creationId xmlns:a16="http://schemas.microsoft.com/office/drawing/2014/main" id="{648EC54C-C94D-4BC6-9BE0-67C55290CFED}"/>
              </a:ext>
            </a:extLst>
          </p:cNvPr>
          <p:cNvSpPr txBox="1">
            <a:spLocks/>
          </p:cNvSpPr>
          <p:nvPr/>
        </p:nvSpPr>
        <p:spPr>
          <a:xfrm>
            <a:off x="6984866" y="1356284"/>
            <a:ext cx="5471294" cy="1842184"/>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400" b="1" dirty="0">
                <a:solidFill>
                  <a:schemeClr val="tx2"/>
                </a:solidFill>
                <a:latin typeface="+mj-lt"/>
              </a:rPr>
              <a:t>Amazing Person</a:t>
            </a:r>
          </a:p>
          <a:p>
            <a:pPr marL="0" indent="0">
              <a:lnSpc>
                <a:spcPct val="100000"/>
              </a:lnSpc>
              <a:buNone/>
            </a:pPr>
            <a:r>
              <a:rPr lang="en-US" sz="4400" b="1" dirty="0">
                <a:solidFill>
                  <a:schemeClr val="tx2"/>
                </a:solidFill>
                <a:latin typeface="+mj-lt"/>
              </a:rPr>
              <a:t>Behind Our Works</a:t>
            </a:r>
          </a:p>
        </p:txBody>
      </p:sp>
      <p:sp>
        <p:nvSpPr>
          <p:cNvPr id="30" name="Subtitle 2">
            <a:extLst>
              <a:ext uri="{FF2B5EF4-FFF2-40B4-BE49-F238E27FC236}">
                <a16:creationId xmlns:a16="http://schemas.microsoft.com/office/drawing/2014/main" id="{649B2CE0-ECCA-48F1-88E0-806670B74AD3}"/>
              </a:ext>
            </a:extLst>
          </p:cNvPr>
          <p:cNvSpPr txBox="1">
            <a:spLocks/>
          </p:cNvSpPr>
          <p:nvPr/>
        </p:nvSpPr>
        <p:spPr>
          <a:xfrm>
            <a:off x="6963927" y="3472103"/>
            <a:ext cx="6009123" cy="1671397"/>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tx2"/>
                </a:solidFill>
              </a:rPr>
              <a:t>You have freedom here. The only guide is your heart. Trees grow in all kinds of ways. They're not all perfectly straight. </a:t>
            </a:r>
          </a:p>
        </p:txBody>
      </p:sp>
      <p:sp>
        <p:nvSpPr>
          <p:cNvPr id="3" name="Picture Placeholder 2">
            <a:extLst>
              <a:ext uri="{FF2B5EF4-FFF2-40B4-BE49-F238E27FC236}">
                <a16:creationId xmlns:a16="http://schemas.microsoft.com/office/drawing/2014/main" id="{1148AD5C-0321-466C-A6AA-218F8A2150F1}"/>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4A2F0583-E38B-4A35-8365-EB087A0FAB8A}"/>
              </a:ext>
            </a:extLst>
          </p:cNvPr>
          <p:cNvSpPr>
            <a:spLocks noGrp="1"/>
          </p:cNvSpPr>
          <p:nvPr>
            <p:ph type="pic" sz="quarter" idx="20"/>
          </p:nvPr>
        </p:nvSpPr>
        <p:spPr/>
      </p:sp>
      <p:sp>
        <p:nvSpPr>
          <p:cNvPr id="7" name="Picture Placeholder 6">
            <a:extLst>
              <a:ext uri="{FF2B5EF4-FFF2-40B4-BE49-F238E27FC236}">
                <a16:creationId xmlns:a16="http://schemas.microsoft.com/office/drawing/2014/main" id="{B1BFFA88-D812-4D27-8930-EADBC5F4B03D}"/>
              </a:ext>
            </a:extLst>
          </p:cNvPr>
          <p:cNvSpPr>
            <a:spLocks noGrp="1"/>
          </p:cNvSpPr>
          <p:nvPr>
            <p:ph type="pic" sz="quarter" idx="19"/>
          </p:nvPr>
        </p:nvSpPr>
        <p:spPr/>
      </p:sp>
    </p:spTree>
    <p:extLst>
      <p:ext uri="{BB962C8B-B14F-4D97-AF65-F5344CB8AC3E}">
        <p14:creationId xmlns:p14="http://schemas.microsoft.com/office/powerpoint/2010/main" val="3089703867"/>
      </p:ext>
    </p:extLst>
  </p:cSld>
  <p:clrMapOvr>
    <a:masterClrMapping/>
  </p:clrMapOvr>
  <p:transition spd="slow">
    <p:push dir="u"/>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1BEE16C0-78AB-439E-8A3A-13EC16004F49}"/>
              </a:ext>
            </a:extLst>
          </p:cNvPr>
          <p:cNvSpPr>
            <a:spLocks noGrp="1"/>
          </p:cNvSpPr>
          <p:nvPr>
            <p:ph type="pic" sz="quarter" idx="26"/>
          </p:nvPr>
        </p:nvSpPr>
        <p:spPr/>
      </p:sp>
      <p:sp>
        <p:nvSpPr>
          <p:cNvPr id="5" name="Picture Placeholder 4">
            <a:extLst>
              <a:ext uri="{FF2B5EF4-FFF2-40B4-BE49-F238E27FC236}">
                <a16:creationId xmlns:a16="http://schemas.microsoft.com/office/drawing/2014/main" id="{269A43D6-9F45-4C61-ABA2-8DC5CBA95BF1}"/>
              </a:ext>
            </a:extLst>
          </p:cNvPr>
          <p:cNvSpPr>
            <a:spLocks noGrp="1"/>
          </p:cNvSpPr>
          <p:nvPr>
            <p:ph type="pic" sz="quarter" idx="22"/>
          </p:nvPr>
        </p:nvSpPr>
        <p:spPr/>
      </p:sp>
      <p:sp>
        <p:nvSpPr>
          <p:cNvPr id="7" name="Picture Placeholder 6">
            <a:extLst>
              <a:ext uri="{FF2B5EF4-FFF2-40B4-BE49-F238E27FC236}">
                <a16:creationId xmlns:a16="http://schemas.microsoft.com/office/drawing/2014/main" id="{D8B59F52-5FE9-4827-B347-8B61A1D16655}"/>
              </a:ext>
            </a:extLst>
          </p:cNvPr>
          <p:cNvSpPr>
            <a:spLocks noGrp="1"/>
          </p:cNvSpPr>
          <p:nvPr>
            <p:ph type="pic" sz="quarter" idx="21"/>
          </p:nvPr>
        </p:nvSpPr>
        <p:spPr/>
      </p:sp>
      <p:sp>
        <p:nvSpPr>
          <p:cNvPr id="9" name="Picture Placeholder 8">
            <a:extLst>
              <a:ext uri="{FF2B5EF4-FFF2-40B4-BE49-F238E27FC236}">
                <a16:creationId xmlns:a16="http://schemas.microsoft.com/office/drawing/2014/main" id="{A89F1304-9640-46BF-A94E-CFDBC9464812}"/>
              </a:ext>
            </a:extLst>
          </p:cNvPr>
          <p:cNvSpPr>
            <a:spLocks noGrp="1"/>
          </p:cNvSpPr>
          <p:nvPr>
            <p:ph type="pic" sz="quarter" idx="25"/>
          </p:nvPr>
        </p:nvSpPr>
        <p:spPr/>
      </p:sp>
      <p:sp>
        <p:nvSpPr>
          <p:cNvPr id="29" name="Subtitle 2">
            <a:extLst>
              <a:ext uri="{FF2B5EF4-FFF2-40B4-BE49-F238E27FC236}">
                <a16:creationId xmlns:a16="http://schemas.microsoft.com/office/drawing/2014/main" id="{648EC54C-C94D-4BC6-9BE0-67C55290CFED}"/>
              </a:ext>
            </a:extLst>
          </p:cNvPr>
          <p:cNvSpPr txBox="1">
            <a:spLocks/>
          </p:cNvSpPr>
          <p:nvPr/>
        </p:nvSpPr>
        <p:spPr>
          <a:xfrm>
            <a:off x="12015948" y="534985"/>
            <a:ext cx="5034409" cy="1483716"/>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4400" b="1" dirty="0">
                <a:solidFill>
                  <a:schemeClr val="bg1"/>
                </a:solidFill>
                <a:latin typeface="+mj-lt"/>
              </a:rPr>
              <a:t>Amazing Team</a:t>
            </a:r>
          </a:p>
          <a:p>
            <a:pPr marL="0" indent="0">
              <a:lnSpc>
                <a:spcPct val="100000"/>
              </a:lnSpc>
              <a:spcBef>
                <a:spcPts val="0"/>
              </a:spcBef>
              <a:buNone/>
            </a:pPr>
            <a:r>
              <a:rPr lang="en-US" sz="4400" b="1" dirty="0">
                <a:solidFill>
                  <a:schemeClr val="bg1"/>
                </a:solidFill>
                <a:latin typeface="+mj-lt"/>
              </a:rPr>
              <a:t>Behind Our Works</a:t>
            </a:r>
          </a:p>
        </p:txBody>
      </p:sp>
      <p:sp>
        <p:nvSpPr>
          <p:cNvPr id="30" name="Subtitle 2">
            <a:extLst>
              <a:ext uri="{FF2B5EF4-FFF2-40B4-BE49-F238E27FC236}">
                <a16:creationId xmlns:a16="http://schemas.microsoft.com/office/drawing/2014/main" id="{649B2CE0-ECCA-48F1-88E0-806670B74AD3}"/>
              </a:ext>
            </a:extLst>
          </p:cNvPr>
          <p:cNvSpPr txBox="1">
            <a:spLocks/>
          </p:cNvSpPr>
          <p:nvPr/>
        </p:nvSpPr>
        <p:spPr>
          <a:xfrm>
            <a:off x="12015948" y="2142774"/>
            <a:ext cx="5034409" cy="148371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bg1"/>
                </a:solidFill>
              </a:rPr>
              <a:t>You have freedom here. The only guide is your heart. Trees grow in all kinds of ways. They're not all perfectly straight. </a:t>
            </a:r>
          </a:p>
        </p:txBody>
      </p:sp>
      <p:sp>
        <p:nvSpPr>
          <p:cNvPr id="10" name="Subtitle 2">
            <a:extLst>
              <a:ext uri="{FF2B5EF4-FFF2-40B4-BE49-F238E27FC236}">
                <a16:creationId xmlns:a16="http://schemas.microsoft.com/office/drawing/2014/main" id="{DC997F64-5184-4AE4-8E17-8EE498AEACA1}"/>
              </a:ext>
            </a:extLst>
          </p:cNvPr>
          <p:cNvSpPr txBox="1">
            <a:spLocks/>
          </p:cNvSpPr>
          <p:nvPr/>
        </p:nvSpPr>
        <p:spPr>
          <a:xfrm>
            <a:off x="6807583" y="2125017"/>
            <a:ext cx="4076727" cy="1842184"/>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4000" b="1" dirty="0">
                <a:solidFill>
                  <a:schemeClr val="bg1"/>
                </a:solidFill>
                <a:latin typeface="+mj-lt"/>
              </a:rPr>
              <a:t>Daryl</a:t>
            </a:r>
          </a:p>
          <a:p>
            <a:pPr marL="0" indent="0">
              <a:lnSpc>
                <a:spcPct val="100000"/>
              </a:lnSpc>
              <a:spcBef>
                <a:spcPts val="0"/>
              </a:spcBef>
              <a:buNone/>
            </a:pPr>
            <a:r>
              <a:rPr lang="en-US" sz="4000" b="1" dirty="0">
                <a:solidFill>
                  <a:schemeClr val="bg1"/>
                </a:solidFill>
                <a:latin typeface="+mj-lt"/>
              </a:rPr>
              <a:t>Andrew</a:t>
            </a:r>
          </a:p>
          <a:p>
            <a:pPr marL="0" indent="0">
              <a:lnSpc>
                <a:spcPct val="100000"/>
              </a:lnSpc>
              <a:spcBef>
                <a:spcPts val="0"/>
              </a:spcBef>
              <a:buNone/>
            </a:pPr>
            <a:r>
              <a:rPr lang="en-US" sz="4000" b="1" dirty="0">
                <a:solidFill>
                  <a:schemeClr val="bg1"/>
                </a:solidFill>
                <a:latin typeface="+mj-lt"/>
              </a:rPr>
              <a:t>Dickson</a:t>
            </a:r>
          </a:p>
        </p:txBody>
      </p:sp>
      <p:sp>
        <p:nvSpPr>
          <p:cNvPr id="11" name="Subtitle 2">
            <a:extLst>
              <a:ext uri="{FF2B5EF4-FFF2-40B4-BE49-F238E27FC236}">
                <a16:creationId xmlns:a16="http://schemas.microsoft.com/office/drawing/2014/main" id="{2BF6666A-5AF7-4B5F-AEF0-7191A45B6720}"/>
              </a:ext>
            </a:extLst>
          </p:cNvPr>
          <p:cNvSpPr txBox="1">
            <a:spLocks/>
          </p:cNvSpPr>
          <p:nvPr/>
        </p:nvSpPr>
        <p:spPr>
          <a:xfrm>
            <a:off x="1233337" y="5974260"/>
            <a:ext cx="3480620" cy="1842184"/>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4000" b="1" dirty="0">
                <a:solidFill>
                  <a:schemeClr val="bg1"/>
                </a:solidFill>
                <a:latin typeface="+mj-lt"/>
              </a:rPr>
              <a:t>Mitchell Adam </a:t>
            </a:r>
            <a:r>
              <a:rPr lang="en-US" sz="4000" b="1" dirty="0" err="1">
                <a:solidFill>
                  <a:schemeClr val="bg1"/>
                </a:solidFill>
                <a:latin typeface="+mj-lt"/>
              </a:rPr>
              <a:t>Lucker</a:t>
            </a:r>
            <a:endParaRPr lang="en-US" sz="4000" b="1" dirty="0">
              <a:solidFill>
                <a:schemeClr val="bg1"/>
              </a:solidFill>
              <a:latin typeface="+mj-lt"/>
            </a:endParaRPr>
          </a:p>
        </p:txBody>
      </p:sp>
      <p:sp>
        <p:nvSpPr>
          <p:cNvPr id="12" name="Subtitle 2">
            <a:extLst>
              <a:ext uri="{FF2B5EF4-FFF2-40B4-BE49-F238E27FC236}">
                <a16:creationId xmlns:a16="http://schemas.microsoft.com/office/drawing/2014/main" id="{4C27FFB6-2B3E-4D84-AD7D-C66D4A49E409}"/>
              </a:ext>
            </a:extLst>
          </p:cNvPr>
          <p:cNvSpPr txBox="1">
            <a:spLocks/>
          </p:cNvSpPr>
          <p:nvPr/>
        </p:nvSpPr>
        <p:spPr>
          <a:xfrm>
            <a:off x="1233338" y="7816444"/>
            <a:ext cx="3480620" cy="202532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bg1"/>
                </a:solidFill>
              </a:rPr>
              <a:t>You have freedom here. The only guide is your heart. </a:t>
            </a:r>
          </a:p>
        </p:txBody>
      </p:sp>
      <p:sp>
        <p:nvSpPr>
          <p:cNvPr id="16" name="Subtitle 2">
            <a:extLst>
              <a:ext uri="{FF2B5EF4-FFF2-40B4-BE49-F238E27FC236}">
                <a16:creationId xmlns:a16="http://schemas.microsoft.com/office/drawing/2014/main" id="{D407C4B5-C9DD-4620-B8F4-21EE3AFE312E}"/>
              </a:ext>
            </a:extLst>
          </p:cNvPr>
          <p:cNvSpPr txBox="1">
            <a:spLocks/>
          </p:cNvSpPr>
          <p:nvPr/>
        </p:nvSpPr>
        <p:spPr>
          <a:xfrm>
            <a:off x="6807584" y="1527544"/>
            <a:ext cx="3480620" cy="570700"/>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bg1"/>
                </a:solidFill>
                <a:latin typeface="Nunito Sans Black" panose="00000A00000000000000" pitchFamily="2" charset="0"/>
              </a:rPr>
              <a:t>LEADER</a:t>
            </a:r>
          </a:p>
        </p:txBody>
      </p:sp>
      <p:sp>
        <p:nvSpPr>
          <p:cNvPr id="17" name="Subtitle 2">
            <a:extLst>
              <a:ext uri="{FF2B5EF4-FFF2-40B4-BE49-F238E27FC236}">
                <a16:creationId xmlns:a16="http://schemas.microsoft.com/office/drawing/2014/main" id="{584E5440-3153-4F59-AD71-8A21E75CFB93}"/>
              </a:ext>
            </a:extLst>
          </p:cNvPr>
          <p:cNvSpPr txBox="1">
            <a:spLocks/>
          </p:cNvSpPr>
          <p:nvPr/>
        </p:nvSpPr>
        <p:spPr>
          <a:xfrm>
            <a:off x="1233337" y="5599320"/>
            <a:ext cx="3480620" cy="570700"/>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bg1"/>
                </a:solidFill>
                <a:latin typeface="Nunito Sans Black" panose="00000A00000000000000" pitchFamily="2" charset="0"/>
              </a:rPr>
              <a:t>LEADER</a:t>
            </a:r>
          </a:p>
        </p:txBody>
      </p:sp>
      <p:sp>
        <p:nvSpPr>
          <p:cNvPr id="21" name="Subtitle 2">
            <a:extLst>
              <a:ext uri="{FF2B5EF4-FFF2-40B4-BE49-F238E27FC236}">
                <a16:creationId xmlns:a16="http://schemas.microsoft.com/office/drawing/2014/main" id="{866A9D5C-5A73-44E5-A8A7-29A8A1FECEF0}"/>
              </a:ext>
            </a:extLst>
          </p:cNvPr>
          <p:cNvSpPr txBox="1">
            <a:spLocks/>
          </p:cNvSpPr>
          <p:nvPr/>
        </p:nvSpPr>
        <p:spPr>
          <a:xfrm>
            <a:off x="8535327" y="8331650"/>
            <a:ext cx="3480621" cy="151011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4000" b="1" dirty="0">
                <a:solidFill>
                  <a:schemeClr val="bg1"/>
                </a:solidFill>
                <a:latin typeface="+mj-lt"/>
              </a:rPr>
              <a:t>Alexander Smith Iwobi</a:t>
            </a:r>
          </a:p>
        </p:txBody>
      </p:sp>
      <p:sp>
        <p:nvSpPr>
          <p:cNvPr id="22" name="Subtitle 2">
            <a:extLst>
              <a:ext uri="{FF2B5EF4-FFF2-40B4-BE49-F238E27FC236}">
                <a16:creationId xmlns:a16="http://schemas.microsoft.com/office/drawing/2014/main" id="{C8367F17-A305-486B-930D-7B13FDF9DCC2}"/>
              </a:ext>
            </a:extLst>
          </p:cNvPr>
          <p:cNvSpPr txBox="1">
            <a:spLocks/>
          </p:cNvSpPr>
          <p:nvPr/>
        </p:nvSpPr>
        <p:spPr>
          <a:xfrm>
            <a:off x="8535328" y="7734177"/>
            <a:ext cx="3480620" cy="570700"/>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bg1"/>
                </a:solidFill>
                <a:latin typeface="Nunito Sans Black" panose="00000A00000000000000" pitchFamily="2" charset="0"/>
              </a:rPr>
              <a:t>PHOTOGRAPHER</a:t>
            </a:r>
          </a:p>
        </p:txBody>
      </p:sp>
      <p:sp>
        <p:nvSpPr>
          <p:cNvPr id="23" name="Subtitle 2">
            <a:extLst>
              <a:ext uri="{FF2B5EF4-FFF2-40B4-BE49-F238E27FC236}">
                <a16:creationId xmlns:a16="http://schemas.microsoft.com/office/drawing/2014/main" id="{9EE8A42A-A9DB-4421-8245-31D3AEFB5049}"/>
              </a:ext>
            </a:extLst>
          </p:cNvPr>
          <p:cNvSpPr txBox="1">
            <a:spLocks/>
          </p:cNvSpPr>
          <p:nvPr/>
        </p:nvSpPr>
        <p:spPr>
          <a:xfrm>
            <a:off x="12015947" y="7104953"/>
            <a:ext cx="3480621" cy="151011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4000" b="1" dirty="0">
                <a:solidFill>
                  <a:schemeClr val="bg1"/>
                </a:solidFill>
                <a:latin typeface="+mj-lt"/>
              </a:rPr>
              <a:t>Zayn Crystal Anderson</a:t>
            </a:r>
          </a:p>
        </p:txBody>
      </p:sp>
      <p:sp>
        <p:nvSpPr>
          <p:cNvPr id="24" name="Subtitle 2">
            <a:extLst>
              <a:ext uri="{FF2B5EF4-FFF2-40B4-BE49-F238E27FC236}">
                <a16:creationId xmlns:a16="http://schemas.microsoft.com/office/drawing/2014/main" id="{68D39C4F-50CB-4425-ABD2-F314BBA38E59}"/>
              </a:ext>
            </a:extLst>
          </p:cNvPr>
          <p:cNvSpPr txBox="1">
            <a:spLocks/>
          </p:cNvSpPr>
          <p:nvPr/>
        </p:nvSpPr>
        <p:spPr>
          <a:xfrm>
            <a:off x="12015948" y="6507480"/>
            <a:ext cx="3480620" cy="570700"/>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bg1"/>
                </a:solidFill>
                <a:latin typeface="Nunito Sans Black" panose="00000A00000000000000" pitchFamily="2" charset="0"/>
              </a:rPr>
              <a:t>VIDEOGRAPHER</a:t>
            </a:r>
          </a:p>
        </p:txBody>
      </p:sp>
    </p:spTree>
    <p:extLst>
      <p:ext uri="{BB962C8B-B14F-4D97-AF65-F5344CB8AC3E}">
        <p14:creationId xmlns:p14="http://schemas.microsoft.com/office/powerpoint/2010/main" val="4199972167"/>
      </p:ext>
    </p:extLst>
  </p:cSld>
  <p:clrMapOvr>
    <a:masterClrMapping/>
  </p:clrMapOvr>
  <p:transition spd="slow">
    <p:push dir="u"/>
  </p:transition>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3" name="Subtitle 2">
            <a:extLst>
              <a:ext uri="{FF2B5EF4-FFF2-40B4-BE49-F238E27FC236}">
                <a16:creationId xmlns:a16="http://schemas.microsoft.com/office/drawing/2014/main" id="{66910A6E-9B53-460F-A9F1-2AF410A84E64}"/>
              </a:ext>
            </a:extLst>
          </p:cNvPr>
          <p:cNvSpPr txBox="1">
            <a:spLocks/>
          </p:cNvSpPr>
          <p:nvPr/>
        </p:nvSpPr>
        <p:spPr>
          <a:xfrm>
            <a:off x="4195583" y="2243314"/>
            <a:ext cx="4948417" cy="1023417"/>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400" dirty="0">
                <a:solidFill>
                  <a:schemeClr val="tx2"/>
                </a:solidFill>
                <a:latin typeface="+mj-lt"/>
              </a:rPr>
              <a:t>Let’s Take a</a:t>
            </a:r>
          </a:p>
        </p:txBody>
      </p:sp>
      <p:sp>
        <p:nvSpPr>
          <p:cNvPr id="41" name="Subtitle 2">
            <a:extLst>
              <a:ext uri="{FF2B5EF4-FFF2-40B4-BE49-F238E27FC236}">
                <a16:creationId xmlns:a16="http://schemas.microsoft.com/office/drawing/2014/main" id="{36F46C5A-CC98-45AA-ACDB-30955CD64D68}"/>
              </a:ext>
            </a:extLst>
          </p:cNvPr>
          <p:cNvSpPr txBox="1">
            <a:spLocks/>
          </p:cNvSpPr>
          <p:nvPr/>
        </p:nvSpPr>
        <p:spPr>
          <a:xfrm>
            <a:off x="4076700" y="6786831"/>
            <a:ext cx="10015717" cy="129278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t>You have freedom here. The only guide is your heart. Trees grow in all kinds of ways. They're not all perfectly straight. </a:t>
            </a:r>
          </a:p>
        </p:txBody>
      </p:sp>
      <p:sp>
        <p:nvSpPr>
          <p:cNvPr id="3" name="Picture Placeholder 2">
            <a:extLst>
              <a:ext uri="{FF2B5EF4-FFF2-40B4-BE49-F238E27FC236}">
                <a16:creationId xmlns:a16="http://schemas.microsoft.com/office/drawing/2014/main" id="{F05C6692-83E1-449D-99D6-0729AD36BE5B}"/>
              </a:ext>
            </a:extLst>
          </p:cNvPr>
          <p:cNvSpPr>
            <a:spLocks noGrp="1"/>
          </p:cNvSpPr>
          <p:nvPr>
            <p:ph type="pic" sz="quarter" idx="14"/>
          </p:nvPr>
        </p:nvSpPr>
        <p:spPr/>
      </p:sp>
    </p:spTree>
    <p:extLst>
      <p:ext uri="{BB962C8B-B14F-4D97-AF65-F5344CB8AC3E}">
        <p14:creationId xmlns:p14="http://schemas.microsoft.com/office/powerpoint/2010/main" val="2050446515"/>
      </p:ext>
    </p:extLst>
  </p:cSld>
  <p:clrMapOvr>
    <a:masterClrMapping/>
  </p:clrMapOvr>
  <p:transition spd="slow">
    <p:push dir="u"/>
  </p:transition>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lumMod val="90000"/>
            <a:lumOff val="10000"/>
          </a:schemeClr>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0F3FE909-EA73-4A64-96EF-D9F0C5E9897D}"/>
              </a:ext>
            </a:extLst>
          </p:cNvPr>
          <p:cNvSpPr>
            <a:spLocks noGrp="1"/>
          </p:cNvSpPr>
          <p:nvPr>
            <p:ph type="pic" sz="quarter" idx="13"/>
          </p:nvPr>
        </p:nvSpPr>
        <p:spPr/>
      </p:sp>
      <p:sp>
        <p:nvSpPr>
          <p:cNvPr id="18" name="Freeform: Shape 17">
            <a:extLst>
              <a:ext uri="{FF2B5EF4-FFF2-40B4-BE49-F238E27FC236}">
                <a16:creationId xmlns:a16="http://schemas.microsoft.com/office/drawing/2014/main" id="{835876EC-AB45-4022-A418-26F5FE86DBF9}"/>
              </a:ext>
            </a:extLst>
          </p:cNvPr>
          <p:cNvSpPr/>
          <p:nvPr/>
        </p:nvSpPr>
        <p:spPr>
          <a:xfrm>
            <a:off x="7376160" y="0"/>
            <a:ext cx="10911840" cy="10287000"/>
          </a:xfrm>
          <a:custGeom>
            <a:avLst/>
            <a:gdLst>
              <a:gd name="connsiteX0" fmla="*/ 5455607 w 10911840"/>
              <a:gd name="connsiteY0" fmla="*/ 1456981 h 10287000"/>
              <a:gd name="connsiteX1" fmla="*/ 3491040 w 10911840"/>
              <a:gd name="connsiteY1" fmla="*/ 3421548 h 10287000"/>
              <a:gd name="connsiteX2" fmla="*/ 5455607 w 10911840"/>
              <a:gd name="connsiteY2" fmla="*/ 5386115 h 10287000"/>
              <a:gd name="connsiteX3" fmla="*/ 7420174 w 10911840"/>
              <a:gd name="connsiteY3" fmla="*/ 3421548 h 10287000"/>
              <a:gd name="connsiteX4" fmla="*/ 0 w 10911840"/>
              <a:gd name="connsiteY4" fmla="*/ 0 h 10287000"/>
              <a:gd name="connsiteX5" fmla="*/ 10911840 w 10911840"/>
              <a:gd name="connsiteY5" fmla="*/ 0 h 10287000"/>
              <a:gd name="connsiteX6" fmla="*/ 10911840 w 10911840"/>
              <a:gd name="connsiteY6" fmla="*/ 10287000 h 10287000"/>
              <a:gd name="connsiteX7" fmla="*/ 0 w 10911840"/>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11840" h="10287000">
                <a:moveTo>
                  <a:pt x="5455607" y="1456981"/>
                </a:moveTo>
                <a:lnTo>
                  <a:pt x="3491040" y="3421548"/>
                </a:lnTo>
                <a:lnTo>
                  <a:pt x="5455607" y="5386115"/>
                </a:lnTo>
                <a:lnTo>
                  <a:pt x="7420174" y="3421548"/>
                </a:lnTo>
                <a:close/>
                <a:moveTo>
                  <a:pt x="0" y="0"/>
                </a:moveTo>
                <a:lnTo>
                  <a:pt x="10911840" y="0"/>
                </a:lnTo>
                <a:lnTo>
                  <a:pt x="10911840" y="10287000"/>
                </a:lnTo>
                <a:lnTo>
                  <a:pt x="0" y="1028700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Diamond 15">
            <a:extLst>
              <a:ext uri="{FF2B5EF4-FFF2-40B4-BE49-F238E27FC236}">
                <a16:creationId xmlns:a16="http://schemas.microsoft.com/office/drawing/2014/main" id="{D387122F-72FE-450C-8440-FD27A1BD221A}"/>
              </a:ext>
            </a:extLst>
          </p:cNvPr>
          <p:cNvSpPr/>
          <p:nvPr/>
        </p:nvSpPr>
        <p:spPr>
          <a:xfrm>
            <a:off x="11033134" y="1622915"/>
            <a:ext cx="3597266" cy="3597266"/>
          </a:xfrm>
          <a:prstGeom prst="diamond">
            <a:avLst/>
          </a:prstGeom>
          <a:solidFill>
            <a:schemeClr val="tx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iamond 5">
            <a:extLst>
              <a:ext uri="{FF2B5EF4-FFF2-40B4-BE49-F238E27FC236}">
                <a16:creationId xmlns:a16="http://schemas.microsoft.com/office/drawing/2014/main" id="{27DC098C-4A30-4182-AFED-FD5DB4486BD9}"/>
              </a:ext>
            </a:extLst>
          </p:cNvPr>
          <p:cNvSpPr/>
          <p:nvPr/>
        </p:nvSpPr>
        <p:spPr>
          <a:xfrm>
            <a:off x="10617498" y="1207279"/>
            <a:ext cx="4428538" cy="4428538"/>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ubtitle 2">
            <a:extLst>
              <a:ext uri="{FF2B5EF4-FFF2-40B4-BE49-F238E27FC236}">
                <a16:creationId xmlns:a16="http://schemas.microsoft.com/office/drawing/2014/main" id="{BAB43203-E9DB-4494-91D0-DB81003E0723}"/>
              </a:ext>
            </a:extLst>
          </p:cNvPr>
          <p:cNvSpPr txBox="1">
            <a:spLocks/>
          </p:cNvSpPr>
          <p:nvPr/>
        </p:nvSpPr>
        <p:spPr>
          <a:xfrm>
            <a:off x="9009017" y="6517186"/>
            <a:ext cx="7646126" cy="155851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400" dirty="0">
                <a:solidFill>
                  <a:schemeClr val="tx1">
                    <a:lumMod val="90000"/>
                    <a:lumOff val="10000"/>
                  </a:schemeClr>
                </a:solidFill>
              </a:rPr>
              <a:t>“Let's go up in here, and start having some fun Use absolutely no pressure. Just like an angel's wings.“</a:t>
            </a:r>
          </a:p>
        </p:txBody>
      </p:sp>
      <p:sp>
        <p:nvSpPr>
          <p:cNvPr id="22" name="Subtitle 2">
            <a:extLst>
              <a:ext uri="{FF2B5EF4-FFF2-40B4-BE49-F238E27FC236}">
                <a16:creationId xmlns:a16="http://schemas.microsoft.com/office/drawing/2014/main" id="{58474CCF-D46A-4A57-82B5-52316E07C3E4}"/>
              </a:ext>
            </a:extLst>
          </p:cNvPr>
          <p:cNvSpPr txBox="1">
            <a:spLocks/>
          </p:cNvSpPr>
          <p:nvPr/>
        </p:nvSpPr>
        <p:spPr>
          <a:xfrm>
            <a:off x="9008704" y="8147314"/>
            <a:ext cx="7646126" cy="932407"/>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50000"/>
              </a:lnSpc>
              <a:buNone/>
            </a:pPr>
            <a:r>
              <a:rPr lang="en-US" sz="3600" b="1" dirty="0">
                <a:solidFill>
                  <a:schemeClr val="tx2"/>
                </a:solidFill>
                <a:latin typeface="+mj-lt"/>
              </a:rPr>
              <a:t>Socrates </a:t>
            </a:r>
            <a:r>
              <a:rPr lang="en-US" sz="3600" b="1" dirty="0" err="1">
                <a:solidFill>
                  <a:schemeClr val="tx2"/>
                </a:solidFill>
                <a:latin typeface="+mj-lt"/>
              </a:rPr>
              <a:t>Papastapolous</a:t>
            </a:r>
            <a:endParaRPr lang="en-US" sz="3600" b="1" dirty="0">
              <a:solidFill>
                <a:schemeClr val="tx2"/>
              </a:solidFill>
              <a:latin typeface="+mj-lt"/>
            </a:endParaRPr>
          </a:p>
        </p:txBody>
      </p:sp>
      <p:cxnSp>
        <p:nvCxnSpPr>
          <p:cNvPr id="7" name="Straight Connector 6">
            <a:extLst>
              <a:ext uri="{FF2B5EF4-FFF2-40B4-BE49-F238E27FC236}">
                <a16:creationId xmlns:a16="http://schemas.microsoft.com/office/drawing/2014/main" id="{DCBA7338-32D1-4006-AEB8-5C5B503176F2}"/>
              </a:ext>
            </a:extLst>
          </p:cNvPr>
          <p:cNvCxnSpPr>
            <a:cxnSpLocks/>
          </p:cNvCxnSpPr>
          <p:nvPr/>
        </p:nvCxnSpPr>
        <p:spPr>
          <a:xfrm flipH="1">
            <a:off x="9008704" y="8613517"/>
            <a:ext cx="1608794" cy="0"/>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F6EA6D6B-F7E4-41A6-AB9D-357160DC823A}"/>
              </a:ext>
            </a:extLst>
          </p:cNvPr>
          <p:cNvGrpSpPr/>
          <p:nvPr/>
        </p:nvGrpSpPr>
        <p:grpSpPr>
          <a:xfrm>
            <a:off x="12389807" y="3035462"/>
            <a:ext cx="883920" cy="836874"/>
            <a:chOff x="8812213" y="9363075"/>
            <a:chExt cx="660400" cy="625249"/>
          </a:xfrm>
        </p:grpSpPr>
        <p:sp>
          <p:nvSpPr>
            <p:cNvPr id="20" name="Freeform 16">
              <a:extLst>
                <a:ext uri="{FF2B5EF4-FFF2-40B4-BE49-F238E27FC236}">
                  <a16:creationId xmlns:a16="http://schemas.microsoft.com/office/drawing/2014/main" id="{A9267FEA-D98A-448D-AA63-2B85B7A6A55B}"/>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bg1">
                <a:lumMod val="9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7">
              <a:extLst>
                <a:ext uri="{FF2B5EF4-FFF2-40B4-BE49-F238E27FC236}">
                  <a16:creationId xmlns:a16="http://schemas.microsoft.com/office/drawing/2014/main" id="{01A7CAF7-1CDD-4C67-A730-682726E36695}"/>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
              <a:extLst>
                <a:ext uri="{FF2B5EF4-FFF2-40B4-BE49-F238E27FC236}">
                  <a16:creationId xmlns:a16="http://schemas.microsoft.com/office/drawing/2014/main" id="{5998B52A-7A77-475B-95EA-76B3E76F4BFA}"/>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631696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D0C3113-E72D-4FE6-9B50-02B7CB350FFF}"/>
              </a:ext>
            </a:extLst>
          </p:cNvPr>
          <p:cNvSpPr>
            <a:spLocks noGrp="1"/>
          </p:cNvSpPr>
          <p:nvPr>
            <p:ph type="pic" sz="quarter" idx="20"/>
          </p:nvPr>
        </p:nvSpPr>
        <p:spPr/>
      </p:sp>
      <p:sp>
        <p:nvSpPr>
          <p:cNvPr id="7" name="Picture Placeholder 6">
            <a:extLst>
              <a:ext uri="{FF2B5EF4-FFF2-40B4-BE49-F238E27FC236}">
                <a16:creationId xmlns:a16="http://schemas.microsoft.com/office/drawing/2014/main" id="{C8738791-1DBF-44C5-B007-E42A11D6155A}"/>
              </a:ext>
            </a:extLst>
          </p:cNvPr>
          <p:cNvSpPr>
            <a:spLocks noGrp="1"/>
          </p:cNvSpPr>
          <p:nvPr>
            <p:ph type="pic" sz="quarter" idx="19"/>
          </p:nvPr>
        </p:nvSpPr>
        <p:spPr/>
      </p:sp>
      <p:sp>
        <p:nvSpPr>
          <p:cNvPr id="11" name="Rectangle 10">
            <a:extLst>
              <a:ext uri="{FF2B5EF4-FFF2-40B4-BE49-F238E27FC236}">
                <a16:creationId xmlns:a16="http://schemas.microsoft.com/office/drawing/2014/main" id="{F7A63B09-889A-4ABA-9513-B2EF59500AD2}"/>
              </a:ext>
            </a:extLst>
          </p:cNvPr>
          <p:cNvSpPr/>
          <p:nvPr/>
        </p:nvSpPr>
        <p:spPr>
          <a:xfrm>
            <a:off x="8052609" y="652616"/>
            <a:ext cx="7386817" cy="23376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BED96160-2562-4D3E-B942-96D1778AA9AC}"/>
              </a:ext>
            </a:extLst>
          </p:cNvPr>
          <p:cNvGrpSpPr/>
          <p:nvPr/>
        </p:nvGrpSpPr>
        <p:grpSpPr>
          <a:xfrm>
            <a:off x="8688418" y="983856"/>
            <a:ext cx="6115199" cy="1675140"/>
            <a:chOff x="8688418" y="1030515"/>
            <a:chExt cx="6115199" cy="1675140"/>
          </a:xfrm>
        </p:grpSpPr>
        <p:sp>
          <p:nvSpPr>
            <p:cNvPr id="41" name="Subtitle 2">
              <a:extLst>
                <a:ext uri="{FF2B5EF4-FFF2-40B4-BE49-F238E27FC236}">
                  <a16:creationId xmlns:a16="http://schemas.microsoft.com/office/drawing/2014/main" id="{36F46C5A-CC98-45AA-ACDB-30955CD64D68}"/>
                </a:ext>
              </a:extLst>
            </p:cNvPr>
            <p:cNvSpPr txBox="1">
              <a:spLocks/>
            </p:cNvSpPr>
            <p:nvPr/>
          </p:nvSpPr>
          <p:spPr>
            <a:xfrm>
              <a:off x="8688418" y="1692961"/>
              <a:ext cx="6115199" cy="101269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75000"/>
                      <a:lumOff val="25000"/>
                    </a:schemeClr>
                  </a:solidFill>
                </a:rPr>
                <a:t>You have freedom here. The only guide is your heart. Trees grow in all kinds of ways.</a:t>
              </a:r>
            </a:p>
          </p:txBody>
        </p:sp>
        <p:sp>
          <p:nvSpPr>
            <p:cNvPr id="20" name="Subtitle 2">
              <a:extLst>
                <a:ext uri="{FF2B5EF4-FFF2-40B4-BE49-F238E27FC236}">
                  <a16:creationId xmlns:a16="http://schemas.microsoft.com/office/drawing/2014/main" id="{EE33C27B-606C-49E3-BD43-539ED297F858}"/>
                </a:ext>
              </a:extLst>
            </p:cNvPr>
            <p:cNvSpPr txBox="1">
              <a:spLocks/>
            </p:cNvSpPr>
            <p:nvPr/>
          </p:nvSpPr>
          <p:spPr>
            <a:xfrm>
              <a:off x="8688418" y="1030515"/>
              <a:ext cx="4062650"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800" b="1" dirty="0">
                  <a:solidFill>
                    <a:schemeClr val="accent4"/>
                  </a:solidFill>
                </a:rPr>
                <a:t>2015</a:t>
              </a:r>
            </a:p>
          </p:txBody>
        </p:sp>
      </p:grpSp>
      <p:sp>
        <p:nvSpPr>
          <p:cNvPr id="25" name="Rectangle 24">
            <a:extLst>
              <a:ext uri="{FF2B5EF4-FFF2-40B4-BE49-F238E27FC236}">
                <a16:creationId xmlns:a16="http://schemas.microsoft.com/office/drawing/2014/main" id="{47D2A317-8021-438B-8D79-AD597FCAB7C0}"/>
              </a:ext>
            </a:extLst>
          </p:cNvPr>
          <p:cNvSpPr/>
          <p:nvPr/>
        </p:nvSpPr>
        <p:spPr>
          <a:xfrm>
            <a:off x="2848574" y="7296727"/>
            <a:ext cx="7386817" cy="23376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3FB9ABFE-6F0D-4F80-A124-6359040F8859}"/>
              </a:ext>
            </a:extLst>
          </p:cNvPr>
          <p:cNvGrpSpPr/>
          <p:nvPr/>
        </p:nvGrpSpPr>
        <p:grpSpPr>
          <a:xfrm>
            <a:off x="3484383" y="7627967"/>
            <a:ext cx="6115199" cy="1675140"/>
            <a:chOff x="8688418" y="1030515"/>
            <a:chExt cx="6115199" cy="1675140"/>
          </a:xfrm>
        </p:grpSpPr>
        <p:sp>
          <p:nvSpPr>
            <p:cNvPr id="27" name="Subtitle 2">
              <a:extLst>
                <a:ext uri="{FF2B5EF4-FFF2-40B4-BE49-F238E27FC236}">
                  <a16:creationId xmlns:a16="http://schemas.microsoft.com/office/drawing/2014/main" id="{30D3852E-B97C-4265-B87D-14D5FC5E60E7}"/>
                </a:ext>
              </a:extLst>
            </p:cNvPr>
            <p:cNvSpPr txBox="1">
              <a:spLocks/>
            </p:cNvSpPr>
            <p:nvPr/>
          </p:nvSpPr>
          <p:spPr>
            <a:xfrm>
              <a:off x="8688418" y="1692961"/>
              <a:ext cx="6115199" cy="101269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75000"/>
                      <a:lumOff val="25000"/>
                    </a:schemeClr>
                  </a:solidFill>
                </a:rPr>
                <a:t>You have freedom here. The only guide is your heart. Trees grow in all kinds of ways.</a:t>
              </a:r>
            </a:p>
          </p:txBody>
        </p:sp>
        <p:sp>
          <p:nvSpPr>
            <p:cNvPr id="28" name="Subtitle 2">
              <a:extLst>
                <a:ext uri="{FF2B5EF4-FFF2-40B4-BE49-F238E27FC236}">
                  <a16:creationId xmlns:a16="http://schemas.microsoft.com/office/drawing/2014/main" id="{C8D136F3-2E98-4565-9134-8E777BD9B8F7}"/>
                </a:ext>
              </a:extLst>
            </p:cNvPr>
            <p:cNvSpPr txBox="1">
              <a:spLocks/>
            </p:cNvSpPr>
            <p:nvPr/>
          </p:nvSpPr>
          <p:spPr>
            <a:xfrm>
              <a:off x="8688418" y="1030515"/>
              <a:ext cx="4062650"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800" b="1" dirty="0">
                  <a:solidFill>
                    <a:schemeClr val="accent4"/>
                  </a:solidFill>
                </a:rPr>
                <a:t>21</a:t>
              </a:r>
              <a:r>
                <a:rPr lang="en-US" sz="2800" b="1" baseline="30000" dirty="0">
                  <a:solidFill>
                    <a:schemeClr val="accent4"/>
                  </a:solidFill>
                </a:rPr>
                <a:t>st</a:t>
              </a:r>
              <a:r>
                <a:rPr lang="en-US" sz="2800" b="1" dirty="0">
                  <a:solidFill>
                    <a:schemeClr val="accent4"/>
                  </a:solidFill>
                </a:rPr>
                <a:t> December</a:t>
              </a:r>
            </a:p>
          </p:txBody>
        </p:sp>
      </p:grpSp>
      <p:sp>
        <p:nvSpPr>
          <p:cNvPr id="9" name="Picture Placeholder 8">
            <a:extLst>
              <a:ext uri="{FF2B5EF4-FFF2-40B4-BE49-F238E27FC236}">
                <a16:creationId xmlns:a16="http://schemas.microsoft.com/office/drawing/2014/main" id="{CA819566-B336-44DD-96FC-7B9EF41CC038}"/>
              </a:ext>
            </a:extLst>
          </p:cNvPr>
          <p:cNvSpPr>
            <a:spLocks noGrp="1"/>
          </p:cNvSpPr>
          <p:nvPr>
            <p:ph type="pic" sz="quarter" idx="21"/>
          </p:nvPr>
        </p:nvSpPr>
        <p:spPr/>
      </p:sp>
      <p:sp>
        <p:nvSpPr>
          <p:cNvPr id="12" name="Picture Placeholder 11">
            <a:extLst>
              <a:ext uri="{FF2B5EF4-FFF2-40B4-BE49-F238E27FC236}">
                <a16:creationId xmlns:a16="http://schemas.microsoft.com/office/drawing/2014/main" id="{1F05F4D7-9178-4020-AD67-C78022D862B7}"/>
              </a:ext>
            </a:extLst>
          </p:cNvPr>
          <p:cNvSpPr>
            <a:spLocks noGrp="1"/>
          </p:cNvSpPr>
          <p:nvPr>
            <p:ph type="pic" sz="quarter" idx="22"/>
          </p:nvPr>
        </p:nvSpPr>
        <p:spPr/>
      </p:sp>
    </p:spTree>
    <p:extLst>
      <p:ext uri="{BB962C8B-B14F-4D97-AF65-F5344CB8AC3E}">
        <p14:creationId xmlns:p14="http://schemas.microsoft.com/office/powerpoint/2010/main" val="2964942311"/>
      </p:ext>
    </p:extLst>
  </p:cSld>
  <p:clrMapOvr>
    <a:masterClrMapping/>
  </p:clrMapOvr>
  <p:transition spd="slow">
    <p:push dir="u"/>
  </p:transition>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86B96B6F-13B7-4D24-BAF5-9B32291249DC}"/>
              </a:ext>
            </a:extLst>
          </p:cNvPr>
          <p:cNvSpPr>
            <a:spLocks noGrp="1"/>
          </p:cNvSpPr>
          <p:nvPr>
            <p:ph type="pic" sz="quarter" idx="22"/>
          </p:nvPr>
        </p:nvSpPr>
        <p:spPr/>
      </p:sp>
      <p:sp>
        <p:nvSpPr>
          <p:cNvPr id="5" name="Picture Placeholder 4">
            <a:extLst>
              <a:ext uri="{FF2B5EF4-FFF2-40B4-BE49-F238E27FC236}">
                <a16:creationId xmlns:a16="http://schemas.microsoft.com/office/drawing/2014/main" id="{4DFEBF89-4E63-423E-8549-E7DD7CCD1B39}"/>
              </a:ext>
            </a:extLst>
          </p:cNvPr>
          <p:cNvSpPr>
            <a:spLocks noGrp="1"/>
          </p:cNvSpPr>
          <p:nvPr>
            <p:ph type="pic" sz="quarter" idx="20"/>
          </p:nvPr>
        </p:nvSpPr>
        <p:spPr/>
      </p:sp>
      <p:sp>
        <p:nvSpPr>
          <p:cNvPr id="7" name="Picture Placeholder 6">
            <a:extLst>
              <a:ext uri="{FF2B5EF4-FFF2-40B4-BE49-F238E27FC236}">
                <a16:creationId xmlns:a16="http://schemas.microsoft.com/office/drawing/2014/main" id="{042BC521-947D-415A-A2D2-B5FB4B93B4F9}"/>
              </a:ext>
            </a:extLst>
          </p:cNvPr>
          <p:cNvSpPr>
            <a:spLocks noGrp="1"/>
          </p:cNvSpPr>
          <p:nvPr>
            <p:ph type="pic" sz="quarter" idx="19"/>
          </p:nvPr>
        </p:nvSpPr>
        <p:spPr/>
      </p:sp>
      <p:sp>
        <p:nvSpPr>
          <p:cNvPr id="9" name="Picture Placeholder 8">
            <a:extLst>
              <a:ext uri="{FF2B5EF4-FFF2-40B4-BE49-F238E27FC236}">
                <a16:creationId xmlns:a16="http://schemas.microsoft.com/office/drawing/2014/main" id="{84A2C8AE-FF3C-4BFC-8523-00E5D489136A}"/>
              </a:ext>
            </a:extLst>
          </p:cNvPr>
          <p:cNvSpPr>
            <a:spLocks noGrp="1"/>
          </p:cNvSpPr>
          <p:nvPr>
            <p:ph type="pic" sz="quarter" idx="21"/>
          </p:nvPr>
        </p:nvSpPr>
        <p:spPr/>
      </p:sp>
      <p:sp>
        <p:nvSpPr>
          <p:cNvPr id="11" name="Picture Placeholder 10">
            <a:extLst>
              <a:ext uri="{FF2B5EF4-FFF2-40B4-BE49-F238E27FC236}">
                <a16:creationId xmlns:a16="http://schemas.microsoft.com/office/drawing/2014/main" id="{8FC575FD-7572-4707-9991-A437103F9A02}"/>
              </a:ext>
            </a:extLst>
          </p:cNvPr>
          <p:cNvSpPr>
            <a:spLocks noGrp="1"/>
          </p:cNvSpPr>
          <p:nvPr>
            <p:ph type="pic" sz="quarter" idx="23"/>
          </p:nvPr>
        </p:nvSpPr>
        <p:spPr/>
      </p:sp>
      <p:sp>
        <p:nvSpPr>
          <p:cNvPr id="13" name="Picture Placeholder 12">
            <a:extLst>
              <a:ext uri="{FF2B5EF4-FFF2-40B4-BE49-F238E27FC236}">
                <a16:creationId xmlns:a16="http://schemas.microsoft.com/office/drawing/2014/main" id="{5DA32B02-4287-4350-9D86-91B56BC2E904}"/>
              </a:ext>
            </a:extLst>
          </p:cNvPr>
          <p:cNvSpPr>
            <a:spLocks noGrp="1"/>
          </p:cNvSpPr>
          <p:nvPr>
            <p:ph type="pic" sz="quarter" idx="24"/>
          </p:nvPr>
        </p:nvSpPr>
        <p:spPr/>
      </p:sp>
    </p:spTree>
    <p:extLst>
      <p:ext uri="{BB962C8B-B14F-4D97-AF65-F5344CB8AC3E}">
        <p14:creationId xmlns:p14="http://schemas.microsoft.com/office/powerpoint/2010/main" val="953395619"/>
      </p:ext>
    </p:extLst>
  </p:cSld>
  <p:clrMapOvr>
    <a:masterClrMapping/>
  </p:clrMapOvr>
  <p:transition spd="slow">
    <p:push dir="u"/>
  </p:transition>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8010DFB2-F8F8-4578-94EA-2E1DAEDCCC06}"/>
              </a:ext>
            </a:extLst>
          </p:cNvPr>
          <p:cNvSpPr>
            <a:spLocks noGrp="1"/>
          </p:cNvSpPr>
          <p:nvPr>
            <p:ph type="pic" sz="quarter" idx="20"/>
          </p:nvPr>
        </p:nvSpPr>
        <p:spPr/>
      </p:sp>
      <p:sp>
        <p:nvSpPr>
          <p:cNvPr id="5" name="Picture Placeholder 4">
            <a:extLst>
              <a:ext uri="{FF2B5EF4-FFF2-40B4-BE49-F238E27FC236}">
                <a16:creationId xmlns:a16="http://schemas.microsoft.com/office/drawing/2014/main" id="{2A0FDB8D-6338-4CAB-874C-076974E154EF}"/>
              </a:ext>
            </a:extLst>
          </p:cNvPr>
          <p:cNvSpPr>
            <a:spLocks noGrp="1"/>
          </p:cNvSpPr>
          <p:nvPr>
            <p:ph type="pic" sz="quarter" idx="25"/>
          </p:nvPr>
        </p:nvSpPr>
        <p:spPr/>
      </p:sp>
      <p:sp>
        <p:nvSpPr>
          <p:cNvPr id="10" name="Picture Placeholder 9">
            <a:extLst>
              <a:ext uri="{FF2B5EF4-FFF2-40B4-BE49-F238E27FC236}">
                <a16:creationId xmlns:a16="http://schemas.microsoft.com/office/drawing/2014/main" id="{C3D1C830-A753-44DE-884A-17A088E2A8D0}"/>
              </a:ext>
            </a:extLst>
          </p:cNvPr>
          <p:cNvSpPr>
            <a:spLocks noGrp="1"/>
          </p:cNvSpPr>
          <p:nvPr>
            <p:ph type="pic" sz="quarter" idx="27"/>
          </p:nvPr>
        </p:nvSpPr>
        <p:spPr/>
      </p:sp>
      <p:sp>
        <p:nvSpPr>
          <p:cNvPr id="8" name="Subtitle 2">
            <a:extLst>
              <a:ext uri="{FF2B5EF4-FFF2-40B4-BE49-F238E27FC236}">
                <a16:creationId xmlns:a16="http://schemas.microsoft.com/office/drawing/2014/main" id="{47E9975E-7DE2-46B1-9F5A-D3D7878317FC}"/>
              </a:ext>
            </a:extLst>
          </p:cNvPr>
          <p:cNvSpPr txBox="1">
            <a:spLocks/>
          </p:cNvSpPr>
          <p:nvPr/>
        </p:nvSpPr>
        <p:spPr>
          <a:xfrm>
            <a:off x="6974397" y="749913"/>
            <a:ext cx="4339207" cy="167513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400" b="1" dirty="0">
                <a:solidFill>
                  <a:schemeClr val="tx2"/>
                </a:solidFill>
                <a:latin typeface="+mj-lt"/>
              </a:rPr>
              <a:t>One of Our Latest Projects</a:t>
            </a:r>
          </a:p>
        </p:txBody>
      </p:sp>
      <p:sp>
        <p:nvSpPr>
          <p:cNvPr id="9" name="Subtitle 2">
            <a:extLst>
              <a:ext uri="{FF2B5EF4-FFF2-40B4-BE49-F238E27FC236}">
                <a16:creationId xmlns:a16="http://schemas.microsoft.com/office/drawing/2014/main" id="{C56FD2B4-B9B9-4F0B-805A-631770F12376}"/>
              </a:ext>
            </a:extLst>
          </p:cNvPr>
          <p:cNvSpPr txBox="1">
            <a:spLocks/>
          </p:cNvSpPr>
          <p:nvPr/>
        </p:nvSpPr>
        <p:spPr>
          <a:xfrm>
            <a:off x="6963927" y="2425045"/>
            <a:ext cx="4349677" cy="210885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2"/>
                </a:solidFill>
              </a:rPr>
              <a:t>You have freedom here. The only guide is your heart. Trees grow in all kinds of ways. They're not all perfectly straight. </a:t>
            </a:r>
          </a:p>
        </p:txBody>
      </p:sp>
      <p:sp>
        <p:nvSpPr>
          <p:cNvPr id="26" name="Diamond 25">
            <a:extLst>
              <a:ext uri="{FF2B5EF4-FFF2-40B4-BE49-F238E27FC236}">
                <a16:creationId xmlns:a16="http://schemas.microsoft.com/office/drawing/2014/main" id="{CFCCF402-9563-4E17-B419-2EED0AAE5C55}"/>
              </a:ext>
            </a:extLst>
          </p:cNvPr>
          <p:cNvSpPr/>
          <p:nvPr/>
        </p:nvSpPr>
        <p:spPr>
          <a:xfrm>
            <a:off x="5425130" y="4224659"/>
            <a:ext cx="1837684" cy="183768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27" name="Diamond 26">
            <a:extLst>
              <a:ext uri="{FF2B5EF4-FFF2-40B4-BE49-F238E27FC236}">
                <a16:creationId xmlns:a16="http://schemas.microsoft.com/office/drawing/2014/main" id="{6BD42DC6-5632-49A7-A62B-263E75620829}"/>
              </a:ext>
            </a:extLst>
          </p:cNvPr>
          <p:cNvSpPr/>
          <p:nvPr/>
        </p:nvSpPr>
        <p:spPr>
          <a:xfrm>
            <a:off x="5548189" y="4347718"/>
            <a:ext cx="1591566" cy="1591564"/>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30" name="Subtitle 2">
            <a:extLst>
              <a:ext uri="{FF2B5EF4-FFF2-40B4-BE49-F238E27FC236}">
                <a16:creationId xmlns:a16="http://schemas.microsoft.com/office/drawing/2014/main" id="{D5852839-D27E-4442-8E21-CCBFD7DC31E9}"/>
              </a:ext>
            </a:extLst>
          </p:cNvPr>
          <p:cNvSpPr txBox="1">
            <a:spLocks/>
          </p:cNvSpPr>
          <p:nvPr/>
        </p:nvSpPr>
        <p:spPr>
          <a:xfrm>
            <a:off x="5856707" y="4826942"/>
            <a:ext cx="989388" cy="50274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b="1" dirty="0">
                <a:solidFill>
                  <a:schemeClr val="bg1"/>
                </a:solidFill>
              </a:rPr>
              <a:t>2015</a:t>
            </a:r>
          </a:p>
        </p:txBody>
      </p:sp>
    </p:spTree>
    <p:extLst>
      <p:ext uri="{BB962C8B-B14F-4D97-AF65-F5344CB8AC3E}">
        <p14:creationId xmlns:p14="http://schemas.microsoft.com/office/powerpoint/2010/main" val="3508885718"/>
      </p:ext>
    </p:extLst>
  </p:cSld>
  <p:clrMapOvr>
    <a:masterClrMapping/>
  </p:clrMapOvr>
  <p:transition spd="slow">
    <p:push dir="u"/>
  </p:transition>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158E47DC-13CB-4E36-8E43-ECDDB3846F2D}"/>
              </a:ext>
            </a:extLst>
          </p:cNvPr>
          <p:cNvSpPr>
            <a:spLocks noGrp="1"/>
          </p:cNvSpPr>
          <p:nvPr>
            <p:ph type="pic" sz="quarter" idx="20"/>
          </p:nvPr>
        </p:nvSpPr>
        <p:spPr/>
      </p:sp>
      <p:sp>
        <p:nvSpPr>
          <p:cNvPr id="7" name="Picture Placeholder 6">
            <a:extLst>
              <a:ext uri="{FF2B5EF4-FFF2-40B4-BE49-F238E27FC236}">
                <a16:creationId xmlns:a16="http://schemas.microsoft.com/office/drawing/2014/main" id="{EA619A78-2EF5-4963-BDFD-266752549DF2}"/>
              </a:ext>
            </a:extLst>
          </p:cNvPr>
          <p:cNvSpPr>
            <a:spLocks noGrp="1"/>
          </p:cNvSpPr>
          <p:nvPr>
            <p:ph type="pic" sz="quarter" idx="27"/>
          </p:nvPr>
        </p:nvSpPr>
        <p:spPr/>
      </p:sp>
      <p:sp>
        <p:nvSpPr>
          <p:cNvPr id="9" name="Picture Placeholder 8">
            <a:extLst>
              <a:ext uri="{FF2B5EF4-FFF2-40B4-BE49-F238E27FC236}">
                <a16:creationId xmlns:a16="http://schemas.microsoft.com/office/drawing/2014/main" id="{E999BA22-AC92-4209-85EF-B413A377BC27}"/>
              </a:ext>
            </a:extLst>
          </p:cNvPr>
          <p:cNvSpPr>
            <a:spLocks noGrp="1"/>
          </p:cNvSpPr>
          <p:nvPr>
            <p:ph type="pic" sz="quarter" idx="25"/>
          </p:nvPr>
        </p:nvSpPr>
        <p:spPr/>
      </p:sp>
      <p:sp>
        <p:nvSpPr>
          <p:cNvPr id="21" name="Subtitle 2">
            <a:extLst>
              <a:ext uri="{FF2B5EF4-FFF2-40B4-BE49-F238E27FC236}">
                <a16:creationId xmlns:a16="http://schemas.microsoft.com/office/drawing/2014/main" id="{EBFC6234-CDB3-4D40-81EC-EE243257D3C0}"/>
              </a:ext>
            </a:extLst>
          </p:cNvPr>
          <p:cNvSpPr txBox="1">
            <a:spLocks/>
          </p:cNvSpPr>
          <p:nvPr/>
        </p:nvSpPr>
        <p:spPr>
          <a:xfrm>
            <a:off x="12219748" y="3342683"/>
            <a:ext cx="4585882" cy="167513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400" b="1" dirty="0">
                <a:solidFill>
                  <a:schemeClr val="tx2"/>
                </a:solidFill>
                <a:latin typeface="+mj-lt"/>
              </a:rPr>
              <a:t>One of Our Latest Projects</a:t>
            </a:r>
          </a:p>
        </p:txBody>
      </p:sp>
      <p:sp>
        <p:nvSpPr>
          <p:cNvPr id="22" name="Subtitle 2">
            <a:extLst>
              <a:ext uri="{FF2B5EF4-FFF2-40B4-BE49-F238E27FC236}">
                <a16:creationId xmlns:a16="http://schemas.microsoft.com/office/drawing/2014/main" id="{481B8562-53DC-42C5-A059-E4793C294693}"/>
              </a:ext>
            </a:extLst>
          </p:cNvPr>
          <p:cNvSpPr txBox="1">
            <a:spLocks/>
          </p:cNvSpPr>
          <p:nvPr/>
        </p:nvSpPr>
        <p:spPr>
          <a:xfrm>
            <a:off x="12211051" y="5269185"/>
            <a:ext cx="4596946" cy="167513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2"/>
                </a:solidFill>
              </a:rPr>
              <a:t>You have freedom here. The only guide is your heart. Trees grow in all kinds of ways. They're not all perfectly straight. </a:t>
            </a:r>
          </a:p>
        </p:txBody>
      </p:sp>
      <p:sp>
        <p:nvSpPr>
          <p:cNvPr id="23" name="Diamond 22">
            <a:extLst>
              <a:ext uri="{FF2B5EF4-FFF2-40B4-BE49-F238E27FC236}">
                <a16:creationId xmlns:a16="http://schemas.microsoft.com/office/drawing/2014/main" id="{C3D4F245-99FC-45F3-B9A1-BC4D913AECFC}"/>
              </a:ext>
            </a:extLst>
          </p:cNvPr>
          <p:cNvSpPr/>
          <p:nvPr/>
        </p:nvSpPr>
        <p:spPr>
          <a:xfrm>
            <a:off x="9572520" y="4224659"/>
            <a:ext cx="1837684" cy="183768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24" name="Diamond 23">
            <a:extLst>
              <a:ext uri="{FF2B5EF4-FFF2-40B4-BE49-F238E27FC236}">
                <a16:creationId xmlns:a16="http://schemas.microsoft.com/office/drawing/2014/main" id="{790AFCE9-3BD1-4FB1-B24E-4B8F872F3494}"/>
              </a:ext>
            </a:extLst>
          </p:cNvPr>
          <p:cNvSpPr/>
          <p:nvPr/>
        </p:nvSpPr>
        <p:spPr>
          <a:xfrm>
            <a:off x="9695579" y="4347718"/>
            <a:ext cx="1591566" cy="1591564"/>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25" name="Subtitle 2">
            <a:extLst>
              <a:ext uri="{FF2B5EF4-FFF2-40B4-BE49-F238E27FC236}">
                <a16:creationId xmlns:a16="http://schemas.microsoft.com/office/drawing/2014/main" id="{2ED216A6-23C5-4536-BB90-E9FBB778F610}"/>
              </a:ext>
            </a:extLst>
          </p:cNvPr>
          <p:cNvSpPr txBox="1">
            <a:spLocks/>
          </p:cNvSpPr>
          <p:nvPr/>
        </p:nvSpPr>
        <p:spPr>
          <a:xfrm>
            <a:off x="10004097" y="4826942"/>
            <a:ext cx="989388" cy="50274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b="1" dirty="0">
                <a:solidFill>
                  <a:schemeClr val="bg1"/>
                </a:solidFill>
              </a:rPr>
              <a:t>2017</a:t>
            </a:r>
          </a:p>
        </p:txBody>
      </p:sp>
    </p:spTree>
    <p:extLst>
      <p:ext uri="{BB962C8B-B14F-4D97-AF65-F5344CB8AC3E}">
        <p14:creationId xmlns:p14="http://schemas.microsoft.com/office/powerpoint/2010/main" val="210232141"/>
      </p:ext>
    </p:extLst>
  </p:cSld>
  <p:clrMapOvr>
    <a:masterClrMapping/>
  </p:clrMapOvr>
  <p:transition spd="slow">
    <p:push dir="u"/>
  </p:transition>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C1BD3DA-E992-475B-8A21-0BD0520C30B0}"/>
              </a:ext>
            </a:extLst>
          </p:cNvPr>
          <p:cNvSpPr>
            <a:spLocks noGrp="1"/>
          </p:cNvSpPr>
          <p:nvPr>
            <p:ph type="pic" sz="quarter" idx="25"/>
          </p:nvPr>
        </p:nvSpPr>
        <p:spPr/>
      </p:sp>
      <p:sp>
        <p:nvSpPr>
          <p:cNvPr id="5" name="Picture Placeholder 4">
            <a:extLst>
              <a:ext uri="{FF2B5EF4-FFF2-40B4-BE49-F238E27FC236}">
                <a16:creationId xmlns:a16="http://schemas.microsoft.com/office/drawing/2014/main" id="{6AD50FE4-62E6-40C7-A2CD-87936D858410}"/>
              </a:ext>
            </a:extLst>
          </p:cNvPr>
          <p:cNvSpPr>
            <a:spLocks noGrp="1"/>
          </p:cNvSpPr>
          <p:nvPr>
            <p:ph type="pic" sz="quarter" idx="31"/>
          </p:nvPr>
        </p:nvSpPr>
        <p:spPr/>
      </p:sp>
      <p:sp>
        <p:nvSpPr>
          <p:cNvPr id="9" name="Picture Placeholder 8">
            <a:extLst>
              <a:ext uri="{FF2B5EF4-FFF2-40B4-BE49-F238E27FC236}">
                <a16:creationId xmlns:a16="http://schemas.microsoft.com/office/drawing/2014/main" id="{53FD9012-596A-422A-BD49-E93D93C14AD3}"/>
              </a:ext>
            </a:extLst>
          </p:cNvPr>
          <p:cNvSpPr>
            <a:spLocks noGrp="1"/>
          </p:cNvSpPr>
          <p:nvPr>
            <p:ph type="pic" sz="quarter" idx="20"/>
          </p:nvPr>
        </p:nvSpPr>
        <p:spPr/>
      </p:sp>
      <p:sp>
        <p:nvSpPr>
          <p:cNvPr id="21" name="Subtitle 2">
            <a:extLst>
              <a:ext uri="{FF2B5EF4-FFF2-40B4-BE49-F238E27FC236}">
                <a16:creationId xmlns:a16="http://schemas.microsoft.com/office/drawing/2014/main" id="{EBFC6234-CDB3-4D40-81EC-EE243257D3C0}"/>
              </a:ext>
            </a:extLst>
          </p:cNvPr>
          <p:cNvSpPr txBox="1">
            <a:spLocks/>
          </p:cNvSpPr>
          <p:nvPr/>
        </p:nvSpPr>
        <p:spPr>
          <a:xfrm>
            <a:off x="1493802" y="3342683"/>
            <a:ext cx="4585882" cy="167513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400" b="1" dirty="0">
                <a:solidFill>
                  <a:schemeClr val="tx2"/>
                </a:solidFill>
                <a:latin typeface="+mj-lt"/>
              </a:rPr>
              <a:t>One of Our Latest Projects</a:t>
            </a:r>
          </a:p>
        </p:txBody>
      </p:sp>
      <p:sp>
        <p:nvSpPr>
          <p:cNvPr id="22" name="Subtitle 2">
            <a:extLst>
              <a:ext uri="{FF2B5EF4-FFF2-40B4-BE49-F238E27FC236}">
                <a16:creationId xmlns:a16="http://schemas.microsoft.com/office/drawing/2014/main" id="{481B8562-53DC-42C5-A059-E4793C294693}"/>
              </a:ext>
            </a:extLst>
          </p:cNvPr>
          <p:cNvSpPr txBox="1">
            <a:spLocks/>
          </p:cNvSpPr>
          <p:nvPr/>
        </p:nvSpPr>
        <p:spPr>
          <a:xfrm>
            <a:off x="1485105" y="5269185"/>
            <a:ext cx="4596946" cy="167513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2"/>
                </a:solidFill>
              </a:rPr>
              <a:t>You have freedom here. The only guide is your heart. Trees grow in all kinds of ways. They're not all perfectly straight. </a:t>
            </a:r>
          </a:p>
        </p:txBody>
      </p:sp>
      <p:sp>
        <p:nvSpPr>
          <p:cNvPr id="23" name="Diamond 22">
            <a:extLst>
              <a:ext uri="{FF2B5EF4-FFF2-40B4-BE49-F238E27FC236}">
                <a16:creationId xmlns:a16="http://schemas.microsoft.com/office/drawing/2014/main" id="{C3D4F245-99FC-45F3-B9A1-BC4D913AECFC}"/>
              </a:ext>
            </a:extLst>
          </p:cNvPr>
          <p:cNvSpPr/>
          <p:nvPr/>
        </p:nvSpPr>
        <p:spPr>
          <a:xfrm>
            <a:off x="6868000" y="4224659"/>
            <a:ext cx="1837684" cy="183768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24" name="Diamond 23">
            <a:extLst>
              <a:ext uri="{FF2B5EF4-FFF2-40B4-BE49-F238E27FC236}">
                <a16:creationId xmlns:a16="http://schemas.microsoft.com/office/drawing/2014/main" id="{790AFCE9-3BD1-4FB1-B24E-4B8F872F3494}"/>
              </a:ext>
            </a:extLst>
          </p:cNvPr>
          <p:cNvSpPr/>
          <p:nvPr/>
        </p:nvSpPr>
        <p:spPr>
          <a:xfrm>
            <a:off x="6991059" y="4347718"/>
            <a:ext cx="1591566" cy="1591564"/>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25" name="Subtitle 2">
            <a:extLst>
              <a:ext uri="{FF2B5EF4-FFF2-40B4-BE49-F238E27FC236}">
                <a16:creationId xmlns:a16="http://schemas.microsoft.com/office/drawing/2014/main" id="{2ED216A6-23C5-4536-BB90-E9FBB778F610}"/>
              </a:ext>
            </a:extLst>
          </p:cNvPr>
          <p:cNvSpPr txBox="1">
            <a:spLocks/>
          </p:cNvSpPr>
          <p:nvPr/>
        </p:nvSpPr>
        <p:spPr>
          <a:xfrm>
            <a:off x="7299577" y="4826942"/>
            <a:ext cx="989388" cy="50274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50000"/>
              </a:lnSpc>
              <a:buNone/>
            </a:pPr>
            <a:r>
              <a:rPr lang="en-US" sz="2400" b="1" dirty="0">
                <a:solidFill>
                  <a:schemeClr val="bg1"/>
                </a:solidFill>
              </a:rPr>
              <a:t>2017</a:t>
            </a:r>
          </a:p>
        </p:txBody>
      </p:sp>
    </p:spTree>
    <p:extLst>
      <p:ext uri="{BB962C8B-B14F-4D97-AF65-F5344CB8AC3E}">
        <p14:creationId xmlns:p14="http://schemas.microsoft.com/office/powerpoint/2010/main" val="3933610100"/>
      </p:ext>
    </p:extLst>
  </p:cSld>
  <p:clrMapOvr>
    <a:masterClrMapping/>
  </p:clrMapOvr>
  <p:transition spd="slow">
    <p:push dir="u"/>
  </p:transition>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C3218F49-6811-4189-B8D8-78366BB26433}"/>
              </a:ext>
            </a:extLst>
          </p:cNvPr>
          <p:cNvSpPr>
            <a:spLocks noGrp="1"/>
          </p:cNvSpPr>
          <p:nvPr>
            <p:ph type="pic" sz="quarter" idx="28"/>
          </p:nvPr>
        </p:nvSpPr>
        <p:spPr>
          <a:xfrm>
            <a:off x="10559844" y="0"/>
            <a:ext cx="6944479" cy="7156174"/>
          </a:xfrm>
        </p:spPr>
      </p:sp>
      <p:sp>
        <p:nvSpPr>
          <p:cNvPr id="21" name="Subtitle 2">
            <a:extLst>
              <a:ext uri="{FF2B5EF4-FFF2-40B4-BE49-F238E27FC236}">
                <a16:creationId xmlns:a16="http://schemas.microsoft.com/office/drawing/2014/main" id="{EBFC6234-CDB3-4D40-81EC-EE243257D3C0}"/>
              </a:ext>
            </a:extLst>
          </p:cNvPr>
          <p:cNvSpPr txBox="1">
            <a:spLocks/>
          </p:cNvSpPr>
          <p:nvPr/>
        </p:nvSpPr>
        <p:spPr>
          <a:xfrm>
            <a:off x="783677" y="6018181"/>
            <a:ext cx="6944479" cy="112769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6000" b="1" dirty="0" err="1">
                <a:solidFill>
                  <a:schemeClr val="bg1"/>
                </a:solidFill>
                <a:latin typeface="+mj-lt"/>
              </a:rPr>
              <a:t>Naturae</a:t>
            </a:r>
            <a:r>
              <a:rPr lang="en-US" sz="6000" b="1" dirty="0">
                <a:solidFill>
                  <a:schemeClr val="bg1"/>
                </a:solidFill>
                <a:latin typeface="+mj-lt"/>
              </a:rPr>
              <a:t> Project</a:t>
            </a:r>
          </a:p>
        </p:txBody>
      </p:sp>
      <p:sp>
        <p:nvSpPr>
          <p:cNvPr id="22" name="Subtitle 2">
            <a:extLst>
              <a:ext uri="{FF2B5EF4-FFF2-40B4-BE49-F238E27FC236}">
                <a16:creationId xmlns:a16="http://schemas.microsoft.com/office/drawing/2014/main" id="{481B8562-53DC-42C5-A059-E4793C294693}"/>
              </a:ext>
            </a:extLst>
          </p:cNvPr>
          <p:cNvSpPr txBox="1">
            <a:spLocks/>
          </p:cNvSpPr>
          <p:nvPr/>
        </p:nvSpPr>
        <p:spPr>
          <a:xfrm>
            <a:off x="783677" y="8041308"/>
            <a:ext cx="6944479" cy="140346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bg1"/>
                </a:solidFill>
              </a:rPr>
              <a:t>You have freedom here. The only guide is your heart. Trees grow in all kinds of ways. </a:t>
            </a:r>
          </a:p>
        </p:txBody>
      </p:sp>
      <p:sp>
        <p:nvSpPr>
          <p:cNvPr id="8" name="Subtitle 2">
            <a:extLst>
              <a:ext uri="{FF2B5EF4-FFF2-40B4-BE49-F238E27FC236}">
                <a16:creationId xmlns:a16="http://schemas.microsoft.com/office/drawing/2014/main" id="{D6CFC5A9-DE5C-4ACF-97FB-247F602113B6}"/>
              </a:ext>
            </a:extLst>
          </p:cNvPr>
          <p:cNvSpPr txBox="1">
            <a:spLocks/>
          </p:cNvSpPr>
          <p:nvPr/>
        </p:nvSpPr>
        <p:spPr>
          <a:xfrm>
            <a:off x="783677" y="7079488"/>
            <a:ext cx="6944480"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800" b="1" dirty="0">
                <a:solidFill>
                  <a:schemeClr val="accent5"/>
                </a:solidFill>
              </a:rPr>
              <a:t>Unforgettable Project from Our Team</a:t>
            </a:r>
          </a:p>
        </p:txBody>
      </p:sp>
      <p:sp>
        <p:nvSpPr>
          <p:cNvPr id="3" name="Picture Placeholder 2">
            <a:extLst>
              <a:ext uri="{FF2B5EF4-FFF2-40B4-BE49-F238E27FC236}">
                <a16:creationId xmlns:a16="http://schemas.microsoft.com/office/drawing/2014/main" id="{1496072B-E4B1-440D-93FA-2855DC0F33A8}"/>
              </a:ext>
            </a:extLst>
          </p:cNvPr>
          <p:cNvSpPr>
            <a:spLocks noGrp="1"/>
          </p:cNvSpPr>
          <p:nvPr>
            <p:ph type="pic" sz="quarter" idx="29"/>
          </p:nvPr>
        </p:nvSpPr>
        <p:spPr/>
      </p:sp>
      <p:sp>
        <p:nvSpPr>
          <p:cNvPr id="7" name="Picture Placeholder 6">
            <a:extLst>
              <a:ext uri="{FF2B5EF4-FFF2-40B4-BE49-F238E27FC236}">
                <a16:creationId xmlns:a16="http://schemas.microsoft.com/office/drawing/2014/main" id="{99031114-C1B7-4EE5-8DAB-6BE745C3DD5E}"/>
              </a:ext>
            </a:extLst>
          </p:cNvPr>
          <p:cNvSpPr>
            <a:spLocks noGrp="1"/>
          </p:cNvSpPr>
          <p:nvPr>
            <p:ph type="pic" sz="quarter" idx="31"/>
          </p:nvPr>
        </p:nvSpPr>
        <p:spPr>
          <a:xfrm>
            <a:off x="8378364" y="2202398"/>
            <a:ext cx="4379632" cy="4379632"/>
          </a:xfrm>
        </p:spPr>
      </p:sp>
      <p:sp>
        <p:nvSpPr>
          <p:cNvPr id="11" name="Picture Placeholder 10">
            <a:extLst>
              <a:ext uri="{FF2B5EF4-FFF2-40B4-BE49-F238E27FC236}">
                <a16:creationId xmlns:a16="http://schemas.microsoft.com/office/drawing/2014/main" id="{D70A87AC-E9D1-475D-85BF-924E38E61151}"/>
              </a:ext>
            </a:extLst>
          </p:cNvPr>
          <p:cNvSpPr>
            <a:spLocks noGrp="1"/>
          </p:cNvSpPr>
          <p:nvPr>
            <p:ph type="pic" sz="quarter" idx="30"/>
          </p:nvPr>
        </p:nvSpPr>
        <p:spPr>
          <a:xfrm>
            <a:off x="783676" y="0"/>
            <a:ext cx="9776169" cy="5143499"/>
          </a:xfrm>
        </p:spPr>
      </p:sp>
    </p:spTree>
    <p:extLst>
      <p:ext uri="{BB962C8B-B14F-4D97-AF65-F5344CB8AC3E}">
        <p14:creationId xmlns:p14="http://schemas.microsoft.com/office/powerpoint/2010/main" val="1827882517"/>
      </p:ext>
    </p:extLst>
  </p:cSld>
  <p:clrMapOvr>
    <a:masterClrMapping/>
  </p:clrMapOvr>
  <p:transition spd="slow">
    <p:push dir="u"/>
  </p:transition>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 name="Subtitle 2">
            <a:extLst>
              <a:ext uri="{FF2B5EF4-FFF2-40B4-BE49-F238E27FC236}">
                <a16:creationId xmlns:a16="http://schemas.microsoft.com/office/drawing/2014/main" id="{EBFC6234-CDB3-4D40-81EC-EE243257D3C0}"/>
              </a:ext>
            </a:extLst>
          </p:cNvPr>
          <p:cNvSpPr txBox="1">
            <a:spLocks/>
          </p:cNvSpPr>
          <p:nvPr/>
        </p:nvSpPr>
        <p:spPr>
          <a:xfrm rot="16200000">
            <a:off x="2927955" y="7340209"/>
            <a:ext cx="4047498" cy="750079"/>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lnSpc>
                <a:spcPct val="100000"/>
              </a:lnSpc>
              <a:buNone/>
            </a:pPr>
            <a:r>
              <a:rPr lang="en-US" sz="3600" b="1" dirty="0" err="1">
                <a:solidFill>
                  <a:schemeClr val="bg1"/>
                </a:solidFill>
                <a:latin typeface="+mj-lt"/>
              </a:rPr>
              <a:t>Naturae</a:t>
            </a:r>
            <a:r>
              <a:rPr lang="en-US" sz="3600" b="1" dirty="0">
                <a:solidFill>
                  <a:schemeClr val="bg1"/>
                </a:solidFill>
                <a:latin typeface="+mj-lt"/>
              </a:rPr>
              <a:t> Project</a:t>
            </a:r>
          </a:p>
        </p:txBody>
      </p:sp>
      <p:sp>
        <p:nvSpPr>
          <p:cNvPr id="22" name="Subtitle 2">
            <a:extLst>
              <a:ext uri="{FF2B5EF4-FFF2-40B4-BE49-F238E27FC236}">
                <a16:creationId xmlns:a16="http://schemas.microsoft.com/office/drawing/2014/main" id="{481B8562-53DC-42C5-A059-E4793C294693}"/>
              </a:ext>
            </a:extLst>
          </p:cNvPr>
          <p:cNvSpPr txBox="1">
            <a:spLocks/>
          </p:cNvSpPr>
          <p:nvPr/>
        </p:nvSpPr>
        <p:spPr>
          <a:xfrm>
            <a:off x="5676900" y="5805714"/>
            <a:ext cx="1781118" cy="3819070"/>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dirty="0">
                <a:solidFill>
                  <a:schemeClr val="bg1"/>
                </a:solidFill>
              </a:rPr>
              <a:t>You have freedom here. The only guide is your heart. Trees grow in all kinds of ways. </a:t>
            </a:r>
          </a:p>
        </p:txBody>
      </p:sp>
      <p:sp>
        <p:nvSpPr>
          <p:cNvPr id="13" name="Subtitle 2">
            <a:extLst>
              <a:ext uri="{FF2B5EF4-FFF2-40B4-BE49-F238E27FC236}">
                <a16:creationId xmlns:a16="http://schemas.microsoft.com/office/drawing/2014/main" id="{D8A49A8C-9B21-4D23-BF77-E6482A685A57}"/>
              </a:ext>
            </a:extLst>
          </p:cNvPr>
          <p:cNvSpPr txBox="1">
            <a:spLocks/>
          </p:cNvSpPr>
          <p:nvPr/>
        </p:nvSpPr>
        <p:spPr>
          <a:xfrm>
            <a:off x="8822777" y="1209344"/>
            <a:ext cx="4654007" cy="69094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err="1">
                <a:solidFill>
                  <a:schemeClr val="bg1"/>
                </a:solidFill>
                <a:latin typeface="+mj-lt"/>
              </a:rPr>
              <a:t>Naturae</a:t>
            </a:r>
            <a:r>
              <a:rPr lang="en-US" sz="3200" b="1" dirty="0">
                <a:solidFill>
                  <a:schemeClr val="bg1"/>
                </a:solidFill>
                <a:latin typeface="+mj-lt"/>
              </a:rPr>
              <a:t> Project</a:t>
            </a:r>
          </a:p>
        </p:txBody>
      </p:sp>
      <p:sp>
        <p:nvSpPr>
          <p:cNvPr id="15" name="Subtitle 2">
            <a:extLst>
              <a:ext uri="{FF2B5EF4-FFF2-40B4-BE49-F238E27FC236}">
                <a16:creationId xmlns:a16="http://schemas.microsoft.com/office/drawing/2014/main" id="{C768B031-C0DE-4AE9-BAF9-3DF5A2102F34}"/>
              </a:ext>
            </a:extLst>
          </p:cNvPr>
          <p:cNvSpPr txBox="1">
            <a:spLocks/>
          </p:cNvSpPr>
          <p:nvPr/>
        </p:nvSpPr>
        <p:spPr>
          <a:xfrm>
            <a:off x="8822777" y="2067795"/>
            <a:ext cx="4654007" cy="1866360"/>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400" dirty="0">
                <a:solidFill>
                  <a:schemeClr val="bg1"/>
                </a:solidFill>
              </a:rPr>
              <a:t>You have freedom here. The only guide is your heart. Trees grow in all kinds of ways. </a:t>
            </a:r>
          </a:p>
        </p:txBody>
      </p:sp>
      <p:sp>
        <p:nvSpPr>
          <p:cNvPr id="17" name="Rectangle 16">
            <a:extLst>
              <a:ext uri="{FF2B5EF4-FFF2-40B4-BE49-F238E27FC236}">
                <a16:creationId xmlns:a16="http://schemas.microsoft.com/office/drawing/2014/main" id="{8BF6C892-C7C9-4BAE-AD4D-83630559F88E}"/>
              </a:ext>
            </a:extLst>
          </p:cNvPr>
          <p:cNvSpPr/>
          <p:nvPr/>
        </p:nvSpPr>
        <p:spPr>
          <a:xfrm>
            <a:off x="12536128" y="5143498"/>
            <a:ext cx="5751871" cy="514350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Subtitle 2">
            <a:extLst>
              <a:ext uri="{FF2B5EF4-FFF2-40B4-BE49-F238E27FC236}">
                <a16:creationId xmlns:a16="http://schemas.microsoft.com/office/drawing/2014/main" id="{A2244C94-ED75-4F86-8BE5-AECF459F32FA}"/>
              </a:ext>
            </a:extLst>
          </p:cNvPr>
          <p:cNvSpPr txBox="1">
            <a:spLocks/>
          </p:cNvSpPr>
          <p:nvPr/>
        </p:nvSpPr>
        <p:spPr>
          <a:xfrm>
            <a:off x="13388314" y="5691499"/>
            <a:ext cx="4047498" cy="2296261"/>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6600" b="1" dirty="0" err="1">
                <a:solidFill>
                  <a:schemeClr val="tx2"/>
                </a:solidFill>
                <a:latin typeface="+mj-lt"/>
              </a:rPr>
              <a:t>Naturae</a:t>
            </a:r>
            <a:r>
              <a:rPr lang="en-US" sz="6600" b="1" dirty="0">
                <a:solidFill>
                  <a:schemeClr val="tx2"/>
                </a:solidFill>
                <a:latin typeface="+mj-lt"/>
              </a:rPr>
              <a:t> Project</a:t>
            </a:r>
          </a:p>
        </p:txBody>
      </p:sp>
      <p:sp>
        <p:nvSpPr>
          <p:cNvPr id="20" name="Subtitle 2">
            <a:extLst>
              <a:ext uri="{FF2B5EF4-FFF2-40B4-BE49-F238E27FC236}">
                <a16:creationId xmlns:a16="http://schemas.microsoft.com/office/drawing/2014/main" id="{77D927EF-8F55-4336-8649-A11C6E0DDE0C}"/>
              </a:ext>
            </a:extLst>
          </p:cNvPr>
          <p:cNvSpPr txBox="1">
            <a:spLocks/>
          </p:cNvSpPr>
          <p:nvPr/>
        </p:nvSpPr>
        <p:spPr>
          <a:xfrm>
            <a:off x="13388315" y="8221315"/>
            <a:ext cx="4047498" cy="140346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1">
                    <a:lumMod val="75000"/>
                    <a:lumOff val="25000"/>
                  </a:schemeClr>
                </a:solidFill>
              </a:rPr>
              <a:t>You have freedom here. The only guide is your heart. Trees grow in all kinds of ways. </a:t>
            </a:r>
          </a:p>
        </p:txBody>
      </p:sp>
      <p:sp>
        <p:nvSpPr>
          <p:cNvPr id="3" name="Picture Placeholder 2">
            <a:extLst>
              <a:ext uri="{FF2B5EF4-FFF2-40B4-BE49-F238E27FC236}">
                <a16:creationId xmlns:a16="http://schemas.microsoft.com/office/drawing/2014/main" id="{E847A033-927B-4BD1-BD6D-010C9F5D197B}"/>
              </a:ext>
            </a:extLst>
          </p:cNvPr>
          <p:cNvSpPr>
            <a:spLocks noGrp="1"/>
          </p:cNvSpPr>
          <p:nvPr>
            <p:ph type="pic" sz="quarter" idx="30"/>
          </p:nvPr>
        </p:nvSpPr>
        <p:spPr/>
      </p:sp>
      <p:sp>
        <p:nvSpPr>
          <p:cNvPr id="5" name="Picture Placeholder 4">
            <a:extLst>
              <a:ext uri="{FF2B5EF4-FFF2-40B4-BE49-F238E27FC236}">
                <a16:creationId xmlns:a16="http://schemas.microsoft.com/office/drawing/2014/main" id="{0FC3C8CA-5310-40F2-8879-AF9BA6426247}"/>
              </a:ext>
            </a:extLst>
          </p:cNvPr>
          <p:cNvSpPr>
            <a:spLocks noGrp="1"/>
          </p:cNvSpPr>
          <p:nvPr>
            <p:ph type="pic" sz="quarter" idx="31"/>
          </p:nvPr>
        </p:nvSpPr>
        <p:spPr/>
      </p:sp>
      <p:sp>
        <p:nvSpPr>
          <p:cNvPr id="7" name="Picture Placeholder 6">
            <a:extLst>
              <a:ext uri="{FF2B5EF4-FFF2-40B4-BE49-F238E27FC236}">
                <a16:creationId xmlns:a16="http://schemas.microsoft.com/office/drawing/2014/main" id="{C380E7D7-234F-45D3-91DE-EBB4A2CFF65B}"/>
              </a:ext>
            </a:extLst>
          </p:cNvPr>
          <p:cNvSpPr>
            <a:spLocks noGrp="1"/>
          </p:cNvSpPr>
          <p:nvPr>
            <p:ph type="pic" sz="quarter" idx="29"/>
          </p:nvPr>
        </p:nvSpPr>
        <p:spPr/>
      </p:sp>
      <p:sp>
        <p:nvSpPr>
          <p:cNvPr id="9" name="Picture Placeholder 8">
            <a:extLst>
              <a:ext uri="{FF2B5EF4-FFF2-40B4-BE49-F238E27FC236}">
                <a16:creationId xmlns:a16="http://schemas.microsoft.com/office/drawing/2014/main" id="{0A69D040-9578-4252-801A-379583502957}"/>
              </a:ext>
            </a:extLst>
          </p:cNvPr>
          <p:cNvSpPr>
            <a:spLocks noGrp="1"/>
          </p:cNvSpPr>
          <p:nvPr>
            <p:ph type="pic" sz="quarter" idx="32"/>
          </p:nvPr>
        </p:nvSpPr>
        <p:spPr/>
      </p:sp>
    </p:spTree>
    <p:extLst>
      <p:ext uri="{BB962C8B-B14F-4D97-AF65-F5344CB8AC3E}">
        <p14:creationId xmlns:p14="http://schemas.microsoft.com/office/powerpoint/2010/main" val="2238697013"/>
      </p:ext>
    </p:extLst>
  </p:cSld>
  <p:clrMapOvr>
    <a:masterClrMapping/>
  </p:clrMapOvr>
  <p:transition spd="slow">
    <p:push dir="u"/>
  </p:transition>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 name="Subtitle 2">
            <a:extLst>
              <a:ext uri="{FF2B5EF4-FFF2-40B4-BE49-F238E27FC236}">
                <a16:creationId xmlns:a16="http://schemas.microsoft.com/office/drawing/2014/main" id="{EBFC6234-CDB3-4D40-81EC-EE243257D3C0}"/>
              </a:ext>
            </a:extLst>
          </p:cNvPr>
          <p:cNvSpPr txBox="1">
            <a:spLocks/>
          </p:cNvSpPr>
          <p:nvPr/>
        </p:nvSpPr>
        <p:spPr>
          <a:xfrm>
            <a:off x="1525590" y="782312"/>
            <a:ext cx="5699478" cy="2894010"/>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9600" b="1" dirty="0" err="1">
                <a:solidFill>
                  <a:schemeClr val="bg1"/>
                </a:solidFill>
                <a:latin typeface="+mj-lt"/>
              </a:rPr>
              <a:t>Naturae</a:t>
            </a:r>
            <a:r>
              <a:rPr lang="en-US" sz="9600" b="1" dirty="0">
                <a:solidFill>
                  <a:schemeClr val="bg1"/>
                </a:solidFill>
                <a:latin typeface="+mj-lt"/>
              </a:rPr>
              <a:t> Project</a:t>
            </a:r>
          </a:p>
        </p:txBody>
      </p:sp>
      <p:sp>
        <p:nvSpPr>
          <p:cNvPr id="22" name="Subtitle 2">
            <a:extLst>
              <a:ext uri="{FF2B5EF4-FFF2-40B4-BE49-F238E27FC236}">
                <a16:creationId xmlns:a16="http://schemas.microsoft.com/office/drawing/2014/main" id="{481B8562-53DC-42C5-A059-E4793C294693}"/>
              </a:ext>
            </a:extLst>
          </p:cNvPr>
          <p:cNvSpPr txBox="1">
            <a:spLocks/>
          </p:cNvSpPr>
          <p:nvPr/>
        </p:nvSpPr>
        <p:spPr>
          <a:xfrm>
            <a:off x="783677" y="8215086"/>
            <a:ext cx="7183306" cy="1127697"/>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bg1"/>
                </a:solidFill>
              </a:rPr>
              <a:t>You have freedom here. The only guide is your heart. Trees grow in all kinds of ways. </a:t>
            </a:r>
          </a:p>
        </p:txBody>
      </p:sp>
      <p:sp>
        <p:nvSpPr>
          <p:cNvPr id="3" name="Picture Placeholder 2">
            <a:extLst>
              <a:ext uri="{FF2B5EF4-FFF2-40B4-BE49-F238E27FC236}">
                <a16:creationId xmlns:a16="http://schemas.microsoft.com/office/drawing/2014/main" id="{9223BE44-45D0-472E-B5AD-0FBDBA528518}"/>
              </a:ext>
            </a:extLst>
          </p:cNvPr>
          <p:cNvSpPr>
            <a:spLocks noGrp="1"/>
          </p:cNvSpPr>
          <p:nvPr>
            <p:ph type="pic" sz="quarter" idx="26"/>
          </p:nvPr>
        </p:nvSpPr>
        <p:spPr/>
      </p:sp>
      <p:sp>
        <p:nvSpPr>
          <p:cNvPr id="5" name="Picture Placeholder 4">
            <a:extLst>
              <a:ext uri="{FF2B5EF4-FFF2-40B4-BE49-F238E27FC236}">
                <a16:creationId xmlns:a16="http://schemas.microsoft.com/office/drawing/2014/main" id="{C7AB90EB-0935-4FD6-B9F2-111AAB468BDF}"/>
              </a:ext>
            </a:extLst>
          </p:cNvPr>
          <p:cNvSpPr>
            <a:spLocks noGrp="1"/>
          </p:cNvSpPr>
          <p:nvPr>
            <p:ph type="pic" sz="quarter" idx="27"/>
          </p:nvPr>
        </p:nvSpPr>
        <p:spPr/>
      </p:sp>
      <p:sp>
        <p:nvSpPr>
          <p:cNvPr id="7" name="Picture Placeholder 6">
            <a:extLst>
              <a:ext uri="{FF2B5EF4-FFF2-40B4-BE49-F238E27FC236}">
                <a16:creationId xmlns:a16="http://schemas.microsoft.com/office/drawing/2014/main" id="{357E4B0D-AC55-48A4-B9E8-8702C0281571}"/>
              </a:ext>
            </a:extLst>
          </p:cNvPr>
          <p:cNvSpPr>
            <a:spLocks noGrp="1"/>
          </p:cNvSpPr>
          <p:nvPr>
            <p:ph type="pic" sz="quarter" idx="29"/>
          </p:nvPr>
        </p:nvSpPr>
        <p:spPr/>
      </p:sp>
      <p:sp>
        <p:nvSpPr>
          <p:cNvPr id="9" name="Picture Placeholder 8">
            <a:extLst>
              <a:ext uri="{FF2B5EF4-FFF2-40B4-BE49-F238E27FC236}">
                <a16:creationId xmlns:a16="http://schemas.microsoft.com/office/drawing/2014/main" id="{87839599-1C31-41E0-8E2B-623F400E8F33}"/>
              </a:ext>
            </a:extLst>
          </p:cNvPr>
          <p:cNvSpPr>
            <a:spLocks noGrp="1"/>
          </p:cNvSpPr>
          <p:nvPr>
            <p:ph type="pic" sz="quarter" idx="28"/>
          </p:nvPr>
        </p:nvSpPr>
        <p:spPr/>
      </p:sp>
    </p:spTree>
    <p:extLst>
      <p:ext uri="{BB962C8B-B14F-4D97-AF65-F5344CB8AC3E}">
        <p14:creationId xmlns:p14="http://schemas.microsoft.com/office/powerpoint/2010/main" val="1068322052"/>
      </p:ext>
    </p:extLst>
  </p:cSld>
  <p:clrMapOvr>
    <a:masterClrMapping/>
  </p:clrMapOvr>
  <p:transition spd="slow">
    <p:push dir="u"/>
  </p:transition>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C11415EC-C98F-49C3-93CE-AE5954CC5C6A}"/>
              </a:ext>
            </a:extLst>
          </p:cNvPr>
          <p:cNvSpPr/>
          <p:nvPr/>
        </p:nvSpPr>
        <p:spPr>
          <a:xfrm>
            <a:off x="1" y="0"/>
            <a:ext cx="18288000" cy="385626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Subtitle 2">
            <a:extLst>
              <a:ext uri="{FF2B5EF4-FFF2-40B4-BE49-F238E27FC236}">
                <a16:creationId xmlns:a16="http://schemas.microsoft.com/office/drawing/2014/main" id="{EBFC6234-CDB3-4D40-81EC-EE243257D3C0}"/>
              </a:ext>
            </a:extLst>
          </p:cNvPr>
          <p:cNvSpPr txBox="1">
            <a:spLocks/>
          </p:cNvSpPr>
          <p:nvPr/>
        </p:nvSpPr>
        <p:spPr>
          <a:xfrm>
            <a:off x="6402599" y="1514842"/>
            <a:ext cx="2741401" cy="736805"/>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err="1">
                <a:solidFill>
                  <a:schemeClr val="bg1"/>
                </a:solidFill>
                <a:latin typeface="+mj-lt"/>
              </a:rPr>
              <a:t>Herba</a:t>
            </a:r>
            <a:endParaRPr lang="en-US" sz="3200" b="1" dirty="0">
              <a:solidFill>
                <a:schemeClr val="bg1"/>
              </a:solidFill>
              <a:latin typeface="+mj-lt"/>
            </a:endParaRPr>
          </a:p>
        </p:txBody>
      </p:sp>
      <p:sp>
        <p:nvSpPr>
          <p:cNvPr id="22" name="Subtitle 2">
            <a:extLst>
              <a:ext uri="{FF2B5EF4-FFF2-40B4-BE49-F238E27FC236}">
                <a16:creationId xmlns:a16="http://schemas.microsoft.com/office/drawing/2014/main" id="{481B8562-53DC-42C5-A059-E4793C294693}"/>
              </a:ext>
            </a:extLst>
          </p:cNvPr>
          <p:cNvSpPr txBox="1">
            <a:spLocks/>
          </p:cNvSpPr>
          <p:nvPr/>
        </p:nvSpPr>
        <p:spPr>
          <a:xfrm>
            <a:off x="783677" y="6430737"/>
            <a:ext cx="4659956" cy="241541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bg1"/>
                </a:solidFill>
              </a:rPr>
              <a:t>You have freedom here. The only guide is your heart. Trees grow in all kinds of ways. There comes a nice little fluffer. This piece of canvas is your world. Let's give him a friend too.</a:t>
            </a:r>
          </a:p>
        </p:txBody>
      </p:sp>
      <p:sp>
        <p:nvSpPr>
          <p:cNvPr id="12" name="Subtitle 2">
            <a:extLst>
              <a:ext uri="{FF2B5EF4-FFF2-40B4-BE49-F238E27FC236}">
                <a16:creationId xmlns:a16="http://schemas.microsoft.com/office/drawing/2014/main" id="{393A0FEA-818F-4251-A3BA-55552F75D688}"/>
              </a:ext>
            </a:extLst>
          </p:cNvPr>
          <p:cNvSpPr txBox="1">
            <a:spLocks/>
          </p:cNvSpPr>
          <p:nvPr/>
        </p:nvSpPr>
        <p:spPr>
          <a:xfrm>
            <a:off x="783677" y="5143500"/>
            <a:ext cx="4659956" cy="1287236"/>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5400" b="1" dirty="0">
                <a:solidFill>
                  <a:schemeClr val="bg1"/>
                </a:solidFill>
                <a:latin typeface="+mj-lt"/>
              </a:rPr>
              <a:t>Our Projects</a:t>
            </a:r>
          </a:p>
        </p:txBody>
      </p:sp>
      <p:sp>
        <p:nvSpPr>
          <p:cNvPr id="13" name="Subtitle 2">
            <a:extLst>
              <a:ext uri="{FF2B5EF4-FFF2-40B4-BE49-F238E27FC236}">
                <a16:creationId xmlns:a16="http://schemas.microsoft.com/office/drawing/2014/main" id="{E6AFB22C-4192-41A4-93C5-E99861A381D3}"/>
              </a:ext>
            </a:extLst>
          </p:cNvPr>
          <p:cNvSpPr txBox="1">
            <a:spLocks/>
          </p:cNvSpPr>
          <p:nvPr/>
        </p:nvSpPr>
        <p:spPr>
          <a:xfrm>
            <a:off x="9505950" y="1514842"/>
            <a:ext cx="1109042"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50000"/>
              </a:lnSpc>
              <a:buNone/>
            </a:pPr>
            <a:r>
              <a:rPr lang="en-US" sz="2800" b="1" dirty="0">
                <a:solidFill>
                  <a:schemeClr val="accent5"/>
                </a:solidFill>
              </a:rPr>
              <a:t>2018</a:t>
            </a:r>
            <a:endParaRPr lang="en-US" sz="2800" b="1" u="sng" dirty="0">
              <a:solidFill>
                <a:schemeClr val="accent5"/>
              </a:solidFill>
            </a:endParaRPr>
          </a:p>
        </p:txBody>
      </p:sp>
      <p:sp>
        <p:nvSpPr>
          <p:cNvPr id="15" name="Subtitle 2">
            <a:extLst>
              <a:ext uri="{FF2B5EF4-FFF2-40B4-BE49-F238E27FC236}">
                <a16:creationId xmlns:a16="http://schemas.microsoft.com/office/drawing/2014/main" id="{6B2FFA62-7B23-4769-AC7A-D9F32912432A}"/>
              </a:ext>
            </a:extLst>
          </p:cNvPr>
          <p:cNvSpPr txBox="1">
            <a:spLocks/>
          </p:cNvSpPr>
          <p:nvPr/>
        </p:nvSpPr>
        <p:spPr>
          <a:xfrm>
            <a:off x="11292650" y="1464489"/>
            <a:ext cx="2741401" cy="736805"/>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err="1">
                <a:solidFill>
                  <a:schemeClr val="bg1"/>
                </a:solidFill>
                <a:latin typeface="+mj-lt"/>
              </a:rPr>
              <a:t>Lusca</a:t>
            </a:r>
            <a:endParaRPr lang="en-US" sz="3200" b="1" dirty="0">
              <a:solidFill>
                <a:schemeClr val="bg1"/>
              </a:solidFill>
              <a:latin typeface="+mj-lt"/>
            </a:endParaRPr>
          </a:p>
        </p:txBody>
      </p:sp>
      <p:sp>
        <p:nvSpPr>
          <p:cNvPr id="16" name="Subtitle 2">
            <a:extLst>
              <a:ext uri="{FF2B5EF4-FFF2-40B4-BE49-F238E27FC236}">
                <a16:creationId xmlns:a16="http://schemas.microsoft.com/office/drawing/2014/main" id="{CCBFE787-7AF6-4B69-BDCE-3377B8BDD526}"/>
              </a:ext>
            </a:extLst>
          </p:cNvPr>
          <p:cNvSpPr txBox="1">
            <a:spLocks/>
          </p:cNvSpPr>
          <p:nvPr/>
        </p:nvSpPr>
        <p:spPr>
          <a:xfrm>
            <a:off x="14396001" y="1464489"/>
            <a:ext cx="1109042"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50000"/>
              </a:lnSpc>
              <a:buNone/>
            </a:pPr>
            <a:r>
              <a:rPr lang="en-US" sz="2800" b="1" dirty="0">
                <a:solidFill>
                  <a:schemeClr val="accent5"/>
                </a:solidFill>
              </a:rPr>
              <a:t>2018</a:t>
            </a:r>
            <a:endParaRPr lang="en-US" sz="2800" b="1" u="sng" dirty="0">
              <a:solidFill>
                <a:schemeClr val="accent5"/>
              </a:solidFill>
            </a:endParaRPr>
          </a:p>
        </p:txBody>
      </p:sp>
      <p:sp>
        <p:nvSpPr>
          <p:cNvPr id="17" name="Subtitle 2">
            <a:extLst>
              <a:ext uri="{FF2B5EF4-FFF2-40B4-BE49-F238E27FC236}">
                <a16:creationId xmlns:a16="http://schemas.microsoft.com/office/drawing/2014/main" id="{C6194EAE-663F-4EC2-807C-BF3F1BD82785}"/>
              </a:ext>
            </a:extLst>
          </p:cNvPr>
          <p:cNvSpPr txBox="1">
            <a:spLocks/>
          </p:cNvSpPr>
          <p:nvPr/>
        </p:nvSpPr>
        <p:spPr>
          <a:xfrm>
            <a:off x="16182701" y="1467059"/>
            <a:ext cx="2105299" cy="736805"/>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a:solidFill>
                  <a:schemeClr val="bg1"/>
                </a:solidFill>
                <a:latin typeface="+mj-lt"/>
              </a:rPr>
              <a:t>Rasa</a:t>
            </a:r>
          </a:p>
        </p:txBody>
      </p:sp>
      <p:sp>
        <p:nvSpPr>
          <p:cNvPr id="3" name="Picture Placeholder 2">
            <a:extLst>
              <a:ext uri="{FF2B5EF4-FFF2-40B4-BE49-F238E27FC236}">
                <a16:creationId xmlns:a16="http://schemas.microsoft.com/office/drawing/2014/main" id="{21CF9066-C143-4DC6-A942-95DAFE2171AC}"/>
              </a:ext>
            </a:extLst>
          </p:cNvPr>
          <p:cNvSpPr>
            <a:spLocks noGrp="1"/>
          </p:cNvSpPr>
          <p:nvPr>
            <p:ph type="pic" sz="quarter" idx="26"/>
          </p:nvPr>
        </p:nvSpPr>
        <p:spPr/>
      </p:sp>
      <p:sp>
        <p:nvSpPr>
          <p:cNvPr id="5" name="Picture Placeholder 4">
            <a:extLst>
              <a:ext uri="{FF2B5EF4-FFF2-40B4-BE49-F238E27FC236}">
                <a16:creationId xmlns:a16="http://schemas.microsoft.com/office/drawing/2014/main" id="{2351780B-F893-4699-B0FF-7CBF6DEACB9C}"/>
              </a:ext>
            </a:extLst>
          </p:cNvPr>
          <p:cNvSpPr>
            <a:spLocks noGrp="1"/>
          </p:cNvSpPr>
          <p:nvPr>
            <p:ph type="pic" sz="quarter" idx="27"/>
          </p:nvPr>
        </p:nvSpPr>
        <p:spPr/>
      </p:sp>
      <p:sp>
        <p:nvSpPr>
          <p:cNvPr id="7" name="Picture Placeholder 6">
            <a:extLst>
              <a:ext uri="{FF2B5EF4-FFF2-40B4-BE49-F238E27FC236}">
                <a16:creationId xmlns:a16="http://schemas.microsoft.com/office/drawing/2014/main" id="{57232E07-1E29-458B-801D-E7A409A87769}"/>
              </a:ext>
            </a:extLst>
          </p:cNvPr>
          <p:cNvSpPr>
            <a:spLocks noGrp="1"/>
          </p:cNvSpPr>
          <p:nvPr>
            <p:ph type="pic" sz="quarter" idx="28"/>
          </p:nvPr>
        </p:nvSpPr>
        <p:spPr/>
      </p:sp>
      <p:sp>
        <p:nvSpPr>
          <p:cNvPr id="9" name="Picture Placeholder 8">
            <a:extLst>
              <a:ext uri="{FF2B5EF4-FFF2-40B4-BE49-F238E27FC236}">
                <a16:creationId xmlns:a16="http://schemas.microsoft.com/office/drawing/2014/main" id="{65D904C0-2BB9-442B-BE05-D61D06282180}"/>
              </a:ext>
            </a:extLst>
          </p:cNvPr>
          <p:cNvSpPr>
            <a:spLocks noGrp="1"/>
          </p:cNvSpPr>
          <p:nvPr>
            <p:ph type="pic" sz="quarter" idx="29"/>
          </p:nvPr>
        </p:nvSpPr>
        <p:spPr/>
      </p:sp>
    </p:spTree>
    <p:extLst>
      <p:ext uri="{BB962C8B-B14F-4D97-AF65-F5344CB8AC3E}">
        <p14:creationId xmlns:p14="http://schemas.microsoft.com/office/powerpoint/2010/main" val="452904614"/>
      </p:ext>
    </p:extLst>
  </p:cSld>
  <p:clrMapOvr>
    <a:masterClrMapping/>
  </p:clrMapOvr>
  <p:transition spd="slow">
    <p:push dir="u"/>
  </p:transition>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C11415EC-C98F-49C3-93CE-AE5954CC5C6A}"/>
              </a:ext>
            </a:extLst>
          </p:cNvPr>
          <p:cNvSpPr/>
          <p:nvPr/>
        </p:nvSpPr>
        <p:spPr>
          <a:xfrm>
            <a:off x="8772722" y="0"/>
            <a:ext cx="5451278" cy="10287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Subtitle 2">
            <a:extLst>
              <a:ext uri="{FF2B5EF4-FFF2-40B4-BE49-F238E27FC236}">
                <a16:creationId xmlns:a16="http://schemas.microsoft.com/office/drawing/2014/main" id="{481B8562-53DC-42C5-A059-E4793C294693}"/>
              </a:ext>
            </a:extLst>
          </p:cNvPr>
          <p:cNvSpPr txBox="1">
            <a:spLocks/>
          </p:cNvSpPr>
          <p:nvPr/>
        </p:nvSpPr>
        <p:spPr>
          <a:xfrm>
            <a:off x="1391451" y="5143500"/>
            <a:ext cx="4318469" cy="322313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2"/>
                </a:solidFill>
              </a:rPr>
              <a:t>You have freedom here. The only guide is your heart. Trees grow in all kinds of ways.</a:t>
            </a:r>
          </a:p>
          <a:p>
            <a:pPr marL="0" indent="0" algn="just">
              <a:lnSpc>
                <a:spcPct val="150000"/>
              </a:lnSpc>
              <a:buNone/>
            </a:pPr>
            <a:r>
              <a:rPr lang="en-US" sz="2000" dirty="0">
                <a:solidFill>
                  <a:schemeClr val="tx2"/>
                </a:solidFill>
              </a:rPr>
              <a:t>There comes a nice little fluffer. This piece of canvas is your world. Let's give him a friend too.</a:t>
            </a:r>
          </a:p>
        </p:txBody>
      </p:sp>
      <p:sp>
        <p:nvSpPr>
          <p:cNvPr id="12" name="Subtitle 2">
            <a:extLst>
              <a:ext uri="{FF2B5EF4-FFF2-40B4-BE49-F238E27FC236}">
                <a16:creationId xmlns:a16="http://schemas.microsoft.com/office/drawing/2014/main" id="{393A0FEA-818F-4251-A3BA-55552F75D688}"/>
              </a:ext>
            </a:extLst>
          </p:cNvPr>
          <p:cNvSpPr txBox="1">
            <a:spLocks/>
          </p:cNvSpPr>
          <p:nvPr/>
        </p:nvSpPr>
        <p:spPr>
          <a:xfrm>
            <a:off x="1391451" y="1920363"/>
            <a:ext cx="4318470" cy="3223138"/>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800" b="1" dirty="0">
                <a:solidFill>
                  <a:schemeClr val="tx2"/>
                </a:solidFill>
                <a:latin typeface="+mj-lt"/>
              </a:rPr>
              <a:t>Unforgettable Projects with Our Clients</a:t>
            </a:r>
          </a:p>
        </p:txBody>
      </p:sp>
      <p:sp>
        <p:nvSpPr>
          <p:cNvPr id="3" name="Picture Placeholder 2">
            <a:extLst>
              <a:ext uri="{FF2B5EF4-FFF2-40B4-BE49-F238E27FC236}">
                <a16:creationId xmlns:a16="http://schemas.microsoft.com/office/drawing/2014/main" id="{404D47A7-FF5F-462E-8C06-53EF06E30D71}"/>
              </a:ext>
            </a:extLst>
          </p:cNvPr>
          <p:cNvSpPr>
            <a:spLocks noGrp="1"/>
          </p:cNvSpPr>
          <p:nvPr>
            <p:ph type="pic" sz="quarter" idx="33"/>
          </p:nvPr>
        </p:nvSpPr>
        <p:spPr/>
      </p:sp>
      <p:sp>
        <p:nvSpPr>
          <p:cNvPr id="6" name="Picture Placeholder 5">
            <a:extLst>
              <a:ext uri="{FF2B5EF4-FFF2-40B4-BE49-F238E27FC236}">
                <a16:creationId xmlns:a16="http://schemas.microsoft.com/office/drawing/2014/main" id="{9D584F6F-3BA1-4E13-BD5F-1F192473D50B}"/>
              </a:ext>
            </a:extLst>
          </p:cNvPr>
          <p:cNvSpPr>
            <a:spLocks noGrp="1"/>
          </p:cNvSpPr>
          <p:nvPr>
            <p:ph type="pic" sz="quarter" idx="26"/>
          </p:nvPr>
        </p:nvSpPr>
        <p:spPr/>
      </p:sp>
      <p:sp>
        <p:nvSpPr>
          <p:cNvPr id="9" name="Picture Placeholder 8">
            <a:extLst>
              <a:ext uri="{FF2B5EF4-FFF2-40B4-BE49-F238E27FC236}">
                <a16:creationId xmlns:a16="http://schemas.microsoft.com/office/drawing/2014/main" id="{59697587-1DDE-4CFF-94B9-BDFA83D6149A}"/>
              </a:ext>
            </a:extLst>
          </p:cNvPr>
          <p:cNvSpPr>
            <a:spLocks noGrp="1"/>
          </p:cNvSpPr>
          <p:nvPr>
            <p:ph type="pic" sz="quarter" idx="34"/>
          </p:nvPr>
        </p:nvSpPr>
        <p:spPr/>
      </p:sp>
      <p:sp>
        <p:nvSpPr>
          <p:cNvPr id="13" name="Picture Placeholder 12">
            <a:extLst>
              <a:ext uri="{FF2B5EF4-FFF2-40B4-BE49-F238E27FC236}">
                <a16:creationId xmlns:a16="http://schemas.microsoft.com/office/drawing/2014/main" id="{0139F708-2E90-4593-8A10-A60EE4589BA3}"/>
              </a:ext>
            </a:extLst>
          </p:cNvPr>
          <p:cNvSpPr>
            <a:spLocks noGrp="1"/>
          </p:cNvSpPr>
          <p:nvPr>
            <p:ph type="pic" sz="quarter" idx="32"/>
          </p:nvPr>
        </p:nvSpPr>
        <p:spPr/>
      </p:sp>
      <p:sp>
        <p:nvSpPr>
          <p:cNvPr id="16" name="Picture Placeholder 15">
            <a:extLst>
              <a:ext uri="{FF2B5EF4-FFF2-40B4-BE49-F238E27FC236}">
                <a16:creationId xmlns:a16="http://schemas.microsoft.com/office/drawing/2014/main" id="{48C34E5F-7F10-4435-8066-F97493D0D528}"/>
              </a:ext>
            </a:extLst>
          </p:cNvPr>
          <p:cNvSpPr>
            <a:spLocks noGrp="1"/>
          </p:cNvSpPr>
          <p:nvPr>
            <p:ph type="pic" sz="quarter" idx="31"/>
          </p:nvPr>
        </p:nvSpPr>
        <p:spPr/>
      </p:sp>
      <p:sp>
        <p:nvSpPr>
          <p:cNvPr id="19" name="Picture Placeholder 18">
            <a:extLst>
              <a:ext uri="{FF2B5EF4-FFF2-40B4-BE49-F238E27FC236}">
                <a16:creationId xmlns:a16="http://schemas.microsoft.com/office/drawing/2014/main" id="{72F88B73-6629-4B14-B2E7-C2762447C0A1}"/>
              </a:ext>
            </a:extLst>
          </p:cNvPr>
          <p:cNvSpPr>
            <a:spLocks noGrp="1"/>
          </p:cNvSpPr>
          <p:nvPr>
            <p:ph type="pic" sz="quarter" idx="30"/>
          </p:nvPr>
        </p:nvSpPr>
        <p:spPr/>
      </p:sp>
    </p:spTree>
    <p:extLst>
      <p:ext uri="{BB962C8B-B14F-4D97-AF65-F5344CB8AC3E}">
        <p14:creationId xmlns:p14="http://schemas.microsoft.com/office/powerpoint/2010/main" val="4125110940"/>
      </p:ext>
    </p:extLst>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0" name="Diamond 29">
            <a:extLst>
              <a:ext uri="{FF2B5EF4-FFF2-40B4-BE49-F238E27FC236}">
                <a16:creationId xmlns:a16="http://schemas.microsoft.com/office/drawing/2014/main" id="{028F4FB9-E025-4C41-B019-8F7038526395}"/>
              </a:ext>
            </a:extLst>
          </p:cNvPr>
          <p:cNvSpPr/>
          <p:nvPr/>
        </p:nvSpPr>
        <p:spPr>
          <a:xfrm rot="18900000">
            <a:off x="875978" y="227085"/>
            <a:ext cx="2442210" cy="244221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a:extLst>
              <a:ext uri="{FF2B5EF4-FFF2-40B4-BE49-F238E27FC236}">
                <a16:creationId xmlns:a16="http://schemas.microsoft.com/office/drawing/2014/main" id="{0C2D66AC-0A36-4C2B-81BE-A9F842B29D2A}"/>
              </a:ext>
            </a:extLst>
          </p:cNvPr>
          <p:cNvSpPr>
            <a:spLocks noGrp="1"/>
          </p:cNvSpPr>
          <p:nvPr>
            <p:ph type="pic" sz="quarter" idx="13"/>
          </p:nvPr>
        </p:nvSpPr>
        <p:spPr/>
      </p:sp>
      <p:sp>
        <p:nvSpPr>
          <p:cNvPr id="60" name="Diamond 59">
            <a:extLst>
              <a:ext uri="{FF2B5EF4-FFF2-40B4-BE49-F238E27FC236}">
                <a16:creationId xmlns:a16="http://schemas.microsoft.com/office/drawing/2014/main" id="{874B3CDF-975B-4271-9FD6-4CAFC76FDE4B}"/>
              </a:ext>
            </a:extLst>
          </p:cNvPr>
          <p:cNvSpPr/>
          <p:nvPr/>
        </p:nvSpPr>
        <p:spPr>
          <a:xfrm rot="18900000">
            <a:off x="8491535" y="2614325"/>
            <a:ext cx="2442210" cy="244221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 name="Picture 40">
            <a:extLst>
              <a:ext uri="{FF2B5EF4-FFF2-40B4-BE49-F238E27FC236}">
                <a16:creationId xmlns:a16="http://schemas.microsoft.com/office/drawing/2014/main" id="{D83D7F5D-6D66-429B-92AC-E7E5F23E22D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523092" y="832686"/>
            <a:ext cx="2259958" cy="2259958"/>
          </a:xfrm>
          <a:prstGeom prst="rect">
            <a:avLst/>
          </a:prstGeom>
        </p:spPr>
      </p:pic>
      <p:sp>
        <p:nvSpPr>
          <p:cNvPr id="14" name="Subtitle 2">
            <a:extLst>
              <a:ext uri="{FF2B5EF4-FFF2-40B4-BE49-F238E27FC236}">
                <a16:creationId xmlns:a16="http://schemas.microsoft.com/office/drawing/2014/main" id="{BAB43203-E9DB-4494-91D0-DB81003E0723}"/>
              </a:ext>
            </a:extLst>
          </p:cNvPr>
          <p:cNvSpPr txBox="1">
            <a:spLocks/>
          </p:cNvSpPr>
          <p:nvPr/>
        </p:nvSpPr>
        <p:spPr>
          <a:xfrm>
            <a:off x="9144001" y="5143500"/>
            <a:ext cx="7511142" cy="3695311"/>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400" dirty="0">
                <a:solidFill>
                  <a:schemeClr val="tx1">
                    <a:lumMod val="90000"/>
                    <a:lumOff val="10000"/>
                  </a:schemeClr>
                </a:solidFill>
              </a:rPr>
              <a:t>You have freedom here. The only guide is your heart. Trees grow in all kinds of ways. They're not all perfectly straight. Not every limb is perfect. I guess I'm a little weird. I like to talk to trees and animals. That's okay though; I have more fun than most people.</a:t>
            </a:r>
          </a:p>
        </p:txBody>
      </p:sp>
      <p:sp>
        <p:nvSpPr>
          <p:cNvPr id="22" name="Subtitle 2">
            <a:extLst>
              <a:ext uri="{FF2B5EF4-FFF2-40B4-BE49-F238E27FC236}">
                <a16:creationId xmlns:a16="http://schemas.microsoft.com/office/drawing/2014/main" id="{58474CCF-D46A-4A57-82B5-52316E07C3E4}"/>
              </a:ext>
            </a:extLst>
          </p:cNvPr>
          <p:cNvSpPr txBox="1">
            <a:spLocks/>
          </p:cNvSpPr>
          <p:nvPr/>
        </p:nvSpPr>
        <p:spPr>
          <a:xfrm rot="16200000">
            <a:off x="3087598" y="4074410"/>
            <a:ext cx="7390620" cy="213818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6600" b="1" dirty="0">
                <a:solidFill>
                  <a:schemeClr val="bg2">
                    <a:lumMod val="25000"/>
                  </a:schemeClr>
                </a:solidFill>
                <a:latin typeface="+mj-lt"/>
              </a:rPr>
              <a:t>Message From </a:t>
            </a:r>
          </a:p>
          <a:p>
            <a:pPr marL="0" indent="0">
              <a:lnSpc>
                <a:spcPct val="100000"/>
              </a:lnSpc>
              <a:buNone/>
            </a:pPr>
            <a:r>
              <a:rPr lang="en-US" sz="6600" b="1" dirty="0">
                <a:solidFill>
                  <a:schemeClr val="bg2">
                    <a:lumMod val="25000"/>
                  </a:schemeClr>
                </a:solidFill>
                <a:latin typeface="+mj-lt"/>
              </a:rPr>
              <a:t>The Nature</a:t>
            </a:r>
          </a:p>
        </p:txBody>
      </p:sp>
      <p:sp>
        <p:nvSpPr>
          <p:cNvPr id="34" name="Subtitle 2">
            <a:extLst>
              <a:ext uri="{FF2B5EF4-FFF2-40B4-BE49-F238E27FC236}">
                <a16:creationId xmlns:a16="http://schemas.microsoft.com/office/drawing/2014/main" id="{C0A39472-223F-42AA-9888-7EA2111ED960}"/>
              </a:ext>
            </a:extLst>
          </p:cNvPr>
          <p:cNvSpPr txBox="1">
            <a:spLocks/>
          </p:cNvSpPr>
          <p:nvPr/>
        </p:nvSpPr>
        <p:spPr>
          <a:xfrm>
            <a:off x="14677850" y="2828785"/>
            <a:ext cx="2827692" cy="127649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600" b="1" dirty="0" err="1">
                <a:solidFill>
                  <a:schemeClr val="bg2">
                    <a:lumMod val="25000"/>
                  </a:schemeClr>
                </a:solidFill>
                <a:latin typeface="+mj-lt"/>
              </a:rPr>
              <a:t>Alecander</a:t>
            </a:r>
            <a:r>
              <a:rPr lang="en-US" sz="3600" b="1" dirty="0">
                <a:solidFill>
                  <a:schemeClr val="bg2">
                    <a:lumMod val="25000"/>
                  </a:schemeClr>
                </a:solidFill>
                <a:latin typeface="+mj-lt"/>
              </a:rPr>
              <a:t> Benjamin</a:t>
            </a:r>
          </a:p>
        </p:txBody>
      </p:sp>
      <p:sp>
        <p:nvSpPr>
          <p:cNvPr id="35" name="Subtitle 2">
            <a:extLst>
              <a:ext uri="{FF2B5EF4-FFF2-40B4-BE49-F238E27FC236}">
                <a16:creationId xmlns:a16="http://schemas.microsoft.com/office/drawing/2014/main" id="{C375C613-5267-4B8C-8AFB-41F00315AE7F}"/>
              </a:ext>
            </a:extLst>
          </p:cNvPr>
          <p:cNvSpPr txBox="1">
            <a:spLocks/>
          </p:cNvSpPr>
          <p:nvPr/>
        </p:nvSpPr>
        <p:spPr>
          <a:xfrm>
            <a:off x="14677850" y="4105277"/>
            <a:ext cx="2404013" cy="56387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b="1" spc="300" dirty="0">
                <a:solidFill>
                  <a:schemeClr val="tx1">
                    <a:lumMod val="90000"/>
                    <a:lumOff val="10000"/>
                  </a:schemeClr>
                </a:solidFill>
              </a:rPr>
              <a:t>Founder</a:t>
            </a:r>
          </a:p>
        </p:txBody>
      </p:sp>
      <p:sp>
        <p:nvSpPr>
          <p:cNvPr id="5" name="Picture Placeholder 4">
            <a:extLst>
              <a:ext uri="{FF2B5EF4-FFF2-40B4-BE49-F238E27FC236}">
                <a16:creationId xmlns:a16="http://schemas.microsoft.com/office/drawing/2014/main" id="{E5F7B3B4-264F-4657-A41E-98A751182E97}"/>
              </a:ext>
            </a:extLst>
          </p:cNvPr>
          <p:cNvSpPr>
            <a:spLocks noGrp="1"/>
          </p:cNvSpPr>
          <p:nvPr>
            <p:ph type="pic" sz="quarter" idx="14"/>
          </p:nvPr>
        </p:nvSpPr>
        <p:spPr/>
      </p:sp>
    </p:spTree>
    <p:extLst>
      <p:ext uri="{BB962C8B-B14F-4D97-AF65-F5344CB8AC3E}">
        <p14:creationId xmlns:p14="http://schemas.microsoft.com/office/powerpoint/2010/main" val="68580245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BF00F2F4-96DF-4D96-9BB3-760E2589BDD6}"/>
              </a:ext>
            </a:extLst>
          </p:cNvPr>
          <p:cNvSpPr/>
          <p:nvPr/>
        </p:nvSpPr>
        <p:spPr>
          <a:xfrm>
            <a:off x="0" y="0"/>
            <a:ext cx="5102942" cy="10287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FDEF5612-01C6-482A-B4C7-DD80C2C55276}"/>
              </a:ext>
            </a:extLst>
          </p:cNvPr>
          <p:cNvSpPr/>
          <p:nvPr/>
        </p:nvSpPr>
        <p:spPr>
          <a:xfrm>
            <a:off x="6411745" y="6650990"/>
            <a:ext cx="1988176" cy="1988176"/>
          </a:xfrm>
          <a:prstGeom prst="ellipse">
            <a:avLst/>
          </a:prstGeom>
          <a:noFill/>
          <a:ln w="38100">
            <a:solidFill>
              <a:schemeClr val="tx1">
                <a:lumMod val="10000"/>
                <a:lumOff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Subtitle 2">
            <a:extLst>
              <a:ext uri="{FF2B5EF4-FFF2-40B4-BE49-F238E27FC236}">
                <a16:creationId xmlns:a16="http://schemas.microsoft.com/office/drawing/2014/main" id="{B28A59B0-1D96-44F3-B57D-87DFA6E03BCC}"/>
              </a:ext>
            </a:extLst>
          </p:cNvPr>
          <p:cNvSpPr txBox="1">
            <a:spLocks/>
          </p:cNvSpPr>
          <p:nvPr/>
        </p:nvSpPr>
        <p:spPr>
          <a:xfrm>
            <a:off x="11394930" y="2043711"/>
            <a:ext cx="5624710" cy="931322"/>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dirty="0">
                <a:solidFill>
                  <a:schemeClr val="tx1">
                    <a:lumMod val="75000"/>
                    <a:lumOff val="25000"/>
                  </a:schemeClr>
                </a:solidFill>
              </a:rPr>
              <a:t>There comes a nice little fluffer. This piece of canvas is your world. Let's give him a friend too.</a:t>
            </a:r>
          </a:p>
        </p:txBody>
      </p:sp>
      <p:sp>
        <p:nvSpPr>
          <p:cNvPr id="33" name="Title 1">
            <a:extLst>
              <a:ext uri="{FF2B5EF4-FFF2-40B4-BE49-F238E27FC236}">
                <a16:creationId xmlns:a16="http://schemas.microsoft.com/office/drawing/2014/main" id="{4D884995-2D3C-448F-8AB2-BBED41A4C843}"/>
              </a:ext>
            </a:extLst>
          </p:cNvPr>
          <p:cNvSpPr txBox="1">
            <a:spLocks/>
          </p:cNvSpPr>
          <p:nvPr/>
        </p:nvSpPr>
        <p:spPr>
          <a:xfrm>
            <a:off x="11394929" y="1458306"/>
            <a:ext cx="6258403" cy="528174"/>
          </a:xfrm>
          <a:prstGeom prst="rect">
            <a:avLst/>
          </a:prstGeom>
        </p:spPr>
        <p:txBody>
          <a:bodyPr vert="horz" lIns="91440" tIns="45720" rIns="91440" bIns="45720" rtlCol="0" anchor="ctr">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nSpc>
                <a:spcPct val="100000"/>
              </a:lnSpc>
            </a:pPr>
            <a:r>
              <a:rPr lang="en-US" sz="3600" b="1" dirty="0">
                <a:solidFill>
                  <a:schemeClr val="accent2"/>
                </a:solidFill>
              </a:rPr>
              <a:t>Find the Best Soils</a:t>
            </a:r>
          </a:p>
        </p:txBody>
      </p:sp>
      <p:sp>
        <p:nvSpPr>
          <p:cNvPr id="23" name="Diamond 22">
            <a:extLst>
              <a:ext uri="{FF2B5EF4-FFF2-40B4-BE49-F238E27FC236}">
                <a16:creationId xmlns:a16="http://schemas.microsoft.com/office/drawing/2014/main" id="{69A7089E-8DBB-473C-A7C3-0FB3CA05BE6C}"/>
              </a:ext>
            </a:extLst>
          </p:cNvPr>
          <p:cNvSpPr/>
          <p:nvPr/>
        </p:nvSpPr>
        <p:spPr>
          <a:xfrm>
            <a:off x="9294194" y="1284501"/>
            <a:ext cx="1837684" cy="1864337"/>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24" name="Diamond 23">
            <a:extLst>
              <a:ext uri="{FF2B5EF4-FFF2-40B4-BE49-F238E27FC236}">
                <a16:creationId xmlns:a16="http://schemas.microsoft.com/office/drawing/2014/main" id="{40BCD88E-1926-450D-9C40-603244CA8FEC}"/>
              </a:ext>
            </a:extLst>
          </p:cNvPr>
          <p:cNvSpPr/>
          <p:nvPr/>
        </p:nvSpPr>
        <p:spPr>
          <a:xfrm>
            <a:off x="9417253" y="1411130"/>
            <a:ext cx="1591566" cy="1614649"/>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36" name="Subtitle 2">
            <a:extLst>
              <a:ext uri="{FF2B5EF4-FFF2-40B4-BE49-F238E27FC236}">
                <a16:creationId xmlns:a16="http://schemas.microsoft.com/office/drawing/2014/main" id="{B2F82E99-D3DD-4214-B2CD-742B39F3AB68}"/>
              </a:ext>
            </a:extLst>
          </p:cNvPr>
          <p:cNvSpPr txBox="1">
            <a:spLocks/>
          </p:cNvSpPr>
          <p:nvPr/>
        </p:nvSpPr>
        <p:spPr>
          <a:xfrm>
            <a:off x="11394930" y="4970542"/>
            <a:ext cx="5624710" cy="931322"/>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dirty="0">
                <a:solidFill>
                  <a:schemeClr val="tx1">
                    <a:lumMod val="75000"/>
                    <a:lumOff val="25000"/>
                  </a:schemeClr>
                </a:solidFill>
              </a:rPr>
              <a:t>There comes a nice little fluffer. This piece of canvas is your world. Let's give him a friend too.</a:t>
            </a:r>
          </a:p>
        </p:txBody>
      </p:sp>
      <p:sp>
        <p:nvSpPr>
          <p:cNvPr id="37" name="Title 1">
            <a:extLst>
              <a:ext uri="{FF2B5EF4-FFF2-40B4-BE49-F238E27FC236}">
                <a16:creationId xmlns:a16="http://schemas.microsoft.com/office/drawing/2014/main" id="{B0E0E1CF-8619-4E2E-8F50-79AB1C1E2864}"/>
              </a:ext>
            </a:extLst>
          </p:cNvPr>
          <p:cNvSpPr txBox="1">
            <a:spLocks/>
          </p:cNvSpPr>
          <p:nvPr/>
        </p:nvSpPr>
        <p:spPr>
          <a:xfrm>
            <a:off x="11394929" y="4385137"/>
            <a:ext cx="6258403" cy="528174"/>
          </a:xfrm>
          <a:prstGeom prst="rect">
            <a:avLst/>
          </a:prstGeom>
        </p:spPr>
        <p:txBody>
          <a:bodyPr vert="horz" lIns="91440" tIns="45720" rIns="91440" bIns="45720" rtlCol="0" anchor="ctr">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nSpc>
                <a:spcPct val="100000"/>
              </a:lnSpc>
            </a:pPr>
            <a:r>
              <a:rPr lang="en-US" sz="3600" b="1" dirty="0">
                <a:solidFill>
                  <a:schemeClr val="accent2"/>
                </a:solidFill>
              </a:rPr>
              <a:t>Invest on People Farms</a:t>
            </a:r>
          </a:p>
        </p:txBody>
      </p:sp>
      <p:sp>
        <p:nvSpPr>
          <p:cNvPr id="40" name="Diamond 39">
            <a:extLst>
              <a:ext uri="{FF2B5EF4-FFF2-40B4-BE49-F238E27FC236}">
                <a16:creationId xmlns:a16="http://schemas.microsoft.com/office/drawing/2014/main" id="{A6D66D99-B6CE-4C72-BB94-E7FA78AC0868}"/>
              </a:ext>
            </a:extLst>
          </p:cNvPr>
          <p:cNvSpPr/>
          <p:nvPr/>
        </p:nvSpPr>
        <p:spPr>
          <a:xfrm>
            <a:off x="9294194" y="4211332"/>
            <a:ext cx="1837684" cy="1864337"/>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41" name="Diamond 40">
            <a:extLst>
              <a:ext uri="{FF2B5EF4-FFF2-40B4-BE49-F238E27FC236}">
                <a16:creationId xmlns:a16="http://schemas.microsoft.com/office/drawing/2014/main" id="{B2EE4C75-931B-4E85-9092-C873CFDFC50A}"/>
              </a:ext>
            </a:extLst>
          </p:cNvPr>
          <p:cNvSpPr/>
          <p:nvPr/>
        </p:nvSpPr>
        <p:spPr>
          <a:xfrm>
            <a:off x="9417253" y="4337961"/>
            <a:ext cx="1591566" cy="1614649"/>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45" name="Subtitle 2">
            <a:extLst>
              <a:ext uri="{FF2B5EF4-FFF2-40B4-BE49-F238E27FC236}">
                <a16:creationId xmlns:a16="http://schemas.microsoft.com/office/drawing/2014/main" id="{C595FAD6-94B4-4F4B-A5C7-78A2F83C0FB2}"/>
              </a:ext>
            </a:extLst>
          </p:cNvPr>
          <p:cNvSpPr txBox="1">
            <a:spLocks/>
          </p:cNvSpPr>
          <p:nvPr/>
        </p:nvSpPr>
        <p:spPr>
          <a:xfrm>
            <a:off x="11394930" y="7897373"/>
            <a:ext cx="5624710" cy="931322"/>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dirty="0">
                <a:solidFill>
                  <a:schemeClr val="tx1">
                    <a:lumMod val="75000"/>
                    <a:lumOff val="25000"/>
                  </a:schemeClr>
                </a:solidFill>
              </a:rPr>
              <a:t>There comes a nice little fluffer. This piece of canvas is your world. Let's give him a friend too.</a:t>
            </a:r>
          </a:p>
        </p:txBody>
      </p:sp>
      <p:sp>
        <p:nvSpPr>
          <p:cNvPr id="46" name="Title 1">
            <a:extLst>
              <a:ext uri="{FF2B5EF4-FFF2-40B4-BE49-F238E27FC236}">
                <a16:creationId xmlns:a16="http://schemas.microsoft.com/office/drawing/2014/main" id="{7A8E1952-914E-4DD9-92CF-E358B77E8CA3}"/>
              </a:ext>
            </a:extLst>
          </p:cNvPr>
          <p:cNvSpPr txBox="1">
            <a:spLocks/>
          </p:cNvSpPr>
          <p:nvPr/>
        </p:nvSpPr>
        <p:spPr>
          <a:xfrm>
            <a:off x="11394929" y="7311968"/>
            <a:ext cx="6258403" cy="528174"/>
          </a:xfrm>
          <a:prstGeom prst="rect">
            <a:avLst/>
          </a:prstGeom>
        </p:spPr>
        <p:txBody>
          <a:bodyPr vert="horz" lIns="91440" tIns="45720" rIns="91440" bIns="45720" rtlCol="0" anchor="ctr">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nSpc>
                <a:spcPct val="100000"/>
              </a:lnSpc>
            </a:pPr>
            <a:r>
              <a:rPr lang="en-US" sz="3600" b="1" dirty="0">
                <a:solidFill>
                  <a:schemeClr val="accent2"/>
                </a:solidFill>
              </a:rPr>
              <a:t>Harvest Your Bonuses</a:t>
            </a:r>
          </a:p>
        </p:txBody>
      </p:sp>
      <p:sp>
        <p:nvSpPr>
          <p:cNvPr id="48" name="Diamond 47">
            <a:extLst>
              <a:ext uri="{FF2B5EF4-FFF2-40B4-BE49-F238E27FC236}">
                <a16:creationId xmlns:a16="http://schemas.microsoft.com/office/drawing/2014/main" id="{B91CC5DC-89A6-474E-B446-4885BDEE9146}"/>
              </a:ext>
            </a:extLst>
          </p:cNvPr>
          <p:cNvSpPr/>
          <p:nvPr/>
        </p:nvSpPr>
        <p:spPr>
          <a:xfrm>
            <a:off x="9294194" y="7138163"/>
            <a:ext cx="1837684" cy="1864337"/>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49" name="Diamond 48">
            <a:extLst>
              <a:ext uri="{FF2B5EF4-FFF2-40B4-BE49-F238E27FC236}">
                <a16:creationId xmlns:a16="http://schemas.microsoft.com/office/drawing/2014/main" id="{CC8076E2-3600-4265-8567-67D3A245CDCF}"/>
              </a:ext>
            </a:extLst>
          </p:cNvPr>
          <p:cNvSpPr/>
          <p:nvPr/>
        </p:nvSpPr>
        <p:spPr>
          <a:xfrm>
            <a:off x="9417253" y="7264792"/>
            <a:ext cx="1591566" cy="1614649"/>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nvGrpSpPr>
          <p:cNvPr id="18" name="Group 17">
            <a:extLst>
              <a:ext uri="{FF2B5EF4-FFF2-40B4-BE49-F238E27FC236}">
                <a16:creationId xmlns:a16="http://schemas.microsoft.com/office/drawing/2014/main" id="{FF5D98D6-D8D9-4A4C-BF58-D2CD8394882A}"/>
              </a:ext>
            </a:extLst>
          </p:cNvPr>
          <p:cNvGrpSpPr/>
          <p:nvPr/>
        </p:nvGrpSpPr>
        <p:grpSpPr>
          <a:xfrm>
            <a:off x="9925338" y="1936412"/>
            <a:ext cx="575396" cy="564084"/>
            <a:chOff x="19665951" y="-1839913"/>
            <a:chExt cx="2987675" cy="2928938"/>
          </a:xfrm>
          <a:solidFill>
            <a:schemeClr val="bg1"/>
          </a:solidFill>
        </p:grpSpPr>
        <p:sp>
          <p:nvSpPr>
            <p:cNvPr id="19" name="Freeform 5">
              <a:extLst>
                <a:ext uri="{FF2B5EF4-FFF2-40B4-BE49-F238E27FC236}">
                  <a16:creationId xmlns:a16="http://schemas.microsoft.com/office/drawing/2014/main" id="{497768A1-72B4-4AF6-BAB1-42C7C6816ADA}"/>
                </a:ext>
              </a:extLst>
            </p:cNvPr>
            <p:cNvSpPr>
              <a:spLocks noEditPoints="1"/>
            </p:cNvSpPr>
            <p:nvPr/>
          </p:nvSpPr>
          <p:spPr bwMode="auto">
            <a:xfrm>
              <a:off x="20043776" y="542925"/>
              <a:ext cx="169863" cy="168275"/>
            </a:xfrm>
            <a:custGeom>
              <a:avLst/>
              <a:gdLst>
                <a:gd name="T0" fmla="*/ 120 w 120"/>
                <a:gd name="T1" fmla="*/ 60 h 120"/>
                <a:gd name="T2" fmla="*/ 60 w 120"/>
                <a:gd name="T3" fmla="*/ 120 h 120"/>
                <a:gd name="T4" fmla="*/ 0 w 120"/>
                <a:gd name="T5" fmla="*/ 60 h 120"/>
                <a:gd name="T6" fmla="*/ 60 w 120"/>
                <a:gd name="T7" fmla="*/ 0 h 120"/>
                <a:gd name="T8" fmla="*/ 120 w 120"/>
                <a:gd name="T9" fmla="*/ 60 h 120"/>
                <a:gd name="T10" fmla="*/ 120 w 120"/>
                <a:gd name="T11" fmla="*/ 60 h 120"/>
                <a:gd name="T12" fmla="*/ 120 w 120"/>
                <a:gd name="T13" fmla="*/ 60 h 120"/>
              </a:gdLst>
              <a:ahLst/>
              <a:cxnLst>
                <a:cxn ang="0">
                  <a:pos x="T0" y="T1"/>
                </a:cxn>
                <a:cxn ang="0">
                  <a:pos x="T2" y="T3"/>
                </a:cxn>
                <a:cxn ang="0">
                  <a:pos x="T4" y="T5"/>
                </a:cxn>
                <a:cxn ang="0">
                  <a:pos x="T6" y="T7"/>
                </a:cxn>
                <a:cxn ang="0">
                  <a:pos x="T8" y="T9"/>
                </a:cxn>
                <a:cxn ang="0">
                  <a:pos x="T10" y="T11"/>
                </a:cxn>
                <a:cxn ang="0">
                  <a:pos x="T12" y="T13"/>
                </a:cxn>
              </a:cxnLst>
              <a:rect l="0" t="0" r="r" b="b"/>
              <a:pathLst>
                <a:path w="120" h="120">
                  <a:moveTo>
                    <a:pt x="120" y="60"/>
                  </a:moveTo>
                  <a:cubicBezTo>
                    <a:pt x="120" y="93"/>
                    <a:pt x="93" y="120"/>
                    <a:pt x="60" y="120"/>
                  </a:cubicBezTo>
                  <a:cubicBezTo>
                    <a:pt x="27" y="120"/>
                    <a:pt x="0" y="93"/>
                    <a:pt x="0" y="60"/>
                  </a:cubicBezTo>
                  <a:cubicBezTo>
                    <a:pt x="0" y="27"/>
                    <a:pt x="27" y="0"/>
                    <a:pt x="60" y="0"/>
                  </a:cubicBezTo>
                  <a:cubicBezTo>
                    <a:pt x="93" y="0"/>
                    <a:pt x="120" y="27"/>
                    <a:pt x="120" y="60"/>
                  </a:cubicBezTo>
                  <a:close/>
                  <a:moveTo>
                    <a:pt x="120" y="60"/>
                  </a:moveTo>
                  <a:cubicBezTo>
                    <a:pt x="120" y="60"/>
                    <a:pt x="120" y="60"/>
                    <a:pt x="120"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0039D31D-38D5-4E35-8E87-DA4A0B204DF0}"/>
                </a:ext>
              </a:extLst>
            </p:cNvPr>
            <p:cNvSpPr>
              <a:spLocks noEditPoints="1"/>
            </p:cNvSpPr>
            <p:nvPr/>
          </p:nvSpPr>
          <p:spPr bwMode="auto">
            <a:xfrm>
              <a:off x="19665951" y="-1839913"/>
              <a:ext cx="2987675" cy="2928938"/>
            </a:xfrm>
            <a:custGeom>
              <a:avLst/>
              <a:gdLst>
                <a:gd name="T0" fmla="*/ 2039 w 2118"/>
                <a:gd name="T1" fmla="*/ 292 h 2084"/>
                <a:gd name="T2" fmla="*/ 1977 w 2118"/>
                <a:gd name="T3" fmla="*/ 107 h 2084"/>
                <a:gd name="T4" fmla="*/ 1792 w 2118"/>
                <a:gd name="T5" fmla="*/ 45 h 2084"/>
                <a:gd name="T6" fmla="*/ 1432 w 2118"/>
                <a:gd name="T7" fmla="*/ 29 h 2084"/>
                <a:gd name="T8" fmla="*/ 1118 w 2118"/>
                <a:gd name="T9" fmla="*/ 204 h 2084"/>
                <a:gd name="T10" fmla="*/ 704 w 2118"/>
                <a:gd name="T11" fmla="*/ 617 h 2084"/>
                <a:gd name="T12" fmla="*/ 872 w 2118"/>
                <a:gd name="T13" fmla="*/ 902 h 2084"/>
                <a:gd name="T14" fmla="*/ 116 w 2118"/>
                <a:gd name="T15" fmla="*/ 1544 h 2084"/>
                <a:gd name="T16" fmla="*/ 116 w 2118"/>
                <a:gd name="T17" fmla="*/ 1967 h 2084"/>
                <a:gd name="T18" fmla="*/ 117 w 2118"/>
                <a:gd name="T19" fmla="*/ 1968 h 2084"/>
                <a:gd name="T20" fmla="*/ 540 w 2118"/>
                <a:gd name="T21" fmla="*/ 1968 h 2084"/>
                <a:gd name="T22" fmla="*/ 1183 w 2118"/>
                <a:gd name="T23" fmla="*/ 1210 h 2084"/>
                <a:gd name="T24" fmla="*/ 1458 w 2118"/>
                <a:gd name="T25" fmla="*/ 1375 h 2084"/>
                <a:gd name="T26" fmla="*/ 1880 w 2118"/>
                <a:gd name="T27" fmla="*/ 966 h 2084"/>
                <a:gd name="T28" fmla="*/ 2039 w 2118"/>
                <a:gd name="T29" fmla="*/ 292 h 2084"/>
                <a:gd name="T30" fmla="*/ 458 w 2118"/>
                <a:gd name="T31" fmla="*/ 1880 h 2084"/>
                <a:gd name="T32" fmla="*/ 455 w 2118"/>
                <a:gd name="T33" fmla="*/ 1883 h 2084"/>
                <a:gd name="T34" fmla="*/ 201 w 2118"/>
                <a:gd name="T35" fmla="*/ 1883 h 2084"/>
                <a:gd name="T36" fmla="*/ 201 w 2118"/>
                <a:gd name="T37" fmla="*/ 1629 h 2084"/>
                <a:gd name="T38" fmla="*/ 204 w 2118"/>
                <a:gd name="T39" fmla="*/ 1626 h 2084"/>
                <a:gd name="T40" fmla="*/ 718 w 2118"/>
                <a:gd name="T41" fmla="*/ 1189 h 2084"/>
                <a:gd name="T42" fmla="*/ 895 w 2118"/>
                <a:gd name="T43" fmla="*/ 1366 h 2084"/>
                <a:gd name="T44" fmla="*/ 458 w 2118"/>
                <a:gd name="T45" fmla="*/ 1880 h 2084"/>
                <a:gd name="T46" fmla="*/ 972 w 2118"/>
                <a:gd name="T47" fmla="*/ 1274 h 2084"/>
                <a:gd name="T48" fmla="*/ 810 w 2118"/>
                <a:gd name="T49" fmla="*/ 1112 h 2084"/>
                <a:gd name="T50" fmla="*/ 1269 w 2118"/>
                <a:gd name="T51" fmla="*/ 724 h 2084"/>
                <a:gd name="T52" fmla="*/ 1360 w 2118"/>
                <a:gd name="T53" fmla="*/ 815 h 2084"/>
                <a:gd name="T54" fmla="*/ 972 w 2118"/>
                <a:gd name="T55" fmla="*/ 1274 h 2084"/>
                <a:gd name="T56" fmla="*/ 1796 w 2118"/>
                <a:gd name="T57" fmla="*/ 881 h 2084"/>
                <a:gd name="T58" fmla="*/ 1441 w 2118"/>
                <a:gd name="T59" fmla="*/ 1225 h 2084"/>
                <a:gd name="T60" fmla="*/ 1261 w 2118"/>
                <a:gd name="T61" fmla="*/ 1117 h 2084"/>
                <a:gd name="T62" fmla="*/ 1523 w 2118"/>
                <a:gd name="T63" fmla="*/ 808 h 2084"/>
                <a:gd name="T64" fmla="*/ 1276 w 2118"/>
                <a:gd name="T65" fmla="*/ 561 h 2084"/>
                <a:gd name="T66" fmla="*/ 965 w 2118"/>
                <a:gd name="T67" fmla="*/ 824 h 2084"/>
                <a:gd name="T68" fmla="*/ 855 w 2118"/>
                <a:gd name="T69" fmla="*/ 637 h 2084"/>
                <a:gd name="T70" fmla="*/ 1202 w 2118"/>
                <a:gd name="T71" fmla="*/ 289 h 2084"/>
                <a:gd name="T72" fmla="*/ 1754 w 2118"/>
                <a:gd name="T73" fmla="*/ 158 h 2084"/>
                <a:gd name="T74" fmla="*/ 1883 w 2118"/>
                <a:gd name="T75" fmla="*/ 201 h 2084"/>
                <a:gd name="T76" fmla="*/ 1926 w 2118"/>
                <a:gd name="T77" fmla="*/ 330 h 2084"/>
                <a:gd name="T78" fmla="*/ 1796 w 2118"/>
                <a:gd name="T79" fmla="*/ 881 h 2084"/>
                <a:gd name="T80" fmla="*/ 1796 w 2118"/>
                <a:gd name="T81" fmla="*/ 881 h 2084"/>
                <a:gd name="T82" fmla="*/ 1796 w 2118"/>
                <a:gd name="T83" fmla="*/ 881 h 2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8" h="2084">
                  <a:moveTo>
                    <a:pt x="2039" y="292"/>
                  </a:moveTo>
                  <a:cubicBezTo>
                    <a:pt x="1977" y="107"/>
                    <a:pt x="1977" y="107"/>
                    <a:pt x="1977" y="107"/>
                  </a:cubicBezTo>
                  <a:cubicBezTo>
                    <a:pt x="1792" y="45"/>
                    <a:pt x="1792" y="45"/>
                    <a:pt x="1792" y="45"/>
                  </a:cubicBezTo>
                  <a:cubicBezTo>
                    <a:pt x="1676" y="6"/>
                    <a:pt x="1551" y="0"/>
                    <a:pt x="1432" y="29"/>
                  </a:cubicBezTo>
                  <a:cubicBezTo>
                    <a:pt x="1313" y="57"/>
                    <a:pt x="1204" y="117"/>
                    <a:pt x="1118" y="204"/>
                  </a:cubicBezTo>
                  <a:cubicBezTo>
                    <a:pt x="704" y="617"/>
                    <a:pt x="704" y="617"/>
                    <a:pt x="704" y="617"/>
                  </a:cubicBezTo>
                  <a:cubicBezTo>
                    <a:pt x="872" y="902"/>
                    <a:pt x="872" y="902"/>
                    <a:pt x="872" y="902"/>
                  </a:cubicBezTo>
                  <a:cubicBezTo>
                    <a:pt x="135" y="1526"/>
                    <a:pt x="125" y="1535"/>
                    <a:pt x="116" y="1544"/>
                  </a:cubicBezTo>
                  <a:cubicBezTo>
                    <a:pt x="0" y="1661"/>
                    <a:pt x="0" y="1851"/>
                    <a:pt x="116" y="1967"/>
                  </a:cubicBezTo>
                  <a:cubicBezTo>
                    <a:pt x="117" y="1968"/>
                    <a:pt x="117" y="1968"/>
                    <a:pt x="117" y="1968"/>
                  </a:cubicBezTo>
                  <a:cubicBezTo>
                    <a:pt x="233" y="2084"/>
                    <a:pt x="423" y="2084"/>
                    <a:pt x="540" y="1968"/>
                  </a:cubicBezTo>
                  <a:cubicBezTo>
                    <a:pt x="549" y="1959"/>
                    <a:pt x="554" y="1954"/>
                    <a:pt x="1183" y="1210"/>
                  </a:cubicBezTo>
                  <a:cubicBezTo>
                    <a:pt x="1458" y="1375"/>
                    <a:pt x="1458" y="1375"/>
                    <a:pt x="1458" y="1375"/>
                  </a:cubicBezTo>
                  <a:cubicBezTo>
                    <a:pt x="1880" y="966"/>
                    <a:pt x="1880" y="966"/>
                    <a:pt x="1880" y="966"/>
                  </a:cubicBezTo>
                  <a:cubicBezTo>
                    <a:pt x="2056" y="790"/>
                    <a:pt x="2118" y="529"/>
                    <a:pt x="2039" y="292"/>
                  </a:cubicBezTo>
                  <a:close/>
                  <a:moveTo>
                    <a:pt x="458" y="1880"/>
                  </a:moveTo>
                  <a:cubicBezTo>
                    <a:pt x="457" y="1881"/>
                    <a:pt x="456" y="1881"/>
                    <a:pt x="455" y="1883"/>
                  </a:cubicBezTo>
                  <a:cubicBezTo>
                    <a:pt x="385" y="1953"/>
                    <a:pt x="271" y="1953"/>
                    <a:pt x="201" y="1883"/>
                  </a:cubicBezTo>
                  <a:cubicBezTo>
                    <a:pt x="131" y="1813"/>
                    <a:pt x="131" y="1699"/>
                    <a:pt x="201" y="1629"/>
                  </a:cubicBezTo>
                  <a:cubicBezTo>
                    <a:pt x="202" y="1628"/>
                    <a:pt x="203" y="1627"/>
                    <a:pt x="204" y="1626"/>
                  </a:cubicBezTo>
                  <a:cubicBezTo>
                    <a:pt x="214" y="1616"/>
                    <a:pt x="315" y="1531"/>
                    <a:pt x="718" y="1189"/>
                  </a:cubicBezTo>
                  <a:cubicBezTo>
                    <a:pt x="895" y="1366"/>
                    <a:pt x="895" y="1366"/>
                    <a:pt x="895" y="1366"/>
                  </a:cubicBezTo>
                  <a:cubicBezTo>
                    <a:pt x="551" y="1772"/>
                    <a:pt x="468" y="1870"/>
                    <a:pt x="458" y="1880"/>
                  </a:cubicBezTo>
                  <a:close/>
                  <a:moveTo>
                    <a:pt x="972" y="1274"/>
                  </a:moveTo>
                  <a:cubicBezTo>
                    <a:pt x="810" y="1112"/>
                    <a:pt x="810" y="1112"/>
                    <a:pt x="810" y="1112"/>
                  </a:cubicBezTo>
                  <a:cubicBezTo>
                    <a:pt x="936" y="1005"/>
                    <a:pt x="1087" y="877"/>
                    <a:pt x="1269" y="724"/>
                  </a:cubicBezTo>
                  <a:cubicBezTo>
                    <a:pt x="1360" y="815"/>
                    <a:pt x="1360" y="815"/>
                    <a:pt x="1360" y="815"/>
                  </a:cubicBezTo>
                  <a:cubicBezTo>
                    <a:pt x="1207" y="997"/>
                    <a:pt x="1079" y="1148"/>
                    <a:pt x="972" y="1274"/>
                  </a:cubicBezTo>
                  <a:close/>
                  <a:moveTo>
                    <a:pt x="1796" y="881"/>
                  </a:moveTo>
                  <a:cubicBezTo>
                    <a:pt x="1441" y="1225"/>
                    <a:pt x="1441" y="1225"/>
                    <a:pt x="1441" y="1225"/>
                  </a:cubicBezTo>
                  <a:cubicBezTo>
                    <a:pt x="1261" y="1117"/>
                    <a:pt x="1261" y="1117"/>
                    <a:pt x="1261" y="1117"/>
                  </a:cubicBezTo>
                  <a:cubicBezTo>
                    <a:pt x="1384" y="972"/>
                    <a:pt x="1472" y="868"/>
                    <a:pt x="1523" y="808"/>
                  </a:cubicBezTo>
                  <a:cubicBezTo>
                    <a:pt x="1276" y="561"/>
                    <a:pt x="1276" y="561"/>
                    <a:pt x="1276" y="561"/>
                  </a:cubicBezTo>
                  <a:cubicBezTo>
                    <a:pt x="1224" y="605"/>
                    <a:pt x="1113" y="698"/>
                    <a:pt x="965" y="824"/>
                  </a:cubicBezTo>
                  <a:cubicBezTo>
                    <a:pt x="855" y="637"/>
                    <a:pt x="855" y="637"/>
                    <a:pt x="855" y="637"/>
                  </a:cubicBezTo>
                  <a:cubicBezTo>
                    <a:pt x="1202" y="289"/>
                    <a:pt x="1202" y="289"/>
                    <a:pt x="1202" y="289"/>
                  </a:cubicBezTo>
                  <a:cubicBezTo>
                    <a:pt x="1348" y="143"/>
                    <a:pt x="1559" y="93"/>
                    <a:pt x="1754" y="158"/>
                  </a:cubicBezTo>
                  <a:cubicBezTo>
                    <a:pt x="1883" y="201"/>
                    <a:pt x="1883" y="201"/>
                    <a:pt x="1883" y="201"/>
                  </a:cubicBezTo>
                  <a:cubicBezTo>
                    <a:pt x="1926" y="330"/>
                    <a:pt x="1926" y="330"/>
                    <a:pt x="1926" y="330"/>
                  </a:cubicBezTo>
                  <a:cubicBezTo>
                    <a:pt x="1990" y="525"/>
                    <a:pt x="1941" y="736"/>
                    <a:pt x="1796" y="881"/>
                  </a:cubicBezTo>
                  <a:close/>
                  <a:moveTo>
                    <a:pt x="1796" y="881"/>
                  </a:moveTo>
                  <a:cubicBezTo>
                    <a:pt x="1796" y="881"/>
                    <a:pt x="1796" y="881"/>
                    <a:pt x="1796" y="88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30C04086-F2AA-435B-AFDA-05D65E4DC91F}"/>
              </a:ext>
            </a:extLst>
          </p:cNvPr>
          <p:cNvGrpSpPr/>
          <p:nvPr/>
        </p:nvGrpSpPr>
        <p:grpSpPr>
          <a:xfrm>
            <a:off x="9934969" y="4868441"/>
            <a:ext cx="556134" cy="553688"/>
            <a:chOff x="19702463" y="2159000"/>
            <a:chExt cx="2887663" cy="2874962"/>
          </a:xfrm>
          <a:solidFill>
            <a:schemeClr val="bg1"/>
          </a:solidFill>
        </p:grpSpPr>
        <p:sp>
          <p:nvSpPr>
            <p:cNvPr id="22" name="Freeform 10">
              <a:extLst>
                <a:ext uri="{FF2B5EF4-FFF2-40B4-BE49-F238E27FC236}">
                  <a16:creationId xmlns:a16="http://schemas.microsoft.com/office/drawing/2014/main" id="{869301F4-2178-4453-B4CB-82ECA5E8D61A}"/>
                </a:ext>
              </a:extLst>
            </p:cNvPr>
            <p:cNvSpPr>
              <a:spLocks noEditPoints="1"/>
            </p:cNvSpPr>
            <p:nvPr/>
          </p:nvSpPr>
          <p:spPr bwMode="auto">
            <a:xfrm>
              <a:off x="19964401" y="2159000"/>
              <a:ext cx="2443163" cy="1354137"/>
            </a:xfrm>
            <a:custGeom>
              <a:avLst/>
              <a:gdLst>
                <a:gd name="T0" fmla="*/ 1633 w 1732"/>
                <a:gd name="T1" fmla="*/ 964 h 964"/>
                <a:gd name="T2" fmla="*/ 1732 w 1732"/>
                <a:gd name="T3" fmla="*/ 964 h 964"/>
                <a:gd name="T4" fmla="*/ 1292 w 1732"/>
                <a:gd name="T5" fmla="*/ 125 h 964"/>
                <a:gd name="T6" fmla="*/ 533 w 1732"/>
                <a:gd name="T7" fmla="*/ 125 h 964"/>
                <a:gd name="T8" fmla="*/ 382 w 1732"/>
                <a:gd name="T9" fmla="*/ 0 h 964"/>
                <a:gd name="T10" fmla="*/ 0 w 1732"/>
                <a:gd name="T11" fmla="*/ 387 h 964"/>
                <a:gd name="T12" fmla="*/ 280 w 1732"/>
                <a:gd name="T13" fmla="*/ 639 h 964"/>
                <a:gd name="T14" fmla="*/ 491 w 1732"/>
                <a:gd name="T15" fmla="*/ 724 h 964"/>
                <a:gd name="T16" fmla="*/ 1201 w 1732"/>
                <a:gd name="T17" fmla="*/ 724 h 964"/>
                <a:gd name="T18" fmla="*/ 1633 w 1732"/>
                <a:gd name="T19" fmla="*/ 964 h 964"/>
                <a:gd name="T20" fmla="*/ 1074 w 1732"/>
                <a:gd name="T21" fmla="*/ 484 h 964"/>
                <a:gd name="T22" fmla="*/ 1137 w 1732"/>
                <a:gd name="T23" fmla="*/ 604 h 964"/>
                <a:gd name="T24" fmla="*/ 491 w 1732"/>
                <a:gd name="T25" fmla="*/ 604 h 964"/>
                <a:gd name="T26" fmla="*/ 364 w 1732"/>
                <a:gd name="T27" fmla="*/ 553 h 964"/>
                <a:gd name="T28" fmla="*/ 174 w 1732"/>
                <a:gd name="T29" fmla="*/ 383 h 964"/>
                <a:gd name="T30" fmla="*/ 391 w 1732"/>
                <a:gd name="T31" fmla="*/ 163 h 964"/>
                <a:gd name="T32" fmla="*/ 490 w 1732"/>
                <a:gd name="T33" fmla="*/ 245 h 964"/>
                <a:gd name="T34" fmla="*/ 1219 w 1732"/>
                <a:gd name="T35" fmla="*/ 245 h 964"/>
                <a:gd name="T36" fmla="*/ 1526 w 1732"/>
                <a:gd name="T37" fmla="*/ 829 h 964"/>
                <a:gd name="T38" fmla="*/ 1289 w 1732"/>
                <a:gd name="T39" fmla="*/ 638 h 964"/>
                <a:gd name="T40" fmla="*/ 1147 w 1732"/>
                <a:gd name="T41" fmla="*/ 364 h 964"/>
                <a:gd name="T42" fmla="*/ 694 w 1732"/>
                <a:gd name="T43" fmla="*/ 364 h 964"/>
                <a:gd name="T44" fmla="*/ 694 w 1732"/>
                <a:gd name="T45" fmla="*/ 484 h 964"/>
                <a:gd name="T46" fmla="*/ 1074 w 1732"/>
                <a:gd name="T47" fmla="*/ 484 h 964"/>
                <a:gd name="T48" fmla="*/ 1074 w 1732"/>
                <a:gd name="T49" fmla="*/ 484 h 964"/>
                <a:gd name="T50" fmla="*/ 1074 w 1732"/>
                <a:gd name="T51" fmla="*/ 48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2" h="964">
                  <a:moveTo>
                    <a:pt x="1633" y="964"/>
                  </a:moveTo>
                  <a:cubicBezTo>
                    <a:pt x="1732" y="964"/>
                    <a:pt x="1732" y="964"/>
                    <a:pt x="1732" y="964"/>
                  </a:cubicBezTo>
                  <a:cubicBezTo>
                    <a:pt x="1732" y="964"/>
                    <a:pt x="1377" y="287"/>
                    <a:pt x="1292" y="125"/>
                  </a:cubicBezTo>
                  <a:cubicBezTo>
                    <a:pt x="533" y="125"/>
                    <a:pt x="533" y="125"/>
                    <a:pt x="533" y="125"/>
                  </a:cubicBezTo>
                  <a:cubicBezTo>
                    <a:pt x="382" y="0"/>
                    <a:pt x="382" y="0"/>
                    <a:pt x="382" y="0"/>
                  </a:cubicBezTo>
                  <a:cubicBezTo>
                    <a:pt x="140" y="248"/>
                    <a:pt x="31" y="356"/>
                    <a:pt x="0" y="387"/>
                  </a:cubicBezTo>
                  <a:cubicBezTo>
                    <a:pt x="280" y="639"/>
                    <a:pt x="280" y="639"/>
                    <a:pt x="280" y="639"/>
                  </a:cubicBezTo>
                  <a:cubicBezTo>
                    <a:pt x="336" y="694"/>
                    <a:pt x="410" y="724"/>
                    <a:pt x="491" y="724"/>
                  </a:cubicBezTo>
                  <a:cubicBezTo>
                    <a:pt x="1201" y="724"/>
                    <a:pt x="1201" y="724"/>
                    <a:pt x="1201" y="724"/>
                  </a:cubicBezTo>
                  <a:cubicBezTo>
                    <a:pt x="1292" y="873"/>
                    <a:pt x="1455" y="964"/>
                    <a:pt x="1633" y="964"/>
                  </a:cubicBezTo>
                  <a:close/>
                  <a:moveTo>
                    <a:pt x="1074" y="484"/>
                  </a:moveTo>
                  <a:cubicBezTo>
                    <a:pt x="1137" y="604"/>
                    <a:pt x="1137" y="604"/>
                    <a:pt x="1137" y="604"/>
                  </a:cubicBezTo>
                  <a:cubicBezTo>
                    <a:pt x="491" y="604"/>
                    <a:pt x="491" y="604"/>
                    <a:pt x="491" y="604"/>
                  </a:cubicBezTo>
                  <a:cubicBezTo>
                    <a:pt x="442" y="604"/>
                    <a:pt x="397" y="586"/>
                    <a:pt x="364" y="553"/>
                  </a:cubicBezTo>
                  <a:cubicBezTo>
                    <a:pt x="174" y="383"/>
                    <a:pt x="174" y="383"/>
                    <a:pt x="174" y="383"/>
                  </a:cubicBezTo>
                  <a:cubicBezTo>
                    <a:pt x="261" y="295"/>
                    <a:pt x="344" y="211"/>
                    <a:pt x="391" y="163"/>
                  </a:cubicBezTo>
                  <a:cubicBezTo>
                    <a:pt x="490" y="245"/>
                    <a:pt x="490" y="245"/>
                    <a:pt x="490" y="245"/>
                  </a:cubicBezTo>
                  <a:cubicBezTo>
                    <a:pt x="1219" y="245"/>
                    <a:pt x="1219" y="245"/>
                    <a:pt x="1219" y="245"/>
                  </a:cubicBezTo>
                  <a:cubicBezTo>
                    <a:pt x="1271" y="343"/>
                    <a:pt x="1427" y="642"/>
                    <a:pt x="1526" y="829"/>
                  </a:cubicBezTo>
                  <a:cubicBezTo>
                    <a:pt x="1425" y="801"/>
                    <a:pt x="1339" y="733"/>
                    <a:pt x="1289" y="638"/>
                  </a:cubicBezTo>
                  <a:cubicBezTo>
                    <a:pt x="1147" y="364"/>
                    <a:pt x="1147" y="364"/>
                    <a:pt x="1147" y="364"/>
                  </a:cubicBezTo>
                  <a:cubicBezTo>
                    <a:pt x="694" y="364"/>
                    <a:pt x="694" y="364"/>
                    <a:pt x="694" y="364"/>
                  </a:cubicBezTo>
                  <a:cubicBezTo>
                    <a:pt x="694" y="484"/>
                    <a:pt x="694" y="484"/>
                    <a:pt x="694" y="484"/>
                  </a:cubicBezTo>
                  <a:lnTo>
                    <a:pt x="1074" y="484"/>
                  </a:lnTo>
                  <a:close/>
                  <a:moveTo>
                    <a:pt x="1074" y="484"/>
                  </a:moveTo>
                  <a:cubicBezTo>
                    <a:pt x="1074" y="484"/>
                    <a:pt x="1074" y="484"/>
                    <a:pt x="1074" y="4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1">
              <a:extLst>
                <a:ext uri="{FF2B5EF4-FFF2-40B4-BE49-F238E27FC236}">
                  <a16:creationId xmlns:a16="http://schemas.microsoft.com/office/drawing/2014/main" id="{B7E167D1-B65E-4A73-A830-B36F7BD65EE8}"/>
                </a:ext>
              </a:extLst>
            </p:cNvPr>
            <p:cNvSpPr>
              <a:spLocks noEditPoints="1"/>
            </p:cNvSpPr>
            <p:nvPr/>
          </p:nvSpPr>
          <p:spPr bwMode="auto">
            <a:xfrm>
              <a:off x="20893088" y="3998913"/>
              <a:ext cx="549275" cy="700087"/>
            </a:xfrm>
            <a:custGeom>
              <a:avLst/>
              <a:gdLst>
                <a:gd name="T0" fmla="*/ 390 w 390"/>
                <a:gd name="T1" fmla="*/ 250 h 499"/>
                <a:gd name="T2" fmla="*/ 226 w 390"/>
                <a:gd name="T3" fmla="*/ 19 h 499"/>
                <a:gd name="T4" fmla="*/ 195 w 390"/>
                <a:gd name="T5" fmla="*/ 0 h 499"/>
                <a:gd name="T6" fmla="*/ 164 w 390"/>
                <a:gd name="T7" fmla="*/ 19 h 499"/>
                <a:gd name="T8" fmla="*/ 0 w 390"/>
                <a:gd name="T9" fmla="*/ 250 h 499"/>
                <a:gd name="T10" fmla="*/ 164 w 390"/>
                <a:gd name="T11" fmla="*/ 481 h 499"/>
                <a:gd name="T12" fmla="*/ 195 w 390"/>
                <a:gd name="T13" fmla="*/ 499 h 499"/>
                <a:gd name="T14" fmla="*/ 226 w 390"/>
                <a:gd name="T15" fmla="*/ 481 h 499"/>
                <a:gd name="T16" fmla="*/ 390 w 390"/>
                <a:gd name="T17" fmla="*/ 250 h 499"/>
                <a:gd name="T18" fmla="*/ 195 w 390"/>
                <a:gd name="T19" fmla="*/ 356 h 499"/>
                <a:gd name="T20" fmla="*/ 120 w 390"/>
                <a:gd name="T21" fmla="*/ 250 h 499"/>
                <a:gd name="T22" fmla="*/ 195 w 390"/>
                <a:gd name="T23" fmla="*/ 143 h 499"/>
                <a:gd name="T24" fmla="*/ 270 w 390"/>
                <a:gd name="T25" fmla="*/ 250 h 499"/>
                <a:gd name="T26" fmla="*/ 195 w 390"/>
                <a:gd name="T27" fmla="*/ 356 h 499"/>
                <a:gd name="T28" fmla="*/ 195 w 390"/>
                <a:gd name="T29" fmla="*/ 356 h 499"/>
                <a:gd name="T30" fmla="*/ 195 w 390"/>
                <a:gd name="T31" fmla="*/ 35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0" h="499">
                  <a:moveTo>
                    <a:pt x="390" y="250"/>
                  </a:moveTo>
                  <a:cubicBezTo>
                    <a:pt x="390" y="120"/>
                    <a:pt x="242" y="29"/>
                    <a:pt x="226" y="19"/>
                  </a:cubicBezTo>
                  <a:cubicBezTo>
                    <a:pt x="195" y="0"/>
                    <a:pt x="195" y="0"/>
                    <a:pt x="195" y="0"/>
                  </a:cubicBezTo>
                  <a:cubicBezTo>
                    <a:pt x="164" y="19"/>
                    <a:pt x="164" y="19"/>
                    <a:pt x="164" y="19"/>
                  </a:cubicBezTo>
                  <a:cubicBezTo>
                    <a:pt x="147" y="29"/>
                    <a:pt x="0" y="120"/>
                    <a:pt x="0" y="250"/>
                  </a:cubicBezTo>
                  <a:cubicBezTo>
                    <a:pt x="0" y="379"/>
                    <a:pt x="147" y="471"/>
                    <a:pt x="164" y="481"/>
                  </a:cubicBezTo>
                  <a:cubicBezTo>
                    <a:pt x="195" y="499"/>
                    <a:pt x="195" y="499"/>
                    <a:pt x="195" y="499"/>
                  </a:cubicBezTo>
                  <a:cubicBezTo>
                    <a:pt x="226" y="481"/>
                    <a:pt x="226" y="481"/>
                    <a:pt x="226" y="481"/>
                  </a:cubicBezTo>
                  <a:cubicBezTo>
                    <a:pt x="242" y="471"/>
                    <a:pt x="390" y="379"/>
                    <a:pt x="390" y="250"/>
                  </a:cubicBezTo>
                  <a:close/>
                  <a:moveTo>
                    <a:pt x="195" y="356"/>
                  </a:moveTo>
                  <a:cubicBezTo>
                    <a:pt x="161" y="329"/>
                    <a:pt x="120" y="286"/>
                    <a:pt x="120" y="250"/>
                  </a:cubicBezTo>
                  <a:cubicBezTo>
                    <a:pt x="120" y="213"/>
                    <a:pt x="160" y="171"/>
                    <a:pt x="195" y="143"/>
                  </a:cubicBezTo>
                  <a:cubicBezTo>
                    <a:pt x="229" y="171"/>
                    <a:pt x="270" y="213"/>
                    <a:pt x="270" y="250"/>
                  </a:cubicBezTo>
                  <a:cubicBezTo>
                    <a:pt x="270" y="287"/>
                    <a:pt x="230" y="329"/>
                    <a:pt x="195" y="356"/>
                  </a:cubicBezTo>
                  <a:close/>
                  <a:moveTo>
                    <a:pt x="195" y="356"/>
                  </a:moveTo>
                  <a:cubicBezTo>
                    <a:pt x="195" y="356"/>
                    <a:pt x="195" y="356"/>
                    <a:pt x="195" y="3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
              <a:extLst>
                <a:ext uri="{FF2B5EF4-FFF2-40B4-BE49-F238E27FC236}">
                  <a16:creationId xmlns:a16="http://schemas.microsoft.com/office/drawing/2014/main" id="{3AC2AD6C-244F-4D0C-B692-DE7F3AB9F5C1}"/>
                </a:ext>
              </a:extLst>
            </p:cNvPr>
            <p:cNvSpPr>
              <a:spLocks noEditPoints="1"/>
            </p:cNvSpPr>
            <p:nvPr/>
          </p:nvSpPr>
          <p:spPr bwMode="auto">
            <a:xfrm>
              <a:off x="20281901" y="3481388"/>
              <a:ext cx="703263" cy="547687"/>
            </a:xfrm>
            <a:custGeom>
              <a:avLst/>
              <a:gdLst>
                <a:gd name="T0" fmla="*/ 250 w 499"/>
                <a:gd name="T1" fmla="*/ 0 h 390"/>
                <a:gd name="T2" fmla="*/ 19 w 499"/>
                <a:gd name="T3" fmla="*/ 164 h 390"/>
                <a:gd name="T4" fmla="*/ 0 w 499"/>
                <a:gd name="T5" fmla="*/ 195 h 390"/>
                <a:gd name="T6" fmla="*/ 19 w 499"/>
                <a:gd name="T7" fmla="*/ 226 h 390"/>
                <a:gd name="T8" fmla="*/ 250 w 499"/>
                <a:gd name="T9" fmla="*/ 390 h 390"/>
                <a:gd name="T10" fmla="*/ 481 w 499"/>
                <a:gd name="T11" fmla="*/ 226 h 390"/>
                <a:gd name="T12" fmla="*/ 499 w 499"/>
                <a:gd name="T13" fmla="*/ 195 h 390"/>
                <a:gd name="T14" fmla="*/ 481 w 499"/>
                <a:gd name="T15" fmla="*/ 164 h 390"/>
                <a:gd name="T16" fmla="*/ 250 w 499"/>
                <a:gd name="T17" fmla="*/ 0 h 390"/>
                <a:gd name="T18" fmla="*/ 250 w 499"/>
                <a:gd name="T19" fmla="*/ 270 h 390"/>
                <a:gd name="T20" fmla="*/ 143 w 499"/>
                <a:gd name="T21" fmla="*/ 195 h 390"/>
                <a:gd name="T22" fmla="*/ 250 w 499"/>
                <a:gd name="T23" fmla="*/ 120 h 390"/>
                <a:gd name="T24" fmla="*/ 356 w 499"/>
                <a:gd name="T25" fmla="*/ 195 h 390"/>
                <a:gd name="T26" fmla="*/ 250 w 499"/>
                <a:gd name="T27" fmla="*/ 270 h 390"/>
                <a:gd name="T28" fmla="*/ 250 w 499"/>
                <a:gd name="T29" fmla="*/ 270 h 390"/>
                <a:gd name="T30" fmla="*/ 250 w 499"/>
                <a:gd name="T31" fmla="*/ 27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9" h="390">
                  <a:moveTo>
                    <a:pt x="250" y="0"/>
                  </a:moveTo>
                  <a:cubicBezTo>
                    <a:pt x="120" y="0"/>
                    <a:pt x="29" y="147"/>
                    <a:pt x="19" y="164"/>
                  </a:cubicBezTo>
                  <a:cubicBezTo>
                    <a:pt x="0" y="195"/>
                    <a:pt x="0" y="195"/>
                    <a:pt x="0" y="195"/>
                  </a:cubicBezTo>
                  <a:cubicBezTo>
                    <a:pt x="19" y="226"/>
                    <a:pt x="19" y="226"/>
                    <a:pt x="19" y="226"/>
                  </a:cubicBezTo>
                  <a:cubicBezTo>
                    <a:pt x="29" y="242"/>
                    <a:pt x="120" y="390"/>
                    <a:pt x="250" y="390"/>
                  </a:cubicBezTo>
                  <a:cubicBezTo>
                    <a:pt x="379" y="390"/>
                    <a:pt x="471" y="242"/>
                    <a:pt x="481" y="226"/>
                  </a:cubicBezTo>
                  <a:cubicBezTo>
                    <a:pt x="499" y="195"/>
                    <a:pt x="499" y="195"/>
                    <a:pt x="499" y="195"/>
                  </a:cubicBezTo>
                  <a:cubicBezTo>
                    <a:pt x="481" y="164"/>
                    <a:pt x="481" y="164"/>
                    <a:pt x="481" y="164"/>
                  </a:cubicBezTo>
                  <a:cubicBezTo>
                    <a:pt x="471" y="147"/>
                    <a:pt x="379" y="0"/>
                    <a:pt x="250" y="0"/>
                  </a:cubicBezTo>
                  <a:close/>
                  <a:moveTo>
                    <a:pt x="250" y="270"/>
                  </a:moveTo>
                  <a:cubicBezTo>
                    <a:pt x="213" y="270"/>
                    <a:pt x="171" y="229"/>
                    <a:pt x="143" y="195"/>
                  </a:cubicBezTo>
                  <a:cubicBezTo>
                    <a:pt x="171" y="161"/>
                    <a:pt x="213" y="120"/>
                    <a:pt x="250" y="120"/>
                  </a:cubicBezTo>
                  <a:cubicBezTo>
                    <a:pt x="287" y="120"/>
                    <a:pt x="329" y="160"/>
                    <a:pt x="356" y="195"/>
                  </a:cubicBezTo>
                  <a:cubicBezTo>
                    <a:pt x="329" y="229"/>
                    <a:pt x="287" y="270"/>
                    <a:pt x="250" y="270"/>
                  </a:cubicBezTo>
                  <a:close/>
                  <a:moveTo>
                    <a:pt x="250" y="270"/>
                  </a:moveTo>
                  <a:cubicBezTo>
                    <a:pt x="250" y="270"/>
                    <a:pt x="250" y="270"/>
                    <a:pt x="250" y="2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3">
              <a:extLst>
                <a:ext uri="{FF2B5EF4-FFF2-40B4-BE49-F238E27FC236}">
                  <a16:creationId xmlns:a16="http://schemas.microsoft.com/office/drawing/2014/main" id="{C833016F-10A9-468D-8FD3-CAA4E9D74E7E}"/>
                </a:ext>
              </a:extLst>
            </p:cNvPr>
            <p:cNvSpPr>
              <a:spLocks noEditPoints="1"/>
            </p:cNvSpPr>
            <p:nvPr/>
          </p:nvSpPr>
          <p:spPr bwMode="auto">
            <a:xfrm>
              <a:off x="21148676" y="3273425"/>
              <a:ext cx="647700" cy="615950"/>
            </a:xfrm>
            <a:custGeom>
              <a:avLst/>
              <a:gdLst>
                <a:gd name="T0" fmla="*/ 53 w 459"/>
                <a:gd name="T1" fmla="*/ 406 h 438"/>
                <a:gd name="T2" fmla="*/ 88 w 459"/>
                <a:gd name="T3" fmla="*/ 415 h 438"/>
                <a:gd name="T4" fmla="*/ 367 w 459"/>
                <a:gd name="T5" fmla="*/ 367 h 438"/>
                <a:gd name="T6" fmla="*/ 415 w 459"/>
                <a:gd name="T7" fmla="*/ 88 h 438"/>
                <a:gd name="T8" fmla="*/ 406 w 459"/>
                <a:gd name="T9" fmla="*/ 53 h 438"/>
                <a:gd name="T10" fmla="*/ 371 w 459"/>
                <a:gd name="T11" fmla="*/ 45 h 438"/>
                <a:gd name="T12" fmla="*/ 92 w 459"/>
                <a:gd name="T13" fmla="*/ 92 h 438"/>
                <a:gd name="T14" fmla="*/ 45 w 459"/>
                <a:gd name="T15" fmla="*/ 372 h 438"/>
                <a:gd name="T16" fmla="*/ 53 w 459"/>
                <a:gd name="T17" fmla="*/ 406 h 438"/>
                <a:gd name="T18" fmla="*/ 177 w 459"/>
                <a:gd name="T19" fmla="*/ 177 h 438"/>
                <a:gd name="T20" fmla="*/ 305 w 459"/>
                <a:gd name="T21" fmla="*/ 154 h 438"/>
                <a:gd name="T22" fmla="*/ 283 w 459"/>
                <a:gd name="T23" fmla="*/ 283 h 438"/>
                <a:gd name="T24" fmla="*/ 154 w 459"/>
                <a:gd name="T25" fmla="*/ 305 h 438"/>
                <a:gd name="T26" fmla="*/ 177 w 459"/>
                <a:gd name="T27" fmla="*/ 177 h 438"/>
                <a:gd name="T28" fmla="*/ 177 w 459"/>
                <a:gd name="T29" fmla="*/ 177 h 438"/>
                <a:gd name="T30" fmla="*/ 177 w 459"/>
                <a:gd name="T31" fmla="*/ 17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438">
                  <a:moveTo>
                    <a:pt x="53" y="406"/>
                  </a:moveTo>
                  <a:cubicBezTo>
                    <a:pt x="88" y="415"/>
                    <a:pt x="88" y="415"/>
                    <a:pt x="88" y="415"/>
                  </a:cubicBezTo>
                  <a:cubicBezTo>
                    <a:pt x="179" y="438"/>
                    <a:pt x="300" y="434"/>
                    <a:pt x="367" y="367"/>
                  </a:cubicBezTo>
                  <a:cubicBezTo>
                    <a:pt x="459" y="276"/>
                    <a:pt x="420" y="107"/>
                    <a:pt x="415" y="88"/>
                  </a:cubicBezTo>
                  <a:cubicBezTo>
                    <a:pt x="406" y="53"/>
                    <a:pt x="406" y="53"/>
                    <a:pt x="406" y="53"/>
                  </a:cubicBezTo>
                  <a:cubicBezTo>
                    <a:pt x="371" y="45"/>
                    <a:pt x="371" y="45"/>
                    <a:pt x="371" y="45"/>
                  </a:cubicBezTo>
                  <a:cubicBezTo>
                    <a:pt x="353" y="40"/>
                    <a:pt x="184" y="0"/>
                    <a:pt x="92" y="92"/>
                  </a:cubicBezTo>
                  <a:cubicBezTo>
                    <a:pt x="0" y="184"/>
                    <a:pt x="40" y="353"/>
                    <a:pt x="45" y="372"/>
                  </a:cubicBezTo>
                  <a:lnTo>
                    <a:pt x="53" y="406"/>
                  </a:lnTo>
                  <a:close/>
                  <a:moveTo>
                    <a:pt x="177" y="177"/>
                  </a:moveTo>
                  <a:cubicBezTo>
                    <a:pt x="203" y="151"/>
                    <a:pt x="261" y="149"/>
                    <a:pt x="305" y="154"/>
                  </a:cubicBezTo>
                  <a:cubicBezTo>
                    <a:pt x="310" y="198"/>
                    <a:pt x="309" y="257"/>
                    <a:pt x="283" y="283"/>
                  </a:cubicBezTo>
                  <a:cubicBezTo>
                    <a:pt x="257" y="309"/>
                    <a:pt x="198" y="310"/>
                    <a:pt x="154" y="305"/>
                  </a:cubicBezTo>
                  <a:cubicBezTo>
                    <a:pt x="149" y="262"/>
                    <a:pt x="151" y="203"/>
                    <a:pt x="177" y="177"/>
                  </a:cubicBezTo>
                  <a:close/>
                  <a:moveTo>
                    <a:pt x="177" y="177"/>
                  </a:moveTo>
                  <a:cubicBezTo>
                    <a:pt x="177" y="177"/>
                    <a:pt x="177" y="177"/>
                    <a:pt x="177" y="1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
              <a:extLst>
                <a:ext uri="{FF2B5EF4-FFF2-40B4-BE49-F238E27FC236}">
                  <a16:creationId xmlns:a16="http://schemas.microsoft.com/office/drawing/2014/main" id="{F7D696DB-35F0-415E-8EC0-E0C10A2E0854}"/>
                </a:ext>
              </a:extLst>
            </p:cNvPr>
            <p:cNvSpPr>
              <a:spLocks noEditPoints="1"/>
            </p:cNvSpPr>
            <p:nvPr/>
          </p:nvSpPr>
          <p:spPr bwMode="auto">
            <a:xfrm>
              <a:off x="21478876" y="4349750"/>
              <a:ext cx="1111250" cy="684212"/>
            </a:xfrm>
            <a:custGeom>
              <a:avLst/>
              <a:gdLst>
                <a:gd name="T0" fmla="*/ 0 w 788"/>
                <a:gd name="T1" fmla="*/ 487 h 487"/>
                <a:gd name="T2" fmla="*/ 788 w 788"/>
                <a:gd name="T3" fmla="*/ 487 h 487"/>
                <a:gd name="T4" fmla="*/ 773 w 788"/>
                <a:gd name="T5" fmla="*/ 415 h 487"/>
                <a:gd name="T6" fmla="*/ 453 w 788"/>
                <a:gd name="T7" fmla="*/ 121 h 487"/>
                <a:gd name="T8" fmla="*/ 183 w 788"/>
                <a:gd name="T9" fmla="*/ 0 h 487"/>
                <a:gd name="T10" fmla="*/ 76 w 788"/>
                <a:gd name="T11" fmla="*/ 16 h 487"/>
                <a:gd name="T12" fmla="*/ 16 w 788"/>
                <a:gd name="T13" fmla="*/ 35 h 487"/>
                <a:gd name="T14" fmla="*/ 38 w 788"/>
                <a:gd name="T15" fmla="*/ 94 h 487"/>
                <a:gd name="T16" fmla="*/ 64 w 788"/>
                <a:gd name="T17" fmla="*/ 240 h 487"/>
                <a:gd name="T18" fmla="*/ 33 w 788"/>
                <a:gd name="T19" fmla="*/ 405 h 487"/>
                <a:gd name="T20" fmla="*/ 0 w 788"/>
                <a:gd name="T21" fmla="*/ 487 h 487"/>
                <a:gd name="T22" fmla="*/ 170 w 788"/>
                <a:gd name="T23" fmla="*/ 120 h 487"/>
                <a:gd name="T24" fmla="*/ 183 w 788"/>
                <a:gd name="T25" fmla="*/ 120 h 487"/>
                <a:gd name="T26" fmla="*/ 375 w 788"/>
                <a:gd name="T27" fmla="*/ 216 h 487"/>
                <a:gd name="T28" fmla="*/ 393 w 788"/>
                <a:gd name="T29" fmla="*/ 240 h 487"/>
                <a:gd name="T30" fmla="*/ 423 w 788"/>
                <a:gd name="T31" fmla="*/ 240 h 487"/>
                <a:gd name="T32" fmla="*/ 630 w 788"/>
                <a:gd name="T33" fmla="*/ 367 h 487"/>
                <a:gd name="T34" fmla="*/ 170 w 788"/>
                <a:gd name="T35" fmla="*/ 367 h 487"/>
                <a:gd name="T36" fmla="*/ 183 w 788"/>
                <a:gd name="T37" fmla="*/ 240 h 487"/>
                <a:gd name="T38" fmla="*/ 170 w 788"/>
                <a:gd name="T39" fmla="*/ 120 h 487"/>
                <a:gd name="T40" fmla="*/ 170 w 788"/>
                <a:gd name="T41" fmla="*/ 120 h 487"/>
                <a:gd name="T42" fmla="*/ 170 w 788"/>
                <a:gd name="T43" fmla="*/ 12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8" h="487">
                  <a:moveTo>
                    <a:pt x="0" y="487"/>
                  </a:moveTo>
                  <a:cubicBezTo>
                    <a:pt x="788" y="487"/>
                    <a:pt x="788" y="487"/>
                    <a:pt x="788" y="487"/>
                  </a:cubicBezTo>
                  <a:cubicBezTo>
                    <a:pt x="773" y="415"/>
                    <a:pt x="773" y="415"/>
                    <a:pt x="773" y="415"/>
                  </a:cubicBezTo>
                  <a:cubicBezTo>
                    <a:pt x="741" y="254"/>
                    <a:pt x="608" y="135"/>
                    <a:pt x="453" y="121"/>
                  </a:cubicBezTo>
                  <a:cubicBezTo>
                    <a:pt x="384" y="44"/>
                    <a:pt x="288" y="0"/>
                    <a:pt x="183" y="0"/>
                  </a:cubicBezTo>
                  <a:cubicBezTo>
                    <a:pt x="147" y="0"/>
                    <a:pt x="111" y="5"/>
                    <a:pt x="76" y="16"/>
                  </a:cubicBezTo>
                  <a:cubicBezTo>
                    <a:pt x="16" y="35"/>
                    <a:pt x="16" y="35"/>
                    <a:pt x="16" y="35"/>
                  </a:cubicBezTo>
                  <a:cubicBezTo>
                    <a:pt x="38" y="94"/>
                    <a:pt x="38" y="94"/>
                    <a:pt x="38" y="94"/>
                  </a:cubicBezTo>
                  <a:cubicBezTo>
                    <a:pt x="55" y="140"/>
                    <a:pt x="64" y="189"/>
                    <a:pt x="64" y="240"/>
                  </a:cubicBezTo>
                  <a:cubicBezTo>
                    <a:pt x="64" y="297"/>
                    <a:pt x="52" y="358"/>
                    <a:pt x="33" y="405"/>
                  </a:cubicBezTo>
                  <a:lnTo>
                    <a:pt x="0" y="487"/>
                  </a:lnTo>
                  <a:close/>
                  <a:moveTo>
                    <a:pt x="170" y="120"/>
                  </a:moveTo>
                  <a:cubicBezTo>
                    <a:pt x="175" y="120"/>
                    <a:pt x="179" y="120"/>
                    <a:pt x="183" y="120"/>
                  </a:cubicBezTo>
                  <a:cubicBezTo>
                    <a:pt x="260" y="120"/>
                    <a:pt x="329" y="155"/>
                    <a:pt x="375" y="216"/>
                  </a:cubicBezTo>
                  <a:cubicBezTo>
                    <a:pt x="393" y="240"/>
                    <a:pt x="393" y="240"/>
                    <a:pt x="393" y="240"/>
                  </a:cubicBezTo>
                  <a:cubicBezTo>
                    <a:pt x="423" y="240"/>
                    <a:pt x="423" y="240"/>
                    <a:pt x="423" y="240"/>
                  </a:cubicBezTo>
                  <a:cubicBezTo>
                    <a:pt x="510" y="240"/>
                    <a:pt x="588" y="290"/>
                    <a:pt x="630" y="367"/>
                  </a:cubicBezTo>
                  <a:cubicBezTo>
                    <a:pt x="170" y="367"/>
                    <a:pt x="170" y="367"/>
                    <a:pt x="170" y="367"/>
                  </a:cubicBezTo>
                  <a:cubicBezTo>
                    <a:pt x="179" y="326"/>
                    <a:pt x="183" y="282"/>
                    <a:pt x="183" y="240"/>
                  </a:cubicBezTo>
                  <a:cubicBezTo>
                    <a:pt x="183" y="199"/>
                    <a:pt x="179" y="159"/>
                    <a:pt x="170" y="120"/>
                  </a:cubicBezTo>
                  <a:close/>
                  <a:moveTo>
                    <a:pt x="170" y="120"/>
                  </a:moveTo>
                  <a:cubicBezTo>
                    <a:pt x="170" y="120"/>
                    <a:pt x="170" y="120"/>
                    <a:pt x="170" y="1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5">
              <a:extLst>
                <a:ext uri="{FF2B5EF4-FFF2-40B4-BE49-F238E27FC236}">
                  <a16:creationId xmlns:a16="http://schemas.microsoft.com/office/drawing/2014/main" id="{62EE2412-8484-41CF-9A81-8F61B3E8C582}"/>
                </a:ext>
              </a:extLst>
            </p:cNvPr>
            <p:cNvSpPr>
              <a:spLocks noEditPoints="1"/>
            </p:cNvSpPr>
            <p:nvPr/>
          </p:nvSpPr>
          <p:spPr bwMode="auto">
            <a:xfrm>
              <a:off x="19702463" y="4349750"/>
              <a:ext cx="1111250" cy="684212"/>
            </a:xfrm>
            <a:custGeom>
              <a:avLst/>
              <a:gdLst>
                <a:gd name="T0" fmla="*/ 755 w 788"/>
                <a:gd name="T1" fmla="*/ 405 h 487"/>
                <a:gd name="T2" fmla="*/ 724 w 788"/>
                <a:gd name="T3" fmla="*/ 240 h 487"/>
                <a:gd name="T4" fmla="*/ 750 w 788"/>
                <a:gd name="T5" fmla="*/ 94 h 487"/>
                <a:gd name="T6" fmla="*/ 772 w 788"/>
                <a:gd name="T7" fmla="*/ 35 h 487"/>
                <a:gd name="T8" fmla="*/ 712 w 788"/>
                <a:gd name="T9" fmla="*/ 16 h 487"/>
                <a:gd name="T10" fmla="*/ 605 w 788"/>
                <a:gd name="T11" fmla="*/ 0 h 487"/>
                <a:gd name="T12" fmla="*/ 335 w 788"/>
                <a:gd name="T13" fmla="*/ 121 h 487"/>
                <a:gd name="T14" fmla="*/ 15 w 788"/>
                <a:gd name="T15" fmla="*/ 415 h 487"/>
                <a:gd name="T16" fmla="*/ 0 w 788"/>
                <a:gd name="T17" fmla="*/ 487 h 487"/>
                <a:gd name="T18" fmla="*/ 788 w 788"/>
                <a:gd name="T19" fmla="*/ 487 h 487"/>
                <a:gd name="T20" fmla="*/ 755 w 788"/>
                <a:gd name="T21" fmla="*/ 405 h 487"/>
                <a:gd name="T22" fmla="*/ 158 w 788"/>
                <a:gd name="T23" fmla="*/ 367 h 487"/>
                <a:gd name="T24" fmla="*/ 365 w 788"/>
                <a:gd name="T25" fmla="*/ 240 h 487"/>
                <a:gd name="T26" fmla="*/ 395 w 788"/>
                <a:gd name="T27" fmla="*/ 240 h 487"/>
                <a:gd name="T28" fmla="*/ 413 w 788"/>
                <a:gd name="T29" fmla="*/ 216 h 487"/>
                <a:gd name="T30" fmla="*/ 605 w 788"/>
                <a:gd name="T31" fmla="*/ 120 h 487"/>
                <a:gd name="T32" fmla="*/ 618 w 788"/>
                <a:gd name="T33" fmla="*/ 120 h 487"/>
                <a:gd name="T34" fmla="*/ 605 w 788"/>
                <a:gd name="T35" fmla="*/ 240 h 487"/>
                <a:gd name="T36" fmla="*/ 618 w 788"/>
                <a:gd name="T37" fmla="*/ 367 h 487"/>
                <a:gd name="T38" fmla="*/ 158 w 788"/>
                <a:gd name="T39" fmla="*/ 367 h 487"/>
                <a:gd name="T40" fmla="*/ 158 w 788"/>
                <a:gd name="T41" fmla="*/ 367 h 487"/>
                <a:gd name="T42" fmla="*/ 158 w 788"/>
                <a:gd name="T43" fmla="*/ 36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8" h="487">
                  <a:moveTo>
                    <a:pt x="755" y="405"/>
                  </a:moveTo>
                  <a:cubicBezTo>
                    <a:pt x="736" y="358"/>
                    <a:pt x="724" y="297"/>
                    <a:pt x="724" y="240"/>
                  </a:cubicBezTo>
                  <a:cubicBezTo>
                    <a:pt x="724" y="189"/>
                    <a:pt x="733" y="140"/>
                    <a:pt x="750" y="94"/>
                  </a:cubicBezTo>
                  <a:cubicBezTo>
                    <a:pt x="772" y="35"/>
                    <a:pt x="772" y="35"/>
                    <a:pt x="772" y="35"/>
                  </a:cubicBezTo>
                  <a:cubicBezTo>
                    <a:pt x="712" y="16"/>
                    <a:pt x="712" y="16"/>
                    <a:pt x="712" y="16"/>
                  </a:cubicBezTo>
                  <a:cubicBezTo>
                    <a:pt x="677" y="5"/>
                    <a:pt x="641" y="0"/>
                    <a:pt x="605" y="0"/>
                  </a:cubicBezTo>
                  <a:cubicBezTo>
                    <a:pt x="500" y="0"/>
                    <a:pt x="404" y="44"/>
                    <a:pt x="335" y="121"/>
                  </a:cubicBezTo>
                  <a:cubicBezTo>
                    <a:pt x="180" y="134"/>
                    <a:pt x="47" y="254"/>
                    <a:pt x="15" y="415"/>
                  </a:cubicBezTo>
                  <a:cubicBezTo>
                    <a:pt x="0" y="487"/>
                    <a:pt x="0" y="487"/>
                    <a:pt x="0" y="487"/>
                  </a:cubicBezTo>
                  <a:cubicBezTo>
                    <a:pt x="788" y="487"/>
                    <a:pt x="788" y="487"/>
                    <a:pt x="788" y="487"/>
                  </a:cubicBezTo>
                  <a:lnTo>
                    <a:pt x="755" y="405"/>
                  </a:lnTo>
                  <a:close/>
                  <a:moveTo>
                    <a:pt x="158" y="367"/>
                  </a:moveTo>
                  <a:cubicBezTo>
                    <a:pt x="200" y="290"/>
                    <a:pt x="278" y="240"/>
                    <a:pt x="365" y="240"/>
                  </a:cubicBezTo>
                  <a:cubicBezTo>
                    <a:pt x="395" y="240"/>
                    <a:pt x="395" y="240"/>
                    <a:pt x="395" y="240"/>
                  </a:cubicBezTo>
                  <a:cubicBezTo>
                    <a:pt x="413" y="216"/>
                    <a:pt x="413" y="216"/>
                    <a:pt x="413" y="216"/>
                  </a:cubicBezTo>
                  <a:cubicBezTo>
                    <a:pt x="459" y="155"/>
                    <a:pt x="528" y="120"/>
                    <a:pt x="605" y="120"/>
                  </a:cubicBezTo>
                  <a:cubicBezTo>
                    <a:pt x="609" y="120"/>
                    <a:pt x="613" y="120"/>
                    <a:pt x="618" y="120"/>
                  </a:cubicBezTo>
                  <a:cubicBezTo>
                    <a:pt x="609" y="159"/>
                    <a:pt x="605" y="199"/>
                    <a:pt x="605" y="240"/>
                  </a:cubicBezTo>
                  <a:cubicBezTo>
                    <a:pt x="605" y="282"/>
                    <a:pt x="609" y="326"/>
                    <a:pt x="618" y="367"/>
                  </a:cubicBezTo>
                  <a:lnTo>
                    <a:pt x="158" y="367"/>
                  </a:lnTo>
                  <a:close/>
                  <a:moveTo>
                    <a:pt x="158" y="367"/>
                  </a:moveTo>
                  <a:cubicBezTo>
                    <a:pt x="158" y="367"/>
                    <a:pt x="158" y="367"/>
                    <a:pt x="158" y="3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 name="Freeform 19">
            <a:extLst>
              <a:ext uri="{FF2B5EF4-FFF2-40B4-BE49-F238E27FC236}">
                <a16:creationId xmlns:a16="http://schemas.microsoft.com/office/drawing/2014/main" id="{486B48FB-1B1F-4D86-B427-DF48FA53BE8D}"/>
              </a:ext>
            </a:extLst>
          </p:cNvPr>
          <p:cNvSpPr>
            <a:spLocks noEditPoints="1"/>
          </p:cNvSpPr>
          <p:nvPr/>
        </p:nvSpPr>
        <p:spPr bwMode="auto">
          <a:xfrm>
            <a:off x="9927019" y="7852597"/>
            <a:ext cx="572034" cy="439038"/>
          </a:xfrm>
          <a:custGeom>
            <a:avLst/>
            <a:gdLst>
              <a:gd name="T0" fmla="*/ 1805 w 2106"/>
              <a:gd name="T1" fmla="*/ 98 h 1622"/>
              <a:gd name="T2" fmla="*/ 1247 w 2106"/>
              <a:gd name="T3" fmla="*/ 302 h 1622"/>
              <a:gd name="T4" fmla="*/ 1201 w 2106"/>
              <a:gd name="T5" fmla="*/ 422 h 1622"/>
              <a:gd name="T6" fmla="*/ 972 w 2106"/>
              <a:gd name="T7" fmla="*/ 422 h 1622"/>
              <a:gd name="T8" fmla="*/ 945 w 2106"/>
              <a:gd name="T9" fmla="*/ 542 h 1622"/>
              <a:gd name="T10" fmla="*/ 690 w 2106"/>
              <a:gd name="T11" fmla="*/ 542 h 1622"/>
              <a:gd name="T12" fmla="*/ 609 w 2106"/>
              <a:gd name="T13" fmla="*/ 420 h 1622"/>
              <a:gd name="T14" fmla="*/ 599 w 2106"/>
              <a:gd name="T15" fmla="*/ 78 h 1622"/>
              <a:gd name="T16" fmla="*/ 0 w 2106"/>
              <a:gd name="T17" fmla="*/ 357 h 1622"/>
              <a:gd name="T18" fmla="*/ 290 w 2106"/>
              <a:gd name="T19" fmla="*/ 562 h 1622"/>
              <a:gd name="T20" fmla="*/ 740 w 2106"/>
              <a:gd name="T21" fmla="*/ 1622 h 1622"/>
              <a:gd name="T22" fmla="*/ 1935 w 2106"/>
              <a:gd name="T23" fmla="*/ 1622 h 1622"/>
              <a:gd name="T24" fmla="*/ 1865 w 2106"/>
              <a:gd name="T25" fmla="*/ 992 h 1622"/>
              <a:gd name="T26" fmla="*/ 2009 w 2106"/>
              <a:gd name="T27" fmla="*/ 655 h 1622"/>
              <a:gd name="T28" fmla="*/ 1805 w 2106"/>
              <a:gd name="T29" fmla="*/ 98 h 1622"/>
              <a:gd name="T30" fmla="*/ 1694 w 2106"/>
              <a:gd name="T31" fmla="*/ 542 h 1622"/>
              <a:gd name="T32" fmla="*/ 1708 w 2106"/>
              <a:gd name="T33" fmla="*/ 662 h 1622"/>
              <a:gd name="T34" fmla="*/ 1041 w 2106"/>
              <a:gd name="T35" fmla="*/ 662 h 1622"/>
              <a:gd name="T36" fmla="*/ 1068 w 2106"/>
              <a:gd name="T37" fmla="*/ 542 h 1622"/>
              <a:gd name="T38" fmla="*/ 1694 w 2106"/>
              <a:gd name="T39" fmla="*/ 542 h 1622"/>
              <a:gd name="T40" fmla="*/ 762 w 2106"/>
              <a:gd name="T41" fmla="*/ 1366 h 1622"/>
              <a:gd name="T42" fmla="*/ 418 w 2106"/>
              <a:gd name="T43" fmla="*/ 556 h 1622"/>
              <a:gd name="T44" fmla="*/ 527 w 2106"/>
              <a:gd name="T45" fmla="*/ 513 h 1622"/>
              <a:gd name="T46" fmla="*/ 845 w 2106"/>
              <a:gd name="T47" fmla="*/ 994 h 1622"/>
              <a:gd name="T48" fmla="*/ 762 w 2106"/>
              <a:gd name="T49" fmla="*/ 1366 h 1622"/>
              <a:gd name="T50" fmla="*/ 937 w 2106"/>
              <a:gd name="T51" fmla="*/ 1134 h 1622"/>
              <a:gd name="T52" fmla="*/ 953 w 2106"/>
              <a:gd name="T53" fmla="*/ 1058 h 1622"/>
              <a:gd name="T54" fmla="*/ 1080 w 2106"/>
              <a:gd name="T55" fmla="*/ 1022 h 1622"/>
              <a:gd name="T56" fmla="*/ 1328 w 2106"/>
              <a:gd name="T57" fmla="*/ 1262 h 1622"/>
              <a:gd name="T58" fmla="*/ 1328 w 2106"/>
              <a:gd name="T59" fmla="*/ 1502 h 1622"/>
              <a:gd name="T60" fmla="*/ 855 w 2106"/>
              <a:gd name="T61" fmla="*/ 1502 h 1622"/>
              <a:gd name="T62" fmla="*/ 937 w 2106"/>
              <a:gd name="T63" fmla="*/ 1134 h 1622"/>
              <a:gd name="T64" fmla="*/ 1080 w 2106"/>
              <a:gd name="T65" fmla="*/ 902 h 1622"/>
              <a:gd name="T66" fmla="*/ 985 w 2106"/>
              <a:gd name="T67" fmla="*/ 915 h 1622"/>
              <a:gd name="T68" fmla="*/ 1015 w 2106"/>
              <a:gd name="T69" fmla="*/ 782 h 1622"/>
              <a:gd name="T70" fmla="*/ 1721 w 2106"/>
              <a:gd name="T71" fmla="*/ 782 h 1622"/>
              <a:gd name="T72" fmla="*/ 1774 w 2106"/>
              <a:gd name="T73" fmla="*/ 1262 h 1622"/>
              <a:gd name="T74" fmla="*/ 1448 w 2106"/>
              <a:gd name="T75" fmla="*/ 1262 h 1622"/>
              <a:gd name="T76" fmla="*/ 1080 w 2106"/>
              <a:gd name="T77" fmla="*/ 902 h 1622"/>
              <a:gd name="T78" fmla="*/ 919 w 2106"/>
              <a:gd name="T79" fmla="*/ 662 h 1622"/>
              <a:gd name="T80" fmla="*/ 881 w 2106"/>
              <a:gd name="T81" fmla="*/ 831 h 1622"/>
              <a:gd name="T82" fmla="*/ 769 w 2106"/>
              <a:gd name="T83" fmla="*/ 662 h 1622"/>
              <a:gd name="T84" fmla="*/ 919 w 2106"/>
              <a:gd name="T85" fmla="*/ 662 h 1622"/>
              <a:gd name="T86" fmla="*/ 485 w 2106"/>
              <a:gd name="T87" fmla="*/ 264 h 1622"/>
              <a:gd name="T88" fmla="*/ 489 w 2106"/>
              <a:gd name="T89" fmla="*/ 398 h 1622"/>
              <a:gd name="T90" fmla="*/ 347 w 2106"/>
              <a:gd name="T91" fmla="*/ 455 h 1622"/>
              <a:gd name="T92" fmla="*/ 238 w 2106"/>
              <a:gd name="T93" fmla="*/ 378 h 1622"/>
              <a:gd name="T94" fmla="*/ 485 w 2106"/>
              <a:gd name="T95" fmla="*/ 264 h 1622"/>
              <a:gd name="T96" fmla="*/ 1448 w 2106"/>
              <a:gd name="T97" fmla="*/ 1502 h 1622"/>
              <a:gd name="T98" fmla="*/ 1448 w 2106"/>
              <a:gd name="T99" fmla="*/ 1382 h 1622"/>
              <a:gd name="T100" fmla="*/ 1788 w 2106"/>
              <a:gd name="T101" fmla="*/ 1382 h 1622"/>
              <a:gd name="T102" fmla="*/ 1801 w 2106"/>
              <a:gd name="T103" fmla="*/ 1502 h 1622"/>
              <a:gd name="T104" fmla="*/ 1448 w 2106"/>
              <a:gd name="T105" fmla="*/ 1502 h 1622"/>
              <a:gd name="T106" fmla="*/ 1900 w 2106"/>
              <a:gd name="T107" fmla="*/ 606 h 1622"/>
              <a:gd name="T108" fmla="*/ 1838 w 2106"/>
              <a:gd name="T109" fmla="*/ 750 h 1622"/>
              <a:gd name="T110" fmla="*/ 1802 w 2106"/>
              <a:gd name="T111" fmla="*/ 422 h 1622"/>
              <a:gd name="T112" fmla="*/ 1329 w 2106"/>
              <a:gd name="T113" fmla="*/ 422 h 1622"/>
              <a:gd name="T114" fmla="*/ 1357 w 2106"/>
              <a:gd name="T115" fmla="*/ 351 h 1622"/>
              <a:gd name="T116" fmla="*/ 1754 w 2106"/>
              <a:gd name="T117" fmla="*/ 207 h 1622"/>
              <a:gd name="T118" fmla="*/ 1900 w 2106"/>
              <a:gd name="T119" fmla="*/ 606 h 1622"/>
              <a:gd name="T120" fmla="*/ 1900 w 2106"/>
              <a:gd name="T121" fmla="*/ 606 h 1622"/>
              <a:gd name="T122" fmla="*/ 1900 w 2106"/>
              <a:gd name="T123" fmla="*/ 606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6" h="1622">
                <a:moveTo>
                  <a:pt x="1805" y="98"/>
                </a:moveTo>
                <a:cubicBezTo>
                  <a:pt x="1594" y="0"/>
                  <a:pt x="1345" y="92"/>
                  <a:pt x="1247" y="302"/>
                </a:cubicBezTo>
                <a:cubicBezTo>
                  <a:pt x="1201" y="422"/>
                  <a:pt x="1201" y="422"/>
                  <a:pt x="1201" y="422"/>
                </a:cubicBezTo>
                <a:cubicBezTo>
                  <a:pt x="972" y="422"/>
                  <a:pt x="972" y="422"/>
                  <a:pt x="972" y="422"/>
                </a:cubicBezTo>
                <a:cubicBezTo>
                  <a:pt x="945" y="542"/>
                  <a:pt x="945" y="542"/>
                  <a:pt x="945" y="542"/>
                </a:cubicBezTo>
                <a:cubicBezTo>
                  <a:pt x="690" y="542"/>
                  <a:pt x="690" y="542"/>
                  <a:pt x="690" y="542"/>
                </a:cubicBezTo>
                <a:cubicBezTo>
                  <a:pt x="609" y="420"/>
                  <a:pt x="609" y="420"/>
                  <a:pt x="609" y="420"/>
                </a:cubicBezTo>
                <a:cubicBezTo>
                  <a:pt x="599" y="78"/>
                  <a:pt x="599" y="78"/>
                  <a:pt x="599" y="78"/>
                </a:cubicBezTo>
                <a:cubicBezTo>
                  <a:pt x="0" y="357"/>
                  <a:pt x="0" y="357"/>
                  <a:pt x="0" y="357"/>
                </a:cubicBezTo>
                <a:cubicBezTo>
                  <a:pt x="290" y="562"/>
                  <a:pt x="290" y="562"/>
                  <a:pt x="290" y="562"/>
                </a:cubicBezTo>
                <a:cubicBezTo>
                  <a:pt x="740" y="1622"/>
                  <a:pt x="740" y="1622"/>
                  <a:pt x="740" y="1622"/>
                </a:cubicBezTo>
                <a:cubicBezTo>
                  <a:pt x="1935" y="1622"/>
                  <a:pt x="1935" y="1622"/>
                  <a:pt x="1935" y="1622"/>
                </a:cubicBezTo>
                <a:cubicBezTo>
                  <a:pt x="1865" y="992"/>
                  <a:pt x="1865" y="992"/>
                  <a:pt x="1865" y="992"/>
                </a:cubicBezTo>
                <a:cubicBezTo>
                  <a:pt x="2009" y="655"/>
                  <a:pt x="2009" y="655"/>
                  <a:pt x="2009" y="655"/>
                </a:cubicBezTo>
                <a:cubicBezTo>
                  <a:pt x="2106" y="446"/>
                  <a:pt x="2016" y="196"/>
                  <a:pt x="1805" y="98"/>
                </a:cubicBezTo>
                <a:close/>
                <a:moveTo>
                  <a:pt x="1694" y="542"/>
                </a:moveTo>
                <a:cubicBezTo>
                  <a:pt x="1708" y="662"/>
                  <a:pt x="1708" y="662"/>
                  <a:pt x="1708" y="662"/>
                </a:cubicBezTo>
                <a:cubicBezTo>
                  <a:pt x="1041" y="662"/>
                  <a:pt x="1041" y="662"/>
                  <a:pt x="1041" y="662"/>
                </a:cubicBezTo>
                <a:cubicBezTo>
                  <a:pt x="1068" y="542"/>
                  <a:pt x="1068" y="542"/>
                  <a:pt x="1068" y="542"/>
                </a:cubicBezTo>
                <a:lnTo>
                  <a:pt x="1694" y="542"/>
                </a:lnTo>
                <a:close/>
                <a:moveTo>
                  <a:pt x="762" y="1366"/>
                </a:moveTo>
                <a:cubicBezTo>
                  <a:pt x="418" y="556"/>
                  <a:pt x="418" y="556"/>
                  <a:pt x="418" y="556"/>
                </a:cubicBezTo>
                <a:cubicBezTo>
                  <a:pt x="527" y="513"/>
                  <a:pt x="527" y="513"/>
                  <a:pt x="527" y="513"/>
                </a:cubicBezTo>
                <a:cubicBezTo>
                  <a:pt x="845" y="994"/>
                  <a:pt x="845" y="994"/>
                  <a:pt x="845" y="994"/>
                </a:cubicBezTo>
                <a:lnTo>
                  <a:pt x="762" y="1366"/>
                </a:lnTo>
                <a:close/>
                <a:moveTo>
                  <a:pt x="937" y="1134"/>
                </a:moveTo>
                <a:cubicBezTo>
                  <a:pt x="953" y="1058"/>
                  <a:pt x="953" y="1058"/>
                  <a:pt x="953" y="1058"/>
                </a:cubicBezTo>
                <a:cubicBezTo>
                  <a:pt x="991" y="1035"/>
                  <a:pt x="1035" y="1022"/>
                  <a:pt x="1080" y="1022"/>
                </a:cubicBezTo>
                <a:cubicBezTo>
                  <a:pt x="1214" y="1022"/>
                  <a:pt x="1328" y="1132"/>
                  <a:pt x="1328" y="1262"/>
                </a:cubicBezTo>
                <a:cubicBezTo>
                  <a:pt x="1328" y="1502"/>
                  <a:pt x="1328" y="1502"/>
                  <a:pt x="1328" y="1502"/>
                </a:cubicBezTo>
                <a:cubicBezTo>
                  <a:pt x="855" y="1502"/>
                  <a:pt x="855" y="1502"/>
                  <a:pt x="855" y="1502"/>
                </a:cubicBezTo>
                <a:lnTo>
                  <a:pt x="937" y="1134"/>
                </a:lnTo>
                <a:close/>
                <a:moveTo>
                  <a:pt x="1080" y="902"/>
                </a:moveTo>
                <a:cubicBezTo>
                  <a:pt x="1048" y="902"/>
                  <a:pt x="1016" y="907"/>
                  <a:pt x="985" y="915"/>
                </a:cubicBezTo>
                <a:cubicBezTo>
                  <a:pt x="1015" y="782"/>
                  <a:pt x="1015" y="782"/>
                  <a:pt x="1015" y="782"/>
                </a:cubicBezTo>
                <a:cubicBezTo>
                  <a:pt x="1721" y="782"/>
                  <a:pt x="1721" y="782"/>
                  <a:pt x="1721" y="782"/>
                </a:cubicBezTo>
                <a:cubicBezTo>
                  <a:pt x="1774" y="1262"/>
                  <a:pt x="1774" y="1262"/>
                  <a:pt x="1774" y="1262"/>
                </a:cubicBezTo>
                <a:cubicBezTo>
                  <a:pt x="1448" y="1262"/>
                  <a:pt x="1448" y="1262"/>
                  <a:pt x="1448" y="1262"/>
                </a:cubicBezTo>
                <a:cubicBezTo>
                  <a:pt x="1448" y="1064"/>
                  <a:pt x="1280" y="902"/>
                  <a:pt x="1080" y="902"/>
                </a:cubicBezTo>
                <a:close/>
                <a:moveTo>
                  <a:pt x="919" y="662"/>
                </a:moveTo>
                <a:cubicBezTo>
                  <a:pt x="881" y="831"/>
                  <a:pt x="881" y="831"/>
                  <a:pt x="881" y="831"/>
                </a:cubicBezTo>
                <a:cubicBezTo>
                  <a:pt x="769" y="662"/>
                  <a:pt x="769" y="662"/>
                  <a:pt x="769" y="662"/>
                </a:cubicBezTo>
                <a:lnTo>
                  <a:pt x="919" y="662"/>
                </a:lnTo>
                <a:close/>
                <a:moveTo>
                  <a:pt x="485" y="264"/>
                </a:moveTo>
                <a:cubicBezTo>
                  <a:pt x="489" y="398"/>
                  <a:pt x="489" y="398"/>
                  <a:pt x="489" y="398"/>
                </a:cubicBezTo>
                <a:cubicBezTo>
                  <a:pt x="347" y="455"/>
                  <a:pt x="347" y="455"/>
                  <a:pt x="347" y="455"/>
                </a:cubicBezTo>
                <a:cubicBezTo>
                  <a:pt x="238" y="378"/>
                  <a:pt x="238" y="378"/>
                  <a:pt x="238" y="378"/>
                </a:cubicBezTo>
                <a:lnTo>
                  <a:pt x="485" y="264"/>
                </a:lnTo>
                <a:close/>
                <a:moveTo>
                  <a:pt x="1448" y="1502"/>
                </a:moveTo>
                <a:cubicBezTo>
                  <a:pt x="1448" y="1382"/>
                  <a:pt x="1448" y="1382"/>
                  <a:pt x="1448" y="1382"/>
                </a:cubicBezTo>
                <a:cubicBezTo>
                  <a:pt x="1788" y="1382"/>
                  <a:pt x="1788" y="1382"/>
                  <a:pt x="1788" y="1382"/>
                </a:cubicBezTo>
                <a:cubicBezTo>
                  <a:pt x="1801" y="1502"/>
                  <a:pt x="1801" y="1502"/>
                  <a:pt x="1801" y="1502"/>
                </a:cubicBezTo>
                <a:lnTo>
                  <a:pt x="1448" y="1502"/>
                </a:lnTo>
                <a:close/>
                <a:moveTo>
                  <a:pt x="1900" y="606"/>
                </a:moveTo>
                <a:cubicBezTo>
                  <a:pt x="1838" y="750"/>
                  <a:pt x="1838" y="750"/>
                  <a:pt x="1838" y="750"/>
                </a:cubicBezTo>
                <a:cubicBezTo>
                  <a:pt x="1802" y="422"/>
                  <a:pt x="1802" y="422"/>
                  <a:pt x="1802" y="422"/>
                </a:cubicBezTo>
                <a:cubicBezTo>
                  <a:pt x="1329" y="422"/>
                  <a:pt x="1329" y="422"/>
                  <a:pt x="1329" y="422"/>
                </a:cubicBezTo>
                <a:cubicBezTo>
                  <a:pt x="1357" y="351"/>
                  <a:pt x="1357" y="351"/>
                  <a:pt x="1357" y="351"/>
                </a:cubicBezTo>
                <a:cubicBezTo>
                  <a:pt x="1427" y="202"/>
                  <a:pt x="1605" y="138"/>
                  <a:pt x="1754" y="207"/>
                </a:cubicBezTo>
                <a:cubicBezTo>
                  <a:pt x="1905" y="277"/>
                  <a:pt x="1970" y="455"/>
                  <a:pt x="1900" y="606"/>
                </a:cubicBezTo>
                <a:close/>
                <a:moveTo>
                  <a:pt x="1900" y="606"/>
                </a:moveTo>
                <a:cubicBezTo>
                  <a:pt x="1900" y="606"/>
                  <a:pt x="1900" y="606"/>
                  <a:pt x="1900" y="60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Picture Placeholder 2">
            <a:extLst>
              <a:ext uri="{FF2B5EF4-FFF2-40B4-BE49-F238E27FC236}">
                <a16:creationId xmlns:a16="http://schemas.microsoft.com/office/drawing/2014/main" id="{419C7AB5-D570-4FE7-A122-5687E7C83136}"/>
              </a:ext>
            </a:extLst>
          </p:cNvPr>
          <p:cNvSpPr>
            <a:spLocks noGrp="1"/>
          </p:cNvSpPr>
          <p:nvPr>
            <p:ph type="pic" sz="quarter" idx="11"/>
          </p:nvPr>
        </p:nvSpPr>
        <p:spPr/>
      </p:sp>
      <p:pic>
        <p:nvPicPr>
          <p:cNvPr id="34" name="Picture 33">
            <a:extLst>
              <a:ext uri="{FF2B5EF4-FFF2-40B4-BE49-F238E27FC236}">
                <a16:creationId xmlns:a16="http://schemas.microsoft.com/office/drawing/2014/main" id="{8BC9548B-91FA-4252-BCD4-152CEA4F89B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14622" y="775709"/>
            <a:ext cx="6834396" cy="13600692"/>
          </a:xfrm>
          <a:prstGeom prst="rect">
            <a:avLst/>
          </a:prstGeom>
        </p:spPr>
      </p:pic>
    </p:spTree>
    <p:extLst>
      <p:ext uri="{BB962C8B-B14F-4D97-AF65-F5344CB8AC3E}">
        <p14:creationId xmlns:p14="http://schemas.microsoft.com/office/powerpoint/2010/main" val="276573266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14D3BF35-EBF6-48ED-8D9B-1D19C3C8472D}"/>
              </a:ext>
            </a:extLst>
          </p:cNvPr>
          <p:cNvSpPr/>
          <p:nvPr/>
        </p:nvSpPr>
        <p:spPr>
          <a:xfrm>
            <a:off x="10650521" y="0"/>
            <a:ext cx="7637479" cy="3657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B2DC042D-FE7C-43A4-8D94-FD756175692B}"/>
              </a:ext>
            </a:extLst>
          </p:cNvPr>
          <p:cNvSpPr/>
          <p:nvPr/>
        </p:nvSpPr>
        <p:spPr>
          <a:xfrm>
            <a:off x="0" y="0"/>
            <a:ext cx="2802194" cy="10287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Subtitle 2">
            <a:extLst>
              <a:ext uri="{FF2B5EF4-FFF2-40B4-BE49-F238E27FC236}">
                <a16:creationId xmlns:a16="http://schemas.microsoft.com/office/drawing/2014/main" id="{2F170615-B421-4021-B532-E281173090A5}"/>
              </a:ext>
            </a:extLst>
          </p:cNvPr>
          <p:cNvSpPr txBox="1">
            <a:spLocks/>
          </p:cNvSpPr>
          <p:nvPr/>
        </p:nvSpPr>
        <p:spPr>
          <a:xfrm>
            <a:off x="9210682" y="5679483"/>
            <a:ext cx="7736770" cy="79388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4400" b="1" dirty="0">
                <a:solidFill>
                  <a:schemeClr val="tx2"/>
                </a:solidFill>
                <a:latin typeface="+mj-lt"/>
              </a:rPr>
              <a:t>Our Desktop Application</a:t>
            </a:r>
          </a:p>
        </p:txBody>
      </p:sp>
      <p:sp>
        <p:nvSpPr>
          <p:cNvPr id="64" name="Subtitle 2">
            <a:extLst>
              <a:ext uri="{FF2B5EF4-FFF2-40B4-BE49-F238E27FC236}">
                <a16:creationId xmlns:a16="http://schemas.microsoft.com/office/drawing/2014/main" id="{BAC133B0-ADA4-4D21-B8D9-3EE5729F77F0}"/>
              </a:ext>
            </a:extLst>
          </p:cNvPr>
          <p:cNvSpPr txBox="1">
            <a:spLocks/>
          </p:cNvSpPr>
          <p:nvPr/>
        </p:nvSpPr>
        <p:spPr>
          <a:xfrm>
            <a:off x="9202555" y="6473371"/>
            <a:ext cx="7744326" cy="108857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tx2"/>
                </a:solidFill>
              </a:rPr>
              <a:t>You have freedom here. The only guide is your heart. Trees grow in all kinds of ways. They're not all perfectly straight. </a:t>
            </a:r>
          </a:p>
        </p:txBody>
      </p:sp>
      <p:sp>
        <p:nvSpPr>
          <p:cNvPr id="65" name="Rectangle: Rounded Corners 64">
            <a:extLst>
              <a:ext uri="{FF2B5EF4-FFF2-40B4-BE49-F238E27FC236}">
                <a16:creationId xmlns:a16="http://schemas.microsoft.com/office/drawing/2014/main" id="{19676717-7F36-4D7A-BB37-CD29867DD238}"/>
              </a:ext>
            </a:extLst>
          </p:cNvPr>
          <p:cNvSpPr/>
          <p:nvPr/>
        </p:nvSpPr>
        <p:spPr>
          <a:xfrm>
            <a:off x="9202555" y="8041464"/>
            <a:ext cx="4322945" cy="892853"/>
          </a:xfrm>
          <a:prstGeom prst="roundRect">
            <a:avLst>
              <a:gd name="adj" fmla="val 4452"/>
            </a:avLst>
          </a:prstGeom>
          <a:solidFill>
            <a:schemeClr val="tx2"/>
          </a:solidFill>
          <a:ln>
            <a:noFill/>
          </a:ln>
          <a:effectLst>
            <a:outerShdw blurRad="190500" dist="762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p>
        </p:txBody>
      </p:sp>
      <p:sp>
        <p:nvSpPr>
          <p:cNvPr id="66" name="Title 1">
            <a:extLst>
              <a:ext uri="{FF2B5EF4-FFF2-40B4-BE49-F238E27FC236}">
                <a16:creationId xmlns:a16="http://schemas.microsoft.com/office/drawing/2014/main" id="{6899E8F9-42A1-4B9B-A977-59D4EB507F8F}"/>
              </a:ext>
            </a:extLst>
          </p:cNvPr>
          <p:cNvSpPr txBox="1">
            <a:spLocks/>
          </p:cNvSpPr>
          <p:nvPr/>
        </p:nvSpPr>
        <p:spPr>
          <a:xfrm>
            <a:off x="9590136" y="8212341"/>
            <a:ext cx="2985278" cy="551100"/>
          </a:xfrm>
          <a:prstGeom prst="rect">
            <a:avLst/>
          </a:prstGeom>
        </p:spPr>
        <p:txBody>
          <a:bodyPr vert="horz" lIns="91440" tIns="45720" rIns="91440" bIns="45720" rtlCol="0" anchor="ctr">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nSpc>
                <a:spcPct val="100000"/>
              </a:lnSpc>
            </a:pPr>
            <a:r>
              <a:rPr lang="en-US" sz="2400" b="1" dirty="0">
                <a:solidFill>
                  <a:schemeClr val="bg1"/>
                </a:solidFill>
                <a:latin typeface="Montserrat" panose="00000500000000000000" pitchFamily="2" charset="0"/>
              </a:rPr>
              <a:t>Download Now</a:t>
            </a:r>
          </a:p>
        </p:txBody>
      </p:sp>
      <p:cxnSp>
        <p:nvCxnSpPr>
          <p:cNvPr id="67" name="Straight Arrow Connector 66">
            <a:extLst>
              <a:ext uri="{FF2B5EF4-FFF2-40B4-BE49-F238E27FC236}">
                <a16:creationId xmlns:a16="http://schemas.microsoft.com/office/drawing/2014/main" id="{28301DC4-9BEE-4622-9144-FABB3BD100A4}"/>
              </a:ext>
            </a:extLst>
          </p:cNvPr>
          <p:cNvCxnSpPr>
            <a:cxnSpLocks/>
          </p:cNvCxnSpPr>
          <p:nvPr/>
        </p:nvCxnSpPr>
        <p:spPr>
          <a:xfrm>
            <a:off x="12827000" y="8530315"/>
            <a:ext cx="310919" cy="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9107573B-0317-4C70-AB53-8D405048ED63}"/>
              </a:ext>
            </a:extLst>
          </p:cNvPr>
          <p:cNvSpPr>
            <a:spLocks noGrp="1"/>
          </p:cNvSpPr>
          <p:nvPr>
            <p:ph type="pic" sz="quarter" idx="32"/>
          </p:nvPr>
        </p:nvSpPr>
        <p:spPr/>
      </p:sp>
      <p:sp>
        <p:nvSpPr>
          <p:cNvPr id="5" name="Picture Placeholder 4">
            <a:extLst>
              <a:ext uri="{FF2B5EF4-FFF2-40B4-BE49-F238E27FC236}">
                <a16:creationId xmlns:a16="http://schemas.microsoft.com/office/drawing/2014/main" id="{D3AD611F-A465-45B5-AEDA-5445607A318A}"/>
              </a:ext>
            </a:extLst>
          </p:cNvPr>
          <p:cNvSpPr>
            <a:spLocks noGrp="1"/>
          </p:cNvSpPr>
          <p:nvPr>
            <p:ph type="pic" sz="quarter" idx="31"/>
          </p:nvPr>
        </p:nvSpPr>
        <p:spPr/>
      </p:sp>
      <p:sp>
        <p:nvSpPr>
          <p:cNvPr id="8" name="Picture Placeholder 7">
            <a:extLst>
              <a:ext uri="{FF2B5EF4-FFF2-40B4-BE49-F238E27FC236}">
                <a16:creationId xmlns:a16="http://schemas.microsoft.com/office/drawing/2014/main" id="{34B26556-BAA5-4DB9-A963-B4217D152834}"/>
              </a:ext>
            </a:extLst>
          </p:cNvPr>
          <p:cNvSpPr>
            <a:spLocks noGrp="1"/>
          </p:cNvSpPr>
          <p:nvPr>
            <p:ph type="pic" sz="quarter" idx="33"/>
          </p:nvPr>
        </p:nvSpPr>
        <p:spPr/>
      </p:sp>
      <p:pic>
        <p:nvPicPr>
          <p:cNvPr id="20" name="Picture 19">
            <a:extLst>
              <a:ext uri="{FF2B5EF4-FFF2-40B4-BE49-F238E27FC236}">
                <a16:creationId xmlns:a16="http://schemas.microsoft.com/office/drawing/2014/main" id="{F2F10E17-5823-4A6E-8706-10F8F6A14DA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23067" y="1782137"/>
            <a:ext cx="10650522" cy="8954688"/>
          </a:xfrm>
          <a:prstGeom prst="rect">
            <a:avLst/>
          </a:prstGeom>
        </p:spPr>
      </p:pic>
    </p:spTree>
    <p:extLst>
      <p:ext uri="{BB962C8B-B14F-4D97-AF65-F5344CB8AC3E}">
        <p14:creationId xmlns:p14="http://schemas.microsoft.com/office/powerpoint/2010/main" val="128305272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00D09B1B-9E2A-41D3-B045-EA916B5C0F73}"/>
              </a:ext>
            </a:extLst>
          </p:cNvPr>
          <p:cNvSpPr/>
          <p:nvPr/>
        </p:nvSpPr>
        <p:spPr>
          <a:xfrm>
            <a:off x="0" y="7403690"/>
            <a:ext cx="18288000" cy="28833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D7D4B7FF-A3C4-44DE-BDF1-A63F896C22B7}"/>
              </a:ext>
            </a:extLst>
          </p:cNvPr>
          <p:cNvGrpSpPr/>
          <p:nvPr/>
        </p:nvGrpSpPr>
        <p:grpSpPr>
          <a:xfrm>
            <a:off x="9650268" y="1313558"/>
            <a:ext cx="1650836" cy="1674781"/>
            <a:chOff x="9294194" y="622117"/>
            <a:chExt cx="1837684" cy="1864337"/>
          </a:xfrm>
        </p:grpSpPr>
        <p:sp>
          <p:nvSpPr>
            <p:cNvPr id="20" name="Diamond 19">
              <a:extLst>
                <a:ext uri="{FF2B5EF4-FFF2-40B4-BE49-F238E27FC236}">
                  <a16:creationId xmlns:a16="http://schemas.microsoft.com/office/drawing/2014/main" id="{64F809F0-3CF1-4DEF-AEBE-27172EA770EB}"/>
                </a:ext>
              </a:extLst>
            </p:cNvPr>
            <p:cNvSpPr/>
            <p:nvPr/>
          </p:nvSpPr>
          <p:spPr>
            <a:xfrm>
              <a:off x="9294194" y="622117"/>
              <a:ext cx="1837684" cy="1864337"/>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22" name="Diamond 21">
              <a:extLst>
                <a:ext uri="{FF2B5EF4-FFF2-40B4-BE49-F238E27FC236}">
                  <a16:creationId xmlns:a16="http://schemas.microsoft.com/office/drawing/2014/main" id="{C02D1F57-A30C-4A79-A2BB-535B3F30D5AC}"/>
                </a:ext>
              </a:extLst>
            </p:cNvPr>
            <p:cNvSpPr/>
            <p:nvPr/>
          </p:nvSpPr>
          <p:spPr>
            <a:xfrm>
              <a:off x="9417256" y="748745"/>
              <a:ext cx="1591566" cy="1614650"/>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grpSp>
        <p:nvGrpSpPr>
          <p:cNvPr id="25" name="Group 24">
            <a:extLst>
              <a:ext uri="{FF2B5EF4-FFF2-40B4-BE49-F238E27FC236}">
                <a16:creationId xmlns:a16="http://schemas.microsoft.com/office/drawing/2014/main" id="{ABA01D34-C9E8-4C8D-9BD4-06B99120B91C}"/>
              </a:ext>
            </a:extLst>
          </p:cNvPr>
          <p:cNvGrpSpPr/>
          <p:nvPr/>
        </p:nvGrpSpPr>
        <p:grpSpPr>
          <a:xfrm>
            <a:off x="3916361" y="1099230"/>
            <a:ext cx="4721371" cy="2331504"/>
            <a:chOff x="10671029" y="1386815"/>
            <a:chExt cx="4721371" cy="1896433"/>
          </a:xfrm>
        </p:grpSpPr>
        <p:sp>
          <p:nvSpPr>
            <p:cNvPr id="29" name="Subtitle 2">
              <a:extLst>
                <a:ext uri="{FF2B5EF4-FFF2-40B4-BE49-F238E27FC236}">
                  <a16:creationId xmlns:a16="http://schemas.microsoft.com/office/drawing/2014/main" id="{DA32DFB6-C66C-4FCC-B13C-24AF32074C8B}"/>
                </a:ext>
              </a:extLst>
            </p:cNvPr>
            <p:cNvSpPr txBox="1">
              <a:spLocks/>
            </p:cNvSpPr>
            <p:nvPr/>
          </p:nvSpPr>
          <p:spPr>
            <a:xfrm>
              <a:off x="10671030" y="2170313"/>
              <a:ext cx="4511820" cy="1112935"/>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dirty="0">
                  <a:solidFill>
                    <a:schemeClr val="tx1">
                      <a:lumMod val="75000"/>
                      <a:lumOff val="25000"/>
                    </a:schemeClr>
                  </a:solidFill>
                </a:rPr>
                <a:t>There comes a nice little fluffer. This piece of canvas is your world. Let's give him a friend too.</a:t>
              </a:r>
            </a:p>
          </p:txBody>
        </p:sp>
        <p:sp>
          <p:nvSpPr>
            <p:cNvPr id="30" name="Title 1">
              <a:extLst>
                <a:ext uri="{FF2B5EF4-FFF2-40B4-BE49-F238E27FC236}">
                  <a16:creationId xmlns:a16="http://schemas.microsoft.com/office/drawing/2014/main" id="{55E996FC-D9FF-444D-AD87-A386F0869ED0}"/>
                </a:ext>
              </a:extLst>
            </p:cNvPr>
            <p:cNvSpPr txBox="1">
              <a:spLocks/>
            </p:cNvSpPr>
            <p:nvPr/>
          </p:nvSpPr>
          <p:spPr>
            <a:xfrm>
              <a:off x="10671029" y="1386815"/>
              <a:ext cx="4721371" cy="528174"/>
            </a:xfrm>
            <a:prstGeom prst="rect">
              <a:avLst/>
            </a:prstGeom>
          </p:spPr>
          <p:txBody>
            <a:bodyPr vert="horz" lIns="91440" tIns="45720" rIns="91440" bIns="45720" rtlCol="0" anchor="ctr">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nSpc>
                  <a:spcPct val="100000"/>
                </a:lnSpc>
              </a:pPr>
              <a:r>
                <a:rPr lang="en-US" sz="3600" b="1" dirty="0">
                  <a:solidFill>
                    <a:schemeClr val="accent2"/>
                  </a:solidFill>
                </a:rPr>
                <a:t>Invest on People Farms</a:t>
              </a:r>
            </a:p>
          </p:txBody>
        </p:sp>
      </p:grpSp>
      <p:grpSp>
        <p:nvGrpSpPr>
          <p:cNvPr id="26" name="Group 25">
            <a:extLst>
              <a:ext uri="{FF2B5EF4-FFF2-40B4-BE49-F238E27FC236}">
                <a16:creationId xmlns:a16="http://schemas.microsoft.com/office/drawing/2014/main" id="{FEC485D7-6F5D-4A33-AF6D-C7083F1B3CA3}"/>
              </a:ext>
            </a:extLst>
          </p:cNvPr>
          <p:cNvGrpSpPr/>
          <p:nvPr/>
        </p:nvGrpSpPr>
        <p:grpSpPr>
          <a:xfrm>
            <a:off x="2088325" y="1313558"/>
            <a:ext cx="1650836" cy="1674781"/>
            <a:chOff x="9294194" y="622117"/>
            <a:chExt cx="1837684" cy="1864337"/>
          </a:xfrm>
        </p:grpSpPr>
        <p:sp>
          <p:nvSpPr>
            <p:cNvPr id="27" name="Diamond 26">
              <a:extLst>
                <a:ext uri="{FF2B5EF4-FFF2-40B4-BE49-F238E27FC236}">
                  <a16:creationId xmlns:a16="http://schemas.microsoft.com/office/drawing/2014/main" id="{13BC5959-BFCF-4F2B-B48A-7BB2DE88DAB0}"/>
                </a:ext>
              </a:extLst>
            </p:cNvPr>
            <p:cNvSpPr/>
            <p:nvPr/>
          </p:nvSpPr>
          <p:spPr>
            <a:xfrm>
              <a:off x="9294194" y="622117"/>
              <a:ext cx="1837684" cy="1864337"/>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28" name="Diamond 27">
              <a:extLst>
                <a:ext uri="{FF2B5EF4-FFF2-40B4-BE49-F238E27FC236}">
                  <a16:creationId xmlns:a16="http://schemas.microsoft.com/office/drawing/2014/main" id="{DA241D4C-3D63-4B57-AD49-A9F0556AAAB9}"/>
                </a:ext>
              </a:extLst>
            </p:cNvPr>
            <p:cNvSpPr/>
            <p:nvPr/>
          </p:nvSpPr>
          <p:spPr>
            <a:xfrm>
              <a:off x="9417256" y="748745"/>
              <a:ext cx="1591566" cy="1614650"/>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grpSp>
      <p:grpSp>
        <p:nvGrpSpPr>
          <p:cNvPr id="43" name="Group 42">
            <a:extLst>
              <a:ext uri="{FF2B5EF4-FFF2-40B4-BE49-F238E27FC236}">
                <a16:creationId xmlns:a16="http://schemas.microsoft.com/office/drawing/2014/main" id="{8C79897E-5489-478A-B562-F8C634CA6709}"/>
              </a:ext>
            </a:extLst>
          </p:cNvPr>
          <p:cNvGrpSpPr/>
          <p:nvPr/>
        </p:nvGrpSpPr>
        <p:grpSpPr>
          <a:xfrm>
            <a:off x="2635676" y="1788136"/>
            <a:ext cx="556134" cy="553688"/>
            <a:chOff x="19702463" y="2159000"/>
            <a:chExt cx="2887663" cy="2874962"/>
          </a:xfrm>
          <a:solidFill>
            <a:schemeClr val="bg1"/>
          </a:solidFill>
        </p:grpSpPr>
        <p:sp>
          <p:nvSpPr>
            <p:cNvPr id="44" name="Freeform 10">
              <a:extLst>
                <a:ext uri="{FF2B5EF4-FFF2-40B4-BE49-F238E27FC236}">
                  <a16:creationId xmlns:a16="http://schemas.microsoft.com/office/drawing/2014/main" id="{2C493D0A-4279-4052-9C14-12FD3A62B10E}"/>
                </a:ext>
              </a:extLst>
            </p:cNvPr>
            <p:cNvSpPr>
              <a:spLocks noEditPoints="1"/>
            </p:cNvSpPr>
            <p:nvPr/>
          </p:nvSpPr>
          <p:spPr bwMode="auto">
            <a:xfrm>
              <a:off x="19964401" y="2159000"/>
              <a:ext cx="2443163" cy="1354137"/>
            </a:xfrm>
            <a:custGeom>
              <a:avLst/>
              <a:gdLst>
                <a:gd name="T0" fmla="*/ 1633 w 1732"/>
                <a:gd name="T1" fmla="*/ 964 h 964"/>
                <a:gd name="T2" fmla="*/ 1732 w 1732"/>
                <a:gd name="T3" fmla="*/ 964 h 964"/>
                <a:gd name="T4" fmla="*/ 1292 w 1732"/>
                <a:gd name="T5" fmla="*/ 125 h 964"/>
                <a:gd name="T6" fmla="*/ 533 w 1732"/>
                <a:gd name="T7" fmla="*/ 125 h 964"/>
                <a:gd name="T8" fmla="*/ 382 w 1732"/>
                <a:gd name="T9" fmla="*/ 0 h 964"/>
                <a:gd name="T10" fmla="*/ 0 w 1732"/>
                <a:gd name="T11" fmla="*/ 387 h 964"/>
                <a:gd name="T12" fmla="*/ 280 w 1732"/>
                <a:gd name="T13" fmla="*/ 639 h 964"/>
                <a:gd name="T14" fmla="*/ 491 w 1732"/>
                <a:gd name="T15" fmla="*/ 724 h 964"/>
                <a:gd name="T16" fmla="*/ 1201 w 1732"/>
                <a:gd name="T17" fmla="*/ 724 h 964"/>
                <a:gd name="T18" fmla="*/ 1633 w 1732"/>
                <a:gd name="T19" fmla="*/ 964 h 964"/>
                <a:gd name="T20" fmla="*/ 1074 w 1732"/>
                <a:gd name="T21" fmla="*/ 484 h 964"/>
                <a:gd name="T22" fmla="*/ 1137 w 1732"/>
                <a:gd name="T23" fmla="*/ 604 h 964"/>
                <a:gd name="T24" fmla="*/ 491 w 1732"/>
                <a:gd name="T25" fmla="*/ 604 h 964"/>
                <a:gd name="T26" fmla="*/ 364 w 1732"/>
                <a:gd name="T27" fmla="*/ 553 h 964"/>
                <a:gd name="T28" fmla="*/ 174 w 1732"/>
                <a:gd name="T29" fmla="*/ 383 h 964"/>
                <a:gd name="T30" fmla="*/ 391 w 1732"/>
                <a:gd name="T31" fmla="*/ 163 h 964"/>
                <a:gd name="T32" fmla="*/ 490 w 1732"/>
                <a:gd name="T33" fmla="*/ 245 h 964"/>
                <a:gd name="T34" fmla="*/ 1219 w 1732"/>
                <a:gd name="T35" fmla="*/ 245 h 964"/>
                <a:gd name="T36" fmla="*/ 1526 w 1732"/>
                <a:gd name="T37" fmla="*/ 829 h 964"/>
                <a:gd name="T38" fmla="*/ 1289 w 1732"/>
                <a:gd name="T39" fmla="*/ 638 h 964"/>
                <a:gd name="T40" fmla="*/ 1147 w 1732"/>
                <a:gd name="T41" fmla="*/ 364 h 964"/>
                <a:gd name="T42" fmla="*/ 694 w 1732"/>
                <a:gd name="T43" fmla="*/ 364 h 964"/>
                <a:gd name="T44" fmla="*/ 694 w 1732"/>
                <a:gd name="T45" fmla="*/ 484 h 964"/>
                <a:gd name="T46" fmla="*/ 1074 w 1732"/>
                <a:gd name="T47" fmla="*/ 484 h 964"/>
                <a:gd name="T48" fmla="*/ 1074 w 1732"/>
                <a:gd name="T49" fmla="*/ 484 h 964"/>
                <a:gd name="T50" fmla="*/ 1074 w 1732"/>
                <a:gd name="T51" fmla="*/ 48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2" h="964">
                  <a:moveTo>
                    <a:pt x="1633" y="964"/>
                  </a:moveTo>
                  <a:cubicBezTo>
                    <a:pt x="1732" y="964"/>
                    <a:pt x="1732" y="964"/>
                    <a:pt x="1732" y="964"/>
                  </a:cubicBezTo>
                  <a:cubicBezTo>
                    <a:pt x="1732" y="964"/>
                    <a:pt x="1377" y="287"/>
                    <a:pt x="1292" y="125"/>
                  </a:cubicBezTo>
                  <a:cubicBezTo>
                    <a:pt x="533" y="125"/>
                    <a:pt x="533" y="125"/>
                    <a:pt x="533" y="125"/>
                  </a:cubicBezTo>
                  <a:cubicBezTo>
                    <a:pt x="382" y="0"/>
                    <a:pt x="382" y="0"/>
                    <a:pt x="382" y="0"/>
                  </a:cubicBezTo>
                  <a:cubicBezTo>
                    <a:pt x="140" y="248"/>
                    <a:pt x="31" y="356"/>
                    <a:pt x="0" y="387"/>
                  </a:cubicBezTo>
                  <a:cubicBezTo>
                    <a:pt x="280" y="639"/>
                    <a:pt x="280" y="639"/>
                    <a:pt x="280" y="639"/>
                  </a:cubicBezTo>
                  <a:cubicBezTo>
                    <a:pt x="336" y="694"/>
                    <a:pt x="410" y="724"/>
                    <a:pt x="491" y="724"/>
                  </a:cubicBezTo>
                  <a:cubicBezTo>
                    <a:pt x="1201" y="724"/>
                    <a:pt x="1201" y="724"/>
                    <a:pt x="1201" y="724"/>
                  </a:cubicBezTo>
                  <a:cubicBezTo>
                    <a:pt x="1292" y="873"/>
                    <a:pt x="1455" y="964"/>
                    <a:pt x="1633" y="964"/>
                  </a:cubicBezTo>
                  <a:close/>
                  <a:moveTo>
                    <a:pt x="1074" y="484"/>
                  </a:moveTo>
                  <a:cubicBezTo>
                    <a:pt x="1137" y="604"/>
                    <a:pt x="1137" y="604"/>
                    <a:pt x="1137" y="604"/>
                  </a:cubicBezTo>
                  <a:cubicBezTo>
                    <a:pt x="491" y="604"/>
                    <a:pt x="491" y="604"/>
                    <a:pt x="491" y="604"/>
                  </a:cubicBezTo>
                  <a:cubicBezTo>
                    <a:pt x="442" y="604"/>
                    <a:pt x="397" y="586"/>
                    <a:pt x="364" y="553"/>
                  </a:cubicBezTo>
                  <a:cubicBezTo>
                    <a:pt x="174" y="383"/>
                    <a:pt x="174" y="383"/>
                    <a:pt x="174" y="383"/>
                  </a:cubicBezTo>
                  <a:cubicBezTo>
                    <a:pt x="261" y="295"/>
                    <a:pt x="344" y="211"/>
                    <a:pt x="391" y="163"/>
                  </a:cubicBezTo>
                  <a:cubicBezTo>
                    <a:pt x="490" y="245"/>
                    <a:pt x="490" y="245"/>
                    <a:pt x="490" y="245"/>
                  </a:cubicBezTo>
                  <a:cubicBezTo>
                    <a:pt x="1219" y="245"/>
                    <a:pt x="1219" y="245"/>
                    <a:pt x="1219" y="245"/>
                  </a:cubicBezTo>
                  <a:cubicBezTo>
                    <a:pt x="1271" y="343"/>
                    <a:pt x="1427" y="642"/>
                    <a:pt x="1526" y="829"/>
                  </a:cubicBezTo>
                  <a:cubicBezTo>
                    <a:pt x="1425" y="801"/>
                    <a:pt x="1339" y="733"/>
                    <a:pt x="1289" y="638"/>
                  </a:cubicBezTo>
                  <a:cubicBezTo>
                    <a:pt x="1147" y="364"/>
                    <a:pt x="1147" y="364"/>
                    <a:pt x="1147" y="364"/>
                  </a:cubicBezTo>
                  <a:cubicBezTo>
                    <a:pt x="694" y="364"/>
                    <a:pt x="694" y="364"/>
                    <a:pt x="694" y="364"/>
                  </a:cubicBezTo>
                  <a:cubicBezTo>
                    <a:pt x="694" y="484"/>
                    <a:pt x="694" y="484"/>
                    <a:pt x="694" y="484"/>
                  </a:cubicBezTo>
                  <a:lnTo>
                    <a:pt x="1074" y="484"/>
                  </a:lnTo>
                  <a:close/>
                  <a:moveTo>
                    <a:pt x="1074" y="484"/>
                  </a:moveTo>
                  <a:cubicBezTo>
                    <a:pt x="1074" y="484"/>
                    <a:pt x="1074" y="484"/>
                    <a:pt x="1074" y="4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1">
              <a:extLst>
                <a:ext uri="{FF2B5EF4-FFF2-40B4-BE49-F238E27FC236}">
                  <a16:creationId xmlns:a16="http://schemas.microsoft.com/office/drawing/2014/main" id="{5CFC0A74-F320-4DBB-AEFE-A6F16558E8D8}"/>
                </a:ext>
              </a:extLst>
            </p:cNvPr>
            <p:cNvSpPr>
              <a:spLocks noEditPoints="1"/>
            </p:cNvSpPr>
            <p:nvPr/>
          </p:nvSpPr>
          <p:spPr bwMode="auto">
            <a:xfrm>
              <a:off x="20893088" y="3998913"/>
              <a:ext cx="549275" cy="700087"/>
            </a:xfrm>
            <a:custGeom>
              <a:avLst/>
              <a:gdLst>
                <a:gd name="T0" fmla="*/ 390 w 390"/>
                <a:gd name="T1" fmla="*/ 250 h 499"/>
                <a:gd name="T2" fmla="*/ 226 w 390"/>
                <a:gd name="T3" fmla="*/ 19 h 499"/>
                <a:gd name="T4" fmla="*/ 195 w 390"/>
                <a:gd name="T5" fmla="*/ 0 h 499"/>
                <a:gd name="T6" fmla="*/ 164 w 390"/>
                <a:gd name="T7" fmla="*/ 19 h 499"/>
                <a:gd name="T8" fmla="*/ 0 w 390"/>
                <a:gd name="T9" fmla="*/ 250 h 499"/>
                <a:gd name="T10" fmla="*/ 164 w 390"/>
                <a:gd name="T11" fmla="*/ 481 h 499"/>
                <a:gd name="T12" fmla="*/ 195 w 390"/>
                <a:gd name="T13" fmla="*/ 499 h 499"/>
                <a:gd name="T14" fmla="*/ 226 w 390"/>
                <a:gd name="T15" fmla="*/ 481 h 499"/>
                <a:gd name="T16" fmla="*/ 390 w 390"/>
                <a:gd name="T17" fmla="*/ 250 h 499"/>
                <a:gd name="T18" fmla="*/ 195 w 390"/>
                <a:gd name="T19" fmla="*/ 356 h 499"/>
                <a:gd name="T20" fmla="*/ 120 w 390"/>
                <a:gd name="T21" fmla="*/ 250 h 499"/>
                <a:gd name="T22" fmla="*/ 195 w 390"/>
                <a:gd name="T23" fmla="*/ 143 h 499"/>
                <a:gd name="T24" fmla="*/ 270 w 390"/>
                <a:gd name="T25" fmla="*/ 250 h 499"/>
                <a:gd name="T26" fmla="*/ 195 w 390"/>
                <a:gd name="T27" fmla="*/ 356 h 499"/>
                <a:gd name="T28" fmla="*/ 195 w 390"/>
                <a:gd name="T29" fmla="*/ 356 h 499"/>
                <a:gd name="T30" fmla="*/ 195 w 390"/>
                <a:gd name="T31" fmla="*/ 35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0" h="499">
                  <a:moveTo>
                    <a:pt x="390" y="250"/>
                  </a:moveTo>
                  <a:cubicBezTo>
                    <a:pt x="390" y="120"/>
                    <a:pt x="242" y="29"/>
                    <a:pt x="226" y="19"/>
                  </a:cubicBezTo>
                  <a:cubicBezTo>
                    <a:pt x="195" y="0"/>
                    <a:pt x="195" y="0"/>
                    <a:pt x="195" y="0"/>
                  </a:cubicBezTo>
                  <a:cubicBezTo>
                    <a:pt x="164" y="19"/>
                    <a:pt x="164" y="19"/>
                    <a:pt x="164" y="19"/>
                  </a:cubicBezTo>
                  <a:cubicBezTo>
                    <a:pt x="147" y="29"/>
                    <a:pt x="0" y="120"/>
                    <a:pt x="0" y="250"/>
                  </a:cubicBezTo>
                  <a:cubicBezTo>
                    <a:pt x="0" y="379"/>
                    <a:pt x="147" y="471"/>
                    <a:pt x="164" y="481"/>
                  </a:cubicBezTo>
                  <a:cubicBezTo>
                    <a:pt x="195" y="499"/>
                    <a:pt x="195" y="499"/>
                    <a:pt x="195" y="499"/>
                  </a:cubicBezTo>
                  <a:cubicBezTo>
                    <a:pt x="226" y="481"/>
                    <a:pt x="226" y="481"/>
                    <a:pt x="226" y="481"/>
                  </a:cubicBezTo>
                  <a:cubicBezTo>
                    <a:pt x="242" y="471"/>
                    <a:pt x="390" y="379"/>
                    <a:pt x="390" y="250"/>
                  </a:cubicBezTo>
                  <a:close/>
                  <a:moveTo>
                    <a:pt x="195" y="356"/>
                  </a:moveTo>
                  <a:cubicBezTo>
                    <a:pt x="161" y="329"/>
                    <a:pt x="120" y="286"/>
                    <a:pt x="120" y="250"/>
                  </a:cubicBezTo>
                  <a:cubicBezTo>
                    <a:pt x="120" y="213"/>
                    <a:pt x="160" y="171"/>
                    <a:pt x="195" y="143"/>
                  </a:cubicBezTo>
                  <a:cubicBezTo>
                    <a:pt x="229" y="171"/>
                    <a:pt x="270" y="213"/>
                    <a:pt x="270" y="250"/>
                  </a:cubicBezTo>
                  <a:cubicBezTo>
                    <a:pt x="270" y="287"/>
                    <a:pt x="230" y="329"/>
                    <a:pt x="195" y="356"/>
                  </a:cubicBezTo>
                  <a:close/>
                  <a:moveTo>
                    <a:pt x="195" y="356"/>
                  </a:moveTo>
                  <a:cubicBezTo>
                    <a:pt x="195" y="356"/>
                    <a:pt x="195" y="356"/>
                    <a:pt x="195" y="3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2">
              <a:extLst>
                <a:ext uri="{FF2B5EF4-FFF2-40B4-BE49-F238E27FC236}">
                  <a16:creationId xmlns:a16="http://schemas.microsoft.com/office/drawing/2014/main" id="{3994D3F0-ACD8-4A2C-A0B8-16AF682FB444}"/>
                </a:ext>
              </a:extLst>
            </p:cNvPr>
            <p:cNvSpPr>
              <a:spLocks noEditPoints="1"/>
            </p:cNvSpPr>
            <p:nvPr/>
          </p:nvSpPr>
          <p:spPr bwMode="auto">
            <a:xfrm>
              <a:off x="20281901" y="3481388"/>
              <a:ext cx="703263" cy="547687"/>
            </a:xfrm>
            <a:custGeom>
              <a:avLst/>
              <a:gdLst>
                <a:gd name="T0" fmla="*/ 250 w 499"/>
                <a:gd name="T1" fmla="*/ 0 h 390"/>
                <a:gd name="T2" fmla="*/ 19 w 499"/>
                <a:gd name="T3" fmla="*/ 164 h 390"/>
                <a:gd name="T4" fmla="*/ 0 w 499"/>
                <a:gd name="T5" fmla="*/ 195 h 390"/>
                <a:gd name="T6" fmla="*/ 19 w 499"/>
                <a:gd name="T7" fmla="*/ 226 h 390"/>
                <a:gd name="T8" fmla="*/ 250 w 499"/>
                <a:gd name="T9" fmla="*/ 390 h 390"/>
                <a:gd name="T10" fmla="*/ 481 w 499"/>
                <a:gd name="T11" fmla="*/ 226 h 390"/>
                <a:gd name="T12" fmla="*/ 499 w 499"/>
                <a:gd name="T13" fmla="*/ 195 h 390"/>
                <a:gd name="T14" fmla="*/ 481 w 499"/>
                <a:gd name="T15" fmla="*/ 164 h 390"/>
                <a:gd name="T16" fmla="*/ 250 w 499"/>
                <a:gd name="T17" fmla="*/ 0 h 390"/>
                <a:gd name="T18" fmla="*/ 250 w 499"/>
                <a:gd name="T19" fmla="*/ 270 h 390"/>
                <a:gd name="T20" fmla="*/ 143 w 499"/>
                <a:gd name="T21" fmla="*/ 195 h 390"/>
                <a:gd name="T22" fmla="*/ 250 w 499"/>
                <a:gd name="T23" fmla="*/ 120 h 390"/>
                <a:gd name="T24" fmla="*/ 356 w 499"/>
                <a:gd name="T25" fmla="*/ 195 h 390"/>
                <a:gd name="T26" fmla="*/ 250 w 499"/>
                <a:gd name="T27" fmla="*/ 270 h 390"/>
                <a:gd name="T28" fmla="*/ 250 w 499"/>
                <a:gd name="T29" fmla="*/ 270 h 390"/>
                <a:gd name="T30" fmla="*/ 250 w 499"/>
                <a:gd name="T31" fmla="*/ 27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9" h="390">
                  <a:moveTo>
                    <a:pt x="250" y="0"/>
                  </a:moveTo>
                  <a:cubicBezTo>
                    <a:pt x="120" y="0"/>
                    <a:pt x="29" y="147"/>
                    <a:pt x="19" y="164"/>
                  </a:cubicBezTo>
                  <a:cubicBezTo>
                    <a:pt x="0" y="195"/>
                    <a:pt x="0" y="195"/>
                    <a:pt x="0" y="195"/>
                  </a:cubicBezTo>
                  <a:cubicBezTo>
                    <a:pt x="19" y="226"/>
                    <a:pt x="19" y="226"/>
                    <a:pt x="19" y="226"/>
                  </a:cubicBezTo>
                  <a:cubicBezTo>
                    <a:pt x="29" y="242"/>
                    <a:pt x="120" y="390"/>
                    <a:pt x="250" y="390"/>
                  </a:cubicBezTo>
                  <a:cubicBezTo>
                    <a:pt x="379" y="390"/>
                    <a:pt x="471" y="242"/>
                    <a:pt x="481" y="226"/>
                  </a:cubicBezTo>
                  <a:cubicBezTo>
                    <a:pt x="499" y="195"/>
                    <a:pt x="499" y="195"/>
                    <a:pt x="499" y="195"/>
                  </a:cubicBezTo>
                  <a:cubicBezTo>
                    <a:pt x="481" y="164"/>
                    <a:pt x="481" y="164"/>
                    <a:pt x="481" y="164"/>
                  </a:cubicBezTo>
                  <a:cubicBezTo>
                    <a:pt x="471" y="147"/>
                    <a:pt x="379" y="0"/>
                    <a:pt x="250" y="0"/>
                  </a:cubicBezTo>
                  <a:close/>
                  <a:moveTo>
                    <a:pt x="250" y="270"/>
                  </a:moveTo>
                  <a:cubicBezTo>
                    <a:pt x="213" y="270"/>
                    <a:pt x="171" y="229"/>
                    <a:pt x="143" y="195"/>
                  </a:cubicBezTo>
                  <a:cubicBezTo>
                    <a:pt x="171" y="161"/>
                    <a:pt x="213" y="120"/>
                    <a:pt x="250" y="120"/>
                  </a:cubicBezTo>
                  <a:cubicBezTo>
                    <a:pt x="287" y="120"/>
                    <a:pt x="329" y="160"/>
                    <a:pt x="356" y="195"/>
                  </a:cubicBezTo>
                  <a:cubicBezTo>
                    <a:pt x="329" y="229"/>
                    <a:pt x="287" y="270"/>
                    <a:pt x="250" y="270"/>
                  </a:cubicBezTo>
                  <a:close/>
                  <a:moveTo>
                    <a:pt x="250" y="270"/>
                  </a:moveTo>
                  <a:cubicBezTo>
                    <a:pt x="250" y="270"/>
                    <a:pt x="250" y="270"/>
                    <a:pt x="250" y="2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3">
              <a:extLst>
                <a:ext uri="{FF2B5EF4-FFF2-40B4-BE49-F238E27FC236}">
                  <a16:creationId xmlns:a16="http://schemas.microsoft.com/office/drawing/2014/main" id="{799164CC-288D-4F05-B16C-EAC62356D6DC}"/>
                </a:ext>
              </a:extLst>
            </p:cNvPr>
            <p:cNvSpPr>
              <a:spLocks noEditPoints="1"/>
            </p:cNvSpPr>
            <p:nvPr/>
          </p:nvSpPr>
          <p:spPr bwMode="auto">
            <a:xfrm>
              <a:off x="21148676" y="3273425"/>
              <a:ext cx="647700" cy="615950"/>
            </a:xfrm>
            <a:custGeom>
              <a:avLst/>
              <a:gdLst>
                <a:gd name="T0" fmla="*/ 53 w 459"/>
                <a:gd name="T1" fmla="*/ 406 h 438"/>
                <a:gd name="T2" fmla="*/ 88 w 459"/>
                <a:gd name="T3" fmla="*/ 415 h 438"/>
                <a:gd name="T4" fmla="*/ 367 w 459"/>
                <a:gd name="T5" fmla="*/ 367 h 438"/>
                <a:gd name="T6" fmla="*/ 415 w 459"/>
                <a:gd name="T7" fmla="*/ 88 h 438"/>
                <a:gd name="T8" fmla="*/ 406 w 459"/>
                <a:gd name="T9" fmla="*/ 53 h 438"/>
                <a:gd name="T10" fmla="*/ 371 w 459"/>
                <a:gd name="T11" fmla="*/ 45 h 438"/>
                <a:gd name="T12" fmla="*/ 92 w 459"/>
                <a:gd name="T13" fmla="*/ 92 h 438"/>
                <a:gd name="T14" fmla="*/ 45 w 459"/>
                <a:gd name="T15" fmla="*/ 372 h 438"/>
                <a:gd name="T16" fmla="*/ 53 w 459"/>
                <a:gd name="T17" fmla="*/ 406 h 438"/>
                <a:gd name="T18" fmla="*/ 177 w 459"/>
                <a:gd name="T19" fmla="*/ 177 h 438"/>
                <a:gd name="T20" fmla="*/ 305 w 459"/>
                <a:gd name="T21" fmla="*/ 154 h 438"/>
                <a:gd name="T22" fmla="*/ 283 w 459"/>
                <a:gd name="T23" fmla="*/ 283 h 438"/>
                <a:gd name="T24" fmla="*/ 154 w 459"/>
                <a:gd name="T25" fmla="*/ 305 h 438"/>
                <a:gd name="T26" fmla="*/ 177 w 459"/>
                <a:gd name="T27" fmla="*/ 177 h 438"/>
                <a:gd name="T28" fmla="*/ 177 w 459"/>
                <a:gd name="T29" fmla="*/ 177 h 438"/>
                <a:gd name="T30" fmla="*/ 177 w 459"/>
                <a:gd name="T31" fmla="*/ 17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438">
                  <a:moveTo>
                    <a:pt x="53" y="406"/>
                  </a:moveTo>
                  <a:cubicBezTo>
                    <a:pt x="88" y="415"/>
                    <a:pt x="88" y="415"/>
                    <a:pt x="88" y="415"/>
                  </a:cubicBezTo>
                  <a:cubicBezTo>
                    <a:pt x="179" y="438"/>
                    <a:pt x="300" y="434"/>
                    <a:pt x="367" y="367"/>
                  </a:cubicBezTo>
                  <a:cubicBezTo>
                    <a:pt x="459" y="276"/>
                    <a:pt x="420" y="107"/>
                    <a:pt x="415" y="88"/>
                  </a:cubicBezTo>
                  <a:cubicBezTo>
                    <a:pt x="406" y="53"/>
                    <a:pt x="406" y="53"/>
                    <a:pt x="406" y="53"/>
                  </a:cubicBezTo>
                  <a:cubicBezTo>
                    <a:pt x="371" y="45"/>
                    <a:pt x="371" y="45"/>
                    <a:pt x="371" y="45"/>
                  </a:cubicBezTo>
                  <a:cubicBezTo>
                    <a:pt x="353" y="40"/>
                    <a:pt x="184" y="0"/>
                    <a:pt x="92" y="92"/>
                  </a:cubicBezTo>
                  <a:cubicBezTo>
                    <a:pt x="0" y="184"/>
                    <a:pt x="40" y="353"/>
                    <a:pt x="45" y="372"/>
                  </a:cubicBezTo>
                  <a:lnTo>
                    <a:pt x="53" y="406"/>
                  </a:lnTo>
                  <a:close/>
                  <a:moveTo>
                    <a:pt x="177" y="177"/>
                  </a:moveTo>
                  <a:cubicBezTo>
                    <a:pt x="203" y="151"/>
                    <a:pt x="261" y="149"/>
                    <a:pt x="305" y="154"/>
                  </a:cubicBezTo>
                  <a:cubicBezTo>
                    <a:pt x="310" y="198"/>
                    <a:pt x="309" y="257"/>
                    <a:pt x="283" y="283"/>
                  </a:cubicBezTo>
                  <a:cubicBezTo>
                    <a:pt x="257" y="309"/>
                    <a:pt x="198" y="310"/>
                    <a:pt x="154" y="305"/>
                  </a:cubicBezTo>
                  <a:cubicBezTo>
                    <a:pt x="149" y="262"/>
                    <a:pt x="151" y="203"/>
                    <a:pt x="177" y="177"/>
                  </a:cubicBezTo>
                  <a:close/>
                  <a:moveTo>
                    <a:pt x="177" y="177"/>
                  </a:moveTo>
                  <a:cubicBezTo>
                    <a:pt x="177" y="177"/>
                    <a:pt x="177" y="177"/>
                    <a:pt x="177" y="1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4">
              <a:extLst>
                <a:ext uri="{FF2B5EF4-FFF2-40B4-BE49-F238E27FC236}">
                  <a16:creationId xmlns:a16="http://schemas.microsoft.com/office/drawing/2014/main" id="{DA692C65-F384-493A-B48E-F3D5A80573B3}"/>
                </a:ext>
              </a:extLst>
            </p:cNvPr>
            <p:cNvSpPr>
              <a:spLocks noEditPoints="1"/>
            </p:cNvSpPr>
            <p:nvPr/>
          </p:nvSpPr>
          <p:spPr bwMode="auto">
            <a:xfrm>
              <a:off x="21478876" y="4349750"/>
              <a:ext cx="1111250" cy="684212"/>
            </a:xfrm>
            <a:custGeom>
              <a:avLst/>
              <a:gdLst>
                <a:gd name="T0" fmla="*/ 0 w 788"/>
                <a:gd name="T1" fmla="*/ 487 h 487"/>
                <a:gd name="T2" fmla="*/ 788 w 788"/>
                <a:gd name="T3" fmla="*/ 487 h 487"/>
                <a:gd name="T4" fmla="*/ 773 w 788"/>
                <a:gd name="T5" fmla="*/ 415 h 487"/>
                <a:gd name="T6" fmla="*/ 453 w 788"/>
                <a:gd name="T7" fmla="*/ 121 h 487"/>
                <a:gd name="T8" fmla="*/ 183 w 788"/>
                <a:gd name="T9" fmla="*/ 0 h 487"/>
                <a:gd name="T10" fmla="*/ 76 w 788"/>
                <a:gd name="T11" fmla="*/ 16 h 487"/>
                <a:gd name="T12" fmla="*/ 16 w 788"/>
                <a:gd name="T13" fmla="*/ 35 h 487"/>
                <a:gd name="T14" fmla="*/ 38 w 788"/>
                <a:gd name="T15" fmla="*/ 94 h 487"/>
                <a:gd name="T16" fmla="*/ 64 w 788"/>
                <a:gd name="T17" fmla="*/ 240 h 487"/>
                <a:gd name="T18" fmla="*/ 33 w 788"/>
                <a:gd name="T19" fmla="*/ 405 h 487"/>
                <a:gd name="T20" fmla="*/ 0 w 788"/>
                <a:gd name="T21" fmla="*/ 487 h 487"/>
                <a:gd name="T22" fmla="*/ 170 w 788"/>
                <a:gd name="T23" fmla="*/ 120 h 487"/>
                <a:gd name="T24" fmla="*/ 183 w 788"/>
                <a:gd name="T25" fmla="*/ 120 h 487"/>
                <a:gd name="T26" fmla="*/ 375 w 788"/>
                <a:gd name="T27" fmla="*/ 216 h 487"/>
                <a:gd name="T28" fmla="*/ 393 w 788"/>
                <a:gd name="T29" fmla="*/ 240 h 487"/>
                <a:gd name="T30" fmla="*/ 423 w 788"/>
                <a:gd name="T31" fmla="*/ 240 h 487"/>
                <a:gd name="T32" fmla="*/ 630 w 788"/>
                <a:gd name="T33" fmla="*/ 367 h 487"/>
                <a:gd name="T34" fmla="*/ 170 w 788"/>
                <a:gd name="T35" fmla="*/ 367 h 487"/>
                <a:gd name="T36" fmla="*/ 183 w 788"/>
                <a:gd name="T37" fmla="*/ 240 h 487"/>
                <a:gd name="T38" fmla="*/ 170 w 788"/>
                <a:gd name="T39" fmla="*/ 120 h 487"/>
                <a:gd name="T40" fmla="*/ 170 w 788"/>
                <a:gd name="T41" fmla="*/ 120 h 487"/>
                <a:gd name="T42" fmla="*/ 170 w 788"/>
                <a:gd name="T43" fmla="*/ 12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8" h="487">
                  <a:moveTo>
                    <a:pt x="0" y="487"/>
                  </a:moveTo>
                  <a:cubicBezTo>
                    <a:pt x="788" y="487"/>
                    <a:pt x="788" y="487"/>
                    <a:pt x="788" y="487"/>
                  </a:cubicBezTo>
                  <a:cubicBezTo>
                    <a:pt x="773" y="415"/>
                    <a:pt x="773" y="415"/>
                    <a:pt x="773" y="415"/>
                  </a:cubicBezTo>
                  <a:cubicBezTo>
                    <a:pt x="741" y="254"/>
                    <a:pt x="608" y="135"/>
                    <a:pt x="453" y="121"/>
                  </a:cubicBezTo>
                  <a:cubicBezTo>
                    <a:pt x="384" y="44"/>
                    <a:pt x="288" y="0"/>
                    <a:pt x="183" y="0"/>
                  </a:cubicBezTo>
                  <a:cubicBezTo>
                    <a:pt x="147" y="0"/>
                    <a:pt x="111" y="5"/>
                    <a:pt x="76" y="16"/>
                  </a:cubicBezTo>
                  <a:cubicBezTo>
                    <a:pt x="16" y="35"/>
                    <a:pt x="16" y="35"/>
                    <a:pt x="16" y="35"/>
                  </a:cubicBezTo>
                  <a:cubicBezTo>
                    <a:pt x="38" y="94"/>
                    <a:pt x="38" y="94"/>
                    <a:pt x="38" y="94"/>
                  </a:cubicBezTo>
                  <a:cubicBezTo>
                    <a:pt x="55" y="140"/>
                    <a:pt x="64" y="189"/>
                    <a:pt x="64" y="240"/>
                  </a:cubicBezTo>
                  <a:cubicBezTo>
                    <a:pt x="64" y="297"/>
                    <a:pt x="52" y="358"/>
                    <a:pt x="33" y="405"/>
                  </a:cubicBezTo>
                  <a:lnTo>
                    <a:pt x="0" y="487"/>
                  </a:lnTo>
                  <a:close/>
                  <a:moveTo>
                    <a:pt x="170" y="120"/>
                  </a:moveTo>
                  <a:cubicBezTo>
                    <a:pt x="175" y="120"/>
                    <a:pt x="179" y="120"/>
                    <a:pt x="183" y="120"/>
                  </a:cubicBezTo>
                  <a:cubicBezTo>
                    <a:pt x="260" y="120"/>
                    <a:pt x="329" y="155"/>
                    <a:pt x="375" y="216"/>
                  </a:cubicBezTo>
                  <a:cubicBezTo>
                    <a:pt x="393" y="240"/>
                    <a:pt x="393" y="240"/>
                    <a:pt x="393" y="240"/>
                  </a:cubicBezTo>
                  <a:cubicBezTo>
                    <a:pt x="423" y="240"/>
                    <a:pt x="423" y="240"/>
                    <a:pt x="423" y="240"/>
                  </a:cubicBezTo>
                  <a:cubicBezTo>
                    <a:pt x="510" y="240"/>
                    <a:pt x="588" y="290"/>
                    <a:pt x="630" y="367"/>
                  </a:cubicBezTo>
                  <a:cubicBezTo>
                    <a:pt x="170" y="367"/>
                    <a:pt x="170" y="367"/>
                    <a:pt x="170" y="367"/>
                  </a:cubicBezTo>
                  <a:cubicBezTo>
                    <a:pt x="179" y="326"/>
                    <a:pt x="183" y="282"/>
                    <a:pt x="183" y="240"/>
                  </a:cubicBezTo>
                  <a:cubicBezTo>
                    <a:pt x="183" y="199"/>
                    <a:pt x="179" y="159"/>
                    <a:pt x="170" y="120"/>
                  </a:cubicBezTo>
                  <a:close/>
                  <a:moveTo>
                    <a:pt x="170" y="120"/>
                  </a:moveTo>
                  <a:cubicBezTo>
                    <a:pt x="170" y="120"/>
                    <a:pt x="170" y="120"/>
                    <a:pt x="170" y="1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5">
              <a:extLst>
                <a:ext uri="{FF2B5EF4-FFF2-40B4-BE49-F238E27FC236}">
                  <a16:creationId xmlns:a16="http://schemas.microsoft.com/office/drawing/2014/main" id="{0C0C3DAF-05FA-431C-9A49-CFC179C80930}"/>
                </a:ext>
              </a:extLst>
            </p:cNvPr>
            <p:cNvSpPr>
              <a:spLocks noEditPoints="1"/>
            </p:cNvSpPr>
            <p:nvPr/>
          </p:nvSpPr>
          <p:spPr bwMode="auto">
            <a:xfrm>
              <a:off x="19702463" y="4349750"/>
              <a:ext cx="1111250" cy="684212"/>
            </a:xfrm>
            <a:custGeom>
              <a:avLst/>
              <a:gdLst>
                <a:gd name="T0" fmla="*/ 755 w 788"/>
                <a:gd name="T1" fmla="*/ 405 h 487"/>
                <a:gd name="T2" fmla="*/ 724 w 788"/>
                <a:gd name="T3" fmla="*/ 240 h 487"/>
                <a:gd name="T4" fmla="*/ 750 w 788"/>
                <a:gd name="T5" fmla="*/ 94 h 487"/>
                <a:gd name="T6" fmla="*/ 772 w 788"/>
                <a:gd name="T7" fmla="*/ 35 h 487"/>
                <a:gd name="T8" fmla="*/ 712 w 788"/>
                <a:gd name="T9" fmla="*/ 16 h 487"/>
                <a:gd name="T10" fmla="*/ 605 w 788"/>
                <a:gd name="T11" fmla="*/ 0 h 487"/>
                <a:gd name="T12" fmla="*/ 335 w 788"/>
                <a:gd name="T13" fmla="*/ 121 h 487"/>
                <a:gd name="T14" fmla="*/ 15 w 788"/>
                <a:gd name="T15" fmla="*/ 415 h 487"/>
                <a:gd name="T16" fmla="*/ 0 w 788"/>
                <a:gd name="T17" fmla="*/ 487 h 487"/>
                <a:gd name="T18" fmla="*/ 788 w 788"/>
                <a:gd name="T19" fmla="*/ 487 h 487"/>
                <a:gd name="T20" fmla="*/ 755 w 788"/>
                <a:gd name="T21" fmla="*/ 405 h 487"/>
                <a:gd name="T22" fmla="*/ 158 w 788"/>
                <a:gd name="T23" fmla="*/ 367 h 487"/>
                <a:gd name="T24" fmla="*/ 365 w 788"/>
                <a:gd name="T25" fmla="*/ 240 h 487"/>
                <a:gd name="T26" fmla="*/ 395 w 788"/>
                <a:gd name="T27" fmla="*/ 240 h 487"/>
                <a:gd name="T28" fmla="*/ 413 w 788"/>
                <a:gd name="T29" fmla="*/ 216 h 487"/>
                <a:gd name="T30" fmla="*/ 605 w 788"/>
                <a:gd name="T31" fmla="*/ 120 h 487"/>
                <a:gd name="T32" fmla="*/ 618 w 788"/>
                <a:gd name="T33" fmla="*/ 120 h 487"/>
                <a:gd name="T34" fmla="*/ 605 w 788"/>
                <a:gd name="T35" fmla="*/ 240 h 487"/>
                <a:gd name="T36" fmla="*/ 618 w 788"/>
                <a:gd name="T37" fmla="*/ 367 h 487"/>
                <a:gd name="T38" fmla="*/ 158 w 788"/>
                <a:gd name="T39" fmla="*/ 367 h 487"/>
                <a:gd name="T40" fmla="*/ 158 w 788"/>
                <a:gd name="T41" fmla="*/ 367 h 487"/>
                <a:gd name="T42" fmla="*/ 158 w 788"/>
                <a:gd name="T43" fmla="*/ 36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8" h="487">
                  <a:moveTo>
                    <a:pt x="755" y="405"/>
                  </a:moveTo>
                  <a:cubicBezTo>
                    <a:pt x="736" y="358"/>
                    <a:pt x="724" y="297"/>
                    <a:pt x="724" y="240"/>
                  </a:cubicBezTo>
                  <a:cubicBezTo>
                    <a:pt x="724" y="189"/>
                    <a:pt x="733" y="140"/>
                    <a:pt x="750" y="94"/>
                  </a:cubicBezTo>
                  <a:cubicBezTo>
                    <a:pt x="772" y="35"/>
                    <a:pt x="772" y="35"/>
                    <a:pt x="772" y="35"/>
                  </a:cubicBezTo>
                  <a:cubicBezTo>
                    <a:pt x="712" y="16"/>
                    <a:pt x="712" y="16"/>
                    <a:pt x="712" y="16"/>
                  </a:cubicBezTo>
                  <a:cubicBezTo>
                    <a:pt x="677" y="5"/>
                    <a:pt x="641" y="0"/>
                    <a:pt x="605" y="0"/>
                  </a:cubicBezTo>
                  <a:cubicBezTo>
                    <a:pt x="500" y="0"/>
                    <a:pt x="404" y="44"/>
                    <a:pt x="335" y="121"/>
                  </a:cubicBezTo>
                  <a:cubicBezTo>
                    <a:pt x="180" y="134"/>
                    <a:pt x="47" y="254"/>
                    <a:pt x="15" y="415"/>
                  </a:cubicBezTo>
                  <a:cubicBezTo>
                    <a:pt x="0" y="487"/>
                    <a:pt x="0" y="487"/>
                    <a:pt x="0" y="487"/>
                  </a:cubicBezTo>
                  <a:cubicBezTo>
                    <a:pt x="788" y="487"/>
                    <a:pt x="788" y="487"/>
                    <a:pt x="788" y="487"/>
                  </a:cubicBezTo>
                  <a:lnTo>
                    <a:pt x="755" y="405"/>
                  </a:lnTo>
                  <a:close/>
                  <a:moveTo>
                    <a:pt x="158" y="367"/>
                  </a:moveTo>
                  <a:cubicBezTo>
                    <a:pt x="200" y="290"/>
                    <a:pt x="278" y="240"/>
                    <a:pt x="365" y="240"/>
                  </a:cubicBezTo>
                  <a:cubicBezTo>
                    <a:pt x="395" y="240"/>
                    <a:pt x="395" y="240"/>
                    <a:pt x="395" y="240"/>
                  </a:cubicBezTo>
                  <a:cubicBezTo>
                    <a:pt x="413" y="216"/>
                    <a:pt x="413" y="216"/>
                    <a:pt x="413" y="216"/>
                  </a:cubicBezTo>
                  <a:cubicBezTo>
                    <a:pt x="459" y="155"/>
                    <a:pt x="528" y="120"/>
                    <a:pt x="605" y="120"/>
                  </a:cubicBezTo>
                  <a:cubicBezTo>
                    <a:pt x="609" y="120"/>
                    <a:pt x="613" y="120"/>
                    <a:pt x="618" y="120"/>
                  </a:cubicBezTo>
                  <a:cubicBezTo>
                    <a:pt x="609" y="159"/>
                    <a:pt x="605" y="199"/>
                    <a:pt x="605" y="240"/>
                  </a:cubicBezTo>
                  <a:cubicBezTo>
                    <a:pt x="605" y="282"/>
                    <a:pt x="609" y="326"/>
                    <a:pt x="618" y="367"/>
                  </a:cubicBezTo>
                  <a:lnTo>
                    <a:pt x="158" y="367"/>
                  </a:lnTo>
                  <a:close/>
                  <a:moveTo>
                    <a:pt x="158" y="367"/>
                  </a:moveTo>
                  <a:cubicBezTo>
                    <a:pt x="158" y="367"/>
                    <a:pt x="158" y="367"/>
                    <a:pt x="158" y="3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 name="Freeform 19">
            <a:extLst>
              <a:ext uri="{FF2B5EF4-FFF2-40B4-BE49-F238E27FC236}">
                <a16:creationId xmlns:a16="http://schemas.microsoft.com/office/drawing/2014/main" id="{DE2342F7-5256-4857-AB48-000BF59FDE70}"/>
              </a:ext>
            </a:extLst>
          </p:cNvPr>
          <p:cNvSpPr>
            <a:spLocks noEditPoints="1"/>
          </p:cNvSpPr>
          <p:nvPr/>
        </p:nvSpPr>
        <p:spPr bwMode="auto">
          <a:xfrm>
            <a:off x="10189669" y="1931429"/>
            <a:ext cx="572034" cy="439038"/>
          </a:xfrm>
          <a:custGeom>
            <a:avLst/>
            <a:gdLst>
              <a:gd name="T0" fmla="*/ 1805 w 2106"/>
              <a:gd name="T1" fmla="*/ 98 h 1622"/>
              <a:gd name="T2" fmla="*/ 1247 w 2106"/>
              <a:gd name="T3" fmla="*/ 302 h 1622"/>
              <a:gd name="T4" fmla="*/ 1201 w 2106"/>
              <a:gd name="T5" fmla="*/ 422 h 1622"/>
              <a:gd name="T6" fmla="*/ 972 w 2106"/>
              <a:gd name="T7" fmla="*/ 422 h 1622"/>
              <a:gd name="T8" fmla="*/ 945 w 2106"/>
              <a:gd name="T9" fmla="*/ 542 h 1622"/>
              <a:gd name="T10" fmla="*/ 690 w 2106"/>
              <a:gd name="T11" fmla="*/ 542 h 1622"/>
              <a:gd name="T12" fmla="*/ 609 w 2106"/>
              <a:gd name="T13" fmla="*/ 420 h 1622"/>
              <a:gd name="T14" fmla="*/ 599 w 2106"/>
              <a:gd name="T15" fmla="*/ 78 h 1622"/>
              <a:gd name="T16" fmla="*/ 0 w 2106"/>
              <a:gd name="T17" fmla="*/ 357 h 1622"/>
              <a:gd name="T18" fmla="*/ 290 w 2106"/>
              <a:gd name="T19" fmla="*/ 562 h 1622"/>
              <a:gd name="T20" fmla="*/ 740 w 2106"/>
              <a:gd name="T21" fmla="*/ 1622 h 1622"/>
              <a:gd name="T22" fmla="*/ 1935 w 2106"/>
              <a:gd name="T23" fmla="*/ 1622 h 1622"/>
              <a:gd name="T24" fmla="*/ 1865 w 2106"/>
              <a:gd name="T25" fmla="*/ 992 h 1622"/>
              <a:gd name="T26" fmla="*/ 2009 w 2106"/>
              <a:gd name="T27" fmla="*/ 655 h 1622"/>
              <a:gd name="T28" fmla="*/ 1805 w 2106"/>
              <a:gd name="T29" fmla="*/ 98 h 1622"/>
              <a:gd name="T30" fmla="*/ 1694 w 2106"/>
              <a:gd name="T31" fmla="*/ 542 h 1622"/>
              <a:gd name="T32" fmla="*/ 1708 w 2106"/>
              <a:gd name="T33" fmla="*/ 662 h 1622"/>
              <a:gd name="T34" fmla="*/ 1041 w 2106"/>
              <a:gd name="T35" fmla="*/ 662 h 1622"/>
              <a:gd name="T36" fmla="*/ 1068 w 2106"/>
              <a:gd name="T37" fmla="*/ 542 h 1622"/>
              <a:gd name="T38" fmla="*/ 1694 w 2106"/>
              <a:gd name="T39" fmla="*/ 542 h 1622"/>
              <a:gd name="T40" fmla="*/ 762 w 2106"/>
              <a:gd name="T41" fmla="*/ 1366 h 1622"/>
              <a:gd name="T42" fmla="*/ 418 w 2106"/>
              <a:gd name="T43" fmla="*/ 556 h 1622"/>
              <a:gd name="T44" fmla="*/ 527 w 2106"/>
              <a:gd name="T45" fmla="*/ 513 h 1622"/>
              <a:gd name="T46" fmla="*/ 845 w 2106"/>
              <a:gd name="T47" fmla="*/ 994 h 1622"/>
              <a:gd name="T48" fmla="*/ 762 w 2106"/>
              <a:gd name="T49" fmla="*/ 1366 h 1622"/>
              <a:gd name="T50" fmla="*/ 937 w 2106"/>
              <a:gd name="T51" fmla="*/ 1134 h 1622"/>
              <a:gd name="T52" fmla="*/ 953 w 2106"/>
              <a:gd name="T53" fmla="*/ 1058 h 1622"/>
              <a:gd name="T54" fmla="*/ 1080 w 2106"/>
              <a:gd name="T55" fmla="*/ 1022 h 1622"/>
              <a:gd name="T56" fmla="*/ 1328 w 2106"/>
              <a:gd name="T57" fmla="*/ 1262 h 1622"/>
              <a:gd name="T58" fmla="*/ 1328 w 2106"/>
              <a:gd name="T59" fmla="*/ 1502 h 1622"/>
              <a:gd name="T60" fmla="*/ 855 w 2106"/>
              <a:gd name="T61" fmla="*/ 1502 h 1622"/>
              <a:gd name="T62" fmla="*/ 937 w 2106"/>
              <a:gd name="T63" fmla="*/ 1134 h 1622"/>
              <a:gd name="T64" fmla="*/ 1080 w 2106"/>
              <a:gd name="T65" fmla="*/ 902 h 1622"/>
              <a:gd name="T66" fmla="*/ 985 w 2106"/>
              <a:gd name="T67" fmla="*/ 915 h 1622"/>
              <a:gd name="T68" fmla="*/ 1015 w 2106"/>
              <a:gd name="T69" fmla="*/ 782 h 1622"/>
              <a:gd name="T70" fmla="*/ 1721 w 2106"/>
              <a:gd name="T71" fmla="*/ 782 h 1622"/>
              <a:gd name="T72" fmla="*/ 1774 w 2106"/>
              <a:gd name="T73" fmla="*/ 1262 h 1622"/>
              <a:gd name="T74" fmla="*/ 1448 w 2106"/>
              <a:gd name="T75" fmla="*/ 1262 h 1622"/>
              <a:gd name="T76" fmla="*/ 1080 w 2106"/>
              <a:gd name="T77" fmla="*/ 902 h 1622"/>
              <a:gd name="T78" fmla="*/ 919 w 2106"/>
              <a:gd name="T79" fmla="*/ 662 h 1622"/>
              <a:gd name="T80" fmla="*/ 881 w 2106"/>
              <a:gd name="T81" fmla="*/ 831 h 1622"/>
              <a:gd name="T82" fmla="*/ 769 w 2106"/>
              <a:gd name="T83" fmla="*/ 662 h 1622"/>
              <a:gd name="T84" fmla="*/ 919 w 2106"/>
              <a:gd name="T85" fmla="*/ 662 h 1622"/>
              <a:gd name="T86" fmla="*/ 485 w 2106"/>
              <a:gd name="T87" fmla="*/ 264 h 1622"/>
              <a:gd name="T88" fmla="*/ 489 w 2106"/>
              <a:gd name="T89" fmla="*/ 398 h 1622"/>
              <a:gd name="T90" fmla="*/ 347 w 2106"/>
              <a:gd name="T91" fmla="*/ 455 h 1622"/>
              <a:gd name="T92" fmla="*/ 238 w 2106"/>
              <a:gd name="T93" fmla="*/ 378 h 1622"/>
              <a:gd name="T94" fmla="*/ 485 w 2106"/>
              <a:gd name="T95" fmla="*/ 264 h 1622"/>
              <a:gd name="T96" fmla="*/ 1448 w 2106"/>
              <a:gd name="T97" fmla="*/ 1502 h 1622"/>
              <a:gd name="T98" fmla="*/ 1448 w 2106"/>
              <a:gd name="T99" fmla="*/ 1382 h 1622"/>
              <a:gd name="T100" fmla="*/ 1788 w 2106"/>
              <a:gd name="T101" fmla="*/ 1382 h 1622"/>
              <a:gd name="T102" fmla="*/ 1801 w 2106"/>
              <a:gd name="T103" fmla="*/ 1502 h 1622"/>
              <a:gd name="T104" fmla="*/ 1448 w 2106"/>
              <a:gd name="T105" fmla="*/ 1502 h 1622"/>
              <a:gd name="T106" fmla="*/ 1900 w 2106"/>
              <a:gd name="T107" fmla="*/ 606 h 1622"/>
              <a:gd name="T108" fmla="*/ 1838 w 2106"/>
              <a:gd name="T109" fmla="*/ 750 h 1622"/>
              <a:gd name="T110" fmla="*/ 1802 w 2106"/>
              <a:gd name="T111" fmla="*/ 422 h 1622"/>
              <a:gd name="T112" fmla="*/ 1329 w 2106"/>
              <a:gd name="T113" fmla="*/ 422 h 1622"/>
              <a:gd name="T114" fmla="*/ 1357 w 2106"/>
              <a:gd name="T115" fmla="*/ 351 h 1622"/>
              <a:gd name="T116" fmla="*/ 1754 w 2106"/>
              <a:gd name="T117" fmla="*/ 207 h 1622"/>
              <a:gd name="T118" fmla="*/ 1900 w 2106"/>
              <a:gd name="T119" fmla="*/ 606 h 1622"/>
              <a:gd name="T120" fmla="*/ 1900 w 2106"/>
              <a:gd name="T121" fmla="*/ 606 h 1622"/>
              <a:gd name="T122" fmla="*/ 1900 w 2106"/>
              <a:gd name="T123" fmla="*/ 606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6" h="1622">
                <a:moveTo>
                  <a:pt x="1805" y="98"/>
                </a:moveTo>
                <a:cubicBezTo>
                  <a:pt x="1594" y="0"/>
                  <a:pt x="1345" y="92"/>
                  <a:pt x="1247" y="302"/>
                </a:cubicBezTo>
                <a:cubicBezTo>
                  <a:pt x="1201" y="422"/>
                  <a:pt x="1201" y="422"/>
                  <a:pt x="1201" y="422"/>
                </a:cubicBezTo>
                <a:cubicBezTo>
                  <a:pt x="972" y="422"/>
                  <a:pt x="972" y="422"/>
                  <a:pt x="972" y="422"/>
                </a:cubicBezTo>
                <a:cubicBezTo>
                  <a:pt x="945" y="542"/>
                  <a:pt x="945" y="542"/>
                  <a:pt x="945" y="542"/>
                </a:cubicBezTo>
                <a:cubicBezTo>
                  <a:pt x="690" y="542"/>
                  <a:pt x="690" y="542"/>
                  <a:pt x="690" y="542"/>
                </a:cubicBezTo>
                <a:cubicBezTo>
                  <a:pt x="609" y="420"/>
                  <a:pt x="609" y="420"/>
                  <a:pt x="609" y="420"/>
                </a:cubicBezTo>
                <a:cubicBezTo>
                  <a:pt x="599" y="78"/>
                  <a:pt x="599" y="78"/>
                  <a:pt x="599" y="78"/>
                </a:cubicBezTo>
                <a:cubicBezTo>
                  <a:pt x="0" y="357"/>
                  <a:pt x="0" y="357"/>
                  <a:pt x="0" y="357"/>
                </a:cubicBezTo>
                <a:cubicBezTo>
                  <a:pt x="290" y="562"/>
                  <a:pt x="290" y="562"/>
                  <a:pt x="290" y="562"/>
                </a:cubicBezTo>
                <a:cubicBezTo>
                  <a:pt x="740" y="1622"/>
                  <a:pt x="740" y="1622"/>
                  <a:pt x="740" y="1622"/>
                </a:cubicBezTo>
                <a:cubicBezTo>
                  <a:pt x="1935" y="1622"/>
                  <a:pt x="1935" y="1622"/>
                  <a:pt x="1935" y="1622"/>
                </a:cubicBezTo>
                <a:cubicBezTo>
                  <a:pt x="1865" y="992"/>
                  <a:pt x="1865" y="992"/>
                  <a:pt x="1865" y="992"/>
                </a:cubicBezTo>
                <a:cubicBezTo>
                  <a:pt x="2009" y="655"/>
                  <a:pt x="2009" y="655"/>
                  <a:pt x="2009" y="655"/>
                </a:cubicBezTo>
                <a:cubicBezTo>
                  <a:pt x="2106" y="446"/>
                  <a:pt x="2016" y="196"/>
                  <a:pt x="1805" y="98"/>
                </a:cubicBezTo>
                <a:close/>
                <a:moveTo>
                  <a:pt x="1694" y="542"/>
                </a:moveTo>
                <a:cubicBezTo>
                  <a:pt x="1708" y="662"/>
                  <a:pt x="1708" y="662"/>
                  <a:pt x="1708" y="662"/>
                </a:cubicBezTo>
                <a:cubicBezTo>
                  <a:pt x="1041" y="662"/>
                  <a:pt x="1041" y="662"/>
                  <a:pt x="1041" y="662"/>
                </a:cubicBezTo>
                <a:cubicBezTo>
                  <a:pt x="1068" y="542"/>
                  <a:pt x="1068" y="542"/>
                  <a:pt x="1068" y="542"/>
                </a:cubicBezTo>
                <a:lnTo>
                  <a:pt x="1694" y="542"/>
                </a:lnTo>
                <a:close/>
                <a:moveTo>
                  <a:pt x="762" y="1366"/>
                </a:moveTo>
                <a:cubicBezTo>
                  <a:pt x="418" y="556"/>
                  <a:pt x="418" y="556"/>
                  <a:pt x="418" y="556"/>
                </a:cubicBezTo>
                <a:cubicBezTo>
                  <a:pt x="527" y="513"/>
                  <a:pt x="527" y="513"/>
                  <a:pt x="527" y="513"/>
                </a:cubicBezTo>
                <a:cubicBezTo>
                  <a:pt x="845" y="994"/>
                  <a:pt x="845" y="994"/>
                  <a:pt x="845" y="994"/>
                </a:cubicBezTo>
                <a:lnTo>
                  <a:pt x="762" y="1366"/>
                </a:lnTo>
                <a:close/>
                <a:moveTo>
                  <a:pt x="937" y="1134"/>
                </a:moveTo>
                <a:cubicBezTo>
                  <a:pt x="953" y="1058"/>
                  <a:pt x="953" y="1058"/>
                  <a:pt x="953" y="1058"/>
                </a:cubicBezTo>
                <a:cubicBezTo>
                  <a:pt x="991" y="1035"/>
                  <a:pt x="1035" y="1022"/>
                  <a:pt x="1080" y="1022"/>
                </a:cubicBezTo>
                <a:cubicBezTo>
                  <a:pt x="1214" y="1022"/>
                  <a:pt x="1328" y="1132"/>
                  <a:pt x="1328" y="1262"/>
                </a:cubicBezTo>
                <a:cubicBezTo>
                  <a:pt x="1328" y="1502"/>
                  <a:pt x="1328" y="1502"/>
                  <a:pt x="1328" y="1502"/>
                </a:cubicBezTo>
                <a:cubicBezTo>
                  <a:pt x="855" y="1502"/>
                  <a:pt x="855" y="1502"/>
                  <a:pt x="855" y="1502"/>
                </a:cubicBezTo>
                <a:lnTo>
                  <a:pt x="937" y="1134"/>
                </a:lnTo>
                <a:close/>
                <a:moveTo>
                  <a:pt x="1080" y="902"/>
                </a:moveTo>
                <a:cubicBezTo>
                  <a:pt x="1048" y="902"/>
                  <a:pt x="1016" y="907"/>
                  <a:pt x="985" y="915"/>
                </a:cubicBezTo>
                <a:cubicBezTo>
                  <a:pt x="1015" y="782"/>
                  <a:pt x="1015" y="782"/>
                  <a:pt x="1015" y="782"/>
                </a:cubicBezTo>
                <a:cubicBezTo>
                  <a:pt x="1721" y="782"/>
                  <a:pt x="1721" y="782"/>
                  <a:pt x="1721" y="782"/>
                </a:cubicBezTo>
                <a:cubicBezTo>
                  <a:pt x="1774" y="1262"/>
                  <a:pt x="1774" y="1262"/>
                  <a:pt x="1774" y="1262"/>
                </a:cubicBezTo>
                <a:cubicBezTo>
                  <a:pt x="1448" y="1262"/>
                  <a:pt x="1448" y="1262"/>
                  <a:pt x="1448" y="1262"/>
                </a:cubicBezTo>
                <a:cubicBezTo>
                  <a:pt x="1448" y="1064"/>
                  <a:pt x="1280" y="902"/>
                  <a:pt x="1080" y="902"/>
                </a:cubicBezTo>
                <a:close/>
                <a:moveTo>
                  <a:pt x="919" y="662"/>
                </a:moveTo>
                <a:cubicBezTo>
                  <a:pt x="881" y="831"/>
                  <a:pt x="881" y="831"/>
                  <a:pt x="881" y="831"/>
                </a:cubicBezTo>
                <a:cubicBezTo>
                  <a:pt x="769" y="662"/>
                  <a:pt x="769" y="662"/>
                  <a:pt x="769" y="662"/>
                </a:cubicBezTo>
                <a:lnTo>
                  <a:pt x="919" y="662"/>
                </a:lnTo>
                <a:close/>
                <a:moveTo>
                  <a:pt x="485" y="264"/>
                </a:moveTo>
                <a:cubicBezTo>
                  <a:pt x="489" y="398"/>
                  <a:pt x="489" y="398"/>
                  <a:pt x="489" y="398"/>
                </a:cubicBezTo>
                <a:cubicBezTo>
                  <a:pt x="347" y="455"/>
                  <a:pt x="347" y="455"/>
                  <a:pt x="347" y="455"/>
                </a:cubicBezTo>
                <a:cubicBezTo>
                  <a:pt x="238" y="378"/>
                  <a:pt x="238" y="378"/>
                  <a:pt x="238" y="378"/>
                </a:cubicBezTo>
                <a:lnTo>
                  <a:pt x="485" y="264"/>
                </a:lnTo>
                <a:close/>
                <a:moveTo>
                  <a:pt x="1448" y="1502"/>
                </a:moveTo>
                <a:cubicBezTo>
                  <a:pt x="1448" y="1382"/>
                  <a:pt x="1448" y="1382"/>
                  <a:pt x="1448" y="1382"/>
                </a:cubicBezTo>
                <a:cubicBezTo>
                  <a:pt x="1788" y="1382"/>
                  <a:pt x="1788" y="1382"/>
                  <a:pt x="1788" y="1382"/>
                </a:cubicBezTo>
                <a:cubicBezTo>
                  <a:pt x="1801" y="1502"/>
                  <a:pt x="1801" y="1502"/>
                  <a:pt x="1801" y="1502"/>
                </a:cubicBezTo>
                <a:lnTo>
                  <a:pt x="1448" y="1502"/>
                </a:lnTo>
                <a:close/>
                <a:moveTo>
                  <a:pt x="1900" y="606"/>
                </a:moveTo>
                <a:cubicBezTo>
                  <a:pt x="1838" y="750"/>
                  <a:pt x="1838" y="750"/>
                  <a:pt x="1838" y="750"/>
                </a:cubicBezTo>
                <a:cubicBezTo>
                  <a:pt x="1802" y="422"/>
                  <a:pt x="1802" y="422"/>
                  <a:pt x="1802" y="422"/>
                </a:cubicBezTo>
                <a:cubicBezTo>
                  <a:pt x="1329" y="422"/>
                  <a:pt x="1329" y="422"/>
                  <a:pt x="1329" y="422"/>
                </a:cubicBezTo>
                <a:cubicBezTo>
                  <a:pt x="1357" y="351"/>
                  <a:pt x="1357" y="351"/>
                  <a:pt x="1357" y="351"/>
                </a:cubicBezTo>
                <a:cubicBezTo>
                  <a:pt x="1427" y="202"/>
                  <a:pt x="1605" y="138"/>
                  <a:pt x="1754" y="207"/>
                </a:cubicBezTo>
                <a:cubicBezTo>
                  <a:pt x="1905" y="277"/>
                  <a:pt x="1970" y="455"/>
                  <a:pt x="1900" y="606"/>
                </a:cubicBezTo>
                <a:close/>
                <a:moveTo>
                  <a:pt x="1900" y="606"/>
                </a:moveTo>
                <a:cubicBezTo>
                  <a:pt x="1900" y="606"/>
                  <a:pt x="1900" y="606"/>
                  <a:pt x="1900" y="60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5" name="Group 54">
            <a:extLst>
              <a:ext uri="{FF2B5EF4-FFF2-40B4-BE49-F238E27FC236}">
                <a16:creationId xmlns:a16="http://schemas.microsoft.com/office/drawing/2014/main" id="{76ED301A-512B-49A4-8557-5DE9A4A0E7EA}"/>
              </a:ext>
            </a:extLst>
          </p:cNvPr>
          <p:cNvGrpSpPr/>
          <p:nvPr/>
        </p:nvGrpSpPr>
        <p:grpSpPr>
          <a:xfrm>
            <a:off x="11478304" y="1099229"/>
            <a:ext cx="4721371" cy="2331504"/>
            <a:chOff x="10671029" y="1386815"/>
            <a:chExt cx="4721371" cy="1896433"/>
          </a:xfrm>
        </p:grpSpPr>
        <p:sp>
          <p:nvSpPr>
            <p:cNvPr id="56" name="Subtitle 2">
              <a:extLst>
                <a:ext uri="{FF2B5EF4-FFF2-40B4-BE49-F238E27FC236}">
                  <a16:creationId xmlns:a16="http://schemas.microsoft.com/office/drawing/2014/main" id="{311F758B-4DB4-4EB2-8CB8-2452164789EB}"/>
                </a:ext>
              </a:extLst>
            </p:cNvPr>
            <p:cNvSpPr txBox="1">
              <a:spLocks/>
            </p:cNvSpPr>
            <p:nvPr/>
          </p:nvSpPr>
          <p:spPr>
            <a:xfrm>
              <a:off x="10671030" y="2170313"/>
              <a:ext cx="4511820" cy="1112935"/>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dirty="0">
                  <a:solidFill>
                    <a:schemeClr val="tx1">
                      <a:lumMod val="75000"/>
                      <a:lumOff val="25000"/>
                    </a:schemeClr>
                  </a:solidFill>
                </a:rPr>
                <a:t>There comes a nice little fluffer. This piece of canvas is your world. Let's give him a friend too.</a:t>
              </a:r>
            </a:p>
          </p:txBody>
        </p:sp>
        <p:sp>
          <p:nvSpPr>
            <p:cNvPr id="57" name="Title 1">
              <a:extLst>
                <a:ext uri="{FF2B5EF4-FFF2-40B4-BE49-F238E27FC236}">
                  <a16:creationId xmlns:a16="http://schemas.microsoft.com/office/drawing/2014/main" id="{E93E1C22-D7E0-49B6-8841-BEEDFAFE9E69}"/>
                </a:ext>
              </a:extLst>
            </p:cNvPr>
            <p:cNvSpPr txBox="1">
              <a:spLocks/>
            </p:cNvSpPr>
            <p:nvPr/>
          </p:nvSpPr>
          <p:spPr>
            <a:xfrm>
              <a:off x="10671029" y="1386815"/>
              <a:ext cx="4721371" cy="528174"/>
            </a:xfrm>
            <a:prstGeom prst="rect">
              <a:avLst/>
            </a:prstGeom>
          </p:spPr>
          <p:txBody>
            <a:bodyPr vert="horz" lIns="91440" tIns="45720" rIns="91440" bIns="45720" rtlCol="0" anchor="ctr">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nSpc>
                  <a:spcPct val="100000"/>
                </a:lnSpc>
              </a:pPr>
              <a:r>
                <a:rPr lang="en-US" sz="3600" b="1" dirty="0">
                  <a:solidFill>
                    <a:schemeClr val="accent2"/>
                  </a:solidFill>
                </a:rPr>
                <a:t>Collect All the Bonuses</a:t>
              </a:r>
            </a:p>
          </p:txBody>
        </p:sp>
      </p:grpSp>
      <p:sp>
        <p:nvSpPr>
          <p:cNvPr id="3" name="Picture Placeholder 2">
            <a:extLst>
              <a:ext uri="{FF2B5EF4-FFF2-40B4-BE49-F238E27FC236}">
                <a16:creationId xmlns:a16="http://schemas.microsoft.com/office/drawing/2014/main" id="{04E17048-5471-494B-AA11-B6BC04FC8AE5}"/>
              </a:ext>
            </a:extLst>
          </p:cNvPr>
          <p:cNvSpPr>
            <a:spLocks noGrp="1"/>
          </p:cNvSpPr>
          <p:nvPr>
            <p:ph type="pic" sz="quarter" idx="31"/>
          </p:nvPr>
        </p:nvSpPr>
        <p:spPr/>
      </p:sp>
      <p:pic>
        <p:nvPicPr>
          <p:cNvPr id="31" name="Picture 30">
            <a:extLst>
              <a:ext uri="{FF2B5EF4-FFF2-40B4-BE49-F238E27FC236}">
                <a16:creationId xmlns:a16="http://schemas.microsoft.com/office/drawing/2014/main" id="{757F1B1D-F5C5-46DA-9B74-8B98EEF9B92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3671626" y="1715055"/>
            <a:ext cx="10944750" cy="15344116"/>
          </a:xfrm>
          <a:prstGeom prst="rect">
            <a:avLst/>
          </a:prstGeom>
        </p:spPr>
      </p:pic>
    </p:spTree>
    <p:extLst>
      <p:ext uri="{BB962C8B-B14F-4D97-AF65-F5344CB8AC3E}">
        <p14:creationId xmlns:p14="http://schemas.microsoft.com/office/powerpoint/2010/main" val="233949415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DF0F10C3-B4D9-4511-9129-EEA5DF675FC8}"/>
              </a:ext>
            </a:extLst>
          </p:cNvPr>
          <p:cNvSpPr>
            <a:spLocks noGrp="1"/>
          </p:cNvSpPr>
          <p:nvPr>
            <p:ph type="pic" sz="quarter" idx="33"/>
          </p:nvPr>
        </p:nvSpPr>
        <p:spPr/>
      </p:sp>
      <p:sp>
        <p:nvSpPr>
          <p:cNvPr id="67" name="Freeform: Shape 66">
            <a:extLst>
              <a:ext uri="{FF2B5EF4-FFF2-40B4-BE49-F238E27FC236}">
                <a16:creationId xmlns:a16="http://schemas.microsoft.com/office/drawing/2014/main" id="{742F95B8-85E0-4D5D-9AD3-FA9EE7FF0AC9}"/>
              </a:ext>
            </a:extLst>
          </p:cNvPr>
          <p:cNvSpPr/>
          <p:nvPr/>
        </p:nvSpPr>
        <p:spPr>
          <a:xfrm>
            <a:off x="1" y="1"/>
            <a:ext cx="15016469" cy="8669763"/>
          </a:xfrm>
          <a:custGeom>
            <a:avLst/>
            <a:gdLst>
              <a:gd name="connsiteX0" fmla="*/ 0 w 15016469"/>
              <a:gd name="connsiteY0" fmla="*/ 0 h 8669763"/>
              <a:gd name="connsiteX1" fmla="*/ 15016469 w 15016469"/>
              <a:gd name="connsiteY1" fmla="*/ 0 h 8669763"/>
              <a:gd name="connsiteX2" fmla="*/ 0 w 15016469"/>
              <a:gd name="connsiteY2" fmla="*/ 8669763 h 8669763"/>
            </a:gdLst>
            <a:ahLst/>
            <a:cxnLst>
              <a:cxn ang="0">
                <a:pos x="connsiteX0" y="connsiteY0"/>
              </a:cxn>
              <a:cxn ang="0">
                <a:pos x="connsiteX1" y="connsiteY1"/>
              </a:cxn>
              <a:cxn ang="0">
                <a:pos x="connsiteX2" y="connsiteY2"/>
              </a:cxn>
            </a:cxnLst>
            <a:rect l="l" t="t" r="r" b="b"/>
            <a:pathLst>
              <a:path w="15016469" h="8669763">
                <a:moveTo>
                  <a:pt x="0" y="0"/>
                </a:moveTo>
                <a:lnTo>
                  <a:pt x="15016469" y="0"/>
                </a:lnTo>
                <a:lnTo>
                  <a:pt x="0" y="866976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Subtitle 2">
            <a:extLst>
              <a:ext uri="{FF2B5EF4-FFF2-40B4-BE49-F238E27FC236}">
                <a16:creationId xmlns:a16="http://schemas.microsoft.com/office/drawing/2014/main" id="{1A8A40BE-0864-4BE9-8CF0-7679553655E1}"/>
              </a:ext>
            </a:extLst>
          </p:cNvPr>
          <p:cNvSpPr txBox="1">
            <a:spLocks/>
          </p:cNvSpPr>
          <p:nvPr/>
        </p:nvSpPr>
        <p:spPr>
          <a:xfrm>
            <a:off x="817995" y="1427766"/>
            <a:ext cx="3798077" cy="1311029"/>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dirty="0">
                <a:solidFill>
                  <a:schemeClr val="bg1">
                    <a:lumMod val="95000"/>
                  </a:schemeClr>
                </a:solidFill>
              </a:rPr>
              <a:t>There comes a nice little fluffer. This piece of canvas is your world. Let's give him a friend too.</a:t>
            </a:r>
          </a:p>
        </p:txBody>
      </p:sp>
      <p:sp>
        <p:nvSpPr>
          <p:cNvPr id="52" name="Title 1">
            <a:extLst>
              <a:ext uri="{FF2B5EF4-FFF2-40B4-BE49-F238E27FC236}">
                <a16:creationId xmlns:a16="http://schemas.microsoft.com/office/drawing/2014/main" id="{E67C31C6-C34E-4909-BCB5-3DCD61460444}"/>
              </a:ext>
            </a:extLst>
          </p:cNvPr>
          <p:cNvSpPr txBox="1">
            <a:spLocks/>
          </p:cNvSpPr>
          <p:nvPr/>
        </p:nvSpPr>
        <p:spPr>
          <a:xfrm>
            <a:off x="817994" y="842362"/>
            <a:ext cx="4721371" cy="528174"/>
          </a:xfrm>
          <a:prstGeom prst="rect">
            <a:avLst/>
          </a:prstGeom>
        </p:spPr>
        <p:txBody>
          <a:bodyPr vert="horz" lIns="91440" tIns="45720" rIns="91440" bIns="45720" rtlCol="0" anchor="ctr">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nSpc>
                <a:spcPct val="100000"/>
              </a:lnSpc>
            </a:pPr>
            <a:r>
              <a:rPr lang="en-US" sz="3600" b="1" dirty="0">
                <a:solidFill>
                  <a:schemeClr val="bg1"/>
                </a:solidFill>
              </a:rPr>
              <a:t>Million Happy Users</a:t>
            </a:r>
          </a:p>
        </p:txBody>
      </p:sp>
      <p:sp>
        <p:nvSpPr>
          <p:cNvPr id="6" name="Picture Placeholder 5">
            <a:extLst>
              <a:ext uri="{FF2B5EF4-FFF2-40B4-BE49-F238E27FC236}">
                <a16:creationId xmlns:a16="http://schemas.microsoft.com/office/drawing/2014/main" id="{4F4C2DA4-127D-4B59-9AEB-2E16A1E7A975}"/>
              </a:ext>
            </a:extLst>
          </p:cNvPr>
          <p:cNvSpPr>
            <a:spLocks noGrp="1"/>
          </p:cNvSpPr>
          <p:nvPr>
            <p:ph type="pic" sz="quarter" idx="32"/>
          </p:nvPr>
        </p:nvSpPr>
        <p:spPr/>
      </p:sp>
      <p:sp>
        <p:nvSpPr>
          <p:cNvPr id="9" name="Picture Placeholder 8">
            <a:extLst>
              <a:ext uri="{FF2B5EF4-FFF2-40B4-BE49-F238E27FC236}">
                <a16:creationId xmlns:a16="http://schemas.microsoft.com/office/drawing/2014/main" id="{D56E3B8C-19E4-4FF4-BC30-CA3E0A047244}"/>
              </a:ext>
            </a:extLst>
          </p:cNvPr>
          <p:cNvSpPr>
            <a:spLocks noGrp="1"/>
          </p:cNvSpPr>
          <p:nvPr>
            <p:ph type="pic" sz="quarter" idx="31"/>
          </p:nvPr>
        </p:nvSpPr>
        <p:spPr/>
      </p:sp>
      <p:sp>
        <p:nvSpPr>
          <p:cNvPr id="11" name="Picture Placeholder 10">
            <a:extLst>
              <a:ext uri="{FF2B5EF4-FFF2-40B4-BE49-F238E27FC236}">
                <a16:creationId xmlns:a16="http://schemas.microsoft.com/office/drawing/2014/main" id="{A1513FC9-81B1-47FC-8B9E-6F139CF96B34}"/>
              </a:ext>
            </a:extLst>
          </p:cNvPr>
          <p:cNvSpPr>
            <a:spLocks noGrp="1"/>
          </p:cNvSpPr>
          <p:nvPr>
            <p:ph type="pic" sz="quarter" idx="34"/>
          </p:nvPr>
        </p:nvSpPr>
        <p:spPr/>
      </p:sp>
      <p:pic>
        <p:nvPicPr>
          <p:cNvPr id="24" name="Picture 23">
            <a:extLst>
              <a:ext uri="{FF2B5EF4-FFF2-40B4-BE49-F238E27FC236}">
                <a16:creationId xmlns:a16="http://schemas.microsoft.com/office/drawing/2014/main" id="{864BAC71-0A24-43FC-91AD-00AB59A9F8B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3600000">
            <a:off x="2484556" y="2296355"/>
            <a:ext cx="4667364" cy="6543462"/>
          </a:xfrm>
          <a:prstGeom prst="rect">
            <a:avLst/>
          </a:prstGeom>
        </p:spPr>
      </p:pic>
      <p:pic>
        <p:nvPicPr>
          <p:cNvPr id="25" name="Picture 24">
            <a:extLst>
              <a:ext uri="{FF2B5EF4-FFF2-40B4-BE49-F238E27FC236}">
                <a16:creationId xmlns:a16="http://schemas.microsoft.com/office/drawing/2014/main" id="{0DB0CF46-6A70-424F-85BD-D956BFFEAA8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3600000">
            <a:off x="8486922" y="-1058222"/>
            <a:ext cx="4667364" cy="6543462"/>
          </a:xfrm>
          <a:prstGeom prst="rect">
            <a:avLst/>
          </a:prstGeom>
        </p:spPr>
      </p:pic>
      <p:pic>
        <p:nvPicPr>
          <p:cNvPr id="26" name="Picture 25">
            <a:extLst>
              <a:ext uri="{FF2B5EF4-FFF2-40B4-BE49-F238E27FC236}">
                <a16:creationId xmlns:a16="http://schemas.microsoft.com/office/drawing/2014/main" id="{97134B75-D01A-4B5E-967B-852CE04DB5A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3600000">
            <a:off x="7533451" y="3987108"/>
            <a:ext cx="6910933" cy="9688858"/>
          </a:xfrm>
          <a:prstGeom prst="rect">
            <a:avLst/>
          </a:prstGeom>
        </p:spPr>
      </p:pic>
      <p:pic>
        <p:nvPicPr>
          <p:cNvPr id="27" name="Picture 26">
            <a:extLst>
              <a:ext uri="{FF2B5EF4-FFF2-40B4-BE49-F238E27FC236}">
                <a16:creationId xmlns:a16="http://schemas.microsoft.com/office/drawing/2014/main" id="{575866E5-3A51-4874-A40D-5AED1ED3FBC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3600000">
            <a:off x="15212524" y="845185"/>
            <a:ext cx="4667364" cy="6543462"/>
          </a:xfrm>
          <a:prstGeom prst="rect">
            <a:avLst/>
          </a:prstGeom>
        </p:spPr>
      </p:pic>
      <p:sp>
        <p:nvSpPr>
          <p:cNvPr id="55" name="Rectangle: Rounded Corners 54">
            <a:extLst>
              <a:ext uri="{FF2B5EF4-FFF2-40B4-BE49-F238E27FC236}">
                <a16:creationId xmlns:a16="http://schemas.microsoft.com/office/drawing/2014/main" id="{4BA99AF3-7A13-438A-BFB8-632E2ED1A7F6}"/>
              </a:ext>
            </a:extLst>
          </p:cNvPr>
          <p:cNvSpPr/>
          <p:nvPr/>
        </p:nvSpPr>
        <p:spPr>
          <a:xfrm>
            <a:off x="13147061" y="8041464"/>
            <a:ext cx="4322945" cy="892853"/>
          </a:xfrm>
          <a:prstGeom prst="roundRect">
            <a:avLst>
              <a:gd name="adj" fmla="val 4452"/>
            </a:avLst>
          </a:prstGeom>
          <a:solidFill>
            <a:schemeClr val="tx2"/>
          </a:solidFill>
          <a:ln>
            <a:noFill/>
          </a:ln>
          <a:effectLst>
            <a:outerShdw blurRad="190500" dist="762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p>
        </p:txBody>
      </p:sp>
      <p:sp>
        <p:nvSpPr>
          <p:cNvPr id="56" name="Title 1">
            <a:extLst>
              <a:ext uri="{FF2B5EF4-FFF2-40B4-BE49-F238E27FC236}">
                <a16:creationId xmlns:a16="http://schemas.microsoft.com/office/drawing/2014/main" id="{4F69026F-51B9-4C7B-BE41-EF365509B93B}"/>
              </a:ext>
            </a:extLst>
          </p:cNvPr>
          <p:cNvSpPr txBox="1">
            <a:spLocks/>
          </p:cNvSpPr>
          <p:nvPr/>
        </p:nvSpPr>
        <p:spPr>
          <a:xfrm>
            <a:off x="13534642" y="8212341"/>
            <a:ext cx="2985278" cy="551100"/>
          </a:xfrm>
          <a:prstGeom prst="rect">
            <a:avLst/>
          </a:prstGeom>
        </p:spPr>
        <p:txBody>
          <a:bodyPr vert="horz" lIns="91440" tIns="45720" rIns="91440" bIns="45720" rtlCol="0" anchor="ctr">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nSpc>
                <a:spcPct val="100000"/>
              </a:lnSpc>
            </a:pPr>
            <a:r>
              <a:rPr lang="en-US" sz="2400" b="1" dirty="0">
                <a:solidFill>
                  <a:schemeClr val="bg1"/>
                </a:solidFill>
                <a:latin typeface="Montserrat" panose="00000500000000000000" pitchFamily="2" charset="0"/>
              </a:rPr>
              <a:t>Download Now</a:t>
            </a:r>
          </a:p>
        </p:txBody>
      </p:sp>
      <p:cxnSp>
        <p:nvCxnSpPr>
          <p:cNvPr id="57" name="Straight Arrow Connector 56">
            <a:extLst>
              <a:ext uri="{FF2B5EF4-FFF2-40B4-BE49-F238E27FC236}">
                <a16:creationId xmlns:a16="http://schemas.microsoft.com/office/drawing/2014/main" id="{2464C780-4006-401E-8D36-1E54203B978E}"/>
              </a:ext>
            </a:extLst>
          </p:cNvPr>
          <p:cNvCxnSpPr>
            <a:cxnSpLocks/>
          </p:cNvCxnSpPr>
          <p:nvPr/>
        </p:nvCxnSpPr>
        <p:spPr>
          <a:xfrm>
            <a:off x="16771506" y="8530315"/>
            <a:ext cx="310919" cy="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668629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0EBEE16-CD9C-447D-919C-915742BDC0C0}"/>
              </a:ext>
            </a:extLst>
          </p:cNvPr>
          <p:cNvSpPr>
            <a:spLocks noGrp="1"/>
          </p:cNvSpPr>
          <p:nvPr>
            <p:ph type="pic" sz="quarter" idx="31"/>
          </p:nvPr>
        </p:nvSpPr>
        <p:spPr/>
      </p:sp>
      <p:sp>
        <p:nvSpPr>
          <p:cNvPr id="95" name="Rectangle: Rounded Corners 94">
            <a:extLst>
              <a:ext uri="{FF2B5EF4-FFF2-40B4-BE49-F238E27FC236}">
                <a16:creationId xmlns:a16="http://schemas.microsoft.com/office/drawing/2014/main" id="{B7D114D2-5755-4792-A33F-45224A6CBCBA}"/>
              </a:ext>
            </a:extLst>
          </p:cNvPr>
          <p:cNvSpPr/>
          <p:nvPr/>
        </p:nvSpPr>
        <p:spPr>
          <a:xfrm>
            <a:off x="5256185" y="529838"/>
            <a:ext cx="5182432" cy="2714838"/>
          </a:xfrm>
          <a:prstGeom prst="roundRect">
            <a:avLst>
              <a:gd name="adj" fmla="val 641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17">
            <a:extLst>
              <a:ext uri="{FF2B5EF4-FFF2-40B4-BE49-F238E27FC236}">
                <a16:creationId xmlns:a16="http://schemas.microsoft.com/office/drawing/2014/main" id="{A803A77A-F54D-46C9-93BA-F15A4DF2C3DA}"/>
              </a:ext>
            </a:extLst>
          </p:cNvPr>
          <p:cNvSpPr>
            <a:spLocks/>
          </p:cNvSpPr>
          <p:nvPr/>
        </p:nvSpPr>
        <p:spPr bwMode="auto">
          <a:xfrm>
            <a:off x="13478346" y="6646252"/>
            <a:ext cx="3734573" cy="4564144"/>
          </a:xfrm>
          <a:custGeom>
            <a:avLst/>
            <a:gdLst>
              <a:gd name="T0" fmla="*/ 0 w 626"/>
              <a:gd name="T1" fmla="*/ 407 h 769"/>
              <a:gd name="T2" fmla="*/ 626 w 626"/>
              <a:gd name="T3" fmla="*/ 237 h 769"/>
              <a:gd name="T4" fmla="*/ 0 w 626"/>
              <a:gd name="T5" fmla="*/ 407 h 769"/>
            </a:gdLst>
            <a:ahLst/>
            <a:cxnLst>
              <a:cxn ang="0">
                <a:pos x="T0" y="T1"/>
              </a:cxn>
              <a:cxn ang="0">
                <a:pos x="T2" y="T3"/>
              </a:cxn>
              <a:cxn ang="0">
                <a:pos x="T4" y="T5"/>
              </a:cxn>
            </a:cxnLst>
            <a:rect l="0" t="0" r="r" b="b"/>
            <a:pathLst>
              <a:path w="626" h="769">
                <a:moveTo>
                  <a:pt x="0" y="407"/>
                </a:moveTo>
                <a:cubicBezTo>
                  <a:pt x="345" y="769"/>
                  <a:pt x="626" y="237"/>
                  <a:pt x="626" y="237"/>
                </a:cubicBezTo>
                <a:cubicBezTo>
                  <a:pt x="157" y="0"/>
                  <a:pt x="0" y="407"/>
                  <a:pt x="0" y="40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8">
            <a:extLst>
              <a:ext uri="{FF2B5EF4-FFF2-40B4-BE49-F238E27FC236}">
                <a16:creationId xmlns:a16="http://schemas.microsoft.com/office/drawing/2014/main" id="{089481BA-604C-422A-9127-F41A384DE3AF}"/>
              </a:ext>
            </a:extLst>
          </p:cNvPr>
          <p:cNvSpPr>
            <a:spLocks/>
          </p:cNvSpPr>
          <p:nvPr/>
        </p:nvSpPr>
        <p:spPr bwMode="auto">
          <a:xfrm>
            <a:off x="11406238" y="4122466"/>
            <a:ext cx="2888635" cy="2880535"/>
          </a:xfrm>
          <a:custGeom>
            <a:avLst/>
            <a:gdLst>
              <a:gd name="T0" fmla="*/ 334 w 446"/>
              <a:gd name="T1" fmla="*/ 329 h 447"/>
              <a:gd name="T2" fmla="*/ 29 w 446"/>
              <a:gd name="T3" fmla="*/ 0 h 447"/>
              <a:gd name="T4" fmla="*/ 334 w 446"/>
              <a:gd name="T5" fmla="*/ 329 h 447"/>
            </a:gdLst>
            <a:ahLst/>
            <a:cxnLst>
              <a:cxn ang="0">
                <a:pos x="T0" y="T1"/>
              </a:cxn>
              <a:cxn ang="0">
                <a:pos x="T2" y="T3"/>
              </a:cxn>
              <a:cxn ang="0">
                <a:pos x="T4" y="T5"/>
              </a:cxn>
            </a:cxnLst>
            <a:rect l="0" t="0" r="r" b="b"/>
            <a:pathLst>
              <a:path w="446" h="447">
                <a:moveTo>
                  <a:pt x="334" y="329"/>
                </a:moveTo>
                <a:cubicBezTo>
                  <a:pt x="334" y="329"/>
                  <a:pt x="446" y="46"/>
                  <a:pt x="29" y="0"/>
                </a:cubicBezTo>
                <a:cubicBezTo>
                  <a:pt x="29" y="0"/>
                  <a:pt x="0" y="447"/>
                  <a:pt x="334" y="329"/>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9">
            <a:extLst>
              <a:ext uri="{FF2B5EF4-FFF2-40B4-BE49-F238E27FC236}">
                <a16:creationId xmlns:a16="http://schemas.microsoft.com/office/drawing/2014/main" id="{C01727AE-7A7B-405D-8CFE-F5E2C7276BB2}"/>
              </a:ext>
            </a:extLst>
          </p:cNvPr>
          <p:cNvSpPr>
            <a:spLocks/>
          </p:cNvSpPr>
          <p:nvPr/>
        </p:nvSpPr>
        <p:spPr bwMode="auto">
          <a:xfrm>
            <a:off x="13484826" y="4777365"/>
            <a:ext cx="3249522" cy="3759869"/>
          </a:xfrm>
          <a:custGeom>
            <a:avLst/>
            <a:gdLst>
              <a:gd name="T0" fmla="*/ 10 w 516"/>
              <a:gd name="T1" fmla="*/ 321 h 600"/>
              <a:gd name="T2" fmla="*/ 516 w 516"/>
              <a:gd name="T3" fmla="*/ 158 h 600"/>
              <a:gd name="T4" fmla="*/ 10 w 516"/>
              <a:gd name="T5" fmla="*/ 321 h 600"/>
            </a:gdLst>
            <a:ahLst/>
            <a:cxnLst>
              <a:cxn ang="0">
                <a:pos x="T0" y="T1"/>
              </a:cxn>
              <a:cxn ang="0">
                <a:pos x="T2" y="T3"/>
              </a:cxn>
              <a:cxn ang="0">
                <a:pos x="T4" y="T5"/>
              </a:cxn>
            </a:cxnLst>
            <a:rect l="0" t="0" r="r" b="b"/>
            <a:pathLst>
              <a:path w="516" h="600">
                <a:moveTo>
                  <a:pt x="10" y="321"/>
                </a:moveTo>
                <a:cubicBezTo>
                  <a:pt x="10" y="321"/>
                  <a:pt x="0" y="0"/>
                  <a:pt x="516" y="158"/>
                </a:cubicBezTo>
                <a:cubicBezTo>
                  <a:pt x="516" y="158"/>
                  <a:pt x="218" y="600"/>
                  <a:pt x="10" y="321"/>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20">
            <a:extLst>
              <a:ext uri="{FF2B5EF4-FFF2-40B4-BE49-F238E27FC236}">
                <a16:creationId xmlns:a16="http://schemas.microsoft.com/office/drawing/2014/main" id="{6EE4911F-5C7A-469F-8F0B-2E5AF5E41E82}"/>
              </a:ext>
            </a:extLst>
          </p:cNvPr>
          <p:cNvSpPr>
            <a:spLocks/>
          </p:cNvSpPr>
          <p:nvPr/>
        </p:nvSpPr>
        <p:spPr bwMode="auto">
          <a:xfrm>
            <a:off x="12622933" y="2722701"/>
            <a:ext cx="1626578" cy="2042944"/>
          </a:xfrm>
          <a:custGeom>
            <a:avLst/>
            <a:gdLst>
              <a:gd name="T0" fmla="*/ 231 w 251"/>
              <a:gd name="T1" fmla="*/ 207 h 317"/>
              <a:gd name="T2" fmla="*/ 0 w 251"/>
              <a:gd name="T3" fmla="*/ 19 h 317"/>
              <a:gd name="T4" fmla="*/ 231 w 251"/>
              <a:gd name="T5" fmla="*/ 207 h 317"/>
            </a:gdLst>
            <a:ahLst/>
            <a:cxnLst>
              <a:cxn ang="0">
                <a:pos x="T0" y="T1"/>
              </a:cxn>
              <a:cxn ang="0">
                <a:pos x="T2" y="T3"/>
              </a:cxn>
              <a:cxn ang="0">
                <a:pos x="T4" y="T5"/>
              </a:cxn>
            </a:cxnLst>
            <a:rect l="0" t="0" r="r" b="b"/>
            <a:pathLst>
              <a:path w="251" h="317">
                <a:moveTo>
                  <a:pt x="231" y="207"/>
                </a:moveTo>
                <a:cubicBezTo>
                  <a:pt x="231" y="207"/>
                  <a:pt x="251" y="0"/>
                  <a:pt x="0" y="19"/>
                </a:cubicBezTo>
                <a:cubicBezTo>
                  <a:pt x="0" y="19"/>
                  <a:pt x="14" y="317"/>
                  <a:pt x="231" y="20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21">
            <a:extLst>
              <a:ext uri="{FF2B5EF4-FFF2-40B4-BE49-F238E27FC236}">
                <a16:creationId xmlns:a16="http://schemas.microsoft.com/office/drawing/2014/main" id="{B46235B6-ACF1-440A-A9A7-EF9FB55430F8}"/>
              </a:ext>
            </a:extLst>
          </p:cNvPr>
          <p:cNvSpPr>
            <a:spLocks/>
          </p:cNvSpPr>
          <p:nvPr/>
        </p:nvSpPr>
        <p:spPr bwMode="auto">
          <a:xfrm>
            <a:off x="13478346" y="1160633"/>
            <a:ext cx="1509930" cy="1594470"/>
          </a:xfrm>
          <a:custGeom>
            <a:avLst/>
            <a:gdLst>
              <a:gd name="T0" fmla="*/ 144 w 192"/>
              <a:gd name="T1" fmla="*/ 160 h 204"/>
              <a:gd name="T2" fmla="*/ 33 w 192"/>
              <a:gd name="T3" fmla="*/ 0 h 204"/>
              <a:gd name="T4" fmla="*/ 144 w 192"/>
              <a:gd name="T5" fmla="*/ 160 h 204"/>
            </a:gdLst>
            <a:ahLst/>
            <a:cxnLst>
              <a:cxn ang="0">
                <a:pos x="T0" y="T1"/>
              </a:cxn>
              <a:cxn ang="0">
                <a:pos x="T2" y="T3"/>
              </a:cxn>
              <a:cxn ang="0">
                <a:pos x="T4" y="T5"/>
              </a:cxn>
            </a:cxnLst>
            <a:rect l="0" t="0" r="r" b="b"/>
            <a:pathLst>
              <a:path w="192" h="204">
                <a:moveTo>
                  <a:pt x="144" y="160"/>
                </a:moveTo>
                <a:cubicBezTo>
                  <a:pt x="144" y="160"/>
                  <a:pt x="192" y="46"/>
                  <a:pt x="33" y="0"/>
                </a:cubicBezTo>
                <a:cubicBezTo>
                  <a:pt x="33" y="0"/>
                  <a:pt x="0" y="204"/>
                  <a:pt x="144" y="16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22">
            <a:extLst>
              <a:ext uri="{FF2B5EF4-FFF2-40B4-BE49-F238E27FC236}">
                <a16:creationId xmlns:a16="http://schemas.microsoft.com/office/drawing/2014/main" id="{870913D3-7B11-4240-BE8A-6BB5619E6498}"/>
              </a:ext>
            </a:extLst>
          </p:cNvPr>
          <p:cNvSpPr>
            <a:spLocks/>
          </p:cNvSpPr>
          <p:nvPr/>
        </p:nvSpPr>
        <p:spPr bwMode="auto">
          <a:xfrm>
            <a:off x="13828288" y="3244373"/>
            <a:ext cx="2342240" cy="2895115"/>
          </a:xfrm>
          <a:custGeom>
            <a:avLst/>
            <a:gdLst>
              <a:gd name="T0" fmla="*/ 0 w 372"/>
              <a:gd name="T1" fmla="*/ 263 h 462"/>
              <a:gd name="T2" fmla="*/ 372 w 372"/>
              <a:gd name="T3" fmla="*/ 116 h 462"/>
              <a:gd name="T4" fmla="*/ 0 w 372"/>
              <a:gd name="T5" fmla="*/ 263 h 462"/>
            </a:gdLst>
            <a:ahLst/>
            <a:cxnLst>
              <a:cxn ang="0">
                <a:pos x="T0" y="T1"/>
              </a:cxn>
              <a:cxn ang="0">
                <a:pos x="T2" y="T3"/>
              </a:cxn>
              <a:cxn ang="0">
                <a:pos x="T4" y="T5"/>
              </a:cxn>
            </a:cxnLst>
            <a:rect l="0" t="0" r="r" b="b"/>
            <a:pathLst>
              <a:path w="372" h="462">
                <a:moveTo>
                  <a:pt x="0" y="263"/>
                </a:moveTo>
                <a:cubicBezTo>
                  <a:pt x="0" y="263"/>
                  <a:pt x="52" y="0"/>
                  <a:pt x="372" y="116"/>
                </a:cubicBezTo>
                <a:cubicBezTo>
                  <a:pt x="372" y="116"/>
                  <a:pt x="186" y="462"/>
                  <a:pt x="0" y="26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23">
            <a:extLst>
              <a:ext uri="{FF2B5EF4-FFF2-40B4-BE49-F238E27FC236}">
                <a16:creationId xmlns:a16="http://schemas.microsoft.com/office/drawing/2014/main" id="{014FD986-7DBD-41AE-BD5E-17BAAD10ACBB}"/>
              </a:ext>
            </a:extLst>
          </p:cNvPr>
          <p:cNvSpPr>
            <a:spLocks/>
          </p:cNvSpPr>
          <p:nvPr/>
        </p:nvSpPr>
        <p:spPr bwMode="auto">
          <a:xfrm>
            <a:off x="14346718" y="2317676"/>
            <a:ext cx="1618480" cy="1804789"/>
          </a:xfrm>
          <a:custGeom>
            <a:avLst/>
            <a:gdLst>
              <a:gd name="T0" fmla="*/ 0 w 250"/>
              <a:gd name="T1" fmla="*/ 153 h 280"/>
              <a:gd name="T2" fmla="*/ 250 w 250"/>
              <a:gd name="T3" fmla="*/ 58 h 280"/>
              <a:gd name="T4" fmla="*/ 0 w 250"/>
              <a:gd name="T5" fmla="*/ 153 h 280"/>
            </a:gdLst>
            <a:ahLst/>
            <a:cxnLst>
              <a:cxn ang="0">
                <a:pos x="T0" y="T1"/>
              </a:cxn>
              <a:cxn ang="0">
                <a:pos x="T2" y="T3"/>
              </a:cxn>
              <a:cxn ang="0">
                <a:pos x="T4" y="T5"/>
              </a:cxn>
            </a:cxnLst>
            <a:rect l="0" t="0" r="r" b="b"/>
            <a:pathLst>
              <a:path w="250" h="280">
                <a:moveTo>
                  <a:pt x="0" y="153"/>
                </a:moveTo>
                <a:cubicBezTo>
                  <a:pt x="0" y="153"/>
                  <a:pt x="11" y="0"/>
                  <a:pt x="250" y="58"/>
                </a:cubicBezTo>
                <a:cubicBezTo>
                  <a:pt x="250" y="58"/>
                  <a:pt x="153" y="280"/>
                  <a:pt x="0" y="15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5">
            <a:extLst>
              <a:ext uri="{FF2B5EF4-FFF2-40B4-BE49-F238E27FC236}">
                <a16:creationId xmlns:a16="http://schemas.microsoft.com/office/drawing/2014/main" id="{BC75C7B2-9B90-4CFA-AEF7-95A2BC0E6BBC}"/>
              </a:ext>
            </a:extLst>
          </p:cNvPr>
          <p:cNvSpPr>
            <a:spLocks/>
          </p:cNvSpPr>
          <p:nvPr/>
        </p:nvSpPr>
        <p:spPr bwMode="auto">
          <a:xfrm>
            <a:off x="14945207" y="1285673"/>
            <a:ext cx="1100049" cy="1451896"/>
          </a:xfrm>
          <a:custGeom>
            <a:avLst/>
            <a:gdLst>
              <a:gd name="T0" fmla="*/ 0 w 130"/>
              <a:gd name="T1" fmla="*/ 83 h 172"/>
              <a:gd name="T2" fmla="*/ 130 w 130"/>
              <a:gd name="T3" fmla="*/ 51 h 172"/>
              <a:gd name="T4" fmla="*/ 0 w 130"/>
              <a:gd name="T5" fmla="*/ 83 h 172"/>
            </a:gdLst>
            <a:ahLst/>
            <a:cxnLst>
              <a:cxn ang="0">
                <a:pos x="T0" y="T1"/>
              </a:cxn>
              <a:cxn ang="0">
                <a:pos x="T2" y="T3"/>
              </a:cxn>
              <a:cxn ang="0">
                <a:pos x="T4" y="T5"/>
              </a:cxn>
            </a:cxnLst>
            <a:rect l="0" t="0" r="r" b="b"/>
            <a:pathLst>
              <a:path w="130" h="172">
                <a:moveTo>
                  <a:pt x="0" y="83"/>
                </a:moveTo>
                <a:cubicBezTo>
                  <a:pt x="0" y="83"/>
                  <a:pt x="33" y="0"/>
                  <a:pt x="130" y="51"/>
                </a:cubicBezTo>
                <a:cubicBezTo>
                  <a:pt x="130" y="51"/>
                  <a:pt x="65" y="172"/>
                  <a:pt x="0" y="8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6">
            <a:extLst>
              <a:ext uri="{FF2B5EF4-FFF2-40B4-BE49-F238E27FC236}">
                <a16:creationId xmlns:a16="http://schemas.microsoft.com/office/drawing/2014/main" id="{71F042B3-C2E0-4612-83C1-74FD80155134}"/>
              </a:ext>
            </a:extLst>
          </p:cNvPr>
          <p:cNvSpPr>
            <a:spLocks/>
          </p:cNvSpPr>
          <p:nvPr/>
        </p:nvSpPr>
        <p:spPr bwMode="auto">
          <a:xfrm>
            <a:off x="14593420" y="690170"/>
            <a:ext cx="918147" cy="751033"/>
          </a:xfrm>
          <a:custGeom>
            <a:avLst/>
            <a:gdLst>
              <a:gd name="T0" fmla="*/ 73 w 117"/>
              <a:gd name="T1" fmla="*/ 90 h 96"/>
              <a:gd name="T2" fmla="*/ 38 w 117"/>
              <a:gd name="T3" fmla="*/ 0 h 96"/>
              <a:gd name="T4" fmla="*/ 73 w 117"/>
              <a:gd name="T5" fmla="*/ 90 h 96"/>
            </a:gdLst>
            <a:ahLst/>
            <a:cxnLst>
              <a:cxn ang="0">
                <a:pos x="T0" y="T1"/>
              </a:cxn>
              <a:cxn ang="0">
                <a:pos x="T2" y="T3"/>
              </a:cxn>
              <a:cxn ang="0">
                <a:pos x="T4" y="T5"/>
              </a:cxn>
            </a:cxnLst>
            <a:rect l="0" t="0" r="r" b="b"/>
            <a:pathLst>
              <a:path w="117" h="96">
                <a:moveTo>
                  <a:pt x="73" y="90"/>
                </a:moveTo>
                <a:cubicBezTo>
                  <a:pt x="73" y="90"/>
                  <a:pt x="117" y="43"/>
                  <a:pt x="38" y="0"/>
                </a:cubicBezTo>
                <a:cubicBezTo>
                  <a:pt x="38" y="0"/>
                  <a:pt x="0" y="96"/>
                  <a:pt x="73" y="9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Subtitle 2">
            <a:extLst>
              <a:ext uri="{FF2B5EF4-FFF2-40B4-BE49-F238E27FC236}">
                <a16:creationId xmlns:a16="http://schemas.microsoft.com/office/drawing/2014/main" id="{AF18D43E-5449-46ED-A191-626FDFB5CD48}"/>
              </a:ext>
            </a:extLst>
          </p:cNvPr>
          <p:cNvSpPr txBox="1">
            <a:spLocks/>
          </p:cNvSpPr>
          <p:nvPr/>
        </p:nvSpPr>
        <p:spPr>
          <a:xfrm>
            <a:off x="5668765" y="1965512"/>
            <a:ext cx="4194664" cy="1031501"/>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tx2"/>
                </a:solidFill>
              </a:rPr>
              <a:t>There comes a nice little fluffer. This piece of canvas is your world. </a:t>
            </a:r>
          </a:p>
        </p:txBody>
      </p:sp>
      <p:sp>
        <p:nvSpPr>
          <p:cNvPr id="77" name="Subtitle 2">
            <a:extLst>
              <a:ext uri="{FF2B5EF4-FFF2-40B4-BE49-F238E27FC236}">
                <a16:creationId xmlns:a16="http://schemas.microsoft.com/office/drawing/2014/main" id="{932F8658-0B67-4181-ACB5-480D13A0EE58}"/>
              </a:ext>
            </a:extLst>
          </p:cNvPr>
          <p:cNvSpPr txBox="1">
            <a:spLocks/>
          </p:cNvSpPr>
          <p:nvPr/>
        </p:nvSpPr>
        <p:spPr>
          <a:xfrm>
            <a:off x="5668764" y="857292"/>
            <a:ext cx="2150923" cy="48934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2800" b="1" dirty="0">
                <a:solidFill>
                  <a:schemeClr val="tx2"/>
                </a:solidFill>
              </a:rPr>
              <a:t>12%</a:t>
            </a:r>
            <a:endParaRPr lang="en-US" sz="2800" dirty="0">
              <a:solidFill>
                <a:schemeClr val="tx2"/>
              </a:solidFill>
            </a:endParaRPr>
          </a:p>
        </p:txBody>
      </p:sp>
      <p:sp>
        <p:nvSpPr>
          <p:cNvPr id="78" name="Subtitle 2">
            <a:extLst>
              <a:ext uri="{FF2B5EF4-FFF2-40B4-BE49-F238E27FC236}">
                <a16:creationId xmlns:a16="http://schemas.microsoft.com/office/drawing/2014/main" id="{516EC8F0-6DF6-418C-B99F-A1A10C8C5D57}"/>
              </a:ext>
            </a:extLst>
          </p:cNvPr>
          <p:cNvSpPr txBox="1">
            <a:spLocks/>
          </p:cNvSpPr>
          <p:nvPr/>
        </p:nvSpPr>
        <p:spPr>
          <a:xfrm>
            <a:off x="5668764" y="1317842"/>
            <a:ext cx="4416743" cy="588787"/>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3200" b="1" dirty="0">
                <a:solidFill>
                  <a:schemeClr val="tx2"/>
                </a:solidFill>
                <a:latin typeface="+mj-lt"/>
              </a:rPr>
              <a:t>Happy Clients</a:t>
            </a:r>
          </a:p>
        </p:txBody>
      </p:sp>
      <p:cxnSp>
        <p:nvCxnSpPr>
          <p:cNvPr id="87" name="Straight Connector 86">
            <a:extLst>
              <a:ext uri="{FF2B5EF4-FFF2-40B4-BE49-F238E27FC236}">
                <a16:creationId xmlns:a16="http://schemas.microsoft.com/office/drawing/2014/main" id="{03880839-3508-4EDD-B313-A5927899B329}"/>
              </a:ext>
            </a:extLst>
          </p:cNvPr>
          <p:cNvCxnSpPr>
            <a:cxnSpLocks/>
          </p:cNvCxnSpPr>
          <p:nvPr/>
        </p:nvCxnSpPr>
        <p:spPr>
          <a:xfrm flipH="1">
            <a:off x="10438617" y="1317842"/>
            <a:ext cx="2649787"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96" name="Oval 95">
            <a:extLst>
              <a:ext uri="{FF2B5EF4-FFF2-40B4-BE49-F238E27FC236}">
                <a16:creationId xmlns:a16="http://schemas.microsoft.com/office/drawing/2014/main" id="{4B0EC81F-A400-497D-8A34-BE4FB13908A6}"/>
              </a:ext>
            </a:extLst>
          </p:cNvPr>
          <p:cNvSpPr/>
          <p:nvPr/>
        </p:nvSpPr>
        <p:spPr>
          <a:xfrm>
            <a:off x="10267941" y="1154240"/>
            <a:ext cx="354312" cy="354312"/>
          </a:xfrm>
          <a:prstGeom prst="ellipse">
            <a:avLst/>
          </a:prstGeom>
          <a:solidFill>
            <a:schemeClr val="tx2"/>
          </a:solidFill>
          <a:ln w="762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Rounded Corners 103">
            <a:extLst>
              <a:ext uri="{FF2B5EF4-FFF2-40B4-BE49-F238E27FC236}">
                <a16:creationId xmlns:a16="http://schemas.microsoft.com/office/drawing/2014/main" id="{357557A1-0FF7-4C4C-95C8-FAFC918306F2}"/>
              </a:ext>
            </a:extLst>
          </p:cNvPr>
          <p:cNvSpPr/>
          <p:nvPr/>
        </p:nvSpPr>
        <p:spPr>
          <a:xfrm>
            <a:off x="5251398" y="3749174"/>
            <a:ext cx="5182432" cy="2714838"/>
          </a:xfrm>
          <a:prstGeom prst="roundRect">
            <a:avLst>
              <a:gd name="adj" fmla="val 641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Subtitle 2">
            <a:extLst>
              <a:ext uri="{FF2B5EF4-FFF2-40B4-BE49-F238E27FC236}">
                <a16:creationId xmlns:a16="http://schemas.microsoft.com/office/drawing/2014/main" id="{A3FDD170-87EE-4E23-81D2-7B8E453C2039}"/>
              </a:ext>
            </a:extLst>
          </p:cNvPr>
          <p:cNvSpPr txBox="1">
            <a:spLocks/>
          </p:cNvSpPr>
          <p:nvPr/>
        </p:nvSpPr>
        <p:spPr>
          <a:xfrm>
            <a:off x="5663978" y="5184848"/>
            <a:ext cx="4194664" cy="1031501"/>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tx2"/>
                </a:solidFill>
              </a:rPr>
              <a:t>There comes a nice little fluffer. This piece of canvas is your world. </a:t>
            </a:r>
          </a:p>
        </p:txBody>
      </p:sp>
      <p:sp>
        <p:nvSpPr>
          <p:cNvPr id="106" name="Subtitle 2">
            <a:extLst>
              <a:ext uri="{FF2B5EF4-FFF2-40B4-BE49-F238E27FC236}">
                <a16:creationId xmlns:a16="http://schemas.microsoft.com/office/drawing/2014/main" id="{DEA759ED-0AC6-4DA1-9D4C-BCBB980B4608}"/>
              </a:ext>
            </a:extLst>
          </p:cNvPr>
          <p:cNvSpPr txBox="1">
            <a:spLocks/>
          </p:cNvSpPr>
          <p:nvPr/>
        </p:nvSpPr>
        <p:spPr>
          <a:xfrm>
            <a:off x="5663977" y="4076628"/>
            <a:ext cx="2150923" cy="48934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2800" b="1" dirty="0">
                <a:solidFill>
                  <a:schemeClr val="tx2"/>
                </a:solidFill>
              </a:rPr>
              <a:t>75%</a:t>
            </a:r>
            <a:endParaRPr lang="en-US" sz="2800" dirty="0">
              <a:solidFill>
                <a:schemeClr val="tx2"/>
              </a:solidFill>
            </a:endParaRPr>
          </a:p>
        </p:txBody>
      </p:sp>
      <p:sp>
        <p:nvSpPr>
          <p:cNvPr id="107" name="Subtitle 2">
            <a:extLst>
              <a:ext uri="{FF2B5EF4-FFF2-40B4-BE49-F238E27FC236}">
                <a16:creationId xmlns:a16="http://schemas.microsoft.com/office/drawing/2014/main" id="{41421770-F756-4351-91BD-EF945C99A5BF}"/>
              </a:ext>
            </a:extLst>
          </p:cNvPr>
          <p:cNvSpPr txBox="1">
            <a:spLocks/>
          </p:cNvSpPr>
          <p:nvPr/>
        </p:nvSpPr>
        <p:spPr>
          <a:xfrm>
            <a:off x="5663977" y="4537178"/>
            <a:ext cx="4416743" cy="588787"/>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3200" b="1" dirty="0">
                <a:solidFill>
                  <a:schemeClr val="tx2"/>
                </a:solidFill>
                <a:latin typeface="+mj-lt"/>
              </a:rPr>
              <a:t>Happy Clients</a:t>
            </a:r>
          </a:p>
        </p:txBody>
      </p:sp>
      <p:cxnSp>
        <p:nvCxnSpPr>
          <p:cNvPr id="108" name="Straight Connector 107">
            <a:extLst>
              <a:ext uri="{FF2B5EF4-FFF2-40B4-BE49-F238E27FC236}">
                <a16:creationId xmlns:a16="http://schemas.microsoft.com/office/drawing/2014/main" id="{EF40CCED-B3FF-4994-9192-E628C8914DA7}"/>
              </a:ext>
            </a:extLst>
          </p:cNvPr>
          <p:cNvCxnSpPr>
            <a:cxnSpLocks/>
          </p:cNvCxnSpPr>
          <p:nvPr/>
        </p:nvCxnSpPr>
        <p:spPr>
          <a:xfrm flipH="1">
            <a:off x="10433831" y="5068689"/>
            <a:ext cx="972407"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09" name="Oval 108">
            <a:extLst>
              <a:ext uri="{FF2B5EF4-FFF2-40B4-BE49-F238E27FC236}">
                <a16:creationId xmlns:a16="http://schemas.microsoft.com/office/drawing/2014/main" id="{97C3417B-6C36-4DAF-9AB5-86E76E6F0687}"/>
              </a:ext>
            </a:extLst>
          </p:cNvPr>
          <p:cNvSpPr/>
          <p:nvPr/>
        </p:nvSpPr>
        <p:spPr>
          <a:xfrm>
            <a:off x="10263154" y="4905087"/>
            <a:ext cx="354312" cy="354312"/>
          </a:xfrm>
          <a:prstGeom prst="ellipse">
            <a:avLst/>
          </a:prstGeom>
          <a:solidFill>
            <a:schemeClr val="tx2"/>
          </a:solidFill>
          <a:ln w="762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Rounded Corners 109">
            <a:extLst>
              <a:ext uri="{FF2B5EF4-FFF2-40B4-BE49-F238E27FC236}">
                <a16:creationId xmlns:a16="http://schemas.microsoft.com/office/drawing/2014/main" id="{4AC691E8-41B0-4B06-92D0-502EB1854E23}"/>
              </a:ext>
            </a:extLst>
          </p:cNvPr>
          <p:cNvSpPr/>
          <p:nvPr/>
        </p:nvSpPr>
        <p:spPr>
          <a:xfrm>
            <a:off x="5251398" y="7082558"/>
            <a:ext cx="5182432" cy="2714838"/>
          </a:xfrm>
          <a:prstGeom prst="roundRect">
            <a:avLst>
              <a:gd name="adj" fmla="val 641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Subtitle 2">
            <a:extLst>
              <a:ext uri="{FF2B5EF4-FFF2-40B4-BE49-F238E27FC236}">
                <a16:creationId xmlns:a16="http://schemas.microsoft.com/office/drawing/2014/main" id="{F8F30889-67EF-4418-823B-1DA9B7597709}"/>
              </a:ext>
            </a:extLst>
          </p:cNvPr>
          <p:cNvSpPr txBox="1">
            <a:spLocks/>
          </p:cNvSpPr>
          <p:nvPr/>
        </p:nvSpPr>
        <p:spPr>
          <a:xfrm>
            <a:off x="5663978" y="8518232"/>
            <a:ext cx="4194664" cy="1031501"/>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tx2"/>
                </a:solidFill>
              </a:rPr>
              <a:t>There comes a nice little fluffer. This piece of canvas is your world. </a:t>
            </a:r>
          </a:p>
        </p:txBody>
      </p:sp>
      <p:sp>
        <p:nvSpPr>
          <p:cNvPr id="112" name="Subtitle 2">
            <a:extLst>
              <a:ext uri="{FF2B5EF4-FFF2-40B4-BE49-F238E27FC236}">
                <a16:creationId xmlns:a16="http://schemas.microsoft.com/office/drawing/2014/main" id="{198CDAE9-F07C-41BE-8E52-C3BA2DDC5417}"/>
              </a:ext>
            </a:extLst>
          </p:cNvPr>
          <p:cNvSpPr txBox="1">
            <a:spLocks/>
          </p:cNvSpPr>
          <p:nvPr/>
        </p:nvSpPr>
        <p:spPr>
          <a:xfrm>
            <a:off x="5663977" y="7410012"/>
            <a:ext cx="2150923" cy="48934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2800" b="1" dirty="0">
                <a:solidFill>
                  <a:schemeClr val="tx2"/>
                </a:solidFill>
              </a:rPr>
              <a:t>100</a:t>
            </a:r>
            <a:r>
              <a:rPr lang="en-US" sz="2800" dirty="0">
                <a:solidFill>
                  <a:schemeClr val="tx2"/>
                </a:solidFill>
              </a:rPr>
              <a:t>%</a:t>
            </a:r>
          </a:p>
        </p:txBody>
      </p:sp>
      <p:sp>
        <p:nvSpPr>
          <p:cNvPr id="113" name="Subtitle 2">
            <a:extLst>
              <a:ext uri="{FF2B5EF4-FFF2-40B4-BE49-F238E27FC236}">
                <a16:creationId xmlns:a16="http://schemas.microsoft.com/office/drawing/2014/main" id="{DC9EB5BA-D7AF-4CEB-BF03-1C9690C99FB4}"/>
              </a:ext>
            </a:extLst>
          </p:cNvPr>
          <p:cNvSpPr txBox="1">
            <a:spLocks/>
          </p:cNvSpPr>
          <p:nvPr/>
        </p:nvSpPr>
        <p:spPr>
          <a:xfrm>
            <a:off x="5663977" y="7870562"/>
            <a:ext cx="4416743" cy="588787"/>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3200" b="1" dirty="0">
                <a:solidFill>
                  <a:schemeClr val="tx2"/>
                </a:solidFill>
                <a:latin typeface="+mj-lt"/>
              </a:rPr>
              <a:t>Happy Clients</a:t>
            </a:r>
          </a:p>
        </p:txBody>
      </p:sp>
      <p:sp>
        <p:nvSpPr>
          <p:cNvPr id="54" name="Freeform 24">
            <a:extLst>
              <a:ext uri="{FF2B5EF4-FFF2-40B4-BE49-F238E27FC236}">
                <a16:creationId xmlns:a16="http://schemas.microsoft.com/office/drawing/2014/main" id="{5F99EEE3-9930-4F05-BACF-723A68BFB489}"/>
              </a:ext>
            </a:extLst>
          </p:cNvPr>
          <p:cNvSpPr>
            <a:spLocks/>
          </p:cNvSpPr>
          <p:nvPr/>
        </p:nvSpPr>
        <p:spPr bwMode="auto">
          <a:xfrm>
            <a:off x="9582214" y="5853354"/>
            <a:ext cx="3980375" cy="4744285"/>
          </a:xfrm>
          <a:custGeom>
            <a:avLst/>
            <a:gdLst>
              <a:gd name="T0" fmla="*/ 0 w 520"/>
              <a:gd name="T1" fmla="*/ 186 h 623"/>
              <a:gd name="T2" fmla="*/ 520 w 520"/>
              <a:gd name="T3" fmla="*/ 264 h 623"/>
              <a:gd name="T4" fmla="*/ 0 w 520"/>
              <a:gd name="T5" fmla="*/ 186 h 623"/>
            </a:gdLst>
            <a:ahLst/>
            <a:cxnLst>
              <a:cxn ang="0">
                <a:pos x="T0" y="T1"/>
              </a:cxn>
              <a:cxn ang="0">
                <a:pos x="T2" y="T3"/>
              </a:cxn>
              <a:cxn ang="0">
                <a:pos x="T4" y="T5"/>
              </a:cxn>
            </a:cxnLst>
            <a:rect l="0" t="0" r="r" b="b"/>
            <a:pathLst>
              <a:path w="520" h="623">
                <a:moveTo>
                  <a:pt x="0" y="186"/>
                </a:moveTo>
                <a:cubicBezTo>
                  <a:pt x="0" y="186"/>
                  <a:pt x="358" y="623"/>
                  <a:pt x="520" y="264"/>
                </a:cubicBezTo>
                <a:cubicBezTo>
                  <a:pt x="520" y="264"/>
                  <a:pt x="416" y="0"/>
                  <a:pt x="0" y="186"/>
                </a:cubicBezTo>
                <a:close/>
              </a:path>
            </a:pathLst>
          </a:custGeom>
          <a:solidFill>
            <a:schemeClr val="tx2"/>
          </a:solidFill>
          <a:ln w="127000">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a:p>
        </p:txBody>
      </p:sp>
      <p:sp>
        <p:nvSpPr>
          <p:cNvPr id="57" name="Freeform 27">
            <a:extLst>
              <a:ext uri="{FF2B5EF4-FFF2-40B4-BE49-F238E27FC236}">
                <a16:creationId xmlns:a16="http://schemas.microsoft.com/office/drawing/2014/main" id="{6227938A-DE49-487A-875E-66DF13120DCD}"/>
              </a:ext>
            </a:extLst>
          </p:cNvPr>
          <p:cNvSpPr>
            <a:spLocks/>
          </p:cNvSpPr>
          <p:nvPr/>
        </p:nvSpPr>
        <p:spPr bwMode="auto">
          <a:xfrm>
            <a:off x="13316334" y="951933"/>
            <a:ext cx="2182273" cy="9859918"/>
          </a:xfrm>
          <a:custGeom>
            <a:avLst/>
            <a:gdLst>
              <a:gd name="T0" fmla="*/ 304 w 337"/>
              <a:gd name="T1" fmla="*/ 58 h 1530"/>
              <a:gd name="T2" fmla="*/ 268 w 337"/>
              <a:gd name="T3" fmla="*/ 125 h 1530"/>
              <a:gd name="T4" fmla="*/ 226 w 337"/>
              <a:gd name="T5" fmla="*/ 214 h 1530"/>
              <a:gd name="T6" fmla="*/ 198 w 337"/>
              <a:gd name="T7" fmla="*/ 280 h 1530"/>
              <a:gd name="T8" fmla="*/ 182 w 337"/>
              <a:gd name="T9" fmla="*/ 323 h 1530"/>
              <a:gd name="T10" fmla="*/ 161 w 337"/>
              <a:gd name="T11" fmla="*/ 383 h 1530"/>
              <a:gd name="T12" fmla="*/ 145 w 337"/>
              <a:gd name="T13" fmla="*/ 430 h 1530"/>
              <a:gd name="T14" fmla="*/ 121 w 337"/>
              <a:gd name="T15" fmla="*/ 512 h 1530"/>
              <a:gd name="T16" fmla="*/ 90 w 337"/>
              <a:gd name="T17" fmla="*/ 651 h 1530"/>
              <a:gd name="T18" fmla="*/ 78 w 337"/>
              <a:gd name="T19" fmla="*/ 722 h 1530"/>
              <a:gd name="T20" fmla="*/ 72 w 337"/>
              <a:gd name="T21" fmla="*/ 757 h 1530"/>
              <a:gd name="T22" fmla="*/ 66 w 337"/>
              <a:gd name="T23" fmla="*/ 811 h 1530"/>
              <a:gd name="T24" fmla="*/ 61 w 337"/>
              <a:gd name="T25" fmla="*/ 864 h 1530"/>
              <a:gd name="T26" fmla="*/ 57 w 337"/>
              <a:gd name="T27" fmla="*/ 934 h 1530"/>
              <a:gd name="T28" fmla="*/ 55 w 337"/>
              <a:gd name="T29" fmla="*/ 1035 h 1530"/>
              <a:gd name="T30" fmla="*/ 59 w 337"/>
              <a:gd name="T31" fmla="*/ 1131 h 1530"/>
              <a:gd name="T32" fmla="*/ 66 w 337"/>
              <a:gd name="T33" fmla="*/ 1205 h 1530"/>
              <a:gd name="T34" fmla="*/ 66 w 337"/>
              <a:gd name="T35" fmla="*/ 1210 h 1530"/>
              <a:gd name="T36" fmla="*/ 66 w 337"/>
              <a:gd name="T37" fmla="*/ 1210 h 1530"/>
              <a:gd name="T38" fmla="*/ 67 w 337"/>
              <a:gd name="T39" fmla="*/ 1218 h 1530"/>
              <a:gd name="T40" fmla="*/ 75 w 337"/>
              <a:gd name="T41" fmla="*/ 1272 h 1530"/>
              <a:gd name="T42" fmla="*/ 77 w 337"/>
              <a:gd name="T43" fmla="*/ 1284 h 1530"/>
              <a:gd name="T44" fmla="*/ 88 w 337"/>
              <a:gd name="T45" fmla="*/ 1340 h 1530"/>
              <a:gd name="T46" fmla="*/ 107 w 337"/>
              <a:gd name="T47" fmla="*/ 1412 h 1530"/>
              <a:gd name="T48" fmla="*/ 127 w 337"/>
              <a:gd name="T49" fmla="*/ 1476 h 1530"/>
              <a:gd name="T50" fmla="*/ 54 w 337"/>
              <a:gd name="T51" fmla="*/ 1499 h 1530"/>
              <a:gd name="T52" fmla="*/ 36 w 337"/>
              <a:gd name="T53" fmla="*/ 1431 h 1530"/>
              <a:gd name="T54" fmla="*/ 20 w 337"/>
              <a:gd name="T55" fmla="*/ 1354 h 1530"/>
              <a:gd name="T56" fmla="*/ 11 w 337"/>
              <a:gd name="T57" fmla="*/ 1293 h 1530"/>
              <a:gd name="T58" fmla="*/ 10 w 337"/>
              <a:gd name="T59" fmla="*/ 1280 h 1530"/>
              <a:gd name="T60" fmla="*/ 5 w 337"/>
              <a:gd name="T61" fmla="*/ 1225 h 1530"/>
              <a:gd name="T62" fmla="*/ 4 w 337"/>
              <a:gd name="T63" fmla="*/ 1216 h 1530"/>
              <a:gd name="T64" fmla="*/ 4 w 337"/>
              <a:gd name="T65" fmla="*/ 1214 h 1530"/>
              <a:gd name="T66" fmla="*/ 3 w 337"/>
              <a:gd name="T67" fmla="*/ 1195 h 1530"/>
              <a:gd name="T68" fmla="*/ 1 w 337"/>
              <a:gd name="T69" fmla="*/ 1068 h 1530"/>
              <a:gd name="T70" fmla="*/ 3 w 337"/>
              <a:gd name="T71" fmla="*/ 1000 h 1530"/>
              <a:gd name="T72" fmla="*/ 12 w 337"/>
              <a:gd name="T73" fmla="*/ 895 h 1530"/>
              <a:gd name="T74" fmla="*/ 21 w 337"/>
              <a:gd name="T75" fmla="*/ 823 h 1530"/>
              <a:gd name="T76" fmla="*/ 27 w 337"/>
              <a:gd name="T77" fmla="*/ 787 h 1530"/>
              <a:gd name="T78" fmla="*/ 36 w 337"/>
              <a:gd name="T79" fmla="*/ 733 h 1530"/>
              <a:gd name="T80" fmla="*/ 48 w 337"/>
              <a:gd name="T81" fmla="*/ 679 h 1530"/>
              <a:gd name="T82" fmla="*/ 74 w 337"/>
              <a:gd name="T83" fmla="*/ 573 h 1530"/>
              <a:gd name="T84" fmla="*/ 117 w 337"/>
              <a:gd name="T85" fmla="*/ 439 h 1530"/>
              <a:gd name="T86" fmla="*/ 129 w 337"/>
              <a:gd name="T87" fmla="*/ 407 h 1530"/>
              <a:gd name="T88" fmla="*/ 153 w 337"/>
              <a:gd name="T89" fmla="*/ 345 h 1530"/>
              <a:gd name="T90" fmla="*/ 178 w 337"/>
              <a:gd name="T91" fmla="*/ 288 h 1530"/>
              <a:gd name="T92" fmla="*/ 190 w 337"/>
              <a:gd name="T93" fmla="*/ 261 h 1530"/>
              <a:gd name="T94" fmla="*/ 240 w 337"/>
              <a:gd name="T95" fmla="*/ 163 h 1530"/>
              <a:gd name="T96" fmla="*/ 283 w 337"/>
              <a:gd name="T97" fmla="*/ 86 h 1530"/>
              <a:gd name="T98" fmla="*/ 337 w 337"/>
              <a:gd name="T9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7" h="1530">
                <a:moveTo>
                  <a:pt x="337" y="0"/>
                </a:moveTo>
                <a:cubicBezTo>
                  <a:pt x="337" y="0"/>
                  <a:pt x="325" y="21"/>
                  <a:pt x="304" y="58"/>
                </a:cubicBezTo>
                <a:cubicBezTo>
                  <a:pt x="299" y="67"/>
                  <a:pt x="293" y="77"/>
                  <a:pt x="287" y="88"/>
                </a:cubicBezTo>
                <a:cubicBezTo>
                  <a:pt x="282" y="100"/>
                  <a:pt x="275" y="112"/>
                  <a:pt x="268" y="125"/>
                </a:cubicBezTo>
                <a:cubicBezTo>
                  <a:pt x="261" y="138"/>
                  <a:pt x="255" y="152"/>
                  <a:pt x="248" y="167"/>
                </a:cubicBezTo>
                <a:cubicBezTo>
                  <a:pt x="241" y="182"/>
                  <a:pt x="233" y="198"/>
                  <a:pt x="226" y="214"/>
                </a:cubicBezTo>
                <a:cubicBezTo>
                  <a:pt x="219" y="231"/>
                  <a:pt x="212" y="249"/>
                  <a:pt x="204" y="267"/>
                </a:cubicBezTo>
                <a:cubicBezTo>
                  <a:pt x="202" y="271"/>
                  <a:pt x="200" y="276"/>
                  <a:pt x="198" y="280"/>
                </a:cubicBezTo>
                <a:cubicBezTo>
                  <a:pt x="196" y="285"/>
                  <a:pt x="195" y="289"/>
                  <a:pt x="193" y="294"/>
                </a:cubicBezTo>
                <a:cubicBezTo>
                  <a:pt x="189" y="304"/>
                  <a:pt x="186" y="313"/>
                  <a:pt x="182" y="323"/>
                </a:cubicBezTo>
                <a:cubicBezTo>
                  <a:pt x="178" y="333"/>
                  <a:pt x="175" y="342"/>
                  <a:pt x="171" y="352"/>
                </a:cubicBezTo>
                <a:cubicBezTo>
                  <a:pt x="167" y="362"/>
                  <a:pt x="164" y="373"/>
                  <a:pt x="161" y="383"/>
                </a:cubicBezTo>
                <a:cubicBezTo>
                  <a:pt x="157" y="393"/>
                  <a:pt x="154" y="404"/>
                  <a:pt x="150" y="414"/>
                </a:cubicBezTo>
                <a:cubicBezTo>
                  <a:pt x="148" y="419"/>
                  <a:pt x="147" y="425"/>
                  <a:pt x="145" y="430"/>
                </a:cubicBezTo>
                <a:cubicBezTo>
                  <a:pt x="143" y="435"/>
                  <a:pt x="142" y="441"/>
                  <a:pt x="140" y="446"/>
                </a:cubicBezTo>
                <a:cubicBezTo>
                  <a:pt x="134" y="468"/>
                  <a:pt x="127" y="490"/>
                  <a:pt x="121" y="512"/>
                </a:cubicBezTo>
                <a:cubicBezTo>
                  <a:pt x="116" y="535"/>
                  <a:pt x="110" y="558"/>
                  <a:pt x="104" y="581"/>
                </a:cubicBezTo>
                <a:cubicBezTo>
                  <a:pt x="99" y="604"/>
                  <a:pt x="95" y="627"/>
                  <a:pt x="90" y="651"/>
                </a:cubicBezTo>
                <a:cubicBezTo>
                  <a:pt x="87" y="662"/>
                  <a:pt x="85" y="674"/>
                  <a:pt x="83" y="686"/>
                </a:cubicBezTo>
                <a:cubicBezTo>
                  <a:pt x="82" y="698"/>
                  <a:pt x="80" y="710"/>
                  <a:pt x="78" y="722"/>
                </a:cubicBezTo>
                <a:cubicBezTo>
                  <a:pt x="75" y="739"/>
                  <a:pt x="75" y="739"/>
                  <a:pt x="75" y="739"/>
                </a:cubicBezTo>
                <a:cubicBezTo>
                  <a:pt x="74" y="745"/>
                  <a:pt x="73" y="751"/>
                  <a:pt x="72" y="757"/>
                </a:cubicBezTo>
                <a:cubicBezTo>
                  <a:pt x="71" y="769"/>
                  <a:pt x="70" y="781"/>
                  <a:pt x="68" y="793"/>
                </a:cubicBezTo>
                <a:cubicBezTo>
                  <a:pt x="67" y="799"/>
                  <a:pt x="67" y="805"/>
                  <a:pt x="66" y="811"/>
                </a:cubicBezTo>
                <a:cubicBezTo>
                  <a:pt x="65" y="817"/>
                  <a:pt x="64" y="823"/>
                  <a:pt x="64" y="828"/>
                </a:cubicBezTo>
                <a:cubicBezTo>
                  <a:pt x="63" y="840"/>
                  <a:pt x="62" y="852"/>
                  <a:pt x="61" y="864"/>
                </a:cubicBezTo>
                <a:cubicBezTo>
                  <a:pt x="60" y="876"/>
                  <a:pt x="59" y="887"/>
                  <a:pt x="58" y="899"/>
                </a:cubicBezTo>
                <a:cubicBezTo>
                  <a:pt x="58" y="911"/>
                  <a:pt x="57" y="922"/>
                  <a:pt x="57" y="934"/>
                </a:cubicBezTo>
                <a:cubicBezTo>
                  <a:pt x="56" y="957"/>
                  <a:pt x="55" y="980"/>
                  <a:pt x="55" y="1002"/>
                </a:cubicBezTo>
                <a:cubicBezTo>
                  <a:pt x="55" y="1013"/>
                  <a:pt x="55" y="1024"/>
                  <a:pt x="55" y="1035"/>
                </a:cubicBezTo>
                <a:cubicBezTo>
                  <a:pt x="55" y="1046"/>
                  <a:pt x="55" y="1057"/>
                  <a:pt x="56" y="1068"/>
                </a:cubicBezTo>
                <a:cubicBezTo>
                  <a:pt x="57" y="1089"/>
                  <a:pt x="58" y="1110"/>
                  <a:pt x="59" y="1131"/>
                </a:cubicBezTo>
                <a:cubicBezTo>
                  <a:pt x="61" y="1151"/>
                  <a:pt x="63" y="1171"/>
                  <a:pt x="64" y="1190"/>
                </a:cubicBezTo>
                <a:cubicBezTo>
                  <a:pt x="65" y="1195"/>
                  <a:pt x="65" y="1200"/>
                  <a:pt x="66" y="1205"/>
                </a:cubicBezTo>
                <a:cubicBezTo>
                  <a:pt x="66" y="1208"/>
                  <a:pt x="66" y="1208"/>
                  <a:pt x="66" y="1208"/>
                </a:cubicBezTo>
                <a:cubicBezTo>
                  <a:pt x="66" y="1210"/>
                  <a:pt x="66" y="1210"/>
                  <a:pt x="66" y="1210"/>
                </a:cubicBezTo>
                <a:cubicBezTo>
                  <a:pt x="66" y="1211"/>
                  <a:pt x="66" y="1211"/>
                  <a:pt x="66" y="1211"/>
                </a:cubicBezTo>
                <a:cubicBezTo>
                  <a:pt x="66" y="1209"/>
                  <a:pt x="66" y="1211"/>
                  <a:pt x="66" y="1210"/>
                </a:cubicBezTo>
                <a:cubicBezTo>
                  <a:pt x="66" y="1211"/>
                  <a:pt x="66" y="1211"/>
                  <a:pt x="66" y="1211"/>
                </a:cubicBezTo>
                <a:cubicBezTo>
                  <a:pt x="66" y="1213"/>
                  <a:pt x="67" y="1216"/>
                  <a:pt x="67" y="1218"/>
                </a:cubicBezTo>
                <a:cubicBezTo>
                  <a:pt x="68" y="1227"/>
                  <a:pt x="70" y="1236"/>
                  <a:pt x="71" y="1245"/>
                </a:cubicBezTo>
                <a:cubicBezTo>
                  <a:pt x="72" y="1254"/>
                  <a:pt x="74" y="1263"/>
                  <a:pt x="75" y="1272"/>
                </a:cubicBezTo>
                <a:cubicBezTo>
                  <a:pt x="75" y="1274"/>
                  <a:pt x="75" y="1276"/>
                  <a:pt x="76" y="1278"/>
                </a:cubicBezTo>
                <a:cubicBezTo>
                  <a:pt x="76" y="1280"/>
                  <a:pt x="77" y="1282"/>
                  <a:pt x="77" y="1284"/>
                </a:cubicBezTo>
                <a:cubicBezTo>
                  <a:pt x="78" y="1288"/>
                  <a:pt x="79" y="1292"/>
                  <a:pt x="79" y="1296"/>
                </a:cubicBezTo>
                <a:cubicBezTo>
                  <a:pt x="83" y="1312"/>
                  <a:pt x="85" y="1327"/>
                  <a:pt x="88" y="1340"/>
                </a:cubicBezTo>
                <a:cubicBezTo>
                  <a:pt x="91" y="1354"/>
                  <a:pt x="95" y="1367"/>
                  <a:pt x="98" y="1379"/>
                </a:cubicBezTo>
                <a:cubicBezTo>
                  <a:pt x="101" y="1391"/>
                  <a:pt x="104" y="1403"/>
                  <a:pt x="107" y="1412"/>
                </a:cubicBezTo>
                <a:cubicBezTo>
                  <a:pt x="119" y="1452"/>
                  <a:pt x="126" y="1474"/>
                  <a:pt x="126" y="1474"/>
                </a:cubicBezTo>
                <a:cubicBezTo>
                  <a:pt x="127" y="1476"/>
                  <a:pt x="127" y="1476"/>
                  <a:pt x="127" y="1476"/>
                </a:cubicBezTo>
                <a:cubicBezTo>
                  <a:pt x="134" y="1496"/>
                  <a:pt x="122" y="1517"/>
                  <a:pt x="102" y="1524"/>
                </a:cubicBezTo>
                <a:cubicBezTo>
                  <a:pt x="82" y="1530"/>
                  <a:pt x="61" y="1519"/>
                  <a:pt x="54" y="1499"/>
                </a:cubicBezTo>
                <a:cubicBezTo>
                  <a:pt x="54" y="1499"/>
                  <a:pt x="54" y="1498"/>
                  <a:pt x="54" y="1497"/>
                </a:cubicBezTo>
                <a:cubicBezTo>
                  <a:pt x="54" y="1497"/>
                  <a:pt x="48" y="1473"/>
                  <a:pt x="36" y="1431"/>
                </a:cubicBezTo>
                <a:cubicBezTo>
                  <a:pt x="34" y="1420"/>
                  <a:pt x="32" y="1408"/>
                  <a:pt x="29" y="1396"/>
                </a:cubicBezTo>
                <a:cubicBezTo>
                  <a:pt x="26" y="1383"/>
                  <a:pt x="23" y="1369"/>
                  <a:pt x="20" y="1354"/>
                </a:cubicBezTo>
                <a:cubicBezTo>
                  <a:pt x="18" y="1339"/>
                  <a:pt x="16" y="1323"/>
                  <a:pt x="13" y="1305"/>
                </a:cubicBezTo>
                <a:cubicBezTo>
                  <a:pt x="13" y="1301"/>
                  <a:pt x="12" y="1297"/>
                  <a:pt x="11" y="1293"/>
                </a:cubicBezTo>
                <a:cubicBezTo>
                  <a:pt x="11" y="1290"/>
                  <a:pt x="11" y="1288"/>
                  <a:pt x="10" y="1286"/>
                </a:cubicBezTo>
                <a:cubicBezTo>
                  <a:pt x="10" y="1284"/>
                  <a:pt x="10" y="1282"/>
                  <a:pt x="10" y="1280"/>
                </a:cubicBezTo>
                <a:cubicBezTo>
                  <a:pt x="9" y="1271"/>
                  <a:pt x="8" y="1262"/>
                  <a:pt x="7" y="1253"/>
                </a:cubicBezTo>
                <a:cubicBezTo>
                  <a:pt x="6" y="1244"/>
                  <a:pt x="6" y="1235"/>
                  <a:pt x="5" y="1225"/>
                </a:cubicBezTo>
                <a:cubicBezTo>
                  <a:pt x="4" y="1223"/>
                  <a:pt x="4" y="1221"/>
                  <a:pt x="4" y="1218"/>
                </a:cubicBezTo>
                <a:cubicBezTo>
                  <a:pt x="4" y="1216"/>
                  <a:pt x="4" y="1216"/>
                  <a:pt x="4" y="1216"/>
                </a:cubicBezTo>
                <a:cubicBezTo>
                  <a:pt x="4" y="1215"/>
                  <a:pt x="4" y="1215"/>
                  <a:pt x="4" y="1215"/>
                </a:cubicBezTo>
                <a:cubicBezTo>
                  <a:pt x="4" y="1214"/>
                  <a:pt x="4" y="1214"/>
                  <a:pt x="4" y="1214"/>
                </a:cubicBezTo>
                <a:cubicBezTo>
                  <a:pt x="4" y="1210"/>
                  <a:pt x="4" y="1210"/>
                  <a:pt x="4" y="1210"/>
                </a:cubicBezTo>
                <a:cubicBezTo>
                  <a:pt x="3" y="1205"/>
                  <a:pt x="3" y="1200"/>
                  <a:pt x="3" y="1195"/>
                </a:cubicBezTo>
                <a:cubicBezTo>
                  <a:pt x="2" y="1175"/>
                  <a:pt x="1" y="1155"/>
                  <a:pt x="0" y="1133"/>
                </a:cubicBezTo>
                <a:cubicBezTo>
                  <a:pt x="0" y="1112"/>
                  <a:pt x="1" y="1091"/>
                  <a:pt x="1" y="1068"/>
                </a:cubicBezTo>
                <a:cubicBezTo>
                  <a:pt x="0" y="1057"/>
                  <a:pt x="1" y="1046"/>
                  <a:pt x="2" y="1035"/>
                </a:cubicBezTo>
                <a:cubicBezTo>
                  <a:pt x="2" y="1023"/>
                  <a:pt x="3" y="1012"/>
                  <a:pt x="3" y="1000"/>
                </a:cubicBezTo>
                <a:cubicBezTo>
                  <a:pt x="4" y="977"/>
                  <a:pt x="6" y="954"/>
                  <a:pt x="8" y="930"/>
                </a:cubicBezTo>
                <a:cubicBezTo>
                  <a:pt x="9" y="919"/>
                  <a:pt x="10" y="907"/>
                  <a:pt x="12" y="895"/>
                </a:cubicBezTo>
                <a:cubicBezTo>
                  <a:pt x="13" y="883"/>
                  <a:pt x="15" y="871"/>
                  <a:pt x="16" y="859"/>
                </a:cubicBezTo>
                <a:cubicBezTo>
                  <a:pt x="18" y="847"/>
                  <a:pt x="19" y="835"/>
                  <a:pt x="21" y="823"/>
                </a:cubicBezTo>
                <a:cubicBezTo>
                  <a:pt x="22" y="817"/>
                  <a:pt x="23" y="811"/>
                  <a:pt x="24" y="805"/>
                </a:cubicBezTo>
                <a:cubicBezTo>
                  <a:pt x="25" y="799"/>
                  <a:pt x="26" y="793"/>
                  <a:pt x="27" y="787"/>
                </a:cubicBezTo>
                <a:cubicBezTo>
                  <a:pt x="29" y="775"/>
                  <a:pt x="31" y="763"/>
                  <a:pt x="33" y="751"/>
                </a:cubicBezTo>
                <a:cubicBezTo>
                  <a:pt x="34" y="745"/>
                  <a:pt x="35" y="739"/>
                  <a:pt x="36" y="733"/>
                </a:cubicBezTo>
                <a:cubicBezTo>
                  <a:pt x="40" y="715"/>
                  <a:pt x="40" y="715"/>
                  <a:pt x="40" y="715"/>
                </a:cubicBezTo>
                <a:cubicBezTo>
                  <a:pt x="43" y="703"/>
                  <a:pt x="45" y="691"/>
                  <a:pt x="48" y="679"/>
                </a:cubicBezTo>
                <a:cubicBezTo>
                  <a:pt x="50" y="667"/>
                  <a:pt x="53" y="655"/>
                  <a:pt x="56" y="643"/>
                </a:cubicBezTo>
                <a:cubicBezTo>
                  <a:pt x="62" y="620"/>
                  <a:pt x="68" y="596"/>
                  <a:pt x="74" y="573"/>
                </a:cubicBezTo>
                <a:cubicBezTo>
                  <a:pt x="81" y="550"/>
                  <a:pt x="88" y="527"/>
                  <a:pt x="95" y="505"/>
                </a:cubicBezTo>
                <a:cubicBezTo>
                  <a:pt x="102" y="482"/>
                  <a:pt x="110" y="460"/>
                  <a:pt x="117" y="439"/>
                </a:cubicBezTo>
                <a:cubicBezTo>
                  <a:pt x="119" y="433"/>
                  <a:pt x="121" y="428"/>
                  <a:pt x="123" y="423"/>
                </a:cubicBezTo>
                <a:cubicBezTo>
                  <a:pt x="125" y="417"/>
                  <a:pt x="127" y="412"/>
                  <a:pt x="129" y="407"/>
                </a:cubicBezTo>
                <a:cubicBezTo>
                  <a:pt x="133" y="396"/>
                  <a:pt x="137" y="386"/>
                  <a:pt x="141" y="376"/>
                </a:cubicBezTo>
                <a:cubicBezTo>
                  <a:pt x="145" y="366"/>
                  <a:pt x="149" y="355"/>
                  <a:pt x="153" y="345"/>
                </a:cubicBezTo>
                <a:cubicBezTo>
                  <a:pt x="157" y="336"/>
                  <a:pt x="161" y="326"/>
                  <a:pt x="166" y="316"/>
                </a:cubicBezTo>
                <a:cubicBezTo>
                  <a:pt x="170" y="307"/>
                  <a:pt x="174" y="297"/>
                  <a:pt x="178" y="288"/>
                </a:cubicBezTo>
                <a:cubicBezTo>
                  <a:pt x="180" y="283"/>
                  <a:pt x="182" y="279"/>
                  <a:pt x="184" y="274"/>
                </a:cubicBezTo>
                <a:cubicBezTo>
                  <a:pt x="186" y="270"/>
                  <a:pt x="188" y="265"/>
                  <a:pt x="190" y="261"/>
                </a:cubicBezTo>
                <a:cubicBezTo>
                  <a:pt x="199" y="243"/>
                  <a:pt x="207" y="226"/>
                  <a:pt x="215" y="209"/>
                </a:cubicBezTo>
                <a:cubicBezTo>
                  <a:pt x="223" y="193"/>
                  <a:pt x="232" y="178"/>
                  <a:pt x="240" y="163"/>
                </a:cubicBezTo>
                <a:cubicBezTo>
                  <a:pt x="247" y="148"/>
                  <a:pt x="254" y="134"/>
                  <a:pt x="262" y="122"/>
                </a:cubicBezTo>
                <a:cubicBezTo>
                  <a:pt x="270" y="109"/>
                  <a:pt x="277" y="97"/>
                  <a:pt x="283" y="86"/>
                </a:cubicBezTo>
                <a:cubicBezTo>
                  <a:pt x="290" y="75"/>
                  <a:pt x="295" y="65"/>
                  <a:pt x="301" y="56"/>
                </a:cubicBezTo>
                <a:cubicBezTo>
                  <a:pt x="324" y="20"/>
                  <a:pt x="337" y="0"/>
                  <a:pt x="337"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2389164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cxnSp>
        <p:nvCxnSpPr>
          <p:cNvPr id="45" name="Straight Connector 44">
            <a:extLst>
              <a:ext uri="{FF2B5EF4-FFF2-40B4-BE49-F238E27FC236}">
                <a16:creationId xmlns:a16="http://schemas.microsoft.com/office/drawing/2014/main" id="{7145BE62-3F28-406E-8C12-0ED3B9246D71}"/>
              </a:ext>
            </a:extLst>
          </p:cNvPr>
          <p:cNvCxnSpPr>
            <a:cxnSpLocks/>
          </p:cNvCxnSpPr>
          <p:nvPr/>
        </p:nvCxnSpPr>
        <p:spPr>
          <a:xfrm flipH="1">
            <a:off x="6019691" y="2081816"/>
            <a:ext cx="3403709"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A7B1154-4D09-4813-8239-5C9A8B1ABD81}"/>
              </a:ext>
            </a:extLst>
          </p:cNvPr>
          <p:cNvCxnSpPr>
            <a:cxnSpLocks/>
          </p:cNvCxnSpPr>
          <p:nvPr/>
        </p:nvCxnSpPr>
        <p:spPr>
          <a:xfrm flipH="1">
            <a:off x="11430000" y="6880616"/>
            <a:ext cx="723904"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1" name="Freeform 5">
            <a:extLst>
              <a:ext uri="{FF2B5EF4-FFF2-40B4-BE49-F238E27FC236}">
                <a16:creationId xmlns:a16="http://schemas.microsoft.com/office/drawing/2014/main" id="{C608DC16-CB37-4F0B-855D-98F54FD64913}"/>
              </a:ext>
            </a:extLst>
          </p:cNvPr>
          <p:cNvSpPr>
            <a:spLocks/>
          </p:cNvSpPr>
          <p:nvPr/>
        </p:nvSpPr>
        <p:spPr bwMode="auto">
          <a:xfrm>
            <a:off x="4956127" y="1543050"/>
            <a:ext cx="6954838" cy="7450138"/>
          </a:xfrm>
          <a:custGeom>
            <a:avLst/>
            <a:gdLst>
              <a:gd name="T0" fmla="*/ 741 w 1078"/>
              <a:gd name="T1" fmla="*/ 0 h 1161"/>
              <a:gd name="T2" fmla="*/ 412 w 1078"/>
              <a:gd name="T3" fmla="*/ 410 h 1161"/>
              <a:gd name="T4" fmla="*/ 214 w 1078"/>
              <a:gd name="T5" fmla="*/ 1082 h 1161"/>
              <a:gd name="T6" fmla="*/ 634 w 1078"/>
              <a:gd name="T7" fmla="*/ 496 h 1161"/>
              <a:gd name="T8" fmla="*/ 303 w 1078"/>
              <a:gd name="T9" fmla="*/ 1124 h 1161"/>
              <a:gd name="T10" fmla="*/ 934 w 1078"/>
              <a:gd name="T11" fmla="*/ 843 h 1161"/>
              <a:gd name="T12" fmla="*/ 741 w 1078"/>
              <a:gd name="T13" fmla="*/ 0 h 1161"/>
            </a:gdLst>
            <a:ahLst/>
            <a:cxnLst>
              <a:cxn ang="0">
                <a:pos x="T0" y="T1"/>
              </a:cxn>
              <a:cxn ang="0">
                <a:pos x="T2" y="T3"/>
              </a:cxn>
              <a:cxn ang="0">
                <a:pos x="T4" y="T5"/>
              </a:cxn>
              <a:cxn ang="0">
                <a:pos x="T6" y="T7"/>
              </a:cxn>
              <a:cxn ang="0">
                <a:pos x="T8" y="T9"/>
              </a:cxn>
              <a:cxn ang="0">
                <a:pos x="T10" y="T11"/>
              </a:cxn>
              <a:cxn ang="0">
                <a:pos x="T12" y="T13"/>
              </a:cxn>
            </a:cxnLst>
            <a:rect l="0" t="0" r="r" b="b"/>
            <a:pathLst>
              <a:path w="1078" h="1161">
                <a:moveTo>
                  <a:pt x="741" y="0"/>
                </a:moveTo>
                <a:cubicBezTo>
                  <a:pt x="741" y="0"/>
                  <a:pt x="841" y="245"/>
                  <a:pt x="412" y="410"/>
                </a:cubicBezTo>
                <a:cubicBezTo>
                  <a:pt x="179" y="499"/>
                  <a:pt x="0" y="728"/>
                  <a:pt x="214" y="1082"/>
                </a:cubicBezTo>
                <a:cubicBezTo>
                  <a:pt x="231" y="924"/>
                  <a:pt x="307" y="575"/>
                  <a:pt x="634" y="496"/>
                </a:cubicBezTo>
                <a:cubicBezTo>
                  <a:pt x="634" y="496"/>
                  <a:pt x="330" y="609"/>
                  <a:pt x="303" y="1124"/>
                </a:cubicBezTo>
                <a:cubicBezTo>
                  <a:pt x="459" y="1146"/>
                  <a:pt x="826" y="1161"/>
                  <a:pt x="934" y="843"/>
                </a:cubicBezTo>
                <a:cubicBezTo>
                  <a:pt x="1078" y="423"/>
                  <a:pt x="741" y="0"/>
                  <a:pt x="741" y="0"/>
                </a:cubicBez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6">
            <a:extLst>
              <a:ext uri="{FF2B5EF4-FFF2-40B4-BE49-F238E27FC236}">
                <a16:creationId xmlns:a16="http://schemas.microsoft.com/office/drawing/2014/main" id="{8A49ECC6-BFB0-4713-BD7F-4C71B326C7D5}"/>
              </a:ext>
            </a:extLst>
          </p:cNvPr>
          <p:cNvSpPr>
            <a:spLocks/>
          </p:cNvSpPr>
          <p:nvPr/>
        </p:nvSpPr>
        <p:spPr bwMode="auto">
          <a:xfrm>
            <a:off x="4956127" y="1543050"/>
            <a:ext cx="5864225" cy="7200900"/>
          </a:xfrm>
          <a:custGeom>
            <a:avLst/>
            <a:gdLst>
              <a:gd name="T0" fmla="*/ 303 w 909"/>
              <a:gd name="T1" fmla="*/ 1122 h 1122"/>
              <a:gd name="T2" fmla="*/ 909 w 909"/>
              <a:gd name="T3" fmla="*/ 309 h 1122"/>
              <a:gd name="T4" fmla="*/ 741 w 909"/>
              <a:gd name="T5" fmla="*/ 0 h 1122"/>
              <a:gd name="T6" fmla="*/ 412 w 909"/>
              <a:gd name="T7" fmla="*/ 410 h 1122"/>
              <a:gd name="T8" fmla="*/ 214 w 909"/>
              <a:gd name="T9" fmla="*/ 1082 h 1122"/>
              <a:gd name="T10" fmla="*/ 634 w 909"/>
              <a:gd name="T11" fmla="*/ 496 h 1122"/>
              <a:gd name="T12" fmla="*/ 303 w 909"/>
              <a:gd name="T13" fmla="*/ 1122 h 1122"/>
            </a:gdLst>
            <a:ahLst/>
            <a:cxnLst>
              <a:cxn ang="0">
                <a:pos x="T0" y="T1"/>
              </a:cxn>
              <a:cxn ang="0">
                <a:pos x="T2" y="T3"/>
              </a:cxn>
              <a:cxn ang="0">
                <a:pos x="T4" y="T5"/>
              </a:cxn>
              <a:cxn ang="0">
                <a:pos x="T6" y="T7"/>
              </a:cxn>
              <a:cxn ang="0">
                <a:pos x="T8" y="T9"/>
              </a:cxn>
              <a:cxn ang="0">
                <a:pos x="T10" y="T11"/>
              </a:cxn>
              <a:cxn ang="0">
                <a:pos x="T12" y="T13"/>
              </a:cxn>
            </a:cxnLst>
            <a:rect l="0" t="0" r="r" b="b"/>
            <a:pathLst>
              <a:path w="909" h="1122">
                <a:moveTo>
                  <a:pt x="303" y="1122"/>
                </a:moveTo>
                <a:cubicBezTo>
                  <a:pt x="635" y="989"/>
                  <a:pt x="876" y="679"/>
                  <a:pt x="909" y="309"/>
                </a:cubicBezTo>
                <a:cubicBezTo>
                  <a:pt x="842" y="126"/>
                  <a:pt x="741" y="0"/>
                  <a:pt x="741" y="0"/>
                </a:cubicBezTo>
                <a:cubicBezTo>
                  <a:pt x="741" y="0"/>
                  <a:pt x="841" y="245"/>
                  <a:pt x="412" y="410"/>
                </a:cubicBezTo>
                <a:cubicBezTo>
                  <a:pt x="179" y="499"/>
                  <a:pt x="0" y="728"/>
                  <a:pt x="214" y="1082"/>
                </a:cubicBezTo>
                <a:cubicBezTo>
                  <a:pt x="231" y="924"/>
                  <a:pt x="307" y="575"/>
                  <a:pt x="634" y="496"/>
                </a:cubicBezTo>
                <a:cubicBezTo>
                  <a:pt x="634" y="496"/>
                  <a:pt x="331" y="609"/>
                  <a:pt x="303" y="112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Rectangle: Rounded Corners 24">
            <a:extLst>
              <a:ext uri="{FF2B5EF4-FFF2-40B4-BE49-F238E27FC236}">
                <a16:creationId xmlns:a16="http://schemas.microsoft.com/office/drawing/2014/main" id="{232B4082-A0DE-48E4-9349-7B167E10B231}"/>
              </a:ext>
            </a:extLst>
          </p:cNvPr>
          <p:cNvSpPr/>
          <p:nvPr/>
        </p:nvSpPr>
        <p:spPr>
          <a:xfrm>
            <a:off x="837259" y="1293812"/>
            <a:ext cx="5182432" cy="2714838"/>
          </a:xfrm>
          <a:prstGeom prst="roundRect">
            <a:avLst>
              <a:gd name="adj" fmla="val 641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Subtitle 2">
            <a:extLst>
              <a:ext uri="{FF2B5EF4-FFF2-40B4-BE49-F238E27FC236}">
                <a16:creationId xmlns:a16="http://schemas.microsoft.com/office/drawing/2014/main" id="{A4F1D384-9FEC-4210-B7E3-7D3CEA65221D}"/>
              </a:ext>
            </a:extLst>
          </p:cNvPr>
          <p:cNvSpPr txBox="1">
            <a:spLocks/>
          </p:cNvSpPr>
          <p:nvPr/>
        </p:nvSpPr>
        <p:spPr>
          <a:xfrm>
            <a:off x="1249839" y="2729486"/>
            <a:ext cx="4194664" cy="1031501"/>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tx2"/>
                </a:solidFill>
              </a:rPr>
              <a:t>There comes a nice little fluffer. This piece of canvas is your world. </a:t>
            </a:r>
          </a:p>
        </p:txBody>
      </p:sp>
      <p:sp>
        <p:nvSpPr>
          <p:cNvPr id="27" name="Subtitle 2">
            <a:extLst>
              <a:ext uri="{FF2B5EF4-FFF2-40B4-BE49-F238E27FC236}">
                <a16:creationId xmlns:a16="http://schemas.microsoft.com/office/drawing/2014/main" id="{6DBC4022-F9B5-46E7-A3ED-ADD7DB5BC80F}"/>
              </a:ext>
            </a:extLst>
          </p:cNvPr>
          <p:cNvSpPr txBox="1">
            <a:spLocks/>
          </p:cNvSpPr>
          <p:nvPr/>
        </p:nvSpPr>
        <p:spPr>
          <a:xfrm>
            <a:off x="1249838" y="1621266"/>
            <a:ext cx="2150923" cy="48934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2800" b="1" dirty="0">
                <a:solidFill>
                  <a:schemeClr val="tx2"/>
                </a:solidFill>
              </a:rPr>
              <a:t>88%</a:t>
            </a:r>
            <a:endParaRPr lang="en-US" sz="2800" dirty="0">
              <a:solidFill>
                <a:schemeClr val="tx2"/>
              </a:solidFill>
            </a:endParaRPr>
          </a:p>
        </p:txBody>
      </p:sp>
      <p:sp>
        <p:nvSpPr>
          <p:cNvPr id="28" name="Subtitle 2">
            <a:extLst>
              <a:ext uri="{FF2B5EF4-FFF2-40B4-BE49-F238E27FC236}">
                <a16:creationId xmlns:a16="http://schemas.microsoft.com/office/drawing/2014/main" id="{E537963A-BA78-4D4E-8672-834096E3485F}"/>
              </a:ext>
            </a:extLst>
          </p:cNvPr>
          <p:cNvSpPr txBox="1">
            <a:spLocks/>
          </p:cNvSpPr>
          <p:nvPr/>
        </p:nvSpPr>
        <p:spPr>
          <a:xfrm>
            <a:off x="1249838" y="2081816"/>
            <a:ext cx="4416743" cy="588787"/>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3200" b="1" dirty="0">
                <a:solidFill>
                  <a:schemeClr val="tx2"/>
                </a:solidFill>
                <a:latin typeface="+mj-lt"/>
              </a:rPr>
              <a:t>Nature Projects</a:t>
            </a:r>
          </a:p>
        </p:txBody>
      </p:sp>
      <p:sp>
        <p:nvSpPr>
          <p:cNvPr id="29" name="Oval 28">
            <a:extLst>
              <a:ext uri="{FF2B5EF4-FFF2-40B4-BE49-F238E27FC236}">
                <a16:creationId xmlns:a16="http://schemas.microsoft.com/office/drawing/2014/main" id="{25DBDE01-5C3B-431D-B7DE-53DB854BF2F5}"/>
              </a:ext>
            </a:extLst>
          </p:cNvPr>
          <p:cNvSpPr/>
          <p:nvPr/>
        </p:nvSpPr>
        <p:spPr>
          <a:xfrm>
            <a:off x="5849015" y="1918214"/>
            <a:ext cx="354312" cy="354312"/>
          </a:xfrm>
          <a:prstGeom prst="ellipse">
            <a:avLst/>
          </a:prstGeom>
          <a:solidFill>
            <a:schemeClr val="tx2"/>
          </a:solidFill>
          <a:ln w="762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40E67918-642F-40E6-8F99-5D01573F5894}"/>
              </a:ext>
            </a:extLst>
          </p:cNvPr>
          <p:cNvSpPr/>
          <p:nvPr/>
        </p:nvSpPr>
        <p:spPr>
          <a:xfrm>
            <a:off x="12268309" y="6092612"/>
            <a:ext cx="5182432" cy="2714838"/>
          </a:xfrm>
          <a:prstGeom prst="roundRect">
            <a:avLst>
              <a:gd name="adj" fmla="val 641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ubtitle 2">
            <a:extLst>
              <a:ext uri="{FF2B5EF4-FFF2-40B4-BE49-F238E27FC236}">
                <a16:creationId xmlns:a16="http://schemas.microsoft.com/office/drawing/2014/main" id="{22870AF4-1C6C-4141-9FAE-9636F70649D8}"/>
              </a:ext>
            </a:extLst>
          </p:cNvPr>
          <p:cNvSpPr txBox="1">
            <a:spLocks/>
          </p:cNvSpPr>
          <p:nvPr/>
        </p:nvSpPr>
        <p:spPr>
          <a:xfrm>
            <a:off x="12880377" y="7528286"/>
            <a:ext cx="4217254" cy="1031501"/>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000" dirty="0">
                <a:solidFill>
                  <a:schemeClr val="tx2"/>
                </a:solidFill>
              </a:rPr>
              <a:t>There comes a nice little fluffer. This piece of canvas is your world. </a:t>
            </a:r>
          </a:p>
        </p:txBody>
      </p:sp>
      <p:sp>
        <p:nvSpPr>
          <p:cNvPr id="32" name="Subtitle 2">
            <a:extLst>
              <a:ext uri="{FF2B5EF4-FFF2-40B4-BE49-F238E27FC236}">
                <a16:creationId xmlns:a16="http://schemas.microsoft.com/office/drawing/2014/main" id="{71116DEA-AF28-4184-9525-8AAF4AE7E7FD}"/>
              </a:ext>
            </a:extLst>
          </p:cNvPr>
          <p:cNvSpPr txBox="1">
            <a:spLocks/>
          </p:cNvSpPr>
          <p:nvPr/>
        </p:nvSpPr>
        <p:spPr>
          <a:xfrm>
            <a:off x="12880377" y="6420066"/>
            <a:ext cx="1951434" cy="48934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2800" b="1" dirty="0">
                <a:solidFill>
                  <a:schemeClr val="tx2"/>
                </a:solidFill>
              </a:rPr>
              <a:t>12%</a:t>
            </a:r>
            <a:endParaRPr lang="en-US" sz="2800" dirty="0">
              <a:solidFill>
                <a:schemeClr val="tx2"/>
              </a:solidFill>
            </a:endParaRPr>
          </a:p>
        </p:txBody>
      </p:sp>
      <p:sp>
        <p:nvSpPr>
          <p:cNvPr id="33" name="Subtitle 2">
            <a:extLst>
              <a:ext uri="{FF2B5EF4-FFF2-40B4-BE49-F238E27FC236}">
                <a16:creationId xmlns:a16="http://schemas.microsoft.com/office/drawing/2014/main" id="{07BD802E-1629-48FB-9350-9850D6F2E249}"/>
              </a:ext>
            </a:extLst>
          </p:cNvPr>
          <p:cNvSpPr txBox="1">
            <a:spLocks/>
          </p:cNvSpPr>
          <p:nvPr/>
        </p:nvSpPr>
        <p:spPr>
          <a:xfrm>
            <a:off x="12880377" y="6880616"/>
            <a:ext cx="4217254" cy="588787"/>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3200" b="1" dirty="0">
                <a:solidFill>
                  <a:schemeClr val="tx2"/>
                </a:solidFill>
                <a:latin typeface="+mj-lt"/>
              </a:rPr>
              <a:t>Other Projects</a:t>
            </a:r>
          </a:p>
        </p:txBody>
      </p:sp>
      <p:sp>
        <p:nvSpPr>
          <p:cNvPr id="34" name="Oval 33">
            <a:extLst>
              <a:ext uri="{FF2B5EF4-FFF2-40B4-BE49-F238E27FC236}">
                <a16:creationId xmlns:a16="http://schemas.microsoft.com/office/drawing/2014/main" id="{BA8F41BB-BF47-4D2C-8B15-580C70D4E2C7}"/>
              </a:ext>
            </a:extLst>
          </p:cNvPr>
          <p:cNvSpPr/>
          <p:nvPr/>
        </p:nvSpPr>
        <p:spPr>
          <a:xfrm>
            <a:off x="12091153" y="6717014"/>
            <a:ext cx="354312" cy="354312"/>
          </a:xfrm>
          <a:prstGeom prst="ellipse">
            <a:avLst/>
          </a:prstGeom>
          <a:solidFill>
            <a:schemeClr val="tx2">
              <a:lumMod val="75000"/>
            </a:schemeClr>
          </a:solidFill>
          <a:ln w="762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a:extLst>
              <a:ext uri="{FF2B5EF4-FFF2-40B4-BE49-F238E27FC236}">
                <a16:creationId xmlns:a16="http://schemas.microsoft.com/office/drawing/2014/main" id="{D94E34B0-4494-454E-89B7-C36EDFD7818C}"/>
              </a:ext>
            </a:extLst>
          </p:cNvPr>
          <p:cNvSpPr>
            <a:spLocks noGrp="1"/>
          </p:cNvSpPr>
          <p:nvPr>
            <p:ph type="pic" sz="quarter" idx="31"/>
          </p:nvPr>
        </p:nvSpPr>
        <p:spPr/>
      </p:sp>
      <p:sp>
        <p:nvSpPr>
          <p:cNvPr id="5" name="Picture Placeholder 4">
            <a:extLst>
              <a:ext uri="{FF2B5EF4-FFF2-40B4-BE49-F238E27FC236}">
                <a16:creationId xmlns:a16="http://schemas.microsoft.com/office/drawing/2014/main" id="{69EEFA21-3F26-4905-8FF8-17CE08BBF223}"/>
              </a:ext>
            </a:extLst>
          </p:cNvPr>
          <p:cNvSpPr>
            <a:spLocks noGrp="1"/>
          </p:cNvSpPr>
          <p:nvPr>
            <p:ph type="pic" sz="quarter" idx="32"/>
          </p:nvPr>
        </p:nvSpPr>
        <p:spPr/>
      </p:sp>
    </p:spTree>
    <p:extLst>
      <p:ext uri="{BB962C8B-B14F-4D97-AF65-F5344CB8AC3E}">
        <p14:creationId xmlns:p14="http://schemas.microsoft.com/office/powerpoint/2010/main" val="340058691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7AE8DB3B-EBCB-4085-A7AC-FAAD6288587B}"/>
              </a:ext>
            </a:extLst>
          </p:cNvPr>
          <p:cNvSpPr/>
          <p:nvPr/>
        </p:nvSpPr>
        <p:spPr>
          <a:xfrm>
            <a:off x="0" y="5547360"/>
            <a:ext cx="18288000" cy="47396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ubtitle 2">
            <a:extLst>
              <a:ext uri="{FF2B5EF4-FFF2-40B4-BE49-F238E27FC236}">
                <a16:creationId xmlns:a16="http://schemas.microsoft.com/office/drawing/2014/main" id="{D8A49A8C-9B21-4D23-BF77-E6482A685A57}"/>
              </a:ext>
            </a:extLst>
          </p:cNvPr>
          <p:cNvSpPr txBox="1">
            <a:spLocks/>
          </p:cNvSpPr>
          <p:nvPr/>
        </p:nvSpPr>
        <p:spPr>
          <a:xfrm>
            <a:off x="10200640" y="882598"/>
            <a:ext cx="6286045" cy="426090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8000" b="1" dirty="0">
                <a:solidFill>
                  <a:schemeClr val="bg1"/>
                </a:solidFill>
                <a:latin typeface="+mj-lt"/>
              </a:rPr>
              <a:t>Don’t Hesitate to Contact Us</a:t>
            </a:r>
          </a:p>
        </p:txBody>
      </p:sp>
      <p:sp>
        <p:nvSpPr>
          <p:cNvPr id="15" name="Subtitle 2">
            <a:extLst>
              <a:ext uri="{FF2B5EF4-FFF2-40B4-BE49-F238E27FC236}">
                <a16:creationId xmlns:a16="http://schemas.microsoft.com/office/drawing/2014/main" id="{C768B031-C0DE-4AE9-BAF9-3DF5A2102F34}"/>
              </a:ext>
            </a:extLst>
          </p:cNvPr>
          <p:cNvSpPr txBox="1">
            <a:spLocks/>
          </p:cNvSpPr>
          <p:nvPr/>
        </p:nvSpPr>
        <p:spPr>
          <a:xfrm>
            <a:off x="12603111" y="6339812"/>
            <a:ext cx="3883574" cy="861089"/>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00000"/>
              </a:lnSpc>
              <a:spcBef>
                <a:spcPts val="0"/>
              </a:spcBef>
              <a:buNone/>
            </a:pPr>
            <a:r>
              <a:rPr lang="en-US" sz="2400" b="1" dirty="0">
                <a:solidFill>
                  <a:schemeClr val="bg1"/>
                </a:solidFill>
              </a:rPr>
              <a:t>172 Madrid Road, Spain</a:t>
            </a:r>
          </a:p>
        </p:txBody>
      </p:sp>
      <p:sp>
        <p:nvSpPr>
          <p:cNvPr id="25" name="Subtitle 2">
            <a:extLst>
              <a:ext uri="{FF2B5EF4-FFF2-40B4-BE49-F238E27FC236}">
                <a16:creationId xmlns:a16="http://schemas.microsoft.com/office/drawing/2014/main" id="{2DBA5241-3CAD-4ADE-A32D-1D055F72E15D}"/>
              </a:ext>
            </a:extLst>
          </p:cNvPr>
          <p:cNvSpPr txBox="1">
            <a:spLocks/>
          </p:cNvSpPr>
          <p:nvPr/>
        </p:nvSpPr>
        <p:spPr>
          <a:xfrm>
            <a:off x="12603110" y="7664551"/>
            <a:ext cx="3883574" cy="861089"/>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00000"/>
              </a:lnSpc>
              <a:spcBef>
                <a:spcPts val="0"/>
              </a:spcBef>
              <a:buNone/>
            </a:pPr>
            <a:r>
              <a:rPr lang="en-US" sz="2400" b="1" dirty="0">
                <a:solidFill>
                  <a:schemeClr val="bg1"/>
                </a:solidFill>
              </a:rPr>
              <a:t>+62 12345 678910</a:t>
            </a:r>
          </a:p>
        </p:txBody>
      </p:sp>
      <p:pic>
        <p:nvPicPr>
          <p:cNvPr id="17" name="Graphic 16">
            <a:extLst>
              <a:ext uri="{FF2B5EF4-FFF2-40B4-BE49-F238E27FC236}">
                <a16:creationId xmlns:a16="http://schemas.microsoft.com/office/drawing/2014/main" id="{356C3CCA-CB65-4F81-BDAD-0939D5BC017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143407" y="7909790"/>
            <a:ext cx="370610" cy="370610"/>
          </a:xfrm>
          <a:prstGeom prst="rect">
            <a:avLst/>
          </a:prstGeom>
        </p:spPr>
      </p:pic>
      <p:pic>
        <p:nvPicPr>
          <p:cNvPr id="18" name="Graphic 17">
            <a:extLst>
              <a:ext uri="{FF2B5EF4-FFF2-40B4-BE49-F238E27FC236}">
                <a16:creationId xmlns:a16="http://schemas.microsoft.com/office/drawing/2014/main" id="{3EC7E90E-4969-4D9D-9EB1-4EC00A0A2EE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143407" y="6585051"/>
            <a:ext cx="370610" cy="370610"/>
          </a:xfrm>
          <a:prstGeom prst="rect">
            <a:avLst/>
          </a:prstGeom>
        </p:spPr>
      </p:pic>
      <p:sp>
        <p:nvSpPr>
          <p:cNvPr id="5" name="Picture Placeholder 4">
            <a:extLst>
              <a:ext uri="{FF2B5EF4-FFF2-40B4-BE49-F238E27FC236}">
                <a16:creationId xmlns:a16="http://schemas.microsoft.com/office/drawing/2014/main" id="{25F725D6-54C4-40C9-89CA-D542D45DC70A}"/>
              </a:ext>
            </a:extLst>
          </p:cNvPr>
          <p:cNvSpPr>
            <a:spLocks noGrp="1"/>
          </p:cNvSpPr>
          <p:nvPr>
            <p:ph type="pic" sz="quarter" idx="29"/>
          </p:nvPr>
        </p:nvSpPr>
        <p:spPr/>
      </p:sp>
      <p:sp>
        <p:nvSpPr>
          <p:cNvPr id="3" name="Picture Placeholder 2">
            <a:extLst>
              <a:ext uri="{FF2B5EF4-FFF2-40B4-BE49-F238E27FC236}">
                <a16:creationId xmlns:a16="http://schemas.microsoft.com/office/drawing/2014/main" id="{65211213-F745-4419-9DE2-DAC48690BFEE}"/>
              </a:ext>
            </a:extLst>
          </p:cNvPr>
          <p:cNvSpPr>
            <a:spLocks noGrp="1"/>
          </p:cNvSpPr>
          <p:nvPr>
            <p:ph type="pic" sz="quarter" idx="31"/>
          </p:nvPr>
        </p:nvSpPr>
        <p:spPr/>
      </p:sp>
    </p:spTree>
    <p:extLst>
      <p:ext uri="{BB962C8B-B14F-4D97-AF65-F5344CB8AC3E}">
        <p14:creationId xmlns:p14="http://schemas.microsoft.com/office/powerpoint/2010/main" val="2918075088"/>
      </p:ext>
    </p:extLst>
  </p:cSld>
  <p:clrMapOvr>
    <a:masterClrMapping/>
  </p:clrMapOvr>
  <p:transition spd="slow">
    <p:push dir="u"/>
  </p:transition>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7AE8DB3B-EBCB-4085-A7AC-FAAD6288587B}"/>
              </a:ext>
            </a:extLst>
          </p:cNvPr>
          <p:cNvSpPr/>
          <p:nvPr/>
        </p:nvSpPr>
        <p:spPr>
          <a:xfrm>
            <a:off x="0" y="5938670"/>
            <a:ext cx="18288000" cy="434833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ubtitle 2">
            <a:extLst>
              <a:ext uri="{FF2B5EF4-FFF2-40B4-BE49-F238E27FC236}">
                <a16:creationId xmlns:a16="http://schemas.microsoft.com/office/drawing/2014/main" id="{D8A49A8C-9B21-4D23-BF77-E6482A685A57}"/>
              </a:ext>
            </a:extLst>
          </p:cNvPr>
          <p:cNvSpPr txBox="1">
            <a:spLocks/>
          </p:cNvSpPr>
          <p:nvPr/>
        </p:nvSpPr>
        <p:spPr>
          <a:xfrm>
            <a:off x="4572001" y="1008490"/>
            <a:ext cx="4572000" cy="3339840"/>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6000" b="1" dirty="0">
                <a:solidFill>
                  <a:schemeClr val="bg1"/>
                </a:solidFill>
                <a:latin typeface="+mj-lt"/>
              </a:rPr>
              <a:t>Don’t Hesitate to Contact Us</a:t>
            </a:r>
          </a:p>
        </p:txBody>
      </p:sp>
      <p:sp>
        <p:nvSpPr>
          <p:cNvPr id="17" name="Subtitle 2">
            <a:extLst>
              <a:ext uri="{FF2B5EF4-FFF2-40B4-BE49-F238E27FC236}">
                <a16:creationId xmlns:a16="http://schemas.microsoft.com/office/drawing/2014/main" id="{F4A32CE1-E03F-4C35-BB2A-8688082AF850}"/>
              </a:ext>
            </a:extLst>
          </p:cNvPr>
          <p:cNvSpPr txBox="1">
            <a:spLocks/>
          </p:cNvSpPr>
          <p:nvPr/>
        </p:nvSpPr>
        <p:spPr>
          <a:xfrm>
            <a:off x="4572001" y="4259701"/>
            <a:ext cx="5791200" cy="1097120"/>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800" dirty="0">
                <a:solidFill>
                  <a:schemeClr val="bg1"/>
                </a:solidFill>
              </a:rPr>
              <a:t>There comes a nice little fluffer. This piece of canvas is your world. Let's give him a friend too.</a:t>
            </a:r>
          </a:p>
        </p:txBody>
      </p:sp>
      <p:sp>
        <p:nvSpPr>
          <p:cNvPr id="31" name="Subtitle 2">
            <a:extLst>
              <a:ext uri="{FF2B5EF4-FFF2-40B4-BE49-F238E27FC236}">
                <a16:creationId xmlns:a16="http://schemas.microsoft.com/office/drawing/2014/main" id="{6DAECFDB-F1AD-416D-A75E-D099BA81A2C6}"/>
              </a:ext>
            </a:extLst>
          </p:cNvPr>
          <p:cNvSpPr txBox="1">
            <a:spLocks/>
          </p:cNvSpPr>
          <p:nvPr/>
        </p:nvSpPr>
        <p:spPr>
          <a:xfrm>
            <a:off x="5026664" y="6915952"/>
            <a:ext cx="3883574" cy="861089"/>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00000"/>
              </a:lnSpc>
              <a:spcBef>
                <a:spcPts val="0"/>
              </a:spcBef>
              <a:buNone/>
            </a:pPr>
            <a:r>
              <a:rPr lang="en-US" sz="2400" b="1" dirty="0">
                <a:solidFill>
                  <a:schemeClr val="bg1"/>
                </a:solidFill>
              </a:rPr>
              <a:t>172 Madrid Road, Spain</a:t>
            </a:r>
          </a:p>
        </p:txBody>
      </p:sp>
      <p:sp>
        <p:nvSpPr>
          <p:cNvPr id="32" name="Subtitle 2">
            <a:extLst>
              <a:ext uri="{FF2B5EF4-FFF2-40B4-BE49-F238E27FC236}">
                <a16:creationId xmlns:a16="http://schemas.microsoft.com/office/drawing/2014/main" id="{754DB306-A691-4CB2-975C-2873E3113171}"/>
              </a:ext>
            </a:extLst>
          </p:cNvPr>
          <p:cNvSpPr txBox="1">
            <a:spLocks/>
          </p:cNvSpPr>
          <p:nvPr/>
        </p:nvSpPr>
        <p:spPr>
          <a:xfrm>
            <a:off x="5026663" y="8240691"/>
            <a:ext cx="3883574" cy="861089"/>
          </a:xfrm>
          <a:prstGeom prst="rect">
            <a:avLst/>
          </a:prstGeom>
        </p:spPr>
        <p:txBody>
          <a:bodyPr vert="horz" lIns="91440" tIns="45720" rIns="91440" bIns="45720" rtlCol="0" anchor="ctr">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00000"/>
              </a:lnSpc>
              <a:spcBef>
                <a:spcPts val="0"/>
              </a:spcBef>
              <a:buNone/>
            </a:pPr>
            <a:r>
              <a:rPr lang="en-US" sz="2400" b="1" dirty="0">
                <a:solidFill>
                  <a:schemeClr val="bg1"/>
                </a:solidFill>
              </a:rPr>
              <a:t>+62 12345 678910</a:t>
            </a:r>
          </a:p>
        </p:txBody>
      </p:sp>
      <p:pic>
        <p:nvPicPr>
          <p:cNvPr id="33" name="Graphic 32">
            <a:extLst>
              <a:ext uri="{FF2B5EF4-FFF2-40B4-BE49-F238E27FC236}">
                <a16:creationId xmlns:a16="http://schemas.microsoft.com/office/drawing/2014/main" id="{6D41F30F-8FF5-4880-8BC1-83886B9426B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566960" y="8485930"/>
            <a:ext cx="370610" cy="370610"/>
          </a:xfrm>
          <a:prstGeom prst="rect">
            <a:avLst/>
          </a:prstGeom>
        </p:spPr>
      </p:pic>
      <p:pic>
        <p:nvPicPr>
          <p:cNvPr id="34" name="Graphic 33">
            <a:extLst>
              <a:ext uri="{FF2B5EF4-FFF2-40B4-BE49-F238E27FC236}">
                <a16:creationId xmlns:a16="http://schemas.microsoft.com/office/drawing/2014/main" id="{FBACFDF2-EE99-462A-8D1C-F4977274E7E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566960" y="7161191"/>
            <a:ext cx="370610" cy="370610"/>
          </a:xfrm>
          <a:prstGeom prst="rect">
            <a:avLst/>
          </a:prstGeom>
        </p:spPr>
      </p:pic>
      <p:sp>
        <p:nvSpPr>
          <p:cNvPr id="3" name="Picture Placeholder 2">
            <a:extLst>
              <a:ext uri="{FF2B5EF4-FFF2-40B4-BE49-F238E27FC236}">
                <a16:creationId xmlns:a16="http://schemas.microsoft.com/office/drawing/2014/main" id="{27A3FD5D-AE0F-4BED-8713-04969BBD1584}"/>
              </a:ext>
            </a:extLst>
          </p:cNvPr>
          <p:cNvSpPr>
            <a:spLocks noGrp="1"/>
          </p:cNvSpPr>
          <p:nvPr>
            <p:ph type="pic" sz="quarter" idx="31"/>
          </p:nvPr>
        </p:nvSpPr>
        <p:spPr/>
      </p:sp>
      <p:sp>
        <p:nvSpPr>
          <p:cNvPr id="5" name="Picture Placeholder 4">
            <a:extLst>
              <a:ext uri="{FF2B5EF4-FFF2-40B4-BE49-F238E27FC236}">
                <a16:creationId xmlns:a16="http://schemas.microsoft.com/office/drawing/2014/main" id="{25CD5F0B-245B-424E-99DF-67041FEB2F8B}"/>
              </a:ext>
            </a:extLst>
          </p:cNvPr>
          <p:cNvSpPr>
            <a:spLocks noGrp="1"/>
          </p:cNvSpPr>
          <p:nvPr>
            <p:ph type="pic" sz="quarter" idx="29"/>
          </p:nvPr>
        </p:nvSpPr>
        <p:spPr/>
      </p:sp>
      <p:sp>
        <p:nvSpPr>
          <p:cNvPr id="12" name="Subtitle 2">
            <a:extLst>
              <a:ext uri="{FF2B5EF4-FFF2-40B4-BE49-F238E27FC236}">
                <a16:creationId xmlns:a16="http://schemas.microsoft.com/office/drawing/2014/main" id="{616FCBD1-02A9-4222-9F81-79A91005C555}"/>
              </a:ext>
            </a:extLst>
          </p:cNvPr>
          <p:cNvSpPr txBox="1">
            <a:spLocks/>
          </p:cNvSpPr>
          <p:nvPr/>
        </p:nvSpPr>
        <p:spPr>
          <a:xfrm>
            <a:off x="11733949" y="2502370"/>
            <a:ext cx="5761572" cy="2854451"/>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lnSpc>
                <a:spcPct val="100000"/>
              </a:lnSpc>
              <a:spcBef>
                <a:spcPts val="0"/>
              </a:spcBef>
              <a:buNone/>
            </a:pPr>
            <a:r>
              <a:rPr lang="en-US" sz="9600" b="1" dirty="0" err="1">
                <a:solidFill>
                  <a:schemeClr val="bg1"/>
                </a:solidFill>
                <a:latin typeface="+mj-lt"/>
              </a:rPr>
              <a:t>Naturae</a:t>
            </a:r>
            <a:endParaRPr lang="en-US" sz="9600" b="1" dirty="0">
              <a:solidFill>
                <a:schemeClr val="bg1"/>
              </a:solidFill>
              <a:latin typeface="+mj-lt"/>
            </a:endParaRPr>
          </a:p>
        </p:txBody>
      </p:sp>
    </p:spTree>
    <p:extLst>
      <p:ext uri="{BB962C8B-B14F-4D97-AF65-F5344CB8AC3E}">
        <p14:creationId xmlns:p14="http://schemas.microsoft.com/office/powerpoint/2010/main" val="41914303"/>
      </p:ext>
    </p:extLst>
  </p:cSld>
  <p:clrMapOvr>
    <a:masterClrMapping/>
  </p:clrMapOvr>
  <p:transition spd="slow">
    <p:push dir="u"/>
  </p:transition>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44A92862-012A-4678-8EFD-E5DDA548DB5C}"/>
              </a:ext>
            </a:extLst>
          </p:cNvPr>
          <p:cNvSpPr>
            <a:spLocks noGrp="1"/>
          </p:cNvSpPr>
          <p:nvPr>
            <p:ph type="pic" sz="quarter" idx="31"/>
          </p:nvPr>
        </p:nvSpPr>
        <p:spPr/>
      </p:sp>
      <p:sp>
        <p:nvSpPr>
          <p:cNvPr id="3" name="Picture Placeholder 2">
            <a:extLst>
              <a:ext uri="{FF2B5EF4-FFF2-40B4-BE49-F238E27FC236}">
                <a16:creationId xmlns:a16="http://schemas.microsoft.com/office/drawing/2014/main" id="{ACABB770-06EC-4436-A884-2D3EDDA9B7D8}"/>
              </a:ext>
            </a:extLst>
          </p:cNvPr>
          <p:cNvSpPr>
            <a:spLocks noGrp="1"/>
          </p:cNvSpPr>
          <p:nvPr>
            <p:ph type="pic" sz="quarter" idx="32"/>
          </p:nvPr>
        </p:nvSpPr>
        <p:spPr/>
      </p:sp>
      <p:sp>
        <p:nvSpPr>
          <p:cNvPr id="16" name="Rectangle 15">
            <a:extLst>
              <a:ext uri="{FF2B5EF4-FFF2-40B4-BE49-F238E27FC236}">
                <a16:creationId xmlns:a16="http://schemas.microsoft.com/office/drawing/2014/main" id="{7AE8DB3B-EBCB-4085-A7AC-FAAD6288587B}"/>
              </a:ext>
            </a:extLst>
          </p:cNvPr>
          <p:cNvSpPr/>
          <p:nvPr/>
        </p:nvSpPr>
        <p:spPr>
          <a:xfrm>
            <a:off x="4214190" y="6244416"/>
            <a:ext cx="14073809" cy="4042584"/>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ubtitle 2">
            <a:extLst>
              <a:ext uri="{FF2B5EF4-FFF2-40B4-BE49-F238E27FC236}">
                <a16:creationId xmlns:a16="http://schemas.microsoft.com/office/drawing/2014/main" id="{616FCBD1-02A9-4222-9F81-79A91005C555}"/>
              </a:ext>
            </a:extLst>
          </p:cNvPr>
          <p:cNvSpPr txBox="1">
            <a:spLocks/>
          </p:cNvSpPr>
          <p:nvPr/>
        </p:nvSpPr>
        <p:spPr>
          <a:xfrm>
            <a:off x="12070079" y="6920044"/>
            <a:ext cx="5242561" cy="158982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9600" b="1" dirty="0" err="1">
                <a:solidFill>
                  <a:schemeClr val="bg1"/>
                </a:solidFill>
                <a:latin typeface="+mj-lt"/>
              </a:rPr>
              <a:t>Naturae</a:t>
            </a:r>
            <a:endParaRPr lang="en-US" sz="9600" b="1" dirty="0">
              <a:solidFill>
                <a:schemeClr val="bg1"/>
              </a:solidFill>
              <a:latin typeface="+mj-lt"/>
            </a:endParaRPr>
          </a:p>
        </p:txBody>
      </p:sp>
      <p:sp>
        <p:nvSpPr>
          <p:cNvPr id="14" name="Subtitle 2">
            <a:extLst>
              <a:ext uri="{FF2B5EF4-FFF2-40B4-BE49-F238E27FC236}">
                <a16:creationId xmlns:a16="http://schemas.microsoft.com/office/drawing/2014/main" id="{161B1EC4-C6C7-4513-99E8-BF63140D3014}"/>
              </a:ext>
            </a:extLst>
          </p:cNvPr>
          <p:cNvSpPr txBox="1">
            <a:spLocks/>
          </p:cNvSpPr>
          <p:nvPr/>
        </p:nvSpPr>
        <p:spPr>
          <a:xfrm>
            <a:off x="5195281" y="7210008"/>
            <a:ext cx="4214191" cy="1933993"/>
          </a:xfrm>
          <a:prstGeom prst="rect">
            <a:avLst/>
          </a:prstGeom>
        </p:spPr>
        <p:txBody>
          <a:bodyPr vert="horz" lIns="91440" tIns="45720" rIns="91440" bIns="45720" rtlCol="0" anchor="t">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000" dirty="0">
                <a:solidFill>
                  <a:schemeClr val="bg1"/>
                </a:solidFill>
              </a:rPr>
              <a:t>There comes a nice little fluffer. This piece of canvas is your world. Let's give him a friend too.</a:t>
            </a:r>
          </a:p>
        </p:txBody>
      </p:sp>
      <p:sp>
        <p:nvSpPr>
          <p:cNvPr id="13" name="Subtitle 2">
            <a:extLst>
              <a:ext uri="{FF2B5EF4-FFF2-40B4-BE49-F238E27FC236}">
                <a16:creationId xmlns:a16="http://schemas.microsoft.com/office/drawing/2014/main" id="{D8A49A8C-9B21-4D23-BF77-E6482A685A57}"/>
              </a:ext>
            </a:extLst>
          </p:cNvPr>
          <p:cNvSpPr txBox="1">
            <a:spLocks/>
          </p:cNvSpPr>
          <p:nvPr/>
        </p:nvSpPr>
        <p:spPr>
          <a:xfrm>
            <a:off x="4572001" y="1753918"/>
            <a:ext cx="4837470" cy="370997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spcBef>
                <a:spcPts val="0"/>
              </a:spcBef>
              <a:buNone/>
            </a:pPr>
            <a:r>
              <a:rPr lang="en-US" sz="8000" b="1" dirty="0">
                <a:solidFill>
                  <a:schemeClr val="bg1"/>
                </a:solidFill>
                <a:latin typeface="+mj-lt"/>
              </a:rPr>
              <a:t>Thank You Very Much!</a:t>
            </a:r>
          </a:p>
        </p:txBody>
      </p:sp>
      <p:sp>
        <p:nvSpPr>
          <p:cNvPr id="7" name="Picture Placeholder 6">
            <a:extLst>
              <a:ext uri="{FF2B5EF4-FFF2-40B4-BE49-F238E27FC236}">
                <a16:creationId xmlns:a16="http://schemas.microsoft.com/office/drawing/2014/main" id="{03ABBDA9-B72A-4F35-9DF0-DC4A3AAFF71B}"/>
              </a:ext>
            </a:extLst>
          </p:cNvPr>
          <p:cNvSpPr>
            <a:spLocks noGrp="1"/>
          </p:cNvSpPr>
          <p:nvPr>
            <p:ph type="pic" sz="quarter" idx="29"/>
          </p:nvPr>
        </p:nvSpPr>
        <p:spPr/>
      </p:sp>
      <p:sp>
        <p:nvSpPr>
          <p:cNvPr id="9" name="Picture Placeholder 8">
            <a:extLst>
              <a:ext uri="{FF2B5EF4-FFF2-40B4-BE49-F238E27FC236}">
                <a16:creationId xmlns:a16="http://schemas.microsoft.com/office/drawing/2014/main" id="{75E3AE8E-420A-4424-A5B7-48FB410FA799}"/>
              </a:ext>
            </a:extLst>
          </p:cNvPr>
          <p:cNvSpPr>
            <a:spLocks noGrp="1"/>
          </p:cNvSpPr>
          <p:nvPr>
            <p:ph type="pic" sz="quarter" idx="33"/>
          </p:nvPr>
        </p:nvSpPr>
        <p:spPr/>
      </p:sp>
    </p:spTree>
    <p:extLst>
      <p:ext uri="{BB962C8B-B14F-4D97-AF65-F5344CB8AC3E}">
        <p14:creationId xmlns:p14="http://schemas.microsoft.com/office/powerpoint/2010/main" val="1178492821"/>
      </p:ext>
    </p:extLst>
  </p:cSld>
  <p:clrMapOvr>
    <a:masterClrMapping/>
  </p:clrMapOvr>
  <p:transition spd="slow">
    <p:push dir="u"/>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D0EF3B-93E7-4744-B03B-63DC6FD5F987}"/>
              </a:ext>
            </a:extLst>
          </p:cNvPr>
          <p:cNvGrpSpPr/>
          <p:nvPr/>
        </p:nvGrpSpPr>
        <p:grpSpPr>
          <a:xfrm>
            <a:off x="3095777" y="1981200"/>
            <a:ext cx="2900364" cy="6324600"/>
            <a:chOff x="3095777" y="1995488"/>
            <a:chExt cx="2900364" cy="6324600"/>
          </a:xfrm>
          <a:solidFill>
            <a:schemeClr val="bg1">
              <a:lumMod val="85000"/>
            </a:schemeClr>
          </a:solidFill>
        </p:grpSpPr>
        <p:sp>
          <p:nvSpPr>
            <p:cNvPr id="30" name="Freeform 5">
              <a:extLst>
                <a:ext uri="{FF2B5EF4-FFF2-40B4-BE49-F238E27FC236}">
                  <a16:creationId xmlns:a16="http://schemas.microsoft.com/office/drawing/2014/main" id="{784A4BCB-A9DD-4427-9CD8-1EB35CA73801}"/>
                </a:ext>
              </a:extLst>
            </p:cNvPr>
            <p:cNvSpPr>
              <a:spLocks/>
            </p:cNvSpPr>
            <p:nvPr/>
          </p:nvSpPr>
          <p:spPr bwMode="auto">
            <a:xfrm>
              <a:off x="5286527" y="4083844"/>
              <a:ext cx="26195" cy="26195"/>
            </a:xfrm>
            <a:custGeom>
              <a:avLst/>
              <a:gdLst>
                <a:gd name="T0" fmla="*/ 11 w 11"/>
                <a:gd name="T1" fmla="*/ 7 h 11"/>
                <a:gd name="T2" fmla="*/ 4 w 11"/>
                <a:gd name="T3" fmla="*/ 11 h 11"/>
                <a:gd name="T4" fmla="*/ 0 w 11"/>
                <a:gd name="T5" fmla="*/ 8 h 11"/>
                <a:gd name="T6" fmla="*/ 0 w 11"/>
                <a:gd name="T7" fmla="*/ 5 h 11"/>
                <a:gd name="T8" fmla="*/ 2 w 11"/>
                <a:gd name="T9" fmla="*/ 0 h 11"/>
                <a:gd name="T10" fmla="*/ 3 w 11"/>
                <a:gd name="T11" fmla="*/ 0 h 11"/>
                <a:gd name="T12" fmla="*/ 3 w 11"/>
                <a:gd name="T13" fmla="*/ 0 h 11"/>
                <a:gd name="T14" fmla="*/ 6 w 11"/>
                <a:gd name="T15" fmla="*/ 2 h 11"/>
                <a:gd name="T16" fmla="*/ 10 w 11"/>
                <a:gd name="T17" fmla="*/ 3 h 11"/>
                <a:gd name="T18" fmla="*/ 11 w 11"/>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7"/>
                  </a:moveTo>
                  <a:lnTo>
                    <a:pt x="4" y="11"/>
                  </a:lnTo>
                  <a:lnTo>
                    <a:pt x="0" y="8"/>
                  </a:lnTo>
                  <a:lnTo>
                    <a:pt x="0" y="5"/>
                  </a:lnTo>
                  <a:lnTo>
                    <a:pt x="2" y="0"/>
                  </a:lnTo>
                  <a:lnTo>
                    <a:pt x="3" y="0"/>
                  </a:lnTo>
                  <a:lnTo>
                    <a:pt x="3" y="0"/>
                  </a:lnTo>
                  <a:lnTo>
                    <a:pt x="6" y="2"/>
                  </a:lnTo>
                  <a:lnTo>
                    <a:pt x="10" y="3"/>
                  </a:lnTo>
                  <a:lnTo>
                    <a:pt x="11" y="7"/>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1" name="Freeform 6">
              <a:extLst>
                <a:ext uri="{FF2B5EF4-FFF2-40B4-BE49-F238E27FC236}">
                  <a16:creationId xmlns:a16="http://schemas.microsoft.com/office/drawing/2014/main" id="{B7896F35-6669-4ADE-8164-AE319C70E044}"/>
                </a:ext>
              </a:extLst>
            </p:cNvPr>
            <p:cNvSpPr>
              <a:spLocks/>
            </p:cNvSpPr>
            <p:nvPr/>
          </p:nvSpPr>
          <p:spPr bwMode="auto">
            <a:xfrm>
              <a:off x="5650859" y="2578894"/>
              <a:ext cx="345282" cy="426245"/>
            </a:xfrm>
            <a:custGeom>
              <a:avLst/>
              <a:gdLst>
                <a:gd name="T0" fmla="*/ 8 w 145"/>
                <a:gd name="T1" fmla="*/ 124 h 179"/>
                <a:gd name="T2" fmla="*/ 16 w 145"/>
                <a:gd name="T3" fmla="*/ 132 h 179"/>
                <a:gd name="T4" fmla="*/ 26 w 145"/>
                <a:gd name="T5" fmla="*/ 125 h 179"/>
                <a:gd name="T6" fmla="*/ 27 w 145"/>
                <a:gd name="T7" fmla="*/ 116 h 179"/>
                <a:gd name="T8" fmla="*/ 29 w 145"/>
                <a:gd name="T9" fmla="*/ 109 h 179"/>
                <a:gd name="T10" fmla="*/ 47 w 145"/>
                <a:gd name="T11" fmla="*/ 97 h 179"/>
                <a:gd name="T12" fmla="*/ 59 w 145"/>
                <a:gd name="T13" fmla="*/ 88 h 179"/>
                <a:gd name="T14" fmla="*/ 67 w 145"/>
                <a:gd name="T15" fmla="*/ 80 h 179"/>
                <a:gd name="T16" fmla="*/ 72 w 145"/>
                <a:gd name="T17" fmla="*/ 78 h 179"/>
                <a:gd name="T18" fmla="*/ 83 w 145"/>
                <a:gd name="T19" fmla="*/ 52 h 179"/>
                <a:gd name="T20" fmla="*/ 84 w 145"/>
                <a:gd name="T21" fmla="*/ 48 h 179"/>
                <a:gd name="T22" fmla="*/ 83 w 145"/>
                <a:gd name="T23" fmla="*/ 45 h 179"/>
                <a:gd name="T24" fmla="*/ 86 w 145"/>
                <a:gd name="T25" fmla="*/ 30 h 179"/>
                <a:gd name="T26" fmla="*/ 86 w 145"/>
                <a:gd name="T27" fmla="*/ 5 h 179"/>
                <a:gd name="T28" fmla="*/ 95 w 145"/>
                <a:gd name="T29" fmla="*/ 9 h 179"/>
                <a:gd name="T30" fmla="*/ 104 w 145"/>
                <a:gd name="T31" fmla="*/ 4 h 179"/>
                <a:gd name="T32" fmla="*/ 117 w 145"/>
                <a:gd name="T33" fmla="*/ 0 h 179"/>
                <a:gd name="T34" fmla="*/ 134 w 145"/>
                <a:gd name="T35" fmla="*/ 20 h 179"/>
                <a:gd name="T36" fmla="*/ 144 w 145"/>
                <a:gd name="T37" fmla="*/ 47 h 179"/>
                <a:gd name="T38" fmla="*/ 144 w 145"/>
                <a:gd name="T39" fmla="*/ 54 h 179"/>
                <a:gd name="T40" fmla="*/ 141 w 145"/>
                <a:gd name="T41" fmla="*/ 68 h 179"/>
                <a:gd name="T42" fmla="*/ 142 w 145"/>
                <a:gd name="T43" fmla="*/ 93 h 179"/>
                <a:gd name="T44" fmla="*/ 133 w 145"/>
                <a:gd name="T45" fmla="*/ 113 h 179"/>
                <a:gd name="T46" fmla="*/ 123 w 145"/>
                <a:gd name="T47" fmla="*/ 114 h 179"/>
                <a:gd name="T48" fmla="*/ 116 w 145"/>
                <a:gd name="T49" fmla="*/ 121 h 179"/>
                <a:gd name="T50" fmla="*/ 106 w 145"/>
                <a:gd name="T51" fmla="*/ 130 h 179"/>
                <a:gd name="T52" fmla="*/ 91 w 145"/>
                <a:gd name="T53" fmla="*/ 134 h 179"/>
                <a:gd name="T54" fmla="*/ 76 w 145"/>
                <a:gd name="T55" fmla="*/ 139 h 179"/>
                <a:gd name="T56" fmla="*/ 74 w 145"/>
                <a:gd name="T57" fmla="*/ 137 h 179"/>
                <a:gd name="T58" fmla="*/ 69 w 145"/>
                <a:gd name="T59" fmla="*/ 146 h 179"/>
                <a:gd name="T60" fmla="*/ 61 w 145"/>
                <a:gd name="T61" fmla="*/ 158 h 179"/>
                <a:gd name="T62" fmla="*/ 43 w 145"/>
                <a:gd name="T63" fmla="*/ 164 h 179"/>
                <a:gd name="T64" fmla="*/ 39 w 145"/>
                <a:gd name="T65" fmla="*/ 171 h 179"/>
                <a:gd name="T66" fmla="*/ 24 w 145"/>
                <a:gd name="T67" fmla="*/ 179 h 179"/>
                <a:gd name="T68" fmla="*/ 16 w 145"/>
                <a:gd name="T69" fmla="*/ 173 h 179"/>
                <a:gd name="T70" fmla="*/ 10 w 145"/>
                <a:gd name="T71" fmla="*/ 151 h 179"/>
                <a:gd name="T72" fmla="*/ 1 w 145"/>
                <a:gd name="T73" fmla="*/ 133 h 179"/>
                <a:gd name="T74" fmla="*/ 1 w 145"/>
                <a:gd name="T75" fmla="*/ 12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5" h="179">
                  <a:moveTo>
                    <a:pt x="3" y="124"/>
                  </a:moveTo>
                  <a:lnTo>
                    <a:pt x="8" y="124"/>
                  </a:lnTo>
                  <a:lnTo>
                    <a:pt x="11" y="129"/>
                  </a:lnTo>
                  <a:lnTo>
                    <a:pt x="16" y="132"/>
                  </a:lnTo>
                  <a:lnTo>
                    <a:pt x="18" y="131"/>
                  </a:lnTo>
                  <a:lnTo>
                    <a:pt x="26" y="125"/>
                  </a:lnTo>
                  <a:lnTo>
                    <a:pt x="28" y="119"/>
                  </a:lnTo>
                  <a:lnTo>
                    <a:pt x="27" y="116"/>
                  </a:lnTo>
                  <a:lnTo>
                    <a:pt x="27" y="113"/>
                  </a:lnTo>
                  <a:lnTo>
                    <a:pt x="29" y="109"/>
                  </a:lnTo>
                  <a:lnTo>
                    <a:pt x="37" y="100"/>
                  </a:lnTo>
                  <a:lnTo>
                    <a:pt x="47" y="97"/>
                  </a:lnTo>
                  <a:lnTo>
                    <a:pt x="55" y="92"/>
                  </a:lnTo>
                  <a:lnTo>
                    <a:pt x="59" y="88"/>
                  </a:lnTo>
                  <a:lnTo>
                    <a:pt x="65" y="86"/>
                  </a:lnTo>
                  <a:lnTo>
                    <a:pt x="67" y="80"/>
                  </a:lnTo>
                  <a:lnTo>
                    <a:pt x="70" y="78"/>
                  </a:lnTo>
                  <a:lnTo>
                    <a:pt x="72" y="78"/>
                  </a:lnTo>
                  <a:lnTo>
                    <a:pt x="81" y="62"/>
                  </a:lnTo>
                  <a:lnTo>
                    <a:pt x="83" y="52"/>
                  </a:lnTo>
                  <a:lnTo>
                    <a:pt x="82" y="50"/>
                  </a:lnTo>
                  <a:lnTo>
                    <a:pt x="84" y="48"/>
                  </a:lnTo>
                  <a:lnTo>
                    <a:pt x="84" y="47"/>
                  </a:lnTo>
                  <a:lnTo>
                    <a:pt x="83" y="45"/>
                  </a:lnTo>
                  <a:lnTo>
                    <a:pt x="83" y="32"/>
                  </a:lnTo>
                  <a:lnTo>
                    <a:pt x="86" y="30"/>
                  </a:lnTo>
                  <a:lnTo>
                    <a:pt x="85" y="10"/>
                  </a:lnTo>
                  <a:lnTo>
                    <a:pt x="86" y="5"/>
                  </a:lnTo>
                  <a:lnTo>
                    <a:pt x="90" y="5"/>
                  </a:lnTo>
                  <a:lnTo>
                    <a:pt x="95" y="9"/>
                  </a:lnTo>
                  <a:lnTo>
                    <a:pt x="100" y="5"/>
                  </a:lnTo>
                  <a:lnTo>
                    <a:pt x="104" y="4"/>
                  </a:lnTo>
                  <a:lnTo>
                    <a:pt x="112" y="4"/>
                  </a:lnTo>
                  <a:lnTo>
                    <a:pt x="117" y="0"/>
                  </a:lnTo>
                  <a:lnTo>
                    <a:pt x="130" y="9"/>
                  </a:lnTo>
                  <a:lnTo>
                    <a:pt x="134" y="20"/>
                  </a:lnTo>
                  <a:lnTo>
                    <a:pt x="134" y="30"/>
                  </a:lnTo>
                  <a:lnTo>
                    <a:pt x="144" y="47"/>
                  </a:lnTo>
                  <a:lnTo>
                    <a:pt x="145" y="50"/>
                  </a:lnTo>
                  <a:lnTo>
                    <a:pt x="144" y="54"/>
                  </a:lnTo>
                  <a:lnTo>
                    <a:pt x="141" y="58"/>
                  </a:lnTo>
                  <a:lnTo>
                    <a:pt x="141" y="68"/>
                  </a:lnTo>
                  <a:lnTo>
                    <a:pt x="139" y="80"/>
                  </a:lnTo>
                  <a:lnTo>
                    <a:pt x="142" y="93"/>
                  </a:lnTo>
                  <a:lnTo>
                    <a:pt x="135" y="110"/>
                  </a:lnTo>
                  <a:lnTo>
                    <a:pt x="133" y="113"/>
                  </a:lnTo>
                  <a:lnTo>
                    <a:pt x="132" y="111"/>
                  </a:lnTo>
                  <a:lnTo>
                    <a:pt x="123" y="114"/>
                  </a:lnTo>
                  <a:lnTo>
                    <a:pt x="119" y="120"/>
                  </a:lnTo>
                  <a:lnTo>
                    <a:pt x="116" y="121"/>
                  </a:lnTo>
                  <a:lnTo>
                    <a:pt x="114" y="121"/>
                  </a:lnTo>
                  <a:lnTo>
                    <a:pt x="106" y="130"/>
                  </a:lnTo>
                  <a:lnTo>
                    <a:pt x="101" y="133"/>
                  </a:lnTo>
                  <a:lnTo>
                    <a:pt x="91" y="134"/>
                  </a:lnTo>
                  <a:lnTo>
                    <a:pt x="81" y="138"/>
                  </a:lnTo>
                  <a:lnTo>
                    <a:pt x="76" y="139"/>
                  </a:lnTo>
                  <a:lnTo>
                    <a:pt x="75" y="138"/>
                  </a:lnTo>
                  <a:lnTo>
                    <a:pt x="74" y="137"/>
                  </a:lnTo>
                  <a:lnTo>
                    <a:pt x="73" y="137"/>
                  </a:lnTo>
                  <a:lnTo>
                    <a:pt x="69" y="146"/>
                  </a:lnTo>
                  <a:lnTo>
                    <a:pt x="68" y="150"/>
                  </a:lnTo>
                  <a:lnTo>
                    <a:pt x="61" y="158"/>
                  </a:lnTo>
                  <a:lnTo>
                    <a:pt x="52" y="159"/>
                  </a:lnTo>
                  <a:lnTo>
                    <a:pt x="43" y="164"/>
                  </a:lnTo>
                  <a:lnTo>
                    <a:pt x="40" y="167"/>
                  </a:lnTo>
                  <a:lnTo>
                    <a:pt x="39" y="171"/>
                  </a:lnTo>
                  <a:lnTo>
                    <a:pt x="35" y="175"/>
                  </a:lnTo>
                  <a:lnTo>
                    <a:pt x="24" y="179"/>
                  </a:lnTo>
                  <a:lnTo>
                    <a:pt x="24" y="179"/>
                  </a:lnTo>
                  <a:lnTo>
                    <a:pt x="16" y="173"/>
                  </a:lnTo>
                  <a:lnTo>
                    <a:pt x="11" y="164"/>
                  </a:lnTo>
                  <a:lnTo>
                    <a:pt x="10" y="151"/>
                  </a:lnTo>
                  <a:lnTo>
                    <a:pt x="5" y="141"/>
                  </a:lnTo>
                  <a:lnTo>
                    <a:pt x="1" y="133"/>
                  </a:lnTo>
                  <a:lnTo>
                    <a:pt x="0" y="131"/>
                  </a:lnTo>
                  <a:lnTo>
                    <a:pt x="1" y="125"/>
                  </a:lnTo>
                  <a:lnTo>
                    <a:pt x="3" y="124"/>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2" name="Freeform 7">
              <a:extLst>
                <a:ext uri="{FF2B5EF4-FFF2-40B4-BE49-F238E27FC236}">
                  <a16:creationId xmlns:a16="http://schemas.microsoft.com/office/drawing/2014/main" id="{1905CF67-E994-4059-A8BD-95F0B8B80851}"/>
                </a:ext>
              </a:extLst>
            </p:cNvPr>
            <p:cNvSpPr>
              <a:spLocks/>
            </p:cNvSpPr>
            <p:nvPr/>
          </p:nvSpPr>
          <p:spPr bwMode="auto">
            <a:xfrm>
              <a:off x="3333902" y="4364831"/>
              <a:ext cx="538163" cy="914400"/>
            </a:xfrm>
            <a:custGeom>
              <a:avLst/>
              <a:gdLst>
                <a:gd name="T0" fmla="*/ 20 w 226"/>
                <a:gd name="T1" fmla="*/ 267 h 384"/>
                <a:gd name="T2" fmla="*/ 28 w 226"/>
                <a:gd name="T3" fmla="*/ 266 h 384"/>
                <a:gd name="T4" fmla="*/ 34 w 226"/>
                <a:gd name="T5" fmla="*/ 237 h 384"/>
                <a:gd name="T6" fmla="*/ 34 w 226"/>
                <a:gd name="T7" fmla="*/ 213 h 384"/>
                <a:gd name="T8" fmla="*/ 63 w 226"/>
                <a:gd name="T9" fmla="*/ 199 h 384"/>
                <a:gd name="T10" fmla="*/ 69 w 226"/>
                <a:gd name="T11" fmla="*/ 185 h 384"/>
                <a:gd name="T12" fmla="*/ 60 w 226"/>
                <a:gd name="T13" fmla="*/ 174 h 384"/>
                <a:gd name="T14" fmla="*/ 51 w 226"/>
                <a:gd name="T15" fmla="*/ 130 h 384"/>
                <a:gd name="T16" fmla="*/ 51 w 226"/>
                <a:gd name="T17" fmla="*/ 110 h 384"/>
                <a:gd name="T18" fmla="*/ 46 w 226"/>
                <a:gd name="T19" fmla="*/ 88 h 384"/>
                <a:gd name="T20" fmla="*/ 51 w 226"/>
                <a:gd name="T21" fmla="*/ 74 h 384"/>
                <a:gd name="T22" fmla="*/ 57 w 226"/>
                <a:gd name="T23" fmla="*/ 26 h 384"/>
                <a:gd name="T24" fmla="*/ 77 w 226"/>
                <a:gd name="T25" fmla="*/ 20 h 384"/>
                <a:gd name="T26" fmla="*/ 83 w 226"/>
                <a:gd name="T27" fmla="*/ 2 h 384"/>
                <a:gd name="T28" fmla="*/ 94 w 226"/>
                <a:gd name="T29" fmla="*/ 0 h 384"/>
                <a:gd name="T30" fmla="*/ 97 w 226"/>
                <a:gd name="T31" fmla="*/ 10 h 384"/>
                <a:gd name="T32" fmla="*/ 98 w 226"/>
                <a:gd name="T33" fmla="*/ 19 h 384"/>
                <a:gd name="T34" fmla="*/ 106 w 226"/>
                <a:gd name="T35" fmla="*/ 28 h 384"/>
                <a:gd name="T36" fmla="*/ 123 w 226"/>
                <a:gd name="T37" fmla="*/ 44 h 384"/>
                <a:gd name="T38" fmla="*/ 133 w 226"/>
                <a:gd name="T39" fmla="*/ 59 h 384"/>
                <a:gd name="T40" fmla="*/ 141 w 226"/>
                <a:gd name="T41" fmla="*/ 77 h 384"/>
                <a:gd name="T42" fmla="*/ 156 w 226"/>
                <a:gd name="T43" fmla="*/ 78 h 384"/>
                <a:gd name="T44" fmla="*/ 177 w 226"/>
                <a:gd name="T45" fmla="*/ 86 h 384"/>
                <a:gd name="T46" fmla="*/ 188 w 226"/>
                <a:gd name="T47" fmla="*/ 95 h 384"/>
                <a:gd name="T48" fmla="*/ 221 w 226"/>
                <a:gd name="T49" fmla="*/ 108 h 384"/>
                <a:gd name="T50" fmla="*/ 226 w 226"/>
                <a:gd name="T51" fmla="*/ 109 h 384"/>
                <a:gd name="T52" fmla="*/ 212 w 226"/>
                <a:gd name="T53" fmla="*/ 223 h 384"/>
                <a:gd name="T54" fmla="*/ 200 w 226"/>
                <a:gd name="T55" fmla="*/ 236 h 384"/>
                <a:gd name="T56" fmla="*/ 177 w 226"/>
                <a:gd name="T57" fmla="*/ 260 h 384"/>
                <a:gd name="T58" fmla="*/ 159 w 226"/>
                <a:gd name="T59" fmla="*/ 275 h 384"/>
                <a:gd name="T60" fmla="*/ 123 w 226"/>
                <a:gd name="T61" fmla="*/ 293 h 384"/>
                <a:gd name="T62" fmla="*/ 120 w 226"/>
                <a:gd name="T63" fmla="*/ 306 h 384"/>
                <a:gd name="T64" fmla="*/ 109 w 226"/>
                <a:gd name="T65" fmla="*/ 335 h 384"/>
                <a:gd name="T66" fmla="*/ 83 w 226"/>
                <a:gd name="T67" fmla="*/ 340 h 384"/>
                <a:gd name="T68" fmla="*/ 66 w 226"/>
                <a:gd name="T69" fmla="*/ 346 h 384"/>
                <a:gd name="T70" fmla="*/ 51 w 226"/>
                <a:gd name="T71" fmla="*/ 361 h 384"/>
                <a:gd name="T72" fmla="*/ 54 w 226"/>
                <a:gd name="T73" fmla="*/ 376 h 384"/>
                <a:gd name="T74" fmla="*/ 39 w 226"/>
                <a:gd name="T75" fmla="*/ 384 h 384"/>
                <a:gd name="T76" fmla="*/ 5 w 226"/>
                <a:gd name="T77" fmla="*/ 378 h 384"/>
                <a:gd name="T78" fmla="*/ 6 w 226"/>
                <a:gd name="T79" fmla="*/ 370 h 384"/>
                <a:gd name="T80" fmla="*/ 7 w 226"/>
                <a:gd name="T81" fmla="*/ 345 h 384"/>
                <a:gd name="T82" fmla="*/ 13 w 226"/>
                <a:gd name="T83" fmla="*/ 331 h 384"/>
                <a:gd name="T84" fmla="*/ 17 w 226"/>
                <a:gd name="T85" fmla="*/ 321 h 384"/>
                <a:gd name="T86" fmla="*/ 9 w 226"/>
                <a:gd name="T87" fmla="*/ 317 h 384"/>
                <a:gd name="T88" fmla="*/ 17 w 226"/>
                <a:gd name="T89" fmla="*/ 301 h 384"/>
                <a:gd name="T90" fmla="*/ 15 w 226"/>
                <a:gd name="T91" fmla="*/ 26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6" h="384">
                  <a:moveTo>
                    <a:pt x="16" y="263"/>
                  </a:moveTo>
                  <a:lnTo>
                    <a:pt x="17" y="263"/>
                  </a:lnTo>
                  <a:lnTo>
                    <a:pt x="20" y="267"/>
                  </a:lnTo>
                  <a:lnTo>
                    <a:pt x="21" y="268"/>
                  </a:lnTo>
                  <a:lnTo>
                    <a:pt x="27" y="267"/>
                  </a:lnTo>
                  <a:lnTo>
                    <a:pt x="28" y="266"/>
                  </a:lnTo>
                  <a:lnTo>
                    <a:pt x="30" y="253"/>
                  </a:lnTo>
                  <a:lnTo>
                    <a:pt x="33" y="245"/>
                  </a:lnTo>
                  <a:lnTo>
                    <a:pt x="34" y="237"/>
                  </a:lnTo>
                  <a:lnTo>
                    <a:pt x="32" y="222"/>
                  </a:lnTo>
                  <a:lnTo>
                    <a:pt x="32" y="215"/>
                  </a:lnTo>
                  <a:lnTo>
                    <a:pt x="34" y="213"/>
                  </a:lnTo>
                  <a:lnTo>
                    <a:pt x="38" y="210"/>
                  </a:lnTo>
                  <a:lnTo>
                    <a:pt x="55" y="200"/>
                  </a:lnTo>
                  <a:lnTo>
                    <a:pt x="63" y="199"/>
                  </a:lnTo>
                  <a:lnTo>
                    <a:pt x="67" y="195"/>
                  </a:lnTo>
                  <a:lnTo>
                    <a:pt x="69" y="187"/>
                  </a:lnTo>
                  <a:lnTo>
                    <a:pt x="69" y="185"/>
                  </a:lnTo>
                  <a:lnTo>
                    <a:pt x="68" y="182"/>
                  </a:lnTo>
                  <a:lnTo>
                    <a:pt x="61" y="176"/>
                  </a:lnTo>
                  <a:lnTo>
                    <a:pt x="60" y="174"/>
                  </a:lnTo>
                  <a:lnTo>
                    <a:pt x="57" y="159"/>
                  </a:lnTo>
                  <a:lnTo>
                    <a:pt x="58" y="147"/>
                  </a:lnTo>
                  <a:lnTo>
                    <a:pt x="51" y="130"/>
                  </a:lnTo>
                  <a:lnTo>
                    <a:pt x="47" y="119"/>
                  </a:lnTo>
                  <a:lnTo>
                    <a:pt x="47" y="113"/>
                  </a:lnTo>
                  <a:lnTo>
                    <a:pt x="51" y="110"/>
                  </a:lnTo>
                  <a:lnTo>
                    <a:pt x="51" y="100"/>
                  </a:lnTo>
                  <a:lnTo>
                    <a:pt x="48" y="94"/>
                  </a:lnTo>
                  <a:lnTo>
                    <a:pt x="46" y="88"/>
                  </a:lnTo>
                  <a:lnTo>
                    <a:pt x="47" y="86"/>
                  </a:lnTo>
                  <a:lnTo>
                    <a:pt x="49" y="83"/>
                  </a:lnTo>
                  <a:lnTo>
                    <a:pt x="51" y="74"/>
                  </a:lnTo>
                  <a:lnTo>
                    <a:pt x="47" y="53"/>
                  </a:lnTo>
                  <a:lnTo>
                    <a:pt x="56" y="27"/>
                  </a:lnTo>
                  <a:lnTo>
                    <a:pt x="57" y="26"/>
                  </a:lnTo>
                  <a:lnTo>
                    <a:pt x="61" y="27"/>
                  </a:lnTo>
                  <a:lnTo>
                    <a:pt x="76" y="21"/>
                  </a:lnTo>
                  <a:lnTo>
                    <a:pt x="77" y="20"/>
                  </a:lnTo>
                  <a:lnTo>
                    <a:pt x="75" y="16"/>
                  </a:lnTo>
                  <a:lnTo>
                    <a:pt x="76" y="10"/>
                  </a:lnTo>
                  <a:lnTo>
                    <a:pt x="83" y="2"/>
                  </a:lnTo>
                  <a:lnTo>
                    <a:pt x="91" y="2"/>
                  </a:lnTo>
                  <a:lnTo>
                    <a:pt x="94" y="0"/>
                  </a:lnTo>
                  <a:lnTo>
                    <a:pt x="94" y="0"/>
                  </a:lnTo>
                  <a:lnTo>
                    <a:pt x="97" y="3"/>
                  </a:lnTo>
                  <a:lnTo>
                    <a:pt x="98" y="6"/>
                  </a:lnTo>
                  <a:lnTo>
                    <a:pt x="97" y="10"/>
                  </a:lnTo>
                  <a:lnTo>
                    <a:pt x="96" y="11"/>
                  </a:lnTo>
                  <a:lnTo>
                    <a:pt x="97" y="17"/>
                  </a:lnTo>
                  <a:lnTo>
                    <a:pt x="98" y="19"/>
                  </a:lnTo>
                  <a:lnTo>
                    <a:pt x="102" y="17"/>
                  </a:lnTo>
                  <a:lnTo>
                    <a:pt x="103" y="18"/>
                  </a:lnTo>
                  <a:lnTo>
                    <a:pt x="106" y="28"/>
                  </a:lnTo>
                  <a:lnTo>
                    <a:pt x="110" y="34"/>
                  </a:lnTo>
                  <a:lnTo>
                    <a:pt x="115" y="36"/>
                  </a:lnTo>
                  <a:lnTo>
                    <a:pt x="123" y="44"/>
                  </a:lnTo>
                  <a:lnTo>
                    <a:pt x="125" y="49"/>
                  </a:lnTo>
                  <a:lnTo>
                    <a:pt x="132" y="54"/>
                  </a:lnTo>
                  <a:lnTo>
                    <a:pt x="133" y="59"/>
                  </a:lnTo>
                  <a:lnTo>
                    <a:pt x="131" y="65"/>
                  </a:lnTo>
                  <a:lnTo>
                    <a:pt x="137" y="73"/>
                  </a:lnTo>
                  <a:lnTo>
                    <a:pt x="141" y="77"/>
                  </a:lnTo>
                  <a:lnTo>
                    <a:pt x="147" y="78"/>
                  </a:lnTo>
                  <a:lnTo>
                    <a:pt x="152" y="79"/>
                  </a:lnTo>
                  <a:lnTo>
                    <a:pt x="156" y="78"/>
                  </a:lnTo>
                  <a:lnTo>
                    <a:pt x="164" y="77"/>
                  </a:lnTo>
                  <a:lnTo>
                    <a:pt x="175" y="82"/>
                  </a:lnTo>
                  <a:lnTo>
                    <a:pt x="177" y="86"/>
                  </a:lnTo>
                  <a:lnTo>
                    <a:pt x="178" y="91"/>
                  </a:lnTo>
                  <a:lnTo>
                    <a:pt x="180" y="93"/>
                  </a:lnTo>
                  <a:lnTo>
                    <a:pt x="188" y="95"/>
                  </a:lnTo>
                  <a:lnTo>
                    <a:pt x="194" y="94"/>
                  </a:lnTo>
                  <a:lnTo>
                    <a:pt x="213" y="104"/>
                  </a:lnTo>
                  <a:lnTo>
                    <a:pt x="221" y="108"/>
                  </a:lnTo>
                  <a:lnTo>
                    <a:pt x="226" y="109"/>
                  </a:lnTo>
                  <a:lnTo>
                    <a:pt x="226" y="109"/>
                  </a:lnTo>
                  <a:lnTo>
                    <a:pt x="226" y="109"/>
                  </a:lnTo>
                  <a:lnTo>
                    <a:pt x="226" y="109"/>
                  </a:lnTo>
                  <a:lnTo>
                    <a:pt x="226" y="216"/>
                  </a:lnTo>
                  <a:lnTo>
                    <a:pt x="212" y="223"/>
                  </a:lnTo>
                  <a:lnTo>
                    <a:pt x="208" y="224"/>
                  </a:lnTo>
                  <a:lnTo>
                    <a:pt x="204" y="228"/>
                  </a:lnTo>
                  <a:lnTo>
                    <a:pt x="200" y="236"/>
                  </a:lnTo>
                  <a:lnTo>
                    <a:pt x="192" y="242"/>
                  </a:lnTo>
                  <a:lnTo>
                    <a:pt x="184" y="256"/>
                  </a:lnTo>
                  <a:lnTo>
                    <a:pt x="177" y="260"/>
                  </a:lnTo>
                  <a:lnTo>
                    <a:pt x="172" y="260"/>
                  </a:lnTo>
                  <a:lnTo>
                    <a:pt x="164" y="265"/>
                  </a:lnTo>
                  <a:lnTo>
                    <a:pt x="159" y="275"/>
                  </a:lnTo>
                  <a:lnTo>
                    <a:pt x="151" y="281"/>
                  </a:lnTo>
                  <a:lnTo>
                    <a:pt x="135" y="287"/>
                  </a:lnTo>
                  <a:lnTo>
                    <a:pt x="123" y="293"/>
                  </a:lnTo>
                  <a:lnTo>
                    <a:pt x="120" y="297"/>
                  </a:lnTo>
                  <a:lnTo>
                    <a:pt x="119" y="301"/>
                  </a:lnTo>
                  <a:lnTo>
                    <a:pt x="120" y="306"/>
                  </a:lnTo>
                  <a:lnTo>
                    <a:pt x="120" y="312"/>
                  </a:lnTo>
                  <a:lnTo>
                    <a:pt x="116" y="325"/>
                  </a:lnTo>
                  <a:lnTo>
                    <a:pt x="109" y="335"/>
                  </a:lnTo>
                  <a:lnTo>
                    <a:pt x="96" y="339"/>
                  </a:lnTo>
                  <a:lnTo>
                    <a:pt x="88" y="337"/>
                  </a:lnTo>
                  <a:lnTo>
                    <a:pt x="83" y="340"/>
                  </a:lnTo>
                  <a:lnTo>
                    <a:pt x="80" y="343"/>
                  </a:lnTo>
                  <a:lnTo>
                    <a:pt x="70" y="344"/>
                  </a:lnTo>
                  <a:lnTo>
                    <a:pt x="66" y="346"/>
                  </a:lnTo>
                  <a:lnTo>
                    <a:pt x="60" y="350"/>
                  </a:lnTo>
                  <a:lnTo>
                    <a:pt x="52" y="356"/>
                  </a:lnTo>
                  <a:lnTo>
                    <a:pt x="51" y="361"/>
                  </a:lnTo>
                  <a:lnTo>
                    <a:pt x="55" y="365"/>
                  </a:lnTo>
                  <a:lnTo>
                    <a:pt x="56" y="371"/>
                  </a:lnTo>
                  <a:lnTo>
                    <a:pt x="54" y="376"/>
                  </a:lnTo>
                  <a:lnTo>
                    <a:pt x="49" y="381"/>
                  </a:lnTo>
                  <a:lnTo>
                    <a:pt x="44" y="384"/>
                  </a:lnTo>
                  <a:lnTo>
                    <a:pt x="39" y="384"/>
                  </a:lnTo>
                  <a:lnTo>
                    <a:pt x="34" y="383"/>
                  </a:lnTo>
                  <a:lnTo>
                    <a:pt x="25" y="379"/>
                  </a:lnTo>
                  <a:lnTo>
                    <a:pt x="5" y="378"/>
                  </a:lnTo>
                  <a:lnTo>
                    <a:pt x="5" y="378"/>
                  </a:lnTo>
                  <a:lnTo>
                    <a:pt x="7" y="374"/>
                  </a:lnTo>
                  <a:lnTo>
                    <a:pt x="6" y="370"/>
                  </a:lnTo>
                  <a:lnTo>
                    <a:pt x="0" y="355"/>
                  </a:lnTo>
                  <a:lnTo>
                    <a:pt x="5" y="349"/>
                  </a:lnTo>
                  <a:lnTo>
                    <a:pt x="7" y="345"/>
                  </a:lnTo>
                  <a:lnTo>
                    <a:pt x="7" y="340"/>
                  </a:lnTo>
                  <a:lnTo>
                    <a:pt x="10" y="330"/>
                  </a:lnTo>
                  <a:lnTo>
                    <a:pt x="13" y="331"/>
                  </a:lnTo>
                  <a:lnTo>
                    <a:pt x="14" y="331"/>
                  </a:lnTo>
                  <a:lnTo>
                    <a:pt x="17" y="324"/>
                  </a:lnTo>
                  <a:lnTo>
                    <a:pt x="17" y="321"/>
                  </a:lnTo>
                  <a:lnTo>
                    <a:pt x="15" y="319"/>
                  </a:lnTo>
                  <a:lnTo>
                    <a:pt x="14" y="321"/>
                  </a:lnTo>
                  <a:lnTo>
                    <a:pt x="9" y="317"/>
                  </a:lnTo>
                  <a:lnTo>
                    <a:pt x="8" y="313"/>
                  </a:lnTo>
                  <a:lnTo>
                    <a:pt x="9" y="306"/>
                  </a:lnTo>
                  <a:lnTo>
                    <a:pt x="17" y="301"/>
                  </a:lnTo>
                  <a:lnTo>
                    <a:pt x="19" y="294"/>
                  </a:lnTo>
                  <a:lnTo>
                    <a:pt x="15" y="276"/>
                  </a:lnTo>
                  <a:lnTo>
                    <a:pt x="15" y="268"/>
                  </a:lnTo>
                  <a:lnTo>
                    <a:pt x="16" y="263"/>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3" name="Freeform 8">
              <a:extLst>
                <a:ext uri="{FF2B5EF4-FFF2-40B4-BE49-F238E27FC236}">
                  <a16:creationId xmlns:a16="http://schemas.microsoft.com/office/drawing/2014/main" id="{6D2BFEB5-EA5C-4165-9420-920F57462A00}"/>
                </a:ext>
              </a:extLst>
            </p:cNvPr>
            <p:cNvSpPr>
              <a:spLocks/>
            </p:cNvSpPr>
            <p:nvPr/>
          </p:nvSpPr>
          <p:spPr bwMode="auto">
            <a:xfrm>
              <a:off x="3338665" y="4624388"/>
              <a:ext cx="1331120" cy="833438"/>
            </a:xfrm>
            <a:custGeom>
              <a:avLst/>
              <a:gdLst>
                <a:gd name="T0" fmla="*/ 0 w 559"/>
                <a:gd name="T1" fmla="*/ 321 h 350"/>
                <a:gd name="T2" fmla="*/ 3 w 559"/>
                <a:gd name="T3" fmla="*/ 303 h 350"/>
                <a:gd name="T4" fmla="*/ 4 w 559"/>
                <a:gd name="T5" fmla="*/ 272 h 350"/>
                <a:gd name="T6" fmla="*/ 23 w 559"/>
                <a:gd name="T7" fmla="*/ 270 h 350"/>
                <a:gd name="T8" fmla="*/ 42 w 559"/>
                <a:gd name="T9" fmla="*/ 275 h 350"/>
                <a:gd name="T10" fmla="*/ 54 w 559"/>
                <a:gd name="T11" fmla="*/ 262 h 350"/>
                <a:gd name="T12" fmla="*/ 50 w 559"/>
                <a:gd name="T13" fmla="*/ 247 h 350"/>
                <a:gd name="T14" fmla="*/ 68 w 559"/>
                <a:gd name="T15" fmla="*/ 235 h 350"/>
                <a:gd name="T16" fmla="*/ 86 w 559"/>
                <a:gd name="T17" fmla="*/ 228 h 350"/>
                <a:gd name="T18" fmla="*/ 114 w 559"/>
                <a:gd name="T19" fmla="*/ 216 h 350"/>
                <a:gd name="T20" fmla="*/ 117 w 559"/>
                <a:gd name="T21" fmla="*/ 192 h 350"/>
                <a:gd name="T22" fmla="*/ 133 w 559"/>
                <a:gd name="T23" fmla="*/ 178 h 350"/>
                <a:gd name="T24" fmla="*/ 162 w 559"/>
                <a:gd name="T25" fmla="*/ 156 h 350"/>
                <a:gd name="T26" fmla="*/ 182 w 559"/>
                <a:gd name="T27" fmla="*/ 147 h 350"/>
                <a:gd name="T28" fmla="*/ 202 w 559"/>
                <a:gd name="T29" fmla="*/ 119 h 350"/>
                <a:gd name="T30" fmla="*/ 224 w 559"/>
                <a:gd name="T31" fmla="*/ 107 h 350"/>
                <a:gd name="T32" fmla="*/ 245 w 559"/>
                <a:gd name="T33" fmla="*/ 1 h 350"/>
                <a:gd name="T34" fmla="*/ 257 w 559"/>
                <a:gd name="T35" fmla="*/ 14 h 350"/>
                <a:gd name="T36" fmla="*/ 251 w 559"/>
                <a:gd name="T37" fmla="*/ 23 h 350"/>
                <a:gd name="T38" fmla="*/ 248 w 559"/>
                <a:gd name="T39" fmla="*/ 35 h 350"/>
                <a:gd name="T40" fmla="*/ 256 w 559"/>
                <a:gd name="T41" fmla="*/ 39 h 350"/>
                <a:gd name="T42" fmla="*/ 268 w 559"/>
                <a:gd name="T43" fmla="*/ 53 h 350"/>
                <a:gd name="T44" fmla="*/ 289 w 559"/>
                <a:gd name="T45" fmla="*/ 50 h 350"/>
                <a:gd name="T46" fmla="*/ 302 w 559"/>
                <a:gd name="T47" fmla="*/ 68 h 350"/>
                <a:gd name="T48" fmla="*/ 325 w 559"/>
                <a:gd name="T49" fmla="*/ 80 h 350"/>
                <a:gd name="T50" fmla="*/ 346 w 559"/>
                <a:gd name="T51" fmla="*/ 89 h 350"/>
                <a:gd name="T52" fmla="*/ 387 w 559"/>
                <a:gd name="T53" fmla="*/ 93 h 350"/>
                <a:gd name="T54" fmla="*/ 400 w 559"/>
                <a:gd name="T55" fmla="*/ 98 h 350"/>
                <a:gd name="T56" fmla="*/ 421 w 559"/>
                <a:gd name="T57" fmla="*/ 95 h 350"/>
                <a:gd name="T58" fmla="*/ 455 w 559"/>
                <a:gd name="T59" fmla="*/ 99 h 350"/>
                <a:gd name="T60" fmla="*/ 484 w 559"/>
                <a:gd name="T61" fmla="*/ 111 h 350"/>
                <a:gd name="T62" fmla="*/ 517 w 559"/>
                <a:gd name="T63" fmla="*/ 135 h 350"/>
                <a:gd name="T64" fmla="*/ 521 w 559"/>
                <a:gd name="T65" fmla="*/ 245 h 350"/>
                <a:gd name="T66" fmla="*/ 551 w 559"/>
                <a:gd name="T67" fmla="*/ 259 h 350"/>
                <a:gd name="T68" fmla="*/ 541 w 559"/>
                <a:gd name="T69" fmla="*/ 280 h 350"/>
                <a:gd name="T70" fmla="*/ 488 w 559"/>
                <a:gd name="T71" fmla="*/ 274 h 350"/>
                <a:gd name="T72" fmla="*/ 465 w 559"/>
                <a:gd name="T73" fmla="*/ 265 h 350"/>
                <a:gd name="T74" fmla="*/ 429 w 559"/>
                <a:gd name="T75" fmla="*/ 245 h 350"/>
                <a:gd name="T76" fmla="*/ 412 w 559"/>
                <a:gd name="T77" fmla="*/ 268 h 350"/>
                <a:gd name="T78" fmla="*/ 423 w 559"/>
                <a:gd name="T79" fmla="*/ 308 h 350"/>
                <a:gd name="T80" fmla="*/ 423 w 559"/>
                <a:gd name="T81" fmla="*/ 330 h 350"/>
                <a:gd name="T82" fmla="*/ 419 w 559"/>
                <a:gd name="T83" fmla="*/ 350 h 350"/>
                <a:gd name="T84" fmla="*/ 9 w 559"/>
                <a:gd name="T85" fmla="*/ 349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9" h="350">
                  <a:moveTo>
                    <a:pt x="9" y="349"/>
                  </a:moveTo>
                  <a:lnTo>
                    <a:pt x="8" y="338"/>
                  </a:lnTo>
                  <a:lnTo>
                    <a:pt x="0" y="321"/>
                  </a:lnTo>
                  <a:lnTo>
                    <a:pt x="0" y="318"/>
                  </a:lnTo>
                  <a:lnTo>
                    <a:pt x="4" y="312"/>
                  </a:lnTo>
                  <a:lnTo>
                    <a:pt x="3" y="303"/>
                  </a:lnTo>
                  <a:lnTo>
                    <a:pt x="1" y="296"/>
                  </a:lnTo>
                  <a:lnTo>
                    <a:pt x="3" y="287"/>
                  </a:lnTo>
                  <a:lnTo>
                    <a:pt x="4" y="272"/>
                  </a:lnTo>
                  <a:lnTo>
                    <a:pt x="3" y="269"/>
                  </a:lnTo>
                  <a:lnTo>
                    <a:pt x="3" y="269"/>
                  </a:lnTo>
                  <a:lnTo>
                    <a:pt x="23" y="270"/>
                  </a:lnTo>
                  <a:lnTo>
                    <a:pt x="32" y="274"/>
                  </a:lnTo>
                  <a:lnTo>
                    <a:pt x="37" y="275"/>
                  </a:lnTo>
                  <a:lnTo>
                    <a:pt x="42" y="275"/>
                  </a:lnTo>
                  <a:lnTo>
                    <a:pt x="47" y="272"/>
                  </a:lnTo>
                  <a:lnTo>
                    <a:pt x="52" y="267"/>
                  </a:lnTo>
                  <a:lnTo>
                    <a:pt x="54" y="262"/>
                  </a:lnTo>
                  <a:lnTo>
                    <a:pt x="53" y="256"/>
                  </a:lnTo>
                  <a:lnTo>
                    <a:pt x="49" y="252"/>
                  </a:lnTo>
                  <a:lnTo>
                    <a:pt x="50" y="247"/>
                  </a:lnTo>
                  <a:lnTo>
                    <a:pt x="58" y="241"/>
                  </a:lnTo>
                  <a:lnTo>
                    <a:pt x="64" y="237"/>
                  </a:lnTo>
                  <a:lnTo>
                    <a:pt x="68" y="235"/>
                  </a:lnTo>
                  <a:lnTo>
                    <a:pt x="78" y="234"/>
                  </a:lnTo>
                  <a:lnTo>
                    <a:pt x="81" y="231"/>
                  </a:lnTo>
                  <a:lnTo>
                    <a:pt x="86" y="228"/>
                  </a:lnTo>
                  <a:lnTo>
                    <a:pt x="94" y="230"/>
                  </a:lnTo>
                  <a:lnTo>
                    <a:pt x="107" y="226"/>
                  </a:lnTo>
                  <a:lnTo>
                    <a:pt x="114" y="216"/>
                  </a:lnTo>
                  <a:lnTo>
                    <a:pt x="118" y="203"/>
                  </a:lnTo>
                  <a:lnTo>
                    <a:pt x="118" y="197"/>
                  </a:lnTo>
                  <a:lnTo>
                    <a:pt x="117" y="192"/>
                  </a:lnTo>
                  <a:lnTo>
                    <a:pt x="118" y="188"/>
                  </a:lnTo>
                  <a:lnTo>
                    <a:pt x="121" y="184"/>
                  </a:lnTo>
                  <a:lnTo>
                    <a:pt x="133" y="178"/>
                  </a:lnTo>
                  <a:lnTo>
                    <a:pt x="149" y="172"/>
                  </a:lnTo>
                  <a:lnTo>
                    <a:pt x="157" y="166"/>
                  </a:lnTo>
                  <a:lnTo>
                    <a:pt x="162" y="156"/>
                  </a:lnTo>
                  <a:lnTo>
                    <a:pt x="170" y="151"/>
                  </a:lnTo>
                  <a:lnTo>
                    <a:pt x="175" y="151"/>
                  </a:lnTo>
                  <a:lnTo>
                    <a:pt x="182" y="147"/>
                  </a:lnTo>
                  <a:lnTo>
                    <a:pt x="190" y="133"/>
                  </a:lnTo>
                  <a:lnTo>
                    <a:pt x="198" y="127"/>
                  </a:lnTo>
                  <a:lnTo>
                    <a:pt x="202" y="119"/>
                  </a:lnTo>
                  <a:lnTo>
                    <a:pt x="206" y="115"/>
                  </a:lnTo>
                  <a:lnTo>
                    <a:pt x="210" y="114"/>
                  </a:lnTo>
                  <a:lnTo>
                    <a:pt x="224" y="107"/>
                  </a:lnTo>
                  <a:lnTo>
                    <a:pt x="224" y="0"/>
                  </a:lnTo>
                  <a:lnTo>
                    <a:pt x="224" y="0"/>
                  </a:lnTo>
                  <a:lnTo>
                    <a:pt x="245" y="1"/>
                  </a:lnTo>
                  <a:lnTo>
                    <a:pt x="252" y="4"/>
                  </a:lnTo>
                  <a:lnTo>
                    <a:pt x="256" y="11"/>
                  </a:lnTo>
                  <a:lnTo>
                    <a:pt x="257" y="14"/>
                  </a:lnTo>
                  <a:lnTo>
                    <a:pt x="257" y="17"/>
                  </a:lnTo>
                  <a:lnTo>
                    <a:pt x="255" y="21"/>
                  </a:lnTo>
                  <a:lnTo>
                    <a:pt x="251" y="23"/>
                  </a:lnTo>
                  <a:lnTo>
                    <a:pt x="248" y="27"/>
                  </a:lnTo>
                  <a:lnTo>
                    <a:pt x="247" y="29"/>
                  </a:lnTo>
                  <a:lnTo>
                    <a:pt x="248" y="35"/>
                  </a:lnTo>
                  <a:lnTo>
                    <a:pt x="250" y="38"/>
                  </a:lnTo>
                  <a:lnTo>
                    <a:pt x="253" y="37"/>
                  </a:lnTo>
                  <a:lnTo>
                    <a:pt x="256" y="39"/>
                  </a:lnTo>
                  <a:lnTo>
                    <a:pt x="259" y="42"/>
                  </a:lnTo>
                  <a:lnTo>
                    <a:pt x="261" y="48"/>
                  </a:lnTo>
                  <a:lnTo>
                    <a:pt x="268" y="53"/>
                  </a:lnTo>
                  <a:lnTo>
                    <a:pt x="279" y="52"/>
                  </a:lnTo>
                  <a:lnTo>
                    <a:pt x="285" y="49"/>
                  </a:lnTo>
                  <a:lnTo>
                    <a:pt x="289" y="50"/>
                  </a:lnTo>
                  <a:lnTo>
                    <a:pt x="292" y="59"/>
                  </a:lnTo>
                  <a:lnTo>
                    <a:pt x="295" y="64"/>
                  </a:lnTo>
                  <a:lnTo>
                    <a:pt x="302" y="68"/>
                  </a:lnTo>
                  <a:lnTo>
                    <a:pt x="313" y="71"/>
                  </a:lnTo>
                  <a:lnTo>
                    <a:pt x="321" y="75"/>
                  </a:lnTo>
                  <a:lnTo>
                    <a:pt x="325" y="80"/>
                  </a:lnTo>
                  <a:lnTo>
                    <a:pt x="327" y="87"/>
                  </a:lnTo>
                  <a:lnTo>
                    <a:pt x="338" y="90"/>
                  </a:lnTo>
                  <a:lnTo>
                    <a:pt x="346" y="89"/>
                  </a:lnTo>
                  <a:lnTo>
                    <a:pt x="362" y="90"/>
                  </a:lnTo>
                  <a:lnTo>
                    <a:pt x="382" y="96"/>
                  </a:lnTo>
                  <a:lnTo>
                    <a:pt x="387" y="93"/>
                  </a:lnTo>
                  <a:lnTo>
                    <a:pt x="389" y="93"/>
                  </a:lnTo>
                  <a:lnTo>
                    <a:pt x="397" y="96"/>
                  </a:lnTo>
                  <a:lnTo>
                    <a:pt x="400" y="98"/>
                  </a:lnTo>
                  <a:lnTo>
                    <a:pt x="407" y="97"/>
                  </a:lnTo>
                  <a:lnTo>
                    <a:pt x="413" y="95"/>
                  </a:lnTo>
                  <a:lnTo>
                    <a:pt x="421" y="95"/>
                  </a:lnTo>
                  <a:lnTo>
                    <a:pt x="434" y="96"/>
                  </a:lnTo>
                  <a:lnTo>
                    <a:pt x="450" y="99"/>
                  </a:lnTo>
                  <a:lnTo>
                    <a:pt x="455" y="99"/>
                  </a:lnTo>
                  <a:lnTo>
                    <a:pt x="468" y="103"/>
                  </a:lnTo>
                  <a:lnTo>
                    <a:pt x="474" y="105"/>
                  </a:lnTo>
                  <a:lnTo>
                    <a:pt x="484" y="111"/>
                  </a:lnTo>
                  <a:lnTo>
                    <a:pt x="491" y="117"/>
                  </a:lnTo>
                  <a:lnTo>
                    <a:pt x="514" y="134"/>
                  </a:lnTo>
                  <a:lnTo>
                    <a:pt x="517" y="135"/>
                  </a:lnTo>
                  <a:lnTo>
                    <a:pt x="521" y="135"/>
                  </a:lnTo>
                  <a:lnTo>
                    <a:pt x="521" y="135"/>
                  </a:lnTo>
                  <a:lnTo>
                    <a:pt x="521" y="245"/>
                  </a:lnTo>
                  <a:lnTo>
                    <a:pt x="538" y="248"/>
                  </a:lnTo>
                  <a:lnTo>
                    <a:pt x="545" y="253"/>
                  </a:lnTo>
                  <a:lnTo>
                    <a:pt x="551" y="259"/>
                  </a:lnTo>
                  <a:lnTo>
                    <a:pt x="559" y="271"/>
                  </a:lnTo>
                  <a:lnTo>
                    <a:pt x="559" y="271"/>
                  </a:lnTo>
                  <a:lnTo>
                    <a:pt x="541" y="280"/>
                  </a:lnTo>
                  <a:lnTo>
                    <a:pt x="497" y="281"/>
                  </a:lnTo>
                  <a:lnTo>
                    <a:pt x="491" y="278"/>
                  </a:lnTo>
                  <a:lnTo>
                    <a:pt x="488" y="274"/>
                  </a:lnTo>
                  <a:lnTo>
                    <a:pt x="484" y="272"/>
                  </a:lnTo>
                  <a:lnTo>
                    <a:pt x="474" y="270"/>
                  </a:lnTo>
                  <a:lnTo>
                    <a:pt x="465" y="265"/>
                  </a:lnTo>
                  <a:lnTo>
                    <a:pt x="439" y="255"/>
                  </a:lnTo>
                  <a:lnTo>
                    <a:pt x="436" y="247"/>
                  </a:lnTo>
                  <a:lnTo>
                    <a:pt x="429" y="245"/>
                  </a:lnTo>
                  <a:lnTo>
                    <a:pt x="424" y="246"/>
                  </a:lnTo>
                  <a:lnTo>
                    <a:pt x="415" y="256"/>
                  </a:lnTo>
                  <a:lnTo>
                    <a:pt x="412" y="268"/>
                  </a:lnTo>
                  <a:lnTo>
                    <a:pt x="413" y="277"/>
                  </a:lnTo>
                  <a:lnTo>
                    <a:pt x="419" y="303"/>
                  </a:lnTo>
                  <a:lnTo>
                    <a:pt x="423" y="308"/>
                  </a:lnTo>
                  <a:lnTo>
                    <a:pt x="423" y="310"/>
                  </a:lnTo>
                  <a:lnTo>
                    <a:pt x="421" y="323"/>
                  </a:lnTo>
                  <a:lnTo>
                    <a:pt x="423" y="330"/>
                  </a:lnTo>
                  <a:lnTo>
                    <a:pt x="419" y="343"/>
                  </a:lnTo>
                  <a:lnTo>
                    <a:pt x="418" y="346"/>
                  </a:lnTo>
                  <a:lnTo>
                    <a:pt x="419" y="350"/>
                  </a:lnTo>
                  <a:lnTo>
                    <a:pt x="419" y="350"/>
                  </a:lnTo>
                  <a:lnTo>
                    <a:pt x="415" y="349"/>
                  </a:lnTo>
                  <a:lnTo>
                    <a:pt x="9" y="349"/>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4" name="Freeform 9">
              <a:extLst>
                <a:ext uri="{FF2B5EF4-FFF2-40B4-BE49-F238E27FC236}">
                  <a16:creationId xmlns:a16="http://schemas.microsoft.com/office/drawing/2014/main" id="{892D75FB-27BB-439E-B5CC-016146643DE5}"/>
                </a:ext>
              </a:extLst>
            </p:cNvPr>
            <p:cNvSpPr>
              <a:spLocks/>
            </p:cNvSpPr>
            <p:nvPr/>
          </p:nvSpPr>
          <p:spPr bwMode="auto">
            <a:xfrm>
              <a:off x="3824440" y="2028826"/>
              <a:ext cx="909638" cy="690563"/>
            </a:xfrm>
            <a:custGeom>
              <a:avLst/>
              <a:gdLst>
                <a:gd name="T0" fmla="*/ 267 w 382"/>
                <a:gd name="T1" fmla="*/ 236 h 290"/>
                <a:gd name="T2" fmla="*/ 250 w 382"/>
                <a:gd name="T3" fmla="*/ 280 h 290"/>
                <a:gd name="T4" fmla="*/ 225 w 382"/>
                <a:gd name="T5" fmla="*/ 282 h 290"/>
                <a:gd name="T6" fmla="*/ 200 w 382"/>
                <a:gd name="T7" fmla="*/ 270 h 290"/>
                <a:gd name="T8" fmla="*/ 178 w 382"/>
                <a:gd name="T9" fmla="*/ 270 h 290"/>
                <a:gd name="T10" fmla="*/ 175 w 382"/>
                <a:gd name="T11" fmla="*/ 284 h 290"/>
                <a:gd name="T12" fmla="*/ 148 w 382"/>
                <a:gd name="T13" fmla="*/ 280 h 290"/>
                <a:gd name="T14" fmla="*/ 135 w 382"/>
                <a:gd name="T15" fmla="*/ 289 h 290"/>
                <a:gd name="T16" fmla="*/ 126 w 382"/>
                <a:gd name="T17" fmla="*/ 284 h 290"/>
                <a:gd name="T18" fmla="*/ 107 w 382"/>
                <a:gd name="T19" fmla="*/ 252 h 290"/>
                <a:gd name="T20" fmla="*/ 122 w 382"/>
                <a:gd name="T21" fmla="*/ 242 h 290"/>
                <a:gd name="T22" fmla="*/ 124 w 382"/>
                <a:gd name="T23" fmla="*/ 217 h 290"/>
                <a:gd name="T24" fmla="*/ 6 w 382"/>
                <a:gd name="T25" fmla="*/ 208 h 290"/>
                <a:gd name="T26" fmla="*/ 14 w 382"/>
                <a:gd name="T27" fmla="*/ 205 h 290"/>
                <a:gd name="T28" fmla="*/ 0 w 382"/>
                <a:gd name="T29" fmla="*/ 185 h 290"/>
                <a:gd name="T30" fmla="*/ 12 w 382"/>
                <a:gd name="T31" fmla="*/ 165 h 290"/>
                <a:gd name="T32" fmla="*/ 20 w 382"/>
                <a:gd name="T33" fmla="*/ 158 h 290"/>
                <a:gd name="T34" fmla="*/ 81 w 382"/>
                <a:gd name="T35" fmla="*/ 114 h 290"/>
                <a:gd name="T36" fmla="*/ 105 w 382"/>
                <a:gd name="T37" fmla="*/ 135 h 290"/>
                <a:gd name="T38" fmla="*/ 127 w 382"/>
                <a:gd name="T39" fmla="*/ 139 h 290"/>
                <a:gd name="T40" fmla="*/ 132 w 382"/>
                <a:gd name="T41" fmla="*/ 100 h 290"/>
                <a:gd name="T42" fmla="*/ 147 w 382"/>
                <a:gd name="T43" fmla="*/ 93 h 290"/>
                <a:gd name="T44" fmla="*/ 156 w 382"/>
                <a:gd name="T45" fmla="*/ 116 h 290"/>
                <a:gd name="T46" fmla="*/ 160 w 382"/>
                <a:gd name="T47" fmla="*/ 131 h 290"/>
                <a:gd name="T48" fmla="*/ 172 w 382"/>
                <a:gd name="T49" fmla="*/ 135 h 290"/>
                <a:gd name="T50" fmla="*/ 173 w 382"/>
                <a:gd name="T51" fmla="*/ 144 h 290"/>
                <a:gd name="T52" fmla="*/ 201 w 382"/>
                <a:gd name="T53" fmla="*/ 164 h 290"/>
                <a:gd name="T54" fmla="*/ 224 w 382"/>
                <a:gd name="T55" fmla="*/ 171 h 290"/>
                <a:gd name="T56" fmla="*/ 241 w 382"/>
                <a:gd name="T57" fmla="*/ 172 h 290"/>
                <a:gd name="T58" fmla="*/ 254 w 382"/>
                <a:gd name="T59" fmla="*/ 159 h 290"/>
                <a:gd name="T60" fmla="*/ 270 w 382"/>
                <a:gd name="T61" fmla="*/ 143 h 290"/>
                <a:gd name="T62" fmla="*/ 255 w 382"/>
                <a:gd name="T63" fmla="*/ 102 h 290"/>
                <a:gd name="T64" fmla="*/ 238 w 382"/>
                <a:gd name="T65" fmla="*/ 95 h 290"/>
                <a:gd name="T66" fmla="*/ 226 w 382"/>
                <a:gd name="T67" fmla="*/ 97 h 290"/>
                <a:gd name="T68" fmla="*/ 217 w 382"/>
                <a:gd name="T69" fmla="*/ 83 h 290"/>
                <a:gd name="T70" fmla="*/ 218 w 382"/>
                <a:gd name="T71" fmla="*/ 68 h 290"/>
                <a:gd name="T72" fmla="*/ 204 w 382"/>
                <a:gd name="T73" fmla="*/ 61 h 290"/>
                <a:gd name="T74" fmla="*/ 204 w 382"/>
                <a:gd name="T75" fmla="*/ 21 h 290"/>
                <a:gd name="T76" fmla="*/ 207 w 382"/>
                <a:gd name="T77" fmla="*/ 6 h 290"/>
                <a:gd name="T78" fmla="*/ 235 w 382"/>
                <a:gd name="T79" fmla="*/ 12 h 290"/>
                <a:gd name="T80" fmla="*/ 246 w 382"/>
                <a:gd name="T81" fmla="*/ 17 h 290"/>
                <a:gd name="T82" fmla="*/ 252 w 382"/>
                <a:gd name="T83" fmla="*/ 37 h 290"/>
                <a:gd name="T84" fmla="*/ 259 w 382"/>
                <a:gd name="T85" fmla="*/ 57 h 290"/>
                <a:gd name="T86" fmla="*/ 262 w 382"/>
                <a:gd name="T87" fmla="*/ 42 h 290"/>
                <a:gd name="T88" fmla="*/ 272 w 382"/>
                <a:gd name="T89" fmla="*/ 27 h 290"/>
                <a:gd name="T90" fmla="*/ 353 w 382"/>
                <a:gd name="T91" fmla="*/ 1 h 290"/>
                <a:gd name="T92" fmla="*/ 363 w 382"/>
                <a:gd name="T93" fmla="*/ 16 h 290"/>
                <a:gd name="T94" fmla="*/ 381 w 382"/>
                <a:gd name="T95" fmla="*/ 31 h 290"/>
                <a:gd name="T96" fmla="*/ 381 w 382"/>
                <a:gd name="T97" fmla="*/ 13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2" h="290">
                  <a:moveTo>
                    <a:pt x="316" y="242"/>
                  </a:moveTo>
                  <a:lnTo>
                    <a:pt x="284" y="241"/>
                  </a:lnTo>
                  <a:lnTo>
                    <a:pt x="267" y="236"/>
                  </a:lnTo>
                  <a:lnTo>
                    <a:pt x="253" y="267"/>
                  </a:lnTo>
                  <a:lnTo>
                    <a:pt x="250" y="280"/>
                  </a:lnTo>
                  <a:lnTo>
                    <a:pt x="250" y="280"/>
                  </a:lnTo>
                  <a:lnTo>
                    <a:pt x="236" y="280"/>
                  </a:lnTo>
                  <a:lnTo>
                    <a:pt x="230" y="279"/>
                  </a:lnTo>
                  <a:lnTo>
                    <a:pt x="225" y="282"/>
                  </a:lnTo>
                  <a:lnTo>
                    <a:pt x="223" y="283"/>
                  </a:lnTo>
                  <a:lnTo>
                    <a:pt x="202" y="276"/>
                  </a:lnTo>
                  <a:lnTo>
                    <a:pt x="200" y="270"/>
                  </a:lnTo>
                  <a:lnTo>
                    <a:pt x="198" y="270"/>
                  </a:lnTo>
                  <a:lnTo>
                    <a:pt x="192" y="273"/>
                  </a:lnTo>
                  <a:lnTo>
                    <a:pt x="178" y="270"/>
                  </a:lnTo>
                  <a:lnTo>
                    <a:pt x="177" y="271"/>
                  </a:lnTo>
                  <a:lnTo>
                    <a:pt x="176" y="283"/>
                  </a:lnTo>
                  <a:lnTo>
                    <a:pt x="175" y="284"/>
                  </a:lnTo>
                  <a:lnTo>
                    <a:pt x="158" y="282"/>
                  </a:lnTo>
                  <a:lnTo>
                    <a:pt x="148" y="280"/>
                  </a:lnTo>
                  <a:lnTo>
                    <a:pt x="148" y="280"/>
                  </a:lnTo>
                  <a:lnTo>
                    <a:pt x="141" y="280"/>
                  </a:lnTo>
                  <a:lnTo>
                    <a:pt x="139" y="281"/>
                  </a:lnTo>
                  <a:lnTo>
                    <a:pt x="135" y="289"/>
                  </a:lnTo>
                  <a:lnTo>
                    <a:pt x="134" y="290"/>
                  </a:lnTo>
                  <a:lnTo>
                    <a:pt x="132" y="290"/>
                  </a:lnTo>
                  <a:lnTo>
                    <a:pt x="126" y="284"/>
                  </a:lnTo>
                  <a:lnTo>
                    <a:pt x="119" y="271"/>
                  </a:lnTo>
                  <a:lnTo>
                    <a:pt x="108" y="256"/>
                  </a:lnTo>
                  <a:lnTo>
                    <a:pt x="107" y="252"/>
                  </a:lnTo>
                  <a:lnTo>
                    <a:pt x="108" y="246"/>
                  </a:lnTo>
                  <a:lnTo>
                    <a:pt x="112" y="243"/>
                  </a:lnTo>
                  <a:lnTo>
                    <a:pt x="122" y="242"/>
                  </a:lnTo>
                  <a:lnTo>
                    <a:pt x="127" y="238"/>
                  </a:lnTo>
                  <a:lnTo>
                    <a:pt x="129" y="230"/>
                  </a:lnTo>
                  <a:lnTo>
                    <a:pt x="124" y="217"/>
                  </a:lnTo>
                  <a:lnTo>
                    <a:pt x="122" y="215"/>
                  </a:lnTo>
                  <a:lnTo>
                    <a:pt x="47" y="216"/>
                  </a:lnTo>
                  <a:lnTo>
                    <a:pt x="6" y="208"/>
                  </a:lnTo>
                  <a:lnTo>
                    <a:pt x="6" y="208"/>
                  </a:lnTo>
                  <a:lnTo>
                    <a:pt x="10" y="207"/>
                  </a:lnTo>
                  <a:lnTo>
                    <a:pt x="14" y="205"/>
                  </a:lnTo>
                  <a:lnTo>
                    <a:pt x="5" y="191"/>
                  </a:lnTo>
                  <a:lnTo>
                    <a:pt x="2" y="189"/>
                  </a:lnTo>
                  <a:lnTo>
                    <a:pt x="0" y="185"/>
                  </a:lnTo>
                  <a:lnTo>
                    <a:pt x="1" y="183"/>
                  </a:lnTo>
                  <a:lnTo>
                    <a:pt x="4" y="176"/>
                  </a:lnTo>
                  <a:lnTo>
                    <a:pt x="12" y="165"/>
                  </a:lnTo>
                  <a:lnTo>
                    <a:pt x="13" y="164"/>
                  </a:lnTo>
                  <a:lnTo>
                    <a:pt x="16" y="164"/>
                  </a:lnTo>
                  <a:lnTo>
                    <a:pt x="20" y="158"/>
                  </a:lnTo>
                  <a:lnTo>
                    <a:pt x="76" y="132"/>
                  </a:lnTo>
                  <a:lnTo>
                    <a:pt x="81" y="114"/>
                  </a:lnTo>
                  <a:lnTo>
                    <a:pt x="81" y="114"/>
                  </a:lnTo>
                  <a:lnTo>
                    <a:pt x="88" y="119"/>
                  </a:lnTo>
                  <a:lnTo>
                    <a:pt x="92" y="120"/>
                  </a:lnTo>
                  <a:lnTo>
                    <a:pt x="105" y="135"/>
                  </a:lnTo>
                  <a:lnTo>
                    <a:pt x="115" y="140"/>
                  </a:lnTo>
                  <a:lnTo>
                    <a:pt x="125" y="142"/>
                  </a:lnTo>
                  <a:lnTo>
                    <a:pt x="127" y="139"/>
                  </a:lnTo>
                  <a:lnTo>
                    <a:pt x="134" y="116"/>
                  </a:lnTo>
                  <a:lnTo>
                    <a:pt x="135" y="109"/>
                  </a:lnTo>
                  <a:lnTo>
                    <a:pt x="132" y="100"/>
                  </a:lnTo>
                  <a:lnTo>
                    <a:pt x="135" y="91"/>
                  </a:lnTo>
                  <a:lnTo>
                    <a:pt x="137" y="90"/>
                  </a:lnTo>
                  <a:lnTo>
                    <a:pt x="147" y="93"/>
                  </a:lnTo>
                  <a:lnTo>
                    <a:pt x="158" y="101"/>
                  </a:lnTo>
                  <a:lnTo>
                    <a:pt x="158" y="113"/>
                  </a:lnTo>
                  <a:lnTo>
                    <a:pt x="156" y="116"/>
                  </a:lnTo>
                  <a:lnTo>
                    <a:pt x="156" y="122"/>
                  </a:lnTo>
                  <a:lnTo>
                    <a:pt x="158" y="127"/>
                  </a:lnTo>
                  <a:lnTo>
                    <a:pt x="160" y="131"/>
                  </a:lnTo>
                  <a:lnTo>
                    <a:pt x="163" y="129"/>
                  </a:lnTo>
                  <a:lnTo>
                    <a:pt x="165" y="130"/>
                  </a:lnTo>
                  <a:lnTo>
                    <a:pt x="172" y="135"/>
                  </a:lnTo>
                  <a:lnTo>
                    <a:pt x="173" y="137"/>
                  </a:lnTo>
                  <a:lnTo>
                    <a:pt x="172" y="141"/>
                  </a:lnTo>
                  <a:lnTo>
                    <a:pt x="173" y="144"/>
                  </a:lnTo>
                  <a:lnTo>
                    <a:pt x="183" y="158"/>
                  </a:lnTo>
                  <a:lnTo>
                    <a:pt x="186" y="160"/>
                  </a:lnTo>
                  <a:lnTo>
                    <a:pt x="201" y="164"/>
                  </a:lnTo>
                  <a:lnTo>
                    <a:pt x="211" y="165"/>
                  </a:lnTo>
                  <a:lnTo>
                    <a:pt x="217" y="169"/>
                  </a:lnTo>
                  <a:lnTo>
                    <a:pt x="224" y="171"/>
                  </a:lnTo>
                  <a:lnTo>
                    <a:pt x="228" y="164"/>
                  </a:lnTo>
                  <a:lnTo>
                    <a:pt x="229" y="161"/>
                  </a:lnTo>
                  <a:lnTo>
                    <a:pt x="241" y="172"/>
                  </a:lnTo>
                  <a:lnTo>
                    <a:pt x="245" y="166"/>
                  </a:lnTo>
                  <a:lnTo>
                    <a:pt x="247" y="164"/>
                  </a:lnTo>
                  <a:lnTo>
                    <a:pt x="254" y="159"/>
                  </a:lnTo>
                  <a:lnTo>
                    <a:pt x="261" y="158"/>
                  </a:lnTo>
                  <a:lnTo>
                    <a:pt x="268" y="147"/>
                  </a:lnTo>
                  <a:lnTo>
                    <a:pt x="270" y="143"/>
                  </a:lnTo>
                  <a:lnTo>
                    <a:pt x="268" y="99"/>
                  </a:lnTo>
                  <a:lnTo>
                    <a:pt x="257" y="99"/>
                  </a:lnTo>
                  <a:lnTo>
                    <a:pt x="255" y="102"/>
                  </a:lnTo>
                  <a:lnTo>
                    <a:pt x="250" y="104"/>
                  </a:lnTo>
                  <a:lnTo>
                    <a:pt x="245" y="99"/>
                  </a:lnTo>
                  <a:lnTo>
                    <a:pt x="238" y="95"/>
                  </a:lnTo>
                  <a:lnTo>
                    <a:pt x="233" y="96"/>
                  </a:lnTo>
                  <a:lnTo>
                    <a:pt x="230" y="99"/>
                  </a:lnTo>
                  <a:lnTo>
                    <a:pt x="226" y="97"/>
                  </a:lnTo>
                  <a:lnTo>
                    <a:pt x="226" y="94"/>
                  </a:lnTo>
                  <a:lnTo>
                    <a:pt x="222" y="85"/>
                  </a:lnTo>
                  <a:lnTo>
                    <a:pt x="217" y="83"/>
                  </a:lnTo>
                  <a:lnTo>
                    <a:pt x="216" y="81"/>
                  </a:lnTo>
                  <a:lnTo>
                    <a:pt x="218" y="75"/>
                  </a:lnTo>
                  <a:lnTo>
                    <a:pt x="218" y="68"/>
                  </a:lnTo>
                  <a:lnTo>
                    <a:pt x="216" y="65"/>
                  </a:lnTo>
                  <a:lnTo>
                    <a:pt x="207" y="64"/>
                  </a:lnTo>
                  <a:lnTo>
                    <a:pt x="204" y="61"/>
                  </a:lnTo>
                  <a:lnTo>
                    <a:pt x="198" y="36"/>
                  </a:lnTo>
                  <a:lnTo>
                    <a:pt x="198" y="33"/>
                  </a:lnTo>
                  <a:lnTo>
                    <a:pt x="204" y="21"/>
                  </a:lnTo>
                  <a:lnTo>
                    <a:pt x="204" y="15"/>
                  </a:lnTo>
                  <a:lnTo>
                    <a:pt x="207" y="6"/>
                  </a:lnTo>
                  <a:lnTo>
                    <a:pt x="207" y="6"/>
                  </a:lnTo>
                  <a:lnTo>
                    <a:pt x="220" y="6"/>
                  </a:lnTo>
                  <a:lnTo>
                    <a:pt x="221" y="7"/>
                  </a:lnTo>
                  <a:lnTo>
                    <a:pt x="235" y="12"/>
                  </a:lnTo>
                  <a:lnTo>
                    <a:pt x="237" y="12"/>
                  </a:lnTo>
                  <a:lnTo>
                    <a:pt x="243" y="14"/>
                  </a:lnTo>
                  <a:lnTo>
                    <a:pt x="246" y="17"/>
                  </a:lnTo>
                  <a:lnTo>
                    <a:pt x="247" y="27"/>
                  </a:lnTo>
                  <a:lnTo>
                    <a:pt x="251" y="33"/>
                  </a:lnTo>
                  <a:lnTo>
                    <a:pt x="252" y="37"/>
                  </a:lnTo>
                  <a:lnTo>
                    <a:pt x="252" y="42"/>
                  </a:lnTo>
                  <a:lnTo>
                    <a:pt x="257" y="48"/>
                  </a:lnTo>
                  <a:lnTo>
                    <a:pt x="259" y="57"/>
                  </a:lnTo>
                  <a:lnTo>
                    <a:pt x="260" y="56"/>
                  </a:lnTo>
                  <a:lnTo>
                    <a:pt x="261" y="54"/>
                  </a:lnTo>
                  <a:lnTo>
                    <a:pt x="262" y="42"/>
                  </a:lnTo>
                  <a:lnTo>
                    <a:pt x="264" y="37"/>
                  </a:lnTo>
                  <a:lnTo>
                    <a:pt x="266" y="33"/>
                  </a:lnTo>
                  <a:lnTo>
                    <a:pt x="272" y="27"/>
                  </a:lnTo>
                  <a:lnTo>
                    <a:pt x="283" y="0"/>
                  </a:lnTo>
                  <a:lnTo>
                    <a:pt x="352" y="0"/>
                  </a:lnTo>
                  <a:lnTo>
                    <a:pt x="353" y="1"/>
                  </a:lnTo>
                  <a:lnTo>
                    <a:pt x="354" y="8"/>
                  </a:lnTo>
                  <a:lnTo>
                    <a:pt x="355" y="10"/>
                  </a:lnTo>
                  <a:lnTo>
                    <a:pt x="363" y="16"/>
                  </a:lnTo>
                  <a:lnTo>
                    <a:pt x="370" y="25"/>
                  </a:lnTo>
                  <a:lnTo>
                    <a:pt x="378" y="30"/>
                  </a:lnTo>
                  <a:lnTo>
                    <a:pt x="381" y="31"/>
                  </a:lnTo>
                  <a:lnTo>
                    <a:pt x="381" y="31"/>
                  </a:lnTo>
                  <a:lnTo>
                    <a:pt x="381" y="139"/>
                  </a:lnTo>
                  <a:lnTo>
                    <a:pt x="381" y="139"/>
                  </a:lnTo>
                  <a:lnTo>
                    <a:pt x="382" y="157"/>
                  </a:lnTo>
                  <a:lnTo>
                    <a:pt x="316" y="242"/>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5" name="Freeform 10">
              <a:extLst>
                <a:ext uri="{FF2B5EF4-FFF2-40B4-BE49-F238E27FC236}">
                  <a16:creationId xmlns:a16="http://schemas.microsoft.com/office/drawing/2014/main" id="{6405CF26-98F9-4D9C-A3A8-C9D13FF25104}"/>
                </a:ext>
              </a:extLst>
            </p:cNvPr>
            <p:cNvSpPr>
              <a:spLocks/>
            </p:cNvSpPr>
            <p:nvPr/>
          </p:nvSpPr>
          <p:spPr bwMode="auto">
            <a:xfrm>
              <a:off x="3095777" y="6255544"/>
              <a:ext cx="1143000" cy="1409700"/>
            </a:xfrm>
            <a:custGeom>
              <a:avLst/>
              <a:gdLst>
                <a:gd name="T0" fmla="*/ 365 w 480"/>
                <a:gd name="T1" fmla="*/ 285 h 592"/>
                <a:gd name="T2" fmla="*/ 359 w 480"/>
                <a:gd name="T3" fmla="*/ 305 h 592"/>
                <a:gd name="T4" fmla="*/ 361 w 480"/>
                <a:gd name="T5" fmla="*/ 318 h 592"/>
                <a:gd name="T6" fmla="*/ 338 w 480"/>
                <a:gd name="T7" fmla="*/ 370 h 592"/>
                <a:gd name="T8" fmla="*/ 315 w 480"/>
                <a:gd name="T9" fmla="*/ 369 h 592"/>
                <a:gd name="T10" fmla="*/ 299 w 480"/>
                <a:gd name="T11" fmla="*/ 360 h 592"/>
                <a:gd name="T12" fmla="*/ 286 w 480"/>
                <a:gd name="T13" fmla="*/ 363 h 592"/>
                <a:gd name="T14" fmla="*/ 308 w 480"/>
                <a:gd name="T15" fmla="*/ 362 h 592"/>
                <a:gd name="T16" fmla="*/ 315 w 480"/>
                <a:gd name="T17" fmla="*/ 381 h 592"/>
                <a:gd name="T18" fmla="*/ 284 w 480"/>
                <a:gd name="T19" fmla="*/ 400 h 592"/>
                <a:gd name="T20" fmla="*/ 271 w 480"/>
                <a:gd name="T21" fmla="*/ 447 h 592"/>
                <a:gd name="T22" fmla="*/ 261 w 480"/>
                <a:gd name="T23" fmla="*/ 459 h 592"/>
                <a:gd name="T24" fmla="*/ 282 w 480"/>
                <a:gd name="T25" fmla="*/ 506 h 592"/>
                <a:gd name="T26" fmla="*/ 277 w 480"/>
                <a:gd name="T27" fmla="*/ 513 h 592"/>
                <a:gd name="T28" fmla="*/ 257 w 480"/>
                <a:gd name="T29" fmla="*/ 512 h 592"/>
                <a:gd name="T30" fmla="*/ 264 w 480"/>
                <a:gd name="T31" fmla="*/ 517 h 592"/>
                <a:gd name="T32" fmla="*/ 285 w 480"/>
                <a:gd name="T33" fmla="*/ 526 h 592"/>
                <a:gd name="T34" fmla="*/ 310 w 480"/>
                <a:gd name="T35" fmla="*/ 573 h 592"/>
                <a:gd name="T36" fmla="*/ 314 w 480"/>
                <a:gd name="T37" fmla="*/ 592 h 592"/>
                <a:gd name="T38" fmla="*/ 281 w 480"/>
                <a:gd name="T39" fmla="*/ 576 h 592"/>
                <a:gd name="T40" fmla="*/ 102 w 480"/>
                <a:gd name="T41" fmla="*/ 555 h 592"/>
                <a:gd name="T42" fmla="*/ 80 w 480"/>
                <a:gd name="T43" fmla="*/ 525 h 592"/>
                <a:gd name="T44" fmla="*/ 78 w 480"/>
                <a:gd name="T45" fmla="*/ 488 h 592"/>
                <a:gd name="T46" fmla="*/ 75 w 480"/>
                <a:gd name="T47" fmla="*/ 474 h 592"/>
                <a:gd name="T48" fmla="*/ 81 w 480"/>
                <a:gd name="T49" fmla="*/ 459 h 592"/>
                <a:gd name="T50" fmla="*/ 77 w 480"/>
                <a:gd name="T51" fmla="*/ 432 h 592"/>
                <a:gd name="T52" fmla="*/ 64 w 480"/>
                <a:gd name="T53" fmla="*/ 421 h 592"/>
                <a:gd name="T54" fmla="*/ 52 w 480"/>
                <a:gd name="T55" fmla="*/ 421 h 592"/>
                <a:gd name="T56" fmla="*/ 33 w 480"/>
                <a:gd name="T57" fmla="*/ 435 h 592"/>
                <a:gd name="T58" fmla="*/ 22 w 480"/>
                <a:gd name="T59" fmla="*/ 419 h 592"/>
                <a:gd name="T60" fmla="*/ 3 w 480"/>
                <a:gd name="T61" fmla="*/ 374 h 592"/>
                <a:gd name="T62" fmla="*/ 2 w 480"/>
                <a:gd name="T63" fmla="*/ 357 h 592"/>
                <a:gd name="T64" fmla="*/ 0 w 480"/>
                <a:gd name="T65" fmla="*/ 320 h 592"/>
                <a:gd name="T66" fmla="*/ 26 w 480"/>
                <a:gd name="T67" fmla="*/ 293 h 592"/>
                <a:gd name="T68" fmla="*/ 37 w 480"/>
                <a:gd name="T69" fmla="*/ 267 h 592"/>
                <a:gd name="T70" fmla="*/ 62 w 480"/>
                <a:gd name="T71" fmla="*/ 253 h 592"/>
                <a:gd name="T72" fmla="*/ 61 w 480"/>
                <a:gd name="T73" fmla="*/ 223 h 592"/>
                <a:gd name="T74" fmla="*/ 80 w 480"/>
                <a:gd name="T75" fmla="*/ 210 h 592"/>
                <a:gd name="T76" fmla="*/ 70 w 480"/>
                <a:gd name="T77" fmla="*/ 178 h 592"/>
                <a:gd name="T78" fmla="*/ 77 w 480"/>
                <a:gd name="T79" fmla="*/ 142 h 592"/>
                <a:gd name="T80" fmla="*/ 78 w 480"/>
                <a:gd name="T81" fmla="*/ 126 h 592"/>
                <a:gd name="T82" fmla="*/ 92 w 480"/>
                <a:gd name="T83" fmla="*/ 120 h 592"/>
                <a:gd name="T84" fmla="*/ 106 w 480"/>
                <a:gd name="T85" fmla="*/ 104 h 592"/>
                <a:gd name="T86" fmla="*/ 102 w 480"/>
                <a:gd name="T87" fmla="*/ 71 h 592"/>
                <a:gd name="T88" fmla="*/ 117 w 480"/>
                <a:gd name="T89" fmla="*/ 48 h 592"/>
                <a:gd name="T90" fmla="*/ 107 w 480"/>
                <a:gd name="T91" fmla="*/ 18 h 592"/>
                <a:gd name="T92" fmla="*/ 118 w 480"/>
                <a:gd name="T93" fmla="*/ 0 h 592"/>
                <a:gd name="T94" fmla="*/ 365 w 480"/>
                <a:gd name="T95" fmla="*/ 12 h 592"/>
                <a:gd name="T96" fmla="*/ 372 w 480"/>
                <a:gd name="T97" fmla="*/ 41 h 592"/>
                <a:gd name="T98" fmla="*/ 420 w 480"/>
                <a:gd name="T99" fmla="*/ 92 h 592"/>
                <a:gd name="T100" fmla="*/ 442 w 480"/>
                <a:gd name="T101" fmla="*/ 95 h 592"/>
                <a:gd name="T102" fmla="*/ 464 w 480"/>
                <a:gd name="T103" fmla="*/ 94 h 592"/>
                <a:gd name="T104" fmla="*/ 479 w 480"/>
                <a:gd name="T105" fmla="*/ 136 h 592"/>
                <a:gd name="T106" fmla="*/ 463 w 480"/>
                <a:gd name="T107" fmla="*/ 157 h 592"/>
                <a:gd name="T108" fmla="*/ 449 w 480"/>
                <a:gd name="T109" fmla="*/ 165 h 592"/>
                <a:gd name="T110" fmla="*/ 466 w 480"/>
                <a:gd name="T111" fmla="*/ 159 h 592"/>
                <a:gd name="T112" fmla="*/ 474 w 480"/>
                <a:gd name="T113" fmla="*/ 175 h 592"/>
                <a:gd name="T114" fmla="*/ 466 w 480"/>
                <a:gd name="T115" fmla="*/ 186 h 592"/>
                <a:gd name="T116" fmla="*/ 430 w 480"/>
                <a:gd name="T117" fmla="*/ 215 h 592"/>
                <a:gd name="T118" fmla="*/ 397 w 480"/>
                <a:gd name="T119" fmla="*/ 237 h 592"/>
                <a:gd name="T120" fmla="*/ 378 w 480"/>
                <a:gd name="T121" fmla="*/ 259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0" h="592">
                  <a:moveTo>
                    <a:pt x="372" y="268"/>
                  </a:moveTo>
                  <a:lnTo>
                    <a:pt x="367" y="273"/>
                  </a:lnTo>
                  <a:lnTo>
                    <a:pt x="364" y="280"/>
                  </a:lnTo>
                  <a:lnTo>
                    <a:pt x="365" y="285"/>
                  </a:lnTo>
                  <a:lnTo>
                    <a:pt x="361" y="292"/>
                  </a:lnTo>
                  <a:lnTo>
                    <a:pt x="354" y="300"/>
                  </a:lnTo>
                  <a:lnTo>
                    <a:pt x="352" y="306"/>
                  </a:lnTo>
                  <a:lnTo>
                    <a:pt x="359" y="305"/>
                  </a:lnTo>
                  <a:lnTo>
                    <a:pt x="363" y="294"/>
                  </a:lnTo>
                  <a:lnTo>
                    <a:pt x="365" y="293"/>
                  </a:lnTo>
                  <a:lnTo>
                    <a:pt x="366" y="294"/>
                  </a:lnTo>
                  <a:lnTo>
                    <a:pt x="361" y="318"/>
                  </a:lnTo>
                  <a:lnTo>
                    <a:pt x="356" y="349"/>
                  </a:lnTo>
                  <a:lnTo>
                    <a:pt x="355" y="354"/>
                  </a:lnTo>
                  <a:lnTo>
                    <a:pt x="349" y="360"/>
                  </a:lnTo>
                  <a:lnTo>
                    <a:pt x="338" y="370"/>
                  </a:lnTo>
                  <a:lnTo>
                    <a:pt x="329" y="374"/>
                  </a:lnTo>
                  <a:lnTo>
                    <a:pt x="325" y="374"/>
                  </a:lnTo>
                  <a:lnTo>
                    <a:pt x="321" y="374"/>
                  </a:lnTo>
                  <a:lnTo>
                    <a:pt x="315" y="369"/>
                  </a:lnTo>
                  <a:lnTo>
                    <a:pt x="310" y="361"/>
                  </a:lnTo>
                  <a:lnTo>
                    <a:pt x="305" y="356"/>
                  </a:lnTo>
                  <a:lnTo>
                    <a:pt x="304" y="358"/>
                  </a:lnTo>
                  <a:lnTo>
                    <a:pt x="299" y="360"/>
                  </a:lnTo>
                  <a:lnTo>
                    <a:pt x="289" y="360"/>
                  </a:lnTo>
                  <a:lnTo>
                    <a:pt x="282" y="362"/>
                  </a:lnTo>
                  <a:lnTo>
                    <a:pt x="280" y="364"/>
                  </a:lnTo>
                  <a:lnTo>
                    <a:pt x="286" y="363"/>
                  </a:lnTo>
                  <a:lnTo>
                    <a:pt x="290" y="361"/>
                  </a:lnTo>
                  <a:lnTo>
                    <a:pt x="300" y="362"/>
                  </a:lnTo>
                  <a:lnTo>
                    <a:pt x="306" y="361"/>
                  </a:lnTo>
                  <a:lnTo>
                    <a:pt x="308" y="362"/>
                  </a:lnTo>
                  <a:lnTo>
                    <a:pt x="310" y="370"/>
                  </a:lnTo>
                  <a:lnTo>
                    <a:pt x="318" y="375"/>
                  </a:lnTo>
                  <a:lnTo>
                    <a:pt x="319" y="377"/>
                  </a:lnTo>
                  <a:lnTo>
                    <a:pt x="315" y="381"/>
                  </a:lnTo>
                  <a:lnTo>
                    <a:pt x="302" y="387"/>
                  </a:lnTo>
                  <a:lnTo>
                    <a:pt x="291" y="392"/>
                  </a:lnTo>
                  <a:lnTo>
                    <a:pt x="288" y="395"/>
                  </a:lnTo>
                  <a:lnTo>
                    <a:pt x="284" y="400"/>
                  </a:lnTo>
                  <a:lnTo>
                    <a:pt x="276" y="412"/>
                  </a:lnTo>
                  <a:lnTo>
                    <a:pt x="274" y="419"/>
                  </a:lnTo>
                  <a:lnTo>
                    <a:pt x="271" y="433"/>
                  </a:lnTo>
                  <a:lnTo>
                    <a:pt x="271" y="447"/>
                  </a:lnTo>
                  <a:lnTo>
                    <a:pt x="265" y="455"/>
                  </a:lnTo>
                  <a:lnTo>
                    <a:pt x="260" y="459"/>
                  </a:lnTo>
                  <a:lnTo>
                    <a:pt x="255" y="466"/>
                  </a:lnTo>
                  <a:lnTo>
                    <a:pt x="261" y="459"/>
                  </a:lnTo>
                  <a:lnTo>
                    <a:pt x="268" y="455"/>
                  </a:lnTo>
                  <a:lnTo>
                    <a:pt x="271" y="463"/>
                  </a:lnTo>
                  <a:lnTo>
                    <a:pt x="272" y="473"/>
                  </a:lnTo>
                  <a:lnTo>
                    <a:pt x="282" y="506"/>
                  </a:lnTo>
                  <a:lnTo>
                    <a:pt x="283" y="510"/>
                  </a:lnTo>
                  <a:lnTo>
                    <a:pt x="282" y="513"/>
                  </a:lnTo>
                  <a:lnTo>
                    <a:pt x="279" y="512"/>
                  </a:lnTo>
                  <a:lnTo>
                    <a:pt x="277" y="513"/>
                  </a:lnTo>
                  <a:lnTo>
                    <a:pt x="272" y="517"/>
                  </a:lnTo>
                  <a:lnTo>
                    <a:pt x="267" y="515"/>
                  </a:lnTo>
                  <a:lnTo>
                    <a:pt x="262" y="512"/>
                  </a:lnTo>
                  <a:lnTo>
                    <a:pt x="257" y="512"/>
                  </a:lnTo>
                  <a:lnTo>
                    <a:pt x="251" y="514"/>
                  </a:lnTo>
                  <a:lnTo>
                    <a:pt x="243" y="518"/>
                  </a:lnTo>
                  <a:lnTo>
                    <a:pt x="256" y="515"/>
                  </a:lnTo>
                  <a:lnTo>
                    <a:pt x="264" y="517"/>
                  </a:lnTo>
                  <a:lnTo>
                    <a:pt x="269" y="519"/>
                  </a:lnTo>
                  <a:lnTo>
                    <a:pt x="279" y="518"/>
                  </a:lnTo>
                  <a:lnTo>
                    <a:pt x="281" y="518"/>
                  </a:lnTo>
                  <a:lnTo>
                    <a:pt x="285" y="526"/>
                  </a:lnTo>
                  <a:lnTo>
                    <a:pt x="293" y="546"/>
                  </a:lnTo>
                  <a:lnTo>
                    <a:pt x="299" y="558"/>
                  </a:lnTo>
                  <a:lnTo>
                    <a:pt x="305" y="567"/>
                  </a:lnTo>
                  <a:lnTo>
                    <a:pt x="310" y="573"/>
                  </a:lnTo>
                  <a:lnTo>
                    <a:pt x="316" y="583"/>
                  </a:lnTo>
                  <a:lnTo>
                    <a:pt x="318" y="587"/>
                  </a:lnTo>
                  <a:lnTo>
                    <a:pt x="316" y="592"/>
                  </a:lnTo>
                  <a:lnTo>
                    <a:pt x="314" y="592"/>
                  </a:lnTo>
                  <a:lnTo>
                    <a:pt x="315" y="587"/>
                  </a:lnTo>
                  <a:lnTo>
                    <a:pt x="306" y="585"/>
                  </a:lnTo>
                  <a:lnTo>
                    <a:pt x="291" y="582"/>
                  </a:lnTo>
                  <a:lnTo>
                    <a:pt x="281" y="576"/>
                  </a:lnTo>
                  <a:lnTo>
                    <a:pt x="266" y="570"/>
                  </a:lnTo>
                  <a:lnTo>
                    <a:pt x="252" y="570"/>
                  </a:lnTo>
                  <a:lnTo>
                    <a:pt x="220" y="555"/>
                  </a:lnTo>
                  <a:lnTo>
                    <a:pt x="102" y="555"/>
                  </a:lnTo>
                  <a:lnTo>
                    <a:pt x="99" y="541"/>
                  </a:lnTo>
                  <a:lnTo>
                    <a:pt x="88" y="530"/>
                  </a:lnTo>
                  <a:lnTo>
                    <a:pt x="85" y="527"/>
                  </a:lnTo>
                  <a:lnTo>
                    <a:pt x="80" y="525"/>
                  </a:lnTo>
                  <a:lnTo>
                    <a:pt x="73" y="507"/>
                  </a:lnTo>
                  <a:lnTo>
                    <a:pt x="76" y="505"/>
                  </a:lnTo>
                  <a:lnTo>
                    <a:pt x="79" y="496"/>
                  </a:lnTo>
                  <a:lnTo>
                    <a:pt x="78" y="488"/>
                  </a:lnTo>
                  <a:lnTo>
                    <a:pt x="82" y="481"/>
                  </a:lnTo>
                  <a:lnTo>
                    <a:pt x="80" y="478"/>
                  </a:lnTo>
                  <a:lnTo>
                    <a:pt x="76" y="476"/>
                  </a:lnTo>
                  <a:lnTo>
                    <a:pt x="75" y="474"/>
                  </a:lnTo>
                  <a:lnTo>
                    <a:pt x="73" y="469"/>
                  </a:lnTo>
                  <a:lnTo>
                    <a:pt x="77" y="461"/>
                  </a:lnTo>
                  <a:lnTo>
                    <a:pt x="80" y="461"/>
                  </a:lnTo>
                  <a:lnTo>
                    <a:pt x="81" y="459"/>
                  </a:lnTo>
                  <a:lnTo>
                    <a:pt x="83" y="444"/>
                  </a:lnTo>
                  <a:lnTo>
                    <a:pt x="80" y="439"/>
                  </a:lnTo>
                  <a:lnTo>
                    <a:pt x="77" y="434"/>
                  </a:lnTo>
                  <a:lnTo>
                    <a:pt x="77" y="432"/>
                  </a:lnTo>
                  <a:lnTo>
                    <a:pt x="80" y="424"/>
                  </a:lnTo>
                  <a:lnTo>
                    <a:pt x="75" y="421"/>
                  </a:lnTo>
                  <a:lnTo>
                    <a:pt x="67" y="420"/>
                  </a:lnTo>
                  <a:lnTo>
                    <a:pt x="64" y="421"/>
                  </a:lnTo>
                  <a:lnTo>
                    <a:pt x="62" y="425"/>
                  </a:lnTo>
                  <a:lnTo>
                    <a:pt x="58" y="426"/>
                  </a:lnTo>
                  <a:lnTo>
                    <a:pt x="56" y="425"/>
                  </a:lnTo>
                  <a:lnTo>
                    <a:pt x="52" y="421"/>
                  </a:lnTo>
                  <a:lnTo>
                    <a:pt x="51" y="421"/>
                  </a:lnTo>
                  <a:lnTo>
                    <a:pt x="42" y="426"/>
                  </a:lnTo>
                  <a:lnTo>
                    <a:pt x="37" y="432"/>
                  </a:lnTo>
                  <a:lnTo>
                    <a:pt x="33" y="435"/>
                  </a:lnTo>
                  <a:lnTo>
                    <a:pt x="29" y="436"/>
                  </a:lnTo>
                  <a:lnTo>
                    <a:pt x="26" y="435"/>
                  </a:lnTo>
                  <a:lnTo>
                    <a:pt x="25" y="433"/>
                  </a:lnTo>
                  <a:lnTo>
                    <a:pt x="22" y="419"/>
                  </a:lnTo>
                  <a:lnTo>
                    <a:pt x="19" y="394"/>
                  </a:lnTo>
                  <a:lnTo>
                    <a:pt x="16" y="387"/>
                  </a:lnTo>
                  <a:lnTo>
                    <a:pt x="4" y="377"/>
                  </a:lnTo>
                  <a:lnTo>
                    <a:pt x="3" y="374"/>
                  </a:lnTo>
                  <a:lnTo>
                    <a:pt x="4" y="371"/>
                  </a:lnTo>
                  <a:lnTo>
                    <a:pt x="7" y="366"/>
                  </a:lnTo>
                  <a:lnTo>
                    <a:pt x="7" y="363"/>
                  </a:lnTo>
                  <a:lnTo>
                    <a:pt x="2" y="357"/>
                  </a:lnTo>
                  <a:lnTo>
                    <a:pt x="4" y="349"/>
                  </a:lnTo>
                  <a:lnTo>
                    <a:pt x="9" y="343"/>
                  </a:lnTo>
                  <a:lnTo>
                    <a:pt x="4" y="326"/>
                  </a:lnTo>
                  <a:lnTo>
                    <a:pt x="0" y="320"/>
                  </a:lnTo>
                  <a:lnTo>
                    <a:pt x="8" y="298"/>
                  </a:lnTo>
                  <a:lnTo>
                    <a:pt x="28" y="298"/>
                  </a:lnTo>
                  <a:lnTo>
                    <a:pt x="31" y="294"/>
                  </a:lnTo>
                  <a:lnTo>
                    <a:pt x="26" y="293"/>
                  </a:lnTo>
                  <a:lnTo>
                    <a:pt x="25" y="290"/>
                  </a:lnTo>
                  <a:lnTo>
                    <a:pt x="31" y="276"/>
                  </a:lnTo>
                  <a:lnTo>
                    <a:pt x="36" y="269"/>
                  </a:lnTo>
                  <a:lnTo>
                    <a:pt x="37" y="267"/>
                  </a:lnTo>
                  <a:lnTo>
                    <a:pt x="41" y="265"/>
                  </a:lnTo>
                  <a:lnTo>
                    <a:pt x="48" y="264"/>
                  </a:lnTo>
                  <a:lnTo>
                    <a:pt x="51" y="263"/>
                  </a:lnTo>
                  <a:lnTo>
                    <a:pt x="62" y="253"/>
                  </a:lnTo>
                  <a:lnTo>
                    <a:pt x="64" y="248"/>
                  </a:lnTo>
                  <a:lnTo>
                    <a:pt x="64" y="244"/>
                  </a:lnTo>
                  <a:lnTo>
                    <a:pt x="62" y="232"/>
                  </a:lnTo>
                  <a:lnTo>
                    <a:pt x="61" y="223"/>
                  </a:lnTo>
                  <a:lnTo>
                    <a:pt x="61" y="221"/>
                  </a:lnTo>
                  <a:lnTo>
                    <a:pt x="63" y="219"/>
                  </a:lnTo>
                  <a:lnTo>
                    <a:pt x="71" y="215"/>
                  </a:lnTo>
                  <a:lnTo>
                    <a:pt x="80" y="210"/>
                  </a:lnTo>
                  <a:lnTo>
                    <a:pt x="79" y="195"/>
                  </a:lnTo>
                  <a:lnTo>
                    <a:pt x="78" y="185"/>
                  </a:lnTo>
                  <a:lnTo>
                    <a:pt x="73" y="179"/>
                  </a:lnTo>
                  <a:lnTo>
                    <a:pt x="70" y="178"/>
                  </a:lnTo>
                  <a:lnTo>
                    <a:pt x="66" y="174"/>
                  </a:lnTo>
                  <a:lnTo>
                    <a:pt x="65" y="170"/>
                  </a:lnTo>
                  <a:lnTo>
                    <a:pt x="70" y="157"/>
                  </a:lnTo>
                  <a:lnTo>
                    <a:pt x="77" y="142"/>
                  </a:lnTo>
                  <a:lnTo>
                    <a:pt x="79" y="134"/>
                  </a:lnTo>
                  <a:lnTo>
                    <a:pt x="76" y="131"/>
                  </a:lnTo>
                  <a:lnTo>
                    <a:pt x="76" y="129"/>
                  </a:lnTo>
                  <a:lnTo>
                    <a:pt x="78" y="126"/>
                  </a:lnTo>
                  <a:lnTo>
                    <a:pt x="82" y="125"/>
                  </a:lnTo>
                  <a:lnTo>
                    <a:pt x="86" y="126"/>
                  </a:lnTo>
                  <a:lnTo>
                    <a:pt x="87" y="125"/>
                  </a:lnTo>
                  <a:lnTo>
                    <a:pt x="92" y="120"/>
                  </a:lnTo>
                  <a:lnTo>
                    <a:pt x="96" y="113"/>
                  </a:lnTo>
                  <a:lnTo>
                    <a:pt x="104" y="109"/>
                  </a:lnTo>
                  <a:lnTo>
                    <a:pt x="105" y="108"/>
                  </a:lnTo>
                  <a:lnTo>
                    <a:pt x="106" y="104"/>
                  </a:lnTo>
                  <a:lnTo>
                    <a:pt x="105" y="101"/>
                  </a:lnTo>
                  <a:lnTo>
                    <a:pt x="98" y="91"/>
                  </a:lnTo>
                  <a:lnTo>
                    <a:pt x="100" y="73"/>
                  </a:lnTo>
                  <a:lnTo>
                    <a:pt x="102" y="71"/>
                  </a:lnTo>
                  <a:lnTo>
                    <a:pt x="108" y="70"/>
                  </a:lnTo>
                  <a:lnTo>
                    <a:pt x="116" y="62"/>
                  </a:lnTo>
                  <a:lnTo>
                    <a:pt x="117" y="58"/>
                  </a:lnTo>
                  <a:lnTo>
                    <a:pt x="117" y="48"/>
                  </a:lnTo>
                  <a:lnTo>
                    <a:pt x="114" y="38"/>
                  </a:lnTo>
                  <a:lnTo>
                    <a:pt x="112" y="22"/>
                  </a:lnTo>
                  <a:lnTo>
                    <a:pt x="111" y="20"/>
                  </a:lnTo>
                  <a:lnTo>
                    <a:pt x="107" y="18"/>
                  </a:lnTo>
                  <a:lnTo>
                    <a:pt x="103" y="13"/>
                  </a:lnTo>
                  <a:lnTo>
                    <a:pt x="111" y="10"/>
                  </a:lnTo>
                  <a:lnTo>
                    <a:pt x="118" y="0"/>
                  </a:lnTo>
                  <a:lnTo>
                    <a:pt x="118" y="0"/>
                  </a:lnTo>
                  <a:lnTo>
                    <a:pt x="367" y="0"/>
                  </a:lnTo>
                  <a:lnTo>
                    <a:pt x="367" y="0"/>
                  </a:lnTo>
                  <a:lnTo>
                    <a:pt x="365" y="6"/>
                  </a:lnTo>
                  <a:lnTo>
                    <a:pt x="365" y="12"/>
                  </a:lnTo>
                  <a:lnTo>
                    <a:pt x="365" y="16"/>
                  </a:lnTo>
                  <a:lnTo>
                    <a:pt x="368" y="29"/>
                  </a:lnTo>
                  <a:lnTo>
                    <a:pt x="370" y="37"/>
                  </a:lnTo>
                  <a:lnTo>
                    <a:pt x="372" y="41"/>
                  </a:lnTo>
                  <a:lnTo>
                    <a:pt x="382" y="56"/>
                  </a:lnTo>
                  <a:lnTo>
                    <a:pt x="396" y="67"/>
                  </a:lnTo>
                  <a:lnTo>
                    <a:pt x="413" y="87"/>
                  </a:lnTo>
                  <a:lnTo>
                    <a:pt x="420" y="92"/>
                  </a:lnTo>
                  <a:lnTo>
                    <a:pt x="424" y="93"/>
                  </a:lnTo>
                  <a:lnTo>
                    <a:pt x="432" y="92"/>
                  </a:lnTo>
                  <a:lnTo>
                    <a:pt x="441" y="94"/>
                  </a:lnTo>
                  <a:lnTo>
                    <a:pt x="442" y="95"/>
                  </a:lnTo>
                  <a:lnTo>
                    <a:pt x="451" y="96"/>
                  </a:lnTo>
                  <a:lnTo>
                    <a:pt x="457" y="96"/>
                  </a:lnTo>
                  <a:lnTo>
                    <a:pt x="460" y="95"/>
                  </a:lnTo>
                  <a:lnTo>
                    <a:pt x="464" y="94"/>
                  </a:lnTo>
                  <a:lnTo>
                    <a:pt x="470" y="97"/>
                  </a:lnTo>
                  <a:lnTo>
                    <a:pt x="477" y="106"/>
                  </a:lnTo>
                  <a:lnTo>
                    <a:pt x="480" y="118"/>
                  </a:lnTo>
                  <a:lnTo>
                    <a:pt x="479" y="136"/>
                  </a:lnTo>
                  <a:lnTo>
                    <a:pt x="477" y="143"/>
                  </a:lnTo>
                  <a:lnTo>
                    <a:pt x="471" y="156"/>
                  </a:lnTo>
                  <a:lnTo>
                    <a:pt x="470" y="157"/>
                  </a:lnTo>
                  <a:lnTo>
                    <a:pt x="463" y="157"/>
                  </a:lnTo>
                  <a:lnTo>
                    <a:pt x="462" y="157"/>
                  </a:lnTo>
                  <a:lnTo>
                    <a:pt x="456" y="161"/>
                  </a:lnTo>
                  <a:lnTo>
                    <a:pt x="449" y="163"/>
                  </a:lnTo>
                  <a:lnTo>
                    <a:pt x="449" y="165"/>
                  </a:lnTo>
                  <a:lnTo>
                    <a:pt x="450" y="163"/>
                  </a:lnTo>
                  <a:lnTo>
                    <a:pt x="456" y="163"/>
                  </a:lnTo>
                  <a:lnTo>
                    <a:pt x="465" y="159"/>
                  </a:lnTo>
                  <a:lnTo>
                    <a:pt x="466" y="159"/>
                  </a:lnTo>
                  <a:lnTo>
                    <a:pt x="469" y="161"/>
                  </a:lnTo>
                  <a:lnTo>
                    <a:pt x="476" y="172"/>
                  </a:lnTo>
                  <a:lnTo>
                    <a:pt x="476" y="175"/>
                  </a:lnTo>
                  <a:lnTo>
                    <a:pt x="474" y="175"/>
                  </a:lnTo>
                  <a:lnTo>
                    <a:pt x="469" y="173"/>
                  </a:lnTo>
                  <a:lnTo>
                    <a:pt x="465" y="174"/>
                  </a:lnTo>
                  <a:lnTo>
                    <a:pt x="467" y="182"/>
                  </a:lnTo>
                  <a:lnTo>
                    <a:pt x="466" y="186"/>
                  </a:lnTo>
                  <a:lnTo>
                    <a:pt x="459" y="187"/>
                  </a:lnTo>
                  <a:lnTo>
                    <a:pt x="443" y="204"/>
                  </a:lnTo>
                  <a:lnTo>
                    <a:pt x="435" y="214"/>
                  </a:lnTo>
                  <a:lnTo>
                    <a:pt x="430" y="215"/>
                  </a:lnTo>
                  <a:lnTo>
                    <a:pt x="423" y="218"/>
                  </a:lnTo>
                  <a:lnTo>
                    <a:pt x="413" y="230"/>
                  </a:lnTo>
                  <a:lnTo>
                    <a:pt x="406" y="232"/>
                  </a:lnTo>
                  <a:lnTo>
                    <a:pt x="397" y="237"/>
                  </a:lnTo>
                  <a:lnTo>
                    <a:pt x="394" y="240"/>
                  </a:lnTo>
                  <a:lnTo>
                    <a:pt x="387" y="253"/>
                  </a:lnTo>
                  <a:lnTo>
                    <a:pt x="383" y="255"/>
                  </a:lnTo>
                  <a:lnTo>
                    <a:pt x="378" y="259"/>
                  </a:lnTo>
                  <a:lnTo>
                    <a:pt x="372" y="268"/>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6" name="Freeform 11">
              <a:extLst>
                <a:ext uri="{FF2B5EF4-FFF2-40B4-BE49-F238E27FC236}">
                  <a16:creationId xmlns:a16="http://schemas.microsoft.com/office/drawing/2014/main" id="{EF60CF67-4088-40DE-AF8C-57983F219B7E}"/>
                </a:ext>
              </a:extLst>
            </p:cNvPr>
            <p:cNvSpPr>
              <a:spLocks/>
            </p:cNvSpPr>
            <p:nvPr/>
          </p:nvSpPr>
          <p:spPr bwMode="auto">
            <a:xfrm>
              <a:off x="4319740" y="2590801"/>
              <a:ext cx="502445" cy="745332"/>
            </a:xfrm>
            <a:custGeom>
              <a:avLst/>
              <a:gdLst>
                <a:gd name="T0" fmla="*/ 1 w 211"/>
                <a:gd name="T1" fmla="*/ 158 h 313"/>
                <a:gd name="T2" fmla="*/ 7 w 211"/>
                <a:gd name="T3" fmla="*/ 156 h 313"/>
                <a:gd name="T4" fmla="*/ 11 w 211"/>
                <a:gd name="T5" fmla="*/ 149 h 313"/>
                <a:gd name="T6" fmla="*/ 7 w 211"/>
                <a:gd name="T7" fmla="*/ 139 h 313"/>
                <a:gd name="T8" fmla="*/ 7 w 211"/>
                <a:gd name="T9" fmla="*/ 128 h 313"/>
                <a:gd name="T10" fmla="*/ 15 w 211"/>
                <a:gd name="T11" fmla="*/ 119 h 313"/>
                <a:gd name="T12" fmla="*/ 18 w 211"/>
                <a:gd name="T13" fmla="*/ 118 h 313"/>
                <a:gd name="T14" fmla="*/ 21 w 211"/>
                <a:gd name="T15" fmla="*/ 109 h 313"/>
                <a:gd name="T16" fmla="*/ 30 w 211"/>
                <a:gd name="T17" fmla="*/ 82 h 313"/>
                <a:gd name="T18" fmla="*/ 33 w 211"/>
                <a:gd name="T19" fmla="*/ 82 h 313"/>
                <a:gd name="T20" fmla="*/ 35 w 211"/>
                <a:gd name="T21" fmla="*/ 74 h 313"/>
                <a:gd name="T22" fmla="*/ 41 w 211"/>
                <a:gd name="T23" fmla="*/ 74 h 313"/>
                <a:gd name="T24" fmla="*/ 39 w 211"/>
                <a:gd name="T25" fmla="*/ 57 h 313"/>
                <a:gd name="T26" fmla="*/ 42 w 211"/>
                <a:gd name="T27" fmla="*/ 48 h 313"/>
                <a:gd name="T28" fmla="*/ 42 w 211"/>
                <a:gd name="T29" fmla="*/ 44 h 313"/>
                <a:gd name="T30" fmla="*/ 42 w 211"/>
                <a:gd name="T31" fmla="*/ 44 h 313"/>
                <a:gd name="T32" fmla="*/ 45 w 211"/>
                <a:gd name="T33" fmla="*/ 31 h 313"/>
                <a:gd name="T34" fmla="*/ 59 w 211"/>
                <a:gd name="T35" fmla="*/ 0 h 313"/>
                <a:gd name="T36" fmla="*/ 76 w 211"/>
                <a:gd name="T37" fmla="*/ 5 h 313"/>
                <a:gd name="T38" fmla="*/ 108 w 211"/>
                <a:gd name="T39" fmla="*/ 6 h 313"/>
                <a:gd name="T40" fmla="*/ 108 w 211"/>
                <a:gd name="T41" fmla="*/ 6 h 313"/>
                <a:gd name="T42" fmla="*/ 211 w 211"/>
                <a:gd name="T43" fmla="*/ 6 h 313"/>
                <a:gd name="T44" fmla="*/ 211 w 211"/>
                <a:gd name="T45" fmla="*/ 164 h 313"/>
                <a:gd name="T46" fmla="*/ 211 w 211"/>
                <a:gd name="T47" fmla="*/ 164 h 313"/>
                <a:gd name="T48" fmla="*/ 188 w 211"/>
                <a:gd name="T49" fmla="*/ 313 h 313"/>
                <a:gd name="T50" fmla="*/ 188 w 211"/>
                <a:gd name="T51" fmla="*/ 313 h 313"/>
                <a:gd name="T52" fmla="*/ 177 w 211"/>
                <a:gd name="T53" fmla="*/ 287 h 313"/>
                <a:gd name="T54" fmla="*/ 121 w 211"/>
                <a:gd name="T55" fmla="*/ 287 h 313"/>
                <a:gd name="T56" fmla="*/ 109 w 211"/>
                <a:gd name="T57" fmla="*/ 287 h 313"/>
                <a:gd name="T58" fmla="*/ 108 w 211"/>
                <a:gd name="T59" fmla="*/ 283 h 313"/>
                <a:gd name="T60" fmla="*/ 105 w 211"/>
                <a:gd name="T61" fmla="*/ 280 h 313"/>
                <a:gd name="T62" fmla="*/ 102 w 211"/>
                <a:gd name="T63" fmla="*/ 279 h 313"/>
                <a:gd name="T64" fmla="*/ 96 w 211"/>
                <a:gd name="T65" fmla="*/ 277 h 313"/>
                <a:gd name="T66" fmla="*/ 89 w 211"/>
                <a:gd name="T67" fmla="*/ 279 h 313"/>
                <a:gd name="T68" fmla="*/ 83 w 211"/>
                <a:gd name="T69" fmla="*/ 278 h 313"/>
                <a:gd name="T70" fmla="*/ 71 w 211"/>
                <a:gd name="T71" fmla="*/ 272 h 313"/>
                <a:gd name="T72" fmla="*/ 69 w 211"/>
                <a:gd name="T73" fmla="*/ 269 h 313"/>
                <a:gd name="T74" fmla="*/ 69 w 211"/>
                <a:gd name="T75" fmla="*/ 266 h 313"/>
                <a:gd name="T76" fmla="*/ 55 w 211"/>
                <a:gd name="T77" fmla="*/ 262 h 313"/>
                <a:gd name="T78" fmla="*/ 18 w 211"/>
                <a:gd name="T79" fmla="*/ 272 h 313"/>
                <a:gd name="T80" fmla="*/ 18 w 211"/>
                <a:gd name="T81" fmla="*/ 272 h 313"/>
                <a:gd name="T82" fmla="*/ 11 w 211"/>
                <a:gd name="T83" fmla="*/ 259 h 313"/>
                <a:gd name="T84" fmla="*/ 9 w 211"/>
                <a:gd name="T85" fmla="*/ 253 h 313"/>
                <a:gd name="T86" fmla="*/ 7 w 211"/>
                <a:gd name="T87" fmla="*/ 236 h 313"/>
                <a:gd name="T88" fmla="*/ 5 w 211"/>
                <a:gd name="T89" fmla="*/ 214 h 313"/>
                <a:gd name="T90" fmla="*/ 5 w 211"/>
                <a:gd name="T91" fmla="*/ 212 h 313"/>
                <a:gd name="T92" fmla="*/ 3 w 211"/>
                <a:gd name="T93" fmla="*/ 211 h 313"/>
                <a:gd name="T94" fmla="*/ 0 w 211"/>
                <a:gd name="T95" fmla="*/ 209 h 313"/>
                <a:gd name="T96" fmla="*/ 0 w 211"/>
                <a:gd name="T97" fmla="*/ 206 h 313"/>
                <a:gd name="T98" fmla="*/ 6 w 211"/>
                <a:gd name="T99" fmla="*/ 198 h 313"/>
                <a:gd name="T100" fmla="*/ 7 w 211"/>
                <a:gd name="T101" fmla="*/ 193 h 313"/>
                <a:gd name="T102" fmla="*/ 6 w 211"/>
                <a:gd name="T103" fmla="*/ 183 h 313"/>
                <a:gd name="T104" fmla="*/ 1 w 211"/>
                <a:gd name="T105" fmla="*/ 15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 h="313">
                  <a:moveTo>
                    <a:pt x="1" y="158"/>
                  </a:moveTo>
                  <a:lnTo>
                    <a:pt x="7" y="156"/>
                  </a:lnTo>
                  <a:lnTo>
                    <a:pt x="11" y="149"/>
                  </a:lnTo>
                  <a:lnTo>
                    <a:pt x="7" y="139"/>
                  </a:lnTo>
                  <a:lnTo>
                    <a:pt x="7" y="128"/>
                  </a:lnTo>
                  <a:lnTo>
                    <a:pt x="15" y="119"/>
                  </a:lnTo>
                  <a:lnTo>
                    <a:pt x="18" y="118"/>
                  </a:lnTo>
                  <a:lnTo>
                    <a:pt x="21" y="109"/>
                  </a:lnTo>
                  <a:lnTo>
                    <a:pt x="30" y="82"/>
                  </a:lnTo>
                  <a:lnTo>
                    <a:pt x="33" y="82"/>
                  </a:lnTo>
                  <a:lnTo>
                    <a:pt x="35" y="74"/>
                  </a:lnTo>
                  <a:lnTo>
                    <a:pt x="41" y="74"/>
                  </a:lnTo>
                  <a:lnTo>
                    <a:pt x="39" y="57"/>
                  </a:lnTo>
                  <a:lnTo>
                    <a:pt x="42" y="48"/>
                  </a:lnTo>
                  <a:lnTo>
                    <a:pt x="42" y="44"/>
                  </a:lnTo>
                  <a:lnTo>
                    <a:pt x="42" y="44"/>
                  </a:lnTo>
                  <a:lnTo>
                    <a:pt x="45" y="31"/>
                  </a:lnTo>
                  <a:lnTo>
                    <a:pt x="59" y="0"/>
                  </a:lnTo>
                  <a:lnTo>
                    <a:pt x="76" y="5"/>
                  </a:lnTo>
                  <a:lnTo>
                    <a:pt x="108" y="6"/>
                  </a:lnTo>
                  <a:lnTo>
                    <a:pt x="108" y="6"/>
                  </a:lnTo>
                  <a:lnTo>
                    <a:pt x="211" y="6"/>
                  </a:lnTo>
                  <a:lnTo>
                    <a:pt x="211" y="164"/>
                  </a:lnTo>
                  <a:lnTo>
                    <a:pt x="211" y="164"/>
                  </a:lnTo>
                  <a:lnTo>
                    <a:pt x="188" y="313"/>
                  </a:lnTo>
                  <a:lnTo>
                    <a:pt x="188" y="313"/>
                  </a:lnTo>
                  <a:lnTo>
                    <a:pt x="177" y="287"/>
                  </a:lnTo>
                  <a:lnTo>
                    <a:pt x="121" y="287"/>
                  </a:lnTo>
                  <a:lnTo>
                    <a:pt x="109" y="287"/>
                  </a:lnTo>
                  <a:lnTo>
                    <a:pt x="108" y="283"/>
                  </a:lnTo>
                  <a:lnTo>
                    <a:pt x="105" y="280"/>
                  </a:lnTo>
                  <a:lnTo>
                    <a:pt x="102" y="279"/>
                  </a:lnTo>
                  <a:lnTo>
                    <a:pt x="96" y="277"/>
                  </a:lnTo>
                  <a:lnTo>
                    <a:pt x="89" y="279"/>
                  </a:lnTo>
                  <a:lnTo>
                    <a:pt x="83" y="278"/>
                  </a:lnTo>
                  <a:lnTo>
                    <a:pt x="71" y="272"/>
                  </a:lnTo>
                  <a:lnTo>
                    <a:pt x="69" y="269"/>
                  </a:lnTo>
                  <a:lnTo>
                    <a:pt x="69" y="266"/>
                  </a:lnTo>
                  <a:lnTo>
                    <a:pt x="55" y="262"/>
                  </a:lnTo>
                  <a:lnTo>
                    <a:pt x="18" y="272"/>
                  </a:lnTo>
                  <a:lnTo>
                    <a:pt x="18" y="272"/>
                  </a:lnTo>
                  <a:lnTo>
                    <a:pt x="11" y="259"/>
                  </a:lnTo>
                  <a:lnTo>
                    <a:pt x="9" y="253"/>
                  </a:lnTo>
                  <a:lnTo>
                    <a:pt x="7" y="236"/>
                  </a:lnTo>
                  <a:lnTo>
                    <a:pt x="5" y="214"/>
                  </a:lnTo>
                  <a:lnTo>
                    <a:pt x="5" y="212"/>
                  </a:lnTo>
                  <a:lnTo>
                    <a:pt x="3" y="211"/>
                  </a:lnTo>
                  <a:lnTo>
                    <a:pt x="0" y="209"/>
                  </a:lnTo>
                  <a:lnTo>
                    <a:pt x="0" y="206"/>
                  </a:lnTo>
                  <a:lnTo>
                    <a:pt x="6" y="198"/>
                  </a:lnTo>
                  <a:lnTo>
                    <a:pt x="7" y="193"/>
                  </a:lnTo>
                  <a:lnTo>
                    <a:pt x="6" y="183"/>
                  </a:lnTo>
                  <a:lnTo>
                    <a:pt x="1" y="158"/>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7" name="Freeform 12">
              <a:extLst>
                <a:ext uri="{FF2B5EF4-FFF2-40B4-BE49-F238E27FC236}">
                  <a16:creationId xmlns:a16="http://schemas.microsoft.com/office/drawing/2014/main" id="{36A62FF9-7700-4D5F-A89F-BFE1F329572B}"/>
                </a:ext>
              </a:extLst>
            </p:cNvPr>
            <p:cNvSpPr>
              <a:spLocks/>
            </p:cNvSpPr>
            <p:nvPr/>
          </p:nvSpPr>
          <p:spPr bwMode="auto">
            <a:xfrm>
              <a:off x="3998272" y="3621881"/>
              <a:ext cx="366713" cy="719138"/>
            </a:xfrm>
            <a:custGeom>
              <a:avLst/>
              <a:gdLst>
                <a:gd name="T0" fmla="*/ 2 w 154"/>
                <a:gd name="T1" fmla="*/ 38 h 302"/>
                <a:gd name="T2" fmla="*/ 0 w 154"/>
                <a:gd name="T3" fmla="*/ 34 h 302"/>
                <a:gd name="T4" fmla="*/ 0 w 154"/>
                <a:gd name="T5" fmla="*/ 14 h 302"/>
                <a:gd name="T6" fmla="*/ 0 w 154"/>
                <a:gd name="T7" fmla="*/ 3 h 302"/>
                <a:gd name="T8" fmla="*/ 1 w 154"/>
                <a:gd name="T9" fmla="*/ 0 h 302"/>
                <a:gd name="T10" fmla="*/ 4 w 154"/>
                <a:gd name="T11" fmla="*/ 0 h 302"/>
                <a:gd name="T12" fmla="*/ 25 w 154"/>
                <a:gd name="T13" fmla="*/ 3 h 302"/>
                <a:gd name="T14" fmla="*/ 40 w 154"/>
                <a:gd name="T15" fmla="*/ 2 h 302"/>
                <a:gd name="T16" fmla="*/ 40 w 154"/>
                <a:gd name="T17" fmla="*/ 2 h 302"/>
                <a:gd name="T18" fmla="*/ 44 w 154"/>
                <a:gd name="T19" fmla="*/ 2 h 302"/>
                <a:gd name="T20" fmla="*/ 49 w 154"/>
                <a:gd name="T21" fmla="*/ 5 h 302"/>
                <a:gd name="T22" fmla="*/ 62 w 154"/>
                <a:gd name="T23" fmla="*/ 6 h 302"/>
                <a:gd name="T24" fmla="*/ 70 w 154"/>
                <a:gd name="T25" fmla="*/ 5 h 302"/>
                <a:gd name="T26" fmla="*/ 78 w 154"/>
                <a:gd name="T27" fmla="*/ 2 h 302"/>
                <a:gd name="T28" fmla="*/ 84 w 154"/>
                <a:gd name="T29" fmla="*/ 1 h 302"/>
                <a:gd name="T30" fmla="*/ 89 w 154"/>
                <a:gd name="T31" fmla="*/ 3 h 302"/>
                <a:gd name="T32" fmla="*/ 92 w 154"/>
                <a:gd name="T33" fmla="*/ 4 h 302"/>
                <a:gd name="T34" fmla="*/ 99 w 154"/>
                <a:gd name="T35" fmla="*/ 2 h 302"/>
                <a:gd name="T36" fmla="*/ 99 w 154"/>
                <a:gd name="T37" fmla="*/ 2 h 302"/>
                <a:gd name="T38" fmla="*/ 107 w 154"/>
                <a:gd name="T39" fmla="*/ 3 h 302"/>
                <a:gd name="T40" fmla="*/ 127 w 154"/>
                <a:gd name="T41" fmla="*/ 15 h 302"/>
                <a:gd name="T42" fmla="*/ 131 w 154"/>
                <a:gd name="T43" fmla="*/ 19 h 302"/>
                <a:gd name="T44" fmla="*/ 134 w 154"/>
                <a:gd name="T45" fmla="*/ 33 h 302"/>
                <a:gd name="T46" fmla="*/ 142 w 154"/>
                <a:gd name="T47" fmla="*/ 33 h 302"/>
                <a:gd name="T48" fmla="*/ 149 w 154"/>
                <a:gd name="T49" fmla="*/ 31 h 302"/>
                <a:gd name="T50" fmla="*/ 151 w 154"/>
                <a:gd name="T51" fmla="*/ 32 h 302"/>
                <a:gd name="T52" fmla="*/ 154 w 154"/>
                <a:gd name="T53" fmla="*/ 50 h 302"/>
                <a:gd name="T54" fmla="*/ 153 w 154"/>
                <a:gd name="T55" fmla="*/ 55 h 302"/>
                <a:gd name="T56" fmla="*/ 146 w 154"/>
                <a:gd name="T57" fmla="*/ 82 h 302"/>
                <a:gd name="T58" fmla="*/ 138 w 154"/>
                <a:gd name="T59" fmla="*/ 97 h 302"/>
                <a:gd name="T60" fmla="*/ 141 w 154"/>
                <a:gd name="T61" fmla="*/ 155 h 302"/>
                <a:gd name="T62" fmla="*/ 141 w 154"/>
                <a:gd name="T63" fmla="*/ 228 h 302"/>
                <a:gd name="T64" fmla="*/ 141 w 154"/>
                <a:gd name="T65" fmla="*/ 228 h 302"/>
                <a:gd name="T66" fmla="*/ 141 w 154"/>
                <a:gd name="T67" fmla="*/ 302 h 302"/>
                <a:gd name="T68" fmla="*/ 47 w 154"/>
                <a:gd name="T69" fmla="*/ 302 h 302"/>
                <a:gd name="T70" fmla="*/ 47 w 154"/>
                <a:gd name="T71" fmla="*/ 302 h 302"/>
                <a:gd name="T72" fmla="*/ 45 w 154"/>
                <a:gd name="T73" fmla="*/ 300 h 302"/>
                <a:gd name="T74" fmla="*/ 52 w 154"/>
                <a:gd name="T75" fmla="*/ 266 h 302"/>
                <a:gd name="T76" fmla="*/ 53 w 154"/>
                <a:gd name="T77" fmla="*/ 254 h 302"/>
                <a:gd name="T78" fmla="*/ 53 w 154"/>
                <a:gd name="T79" fmla="*/ 237 h 302"/>
                <a:gd name="T80" fmla="*/ 51 w 154"/>
                <a:gd name="T81" fmla="*/ 223 h 302"/>
                <a:gd name="T82" fmla="*/ 48 w 154"/>
                <a:gd name="T83" fmla="*/ 214 h 302"/>
                <a:gd name="T84" fmla="*/ 39 w 154"/>
                <a:gd name="T85" fmla="*/ 198 h 302"/>
                <a:gd name="T86" fmla="*/ 35 w 154"/>
                <a:gd name="T87" fmla="*/ 183 h 302"/>
                <a:gd name="T88" fmla="*/ 34 w 154"/>
                <a:gd name="T89" fmla="*/ 172 h 302"/>
                <a:gd name="T90" fmla="*/ 38 w 154"/>
                <a:gd name="T91" fmla="*/ 166 h 302"/>
                <a:gd name="T92" fmla="*/ 39 w 154"/>
                <a:gd name="T93" fmla="*/ 161 h 302"/>
                <a:gd name="T94" fmla="*/ 37 w 154"/>
                <a:gd name="T95" fmla="*/ 155 h 302"/>
                <a:gd name="T96" fmla="*/ 32 w 154"/>
                <a:gd name="T97" fmla="*/ 146 h 302"/>
                <a:gd name="T98" fmla="*/ 28 w 154"/>
                <a:gd name="T99" fmla="*/ 143 h 302"/>
                <a:gd name="T100" fmla="*/ 27 w 154"/>
                <a:gd name="T101" fmla="*/ 141 h 302"/>
                <a:gd name="T102" fmla="*/ 24 w 154"/>
                <a:gd name="T103" fmla="*/ 134 h 302"/>
                <a:gd name="T104" fmla="*/ 14 w 154"/>
                <a:gd name="T105" fmla="*/ 113 h 302"/>
                <a:gd name="T106" fmla="*/ 11 w 154"/>
                <a:gd name="T107" fmla="*/ 98 h 302"/>
                <a:gd name="T108" fmla="*/ 12 w 154"/>
                <a:gd name="T109" fmla="*/ 96 h 302"/>
                <a:gd name="T110" fmla="*/ 11 w 154"/>
                <a:gd name="T111" fmla="*/ 81 h 302"/>
                <a:gd name="T112" fmla="*/ 9 w 154"/>
                <a:gd name="T113" fmla="*/ 77 h 302"/>
                <a:gd name="T114" fmla="*/ 11 w 154"/>
                <a:gd name="T115" fmla="*/ 66 h 302"/>
                <a:gd name="T116" fmla="*/ 8 w 154"/>
                <a:gd name="T117" fmla="*/ 59 h 302"/>
                <a:gd name="T118" fmla="*/ 5 w 154"/>
                <a:gd name="T119" fmla="*/ 45 h 302"/>
                <a:gd name="T120" fmla="*/ 3 w 154"/>
                <a:gd name="T121" fmla="*/ 40 h 302"/>
                <a:gd name="T122" fmla="*/ 2 w 154"/>
                <a:gd name="T123" fmla="*/ 3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302">
                  <a:moveTo>
                    <a:pt x="2" y="38"/>
                  </a:moveTo>
                  <a:lnTo>
                    <a:pt x="0" y="34"/>
                  </a:lnTo>
                  <a:lnTo>
                    <a:pt x="0" y="14"/>
                  </a:lnTo>
                  <a:lnTo>
                    <a:pt x="0" y="3"/>
                  </a:lnTo>
                  <a:lnTo>
                    <a:pt x="1" y="0"/>
                  </a:lnTo>
                  <a:lnTo>
                    <a:pt x="4" y="0"/>
                  </a:lnTo>
                  <a:lnTo>
                    <a:pt x="25" y="3"/>
                  </a:lnTo>
                  <a:lnTo>
                    <a:pt x="40" y="2"/>
                  </a:lnTo>
                  <a:lnTo>
                    <a:pt x="40" y="2"/>
                  </a:lnTo>
                  <a:lnTo>
                    <a:pt x="44" y="2"/>
                  </a:lnTo>
                  <a:lnTo>
                    <a:pt x="49" y="5"/>
                  </a:lnTo>
                  <a:lnTo>
                    <a:pt x="62" y="6"/>
                  </a:lnTo>
                  <a:lnTo>
                    <a:pt x="70" y="5"/>
                  </a:lnTo>
                  <a:lnTo>
                    <a:pt x="78" y="2"/>
                  </a:lnTo>
                  <a:lnTo>
                    <a:pt x="84" y="1"/>
                  </a:lnTo>
                  <a:lnTo>
                    <a:pt x="89" y="3"/>
                  </a:lnTo>
                  <a:lnTo>
                    <a:pt x="92" y="4"/>
                  </a:lnTo>
                  <a:lnTo>
                    <a:pt x="99" y="2"/>
                  </a:lnTo>
                  <a:lnTo>
                    <a:pt x="99" y="2"/>
                  </a:lnTo>
                  <a:lnTo>
                    <a:pt x="107" y="3"/>
                  </a:lnTo>
                  <a:lnTo>
                    <a:pt x="127" y="15"/>
                  </a:lnTo>
                  <a:lnTo>
                    <a:pt x="131" y="19"/>
                  </a:lnTo>
                  <a:lnTo>
                    <a:pt x="134" y="33"/>
                  </a:lnTo>
                  <a:lnTo>
                    <a:pt x="142" y="33"/>
                  </a:lnTo>
                  <a:lnTo>
                    <a:pt x="149" y="31"/>
                  </a:lnTo>
                  <a:lnTo>
                    <a:pt x="151" y="32"/>
                  </a:lnTo>
                  <a:lnTo>
                    <a:pt x="154" y="50"/>
                  </a:lnTo>
                  <a:lnTo>
                    <a:pt x="153" y="55"/>
                  </a:lnTo>
                  <a:lnTo>
                    <a:pt x="146" y="82"/>
                  </a:lnTo>
                  <a:lnTo>
                    <a:pt x="138" y="97"/>
                  </a:lnTo>
                  <a:lnTo>
                    <a:pt x="141" y="155"/>
                  </a:lnTo>
                  <a:lnTo>
                    <a:pt x="141" y="228"/>
                  </a:lnTo>
                  <a:lnTo>
                    <a:pt x="141" y="228"/>
                  </a:lnTo>
                  <a:lnTo>
                    <a:pt x="141" y="302"/>
                  </a:lnTo>
                  <a:lnTo>
                    <a:pt x="47" y="302"/>
                  </a:lnTo>
                  <a:lnTo>
                    <a:pt x="47" y="302"/>
                  </a:lnTo>
                  <a:lnTo>
                    <a:pt x="45" y="300"/>
                  </a:lnTo>
                  <a:lnTo>
                    <a:pt x="52" y="266"/>
                  </a:lnTo>
                  <a:lnTo>
                    <a:pt x="53" y="254"/>
                  </a:lnTo>
                  <a:lnTo>
                    <a:pt x="53" y="237"/>
                  </a:lnTo>
                  <a:lnTo>
                    <a:pt x="51" y="223"/>
                  </a:lnTo>
                  <a:lnTo>
                    <a:pt x="48" y="214"/>
                  </a:lnTo>
                  <a:lnTo>
                    <a:pt x="39" y="198"/>
                  </a:lnTo>
                  <a:lnTo>
                    <a:pt x="35" y="183"/>
                  </a:lnTo>
                  <a:lnTo>
                    <a:pt x="34" y="172"/>
                  </a:lnTo>
                  <a:lnTo>
                    <a:pt x="38" y="166"/>
                  </a:lnTo>
                  <a:lnTo>
                    <a:pt x="39" y="161"/>
                  </a:lnTo>
                  <a:lnTo>
                    <a:pt x="37" y="155"/>
                  </a:lnTo>
                  <a:lnTo>
                    <a:pt x="32" y="146"/>
                  </a:lnTo>
                  <a:lnTo>
                    <a:pt x="28" y="143"/>
                  </a:lnTo>
                  <a:lnTo>
                    <a:pt x="27" y="141"/>
                  </a:lnTo>
                  <a:lnTo>
                    <a:pt x="24" y="134"/>
                  </a:lnTo>
                  <a:lnTo>
                    <a:pt x="14" y="113"/>
                  </a:lnTo>
                  <a:lnTo>
                    <a:pt x="11" y="98"/>
                  </a:lnTo>
                  <a:lnTo>
                    <a:pt x="12" y="96"/>
                  </a:lnTo>
                  <a:lnTo>
                    <a:pt x="11" y="81"/>
                  </a:lnTo>
                  <a:lnTo>
                    <a:pt x="9" y="77"/>
                  </a:lnTo>
                  <a:lnTo>
                    <a:pt x="11" y="66"/>
                  </a:lnTo>
                  <a:lnTo>
                    <a:pt x="8" y="59"/>
                  </a:lnTo>
                  <a:lnTo>
                    <a:pt x="5" y="45"/>
                  </a:lnTo>
                  <a:lnTo>
                    <a:pt x="3" y="40"/>
                  </a:lnTo>
                  <a:lnTo>
                    <a:pt x="2" y="38"/>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8" name="Freeform 13">
              <a:extLst>
                <a:ext uri="{FF2B5EF4-FFF2-40B4-BE49-F238E27FC236}">
                  <a16:creationId xmlns:a16="http://schemas.microsoft.com/office/drawing/2014/main" id="{C7B37C32-8F3E-46C8-9E0E-C943BE25EDA3}"/>
                </a:ext>
              </a:extLst>
            </p:cNvPr>
            <p:cNvSpPr>
              <a:spLocks noEditPoints="1"/>
            </p:cNvSpPr>
            <p:nvPr/>
          </p:nvSpPr>
          <p:spPr bwMode="auto">
            <a:xfrm>
              <a:off x="3814915" y="7729538"/>
              <a:ext cx="702470" cy="590550"/>
            </a:xfrm>
            <a:custGeom>
              <a:avLst/>
              <a:gdLst>
                <a:gd name="T0" fmla="*/ 30 w 295"/>
                <a:gd name="T1" fmla="*/ 223 h 248"/>
                <a:gd name="T2" fmla="*/ 21 w 295"/>
                <a:gd name="T3" fmla="*/ 224 h 248"/>
                <a:gd name="T4" fmla="*/ 8 w 295"/>
                <a:gd name="T5" fmla="*/ 227 h 248"/>
                <a:gd name="T6" fmla="*/ 0 w 295"/>
                <a:gd name="T7" fmla="*/ 219 h 248"/>
                <a:gd name="T8" fmla="*/ 12 w 295"/>
                <a:gd name="T9" fmla="*/ 17 h 248"/>
                <a:gd name="T10" fmla="*/ 21 w 295"/>
                <a:gd name="T11" fmla="*/ 29 h 248"/>
                <a:gd name="T12" fmla="*/ 26 w 295"/>
                <a:gd name="T13" fmla="*/ 46 h 248"/>
                <a:gd name="T14" fmla="*/ 25 w 295"/>
                <a:gd name="T15" fmla="*/ 47 h 248"/>
                <a:gd name="T16" fmla="*/ 19 w 295"/>
                <a:gd name="T17" fmla="*/ 36 h 248"/>
                <a:gd name="T18" fmla="*/ 6 w 295"/>
                <a:gd name="T19" fmla="*/ 48 h 248"/>
                <a:gd name="T20" fmla="*/ 6 w 295"/>
                <a:gd name="T21" fmla="*/ 59 h 248"/>
                <a:gd name="T22" fmla="*/ 15 w 295"/>
                <a:gd name="T23" fmla="*/ 66 h 248"/>
                <a:gd name="T24" fmla="*/ 27 w 295"/>
                <a:gd name="T25" fmla="*/ 64 h 248"/>
                <a:gd name="T26" fmla="*/ 34 w 295"/>
                <a:gd name="T27" fmla="*/ 74 h 248"/>
                <a:gd name="T28" fmla="*/ 40 w 295"/>
                <a:gd name="T29" fmla="*/ 96 h 248"/>
                <a:gd name="T30" fmla="*/ 65 w 295"/>
                <a:gd name="T31" fmla="*/ 121 h 248"/>
                <a:gd name="T32" fmla="*/ 66 w 295"/>
                <a:gd name="T33" fmla="*/ 129 h 248"/>
                <a:gd name="T34" fmla="*/ 100 w 295"/>
                <a:gd name="T35" fmla="*/ 157 h 248"/>
                <a:gd name="T36" fmla="*/ 128 w 295"/>
                <a:gd name="T37" fmla="*/ 181 h 248"/>
                <a:gd name="T38" fmla="*/ 173 w 295"/>
                <a:gd name="T39" fmla="*/ 206 h 248"/>
                <a:gd name="T40" fmla="*/ 205 w 295"/>
                <a:gd name="T41" fmla="*/ 204 h 248"/>
                <a:gd name="T42" fmla="*/ 214 w 295"/>
                <a:gd name="T43" fmla="*/ 206 h 248"/>
                <a:gd name="T44" fmla="*/ 202 w 295"/>
                <a:gd name="T45" fmla="*/ 234 h 248"/>
                <a:gd name="T46" fmla="*/ 199 w 295"/>
                <a:gd name="T47" fmla="*/ 234 h 248"/>
                <a:gd name="T48" fmla="*/ 193 w 295"/>
                <a:gd name="T49" fmla="*/ 232 h 248"/>
                <a:gd name="T50" fmla="*/ 180 w 295"/>
                <a:gd name="T51" fmla="*/ 234 h 248"/>
                <a:gd name="T52" fmla="*/ 176 w 295"/>
                <a:gd name="T53" fmla="*/ 231 h 248"/>
                <a:gd name="T54" fmla="*/ 166 w 295"/>
                <a:gd name="T55" fmla="*/ 231 h 248"/>
                <a:gd name="T56" fmla="*/ 155 w 295"/>
                <a:gd name="T57" fmla="*/ 240 h 248"/>
                <a:gd name="T58" fmla="*/ 138 w 295"/>
                <a:gd name="T59" fmla="*/ 241 h 248"/>
                <a:gd name="T60" fmla="*/ 128 w 295"/>
                <a:gd name="T61" fmla="*/ 247 h 248"/>
                <a:gd name="T62" fmla="*/ 113 w 295"/>
                <a:gd name="T63" fmla="*/ 236 h 248"/>
                <a:gd name="T64" fmla="*/ 71 w 295"/>
                <a:gd name="T65" fmla="*/ 229 h 248"/>
                <a:gd name="T66" fmla="*/ 40 w 295"/>
                <a:gd name="T67" fmla="*/ 227 h 248"/>
                <a:gd name="T68" fmla="*/ 242 w 295"/>
                <a:gd name="T69" fmla="*/ 232 h 248"/>
                <a:gd name="T70" fmla="*/ 240 w 295"/>
                <a:gd name="T71" fmla="*/ 226 h 248"/>
                <a:gd name="T72" fmla="*/ 237 w 295"/>
                <a:gd name="T73" fmla="*/ 224 h 248"/>
                <a:gd name="T74" fmla="*/ 241 w 295"/>
                <a:gd name="T75" fmla="*/ 218 h 248"/>
                <a:gd name="T76" fmla="*/ 247 w 295"/>
                <a:gd name="T77" fmla="*/ 221 h 248"/>
                <a:gd name="T78" fmla="*/ 263 w 295"/>
                <a:gd name="T79" fmla="*/ 213 h 248"/>
                <a:gd name="T80" fmla="*/ 282 w 295"/>
                <a:gd name="T81" fmla="*/ 214 h 248"/>
                <a:gd name="T82" fmla="*/ 294 w 295"/>
                <a:gd name="T83" fmla="*/ 212 h 248"/>
                <a:gd name="T84" fmla="*/ 291 w 295"/>
                <a:gd name="T85" fmla="*/ 219 h 248"/>
                <a:gd name="T86" fmla="*/ 285 w 295"/>
                <a:gd name="T87" fmla="*/ 220 h 248"/>
                <a:gd name="T88" fmla="*/ 275 w 295"/>
                <a:gd name="T89" fmla="*/ 223 h 248"/>
                <a:gd name="T90" fmla="*/ 267 w 295"/>
                <a:gd name="T91" fmla="*/ 221 h 248"/>
                <a:gd name="T92" fmla="*/ 257 w 295"/>
                <a:gd name="T93" fmla="*/ 225 h 248"/>
                <a:gd name="T94" fmla="*/ 244 w 295"/>
                <a:gd name="T95" fmla="*/ 231 h 248"/>
                <a:gd name="T96" fmla="*/ 0 w 295"/>
                <a:gd name="T97" fmla="*/ 221 h 248"/>
                <a:gd name="T98" fmla="*/ 5 w 295"/>
                <a:gd name="T99" fmla="*/ 229 h 248"/>
                <a:gd name="T100" fmla="*/ 0 w 295"/>
                <a:gd name="T101" fmla="*/ 23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248">
                  <a:moveTo>
                    <a:pt x="35" y="226"/>
                  </a:moveTo>
                  <a:lnTo>
                    <a:pt x="30" y="223"/>
                  </a:lnTo>
                  <a:lnTo>
                    <a:pt x="24" y="222"/>
                  </a:lnTo>
                  <a:lnTo>
                    <a:pt x="21" y="224"/>
                  </a:lnTo>
                  <a:lnTo>
                    <a:pt x="19" y="225"/>
                  </a:lnTo>
                  <a:lnTo>
                    <a:pt x="8" y="227"/>
                  </a:lnTo>
                  <a:lnTo>
                    <a:pt x="5" y="226"/>
                  </a:lnTo>
                  <a:lnTo>
                    <a:pt x="0" y="219"/>
                  </a:lnTo>
                  <a:lnTo>
                    <a:pt x="2" y="0"/>
                  </a:lnTo>
                  <a:lnTo>
                    <a:pt x="12" y="17"/>
                  </a:lnTo>
                  <a:lnTo>
                    <a:pt x="19" y="25"/>
                  </a:lnTo>
                  <a:lnTo>
                    <a:pt x="21" y="29"/>
                  </a:lnTo>
                  <a:lnTo>
                    <a:pt x="23" y="35"/>
                  </a:lnTo>
                  <a:lnTo>
                    <a:pt x="26" y="46"/>
                  </a:lnTo>
                  <a:lnTo>
                    <a:pt x="26" y="47"/>
                  </a:lnTo>
                  <a:lnTo>
                    <a:pt x="25" y="47"/>
                  </a:lnTo>
                  <a:lnTo>
                    <a:pt x="22" y="37"/>
                  </a:lnTo>
                  <a:lnTo>
                    <a:pt x="19" y="36"/>
                  </a:lnTo>
                  <a:lnTo>
                    <a:pt x="17" y="37"/>
                  </a:lnTo>
                  <a:lnTo>
                    <a:pt x="6" y="48"/>
                  </a:lnTo>
                  <a:lnTo>
                    <a:pt x="5" y="54"/>
                  </a:lnTo>
                  <a:lnTo>
                    <a:pt x="6" y="59"/>
                  </a:lnTo>
                  <a:lnTo>
                    <a:pt x="9" y="62"/>
                  </a:lnTo>
                  <a:lnTo>
                    <a:pt x="15" y="66"/>
                  </a:lnTo>
                  <a:lnTo>
                    <a:pt x="22" y="66"/>
                  </a:lnTo>
                  <a:lnTo>
                    <a:pt x="27" y="64"/>
                  </a:lnTo>
                  <a:lnTo>
                    <a:pt x="30" y="65"/>
                  </a:lnTo>
                  <a:lnTo>
                    <a:pt x="34" y="74"/>
                  </a:lnTo>
                  <a:lnTo>
                    <a:pt x="37" y="89"/>
                  </a:lnTo>
                  <a:lnTo>
                    <a:pt x="40" y="96"/>
                  </a:lnTo>
                  <a:lnTo>
                    <a:pt x="52" y="108"/>
                  </a:lnTo>
                  <a:lnTo>
                    <a:pt x="65" y="121"/>
                  </a:lnTo>
                  <a:lnTo>
                    <a:pt x="65" y="125"/>
                  </a:lnTo>
                  <a:lnTo>
                    <a:pt x="66" y="129"/>
                  </a:lnTo>
                  <a:lnTo>
                    <a:pt x="84" y="145"/>
                  </a:lnTo>
                  <a:lnTo>
                    <a:pt x="100" y="157"/>
                  </a:lnTo>
                  <a:lnTo>
                    <a:pt x="118" y="167"/>
                  </a:lnTo>
                  <a:lnTo>
                    <a:pt x="128" y="181"/>
                  </a:lnTo>
                  <a:lnTo>
                    <a:pt x="147" y="194"/>
                  </a:lnTo>
                  <a:lnTo>
                    <a:pt x="173" y="206"/>
                  </a:lnTo>
                  <a:lnTo>
                    <a:pt x="180" y="207"/>
                  </a:lnTo>
                  <a:lnTo>
                    <a:pt x="205" y="204"/>
                  </a:lnTo>
                  <a:lnTo>
                    <a:pt x="210" y="204"/>
                  </a:lnTo>
                  <a:lnTo>
                    <a:pt x="214" y="206"/>
                  </a:lnTo>
                  <a:lnTo>
                    <a:pt x="208" y="222"/>
                  </a:lnTo>
                  <a:lnTo>
                    <a:pt x="202" y="234"/>
                  </a:lnTo>
                  <a:lnTo>
                    <a:pt x="200" y="235"/>
                  </a:lnTo>
                  <a:lnTo>
                    <a:pt x="199" y="234"/>
                  </a:lnTo>
                  <a:lnTo>
                    <a:pt x="198" y="233"/>
                  </a:lnTo>
                  <a:lnTo>
                    <a:pt x="193" y="232"/>
                  </a:lnTo>
                  <a:lnTo>
                    <a:pt x="186" y="235"/>
                  </a:lnTo>
                  <a:lnTo>
                    <a:pt x="180" y="234"/>
                  </a:lnTo>
                  <a:lnTo>
                    <a:pt x="178" y="232"/>
                  </a:lnTo>
                  <a:lnTo>
                    <a:pt x="176" y="231"/>
                  </a:lnTo>
                  <a:lnTo>
                    <a:pt x="168" y="231"/>
                  </a:lnTo>
                  <a:lnTo>
                    <a:pt x="166" y="231"/>
                  </a:lnTo>
                  <a:lnTo>
                    <a:pt x="161" y="237"/>
                  </a:lnTo>
                  <a:lnTo>
                    <a:pt x="155" y="240"/>
                  </a:lnTo>
                  <a:lnTo>
                    <a:pt x="150" y="241"/>
                  </a:lnTo>
                  <a:lnTo>
                    <a:pt x="138" y="241"/>
                  </a:lnTo>
                  <a:lnTo>
                    <a:pt x="134" y="248"/>
                  </a:lnTo>
                  <a:lnTo>
                    <a:pt x="128" y="247"/>
                  </a:lnTo>
                  <a:lnTo>
                    <a:pt x="123" y="245"/>
                  </a:lnTo>
                  <a:lnTo>
                    <a:pt x="113" y="236"/>
                  </a:lnTo>
                  <a:lnTo>
                    <a:pt x="99" y="232"/>
                  </a:lnTo>
                  <a:lnTo>
                    <a:pt x="71" y="229"/>
                  </a:lnTo>
                  <a:lnTo>
                    <a:pt x="57" y="230"/>
                  </a:lnTo>
                  <a:lnTo>
                    <a:pt x="40" y="227"/>
                  </a:lnTo>
                  <a:lnTo>
                    <a:pt x="35" y="226"/>
                  </a:lnTo>
                  <a:close/>
                  <a:moveTo>
                    <a:pt x="242" y="232"/>
                  </a:moveTo>
                  <a:lnTo>
                    <a:pt x="242" y="228"/>
                  </a:lnTo>
                  <a:lnTo>
                    <a:pt x="240" y="226"/>
                  </a:lnTo>
                  <a:lnTo>
                    <a:pt x="237" y="225"/>
                  </a:lnTo>
                  <a:lnTo>
                    <a:pt x="237" y="224"/>
                  </a:lnTo>
                  <a:lnTo>
                    <a:pt x="238" y="221"/>
                  </a:lnTo>
                  <a:lnTo>
                    <a:pt x="241" y="218"/>
                  </a:lnTo>
                  <a:lnTo>
                    <a:pt x="242" y="218"/>
                  </a:lnTo>
                  <a:lnTo>
                    <a:pt x="247" y="221"/>
                  </a:lnTo>
                  <a:lnTo>
                    <a:pt x="260" y="215"/>
                  </a:lnTo>
                  <a:lnTo>
                    <a:pt x="263" y="213"/>
                  </a:lnTo>
                  <a:lnTo>
                    <a:pt x="273" y="215"/>
                  </a:lnTo>
                  <a:lnTo>
                    <a:pt x="282" y="214"/>
                  </a:lnTo>
                  <a:lnTo>
                    <a:pt x="289" y="212"/>
                  </a:lnTo>
                  <a:lnTo>
                    <a:pt x="294" y="212"/>
                  </a:lnTo>
                  <a:lnTo>
                    <a:pt x="295" y="213"/>
                  </a:lnTo>
                  <a:lnTo>
                    <a:pt x="291" y="219"/>
                  </a:lnTo>
                  <a:lnTo>
                    <a:pt x="286" y="222"/>
                  </a:lnTo>
                  <a:lnTo>
                    <a:pt x="285" y="220"/>
                  </a:lnTo>
                  <a:lnTo>
                    <a:pt x="283" y="218"/>
                  </a:lnTo>
                  <a:lnTo>
                    <a:pt x="275" y="223"/>
                  </a:lnTo>
                  <a:lnTo>
                    <a:pt x="268" y="225"/>
                  </a:lnTo>
                  <a:lnTo>
                    <a:pt x="267" y="221"/>
                  </a:lnTo>
                  <a:lnTo>
                    <a:pt x="263" y="219"/>
                  </a:lnTo>
                  <a:lnTo>
                    <a:pt x="257" y="225"/>
                  </a:lnTo>
                  <a:lnTo>
                    <a:pt x="248" y="228"/>
                  </a:lnTo>
                  <a:lnTo>
                    <a:pt x="244" y="231"/>
                  </a:lnTo>
                  <a:lnTo>
                    <a:pt x="242" y="232"/>
                  </a:lnTo>
                  <a:close/>
                  <a:moveTo>
                    <a:pt x="0" y="221"/>
                  </a:moveTo>
                  <a:lnTo>
                    <a:pt x="4" y="227"/>
                  </a:lnTo>
                  <a:lnTo>
                    <a:pt x="5" y="229"/>
                  </a:lnTo>
                  <a:lnTo>
                    <a:pt x="2" y="230"/>
                  </a:lnTo>
                  <a:lnTo>
                    <a:pt x="0" y="230"/>
                  </a:lnTo>
                  <a:lnTo>
                    <a:pt x="0" y="221"/>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9" name="Freeform 14">
              <a:extLst>
                <a:ext uri="{FF2B5EF4-FFF2-40B4-BE49-F238E27FC236}">
                  <a16:creationId xmlns:a16="http://schemas.microsoft.com/office/drawing/2014/main" id="{50B278BF-1850-4220-9C9A-3731ECB770F6}"/>
                </a:ext>
              </a:extLst>
            </p:cNvPr>
            <p:cNvSpPr>
              <a:spLocks/>
            </p:cNvSpPr>
            <p:nvPr/>
          </p:nvSpPr>
          <p:spPr bwMode="auto">
            <a:xfrm>
              <a:off x="4167340" y="2671763"/>
              <a:ext cx="252413" cy="319088"/>
            </a:xfrm>
            <a:custGeom>
              <a:avLst/>
              <a:gdLst>
                <a:gd name="T0" fmla="*/ 65 w 106"/>
                <a:gd name="T1" fmla="*/ 124 h 134"/>
                <a:gd name="T2" fmla="*/ 60 w 106"/>
                <a:gd name="T3" fmla="*/ 125 h 134"/>
                <a:gd name="T4" fmla="*/ 54 w 106"/>
                <a:gd name="T5" fmla="*/ 120 h 134"/>
                <a:gd name="T6" fmla="*/ 44 w 106"/>
                <a:gd name="T7" fmla="*/ 128 h 134"/>
                <a:gd name="T8" fmla="*/ 40 w 106"/>
                <a:gd name="T9" fmla="*/ 134 h 134"/>
                <a:gd name="T10" fmla="*/ 34 w 106"/>
                <a:gd name="T11" fmla="*/ 126 h 134"/>
                <a:gd name="T12" fmla="*/ 32 w 106"/>
                <a:gd name="T13" fmla="*/ 118 h 134"/>
                <a:gd name="T14" fmla="*/ 28 w 106"/>
                <a:gd name="T15" fmla="*/ 115 h 134"/>
                <a:gd name="T16" fmla="*/ 25 w 106"/>
                <a:gd name="T17" fmla="*/ 117 h 134"/>
                <a:gd name="T18" fmla="*/ 24 w 106"/>
                <a:gd name="T19" fmla="*/ 116 h 134"/>
                <a:gd name="T20" fmla="*/ 18 w 106"/>
                <a:gd name="T21" fmla="*/ 107 h 134"/>
                <a:gd name="T22" fmla="*/ 14 w 106"/>
                <a:gd name="T23" fmla="*/ 92 h 134"/>
                <a:gd name="T24" fmla="*/ 7 w 106"/>
                <a:gd name="T25" fmla="*/ 86 h 134"/>
                <a:gd name="T26" fmla="*/ 2 w 106"/>
                <a:gd name="T27" fmla="*/ 85 h 134"/>
                <a:gd name="T28" fmla="*/ 5 w 106"/>
                <a:gd name="T29" fmla="*/ 78 h 134"/>
                <a:gd name="T30" fmla="*/ 21 w 106"/>
                <a:gd name="T31" fmla="*/ 58 h 134"/>
                <a:gd name="T32" fmla="*/ 23 w 106"/>
                <a:gd name="T33" fmla="*/ 44 h 134"/>
                <a:gd name="T34" fmla="*/ 22 w 106"/>
                <a:gd name="T35" fmla="*/ 42 h 134"/>
                <a:gd name="T36" fmla="*/ 12 w 106"/>
                <a:gd name="T37" fmla="*/ 34 h 134"/>
                <a:gd name="T38" fmla="*/ 0 w 106"/>
                <a:gd name="T39" fmla="*/ 31 h 134"/>
                <a:gd name="T40" fmla="*/ 0 w 106"/>
                <a:gd name="T41" fmla="*/ 21 h 134"/>
                <a:gd name="T42" fmla="*/ 4 w 106"/>
                <a:gd name="T43" fmla="*/ 13 h 134"/>
                <a:gd name="T44" fmla="*/ 4 w 106"/>
                <a:gd name="T45" fmla="*/ 10 h 134"/>
                <a:gd name="T46" fmla="*/ 4 w 106"/>
                <a:gd name="T47" fmla="*/ 10 h 134"/>
                <a:gd name="T48" fmla="*/ 14 w 106"/>
                <a:gd name="T49" fmla="*/ 12 h 134"/>
                <a:gd name="T50" fmla="*/ 31 w 106"/>
                <a:gd name="T51" fmla="*/ 14 h 134"/>
                <a:gd name="T52" fmla="*/ 32 w 106"/>
                <a:gd name="T53" fmla="*/ 13 h 134"/>
                <a:gd name="T54" fmla="*/ 33 w 106"/>
                <a:gd name="T55" fmla="*/ 1 h 134"/>
                <a:gd name="T56" fmla="*/ 34 w 106"/>
                <a:gd name="T57" fmla="*/ 0 h 134"/>
                <a:gd name="T58" fmla="*/ 48 w 106"/>
                <a:gd name="T59" fmla="*/ 3 h 134"/>
                <a:gd name="T60" fmla="*/ 54 w 106"/>
                <a:gd name="T61" fmla="*/ 0 h 134"/>
                <a:gd name="T62" fmla="*/ 56 w 106"/>
                <a:gd name="T63" fmla="*/ 0 h 134"/>
                <a:gd name="T64" fmla="*/ 58 w 106"/>
                <a:gd name="T65" fmla="*/ 6 h 134"/>
                <a:gd name="T66" fmla="*/ 79 w 106"/>
                <a:gd name="T67" fmla="*/ 13 h 134"/>
                <a:gd name="T68" fmla="*/ 81 w 106"/>
                <a:gd name="T69" fmla="*/ 12 h 134"/>
                <a:gd name="T70" fmla="*/ 86 w 106"/>
                <a:gd name="T71" fmla="*/ 9 h 134"/>
                <a:gd name="T72" fmla="*/ 92 w 106"/>
                <a:gd name="T73" fmla="*/ 10 h 134"/>
                <a:gd name="T74" fmla="*/ 106 w 106"/>
                <a:gd name="T75" fmla="*/ 10 h 134"/>
                <a:gd name="T76" fmla="*/ 106 w 106"/>
                <a:gd name="T77" fmla="*/ 10 h 134"/>
                <a:gd name="T78" fmla="*/ 106 w 106"/>
                <a:gd name="T79" fmla="*/ 14 h 134"/>
                <a:gd name="T80" fmla="*/ 103 w 106"/>
                <a:gd name="T81" fmla="*/ 23 h 134"/>
                <a:gd name="T82" fmla="*/ 105 w 106"/>
                <a:gd name="T83" fmla="*/ 40 h 134"/>
                <a:gd name="T84" fmla="*/ 99 w 106"/>
                <a:gd name="T85" fmla="*/ 40 h 134"/>
                <a:gd name="T86" fmla="*/ 97 w 106"/>
                <a:gd name="T87" fmla="*/ 48 h 134"/>
                <a:gd name="T88" fmla="*/ 94 w 106"/>
                <a:gd name="T89" fmla="*/ 48 h 134"/>
                <a:gd name="T90" fmla="*/ 85 w 106"/>
                <a:gd name="T91" fmla="*/ 75 h 134"/>
                <a:gd name="T92" fmla="*/ 82 w 106"/>
                <a:gd name="T93" fmla="*/ 84 h 134"/>
                <a:gd name="T94" fmla="*/ 79 w 106"/>
                <a:gd name="T95" fmla="*/ 85 h 134"/>
                <a:gd name="T96" fmla="*/ 71 w 106"/>
                <a:gd name="T97" fmla="*/ 94 h 134"/>
                <a:gd name="T98" fmla="*/ 71 w 106"/>
                <a:gd name="T99" fmla="*/ 105 h 134"/>
                <a:gd name="T100" fmla="*/ 75 w 106"/>
                <a:gd name="T101" fmla="*/ 115 h 134"/>
                <a:gd name="T102" fmla="*/ 71 w 106"/>
                <a:gd name="T103" fmla="*/ 122 h 134"/>
                <a:gd name="T104" fmla="*/ 65 w 106"/>
                <a:gd name="T105" fmla="*/ 12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34">
                  <a:moveTo>
                    <a:pt x="65" y="124"/>
                  </a:moveTo>
                  <a:lnTo>
                    <a:pt x="60" y="125"/>
                  </a:lnTo>
                  <a:lnTo>
                    <a:pt x="54" y="120"/>
                  </a:lnTo>
                  <a:lnTo>
                    <a:pt x="44" y="128"/>
                  </a:lnTo>
                  <a:lnTo>
                    <a:pt x="40" y="134"/>
                  </a:lnTo>
                  <a:lnTo>
                    <a:pt x="34" y="126"/>
                  </a:lnTo>
                  <a:lnTo>
                    <a:pt x="32" y="118"/>
                  </a:lnTo>
                  <a:lnTo>
                    <a:pt x="28" y="115"/>
                  </a:lnTo>
                  <a:lnTo>
                    <a:pt x="25" y="117"/>
                  </a:lnTo>
                  <a:lnTo>
                    <a:pt x="24" y="116"/>
                  </a:lnTo>
                  <a:lnTo>
                    <a:pt x="18" y="107"/>
                  </a:lnTo>
                  <a:lnTo>
                    <a:pt x="14" y="92"/>
                  </a:lnTo>
                  <a:lnTo>
                    <a:pt x="7" y="86"/>
                  </a:lnTo>
                  <a:lnTo>
                    <a:pt x="2" y="85"/>
                  </a:lnTo>
                  <a:lnTo>
                    <a:pt x="5" y="78"/>
                  </a:lnTo>
                  <a:lnTo>
                    <a:pt x="21" y="58"/>
                  </a:lnTo>
                  <a:lnTo>
                    <a:pt x="23" y="44"/>
                  </a:lnTo>
                  <a:lnTo>
                    <a:pt x="22" y="42"/>
                  </a:lnTo>
                  <a:lnTo>
                    <a:pt x="12" y="34"/>
                  </a:lnTo>
                  <a:lnTo>
                    <a:pt x="0" y="31"/>
                  </a:lnTo>
                  <a:lnTo>
                    <a:pt x="0" y="21"/>
                  </a:lnTo>
                  <a:lnTo>
                    <a:pt x="4" y="13"/>
                  </a:lnTo>
                  <a:lnTo>
                    <a:pt x="4" y="10"/>
                  </a:lnTo>
                  <a:lnTo>
                    <a:pt x="4" y="10"/>
                  </a:lnTo>
                  <a:lnTo>
                    <a:pt x="14" y="12"/>
                  </a:lnTo>
                  <a:lnTo>
                    <a:pt x="31" y="14"/>
                  </a:lnTo>
                  <a:lnTo>
                    <a:pt x="32" y="13"/>
                  </a:lnTo>
                  <a:lnTo>
                    <a:pt x="33" y="1"/>
                  </a:lnTo>
                  <a:lnTo>
                    <a:pt x="34" y="0"/>
                  </a:lnTo>
                  <a:lnTo>
                    <a:pt x="48" y="3"/>
                  </a:lnTo>
                  <a:lnTo>
                    <a:pt x="54" y="0"/>
                  </a:lnTo>
                  <a:lnTo>
                    <a:pt x="56" y="0"/>
                  </a:lnTo>
                  <a:lnTo>
                    <a:pt x="58" y="6"/>
                  </a:lnTo>
                  <a:lnTo>
                    <a:pt x="79" y="13"/>
                  </a:lnTo>
                  <a:lnTo>
                    <a:pt x="81" y="12"/>
                  </a:lnTo>
                  <a:lnTo>
                    <a:pt x="86" y="9"/>
                  </a:lnTo>
                  <a:lnTo>
                    <a:pt x="92" y="10"/>
                  </a:lnTo>
                  <a:lnTo>
                    <a:pt x="106" y="10"/>
                  </a:lnTo>
                  <a:lnTo>
                    <a:pt x="106" y="10"/>
                  </a:lnTo>
                  <a:lnTo>
                    <a:pt x="106" y="14"/>
                  </a:lnTo>
                  <a:lnTo>
                    <a:pt x="103" y="23"/>
                  </a:lnTo>
                  <a:lnTo>
                    <a:pt x="105" y="40"/>
                  </a:lnTo>
                  <a:lnTo>
                    <a:pt x="99" y="40"/>
                  </a:lnTo>
                  <a:lnTo>
                    <a:pt x="97" y="48"/>
                  </a:lnTo>
                  <a:lnTo>
                    <a:pt x="94" y="48"/>
                  </a:lnTo>
                  <a:lnTo>
                    <a:pt x="85" y="75"/>
                  </a:lnTo>
                  <a:lnTo>
                    <a:pt x="82" y="84"/>
                  </a:lnTo>
                  <a:lnTo>
                    <a:pt x="79" y="85"/>
                  </a:lnTo>
                  <a:lnTo>
                    <a:pt x="71" y="94"/>
                  </a:lnTo>
                  <a:lnTo>
                    <a:pt x="71" y="105"/>
                  </a:lnTo>
                  <a:lnTo>
                    <a:pt x="75" y="115"/>
                  </a:lnTo>
                  <a:lnTo>
                    <a:pt x="71" y="122"/>
                  </a:lnTo>
                  <a:lnTo>
                    <a:pt x="65" y="124"/>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0" name="Freeform 15">
              <a:extLst>
                <a:ext uri="{FF2B5EF4-FFF2-40B4-BE49-F238E27FC236}">
                  <a16:creationId xmlns:a16="http://schemas.microsoft.com/office/drawing/2014/main" id="{B1D3DB31-0855-4D58-8E39-BDB651ED225C}"/>
                </a:ext>
              </a:extLst>
            </p:cNvPr>
            <p:cNvSpPr>
              <a:spLocks/>
            </p:cNvSpPr>
            <p:nvPr/>
          </p:nvSpPr>
          <p:spPr bwMode="auto">
            <a:xfrm>
              <a:off x="3864922" y="4164806"/>
              <a:ext cx="714375" cy="781050"/>
            </a:xfrm>
            <a:custGeom>
              <a:avLst/>
              <a:gdLst>
                <a:gd name="T0" fmla="*/ 300 w 300"/>
                <a:gd name="T1" fmla="*/ 328 h 328"/>
                <a:gd name="T2" fmla="*/ 296 w 300"/>
                <a:gd name="T3" fmla="*/ 328 h 328"/>
                <a:gd name="T4" fmla="*/ 293 w 300"/>
                <a:gd name="T5" fmla="*/ 327 h 328"/>
                <a:gd name="T6" fmla="*/ 270 w 300"/>
                <a:gd name="T7" fmla="*/ 310 h 328"/>
                <a:gd name="T8" fmla="*/ 263 w 300"/>
                <a:gd name="T9" fmla="*/ 304 h 328"/>
                <a:gd name="T10" fmla="*/ 253 w 300"/>
                <a:gd name="T11" fmla="*/ 298 h 328"/>
                <a:gd name="T12" fmla="*/ 247 w 300"/>
                <a:gd name="T13" fmla="*/ 296 h 328"/>
                <a:gd name="T14" fmla="*/ 234 w 300"/>
                <a:gd name="T15" fmla="*/ 292 h 328"/>
                <a:gd name="T16" fmla="*/ 229 w 300"/>
                <a:gd name="T17" fmla="*/ 292 h 328"/>
                <a:gd name="T18" fmla="*/ 213 w 300"/>
                <a:gd name="T19" fmla="*/ 289 h 328"/>
                <a:gd name="T20" fmla="*/ 200 w 300"/>
                <a:gd name="T21" fmla="*/ 288 h 328"/>
                <a:gd name="T22" fmla="*/ 192 w 300"/>
                <a:gd name="T23" fmla="*/ 288 h 328"/>
                <a:gd name="T24" fmla="*/ 186 w 300"/>
                <a:gd name="T25" fmla="*/ 290 h 328"/>
                <a:gd name="T26" fmla="*/ 179 w 300"/>
                <a:gd name="T27" fmla="*/ 291 h 328"/>
                <a:gd name="T28" fmla="*/ 176 w 300"/>
                <a:gd name="T29" fmla="*/ 289 h 328"/>
                <a:gd name="T30" fmla="*/ 168 w 300"/>
                <a:gd name="T31" fmla="*/ 286 h 328"/>
                <a:gd name="T32" fmla="*/ 166 w 300"/>
                <a:gd name="T33" fmla="*/ 286 h 328"/>
                <a:gd name="T34" fmla="*/ 161 w 300"/>
                <a:gd name="T35" fmla="*/ 289 h 328"/>
                <a:gd name="T36" fmla="*/ 141 w 300"/>
                <a:gd name="T37" fmla="*/ 283 h 328"/>
                <a:gd name="T38" fmla="*/ 125 w 300"/>
                <a:gd name="T39" fmla="*/ 282 h 328"/>
                <a:gd name="T40" fmla="*/ 117 w 300"/>
                <a:gd name="T41" fmla="*/ 283 h 328"/>
                <a:gd name="T42" fmla="*/ 106 w 300"/>
                <a:gd name="T43" fmla="*/ 280 h 328"/>
                <a:gd name="T44" fmla="*/ 104 w 300"/>
                <a:gd name="T45" fmla="*/ 273 h 328"/>
                <a:gd name="T46" fmla="*/ 100 w 300"/>
                <a:gd name="T47" fmla="*/ 268 h 328"/>
                <a:gd name="T48" fmla="*/ 92 w 300"/>
                <a:gd name="T49" fmla="*/ 264 h 328"/>
                <a:gd name="T50" fmla="*/ 81 w 300"/>
                <a:gd name="T51" fmla="*/ 261 h 328"/>
                <a:gd name="T52" fmla="*/ 74 w 300"/>
                <a:gd name="T53" fmla="*/ 257 h 328"/>
                <a:gd name="T54" fmla="*/ 71 w 300"/>
                <a:gd name="T55" fmla="*/ 252 h 328"/>
                <a:gd name="T56" fmla="*/ 68 w 300"/>
                <a:gd name="T57" fmla="*/ 243 h 328"/>
                <a:gd name="T58" fmla="*/ 64 w 300"/>
                <a:gd name="T59" fmla="*/ 242 h 328"/>
                <a:gd name="T60" fmla="*/ 58 w 300"/>
                <a:gd name="T61" fmla="*/ 245 h 328"/>
                <a:gd name="T62" fmla="*/ 47 w 300"/>
                <a:gd name="T63" fmla="*/ 246 h 328"/>
                <a:gd name="T64" fmla="*/ 40 w 300"/>
                <a:gd name="T65" fmla="*/ 241 h 328"/>
                <a:gd name="T66" fmla="*/ 38 w 300"/>
                <a:gd name="T67" fmla="*/ 235 h 328"/>
                <a:gd name="T68" fmla="*/ 35 w 300"/>
                <a:gd name="T69" fmla="*/ 232 h 328"/>
                <a:gd name="T70" fmla="*/ 32 w 300"/>
                <a:gd name="T71" fmla="*/ 230 h 328"/>
                <a:gd name="T72" fmla="*/ 29 w 300"/>
                <a:gd name="T73" fmla="*/ 231 h 328"/>
                <a:gd name="T74" fmla="*/ 27 w 300"/>
                <a:gd name="T75" fmla="*/ 228 h 328"/>
                <a:gd name="T76" fmla="*/ 26 w 300"/>
                <a:gd name="T77" fmla="*/ 222 h 328"/>
                <a:gd name="T78" fmla="*/ 27 w 300"/>
                <a:gd name="T79" fmla="*/ 220 h 328"/>
                <a:gd name="T80" fmla="*/ 30 w 300"/>
                <a:gd name="T81" fmla="*/ 216 h 328"/>
                <a:gd name="T82" fmla="*/ 34 w 300"/>
                <a:gd name="T83" fmla="*/ 214 h 328"/>
                <a:gd name="T84" fmla="*/ 36 w 300"/>
                <a:gd name="T85" fmla="*/ 210 h 328"/>
                <a:gd name="T86" fmla="*/ 36 w 300"/>
                <a:gd name="T87" fmla="*/ 207 h 328"/>
                <a:gd name="T88" fmla="*/ 35 w 300"/>
                <a:gd name="T89" fmla="*/ 204 h 328"/>
                <a:gd name="T90" fmla="*/ 31 w 300"/>
                <a:gd name="T91" fmla="*/ 197 h 328"/>
                <a:gd name="T92" fmla="*/ 24 w 300"/>
                <a:gd name="T93" fmla="*/ 194 h 328"/>
                <a:gd name="T94" fmla="*/ 3 w 300"/>
                <a:gd name="T95" fmla="*/ 193 h 328"/>
                <a:gd name="T96" fmla="*/ 3 w 300"/>
                <a:gd name="T97" fmla="*/ 193 h 328"/>
                <a:gd name="T98" fmla="*/ 3 w 300"/>
                <a:gd name="T99" fmla="*/ 86 h 328"/>
                <a:gd name="T100" fmla="*/ 0 w 300"/>
                <a:gd name="T101" fmla="*/ 86 h 328"/>
                <a:gd name="T102" fmla="*/ 1 w 300"/>
                <a:gd name="T103" fmla="*/ 74 h 328"/>
                <a:gd name="T104" fmla="*/ 103 w 300"/>
                <a:gd name="T105" fmla="*/ 74 h 328"/>
                <a:gd name="T106" fmla="*/ 103 w 300"/>
                <a:gd name="T107" fmla="*/ 74 h 328"/>
                <a:gd name="T108" fmla="*/ 197 w 300"/>
                <a:gd name="T109" fmla="*/ 74 h 328"/>
                <a:gd name="T110" fmla="*/ 197 w 300"/>
                <a:gd name="T111" fmla="*/ 0 h 328"/>
                <a:gd name="T112" fmla="*/ 197 w 300"/>
                <a:gd name="T113" fmla="*/ 0 h 328"/>
                <a:gd name="T114" fmla="*/ 300 w 300"/>
                <a:gd name="T115" fmla="*/ 0 h 328"/>
                <a:gd name="T116" fmla="*/ 300 w 300"/>
                <a:gd name="T117" fmla="*/ 0 h 328"/>
                <a:gd name="T118" fmla="*/ 300 w 300"/>
                <a:gd name="T119"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 h="328">
                  <a:moveTo>
                    <a:pt x="300" y="328"/>
                  </a:moveTo>
                  <a:lnTo>
                    <a:pt x="296" y="328"/>
                  </a:lnTo>
                  <a:lnTo>
                    <a:pt x="293" y="327"/>
                  </a:lnTo>
                  <a:lnTo>
                    <a:pt x="270" y="310"/>
                  </a:lnTo>
                  <a:lnTo>
                    <a:pt x="263" y="304"/>
                  </a:lnTo>
                  <a:lnTo>
                    <a:pt x="253" y="298"/>
                  </a:lnTo>
                  <a:lnTo>
                    <a:pt x="247" y="296"/>
                  </a:lnTo>
                  <a:lnTo>
                    <a:pt x="234" y="292"/>
                  </a:lnTo>
                  <a:lnTo>
                    <a:pt x="229" y="292"/>
                  </a:lnTo>
                  <a:lnTo>
                    <a:pt x="213" y="289"/>
                  </a:lnTo>
                  <a:lnTo>
                    <a:pt x="200" y="288"/>
                  </a:lnTo>
                  <a:lnTo>
                    <a:pt x="192" y="288"/>
                  </a:lnTo>
                  <a:lnTo>
                    <a:pt x="186" y="290"/>
                  </a:lnTo>
                  <a:lnTo>
                    <a:pt x="179" y="291"/>
                  </a:lnTo>
                  <a:lnTo>
                    <a:pt x="176" y="289"/>
                  </a:lnTo>
                  <a:lnTo>
                    <a:pt x="168" y="286"/>
                  </a:lnTo>
                  <a:lnTo>
                    <a:pt x="166" y="286"/>
                  </a:lnTo>
                  <a:lnTo>
                    <a:pt x="161" y="289"/>
                  </a:lnTo>
                  <a:lnTo>
                    <a:pt x="141" y="283"/>
                  </a:lnTo>
                  <a:lnTo>
                    <a:pt x="125" y="282"/>
                  </a:lnTo>
                  <a:lnTo>
                    <a:pt x="117" y="283"/>
                  </a:lnTo>
                  <a:lnTo>
                    <a:pt x="106" y="280"/>
                  </a:lnTo>
                  <a:lnTo>
                    <a:pt x="104" y="273"/>
                  </a:lnTo>
                  <a:lnTo>
                    <a:pt x="100" y="268"/>
                  </a:lnTo>
                  <a:lnTo>
                    <a:pt x="92" y="264"/>
                  </a:lnTo>
                  <a:lnTo>
                    <a:pt x="81" y="261"/>
                  </a:lnTo>
                  <a:lnTo>
                    <a:pt x="74" y="257"/>
                  </a:lnTo>
                  <a:lnTo>
                    <a:pt x="71" y="252"/>
                  </a:lnTo>
                  <a:lnTo>
                    <a:pt x="68" y="243"/>
                  </a:lnTo>
                  <a:lnTo>
                    <a:pt x="64" y="242"/>
                  </a:lnTo>
                  <a:lnTo>
                    <a:pt x="58" y="245"/>
                  </a:lnTo>
                  <a:lnTo>
                    <a:pt x="47" y="246"/>
                  </a:lnTo>
                  <a:lnTo>
                    <a:pt x="40" y="241"/>
                  </a:lnTo>
                  <a:lnTo>
                    <a:pt x="38" y="235"/>
                  </a:lnTo>
                  <a:lnTo>
                    <a:pt x="35" y="232"/>
                  </a:lnTo>
                  <a:lnTo>
                    <a:pt x="32" y="230"/>
                  </a:lnTo>
                  <a:lnTo>
                    <a:pt x="29" y="231"/>
                  </a:lnTo>
                  <a:lnTo>
                    <a:pt x="27" y="228"/>
                  </a:lnTo>
                  <a:lnTo>
                    <a:pt x="26" y="222"/>
                  </a:lnTo>
                  <a:lnTo>
                    <a:pt x="27" y="220"/>
                  </a:lnTo>
                  <a:lnTo>
                    <a:pt x="30" y="216"/>
                  </a:lnTo>
                  <a:lnTo>
                    <a:pt x="34" y="214"/>
                  </a:lnTo>
                  <a:lnTo>
                    <a:pt x="36" y="210"/>
                  </a:lnTo>
                  <a:lnTo>
                    <a:pt x="36" y="207"/>
                  </a:lnTo>
                  <a:lnTo>
                    <a:pt x="35" y="204"/>
                  </a:lnTo>
                  <a:lnTo>
                    <a:pt x="31" y="197"/>
                  </a:lnTo>
                  <a:lnTo>
                    <a:pt x="24" y="194"/>
                  </a:lnTo>
                  <a:lnTo>
                    <a:pt x="3" y="193"/>
                  </a:lnTo>
                  <a:lnTo>
                    <a:pt x="3" y="193"/>
                  </a:lnTo>
                  <a:lnTo>
                    <a:pt x="3" y="86"/>
                  </a:lnTo>
                  <a:lnTo>
                    <a:pt x="0" y="86"/>
                  </a:lnTo>
                  <a:lnTo>
                    <a:pt x="1" y="74"/>
                  </a:lnTo>
                  <a:lnTo>
                    <a:pt x="103" y="74"/>
                  </a:lnTo>
                  <a:lnTo>
                    <a:pt x="103" y="74"/>
                  </a:lnTo>
                  <a:lnTo>
                    <a:pt x="197" y="74"/>
                  </a:lnTo>
                  <a:lnTo>
                    <a:pt x="197" y="0"/>
                  </a:lnTo>
                  <a:lnTo>
                    <a:pt x="197" y="0"/>
                  </a:lnTo>
                  <a:lnTo>
                    <a:pt x="300" y="0"/>
                  </a:lnTo>
                  <a:lnTo>
                    <a:pt x="300" y="0"/>
                  </a:lnTo>
                  <a:lnTo>
                    <a:pt x="300" y="328"/>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1" name="Freeform 16">
              <a:extLst>
                <a:ext uri="{FF2B5EF4-FFF2-40B4-BE49-F238E27FC236}">
                  <a16:creationId xmlns:a16="http://schemas.microsoft.com/office/drawing/2014/main" id="{F62EA110-4269-4B8A-82E4-08D463DFBEAC}"/>
                </a:ext>
              </a:extLst>
            </p:cNvPr>
            <p:cNvSpPr>
              <a:spLocks/>
            </p:cNvSpPr>
            <p:nvPr/>
          </p:nvSpPr>
          <p:spPr bwMode="auto">
            <a:xfrm>
              <a:off x="3667277" y="2938463"/>
              <a:ext cx="659607" cy="697707"/>
            </a:xfrm>
            <a:custGeom>
              <a:avLst/>
              <a:gdLst>
                <a:gd name="T0" fmla="*/ 276 w 277"/>
                <a:gd name="T1" fmla="*/ 161 h 293"/>
                <a:gd name="T2" fmla="*/ 255 w 277"/>
                <a:gd name="T3" fmla="*/ 182 h 293"/>
                <a:gd name="T4" fmla="*/ 238 w 277"/>
                <a:gd name="T5" fmla="*/ 231 h 293"/>
                <a:gd name="T6" fmla="*/ 238 w 277"/>
                <a:gd name="T7" fmla="*/ 289 h 293"/>
                <a:gd name="T8" fmla="*/ 228 w 277"/>
                <a:gd name="T9" fmla="*/ 290 h 293"/>
                <a:gd name="T10" fmla="*/ 217 w 277"/>
                <a:gd name="T11" fmla="*/ 289 h 293"/>
                <a:gd name="T12" fmla="*/ 201 w 277"/>
                <a:gd name="T13" fmla="*/ 293 h 293"/>
                <a:gd name="T14" fmla="*/ 183 w 277"/>
                <a:gd name="T15" fmla="*/ 289 h 293"/>
                <a:gd name="T16" fmla="*/ 179 w 277"/>
                <a:gd name="T17" fmla="*/ 289 h 293"/>
                <a:gd name="T18" fmla="*/ 171 w 277"/>
                <a:gd name="T19" fmla="*/ 274 h 293"/>
                <a:gd name="T20" fmla="*/ 159 w 277"/>
                <a:gd name="T21" fmla="*/ 264 h 293"/>
                <a:gd name="T22" fmla="*/ 158 w 277"/>
                <a:gd name="T23" fmla="*/ 232 h 293"/>
                <a:gd name="T24" fmla="*/ 157 w 277"/>
                <a:gd name="T25" fmla="*/ 220 h 293"/>
                <a:gd name="T26" fmla="*/ 150 w 277"/>
                <a:gd name="T27" fmla="*/ 206 h 293"/>
                <a:gd name="T28" fmla="*/ 140 w 277"/>
                <a:gd name="T29" fmla="*/ 194 h 293"/>
                <a:gd name="T30" fmla="*/ 127 w 277"/>
                <a:gd name="T31" fmla="*/ 177 h 293"/>
                <a:gd name="T32" fmla="*/ 108 w 277"/>
                <a:gd name="T33" fmla="*/ 160 h 293"/>
                <a:gd name="T34" fmla="*/ 99 w 277"/>
                <a:gd name="T35" fmla="*/ 150 h 293"/>
                <a:gd name="T36" fmla="*/ 73 w 277"/>
                <a:gd name="T37" fmla="*/ 132 h 293"/>
                <a:gd name="T38" fmla="*/ 51 w 277"/>
                <a:gd name="T39" fmla="*/ 131 h 293"/>
                <a:gd name="T40" fmla="*/ 39 w 277"/>
                <a:gd name="T41" fmla="*/ 131 h 293"/>
                <a:gd name="T42" fmla="*/ 43 w 277"/>
                <a:gd name="T43" fmla="*/ 100 h 293"/>
                <a:gd name="T44" fmla="*/ 46 w 277"/>
                <a:gd name="T45" fmla="*/ 98 h 293"/>
                <a:gd name="T46" fmla="*/ 45 w 277"/>
                <a:gd name="T47" fmla="*/ 82 h 293"/>
                <a:gd name="T48" fmla="*/ 30 w 277"/>
                <a:gd name="T49" fmla="*/ 61 h 293"/>
                <a:gd name="T50" fmla="*/ 13 w 277"/>
                <a:gd name="T51" fmla="*/ 50 h 293"/>
                <a:gd name="T52" fmla="*/ 0 w 277"/>
                <a:gd name="T53" fmla="*/ 46 h 293"/>
                <a:gd name="T54" fmla="*/ 19 w 277"/>
                <a:gd name="T55" fmla="*/ 27 h 293"/>
                <a:gd name="T56" fmla="*/ 28 w 277"/>
                <a:gd name="T57" fmla="*/ 16 h 293"/>
                <a:gd name="T58" fmla="*/ 33 w 277"/>
                <a:gd name="T59" fmla="*/ 2 h 293"/>
                <a:gd name="T60" fmla="*/ 48 w 277"/>
                <a:gd name="T61" fmla="*/ 4 h 293"/>
                <a:gd name="T62" fmla="*/ 74 w 277"/>
                <a:gd name="T63" fmla="*/ 0 h 293"/>
                <a:gd name="T64" fmla="*/ 75 w 277"/>
                <a:gd name="T65" fmla="*/ 3 h 293"/>
                <a:gd name="T66" fmla="*/ 74 w 277"/>
                <a:gd name="T67" fmla="*/ 17 h 293"/>
                <a:gd name="T68" fmla="*/ 79 w 277"/>
                <a:gd name="T69" fmla="*/ 19 h 293"/>
                <a:gd name="T70" fmla="*/ 100 w 277"/>
                <a:gd name="T71" fmla="*/ 27 h 293"/>
                <a:gd name="T72" fmla="*/ 107 w 277"/>
                <a:gd name="T73" fmla="*/ 35 h 293"/>
                <a:gd name="T74" fmla="*/ 111 w 277"/>
                <a:gd name="T75" fmla="*/ 42 h 293"/>
                <a:gd name="T76" fmla="*/ 120 w 277"/>
                <a:gd name="T77" fmla="*/ 45 h 293"/>
                <a:gd name="T78" fmla="*/ 131 w 277"/>
                <a:gd name="T79" fmla="*/ 35 h 293"/>
                <a:gd name="T80" fmla="*/ 138 w 277"/>
                <a:gd name="T81" fmla="*/ 39 h 293"/>
                <a:gd name="T82" fmla="*/ 151 w 277"/>
                <a:gd name="T83" fmla="*/ 43 h 293"/>
                <a:gd name="T84" fmla="*/ 159 w 277"/>
                <a:gd name="T85" fmla="*/ 38 h 293"/>
                <a:gd name="T86" fmla="*/ 164 w 277"/>
                <a:gd name="T87" fmla="*/ 38 h 293"/>
                <a:gd name="T88" fmla="*/ 193 w 277"/>
                <a:gd name="T89" fmla="*/ 53 h 293"/>
                <a:gd name="T90" fmla="*/ 200 w 277"/>
                <a:gd name="T91" fmla="*/ 74 h 293"/>
                <a:gd name="T92" fmla="*/ 216 w 277"/>
                <a:gd name="T93" fmla="*/ 85 h 293"/>
                <a:gd name="T94" fmla="*/ 238 w 277"/>
                <a:gd name="T95" fmla="*/ 107 h 293"/>
                <a:gd name="T96" fmla="*/ 243 w 277"/>
                <a:gd name="T97" fmla="*/ 12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293">
                  <a:moveTo>
                    <a:pt x="277" y="160"/>
                  </a:moveTo>
                  <a:lnTo>
                    <a:pt x="276" y="161"/>
                  </a:lnTo>
                  <a:lnTo>
                    <a:pt x="260" y="166"/>
                  </a:lnTo>
                  <a:lnTo>
                    <a:pt x="255" y="182"/>
                  </a:lnTo>
                  <a:lnTo>
                    <a:pt x="253" y="184"/>
                  </a:lnTo>
                  <a:lnTo>
                    <a:pt x="238" y="231"/>
                  </a:lnTo>
                  <a:lnTo>
                    <a:pt x="238" y="289"/>
                  </a:lnTo>
                  <a:lnTo>
                    <a:pt x="238" y="289"/>
                  </a:lnTo>
                  <a:lnTo>
                    <a:pt x="231" y="291"/>
                  </a:lnTo>
                  <a:lnTo>
                    <a:pt x="228" y="290"/>
                  </a:lnTo>
                  <a:lnTo>
                    <a:pt x="223" y="288"/>
                  </a:lnTo>
                  <a:lnTo>
                    <a:pt x="217" y="289"/>
                  </a:lnTo>
                  <a:lnTo>
                    <a:pt x="209" y="292"/>
                  </a:lnTo>
                  <a:lnTo>
                    <a:pt x="201" y="293"/>
                  </a:lnTo>
                  <a:lnTo>
                    <a:pt x="188" y="292"/>
                  </a:lnTo>
                  <a:lnTo>
                    <a:pt x="183" y="289"/>
                  </a:lnTo>
                  <a:lnTo>
                    <a:pt x="179" y="289"/>
                  </a:lnTo>
                  <a:lnTo>
                    <a:pt x="179" y="289"/>
                  </a:lnTo>
                  <a:lnTo>
                    <a:pt x="176" y="282"/>
                  </a:lnTo>
                  <a:lnTo>
                    <a:pt x="171" y="274"/>
                  </a:lnTo>
                  <a:lnTo>
                    <a:pt x="164" y="269"/>
                  </a:lnTo>
                  <a:lnTo>
                    <a:pt x="159" y="264"/>
                  </a:lnTo>
                  <a:lnTo>
                    <a:pt x="155" y="252"/>
                  </a:lnTo>
                  <a:lnTo>
                    <a:pt x="158" y="232"/>
                  </a:lnTo>
                  <a:lnTo>
                    <a:pt x="154" y="230"/>
                  </a:lnTo>
                  <a:lnTo>
                    <a:pt x="157" y="220"/>
                  </a:lnTo>
                  <a:lnTo>
                    <a:pt x="151" y="208"/>
                  </a:lnTo>
                  <a:lnTo>
                    <a:pt x="150" y="206"/>
                  </a:lnTo>
                  <a:lnTo>
                    <a:pt x="146" y="204"/>
                  </a:lnTo>
                  <a:lnTo>
                    <a:pt x="140" y="194"/>
                  </a:lnTo>
                  <a:lnTo>
                    <a:pt x="128" y="183"/>
                  </a:lnTo>
                  <a:lnTo>
                    <a:pt x="127" y="177"/>
                  </a:lnTo>
                  <a:lnTo>
                    <a:pt x="125" y="174"/>
                  </a:lnTo>
                  <a:lnTo>
                    <a:pt x="108" y="160"/>
                  </a:lnTo>
                  <a:lnTo>
                    <a:pt x="101" y="154"/>
                  </a:lnTo>
                  <a:lnTo>
                    <a:pt x="99" y="150"/>
                  </a:lnTo>
                  <a:lnTo>
                    <a:pt x="82" y="137"/>
                  </a:lnTo>
                  <a:lnTo>
                    <a:pt x="73" y="132"/>
                  </a:lnTo>
                  <a:lnTo>
                    <a:pt x="59" y="129"/>
                  </a:lnTo>
                  <a:lnTo>
                    <a:pt x="51" y="131"/>
                  </a:lnTo>
                  <a:lnTo>
                    <a:pt x="41" y="131"/>
                  </a:lnTo>
                  <a:lnTo>
                    <a:pt x="39" y="131"/>
                  </a:lnTo>
                  <a:lnTo>
                    <a:pt x="39" y="124"/>
                  </a:lnTo>
                  <a:lnTo>
                    <a:pt x="43" y="100"/>
                  </a:lnTo>
                  <a:lnTo>
                    <a:pt x="45" y="100"/>
                  </a:lnTo>
                  <a:lnTo>
                    <a:pt x="46" y="98"/>
                  </a:lnTo>
                  <a:lnTo>
                    <a:pt x="47" y="94"/>
                  </a:lnTo>
                  <a:lnTo>
                    <a:pt x="45" y="82"/>
                  </a:lnTo>
                  <a:lnTo>
                    <a:pt x="33" y="70"/>
                  </a:lnTo>
                  <a:lnTo>
                    <a:pt x="30" y="61"/>
                  </a:lnTo>
                  <a:lnTo>
                    <a:pt x="19" y="51"/>
                  </a:lnTo>
                  <a:lnTo>
                    <a:pt x="13" y="50"/>
                  </a:lnTo>
                  <a:lnTo>
                    <a:pt x="0" y="46"/>
                  </a:lnTo>
                  <a:lnTo>
                    <a:pt x="0" y="46"/>
                  </a:lnTo>
                  <a:lnTo>
                    <a:pt x="7" y="40"/>
                  </a:lnTo>
                  <a:lnTo>
                    <a:pt x="19" y="27"/>
                  </a:lnTo>
                  <a:lnTo>
                    <a:pt x="22" y="18"/>
                  </a:lnTo>
                  <a:lnTo>
                    <a:pt x="28" y="16"/>
                  </a:lnTo>
                  <a:lnTo>
                    <a:pt x="31" y="11"/>
                  </a:lnTo>
                  <a:lnTo>
                    <a:pt x="33" y="2"/>
                  </a:lnTo>
                  <a:lnTo>
                    <a:pt x="33" y="2"/>
                  </a:lnTo>
                  <a:lnTo>
                    <a:pt x="48" y="4"/>
                  </a:lnTo>
                  <a:lnTo>
                    <a:pt x="61" y="1"/>
                  </a:lnTo>
                  <a:lnTo>
                    <a:pt x="74" y="0"/>
                  </a:lnTo>
                  <a:lnTo>
                    <a:pt x="75" y="1"/>
                  </a:lnTo>
                  <a:lnTo>
                    <a:pt x="75" y="3"/>
                  </a:lnTo>
                  <a:lnTo>
                    <a:pt x="74" y="7"/>
                  </a:lnTo>
                  <a:lnTo>
                    <a:pt x="74" y="17"/>
                  </a:lnTo>
                  <a:lnTo>
                    <a:pt x="76" y="19"/>
                  </a:lnTo>
                  <a:lnTo>
                    <a:pt x="79" y="19"/>
                  </a:lnTo>
                  <a:lnTo>
                    <a:pt x="93" y="26"/>
                  </a:lnTo>
                  <a:lnTo>
                    <a:pt x="100" y="27"/>
                  </a:lnTo>
                  <a:lnTo>
                    <a:pt x="106" y="29"/>
                  </a:lnTo>
                  <a:lnTo>
                    <a:pt x="107" y="35"/>
                  </a:lnTo>
                  <a:lnTo>
                    <a:pt x="108" y="38"/>
                  </a:lnTo>
                  <a:lnTo>
                    <a:pt x="111" y="42"/>
                  </a:lnTo>
                  <a:lnTo>
                    <a:pt x="114" y="43"/>
                  </a:lnTo>
                  <a:lnTo>
                    <a:pt x="120" y="45"/>
                  </a:lnTo>
                  <a:lnTo>
                    <a:pt x="124" y="44"/>
                  </a:lnTo>
                  <a:lnTo>
                    <a:pt x="131" y="35"/>
                  </a:lnTo>
                  <a:lnTo>
                    <a:pt x="132" y="35"/>
                  </a:lnTo>
                  <a:lnTo>
                    <a:pt x="138" y="39"/>
                  </a:lnTo>
                  <a:lnTo>
                    <a:pt x="141" y="41"/>
                  </a:lnTo>
                  <a:lnTo>
                    <a:pt x="151" y="43"/>
                  </a:lnTo>
                  <a:lnTo>
                    <a:pt x="156" y="42"/>
                  </a:lnTo>
                  <a:lnTo>
                    <a:pt x="159" y="38"/>
                  </a:lnTo>
                  <a:lnTo>
                    <a:pt x="161" y="37"/>
                  </a:lnTo>
                  <a:lnTo>
                    <a:pt x="164" y="38"/>
                  </a:lnTo>
                  <a:lnTo>
                    <a:pt x="190" y="49"/>
                  </a:lnTo>
                  <a:lnTo>
                    <a:pt x="193" y="53"/>
                  </a:lnTo>
                  <a:lnTo>
                    <a:pt x="199" y="66"/>
                  </a:lnTo>
                  <a:lnTo>
                    <a:pt x="200" y="74"/>
                  </a:lnTo>
                  <a:lnTo>
                    <a:pt x="201" y="77"/>
                  </a:lnTo>
                  <a:lnTo>
                    <a:pt x="216" y="85"/>
                  </a:lnTo>
                  <a:lnTo>
                    <a:pt x="235" y="102"/>
                  </a:lnTo>
                  <a:lnTo>
                    <a:pt x="238" y="107"/>
                  </a:lnTo>
                  <a:lnTo>
                    <a:pt x="239" y="114"/>
                  </a:lnTo>
                  <a:lnTo>
                    <a:pt x="243" y="121"/>
                  </a:lnTo>
                  <a:lnTo>
                    <a:pt x="277" y="160"/>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2" name="Freeform 17">
              <a:extLst>
                <a:ext uri="{FF2B5EF4-FFF2-40B4-BE49-F238E27FC236}">
                  <a16:creationId xmlns:a16="http://schemas.microsoft.com/office/drawing/2014/main" id="{EC2713B5-FFFD-4EBF-B5C0-78AB0A1AFC5C}"/>
                </a:ext>
              </a:extLst>
            </p:cNvPr>
            <p:cNvSpPr>
              <a:spLocks/>
            </p:cNvSpPr>
            <p:nvPr/>
          </p:nvSpPr>
          <p:spPr bwMode="auto">
            <a:xfrm>
              <a:off x="4965059" y="3336131"/>
              <a:ext cx="428625" cy="664370"/>
            </a:xfrm>
            <a:custGeom>
              <a:avLst/>
              <a:gdLst>
                <a:gd name="T0" fmla="*/ 24 w 180"/>
                <a:gd name="T1" fmla="*/ 216 h 279"/>
                <a:gd name="T2" fmla="*/ 3 w 180"/>
                <a:gd name="T3" fmla="*/ 191 h 279"/>
                <a:gd name="T4" fmla="*/ 0 w 180"/>
                <a:gd name="T5" fmla="*/ 174 h 279"/>
                <a:gd name="T6" fmla="*/ 4 w 180"/>
                <a:gd name="T7" fmla="*/ 153 h 279"/>
                <a:gd name="T8" fmla="*/ 5 w 180"/>
                <a:gd name="T9" fmla="*/ 112 h 279"/>
                <a:gd name="T10" fmla="*/ 9 w 180"/>
                <a:gd name="T11" fmla="*/ 110 h 279"/>
                <a:gd name="T12" fmla="*/ 24 w 180"/>
                <a:gd name="T13" fmla="*/ 104 h 279"/>
                <a:gd name="T14" fmla="*/ 43 w 180"/>
                <a:gd name="T15" fmla="*/ 75 h 279"/>
                <a:gd name="T16" fmla="*/ 60 w 180"/>
                <a:gd name="T17" fmla="*/ 51 h 279"/>
                <a:gd name="T18" fmla="*/ 70 w 180"/>
                <a:gd name="T19" fmla="*/ 31 h 279"/>
                <a:gd name="T20" fmla="*/ 66 w 180"/>
                <a:gd name="T21" fmla="*/ 13 h 279"/>
                <a:gd name="T22" fmla="*/ 71 w 180"/>
                <a:gd name="T23" fmla="*/ 13 h 279"/>
                <a:gd name="T24" fmla="*/ 81 w 180"/>
                <a:gd name="T25" fmla="*/ 11 h 279"/>
                <a:gd name="T26" fmla="*/ 97 w 180"/>
                <a:gd name="T27" fmla="*/ 10 h 279"/>
                <a:gd name="T28" fmla="*/ 104 w 180"/>
                <a:gd name="T29" fmla="*/ 3 h 279"/>
                <a:gd name="T30" fmla="*/ 119 w 180"/>
                <a:gd name="T31" fmla="*/ 4 h 279"/>
                <a:gd name="T32" fmla="*/ 132 w 180"/>
                <a:gd name="T33" fmla="*/ 0 h 279"/>
                <a:gd name="T34" fmla="*/ 153 w 180"/>
                <a:gd name="T35" fmla="*/ 7 h 279"/>
                <a:gd name="T36" fmla="*/ 168 w 180"/>
                <a:gd name="T37" fmla="*/ 31 h 279"/>
                <a:gd name="T38" fmla="*/ 179 w 180"/>
                <a:gd name="T39" fmla="*/ 42 h 279"/>
                <a:gd name="T40" fmla="*/ 180 w 180"/>
                <a:gd name="T41" fmla="*/ 52 h 279"/>
                <a:gd name="T42" fmla="*/ 167 w 180"/>
                <a:gd name="T43" fmla="*/ 89 h 279"/>
                <a:gd name="T44" fmla="*/ 162 w 180"/>
                <a:gd name="T45" fmla="*/ 93 h 279"/>
                <a:gd name="T46" fmla="*/ 168 w 180"/>
                <a:gd name="T47" fmla="*/ 103 h 279"/>
                <a:gd name="T48" fmla="*/ 163 w 180"/>
                <a:gd name="T49" fmla="*/ 117 h 279"/>
                <a:gd name="T50" fmla="*/ 155 w 180"/>
                <a:gd name="T51" fmla="*/ 123 h 279"/>
                <a:gd name="T52" fmla="*/ 158 w 180"/>
                <a:gd name="T53" fmla="*/ 135 h 279"/>
                <a:gd name="T54" fmla="*/ 157 w 180"/>
                <a:gd name="T55" fmla="*/ 145 h 279"/>
                <a:gd name="T56" fmla="*/ 161 w 180"/>
                <a:gd name="T57" fmla="*/ 151 h 279"/>
                <a:gd name="T58" fmla="*/ 158 w 180"/>
                <a:gd name="T59" fmla="*/ 156 h 279"/>
                <a:gd name="T60" fmla="*/ 153 w 180"/>
                <a:gd name="T61" fmla="*/ 167 h 279"/>
                <a:gd name="T62" fmla="*/ 158 w 180"/>
                <a:gd name="T63" fmla="*/ 206 h 279"/>
                <a:gd name="T64" fmla="*/ 142 w 180"/>
                <a:gd name="T65" fmla="*/ 208 h 279"/>
                <a:gd name="T66" fmla="*/ 141 w 180"/>
                <a:gd name="T67" fmla="*/ 221 h 279"/>
                <a:gd name="T68" fmla="*/ 136 w 180"/>
                <a:gd name="T69" fmla="*/ 231 h 279"/>
                <a:gd name="T70" fmla="*/ 134 w 180"/>
                <a:gd name="T71" fmla="*/ 255 h 279"/>
                <a:gd name="T72" fmla="*/ 139 w 180"/>
                <a:gd name="T73" fmla="*/ 263 h 279"/>
                <a:gd name="T74" fmla="*/ 140 w 180"/>
                <a:gd name="T75" fmla="*/ 275 h 279"/>
                <a:gd name="T76" fmla="*/ 135 w 180"/>
                <a:gd name="T77" fmla="*/ 276 h 279"/>
                <a:gd name="T78" fmla="*/ 127 w 180"/>
                <a:gd name="T79" fmla="*/ 278 h 279"/>
                <a:gd name="T80" fmla="*/ 104 w 180"/>
                <a:gd name="T81" fmla="*/ 262 h 279"/>
                <a:gd name="T82" fmla="*/ 91 w 180"/>
                <a:gd name="T83" fmla="*/ 260 h 279"/>
                <a:gd name="T84" fmla="*/ 74 w 180"/>
                <a:gd name="T85" fmla="*/ 249 h 279"/>
                <a:gd name="T86" fmla="*/ 61 w 180"/>
                <a:gd name="T87" fmla="*/ 248 h 279"/>
                <a:gd name="T88" fmla="*/ 54 w 180"/>
                <a:gd name="T89" fmla="*/ 240 h 279"/>
                <a:gd name="T90" fmla="*/ 32 w 180"/>
                <a:gd name="T91" fmla="*/ 2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0" h="279">
                  <a:moveTo>
                    <a:pt x="27" y="221"/>
                  </a:moveTo>
                  <a:lnTo>
                    <a:pt x="24" y="216"/>
                  </a:lnTo>
                  <a:lnTo>
                    <a:pt x="12" y="210"/>
                  </a:lnTo>
                  <a:lnTo>
                    <a:pt x="3" y="191"/>
                  </a:lnTo>
                  <a:lnTo>
                    <a:pt x="2" y="187"/>
                  </a:lnTo>
                  <a:lnTo>
                    <a:pt x="0" y="174"/>
                  </a:lnTo>
                  <a:lnTo>
                    <a:pt x="0" y="165"/>
                  </a:lnTo>
                  <a:lnTo>
                    <a:pt x="4" y="153"/>
                  </a:lnTo>
                  <a:lnTo>
                    <a:pt x="2" y="142"/>
                  </a:lnTo>
                  <a:lnTo>
                    <a:pt x="5" y="112"/>
                  </a:lnTo>
                  <a:lnTo>
                    <a:pt x="7" y="110"/>
                  </a:lnTo>
                  <a:lnTo>
                    <a:pt x="9" y="110"/>
                  </a:lnTo>
                  <a:lnTo>
                    <a:pt x="19" y="109"/>
                  </a:lnTo>
                  <a:lnTo>
                    <a:pt x="24" y="104"/>
                  </a:lnTo>
                  <a:lnTo>
                    <a:pt x="36" y="89"/>
                  </a:lnTo>
                  <a:lnTo>
                    <a:pt x="43" y="75"/>
                  </a:lnTo>
                  <a:lnTo>
                    <a:pt x="46" y="73"/>
                  </a:lnTo>
                  <a:lnTo>
                    <a:pt x="60" y="51"/>
                  </a:lnTo>
                  <a:lnTo>
                    <a:pt x="70" y="34"/>
                  </a:lnTo>
                  <a:lnTo>
                    <a:pt x="70" y="31"/>
                  </a:lnTo>
                  <a:lnTo>
                    <a:pt x="70" y="20"/>
                  </a:lnTo>
                  <a:lnTo>
                    <a:pt x="66" y="13"/>
                  </a:lnTo>
                  <a:lnTo>
                    <a:pt x="66" y="13"/>
                  </a:lnTo>
                  <a:lnTo>
                    <a:pt x="71" y="13"/>
                  </a:lnTo>
                  <a:lnTo>
                    <a:pt x="74" y="11"/>
                  </a:lnTo>
                  <a:lnTo>
                    <a:pt x="81" y="11"/>
                  </a:lnTo>
                  <a:lnTo>
                    <a:pt x="91" y="13"/>
                  </a:lnTo>
                  <a:lnTo>
                    <a:pt x="97" y="10"/>
                  </a:lnTo>
                  <a:lnTo>
                    <a:pt x="98" y="8"/>
                  </a:lnTo>
                  <a:lnTo>
                    <a:pt x="104" y="3"/>
                  </a:lnTo>
                  <a:lnTo>
                    <a:pt x="114" y="5"/>
                  </a:lnTo>
                  <a:lnTo>
                    <a:pt x="119" y="4"/>
                  </a:lnTo>
                  <a:lnTo>
                    <a:pt x="125" y="0"/>
                  </a:lnTo>
                  <a:lnTo>
                    <a:pt x="132" y="0"/>
                  </a:lnTo>
                  <a:lnTo>
                    <a:pt x="149" y="5"/>
                  </a:lnTo>
                  <a:lnTo>
                    <a:pt x="153" y="7"/>
                  </a:lnTo>
                  <a:lnTo>
                    <a:pt x="160" y="16"/>
                  </a:lnTo>
                  <a:lnTo>
                    <a:pt x="168" y="31"/>
                  </a:lnTo>
                  <a:lnTo>
                    <a:pt x="175" y="39"/>
                  </a:lnTo>
                  <a:lnTo>
                    <a:pt x="179" y="42"/>
                  </a:lnTo>
                  <a:lnTo>
                    <a:pt x="179" y="42"/>
                  </a:lnTo>
                  <a:lnTo>
                    <a:pt x="180" y="52"/>
                  </a:lnTo>
                  <a:lnTo>
                    <a:pt x="172" y="78"/>
                  </a:lnTo>
                  <a:lnTo>
                    <a:pt x="167" y="89"/>
                  </a:lnTo>
                  <a:lnTo>
                    <a:pt x="163" y="91"/>
                  </a:lnTo>
                  <a:lnTo>
                    <a:pt x="162" y="93"/>
                  </a:lnTo>
                  <a:lnTo>
                    <a:pt x="168" y="98"/>
                  </a:lnTo>
                  <a:lnTo>
                    <a:pt x="168" y="103"/>
                  </a:lnTo>
                  <a:lnTo>
                    <a:pt x="165" y="115"/>
                  </a:lnTo>
                  <a:lnTo>
                    <a:pt x="163" y="117"/>
                  </a:lnTo>
                  <a:lnTo>
                    <a:pt x="157" y="119"/>
                  </a:lnTo>
                  <a:lnTo>
                    <a:pt x="155" y="123"/>
                  </a:lnTo>
                  <a:lnTo>
                    <a:pt x="158" y="130"/>
                  </a:lnTo>
                  <a:lnTo>
                    <a:pt x="158" y="135"/>
                  </a:lnTo>
                  <a:lnTo>
                    <a:pt x="156" y="142"/>
                  </a:lnTo>
                  <a:lnTo>
                    <a:pt x="157" y="145"/>
                  </a:lnTo>
                  <a:lnTo>
                    <a:pt x="161" y="148"/>
                  </a:lnTo>
                  <a:lnTo>
                    <a:pt x="161" y="151"/>
                  </a:lnTo>
                  <a:lnTo>
                    <a:pt x="161" y="153"/>
                  </a:lnTo>
                  <a:lnTo>
                    <a:pt x="158" y="156"/>
                  </a:lnTo>
                  <a:lnTo>
                    <a:pt x="154" y="163"/>
                  </a:lnTo>
                  <a:lnTo>
                    <a:pt x="153" y="167"/>
                  </a:lnTo>
                  <a:lnTo>
                    <a:pt x="158" y="198"/>
                  </a:lnTo>
                  <a:lnTo>
                    <a:pt x="158" y="206"/>
                  </a:lnTo>
                  <a:lnTo>
                    <a:pt x="156" y="209"/>
                  </a:lnTo>
                  <a:lnTo>
                    <a:pt x="142" y="208"/>
                  </a:lnTo>
                  <a:lnTo>
                    <a:pt x="141" y="209"/>
                  </a:lnTo>
                  <a:lnTo>
                    <a:pt x="141" y="221"/>
                  </a:lnTo>
                  <a:lnTo>
                    <a:pt x="139" y="227"/>
                  </a:lnTo>
                  <a:lnTo>
                    <a:pt x="136" y="231"/>
                  </a:lnTo>
                  <a:lnTo>
                    <a:pt x="135" y="239"/>
                  </a:lnTo>
                  <a:lnTo>
                    <a:pt x="134" y="255"/>
                  </a:lnTo>
                  <a:lnTo>
                    <a:pt x="135" y="258"/>
                  </a:lnTo>
                  <a:lnTo>
                    <a:pt x="139" y="263"/>
                  </a:lnTo>
                  <a:lnTo>
                    <a:pt x="140" y="273"/>
                  </a:lnTo>
                  <a:lnTo>
                    <a:pt x="140" y="275"/>
                  </a:lnTo>
                  <a:lnTo>
                    <a:pt x="140" y="275"/>
                  </a:lnTo>
                  <a:lnTo>
                    <a:pt x="135" y="276"/>
                  </a:lnTo>
                  <a:lnTo>
                    <a:pt x="131" y="279"/>
                  </a:lnTo>
                  <a:lnTo>
                    <a:pt x="127" y="278"/>
                  </a:lnTo>
                  <a:lnTo>
                    <a:pt x="122" y="274"/>
                  </a:lnTo>
                  <a:lnTo>
                    <a:pt x="104" y="262"/>
                  </a:lnTo>
                  <a:lnTo>
                    <a:pt x="100" y="262"/>
                  </a:lnTo>
                  <a:lnTo>
                    <a:pt x="91" y="260"/>
                  </a:lnTo>
                  <a:lnTo>
                    <a:pt x="80" y="255"/>
                  </a:lnTo>
                  <a:lnTo>
                    <a:pt x="74" y="249"/>
                  </a:lnTo>
                  <a:lnTo>
                    <a:pt x="69" y="251"/>
                  </a:lnTo>
                  <a:lnTo>
                    <a:pt x="61" y="248"/>
                  </a:lnTo>
                  <a:lnTo>
                    <a:pt x="57" y="245"/>
                  </a:lnTo>
                  <a:lnTo>
                    <a:pt x="54" y="240"/>
                  </a:lnTo>
                  <a:lnTo>
                    <a:pt x="41" y="232"/>
                  </a:lnTo>
                  <a:lnTo>
                    <a:pt x="32" y="224"/>
                  </a:lnTo>
                  <a:lnTo>
                    <a:pt x="27" y="221"/>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3" name="Freeform 18">
              <a:extLst>
                <a:ext uri="{FF2B5EF4-FFF2-40B4-BE49-F238E27FC236}">
                  <a16:creationId xmlns:a16="http://schemas.microsoft.com/office/drawing/2014/main" id="{1FB4C9FB-AB6F-486B-8D3F-E781D23CC55C}"/>
                </a:ext>
              </a:extLst>
            </p:cNvPr>
            <p:cNvSpPr>
              <a:spLocks/>
            </p:cNvSpPr>
            <p:nvPr/>
          </p:nvSpPr>
          <p:spPr bwMode="auto">
            <a:xfrm>
              <a:off x="4017322" y="1995488"/>
              <a:ext cx="450057" cy="442913"/>
            </a:xfrm>
            <a:custGeom>
              <a:avLst/>
              <a:gdLst>
                <a:gd name="T0" fmla="*/ 123 w 189"/>
                <a:gd name="T1" fmla="*/ 29 h 186"/>
                <a:gd name="T2" fmla="*/ 117 w 189"/>
                <a:gd name="T3" fmla="*/ 47 h 186"/>
                <a:gd name="T4" fmla="*/ 123 w 189"/>
                <a:gd name="T5" fmla="*/ 75 h 186"/>
                <a:gd name="T6" fmla="*/ 135 w 189"/>
                <a:gd name="T7" fmla="*/ 79 h 186"/>
                <a:gd name="T8" fmla="*/ 137 w 189"/>
                <a:gd name="T9" fmla="*/ 89 h 186"/>
                <a:gd name="T10" fmla="*/ 136 w 189"/>
                <a:gd name="T11" fmla="*/ 97 h 186"/>
                <a:gd name="T12" fmla="*/ 145 w 189"/>
                <a:gd name="T13" fmla="*/ 108 h 186"/>
                <a:gd name="T14" fmla="*/ 149 w 189"/>
                <a:gd name="T15" fmla="*/ 113 h 186"/>
                <a:gd name="T16" fmla="*/ 157 w 189"/>
                <a:gd name="T17" fmla="*/ 109 h 186"/>
                <a:gd name="T18" fmla="*/ 169 w 189"/>
                <a:gd name="T19" fmla="*/ 118 h 186"/>
                <a:gd name="T20" fmla="*/ 176 w 189"/>
                <a:gd name="T21" fmla="*/ 113 h 186"/>
                <a:gd name="T22" fmla="*/ 189 w 189"/>
                <a:gd name="T23" fmla="*/ 157 h 186"/>
                <a:gd name="T24" fmla="*/ 180 w 189"/>
                <a:gd name="T25" fmla="*/ 172 h 186"/>
                <a:gd name="T26" fmla="*/ 166 w 189"/>
                <a:gd name="T27" fmla="*/ 178 h 186"/>
                <a:gd name="T28" fmla="*/ 160 w 189"/>
                <a:gd name="T29" fmla="*/ 186 h 186"/>
                <a:gd name="T30" fmla="*/ 147 w 189"/>
                <a:gd name="T31" fmla="*/ 178 h 186"/>
                <a:gd name="T32" fmla="*/ 136 w 189"/>
                <a:gd name="T33" fmla="*/ 183 h 186"/>
                <a:gd name="T34" fmla="*/ 120 w 189"/>
                <a:gd name="T35" fmla="*/ 178 h 186"/>
                <a:gd name="T36" fmla="*/ 102 w 189"/>
                <a:gd name="T37" fmla="*/ 172 h 186"/>
                <a:gd name="T38" fmla="*/ 91 w 189"/>
                <a:gd name="T39" fmla="*/ 155 h 186"/>
                <a:gd name="T40" fmla="*/ 91 w 189"/>
                <a:gd name="T41" fmla="*/ 149 h 186"/>
                <a:gd name="T42" fmla="*/ 82 w 189"/>
                <a:gd name="T43" fmla="*/ 143 h 186"/>
                <a:gd name="T44" fmla="*/ 77 w 189"/>
                <a:gd name="T45" fmla="*/ 141 h 186"/>
                <a:gd name="T46" fmla="*/ 75 w 189"/>
                <a:gd name="T47" fmla="*/ 130 h 186"/>
                <a:gd name="T48" fmla="*/ 77 w 189"/>
                <a:gd name="T49" fmla="*/ 115 h 186"/>
                <a:gd name="T50" fmla="*/ 56 w 189"/>
                <a:gd name="T51" fmla="*/ 104 h 186"/>
                <a:gd name="T52" fmla="*/ 51 w 189"/>
                <a:gd name="T53" fmla="*/ 114 h 186"/>
                <a:gd name="T54" fmla="*/ 53 w 189"/>
                <a:gd name="T55" fmla="*/ 130 h 186"/>
                <a:gd name="T56" fmla="*/ 44 w 189"/>
                <a:gd name="T57" fmla="*/ 156 h 186"/>
                <a:gd name="T58" fmla="*/ 24 w 189"/>
                <a:gd name="T59" fmla="*/ 149 h 186"/>
                <a:gd name="T60" fmla="*/ 7 w 189"/>
                <a:gd name="T61" fmla="*/ 133 h 186"/>
                <a:gd name="T62" fmla="*/ 0 w 189"/>
                <a:gd name="T63" fmla="*/ 128 h 186"/>
                <a:gd name="T64" fmla="*/ 15 w 189"/>
                <a:gd name="T65" fmla="*/ 79 h 186"/>
                <a:gd name="T66" fmla="*/ 7 w 189"/>
                <a:gd name="T67" fmla="*/ 61 h 186"/>
                <a:gd name="T68" fmla="*/ 14 w 189"/>
                <a:gd name="T69" fmla="*/ 48 h 186"/>
                <a:gd name="T70" fmla="*/ 31 w 189"/>
                <a:gd name="T71" fmla="*/ 29 h 186"/>
                <a:gd name="T72" fmla="*/ 39 w 189"/>
                <a:gd name="T73" fmla="*/ 27 h 186"/>
                <a:gd name="T74" fmla="*/ 58 w 189"/>
                <a:gd name="T75" fmla="*/ 19 h 186"/>
                <a:gd name="T76" fmla="*/ 72 w 189"/>
                <a:gd name="T77" fmla="*/ 3 h 186"/>
                <a:gd name="T78" fmla="*/ 88 w 189"/>
                <a:gd name="T79" fmla="*/ 19 h 186"/>
                <a:gd name="T80" fmla="*/ 126 w 189"/>
                <a:gd name="T81" fmla="*/ 2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186">
                  <a:moveTo>
                    <a:pt x="126" y="20"/>
                  </a:moveTo>
                  <a:lnTo>
                    <a:pt x="123" y="29"/>
                  </a:lnTo>
                  <a:lnTo>
                    <a:pt x="123" y="35"/>
                  </a:lnTo>
                  <a:lnTo>
                    <a:pt x="117" y="47"/>
                  </a:lnTo>
                  <a:lnTo>
                    <a:pt x="117" y="50"/>
                  </a:lnTo>
                  <a:lnTo>
                    <a:pt x="123" y="75"/>
                  </a:lnTo>
                  <a:lnTo>
                    <a:pt x="126" y="78"/>
                  </a:lnTo>
                  <a:lnTo>
                    <a:pt x="135" y="79"/>
                  </a:lnTo>
                  <a:lnTo>
                    <a:pt x="137" y="82"/>
                  </a:lnTo>
                  <a:lnTo>
                    <a:pt x="137" y="89"/>
                  </a:lnTo>
                  <a:lnTo>
                    <a:pt x="135" y="95"/>
                  </a:lnTo>
                  <a:lnTo>
                    <a:pt x="136" y="97"/>
                  </a:lnTo>
                  <a:lnTo>
                    <a:pt x="141" y="99"/>
                  </a:lnTo>
                  <a:lnTo>
                    <a:pt x="145" y="108"/>
                  </a:lnTo>
                  <a:lnTo>
                    <a:pt x="145" y="111"/>
                  </a:lnTo>
                  <a:lnTo>
                    <a:pt x="149" y="113"/>
                  </a:lnTo>
                  <a:lnTo>
                    <a:pt x="152" y="110"/>
                  </a:lnTo>
                  <a:lnTo>
                    <a:pt x="157" y="109"/>
                  </a:lnTo>
                  <a:lnTo>
                    <a:pt x="164" y="113"/>
                  </a:lnTo>
                  <a:lnTo>
                    <a:pt x="169" y="118"/>
                  </a:lnTo>
                  <a:lnTo>
                    <a:pt x="174" y="116"/>
                  </a:lnTo>
                  <a:lnTo>
                    <a:pt x="176" y="113"/>
                  </a:lnTo>
                  <a:lnTo>
                    <a:pt x="187" y="113"/>
                  </a:lnTo>
                  <a:lnTo>
                    <a:pt x="189" y="157"/>
                  </a:lnTo>
                  <a:lnTo>
                    <a:pt x="187" y="161"/>
                  </a:lnTo>
                  <a:lnTo>
                    <a:pt x="180" y="172"/>
                  </a:lnTo>
                  <a:lnTo>
                    <a:pt x="173" y="173"/>
                  </a:lnTo>
                  <a:lnTo>
                    <a:pt x="166" y="178"/>
                  </a:lnTo>
                  <a:lnTo>
                    <a:pt x="164" y="180"/>
                  </a:lnTo>
                  <a:lnTo>
                    <a:pt x="160" y="186"/>
                  </a:lnTo>
                  <a:lnTo>
                    <a:pt x="148" y="175"/>
                  </a:lnTo>
                  <a:lnTo>
                    <a:pt x="147" y="178"/>
                  </a:lnTo>
                  <a:lnTo>
                    <a:pt x="143" y="185"/>
                  </a:lnTo>
                  <a:lnTo>
                    <a:pt x="136" y="183"/>
                  </a:lnTo>
                  <a:lnTo>
                    <a:pt x="130" y="179"/>
                  </a:lnTo>
                  <a:lnTo>
                    <a:pt x="120" y="178"/>
                  </a:lnTo>
                  <a:lnTo>
                    <a:pt x="105" y="174"/>
                  </a:lnTo>
                  <a:lnTo>
                    <a:pt x="102" y="172"/>
                  </a:lnTo>
                  <a:lnTo>
                    <a:pt x="92" y="158"/>
                  </a:lnTo>
                  <a:lnTo>
                    <a:pt x="91" y="155"/>
                  </a:lnTo>
                  <a:lnTo>
                    <a:pt x="92" y="151"/>
                  </a:lnTo>
                  <a:lnTo>
                    <a:pt x="91" y="149"/>
                  </a:lnTo>
                  <a:lnTo>
                    <a:pt x="84" y="144"/>
                  </a:lnTo>
                  <a:lnTo>
                    <a:pt x="82" y="143"/>
                  </a:lnTo>
                  <a:lnTo>
                    <a:pt x="79" y="145"/>
                  </a:lnTo>
                  <a:lnTo>
                    <a:pt x="77" y="141"/>
                  </a:lnTo>
                  <a:lnTo>
                    <a:pt x="75" y="136"/>
                  </a:lnTo>
                  <a:lnTo>
                    <a:pt x="75" y="130"/>
                  </a:lnTo>
                  <a:lnTo>
                    <a:pt x="77" y="127"/>
                  </a:lnTo>
                  <a:lnTo>
                    <a:pt x="77" y="115"/>
                  </a:lnTo>
                  <a:lnTo>
                    <a:pt x="66" y="107"/>
                  </a:lnTo>
                  <a:lnTo>
                    <a:pt x="56" y="104"/>
                  </a:lnTo>
                  <a:lnTo>
                    <a:pt x="54" y="105"/>
                  </a:lnTo>
                  <a:lnTo>
                    <a:pt x="51" y="114"/>
                  </a:lnTo>
                  <a:lnTo>
                    <a:pt x="54" y="123"/>
                  </a:lnTo>
                  <a:lnTo>
                    <a:pt x="53" y="130"/>
                  </a:lnTo>
                  <a:lnTo>
                    <a:pt x="46" y="153"/>
                  </a:lnTo>
                  <a:lnTo>
                    <a:pt x="44" y="156"/>
                  </a:lnTo>
                  <a:lnTo>
                    <a:pt x="34" y="154"/>
                  </a:lnTo>
                  <a:lnTo>
                    <a:pt x="24" y="149"/>
                  </a:lnTo>
                  <a:lnTo>
                    <a:pt x="11" y="134"/>
                  </a:lnTo>
                  <a:lnTo>
                    <a:pt x="7" y="133"/>
                  </a:lnTo>
                  <a:lnTo>
                    <a:pt x="0" y="128"/>
                  </a:lnTo>
                  <a:lnTo>
                    <a:pt x="0" y="128"/>
                  </a:lnTo>
                  <a:lnTo>
                    <a:pt x="6" y="105"/>
                  </a:lnTo>
                  <a:lnTo>
                    <a:pt x="15" y="79"/>
                  </a:lnTo>
                  <a:lnTo>
                    <a:pt x="4" y="67"/>
                  </a:lnTo>
                  <a:lnTo>
                    <a:pt x="7" y="61"/>
                  </a:lnTo>
                  <a:lnTo>
                    <a:pt x="14" y="55"/>
                  </a:lnTo>
                  <a:lnTo>
                    <a:pt x="14" y="48"/>
                  </a:lnTo>
                  <a:lnTo>
                    <a:pt x="29" y="42"/>
                  </a:lnTo>
                  <a:lnTo>
                    <a:pt x="31" y="29"/>
                  </a:lnTo>
                  <a:lnTo>
                    <a:pt x="34" y="27"/>
                  </a:lnTo>
                  <a:lnTo>
                    <a:pt x="39" y="27"/>
                  </a:lnTo>
                  <a:lnTo>
                    <a:pt x="55" y="22"/>
                  </a:lnTo>
                  <a:lnTo>
                    <a:pt x="58" y="19"/>
                  </a:lnTo>
                  <a:lnTo>
                    <a:pt x="63" y="0"/>
                  </a:lnTo>
                  <a:lnTo>
                    <a:pt x="72" y="3"/>
                  </a:lnTo>
                  <a:lnTo>
                    <a:pt x="81" y="10"/>
                  </a:lnTo>
                  <a:lnTo>
                    <a:pt x="88" y="19"/>
                  </a:lnTo>
                  <a:lnTo>
                    <a:pt x="92" y="21"/>
                  </a:lnTo>
                  <a:lnTo>
                    <a:pt x="126" y="20"/>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4" name="Freeform 19">
              <a:extLst>
                <a:ext uri="{FF2B5EF4-FFF2-40B4-BE49-F238E27FC236}">
                  <a16:creationId xmlns:a16="http://schemas.microsoft.com/office/drawing/2014/main" id="{BF067AA1-4EFC-46CA-AC24-FC11BFF93AE0}"/>
                </a:ext>
              </a:extLst>
            </p:cNvPr>
            <p:cNvSpPr>
              <a:spLocks/>
            </p:cNvSpPr>
            <p:nvPr/>
          </p:nvSpPr>
          <p:spPr bwMode="auto">
            <a:xfrm>
              <a:off x="4731697" y="2102644"/>
              <a:ext cx="697707" cy="697707"/>
            </a:xfrm>
            <a:custGeom>
              <a:avLst/>
              <a:gdLst>
                <a:gd name="T0" fmla="*/ 0 w 293"/>
                <a:gd name="T1" fmla="*/ 0 h 293"/>
                <a:gd name="T2" fmla="*/ 5 w 293"/>
                <a:gd name="T3" fmla="*/ 3 h 293"/>
                <a:gd name="T4" fmla="*/ 19 w 293"/>
                <a:gd name="T5" fmla="*/ 28 h 293"/>
                <a:gd name="T6" fmla="*/ 25 w 293"/>
                <a:gd name="T7" fmla="*/ 39 h 293"/>
                <a:gd name="T8" fmla="*/ 35 w 293"/>
                <a:gd name="T9" fmla="*/ 46 h 293"/>
                <a:gd name="T10" fmla="*/ 41 w 293"/>
                <a:gd name="T11" fmla="*/ 53 h 293"/>
                <a:gd name="T12" fmla="*/ 54 w 293"/>
                <a:gd name="T13" fmla="*/ 62 h 293"/>
                <a:gd name="T14" fmla="*/ 75 w 293"/>
                <a:gd name="T15" fmla="*/ 75 h 293"/>
                <a:gd name="T16" fmla="*/ 90 w 293"/>
                <a:gd name="T17" fmla="*/ 90 h 293"/>
                <a:gd name="T18" fmla="*/ 108 w 293"/>
                <a:gd name="T19" fmla="*/ 96 h 293"/>
                <a:gd name="T20" fmla="*/ 133 w 293"/>
                <a:gd name="T21" fmla="*/ 103 h 293"/>
                <a:gd name="T22" fmla="*/ 175 w 293"/>
                <a:gd name="T23" fmla="*/ 124 h 293"/>
                <a:gd name="T24" fmla="*/ 204 w 293"/>
                <a:gd name="T25" fmla="*/ 144 h 293"/>
                <a:gd name="T26" fmla="*/ 224 w 293"/>
                <a:gd name="T27" fmla="*/ 155 h 293"/>
                <a:gd name="T28" fmla="*/ 238 w 293"/>
                <a:gd name="T29" fmla="*/ 158 h 293"/>
                <a:gd name="T30" fmla="*/ 254 w 293"/>
                <a:gd name="T31" fmla="*/ 165 h 293"/>
                <a:gd name="T32" fmla="*/ 273 w 293"/>
                <a:gd name="T33" fmla="*/ 172 h 293"/>
                <a:gd name="T34" fmla="*/ 281 w 293"/>
                <a:gd name="T35" fmla="*/ 182 h 293"/>
                <a:gd name="T36" fmla="*/ 288 w 293"/>
                <a:gd name="T37" fmla="*/ 192 h 293"/>
                <a:gd name="T38" fmla="*/ 291 w 293"/>
                <a:gd name="T39" fmla="*/ 203 h 293"/>
                <a:gd name="T40" fmla="*/ 277 w 293"/>
                <a:gd name="T41" fmla="*/ 218 h 293"/>
                <a:gd name="T42" fmla="*/ 271 w 293"/>
                <a:gd name="T43" fmla="*/ 231 h 293"/>
                <a:gd name="T44" fmla="*/ 265 w 293"/>
                <a:gd name="T45" fmla="*/ 241 h 293"/>
                <a:gd name="T46" fmla="*/ 256 w 293"/>
                <a:gd name="T47" fmla="*/ 248 h 293"/>
                <a:gd name="T48" fmla="*/ 252 w 293"/>
                <a:gd name="T49" fmla="*/ 261 h 293"/>
                <a:gd name="T50" fmla="*/ 255 w 293"/>
                <a:gd name="T51" fmla="*/ 274 h 293"/>
                <a:gd name="T52" fmla="*/ 246 w 293"/>
                <a:gd name="T53" fmla="*/ 292 h 293"/>
                <a:gd name="T54" fmla="*/ 244 w 293"/>
                <a:gd name="T55" fmla="*/ 293 h 293"/>
                <a:gd name="T56" fmla="*/ 224 w 293"/>
                <a:gd name="T57" fmla="*/ 276 h 293"/>
                <a:gd name="T58" fmla="*/ 205 w 293"/>
                <a:gd name="T59" fmla="*/ 259 h 293"/>
                <a:gd name="T60" fmla="*/ 187 w 293"/>
                <a:gd name="T61" fmla="*/ 257 h 293"/>
                <a:gd name="T62" fmla="*/ 180 w 293"/>
                <a:gd name="T63" fmla="*/ 254 h 293"/>
                <a:gd name="T64" fmla="*/ 163 w 293"/>
                <a:gd name="T65" fmla="*/ 243 h 293"/>
                <a:gd name="T66" fmla="*/ 152 w 293"/>
                <a:gd name="T67" fmla="*/ 221 h 293"/>
                <a:gd name="T68" fmla="*/ 132 w 293"/>
                <a:gd name="T69" fmla="*/ 211 h 293"/>
                <a:gd name="T70" fmla="*/ 129 w 293"/>
                <a:gd name="T71" fmla="*/ 199 h 293"/>
                <a:gd name="T72" fmla="*/ 112 w 293"/>
                <a:gd name="T73" fmla="*/ 180 h 293"/>
                <a:gd name="T74" fmla="*/ 79 w 293"/>
                <a:gd name="T75" fmla="*/ 160 h 293"/>
                <a:gd name="T76" fmla="*/ 73 w 293"/>
                <a:gd name="T77" fmla="*/ 150 h 293"/>
                <a:gd name="T78" fmla="*/ 67 w 293"/>
                <a:gd name="T79" fmla="*/ 144 h 293"/>
                <a:gd name="T80" fmla="*/ 48 w 293"/>
                <a:gd name="T81" fmla="*/ 136 h 293"/>
                <a:gd name="T82" fmla="*/ 39 w 293"/>
                <a:gd name="T83" fmla="*/ 127 h 293"/>
                <a:gd name="T84" fmla="*/ 27 w 293"/>
                <a:gd name="T85" fmla="*/ 121 h 293"/>
                <a:gd name="T86" fmla="*/ 0 w 293"/>
                <a:gd name="T87" fmla="*/ 10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293">
                  <a:moveTo>
                    <a:pt x="0" y="108"/>
                  </a:moveTo>
                  <a:lnTo>
                    <a:pt x="0" y="0"/>
                  </a:lnTo>
                  <a:lnTo>
                    <a:pt x="0" y="0"/>
                  </a:lnTo>
                  <a:lnTo>
                    <a:pt x="5" y="3"/>
                  </a:lnTo>
                  <a:lnTo>
                    <a:pt x="11" y="18"/>
                  </a:lnTo>
                  <a:lnTo>
                    <a:pt x="19" y="28"/>
                  </a:lnTo>
                  <a:lnTo>
                    <a:pt x="21" y="35"/>
                  </a:lnTo>
                  <a:lnTo>
                    <a:pt x="25" y="39"/>
                  </a:lnTo>
                  <a:lnTo>
                    <a:pt x="29" y="40"/>
                  </a:lnTo>
                  <a:lnTo>
                    <a:pt x="35" y="46"/>
                  </a:lnTo>
                  <a:lnTo>
                    <a:pt x="36" y="50"/>
                  </a:lnTo>
                  <a:lnTo>
                    <a:pt x="41" y="53"/>
                  </a:lnTo>
                  <a:lnTo>
                    <a:pt x="45" y="54"/>
                  </a:lnTo>
                  <a:lnTo>
                    <a:pt x="54" y="62"/>
                  </a:lnTo>
                  <a:lnTo>
                    <a:pt x="64" y="67"/>
                  </a:lnTo>
                  <a:lnTo>
                    <a:pt x="75" y="75"/>
                  </a:lnTo>
                  <a:lnTo>
                    <a:pt x="81" y="87"/>
                  </a:lnTo>
                  <a:lnTo>
                    <a:pt x="90" y="90"/>
                  </a:lnTo>
                  <a:lnTo>
                    <a:pt x="106" y="93"/>
                  </a:lnTo>
                  <a:lnTo>
                    <a:pt x="108" y="96"/>
                  </a:lnTo>
                  <a:lnTo>
                    <a:pt x="126" y="102"/>
                  </a:lnTo>
                  <a:lnTo>
                    <a:pt x="133" y="103"/>
                  </a:lnTo>
                  <a:lnTo>
                    <a:pt x="141" y="101"/>
                  </a:lnTo>
                  <a:lnTo>
                    <a:pt x="175" y="124"/>
                  </a:lnTo>
                  <a:lnTo>
                    <a:pt x="183" y="133"/>
                  </a:lnTo>
                  <a:lnTo>
                    <a:pt x="204" y="144"/>
                  </a:lnTo>
                  <a:lnTo>
                    <a:pt x="216" y="152"/>
                  </a:lnTo>
                  <a:lnTo>
                    <a:pt x="224" y="155"/>
                  </a:lnTo>
                  <a:lnTo>
                    <a:pt x="233" y="156"/>
                  </a:lnTo>
                  <a:lnTo>
                    <a:pt x="238" y="158"/>
                  </a:lnTo>
                  <a:lnTo>
                    <a:pt x="244" y="165"/>
                  </a:lnTo>
                  <a:lnTo>
                    <a:pt x="254" y="165"/>
                  </a:lnTo>
                  <a:lnTo>
                    <a:pt x="262" y="168"/>
                  </a:lnTo>
                  <a:lnTo>
                    <a:pt x="273" y="172"/>
                  </a:lnTo>
                  <a:lnTo>
                    <a:pt x="280" y="178"/>
                  </a:lnTo>
                  <a:lnTo>
                    <a:pt x="281" y="182"/>
                  </a:lnTo>
                  <a:lnTo>
                    <a:pt x="285" y="186"/>
                  </a:lnTo>
                  <a:lnTo>
                    <a:pt x="288" y="192"/>
                  </a:lnTo>
                  <a:lnTo>
                    <a:pt x="293" y="196"/>
                  </a:lnTo>
                  <a:lnTo>
                    <a:pt x="291" y="203"/>
                  </a:lnTo>
                  <a:lnTo>
                    <a:pt x="281" y="216"/>
                  </a:lnTo>
                  <a:lnTo>
                    <a:pt x="277" y="218"/>
                  </a:lnTo>
                  <a:lnTo>
                    <a:pt x="277" y="222"/>
                  </a:lnTo>
                  <a:lnTo>
                    <a:pt x="271" y="231"/>
                  </a:lnTo>
                  <a:lnTo>
                    <a:pt x="274" y="234"/>
                  </a:lnTo>
                  <a:lnTo>
                    <a:pt x="265" y="241"/>
                  </a:lnTo>
                  <a:lnTo>
                    <a:pt x="262" y="242"/>
                  </a:lnTo>
                  <a:lnTo>
                    <a:pt x="256" y="248"/>
                  </a:lnTo>
                  <a:lnTo>
                    <a:pt x="257" y="250"/>
                  </a:lnTo>
                  <a:lnTo>
                    <a:pt x="252" y="261"/>
                  </a:lnTo>
                  <a:lnTo>
                    <a:pt x="252" y="270"/>
                  </a:lnTo>
                  <a:lnTo>
                    <a:pt x="255" y="274"/>
                  </a:lnTo>
                  <a:lnTo>
                    <a:pt x="254" y="278"/>
                  </a:lnTo>
                  <a:lnTo>
                    <a:pt x="246" y="292"/>
                  </a:lnTo>
                  <a:lnTo>
                    <a:pt x="244" y="293"/>
                  </a:lnTo>
                  <a:lnTo>
                    <a:pt x="244" y="293"/>
                  </a:lnTo>
                  <a:lnTo>
                    <a:pt x="237" y="289"/>
                  </a:lnTo>
                  <a:lnTo>
                    <a:pt x="224" y="276"/>
                  </a:lnTo>
                  <a:lnTo>
                    <a:pt x="212" y="267"/>
                  </a:lnTo>
                  <a:lnTo>
                    <a:pt x="205" y="259"/>
                  </a:lnTo>
                  <a:lnTo>
                    <a:pt x="191" y="255"/>
                  </a:lnTo>
                  <a:lnTo>
                    <a:pt x="187" y="257"/>
                  </a:lnTo>
                  <a:lnTo>
                    <a:pt x="182" y="256"/>
                  </a:lnTo>
                  <a:lnTo>
                    <a:pt x="180" y="254"/>
                  </a:lnTo>
                  <a:lnTo>
                    <a:pt x="178" y="246"/>
                  </a:lnTo>
                  <a:lnTo>
                    <a:pt x="163" y="243"/>
                  </a:lnTo>
                  <a:lnTo>
                    <a:pt x="161" y="235"/>
                  </a:lnTo>
                  <a:lnTo>
                    <a:pt x="152" y="221"/>
                  </a:lnTo>
                  <a:lnTo>
                    <a:pt x="142" y="215"/>
                  </a:lnTo>
                  <a:lnTo>
                    <a:pt x="132" y="211"/>
                  </a:lnTo>
                  <a:lnTo>
                    <a:pt x="130" y="206"/>
                  </a:lnTo>
                  <a:lnTo>
                    <a:pt x="129" y="199"/>
                  </a:lnTo>
                  <a:lnTo>
                    <a:pt x="119" y="189"/>
                  </a:lnTo>
                  <a:lnTo>
                    <a:pt x="112" y="180"/>
                  </a:lnTo>
                  <a:lnTo>
                    <a:pt x="94" y="171"/>
                  </a:lnTo>
                  <a:lnTo>
                    <a:pt x="79" y="160"/>
                  </a:lnTo>
                  <a:lnTo>
                    <a:pt x="76" y="156"/>
                  </a:lnTo>
                  <a:lnTo>
                    <a:pt x="73" y="150"/>
                  </a:lnTo>
                  <a:lnTo>
                    <a:pt x="69" y="145"/>
                  </a:lnTo>
                  <a:lnTo>
                    <a:pt x="67" y="144"/>
                  </a:lnTo>
                  <a:lnTo>
                    <a:pt x="54" y="141"/>
                  </a:lnTo>
                  <a:lnTo>
                    <a:pt x="48" y="136"/>
                  </a:lnTo>
                  <a:lnTo>
                    <a:pt x="42" y="132"/>
                  </a:lnTo>
                  <a:lnTo>
                    <a:pt x="39" y="127"/>
                  </a:lnTo>
                  <a:lnTo>
                    <a:pt x="32" y="123"/>
                  </a:lnTo>
                  <a:lnTo>
                    <a:pt x="27" y="121"/>
                  </a:lnTo>
                  <a:lnTo>
                    <a:pt x="21" y="118"/>
                  </a:lnTo>
                  <a:lnTo>
                    <a:pt x="0" y="108"/>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5" name="Freeform 20">
              <a:extLst>
                <a:ext uri="{FF2B5EF4-FFF2-40B4-BE49-F238E27FC236}">
                  <a16:creationId xmlns:a16="http://schemas.microsoft.com/office/drawing/2014/main" id="{5E3C1B22-C9C4-4610-96B9-931795E20DBA}"/>
                </a:ext>
              </a:extLst>
            </p:cNvPr>
            <p:cNvSpPr>
              <a:spLocks/>
            </p:cNvSpPr>
            <p:nvPr/>
          </p:nvSpPr>
          <p:spPr bwMode="auto">
            <a:xfrm>
              <a:off x="5119840" y="2864644"/>
              <a:ext cx="588170" cy="571500"/>
            </a:xfrm>
            <a:custGeom>
              <a:avLst/>
              <a:gdLst>
                <a:gd name="T0" fmla="*/ 0 w 247"/>
                <a:gd name="T1" fmla="*/ 206 h 240"/>
                <a:gd name="T2" fmla="*/ 6 w 247"/>
                <a:gd name="T3" fmla="*/ 186 h 240"/>
                <a:gd name="T4" fmla="*/ 0 w 247"/>
                <a:gd name="T5" fmla="*/ 178 h 240"/>
                <a:gd name="T6" fmla="*/ 5 w 247"/>
                <a:gd name="T7" fmla="*/ 147 h 240"/>
                <a:gd name="T8" fmla="*/ 18 w 247"/>
                <a:gd name="T9" fmla="*/ 131 h 240"/>
                <a:gd name="T10" fmla="*/ 36 w 247"/>
                <a:gd name="T11" fmla="*/ 93 h 240"/>
                <a:gd name="T12" fmla="*/ 37 w 247"/>
                <a:gd name="T13" fmla="*/ 61 h 240"/>
                <a:gd name="T14" fmla="*/ 41 w 247"/>
                <a:gd name="T15" fmla="*/ 58 h 240"/>
                <a:gd name="T16" fmla="*/ 47 w 247"/>
                <a:gd name="T17" fmla="*/ 56 h 240"/>
                <a:gd name="T18" fmla="*/ 50 w 247"/>
                <a:gd name="T19" fmla="*/ 49 h 240"/>
                <a:gd name="T20" fmla="*/ 50 w 247"/>
                <a:gd name="T21" fmla="*/ 13 h 240"/>
                <a:gd name="T22" fmla="*/ 65 w 247"/>
                <a:gd name="T23" fmla="*/ 3 h 240"/>
                <a:gd name="T24" fmla="*/ 71 w 247"/>
                <a:gd name="T25" fmla="*/ 1 h 240"/>
                <a:gd name="T26" fmla="*/ 115 w 247"/>
                <a:gd name="T27" fmla="*/ 1 h 240"/>
                <a:gd name="T28" fmla="*/ 126 w 247"/>
                <a:gd name="T29" fmla="*/ 7 h 240"/>
                <a:gd name="T30" fmla="*/ 144 w 247"/>
                <a:gd name="T31" fmla="*/ 11 h 240"/>
                <a:gd name="T32" fmla="*/ 155 w 247"/>
                <a:gd name="T33" fmla="*/ 14 h 240"/>
                <a:gd name="T34" fmla="*/ 168 w 247"/>
                <a:gd name="T35" fmla="*/ 10 h 240"/>
                <a:gd name="T36" fmla="*/ 175 w 247"/>
                <a:gd name="T37" fmla="*/ 14 h 240"/>
                <a:gd name="T38" fmla="*/ 183 w 247"/>
                <a:gd name="T39" fmla="*/ 13 h 240"/>
                <a:gd name="T40" fmla="*/ 190 w 247"/>
                <a:gd name="T41" fmla="*/ 12 h 240"/>
                <a:gd name="T42" fmla="*/ 196 w 247"/>
                <a:gd name="T43" fmla="*/ 18 h 240"/>
                <a:gd name="T44" fmla="*/ 202 w 247"/>
                <a:gd name="T45" fmla="*/ 20 h 240"/>
                <a:gd name="T46" fmla="*/ 208 w 247"/>
                <a:gd name="T47" fmla="*/ 8 h 240"/>
                <a:gd name="T48" fmla="*/ 222 w 247"/>
                <a:gd name="T49" fmla="*/ 2 h 240"/>
                <a:gd name="T50" fmla="*/ 226 w 247"/>
                <a:gd name="T51" fmla="*/ 4 h 240"/>
                <a:gd name="T52" fmla="*/ 223 w 247"/>
                <a:gd name="T53" fmla="*/ 11 h 240"/>
                <a:gd name="T54" fmla="*/ 228 w 247"/>
                <a:gd name="T55" fmla="*/ 21 h 240"/>
                <a:gd name="T56" fmla="*/ 234 w 247"/>
                <a:gd name="T57" fmla="*/ 44 h 240"/>
                <a:gd name="T58" fmla="*/ 247 w 247"/>
                <a:gd name="T59" fmla="*/ 59 h 240"/>
                <a:gd name="T60" fmla="*/ 244 w 247"/>
                <a:gd name="T61" fmla="*/ 63 h 240"/>
                <a:gd name="T62" fmla="*/ 238 w 247"/>
                <a:gd name="T63" fmla="*/ 65 h 240"/>
                <a:gd name="T64" fmla="*/ 244 w 247"/>
                <a:gd name="T65" fmla="*/ 70 h 240"/>
                <a:gd name="T66" fmla="*/ 243 w 247"/>
                <a:gd name="T67" fmla="*/ 77 h 240"/>
                <a:gd name="T68" fmla="*/ 234 w 247"/>
                <a:gd name="T69" fmla="*/ 74 h 240"/>
                <a:gd name="T70" fmla="*/ 226 w 247"/>
                <a:gd name="T71" fmla="*/ 83 h 240"/>
                <a:gd name="T72" fmla="*/ 220 w 247"/>
                <a:gd name="T73" fmla="*/ 93 h 240"/>
                <a:gd name="T74" fmla="*/ 207 w 247"/>
                <a:gd name="T75" fmla="*/ 102 h 240"/>
                <a:gd name="T76" fmla="*/ 206 w 247"/>
                <a:gd name="T77" fmla="*/ 106 h 240"/>
                <a:gd name="T78" fmla="*/ 193 w 247"/>
                <a:gd name="T79" fmla="*/ 124 h 240"/>
                <a:gd name="T80" fmla="*/ 185 w 247"/>
                <a:gd name="T81" fmla="*/ 132 h 240"/>
                <a:gd name="T82" fmla="*/ 181 w 247"/>
                <a:gd name="T83" fmla="*/ 142 h 240"/>
                <a:gd name="T84" fmla="*/ 156 w 247"/>
                <a:gd name="T85" fmla="*/ 171 h 240"/>
                <a:gd name="T86" fmla="*/ 149 w 247"/>
                <a:gd name="T87" fmla="*/ 172 h 240"/>
                <a:gd name="T88" fmla="*/ 143 w 247"/>
                <a:gd name="T89" fmla="*/ 179 h 240"/>
                <a:gd name="T90" fmla="*/ 134 w 247"/>
                <a:gd name="T91" fmla="*/ 196 h 240"/>
                <a:gd name="T92" fmla="*/ 126 w 247"/>
                <a:gd name="T93" fmla="*/ 200 h 240"/>
                <a:gd name="T94" fmla="*/ 125 w 247"/>
                <a:gd name="T95" fmla="*/ 208 h 240"/>
                <a:gd name="T96" fmla="*/ 109 w 247"/>
                <a:gd name="T97" fmla="*/ 223 h 240"/>
                <a:gd name="T98" fmla="*/ 112 w 247"/>
                <a:gd name="T99" fmla="*/ 232 h 240"/>
                <a:gd name="T100" fmla="*/ 114 w 247"/>
                <a:gd name="T101" fmla="*/ 240 h 240"/>
                <a:gd name="T102" fmla="*/ 103 w 247"/>
                <a:gd name="T103" fmla="*/ 229 h 240"/>
                <a:gd name="T104" fmla="*/ 88 w 247"/>
                <a:gd name="T105" fmla="*/ 205 h 240"/>
                <a:gd name="T106" fmla="*/ 67 w 247"/>
                <a:gd name="T107" fmla="*/ 198 h 240"/>
                <a:gd name="T108" fmla="*/ 54 w 247"/>
                <a:gd name="T109" fmla="*/ 202 h 240"/>
                <a:gd name="T110" fmla="*/ 39 w 247"/>
                <a:gd name="T111" fmla="*/ 201 h 240"/>
                <a:gd name="T112" fmla="*/ 32 w 247"/>
                <a:gd name="T113" fmla="*/ 208 h 240"/>
                <a:gd name="T114" fmla="*/ 16 w 247"/>
                <a:gd name="T115" fmla="*/ 209 h 240"/>
                <a:gd name="T116" fmla="*/ 6 w 247"/>
                <a:gd name="T117"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7" h="240">
                  <a:moveTo>
                    <a:pt x="1" y="211"/>
                  </a:moveTo>
                  <a:lnTo>
                    <a:pt x="0" y="206"/>
                  </a:lnTo>
                  <a:lnTo>
                    <a:pt x="6" y="188"/>
                  </a:lnTo>
                  <a:lnTo>
                    <a:pt x="6" y="186"/>
                  </a:lnTo>
                  <a:lnTo>
                    <a:pt x="1" y="180"/>
                  </a:lnTo>
                  <a:lnTo>
                    <a:pt x="0" y="178"/>
                  </a:lnTo>
                  <a:lnTo>
                    <a:pt x="4" y="162"/>
                  </a:lnTo>
                  <a:lnTo>
                    <a:pt x="5" y="147"/>
                  </a:lnTo>
                  <a:lnTo>
                    <a:pt x="11" y="134"/>
                  </a:lnTo>
                  <a:lnTo>
                    <a:pt x="18" y="131"/>
                  </a:lnTo>
                  <a:lnTo>
                    <a:pt x="29" y="120"/>
                  </a:lnTo>
                  <a:lnTo>
                    <a:pt x="36" y="93"/>
                  </a:lnTo>
                  <a:lnTo>
                    <a:pt x="37" y="79"/>
                  </a:lnTo>
                  <a:lnTo>
                    <a:pt x="37" y="61"/>
                  </a:lnTo>
                  <a:lnTo>
                    <a:pt x="38" y="59"/>
                  </a:lnTo>
                  <a:lnTo>
                    <a:pt x="41" y="58"/>
                  </a:lnTo>
                  <a:lnTo>
                    <a:pt x="44" y="58"/>
                  </a:lnTo>
                  <a:lnTo>
                    <a:pt x="47" y="56"/>
                  </a:lnTo>
                  <a:lnTo>
                    <a:pt x="50" y="49"/>
                  </a:lnTo>
                  <a:lnTo>
                    <a:pt x="50" y="49"/>
                  </a:lnTo>
                  <a:lnTo>
                    <a:pt x="52" y="31"/>
                  </a:lnTo>
                  <a:lnTo>
                    <a:pt x="50" y="13"/>
                  </a:lnTo>
                  <a:lnTo>
                    <a:pt x="57" y="8"/>
                  </a:lnTo>
                  <a:lnTo>
                    <a:pt x="65" y="3"/>
                  </a:lnTo>
                  <a:lnTo>
                    <a:pt x="65" y="3"/>
                  </a:lnTo>
                  <a:lnTo>
                    <a:pt x="71" y="1"/>
                  </a:lnTo>
                  <a:lnTo>
                    <a:pt x="93" y="0"/>
                  </a:lnTo>
                  <a:lnTo>
                    <a:pt x="115" y="1"/>
                  </a:lnTo>
                  <a:lnTo>
                    <a:pt x="119" y="2"/>
                  </a:lnTo>
                  <a:lnTo>
                    <a:pt x="126" y="7"/>
                  </a:lnTo>
                  <a:lnTo>
                    <a:pt x="138" y="10"/>
                  </a:lnTo>
                  <a:lnTo>
                    <a:pt x="144" y="11"/>
                  </a:lnTo>
                  <a:lnTo>
                    <a:pt x="150" y="13"/>
                  </a:lnTo>
                  <a:lnTo>
                    <a:pt x="155" y="14"/>
                  </a:lnTo>
                  <a:lnTo>
                    <a:pt x="158" y="14"/>
                  </a:lnTo>
                  <a:lnTo>
                    <a:pt x="168" y="10"/>
                  </a:lnTo>
                  <a:lnTo>
                    <a:pt x="170" y="10"/>
                  </a:lnTo>
                  <a:lnTo>
                    <a:pt x="175" y="14"/>
                  </a:lnTo>
                  <a:lnTo>
                    <a:pt x="179" y="15"/>
                  </a:lnTo>
                  <a:lnTo>
                    <a:pt x="183" y="13"/>
                  </a:lnTo>
                  <a:lnTo>
                    <a:pt x="187" y="12"/>
                  </a:lnTo>
                  <a:lnTo>
                    <a:pt x="190" y="12"/>
                  </a:lnTo>
                  <a:lnTo>
                    <a:pt x="193" y="13"/>
                  </a:lnTo>
                  <a:lnTo>
                    <a:pt x="196" y="18"/>
                  </a:lnTo>
                  <a:lnTo>
                    <a:pt x="198" y="20"/>
                  </a:lnTo>
                  <a:lnTo>
                    <a:pt x="202" y="20"/>
                  </a:lnTo>
                  <a:lnTo>
                    <a:pt x="207" y="13"/>
                  </a:lnTo>
                  <a:lnTo>
                    <a:pt x="208" y="8"/>
                  </a:lnTo>
                  <a:lnTo>
                    <a:pt x="215" y="3"/>
                  </a:lnTo>
                  <a:lnTo>
                    <a:pt x="222" y="2"/>
                  </a:lnTo>
                  <a:lnTo>
                    <a:pt x="226" y="4"/>
                  </a:lnTo>
                  <a:lnTo>
                    <a:pt x="226" y="4"/>
                  </a:lnTo>
                  <a:lnTo>
                    <a:pt x="224" y="5"/>
                  </a:lnTo>
                  <a:lnTo>
                    <a:pt x="223" y="11"/>
                  </a:lnTo>
                  <a:lnTo>
                    <a:pt x="224" y="13"/>
                  </a:lnTo>
                  <a:lnTo>
                    <a:pt x="228" y="21"/>
                  </a:lnTo>
                  <a:lnTo>
                    <a:pt x="233" y="31"/>
                  </a:lnTo>
                  <a:lnTo>
                    <a:pt x="234" y="44"/>
                  </a:lnTo>
                  <a:lnTo>
                    <a:pt x="239" y="53"/>
                  </a:lnTo>
                  <a:lnTo>
                    <a:pt x="247" y="59"/>
                  </a:lnTo>
                  <a:lnTo>
                    <a:pt x="247" y="59"/>
                  </a:lnTo>
                  <a:lnTo>
                    <a:pt x="244" y="63"/>
                  </a:lnTo>
                  <a:lnTo>
                    <a:pt x="240" y="64"/>
                  </a:lnTo>
                  <a:lnTo>
                    <a:pt x="238" y="65"/>
                  </a:lnTo>
                  <a:lnTo>
                    <a:pt x="239" y="67"/>
                  </a:lnTo>
                  <a:lnTo>
                    <a:pt x="244" y="70"/>
                  </a:lnTo>
                  <a:lnTo>
                    <a:pt x="245" y="72"/>
                  </a:lnTo>
                  <a:lnTo>
                    <a:pt x="243" y="77"/>
                  </a:lnTo>
                  <a:lnTo>
                    <a:pt x="241" y="74"/>
                  </a:lnTo>
                  <a:lnTo>
                    <a:pt x="234" y="74"/>
                  </a:lnTo>
                  <a:lnTo>
                    <a:pt x="231" y="75"/>
                  </a:lnTo>
                  <a:lnTo>
                    <a:pt x="226" y="83"/>
                  </a:lnTo>
                  <a:lnTo>
                    <a:pt x="224" y="88"/>
                  </a:lnTo>
                  <a:lnTo>
                    <a:pt x="220" y="93"/>
                  </a:lnTo>
                  <a:lnTo>
                    <a:pt x="214" y="99"/>
                  </a:lnTo>
                  <a:lnTo>
                    <a:pt x="207" y="102"/>
                  </a:lnTo>
                  <a:lnTo>
                    <a:pt x="206" y="104"/>
                  </a:lnTo>
                  <a:lnTo>
                    <a:pt x="206" y="106"/>
                  </a:lnTo>
                  <a:lnTo>
                    <a:pt x="198" y="123"/>
                  </a:lnTo>
                  <a:lnTo>
                    <a:pt x="193" y="124"/>
                  </a:lnTo>
                  <a:lnTo>
                    <a:pt x="188" y="128"/>
                  </a:lnTo>
                  <a:lnTo>
                    <a:pt x="185" y="132"/>
                  </a:lnTo>
                  <a:lnTo>
                    <a:pt x="184" y="136"/>
                  </a:lnTo>
                  <a:lnTo>
                    <a:pt x="181" y="142"/>
                  </a:lnTo>
                  <a:lnTo>
                    <a:pt x="160" y="167"/>
                  </a:lnTo>
                  <a:lnTo>
                    <a:pt x="156" y="171"/>
                  </a:lnTo>
                  <a:lnTo>
                    <a:pt x="154" y="172"/>
                  </a:lnTo>
                  <a:lnTo>
                    <a:pt x="149" y="172"/>
                  </a:lnTo>
                  <a:lnTo>
                    <a:pt x="146" y="174"/>
                  </a:lnTo>
                  <a:lnTo>
                    <a:pt x="143" y="179"/>
                  </a:lnTo>
                  <a:lnTo>
                    <a:pt x="143" y="185"/>
                  </a:lnTo>
                  <a:lnTo>
                    <a:pt x="134" y="196"/>
                  </a:lnTo>
                  <a:lnTo>
                    <a:pt x="130" y="199"/>
                  </a:lnTo>
                  <a:lnTo>
                    <a:pt x="126" y="200"/>
                  </a:lnTo>
                  <a:lnTo>
                    <a:pt x="125" y="204"/>
                  </a:lnTo>
                  <a:lnTo>
                    <a:pt x="125" y="208"/>
                  </a:lnTo>
                  <a:lnTo>
                    <a:pt x="123" y="212"/>
                  </a:lnTo>
                  <a:lnTo>
                    <a:pt x="109" y="223"/>
                  </a:lnTo>
                  <a:lnTo>
                    <a:pt x="109" y="229"/>
                  </a:lnTo>
                  <a:lnTo>
                    <a:pt x="112" y="232"/>
                  </a:lnTo>
                  <a:lnTo>
                    <a:pt x="114" y="240"/>
                  </a:lnTo>
                  <a:lnTo>
                    <a:pt x="114" y="240"/>
                  </a:lnTo>
                  <a:lnTo>
                    <a:pt x="110" y="237"/>
                  </a:lnTo>
                  <a:lnTo>
                    <a:pt x="103" y="229"/>
                  </a:lnTo>
                  <a:lnTo>
                    <a:pt x="95" y="214"/>
                  </a:lnTo>
                  <a:lnTo>
                    <a:pt x="88" y="205"/>
                  </a:lnTo>
                  <a:lnTo>
                    <a:pt x="84" y="203"/>
                  </a:lnTo>
                  <a:lnTo>
                    <a:pt x="67" y="198"/>
                  </a:lnTo>
                  <a:lnTo>
                    <a:pt x="60" y="198"/>
                  </a:lnTo>
                  <a:lnTo>
                    <a:pt x="54" y="202"/>
                  </a:lnTo>
                  <a:lnTo>
                    <a:pt x="49" y="203"/>
                  </a:lnTo>
                  <a:lnTo>
                    <a:pt x="39" y="201"/>
                  </a:lnTo>
                  <a:lnTo>
                    <a:pt x="33" y="206"/>
                  </a:lnTo>
                  <a:lnTo>
                    <a:pt x="32" y="208"/>
                  </a:lnTo>
                  <a:lnTo>
                    <a:pt x="26" y="211"/>
                  </a:lnTo>
                  <a:lnTo>
                    <a:pt x="16" y="209"/>
                  </a:lnTo>
                  <a:lnTo>
                    <a:pt x="9" y="209"/>
                  </a:lnTo>
                  <a:lnTo>
                    <a:pt x="6" y="211"/>
                  </a:lnTo>
                  <a:lnTo>
                    <a:pt x="1" y="211"/>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6" name="Freeform 21">
              <a:extLst>
                <a:ext uri="{FF2B5EF4-FFF2-40B4-BE49-F238E27FC236}">
                  <a16:creationId xmlns:a16="http://schemas.microsoft.com/office/drawing/2014/main" id="{B08305BD-62D0-4B2F-AAD8-5B1631D154AA}"/>
                </a:ext>
              </a:extLst>
            </p:cNvPr>
            <p:cNvSpPr>
              <a:spLocks/>
            </p:cNvSpPr>
            <p:nvPr/>
          </p:nvSpPr>
          <p:spPr bwMode="auto">
            <a:xfrm>
              <a:off x="4576915" y="2359819"/>
              <a:ext cx="735807" cy="621507"/>
            </a:xfrm>
            <a:custGeom>
              <a:avLst/>
              <a:gdLst>
                <a:gd name="T0" fmla="*/ 278 w 309"/>
                <a:gd name="T1" fmla="*/ 261 h 261"/>
                <a:gd name="T2" fmla="*/ 103 w 309"/>
                <a:gd name="T3" fmla="*/ 261 h 261"/>
                <a:gd name="T4" fmla="*/ 103 w 309"/>
                <a:gd name="T5" fmla="*/ 261 h 261"/>
                <a:gd name="T6" fmla="*/ 103 w 309"/>
                <a:gd name="T7" fmla="*/ 103 h 261"/>
                <a:gd name="T8" fmla="*/ 0 w 309"/>
                <a:gd name="T9" fmla="*/ 103 h 261"/>
                <a:gd name="T10" fmla="*/ 0 w 309"/>
                <a:gd name="T11" fmla="*/ 103 h 261"/>
                <a:gd name="T12" fmla="*/ 66 w 309"/>
                <a:gd name="T13" fmla="*/ 18 h 261"/>
                <a:gd name="T14" fmla="*/ 65 w 309"/>
                <a:gd name="T15" fmla="*/ 0 h 261"/>
                <a:gd name="T16" fmla="*/ 65 w 309"/>
                <a:gd name="T17" fmla="*/ 0 h 261"/>
                <a:gd name="T18" fmla="*/ 86 w 309"/>
                <a:gd name="T19" fmla="*/ 10 h 261"/>
                <a:gd name="T20" fmla="*/ 92 w 309"/>
                <a:gd name="T21" fmla="*/ 13 h 261"/>
                <a:gd name="T22" fmla="*/ 97 w 309"/>
                <a:gd name="T23" fmla="*/ 15 h 261"/>
                <a:gd name="T24" fmla="*/ 104 w 309"/>
                <a:gd name="T25" fmla="*/ 19 h 261"/>
                <a:gd name="T26" fmla="*/ 107 w 309"/>
                <a:gd name="T27" fmla="*/ 24 h 261"/>
                <a:gd name="T28" fmla="*/ 113 w 309"/>
                <a:gd name="T29" fmla="*/ 28 h 261"/>
                <a:gd name="T30" fmla="*/ 119 w 309"/>
                <a:gd name="T31" fmla="*/ 33 h 261"/>
                <a:gd name="T32" fmla="*/ 132 w 309"/>
                <a:gd name="T33" fmla="*/ 36 h 261"/>
                <a:gd name="T34" fmla="*/ 134 w 309"/>
                <a:gd name="T35" fmla="*/ 37 h 261"/>
                <a:gd name="T36" fmla="*/ 138 w 309"/>
                <a:gd name="T37" fmla="*/ 42 h 261"/>
                <a:gd name="T38" fmla="*/ 141 w 309"/>
                <a:gd name="T39" fmla="*/ 48 h 261"/>
                <a:gd name="T40" fmla="*/ 144 w 309"/>
                <a:gd name="T41" fmla="*/ 52 h 261"/>
                <a:gd name="T42" fmla="*/ 159 w 309"/>
                <a:gd name="T43" fmla="*/ 63 h 261"/>
                <a:gd name="T44" fmla="*/ 177 w 309"/>
                <a:gd name="T45" fmla="*/ 72 h 261"/>
                <a:gd name="T46" fmla="*/ 184 w 309"/>
                <a:gd name="T47" fmla="*/ 81 h 261"/>
                <a:gd name="T48" fmla="*/ 194 w 309"/>
                <a:gd name="T49" fmla="*/ 91 h 261"/>
                <a:gd name="T50" fmla="*/ 195 w 309"/>
                <a:gd name="T51" fmla="*/ 98 h 261"/>
                <a:gd name="T52" fmla="*/ 197 w 309"/>
                <a:gd name="T53" fmla="*/ 103 h 261"/>
                <a:gd name="T54" fmla="*/ 207 w 309"/>
                <a:gd name="T55" fmla="*/ 107 h 261"/>
                <a:gd name="T56" fmla="*/ 217 w 309"/>
                <a:gd name="T57" fmla="*/ 113 h 261"/>
                <a:gd name="T58" fmla="*/ 226 w 309"/>
                <a:gd name="T59" fmla="*/ 127 h 261"/>
                <a:gd name="T60" fmla="*/ 228 w 309"/>
                <a:gd name="T61" fmla="*/ 135 h 261"/>
                <a:gd name="T62" fmla="*/ 243 w 309"/>
                <a:gd name="T63" fmla="*/ 138 h 261"/>
                <a:gd name="T64" fmla="*/ 245 w 309"/>
                <a:gd name="T65" fmla="*/ 146 h 261"/>
                <a:gd name="T66" fmla="*/ 247 w 309"/>
                <a:gd name="T67" fmla="*/ 148 h 261"/>
                <a:gd name="T68" fmla="*/ 252 w 309"/>
                <a:gd name="T69" fmla="*/ 149 h 261"/>
                <a:gd name="T70" fmla="*/ 256 w 309"/>
                <a:gd name="T71" fmla="*/ 147 h 261"/>
                <a:gd name="T72" fmla="*/ 270 w 309"/>
                <a:gd name="T73" fmla="*/ 151 h 261"/>
                <a:gd name="T74" fmla="*/ 277 w 309"/>
                <a:gd name="T75" fmla="*/ 159 h 261"/>
                <a:gd name="T76" fmla="*/ 289 w 309"/>
                <a:gd name="T77" fmla="*/ 168 h 261"/>
                <a:gd name="T78" fmla="*/ 302 w 309"/>
                <a:gd name="T79" fmla="*/ 181 h 261"/>
                <a:gd name="T80" fmla="*/ 309 w 309"/>
                <a:gd name="T81" fmla="*/ 185 h 261"/>
                <a:gd name="T82" fmla="*/ 309 w 309"/>
                <a:gd name="T83" fmla="*/ 185 h 261"/>
                <a:gd name="T84" fmla="*/ 306 w 309"/>
                <a:gd name="T85" fmla="*/ 187 h 261"/>
                <a:gd name="T86" fmla="*/ 301 w 309"/>
                <a:gd name="T87" fmla="*/ 192 h 261"/>
                <a:gd name="T88" fmla="*/ 295 w 309"/>
                <a:gd name="T89" fmla="*/ 202 h 261"/>
                <a:gd name="T90" fmla="*/ 292 w 309"/>
                <a:gd name="T91" fmla="*/ 202 h 261"/>
                <a:gd name="T92" fmla="*/ 290 w 309"/>
                <a:gd name="T93" fmla="*/ 204 h 261"/>
                <a:gd name="T94" fmla="*/ 290 w 309"/>
                <a:gd name="T95" fmla="*/ 206 h 261"/>
                <a:gd name="T96" fmla="*/ 293 w 309"/>
                <a:gd name="T97" fmla="*/ 210 h 261"/>
                <a:gd name="T98" fmla="*/ 293 w 309"/>
                <a:gd name="T99" fmla="*/ 215 h 261"/>
                <a:gd name="T100" fmla="*/ 293 w 309"/>
                <a:gd name="T101" fmla="*/ 215 h 261"/>
                <a:gd name="T102" fmla="*/ 285 w 309"/>
                <a:gd name="T103" fmla="*/ 220 h 261"/>
                <a:gd name="T104" fmla="*/ 278 w 309"/>
                <a:gd name="T105" fmla="*/ 225 h 261"/>
                <a:gd name="T106" fmla="*/ 280 w 309"/>
                <a:gd name="T107" fmla="*/ 243 h 261"/>
                <a:gd name="T108" fmla="*/ 278 w 309"/>
                <a:gd name="T109"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261">
                  <a:moveTo>
                    <a:pt x="278" y="261"/>
                  </a:moveTo>
                  <a:lnTo>
                    <a:pt x="103" y="261"/>
                  </a:lnTo>
                  <a:lnTo>
                    <a:pt x="103" y="261"/>
                  </a:lnTo>
                  <a:lnTo>
                    <a:pt x="103" y="103"/>
                  </a:lnTo>
                  <a:lnTo>
                    <a:pt x="0" y="103"/>
                  </a:lnTo>
                  <a:lnTo>
                    <a:pt x="0" y="103"/>
                  </a:lnTo>
                  <a:lnTo>
                    <a:pt x="66" y="18"/>
                  </a:lnTo>
                  <a:lnTo>
                    <a:pt x="65" y="0"/>
                  </a:lnTo>
                  <a:lnTo>
                    <a:pt x="65" y="0"/>
                  </a:lnTo>
                  <a:lnTo>
                    <a:pt x="86" y="10"/>
                  </a:lnTo>
                  <a:lnTo>
                    <a:pt x="92" y="13"/>
                  </a:lnTo>
                  <a:lnTo>
                    <a:pt x="97" y="15"/>
                  </a:lnTo>
                  <a:lnTo>
                    <a:pt x="104" y="19"/>
                  </a:lnTo>
                  <a:lnTo>
                    <a:pt x="107" y="24"/>
                  </a:lnTo>
                  <a:lnTo>
                    <a:pt x="113" y="28"/>
                  </a:lnTo>
                  <a:lnTo>
                    <a:pt x="119" y="33"/>
                  </a:lnTo>
                  <a:lnTo>
                    <a:pt x="132" y="36"/>
                  </a:lnTo>
                  <a:lnTo>
                    <a:pt x="134" y="37"/>
                  </a:lnTo>
                  <a:lnTo>
                    <a:pt x="138" y="42"/>
                  </a:lnTo>
                  <a:lnTo>
                    <a:pt x="141" y="48"/>
                  </a:lnTo>
                  <a:lnTo>
                    <a:pt x="144" y="52"/>
                  </a:lnTo>
                  <a:lnTo>
                    <a:pt x="159" y="63"/>
                  </a:lnTo>
                  <a:lnTo>
                    <a:pt x="177" y="72"/>
                  </a:lnTo>
                  <a:lnTo>
                    <a:pt x="184" y="81"/>
                  </a:lnTo>
                  <a:lnTo>
                    <a:pt x="194" y="91"/>
                  </a:lnTo>
                  <a:lnTo>
                    <a:pt x="195" y="98"/>
                  </a:lnTo>
                  <a:lnTo>
                    <a:pt x="197" y="103"/>
                  </a:lnTo>
                  <a:lnTo>
                    <a:pt x="207" y="107"/>
                  </a:lnTo>
                  <a:lnTo>
                    <a:pt x="217" y="113"/>
                  </a:lnTo>
                  <a:lnTo>
                    <a:pt x="226" y="127"/>
                  </a:lnTo>
                  <a:lnTo>
                    <a:pt x="228" y="135"/>
                  </a:lnTo>
                  <a:lnTo>
                    <a:pt x="243" y="138"/>
                  </a:lnTo>
                  <a:lnTo>
                    <a:pt x="245" y="146"/>
                  </a:lnTo>
                  <a:lnTo>
                    <a:pt x="247" y="148"/>
                  </a:lnTo>
                  <a:lnTo>
                    <a:pt x="252" y="149"/>
                  </a:lnTo>
                  <a:lnTo>
                    <a:pt x="256" y="147"/>
                  </a:lnTo>
                  <a:lnTo>
                    <a:pt x="270" y="151"/>
                  </a:lnTo>
                  <a:lnTo>
                    <a:pt x="277" y="159"/>
                  </a:lnTo>
                  <a:lnTo>
                    <a:pt x="289" y="168"/>
                  </a:lnTo>
                  <a:lnTo>
                    <a:pt x="302" y="181"/>
                  </a:lnTo>
                  <a:lnTo>
                    <a:pt x="309" y="185"/>
                  </a:lnTo>
                  <a:lnTo>
                    <a:pt x="309" y="185"/>
                  </a:lnTo>
                  <a:lnTo>
                    <a:pt x="306" y="187"/>
                  </a:lnTo>
                  <a:lnTo>
                    <a:pt x="301" y="192"/>
                  </a:lnTo>
                  <a:lnTo>
                    <a:pt x="295" y="202"/>
                  </a:lnTo>
                  <a:lnTo>
                    <a:pt x="292" y="202"/>
                  </a:lnTo>
                  <a:lnTo>
                    <a:pt x="290" y="204"/>
                  </a:lnTo>
                  <a:lnTo>
                    <a:pt x="290" y="206"/>
                  </a:lnTo>
                  <a:lnTo>
                    <a:pt x="293" y="210"/>
                  </a:lnTo>
                  <a:lnTo>
                    <a:pt x="293" y="215"/>
                  </a:lnTo>
                  <a:lnTo>
                    <a:pt x="293" y="215"/>
                  </a:lnTo>
                  <a:lnTo>
                    <a:pt x="285" y="220"/>
                  </a:lnTo>
                  <a:lnTo>
                    <a:pt x="278" y="225"/>
                  </a:lnTo>
                  <a:lnTo>
                    <a:pt x="280" y="243"/>
                  </a:lnTo>
                  <a:lnTo>
                    <a:pt x="278" y="261"/>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7" name="Freeform 22">
              <a:extLst>
                <a:ext uri="{FF2B5EF4-FFF2-40B4-BE49-F238E27FC236}">
                  <a16:creationId xmlns:a16="http://schemas.microsoft.com/office/drawing/2014/main" id="{AA3A022F-8654-4520-8E31-6399F1C3CF55}"/>
                </a:ext>
              </a:extLst>
            </p:cNvPr>
            <p:cNvSpPr>
              <a:spLocks/>
            </p:cNvSpPr>
            <p:nvPr/>
          </p:nvSpPr>
          <p:spPr bwMode="auto">
            <a:xfrm>
              <a:off x="3305327" y="5455444"/>
              <a:ext cx="1245395" cy="800100"/>
            </a:xfrm>
            <a:custGeom>
              <a:avLst/>
              <a:gdLst>
                <a:gd name="T0" fmla="*/ 31 w 523"/>
                <a:gd name="T1" fmla="*/ 329 h 336"/>
                <a:gd name="T2" fmla="*/ 21 w 523"/>
                <a:gd name="T3" fmla="*/ 313 h 336"/>
                <a:gd name="T4" fmla="*/ 33 w 523"/>
                <a:gd name="T5" fmla="*/ 295 h 336"/>
                <a:gd name="T6" fmla="*/ 50 w 523"/>
                <a:gd name="T7" fmla="*/ 270 h 336"/>
                <a:gd name="T8" fmla="*/ 34 w 523"/>
                <a:gd name="T9" fmla="*/ 248 h 336"/>
                <a:gd name="T10" fmla="*/ 4 w 523"/>
                <a:gd name="T11" fmla="*/ 230 h 336"/>
                <a:gd name="T12" fmla="*/ 18 w 523"/>
                <a:gd name="T13" fmla="*/ 233 h 336"/>
                <a:gd name="T14" fmla="*/ 40 w 523"/>
                <a:gd name="T15" fmla="*/ 228 h 336"/>
                <a:gd name="T16" fmla="*/ 56 w 523"/>
                <a:gd name="T17" fmla="*/ 229 h 336"/>
                <a:gd name="T18" fmla="*/ 61 w 523"/>
                <a:gd name="T19" fmla="*/ 215 h 336"/>
                <a:gd name="T20" fmla="*/ 60 w 523"/>
                <a:gd name="T21" fmla="*/ 203 h 336"/>
                <a:gd name="T22" fmla="*/ 37 w 523"/>
                <a:gd name="T23" fmla="*/ 200 h 336"/>
                <a:gd name="T24" fmla="*/ 18 w 523"/>
                <a:gd name="T25" fmla="*/ 197 h 336"/>
                <a:gd name="T26" fmla="*/ 21 w 523"/>
                <a:gd name="T27" fmla="*/ 183 h 336"/>
                <a:gd name="T28" fmla="*/ 30 w 523"/>
                <a:gd name="T29" fmla="*/ 160 h 336"/>
                <a:gd name="T30" fmla="*/ 20 w 523"/>
                <a:gd name="T31" fmla="*/ 143 h 336"/>
                <a:gd name="T32" fmla="*/ 27 w 523"/>
                <a:gd name="T33" fmla="*/ 132 h 336"/>
                <a:gd name="T34" fmla="*/ 15 w 523"/>
                <a:gd name="T35" fmla="*/ 109 h 336"/>
                <a:gd name="T36" fmla="*/ 19 w 523"/>
                <a:gd name="T37" fmla="*/ 92 h 336"/>
                <a:gd name="T38" fmla="*/ 4 w 523"/>
                <a:gd name="T39" fmla="*/ 89 h 336"/>
                <a:gd name="T40" fmla="*/ 2 w 523"/>
                <a:gd name="T41" fmla="*/ 59 h 336"/>
                <a:gd name="T42" fmla="*/ 1 w 523"/>
                <a:gd name="T43" fmla="*/ 23 h 336"/>
                <a:gd name="T44" fmla="*/ 11 w 523"/>
                <a:gd name="T45" fmla="*/ 10 h 336"/>
                <a:gd name="T46" fmla="*/ 22 w 523"/>
                <a:gd name="T47" fmla="*/ 10 h 336"/>
                <a:gd name="T48" fmla="*/ 23 w 523"/>
                <a:gd name="T49" fmla="*/ 0 h 336"/>
                <a:gd name="T50" fmla="*/ 433 w 523"/>
                <a:gd name="T51" fmla="*/ 1 h 336"/>
                <a:gd name="T52" fmla="*/ 445 w 523"/>
                <a:gd name="T53" fmla="*/ 15 h 336"/>
                <a:gd name="T54" fmla="*/ 469 w 523"/>
                <a:gd name="T55" fmla="*/ 21 h 336"/>
                <a:gd name="T56" fmla="*/ 461 w 523"/>
                <a:gd name="T57" fmla="*/ 35 h 336"/>
                <a:gd name="T58" fmla="*/ 495 w 523"/>
                <a:gd name="T59" fmla="*/ 30 h 336"/>
                <a:gd name="T60" fmla="*/ 491 w 523"/>
                <a:gd name="T61" fmla="*/ 21 h 336"/>
                <a:gd name="T62" fmla="*/ 479 w 523"/>
                <a:gd name="T63" fmla="*/ 18 h 336"/>
                <a:gd name="T64" fmla="*/ 505 w 523"/>
                <a:gd name="T65" fmla="*/ 8 h 336"/>
                <a:gd name="T66" fmla="*/ 518 w 523"/>
                <a:gd name="T67" fmla="*/ 17 h 336"/>
                <a:gd name="T68" fmla="*/ 523 w 523"/>
                <a:gd name="T69" fmla="*/ 50 h 336"/>
                <a:gd name="T70" fmla="*/ 515 w 523"/>
                <a:gd name="T71" fmla="*/ 68 h 336"/>
                <a:gd name="T72" fmla="*/ 482 w 523"/>
                <a:gd name="T73" fmla="*/ 63 h 336"/>
                <a:gd name="T74" fmla="*/ 477 w 523"/>
                <a:gd name="T75" fmla="*/ 44 h 336"/>
                <a:gd name="T76" fmla="*/ 452 w 523"/>
                <a:gd name="T77" fmla="*/ 45 h 336"/>
                <a:gd name="T78" fmla="*/ 441 w 523"/>
                <a:gd name="T79" fmla="*/ 53 h 336"/>
                <a:gd name="T80" fmla="*/ 436 w 523"/>
                <a:gd name="T81" fmla="*/ 64 h 336"/>
                <a:gd name="T82" fmla="*/ 459 w 523"/>
                <a:gd name="T83" fmla="*/ 77 h 336"/>
                <a:gd name="T84" fmla="*/ 479 w 523"/>
                <a:gd name="T85" fmla="*/ 82 h 336"/>
                <a:gd name="T86" fmla="*/ 454 w 523"/>
                <a:gd name="T87" fmla="*/ 92 h 336"/>
                <a:gd name="T88" fmla="*/ 435 w 523"/>
                <a:gd name="T89" fmla="*/ 107 h 336"/>
                <a:gd name="T90" fmla="*/ 417 w 523"/>
                <a:gd name="T91" fmla="*/ 137 h 336"/>
                <a:gd name="T92" fmla="*/ 420 w 523"/>
                <a:gd name="T93" fmla="*/ 155 h 336"/>
                <a:gd name="T94" fmla="*/ 423 w 523"/>
                <a:gd name="T95" fmla="*/ 174 h 336"/>
                <a:gd name="T96" fmla="*/ 422 w 523"/>
                <a:gd name="T97" fmla="*/ 191 h 336"/>
                <a:gd name="T98" fmla="*/ 400 w 523"/>
                <a:gd name="T99" fmla="*/ 217 h 336"/>
                <a:gd name="T100" fmla="*/ 393 w 523"/>
                <a:gd name="T101" fmla="*/ 231 h 336"/>
                <a:gd name="T102" fmla="*/ 399 w 523"/>
                <a:gd name="T103" fmla="*/ 251 h 336"/>
                <a:gd name="T104" fmla="*/ 385 w 523"/>
                <a:gd name="T105" fmla="*/ 248 h 336"/>
                <a:gd name="T106" fmla="*/ 344 w 523"/>
                <a:gd name="T107" fmla="*/ 257 h 336"/>
                <a:gd name="T108" fmla="*/ 323 w 523"/>
                <a:gd name="T109" fmla="*/ 268 h 336"/>
                <a:gd name="T110" fmla="*/ 303 w 523"/>
                <a:gd name="T111" fmla="*/ 295 h 336"/>
                <a:gd name="T112" fmla="*/ 292 w 523"/>
                <a:gd name="T113" fmla="*/ 319 h 336"/>
                <a:gd name="T114" fmla="*/ 279 w 523"/>
                <a:gd name="T115" fmla="*/ 33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3" h="336">
                  <a:moveTo>
                    <a:pt x="30" y="336"/>
                  </a:moveTo>
                  <a:lnTo>
                    <a:pt x="33" y="334"/>
                  </a:lnTo>
                  <a:lnTo>
                    <a:pt x="31" y="329"/>
                  </a:lnTo>
                  <a:lnTo>
                    <a:pt x="30" y="327"/>
                  </a:lnTo>
                  <a:lnTo>
                    <a:pt x="24" y="324"/>
                  </a:lnTo>
                  <a:lnTo>
                    <a:pt x="21" y="313"/>
                  </a:lnTo>
                  <a:lnTo>
                    <a:pt x="24" y="298"/>
                  </a:lnTo>
                  <a:lnTo>
                    <a:pt x="26" y="297"/>
                  </a:lnTo>
                  <a:lnTo>
                    <a:pt x="33" y="295"/>
                  </a:lnTo>
                  <a:lnTo>
                    <a:pt x="41" y="291"/>
                  </a:lnTo>
                  <a:lnTo>
                    <a:pt x="52" y="276"/>
                  </a:lnTo>
                  <a:lnTo>
                    <a:pt x="50" y="270"/>
                  </a:lnTo>
                  <a:lnTo>
                    <a:pt x="39" y="256"/>
                  </a:lnTo>
                  <a:lnTo>
                    <a:pt x="36" y="250"/>
                  </a:lnTo>
                  <a:lnTo>
                    <a:pt x="34" y="248"/>
                  </a:lnTo>
                  <a:lnTo>
                    <a:pt x="25" y="245"/>
                  </a:lnTo>
                  <a:lnTo>
                    <a:pt x="5" y="242"/>
                  </a:lnTo>
                  <a:lnTo>
                    <a:pt x="4" y="230"/>
                  </a:lnTo>
                  <a:lnTo>
                    <a:pt x="6" y="229"/>
                  </a:lnTo>
                  <a:lnTo>
                    <a:pt x="12" y="232"/>
                  </a:lnTo>
                  <a:lnTo>
                    <a:pt x="18" y="233"/>
                  </a:lnTo>
                  <a:lnTo>
                    <a:pt x="23" y="229"/>
                  </a:lnTo>
                  <a:lnTo>
                    <a:pt x="30" y="232"/>
                  </a:lnTo>
                  <a:lnTo>
                    <a:pt x="40" y="228"/>
                  </a:lnTo>
                  <a:lnTo>
                    <a:pt x="47" y="233"/>
                  </a:lnTo>
                  <a:lnTo>
                    <a:pt x="53" y="233"/>
                  </a:lnTo>
                  <a:lnTo>
                    <a:pt x="56" y="229"/>
                  </a:lnTo>
                  <a:lnTo>
                    <a:pt x="56" y="222"/>
                  </a:lnTo>
                  <a:lnTo>
                    <a:pt x="58" y="215"/>
                  </a:lnTo>
                  <a:lnTo>
                    <a:pt x="61" y="215"/>
                  </a:lnTo>
                  <a:lnTo>
                    <a:pt x="63" y="213"/>
                  </a:lnTo>
                  <a:lnTo>
                    <a:pt x="63" y="211"/>
                  </a:lnTo>
                  <a:lnTo>
                    <a:pt x="60" y="203"/>
                  </a:lnTo>
                  <a:lnTo>
                    <a:pt x="58" y="201"/>
                  </a:lnTo>
                  <a:lnTo>
                    <a:pt x="45" y="199"/>
                  </a:lnTo>
                  <a:lnTo>
                    <a:pt x="37" y="200"/>
                  </a:lnTo>
                  <a:lnTo>
                    <a:pt x="22" y="200"/>
                  </a:lnTo>
                  <a:lnTo>
                    <a:pt x="19" y="199"/>
                  </a:lnTo>
                  <a:lnTo>
                    <a:pt x="18" y="197"/>
                  </a:lnTo>
                  <a:lnTo>
                    <a:pt x="18" y="195"/>
                  </a:lnTo>
                  <a:lnTo>
                    <a:pt x="21" y="193"/>
                  </a:lnTo>
                  <a:lnTo>
                    <a:pt x="21" y="183"/>
                  </a:lnTo>
                  <a:lnTo>
                    <a:pt x="20" y="179"/>
                  </a:lnTo>
                  <a:lnTo>
                    <a:pt x="22" y="172"/>
                  </a:lnTo>
                  <a:lnTo>
                    <a:pt x="30" y="160"/>
                  </a:lnTo>
                  <a:lnTo>
                    <a:pt x="30" y="159"/>
                  </a:lnTo>
                  <a:lnTo>
                    <a:pt x="20" y="146"/>
                  </a:lnTo>
                  <a:lnTo>
                    <a:pt x="20" y="143"/>
                  </a:lnTo>
                  <a:lnTo>
                    <a:pt x="27" y="139"/>
                  </a:lnTo>
                  <a:lnTo>
                    <a:pt x="28" y="137"/>
                  </a:lnTo>
                  <a:lnTo>
                    <a:pt x="27" y="132"/>
                  </a:lnTo>
                  <a:lnTo>
                    <a:pt x="13" y="119"/>
                  </a:lnTo>
                  <a:lnTo>
                    <a:pt x="13" y="114"/>
                  </a:lnTo>
                  <a:lnTo>
                    <a:pt x="15" y="109"/>
                  </a:lnTo>
                  <a:lnTo>
                    <a:pt x="25" y="106"/>
                  </a:lnTo>
                  <a:lnTo>
                    <a:pt x="25" y="96"/>
                  </a:lnTo>
                  <a:lnTo>
                    <a:pt x="19" y="92"/>
                  </a:lnTo>
                  <a:lnTo>
                    <a:pt x="9" y="91"/>
                  </a:lnTo>
                  <a:lnTo>
                    <a:pt x="5" y="90"/>
                  </a:lnTo>
                  <a:lnTo>
                    <a:pt x="4" y="89"/>
                  </a:lnTo>
                  <a:lnTo>
                    <a:pt x="0" y="83"/>
                  </a:lnTo>
                  <a:lnTo>
                    <a:pt x="2" y="70"/>
                  </a:lnTo>
                  <a:lnTo>
                    <a:pt x="2" y="59"/>
                  </a:lnTo>
                  <a:lnTo>
                    <a:pt x="0" y="48"/>
                  </a:lnTo>
                  <a:lnTo>
                    <a:pt x="6" y="30"/>
                  </a:lnTo>
                  <a:lnTo>
                    <a:pt x="1" y="23"/>
                  </a:lnTo>
                  <a:lnTo>
                    <a:pt x="8" y="10"/>
                  </a:lnTo>
                  <a:lnTo>
                    <a:pt x="9" y="9"/>
                  </a:lnTo>
                  <a:lnTo>
                    <a:pt x="11" y="10"/>
                  </a:lnTo>
                  <a:lnTo>
                    <a:pt x="12" y="13"/>
                  </a:lnTo>
                  <a:lnTo>
                    <a:pt x="14" y="14"/>
                  </a:lnTo>
                  <a:lnTo>
                    <a:pt x="22" y="10"/>
                  </a:lnTo>
                  <a:lnTo>
                    <a:pt x="25" y="7"/>
                  </a:lnTo>
                  <a:lnTo>
                    <a:pt x="25" y="3"/>
                  </a:lnTo>
                  <a:lnTo>
                    <a:pt x="23" y="0"/>
                  </a:lnTo>
                  <a:lnTo>
                    <a:pt x="23" y="0"/>
                  </a:lnTo>
                  <a:lnTo>
                    <a:pt x="429" y="0"/>
                  </a:lnTo>
                  <a:lnTo>
                    <a:pt x="433" y="1"/>
                  </a:lnTo>
                  <a:lnTo>
                    <a:pt x="433" y="1"/>
                  </a:lnTo>
                  <a:lnTo>
                    <a:pt x="437" y="8"/>
                  </a:lnTo>
                  <a:lnTo>
                    <a:pt x="445" y="15"/>
                  </a:lnTo>
                  <a:lnTo>
                    <a:pt x="460" y="20"/>
                  </a:lnTo>
                  <a:lnTo>
                    <a:pt x="464" y="19"/>
                  </a:lnTo>
                  <a:lnTo>
                    <a:pt x="469" y="21"/>
                  </a:lnTo>
                  <a:lnTo>
                    <a:pt x="465" y="26"/>
                  </a:lnTo>
                  <a:lnTo>
                    <a:pt x="460" y="33"/>
                  </a:lnTo>
                  <a:lnTo>
                    <a:pt x="461" y="35"/>
                  </a:lnTo>
                  <a:lnTo>
                    <a:pt x="470" y="36"/>
                  </a:lnTo>
                  <a:lnTo>
                    <a:pt x="490" y="35"/>
                  </a:lnTo>
                  <a:lnTo>
                    <a:pt x="495" y="30"/>
                  </a:lnTo>
                  <a:lnTo>
                    <a:pt x="495" y="25"/>
                  </a:lnTo>
                  <a:lnTo>
                    <a:pt x="494" y="22"/>
                  </a:lnTo>
                  <a:lnTo>
                    <a:pt x="491" y="21"/>
                  </a:lnTo>
                  <a:lnTo>
                    <a:pt x="479" y="21"/>
                  </a:lnTo>
                  <a:lnTo>
                    <a:pt x="477" y="20"/>
                  </a:lnTo>
                  <a:lnTo>
                    <a:pt x="479" y="18"/>
                  </a:lnTo>
                  <a:lnTo>
                    <a:pt x="488" y="17"/>
                  </a:lnTo>
                  <a:lnTo>
                    <a:pt x="497" y="13"/>
                  </a:lnTo>
                  <a:lnTo>
                    <a:pt x="505" y="8"/>
                  </a:lnTo>
                  <a:lnTo>
                    <a:pt x="513" y="7"/>
                  </a:lnTo>
                  <a:lnTo>
                    <a:pt x="514" y="7"/>
                  </a:lnTo>
                  <a:lnTo>
                    <a:pt x="518" y="17"/>
                  </a:lnTo>
                  <a:lnTo>
                    <a:pt x="521" y="22"/>
                  </a:lnTo>
                  <a:lnTo>
                    <a:pt x="523" y="27"/>
                  </a:lnTo>
                  <a:lnTo>
                    <a:pt x="523" y="50"/>
                  </a:lnTo>
                  <a:lnTo>
                    <a:pt x="520" y="63"/>
                  </a:lnTo>
                  <a:lnTo>
                    <a:pt x="517" y="67"/>
                  </a:lnTo>
                  <a:lnTo>
                    <a:pt x="515" y="68"/>
                  </a:lnTo>
                  <a:lnTo>
                    <a:pt x="491" y="73"/>
                  </a:lnTo>
                  <a:lnTo>
                    <a:pt x="489" y="72"/>
                  </a:lnTo>
                  <a:lnTo>
                    <a:pt x="482" y="63"/>
                  </a:lnTo>
                  <a:lnTo>
                    <a:pt x="482" y="61"/>
                  </a:lnTo>
                  <a:lnTo>
                    <a:pt x="485" y="53"/>
                  </a:lnTo>
                  <a:lnTo>
                    <a:pt x="477" y="44"/>
                  </a:lnTo>
                  <a:lnTo>
                    <a:pt x="470" y="41"/>
                  </a:lnTo>
                  <a:lnTo>
                    <a:pt x="459" y="42"/>
                  </a:lnTo>
                  <a:lnTo>
                    <a:pt x="452" y="45"/>
                  </a:lnTo>
                  <a:lnTo>
                    <a:pt x="450" y="49"/>
                  </a:lnTo>
                  <a:lnTo>
                    <a:pt x="447" y="51"/>
                  </a:lnTo>
                  <a:lnTo>
                    <a:pt x="441" y="53"/>
                  </a:lnTo>
                  <a:lnTo>
                    <a:pt x="440" y="54"/>
                  </a:lnTo>
                  <a:lnTo>
                    <a:pt x="436" y="61"/>
                  </a:lnTo>
                  <a:lnTo>
                    <a:pt x="436" y="64"/>
                  </a:lnTo>
                  <a:lnTo>
                    <a:pt x="438" y="65"/>
                  </a:lnTo>
                  <a:lnTo>
                    <a:pt x="448" y="69"/>
                  </a:lnTo>
                  <a:lnTo>
                    <a:pt x="459" y="77"/>
                  </a:lnTo>
                  <a:lnTo>
                    <a:pt x="472" y="80"/>
                  </a:lnTo>
                  <a:lnTo>
                    <a:pt x="478" y="78"/>
                  </a:lnTo>
                  <a:lnTo>
                    <a:pt x="479" y="82"/>
                  </a:lnTo>
                  <a:lnTo>
                    <a:pt x="473" y="86"/>
                  </a:lnTo>
                  <a:lnTo>
                    <a:pt x="461" y="91"/>
                  </a:lnTo>
                  <a:lnTo>
                    <a:pt x="454" y="92"/>
                  </a:lnTo>
                  <a:lnTo>
                    <a:pt x="448" y="95"/>
                  </a:lnTo>
                  <a:lnTo>
                    <a:pt x="441" y="101"/>
                  </a:lnTo>
                  <a:lnTo>
                    <a:pt x="435" y="107"/>
                  </a:lnTo>
                  <a:lnTo>
                    <a:pt x="429" y="120"/>
                  </a:lnTo>
                  <a:lnTo>
                    <a:pt x="421" y="129"/>
                  </a:lnTo>
                  <a:lnTo>
                    <a:pt x="417" y="137"/>
                  </a:lnTo>
                  <a:lnTo>
                    <a:pt x="416" y="142"/>
                  </a:lnTo>
                  <a:lnTo>
                    <a:pt x="418" y="151"/>
                  </a:lnTo>
                  <a:lnTo>
                    <a:pt x="420" y="155"/>
                  </a:lnTo>
                  <a:lnTo>
                    <a:pt x="421" y="163"/>
                  </a:lnTo>
                  <a:lnTo>
                    <a:pt x="424" y="162"/>
                  </a:lnTo>
                  <a:lnTo>
                    <a:pt x="423" y="174"/>
                  </a:lnTo>
                  <a:lnTo>
                    <a:pt x="419" y="176"/>
                  </a:lnTo>
                  <a:lnTo>
                    <a:pt x="418" y="181"/>
                  </a:lnTo>
                  <a:lnTo>
                    <a:pt x="422" y="191"/>
                  </a:lnTo>
                  <a:lnTo>
                    <a:pt x="416" y="201"/>
                  </a:lnTo>
                  <a:lnTo>
                    <a:pt x="413" y="209"/>
                  </a:lnTo>
                  <a:lnTo>
                    <a:pt x="400" y="217"/>
                  </a:lnTo>
                  <a:lnTo>
                    <a:pt x="398" y="220"/>
                  </a:lnTo>
                  <a:lnTo>
                    <a:pt x="395" y="226"/>
                  </a:lnTo>
                  <a:lnTo>
                    <a:pt x="393" y="231"/>
                  </a:lnTo>
                  <a:lnTo>
                    <a:pt x="393" y="236"/>
                  </a:lnTo>
                  <a:lnTo>
                    <a:pt x="404" y="241"/>
                  </a:lnTo>
                  <a:lnTo>
                    <a:pt x="399" y="251"/>
                  </a:lnTo>
                  <a:lnTo>
                    <a:pt x="395" y="253"/>
                  </a:lnTo>
                  <a:lnTo>
                    <a:pt x="391" y="251"/>
                  </a:lnTo>
                  <a:lnTo>
                    <a:pt x="385" y="248"/>
                  </a:lnTo>
                  <a:lnTo>
                    <a:pt x="369" y="247"/>
                  </a:lnTo>
                  <a:lnTo>
                    <a:pt x="364" y="248"/>
                  </a:lnTo>
                  <a:lnTo>
                    <a:pt x="344" y="257"/>
                  </a:lnTo>
                  <a:lnTo>
                    <a:pt x="341" y="263"/>
                  </a:lnTo>
                  <a:lnTo>
                    <a:pt x="333" y="267"/>
                  </a:lnTo>
                  <a:lnTo>
                    <a:pt x="323" y="268"/>
                  </a:lnTo>
                  <a:lnTo>
                    <a:pt x="317" y="272"/>
                  </a:lnTo>
                  <a:lnTo>
                    <a:pt x="315" y="274"/>
                  </a:lnTo>
                  <a:lnTo>
                    <a:pt x="303" y="295"/>
                  </a:lnTo>
                  <a:lnTo>
                    <a:pt x="296" y="302"/>
                  </a:lnTo>
                  <a:lnTo>
                    <a:pt x="294" y="304"/>
                  </a:lnTo>
                  <a:lnTo>
                    <a:pt x="292" y="319"/>
                  </a:lnTo>
                  <a:lnTo>
                    <a:pt x="282" y="331"/>
                  </a:lnTo>
                  <a:lnTo>
                    <a:pt x="279" y="336"/>
                  </a:lnTo>
                  <a:lnTo>
                    <a:pt x="279" y="336"/>
                  </a:lnTo>
                  <a:lnTo>
                    <a:pt x="30" y="336"/>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8" name="Freeform 23">
              <a:extLst>
                <a:ext uri="{FF2B5EF4-FFF2-40B4-BE49-F238E27FC236}">
                  <a16:creationId xmlns:a16="http://schemas.microsoft.com/office/drawing/2014/main" id="{2EC46D23-266C-4994-85BE-CDD83E5579E0}"/>
                </a:ext>
              </a:extLst>
            </p:cNvPr>
            <p:cNvSpPr>
              <a:spLocks/>
            </p:cNvSpPr>
            <p:nvPr/>
          </p:nvSpPr>
          <p:spPr bwMode="auto">
            <a:xfrm>
              <a:off x="4234015" y="3214688"/>
              <a:ext cx="585788" cy="950120"/>
            </a:xfrm>
            <a:custGeom>
              <a:avLst/>
              <a:gdLst>
                <a:gd name="T0" fmla="*/ 42 w 246"/>
                <a:gd name="T1" fmla="*/ 326 h 399"/>
                <a:gd name="T2" fmla="*/ 47 w 246"/>
                <a:gd name="T3" fmla="*/ 253 h 399"/>
                <a:gd name="T4" fmla="*/ 55 w 246"/>
                <a:gd name="T5" fmla="*/ 221 h 399"/>
                <a:gd name="T6" fmla="*/ 50 w 246"/>
                <a:gd name="T7" fmla="*/ 202 h 399"/>
                <a:gd name="T8" fmla="*/ 35 w 246"/>
                <a:gd name="T9" fmla="*/ 204 h 399"/>
                <a:gd name="T10" fmla="*/ 28 w 246"/>
                <a:gd name="T11" fmla="*/ 186 h 399"/>
                <a:gd name="T12" fmla="*/ 0 w 246"/>
                <a:gd name="T13" fmla="*/ 173 h 399"/>
                <a:gd name="T14" fmla="*/ 0 w 246"/>
                <a:gd name="T15" fmla="*/ 115 h 399"/>
                <a:gd name="T16" fmla="*/ 17 w 246"/>
                <a:gd name="T17" fmla="*/ 66 h 399"/>
                <a:gd name="T18" fmla="*/ 38 w 246"/>
                <a:gd name="T19" fmla="*/ 45 h 399"/>
                <a:gd name="T20" fmla="*/ 39 w 246"/>
                <a:gd name="T21" fmla="*/ 44 h 399"/>
                <a:gd name="T22" fmla="*/ 49 w 246"/>
                <a:gd name="T23" fmla="*/ 11 h 399"/>
                <a:gd name="T24" fmla="*/ 54 w 246"/>
                <a:gd name="T25" fmla="*/ 10 h 399"/>
                <a:gd name="T26" fmla="*/ 105 w 246"/>
                <a:gd name="T27" fmla="*/ 4 h 399"/>
                <a:gd name="T28" fmla="*/ 107 w 246"/>
                <a:gd name="T29" fmla="*/ 10 h 399"/>
                <a:gd name="T30" fmla="*/ 125 w 246"/>
                <a:gd name="T31" fmla="*/ 17 h 399"/>
                <a:gd name="T32" fmla="*/ 138 w 246"/>
                <a:gd name="T33" fmla="*/ 17 h 399"/>
                <a:gd name="T34" fmla="*/ 144 w 246"/>
                <a:gd name="T35" fmla="*/ 21 h 399"/>
                <a:gd name="T36" fmla="*/ 157 w 246"/>
                <a:gd name="T37" fmla="*/ 25 h 399"/>
                <a:gd name="T38" fmla="*/ 224 w 246"/>
                <a:gd name="T39" fmla="*/ 51 h 399"/>
                <a:gd name="T40" fmla="*/ 221 w 246"/>
                <a:gd name="T41" fmla="*/ 72 h 399"/>
                <a:gd name="T42" fmla="*/ 218 w 246"/>
                <a:gd name="T43" fmla="*/ 80 h 399"/>
                <a:gd name="T44" fmla="*/ 239 w 246"/>
                <a:gd name="T45" fmla="*/ 92 h 399"/>
                <a:gd name="T46" fmla="*/ 214 w 246"/>
                <a:gd name="T47" fmla="*/ 162 h 399"/>
                <a:gd name="T48" fmla="*/ 216 w 246"/>
                <a:gd name="T49" fmla="*/ 192 h 399"/>
                <a:gd name="T50" fmla="*/ 225 w 246"/>
                <a:gd name="T51" fmla="*/ 199 h 399"/>
                <a:gd name="T52" fmla="*/ 235 w 246"/>
                <a:gd name="T53" fmla="*/ 214 h 399"/>
                <a:gd name="T54" fmla="*/ 245 w 246"/>
                <a:gd name="T55" fmla="*/ 239 h 399"/>
                <a:gd name="T56" fmla="*/ 244 w 246"/>
                <a:gd name="T57" fmla="*/ 252 h 399"/>
                <a:gd name="T58" fmla="*/ 238 w 246"/>
                <a:gd name="T59" fmla="*/ 259 h 399"/>
                <a:gd name="T60" fmla="*/ 233 w 246"/>
                <a:gd name="T61" fmla="*/ 263 h 399"/>
                <a:gd name="T62" fmla="*/ 178 w 246"/>
                <a:gd name="T63" fmla="*/ 354 h 399"/>
                <a:gd name="T64" fmla="*/ 145 w 246"/>
                <a:gd name="T65" fmla="*/ 399 h 399"/>
                <a:gd name="T66" fmla="*/ 42 w 246"/>
                <a:gd name="T67" fmla="*/ 39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6" h="399">
                  <a:moveTo>
                    <a:pt x="42" y="399"/>
                  </a:moveTo>
                  <a:lnTo>
                    <a:pt x="42" y="326"/>
                  </a:lnTo>
                  <a:lnTo>
                    <a:pt x="39" y="268"/>
                  </a:lnTo>
                  <a:lnTo>
                    <a:pt x="47" y="253"/>
                  </a:lnTo>
                  <a:lnTo>
                    <a:pt x="54" y="226"/>
                  </a:lnTo>
                  <a:lnTo>
                    <a:pt x="55" y="221"/>
                  </a:lnTo>
                  <a:lnTo>
                    <a:pt x="52" y="203"/>
                  </a:lnTo>
                  <a:lnTo>
                    <a:pt x="50" y="202"/>
                  </a:lnTo>
                  <a:lnTo>
                    <a:pt x="43" y="204"/>
                  </a:lnTo>
                  <a:lnTo>
                    <a:pt x="35" y="204"/>
                  </a:lnTo>
                  <a:lnTo>
                    <a:pt x="32" y="190"/>
                  </a:lnTo>
                  <a:lnTo>
                    <a:pt x="28" y="186"/>
                  </a:lnTo>
                  <a:lnTo>
                    <a:pt x="8" y="174"/>
                  </a:lnTo>
                  <a:lnTo>
                    <a:pt x="0" y="173"/>
                  </a:lnTo>
                  <a:lnTo>
                    <a:pt x="0" y="173"/>
                  </a:lnTo>
                  <a:lnTo>
                    <a:pt x="0" y="115"/>
                  </a:lnTo>
                  <a:lnTo>
                    <a:pt x="15" y="68"/>
                  </a:lnTo>
                  <a:lnTo>
                    <a:pt x="17" y="66"/>
                  </a:lnTo>
                  <a:lnTo>
                    <a:pt x="22" y="50"/>
                  </a:lnTo>
                  <a:lnTo>
                    <a:pt x="38" y="45"/>
                  </a:lnTo>
                  <a:lnTo>
                    <a:pt x="39" y="44"/>
                  </a:lnTo>
                  <a:lnTo>
                    <a:pt x="39" y="44"/>
                  </a:lnTo>
                  <a:lnTo>
                    <a:pt x="51" y="31"/>
                  </a:lnTo>
                  <a:lnTo>
                    <a:pt x="49" y="11"/>
                  </a:lnTo>
                  <a:lnTo>
                    <a:pt x="54" y="10"/>
                  </a:lnTo>
                  <a:lnTo>
                    <a:pt x="54" y="10"/>
                  </a:lnTo>
                  <a:lnTo>
                    <a:pt x="91" y="0"/>
                  </a:lnTo>
                  <a:lnTo>
                    <a:pt x="105" y="4"/>
                  </a:lnTo>
                  <a:lnTo>
                    <a:pt x="105" y="7"/>
                  </a:lnTo>
                  <a:lnTo>
                    <a:pt x="107" y="10"/>
                  </a:lnTo>
                  <a:lnTo>
                    <a:pt x="119" y="16"/>
                  </a:lnTo>
                  <a:lnTo>
                    <a:pt x="125" y="17"/>
                  </a:lnTo>
                  <a:lnTo>
                    <a:pt x="132" y="15"/>
                  </a:lnTo>
                  <a:lnTo>
                    <a:pt x="138" y="17"/>
                  </a:lnTo>
                  <a:lnTo>
                    <a:pt x="141" y="18"/>
                  </a:lnTo>
                  <a:lnTo>
                    <a:pt x="144" y="21"/>
                  </a:lnTo>
                  <a:lnTo>
                    <a:pt x="145" y="25"/>
                  </a:lnTo>
                  <a:lnTo>
                    <a:pt x="157" y="25"/>
                  </a:lnTo>
                  <a:lnTo>
                    <a:pt x="213" y="25"/>
                  </a:lnTo>
                  <a:lnTo>
                    <a:pt x="224" y="51"/>
                  </a:lnTo>
                  <a:lnTo>
                    <a:pt x="224" y="51"/>
                  </a:lnTo>
                  <a:lnTo>
                    <a:pt x="221" y="72"/>
                  </a:lnTo>
                  <a:lnTo>
                    <a:pt x="218" y="72"/>
                  </a:lnTo>
                  <a:lnTo>
                    <a:pt x="218" y="80"/>
                  </a:lnTo>
                  <a:lnTo>
                    <a:pt x="229" y="88"/>
                  </a:lnTo>
                  <a:lnTo>
                    <a:pt x="239" y="92"/>
                  </a:lnTo>
                  <a:lnTo>
                    <a:pt x="221" y="156"/>
                  </a:lnTo>
                  <a:lnTo>
                    <a:pt x="214" y="162"/>
                  </a:lnTo>
                  <a:lnTo>
                    <a:pt x="216" y="176"/>
                  </a:lnTo>
                  <a:lnTo>
                    <a:pt x="216" y="192"/>
                  </a:lnTo>
                  <a:lnTo>
                    <a:pt x="221" y="197"/>
                  </a:lnTo>
                  <a:lnTo>
                    <a:pt x="225" y="199"/>
                  </a:lnTo>
                  <a:lnTo>
                    <a:pt x="227" y="207"/>
                  </a:lnTo>
                  <a:lnTo>
                    <a:pt x="235" y="214"/>
                  </a:lnTo>
                  <a:lnTo>
                    <a:pt x="240" y="230"/>
                  </a:lnTo>
                  <a:lnTo>
                    <a:pt x="245" y="239"/>
                  </a:lnTo>
                  <a:lnTo>
                    <a:pt x="246" y="241"/>
                  </a:lnTo>
                  <a:lnTo>
                    <a:pt x="244" y="252"/>
                  </a:lnTo>
                  <a:lnTo>
                    <a:pt x="241" y="257"/>
                  </a:lnTo>
                  <a:lnTo>
                    <a:pt x="238" y="259"/>
                  </a:lnTo>
                  <a:lnTo>
                    <a:pt x="236" y="259"/>
                  </a:lnTo>
                  <a:lnTo>
                    <a:pt x="233" y="263"/>
                  </a:lnTo>
                  <a:lnTo>
                    <a:pt x="178" y="354"/>
                  </a:lnTo>
                  <a:lnTo>
                    <a:pt x="178" y="354"/>
                  </a:lnTo>
                  <a:lnTo>
                    <a:pt x="145" y="354"/>
                  </a:lnTo>
                  <a:lnTo>
                    <a:pt x="145" y="399"/>
                  </a:lnTo>
                  <a:lnTo>
                    <a:pt x="145" y="399"/>
                  </a:lnTo>
                  <a:lnTo>
                    <a:pt x="42" y="399"/>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9" name="Freeform 24">
              <a:extLst>
                <a:ext uri="{FF2B5EF4-FFF2-40B4-BE49-F238E27FC236}">
                  <a16:creationId xmlns:a16="http://schemas.microsoft.com/office/drawing/2014/main" id="{3233CFAB-D9B2-4200-A5E5-86E73111E981}"/>
                </a:ext>
              </a:extLst>
            </p:cNvPr>
            <p:cNvSpPr>
              <a:spLocks/>
            </p:cNvSpPr>
            <p:nvPr/>
          </p:nvSpPr>
          <p:spPr bwMode="auto">
            <a:xfrm>
              <a:off x="3536309" y="3640931"/>
              <a:ext cx="588170" cy="983457"/>
            </a:xfrm>
            <a:custGeom>
              <a:avLst/>
              <a:gdLst>
                <a:gd name="T0" fmla="*/ 9 w 247"/>
                <a:gd name="T1" fmla="*/ 286 h 413"/>
                <a:gd name="T2" fmla="*/ 9 w 247"/>
                <a:gd name="T3" fmla="*/ 267 h 413"/>
                <a:gd name="T4" fmla="*/ 9 w 247"/>
                <a:gd name="T5" fmla="*/ 247 h 413"/>
                <a:gd name="T6" fmla="*/ 1 w 247"/>
                <a:gd name="T7" fmla="*/ 236 h 413"/>
                <a:gd name="T8" fmla="*/ 12 w 247"/>
                <a:gd name="T9" fmla="*/ 231 h 413"/>
                <a:gd name="T10" fmla="*/ 25 w 247"/>
                <a:gd name="T11" fmla="*/ 185 h 413"/>
                <a:gd name="T12" fmla="*/ 35 w 247"/>
                <a:gd name="T13" fmla="*/ 167 h 413"/>
                <a:gd name="T14" fmla="*/ 40 w 247"/>
                <a:gd name="T15" fmla="*/ 130 h 413"/>
                <a:gd name="T16" fmla="*/ 47 w 247"/>
                <a:gd name="T17" fmla="*/ 95 h 413"/>
                <a:gd name="T18" fmla="*/ 36 w 247"/>
                <a:gd name="T19" fmla="*/ 96 h 413"/>
                <a:gd name="T20" fmla="*/ 29 w 247"/>
                <a:gd name="T21" fmla="*/ 80 h 413"/>
                <a:gd name="T22" fmla="*/ 35 w 247"/>
                <a:gd name="T23" fmla="*/ 65 h 413"/>
                <a:gd name="T24" fmla="*/ 24 w 247"/>
                <a:gd name="T25" fmla="*/ 47 h 413"/>
                <a:gd name="T26" fmla="*/ 20 w 247"/>
                <a:gd name="T27" fmla="*/ 24 h 413"/>
                <a:gd name="T28" fmla="*/ 45 w 247"/>
                <a:gd name="T29" fmla="*/ 21 h 413"/>
                <a:gd name="T30" fmla="*/ 56 w 247"/>
                <a:gd name="T31" fmla="*/ 13 h 413"/>
                <a:gd name="T32" fmla="*/ 71 w 247"/>
                <a:gd name="T33" fmla="*/ 6 h 413"/>
                <a:gd name="T34" fmla="*/ 87 w 247"/>
                <a:gd name="T35" fmla="*/ 1 h 413"/>
                <a:gd name="T36" fmla="*/ 99 w 247"/>
                <a:gd name="T37" fmla="*/ 8 h 413"/>
                <a:gd name="T38" fmla="*/ 122 w 247"/>
                <a:gd name="T39" fmla="*/ 16 h 413"/>
                <a:gd name="T40" fmla="*/ 128 w 247"/>
                <a:gd name="T41" fmla="*/ 9 h 413"/>
                <a:gd name="T42" fmla="*/ 143 w 247"/>
                <a:gd name="T43" fmla="*/ 10 h 413"/>
                <a:gd name="T44" fmla="*/ 160 w 247"/>
                <a:gd name="T45" fmla="*/ 14 h 413"/>
                <a:gd name="T46" fmla="*/ 183 w 247"/>
                <a:gd name="T47" fmla="*/ 20 h 413"/>
                <a:gd name="T48" fmla="*/ 196 w 247"/>
                <a:gd name="T49" fmla="*/ 30 h 413"/>
                <a:gd name="T50" fmla="*/ 202 w 247"/>
                <a:gd name="T51" fmla="*/ 51 h 413"/>
                <a:gd name="T52" fmla="*/ 205 w 247"/>
                <a:gd name="T53" fmla="*/ 73 h 413"/>
                <a:gd name="T54" fmla="*/ 208 w 247"/>
                <a:gd name="T55" fmla="*/ 105 h 413"/>
                <a:gd name="T56" fmla="*/ 222 w 247"/>
                <a:gd name="T57" fmla="*/ 135 h 413"/>
                <a:gd name="T58" fmla="*/ 233 w 247"/>
                <a:gd name="T59" fmla="*/ 153 h 413"/>
                <a:gd name="T60" fmla="*/ 229 w 247"/>
                <a:gd name="T61" fmla="*/ 175 h 413"/>
                <a:gd name="T62" fmla="*/ 245 w 247"/>
                <a:gd name="T63" fmla="*/ 215 h 413"/>
                <a:gd name="T64" fmla="*/ 246 w 247"/>
                <a:gd name="T65" fmla="*/ 258 h 413"/>
                <a:gd name="T66" fmla="*/ 241 w 247"/>
                <a:gd name="T67" fmla="*/ 294 h 413"/>
                <a:gd name="T68" fmla="*/ 141 w 247"/>
                <a:gd name="T69" fmla="*/ 306 h 413"/>
                <a:gd name="T70" fmla="*/ 136 w 247"/>
                <a:gd name="T71" fmla="*/ 412 h 413"/>
                <a:gd name="T72" fmla="*/ 103 w 247"/>
                <a:gd name="T73" fmla="*/ 399 h 413"/>
                <a:gd name="T74" fmla="*/ 92 w 247"/>
                <a:gd name="T75" fmla="*/ 390 h 413"/>
                <a:gd name="T76" fmla="*/ 71 w 247"/>
                <a:gd name="T77" fmla="*/ 382 h 413"/>
                <a:gd name="T78" fmla="*/ 56 w 247"/>
                <a:gd name="T79" fmla="*/ 381 h 413"/>
                <a:gd name="T80" fmla="*/ 48 w 247"/>
                <a:gd name="T81" fmla="*/ 363 h 413"/>
                <a:gd name="T82" fmla="*/ 38 w 247"/>
                <a:gd name="T83" fmla="*/ 348 h 413"/>
                <a:gd name="T84" fmla="*/ 21 w 247"/>
                <a:gd name="T85" fmla="*/ 332 h 413"/>
                <a:gd name="T86" fmla="*/ 13 w 247"/>
                <a:gd name="T87" fmla="*/ 323 h 413"/>
                <a:gd name="T88" fmla="*/ 12 w 247"/>
                <a:gd name="T89" fmla="*/ 314 h 413"/>
                <a:gd name="T90" fmla="*/ 9 w 247"/>
                <a:gd name="T91" fmla="*/ 3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 h="413">
                  <a:moveTo>
                    <a:pt x="9" y="304"/>
                  </a:moveTo>
                  <a:lnTo>
                    <a:pt x="10" y="300"/>
                  </a:lnTo>
                  <a:lnTo>
                    <a:pt x="9" y="286"/>
                  </a:lnTo>
                  <a:lnTo>
                    <a:pt x="12" y="281"/>
                  </a:lnTo>
                  <a:lnTo>
                    <a:pt x="13" y="280"/>
                  </a:lnTo>
                  <a:lnTo>
                    <a:pt x="9" y="267"/>
                  </a:lnTo>
                  <a:lnTo>
                    <a:pt x="10" y="266"/>
                  </a:lnTo>
                  <a:lnTo>
                    <a:pt x="10" y="258"/>
                  </a:lnTo>
                  <a:lnTo>
                    <a:pt x="9" y="247"/>
                  </a:lnTo>
                  <a:lnTo>
                    <a:pt x="1" y="242"/>
                  </a:lnTo>
                  <a:lnTo>
                    <a:pt x="0" y="238"/>
                  </a:lnTo>
                  <a:lnTo>
                    <a:pt x="1" y="236"/>
                  </a:lnTo>
                  <a:lnTo>
                    <a:pt x="7" y="235"/>
                  </a:lnTo>
                  <a:lnTo>
                    <a:pt x="11" y="232"/>
                  </a:lnTo>
                  <a:lnTo>
                    <a:pt x="12" y="231"/>
                  </a:lnTo>
                  <a:lnTo>
                    <a:pt x="12" y="220"/>
                  </a:lnTo>
                  <a:lnTo>
                    <a:pt x="20" y="195"/>
                  </a:lnTo>
                  <a:lnTo>
                    <a:pt x="25" y="185"/>
                  </a:lnTo>
                  <a:lnTo>
                    <a:pt x="32" y="176"/>
                  </a:lnTo>
                  <a:lnTo>
                    <a:pt x="32" y="168"/>
                  </a:lnTo>
                  <a:lnTo>
                    <a:pt x="35" y="167"/>
                  </a:lnTo>
                  <a:lnTo>
                    <a:pt x="41" y="167"/>
                  </a:lnTo>
                  <a:lnTo>
                    <a:pt x="46" y="164"/>
                  </a:lnTo>
                  <a:lnTo>
                    <a:pt x="40" y="130"/>
                  </a:lnTo>
                  <a:lnTo>
                    <a:pt x="43" y="114"/>
                  </a:lnTo>
                  <a:lnTo>
                    <a:pt x="48" y="102"/>
                  </a:lnTo>
                  <a:lnTo>
                    <a:pt x="47" y="95"/>
                  </a:lnTo>
                  <a:lnTo>
                    <a:pt x="41" y="92"/>
                  </a:lnTo>
                  <a:lnTo>
                    <a:pt x="39" y="92"/>
                  </a:lnTo>
                  <a:lnTo>
                    <a:pt x="36" y="96"/>
                  </a:lnTo>
                  <a:lnTo>
                    <a:pt x="35" y="96"/>
                  </a:lnTo>
                  <a:lnTo>
                    <a:pt x="29" y="87"/>
                  </a:lnTo>
                  <a:lnTo>
                    <a:pt x="29" y="80"/>
                  </a:lnTo>
                  <a:lnTo>
                    <a:pt x="28" y="78"/>
                  </a:lnTo>
                  <a:lnTo>
                    <a:pt x="33" y="70"/>
                  </a:lnTo>
                  <a:lnTo>
                    <a:pt x="35" y="65"/>
                  </a:lnTo>
                  <a:lnTo>
                    <a:pt x="32" y="64"/>
                  </a:lnTo>
                  <a:lnTo>
                    <a:pt x="26" y="57"/>
                  </a:lnTo>
                  <a:lnTo>
                    <a:pt x="24" y="47"/>
                  </a:lnTo>
                  <a:lnTo>
                    <a:pt x="26" y="38"/>
                  </a:lnTo>
                  <a:lnTo>
                    <a:pt x="20" y="24"/>
                  </a:lnTo>
                  <a:lnTo>
                    <a:pt x="20" y="24"/>
                  </a:lnTo>
                  <a:lnTo>
                    <a:pt x="25" y="23"/>
                  </a:lnTo>
                  <a:lnTo>
                    <a:pt x="36" y="24"/>
                  </a:lnTo>
                  <a:lnTo>
                    <a:pt x="45" y="21"/>
                  </a:lnTo>
                  <a:lnTo>
                    <a:pt x="54" y="20"/>
                  </a:lnTo>
                  <a:lnTo>
                    <a:pt x="56" y="19"/>
                  </a:lnTo>
                  <a:lnTo>
                    <a:pt x="56" y="13"/>
                  </a:lnTo>
                  <a:lnTo>
                    <a:pt x="58" y="11"/>
                  </a:lnTo>
                  <a:lnTo>
                    <a:pt x="68" y="6"/>
                  </a:lnTo>
                  <a:lnTo>
                    <a:pt x="71" y="6"/>
                  </a:lnTo>
                  <a:lnTo>
                    <a:pt x="80" y="2"/>
                  </a:lnTo>
                  <a:lnTo>
                    <a:pt x="84" y="0"/>
                  </a:lnTo>
                  <a:lnTo>
                    <a:pt x="87" y="1"/>
                  </a:lnTo>
                  <a:lnTo>
                    <a:pt x="92" y="7"/>
                  </a:lnTo>
                  <a:lnTo>
                    <a:pt x="94" y="9"/>
                  </a:lnTo>
                  <a:lnTo>
                    <a:pt x="99" y="8"/>
                  </a:lnTo>
                  <a:lnTo>
                    <a:pt x="103" y="9"/>
                  </a:lnTo>
                  <a:lnTo>
                    <a:pt x="110" y="13"/>
                  </a:lnTo>
                  <a:lnTo>
                    <a:pt x="122" y="16"/>
                  </a:lnTo>
                  <a:lnTo>
                    <a:pt x="126" y="16"/>
                  </a:lnTo>
                  <a:lnTo>
                    <a:pt x="127" y="14"/>
                  </a:lnTo>
                  <a:lnTo>
                    <a:pt x="128" y="9"/>
                  </a:lnTo>
                  <a:lnTo>
                    <a:pt x="129" y="8"/>
                  </a:lnTo>
                  <a:lnTo>
                    <a:pt x="135" y="10"/>
                  </a:lnTo>
                  <a:lnTo>
                    <a:pt x="143" y="10"/>
                  </a:lnTo>
                  <a:lnTo>
                    <a:pt x="155" y="8"/>
                  </a:lnTo>
                  <a:lnTo>
                    <a:pt x="158" y="10"/>
                  </a:lnTo>
                  <a:lnTo>
                    <a:pt x="160" y="14"/>
                  </a:lnTo>
                  <a:lnTo>
                    <a:pt x="166" y="19"/>
                  </a:lnTo>
                  <a:lnTo>
                    <a:pt x="177" y="21"/>
                  </a:lnTo>
                  <a:lnTo>
                    <a:pt x="183" y="20"/>
                  </a:lnTo>
                  <a:lnTo>
                    <a:pt x="189" y="22"/>
                  </a:lnTo>
                  <a:lnTo>
                    <a:pt x="196" y="30"/>
                  </a:lnTo>
                  <a:lnTo>
                    <a:pt x="196" y="30"/>
                  </a:lnTo>
                  <a:lnTo>
                    <a:pt x="197" y="32"/>
                  </a:lnTo>
                  <a:lnTo>
                    <a:pt x="199" y="37"/>
                  </a:lnTo>
                  <a:lnTo>
                    <a:pt x="202" y="51"/>
                  </a:lnTo>
                  <a:lnTo>
                    <a:pt x="205" y="58"/>
                  </a:lnTo>
                  <a:lnTo>
                    <a:pt x="203" y="69"/>
                  </a:lnTo>
                  <a:lnTo>
                    <a:pt x="205" y="73"/>
                  </a:lnTo>
                  <a:lnTo>
                    <a:pt x="206" y="88"/>
                  </a:lnTo>
                  <a:lnTo>
                    <a:pt x="205" y="90"/>
                  </a:lnTo>
                  <a:lnTo>
                    <a:pt x="208" y="105"/>
                  </a:lnTo>
                  <a:lnTo>
                    <a:pt x="218" y="126"/>
                  </a:lnTo>
                  <a:lnTo>
                    <a:pt x="221" y="133"/>
                  </a:lnTo>
                  <a:lnTo>
                    <a:pt x="222" y="135"/>
                  </a:lnTo>
                  <a:lnTo>
                    <a:pt x="226" y="138"/>
                  </a:lnTo>
                  <a:lnTo>
                    <a:pt x="231" y="147"/>
                  </a:lnTo>
                  <a:lnTo>
                    <a:pt x="233" y="153"/>
                  </a:lnTo>
                  <a:lnTo>
                    <a:pt x="232" y="158"/>
                  </a:lnTo>
                  <a:lnTo>
                    <a:pt x="228" y="164"/>
                  </a:lnTo>
                  <a:lnTo>
                    <a:pt x="229" y="175"/>
                  </a:lnTo>
                  <a:lnTo>
                    <a:pt x="233" y="190"/>
                  </a:lnTo>
                  <a:lnTo>
                    <a:pt x="242" y="206"/>
                  </a:lnTo>
                  <a:lnTo>
                    <a:pt x="245" y="215"/>
                  </a:lnTo>
                  <a:lnTo>
                    <a:pt x="247" y="229"/>
                  </a:lnTo>
                  <a:lnTo>
                    <a:pt x="247" y="246"/>
                  </a:lnTo>
                  <a:lnTo>
                    <a:pt x="246" y="258"/>
                  </a:lnTo>
                  <a:lnTo>
                    <a:pt x="239" y="292"/>
                  </a:lnTo>
                  <a:lnTo>
                    <a:pt x="241" y="294"/>
                  </a:lnTo>
                  <a:lnTo>
                    <a:pt x="241" y="294"/>
                  </a:lnTo>
                  <a:lnTo>
                    <a:pt x="139" y="294"/>
                  </a:lnTo>
                  <a:lnTo>
                    <a:pt x="138" y="306"/>
                  </a:lnTo>
                  <a:lnTo>
                    <a:pt x="141" y="306"/>
                  </a:lnTo>
                  <a:lnTo>
                    <a:pt x="141" y="413"/>
                  </a:lnTo>
                  <a:lnTo>
                    <a:pt x="141" y="413"/>
                  </a:lnTo>
                  <a:lnTo>
                    <a:pt x="136" y="412"/>
                  </a:lnTo>
                  <a:lnTo>
                    <a:pt x="128" y="408"/>
                  </a:lnTo>
                  <a:lnTo>
                    <a:pt x="109" y="398"/>
                  </a:lnTo>
                  <a:lnTo>
                    <a:pt x="103" y="399"/>
                  </a:lnTo>
                  <a:lnTo>
                    <a:pt x="95" y="397"/>
                  </a:lnTo>
                  <a:lnTo>
                    <a:pt x="93" y="395"/>
                  </a:lnTo>
                  <a:lnTo>
                    <a:pt x="92" y="390"/>
                  </a:lnTo>
                  <a:lnTo>
                    <a:pt x="90" y="386"/>
                  </a:lnTo>
                  <a:lnTo>
                    <a:pt x="79" y="381"/>
                  </a:lnTo>
                  <a:lnTo>
                    <a:pt x="71" y="382"/>
                  </a:lnTo>
                  <a:lnTo>
                    <a:pt x="67" y="383"/>
                  </a:lnTo>
                  <a:lnTo>
                    <a:pt x="62" y="382"/>
                  </a:lnTo>
                  <a:lnTo>
                    <a:pt x="56" y="381"/>
                  </a:lnTo>
                  <a:lnTo>
                    <a:pt x="52" y="377"/>
                  </a:lnTo>
                  <a:lnTo>
                    <a:pt x="46" y="369"/>
                  </a:lnTo>
                  <a:lnTo>
                    <a:pt x="48" y="363"/>
                  </a:lnTo>
                  <a:lnTo>
                    <a:pt x="47" y="358"/>
                  </a:lnTo>
                  <a:lnTo>
                    <a:pt x="40" y="353"/>
                  </a:lnTo>
                  <a:lnTo>
                    <a:pt x="38" y="348"/>
                  </a:lnTo>
                  <a:lnTo>
                    <a:pt x="30" y="340"/>
                  </a:lnTo>
                  <a:lnTo>
                    <a:pt x="25" y="338"/>
                  </a:lnTo>
                  <a:lnTo>
                    <a:pt x="21" y="332"/>
                  </a:lnTo>
                  <a:lnTo>
                    <a:pt x="18" y="322"/>
                  </a:lnTo>
                  <a:lnTo>
                    <a:pt x="17" y="321"/>
                  </a:lnTo>
                  <a:lnTo>
                    <a:pt x="13" y="323"/>
                  </a:lnTo>
                  <a:lnTo>
                    <a:pt x="12" y="321"/>
                  </a:lnTo>
                  <a:lnTo>
                    <a:pt x="11" y="315"/>
                  </a:lnTo>
                  <a:lnTo>
                    <a:pt x="12" y="314"/>
                  </a:lnTo>
                  <a:lnTo>
                    <a:pt x="13" y="310"/>
                  </a:lnTo>
                  <a:lnTo>
                    <a:pt x="12" y="307"/>
                  </a:lnTo>
                  <a:lnTo>
                    <a:pt x="9" y="304"/>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0" name="Freeform 25">
              <a:extLst>
                <a:ext uri="{FF2B5EF4-FFF2-40B4-BE49-F238E27FC236}">
                  <a16:creationId xmlns:a16="http://schemas.microsoft.com/office/drawing/2014/main" id="{27EAD06D-9CC7-4E76-B602-3EA0DD44D84A}"/>
                </a:ext>
              </a:extLst>
            </p:cNvPr>
            <p:cNvSpPr>
              <a:spLocks/>
            </p:cNvSpPr>
            <p:nvPr/>
          </p:nvSpPr>
          <p:spPr bwMode="auto">
            <a:xfrm>
              <a:off x="4657877" y="2981326"/>
              <a:ext cx="581025" cy="1076325"/>
            </a:xfrm>
            <a:custGeom>
              <a:avLst/>
              <a:gdLst>
                <a:gd name="T0" fmla="*/ 158 w 244"/>
                <a:gd name="T1" fmla="*/ 372 h 452"/>
                <a:gd name="T2" fmla="*/ 149 w 244"/>
                <a:gd name="T3" fmla="*/ 384 h 452"/>
                <a:gd name="T4" fmla="*/ 145 w 244"/>
                <a:gd name="T5" fmla="*/ 396 h 452"/>
                <a:gd name="T6" fmla="*/ 133 w 244"/>
                <a:gd name="T7" fmla="*/ 392 h 452"/>
                <a:gd name="T8" fmla="*/ 118 w 244"/>
                <a:gd name="T9" fmla="*/ 392 h 452"/>
                <a:gd name="T10" fmla="*/ 117 w 244"/>
                <a:gd name="T11" fmla="*/ 397 h 452"/>
                <a:gd name="T12" fmla="*/ 0 w 244"/>
                <a:gd name="T13" fmla="*/ 452 h 452"/>
                <a:gd name="T14" fmla="*/ 55 w 244"/>
                <a:gd name="T15" fmla="*/ 361 h 452"/>
                <a:gd name="T16" fmla="*/ 60 w 244"/>
                <a:gd name="T17" fmla="*/ 357 h 452"/>
                <a:gd name="T18" fmla="*/ 66 w 244"/>
                <a:gd name="T19" fmla="*/ 350 h 452"/>
                <a:gd name="T20" fmla="*/ 67 w 244"/>
                <a:gd name="T21" fmla="*/ 337 h 452"/>
                <a:gd name="T22" fmla="*/ 57 w 244"/>
                <a:gd name="T23" fmla="*/ 312 h 452"/>
                <a:gd name="T24" fmla="*/ 47 w 244"/>
                <a:gd name="T25" fmla="*/ 297 h 452"/>
                <a:gd name="T26" fmla="*/ 38 w 244"/>
                <a:gd name="T27" fmla="*/ 290 h 452"/>
                <a:gd name="T28" fmla="*/ 36 w 244"/>
                <a:gd name="T29" fmla="*/ 260 h 452"/>
                <a:gd name="T30" fmla="*/ 61 w 244"/>
                <a:gd name="T31" fmla="*/ 190 h 452"/>
                <a:gd name="T32" fmla="*/ 40 w 244"/>
                <a:gd name="T33" fmla="*/ 178 h 452"/>
                <a:gd name="T34" fmla="*/ 43 w 244"/>
                <a:gd name="T35" fmla="*/ 170 h 452"/>
                <a:gd name="T36" fmla="*/ 46 w 244"/>
                <a:gd name="T37" fmla="*/ 149 h 452"/>
                <a:gd name="T38" fmla="*/ 69 w 244"/>
                <a:gd name="T39" fmla="*/ 0 h 452"/>
                <a:gd name="T40" fmla="*/ 244 w 244"/>
                <a:gd name="T41" fmla="*/ 0 h 452"/>
                <a:gd name="T42" fmla="*/ 238 w 244"/>
                <a:gd name="T43" fmla="*/ 9 h 452"/>
                <a:gd name="T44" fmla="*/ 232 w 244"/>
                <a:gd name="T45" fmla="*/ 10 h 452"/>
                <a:gd name="T46" fmla="*/ 231 w 244"/>
                <a:gd name="T47" fmla="*/ 30 h 452"/>
                <a:gd name="T48" fmla="*/ 223 w 244"/>
                <a:gd name="T49" fmla="*/ 71 h 452"/>
                <a:gd name="T50" fmla="*/ 205 w 244"/>
                <a:gd name="T51" fmla="*/ 85 h 452"/>
                <a:gd name="T52" fmla="*/ 198 w 244"/>
                <a:gd name="T53" fmla="*/ 113 h 452"/>
                <a:gd name="T54" fmla="*/ 195 w 244"/>
                <a:gd name="T55" fmla="*/ 131 h 452"/>
                <a:gd name="T56" fmla="*/ 200 w 244"/>
                <a:gd name="T57" fmla="*/ 139 h 452"/>
                <a:gd name="T58" fmla="*/ 195 w 244"/>
                <a:gd name="T59" fmla="*/ 162 h 452"/>
                <a:gd name="T60" fmla="*/ 199 w 244"/>
                <a:gd name="T61" fmla="*/ 169 h 452"/>
                <a:gd name="T62" fmla="*/ 199 w 244"/>
                <a:gd name="T63" fmla="*/ 183 h 452"/>
                <a:gd name="T64" fmla="*/ 175 w 244"/>
                <a:gd name="T65" fmla="*/ 222 h 452"/>
                <a:gd name="T66" fmla="*/ 165 w 244"/>
                <a:gd name="T67" fmla="*/ 238 h 452"/>
                <a:gd name="T68" fmla="*/ 148 w 244"/>
                <a:gd name="T69" fmla="*/ 258 h 452"/>
                <a:gd name="T70" fmla="*/ 136 w 244"/>
                <a:gd name="T71" fmla="*/ 259 h 452"/>
                <a:gd name="T72" fmla="*/ 131 w 244"/>
                <a:gd name="T73" fmla="*/ 291 h 452"/>
                <a:gd name="T74" fmla="*/ 129 w 244"/>
                <a:gd name="T75" fmla="*/ 314 h 452"/>
                <a:gd name="T76" fmla="*/ 131 w 244"/>
                <a:gd name="T77" fmla="*/ 336 h 452"/>
                <a:gd name="T78" fmla="*/ 141 w 244"/>
                <a:gd name="T79" fmla="*/ 359 h 452"/>
                <a:gd name="T80" fmla="*/ 156 w 244"/>
                <a:gd name="T81" fmla="*/ 37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4" h="452">
                  <a:moveTo>
                    <a:pt x="156" y="370"/>
                  </a:moveTo>
                  <a:lnTo>
                    <a:pt x="158" y="372"/>
                  </a:lnTo>
                  <a:lnTo>
                    <a:pt x="157" y="374"/>
                  </a:lnTo>
                  <a:lnTo>
                    <a:pt x="149" y="384"/>
                  </a:lnTo>
                  <a:lnTo>
                    <a:pt x="148" y="390"/>
                  </a:lnTo>
                  <a:lnTo>
                    <a:pt x="145" y="396"/>
                  </a:lnTo>
                  <a:lnTo>
                    <a:pt x="140" y="397"/>
                  </a:lnTo>
                  <a:lnTo>
                    <a:pt x="133" y="392"/>
                  </a:lnTo>
                  <a:lnTo>
                    <a:pt x="122" y="390"/>
                  </a:lnTo>
                  <a:lnTo>
                    <a:pt x="118" y="392"/>
                  </a:lnTo>
                  <a:lnTo>
                    <a:pt x="117" y="395"/>
                  </a:lnTo>
                  <a:lnTo>
                    <a:pt x="117" y="397"/>
                  </a:lnTo>
                  <a:lnTo>
                    <a:pt x="69" y="451"/>
                  </a:lnTo>
                  <a:lnTo>
                    <a:pt x="0" y="452"/>
                  </a:lnTo>
                  <a:lnTo>
                    <a:pt x="0" y="452"/>
                  </a:lnTo>
                  <a:lnTo>
                    <a:pt x="55" y="361"/>
                  </a:lnTo>
                  <a:lnTo>
                    <a:pt x="58" y="357"/>
                  </a:lnTo>
                  <a:lnTo>
                    <a:pt x="60" y="357"/>
                  </a:lnTo>
                  <a:lnTo>
                    <a:pt x="63" y="355"/>
                  </a:lnTo>
                  <a:lnTo>
                    <a:pt x="66" y="350"/>
                  </a:lnTo>
                  <a:lnTo>
                    <a:pt x="68" y="339"/>
                  </a:lnTo>
                  <a:lnTo>
                    <a:pt x="67" y="337"/>
                  </a:lnTo>
                  <a:lnTo>
                    <a:pt x="62" y="328"/>
                  </a:lnTo>
                  <a:lnTo>
                    <a:pt x="57" y="312"/>
                  </a:lnTo>
                  <a:lnTo>
                    <a:pt x="49" y="305"/>
                  </a:lnTo>
                  <a:lnTo>
                    <a:pt x="47" y="297"/>
                  </a:lnTo>
                  <a:lnTo>
                    <a:pt x="43" y="295"/>
                  </a:lnTo>
                  <a:lnTo>
                    <a:pt x="38" y="290"/>
                  </a:lnTo>
                  <a:lnTo>
                    <a:pt x="38" y="274"/>
                  </a:lnTo>
                  <a:lnTo>
                    <a:pt x="36" y="260"/>
                  </a:lnTo>
                  <a:lnTo>
                    <a:pt x="43" y="254"/>
                  </a:lnTo>
                  <a:lnTo>
                    <a:pt x="61" y="190"/>
                  </a:lnTo>
                  <a:lnTo>
                    <a:pt x="51" y="186"/>
                  </a:lnTo>
                  <a:lnTo>
                    <a:pt x="40" y="178"/>
                  </a:lnTo>
                  <a:lnTo>
                    <a:pt x="40" y="170"/>
                  </a:lnTo>
                  <a:lnTo>
                    <a:pt x="43" y="170"/>
                  </a:lnTo>
                  <a:lnTo>
                    <a:pt x="46" y="149"/>
                  </a:lnTo>
                  <a:lnTo>
                    <a:pt x="46" y="149"/>
                  </a:lnTo>
                  <a:lnTo>
                    <a:pt x="69" y="0"/>
                  </a:lnTo>
                  <a:lnTo>
                    <a:pt x="69" y="0"/>
                  </a:lnTo>
                  <a:lnTo>
                    <a:pt x="244" y="0"/>
                  </a:lnTo>
                  <a:lnTo>
                    <a:pt x="244" y="0"/>
                  </a:lnTo>
                  <a:lnTo>
                    <a:pt x="241" y="7"/>
                  </a:lnTo>
                  <a:lnTo>
                    <a:pt x="238" y="9"/>
                  </a:lnTo>
                  <a:lnTo>
                    <a:pt x="235" y="9"/>
                  </a:lnTo>
                  <a:lnTo>
                    <a:pt x="232" y="10"/>
                  </a:lnTo>
                  <a:lnTo>
                    <a:pt x="231" y="12"/>
                  </a:lnTo>
                  <a:lnTo>
                    <a:pt x="231" y="30"/>
                  </a:lnTo>
                  <a:lnTo>
                    <a:pt x="230" y="44"/>
                  </a:lnTo>
                  <a:lnTo>
                    <a:pt x="223" y="71"/>
                  </a:lnTo>
                  <a:lnTo>
                    <a:pt x="212" y="82"/>
                  </a:lnTo>
                  <a:lnTo>
                    <a:pt x="205" y="85"/>
                  </a:lnTo>
                  <a:lnTo>
                    <a:pt x="199" y="98"/>
                  </a:lnTo>
                  <a:lnTo>
                    <a:pt x="198" y="113"/>
                  </a:lnTo>
                  <a:lnTo>
                    <a:pt x="194" y="129"/>
                  </a:lnTo>
                  <a:lnTo>
                    <a:pt x="195" y="131"/>
                  </a:lnTo>
                  <a:lnTo>
                    <a:pt x="200" y="137"/>
                  </a:lnTo>
                  <a:lnTo>
                    <a:pt x="200" y="139"/>
                  </a:lnTo>
                  <a:lnTo>
                    <a:pt x="194" y="157"/>
                  </a:lnTo>
                  <a:lnTo>
                    <a:pt x="195" y="162"/>
                  </a:lnTo>
                  <a:lnTo>
                    <a:pt x="195" y="162"/>
                  </a:lnTo>
                  <a:lnTo>
                    <a:pt x="199" y="169"/>
                  </a:lnTo>
                  <a:lnTo>
                    <a:pt x="199" y="180"/>
                  </a:lnTo>
                  <a:lnTo>
                    <a:pt x="199" y="183"/>
                  </a:lnTo>
                  <a:lnTo>
                    <a:pt x="189" y="200"/>
                  </a:lnTo>
                  <a:lnTo>
                    <a:pt x="175" y="222"/>
                  </a:lnTo>
                  <a:lnTo>
                    <a:pt x="172" y="224"/>
                  </a:lnTo>
                  <a:lnTo>
                    <a:pt x="165" y="238"/>
                  </a:lnTo>
                  <a:lnTo>
                    <a:pt x="153" y="253"/>
                  </a:lnTo>
                  <a:lnTo>
                    <a:pt x="148" y="258"/>
                  </a:lnTo>
                  <a:lnTo>
                    <a:pt x="138" y="259"/>
                  </a:lnTo>
                  <a:lnTo>
                    <a:pt x="136" y="259"/>
                  </a:lnTo>
                  <a:lnTo>
                    <a:pt x="134" y="261"/>
                  </a:lnTo>
                  <a:lnTo>
                    <a:pt x="131" y="291"/>
                  </a:lnTo>
                  <a:lnTo>
                    <a:pt x="133" y="302"/>
                  </a:lnTo>
                  <a:lnTo>
                    <a:pt x="129" y="314"/>
                  </a:lnTo>
                  <a:lnTo>
                    <a:pt x="129" y="323"/>
                  </a:lnTo>
                  <a:lnTo>
                    <a:pt x="131" y="336"/>
                  </a:lnTo>
                  <a:lnTo>
                    <a:pt x="132" y="340"/>
                  </a:lnTo>
                  <a:lnTo>
                    <a:pt x="141" y="359"/>
                  </a:lnTo>
                  <a:lnTo>
                    <a:pt x="153" y="365"/>
                  </a:lnTo>
                  <a:lnTo>
                    <a:pt x="156" y="370"/>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1" name="Freeform 26">
              <a:extLst>
                <a:ext uri="{FF2B5EF4-FFF2-40B4-BE49-F238E27FC236}">
                  <a16:creationId xmlns:a16="http://schemas.microsoft.com/office/drawing/2014/main" id="{6EEF9644-92C2-4EB6-994A-8667A03A2860}"/>
                </a:ext>
              </a:extLst>
            </p:cNvPr>
            <p:cNvSpPr>
              <a:spLocks/>
            </p:cNvSpPr>
            <p:nvPr/>
          </p:nvSpPr>
          <p:spPr bwMode="auto">
            <a:xfrm>
              <a:off x="3533927" y="3048001"/>
              <a:ext cx="559595" cy="664370"/>
            </a:xfrm>
            <a:custGeom>
              <a:avLst/>
              <a:gdLst>
                <a:gd name="T0" fmla="*/ 16 w 235"/>
                <a:gd name="T1" fmla="*/ 271 h 279"/>
                <a:gd name="T2" fmla="*/ 17 w 235"/>
                <a:gd name="T3" fmla="*/ 255 h 279"/>
                <a:gd name="T4" fmla="*/ 21 w 235"/>
                <a:gd name="T5" fmla="*/ 249 h 279"/>
                <a:gd name="T6" fmla="*/ 17 w 235"/>
                <a:gd name="T7" fmla="*/ 243 h 279"/>
                <a:gd name="T8" fmla="*/ 7 w 235"/>
                <a:gd name="T9" fmla="*/ 240 h 279"/>
                <a:gd name="T10" fmla="*/ 1 w 235"/>
                <a:gd name="T11" fmla="*/ 203 h 279"/>
                <a:gd name="T12" fmla="*/ 8 w 235"/>
                <a:gd name="T13" fmla="*/ 187 h 279"/>
                <a:gd name="T14" fmla="*/ 13 w 235"/>
                <a:gd name="T15" fmla="*/ 187 h 279"/>
                <a:gd name="T16" fmla="*/ 18 w 235"/>
                <a:gd name="T17" fmla="*/ 181 h 279"/>
                <a:gd name="T18" fmla="*/ 15 w 235"/>
                <a:gd name="T19" fmla="*/ 176 h 279"/>
                <a:gd name="T20" fmla="*/ 19 w 235"/>
                <a:gd name="T21" fmla="*/ 158 h 279"/>
                <a:gd name="T22" fmla="*/ 27 w 235"/>
                <a:gd name="T23" fmla="*/ 141 h 279"/>
                <a:gd name="T24" fmla="*/ 36 w 235"/>
                <a:gd name="T25" fmla="*/ 138 h 279"/>
                <a:gd name="T26" fmla="*/ 42 w 235"/>
                <a:gd name="T27" fmla="*/ 133 h 279"/>
                <a:gd name="T28" fmla="*/ 46 w 235"/>
                <a:gd name="T29" fmla="*/ 120 h 279"/>
                <a:gd name="T30" fmla="*/ 41 w 235"/>
                <a:gd name="T31" fmla="*/ 104 h 279"/>
                <a:gd name="T32" fmla="*/ 38 w 235"/>
                <a:gd name="T33" fmla="*/ 88 h 279"/>
                <a:gd name="T34" fmla="*/ 34 w 235"/>
                <a:gd name="T35" fmla="*/ 67 h 279"/>
                <a:gd name="T36" fmla="*/ 42 w 235"/>
                <a:gd name="T37" fmla="*/ 50 h 279"/>
                <a:gd name="T38" fmla="*/ 48 w 235"/>
                <a:gd name="T39" fmla="*/ 47 h 279"/>
                <a:gd name="T40" fmla="*/ 53 w 235"/>
                <a:gd name="T41" fmla="*/ 27 h 279"/>
                <a:gd name="T42" fmla="*/ 51 w 235"/>
                <a:gd name="T43" fmla="*/ 19 h 279"/>
                <a:gd name="T44" fmla="*/ 55 w 235"/>
                <a:gd name="T45" fmla="*/ 12 h 279"/>
                <a:gd name="T46" fmla="*/ 56 w 235"/>
                <a:gd name="T47" fmla="*/ 0 h 279"/>
                <a:gd name="T48" fmla="*/ 75 w 235"/>
                <a:gd name="T49" fmla="*/ 5 h 279"/>
                <a:gd name="T50" fmla="*/ 89 w 235"/>
                <a:gd name="T51" fmla="*/ 24 h 279"/>
                <a:gd name="T52" fmla="*/ 103 w 235"/>
                <a:gd name="T53" fmla="*/ 48 h 279"/>
                <a:gd name="T54" fmla="*/ 101 w 235"/>
                <a:gd name="T55" fmla="*/ 54 h 279"/>
                <a:gd name="T56" fmla="*/ 95 w 235"/>
                <a:gd name="T57" fmla="*/ 78 h 279"/>
                <a:gd name="T58" fmla="*/ 97 w 235"/>
                <a:gd name="T59" fmla="*/ 85 h 279"/>
                <a:gd name="T60" fmla="*/ 115 w 235"/>
                <a:gd name="T61" fmla="*/ 83 h 279"/>
                <a:gd name="T62" fmla="*/ 138 w 235"/>
                <a:gd name="T63" fmla="*/ 91 h 279"/>
                <a:gd name="T64" fmla="*/ 157 w 235"/>
                <a:gd name="T65" fmla="*/ 108 h 279"/>
                <a:gd name="T66" fmla="*/ 181 w 235"/>
                <a:gd name="T67" fmla="*/ 128 h 279"/>
                <a:gd name="T68" fmla="*/ 184 w 235"/>
                <a:gd name="T69" fmla="*/ 137 h 279"/>
                <a:gd name="T70" fmla="*/ 202 w 235"/>
                <a:gd name="T71" fmla="*/ 158 h 279"/>
                <a:gd name="T72" fmla="*/ 207 w 235"/>
                <a:gd name="T73" fmla="*/ 162 h 279"/>
                <a:gd name="T74" fmla="*/ 210 w 235"/>
                <a:gd name="T75" fmla="*/ 184 h 279"/>
                <a:gd name="T76" fmla="*/ 211 w 235"/>
                <a:gd name="T77" fmla="*/ 206 h 279"/>
                <a:gd name="T78" fmla="*/ 220 w 235"/>
                <a:gd name="T79" fmla="*/ 223 h 279"/>
                <a:gd name="T80" fmla="*/ 232 w 235"/>
                <a:gd name="T81" fmla="*/ 236 h 279"/>
                <a:gd name="T82" fmla="*/ 235 w 235"/>
                <a:gd name="T83" fmla="*/ 243 h 279"/>
                <a:gd name="T84" fmla="*/ 199 w 235"/>
                <a:gd name="T85" fmla="*/ 241 h 279"/>
                <a:gd name="T86" fmla="*/ 195 w 235"/>
                <a:gd name="T87" fmla="*/ 244 h 279"/>
                <a:gd name="T88" fmla="*/ 195 w 235"/>
                <a:gd name="T89" fmla="*/ 275 h 279"/>
                <a:gd name="T90" fmla="*/ 197 w 235"/>
                <a:gd name="T91" fmla="*/ 279 h 279"/>
                <a:gd name="T92" fmla="*/ 184 w 235"/>
                <a:gd name="T93" fmla="*/ 269 h 279"/>
                <a:gd name="T94" fmla="*/ 167 w 235"/>
                <a:gd name="T95" fmla="*/ 268 h 279"/>
                <a:gd name="T96" fmla="*/ 159 w 235"/>
                <a:gd name="T97" fmla="*/ 259 h 279"/>
                <a:gd name="T98" fmla="*/ 144 w 235"/>
                <a:gd name="T99" fmla="*/ 259 h 279"/>
                <a:gd name="T100" fmla="*/ 130 w 235"/>
                <a:gd name="T101" fmla="*/ 257 h 279"/>
                <a:gd name="T102" fmla="*/ 128 w 235"/>
                <a:gd name="T103" fmla="*/ 263 h 279"/>
                <a:gd name="T104" fmla="*/ 123 w 235"/>
                <a:gd name="T105" fmla="*/ 265 h 279"/>
                <a:gd name="T106" fmla="*/ 104 w 235"/>
                <a:gd name="T107" fmla="*/ 258 h 279"/>
                <a:gd name="T108" fmla="*/ 95 w 235"/>
                <a:gd name="T109" fmla="*/ 258 h 279"/>
                <a:gd name="T110" fmla="*/ 88 w 235"/>
                <a:gd name="T111" fmla="*/ 250 h 279"/>
                <a:gd name="T112" fmla="*/ 81 w 235"/>
                <a:gd name="T113" fmla="*/ 251 h 279"/>
                <a:gd name="T114" fmla="*/ 69 w 235"/>
                <a:gd name="T115" fmla="*/ 255 h 279"/>
                <a:gd name="T116" fmla="*/ 57 w 235"/>
                <a:gd name="T117" fmla="*/ 262 h 279"/>
                <a:gd name="T118" fmla="*/ 55 w 235"/>
                <a:gd name="T119" fmla="*/ 269 h 279"/>
                <a:gd name="T120" fmla="*/ 37 w 235"/>
                <a:gd name="T121" fmla="*/ 273 h 279"/>
                <a:gd name="T122" fmla="*/ 21 w 235"/>
                <a:gd name="T123" fmla="*/ 273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5" h="279">
                  <a:moveTo>
                    <a:pt x="21" y="273"/>
                  </a:moveTo>
                  <a:lnTo>
                    <a:pt x="16" y="271"/>
                  </a:lnTo>
                  <a:lnTo>
                    <a:pt x="14" y="258"/>
                  </a:lnTo>
                  <a:lnTo>
                    <a:pt x="17" y="255"/>
                  </a:lnTo>
                  <a:lnTo>
                    <a:pt x="19" y="255"/>
                  </a:lnTo>
                  <a:lnTo>
                    <a:pt x="21" y="249"/>
                  </a:lnTo>
                  <a:lnTo>
                    <a:pt x="21" y="247"/>
                  </a:lnTo>
                  <a:lnTo>
                    <a:pt x="17" y="243"/>
                  </a:lnTo>
                  <a:lnTo>
                    <a:pt x="10" y="243"/>
                  </a:lnTo>
                  <a:lnTo>
                    <a:pt x="7" y="240"/>
                  </a:lnTo>
                  <a:lnTo>
                    <a:pt x="0" y="220"/>
                  </a:lnTo>
                  <a:lnTo>
                    <a:pt x="1" y="203"/>
                  </a:lnTo>
                  <a:lnTo>
                    <a:pt x="4" y="191"/>
                  </a:lnTo>
                  <a:lnTo>
                    <a:pt x="8" y="187"/>
                  </a:lnTo>
                  <a:lnTo>
                    <a:pt x="9" y="188"/>
                  </a:lnTo>
                  <a:lnTo>
                    <a:pt x="13" y="187"/>
                  </a:lnTo>
                  <a:lnTo>
                    <a:pt x="17" y="183"/>
                  </a:lnTo>
                  <a:lnTo>
                    <a:pt x="18" y="181"/>
                  </a:lnTo>
                  <a:lnTo>
                    <a:pt x="15" y="178"/>
                  </a:lnTo>
                  <a:lnTo>
                    <a:pt x="15" y="176"/>
                  </a:lnTo>
                  <a:lnTo>
                    <a:pt x="16" y="168"/>
                  </a:lnTo>
                  <a:lnTo>
                    <a:pt x="19" y="158"/>
                  </a:lnTo>
                  <a:lnTo>
                    <a:pt x="23" y="150"/>
                  </a:lnTo>
                  <a:lnTo>
                    <a:pt x="27" y="141"/>
                  </a:lnTo>
                  <a:lnTo>
                    <a:pt x="32" y="138"/>
                  </a:lnTo>
                  <a:lnTo>
                    <a:pt x="36" y="138"/>
                  </a:lnTo>
                  <a:lnTo>
                    <a:pt x="39" y="136"/>
                  </a:lnTo>
                  <a:lnTo>
                    <a:pt x="42" y="133"/>
                  </a:lnTo>
                  <a:lnTo>
                    <a:pt x="46" y="123"/>
                  </a:lnTo>
                  <a:lnTo>
                    <a:pt x="46" y="120"/>
                  </a:lnTo>
                  <a:lnTo>
                    <a:pt x="40" y="110"/>
                  </a:lnTo>
                  <a:lnTo>
                    <a:pt x="41" y="104"/>
                  </a:lnTo>
                  <a:lnTo>
                    <a:pt x="41" y="91"/>
                  </a:lnTo>
                  <a:lnTo>
                    <a:pt x="38" y="88"/>
                  </a:lnTo>
                  <a:lnTo>
                    <a:pt x="38" y="80"/>
                  </a:lnTo>
                  <a:lnTo>
                    <a:pt x="34" y="67"/>
                  </a:lnTo>
                  <a:lnTo>
                    <a:pt x="34" y="61"/>
                  </a:lnTo>
                  <a:lnTo>
                    <a:pt x="42" y="50"/>
                  </a:lnTo>
                  <a:lnTo>
                    <a:pt x="46" y="50"/>
                  </a:lnTo>
                  <a:lnTo>
                    <a:pt x="48" y="47"/>
                  </a:lnTo>
                  <a:lnTo>
                    <a:pt x="49" y="42"/>
                  </a:lnTo>
                  <a:lnTo>
                    <a:pt x="53" y="27"/>
                  </a:lnTo>
                  <a:lnTo>
                    <a:pt x="51" y="21"/>
                  </a:lnTo>
                  <a:lnTo>
                    <a:pt x="51" y="19"/>
                  </a:lnTo>
                  <a:lnTo>
                    <a:pt x="54" y="13"/>
                  </a:lnTo>
                  <a:lnTo>
                    <a:pt x="55" y="12"/>
                  </a:lnTo>
                  <a:lnTo>
                    <a:pt x="56" y="0"/>
                  </a:lnTo>
                  <a:lnTo>
                    <a:pt x="56" y="0"/>
                  </a:lnTo>
                  <a:lnTo>
                    <a:pt x="69" y="4"/>
                  </a:lnTo>
                  <a:lnTo>
                    <a:pt x="75" y="5"/>
                  </a:lnTo>
                  <a:lnTo>
                    <a:pt x="86" y="15"/>
                  </a:lnTo>
                  <a:lnTo>
                    <a:pt x="89" y="24"/>
                  </a:lnTo>
                  <a:lnTo>
                    <a:pt x="101" y="36"/>
                  </a:lnTo>
                  <a:lnTo>
                    <a:pt x="103" y="48"/>
                  </a:lnTo>
                  <a:lnTo>
                    <a:pt x="102" y="52"/>
                  </a:lnTo>
                  <a:lnTo>
                    <a:pt x="101" y="54"/>
                  </a:lnTo>
                  <a:lnTo>
                    <a:pt x="99" y="54"/>
                  </a:lnTo>
                  <a:lnTo>
                    <a:pt x="95" y="78"/>
                  </a:lnTo>
                  <a:lnTo>
                    <a:pt x="95" y="85"/>
                  </a:lnTo>
                  <a:lnTo>
                    <a:pt x="97" y="85"/>
                  </a:lnTo>
                  <a:lnTo>
                    <a:pt x="107" y="85"/>
                  </a:lnTo>
                  <a:lnTo>
                    <a:pt x="115" y="83"/>
                  </a:lnTo>
                  <a:lnTo>
                    <a:pt x="129" y="86"/>
                  </a:lnTo>
                  <a:lnTo>
                    <a:pt x="138" y="91"/>
                  </a:lnTo>
                  <a:lnTo>
                    <a:pt x="155" y="104"/>
                  </a:lnTo>
                  <a:lnTo>
                    <a:pt x="157" y="108"/>
                  </a:lnTo>
                  <a:lnTo>
                    <a:pt x="164" y="114"/>
                  </a:lnTo>
                  <a:lnTo>
                    <a:pt x="181" y="128"/>
                  </a:lnTo>
                  <a:lnTo>
                    <a:pt x="183" y="131"/>
                  </a:lnTo>
                  <a:lnTo>
                    <a:pt x="184" y="137"/>
                  </a:lnTo>
                  <a:lnTo>
                    <a:pt x="196" y="148"/>
                  </a:lnTo>
                  <a:lnTo>
                    <a:pt x="202" y="158"/>
                  </a:lnTo>
                  <a:lnTo>
                    <a:pt x="206" y="160"/>
                  </a:lnTo>
                  <a:lnTo>
                    <a:pt x="207" y="162"/>
                  </a:lnTo>
                  <a:lnTo>
                    <a:pt x="213" y="174"/>
                  </a:lnTo>
                  <a:lnTo>
                    <a:pt x="210" y="184"/>
                  </a:lnTo>
                  <a:lnTo>
                    <a:pt x="214" y="186"/>
                  </a:lnTo>
                  <a:lnTo>
                    <a:pt x="211" y="206"/>
                  </a:lnTo>
                  <a:lnTo>
                    <a:pt x="215" y="218"/>
                  </a:lnTo>
                  <a:lnTo>
                    <a:pt x="220" y="223"/>
                  </a:lnTo>
                  <a:lnTo>
                    <a:pt x="227" y="228"/>
                  </a:lnTo>
                  <a:lnTo>
                    <a:pt x="232" y="236"/>
                  </a:lnTo>
                  <a:lnTo>
                    <a:pt x="235" y="243"/>
                  </a:lnTo>
                  <a:lnTo>
                    <a:pt x="235" y="243"/>
                  </a:lnTo>
                  <a:lnTo>
                    <a:pt x="220" y="244"/>
                  </a:lnTo>
                  <a:lnTo>
                    <a:pt x="199" y="241"/>
                  </a:lnTo>
                  <a:lnTo>
                    <a:pt x="196" y="241"/>
                  </a:lnTo>
                  <a:lnTo>
                    <a:pt x="195" y="244"/>
                  </a:lnTo>
                  <a:lnTo>
                    <a:pt x="195" y="255"/>
                  </a:lnTo>
                  <a:lnTo>
                    <a:pt x="195" y="275"/>
                  </a:lnTo>
                  <a:lnTo>
                    <a:pt x="197" y="279"/>
                  </a:lnTo>
                  <a:lnTo>
                    <a:pt x="197" y="279"/>
                  </a:lnTo>
                  <a:lnTo>
                    <a:pt x="190" y="271"/>
                  </a:lnTo>
                  <a:lnTo>
                    <a:pt x="184" y="269"/>
                  </a:lnTo>
                  <a:lnTo>
                    <a:pt x="178" y="270"/>
                  </a:lnTo>
                  <a:lnTo>
                    <a:pt x="167" y="268"/>
                  </a:lnTo>
                  <a:lnTo>
                    <a:pt x="161" y="263"/>
                  </a:lnTo>
                  <a:lnTo>
                    <a:pt x="159" y="259"/>
                  </a:lnTo>
                  <a:lnTo>
                    <a:pt x="156" y="257"/>
                  </a:lnTo>
                  <a:lnTo>
                    <a:pt x="144" y="259"/>
                  </a:lnTo>
                  <a:lnTo>
                    <a:pt x="136" y="259"/>
                  </a:lnTo>
                  <a:lnTo>
                    <a:pt x="130" y="257"/>
                  </a:lnTo>
                  <a:lnTo>
                    <a:pt x="129" y="258"/>
                  </a:lnTo>
                  <a:lnTo>
                    <a:pt x="128" y="263"/>
                  </a:lnTo>
                  <a:lnTo>
                    <a:pt x="127" y="265"/>
                  </a:lnTo>
                  <a:lnTo>
                    <a:pt x="123" y="265"/>
                  </a:lnTo>
                  <a:lnTo>
                    <a:pt x="111" y="262"/>
                  </a:lnTo>
                  <a:lnTo>
                    <a:pt x="104" y="258"/>
                  </a:lnTo>
                  <a:lnTo>
                    <a:pt x="100" y="257"/>
                  </a:lnTo>
                  <a:lnTo>
                    <a:pt x="95" y="258"/>
                  </a:lnTo>
                  <a:lnTo>
                    <a:pt x="93" y="256"/>
                  </a:lnTo>
                  <a:lnTo>
                    <a:pt x="88" y="250"/>
                  </a:lnTo>
                  <a:lnTo>
                    <a:pt x="85" y="249"/>
                  </a:lnTo>
                  <a:lnTo>
                    <a:pt x="81" y="251"/>
                  </a:lnTo>
                  <a:lnTo>
                    <a:pt x="72" y="255"/>
                  </a:lnTo>
                  <a:lnTo>
                    <a:pt x="69" y="255"/>
                  </a:lnTo>
                  <a:lnTo>
                    <a:pt x="59" y="260"/>
                  </a:lnTo>
                  <a:lnTo>
                    <a:pt x="57" y="262"/>
                  </a:lnTo>
                  <a:lnTo>
                    <a:pt x="57" y="268"/>
                  </a:lnTo>
                  <a:lnTo>
                    <a:pt x="55" y="269"/>
                  </a:lnTo>
                  <a:lnTo>
                    <a:pt x="46" y="270"/>
                  </a:lnTo>
                  <a:lnTo>
                    <a:pt x="37" y="273"/>
                  </a:lnTo>
                  <a:lnTo>
                    <a:pt x="26" y="272"/>
                  </a:lnTo>
                  <a:lnTo>
                    <a:pt x="21" y="273"/>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2" name="Freeform 27">
              <a:extLst>
                <a:ext uri="{FF2B5EF4-FFF2-40B4-BE49-F238E27FC236}">
                  <a16:creationId xmlns:a16="http://schemas.microsoft.com/office/drawing/2014/main" id="{198F0D8C-B96A-4A49-82E0-FCF3493EA45C}"/>
                </a:ext>
              </a:extLst>
            </p:cNvPr>
            <p:cNvSpPr>
              <a:spLocks noEditPoints="1"/>
            </p:cNvSpPr>
            <p:nvPr/>
          </p:nvSpPr>
          <p:spPr bwMode="auto">
            <a:xfrm>
              <a:off x="4579297" y="3862388"/>
              <a:ext cx="978695" cy="1407320"/>
            </a:xfrm>
            <a:custGeom>
              <a:avLst/>
              <a:gdLst>
                <a:gd name="T0" fmla="*/ 296 w 411"/>
                <a:gd name="T1" fmla="*/ 98 h 591"/>
                <a:gd name="T2" fmla="*/ 308 w 411"/>
                <a:gd name="T3" fmla="*/ 100 h 591"/>
                <a:gd name="T4" fmla="*/ 338 w 411"/>
                <a:gd name="T5" fmla="*/ 116 h 591"/>
                <a:gd name="T6" fmla="*/ 378 w 411"/>
                <a:gd name="T7" fmla="*/ 151 h 591"/>
                <a:gd name="T8" fmla="*/ 368 w 411"/>
                <a:gd name="T9" fmla="*/ 184 h 591"/>
                <a:gd name="T10" fmla="*/ 371 w 411"/>
                <a:gd name="T11" fmla="*/ 208 h 591"/>
                <a:gd name="T12" fmla="*/ 394 w 411"/>
                <a:gd name="T13" fmla="*/ 229 h 591"/>
                <a:gd name="T14" fmla="*/ 408 w 411"/>
                <a:gd name="T15" fmla="*/ 232 h 591"/>
                <a:gd name="T16" fmla="*/ 410 w 411"/>
                <a:gd name="T17" fmla="*/ 270 h 591"/>
                <a:gd name="T18" fmla="*/ 378 w 411"/>
                <a:gd name="T19" fmla="*/ 319 h 591"/>
                <a:gd name="T20" fmla="*/ 358 w 411"/>
                <a:gd name="T21" fmla="*/ 347 h 591"/>
                <a:gd name="T22" fmla="*/ 358 w 411"/>
                <a:gd name="T23" fmla="*/ 359 h 591"/>
                <a:gd name="T24" fmla="*/ 339 w 411"/>
                <a:gd name="T25" fmla="*/ 375 h 591"/>
                <a:gd name="T26" fmla="*/ 282 w 411"/>
                <a:gd name="T27" fmla="*/ 399 h 591"/>
                <a:gd name="T28" fmla="*/ 219 w 411"/>
                <a:gd name="T29" fmla="*/ 418 h 591"/>
                <a:gd name="T30" fmla="*/ 140 w 411"/>
                <a:gd name="T31" fmla="*/ 429 h 591"/>
                <a:gd name="T32" fmla="*/ 113 w 411"/>
                <a:gd name="T33" fmla="*/ 431 h 591"/>
                <a:gd name="T34" fmla="*/ 79 w 411"/>
                <a:gd name="T35" fmla="*/ 424 h 591"/>
                <a:gd name="T36" fmla="*/ 64 w 411"/>
                <a:gd name="T37" fmla="*/ 414 h 591"/>
                <a:gd name="T38" fmla="*/ 63 w 411"/>
                <a:gd name="T39" fmla="*/ 421 h 591"/>
                <a:gd name="T40" fmla="*/ 64 w 411"/>
                <a:gd name="T41" fmla="*/ 443 h 591"/>
                <a:gd name="T42" fmla="*/ 80 w 411"/>
                <a:gd name="T43" fmla="*/ 455 h 591"/>
                <a:gd name="T44" fmla="*/ 81 w 411"/>
                <a:gd name="T45" fmla="*/ 462 h 591"/>
                <a:gd name="T46" fmla="*/ 69 w 411"/>
                <a:gd name="T47" fmla="*/ 454 h 591"/>
                <a:gd name="T48" fmla="*/ 80 w 411"/>
                <a:gd name="T49" fmla="*/ 470 h 591"/>
                <a:gd name="T50" fmla="*/ 68 w 411"/>
                <a:gd name="T51" fmla="*/ 497 h 591"/>
                <a:gd name="T52" fmla="*/ 65 w 411"/>
                <a:gd name="T53" fmla="*/ 518 h 591"/>
                <a:gd name="T54" fmla="*/ 60 w 411"/>
                <a:gd name="T55" fmla="*/ 527 h 591"/>
                <a:gd name="T56" fmla="*/ 66 w 411"/>
                <a:gd name="T57" fmla="*/ 553 h 591"/>
                <a:gd name="T58" fmla="*/ 68 w 411"/>
                <a:gd name="T59" fmla="*/ 559 h 591"/>
                <a:gd name="T60" fmla="*/ 65 w 411"/>
                <a:gd name="T61" fmla="*/ 562 h 591"/>
                <a:gd name="T62" fmla="*/ 72 w 411"/>
                <a:gd name="T63" fmla="*/ 558 h 591"/>
                <a:gd name="T64" fmla="*/ 65 w 411"/>
                <a:gd name="T65" fmla="*/ 577 h 591"/>
                <a:gd name="T66" fmla="*/ 38 w 411"/>
                <a:gd name="T67" fmla="*/ 591 h 591"/>
                <a:gd name="T68" fmla="*/ 17 w 411"/>
                <a:gd name="T69" fmla="*/ 568 h 591"/>
                <a:gd name="T70" fmla="*/ 0 w 411"/>
                <a:gd name="T71" fmla="*/ 455 h 591"/>
                <a:gd name="T72" fmla="*/ 1 w 411"/>
                <a:gd name="T73" fmla="*/ 82 h 591"/>
                <a:gd name="T74" fmla="*/ 102 w 411"/>
                <a:gd name="T75" fmla="*/ 81 h 591"/>
                <a:gd name="T76" fmla="*/ 151 w 411"/>
                <a:gd name="T77" fmla="*/ 22 h 591"/>
                <a:gd name="T78" fmla="*/ 173 w 411"/>
                <a:gd name="T79" fmla="*/ 27 h 591"/>
                <a:gd name="T80" fmla="*/ 182 w 411"/>
                <a:gd name="T81" fmla="*/ 14 h 591"/>
                <a:gd name="T82" fmla="*/ 189 w 411"/>
                <a:gd name="T83" fmla="*/ 0 h 591"/>
                <a:gd name="T84" fmla="*/ 189 w 411"/>
                <a:gd name="T85" fmla="*/ 0 h 591"/>
                <a:gd name="T86" fmla="*/ 216 w 411"/>
                <a:gd name="T87" fmla="*/ 19 h 591"/>
                <a:gd name="T88" fmla="*/ 231 w 411"/>
                <a:gd name="T89" fmla="*/ 30 h 591"/>
                <a:gd name="T90" fmla="*/ 253 w 411"/>
                <a:gd name="T91" fmla="*/ 39 h 591"/>
                <a:gd name="T92" fmla="*/ 284 w 411"/>
                <a:gd name="T93" fmla="*/ 53 h 591"/>
                <a:gd name="T94" fmla="*/ 297 w 411"/>
                <a:gd name="T95" fmla="*/ 55 h 591"/>
                <a:gd name="T96" fmla="*/ 305 w 411"/>
                <a:gd name="T97" fmla="*/ 56 h 591"/>
                <a:gd name="T98" fmla="*/ 303 w 411"/>
                <a:gd name="T99" fmla="*/ 73 h 591"/>
                <a:gd name="T100" fmla="*/ 300 w 411"/>
                <a:gd name="T101" fmla="*/ 93 h 591"/>
                <a:gd name="T102" fmla="*/ 78 w 411"/>
                <a:gd name="T103" fmla="*/ 438 h 591"/>
                <a:gd name="T104" fmla="*/ 93 w 411"/>
                <a:gd name="T105" fmla="*/ 447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1" h="591">
                  <a:moveTo>
                    <a:pt x="300" y="93"/>
                  </a:moveTo>
                  <a:lnTo>
                    <a:pt x="299" y="93"/>
                  </a:lnTo>
                  <a:lnTo>
                    <a:pt x="296" y="98"/>
                  </a:lnTo>
                  <a:lnTo>
                    <a:pt x="296" y="101"/>
                  </a:lnTo>
                  <a:lnTo>
                    <a:pt x="301" y="104"/>
                  </a:lnTo>
                  <a:lnTo>
                    <a:pt x="308" y="100"/>
                  </a:lnTo>
                  <a:lnTo>
                    <a:pt x="308" y="100"/>
                  </a:lnTo>
                  <a:lnTo>
                    <a:pt x="315" y="106"/>
                  </a:lnTo>
                  <a:lnTo>
                    <a:pt x="338" y="116"/>
                  </a:lnTo>
                  <a:lnTo>
                    <a:pt x="360" y="130"/>
                  </a:lnTo>
                  <a:lnTo>
                    <a:pt x="370" y="138"/>
                  </a:lnTo>
                  <a:lnTo>
                    <a:pt x="378" y="151"/>
                  </a:lnTo>
                  <a:lnTo>
                    <a:pt x="382" y="159"/>
                  </a:lnTo>
                  <a:lnTo>
                    <a:pt x="382" y="162"/>
                  </a:lnTo>
                  <a:lnTo>
                    <a:pt x="368" y="184"/>
                  </a:lnTo>
                  <a:lnTo>
                    <a:pt x="367" y="188"/>
                  </a:lnTo>
                  <a:lnTo>
                    <a:pt x="368" y="198"/>
                  </a:lnTo>
                  <a:lnTo>
                    <a:pt x="371" y="208"/>
                  </a:lnTo>
                  <a:lnTo>
                    <a:pt x="375" y="215"/>
                  </a:lnTo>
                  <a:lnTo>
                    <a:pt x="386" y="225"/>
                  </a:lnTo>
                  <a:lnTo>
                    <a:pt x="394" y="229"/>
                  </a:lnTo>
                  <a:lnTo>
                    <a:pt x="404" y="224"/>
                  </a:lnTo>
                  <a:lnTo>
                    <a:pt x="405" y="225"/>
                  </a:lnTo>
                  <a:lnTo>
                    <a:pt x="408" y="232"/>
                  </a:lnTo>
                  <a:lnTo>
                    <a:pt x="410" y="245"/>
                  </a:lnTo>
                  <a:lnTo>
                    <a:pt x="411" y="266"/>
                  </a:lnTo>
                  <a:lnTo>
                    <a:pt x="410" y="270"/>
                  </a:lnTo>
                  <a:lnTo>
                    <a:pt x="401" y="282"/>
                  </a:lnTo>
                  <a:lnTo>
                    <a:pt x="385" y="311"/>
                  </a:lnTo>
                  <a:lnTo>
                    <a:pt x="378" y="319"/>
                  </a:lnTo>
                  <a:lnTo>
                    <a:pt x="370" y="328"/>
                  </a:lnTo>
                  <a:lnTo>
                    <a:pt x="361" y="340"/>
                  </a:lnTo>
                  <a:lnTo>
                    <a:pt x="358" y="347"/>
                  </a:lnTo>
                  <a:lnTo>
                    <a:pt x="358" y="352"/>
                  </a:lnTo>
                  <a:lnTo>
                    <a:pt x="358" y="354"/>
                  </a:lnTo>
                  <a:lnTo>
                    <a:pt x="358" y="359"/>
                  </a:lnTo>
                  <a:lnTo>
                    <a:pt x="357" y="361"/>
                  </a:lnTo>
                  <a:lnTo>
                    <a:pt x="351" y="367"/>
                  </a:lnTo>
                  <a:lnTo>
                    <a:pt x="339" y="375"/>
                  </a:lnTo>
                  <a:lnTo>
                    <a:pt x="318" y="387"/>
                  </a:lnTo>
                  <a:lnTo>
                    <a:pt x="311" y="390"/>
                  </a:lnTo>
                  <a:lnTo>
                    <a:pt x="282" y="399"/>
                  </a:lnTo>
                  <a:lnTo>
                    <a:pt x="266" y="406"/>
                  </a:lnTo>
                  <a:lnTo>
                    <a:pt x="237" y="412"/>
                  </a:lnTo>
                  <a:lnTo>
                    <a:pt x="219" y="418"/>
                  </a:lnTo>
                  <a:lnTo>
                    <a:pt x="213" y="418"/>
                  </a:lnTo>
                  <a:lnTo>
                    <a:pt x="157" y="427"/>
                  </a:lnTo>
                  <a:lnTo>
                    <a:pt x="140" y="429"/>
                  </a:lnTo>
                  <a:lnTo>
                    <a:pt x="127" y="429"/>
                  </a:lnTo>
                  <a:lnTo>
                    <a:pt x="122" y="428"/>
                  </a:lnTo>
                  <a:lnTo>
                    <a:pt x="113" y="431"/>
                  </a:lnTo>
                  <a:lnTo>
                    <a:pt x="96" y="428"/>
                  </a:lnTo>
                  <a:lnTo>
                    <a:pt x="83" y="425"/>
                  </a:lnTo>
                  <a:lnTo>
                    <a:pt x="79" y="424"/>
                  </a:lnTo>
                  <a:lnTo>
                    <a:pt x="78" y="420"/>
                  </a:lnTo>
                  <a:lnTo>
                    <a:pt x="72" y="416"/>
                  </a:lnTo>
                  <a:lnTo>
                    <a:pt x="64" y="414"/>
                  </a:lnTo>
                  <a:lnTo>
                    <a:pt x="62" y="415"/>
                  </a:lnTo>
                  <a:lnTo>
                    <a:pt x="61" y="416"/>
                  </a:lnTo>
                  <a:lnTo>
                    <a:pt x="63" y="421"/>
                  </a:lnTo>
                  <a:lnTo>
                    <a:pt x="67" y="426"/>
                  </a:lnTo>
                  <a:lnTo>
                    <a:pt x="65" y="436"/>
                  </a:lnTo>
                  <a:lnTo>
                    <a:pt x="64" y="443"/>
                  </a:lnTo>
                  <a:lnTo>
                    <a:pt x="65" y="450"/>
                  </a:lnTo>
                  <a:lnTo>
                    <a:pt x="74" y="452"/>
                  </a:lnTo>
                  <a:lnTo>
                    <a:pt x="80" y="455"/>
                  </a:lnTo>
                  <a:lnTo>
                    <a:pt x="83" y="458"/>
                  </a:lnTo>
                  <a:lnTo>
                    <a:pt x="83" y="460"/>
                  </a:lnTo>
                  <a:lnTo>
                    <a:pt x="81" y="462"/>
                  </a:lnTo>
                  <a:lnTo>
                    <a:pt x="76" y="459"/>
                  </a:lnTo>
                  <a:lnTo>
                    <a:pt x="73" y="454"/>
                  </a:lnTo>
                  <a:lnTo>
                    <a:pt x="69" y="454"/>
                  </a:lnTo>
                  <a:lnTo>
                    <a:pt x="68" y="456"/>
                  </a:lnTo>
                  <a:lnTo>
                    <a:pt x="75" y="464"/>
                  </a:lnTo>
                  <a:lnTo>
                    <a:pt x="80" y="470"/>
                  </a:lnTo>
                  <a:lnTo>
                    <a:pt x="77" y="496"/>
                  </a:lnTo>
                  <a:lnTo>
                    <a:pt x="74" y="498"/>
                  </a:lnTo>
                  <a:lnTo>
                    <a:pt x="68" y="497"/>
                  </a:lnTo>
                  <a:lnTo>
                    <a:pt x="65" y="500"/>
                  </a:lnTo>
                  <a:lnTo>
                    <a:pt x="64" y="509"/>
                  </a:lnTo>
                  <a:lnTo>
                    <a:pt x="65" y="518"/>
                  </a:lnTo>
                  <a:lnTo>
                    <a:pt x="64" y="522"/>
                  </a:lnTo>
                  <a:lnTo>
                    <a:pt x="63" y="525"/>
                  </a:lnTo>
                  <a:lnTo>
                    <a:pt x="60" y="527"/>
                  </a:lnTo>
                  <a:lnTo>
                    <a:pt x="55" y="532"/>
                  </a:lnTo>
                  <a:lnTo>
                    <a:pt x="60" y="545"/>
                  </a:lnTo>
                  <a:lnTo>
                    <a:pt x="66" y="553"/>
                  </a:lnTo>
                  <a:lnTo>
                    <a:pt x="68" y="553"/>
                  </a:lnTo>
                  <a:lnTo>
                    <a:pt x="69" y="556"/>
                  </a:lnTo>
                  <a:lnTo>
                    <a:pt x="68" y="559"/>
                  </a:lnTo>
                  <a:lnTo>
                    <a:pt x="66" y="559"/>
                  </a:lnTo>
                  <a:lnTo>
                    <a:pt x="65" y="557"/>
                  </a:lnTo>
                  <a:lnTo>
                    <a:pt x="65" y="562"/>
                  </a:lnTo>
                  <a:lnTo>
                    <a:pt x="65" y="562"/>
                  </a:lnTo>
                  <a:lnTo>
                    <a:pt x="69" y="560"/>
                  </a:lnTo>
                  <a:lnTo>
                    <a:pt x="72" y="558"/>
                  </a:lnTo>
                  <a:lnTo>
                    <a:pt x="72" y="560"/>
                  </a:lnTo>
                  <a:lnTo>
                    <a:pt x="71" y="561"/>
                  </a:lnTo>
                  <a:lnTo>
                    <a:pt x="65" y="577"/>
                  </a:lnTo>
                  <a:lnTo>
                    <a:pt x="41" y="591"/>
                  </a:lnTo>
                  <a:lnTo>
                    <a:pt x="38" y="591"/>
                  </a:lnTo>
                  <a:lnTo>
                    <a:pt x="38" y="591"/>
                  </a:lnTo>
                  <a:lnTo>
                    <a:pt x="30" y="579"/>
                  </a:lnTo>
                  <a:lnTo>
                    <a:pt x="24" y="573"/>
                  </a:lnTo>
                  <a:lnTo>
                    <a:pt x="17" y="568"/>
                  </a:lnTo>
                  <a:lnTo>
                    <a:pt x="1" y="565"/>
                  </a:lnTo>
                  <a:lnTo>
                    <a:pt x="0" y="455"/>
                  </a:lnTo>
                  <a:lnTo>
                    <a:pt x="0" y="455"/>
                  </a:lnTo>
                  <a:lnTo>
                    <a:pt x="0" y="127"/>
                  </a:lnTo>
                  <a:lnTo>
                    <a:pt x="0" y="127"/>
                  </a:lnTo>
                  <a:lnTo>
                    <a:pt x="1" y="82"/>
                  </a:lnTo>
                  <a:lnTo>
                    <a:pt x="33" y="82"/>
                  </a:lnTo>
                  <a:lnTo>
                    <a:pt x="33" y="82"/>
                  </a:lnTo>
                  <a:lnTo>
                    <a:pt x="102" y="81"/>
                  </a:lnTo>
                  <a:lnTo>
                    <a:pt x="150" y="27"/>
                  </a:lnTo>
                  <a:lnTo>
                    <a:pt x="150" y="25"/>
                  </a:lnTo>
                  <a:lnTo>
                    <a:pt x="151" y="22"/>
                  </a:lnTo>
                  <a:lnTo>
                    <a:pt x="155" y="20"/>
                  </a:lnTo>
                  <a:lnTo>
                    <a:pt x="166" y="22"/>
                  </a:lnTo>
                  <a:lnTo>
                    <a:pt x="173" y="27"/>
                  </a:lnTo>
                  <a:lnTo>
                    <a:pt x="178" y="26"/>
                  </a:lnTo>
                  <a:lnTo>
                    <a:pt x="181" y="20"/>
                  </a:lnTo>
                  <a:lnTo>
                    <a:pt x="182" y="14"/>
                  </a:lnTo>
                  <a:lnTo>
                    <a:pt x="190" y="4"/>
                  </a:lnTo>
                  <a:lnTo>
                    <a:pt x="191" y="2"/>
                  </a:lnTo>
                  <a:lnTo>
                    <a:pt x="189" y="0"/>
                  </a:lnTo>
                  <a:lnTo>
                    <a:pt x="189" y="0"/>
                  </a:lnTo>
                  <a:lnTo>
                    <a:pt x="189" y="0"/>
                  </a:lnTo>
                  <a:lnTo>
                    <a:pt x="189" y="0"/>
                  </a:lnTo>
                  <a:lnTo>
                    <a:pt x="194" y="3"/>
                  </a:lnTo>
                  <a:lnTo>
                    <a:pt x="203" y="11"/>
                  </a:lnTo>
                  <a:lnTo>
                    <a:pt x="216" y="19"/>
                  </a:lnTo>
                  <a:lnTo>
                    <a:pt x="219" y="24"/>
                  </a:lnTo>
                  <a:lnTo>
                    <a:pt x="223" y="27"/>
                  </a:lnTo>
                  <a:lnTo>
                    <a:pt x="231" y="30"/>
                  </a:lnTo>
                  <a:lnTo>
                    <a:pt x="236" y="28"/>
                  </a:lnTo>
                  <a:lnTo>
                    <a:pt x="243" y="34"/>
                  </a:lnTo>
                  <a:lnTo>
                    <a:pt x="253" y="39"/>
                  </a:lnTo>
                  <a:lnTo>
                    <a:pt x="262" y="41"/>
                  </a:lnTo>
                  <a:lnTo>
                    <a:pt x="266" y="41"/>
                  </a:lnTo>
                  <a:lnTo>
                    <a:pt x="284" y="53"/>
                  </a:lnTo>
                  <a:lnTo>
                    <a:pt x="289" y="57"/>
                  </a:lnTo>
                  <a:lnTo>
                    <a:pt x="293" y="58"/>
                  </a:lnTo>
                  <a:lnTo>
                    <a:pt x="297" y="55"/>
                  </a:lnTo>
                  <a:lnTo>
                    <a:pt x="302" y="54"/>
                  </a:lnTo>
                  <a:lnTo>
                    <a:pt x="302" y="54"/>
                  </a:lnTo>
                  <a:lnTo>
                    <a:pt x="305" y="56"/>
                  </a:lnTo>
                  <a:lnTo>
                    <a:pt x="306" y="57"/>
                  </a:lnTo>
                  <a:lnTo>
                    <a:pt x="306" y="67"/>
                  </a:lnTo>
                  <a:lnTo>
                    <a:pt x="303" y="73"/>
                  </a:lnTo>
                  <a:lnTo>
                    <a:pt x="300" y="74"/>
                  </a:lnTo>
                  <a:lnTo>
                    <a:pt x="299" y="78"/>
                  </a:lnTo>
                  <a:lnTo>
                    <a:pt x="300" y="93"/>
                  </a:lnTo>
                  <a:close/>
                  <a:moveTo>
                    <a:pt x="91" y="449"/>
                  </a:moveTo>
                  <a:lnTo>
                    <a:pt x="81" y="443"/>
                  </a:lnTo>
                  <a:lnTo>
                    <a:pt x="78" y="438"/>
                  </a:lnTo>
                  <a:lnTo>
                    <a:pt x="79" y="436"/>
                  </a:lnTo>
                  <a:lnTo>
                    <a:pt x="91" y="441"/>
                  </a:lnTo>
                  <a:lnTo>
                    <a:pt x="93" y="447"/>
                  </a:lnTo>
                  <a:lnTo>
                    <a:pt x="93" y="448"/>
                  </a:lnTo>
                  <a:lnTo>
                    <a:pt x="91" y="449"/>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dirty="0"/>
            </a:p>
          </p:txBody>
        </p:sp>
        <p:sp>
          <p:nvSpPr>
            <p:cNvPr id="53" name="Freeform 28">
              <a:extLst>
                <a:ext uri="{FF2B5EF4-FFF2-40B4-BE49-F238E27FC236}">
                  <a16:creationId xmlns:a16="http://schemas.microsoft.com/office/drawing/2014/main" id="{424180A3-6A98-473C-87F0-5CB59B1E969C}"/>
                </a:ext>
              </a:extLst>
            </p:cNvPr>
            <p:cNvSpPr>
              <a:spLocks/>
            </p:cNvSpPr>
            <p:nvPr/>
          </p:nvSpPr>
          <p:spPr bwMode="auto">
            <a:xfrm>
              <a:off x="3745859" y="2524126"/>
              <a:ext cx="616745" cy="795338"/>
            </a:xfrm>
            <a:custGeom>
              <a:avLst/>
              <a:gdLst>
                <a:gd name="T0" fmla="*/ 247 w 259"/>
                <a:gd name="T1" fmla="*/ 211 h 334"/>
                <a:gd name="T2" fmla="*/ 247 w 259"/>
                <a:gd name="T3" fmla="*/ 226 h 334"/>
                <a:gd name="T4" fmla="*/ 241 w 259"/>
                <a:gd name="T5" fmla="*/ 237 h 334"/>
                <a:gd name="T6" fmla="*/ 246 w 259"/>
                <a:gd name="T7" fmla="*/ 240 h 334"/>
                <a:gd name="T8" fmla="*/ 248 w 259"/>
                <a:gd name="T9" fmla="*/ 264 h 334"/>
                <a:gd name="T10" fmla="*/ 252 w 259"/>
                <a:gd name="T11" fmla="*/ 287 h 334"/>
                <a:gd name="T12" fmla="*/ 259 w 259"/>
                <a:gd name="T13" fmla="*/ 300 h 334"/>
                <a:gd name="T14" fmla="*/ 256 w 259"/>
                <a:gd name="T15" fmla="*/ 321 h 334"/>
                <a:gd name="T16" fmla="*/ 244 w 259"/>
                <a:gd name="T17" fmla="*/ 334 h 334"/>
                <a:gd name="T18" fmla="*/ 206 w 259"/>
                <a:gd name="T19" fmla="*/ 288 h 334"/>
                <a:gd name="T20" fmla="*/ 202 w 259"/>
                <a:gd name="T21" fmla="*/ 276 h 334"/>
                <a:gd name="T22" fmla="*/ 168 w 259"/>
                <a:gd name="T23" fmla="*/ 251 h 334"/>
                <a:gd name="T24" fmla="*/ 166 w 259"/>
                <a:gd name="T25" fmla="*/ 240 h 334"/>
                <a:gd name="T26" fmla="*/ 157 w 259"/>
                <a:gd name="T27" fmla="*/ 223 h 334"/>
                <a:gd name="T28" fmla="*/ 128 w 259"/>
                <a:gd name="T29" fmla="*/ 211 h 334"/>
                <a:gd name="T30" fmla="*/ 123 w 259"/>
                <a:gd name="T31" fmla="*/ 216 h 334"/>
                <a:gd name="T32" fmla="*/ 108 w 259"/>
                <a:gd name="T33" fmla="*/ 215 h 334"/>
                <a:gd name="T34" fmla="*/ 99 w 259"/>
                <a:gd name="T35" fmla="*/ 209 h 334"/>
                <a:gd name="T36" fmla="*/ 91 w 259"/>
                <a:gd name="T37" fmla="*/ 218 h 334"/>
                <a:gd name="T38" fmla="*/ 81 w 259"/>
                <a:gd name="T39" fmla="*/ 217 h 334"/>
                <a:gd name="T40" fmla="*/ 75 w 259"/>
                <a:gd name="T41" fmla="*/ 212 h 334"/>
                <a:gd name="T42" fmla="*/ 73 w 259"/>
                <a:gd name="T43" fmla="*/ 203 h 334"/>
                <a:gd name="T44" fmla="*/ 60 w 259"/>
                <a:gd name="T45" fmla="*/ 200 h 334"/>
                <a:gd name="T46" fmla="*/ 43 w 259"/>
                <a:gd name="T47" fmla="*/ 193 h 334"/>
                <a:gd name="T48" fmla="*/ 41 w 259"/>
                <a:gd name="T49" fmla="*/ 181 h 334"/>
                <a:gd name="T50" fmla="*/ 42 w 259"/>
                <a:gd name="T51" fmla="*/ 175 h 334"/>
                <a:gd name="T52" fmla="*/ 28 w 259"/>
                <a:gd name="T53" fmla="*/ 175 h 334"/>
                <a:gd name="T54" fmla="*/ 0 w 259"/>
                <a:gd name="T55" fmla="*/ 176 h 334"/>
                <a:gd name="T56" fmla="*/ 3 w 259"/>
                <a:gd name="T57" fmla="*/ 167 h 334"/>
                <a:gd name="T58" fmla="*/ 15 w 259"/>
                <a:gd name="T59" fmla="*/ 143 h 334"/>
                <a:gd name="T60" fmla="*/ 15 w 259"/>
                <a:gd name="T61" fmla="*/ 139 h 334"/>
                <a:gd name="T62" fmla="*/ 23 w 259"/>
                <a:gd name="T63" fmla="*/ 131 h 334"/>
                <a:gd name="T64" fmla="*/ 29 w 259"/>
                <a:gd name="T65" fmla="*/ 134 h 334"/>
                <a:gd name="T66" fmla="*/ 49 w 259"/>
                <a:gd name="T67" fmla="*/ 126 h 334"/>
                <a:gd name="T68" fmla="*/ 42 w 259"/>
                <a:gd name="T69" fmla="*/ 103 h 334"/>
                <a:gd name="T70" fmla="*/ 33 w 259"/>
                <a:gd name="T71" fmla="*/ 90 h 334"/>
                <a:gd name="T72" fmla="*/ 34 w 259"/>
                <a:gd name="T73" fmla="*/ 77 h 334"/>
                <a:gd name="T74" fmla="*/ 38 w 259"/>
                <a:gd name="T75" fmla="*/ 39 h 334"/>
                <a:gd name="T76" fmla="*/ 32 w 259"/>
                <a:gd name="T77" fmla="*/ 21 h 334"/>
                <a:gd name="T78" fmla="*/ 37 w 259"/>
                <a:gd name="T79" fmla="*/ 2 h 334"/>
                <a:gd name="T80" fmla="*/ 39 w 259"/>
                <a:gd name="T81" fmla="*/ 0 h 334"/>
                <a:gd name="T82" fmla="*/ 155 w 259"/>
                <a:gd name="T83" fmla="*/ 7 h 334"/>
                <a:gd name="T84" fmla="*/ 162 w 259"/>
                <a:gd name="T85" fmla="*/ 22 h 334"/>
                <a:gd name="T86" fmla="*/ 155 w 259"/>
                <a:gd name="T87" fmla="*/ 34 h 334"/>
                <a:gd name="T88" fmla="*/ 141 w 259"/>
                <a:gd name="T89" fmla="*/ 38 h 334"/>
                <a:gd name="T90" fmla="*/ 141 w 259"/>
                <a:gd name="T91" fmla="*/ 48 h 334"/>
                <a:gd name="T92" fmla="*/ 159 w 259"/>
                <a:gd name="T93" fmla="*/ 76 h 334"/>
                <a:gd name="T94" fmla="*/ 167 w 259"/>
                <a:gd name="T95" fmla="*/ 82 h 334"/>
                <a:gd name="T96" fmla="*/ 172 w 259"/>
                <a:gd name="T97" fmla="*/ 73 h 334"/>
                <a:gd name="T98" fmla="*/ 181 w 259"/>
                <a:gd name="T99" fmla="*/ 72 h 334"/>
                <a:gd name="T100" fmla="*/ 181 w 259"/>
                <a:gd name="T101" fmla="*/ 75 h 334"/>
                <a:gd name="T102" fmla="*/ 177 w 259"/>
                <a:gd name="T103" fmla="*/ 93 h 334"/>
                <a:gd name="T104" fmla="*/ 199 w 259"/>
                <a:gd name="T105" fmla="*/ 104 h 334"/>
                <a:gd name="T106" fmla="*/ 198 w 259"/>
                <a:gd name="T107" fmla="*/ 120 h 334"/>
                <a:gd name="T108" fmla="*/ 179 w 259"/>
                <a:gd name="T109" fmla="*/ 147 h 334"/>
                <a:gd name="T110" fmla="*/ 191 w 259"/>
                <a:gd name="T111" fmla="*/ 154 h 334"/>
                <a:gd name="T112" fmla="*/ 201 w 259"/>
                <a:gd name="T113" fmla="*/ 178 h 334"/>
                <a:gd name="T114" fmla="*/ 205 w 259"/>
                <a:gd name="T115" fmla="*/ 177 h 334"/>
                <a:gd name="T116" fmla="*/ 211 w 259"/>
                <a:gd name="T117" fmla="*/ 188 h 334"/>
                <a:gd name="T118" fmla="*/ 221 w 259"/>
                <a:gd name="T119" fmla="*/ 190 h 334"/>
                <a:gd name="T120" fmla="*/ 237 w 259"/>
                <a:gd name="T121" fmla="*/ 18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334">
                  <a:moveTo>
                    <a:pt x="242" y="186"/>
                  </a:moveTo>
                  <a:lnTo>
                    <a:pt x="247" y="211"/>
                  </a:lnTo>
                  <a:lnTo>
                    <a:pt x="248" y="221"/>
                  </a:lnTo>
                  <a:lnTo>
                    <a:pt x="247" y="226"/>
                  </a:lnTo>
                  <a:lnTo>
                    <a:pt x="241" y="234"/>
                  </a:lnTo>
                  <a:lnTo>
                    <a:pt x="241" y="237"/>
                  </a:lnTo>
                  <a:lnTo>
                    <a:pt x="244" y="239"/>
                  </a:lnTo>
                  <a:lnTo>
                    <a:pt x="246" y="240"/>
                  </a:lnTo>
                  <a:lnTo>
                    <a:pt x="246" y="242"/>
                  </a:lnTo>
                  <a:lnTo>
                    <a:pt x="248" y="264"/>
                  </a:lnTo>
                  <a:lnTo>
                    <a:pt x="250" y="281"/>
                  </a:lnTo>
                  <a:lnTo>
                    <a:pt x="252" y="287"/>
                  </a:lnTo>
                  <a:lnTo>
                    <a:pt x="259" y="300"/>
                  </a:lnTo>
                  <a:lnTo>
                    <a:pt x="259" y="300"/>
                  </a:lnTo>
                  <a:lnTo>
                    <a:pt x="254" y="301"/>
                  </a:lnTo>
                  <a:lnTo>
                    <a:pt x="256" y="321"/>
                  </a:lnTo>
                  <a:lnTo>
                    <a:pt x="244" y="334"/>
                  </a:lnTo>
                  <a:lnTo>
                    <a:pt x="244" y="334"/>
                  </a:lnTo>
                  <a:lnTo>
                    <a:pt x="210" y="295"/>
                  </a:lnTo>
                  <a:lnTo>
                    <a:pt x="206" y="288"/>
                  </a:lnTo>
                  <a:lnTo>
                    <a:pt x="205" y="281"/>
                  </a:lnTo>
                  <a:lnTo>
                    <a:pt x="202" y="276"/>
                  </a:lnTo>
                  <a:lnTo>
                    <a:pt x="183" y="259"/>
                  </a:lnTo>
                  <a:lnTo>
                    <a:pt x="168" y="251"/>
                  </a:lnTo>
                  <a:lnTo>
                    <a:pt x="167" y="248"/>
                  </a:lnTo>
                  <a:lnTo>
                    <a:pt x="166" y="240"/>
                  </a:lnTo>
                  <a:lnTo>
                    <a:pt x="160" y="227"/>
                  </a:lnTo>
                  <a:lnTo>
                    <a:pt x="157" y="223"/>
                  </a:lnTo>
                  <a:lnTo>
                    <a:pt x="131" y="212"/>
                  </a:lnTo>
                  <a:lnTo>
                    <a:pt x="128" y="211"/>
                  </a:lnTo>
                  <a:lnTo>
                    <a:pt x="126" y="212"/>
                  </a:lnTo>
                  <a:lnTo>
                    <a:pt x="123" y="216"/>
                  </a:lnTo>
                  <a:lnTo>
                    <a:pt x="118" y="217"/>
                  </a:lnTo>
                  <a:lnTo>
                    <a:pt x="108" y="215"/>
                  </a:lnTo>
                  <a:lnTo>
                    <a:pt x="105" y="213"/>
                  </a:lnTo>
                  <a:lnTo>
                    <a:pt x="99" y="209"/>
                  </a:lnTo>
                  <a:lnTo>
                    <a:pt x="98" y="209"/>
                  </a:lnTo>
                  <a:lnTo>
                    <a:pt x="91" y="218"/>
                  </a:lnTo>
                  <a:lnTo>
                    <a:pt x="87" y="219"/>
                  </a:lnTo>
                  <a:lnTo>
                    <a:pt x="81" y="217"/>
                  </a:lnTo>
                  <a:lnTo>
                    <a:pt x="78" y="216"/>
                  </a:lnTo>
                  <a:lnTo>
                    <a:pt x="75" y="212"/>
                  </a:lnTo>
                  <a:lnTo>
                    <a:pt x="74" y="209"/>
                  </a:lnTo>
                  <a:lnTo>
                    <a:pt x="73" y="203"/>
                  </a:lnTo>
                  <a:lnTo>
                    <a:pt x="67" y="201"/>
                  </a:lnTo>
                  <a:lnTo>
                    <a:pt x="60" y="200"/>
                  </a:lnTo>
                  <a:lnTo>
                    <a:pt x="46" y="193"/>
                  </a:lnTo>
                  <a:lnTo>
                    <a:pt x="43" y="193"/>
                  </a:lnTo>
                  <a:lnTo>
                    <a:pt x="41" y="191"/>
                  </a:lnTo>
                  <a:lnTo>
                    <a:pt x="41" y="181"/>
                  </a:lnTo>
                  <a:lnTo>
                    <a:pt x="42" y="177"/>
                  </a:lnTo>
                  <a:lnTo>
                    <a:pt x="42" y="175"/>
                  </a:lnTo>
                  <a:lnTo>
                    <a:pt x="41" y="174"/>
                  </a:lnTo>
                  <a:lnTo>
                    <a:pt x="28" y="175"/>
                  </a:lnTo>
                  <a:lnTo>
                    <a:pt x="15" y="178"/>
                  </a:lnTo>
                  <a:lnTo>
                    <a:pt x="0" y="176"/>
                  </a:lnTo>
                  <a:lnTo>
                    <a:pt x="0" y="176"/>
                  </a:lnTo>
                  <a:lnTo>
                    <a:pt x="3" y="167"/>
                  </a:lnTo>
                  <a:lnTo>
                    <a:pt x="13" y="149"/>
                  </a:lnTo>
                  <a:lnTo>
                    <a:pt x="15" y="143"/>
                  </a:lnTo>
                  <a:lnTo>
                    <a:pt x="15" y="141"/>
                  </a:lnTo>
                  <a:lnTo>
                    <a:pt x="15" y="139"/>
                  </a:lnTo>
                  <a:lnTo>
                    <a:pt x="19" y="132"/>
                  </a:lnTo>
                  <a:lnTo>
                    <a:pt x="23" y="131"/>
                  </a:lnTo>
                  <a:lnTo>
                    <a:pt x="26" y="132"/>
                  </a:lnTo>
                  <a:lnTo>
                    <a:pt x="29" y="134"/>
                  </a:lnTo>
                  <a:lnTo>
                    <a:pt x="43" y="129"/>
                  </a:lnTo>
                  <a:lnTo>
                    <a:pt x="49" y="126"/>
                  </a:lnTo>
                  <a:lnTo>
                    <a:pt x="51" y="118"/>
                  </a:lnTo>
                  <a:lnTo>
                    <a:pt x="42" y="103"/>
                  </a:lnTo>
                  <a:lnTo>
                    <a:pt x="35" y="96"/>
                  </a:lnTo>
                  <a:lnTo>
                    <a:pt x="33" y="90"/>
                  </a:lnTo>
                  <a:lnTo>
                    <a:pt x="33" y="82"/>
                  </a:lnTo>
                  <a:lnTo>
                    <a:pt x="34" y="77"/>
                  </a:lnTo>
                  <a:lnTo>
                    <a:pt x="44" y="68"/>
                  </a:lnTo>
                  <a:lnTo>
                    <a:pt x="38" y="39"/>
                  </a:lnTo>
                  <a:lnTo>
                    <a:pt x="35" y="31"/>
                  </a:lnTo>
                  <a:lnTo>
                    <a:pt x="32" y="21"/>
                  </a:lnTo>
                  <a:lnTo>
                    <a:pt x="33" y="12"/>
                  </a:lnTo>
                  <a:lnTo>
                    <a:pt x="37" y="2"/>
                  </a:lnTo>
                  <a:lnTo>
                    <a:pt x="39" y="0"/>
                  </a:lnTo>
                  <a:lnTo>
                    <a:pt x="39" y="0"/>
                  </a:lnTo>
                  <a:lnTo>
                    <a:pt x="80" y="8"/>
                  </a:lnTo>
                  <a:lnTo>
                    <a:pt x="155" y="7"/>
                  </a:lnTo>
                  <a:lnTo>
                    <a:pt x="157" y="9"/>
                  </a:lnTo>
                  <a:lnTo>
                    <a:pt x="162" y="22"/>
                  </a:lnTo>
                  <a:lnTo>
                    <a:pt x="160" y="30"/>
                  </a:lnTo>
                  <a:lnTo>
                    <a:pt x="155" y="34"/>
                  </a:lnTo>
                  <a:lnTo>
                    <a:pt x="145" y="35"/>
                  </a:lnTo>
                  <a:lnTo>
                    <a:pt x="141" y="38"/>
                  </a:lnTo>
                  <a:lnTo>
                    <a:pt x="140" y="44"/>
                  </a:lnTo>
                  <a:lnTo>
                    <a:pt x="141" y="48"/>
                  </a:lnTo>
                  <a:lnTo>
                    <a:pt x="152" y="63"/>
                  </a:lnTo>
                  <a:lnTo>
                    <a:pt x="159" y="76"/>
                  </a:lnTo>
                  <a:lnTo>
                    <a:pt x="165" y="82"/>
                  </a:lnTo>
                  <a:lnTo>
                    <a:pt x="167" y="82"/>
                  </a:lnTo>
                  <a:lnTo>
                    <a:pt x="168" y="81"/>
                  </a:lnTo>
                  <a:lnTo>
                    <a:pt x="172" y="73"/>
                  </a:lnTo>
                  <a:lnTo>
                    <a:pt x="174" y="72"/>
                  </a:lnTo>
                  <a:lnTo>
                    <a:pt x="181" y="72"/>
                  </a:lnTo>
                  <a:lnTo>
                    <a:pt x="181" y="72"/>
                  </a:lnTo>
                  <a:lnTo>
                    <a:pt x="181" y="75"/>
                  </a:lnTo>
                  <a:lnTo>
                    <a:pt x="177" y="83"/>
                  </a:lnTo>
                  <a:lnTo>
                    <a:pt x="177" y="93"/>
                  </a:lnTo>
                  <a:lnTo>
                    <a:pt x="189" y="96"/>
                  </a:lnTo>
                  <a:lnTo>
                    <a:pt x="199" y="104"/>
                  </a:lnTo>
                  <a:lnTo>
                    <a:pt x="200" y="106"/>
                  </a:lnTo>
                  <a:lnTo>
                    <a:pt x="198" y="120"/>
                  </a:lnTo>
                  <a:lnTo>
                    <a:pt x="182" y="140"/>
                  </a:lnTo>
                  <a:lnTo>
                    <a:pt x="179" y="147"/>
                  </a:lnTo>
                  <a:lnTo>
                    <a:pt x="184" y="148"/>
                  </a:lnTo>
                  <a:lnTo>
                    <a:pt x="191" y="154"/>
                  </a:lnTo>
                  <a:lnTo>
                    <a:pt x="195" y="169"/>
                  </a:lnTo>
                  <a:lnTo>
                    <a:pt x="201" y="178"/>
                  </a:lnTo>
                  <a:lnTo>
                    <a:pt x="202" y="179"/>
                  </a:lnTo>
                  <a:lnTo>
                    <a:pt x="205" y="177"/>
                  </a:lnTo>
                  <a:lnTo>
                    <a:pt x="209" y="180"/>
                  </a:lnTo>
                  <a:lnTo>
                    <a:pt x="211" y="188"/>
                  </a:lnTo>
                  <a:lnTo>
                    <a:pt x="217" y="196"/>
                  </a:lnTo>
                  <a:lnTo>
                    <a:pt x="221" y="190"/>
                  </a:lnTo>
                  <a:lnTo>
                    <a:pt x="231" y="182"/>
                  </a:lnTo>
                  <a:lnTo>
                    <a:pt x="237" y="187"/>
                  </a:lnTo>
                  <a:lnTo>
                    <a:pt x="242" y="186"/>
                  </a:lnTo>
                  <a:close/>
                </a:path>
              </a:pathLst>
            </a:custGeom>
            <a:grpFill/>
            <a:ln w="1270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grpSp>
      <p:grpSp>
        <p:nvGrpSpPr>
          <p:cNvPr id="54" name="Group 53">
            <a:extLst>
              <a:ext uri="{FF2B5EF4-FFF2-40B4-BE49-F238E27FC236}">
                <a16:creationId xmlns:a16="http://schemas.microsoft.com/office/drawing/2014/main" id="{A09CC7A1-9376-4978-80AE-7EBADB521454}"/>
              </a:ext>
            </a:extLst>
          </p:cNvPr>
          <p:cNvGrpSpPr/>
          <p:nvPr/>
        </p:nvGrpSpPr>
        <p:grpSpPr>
          <a:xfrm>
            <a:off x="9795700" y="2407199"/>
            <a:ext cx="6197236" cy="5472602"/>
            <a:chOff x="10626915" y="3676650"/>
            <a:chExt cx="6197236" cy="5472602"/>
          </a:xfrm>
        </p:grpSpPr>
        <p:sp>
          <p:nvSpPr>
            <p:cNvPr id="55" name="Title 12">
              <a:extLst>
                <a:ext uri="{FF2B5EF4-FFF2-40B4-BE49-F238E27FC236}">
                  <a16:creationId xmlns:a16="http://schemas.microsoft.com/office/drawing/2014/main" id="{E983B473-B583-4166-BAAD-EFD993735D62}"/>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Argentina</a:t>
              </a:r>
            </a:p>
          </p:txBody>
        </p:sp>
        <p:sp>
          <p:nvSpPr>
            <p:cNvPr id="56" name="Subtitle 13">
              <a:extLst>
                <a:ext uri="{FF2B5EF4-FFF2-40B4-BE49-F238E27FC236}">
                  <a16:creationId xmlns:a16="http://schemas.microsoft.com/office/drawing/2014/main" id="{B32EDB6E-4351-46E1-9697-19F8B9017F42}"/>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9045721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4" name="Rectangle 33">
            <a:extLst>
              <a:ext uri="{FF2B5EF4-FFF2-40B4-BE49-F238E27FC236}">
                <a16:creationId xmlns:a16="http://schemas.microsoft.com/office/drawing/2014/main" id="{68A1D19C-8F03-426B-A969-DB96F66EA020}"/>
              </a:ext>
            </a:extLst>
          </p:cNvPr>
          <p:cNvSpPr/>
          <p:nvPr/>
        </p:nvSpPr>
        <p:spPr>
          <a:xfrm>
            <a:off x="15058476" y="1"/>
            <a:ext cx="3229524" cy="1028699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61B75658-C9B3-47C9-8CD3-5C974E7DB1FB}"/>
              </a:ext>
            </a:extLst>
          </p:cNvPr>
          <p:cNvSpPr/>
          <p:nvPr/>
        </p:nvSpPr>
        <p:spPr>
          <a:xfrm>
            <a:off x="0" y="0"/>
            <a:ext cx="3229524" cy="10286999"/>
          </a:xfrm>
          <a:prstGeom prst="rect">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icture Placeholder 3">
            <a:extLst>
              <a:ext uri="{FF2B5EF4-FFF2-40B4-BE49-F238E27FC236}">
                <a16:creationId xmlns:a16="http://schemas.microsoft.com/office/drawing/2014/main" id="{6A6460AF-AA70-4A7A-8425-B260FC22CFCE}"/>
              </a:ext>
            </a:extLst>
          </p:cNvPr>
          <p:cNvSpPr>
            <a:spLocks noGrp="1"/>
          </p:cNvSpPr>
          <p:nvPr>
            <p:ph type="pic" sz="quarter" idx="15"/>
          </p:nvPr>
        </p:nvSpPr>
        <p:spPr/>
      </p:sp>
      <p:sp>
        <p:nvSpPr>
          <p:cNvPr id="6" name="Picture Placeholder 5">
            <a:extLst>
              <a:ext uri="{FF2B5EF4-FFF2-40B4-BE49-F238E27FC236}">
                <a16:creationId xmlns:a16="http://schemas.microsoft.com/office/drawing/2014/main" id="{9DA5D73F-A11A-4F00-A06F-98F980DBABAE}"/>
              </a:ext>
            </a:extLst>
          </p:cNvPr>
          <p:cNvSpPr>
            <a:spLocks noGrp="1"/>
          </p:cNvSpPr>
          <p:nvPr>
            <p:ph type="pic" sz="quarter" idx="14"/>
          </p:nvPr>
        </p:nvSpPr>
        <p:spPr/>
      </p:sp>
      <p:sp>
        <p:nvSpPr>
          <p:cNvPr id="10" name="Picture Placeholder 9">
            <a:extLst>
              <a:ext uri="{FF2B5EF4-FFF2-40B4-BE49-F238E27FC236}">
                <a16:creationId xmlns:a16="http://schemas.microsoft.com/office/drawing/2014/main" id="{B8EE6BE6-990D-41AA-8D19-6420819BF1E6}"/>
              </a:ext>
            </a:extLst>
          </p:cNvPr>
          <p:cNvSpPr>
            <a:spLocks noGrp="1"/>
          </p:cNvSpPr>
          <p:nvPr>
            <p:ph type="pic" sz="quarter" idx="16"/>
          </p:nvPr>
        </p:nvSpPr>
        <p:spPr/>
      </p:sp>
      <p:sp>
        <p:nvSpPr>
          <p:cNvPr id="13" name="Picture Placeholder 12">
            <a:extLst>
              <a:ext uri="{FF2B5EF4-FFF2-40B4-BE49-F238E27FC236}">
                <a16:creationId xmlns:a16="http://schemas.microsoft.com/office/drawing/2014/main" id="{B7CD21EB-82A0-41BB-8ABE-3FB53E139B11}"/>
              </a:ext>
            </a:extLst>
          </p:cNvPr>
          <p:cNvSpPr>
            <a:spLocks noGrp="1"/>
          </p:cNvSpPr>
          <p:nvPr>
            <p:ph type="pic" sz="quarter" idx="17"/>
          </p:nvPr>
        </p:nvSpPr>
        <p:spPr/>
      </p:sp>
      <p:sp>
        <p:nvSpPr>
          <p:cNvPr id="14" name="Subtitle 2">
            <a:extLst>
              <a:ext uri="{FF2B5EF4-FFF2-40B4-BE49-F238E27FC236}">
                <a16:creationId xmlns:a16="http://schemas.microsoft.com/office/drawing/2014/main" id="{BAB43203-E9DB-4494-91D0-DB81003E0723}"/>
              </a:ext>
            </a:extLst>
          </p:cNvPr>
          <p:cNvSpPr txBox="1">
            <a:spLocks/>
          </p:cNvSpPr>
          <p:nvPr/>
        </p:nvSpPr>
        <p:spPr>
          <a:xfrm>
            <a:off x="12176261" y="8044018"/>
            <a:ext cx="4478881" cy="136951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400" dirty="0">
                <a:solidFill>
                  <a:schemeClr val="tx1">
                    <a:lumMod val="90000"/>
                    <a:lumOff val="10000"/>
                  </a:schemeClr>
                </a:solidFill>
              </a:rPr>
              <a:t>“Let's go up in here, and start having some fun</a:t>
            </a:r>
          </a:p>
        </p:txBody>
      </p:sp>
      <p:sp>
        <p:nvSpPr>
          <p:cNvPr id="22" name="Subtitle 2">
            <a:extLst>
              <a:ext uri="{FF2B5EF4-FFF2-40B4-BE49-F238E27FC236}">
                <a16:creationId xmlns:a16="http://schemas.microsoft.com/office/drawing/2014/main" id="{58474CCF-D46A-4A57-82B5-52316E07C3E4}"/>
              </a:ext>
            </a:extLst>
          </p:cNvPr>
          <p:cNvSpPr txBox="1">
            <a:spLocks/>
          </p:cNvSpPr>
          <p:nvPr/>
        </p:nvSpPr>
        <p:spPr>
          <a:xfrm>
            <a:off x="12176261" y="7379501"/>
            <a:ext cx="4629151" cy="671341"/>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200" b="1" dirty="0">
                <a:solidFill>
                  <a:schemeClr val="tx1">
                    <a:lumMod val="75000"/>
                    <a:lumOff val="25000"/>
                  </a:schemeClr>
                </a:solidFill>
                <a:latin typeface="+mj-lt"/>
              </a:rPr>
              <a:t>Table of Contents</a:t>
            </a:r>
          </a:p>
        </p:txBody>
      </p:sp>
      <p:sp>
        <p:nvSpPr>
          <p:cNvPr id="15" name="Diamond 14">
            <a:extLst>
              <a:ext uri="{FF2B5EF4-FFF2-40B4-BE49-F238E27FC236}">
                <a16:creationId xmlns:a16="http://schemas.microsoft.com/office/drawing/2014/main" id="{E22D14D9-DC07-4192-908D-8E0BA2E2E6C7}"/>
              </a:ext>
            </a:extLst>
          </p:cNvPr>
          <p:cNvSpPr/>
          <p:nvPr/>
        </p:nvSpPr>
        <p:spPr>
          <a:xfrm>
            <a:off x="4004118" y="1291589"/>
            <a:ext cx="1173813" cy="1173813"/>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17" name="Diamond 16">
            <a:extLst>
              <a:ext uri="{FF2B5EF4-FFF2-40B4-BE49-F238E27FC236}">
                <a16:creationId xmlns:a16="http://schemas.microsoft.com/office/drawing/2014/main" id="{681A0A8C-BAE5-42D3-BE5B-8B1959DD08BE}"/>
              </a:ext>
            </a:extLst>
          </p:cNvPr>
          <p:cNvSpPr/>
          <p:nvPr/>
        </p:nvSpPr>
        <p:spPr>
          <a:xfrm>
            <a:off x="3929521" y="1216992"/>
            <a:ext cx="1323008" cy="1323008"/>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19" name="Title 1">
            <a:extLst>
              <a:ext uri="{FF2B5EF4-FFF2-40B4-BE49-F238E27FC236}">
                <a16:creationId xmlns:a16="http://schemas.microsoft.com/office/drawing/2014/main" id="{CE9E1AF6-A1FA-4C3D-9D95-C65574DF667E}"/>
              </a:ext>
            </a:extLst>
          </p:cNvPr>
          <p:cNvSpPr txBox="1">
            <a:spLocks/>
          </p:cNvSpPr>
          <p:nvPr/>
        </p:nvSpPr>
        <p:spPr>
          <a:xfrm>
            <a:off x="4344195" y="1521247"/>
            <a:ext cx="493660" cy="742442"/>
          </a:xfrm>
          <a:prstGeom prst="rect">
            <a:avLst/>
          </a:prstGeom>
        </p:spPr>
        <p:txBody>
          <a:bodyPr vert="horz" lIns="91440" tIns="45720" rIns="91440" bIns="45720" rtlCol="0" anchor="ctr">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r>
              <a:rPr lang="en-US" sz="2400" b="1" dirty="0">
                <a:solidFill>
                  <a:schemeClr val="bg1"/>
                </a:solidFill>
              </a:rPr>
              <a:t>12</a:t>
            </a:r>
          </a:p>
        </p:txBody>
      </p:sp>
      <p:sp>
        <p:nvSpPr>
          <p:cNvPr id="27" name="Diamond 26">
            <a:extLst>
              <a:ext uri="{FF2B5EF4-FFF2-40B4-BE49-F238E27FC236}">
                <a16:creationId xmlns:a16="http://schemas.microsoft.com/office/drawing/2014/main" id="{4161C460-473E-4706-82A4-884B61806747}"/>
              </a:ext>
            </a:extLst>
          </p:cNvPr>
          <p:cNvSpPr/>
          <p:nvPr/>
        </p:nvSpPr>
        <p:spPr>
          <a:xfrm>
            <a:off x="4004118" y="4556593"/>
            <a:ext cx="1173813" cy="1173813"/>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28" name="Diamond 27">
            <a:extLst>
              <a:ext uri="{FF2B5EF4-FFF2-40B4-BE49-F238E27FC236}">
                <a16:creationId xmlns:a16="http://schemas.microsoft.com/office/drawing/2014/main" id="{AB200F93-F93B-48F6-853B-500C0FFFACC4}"/>
              </a:ext>
            </a:extLst>
          </p:cNvPr>
          <p:cNvSpPr/>
          <p:nvPr/>
        </p:nvSpPr>
        <p:spPr>
          <a:xfrm>
            <a:off x="3929521" y="4481996"/>
            <a:ext cx="1323008" cy="1323008"/>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29" name="Title 1">
            <a:extLst>
              <a:ext uri="{FF2B5EF4-FFF2-40B4-BE49-F238E27FC236}">
                <a16:creationId xmlns:a16="http://schemas.microsoft.com/office/drawing/2014/main" id="{2F25E396-85CE-44F0-B621-F4755CAE789B}"/>
              </a:ext>
            </a:extLst>
          </p:cNvPr>
          <p:cNvSpPr txBox="1">
            <a:spLocks/>
          </p:cNvSpPr>
          <p:nvPr/>
        </p:nvSpPr>
        <p:spPr>
          <a:xfrm>
            <a:off x="4344195" y="4786251"/>
            <a:ext cx="493660" cy="742442"/>
          </a:xfrm>
          <a:prstGeom prst="rect">
            <a:avLst/>
          </a:prstGeom>
        </p:spPr>
        <p:txBody>
          <a:bodyPr vert="horz" lIns="91440" tIns="45720" rIns="91440" bIns="45720" rtlCol="0" anchor="ctr">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r>
              <a:rPr lang="en-US" sz="2400" b="1" dirty="0">
                <a:solidFill>
                  <a:schemeClr val="bg1"/>
                </a:solidFill>
              </a:rPr>
              <a:t>15</a:t>
            </a:r>
          </a:p>
        </p:txBody>
      </p:sp>
      <p:sp>
        <p:nvSpPr>
          <p:cNvPr id="31" name="Diamond 30">
            <a:extLst>
              <a:ext uri="{FF2B5EF4-FFF2-40B4-BE49-F238E27FC236}">
                <a16:creationId xmlns:a16="http://schemas.microsoft.com/office/drawing/2014/main" id="{106BC417-3C2A-4050-ADDA-B5740AF7F4B9}"/>
              </a:ext>
            </a:extLst>
          </p:cNvPr>
          <p:cNvSpPr/>
          <p:nvPr/>
        </p:nvSpPr>
        <p:spPr>
          <a:xfrm>
            <a:off x="4004118" y="7821597"/>
            <a:ext cx="1173813" cy="1173813"/>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32" name="Diamond 31">
            <a:extLst>
              <a:ext uri="{FF2B5EF4-FFF2-40B4-BE49-F238E27FC236}">
                <a16:creationId xmlns:a16="http://schemas.microsoft.com/office/drawing/2014/main" id="{B0615F53-B459-4265-B500-4428599D4B0E}"/>
              </a:ext>
            </a:extLst>
          </p:cNvPr>
          <p:cNvSpPr/>
          <p:nvPr/>
        </p:nvSpPr>
        <p:spPr>
          <a:xfrm>
            <a:off x="3929521" y="7747000"/>
            <a:ext cx="1323008" cy="1323008"/>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33" name="Title 1">
            <a:extLst>
              <a:ext uri="{FF2B5EF4-FFF2-40B4-BE49-F238E27FC236}">
                <a16:creationId xmlns:a16="http://schemas.microsoft.com/office/drawing/2014/main" id="{F4426D7A-5874-4B66-8814-818A6CB72282}"/>
              </a:ext>
            </a:extLst>
          </p:cNvPr>
          <p:cNvSpPr txBox="1">
            <a:spLocks/>
          </p:cNvSpPr>
          <p:nvPr/>
        </p:nvSpPr>
        <p:spPr>
          <a:xfrm>
            <a:off x="4344195" y="8051255"/>
            <a:ext cx="493660" cy="742442"/>
          </a:xfrm>
          <a:prstGeom prst="rect">
            <a:avLst/>
          </a:prstGeom>
        </p:spPr>
        <p:txBody>
          <a:bodyPr vert="horz" lIns="91440" tIns="45720" rIns="91440" bIns="45720" rtlCol="0" anchor="ctr">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r>
              <a:rPr lang="en-US" sz="2400" b="1" dirty="0">
                <a:solidFill>
                  <a:schemeClr val="bg1"/>
                </a:solidFill>
              </a:rPr>
              <a:t>23</a:t>
            </a:r>
          </a:p>
        </p:txBody>
      </p:sp>
      <p:sp>
        <p:nvSpPr>
          <p:cNvPr id="18" name="Subtitle 2">
            <a:extLst>
              <a:ext uri="{FF2B5EF4-FFF2-40B4-BE49-F238E27FC236}">
                <a16:creationId xmlns:a16="http://schemas.microsoft.com/office/drawing/2014/main" id="{0D6F9834-F953-4F7A-8C86-AB1CCC3AD5FA}"/>
              </a:ext>
            </a:extLst>
          </p:cNvPr>
          <p:cNvSpPr txBox="1">
            <a:spLocks/>
          </p:cNvSpPr>
          <p:nvPr/>
        </p:nvSpPr>
        <p:spPr>
          <a:xfrm>
            <a:off x="5592607" y="1291589"/>
            <a:ext cx="5294680" cy="190881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400" dirty="0">
                <a:solidFill>
                  <a:schemeClr val="tx1">
                    <a:lumMod val="90000"/>
                    <a:lumOff val="10000"/>
                  </a:schemeClr>
                </a:solidFill>
              </a:rPr>
              <a:t>You have freedom here. The only guide is your heart. Trees grow in all kinds of ways. They're not all perfectly straight. Not every limb is perfect. I guess I'm a little weird. I like to talk to trees and animals. That's okay though; I have more fun than most people.</a:t>
            </a:r>
          </a:p>
        </p:txBody>
      </p:sp>
      <p:sp>
        <p:nvSpPr>
          <p:cNvPr id="20" name="Subtitle 2">
            <a:extLst>
              <a:ext uri="{FF2B5EF4-FFF2-40B4-BE49-F238E27FC236}">
                <a16:creationId xmlns:a16="http://schemas.microsoft.com/office/drawing/2014/main" id="{27FAF82C-C5F2-4B38-89D7-F0458F539783}"/>
              </a:ext>
            </a:extLst>
          </p:cNvPr>
          <p:cNvSpPr txBox="1">
            <a:spLocks/>
          </p:cNvSpPr>
          <p:nvPr/>
        </p:nvSpPr>
        <p:spPr>
          <a:xfrm>
            <a:off x="5553329" y="556592"/>
            <a:ext cx="5294680" cy="734997"/>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600" b="1" dirty="0">
                <a:solidFill>
                  <a:schemeClr val="bg2">
                    <a:lumMod val="25000"/>
                  </a:schemeClr>
                </a:solidFill>
                <a:latin typeface="+mj-lt"/>
              </a:rPr>
              <a:t>Opening</a:t>
            </a:r>
          </a:p>
        </p:txBody>
      </p:sp>
      <p:sp>
        <p:nvSpPr>
          <p:cNvPr id="23" name="Subtitle 2">
            <a:extLst>
              <a:ext uri="{FF2B5EF4-FFF2-40B4-BE49-F238E27FC236}">
                <a16:creationId xmlns:a16="http://schemas.microsoft.com/office/drawing/2014/main" id="{221CCE4E-17DA-470A-B719-B4FBF49D9AB3}"/>
              </a:ext>
            </a:extLst>
          </p:cNvPr>
          <p:cNvSpPr txBox="1">
            <a:spLocks/>
          </p:cNvSpPr>
          <p:nvPr/>
        </p:nvSpPr>
        <p:spPr>
          <a:xfrm>
            <a:off x="5422568" y="4556593"/>
            <a:ext cx="5294680" cy="190881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400" dirty="0">
                <a:solidFill>
                  <a:schemeClr val="tx1">
                    <a:lumMod val="90000"/>
                    <a:lumOff val="10000"/>
                  </a:schemeClr>
                </a:solidFill>
              </a:rPr>
              <a:t>You have freedom here. The only guide is your heart. Trees grow in all kinds of ways. They're not all perfectly straight. Not every limb is perfect</a:t>
            </a:r>
          </a:p>
        </p:txBody>
      </p:sp>
      <p:sp>
        <p:nvSpPr>
          <p:cNvPr id="24" name="Subtitle 2">
            <a:extLst>
              <a:ext uri="{FF2B5EF4-FFF2-40B4-BE49-F238E27FC236}">
                <a16:creationId xmlns:a16="http://schemas.microsoft.com/office/drawing/2014/main" id="{B40E4B0A-88A0-4310-8507-223133350648}"/>
              </a:ext>
            </a:extLst>
          </p:cNvPr>
          <p:cNvSpPr txBox="1">
            <a:spLocks/>
          </p:cNvSpPr>
          <p:nvPr/>
        </p:nvSpPr>
        <p:spPr>
          <a:xfrm>
            <a:off x="5383290" y="3821596"/>
            <a:ext cx="5294680" cy="734997"/>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600" b="1" dirty="0">
                <a:solidFill>
                  <a:schemeClr val="bg2">
                    <a:lumMod val="25000"/>
                  </a:schemeClr>
                </a:solidFill>
                <a:latin typeface="+mj-lt"/>
              </a:rPr>
              <a:t>History of </a:t>
            </a:r>
            <a:r>
              <a:rPr lang="en-US" sz="3600" b="1" dirty="0" err="1">
                <a:solidFill>
                  <a:schemeClr val="bg2">
                    <a:lumMod val="25000"/>
                  </a:schemeClr>
                </a:solidFill>
                <a:latin typeface="+mj-lt"/>
              </a:rPr>
              <a:t>Naturae</a:t>
            </a:r>
            <a:endParaRPr lang="en-US" sz="3600" b="1" dirty="0">
              <a:solidFill>
                <a:schemeClr val="bg2">
                  <a:lumMod val="25000"/>
                </a:schemeClr>
              </a:solidFill>
              <a:latin typeface="+mj-lt"/>
            </a:endParaRPr>
          </a:p>
        </p:txBody>
      </p:sp>
      <p:sp>
        <p:nvSpPr>
          <p:cNvPr id="25" name="Subtitle 2">
            <a:extLst>
              <a:ext uri="{FF2B5EF4-FFF2-40B4-BE49-F238E27FC236}">
                <a16:creationId xmlns:a16="http://schemas.microsoft.com/office/drawing/2014/main" id="{F7AC6526-FC8D-4EB3-ABA8-72FACFBFE5F1}"/>
              </a:ext>
            </a:extLst>
          </p:cNvPr>
          <p:cNvSpPr txBox="1">
            <a:spLocks/>
          </p:cNvSpPr>
          <p:nvPr/>
        </p:nvSpPr>
        <p:spPr>
          <a:xfrm>
            <a:off x="5422568" y="7747000"/>
            <a:ext cx="5294680" cy="1908812"/>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1400" dirty="0">
                <a:solidFill>
                  <a:schemeClr val="tx1">
                    <a:lumMod val="90000"/>
                    <a:lumOff val="10000"/>
                  </a:schemeClr>
                </a:solidFill>
              </a:rPr>
              <a:t>You have freedom here. The only guide is your heart. Trees grow in all kinds of ways. They're not all perfectly straight. Not every limb is perfect. I guess I'm a little weird. I like to talk to trees and animals. </a:t>
            </a:r>
          </a:p>
        </p:txBody>
      </p:sp>
      <p:sp>
        <p:nvSpPr>
          <p:cNvPr id="26" name="Subtitle 2">
            <a:extLst>
              <a:ext uri="{FF2B5EF4-FFF2-40B4-BE49-F238E27FC236}">
                <a16:creationId xmlns:a16="http://schemas.microsoft.com/office/drawing/2014/main" id="{00122C9A-72DD-4F95-9E85-516A3336D44E}"/>
              </a:ext>
            </a:extLst>
          </p:cNvPr>
          <p:cNvSpPr txBox="1">
            <a:spLocks/>
          </p:cNvSpPr>
          <p:nvPr/>
        </p:nvSpPr>
        <p:spPr>
          <a:xfrm>
            <a:off x="5383290" y="7012003"/>
            <a:ext cx="5294680" cy="734997"/>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00000"/>
              </a:lnSpc>
              <a:buNone/>
            </a:pPr>
            <a:r>
              <a:rPr lang="en-US" sz="3600" b="1" dirty="0">
                <a:solidFill>
                  <a:schemeClr val="bg2">
                    <a:lumMod val="25000"/>
                  </a:schemeClr>
                </a:solidFill>
                <a:latin typeface="+mj-lt"/>
              </a:rPr>
              <a:t>Discussion</a:t>
            </a:r>
          </a:p>
        </p:txBody>
      </p:sp>
    </p:spTree>
    <p:extLst>
      <p:ext uri="{BB962C8B-B14F-4D97-AF65-F5344CB8AC3E}">
        <p14:creationId xmlns:p14="http://schemas.microsoft.com/office/powerpoint/2010/main" val="138043402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3A4B875-95B8-4205-AE10-5EC9E4757DD1}"/>
              </a:ext>
            </a:extLst>
          </p:cNvPr>
          <p:cNvGrpSpPr/>
          <p:nvPr/>
        </p:nvGrpSpPr>
        <p:grpSpPr>
          <a:xfrm>
            <a:off x="1301515" y="1720362"/>
            <a:ext cx="7901666" cy="9441993"/>
            <a:chOff x="1301515" y="1988672"/>
            <a:chExt cx="7901666" cy="9441993"/>
          </a:xfrm>
          <a:solidFill>
            <a:schemeClr val="bg1">
              <a:lumMod val="85000"/>
            </a:schemeClr>
          </a:solidFill>
        </p:grpSpPr>
        <p:sp>
          <p:nvSpPr>
            <p:cNvPr id="38" name="Freeform 5">
              <a:extLst>
                <a:ext uri="{FF2B5EF4-FFF2-40B4-BE49-F238E27FC236}">
                  <a16:creationId xmlns:a16="http://schemas.microsoft.com/office/drawing/2014/main" id="{B06FF48D-10EC-4CA3-8F52-EE33302721B3}"/>
                </a:ext>
              </a:extLst>
            </p:cNvPr>
            <p:cNvSpPr>
              <a:spLocks noEditPoints="1"/>
            </p:cNvSpPr>
            <p:nvPr/>
          </p:nvSpPr>
          <p:spPr bwMode="auto">
            <a:xfrm>
              <a:off x="4059878" y="2142036"/>
              <a:ext cx="1546994" cy="2691680"/>
            </a:xfrm>
            <a:custGeom>
              <a:avLst/>
              <a:gdLst>
                <a:gd name="T0" fmla="*/ 158 w 696"/>
                <a:gd name="T1" fmla="*/ 104 h 1211"/>
                <a:gd name="T2" fmla="*/ 250 w 696"/>
                <a:gd name="T3" fmla="*/ 92 h 1211"/>
                <a:gd name="T4" fmla="*/ 267 w 696"/>
                <a:gd name="T5" fmla="*/ 88 h 1211"/>
                <a:gd name="T6" fmla="*/ 281 w 696"/>
                <a:gd name="T7" fmla="*/ 56 h 1211"/>
                <a:gd name="T8" fmla="*/ 230 w 696"/>
                <a:gd name="T9" fmla="*/ 27 h 1211"/>
                <a:gd name="T10" fmla="*/ 240 w 696"/>
                <a:gd name="T11" fmla="*/ 17 h 1211"/>
                <a:gd name="T12" fmla="*/ 259 w 696"/>
                <a:gd name="T13" fmla="*/ 8 h 1211"/>
                <a:gd name="T14" fmla="*/ 303 w 696"/>
                <a:gd name="T15" fmla="*/ 25 h 1211"/>
                <a:gd name="T16" fmla="*/ 362 w 696"/>
                <a:gd name="T17" fmla="*/ 63 h 1211"/>
                <a:gd name="T18" fmla="*/ 391 w 696"/>
                <a:gd name="T19" fmla="*/ 64 h 1211"/>
                <a:gd name="T20" fmla="*/ 447 w 696"/>
                <a:gd name="T21" fmla="*/ 76 h 1211"/>
                <a:gd name="T22" fmla="*/ 509 w 696"/>
                <a:gd name="T23" fmla="*/ 83 h 1211"/>
                <a:gd name="T24" fmla="*/ 533 w 696"/>
                <a:gd name="T25" fmla="*/ 63 h 1211"/>
                <a:gd name="T26" fmla="*/ 524 w 696"/>
                <a:gd name="T27" fmla="*/ 80 h 1211"/>
                <a:gd name="T28" fmla="*/ 536 w 696"/>
                <a:gd name="T29" fmla="*/ 93 h 1211"/>
                <a:gd name="T30" fmla="*/ 545 w 696"/>
                <a:gd name="T31" fmla="*/ 114 h 1211"/>
                <a:gd name="T32" fmla="*/ 576 w 696"/>
                <a:gd name="T33" fmla="*/ 73 h 1211"/>
                <a:gd name="T34" fmla="*/ 594 w 696"/>
                <a:gd name="T35" fmla="*/ 92 h 1211"/>
                <a:gd name="T36" fmla="*/ 591 w 696"/>
                <a:gd name="T37" fmla="*/ 131 h 1211"/>
                <a:gd name="T38" fmla="*/ 576 w 696"/>
                <a:gd name="T39" fmla="*/ 172 h 1211"/>
                <a:gd name="T40" fmla="*/ 536 w 696"/>
                <a:gd name="T41" fmla="*/ 177 h 1211"/>
                <a:gd name="T42" fmla="*/ 536 w 696"/>
                <a:gd name="T43" fmla="*/ 213 h 1211"/>
                <a:gd name="T44" fmla="*/ 493 w 696"/>
                <a:gd name="T45" fmla="*/ 291 h 1211"/>
                <a:gd name="T46" fmla="*/ 600 w 696"/>
                <a:gd name="T47" fmla="*/ 383 h 1211"/>
                <a:gd name="T48" fmla="*/ 696 w 696"/>
                <a:gd name="T49" fmla="*/ 436 h 1211"/>
                <a:gd name="T50" fmla="*/ 2 w 696"/>
                <a:gd name="T51" fmla="*/ 1211 h 1211"/>
                <a:gd name="T52" fmla="*/ 21 w 696"/>
                <a:gd name="T53" fmla="*/ 320 h 1211"/>
                <a:gd name="T54" fmla="*/ 50 w 696"/>
                <a:gd name="T55" fmla="*/ 313 h 1211"/>
                <a:gd name="T56" fmla="*/ 53 w 696"/>
                <a:gd name="T57" fmla="*/ 293 h 1211"/>
                <a:gd name="T58" fmla="*/ 43 w 696"/>
                <a:gd name="T59" fmla="*/ 276 h 1211"/>
                <a:gd name="T60" fmla="*/ 65 w 696"/>
                <a:gd name="T61" fmla="*/ 196 h 1211"/>
                <a:gd name="T62" fmla="*/ 88 w 696"/>
                <a:gd name="T63" fmla="*/ 167 h 1211"/>
                <a:gd name="T64" fmla="*/ 105 w 696"/>
                <a:gd name="T65" fmla="*/ 129 h 1211"/>
                <a:gd name="T66" fmla="*/ 122 w 696"/>
                <a:gd name="T67" fmla="*/ 121 h 1211"/>
                <a:gd name="T68" fmla="*/ 153 w 696"/>
                <a:gd name="T69" fmla="*/ 71 h 1211"/>
                <a:gd name="T70" fmla="*/ 132 w 696"/>
                <a:gd name="T71" fmla="*/ 29 h 1211"/>
                <a:gd name="T72" fmla="*/ 170 w 696"/>
                <a:gd name="T73" fmla="*/ 20 h 1211"/>
                <a:gd name="T74" fmla="*/ 177 w 696"/>
                <a:gd name="T75" fmla="*/ 56 h 1211"/>
                <a:gd name="T76" fmla="*/ 610 w 696"/>
                <a:gd name="T77" fmla="*/ 257 h 1211"/>
                <a:gd name="T78" fmla="*/ 588 w 696"/>
                <a:gd name="T79" fmla="*/ 211 h 1211"/>
                <a:gd name="T80" fmla="*/ 603 w 696"/>
                <a:gd name="T81" fmla="*/ 221 h 1211"/>
                <a:gd name="T82" fmla="*/ 608 w 696"/>
                <a:gd name="T83" fmla="*/ 250 h 1211"/>
                <a:gd name="T84" fmla="*/ 81 w 696"/>
                <a:gd name="T85" fmla="*/ 61 h 1211"/>
                <a:gd name="T86" fmla="*/ 98 w 696"/>
                <a:gd name="T87" fmla="*/ 25 h 1211"/>
                <a:gd name="T88" fmla="*/ 117 w 696"/>
                <a:gd name="T89" fmla="*/ 63 h 1211"/>
                <a:gd name="T90" fmla="*/ 581 w 696"/>
                <a:gd name="T91" fmla="*/ 34 h 1211"/>
                <a:gd name="T92" fmla="*/ 278 w 696"/>
                <a:gd name="T93" fmla="*/ 25 h 1211"/>
                <a:gd name="T94" fmla="*/ 624 w 696"/>
                <a:gd name="T95" fmla="*/ 378 h 1211"/>
                <a:gd name="T96" fmla="*/ 550 w 696"/>
                <a:gd name="T97" fmla="*/ 211 h 1211"/>
                <a:gd name="T98" fmla="*/ 555 w 696"/>
                <a:gd name="T99" fmla="*/ 49 h 1211"/>
                <a:gd name="T100" fmla="*/ 555 w 696"/>
                <a:gd name="T101" fmla="*/ 52 h 1211"/>
                <a:gd name="T102" fmla="*/ 582 w 696"/>
                <a:gd name="T103" fmla="*/ 363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6" h="1211">
                  <a:moveTo>
                    <a:pt x="148" y="126"/>
                  </a:moveTo>
                  <a:lnTo>
                    <a:pt x="151" y="117"/>
                  </a:lnTo>
                  <a:lnTo>
                    <a:pt x="141" y="110"/>
                  </a:lnTo>
                  <a:lnTo>
                    <a:pt x="146" y="104"/>
                  </a:lnTo>
                  <a:lnTo>
                    <a:pt x="158" y="104"/>
                  </a:lnTo>
                  <a:lnTo>
                    <a:pt x="158" y="88"/>
                  </a:lnTo>
                  <a:lnTo>
                    <a:pt x="194" y="100"/>
                  </a:lnTo>
                  <a:lnTo>
                    <a:pt x="226" y="97"/>
                  </a:lnTo>
                  <a:lnTo>
                    <a:pt x="237" y="100"/>
                  </a:lnTo>
                  <a:lnTo>
                    <a:pt x="250" y="92"/>
                  </a:lnTo>
                  <a:lnTo>
                    <a:pt x="261" y="92"/>
                  </a:lnTo>
                  <a:lnTo>
                    <a:pt x="264" y="100"/>
                  </a:lnTo>
                  <a:lnTo>
                    <a:pt x="262" y="105"/>
                  </a:lnTo>
                  <a:lnTo>
                    <a:pt x="267" y="100"/>
                  </a:lnTo>
                  <a:lnTo>
                    <a:pt x="267" y="88"/>
                  </a:lnTo>
                  <a:lnTo>
                    <a:pt x="278" y="85"/>
                  </a:lnTo>
                  <a:lnTo>
                    <a:pt x="290" y="87"/>
                  </a:lnTo>
                  <a:lnTo>
                    <a:pt x="281" y="83"/>
                  </a:lnTo>
                  <a:lnTo>
                    <a:pt x="281" y="78"/>
                  </a:lnTo>
                  <a:lnTo>
                    <a:pt x="281" y="56"/>
                  </a:lnTo>
                  <a:lnTo>
                    <a:pt x="286" y="49"/>
                  </a:lnTo>
                  <a:lnTo>
                    <a:pt x="271" y="35"/>
                  </a:lnTo>
                  <a:lnTo>
                    <a:pt x="261" y="32"/>
                  </a:lnTo>
                  <a:lnTo>
                    <a:pt x="238" y="39"/>
                  </a:lnTo>
                  <a:lnTo>
                    <a:pt x="230" y="27"/>
                  </a:lnTo>
                  <a:lnTo>
                    <a:pt x="221" y="22"/>
                  </a:lnTo>
                  <a:lnTo>
                    <a:pt x="214" y="23"/>
                  </a:lnTo>
                  <a:lnTo>
                    <a:pt x="223" y="12"/>
                  </a:lnTo>
                  <a:lnTo>
                    <a:pt x="231" y="8"/>
                  </a:lnTo>
                  <a:lnTo>
                    <a:pt x="240" y="17"/>
                  </a:lnTo>
                  <a:lnTo>
                    <a:pt x="245" y="30"/>
                  </a:lnTo>
                  <a:lnTo>
                    <a:pt x="250" y="25"/>
                  </a:lnTo>
                  <a:lnTo>
                    <a:pt x="243" y="10"/>
                  </a:lnTo>
                  <a:lnTo>
                    <a:pt x="254" y="12"/>
                  </a:lnTo>
                  <a:lnTo>
                    <a:pt x="259" y="8"/>
                  </a:lnTo>
                  <a:lnTo>
                    <a:pt x="271" y="18"/>
                  </a:lnTo>
                  <a:lnTo>
                    <a:pt x="285" y="37"/>
                  </a:lnTo>
                  <a:lnTo>
                    <a:pt x="288" y="39"/>
                  </a:lnTo>
                  <a:lnTo>
                    <a:pt x="300" y="23"/>
                  </a:lnTo>
                  <a:lnTo>
                    <a:pt x="303" y="25"/>
                  </a:lnTo>
                  <a:lnTo>
                    <a:pt x="324" y="54"/>
                  </a:lnTo>
                  <a:lnTo>
                    <a:pt x="338" y="52"/>
                  </a:lnTo>
                  <a:lnTo>
                    <a:pt x="341" y="59"/>
                  </a:lnTo>
                  <a:lnTo>
                    <a:pt x="351" y="63"/>
                  </a:lnTo>
                  <a:lnTo>
                    <a:pt x="362" y="63"/>
                  </a:lnTo>
                  <a:lnTo>
                    <a:pt x="372" y="54"/>
                  </a:lnTo>
                  <a:lnTo>
                    <a:pt x="380" y="56"/>
                  </a:lnTo>
                  <a:lnTo>
                    <a:pt x="375" y="64"/>
                  </a:lnTo>
                  <a:lnTo>
                    <a:pt x="382" y="69"/>
                  </a:lnTo>
                  <a:lnTo>
                    <a:pt x="391" y="64"/>
                  </a:lnTo>
                  <a:lnTo>
                    <a:pt x="401" y="71"/>
                  </a:lnTo>
                  <a:lnTo>
                    <a:pt x="403" y="81"/>
                  </a:lnTo>
                  <a:lnTo>
                    <a:pt x="415" y="80"/>
                  </a:lnTo>
                  <a:lnTo>
                    <a:pt x="427" y="81"/>
                  </a:lnTo>
                  <a:lnTo>
                    <a:pt x="447" y="76"/>
                  </a:lnTo>
                  <a:lnTo>
                    <a:pt x="454" y="87"/>
                  </a:lnTo>
                  <a:lnTo>
                    <a:pt x="471" y="97"/>
                  </a:lnTo>
                  <a:lnTo>
                    <a:pt x="481" y="98"/>
                  </a:lnTo>
                  <a:lnTo>
                    <a:pt x="490" y="85"/>
                  </a:lnTo>
                  <a:lnTo>
                    <a:pt x="509" y="83"/>
                  </a:lnTo>
                  <a:lnTo>
                    <a:pt x="516" y="80"/>
                  </a:lnTo>
                  <a:lnTo>
                    <a:pt x="509" y="81"/>
                  </a:lnTo>
                  <a:lnTo>
                    <a:pt x="511" y="73"/>
                  </a:lnTo>
                  <a:lnTo>
                    <a:pt x="523" y="71"/>
                  </a:lnTo>
                  <a:lnTo>
                    <a:pt x="533" y="63"/>
                  </a:lnTo>
                  <a:lnTo>
                    <a:pt x="531" y="58"/>
                  </a:lnTo>
                  <a:lnTo>
                    <a:pt x="535" y="58"/>
                  </a:lnTo>
                  <a:lnTo>
                    <a:pt x="538" y="61"/>
                  </a:lnTo>
                  <a:lnTo>
                    <a:pt x="523" y="76"/>
                  </a:lnTo>
                  <a:lnTo>
                    <a:pt x="524" y="80"/>
                  </a:lnTo>
                  <a:lnTo>
                    <a:pt x="516" y="92"/>
                  </a:lnTo>
                  <a:lnTo>
                    <a:pt x="521" y="98"/>
                  </a:lnTo>
                  <a:lnTo>
                    <a:pt x="533" y="88"/>
                  </a:lnTo>
                  <a:lnTo>
                    <a:pt x="543" y="85"/>
                  </a:lnTo>
                  <a:lnTo>
                    <a:pt x="536" y="93"/>
                  </a:lnTo>
                  <a:lnTo>
                    <a:pt x="540" y="97"/>
                  </a:lnTo>
                  <a:lnTo>
                    <a:pt x="545" y="95"/>
                  </a:lnTo>
                  <a:lnTo>
                    <a:pt x="547" y="97"/>
                  </a:lnTo>
                  <a:lnTo>
                    <a:pt x="540" y="105"/>
                  </a:lnTo>
                  <a:lnTo>
                    <a:pt x="545" y="114"/>
                  </a:lnTo>
                  <a:lnTo>
                    <a:pt x="560" y="112"/>
                  </a:lnTo>
                  <a:lnTo>
                    <a:pt x="564" y="109"/>
                  </a:lnTo>
                  <a:lnTo>
                    <a:pt x="569" y="95"/>
                  </a:lnTo>
                  <a:lnTo>
                    <a:pt x="555" y="90"/>
                  </a:lnTo>
                  <a:lnTo>
                    <a:pt x="576" y="73"/>
                  </a:lnTo>
                  <a:lnTo>
                    <a:pt x="584" y="71"/>
                  </a:lnTo>
                  <a:lnTo>
                    <a:pt x="582" y="76"/>
                  </a:lnTo>
                  <a:lnTo>
                    <a:pt x="593" y="98"/>
                  </a:lnTo>
                  <a:lnTo>
                    <a:pt x="600" y="97"/>
                  </a:lnTo>
                  <a:lnTo>
                    <a:pt x="594" y="92"/>
                  </a:lnTo>
                  <a:lnTo>
                    <a:pt x="601" y="90"/>
                  </a:lnTo>
                  <a:lnTo>
                    <a:pt x="610" y="93"/>
                  </a:lnTo>
                  <a:lnTo>
                    <a:pt x="617" y="104"/>
                  </a:lnTo>
                  <a:lnTo>
                    <a:pt x="600" y="119"/>
                  </a:lnTo>
                  <a:lnTo>
                    <a:pt x="591" y="131"/>
                  </a:lnTo>
                  <a:lnTo>
                    <a:pt x="589" y="141"/>
                  </a:lnTo>
                  <a:lnTo>
                    <a:pt x="579" y="138"/>
                  </a:lnTo>
                  <a:lnTo>
                    <a:pt x="584" y="158"/>
                  </a:lnTo>
                  <a:lnTo>
                    <a:pt x="577" y="173"/>
                  </a:lnTo>
                  <a:lnTo>
                    <a:pt x="576" y="172"/>
                  </a:lnTo>
                  <a:lnTo>
                    <a:pt x="570" y="173"/>
                  </a:lnTo>
                  <a:lnTo>
                    <a:pt x="569" y="158"/>
                  </a:lnTo>
                  <a:lnTo>
                    <a:pt x="557" y="173"/>
                  </a:lnTo>
                  <a:lnTo>
                    <a:pt x="548" y="168"/>
                  </a:lnTo>
                  <a:lnTo>
                    <a:pt x="536" y="177"/>
                  </a:lnTo>
                  <a:lnTo>
                    <a:pt x="533" y="180"/>
                  </a:lnTo>
                  <a:lnTo>
                    <a:pt x="536" y="185"/>
                  </a:lnTo>
                  <a:lnTo>
                    <a:pt x="531" y="194"/>
                  </a:lnTo>
                  <a:lnTo>
                    <a:pt x="529" y="202"/>
                  </a:lnTo>
                  <a:lnTo>
                    <a:pt x="536" y="213"/>
                  </a:lnTo>
                  <a:lnTo>
                    <a:pt x="543" y="209"/>
                  </a:lnTo>
                  <a:lnTo>
                    <a:pt x="533" y="245"/>
                  </a:lnTo>
                  <a:lnTo>
                    <a:pt x="512" y="267"/>
                  </a:lnTo>
                  <a:lnTo>
                    <a:pt x="505" y="284"/>
                  </a:lnTo>
                  <a:lnTo>
                    <a:pt x="493" y="291"/>
                  </a:lnTo>
                  <a:lnTo>
                    <a:pt x="500" y="310"/>
                  </a:lnTo>
                  <a:lnTo>
                    <a:pt x="559" y="344"/>
                  </a:lnTo>
                  <a:lnTo>
                    <a:pt x="567" y="359"/>
                  </a:lnTo>
                  <a:lnTo>
                    <a:pt x="586" y="369"/>
                  </a:lnTo>
                  <a:lnTo>
                    <a:pt x="600" y="383"/>
                  </a:lnTo>
                  <a:lnTo>
                    <a:pt x="620" y="385"/>
                  </a:lnTo>
                  <a:lnTo>
                    <a:pt x="648" y="402"/>
                  </a:lnTo>
                  <a:lnTo>
                    <a:pt x="675" y="410"/>
                  </a:lnTo>
                  <a:lnTo>
                    <a:pt x="685" y="426"/>
                  </a:lnTo>
                  <a:lnTo>
                    <a:pt x="696" y="436"/>
                  </a:lnTo>
                  <a:lnTo>
                    <a:pt x="696" y="436"/>
                  </a:lnTo>
                  <a:lnTo>
                    <a:pt x="696" y="1211"/>
                  </a:lnTo>
                  <a:lnTo>
                    <a:pt x="696" y="1211"/>
                  </a:lnTo>
                  <a:lnTo>
                    <a:pt x="2" y="1211"/>
                  </a:lnTo>
                  <a:lnTo>
                    <a:pt x="2" y="1211"/>
                  </a:lnTo>
                  <a:lnTo>
                    <a:pt x="0" y="301"/>
                  </a:lnTo>
                  <a:lnTo>
                    <a:pt x="0" y="301"/>
                  </a:lnTo>
                  <a:lnTo>
                    <a:pt x="16" y="310"/>
                  </a:lnTo>
                  <a:lnTo>
                    <a:pt x="16" y="327"/>
                  </a:lnTo>
                  <a:lnTo>
                    <a:pt x="21" y="320"/>
                  </a:lnTo>
                  <a:lnTo>
                    <a:pt x="19" y="300"/>
                  </a:lnTo>
                  <a:lnTo>
                    <a:pt x="36" y="306"/>
                  </a:lnTo>
                  <a:lnTo>
                    <a:pt x="53" y="329"/>
                  </a:lnTo>
                  <a:lnTo>
                    <a:pt x="57" y="327"/>
                  </a:lnTo>
                  <a:lnTo>
                    <a:pt x="50" y="313"/>
                  </a:lnTo>
                  <a:lnTo>
                    <a:pt x="50" y="300"/>
                  </a:lnTo>
                  <a:lnTo>
                    <a:pt x="62" y="301"/>
                  </a:lnTo>
                  <a:lnTo>
                    <a:pt x="74" y="293"/>
                  </a:lnTo>
                  <a:lnTo>
                    <a:pt x="60" y="298"/>
                  </a:lnTo>
                  <a:lnTo>
                    <a:pt x="53" y="293"/>
                  </a:lnTo>
                  <a:lnTo>
                    <a:pt x="47" y="283"/>
                  </a:lnTo>
                  <a:lnTo>
                    <a:pt x="55" y="281"/>
                  </a:lnTo>
                  <a:lnTo>
                    <a:pt x="60" y="276"/>
                  </a:lnTo>
                  <a:lnTo>
                    <a:pt x="52" y="277"/>
                  </a:lnTo>
                  <a:lnTo>
                    <a:pt x="43" y="276"/>
                  </a:lnTo>
                  <a:lnTo>
                    <a:pt x="28" y="265"/>
                  </a:lnTo>
                  <a:lnTo>
                    <a:pt x="29" y="259"/>
                  </a:lnTo>
                  <a:lnTo>
                    <a:pt x="40" y="243"/>
                  </a:lnTo>
                  <a:lnTo>
                    <a:pt x="57" y="233"/>
                  </a:lnTo>
                  <a:lnTo>
                    <a:pt x="65" y="196"/>
                  </a:lnTo>
                  <a:lnTo>
                    <a:pt x="71" y="189"/>
                  </a:lnTo>
                  <a:lnTo>
                    <a:pt x="74" y="196"/>
                  </a:lnTo>
                  <a:lnTo>
                    <a:pt x="81" y="194"/>
                  </a:lnTo>
                  <a:lnTo>
                    <a:pt x="98" y="180"/>
                  </a:lnTo>
                  <a:lnTo>
                    <a:pt x="88" y="167"/>
                  </a:lnTo>
                  <a:lnTo>
                    <a:pt x="89" y="148"/>
                  </a:lnTo>
                  <a:lnTo>
                    <a:pt x="93" y="146"/>
                  </a:lnTo>
                  <a:lnTo>
                    <a:pt x="96" y="150"/>
                  </a:lnTo>
                  <a:lnTo>
                    <a:pt x="103" y="146"/>
                  </a:lnTo>
                  <a:lnTo>
                    <a:pt x="105" y="129"/>
                  </a:lnTo>
                  <a:lnTo>
                    <a:pt x="117" y="124"/>
                  </a:lnTo>
                  <a:lnTo>
                    <a:pt x="125" y="131"/>
                  </a:lnTo>
                  <a:lnTo>
                    <a:pt x="132" y="131"/>
                  </a:lnTo>
                  <a:lnTo>
                    <a:pt x="125" y="129"/>
                  </a:lnTo>
                  <a:lnTo>
                    <a:pt x="122" y="121"/>
                  </a:lnTo>
                  <a:lnTo>
                    <a:pt x="125" y="109"/>
                  </a:lnTo>
                  <a:lnTo>
                    <a:pt x="124" y="107"/>
                  </a:lnTo>
                  <a:lnTo>
                    <a:pt x="137" y="109"/>
                  </a:lnTo>
                  <a:lnTo>
                    <a:pt x="148" y="126"/>
                  </a:lnTo>
                  <a:close/>
                  <a:moveTo>
                    <a:pt x="153" y="71"/>
                  </a:moveTo>
                  <a:lnTo>
                    <a:pt x="117" y="47"/>
                  </a:lnTo>
                  <a:lnTo>
                    <a:pt x="106" y="18"/>
                  </a:lnTo>
                  <a:lnTo>
                    <a:pt x="108" y="12"/>
                  </a:lnTo>
                  <a:lnTo>
                    <a:pt x="122" y="25"/>
                  </a:lnTo>
                  <a:lnTo>
                    <a:pt x="132" y="29"/>
                  </a:lnTo>
                  <a:lnTo>
                    <a:pt x="148" y="22"/>
                  </a:lnTo>
                  <a:lnTo>
                    <a:pt x="156" y="25"/>
                  </a:lnTo>
                  <a:lnTo>
                    <a:pt x="166" y="18"/>
                  </a:lnTo>
                  <a:lnTo>
                    <a:pt x="173" y="29"/>
                  </a:lnTo>
                  <a:lnTo>
                    <a:pt x="170" y="20"/>
                  </a:lnTo>
                  <a:lnTo>
                    <a:pt x="177" y="13"/>
                  </a:lnTo>
                  <a:lnTo>
                    <a:pt x="187" y="17"/>
                  </a:lnTo>
                  <a:lnTo>
                    <a:pt x="195" y="29"/>
                  </a:lnTo>
                  <a:lnTo>
                    <a:pt x="197" y="34"/>
                  </a:lnTo>
                  <a:lnTo>
                    <a:pt x="177" y="56"/>
                  </a:lnTo>
                  <a:lnTo>
                    <a:pt x="153" y="71"/>
                  </a:lnTo>
                  <a:close/>
                  <a:moveTo>
                    <a:pt x="612" y="247"/>
                  </a:moveTo>
                  <a:lnTo>
                    <a:pt x="617" y="245"/>
                  </a:lnTo>
                  <a:lnTo>
                    <a:pt x="613" y="255"/>
                  </a:lnTo>
                  <a:lnTo>
                    <a:pt x="610" y="257"/>
                  </a:lnTo>
                  <a:lnTo>
                    <a:pt x="570" y="250"/>
                  </a:lnTo>
                  <a:lnTo>
                    <a:pt x="574" y="225"/>
                  </a:lnTo>
                  <a:lnTo>
                    <a:pt x="577" y="219"/>
                  </a:lnTo>
                  <a:lnTo>
                    <a:pt x="589" y="216"/>
                  </a:lnTo>
                  <a:lnTo>
                    <a:pt x="588" y="211"/>
                  </a:lnTo>
                  <a:lnTo>
                    <a:pt x="594" y="206"/>
                  </a:lnTo>
                  <a:lnTo>
                    <a:pt x="598" y="206"/>
                  </a:lnTo>
                  <a:lnTo>
                    <a:pt x="593" y="213"/>
                  </a:lnTo>
                  <a:lnTo>
                    <a:pt x="596" y="219"/>
                  </a:lnTo>
                  <a:lnTo>
                    <a:pt x="603" y="221"/>
                  </a:lnTo>
                  <a:lnTo>
                    <a:pt x="610" y="213"/>
                  </a:lnTo>
                  <a:lnTo>
                    <a:pt x="612" y="218"/>
                  </a:lnTo>
                  <a:lnTo>
                    <a:pt x="601" y="228"/>
                  </a:lnTo>
                  <a:lnTo>
                    <a:pt x="596" y="247"/>
                  </a:lnTo>
                  <a:lnTo>
                    <a:pt x="608" y="250"/>
                  </a:lnTo>
                  <a:lnTo>
                    <a:pt x="612" y="247"/>
                  </a:lnTo>
                  <a:close/>
                  <a:moveTo>
                    <a:pt x="117" y="63"/>
                  </a:moveTo>
                  <a:lnTo>
                    <a:pt x="103" y="59"/>
                  </a:lnTo>
                  <a:lnTo>
                    <a:pt x="86" y="63"/>
                  </a:lnTo>
                  <a:lnTo>
                    <a:pt x="81" y="61"/>
                  </a:lnTo>
                  <a:lnTo>
                    <a:pt x="84" y="51"/>
                  </a:lnTo>
                  <a:lnTo>
                    <a:pt x="89" y="52"/>
                  </a:lnTo>
                  <a:lnTo>
                    <a:pt x="93" y="51"/>
                  </a:lnTo>
                  <a:lnTo>
                    <a:pt x="91" y="35"/>
                  </a:lnTo>
                  <a:lnTo>
                    <a:pt x="98" y="25"/>
                  </a:lnTo>
                  <a:lnTo>
                    <a:pt x="105" y="23"/>
                  </a:lnTo>
                  <a:lnTo>
                    <a:pt x="117" y="52"/>
                  </a:lnTo>
                  <a:lnTo>
                    <a:pt x="127" y="59"/>
                  </a:lnTo>
                  <a:lnTo>
                    <a:pt x="125" y="63"/>
                  </a:lnTo>
                  <a:lnTo>
                    <a:pt x="117" y="63"/>
                  </a:lnTo>
                  <a:close/>
                  <a:moveTo>
                    <a:pt x="581" y="34"/>
                  </a:moveTo>
                  <a:lnTo>
                    <a:pt x="601" y="0"/>
                  </a:lnTo>
                  <a:lnTo>
                    <a:pt x="598" y="15"/>
                  </a:lnTo>
                  <a:lnTo>
                    <a:pt x="584" y="32"/>
                  </a:lnTo>
                  <a:lnTo>
                    <a:pt x="581" y="34"/>
                  </a:lnTo>
                  <a:close/>
                  <a:moveTo>
                    <a:pt x="278" y="25"/>
                  </a:moveTo>
                  <a:lnTo>
                    <a:pt x="271" y="1"/>
                  </a:lnTo>
                  <a:lnTo>
                    <a:pt x="278" y="0"/>
                  </a:lnTo>
                  <a:lnTo>
                    <a:pt x="281" y="12"/>
                  </a:lnTo>
                  <a:lnTo>
                    <a:pt x="278" y="25"/>
                  </a:lnTo>
                  <a:close/>
                  <a:moveTo>
                    <a:pt x="624" y="378"/>
                  </a:moveTo>
                  <a:lnTo>
                    <a:pt x="613" y="368"/>
                  </a:lnTo>
                  <a:lnTo>
                    <a:pt x="620" y="359"/>
                  </a:lnTo>
                  <a:lnTo>
                    <a:pt x="625" y="373"/>
                  </a:lnTo>
                  <a:lnTo>
                    <a:pt x="624" y="378"/>
                  </a:lnTo>
                  <a:close/>
                  <a:moveTo>
                    <a:pt x="557" y="221"/>
                  </a:moveTo>
                  <a:lnTo>
                    <a:pt x="555" y="214"/>
                  </a:lnTo>
                  <a:lnTo>
                    <a:pt x="553" y="219"/>
                  </a:lnTo>
                  <a:lnTo>
                    <a:pt x="550" y="218"/>
                  </a:lnTo>
                  <a:lnTo>
                    <a:pt x="550" y="211"/>
                  </a:lnTo>
                  <a:lnTo>
                    <a:pt x="557" y="206"/>
                  </a:lnTo>
                  <a:lnTo>
                    <a:pt x="564" y="211"/>
                  </a:lnTo>
                  <a:lnTo>
                    <a:pt x="557" y="221"/>
                  </a:lnTo>
                  <a:close/>
                  <a:moveTo>
                    <a:pt x="555" y="52"/>
                  </a:moveTo>
                  <a:lnTo>
                    <a:pt x="555" y="49"/>
                  </a:lnTo>
                  <a:lnTo>
                    <a:pt x="562" y="42"/>
                  </a:lnTo>
                  <a:lnTo>
                    <a:pt x="569" y="42"/>
                  </a:lnTo>
                  <a:lnTo>
                    <a:pt x="579" y="34"/>
                  </a:lnTo>
                  <a:lnTo>
                    <a:pt x="570" y="44"/>
                  </a:lnTo>
                  <a:lnTo>
                    <a:pt x="555" y="52"/>
                  </a:lnTo>
                  <a:close/>
                  <a:moveTo>
                    <a:pt x="582" y="363"/>
                  </a:moveTo>
                  <a:lnTo>
                    <a:pt x="581" y="356"/>
                  </a:lnTo>
                  <a:lnTo>
                    <a:pt x="588" y="352"/>
                  </a:lnTo>
                  <a:lnTo>
                    <a:pt x="586" y="363"/>
                  </a:lnTo>
                  <a:lnTo>
                    <a:pt x="582" y="36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6">
              <a:extLst>
                <a:ext uri="{FF2B5EF4-FFF2-40B4-BE49-F238E27FC236}">
                  <a16:creationId xmlns:a16="http://schemas.microsoft.com/office/drawing/2014/main" id="{D77E1776-DC17-4D2D-837C-183957077095}"/>
                </a:ext>
              </a:extLst>
            </p:cNvPr>
            <p:cNvSpPr>
              <a:spLocks noEditPoints="1"/>
            </p:cNvSpPr>
            <p:nvPr/>
          </p:nvSpPr>
          <p:spPr bwMode="auto">
            <a:xfrm>
              <a:off x="1301515" y="2611024"/>
              <a:ext cx="2762807" cy="4027516"/>
            </a:xfrm>
            <a:custGeom>
              <a:avLst/>
              <a:gdLst>
                <a:gd name="T0" fmla="*/ 53 w 1243"/>
                <a:gd name="T1" fmla="*/ 905 h 1812"/>
                <a:gd name="T2" fmla="*/ 63 w 1243"/>
                <a:gd name="T3" fmla="*/ 791 h 1812"/>
                <a:gd name="T4" fmla="*/ 79 w 1243"/>
                <a:gd name="T5" fmla="*/ 663 h 1812"/>
                <a:gd name="T6" fmla="*/ 92 w 1243"/>
                <a:gd name="T7" fmla="*/ 706 h 1812"/>
                <a:gd name="T8" fmla="*/ 195 w 1243"/>
                <a:gd name="T9" fmla="*/ 625 h 1812"/>
                <a:gd name="T10" fmla="*/ 276 w 1243"/>
                <a:gd name="T11" fmla="*/ 567 h 1812"/>
                <a:gd name="T12" fmla="*/ 382 w 1243"/>
                <a:gd name="T13" fmla="*/ 550 h 1812"/>
                <a:gd name="T14" fmla="*/ 484 w 1243"/>
                <a:gd name="T15" fmla="*/ 498 h 1812"/>
                <a:gd name="T16" fmla="*/ 663 w 1243"/>
                <a:gd name="T17" fmla="*/ 429 h 1812"/>
                <a:gd name="T18" fmla="*/ 729 w 1243"/>
                <a:gd name="T19" fmla="*/ 339 h 1812"/>
                <a:gd name="T20" fmla="*/ 731 w 1243"/>
                <a:gd name="T21" fmla="*/ 259 h 1812"/>
                <a:gd name="T22" fmla="*/ 760 w 1243"/>
                <a:gd name="T23" fmla="*/ 228 h 1812"/>
                <a:gd name="T24" fmla="*/ 776 w 1243"/>
                <a:gd name="T25" fmla="*/ 227 h 1812"/>
                <a:gd name="T26" fmla="*/ 823 w 1243"/>
                <a:gd name="T27" fmla="*/ 259 h 1812"/>
                <a:gd name="T28" fmla="*/ 847 w 1243"/>
                <a:gd name="T29" fmla="*/ 250 h 1812"/>
                <a:gd name="T30" fmla="*/ 829 w 1243"/>
                <a:gd name="T31" fmla="*/ 221 h 1812"/>
                <a:gd name="T32" fmla="*/ 841 w 1243"/>
                <a:gd name="T33" fmla="*/ 196 h 1812"/>
                <a:gd name="T34" fmla="*/ 882 w 1243"/>
                <a:gd name="T35" fmla="*/ 213 h 1812"/>
                <a:gd name="T36" fmla="*/ 885 w 1243"/>
                <a:gd name="T37" fmla="*/ 198 h 1812"/>
                <a:gd name="T38" fmla="*/ 913 w 1243"/>
                <a:gd name="T39" fmla="*/ 165 h 1812"/>
                <a:gd name="T40" fmla="*/ 901 w 1243"/>
                <a:gd name="T41" fmla="*/ 141 h 1812"/>
                <a:gd name="T42" fmla="*/ 940 w 1243"/>
                <a:gd name="T43" fmla="*/ 124 h 1812"/>
                <a:gd name="T44" fmla="*/ 919 w 1243"/>
                <a:gd name="T45" fmla="*/ 114 h 1812"/>
                <a:gd name="T46" fmla="*/ 959 w 1243"/>
                <a:gd name="T47" fmla="*/ 112 h 1812"/>
                <a:gd name="T48" fmla="*/ 979 w 1243"/>
                <a:gd name="T49" fmla="*/ 65 h 1812"/>
                <a:gd name="T50" fmla="*/ 998 w 1243"/>
                <a:gd name="T51" fmla="*/ 58 h 1812"/>
                <a:gd name="T52" fmla="*/ 1012 w 1243"/>
                <a:gd name="T53" fmla="*/ 15 h 1812"/>
                <a:gd name="T54" fmla="*/ 1036 w 1243"/>
                <a:gd name="T55" fmla="*/ 25 h 1812"/>
                <a:gd name="T56" fmla="*/ 1077 w 1243"/>
                <a:gd name="T57" fmla="*/ 2 h 1812"/>
                <a:gd name="T58" fmla="*/ 1128 w 1243"/>
                <a:gd name="T59" fmla="*/ 29 h 1812"/>
                <a:gd name="T60" fmla="*/ 1169 w 1243"/>
                <a:gd name="T61" fmla="*/ 109 h 1812"/>
                <a:gd name="T62" fmla="*/ 1187 w 1243"/>
                <a:gd name="T63" fmla="*/ 133 h 1812"/>
                <a:gd name="T64" fmla="*/ 1195 w 1243"/>
                <a:gd name="T65" fmla="*/ 85 h 1812"/>
                <a:gd name="T66" fmla="*/ 1241 w 1243"/>
                <a:gd name="T67" fmla="*/ 1496 h 1812"/>
                <a:gd name="T68" fmla="*/ 1015 w 1243"/>
                <a:gd name="T69" fmla="*/ 1551 h 1812"/>
                <a:gd name="T70" fmla="*/ 865 w 1243"/>
                <a:gd name="T71" fmla="*/ 1628 h 1812"/>
                <a:gd name="T72" fmla="*/ 791 w 1243"/>
                <a:gd name="T73" fmla="*/ 1708 h 1812"/>
                <a:gd name="T74" fmla="*/ 721 w 1243"/>
                <a:gd name="T75" fmla="*/ 1708 h 1812"/>
                <a:gd name="T76" fmla="*/ 659 w 1243"/>
                <a:gd name="T77" fmla="*/ 1691 h 1812"/>
                <a:gd name="T78" fmla="*/ 517 w 1243"/>
                <a:gd name="T79" fmla="*/ 1716 h 1812"/>
                <a:gd name="T80" fmla="*/ 450 w 1243"/>
                <a:gd name="T81" fmla="*/ 1762 h 1812"/>
                <a:gd name="T82" fmla="*/ 382 w 1243"/>
                <a:gd name="T83" fmla="*/ 1807 h 1812"/>
                <a:gd name="T84" fmla="*/ 341 w 1243"/>
                <a:gd name="T85" fmla="*/ 1801 h 1812"/>
                <a:gd name="T86" fmla="*/ 224 w 1243"/>
                <a:gd name="T87" fmla="*/ 1764 h 1812"/>
                <a:gd name="T88" fmla="*/ 161 w 1243"/>
                <a:gd name="T89" fmla="*/ 1663 h 1812"/>
                <a:gd name="T90" fmla="*/ 210 w 1243"/>
                <a:gd name="T91" fmla="*/ 1583 h 1812"/>
                <a:gd name="T92" fmla="*/ 156 w 1243"/>
                <a:gd name="T93" fmla="*/ 1352 h 1812"/>
                <a:gd name="T94" fmla="*/ 123 w 1243"/>
                <a:gd name="T95" fmla="*/ 1213 h 1812"/>
                <a:gd name="T96" fmla="*/ 51 w 1243"/>
                <a:gd name="T97" fmla="*/ 1058 h 1812"/>
                <a:gd name="T98" fmla="*/ 46 w 1243"/>
                <a:gd name="T99" fmla="*/ 1024 h 1812"/>
                <a:gd name="T100" fmla="*/ 49 w 1243"/>
                <a:gd name="T101" fmla="*/ 1006 h 1812"/>
                <a:gd name="T102" fmla="*/ 60 w 1243"/>
                <a:gd name="T103" fmla="*/ 1002 h 1812"/>
                <a:gd name="T104" fmla="*/ 99 w 1243"/>
                <a:gd name="T105" fmla="*/ 1031 h 1812"/>
                <a:gd name="T106" fmla="*/ 3 w 1243"/>
                <a:gd name="T107" fmla="*/ 982 h 1812"/>
                <a:gd name="T108" fmla="*/ 22 w 1243"/>
                <a:gd name="T109" fmla="*/ 1012 h 1812"/>
                <a:gd name="T110" fmla="*/ 190 w 1243"/>
                <a:gd name="T111" fmla="*/ 573 h 1812"/>
                <a:gd name="T112" fmla="*/ 943 w 1243"/>
                <a:gd name="T113" fmla="*/ 73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3" h="1812">
                  <a:moveTo>
                    <a:pt x="103" y="1000"/>
                  </a:moveTo>
                  <a:lnTo>
                    <a:pt x="104" y="987"/>
                  </a:lnTo>
                  <a:lnTo>
                    <a:pt x="87" y="968"/>
                  </a:lnTo>
                  <a:lnTo>
                    <a:pt x="68" y="931"/>
                  </a:lnTo>
                  <a:lnTo>
                    <a:pt x="61" y="925"/>
                  </a:lnTo>
                  <a:lnTo>
                    <a:pt x="53" y="905"/>
                  </a:lnTo>
                  <a:lnTo>
                    <a:pt x="55" y="895"/>
                  </a:lnTo>
                  <a:lnTo>
                    <a:pt x="36" y="867"/>
                  </a:lnTo>
                  <a:lnTo>
                    <a:pt x="36" y="850"/>
                  </a:lnTo>
                  <a:lnTo>
                    <a:pt x="48" y="811"/>
                  </a:lnTo>
                  <a:lnTo>
                    <a:pt x="53" y="799"/>
                  </a:lnTo>
                  <a:lnTo>
                    <a:pt x="63" y="791"/>
                  </a:lnTo>
                  <a:lnTo>
                    <a:pt x="67" y="784"/>
                  </a:lnTo>
                  <a:lnTo>
                    <a:pt x="65" y="763"/>
                  </a:lnTo>
                  <a:lnTo>
                    <a:pt x="70" y="750"/>
                  </a:lnTo>
                  <a:lnTo>
                    <a:pt x="68" y="741"/>
                  </a:lnTo>
                  <a:lnTo>
                    <a:pt x="56" y="714"/>
                  </a:lnTo>
                  <a:lnTo>
                    <a:pt x="79" y="663"/>
                  </a:lnTo>
                  <a:lnTo>
                    <a:pt x="85" y="651"/>
                  </a:lnTo>
                  <a:lnTo>
                    <a:pt x="96" y="648"/>
                  </a:lnTo>
                  <a:lnTo>
                    <a:pt x="97" y="651"/>
                  </a:lnTo>
                  <a:lnTo>
                    <a:pt x="89" y="680"/>
                  </a:lnTo>
                  <a:lnTo>
                    <a:pt x="94" y="690"/>
                  </a:lnTo>
                  <a:lnTo>
                    <a:pt x="92" y="706"/>
                  </a:lnTo>
                  <a:lnTo>
                    <a:pt x="96" y="709"/>
                  </a:lnTo>
                  <a:lnTo>
                    <a:pt x="113" y="702"/>
                  </a:lnTo>
                  <a:lnTo>
                    <a:pt x="133" y="651"/>
                  </a:lnTo>
                  <a:lnTo>
                    <a:pt x="156" y="639"/>
                  </a:lnTo>
                  <a:lnTo>
                    <a:pt x="164" y="639"/>
                  </a:lnTo>
                  <a:lnTo>
                    <a:pt x="195" y="625"/>
                  </a:lnTo>
                  <a:lnTo>
                    <a:pt x="209" y="610"/>
                  </a:lnTo>
                  <a:lnTo>
                    <a:pt x="222" y="602"/>
                  </a:lnTo>
                  <a:lnTo>
                    <a:pt x="233" y="588"/>
                  </a:lnTo>
                  <a:lnTo>
                    <a:pt x="250" y="579"/>
                  </a:lnTo>
                  <a:lnTo>
                    <a:pt x="257" y="573"/>
                  </a:lnTo>
                  <a:lnTo>
                    <a:pt x="276" y="567"/>
                  </a:lnTo>
                  <a:lnTo>
                    <a:pt x="293" y="554"/>
                  </a:lnTo>
                  <a:lnTo>
                    <a:pt x="306" y="559"/>
                  </a:lnTo>
                  <a:lnTo>
                    <a:pt x="320" y="552"/>
                  </a:lnTo>
                  <a:lnTo>
                    <a:pt x="342" y="561"/>
                  </a:lnTo>
                  <a:lnTo>
                    <a:pt x="368" y="556"/>
                  </a:lnTo>
                  <a:lnTo>
                    <a:pt x="382" y="550"/>
                  </a:lnTo>
                  <a:lnTo>
                    <a:pt x="406" y="530"/>
                  </a:lnTo>
                  <a:lnTo>
                    <a:pt x="411" y="532"/>
                  </a:lnTo>
                  <a:lnTo>
                    <a:pt x="454" y="525"/>
                  </a:lnTo>
                  <a:lnTo>
                    <a:pt x="467" y="504"/>
                  </a:lnTo>
                  <a:lnTo>
                    <a:pt x="476" y="499"/>
                  </a:lnTo>
                  <a:lnTo>
                    <a:pt x="484" y="498"/>
                  </a:lnTo>
                  <a:lnTo>
                    <a:pt x="515" y="506"/>
                  </a:lnTo>
                  <a:lnTo>
                    <a:pt x="531" y="499"/>
                  </a:lnTo>
                  <a:lnTo>
                    <a:pt x="573" y="491"/>
                  </a:lnTo>
                  <a:lnTo>
                    <a:pt x="627" y="469"/>
                  </a:lnTo>
                  <a:lnTo>
                    <a:pt x="645" y="452"/>
                  </a:lnTo>
                  <a:lnTo>
                    <a:pt x="663" y="429"/>
                  </a:lnTo>
                  <a:lnTo>
                    <a:pt x="673" y="406"/>
                  </a:lnTo>
                  <a:lnTo>
                    <a:pt x="685" y="390"/>
                  </a:lnTo>
                  <a:lnTo>
                    <a:pt x="686" y="378"/>
                  </a:lnTo>
                  <a:lnTo>
                    <a:pt x="697" y="375"/>
                  </a:lnTo>
                  <a:lnTo>
                    <a:pt x="728" y="349"/>
                  </a:lnTo>
                  <a:lnTo>
                    <a:pt x="729" y="339"/>
                  </a:lnTo>
                  <a:lnTo>
                    <a:pt x="721" y="336"/>
                  </a:lnTo>
                  <a:lnTo>
                    <a:pt x="717" y="331"/>
                  </a:lnTo>
                  <a:lnTo>
                    <a:pt x="717" y="315"/>
                  </a:lnTo>
                  <a:lnTo>
                    <a:pt x="712" y="305"/>
                  </a:lnTo>
                  <a:lnTo>
                    <a:pt x="716" y="279"/>
                  </a:lnTo>
                  <a:lnTo>
                    <a:pt x="731" y="259"/>
                  </a:lnTo>
                  <a:lnTo>
                    <a:pt x="736" y="256"/>
                  </a:lnTo>
                  <a:lnTo>
                    <a:pt x="746" y="256"/>
                  </a:lnTo>
                  <a:lnTo>
                    <a:pt x="741" y="247"/>
                  </a:lnTo>
                  <a:lnTo>
                    <a:pt x="745" y="242"/>
                  </a:lnTo>
                  <a:lnTo>
                    <a:pt x="760" y="240"/>
                  </a:lnTo>
                  <a:lnTo>
                    <a:pt x="760" y="228"/>
                  </a:lnTo>
                  <a:lnTo>
                    <a:pt x="770" y="220"/>
                  </a:lnTo>
                  <a:lnTo>
                    <a:pt x="772" y="213"/>
                  </a:lnTo>
                  <a:lnTo>
                    <a:pt x="777" y="211"/>
                  </a:lnTo>
                  <a:lnTo>
                    <a:pt x="782" y="216"/>
                  </a:lnTo>
                  <a:lnTo>
                    <a:pt x="777" y="218"/>
                  </a:lnTo>
                  <a:lnTo>
                    <a:pt x="776" y="227"/>
                  </a:lnTo>
                  <a:lnTo>
                    <a:pt x="786" y="237"/>
                  </a:lnTo>
                  <a:lnTo>
                    <a:pt x="823" y="307"/>
                  </a:lnTo>
                  <a:lnTo>
                    <a:pt x="822" y="290"/>
                  </a:lnTo>
                  <a:lnTo>
                    <a:pt x="827" y="276"/>
                  </a:lnTo>
                  <a:lnTo>
                    <a:pt x="823" y="266"/>
                  </a:lnTo>
                  <a:lnTo>
                    <a:pt x="823" y="259"/>
                  </a:lnTo>
                  <a:lnTo>
                    <a:pt x="829" y="259"/>
                  </a:lnTo>
                  <a:lnTo>
                    <a:pt x="844" y="276"/>
                  </a:lnTo>
                  <a:lnTo>
                    <a:pt x="849" y="276"/>
                  </a:lnTo>
                  <a:lnTo>
                    <a:pt x="842" y="271"/>
                  </a:lnTo>
                  <a:lnTo>
                    <a:pt x="841" y="259"/>
                  </a:lnTo>
                  <a:lnTo>
                    <a:pt x="847" y="250"/>
                  </a:lnTo>
                  <a:lnTo>
                    <a:pt x="837" y="250"/>
                  </a:lnTo>
                  <a:lnTo>
                    <a:pt x="825" y="233"/>
                  </a:lnTo>
                  <a:lnTo>
                    <a:pt x="825" y="225"/>
                  </a:lnTo>
                  <a:lnTo>
                    <a:pt x="817" y="225"/>
                  </a:lnTo>
                  <a:lnTo>
                    <a:pt x="811" y="220"/>
                  </a:lnTo>
                  <a:lnTo>
                    <a:pt x="829" y="221"/>
                  </a:lnTo>
                  <a:lnTo>
                    <a:pt x="834" y="215"/>
                  </a:lnTo>
                  <a:lnTo>
                    <a:pt x="834" y="206"/>
                  </a:lnTo>
                  <a:lnTo>
                    <a:pt x="822" y="203"/>
                  </a:lnTo>
                  <a:lnTo>
                    <a:pt x="822" y="194"/>
                  </a:lnTo>
                  <a:lnTo>
                    <a:pt x="834" y="191"/>
                  </a:lnTo>
                  <a:lnTo>
                    <a:pt x="841" y="196"/>
                  </a:lnTo>
                  <a:lnTo>
                    <a:pt x="835" y="201"/>
                  </a:lnTo>
                  <a:lnTo>
                    <a:pt x="847" y="210"/>
                  </a:lnTo>
                  <a:lnTo>
                    <a:pt x="853" y="199"/>
                  </a:lnTo>
                  <a:lnTo>
                    <a:pt x="866" y="203"/>
                  </a:lnTo>
                  <a:lnTo>
                    <a:pt x="873" y="213"/>
                  </a:lnTo>
                  <a:lnTo>
                    <a:pt x="882" y="213"/>
                  </a:lnTo>
                  <a:lnTo>
                    <a:pt x="885" y="208"/>
                  </a:lnTo>
                  <a:lnTo>
                    <a:pt x="892" y="211"/>
                  </a:lnTo>
                  <a:lnTo>
                    <a:pt x="925" y="213"/>
                  </a:lnTo>
                  <a:lnTo>
                    <a:pt x="904" y="206"/>
                  </a:lnTo>
                  <a:lnTo>
                    <a:pt x="887" y="206"/>
                  </a:lnTo>
                  <a:lnTo>
                    <a:pt x="885" y="198"/>
                  </a:lnTo>
                  <a:lnTo>
                    <a:pt x="889" y="187"/>
                  </a:lnTo>
                  <a:lnTo>
                    <a:pt x="892" y="187"/>
                  </a:lnTo>
                  <a:lnTo>
                    <a:pt x="895" y="193"/>
                  </a:lnTo>
                  <a:lnTo>
                    <a:pt x="902" y="189"/>
                  </a:lnTo>
                  <a:lnTo>
                    <a:pt x="904" y="174"/>
                  </a:lnTo>
                  <a:lnTo>
                    <a:pt x="913" y="165"/>
                  </a:lnTo>
                  <a:lnTo>
                    <a:pt x="904" y="164"/>
                  </a:lnTo>
                  <a:lnTo>
                    <a:pt x="897" y="175"/>
                  </a:lnTo>
                  <a:lnTo>
                    <a:pt x="887" y="169"/>
                  </a:lnTo>
                  <a:lnTo>
                    <a:pt x="885" y="153"/>
                  </a:lnTo>
                  <a:lnTo>
                    <a:pt x="890" y="138"/>
                  </a:lnTo>
                  <a:lnTo>
                    <a:pt x="901" y="141"/>
                  </a:lnTo>
                  <a:lnTo>
                    <a:pt x="906" y="138"/>
                  </a:lnTo>
                  <a:lnTo>
                    <a:pt x="907" y="121"/>
                  </a:lnTo>
                  <a:lnTo>
                    <a:pt x="911" y="121"/>
                  </a:lnTo>
                  <a:lnTo>
                    <a:pt x="947" y="141"/>
                  </a:lnTo>
                  <a:lnTo>
                    <a:pt x="938" y="135"/>
                  </a:lnTo>
                  <a:lnTo>
                    <a:pt x="940" y="124"/>
                  </a:lnTo>
                  <a:lnTo>
                    <a:pt x="926" y="128"/>
                  </a:lnTo>
                  <a:lnTo>
                    <a:pt x="928" y="119"/>
                  </a:lnTo>
                  <a:lnTo>
                    <a:pt x="933" y="119"/>
                  </a:lnTo>
                  <a:lnTo>
                    <a:pt x="937" y="114"/>
                  </a:lnTo>
                  <a:lnTo>
                    <a:pt x="925" y="119"/>
                  </a:lnTo>
                  <a:lnTo>
                    <a:pt x="919" y="114"/>
                  </a:lnTo>
                  <a:lnTo>
                    <a:pt x="926" y="109"/>
                  </a:lnTo>
                  <a:lnTo>
                    <a:pt x="931" y="109"/>
                  </a:lnTo>
                  <a:lnTo>
                    <a:pt x="940" y="100"/>
                  </a:lnTo>
                  <a:lnTo>
                    <a:pt x="945" y="114"/>
                  </a:lnTo>
                  <a:lnTo>
                    <a:pt x="945" y="104"/>
                  </a:lnTo>
                  <a:lnTo>
                    <a:pt x="959" y="112"/>
                  </a:lnTo>
                  <a:lnTo>
                    <a:pt x="967" y="111"/>
                  </a:lnTo>
                  <a:lnTo>
                    <a:pt x="947" y="97"/>
                  </a:lnTo>
                  <a:lnTo>
                    <a:pt x="952" y="94"/>
                  </a:lnTo>
                  <a:lnTo>
                    <a:pt x="943" y="80"/>
                  </a:lnTo>
                  <a:lnTo>
                    <a:pt x="959" y="63"/>
                  </a:lnTo>
                  <a:lnTo>
                    <a:pt x="979" y="65"/>
                  </a:lnTo>
                  <a:lnTo>
                    <a:pt x="978" y="46"/>
                  </a:lnTo>
                  <a:lnTo>
                    <a:pt x="981" y="39"/>
                  </a:lnTo>
                  <a:lnTo>
                    <a:pt x="990" y="43"/>
                  </a:lnTo>
                  <a:lnTo>
                    <a:pt x="983" y="72"/>
                  </a:lnTo>
                  <a:lnTo>
                    <a:pt x="990" y="54"/>
                  </a:lnTo>
                  <a:lnTo>
                    <a:pt x="998" y="58"/>
                  </a:lnTo>
                  <a:lnTo>
                    <a:pt x="996" y="66"/>
                  </a:lnTo>
                  <a:lnTo>
                    <a:pt x="1003" y="73"/>
                  </a:lnTo>
                  <a:lnTo>
                    <a:pt x="1014" y="63"/>
                  </a:lnTo>
                  <a:lnTo>
                    <a:pt x="1022" y="32"/>
                  </a:lnTo>
                  <a:lnTo>
                    <a:pt x="1017" y="19"/>
                  </a:lnTo>
                  <a:lnTo>
                    <a:pt x="1012" y="15"/>
                  </a:lnTo>
                  <a:lnTo>
                    <a:pt x="1027" y="19"/>
                  </a:lnTo>
                  <a:lnTo>
                    <a:pt x="1026" y="25"/>
                  </a:lnTo>
                  <a:lnTo>
                    <a:pt x="1022" y="27"/>
                  </a:lnTo>
                  <a:lnTo>
                    <a:pt x="1026" y="36"/>
                  </a:lnTo>
                  <a:lnTo>
                    <a:pt x="1032" y="41"/>
                  </a:lnTo>
                  <a:lnTo>
                    <a:pt x="1036" y="25"/>
                  </a:lnTo>
                  <a:lnTo>
                    <a:pt x="1050" y="19"/>
                  </a:lnTo>
                  <a:lnTo>
                    <a:pt x="1046" y="27"/>
                  </a:lnTo>
                  <a:lnTo>
                    <a:pt x="1056" y="39"/>
                  </a:lnTo>
                  <a:lnTo>
                    <a:pt x="1072" y="20"/>
                  </a:lnTo>
                  <a:lnTo>
                    <a:pt x="1068" y="5"/>
                  </a:lnTo>
                  <a:lnTo>
                    <a:pt x="1077" y="2"/>
                  </a:lnTo>
                  <a:lnTo>
                    <a:pt x="1084" y="0"/>
                  </a:lnTo>
                  <a:lnTo>
                    <a:pt x="1089" y="5"/>
                  </a:lnTo>
                  <a:lnTo>
                    <a:pt x="1097" y="20"/>
                  </a:lnTo>
                  <a:lnTo>
                    <a:pt x="1099" y="14"/>
                  </a:lnTo>
                  <a:lnTo>
                    <a:pt x="1120" y="19"/>
                  </a:lnTo>
                  <a:lnTo>
                    <a:pt x="1128" y="29"/>
                  </a:lnTo>
                  <a:lnTo>
                    <a:pt x="1139" y="36"/>
                  </a:lnTo>
                  <a:lnTo>
                    <a:pt x="1161" y="68"/>
                  </a:lnTo>
                  <a:lnTo>
                    <a:pt x="1164" y="66"/>
                  </a:lnTo>
                  <a:lnTo>
                    <a:pt x="1178" y="77"/>
                  </a:lnTo>
                  <a:lnTo>
                    <a:pt x="1180" y="85"/>
                  </a:lnTo>
                  <a:lnTo>
                    <a:pt x="1169" y="109"/>
                  </a:lnTo>
                  <a:lnTo>
                    <a:pt x="1171" y="133"/>
                  </a:lnTo>
                  <a:lnTo>
                    <a:pt x="1166" y="140"/>
                  </a:lnTo>
                  <a:lnTo>
                    <a:pt x="1173" y="135"/>
                  </a:lnTo>
                  <a:lnTo>
                    <a:pt x="1175" y="118"/>
                  </a:lnTo>
                  <a:lnTo>
                    <a:pt x="1185" y="124"/>
                  </a:lnTo>
                  <a:lnTo>
                    <a:pt x="1187" y="133"/>
                  </a:lnTo>
                  <a:lnTo>
                    <a:pt x="1187" y="124"/>
                  </a:lnTo>
                  <a:lnTo>
                    <a:pt x="1180" y="106"/>
                  </a:lnTo>
                  <a:lnTo>
                    <a:pt x="1188" y="94"/>
                  </a:lnTo>
                  <a:lnTo>
                    <a:pt x="1192" y="104"/>
                  </a:lnTo>
                  <a:lnTo>
                    <a:pt x="1199" y="104"/>
                  </a:lnTo>
                  <a:lnTo>
                    <a:pt x="1195" y="85"/>
                  </a:lnTo>
                  <a:lnTo>
                    <a:pt x="1205" y="82"/>
                  </a:lnTo>
                  <a:lnTo>
                    <a:pt x="1241" y="90"/>
                  </a:lnTo>
                  <a:lnTo>
                    <a:pt x="1241" y="90"/>
                  </a:lnTo>
                  <a:lnTo>
                    <a:pt x="1243" y="1000"/>
                  </a:lnTo>
                  <a:lnTo>
                    <a:pt x="1243" y="1000"/>
                  </a:lnTo>
                  <a:lnTo>
                    <a:pt x="1241" y="1496"/>
                  </a:lnTo>
                  <a:lnTo>
                    <a:pt x="1241" y="1496"/>
                  </a:lnTo>
                  <a:lnTo>
                    <a:pt x="1178" y="1527"/>
                  </a:lnTo>
                  <a:lnTo>
                    <a:pt x="1113" y="1549"/>
                  </a:lnTo>
                  <a:lnTo>
                    <a:pt x="1063" y="1553"/>
                  </a:lnTo>
                  <a:lnTo>
                    <a:pt x="1024" y="1546"/>
                  </a:lnTo>
                  <a:lnTo>
                    <a:pt x="1015" y="1551"/>
                  </a:lnTo>
                  <a:lnTo>
                    <a:pt x="1008" y="1549"/>
                  </a:lnTo>
                  <a:lnTo>
                    <a:pt x="972" y="1573"/>
                  </a:lnTo>
                  <a:lnTo>
                    <a:pt x="957" y="1578"/>
                  </a:lnTo>
                  <a:lnTo>
                    <a:pt x="914" y="1605"/>
                  </a:lnTo>
                  <a:lnTo>
                    <a:pt x="878" y="1614"/>
                  </a:lnTo>
                  <a:lnTo>
                    <a:pt x="865" y="1628"/>
                  </a:lnTo>
                  <a:lnTo>
                    <a:pt x="853" y="1667"/>
                  </a:lnTo>
                  <a:lnTo>
                    <a:pt x="839" y="1679"/>
                  </a:lnTo>
                  <a:lnTo>
                    <a:pt x="835" y="1687"/>
                  </a:lnTo>
                  <a:lnTo>
                    <a:pt x="820" y="1697"/>
                  </a:lnTo>
                  <a:lnTo>
                    <a:pt x="806" y="1697"/>
                  </a:lnTo>
                  <a:lnTo>
                    <a:pt x="791" y="1708"/>
                  </a:lnTo>
                  <a:lnTo>
                    <a:pt x="786" y="1696"/>
                  </a:lnTo>
                  <a:lnTo>
                    <a:pt x="781" y="1694"/>
                  </a:lnTo>
                  <a:lnTo>
                    <a:pt x="767" y="1697"/>
                  </a:lnTo>
                  <a:lnTo>
                    <a:pt x="729" y="1699"/>
                  </a:lnTo>
                  <a:lnTo>
                    <a:pt x="721" y="1704"/>
                  </a:lnTo>
                  <a:lnTo>
                    <a:pt x="721" y="1708"/>
                  </a:lnTo>
                  <a:lnTo>
                    <a:pt x="710" y="1709"/>
                  </a:lnTo>
                  <a:lnTo>
                    <a:pt x="707" y="1708"/>
                  </a:lnTo>
                  <a:lnTo>
                    <a:pt x="707" y="1697"/>
                  </a:lnTo>
                  <a:lnTo>
                    <a:pt x="700" y="1691"/>
                  </a:lnTo>
                  <a:lnTo>
                    <a:pt x="685" y="1697"/>
                  </a:lnTo>
                  <a:lnTo>
                    <a:pt x="659" y="1691"/>
                  </a:lnTo>
                  <a:lnTo>
                    <a:pt x="613" y="1694"/>
                  </a:lnTo>
                  <a:lnTo>
                    <a:pt x="589" y="1699"/>
                  </a:lnTo>
                  <a:lnTo>
                    <a:pt x="579" y="1704"/>
                  </a:lnTo>
                  <a:lnTo>
                    <a:pt x="548" y="1701"/>
                  </a:lnTo>
                  <a:lnTo>
                    <a:pt x="532" y="1704"/>
                  </a:lnTo>
                  <a:lnTo>
                    <a:pt x="517" y="1716"/>
                  </a:lnTo>
                  <a:lnTo>
                    <a:pt x="507" y="1737"/>
                  </a:lnTo>
                  <a:lnTo>
                    <a:pt x="495" y="1749"/>
                  </a:lnTo>
                  <a:lnTo>
                    <a:pt x="486" y="1754"/>
                  </a:lnTo>
                  <a:lnTo>
                    <a:pt x="462" y="1749"/>
                  </a:lnTo>
                  <a:lnTo>
                    <a:pt x="450" y="1757"/>
                  </a:lnTo>
                  <a:lnTo>
                    <a:pt x="450" y="1762"/>
                  </a:lnTo>
                  <a:lnTo>
                    <a:pt x="448" y="1766"/>
                  </a:lnTo>
                  <a:lnTo>
                    <a:pt x="430" y="1774"/>
                  </a:lnTo>
                  <a:lnTo>
                    <a:pt x="414" y="1791"/>
                  </a:lnTo>
                  <a:lnTo>
                    <a:pt x="399" y="1798"/>
                  </a:lnTo>
                  <a:lnTo>
                    <a:pt x="380" y="1801"/>
                  </a:lnTo>
                  <a:lnTo>
                    <a:pt x="382" y="1807"/>
                  </a:lnTo>
                  <a:lnTo>
                    <a:pt x="392" y="1808"/>
                  </a:lnTo>
                  <a:lnTo>
                    <a:pt x="387" y="1812"/>
                  </a:lnTo>
                  <a:lnTo>
                    <a:pt x="371" y="1803"/>
                  </a:lnTo>
                  <a:lnTo>
                    <a:pt x="365" y="1807"/>
                  </a:lnTo>
                  <a:lnTo>
                    <a:pt x="363" y="1812"/>
                  </a:lnTo>
                  <a:lnTo>
                    <a:pt x="341" y="1801"/>
                  </a:lnTo>
                  <a:lnTo>
                    <a:pt x="311" y="1801"/>
                  </a:lnTo>
                  <a:lnTo>
                    <a:pt x="306" y="1805"/>
                  </a:lnTo>
                  <a:lnTo>
                    <a:pt x="274" y="1800"/>
                  </a:lnTo>
                  <a:lnTo>
                    <a:pt x="255" y="1788"/>
                  </a:lnTo>
                  <a:lnTo>
                    <a:pt x="236" y="1783"/>
                  </a:lnTo>
                  <a:lnTo>
                    <a:pt x="224" y="1764"/>
                  </a:lnTo>
                  <a:lnTo>
                    <a:pt x="198" y="1742"/>
                  </a:lnTo>
                  <a:lnTo>
                    <a:pt x="180" y="1735"/>
                  </a:lnTo>
                  <a:lnTo>
                    <a:pt x="171" y="1740"/>
                  </a:lnTo>
                  <a:lnTo>
                    <a:pt x="162" y="1732"/>
                  </a:lnTo>
                  <a:lnTo>
                    <a:pt x="157" y="1679"/>
                  </a:lnTo>
                  <a:lnTo>
                    <a:pt x="161" y="1663"/>
                  </a:lnTo>
                  <a:lnTo>
                    <a:pt x="178" y="1675"/>
                  </a:lnTo>
                  <a:lnTo>
                    <a:pt x="192" y="1672"/>
                  </a:lnTo>
                  <a:lnTo>
                    <a:pt x="216" y="1640"/>
                  </a:lnTo>
                  <a:lnTo>
                    <a:pt x="207" y="1585"/>
                  </a:lnTo>
                  <a:lnTo>
                    <a:pt x="216" y="1571"/>
                  </a:lnTo>
                  <a:lnTo>
                    <a:pt x="210" y="1583"/>
                  </a:lnTo>
                  <a:lnTo>
                    <a:pt x="217" y="1595"/>
                  </a:lnTo>
                  <a:lnTo>
                    <a:pt x="221" y="1576"/>
                  </a:lnTo>
                  <a:lnTo>
                    <a:pt x="216" y="1500"/>
                  </a:lnTo>
                  <a:lnTo>
                    <a:pt x="164" y="1391"/>
                  </a:lnTo>
                  <a:lnTo>
                    <a:pt x="162" y="1370"/>
                  </a:lnTo>
                  <a:lnTo>
                    <a:pt x="156" y="1352"/>
                  </a:lnTo>
                  <a:lnTo>
                    <a:pt x="159" y="1300"/>
                  </a:lnTo>
                  <a:lnTo>
                    <a:pt x="152" y="1277"/>
                  </a:lnTo>
                  <a:lnTo>
                    <a:pt x="149" y="1266"/>
                  </a:lnTo>
                  <a:lnTo>
                    <a:pt x="132" y="1248"/>
                  </a:lnTo>
                  <a:lnTo>
                    <a:pt x="128" y="1227"/>
                  </a:lnTo>
                  <a:lnTo>
                    <a:pt x="123" y="1213"/>
                  </a:lnTo>
                  <a:lnTo>
                    <a:pt x="96" y="1179"/>
                  </a:lnTo>
                  <a:lnTo>
                    <a:pt x="91" y="1159"/>
                  </a:lnTo>
                  <a:lnTo>
                    <a:pt x="94" y="1147"/>
                  </a:lnTo>
                  <a:lnTo>
                    <a:pt x="94" y="1137"/>
                  </a:lnTo>
                  <a:lnTo>
                    <a:pt x="79" y="1103"/>
                  </a:lnTo>
                  <a:lnTo>
                    <a:pt x="51" y="1058"/>
                  </a:lnTo>
                  <a:lnTo>
                    <a:pt x="29" y="1034"/>
                  </a:lnTo>
                  <a:lnTo>
                    <a:pt x="24" y="1021"/>
                  </a:lnTo>
                  <a:lnTo>
                    <a:pt x="29" y="1002"/>
                  </a:lnTo>
                  <a:lnTo>
                    <a:pt x="32" y="1024"/>
                  </a:lnTo>
                  <a:lnTo>
                    <a:pt x="36" y="1011"/>
                  </a:lnTo>
                  <a:lnTo>
                    <a:pt x="46" y="1024"/>
                  </a:lnTo>
                  <a:lnTo>
                    <a:pt x="49" y="1043"/>
                  </a:lnTo>
                  <a:lnTo>
                    <a:pt x="56" y="1055"/>
                  </a:lnTo>
                  <a:lnTo>
                    <a:pt x="67" y="1052"/>
                  </a:lnTo>
                  <a:lnTo>
                    <a:pt x="73" y="1043"/>
                  </a:lnTo>
                  <a:lnTo>
                    <a:pt x="73" y="1029"/>
                  </a:lnTo>
                  <a:lnTo>
                    <a:pt x="49" y="1006"/>
                  </a:lnTo>
                  <a:lnTo>
                    <a:pt x="44" y="988"/>
                  </a:lnTo>
                  <a:lnTo>
                    <a:pt x="37" y="975"/>
                  </a:lnTo>
                  <a:lnTo>
                    <a:pt x="43" y="961"/>
                  </a:lnTo>
                  <a:lnTo>
                    <a:pt x="60" y="983"/>
                  </a:lnTo>
                  <a:lnTo>
                    <a:pt x="63" y="990"/>
                  </a:lnTo>
                  <a:lnTo>
                    <a:pt x="60" y="1002"/>
                  </a:lnTo>
                  <a:lnTo>
                    <a:pt x="61" y="1017"/>
                  </a:lnTo>
                  <a:lnTo>
                    <a:pt x="68" y="1014"/>
                  </a:lnTo>
                  <a:lnTo>
                    <a:pt x="75" y="1002"/>
                  </a:lnTo>
                  <a:lnTo>
                    <a:pt x="80" y="1028"/>
                  </a:lnTo>
                  <a:lnTo>
                    <a:pt x="89" y="1040"/>
                  </a:lnTo>
                  <a:lnTo>
                    <a:pt x="99" y="1031"/>
                  </a:lnTo>
                  <a:lnTo>
                    <a:pt x="101" y="1024"/>
                  </a:lnTo>
                  <a:lnTo>
                    <a:pt x="97" y="1016"/>
                  </a:lnTo>
                  <a:lnTo>
                    <a:pt x="99" y="999"/>
                  </a:lnTo>
                  <a:lnTo>
                    <a:pt x="103" y="1000"/>
                  </a:lnTo>
                  <a:close/>
                  <a:moveTo>
                    <a:pt x="22" y="1012"/>
                  </a:moveTo>
                  <a:lnTo>
                    <a:pt x="3" y="982"/>
                  </a:lnTo>
                  <a:lnTo>
                    <a:pt x="0" y="968"/>
                  </a:lnTo>
                  <a:lnTo>
                    <a:pt x="3" y="956"/>
                  </a:lnTo>
                  <a:lnTo>
                    <a:pt x="7" y="958"/>
                  </a:lnTo>
                  <a:lnTo>
                    <a:pt x="5" y="963"/>
                  </a:lnTo>
                  <a:lnTo>
                    <a:pt x="22" y="1004"/>
                  </a:lnTo>
                  <a:lnTo>
                    <a:pt x="22" y="1012"/>
                  </a:lnTo>
                  <a:close/>
                  <a:moveTo>
                    <a:pt x="895" y="136"/>
                  </a:moveTo>
                  <a:lnTo>
                    <a:pt x="892" y="126"/>
                  </a:lnTo>
                  <a:lnTo>
                    <a:pt x="899" y="121"/>
                  </a:lnTo>
                  <a:lnTo>
                    <a:pt x="906" y="133"/>
                  </a:lnTo>
                  <a:lnTo>
                    <a:pt x="895" y="136"/>
                  </a:lnTo>
                  <a:close/>
                  <a:moveTo>
                    <a:pt x="190" y="573"/>
                  </a:moveTo>
                  <a:lnTo>
                    <a:pt x="185" y="573"/>
                  </a:lnTo>
                  <a:lnTo>
                    <a:pt x="185" y="567"/>
                  </a:lnTo>
                  <a:lnTo>
                    <a:pt x="195" y="556"/>
                  </a:lnTo>
                  <a:lnTo>
                    <a:pt x="197" y="564"/>
                  </a:lnTo>
                  <a:lnTo>
                    <a:pt x="190" y="573"/>
                  </a:lnTo>
                  <a:close/>
                  <a:moveTo>
                    <a:pt x="943" y="73"/>
                  </a:moveTo>
                  <a:lnTo>
                    <a:pt x="940" y="72"/>
                  </a:lnTo>
                  <a:lnTo>
                    <a:pt x="940" y="65"/>
                  </a:lnTo>
                  <a:lnTo>
                    <a:pt x="945" y="56"/>
                  </a:lnTo>
                  <a:lnTo>
                    <a:pt x="948" y="60"/>
                  </a:lnTo>
                  <a:lnTo>
                    <a:pt x="943" y="7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7">
              <a:extLst>
                <a:ext uri="{FF2B5EF4-FFF2-40B4-BE49-F238E27FC236}">
                  <a16:creationId xmlns:a16="http://schemas.microsoft.com/office/drawing/2014/main" id="{3D8DDDAD-E30F-4092-9AB2-6FD56E02DFB3}"/>
                </a:ext>
              </a:extLst>
            </p:cNvPr>
            <p:cNvSpPr>
              <a:spLocks/>
            </p:cNvSpPr>
            <p:nvPr/>
          </p:nvSpPr>
          <p:spPr bwMode="auto">
            <a:xfrm>
              <a:off x="7456152" y="6645210"/>
              <a:ext cx="106691" cy="160034"/>
            </a:xfrm>
            <a:custGeom>
              <a:avLst/>
              <a:gdLst>
                <a:gd name="T0" fmla="*/ 20 w 48"/>
                <a:gd name="T1" fmla="*/ 72 h 72"/>
                <a:gd name="T2" fmla="*/ 12 w 48"/>
                <a:gd name="T3" fmla="*/ 67 h 72"/>
                <a:gd name="T4" fmla="*/ 12 w 48"/>
                <a:gd name="T5" fmla="*/ 67 h 72"/>
                <a:gd name="T6" fmla="*/ 0 w 48"/>
                <a:gd name="T7" fmla="*/ 46 h 72"/>
                <a:gd name="T8" fmla="*/ 0 w 48"/>
                <a:gd name="T9" fmla="*/ 32 h 72"/>
                <a:gd name="T10" fmla="*/ 3 w 48"/>
                <a:gd name="T11" fmla="*/ 15 h 72"/>
                <a:gd name="T12" fmla="*/ 24 w 48"/>
                <a:gd name="T13" fmla="*/ 0 h 72"/>
                <a:gd name="T14" fmla="*/ 48 w 48"/>
                <a:gd name="T15" fmla="*/ 15 h 72"/>
                <a:gd name="T16" fmla="*/ 32 w 48"/>
                <a:gd name="T17" fmla="*/ 21 h 72"/>
                <a:gd name="T18" fmla="*/ 29 w 48"/>
                <a:gd name="T19" fmla="*/ 26 h 72"/>
                <a:gd name="T20" fmla="*/ 24 w 48"/>
                <a:gd name="T21" fmla="*/ 43 h 72"/>
                <a:gd name="T22" fmla="*/ 25 w 48"/>
                <a:gd name="T23" fmla="*/ 65 h 72"/>
                <a:gd name="T24" fmla="*/ 25 w 48"/>
                <a:gd name="T25" fmla="*/ 65 h 72"/>
                <a:gd name="T26" fmla="*/ 20 w 48"/>
                <a:gd name="T2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72">
                  <a:moveTo>
                    <a:pt x="20" y="72"/>
                  </a:moveTo>
                  <a:lnTo>
                    <a:pt x="12" y="67"/>
                  </a:lnTo>
                  <a:lnTo>
                    <a:pt x="12" y="67"/>
                  </a:lnTo>
                  <a:lnTo>
                    <a:pt x="0" y="46"/>
                  </a:lnTo>
                  <a:lnTo>
                    <a:pt x="0" y="32"/>
                  </a:lnTo>
                  <a:lnTo>
                    <a:pt x="3" y="15"/>
                  </a:lnTo>
                  <a:lnTo>
                    <a:pt x="24" y="0"/>
                  </a:lnTo>
                  <a:lnTo>
                    <a:pt x="48" y="15"/>
                  </a:lnTo>
                  <a:lnTo>
                    <a:pt x="32" y="21"/>
                  </a:lnTo>
                  <a:lnTo>
                    <a:pt x="29" y="26"/>
                  </a:lnTo>
                  <a:lnTo>
                    <a:pt x="24" y="43"/>
                  </a:lnTo>
                  <a:lnTo>
                    <a:pt x="25" y="65"/>
                  </a:lnTo>
                  <a:lnTo>
                    <a:pt x="25" y="65"/>
                  </a:lnTo>
                  <a:lnTo>
                    <a:pt x="20" y="7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8">
              <a:extLst>
                <a:ext uri="{FF2B5EF4-FFF2-40B4-BE49-F238E27FC236}">
                  <a16:creationId xmlns:a16="http://schemas.microsoft.com/office/drawing/2014/main" id="{4DE360BD-703E-46D2-BBBC-3BD4653BB8D8}"/>
                </a:ext>
              </a:extLst>
            </p:cNvPr>
            <p:cNvSpPr>
              <a:spLocks noEditPoints="1"/>
            </p:cNvSpPr>
            <p:nvPr/>
          </p:nvSpPr>
          <p:spPr bwMode="auto">
            <a:xfrm>
              <a:off x="6120313" y="5242691"/>
              <a:ext cx="2169347" cy="1898177"/>
            </a:xfrm>
            <a:custGeom>
              <a:avLst/>
              <a:gdLst>
                <a:gd name="T0" fmla="*/ 549 w 976"/>
                <a:gd name="T1" fmla="*/ 784 h 854"/>
                <a:gd name="T2" fmla="*/ 541 w 976"/>
                <a:gd name="T3" fmla="*/ 715 h 854"/>
                <a:gd name="T4" fmla="*/ 513 w 976"/>
                <a:gd name="T5" fmla="*/ 708 h 854"/>
                <a:gd name="T6" fmla="*/ 488 w 976"/>
                <a:gd name="T7" fmla="*/ 715 h 854"/>
                <a:gd name="T8" fmla="*/ 424 w 976"/>
                <a:gd name="T9" fmla="*/ 708 h 854"/>
                <a:gd name="T10" fmla="*/ 349 w 976"/>
                <a:gd name="T11" fmla="*/ 694 h 854"/>
                <a:gd name="T12" fmla="*/ 308 w 976"/>
                <a:gd name="T13" fmla="*/ 698 h 854"/>
                <a:gd name="T14" fmla="*/ 289 w 976"/>
                <a:gd name="T15" fmla="*/ 723 h 854"/>
                <a:gd name="T16" fmla="*/ 258 w 976"/>
                <a:gd name="T17" fmla="*/ 689 h 854"/>
                <a:gd name="T18" fmla="*/ 200 w 976"/>
                <a:gd name="T19" fmla="*/ 650 h 854"/>
                <a:gd name="T20" fmla="*/ 183 w 976"/>
                <a:gd name="T21" fmla="*/ 624 h 854"/>
                <a:gd name="T22" fmla="*/ 144 w 976"/>
                <a:gd name="T23" fmla="*/ 583 h 854"/>
                <a:gd name="T24" fmla="*/ 126 w 976"/>
                <a:gd name="T25" fmla="*/ 597 h 854"/>
                <a:gd name="T26" fmla="*/ 108 w 976"/>
                <a:gd name="T27" fmla="*/ 573 h 854"/>
                <a:gd name="T28" fmla="*/ 80 w 976"/>
                <a:gd name="T29" fmla="*/ 534 h 854"/>
                <a:gd name="T30" fmla="*/ 42 w 976"/>
                <a:gd name="T31" fmla="*/ 544 h 854"/>
                <a:gd name="T32" fmla="*/ 0 w 976"/>
                <a:gd name="T33" fmla="*/ 525 h 854"/>
                <a:gd name="T34" fmla="*/ 1 w 976"/>
                <a:gd name="T35" fmla="*/ 74 h 854"/>
                <a:gd name="T36" fmla="*/ 662 w 976"/>
                <a:gd name="T37" fmla="*/ 36 h 854"/>
                <a:gd name="T38" fmla="*/ 731 w 976"/>
                <a:gd name="T39" fmla="*/ 45 h 854"/>
                <a:gd name="T40" fmla="*/ 794 w 976"/>
                <a:gd name="T41" fmla="*/ 69 h 854"/>
                <a:gd name="T42" fmla="*/ 808 w 976"/>
                <a:gd name="T43" fmla="*/ 84 h 854"/>
                <a:gd name="T44" fmla="*/ 835 w 976"/>
                <a:gd name="T45" fmla="*/ 72 h 854"/>
                <a:gd name="T46" fmla="*/ 847 w 976"/>
                <a:gd name="T47" fmla="*/ 35 h 854"/>
                <a:gd name="T48" fmla="*/ 887 w 976"/>
                <a:gd name="T49" fmla="*/ 11 h 854"/>
                <a:gd name="T50" fmla="*/ 935 w 976"/>
                <a:gd name="T51" fmla="*/ 18 h 854"/>
                <a:gd name="T52" fmla="*/ 965 w 976"/>
                <a:gd name="T53" fmla="*/ 0 h 854"/>
                <a:gd name="T54" fmla="*/ 972 w 976"/>
                <a:gd name="T55" fmla="*/ 11 h 854"/>
                <a:gd name="T56" fmla="*/ 974 w 976"/>
                <a:gd name="T57" fmla="*/ 62 h 854"/>
                <a:gd name="T58" fmla="*/ 955 w 976"/>
                <a:gd name="T59" fmla="*/ 110 h 854"/>
                <a:gd name="T60" fmla="*/ 928 w 976"/>
                <a:gd name="T61" fmla="*/ 236 h 854"/>
                <a:gd name="T62" fmla="*/ 888 w 976"/>
                <a:gd name="T63" fmla="*/ 352 h 854"/>
                <a:gd name="T64" fmla="*/ 861 w 976"/>
                <a:gd name="T65" fmla="*/ 410 h 854"/>
                <a:gd name="T66" fmla="*/ 808 w 976"/>
                <a:gd name="T67" fmla="*/ 461 h 854"/>
                <a:gd name="T68" fmla="*/ 808 w 976"/>
                <a:gd name="T69" fmla="*/ 478 h 854"/>
                <a:gd name="T70" fmla="*/ 781 w 976"/>
                <a:gd name="T71" fmla="*/ 524 h 854"/>
                <a:gd name="T72" fmla="*/ 760 w 976"/>
                <a:gd name="T73" fmla="*/ 575 h 854"/>
                <a:gd name="T74" fmla="*/ 753 w 976"/>
                <a:gd name="T75" fmla="*/ 604 h 854"/>
                <a:gd name="T76" fmla="*/ 758 w 976"/>
                <a:gd name="T77" fmla="*/ 626 h 854"/>
                <a:gd name="T78" fmla="*/ 748 w 976"/>
                <a:gd name="T79" fmla="*/ 619 h 854"/>
                <a:gd name="T80" fmla="*/ 707 w 976"/>
                <a:gd name="T81" fmla="*/ 704 h 854"/>
                <a:gd name="T82" fmla="*/ 688 w 976"/>
                <a:gd name="T83" fmla="*/ 798 h 854"/>
                <a:gd name="T84" fmla="*/ 697 w 976"/>
                <a:gd name="T85" fmla="*/ 827 h 854"/>
                <a:gd name="T86" fmla="*/ 693 w 976"/>
                <a:gd name="T87" fmla="*/ 854 h 854"/>
                <a:gd name="T88" fmla="*/ 633 w 976"/>
                <a:gd name="T89" fmla="*/ 652 h 854"/>
                <a:gd name="T90" fmla="*/ 604 w 976"/>
                <a:gd name="T91" fmla="*/ 646 h 854"/>
                <a:gd name="T92" fmla="*/ 613 w 976"/>
                <a:gd name="T93" fmla="*/ 698 h 854"/>
                <a:gd name="T94" fmla="*/ 626 w 976"/>
                <a:gd name="T95" fmla="*/ 696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76" h="854">
                  <a:moveTo>
                    <a:pt x="693" y="854"/>
                  </a:moveTo>
                  <a:lnTo>
                    <a:pt x="556" y="786"/>
                  </a:lnTo>
                  <a:lnTo>
                    <a:pt x="549" y="784"/>
                  </a:lnTo>
                  <a:lnTo>
                    <a:pt x="556" y="767"/>
                  </a:lnTo>
                  <a:lnTo>
                    <a:pt x="544" y="747"/>
                  </a:lnTo>
                  <a:lnTo>
                    <a:pt x="541" y="715"/>
                  </a:lnTo>
                  <a:lnTo>
                    <a:pt x="532" y="709"/>
                  </a:lnTo>
                  <a:lnTo>
                    <a:pt x="520" y="704"/>
                  </a:lnTo>
                  <a:lnTo>
                    <a:pt x="513" y="708"/>
                  </a:lnTo>
                  <a:lnTo>
                    <a:pt x="501" y="704"/>
                  </a:lnTo>
                  <a:lnTo>
                    <a:pt x="495" y="706"/>
                  </a:lnTo>
                  <a:lnTo>
                    <a:pt x="488" y="715"/>
                  </a:lnTo>
                  <a:lnTo>
                    <a:pt x="467" y="720"/>
                  </a:lnTo>
                  <a:lnTo>
                    <a:pt x="457" y="720"/>
                  </a:lnTo>
                  <a:lnTo>
                    <a:pt x="424" y="708"/>
                  </a:lnTo>
                  <a:lnTo>
                    <a:pt x="409" y="715"/>
                  </a:lnTo>
                  <a:lnTo>
                    <a:pt x="371" y="709"/>
                  </a:lnTo>
                  <a:lnTo>
                    <a:pt x="349" y="694"/>
                  </a:lnTo>
                  <a:lnTo>
                    <a:pt x="337" y="699"/>
                  </a:lnTo>
                  <a:lnTo>
                    <a:pt x="327" y="696"/>
                  </a:lnTo>
                  <a:lnTo>
                    <a:pt x="308" y="698"/>
                  </a:lnTo>
                  <a:lnTo>
                    <a:pt x="304" y="709"/>
                  </a:lnTo>
                  <a:lnTo>
                    <a:pt x="304" y="720"/>
                  </a:lnTo>
                  <a:lnTo>
                    <a:pt x="289" y="723"/>
                  </a:lnTo>
                  <a:lnTo>
                    <a:pt x="279" y="716"/>
                  </a:lnTo>
                  <a:lnTo>
                    <a:pt x="263" y="698"/>
                  </a:lnTo>
                  <a:lnTo>
                    <a:pt x="258" y="689"/>
                  </a:lnTo>
                  <a:lnTo>
                    <a:pt x="239" y="670"/>
                  </a:lnTo>
                  <a:lnTo>
                    <a:pt x="214" y="655"/>
                  </a:lnTo>
                  <a:lnTo>
                    <a:pt x="200" y="650"/>
                  </a:lnTo>
                  <a:lnTo>
                    <a:pt x="198" y="638"/>
                  </a:lnTo>
                  <a:lnTo>
                    <a:pt x="186" y="633"/>
                  </a:lnTo>
                  <a:lnTo>
                    <a:pt x="183" y="624"/>
                  </a:lnTo>
                  <a:lnTo>
                    <a:pt x="181" y="597"/>
                  </a:lnTo>
                  <a:lnTo>
                    <a:pt x="164" y="588"/>
                  </a:lnTo>
                  <a:lnTo>
                    <a:pt x="144" y="583"/>
                  </a:lnTo>
                  <a:lnTo>
                    <a:pt x="138" y="578"/>
                  </a:lnTo>
                  <a:lnTo>
                    <a:pt x="133" y="582"/>
                  </a:lnTo>
                  <a:lnTo>
                    <a:pt x="126" y="597"/>
                  </a:lnTo>
                  <a:lnTo>
                    <a:pt x="120" y="595"/>
                  </a:lnTo>
                  <a:lnTo>
                    <a:pt x="114" y="578"/>
                  </a:lnTo>
                  <a:lnTo>
                    <a:pt x="108" y="573"/>
                  </a:lnTo>
                  <a:lnTo>
                    <a:pt x="106" y="560"/>
                  </a:lnTo>
                  <a:lnTo>
                    <a:pt x="96" y="542"/>
                  </a:lnTo>
                  <a:lnTo>
                    <a:pt x="80" y="534"/>
                  </a:lnTo>
                  <a:lnTo>
                    <a:pt x="68" y="536"/>
                  </a:lnTo>
                  <a:lnTo>
                    <a:pt x="58" y="532"/>
                  </a:lnTo>
                  <a:lnTo>
                    <a:pt x="42" y="544"/>
                  </a:lnTo>
                  <a:lnTo>
                    <a:pt x="20" y="531"/>
                  </a:lnTo>
                  <a:lnTo>
                    <a:pt x="7" y="529"/>
                  </a:lnTo>
                  <a:lnTo>
                    <a:pt x="0" y="525"/>
                  </a:lnTo>
                  <a:lnTo>
                    <a:pt x="0" y="525"/>
                  </a:lnTo>
                  <a:lnTo>
                    <a:pt x="1" y="74"/>
                  </a:lnTo>
                  <a:lnTo>
                    <a:pt x="1" y="74"/>
                  </a:lnTo>
                  <a:lnTo>
                    <a:pt x="614" y="74"/>
                  </a:lnTo>
                  <a:lnTo>
                    <a:pt x="654" y="40"/>
                  </a:lnTo>
                  <a:lnTo>
                    <a:pt x="662" y="36"/>
                  </a:lnTo>
                  <a:lnTo>
                    <a:pt x="673" y="41"/>
                  </a:lnTo>
                  <a:lnTo>
                    <a:pt x="717" y="35"/>
                  </a:lnTo>
                  <a:lnTo>
                    <a:pt x="731" y="45"/>
                  </a:lnTo>
                  <a:lnTo>
                    <a:pt x="757" y="43"/>
                  </a:lnTo>
                  <a:lnTo>
                    <a:pt x="775" y="52"/>
                  </a:lnTo>
                  <a:lnTo>
                    <a:pt x="794" y="69"/>
                  </a:lnTo>
                  <a:lnTo>
                    <a:pt x="796" y="81"/>
                  </a:lnTo>
                  <a:lnTo>
                    <a:pt x="801" y="89"/>
                  </a:lnTo>
                  <a:lnTo>
                    <a:pt x="808" y="84"/>
                  </a:lnTo>
                  <a:lnTo>
                    <a:pt x="815" y="70"/>
                  </a:lnTo>
                  <a:lnTo>
                    <a:pt x="828" y="64"/>
                  </a:lnTo>
                  <a:lnTo>
                    <a:pt x="835" y="72"/>
                  </a:lnTo>
                  <a:lnTo>
                    <a:pt x="851" y="65"/>
                  </a:lnTo>
                  <a:lnTo>
                    <a:pt x="854" y="50"/>
                  </a:lnTo>
                  <a:lnTo>
                    <a:pt x="847" y="35"/>
                  </a:lnTo>
                  <a:lnTo>
                    <a:pt x="863" y="24"/>
                  </a:lnTo>
                  <a:lnTo>
                    <a:pt x="878" y="19"/>
                  </a:lnTo>
                  <a:lnTo>
                    <a:pt x="887" y="11"/>
                  </a:lnTo>
                  <a:lnTo>
                    <a:pt x="895" y="16"/>
                  </a:lnTo>
                  <a:lnTo>
                    <a:pt x="909" y="19"/>
                  </a:lnTo>
                  <a:lnTo>
                    <a:pt x="935" y="18"/>
                  </a:lnTo>
                  <a:lnTo>
                    <a:pt x="942" y="11"/>
                  </a:lnTo>
                  <a:lnTo>
                    <a:pt x="960" y="6"/>
                  </a:lnTo>
                  <a:lnTo>
                    <a:pt x="965" y="0"/>
                  </a:lnTo>
                  <a:lnTo>
                    <a:pt x="965" y="0"/>
                  </a:lnTo>
                  <a:lnTo>
                    <a:pt x="971" y="6"/>
                  </a:lnTo>
                  <a:lnTo>
                    <a:pt x="972" y="11"/>
                  </a:lnTo>
                  <a:lnTo>
                    <a:pt x="971" y="29"/>
                  </a:lnTo>
                  <a:lnTo>
                    <a:pt x="976" y="45"/>
                  </a:lnTo>
                  <a:lnTo>
                    <a:pt x="974" y="62"/>
                  </a:lnTo>
                  <a:lnTo>
                    <a:pt x="962" y="77"/>
                  </a:lnTo>
                  <a:lnTo>
                    <a:pt x="954" y="103"/>
                  </a:lnTo>
                  <a:lnTo>
                    <a:pt x="955" y="110"/>
                  </a:lnTo>
                  <a:lnTo>
                    <a:pt x="947" y="157"/>
                  </a:lnTo>
                  <a:lnTo>
                    <a:pt x="928" y="212"/>
                  </a:lnTo>
                  <a:lnTo>
                    <a:pt x="928" y="236"/>
                  </a:lnTo>
                  <a:lnTo>
                    <a:pt x="933" y="246"/>
                  </a:lnTo>
                  <a:lnTo>
                    <a:pt x="916" y="309"/>
                  </a:lnTo>
                  <a:lnTo>
                    <a:pt x="888" y="352"/>
                  </a:lnTo>
                  <a:lnTo>
                    <a:pt x="890" y="377"/>
                  </a:lnTo>
                  <a:lnTo>
                    <a:pt x="859" y="403"/>
                  </a:lnTo>
                  <a:lnTo>
                    <a:pt x="861" y="410"/>
                  </a:lnTo>
                  <a:lnTo>
                    <a:pt x="835" y="421"/>
                  </a:lnTo>
                  <a:lnTo>
                    <a:pt x="817" y="456"/>
                  </a:lnTo>
                  <a:lnTo>
                    <a:pt x="808" y="461"/>
                  </a:lnTo>
                  <a:lnTo>
                    <a:pt x="806" y="464"/>
                  </a:lnTo>
                  <a:lnTo>
                    <a:pt x="810" y="467"/>
                  </a:lnTo>
                  <a:lnTo>
                    <a:pt x="808" y="478"/>
                  </a:lnTo>
                  <a:lnTo>
                    <a:pt x="799" y="488"/>
                  </a:lnTo>
                  <a:lnTo>
                    <a:pt x="793" y="520"/>
                  </a:lnTo>
                  <a:lnTo>
                    <a:pt x="781" y="524"/>
                  </a:lnTo>
                  <a:lnTo>
                    <a:pt x="787" y="529"/>
                  </a:lnTo>
                  <a:lnTo>
                    <a:pt x="767" y="554"/>
                  </a:lnTo>
                  <a:lnTo>
                    <a:pt x="760" y="575"/>
                  </a:lnTo>
                  <a:lnTo>
                    <a:pt x="763" y="578"/>
                  </a:lnTo>
                  <a:lnTo>
                    <a:pt x="760" y="595"/>
                  </a:lnTo>
                  <a:lnTo>
                    <a:pt x="753" y="604"/>
                  </a:lnTo>
                  <a:lnTo>
                    <a:pt x="762" y="617"/>
                  </a:lnTo>
                  <a:lnTo>
                    <a:pt x="760" y="624"/>
                  </a:lnTo>
                  <a:lnTo>
                    <a:pt x="758" y="626"/>
                  </a:lnTo>
                  <a:lnTo>
                    <a:pt x="755" y="623"/>
                  </a:lnTo>
                  <a:lnTo>
                    <a:pt x="755" y="617"/>
                  </a:lnTo>
                  <a:lnTo>
                    <a:pt x="748" y="619"/>
                  </a:lnTo>
                  <a:lnTo>
                    <a:pt x="750" y="628"/>
                  </a:lnTo>
                  <a:lnTo>
                    <a:pt x="736" y="636"/>
                  </a:lnTo>
                  <a:lnTo>
                    <a:pt x="707" y="704"/>
                  </a:lnTo>
                  <a:lnTo>
                    <a:pt x="705" y="740"/>
                  </a:lnTo>
                  <a:lnTo>
                    <a:pt x="702" y="747"/>
                  </a:lnTo>
                  <a:lnTo>
                    <a:pt x="688" y="798"/>
                  </a:lnTo>
                  <a:lnTo>
                    <a:pt x="688" y="812"/>
                  </a:lnTo>
                  <a:lnTo>
                    <a:pt x="695" y="820"/>
                  </a:lnTo>
                  <a:lnTo>
                    <a:pt x="697" y="827"/>
                  </a:lnTo>
                  <a:lnTo>
                    <a:pt x="697" y="831"/>
                  </a:lnTo>
                  <a:lnTo>
                    <a:pt x="691" y="832"/>
                  </a:lnTo>
                  <a:lnTo>
                    <a:pt x="693" y="854"/>
                  </a:lnTo>
                  <a:close/>
                  <a:moveTo>
                    <a:pt x="625" y="674"/>
                  </a:moveTo>
                  <a:lnTo>
                    <a:pt x="630" y="657"/>
                  </a:lnTo>
                  <a:lnTo>
                    <a:pt x="633" y="652"/>
                  </a:lnTo>
                  <a:lnTo>
                    <a:pt x="649" y="646"/>
                  </a:lnTo>
                  <a:lnTo>
                    <a:pt x="625" y="631"/>
                  </a:lnTo>
                  <a:lnTo>
                    <a:pt x="604" y="646"/>
                  </a:lnTo>
                  <a:lnTo>
                    <a:pt x="601" y="663"/>
                  </a:lnTo>
                  <a:lnTo>
                    <a:pt x="601" y="677"/>
                  </a:lnTo>
                  <a:lnTo>
                    <a:pt x="613" y="698"/>
                  </a:lnTo>
                  <a:lnTo>
                    <a:pt x="613" y="698"/>
                  </a:lnTo>
                  <a:lnTo>
                    <a:pt x="621" y="703"/>
                  </a:lnTo>
                  <a:lnTo>
                    <a:pt x="626" y="696"/>
                  </a:lnTo>
                  <a:lnTo>
                    <a:pt x="625" y="67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9">
              <a:extLst>
                <a:ext uri="{FF2B5EF4-FFF2-40B4-BE49-F238E27FC236}">
                  <a16:creationId xmlns:a16="http://schemas.microsoft.com/office/drawing/2014/main" id="{2D9166F6-0EFE-4E09-9648-1721B6D32806}"/>
                </a:ext>
              </a:extLst>
            </p:cNvPr>
            <p:cNvSpPr>
              <a:spLocks noEditPoints="1"/>
            </p:cNvSpPr>
            <p:nvPr/>
          </p:nvSpPr>
          <p:spPr bwMode="auto">
            <a:xfrm>
              <a:off x="4059874" y="4831492"/>
              <a:ext cx="2062657" cy="2431625"/>
            </a:xfrm>
            <a:custGeom>
              <a:avLst/>
              <a:gdLst>
                <a:gd name="T0" fmla="*/ 552 w 928"/>
                <a:gd name="T1" fmla="*/ 741 h 1094"/>
                <a:gd name="T2" fmla="*/ 531 w 928"/>
                <a:gd name="T3" fmla="*/ 767 h 1094"/>
                <a:gd name="T4" fmla="*/ 541 w 928"/>
                <a:gd name="T5" fmla="*/ 777 h 1094"/>
                <a:gd name="T6" fmla="*/ 538 w 928"/>
                <a:gd name="T7" fmla="*/ 801 h 1094"/>
                <a:gd name="T8" fmla="*/ 517 w 928"/>
                <a:gd name="T9" fmla="*/ 796 h 1094"/>
                <a:gd name="T10" fmla="*/ 481 w 928"/>
                <a:gd name="T11" fmla="*/ 760 h 1094"/>
                <a:gd name="T12" fmla="*/ 481 w 928"/>
                <a:gd name="T13" fmla="*/ 755 h 1094"/>
                <a:gd name="T14" fmla="*/ 502 w 928"/>
                <a:gd name="T15" fmla="*/ 765 h 1094"/>
                <a:gd name="T16" fmla="*/ 466 w 928"/>
                <a:gd name="T17" fmla="*/ 687 h 1094"/>
                <a:gd name="T18" fmla="*/ 442 w 928"/>
                <a:gd name="T19" fmla="*/ 632 h 1094"/>
                <a:gd name="T20" fmla="*/ 408 w 928"/>
                <a:gd name="T21" fmla="*/ 629 h 1094"/>
                <a:gd name="T22" fmla="*/ 403 w 928"/>
                <a:gd name="T23" fmla="*/ 598 h 1094"/>
                <a:gd name="T24" fmla="*/ 396 w 928"/>
                <a:gd name="T25" fmla="*/ 567 h 1094"/>
                <a:gd name="T26" fmla="*/ 384 w 928"/>
                <a:gd name="T27" fmla="*/ 562 h 1094"/>
                <a:gd name="T28" fmla="*/ 362 w 928"/>
                <a:gd name="T29" fmla="*/ 537 h 1094"/>
                <a:gd name="T30" fmla="*/ 322 w 928"/>
                <a:gd name="T31" fmla="*/ 543 h 1094"/>
                <a:gd name="T32" fmla="*/ 257 w 928"/>
                <a:gd name="T33" fmla="*/ 528 h 1094"/>
                <a:gd name="T34" fmla="*/ 166 w 928"/>
                <a:gd name="T35" fmla="*/ 479 h 1094"/>
                <a:gd name="T36" fmla="*/ 0 w 928"/>
                <a:gd name="T37" fmla="*/ 497 h 1094"/>
                <a:gd name="T38" fmla="*/ 2 w 928"/>
                <a:gd name="T39" fmla="*/ 1 h 1094"/>
                <a:gd name="T40" fmla="*/ 927 w 928"/>
                <a:gd name="T41" fmla="*/ 0 h 1094"/>
                <a:gd name="T42" fmla="*/ 927 w 928"/>
                <a:gd name="T43" fmla="*/ 710 h 1094"/>
                <a:gd name="T44" fmla="*/ 925 w 928"/>
                <a:gd name="T45" fmla="*/ 1092 h 1094"/>
                <a:gd name="T46" fmla="*/ 891 w 928"/>
                <a:gd name="T47" fmla="*/ 1087 h 1094"/>
                <a:gd name="T48" fmla="*/ 850 w 928"/>
                <a:gd name="T49" fmla="*/ 1038 h 1094"/>
                <a:gd name="T50" fmla="*/ 829 w 928"/>
                <a:gd name="T51" fmla="*/ 992 h 1094"/>
                <a:gd name="T52" fmla="*/ 836 w 928"/>
                <a:gd name="T53" fmla="*/ 947 h 1094"/>
                <a:gd name="T54" fmla="*/ 779 w 928"/>
                <a:gd name="T55" fmla="*/ 864 h 1094"/>
                <a:gd name="T56" fmla="*/ 817 w 928"/>
                <a:gd name="T57" fmla="*/ 894 h 1094"/>
                <a:gd name="T58" fmla="*/ 785 w 928"/>
                <a:gd name="T59" fmla="*/ 848 h 1094"/>
                <a:gd name="T60" fmla="*/ 798 w 928"/>
                <a:gd name="T61" fmla="*/ 866 h 1094"/>
                <a:gd name="T62" fmla="*/ 783 w 928"/>
                <a:gd name="T63" fmla="*/ 837 h 1094"/>
                <a:gd name="T64" fmla="*/ 776 w 928"/>
                <a:gd name="T65" fmla="*/ 848 h 1094"/>
                <a:gd name="T66" fmla="*/ 737 w 928"/>
                <a:gd name="T67" fmla="*/ 862 h 1094"/>
                <a:gd name="T68" fmla="*/ 707 w 928"/>
                <a:gd name="T69" fmla="*/ 850 h 1094"/>
                <a:gd name="T70" fmla="*/ 731 w 928"/>
                <a:gd name="T71" fmla="*/ 811 h 1094"/>
                <a:gd name="T72" fmla="*/ 716 w 928"/>
                <a:gd name="T73" fmla="*/ 753 h 1094"/>
                <a:gd name="T74" fmla="*/ 696 w 928"/>
                <a:gd name="T75" fmla="*/ 733 h 1094"/>
                <a:gd name="T76" fmla="*/ 687 w 928"/>
                <a:gd name="T77" fmla="*/ 756 h 1094"/>
                <a:gd name="T78" fmla="*/ 670 w 928"/>
                <a:gd name="T79" fmla="*/ 818 h 1094"/>
                <a:gd name="T80" fmla="*/ 630 w 928"/>
                <a:gd name="T81" fmla="*/ 825 h 1094"/>
                <a:gd name="T82" fmla="*/ 605 w 928"/>
                <a:gd name="T83" fmla="*/ 825 h 1094"/>
                <a:gd name="T84" fmla="*/ 627 w 928"/>
                <a:gd name="T85" fmla="*/ 794 h 1094"/>
                <a:gd name="T86" fmla="*/ 653 w 928"/>
                <a:gd name="T87" fmla="*/ 796 h 1094"/>
                <a:gd name="T88" fmla="*/ 653 w 928"/>
                <a:gd name="T89" fmla="*/ 722 h 1094"/>
                <a:gd name="T90" fmla="*/ 692 w 928"/>
                <a:gd name="T91" fmla="*/ 668 h 1094"/>
                <a:gd name="T92" fmla="*/ 699 w 928"/>
                <a:gd name="T93" fmla="*/ 629 h 1094"/>
                <a:gd name="T94" fmla="*/ 682 w 928"/>
                <a:gd name="T95" fmla="*/ 577 h 1094"/>
                <a:gd name="T96" fmla="*/ 680 w 928"/>
                <a:gd name="T97" fmla="*/ 593 h 1094"/>
                <a:gd name="T98" fmla="*/ 665 w 928"/>
                <a:gd name="T99" fmla="*/ 618 h 1094"/>
                <a:gd name="T100" fmla="*/ 629 w 928"/>
                <a:gd name="T101" fmla="*/ 681 h 1094"/>
                <a:gd name="T102" fmla="*/ 608 w 928"/>
                <a:gd name="T103" fmla="*/ 690 h 1094"/>
                <a:gd name="T104" fmla="*/ 689 w 928"/>
                <a:gd name="T105" fmla="*/ 869 h 1094"/>
                <a:gd name="T106" fmla="*/ 699 w 928"/>
                <a:gd name="T107" fmla="*/ 888 h 1094"/>
                <a:gd name="T108" fmla="*/ 666 w 928"/>
                <a:gd name="T109" fmla="*/ 888 h 1094"/>
                <a:gd name="T110" fmla="*/ 646 w 928"/>
                <a:gd name="T111" fmla="*/ 894 h 1094"/>
                <a:gd name="T112" fmla="*/ 596 w 928"/>
                <a:gd name="T113" fmla="*/ 900 h 1094"/>
                <a:gd name="T114" fmla="*/ 627 w 928"/>
                <a:gd name="T115" fmla="*/ 862 h 1094"/>
                <a:gd name="T116" fmla="*/ 663 w 928"/>
                <a:gd name="T117" fmla="*/ 862 h 1094"/>
                <a:gd name="T118" fmla="*/ 684 w 928"/>
                <a:gd name="T119" fmla="*/ 876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8" h="1094">
                  <a:moveTo>
                    <a:pt x="565" y="726"/>
                  </a:moveTo>
                  <a:lnTo>
                    <a:pt x="557" y="739"/>
                  </a:lnTo>
                  <a:lnTo>
                    <a:pt x="552" y="741"/>
                  </a:lnTo>
                  <a:lnTo>
                    <a:pt x="545" y="753"/>
                  </a:lnTo>
                  <a:lnTo>
                    <a:pt x="536" y="758"/>
                  </a:lnTo>
                  <a:lnTo>
                    <a:pt x="531" y="767"/>
                  </a:lnTo>
                  <a:lnTo>
                    <a:pt x="526" y="784"/>
                  </a:lnTo>
                  <a:lnTo>
                    <a:pt x="531" y="784"/>
                  </a:lnTo>
                  <a:lnTo>
                    <a:pt x="541" y="777"/>
                  </a:lnTo>
                  <a:lnTo>
                    <a:pt x="543" y="782"/>
                  </a:lnTo>
                  <a:lnTo>
                    <a:pt x="541" y="799"/>
                  </a:lnTo>
                  <a:lnTo>
                    <a:pt x="538" y="801"/>
                  </a:lnTo>
                  <a:lnTo>
                    <a:pt x="524" y="787"/>
                  </a:lnTo>
                  <a:lnTo>
                    <a:pt x="521" y="789"/>
                  </a:lnTo>
                  <a:lnTo>
                    <a:pt x="517" y="796"/>
                  </a:lnTo>
                  <a:lnTo>
                    <a:pt x="514" y="796"/>
                  </a:lnTo>
                  <a:lnTo>
                    <a:pt x="490" y="765"/>
                  </a:lnTo>
                  <a:lnTo>
                    <a:pt x="481" y="760"/>
                  </a:lnTo>
                  <a:lnTo>
                    <a:pt x="473" y="763"/>
                  </a:lnTo>
                  <a:lnTo>
                    <a:pt x="480" y="748"/>
                  </a:lnTo>
                  <a:lnTo>
                    <a:pt x="481" y="755"/>
                  </a:lnTo>
                  <a:lnTo>
                    <a:pt x="490" y="765"/>
                  </a:lnTo>
                  <a:lnTo>
                    <a:pt x="495" y="768"/>
                  </a:lnTo>
                  <a:lnTo>
                    <a:pt x="502" y="765"/>
                  </a:lnTo>
                  <a:lnTo>
                    <a:pt x="493" y="760"/>
                  </a:lnTo>
                  <a:lnTo>
                    <a:pt x="485" y="709"/>
                  </a:lnTo>
                  <a:lnTo>
                    <a:pt x="466" y="687"/>
                  </a:lnTo>
                  <a:lnTo>
                    <a:pt x="452" y="675"/>
                  </a:lnTo>
                  <a:lnTo>
                    <a:pt x="454" y="659"/>
                  </a:lnTo>
                  <a:lnTo>
                    <a:pt x="442" y="632"/>
                  </a:lnTo>
                  <a:lnTo>
                    <a:pt x="433" y="629"/>
                  </a:lnTo>
                  <a:lnTo>
                    <a:pt x="413" y="635"/>
                  </a:lnTo>
                  <a:lnTo>
                    <a:pt x="408" y="629"/>
                  </a:lnTo>
                  <a:lnTo>
                    <a:pt x="392" y="591"/>
                  </a:lnTo>
                  <a:lnTo>
                    <a:pt x="399" y="591"/>
                  </a:lnTo>
                  <a:lnTo>
                    <a:pt x="403" y="598"/>
                  </a:lnTo>
                  <a:lnTo>
                    <a:pt x="410" y="586"/>
                  </a:lnTo>
                  <a:lnTo>
                    <a:pt x="408" y="579"/>
                  </a:lnTo>
                  <a:lnTo>
                    <a:pt x="396" y="567"/>
                  </a:lnTo>
                  <a:lnTo>
                    <a:pt x="375" y="574"/>
                  </a:lnTo>
                  <a:lnTo>
                    <a:pt x="379" y="562"/>
                  </a:lnTo>
                  <a:lnTo>
                    <a:pt x="384" y="562"/>
                  </a:lnTo>
                  <a:lnTo>
                    <a:pt x="374" y="549"/>
                  </a:lnTo>
                  <a:lnTo>
                    <a:pt x="362" y="540"/>
                  </a:lnTo>
                  <a:lnTo>
                    <a:pt x="362" y="537"/>
                  </a:lnTo>
                  <a:lnTo>
                    <a:pt x="356" y="535"/>
                  </a:lnTo>
                  <a:lnTo>
                    <a:pt x="348" y="545"/>
                  </a:lnTo>
                  <a:lnTo>
                    <a:pt x="322" y="543"/>
                  </a:lnTo>
                  <a:lnTo>
                    <a:pt x="293" y="521"/>
                  </a:lnTo>
                  <a:lnTo>
                    <a:pt x="278" y="520"/>
                  </a:lnTo>
                  <a:lnTo>
                    <a:pt x="257" y="528"/>
                  </a:lnTo>
                  <a:lnTo>
                    <a:pt x="247" y="528"/>
                  </a:lnTo>
                  <a:lnTo>
                    <a:pt x="214" y="501"/>
                  </a:lnTo>
                  <a:lnTo>
                    <a:pt x="166" y="479"/>
                  </a:lnTo>
                  <a:lnTo>
                    <a:pt x="139" y="491"/>
                  </a:lnTo>
                  <a:lnTo>
                    <a:pt x="89" y="487"/>
                  </a:lnTo>
                  <a:lnTo>
                    <a:pt x="0" y="497"/>
                  </a:lnTo>
                  <a:lnTo>
                    <a:pt x="0" y="497"/>
                  </a:lnTo>
                  <a:lnTo>
                    <a:pt x="2" y="1"/>
                  </a:lnTo>
                  <a:lnTo>
                    <a:pt x="2" y="1"/>
                  </a:lnTo>
                  <a:lnTo>
                    <a:pt x="696" y="0"/>
                  </a:lnTo>
                  <a:lnTo>
                    <a:pt x="696" y="0"/>
                  </a:lnTo>
                  <a:lnTo>
                    <a:pt x="927" y="0"/>
                  </a:lnTo>
                  <a:lnTo>
                    <a:pt x="928" y="259"/>
                  </a:lnTo>
                  <a:lnTo>
                    <a:pt x="928" y="259"/>
                  </a:lnTo>
                  <a:lnTo>
                    <a:pt x="927" y="710"/>
                  </a:lnTo>
                  <a:lnTo>
                    <a:pt x="927" y="710"/>
                  </a:lnTo>
                  <a:lnTo>
                    <a:pt x="925" y="707"/>
                  </a:lnTo>
                  <a:lnTo>
                    <a:pt x="925" y="1092"/>
                  </a:lnTo>
                  <a:lnTo>
                    <a:pt x="925" y="1092"/>
                  </a:lnTo>
                  <a:lnTo>
                    <a:pt x="904" y="1094"/>
                  </a:lnTo>
                  <a:lnTo>
                    <a:pt x="891" y="1087"/>
                  </a:lnTo>
                  <a:lnTo>
                    <a:pt x="877" y="1073"/>
                  </a:lnTo>
                  <a:lnTo>
                    <a:pt x="860" y="1041"/>
                  </a:lnTo>
                  <a:lnTo>
                    <a:pt x="850" y="1038"/>
                  </a:lnTo>
                  <a:lnTo>
                    <a:pt x="831" y="1009"/>
                  </a:lnTo>
                  <a:lnTo>
                    <a:pt x="834" y="1004"/>
                  </a:lnTo>
                  <a:lnTo>
                    <a:pt x="829" y="992"/>
                  </a:lnTo>
                  <a:lnTo>
                    <a:pt x="831" y="983"/>
                  </a:lnTo>
                  <a:lnTo>
                    <a:pt x="839" y="971"/>
                  </a:lnTo>
                  <a:lnTo>
                    <a:pt x="836" y="947"/>
                  </a:lnTo>
                  <a:lnTo>
                    <a:pt x="822" y="915"/>
                  </a:lnTo>
                  <a:lnTo>
                    <a:pt x="802" y="886"/>
                  </a:lnTo>
                  <a:lnTo>
                    <a:pt x="779" y="864"/>
                  </a:lnTo>
                  <a:lnTo>
                    <a:pt x="803" y="884"/>
                  </a:lnTo>
                  <a:lnTo>
                    <a:pt x="824" y="915"/>
                  </a:lnTo>
                  <a:lnTo>
                    <a:pt x="817" y="894"/>
                  </a:lnTo>
                  <a:lnTo>
                    <a:pt x="781" y="859"/>
                  </a:lnTo>
                  <a:lnTo>
                    <a:pt x="781" y="850"/>
                  </a:lnTo>
                  <a:lnTo>
                    <a:pt x="785" y="848"/>
                  </a:lnTo>
                  <a:lnTo>
                    <a:pt x="791" y="854"/>
                  </a:lnTo>
                  <a:lnTo>
                    <a:pt x="791" y="867"/>
                  </a:lnTo>
                  <a:lnTo>
                    <a:pt x="798" y="866"/>
                  </a:lnTo>
                  <a:lnTo>
                    <a:pt x="800" y="837"/>
                  </a:lnTo>
                  <a:lnTo>
                    <a:pt x="790" y="830"/>
                  </a:lnTo>
                  <a:lnTo>
                    <a:pt x="783" y="837"/>
                  </a:lnTo>
                  <a:lnTo>
                    <a:pt x="771" y="840"/>
                  </a:lnTo>
                  <a:lnTo>
                    <a:pt x="769" y="845"/>
                  </a:lnTo>
                  <a:lnTo>
                    <a:pt x="776" y="848"/>
                  </a:lnTo>
                  <a:lnTo>
                    <a:pt x="773" y="854"/>
                  </a:lnTo>
                  <a:lnTo>
                    <a:pt x="752" y="852"/>
                  </a:lnTo>
                  <a:lnTo>
                    <a:pt x="737" y="862"/>
                  </a:lnTo>
                  <a:lnTo>
                    <a:pt x="709" y="864"/>
                  </a:lnTo>
                  <a:lnTo>
                    <a:pt x="702" y="859"/>
                  </a:lnTo>
                  <a:lnTo>
                    <a:pt x="707" y="850"/>
                  </a:lnTo>
                  <a:lnTo>
                    <a:pt x="718" y="845"/>
                  </a:lnTo>
                  <a:lnTo>
                    <a:pt x="730" y="833"/>
                  </a:lnTo>
                  <a:lnTo>
                    <a:pt x="731" y="811"/>
                  </a:lnTo>
                  <a:lnTo>
                    <a:pt x="735" y="802"/>
                  </a:lnTo>
                  <a:lnTo>
                    <a:pt x="733" y="775"/>
                  </a:lnTo>
                  <a:lnTo>
                    <a:pt x="716" y="753"/>
                  </a:lnTo>
                  <a:lnTo>
                    <a:pt x="713" y="738"/>
                  </a:lnTo>
                  <a:lnTo>
                    <a:pt x="702" y="721"/>
                  </a:lnTo>
                  <a:lnTo>
                    <a:pt x="696" y="733"/>
                  </a:lnTo>
                  <a:lnTo>
                    <a:pt x="697" y="739"/>
                  </a:lnTo>
                  <a:lnTo>
                    <a:pt x="690" y="748"/>
                  </a:lnTo>
                  <a:lnTo>
                    <a:pt x="687" y="756"/>
                  </a:lnTo>
                  <a:lnTo>
                    <a:pt x="685" y="773"/>
                  </a:lnTo>
                  <a:lnTo>
                    <a:pt x="677" y="813"/>
                  </a:lnTo>
                  <a:lnTo>
                    <a:pt x="670" y="818"/>
                  </a:lnTo>
                  <a:lnTo>
                    <a:pt x="651" y="813"/>
                  </a:lnTo>
                  <a:lnTo>
                    <a:pt x="636" y="818"/>
                  </a:lnTo>
                  <a:lnTo>
                    <a:pt x="630" y="825"/>
                  </a:lnTo>
                  <a:lnTo>
                    <a:pt x="620" y="823"/>
                  </a:lnTo>
                  <a:lnTo>
                    <a:pt x="610" y="830"/>
                  </a:lnTo>
                  <a:lnTo>
                    <a:pt x="605" y="825"/>
                  </a:lnTo>
                  <a:lnTo>
                    <a:pt x="613" y="814"/>
                  </a:lnTo>
                  <a:lnTo>
                    <a:pt x="620" y="792"/>
                  </a:lnTo>
                  <a:lnTo>
                    <a:pt x="627" y="794"/>
                  </a:lnTo>
                  <a:lnTo>
                    <a:pt x="641" y="792"/>
                  </a:lnTo>
                  <a:lnTo>
                    <a:pt x="648" y="797"/>
                  </a:lnTo>
                  <a:lnTo>
                    <a:pt x="653" y="796"/>
                  </a:lnTo>
                  <a:lnTo>
                    <a:pt x="656" y="768"/>
                  </a:lnTo>
                  <a:lnTo>
                    <a:pt x="656" y="734"/>
                  </a:lnTo>
                  <a:lnTo>
                    <a:pt x="653" y="722"/>
                  </a:lnTo>
                  <a:lnTo>
                    <a:pt x="661" y="717"/>
                  </a:lnTo>
                  <a:lnTo>
                    <a:pt x="665" y="697"/>
                  </a:lnTo>
                  <a:lnTo>
                    <a:pt x="692" y="668"/>
                  </a:lnTo>
                  <a:lnTo>
                    <a:pt x="682" y="642"/>
                  </a:lnTo>
                  <a:lnTo>
                    <a:pt x="684" y="635"/>
                  </a:lnTo>
                  <a:lnTo>
                    <a:pt x="699" y="629"/>
                  </a:lnTo>
                  <a:lnTo>
                    <a:pt x="699" y="624"/>
                  </a:lnTo>
                  <a:lnTo>
                    <a:pt x="692" y="617"/>
                  </a:lnTo>
                  <a:lnTo>
                    <a:pt x="682" y="577"/>
                  </a:lnTo>
                  <a:lnTo>
                    <a:pt x="677" y="574"/>
                  </a:lnTo>
                  <a:lnTo>
                    <a:pt x="677" y="589"/>
                  </a:lnTo>
                  <a:lnTo>
                    <a:pt x="680" y="593"/>
                  </a:lnTo>
                  <a:lnTo>
                    <a:pt x="680" y="603"/>
                  </a:lnTo>
                  <a:lnTo>
                    <a:pt x="678" y="615"/>
                  </a:lnTo>
                  <a:lnTo>
                    <a:pt x="665" y="618"/>
                  </a:lnTo>
                  <a:lnTo>
                    <a:pt x="656" y="629"/>
                  </a:lnTo>
                  <a:lnTo>
                    <a:pt x="634" y="678"/>
                  </a:lnTo>
                  <a:lnTo>
                    <a:pt x="629" y="681"/>
                  </a:lnTo>
                  <a:lnTo>
                    <a:pt x="620" y="681"/>
                  </a:lnTo>
                  <a:lnTo>
                    <a:pt x="615" y="678"/>
                  </a:lnTo>
                  <a:lnTo>
                    <a:pt x="608" y="690"/>
                  </a:lnTo>
                  <a:lnTo>
                    <a:pt x="572" y="712"/>
                  </a:lnTo>
                  <a:lnTo>
                    <a:pt x="565" y="726"/>
                  </a:lnTo>
                  <a:close/>
                  <a:moveTo>
                    <a:pt x="689" y="869"/>
                  </a:moveTo>
                  <a:lnTo>
                    <a:pt x="701" y="872"/>
                  </a:lnTo>
                  <a:lnTo>
                    <a:pt x="704" y="883"/>
                  </a:lnTo>
                  <a:lnTo>
                    <a:pt x="699" y="888"/>
                  </a:lnTo>
                  <a:lnTo>
                    <a:pt x="690" y="883"/>
                  </a:lnTo>
                  <a:lnTo>
                    <a:pt x="677" y="883"/>
                  </a:lnTo>
                  <a:lnTo>
                    <a:pt x="666" y="888"/>
                  </a:lnTo>
                  <a:lnTo>
                    <a:pt x="666" y="896"/>
                  </a:lnTo>
                  <a:lnTo>
                    <a:pt x="654" y="903"/>
                  </a:lnTo>
                  <a:lnTo>
                    <a:pt x="646" y="894"/>
                  </a:lnTo>
                  <a:lnTo>
                    <a:pt x="636" y="893"/>
                  </a:lnTo>
                  <a:lnTo>
                    <a:pt x="630" y="900"/>
                  </a:lnTo>
                  <a:lnTo>
                    <a:pt x="596" y="900"/>
                  </a:lnTo>
                  <a:lnTo>
                    <a:pt x="582" y="888"/>
                  </a:lnTo>
                  <a:lnTo>
                    <a:pt x="586" y="872"/>
                  </a:lnTo>
                  <a:lnTo>
                    <a:pt x="627" y="862"/>
                  </a:lnTo>
                  <a:lnTo>
                    <a:pt x="642" y="855"/>
                  </a:lnTo>
                  <a:lnTo>
                    <a:pt x="660" y="857"/>
                  </a:lnTo>
                  <a:lnTo>
                    <a:pt x="663" y="862"/>
                  </a:lnTo>
                  <a:lnTo>
                    <a:pt x="665" y="871"/>
                  </a:lnTo>
                  <a:lnTo>
                    <a:pt x="680" y="876"/>
                  </a:lnTo>
                  <a:lnTo>
                    <a:pt x="684" y="876"/>
                  </a:lnTo>
                  <a:lnTo>
                    <a:pt x="689" y="86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10">
              <a:extLst>
                <a:ext uri="{FF2B5EF4-FFF2-40B4-BE49-F238E27FC236}">
                  <a16:creationId xmlns:a16="http://schemas.microsoft.com/office/drawing/2014/main" id="{D20826CE-220D-460F-8260-37E223BFDFC1}"/>
                </a:ext>
              </a:extLst>
            </p:cNvPr>
            <p:cNvSpPr>
              <a:spLocks noEditPoints="1"/>
            </p:cNvSpPr>
            <p:nvPr/>
          </p:nvSpPr>
          <p:spPr bwMode="auto">
            <a:xfrm>
              <a:off x="6115861" y="6402937"/>
              <a:ext cx="1544770" cy="1091340"/>
            </a:xfrm>
            <a:custGeom>
              <a:avLst/>
              <a:gdLst>
                <a:gd name="T0" fmla="*/ 567 w 695"/>
                <a:gd name="T1" fmla="*/ 361 h 491"/>
                <a:gd name="T2" fmla="*/ 455 w 695"/>
                <a:gd name="T3" fmla="*/ 443 h 491"/>
                <a:gd name="T4" fmla="*/ 402 w 695"/>
                <a:gd name="T5" fmla="*/ 453 h 491"/>
                <a:gd name="T6" fmla="*/ 421 w 695"/>
                <a:gd name="T7" fmla="*/ 457 h 491"/>
                <a:gd name="T8" fmla="*/ 420 w 695"/>
                <a:gd name="T9" fmla="*/ 491 h 491"/>
                <a:gd name="T10" fmla="*/ 399 w 695"/>
                <a:gd name="T11" fmla="*/ 462 h 491"/>
                <a:gd name="T12" fmla="*/ 380 w 695"/>
                <a:gd name="T13" fmla="*/ 464 h 491"/>
                <a:gd name="T14" fmla="*/ 358 w 695"/>
                <a:gd name="T15" fmla="*/ 447 h 491"/>
                <a:gd name="T16" fmla="*/ 354 w 695"/>
                <a:gd name="T17" fmla="*/ 416 h 491"/>
                <a:gd name="T18" fmla="*/ 327 w 695"/>
                <a:gd name="T19" fmla="*/ 412 h 491"/>
                <a:gd name="T20" fmla="*/ 293 w 695"/>
                <a:gd name="T21" fmla="*/ 416 h 491"/>
                <a:gd name="T22" fmla="*/ 318 w 695"/>
                <a:gd name="T23" fmla="*/ 384 h 491"/>
                <a:gd name="T24" fmla="*/ 262 w 695"/>
                <a:gd name="T25" fmla="*/ 392 h 491"/>
                <a:gd name="T26" fmla="*/ 283 w 695"/>
                <a:gd name="T27" fmla="*/ 392 h 491"/>
                <a:gd name="T28" fmla="*/ 284 w 695"/>
                <a:gd name="T29" fmla="*/ 407 h 491"/>
                <a:gd name="T30" fmla="*/ 221 w 695"/>
                <a:gd name="T31" fmla="*/ 447 h 491"/>
                <a:gd name="T32" fmla="*/ 161 w 695"/>
                <a:gd name="T33" fmla="*/ 441 h 491"/>
                <a:gd name="T34" fmla="*/ 110 w 695"/>
                <a:gd name="T35" fmla="*/ 414 h 491"/>
                <a:gd name="T36" fmla="*/ 60 w 695"/>
                <a:gd name="T37" fmla="*/ 406 h 491"/>
                <a:gd name="T38" fmla="*/ 46 w 695"/>
                <a:gd name="T39" fmla="*/ 419 h 491"/>
                <a:gd name="T40" fmla="*/ 0 w 695"/>
                <a:gd name="T41" fmla="*/ 385 h 491"/>
                <a:gd name="T42" fmla="*/ 2 w 695"/>
                <a:gd name="T43" fmla="*/ 3 h 491"/>
                <a:gd name="T44" fmla="*/ 22 w 695"/>
                <a:gd name="T45" fmla="*/ 9 h 491"/>
                <a:gd name="T46" fmla="*/ 70 w 695"/>
                <a:gd name="T47" fmla="*/ 14 h 491"/>
                <a:gd name="T48" fmla="*/ 108 w 695"/>
                <a:gd name="T49" fmla="*/ 38 h 491"/>
                <a:gd name="T50" fmla="*/ 122 w 695"/>
                <a:gd name="T51" fmla="*/ 73 h 491"/>
                <a:gd name="T52" fmla="*/ 140 w 695"/>
                <a:gd name="T53" fmla="*/ 56 h 491"/>
                <a:gd name="T54" fmla="*/ 183 w 695"/>
                <a:gd name="T55" fmla="*/ 75 h 491"/>
                <a:gd name="T56" fmla="*/ 200 w 695"/>
                <a:gd name="T57" fmla="*/ 116 h 491"/>
                <a:gd name="T58" fmla="*/ 241 w 695"/>
                <a:gd name="T59" fmla="*/ 148 h 491"/>
                <a:gd name="T60" fmla="*/ 281 w 695"/>
                <a:gd name="T61" fmla="*/ 194 h 491"/>
                <a:gd name="T62" fmla="*/ 306 w 695"/>
                <a:gd name="T63" fmla="*/ 187 h 491"/>
                <a:gd name="T64" fmla="*/ 339 w 695"/>
                <a:gd name="T65" fmla="*/ 177 h 491"/>
                <a:gd name="T66" fmla="*/ 411 w 695"/>
                <a:gd name="T67" fmla="*/ 193 h 491"/>
                <a:gd name="T68" fmla="*/ 469 w 695"/>
                <a:gd name="T69" fmla="*/ 198 h 491"/>
                <a:gd name="T70" fmla="*/ 503 w 695"/>
                <a:gd name="T71" fmla="*/ 182 h 491"/>
                <a:gd name="T72" fmla="*/ 534 w 695"/>
                <a:gd name="T73" fmla="*/ 187 h 491"/>
                <a:gd name="T74" fmla="*/ 558 w 695"/>
                <a:gd name="T75" fmla="*/ 245 h 491"/>
                <a:gd name="T76" fmla="*/ 695 w 695"/>
                <a:gd name="T77" fmla="*/ 332 h 491"/>
                <a:gd name="T78" fmla="*/ 671 w 695"/>
                <a:gd name="T79" fmla="*/ 349 h 491"/>
                <a:gd name="T80" fmla="*/ 334 w 695"/>
                <a:gd name="T81" fmla="*/ 419 h 491"/>
                <a:gd name="T82" fmla="*/ 349 w 695"/>
                <a:gd name="T83" fmla="*/ 414 h 491"/>
                <a:gd name="T84" fmla="*/ 332 w 695"/>
                <a:gd name="T85" fmla="*/ 430 h 491"/>
                <a:gd name="T86" fmla="*/ 334 w 695"/>
                <a:gd name="T87" fmla="*/ 42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5" h="491">
                  <a:moveTo>
                    <a:pt x="664" y="355"/>
                  </a:moveTo>
                  <a:lnTo>
                    <a:pt x="644" y="360"/>
                  </a:lnTo>
                  <a:lnTo>
                    <a:pt x="567" y="361"/>
                  </a:lnTo>
                  <a:lnTo>
                    <a:pt x="524" y="378"/>
                  </a:lnTo>
                  <a:lnTo>
                    <a:pt x="495" y="402"/>
                  </a:lnTo>
                  <a:lnTo>
                    <a:pt x="455" y="443"/>
                  </a:lnTo>
                  <a:lnTo>
                    <a:pt x="421" y="450"/>
                  </a:lnTo>
                  <a:lnTo>
                    <a:pt x="406" y="450"/>
                  </a:lnTo>
                  <a:lnTo>
                    <a:pt x="402" y="453"/>
                  </a:lnTo>
                  <a:lnTo>
                    <a:pt x="411" y="469"/>
                  </a:lnTo>
                  <a:lnTo>
                    <a:pt x="420" y="462"/>
                  </a:lnTo>
                  <a:lnTo>
                    <a:pt x="421" y="457"/>
                  </a:lnTo>
                  <a:lnTo>
                    <a:pt x="425" y="458"/>
                  </a:lnTo>
                  <a:lnTo>
                    <a:pt x="426" y="484"/>
                  </a:lnTo>
                  <a:lnTo>
                    <a:pt x="420" y="491"/>
                  </a:lnTo>
                  <a:lnTo>
                    <a:pt x="413" y="487"/>
                  </a:lnTo>
                  <a:lnTo>
                    <a:pt x="408" y="472"/>
                  </a:lnTo>
                  <a:lnTo>
                    <a:pt x="399" y="462"/>
                  </a:lnTo>
                  <a:lnTo>
                    <a:pt x="394" y="460"/>
                  </a:lnTo>
                  <a:lnTo>
                    <a:pt x="389" y="464"/>
                  </a:lnTo>
                  <a:lnTo>
                    <a:pt x="380" y="464"/>
                  </a:lnTo>
                  <a:lnTo>
                    <a:pt x="373" y="443"/>
                  </a:lnTo>
                  <a:lnTo>
                    <a:pt x="366" y="441"/>
                  </a:lnTo>
                  <a:lnTo>
                    <a:pt x="358" y="447"/>
                  </a:lnTo>
                  <a:lnTo>
                    <a:pt x="342" y="433"/>
                  </a:lnTo>
                  <a:lnTo>
                    <a:pt x="344" y="423"/>
                  </a:lnTo>
                  <a:lnTo>
                    <a:pt x="354" y="416"/>
                  </a:lnTo>
                  <a:lnTo>
                    <a:pt x="346" y="401"/>
                  </a:lnTo>
                  <a:lnTo>
                    <a:pt x="330" y="402"/>
                  </a:lnTo>
                  <a:lnTo>
                    <a:pt x="327" y="412"/>
                  </a:lnTo>
                  <a:lnTo>
                    <a:pt x="313" y="428"/>
                  </a:lnTo>
                  <a:lnTo>
                    <a:pt x="303" y="428"/>
                  </a:lnTo>
                  <a:lnTo>
                    <a:pt x="293" y="416"/>
                  </a:lnTo>
                  <a:lnTo>
                    <a:pt x="310" y="412"/>
                  </a:lnTo>
                  <a:lnTo>
                    <a:pt x="322" y="392"/>
                  </a:lnTo>
                  <a:lnTo>
                    <a:pt x="318" y="384"/>
                  </a:lnTo>
                  <a:lnTo>
                    <a:pt x="305" y="366"/>
                  </a:lnTo>
                  <a:lnTo>
                    <a:pt x="274" y="389"/>
                  </a:lnTo>
                  <a:lnTo>
                    <a:pt x="262" y="392"/>
                  </a:lnTo>
                  <a:lnTo>
                    <a:pt x="262" y="395"/>
                  </a:lnTo>
                  <a:lnTo>
                    <a:pt x="274" y="397"/>
                  </a:lnTo>
                  <a:lnTo>
                    <a:pt x="283" y="392"/>
                  </a:lnTo>
                  <a:lnTo>
                    <a:pt x="288" y="394"/>
                  </a:lnTo>
                  <a:lnTo>
                    <a:pt x="289" y="401"/>
                  </a:lnTo>
                  <a:lnTo>
                    <a:pt x="284" y="407"/>
                  </a:lnTo>
                  <a:lnTo>
                    <a:pt x="262" y="411"/>
                  </a:lnTo>
                  <a:lnTo>
                    <a:pt x="238" y="426"/>
                  </a:lnTo>
                  <a:lnTo>
                    <a:pt x="221" y="447"/>
                  </a:lnTo>
                  <a:lnTo>
                    <a:pt x="212" y="450"/>
                  </a:lnTo>
                  <a:lnTo>
                    <a:pt x="199" y="464"/>
                  </a:lnTo>
                  <a:lnTo>
                    <a:pt x="161" y="441"/>
                  </a:lnTo>
                  <a:lnTo>
                    <a:pt x="142" y="435"/>
                  </a:lnTo>
                  <a:lnTo>
                    <a:pt x="122" y="419"/>
                  </a:lnTo>
                  <a:lnTo>
                    <a:pt x="110" y="414"/>
                  </a:lnTo>
                  <a:lnTo>
                    <a:pt x="92" y="418"/>
                  </a:lnTo>
                  <a:lnTo>
                    <a:pt x="77" y="407"/>
                  </a:lnTo>
                  <a:lnTo>
                    <a:pt x="60" y="406"/>
                  </a:lnTo>
                  <a:lnTo>
                    <a:pt x="50" y="411"/>
                  </a:lnTo>
                  <a:lnTo>
                    <a:pt x="53" y="418"/>
                  </a:lnTo>
                  <a:lnTo>
                    <a:pt x="46" y="419"/>
                  </a:lnTo>
                  <a:lnTo>
                    <a:pt x="38" y="416"/>
                  </a:lnTo>
                  <a:lnTo>
                    <a:pt x="17" y="395"/>
                  </a:lnTo>
                  <a:lnTo>
                    <a:pt x="0" y="385"/>
                  </a:lnTo>
                  <a:lnTo>
                    <a:pt x="0" y="385"/>
                  </a:lnTo>
                  <a:lnTo>
                    <a:pt x="0" y="0"/>
                  </a:lnTo>
                  <a:lnTo>
                    <a:pt x="2" y="3"/>
                  </a:lnTo>
                  <a:lnTo>
                    <a:pt x="2" y="3"/>
                  </a:lnTo>
                  <a:lnTo>
                    <a:pt x="9" y="7"/>
                  </a:lnTo>
                  <a:lnTo>
                    <a:pt x="22" y="9"/>
                  </a:lnTo>
                  <a:lnTo>
                    <a:pt x="44" y="22"/>
                  </a:lnTo>
                  <a:lnTo>
                    <a:pt x="58" y="10"/>
                  </a:lnTo>
                  <a:lnTo>
                    <a:pt x="70" y="14"/>
                  </a:lnTo>
                  <a:lnTo>
                    <a:pt x="82" y="12"/>
                  </a:lnTo>
                  <a:lnTo>
                    <a:pt x="98" y="19"/>
                  </a:lnTo>
                  <a:lnTo>
                    <a:pt x="108" y="38"/>
                  </a:lnTo>
                  <a:lnTo>
                    <a:pt x="110" y="51"/>
                  </a:lnTo>
                  <a:lnTo>
                    <a:pt x="115" y="56"/>
                  </a:lnTo>
                  <a:lnTo>
                    <a:pt x="122" y="73"/>
                  </a:lnTo>
                  <a:lnTo>
                    <a:pt x="128" y="75"/>
                  </a:lnTo>
                  <a:lnTo>
                    <a:pt x="135" y="60"/>
                  </a:lnTo>
                  <a:lnTo>
                    <a:pt x="140" y="56"/>
                  </a:lnTo>
                  <a:lnTo>
                    <a:pt x="146" y="61"/>
                  </a:lnTo>
                  <a:lnTo>
                    <a:pt x="166" y="65"/>
                  </a:lnTo>
                  <a:lnTo>
                    <a:pt x="183" y="75"/>
                  </a:lnTo>
                  <a:lnTo>
                    <a:pt x="185" y="102"/>
                  </a:lnTo>
                  <a:lnTo>
                    <a:pt x="188" y="111"/>
                  </a:lnTo>
                  <a:lnTo>
                    <a:pt x="200" y="116"/>
                  </a:lnTo>
                  <a:lnTo>
                    <a:pt x="202" y="128"/>
                  </a:lnTo>
                  <a:lnTo>
                    <a:pt x="216" y="133"/>
                  </a:lnTo>
                  <a:lnTo>
                    <a:pt x="241" y="148"/>
                  </a:lnTo>
                  <a:lnTo>
                    <a:pt x="260" y="167"/>
                  </a:lnTo>
                  <a:lnTo>
                    <a:pt x="265" y="176"/>
                  </a:lnTo>
                  <a:lnTo>
                    <a:pt x="281" y="194"/>
                  </a:lnTo>
                  <a:lnTo>
                    <a:pt x="291" y="201"/>
                  </a:lnTo>
                  <a:lnTo>
                    <a:pt x="306" y="198"/>
                  </a:lnTo>
                  <a:lnTo>
                    <a:pt x="306" y="187"/>
                  </a:lnTo>
                  <a:lnTo>
                    <a:pt x="310" y="176"/>
                  </a:lnTo>
                  <a:lnTo>
                    <a:pt x="329" y="174"/>
                  </a:lnTo>
                  <a:lnTo>
                    <a:pt x="339" y="177"/>
                  </a:lnTo>
                  <a:lnTo>
                    <a:pt x="351" y="172"/>
                  </a:lnTo>
                  <a:lnTo>
                    <a:pt x="373" y="187"/>
                  </a:lnTo>
                  <a:lnTo>
                    <a:pt x="411" y="193"/>
                  </a:lnTo>
                  <a:lnTo>
                    <a:pt x="426" y="186"/>
                  </a:lnTo>
                  <a:lnTo>
                    <a:pt x="459" y="198"/>
                  </a:lnTo>
                  <a:lnTo>
                    <a:pt x="469" y="198"/>
                  </a:lnTo>
                  <a:lnTo>
                    <a:pt x="490" y="193"/>
                  </a:lnTo>
                  <a:lnTo>
                    <a:pt x="497" y="184"/>
                  </a:lnTo>
                  <a:lnTo>
                    <a:pt x="503" y="182"/>
                  </a:lnTo>
                  <a:lnTo>
                    <a:pt x="515" y="186"/>
                  </a:lnTo>
                  <a:lnTo>
                    <a:pt x="521" y="182"/>
                  </a:lnTo>
                  <a:lnTo>
                    <a:pt x="534" y="187"/>
                  </a:lnTo>
                  <a:lnTo>
                    <a:pt x="543" y="193"/>
                  </a:lnTo>
                  <a:lnTo>
                    <a:pt x="546" y="225"/>
                  </a:lnTo>
                  <a:lnTo>
                    <a:pt x="558" y="245"/>
                  </a:lnTo>
                  <a:lnTo>
                    <a:pt x="551" y="262"/>
                  </a:lnTo>
                  <a:lnTo>
                    <a:pt x="558" y="264"/>
                  </a:lnTo>
                  <a:lnTo>
                    <a:pt x="695" y="332"/>
                  </a:lnTo>
                  <a:lnTo>
                    <a:pt x="695" y="332"/>
                  </a:lnTo>
                  <a:lnTo>
                    <a:pt x="680" y="337"/>
                  </a:lnTo>
                  <a:lnTo>
                    <a:pt x="671" y="349"/>
                  </a:lnTo>
                  <a:lnTo>
                    <a:pt x="664" y="355"/>
                  </a:lnTo>
                  <a:close/>
                  <a:moveTo>
                    <a:pt x="339" y="421"/>
                  </a:moveTo>
                  <a:lnTo>
                    <a:pt x="334" y="419"/>
                  </a:lnTo>
                  <a:lnTo>
                    <a:pt x="334" y="409"/>
                  </a:lnTo>
                  <a:lnTo>
                    <a:pt x="346" y="411"/>
                  </a:lnTo>
                  <a:lnTo>
                    <a:pt x="349" y="414"/>
                  </a:lnTo>
                  <a:lnTo>
                    <a:pt x="339" y="421"/>
                  </a:lnTo>
                  <a:close/>
                  <a:moveTo>
                    <a:pt x="339" y="435"/>
                  </a:moveTo>
                  <a:lnTo>
                    <a:pt x="332" y="430"/>
                  </a:lnTo>
                  <a:lnTo>
                    <a:pt x="320" y="430"/>
                  </a:lnTo>
                  <a:lnTo>
                    <a:pt x="325" y="424"/>
                  </a:lnTo>
                  <a:lnTo>
                    <a:pt x="334" y="423"/>
                  </a:lnTo>
                  <a:lnTo>
                    <a:pt x="339" y="43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4" name="Freeform 11">
              <a:extLst>
                <a:ext uri="{FF2B5EF4-FFF2-40B4-BE49-F238E27FC236}">
                  <a16:creationId xmlns:a16="http://schemas.microsoft.com/office/drawing/2014/main" id="{4076A3D0-393B-4C90-9A04-D3907350657D}"/>
                </a:ext>
              </a:extLst>
            </p:cNvPr>
            <p:cNvSpPr>
              <a:spLocks noEditPoints="1"/>
            </p:cNvSpPr>
            <p:nvPr/>
          </p:nvSpPr>
          <p:spPr bwMode="auto">
            <a:xfrm>
              <a:off x="5606868" y="1988672"/>
              <a:ext cx="2667230" cy="3451839"/>
            </a:xfrm>
            <a:custGeom>
              <a:avLst/>
              <a:gdLst>
                <a:gd name="T0" fmla="*/ 933 w 1200"/>
                <a:gd name="T1" fmla="*/ 958 h 1553"/>
                <a:gd name="T2" fmla="*/ 976 w 1200"/>
                <a:gd name="T3" fmla="*/ 974 h 1553"/>
                <a:gd name="T4" fmla="*/ 989 w 1200"/>
                <a:gd name="T5" fmla="*/ 1047 h 1553"/>
                <a:gd name="T6" fmla="*/ 1024 w 1200"/>
                <a:gd name="T7" fmla="*/ 1096 h 1553"/>
                <a:gd name="T8" fmla="*/ 1053 w 1200"/>
                <a:gd name="T9" fmla="*/ 1108 h 1553"/>
                <a:gd name="T10" fmla="*/ 1119 w 1200"/>
                <a:gd name="T11" fmla="*/ 1195 h 1553"/>
                <a:gd name="T12" fmla="*/ 1152 w 1200"/>
                <a:gd name="T13" fmla="*/ 1257 h 1553"/>
                <a:gd name="T14" fmla="*/ 1169 w 1200"/>
                <a:gd name="T15" fmla="*/ 1372 h 1553"/>
                <a:gd name="T16" fmla="*/ 1190 w 1200"/>
                <a:gd name="T17" fmla="*/ 1432 h 1553"/>
                <a:gd name="T18" fmla="*/ 1191 w 1200"/>
                <a:gd name="T19" fmla="*/ 1470 h 1553"/>
                <a:gd name="T20" fmla="*/ 1118 w 1200"/>
                <a:gd name="T21" fmla="*/ 1475 h 1553"/>
                <a:gd name="T22" fmla="*/ 1082 w 1200"/>
                <a:gd name="T23" fmla="*/ 1529 h 1553"/>
                <a:gd name="T24" fmla="*/ 1032 w 1200"/>
                <a:gd name="T25" fmla="*/ 1553 h 1553"/>
                <a:gd name="T26" fmla="*/ 962 w 1200"/>
                <a:gd name="T27" fmla="*/ 1509 h 1553"/>
                <a:gd name="T28" fmla="*/ 845 w 1200"/>
                <a:gd name="T29" fmla="*/ 1538 h 1553"/>
                <a:gd name="T30" fmla="*/ 0 w 1200"/>
                <a:gd name="T31" fmla="*/ 1280 h 1553"/>
                <a:gd name="T32" fmla="*/ 65 w 1200"/>
                <a:gd name="T33" fmla="*/ 530 h 1553"/>
                <a:gd name="T34" fmla="*/ 111 w 1200"/>
                <a:gd name="T35" fmla="*/ 570 h 1553"/>
                <a:gd name="T36" fmla="*/ 219 w 1200"/>
                <a:gd name="T37" fmla="*/ 576 h 1553"/>
                <a:gd name="T38" fmla="*/ 263 w 1200"/>
                <a:gd name="T39" fmla="*/ 452 h 1553"/>
                <a:gd name="T40" fmla="*/ 279 w 1200"/>
                <a:gd name="T41" fmla="*/ 312 h 1553"/>
                <a:gd name="T42" fmla="*/ 277 w 1200"/>
                <a:gd name="T43" fmla="*/ 220 h 1553"/>
                <a:gd name="T44" fmla="*/ 304 w 1200"/>
                <a:gd name="T45" fmla="*/ 213 h 1553"/>
                <a:gd name="T46" fmla="*/ 284 w 1200"/>
                <a:gd name="T47" fmla="*/ 188 h 1553"/>
                <a:gd name="T48" fmla="*/ 301 w 1200"/>
                <a:gd name="T49" fmla="*/ 142 h 1553"/>
                <a:gd name="T50" fmla="*/ 320 w 1200"/>
                <a:gd name="T51" fmla="*/ 63 h 1553"/>
                <a:gd name="T52" fmla="*/ 349 w 1200"/>
                <a:gd name="T53" fmla="*/ 63 h 1553"/>
                <a:gd name="T54" fmla="*/ 375 w 1200"/>
                <a:gd name="T55" fmla="*/ 132 h 1553"/>
                <a:gd name="T56" fmla="*/ 392 w 1200"/>
                <a:gd name="T57" fmla="*/ 171 h 1553"/>
                <a:gd name="T58" fmla="*/ 426 w 1200"/>
                <a:gd name="T59" fmla="*/ 213 h 1553"/>
                <a:gd name="T60" fmla="*/ 440 w 1200"/>
                <a:gd name="T61" fmla="*/ 304 h 1553"/>
                <a:gd name="T62" fmla="*/ 500 w 1200"/>
                <a:gd name="T63" fmla="*/ 316 h 1553"/>
                <a:gd name="T64" fmla="*/ 532 w 1200"/>
                <a:gd name="T65" fmla="*/ 352 h 1553"/>
                <a:gd name="T66" fmla="*/ 559 w 1200"/>
                <a:gd name="T67" fmla="*/ 416 h 1553"/>
                <a:gd name="T68" fmla="*/ 602 w 1200"/>
                <a:gd name="T69" fmla="*/ 532 h 1553"/>
                <a:gd name="T70" fmla="*/ 626 w 1200"/>
                <a:gd name="T71" fmla="*/ 595 h 1553"/>
                <a:gd name="T72" fmla="*/ 643 w 1200"/>
                <a:gd name="T73" fmla="*/ 663 h 1553"/>
                <a:gd name="T74" fmla="*/ 700 w 1200"/>
                <a:gd name="T75" fmla="*/ 728 h 1553"/>
                <a:gd name="T76" fmla="*/ 741 w 1200"/>
                <a:gd name="T77" fmla="*/ 759 h 1553"/>
                <a:gd name="T78" fmla="*/ 765 w 1200"/>
                <a:gd name="T79" fmla="*/ 772 h 1553"/>
                <a:gd name="T80" fmla="*/ 808 w 1200"/>
                <a:gd name="T81" fmla="*/ 796 h 1553"/>
                <a:gd name="T82" fmla="*/ 833 w 1200"/>
                <a:gd name="T83" fmla="*/ 819 h 1553"/>
                <a:gd name="T84" fmla="*/ 868 w 1200"/>
                <a:gd name="T85" fmla="*/ 887 h 1553"/>
                <a:gd name="T86" fmla="*/ 902 w 1200"/>
                <a:gd name="T87" fmla="*/ 986 h 1553"/>
                <a:gd name="T88" fmla="*/ 1154 w 1200"/>
                <a:gd name="T89" fmla="*/ 1243 h 1553"/>
                <a:gd name="T90" fmla="*/ 1171 w 1200"/>
                <a:gd name="T91" fmla="*/ 1180 h 1553"/>
                <a:gd name="T92" fmla="*/ 1164 w 1200"/>
                <a:gd name="T93" fmla="*/ 1262 h 1553"/>
                <a:gd name="T94" fmla="*/ 133 w 1200"/>
                <a:gd name="T95" fmla="*/ 495 h 1553"/>
                <a:gd name="T96" fmla="*/ 111 w 1200"/>
                <a:gd name="T97" fmla="*/ 513 h 1553"/>
                <a:gd name="T98" fmla="*/ 1008 w 1200"/>
                <a:gd name="T99" fmla="*/ 1064 h 1553"/>
                <a:gd name="T100" fmla="*/ 635 w 1200"/>
                <a:gd name="T101" fmla="*/ 657 h 1553"/>
                <a:gd name="T102" fmla="*/ 640 w 1200"/>
                <a:gd name="T103" fmla="*/ 660 h 1553"/>
                <a:gd name="T104" fmla="*/ 1190 w 1200"/>
                <a:gd name="T105" fmla="*/ 1429 h 1553"/>
                <a:gd name="T106" fmla="*/ 1191 w 1200"/>
                <a:gd name="T107" fmla="*/ 1396 h 1553"/>
                <a:gd name="T108" fmla="*/ 328 w 1200"/>
                <a:gd name="T109" fmla="*/ 45 h 1553"/>
                <a:gd name="T110" fmla="*/ 330 w 1200"/>
                <a:gd name="T111" fmla="*/ 0 h 1553"/>
                <a:gd name="T112" fmla="*/ 116 w 1200"/>
                <a:gd name="T113" fmla="*/ 539 h 1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0" h="1553">
                  <a:moveTo>
                    <a:pt x="924" y="992"/>
                  </a:moveTo>
                  <a:lnTo>
                    <a:pt x="929" y="997"/>
                  </a:lnTo>
                  <a:lnTo>
                    <a:pt x="921" y="974"/>
                  </a:lnTo>
                  <a:lnTo>
                    <a:pt x="926" y="958"/>
                  </a:lnTo>
                  <a:lnTo>
                    <a:pt x="933" y="958"/>
                  </a:lnTo>
                  <a:lnTo>
                    <a:pt x="941" y="977"/>
                  </a:lnTo>
                  <a:lnTo>
                    <a:pt x="972" y="994"/>
                  </a:lnTo>
                  <a:lnTo>
                    <a:pt x="967" y="977"/>
                  </a:lnTo>
                  <a:lnTo>
                    <a:pt x="969" y="972"/>
                  </a:lnTo>
                  <a:lnTo>
                    <a:pt x="976" y="974"/>
                  </a:lnTo>
                  <a:lnTo>
                    <a:pt x="981" y="982"/>
                  </a:lnTo>
                  <a:lnTo>
                    <a:pt x="979" y="991"/>
                  </a:lnTo>
                  <a:lnTo>
                    <a:pt x="989" y="1006"/>
                  </a:lnTo>
                  <a:lnTo>
                    <a:pt x="984" y="1038"/>
                  </a:lnTo>
                  <a:lnTo>
                    <a:pt x="989" y="1047"/>
                  </a:lnTo>
                  <a:lnTo>
                    <a:pt x="988" y="1059"/>
                  </a:lnTo>
                  <a:lnTo>
                    <a:pt x="993" y="1069"/>
                  </a:lnTo>
                  <a:lnTo>
                    <a:pt x="1005" y="1074"/>
                  </a:lnTo>
                  <a:lnTo>
                    <a:pt x="1017" y="1093"/>
                  </a:lnTo>
                  <a:lnTo>
                    <a:pt x="1024" y="1096"/>
                  </a:lnTo>
                  <a:lnTo>
                    <a:pt x="1036" y="1108"/>
                  </a:lnTo>
                  <a:lnTo>
                    <a:pt x="1046" y="1113"/>
                  </a:lnTo>
                  <a:lnTo>
                    <a:pt x="1044" y="1118"/>
                  </a:lnTo>
                  <a:lnTo>
                    <a:pt x="1051" y="1115"/>
                  </a:lnTo>
                  <a:lnTo>
                    <a:pt x="1053" y="1108"/>
                  </a:lnTo>
                  <a:lnTo>
                    <a:pt x="1056" y="1110"/>
                  </a:lnTo>
                  <a:lnTo>
                    <a:pt x="1075" y="1129"/>
                  </a:lnTo>
                  <a:lnTo>
                    <a:pt x="1090" y="1163"/>
                  </a:lnTo>
                  <a:lnTo>
                    <a:pt x="1116" y="1180"/>
                  </a:lnTo>
                  <a:lnTo>
                    <a:pt x="1119" y="1195"/>
                  </a:lnTo>
                  <a:lnTo>
                    <a:pt x="1133" y="1216"/>
                  </a:lnTo>
                  <a:lnTo>
                    <a:pt x="1150" y="1219"/>
                  </a:lnTo>
                  <a:lnTo>
                    <a:pt x="1154" y="1231"/>
                  </a:lnTo>
                  <a:lnTo>
                    <a:pt x="1150" y="1243"/>
                  </a:lnTo>
                  <a:lnTo>
                    <a:pt x="1152" y="1257"/>
                  </a:lnTo>
                  <a:lnTo>
                    <a:pt x="1157" y="1260"/>
                  </a:lnTo>
                  <a:lnTo>
                    <a:pt x="1161" y="1270"/>
                  </a:lnTo>
                  <a:lnTo>
                    <a:pt x="1173" y="1277"/>
                  </a:lnTo>
                  <a:lnTo>
                    <a:pt x="1164" y="1306"/>
                  </a:lnTo>
                  <a:lnTo>
                    <a:pt x="1169" y="1372"/>
                  </a:lnTo>
                  <a:lnTo>
                    <a:pt x="1161" y="1381"/>
                  </a:lnTo>
                  <a:lnTo>
                    <a:pt x="1162" y="1391"/>
                  </a:lnTo>
                  <a:lnTo>
                    <a:pt x="1178" y="1407"/>
                  </a:lnTo>
                  <a:lnTo>
                    <a:pt x="1183" y="1422"/>
                  </a:lnTo>
                  <a:lnTo>
                    <a:pt x="1190" y="1432"/>
                  </a:lnTo>
                  <a:lnTo>
                    <a:pt x="1191" y="1437"/>
                  </a:lnTo>
                  <a:lnTo>
                    <a:pt x="1190" y="1449"/>
                  </a:lnTo>
                  <a:lnTo>
                    <a:pt x="1196" y="1464"/>
                  </a:lnTo>
                  <a:lnTo>
                    <a:pt x="1196" y="1464"/>
                  </a:lnTo>
                  <a:lnTo>
                    <a:pt x="1191" y="1470"/>
                  </a:lnTo>
                  <a:lnTo>
                    <a:pt x="1173" y="1475"/>
                  </a:lnTo>
                  <a:lnTo>
                    <a:pt x="1166" y="1482"/>
                  </a:lnTo>
                  <a:lnTo>
                    <a:pt x="1140" y="1482"/>
                  </a:lnTo>
                  <a:lnTo>
                    <a:pt x="1126" y="1480"/>
                  </a:lnTo>
                  <a:lnTo>
                    <a:pt x="1118" y="1475"/>
                  </a:lnTo>
                  <a:lnTo>
                    <a:pt x="1109" y="1483"/>
                  </a:lnTo>
                  <a:lnTo>
                    <a:pt x="1094" y="1488"/>
                  </a:lnTo>
                  <a:lnTo>
                    <a:pt x="1078" y="1499"/>
                  </a:lnTo>
                  <a:lnTo>
                    <a:pt x="1085" y="1514"/>
                  </a:lnTo>
                  <a:lnTo>
                    <a:pt x="1082" y="1529"/>
                  </a:lnTo>
                  <a:lnTo>
                    <a:pt x="1066" y="1536"/>
                  </a:lnTo>
                  <a:lnTo>
                    <a:pt x="1059" y="1528"/>
                  </a:lnTo>
                  <a:lnTo>
                    <a:pt x="1046" y="1534"/>
                  </a:lnTo>
                  <a:lnTo>
                    <a:pt x="1039" y="1548"/>
                  </a:lnTo>
                  <a:lnTo>
                    <a:pt x="1032" y="1553"/>
                  </a:lnTo>
                  <a:lnTo>
                    <a:pt x="1027" y="1545"/>
                  </a:lnTo>
                  <a:lnTo>
                    <a:pt x="1025" y="1533"/>
                  </a:lnTo>
                  <a:lnTo>
                    <a:pt x="1006" y="1516"/>
                  </a:lnTo>
                  <a:lnTo>
                    <a:pt x="988" y="1505"/>
                  </a:lnTo>
                  <a:lnTo>
                    <a:pt x="962" y="1509"/>
                  </a:lnTo>
                  <a:lnTo>
                    <a:pt x="948" y="1499"/>
                  </a:lnTo>
                  <a:lnTo>
                    <a:pt x="904" y="1505"/>
                  </a:lnTo>
                  <a:lnTo>
                    <a:pt x="893" y="1500"/>
                  </a:lnTo>
                  <a:lnTo>
                    <a:pt x="885" y="1504"/>
                  </a:lnTo>
                  <a:lnTo>
                    <a:pt x="845" y="1538"/>
                  </a:lnTo>
                  <a:lnTo>
                    <a:pt x="232" y="1538"/>
                  </a:lnTo>
                  <a:lnTo>
                    <a:pt x="232" y="1538"/>
                  </a:lnTo>
                  <a:lnTo>
                    <a:pt x="231" y="1280"/>
                  </a:lnTo>
                  <a:lnTo>
                    <a:pt x="0" y="1280"/>
                  </a:lnTo>
                  <a:lnTo>
                    <a:pt x="0" y="1280"/>
                  </a:lnTo>
                  <a:lnTo>
                    <a:pt x="0" y="505"/>
                  </a:lnTo>
                  <a:lnTo>
                    <a:pt x="0" y="505"/>
                  </a:lnTo>
                  <a:lnTo>
                    <a:pt x="22" y="519"/>
                  </a:lnTo>
                  <a:lnTo>
                    <a:pt x="49" y="522"/>
                  </a:lnTo>
                  <a:lnTo>
                    <a:pt x="65" y="530"/>
                  </a:lnTo>
                  <a:lnTo>
                    <a:pt x="78" y="532"/>
                  </a:lnTo>
                  <a:lnTo>
                    <a:pt x="89" y="546"/>
                  </a:lnTo>
                  <a:lnTo>
                    <a:pt x="90" y="556"/>
                  </a:lnTo>
                  <a:lnTo>
                    <a:pt x="97" y="566"/>
                  </a:lnTo>
                  <a:lnTo>
                    <a:pt x="111" y="570"/>
                  </a:lnTo>
                  <a:lnTo>
                    <a:pt x="125" y="582"/>
                  </a:lnTo>
                  <a:lnTo>
                    <a:pt x="140" y="585"/>
                  </a:lnTo>
                  <a:lnTo>
                    <a:pt x="155" y="597"/>
                  </a:lnTo>
                  <a:lnTo>
                    <a:pt x="184" y="594"/>
                  </a:lnTo>
                  <a:lnTo>
                    <a:pt x="219" y="576"/>
                  </a:lnTo>
                  <a:lnTo>
                    <a:pt x="229" y="539"/>
                  </a:lnTo>
                  <a:lnTo>
                    <a:pt x="246" y="515"/>
                  </a:lnTo>
                  <a:lnTo>
                    <a:pt x="253" y="500"/>
                  </a:lnTo>
                  <a:lnTo>
                    <a:pt x="265" y="466"/>
                  </a:lnTo>
                  <a:lnTo>
                    <a:pt x="263" y="452"/>
                  </a:lnTo>
                  <a:lnTo>
                    <a:pt x="267" y="423"/>
                  </a:lnTo>
                  <a:lnTo>
                    <a:pt x="284" y="382"/>
                  </a:lnTo>
                  <a:lnTo>
                    <a:pt x="275" y="362"/>
                  </a:lnTo>
                  <a:lnTo>
                    <a:pt x="272" y="340"/>
                  </a:lnTo>
                  <a:lnTo>
                    <a:pt x="279" y="312"/>
                  </a:lnTo>
                  <a:lnTo>
                    <a:pt x="268" y="297"/>
                  </a:lnTo>
                  <a:lnTo>
                    <a:pt x="268" y="288"/>
                  </a:lnTo>
                  <a:lnTo>
                    <a:pt x="273" y="265"/>
                  </a:lnTo>
                  <a:lnTo>
                    <a:pt x="285" y="242"/>
                  </a:lnTo>
                  <a:lnTo>
                    <a:pt x="277" y="220"/>
                  </a:lnTo>
                  <a:lnTo>
                    <a:pt x="289" y="210"/>
                  </a:lnTo>
                  <a:lnTo>
                    <a:pt x="292" y="200"/>
                  </a:lnTo>
                  <a:lnTo>
                    <a:pt x="297" y="200"/>
                  </a:lnTo>
                  <a:lnTo>
                    <a:pt x="304" y="217"/>
                  </a:lnTo>
                  <a:lnTo>
                    <a:pt x="304" y="213"/>
                  </a:lnTo>
                  <a:lnTo>
                    <a:pt x="299" y="200"/>
                  </a:lnTo>
                  <a:lnTo>
                    <a:pt x="287" y="183"/>
                  </a:lnTo>
                  <a:lnTo>
                    <a:pt x="289" y="181"/>
                  </a:lnTo>
                  <a:lnTo>
                    <a:pt x="282" y="181"/>
                  </a:lnTo>
                  <a:lnTo>
                    <a:pt x="284" y="188"/>
                  </a:lnTo>
                  <a:lnTo>
                    <a:pt x="280" y="190"/>
                  </a:lnTo>
                  <a:lnTo>
                    <a:pt x="277" y="186"/>
                  </a:lnTo>
                  <a:lnTo>
                    <a:pt x="291" y="162"/>
                  </a:lnTo>
                  <a:lnTo>
                    <a:pt x="297" y="144"/>
                  </a:lnTo>
                  <a:lnTo>
                    <a:pt x="301" y="142"/>
                  </a:lnTo>
                  <a:lnTo>
                    <a:pt x="303" y="152"/>
                  </a:lnTo>
                  <a:lnTo>
                    <a:pt x="311" y="150"/>
                  </a:lnTo>
                  <a:lnTo>
                    <a:pt x="304" y="138"/>
                  </a:lnTo>
                  <a:lnTo>
                    <a:pt x="318" y="96"/>
                  </a:lnTo>
                  <a:lnTo>
                    <a:pt x="320" y="63"/>
                  </a:lnTo>
                  <a:lnTo>
                    <a:pt x="335" y="58"/>
                  </a:lnTo>
                  <a:lnTo>
                    <a:pt x="344" y="45"/>
                  </a:lnTo>
                  <a:lnTo>
                    <a:pt x="356" y="48"/>
                  </a:lnTo>
                  <a:lnTo>
                    <a:pt x="349" y="57"/>
                  </a:lnTo>
                  <a:lnTo>
                    <a:pt x="349" y="63"/>
                  </a:lnTo>
                  <a:lnTo>
                    <a:pt x="356" y="57"/>
                  </a:lnTo>
                  <a:lnTo>
                    <a:pt x="366" y="67"/>
                  </a:lnTo>
                  <a:lnTo>
                    <a:pt x="369" y="74"/>
                  </a:lnTo>
                  <a:lnTo>
                    <a:pt x="376" y="98"/>
                  </a:lnTo>
                  <a:lnTo>
                    <a:pt x="375" y="132"/>
                  </a:lnTo>
                  <a:lnTo>
                    <a:pt x="383" y="140"/>
                  </a:lnTo>
                  <a:lnTo>
                    <a:pt x="393" y="137"/>
                  </a:lnTo>
                  <a:lnTo>
                    <a:pt x="402" y="144"/>
                  </a:lnTo>
                  <a:lnTo>
                    <a:pt x="393" y="156"/>
                  </a:lnTo>
                  <a:lnTo>
                    <a:pt x="392" y="171"/>
                  </a:lnTo>
                  <a:lnTo>
                    <a:pt x="407" y="178"/>
                  </a:lnTo>
                  <a:lnTo>
                    <a:pt x="407" y="186"/>
                  </a:lnTo>
                  <a:lnTo>
                    <a:pt x="419" y="193"/>
                  </a:lnTo>
                  <a:lnTo>
                    <a:pt x="414" y="212"/>
                  </a:lnTo>
                  <a:lnTo>
                    <a:pt x="426" y="213"/>
                  </a:lnTo>
                  <a:lnTo>
                    <a:pt x="426" y="248"/>
                  </a:lnTo>
                  <a:lnTo>
                    <a:pt x="431" y="258"/>
                  </a:lnTo>
                  <a:lnTo>
                    <a:pt x="428" y="283"/>
                  </a:lnTo>
                  <a:lnTo>
                    <a:pt x="433" y="297"/>
                  </a:lnTo>
                  <a:lnTo>
                    <a:pt x="440" y="304"/>
                  </a:lnTo>
                  <a:lnTo>
                    <a:pt x="446" y="334"/>
                  </a:lnTo>
                  <a:lnTo>
                    <a:pt x="455" y="340"/>
                  </a:lnTo>
                  <a:lnTo>
                    <a:pt x="464" y="341"/>
                  </a:lnTo>
                  <a:lnTo>
                    <a:pt x="496" y="323"/>
                  </a:lnTo>
                  <a:lnTo>
                    <a:pt x="500" y="316"/>
                  </a:lnTo>
                  <a:lnTo>
                    <a:pt x="503" y="316"/>
                  </a:lnTo>
                  <a:lnTo>
                    <a:pt x="508" y="323"/>
                  </a:lnTo>
                  <a:lnTo>
                    <a:pt x="510" y="340"/>
                  </a:lnTo>
                  <a:lnTo>
                    <a:pt x="515" y="346"/>
                  </a:lnTo>
                  <a:lnTo>
                    <a:pt x="532" y="352"/>
                  </a:lnTo>
                  <a:lnTo>
                    <a:pt x="537" y="362"/>
                  </a:lnTo>
                  <a:lnTo>
                    <a:pt x="565" y="377"/>
                  </a:lnTo>
                  <a:lnTo>
                    <a:pt x="558" y="392"/>
                  </a:lnTo>
                  <a:lnTo>
                    <a:pt x="563" y="408"/>
                  </a:lnTo>
                  <a:lnTo>
                    <a:pt x="559" y="416"/>
                  </a:lnTo>
                  <a:lnTo>
                    <a:pt x="568" y="438"/>
                  </a:lnTo>
                  <a:lnTo>
                    <a:pt x="568" y="454"/>
                  </a:lnTo>
                  <a:lnTo>
                    <a:pt x="577" y="467"/>
                  </a:lnTo>
                  <a:lnTo>
                    <a:pt x="571" y="495"/>
                  </a:lnTo>
                  <a:lnTo>
                    <a:pt x="602" y="532"/>
                  </a:lnTo>
                  <a:lnTo>
                    <a:pt x="613" y="530"/>
                  </a:lnTo>
                  <a:lnTo>
                    <a:pt x="614" y="532"/>
                  </a:lnTo>
                  <a:lnTo>
                    <a:pt x="609" y="546"/>
                  </a:lnTo>
                  <a:lnTo>
                    <a:pt x="619" y="570"/>
                  </a:lnTo>
                  <a:lnTo>
                    <a:pt x="626" y="595"/>
                  </a:lnTo>
                  <a:lnTo>
                    <a:pt x="625" y="616"/>
                  </a:lnTo>
                  <a:lnTo>
                    <a:pt x="618" y="631"/>
                  </a:lnTo>
                  <a:lnTo>
                    <a:pt x="618" y="640"/>
                  </a:lnTo>
                  <a:lnTo>
                    <a:pt x="635" y="660"/>
                  </a:lnTo>
                  <a:lnTo>
                    <a:pt x="643" y="663"/>
                  </a:lnTo>
                  <a:lnTo>
                    <a:pt x="640" y="691"/>
                  </a:lnTo>
                  <a:lnTo>
                    <a:pt x="662" y="713"/>
                  </a:lnTo>
                  <a:lnTo>
                    <a:pt x="676" y="716"/>
                  </a:lnTo>
                  <a:lnTo>
                    <a:pt x="686" y="725"/>
                  </a:lnTo>
                  <a:lnTo>
                    <a:pt x="700" y="728"/>
                  </a:lnTo>
                  <a:lnTo>
                    <a:pt x="705" y="733"/>
                  </a:lnTo>
                  <a:lnTo>
                    <a:pt x="729" y="733"/>
                  </a:lnTo>
                  <a:lnTo>
                    <a:pt x="726" y="725"/>
                  </a:lnTo>
                  <a:lnTo>
                    <a:pt x="738" y="744"/>
                  </a:lnTo>
                  <a:lnTo>
                    <a:pt x="741" y="759"/>
                  </a:lnTo>
                  <a:lnTo>
                    <a:pt x="746" y="767"/>
                  </a:lnTo>
                  <a:lnTo>
                    <a:pt x="755" y="767"/>
                  </a:lnTo>
                  <a:lnTo>
                    <a:pt x="753" y="759"/>
                  </a:lnTo>
                  <a:lnTo>
                    <a:pt x="758" y="759"/>
                  </a:lnTo>
                  <a:lnTo>
                    <a:pt x="765" y="772"/>
                  </a:lnTo>
                  <a:lnTo>
                    <a:pt x="789" y="778"/>
                  </a:lnTo>
                  <a:lnTo>
                    <a:pt x="796" y="784"/>
                  </a:lnTo>
                  <a:lnTo>
                    <a:pt x="794" y="788"/>
                  </a:lnTo>
                  <a:lnTo>
                    <a:pt x="804" y="798"/>
                  </a:lnTo>
                  <a:lnTo>
                    <a:pt x="808" y="796"/>
                  </a:lnTo>
                  <a:lnTo>
                    <a:pt x="808" y="786"/>
                  </a:lnTo>
                  <a:lnTo>
                    <a:pt x="825" y="800"/>
                  </a:lnTo>
                  <a:lnTo>
                    <a:pt x="832" y="800"/>
                  </a:lnTo>
                  <a:lnTo>
                    <a:pt x="844" y="825"/>
                  </a:lnTo>
                  <a:lnTo>
                    <a:pt x="833" y="819"/>
                  </a:lnTo>
                  <a:lnTo>
                    <a:pt x="830" y="820"/>
                  </a:lnTo>
                  <a:lnTo>
                    <a:pt x="823" y="827"/>
                  </a:lnTo>
                  <a:lnTo>
                    <a:pt x="828" y="841"/>
                  </a:lnTo>
                  <a:lnTo>
                    <a:pt x="866" y="870"/>
                  </a:lnTo>
                  <a:lnTo>
                    <a:pt x="868" y="887"/>
                  </a:lnTo>
                  <a:lnTo>
                    <a:pt x="883" y="911"/>
                  </a:lnTo>
                  <a:lnTo>
                    <a:pt x="883" y="926"/>
                  </a:lnTo>
                  <a:lnTo>
                    <a:pt x="890" y="951"/>
                  </a:lnTo>
                  <a:lnTo>
                    <a:pt x="904" y="974"/>
                  </a:lnTo>
                  <a:lnTo>
                    <a:pt x="902" y="986"/>
                  </a:lnTo>
                  <a:lnTo>
                    <a:pt x="912" y="977"/>
                  </a:lnTo>
                  <a:lnTo>
                    <a:pt x="924" y="992"/>
                  </a:lnTo>
                  <a:close/>
                  <a:moveTo>
                    <a:pt x="1164" y="1262"/>
                  </a:moveTo>
                  <a:lnTo>
                    <a:pt x="1157" y="1257"/>
                  </a:lnTo>
                  <a:lnTo>
                    <a:pt x="1154" y="1243"/>
                  </a:lnTo>
                  <a:lnTo>
                    <a:pt x="1162" y="1224"/>
                  </a:lnTo>
                  <a:lnTo>
                    <a:pt x="1162" y="1214"/>
                  </a:lnTo>
                  <a:lnTo>
                    <a:pt x="1176" y="1193"/>
                  </a:lnTo>
                  <a:lnTo>
                    <a:pt x="1176" y="1188"/>
                  </a:lnTo>
                  <a:lnTo>
                    <a:pt x="1171" y="1180"/>
                  </a:lnTo>
                  <a:lnTo>
                    <a:pt x="1179" y="1170"/>
                  </a:lnTo>
                  <a:lnTo>
                    <a:pt x="1181" y="1187"/>
                  </a:lnTo>
                  <a:lnTo>
                    <a:pt x="1186" y="1197"/>
                  </a:lnTo>
                  <a:lnTo>
                    <a:pt x="1167" y="1239"/>
                  </a:lnTo>
                  <a:lnTo>
                    <a:pt x="1164" y="1262"/>
                  </a:lnTo>
                  <a:close/>
                  <a:moveTo>
                    <a:pt x="89" y="520"/>
                  </a:moveTo>
                  <a:lnTo>
                    <a:pt x="90" y="508"/>
                  </a:lnTo>
                  <a:lnTo>
                    <a:pt x="101" y="496"/>
                  </a:lnTo>
                  <a:lnTo>
                    <a:pt x="118" y="493"/>
                  </a:lnTo>
                  <a:lnTo>
                    <a:pt x="133" y="495"/>
                  </a:lnTo>
                  <a:lnTo>
                    <a:pt x="133" y="500"/>
                  </a:lnTo>
                  <a:lnTo>
                    <a:pt x="130" y="501"/>
                  </a:lnTo>
                  <a:lnTo>
                    <a:pt x="121" y="500"/>
                  </a:lnTo>
                  <a:lnTo>
                    <a:pt x="114" y="503"/>
                  </a:lnTo>
                  <a:lnTo>
                    <a:pt x="111" y="513"/>
                  </a:lnTo>
                  <a:lnTo>
                    <a:pt x="89" y="520"/>
                  </a:lnTo>
                  <a:close/>
                  <a:moveTo>
                    <a:pt x="1022" y="1093"/>
                  </a:moveTo>
                  <a:lnTo>
                    <a:pt x="1008" y="1078"/>
                  </a:lnTo>
                  <a:lnTo>
                    <a:pt x="1005" y="1066"/>
                  </a:lnTo>
                  <a:lnTo>
                    <a:pt x="1008" y="1064"/>
                  </a:lnTo>
                  <a:lnTo>
                    <a:pt x="1020" y="1074"/>
                  </a:lnTo>
                  <a:lnTo>
                    <a:pt x="1027" y="1090"/>
                  </a:lnTo>
                  <a:lnTo>
                    <a:pt x="1022" y="1093"/>
                  </a:lnTo>
                  <a:close/>
                  <a:moveTo>
                    <a:pt x="640" y="660"/>
                  </a:moveTo>
                  <a:lnTo>
                    <a:pt x="635" y="657"/>
                  </a:lnTo>
                  <a:lnTo>
                    <a:pt x="633" y="650"/>
                  </a:lnTo>
                  <a:lnTo>
                    <a:pt x="625" y="640"/>
                  </a:lnTo>
                  <a:lnTo>
                    <a:pt x="638" y="645"/>
                  </a:lnTo>
                  <a:lnTo>
                    <a:pt x="645" y="653"/>
                  </a:lnTo>
                  <a:lnTo>
                    <a:pt x="640" y="660"/>
                  </a:lnTo>
                  <a:close/>
                  <a:moveTo>
                    <a:pt x="1190" y="1429"/>
                  </a:moveTo>
                  <a:lnTo>
                    <a:pt x="1191" y="1401"/>
                  </a:lnTo>
                  <a:lnTo>
                    <a:pt x="1200" y="1401"/>
                  </a:lnTo>
                  <a:lnTo>
                    <a:pt x="1193" y="1427"/>
                  </a:lnTo>
                  <a:lnTo>
                    <a:pt x="1190" y="1429"/>
                  </a:lnTo>
                  <a:close/>
                  <a:moveTo>
                    <a:pt x="1191" y="1396"/>
                  </a:moveTo>
                  <a:lnTo>
                    <a:pt x="1186" y="1383"/>
                  </a:lnTo>
                  <a:lnTo>
                    <a:pt x="1186" y="1371"/>
                  </a:lnTo>
                  <a:lnTo>
                    <a:pt x="1193" y="1367"/>
                  </a:lnTo>
                  <a:lnTo>
                    <a:pt x="1191" y="1396"/>
                  </a:lnTo>
                  <a:close/>
                  <a:moveTo>
                    <a:pt x="323" y="50"/>
                  </a:moveTo>
                  <a:lnTo>
                    <a:pt x="318" y="45"/>
                  </a:lnTo>
                  <a:lnTo>
                    <a:pt x="318" y="41"/>
                  </a:lnTo>
                  <a:lnTo>
                    <a:pt x="325" y="36"/>
                  </a:lnTo>
                  <a:lnTo>
                    <a:pt x="328" y="45"/>
                  </a:lnTo>
                  <a:lnTo>
                    <a:pt x="323" y="50"/>
                  </a:lnTo>
                  <a:close/>
                  <a:moveTo>
                    <a:pt x="330" y="11"/>
                  </a:moveTo>
                  <a:lnTo>
                    <a:pt x="323" y="6"/>
                  </a:lnTo>
                  <a:lnTo>
                    <a:pt x="327" y="0"/>
                  </a:lnTo>
                  <a:lnTo>
                    <a:pt x="330" y="0"/>
                  </a:lnTo>
                  <a:lnTo>
                    <a:pt x="335" y="4"/>
                  </a:lnTo>
                  <a:lnTo>
                    <a:pt x="330" y="11"/>
                  </a:lnTo>
                  <a:close/>
                  <a:moveTo>
                    <a:pt x="111" y="551"/>
                  </a:moveTo>
                  <a:lnTo>
                    <a:pt x="107" y="546"/>
                  </a:lnTo>
                  <a:lnTo>
                    <a:pt x="116" y="539"/>
                  </a:lnTo>
                  <a:lnTo>
                    <a:pt x="119" y="542"/>
                  </a:lnTo>
                  <a:lnTo>
                    <a:pt x="121" y="548"/>
                  </a:lnTo>
                  <a:lnTo>
                    <a:pt x="113" y="548"/>
                  </a:lnTo>
                  <a:lnTo>
                    <a:pt x="111" y="55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5" name="Freeform 12">
              <a:extLst>
                <a:ext uri="{FF2B5EF4-FFF2-40B4-BE49-F238E27FC236}">
                  <a16:creationId xmlns:a16="http://schemas.microsoft.com/office/drawing/2014/main" id="{D3E28BDD-BDE3-42CD-9317-3F1B73755588}"/>
                </a:ext>
              </a:extLst>
            </p:cNvPr>
            <p:cNvSpPr>
              <a:spLocks noEditPoints="1"/>
            </p:cNvSpPr>
            <p:nvPr/>
          </p:nvSpPr>
          <p:spPr bwMode="auto">
            <a:xfrm>
              <a:off x="6607077" y="7587633"/>
              <a:ext cx="2596104" cy="3843032"/>
            </a:xfrm>
            <a:custGeom>
              <a:avLst/>
              <a:gdLst>
                <a:gd name="T0" fmla="*/ 231 w 1168"/>
                <a:gd name="T1" fmla="*/ 415 h 1729"/>
                <a:gd name="T2" fmla="*/ 190 w 1168"/>
                <a:gd name="T3" fmla="*/ 406 h 1729"/>
                <a:gd name="T4" fmla="*/ 171 w 1168"/>
                <a:gd name="T5" fmla="*/ 403 h 1729"/>
                <a:gd name="T6" fmla="*/ 185 w 1168"/>
                <a:gd name="T7" fmla="*/ 391 h 1729"/>
                <a:gd name="T8" fmla="*/ 176 w 1168"/>
                <a:gd name="T9" fmla="*/ 386 h 1729"/>
                <a:gd name="T10" fmla="*/ 130 w 1168"/>
                <a:gd name="T11" fmla="*/ 346 h 1729"/>
                <a:gd name="T12" fmla="*/ 111 w 1168"/>
                <a:gd name="T13" fmla="*/ 309 h 1729"/>
                <a:gd name="T14" fmla="*/ 123 w 1168"/>
                <a:gd name="T15" fmla="*/ 285 h 1729"/>
                <a:gd name="T16" fmla="*/ 125 w 1168"/>
                <a:gd name="T17" fmla="*/ 280 h 1729"/>
                <a:gd name="T18" fmla="*/ 87 w 1168"/>
                <a:gd name="T19" fmla="*/ 217 h 1729"/>
                <a:gd name="T20" fmla="*/ 67 w 1168"/>
                <a:gd name="T21" fmla="*/ 132 h 1729"/>
                <a:gd name="T22" fmla="*/ 89 w 1168"/>
                <a:gd name="T23" fmla="*/ 118 h 1729"/>
                <a:gd name="T24" fmla="*/ 183 w 1168"/>
                <a:gd name="T25" fmla="*/ 161 h 1729"/>
                <a:gd name="T26" fmla="*/ 212 w 1168"/>
                <a:gd name="T27" fmla="*/ 159 h 1729"/>
                <a:gd name="T28" fmla="*/ 229 w 1168"/>
                <a:gd name="T29" fmla="*/ 159 h 1729"/>
                <a:gd name="T30" fmla="*/ 231 w 1168"/>
                <a:gd name="T31" fmla="*/ 150 h 1729"/>
                <a:gd name="T32" fmla="*/ 272 w 1168"/>
                <a:gd name="T33" fmla="*/ 142 h 1729"/>
                <a:gd name="T34" fmla="*/ 293 w 1168"/>
                <a:gd name="T35" fmla="*/ 128 h 1729"/>
                <a:gd name="T36" fmla="*/ 315 w 1168"/>
                <a:gd name="T37" fmla="*/ 130 h 1729"/>
                <a:gd name="T38" fmla="*/ 342 w 1168"/>
                <a:gd name="T39" fmla="*/ 133 h 1729"/>
                <a:gd name="T40" fmla="*/ 346 w 1168"/>
                <a:gd name="T41" fmla="*/ 178 h 1729"/>
                <a:gd name="T42" fmla="*/ 342 w 1168"/>
                <a:gd name="T43" fmla="*/ 227 h 1729"/>
                <a:gd name="T44" fmla="*/ 344 w 1168"/>
                <a:gd name="T45" fmla="*/ 273 h 1729"/>
                <a:gd name="T46" fmla="*/ 329 w 1168"/>
                <a:gd name="T47" fmla="*/ 258 h 1729"/>
                <a:gd name="T48" fmla="*/ 318 w 1168"/>
                <a:gd name="T49" fmla="*/ 321 h 1729"/>
                <a:gd name="T50" fmla="*/ 315 w 1168"/>
                <a:gd name="T51" fmla="*/ 338 h 1729"/>
                <a:gd name="T52" fmla="*/ 318 w 1168"/>
                <a:gd name="T53" fmla="*/ 358 h 1729"/>
                <a:gd name="T54" fmla="*/ 306 w 1168"/>
                <a:gd name="T55" fmla="*/ 375 h 1729"/>
                <a:gd name="T56" fmla="*/ 300 w 1168"/>
                <a:gd name="T57" fmla="*/ 343 h 1729"/>
                <a:gd name="T58" fmla="*/ 308 w 1168"/>
                <a:gd name="T59" fmla="*/ 343 h 1729"/>
                <a:gd name="T60" fmla="*/ 288 w 1168"/>
                <a:gd name="T61" fmla="*/ 348 h 1729"/>
                <a:gd name="T62" fmla="*/ 276 w 1168"/>
                <a:gd name="T63" fmla="*/ 338 h 1729"/>
                <a:gd name="T64" fmla="*/ 264 w 1168"/>
                <a:gd name="T65" fmla="*/ 363 h 1729"/>
                <a:gd name="T66" fmla="*/ 252 w 1168"/>
                <a:gd name="T67" fmla="*/ 375 h 1729"/>
                <a:gd name="T68" fmla="*/ 243 w 1168"/>
                <a:gd name="T69" fmla="*/ 372 h 1729"/>
                <a:gd name="T70" fmla="*/ 332 w 1168"/>
                <a:gd name="T71" fmla="*/ 70 h 1729"/>
                <a:gd name="T72" fmla="*/ 315 w 1168"/>
                <a:gd name="T73" fmla="*/ 41 h 1729"/>
                <a:gd name="T74" fmla="*/ 320 w 1168"/>
                <a:gd name="T75" fmla="*/ 16 h 1729"/>
                <a:gd name="T76" fmla="*/ 347 w 1168"/>
                <a:gd name="T77" fmla="*/ 65 h 1729"/>
                <a:gd name="T78" fmla="*/ 5 w 1168"/>
                <a:gd name="T79" fmla="*/ 55 h 1729"/>
                <a:gd name="T80" fmla="*/ 0 w 1168"/>
                <a:gd name="T81" fmla="*/ 31 h 1729"/>
                <a:gd name="T82" fmla="*/ 8 w 1168"/>
                <a:gd name="T83" fmla="*/ 2 h 1729"/>
                <a:gd name="T84" fmla="*/ 24 w 1168"/>
                <a:gd name="T85" fmla="*/ 36 h 1729"/>
                <a:gd name="T86" fmla="*/ 347 w 1168"/>
                <a:gd name="T87" fmla="*/ 94 h 1729"/>
                <a:gd name="T88" fmla="*/ 322 w 1168"/>
                <a:gd name="T89" fmla="*/ 86 h 1729"/>
                <a:gd name="T90" fmla="*/ 337 w 1168"/>
                <a:gd name="T91" fmla="*/ 79 h 1729"/>
                <a:gd name="T92" fmla="*/ 347 w 1168"/>
                <a:gd name="T93" fmla="*/ 94 h 1729"/>
                <a:gd name="T94" fmla="*/ 253 w 1168"/>
                <a:gd name="T95" fmla="*/ 394 h 1729"/>
                <a:gd name="T96" fmla="*/ 269 w 1168"/>
                <a:gd name="T97" fmla="*/ 404 h 1729"/>
                <a:gd name="T98" fmla="*/ 1159 w 1168"/>
                <a:gd name="T99" fmla="*/ 1717 h 1729"/>
                <a:gd name="T100" fmla="*/ 1163 w 1168"/>
                <a:gd name="T101" fmla="*/ 1729 h 1729"/>
                <a:gd name="T102" fmla="*/ 272 w 1168"/>
                <a:gd name="T103" fmla="*/ 358 h 1729"/>
                <a:gd name="T104" fmla="*/ 324 w 1168"/>
                <a:gd name="T105" fmla="*/ 324 h 1729"/>
                <a:gd name="T106" fmla="*/ 336 w 1168"/>
                <a:gd name="T107" fmla="*/ 316 h 1729"/>
                <a:gd name="T108" fmla="*/ 82 w 1168"/>
                <a:gd name="T109" fmla="*/ 116 h 1729"/>
                <a:gd name="T110" fmla="*/ 91 w 1168"/>
                <a:gd name="T111" fmla="*/ 113 h 1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8" h="1729">
                  <a:moveTo>
                    <a:pt x="238" y="415"/>
                  </a:moveTo>
                  <a:lnTo>
                    <a:pt x="231" y="418"/>
                  </a:lnTo>
                  <a:lnTo>
                    <a:pt x="231" y="415"/>
                  </a:lnTo>
                  <a:lnTo>
                    <a:pt x="221" y="413"/>
                  </a:lnTo>
                  <a:lnTo>
                    <a:pt x="214" y="408"/>
                  </a:lnTo>
                  <a:lnTo>
                    <a:pt x="190" y="406"/>
                  </a:lnTo>
                  <a:lnTo>
                    <a:pt x="185" y="401"/>
                  </a:lnTo>
                  <a:lnTo>
                    <a:pt x="176" y="404"/>
                  </a:lnTo>
                  <a:lnTo>
                    <a:pt x="171" y="403"/>
                  </a:lnTo>
                  <a:lnTo>
                    <a:pt x="163" y="389"/>
                  </a:lnTo>
                  <a:lnTo>
                    <a:pt x="168" y="386"/>
                  </a:lnTo>
                  <a:lnTo>
                    <a:pt x="185" y="391"/>
                  </a:lnTo>
                  <a:lnTo>
                    <a:pt x="185" y="384"/>
                  </a:lnTo>
                  <a:lnTo>
                    <a:pt x="180" y="379"/>
                  </a:lnTo>
                  <a:lnTo>
                    <a:pt x="176" y="386"/>
                  </a:lnTo>
                  <a:lnTo>
                    <a:pt x="156" y="381"/>
                  </a:lnTo>
                  <a:lnTo>
                    <a:pt x="137" y="348"/>
                  </a:lnTo>
                  <a:lnTo>
                    <a:pt x="130" y="346"/>
                  </a:lnTo>
                  <a:lnTo>
                    <a:pt x="127" y="340"/>
                  </a:lnTo>
                  <a:lnTo>
                    <a:pt x="118" y="314"/>
                  </a:lnTo>
                  <a:lnTo>
                    <a:pt x="111" y="309"/>
                  </a:lnTo>
                  <a:lnTo>
                    <a:pt x="106" y="273"/>
                  </a:lnTo>
                  <a:lnTo>
                    <a:pt x="108" y="271"/>
                  </a:lnTo>
                  <a:lnTo>
                    <a:pt x="123" y="285"/>
                  </a:lnTo>
                  <a:lnTo>
                    <a:pt x="127" y="300"/>
                  </a:lnTo>
                  <a:lnTo>
                    <a:pt x="133" y="283"/>
                  </a:lnTo>
                  <a:lnTo>
                    <a:pt x="125" y="280"/>
                  </a:lnTo>
                  <a:lnTo>
                    <a:pt x="111" y="265"/>
                  </a:lnTo>
                  <a:lnTo>
                    <a:pt x="109" y="249"/>
                  </a:lnTo>
                  <a:lnTo>
                    <a:pt x="87" y="217"/>
                  </a:lnTo>
                  <a:lnTo>
                    <a:pt x="67" y="166"/>
                  </a:lnTo>
                  <a:lnTo>
                    <a:pt x="62" y="137"/>
                  </a:lnTo>
                  <a:lnTo>
                    <a:pt x="67" y="132"/>
                  </a:lnTo>
                  <a:lnTo>
                    <a:pt x="67" y="120"/>
                  </a:lnTo>
                  <a:lnTo>
                    <a:pt x="72" y="116"/>
                  </a:lnTo>
                  <a:lnTo>
                    <a:pt x="89" y="118"/>
                  </a:lnTo>
                  <a:lnTo>
                    <a:pt x="99" y="127"/>
                  </a:lnTo>
                  <a:lnTo>
                    <a:pt x="111" y="125"/>
                  </a:lnTo>
                  <a:lnTo>
                    <a:pt x="183" y="161"/>
                  </a:lnTo>
                  <a:lnTo>
                    <a:pt x="205" y="159"/>
                  </a:lnTo>
                  <a:lnTo>
                    <a:pt x="212" y="162"/>
                  </a:lnTo>
                  <a:lnTo>
                    <a:pt x="212" y="159"/>
                  </a:lnTo>
                  <a:lnTo>
                    <a:pt x="224" y="150"/>
                  </a:lnTo>
                  <a:lnTo>
                    <a:pt x="228" y="152"/>
                  </a:lnTo>
                  <a:lnTo>
                    <a:pt x="229" y="159"/>
                  </a:lnTo>
                  <a:lnTo>
                    <a:pt x="240" y="161"/>
                  </a:lnTo>
                  <a:lnTo>
                    <a:pt x="231" y="156"/>
                  </a:lnTo>
                  <a:lnTo>
                    <a:pt x="231" y="150"/>
                  </a:lnTo>
                  <a:lnTo>
                    <a:pt x="246" y="142"/>
                  </a:lnTo>
                  <a:lnTo>
                    <a:pt x="257" y="145"/>
                  </a:lnTo>
                  <a:lnTo>
                    <a:pt x="272" y="142"/>
                  </a:lnTo>
                  <a:lnTo>
                    <a:pt x="277" y="145"/>
                  </a:lnTo>
                  <a:lnTo>
                    <a:pt x="282" y="142"/>
                  </a:lnTo>
                  <a:lnTo>
                    <a:pt x="293" y="128"/>
                  </a:lnTo>
                  <a:lnTo>
                    <a:pt x="296" y="127"/>
                  </a:lnTo>
                  <a:lnTo>
                    <a:pt x="310" y="133"/>
                  </a:lnTo>
                  <a:lnTo>
                    <a:pt x="315" y="130"/>
                  </a:lnTo>
                  <a:lnTo>
                    <a:pt x="320" y="118"/>
                  </a:lnTo>
                  <a:lnTo>
                    <a:pt x="329" y="121"/>
                  </a:lnTo>
                  <a:lnTo>
                    <a:pt x="342" y="133"/>
                  </a:lnTo>
                  <a:lnTo>
                    <a:pt x="347" y="144"/>
                  </a:lnTo>
                  <a:lnTo>
                    <a:pt x="342" y="161"/>
                  </a:lnTo>
                  <a:lnTo>
                    <a:pt x="346" y="178"/>
                  </a:lnTo>
                  <a:lnTo>
                    <a:pt x="342" y="190"/>
                  </a:lnTo>
                  <a:lnTo>
                    <a:pt x="346" y="207"/>
                  </a:lnTo>
                  <a:lnTo>
                    <a:pt x="342" y="227"/>
                  </a:lnTo>
                  <a:lnTo>
                    <a:pt x="349" y="270"/>
                  </a:lnTo>
                  <a:lnTo>
                    <a:pt x="346" y="275"/>
                  </a:lnTo>
                  <a:lnTo>
                    <a:pt x="344" y="273"/>
                  </a:lnTo>
                  <a:lnTo>
                    <a:pt x="346" y="261"/>
                  </a:lnTo>
                  <a:lnTo>
                    <a:pt x="337" y="241"/>
                  </a:lnTo>
                  <a:lnTo>
                    <a:pt x="329" y="258"/>
                  </a:lnTo>
                  <a:lnTo>
                    <a:pt x="322" y="300"/>
                  </a:lnTo>
                  <a:lnTo>
                    <a:pt x="318" y="311"/>
                  </a:lnTo>
                  <a:lnTo>
                    <a:pt x="318" y="321"/>
                  </a:lnTo>
                  <a:lnTo>
                    <a:pt x="313" y="326"/>
                  </a:lnTo>
                  <a:lnTo>
                    <a:pt x="310" y="336"/>
                  </a:lnTo>
                  <a:lnTo>
                    <a:pt x="315" y="338"/>
                  </a:lnTo>
                  <a:lnTo>
                    <a:pt x="315" y="333"/>
                  </a:lnTo>
                  <a:lnTo>
                    <a:pt x="322" y="340"/>
                  </a:lnTo>
                  <a:lnTo>
                    <a:pt x="318" y="358"/>
                  </a:lnTo>
                  <a:lnTo>
                    <a:pt x="322" y="374"/>
                  </a:lnTo>
                  <a:lnTo>
                    <a:pt x="315" y="369"/>
                  </a:lnTo>
                  <a:lnTo>
                    <a:pt x="306" y="375"/>
                  </a:lnTo>
                  <a:lnTo>
                    <a:pt x="293" y="357"/>
                  </a:lnTo>
                  <a:lnTo>
                    <a:pt x="293" y="352"/>
                  </a:lnTo>
                  <a:lnTo>
                    <a:pt x="300" y="343"/>
                  </a:lnTo>
                  <a:lnTo>
                    <a:pt x="305" y="355"/>
                  </a:lnTo>
                  <a:lnTo>
                    <a:pt x="315" y="353"/>
                  </a:lnTo>
                  <a:lnTo>
                    <a:pt x="308" y="343"/>
                  </a:lnTo>
                  <a:lnTo>
                    <a:pt x="288" y="333"/>
                  </a:lnTo>
                  <a:lnTo>
                    <a:pt x="284" y="336"/>
                  </a:lnTo>
                  <a:lnTo>
                    <a:pt x="288" y="348"/>
                  </a:lnTo>
                  <a:lnTo>
                    <a:pt x="286" y="352"/>
                  </a:lnTo>
                  <a:lnTo>
                    <a:pt x="277" y="355"/>
                  </a:lnTo>
                  <a:lnTo>
                    <a:pt x="276" y="338"/>
                  </a:lnTo>
                  <a:lnTo>
                    <a:pt x="269" y="334"/>
                  </a:lnTo>
                  <a:lnTo>
                    <a:pt x="272" y="340"/>
                  </a:lnTo>
                  <a:lnTo>
                    <a:pt x="264" y="363"/>
                  </a:lnTo>
                  <a:lnTo>
                    <a:pt x="264" y="379"/>
                  </a:lnTo>
                  <a:lnTo>
                    <a:pt x="258" y="381"/>
                  </a:lnTo>
                  <a:lnTo>
                    <a:pt x="252" y="375"/>
                  </a:lnTo>
                  <a:lnTo>
                    <a:pt x="246" y="362"/>
                  </a:lnTo>
                  <a:lnTo>
                    <a:pt x="243" y="365"/>
                  </a:lnTo>
                  <a:lnTo>
                    <a:pt x="243" y="372"/>
                  </a:lnTo>
                  <a:lnTo>
                    <a:pt x="252" y="381"/>
                  </a:lnTo>
                  <a:lnTo>
                    <a:pt x="238" y="415"/>
                  </a:lnTo>
                  <a:close/>
                  <a:moveTo>
                    <a:pt x="332" y="70"/>
                  </a:moveTo>
                  <a:lnTo>
                    <a:pt x="325" y="67"/>
                  </a:lnTo>
                  <a:lnTo>
                    <a:pt x="324" y="57"/>
                  </a:lnTo>
                  <a:lnTo>
                    <a:pt x="315" y="41"/>
                  </a:lnTo>
                  <a:lnTo>
                    <a:pt x="303" y="31"/>
                  </a:lnTo>
                  <a:lnTo>
                    <a:pt x="313" y="19"/>
                  </a:lnTo>
                  <a:lnTo>
                    <a:pt x="320" y="16"/>
                  </a:lnTo>
                  <a:lnTo>
                    <a:pt x="336" y="36"/>
                  </a:lnTo>
                  <a:lnTo>
                    <a:pt x="344" y="43"/>
                  </a:lnTo>
                  <a:lnTo>
                    <a:pt x="347" y="65"/>
                  </a:lnTo>
                  <a:lnTo>
                    <a:pt x="332" y="70"/>
                  </a:lnTo>
                  <a:close/>
                  <a:moveTo>
                    <a:pt x="7" y="57"/>
                  </a:moveTo>
                  <a:lnTo>
                    <a:pt x="5" y="55"/>
                  </a:lnTo>
                  <a:lnTo>
                    <a:pt x="5" y="41"/>
                  </a:lnTo>
                  <a:lnTo>
                    <a:pt x="0" y="36"/>
                  </a:lnTo>
                  <a:lnTo>
                    <a:pt x="0" y="31"/>
                  </a:lnTo>
                  <a:lnTo>
                    <a:pt x="2" y="14"/>
                  </a:lnTo>
                  <a:lnTo>
                    <a:pt x="8" y="11"/>
                  </a:lnTo>
                  <a:lnTo>
                    <a:pt x="8" y="2"/>
                  </a:lnTo>
                  <a:lnTo>
                    <a:pt x="12" y="0"/>
                  </a:lnTo>
                  <a:lnTo>
                    <a:pt x="22" y="9"/>
                  </a:lnTo>
                  <a:lnTo>
                    <a:pt x="24" y="36"/>
                  </a:lnTo>
                  <a:lnTo>
                    <a:pt x="20" y="46"/>
                  </a:lnTo>
                  <a:lnTo>
                    <a:pt x="7" y="57"/>
                  </a:lnTo>
                  <a:close/>
                  <a:moveTo>
                    <a:pt x="347" y="94"/>
                  </a:moveTo>
                  <a:lnTo>
                    <a:pt x="346" y="87"/>
                  </a:lnTo>
                  <a:lnTo>
                    <a:pt x="329" y="89"/>
                  </a:lnTo>
                  <a:lnTo>
                    <a:pt x="322" y="86"/>
                  </a:lnTo>
                  <a:lnTo>
                    <a:pt x="322" y="82"/>
                  </a:lnTo>
                  <a:lnTo>
                    <a:pt x="327" y="79"/>
                  </a:lnTo>
                  <a:lnTo>
                    <a:pt x="337" y="79"/>
                  </a:lnTo>
                  <a:lnTo>
                    <a:pt x="347" y="74"/>
                  </a:lnTo>
                  <a:lnTo>
                    <a:pt x="359" y="86"/>
                  </a:lnTo>
                  <a:lnTo>
                    <a:pt x="347" y="94"/>
                  </a:lnTo>
                  <a:close/>
                  <a:moveTo>
                    <a:pt x="269" y="404"/>
                  </a:moveTo>
                  <a:lnTo>
                    <a:pt x="258" y="403"/>
                  </a:lnTo>
                  <a:lnTo>
                    <a:pt x="253" y="394"/>
                  </a:lnTo>
                  <a:lnTo>
                    <a:pt x="267" y="377"/>
                  </a:lnTo>
                  <a:lnTo>
                    <a:pt x="272" y="391"/>
                  </a:lnTo>
                  <a:lnTo>
                    <a:pt x="269" y="404"/>
                  </a:lnTo>
                  <a:close/>
                  <a:moveTo>
                    <a:pt x="1163" y="1729"/>
                  </a:moveTo>
                  <a:lnTo>
                    <a:pt x="1159" y="1729"/>
                  </a:lnTo>
                  <a:lnTo>
                    <a:pt x="1159" y="1717"/>
                  </a:lnTo>
                  <a:lnTo>
                    <a:pt x="1163" y="1698"/>
                  </a:lnTo>
                  <a:lnTo>
                    <a:pt x="1168" y="1691"/>
                  </a:lnTo>
                  <a:lnTo>
                    <a:pt x="1163" y="1729"/>
                  </a:lnTo>
                  <a:close/>
                  <a:moveTo>
                    <a:pt x="272" y="377"/>
                  </a:moveTo>
                  <a:lnTo>
                    <a:pt x="267" y="367"/>
                  </a:lnTo>
                  <a:lnTo>
                    <a:pt x="272" y="358"/>
                  </a:lnTo>
                  <a:lnTo>
                    <a:pt x="277" y="375"/>
                  </a:lnTo>
                  <a:lnTo>
                    <a:pt x="272" y="377"/>
                  </a:lnTo>
                  <a:close/>
                  <a:moveTo>
                    <a:pt x="324" y="324"/>
                  </a:moveTo>
                  <a:lnTo>
                    <a:pt x="324" y="311"/>
                  </a:lnTo>
                  <a:lnTo>
                    <a:pt x="332" y="307"/>
                  </a:lnTo>
                  <a:lnTo>
                    <a:pt x="336" y="316"/>
                  </a:lnTo>
                  <a:lnTo>
                    <a:pt x="329" y="316"/>
                  </a:lnTo>
                  <a:lnTo>
                    <a:pt x="324" y="324"/>
                  </a:lnTo>
                  <a:close/>
                  <a:moveTo>
                    <a:pt x="82" y="116"/>
                  </a:moveTo>
                  <a:lnTo>
                    <a:pt x="80" y="111"/>
                  </a:lnTo>
                  <a:lnTo>
                    <a:pt x="84" y="104"/>
                  </a:lnTo>
                  <a:lnTo>
                    <a:pt x="91" y="113"/>
                  </a:lnTo>
                  <a:lnTo>
                    <a:pt x="82" y="1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dirty="0"/>
            </a:p>
          </p:txBody>
        </p:sp>
      </p:grpSp>
      <p:grpSp>
        <p:nvGrpSpPr>
          <p:cNvPr id="17" name="Group 16">
            <a:extLst>
              <a:ext uri="{FF2B5EF4-FFF2-40B4-BE49-F238E27FC236}">
                <a16:creationId xmlns:a16="http://schemas.microsoft.com/office/drawing/2014/main" id="{5314E3D6-F293-4A71-A31F-F8DA14532A3C}"/>
              </a:ext>
            </a:extLst>
          </p:cNvPr>
          <p:cNvGrpSpPr/>
          <p:nvPr/>
        </p:nvGrpSpPr>
        <p:grpSpPr>
          <a:xfrm>
            <a:off x="10626915" y="2407199"/>
            <a:ext cx="6197236" cy="5472602"/>
            <a:chOff x="10626915" y="3676650"/>
            <a:chExt cx="6197236" cy="5472602"/>
          </a:xfrm>
        </p:grpSpPr>
        <p:sp>
          <p:nvSpPr>
            <p:cNvPr id="20" name="Title 12">
              <a:extLst>
                <a:ext uri="{FF2B5EF4-FFF2-40B4-BE49-F238E27FC236}">
                  <a16:creationId xmlns:a16="http://schemas.microsoft.com/office/drawing/2014/main" id="{4C4BD411-EAC0-47A0-89A9-EB5294490BC6}"/>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Australia</a:t>
              </a:r>
            </a:p>
          </p:txBody>
        </p:sp>
        <p:sp>
          <p:nvSpPr>
            <p:cNvPr id="21" name="Subtitle 13">
              <a:extLst>
                <a:ext uri="{FF2B5EF4-FFF2-40B4-BE49-F238E27FC236}">
                  <a16:creationId xmlns:a16="http://schemas.microsoft.com/office/drawing/2014/main" id="{22825212-AE2F-48E8-B9A6-79D14A4FCEA4}"/>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7980504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a:extLst>
              <a:ext uri="{FF2B5EF4-FFF2-40B4-BE49-F238E27FC236}">
                <a16:creationId xmlns:a16="http://schemas.microsoft.com/office/drawing/2014/main" id="{740DDEA6-77D6-4593-90AE-6A7A8E429D35}"/>
              </a:ext>
            </a:extLst>
          </p:cNvPr>
          <p:cNvSpPr/>
          <p:nvPr/>
        </p:nvSpPr>
        <p:spPr>
          <a:xfrm>
            <a:off x="9924555" y="3749975"/>
            <a:ext cx="7582890" cy="6396228"/>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grpSp>
        <p:nvGrpSpPr>
          <p:cNvPr id="2" name="Group 1">
            <a:extLst>
              <a:ext uri="{FF2B5EF4-FFF2-40B4-BE49-F238E27FC236}">
                <a16:creationId xmlns:a16="http://schemas.microsoft.com/office/drawing/2014/main" id="{27C41550-5BE2-4403-B56E-F0AFF878A139}"/>
              </a:ext>
            </a:extLst>
          </p:cNvPr>
          <p:cNvGrpSpPr/>
          <p:nvPr/>
        </p:nvGrpSpPr>
        <p:grpSpPr>
          <a:xfrm>
            <a:off x="10626915" y="2407199"/>
            <a:ext cx="6197236" cy="5472602"/>
            <a:chOff x="10626915" y="3676650"/>
            <a:chExt cx="6197236" cy="5472602"/>
          </a:xfrm>
        </p:grpSpPr>
        <p:sp>
          <p:nvSpPr>
            <p:cNvPr id="7" name="Title 12">
              <a:extLst>
                <a:ext uri="{FF2B5EF4-FFF2-40B4-BE49-F238E27FC236}">
                  <a16:creationId xmlns:a16="http://schemas.microsoft.com/office/drawing/2014/main" id="{EAF4EFD7-7FA4-4359-9B1C-ED3587B42C00}"/>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Belgium</a:t>
              </a:r>
            </a:p>
          </p:txBody>
        </p:sp>
        <p:sp>
          <p:nvSpPr>
            <p:cNvPr id="8" name="Subtitle 13">
              <a:extLst>
                <a:ext uri="{FF2B5EF4-FFF2-40B4-BE49-F238E27FC236}">
                  <a16:creationId xmlns:a16="http://schemas.microsoft.com/office/drawing/2014/main" id="{E9C33AFB-3C15-4170-9696-C0CC5C383F32}"/>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grpSp>
        <p:nvGrpSpPr>
          <p:cNvPr id="33" name="Group 32">
            <a:extLst>
              <a:ext uri="{FF2B5EF4-FFF2-40B4-BE49-F238E27FC236}">
                <a16:creationId xmlns:a16="http://schemas.microsoft.com/office/drawing/2014/main" id="{2FA5FF13-5E24-4550-B5AB-8E608EA51D80}"/>
              </a:ext>
            </a:extLst>
          </p:cNvPr>
          <p:cNvGrpSpPr/>
          <p:nvPr/>
        </p:nvGrpSpPr>
        <p:grpSpPr>
          <a:xfrm>
            <a:off x="1223006" y="2066767"/>
            <a:ext cx="7582890" cy="6153465"/>
            <a:chOff x="531813" y="2470150"/>
            <a:chExt cx="5027613" cy="4079875"/>
          </a:xfrm>
          <a:solidFill>
            <a:schemeClr val="bg1">
              <a:lumMod val="85000"/>
            </a:schemeClr>
          </a:solidFill>
        </p:grpSpPr>
        <p:sp>
          <p:nvSpPr>
            <p:cNvPr id="18" name="Freeform 5">
              <a:extLst>
                <a:ext uri="{FF2B5EF4-FFF2-40B4-BE49-F238E27FC236}">
                  <a16:creationId xmlns:a16="http://schemas.microsoft.com/office/drawing/2014/main" id="{9494B729-7E87-47A7-82DD-F247690780DD}"/>
                </a:ext>
              </a:extLst>
            </p:cNvPr>
            <p:cNvSpPr>
              <a:spLocks/>
            </p:cNvSpPr>
            <p:nvPr/>
          </p:nvSpPr>
          <p:spPr bwMode="auto">
            <a:xfrm>
              <a:off x="531813" y="2743200"/>
              <a:ext cx="1271588" cy="1358900"/>
            </a:xfrm>
            <a:custGeom>
              <a:avLst/>
              <a:gdLst>
                <a:gd name="T0" fmla="*/ 676 w 801"/>
                <a:gd name="T1" fmla="*/ 0 h 856"/>
                <a:gd name="T2" fmla="*/ 687 w 801"/>
                <a:gd name="T3" fmla="*/ 121 h 856"/>
                <a:gd name="T4" fmla="*/ 687 w 801"/>
                <a:gd name="T5" fmla="*/ 121 h 856"/>
                <a:gd name="T6" fmla="*/ 669 w 801"/>
                <a:gd name="T7" fmla="*/ 229 h 856"/>
                <a:gd name="T8" fmla="*/ 711 w 801"/>
                <a:gd name="T9" fmla="*/ 270 h 856"/>
                <a:gd name="T10" fmla="*/ 646 w 801"/>
                <a:gd name="T11" fmla="*/ 349 h 856"/>
                <a:gd name="T12" fmla="*/ 740 w 801"/>
                <a:gd name="T13" fmla="*/ 416 h 856"/>
                <a:gd name="T14" fmla="*/ 713 w 801"/>
                <a:gd name="T15" fmla="*/ 533 h 856"/>
                <a:gd name="T16" fmla="*/ 752 w 801"/>
                <a:gd name="T17" fmla="*/ 551 h 856"/>
                <a:gd name="T18" fmla="*/ 715 w 801"/>
                <a:gd name="T19" fmla="*/ 601 h 856"/>
                <a:gd name="T20" fmla="*/ 766 w 801"/>
                <a:gd name="T21" fmla="*/ 610 h 856"/>
                <a:gd name="T22" fmla="*/ 745 w 801"/>
                <a:gd name="T23" fmla="*/ 648 h 856"/>
                <a:gd name="T24" fmla="*/ 801 w 801"/>
                <a:gd name="T25" fmla="*/ 729 h 856"/>
                <a:gd name="T26" fmla="*/ 751 w 801"/>
                <a:gd name="T27" fmla="*/ 778 h 856"/>
                <a:gd name="T28" fmla="*/ 751 w 801"/>
                <a:gd name="T29" fmla="*/ 778 h 856"/>
                <a:gd name="T30" fmla="*/ 669 w 801"/>
                <a:gd name="T31" fmla="*/ 852 h 856"/>
                <a:gd name="T32" fmla="*/ 625 w 801"/>
                <a:gd name="T33" fmla="*/ 793 h 856"/>
                <a:gd name="T34" fmla="*/ 519 w 801"/>
                <a:gd name="T35" fmla="*/ 792 h 856"/>
                <a:gd name="T36" fmla="*/ 519 w 801"/>
                <a:gd name="T37" fmla="*/ 792 h 856"/>
                <a:gd name="T38" fmla="*/ 497 w 801"/>
                <a:gd name="T39" fmla="*/ 749 h 856"/>
                <a:gd name="T40" fmla="*/ 390 w 801"/>
                <a:gd name="T41" fmla="*/ 771 h 856"/>
                <a:gd name="T42" fmla="*/ 390 w 801"/>
                <a:gd name="T43" fmla="*/ 771 h 856"/>
                <a:gd name="T44" fmla="*/ 375 w 801"/>
                <a:gd name="T45" fmla="*/ 722 h 856"/>
                <a:gd name="T46" fmla="*/ 322 w 801"/>
                <a:gd name="T47" fmla="*/ 744 h 856"/>
                <a:gd name="T48" fmla="*/ 342 w 801"/>
                <a:gd name="T49" fmla="*/ 770 h 856"/>
                <a:gd name="T50" fmla="*/ 245 w 801"/>
                <a:gd name="T51" fmla="*/ 800 h 856"/>
                <a:gd name="T52" fmla="*/ 261 w 801"/>
                <a:gd name="T53" fmla="*/ 856 h 856"/>
                <a:gd name="T54" fmla="*/ 261 w 801"/>
                <a:gd name="T55" fmla="*/ 856 h 856"/>
                <a:gd name="T56" fmla="*/ 201 w 801"/>
                <a:gd name="T57" fmla="*/ 830 h 856"/>
                <a:gd name="T58" fmla="*/ 148 w 801"/>
                <a:gd name="T59" fmla="*/ 724 h 856"/>
                <a:gd name="T60" fmla="*/ 75 w 801"/>
                <a:gd name="T61" fmla="*/ 720 h 856"/>
                <a:gd name="T62" fmla="*/ 47 w 801"/>
                <a:gd name="T63" fmla="*/ 672 h 856"/>
                <a:gd name="T64" fmla="*/ 38 w 801"/>
                <a:gd name="T65" fmla="*/ 582 h 856"/>
                <a:gd name="T66" fmla="*/ 72 w 801"/>
                <a:gd name="T67" fmla="*/ 547 h 856"/>
                <a:gd name="T68" fmla="*/ 0 w 801"/>
                <a:gd name="T69" fmla="*/ 363 h 856"/>
                <a:gd name="T70" fmla="*/ 524 w 801"/>
                <a:gd name="T71" fmla="*/ 48 h 856"/>
                <a:gd name="T72" fmla="*/ 527 w 801"/>
                <a:gd name="T73" fmla="*/ 5 h 856"/>
                <a:gd name="T74" fmla="*/ 536 w 801"/>
                <a:gd name="T75" fmla="*/ 50 h 856"/>
                <a:gd name="T76" fmla="*/ 536 w 801"/>
                <a:gd name="T77" fmla="*/ 4 h 856"/>
                <a:gd name="T78" fmla="*/ 561 w 801"/>
                <a:gd name="T79" fmla="*/ 35 h 856"/>
                <a:gd name="T80" fmla="*/ 676 w 801"/>
                <a:gd name="T81"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1" h="856">
                  <a:moveTo>
                    <a:pt x="676" y="0"/>
                  </a:moveTo>
                  <a:lnTo>
                    <a:pt x="687" y="121"/>
                  </a:lnTo>
                  <a:lnTo>
                    <a:pt x="687" y="121"/>
                  </a:lnTo>
                  <a:lnTo>
                    <a:pt x="669" y="229"/>
                  </a:lnTo>
                  <a:lnTo>
                    <a:pt x="711" y="270"/>
                  </a:lnTo>
                  <a:lnTo>
                    <a:pt x="646" y="349"/>
                  </a:lnTo>
                  <a:lnTo>
                    <a:pt x="740" y="416"/>
                  </a:lnTo>
                  <a:lnTo>
                    <a:pt x="713" y="533"/>
                  </a:lnTo>
                  <a:lnTo>
                    <a:pt x="752" y="551"/>
                  </a:lnTo>
                  <a:lnTo>
                    <a:pt x="715" y="601"/>
                  </a:lnTo>
                  <a:lnTo>
                    <a:pt x="766" y="610"/>
                  </a:lnTo>
                  <a:lnTo>
                    <a:pt x="745" y="648"/>
                  </a:lnTo>
                  <a:lnTo>
                    <a:pt x="801" y="729"/>
                  </a:lnTo>
                  <a:lnTo>
                    <a:pt x="751" y="778"/>
                  </a:lnTo>
                  <a:lnTo>
                    <a:pt x="751" y="778"/>
                  </a:lnTo>
                  <a:lnTo>
                    <a:pt x="669" y="852"/>
                  </a:lnTo>
                  <a:lnTo>
                    <a:pt x="625" y="793"/>
                  </a:lnTo>
                  <a:lnTo>
                    <a:pt x="519" y="792"/>
                  </a:lnTo>
                  <a:lnTo>
                    <a:pt x="519" y="792"/>
                  </a:lnTo>
                  <a:lnTo>
                    <a:pt x="497" y="749"/>
                  </a:lnTo>
                  <a:lnTo>
                    <a:pt x="390" y="771"/>
                  </a:lnTo>
                  <a:lnTo>
                    <a:pt x="390" y="771"/>
                  </a:lnTo>
                  <a:lnTo>
                    <a:pt x="375" y="722"/>
                  </a:lnTo>
                  <a:lnTo>
                    <a:pt x="322" y="744"/>
                  </a:lnTo>
                  <a:lnTo>
                    <a:pt x="342" y="770"/>
                  </a:lnTo>
                  <a:lnTo>
                    <a:pt x="245" y="800"/>
                  </a:lnTo>
                  <a:lnTo>
                    <a:pt x="261" y="856"/>
                  </a:lnTo>
                  <a:lnTo>
                    <a:pt x="261" y="856"/>
                  </a:lnTo>
                  <a:lnTo>
                    <a:pt x="201" y="830"/>
                  </a:lnTo>
                  <a:lnTo>
                    <a:pt x="148" y="724"/>
                  </a:lnTo>
                  <a:lnTo>
                    <a:pt x="75" y="720"/>
                  </a:lnTo>
                  <a:lnTo>
                    <a:pt x="47" y="672"/>
                  </a:lnTo>
                  <a:lnTo>
                    <a:pt x="38" y="582"/>
                  </a:lnTo>
                  <a:lnTo>
                    <a:pt x="72" y="547"/>
                  </a:lnTo>
                  <a:lnTo>
                    <a:pt x="0" y="363"/>
                  </a:lnTo>
                  <a:lnTo>
                    <a:pt x="524" y="48"/>
                  </a:lnTo>
                  <a:lnTo>
                    <a:pt x="527" y="5"/>
                  </a:lnTo>
                  <a:lnTo>
                    <a:pt x="536" y="50"/>
                  </a:lnTo>
                  <a:lnTo>
                    <a:pt x="536" y="4"/>
                  </a:lnTo>
                  <a:lnTo>
                    <a:pt x="561" y="35"/>
                  </a:lnTo>
                  <a:lnTo>
                    <a:pt x="676"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9" name="Freeform 6">
              <a:extLst>
                <a:ext uri="{FF2B5EF4-FFF2-40B4-BE49-F238E27FC236}">
                  <a16:creationId xmlns:a16="http://schemas.microsoft.com/office/drawing/2014/main" id="{4EB91337-A5FE-450D-9506-E1F2A3496F33}"/>
                </a:ext>
              </a:extLst>
            </p:cNvPr>
            <p:cNvSpPr>
              <a:spLocks noEditPoints="1"/>
            </p:cNvSpPr>
            <p:nvPr/>
          </p:nvSpPr>
          <p:spPr bwMode="auto">
            <a:xfrm>
              <a:off x="2292351" y="3400425"/>
              <a:ext cx="1677988" cy="738187"/>
            </a:xfrm>
            <a:custGeom>
              <a:avLst/>
              <a:gdLst>
                <a:gd name="T0" fmla="*/ 888 w 1057"/>
                <a:gd name="T1" fmla="*/ 20 h 465"/>
                <a:gd name="T2" fmla="*/ 951 w 1057"/>
                <a:gd name="T3" fmla="*/ 45 h 465"/>
                <a:gd name="T4" fmla="*/ 1001 w 1057"/>
                <a:gd name="T5" fmla="*/ 0 h 465"/>
                <a:gd name="T6" fmla="*/ 1034 w 1057"/>
                <a:gd name="T7" fmla="*/ 33 h 465"/>
                <a:gd name="T8" fmla="*/ 1000 w 1057"/>
                <a:gd name="T9" fmla="*/ 38 h 465"/>
                <a:gd name="T10" fmla="*/ 939 w 1057"/>
                <a:gd name="T11" fmla="*/ 139 h 465"/>
                <a:gd name="T12" fmla="*/ 979 w 1057"/>
                <a:gd name="T13" fmla="*/ 182 h 465"/>
                <a:gd name="T14" fmla="*/ 1057 w 1057"/>
                <a:gd name="T15" fmla="*/ 188 h 465"/>
                <a:gd name="T16" fmla="*/ 986 w 1057"/>
                <a:gd name="T17" fmla="*/ 439 h 465"/>
                <a:gd name="T18" fmla="*/ 986 w 1057"/>
                <a:gd name="T19" fmla="*/ 439 h 465"/>
                <a:gd name="T20" fmla="*/ 920 w 1057"/>
                <a:gd name="T21" fmla="*/ 386 h 465"/>
                <a:gd name="T22" fmla="*/ 920 w 1057"/>
                <a:gd name="T23" fmla="*/ 386 h 465"/>
                <a:gd name="T24" fmla="*/ 890 w 1057"/>
                <a:gd name="T25" fmla="*/ 360 h 465"/>
                <a:gd name="T26" fmla="*/ 844 w 1057"/>
                <a:gd name="T27" fmla="*/ 395 h 465"/>
                <a:gd name="T28" fmla="*/ 709 w 1057"/>
                <a:gd name="T29" fmla="*/ 314 h 465"/>
                <a:gd name="T30" fmla="*/ 612 w 1057"/>
                <a:gd name="T31" fmla="*/ 323 h 465"/>
                <a:gd name="T32" fmla="*/ 605 w 1057"/>
                <a:gd name="T33" fmla="*/ 396 h 465"/>
                <a:gd name="T34" fmla="*/ 574 w 1057"/>
                <a:gd name="T35" fmla="*/ 368 h 465"/>
                <a:gd name="T36" fmla="*/ 516 w 1057"/>
                <a:gd name="T37" fmla="*/ 414 h 465"/>
                <a:gd name="T38" fmla="*/ 489 w 1057"/>
                <a:gd name="T39" fmla="*/ 379 h 465"/>
                <a:gd name="T40" fmla="*/ 391 w 1057"/>
                <a:gd name="T41" fmla="*/ 430 h 465"/>
                <a:gd name="T42" fmla="*/ 359 w 1057"/>
                <a:gd name="T43" fmla="*/ 407 h 465"/>
                <a:gd name="T44" fmla="*/ 287 w 1057"/>
                <a:gd name="T45" fmla="*/ 465 h 465"/>
                <a:gd name="T46" fmla="*/ 211 w 1057"/>
                <a:gd name="T47" fmla="*/ 412 h 465"/>
                <a:gd name="T48" fmla="*/ 166 w 1057"/>
                <a:gd name="T49" fmla="*/ 443 h 465"/>
                <a:gd name="T50" fmla="*/ 166 w 1057"/>
                <a:gd name="T51" fmla="*/ 443 h 465"/>
                <a:gd name="T52" fmla="*/ 13 w 1057"/>
                <a:gd name="T53" fmla="*/ 464 h 465"/>
                <a:gd name="T54" fmla="*/ 0 w 1057"/>
                <a:gd name="T55" fmla="*/ 410 h 465"/>
                <a:gd name="T56" fmla="*/ 0 w 1057"/>
                <a:gd name="T57" fmla="*/ 410 h 465"/>
                <a:gd name="T58" fmla="*/ 45 w 1057"/>
                <a:gd name="T59" fmla="*/ 410 h 465"/>
                <a:gd name="T60" fmla="*/ 43 w 1057"/>
                <a:gd name="T61" fmla="*/ 354 h 465"/>
                <a:gd name="T62" fmla="*/ 136 w 1057"/>
                <a:gd name="T63" fmla="*/ 335 h 465"/>
                <a:gd name="T64" fmla="*/ 118 w 1057"/>
                <a:gd name="T65" fmla="*/ 273 h 465"/>
                <a:gd name="T66" fmla="*/ 163 w 1057"/>
                <a:gd name="T67" fmla="*/ 151 h 465"/>
                <a:gd name="T68" fmla="*/ 219 w 1057"/>
                <a:gd name="T69" fmla="*/ 151 h 465"/>
                <a:gd name="T70" fmla="*/ 203 w 1057"/>
                <a:gd name="T71" fmla="*/ 105 h 465"/>
                <a:gd name="T72" fmla="*/ 275 w 1057"/>
                <a:gd name="T73" fmla="*/ 62 h 465"/>
                <a:gd name="T74" fmla="*/ 281 w 1057"/>
                <a:gd name="T75" fmla="*/ 15 h 465"/>
                <a:gd name="T76" fmla="*/ 281 w 1057"/>
                <a:gd name="T77" fmla="*/ 15 h 465"/>
                <a:gd name="T78" fmla="*/ 396 w 1057"/>
                <a:gd name="T79" fmla="*/ 25 h 465"/>
                <a:gd name="T80" fmla="*/ 408 w 1057"/>
                <a:gd name="T81" fmla="*/ 70 h 465"/>
                <a:gd name="T82" fmla="*/ 562 w 1057"/>
                <a:gd name="T83" fmla="*/ 75 h 465"/>
                <a:gd name="T84" fmla="*/ 645 w 1057"/>
                <a:gd name="T85" fmla="*/ 32 h 465"/>
                <a:gd name="T86" fmla="*/ 656 w 1057"/>
                <a:gd name="T87" fmla="*/ 66 h 465"/>
                <a:gd name="T88" fmla="*/ 734 w 1057"/>
                <a:gd name="T89" fmla="*/ 13 h 465"/>
                <a:gd name="T90" fmla="*/ 754 w 1057"/>
                <a:gd name="T91" fmla="*/ 49 h 465"/>
                <a:gd name="T92" fmla="*/ 888 w 1057"/>
                <a:gd name="T93" fmla="*/ 20 h 465"/>
                <a:gd name="T94" fmla="*/ 431 w 1057"/>
                <a:gd name="T95" fmla="*/ 189 h 465"/>
                <a:gd name="T96" fmla="*/ 431 w 1057"/>
                <a:gd name="T97" fmla="*/ 189 h 465"/>
                <a:gd name="T98" fmla="*/ 343 w 1057"/>
                <a:gd name="T99" fmla="*/ 202 h 465"/>
                <a:gd name="T100" fmla="*/ 286 w 1057"/>
                <a:gd name="T101" fmla="*/ 299 h 465"/>
                <a:gd name="T102" fmla="*/ 399 w 1057"/>
                <a:gd name="T103" fmla="*/ 367 h 465"/>
                <a:gd name="T104" fmla="*/ 486 w 1057"/>
                <a:gd name="T105" fmla="*/ 332 h 465"/>
                <a:gd name="T106" fmla="*/ 437 w 1057"/>
                <a:gd name="T107" fmla="*/ 197 h 465"/>
                <a:gd name="T108" fmla="*/ 431 w 1057"/>
                <a:gd name="T109" fmla="*/ 189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7" h="465">
                  <a:moveTo>
                    <a:pt x="888" y="20"/>
                  </a:moveTo>
                  <a:lnTo>
                    <a:pt x="951" y="45"/>
                  </a:lnTo>
                  <a:lnTo>
                    <a:pt x="1001" y="0"/>
                  </a:lnTo>
                  <a:lnTo>
                    <a:pt x="1034" y="33"/>
                  </a:lnTo>
                  <a:lnTo>
                    <a:pt x="1000" y="38"/>
                  </a:lnTo>
                  <a:lnTo>
                    <a:pt x="939" y="139"/>
                  </a:lnTo>
                  <a:lnTo>
                    <a:pt x="979" y="182"/>
                  </a:lnTo>
                  <a:lnTo>
                    <a:pt x="1057" y="188"/>
                  </a:lnTo>
                  <a:lnTo>
                    <a:pt x="986" y="439"/>
                  </a:lnTo>
                  <a:lnTo>
                    <a:pt x="986" y="439"/>
                  </a:lnTo>
                  <a:lnTo>
                    <a:pt x="920" y="386"/>
                  </a:lnTo>
                  <a:lnTo>
                    <a:pt x="920" y="386"/>
                  </a:lnTo>
                  <a:lnTo>
                    <a:pt x="890" y="360"/>
                  </a:lnTo>
                  <a:lnTo>
                    <a:pt x="844" y="395"/>
                  </a:lnTo>
                  <a:lnTo>
                    <a:pt x="709" y="314"/>
                  </a:lnTo>
                  <a:lnTo>
                    <a:pt x="612" y="323"/>
                  </a:lnTo>
                  <a:lnTo>
                    <a:pt x="605" y="396"/>
                  </a:lnTo>
                  <a:lnTo>
                    <a:pt x="574" y="368"/>
                  </a:lnTo>
                  <a:lnTo>
                    <a:pt x="516" y="414"/>
                  </a:lnTo>
                  <a:lnTo>
                    <a:pt x="489" y="379"/>
                  </a:lnTo>
                  <a:lnTo>
                    <a:pt x="391" y="430"/>
                  </a:lnTo>
                  <a:lnTo>
                    <a:pt x="359" y="407"/>
                  </a:lnTo>
                  <a:lnTo>
                    <a:pt x="287" y="465"/>
                  </a:lnTo>
                  <a:lnTo>
                    <a:pt x="211" y="412"/>
                  </a:lnTo>
                  <a:lnTo>
                    <a:pt x="166" y="443"/>
                  </a:lnTo>
                  <a:lnTo>
                    <a:pt x="166" y="443"/>
                  </a:lnTo>
                  <a:lnTo>
                    <a:pt x="13" y="464"/>
                  </a:lnTo>
                  <a:lnTo>
                    <a:pt x="0" y="410"/>
                  </a:lnTo>
                  <a:lnTo>
                    <a:pt x="0" y="410"/>
                  </a:lnTo>
                  <a:lnTo>
                    <a:pt x="45" y="410"/>
                  </a:lnTo>
                  <a:lnTo>
                    <a:pt x="43" y="354"/>
                  </a:lnTo>
                  <a:lnTo>
                    <a:pt x="136" y="335"/>
                  </a:lnTo>
                  <a:lnTo>
                    <a:pt x="118" y="273"/>
                  </a:lnTo>
                  <a:lnTo>
                    <a:pt x="163" y="151"/>
                  </a:lnTo>
                  <a:lnTo>
                    <a:pt x="219" y="151"/>
                  </a:lnTo>
                  <a:lnTo>
                    <a:pt x="203" y="105"/>
                  </a:lnTo>
                  <a:lnTo>
                    <a:pt x="275" y="62"/>
                  </a:lnTo>
                  <a:lnTo>
                    <a:pt x="281" y="15"/>
                  </a:lnTo>
                  <a:lnTo>
                    <a:pt x="281" y="15"/>
                  </a:lnTo>
                  <a:lnTo>
                    <a:pt x="396" y="25"/>
                  </a:lnTo>
                  <a:lnTo>
                    <a:pt x="408" y="70"/>
                  </a:lnTo>
                  <a:lnTo>
                    <a:pt x="562" y="75"/>
                  </a:lnTo>
                  <a:lnTo>
                    <a:pt x="645" y="32"/>
                  </a:lnTo>
                  <a:lnTo>
                    <a:pt x="656" y="66"/>
                  </a:lnTo>
                  <a:lnTo>
                    <a:pt x="734" y="13"/>
                  </a:lnTo>
                  <a:lnTo>
                    <a:pt x="754" y="49"/>
                  </a:lnTo>
                  <a:lnTo>
                    <a:pt x="888" y="20"/>
                  </a:lnTo>
                  <a:close/>
                  <a:moveTo>
                    <a:pt x="431" y="189"/>
                  </a:moveTo>
                  <a:lnTo>
                    <a:pt x="431" y="189"/>
                  </a:lnTo>
                  <a:lnTo>
                    <a:pt x="343" y="202"/>
                  </a:lnTo>
                  <a:lnTo>
                    <a:pt x="286" y="299"/>
                  </a:lnTo>
                  <a:lnTo>
                    <a:pt x="399" y="367"/>
                  </a:lnTo>
                  <a:lnTo>
                    <a:pt x="486" y="332"/>
                  </a:lnTo>
                  <a:lnTo>
                    <a:pt x="437" y="197"/>
                  </a:lnTo>
                  <a:lnTo>
                    <a:pt x="431" y="189"/>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0" name="Freeform 7">
              <a:extLst>
                <a:ext uri="{FF2B5EF4-FFF2-40B4-BE49-F238E27FC236}">
                  <a16:creationId xmlns:a16="http://schemas.microsoft.com/office/drawing/2014/main" id="{A8C18CE9-8AD8-414E-BC00-D543A942C2D9}"/>
                </a:ext>
              </a:extLst>
            </p:cNvPr>
            <p:cNvSpPr>
              <a:spLocks/>
            </p:cNvSpPr>
            <p:nvPr/>
          </p:nvSpPr>
          <p:spPr bwMode="auto">
            <a:xfrm>
              <a:off x="2746376" y="3700463"/>
              <a:ext cx="317500" cy="282575"/>
            </a:xfrm>
            <a:custGeom>
              <a:avLst/>
              <a:gdLst>
                <a:gd name="T0" fmla="*/ 148 w 200"/>
                <a:gd name="T1" fmla="*/ 6 h 178"/>
                <a:gd name="T2" fmla="*/ 151 w 200"/>
                <a:gd name="T3" fmla="*/ 8 h 178"/>
                <a:gd name="T4" fmla="*/ 151 w 200"/>
                <a:gd name="T5" fmla="*/ 8 h 178"/>
                <a:gd name="T6" fmla="*/ 200 w 200"/>
                <a:gd name="T7" fmla="*/ 143 h 178"/>
                <a:gd name="T8" fmla="*/ 113 w 200"/>
                <a:gd name="T9" fmla="*/ 178 h 178"/>
                <a:gd name="T10" fmla="*/ 0 w 200"/>
                <a:gd name="T11" fmla="*/ 109 h 178"/>
                <a:gd name="T12" fmla="*/ 43 w 200"/>
                <a:gd name="T13" fmla="*/ 26 h 178"/>
                <a:gd name="T14" fmla="*/ 109 w 200"/>
                <a:gd name="T15" fmla="*/ 6 h 178"/>
                <a:gd name="T16" fmla="*/ 109 w 200"/>
                <a:gd name="T17" fmla="*/ 6 h 178"/>
                <a:gd name="T18" fmla="*/ 109 w 200"/>
                <a:gd name="T19" fmla="*/ 6 h 178"/>
                <a:gd name="T20" fmla="*/ 109 w 200"/>
                <a:gd name="T21" fmla="*/ 6 h 178"/>
                <a:gd name="T22" fmla="*/ 145 w 200"/>
                <a:gd name="T23" fmla="*/ 0 h 178"/>
                <a:gd name="T24" fmla="*/ 145 w 200"/>
                <a:gd name="T25" fmla="*/ 0 h 178"/>
                <a:gd name="T26" fmla="*/ 148 w 200"/>
                <a:gd name="T27" fmla="*/ 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178">
                  <a:moveTo>
                    <a:pt x="148" y="6"/>
                  </a:moveTo>
                  <a:lnTo>
                    <a:pt x="151" y="8"/>
                  </a:lnTo>
                  <a:lnTo>
                    <a:pt x="151" y="8"/>
                  </a:lnTo>
                  <a:lnTo>
                    <a:pt x="200" y="143"/>
                  </a:lnTo>
                  <a:lnTo>
                    <a:pt x="113" y="178"/>
                  </a:lnTo>
                  <a:lnTo>
                    <a:pt x="0" y="109"/>
                  </a:lnTo>
                  <a:lnTo>
                    <a:pt x="43" y="26"/>
                  </a:lnTo>
                  <a:lnTo>
                    <a:pt x="109" y="6"/>
                  </a:lnTo>
                  <a:lnTo>
                    <a:pt x="109" y="6"/>
                  </a:lnTo>
                  <a:lnTo>
                    <a:pt x="109" y="6"/>
                  </a:lnTo>
                  <a:lnTo>
                    <a:pt x="109" y="6"/>
                  </a:lnTo>
                  <a:lnTo>
                    <a:pt x="145" y="0"/>
                  </a:lnTo>
                  <a:lnTo>
                    <a:pt x="145" y="0"/>
                  </a:lnTo>
                  <a:lnTo>
                    <a:pt x="148" y="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1" name="Freeform 8">
              <a:extLst>
                <a:ext uri="{FF2B5EF4-FFF2-40B4-BE49-F238E27FC236}">
                  <a16:creationId xmlns:a16="http://schemas.microsoft.com/office/drawing/2014/main" id="{546D9C8D-96B7-4AE1-8667-B6D66561EA5D}"/>
                </a:ext>
              </a:extLst>
            </p:cNvPr>
            <p:cNvSpPr>
              <a:spLocks/>
            </p:cNvSpPr>
            <p:nvPr/>
          </p:nvSpPr>
          <p:spPr bwMode="auto">
            <a:xfrm>
              <a:off x="3705226" y="3886200"/>
              <a:ext cx="1854200" cy="1384300"/>
            </a:xfrm>
            <a:custGeom>
              <a:avLst/>
              <a:gdLst>
                <a:gd name="T0" fmla="*/ 582 w 1168"/>
                <a:gd name="T1" fmla="*/ 0 h 872"/>
                <a:gd name="T2" fmla="*/ 573 w 1168"/>
                <a:gd name="T3" fmla="*/ 69 h 872"/>
                <a:gd name="T4" fmla="*/ 573 w 1168"/>
                <a:gd name="T5" fmla="*/ 69 h 872"/>
                <a:gd name="T6" fmla="*/ 738 w 1168"/>
                <a:gd name="T7" fmla="*/ 132 h 872"/>
                <a:gd name="T8" fmla="*/ 746 w 1168"/>
                <a:gd name="T9" fmla="*/ 72 h 872"/>
                <a:gd name="T10" fmla="*/ 746 w 1168"/>
                <a:gd name="T11" fmla="*/ 72 h 872"/>
                <a:gd name="T12" fmla="*/ 851 w 1168"/>
                <a:gd name="T13" fmla="*/ 73 h 872"/>
                <a:gd name="T14" fmla="*/ 867 w 1168"/>
                <a:gd name="T15" fmla="*/ 121 h 872"/>
                <a:gd name="T16" fmla="*/ 930 w 1168"/>
                <a:gd name="T17" fmla="*/ 116 h 872"/>
                <a:gd name="T18" fmla="*/ 979 w 1168"/>
                <a:gd name="T19" fmla="*/ 239 h 872"/>
                <a:gd name="T20" fmla="*/ 1054 w 1168"/>
                <a:gd name="T21" fmla="*/ 239 h 872"/>
                <a:gd name="T22" fmla="*/ 980 w 1168"/>
                <a:gd name="T23" fmla="*/ 347 h 872"/>
                <a:gd name="T24" fmla="*/ 1019 w 1168"/>
                <a:gd name="T25" fmla="*/ 407 h 872"/>
                <a:gd name="T26" fmla="*/ 1122 w 1168"/>
                <a:gd name="T27" fmla="*/ 415 h 872"/>
                <a:gd name="T28" fmla="*/ 1142 w 1168"/>
                <a:gd name="T29" fmla="*/ 483 h 872"/>
                <a:gd name="T30" fmla="*/ 1113 w 1168"/>
                <a:gd name="T31" fmla="*/ 555 h 872"/>
                <a:gd name="T32" fmla="*/ 1168 w 1168"/>
                <a:gd name="T33" fmla="*/ 612 h 872"/>
                <a:gd name="T34" fmla="*/ 1130 w 1168"/>
                <a:gd name="T35" fmla="*/ 651 h 872"/>
                <a:gd name="T36" fmla="*/ 1085 w 1168"/>
                <a:gd name="T37" fmla="*/ 633 h 872"/>
                <a:gd name="T38" fmla="*/ 1063 w 1168"/>
                <a:gd name="T39" fmla="*/ 698 h 872"/>
                <a:gd name="T40" fmla="*/ 978 w 1168"/>
                <a:gd name="T41" fmla="*/ 739 h 872"/>
                <a:gd name="T42" fmla="*/ 990 w 1168"/>
                <a:gd name="T43" fmla="*/ 805 h 872"/>
                <a:gd name="T44" fmla="*/ 953 w 1168"/>
                <a:gd name="T45" fmla="*/ 815 h 872"/>
                <a:gd name="T46" fmla="*/ 948 w 1168"/>
                <a:gd name="T47" fmla="*/ 872 h 872"/>
                <a:gd name="T48" fmla="*/ 926 w 1168"/>
                <a:gd name="T49" fmla="*/ 827 h 872"/>
                <a:gd name="T50" fmla="*/ 884 w 1168"/>
                <a:gd name="T51" fmla="*/ 843 h 872"/>
                <a:gd name="T52" fmla="*/ 854 w 1168"/>
                <a:gd name="T53" fmla="*/ 804 h 872"/>
                <a:gd name="T54" fmla="*/ 854 w 1168"/>
                <a:gd name="T55" fmla="*/ 804 h 872"/>
                <a:gd name="T56" fmla="*/ 817 w 1168"/>
                <a:gd name="T57" fmla="*/ 617 h 872"/>
                <a:gd name="T58" fmla="*/ 721 w 1168"/>
                <a:gd name="T59" fmla="*/ 596 h 872"/>
                <a:gd name="T60" fmla="*/ 708 w 1168"/>
                <a:gd name="T61" fmla="*/ 681 h 872"/>
                <a:gd name="T62" fmla="*/ 736 w 1168"/>
                <a:gd name="T63" fmla="*/ 682 h 872"/>
                <a:gd name="T64" fmla="*/ 677 w 1168"/>
                <a:gd name="T65" fmla="*/ 715 h 872"/>
                <a:gd name="T66" fmla="*/ 607 w 1168"/>
                <a:gd name="T67" fmla="*/ 706 h 872"/>
                <a:gd name="T68" fmla="*/ 606 w 1168"/>
                <a:gd name="T69" fmla="*/ 583 h 872"/>
                <a:gd name="T70" fmla="*/ 455 w 1168"/>
                <a:gd name="T71" fmla="*/ 539 h 872"/>
                <a:gd name="T72" fmla="*/ 434 w 1168"/>
                <a:gd name="T73" fmla="*/ 498 h 872"/>
                <a:gd name="T74" fmla="*/ 398 w 1168"/>
                <a:gd name="T75" fmla="*/ 521 h 872"/>
                <a:gd name="T76" fmla="*/ 359 w 1168"/>
                <a:gd name="T77" fmla="*/ 492 h 872"/>
                <a:gd name="T78" fmla="*/ 337 w 1168"/>
                <a:gd name="T79" fmla="*/ 557 h 872"/>
                <a:gd name="T80" fmla="*/ 337 w 1168"/>
                <a:gd name="T81" fmla="*/ 557 h 872"/>
                <a:gd name="T82" fmla="*/ 259 w 1168"/>
                <a:gd name="T83" fmla="*/ 575 h 872"/>
                <a:gd name="T84" fmla="*/ 207 w 1168"/>
                <a:gd name="T85" fmla="*/ 526 h 872"/>
                <a:gd name="T86" fmla="*/ 177 w 1168"/>
                <a:gd name="T87" fmla="*/ 428 h 872"/>
                <a:gd name="T88" fmla="*/ 148 w 1168"/>
                <a:gd name="T89" fmla="*/ 441 h 872"/>
                <a:gd name="T90" fmla="*/ 131 w 1168"/>
                <a:gd name="T91" fmla="*/ 386 h 872"/>
                <a:gd name="T92" fmla="*/ 43 w 1168"/>
                <a:gd name="T93" fmla="*/ 359 h 872"/>
                <a:gd name="T94" fmla="*/ 0 w 1168"/>
                <a:gd name="T95" fmla="*/ 219 h 872"/>
                <a:gd name="T96" fmla="*/ 0 w 1168"/>
                <a:gd name="T97" fmla="*/ 219 h 872"/>
                <a:gd name="T98" fmla="*/ 30 w 1168"/>
                <a:gd name="T99" fmla="*/ 80 h 872"/>
                <a:gd name="T100" fmla="*/ 30 w 1168"/>
                <a:gd name="T101" fmla="*/ 80 h 872"/>
                <a:gd name="T102" fmla="*/ 96 w 1168"/>
                <a:gd name="T103" fmla="*/ 133 h 872"/>
                <a:gd name="T104" fmla="*/ 96 w 1168"/>
                <a:gd name="T105" fmla="*/ 133 h 872"/>
                <a:gd name="T106" fmla="*/ 150 w 1168"/>
                <a:gd name="T107" fmla="*/ 150 h 872"/>
                <a:gd name="T108" fmla="*/ 157 w 1168"/>
                <a:gd name="T109" fmla="*/ 114 h 872"/>
                <a:gd name="T110" fmla="*/ 264 w 1168"/>
                <a:gd name="T111" fmla="*/ 123 h 872"/>
                <a:gd name="T112" fmla="*/ 332 w 1168"/>
                <a:gd name="T113" fmla="*/ 83 h 872"/>
                <a:gd name="T114" fmla="*/ 357 w 1168"/>
                <a:gd name="T115" fmla="*/ 120 h 872"/>
                <a:gd name="T116" fmla="*/ 405 w 1168"/>
                <a:gd name="T117" fmla="*/ 114 h 872"/>
                <a:gd name="T118" fmla="*/ 578 w 1168"/>
                <a:gd name="T119" fmla="*/ 0 h 872"/>
                <a:gd name="T120" fmla="*/ 578 w 1168"/>
                <a:gd name="T121" fmla="*/ 0 h 872"/>
                <a:gd name="T122" fmla="*/ 582 w 1168"/>
                <a:gd name="T123" fmla="*/ 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8" h="872">
                  <a:moveTo>
                    <a:pt x="582" y="0"/>
                  </a:moveTo>
                  <a:lnTo>
                    <a:pt x="573" y="69"/>
                  </a:lnTo>
                  <a:lnTo>
                    <a:pt x="573" y="69"/>
                  </a:lnTo>
                  <a:lnTo>
                    <a:pt x="738" y="132"/>
                  </a:lnTo>
                  <a:lnTo>
                    <a:pt x="746" y="72"/>
                  </a:lnTo>
                  <a:lnTo>
                    <a:pt x="746" y="72"/>
                  </a:lnTo>
                  <a:lnTo>
                    <a:pt x="851" y="73"/>
                  </a:lnTo>
                  <a:lnTo>
                    <a:pt x="867" y="121"/>
                  </a:lnTo>
                  <a:lnTo>
                    <a:pt x="930" y="116"/>
                  </a:lnTo>
                  <a:lnTo>
                    <a:pt x="979" y="239"/>
                  </a:lnTo>
                  <a:lnTo>
                    <a:pt x="1054" y="239"/>
                  </a:lnTo>
                  <a:lnTo>
                    <a:pt x="980" y="347"/>
                  </a:lnTo>
                  <a:lnTo>
                    <a:pt x="1019" y="407"/>
                  </a:lnTo>
                  <a:lnTo>
                    <a:pt x="1122" y="415"/>
                  </a:lnTo>
                  <a:lnTo>
                    <a:pt x="1142" y="483"/>
                  </a:lnTo>
                  <a:lnTo>
                    <a:pt x="1113" y="555"/>
                  </a:lnTo>
                  <a:lnTo>
                    <a:pt x="1168" y="612"/>
                  </a:lnTo>
                  <a:lnTo>
                    <a:pt x="1130" y="651"/>
                  </a:lnTo>
                  <a:lnTo>
                    <a:pt x="1085" y="633"/>
                  </a:lnTo>
                  <a:lnTo>
                    <a:pt x="1063" y="698"/>
                  </a:lnTo>
                  <a:lnTo>
                    <a:pt x="978" y="739"/>
                  </a:lnTo>
                  <a:lnTo>
                    <a:pt x="990" y="805"/>
                  </a:lnTo>
                  <a:lnTo>
                    <a:pt x="953" y="815"/>
                  </a:lnTo>
                  <a:lnTo>
                    <a:pt x="948" y="872"/>
                  </a:lnTo>
                  <a:lnTo>
                    <a:pt x="926" y="827"/>
                  </a:lnTo>
                  <a:lnTo>
                    <a:pt x="884" y="843"/>
                  </a:lnTo>
                  <a:lnTo>
                    <a:pt x="854" y="804"/>
                  </a:lnTo>
                  <a:lnTo>
                    <a:pt x="854" y="804"/>
                  </a:lnTo>
                  <a:lnTo>
                    <a:pt x="817" y="617"/>
                  </a:lnTo>
                  <a:lnTo>
                    <a:pt x="721" y="596"/>
                  </a:lnTo>
                  <a:lnTo>
                    <a:pt x="708" y="681"/>
                  </a:lnTo>
                  <a:lnTo>
                    <a:pt x="736" y="682"/>
                  </a:lnTo>
                  <a:lnTo>
                    <a:pt x="677" y="715"/>
                  </a:lnTo>
                  <a:lnTo>
                    <a:pt x="607" y="706"/>
                  </a:lnTo>
                  <a:lnTo>
                    <a:pt x="606" y="583"/>
                  </a:lnTo>
                  <a:lnTo>
                    <a:pt x="455" y="539"/>
                  </a:lnTo>
                  <a:lnTo>
                    <a:pt x="434" y="498"/>
                  </a:lnTo>
                  <a:lnTo>
                    <a:pt x="398" y="521"/>
                  </a:lnTo>
                  <a:lnTo>
                    <a:pt x="359" y="492"/>
                  </a:lnTo>
                  <a:lnTo>
                    <a:pt x="337" y="557"/>
                  </a:lnTo>
                  <a:lnTo>
                    <a:pt x="337" y="557"/>
                  </a:lnTo>
                  <a:lnTo>
                    <a:pt x="259" y="575"/>
                  </a:lnTo>
                  <a:lnTo>
                    <a:pt x="207" y="526"/>
                  </a:lnTo>
                  <a:lnTo>
                    <a:pt x="177" y="428"/>
                  </a:lnTo>
                  <a:lnTo>
                    <a:pt x="148" y="441"/>
                  </a:lnTo>
                  <a:lnTo>
                    <a:pt x="131" y="386"/>
                  </a:lnTo>
                  <a:lnTo>
                    <a:pt x="43" y="359"/>
                  </a:lnTo>
                  <a:lnTo>
                    <a:pt x="0" y="219"/>
                  </a:lnTo>
                  <a:lnTo>
                    <a:pt x="0" y="219"/>
                  </a:lnTo>
                  <a:lnTo>
                    <a:pt x="30" y="80"/>
                  </a:lnTo>
                  <a:lnTo>
                    <a:pt x="30" y="80"/>
                  </a:lnTo>
                  <a:lnTo>
                    <a:pt x="96" y="133"/>
                  </a:lnTo>
                  <a:lnTo>
                    <a:pt x="96" y="133"/>
                  </a:lnTo>
                  <a:lnTo>
                    <a:pt x="150" y="150"/>
                  </a:lnTo>
                  <a:lnTo>
                    <a:pt x="157" y="114"/>
                  </a:lnTo>
                  <a:lnTo>
                    <a:pt x="264" y="123"/>
                  </a:lnTo>
                  <a:lnTo>
                    <a:pt x="332" y="83"/>
                  </a:lnTo>
                  <a:lnTo>
                    <a:pt x="357" y="120"/>
                  </a:lnTo>
                  <a:lnTo>
                    <a:pt x="405" y="114"/>
                  </a:lnTo>
                  <a:lnTo>
                    <a:pt x="578" y="0"/>
                  </a:lnTo>
                  <a:lnTo>
                    <a:pt x="578" y="0"/>
                  </a:lnTo>
                  <a:lnTo>
                    <a:pt x="582"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2" name="Freeform 9">
              <a:extLst>
                <a:ext uri="{FF2B5EF4-FFF2-40B4-BE49-F238E27FC236}">
                  <a16:creationId xmlns:a16="http://schemas.microsoft.com/office/drawing/2014/main" id="{A6F639B7-C9F5-4ADA-8418-D0198EC0030B}"/>
                </a:ext>
              </a:extLst>
            </p:cNvPr>
            <p:cNvSpPr>
              <a:spLocks/>
            </p:cNvSpPr>
            <p:nvPr/>
          </p:nvSpPr>
          <p:spPr bwMode="auto">
            <a:xfrm>
              <a:off x="2557463" y="3898900"/>
              <a:ext cx="1195388" cy="566737"/>
            </a:xfrm>
            <a:custGeom>
              <a:avLst/>
              <a:gdLst>
                <a:gd name="T0" fmla="*/ 0 w 753"/>
                <a:gd name="T1" fmla="*/ 128 h 357"/>
                <a:gd name="T2" fmla="*/ 44 w 753"/>
                <a:gd name="T3" fmla="*/ 98 h 357"/>
                <a:gd name="T4" fmla="*/ 120 w 753"/>
                <a:gd name="T5" fmla="*/ 151 h 357"/>
                <a:gd name="T6" fmla="*/ 192 w 753"/>
                <a:gd name="T7" fmla="*/ 92 h 357"/>
                <a:gd name="T8" fmla="*/ 224 w 753"/>
                <a:gd name="T9" fmla="*/ 116 h 357"/>
                <a:gd name="T10" fmla="*/ 322 w 753"/>
                <a:gd name="T11" fmla="*/ 65 h 357"/>
                <a:gd name="T12" fmla="*/ 349 w 753"/>
                <a:gd name="T13" fmla="*/ 100 h 357"/>
                <a:gd name="T14" fmla="*/ 407 w 753"/>
                <a:gd name="T15" fmla="*/ 54 h 357"/>
                <a:gd name="T16" fmla="*/ 438 w 753"/>
                <a:gd name="T17" fmla="*/ 82 h 357"/>
                <a:gd name="T18" fmla="*/ 445 w 753"/>
                <a:gd name="T19" fmla="*/ 9 h 357"/>
                <a:gd name="T20" fmla="*/ 542 w 753"/>
                <a:gd name="T21" fmla="*/ 0 h 357"/>
                <a:gd name="T22" fmla="*/ 677 w 753"/>
                <a:gd name="T23" fmla="*/ 81 h 357"/>
                <a:gd name="T24" fmla="*/ 723 w 753"/>
                <a:gd name="T25" fmla="*/ 46 h 357"/>
                <a:gd name="T26" fmla="*/ 753 w 753"/>
                <a:gd name="T27" fmla="*/ 72 h 357"/>
                <a:gd name="T28" fmla="*/ 753 w 753"/>
                <a:gd name="T29" fmla="*/ 72 h 357"/>
                <a:gd name="T30" fmla="*/ 723 w 753"/>
                <a:gd name="T31" fmla="*/ 211 h 357"/>
                <a:gd name="T32" fmla="*/ 723 w 753"/>
                <a:gd name="T33" fmla="*/ 211 h 357"/>
                <a:gd name="T34" fmla="*/ 566 w 753"/>
                <a:gd name="T35" fmla="*/ 278 h 357"/>
                <a:gd name="T36" fmla="*/ 462 w 753"/>
                <a:gd name="T37" fmla="*/ 258 h 357"/>
                <a:gd name="T38" fmla="*/ 465 w 753"/>
                <a:gd name="T39" fmla="*/ 309 h 357"/>
                <a:gd name="T40" fmla="*/ 410 w 753"/>
                <a:gd name="T41" fmla="*/ 306 h 357"/>
                <a:gd name="T42" fmla="*/ 391 w 753"/>
                <a:gd name="T43" fmla="*/ 341 h 357"/>
                <a:gd name="T44" fmla="*/ 391 w 753"/>
                <a:gd name="T45" fmla="*/ 341 h 357"/>
                <a:gd name="T46" fmla="*/ 300 w 753"/>
                <a:gd name="T47" fmla="*/ 357 h 357"/>
                <a:gd name="T48" fmla="*/ 302 w 753"/>
                <a:gd name="T49" fmla="*/ 318 h 357"/>
                <a:gd name="T50" fmla="*/ 256 w 753"/>
                <a:gd name="T51" fmla="*/ 310 h 357"/>
                <a:gd name="T52" fmla="*/ 190 w 753"/>
                <a:gd name="T53" fmla="*/ 338 h 357"/>
                <a:gd name="T54" fmla="*/ 66 w 753"/>
                <a:gd name="T55" fmla="*/ 186 h 357"/>
                <a:gd name="T56" fmla="*/ 4 w 753"/>
                <a:gd name="T57" fmla="*/ 224 h 357"/>
                <a:gd name="T58" fmla="*/ 0 w 753"/>
                <a:gd name="T59" fmla="*/ 128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3" h="357">
                  <a:moveTo>
                    <a:pt x="0" y="128"/>
                  </a:moveTo>
                  <a:lnTo>
                    <a:pt x="44" y="98"/>
                  </a:lnTo>
                  <a:lnTo>
                    <a:pt x="120" y="151"/>
                  </a:lnTo>
                  <a:lnTo>
                    <a:pt x="192" y="92"/>
                  </a:lnTo>
                  <a:lnTo>
                    <a:pt x="224" y="116"/>
                  </a:lnTo>
                  <a:lnTo>
                    <a:pt x="322" y="65"/>
                  </a:lnTo>
                  <a:lnTo>
                    <a:pt x="349" y="100"/>
                  </a:lnTo>
                  <a:lnTo>
                    <a:pt x="407" y="54"/>
                  </a:lnTo>
                  <a:lnTo>
                    <a:pt x="438" y="82"/>
                  </a:lnTo>
                  <a:lnTo>
                    <a:pt x="445" y="9"/>
                  </a:lnTo>
                  <a:lnTo>
                    <a:pt x="542" y="0"/>
                  </a:lnTo>
                  <a:lnTo>
                    <a:pt x="677" y="81"/>
                  </a:lnTo>
                  <a:lnTo>
                    <a:pt x="723" y="46"/>
                  </a:lnTo>
                  <a:lnTo>
                    <a:pt x="753" y="72"/>
                  </a:lnTo>
                  <a:lnTo>
                    <a:pt x="753" y="72"/>
                  </a:lnTo>
                  <a:lnTo>
                    <a:pt x="723" y="211"/>
                  </a:lnTo>
                  <a:lnTo>
                    <a:pt x="723" y="211"/>
                  </a:lnTo>
                  <a:lnTo>
                    <a:pt x="566" y="278"/>
                  </a:lnTo>
                  <a:lnTo>
                    <a:pt x="462" y="258"/>
                  </a:lnTo>
                  <a:lnTo>
                    <a:pt x="465" y="309"/>
                  </a:lnTo>
                  <a:lnTo>
                    <a:pt x="410" y="306"/>
                  </a:lnTo>
                  <a:lnTo>
                    <a:pt x="391" y="341"/>
                  </a:lnTo>
                  <a:lnTo>
                    <a:pt x="391" y="341"/>
                  </a:lnTo>
                  <a:lnTo>
                    <a:pt x="300" y="357"/>
                  </a:lnTo>
                  <a:lnTo>
                    <a:pt x="302" y="318"/>
                  </a:lnTo>
                  <a:lnTo>
                    <a:pt x="256" y="310"/>
                  </a:lnTo>
                  <a:lnTo>
                    <a:pt x="190" y="338"/>
                  </a:lnTo>
                  <a:lnTo>
                    <a:pt x="66" y="186"/>
                  </a:lnTo>
                  <a:lnTo>
                    <a:pt x="4" y="224"/>
                  </a:lnTo>
                  <a:lnTo>
                    <a:pt x="0" y="128"/>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3" name="Freeform 10">
              <a:extLst>
                <a:ext uri="{FF2B5EF4-FFF2-40B4-BE49-F238E27FC236}">
                  <a16:creationId xmlns:a16="http://schemas.microsoft.com/office/drawing/2014/main" id="{A91FB595-3511-4584-B90D-CF6C29E99D17}"/>
                </a:ext>
              </a:extLst>
            </p:cNvPr>
            <p:cNvSpPr>
              <a:spLocks noEditPoints="1"/>
            </p:cNvSpPr>
            <p:nvPr/>
          </p:nvSpPr>
          <p:spPr bwMode="auto">
            <a:xfrm>
              <a:off x="920751" y="3889375"/>
              <a:ext cx="2308225" cy="1760537"/>
            </a:xfrm>
            <a:custGeom>
              <a:avLst/>
              <a:gdLst>
                <a:gd name="T0" fmla="*/ 646 w 1454"/>
                <a:gd name="T1" fmla="*/ 117 h 1109"/>
                <a:gd name="T2" fmla="*/ 751 w 1454"/>
                <a:gd name="T3" fmla="*/ 39 h 1109"/>
                <a:gd name="T4" fmla="*/ 864 w 1454"/>
                <a:gd name="T5" fmla="*/ 101 h 1109"/>
                <a:gd name="T6" fmla="*/ 877 w 1454"/>
                <a:gd name="T7" fmla="*/ 155 h 1109"/>
                <a:gd name="T8" fmla="*/ 1031 w 1454"/>
                <a:gd name="T9" fmla="*/ 134 h 1109"/>
                <a:gd name="T10" fmla="*/ 1097 w 1454"/>
                <a:gd name="T11" fmla="*/ 192 h 1109"/>
                <a:gd name="T12" fmla="*/ 1287 w 1454"/>
                <a:gd name="T13" fmla="*/ 316 h 1109"/>
                <a:gd name="T14" fmla="*/ 1331 w 1454"/>
                <a:gd name="T15" fmla="*/ 363 h 1109"/>
                <a:gd name="T16" fmla="*/ 1422 w 1454"/>
                <a:gd name="T17" fmla="*/ 347 h 1109"/>
                <a:gd name="T18" fmla="*/ 1454 w 1454"/>
                <a:gd name="T19" fmla="*/ 497 h 1109"/>
                <a:gd name="T20" fmla="*/ 1279 w 1454"/>
                <a:gd name="T21" fmla="*/ 640 h 1109"/>
                <a:gd name="T22" fmla="*/ 1277 w 1454"/>
                <a:gd name="T23" fmla="*/ 741 h 1109"/>
                <a:gd name="T24" fmla="*/ 1303 w 1454"/>
                <a:gd name="T25" fmla="*/ 1109 h 1109"/>
                <a:gd name="T26" fmla="*/ 1066 w 1454"/>
                <a:gd name="T27" fmla="*/ 1061 h 1109"/>
                <a:gd name="T28" fmla="*/ 1138 w 1454"/>
                <a:gd name="T29" fmla="*/ 947 h 1109"/>
                <a:gd name="T30" fmla="*/ 1055 w 1454"/>
                <a:gd name="T31" fmla="*/ 866 h 1109"/>
                <a:gd name="T32" fmla="*/ 1082 w 1454"/>
                <a:gd name="T33" fmla="*/ 668 h 1109"/>
                <a:gd name="T34" fmla="*/ 969 w 1454"/>
                <a:gd name="T35" fmla="*/ 579 h 1109"/>
                <a:gd name="T36" fmla="*/ 742 w 1454"/>
                <a:gd name="T37" fmla="*/ 589 h 1109"/>
                <a:gd name="T38" fmla="*/ 669 w 1454"/>
                <a:gd name="T39" fmla="*/ 566 h 1109"/>
                <a:gd name="T40" fmla="*/ 627 w 1454"/>
                <a:gd name="T41" fmla="*/ 405 h 1109"/>
                <a:gd name="T42" fmla="*/ 554 w 1454"/>
                <a:gd name="T43" fmla="*/ 370 h 1109"/>
                <a:gd name="T44" fmla="*/ 436 w 1454"/>
                <a:gd name="T45" fmla="*/ 411 h 1109"/>
                <a:gd name="T46" fmla="*/ 325 w 1454"/>
                <a:gd name="T47" fmla="*/ 197 h 1109"/>
                <a:gd name="T48" fmla="*/ 274 w 1454"/>
                <a:gd name="T49" fmla="*/ 70 h 1109"/>
                <a:gd name="T50" fmla="*/ 380 w 1454"/>
                <a:gd name="T51" fmla="*/ 71 h 1109"/>
                <a:gd name="T52" fmla="*/ 506 w 1454"/>
                <a:gd name="T53" fmla="*/ 56 h 1109"/>
                <a:gd name="T54" fmla="*/ 0 w 1454"/>
                <a:gd name="T55" fmla="*/ 78 h 1109"/>
                <a:gd name="T56" fmla="*/ 77 w 1454"/>
                <a:gd name="T57" fmla="*/ 22 h 1109"/>
                <a:gd name="T58" fmla="*/ 145 w 1454"/>
                <a:gd name="T59" fmla="*/ 49 h 1109"/>
                <a:gd name="T60" fmla="*/ 80 w 1454"/>
                <a:gd name="T61" fmla="*/ 86 h 1109"/>
                <a:gd name="T62" fmla="*/ 16 w 1454"/>
                <a:gd name="T63" fmla="*/ 134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4" h="1109">
                  <a:moveTo>
                    <a:pt x="506" y="56"/>
                  </a:moveTo>
                  <a:lnTo>
                    <a:pt x="646" y="117"/>
                  </a:lnTo>
                  <a:lnTo>
                    <a:pt x="684" y="50"/>
                  </a:lnTo>
                  <a:lnTo>
                    <a:pt x="751" y="39"/>
                  </a:lnTo>
                  <a:lnTo>
                    <a:pt x="765" y="82"/>
                  </a:lnTo>
                  <a:lnTo>
                    <a:pt x="864" y="101"/>
                  </a:lnTo>
                  <a:lnTo>
                    <a:pt x="864" y="101"/>
                  </a:lnTo>
                  <a:lnTo>
                    <a:pt x="877" y="155"/>
                  </a:lnTo>
                  <a:lnTo>
                    <a:pt x="1031" y="134"/>
                  </a:lnTo>
                  <a:lnTo>
                    <a:pt x="1031" y="134"/>
                  </a:lnTo>
                  <a:lnTo>
                    <a:pt x="1035" y="230"/>
                  </a:lnTo>
                  <a:lnTo>
                    <a:pt x="1097" y="192"/>
                  </a:lnTo>
                  <a:lnTo>
                    <a:pt x="1221" y="344"/>
                  </a:lnTo>
                  <a:lnTo>
                    <a:pt x="1287" y="316"/>
                  </a:lnTo>
                  <a:lnTo>
                    <a:pt x="1333" y="324"/>
                  </a:lnTo>
                  <a:lnTo>
                    <a:pt x="1331" y="363"/>
                  </a:lnTo>
                  <a:lnTo>
                    <a:pt x="1422" y="347"/>
                  </a:lnTo>
                  <a:lnTo>
                    <a:pt x="1422" y="347"/>
                  </a:lnTo>
                  <a:lnTo>
                    <a:pt x="1417" y="475"/>
                  </a:lnTo>
                  <a:lnTo>
                    <a:pt x="1454" y="497"/>
                  </a:lnTo>
                  <a:lnTo>
                    <a:pt x="1434" y="620"/>
                  </a:lnTo>
                  <a:lnTo>
                    <a:pt x="1279" y="640"/>
                  </a:lnTo>
                  <a:lnTo>
                    <a:pt x="1185" y="711"/>
                  </a:lnTo>
                  <a:lnTo>
                    <a:pt x="1277" y="741"/>
                  </a:lnTo>
                  <a:lnTo>
                    <a:pt x="1246" y="822"/>
                  </a:lnTo>
                  <a:lnTo>
                    <a:pt x="1303" y="1109"/>
                  </a:lnTo>
                  <a:lnTo>
                    <a:pt x="1303" y="1109"/>
                  </a:lnTo>
                  <a:lnTo>
                    <a:pt x="1066" y="1061"/>
                  </a:lnTo>
                  <a:lnTo>
                    <a:pt x="1080" y="974"/>
                  </a:lnTo>
                  <a:lnTo>
                    <a:pt x="1138" y="947"/>
                  </a:lnTo>
                  <a:lnTo>
                    <a:pt x="1113" y="867"/>
                  </a:lnTo>
                  <a:lnTo>
                    <a:pt x="1055" y="866"/>
                  </a:lnTo>
                  <a:lnTo>
                    <a:pt x="1120" y="689"/>
                  </a:lnTo>
                  <a:lnTo>
                    <a:pt x="1082" y="668"/>
                  </a:lnTo>
                  <a:lnTo>
                    <a:pt x="1062" y="708"/>
                  </a:lnTo>
                  <a:lnTo>
                    <a:pt x="969" y="579"/>
                  </a:lnTo>
                  <a:lnTo>
                    <a:pt x="869" y="619"/>
                  </a:lnTo>
                  <a:lnTo>
                    <a:pt x="742" y="589"/>
                  </a:lnTo>
                  <a:lnTo>
                    <a:pt x="710" y="648"/>
                  </a:lnTo>
                  <a:lnTo>
                    <a:pt x="669" y="566"/>
                  </a:lnTo>
                  <a:lnTo>
                    <a:pt x="670" y="455"/>
                  </a:lnTo>
                  <a:lnTo>
                    <a:pt x="627" y="405"/>
                  </a:lnTo>
                  <a:lnTo>
                    <a:pt x="539" y="416"/>
                  </a:lnTo>
                  <a:lnTo>
                    <a:pt x="554" y="370"/>
                  </a:lnTo>
                  <a:lnTo>
                    <a:pt x="518" y="357"/>
                  </a:lnTo>
                  <a:lnTo>
                    <a:pt x="436" y="411"/>
                  </a:lnTo>
                  <a:lnTo>
                    <a:pt x="367" y="369"/>
                  </a:lnTo>
                  <a:lnTo>
                    <a:pt x="325" y="197"/>
                  </a:lnTo>
                  <a:lnTo>
                    <a:pt x="342" y="141"/>
                  </a:lnTo>
                  <a:lnTo>
                    <a:pt x="274" y="70"/>
                  </a:lnTo>
                  <a:lnTo>
                    <a:pt x="274" y="70"/>
                  </a:lnTo>
                  <a:lnTo>
                    <a:pt x="380" y="71"/>
                  </a:lnTo>
                  <a:lnTo>
                    <a:pt x="424" y="130"/>
                  </a:lnTo>
                  <a:lnTo>
                    <a:pt x="506" y="56"/>
                  </a:lnTo>
                  <a:close/>
                  <a:moveTo>
                    <a:pt x="16" y="134"/>
                  </a:moveTo>
                  <a:lnTo>
                    <a:pt x="0" y="78"/>
                  </a:lnTo>
                  <a:lnTo>
                    <a:pt x="97" y="48"/>
                  </a:lnTo>
                  <a:lnTo>
                    <a:pt x="77" y="22"/>
                  </a:lnTo>
                  <a:lnTo>
                    <a:pt x="130" y="0"/>
                  </a:lnTo>
                  <a:lnTo>
                    <a:pt x="145" y="49"/>
                  </a:lnTo>
                  <a:lnTo>
                    <a:pt x="145" y="49"/>
                  </a:lnTo>
                  <a:lnTo>
                    <a:pt x="80" y="86"/>
                  </a:lnTo>
                  <a:lnTo>
                    <a:pt x="55" y="152"/>
                  </a:lnTo>
                  <a:lnTo>
                    <a:pt x="16" y="134"/>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4" name="Freeform 11">
              <a:extLst>
                <a:ext uri="{FF2B5EF4-FFF2-40B4-BE49-F238E27FC236}">
                  <a16:creationId xmlns:a16="http://schemas.microsoft.com/office/drawing/2014/main" id="{11D3CD0B-4305-45DA-8396-89D5B0A4CD60}"/>
                </a:ext>
              </a:extLst>
            </p:cNvPr>
            <p:cNvSpPr>
              <a:spLocks noEditPoints="1"/>
            </p:cNvSpPr>
            <p:nvPr/>
          </p:nvSpPr>
          <p:spPr bwMode="auto">
            <a:xfrm>
              <a:off x="3702051" y="2882900"/>
              <a:ext cx="1187450" cy="1241425"/>
            </a:xfrm>
            <a:custGeom>
              <a:avLst/>
              <a:gdLst>
                <a:gd name="T0" fmla="*/ 658 w 748"/>
                <a:gd name="T1" fmla="*/ 688 h 782"/>
                <a:gd name="T2" fmla="*/ 748 w 748"/>
                <a:gd name="T3" fmla="*/ 704 h 782"/>
                <a:gd name="T4" fmla="*/ 748 w 748"/>
                <a:gd name="T5" fmla="*/ 704 h 782"/>
                <a:gd name="T6" fmla="*/ 740 w 748"/>
                <a:gd name="T7" fmla="*/ 764 h 782"/>
                <a:gd name="T8" fmla="*/ 575 w 748"/>
                <a:gd name="T9" fmla="*/ 701 h 782"/>
                <a:gd name="T10" fmla="*/ 575 w 748"/>
                <a:gd name="T11" fmla="*/ 701 h 782"/>
                <a:gd name="T12" fmla="*/ 658 w 748"/>
                <a:gd name="T13" fmla="*/ 688 h 782"/>
                <a:gd name="T14" fmla="*/ 455 w 748"/>
                <a:gd name="T15" fmla="*/ 30 h 782"/>
                <a:gd name="T16" fmla="*/ 476 w 748"/>
                <a:gd name="T17" fmla="*/ 102 h 782"/>
                <a:gd name="T18" fmla="*/ 716 w 748"/>
                <a:gd name="T19" fmla="*/ 203 h 782"/>
                <a:gd name="T20" fmla="*/ 606 w 748"/>
                <a:gd name="T21" fmla="*/ 439 h 782"/>
                <a:gd name="T22" fmla="*/ 636 w 748"/>
                <a:gd name="T23" fmla="*/ 455 h 782"/>
                <a:gd name="T24" fmla="*/ 544 w 748"/>
                <a:gd name="T25" fmla="*/ 556 h 782"/>
                <a:gd name="T26" fmla="*/ 580 w 748"/>
                <a:gd name="T27" fmla="*/ 632 h 782"/>
                <a:gd name="T28" fmla="*/ 580 w 748"/>
                <a:gd name="T29" fmla="*/ 632 h 782"/>
                <a:gd name="T30" fmla="*/ 407 w 748"/>
                <a:gd name="T31" fmla="*/ 746 h 782"/>
                <a:gd name="T32" fmla="*/ 359 w 748"/>
                <a:gd name="T33" fmla="*/ 752 h 782"/>
                <a:gd name="T34" fmla="*/ 334 w 748"/>
                <a:gd name="T35" fmla="*/ 715 h 782"/>
                <a:gd name="T36" fmla="*/ 266 w 748"/>
                <a:gd name="T37" fmla="*/ 755 h 782"/>
                <a:gd name="T38" fmla="*/ 159 w 748"/>
                <a:gd name="T39" fmla="*/ 746 h 782"/>
                <a:gd name="T40" fmla="*/ 152 w 748"/>
                <a:gd name="T41" fmla="*/ 782 h 782"/>
                <a:gd name="T42" fmla="*/ 98 w 748"/>
                <a:gd name="T43" fmla="*/ 765 h 782"/>
                <a:gd name="T44" fmla="*/ 98 w 748"/>
                <a:gd name="T45" fmla="*/ 765 h 782"/>
                <a:gd name="T46" fmla="*/ 169 w 748"/>
                <a:gd name="T47" fmla="*/ 514 h 782"/>
                <a:gd name="T48" fmla="*/ 91 w 748"/>
                <a:gd name="T49" fmla="*/ 508 h 782"/>
                <a:gd name="T50" fmla="*/ 51 w 748"/>
                <a:gd name="T51" fmla="*/ 465 h 782"/>
                <a:gd name="T52" fmla="*/ 112 w 748"/>
                <a:gd name="T53" fmla="*/ 364 h 782"/>
                <a:gd name="T54" fmla="*/ 146 w 748"/>
                <a:gd name="T55" fmla="*/ 359 h 782"/>
                <a:gd name="T56" fmla="*/ 113 w 748"/>
                <a:gd name="T57" fmla="*/ 326 h 782"/>
                <a:gd name="T58" fmla="*/ 63 w 748"/>
                <a:gd name="T59" fmla="*/ 371 h 782"/>
                <a:gd name="T60" fmla="*/ 0 w 748"/>
                <a:gd name="T61" fmla="*/ 346 h 782"/>
                <a:gd name="T62" fmla="*/ 0 w 748"/>
                <a:gd name="T63" fmla="*/ 346 h 782"/>
                <a:gd name="T64" fmla="*/ 26 w 748"/>
                <a:gd name="T65" fmla="*/ 293 h 782"/>
                <a:gd name="T66" fmla="*/ 231 w 748"/>
                <a:gd name="T67" fmla="*/ 196 h 782"/>
                <a:gd name="T68" fmla="*/ 191 w 748"/>
                <a:gd name="T69" fmla="*/ 105 h 782"/>
                <a:gd name="T70" fmla="*/ 211 w 748"/>
                <a:gd name="T71" fmla="*/ 53 h 782"/>
                <a:gd name="T72" fmla="*/ 211 w 748"/>
                <a:gd name="T73" fmla="*/ 53 h 782"/>
                <a:gd name="T74" fmla="*/ 358 w 748"/>
                <a:gd name="T75" fmla="*/ 51 h 782"/>
                <a:gd name="T76" fmla="*/ 414 w 748"/>
                <a:gd name="T77" fmla="*/ 0 h 782"/>
                <a:gd name="T78" fmla="*/ 455 w 748"/>
                <a:gd name="T79" fmla="*/ 3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8" h="782">
                  <a:moveTo>
                    <a:pt x="658" y="688"/>
                  </a:moveTo>
                  <a:lnTo>
                    <a:pt x="748" y="704"/>
                  </a:lnTo>
                  <a:lnTo>
                    <a:pt x="748" y="704"/>
                  </a:lnTo>
                  <a:lnTo>
                    <a:pt x="740" y="764"/>
                  </a:lnTo>
                  <a:lnTo>
                    <a:pt x="575" y="701"/>
                  </a:lnTo>
                  <a:lnTo>
                    <a:pt x="575" y="701"/>
                  </a:lnTo>
                  <a:lnTo>
                    <a:pt x="658" y="688"/>
                  </a:lnTo>
                  <a:close/>
                  <a:moveTo>
                    <a:pt x="455" y="30"/>
                  </a:moveTo>
                  <a:lnTo>
                    <a:pt x="476" y="102"/>
                  </a:lnTo>
                  <a:lnTo>
                    <a:pt x="716" y="203"/>
                  </a:lnTo>
                  <a:lnTo>
                    <a:pt x="606" y="439"/>
                  </a:lnTo>
                  <a:lnTo>
                    <a:pt x="636" y="455"/>
                  </a:lnTo>
                  <a:lnTo>
                    <a:pt x="544" y="556"/>
                  </a:lnTo>
                  <a:lnTo>
                    <a:pt x="580" y="632"/>
                  </a:lnTo>
                  <a:lnTo>
                    <a:pt x="580" y="632"/>
                  </a:lnTo>
                  <a:lnTo>
                    <a:pt x="407" y="746"/>
                  </a:lnTo>
                  <a:lnTo>
                    <a:pt x="359" y="752"/>
                  </a:lnTo>
                  <a:lnTo>
                    <a:pt x="334" y="715"/>
                  </a:lnTo>
                  <a:lnTo>
                    <a:pt x="266" y="755"/>
                  </a:lnTo>
                  <a:lnTo>
                    <a:pt x="159" y="746"/>
                  </a:lnTo>
                  <a:lnTo>
                    <a:pt x="152" y="782"/>
                  </a:lnTo>
                  <a:lnTo>
                    <a:pt x="98" y="765"/>
                  </a:lnTo>
                  <a:lnTo>
                    <a:pt x="98" y="765"/>
                  </a:lnTo>
                  <a:lnTo>
                    <a:pt x="169" y="514"/>
                  </a:lnTo>
                  <a:lnTo>
                    <a:pt x="91" y="508"/>
                  </a:lnTo>
                  <a:lnTo>
                    <a:pt x="51" y="465"/>
                  </a:lnTo>
                  <a:lnTo>
                    <a:pt x="112" y="364"/>
                  </a:lnTo>
                  <a:lnTo>
                    <a:pt x="146" y="359"/>
                  </a:lnTo>
                  <a:lnTo>
                    <a:pt x="113" y="326"/>
                  </a:lnTo>
                  <a:lnTo>
                    <a:pt x="63" y="371"/>
                  </a:lnTo>
                  <a:lnTo>
                    <a:pt x="0" y="346"/>
                  </a:lnTo>
                  <a:lnTo>
                    <a:pt x="0" y="346"/>
                  </a:lnTo>
                  <a:lnTo>
                    <a:pt x="26" y="293"/>
                  </a:lnTo>
                  <a:lnTo>
                    <a:pt x="231" y="196"/>
                  </a:lnTo>
                  <a:lnTo>
                    <a:pt x="191" y="105"/>
                  </a:lnTo>
                  <a:lnTo>
                    <a:pt x="211" y="53"/>
                  </a:lnTo>
                  <a:lnTo>
                    <a:pt x="211" y="53"/>
                  </a:lnTo>
                  <a:lnTo>
                    <a:pt x="358" y="51"/>
                  </a:lnTo>
                  <a:lnTo>
                    <a:pt x="414" y="0"/>
                  </a:lnTo>
                  <a:lnTo>
                    <a:pt x="455" y="3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5" name="Freeform 12">
              <a:extLst>
                <a:ext uri="{FF2B5EF4-FFF2-40B4-BE49-F238E27FC236}">
                  <a16:creationId xmlns:a16="http://schemas.microsoft.com/office/drawing/2014/main" id="{7A64D36F-B6C7-42ED-A2F8-D2FAEBD4A98D}"/>
                </a:ext>
              </a:extLst>
            </p:cNvPr>
            <p:cNvSpPr>
              <a:spLocks/>
            </p:cNvSpPr>
            <p:nvPr/>
          </p:nvSpPr>
          <p:spPr bwMode="auto">
            <a:xfrm>
              <a:off x="2801938" y="4233863"/>
              <a:ext cx="1439863" cy="1714500"/>
            </a:xfrm>
            <a:custGeom>
              <a:avLst/>
              <a:gdLst>
                <a:gd name="T0" fmla="*/ 237 w 907"/>
                <a:gd name="T1" fmla="*/ 130 h 1080"/>
                <a:gd name="T2" fmla="*/ 256 w 907"/>
                <a:gd name="T3" fmla="*/ 95 h 1080"/>
                <a:gd name="T4" fmla="*/ 311 w 907"/>
                <a:gd name="T5" fmla="*/ 98 h 1080"/>
                <a:gd name="T6" fmla="*/ 308 w 907"/>
                <a:gd name="T7" fmla="*/ 47 h 1080"/>
                <a:gd name="T8" fmla="*/ 412 w 907"/>
                <a:gd name="T9" fmla="*/ 67 h 1080"/>
                <a:gd name="T10" fmla="*/ 569 w 907"/>
                <a:gd name="T11" fmla="*/ 0 h 1080"/>
                <a:gd name="T12" fmla="*/ 569 w 907"/>
                <a:gd name="T13" fmla="*/ 0 h 1080"/>
                <a:gd name="T14" fmla="*/ 612 w 907"/>
                <a:gd name="T15" fmla="*/ 140 h 1080"/>
                <a:gd name="T16" fmla="*/ 700 w 907"/>
                <a:gd name="T17" fmla="*/ 167 h 1080"/>
                <a:gd name="T18" fmla="*/ 717 w 907"/>
                <a:gd name="T19" fmla="*/ 222 h 1080"/>
                <a:gd name="T20" fmla="*/ 746 w 907"/>
                <a:gd name="T21" fmla="*/ 209 h 1080"/>
                <a:gd name="T22" fmla="*/ 776 w 907"/>
                <a:gd name="T23" fmla="*/ 307 h 1080"/>
                <a:gd name="T24" fmla="*/ 828 w 907"/>
                <a:gd name="T25" fmla="*/ 356 h 1080"/>
                <a:gd name="T26" fmla="*/ 906 w 907"/>
                <a:gd name="T27" fmla="*/ 338 h 1080"/>
                <a:gd name="T28" fmla="*/ 906 w 907"/>
                <a:gd name="T29" fmla="*/ 338 h 1080"/>
                <a:gd name="T30" fmla="*/ 907 w 907"/>
                <a:gd name="T31" fmla="*/ 393 h 1080"/>
                <a:gd name="T32" fmla="*/ 864 w 907"/>
                <a:gd name="T33" fmla="*/ 420 h 1080"/>
                <a:gd name="T34" fmla="*/ 902 w 907"/>
                <a:gd name="T35" fmla="*/ 418 h 1080"/>
                <a:gd name="T36" fmla="*/ 906 w 907"/>
                <a:gd name="T37" fmla="*/ 454 h 1080"/>
                <a:gd name="T38" fmla="*/ 753 w 907"/>
                <a:gd name="T39" fmla="*/ 545 h 1080"/>
                <a:gd name="T40" fmla="*/ 814 w 907"/>
                <a:gd name="T41" fmla="*/ 617 h 1080"/>
                <a:gd name="T42" fmla="*/ 782 w 907"/>
                <a:gd name="T43" fmla="*/ 650 h 1080"/>
                <a:gd name="T44" fmla="*/ 804 w 907"/>
                <a:gd name="T45" fmla="*/ 676 h 1080"/>
                <a:gd name="T46" fmla="*/ 646 w 907"/>
                <a:gd name="T47" fmla="*/ 701 h 1080"/>
                <a:gd name="T48" fmla="*/ 637 w 907"/>
                <a:gd name="T49" fmla="*/ 663 h 1080"/>
                <a:gd name="T50" fmla="*/ 617 w 907"/>
                <a:gd name="T51" fmla="*/ 751 h 1080"/>
                <a:gd name="T52" fmla="*/ 561 w 907"/>
                <a:gd name="T53" fmla="*/ 783 h 1080"/>
                <a:gd name="T54" fmla="*/ 681 w 907"/>
                <a:gd name="T55" fmla="*/ 916 h 1080"/>
                <a:gd name="T56" fmla="*/ 574 w 907"/>
                <a:gd name="T57" fmla="*/ 1004 h 1080"/>
                <a:gd name="T58" fmla="*/ 557 w 907"/>
                <a:gd name="T59" fmla="*/ 1069 h 1080"/>
                <a:gd name="T60" fmla="*/ 557 w 907"/>
                <a:gd name="T61" fmla="*/ 1069 h 1080"/>
                <a:gd name="T62" fmla="*/ 461 w 907"/>
                <a:gd name="T63" fmla="*/ 1080 h 1080"/>
                <a:gd name="T64" fmla="*/ 457 w 907"/>
                <a:gd name="T65" fmla="*/ 986 h 1080"/>
                <a:gd name="T66" fmla="*/ 491 w 907"/>
                <a:gd name="T67" fmla="*/ 933 h 1080"/>
                <a:gd name="T68" fmla="*/ 409 w 907"/>
                <a:gd name="T69" fmla="*/ 858 h 1080"/>
                <a:gd name="T70" fmla="*/ 452 w 907"/>
                <a:gd name="T71" fmla="*/ 770 h 1080"/>
                <a:gd name="T72" fmla="*/ 435 w 907"/>
                <a:gd name="T73" fmla="*/ 735 h 1080"/>
                <a:gd name="T74" fmla="*/ 497 w 907"/>
                <a:gd name="T75" fmla="*/ 645 h 1080"/>
                <a:gd name="T76" fmla="*/ 440 w 907"/>
                <a:gd name="T77" fmla="*/ 605 h 1080"/>
                <a:gd name="T78" fmla="*/ 331 w 907"/>
                <a:gd name="T79" fmla="*/ 711 h 1080"/>
                <a:gd name="T80" fmla="*/ 331 w 907"/>
                <a:gd name="T81" fmla="*/ 824 h 1080"/>
                <a:gd name="T82" fmla="*/ 118 w 907"/>
                <a:gd name="T83" fmla="*/ 892 h 1080"/>
                <a:gd name="T84" fmla="*/ 118 w 907"/>
                <a:gd name="T85" fmla="*/ 892 h 1080"/>
                <a:gd name="T86" fmla="*/ 61 w 907"/>
                <a:gd name="T87" fmla="*/ 605 h 1080"/>
                <a:gd name="T88" fmla="*/ 92 w 907"/>
                <a:gd name="T89" fmla="*/ 524 h 1080"/>
                <a:gd name="T90" fmla="*/ 0 w 907"/>
                <a:gd name="T91" fmla="*/ 494 h 1080"/>
                <a:gd name="T92" fmla="*/ 94 w 907"/>
                <a:gd name="T93" fmla="*/ 423 h 1080"/>
                <a:gd name="T94" fmla="*/ 249 w 907"/>
                <a:gd name="T95" fmla="*/ 403 h 1080"/>
                <a:gd name="T96" fmla="*/ 269 w 907"/>
                <a:gd name="T97" fmla="*/ 280 h 1080"/>
                <a:gd name="T98" fmla="*/ 232 w 907"/>
                <a:gd name="T99" fmla="*/ 258 h 1080"/>
                <a:gd name="T100" fmla="*/ 237 w 907"/>
                <a:gd name="T101" fmla="*/ 13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7" h="1080">
                  <a:moveTo>
                    <a:pt x="237" y="130"/>
                  </a:moveTo>
                  <a:lnTo>
                    <a:pt x="256" y="95"/>
                  </a:lnTo>
                  <a:lnTo>
                    <a:pt x="311" y="98"/>
                  </a:lnTo>
                  <a:lnTo>
                    <a:pt x="308" y="47"/>
                  </a:lnTo>
                  <a:lnTo>
                    <a:pt x="412" y="67"/>
                  </a:lnTo>
                  <a:lnTo>
                    <a:pt x="569" y="0"/>
                  </a:lnTo>
                  <a:lnTo>
                    <a:pt x="569" y="0"/>
                  </a:lnTo>
                  <a:lnTo>
                    <a:pt x="612" y="140"/>
                  </a:lnTo>
                  <a:lnTo>
                    <a:pt x="700" y="167"/>
                  </a:lnTo>
                  <a:lnTo>
                    <a:pt x="717" y="222"/>
                  </a:lnTo>
                  <a:lnTo>
                    <a:pt x="746" y="209"/>
                  </a:lnTo>
                  <a:lnTo>
                    <a:pt x="776" y="307"/>
                  </a:lnTo>
                  <a:lnTo>
                    <a:pt x="828" y="356"/>
                  </a:lnTo>
                  <a:lnTo>
                    <a:pt x="906" y="338"/>
                  </a:lnTo>
                  <a:lnTo>
                    <a:pt x="906" y="338"/>
                  </a:lnTo>
                  <a:lnTo>
                    <a:pt x="907" y="393"/>
                  </a:lnTo>
                  <a:lnTo>
                    <a:pt x="864" y="420"/>
                  </a:lnTo>
                  <a:lnTo>
                    <a:pt x="902" y="418"/>
                  </a:lnTo>
                  <a:lnTo>
                    <a:pt x="906" y="454"/>
                  </a:lnTo>
                  <a:lnTo>
                    <a:pt x="753" y="545"/>
                  </a:lnTo>
                  <a:lnTo>
                    <a:pt x="814" y="617"/>
                  </a:lnTo>
                  <a:lnTo>
                    <a:pt x="782" y="650"/>
                  </a:lnTo>
                  <a:lnTo>
                    <a:pt x="804" y="676"/>
                  </a:lnTo>
                  <a:lnTo>
                    <a:pt x="646" y="701"/>
                  </a:lnTo>
                  <a:lnTo>
                    <a:pt x="637" y="663"/>
                  </a:lnTo>
                  <a:lnTo>
                    <a:pt x="617" y="751"/>
                  </a:lnTo>
                  <a:lnTo>
                    <a:pt x="561" y="783"/>
                  </a:lnTo>
                  <a:lnTo>
                    <a:pt x="681" y="916"/>
                  </a:lnTo>
                  <a:lnTo>
                    <a:pt x="574" y="1004"/>
                  </a:lnTo>
                  <a:lnTo>
                    <a:pt x="557" y="1069"/>
                  </a:lnTo>
                  <a:lnTo>
                    <a:pt x="557" y="1069"/>
                  </a:lnTo>
                  <a:lnTo>
                    <a:pt x="461" y="1080"/>
                  </a:lnTo>
                  <a:lnTo>
                    <a:pt x="457" y="986"/>
                  </a:lnTo>
                  <a:lnTo>
                    <a:pt x="491" y="933"/>
                  </a:lnTo>
                  <a:lnTo>
                    <a:pt x="409" y="858"/>
                  </a:lnTo>
                  <a:lnTo>
                    <a:pt x="452" y="770"/>
                  </a:lnTo>
                  <a:lnTo>
                    <a:pt x="435" y="735"/>
                  </a:lnTo>
                  <a:lnTo>
                    <a:pt x="497" y="645"/>
                  </a:lnTo>
                  <a:lnTo>
                    <a:pt x="440" y="605"/>
                  </a:lnTo>
                  <a:lnTo>
                    <a:pt x="331" y="711"/>
                  </a:lnTo>
                  <a:lnTo>
                    <a:pt x="331" y="824"/>
                  </a:lnTo>
                  <a:lnTo>
                    <a:pt x="118" y="892"/>
                  </a:lnTo>
                  <a:lnTo>
                    <a:pt x="118" y="892"/>
                  </a:lnTo>
                  <a:lnTo>
                    <a:pt x="61" y="605"/>
                  </a:lnTo>
                  <a:lnTo>
                    <a:pt x="92" y="524"/>
                  </a:lnTo>
                  <a:lnTo>
                    <a:pt x="0" y="494"/>
                  </a:lnTo>
                  <a:lnTo>
                    <a:pt x="94" y="423"/>
                  </a:lnTo>
                  <a:lnTo>
                    <a:pt x="249" y="403"/>
                  </a:lnTo>
                  <a:lnTo>
                    <a:pt x="269" y="280"/>
                  </a:lnTo>
                  <a:lnTo>
                    <a:pt x="232" y="258"/>
                  </a:lnTo>
                  <a:lnTo>
                    <a:pt x="237" y="13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6" name="Freeform 13">
              <a:extLst>
                <a:ext uri="{FF2B5EF4-FFF2-40B4-BE49-F238E27FC236}">
                  <a16:creationId xmlns:a16="http://schemas.microsoft.com/office/drawing/2014/main" id="{BF02E016-6651-4993-8C63-64B7EEB1310C}"/>
                </a:ext>
              </a:extLst>
            </p:cNvPr>
            <p:cNvSpPr>
              <a:spLocks/>
            </p:cNvSpPr>
            <p:nvPr/>
          </p:nvSpPr>
          <p:spPr bwMode="auto">
            <a:xfrm>
              <a:off x="1557338" y="2773363"/>
              <a:ext cx="1300163" cy="1301750"/>
            </a:xfrm>
            <a:custGeom>
              <a:avLst/>
              <a:gdLst>
                <a:gd name="T0" fmla="*/ 741 w 819"/>
                <a:gd name="T1" fmla="*/ 0 h 820"/>
                <a:gd name="T2" fmla="*/ 811 w 819"/>
                <a:gd name="T3" fmla="*/ 91 h 820"/>
                <a:gd name="T4" fmla="*/ 785 w 819"/>
                <a:gd name="T5" fmla="*/ 130 h 820"/>
                <a:gd name="T6" fmla="*/ 819 w 819"/>
                <a:gd name="T7" fmla="*/ 257 h 820"/>
                <a:gd name="T8" fmla="*/ 804 w 819"/>
                <a:gd name="T9" fmla="*/ 295 h 820"/>
                <a:gd name="T10" fmla="*/ 691 w 819"/>
                <a:gd name="T11" fmla="*/ 327 h 820"/>
                <a:gd name="T12" fmla="*/ 703 w 819"/>
                <a:gd name="T13" fmla="*/ 406 h 820"/>
                <a:gd name="T14" fmla="*/ 744 w 819"/>
                <a:gd name="T15" fmla="*/ 410 h 820"/>
                <a:gd name="T16" fmla="*/ 744 w 819"/>
                <a:gd name="T17" fmla="*/ 410 h 820"/>
                <a:gd name="T18" fmla="*/ 738 w 819"/>
                <a:gd name="T19" fmla="*/ 457 h 820"/>
                <a:gd name="T20" fmla="*/ 666 w 819"/>
                <a:gd name="T21" fmla="*/ 500 h 820"/>
                <a:gd name="T22" fmla="*/ 682 w 819"/>
                <a:gd name="T23" fmla="*/ 546 h 820"/>
                <a:gd name="T24" fmla="*/ 626 w 819"/>
                <a:gd name="T25" fmla="*/ 546 h 820"/>
                <a:gd name="T26" fmla="*/ 581 w 819"/>
                <a:gd name="T27" fmla="*/ 668 h 820"/>
                <a:gd name="T28" fmla="*/ 599 w 819"/>
                <a:gd name="T29" fmla="*/ 730 h 820"/>
                <a:gd name="T30" fmla="*/ 506 w 819"/>
                <a:gd name="T31" fmla="*/ 749 h 820"/>
                <a:gd name="T32" fmla="*/ 509 w 819"/>
                <a:gd name="T33" fmla="*/ 804 h 820"/>
                <a:gd name="T34" fmla="*/ 463 w 819"/>
                <a:gd name="T35" fmla="*/ 804 h 820"/>
                <a:gd name="T36" fmla="*/ 463 w 819"/>
                <a:gd name="T37" fmla="*/ 804 h 820"/>
                <a:gd name="T38" fmla="*/ 364 w 819"/>
                <a:gd name="T39" fmla="*/ 785 h 820"/>
                <a:gd name="T40" fmla="*/ 350 w 819"/>
                <a:gd name="T41" fmla="*/ 742 h 820"/>
                <a:gd name="T42" fmla="*/ 283 w 819"/>
                <a:gd name="T43" fmla="*/ 753 h 820"/>
                <a:gd name="T44" fmla="*/ 244 w 819"/>
                <a:gd name="T45" fmla="*/ 820 h 820"/>
                <a:gd name="T46" fmla="*/ 105 w 819"/>
                <a:gd name="T47" fmla="*/ 759 h 820"/>
                <a:gd name="T48" fmla="*/ 105 w 819"/>
                <a:gd name="T49" fmla="*/ 759 h 820"/>
                <a:gd name="T50" fmla="*/ 155 w 819"/>
                <a:gd name="T51" fmla="*/ 710 h 820"/>
                <a:gd name="T52" fmla="*/ 99 w 819"/>
                <a:gd name="T53" fmla="*/ 629 h 820"/>
                <a:gd name="T54" fmla="*/ 120 w 819"/>
                <a:gd name="T55" fmla="*/ 591 h 820"/>
                <a:gd name="T56" fmla="*/ 69 w 819"/>
                <a:gd name="T57" fmla="*/ 582 h 820"/>
                <a:gd name="T58" fmla="*/ 106 w 819"/>
                <a:gd name="T59" fmla="*/ 532 h 820"/>
                <a:gd name="T60" fmla="*/ 67 w 819"/>
                <a:gd name="T61" fmla="*/ 514 h 820"/>
                <a:gd name="T62" fmla="*/ 94 w 819"/>
                <a:gd name="T63" fmla="*/ 397 h 820"/>
                <a:gd name="T64" fmla="*/ 0 w 819"/>
                <a:gd name="T65" fmla="*/ 330 h 820"/>
                <a:gd name="T66" fmla="*/ 65 w 819"/>
                <a:gd name="T67" fmla="*/ 251 h 820"/>
                <a:gd name="T68" fmla="*/ 23 w 819"/>
                <a:gd name="T69" fmla="*/ 210 h 820"/>
                <a:gd name="T70" fmla="*/ 41 w 819"/>
                <a:gd name="T71" fmla="*/ 102 h 820"/>
                <a:gd name="T72" fmla="*/ 41 w 819"/>
                <a:gd name="T73" fmla="*/ 102 h 820"/>
                <a:gd name="T74" fmla="*/ 80 w 819"/>
                <a:gd name="T75" fmla="*/ 141 h 820"/>
                <a:gd name="T76" fmla="*/ 160 w 819"/>
                <a:gd name="T77" fmla="*/ 140 h 820"/>
                <a:gd name="T78" fmla="*/ 151 w 819"/>
                <a:gd name="T79" fmla="*/ 87 h 820"/>
                <a:gd name="T80" fmla="*/ 213 w 819"/>
                <a:gd name="T81" fmla="*/ 62 h 820"/>
                <a:gd name="T82" fmla="*/ 366 w 819"/>
                <a:gd name="T83" fmla="*/ 117 h 820"/>
                <a:gd name="T84" fmla="*/ 377 w 819"/>
                <a:gd name="T85" fmla="*/ 180 h 820"/>
                <a:gd name="T86" fmla="*/ 455 w 819"/>
                <a:gd name="T87" fmla="*/ 169 h 820"/>
                <a:gd name="T88" fmla="*/ 455 w 819"/>
                <a:gd name="T89" fmla="*/ 199 h 820"/>
                <a:gd name="T90" fmla="*/ 598 w 819"/>
                <a:gd name="T91" fmla="*/ 142 h 820"/>
                <a:gd name="T92" fmla="*/ 741 w 819"/>
                <a:gd name="T93"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9" h="820">
                  <a:moveTo>
                    <a:pt x="741" y="0"/>
                  </a:moveTo>
                  <a:lnTo>
                    <a:pt x="811" y="91"/>
                  </a:lnTo>
                  <a:lnTo>
                    <a:pt x="785" y="130"/>
                  </a:lnTo>
                  <a:lnTo>
                    <a:pt x="819" y="257"/>
                  </a:lnTo>
                  <a:lnTo>
                    <a:pt x="804" y="295"/>
                  </a:lnTo>
                  <a:lnTo>
                    <a:pt x="691" y="327"/>
                  </a:lnTo>
                  <a:lnTo>
                    <a:pt x="703" y="406"/>
                  </a:lnTo>
                  <a:lnTo>
                    <a:pt x="744" y="410"/>
                  </a:lnTo>
                  <a:lnTo>
                    <a:pt x="744" y="410"/>
                  </a:lnTo>
                  <a:lnTo>
                    <a:pt x="738" y="457"/>
                  </a:lnTo>
                  <a:lnTo>
                    <a:pt x="666" y="500"/>
                  </a:lnTo>
                  <a:lnTo>
                    <a:pt x="682" y="546"/>
                  </a:lnTo>
                  <a:lnTo>
                    <a:pt x="626" y="546"/>
                  </a:lnTo>
                  <a:lnTo>
                    <a:pt x="581" y="668"/>
                  </a:lnTo>
                  <a:lnTo>
                    <a:pt x="599" y="730"/>
                  </a:lnTo>
                  <a:lnTo>
                    <a:pt x="506" y="749"/>
                  </a:lnTo>
                  <a:lnTo>
                    <a:pt x="509" y="804"/>
                  </a:lnTo>
                  <a:lnTo>
                    <a:pt x="463" y="804"/>
                  </a:lnTo>
                  <a:lnTo>
                    <a:pt x="463" y="804"/>
                  </a:lnTo>
                  <a:lnTo>
                    <a:pt x="364" y="785"/>
                  </a:lnTo>
                  <a:lnTo>
                    <a:pt x="350" y="742"/>
                  </a:lnTo>
                  <a:lnTo>
                    <a:pt x="283" y="753"/>
                  </a:lnTo>
                  <a:lnTo>
                    <a:pt x="244" y="820"/>
                  </a:lnTo>
                  <a:lnTo>
                    <a:pt x="105" y="759"/>
                  </a:lnTo>
                  <a:lnTo>
                    <a:pt x="105" y="759"/>
                  </a:lnTo>
                  <a:lnTo>
                    <a:pt x="155" y="710"/>
                  </a:lnTo>
                  <a:lnTo>
                    <a:pt x="99" y="629"/>
                  </a:lnTo>
                  <a:lnTo>
                    <a:pt x="120" y="591"/>
                  </a:lnTo>
                  <a:lnTo>
                    <a:pt x="69" y="582"/>
                  </a:lnTo>
                  <a:lnTo>
                    <a:pt x="106" y="532"/>
                  </a:lnTo>
                  <a:lnTo>
                    <a:pt x="67" y="514"/>
                  </a:lnTo>
                  <a:lnTo>
                    <a:pt x="94" y="397"/>
                  </a:lnTo>
                  <a:lnTo>
                    <a:pt x="0" y="330"/>
                  </a:lnTo>
                  <a:lnTo>
                    <a:pt x="65" y="251"/>
                  </a:lnTo>
                  <a:lnTo>
                    <a:pt x="23" y="210"/>
                  </a:lnTo>
                  <a:lnTo>
                    <a:pt x="41" y="102"/>
                  </a:lnTo>
                  <a:lnTo>
                    <a:pt x="41" y="102"/>
                  </a:lnTo>
                  <a:lnTo>
                    <a:pt x="80" y="141"/>
                  </a:lnTo>
                  <a:lnTo>
                    <a:pt x="160" y="140"/>
                  </a:lnTo>
                  <a:lnTo>
                    <a:pt x="151" y="87"/>
                  </a:lnTo>
                  <a:lnTo>
                    <a:pt x="213" y="62"/>
                  </a:lnTo>
                  <a:lnTo>
                    <a:pt x="366" y="117"/>
                  </a:lnTo>
                  <a:lnTo>
                    <a:pt x="377" y="180"/>
                  </a:lnTo>
                  <a:lnTo>
                    <a:pt x="455" y="169"/>
                  </a:lnTo>
                  <a:lnTo>
                    <a:pt x="455" y="199"/>
                  </a:lnTo>
                  <a:lnTo>
                    <a:pt x="598" y="142"/>
                  </a:lnTo>
                  <a:lnTo>
                    <a:pt x="741"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7" name="Freeform 14">
              <a:extLst>
                <a:ext uri="{FF2B5EF4-FFF2-40B4-BE49-F238E27FC236}">
                  <a16:creationId xmlns:a16="http://schemas.microsoft.com/office/drawing/2014/main" id="{76FA4E78-700F-4331-9AF7-C4C9F5EE2D43}"/>
                </a:ext>
              </a:extLst>
            </p:cNvPr>
            <p:cNvSpPr>
              <a:spLocks/>
            </p:cNvSpPr>
            <p:nvPr/>
          </p:nvSpPr>
          <p:spPr bwMode="auto">
            <a:xfrm>
              <a:off x="3698876" y="4679950"/>
              <a:ext cx="1374775" cy="1870075"/>
            </a:xfrm>
            <a:custGeom>
              <a:avLst/>
              <a:gdLst>
                <a:gd name="T0" fmla="*/ 349 w 866"/>
                <a:gd name="T1" fmla="*/ 65 h 1178"/>
                <a:gd name="T2" fmla="*/ 371 w 866"/>
                <a:gd name="T3" fmla="*/ 0 h 1178"/>
                <a:gd name="T4" fmla="*/ 410 w 866"/>
                <a:gd name="T5" fmla="*/ 29 h 1178"/>
                <a:gd name="T6" fmla="*/ 446 w 866"/>
                <a:gd name="T7" fmla="*/ 6 h 1178"/>
                <a:gd name="T8" fmla="*/ 467 w 866"/>
                <a:gd name="T9" fmla="*/ 47 h 1178"/>
                <a:gd name="T10" fmla="*/ 618 w 866"/>
                <a:gd name="T11" fmla="*/ 91 h 1178"/>
                <a:gd name="T12" fmla="*/ 619 w 866"/>
                <a:gd name="T13" fmla="*/ 214 h 1178"/>
                <a:gd name="T14" fmla="*/ 689 w 866"/>
                <a:gd name="T15" fmla="*/ 223 h 1178"/>
                <a:gd name="T16" fmla="*/ 748 w 866"/>
                <a:gd name="T17" fmla="*/ 190 h 1178"/>
                <a:gd name="T18" fmla="*/ 720 w 866"/>
                <a:gd name="T19" fmla="*/ 189 h 1178"/>
                <a:gd name="T20" fmla="*/ 733 w 866"/>
                <a:gd name="T21" fmla="*/ 104 h 1178"/>
                <a:gd name="T22" fmla="*/ 829 w 866"/>
                <a:gd name="T23" fmla="*/ 125 h 1178"/>
                <a:gd name="T24" fmla="*/ 866 w 866"/>
                <a:gd name="T25" fmla="*/ 312 h 1178"/>
                <a:gd name="T26" fmla="*/ 866 w 866"/>
                <a:gd name="T27" fmla="*/ 312 h 1178"/>
                <a:gd name="T28" fmla="*/ 762 w 866"/>
                <a:gd name="T29" fmla="*/ 403 h 1178"/>
                <a:gd name="T30" fmla="*/ 698 w 866"/>
                <a:gd name="T31" fmla="*/ 529 h 1178"/>
                <a:gd name="T32" fmla="*/ 712 w 866"/>
                <a:gd name="T33" fmla="*/ 569 h 1178"/>
                <a:gd name="T34" fmla="*/ 662 w 866"/>
                <a:gd name="T35" fmla="*/ 595 h 1178"/>
                <a:gd name="T36" fmla="*/ 629 w 866"/>
                <a:gd name="T37" fmla="*/ 673 h 1178"/>
                <a:gd name="T38" fmla="*/ 669 w 866"/>
                <a:gd name="T39" fmla="*/ 699 h 1178"/>
                <a:gd name="T40" fmla="*/ 633 w 866"/>
                <a:gd name="T41" fmla="*/ 752 h 1178"/>
                <a:gd name="T42" fmla="*/ 644 w 866"/>
                <a:gd name="T43" fmla="*/ 810 h 1178"/>
                <a:gd name="T44" fmla="*/ 672 w 866"/>
                <a:gd name="T45" fmla="*/ 804 h 1178"/>
                <a:gd name="T46" fmla="*/ 703 w 866"/>
                <a:gd name="T47" fmla="*/ 896 h 1178"/>
                <a:gd name="T48" fmla="*/ 752 w 866"/>
                <a:gd name="T49" fmla="*/ 913 h 1178"/>
                <a:gd name="T50" fmla="*/ 734 w 866"/>
                <a:gd name="T51" fmla="*/ 954 h 1178"/>
                <a:gd name="T52" fmla="*/ 771 w 866"/>
                <a:gd name="T53" fmla="*/ 969 h 1178"/>
                <a:gd name="T54" fmla="*/ 714 w 866"/>
                <a:gd name="T55" fmla="*/ 1109 h 1178"/>
                <a:gd name="T56" fmla="*/ 559 w 866"/>
                <a:gd name="T57" fmla="*/ 1110 h 1178"/>
                <a:gd name="T58" fmla="*/ 527 w 866"/>
                <a:gd name="T59" fmla="*/ 1166 h 1178"/>
                <a:gd name="T60" fmla="*/ 482 w 866"/>
                <a:gd name="T61" fmla="*/ 1137 h 1178"/>
                <a:gd name="T62" fmla="*/ 413 w 866"/>
                <a:gd name="T63" fmla="*/ 1178 h 1178"/>
                <a:gd name="T64" fmla="*/ 378 w 866"/>
                <a:gd name="T65" fmla="*/ 1055 h 1178"/>
                <a:gd name="T66" fmla="*/ 312 w 866"/>
                <a:gd name="T67" fmla="*/ 1010 h 1178"/>
                <a:gd name="T68" fmla="*/ 283 w 866"/>
                <a:gd name="T69" fmla="*/ 1035 h 1178"/>
                <a:gd name="T70" fmla="*/ 297 w 866"/>
                <a:gd name="T71" fmla="*/ 982 h 1178"/>
                <a:gd name="T72" fmla="*/ 252 w 866"/>
                <a:gd name="T73" fmla="*/ 933 h 1178"/>
                <a:gd name="T74" fmla="*/ 162 w 866"/>
                <a:gd name="T75" fmla="*/ 932 h 1178"/>
                <a:gd name="T76" fmla="*/ 102 w 866"/>
                <a:gd name="T77" fmla="*/ 845 h 1178"/>
                <a:gd name="T78" fmla="*/ 0 w 866"/>
                <a:gd name="T79" fmla="*/ 796 h 1178"/>
                <a:gd name="T80" fmla="*/ 0 w 866"/>
                <a:gd name="T81" fmla="*/ 796 h 1178"/>
                <a:gd name="T82" fmla="*/ 17 w 866"/>
                <a:gd name="T83" fmla="*/ 731 h 1178"/>
                <a:gd name="T84" fmla="*/ 124 w 866"/>
                <a:gd name="T85" fmla="*/ 643 h 1178"/>
                <a:gd name="T86" fmla="*/ 4 w 866"/>
                <a:gd name="T87" fmla="*/ 510 h 1178"/>
                <a:gd name="T88" fmla="*/ 60 w 866"/>
                <a:gd name="T89" fmla="*/ 478 h 1178"/>
                <a:gd name="T90" fmla="*/ 80 w 866"/>
                <a:gd name="T91" fmla="*/ 390 h 1178"/>
                <a:gd name="T92" fmla="*/ 89 w 866"/>
                <a:gd name="T93" fmla="*/ 428 h 1178"/>
                <a:gd name="T94" fmla="*/ 247 w 866"/>
                <a:gd name="T95" fmla="*/ 403 h 1178"/>
                <a:gd name="T96" fmla="*/ 225 w 866"/>
                <a:gd name="T97" fmla="*/ 377 h 1178"/>
                <a:gd name="T98" fmla="*/ 257 w 866"/>
                <a:gd name="T99" fmla="*/ 344 h 1178"/>
                <a:gd name="T100" fmla="*/ 196 w 866"/>
                <a:gd name="T101" fmla="*/ 272 h 1178"/>
                <a:gd name="T102" fmla="*/ 349 w 866"/>
                <a:gd name="T103" fmla="*/ 181 h 1178"/>
                <a:gd name="T104" fmla="*/ 345 w 866"/>
                <a:gd name="T105" fmla="*/ 145 h 1178"/>
                <a:gd name="T106" fmla="*/ 307 w 866"/>
                <a:gd name="T107" fmla="*/ 147 h 1178"/>
                <a:gd name="T108" fmla="*/ 350 w 866"/>
                <a:gd name="T109" fmla="*/ 120 h 1178"/>
                <a:gd name="T110" fmla="*/ 349 w 866"/>
                <a:gd name="T111" fmla="*/ 65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6" h="1178">
                  <a:moveTo>
                    <a:pt x="349" y="65"/>
                  </a:moveTo>
                  <a:lnTo>
                    <a:pt x="371" y="0"/>
                  </a:lnTo>
                  <a:lnTo>
                    <a:pt x="410" y="29"/>
                  </a:lnTo>
                  <a:lnTo>
                    <a:pt x="446" y="6"/>
                  </a:lnTo>
                  <a:lnTo>
                    <a:pt x="467" y="47"/>
                  </a:lnTo>
                  <a:lnTo>
                    <a:pt x="618" y="91"/>
                  </a:lnTo>
                  <a:lnTo>
                    <a:pt x="619" y="214"/>
                  </a:lnTo>
                  <a:lnTo>
                    <a:pt x="689" y="223"/>
                  </a:lnTo>
                  <a:lnTo>
                    <a:pt x="748" y="190"/>
                  </a:lnTo>
                  <a:lnTo>
                    <a:pt x="720" y="189"/>
                  </a:lnTo>
                  <a:lnTo>
                    <a:pt x="733" y="104"/>
                  </a:lnTo>
                  <a:lnTo>
                    <a:pt x="829" y="125"/>
                  </a:lnTo>
                  <a:lnTo>
                    <a:pt x="866" y="312"/>
                  </a:lnTo>
                  <a:lnTo>
                    <a:pt x="866" y="312"/>
                  </a:lnTo>
                  <a:lnTo>
                    <a:pt x="762" y="403"/>
                  </a:lnTo>
                  <a:lnTo>
                    <a:pt x="698" y="529"/>
                  </a:lnTo>
                  <a:lnTo>
                    <a:pt x="712" y="569"/>
                  </a:lnTo>
                  <a:lnTo>
                    <a:pt x="662" y="595"/>
                  </a:lnTo>
                  <a:lnTo>
                    <a:pt x="629" y="673"/>
                  </a:lnTo>
                  <a:lnTo>
                    <a:pt x="669" y="699"/>
                  </a:lnTo>
                  <a:lnTo>
                    <a:pt x="633" y="752"/>
                  </a:lnTo>
                  <a:lnTo>
                    <a:pt x="644" y="810"/>
                  </a:lnTo>
                  <a:lnTo>
                    <a:pt x="672" y="804"/>
                  </a:lnTo>
                  <a:lnTo>
                    <a:pt x="703" y="896"/>
                  </a:lnTo>
                  <a:lnTo>
                    <a:pt x="752" y="913"/>
                  </a:lnTo>
                  <a:lnTo>
                    <a:pt x="734" y="954"/>
                  </a:lnTo>
                  <a:lnTo>
                    <a:pt x="771" y="969"/>
                  </a:lnTo>
                  <a:lnTo>
                    <a:pt x="714" y="1109"/>
                  </a:lnTo>
                  <a:lnTo>
                    <a:pt x="559" y="1110"/>
                  </a:lnTo>
                  <a:lnTo>
                    <a:pt x="527" y="1166"/>
                  </a:lnTo>
                  <a:lnTo>
                    <a:pt x="482" y="1137"/>
                  </a:lnTo>
                  <a:lnTo>
                    <a:pt x="413" y="1178"/>
                  </a:lnTo>
                  <a:lnTo>
                    <a:pt x="378" y="1055"/>
                  </a:lnTo>
                  <a:lnTo>
                    <a:pt x="312" y="1010"/>
                  </a:lnTo>
                  <a:lnTo>
                    <a:pt x="283" y="1035"/>
                  </a:lnTo>
                  <a:lnTo>
                    <a:pt x="297" y="982"/>
                  </a:lnTo>
                  <a:lnTo>
                    <a:pt x="252" y="933"/>
                  </a:lnTo>
                  <a:lnTo>
                    <a:pt x="162" y="932"/>
                  </a:lnTo>
                  <a:lnTo>
                    <a:pt x="102" y="845"/>
                  </a:lnTo>
                  <a:lnTo>
                    <a:pt x="0" y="796"/>
                  </a:lnTo>
                  <a:lnTo>
                    <a:pt x="0" y="796"/>
                  </a:lnTo>
                  <a:lnTo>
                    <a:pt x="17" y="731"/>
                  </a:lnTo>
                  <a:lnTo>
                    <a:pt x="124" y="643"/>
                  </a:lnTo>
                  <a:lnTo>
                    <a:pt x="4" y="510"/>
                  </a:lnTo>
                  <a:lnTo>
                    <a:pt x="60" y="478"/>
                  </a:lnTo>
                  <a:lnTo>
                    <a:pt x="80" y="390"/>
                  </a:lnTo>
                  <a:lnTo>
                    <a:pt x="89" y="428"/>
                  </a:lnTo>
                  <a:lnTo>
                    <a:pt x="247" y="403"/>
                  </a:lnTo>
                  <a:lnTo>
                    <a:pt x="225" y="377"/>
                  </a:lnTo>
                  <a:lnTo>
                    <a:pt x="257" y="344"/>
                  </a:lnTo>
                  <a:lnTo>
                    <a:pt x="196" y="272"/>
                  </a:lnTo>
                  <a:lnTo>
                    <a:pt x="349" y="181"/>
                  </a:lnTo>
                  <a:lnTo>
                    <a:pt x="345" y="145"/>
                  </a:lnTo>
                  <a:lnTo>
                    <a:pt x="307" y="147"/>
                  </a:lnTo>
                  <a:lnTo>
                    <a:pt x="350" y="120"/>
                  </a:lnTo>
                  <a:lnTo>
                    <a:pt x="349" y="6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8" name="Freeform 15">
              <a:extLst>
                <a:ext uri="{FF2B5EF4-FFF2-40B4-BE49-F238E27FC236}">
                  <a16:creationId xmlns:a16="http://schemas.microsoft.com/office/drawing/2014/main" id="{B0F96F45-F14D-4DEC-9025-F69C9863FEF0}"/>
                </a:ext>
              </a:extLst>
            </p:cNvPr>
            <p:cNvSpPr>
              <a:spLocks/>
            </p:cNvSpPr>
            <p:nvPr/>
          </p:nvSpPr>
          <p:spPr bwMode="auto">
            <a:xfrm>
              <a:off x="2654301" y="2470150"/>
              <a:ext cx="1414463" cy="1049337"/>
            </a:xfrm>
            <a:custGeom>
              <a:avLst/>
              <a:gdLst>
                <a:gd name="T0" fmla="*/ 499 w 891"/>
                <a:gd name="T1" fmla="*/ 0 h 661"/>
                <a:gd name="T2" fmla="*/ 546 w 891"/>
                <a:gd name="T3" fmla="*/ 25 h 661"/>
                <a:gd name="T4" fmla="*/ 551 w 891"/>
                <a:gd name="T5" fmla="*/ 101 h 661"/>
                <a:gd name="T6" fmla="*/ 490 w 891"/>
                <a:gd name="T7" fmla="*/ 110 h 661"/>
                <a:gd name="T8" fmla="*/ 584 w 891"/>
                <a:gd name="T9" fmla="*/ 107 h 661"/>
                <a:gd name="T10" fmla="*/ 611 w 891"/>
                <a:gd name="T11" fmla="*/ 138 h 661"/>
                <a:gd name="T12" fmla="*/ 700 w 891"/>
                <a:gd name="T13" fmla="*/ 19 h 661"/>
                <a:gd name="T14" fmla="*/ 741 w 891"/>
                <a:gd name="T15" fmla="*/ 38 h 661"/>
                <a:gd name="T16" fmla="*/ 762 w 891"/>
                <a:gd name="T17" fmla="*/ 90 h 661"/>
                <a:gd name="T18" fmla="*/ 735 w 891"/>
                <a:gd name="T19" fmla="*/ 139 h 661"/>
                <a:gd name="T20" fmla="*/ 786 w 891"/>
                <a:gd name="T21" fmla="*/ 242 h 661"/>
                <a:gd name="T22" fmla="*/ 873 w 891"/>
                <a:gd name="T23" fmla="*/ 256 h 661"/>
                <a:gd name="T24" fmla="*/ 871 w 891"/>
                <a:gd name="T25" fmla="*/ 313 h 661"/>
                <a:gd name="T26" fmla="*/ 871 w 891"/>
                <a:gd name="T27" fmla="*/ 313 h 661"/>
                <a:gd name="T28" fmla="*/ 851 w 891"/>
                <a:gd name="T29" fmla="*/ 365 h 661"/>
                <a:gd name="T30" fmla="*/ 891 w 891"/>
                <a:gd name="T31" fmla="*/ 456 h 661"/>
                <a:gd name="T32" fmla="*/ 686 w 891"/>
                <a:gd name="T33" fmla="*/ 553 h 661"/>
                <a:gd name="T34" fmla="*/ 660 w 891"/>
                <a:gd name="T35" fmla="*/ 606 h 661"/>
                <a:gd name="T36" fmla="*/ 660 w 891"/>
                <a:gd name="T37" fmla="*/ 606 h 661"/>
                <a:gd name="T38" fmla="*/ 526 w 891"/>
                <a:gd name="T39" fmla="*/ 635 h 661"/>
                <a:gd name="T40" fmla="*/ 506 w 891"/>
                <a:gd name="T41" fmla="*/ 599 h 661"/>
                <a:gd name="T42" fmla="*/ 428 w 891"/>
                <a:gd name="T43" fmla="*/ 652 h 661"/>
                <a:gd name="T44" fmla="*/ 417 w 891"/>
                <a:gd name="T45" fmla="*/ 618 h 661"/>
                <a:gd name="T46" fmla="*/ 334 w 891"/>
                <a:gd name="T47" fmla="*/ 661 h 661"/>
                <a:gd name="T48" fmla="*/ 180 w 891"/>
                <a:gd name="T49" fmla="*/ 656 h 661"/>
                <a:gd name="T50" fmla="*/ 168 w 891"/>
                <a:gd name="T51" fmla="*/ 611 h 661"/>
                <a:gd name="T52" fmla="*/ 53 w 891"/>
                <a:gd name="T53" fmla="*/ 601 h 661"/>
                <a:gd name="T54" fmla="*/ 53 w 891"/>
                <a:gd name="T55" fmla="*/ 601 h 661"/>
                <a:gd name="T56" fmla="*/ 12 w 891"/>
                <a:gd name="T57" fmla="*/ 597 h 661"/>
                <a:gd name="T58" fmla="*/ 0 w 891"/>
                <a:gd name="T59" fmla="*/ 518 h 661"/>
                <a:gd name="T60" fmla="*/ 113 w 891"/>
                <a:gd name="T61" fmla="*/ 486 h 661"/>
                <a:gd name="T62" fmla="*/ 128 w 891"/>
                <a:gd name="T63" fmla="*/ 448 h 661"/>
                <a:gd name="T64" fmla="*/ 94 w 891"/>
                <a:gd name="T65" fmla="*/ 320 h 661"/>
                <a:gd name="T66" fmla="*/ 120 w 891"/>
                <a:gd name="T67" fmla="*/ 282 h 661"/>
                <a:gd name="T68" fmla="*/ 50 w 891"/>
                <a:gd name="T69" fmla="*/ 191 h 661"/>
                <a:gd name="T70" fmla="*/ 50 w 891"/>
                <a:gd name="T71" fmla="*/ 191 h 661"/>
                <a:gd name="T72" fmla="*/ 34 w 891"/>
                <a:gd name="T73" fmla="*/ 164 h 661"/>
                <a:gd name="T74" fmla="*/ 209 w 891"/>
                <a:gd name="T75" fmla="*/ 177 h 661"/>
                <a:gd name="T76" fmla="*/ 166 w 891"/>
                <a:gd name="T77" fmla="*/ 70 h 661"/>
                <a:gd name="T78" fmla="*/ 243 w 891"/>
                <a:gd name="T79" fmla="*/ 29 h 661"/>
                <a:gd name="T80" fmla="*/ 297 w 891"/>
                <a:gd name="T81" fmla="*/ 24 h 661"/>
                <a:gd name="T82" fmla="*/ 295 w 891"/>
                <a:gd name="T83" fmla="*/ 100 h 661"/>
                <a:gd name="T84" fmla="*/ 381 w 891"/>
                <a:gd name="T85" fmla="*/ 101 h 661"/>
                <a:gd name="T86" fmla="*/ 499 w 891"/>
                <a:gd name="T8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1" h="661">
                  <a:moveTo>
                    <a:pt x="499" y="0"/>
                  </a:moveTo>
                  <a:lnTo>
                    <a:pt x="546" y="25"/>
                  </a:lnTo>
                  <a:lnTo>
                    <a:pt x="551" y="101"/>
                  </a:lnTo>
                  <a:lnTo>
                    <a:pt x="490" y="110"/>
                  </a:lnTo>
                  <a:lnTo>
                    <a:pt x="584" y="107"/>
                  </a:lnTo>
                  <a:lnTo>
                    <a:pt x="611" y="138"/>
                  </a:lnTo>
                  <a:lnTo>
                    <a:pt x="700" y="19"/>
                  </a:lnTo>
                  <a:lnTo>
                    <a:pt x="741" y="38"/>
                  </a:lnTo>
                  <a:lnTo>
                    <a:pt x="762" y="90"/>
                  </a:lnTo>
                  <a:lnTo>
                    <a:pt x="735" y="139"/>
                  </a:lnTo>
                  <a:lnTo>
                    <a:pt x="786" y="242"/>
                  </a:lnTo>
                  <a:lnTo>
                    <a:pt x="873" y="256"/>
                  </a:lnTo>
                  <a:lnTo>
                    <a:pt x="871" y="313"/>
                  </a:lnTo>
                  <a:lnTo>
                    <a:pt x="871" y="313"/>
                  </a:lnTo>
                  <a:lnTo>
                    <a:pt x="851" y="365"/>
                  </a:lnTo>
                  <a:lnTo>
                    <a:pt x="891" y="456"/>
                  </a:lnTo>
                  <a:lnTo>
                    <a:pt x="686" y="553"/>
                  </a:lnTo>
                  <a:lnTo>
                    <a:pt x="660" y="606"/>
                  </a:lnTo>
                  <a:lnTo>
                    <a:pt x="660" y="606"/>
                  </a:lnTo>
                  <a:lnTo>
                    <a:pt x="526" y="635"/>
                  </a:lnTo>
                  <a:lnTo>
                    <a:pt x="506" y="599"/>
                  </a:lnTo>
                  <a:lnTo>
                    <a:pt x="428" y="652"/>
                  </a:lnTo>
                  <a:lnTo>
                    <a:pt x="417" y="618"/>
                  </a:lnTo>
                  <a:lnTo>
                    <a:pt x="334" y="661"/>
                  </a:lnTo>
                  <a:lnTo>
                    <a:pt x="180" y="656"/>
                  </a:lnTo>
                  <a:lnTo>
                    <a:pt x="168" y="611"/>
                  </a:lnTo>
                  <a:lnTo>
                    <a:pt x="53" y="601"/>
                  </a:lnTo>
                  <a:lnTo>
                    <a:pt x="53" y="601"/>
                  </a:lnTo>
                  <a:lnTo>
                    <a:pt x="12" y="597"/>
                  </a:lnTo>
                  <a:lnTo>
                    <a:pt x="0" y="518"/>
                  </a:lnTo>
                  <a:lnTo>
                    <a:pt x="113" y="486"/>
                  </a:lnTo>
                  <a:lnTo>
                    <a:pt x="128" y="448"/>
                  </a:lnTo>
                  <a:lnTo>
                    <a:pt x="94" y="320"/>
                  </a:lnTo>
                  <a:lnTo>
                    <a:pt x="120" y="282"/>
                  </a:lnTo>
                  <a:lnTo>
                    <a:pt x="50" y="191"/>
                  </a:lnTo>
                  <a:lnTo>
                    <a:pt x="50" y="191"/>
                  </a:lnTo>
                  <a:lnTo>
                    <a:pt x="34" y="164"/>
                  </a:lnTo>
                  <a:lnTo>
                    <a:pt x="209" y="177"/>
                  </a:lnTo>
                  <a:lnTo>
                    <a:pt x="166" y="70"/>
                  </a:lnTo>
                  <a:lnTo>
                    <a:pt x="243" y="29"/>
                  </a:lnTo>
                  <a:lnTo>
                    <a:pt x="297" y="24"/>
                  </a:lnTo>
                  <a:lnTo>
                    <a:pt x="295" y="100"/>
                  </a:lnTo>
                  <a:lnTo>
                    <a:pt x="381" y="101"/>
                  </a:lnTo>
                  <a:lnTo>
                    <a:pt x="499"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grpSp>
    </p:spTree>
    <p:extLst>
      <p:ext uri="{BB962C8B-B14F-4D97-AF65-F5344CB8AC3E}">
        <p14:creationId xmlns:p14="http://schemas.microsoft.com/office/powerpoint/2010/main" val="15464897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a:extLst>
              <a:ext uri="{FF2B5EF4-FFF2-40B4-BE49-F238E27FC236}">
                <a16:creationId xmlns:a16="http://schemas.microsoft.com/office/drawing/2014/main" id="{740DDEA6-77D6-4593-90AE-6A7A8E429D35}"/>
              </a:ext>
            </a:extLst>
          </p:cNvPr>
          <p:cNvSpPr/>
          <p:nvPr/>
        </p:nvSpPr>
        <p:spPr>
          <a:xfrm>
            <a:off x="780555" y="3749975"/>
            <a:ext cx="7582890" cy="6396228"/>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grpSp>
        <p:nvGrpSpPr>
          <p:cNvPr id="51" name="Group 50">
            <a:extLst>
              <a:ext uri="{FF2B5EF4-FFF2-40B4-BE49-F238E27FC236}">
                <a16:creationId xmlns:a16="http://schemas.microsoft.com/office/drawing/2014/main" id="{BF4C75BA-840A-4368-BC9A-47A09ADBE1E9}"/>
              </a:ext>
            </a:extLst>
          </p:cNvPr>
          <p:cNvGrpSpPr/>
          <p:nvPr/>
        </p:nvGrpSpPr>
        <p:grpSpPr>
          <a:xfrm>
            <a:off x="9723347" y="1456530"/>
            <a:ext cx="7096203" cy="7373940"/>
            <a:chOff x="7114601" y="1864333"/>
            <a:chExt cx="4073734" cy="4233175"/>
          </a:xfrm>
          <a:solidFill>
            <a:schemeClr val="bg1">
              <a:lumMod val="85000"/>
            </a:schemeClr>
          </a:solidFill>
        </p:grpSpPr>
        <p:sp>
          <p:nvSpPr>
            <p:cNvPr id="9" name="Freeform 5">
              <a:extLst>
                <a:ext uri="{FF2B5EF4-FFF2-40B4-BE49-F238E27FC236}">
                  <a16:creationId xmlns:a16="http://schemas.microsoft.com/office/drawing/2014/main" id="{60DA6EE9-6098-4876-903C-00E530F4B07F}"/>
                </a:ext>
              </a:extLst>
            </p:cNvPr>
            <p:cNvSpPr>
              <a:spLocks/>
            </p:cNvSpPr>
            <p:nvPr/>
          </p:nvSpPr>
          <p:spPr bwMode="auto">
            <a:xfrm>
              <a:off x="7114601" y="3141859"/>
              <a:ext cx="764323" cy="417538"/>
            </a:xfrm>
            <a:custGeom>
              <a:avLst/>
              <a:gdLst>
                <a:gd name="T0" fmla="*/ 190 w 767"/>
                <a:gd name="T1" fmla="*/ 300 h 419"/>
                <a:gd name="T2" fmla="*/ 181 w 767"/>
                <a:gd name="T3" fmla="*/ 275 h 419"/>
                <a:gd name="T4" fmla="*/ 176 w 767"/>
                <a:gd name="T5" fmla="*/ 251 h 419"/>
                <a:gd name="T6" fmla="*/ 132 w 767"/>
                <a:gd name="T7" fmla="*/ 239 h 419"/>
                <a:gd name="T8" fmla="*/ 108 w 767"/>
                <a:gd name="T9" fmla="*/ 211 h 419"/>
                <a:gd name="T10" fmla="*/ 97 w 767"/>
                <a:gd name="T11" fmla="*/ 186 h 419"/>
                <a:gd name="T12" fmla="*/ 75 w 767"/>
                <a:gd name="T13" fmla="*/ 162 h 419"/>
                <a:gd name="T14" fmla="*/ 61 w 767"/>
                <a:gd name="T15" fmla="*/ 138 h 419"/>
                <a:gd name="T16" fmla="*/ 36 w 767"/>
                <a:gd name="T17" fmla="*/ 94 h 419"/>
                <a:gd name="T18" fmla="*/ 24 w 767"/>
                <a:gd name="T19" fmla="*/ 78 h 419"/>
                <a:gd name="T20" fmla="*/ 31 w 767"/>
                <a:gd name="T21" fmla="*/ 75 h 419"/>
                <a:gd name="T22" fmla="*/ 17 w 767"/>
                <a:gd name="T23" fmla="*/ 61 h 419"/>
                <a:gd name="T24" fmla="*/ 7 w 767"/>
                <a:gd name="T25" fmla="*/ 34 h 419"/>
                <a:gd name="T26" fmla="*/ 31 w 767"/>
                <a:gd name="T27" fmla="*/ 19 h 419"/>
                <a:gd name="T28" fmla="*/ 22 w 767"/>
                <a:gd name="T29" fmla="*/ 0 h 419"/>
                <a:gd name="T30" fmla="*/ 142 w 767"/>
                <a:gd name="T31" fmla="*/ 49 h 419"/>
                <a:gd name="T32" fmla="*/ 556 w 767"/>
                <a:gd name="T33" fmla="*/ 203 h 419"/>
                <a:gd name="T34" fmla="*/ 748 w 767"/>
                <a:gd name="T35" fmla="*/ 283 h 419"/>
                <a:gd name="T36" fmla="*/ 767 w 767"/>
                <a:gd name="T37" fmla="*/ 292 h 419"/>
                <a:gd name="T38" fmla="*/ 722 w 767"/>
                <a:gd name="T39" fmla="*/ 329 h 419"/>
                <a:gd name="T40" fmla="*/ 697 w 767"/>
                <a:gd name="T41" fmla="*/ 334 h 419"/>
                <a:gd name="T42" fmla="*/ 669 w 767"/>
                <a:gd name="T43" fmla="*/ 353 h 419"/>
                <a:gd name="T44" fmla="*/ 652 w 767"/>
                <a:gd name="T45" fmla="*/ 375 h 419"/>
                <a:gd name="T46" fmla="*/ 620 w 767"/>
                <a:gd name="T47" fmla="*/ 372 h 419"/>
                <a:gd name="T48" fmla="*/ 565 w 767"/>
                <a:gd name="T49" fmla="*/ 416 h 419"/>
                <a:gd name="T50" fmla="*/ 546 w 767"/>
                <a:gd name="T51" fmla="*/ 406 h 419"/>
                <a:gd name="T52" fmla="*/ 445 w 767"/>
                <a:gd name="T53" fmla="*/ 401 h 419"/>
                <a:gd name="T54" fmla="*/ 424 w 767"/>
                <a:gd name="T55" fmla="*/ 396 h 419"/>
                <a:gd name="T56" fmla="*/ 383 w 767"/>
                <a:gd name="T57" fmla="*/ 413 h 419"/>
                <a:gd name="T58" fmla="*/ 363 w 767"/>
                <a:gd name="T59" fmla="*/ 399 h 419"/>
                <a:gd name="T60" fmla="*/ 354 w 767"/>
                <a:gd name="T61" fmla="*/ 256 h 419"/>
                <a:gd name="T62" fmla="*/ 356 w 767"/>
                <a:gd name="T63" fmla="*/ 242 h 419"/>
                <a:gd name="T64" fmla="*/ 311 w 767"/>
                <a:gd name="T65" fmla="*/ 281 h 419"/>
                <a:gd name="T66" fmla="*/ 294 w 767"/>
                <a:gd name="T67" fmla="*/ 293 h 419"/>
                <a:gd name="T68" fmla="*/ 204 w 767"/>
                <a:gd name="T69" fmla="*/ 30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7" h="419">
                  <a:moveTo>
                    <a:pt x="204" y="300"/>
                  </a:moveTo>
                  <a:lnTo>
                    <a:pt x="190" y="300"/>
                  </a:lnTo>
                  <a:lnTo>
                    <a:pt x="192" y="283"/>
                  </a:lnTo>
                  <a:lnTo>
                    <a:pt x="181" y="275"/>
                  </a:lnTo>
                  <a:lnTo>
                    <a:pt x="181" y="264"/>
                  </a:lnTo>
                  <a:lnTo>
                    <a:pt x="176" y="251"/>
                  </a:lnTo>
                  <a:lnTo>
                    <a:pt x="169" y="247"/>
                  </a:lnTo>
                  <a:lnTo>
                    <a:pt x="132" y="239"/>
                  </a:lnTo>
                  <a:lnTo>
                    <a:pt x="84" y="237"/>
                  </a:lnTo>
                  <a:lnTo>
                    <a:pt x="108" y="211"/>
                  </a:lnTo>
                  <a:lnTo>
                    <a:pt x="108" y="194"/>
                  </a:lnTo>
                  <a:lnTo>
                    <a:pt x="97" y="186"/>
                  </a:lnTo>
                  <a:lnTo>
                    <a:pt x="87" y="165"/>
                  </a:lnTo>
                  <a:lnTo>
                    <a:pt x="75" y="162"/>
                  </a:lnTo>
                  <a:lnTo>
                    <a:pt x="68" y="153"/>
                  </a:lnTo>
                  <a:lnTo>
                    <a:pt x="61" y="138"/>
                  </a:lnTo>
                  <a:lnTo>
                    <a:pt x="48" y="128"/>
                  </a:lnTo>
                  <a:lnTo>
                    <a:pt x="36" y="94"/>
                  </a:lnTo>
                  <a:lnTo>
                    <a:pt x="24" y="85"/>
                  </a:lnTo>
                  <a:lnTo>
                    <a:pt x="24" y="78"/>
                  </a:lnTo>
                  <a:lnTo>
                    <a:pt x="29" y="78"/>
                  </a:lnTo>
                  <a:lnTo>
                    <a:pt x="31" y="75"/>
                  </a:lnTo>
                  <a:lnTo>
                    <a:pt x="31" y="68"/>
                  </a:lnTo>
                  <a:lnTo>
                    <a:pt x="17" y="61"/>
                  </a:lnTo>
                  <a:lnTo>
                    <a:pt x="0" y="44"/>
                  </a:lnTo>
                  <a:lnTo>
                    <a:pt x="7" y="34"/>
                  </a:lnTo>
                  <a:lnTo>
                    <a:pt x="7" y="24"/>
                  </a:lnTo>
                  <a:lnTo>
                    <a:pt x="31" y="19"/>
                  </a:lnTo>
                  <a:lnTo>
                    <a:pt x="29" y="10"/>
                  </a:lnTo>
                  <a:lnTo>
                    <a:pt x="22" y="0"/>
                  </a:lnTo>
                  <a:lnTo>
                    <a:pt x="22" y="0"/>
                  </a:lnTo>
                  <a:lnTo>
                    <a:pt x="142" y="49"/>
                  </a:lnTo>
                  <a:lnTo>
                    <a:pt x="380" y="109"/>
                  </a:lnTo>
                  <a:lnTo>
                    <a:pt x="556" y="203"/>
                  </a:lnTo>
                  <a:lnTo>
                    <a:pt x="748" y="283"/>
                  </a:lnTo>
                  <a:lnTo>
                    <a:pt x="748" y="283"/>
                  </a:lnTo>
                  <a:lnTo>
                    <a:pt x="767" y="292"/>
                  </a:lnTo>
                  <a:lnTo>
                    <a:pt x="767" y="292"/>
                  </a:lnTo>
                  <a:lnTo>
                    <a:pt x="741" y="310"/>
                  </a:lnTo>
                  <a:lnTo>
                    <a:pt x="722" y="329"/>
                  </a:lnTo>
                  <a:lnTo>
                    <a:pt x="710" y="334"/>
                  </a:lnTo>
                  <a:lnTo>
                    <a:pt x="697" y="334"/>
                  </a:lnTo>
                  <a:lnTo>
                    <a:pt x="697" y="338"/>
                  </a:lnTo>
                  <a:lnTo>
                    <a:pt x="669" y="353"/>
                  </a:lnTo>
                  <a:lnTo>
                    <a:pt x="657" y="373"/>
                  </a:lnTo>
                  <a:lnTo>
                    <a:pt x="652" y="375"/>
                  </a:lnTo>
                  <a:lnTo>
                    <a:pt x="640" y="370"/>
                  </a:lnTo>
                  <a:lnTo>
                    <a:pt x="620" y="372"/>
                  </a:lnTo>
                  <a:lnTo>
                    <a:pt x="596" y="402"/>
                  </a:lnTo>
                  <a:lnTo>
                    <a:pt x="565" y="416"/>
                  </a:lnTo>
                  <a:lnTo>
                    <a:pt x="546" y="419"/>
                  </a:lnTo>
                  <a:lnTo>
                    <a:pt x="546" y="406"/>
                  </a:lnTo>
                  <a:lnTo>
                    <a:pt x="479" y="399"/>
                  </a:lnTo>
                  <a:lnTo>
                    <a:pt x="445" y="401"/>
                  </a:lnTo>
                  <a:lnTo>
                    <a:pt x="440" y="397"/>
                  </a:lnTo>
                  <a:lnTo>
                    <a:pt x="424" y="396"/>
                  </a:lnTo>
                  <a:lnTo>
                    <a:pt x="400" y="409"/>
                  </a:lnTo>
                  <a:lnTo>
                    <a:pt x="383" y="413"/>
                  </a:lnTo>
                  <a:lnTo>
                    <a:pt x="371" y="407"/>
                  </a:lnTo>
                  <a:lnTo>
                    <a:pt x="363" y="399"/>
                  </a:lnTo>
                  <a:lnTo>
                    <a:pt x="351" y="406"/>
                  </a:lnTo>
                  <a:lnTo>
                    <a:pt x="354" y="256"/>
                  </a:lnTo>
                  <a:lnTo>
                    <a:pt x="363" y="240"/>
                  </a:lnTo>
                  <a:lnTo>
                    <a:pt x="356" y="242"/>
                  </a:lnTo>
                  <a:lnTo>
                    <a:pt x="325" y="266"/>
                  </a:lnTo>
                  <a:lnTo>
                    <a:pt x="311" y="281"/>
                  </a:lnTo>
                  <a:lnTo>
                    <a:pt x="298" y="286"/>
                  </a:lnTo>
                  <a:lnTo>
                    <a:pt x="294" y="293"/>
                  </a:lnTo>
                  <a:lnTo>
                    <a:pt x="282" y="300"/>
                  </a:lnTo>
                  <a:lnTo>
                    <a:pt x="204" y="30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 name="Freeform 6">
              <a:extLst>
                <a:ext uri="{FF2B5EF4-FFF2-40B4-BE49-F238E27FC236}">
                  <a16:creationId xmlns:a16="http://schemas.microsoft.com/office/drawing/2014/main" id="{49D78E22-6000-4B6D-8EB1-9C1A54050FA4}"/>
                </a:ext>
              </a:extLst>
            </p:cNvPr>
            <p:cNvSpPr>
              <a:spLocks/>
            </p:cNvSpPr>
            <p:nvPr/>
          </p:nvSpPr>
          <p:spPr bwMode="auto">
            <a:xfrm>
              <a:off x="10831584" y="3318241"/>
              <a:ext cx="320876" cy="175386"/>
            </a:xfrm>
            <a:custGeom>
              <a:avLst/>
              <a:gdLst>
                <a:gd name="T0" fmla="*/ 24 w 322"/>
                <a:gd name="T1" fmla="*/ 74 h 176"/>
                <a:gd name="T2" fmla="*/ 22 w 322"/>
                <a:gd name="T3" fmla="*/ 69 h 176"/>
                <a:gd name="T4" fmla="*/ 3 w 322"/>
                <a:gd name="T5" fmla="*/ 63 h 176"/>
                <a:gd name="T6" fmla="*/ 0 w 322"/>
                <a:gd name="T7" fmla="*/ 53 h 176"/>
                <a:gd name="T8" fmla="*/ 0 w 322"/>
                <a:gd name="T9" fmla="*/ 53 h 176"/>
                <a:gd name="T10" fmla="*/ 12 w 322"/>
                <a:gd name="T11" fmla="*/ 40 h 176"/>
                <a:gd name="T12" fmla="*/ 27 w 322"/>
                <a:gd name="T13" fmla="*/ 34 h 176"/>
                <a:gd name="T14" fmla="*/ 50 w 322"/>
                <a:gd name="T15" fmla="*/ 4 h 176"/>
                <a:gd name="T16" fmla="*/ 55 w 322"/>
                <a:gd name="T17" fmla="*/ 12 h 176"/>
                <a:gd name="T18" fmla="*/ 74 w 322"/>
                <a:gd name="T19" fmla="*/ 12 h 176"/>
                <a:gd name="T20" fmla="*/ 104 w 322"/>
                <a:gd name="T21" fmla="*/ 40 h 176"/>
                <a:gd name="T22" fmla="*/ 128 w 322"/>
                <a:gd name="T23" fmla="*/ 50 h 176"/>
                <a:gd name="T24" fmla="*/ 145 w 322"/>
                <a:gd name="T25" fmla="*/ 46 h 176"/>
                <a:gd name="T26" fmla="*/ 175 w 322"/>
                <a:gd name="T27" fmla="*/ 48 h 176"/>
                <a:gd name="T28" fmla="*/ 187 w 322"/>
                <a:gd name="T29" fmla="*/ 40 h 176"/>
                <a:gd name="T30" fmla="*/ 193 w 322"/>
                <a:gd name="T31" fmla="*/ 41 h 176"/>
                <a:gd name="T32" fmla="*/ 205 w 322"/>
                <a:gd name="T33" fmla="*/ 33 h 176"/>
                <a:gd name="T34" fmla="*/ 231 w 322"/>
                <a:gd name="T35" fmla="*/ 7 h 176"/>
                <a:gd name="T36" fmla="*/ 245 w 322"/>
                <a:gd name="T37" fmla="*/ 5 h 176"/>
                <a:gd name="T38" fmla="*/ 260 w 322"/>
                <a:gd name="T39" fmla="*/ 11 h 176"/>
                <a:gd name="T40" fmla="*/ 288 w 322"/>
                <a:gd name="T41" fmla="*/ 0 h 176"/>
                <a:gd name="T42" fmla="*/ 322 w 322"/>
                <a:gd name="T43" fmla="*/ 9 h 176"/>
                <a:gd name="T44" fmla="*/ 322 w 322"/>
                <a:gd name="T45" fmla="*/ 9 h 176"/>
                <a:gd name="T46" fmla="*/ 303 w 322"/>
                <a:gd name="T47" fmla="*/ 43 h 176"/>
                <a:gd name="T48" fmla="*/ 248 w 322"/>
                <a:gd name="T49" fmla="*/ 101 h 176"/>
                <a:gd name="T50" fmla="*/ 228 w 322"/>
                <a:gd name="T51" fmla="*/ 132 h 176"/>
                <a:gd name="T52" fmla="*/ 205 w 322"/>
                <a:gd name="T53" fmla="*/ 150 h 176"/>
                <a:gd name="T54" fmla="*/ 190 w 322"/>
                <a:gd name="T55" fmla="*/ 176 h 176"/>
                <a:gd name="T56" fmla="*/ 190 w 322"/>
                <a:gd name="T57" fmla="*/ 176 h 176"/>
                <a:gd name="T58" fmla="*/ 187 w 322"/>
                <a:gd name="T59" fmla="*/ 167 h 176"/>
                <a:gd name="T60" fmla="*/ 137 w 322"/>
                <a:gd name="T61" fmla="*/ 137 h 176"/>
                <a:gd name="T62" fmla="*/ 127 w 322"/>
                <a:gd name="T63" fmla="*/ 121 h 176"/>
                <a:gd name="T64" fmla="*/ 91 w 322"/>
                <a:gd name="T65" fmla="*/ 101 h 176"/>
                <a:gd name="T66" fmla="*/ 67 w 322"/>
                <a:gd name="T67" fmla="*/ 94 h 176"/>
                <a:gd name="T68" fmla="*/ 24 w 322"/>
                <a:gd name="T69" fmla="*/ 7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2" h="176">
                  <a:moveTo>
                    <a:pt x="24" y="74"/>
                  </a:moveTo>
                  <a:lnTo>
                    <a:pt x="22" y="69"/>
                  </a:lnTo>
                  <a:lnTo>
                    <a:pt x="3" y="63"/>
                  </a:lnTo>
                  <a:lnTo>
                    <a:pt x="0" y="53"/>
                  </a:lnTo>
                  <a:lnTo>
                    <a:pt x="0" y="53"/>
                  </a:lnTo>
                  <a:lnTo>
                    <a:pt x="12" y="40"/>
                  </a:lnTo>
                  <a:lnTo>
                    <a:pt x="27" y="34"/>
                  </a:lnTo>
                  <a:lnTo>
                    <a:pt x="50" y="4"/>
                  </a:lnTo>
                  <a:lnTo>
                    <a:pt x="55" y="12"/>
                  </a:lnTo>
                  <a:lnTo>
                    <a:pt x="74" y="12"/>
                  </a:lnTo>
                  <a:lnTo>
                    <a:pt x="104" y="40"/>
                  </a:lnTo>
                  <a:lnTo>
                    <a:pt x="128" y="50"/>
                  </a:lnTo>
                  <a:lnTo>
                    <a:pt x="145" y="46"/>
                  </a:lnTo>
                  <a:lnTo>
                    <a:pt x="175" y="48"/>
                  </a:lnTo>
                  <a:lnTo>
                    <a:pt x="187" y="40"/>
                  </a:lnTo>
                  <a:lnTo>
                    <a:pt x="193" y="41"/>
                  </a:lnTo>
                  <a:lnTo>
                    <a:pt x="205" y="33"/>
                  </a:lnTo>
                  <a:lnTo>
                    <a:pt x="231" y="7"/>
                  </a:lnTo>
                  <a:lnTo>
                    <a:pt x="245" y="5"/>
                  </a:lnTo>
                  <a:lnTo>
                    <a:pt x="260" y="11"/>
                  </a:lnTo>
                  <a:lnTo>
                    <a:pt x="288" y="0"/>
                  </a:lnTo>
                  <a:lnTo>
                    <a:pt x="322" y="9"/>
                  </a:lnTo>
                  <a:lnTo>
                    <a:pt x="322" y="9"/>
                  </a:lnTo>
                  <a:lnTo>
                    <a:pt x="303" y="43"/>
                  </a:lnTo>
                  <a:lnTo>
                    <a:pt x="248" y="101"/>
                  </a:lnTo>
                  <a:lnTo>
                    <a:pt x="228" y="132"/>
                  </a:lnTo>
                  <a:lnTo>
                    <a:pt x="205" y="150"/>
                  </a:lnTo>
                  <a:lnTo>
                    <a:pt x="190" y="176"/>
                  </a:lnTo>
                  <a:lnTo>
                    <a:pt x="190" y="176"/>
                  </a:lnTo>
                  <a:lnTo>
                    <a:pt x="187" y="167"/>
                  </a:lnTo>
                  <a:lnTo>
                    <a:pt x="137" y="137"/>
                  </a:lnTo>
                  <a:lnTo>
                    <a:pt x="127" y="121"/>
                  </a:lnTo>
                  <a:lnTo>
                    <a:pt x="91" y="101"/>
                  </a:lnTo>
                  <a:lnTo>
                    <a:pt x="67" y="94"/>
                  </a:lnTo>
                  <a:lnTo>
                    <a:pt x="24" y="7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 name="Freeform 7">
              <a:extLst>
                <a:ext uri="{FF2B5EF4-FFF2-40B4-BE49-F238E27FC236}">
                  <a16:creationId xmlns:a16="http://schemas.microsoft.com/office/drawing/2014/main" id="{EF192F0D-DE78-45DD-95ED-9AF5152BF451}"/>
                </a:ext>
              </a:extLst>
            </p:cNvPr>
            <p:cNvSpPr>
              <a:spLocks/>
            </p:cNvSpPr>
            <p:nvPr/>
          </p:nvSpPr>
          <p:spPr bwMode="auto">
            <a:xfrm>
              <a:off x="7136524" y="2178234"/>
              <a:ext cx="1809663" cy="1245638"/>
            </a:xfrm>
            <a:custGeom>
              <a:avLst/>
              <a:gdLst>
                <a:gd name="T0" fmla="*/ 1111 w 1816"/>
                <a:gd name="T1" fmla="*/ 12 h 1250"/>
                <a:gd name="T2" fmla="*/ 1147 w 1816"/>
                <a:gd name="T3" fmla="*/ 65 h 1250"/>
                <a:gd name="T4" fmla="*/ 1183 w 1816"/>
                <a:gd name="T5" fmla="*/ 147 h 1250"/>
                <a:gd name="T6" fmla="*/ 1173 w 1816"/>
                <a:gd name="T7" fmla="*/ 237 h 1250"/>
                <a:gd name="T8" fmla="*/ 1190 w 1816"/>
                <a:gd name="T9" fmla="*/ 306 h 1250"/>
                <a:gd name="T10" fmla="*/ 1226 w 1816"/>
                <a:gd name="T11" fmla="*/ 348 h 1250"/>
                <a:gd name="T12" fmla="*/ 1269 w 1816"/>
                <a:gd name="T13" fmla="*/ 364 h 1250"/>
                <a:gd name="T14" fmla="*/ 1286 w 1816"/>
                <a:gd name="T15" fmla="*/ 297 h 1250"/>
                <a:gd name="T16" fmla="*/ 1340 w 1816"/>
                <a:gd name="T17" fmla="*/ 287 h 1250"/>
                <a:gd name="T18" fmla="*/ 1390 w 1816"/>
                <a:gd name="T19" fmla="*/ 307 h 1250"/>
                <a:gd name="T20" fmla="*/ 1397 w 1816"/>
                <a:gd name="T21" fmla="*/ 278 h 1250"/>
                <a:gd name="T22" fmla="*/ 1556 w 1816"/>
                <a:gd name="T23" fmla="*/ 207 h 1250"/>
                <a:gd name="T24" fmla="*/ 1568 w 1816"/>
                <a:gd name="T25" fmla="*/ 295 h 1250"/>
                <a:gd name="T26" fmla="*/ 1606 w 1816"/>
                <a:gd name="T27" fmla="*/ 338 h 1250"/>
                <a:gd name="T28" fmla="*/ 1741 w 1816"/>
                <a:gd name="T29" fmla="*/ 418 h 1250"/>
                <a:gd name="T30" fmla="*/ 1789 w 1816"/>
                <a:gd name="T31" fmla="*/ 461 h 1250"/>
                <a:gd name="T32" fmla="*/ 1616 w 1816"/>
                <a:gd name="T33" fmla="*/ 901 h 1250"/>
                <a:gd name="T34" fmla="*/ 1631 w 1816"/>
                <a:gd name="T35" fmla="*/ 989 h 1250"/>
                <a:gd name="T36" fmla="*/ 1606 w 1816"/>
                <a:gd name="T37" fmla="*/ 1040 h 1250"/>
                <a:gd name="T38" fmla="*/ 1270 w 1816"/>
                <a:gd name="T39" fmla="*/ 1139 h 1250"/>
                <a:gd name="T40" fmla="*/ 1245 w 1816"/>
                <a:gd name="T41" fmla="*/ 1138 h 1250"/>
                <a:gd name="T42" fmla="*/ 1210 w 1816"/>
                <a:gd name="T43" fmla="*/ 1120 h 1250"/>
                <a:gd name="T44" fmla="*/ 1162 w 1816"/>
                <a:gd name="T45" fmla="*/ 1081 h 1250"/>
                <a:gd name="T46" fmla="*/ 1060 w 1816"/>
                <a:gd name="T47" fmla="*/ 1076 h 1250"/>
                <a:gd name="T48" fmla="*/ 1022 w 1816"/>
                <a:gd name="T49" fmla="*/ 1102 h 1250"/>
                <a:gd name="T50" fmla="*/ 1007 w 1816"/>
                <a:gd name="T51" fmla="*/ 1138 h 1250"/>
                <a:gd name="T52" fmla="*/ 960 w 1816"/>
                <a:gd name="T53" fmla="*/ 1165 h 1250"/>
                <a:gd name="T54" fmla="*/ 926 w 1816"/>
                <a:gd name="T55" fmla="*/ 1187 h 1250"/>
                <a:gd name="T56" fmla="*/ 871 w 1816"/>
                <a:gd name="T57" fmla="*/ 1204 h 1250"/>
                <a:gd name="T58" fmla="*/ 817 w 1816"/>
                <a:gd name="T59" fmla="*/ 1204 h 1250"/>
                <a:gd name="T60" fmla="*/ 746 w 1816"/>
                <a:gd name="T61" fmla="*/ 1233 h 1250"/>
                <a:gd name="T62" fmla="*/ 358 w 1816"/>
                <a:gd name="T63" fmla="*/ 1076 h 1250"/>
                <a:gd name="T64" fmla="*/ 3 w 1816"/>
                <a:gd name="T65" fmla="*/ 943 h 1250"/>
                <a:gd name="T66" fmla="*/ 69 w 1816"/>
                <a:gd name="T67" fmla="*/ 897 h 1250"/>
                <a:gd name="T68" fmla="*/ 86 w 1816"/>
                <a:gd name="T69" fmla="*/ 814 h 1250"/>
                <a:gd name="T70" fmla="*/ 137 w 1816"/>
                <a:gd name="T71" fmla="*/ 740 h 1250"/>
                <a:gd name="T72" fmla="*/ 197 w 1816"/>
                <a:gd name="T73" fmla="*/ 698 h 1250"/>
                <a:gd name="T74" fmla="*/ 308 w 1816"/>
                <a:gd name="T75" fmla="*/ 664 h 1250"/>
                <a:gd name="T76" fmla="*/ 351 w 1816"/>
                <a:gd name="T77" fmla="*/ 657 h 1250"/>
                <a:gd name="T78" fmla="*/ 394 w 1816"/>
                <a:gd name="T79" fmla="*/ 679 h 1250"/>
                <a:gd name="T80" fmla="*/ 454 w 1816"/>
                <a:gd name="T81" fmla="*/ 335 h 1250"/>
                <a:gd name="T82" fmla="*/ 437 w 1816"/>
                <a:gd name="T83" fmla="*/ 283 h 1250"/>
                <a:gd name="T84" fmla="*/ 416 w 1816"/>
                <a:gd name="T85" fmla="*/ 169 h 1250"/>
                <a:gd name="T86" fmla="*/ 486 w 1816"/>
                <a:gd name="T87" fmla="*/ 164 h 1250"/>
                <a:gd name="T88" fmla="*/ 464 w 1816"/>
                <a:gd name="T89" fmla="*/ 120 h 1250"/>
                <a:gd name="T90" fmla="*/ 411 w 1816"/>
                <a:gd name="T91" fmla="*/ 53 h 1250"/>
                <a:gd name="T92" fmla="*/ 579 w 1816"/>
                <a:gd name="T93" fmla="*/ 48 h 1250"/>
                <a:gd name="T94" fmla="*/ 603 w 1816"/>
                <a:gd name="T95" fmla="*/ 48 h 1250"/>
                <a:gd name="T96" fmla="*/ 664 w 1816"/>
                <a:gd name="T97" fmla="*/ 9 h 1250"/>
                <a:gd name="T98" fmla="*/ 721 w 1816"/>
                <a:gd name="T99" fmla="*/ 104 h 1250"/>
                <a:gd name="T100" fmla="*/ 839 w 1816"/>
                <a:gd name="T101" fmla="*/ 128 h 1250"/>
                <a:gd name="T102" fmla="*/ 856 w 1816"/>
                <a:gd name="T103" fmla="*/ 156 h 1250"/>
                <a:gd name="T104" fmla="*/ 897 w 1816"/>
                <a:gd name="T105" fmla="*/ 135 h 1250"/>
                <a:gd name="T106" fmla="*/ 948 w 1816"/>
                <a:gd name="T107" fmla="*/ 101 h 1250"/>
                <a:gd name="T108" fmla="*/ 993 w 1816"/>
                <a:gd name="T109" fmla="*/ 79 h 1250"/>
                <a:gd name="T110" fmla="*/ 1048 w 1816"/>
                <a:gd name="T111" fmla="*/ 24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6" h="1250">
                  <a:moveTo>
                    <a:pt x="1085" y="0"/>
                  </a:moveTo>
                  <a:lnTo>
                    <a:pt x="1096" y="7"/>
                  </a:lnTo>
                  <a:lnTo>
                    <a:pt x="1111" y="6"/>
                  </a:lnTo>
                  <a:lnTo>
                    <a:pt x="1111" y="12"/>
                  </a:lnTo>
                  <a:lnTo>
                    <a:pt x="1120" y="21"/>
                  </a:lnTo>
                  <a:lnTo>
                    <a:pt x="1140" y="23"/>
                  </a:lnTo>
                  <a:lnTo>
                    <a:pt x="1157" y="33"/>
                  </a:lnTo>
                  <a:lnTo>
                    <a:pt x="1147" y="65"/>
                  </a:lnTo>
                  <a:lnTo>
                    <a:pt x="1164" y="89"/>
                  </a:lnTo>
                  <a:lnTo>
                    <a:pt x="1176" y="121"/>
                  </a:lnTo>
                  <a:lnTo>
                    <a:pt x="1176" y="137"/>
                  </a:lnTo>
                  <a:lnTo>
                    <a:pt x="1183" y="147"/>
                  </a:lnTo>
                  <a:lnTo>
                    <a:pt x="1173" y="157"/>
                  </a:lnTo>
                  <a:lnTo>
                    <a:pt x="1180" y="178"/>
                  </a:lnTo>
                  <a:lnTo>
                    <a:pt x="1169" y="203"/>
                  </a:lnTo>
                  <a:lnTo>
                    <a:pt x="1173" y="237"/>
                  </a:lnTo>
                  <a:lnTo>
                    <a:pt x="1178" y="251"/>
                  </a:lnTo>
                  <a:lnTo>
                    <a:pt x="1190" y="263"/>
                  </a:lnTo>
                  <a:lnTo>
                    <a:pt x="1197" y="292"/>
                  </a:lnTo>
                  <a:lnTo>
                    <a:pt x="1190" y="306"/>
                  </a:lnTo>
                  <a:lnTo>
                    <a:pt x="1178" y="302"/>
                  </a:lnTo>
                  <a:lnTo>
                    <a:pt x="1176" y="311"/>
                  </a:lnTo>
                  <a:lnTo>
                    <a:pt x="1210" y="340"/>
                  </a:lnTo>
                  <a:lnTo>
                    <a:pt x="1226" y="348"/>
                  </a:lnTo>
                  <a:lnTo>
                    <a:pt x="1243" y="374"/>
                  </a:lnTo>
                  <a:lnTo>
                    <a:pt x="1255" y="370"/>
                  </a:lnTo>
                  <a:lnTo>
                    <a:pt x="1272" y="377"/>
                  </a:lnTo>
                  <a:lnTo>
                    <a:pt x="1269" y="364"/>
                  </a:lnTo>
                  <a:lnTo>
                    <a:pt x="1274" y="348"/>
                  </a:lnTo>
                  <a:lnTo>
                    <a:pt x="1272" y="324"/>
                  </a:lnTo>
                  <a:lnTo>
                    <a:pt x="1279" y="306"/>
                  </a:lnTo>
                  <a:lnTo>
                    <a:pt x="1286" y="297"/>
                  </a:lnTo>
                  <a:lnTo>
                    <a:pt x="1308" y="287"/>
                  </a:lnTo>
                  <a:lnTo>
                    <a:pt x="1311" y="282"/>
                  </a:lnTo>
                  <a:lnTo>
                    <a:pt x="1322" y="282"/>
                  </a:lnTo>
                  <a:lnTo>
                    <a:pt x="1340" y="287"/>
                  </a:lnTo>
                  <a:lnTo>
                    <a:pt x="1352" y="300"/>
                  </a:lnTo>
                  <a:lnTo>
                    <a:pt x="1359" y="318"/>
                  </a:lnTo>
                  <a:lnTo>
                    <a:pt x="1371" y="319"/>
                  </a:lnTo>
                  <a:lnTo>
                    <a:pt x="1390" y="307"/>
                  </a:lnTo>
                  <a:lnTo>
                    <a:pt x="1402" y="302"/>
                  </a:lnTo>
                  <a:lnTo>
                    <a:pt x="1406" y="297"/>
                  </a:lnTo>
                  <a:lnTo>
                    <a:pt x="1399" y="287"/>
                  </a:lnTo>
                  <a:lnTo>
                    <a:pt x="1397" y="278"/>
                  </a:lnTo>
                  <a:lnTo>
                    <a:pt x="1406" y="253"/>
                  </a:lnTo>
                  <a:lnTo>
                    <a:pt x="1433" y="212"/>
                  </a:lnTo>
                  <a:lnTo>
                    <a:pt x="1431" y="207"/>
                  </a:lnTo>
                  <a:lnTo>
                    <a:pt x="1556" y="207"/>
                  </a:lnTo>
                  <a:lnTo>
                    <a:pt x="1556" y="207"/>
                  </a:lnTo>
                  <a:lnTo>
                    <a:pt x="1556" y="265"/>
                  </a:lnTo>
                  <a:lnTo>
                    <a:pt x="1570" y="277"/>
                  </a:lnTo>
                  <a:lnTo>
                    <a:pt x="1568" y="295"/>
                  </a:lnTo>
                  <a:lnTo>
                    <a:pt x="1580" y="309"/>
                  </a:lnTo>
                  <a:lnTo>
                    <a:pt x="1587" y="309"/>
                  </a:lnTo>
                  <a:lnTo>
                    <a:pt x="1599" y="318"/>
                  </a:lnTo>
                  <a:lnTo>
                    <a:pt x="1606" y="338"/>
                  </a:lnTo>
                  <a:lnTo>
                    <a:pt x="1637" y="364"/>
                  </a:lnTo>
                  <a:lnTo>
                    <a:pt x="1667" y="381"/>
                  </a:lnTo>
                  <a:lnTo>
                    <a:pt x="1681" y="394"/>
                  </a:lnTo>
                  <a:lnTo>
                    <a:pt x="1741" y="418"/>
                  </a:lnTo>
                  <a:lnTo>
                    <a:pt x="1751" y="432"/>
                  </a:lnTo>
                  <a:lnTo>
                    <a:pt x="1768" y="440"/>
                  </a:lnTo>
                  <a:lnTo>
                    <a:pt x="1777" y="456"/>
                  </a:lnTo>
                  <a:lnTo>
                    <a:pt x="1789" y="461"/>
                  </a:lnTo>
                  <a:lnTo>
                    <a:pt x="1804" y="454"/>
                  </a:lnTo>
                  <a:lnTo>
                    <a:pt x="1804" y="462"/>
                  </a:lnTo>
                  <a:lnTo>
                    <a:pt x="1816" y="473"/>
                  </a:lnTo>
                  <a:lnTo>
                    <a:pt x="1616" y="901"/>
                  </a:lnTo>
                  <a:lnTo>
                    <a:pt x="1597" y="923"/>
                  </a:lnTo>
                  <a:lnTo>
                    <a:pt x="1602" y="947"/>
                  </a:lnTo>
                  <a:lnTo>
                    <a:pt x="1623" y="964"/>
                  </a:lnTo>
                  <a:lnTo>
                    <a:pt x="1631" y="989"/>
                  </a:lnTo>
                  <a:lnTo>
                    <a:pt x="1631" y="989"/>
                  </a:lnTo>
                  <a:lnTo>
                    <a:pt x="1623" y="1001"/>
                  </a:lnTo>
                  <a:lnTo>
                    <a:pt x="1623" y="1020"/>
                  </a:lnTo>
                  <a:lnTo>
                    <a:pt x="1606" y="1040"/>
                  </a:lnTo>
                  <a:lnTo>
                    <a:pt x="1614" y="1069"/>
                  </a:lnTo>
                  <a:lnTo>
                    <a:pt x="1597" y="1132"/>
                  </a:lnTo>
                  <a:lnTo>
                    <a:pt x="1589" y="1136"/>
                  </a:lnTo>
                  <a:lnTo>
                    <a:pt x="1270" y="1139"/>
                  </a:lnTo>
                  <a:lnTo>
                    <a:pt x="1270" y="1139"/>
                  </a:lnTo>
                  <a:lnTo>
                    <a:pt x="1267" y="1131"/>
                  </a:lnTo>
                  <a:lnTo>
                    <a:pt x="1258" y="1129"/>
                  </a:lnTo>
                  <a:lnTo>
                    <a:pt x="1245" y="1138"/>
                  </a:lnTo>
                  <a:lnTo>
                    <a:pt x="1241" y="1148"/>
                  </a:lnTo>
                  <a:lnTo>
                    <a:pt x="1238" y="1149"/>
                  </a:lnTo>
                  <a:lnTo>
                    <a:pt x="1216" y="1139"/>
                  </a:lnTo>
                  <a:lnTo>
                    <a:pt x="1210" y="1120"/>
                  </a:lnTo>
                  <a:lnTo>
                    <a:pt x="1197" y="1119"/>
                  </a:lnTo>
                  <a:lnTo>
                    <a:pt x="1190" y="1097"/>
                  </a:lnTo>
                  <a:lnTo>
                    <a:pt x="1173" y="1090"/>
                  </a:lnTo>
                  <a:lnTo>
                    <a:pt x="1162" y="1081"/>
                  </a:lnTo>
                  <a:lnTo>
                    <a:pt x="1156" y="1066"/>
                  </a:lnTo>
                  <a:lnTo>
                    <a:pt x="1140" y="1059"/>
                  </a:lnTo>
                  <a:lnTo>
                    <a:pt x="1068" y="1059"/>
                  </a:lnTo>
                  <a:lnTo>
                    <a:pt x="1060" y="1076"/>
                  </a:lnTo>
                  <a:lnTo>
                    <a:pt x="1048" y="1080"/>
                  </a:lnTo>
                  <a:lnTo>
                    <a:pt x="1048" y="1086"/>
                  </a:lnTo>
                  <a:lnTo>
                    <a:pt x="1031" y="1091"/>
                  </a:lnTo>
                  <a:lnTo>
                    <a:pt x="1022" y="1102"/>
                  </a:lnTo>
                  <a:lnTo>
                    <a:pt x="1022" y="1107"/>
                  </a:lnTo>
                  <a:lnTo>
                    <a:pt x="1029" y="1115"/>
                  </a:lnTo>
                  <a:lnTo>
                    <a:pt x="1020" y="1129"/>
                  </a:lnTo>
                  <a:lnTo>
                    <a:pt x="1007" y="1138"/>
                  </a:lnTo>
                  <a:lnTo>
                    <a:pt x="1008" y="1160"/>
                  </a:lnTo>
                  <a:lnTo>
                    <a:pt x="983" y="1156"/>
                  </a:lnTo>
                  <a:lnTo>
                    <a:pt x="967" y="1158"/>
                  </a:lnTo>
                  <a:lnTo>
                    <a:pt x="960" y="1165"/>
                  </a:lnTo>
                  <a:lnTo>
                    <a:pt x="940" y="1161"/>
                  </a:lnTo>
                  <a:lnTo>
                    <a:pt x="928" y="1170"/>
                  </a:lnTo>
                  <a:lnTo>
                    <a:pt x="924" y="1175"/>
                  </a:lnTo>
                  <a:lnTo>
                    <a:pt x="926" y="1187"/>
                  </a:lnTo>
                  <a:lnTo>
                    <a:pt x="909" y="1207"/>
                  </a:lnTo>
                  <a:lnTo>
                    <a:pt x="901" y="1204"/>
                  </a:lnTo>
                  <a:lnTo>
                    <a:pt x="894" y="1189"/>
                  </a:lnTo>
                  <a:lnTo>
                    <a:pt x="871" y="1204"/>
                  </a:lnTo>
                  <a:lnTo>
                    <a:pt x="851" y="1209"/>
                  </a:lnTo>
                  <a:lnTo>
                    <a:pt x="847" y="1218"/>
                  </a:lnTo>
                  <a:lnTo>
                    <a:pt x="839" y="1223"/>
                  </a:lnTo>
                  <a:lnTo>
                    <a:pt x="817" y="1204"/>
                  </a:lnTo>
                  <a:lnTo>
                    <a:pt x="770" y="1206"/>
                  </a:lnTo>
                  <a:lnTo>
                    <a:pt x="770" y="1218"/>
                  </a:lnTo>
                  <a:lnTo>
                    <a:pt x="760" y="1230"/>
                  </a:lnTo>
                  <a:lnTo>
                    <a:pt x="746" y="1233"/>
                  </a:lnTo>
                  <a:lnTo>
                    <a:pt x="726" y="1250"/>
                  </a:lnTo>
                  <a:lnTo>
                    <a:pt x="726" y="1250"/>
                  </a:lnTo>
                  <a:lnTo>
                    <a:pt x="534" y="1170"/>
                  </a:lnTo>
                  <a:lnTo>
                    <a:pt x="358" y="1076"/>
                  </a:lnTo>
                  <a:lnTo>
                    <a:pt x="120" y="1016"/>
                  </a:lnTo>
                  <a:lnTo>
                    <a:pt x="0" y="967"/>
                  </a:lnTo>
                  <a:lnTo>
                    <a:pt x="0" y="967"/>
                  </a:lnTo>
                  <a:lnTo>
                    <a:pt x="3" y="943"/>
                  </a:lnTo>
                  <a:lnTo>
                    <a:pt x="12" y="935"/>
                  </a:lnTo>
                  <a:lnTo>
                    <a:pt x="45" y="911"/>
                  </a:lnTo>
                  <a:lnTo>
                    <a:pt x="63" y="907"/>
                  </a:lnTo>
                  <a:lnTo>
                    <a:pt x="69" y="897"/>
                  </a:lnTo>
                  <a:lnTo>
                    <a:pt x="70" y="890"/>
                  </a:lnTo>
                  <a:lnTo>
                    <a:pt x="58" y="860"/>
                  </a:lnTo>
                  <a:lnTo>
                    <a:pt x="69" y="837"/>
                  </a:lnTo>
                  <a:lnTo>
                    <a:pt x="86" y="814"/>
                  </a:lnTo>
                  <a:lnTo>
                    <a:pt x="86" y="793"/>
                  </a:lnTo>
                  <a:lnTo>
                    <a:pt x="93" y="764"/>
                  </a:lnTo>
                  <a:lnTo>
                    <a:pt x="98" y="759"/>
                  </a:lnTo>
                  <a:lnTo>
                    <a:pt x="137" y="740"/>
                  </a:lnTo>
                  <a:lnTo>
                    <a:pt x="144" y="733"/>
                  </a:lnTo>
                  <a:lnTo>
                    <a:pt x="147" y="725"/>
                  </a:lnTo>
                  <a:lnTo>
                    <a:pt x="163" y="722"/>
                  </a:lnTo>
                  <a:lnTo>
                    <a:pt x="197" y="698"/>
                  </a:lnTo>
                  <a:lnTo>
                    <a:pt x="223" y="696"/>
                  </a:lnTo>
                  <a:lnTo>
                    <a:pt x="272" y="681"/>
                  </a:lnTo>
                  <a:lnTo>
                    <a:pt x="295" y="682"/>
                  </a:lnTo>
                  <a:lnTo>
                    <a:pt x="308" y="664"/>
                  </a:lnTo>
                  <a:lnTo>
                    <a:pt x="315" y="658"/>
                  </a:lnTo>
                  <a:lnTo>
                    <a:pt x="330" y="660"/>
                  </a:lnTo>
                  <a:lnTo>
                    <a:pt x="334" y="664"/>
                  </a:lnTo>
                  <a:lnTo>
                    <a:pt x="351" y="657"/>
                  </a:lnTo>
                  <a:lnTo>
                    <a:pt x="361" y="658"/>
                  </a:lnTo>
                  <a:lnTo>
                    <a:pt x="363" y="669"/>
                  </a:lnTo>
                  <a:lnTo>
                    <a:pt x="375" y="677"/>
                  </a:lnTo>
                  <a:lnTo>
                    <a:pt x="394" y="679"/>
                  </a:lnTo>
                  <a:lnTo>
                    <a:pt x="401" y="670"/>
                  </a:lnTo>
                  <a:lnTo>
                    <a:pt x="452" y="387"/>
                  </a:lnTo>
                  <a:lnTo>
                    <a:pt x="461" y="369"/>
                  </a:lnTo>
                  <a:lnTo>
                    <a:pt x="454" y="335"/>
                  </a:lnTo>
                  <a:lnTo>
                    <a:pt x="445" y="326"/>
                  </a:lnTo>
                  <a:lnTo>
                    <a:pt x="435" y="309"/>
                  </a:lnTo>
                  <a:lnTo>
                    <a:pt x="440" y="295"/>
                  </a:lnTo>
                  <a:lnTo>
                    <a:pt x="437" y="283"/>
                  </a:lnTo>
                  <a:lnTo>
                    <a:pt x="402" y="261"/>
                  </a:lnTo>
                  <a:lnTo>
                    <a:pt x="389" y="246"/>
                  </a:lnTo>
                  <a:lnTo>
                    <a:pt x="390" y="171"/>
                  </a:lnTo>
                  <a:lnTo>
                    <a:pt x="416" y="169"/>
                  </a:lnTo>
                  <a:lnTo>
                    <a:pt x="428" y="161"/>
                  </a:lnTo>
                  <a:lnTo>
                    <a:pt x="452" y="154"/>
                  </a:lnTo>
                  <a:lnTo>
                    <a:pt x="469" y="166"/>
                  </a:lnTo>
                  <a:lnTo>
                    <a:pt x="486" y="164"/>
                  </a:lnTo>
                  <a:lnTo>
                    <a:pt x="483" y="152"/>
                  </a:lnTo>
                  <a:lnTo>
                    <a:pt x="485" y="142"/>
                  </a:lnTo>
                  <a:lnTo>
                    <a:pt x="471" y="123"/>
                  </a:lnTo>
                  <a:lnTo>
                    <a:pt x="464" y="120"/>
                  </a:lnTo>
                  <a:lnTo>
                    <a:pt x="454" y="123"/>
                  </a:lnTo>
                  <a:lnTo>
                    <a:pt x="435" y="120"/>
                  </a:lnTo>
                  <a:lnTo>
                    <a:pt x="411" y="120"/>
                  </a:lnTo>
                  <a:lnTo>
                    <a:pt x="411" y="53"/>
                  </a:lnTo>
                  <a:lnTo>
                    <a:pt x="442" y="46"/>
                  </a:lnTo>
                  <a:lnTo>
                    <a:pt x="461" y="52"/>
                  </a:lnTo>
                  <a:lnTo>
                    <a:pt x="587" y="53"/>
                  </a:lnTo>
                  <a:lnTo>
                    <a:pt x="579" y="48"/>
                  </a:lnTo>
                  <a:lnTo>
                    <a:pt x="577" y="40"/>
                  </a:lnTo>
                  <a:lnTo>
                    <a:pt x="584" y="26"/>
                  </a:lnTo>
                  <a:lnTo>
                    <a:pt x="592" y="29"/>
                  </a:lnTo>
                  <a:lnTo>
                    <a:pt x="603" y="48"/>
                  </a:lnTo>
                  <a:lnTo>
                    <a:pt x="613" y="50"/>
                  </a:lnTo>
                  <a:lnTo>
                    <a:pt x="623" y="46"/>
                  </a:lnTo>
                  <a:lnTo>
                    <a:pt x="647" y="19"/>
                  </a:lnTo>
                  <a:lnTo>
                    <a:pt x="664" y="9"/>
                  </a:lnTo>
                  <a:lnTo>
                    <a:pt x="673" y="12"/>
                  </a:lnTo>
                  <a:lnTo>
                    <a:pt x="700" y="64"/>
                  </a:lnTo>
                  <a:lnTo>
                    <a:pt x="700" y="110"/>
                  </a:lnTo>
                  <a:lnTo>
                    <a:pt x="721" y="104"/>
                  </a:lnTo>
                  <a:lnTo>
                    <a:pt x="782" y="154"/>
                  </a:lnTo>
                  <a:lnTo>
                    <a:pt x="800" y="156"/>
                  </a:lnTo>
                  <a:lnTo>
                    <a:pt x="815" y="149"/>
                  </a:lnTo>
                  <a:lnTo>
                    <a:pt x="839" y="128"/>
                  </a:lnTo>
                  <a:lnTo>
                    <a:pt x="854" y="128"/>
                  </a:lnTo>
                  <a:lnTo>
                    <a:pt x="863" y="137"/>
                  </a:lnTo>
                  <a:lnTo>
                    <a:pt x="863" y="144"/>
                  </a:lnTo>
                  <a:lnTo>
                    <a:pt x="856" y="156"/>
                  </a:lnTo>
                  <a:lnTo>
                    <a:pt x="861" y="164"/>
                  </a:lnTo>
                  <a:lnTo>
                    <a:pt x="871" y="159"/>
                  </a:lnTo>
                  <a:lnTo>
                    <a:pt x="883" y="137"/>
                  </a:lnTo>
                  <a:lnTo>
                    <a:pt x="897" y="135"/>
                  </a:lnTo>
                  <a:lnTo>
                    <a:pt x="902" y="115"/>
                  </a:lnTo>
                  <a:lnTo>
                    <a:pt x="935" y="99"/>
                  </a:lnTo>
                  <a:lnTo>
                    <a:pt x="942" y="103"/>
                  </a:lnTo>
                  <a:lnTo>
                    <a:pt x="948" y="101"/>
                  </a:lnTo>
                  <a:lnTo>
                    <a:pt x="959" y="93"/>
                  </a:lnTo>
                  <a:lnTo>
                    <a:pt x="966" y="82"/>
                  </a:lnTo>
                  <a:lnTo>
                    <a:pt x="979" y="74"/>
                  </a:lnTo>
                  <a:lnTo>
                    <a:pt x="993" y="79"/>
                  </a:lnTo>
                  <a:lnTo>
                    <a:pt x="1012" y="62"/>
                  </a:lnTo>
                  <a:lnTo>
                    <a:pt x="1015" y="36"/>
                  </a:lnTo>
                  <a:lnTo>
                    <a:pt x="1020" y="29"/>
                  </a:lnTo>
                  <a:lnTo>
                    <a:pt x="1048" y="24"/>
                  </a:lnTo>
                  <a:lnTo>
                    <a:pt x="1061" y="12"/>
                  </a:lnTo>
                  <a:lnTo>
                    <a:pt x="1084" y="9"/>
                  </a:lnTo>
                  <a:lnTo>
                    <a:pt x="108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 name="Freeform 8">
              <a:extLst>
                <a:ext uri="{FF2B5EF4-FFF2-40B4-BE49-F238E27FC236}">
                  <a16:creationId xmlns:a16="http://schemas.microsoft.com/office/drawing/2014/main" id="{1F74D807-98F3-4818-946A-6CB50BE7FC1C}"/>
                </a:ext>
              </a:extLst>
            </p:cNvPr>
            <p:cNvSpPr>
              <a:spLocks noEditPoints="1"/>
            </p:cNvSpPr>
            <p:nvPr/>
          </p:nvSpPr>
          <p:spPr bwMode="auto">
            <a:xfrm>
              <a:off x="9111608" y="1956012"/>
              <a:ext cx="509217" cy="572993"/>
            </a:xfrm>
            <a:custGeom>
              <a:avLst/>
              <a:gdLst>
                <a:gd name="T0" fmla="*/ 279 w 511"/>
                <a:gd name="T1" fmla="*/ 575 h 575"/>
                <a:gd name="T2" fmla="*/ 252 w 511"/>
                <a:gd name="T3" fmla="*/ 563 h 575"/>
                <a:gd name="T4" fmla="*/ 237 w 511"/>
                <a:gd name="T5" fmla="*/ 544 h 575"/>
                <a:gd name="T6" fmla="*/ 226 w 511"/>
                <a:gd name="T7" fmla="*/ 517 h 575"/>
                <a:gd name="T8" fmla="*/ 225 w 511"/>
                <a:gd name="T9" fmla="*/ 495 h 575"/>
                <a:gd name="T10" fmla="*/ 194 w 511"/>
                <a:gd name="T11" fmla="*/ 472 h 575"/>
                <a:gd name="T12" fmla="*/ 185 w 511"/>
                <a:gd name="T13" fmla="*/ 440 h 575"/>
                <a:gd name="T14" fmla="*/ 173 w 511"/>
                <a:gd name="T15" fmla="*/ 379 h 575"/>
                <a:gd name="T16" fmla="*/ 142 w 511"/>
                <a:gd name="T17" fmla="*/ 356 h 575"/>
                <a:gd name="T18" fmla="*/ 142 w 511"/>
                <a:gd name="T19" fmla="*/ 331 h 575"/>
                <a:gd name="T20" fmla="*/ 136 w 511"/>
                <a:gd name="T21" fmla="*/ 324 h 575"/>
                <a:gd name="T22" fmla="*/ 107 w 511"/>
                <a:gd name="T23" fmla="*/ 310 h 575"/>
                <a:gd name="T24" fmla="*/ 79 w 511"/>
                <a:gd name="T25" fmla="*/ 297 h 575"/>
                <a:gd name="T26" fmla="*/ 64 w 511"/>
                <a:gd name="T27" fmla="*/ 281 h 575"/>
                <a:gd name="T28" fmla="*/ 19 w 511"/>
                <a:gd name="T29" fmla="*/ 269 h 575"/>
                <a:gd name="T30" fmla="*/ 0 w 511"/>
                <a:gd name="T31" fmla="*/ 258 h 575"/>
                <a:gd name="T32" fmla="*/ 7 w 511"/>
                <a:gd name="T33" fmla="*/ 218 h 575"/>
                <a:gd name="T34" fmla="*/ 0 w 511"/>
                <a:gd name="T35" fmla="*/ 200 h 575"/>
                <a:gd name="T36" fmla="*/ 9 w 511"/>
                <a:gd name="T37" fmla="*/ 201 h 575"/>
                <a:gd name="T38" fmla="*/ 24 w 511"/>
                <a:gd name="T39" fmla="*/ 215 h 575"/>
                <a:gd name="T40" fmla="*/ 71 w 511"/>
                <a:gd name="T41" fmla="*/ 235 h 575"/>
                <a:gd name="T42" fmla="*/ 112 w 511"/>
                <a:gd name="T43" fmla="*/ 215 h 575"/>
                <a:gd name="T44" fmla="*/ 153 w 511"/>
                <a:gd name="T45" fmla="*/ 212 h 575"/>
                <a:gd name="T46" fmla="*/ 161 w 511"/>
                <a:gd name="T47" fmla="*/ 225 h 575"/>
                <a:gd name="T48" fmla="*/ 190 w 511"/>
                <a:gd name="T49" fmla="*/ 229 h 575"/>
                <a:gd name="T50" fmla="*/ 231 w 511"/>
                <a:gd name="T51" fmla="*/ 193 h 575"/>
                <a:gd name="T52" fmla="*/ 254 w 511"/>
                <a:gd name="T53" fmla="*/ 140 h 575"/>
                <a:gd name="T54" fmla="*/ 266 w 511"/>
                <a:gd name="T55" fmla="*/ 118 h 575"/>
                <a:gd name="T56" fmla="*/ 291 w 511"/>
                <a:gd name="T57" fmla="*/ 72 h 575"/>
                <a:gd name="T58" fmla="*/ 314 w 511"/>
                <a:gd name="T59" fmla="*/ 43 h 575"/>
                <a:gd name="T60" fmla="*/ 336 w 511"/>
                <a:gd name="T61" fmla="*/ 0 h 575"/>
                <a:gd name="T62" fmla="*/ 377 w 511"/>
                <a:gd name="T63" fmla="*/ 41 h 575"/>
                <a:gd name="T64" fmla="*/ 379 w 511"/>
                <a:gd name="T65" fmla="*/ 53 h 575"/>
                <a:gd name="T66" fmla="*/ 386 w 511"/>
                <a:gd name="T67" fmla="*/ 53 h 575"/>
                <a:gd name="T68" fmla="*/ 391 w 511"/>
                <a:gd name="T69" fmla="*/ 130 h 575"/>
                <a:gd name="T70" fmla="*/ 427 w 511"/>
                <a:gd name="T71" fmla="*/ 230 h 575"/>
                <a:gd name="T72" fmla="*/ 478 w 511"/>
                <a:gd name="T73" fmla="*/ 266 h 575"/>
                <a:gd name="T74" fmla="*/ 511 w 511"/>
                <a:gd name="T75" fmla="*/ 295 h 575"/>
                <a:gd name="T76" fmla="*/ 487 w 511"/>
                <a:gd name="T77" fmla="*/ 329 h 575"/>
                <a:gd name="T78" fmla="*/ 509 w 511"/>
                <a:gd name="T79" fmla="*/ 331 h 575"/>
                <a:gd name="T80" fmla="*/ 473 w 511"/>
                <a:gd name="T81" fmla="*/ 362 h 575"/>
                <a:gd name="T82" fmla="*/ 451 w 511"/>
                <a:gd name="T83" fmla="*/ 385 h 575"/>
                <a:gd name="T84" fmla="*/ 418 w 511"/>
                <a:gd name="T85" fmla="*/ 433 h 575"/>
                <a:gd name="T86" fmla="*/ 384 w 511"/>
                <a:gd name="T87" fmla="*/ 459 h 575"/>
                <a:gd name="T88" fmla="*/ 360 w 511"/>
                <a:gd name="T89" fmla="*/ 477 h 575"/>
                <a:gd name="T90" fmla="*/ 320 w 511"/>
                <a:gd name="T91" fmla="*/ 530 h 575"/>
                <a:gd name="T92" fmla="*/ 307 w 511"/>
                <a:gd name="T93" fmla="*/ 571 h 575"/>
                <a:gd name="T94" fmla="*/ 456 w 511"/>
                <a:gd name="T95" fmla="*/ 259 h 575"/>
                <a:gd name="T96" fmla="*/ 447 w 511"/>
                <a:gd name="T97" fmla="*/ 239 h 575"/>
                <a:gd name="T98" fmla="*/ 468 w 511"/>
                <a:gd name="T99" fmla="*/ 251 h 575"/>
                <a:gd name="T100" fmla="*/ 473 w 511"/>
                <a:gd name="T101" fmla="*/ 377 h 575"/>
                <a:gd name="T102" fmla="*/ 476 w 511"/>
                <a:gd name="T103" fmla="*/ 363 h 575"/>
                <a:gd name="T104" fmla="*/ 497 w 511"/>
                <a:gd name="T105" fmla="*/ 358 h 575"/>
                <a:gd name="T106" fmla="*/ 473 w 511"/>
                <a:gd name="T107" fmla="*/ 37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1" h="575">
                  <a:moveTo>
                    <a:pt x="300" y="573"/>
                  </a:moveTo>
                  <a:lnTo>
                    <a:pt x="279" y="575"/>
                  </a:lnTo>
                  <a:lnTo>
                    <a:pt x="261" y="570"/>
                  </a:lnTo>
                  <a:lnTo>
                    <a:pt x="252" y="563"/>
                  </a:lnTo>
                  <a:lnTo>
                    <a:pt x="249" y="554"/>
                  </a:lnTo>
                  <a:lnTo>
                    <a:pt x="237" y="544"/>
                  </a:lnTo>
                  <a:lnTo>
                    <a:pt x="235" y="520"/>
                  </a:lnTo>
                  <a:lnTo>
                    <a:pt x="226" y="517"/>
                  </a:lnTo>
                  <a:lnTo>
                    <a:pt x="223" y="510"/>
                  </a:lnTo>
                  <a:lnTo>
                    <a:pt x="225" y="495"/>
                  </a:lnTo>
                  <a:lnTo>
                    <a:pt x="204" y="472"/>
                  </a:lnTo>
                  <a:lnTo>
                    <a:pt x="194" y="472"/>
                  </a:lnTo>
                  <a:lnTo>
                    <a:pt x="184" y="450"/>
                  </a:lnTo>
                  <a:lnTo>
                    <a:pt x="185" y="440"/>
                  </a:lnTo>
                  <a:lnTo>
                    <a:pt x="172" y="414"/>
                  </a:lnTo>
                  <a:lnTo>
                    <a:pt x="173" y="379"/>
                  </a:lnTo>
                  <a:lnTo>
                    <a:pt x="156" y="372"/>
                  </a:lnTo>
                  <a:lnTo>
                    <a:pt x="142" y="356"/>
                  </a:lnTo>
                  <a:lnTo>
                    <a:pt x="137" y="338"/>
                  </a:lnTo>
                  <a:lnTo>
                    <a:pt x="142" y="331"/>
                  </a:lnTo>
                  <a:lnTo>
                    <a:pt x="139" y="324"/>
                  </a:lnTo>
                  <a:lnTo>
                    <a:pt x="136" y="324"/>
                  </a:lnTo>
                  <a:lnTo>
                    <a:pt x="117" y="305"/>
                  </a:lnTo>
                  <a:lnTo>
                    <a:pt x="107" y="310"/>
                  </a:lnTo>
                  <a:lnTo>
                    <a:pt x="93" y="309"/>
                  </a:lnTo>
                  <a:lnTo>
                    <a:pt x="79" y="297"/>
                  </a:lnTo>
                  <a:lnTo>
                    <a:pt x="72" y="297"/>
                  </a:lnTo>
                  <a:lnTo>
                    <a:pt x="64" y="281"/>
                  </a:lnTo>
                  <a:lnTo>
                    <a:pt x="52" y="275"/>
                  </a:lnTo>
                  <a:lnTo>
                    <a:pt x="19" y="269"/>
                  </a:lnTo>
                  <a:lnTo>
                    <a:pt x="6" y="271"/>
                  </a:lnTo>
                  <a:lnTo>
                    <a:pt x="0" y="258"/>
                  </a:lnTo>
                  <a:lnTo>
                    <a:pt x="2" y="229"/>
                  </a:lnTo>
                  <a:lnTo>
                    <a:pt x="7" y="218"/>
                  </a:lnTo>
                  <a:lnTo>
                    <a:pt x="4" y="203"/>
                  </a:lnTo>
                  <a:lnTo>
                    <a:pt x="0" y="200"/>
                  </a:lnTo>
                  <a:lnTo>
                    <a:pt x="0" y="200"/>
                  </a:lnTo>
                  <a:lnTo>
                    <a:pt x="9" y="201"/>
                  </a:lnTo>
                  <a:lnTo>
                    <a:pt x="9" y="213"/>
                  </a:lnTo>
                  <a:lnTo>
                    <a:pt x="24" y="215"/>
                  </a:lnTo>
                  <a:lnTo>
                    <a:pt x="33" y="225"/>
                  </a:lnTo>
                  <a:lnTo>
                    <a:pt x="71" y="235"/>
                  </a:lnTo>
                  <a:lnTo>
                    <a:pt x="108" y="208"/>
                  </a:lnTo>
                  <a:lnTo>
                    <a:pt x="112" y="215"/>
                  </a:lnTo>
                  <a:lnTo>
                    <a:pt x="130" y="222"/>
                  </a:lnTo>
                  <a:lnTo>
                    <a:pt x="153" y="212"/>
                  </a:lnTo>
                  <a:lnTo>
                    <a:pt x="161" y="220"/>
                  </a:lnTo>
                  <a:lnTo>
                    <a:pt x="161" y="225"/>
                  </a:lnTo>
                  <a:lnTo>
                    <a:pt x="177" y="225"/>
                  </a:lnTo>
                  <a:lnTo>
                    <a:pt x="190" y="229"/>
                  </a:lnTo>
                  <a:lnTo>
                    <a:pt x="219" y="208"/>
                  </a:lnTo>
                  <a:lnTo>
                    <a:pt x="231" y="193"/>
                  </a:lnTo>
                  <a:lnTo>
                    <a:pt x="231" y="183"/>
                  </a:lnTo>
                  <a:lnTo>
                    <a:pt x="254" y="140"/>
                  </a:lnTo>
                  <a:lnTo>
                    <a:pt x="254" y="128"/>
                  </a:lnTo>
                  <a:lnTo>
                    <a:pt x="266" y="118"/>
                  </a:lnTo>
                  <a:lnTo>
                    <a:pt x="290" y="79"/>
                  </a:lnTo>
                  <a:lnTo>
                    <a:pt x="291" y="72"/>
                  </a:lnTo>
                  <a:lnTo>
                    <a:pt x="309" y="53"/>
                  </a:lnTo>
                  <a:lnTo>
                    <a:pt x="314" y="43"/>
                  </a:lnTo>
                  <a:lnTo>
                    <a:pt x="338" y="24"/>
                  </a:lnTo>
                  <a:lnTo>
                    <a:pt x="336" y="0"/>
                  </a:lnTo>
                  <a:lnTo>
                    <a:pt x="367" y="24"/>
                  </a:lnTo>
                  <a:lnTo>
                    <a:pt x="377" y="41"/>
                  </a:lnTo>
                  <a:lnTo>
                    <a:pt x="377" y="51"/>
                  </a:lnTo>
                  <a:lnTo>
                    <a:pt x="379" y="53"/>
                  </a:lnTo>
                  <a:lnTo>
                    <a:pt x="384" y="50"/>
                  </a:lnTo>
                  <a:lnTo>
                    <a:pt x="386" y="53"/>
                  </a:lnTo>
                  <a:lnTo>
                    <a:pt x="387" y="104"/>
                  </a:lnTo>
                  <a:lnTo>
                    <a:pt x="391" y="130"/>
                  </a:lnTo>
                  <a:lnTo>
                    <a:pt x="410" y="171"/>
                  </a:lnTo>
                  <a:lnTo>
                    <a:pt x="427" y="230"/>
                  </a:lnTo>
                  <a:lnTo>
                    <a:pt x="449" y="263"/>
                  </a:lnTo>
                  <a:lnTo>
                    <a:pt x="478" y="266"/>
                  </a:lnTo>
                  <a:lnTo>
                    <a:pt x="505" y="276"/>
                  </a:lnTo>
                  <a:lnTo>
                    <a:pt x="511" y="295"/>
                  </a:lnTo>
                  <a:lnTo>
                    <a:pt x="509" y="317"/>
                  </a:lnTo>
                  <a:lnTo>
                    <a:pt x="487" y="329"/>
                  </a:lnTo>
                  <a:lnTo>
                    <a:pt x="505" y="324"/>
                  </a:lnTo>
                  <a:lnTo>
                    <a:pt x="509" y="331"/>
                  </a:lnTo>
                  <a:lnTo>
                    <a:pt x="507" y="334"/>
                  </a:lnTo>
                  <a:lnTo>
                    <a:pt x="473" y="362"/>
                  </a:lnTo>
                  <a:lnTo>
                    <a:pt x="466" y="375"/>
                  </a:lnTo>
                  <a:lnTo>
                    <a:pt x="451" y="385"/>
                  </a:lnTo>
                  <a:lnTo>
                    <a:pt x="439" y="409"/>
                  </a:lnTo>
                  <a:lnTo>
                    <a:pt x="418" y="433"/>
                  </a:lnTo>
                  <a:lnTo>
                    <a:pt x="398" y="440"/>
                  </a:lnTo>
                  <a:lnTo>
                    <a:pt x="384" y="459"/>
                  </a:lnTo>
                  <a:lnTo>
                    <a:pt x="375" y="459"/>
                  </a:lnTo>
                  <a:lnTo>
                    <a:pt x="360" y="477"/>
                  </a:lnTo>
                  <a:lnTo>
                    <a:pt x="346" y="503"/>
                  </a:lnTo>
                  <a:lnTo>
                    <a:pt x="320" y="530"/>
                  </a:lnTo>
                  <a:lnTo>
                    <a:pt x="319" y="559"/>
                  </a:lnTo>
                  <a:lnTo>
                    <a:pt x="307" y="571"/>
                  </a:lnTo>
                  <a:lnTo>
                    <a:pt x="300" y="573"/>
                  </a:lnTo>
                  <a:close/>
                  <a:moveTo>
                    <a:pt x="456" y="259"/>
                  </a:moveTo>
                  <a:lnTo>
                    <a:pt x="445" y="246"/>
                  </a:lnTo>
                  <a:lnTo>
                    <a:pt x="447" y="239"/>
                  </a:lnTo>
                  <a:lnTo>
                    <a:pt x="459" y="234"/>
                  </a:lnTo>
                  <a:lnTo>
                    <a:pt x="468" y="251"/>
                  </a:lnTo>
                  <a:lnTo>
                    <a:pt x="456" y="259"/>
                  </a:lnTo>
                  <a:close/>
                  <a:moveTo>
                    <a:pt x="473" y="377"/>
                  </a:moveTo>
                  <a:lnTo>
                    <a:pt x="469" y="370"/>
                  </a:lnTo>
                  <a:lnTo>
                    <a:pt x="476" y="363"/>
                  </a:lnTo>
                  <a:lnTo>
                    <a:pt x="492" y="363"/>
                  </a:lnTo>
                  <a:lnTo>
                    <a:pt x="497" y="358"/>
                  </a:lnTo>
                  <a:lnTo>
                    <a:pt x="492" y="372"/>
                  </a:lnTo>
                  <a:lnTo>
                    <a:pt x="473" y="37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 name="Freeform 9">
              <a:extLst>
                <a:ext uri="{FF2B5EF4-FFF2-40B4-BE49-F238E27FC236}">
                  <a16:creationId xmlns:a16="http://schemas.microsoft.com/office/drawing/2014/main" id="{B1545D28-D4D4-40FE-A2D8-14CA40197848}"/>
                </a:ext>
              </a:extLst>
            </p:cNvPr>
            <p:cNvSpPr>
              <a:spLocks/>
            </p:cNvSpPr>
            <p:nvPr/>
          </p:nvSpPr>
          <p:spPr bwMode="auto">
            <a:xfrm>
              <a:off x="9964620" y="3288346"/>
              <a:ext cx="950671" cy="1036371"/>
            </a:xfrm>
            <a:custGeom>
              <a:avLst/>
              <a:gdLst>
                <a:gd name="T0" fmla="*/ 663 w 954"/>
                <a:gd name="T1" fmla="*/ 978 h 1040"/>
                <a:gd name="T2" fmla="*/ 622 w 954"/>
                <a:gd name="T3" fmla="*/ 939 h 1040"/>
                <a:gd name="T4" fmla="*/ 659 w 954"/>
                <a:gd name="T5" fmla="*/ 879 h 1040"/>
                <a:gd name="T6" fmla="*/ 700 w 954"/>
                <a:gd name="T7" fmla="*/ 804 h 1040"/>
                <a:gd name="T8" fmla="*/ 647 w 954"/>
                <a:gd name="T9" fmla="*/ 770 h 1040"/>
                <a:gd name="T10" fmla="*/ 546 w 954"/>
                <a:gd name="T11" fmla="*/ 762 h 1040"/>
                <a:gd name="T12" fmla="*/ 459 w 954"/>
                <a:gd name="T13" fmla="*/ 693 h 1040"/>
                <a:gd name="T14" fmla="*/ 411 w 954"/>
                <a:gd name="T15" fmla="*/ 676 h 1040"/>
                <a:gd name="T16" fmla="*/ 322 w 954"/>
                <a:gd name="T17" fmla="*/ 659 h 1040"/>
                <a:gd name="T18" fmla="*/ 290 w 954"/>
                <a:gd name="T19" fmla="*/ 612 h 1040"/>
                <a:gd name="T20" fmla="*/ 180 w 954"/>
                <a:gd name="T21" fmla="*/ 632 h 1040"/>
                <a:gd name="T22" fmla="*/ 122 w 954"/>
                <a:gd name="T23" fmla="*/ 673 h 1040"/>
                <a:gd name="T24" fmla="*/ 53 w 954"/>
                <a:gd name="T25" fmla="*/ 709 h 1040"/>
                <a:gd name="T26" fmla="*/ 57 w 954"/>
                <a:gd name="T27" fmla="*/ 668 h 1040"/>
                <a:gd name="T28" fmla="*/ 47 w 954"/>
                <a:gd name="T29" fmla="*/ 596 h 1040"/>
                <a:gd name="T30" fmla="*/ 52 w 954"/>
                <a:gd name="T31" fmla="*/ 504 h 1040"/>
                <a:gd name="T32" fmla="*/ 53 w 954"/>
                <a:gd name="T33" fmla="*/ 463 h 1040"/>
                <a:gd name="T34" fmla="*/ 43 w 954"/>
                <a:gd name="T35" fmla="*/ 426 h 1040"/>
                <a:gd name="T36" fmla="*/ 52 w 954"/>
                <a:gd name="T37" fmla="*/ 356 h 1040"/>
                <a:gd name="T38" fmla="*/ 33 w 954"/>
                <a:gd name="T39" fmla="*/ 335 h 1040"/>
                <a:gd name="T40" fmla="*/ 14 w 954"/>
                <a:gd name="T41" fmla="*/ 312 h 1040"/>
                <a:gd name="T42" fmla="*/ 21 w 954"/>
                <a:gd name="T43" fmla="*/ 255 h 1040"/>
                <a:gd name="T44" fmla="*/ 76 w 954"/>
                <a:gd name="T45" fmla="*/ 203 h 1040"/>
                <a:gd name="T46" fmla="*/ 110 w 954"/>
                <a:gd name="T47" fmla="*/ 197 h 1040"/>
                <a:gd name="T48" fmla="*/ 170 w 954"/>
                <a:gd name="T49" fmla="*/ 243 h 1040"/>
                <a:gd name="T50" fmla="*/ 211 w 954"/>
                <a:gd name="T51" fmla="*/ 220 h 1040"/>
                <a:gd name="T52" fmla="*/ 274 w 954"/>
                <a:gd name="T53" fmla="*/ 201 h 1040"/>
                <a:gd name="T54" fmla="*/ 286 w 954"/>
                <a:gd name="T55" fmla="*/ 95 h 1040"/>
                <a:gd name="T56" fmla="*/ 336 w 954"/>
                <a:gd name="T57" fmla="*/ 95 h 1040"/>
                <a:gd name="T58" fmla="*/ 380 w 954"/>
                <a:gd name="T59" fmla="*/ 104 h 1040"/>
                <a:gd name="T60" fmla="*/ 461 w 954"/>
                <a:gd name="T61" fmla="*/ 80 h 1040"/>
                <a:gd name="T62" fmla="*/ 504 w 954"/>
                <a:gd name="T63" fmla="*/ 64 h 1040"/>
                <a:gd name="T64" fmla="*/ 543 w 954"/>
                <a:gd name="T65" fmla="*/ 18 h 1040"/>
                <a:gd name="T66" fmla="*/ 596 w 954"/>
                <a:gd name="T67" fmla="*/ 66 h 1040"/>
                <a:gd name="T68" fmla="*/ 620 w 954"/>
                <a:gd name="T69" fmla="*/ 100 h 1040"/>
                <a:gd name="T70" fmla="*/ 690 w 954"/>
                <a:gd name="T71" fmla="*/ 53 h 1040"/>
                <a:gd name="T72" fmla="*/ 718 w 954"/>
                <a:gd name="T73" fmla="*/ 13 h 1040"/>
                <a:gd name="T74" fmla="*/ 774 w 954"/>
                <a:gd name="T75" fmla="*/ 18 h 1040"/>
                <a:gd name="T76" fmla="*/ 832 w 954"/>
                <a:gd name="T77" fmla="*/ 35 h 1040"/>
                <a:gd name="T78" fmla="*/ 848 w 954"/>
                <a:gd name="T79" fmla="*/ 53 h 1040"/>
                <a:gd name="T80" fmla="*/ 873 w 954"/>
                <a:gd name="T81" fmla="*/ 93 h 1040"/>
                <a:gd name="T82" fmla="*/ 889 w 954"/>
                <a:gd name="T83" fmla="*/ 112 h 1040"/>
                <a:gd name="T84" fmla="*/ 916 w 954"/>
                <a:gd name="T85" fmla="*/ 185 h 1040"/>
                <a:gd name="T86" fmla="*/ 894 w 954"/>
                <a:gd name="T87" fmla="*/ 233 h 1040"/>
                <a:gd name="T88" fmla="*/ 896 w 954"/>
                <a:gd name="T89" fmla="*/ 281 h 1040"/>
                <a:gd name="T90" fmla="*/ 947 w 954"/>
                <a:gd name="T91" fmla="*/ 313 h 1040"/>
                <a:gd name="T92" fmla="*/ 901 w 954"/>
                <a:gd name="T93" fmla="*/ 411 h 1040"/>
                <a:gd name="T94" fmla="*/ 844 w 954"/>
                <a:gd name="T95" fmla="*/ 453 h 1040"/>
                <a:gd name="T96" fmla="*/ 812 w 954"/>
                <a:gd name="T97" fmla="*/ 451 h 1040"/>
                <a:gd name="T98" fmla="*/ 805 w 954"/>
                <a:gd name="T99" fmla="*/ 455 h 1040"/>
                <a:gd name="T100" fmla="*/ 805 w 954"/>
                <a:gd name="T101" fmla="*/ 489 h 1040"/>
                <a:gd name="T102" fmla="*/ 783 w 954"/>
                <a:gd name="T103" fmla="*/ 511 h 1040"/>
                <a:gd name="T104" fmla="*/ 786 w 954"/>
                <a:gd name="T105" fmla="*/ 559 h 1040"/>
                <a:gd name="T106" fmla="*/ 786 w 954"/>
                <a:gd name="T107" fmla="*/ 595 h 1040"/>
                <a:gd name="T108" fmla="*/ 798 w 954"/>
                <a:gd name="T109" fmla="*/ 567 h 1040"/>
                <a:gd name="T110" fmla="*/ 788 w 954"/>
                <a:gd name="T111" fmla="*/ 821 h 1040"/>
                <a:gd name="T112" fmla="*/ 760 w 954"/>
                <a:gd name="T113" fmla="*/ 992 h 1040"/>
                <a:gd name="T114" fmla="*/ 719 w 954"/>
                <a:gd name="T115" fmla="*/ 1040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4" h="1040">
                  <a:moveTo>
                    <a:pt x="663" y="1002"/>
                  </a:moveTo>
                  <a:lnTo>
                    <a:pt x="661" y="997"/>
                  </a:lnTo>
                  <a:lnTo>
                    <a:pt x="666" y="985"/>
                  </a:lnTo>
                  <a:lnTo>
                    <a:pt x="663" y="978"/>
                  </a:lnTo>
                  <a:lnTo>
                    <a:pt x="634" y="958"/>
                  </a:lnTo>
                  <a:lnTo>
                    <a:pt x="635" y="944"/>
                  </a:lnTo>
                  <a:lnTo>
                    <a:pt x="630" y="936"/>
                  </a:lnTo>
                  <a:lnTo>
                    <a:pt x="622" y="939"/>
                  </a:lnTo>
                  <a:lnTo>
                    <a:pt x="630" y="888"/>
                  </a:lnTo>
                  <a:lnTo>
                    <a:pt x="635" y="883"/>
                  </a:lnTo>
                  <a:lnTo>
                    <a:pt x="653" y="884"/>
                  </a:lnTo>
                  <a:lnTo>
                    <a:pt x="659" y="879"/>
                  </a:lnTo>
                  <a:lnTo>
                    <a:pt x="656" y="871"/>
                  </a:lnTo>
                  <a:lnTo>
                    <a:pt x="658" y="852"/>
                  </a:lnTo>
                  <a:lnTo>
                    <a:pt x="690" y="825"/>
                  </a:lnTo>
                  <a:lnTo>
                    <a:pt x="700" y="804"/>
                  </a:lnTo>
                  <a:lnTo>
                    <a:pt x="692" y="789"/>
                  </a:lnTo>
                  <a:lnTo>
                    <a:pt x="682" y="786"/>
                  </a:lnTo>
                  <a:lnTo>
                    <a:pt x="663" y="770"/>
                  </a:lnTo>
                  <a:lnTo>
                    <a:pt x="647" y="770"/>
                  </a:lnTo>
                  <a:lnTo>
                    <a:pt x="618" y="758"/>
                  </a:lnTo>
                  <a:lnTo>
                    <a:pt x="587" y="755"/>
                  </a:lnTo>
                  <a:lnTo>
                    <a:pt x="569" y="763"/>
                  </a:lnTo>
                  <a:lnTo>
                    <a:pt x="546" y="762"/>
                  </a:lnTo>
                  <a:lnTo>
                    <a:pt x="545" y="736"/>
                  </a:lnTo>
                  <a:lnTo>
                    <a:pt x="500" y="695"/>
                  </a:lnTo>
                  <a:lnTo>
                    <a:pt x="469" y="702"/>
                  </a:lnTo>
                  <a:lnTo>
                    <a:pt x="459" y="693"/>
                  </a:lnTo>
                  <a:lnTo>
                    <a:pt x="449" y="693"/>
                  </a:lnTo>
                  <a:lnTo>
                    <a:pt x="432" y="685"/>
                  </a:lnTo>
                  <a:lnTo>
                    <a:pt x="418" y="675"/>
                  </a:lnTo>
                  <a:lnTo>
                    <a:pt x="411" y="676"/>
                  </a:lnTo>
                  <a:lnTo>
                    <a:pt x="382" y="651"/>
                  </a:lnTo>
                  <a:lnTo>
                    <a:pt x="356" y="642"/>
                  </a:lnTo>
                  <a:lnTo>
                    <a:pt x="332" y="651"/>
                  </a:lnTo>
                  <a:lnTo>
                    <a:pt x="322" y="659"/>
                  </a:lnTo>
                  <a:lnTo>
                    <a:pt x="286" y="649"/>
                  </a:lnTo>
                  <a:lnTo>
                    <a:pt x="283" y="646"/>
                  </a:lnTo>
                  <a:lnTo>
                    <a:pt x="281" y="636"/>
                  </a:lnTo>
                  <a:lnTo>
                    <a:pt x="290" y="612"/>
                  </a:lnTo>
                  <a:lnTo>
                    <a:pt x="269" y="605"/>
                  </a:lnTo>
                  <a:lnTo>
                    <a:pt x="235" y="601"/>
                  </a:lnTo>
                  <a:lnTo>
                    <a:pt x="209" y="612"/>
                  </a:lnTo>
                  <a:lnTo>
                    <a:pt x="180" y="632"/>
                  </a:lnTo>
                  <a:lnTo>
                    <a:pt x="177" y="639"/>
                  </a:lnTo>
                  <a:lnTo>
                    <a:pt x="154" y="653"/>
                  </a:lnTo>
                  <a:lnTo>
                    <a:pt x="141" y="654"/>
                  </a:lnTo>
                  <a:lnTo>
                    <a:pt x="122" y="673"/>
                  </a:lnTo>
                  <a:lnTo>
                    <a:pt x="106" y="675"/>
                  </a:lnTo>
                  <a:lnTo>
                    <a:pt x="86" y="697"/>
                  </a:lnTo>
                  <a:lnTo>
                    <a:pt x="67" y="695"/>
                  </a:lnTo>
                  <a:lnTo>
                    <a:pt x="53" y="709"/>
                  </a:lnTo>
                  <a:lnTo>
                    <a:pt x="52" y="707"/>
                  </a:lnTo>
                  <a:lnTo>
                    <a:pt x="60" y="685"/>
                  </a:lnTo>
                  <a:lnTo>
                    <a:pt x="57" y="668"/>
                  </a:lnTo>
                  <a:lnTo>
                    <a:pt x="57" y="668"/>
                  </a:lnTo>
                  <a:lnTo>
                    <a:pt x="69" y="649"/>
                  </a:lnTo>
                  <a:lnTo>
                    <a:pt x="62" y="630"/>
                  </a:lnTo>
                  <a:lnTo>
                    <a:pt x="67" y="613"/>
                  </a:lnTo>
                  <a:lnTo>
                    <a:pt x="47" y="596"/>
                  </a:lnTo>
                  <a:lnTo>
                    <a:pt x="35" y="572"/>
                  </a:lnTo>
                  <a:lnTo>
                    <a:pt x="31" y="549"/>
                  </a:lnTo>
                  <a:lnTo>
                    <a:pt x="40" y="513"/>
                  </a:lnTo>
                  <a:lnTo>
                    <a:pt x="52" y="504"/>
                  </a:lnTo>
                  <a:lnTo>
                    <a:pt x="52" y="497"/>
                  </a:lnTo>
                  <a:lnTo>
                    <a:pt x="40" y="491"/>
                  </a:lnTo>
                  <a:lnTo>
                    <a:pt x="43" y="474"/>
                  </a:lnTo>
                  <a:lnTo>
                    <a:pt x="53" y="463"/>
                  </a:lnTo>
                  <a:lnTo>
                    <a:pt x="35" y="448"/>
                  </a:lnTo>
                  <a:lnTo>
                    <a:pt x="35" y="448"/>
                  </a:lnTo>
                  <a:lnTo>
                    <a:pt x="35" y="441"/>
                  </a:lnTo>
                  <a:lnTo>
                    <a:pt x="43" y="426"/>
                  </a:lnTo>
                  <a:lnTo>
                    <a:pt x="41" y="416"/>
                  </a:lnTo>
                  <a:lnTo>
                    <a:pt x="26" y="407"/>
                  </a:lnTo>
                  <a:lnTo>
                    <a:pt x="26" y="375"/>
                  </a:lnTo>
                  <a:lnTo>
                    <a:pt x="52" y="356"/>
                  </a:lnTo>
                  <a:lnTo>
                    <a:pt x="47" y="347"/>
                  </a:lnTo>
                  <a:lnTo>
                    <a:pt x="33" y="347"/>
                  </a:lnTo>
                  <a:lnTo>
                    <a:pt x="31" y="342"/>
                  </a:lnTo>
                  <a:lnTo>
                    <a:pt x="33" y="335"/>
                  </a:lnTo>
                  <a:lnTo>
                    <a:pt x="50" y="327"/>
                  </a:lnTo>
                  <a:lnTo>
                    <a:pt x="50" y="322"/>
                  </a:lnTo>
                  <a:lnTo>
                    <a:pt x="38" y="315"/>
                  </a:lnTo>
                  <a:lnTo>
                    <a:pt x="14" y="312"/>
                  </a:lnTo>
                  <a:lnTo>
                    <a:pt x="2" y="298"/>
                  </a:lnTo>
                  <a:lnTo>
                    <a:pt x="0" y="291"/>
                  </a:lnTo>
                  <a:lnTo>
                    <a:pt x="11" y="279"/>
                  </a:lnTo>
                  <a:lnTo>
                    <a:pt x="21" y="255"/>
                  </a:lnTo>
                  <a:lnTo>
                    <a:pt x="36" y="247"/>
                  </a:lnTo>
                  <a:lnTo>
                    <a:pt x="28" y="233"/>
                  </a:lnTo>
                  <a:lnTo>
                    <a:pt x="50" y="216"/>
                  </a:lnTo>
                  <a:lnTo>
                    <a:pt x="76" y="203"/>
                  </a:lnTo>
                  <a:lnTo>
                    <a:pt x="84" y="189"/>
                  </a:lnTo>
                  <a:lnTo>
                    <a:pt x="84" y="189"/>
                  </a:lnTo>
                  <a:lnTo>
                    <a:pt x="100" y="189"/>
                  </a:lnTo>
                  <a:lnTo>
                    <a:pt x="110" y="197"/>
                  </a:lnTo>
                  <a:lnTo>
                    <a:pt x="118" y="218"/>
                  </a:lnTo>
                  <a:lnTo>
                    <a:pt x="130" y="235"/>
                  </a:lnTo>
                  <a:lnTo>
                    <a:pt x="158" y="247"/>
                  </a:lnTo>
                  <a:lnTo>
                    <a:pt x="170" y="243"/>
                  </a:lnTo>
                  <a:lnTo>
                    <a:pt x="183" y="245"/>
                  </a:lnTo>
                  <a:lnTo>
                    <a:pt x="190" y="235"/>
                  </a:lnTo>
                  <a:lnTo>
                    <a:pt x="199" y="232"/>
                  </a:lnTo>
                  <a:lnTo>
                    <a:pt x="211" y="220"/>
                  </a:lnTo>
                  <a:lnTo>
                    <a:pt x="226" y="214"/>
                  </a:lnTo>
                  <a:lnTo>
                    <a:pt x="245" y="220"/>
                  </a:lnTo>
                  <a:lnTo>
                    <a:pt x="254" y="218"/>
                  </a:lnTo>
                  <a:lnTo>
                    <a:pt x="274" y="201"/>
                  </a:lnTo>
                  <a:lnTo>
                    <a:pt x="300" y="155"/>
                  </a:lnTo>
                  <a:lnTo>
                    <a:pt x="300" y="131"/>
                  </a:lnTo>
                  <a:lnTo>
                    <a:pt x="286" y="102"/>
                  </a:lnTo>
                  <a:lnTo>
                    <a:pt x="286" y="95"/>
                  </a:lnTo>
                  <a:lnTo>
                    <a:pt x="308" y="85"/>
                  </a:lnTo>
                  <a:lnTo>
                    <a:pt x="320" y="83"/>
                  </a:lnTo>
                  <a:lnTo>
                    <a:pt x="331" y="87"/>
                  </a:lnTo>
                  <a:lnTo>
                    <a:pt x="336" y="95"/>
                  </a:lnTo>
                  <a:lnTo>
                    <a:pt x="360" y="88"/>
                  </a:lnTo>
                  <a:lnTo>
                    <a:pt x="368" y="90"/>
                  </a:lnTo>
                  <a:lnTo>
                    <a:pt x="379" y="97"/>
                  </a:lnTo>
                  <a:lnTo>
                    <a:pt x="380" y="104"/>
                  </a:lnTo>
                  <a:lnTo>
                    <a:pt x="385" y="105"/>
                  </a:lnTo>
                  <a:lnTo>
                    <a:pt x="427" y="100"/>
                  </a:lnTo>
                  <a:lnTo>
                    <a:pt x="442" y="83"/>
                  </a:lnTo>
                  <a:lnTo>
                    <a:pt x="461" y="80"/>
                  </a:lnTo>
                  <a:lnTo>
                    <a:pt x="471" y="71"/>
                  </a:lnTo>
                  <a:lnTo>
                    <a:pt x="485" y="71"/>
                  </a:lnTo>
                  <a:lnTo>
                    <a:pt x="492" y="76"/>
                  </a:lnTo>
                  <a:lnTo>
                    <a:pt x="504" y="64"/>
                  </a:lnTo>
                  <a:lnTo>
                    <a:pt x="504" y="47"/>
                  </a:lnTo>
                  <a:lnTo>
                    <a:pt x="522" y="46"/>
                  </a:lnTo>
                  <a:lnTo>
                    <a:pt x="529" y="42"/>
                  </a:lnTo>
                  <a:lnTo>
                    <a:pt x="543" y="18"/>
                  </a:lnTo>
                  <a:lnTo>
                    <a:pt x="543" y="18"/>
                  </a:lnTo>
                  <a:lnTo>
                    <a:pt x="570" y="22"/>
                  </a:lnTo>
                  <a:lnTo>
                    <a:pt x="589" y="30"/>
                  </a:lnTo>
                  <a:lnTo>
                    <a:pt x="596" y="66"/>
                  </a:lnTo>
                  <a:lnTo>
                    <a:pt x="611" y="71"/>
                  </a:lnTo>
                  <a:lnTo>
                    <a:pt x="613" y="85"/>
                  </a:lnTo>
                  <a:lnTo>
                    <a:pt x="606" y="97"/>
                  </a:lnTo>
                  <a:lnTo>
                    <a:pt x="620" y="100"/>
                  </a:lnTo>
                  <a:lnTo>
                    <a:pt x="651" y="87"/>
                  </a:lnTo>
                  <a:lnTo>
                    <a:pt x="659" y="58"/>
                  </a:lnTo>
                  <a:lnTo>
                    <a:pt x="673" y="59"/>
                  </a:lnTo>
                  <a:lnTo>
                    <a:pt x="690" y="53"/>
                  </a:lnTo>
                  <a:lnTo>
                    <a:pt x="697" y="46"/>
                  </a:lnTo>
                  <a:lnTo>
                    <a:pt x="697" y="32"/>
                  </a:lnTo>
                  <a:lnTo>
                    <a:pt x="712" y="27"/>
                  </a:lnTo>
                  <a:lnTo>
                    <a:pt x="718" y="13"/>
                  </a:lnTo>
                  <a:lnTo>
                    <a:pt x="750" y="0"/>
                  </a:lnTo>
                  <a:lnTo>
                    <a:pt x="760" y="5"/>
                  </a:lnTo>
                  <a:lnTo>
                    <a:pt x="766" y="13"/>
                  </a:lnTo>
                  <a:lnTo>
                    <a:pt x="774" y="18"/>
                  </a:lnTo>
                  <a:lnTo>
                    <a:pt x="810" y="27"/>
                  </a:lnTo>
                  <a:lnTo>
                    <a:pt x="820" y="34"/>
                  </a:lnTo>
                  <a:lnTo>
                    <a:pt x="827" y="47"/>
                  </a:lnTo>
                  <a:lnTo>
                    <a:pt x="832" y="35"/>
                  </a:lnTo>
                  <a:lnTo>
                    <a:pt x="841" y="32"/>
                  </a:lnTo>
                  <a:lnTo>
                    <a:pt x="844" y="37"/>
                  </a:lnTo>
                  <a:lnTo>
                    <a:pt x="841" y="44"/>
                  </a:lnTo>
                  <a:lnTo>
                    <a:pt x="848" y="53"/>
                  </a:lnTo>
                  <a:lnTo>
                    <a:pt x="861" y="58"/>
                  </a:lnTo>
                  <a:lnTo>
                    <a:pt x="870" y="85"/>
                  </a:lnTo>
                  <a:lnTo>
                    <a:pt x="870" y="85"/>
                  </a:lnTo>
                  <a:lnTo>
                    <a:pt x="873" y="93"/>
                  </a:lnTo>
                  <a:lnTo>
                    <a:pt x="892" y="100"/>
                  </a:lnTo>
                  <a:lnTo>
                    <a:pt x="894" y="105"/>
                  </a:lnTo>
                  <a:lnTo>
                    <a:pt x="894" y="105"/>
                  </a:lnTo>
                  <a:lnTo>
                    <a:pt x="889" y="112"/>
                  </a:lnTo>
                  <a:lnTo>
                    <a:pt x="891" y="128"/>
                  </a:lnTo>
                  <a:lnTo>
                    <a:pt x="899" y="143"/>
                  </a:lnTo>
                  <a:lnTo>
                    <a:pt x="918" y="163"/>
                  </a:lnTo>
                  <a:lnTo>
                    <a:pt x="916" y="185"/>
                  </a:lnTo>
                  <a:lnTo>
                    <a:pt x="911" y="201"/>
                  </a:lnTo>
                  <a:lnTo>
                    <a:pt x="916" y="220"/>
                  </a:lnTo>
                  <a:lnTo>
                    <a:pt x="911" y="226"/>
                  </a:lnTo>
                  <a:lnTo>
                    <a:pt x="894" y="233"/>
                  </a:lnTo>
                  <a:lnTo>
                    <a:pt x="885" y="228"/>
                  </a:lnTo>
                  <a:lnTo>
                    <a:pt x="875" y="228"/>
                  </a:lnTo>
                  <a:lnTo>
                    <a:pt x="868" y="247"/>
                  </a:lnTo>
                  <a:lnTo>
                    <a:pt x="896" y="281"/>
                  </a:lnTo>
                  <a:lnTo>
                    <a:pt x="892" y="296"/>
                  </a:lnTo>
                  <a:lnTo>
                    <a:pt x="897" y="303"/>
                  </a:lnTo>
                  <a:lnTo>
                    <a:pt x="928" y="320"/>
                  </a:lnTo>
                  <a:lnTo>
                    <a:pt x="947" y="313"/>
                  </a:lnTo>
                  <a:lnTo>
                    <a:pt x="947" y="313"/>
                  </a:lnTo>
                  <a:lnTo>
                    <a:pt x="954" y="317"/>
                  </a:lnTo>
                  <a:lnTo>
                    <a:pt x="926" y="375"/>
                  </a:lnTo>
                  <a:lnTo>
                    <a:pt x="901" y="411"/>
                  </a:lnTo>
                  <a:lnTo>
                    <a:pt x="894" y="426"/>
                  </a:lnTo>
                  <a:lnTo>
                    <a:pt x="861" y="463"/>
                  </a:lnTo>
                  <a:lnTo>
                    <a:pt x="839" y="472"/>
                  </a:lnTo>
                  <a:lnTo>
                    <a:pt x="844" y="453"/>
                  </a:lnTo>
                  <a:lnTo>
                    <a:pt x="841" y="441"/>
                  </a:lnTo>
                  <a:lnTo>
                    <a:pt x="829" y="439"/>
                  </a:lnTo>
                  <a:lnTo>
                    <a:pt x="820" y="426"/>
                  </a:lnTo>
                  <a:lnTo>
                    <a:pt x="812" y="451"/>
                  </a:lnTo>
                  <a:lnTo>
                    <a:pt x="805" y="451"/>
                  </a:lnTo>
                  <a:lnTo>
                    <a:pt x="801" y="439"/>
                  </a:lnTo>
                  <a:lnTo>
                    <a:pt x="798" y="443"/>
                  </a:lnTo>
                  <a:lnTo>
                    <a:pt x="805" y="455"/>
                  </a:lnTo>
                  <a:lnTo>
                    <a:pt x="817" y="457"/>
                  </a:lnTo>
                  <a:lnTo>
                    <a:pt x="815" y="468"/>
                  </a:lnTo>
                  <a:lnTo>
                    <a:pt x="807" y="475"/>
                  </a:lnTo>
                  <a:lnTo>
                    <a:pt x="805" y="489"/>
                  </a:lnTo>
                  <a:lnTo>
                    <a:pt x="795" y="499"/>
                  </a:lnTo>
                  <a:lnTo>
                    <a:pt x="795" y="511"/>
                  </a:lnTo>
                  <a:lnTo>
                    <a:pt x="784" y="508"/>
                  </a:lnTo>
                  <a:lnTo>
                    <a:pt x="783" y="511"/>
                  </a:lnTo>
                  <a:lnTo>
                    <a:pt x="783" y="523"/>
                  </a:lnTo>
                  <a:lnTo>
                    <a:pt x="788" y="523"/>
                  </a:lnTo>
                  <a:lnTo>
                    <a:pt x="793" y="543"/>
                  </a:lnTo>
                  <a:lnTo>
                    <a:pt x="786" y="559"/>
                  </a:lnTo>
                  <a:lnTo>
                    <a:pt x="789" y="583"/>
                  </a:lnTo>
                  <a:lnTo>
                    <a:pt x="783" y="584"/>
                  </a:lnTo>
                  <a:lnTo>
                    <a:pt x="781" y="591"/>
                  </a:lnTo>
                  <a:lnTo>
                    <a:pt x="786" y="595"/>
                  </a:lnTo>
                  <a:lnTo>
                    <a:pt x="793" y="583"/>
                  </a:lnTo>
                  <a:lnTo>
                    <a:pt x="791" y="569"/>
                  </a:lnTo>
                  <a:lnTo>
                    <a:pt x="796" y="564"/>
                  </a:lnTo>
                  <a:lnTo>
                    <a:pt x="798" y="567"/>
                  </a:lnTo>
                  <a:lnTo>
                    <a:pt x="783" y="646"/>
                  </a:lnTo>
                  <a:lnTo>
                    <a:pt x="796" y="753"/>
                  </a:lnTo>
                  <a:lnTo>
                    <a:pt x="803" y="777"/>
                  </a:lnTo>
                  <a:lnTo>
                    <a:pt x="788" y="821"/>
                  </a:lnTo>
                  <a:lnTo>
                    <a:pt x="767" y="915"/>
                  </a:lnTo>
                  <a:lnTo>
                    <a:pt x="769" y="961"/>
                  </a:lnTo>
                  <a:lnTo>
                    <a:pt x="776" y="971"/>
                  </a:lnTo>
                  <a:lnTo>
                    <a:pt x="760" y="992"/>
                  </a:lnTo>
                  <a:lnTo>
                    <a:pt x="742" y="1000"/>
                  </a:lnTo>
                  <a:lnTo>
                    <a:pt x="724" y="1026"/>
                  </a:lnTo>
                  <a:lnTo>
                    <a:pt x="719" y="1040"/>
                  </a:lnTo>
                  <a:lnTo>
                    <a:pt x="719" y="1040"/>
                  </a:lnTo>
                  <a:lnTo>
                    <a:pt x="663" y="100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 name="Freeform 10">
              <a:extLst>
                <a:ext uri="{FF2B5EF4-FFF2-40B4-BE49-F238E27FC236}">
                  <a16:creationId xmlns:a16="http://schemas.microsoft.com/office/drawing/2014/main" id="{FA536B3E-B7B1-46C8-8C1A-FA694834EF78}"/>
                </a:ext>
              </a:extLst>
            </p:cNvPr>
            <p:cNvSpPr>
              <a:spLocks/>
            </p:cNvSpPr>
            <p:nvPr/>
          </p:nvSpPr>
          <p:spPr bwMode="auto">
            <a:xfrm>
              <a:off x="10496757" y="2695422"/>
              <a:ext cx="437468" cy="523168"/>
            </a:xfrm>
            <a:custGeom>
              <a:avLst/>
              <a:gdLst>
                <a:gd name="T0" fmla="*/ 406 w 439"/>
                <a:gd name="T1" fmla="*/ 221 h 525"/>
                <a:gd name="T2" fmla="*/ 367 w 439"/>
                <a:gd name="T3" fmla="*/ 279 h 525"/>
                <a:gd name="T4" fmla="*/ 351 w 439"/>
                <a:gd name="T5" fmla="*/ 307 h 525"/>
                <a:gd name="T6" fmla="*/ 329 w 439"/>
                <a:gd name="T7" fmla="*/ 339 h 525"/>
                <a:gd name="T8" fmla="*/ 298 w 439"/>
                <a:gd name="T9" fmla="*/ 359 h 525"/>
                <a:gd name="T10" fmla="*/ 305 w 439"/>
                <a:gd name="T11" fmla="*/ 371 h 525"/>
                <a:gd name="T12" fmla="*/ 291 w 439"/>
                <a:gd name="T13" fmla="*/ 402 h 525"/>
                <a:gd name="T14" fmla="*/ 283 w 439"/>
                <a:gd name="T15" fmla="*/ 426 h 525"/>
                <a:gd name="T16" fmla="*/ 290 w 439"/>
                <a:gd name="T17" fmla="*/ 443 h 525"/>
                <a:gd name="T18" fmla="*/ 302 w 439"/>
                <a:gd name="T19" fmla="*/ 460 h 525"/>
                <a:gd name="T20" fmla="*/ 286 w 439"/>
                <a:gd name="T21" fmla="*/ 499 h 525"/>
                <a:gd name="T22" fmla="*/ 269 w 439"/>
                <a:gd name="T23" fmla="*/ 509 h 525"/>
                <a:gd name="T24" fmla="*/ 249 w 439"/>
                <a:gd name="T25" fmla="*/ 525 h 525"/>
                <a:gd name="T26" fmla="*/ 230 w 439"/>
                <a:gd name="T27" fmla="*/ 506 h 525"/>
                <a:gd name="T28" fmla="*/ 189 w 439"/>
                <a:gd name="T29" fmla="*/ 474 h 525"/>
                <a:gd name="T30" fmla="*/ 134 w 439"/>
                <a:gd name="T31" fmla="*/ 479 h 525"/>
                <a:gd name="T32" fmla="*/ 95 w 439"/>
                <a:gd name="T33" fmla="*/ 475 h 525"/>
                <a:gd name="T34" fmla="*/ 91 w 439"/>
                <a:gd name="T35" fmla="*/ 457 h 525"/>
                <a:gd name="T36" fmla="*/ 103 w 439"/>
                <a:gd name="T37" fmla="*/ 409 h 525"/>
                <a:gd name="T38" fmla="*/ 71 w 439"/>
                <a:gd name="T39" fmla="*/ 383 h 525"/>
                <a:gd name="T40" fmla="*/ 53 w 439"/>
                <a:gd name="T41" fmla="*/ 274 h 525"/>
                <a:gd name="T42" fmla="*/ 52 w 439"/>
                <a:gd name="T43" fmla="*/ 262 h 525"/>
                <a:gd name="T44" fmla="*/ 45 w 439"/>
                <a:gd name="T45" fmla="*/ 220 h 525"/>
                <a:gd name="T46" fmla="*/ 43 w 439"/>
                <a:gd name="T47" fmla="*/ 182 h 525"/>
                <a:gd name="T48" fmla="*/ 40 w 439"/>
                <a:gd name="T49" fmla="*/ 158 h 525"/>
                <a:gd name="T50" fmla="*/ 2 w 439"/>
                <a:gd name="T51" fmla="*/ 54 h 525"/>
                <a:gd name="T52" fmla="*/ 21 w 439"/>
                <a:gd name="T53" fmla="*/ 24 h 525"/>
                <a:gd name="T54" fmla="*/ 24 w 439"/>
                <a:gd name="T55" fmla="*/ 8 h 525"/>
                <a:gd name="T56" fmla="*/ 101 w 439"/>
                <a:gd name="T57" fmla="*/ 0 h 525"/>
                <a:gd name="T58" fmla="*/ 249 w 439"/>
                <a:gd name="T59" fmla="*/ 61 h 525"/>
                <a:gd name="T60" fmla="*/ 291 w 439"/>
                <a:gd name="T61" fmla="*/ 92 h 525"/>
                <a:gd name="T62" fmla="*/ 324 w 439"/>
                <a:gd name="T63" fmla="*/ 116 h 525"/>
                <a:gd name="T64" fmla="*/ 353 w 439"/>
                <a:gd name="T65" fmla="*/ 145 h 525"/>
                <a:gd name="T66" fmla="*/ 396 w 439"/>
                <a:gd name="T67" fmla="*/ 186 h 525"/>
                <a:gd name="T68" fmla="*/ 439 w 439"/>
                <a:gd name="T69" fmla="*/ 211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9" h="525">
                  <a:moveTo>
                    <a:pt x="439" y="211"/>
                  </a:moveTo>
                  <a:lnTo>
                    <a:pt x="406" y="221"/>
                  </a:lnTo>
                  <a:lnTo>
                    <a:pt x="389" y="235"/>
                  </a:lnTo>
                  <a:lnTo>
                    <a:pt x="367" y="279"/>
                  </a:lnTo>
                  <a:lnTo>
                    <a:pt x="355" y="290"/>
                  </a:lnTo>
                  <a:lnTo>
                    <a:pt x="351" y="307"/>
                  </a:lnTo>
                  <a:lnTo>
                    <a:pt x="343" y="322"/>
                  </a:lnTo>
                  <a:lnTo>
                    <a:pt x="329" y="339"/>
                  </a:lnTo>
                  <a:lnTo>
                    <a:pt x="314" y="339"/>
                  </a:lnTo>
                  <a:lnTo>
                    <a:pt x="298" y="359"/>
                  </a:lnTo>
                  <a:lnTo>
                    <a:pt x="297" y="373"/>
                  </a:lnTo>
                  <a:lnTo>
                    <a:pt x="305" y="371"/>
                  </a:lnTo>
                  <a:lnTo>
                    <a:pt x="305" y="371"/>
                  </a:lnTo>
                  <a:lnTo>
                    <a:pt x="291" y="402"/>
                  </a:lnTo>
                  <a:lnTo>
                    <a:pt x="295" y="411"/>
                  </a:lnTo>
                  <a:lnTo>
                    <a:pt x="283" y="426"/>
                  </a:lnTo>
                  <a:lnTo>
                    <a:pt x="281" y="433"/>
                  </a:lnTo>
                  <a:lnTo>
                    <a:pt x="290" y="443"/>
                  </a:lnTo>
                  <a:lnTo>
                    <a:pt x="290" y="453"/>
                  </a:lnTo>
                  <a:lnTo>
                    <a:pt x="302" y="460"/>
                  </a:lnTo>
                  <a:lnTo>
                    <a:pt x="305" y="467"/>
                  </a:lnTo>
                  <a:lnTo>
                    <a:pt x="286" y="499"/>
                  </a:lnTo>
                  <a:lnTo>
                    <a:pt x="286" y="499"/>
                  </a:lnTo>
                  <a:lnTo>
                    <a:pt x="269" y="509"/>
                  </a:lnTo>
                  <a:lnTo>
                    <a:pt x="259" y="523"/>
                  </a:lnTo>
                  <a:lnTo>
                    <a:pt x="249" y="525"/>
                  </a:lnTo>
                  <a:lnTo>
                    <a:pt x="244" y="513"/>
                  </a:lnTo>
                  <a:lnTo>
                    <a:pt x="230" y="506"/>
                  </a:lnTo>
                  <a:lnTo>
                    <a:pt x="220" y="492"/>
                  </a:lnTo>
                  <a:lnTo>
                    <a:pt x="189" y="474"/>
                  </a:lnTo>
                  <a:lnTo>
                    <a:pt x="160" y="472"/>
                  </a:lnTo>
                  <a:lnTo>
                    <a:pt x="134" y="479"/>
                  </a:lnTo>
                  <a:lnTo>
                    <a:pt x="95" y="475"/>
                  </a:lnTo>
                  <a:lnTo>
                    <a:pt x="95" y="475"/>
                  </a:lnTo>
                  <a:lnTo>
                    <a:pt x="96" y="467"/>
                  </a:lnTo>
                  <a:lnTo>
                    <a:pt x="91" y="457"/>
                  </a:lnTo>
                  <a:lnTo>
                    <a:pt x="108" y="416"/>
                  </a:lnTo>
                  <a:lnTo>
                    <a:pt x="103" y="409"/>
                  </a:lnTo>
                  <a:lnTo>
                    <a:pt x="77" y="400"/>
                  </a:lnTo>
                  <a:lnTo>
                    <a:pt x="71" y="383"/>
                  </a:lnTo>
                  <a:lnTo>
                    <a:pt x="59" y="332"/>
                  </a:lnTo>
                  <a:lnTo>
                    <a:pt x="53" y="274"/>
                  </a:lnTo>
                  <a:lnTo>
                    <a:pt x="47" y="267"/>
                  </a:lnTo>
                  <a:lnTo>
                    <a:pt x="52" y="262"/>
                  </a:lnTo>
                  <a:lnTo>
                    <a:pt x="55" y="252"/>
                  </a:lnTo>
                  <a:lnTo>
                    <a:pt x="45" y="220"/>
                  </a:lnTo>
                  <a:lnTo>
                    <a:pt x="48" y="209"/>
                  </a:lnTo>
                  <a:lnTo>
                    <a:pt x="43" y="182"/>
                  </a:lnTo>
                  <a:lnTo>
                    <a:pt x="48" y="168"/>
                  </a:lnTo>
                  <a:lnTo>
                    <a:pt x="40" y="158"/>
                  </a:lnTo>
                  <a:lnTo>
                    <a:pt x="0" y="64"/>
                  </a:lnTo>
                  <a:lnTo>
                    <a:pt x="2" y="54"/>
                  </a:lnTo>
                  <a:lnTo>
                    <a:pt x="21" y="24"/>
                  </a:lnTo>
                  <a:lnTo>
                    <a:pt x="21" y="24"/>
                  </a:lnTo>
                  <a:lnTo>
                    <a:pt x="19" y="13"/>
                  </a:lnTo>
                  <a:lnTo>
                    <a:pt x="24" y="8"/>
                  </a:lnTo>
                  <a:lnTo>
                    <a:pt x="69" y="7"/>
                  </a:lnTo>
                  <a:lnTo>
                    <a:pt x="101" y="0"/>
                  </a:lnTo>
                  <a:lnTo>
                    <a:pt x="151" y="5"/>
                  </a:lnTo>
                  <a:lnTo>
                    <a:pt x="249" y="61"/>
                  </a:lnTo>
                  <a:lnTo>
                    <a:pt x="255" y="63"/>
                  </a:lnTo>
                  <a:lnTo>
                    <a:pt x="291" y="92"/>
                  </a:lnTo>
                  <a:lnTo>
                    <a:pt x="309" y="95"/>
                  </a:lnTo>
                  <a:lnTo>
                    <a:pt x="324" y="116"/>
                  </a:lnTo>
                  <a:lnTo>
                    <a:pt x="333" y="119"/>
                  </a:lnTo>
                  <a:lnTo>
                    <a:pt x="353" y="145"/>
                  </a:lnTo>
                  <a:lnTo>
                    <a:pt x="380" y="165"/>
                  </a:lnTo>
                  <a:lnTo>
                    <a:pt x="396" y="186"/>
                  </a:lnTo>
                  <a:lnTo>
                    <a:pt x="430" y="197"/>
                  </a:lnTo>
                  <a:lnTo>
                    <a:pt x="439" y="2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 name="Freeform 11">
              <a:extLst>
                <a:ext uri="{FF2B5EF4-FFF2-40B4-BE49-F238E27FC236}">
                  <a16:creationId xmlns:a16="http://schemas.microsoft.com/office/drawing/2014/main" id="{0F652B38-3D2C-423C-A0A8-C0C703890F65}"/>
                </a:ext>
              </a:extLst>
            </p:cNvPr>
            <p:cNvSpPr>
              <a:spLocks/>
            </p:cNvSpPr>
            <p:nvPr/>
          </p:nvSpPr>
          <p:spPr bwMode="auto">
            <a:xfrm>
              <a:off x="9787242" y="4019784"/>
              <a:ext cx="100648" cy="57798"/>
            </a:xfrm>
            <a:custGeom>
              <a:avLst/>
              <a:gdLst>
                <a:gd name="T0" fmla="*/ 101 w 101"/>
                <a:gd name="T1" fmla="*/ 58 h 58"/>
                <a:gd name="T2" fmla="*/ 4 w 101"/>
                <a:gd name="T3" fmla="*/ 58 h 58"/>
                <a:gd name="T4" fmla="*/ 0 w 101"/>
                <a:gd name="T5" fmla="*/ 38 h 58"/>
                <a:gd name="T6" fmla="*/ 5 w 101"/>
                <a:gd name="T7" fmla="*/ 26 h 58"/>
                <a:gd name="T8" fmla="*/ 9 w 101"/>
                <a:gd name="T9" fmla="*/ 0 h 58"/>
                <a:gd name="T10" fmla="*/ 88 w 101"/>
                <a:gd name="T11" fmla="*/ 0 h 58"/>
                <a:gd name="T12" fmla="*/ 101 w 101"/>
                <a:gd name="T13" fmla="*/ 14 h 58"/>
                <a:gd name="T14" fmla="*/ 96 w 101"/>
                <a:gd name="T15" fmla="*/ 53 h 58"/>
                <a:gd name="T16" fmla="*/ 101 w 101"/>
                <a:gd name="T1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101" y="58"/>
                  </a:moveTo>
                  <a:lnTo>
                    <a:pt x="4" y="58"/>
                  </a:lnTo>
                  <a:lnTo>
                    <a:pt x="0" y="38"/>
                  </a:lnTo>
                  <a:lnTo>
                    <a:pt x="5" y="26"/>
                  </a:lnTo>
                  <a:lnTo>
                    <a:pt x="9" y="0"/>
                  </a:lnTo>
                  <a:lnTo>
                    <a:pt x="88" y="0"/>
                  </a:lnTo>
                  <a:lnTo>
                    <a:pt x="101" y="14"/>
                  </a:lnTo>
                  <a:lnTo>
                    <a:pt x="96" y="53"/>
                  </a:lnTo>
                  <a:lnTo>
                    <a:pt x="101" y="5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 name="Freeform 12">
              <a:extLst>
                <a:ext uri="{FF2B5EF4-FFF2-40B4-BE49-F238E27FC236}">
                  <a16:creationId xmlns:a16="http://schemas.microsoft.com/office/drawing/2014/main" id="{902860DD-C8FF-45E3-B2D5-C7452CECCEC5}"/>
                </a:ext>
              </a:extLst>
            </p:cNvPr>
            <p:cNvSpPr>
              <a:spLocks/>
            </p:cNvSpPr>
            <p:nvPr/>
          </p:nvSpPr>
          <p:spPr bwMode="auto">
            <a:xfrm>
              <a:off x="10505725" y="3156807"/>
              <a:ext cx="682610" cy="231190"/>
            </a:xfrm>
            <a:custGeom>
              <a:avLst/>
              <a:gdLst>
                <a:gd name="T0" fmla="*/ 318 w 685"/>
                <a:gd name="T1" fmla="*/ 190 h 232"/>
                <a:gd name="T2" fmla="*/ 298 w 685"/>
                <a:gd name="T3" fmla="*/ 176 h 232"/>
                <a:gd name="T4" fmla="*/ 298 w 685"/>
                <a:gd name="T5" fmla="*/ 162 h 232"/>
                <a:gd name="T6" fmla="*/ 284 w 685"/>
                <a:gd name="T7" fmla="*/ 179 h 232"/>
                <a:gd name="T8" fmla="*/ 267 w 685"/>
                <a:gd name="T9" fmla="*/ 159 h 232"/>
                <a:gd name="T10" fmla="*/ 223 w 685"/>
                <a:gd name="T11" fmla="*/ 145 h 232"/>
                <a:gd name="T12" fmla="*/ 207 w 685"/>
                <a:gd name="T13" fmla="*/ 132 h 232"/>
                <a:gd name="T14" fmla="*/ 169 w 685"/>
                <a:gd name="T15" fmla="*/ 159 h 232"/>
                <a:gd name="T16" fmla="*/ 154 w 685"/>
                <a:gd name="T17" fmla="*/ 176 h 232"/>
                <a:gd name="T18" fmla="*/ 130 w 685"/>
                <a:gd name="T19" fmla="*/ 191 h 232"/>
                <a:gd name="T20" fmla="*/ 108 w 685"/>
                <a:gd name="T21" fmla="*/ 219 h 232"/>
                <a:gd name="T22" fmla="*/ 63 w 685"/>
                <a:gd name="T23" fmla="*/ 227 h 232"/>
                <a:gd name="T24" fmla="*/ 68 w 685"/>
                <a:gd name="T25" fmla="*/ 203 h 232"/>
                <a:gd name="T26" fmla="*/ 46 w 685"/>
                <a:gd name="T27" fmla="*/ 162 h 232"/>
                <a:gd name="T28" fmla="*/ 0 w 685"/>
                <a:gd name="T29" fmla="*/ 150 h 232"/>
                <a:gd name="T30" fmla="*/ 17 w 685"/>
                <a:gd name="T31" fmla="*/ 142 h 232"/>
                <a:gd name="T32" fmla="*/ 55 w 685"/>
                <a:gd name="T33" fmla="*/ 115 h 232"/>
                <a:gd name="T34" fmla="*/ 86 w 685"/>
                <a:gd name="T35" fmla="*/ 77 h 232"/>
                <a:gd name="T36" fmla="*/ 74 w 685"/>
                <a:gd name="T37" fmla="*/ 48 h 232"/>
                <a:gd name="T38" fmla="*/ 70 w 685"/>
                <a:gd name="T39" fmla="*/ 19 h 232"/>
                <a:gd name="T40" fmla="*/ 86 w 685"/>
                <a:gd name="T41" fmla="*/ 12 h 232"/>
                <a:gd name="T42" fmla="*/ 125 w 685"/>
                <a:gd name="T43" fmla="*/ 16 h 232"/>
                <a:gd name="T44" fmla="*/ 180 w 685"/>
                <a:gd name="T45" fmla="*/ 11 h 232"/>
                <a:gd name="T46" fmla="*/ 221 w 685"/>
                <a:gd name="T47" fmla="*/ 43 h 232"/>
                <a:gd name="T48" fmla="*/ 240 w 685"/>
                <a:gd name="T49" fmla="*/ 62 h 232"/>
                <a:gd name="T50" fmla="*/ 260 w 685"/>
                <a:gd name="T51" fmla="*/ 46 h 232"/>
                <a:gd name="T52" fmla="*/ 277 w 685"/>
                <a:gd name="T53" fmla="*/ 36 h 232"/>
                <a:gd name="T54" fmla="*/ 296 w 685"/>
                <a:gd name="T55" fmla="*/ 52 h 232"/>
                <a:gd name="T56" fmla="*/ 320 w 685"/>
                <a:gd name="T57" fmla="*/ 58 h 232"/>
                <a:gd name="T58" fmla="*/ 353 w 685"/>
                <a:gd name="T59" fmla="*/ 53 h 232"/>
                <a:gd name="T60" fmla="*/ 399 w 685"/>
                <a:gd name="T61" fmla="*/ 21 h 232"/>
                <a:gd name="T62" fmla="*/ 430 w 685"/>
                <a:gd name="T63" fmla="*/ 0 h 232"/>
                <a:gd name="T64" fmla="*/ 455 w 685"/>
                <a:gd name="T65" fmla="*/ 23 h 232"/>
                <a:gd name="T66" fmla="*/ 433 w 685"/>
                <a:gd name="T67" fmla="*/ 40 h 232"/>
                <a:gd name="T68" fmla="*/ 419 w 685"/>
                <a:gd name="T69" fmla="*/ 75 h 232"/>
                <a:gd name="T70" fmla="*/ 440 w 685"/>
                <a:gd name="T71" fmla="*/ 74 h 232"/>
                <a:gd name="T72" fmla="*/ 459 w 685"/>
                <a:gd name="T73" fmla="*/ 106 h 232"/>
                <a:gd name="T74" fmla="*/ 491 w 685"/>
                <a:gd name="T75" fmla="*/ 89 h 232"/>
                <a:gd name="T76" fmla="*/ 491 w 685"/>
                <a:gd name="T77" fmla="*/ 77 h 232"/>
                <a:gd name="T78" fmla="*/ 512 w 685"/>
                <a:gd name="T79" fmla="*/ 67 h 232"/>
                <a:gd name="T80" fmla="*/ 567 w 685"/>
                <a:gd name="T81" fmla="*/ 57 h 232"/>
                <a:gd name="T82" fmla="*/ 594 w 685"/>
                <a:gd name="T83" fmla="*/ 46 h 232"/>
                <a:gd name="T84" fmla="*/ 609 w 685"/>
                <a:gd name="T85" fmla="*/ 28 h 232"/>
                <a:gd name="T86" fmla="*/ 635 w 685"/>
                <a:gd name="T87" fmla="*/ 12 h 232"/>
                <a:gd name="T88" fmla="*/ 674 w 685"/>
                <a:gd name="T89" fmla="*/ 29 h 232"/>
                <a:gd name="T90" fmla="*/ 681 w 685"/>
                <a:gd name="T91" fmla="*/ 31 h 232"/>
                <a:gd name="T92" fmla="*/ 674 w 685"/>
                <a:gd name="T93" fmla="*/ 53 h 232"/>
                <a:gd name="T94" fmla="*/ 649 w 685"/>
                <a:gd name="T95" fmla="*/ 171 h 232"/>
                <a:gd name="T96" fmla="*/ 615 w 685"/>
                <a:gd name="T97" fmla="*/ 162 h 232"/>
                <a:gd name="T98" fmla="*/ 572 w 685"/>
                <a:gd name="T99" fmla="*/ 167 h 232"/>
                <a:gd name="T100" fmla="*/ 532 w 685"/>
                <a:gd name="T101" fmla="*/ 195 h 232"/>
                <a:gd name="T102" fmla="*/ 514 w 685"/>
                <a:gd name="T103" fmla="*/ 202 h 232"/>
                <a:gd name="T104" fmla="*/ 472 w 685"/>
                <a:gd name="T105" fmla="*/ 208 h 232"/>
                <a:gd name="T106" fmla="*/ 431 w 685"/>
                <a:gd name="T107" fmla="*/ 202 h 232"/>
                <a:gd name="T108" fmla="*/ 382 w 685"/>
                <a:gd name="T109" fmla="*/ 174 h 232"/>
                <a:gd name="T110" fmla="*/ 354 w 685"/>
                <a:gd name="T111" fmla="*/ 196 h 232"/>
                <a:gd name="T112" fmla="*/ 327 w 685"/>
                <a:gd name="T113" fmla="*/ 21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5" h="232">
                  <a:moveTo>
                    <a:pt x="327" y="215"/>
                  </a:moveTo>
                  <a:lnTo>
                    <a:pt x="318" y="190"/>
                  </a:lnTo>
                  <a:lnTo>
                    <a:pt x="305" y="183"/>
                  </a:lnTo>
                  <a:lnTo>
                    <a:pt x="298" y="176"/>
                  </a:lnTo>
                  <a:lnTo>
                    <a:pt x="301" y="169"/>
                  </a:lnTo>
                  <a:lnTo>
                    <a:pt x="298" y="162"/>
                  </a:lnTo>
                  <a:lnTo>
                    <a:pt x="289" y="166"/>
                  </a:lnTo>
                  <a:lnTo>
                    <a:pt x="284" y="179"/>
                  </a:lnTo>
                  <a:lnTo>
                    <a:pt x="277" y="166"/>
                  </a:lnTo>
                  <a:lnTo>
                    <a:pt x="267" y="159"/>
                  </a:lnTo>
                  <a:lnTo>
                    <a:pt x="231" y="150"/>
                  </a:lnTo>
                  <a:lnTo>
                    <a:pt x="223" y="145"/>
                  </a:lnTo>
                  <a:lnTo>
                    <a:pt x="217" y="135"/>
                  </a:lnTo>
                  <a:lnTo>
                    <a:pt x="207" y="132"/>
                  </a:lnTo>
                  <a:lnTo>
                    <a:pt x="175" y="145"/>
                  </a:lnTo>
                  <a:lnTo>
                    <a:pt x="169" y="159"/>
                  </a:lnTo>
                  <a:lnTo>
                    <a:pt x="154" y="164"/>
                  </a:lnTo>
                  <a:lnTo>
                    <a:pt x="154" y="176"/>
                  </a:lnTo>
                  <a:lnTo>
                    <a:pt x="147" y="185"/>
                  </a:lnTo>
                  <a:lnTo>
                    <a:pt x="130" y="191"/>
                  </a:lnTo>
                  <a:lnTo>
                    <a:pt x="116" y="188"/>
                  </a:lnTo>
                  <a:lnTo>
                    <a:pt x="108" y="219"/>
                  </a:lnTo>
                  <a:lnTo>
                    <a:pt x="77" y="232"/>
                  </a:lnTo>
                  <a:lnTo>
                    <a:pt x="63" y="227"/>
                  </a:lnTo>
                  <a:lnTo>
                    <a:pt x="70" y="217"/>
                  </a:lnTo>
                  <a:lnTo>
                    <a:pt x="68" y="203"/>
                  </a:lnTo>
                  <a:lnTo>
                    <a:pt x="53" y="196"/>
                  </a:lnTo>
                  <a:lnTo>
                    <a:pt x="46" y="162"/>
                  </a:lnTo>
                  <a:lnTo>
                    <a:pt x="27" y="154"/>
                  </a:lnTo>
                  <a:lnTo>
                    <a:pt x="0" y="150"/>
                  </a:lnTo>
                  <a:lnTo>
                    <a:pt x="0" y="150"/>
                  </a:lnTo>
                  <a:lnTo>
                    <a:pt x="17" y="142"/>
                  </a:lnTo>
                  <a:lnTo>
                    <a:pt x="34" y="125"/>
                  </a:lnTo>
                  <a:lnTo>
                    <a:pt x="55" y="115"/>
                  </a:lnTo>
                  <a:lnTo>
                    <a:pt x="80" y="89"/>
                  </a:lnTo>
                  <a:lnTo>
                    <a:pt x="86" y="77"/>
                  </a:lnTo>
                  <a:lnTo>
                    <a:pt x="87" y="62"/>
                  </a:lnTo>
                  <a:lnTo>
                    <a:pt x="74" y="48"/>
                  </a:lnTo>
                  <a:lnTo>
                    <a:pt x="74" y="33"/>
                  </a:lnTo>
                  <a:lnTo>
                    <a:pt x="70" y="19"/>
                  </a:lnTo>
                  <a:lnTo>
                    <a:pt x="74" y="14"/>
                  </a:lnTo>
                  <a:lnTo>
                    <a:pt x="86" y="12"/>
                  </a:lnTo>
                  <a:lnTo>
                    <a:pt x="86" y="12"/>
                  </a:lnTo>
                  <a:lnTo>
                    <a:pt x="125" y="16"/>
                  </a:lnTo>
                  <a:lnTo>
                    <a:pt x="151" y="9"/>
                  </a:lnTo>
                  <a:lnTo>
                    <a:pt x="180" y="11"/>
                  </a:lnTo>
                  <a:lnTo>
                    <a:pt x="211" y="29"/>
                  </a:lnTo>
                  <a:lnTo>
                    <a:pt x="221" y="43"/>
                  </a:lnTo>
                  <a:lnTo>
                    <a:pt x="235" y="50"/>
                  </a:lnTo>
                  <a:lnTo>
                    <a:pt x="240" y="62"/>
                  </a:lnTo>
                  <a:lnTo>
                    <a:pt x="250" y="60"/>
                  </a:lnTo>
                  <a:lnTo>
                    <a:pt x="260" y="46"/>
                  </a:lnTo>
                  <a:lnTo>
                    <a:pt x="277" y="36"/>
                  </a:lnTo>
                  <a:lnTo>
                    <a:pt x="277" y="36"/>
                  </a:lnTo>
                  <a:lnTo>
                    <a:pt x="289" y="50"/>
                  </a:lnTo>
                  <a:lnTo>
                    <a:pt x="296" y="52"/>
                  </a:lnTo>
                  <a:lnTo>
                    <a:pt x="315" y="46"/>
                  </a:lnTo>
                  <a:lnTo>
                    <a:pt x="320" y="58"/>
                  </a:lnTo>
                  <a:lnTo>
                    <a:pt x="325" y="60"/>
                  </a:lnTo>
                  <a:lnTo>
                    <a:pt x="353" y="53"/>
                  </a:lnTo>
                  <a:lnTo>
                    <a:pt x="382" y="29"/>
                  </a:lnTo>
                  <a:lnTo>
                    <a:pt x="399" y="21"/>
                  </a:lnTo>
                  <a:lnTo>
                    <a:pt x="404" y="12"/>
                  </a:lnTo>
                  <a:lnTo>
                    <a:pt x="430" y="0"/>
                  </a:lnTo>
                  <a:lnTo>
                    <a:pt x="452" y="14"/>
                  </a:lnTo>
                  <a:lnTo>
                    <a:pt x="455" y="23"/>
                  </a:lnTo>
                  <a:lnTo>
                    <a:pt x="435" y="31"/>
                  </a:lnTo>
                  <a:lnTo>
                    <a:pt x="433" y="40"/>
                  </a:lnTo>
                  <a:lnTo>
                    <a:pt x="438" y="52"/>
                  </a:lnTo>
                  <a:lnTo>
                    <a:pt x="419" y="75"/>
                  </a:lnTo>
                  <a:lnTo>
                    <a:pt x="433" y="72"/>
                  </a:lnTo>
                  <a:lnTo>
                    <a:pt x="440" y="74"/>
                  </a:lnTo>
                  <a:lnTo>
                    <a:pt x="442" y="94"/>
                  </a:lnTo>
                  <a:lnTo>
                    <a:pt x="459" y="106"/>
                  </a:lnTo>
                  <a:lnTo>
                    <a:pt x="479" y="99"/>
                  </a:lnTo>
                  <a:lnTo>
                    <a:pt x="491" y="89"/>
                  </a:lnTo>
                  <a:lnTo>
                    <a:pt x="493" y="86"/>
                  </a:lnTo>
                  <a:lnTo>
                    <a:pt x="491" y="77"/>
                  </a:lnTo>
                  <a:lnTo>
                    <a:pt x="500" y="69"/>
                  </a:lnTo>
                  <a:lnTo>
                    <a:pt x="512" y="67"/>
                  </a:lnTo>
                  <a:lnTo>
                    <a:pt x="527" y="57"/>
                  </a:lnTo>
                  <a:lnTo>
                    <a:pt x="567" y="57"/>
                  </a:lnTo>
                  <a:lnTo>
                    <a:pt x="573" y="50"/>
                  </a:lnTo>
                  <a:lnTo>
                    <a:pt x="594" y="46"/>
                  </a:lnTo>
                  <a:lnTo>
                    <a:pt x="606" y="40"/>
                  </a:lnTo>
                  <a:lnTo>
                    <a:pt x="609" y="28"/>
                  </a:lnTo>
                  <a:lnTo>
                    <a:pt x="620" y="19"/>
                  </a:lnTo>
                  <a:lnTo>
                    <a:pt x="635" y="12"/>
                  </a:lnTo>
                  <a:lnTo>
                    <a:pt x="657" y="16"/>
                  </a:lnTo>
                  <a:lnTo>
                    <a:pt x="674" y="29"/>
                  </a:lnTo>
                  <a:lnTo>
                    <a:pt x="674" y="29"/>
                  </a:lnTo>
                  <a:lnTo>
                    <a:pt x="681" y="31"/>
                  </a:lnTo>
                  <a:lnTo>
                    <a:pt x="685" y="38"/>
                  </a:lnTo>
                  <a:lnTo>
                    <a:pt x="674" y="53"/>
                  </a:lnTo>
                  <a:lnTo>
                    <a:pt x="683" y="70"/>
                  </a:lnTo>
                  <a:lnTo>
                    <a:pt x="649" y="171"/>
                  </a:lnTo>
                  <a:lnTo>
                    <a:pt x="649" y="171"/>
                  </a:lnTo>
                  <a:lnTo>
                    <a:pt x="615" y="162"/>
                  </a:lnTo>
                  <a:lnTo>
                    <a:pt x="587" y="173"/>
                  </a:lnTo>
                  <a:lnTo>
                    <a:pt x="572" y="167"/>
                  </a:lnTo>
                  <a:lnTo>
                    <a:pt x="558" y="169"/>
                  </a:lnTo>
                  <a:lnTo>
                    <a:pt x="532" y="195"/>
                  </a:lnTo>
                  <a:lnTo>
                    <a:pt x="520" y="203"/>
                  </a:lnTo>
                  <a:lnTo>
                    <a:pt x="514" y="202"/>
                  </a:lnTo>
                  <a:lnTo>
                    <a:pt x="502" y="210"/>
                  </a:lnTo>
                  <a:lnTo>
                    <a:pt x="472" y="208"/>
                  </a:lnTo>
                  <a:lnTo>
                    <a:pt x="455" y="212"/>
                  </a:lnTo>
                  <a:lnTo>
                    <a:pt x="431" y="202"/>
                  </a:lnTo>
                  <a:lnTo>
                    <a:pt x="401" y="174"/>
                  </a:lnTo>
                  <a:lnTo>
                    <a:pt x="382" y="174"/>
                  </a:lnTo>
                  <a:lnTo>
                    <a:pt x="377" y="166"/>
                  </a:lnTo>
                  <a:lnTo>
                    <a:pt x="354" y="196"/>
                  </a:lnTo>
                  <a:lnTo>
                    <a:pt x="339" y="202"/>
                  </a:lnTo>
                  <a:lnTo>
                    <a:pt x="327" y="2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9" name="Freeform 13">
              <a:extLst>
                <a:ext uri="{FF2B5EF4-FFF2-40B4-BE49-F238E27FC236}">
                  <a16:creationId xmlns:a16="http://schemas.microsoft.com/office/drawing/2014/main" id="{9614AA92-943A-418D-96BC-25929B201B3B}"/>
                </a:ext>
              </a:extLst>
            </p:cNvPr>
            <p:cNvSpPr>
              <a:spLocks/>
            </p:cNvSpPr>
            <p:nvPr/>
          </p:nvSpPr>
          <p:spPr bwMode="auto">
            <a:xfrm>
              <a:off x="10026404" y="2691436"/>
              <a:ext cx="577976" cy="843048"/>
            </a:xfrm>
            <a:custGeom>
              <a:avLst/>
              <a:gdLst>
                <a:gd name="T0" fmla="*/ 484 w 580"/>
                <a:gd name="T1" fmla="*/ 17 h 846"/>
                <a:gd name="T2" fmla="*/ 493 w 580"/>
                <a:gd name="T3" fmla="*/ 28 h 846"/>
                <a:gd name="T4" fmla="*/ 472 w 580"/>
                <a:gd name="T5" fmla="*/ 68 h 846"/>
                <a:gd name="T6" fmla="*/ 520 w 580"/>
                <a:gd name="T7" fmla="*/ 172 h 846"/>
                <a:gd name="T8" fmla="*/ 520 w 580"/>
                <a:gd name="T9" fmla="*/ 213 h 846"/>
                <a:gd name="T10" fmla="*/ 527 w 580"/>
                <a:gd name="T11" fmla="*/ 256 h 846"/>
                <a:gd name="T12" fmla="*/ 519 w 580"/>
                <a:gd name="T13" fmla="*/ 271 h 846"/>
                <a:gd name="T14" fmla="*/ 531 w 580"/>
                <a:gd name="T15" fmla="*/ 336 h 846"/>
                <a:gd name="T16" fmla="*/ 549 w 580"/>
                <a:gd name="T17" fmla="*/ 404 h 846"/>
                <a:gd name="T18" fmla="*/ 580 w 580"/>
                <a:gd name="T19" fmla="*/ 420 h 846"/>
                <a:gd name="T20" fmla="*/ 568 w 580"/>
                <a:gd name="T21" fmla="*/ 471 h 846"/>
                <a:gd name="T22" fmla="*/ 567 w 580"/>
                <a:gd name="T23" fmla="*/ 479 h 846"/>
                <a:gd name="T24" fmla="*/ 551 w 580"/>
                <a:gd name="T25" fmla="*/ 486 h 846"/>
                <a:gd name="T26" fmla="*/ 555 w 580"/>
                <a:gd name="T27" fmla="*/ 515 h 846"/>
                <a:gd name="T28" fmla="*/ 567 w 580"/>
                <a:gd name="T29" fmla="*/ 544 h 846"/>
                <a:gd name="T30" fmla="*/ 536 w 580"/>
                <a:gd name="T31" fmla="*/ 582 h 846"/>
                <a:gd name="T32" fmla="*/ 498 w 580"/>
                <a:gd name="T33" fmla="*/ 609 h 846"/>
                <a:gd name="T34" fmla="*/ 481 w 580"/>
                <a:gd name="T35" fmla="*/ 617 h 846"/>
                <a:gd name="T36" fmla="*/ 460 w 580"/>
                <a:gd name="T37" fmla="*/ 645 h 846"/>
                <a:gd name="T38" fmla="*/ 442 w 580"/>
                <a:gd name="T39" fmla="*/ 662 h 846"/>
                <a:gd name="T40" fmla="*/ 423 w 580"/>
                <a:gd name="T41" fmla="*/ 670 h 846"/>
                <a:gd name="T42" fmla="*/ 399 w 580"/>
                <a:gd name="T43" fmla="*/ 679 h 846"/>
                <a:gd name="T44" fmla="*/ 365 w 580"/>
                <a:gd name="T45" fmla="*/ 698 h 846"/>
                <a:gd name="T46" fmla="*/ 318 w 580"/>
                <a:gd name="T47" fmla="*/ 703 h 846"/>
                <a:gd name="T48" fmla="*/ 306 w 580"/>
                <a:gd name="T49" fmla="*/ 689 h 846"/>
                <a:gd name="T50" fmla="*/ 274 w 580"/>
                <a:gd name="T51" fmla="*/ 692 h 846"/>
                <a:gd name="T52" fmla="*/ 258 w 580"/>
                <a:gd name="T53" fmla="*/ 682 h 846"/>
                <a:gd name="T54" fmla="*/ 224 w 580"/>
                <a:gd name="T55" fmla="*/ 694 h 846"/>
                <a:gd name="T56" fmla="*/ 238 w 580"/>
                <a:gd name="T57" fmla="*/ 730 h 846"/>
                <a:gd name="T58" fmla="*/ 212 w 580"/>
                <a:gd name="T59" fmla="*/ 800 h 846"/>
                <a:gd name="T60" fmla="*/ 183 w 580"/>
                <a:gd name="T61" fmla="*/ 819 h 846"/>
                <a:gd name="T62" fmla="*/ 149 w 580"/>
                <a:gd name="T63" fmla="*/ 819 h 846"/>
                <a:gd name="T64" fmla="*/ 128 w 580"/>
                <a:gd name="T65" fmla="*/ 832 h 846"/>
                <a:gd name="T66" fmla="*/ 108 w 580"/>
                <a:gd name="T67" fmla="*/ 842 h 846"/>
                <a:gd name="T68" fmla="*/ 68 w 580"/>
                <a:gd name="T69" fmla="*/ 834 h 846"/>
                <a:gd name="T70" fmla="*/ 48 w 580"/>
                <a:gd name="T71" fmla="*/ 796 h 846"/>
                <a:gd name="T72" fmla="*/ 22 w 580"/>
                <a:gd name="T73" fmla="*/ 786 h 846"/>
                <a:gd name="T74" fmla="*/ 3 w 580"/>
                <a:gd name="T75" fmla="*/ 786 h 846"/>
                <a:gd name="T76" fmla="*/ 5 w 580"/>
                <a:gd name="T77" fmla="*/ 766 h 846"/>
                <a:gd name="T78" fmla="*/ 14 w 580"/>
                <a:gd name="T79" fmla="*/ 708 h 846"/>
                <a:gd name="T80" fmla="*/ 7 w 580"/>
                <a:gd name="T81" fmla="*/ 674 h 846"/>
                <a:gd name="T82" fmla="*/ 5 w 580"/>
                <a:gd name="T83" fmla="*/ 626 h 846"/>
                <a:gd name="T84" fmla="*/ 27 w 580"/>
                <a:gd name="T85" fmla="*/ 585 h 846"/>
                <a:gd name="T86" fmla="*/ 51 w 580"/>
                <a:gd name="T87" fmla="*/ 510 h 846"/>
                <a:gd name="T88" fmla="*/ 110 w 580"/>
                <a:gd name="T89" fmla="*/ 488 h 846"/>
                <a:gd name="T90" fmla="*/ 137 w 580"/>
                <a:gd name="T91" fmla="*/ 474 h 846"/>
                <a:gd name="T92" fmla="*/ 171 w 580"/>
                <a:gd name="T93" fmla="*/ 450 h 846"/>
                <a:gd name="T94" fmla="*/ 236 w 580"/>
                <a:gd name="T95" fmla="*/ 408 h 846"/>
                <a:gd name="T96" fmla="*/ 269 w 580"/>
                <a:gd name="T97" fmla="*/ 421 h 846"/>
                <a:gd name="T98" fmla="*/ 312 w 580"/>
                <a:gd name="T99" fmla="*/ 415 h 846"/>
                <a:gd name="T100" fmla="*/ 327 w 580"/>
                <a:gd name="T101" fmla="*/ 365 h 846"/>
                <a:gd name="T102" fmla="*/ 300 w 580"/>
                <a:gd name="T103" fmla="*/ 312 h 846"/>
                <a:gd name="T104" fmla="*/ 329 w 580"/>
                <a:gd name="T105" fmla="*/ 263 h 846"/>
                <a:gd name="T106" fmla="*/ 315 w 580"/>
                <a:gd name="T107" fmla="*/ 208 h 846"/>
                <a:gd name="T108" fmla="*/ 322 w 580"/>
                <a:gd name="T109" fmla="*/ 171 h 846"/>
                <a:gd name="T110" fmla="*/ 312 w 580"/>
                <a:gd name="T111" fmla="*/ 154 h 846"/>
                <a:gd name="T112" fmla="*/ 346 w 580"/>
                <a:gd name="T113" fmla="*/ 108 h 846"/>
                <a:gd name="T114" fmla="*/ 365 w 580"/>
                <a:gd name="T115" fmla="*/ 72 h 846"/>
                <a:gd name="T116" fmla="*/ 431 w 580"/>
                <a:gd name="T117" fmla="*/ 29 h 846"/>
                <a:gd name="T118" fmla="*/ 428 w 580"/>
                <a:gd name="T119" fmla="*/ 11 h 846"/>
                <a:gd name="T120" fmla="*/ 431 w 580"/>
                <a:gd name="T121" fmla="*/ 0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0" h="846">
                  <a:moveTo>
                    <a:pt x="455" y="16"/>
                  </a:moveTo>
                  <a:lnTo>
                    <a:pt x="484" y="17"/>
                  </a:lnTo>
                  <a:lnTo>
                    <a:pt x="493" y="28"/>
                  </a:lnTo>
                  <a:lnTo>
                    <a:pt x="493" y="28"/>
                  </a:lnTo>
                  <a:lnTo>
                    <a:pt x="474" y="58"/>
                  </a:lnTo>
                  <a:lnTo>
                    <a:pt x="472" y="68"/>
                  </a:lnTo>
                  <a:lnTo>
                    <a:pt x="512" y="162"/>
                  </a:lnTo>
                  <a:lnTo>
                    <a:pt x="520" y="172"/>
                  </a:lnTo>
                  <a:lnTo>
                    <a:pt x="515" y="186"/>
                  </a:lnTo>
                  <a:lnTo>
                    <a:pt x="520" y="213"/>
                  </a:lnTo>
                  <a:lnTo>
                    <a:pt x="517" y="224"/>
                  </a:lnTo>
                  <a:lnTo>
                    <a:pt x="527" y="256"/>
                  </a:lnTo>
                  <a:lnTo>
                    <a:pt x="524" y="266"/>
                  </a:lnTo>
                  <a:lnTo>
                    <a:pt x="519" y="271"/>
                  </a:lnTo>
                  <a:lnTo>
                    <a:pt x="525" y="278"/>
                  </a:lnTo>
                  <a:lnTo>
                    <a:pt x="531" y="336"/>
                  </a:lnTo>
                  <a:lnTo>
                    <a:pt x="543" y="387"/>
                  </a:lnTo>
                  <a:lnTo>
                    <a:pt x="549" y="404"/>
                  </a:lnTo>
                  <a:lnTo>
                    <a:pt x="575" y="413"/>
                  </a:lnTo>
                  <a:lnTo>
                    <a:pt x="580" y="420"/>
                  </a:lnTo>
                  <a:lnTo>
                    <a:pt x="563" y="461"/>
                  </a:lnTo>
                  <a:lnTo>
                    <a:pt x="568" y="471"/>
                  </a:lnTo>
                  <a:lnTo>
                    <a:pt x="567" y="479"/>
                  </a:lnTo>
                  <a:lnTo>
                    <a:pt x="567" y="479"/>
                  </a:lnTo>
                  <a:lnTo>
                    <a:pt x="555" y="481"/>
                  </a:lnTo>
                  <a:lnTo>
                    <a:pt x="551" y="486"/>
                  </a:lnTo>
                  <a:lnTo>
                    <a:pt x="555" y="500"/>
                  </a:lnTo>
                  <a:lnTo>
                    <a:pt x="555" y="515"/>
                  </a:lnTo>
                  <a:lnTo>
                    <a:pt x="568" y="529"/>
                  </a:lnTo>
                  <a:lnTo>
                    <a:pt x="567" y="544"/>
                  </a:lnTo>
                  <a:lnTo>
                    <a:pt x="561" y="556"/>
                  </a:lnTo>
                  <a:lnTo>
                    <a:pt x="536" y="582"/>
                  </a:lnTo>
                  <a:lnTo>
                    <a:pt x="515" y="592"/>
                  </a:lnTo>
                  <a:lnTo>
                    <a:pt x="498" y="609"/>
                  </a:lnTo>
                  <a:lnTo>
                    <a:pt x="481" y="617"/>
                  </a:lnTo>
                  <a:lnTo>
                    <a:pt x="481" y="617"/>
                  </a:lnTo>
                  <a:lnTo>
                    <a:pt x="467" y="641"/>
                  </a:lnTo>
                  <a:lnTo>
                    <a:pt x="460" y="645"/>
                  </a:lnTo>
                  <a:lnTo>
                    <a:pt x="442" y="646"/>
                  </a:lnTo>
                  <a:lnTo>
                    <a:pt x="442" y="662"/>
                  </a:lnTo>
                  <a:lnTo>
                    <a:pt x="430" y="674"/>
                  </a:lnTo>
                  <a:lnTo>
                    <a:pt x="423" y="670"/>
                  </a:lnTo>
                  <a:lnTo>
                    <a:pt x="409" y="670"/>
                  </a:lnTo>
                  <a:lnTo>
                    <a:pt x="399" y="679"/>
                  </a:lnTo>
                  <a:lnTo>
                    <a:pt x="380" y="680"/>
                  </a:lnTo>
                  <a:lnTo>
                    <a:pt x="365" y="698"/>
                  </a:lnTo>
                  <a:lnTo>
                    <a:pt x="323" y="704"/>
                  </a:lnTo>
                  <a:lnTo>
                    <a:pt x="318" y="703"/>
                  </a:lnTo>
                  <a:lnTo>
                    <a:pt x="318" y="696"/>
                  </a:lnTo>
                  <a:lnTo>
                    <a:pt x="306" y="689"/>
                  </a:lnTo>
                  <a:lnTo>
                    <a:pt x="298" y="687"/>
                  </a:lnTo>
                  <a:lnTo>
                    <a:pt x="274" y="692"/>
                  </a:lnTo>
                  <a:lnTo>
                    <a:pt x="269" y="686"/>
                  </a:lnTo>
                  <a:lnTo>
                    <a:pt x="258" y="682"/>
                  </a:lnTo>
                  <a:lnTo>
                    <a:pt x="246" y="682"/>
                  </a:lnTo>
                  <a:lnTo>
                    <a:pt x="224" y="694"/>
                  </a:lnTo>
                  <a:lnTo>
                    <a:pt x="224" y="699"/>
                  </a:lnTo>
                  <a:lnTo>
                    <a:pt x="238" y="730"/>
                  </a:lnTo>
                  <a:lnTo>
                    <a:pt x="238" y="754"/>
                  </a:lnTo>
                  <a:lnTo>
                    <a:pt x="212" y="800"/>
                  </a:lnTo>
                  <a:lnTo>
                    <a:pt x="192" y="815"/>
                  </a:lnTo>
                  <a:lnTo>
                    <a:pt x="183" y="819"/>
                  </a:lnTo>
                  <a:lnTo>
                    <a:pt x="164" y="813"/>
                  </a:lnTo>
                  <a:lnTo>
                    <a:pt x="149" y="819"/>
                  </a:lnTo>
                  <a:lnTo>
                    <a:pt x="137" y="831"/>
                  </a:lnTo>
                  <a:lnTo>
                    <a:pt x="128" y="832"/>
                  </a:lnTo>
                  <a:lnTo>
                    <a:pt x="121" y="844"/>
                  </a:lnTo>
                  <a:lnTo>
                    <a:pt x="108" y="842"/>
                  </a:lnTo>
                  <a:lnTo>
                    <a:pt x="96" y="846"/>
                  </a:lnTo>
                  <a:lnTo>
                    <a:pt x="68" y="834"/>
                  </a:lnTo>
                  <a:lnTo>
                    <a:pt x="56" y="817"/>
                  </a:lnTo>
                  <a:lnTo>
                    <a:pt x="48" y="796"/>
                  </a:lnTo>
                  <a:lnTo>
                    <a:pt x="38" y="786"/>
                  </a:lnTo>
                  <a:lnTo>
                    <a:pt x="22" y="786"/>
                  </a:lnTo>
                  <a:lnTo>
                    <a:pt x="22" y="786"/>
                  </a:lnTo>
                  <a:lnTo>
                    <a:pt x="3" y="786"/>
                  </a:lnTo>
                  <a:lnTo>
                    <a:pt x="3" y="786"/>
                  </a:lnTo>
                  <a:lnTo>
                    <a:pt x="5" y="766"/>
                  </a:lnTo>
                  <a:lnTo>
                    <a:pt x="14" y="749"/>
                  </a:lnTo>
                  <a:lnTo>
                    <a:pt x="14" y="708"/>
                  </a:lnTo>
                  <a:lnTo>
                    <a:pt x="19" y="694"/>
                  </a:lnTo>
                  <a:lnTo>
                    <a:pt x="7" y="674"/>
                  </a:lnTo>
                  <a:lnTo>
                    <a:pt x="0" y="640"/>
                  </a:lnTo>
                  <a:lnTo>
                    <a:pt x="5" y="626"/>
                  </a:lnTo>
                  <a:lnTo>
                    <a:pt x="15" y="617"/>
                  </a:lnTo>
                  <a:lnTo>
                    <a:pt x="27" y="585"/>
                  </a:lnTo>
                  <a:lnTo>
                    <a:pt x="39" y="566"/>
                  </a:lnTo>
                  <a:lnTo>
                    <a:pt x="51" y="510"/>
                  </a:lnTo>
                  <a:lnTo>
                    <a:pt x="67" y="498"/>
                  </a:lnTo>
                  <a:lnTo>
                    <a:pt x="110" y="488"/>
                  </a:lnTo>
                  <a:lnTo>
                    <a:pt x="120" y="478"/>
                  </a:lnTo>
                  <a:lnTo>
                    <a:pt x="137" y="474"/>
                  </a:lnTo>
                  <a:lnTo>
                    <a:pt x="156" y="457"/>
                  </a:lnTo>
                  <a:lnTo>
                    <a:pt x="171" y="450"/>
                  </a:lnTo>
                  <a:lnTo>
                    <a:pt x="205" y="415"/>
                  </a:lnTo>
                  <a:lnTo>
                    <a:pt x="236" y="408"/>
                  </a:lnTo>
                  <a:lnTo>
                    <a:pt x="260" y="421"/>
                  </a:lnTo>
                  <a:lnTo>
                    <a:pt x="269" y="421"/>
                  </a:lnTo>
                  <a:lnTo>
                    <a:pt x="286" y="415"/>
                  </a:lnTo>
                  <a:lnTo>
                    <a:pt x="312" y="415"/>
                  </a:lnTo>
                  <a:lnTo>
                    <a:pt x="318" y="406"/>
                  </a:lnTo>
                  <a:lnTo>
                    <a:pt x="327" y="365"/>
                  </a:lnTo>
                  <a:lnTo>
                    <a:pt x="303" y="343"/>
                  </a:lnTo>
                  <a:lnTo>
                    <a:pt x="300" y="312"/>
                  </a:lnTo>
                  <a:lnTo>
                    <a:pt x="300" y="297"/>
                  </a:lnTo>
                  <a:lnTo>
                    <a:pt x="329" y="263"/>
                  </a:lnTo>
                  <a:lnTo>
                    <a:pt x="325" y="227"/>
                  </a:lnTo>
                  <a:lnTo>
                    <a:pt x="315" y="208"/>
                  </a:lnTo>
                  <a:lnTo>
                    <a:pt x="325" y="179"/>
                  </a:lnTo>
                  <a:lnTo>
                    <a:pt x="322" y="171"/>
                  </a:lnTo>
                  <a:lnTo>
                    <a:pt x="313" y="166"/>
                  </a:lnTo>
                  <a:lnTo>
                    <a:pt x="312" y="154"/>
                  </a:lnTo>
                  <a:lnTo>
                    <a:pt x="339" y="120"/>
                  </a:lnTo>
                  <a:lnTo>
                    <a:pt x="346" y="108"/>
                  </a:lnTo>
                  <a:lnTo>
                    <a:pt x="344" y="96"/>
                  </a:lnTo>
                  <a:lnTo>
                    <a:pt x="365" y="72"/>
                  </a:lnTo>
                  <a:lnTo>
                    <a:pt x="392" y="70"/>
                  </a:lnTo>
                  <a:lnTo>
                    <a:pt x="431" y="29"/>
                  </a:lnTo>
                  <a:lnTo>
                    <a:pt x="435" y="19"/>
                  </a:lnTo>
                  <a:lnTo>
                    <a:pt x="428" y="11"/>
                  </a:lnTo>
                  <a:lnTo>
                    <a:pt x="431" y="0"/>
                  </a:lnTo>
                  <a:lnTo>
                    <a:pt x="431" y="0"/>
                  </a:lnTo>
                  <a:lnTo>
                    <a:pt x="455" y="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14">
              <a:extLst>
                <a:ext uri="{FF2B5EF4-FFF2-40B4-BE49-F238E27FC236}">
                  <a16:creationId xmlns:a16="http://schemas.microsoft.com/office/drawing/2014/main" id="{89CC7CB3-A2F4-4655-A439-7404357ED031}"/>
                </a:ext>
              </a:extLst>
            </p:cNvPr>
            <p:cNvSpPr>
              <a:spLocks/>
            </p:cNvSpPr>
            <p:nvPr/>
          </p:nvSpPr>
          <p:spPr bwMode="auto">
            <a:xfrm>
              <a:off x="9128548" y="4786101"/>
              <a:ext cx="679620" cy="474339"/>
            </a:xfrm>
            <a:custGeom>
              <a:avLst/>
              <a:gdLst>
                <a:gd name="T0" fmla="*/ 595 w 682"/>
                <a:gd name="T1" fmla="*/ 391 h 476"/>
                <a:gd name="T2" fmla="*/ 574 w 682"/>
                <a:gd name="T3" fmla="*/ 392 h 476"/>
                <a:gd name="T4" fmla="*/ 533 w 682"/>
                <a:gd name="T5" fmla="*/ 420 h 476"/>
                <a:gd name="T6" fmla="*/ 487 w 682"/>
                <a:gd name="T7" fmla="*/ 396 h 476"/>
                <a:gd name="T8" fmla="*/ 425 w 682"/>
                <a:gd name="T9" fmla="*/ 397 h 476"/>
                <a:gd name="T10" fmla="*/ 406 w 682"/>
                <a:gd name="T11" fmla="*/ 416 h 476"/>
                <a:gd name="T12" fmla="*/ 370 w 682"/>
                <a:gd name="T13" fmla="*/ 420 h 476"/>
                <a:gd name="T14" fmla="*/ 346 w 682"/>
                <a:gd name="T15" fmla="*/ 443 h 476"/>
                <a:gd name="T16" fmla="*/ 334 w 682"/>
                <a:gd name="T17" fmla="*/ 476 h 476"/>
                <a:gd name="T18" fmla="*/ 273 w 682"/>
                <a:gd name="T19" fmla="*/ 460 h 476"/>
                <a:gd name="T20" fmla="*/ 225 w 682"/>
                <a:gd name="T21" fmla="*/ 443 h 476"/>
                <a:gd name="T22" fmla="*/ 156 w 682"/>
                <a:gd name="T23" fmla="*/ 437 h 476"/>
                <a:gd name="T24" fmla="*/ 134 w 682"/>
                <a:gd name="T25" fmla="*/ 421 h 476"/>
                <a:gd name="T26" fmla="*/ 101 w 682"/>
                <a:gd name="T27" fmla="*/ 425 h 476"/>
                <a:gd name="T28" fmla="*/ 83 w 682"/>
                <a:gd name="T29" fmla="*/ 387 h 476"/>
                <a:gd name="T30" fmla="*/ 76 w 682"/>
                <a:gd name="T31" fmla="*/ 351 h 476"/>
                <a:gd name="T32" fmla="*/ 45 w 682"/>
                <a:gd name="T33" fmla="*/ 343 h 476"/>
                <a:gd name="T34" fmla="*/ 18 w 682"/>
                <a:gd name="T35" fmla="*/ 351 h 476"/>
                <a:gd name="T36" fmla="*/ 2 w 682"/>
                <a:gd name="T37" fmla="*/ 345 h 476"/>
                <a:gd name="T38" fmla="*/ 19 w 682"/>
                <a:gd name="T39" fmla="*/ 297 h 476"/>
                <a:gd name="T40" fmla="*/ 31 w 682"/>
                <a:gd name="T41" fmla="*/ 237 h 476"/>
                <a:gd name="T42" fmla="*/ 38 w 682"/>
                <a:gd name="T43" fmla="*/ 206 h 476"/>
                <a:gd name="T44" fmla="*/ 38 w 682"/>
                <a:gd name="T45" fmla="*/ 172 h 476"/>
                <a:gd name="T46" fmla="*/ 55 w 682"/>
                <a:gd name="T47" fmla="*/ 162 h 476"/>
                <a:gd name="T48" fmla="*/ 93 w 682"/>
                <a:gd name="T49" fmla="*/ 87 h 476"/>
                <a:gd name="T50" fmla="*/ 153 w 682"/>
                <a:gd name="T51" fmla="*/ 21 h 476"/>
                <a:gd name="T52" fmla="*/ 173 w 682"/>
                <a:gd name="T53" fmla="*/ 5 h 476"/>
                <a:gd name="T54" fmla="*/ 249 w 682"/>
                <a:gd name="T55" fmla="*/ 10 h 476"/>
                <a:gd name="T56" fmla="*/ 315 w 682"/>
                <a:gd name="T57" fmla="*/ 17 h 476"/>
                <a:gd name="T58" fmla="*/ 365 w 682"/>
                <a:gd name="T59" fmla="*/ 27 h 476"/>
                <a:gd name="T60" fmla="*/ 398 w 682"/>
                <a:gd name="T61" fmla="*/ 45 h 476"/>
                <a:gd name="T62" fmla="*/ 428 w 682"/>
                <a:gd name="T63" fmla="*/ 46 h 476"/>
                <a:gd name="T64" fmla="*/ 483 w 682"/>
                <a:gd name="T65" fmla="*/ 43 h 476"/>
                <a:gd name="T66" fmla="*/ 514 w 682"/>
                <a:gd name="T67" fmla="*/ 72 h 476"/>
                <a:gd name="T68" fmla="*/ 521 w 682"/>
                <a:gd name="T69" fmla="*/ 101 h 476"/>
                <a:gd name="T70" fmla="*/ 519 w 682"/>
                <a:gd name="T71" fmla="*/ 123 h 476"/>
                <a:gd name="T72" fmla="*/ 526 w 682"/>
                <a:gd name="T73" fmla="*/ 149 h 476"/>
                <a:gd name="T74" fmla="*/ 552 w 682"/>
                <a:gd name="T75" fmla="*/ 183 h 476"/>
                <a:gd name="T76" fmla="*/ 562 w 682"/>
                <a:gd name="T77" fmla="*/ 206 h 476"/>
                <a:gd name="T78" fmla="*/ 555 w 682"/>
                <a:gd name="T79" fmla="*/ 241 h 476"/>
                <a:gd name="T80" fmla="*/ 605 w 682"/>
                <a:gd name="T81" fmla="*/ 241 h 476"/>
                <a:gd name="T82" fmla="*/ 639 w 682"/>
                <a:gd name="T83" fmla="*/ 251 h 476"/>
                <a:gd name="T84" fmla="*/ 629 w 682"/>
                <a:gd name="T85" fmla="*/ 280 h 476"/>
                <a:gd name="T86" fmla="*/ 637 w 682"/>
                <a:gd name="T87" fmla="*/ 288 h 476"/>
                <a:gd name="T88" fmla="*/ 668 w 682"/>
                <a:gd name="T89" fmla="*/ 268 h 476"/>
                <a:gd name="T90" fmla="*/ 672 w 682"/>
                <a:gd name="T91" fmla="*/ 302 h 476"/>
                <a:gd name="T92" fmla="*/ 682 w 682"/>
                <a:gd name="T93" fmla="*/ 316 h 476"/>
                <a:gd name="T94" fmla="*/ 672 w 682"/>
                <a:gd name="T95" fmla="*/ 322 h 476"/>
                <a:gd name="T96" fmla="*/ 665 w 682"/>
                <a:gd name="T97" fmla="*/ 331 h 476"/>
                <a:gd name="T98" fmla="*/ 661 w 682"/>
                <a:gd name="T99" fmla="*/ 317 h 476"/>
                <a:gd name="T100" fmla="*/ 642 w 682"/>
                <a:gd name="T101" fmla="*/ 322 h 476"/>
                <a:gd name="T102" fmla="*/ 639 w 682"/>
                <a:gd name="T103" fmla="*/ 334 h 476"/>
                <a:gd name="T104" fmla="*/ 617 w 682"/>
                <a:gd name="T105" fmla="*/ 336 h 476"/>
                <a:gd name="T106" fmla="*/ 636 w 682"/>
                <a:gd name="T107" fmla="*/ 338 h 476"/>
                <a:gd name="T108" fmla="*/ 646 w 682"/>
                <a:gd name="T109" fmla="*/ 350 h 476"/>
                <a:gd name="T110" fmla="*/ 612 w 682"/>
                <a:gd name="T111" fmla="*/ 377 h 476"/>
                <a:gd name="T112" fmla="*/ 629 w 682"/>
                <a:gd name="T113" fmla="*/ 379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2" h="476">
                  <a:moveTo>
                    <a:pt x="629" y="392"/>
                  </a:moveTo>
                  <a:lnTo>
                    <a:pt x="595" y="391"/>
                  </a:lnTo>
                  <a:lnTo>
                    <a:pt x="581" y="396"/>
                  </a:lnTo>
                  <a:lnTo>
                    <a:pt x="574" y="392"/>
                  </a:lnTo>
                  <a:lnTo>
                    <a:pt x="564" y="396"/>
                  </a:lnTo>
                  <a:lnTo>
                    <a:pt x="533" y="420"/>
                  </a:lnTo>
                  <a:lnTo>
                    <a:pt x="514" y="414"/>
                  </a:lnTo>
                  <a:lnTo>
                    <a:pt x="487" y="396"/>
                  </a:lnTo>
                  <a:lnTo>
                    <a:pt x="447" y="401"/>
                  </a:lnTo>
                  <a:lnTo>
                    <a:pt x="425" y="397"/>
                  </a:lnTo>
                  <a:lnTo>
                    <a:pt x="415" y="401"/>
                  </a:lnTo>
                  <a:lnTo>
                    <a:pt x="406" y="416"/>
                  </a:lnTo>
                  <a:lnTo>
                    <a:pt x="394" y="423"/>
                  </a:lnTo>
                  <a:lnTo>
                    <a:pt x="370" y="420"/>
                  </a:lnTo>
                  <a:lnTo>
                    <a:pt x="357" y="428"/>
                  </a:lnTo>
                  <a:lnTo>
                    <a:pt x="346" y="443"/>
                  </a:lnTo>
                  <a:lnTo>
                    <a:pt x="353" y="464"/>
                  </a:lnTo>
                  <a:lnTo>
                    <a:pt x="334" y="476"/>
                  </a:lnTo>
                  <a:lnTo>
                    <a:pt x="326" y="462"/>
                  </a:lnTo>
                  <a:lnTo>
                    <a:pt x="273" y="460"/>
                  </a:lnTo>
                  <a:lnTo>
                    <a:pt x="254" y="445"/>
                  </a:lnTo>
                  <a:lnTo>
                    <a:pt x="225" y="443"/>
                  </a:lnTo>
                  <a:lnTo>
                    <a:pt x="189" y="433"/>
                  </a:lnTo>
                  <a:lnTo>
                    <a:pt x="156" y="437"/>
                  </a:lnTo>
                  <a:lnTo>
                    <a:pt x="141" y="423"/>
                  </a:lnTo>
                  <a:lnTo>
                    <a:pt x="134" y="421"/>
                  </a:lnTo>
                  <a:lnTo>
                    <a:pt x="101" y="425"/>
                  </a:lnTo>
                  <a:lnTo>
                    <a:pt x="101" y="425"/>
                  </a:lnTo>
                  <a:lnTo>
                    <a:pt x="100" y="416"/>
                  </a:lnTo>
                  <a:lnTo>
                    <a:pt x="83" y="387"/>
                  </a:lnTo>
                  <a:lnTo>
                    <a:pt x="83" y="370"/>
                  </a:lnTo>
                  <a:lnTo>
                    <a:pt x="76" y="351"/>
                  </a:lnTo>
                  <a:lnTo>
                    <a:pt x="54" y="336"/>
                  </a:lnTo>
                  <a:lnTo>
                    <a:pt x="45" y="343"/>
                  </a:lnTo>
                  <a:lnTo>
                    <a:pt x="31" y="343"/>
                  </a:lnTo>
                  <a:lnTo>
                    <a:pt x="18" y="351"/>
                  </a:lnTo>
                  <a:lnTo>
                    <a:pt x="7" y="345"/>
                  </a:lnTo>
                  <a:lnTo>
                    <a:pt x="2" y="345"/>
                  </a:lnTo>
                  <a:lnTo>
                    <a:pt x="0" y="329"/>
                  </a:lnTo>
                  <a:lnTo>
                    <a:pt x="19" y="297"/>
                  </a:lnTo>
                  <a:lnTo>
                    <a:pt x="18" y="281"/>
                  </a:lnTo>
                  <a:lnTo>
                    <a:pt x="31" y="237"/>
                  </a:lnTo>
                  <a:lnTo>
                    <a:pt x="30" y="222"/>
                  </a:lnTo>
                  <a:lnTo>
                    <a:pt x="38" y="206"/>
                  </a:lnTo>
                  <a:lnTo>
                    <a:pt x="30" y="183"/>
                  </a:lnTo>
                  <a:lnTo>
                    <a:pt x="38" y="172"/>
                  </a:lnTo>
                  <a:lnTo>
                    <a:pt x="38" y="172"/>
                  </a:lnTo>
                  <a:lnTo>
                    <a:pt x="55" y="162"/>
                  </a:lnTo>
                  <a:lnTo>
                    <a:pt x="67" y="102"/>
                  </a:lnTo>
                  <a:lnTo>
                    <a:pt x="93" y="87"/>
                  </a:lnTo>
                  <a:lnTo>
                    <a:pt x="108" y="41"/>
                  </a:lnTo>
                  <a:lnTo>
                    <a:pt x="153" y="21"/>
                  </a:lnTo>
                  <a:lnTo>
                    <a:pt x="153" y="21"/>
                  </a:lnTo>
                  <a:lnTo>
                    <a:pt x="173" y="5"/>
                  </a:lnTo>
                  <a:lnTo>
                    <a:pt x="199" y="9"/>
                  </a:lnTo>
                  <a:lnTo>
                    <a:pt x="249" y="10"/>
                  </a:lnTo>
                  <a:lnTo>
                    <a:pt x="264" y="0"/>
                  </a:lnTo>
                  <a:lnTo>
                    <a:pt x="315" y="17"/>
                  </a:lnTo>
                  <a:lnTo>
                    <a:pt x="348" y="14"/>
                  </a:lnTo>
                  <a:lnTo>
                    <a:pt x="365" y="27"/>
                  </a:lnTo>
                  <a:lnTo>
                    <a:pt x="389" y="33"/>
                  </a:lnTo>
                  <a:lnTo>
                    <a:pt x="398" y="45"/>
                  </a:lnTo>
                  <a:lnTo>
                    <a:pt x="413" y="43"/>
                  </a:lnTo>
                  <a:lnTo>
                    <a:pt x="428" y="46"/>
                  </a:lnTo>
                  <a:lnTo>
                    <a:pt x="463" y="48"/>
                  </a:lnTo>
                  <a:lnTo>
                    <a:pt x="483" y="43"/>
                  </a:lnTo>
                  <a:lnTo>
                    <a:pt x="490" y="53"/>
                  </a:lnTo>
                  <a:lnTo>
                    <a:pt x="514" y="72"/>
                  </a:lnTo>
                  <a:lnTo>
                    <a:pt x="521" y="84"/>
                  </a:lnTo>
                  <a:lnTo>
                    <a:pt x="521" y="101"/>
                  </a:lnTo>
                  <a:lnTo>
                    <a:pt x="517" y="111"/>
                  </a:lnTo>
                  <a:lnTo>
                    <a:pt x="519" y="123"/>
                  </a:lnTo>
                  <a:lnTo>
                    <a:pt x="528" y="133"/>
                  </a:lnTo>
                  <a:lnTo>
                    <a:pt x="526" y="149"/>
                  </a:lnTo>
                  <a:lnTo>
                    <a:pt x="535" y="169"/>
                  </a:lnTo>
                  <a:lnTo>
                    <a:pt x="552" y="183"/>
                  </a:lnTo>
                  <a:lnTo>
                    <a:pt x="557" y="201"/>
                  </a:lnTo>
                  <a:lnTo>
                    <a:pt x="562" y="206"/>
                  </a:lnTo>
                  <a:lnTo>
                    <a:pt x="553" y="227"/>
                  </a:lnTo>
                  <a:lnTo>
                    <a:pt x="555" y="241"/>
                  </a:lnTo>
                  <a:lnTo>
                    <a:pt x="565" y="244"/>
                  </a:lnTo>
                  <a:lnTo>
                    <a:pt x="605" y="241"/>
                  </a:lnTo>
                  <a:lnTo>
                    <a:pt x="629" y="242"/>
                  </a:lnTo>
                  <a:lnTo>
                    <a:pt x="639" y="251"/>
                  </a:lnTo>
                  <a:lnTo>
                    <a:pt x="632" y="258"/>
                  </a:lnTo>
                  <a:lnTo>
                    <a:pt x="629" y="280"/>
                  </a:lnTo>
                  <a:lnTo>
                    <a:pt x="630" y="285"/>
                  </a:lnTo>
                  <a:lnTo>
                    <a:pt x="637" y="288"/>
                  </a:lnTo>
                  <a:lnTo>
                    <a:pt x="649" y="264"/>
                  </a:lnTo>
                  <a:lnTo>
                    <a:pt x="668" y="268"/>
                  </a:lnTo>
                  <a:lnTo>
                    <a:pt x="666" y="280"/>
                  </a:lnTo>
                  <a:lnTo>
                    <a:pt x="672" y="302"/>
                  </a:lnTo>
                  <a:lnTo>
                    <a:pt x="680" y="307"/>
                  </a:lnTo>
                  <a:lnTo>
                    <a:pt x="682" y="316"/>
                  </a:lnTo>
                  <a:lnTo>
                    <a:pt x="682" y="316"/>
                  </a:lnTo>
                  <a:lnTo>
                    <a:pt x="672" y="322"/>
                  </a:lnTo>
                  <a:lnTo>
                    <a:pt x="668" y="331"/>
                  </a:lnTo>
                  <a:lnTo>
                    <a:pt x="665" y="331"/>
                  </a:lnTo>
                  <a:lnTo>
                    <a:pt x="666" y="317"/>
                  </a:lnTo>
                  <a:lnTo>
                    <a:pt x="661" y="317"/>
                  </a:lnTo>
                  <a:lnTo>
                    <a:pt x="649" y="312"/>
                  </a:lnTo>
                  <a:lnTo>
                    <a:pt x="642" y="322"/>
                  </a:lnTo>
                  <a:lnTo>
                    <a:pt x="648" y="328"/>
                  </a:lnTo>
                  <a:lnTo>
                    <a:pt x="639" y="334"/>
                  </a:lnTo>
                  <a:lnTo>
                    <a:pt x="615" y="328"/>
                  </a:lnTo>
                  <a:lnTo>
                    <a:pt x="617" y="336"/>
                  </a:lnTo>
                  <a:lnTo>
                    <a:pt x="627" y="339"/>
                  </a:lnTo>
                  <a:lnTo>
                    <a:pt x="636" y="338"/>
                  </a:lnTo>
                  <a:lnTo>
                    <a:pt x="653" y="345"/>
                  </a:lnTo>
                  <a:lnTo>
                    <a:pt x="646" y="350"/>
                  </a:lnTo>
                  <a:lnTo>
                    <a:pt x="636" y="368"/>
                  </a:lnTo>
                  <a:lnTo>
                    <a:pt x="612" y="377"/>
                  </a:lnTo>
                  <a:lnTo>
                    <a:pt x="610" y="380"/>
                  </a:lnTo>
                  <a:lnTo>
                    <a:pt x="629" y="379"/>
                  </a:lnTo>
                  <a:lnTo>
                    <a:pt x="629" y="39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1" name="Freeform 15">
              <a:extLst>
                <a:ext uri="{FF2B5EF4-FFF2-40B4-BE49-F238E27FC236}">
                  <a16:creationId xmlns:a16="http://schemas.microsoft.com/office/drawing/2014/main" id="{387290CD-F301-415B-8D6D-121C12E28FEB}"/>
                </a:ext>
              </a:extLst>
            </p:cNvPr>
            <p:cNvSpPr>
              <a:spLocks noEditPoints="1"/>
            </p:cNvSpPr>
            <p:nvPr/>
          </p:nvSpPr>
          <p:spPr bwMode="auto">
            <a:xfrm>
              <a:off x="10141999" y="4592778"/>
              <a:ext cx="404583" cy="285002"/>
            </a:xfrm>
            <a:custGeom>
              <a:avLst/>
              <a:gdLst>
                <a:gd name="T0" fmla="*/ 93 w 406"/>
                <a:gd name="T1" fmla="*/ 252 h 286"/>
                <a:gd name="T2" fmla="*/ 130 w 406"/>
                <a:gd name="T3" fmla="*/ 249 h 286"/>
                <a:gd name="T4" fmla="*/ 86 w 406"/>
                <a:gd name="T5" fmla="*/ 240 h 286"/>
                <a:gd name="T6" fmla="*/ 65 w 406"/>
                <a:gd name="T7" fmla="*/ 252 h 286"/>
                <a:gd name="T8" fmla="*/ 53 w 406"/>
                <a:gd name="T9" fmla="*/ 239 h 286"/>
                <a:gd name="T10" fmla="*/ 19 w 406"/>
                <a:gd name="T11" fmla="*/ 254 h 286"/>
                <a:gd name="T12" fmla="*/ 31 w 406"/>
                <a:gd name="T13" fmla="*/ 273 h 286"/>
                <a:gd name="T14" fmla="*/ 29 w 406"/>
                <a:gd name="T15" fmla="*/ 286 h 286"/>
                <a:gd name="T16" fmla="*/ 14 w 406"/>
                <a:gd name="T17" fmla="*/ 286 h 286"/>
                <a:gd name="T18" fmla="*/ 7 w 406"/>
                <a:gd name="T19" fmla="*/ 247 h 286"/>
                <a:gd name="T20" fmla="*/ 29 w 406"/>
                <a:gd name="T21" fmla="*/ 233 h 286"/>
                <a:gd name="T22" fmla="*/ 62 w 406"/>
                <a:gd name="T23" fmla="*/ 227 h 286"/>
                <a:gd name="T24" fmla="*/ 69 w 406"/>
                <a:gd name="T25" fmla="*/ 201 h 286"/>
                <a:gd name="T26" fmla="*/ 24 w 406"/>
                <a:gd name="T27" fmla="*/ 203 h 286"/>
                <a:gd name="T28" fmla="*/ 4 w 406"/>
                <a:gd name="T29" fmla="*/ 181 h 286"/>
                <a:gd name="T30" fmla="*/ 43 w 406"/>
                <a:gd name="T31" fmla="*/ 164 h 286"/>
                <a:gd name="T32" fmla="*/ 110 w 406"/>
                <a:gd name="T33" fmla="*/ 141 h 286"/>
                <a:gd name="T34" fmla="*/ 160 w 406"/>
                <a:gd name="T35" fmla="*/ 136 h 286"/>
                <a:gd name="T36" fmla="*/ 180 w 406"/>
                <a:gd name="T37" fmla="*/ 141 h 286"/>
                <a:gd name="T38" fmla="*/ 269 w 406"/>
                <a:gd name="T39" fmla="*/ 104 h 286"/>
                <a:gd name="T40" fmla="*/ 261 w 406"/>
                <a:gd name="T41" fmla="*/ 95 h 286"/>
                <a:gd name="T42" fmla="*/ 290 w 406"/>
                <a:gd name="T43" fmla="*/ 25 h 286"/>
                <a:gd name="T44" fmla="*/ 297 w 406"/>
                <a:gd name="T45" fmla="*/ 15 h 286"/>
                <a:gd name="T46" fmla="*/ 314 w 406"/>
                <a:gd name="T47" fmla="*/ 0 h 286"/>
                <a:gd name="T48" fmla="*/ 331 w 406"/>
                <a:gd name="T49" fmla="*/ 36 h 286"/>
                <a:gd name="T50" fmla="*/ 396 w 406"/>
                <a:gd name="T51" fmla="*/ 48 h 286"/>
                <a:gd name="T52" fmla="*/ 406 w 406"/>
                <a:gd name="T53" fmla="*/ 54 h 286"/>
                <a:gd name="T54" fmla="*/ 406 w 406"/>
                <a:gd name="T55" fmla="*/ 133 h 286"/>
                <a:gd name="T56" fmla="*/ 343 w 406"/>
                <a:gd name="T57" fmla="*/ 162 h 286"/>
                <a:gd name="T58" fmla="*/ 300 w 406"/>
                <a:gd name="T59" fmla="*/ 198 h 286"/>
                <a:gd name="T60" fmla="*/ 295 w 406"/>
                <a:gd name="T61" fmla="*/ 239 h 286"/>
                <a:gd name="T62" fmla="*/ 240 w 406"/>
                <a:gd name="T63" fmla="*/ 240 h 286"/>
                <a:gd name="T64" fmla="*/ 185 w 406"/>
                <a:gd name="T65" fmla="*/ 242 h 286"/>
                <a:gd name="T66" fmla="*/ 192 w 406"/>
                <a:gd name="T67" fmla="*/ 215 h 286"/>
                <a:gd name="T68" fmla="*/ 187 w 406"/>
                <a:gd name="T69" fmla="*/ 210 h 286"/>
                <a:gd name="T70" fmla="*/ 166 w 406"/>
                <a:gd name="T71" fmla="*/ 221 h 286"/>
                <a:gd name="T72" fmla="*/ 178 w 406"/>
                <a:gd name="T73" fmla="*/ 242 h 286"/>
                <a:gd name="T74" fmla="*/ 91 w 406"/>
                <a:gd name="T75" fmla="*/ 259 h 286"/>
                <a:gd name="T76" fmla="*/ 52 w 406"/>
                <a:gd name="T77" fmla="*/ 266 h 286"/>
                <a:gd name="T78" fmla="*/ 81 w 406"/>
                <a:gd name="T79" fmla="*/ 266 h 286"/>
                <a:gd name="T80" fmla="*/ 59 w 406"/>
                <a:gd name="T81" fmla="*/ 26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6" h="286">
                  <a:moveTo>
                    <a:pt x="91" y="259"/>
                  </a:moveTo>
                  <a:lnTo>
                    <a:pt x="93" y="252"/>
                  </a:lnTo>
                  <a:lnTo>
                    <a:pt x="113" y="254"/>
                  </a:lnTo>
                  <a:lnTo>
                    <a:pt x="130" y="249"/>
                  </a:lnTo>
                  <a:lnTo>
                    <a:pt x="105" y="235"/>
                  </a:lnTo>
                  <a:lnTo>
                    <a:pt x="86" y="240"/>
                  </a:lnTo>
                  <a:lnTo>
                    <a:pt x="77" y="250"/>
                  </a:lnTo>
                  <a:lnTo>
                    <a:pt x="65" y="252"/>
                  </a:lnTo>
                  <a:lnTo>
                    <a:pt x="57" y="239"/>
                  </a:lnTo>
                  <a:lnTo>
                    <a:pt x="53" y="239"/>
                  </a:lnTo>
                  <a:lnTo>
                    <a:pt x="41" y="249"/>
                  </a:lnTo>
                  <a:lnTo>
                    <a:pt x="19" y="254"/>
                  </a:lnTo>
                  <a:lnTo>
                    <a:pt x="16" y="273"/>
                  </a:lnTo>
                  <a:lnTo>
                    <a:pt x="31" y="273"/>
                  </a:lnTo>
                  <a:lnTo>
                    <a:pt x="38" y="279"/>
                  </a:lnTo>
                  <a:lnTo>
                    <a:pt x="29" y="286"/>
                  </a:lnTo>
                  <a:lnTo>
                    <a:pt x="14" y="286"/>
                  </a:lnTo>
                  <a:lnTo>
                    <a:pt x="14" y="286"/>
                  </a:lnTo>
                  <a:lnTo>
                    <a:pt x="0" y="274"/>
                  </a:lnTo>
                  <a:lnTo>
                    <a:pt x="7" y="247"/>
                  </a:lnTo>
                  <a:lnTo>
                    <a:pt x="14" y="240"/>
                  </a:lnTo>
                  <a:lnTo>
                    <a:pt x="29" y="233"/>
                  </a:lnTo>
                  <a:lnTo>
                    <a:pt x="52" y="232"/>
                  </a:lnTo>
                  <a:lnTo>
                    <a:pt x="62" y="227"/>
                  </a:lnTo>
                  <a:lnTo>
                    <a:pt x="74" y="213"/>
                  </a:lnTo>
                  <a:lnTo>
                    <a:pt x="69" y="201"/>
                  </a:lnTo>
                  <a:lnTo>
                    <a:pt x="36" y="204"/>
                  </a:lnTo>
                  <a:lnTo>
                    <a:pt x="24" y="203"/>
                  </a:lnTo>
                  <a:lnTo>
                    <a:pt x="12" y="184"/>
                  </a:lnTo>
                  <a:lnTo>
                    <a:pt x="4" y="181"/>
                  </a:lnTo>
                  <a:lnTo>
                    <a:pt x="4" y="181"/>
                  </a:lnTo>
                  <a:lnTo>
                    <a:pt x="43" y="164"/>
                  </a:lnTo>
                  <a:lnTo>
                    <a:pt x="64" y="164"/>
                  </a:lnTo>
                  <a:lnTo>
                    <a:pt x="110" y="141"/>
                  </a:lnTo>
                  <a:lnTo>
                    <a:pt x="137" y="143"/>
                  </a:lnTo>
                  <a:lnTo>
                    <a:pt x="160" y="136"/>
                  </a:lnTo>
                  <a:lnTo>
                    <a:pt x="177" y="138"/>
                  </a:lnTo>
                  <a:lnTo>
                    <a:pt x="180" y="141"/>
                  </a:lnTo>
                  <a:lnTo>
                    <a:pt x="190" y="140"/>
                  </a:lnTo>
                  <a:lnTo>
                    <a:pt x="269" y="104"/>
                  </a:lnTo>
                  <a:lnTo>
                    <a:pt x="269" y="95"/>
                  </a:lnTo>
                  <a:lnTo>
                    <a:pt x="261" y="95"/>
                  </a:lnTo>
                  <a:lnTo>
                    <a:pt x="261" y="90"/>
                  </a:lnTo>
                  <a:lnTo>
                    <a:pt x="290" y="25"/>
                  </a:lnTo>
                  <a:lnTo>
                    <a:pt x="285" y="20"/>
                  </a:lnTo>
                  <a:lnTo>
                    <a:pt x="297" y="15"/>
                  </a:lnTo>
                  <a:lnTo>
                    <a:pt x="314" y="0"/>
                  </a:lnTo>
                  <a:lnTo>
                    <a:pt x="314" y="0"/>
                  </a:lnTo>
                  <a:lnTo>
                    <a:pt x="326" y="5"/>
                  </a:lnTo>
                  <a:lnTo>
                    <a:pt x="331" y="36"/>
                  </a:lnTo>
                  <a:lnTo>
                    <a:pt x="375" y="51"/>
                  </a:lnTo>
                  <a:lnTo>
                    <a:pt x="396" y="48"/>
                  </a:lnTo>
                  <a:lnTo>
                    <a:pt x="406" y="54"/>
                  </a:lnTo>
                  <a:lnTo>
                    <a:pt x="406" y="54"/>
                  </a:lnTo>
                  <a:lnTo>
                    <a:pt x="399" y="88"/>
                  </a:lnTo>
                  <a:lnTo>
                    <a:pt x="406" y="133"/>
                  </a:lnTo>
                  <a:lnTo>
                    <a:pt x="382" y="150"/>
                  </a:lnTo>
                  <a:lnTo>
                    <a:pt x="343" y="162"/>
                  </a:lnTo>
                  <a:lnTo>
                    <a:pt x="324" y="174"/>
                  </a:lnTo>
                  <a:lnTo>
                    <a:pt x="300" y="198"/>
                  </a:lnTo>
                  <a:lnTo>
                    <a:pt x="300" y="228"/>
                  </a:lnTo>
                  <a:lnTo>
                    <a:pt x="295" y="239"/>
                  </a:lnTo>
                  <a:lnTo>
                    <a:pt x="283" y="242"/>
                  </a:lnTo>
                  <a:lnTo>
                    <a:pt x="240" y="240"/>
                  </a:lnTo>
                  <a:lnTo>
                    <a:pt x="201" y="245"/>
                  </a:lnTo>
                  <a:lnTo>
                    <a:pt x="185" y="242"/>
                  </a:lnTo>
                  <a:lnTo>
                    <a:pt x="180" y="235"/>
                  </a:lnTo>
                  <a:lnTo>
                    <a:pt x="192" y="215"/>
                  </a:lnTo>
                  <a:lnTo>
                    <a:pt x="192" y="211"/>
                  </a:lnTo>
                  <a:lnTo>
                    <a:pt x="187" y="210"/>
                  </a:lnTo>
                  <a:lnTo>
                    <a:pt x="168" y="218"/>
                  </a:lnTo>
                  <a:lnTo>
                    <a:pt x="166" y="221"/>
                  </a:lnTo>
                  <a:lnTo>
                    <a:pt x="177" y="235"/>
                  </a:lnTo>
                  <a:lnTo>
                    <a:pt x="178" y="242"/>
                  </a:lnTo>
                  <a:lnTo>
                    <a:pt x="175" y="245"/>
                  </a:lnTo>
                  <a:lnTo>
                    <a:pt x="91" y="259"/>
                  </a:lnTo>
                  <a:close/>
                  <a:moveTo>
                    <a:pt x="57" y="273"/>
                  </a:moveTo>
                  <a:lnTo>
                    <a:pt x="52" y="266"/>
                  </a:lnTo>
                  <a:lnTo>
                    <a:pt x="65" y="256"/>
                  </a:lnTo>
                  <a:lnTo>
                    <a:pt x="81" y="266"/>
                  </a:lnTo>
                  <a:lnTo>
                    <a:pt x="65" y="269"/>
                  </a:lnTo>
                  <a:lnTo>
                    <a:pt x="59" y="267"/>
                  </a:lnTo>
                  <a:lnTo>
                    <a:pt x="57" y="27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5" name="Freeform 16">
              <a:extLst>
                <a:ext uri="{FF2B5EF4-FFF2-40B4-BE49-F238E27FC236}">
                  <a16:creationId xmlns:a16="http://schemas.microsoft.com/office/drawing/2014/main" id="{4293E33A-3A05-42A2-AFE1-B2BA96A2AF0A}"/>
                </a:ext>
              </a:extLst>
            </p:cNvPr>
            <p:cNvSpPr>
              <a:spLocks/>
            </p:cNvSpPr>
            <p:nvPr/>
          </p:nvSpPr>
          <p:spPr bwMode="auto">
            <a:xfrm>
              <a:off x="10792720" y="2905686"/>
              <a:ext cx="378674" cy="222222"/>
            </a:xfrm>
            <a:custGeom>
              <a:avLst/>
              <a:gdLst>
                <a:gd name="T0" fmla="*/ 380 w 380"/>
                <a:gd name="T1" fmla="*/ 172 h 223"/>
                <a:gd name="T2" fmla="*/ 342 w 380"/>
                <a:gd name="T3" fmla="*/ 176 h 223"/>
                <a:gd name="T4" fmla="*/ 311 w 380"/>
                <a:gd name="T5" fmla="*/ 167 h 223"/>
                <a:gd name="T6" fmla="*/ 273 w 380"/>
                <a:gd name="T7" fmla="*/ 169 h 223"/>
                <a:gd name="T8" fmla="*/ 246 w 380"/>
                <a:gd name="T9" fmla="*/ 164 h 223"/>
                <a:gd name="T10" fmla="*/ 239 w 380"/>
                <a:gd name="T11" fmla="*/ 152 h 223"/>
                <a:gd name="T12" fmla="*/ 231 w 380"/>
                <a:gd name="T13" fmla="*/ 152 h 223"/>
                <a:gd name="T14" fmla="*/ 219 w 380"/>
                <a:gd name="T15" fmla="*/ 160 h 223"/>
                <a:gd name="T16" fmla="*/ 217 w 380"/>
                <a:gd name="T17" fmla="*/ 171 h 223"/>
                <a:gd name="T18" fmla="*/ 226 w 380"/>
                <a:gd name="T19" fmla="*/ 186 h 223"/>
                <a:gd name="T20" fmla="*/ 219 w 380"/>
                <a:gd name="T21" fmla="*/ 184 h 223"/>
                <a:gd name="T22" fmla="*/ 215 w 380"/>
                <a:gd name="T23" fmla="*/ 188 h 223"/>
                <a:gd name="T24" fmla="*/ 219 w 380"/>
                <a:gd name="T25" fmla="*/ 203 h 223"/>
                <a:gd name="T26" fmla="*/ 215 w 380"/>
                <a:gd name="T27" fmla="*/ 211 h 223"/>
                <a:gd name="T28" fmla="*/ 212 w 380"/>
                <a:gd name="T29" fmla="*/ 217 h 223"/>
                <a:gd name="T30" fmla="*/ 196 w 380"/>
                <a:gd name="T31" fmla="*/ 223 h 223"/>
                <a:gd name="T32" fmla="*/ 191 w 380"/>
                <a:gd name="T33" fmla="*/ 218 h 223"/>
                <a:gd name="T34" fmla="*/ 195 w 380"/>
                <a:gd name="T35" fmla="*/ 208 h 223"/>
                <a:gd name="T36" fmla="*/ 188 w 380"/>
                <a:gd name="T37" fmla="*/ 200 h 223"/>
                <a:gd name="T38" fmla="*/ 164 w 380"/>
                <a:gd name="T39" fmla="*/ 198 h 223"/>
                <a:gd name="T40" fmla="*/ 142 w 380"/>
                <a:gd name="T41" fmla="*/ 206 h 223"/>
                <a:gd name="T42" fmla="*/ 137 w 380"/>
                <a:gd name="T43" fmla="*/ 194 h 223"/>
                <a:gd name="T44" fmla="*/ 113 w 380"/>
                <a:gd name="T45" fmla="*/ 191 h 223"/>
                <a:gd name="T46" fmla="*/ 113 w 380"/>
                <a:gd name="T47" fmla="*/ 179 h 223"/>
                <a:gd name="T48" fmla="*/ 123 w 380"/>
                <a:gd name="T49" fmla="*/ 174 h 223"/>
                <a:gd name="T50" fmla="*/ 128 w 380"/>
                <a:gd name="T51" fmla="*/ 155 h 223"/>
                <a:gd name="T52" fmla="*/ 149 w 380"/>
                <a:gd name="T53" fmla="*/ 133 h 223"/>
                <a:gd name="T54" fmla="*/ 149 w 380"/>
                <a:gd name="T55" fmla="*/ 126 h 223"/>
                <a:gd name="T56" fmla="*/ 145 w 380"/>
                <a:gd name="T57" fmla="*/ 123 h 223"/>
                <a:gd name="T58" fmla="*/ 89 w 380"/>
                <a:gd name="T59" fmla="*/ 138 h 223"/>
                <a:gd name="T60" fmla="*/ 85 w 380"/>
                <a:gd name="T61" fmla="*/ 152 h 223"/>
                <a:gd name="T62" fmla="*/ 49 w 380"/>
                <a:gd name="T63" fmla="*/ 174 h 223"/>
                <a:gd name="T64" fmla="*/ 25 w 380"/>
                <a:gd name="T65" fmla="*/ 167 h 223"/>
                <a:gd name="T66" fmla="*/ 12 w 380"/>
                <a:gd name="T67" fmla="*/ 157 h 223"/>
                <a:gd name="T68" fmla="*/ 8 w 380"/>
                <a:gd name="T69" fmla="*/ 160 h 223"/>
                <a:gd name="T70" fmla="*/ 8 w 380"/>
                <a:gd name="T71" fmla="*/ 160 h 223"/>
                <a:gd name="T72" fmla="*/ 0 w 380"/>
                <a:gd name="T73" fmla="*/ 162 h 223"/>
                <a:gd name="T74" fmla="*/ 1 w 380"/>
                <a:gd name="T75" fmla="*/ 148 h 223"/>
                <a:gd name="T76" fmla="*/ 17 w 380"/>
                <a:gd name="T77" fmla="*/ 128 h 223"/>
                <a:gd name="T78" fmla="*/ 32 w 380"/>
                <a:gd name="T79" fmla="*/ 128 h 223"/>
                <a:gd name="T80" fmla="*/ 46 w 380"/>
                <a:gd name="T81" fmla="*/ 111 h 223"/>
                <a:gd name="T82" fmla="*/ 54 w 380"/>
                <a:gd name="T83" fmla="*/ 96 h 223"/>
                <a:gd name="T84" fmla="*/ 58 w 380"/>
                <a:gd name="T85" fmla="*/ 79 h 223"/>
                <a:gd name="T86" fmla="*/ 70 w 380"/>
                <a:gd name="T87" fmla="*/ 68 h 223"/>
                <a:gd name="T88" fmla="*/ 92 w 380"/>
                <a:gd name="T89" fmla="*/ 24 h 223"/>
                <a:gd name="T90" fmla="*/ 109 w 380"/>
                <a:gd name="T91" fmla="*/ 10 h 223"/>
                <a:gd name="T92" fmla="*/ 142 w 380"/>
                <a:gd name="T93" fmla="*/ 0 h 223"/>
                <a:gd name="T94" fmla="*/ 142 w 380"/>
                <a:gd name="T95" fmla="*/ 0 h 223"/>
                <a:gd name="T96" fmla="*/ 150 w 380"/>
                <a:gd name="T97" fmla="*/ 10 h 223"/>
                <a:gd name="T98" fmla="*/ 179 w 380"/>
                <a:gd name="T99" fmla="*/ 12 h 223"/>
                <a:gd name="T100" fmla="*/ 191 w 380"/>
                <a:gd name="T101" fmla="*/ 24 h 223"/>
                <a:gd name="T102" fmla="*/ 200 w 380"/>
                <a:gd name="T103" fmla="*/ 27 h 223"/>
                <a:gd name="T104" fmla="*/ 222 w 380"/>
                <a:gd name="T105" fmla="*/ 26 h 223"/>
                <a:gd name="T106" fmla="*/ 241 w 380"/>
                <a:gd name="T107" fmla="*/ 29 h 223"/>
                <a:gd name="T108" fmla="*/ 273 w 380"/>
                <a:gd name="T109" fmla="*/ 22 h 223"/>
                <a:gd name="T110" fmla="*/ 313 w 380"/>
                <a:gd name="T111" fmla="*/ 29 h 223"/>
                <a:gd name="T112" fmla="*/ 325 w 380"/>
                <a:gd name="T113" fmla="*/ 34 h 223"/>
                <a:gd name="T114" fmla="*/ 337 w 380"/>
                <a:gd name="T115" fmla="*/ 46 h 223"/>
                <a:gd name="T116" fmla="*/ 352 w 380"/>
                <a:gd name="T117" fmla="*/ 77 h 223"/>
                <a:gd name="T118" fmla="*/ 366 w 380"/>
                <a:gd name="T119" fmla="*/ 142 h 223"/>
                <a:gd name="T120" fmla="*/ 371 w 380"/>
                <a:gd name="T121" fmla="*/ 145 h 223"/>
                <a:gd name="T122" fmla="*/ 380 w 380"/>
                <a:gd name="T123" fmla="*/ 17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0" h="223">
                  <a:moveTo>
                    <a:pt x="380" y="172"/>
                  </a:moveTo>
                  <a:lnTo>
                    <a:pt x="342" y="176"/>
                  </a:lnTo>
                  <a:lnTo>
                    <a:pt x="311" y="167"/>
                  </a:lnTo>
                  <a:lnTo>
                    <a:pt x="273" y="169"/>
                  </a:lnTo>
                  <a:lnTo>
                    <a:pt x="246" y="164"/>
                  </a:lnTo>
                  <a:lnTo>
                    <a:pt x="239" y="152"/>
                  </a:lnTo>
                  <a:lnTo>
                    <a:pt x="231" y="152"/>
                  </a:lnTo>
                  <a:lnTo>
                    <a:pt x="219" y="160"/>
                  </a:lnTo>
                  <a:lnTo>
                    <a:pt x="217" y="171"/>
                  </a:lnTo>
                  <a:lnTo>
                    <a:pt x="226" y="186"/>
                  </a:lnTo>
                  <a:lnTo>
                    <a:pt x="219" y="184"/>
                  </a:lnTo>
                  <a:lnTo>
                    <a:pt x="215" y="188"/>
                  </a:lnTo>
                  <a:lnTo>
                    <a:pt x="219" y="203"/>
                  </a:lnTo>
                  <a:lnTo>
                    <a:pt x="215" y="211"/>
                  </a:lnTo>
                  <a:lnTo>
                    <a:pt x="212" y="217"/>
                  </a:lnTo>
                  <a:lnTo>
                    <a:pt x="196" y="223"/>
                  </a:lnTo>
                  <a:lnTo>
                    <a:pt x="191" y="218"/>
                  </a:lnTo>
                  <a:lnTo>
                    <a:pt x="195" y="208"/>
                  </a:lnTo>
                  <a:lnTo>
                    <a:pt x="188" y="200"/>
                  </a:lnTo>
                  <a:lnTo>
                    <a:pt x="164" y="198"/>
                  </a:lnTo>
                  <a:lnTo>
                    <a:pt x="142" y="206"/>
                  </a:lnTo>
                  <a:lnTo>
                    <a:pt x="137" y="194"/>
                  </a:lnTo>
                  <a:lnTo>
                    <a:pt x="113" y="191"/>
                  </a:lnTo>
                  <a:lnTo>
                    <a:pt x="113" y="179"/>
                  </a:lnTo>
                  <a:lnTo>
                    <a:pt x="123" y="174"/>
                  </a:lnTo>
                  <a:lnTo>
                    <a:pt x="128" y="155"/>
                  </a:lnTo>
                  <a:lnTo>
                    <a:pt x="149" y="133"/>
                  </a:lnTo>
                  <a:lnTo>
                    <a:pt x="149" y="126"/>
                  </a:lnTo>
                  <a:lnTo>
                    <a:pt x="145" y="123"/>
                  </a:lnTo>
                  <a:lnTo>
                    <a:pt x="89" y="138"/>
                  </a:lnTo>
                  <a:lnTo>
                    <a:pt x="85" y="152"/>
                  </a:lnTo>
                  <a:lnTo>
                    <a:pt x="49" y="174"/>
                  </a:lnTo>
                  <a:lnTo>
                    <a:pt x="25" y="167"/>
                  </a:lnTo>
                  <a:lnTo>
                    <a:pt x="12" y="157"/>
                  </a:lnTo>
                  <a:lnTo>
                    <a:pt x="8" y="160"/>
                  </a:lnTo>
                  <a:lnTo>
                    <a:pt x="8" y="160"/>
                  </a:lnTo>
                  <a:lnTo>
                    <a:pt x="0" y="162"/>
                  </a:lnTo>
                  <a:lnTo>
                    <a:pt x="1" y="148"/>
                  </a:lnTo>
                  <a:lnTo>
                    <a:pt x="17" y="128"/>
                  </a:lnTo>
                  <a:lnTo>
                    <a:pt x="32" y="128"/>
                  </a:lnTo>
                  <a:lnTo>
                    <a:pt x="46" y="111"/>
                  </a:lnTo>
                  <a:lnTo>
                    <a:pt x="54" y="96"/>
                  </a:lnTo>
                  <a:lnTo>
                    <a:pt x="58" y="79"/>
                  </a:lnTo>
                  <a:lnTo>
                    <a:pt x="70" y="68"/>
                  </a:lnTo>
                  <a:lnTo>
                    <a:pt x="92" y="24"/>
                  </a:lnTo>
                  <a:lnTo>
                    <a:pt x="109" y="10"/>
                  </a:lnTo>
                  <a:lnTo>
                    <a:pt x="142" y="0"/>
                  </a:lnTo>
                  <a:lnTo>
                    <a:pt x="142" y="0"/>
                  </a:lnTo>
                  <a:lnTo>
                    <a:pt x="150" y="10"/>
                  </a:lnTo>
                  <a:lnTo>
                    <a:pt x="179" y="12"/>
                  </a:lnTo>
                  <a:lnTo>
                    <a:pt x="191" y="24"/>
                  </a:lnTo>
                  <a:lnTo>
                    <a:pt x="200" y="27"/>
                  </a:lnTo>
                  <a:lnTo>
                    <a:pt x="222" y="26"/>
                  </a:lnTo>
                  <a:lnTo>
                    <a:pt x="241" y="29"/>
                  </a:lnTo>
                  <a:lnTo>
                    <a:pt x="273" y="22"/>
                  </a:lnTo>
                  <a:lnTo>
                    <a:pt x="313" y="29"/>
                  </a:lnTo>
                  <a:lnTo>
                    <a:pt x="325" y="34"/>
                  </a:lnTo>
                  <a:lnTo>
                    <a:pt x="337" y="46"/>
                  </a:lnTo>
                  <a:lnTo>
                    <a:pt x="352" y="77"/>
                  </a:lnTo>
                  <a:lnTo>
                    <a:pt x="366" y="142"/>
                  </a:lnTo>
                  <a:lnTo>
                    <a:pt x="371" y="145"/>
                  </a:lnTo>
                  <a:lnTo>
                    <a:pt x="380" y="17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6" name="Freeform 17">
              <a:extLst>
                <a:ext uri="{FF2B5EF4-FFF2-40B4-BE49-F238E27FC236}">
                  <a16:creationId xmlns:a16="http://schemas.microsoft.com/office/drawing/2014/main" id="{9AEA06CB-7C61-4B62-A678-ECE2CB2E916B}"/>
                </a:ext>
              </a:extLst>
            </p:cNvPr>
            <p:cNvSpPr>
              <a:spLocks/>
            </p:cNvSpPr>
            <p:nvPr/>
          </p:nvSpPr>
          <p:spPr bwMode="auto">
            <a:xfrm>
              <a:off x="7859991" y="3233538"/>
              <a:ext cx="724463" cy="594917"/>
            </a:xfrm>
            <a:custGeom>
              <a:avLst/>
              <a:gdLst>
                <a:gd name="T0" fmla="*/ 491 w 727"/>
                <a:gd name="T1" fmla="*/ 541 h 597"/>
                <a:gd name="T2" fmla="*/ 436 w 727"/>
                <a:gd name="T3" fmla="*/ 527 h 597"/>
                <a:gd name="T4" fmla="*/ 399 w 727"/>
                <a:gd name="T5" fmla="*/ 506 h 597"/>
                <a:gd name="T6" fmla="*/ 373 w 727"/>
                <a:gd name="T7" fmla="*/ 493 h 597"/>
                <a:gd name="T8" fmla="*/ 349 w 727"/>
                <a:gd name="T9" fmla="*/ 479 h 597"/>
                <a:gd name="T10" fmla="*/ 303 w 727"/>
                <a:gd name="T11" fmla="*/ 476 h 597"/>
                <a:gd name="T12" fmla="*/ 241 w 727"/>
                <a:gd name="T13" fmla="*/ 443 h 597"/>
                <a:gd name="T14" fmla="*/ 190 w 727"/>
                <a:gd name="T15" fmla="*/ 418 h 597"/>
                <a:gd name="T16" fmla="*/ 175 w 727"/>
                <a:gd name="T17" fmla="*/ 394 h 597"/>
                <a:gd name="T18" fmla="*/ 173 w 727"/>
                <a:gd name="T19" fmla="*/ 379 h 597"/>
                <a:gd name="T20" fmla="*/ 149 w 727"/>
                <a:gd name="T21" fmla="*/ 343 h 597"/>
                <a:gd name="T22" fmla="*/ 157 w 727"/>
                <a:gd name="T23" fmla="*/ 300 h 597"/>
                <a:gd name="T24" fmla="*/ 157 w 727"/>
                <a:gd name="T25" fmla="*/ 239 h 597"/>
                <a:gd name="T26" fmla="*/ 159 w 727"/>
                <a:gd name="T27" fmla="*/ 191 h 597"/>
                <a:gd name="T28" fmla="*/ 132 w 727"/>
                <a:gd name="T29" fmla="*/ 191 h 597"/>
                <a:gd name="T30" fmla="*/ 19 w 727"/>
                <a:gd name="T31" fmla="*/ 200 h 597"/>
                <a:gd name="T32" fmla="*/ 0 w 727"/>
                <a:gd name="T33" fmla="*/ 191 h 597"/>
                <a:gd name="T34" fmla="*/ 44 w 727"/>
                <a:gd name="T35" fmla="*/ 159 h 597"/>
                <a:gd name="T36" fmla="*/ 113 w 727"/>
                <a:gd name="T37" fmla="*/ 164 h 597"/>
                <a:gd name="T38" fmla="*/ 145 w 727"/>
                <a:gd name="T39" fmla="*/ 145 h 597"/>
                <a:gd name="T40" fmla="*/ 183 w 727"/>
                <a:gd name="T41" fmla="*/ 148 h 597"/>
                <a:gd name="T42" fmla="*/ 202 w 727"/>
                <a:gd name="T43" fmla="*/ 111 h 597"/>
                <a:gd name="T44" fmla="*/ 241 w 727"/>
                <a:gd name="T45" fmla="*/ 99 h 597"/>
                <a:gd name="T46" fmla="*/ 281 w 727"/>
                <a:gd name="T47" fmla="*/ 79 h 597"/>
                <a:gd name="T48" fmla="*/ 296 w 727"/>
                <a:gd name="T49" fmla="*/ 48 h 597"/>
                <a:gd name="T50" fmla="*/ 322 w 727"/>
                <a:gd name="T51" fmla="*/ 27 h 597"/>
                <a:gd name="T52" fmla="*/ 342 w 727"/>
                <a:gd name="T53" fmla="*/ 0 h 597"/>
                <a:gd name="T54" fmla="*/ 436 w 727"/>
                <a:gd name="T55" fmla="*/ 22 h 597"/>
                <a:gd name="T56" fmla="*/ 471 w 727"/>
                <a:gd name="T57" fmla="*/ 60 h 597"/>
                <a:gd name="T58" fmla="*/ 512 w 727"/>
                <a:gd name="T59" fmla="*/ 90 h 597"/>
                <a:gd name="T60" fmla="*/ 532 w 727"/>
                <a:gd name="T61" fmla="*/ 70 h 597"/>
                <a:gd name="T62" fmla="*/ 544 w 727"/>
                <a:gd name="T63" fmla="*/ 80 h 597"/>
                <a:gd name="T64" fmla="*/ 543 w 727"/>
                <a:gd name="T65" fmla="*/ 136 h 597"/>
                <a:gd name="T66" fmla="*/ 551 w 727"/>
                <a:gd name="T67" fmla="*/ 183 h 597"/>
                <a:gd name="T68" fmla="*/ 548 w 727"/>
                <a:gd name="T69" fmla="*/ 235 h 597"/>
                <a:gd name="T70" fmla="*/ 668 w 727"/>
                <a:gd name="T71" fmla="*/ 314 h 597"/>
                <a:gd name="T72" fmla="*/ 697 w 727"/>
                <a:gd name="T73" fmla="*/ 324 h 597"/>
                <a:gd name="T74" fmla="*/ 710 w 727"/>
                <a:gd name="T75" fmla="*/ 368 h 597"/>
                <a:gd name="T76" fmla="*/ 703 w 727"/>
                <a:gd name="T77" fmla="*/ 406 h 597"/>
                <a:gd name="T78" fmla="*/ 727 w 727"/>
                <a:gd name="T79" fmla="*/ 455 h 597"/>
                <a:gd name="T80" fmla="*/ 705 w 727"/>
                <a:gd name="T81" fmla="*/ 515 h 597"/>
                <a:gd name="T82" fmla="*/ 671 w 727"/>
                <a:gd name="T83" fmla="*/ 569 h 597"/>
                <a:gd name="T84" fmla="*/ 611 w 727"/>
                <a:gd name="T85" fmla="*/ 587 h 597"/>
                <a:gd name="T86" fmla="*/ 546 w 727"/>
                <a:gd name="T87" fmla="*/ 578 h 597"/>
                <a:gd name="T88" fmla="*/ 503 w 727"/>
                <a:gd name="T89" fmla="*/ 56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7" h="597">
                  <a:moveTo>
                    <a:pt x="503" y="563"/>
                  </a:moveTo>
                  <a:lnTo>
                    <a:pt x="495" y="552"/>
                  </a:lnTo>
                  <a:lnTo>
                    <a:pt x="491" y="541"/>
                  </a:lnTo>
                  <a:lnTo>
                    <a:pt x="481" y="537"/>
                  </a:lnTo>
                  <a:lnTo>
                    <a:pt x="464" y="541"/>
                  </a:lnTo>
                  <a:lnTo>
                    <a:pt x="436" y="527"/>
                  </a:lnTo>
                  <a:lnTo>
                    <a:pt x="431" y="522"/>
                  </a:lnTo>
                  <a:lnTo>
                    <a:pt x="423" y="525"/>
                  </a:lnTo>
                  <a:lnTo>
                    <a:pt x="399" y="506"/>
                  </a:lnTo>
                  <a:lnTo>
                    <a:pt x="392" y="488"/>
                  </a:lnTo>
                  <a:lnTo>
                    <a:pt x="385" y="486"/>
                  </a:lnTo>
                  <a:lnTo>
                    <a:pt x="373" y="493"/>
                  </a:lnTo>
                  <a:lnTo>
                    <a:pt x="365" y="493"/>
                  </a:lnTo>
                  <a:lnTo>
                    <a:pt x="356" y="488"/>
                  </a:lnTo>
                  <a:lnTo>
                    <a:pt x="349" y="479"/>
                  </a:lnTo>
                  <a:lnTo>
                    <a:pt x="329" y="469"/>
                  </a:lnTo>
                  <a:lnTo>
                    <a:pt x="317" y="467"/>
                  </a:lnTo>
                  <a:lnTo>
                    <a:pt x="303" y="476"/>
                  </a:lnTo>
                  <a:lnTo>
                    <a:pt x="255" y="467"/>
                  </a:lnTo>
                  <a:lnTo>
                    <a:pt x="243" y="457"/>
                  </a:lnTo>
                  <a:lnTo>
                    <a:pt x="241" y="443"/>
                  </a:lnTo>
                  <a:lnTo>
                    <a:pt x="217" y="435"/>
                  </a:lnTo>
                  <a:lnTo>
                    <a:pt x="210" y="421"/>
                  </a:lnTo>
                  <a:lnTo>
                    <a:pt x="190" y="418"/>
                  </a:lnTo>
                  <a:lnTo>
                    <a:pt x="183" y="392"/>
                  </a:lnTo>
                  <a:lnTo>
                    <a:pt x="178" y="387"/>
                  </a:lnTo>
                  <a:lnTo>
                    <a:pt x="175" y="394"/>
                  </a:lnTo>
                  <a:lnTo>
                    <a:pt x="171" y="392"/>
                  </a:lnTo>
                  <a:lnTo>
                    <a:pt x="169" y="389"/>
                  </a:lnTo>
                  <a:lnTo>
                    <a:pt x="173" y="379"/>
                  </a:lnTo>
                  <a:lnTo>
                    <a:pt x="168" y="368"/>
                  </a:lnTo>
                  <a:lnTo>
                    <a:pt x="157" y="365"/>
                  </a:lnTo>
                  <a:lnTo>
                    <a:pt x="149" y="343"/>
                  </a:lnTo>
                  <a:lnTo>
                    <a:pt x="149" y="331"/>
                  </a:lnTo>
                  <a:lnTo>
                    <a:pt x="159" y="312"/>
                  </a:lnTo>
                  <a:lnTo>
                    <a:pt x="157" y="300"/>
                  </a:lnTo>
                  <a:lnTo>
                    <a:pt x="145" y="273"/>
                  </a:lnTo>
                  <a:lnTo>
                    <a:pt x="144" y="258"/>
                  </a:lnTo>
                  <a:lnTo>
                    <a:pt x="157" y="239"/>
                  </a:lnTo>
                  <a:lnTo>
                    <a:pt x="161" y="229"/>
                  </a:lnTo>
                  <a:lnTo>
                    <a:pt x="156" y="203"/>
                  </a:lnTo>
                  <a:lnTo>
                    <a:pt x="159" y="191"/>
                  </a:lnTo>
                  <a:lnTo>
                    <a:pt x="151" y="177"/>
                  </a:lnTo>
                  <a:lnTo>
                    <a:pt x="144" y="174"/>
                  </a:lnTo>
                  <a:lnTo>
                    <a:pt x="132" y="191"/>
                  </a:lnTo>
                  <a:lnTo>
                    <a:pt x="113" y="184"/>
                  </a:lnTo>
                  <a:lnTo>
                    <a:pt x="79" y="184"/>
                  </a:lnTo>
                  <a:lnTo>
                    <a:pt x="19" y="200"/>
                  </a:lnTo>
                  <a:lnTo>
                    <a:pt x="19" y="200"/>
                  </a:lnTo>
                  <a:lnTo>
                    <a:pt x="0" y="191"/>
                  </a:lnTo>
                  <a:lnTo>
                    <a:pt x="0" y="191"/>
                  </a:lnTo>
                  <a:lnTo>
                    <a:pt x="20" y="174"/>
                  </a:lnTo>
                  <a:lnTo>
                    <a:pt x="34" y="171"/>
                  </a:lnTo>
                  <a:lnTo>
                    <a:pt x="44" y="159"/>
                  </a:lnTo>
                  <a:lnTo>
                    <a:pt x="44" y="147"/>
                  </a:lnTo>
                  <a:lnTo>
                    <a:pt x="91" y="145"/>
                  </a:lnTo>
                  <a:lnTo>
                    <a:pt x="113" y="164"/>
                  </a:lnTo>
                  <a:lnTo>
                    <a:pt x="121" y="159"/>
                  </a:lnTo>
                  <a:lnTo>
                    <a:pt x="125" y="150"/>
                  </a:lnTo>
                  <a:lnTo>
                    <a:pt x="145" y="145"/>
                  </a:lnTo>
                  <a:lnTo>
                    <a:pt x="168" y="130"/>
                  </a:lnTo>
                  <a:lnTo>
                    <a:pt x="175" y="145"/>
                  </a:lnTo>
                  <a:lnTo>
                    <a:pt x="183" y="148"/>
                  </a:lnTo>
                  <a:lnTo>
                    <a:pt x="200" y="128"/>
                  </a:lnTo>
                  <a:lnTo>
                    <a:pt x="198" y="116"/>
                  </a:lnTo>
                  <a:lnTo>
                    <a:pt x="202" y="111"/>
                  </a:lnTo>
                  <a:lnTo>
                    <a:pt x="214" y="102"/>
                  </a:lnTo>
                  <a:lnTo>
                    <a:pt x="234" y="106"/>
                  </a:lnTo>
                  <a:lnTo>
                    <a:pt x="241" y="99"/>
                  </a:lnTo>
                  <a:lnTo>
                    <a:pt x="257" y="97"/>
                  </a:lnTo>
                  <a:lnTo>
                    <a:pt x="282" y="101"/>
                  </a:lnTo>
                  <a:lnTo>
                    <a:pt x="281" y="79"/>
                  </a:lnTo>
                  <a:lnTo>
                    <a:pt x="294" y="70"/>
                  </a:lnTo>
                  <a:lnTo>
                    <a:pt x="303" y="56"/>
                  </a:lnTo>
                  <a:lnTo>
                    <a:pt x="296" y="48"/>
                  </a:lnTo>
                  <a:lnTo>
                    <a:pt x="296" y="43"/>
                  </a:lnTo>
                  <a:lnTo>
                    <a:pt x="305" y="32"/>
                  </a:lnTo>
                  <a:lnTo>
                    <a:pt x="322" y="27"/>
                  </a:lnTo>
                  <a:lnTo>
                    <a:pt x="322" y="21"/>
                  </a:lnTo>
                  <a:lnTo>
                    <a:pt x="334" y="17"/>
                  </a:lnTo>
                  <a:lnTo>
                    <a:pt x="342" y="0"/>
                  </a:lnTo>
                  <a:lnTo>
                    <a:pt x="414" y="0"/>
                  </a:lnTo>
                  <a:lnTo>
                    <a:pt x="430" y="7"/>
                  </a:lnTo>
                  <a:lnTo>
                    <a:pt x="436" y="22"/>
                  </a:lnTo>
                  <a:lnTo>
                    <a:pt x="447" y="31"/>
                  </a:lnTo>
                  <a:lnTo>
                    <a:pt x="464" y="38"/>
                  </a:lnTo>
                  <a:lnTo>
                    <a:pt x="471" y="60"/>
                  </a:lnTo>
                  <a:lnTo>
                    <a:pt x="484" y="61"/>
                  </a:lnTo>
                  <a:lnTo>
                    <a:pt x="490" y="80"/>
                  </a:lnTo>
                  <a:lnTo>
                    <a:pt x="512" y="90"/>
                  </a:lnTo>
                  <a:lnTo>
                    <a:pt x="515" y="89"/>
                  </a:lnTo>
                  <a:lnTo>
                    <a:pt x="519" y="79"/>
                  </a:lnTo>
                  <a:lnTo>
                    <a:pt x="532" y="70"/>
                  </a:lnTo>
                  <a:lnTo>
                    <a:pt x="541" y="72"/>
                  </a:lnTo>
                  <a:lnTo>
                    <a:pt x="544" y="80"/>
                  </a:lnTo>
                  <a:lnTo>
                    <a:pt x="544" y="80"/>
                  </a:lnTo>
                  <a:lnTo>
                    <a:pt x="553" y="85"/>
                  </a:lnTo>
                  <a:lnTo>
                    <a:pt x="556" y="94"/>
                  </a:lnTo>
                  <a:lnTo>
                    <a:pt x="543" y="136"/>
                  </a:lnTo>
                  <a:lnTo>
                    <a:pt x="551" y="147"/>
                  </a:lnTo>
                  <a:lnTo>
                    <a:pt x="558" y="171"/>
                  </a:lnTo>
                  <a:lnTo>
                    <a:pt x="551" y="183"/>
                  </a:lnTo>
                  <a:lnTo>
                    <a:pt x="553" y="194"/>
                  </a:lnTo>
                  <a:lnTo>
                    <a:pt x="546" y="223"/>
                  </a:lnTo>
                  <a:lnTo>
                    <a:pt x="548" y="235"/>
                  </a:lnTo>
                  <a:lnTo>
                    <a:pt x="558" y="254"/>
                  </a:lnTo>
                  <a:lnTo>
                    <a:pt x="553" y="314"/>
                  </a:lnTo>
                  <a:lnTo>
                    <a:pt x="668" y="314"/>
                  </a:lnTo>
                  <a:lnTo>
                    <a:pt x="666" y="317"/>
                  </a:lnTo>
                  <a:lnTo>
                    <a:pt x="674" y="324"/>
                  </a:lnTo>
                  <a:lnTo>
                    <a:pt x="697" y="324"/>
                  </a:lnTo>
                  <a:lnTo>
                    <a:pt x="712" y="327"/>
                  </a:lnTo>
                  <a:lnTo>
                    <a:pt x="721" y="351"/>
                  </a:lnTo>
                  <a:lnTo>
                    <a:pt x="710" y="368"/>
                  </a:lnTo>
                  <a:lnTo>
                    <a:pt x="702" y="375"/>
                  </a:lnTo>
                  <a:lnTo>
                    <a:pt x="700" y="384"/>
                  </a:lnTo>
                  <a:lnTo>
                    <a:pt x="703" y="406"/>
                  </a:lnTo>
                  <a:lnTo>
                    <a:pt x="714" y="409"/>
                  </a:lnTo>
                  <a:lnTo>
                    <a:pt x="724" y="431"/>
                  </a:lnTo>
                  <a:lnTo>
                    <a:pt x="727" y="455"/>
                  </a:lnTo>
                  <a:lnTo>
                    <a:pt x="722" y="481"/>
                  </a:lnTo>
                  <a:lnTo>
                    <a:pt x="712" y="494"/>
                  </a:lnTo>
                  <a:lnTo>
                    <a:pt x="705" y="515"/>
                  </a:lnTo>
                  <a:lnTo>
                    <a:pt x="690" y="522"/>
                  </a:lnTo>
                  <a:lnTo>
                    <a:pt x="685" y="529"/>
                  </a:lnTo>
                  <a:lnTo>
                    <a:pt x="671" y="569"/>
                  </a:lnTo>
                  <a:lnTo>
                    <a:pt x="633" y="597"/>
                  </a:lnTo>
                  <a:lnTo>
                    <a:pt x="633" y="597"/>
                  </a:lnTo>
                  <a:lnTo>
                    <a:pt x="611" y="587"/>
                  </a:lnTo>
                  <a:lnTo>
                    <a:pt x="604" y="576"/>
                  </a:lnTo>
                  <a:lnTo>
                    <a:pt x="556" y="583"/>
                  </a:lnTo>
                  <a:lnTo>
                    <a:pt x="546" y="578"/>
                  </a:lnTo>
                  <a:lnTo>
                    <a:pt x="524" y="583"/>
                  </a:lnTo>
                  <a:lnTo>
                    <a:pt x="517" y="573"/>
                  </a:lnTo>
                  <a:lnTo>
                    <a:pt x="503" y="56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7" name="Freeform 18">
              <a:extLst>
                <a:ext uri="{FF2B5EF4-FFF2-40B4-BE49-F238E27FC236}">
                  <a16:creationId xmlns:a16="http://schemas.microsoft.com/office/drawing/2014/main" id="{E8621787-17FF-4258-B0A1-E377A1148136}"/>
                </a:ext>
              </a:extLst>
            </p:cNvPr>
            <p:cNvSpPr>
              <a:spLocks/>
            </p:cNvSpPr>
            <p:nvPr/>
          </p:nvSpPr>
          <p:spPr bwMode="auto">
            <a:xfrm>
              <a:off x="8069258" y="1864333"/>
              <a:ext cx="617836" cy="689585"/>
            </a:xfrm>
            <a:custGeom>
              <a:avLst/>
              <a:gdLst>
                <a:gd name="T0" fmla="*/ 620 w 620"/>
                <a:gd name="T1" fmla="*/ 522 h 692"/>
                <a:gd name="T2" fmla="*/ 495 w 620"/>
                <a:gd name="T3" fmla="*/ 522 h 692"/>
                <a:gd name="T4" fmla="*/ 470 w 620"/>
                <a:gd name="T5" fmla="*/ 568 h 692"/>
                <a:gd name="T6" fmla="*/ 463 w 620"/>
                <a:gd name="T7" fmla="*/ 602 h 692"/>
                <a:gd name="T8" fmla="*/ 466 w 620"/>
                <a:gd name="T9" fmla="*/ 617 h 692"/>
                <a:gd name="T10" fmla="*/ 435 w 620"/>
                <a:gd name="T11" fmla="*/ 634 h 692"/>
                <a:gd name="T12" fmla="*/ 416 w 620"/>
                <a:gd name="T13" fmla="*/ 615 h 692"/>
                <a:gd name="T14" fmla="*/ 386 w 620"/>
                <a:gd name="T15" fmla="*/ 597 h 692"/>
                <a:gd name="T16" fmla="*/ 372 w 620"/>
                <a:gd name="T17" fmla="*/ 602 h 692"/>
                <a:gd name="T18" fmla="*/ 343 w 620"/>
                <a:gd name="T19" fmla="*/ 621 h 692"/>
                <a:gd name="T20" fmla="*/ 338 w 620"/>
                <a:gd name="T21" fmla="*/ 663 h 692"/>
                <a:gd name="T22" fmla="*/ 336 w 620"/>
                <a:gd name="T23" fmla="*/ 692 h 692"/>
                <a:gd name="T24" fmla="*/ 307 w 620"/>
                <a:gd name="T25" fmla="*/ 689 h 692"/>
                <a:gd name="T26" fmla="*/ 274 w 620"/>
                <a:gd name="T27" fmla="*/ 655 h 692"/>
                <a:gd name="T28" fmla="*/ 242 w 620"/>
                <a:gd name="T29" fmla="*/ 617 h 692"/>
                <a:gd name="T30" fmla="*/ 261 w 620"/>
                <a:gd name="T31" fmla="*/ 607 h 692"/>
                <a:gd name="T32" fmla="*/ 242 w 620"/>
                <a:gd name="T33" fmla="*/ 566 h 692"/>
                <a:gd name="T34" fmla="*/ 233 w 620"/>
                <a:gd name="T35" fmla="*/ 518 h 692"/>
                <a:gd name="T36" fmla="*/ 237 w 620"/>
                <a:gd name="T37" fmla="*/ 472 h 692"/>
                <a:gd name="T38" fmla="*/ 240 w 620"/>
                <a:gd name="T39" fmla="*/ 452 h 692"/>
                <a:gd name="T40" fmla="*/ 228 w 620"/>
                <a:gd name="T41" fmla="*/ 404 h 692"/>
                <a:gd name="T42" fmla="*/ 221 w 620"/>
                <a:gd name="T43" fmla="*/ 348 h 692"/>
                <a:gd name="T44" fmla="*/ 184 w 620"/>
                <a:gd name="T45" fmla="*/ 336 h 692"/>
                <a:gd name="T46" fmla="*/ 175 w 620"/>
                <a:gd name="T47" fmla="*/ 321 h 692"/>
                <a:gd name="T48" fmla="*/ 149 w 620"/>
                <a:gd name="T49" fmla="*/ 315 h 692"/>
                <a:gd name="T50" fmla="*/ 151 w 620"/>
                <a:gd name="T51" fmla="*/ 295 h 692"/>
                <a:gd name="T52" fmla="*/ 81 w 620"/>
                <a:gd name="T53" fmla="*/ 290 h 692"/>
                <a:gd name="T54" fmla="*/ 64 w 620"/>
                <a:gd name="T55" fmla="*/ 217 h 692"/>
                <a:gd name="T56" fmla="*/ 66 w 620"/>
                <a:gd name="T57" fmla="*/ 181 h 692"/>
                <a:gd name="T58" fmla="*/ 19 w 620"/>
                <a:gd name="T59" fmla="*/ 136 h 692"/>
                <a:gd name="T60" fmla="*/ 0 w 620"/>
                <a:gd name="T61" fmla="*/ 111 h 692"/>
                <a:gd name="T62" fmla="*/ 16 w 620"/>
                <a:gd name="T63" fmla="*/ 107 h 692"/>
                <a:gd name="T64" fmla="*/ 50 w 620"/>
                <a:gd name="T65" fmla="*/ 116 h 692"/>
                <a:gd name="T66" fmla="*/ 83 w 620"/>
                <a:gd name="T67" fmla="*/ 145 h 692"/>
                <a:gd name="T68" fmla="*/ 122 w 620"/>
                <a:gd name="T69" fmla="*/ 138 h 692"/>
                <a:gd name="T70" fmla="*/ 141 w 620"/>
                <a:gd name="T71" fmla="*/ 147 h 692"/>
                <a:gd name="T72" fmla="*/ 155 w 620"/>
                <a:gd name="T73" fmla="*/ 136 h 692"/>
                <a:gd name="T74" fmla="*/ 190 w 620"/>
                <a:gd name="T75" fmla="*/ 174 h 692"/>
                <a:gd name="T76" fmla="*/ 211 w 620"/>
                <a:gd name="T77" fmla="*/ 174 h 692"/>
                <a:gd name="T78" fmla="*/ 211 w 620"/>
                <a:gd name="T79" fmla="*/ 142 h 692"/>
                <a:gd name="T80" fmla="*/ 230 w 620"/>
                <a:gd name="T81" fmla="*/ 128 h 692"/>
                <a:gd name="T82" fmla="*/ 278 w 620"/>
                <a:gd name="T83" fmla="*/ 123 h 692"/>
                <a:gd name="T84" fmla="*/ 309 w 620"/>
                <a:gd name="T85" fmla="*/ 116 h 692"/>
                <a:gd name="T86" fmla="*/ 339 w 620"/>
                <a:gd name="T87" fmla="*/ 107 h 692"/>
                <a:gd name="T88" fmla="*/ 345 w 620"/>
                <a:gd name="T89" fmla="*/ 92 h 692"/>
                <a:gd name="T90" fmla="*/ 399 w 620"/>
                <a:gd name="T91" fmla="*/ 78 h 692"/>
                <a:gd name="T92" fmla="*/ 427 w 620"/>
                <a:gd name="T93" fmla="*/ 53 h 692"/>
                <a:gd name="T94" fmla="*/ 434 w 620"/>
                <a:gd name="T95" fmla="*/ 10 h 692"/>
                <a:gd name="T96" fmla="*/ 468 w 620"/>
                <a:gd name="T97" fmla="*/ 9 h 692"/>
                <a:gd name="T98" fmla="*/ 490 w 620"/>
                <a:gd name="T99" fmla="*/ 3 h 692"/>
                <a:gd name="T100" fmla="*/ 499 w 620"/>
                <a:gd name="T101" fmla="*/ 60 h 692"/>
                <a:gd name="T102" fmla="*/ 487 w 620"/>
                <a:gd name="T103" fmla="*/ 73 h 692"/>
                <a:gd name="T104" fmla="*/ 507 w 620"/>
                <a:gd name="T105" fmla="*/ 80 h 692"/>
                <a:gd name="T106" fmla="*/ 529 w 620"/>
                <a:gd name="T107" fmla="*/ 102 h 692"/>
                <a:gd name="T108" fmla="*/ 545 w 620"/>
                <a:gd name="T109" fmla="*/ 133 h 692"/>
                <a:gd name="T110" fmla="*/ 536 w 620"/>
                <a:gd name="T111" fmla="*/ 162 h 692"/>
                <a:gd name="T112" fmla="*/ 519 w 620"/>
                <a:gd name="T113" fmla="*/ 182 h 692"/>
                <a:gd name="T114" fmla="*/ 512 w 620"/>
                <a:gd name="T115" fmla="*/ 215 h 692"/>
                <a:gd name="T116" fmla="*/ 504 w 620"/>
                <a:gd name="T117" fmla="*/ 268 h 692"/>
                <a:gd name="T118" fmla="*/ 512 w 620"/>
                <a:gd name="T119" fmla="*/ 302 h 692"/>
                <a:gd name="T120" fmla="*/ 528 w 620"/>
                <a:gd name="T121" fmla="*/ 353 h 692"/>
                <a:gd name="T122" fmla="*/ 536 w 620"/>
                <a:gd name="T123" fmla="*/ 363 h 692"/>
                <a:gd name="T124" fmla="*/ 581 w 620"/>
                <a:gd name="T125" fmla="*/ 40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692">
                  <a:moveTo>
                    <a:pt x="608" y="409"/>
                  </a:moveTo>
                  <a:lnTo>
                    <a:pt x="620" y="522"/>
                  </a:lnTo>
                  <a:lnTo>
                    <a:pt x="620" y="522"/>
                  </a:lnTo>
                  <a:lnTo>
                    <a:pt x="495" y="522"/>
                  </a:lnTo>
                  <a:lnTo>
                    <a:pt x="497" y="527"/>
                  </a:lnTo>
                  <a:lnTo>
                    <a:pt x="470" y="568"/>
                  </a:lnTo>
                  <a:lnTo>
                    <a:pt x="461" y="593"/>
                  </a:lnTo>
                  <a:lnTo>
                    <a:pt x="463" y="602"/>
                  </a:lnTo>
                  <a:lnTo>
                    <a:pt x="470" y="612"/>
                  </a:lnTo>
                  <a:lnTo>
                    <a:pt x="466" y="617"/>
                  </a:lnTo>
                  <a:lnTo>
                    <a:pt x="454" y="622"/>
                  </a:lnTo>
                  <a:lnTo>
                    <a:pt x="435" y="634"/>
                  </a:lnTo>
                  <a:lnTo>
                    <a:pt x="423" y="633"/>
                  </a:lnTo>
                  <a:lnTo>
                    <a:pt x="416" y="615"/>
                  </a:lnTo>
                  <a:lnTo>
                    <a:pt x="404" y="602"/>
                  </a:lnTo>
                  <a:lnTo>
                    <a:pt x="386" y="597"/>
                  </a:lnTo>
                  <a:lnTo>
                    <a:pt x="375" y="597"/>
                  </a:lnTo>
                  <a:lnTo>
                    <a:pt x="372" y="602"/>
                  </a:lnTo>
                  <a:lnTo>
                    <a:pt x="350" y="612"/>
                  </a:lnTo>
                  <a:lnTo>
                    <a:pt x="343" y="621"/>
                  </a:lnTo>
                  <a:lnTo>
                    <a:pt x="336" y="639"/>
                  </a:lnTo>
                  <a:lnTo>
                    <a:pt x="338" y="663"/>
                  </a:lnTo>
                  <a:lnTo>
                    <a:pt x="333" y="679"/>
                  </a:lnTo>
                  <a:lnTo>
                    <a:pt x="336" y="692"/>
                  </a:lnTo>
                  <a:lnTo>
                    <a:pt x="319" y="685"/>
                  </a:lnTo>
                  <a:lnTo>
                    <a:pt x="307" y="689"/>
                  </a:lnTo>
                  <a:lnTo>
                    <a:pt x="290" y="663"/>
                  </a:lnTo>
                  <a:lnTo>
                    <a:pt x="274" y="655"/>
                  </a:lnTo>
                  <a:lnTo>
                    <a:pt x="240" y="626"/>
                  </a:lnTo>
                  <a:lnTo>
                    <a:pt x="242" y="617"/>
                  </a:lnTo>
                  <a:lnTo>
                    <a:pt x="254" y="621"/>
                  </a:lnTo>
                  <a:lnTo>
                    <a:pt x="261" y="607"/>
                  </a:lnTo>
                  <a:lnTo>
                    <a:pt x="254" y="578"/>
                  </a:lnTo>
                  <a:lnTo>
                    <a:pt x="242" y="566"/>
                  </a:lnTo>
                  <a:lnTo>
                    <a:pt x="237" y="552"/>
                  </a:lnTo>
                  <a:lnTo>
                    <a:pt x="233" y="518"/>
                  </a:lnTo>
                  <a:lnTo>
                    <a:pt x="244" y="493"/>
                  </a:lnTo>
                  <a:lnTo>
                    <a:pt x="237" y="472"/>
                  </a:lnTo>
                  <a:lnTo>
                    <a:pt x="247" y="462"/>
                  </a:lnTo>
                  <a:lnTo>
                    <a:pt x="240" y="452"/>
                  </a:lnTo>
                  <a:lnTo>
                    <a:pt x="240" y="436"/>
                  </a:lnTo>
                  <a:lnTo>
                    <a:pt x="228" y="404"/>
                  </a:lnTo>
                  <a:lnTo>
                    <a:pt x="211" y="380"/>
                  </a:lnTo>
                  <a:lnTo>
                    <a:pt x="221" y="348"/>
                  </a:lnTo>
                  <a:lnTo>
                    <a:pt x="204" y="338"/>
                  </a:lnTo>
                  <a:lnTo>
                    <a:pt x="184" y="336"/>
                  </a:lnTo>
                  <a:lnTo>
                    <a:pt x="175" y="327"/>
                  </a:lnTo>
                  <a:lnTo>
                    <a:pt x="175" y="321"/>
                  </a:lnTo>
                  <a:lnTo>
                    <a:pt x="160" y="322"/>
                  </a:lnTo>
                  <a:lnTo>
                    <a:pt x="149" y="315"/>
                  </a:lnTo>
                  <a:lnTo>
                    <a:pt x="149" y="315"/>
                  </a:lnTo>
                  <a:lnTo>
                    <a:pt x="151" y="295"/>
                  </a:lnTo>
                  <a:lnTo>
                    <a:pt x="103" y="295"/>
                  </a:lnTo>
                  <a:lnTo>
                    <a:pt x="81" y="290"/>
                  </a:lnTo>
                  <a:lnTo>
                    <a:pt x="86" y="264"/>
                  </a:lnTo>
                  <a:lnTo>
                    <a:pt x="64" y="217"/>
                  </a:lnTo>
                  <a:lnTo>
                    <a:pt x="60" y="191"/>
                  </a:lnTo>
                  <a:lnTo>
                    <a:pt x="66" y="181"/>
                  </a:lnTo>
                  <a:lnTo>
                    <a:pt x="66" y="176"/>
                  </a:lnTo>
                  <a:lnTo>
                    <a:pt x="19" y="136"/>
                  </a:lnTo>
                  <a:lnTo>
                    <a:pt x="11" y="118"/>
                  </a:lnTo>
                  <a:lnTo>
                    <a:pt x="0" y="111"/>
                  </a:lnTo>
                  <a:lnTo>
                    <a:pt x="4" y="102"/>
                  </a:lnTo>
                  <a:lnTo>
                    <a:pt x="16" y="107"/>
                  </a:lnTo>
                  <a:lnTo>
                    <a:pt x="23" y="119"/>
                  </a:lnTo>
                  <a:lnTo>
                    <a:pt x="50" y="116"/>
                  </a:lnTo>
                  <a:lnTo>
                    <a:pt x="71" y="121"/>
                  </a:lnTo>
                  <a:lnTo>
                    <a:pt x="83" y="145"/>
                  </a:lnTo>
                  <a:lnTo>
                    <a:pt x="100" y="136"/>
                  </a:lnTo>
                  <a:lnTo>
                    <a:pt x="122" y="138"/>
                  </a:lnTo>
                  <a:lnTo>
                    <a:pt x="137" y="147"/>
                  </a:lnTo>
                  <a:lnTo>
                    <a:pt x="141" y="147"/>
                  </a:lnTo>
                  <a:lnTo>
                    <a:pt x="146" y="136"/>
                  </a:lnTo>
                  <a:lnTo>
                    <a:pt x="155" y="136"/>
                  </a:lnTo>
                  <a:lnTo>
                    <a:pt x="163" y="143"/>
                  </a:lnTo>
                  <a:lnTo>
                    <a:pt x="190" y="174"/>
                  </a:lnTo>
                  <a:lnTo>
                    <a:pt x="202" y="177"/>
                  </a:lnTo>
                  <a:lnTo>
                    <a:pt x="211" y="174"/>
                  </a:lnTo>
                  <a:lnTo>
                    <a:pt x="216" y="165"/>
                  </a:lnTo>
                  <a:lnTo>
                    <a:pt x="211" y="142"/>
                  </a:lnTo>
                  <a:lnTo>
                    <a:pt x="214" y="130"/>
                  </a:lnTo>
                  <a:lnTo>
                    <a:pt x="230" y="128"/>
                  </a:lnTo>
                  <a:lnTo>
                    <a:pt x="247" y="114"/>
                  </a:lnTo>
                  <a:lnTo>
                    <a:pt x="278" y="123"/>
                  </a:lnTo>
                  <a:lnTo>
                    <a:pt x="295" y="114"/>
                  </a:lnTo>
                  <a:lnTo>
                    <a:pt x="309" y="116"/>
                  </a:lnTo>
                  <a:lnTo>
                    <a:pt x="317" y="107"/>
                  </a:lnTo>
                  <a:lnTo>
                    <a:pt x="339" y="107"/>
                  </a:lnTo>
                  <a:lnTo>
                    <a:pt x="345" y="101"/>
                  </a:lnTo>
                  <a:lnTo>
                    <a:pt x="345" y="92"/>
                  </a:lnTo>
                  <a:lnTo>
                    <a:pt x="365" y="80"/>
                  </a:lnTo>
                  <a:lnTo>
                    <a:pt x="399" y="78"/>
                  </a:lnTo>
                  <a:lnTo>
                    <a:pt x="410" y="60"/>
                  </a:lnTo>
                  <a:lnTo>
                    <a:pt x="427" y="53"/>
                  </a:lnTo>
                  <a:lnTo>
                    <a:pt x="442" y="34"/>
                  </a:lnTo>
                  <a:lnTo>
                    <a:pt x="434" y="10"/>
                  </a:lnTo>
                  <a:lnTo>
                    <a:pt x="425" y="9"/>
                  </a:lnTo>
                  <a:lnTo>
                    <a:pt x="468" y="9"/>
                  </a:lnTo>
                  <a:lnTo>
                    <a:pt x="480" y="0"/>
                  </a:lnTo>
                  <a:lnTo>
                    <a:pt x="490" y="3"/>
                  </a:lnTo>
                  <a:lnTo>
                    <a:pt x="504" y="27"/>
                  </a:lnTo>
                  <a:lnTo>
                    <a:pt x="499" y="60"/>
                  </a:lnTo>
                  <a:lnTo>
                    <a:pt x="493" y="68"/>
                  </a:lnTo>
                  <a:lnTo>
                    <a:pt x="487" y="73"/>
                  </a:lnTo>
                  <a:lnTo>
                    <a:pt x="487" y="78"/>
                  </a:lnTo>
                  <a:lnTo>
                    <a:pt x="507" y="80"/>
                  </a:lnTo>
                  <a:lnTo>
                    <a:pt x="536" y="92"/>
                  </a:lnTo>
                  <a:lnTo>
                    <a:pt x="529" y="102"/>
                  </a:lnTo>
                  <a:lnTo>
                    <a:pt x="529" y="109"/>
                  </a:lnTo>
                  <a:lnTo>
                    <a:pt x="545" y="133"/>
                  </a:lnTo>
                  <a:lnTo>
                    <a:pt x="547" y="143"/>
                  </a:lnTo>
                  <a:lnTo>
                    <a:pt x="536" y="162"/>
                  </a:lnTo>
                  <a:lnTo>
                    <a:pt x="524" y="172"/>
                  </a:lnTo>
                  <a:lnTo>
                    <a:pt x="519" y="182"/>
                  </a:lnTo>
                  <a:lnTo>
                    <a:pt x="521" y="200"/>
                  </a:lnTo>
                  <a:lnTo>
                    <a:pt x="512" y="215"/>
                  </a:lnTo>
                  <a:lnTo>
                    <a:pt x="504" y="251"/>
                  </a:lnTo>
                  <a:lnTo>
                    <a:pt x="504" y="268"/>
                  </a:lnTo>
                  <a:lnTo>
                    <a:pt x="509" y="281"/>
                  </a:lnTo>
                  <a:lnTo>
                    <a:pt x="512" y="302"/>
                  </a:lnTo>
                  <a:lnTo>
                    <a:pt x="529" y="310"/>
                  </a:lnTo>
                  <a:lnTo>
                    <a:pt x="528" y="353"/>
                  </a:lnTo>
                  <a:lnTo>
                    <a:pt x="540" y="355"/>
                  </a:lnTo>
                  <a:lnTo>
                    <a:pt x="536" y="363"/>
                  </a:lnTo>
                  <a:lnTo>
                    <a:pt x="553" y="372"/>
                  </a:lnTo>
                  <a:lnTo>
                    <a:pt x="581" y="402"/>
                  </a:lnTo>
                  <a:lnTo>
                    <a:pt x="608" y="40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8" name="Freeform 19">
              <a:extLst>
                <a:ext uri="{FF2B5EF4-FFF2-40B4-BE49-F238E27FC236}">
                  <a16:creationId xmlns:a16="http://schemas.microsoft.com/office/drawing/2014/main" id="{DF8B52BE-6774-4274-A2F5-29079252AA28}"/>
                </a:ext>
              </a:extLst>
            </p:cNvPr>
            <p:cNvSpPr>
              <a:spLocks/>
            </p:cNvSpPr>
            <p:nvPr/>
          </p:nvSpPr>
          <p:spPr bwMode="auto">
            <a:xfrm>
              <a:off x="8818634" y="5302293"/>
              <a:ext cx="820128" cy="795215"/>
            </a:xfrm>
            <a:custGeom>
              <a:avLst/>
              <a:gdLst>
                <a:gd name="T0" fmla="*/ 428 w 823"/>
                <a:gd name="T1" fmla="*/ 761 h 798"/>
                <a:gd name="T2" fmla="*/ 460 w 823"/>
                <a:gd name="T3" fmla="*/ 662 h 798"/>
                <a:gd name="T4" fmla="*/ 414 w 823"/>
                <a:gd name="T5" fmla="*/ 628 h 798"/>
                <a:gd name="T6" fmla="*/ 368 w 823"/>
                <a:gd name="T7" fmla="*/ 570 h 798"/>
                <a:gd name="T8" fmla="*/ 327 w 823"/>
                <a:gd name="T9" fmla="*/ 544 h 798"/>
                <a:gd name="T10" fmla="*/ 291 w 823"/>
                <a:gd name="T11" fmla="*/ 517 h 798"/>
                <a:gd name="T12" fmla="*/ 246 w 823"/>
                <a:gd name="T13" fmla="*/ 493 h 798"/>
                <a:gd name="T14" fmla="*/ 205 w 823"/>
                <a:gd name="T15" fmla="*/ 445 h 798"/>
                <a:gd name="T16" fmla="*/ 166 w 823"/>
                <a:gd name="T17" fmla="*/ 473 h 798"/>
                <a:gd name="T18" fmla="*/ 142 w 823"/>
                <a:gd name="T19" fmla="*/ 411 h 798"/>
                <a:gd name="T20" fmla="*/ 41 w 823"/>
                <a:gd name="T21" fmla="*/ 379 h 798"/>
                <a:gd name="T22" fmla="*/ 12 w 823"/>
                <a:gd name="T23" fmla="*/ 360 h 798"/>
                <a:gd name="T24" fmla="*/ 51 w 823"/>
                <a:gd name="T25" fmla="*/ 316 h 798"/>
                <a:gd name="T26" fmla="*/ 104 w 823"/>
                <a:gd name="T27" fmla="*/ 241 h 798"/>
                <a:gd name="T28" fmla="*/ 159 w 823"/>
                <a:gd name="T29" fmla="*/ 181 h 798"/>
                <a:gd name="T30" fmla="*/ 199 w 823"/>
                <a:gd name="T31" fmla="*/ 156 h 798"/>
                <a:gd name="T32" fmla="*/ 193 w 823"/>
                <a:gd name="T33" fmla="*/ 133 h 798"/>
                <a:gd name="T34" fmla="*/ 238 w 823"/>
                <a:gd name="T35" fmla="*/ 98 h 798"/>
                <a:gd name="T36" fmla="*/ 281 w 823"/>
                <a:gd name="T37" fmla="*/ 75 h 798"/>
                <a:gd name="T38" fmla="*/ 305 w 823"/>
                <a:gd name="T39" fmla="*/ 55 h 798"/>
                <a:gd name="T40" fmla="*/ 359 w 823"/>
                <a:gd name="T41" fmla="*/ 24 h 798"/>
                <a:gd name="T42" fmla="*/ 390 w 823"/>
                <a:gd name="T43" fmla="*/ 9 h 798"/>
                <a:gd name="T44" fmla="*/ 416 w 823"/>
                <a:gd name="T45" fmla="*/ 14 h 798"/>
                <a:gd name="T46" fmla="*/ 450 w 823"/>
                <a:gd name="T47" fmla="*/ 4 h 798"/>
                <a:gd name="T48" fmla="*/ 481 w 823"/>
                <a:gd name="T49" fmla="*/ 17 h 798"/>
                <a:gd name="T50" fmla="*/ 556 w 823"/>
                <a:gd name="T51" fmla="*/ 19 h 798"/>
                <a:gd name="T52" fmla="*/ 606 w 823"/>
                <a:gd name="T53" fmla="*/ 52 h 798"/>
                <a:gd name="T54" fmla="*/ 656 w 823"/>
                <a:gd name="T55" fmla="*/ 70 h 798"/>
                <a:gd name="T56" fmla="*/ 729 w 823"/>
                <a:gd name="T57" fmla="*/ 152 h 798"/>
                <a:gd name="T58" fmla="*/ 818 w 823"/>
                <a:gd name="T59" fmla="*/ 162 h 798"/>
                <a:gd name="T60" fmla="*/ 796 w 823"/>
                <a:gd name="T61" fmla="*/ 203 h 798"/>
                <a:gd name="T62" fmla="*/ 784 w 823"/>
                <a:gd name="T63" fmla="*/ 239 h 798"/>
                <a:gd name="T64" fmla="*/ 787 w 823"/>
                <a:gd name="T65" fmla="*/ 268 h 798"/>
                <a:gd name="T66" fmla="*/ 823 w 823"/>
                <a:gd name="T67" fmla="*/ 263 h 798"/>
                <a:gd name="T68" fmla="*/ 760 w 823"/>
                <a:gd name="T69" fmla="*/ 399 h 798"/>
                <a:gd name="T70" fmla="*/ 638 w 823"/>
                <a:gd name="T71" fmla="*/ 553 h 798"/>
                <a:gd name="T72" fmla="*/ 582 w 823"/>
                <a:gd name="T73" fmla="*/ 578 h 798"/>
                <a:gd name="T74" fmla="*/ 599 w 823"/>
                <a:gd name="T75" fmla="*/ 570 h 798"/>
                <a:gd name="T76" fmla="*/ 656 w 823"/>
                <a:gd name="T77" fmla="*/ 526 h 798"/>
                <a:gd name="T78" fmla="*/ 671 w 823"/>
                <a:gd name="T79" fmla="*/ 473 h 798"/>
                <a:gd name="T80" fmla="*/ 692 w 823"/>
                <a:gd name="T81" fmla="*/ 478 h 798"/>
                <a:gd name="T82" fmla="*/ 714 w 823"/>
                <a:gd name="T83" fmla="*/ 440 h 798"/>
                <a:gd name="T84" fmla="*/ 724 w 823"/>
                <a:gd name="T85" fmla="*/ 396 h 798"/>
                <a:gd name="T86" fmla="*/ 736 w 823"/>
                <a:gd name="T87" fmla="*/ 377 h 798"/>
                <a:gd name="T88" fmla="*/ 721 w 823"/>
                <a:gd name="T89" fmla="*/ 379 h 798"/>
                <a:gd name="T90" fmla="*/ 692 w 823"/>
                <a:gd name="T91" fmla="*/ 393 h 798"/>
                <a:gd name="T92" fmla="*/ 681 w 823"/>
                <a:gd name="T93" fmla="*/ 372 h 798"/>
                <a:gd name="T94" fmla="*/ 659 w 823"/>
                <a:gd name="T95" fmla="*/ 345 h 798"/>
                <a:gd name="T96" fmla="*/ 666 w 823"/>
                <a:gd name="T97" fmla="*/ 393 h 798"/>
                <a:gd name="T98" fmla="*/ 652 w 823"/>
                <a:gd name="T99" fmla="*/ 420 h 798"/>
                <a:gd name="T100" fmla="*/ 623 w 823"/>
                <a:gd name="T101" fmla="*/ 479 h 798"/>
                <a:gd name="T102" fmla="*/ 584 w 823"/>
                <a:gd name="T103" fmla="*/ 531 h 798"/>
                <a:gd name="T104" fmla="*/ 560 w 823"/>
                <a:gd name="T105" fmla="*/ 565 h 798"/>
                <a:gd name="T106" fmla="*/ 558 w 823"/>
                <a:gd name="T107" fmla="*/ 592 h 798"/>
                <a:gd name="T108" fmla="*/ 575 w 823"/>
                <a:gd name="T109" fmla="*/ 606 h 798"/>
                <a:gd name="T110" fmla="*/ 532 w 823"/>
                <a:gd name="T111" fmla="*/ 693 h 798"/>
                <a:gd name="T112" fmla="*/ 440 w 823"/>
                <a:gd name="T113" fmla="*/ 798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3" h="798">
                  <a:moveTo>
                    <a:pt x="440" y="798"/>
                  </a:moveTo>
                  <a:lnTo>
                    <a:pt x="424" y="788"/>
                  </a:lnTo>
                  <a:lnTo>
                    <a:pt x="428" y="761"/>
                  </a:lnTo>
                  <a:lnTo>
                    <a:pt x="424" y="725"/>
                  </a:lnTo>
                  <a:lnTo>
                    <a:pt x="469" y="674"/>
                  </a:lnTo>
                  <a:lnTo>
                    <a:pt x="460" y="662"/>
                  </a:lnTo>
                  <a:lnTo>
                    <a:pt x="438" y="655"/>
                  </a:lnTo>
                  <a:lnTo>
                    <a:pt x="423" y="640"/>
                  </a:lnTo>
                  <a:lnTo>
                    <a:pt x="414" y="628"/>
                  </a:lnTo>
                  <a:lnTo>
                    <a:pt x="411" y="611"/>
                  </a:lnTo>
                  <a:lnTo>
                    <a:pt x="389" y="582"/>
                  </a:lnTo>
                  <a:lnTo>
                    <a:pt x="368" y="570"/>
                  </a:lnTo>
                  <a:lnTo>
                    <a:pt x="358" y="572"/>
                  </a:lnTo>
                  <a:lnTo>
                    <a:pt x="346" y="561"/>
                  </a:lnTo>
                  <a:lnTo>
                    <a:pt x="327" y="544"/>
                  </a:lnTo>
                  <a:lnTo>
                    <a:pt x="327" y="534"/>
                  </a:lnTo>
                  <a:lnTo>
                    <a:pt x="313" y="519"/>
                  </a:lnTo>
                  <a:lnTo>
                    <a:pt x="291" y="517"/>
                  </a:lnTo>
                  <a:lnTo>
                    <a:pt x="274" y="502"/>
                  </a:lnTo>
                  <a:lnTo>
                    <a:pt x="262" y="503"/>
                  </a:lnTo>
                  <a:lnTo>
                    <a:pt x="246" y="493"/>
                  </a:lnTo>
                  <a:lnTo>
                    <a:pt x="228" y="459"/>
                  </a:lnTo>
                  <a:lnTo>
                    <a:pt x="210" y="445"/>
                  </a:lnTo>
                  <a:lnTo>
                    <a:pt x="205" y="445"/>
                  </a:lnTo>
                  <a:lnTo>
                    <a:pt x="200" y="457"/>
                  </a:lnTo>
                  <a:lnTo>
                    <a:pt x="183" y="473"/>
                  </a:lnTo>
                  <a:lnTo>
                    <a:pt x="166" y="473"/>
                  </a:lnTo>
                  <a:lnTo>
                    <a:pt x="169" y="445"/>
                  </a:lnTo>
                  <a:lnTo>
                    <a:pt x="166" y="439"/>
                  </a:lnTo>
                  <a:lnTo>
                    <a:pt x="142" y="411"/>
                  </a:lnTo>
                  <a:lnTo>
                    <a:pt x="82" y="357"/>
                  </a:lnTo>
                  <a:lnTo>
                    <a:pt x="55" y="357"/>
                  </a:lnTo>
                  <a:lnTo>
                    <a:pt x="41" y="379"/>
                  </a:lnTo>
                  <a:lnTo>
                    <a:pt x="8" y="377"/>
                  </a:lnTo>
                  <a:lnTo>
                    <a:pt x="0" y="365"/>
                  </a:lnTo>
                  <a:lnTo>
                    <a:pt x="12" y="360"/>
                  </a:lnTo>
                  <a:lnTo>
                    <a:pt x="29" y="341"/>
                  </a:lnTo>
                  <a:lnTo>
                    <a:pt x="32" y="321"/>
                  </a:lnTo>
                  <a:lnTo>
                    <a:pt x="51" y="316"/>
                  </a:lnTo>
                  <a:lnTo>
                    <a:pt x="58" y="309"/>
                  </a:lnTo>
                  <a:lnTo>
                    <a:pt x="94" y="266"/>
                  </a:lnTo>
                  <a:lnTo>
                    <a:pt x="104" y="241"/>
                  </a:lnTo>
                  <a:lnTo>
                    <a:pt x="121" y="234"/>
                  </a:lnTo>
                  <a:lnTo>
                    <a:pt x="135" y="202"/>
                  </a:lnTo>
                  <a:lnTo>
                    <a:pt x="159" y="181"/>
                  </a:lnTo>
                  <a:lnTo>
                    <a:pt x="178" y="150"/>
                  </a:lnTo>
                  <a:lnTo>
                    <a:pt x="195" y="150"/>
                  </a:lnTo>
                  <a:lnTo>
                    <a:pt x="199" y="156"/>
                  </a:lnTo>
                  <a:lnTo>
                    <a:pt x="202" y="147"/>
                  </a:lnTo>
                  <a:lnTo>
                    <a:pt x="192" y="137"/>
                  </a:lnTo>
                  <a:lnTo>
                    <a:pt x="193" y="133"/>
                  </a:lnTo>
                  <a:lnTo>
                    <a:pt x="205" y="123"/>
                  </a:lnTo>
                  <a:lnTo>
                    <a:pt x="224" y="118"/>
                  </a:lnTo>
                  <a:lnTo>
                    <a:pt x="238" y="98"/>
                  </a:lnTo>
                  <a:lnTo>
                    <a:pt x="252" y="91"/>
                  </a:lnTo>
                  <a:lnTo>
                    <a:pt x="269" y="87"/>
                  </a:lnTo>
                  <a:lnTo>
                    <a:pt x="281" y="75"/>
                  </a:lnTo>
                  <a:lnTo>
                    <a:pt x="291" y="53"/>
                  </a:lnTo>
                  <a:lnTo>
                    <a:pt x="294" y="57"/>
                  </a:lnTo>
                  <a:lnTo>
                    <a:pt x="305" y="55"/>
                  </a:lnTo>
                  <a:lnTo>
                    <a:pt x="337" y="45"/>
                  </a:lnTo>
                  <a:lnTo>
                    <a:pt x="346" y="40"/>
                  </a:lnTo>
                  <a:lnTo>
                    <a:pt x="359" y="24"/>
                  </a:lnTo>
                  <a:lnTo>
                    <a:pt x="368" y="23"/>
                  </a:lnTo>
                  <a:lnTo>
                    <a:pt x="375" y="12"/>
                  </a:lnTo>
                  <a:lnTo>
                    <a:pt x="390" y="9"/>
                  </a:lnTo>
                  <a:lnTo>
                    <a:pt x="392" y="11"/>
                  </a:lnTo>
                  <a:lnTo>
                    <a:pt x="392" y="11"/>
                  </a:lnTo>
                  <a:lnTo>
                    <a:pt x="416" y="14"/>
                  </a:lnTo>
                  <a:lnTo>
                    <a:pt x="438" y="6"/>
                  </a:lnTo>
                  <a:lnTo>
                    <a:pt x="442" y="0"/>
                  </a:lnTo>
                  <a:lnTo>
                    <a:pt x="450" y="4"/>
                  </a:lnTo>
                  <a:lnTo>
                    <a:pt x="448" y="11"/>
                  </a:lnTo>
                  <a:lnTo>
                    <a:pt x="469" y="11"/>
                  </a:lnTo>
                  <a:lnTo>
                    <a:pt x="481" y="17"/>
                  </a:lnTo>
                  <a:lnTo>
                    <a:pt x="498" y="14"/>
                  </a:lnTo>
                  <a:lnTo>
                    <a:pt x="510" y="23"/>
                  </a:lnTo>
                  <a:lnTo>
                    <a:pt x="556" y="19"/>
                  </a:lnTo>
                  <a:lnTo>
                    <a:pt x="589" y="35"/>
                  </a:lnTo>
                  <a:lnTo>
                    <a:pt x="596" y="52"/>
                  </a:lnTo>
                  <a:lnTo>
                    <a:pt x="606" y="52"/>
                  </a:lnTo>
                  <a:lnTo>
                    <a:pt x="606" y="50"/>
                  </a:lnTo>
                  <a:lnTo>
                    <a:pt x="618" y="46"/>
                  </a:lnTo>
                  <a:lnTo>
                    <a:pt x="656" y="70"/>
                  </a:lnTo>
                  <a:lnTo>
                    <a:pt x="664" y="81"/>
                  </a:lnTo>
                  <a:lnTo>
                    <a:pt x="680" y="87"/>
                  </a:lnTo>
                  <a:lnTo>
                    <a:pt x="729" y="152"/>
                  </a:lnTo>
                  <a:lnTo>
                    <a:pt x="781" y="162"/>
                  </a:lnTo>
                  <a:lnTo>
                    <a:pt x="796" y="161"/>
                  </a:lnTo>
                  <a:lnTo>
                    <a:pt x="818" y="162"/>
                  </a:lnTo>
                  <a:lnTo>
                    <a:pt x="823" y="178"/>
                  </a:lnTo>
                  <a:lnTo>
                    <a:pt x="801" y="191"/>
                  </a:lnTo>
                  <a:lnTo>
                    <a:pt x="796" y="203"/>
                  </a:lnTo>
                  <a:lnTo>
                    <a:pt x="796" y="229"/>
                  </a:lnTo>
                  <a:lnTo>
                    <a:pt x="793" y="237"/>
                  </a:lnTo>
                  <a:lnTo>
                    <a:pt x="784" y="239"/>
                  </a:lnTo>
                  <a:lnTo>
                    <a:pt x="775" y="249"/>
                  </a:lnTo>
                  <a:lnTo>
                    <a:pt x="775" y="260"/>
                  </a:lnTo>
                  <a:lnTo>
                    <a:pt x="787" y="268"/>
                  </a:lnTo>
                  <a:lnTo>
                    <a:pt x="787" y="253"/>
                  </a:lnTo>
                  <a:lnTo>
                    <a:pt x="798" y="248"/>
                  </a:lnTo>
                  <a:lnTo>
                    <a:pt x="823" y="263"/>
                  </a:lnTo>
                  <a:lnTo>
                    <a:pt x="823" y="263"/>
                  </a:lnTo>
                  <a:lnTo>
                    <a:pt x="787" y="321"/>
                  </a:lnTo>
                  <a:lnTo>
                    <a:pt x="760" y="399"/>
                  </a:lnTo>
                  <a:lnTo>
                    <a:pt x="717" y="469"/>
                  </a:lnTo>
                  <a:lnTo>
                    <a:pt x="681" y="514"/>
                  </a:lnTo>
                  <a:lnTo>
                    <a:pt x="638" y="553"/>
                  </a:lnTo>
                  <a:lnTo>
                    <a:pt x="597" y="577"/>
                  </a:lnTo>
                  <a:lnTo>
                    <a:pt x="577" y="606"/>
                  </a:lnTo>
                  <a:lnTo>
                    <a:pt x="582" y="578"/>
                  </a:lnTo>
                  <a:lnTo>
                    <a:pt x="575" y="563"/>
                  </a:lnTo>
                  <a:lnTo>
                    <a:pt x="580" y="563"/>
                  </a:lnTo>
                  <a:lnTo>
                    <a:pt x="599" y="570"/>
                  </a:lnTo>
                  <a:lnTo>
                    <a:pt x="621" y="556"/>
                  </a:lnTo>
                  <a:lnTo>
                    <a:pt x="645" y="526"/>
                  </a:lnTo>
                  <a:lnTo>
                    <a:pt x="656" y="526"/>
                  </a:lnTo>
                  <a:lnTo>
                    <a:pt x="662" y="520"/>
                  </a:lnTo>
                  <a:lnTo>
                    <a:pt x="671" y="502"/>
                  </a:lnTo>
                  <a:lnTo>
                    <a:pt x="671" y="473"/>
                  </a:lnTo>
                  <a:lnTo>
                    <a:pt x="681" y="473"/>
                  </a:lnTo>
                  <a:lnTo>
                    <a:pt x="688" y="479"/>
                  </a:lnTo>
                  <a:lnTo>
                    <a:pt x="692" y="478"/>
                  </a:lnTo>
                  <a:lnTo>
                    <a:pt x="690" y="469"/>
                  </a:lnTo>
                  <a:lnTo>
                    <a:pt x="693" y="456"/>
                  </a:lnTo>
                  <a:lnTo>
                    <a:pt x="714" y="440"/>
                  </a:lnTo>
                  <a:lnTo>
                    <a:pt x="719" y="433"/>
                  </a:lnTo>
                  <a:lnTo>
                    <a:pt x="721" y="401"/>
                  </a:lnTo>
                  <a:lnTo>
                    <a:pt x="724" y="396"/>
                  </a:lnTo>
                  <a:lnTo>
                    <a:pt x="727" y="401"/>
                  </a:lnTo>
                  <a:lnTo>
                    <a:pt x="733" y="398"/>
                  </a:lnTo>
                  <a:lnTo>
                    <a:pt x="736" y="377"/>
                  </a:lnTo>
                  <a:lnTo>
                    <a:pt x="729" y="367"/>
                  </a:lnTo>
                  <a:lnTo>
                    <a:pt x="724" y="367"/>
                  </a:lnTo>
                  <a:lnTo>
                    <a:pt x="721" y="379"/>
                  </a:lnTo>
                  <a:lnTo>
                    <a:pt x="697" y="382"/>
                  </a:lnTo>
                  <a:lnTo>
                    <a:pt x="695" y="393"/>
                  </a:lnTo>
                  <a:lnTo>
                    <a:pt x="692" y="393"/>
                  </a:lnTo>
                  <a:lnTo>
                    <a:pt x="686" y="389"/>
                  </a:lnTo>
                  <a:lnTo>
                    <a:pt x="686" y="379"/>
                  </a:lnTo>
                  <a:lnTo>
                    <a:pt x="681" y="372"/>
                  </a:lnTo>
                  <a:lnTo>
                    <a:pt x="674" y="374"/>
                  </a:lnTo>
                  <a:lnTo>
                    <a:pt x="671" y="372"/>
                  </a:lnTo>
                  <a:lnTo>
                    <a:pt x="659" y="345"/>
                  </a:lnTo>
                  <a:lnTo>
                    <a:pt x="656" y="364"/>
                  </a:lnTo>
                  <a:lnTo>
                    <a:pt x="659" y="377"/>
                  </a:lnTo>
                  <a:lnTo>
                    <a:pt x="666" y="393"/>
                  </a:lnTo>
                  <a:lnTo>
                    <a:pt x="657" y="415"/>
                  </a:lnTo>
                  <a:lnTo>
                    <a:pt x="659" y="440"/>
                  </a:lnTo>
                  <a:lnTo>
                    <a:pt x="652" y="420"/>
                  </a:lnTo>
                  <a:lnTo>
                    <a:pt x="638" y="456"/>
                  </a:lnTo>
                  <a:lnTo>
                    <a:pt x="640" y="471"/>
                  </a:lnTo>
                  <a:lnTo>
                    <a:pt x="623" y="479"/>
                  </a:lnTo>
                  <a:lnTo>
                    <a:pt x="620" y="490"/>
                  </a:lnTo>
                  <a:lnTo>
                    <a:pt x="587" y="505"/>
                  </a:lnTo>
                  <a:lnTo>
                    <a:pt x="584" y="531"/>
                  </a:lnTo>
                  <a:lnTo>
                    <a:pt x="577" y="546"/>
                  </a:lnTo>
                  <a:lnTo>
                    <a:pt x="561" y="554"/>
                  </a:lnTo>
                  <a:lnTo>
                    <a:pt x="560" y="565"/>
                  </a:lnTo>
                  <a:lnTo>
                    <a:pt x="565" y="578"/>
                  </a:lnTo>
                  <a:lnTo>
                    <a:pt x="560" y="582"/>
                  </a:lnTo>
                  <a:lnTo>
                    <a:pt x="558" y="592"/>
                  </a:lnTo>
                  <a:lnTo>
                    <a:pt x="560" y="595"/>
                  </a:lnTo>
                  <a:lnTo>
                    <a:pt x="573" y="599"/>
                  </a:lnTo>
                  <a:lnTo>
                    <a:pt x="575" y="606"/>
                  </a:lnTo>
                  <a:lnTo>
                    <a:pt x="560" y="616"/>
                  </a:lnTo>
                  <a:lnTo>
                    <a:pt x="544" y="647"/>
                  </a:lnTo>
                  <a:lnTo>
                    <a:pt x="532" y="693"/>
                  </a:lnTo>
                  <a:lnTo>
                    <a:pt x="519" y="722"/>
                  </a:lnTo>
                  <a:lnTo>
                    <a:pt x="507" y="739"/>
                  </a:lnTo>
                  <a:lnTo>
                    <a:pt x="440" y="79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20">
              <a:extLst>
                <a:ext uri="{FF2B5EF4-FFF2-40B4-BE49-F238E27FC236}">
                  <a16:creationId xmlns:a16="http://schemas.microsoft.com/office/drawing/2014/main" id="{CFE0AA5D-82D2-4A9D-AE7C-E91EE4B2C101}"/>
                </a:ext>
              </a:extLst>
            </p:cNvPr>
            <p:cNvSpPr>
              <a:spLocks noEditPoints="1"/>
            </p:cNvSpPr>
            <p:nvPr/>
          </p:nvSpPr>
          <p:spPr bwMode="auto">
            <a:xfrm>
              <a:off x="9209266" y="5175736"/>
              <a:ext cx="568011" cy="393621"/>
            </a:xfrm>
            <a:custGeom>
              <a:avLst/>
              <a:gdLst>
                <a:gd name="T0" fmla="*/ 406 w 570"/>
                <a:gd name="T1" fmla="*/ 375 h 395"/>
                <a:gd name="T2" fmla="*/ 395 w 570"/>
                <a:gd name="T3" fmla="*/ 395 h 395"/>
                <a:gd name="T4" fmla="*/ 383 w 570"/>
                <a:gd name="T5" fmla="*/ 376 h 395"/>
                <a:gd name="T6" fmla="*/ 401 w 570"/>
                <a:gd name="T7" fmla="*/ 364 h 395"/>
                <a:gd name="T8" fmla="*/ 404 w 570"/>
                <a:gd name="T9" fmla="*/ 330 h 395"/>
                <a:gd name="T10" fmla="*/ 431 w 570"/>
                <a:gd name="T11" fmla="*/ 305 h 395"/>
                <a:gd name="T12" fmla="*/ 404 w 570"/>
                <a:gd name="T13" fmla="*/ 288 h 395"/>
                <a:gd name="T14" fmla="*/ 337 w 570"/>
                <a:gd name="T15" fmla="*/ 279 h 395"/>
                <a:gd name="T16" fmla="*/ 272 w 570"/>
                <a:gd name="T17" fmla="*/ 208 h 395"/>
                <a:gd name="T18" fmla="*/ 226 w 570"/>
                <a:gd name="T19" fmla="*/ 173 h 395"/>
                <a:gd name="T20" fmla="*/ 214 w 570"/>
                <a:gd name="T21" fmla="*/ 179 h 395"/>
                <a:gd name="T22" fmla="*/ 197 w 570"/>
                <a:gd name="T23" fmla="*/ 162 h 395"/>
                <a:gd name="T24" fmla="*/ 118 w 570"/>
                <a:gd name="T25" fmla="*/ 150 h 395"/>
                <a:gd name="T26" fmla="*/ 89 w 570"/>
                <a:gd name="T27" fmla="*/ 143 h 395"/>
                <a:gd name="T28" fmla="*/ 56 w 570"/>
                <a:gd name="T29" fmla="*/ 138 h 395"/>
                <a:gd name="T30" fmla="*/ 50 w 570"/>
                <a:gd name="T31" fmla="*/ 127 h 395"/>
                <a:gd name="T32" fmla="*/ 24 w 570"/>
                <a:gd name="T33" fmla="*/ 141 h 395"/>
                <a:gd name="T34" fmla="*/ 0 w 570"/>
                <a:gd name="T35" fmla="*/ 138 h 395"/>
                <a:gd name="T36" fmla="*/ 10 w 570"/>
                <a:gd name="T37" fmla="*/ 83 h 395"/>
                <a:gd name="T38" fmla="*/ 20 w 570"/>
                <a:gd name="T39" fmla="*/ 32 h 395"/>
                <a:gd name="T40" fmla="*/ 53 w 570"/>
                <a:gd name="T41" fmla="*/ 30 h 395"/>
                <a:gd name="T42" fmla="*/ 75 w 570"/>
                <a:gd name="T43" fmla="*/ 46 h 395"/>
                <a:gd name="T44" fmla="*/ 144 w 570"/>
                <a:gd name="T45" fmla="*/ 52 h 395"/>
                <a:gd name="T46" fmla="*/ 190 w 570"/>
                <a:gd name="T47" fmla="*/ 69 h 395"/>
                <a:gd name="T48" fmla="*/ 253 w 570"/>
                <a:gd name="T49" fmla="*/ 85 h 395"/>
                <a:gd name="T50" fmla="*/ 265 w 570"/>
                <a:gd name="T51" fmla="*/ 52 h 395"/>
                <a:gd name="T52" fmla="*/ 288 w 570"/>
                <a:gd name="T53" fmla="*/ 29 h 395"/>
                <a:gd name="T54" fmla="*/ 325 w 570"/>
                <a:gd name="T55" fmla="*/ 25 h 395"/>
                <a:gd name="T56" fmla="*/ 344 w 570"/>
                <a:gd name="T57" fmla="*/ 5 h 395"/>
                <a:gd name="T58" fmla="*/ 406 w 570"/>
                <a:gd name="T59" fmla="*/ 5 h 395"/>
                <a:gd name="T60" fmla="*/ 452 w 570"/>
                <a:gd name="T61" fmla="*/ 29 h 395"/>
                <a:gd name="T62" fmla="*/ 493 w 570"/>
                <a:gd name="T63" fmla="*/ 1 h 395"/>
                <a:gd name="T64" fmla="*/ 514 w 570"/>
                <a:gd name="T65" fmla="*/ 0 h 395"/>
                <a:gd name="T66" fmla="*/ 548 w 570"/>
                <a:gd name="T67" fmla="*/ 0 h 395"/>
                <a:gd name="T68" fmla="*/ 548 w 570"/>
                <a:gd name="T69" fmla="*/ 22 h 395"/>
                <a:gd name="T70" fmla="*/ 531 w 570"/>
                <a:gd name="T71" fmla="*/ 27 h 395"/>
                <a:gd name="T72" fmla="*/ 544 w 570"/>
                <a:gd name="T73" fmla="*/ 52 h 395"/>
                <a:gd name="T74" fmla="*/ 537 w 570"/>
                <a:gd name="T75" fmla="*/ 83 h 395"/>
                <a:gd name="T76" fmla="*/ 544 w 570"/>
                <a:gd name="T77" fmla="*/ 131 h 395"/>
                <a:gd name="T78" fmla="*/ 555 w 570"/>
                <a:gd name="T79" fmla="*/ 133 h 395"/>
                <a:gd name="T80" fmla="*/ 551 w 570"/>
                <a:gd name="T81" fmla="*/ 141 h 395"/>
                <a:gd name="T82" fmla="*/ 541 w 570"/>
                <a:gd name="T83" fmla="*/ 170 h 395"/>
                <a:gd name="T84" fmla="*/ 541 w 570"/>
                <a:gd name="T85" fmla="*/ 192 h 395"/>
                <a:gd name="T86" fmla="*/ 541 w 570"/>
                <a:gd name="T87" fmla="*/ 260 h 395"/>
                <a:gd name="T88" fmla="*/ 524 w 570"/>
                <a:gd name="T89" fmla="*/ 286 h 395"/>
                <a:gd name="T90" fmla="*/ 520 w 570"/>
                <a:gd name="T91" fmla="*/ 272 h 395"/>
                <a:gd name="T92" fmla="*/ 519 w 570"/>
                <a:gd name="T93" fmla="*/ 289 h 395"/>
                <a:gd name="T94" fmla="*/ 520 w 570"/>
                <a:gd name="T95" fmla="*/ 306 h 395"/>
                <a:gd name="T96" fmla="*/ 464 w 570"/>
                <a:gd name="T97" fmla="*/ 347 h 395"/>
                <a:gd name="T98" fmla="*/ 551 w 570"/>
                <a:gd name="T99" fmla="*/ 214 h 395"/>
                <a:gd name="T100" fmla="*/ 555 w 570"/>
                <a:gd name="T101" fmla="*/ 168 h 395"/>
                <a:gd name="T102" fmla="*/ 570 w 570"/>
                <a:gd name="T103" fmla="*/ 170 h 395"/>
                <a:gd name="T104" fmla="*/ 558 w 570"/>
                <a:gd name="T105" fmla="*/ 201 h 395"/>
                <a:gd name="T106" fmla="*/ 551 w 570"/>
                <a:gd name="T107" fmla="*/ 214 h 395"/>
                <a:gd name="T108" fmla="*/ 536 w 570"/>
                <a:gd name="T109" fmla="*/ 39 h 395"/>
                <a:gd name="T110" fmla="*/ 558 w 570"/>
                <a:gd name="T111" fmla="*/ 29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0" h="395">
                  <a:moveTo>
                    <a:pt x="431" y="390"/>
                  </a:moveTo>
                  <a:lnTo>
                    <a:pt x="406" y="375"/>
                  </a:lnTo>
                  <a:lnTo>
                    <a:pt x="395" y="380"/>
                  </a:lnTo>
                  <a:lnTo>
                    <a:pt x="395" y="395"/>
                  </a:lnTo>
                  <a:lnTo>
                    <a:pt x="383" y="387"/>
                  </a:lnTo>
                  <a:lnTo>
                    <a:pt x="383" y="376"/>
                  </a:lnTo>
                  <a:lnTo>
                    <a:pt x="392" y="366"/>
                  </a:lnTo>
                  <a:lnTo>
                    <a:pt x="401" y="364"/>
                  </a:lnTo>
                  <a:lnTo>
                    <a:pt x="404" y="356"/>
                  </a:lnTo>
                  <a:lnTo>
                    <a:pt x="404" y="330"/>
                  </a:lnTo>
                  <a:lnTo>
                    <a:pt x="409" y="318"/>
                  </a:lnTo>
                  <a:lnTo>
                    <a:pt x="431" y="305"/>
                  </a:lnTo>
                  <a:lnTo>
                    <a:pt x="426" y="289"/>
                  </a:lnTo>
                  <a:lnTo>
                    <a:pt x="404" y="288"/>
                  </a:lnTo>
                  <a:lnTo>
                    <a:pt x="389" y="289"/>
                  </a:lnTo>
                  <a:lnTo>
                    <a:pt x="337" y="279"/>
                  </a:lnTo>
                  <a:lnTo>
                    <a:pt x="288" y="214"/>
                  </a:lnTo>
                  <a:lnTo>
                    <a:pt x="272" y="208"/>
                  </a:lnTo>
                  <a:lnTo>
                    <a:pt x="264" y="197"/>
                  </a:lnTo>
                  <a:lnTo>
                    <a:pt x="226" y="173"/>
                  </a:lnTo>
                  <a:lnTo>
                    <a:pt x="214" y="175"/>
                  </a:lnTo>
                  <a:lnTo>
                    <a:pt x="214" y="179"/>
                  </a:lnTo>
                  <a:lnTo>
                    <a:pt x="204" y="179"/>
                  </a:lnTo>
                  <a:lnTo>
                    <a:pt x="197" y="162"/>
                  </a:lnTo>
                  <a:lnTo>
                    <a:pt x="164" y="146"/>
                  </a:lnTo>
                  <a:lnTo>
                    <a:pt x="118" y="150"/>
                  </a:lnTo>
                  <a:lnTo>
                    <a:pt x="106" y="141"/>
                  </a:lnTo>
                  <a:lnTo>
                    <a:pt x="89" y="143"/>
                  </a:lnTo>
                  <a:lnTo>
                    <a:pt x="77" y="138"/>
                  </a:lnTo>
                  <a:lnTo>
                    <a:pt x="56" y="138"/>
                  </a:lnTo>
                  <a:lnTo>
                    <a:pt x="58" y="131"/>
                  </a:lnTo>
                  <a:lnTo>
                    <a:pt x="50" y="127"/>
                  </a:lnTo>
                  <a:lnTo>
                    <a:pt x="44" y="133"/>
                  </a:lnTo>
                  <a:lnTo>
                    <a:pt x="24" y="141"/>
                  </a:lnTo>
                  <a:lnTo>
                    <a:pt x="0" y="138"/>
                  </a:lnTo>
                  <a:lnTo>
                    <a:pt x="0" y="138"/>
                  </a:lnTo>
                  <a:lnTo>
                    <a:pt x="15" y="104"/>
                  </a:lnTo>
                  <a:lnTo>
                    <a:pt x="10" y="83"/>
                  </a:lnTo>
                  <a:lnTo>
                    <a:pt x="14" y="44"/>
                  </a:lnTo>
                  <a:lnTo>
                    <a:pt x="20" y="32"/>
                  </a:lnTo>
                  <a:lnTo>
                    <a:pt x="20" y="32"/>
                  </a:lnTo>
                  <a:lnTo>
                    <a:pt x="53" y="30"/>
                  </a:lnTo>
                  <a:lnTo>
                    <a:pt x="60" y="32"/>
                  </a:lnTo>
                  <a:lnTo>
                    <a:pt x="75" y="46"/>
                  </a:lnTo>
                  <a:lnTo>
                    <a:pt x="108" y="40"/>
                  </a:lnTo>
                  <a:lnTo>
                    <a:pt x="144" y="52"/>
                  </a:lnTo>
                  <a:lnTo>
                    <a:pt x="173" y="54"/>
                  </a:lnTo>
                  <a:lnTo>
                    <a:pt x="190" y="69"/>
                  </a:lnTo>
                  <a:lnTo>
                    <a:pt x="245" y="71"/>
                  </a:lnTo>
                  <a:lnTo>
                    <a:pt x="253" y="85"/>
                  </a:lnTo>
                  <a:lnTo>
                    <a:pt x="270" y="73"/>
                  </a:lnTo>
                  <a:lnTo>
                    <a:pt x="265" y="52"/>
                  </a:lnTo>
                  <a:lnTo>
                    <a:pt x="276" y="37"/>
                  </a:lnTo>
                  <a:lnTo>
                    <a:pt x="288" y="29"/>
                  </a:lnTo>
                  <a:lnTo>
                    <a:pt x="312" y="32"/>
                  </a:lnTo>
                  <a:lnTo>
                    <a:pt x="325" y="25"/>
                  </a:lnTo>
                  <a:lnTo>
                    <a:pt x="334" y="10"/>
                  </a:lnTo>
                  <a:lnTo>
                    <a:pt x="344" y="5"/>
                  </a:lnTo>
                  <a:lnTo>
                    <a:pt x="366" y="10"/>
                  </a:lnTo>
                  <a:lnTo>
                    <a:pt x="406" y="5"/>
                  </a:lnTo>
                  <a:lnTo>
                    <a:pt x="433" y="23"/>
                  </a:lnTo>
                  <a:lnTo>
                    <a:pt x="452" y="29"/>
                  </a:lnTo>
                  <a:lnTo>
                    <a:pt x="483" y="5"/>
                  </a:lnTo>
                  <a:lnTo>
                    <a:pt x="493" y="1"/>
                  </a:lnTo>
                  <a:lnTo>
                    <a:pt x="498" y="5"/>
                  </a:lnTo>
                  <a:lnTo>
                    <a:pt x="514" y="0"/>
                  </a:lnTo>
                  <a:lnTo>
                    <a:pt x="548" y="0"/>
                  </a:lnTo>
                  <a:lnTo>
                    <a:pt x="548" y="0"/>
                  </a:lnTo>
                  <a:lnTo>
                    <a:pt x="544" y="10"/>
                  </a:lnTo>
                  <a:lnTo>
                    <a:pt x="548" y="22"/>
                  </a:lnTo>
                  <a:lnTo>
                    <a:pt x="537" y="30"/>
                  </a:lnTo>
                  <a:lnTo>
                    <a:pt x="531" y="27"/>
                  </a:lnTo>
                  <a:lnTo>
                    <a:pt x="531" y="35"/>
                  </a:lnTo>
                  <a:lnTo>
                    <a:pt x="544" y="52"/>
                  </a:lnTo>
                  <a:lnTo>
                    <a:pt x="537" y="68"/>
                  </a:lnTo>
                  <a:lnTo>
                    <a:pt x="537" y="83"/>
                  </a:lnTo>
                  <a:lnTo>
                    <a:pt x="543" y="92"/>
                  </a:lnTo>
                  <a:lnTo>
                    <a:pt x="544" y="131"/>
                  </a:lnTo>
                  <a:lnTo>
                    <a:pt x="549" y="136"/>
                  </a:lnTo>
                  <a:lnTo>
                    <a:pt x="555" y="133"/>
                  </a:lnTo>
                  <a:lnTo>
                    <a:pt x="558" y="143"/>
                  </a:lnTo>
                  <a:lnTo>
                    <a:pt x="551" y="141"/>
                  </a:lnTo>
                  <a:lnTo>
                    <a:pt x="544" y="144"/>
                  </a:lnTo>
                  <a:lnTo>
                    <a:pt x="541" y="170"/>
                  </a:lnTo>
                  <a:lnTo>
                    <a:pt x="546" y="189"/>
                  </a:lnTo>
                  <a:lnTo>
                    <a:pt x="541" y="192"/>
                  </a:lnTo>
                  <a:lnTo>
                    <a:pt x="549" y="218"/>
                  </a:lnTo>
                  <a:lnTo>
                    <a:pt x="541" y="260"/>
                  </a:lnTo>
                  <a:lnTo>
                    <a:pt x="529" y="291"/>
                  </a:lnTo>
                  <a:lnTo>
                    <a:pt x="524" y="286"/>
                  </a:lnTo>
                  <a:lnTo>
                    <a:pt x="525" y="279"/>
                  </a:lnTo>
                  <a:lnTo>
                    <a:pt x="520" y="272"/>
                  </a:lnTo>
                  <a:lnTo>
                    <a:pt x="519" y="274"/>
                  </a:lnTo>
                  <a:lnTo>
                    <a:pt x="519" y="289"/>
                  </a:lnTo>
                  <a:lnTo>
                    <a:pt x="527" y="296"/>
                  </a:lnTo>
                  <a:lnTo>
                    <a:pt x="520" y="306"/>
                  </a:lnTo>
                  <a:lnTo>
                    <a:pt x="510" y="312"/>
                  </a:lnTo>
                  <a:lnTo>
                    <a:pt x="464" y="347"/>
                  </a:lnTo>
                  <a:lnTo>
                    <a:pt x="431" y="390"/>
                  </a:lnTo>
                  <a:close/>
                  <a:moveTo>
                    <a:pt x="551" y="214"/>
                  </a:moveTo>
                  <a:lnTo>
                    <a:pt x="556" y="184"/>
                  </a:lnTo>
                  <a:lnTo>
                    <a:pt x="555" y="168"/>
                  </a:lnTo>
                  <a:lnTo>
                    <a:pt x="567" y="163"/>
                  </a:lnTo>
                  <a:lnTo>
                    <a:pt x="570" y="170"/>
                  </a:lnTo>
                  <a:lnTo>
                    <a:pt x="567" y="187"/>
                  </a:lnTo>
                  <a:lnTo>
                    <a:pt x="558" y="201"/>
                  </a:lnTo>
                  <a:lnTo>
                    <a:pt x="558" y="209"/>
                  </a:lnTo>
                  <a:lnTo>
                    <a:pt x="551" y="214"/>
                  </a:lnTo>
                  <a:close/>
                  <a:moveTo>
                    <a:pt x="548" y="52"/>
                  </a:moveTo>
                  <a:lnTo>
                    <a:pt x="536" y="39"/>
                  </a:lnTo>
                  <a:lnTo>
                    <a:pt x="555" y="22"/>
                  </a:lnTo>
                  <a:lnTo>
                    <a:pt x="558" y="29"/>
                  </a:lnTo>
                  <a:lnTo>
                    <a:pt x="548" y="5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21">
              <a:extLst>
                <a:ext uri="{FF2B5EF4-FFF2-40B4-BE49-F238E27FC236}">
                  <a16:creationId xmlns:a16="http://schemas.microsoft.com/office/drawing/2014/main" id="{C7628E6B-64AB-4B14-AB5E-C0630375BF3D}"/>
                </a:ext>
              </a:extLst>
            </p:cNvPr>
            <p:cNvSpPr>
              <a:spLocks/>
            </p:cNvSpPr>
            <p:nvPr/>
          </p:nvSpPr>
          <p:spPr bwMode="auto">
            <a:xfrm>
              <a:off x="10829591" y="3391983"/>
              <a:ext cx="191330" cy="213253"/>
            </a:xfrm>
            <a:custGeom>
              <a:avLst/>
              <a:gdLst>
                <a:gd name="T0" fmla="*/ 79 w 192"/>
                <a:gd name="T1" fmla="*/ 209 h 214"/>
                <a:gd name="T2" fmla="*/ 60 w 192"/>
                <a:gd name="T3" fmla="*/ 214 h 214"/>
                <a:gd name="T4" fmla="*/ 29 w 192"/>
                <a:gd name="T5" fmla="*/ 197 h 214"/>
                <a:gd name="T6" fmla="*/ 24 w 192"/>
                <a:gd name="T7" fmla="*/ 191 h 214"/>
                <a:gd name="T8" fmla="*/ 28 w 192"/>
                <a:gd name="T9" fmla="*/ 177 h 214"/>
                <a:gd name="T10" fmla="*/ 0 w 192"/>
                <a:gd name="T11" fmla="*/ 141 h 214"/>
                <a:gd name="T12" fmla="*/ 7 w 192"/>
                <a:gd name="T13" fmla="*/ 124 h 214"/>
                <a:gd name="T14" fmla="*/ 17 w 192"/>
                <a:gd name="T15" fmla="*/ 124 h 214"/>
                <a:gd name="T16" fmla="*/ 26 w 192"/>
                <a:gd name="T17" fmla="*/ 129 h 214"/>
                <a:gd name="T18" fmla="*/ 43 w 192"/>
                <a:gd name="T19" fmla="*/ 122 h 214"/>
                <a:gd name="T20" fmla="*/ 48 w 192"/>
                <a:gd name="T21" fmla="*/ 116 h 214"/>
                <a:gd name="T22" fmla="*/ 43 w 192"/>
                <a:gd name="T23" fmla="*/ 97 h 214"/>
                <a:gd name="T24" fmla="*/ 48 w 192"/>
                <a:gd name="T25" fmla="*/ 80 h 214"/>
                <a:gd name="T26" fmla="*/ 50 w 192"/>
                <a:gd name="T27" fmla="*/ 59 h 214"/>
                <a:gd name="T28" fmla="*/ 31 w 192"/>
                <a:gd name="T29" fmla="*/ 39 h 214"/>
                <a:gd name="T30" fmla="*/ 23 w 192"/>
                <a:gd name="T31" fmla="*/ 22 h 214"/>
                <a:gd name="T32" fmla="*/ 21 w 192"/>
                <a:gd name="T33" fmla="*/ 8 h 214"/>
                <a:gd name="T34" fmla="*/ 26 w 192"/>
                <a:gd name="T35" fmla="*/ 0 h 214"/>
                <a:gd name="T36" fmla="*/ 26 w 192"/>
                <a:gd name="T37" fmla="*/ 0 h 214"/>
                <a:gd name="T38" fmla="*/ 69 w 192"/>
                <a:gd name="T39" fmla="*/ 20 h 214"/>
                <a:gd name="T40" fmla="*/ 93 w 192"/>
                <a:gd name="T41" fmla="*/ 27 h 214"/>
                <a:gd name="T42" fmla="*/ 129 w 192"/>
                <a:gd name="T43" fmla="*/ 47 h 214"/>
                <a:gd name="T44" fmla="*/ 139 w 192"/>
                <a:gd name="T45" fmla="*/ 63 h 214"/>
                <a:gd name="T46" fmla="*/ 189 w 192"/>
                <a:gd name="T47" fmla="*/ 93 h 214"/>
                <a:gd name="T48" fmla="*/ 192 w 192"/>
                <a:gd name="T49" fmla="*/ 102 h 214"/>
                <a:gd name="T50" fmla="*/ 192 w 192"/>
                <a:gd name="T51" fmla="*/ 102 h 214"/>
                <a:gd name="T52" fmla="*/ 177 w 192"/>
                <a:gd name="T53" fmla="*/ 107 h 214"/>
                <a:gd name="T54" fmla="*/ 146 w 192"/>
                <a:gd name="T55" fmla="*/ 126 h 214"/>
                <a:gd name="T56" fmla="*/ 129 w 192"/>
                <a:gd name="T57" fmla="*/ 146 h 214"/>
                <a:gd name="T58" fmla="*/ 120 w 192"/>
                <a:gd name="T59" fmla="*/ 128 h 214"/>
                <a:gd name="T60" fmla="*/ 113 w 192"/>
                <a:gd name="T61" fmla="*/ 129 h 214"/>
                <a:gd name="T62" fmla="*/ 117 w 192"/>
                <a:gd name="T63" fmla="*/ 136 h 214"/>
                <a:gd name="T64" fmla="*/ 124 w 192"/>
                <a:gd name="T65" fmla="*/ 139 h 214"/>
                <a:gd name="T66" fmla="*/ 122 w 192"/>
                <a:gd name="T67" fmla="*/ 151 h 214"/>
                <a:gd name="T68" fmla="*/ 113 w 192"/>
                <a:gd name="T69" fmla="*/ 165 h 214"/>
                <a:gd name="T70" fmla="*/ 108 w 192"/>
                <a:gd name="T71" fmla="*/ 158 h 214"/>
                <a:gd name="T72" fmla="*/ 101 w 192"/>
                <a:gd name="T73" fmla="*/ 156 h 214"/>
                <a:gd name="T74" fmla="*/ 110 w 192"/>
                <a:gd name="T75" fmla="*/ 165 h 214"/>
                <a:gd name="T76" fmla="*/ 108 w 192"/>
                <a:gd name="T77" fmla="*/ 177 h 214"/>
                <a:gd name="T78" fmla="*/ 96 w 192"/>
                <a:gd name="T79" fmla="*/ 199 h 214"/>
                <a:gd name="T80" fmla="*/ 91 w 192"/>
                <a:gd name="T81" fmla="*/ 199 h 214"/>
                <a:gd name="T82" fmla="*/ 93 w 192"/>
                <a:gd name="T83" fmla="*/ 187 h 214"/>
                <a:gd name="T84" fmla="*/ 100 w 192"/>
                <a:gd name="T85" fmla="*/ 177 h 214"/>
                <a:gd name="T86" fmla="*/ 94 w 192"/>
                <a:gd name="T87" fmla="*/ 174 h 214"/>
                <a:gd name="T88" fmla="*/ 88 w 192"/>
                <a:gd name="T89" fmla="*/ 197 h 214"/>
                <a:gd name="T90" fmla="*/ 89 w 192"/>
                <a:gd name="T91" fmla="*/ 201 h 214"/>
                <a:gd name="T92" fmla="*/ 79 w 192"/>
                <a:gd name="T93" fmla="*/ 20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2" h="214">
                  <a:moveTo>
                    <a:pt x="79" y="209"/>
                  </a:moveTo>
                  <a:lnTo>
                    <a:pt x="60" y="214"/>
                  </a:lnTo>
                  <a:lnTo>
                    <a:pt x="29" y="197"/>
                  </a:lnTo>
                  <a:lnTo>
                    <a:pt x="24" y="191"/>
                  </a:lnTo>
                  <a:lnTo>
                    <a:pt x="28" y="177"/>
                  </a:lnTo>
                  <a:lnTo>
                    <a:pt x="0" y="141"/>
                  </a:lnTo>
                  <a:lnTo>
                    <a:pt x="7" y="124"/>
                  </a:lnTo>
                  <a:lnTo>
                    <a:pt x="17" y="124"/>
                  </a:lnTo>
                  <a:lnTo>
                    <a:pt x="26" y="129"/>
                  </a:lnTo>
                  <a:lnTo>
                    <a:pt x="43" y="122"/>
                  </a:lnTo>
                  <a:lnTo>
                    <a:pt x="48" y="116"/>
                  </a:lnTo>
                  <a:lnTo>
                    <a:pt x="43" y="97"/>
                  </a:lnTo>
                  <a:lnTo>
                    <a:pt x="48" y="80"/>
                  </a:lnTo>
                  <a:lnTo>
                    <a:pt x="50" y="59"/>
                  </a:lnTo>
                  <a:lnTo>
                    <a:pt x="31" y="39"/>
                  </a:lnTo>
                  <a:lnTo>
                    <a:pt x="23" y="22"/>
                  </a:lnTo>
                  <a:lnTo>
                    <a:pt x="21" y="8"/>
                  </a:lnTo>
                  <a:lnTo>
                    <a:pt x="26" y="0"/>
                  </a:lnTo>
                  <a:lnTo>
                    <a:pt x="26" y="0"/>
                  </a:lnTo>
                  <a:lnTo>
                    <a:pt x="69" y="20"/>
                  </a:lnTo>
                  <a:lnTo>
                    <a:pt x="93" y="27"/>
                  </a:lnTo>
                  <a:lnTo>
                    <a:pt x="129" y="47"/>
                  </a:lnTo>
                  <a:lnTo>
                    <a:pt x="139" y="63"/>
                  </a:lnTo>
                  <a:lnTo>
                    <a:pt x="189" y="93"/>
                  </a:lnTo>
                  <a:lnTo>
                    <a:pt x="192" y="102"/>
                  </a:lnTo>
                  <a:lnTo>
                    <a:pt x="192" y="102"/>
                  </a:lnTo>
                  <a:lnTo>
                    <a:pt x="177" y="107"/>
                  </a:lnTo>
                  <a:lnTo>
                    <a:pt x="146" y="126"/>
                  </a:lnTo>
                  <a:lnTo>
                    <a:pt x="129" y="146"/>
                  </a:lnTo>
                  <a:lnTo>
                    <a:pt x="120" y="128"/>
                  </a:lnTo>
                  <a:lnTo>
                    <a:pt x="113" y="129"/>
                  </a:lnTo>
                  <a:lnTo>
                    <a:pt x="117" y="136"/>
                  </a:lnTo>
                  <a:lnTo>
                    <a:pt x="124" y="139"/>
                  </a:lnTo>
                  <a:lnTo>
                    <a:pt x="122" y="151"/>
                  </a:lnTo>
                  <a:lnTo>
                    <a:pt x="113" y="165"/>
                  </a:lnTo>
                  <a:lnTo>
                    <a:pt x="108" y="158"/>
                  </a:lnTo>
                  <a:lnTo>
                    <a:pt x="101" y="156"/>
                  </a:lnTo>
                  <a:lnTo>
                    <a:pt x="110" y="165"/>
                  </a:lnTo>
                  <a:lnTo>
                    <a:pt x="108" y="177"/>
                  </a:lnTo>
                  <a:lnTo>
                    <a:pt x="96" y="199"/>
                  </a:lnTo>
                  <a:lnTo>
                    <a:pt x="91" y="199"/>
                  </a:lnTo>
                  <a:lnTo>
                    <a:pt x="93" y="187"/>
                  </a:lnTo>
                  <a:lnTo>
                    <a:pt x="100" y="177"/>
                  </a:lnTo>
                  <a:lnTo>
                    <a:pt x="94" y="174"/>
                  </a:lnTo>
                  <a:lnTo>
                    <a:pt x="88" y="197"/>
                  </a:lnTo>
                  <a:lnTo>
                    <a:pt x="89" y="201"/>
                  </a:lnTo>
                  <a:lnTo>
                    <a:pt x="79" y="20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22">
              <a:extLst>
                <a:ext uri="{FF2B5EF4-FFF2-40B4-BE49-F238E27FC236}">
                  <a16:creationId xmlns:a16="http://schemas.microsoft.com/office/drawing/2014/main" id="{E2EC0EDC-A535-4D1B-8375-979767929E82}"/>
                </a:ext>
              </a:extLst>
            </p:cNvPr>
            <p:cNvSpPr>
              <a:spLocks noEditPoints="1"/>
            </p:cNvSpPr>
            <p:nvPr/>
          </p:nvSpPr>
          <p:spPr bwMode="auto">
            <a:xfrm>
              <a:off x="9281014" y="4484158"/>
              <a:ext cx="934727" cy="616840"/>
            </a:xfrm>
            <a:custGeom>
              <a:avLst/>
              <a:gdLst>
                <a:gd name="T0" fmla="*/ 519 w 938"/>
                <a:gd name="T1" fmla="*/ 605 h 619"/>
                <a:gd name="T2" fmla="*/ 496 w 938"/>
                <a:gd name="T3" fmla="*/ 567 h 619"/>
                <a:gd name="T4" fmla="*/ 476 w 938"/>
                <a:gd name="T5" fmla="*/ 583 h 619"/>
                <a:gd name="T6" fmla="*/ 476 w 938"/>
                <a:gd name="T7" fmla="*/ 545 h 619"/>
                <a:gd name="T8" fmla="*/ 402 w 938"/>
                <a:gd name="T9" fmla="*/ 544 h 619"/>
                <a:gd name="T10" fmla="*/ 404 w 938"/>
                <a:gd name="T11" fmla="*/ 504 h 619"/>
                <a:gd name="T12" fmla="*/ 373 w 938"/>
                <a:gd name="T13" fmla="*/ 452 h 619"/>
                <a:gd name="T14" fmla="*/ 364 w 938"/>
                <a:gd name="T15" fmla="*/ 414 h 619"/>
                <a:gd name="T16" fmla="*/ 361 w 938"/>
                <a:gd name="T17" fmla="*/ 375 h 619"/>
                <a:gd name="T18" fmla="*/ 310 w 938"/>
                <a:gd name="T19" fmla="*/ 351 h 619"/>
                <a:gd name="T20" fmla="*/ 245 w 938"/>
                <a:gd name="T21" fmla="*/ 348 h 619"/>
                <a:gd name="T22" fmla="*/ 195 w 938"/>
                <a:gd name="T23" fmla="*/ 317 h 619"/>
                <a:gd name="T24" fmla="*/ 96 w 938"/>
                <a:gd name="T25" fmla="*/ 313 h 619"/>
                <a:gd name="T26" fmla="*/ 0 w 938"/>
                <a:gd name="T27" fmla="*/ 324 h 619"/>
                <a:gd name="T28" fmla="*/ 68 w 938"/>
                <a:gd name="T29" fmla="*/ 267 h 619"/>
                <a:gd name="T30" fmla="*/ 115 w 938"/>
                <a:gd name="T31" fmla="*/ 213 h 619"/>
                <a:gd name="T32" fmla="*/ 133 w 938"/>
                <a:gd name="T33" fmla="*/ 150 h 619"/>
                <a:gd name="T34" fmla="*/ 176 w 938"/>
                <a:gd name="T35" fmla="*/ 83 h 619"/>
                <a:gd name="T36" fmla="*/ 224 w 938"/>
                <a:gd name="T37" fmla="*/ 32 h 619"/>
                <a:gd name="T38" fmla="*/ 258 w 938"/>
                <a:gd name="T39" fmla="*/ 15 h 619"/>
                <a:gd name="T40" fmla="*/ 294 w 938"/>
                <a:gd name="T41" fmla="*/ 10 h 619"/>
                <a:gd name="T42" fmla="*/ 402 w 938"/>
                <a:gd name="T43" fmla="*/ 27 h 619"/>
                <a:gd name="T44" fmla="*/ 419 w 938"/>
                <a:gd name="T45" fmla="*/ 54 h 619"/>
                <a:gd name="T46" fmla="*/ 435 w 938"/>
                <a:gd name="T47" fmla="*/ 49 h 619"/>
                <a:gd name="T48" fmla="*/ 447 w 938"/>
                <a:gd name="T49" fmla="*/ 68 h 619"/>
                <a:gd name="T50" fmla="*/ 505 w 938"/>
                <a:gd name="T51" fmla="*/ 36 h 619"/>
                <a:gd name="T52" fmla="*/ 548 w 938"/>
                <a:gd name="T53" fmla="*/ 36 h 619"/>
                <a:gd name="T54" fmla="*/ 578 w 938"/>
                <a:gd name="T55" fmla="*/ 25 h 619"/>
                <a:gd name="T56" fmla="*/ 616 w 938"/>
                <a:gd name="T57" fmla="*/ 49 h 619"/>
                <a:gd name="T58" fmla="*/ 630 w 938"/>
                <a:gd name="T59" fmla="*/ 94 h 619"/>
                <a:gd name="T60" fmla="*/ 625 w 938"/>
                <a:gd name="T61" fmla="*/ 133 h 619"/>
                <a:gd name="T62" fmla="*/ 642 w 938"/>
                <a:gd name="T63" fmla="*/ 179 h 619"/>
                <a:gd name="T64" fmla="*/ 688 w 938"/>
                <a:gd name="T65" fmla="*/ 208 h 619"/>
                <a:gd name="T66" fmla="*/ 673 w 938"/>
                <a:gd name="T67" fmla="*/ 279 h 619"/>
                <a:gd name="T68" fmla="*/ 705 w 938"/>
                <a:gd name="T69" fmla="*/ 315 h 619"/>
                <a:gd name="T70" fmla="*/ 731 w 938"/>
                <a:gd name="T71" fmla="*/ 341 h 619"/>
                <a:gd name="T72" fmla="*/ 760 w 938"/>
                <a:gd name="T73" fmla="*/ 341 h 619"/>
                <a:gd name="T74" fmla="*/ 774 w 938"/>
                <a:gd name="T75" fmla="*/ 310 h 619"/>
                <a:gd name="T76" fmla="*/ 811 w 938"/>
                <a:gd name="T77" fmla="*/ 315 h 619"/>
                <a:gd name="T78" fmla="*/ 868 w 938"/>
                <a:gd name="T79" fmla="*/ 290 h 619"/>
                <a:gd name="T80" fmla="*/ 888 w 938"/>
                <a:gd name="T81" fmla="*/ 312 h 619"/>
                <a:gd name="T82" fmla="*/ 938 w 938"/>
                <a:gd name="T83" fmla="*/ 322 h 619"/>
                <a:gd name="T84" fmla="*/ 893 w 938"/>
                <a:gd name="T85" fmla="*/ 342 h 619"/>
                <a:gd name="T86" fmla="*/ 864 w 938"/>
                <a:gd name="T87" fmla="*/ 383 h 619"/>
                <a:gd name="T88" fmla="*/ 866 w 938"/>
                <a:gd name="T89" fmla="*/ 400 h 619"/>
                <a:gd name="T90" fmla="*/ 806 w 938"/>
                <a:gd name="T91" fmla="*/ 428 h 619"/>
                <a:gd name="T92" fmla="*/ 784 w 938"/>
                <a:gd name="T93" fmla="*/ 445 h 619"/>
                <a:gd name="T94" fmla="*/ 726 w 938"/>
                <a:gd name="T95" fmla="*/ 469 h 619"/>
                <a:gd name="T96" fmla="*/ 717 w 938"/>
                <a:gd name="T97" fmla="*/ 469 h 619"/>
                <a:gd name="T98" fmla="*/ 700 w 938"/>
                <a:gd name="T99" fmla="*/ 462 h 619"/>
                <a:gd name="T100" fmla="*/ 644 w 938"/>
                <a:gd name="T101" fmla="*/ 504 h 619"/>
                <a:gd name="T102" fmla="*/ 597 w 938"/>
                <a:gd name="T103" fmla="*/ 545 h 619"/>
                <a:gd name="T104" fmla="*/ 531 w 938"/>
                <a:gd name="T105" fmla="*/ 588 h 619"/>
                <a:gd name="T106" fmla="*/ 548 w 938"/>
                <a:gd name="T107" fmla="*/ 595 h 619"/>
                <a:gd name="T108" fmla="*/ 803 w 938"/>
                <a:gd name="T109" fmla="*/ 460 h 619"/>
                <a:gd name="T110" fmla="*/ 827 w 938"/>
                <a:gd name="T111" fmla="*/ 46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8" h="619">
                  <a:moveTo>
                    <a:pt x="529" y="619"/>
                  </a:moveTo>
                  <a:lnTo>
                    <a:pt x="527" y="610"/>
                  </a:lnTo>
                  <a:lnTo>
                    <a:pt x="519" y="605"/>
                  </a:lnTo>
                  <a:lnTo>
                    <a:pt x="513" y="583"/>
                  </a:lnTo>
                  <a:lnTo>
                    <a:pt x="515" y="571"/>
                  </a:lnTo>
                  <a:lnTo>
                    <a:pt x="496" y="567"/>
                  </a:lnTo>
                  <a:lnTo>
                    <a:pt x="484" y="591"/>
                  </a:lnTo>
                  <a:lnTo>
                    <a:pt x="477" y="588"/>
                  </a:lnTo>
                  <a:lnTo>
                    <a:pt x="476" y="583"/>
                  </a:lnTo>
                  <a:lnTo>
                    <a:pt x="479" y="561"/>
                  </a:lnTo>
                  <a:lnTo>
                    <a:pt x="486" y="554"/>
                  </a:lnTo>
                  <a:lnTo>
                    <a:pt x="476" y="545"/>
                  </a:lnTo>
                  <a:lnTo>
                    <a:pt x="452" y="544"/>
                  </a:lnTo>
                  <a:lnTo>
                    <a:pt x="412" y="549"/>
                  </a:lnTo>
                  <a:lnTo>
                    <a:pt x="402" y="544"/>
                  </a:lnTo>
                  <a:lnTo>
                    <a:pt x="399" y="530"/>
                  </a:lnTo>
                  <a:lnTo>
                    <a:pt x="409" y="509"/>
                  </a:lnTo>
                  <a:lnTo>
                    <a:pt x="404" y="504"/>
                  </a:lnTo>
                  <a:lnTo>
                    <a:pt x="399" y="486"/>
                  </a:lnTo>
                  <a:lnTo>
                    <a:pt x="382" y="472"/>
                  </a:lnTo>
                  <a:lnTo>
                    <a:pt x="373" y="452"/>
                  </a:lnTo>
                  <a:lnTo>
                    <a:pt x="375" y="436"/>
                  </a:lnTo>
                  <a:lnTo>
                    <a:pt x="366" y="426"/>
                  </a:lnTo>
                  <a:lnTo>
                    <a:pt x="364" y="414"/>
                  </a:lnTo>
                  <a:lnTo>
                    <a:pt x="368" y="404"/>
                  </a:lnTo>
                  <a:lnTo>
                    <a:pt x="368" y="387"/>
                  </a:lnTo>
                  <a:lnTo>
                    <a:pt x="361" y="375"/>
                  </a:lnTo>
                  <a:lnTo>
                    <a:pt x="337" y="356"/>
                  </a:lnTo>
                  <a:lnTo>
                    <a:pt x="330" y="346"/>
                  </a:lnTo>
                  <a:lnTo>
                    <a:pt x="310" y="351"/>
                  </a:lnTo>
                  <a:lnTo>
                    <a:pt x="275" y="351"/>
                  </a:lnTo>
                  <a:lnTo>
                    <a:pt x="260" y="346"/>
                  </a:lnTo>
                  <a:lnTo>
                    <a:pt x="245" y="348"/>
                  </a:lnTo>
                  <a:lnTo>
                    <a:pt x="236" y="336"/>
                  </a:lnTo>
                  <a:lnTo>
                    <a:pt x="212" y="330"/>
                  </a:lnTo>
                  <a:lnTo>
                    <a:pt x="195" y="317"/>
                  </a:lnTo>
                  <a:lnTo>
                    <a:pt x="162" y="320"/>
                  </a:lnTo>
                  <a:lnTo>
                    <a:pt x="111" y="303"/>
                  </a:lnTo>
                  <a:lnTo>
                    <a:pt x="96" y="313"/>
                  </a:lnTo>
                  <a:lnTo>
                    <a:pt x="46" y="312"/>
                  </a:lnTo>
                  <a:lnTo>
                    <a:pt x="20" y="308"/>
                  </a:lnTo>
                  <a:lnTo>
                    <a:pt x="0" y="324"/>
                  </a:lnTo>
                  <a:lnTo>
                    <a:pt x="0" y="324"/>
                  </a:lnTo>
                  <a:lnTo>
                    <a:pt x="19" y="298"/>
                  </a:lnTo>
                  <a:lnTo>
                    <a:pt x="68" y="267"/>
                  </a:lnTo>
                  <a:lnTo>
                    <a:pt x="82" y="255"/>
                  </a:lnTo>
                  <a:lnTo>
                    <a:pt x="104" y="220"/>
                  </a:lnTo>
                  <a:lnTo>
                    <a:pt x="115" y="213"/>
                  </a:lnTo>
                  <a:lnTo>
                    <a:pt x="113" y="199"/>
                  </a:lnTo>
                  <a:lnTo>
                    <a:pt x="135" y="169"/>
                  </a:lnTo>
                  <a:lnTo>
                    <a:pt x="133" y="150"/>
                  </a:lnTo>
                  <a:lnTo>
                    <a:pt x="159" y="119"/>
                  </a:lnTo>
                  <a:lnTo>
                    <a:pt x="164" y="88"/>
                  </a:lnTo>
                  <a:lnTo>
                    <a:pt x="176" y="83"/>
                  </a:lnTo>
                  <a:lnTo>
                    <a:pt x="197" y="58"/>
                  </a:lnTo>
                  <a:lnTo>
                    <a:pt x="219" y="51"/>
                  </a:lnTo>
                  <a:lnTo>
                    <a:pt x="224" y="32"/>
                  </a:lnTo>
                  <a:lnTo>
                    <a:pt x="224" y="32"/>
                  </a:lnTo>
                  <a:lnTo>
                    <a:pt x="246" y="17"/>
                  </a:lnTo>
                  <a:lnTo>
                    <a:pt x="258" y="15"/>
                  </a:lnTo>
                  <a:lnTo>
                    <a:pt x="269" y="3"/>
                  </a:lnTo>
                  <a:lnTo>
                    <a:pt x="279" y="0"/>
                  </a:lnTo>
                  <a:lnTo>
                    <a:pt x="294" y="10"/>
                  </a:lnTo>
                  <a:lnTo>
                    <a:pt x="341" y="17"/>
                  </a:lnTo>
                  <a:lnTo>
                    <a:pt x="376" y="13"/>
                  </a:lnTo>
                  <a:lnTo>
                    <a:pt x="402" y="27"/>
                  </a:lnTo>
                  <a:lnTo>
                    <a:pt x="402" y="42"/>
                  </a:lnTo>
                  <a:lnTo>
                    <a:pt x="411" y="56"/>
                  </a:lnTo>
                  <a:lnTo>
                    <a:pt x="419" y="54"/>
                  </a:lnTo>
                  <a:lnTo>
                    <a:pt x="426" y="41"/>
                  </a:lnTo>
                  <a:lnTo>
                    <a:pt x="431" y="41"/>
                  </a:lnTo>
                  <a:lnTo>
                    <a:pt x="435" y="49"/>
                  </a:lnTo>
                  <a:lnTo>
                    <a:pt x="436" y="68"/>
                  </a:lnTo>
                  <a:lnTo>
                    <a:pt x="443" y="71"/>
                  </a:lnTo>
                  <a:lnTo>
                    <a:pt x="447" y="68"/>
                  </a:lnTo>
                  <a:lnTo>
                    <a:pt x="445" y="51"/>
                  </a:lnTo>
                  <a:lnTo>
                    <a:pt x="450" y="41"/>
                  </a:lnTo>
                  <a:lnTo>
                    <a:pt x="505" y="36"/>
                  </a:lnTo>
                  <a:lnTo>
                    <a:pt x="512" y="27"/>
                  </a:lnTo>
                  <a:lnTo>
                    <a:pt x="531" y="41"/>
                  </a:lnTo>
                  <a:lnTo>
                    <a:pt x="548" y="36"/>
                  </a:lnTo>
                  <a:lnTo>
                    <a:pt x="553" y="22"/>
                  </a:lnTo>
                  <a:lnTo>
                    <a:pt x="568" y="20"/>
                  </a:lnTo>
                  <a:lnTo>
                    <a:pt x="578" y="25"/>
                  </a:lnTo>
                  <a:lnTo>
                    <a:pt x="594" y="20"/>
                  </a:lnTo>
                  <a:lnTo>
                    <a:pt x="614" y="42"/>
                  </a:lnTo>
                  <a:lnTo>
                    <a:pt x="616" y="49"/>
                  </a:lnTo>
                  <a:lnTo>
                    <a:pt x="611" y="71"/>
                  </a:lnTo>
                  <a:lnTo>
                    <a:pt x="626" y="83"/>
                  </a:lnTo>
                  <a:lnTo>
                    <a:pt x="630" y="94"/>
                  </a:lnTo>
                  <a:lnTo>
                    <a:pt x="620" y="111"/>
                  </a:lnTo>
                  <a:lnTo>
                    <a:pt x="618" y="124"/>
                  </a:lnTo>
                  <a:lnTo>
                    <a:pt x="625" y="133"/>
                  </a:lnTo>
                  <a:lnTo>
                    <a:pt x="628" y="148"/>
                  </a:lnTo>
                  <a:lnTo>
                    <a:pt x="637" y="160"/>
                  </a:lnTo>
                  <a:lnTo>
                    <a:pt x="642" y="179"/>
                  </a:lnTo>
                  <a:lnTo>
                    <a:pt x="666" y="174"/>
                  </a:lnTo>
                  <a:lnTo>
                    <a:pt x="693" y="186"/>
                  </a:lnTo>
                  <a:lnTo>
                    <a:pt x="688" y="208"/>
                  </a:lnTo>
                  <a:lnTo>
                    <a:pt x="676" y="226"/>
                  </a:lnTo>
                  <a:lnTo>
                    <a:pt x="676" y="269"/>
                  </a:lnTo>
                  <a:lnTo>
                    <a:pt x="673" y="279"/>
                  </a:lnTo>
                  <a:lnTo>
                    <a:pt x="678" y="290"/>
                  </a:lnTo>
                  <a:lnTo>
                    <a:pt x="702" y="303"/>
                  </a:lnTo>
                  <a:lnTo>
                    <a:pt x="705" y="315"/>
                  </a:lnTo>
                  <a:lnTo>
                    <a:pt x="697" y="319"/>
                  </a:lnTo>
                  <a:lnTo>
                    <a:pt x="710" y="341"/>
                  </a:lnTo>
                  <a:lnTo>
                    <a:pt x="731" y="341"/>
                  </a:lnTo>
                  <a:lnTo>
                    <a:pt x="733" y="344"/>
                  </a:lnTo>
                  <a:lnTo>
                    <a:pt x="757" y="339"/>
                  </a:lnTo>
                  <a:lnTo>
                    <a:pt x="760" y="341"/>
                  </a:lnTo>
                  <a:lnTo>
                    <a:pt x="768" y="339"/>
                  </a:lnTo>
                  <a:lnTo>
                    <a:pt x="774" y="332"/>
                  </a:lnTo>
                  <a:lnTo>
                    <a:pt x="774" y="310"/>
                  </a:lnTo>
                  <a:lnTo>
                    <a:pt x="782" y="308"/>
                  </a:lnTo>
                  <a:lnTo>
                    <a:pt x="780" y="317"/>
                  </a:lnTo>
                  <a:lnTo>
                    <a:pt x="811" y="315"/>
                  </a:lnTo>
                  <a:lnTo>
                    <a:pt x="844" y="296"/>
                  </a:lnTo>
                  <a:lnTo>
                    <a:pt x="859" y="295"/>
                  </a:lnTo>
                  <a:lnTo>
                    <a:pt x="868" y="290"/>
                  </a:lnTo>
                  <a:lnTo>
                    <a:pt x="868" y="290"/>
                  </a:lnTo>
                  <a:lnTo>
                    <a:pt x="876" y="293"/>
                  </a:lnTo>
                  <a:lnTo>
                    <a:pt x="888" y="312"/>
                  </a:lnTo>
                  <a:lnTo>
                    <a:pt x="900" y="313"/>
                  </a:lnTo>
                  <a:lnTo>
                    <a:pt x="933" y="310"/>
                  </a:lnTo>
                  <a:lnTo>
                    <a:pt x="938" y="322"/>
                  </a:lnTo>
                  <a:lnTo>
                    <a:pt x="926" y="336"/>
                  </a:lnTo>
                  <a:lnTo>
                    <a:pt x="916" y="341"/>
                  </a:lnTo>
                  <a:lnTo>
                    <a:pt x="893" y="342"/>
                  </a:lnTo>
                  <a:lnTo>
                    <a:pt x="878" y="349"/>
                  </a:lnTo>
                  <a:lnTo>
                    <a:pt x="871" y="356"/>
                  </a:lnTo>
                  <a:lnTo>
                    <a:pt x="864" y="383"/>
                  </a:lnTo>
                  <a:lnTo>
                    <a:pt x="878" y="395"/>
                  </a:lnTo>
                  <a:lnTo>
                    <a:pt x="878" y="395"/>
                  </a:lnTo>
                  <a:lnTo>
                    <a:pt x="866" y="400"/>
                  </a:lnTo>
                  <a:lnTo>
                    <a:pt x="859" y="394"/>
                  </a:lnTo>
                  <a:lnTo>
                    <a:pt x="844" y="412"/>
                  </a:lnTo>
                  <a:lnTo>
                    <a:pt x="806" y="428"/>
                  </a:lnTo>
                  <a:lnTo>
                    <a:pt x="806" y="450"/>
                  </a:lnTo>
                  <a:lnTo>
                    <a:pt x="798" y="452"/>
                  </a:lnTo>
                  <a:lnTo>
                    <a:pt x="784" y="445"/>
                  </a:lnTo>
                  <a:lnTo>
                    <a:pt x="757" y="443"/>
                  </a:lnTo>
                  <a:lnTo>
                    <a:pt x="736" y="450"/>
                  </a:lnTo>
                  <a:lnTo>
                    <a:pt x="726" y="469"/>
                  </a:lnTo>
                  <a:lnTo>
                    <a:pt x="717" y="472"/>
                  </a:lnTo>
                  <a:lnTo>
                    <a:pt x="714" y="470"/>
                  </a:lnTo>
                  <a:lnTo>
                    <a:pt x="717" y="469"/>
                  </a:lnTo>
                  <a:lnTo>
                    <a:pt x="714" y="460"/>
                  </a:lnTo>
                  <a:lnTo>
                    <a:pt x="705" y="453"/>
                  </a:lnTo>
                  <a:lnTo>
                    <a:pt x="700" y="462"/>
                  </a:lnTo>
                  <a:lnTo>
                    <a:pt x="700" y="472"/>
                  </a:lnTo>
                  <a:lnTo>
                    <a:pt x="649" y="499"/>
                  </a:lnTo>
                  <a:lnTo>
                    <a:pt x="644" y="504"/>
                  </a:lnTo>
                  <a:lnTo>
                    <a:pt x="640" y="513"/>
                  </a:lnTo>
                  <a:lnTo>
                    <a:pt x="620" y="533"/>
                  </a:lnTo>
                  <a:lnTo>
                    <a:pt x="597" y="545"/>
                  </a:lnTo>
                  <a:lnTo>
                    <a:pt x="584" y="549"/>
                  </a:lnTo>
                  <a:lnTo>
                    <a:pt x="534" y="584"/>
                  </a:lnTo>
                  <a:lnTo>
                    <a:pt x="531" y="588"/>
                  </a:lnTo>
                  <a:lnTo>
                    <a:pt x="541" y="591"/>
                  </a:lnTo>
                  <a:lnTo>
                    <a:pt x="548" y="590"/>
                  </a:lnTo>
                  <a:lnTo>
                    <a:pt x="548" y="595"/>
                  </a:lnTo>
                  <a:lnTo>
                    <a:pt x="529" y="619"/>
                  </a:lnTo>
                  <a:close/>
                  <a:moveTo>
                    <a:pt x="825" y="465"/>
                  </a:moveTo>
                  <a:lnTo>
                    <a:pt x="803" y="460"/>
                  </a:lnTo>
                  <a:lnTo>
                    <a:pt x="818" y="438"/>
                  </a:lnTo>
                  <a:lnTo>
                    <a:pt x="827" y="443"/>
                  </a:lnTo>
                  <a:lnTo>
                    <a:pt x="827" y="463"/>
                  </a:lnTo>
                  <a:lnTo>
                    <a:pt x="825" y="46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23">
              <a:extLst>
                <a:ext uri="{FF2B5EF4-FFF2-40B4-BE49-F238E27FC236}">
                  <a16:creationId xmlns:a16="http://schemas.microsoft.com/office/drawing/2014/main" id="{01DC877B-832A-443E-9ED5-7604828944C5}"/>
                </a:ext>
              </a:extLst>
            </p:cNvPr>
            <p:cNvSpPr>
              <a:spLocks/>
            </p:cNvSpPr>
            <p:nvPr/>
          </p:nvSpPr>
          <p:spPr bwMode="auto">
            <a:xfrm>
              <a:off x="9531138" y="2939567"/>
              <a:ext cx="517189" cy="850023"/>
            </a:xfrm>
            <a:custGeom>
              <a:avLst/>
              <a:gdLst>
                <a:gd name="T0" fmla="*/ 405 w 519"/>
                <a:gd name="T1" fmla="*/ 822 h 853"/>
                <a:gd name="T2" fmla="*/ 322 w 519"/>
                <a:gd name="T3" fmla="*/ 830 h 853"/>
                <a:gd name="T4" fmla="*/ 310 w 519"/>
                <a:gd name="T5" fmla="*/ 853 h 853"/>
                <a:gd name="T6" fmla="*/ 269 w 519"/>
                <a:gd name="T7" fmla="*/ 822 h 853"/>
                <a:gd name="T8" fmla="*/ 211 w 519"/>
                <a:gd name="T9" fmla="*/ 839 h 853"/>
                <a:gd name="T10" fmla="*/ 177 w 519"/>
                <a:gd name="T11" fmla="*/ 772 h 853"/>
                <a:gd name="T12" fmla="*/ 144 w 519"/>
                <a:gd name="T13" fmla="*/ 836 h 853"/>
                <a:gd name="T14" fmla="*/ 38 w 519"/>
                <a:gd name="T15" fmla="*/ 803 h 853"/>
                <a:gd name="T16" fmla="*/ 50 w 519"/>
                <a:gd name="T17" fmla="*/ 764 h 853"/>
                <a:gd name="T18" fmla="*/ 26 w 519"/>
                <a:gd name="T19" fmla="*/ 803 h 853"/>
                <a:gd name="T20" fmla="*/ 14 w 519"/>
                <a:gd name="T21" fmla="*/ 759 h 853"/>
                <a:gd name="T22" fmla="*/ 11 w 519"/>
                <a:gd name="T23" fmla="*/ 703 h 853"/>
                <a:gd name="T24" fmla="*/ 0 w 519"/>
                <a:gd name="T25" fmla="*/ 663 h 853"/>
                <a:gd name="T26" fmla="*/ 16 w 519"/>
                <a:gd name="T27" fmla="*/ 578 h 853"/>
                <a:gd name="T28" fmla="*/ 45 w 519"/>
                <a:gd name="T29" fmla="*/ 506 h 853"/>
                <a:gd name="T30" fmla="*/ 64 w 519"/>
                <a:gd name="T31" fmla="*/ 462 h 853"/>
                <a:gd name="T32" fmla="*/ 124 w 519"/>
                <a:gd name="T33" fmla="*/ 379 h 853"/>
                <a:gd name="T34" fmla="*/ 161 w 519"/>
                <a:gd name="T35" fmla="*/ 300 h 853"/>
                <a:gd name="T36" fmla="*/ 143 w 519"/>
                <a:gd name="T37" fmla="*/ 246 h 853"/>
                <a:gd name="T38" fmla="*/ 177 w 519"/>
                <a:gd name="T39" fmla="*/ 171 h 853"/>
                <a:gd name="T40" fmla="*/ 223 w 519"/>
                <a:gd name="T41" fmla="*/ 133 h 853"/>
                <a:gd name="T42" fmla="*/ 242 w 519"/>
                <a:gd name="T43" fmla="*/ 102 h 853"/>
                <a:gd name="T44" fmla="*/ 256 w 519"/>
                <a:gd name="T45" fmla="*/ 70 h 853"/>
                <a:gd name="T46" fmla="*/ 271 w 519"/>
                <a:gd name="T47" fmla="*/ 46 h 853"/>
                <a:gd name="T48" fmla="*/ 226 w 519"/>
                <a:gd name="T49" fmla="*/ 26 h 853"/>
                <a:gd name="T50" fmla="*/ 232 w 519"/>
                <a:gd name="T51" fmla="*/ 4 h 853"/>
                <a:gd name="T52" fmla="*/ 297 w 519"/>
                <a:gd name="T53" fmla="*/ 9 h 853"/>
                <a:gd name="T54" fmla="*/ 339 w 519"/>
                <a:gd name="T55" fmla="*/ 39 h 853"/>
                <a:gd name="T56" fmla="*/ 351 w 519"/>
                <a:gd name="T57" fmla="*/ 114 h 853"/>
                <a:gd name="T58" fmla="*/ 326 w 519"/>
                <a:gd name="T59" fmla="*/ 203 h 853"/>
                <a:gd name="T60" fmla="*/ 326 w 519"/>
                <a:gd name="T61" fmla="*/ 220 h 853"/>
                <a:gd name="T62" fmla="*/ 336 w 519"/>
                <a:gd name="T63" fmla="*/ 237 h 853"/>
                <a:gd name="T64" fmla="*/ 389 w 519"/>
                <a:gd name="T65" fmla="*/ 299 h 853"/>
                <a:gd name="T66" fmla="*/ 444 w 519"/>
                <a:gd name="T67" fmla="*/ 292 h 853"/>
                <a:gd name="T68" fmla="*/ 420 w 519"/>
                <a:gd name="T69" fmla="*/ 336 h 853"/>
                <a:gd name="T70" fmla="*/ 401 w 519"/>
                <a:gd name="T71" fmla="*/ 380 h 853"/>
                <a:gd name="T72" fmla="*/ 413 w 519"/>
                <a:gd name="T73" fmla="*/ 440 h 853"/>
                <a:gd name="T74" fmla="*/ 428 w 519"/>
                <a:gd name="T75" fmla="*/ 467 h 853"/>
                <a:gd name="T76" fmla="*/ 449 w 519"/>
                <a:gd name="T77" fmla="*/ 508 h 853"/>
                <a:gd name="T78" fmla="*/ 500 w 519"/>
                <a:gd name="T79" fmla="*/ 537 h 853"/>
                <a:gd name="T80" fmla="*/ 519 w 519"/>
                <a:gd name="T81" fmla="*/ 537 h 853"/>
                <a:gd name="T82" fmla="*/ 463 w 519"/>
                <a:gd name="T83" fmla="*/ 583 h 853"/>
                <a:gd name="T84" fmla="*/ 446 w 519"/>
                <a:gd name="T85" fmla="*/ 629 h 853"/>
                <a:gd name="T86" fmla="*/ 449 w 519"/>
                <a:gd name="T87" fmla="*/ 660 h 853"/>
                <a:gd name="T88" fmla="*/ 485 w 519"/>
                <a:gd name="T89" fmla="*/ 677 h 853"/>
                <a:gd name="T90" fmla="*/ 468 w 519"/>
                <a:gd name="T91" fmla="*/ 697 h 853"/>
                <a:gd name="T92" fmla="*/ 461 w 519"/>
                <a:gd name="T93" fmla="*/ 725 h 853"/>
                <a:gd name="T94" fmla="*/ 478 w 519"/>
                <a:gd name="T95" fmla="*/ 774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9" h="853">
                  <a:moveTo>
                    <a:pt x="470" y="796"/>
                  </a:moveTo>
                  <a:lnTo>
                    <a:pt x="434" y="807"/>
                  </a:lnTo>
                  <a:lnTo>
                    <a:pt x="405" y="822"/>
                  </a:lnTo>
                  <a:lnTo>
                    <a:pt x="365" y="829"/>
                  </a:lnTo>
                  <a:lnTo>
                    <a:pt x="336" y="849"/>
                  </a:lnTo>
                  <a:lnTo>
                    <a:pt x="322" y="830"/>
                  </a:lnTo>
                  <a:lnTo>
                    <a:pt x="319" y="830"/>
                  </a:lnTo>
                  <a:lnTo>
                    <a:pt x="315" y="853"/>
                  </a:lnTo>
                  <a:lnTo>
                    <a:pt x="310" y="853"/>
                  </a:lnTo>
                  <a:lnTo>
                    <a:pt x="288" y="847"/>
                  </a:lnTo>
                  <a:lnTo>
                    <a:pt x="268" y="837"/>
                  </a:lnTo>
                  <a:lnTo>
                    <a:pt x="269" y="822"/>
                  </a:lnTo>
                  <a:lnTo>
                    <a:pt x="240" y="827"/>
                  </a:lnTo>
                  <a:lnTo>
                    <a:pt x="221" y="824"/>
                  </a:lnTo>
                  <a:lnTo>
                    <a:pt x="211" y="839"/>
                  </a:lnTo>
                  <a:lnTo>
                    <a:pt x="202" y="839"/>
                  </a:lnTo>
                  <a:lnTo>
                    <a:pt x="191" y="793"/>
                  </a:lnTo>
                  <a:lnTo>
                    <a:pt x="177" y="772"/>
                  </a:lnTo>
                  <a:lnTo>
                    <a:pt x="160" y="795"/>
                  </a:lnTo>
                  <a:lnTo>
                    <a:pt x="148" y="834"/>
                  </a:lnTo>
                  <a:lnTo>
                    <a:pt x="144" y="836"/>
                  </a:lnTo>
                  <a:lnTo>
                    <a:pt x="96" y="815"/>
                  </a:lnTo>
                  <a:lnTo>
                    <a:pt x="69" y="812"/>
                  </a:lnTo>
                  <a:lnTo>
                    <a:pt x="38" y="803"/>
                  </a:lnTo>
                  <a:lnTo>
                    <a:pt x="43" y="788"/>
                  </a:lnTo>
                  <a:lnTo>
                    <a:pt x="50" y="774"/>
                  </a:lnTo>
                  <a:lnTo>
                    <a:pt x="50" y="764"/>
                  </a:lnTo>
                  <a:lnTo>
                    <a:pt x="35" y="779"/>
                  </a:lnTo>
                  <a:lnTo>
                    <a:pt x="26" y="803"/>
                  </a:lnTo>
                  <a:lnTo>
                    <a:pt x="26" y="803"/>
                  </a:lnTo>
                  <a:lnTo>
                    <a:pt x="16" y="800"/>
                  </a:lnTo>
                  <a:lnTo>
                    <a:pt x="9" y="778"/>
                  </a:lnTo>
                  <a:lnTo>
                    <a:pt x="14" y="759"/>
                  </a:lnTo>
                  <a:lnTo>
                    <a:pt x="11" y="738"/>
                  </a:lnTo>
                  <a:lnTo>
                    <a:pt x="7" y="735"/>
                  </a:lnTo>
                  <a:lnTo>
                    <a:pt x="11" y="703"/>
                  </a:lnTo>
                  <a:lnTo>
                    <a:pt x="2" y="687"/>
                  </a:lnTo>
                  <a:lnTo>
                    <a:pt x="9" y="672"/>
                  </a:lnTo>
                  <a:lnTo>
                    <a:pt x="0" y="663"/>
                  </a:lnTo>
                  <a:lnTo>
                    <a:pt x="0" y="658"/>
                  </a:lnTo>
                  <a:lnTo>
                    <a:pt x="12" y="617"/>
                  </a:lnTo>
                  <a:lnTo>
                    <a:pt x="16" y="578"/>
                  </a:lnTo>
                  <a:lnTo>
                    <a:pt x="35" y="535"/>
                  </a:lnTo>
                  <a:lnTo>
                    <a:pt x="38" y="515"/>
                  </a:lnTo>
                  <a:lnTo>
                    <a:pt x="45" y="506"/>
                  </a:lnTo>
                  <a:lnTo>
                    <a:pt x="54" y="488"/>
                  </a:lnTo>
                  <a:lnTo>
                    <a:pt x="54" y="488"/>
                  </a:lnTo>
                  <a:lnTo>
                    <a:pt x="64" y="462"/>
                  </a:lnTo>
                  <a:lnTo>
                    <a:pt x="72" y="433"/>
                  </a:lnTo>
                  <a:lnTo>
                    <a:pt x="101" y="391"/>
                  </a:lnTo>
                  <a:lnTo>
                    <a:pt x="124" y="379"/>
                  </a:lnTo>
                  <a:lnTo>
                    <a:pt x="143" y="339"/>
                  </a:lnTo>
                  <a:lnTo>
                    <a:pt x="149" y="334"/>
                  </a:lnTo>
                  <a:lnTo>
                    <a:pt x="161" y="300"/>
                  </a:lnTo>
                  <a:lnTo>
                    <a:pt x="165" y="273"/>
                  </a:lnTo>
                  <a:lnTo>
                    <a:pt x="148" y="258"/>
                  </a:lnTo>
                  <a:lnTo>
                    <a:pt x="143" y="246"/>
                  </a:lnTo>
                  <a:lnTo>
                    <a:pt x="163" y="217"/>
                  </a:lnTo>
                  <a:lnTo>
                    <a:pt x="160" y="184"/>
                  </a:lnTo>
                  <a:lnTo>
                    <a:pt x="177" y="171"/>
                  </a:lnTo>
                  <a:lnTo>
                    <a:pt x="216" y="154"/>
                  </a:lnTo>
                  <a:lnTo>
                    <a:pt x="216" y="142"/>
                  </a:lnTo>
                  <a:lnTo>
                    <a:pt x="223" y="133"/>
                  </a:lnTo>
                  <a:lnTo>
                    <a:pt x="233" y="123"/>
                  </a:lnTo>
                  <a:lnTo>
                    <a:pt x="242" y="123"/>
                  </a:lnTo>
                  <a:lnTo>
                    <a:pt x="242" y="102"/>
                  </a:lnTo>
                  <a:lnTo>
                    <a:pt x="256" y="96"/>
                  </a:lnTo>
                  <a:lnTo>
                    <a:pt x="262" y="79"/>
                  </a:lnTo>
                  <a:lnTo>
                    <a:pt x="256" y="70"/>
                  </a:lnTo>
                  <a:lnTo>
                    <a:pt x="256" y="60"/>
                  </a:lnTo>
                  <a:lnTo>
                    <a:pt x="269" y="55"/>
                  </a:lnTo>
                  <a:lnTo>
                    <a:pt x="271" y="46"/>
                  </a:lnTo>
                  <a:lnTo>
                    <a:pt x="254" y="36"/>
                  </a:lnTo>
                  <a:lnTo>
                    <a:pt x="247" y="24"/>
                  </a:lnTo>
                  <a:lnTo>
                    <a:pt x="226" y="26"/>
                  </a:lnTo>
                  <a:lnTo>
                    <a:pt x="211" y="21"/>
                  </a:lnTo>
                  <a:lnTo>
                    <a:pt x="211" y="21"/>
                  </a:lnTo>
                  <a:lnTo>
                    <a:pt x="232" y="4"/>
                  </a:lnTo>
                  <a:lnTo>
                    <a:pt x="250" y="0"/>
                  </a:lnTo>
                  <a:lnTo>
                    <a:pt x="269" y="10"/>
                  </a:lnTo>
                  <a:lnTo>
                    <a:pt x="297" y="9"/>
                  </a:lnTo>
                  <a:lnTo>
                    <a:pt x="304" y="22"/>
                  </a:lnTo>
                  <a:lnTo>
                    <a:pt x="334" y="33"/>
                  </a:lnTo>
                  <a:lnTo>
                    <a:pt x="339" y="39"/>
                  </a:lnTo>
                  <a:lnTo>
                    <a:pt x="346" y="73"/>
                  </a:lnTo>
                  <a:lnTo>
                    <a:pt x="346" y="97"/>
                  </a:lnTo>
                  <a:lnTo>
                    <a:pt x="351" y="114"/>
                  </a:lnTo>
                  <a:lnTo>
                    <a:pt x="339" y="155"/>
                  </a:lnTo>
                  <a:lnTo>
                    <a:pt x="338" y="189"/>
                  </a:lnTo>
                  <a:lnTo>
                    <a:pt x="326" y="203"/>
                  </a:lnTo>
                  <a:lnTo>
                    <a:pt x="314" y="206"/>
                  </a:lnTo>
                  <a:lnTo>
                    <a:pt x="314" y="212"/>
                  </a:lnTo>
                  <a:lnTo>
                    <a:pt x="326" y="220"/>
                  </a:lnTo>
                  <a:lnTo>
                    <a:pt x="338" y="220"/>
                  </a:lnTo>
                  <a:lnTo>
                    <a:pt x="341" y="229"/>
                  </a:lnTo>
                  <a:lnTo>
                    <a:pt x="336" y="237"/>
                  </a:lnTo>
                  <a:lnTo>
                    <a:pt x="343" y="246"/>
                  </a:lnTo>
                  <a:lnTo>
                    <a:pt x="348" y="246"/>
                  </a:lnTo>
                  <a:lnTo>
                    <a:pt x="389" y="299"/>
                  </a:lnTo>
                  <a:lnTo>
                    <a:pt x="405" y="290"/>
                  </a:lnTo>
                  <a:lnTo>
                    <a:pt x="432" y="283"/>
                  </a:lnTo>
                  <a:lnTo>
                    <a:pt x="444" y="292"/>
                  </a:lnTo>
                  <a:lnTo>
                    <a:pt x="440" y="326"/>
                  </a:lnTo>
                  <a:lnTo>
                    <a:pt x="444" y="334"/>
                  </a:lnTo>
                  <a:lnTo>
                    <a:pt x="420" y="336"/>
                  </a:lnTo>
                  <a:lnTo>
                    <a:pt x="408" y="345"/>
                  </a:lnTo>
                  <a:lnTo>
                    <a:pt x="398" y="372"/>
                  </a:lnTo>
                  <a:lnTo>
                    <a:pt x="401" y="380"/>
                  </a:lnTo>
                  <a:lnTo>
                    <a:pt x="382" y="401"/>
                  </a:lnTo>
                  <a:lnTo>
                    <a:pt x="403" y="411"/>
                  </a:lnTo>
                  <a:lnTo>
                    <a:pt x="413" y="440"/>
                  </a:lnTo>
                  <a:lnTo>
                    <a:pt x="439" y="452"/>
                  </a:lnTo>
                  <a:lnTo>
                    <a:pt x="439" y="455"/>
                  </a:lnTo>
                  <a:lnTo>
                    <a:pt x="428" y="467"/>
                  </a:lnTo>
                  <a:lnTo>
                    <a:pt x="428" y="479"/>
                  </a:lnTo>
                  <a:lnTo>
                    <a:pt x="444" y="489"/>
                  </a:lnTo>
                  <a:lnTo>
                    <a:pt x="449" y="508"/>
                  </a:lnTo>
                  <a:lnTo>
                    <a:pt x="459" y="522"/>
                  </a:lnTo>
                  <a:lnTo>
                    <a:pt x="482" y="524"/>
                  </a:lnTo>
                  <a:lnTo>
                    <a:pt x="500" y="537"/>
                  </a:lnTo>
                  <a:lnTo>
                    <a:pt x="500" y="537"/>
                  </a:lnTo>
                  <a:lnTo>
                    <a:pt x="519" y="537"/>
                  </a:lnTo>
                  <a:lnTo>
                    <a:pt x="519" y="537"/>
                  </a:lnTo>
                  <a:lnTo>
                    <a:pt x="511" y="553"/>
                  </a:lnTo>
                  <a:lnTo>
                    <a:pt x="485" y="566"/>
                  </a:lnTo>
                  <a:lnTo>
                    <a:pt x="463" y="583"/>
                  </a:lnTo>
                  <a:lnTo>
                    <a:pt x="470" y="597"/>
                  </a:lnTo>
                  <a:lnTo>
                    <a:pt x="456" y="605"/>
                  </a:lnTo>
                  <a:lnTo>
                    <a:pt x="446" y="629"/>
                  </a:lnTo>
                  <a:lnTo>
                    <a:pt x="435" y="641"/>
                  </a:lnTo>
                  <a:lnTo>
                    <a:pt x="437" y="648"/>
                  </a:lnTo>
                  <a:lnTo>
                    <a:pt x="449" y="660"/>
                  </a:lnTo>
                  <a:lnTo>
                    <a:pt x="473" y="665"/>
                  </a:lnTo>
                  <a:lnTo>
                    <a:pt x="485" y="672"/>
                  </a:lnTo>
                  <a:lnTo>
                    <a:pt x="485" y="677"/>
                  </a:lnTo>
                  <a:lnTo>
                    <a:pt x="468" y="685"/>
                  </a:lnTo>
                  <a:lnTo>
                    <a:pt x="466" y="691"/>
                  </a:lnTo>
                  <a:lnTo>
                    <a:pt x="468" y="697"/>
                  </a:lnTo>
                  <a:lnTo>
                    <a:pt x="482" y="697"/>
                  </a:lnTo>
                  <a:lnTo>
                    <a:pt x="487" y="706"/>
                  </a:lnTo>
                  <a:lnTo>
                    <a:pt x="461" y="725"/>
                  </a:lnTo>
                  <a:lnTo>
                    <a:pt x="461" y="757"/>
                  </a:lnTo>
                  <a:lnTo>
                    <a:pt x="476" y="766"/>
                  </a:lnTo>
                  <a:lnTo>
                    <a:pt x="478" y="774"/>
                  </a:lnTo>
                  <a:lnTo>
                    <a:pt x="470" y="791"/>
                  </a:lnTo>
                  <a:lnTo>
                    <a:pt x="470" y="79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24">
              <a:extLst>
                <a:ext uri="{FF2B5EF4-FFF2-40B4-BE49-F238E27FC236}">
                  <a16:creationId xmlns:a16="http://schemas.microsoft.com/office/drawing/2014/main" id="{FB476DF1-77E8-466F-9DD8-5B92E143E21D}"/>
                </a:ext>
              </a:extLst>
            </p:cNvPr>
            <p:cNvSpPr>
              <a:spLocks/>
            </p:cNvSpPr>
            <p:nvPr/>
          </p:nvSpPr>
          <p:spPr bwMode="auto">
            <a:xfrm>
              <a:off x="8401096" y="3163782"/>
              <a:ext cx="1183854" cy="1128049"/>
            </a:xfrm>
            <a:custGeom>
              <a:avLst/>
              <a:gdLst>
                <a:gd name="T0" fmla="*/ 142 w 1188"/>
                <a:gd name="T1" fmla="*/ 599 h 1132"/>
                <a:gd name="T2" fmla="*/ 169 w 1188"/>
                <a:gd name="T3" fmla="*/ 564 h 1132"/>
                <a:gd name="T4" fmla="*/ 181 w 1188"/>
                <a:gd name="T5" fmla="*/ 501 h 1132"/>
                <a:gd name="T6" fmla="*/ 157 w 1188"/>
                <a:gd name="T7" fmla="*/ 454 h 1132"/>
                <a:gd name="T8" fmla="*/ 178 w 1188"/>
                <a:gd name="T9" fmla="*/ 421 h 1132"/>
                <a:gd name="T10" fmla="*/ 131 w 1188"/>
                <a:gd name="T11" fmla="*/ 394 h 1132"/>
                <a:gd name="T12" fmla="*/ 10 w 1188"/>
                <a:gd name="T13" fmla="*/ 384 h 1132"/>
                <a:gd name="T14" fmla="*/ 3 w 1188"/>
                <a:gd name="T15" fmla="*/ 293 h 1132"/>
                <a:gd name="T16" fmla="*/ 15 w 1188"/>
                <a:gd name="T17" fmla="*/ 241 h 1132"/>
                <a:gd name="T18" fmla="*/ 13 w 1188"/>
                <a:gd name="T19" fmla="*/ 164 h 1132"/>
                <a:gd name="T20" fmla="*/ 1 w 1188"/>
                <a:gd name="T21" fmla="*/ 150 h 1132"/>
                <a:gd name="T22" fmla="*/ 345 w 1188"/>
                <a:gd name="T23" fmla="*/ 80 h 1132"/>
                <a:gd name="T24" fmla="*/ 354 w 1188"/>
                <a:gd name="T25" fmla="*/ 12 h 1132"/>
                <a:gd name="T26" fmla="*/ 388 w 1188"/>
                <a:gd name="T27" fmla="*/ 34 h 1132"/>
                <a:gd name="T28" fmla="*/ 412 w 1188"/>
                <a:gd name="T29" fmla="*/ 113 h 1132"/>
                <a:gd name="T30" fmla="*/ 472 w 1188"/>
                <a:gd name="T31" fmla="*/ 181 h 1132"/>
                <a:gd name="T32" fmla="*/ 505 w 1188"/>
                <a:gd name="T33" fmla="*/ 215 h 1132"/>
                <a:gd name="T34" fmla="*/ 766 w 1188"/>
                <a:gd name="T35" fmla="*/ 239 h 1132"/>
                <a:gd name="T36" fmla="*/ 1179 w 1188"/>
                <a:gd name="T37" fmla="*/ 281 h 1132"/>
                <a:gd name="T38" fmla="*/ 1150 w 1188"/>
                <a:gd name="T39" fmla="*/ 353 h 1132"/>
                <a:gd name="T40" fmla="*/ 1134 w 1188"/>
                <a:gd name="T41" fmla="*/ 438 h 1132"/>
                <a:gd name="T42" fmla="*/ 1145 w 1188"/>
                <a:gd name="T43" fmla="*/ 478 h 1132"/>
                <a:gd name="T44" fmla="*/ 1148 w 1188"/>
                <a:gd name="T45" fmla="*/ 534 h 1132"/>
                <a:gd name="T46" fmla="*/ 1160 w 1188"/>
                <a:gd name="T47" fmla="*/ 578 h 1132"/>
                <a:gd name="T48" fmla="*/ 1152 w 1188"/>
                <a:gd name="T49" fmla="*/ 602 h 1132"/>
                <a:gd name="T50" fmla="*/ 1121 w 1188"/>
                <a:gd name="T51" fmla="*/ 670 h 1132"/>
                <a:gd name="T52" fmla="*/ 1107 w 1188"/>
                <a:gd name="T53" fmla="*/ 743 h 1132"/>
                <a:gd name="T54" fmla="*/ 1080 w 1188"/>
                <a:gd name="T55" fmla="*/ 810 h 1132"/>
                <a:gd name="T56" fmla="*/ 1040 w 1188"/>
                <a:gd name="T57" fmla="*/ 827 h 1132"/>
                <a:gd name="T58" fmla="*/ 996 w 1188"/>
                <a:gd name="T59" fmla="*/ 900 h 1132"/>
                <a:gd name="T60" fmla="*/ 956 w 1188"/>
                <a:gd name="T61" fmla="*/ 924 h 1132"/>
                <a:gd name="T62" fmla="*/ 936 w 1188"/>
                <a:gd name="T63" fmla="*/ 972 h 1132"/>
                <a:gd name="T64" fmla="*/ 895 w 1188"/>
                <a:gd name="T65" fmla="*/ 1026 h 1132"/>
                <a:gd name="T66" fmla="*/ 886 w 1188"/>
                <a:gd name="T67" fmla="*/ 1095 h 1132"/>
                <a:gd name="T68" fmla="*/ 893 w 1188"/>
                <a:gd name="T69" fmla="*/ 1132 h 1132"/>
                <a:gd name="T70" fmla="*/ 796 w 1188"/>
                <a:gd name="T71" fmla="*/ 1122 h 1132"/>
                <a:gd name="T72" fmla="*/ 820 w 1188"/>
                <a:gd name="T73" fmla="*/ 1093 h 1132"/>
                <a:gd name="T74" fmla="*/ 782 w 1188"/>
                <a:gd name="T75" fmla="*/ 1090 h 1132"/>
                <a:gd name="T76" fmla="*/ 739 w 1188"/>
                <a:gd name="T77" fmla="*/ 1078 h 1132"/>
                <a:gd name="T78" fmla="*/ 672 w 1188"/>
                <a:gd name="T79" fmla="*/ 1096 h 1132"/>
                <a:gd name="T80" fmla="*/ 606 w 1188"/>
                <a:gd name="T81" fmla="*/ 1059 h 1132"/>
                <a:gd name="T82" fmla="*/ 573 w 1188"/>
                <a:gd name="T83" fmla="*/ 1042 h 1132"/>
                <a:gd name="T84" fmla="*/ 540 w 1188"/>
                <a:gd name="T85" fmla="*/ 1057 h 1132"/>
                <a:gd name="T86" fmla="*/ 498 w 1188"/>
                <a:gd name="T87" fmla="*/ 1073 h 1132"/>
                <a:gd name="T88" fmla="*/ 433 w 1188"/>
                <a:gd name="T89" fmla="*/ 1119 h 1132"/>
                <a:gd name="T90" fmla="*/ 400 w 1188"/>
                <a:gd name="T91" fmla="*/ 1091 h 1132"/>
                <a:gd name="T92" fmla="*/ 376 w 1188"/>
                <a:gd name="T93" fmla="*/ 1076 h 1132"/>
                <a:gd name="T94" fmla="*/ 342 w 1188"/>
                <a:gd name="T95" fmla="*/ 969 h 1132"/>
                <a:gd name="T96" fmla="*/ 332 w 1188"/>
                <a:gd name="T97" fmla="*/ 950 h 1132"/>
                <a:gd name="T98" fmla="*/ 109 w 1188"/>
                <a:gd name="T99" fmla="*/ 817 h 1132"/>
                <a:gd name="T100" fmla="*/ 118 w 1188"/>
                <a:gd name="T101" fmla="*/ 718 h 1132"/>
                <a:gd name="T102" fmla="*/ 99 w 1188"/>
                <a:gd name="T103" fmla="*/ 672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8" h="1132">
                  <a:moveTo>
                    <a:pt x="90" y="667"/>
                  </a:moveTo>
                  <a:lnTo>
                    <a:pt x="128" y="639"/>
                  </a:lnTo>
                  <a:lnTo>
                    <a:pt x="142" y="599"/>
                  </a:lnTo>
                  <a:lnTo>
                    <a:pt x="147" y="592"/>
                  </a:lnTo>
                  <a:lnTo>
                    <a:pt x="162" y="585"/>
                  </a:lnTo>
                  <a:lnTo>
                    <a:pt x="169" y="564"/>
                  </a:lnTo>
                  <a:lnTo>
                    <a:pt x="179" y="551"/>
                  </a:lnTo>
                  <a:lnTo>
                    <a:pt x="184" y="525"/>
                  </a:lnTo>
                  <a:lnTo>
                    <a:pt x="181" y="501"/>
                  </a:lnTo>
                  <a:lnTo>
                    <a:pt x="171" y="479"/>
                  </a:lnTo>
                  <a:lnTo>
                    <a:pt x="160" y="476"/>
                  </a:lnTo>
                  <a:lnTo>
                    <a:pt x="157" y="454"/>
                  </a:lnTo>
                  <a:lnTo>
                    <a:pt x="159" y="445"/>
                  </a:lnTo>
                  <a:lnTo>
                    <a:pt x="167" y="438"/>
                  </a:lnTo>
                  <a:lnTo>
                    <a:pt x="178" y="421"/>
                  </a:lnTo>
                  <a:lnTo>
                    <a:pt x="169" y="397"/>
                  </a:lnTo>
                  <a:lnTo>
                    <a:pt x="154" y="394"/>
                  </a:lnTo>
                  <a:lnTo>
                    <a:pt x="131" y="394"/>
                  </a:lnTo>
                  <a:lnTo>
                    <a:pt x="123" y="387"/>
                  </a:lnTo>
                  <a:lnTo>
                    <a:pt x="125" y="384"/>
                  </a:lnTo>
                  <a:lnTo>
                    <a:pt x="10" y="384"/>
                  </a:lnTo>
                  <a:lnTo>
                    <a:pt x="15" y="324"/>
                  </a:lnTo>
                  <a:lnTo>
                    <a:pt x="5" y="305"/>
                  </a:lnTo>
                  <a:lnTo>
                    <a:pt x="3" y="293"/>
                  </a:lnTo>
                  <a:lnTo>
                    <a:pt x="10" y="264"/>
                  </a:lnTo>
                  <a:lnTo>
                    <a:pt x="8" y="253"/>
                  </a:lnTo>
                  <a:lnTo>
                    <a:pt x="15" y="241"/>
                  </a:lnTo>
                  <a:lnTo>
                    <a:pt x="8" y="217"/>
                  </a:lnTo>
                  <a:lnTo>
                    <a:pt x="0" y="206"/>
                  </a:lnTo>
                  <a:lnTo>
                    <a:pt x="13" y="164"/>
                  </a:lnTo>
                  <a:lnTo>
                    <a:pt x="10" y="155"/>
                  </a:lnTo>
                  <a:lnTo>
                    <a:pt x="1" y="150"/>
                  </a:lnTo>
                  <a:lnTo>
                    <a:pt x="1" y="150"/>
                  </a:lnTo>
                  <a:lnTo>
                    <a:pt x="320" y="147"/>
                  </a:lnTo>
                  <a:lnTo>
                    <a:pt x="328" y="143"/>
                  </a:lnTo>
                  <a:lnTo>
                    <a:pt x="345" y="80"/>
                  </a:lnTo>
                  <a:lnTo>
                    <a:pt x="337" y="51"/>
                  </a:lnTo>
                  <a:lnTo>
                    <a:pt x="354" y="31"/>
                  </a:lnTo>
                  <a:lnTo>
                    <a:pt x="354" y="12"/>
                  </a:lnTo>
                  <a:lnTo>
                    <a:pt x="362" y="0"/>
                  </a:lnTo>
                  <a:lnTo>
                    <a:pt x="362" y="0"/>
                  </a:lnTo>
                  <a:lnTo>
                    <a:pt x="388" y="34"/>
                  </a:lnTo>
                  <a:lnTo>
                    <a:pt x="398" y="74"/>
                  </a:lnTo>
                  <a:lnTo>
                    <a:pt x="414" y="96"/>
                  </a:lnTo>
                  <a:lnTo>
                    <a:pt x="412" y="113"/>
                  </a:lnTo>
                  <a:lnTo>
                    <a:pt x="419" y="143"/>
                  </a:lnTo>
                  <a:lnTo>
                    <a:pt x="450" y="169"/>
                  </a:lnTo>
                  <a:lnTo>
                    <a:pt x="472" y="181"/>
                  </a:lnTo>
                  <a:lnTo>
                    <a:pt x="475" y="198"/>
                  </a:lnTo>
                  <a:lnTo>
                    <a:pt x="498" y="201"/>
                  </a:lnTo>
                  <a:lnTo>
                    <a:pt x="505" y="215"/>
                  </a:lnTo>
                  <a:lnTo>
                    <a:pt x="515" y="213"/>
                  </a:lnTo>
                  <a:lnTo>
                    <a:pt x="539" y="224"/>
                  </a:lnTo>
                  <a:lnTo>
                    <a:pt x="766" y="239"/>
                  </a:lnTo>
                  <a:lnTo>
                    <a:pt x="1188" y="263"/>
                  </a:lnTo>
                  <a:lnTo>
                    <a:pt x="1188" y="263"/>
                  </a:lnTo>
                  <a:lnTo>
                    <a:pt x="1179" y="281"/>
                  </a:lnTo>
                  <a:lnTo>
                    <a:pt x="1172" y="290"/>
                  </a:lnTo>
                  <a:lnTo>
                    <a:pt x="1169" y="310"/>
                  </a:lnTo>
                  <a:lnTo>
                    <a:pt x="1150" y="353"/>
                  </a:lnTo>
                  <a:lnTo>
                    <a:pt x="1146" y="392"/>
                  </a:lnTo>
                  <a:lnTo>
                    <a:pt x="1134" y="433"/>
                  </a:lnTo>
                  <a:lnTo>
                    <a:pt x="1134" y="438"/>
                  </a:lnTo>
                  <a:lnTo>
                    <a:pt x="1143" y="447"/>
                  </a:lnTo>
                  <a:lnTo>
                    <a:pt x="1136" y="462"/>
                  </a:lnTo>
                  <a:lnTo>
                    <a:pt x="1145" y="478"/>
                  </a:lnTo>
                  <a:lnTo>
                    <a:pt x="1141" y="510"/>
                  </a:lnTo>
                  <a:lnTo>
                    <a:pt x="1145" y="513"/>
                  </a:lnTo>
                  <a:lnTo>
                    <a:pt x="1148" y="534"/>
                  </a:lnTo>
                  <a:lnTo>
                    <a:pt x="1143" y="553"/>
                  </a:lnTo>
                  <a:lnTo>
                    <a:pt x="1150" y="575"/>
                  </a:lnTo>
                  <a:lnTo>
                    <a:pt x="1160" y="578"/>
                  </a:lnTo>
                  <a:lnTo>
                    <a:pt x="1160" y="578"/>
                  </a:lnTo>
                  <a:lnTo>
                    <a:pt x="1160" y="590"/>
                  </a:lnTo>
                  <a:lnTo>
                    <a:pt x="1152" y="602"/>
                  </a:lnTo>
                  <a:lnTo>
                    <a:pt x="1150" y="626"/>
                  </a:lnTo>
                  <a:lnTo>
                    <a:pt x="1129" y="665"/>
                  </a:lnTo>
                  <a:lnTo>
                    <a:pt x="1121" y="670"/>
                  </a:lnTo>
                  <a:lnTo>
                    <a:pt x="1123" y="704"/>
                  </a:lnTo>
                  <a:lnTo>
                    <a:pt x="1111" y="725"/>
                  </a:lnTo>
                  <a:lnTo>
                    <a:pt x="1107" y="743"/>
                  </a:lnTo>
                  <a:lnTo>
                    <a:pt x="1111" y="757"/>
                  </a:lnTo>
                  <a:lnTo>
                    <a:pt x="1097" y="795"/>
                  </a:lnTo>
                  <a:lnTo>
                    <a:pt x="1080" y="810"/>
                  </a:lnTo>
                  <a:lnTo>
                    <a:pt x="1071" y="805"/>
                  </a:lnTo>
                  <a:lnTo>
                    <a:pt x="1064" y="807"/>
                  </a:lnTo>
                  <a:lnTo>
                    <a:pt x="1040" y="827"/>
                  </a:lnTo>
                  <a:lnTo>
                    <a:pt x="1033" y="858"/>
                  </a:lnTo>
                  <a:lnTo>
                    <a:pt x="1016" y="894"/>
                  </a:lnTo>
                  <a:lnTo>
                    <a:pt x="996" y="900"/>
                  </a:lnTo>
                  <a:lnTo>
                    <a:pt x="977" y="900"/>
                  </a:lnTo>
                  <a:lnTo>
                    <a:pt x="968" y="919"/>
                  </a:lnTo>
                  <a:lnTo>
                    <a:pt x="956" y="924"/>
                  </a:lnTo>
                  <a:lnTo>
                    <a:pt x="956" y="934"/>
                  </a:lnTo>
                  <a:lnTo>
                    <a:pt x="943" y="951"/>
                  </a:lnTo>
                  <a:lnTo>
                    <a:pt x="936" y="972"/>
                  </a:lnTo>
                  <a:lnTo>
                    <a:pt x="927" y="986"/>
                  </a:lnTo>
                  <a:lnTo>
                    <a:pt x="897" y="1008"/>
                  </a:lnTo>
                  <a:lnTo>
                    <a:pt x="895" y="1026"/>
                  </a:lnTo>
                  <a:lnTo>
                    <a:pt x="878" y="1052"/>
                  </a:lnTo>
                  <a:lnTo>
                    <a:pt x="874" y="1074"/>
                  </a:lnTo>
                  <a:lnTo>
                    <a:pt x="886" y="1095"/>
                  </a:lnTo>
                  <a:lnTo>
                    <a:pt x="886" y="1117"/>
                  </a:lnTo>
                  <a:lnTo>
                    <a:pt x="893" y="1132"/>
                  </a:lnTo>
                  <a:lnTo>
                    <a:pt x="893" y="1132"/>
                  </a:lnTo>
                  <a:lnTo>
                    <a:pt x="816" y="1132"/>
                  </a:lnTo>
                  <a:lnTo>
                    <a:pt x="804" y="1124"/>
                  </a:lnTo>
                  <a:lnTo>
                    <a:pt x="796" y="1122"/>
                  </a:lnTo>
                  <a:lnTo>
                    <a:pt x="797" y="1117"/>
                  </a:lnTo>
                  <a:lnTo>
                    <a:pt x="808" y="1098"/>
                  </a:lnTo>
                  <a:lnTo>
                    <a:pt x="820" y="1093"/>
                  </a:lnTo>
                  <a:lnTo>
                    <a:pt x="828" y="1049"/>
                  </a:lnTo>
                  <a:lnTo>
                    <a:pt x="820" y="1050"/>
                  </a:lnTo>
                  <a:lnTo>
                    <a:pt x="782" y="1090"/>
                  </a:lnTo>
                  <a:lnTo>
                    <a:pt x="754" y="1095"/>
                  </a:lnTo>
                  <a:lnTo>
                    <a:pt x="749" y="1084"/>
                  </a:lnTo>
                  <a:lnTo>
                    <a:pt x="739" y="1078"/>
                  </a:lnTo>
                  <a:lnTo>
                    <a:pt x="724" y="1076"/>
                  </a:lnTo>
                  <a:lnTo>
                    <a:pt x="701" y="1091"/>
                  </a:lnTo>
                  <a:lnTo>
                    <a:pt x="672" y="1096"/>
                  </a:lnTo>
                  <a:lnTo>
                    <a:pt x="635" y="1078"/>
                  </a:lnTo>
                  <a:lnTo>
                    <a:pt x="628" y="1064"/>
                  </a:lnTo>
                  <a:lnTo>
                    <a:pt x="606" y="1059"/>
                  </a:lnTo>
                  <a:lnTo>
                    <a:pt x="587" y="1050"/>
                  </a:lnTo>
                  <a:lnTo>
                    <a:pt x="582" y="1044"/>
                  </a:lnTo>
                  <a:lnTo>
                    <a:pt x="573" y="1042"/>
                  </a:lnTo>
                  <a:lnTo>
                    <a:pt x="561" y="1045"/>
                  </a:lnTo>
                  <a:lnTo>
                    <a:pt x="551" y="1054"/>
                  </a:lnTo>
                  <a:lnTo>
                    <a:pt x="540" y="1057"/>
                  </a:lnTo>
                  <a:lnTo>
                    <a:pt x="508" y="1055"/>
                  </a:lnTo>
                  <a:lnTo>
                    <a:pt x="498" y="1066"/>
                  </a:lnTo>
                  <a:lnTo>
                    <a:pt x="498" y="1073"/>
                  </a:lnTo>
                  <a:lnTo>
                    <a:pt x="484" y="1093"/>
                  </a:lnTo>
                  <a:lnTo>
                    <a:pt x="470" y="1107"/>
                  </a:lnTo>
                  <a:lnTo>
                    <a:pt x="433" y="1119"/>
                  </a:lnTo>
                  <a:lnTo>
                    <a:pt x="407" y="1100"/>
                  </a:lnTo>
                  <a:lnTo>
                    <a:pt x="407" y="1100"/>
                  </a:lnTo>
                  <a:lnTo>
                    <a:pt x="400" y="1091"/>
                  </a:lnTo>
                  <a:lnTo>
                    <a:pt x="404" y="1086"/>
                  </a:lnTo>
                  <a:lnTo>
                    <a:pt x="388" y="1071"/>
                  </a:lnTo>
                  <a:lnTo>
                    <a:pt x="376" y="1076"/>
                  </a:lnTo>
                  <a:lnTo>
                    <a:pt x="337" y="1050"/>
                  </a:lnTo>
                  <a:lnTo>
                    <a:pt x="328" y="987"/>
                  </a:lnTo>
                  <a:lnTo>
                    <a:pt x="342" y="969"/>
                  </a:lnTo>
                  <a:lnTo>
                    <a:pt x="344" y="945"/>
                  </a:lnTo>
                  <a:lnTo>
                    <a:pt x="337" y="945"/>
                  </a:lnTo>
                  <a:lnTo>
                    <a:pt x="332" y="950"/>
                  </a:lnTo>
                  <a:lnTo>
                    <a:pt x="152" y="943"/>
                  </a:lnTo>
                  <a:lnTo>
                    <a:pt x="145" y="858"/>
                  </a:lnTo>
                  <a:lnTo>
                    <a:pt x="109" y="817"/>
                  </a:lnTo>
                  <a:lnTo>
                    <a:pt x="142" y="817"/>
                  </a:lnTo>
                  <a:lnTo>
                    <a:pt x="140" y="767"/>
                  </a:lnTo>
                  <a:lnTo>
                    <a:pt x="118" y="718"/>
                  </a:lnTo>
                  <a:lnTo>
                    <a:pt x="128" y="699"/>
                  </a:lnTo>
                  <a:lnTo>
                    <a:pt x="119" y="679"/>
                  </a:lnTo>
                  <a:lnTo>
                    <a:pt x="99" y="672"/>
                  </a:lnTo>
                  <a:lnTo>
                    <a:pt x="90" y="66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4" name="Freeform 25">
              <a:extLst>
                <a:ext uri="{FF2B5EF4-FFF2-40B4-BE49-F238E27FC236}">
                  <a16:creationId xmlns:a16="http://schemas.microsoft.com/office/drawing/2014/main" id="{AE4B40B7-8D88-4DAE-90A6-289B71889C0B}"/>
                </a:ext>
              </a:extLst>
            </p:cNvPr>
            <p:cNvSpPr>
              <a:spLocks noEditPoints="1"/>
            </p:cNvSpPr>
            <p:nvPr/>
          </p:nvSpPr>
          <p:spPr bwMode="auto">
            <a:xfrm>
              <a:off x="8675136" y="2146345"/>
              <a:ext cx="1339310" cy="1279519"/>
            </a:xfrm>
            <a:custGeom>
              <a:avLst/>
              <a:gdLst>
                <a:gd name="T0" fmla="*/ 197 w 1344"/>
                <a:gd name="T1" fmla="*/ 1202 h 1284"/>
                <a:gd name="T2" fmla="*/ 87 w 1344"/>
                <a:gd name="T3" fmla="*/ 1021 h 1284"/>
                <a:gd name="T4" fmla="*/ 245 w 1344"/>
                <a:gd name="T5" fmla="*/ 493 h 1284"/>
                <a:gd name="T6" fmla="*/ 62 w 1344"/>
                <a:gd name="T7" fmla="*/ 370 h 1284"/>
                <a:gd name="T8" fmla="*/ 12 w 1344"/>
                <a:gd name="T9" fmla="*/ 239 h 1284"/>
                <a:gd name="T10" fmla="*/ 50 w 1344"/>
                <a:gd name="T11" fmla="*/ 113 h 1284"/>
                <a:gd name="T12" fmla="*/ 151 w 1344"/>
                <a:gd name="T13" fmla="*/ 85 h 1284"/>
                <a:gd name="T14" fmla="*/ 245 w 1344"/>
                <a:gd name="T15" fmla="*/ 63 h 1284"/>
                <a:gd name="T16" fmla="*/ 315 w 1344"/>
                <a:gd name="T17" fmla="*/ 2 h 1284"/>
                <a:gd name="T18" fmla="*/ 442 w 1344"/>
                <a:gd name="T19" fmla="*/ 38 h 1284"/>
                <a:gd name="T20" fmla="*/ 531 w 1344"/>
                <a:gd name="T21" fmla="*/ 118 h 1284"/>
                <a:gd name="T22" fmla="*/ 594 w 1344"/>
                <a:gd name="T23" fmla="*/ 181 h 1284"/>
                <a:gd name="T24" fmla="*/ 663 w 1344"/>
                <a:gd name="T25" fmla="*/ 319 h 1284"/>
                <a:gd name="T26" fmla="*/ 738 w 1344"/>
                <a:gd name="T27" fmla="*/ 382 h 1284"/>
                <a:gd name="T28" fmla="*/ 654 w 1344"/>
                <a:gd name="T29" fmla="*/ 425 h 1284"/>
                <a:gd name="T30" fmla="*/ 764 w 1344"/>
                <a:gd name="T31" fmla="*/ 407 h 1284"/>
                <a:gd name="T32" fmla="*/ 849 w 1344"/>
                <a:gd name="T33" fmla="*/ 401 h 1284"/>
                <a:gd name="T34" fmla="*/ 803 w 1344"/>
                <a:gd name="T35" fmla="*/ 436 h 1284"/>
                <a:gd name="T36" fmla="*/ 800 w 1344"/>
                <a:gd name="T37" fmla="*/ 445 h 1284"/>
                <a:gd name="T38" fmla="*/ 832 w 1344"/>
                <a:gd name="T39" fmla="*/ 505 h 1284"/>
                <a:gd name="T40" fmla="*/ 866 w 1344"/>
                <a:gd name="T41" fmla="*/ 450 h 1284"/>
                <a:gd name="T42" fmla="*/ 995 w 1344"/>
                <a:gd name="T43" fmla="*/ 443 h 1284"/>
                <a:gd name="T44" fmla="*/ 1014 w 1344"/>
                <a:gd name="T45" fmla="*/ 469 h 1284"/>
                <a:gd name="T46" fmla="*/ 1097 w 1344"/>
                <a:gd name="T47" fmla="*/ 425 h 1284"/>
                <a:gd name="T48" fmla="*/ 1139 w 1344"/>
                <a:gd name="T49" fmla="*/ 336 h 1284"/>
                <a:gd name="T50" fmla="*/ 1209 w 1344"/>
                <a:gd name="T51" fmla="*/ 341 h 1284"/>
                <a:gd name="T52" fmla="*/ 1260 w 1344"/>
                <a:gd name="T53" fmla="*/ 351 h 1284"/>
                <a:gd name="T54" fmla="*/ 1310 w 1344"/>
                <a:gd name="T55" fmla="*/ 370 h 1284"/>
                <a:gd name="T56" fmla="*/ 1329 w 1344"/>
                <a:gd name="T57" fmla="*/ 442 h 1284"/>
                <a:gd name="T58" fmla="*/ 1284 w 1344"/>
                <a:gd name="T59" fmla="*/ 546 h 1284"/>
                <a:gd name="T60" fmla="*/ 1212 w 1344"/>
                <a:gd name="T61" fmla="*/ 702 h 1284"/>
                <a:gd name="T62" fmla="*/ 1085 w 1344"/>
                <a:gd name="T63" fmla="*/ 822 h 1284"/>
                <a:gd name="T64" fmla="*/ 1116 w 1344"/>
                <a:gd name="T65" fmla="*/ 893 h 1284"/>
                <a:gd name="T66" fmla="*/ 1019 w 1344"/>
                <a:gd name="T67" fmla="*/ 980 h 1284"/>
                <a:gd name="T68" fmla="*/ 983 w 1344"/>
                <a:gd name="T69" fmla="*/ 1175 h 1284"/>
                <a:gd name="T70" fmla="*/ 988 w 1344"/>
                <a:gd name="T71" fmla="*/ 430 h 1284"/>
                <a:gd name="T72" fmla="*/ 877 w 1344"/>
                <a:gd name="T73" fmla="*/ 448 h 1284"/>
                <a:gd name="T74" fmla="*/ 877 w 1344"/>
                <a:gd name="T75" fmla="*/ 377 h 1284"/>
                <a:gd name="T76" fmla="*/ 866 w 1344"/>
                <a:gd name="T77" fmla="*/ 329 h 1284"/>
                <a:gd name="T78" fmla="*/ 1020 w 1344"/>
                <a:gd name="T79" fmla="*/ 276 h 1284"/>
                <a:gd name="T80" fmla="*/ 1067 w 1344"/>
                <a:gd name="T81" fmla="*/ 390 h 1284"/>
                <a:gd name="T82" fmla="*/ 764 w 1344"/>
                <a:gd name="T83" fmla="*/ 355 h 1284"/>
                <a:gd name="T84" fmla="*/ 738 w 1344"/>
                <a:gd name="T85" fmla="*/ 414 h 1284"/>
                <a:gd name="T86" fmla="*/ 974 w 1344"/>
                <a:gd name="T87" fmla="*/ 240 h 1284"/>
                <a:gd name="T88" fmla="*/ 996 w 1344"/>
                <a:gd name="T89" fmla="*/ 259 h 1284"/>
                <a:gd name="T90" fmla="*/ 829 w 1344"/>
                <a:gd name="T91" fmla="*/ 286 h 1284"/>
                <a:gd name="T92" fmla="*/ 904 w 1344"/>
                <a:gd name="T93" fmla="*/ 210 h 1284"/>
                <a:gd name="T94" fmla="*/ 851 w 1344"/>
                <a:gd name="T95" fmla="*/ 322 h 1284"/>
                <a:gd name="T96" fmla="*/ 897 w 1344"/>
                <a:gd name="T97" fmla="*/ 200 h 1284"/>
                <a:gd name="T98" fmla="*/ 791 w 1344"/>
                <a:gd name="T99" fmla="*/ 312 h 1284"/>
                <a:gd name="T100" fmla="*/ 848 w 1344"/>
                <a:gd name="T101" fmla="*/ 469 h 1284"/>
                <a:gd name="T102" fmla="*/ 848 w 1344"/>
                <a:gd name="T103" fmla="*/ 469 h 1284"/>
                <a:gd name="T104" fmla="*/ 707 w 1344"/>
                <a:gd name="T105" fmla="*/ 433 h 1284"/>
                <a:gd name="T106" fmla="*/ 834 w 1344"/>
                <a:gd name="T107" fmla="*/ 322 h 1284"/>
                <a:gd name="T108" fmla="*/ 818 w 1344"/>
                <a:gd name="T109" fmla="*/ 304 h 1284"/>
                <a:gd name="T110" fmla="*/ 830 w 1344"/>
                <a:gd name="T111" fmla="*/ 36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4" h="1284">
                  <a:moveTo>
                    <a:pt x="913" y="1284"/>
                  </a:moveTo>
                  <a:lnTo>
                    <a:pt x="491" y="1260"/>
                  </a:lnTo>
                  <a:lnTo>
                    <a:pt x="264" y="1245"/>
                  </a:lnTo>
                  <a:lnTo>
                    <a:pt x="240" y="1234"/>
                  </a:lnTo>
                  <a:lnTo>
                    <a:pt x="230" y="1236"/>
                  </a:lnTo>
                  <a:lnTo>
                    <a:pt x="223" y="1222"/>
                  </a:lnTo>
                  <a:lnTo>
                    <a:pt x="200" y="1219"/>
                  </a:lnTo>
                  <a:lnTo>
                    <a:pt x="197" y="1202"/>
                  </a:lnTo>
                  <a:lnTo>
                    <a:pt x="175" y="1190"/>
                  </a:lnTo>
                  <a:lnTo>
                    <a:pt x="144" y="1164"/>
                  </a:lnTo>
                  <a:lnTo>
                    <a:pt x="137" y="1134"/>
                  </a:lnTo>
                  <a:lnTo>
                    <a:pt x="139" y="1117"/>
                  </a:lnTo>
                  <a:lnTo>
                    <a:pt x="123" y="1095"/>
                  </a:lnTo>
                  <a:lnTo>
                    <a:pt x="113" y="1055"/>
                  </a:lnTo>
                  <a:lnTo>
                    <a:pt x="87" y="1021"/>
                  </a:lnTo>
                  <a:lnTo>
                    <a:pt x="87" y="1021"/>
                  </a:lnTo>
                  <a:lnTo>
                    <a:pt x="79" y="996"/>
                  </a:lnTo>
                  <a:lnTo>
                    <a:pt x="58" y="979"/>
                  </a:lnTo>
                  <a:lnTo>
                    <a:pt x="53" y="955"/>
                  </a:lnTo>
                  <a:lnTo>
                    <a:pt x="72" y="933"/>
                  </a:lnTo>
                  <a:lnTo>
                    <a:pt x="272" y="505"/>
                  </a:lnTo>
                  <a:lnTo>
                    <a:pt x="260" y="494"/>
                  </a:lnTo>
                  <a:lnTo>
                    <a:pt x="260" y="486"/>
                  </a:lnTo>
                  <a:lnTo>
                    <a:pt x="245" y="493"/>
                  </a:lnTo>
                  <a:lnTo>
                    <a:pt x="231" y="488"/>
                  </a:lnTo>
                  <a:lnTo>
                    <a:pt x="224" y="472"/>
                  </a:lnTo>
                  <a:lnTo>
                    <a:pt x="207" y="462"/>
                  </a:lnTo>
                  <a:lnTo>
                    <a:pt x="197" y="450"/>
                  </a:lnTo>
                  <a:lnTo>
                    <a:pt x="137" y="426"/>
                  </a:lnTo>
                  <a:lnTo>
                    <a:pt x="123" y="413"/>
                  </a:lnTo>
                  <a:lnTo>
                    <a:pt x="93" y="396"/>
                  </a:lnTo>
                  <a:lnTo>
                    <a:pt x="62" y="370"/>
                  </a:lnTo>
                  <a:lnTo>
                    <a:pt x="55" y="350"/>
                  </a:lnTo>
                  <a:lnTo>
                    <a:pt x="43" y="341"/>
                  </a:lnTo>
                  <a:lnTo>
                    <a:pt x="36" y="341"/>
                  </a:lnTo>
                  <a:lnTo>
                    <a:pt x="24" y="327"/>
                  </a:lnTo>
                  <a:lnTo>
                    <a:pt x="26" y="309"/>
                  </a:lnTo>
                  <a:lnTo>
                    <a:pt x="12" y="297"/>
                  </a:lnTo>
                  <a:lnTo>
                    <a:pt x="12" y="239"/>
                  </a:lnTo>
                  <a:lnTo>
                    <a:pt x="12" y="239"/>
                  </a:lnTo>
                  <a:lnTo>
                    <a:pt x="0" y="126"/>
                  </a:lnTo>
                  <a:lnTo>
                    <a:pt x="0" y="126"/>
                  </a:lnTo>
                  <a:lnTo>
                    <a:pt x="12" y="138"/>
                  </a:lnTo>
                  <a:lnTo>
                    <a:pt x="17" y="140"/>
                  </a:lnTo>
                  <a:lnTo>
                    <a:pt x="29" y="130"/>
                  </a:lnTo>
                  <a:lnTo>
                    <a:pt x="48" y="131"/>
                  </a:lnTo>
                  <a:lnTo>
                    <a:pt x="53" y="125"/>
                  </a:lnTo>
                  <a:lnTo>
                    <a:pt x="50" y="113"/>
                  </a:lnTo>
                  <a:lnTo>
                    <a:pt x="62" y="111"/>
                  </a:lnTo>
                  <a:lnTo>
                    <a:pt x="72" y="99"/>
                  </a:lnTo>
                  <a:lnTo>
                    <a:pt x="89" y="106"/>
                  </a:lnTo>
                  <a:lnTo>
                    <a:pt x="101" y="106"/>
                  </a:lnTo>
                  <a:lnTo>
                    <a:pt x="105" y="96"/>
                  </a:lnTo>
                  <a:lnTo>
                    <a:pt x="127" y="85"/>
                  </a:lnTo>
                  <a:lnTo>
                    <a:pt x="141" y="89"/>
                  </a:lnTo>
                  <a:lnTo>
                    <a:pt x="151" y="85"/>
                  </a:lnTo>
                  <a:lnTo>
                    <a:pt x="163" y="67"/>
                  </a:lnTo>
                  <a:lnTo>
                    <a:pt x="171" y="60"/>
                  </a:lnTo>
                  <a:lnTo>
                    <a:pt x="182" y="61"/>
                  </a:lnTo>
                  <a:lnTo>
                    <a:pt x="195" y="55"/>
                  </a:lnTo>
                  <a:lnTo>
                    <a:pt x="206" y="65"/>
                  </a:lnTo>
                  <a:lnTo>
                    <a:pt x="219" y="67"/>
                  </a:lnTo>
                  <a:lnTo>
                    <a:pt x="231" y="68"/>
                  </a:lnTo>
                  <a:lnTo>
                    <a:pt x="245" y="63"/>
                  </a:lnTo>
                  <a:lnTo>
                    <a:pt x="262" y="61"/>
                  </a:lnTo>
                  <a:lnTo>
                    <a:pt x="315" y="72"/>
                  </a:lnTo>
                  <a:lnTo>
                    <a:pt x="320" y="67"/>
                  </a:lnTo>
                  <a:lnTo>
                    <a:pt x="320" y="51"/>
                  </a:lnTo>
                  <a:lnTo>
                    <a:pt x="307" y="34"/>
                  </a:lnTo>
                  <a:lnTo>
                    <a:pt x="298" y="31"/>
                  </a:lnTo>
                  <a:lnTo>
                    <a:pt x="301" y="19"/>
                  </a:lnTo>
                  <a:lnTo>
                    <a:pt x="315" y="2"/>
                  </a:lnTo>
                  <a:lnTo>
                    <a:pt x="341" y="15"/>
                  </a:lnTo>
                  <a:lnTo>
                    <a:pt x="418" y="0"/>
                  </a:lnTo>
                  <a:lnTo>
                    <a:pt x="428" y="10"/>
                  </a:lnTo>
                  <a:lnTo>
                    <a:pt x="438" y="9"/>
                  </a:lnTo>
                  <a:lnTo>
                    <a:pt x="438" y="9"/>
                  </a:lnTo>
                  <a:lnTo>
                    <a:pt x="444" y="12"/>
                  </a:lnTo>
                  <a:lnTo>
                    <a:pt x="445" y="27"/>
                  </a:lnTo>
                  <a:lnTo>
                    <a:pt x="442" y="38"/>
                  </a:lnTo>
                  <a:lnTo>
                    <a:pt x="440" y="67"/>
                  </a:lnTo>
                  <a:lnTo>
                    <a:pt x="444" y="80"/>
                  </a:lnTo>
                  <a:lnTo>
                    <a:pt x="457" y="78"/>
                  </a:lnTo>
                  <a:lnTo>
                    <a:pt x="490" y="84"/>
                  </a:lnTo>
                  <a:lnTo>
                    <a:pt x="502" y="90"/>
                  </a:lnTo>
                  <a:lnTo>
                    <a:pt x="510" y="106"/>
                  </a:lnTo>
                  <a:lnTo>
                    <a:pt x="517" y="106"/>
                  </a:lnTo>
                  <a:lnTo>
                    <a:pt x="531" y="118"/>
                  </a:lnTo>
                  <a:lnTo>
                    <a:pt x="545" y="119"/>
                  </a:lnTo>
                  <a:lnTo>
                    <a:pt x="555" y="114"/>
                  </a:lnTo>
                  <a:lnTo>
                    <a:pt x="574" y="133"/>
                  </a:lnTo>
                  <a:lnTo>
                    <a:pt x="577" y="133"/>
                  </a:lnTo>
                  <a:lnTo>
                    <a:pt x="580" y="140"/>
                  </a:lnTo>
                  <a:lnTo>
                    <a:pt x="575" y="147"/>
                  </a:lnTo>
                  <a:lnTo>
                    <a:pt x="580" y="165"/>
                  </a:lnTo>
                  <a:lnTo>
                    <a:pt x="594" y="181"/>
                  </a:lnTo>
                  <a:lnTo>
                    <a:pt x="611" y="188"/>
                  </a:lnTo>
                  <a:lnTo>
                    <a:pt x="611" y="223"/>
                  </a:lnTo>
                  <a:lnTo>
                    <a:pt x="623" y="249"/>
                  </a:lnTo>
                  <a:lnTo>
                    <a:pt x="622" y="259"/>
                  </a:lnTo>
                  <a:lnTo>
                    <a:pt x="632" y="281"/>
                  </a:lnTo>
                  <a:lnTo>
                    <a:pt x="642" y="281"/>
                  </a:lnTo>
                  <a:lnTo>
                    <a:pt x="663" y="304"/>
                  </a:lnTo>
                  <a:lnTo>
                    <a:pt x="663" y="319"/>
                  </a:lnTo>
                  <a:lnTo>
                    <a:pt x="664" y="326"/>
                  </a:lnTo>
                  <a:lnTo>
                    <a:pt x="673" y="329"/>
                  </a:lnTo>
                  <a:lnTo>
                    <a:pt x="675" y="353"/>
                  </a:lnTo>
                  <a:lnTo>
                    <a:pt x="687" y="363"/>
                  </a:lnTo>
                  <a:lnTo>
                    <a:pt x="690" y="372"/>
                  </a:lnTo>
                  <a:lnTo>
                    <a:pt x="700" y="379"/>
                  </a:lnTo>
                  <a:lnTo>
                    <a:pt x="717" y="384"/>
                  </a:lnTo>
                  <a:lnTo>
                    <a:pt x="738" y="382"/>
                  </a:lnTo>
                  <a:lnTo>
                    <a:pt x="738" y="382"/>
                  </a:lnTo>
                  <a:lnTo>
                    <a:pt x="735" y="385"/>
                  </a:lnTo>
                  <a:lnTo>
                    <a:pt x="736" y="401"/>
                  </a:lnTo>
                  <a:lnTo>
                    <a:pt x="728" y="407"/>
                  </a:lnTo>
                  <a:lnTo>
                    <a:pt x="717" y="409"/>
                  </a:lnTo>
                  <a:lnTo>
                    <a:pt x="704" y="401"/>
                  </a:lnTo>
                  <a:lnTo>
                    <a:pt x="680" y="416"/>
                  </a:lnTo>
                  <a:lnTo>
                    <a:pt x="654" y="425"/>
                  </a:lnTo>
                  <a:lnTo>
                    <a:pt x="654" y="428"/>
                  </a:lnTo>
                  <a:lnTo>
                    <a:pt x="697" y="421"/>
                  </a:lnTo>
                  <a:lnTo>
                    <a:pt x="704" y="428"/>
                  </a:lnTo>
                  <a:lnTo>
                    <a:pt x="700" y="436"/>
                  </a:lnTo>
                  <a:lnTo>
                    <a:pt x="707" y="436"/>
                  </a:lnTo>
                  <a:lnTo>
                    <a:pt x="712" y="430"/>
                  </a:lnTo>
                  <a:lnTo>
                    <a:pt x="733" y="426"/>
                  </a:lnTo>
                  <a:lnTo>
                    <a:pt x="764" y="407"/>
                  </a:lnTo>
                  <a:lnTo>
                    <a:pt x="786" y="399"/>
                  </a:lnTo>
                  <a:lnTo>
                    <a:pt x="829" y="370"/>
                  </a:lnTo>
                  <a:lnTo>
                    <a:pt x="834" y="365"/>
                  </a:lnTo>
                  <a:lnTo>
                    <a:pt x="832" y="358"/>
                  </a:lnTo>
                  <a:lnTo>
                    <a:pt x="848" y="356"/>
                  </a:lnTo>
                  <a:lnTo>
                    <a:pt x="851" y="358"/>
                  </a:lnTo>
                  <a:lnTo>
                    <a:pt x="853" y="384"/>
                  </a:lnTo>
                  <a:lnTo>
                    <a:pt x="849" y="401"/>
                  </a:lnTo>
                  <a:lnTo>
                    <a:pt x="851" y="411"/>
                  </a:lnTo>
                  <a:lnTo>
                    <a:pt x="866" y="431"/>
                  </a:lnTo>
                  <a:lnTo>
                    <a:pt x="866" y="445"/>
                  </a:lnTo>
                  <a:lnTo>
                    <a:pt x="851" y="459"/>
                  </a:lnTo>
                  <a:lnTo>
                    <a:pt x="834" y="452"/>
                  </a:lnTo>
                  <a:lnTo>
                    <a:pt x="818" y="450"/>
                  </a:lnTo>
                  <a:lnTo>
                    <a:pt x="805" y="443"/>
                  </a:lnTo>
                  <a:lnTo>
                    <a:pt x="803" y="436"/>
                  </a:lnTo>
                  <a:lnTo>
                    <a:pt x="798" y="433"/>
                  </a:lnTo>
                  <a:lnTo>
                    <a:pt x="782" y="459"/>
                  </a:lnTo>
                  <a:lnTo>
                    <a:pt x="777" y="474"/>
                  </a:lnTo>
                  <a:lnTo>
                    <a:pt x="786" y="498"/>
                  </a:lnTo>
                  <a:lnTo>
                    <a:pt x="791" y="501"/>
                  </a:lnTo>
                  <a:lnTo>
                    <a:pt x="784" y="494"/>
                  </a:lnTo>
                  <a:lnTo>
                    <a:pt x="782" y="472"/>
                  </a:lnTo>
                  <a:lnTo>
                    <a:pt x="800" y="445"/>
                  </a:lnTo>
                  <a:lnTo>
                    <a:pt x="815" y="452"/>
                  </a:lnTo>
                  <a:lnTo>
                    <a:pt x="834" y="472"/>
                  </a:lnTo>
                  <a:lnTo>
                    <a:pt x="832" y="486"/>
                  </a:lnTo>
                  <a:lnTo>
                    <a:pt x="827" y="489"/>
                  </a:lnTo>
                  <a:lnTo>
                    <a:pt x="829" y="505"/>
                  </a:lnTo>
                  <a:lnTo>
                    <a:pt x="832" y="511"/>
                  </a:lnTo>
                  <a:lnTo>
                    <a:pt x="849" y="522"/>
                  </a:lnTo>
                  <a:lnTo>
                    <a:pt x="832" y="505"/>
                  </a:lnTo>
                  <a:lnTo>
                    <a:pt x="834" y="476"/>
                  </a:lnTo>
                  <a:lnTo>
                    <a:pt x="839" y="469"/>
                  </a:lnTo>
                  <a:lnTo>
                    <a:pt x="849" y="472"/>
                  </a:lnTo>
                  <a:lnTo>
                    <a:pt x="854" y="481"/>
                  </a:lnTo>
                  <a:lnTo>
                    <a:pt x="854" y="486"/>
                  </a:lnTo>
                  <a:lnTo>
                    <a:pt x="861" y="493"/>
                  </a:lnTo>
                  <a:lnTo>
                    <a:pt x="851" y="465"/>
                  </a:lnTo>
                  <a:lnTo>
                    <a:pt x="866" y="450"/>
                  </a:lnTo>
                  <a:lnTo>
                    <a:pt x="890" y="454"/>
                  </a:lnTo>
                  <a:lnTo>
                    <a:pt x="892" y="459"/>
                  </a:lnTo>
                  <a:lnTo>
                    <a:pt x="889" y="462"/>
                  </a:lnTo>
                  <a:lnTo>
                    <a:pt x="894" y="464"/>
                  </a:lnTo>
                  <a:lnTo>
                    <a:pt x="937" y="450"/>
                  </a:lnTo>
                  <a:lnTo>
                    <a:pt x="954" y="459"/>
                  </a:lnTo>
                  <a:lnTo>
                    <a:pt x="974" y="455"/>
                  </a:lnTo>
                  <a:lnTo>
                    <a:pt x="995" y="443"/>
                  </a:lnTo>
                  <a:lnTo>
                    <a:pt x="1012" y="440"/>
                  </a:lnTo>
                  <a:lnTo>
                    <a:pt x="996" y="481"/>
                  </a:lnTo>
                  <a:lnTo>
                    <a:pt x="988" y="496"/>
                  </a:lnTo>
                  <a:lnTo>
                    <a:pt x="991" y="511"/>
                  </a:lnTo>
                  <a:lnTo>
                    <a:pt x="990" y="527"/>
                  </a:lnTo>
                  <a:lnTo>
                    <a:pt x="996" y="520"/>
                  </a:lnTo>
                  <a:lnTo>
                    <a:pt x="996" y="510"/>
                  </a:lnTo>
                  <a:lnTo>
                    <a:pt x="1014" y="469"/>
                  </a:lnTo>
                  <a:lnTo>
                    <a:pt x="1020" y="459"/>
                  </a:lnTo>
                  <a:lnTo>
                    <a:pt x="1044" y="452"/>
                  </a:lnTo>
                  <a:lnTo>
                    <a:pt x="1072" y="414"/>
                  </a:lnTo>
                  <a:lnTo>
                    <a:pt x="1077" y="418"/>
                  </a:lnTo>
                  <a:lnTo>
                    <a:pt x="1082" y="414"/>
                  </a:lnTo>
                  <a:lnTo>
                    <a:pt x="1092" y="430"/>
                  </a:lnTo>
                  <a:lnTo>
                    <a:pt x="1101" y="435"/>
                  </a:lnTo>
                  <a:lnTo>
                    <a:pt x="1097" y="425"/>
                  </a:lnTo>
                  <a:lnTo>
                    <a:pt x="1103" y="418"/>
                  </a:lnTo>
                  <a:lnTo>
                    <a:pt x="1096" y="414"/>
                  </a:lnTo>
                  <a:lnTo>
                    <a:pt x="1096" y="397"/>
                  </a:lnTo>
                  <a:lnTo>
                    <a:pt x="1109" y="399"/>
                  </a:lnTo>
                  <a:lnTo>
                    <a:pt x="1116" y="379"/>
                  </a:lnTo>
                  <a:lnTo>
                    <a:pt x="1113" y="365"/>
                  </a:lnTo>
                  <a:lnTo>
                    <a:pt x="1120" y="353"/>
                  </a:lnTo>
                  <a:lnTo>
                    <a:pt x="1139" y="336"/>
                  </a:lnTo>
                  <a:lnTo>
                    <a:pt x="1149" y="343"/>
                  </a:lnTo>
                  <a:lnTo>
                    <a:pt x="1171" y="329"/>
                  </a:lnTo>
                  <a:lnTo>
                    <a:pt x="1174" y="336"/>
                  </a:lnTo>
                  <a:lnTo>
                    <a:pt x="1173" y="339"/>
                  </a:lnTo>
                  <a:lnTo>
                    <a:pt x="1180" y="339"/>
                  </a:lnTo>
                  <a:lnTo>
                    <a:pt x="1192" y="329"/>
                  </a:lnTo>
                  <a:lnTo>
                    <a:pt x="1209" y="346"/>
                  </a:lnTo>
                  <a:lnTo>
                    <a:pt x="1209" y="341"/>
                  </a:lnTo>
                  <a:lnTo>
                    <a:pt x="1202" y="334"/>
                  </a:lnTo>
                  <a:lnTo>
                    <a:pt x="1202" y="324"/>
                  </a:lnTo>
                  <a:lnTo>
                    <a:pt x="1219" y="324"/>
                  </a:lnTo>
                  <a:lnTo>
                    <a:pt x="1243" y="341"/>
                  </a:lnTo>
                  <a:lnTo>
                    <a:pt x="1253" y="336"/>
                  </a:lnTo>
                  <a:lnTo>
                    <a:pt x="1257" y="350"/>
                  </a:lnTo>
                  <a:lnTo>
                    <a:pt x="1253" y="356"/>
                  </a:lnTo>
                  <a:lnTo>
                    <a:pt x="1260" y="351"/>
                  </a:lnTo>
                  <a:lnTo>
                    <a:pt x="1267" y="336"/>
                  </a:lnTo>
                  <a:lnTo>
                    <a:pt x="1272" y="350"/>
                  </a:lnTo>
                  <a:lnTo>
                    <a:pt x="1287" y="348"/>
                  </a:lnTo>
                  <a:lnTo>
                    <a:pt x="1291" y="353"/>
                  </a:lnTo>
                  <a:lnTo>
                    <a:pt x="1294" y="363"/>
                  </a:lnTo>
                  <a:lnTo>
                    <a:pt x="1291" y="370"/>
                  </a:lnTo>
                  <a:lnTo>
                    <a:pt x="1296" y="367"/>
                  </a:lnTo>
                  <a:lnTo>
                    <a:pt x="1310" y="370"/>
                  </a:lnTo>
                  <a:lnTo>
                    <a:pt x="1334" y="361"/>
                  </a:lnTo>
                  <a:lnTo>
                    <a:pt x="1327" y="384"/>
                  </a:lnTo>
                  <a:lnTo>
                    <a:pt x="1341" y="377"/>
                  </a:lnTo>
                  <a:lnTo>
                    <a:pt x="1344" y="387"/>
                  </a:lnTo>
                  <a:lnTo>
                    <a:pt x="1344" y="387"/>
                  </a:lnTo>
                  <a:lnTo>
                    <a:pt x="1337" y="397"/>
                  </a:lnTo>
                  <a:lnTo>
                    <a:pt x="1332" y="436"/>
                  </a:lnTo>
                  <a:lnTo>
                    <a:pt x="1329" y="442"/>
                  </a:lnTo>
                  <a:lnTo>
                    <a:pt x="1322" y="442"/>
                  </a:lnTo>
                  <a:lnTo>
                    <a:pt x="1323" y="450"/>
                  </a:lnTo>
                  <a:lnTo>
                    <a:pt x="1330" y="448"/>
                  </a:lnTo>
                  <a:lnTo>
                    <a:pt x="1332" y="452"/>
                  </a:lnTo>
                  <a:lnTo>
                    <a:pt x="1325" y="483"/>
                  </a:lnTo>
                  <a:lnTo>
                    <a:pt x="1311" y="498"/>
                  </a:lnTo>
                  <a:lnTo>
                    <a:pt x="1310" y="525"/>
                  </a:lnTo>
                  <a:lnTo>
                    <a:pt x="1284" y="546"/>
                  </a:lnTo>
                  <a:lnTo>
                    <a:pt x="1291" y="556"/>
                  </a:lnTo>
                  <a:lnTo>
                    <a:pt x="1286" y="561"/>
                  </a:lnTo>
                  <a:lnTo>
                    <a:pt x="1284" y="581"/>
                  </a:lnTo>
                  <a:lnTo>
                    <a:pt x="1269" y="604"/>
                  </a:lnTo>
                  <a:lnTo>
                    <a:pt x="1257" y="614"/>
                  </a:lnTo>
                  <a:lnTo>
                    <a:pt x="1240" y="665"/>
                  </a:lnTo>
                  <a:lnTo>
                    <a:pt x="1217" y="684"/>
                  </a:lnTo>
                  <a:lnTo>
                    <a:pt x="1212" y="702"/>
                  </a:lnTo>
                  <a:lnTo>
                    <a:pt x="1202" y="711"/>
                  </a:lnTo>
                  <a:lnTo>
                    <a:pt x="1188" y="733"/>
                  </a:lnTo>
                  <a:lnTo>
                    <a:pt x="1181" y="738"/>
                  </a:lnTo>
                  <a:lnTo>
                    <a:pt x="1166" y="737"/>
                  </a:lnTo>
                  <a:lnTo>
                    <a:pt x="1067" y="817"/>
                  </a:lnTo>
                  <a:lnTo>
                    <a:pt x="1070" y="817"/>
                  </a:lnTo>
                  <a:lnTo>
                    <a:pt x="1070" y="817"/>
                  </a:lnTo>
                  <a:lnTo>
                    <a:pt x="1085" y="822"/>
                  </a:lnTo>
                  <a:lnTo>
                    <a:pt x="1106" y="820"/>
                  </a:lnTo>
                  <a:lnTo>
                    <a:pt x="1113" y="832"/>
                  </a:lnTo>
                  <a:lnTo>
                    <a:pt x="1130" y="842"/>
                  </a:lnTo>
                  <a:lnTo>
                    <a:pt x="1128" y="851"/>
                  </a:lnTo>
                  <a:lnTo>
                    <a:pt x="1115" y="856"/>
                  </a:lnTo>
                  <a:lnTo>
                    <a:pt x="1115" y="866"/>
                  </a:lnTo>
                  <a:lnTo>
                    <a:pt x="1121" y="875"/>
                  </a:lnTo>
                  <a:lnTo>
                    <a:pt x="1116" y="893"/>
                  </a:lnTo>
                  <a:lnTo>
                    <a:pt x="1101" y="898"/>
                  </a:lnTo>
                  <a:lnTo>
                    <a:pt x="1101" y="919"/>
                  </a:lnTo>
                  <a:lnTo>
                    <a:pt x="1092" y="921"/>
                  </a:lnTo>
                  <a:lnTo>
                    <a:pt x="1082" y="929"/>
                  </a:lnTo>
                  <a:lnTo>
                    <a:pt x="1077" y="938"/>
                  </a:lnTo>
                  <a:lnTo>
                    <a:pt x="1075" y="951"/>
                  </a:lnTo>
                  <a:lnTo>
                    <a:pt x="1036" y="967"/>
                  </a:lnTo>
                  <a:lnTo>
                    <a:pt x="1019" y="980"/>
                  </a:lnTo>
                  <a:lnTo>
                    <a:pt x="1022" y="1013"/>
                  </a:lnTo>
                  <a:lnTo>
                    <a:pt x="1003" y="1042"/>
                  </a:lnTo>
                  <a:lnTo>
                    <a:pt x="1008" y="1054"/>
                  </a:lnTo>
                  <a:lnTo>
                    <a:pt x="1026" y="1069"/>
                  </a:lnTo>
                  <a:lnTo>
                    <a:pt x="1020" y="1096"/>
                  </a:lnTo>
                  <a:lnTo>
                    <a:pt x="1008" y="1130"/>
                  </a:lnTo>
                  <a:lnTo>
                    <a:pt x="1002" y="1135"/>
                  </a:lnTo>
                  <a:lnTo>
                    <a:pt x="983" y="1175"/>
                  </a:lnTo>
                  <a:lnTo>
                    <a:pt x="962" y="1188"/>
                  </a:lnTo>
                  <a:lnTo>
                    <a:pt x="931" y="1229"/>
                  </a:lnTo>
                  <a:lnTo>
                    <a:pt x="923" y="1258"/>
                  </a:lnTo>
                  <a:lnTo>
                    <a:pt x="913" y="1284"/>
                  </a:lnTo>
                  <a:close/>
                  <a:moveTo>
                    <a:pt x="1053" y="416"/>
                  </a:moveTo>
                  <a:lnTo>
                    <a:pt x="1024" y="430"/>
                  </a:lnTo>
                  <a:lnTo>
                    <a:pt x="1002" y="433"/>
                  </a:lnTo>
                  <a:lnTo>
                    <a:pt x="988" y="430"/>
                  </a:lnTo>
                  <a:lnTo>
                    <a:pt x="983" y="438"/>
                  </a:lnTo>
                  <a:lnTo>
                    <a:pt x="971" y="447"/>
                  </a:lnTo>
                  <a:lnTo>
                    <a:pt x="962" y="442"/>
                  </a:lnTo>
                  <a:lnTo>
                    <a:pt x="955" y="450"/>
                  </a:lnTo>
                  <a:lnTo>
                    <a:pt x="931" y="438"/>
                  </a:lnTo>
                  <a:lnTo>
                    <a:pt x="925" y="443"/>
                  </a:lnTo>
                  <a:lnTo>
                    <a:pt x="897" y="452"/>
                  </a:lnTo>
                  <a:lnTo>
                    <a:pt x="877" y="448"/>
                  </a:lnTo>
                  <a:lnTo>
                    <a:pt x="870" y="443"/>
                  </a:lnTo>
                  <a:lnTo>
                    <a:pt x="868" y="430"/>
                  </a:lnTo>
                  <a:lnTo>
                    <a:pt x="853" y="411"/>
                  </a:lnTo>
                  <a:lnTo>
                    <a:pt x="851" y="401"/>
                  </a:lnTo>
                  <a:lnTo>
                    <a:pt x="854" y="382"/>
                  </a:lnTo>
                  <a:lnTo>
                    <a:pt x="859" y="379"/>
                  </a:lnTo>
                  <a:lnTo>
                    <a:pt x="871" y="382"/>
                  </a:lnTo>
                  <a:lnTo>
                    <a:pt x="877" y="377"/>
                  </a:lnTo>
                  <a:lnTo>
                    <a:pt x="878" y="373"/>
                  </a:lnTo>
                  <a:lnTo>
                    <a:pt x="861" y="375"/>
                  </a:lnTo>
                  <a:lnTo>
                    <a:pt x="854" y="370"/>
                  </a:lnTo>
                  <a:lnTo>
                    <a:pt x="853" y="363"/>
                  </a:lnTo>
                  <a:lnTo>
                    <a:pt x="856" y="329"/>
                  </a:lnTo>
                  <a:lnTo>
                    <a:pt x="861" y="324"/>
                  </a:lnTo>
                  <a:lnTo>
                    <a:pt x="863" y="329"/>
                  </a:lnTo>
                  <a:lnTo>
                    <a:pt x="866" y="329"/>
                  </a:lnTo>
                  <a:lnTo>
                    <a:pt x="861" y="314"/>
                  </a:lnTo>
                  <a:lnTo>
                    <a:pt x="870" y="290"/>
                  </a:lnTo>
                  <a:lnTo>
                    <a:pt x="885" y="278"/>
                  </a:lnTo>
                  <a:lnTo>
                    <a:pt x="902" y="273"/>
                  </a:lnTo>
                  <a:lnTo>
                    <a:pt x="974" y="288"/>
                  </a:lnTo>
                  <a:lnTo>
                    <a:pt x="998" y="285"/>
                  </a:lnTo>
                  <a:lnTo>
                    <a:pt x="1007" y="280"/>
                  </a:lnTo>
                  <a:lnTo>
                    <a:pt x="1020" y="276"/>
                  </a:lnTo>
                  <a:lnTo>
                    <a:pt x="1103" y="290"/>
                  </a:lnTo>
                  <a:lnTo>
                    <a:pt x="1106" y="293"/>
                  </a:lnTo>
                  <a:lnTo>
                    <a:pt x="1106" y="302"/>
                  </a:lnTo>
                  <a:lnTo>
                    <a:pt x="1097" y="315"/>
                  </a:lnTo>
                  <a:lnTo>
                    <a:pt x="1089" y="356"/>
                  </a:lnTo>
                  <a:lnTo>
                    <a:pt x="1080" y="360"/>
                  </a:lnTo>
                  <a:lnTo>
                    <a:pt x="1079" y="373"/>
                  </a:lnTo>
                  <a:lnTo>
                    <a:pt x="1067" y="390"/>
                  </a:lnTo>
                  <a:lnTo>
                    <a:pt x="1053" y="416"/>
                  </a:lnTo>
                  <a:close/>
                  <a:moveTo>
                    <a:pt x="738" y="414"/>
                  </a:moveTo>
                  <a:lnTo>
                    <a:pt x="733" y="411"/>
                  </a:lnTo>
                  <a:lnTo>
                    <a:pt x="740" y="397"/>
                  </a:lnTo>
                  <a:lnTo>
                    <a:pt x="740" y="385"/>
                  </a:lnTo>
                  <a:lnTo>
                    <a:pt x="757" y="380"/>
                  </a:lnTo>
                  <a:lnTo>
                    <a:pt x="764" y="375"/>
                  </a:lnTo>
                  <a:lnTo>
                    <a:pt x="764" y="355"/>
                  </a:lnTo>
                  <a:lnTo>
                    <a:pt x="769" y="338"/>
                  </a:lnTo>
                  <a:lnTo>
                    <a:pt x="793" y="319"/>
                  </a:lnTo>
                  <a:lnTo>
                    <a:pt x="812" y="317"/>
                  </a:lnTo>
                  <a:lnTo>
                    <a:pt x="817" y="332"/>
                  </a:lnTo>
                  <a:lnTo>
                    <a:pt x="803" y="368"/>
                  </a:lnTo>
                  <a:lnTo>
                    <a:pt x="782" y="390"/>
                  </a:lnTo>
                  <a:lnTo>
                    <a:pt x="748" y="413"/>
                  </a:lnTo>
                  <a:lnTo>
                    <a:pt x="738" y="414"/>
                  </a:lnTo>
                  <a:close/>
                  <a:moveTo>
                    <a:pt x="928" y="263"/>
                  </a:moveTo>
                  <a:lnTo>
                    <a:pt x="901" y="261"/>
                  </a:lnTo>
                  <a:lnTo>
                    <a:pt x="895" y="242"/>
                  </a:lnTo>
                  <a:lnTo>
                    <a:pt x="918" y="240"/>
                  </a:lnTo>
                  <a:lnTo>
                    <a:pt x="933" y="232"/>
                  </a:lnTo>
                  <a:lnTo>
                    <a:pt x="966" y="228"/>
                  </a:lnTo>
                  <a:lnTo>
                    <a:pt x="974" y="234"/>
                  </a:lnTo>
                  <a:lnTo>
                    <a:pt x="974" y="240"/>
                  </a:lnTo>
                  <a:lnTo>
                    <a:pt x="957" y="251"/>
                  </a:lnTo>
                  <a:lnTo>
                    <a:pt x="945" y="266"/>
                  </a:lnTo>
                  <a:lnTo>
                    <a:pt x="937" y="269"/>
                  </a:lnTo>
                  <a:lnTo>
                    <a:pt x="928" y="263"/>
                  </a:lnTo>
                  <a:close/>
                  <a:moveTo>
                    <a:pt x="960" y="263"/>
                  </a:moveTo>
                  <a:lnTo>
                    <a:pt x="972" y="254"/>
                  </a:lnTo>
                  <a:lnTo>
                    <a:pt x="986" y="254"/>
                  </a:lnTo>
                  <a:lnTo>
                    <a:pt x="996" y="259"/>
                  </a:lnTo>
                  <a:lnTo>
                    <a:pt x="1002" y="269"/>
                  </a:lnTo>
                  <a:lnTo>
                    <a:pt x="995" y="275"/>
                  </a:lnTo>
                  <a:lnTo>
                    <a:pt x="969" y="278"/>
                  </a:lnTo>
                  <a:lnTo>
                    <a:pt x="954" y="273"/>
                  </a:lnTo>
                  <a:lnTo>
                    <a:pt x="952" y="269"/>
                  </a:lnTo>
                  <a:lnTo>
                    <a:pt x="960" y="263"/>
                  </a:lnTo>
                  <a:close/>
                  <a:moveTo>
                    <a:pt x="848" y="292"/>
                  </a:moveTo>
                  <a:lnTo>
                    <a:pt x="829" y="286"/>
                  </a:lnTo>
                  <a:lnTo>
                    <a:pt x="836" y="271"/>
                  </a:lnTo>
                  <a:lnTo>
                    <a:pt x="863" y="263"/>
                  </a:lnTo>
                  <a:lnTo>
                    <a:pt x="873" y="264"/>
                  </a:lnTo>
                  <a:lnTo>
                    <a:pt x="878" y="268"/>
                  </a:lnTo>
                  <a:lnTo>
                    <a:pt x="848" y="292"/>
                  </a:lnTo>
                  <a:close/>
                  <a:moveTo>
                    <a:pt x="909" y="227"/>
                  </a:moveTo>
                  <a:lnTo>
                    <a:pt x="904" y="225"/>
                  </a:lnTo>
                  <a:lnTo>
                    <a:pt x="904" y="210"/>
                  </a:lnTo>
                  <a:lnTo>
                    <a:pt x="913" y="201"/>
                  </a:lnTo>
                  <a:lnTo>
                    <a:pt x="930" y="196"/>
                  </a:lnTo>
                  <a:lnTo>
                    <a:pt x="935" y="206"/>
                  </a:lnTo>
                  <a:lnTo>
                    <a:pt x="909" y="227"/>
                  </a:lnTo>
                  <a:close/>
                  <a:moveTo>
                    <a:pt x="817" y="361"/>
                  </a:moveTo>
                  <a:lnTo>
                    <a:pt x="825" y="334"/>
                  </a:lnTo>
                  <a:lnTo>
                    <a:pt x="842" y="322"/>
                  </a:lnTo>
                  <a:lnTo>
                    <a:pt x="851" y="322"/>
                  </a:lnTo>
                  <a:lnTo>
                    <a:pt x="851" y="334"/>
                  </a:lnTo>
                  <a:lnTo>
                    <a:pt x="841" y="338"/>
                  </a:lnTo>
                  <a:lnTo>
                    <a:pt x="817" y="361"/>
                  </a:lnTo>
                  <a:close/>
                  <a:moveTo>
                    <a:pt x="890" y="246"/>
                  </a:moveTo>
                  <a:lnTo>
                    <a:pt x="880" y="240"/>
                  </a:lnTo>
                  <a:lnTo>
                    <a:pt x="887" y="234"/>
                  </a:lnTo>
                  <a:lnTo>
                    <a:pt x="890" y="206"/>
                  </a:lnTo>
                  <a:lnTo>
                    <a:pt x="897" y="200"/>
                  </a:lnTo>
                  <a:lnTo>
                    <a:pt x="904" y="230"/>
                  </a:lnTo>
                  <a:lnTo>
                    <a:pt x="890" y="246"/>
                  </a:lnTo>
                  <a:close/>
                  <a:moveTo>
                    <a:pt x="791" y="312"/>
                  </a:moveTo>
                  <a:lnTo>
                    <a:pt x="791" y="307"/>
                  </a:lnTo>
                  <a:lnTo>
                    <a:pt x="806" y="283"/>
                  </a:lnTo>
                  <a:lnTo>
                    <a:pt x="822" y="275"/>
                  </a:lnTo>
                  <a:lnTo>
                    <a:pt x="818" y="292"/>
                  </a:lnTo>
                  <a:lnTo>
                    <a:pt x="791" y="312"/>
                  </a:lnTo>
                  <a:close/>
                  <a:moveTo>
                    <a:pt x="883" y="266"/>
                  </a:moveTo>
                  <a:lnTo>
                    <a:pt x="875" y="261"/>
                  </a:lnTo>
                  <a:lnTo>
                    <a:pt x="868" y="249"/>
                  </a:lnTo>
                  <a:lnTo>
                    <a:pt x="875" y="240"/>
                  </a:lnTo>
                  <a:lnTo>
                    <a:pt x="889" y="249"/>
                  </a:lnTo>
                  <a:lnTo>
                    <a:pt x="890" y="263"/>
                  </a:lnTo>
                  <a:lnTo>
                    <a:pt x="883" y="266"/>
                  </a:lnTo>
                  <a:close/>
                  <a:moveTo>
                    <a:pt x="848" y="469"/>
                  </a:moveTo>
                  <a:lnTo>
                    <a:pt x="837" y="465"/>
                  </a:lnTo>
                  <a:lnTo>
                    <a:pt x="834" y="469"/>
                  </a:lnTo>
                  <a:lnTo>
                    <a:pt x="829" y="465"/>
                  </a:lnTo>
                  <a:lnTo>
                    <a:pt x="817" y="455"/>
                  </a:lnTo>
                  <a:lnTo>
                    <a:pt x="817" y="450"/>
                  </a:lnTo>
                  <a:lnTo>
                    <a:pt x="825" y="450"/>
                  </a:lnTo>
                  <a:lnTo>
                    <a:pt x="846" y="459"/>
                  </a:lnTo>
                  <a:lnTo>
                    <a:pt x="848" y="469"/>
                  </a:lnTo>
                  <a:close/>
                  <a:moveTo>
                    <a:pt x="707" y="433"/>
                  </a:moveTo>
                  <a:lnTo>
                    <a:pt x="705" y="423"/>
                  </a:lnTo>
                  <a:lnTo>
                    <a:pt x="711" y="418"/>
                  </a:lnTo>
                  <a:lnTo>
                    <a:pt x="726" y="411"/>
                  </a:lnTo>
                  <a:lnTo>
                    <a:pt x="736" y="419"/>
                  </a:lnTo>
                  <a:lnTo>
                    <a:pt x="728" y="425"/>
                  </a:lnTo>
                  <a:lnTo>
                    <a:pt x="711" y="428"/>
                  </a:lnTo>
                  <a:lnTo>
                    <a:pt x="707" y="433"/>
                  </a:lnTo>
                  <a:close/>
                  <a:moveTo>
                    <a:pt x="791" y="387"/>
                  </a:moveTo>
                  <a:lnTo>
                    <a:pt x="794" y="379"/>
                  </a:lnTo>
                  <a:lnTo>
                    <a:pt x="806" y="368"/>
                  </a:lnTo>
                  <a:lnTo>
                    <a:pt x="812" y="350"/>
                  </a:lnTo>
                  <a:lnTo>
                    <a:pt x="813" y="363"/>
                  </a:lnTo>
                  <a:lnTo>
                    <a:pt x="806" y="380"/>
                  </a:lnTo>
                  <a:lnTo>
                    <a:pt x="791" y="387"/>
                  </a:lnTo>
                  <a:close/>
                  <a:moveTo>
                    <a:pt x="834" y="322"/>
                  </a:moveTo>
                  <a:lnTo>
                    <a:pt x="844" y="302"/>
                  </a:lnTo>
                  <a:lnTo>
                    <a:pt x="856" y="302"/>
                  </a:lnTo>
                  <a:lnTo>
                    <a:pt x="858" y="309"/>
                  </a:lnTo>
                  <a:lnTo>
                    <a:pt x="853" y="312"/>
                  </a:lnTo>
                  <a:lnTo>
                    <a:pt x="834" y="322"/>
                  </a:lnTo>
                  <a:close/>
                  <a:moveTo>
                    <a:pt x="820" y="319"/>
                  </a:moveTo>
                  <a:lnTo>
                    <a:pt x="817" y="317"/>
                  </a:lnTo>
                  <a:lnTo>
                    <a:pt x="818" y="304"/>
                  </a:lnTo>
                  <a:lnTo>
                    <a:pt x="829" y="292"/>
                  </a:lnTo>
                  <a:lnTo>
                    <a:pt x="837" y="300"/>
                  </a:lnTo>
                  <a:lnTo>
                    <a:pt x="827" y="304"/>
                  </a:lnTo>
                  <a:lnTo>
                    <a:pt x="820" y="319"/>
                  </a:lnTo>
                  <a:close/>
                  <a:moveTo>
                    <a:pt x="836" y="353"/>
                  </a:moveTo>
                  <a:lnTo>
                    <a:pt x="839" y="353"/>
                  </a:lnTo>
                  <a:lnTo>
                    <a:pt x="830" y="358"/>
                  </a:lnTo>
                  <a:lnTo>
                    <a:pt x="830" y="365"/>
                  </a:lnTo>
                  <a:lnTo>
                    <a:pt x="813" y="375"/>
                  </a:lnTo>
                  <a:lnTo>
                    <a:pt x="817" y="365"/>
                  </a:lnTo>
                  <a:lnTo>
                    <a:pt x="829" y="353"/>
                  </a:lnTo>
                  <a:lnTo>
                    <a:pt x="836" y="35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5" name="Freeform 26">
              <a:extLst>
                <a:ext uri="{FF2B5EF4-FFF2-40B4-BE49-F238E27FC236}">
                  <a16:creationId xmlns:a16="http://schemas.microsoft.com/office/drawing/2014/main" id="{FBD99898-C0A5-4D5F-81B8-DAA6D9AB1033}"/>
                </a:ext>
              </a:extLst>
            </p:cNvPr>
            <p:cNvSpPr>
              <a:spLocks/>
            </p:cNvSpPr>
            <p:nvPr/>
          </p:nvSpPr>
          <p:spPr bwMode="auto">
            <a:xfrm>
              <a:off x="9272046" y="3700901"/>
              <a:ext cx="761334" cy="749376"/>
            </a:xfrm>
            <a:custGeom>
              <a:avLst/>
              <a:gdLst>
                <a:gd name="T0" fmla="*/ 618 w 764"/>
                <a:gd name="T1" fmla="*/ 334 h 752"/>
                <a:gd name="T2" fmla="*/ 522 w 764"/>
                <a:gd name="T3" fmla="*/ 346 h 752"/>
                <a:gd name="T4" fmla="*/ 618 w 764"/>
                <a:gd name="T5" fmla="*/ 378 h 752"/>
                <a:gd name="T6" fmla="*/ 618 w 764"/>
                <a:gd name="T7" fmla="*/ 378 h 752"/>
                <a:gd name="T8" fmla="*/ 603 w 764"/>
                <a:gd name="T9" fmla="*/ 428 h 752"/>
                <a:gd name="T10" fmla="*/ 635 w 764"/>
                <a:gd name="T11" fmla="*/ 481 h 752"/>
                <a:gd name="T12" fmla="*/ 601 w 764"/>
                <a:gd name="T13" fmla="*/ 540 h 752"/>
                <a:gd name="T14" fmla="*/ 622 w 764"/>
                <a:gd name="T15" fmla="*/ 556 h 752"/>
                <a:gd name="T16" fmla="*/ 601 w 764"/>
                <a:gd name="T17" fmla="*/ 610 h 752"/>
                <a:gd name="T18" fmla="*/ 552 w 764"/>
                <a:gd name="T19" fmla="*/ 644 h 752"/>
                <a:gd name="T20" fmla="*/ 510 w 764"/>
                <a:gd name="T21" fmla="*/ 631 h 752"/>
                <a:gd name="T22" fmla="*/ 421 w 764"/>
                <a:gd name="T23" fmla="*/ 641 h 752"/>
                <a:gd name="T24" fmla="*/ 380 w 764"/>
                <a:gd name="T25" fmla="*/ 649 h 752"/>
                <a:gd name="T26" fmla="*/ 303 w 764"/>
                <a:gd name="T27" fmla="*/ 666 h 752"/>
                <a:gd name="T28" fmla="*/ 260 w 764"/>
                <a:gd name="T29" fmla="*/ 718 h 752"/>
                <a:gd name="T30" fmla="*/ 249 w 764"/>
                <a:gd name="T31" fmla="*/ 752 h 752"/>
                <a:gd name="T32" fmla="*/ 221 w 764"/>
                <a:gd name="T33" fmla="*/ 731 h 752"/>
                <a:gd name="T34" fmla="*/ 168 w 764"/>
                <a:gd name="T35" fmla="*/ 714 h 752"/>
                <a:gd name="T36" fmla="*/ 81 w 764"/>
                <a:gd name="T37" fmla="*/ 668 h 752"/>
                <a:gd name="T38" fmla="*/ 48 w 764"/>
                <a:gd name="T39" fmla="*/ 634 h 752"/>
                <a:gd name="T40" fmla="*/ 19 w 764"/>
                <a:gd name="T41" fmla="*/ 622 h 752"/>
                <a:gd name="T42" fmla="*/ 12 w 764"/>
                <a:gd name="T43" fmla="*/ 578 h 752"/>
                <a:gd name="T44" fmla="*/ 4 w 764"/>
                <a:gd name="T45" fmla="*/ 513 h 752"/>
                <a:gd name="T46" fmla="*/ 53 w 764"/>
                <a:gd name="T47" fmla="*/ 447 h 752"/>
                <a:gd name="T48" fmla="*/ 82 w 764"/>
                <a:gd name="T49" fmla="*/ 395 h 752"/>
                <a:gd name="T50" fmla="*/ 103 w 764"/>
                <a:gd name="T51" fmla="*/ 361 h 752"/>
                <a:gd name="T52" fmla="*/ 159 w 764"/>
                <a:gd name="T53" fmla="*/ 319 h 752"/>
                <a:gd name="T54" fmla="*/ 197 w 764"/>
                <a:gd name="T55" fmla="*/ 266 h 752"/>
                <a:gd name="T56" fmla="*/ 237 w 764"/>
                <a:gd name="T57" fmla="*/ 218 h 752"/>
                <a:gd name="T58" fmla="*/ 249 w 764"/>
                <a:gd name="T59" fmla="*/ 165 h 752"/>
                <a:gd name="T60" fmla="*/ 276 w 764"/>
                <a:gd name="T61" fmla="*/ 87 h 752"/>
                <a:gd name="T62" fmla="*/ 286 w 764"/>
                <a:gd name="T63" fmla="*/ 39 h 752"/>
                <a:gd name="T64" fmla="*/ 310 w 764"/>
                <a:gd name="T65" fmla="*/ 0 h 752"/>
                <a:gd name="T66" fmla="*/ 298 w 764"/>
                <a:gd name="T67" fmla="*/ 39 h 752"/>
                <a:gd name="T68" fmla="*/ 404 w 764"/>
                <a:gd name="T69" fmla="*/ 72 h 752"/>
                <a:gd name="T70" fmla="*/ 437 w 764"/>
                <a:gd name="T71" fmla="*/ 8 h 752"/>
                <a:gd name="T72" fmla="*/ 471 w 764"/>
                <a:gd name="T73" fmla="*/ 75 h 752"/>
                <a:gd name="T74" fmla="*/ 529 w 764"/>
                <a:gd name="T75" fmla="*/ 58 h 752"/>
                <a:gd name="T76" fmla="*/ 570 w 764"/>
                <a:gd name="T77" fmla="*/ 89 h 752"/>
                <a:gd name="T78" fmla="*/ 582 w 764"/>
                <a:gd name="T79" fmla="*/ 66 h 752"/>
                <a:gd name="T80" fmla="*/ 665 w 764"/>
                <a:gd name="T81" fmla="*/ 58 h 752"/>
                <a:gd name="T82" fmla="*/ 730 w 764"/>
                <a:gd name="T83" fmla="*/ 32 h 752"/>
                <a:gd name="T84" fmla="*/ 735 w 764"/>
                <a:gd name="T85" fmla="*/ 75 h 752"/>
                <a:gd name="T86" fmla="*/ 735 w 764"/>
                <a:gd name="T87" fmla="*/ 99 h 752"/>
                <a:gd name="T88" fmla="*/ 742 w 764"/>
                <a:gd name="T89" fmla="*/ 181 h 752"/>
                <a:gd name="T90" fmla="*/ 764 w 764"/>
                <a:gd name="T91" fmla="*/ 235 h 752"/>
                <a:gd name="T92" fmla="*/ 745 w 764"/>
                <a:gd name="T93" fmla="*/ 261 h 752"/>
                <a:gd name="T94" fmla="*/ 702 w 764"/>
                <a:gd name="T95" fmla="*/ 237 h 752"/>
                <a:gd name="T96" fmla="*/ 694 w 764"/>
                <a:gd name="T97" fmla="*/ 276 h 752"/>
                <a:gd name="T98" fmla="*/ 658 w 764"/>
                <a:gd name="T99" fmla="*/ 293 h 752"/>
                <a:gd name="T100" fmla="*/ 658 w 764"/>
                <a:gd name="T101" fmla="*/ 312 h 752"/>
                <a:gd name="T102" fmla="*/ 668 w 764"/>
                <a:gd name="T103" fmla="*/ 360 h 752"/>
                <a:gd name="T104" fmla="*/ 618 w 764"/>
                <a:gd name="T105" fmla="*/ 378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4" h="752">
                  <a:moveTo>
                    <a:pt x="618" y="378"/>
                  </a:moveTo>
                  <a:lnTo>
                    <a:pt x="613" y="373"/>
                  </a:lnTo>
                  <a:lnTo>
                    <a:pt x="618" y="334"/>
                  </a:lnTo>
                  <a:lnTo>
                    <a:pt x="605" y="320"/>
                  </a:lnTo>
                  <a:lnTo>
                    <a:pt x="526" y="320"/>
                  </a:lnTo>
                  <a:lnTo>
                    <a:pt x="522" y="346"/>
                  </a:lnTo>
                  <a:lnTo>
                    <a:pt x="517" y="358"/>
                  </a:lnTo>
                  <a:lnTo>
                    <a:pt x="521" y="378"/>
                  </a:lnTo>
                  <a:lnTo>
                    <a:pt x="618" y="378"/>
                  </a:lnTo>
                  <a:lnTo>
                    <a:pt x="618" y="378"/>
                  </a:lnTo>
                  <a:lnTo>
                    <a:pt x="618" y="378"/>
                  </a:lnTo>
                  <a:lnTo>
                    <a:pt x="618" y="378"/>
                  </a:lnTo>
                  <a:lnTo>
                    <a:pt x="615" y="389"/>
                  </a:lnTo>
                  <a:lnTo>
                    <a:pt x="617" y="401"/>
                  </a:lnTo>
                  <a:lnTo>
                    <a:pt x="603" y="428"/>
                  </a:lnTo>
                  <a:lnTo>
                    <a:pt x="608" y="436"/>
                  </a:lnTo>
                  <a:lnTo>
                    <a:pt x="623" y="445"/>
                  </a:lnTo>
                  <a:lnTo>
                    <a:pt x="635" y="481"/>
                  </a:lnTo>
                  <a:lnTo>
                    <a:pt x="598" y="518"/>
                  </a:lnTo>
                  <a:lnTo>
                    <a:pt x="594" y="532"/>
                  </a:lnTo>
                  <a:lnTo>
                    <a:pt x="601" y="540"/>
                  </a:lnTo>
                  <a:lnTo>
                    <a:pt x="608" y="537"/>
                  </a:lnTo>
                  <a:lnTo>
                    <a:pt x="622" y="544"/>
                  </a:lnTo>
                  <a:lnTo>
                    <a:pt x="622" y="556"/>
                  </a:lnTo>
                  <a:lnTo>
                    <a:pt x="613" y="574"/>
                  </a:lnTo>
                  <a:lnTo>
                    <a:pt x="622" y="597"/>
                  </a:lnTo>
                  <a:lnTo>
                    <a:pt x="601" y="610"/>
                  </a:lnTo>
                  <a:lnTo>
                    <a:pt x="593" y="612"/>
                  </a:lnTo>
                  <a:lnTo>
                    <a:pt x="584" y="626"/>
                  </a:lnTo>
                  <a:lnTo>
                    <a:pt x="552" y="644"/>
                  </a:lnTo>
                  <a:lnTo>
                    <a:pt x="546" y="639"/>
                  </a:lnTo>
                  <a:lnTo>
                    <a:pt x="517" y="627"/>
                  </a:lnTo>
                  <a:lnTo>
                    <a:pt x="510" y="631"/>
                  </a:lnTo>
                  <a:lnTo>
                    <a:pt x="462" y="629"/>
                  </a:lnTo>
                  <a:lnTo>
                    <a:pt x="449" y="624"/>
                  </a:lnTo>
                  <a:lnTo>
                    <a:pt x="421" y="641"/>
                  </a:lnTo>
                  <a:lnTo>
                    <a:pt x="403" y="661"/>
                  </a:lnTo>
                  <a:lnTo>
                    <a:pt x="391" y="651"/>
                  </a:lnTo>
                  <a:lnTo>
                    <a:pt x="380" y="649"/>
                  </a:lnTo>
                  <a:lnTo>
                    <a:pt x="360" y="660"/>
                  </a:lnTo>
                  <a:lnTo>
                    <a:pt x="334" y="656"/>
                  </a:lnTo>
                  <a:lnTo>
                    <a:pt x="303" y="666"/>
                  </a:lnTo>
                  <a:lnTo>
                    <a:pt x="281" y="711"/>
                  </a:lnTo>
                  <a:lnTo>
                    <a:pt x="267" y="712"/>
                  </a:lnTo>
                  <a:lnTo>
                    <a:pt x="260" y="718"/>
                  </a:lnTo>
                  <a:lnTo>
                    <a:pt x="250" y="733"/>
                  </a:lnTo>
                  <a:lnTo>
                    <a:pt x="245" y="745"/>
                  </a:lnTo>
                  <a:lnTo>
                    <a:pt x="249" y="752"/>
                  </a:lnTo>
                  <a:lnTo>
                    <a:pt x="242" y="750"/>
                  </a:lnTo>
                  <a:lnTo>
                    <a:pt x="242" y="750"/>
                  </a:lnTo>
                  <a:lnTo>
                    <a:pt x="221" y="731"/>
                  </a:lnTo>
                  <a:lnTo>
                    <a:pt x="201" y="728"/>
                  </a:lnTo>
                  <a:lnTo>
                    <a:pt x="190" y="718"/>
                  </a:lnTo>
                  <a:lnTo>
                    <a:pt x="168" y="714"/>
                  </a:lnTo>
                  <a:lnTo>
                    <a:pt x="144" y="706"/>
                  </a:lnTo>
                  <a:lnTo>
                    <a:pt x="115" y="685"/>
                  </a:lnTo>
                  <a:lnTo>
                    <a:pt x="81" y="668"/>
                  </a:lnTo>
                  <a:lnTo>
                    <a:pt x="62" y="670"/>
                  </a:lnTo>
                  <a:lnTo>
                    <a:pt x="36" y="665"/>
                  </a:lnTo>
                  <a:lnTo>
                    <a:pt x="48" y="634"/>
                  </a:lnTo>
                  <a:lnTo>
                    <a:pt x="35" y="629"/>
                  </a:lnTo>
                  <a:lnTo>
                    <a:pt x="23" y="632"/>
                  </a:lnTo>
                  <a:lnTo>
                    <a:pt x="19" y="622"/>
                  </a:lnTo>
                  <a:lnTo>
                    <a:pt x="19" y="593"/>
                  </a:lnTo>
                  <a:lnTo>
                    <a:pt x="19" y="593"/>
                  </a:lnTo>
                  <a:lnTo>
                    <a:pt x="12" y="578"/>
                  </a:lnTo>
                  <a:lnTo>
                    <a:pt x="12" y="556"/>
                  </a:lnTo>
                  <a:lnTo>
                    <a:pt x="0" y="535"/>
                  </a:lnTo>
                  <a:lnTo>
                    <a:pt x="4" y="513"/>
                  </a:lnTo>
                  <a:lnTo>
                    <a:pt x="21" y="487"/>
                  </a:lnTo>
                  <a:lnTo>
                    <a:pt x="23" y="469"/>
                  </a:lnTo>
                  <a:lnTo>
                    <a:pt x="53" y="447"/>
                  </a:lnTo>
                  <a:lnTo>
                    <a:pt x="62" y="433"/>
                  </a:lnTo>
                  <a:lnTo>
                    <a:pt x="69" y="412"/>
                  </a:lnTo>
                  <a:lnTo>
                    <a:pt x="82" y="395"/>
                  </a:lnTo>
                  <a:lnTo>
                    <a:pt x="82" y="385"/>
                  </a:lnTo>
                  <a:lnTo>
                    <a:pt x="94" y="380"/>
                  </a:lnTo>
                  <a:lnTo>
                    <a:pt x="103" y="361"/>
                  </a:lnTo>
                  <a:lnTo>
                    <a:pt x="122" y="361"/>
                  </a:lnTo>
                  <a:lnTo>
                    <a:pt x="142" y="355"/>
                  </a:lnTo>
                  <a:lnTo>
                    <a:pt x="159" y="319"/>
                  </a:lnTo>
                  <a:lnTo>
                    <a:pt x="166" y="288"/>
                  </a:lnTo>
                  <a:lnTo>
                    <a:pt x="190" y="268"/>
                  </a:lnTo>
                  <a:lnTo>
                    <a:pt x="197" y="266"/>
                  </a:lnTo>
                  <a:lnTo>
                    <a:pt x="206" y="271"/>
                  </a:lnTo>
                  <a:lnTo>
                    <a:pt x="223" y="256"/>
                  </a:lnTo>
                  <a:lnTo>
                    <a:pt x="237" y="218"/>
                  </a:lnTo>
                  <a:lnTo>
                    <a:pt x="233" y="204"/>
                  </a:lnTo>
                  <a:lnTo>
                    <a:pt x="237" y="186"/>
                  </a:lnTo>
                  <a:lnTo>
                    <a:pt x="249" y="165"/>
                  </a:lnTo>
                  <a:lnTo>
                    <a:pt x="247" y="131"/>
                  </a:lnTo>
                  <a:lnTo>
                    <a:pt x="255" y="126"/>
                  </a:lnTo>
                  <a:lnTo>
                    <a:pt x="276" y="87"/>
                  </a:lnTo>
                  <a:lnTo>
                    <a:pt x="278" y="63"/>
                  </a:lnTo>
                  <a:lnTo>
                    <a:pt x="286" y="51"/>
                  </a:lnTo>
                  <a:lnTo>
                    <a:pt x="286" y="39"/>
                  </a:lnTo>
                  <a:lnTo>
                    <a:pt x="286" y="39"/>
                  </a:lnTo>
                  <a:lnTo>
                    <a:pt x="295" y="15"/>
                  </a:lnTo>
                  <a:lnTo>
                    <a:pt x="310" y="0"/>
                  </a:lnTo>
                  <a:lnTo>
                    <a:pt x="310" y="10"/>
                  </a:lnTo>
                  <a:lnTo>
                    <a:pt x="303" y="24"/>
                  </a:lnTo>
                  <a:lnTo>
                    <a:pt x="298" y="39"/>
                  </a:lnTo>
                  <a:lnTo>
                    <a:pt x="329" y="48"/>
                  </a:lnTo>
                  <a:lnTo>
                    <a:pt x="356" y="51"/>
                  </a:lnTo>
                  <a:lnTo>
                    <a:pt x="404" y="72"/>
                  </a:lnTo>
                  <a:lnTo>
                    <a:pt x="408" y="70"/>
                  </a:lnTo>
                  <a:lnTo>
                    <a:pt x="420" y="31"/>
                  </a:lnTo>
                  <a:lnTo>
                    <a:pt x="437" y="8"/>
                  </a:lnTo>
                  <a:lnTo>
                    <a:pt x="451" y="29"/>
                  </a:lnTo>
                  <a:lnTo>
                    <a:pt x="462" y="75"/>
                  </a:lnTo>
                  <a:lnTo>
                    <a:pt x="471" y="75"/>
                  </a:lnTo>
                  <a:lnTo>
                    <a:pt x="481" y="60"/>
                  </a:lnTo>
                  <a:lnTo>
                    <a:pt x="500" y="63"/>
                  </a:lnTo>
                  <a:lnTo>
                    <a:pt x="529" y="58"/>
                  </a:lnTo>
                  <a:lnTo>
                    <a:pt x="528" y="73"/>
                  </a:lnTo>
                  <a:lnTo>
                    <a:pt x="548" y="83"/>
                  </a:lnTo>
                  <a:lnTo>
                    <a:pt x="570" y="89"/>
                  </a:lnTo>
                  <a:lnTo>
                    <a:pt x="575" y="89"/>
                  </a:lnTo>
                  <a:lnTo>
                    <a:pt x="579" y="66"/>
                  </a:lnTo>
                  <a:lnTo>
                    <a:pt x="582" y="66"/>
                  </a:lnTo>
                  <a:lnTo>
                    <a:pt x="596" y="85"/>
                  </a:lnTo>
                  <a:lnTo>
                    <a:pt x="625" y="65"/>
                  </a:lnTo>
                  <a:lnTo>
                    <a:pt x="665" y="58"/>
                  </a:lnTo>
                  <a:lnTo>
                    <a:pt x="694" y="43"/>
                  </a:lnTo>
                  <a:lnTo>
                    <a:pt x="730" y="32"/>
                  </a:lnTo>
                  <a:lnTo>
                    <a:pt x="730" y="32"/>
                  </a:lnTo>
                  <a:lnTo>
                    <a:pt x="748" y="49"/>
                  </a:lnTo>
                  <a:lnTo>
                    <a:pt x="738" y="60"/>
                  </a:lnTo>
                  <a:lnTo>
                    <a:pt x="735" y="75"/>
                  </a:lnTo>
                  <a:lnTo>
                    <a:pt x="747" y="83"/>
                  </a:lnTo>
                  <a:lnTo>
                    <a:pt x="747" y="90"/>
                  </a:lnTo>
                  <a:lnTo>
                    <a:pt x="735" y="99"/>
                  </a:lnTo>
                  <a:lnTo>
                    <a:pt x="726" y="135"/>
                  </a:lnTo>
                  <a:lnTo>
                    <a:pt x="730" y="158"/>
                  </a:lnTo>
                  <a:lnTo>
                    <a:pt x="742" y="181"/>
                  </a:lnTo>
                  <a:lnTo>
                    <a:pt x="762" y="199"/>
                  </a:lnTo>
                  <a:lnTo>
                    <a:pt x="757" y="216"/>
                  </a:lnTo>
                  <a:lnTo>
                    <a:pt x="764" y="235"/>
                  </a:lnTo>
                  <a:lnTo>
                    <a:pt x="752" y="254"/>
                  </a:lnTo>
                  <a:lnTo>
                    <a:pt x="752" y="254"/>
                  </a:lnTo>
                  <a:lnTo>
                    <a:pt x="745" y="261"/>
                  </a:lnTo>
                  <a:lnTo>
                    <a:pt x="724" y="259"/>
                  </a:lnTo>
                  <a:lnTo>
                    <a:pt x="718" y="247"/>
                  </a:lnTo>
                  <a:lnTo>
                    <a:pt x="702" y="237"/>
                  </a:lnTo>
                  <a:lnTo>
                    <a:pt x="694" y="247"/>
                  </a:lnTo>
                  <a:lnTo>
                    <a:pt x="697" y="271"/>
                  </a:lnTo>
                  <a:lnTo>
                    <a:pt x="694" y="276"/>
                  </a:lnTo>
                  <a:lnTo>
                    <a:pt x="673" y="269"/>
                  </a:lnTo>
                  <a:lnTo>
                    <a:pt x="663" y="273"/>
                  </a:lnTo>
                  <a:lnTo>
                    <a:pt x="658" y="293"/>
                  </a:lnTo>
                  <a:lnTo>
                    <a:pt x="663" y="293"/>
                  </a:lnTo>
                  <a:lnTo>
                    <a:pt x="666" y="302"/>
                  </a:lnTo>
                  <a:lnTo>
                    <a:pt x="658" y="312"/>
                  </a:lnTo>
                  <a:lnTo>
                    <a:pt x="658" y="326"/>
                  </a:lnTo>
                  <a:lnTo>
                    <a:pt x="663" y="331"/>
                  </a:lnTo>
                  <a:lnTo>
                    <a:pt x="668" y="360"/>
                  </a:lnTo>
                  <a:lnTo>
                    <a:pt x="642" y="368"/>
                  </a:lnTo>
                  <a:lnTo>
                    <a:pt x="627" y="378"/>
                  </a:lnTo>
                  <a:lnTo>
                    <a:pt x="618" y="37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6" name="Freeform 27">
              <a:extLst>
                <a:ext uri="{FF2B5EF4-FFF2-40B4-BE49-F238E27FC236}">
                  <a16:creationId xmlns:a16="http://schemas.microsoft.com/office/drawing/2014/main" id="{72B067C5-52EA-4407-B620-3B663B4065B1}"/>
                </a:ext>
              </a:extLst>
            </p:cNvPr>
            <p:cNvSpPr>
              <a:spLocks/>
            </p:cNvSpPr>
            <p:nvPr/>
          </p:nvSpPr>
          <p:spPr bwMode="auto">
            <a:xfrm>
              <a:off x="9738413" y="2518044"/>
              <a:ext cx="719480" cy="956650"/>
            </a:xfrm>
            <a:custGeom>
              <a:avLst/>
              <a:gdLst>
                <a:gd name="T0" fmla="*/ 452 w 722"/>
                <a:gd name="T1" fmla="*/ 193 h 960"/>
                <a:gd name="T2" fmla="*/ 491 w 722"/>
                <a:gd name="T3" fmla="*/ 152 h 960"/>
                <a:gd name="T4" fmla="*/ 465 w 722"/>
                <a:gd name="T5" fmla="*/ 183 h 960"/>
                <a:gd name="T6" fmla="*/ 503 w 722"/>
                <a:gd name="T7" fmla="*/ 152 h 960"/>
                <a:gd name="T8" fmla="*/ 549 w 722"/>
                <a:gd name="T9" fmla="*/ 135 h 960"/>
                <a:gd name="T10" fmla="*/ 621 w 722"/>
                <a:gd name="T11" fmla="*/ 154 h 960"/>
                <a:gd name="T12" fmla="*/ 679 w 722"/>
                <a:gd name="T13" fmla="*/ 179 h 960"/>
                <a:gd name="T14" fmla="*/ 717 w 722"/>
                <a:gd name="T15" fmla="*/ 171 h 960"/>
                <a:gd name="T16" fmla="*/ 717 w 722"/>
                <a:gd name="T17" fmla="*/ 185 h 960"/>
                <a:gd name="T18" fmla="*/ 654 w 722"/>
                <a:gd name="T19" fmla="*/ 246 h 960"/>
                <a:gd name="T20" fmla="*/ 601 w 722"/>
                <a:gd name="T21" fmla="*/ 326 h 960"/>
                <a:gd name="T22" fmla="*/ 604 w 722"/>
                <a:gd name="T23" fmla="*/ 382 h 960"/>
                <a:gd name="T24" fmla="*/ 589 w 722"/>
                <a:gd name="T25" fmla="*/ 486 h 960"/>
                <a:gd name="T26" fmla="*/ 601 w 722"/>
                <a:gd name="T27" fmla="*/ 589 h 960"/>
                <a:gd name="T28" fmla="*/ 525 w 722"/>
                <a:gd name="T29" fmla="*/ 582 h 960"/>
                <a:gd name="T30" fmla="*/ 426 w 722"/>
                <a:gd name="T31" fmla="*/ 648 h 960"/>
                <a:gd name="T32" fmla="*/ 340 w 722"/>
                <a:gd name="T33" fmla="*/ 684 h 960"/>
                <a:gd name="T34" fmla="*/ 294 w 722"/>
                <a:gd name="T35" fmla="*/ 800 h 960"/>
                <a:gd name="T36" fmla="*/ 303 w 722"/>
                <a:gd name="T37" fmla="*/ 882 h 960"/>
                <a:gd name="T38" fmla="*/ 292 w 722"/>
                <a:gd name="T39" fmla="*/ 960 h 960"/>
                <a:gd name="T40" fmla="*/ 234 w 722"/>
                <a:gd name="T41" fmla="*/ 912 h 960"/>
                <a:gd name="T42" fmla="*/ 231 w 722"/>
                <a:gd name="T43" fmla="*/ 875 h 960"/>
                <a:gd name="T44" fmla="*/ 193 w 722"/>
                <a:gd name="T45" fmla="*/ 803 h 960"/>
                <a:gd name="T46" fmla="*/ 234 w 722"/>
                <a:gd name="T47" fmla="*/ 757 h 960"/>
                <a:gd name="T48" fmla="*/ 195 w 722"/>
                <a:gd name="T49" fmla="*/ 713 h 960"/>
                <a:gd name="T50" fmla="*/ 128 w 722"/>
                <a:gd name="T51" fmla="*/ 660 h 960"/>
                <a:gd name="T52" fmla="*/ 106 w 722"/>
                <a:gd name="T53" fmla="*/ 635 h 960"/>
                <a:gd name="T54" fmla="*/ 131 w 722"/>
                <a:gd name="T55" fmla="*/ 580 h 960"/>
                <a:gd name="T56" fmla="*/ 131 w 722"/>
                <a:gd name="T57" fmla="*/ 462 h 960"/>
                <a:gd name="T58" fmla="*/ 61 w 722"/>
                <a:gd name="T59" fmla="*/ 433 h 960"/>
                <a:gd name="T60" fmla="*/ 3 w 722"/>
                <a:gd name="T61" fmla="*/ 444 h 960"/>
                <a:gd name="T62" fmla="*/ 121 w 722"/>
                <a:gd name="T63" fmla="*/ 358 h 960"/>
                <a:gd name="T64" fmla="*/ 173 w 722"/>
                <a:gd name="T65" fmla="*/ 292 h 960"/>
                <a:gd name="T66" fmla="*/ 219 w 722"/>
                <a:gd name="T67" fmla="*/ 188 h 960"/>
                <a:gd name="T68" fmla="*/ 244 w 722"/>
                <a:gd name="T69" fmla="*/ 125 h 960"/>
                <a:gd name="T70" fmla="*/ 255 w 722"/>
                <a:gd name="T71" fmla="*/ 75 h 960"/>
                <a:gd name="T72" fmla="*/ 268 w 722"/>
                <a:gd name="T73" fmla="*/ 24 h 960"/>
                <a:gd name="T74" fmla="*/ 289 w 722"/>
                <a:gd name="T75" fmla="*/ 0 h 960"/>
                <a:gd name="T76" fmla="*/ 315 w 722"/>
                <a:gd name="T77" fmla="*/ 11 h 960"/>
                <a:gd name="T78" fmla="*/ 344 w 722"/>
                <a:gd name="T79" fmla="*/ 24 h 960"/>
                <a:gd name="T80" fmla="*/ 354 w 722"/>
                <a:gd name="T81" fmla="*/ 24 h 960"/>
                <a:gd name="T82" fmla="*/ 352 w 722"/>
                <a:gd name="T83" fmla="*/ 67 h 960"/>
                <a:gd name="T84" fmla="*/ 375 w 722"/>
                <a:gd name="T85" fmla="*/ 43 h 960"/>
                <a:gd name="T86" fmla="*/ 405 w 722"/>
                <a:gd name="T87" fmla="*/ 43 h 960"/>
                <a:gd name="T88" fmla="*/ 412 w 722"/>
                <a:gd name="T89" fmla="*/ 57 h 960"/>
                <a:gd name="T90" fmla="*/ 440 w 722"/>
                <a:gd name="T91" fmla="*/ 79 h 960"/>
                <a:gd name="T92" fmla="*/ 426 w 722"/>
                <a:gd name="T93" fmla="*/ 130 h 960"/>
                <a:gd name="T94" fmla="*/ 457 w 722"/>
                <a:gd name="T95" fmla="*/ 128 h 960"/>
                <a:gd name="T96" fmla="*/ 422 w 722"/>
                <a:gd name="T97" fmla="*/ 19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2" h="960">
                  <a:moveTo>
                    <a:pt x="429" y="203"/>
                  </a:moveTo>
                  <a:lnTo>
                    <a:pt x="414" y="220"/>
                  </a:lnTo>
                  <a:lnTo>
                    <a:pt x="414" y="231"/>
                  </a:lnTo>
                  <a:lnTo>
                    <a:pt x="452" y="193"/>
                  </a:lnTo>
                  <a:lnTo>
                    <a:pt x="458" y="150"/>
                  </a:lnTo>
                  <a:lnTo>
                    <a:pt x="489" y="138"/>
                  </a:lnTo>
                  <a:lnTo>
                    <a:pt x="491" y="138"/>
                  </a:lnTo>
                  <a:lnTo>
                    <a:pt x="491" y="152"/>
                  </a:lnTo>
                  <a:lnTo>
                    <a:pt x="481" y="164"/>
                  </a:lnTo>
                  <a:lnTo>
                    <a:pt x="460" y="176"/>
                  </a:lnTo>
                  <a:lnTo>
                    <a:pt x="460" y="181"/>
                  </a:lnTo>
                  <a:lnTo>
                    <a:pt x="465" y="183"/>
                  </a:lnTo>
                  <a:lnTo>
                    <a:pt x="467" y="176"/>
                  </a:lnTo>
                  <a:lnTo>
                    <a:pt x="476" y="174"/>
                  </a:lnTo>
                  <a:lnTo>
                    <a:pt x="474" y="186"/>
                  </a:lnTo>
                  <a:lnTo>
                    <a:pt x="503" y="152"/>
                  </a:lnTo>
                  <a:lnTo>
                    <a:pt x="508" y="154"/>
                  </a:lnTo>
                  <a:lnTo>
                    <a:pt x="525" y="149"/>
                  </a:lnTo>
                  <a:lnTo>
                    <a:pt x="553" y="150"/>
                  </a:lnTo>
                  <a:lnTo>
                    <a:pt x="549" y="135"/>
                  </a:lnTo>
                  <a:lnTo>
                    <a:pt x="553" y="133"/>
                  </a:lnTo>
                  <a:lnTo>
                    <a:pt x="570" y="133"/>
                  </a:lnTo>
                  <a:lnTo>
                    <a:pt x="606" y="144"/>
                  </a:lnTo>
                  <a:lnTo>
                    <a:pt x="621" y="154"/>
                  </a:lnTo>
                  <a:lnTo>
                    <a:pt x="630" y="154"/>
                  </a:lnTo>
                  <a:lnTo>
                    <a:pt x="650" y="171"/>
                  </a:lnTo>
                  <a:lnTo>
                    <a:pt x="676" y="174"/>
                  </a:lnTo>
                  <a:lnTo>
                    <a:pt x="679" y="179"/>
                  </a:lnTo>
                  <a:lnTo>
                    <a:pt x="708" y="183"/>
                  </a:lnTo>
                  <a:lnTo>
                    <a:pt x="710" y="178"/>
                  </a:lnTo>
                  <a:lnTo>
                    <a:pt x="705" y="174"/>
                  </a:lnTo>
                  <a:lnTo>
                    <a:pt x="717" y="171"/>
                  </a:lnTo>
                  <a:lnTo>
                    <a:pt x="720" y="173"/>
                  </a:lnTo>
                  <a:lnTo>
                    <a:pt x="720" y="174"/>
                  </a:lnTo>
                  <a:lnTo>
                    <a:pt x="720" y="174"/>
                  </a:lnTo>
                  <a:lnTo>
                    <a:pt x="717" y="185"/>
                  </a:lnTo>
                  <a:lnTo>
                    <a:pt x="722" y="193"/>
                  </a:lnTo>
                  <a:lnTo>
                    <a:pt x="720" y="203"/>
                  </a:lnTo>
                  <a:lnTo>
                    <a:pt x="681" y="244"/>
                  </a:lnTo>
                  <a:lnTo>
                    <a:pt x="654" y="246"/>
                  </a:lnTo>
                  <a:lnTo>
                    <a:pt x="633" y="270"/>
                  </a:lnTo>
                  <a:lnTo>
                    <a:pt x="633" y="282"/>
                  </a:lnTo>
                  <a:lnTo>
                    <a:pt x="628" y="294"/>
                  </a:lnTo>
                  <a:lnTo>
                    <a:pt x="601" y="326"/>
                  </a:lnTo>
                  <a:lnTo>
                    <a:pt x="602" y="340"/>
                  </a:lnTo>
                  <a:lnTo>
                    <a:pt x="611" y="345"/>
                  </a:lnTo>
                  <a:lnTo>
                    <a:pt x="614" y="353"/>
                  </a:lnTo>
                  <a:lnTo>
                    <a:pt x="604" y="382"/>
                  </a:lnTo>
                  <a:lnTo>
                    <a:pt x="614" y="401"/>
                  </a:lnTo>
                  <a:lnTo>
                    <a:pt x="618" y="437"/>
                  </a:lnTo>
                  <a:lnTo>
                    <a:pt x="589" y="471"/>
                  </a:lnTo>
                  <a:lnTo>
                    <a:pt x="589" y="486"/>
                  </a:lnTo>
                  <a:lnTo>
                    <a:pt x="592" y="515"/>
                  </a:lnTo>
                  <a:lnTo>
                    <a:pt x="616" y="539"/>
                  </a:lnTo>
                  <a:lnTo>
                    <a:pt x="607" y="580"/>
                  </a:lnTo>
                  <a:lnTo>
                    <a:pt x="601" y="589"/>
                  </a:lnTo>
                  <a:lnTo>
                    <a:pt x="575" y="589"/>
                  </a:lnTo>
                  <a:lnTo>
                    <a:pt x="558" y="595"/>
                  </a:lnTo>
                  <a:lnTo>
                    <a:pt x="547" y="595"/>
                  </a:lnTo>
                  <a:lnTo>
                    <a:pt x="525" y="582"/>
                  </a:lnTo>
                  <a:lnTo>
                    <a:pt x="494" y="589"/>
                  </a:lnTo>
                  <a:lnTo>
                    <a:pt x="460" y="624"/>
                  </a:lnTo>
                  <a:lnTo>
                    <a:pt x="445" y="631"/>
                  </a:lnTo>
                  <a:lnTo>
                    <a:pt x="426" y="648"/>
                  </a:lnTo>
                  <a:lnTo>
                    <a:pt x="409" y="652"/>
                  </a:lnTo>
                  <a:lnTo>
                    <a:pt x="399" y="662"/>
                  </a:lnTo>
                  <a:lnTo>
                    <a:pt x="356" y="672"/>
                  </a:lnTo>
                  <a:lnTo>
                    <a:pt x="340" y="684"/>
                  </a:lnTo>
                  <a:lnTo>
                    <a:pt x="327" y="740"/>
                  </a:lnTo>
                  <a:lnTo>
                    <a:pt x="316" y="759"/>
                  </a:lnTo>
                  <a:lnTo>
                    <a:pt x="304" y="791"/>
                  </a:lnTo>
                  <a:lnTo>
                    <a:pt x="294" y="800"/>
                  </a:lnTo>
                  <a:lnTo>
                    <a:pt x="289" y="814"/>
                  </a:lnTo>
                  <a:lnTo>
                    <a:pt x="296" y="848"/>
                  </a:lnTo>
                  <a:lnTo>
                    <a:pt x="308" y="868"/>
                  </a:lnTo>
                  <a:lnTo>
                    <a:pt x="303" y="882"/>
                  </a:lnTo>
                  <a:lnTo>
                    <a:pt x="301" y="923"/>
                  </a:lnTo>
                  <a:lnTo>
                    <a:pt x="294" y="940"/>
                  </a:lnTo>
                  <a:lnTo>
                    <a:pt x="292" y="960"/>
                  </a:lnTo>
                  <a:lnTo>
                    <a:pt x="292" y="960"/>
                  </a:lnTo>
                  <a:lnTo>
                    <a:pt x="274" y="947"/>
                  </a:lnTo>
                  <a:lnTo>
                    <a:pt x="251" y="945"/>
                  </a:lnTo>
                  <a:lnTo>
                    <a:pt x="241" y="931"/>
                  </a:lnTo>
                  <a:lnTo>
                    <a:pt x="234" y="912"/>
                  </a:lnTo>
                  <a:lnTo>
                    <a:pt x="220" y="902"/>
                  </a:lnTo>
                  <a:lnTo>
                    <a:pt x="220" y="890"/>
                  </a:lnTo>
                  <a:lnTo>
                    <a:pt x="231" y="878"/>
                  </a:lnTo>
                  <a:lnTo>
                    <a:pt x="231" y="875"/>
                  </a:lnTo>
                  <a:lnTo>
                    <a:pt x="203" y="863"/>
                  </a:lnTo>
                  <a:lnTo>
                    <a:pt x="195" y="834"/>
                  </a:lnTo>
                  <a:lnTo>
                    <a:pt x="173" y="824"/>
                  </a:lnTo>
                  <a:lnTo>
                    <a:pt x="193" y="803"/>
                  </a:lnTo>
                  <a:lnTo>
                    <a:pt x="190" y="795"/>
                  </a:lnTo>
                  <a:lnTo>
                    <a:pt x="200" y="768"/>
                  </a:lnTo>
                  <a:lnTo>
                    <a:pt x="212" y="759"/>
                  </a:lnTo>
                  <a:lnTo>
                    <a:pt x="234" y="757"/>
                  </a:lnTo>
                  <a:lnTo>
                    <a:pt x="232" y="749"/>
                  </a:lnTo>
                  <a:lnTo>
                    <a:pt x="236" y="715"/>
                  </a:lnTo>
                  <a:lnTo>
                    <a:pt x="224" y="706"/>
                  </a:lnTo>
                  <a:lnTo>
                    <a:pt x="195" y="713"/>
                  </a:lnTo>
                  <a:lnTo>
                    <a:pt x="181" y="722"/>
                  </a:lnTo>
                  <a:lnTo>
                    <a:pt x="140" y="669"/>
                  </a:lnTo>
                  <a:lnTo>
                    <a:pt x="133" y="669"/>
                  </a:lnTo>
                  <a:lnTo>
                    <a:pt x="128" y="660"/>
                  </a:lnTo>
                  <a:lnTo>
                    <a:pt x="133" y="652"/>
                  </a:lnTo>
                  <a:lnTo>
                    <a:pt x="130" y="643"/>
                  </a:lnTo>
                  <a:lnTo>
                    <a:pt x="118" y="643"/>
                  </a:lnTo>
                  <a:lnTo>
                    <a:pt x="106" y="635"/>
                  </a:lnTo>
                  <a:lnTo>
                    <a:pt x="106" y="629"/>
                  </a:lnTo>
                  <a:lnTo>
                    <a:pt x="118" y="626"/>
                  </a:lnTo>
                  <a:lnTo>
                    <a:pt x="130" y="612"/>
                  </a:lnTo>
                  <a:lnTo>
                    <a:pt x="131" y="580"/>
                  </a:lnTo>
                  <a:lnTo>
                    <a:pt x="143" y="537"/>
                  </a:lnTo>
                  <a:lnTo>
                    <a:pt x="138" y="520"/>
                  </a:lnTo>
                  <a:lnTo>
                    <a:pt x="138" y="496"/>
                  </a:lnTo>
                  <a:lnTo>
                    <a:pt x="131" y="462"/>
                  </a:lnTo>
                  <a:lnTo>
                    <a:pt x="126" y="456"/>
                  </a:lnTo>
                  <a:lnTo>
                    <a:pt x="96" y="445"/>
                  </a:lnTo>
                  <a:lnTo>
                    <a:pt x="89" y="432"/>
                  </a:lnTo>
                  <a:lnTo>
                    <a:pt x="61" y="433"/>
                  </a:lnTo>
                  <a:lnTo>
                    <a:pt x="42" y="423"/>
                  </a:lnTo>
                  <a:lnTo>
                    <a:pt x="24" y="427"/>
                  </a:lnTo>
                  <a:lnTo>
                    <a:pt x="3" y="444"/>
                  </a:lnTo>
                  <a:lnTo>
                    <a:pt x="3" y="444"/>
                  </a:lnTo>
                  <a:lnTo>
                    <a:pt x="0" y="442"/>
                  </a:lnTo>
                  <a:lnTo>
                    <a:pt x="97" y="364"/>
                  </a:lnTo>
                  <a:lnTo>
                    <a:pt x="114" y="365"/>
                  </a:lnTo>
                  <a:lnTo>
                    <a:pt x="121" y="358"/>
                  </a:lnTo>
                  <a:lnTo>
                    <a:pt x="135" y="336"/>
                  </a:lnTo>
                  <a:lnTo>
                    <a:pt x="145" y="329"/>
                  </a:lnTo>
                  <a:lnTo>
                    <a:pt x="149" y="311"/>
                  </a:lnTo>
                  <a:lnTo>
                    <a:pt x="173" y="292"/>
                  </a:lnTo>
                  <a:lnTo>
                    <a:pt x="188" y="239"/>
                  </a:lnTo>
                  <a:lnTo>
                    <a:pt x="202" y="229"/>
                  </a:lnTo>
                  <a:lnTo>
                    <a:pt x="217" y="208"/>
                  </a:lnTo>
                  <a:lnTo>
                    <a:pt x="219" y="188"/>
                  </a:lnTo>
                  <a:lnTo>
                    <a:pt x="224" y="183"/>
                  </a:lnTo>
                  <a:lnTo>
                    <a:pt x="217" y="171"/>
                  </a:lnTo>
                  <a:lnTo>
                    <a:pt x="241" y="150"/>
                  </a:lnTo>
                  <a:lnTo>
                    <a:pt x="244" y="125"/>
                  </a:lnTo>
                  <a:lnTo>
                    <a:pt x="258" y="110"/>
                  </a:lnTo>
                  <a:lnTo>
                    <a:pt x="265" y="79"/>
                  </a:lnTo>
                  <a:lnTo>
                    <a:pt x="262" y="75"/>
                  </a:lnTo>
                  <a:lnTo>
                    <a:pt x="255" y="75"/>
                  </a:lnTo>
                  <a:lnTo>
                    <a:pt x="255" y="69"/>
                  </a:lnTo>
                  <a:lnTo>
                    <a:pt x="262" y="67"/>
                  </a:lnTo>
                  <a:lnTo>
                    <a:pt x="265" y="62"/>
                  </a:lnTo>
                  <a:lnTo>
                    <a:pt x="268" y="24"/>
                  </a:lnTo>
                  <a:lnTo>
                    <a:pt x="277" y="14"/>
                  </a:lnTo>
                  <a:lnTo>
                    <a:pt x="277" y="14"/>
                  </a:lnTo>
                  <a:lnTo>
                    <a:pt x="284" y="12"/>
                  </a:lnTo>
                  <a:lnTo>
                    <a:pt x="289" y="0"/>
                  </a:lnTo>
                  <a:lnTo>
                    <a:pt x="298" y="7"/>
                  </a:lnTo>
                  <a:lnTo>
                    <a:pt x="301" y="19"/>
                  </a:lnTo>
                  <a:lnTo>
                    <a:pt x="309" y="21"/>
                  </a:lnTo>
                  <a:lnTo>
                    <a:pt x="315" y="11"/>
                  </a:lnTo>
                  <a:lnTo>
                    <a:pt x="318" y="31"/>
                  </a:lnTo>
                  <a:lnTo>
                    <a:pt x="325" y="31"/>
                  </a:lnTo>
                  <a:lnTo>
                    <a:pt x="327" y="21"/>
                  </a:lnTo>
                  <a:lnTo>
                    <a:pt x="344" y="24"/>
                  </a:lnTo>
                  <a:lnTo>
                    <a:pt x="347" y="29"/>
                  </a:lnTo>
                  <a:lnTo>
                    <a:pt x="339" y="41"/>
                  </a:lnTo>
                  <a:lnTo>
                    <a:pt x="342" y="48"/>
                  </a:lnTo>
                  <a:lnTo>
                    <a:pt x="354" y="24"/>
                  </a:lnTo>
                  <a:lnTo>
                    <a:pt x="357" y="24"/>
                  </a:lnTo>
                  <a:lnTo>
                    <a:pt x="359" y="36"/>
                  </a:lnTo>
                  <a:lnTo>
                    <a:pt x="352" y="48"/>
                  </a:lnTo>
                  <a:lnTo>
                    <a:pt x="352" y="67"/>
                  </a:lnTo>
                  <a:lnTo>
                    <a:pt x="357" y="69"/>
                  </a:lnTo>
                  <a:lnTo>
                    <a:pt x="368" y="62"/>
                  </a:lnTo>
                  <a:lnTo>
                    <a:pt x="366" y="52"/>
                  </a:lnTo>
                  <a:lnTo>
                    <a:pt x="375" y="43"/>
                  </a:lnTo>
                  <a:lnTo>
                    <a:pt x="381" y="41"/>
                  </a:lnTo>
                  <a:lnTo>
                    <a:pt x="395" y="45"/>
                  </a:lnTo>
                  <a:lnTo>
                    <a:pt x="405" y="38"/>
                  </a:lnTo>
                  <a:lnTo>
                    <a:pt x="405" y="43"/>
                  </a:lnTo>
                  <a:lnTo>
                    <a:pt x="395" y="55"/>
                  </a:lnTo>
                  <a:lnTo>
                    <a:pt x="400" y="58"/>
                  </a:lnTo>
                  <a:lnTo>
                    <a:pt x="409" y="52"/>
                  </a:lnTo>
                  <a:lnTo>
                    <a:pt x="412" y="57"/>
                  </a:lnTo>
                  <a:lnTo>
                    <a:pt x="412" y="65"/>
                  </a:lnTo>
                  <a:lnTo>
                    <a:pt x="422" y="77"/>
                  </a:lnTo>
                  <a:lnTo>
                    <a:pt x="428" y="74"/>
                  </a:lnTo>
                  <a:lnTo>
                    <a:pt x="440" y="79"/>
                  </a:lnTo>
                  <a:lnTo>
                    <a:pt x="445" y="94"/>
                  </a:lnTo>
                  <a:lnTo>
                    <a:pt x="443" y="101"/>
                  </a:lnTo>
                  <a:lnTo>
                    <a:pt x="429" y="120"/>
                  </a:lnTo>
                  <a:lnTo>
                    <a:pt x="426" y="130"/>
                  </a:lnTo>
                  <a:lnTo>
                    <a:pt x="443" y="111"/>
                  </a:lnTo>
                  <a:lnTo>
                    <a:pt x="448" y="111"/>
                  </a:lnTo>
                  <a:lnTo>
                    <a:pt x="453" y="116"/>
                  </a:lnTo>
                  <a:lnTo>
                    <a:pt x="457" y="128"/>
                  </a:lnTo>
                  <a:lnTo>
                    <a:pt x="455" y="137"/>
                  </a:lnTo>
                  <a:lnTo>
                    <a:pt x="448" y="138"/>
                  </a:lnTo>
                  <a:lnTo>
                    <a:pt x="434" y="154"/>
                  </a:lnTo>
                  <a:lnTo>
                    <a:pt x="422" y="198"/>
                  </a:lnTo>
                  <a:lnTo>
                    <a:pt x="429" y="20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7" name="Freeform 28">
              <a:extLst>
                <a:ext uri="{FF2B5EF4-FFF2-40B4-BE49-F238E27FC236}">
                  <a16:creationId xmlns:a16="http://schemas.microsoft.com/office/drawing/2014/main" id="{FDC072D5-3A9B-419E-A302-C618C52C2E61}"/>
                </a:ext>
              </a:extLst>
            </p:cNvPr>
            <p:cNvSpPr>
              <a:spLocks/>
            </p:cNvSpPr>
            <p:nvPr/>
          </p:nvSpPr>
          <p:spPr bwMode="auto">
            <a:xfrm>
              <a:off x="9502240" y="3887249"/>
              <a:ext cx="1159938" cy="939709"/>
            </a:xfrm>
            <a:custGeom>
              <a:avLst/>
              <a:gdLst>
                <a:gd name="T0" fmla="*/ 1081 w 1164"/>
                <a:gd name="T1" fmla="*/ 399 h 943"/>
                <a:gd name="T2" fmla="*/ 1051 w 1164"/>
                <a:gd name="T3" fmla="*/ 415 h 943"/>
                <a:gd name="T4" fmla="*/ 1041 w 1164"/>
                <a:gd name="T5" fmla="*/ 473 h 943"/>
                <a:gd name="T6" fmla="*/ 1022 w 1164"/>
                <a:gd name="T7" fmla="*/ 493 h 943"/>
                <a:gd name="T8" fmla="*/ 1051 w 1164"/>
                <a:gd name="T9" fmla="*/ 529 h 943"/>
                <a:gd name="T10" fmla="*/ 1026 w 1164"/>
                <a:gd name="T11" fmla="*/ 599 h 943"/>
                <a:gd name="T12" fmla="*/ 957 w 1164"/>
                <a:gd name="T13" fmla="*/ 658 h 943"/>
                <a:gd name="T14" fmla="*/ 939 w 1164"/>
                <a:gd name="T15" fmla="*/ 723 h 943"/>
                <a:gd name="T16" fmla="*/ 903 w 1164"/>
                <a:gd name="T17" fmla="*/ 803 h 943"/>
                <a:gd name="T18" fmla="*/ 822 w 1164"/>
                <a:gd name="T19" fmla="*/ 849 h 943"/>
                <a:gd name="T20" fmla="*/ 752 w 1164"/>
                <a:gd name="T21" fmla="*/ 849 h 943"/>
                <a:gd name="T22" fmla="*/ 646 w 1164"/>
                <a:gd name="T23" fmla="*/ 889 h 943"/>
                <a:gd name="T24" fmla="*/ 558 w 1164"/>
                <a:gd name="T25" fmla="*/ 916 h 943"/>
                <a:gd name="T26" fmla="*/ 546 w 1164"/>
                <a:gd name="T27" fmla="*/ 938 h 943"/>
                <a:gd name="T28" fmla="*/ 509 w 1164"/>
                <a:gd name="T29" fmla="*/ 940 h 943"/>
                <a:gd name="T30" fmla="*/ 480 w 1164"/>
                <a:gd name="T31" fmla="*/ 902 h 943"/>
                <a:gd name="T32" fmla="*/ 454 w 1164"/>
                <a:gd name="T33" fmla="*/ 825 h 943"/>
                <a:gd name="T34" fmla="*/ 420 w 1164"/>
                <a:gd name="T35" fmla="*/ 778 h 943"/>
                <a:gd name="T36" fmla="*/ 396 w 1164"/>
                <a:gd name="T37" fmla="*/ 723 h 943"/>
                <a:gd name="T38" fmla="*/ 389 w 1164"/>
                <a:gd name="T39" fmla="*/ 670 h 943"/>
                <a:gd name="T40" fmla="*/ 356 w 1164"/>
                <a:gd name="T41" fmla="*/ 624 h 943"/>
                <a:gd name="T42" fmla="*/ 309 w 1164"/>
                <a:gd name="T43" fmla="*/ 638 h 943"/>
                <a:gd name="T44" fmla="*/ 223 w 1164"/>
                <a:gd name="T45" fmla="*/ 650 h 943"/>
                <a:gd name="T46" fmla="*/ 214 w 1164"/>
                <a:gd name="T47" fmla="*/ 648 h 943"/>
                <a:gd name="T48" fmla="*/ 189 w 1164"/>
                <a:gd name="T49" fmla="*/ 655 h 943"/>
                <a:gd name="T50" fmla="*/ 119 w 1164"/>
                <a:gd name="T51" fmla="*/ 616 h 943"/>
                <a:gd name="T52" fmla="*/ 36 w 1164"/>
                <a:gd name="T53" fmla="*/ 614 h 943"/>
                <a:gd name="T54" fmla="*/ 4 w 1164"/>
                <a:gd name="T55" fmla="*/ 614 h 943"/>
                <a:gd name="T56" fmla="*/ 11 w 1164"/>
                <a:gd name="T57" fmla="*/ 563 h 943"/>
                <a:gd name="T58" fmla="*/ 29 w 1164"/>
                <a:gd name="T59" fmla="*/ 531 h 943"/>
                <a:gd name="T60" fmla="*/ 103 w 1164"/>
                <a:gd name="T61" fmla="*/ 469 h 943"/>
                <a:gd name="T62" fmla="*/ 172 w 1164"/>
                <a:gd name="T63" fmla="*/ 474 h 943"/>
                <a:gd name="T64" fmla="*/ 279 w 1164"/>
                <a:gd name="T65" fmla="*/ 444 h 943"/>
                <a:gd name="T66" fmla="*/ 353 w 1164"/>
                <a:gd name="T67" fmla="*/ 439 h 943"/>
                <a:gd name="T68" fmla="*/ 382 w 1164"/>
                <a:gd name="T69" fmla="*/ 387 h 943"/>
                <a:gd name="T70" fmla="*/ 370 w 1164"/>
                <a:gd name="T71" fmla="*/ 353 h 943"/>
                <a:gd name="T72" fmla="*/ 392 w 1164"/>
                <a:gd name="T73" fmla="*/ 258 h 943"/>
                <a:gd name="T74" fmla="*/ 384 w 1164"/>
                <a:gd name="T75" fmla="*/ 202 h 943"/>
                <a:gd name="T76" fmla="*/ 437 w 1164"/>
                <a:gd name="T77" fmla="*/ 173 h 943"/>
                <a:gd name="T78" fmla="*/ 435 w 1164"/>
                <a:gd name="T79" fmla="*/ 115 h 943"/>
                <a:gd name="T80" fmla="*/ 442 w 1164"/>
                <a:gd name="T81" fmla="*/ 82 h 943"/>
                <a:gd name="T82" fmla="*/ 471 w 1164"/>
                <a:gd name="T83" fmla="*/ 50 h 943"/>
                <a:gd name="T84" fmla="*/ 521 w 1164"/>
                <a:gd name="T85" fmla="*/ 67 h 943"/>
                <a:gd name="T86" fmla="*/ 517 w 1164"/>
                <a:gd name="T87" fmla="*/ 108 h 943"/>
                <a:gd name="T88" fmla="*/ 586 w 1164"/>
                <a:gd name="T89" fmla="*/ 72 h 943"/>
                <a:gd name="T90" fmla="*/ 644 w 1164"/>
                <a:gd name="T91" fmla="*/ 31 h 943"/>
                <a:gd name="T92" fmla="*/ 754 w 1164"/>
                <a:gd name="T93" fmla="*/ 11 h 943"/>
                <a:gd name="T94" fmla="*/ 786 w 1164"/>
                <a:gd name="T95" fmla="*/ 58 h 943"/>
                <a:gd name="T96" fmla="*/ 875 w 1164"/>
                <a:gd name="T97" fmla="*/ 75 h 943"/>
                <a:gd name="T98" fmla="*/ 921 w 1164"/>
                <a:gd name="T99" fmla="*/ 92 h 943"/>
                <a:gd name="T100" fmla="*/ 1010 w 1164"/>
                <a:gd name="T101" fmla="*/ 161 h 943"/>
                <a:gd name="T102" fmla="*/ 1111 w 1164"/>
                <a:gd name="T103" fmla="*/ 169 h 943"/>
                <a:gd name="T104" fmla="*/ 1164 w 1164"/>
                <a:gd name="T105" fmla="*/ 203 h 943"/>
                <a:gd name="T106" fmla="*/ 1123 w 1164"/>
                <a:gd name="T107" fmla="*/ 278 h 943"/>
                <a:gd name="T108" fmla="*/ 1086 w 1164"/>
                <a:gd name="T109" fmla="*/ 338 h 943"/>
                <a:gd name="T110" fmla="*/ 1127 w 1164"/>
                <a:gd name="T111" fmla="*/ 377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4" h="943">
                  <a:moveTo>
                    <a:pt x="1127" y="401"/>
                  </a:moveTo>
                  <a:lnTo>
                    <a:pt x="1105" y="393"/>
                  </a:lnTo>
                  <a:lnTo>
                    <a:pt x="1094" y="393"/>
                  </a:lnTo>
                  <a:lnTo>
                    <a:pt x="1081" y="399"/>
                  </a:lnTo>
                  <a:lnTo>
                    <a:pt x="1058" y="401"/>
                  </a:lnTo>
                  <a:lnTo>
                    <a:pt x="1069" y="415"/>
                  </a:lnTo>
                  <a:lnTo>
                    <a:pt x="1069" y="422"/>
                  </a:lnTo>
                  <a:lnTo>
                    <a:pt x="1051" y="415"/>
                  </a:lnTo>
                  <a:lnTo>
                    <a:pt x="1038" y="423"/>
                  </a:lnTo>
                  <a:lnTo>
                    <a:pt x="1029" y="437"/>
                  </a:lnTo>
                  <a:lnTo>
                    <a:pt x="1045" y="450"/>
                  </a:lnTo>
                  <a:lnTo>
                    <a:pt x="1041" y="473"/>
                  </a:lnTo>
                  <a:lnTo>
                    <a:pt x="1051" y="478"/>
                  </a:lnTo>
                  <a:lnTo>
                    <a:pt x="1053" y="490"/>
                  </a:lnTo>
                  <a:lnTo>
                    <a:pt x="1045" y="495"/>
                  </a:lnTo>
                  <a:lnTo>
                    <a:pt x="1022" y="493"/>
                  </a:lnTo>
                  <a:lnTo>
                    <a:pt x="1021" y="497"/>
                  </a:lnTo>
                  <a:lnTo>
                    <a:pt x="1029" y="503"/>
                  </a:lnTo>
                  <a:lnTo>
                    <a:pt x="1034" y="502"/>
                  </a:lnTo>
                  <a:lnTo>
                    <a:pt x="1051" y="529"/>
                  </a:lnTo>
                  <a:lnTo>
                    <a:pt x="1053" y="544"/>
                  </a:lnTo>
                  <a:lnTo>
                    <a:pt x="1050" y="565"/>
                  </a:lnTo>
                  <a:lnTo>
                    <a:pt x="1028" y="587"/>
                  </a:lnTo>
                  <a:lnTo>
                    <a:pt x="1026" y="599"/>
                  </a:lnTo>
                  <a:lnTo>
                    <a:pt x="1012" y="623"/>
                  </a:lnTo>
                  <a:lnTo>
                    <a:pt x="1007" y="643"/>
                  </a:lnTo>
                  <a:lnTo>
                    <a:pt x="968" y="645"/>
                  </a:lnTo>
                  <a:lnTo>
                    <a:pt x="957" y="658"/>
                  </a:lnTo>
                  <a:lnTo>
                    <a:pt x="959" y="682"/>
                  </a:lnTo>
                  <a:lnTo>
                    <a:pt x="954" y="708"/>
                  </a:lnTo>
                  <a:lnTo>
                    <a:pt x="954" y="708"/>
                  </a:lnTo>
                  <a:lnTo>
                    <a:pt x="939" y="723"/>
                  </a:lnTo>
                  <a:lnTo>
                    <a:pt x="927" y="728"/>
                  </a:lnTo>
                  <a:lnTo>
                    <a:pt x="930" y="733"/>
                  </a:lnTo>
                  <a:lnTo>
                    <a:pt x="903" y="798"/>
                  </a:lnTo>
                  <a:lnTo>
                    <a:pt x="903" y="803"/>
                  </a:lnTo>
                  <a:lnTo>
                    <a:pt x="911" y="803"/>
                  </a:lnTo>
                  <a:lnTo>
                    <a:pt x="911" y="812"/>
                  </a:lnTo>
                  <a:lnTo>
                    <a:pt x="831" y="848"/>
                  </a:lnTo>
                  <a:lnTo>
                    <a:pt x="822" y="849"/>
                  </a:lnTo>
                  <a:lnTo>
                    <a:pt x="819" y="846"/>
                  </a:lnTo>
                  <a:lnTo>
                    <a:pt x="802" y="844"/>
                  </a:lnTo>
                  <a:lnTo>
                    <a:pt x="779" y="851"/>
                  </a:lnTo>
                  <a:lnTo>
                    <a:pt x="752" y="849"/>
                  </a:lnTo>
                  <a:lnTo>
                    <a:pt x="706" y="872"/>
                  </a:lnTo>
                  <a:lnTo>
                    <a:pt x="685" y="872"/>
                  </a:lnTo>
                  <a:lnTo>
                    <a:pt x="646" y="889"/>
                  </a:lnTo>
                  <a:lnTo>
                    <a:pt x="646" y="889"/>
                  </a:lnTo>
                  <a:lnTo>
                    <a:pt x="637" y="894"/>
                  </a:lnTo>
                  <a:lnTo>
                    <a:pt x="622" y="895"/>
                  </a:lnTo>
                  <a:lnTo>
                    <a:pt x="589" y="914"/>
                  </a:lnTo>
                  <a:lnTo>
                    <a:pt x="558" y="916"/>
                  </a:lnTo>
                  <a:lnTo>
                    <a:pt x="560" y="907"/>
                  </a:lnTo>
                  <a:lnTo>
                    <a:pt x="552" y="909"/>
                  </a:lnTo>
                  <a:lnTo>
                    <a:pt x="552" y="931"/>
                  </a:lnTo>
                  <a:lnTo>
                    <a:pt x="546" y="938"/>
                  </a:lnTo>
                  <a:lnTo>
                    <a:pt x="538" y="940"/>
                  </a:lnTo>
                  <a:lnTo>
                    <a:pt x="535" y="936"/>
                  </a:lnTo>
                  <a:lnTo>
                    <a:pt x="511" y="943"/>
                  </a:lnTo>
                  <a:lnTo>
                    <a:pt x="509" y="940"/>
                  </a:lnTo>
                  <a:lnTo>
                    <a:pt x="488" y="940"/>
                  </a:lnTo>
                  <a:lnTo>
                    <a:pt x="475" y="918"/>
                  </a:lnTo>
                  <a:lnTo>
                    <a:pt x="483" y="914"/>
                  </a:lnTo>
                  <a:lnTo>
                    <a:pt x="480" y="902"/>
                  </a:lnTo>
                  <a:lnTo>
                    <a:pt x="454" y="889"/>
                  </a:lnTo>
                  <a:lnTo>
                    <a:pt x="451" y="878"/>
                  </a:lnTo>
                  <a:lnTo>
                    <a:pt x="454" y="868"/>
                  </a:lnTo>
                  <a:lnTo>
                    <a:pt x="454" y="825"/>
                  </a:lnTo>
                  <a:lnTo>
                    <a:pt x="466" y="807"/>
                  </a:lnTo>
                  <a:lnTo>
                    <a:pt x="471" y="783"/>
                  </a:lnTo>
                  <a:lnTo>
                    <a:pt x="444" y="773"/>
                  </a:lnTo>
                  <a:lnTo>
                    <a:pt x="420" y="778"/>
                  </a:lnTo>
                  <a:lnTo>
                    <a:pt x="415" y="759"/>
                  </a:lnTo>
                  <a:lnTo>
                    <a:pt x="406" y="747"/>
                  </a:lnTo>
                  <a:lnTo>
                    <a:pt x="403" y="732"/>
                  </a:lnTo>
                  <a:lnTo>
                    <a:pt x="396" y="723"/>
                  </a:lnTo>
                  <a:lnTo>
                    <a:pt x="398" y="710"/>
                  </a:lnTo>
                  <a:lnTo>
                    <a:pt x="408" y="693"/>
                  </a:lnTo>
                  <a:lnTo>
                    <a:pt x="404" y="682"/>
                  </a:lnTo>
                  <a:lnTo>
                    <a:pt x="389" y="670"/>
                  </a:lnTo>
                  <a:lnTo>
                    <a:pt x="394" y="648"/>
                  </a:lnTo>
                  <a:lnTo>
                    <a:pt x="392" y="641"/>
                  </a:lnTo>
                  <a:lnTo>
                    <a:pt x="372" y="619"/>
                  </a:lnTo>
                  <a:lnTo>
                    <a:pt x="356" y="624"/>
                  </a:lnTo>
                  <a:lnTo>
                    <a:pt x="346" y="619"/>
                  </a:lnTo>
                  <a:lnTo>
                    <a:pt x="331" y="621"/>
                  </a:lnTo>
                  <a:lnTo>
                    <a:pt x="326" y="635"/>
                  </a:lnTo>
                  <a:lnTo>
                    <a:pt x="309" y="638"/>
                  </a:lnTo>
                  <a:lnTo>
                    <a:pt x="290" y="626"/>
                  </a:lnTo>
                  <a:lnTo>
                    <a:pt x="283" y="635"/>
                  </a:lnTo>
                  <a:lnTo>
                    <a:pt x="228" y="640"/>
                  </a:lnTo>
                  <a:lnTo>
                    <a:pt x="223" y="650"/>
                  </a:lnTo>
                  <a:lnTo>
                    <a:pt x="225" y="667"/>
                  </a:lnTo>
                  <a:lnTo>
                    <a:pt x="221" y="670"/>
                  </a:lnTo>
                  <a:lnTo>
                    <a:pt x="214" y="667"/>
                  </a:lnTo>
                  <a:lnTo>
                    <a:pt x="214" y="648"/>
                  </a:lnTo>
                  <a:lnTo>
                    <a:pt x="209" y="640"/>
                  </a:lnTo>
                  <a:lnTo>
                    <a:pt x="204" y="640"/>
                  </a:lnTo>
                  <a:lnTo>
                    <a:pt x="197" y="653"/>
                  </a:lnTo>
                  <a:lnTo>
                    <a:pt x="189" y="655"/>
                  </a:lnTo>
                  <a:lnTo>
                    <a:pt x="182" y="641"/>
                  </a:lnTo>
                  <a:lnTo>
                    <a:pt x="180" y="626"/>
                  </a:lnTo>
                  <a:lnTo>
                    <a:pt x="154" y="612"/>
                  </a:lnTo>
                  <a:lnTo>
                    <a:pt x="119" y="616"/>
                  </a:lnTo>
                  <a:lnTo>
                    <a:pt x="72" y="609"/>
                  </a:lnTo>
                  <a:lnTo>
                    <a:pt x="57" y="599"/>
                  </a:lnTo>
                  <a:lnTo>
                    <a:pt x="47" y="602"/>
                  </a:lnTo>
                  <a:lnTo>
                    <a:pt x="36" y="614"/>
                  </a:lnTo>
                  <a:lnTo>
                    <a:pt x="24" y="616"/>
                  </a:lnTo>
                  <a:lnTo>
                    <a:pt x="2" y="631"/>
                  </a:lnTo>
                  <a:lnTo>
                    <a:pt x="2" y="631"/>
                  </a:lnTo>
                  <a:lnTo>
                    <a:pt x="4" y="614"/>
                  </a:lnTo>
                  <a:lnTo>
                    <a:pt x="0" y="592"/>
                  </a:lnTo>
                  <a:lnTo>
                    <a:pt x="6" y="565"/>
                  </a:lnTo>
                  <a:lnTo>
                    <a:pt x="11" y="563"/>
                  </a:lnTo>
                  <a:lnTo>
                    <a:pt x="11" y="563"/>
                  </a:lnTo>
                  <a:lnTo>
                    <a:pt x="18" y="565"/>
                  </a:lnTo>
                  <a:lnTo>
                    <a:pt x="14" y="558"/>
                  </a:lnTo>
                  <a:lnTo>
                    <a:pt x="19" y="546"/>
                  </a:lnTo>
                  <a:lnTo>
                    <a:pt x="29" y="531"/>
                  </a:lnTo>
                  <a:lnTo>
                    <a:pt x="36" y="525"/>
                  </a:lnTo>
                  <a:lnTo>
                    <a:pt x="50" y="524"/>
                  </a:lnTo>
                  <a:lnTo>
                    <a:pt x="72" y="479"/>
                  </a:lnTo>
                  <a:lnTo>
                    <a:pt x="103" y="469"/>
                  </a:lnTo>
                  <a:lnTo>
                    <a:pt x="129" y="473"/>
                  </a:lnTo>
                  <a:lnTo>
                    <a:pt x="149" y="462"/>
                  </a:lnTo>
                  <a:lnTo>
                    <a:pt x="160" y="464"/>
                  </a:lnTo>
                  <a:lnTo>
                    <a:pt x="172" y="474"/>
                  </a:lnTo>
                  <a:lnTo>
                    <a:pt x="190" y="454"/>
                  </a:lnTo>
                  <a:lnTo>
                    <a:pt x="218" y="437"/>
                  </a:lnTo>
                  <a:lnTo>
                    <a:pt x="231" y="442"/>
                  </a:lnTo>
                  <a:lnTo>
                    <a:pt x="279" y="444"/>
                  </a:lnTo>
                  <a:lnTo>
                    <a:pt x="286" y="440"/>
                  </a:lnTo>
                  <a:lnTo>
                    <a:pt x="315" y="452"/>
                  </a:lnTo>
                  <a:lnTo>
                    <a:pt x="321" y="457"/>
                  </a:lnTo>
                  <a:lnTo>
                    <a:pt x="353" y="439"/>
                  </a:lnTo>
                  <a:lnTo>
                    <a:pt x="362" y="425"/>
                  </a:lnTo>
                  <a:lnTo>
                    <a:pt x="370" y="423"/>
                  </a:lnTo>
                  <a:lnTo>
                    <a:pt x="391" y="410"/>
                  </a:lnTo>
                  <a:lnTo>
                    <a:pt x="382" y="387"/>
                  </a:lnTo>
                  <a:lnTo>
                    <a:pt x="391" y="369"/>
                  </a:lnTo>
                  <a:lnTo>
                    <a:pt x="391" y="357"/>
                  </a:lnTo>
                  <a:lnTo>
                    <a:pt x="377" y="350"/>
                  </a:lnTo>
                  <a:lnTo>
                    <a:pt x="370" y="353"/>
                  </a:lnTo>
                  <a:lnTo>
                    <a:pt x="363" y="345"/>
                  </a:lnTo>
                  <a:lnTo>
                    <a:pt x="367" y="331"/>
                  </a:lnTo>
                  <a:lnTo>
                    <a:pt x="404" y="294"/>
                  </a:lnTo>
                  <a:lnTo>
                    <a:pt x="392" y="258"/>
                  </a:lnTo>
                  <a:lnTo>
                    <a:pt x="377" y="249"/>
                  </a:lnTo>
                  <a:lnTo>
                    <a:pt x="372" y="241"/>
                  </a:lnTo>
                  <a:lnTo>
                    <a:pt x="386" y="214"/>
                  </a:lnTo>
                  <a:lnTo>
                    <a:pt x="384" y="202"/>
                  </a:lnTo>
                  <a:lnTo>
                    <a:pt x="387" y="191"/>
                  </a:lnTo>
                  <a:lnTo>
                    <a:pt x="396" y="191"/>
                  </a:lnTo>
                  <a:lnTo>
                    <a:pt x="411" y="181"/>
                  </a:lnTo>
                  <a:lnTo>
                    <a:pt x="437" y="173"/>
                  </a:lnTo>
                  <a:lnTo>
                    <a:pt x="432" y="144"/>
                  </a:lnTo>
                  <a:lnTo>
                    <a:pt x="427" y="139"/>
                  </a:lnTo>
                  <a:lnTo>
                    <a:pt x="427" y="125"/>
                  </a:lnTo>
                  <a:lnTo>
                    <a:pt x="435" y="115"/>
                  </a:lnTo>
                  <a:lnTo>
                    <a:pt x="432" y="106"/>
                  </a:lnTo>
                  <a:lnTo>
                    <a:pt x="427" y="106"/>
                  </a:lnTo>
                  <a:lnTo>
                    <a:pt x="432" y="86"/>
                  </a:lnTo>
                  <a:lnTo>
                    <a:pt x="442" y="82"/>
                  </a:lnTo>
                  <a:lnTo>
                    <a:pt x="463" y="89"/>
                  </a:lnTo>
                  <a:lnTo>
                    <a:pt x="466" y="84"/>
                  </a:lnTo>
                  <a:lnTo>
                    <a:pt x="463" y="60"/>
                  </a:lnTo>
                  <a:lnTo>
                    <a:pt x="471" y="50"/>
                  </a:lnTo>
                  <a:lnTo>
                    <a:pt x="487" y="60"/>
                  </a:lnTo>
                  <a:lnTo>
                    <a:pt x="493" y="72"/>
                  </a:lnTo>
                  <a:lnTo>
                    <a:pt x="514" y="74"/>
                  </a:lnTo>
                  <a:lnTo>
                    <a:pt x="521" y="67"/>
                  </a:lnTo>
                  <a:lnTo>
                    <a:pt x="521" y="67"/>
                  </a:lnTo>
                  <a:lnTo>
                    <a:pt x="524" y="82"/>
                  </a:lnTo>
                  <a:lnTo>
                    <a:pt x="516" y="106"/>
                  </a:lnTo>
                  <a:lnTo>
                    <a:pt x="517" y="108"/>
                  </a:lnTo>
                  <a:lnTo>
                    <a:pt x="531" y="94"/>
                  </a:lnTo>
                  <a:lnTo>
                    <a:pt x="550" y="96"/>
                  </a:lnTo>
                  <a:lnTo>
                    <a:pt x="570" y="74"/>
                  </a:lnTo>
                  <a:lnTo>
                    <a:pt x="586" y="72"/>
                  </a:lnTo>
                  <a:lnTo>
                    <a:pt x="605" y="53"/>
                  </a:lnTo>
                  <a:lnTo>
                    <a:pt x="618" y="52"/>
                  </a:lnTo>
                  <a:lnTo>
                    <a:pt x="641" y="38"/>
                  </a:lnTo>
                  <a:lnTo>
                    <a:pt x="644" y="31"/>
                  </a:lnTo>
                  <a:lnTo>
                    <a:pt x="673" y="11"/>
                  </a:lnTo>
                  <a:lnTo>
                    <a:pt x="699" y="0"/>
                  </a:lnTo>
                  <a:lnTo>
                    <a:pt x="733" y="4"/>
                  </a:lnTo>
                  <a:lnTo>
                    <a:pt x="754" y="11"/>
                  </a:lnTo>
                  <a:lnTo>
                    <a:pt x="745" y="35"/>
                  </a:lnTo>
                  <a:lnTo>
                    <a:pt x="747" y="45"/>
                  </a:lnTo>
                  <a:lnTo>
                    <a:pt x="750" y="48"/>
                  </a:lnTo>
                  <a:lnTo>
                    <a:pt x="786" y="58"/>
                  </a:lnTo>
                  <a:lnTo>
                    <a:pt x="795" y="50"/>
                  </a:lnTo>
                  <a:lnTo>
                    <a:pt x="820" y="41"/>
                  </a:lnTo>
                  <a:lnTo>
                    <a:pt x="846" y="50"/>
                  </a:lnTo>
                  <a:lnTo>
                    <a:pt x="875" y="75"/>
                  </a:lnTo>
                  <a:lnTo>
                    <a:pt x="880" y="74"/>
                  </a:lnTo>
                  <a:lnTo>
                    <a:pt x="896" y="84"/>
                  </a:lnTo>
                  <a:lnTo>
                    <a:pt x="913" y="92"/>
                  </a:lnTo>
                  <a:lnTo>
                    <a:pt x="921" y="92"/>
                  </a:lnTo>
                  <a:lnTo>
                    <a:pt x="932" y="101"/>
                  </a:lnTo>
                  <a:lnTo>
                    <a:pt x="964" y="94"/>
                  </a:lnTo>
                  <a:lnTo>
                    <a:pt x="1007" y="135"/>
                  </a:lnTo>
                  <a:lnTo>
                    <a:pt x="1010" y="161"/>
                  </a:lnTo>
                  <a:lnTo>
                    <a:pt x="1033" y="162"/>
                  </a:lnTo>
                  <a:lnTo>
                    <a:pt x="1051" y="154"/>
                  </a:lnTo>
                  <a:lnTo>
                    <a:pt x="1082" y="157"/>
                  </a:lnTo>
                  <a:lnTo>
                    <a:pt x="1111" y="169"/>
                  </a:lnTo>
                  <a:lnTo>
                    <a:pt x="1127" y="169"/>
                  </a:lnTo>
                  <a:lnTo>
                    <a:pt x="1146" y="185"/>
                  </a:lnTo>
                  <a:lnTo>
                    <a:pt x="1156" y="188"/>
                  </a:lnTo>
                  <a:lnTo>
                    <a:pt x="1164" y="203"/>
                  </a:lnTo>
                  <a:lnTo>
                    <a:pt x="1154" y="224"/>
                  </a:lnTo>
                  <a:lnTo>
                    <a:pt x="1122" y="251"/>
                  </a:lnTo>
                  <a:lnTo>
                    <a:pt x="1120" y="270"/>
                  </a:lnTo>
                  <a:lnTo>
                    <a:pt x="1123" y="278"/>
                  </a:lnTo>
                  <a:lnTo>
                    <a:pt x="1117" y="283"/>
                  </a:lnTo>
                  <a:lnTo>
                    <a:pt x="1099" y="282"/>
                  </a:lnTo>
                  <a:lnTo>
                    <a:pt x="1094" y="287"/>
                  </a:lnTo>
                  <a:lnTo>
                    <a:pt x="1086" y="338"/>
                  </a:lnTo>
                  <a:lnTo>
                    <a:pt x="1094" y="335"/>
                  </a:lnTo>
                  <a:lnTo>
                    <a:pt x="1099" y="343"/>
                  </a:lnTo>
                  <a:lnTo>
                    <a:pt x="1098" y="357"/>
                  </a:lnTo>
                  <a:lnTo>
                    <a:pt x="1127" y="377"/>
                  </a:lnTo>
                  <a:lnTo>
                    <a:pt x="1130" y="384"/>
                  </a:lnTo>
                  <a:lnTo>
                    <a:pt x="1125" y="396"/>
                  </a:lnTo>
                  <a:lnTo>
                    <a:pt x="1127" y="40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8" name="Freeform 29">
              <a:extLst>
                <a:ext uri="{FF2B5EF4-FFF2-40B4-BE49-F238E27FC236}">
                  <a16:creationId xmlns:a16="http://schemas.microsoft.com/office/drawing/2014/main" id="{5E811DAF-E3C7-44C5-A25C-42C013127FA0}"/>
                </a:ext>
              </a:extLst>
            </p:cNvPr>
            <p:cNvSpPr>
              <a:spLocks/>
            </p:cNvSpPr>
            <p:nvPr/>
          </p:nvSpPr>
          <p:spPr bwMode="auto">
            <a:xfrm>
              <a:off x="8760836" y="4202146"/>
              <a:ext cx="752365" cy="755355"/>
            </a:xfrm>
            <a:custGeom>
              <a:avLst/>
              <a:gdLst>
                <a:gd name="T0" fmla="*/ 741 w 755"/>
                <a:gd name="T1" fmla="*/ 334 h 758"/>
                <a:gd name="T2" fmla="*/ 698 w 755"/>
                <a:gd name="T3" fmla="*/ 366 h 758"/>
                <a:gd name="T4" fmla="*/ 681 w 755"/>
                <a:gd name="T5" fmla="*/ 402 h 758"/>
                <a:gd name="T6" fmla="*/ 657 w 755"/>
                <a:gd name="T7" fmla="*/ 452 h 758"/>
                <a:gd name="T8" fmla="*/ 637 w 755"/>
                <a:gd name="T9" fmla="*/ 496 h 758"/>
                <a:gd name="T10" fmla="*/ 604 w 755"/>
                <a:gd name="T11" fmla="*/ 538 h 758"/>
                <a:gd name="T12" fmla="*/ 541 w 755"/>
                <a:gd name="T13" fmla="*/ 581 h 758"/>
                <a:gd name="T14" fmla="*/ 522 w 755"/>
                <a:gd name="T15" fmla="*/ 607 h 758"/>
                <a:gd name="T16" fmla="*/ 462 w 755"/>
                <a:gd name="T17" fmla="*/ 673 h 758"/>
                <a:gd name="T18" fmla="*/ 424 w 755"/>
                <a:gd name="T19" fmla="*/ 748 h 758"/>
                <a:gd name="T20" fmla="*/ 407 w 755"/>
                <a:gd name="T21" fmla="*/ 758 h 758"/>
                <a:gd name="T22" fmla="*/ 368 w 755"/>
                <a:gd name="T23" fmla="*/ 729 h 758"/>
                <a:gd name="T24" fmla="*/ 308 w 755"/>
                <a:gd name="T25" fmla="*/ 753 h 758"/>
                <a:gd name="T26" fmla="*/ 282 w 755"/>
                <a:gd name="T27" fmla="*/ 717 h 758"/>
                <a:gd name="T28" fmla="*/ 274 w 755"/>
                <a:gd name="T29" fmla="*/ 690 h 758"/>
                <a:gd name="T30" fmla="*/ 272 w 755"/>
                <a:gd name="T31" fmla="*/ 673 h 758"/>
                <a:gd name="T32" fmla="*/ 262 w 755"/>
                <a:gd name="T33" fmla="*/ 624 h 758"/>
                <a:gd name="T34" fmla="*/ 255 w 755"/>
                <a:gd name="T35" fmla="*/ 591 h 758"/>
                <a:gd name="T36" fmla="*/ 241 w 755"/>
                <a:gd name="T37" fmla="*/ 559 h 758"/>
                <a:gd name="T38" fmla="*/ 186 w 755"/>
                <a:gd name="T39" fmla="*/ 545 h 758"/>
                <a:gd name="T40" fmla="*/ 173 w 755"/>
                <a:gd name="T41" fmla="*/ 537 h 758"/>
                <a:gd name="T42" fmla="*/ 152 w 755"/>
                <a:gd name="T43" fmla="*/ 552 h 758"/>
                <a:gd name="T44" fmla="*/ 104 w 755"/>
                <a:gd name="T45" fmla="*/ 550 h 758"/>
                <a:gd name="T46" fmla="*/ 56 w 755"/>
                <a:gd name="T47" fmla="*/ 547 h 758"/>
                <a:gd name="T48" fmla="*/ 41 w 755"/>
                <a:gd name="T49" fmla="*/ 540 h 758"/>
                <a:gd name="T50" fmla="*/ 19 w 755"/>
                <a:gd name="T51" fmla="*/ 537 h 758"/>
                <a:gd name="T52" fmla="*/ 20 w 755"/>
                <a:gd name="T53" fmla="*/ 474 h 758"/>
                <a:gd name="T54" fmla="*/ 36 w 755"/>
                <a:gd name="T55" fmla="*/ 414 h 758"/>
                <a:gd name="T56" fmla="*/ 25 w 755"/>
                <a:gd name="T57" fmla="*/ 380 h 758"/>
                <a:gd name="T58" fmla="*/ 15 w 755"/>
                <a:gd name="T59" fmla="*/ 363 h 758"/>
                <a:gd name="T60" fmla="*/ 0 w 755"/>
                <a:gd name="T61" fmla="*/ 325 h 758"/>
                <a:gd name="T62" fmla="*/ 3 w 755"/>
                <a:gd name="T63" fmla="*/ 278 h 758"/>
                <a:gd name="T64" fmla="*/ 48 w 755"/>
                <a:gd name="T65" fmla="*/ 201 h 758"/>
                <a:gd name="T66" fmla="*/ 41 w 755"/>
                <a:gd name="T67" fmla="*/ 186 h 758"/>
                <a:gd name="T68" fmla="*/ 46 w 755"/>
                <a:gd name="T69" fmla="*/ 71 h 758"/>
                <a:gd name="T70" fmla="*/ 46 w 755"/>
                <a:gd name="T71" fmla="*/ 58 h 758"/>
                <a:gd name="T72" fmla="*/ 109 w 755"/>
                <a:gd name="T73" fmla="*/ 65 h 758"/>
                <a:gd name="T74" fmla="*/ 137 w 755"/>
                <a:gd name="T75" fmla="*/ 31 h 758"/>
                <a:gd name="T76" fmla="*/ 147 w 755"/>
                <a:gd name="T77" fmla="*/ 13 h 758"/>
                <a:gd name="T78" fmla="*/ 190 w 755"/>
                <a:gd name="T79" fmla="*/ 12 h 758"/>
                <a:gd name="T80" fmla="*/ 212 w 755"/>
                <a:gd name="T81" fmla="*/ 0 h 758"/>
                <a:gd name="T82" fmla="*/ 226 w 755"/>
                <a:gd name="T83" fmla="*/ 8 h 758"/>
                <a:gd name="T84" fmla="*/ 267 w 755"/>
                <a:gd name="T85" fmla="*/ 22 h 758"/>
                <a:gd name="T86" fmla="*/ 311 w 755"/>
                <a:gd name="T87" fmla="*/ 54 h 758"/>
                <a:gd name="T88" fmla="*/ 363 w 755"/>
                <a:gd name="T89" fmla="*/ 34 h 758"/>
                <a:gd name="T90" fmla="*/ 388 w 755"/>
                <a:gd name="T91" fmla="*/ 42 h 758"/>
                <a:gd name="T92" fmla="*/ 421 w 755"/>
                <a:gd name="T93" fmla="*/ 48 h 758"/>
                <a:gd name="T94" fmla="*/ 467 w 755"/>
                <a:gd name="T95" fmla="*/ 7 h 758"/>
                <a:gd name="T96" fmla="*/ 447 w 755"/>
                <a:gd name="T97" fmla="*/ 56 h 758"/>
                <a:gd name="T98" fmla="*/ 435 w 755"/>
                <a:gd name="T99" fmla="*/ 80 h 758"/>
                <a:gd name="T100" fmla="*/ 455 w 755"/>
                <a:gd name="T101" fmla="*/ 90 h 758"/>
                <a:gd name="T102" fmla="*/ 532 w 755"/>
                <a:gd name="T103" fmla="*/ 90 h 758"/>
                <a:gd name="T104" fmla="*/ 536 w 755"/>
                <a:gd name="T105" fmla="*/ 129 h 758"/>
                <a:gd name="T106" fmla="*/ 561 w 755"/>
                <a:gd name="T107" fmla="*/ 131 h 758"/>
                <a:gd name="T108" fmla="*/ 575 w 755"/>
                <a:gd name="T109" fmla="*/ 167 h 758"/>
                <a:gd name="T110" fmla="*/ 628 w 755"/>
                <a:gd name="T111" fmla="*/ 182 h 758"/>
                <a:gd name="T112" fmla="*/ 681 w 755"/>
                <a:gd name="T113" fmla="*/ 211 h 758"/>
                <a:gd name="T114" fmla="*/ 714 w 755"/>
                <a:gd name="T115" fmla="*/ 225 h 758"/>
                <a:gd name="T116" fmla="*/ 755 w 755"/>
                <a:gd name="T117" fmla="*/ 247 h 758"/>
                <a:gd name="T118" fmla="*/ 750 w 755"/>
                <a:gd name="T119" fmla="*/ 249 h 758"/>
                <a:gd name="T120" fmla="*/ 748 w 755"/>
                <a:gd name="T121" fmla="*/ 298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5" h="758">
                  <a:moveTo>
                    <a:pt x="746" y="315"/>
                  </a:moveTo>
                  <a:lnTo>
                    <a:pt x="741" y="334"/>
                  </a:lnTo>
                  <a:lnTo>
                    <a:pt x="719" y="341"/>
                  </a:lnTo>
                  <a:lnTo>
                    <a:pt x="698" y="366"/>
                  </a:lnTo>
                  <a:lnTo>
                    <a:pt x="686" y="371"/>
                  </a:lnTo>
                  <a:lnTo>
                    <a:pt x="681" y="402"/>
                  </a:lnTo>
                  <a:lnTo>
                    <a:pt x="655" y="433"/>
                  </a:lnTo>
                  <a:lnTo>
                    <a:pt x="657" y="452"/>
                  </a:lnTo>
                  <a:lnTo>
                    <a:pt x="635" y="482"/>
                  </a:lnTo>
                  <a:lnTo>
                    <a:pt x="637" y="496"/>
                  </a:lnTo>
                  <a:lnTo>
                    <a:pt x="626" y="503"/>
                  </a:lnTo>
                  <a:lnTo>
                    <a:pt x="604" y="538"/>
                  </a:lnTo>
                  <a:lnTo>
                    <a:pt x="590" y="550"/>
                  </a:lnTo>
                  <a:lnTo>
                    <a:pt x="541" y="581"/>
                  </a:lnTo>
                  <a:lnTo>
                    <a:pt x="522" y="607"/>
                  </a:lnTo>
                  <a:lnTo>
                    <a:pt x="522" y="607"/>
                  </a:lnTo>
                  <a:lnTo>
                    <a:pt x="477" y="627"/>
                  </a:lnTo>
                  <a:lnTo>
                    <a:pt x="462" y="673"/>
                  </a:lnTo>
                  <a:lnTo>
                    <a:pt x="436" y="688"/>
                  </a:lnTo>
                  <a:lnTo>
                    <a:pt x="424" y="748"/>
                  </a:lnTo>
                  <a:lnTo>
                    <a:pt x="407" y="758"/>
                  </a:lnTo>
                  <a:lnTo>
                    <a:pt x="407" y="758"/>
                  </a:lnTo>
                  <a:lnTo>
                    <a:pt x="390" y="743"/>
                  </a:lnTo>
                  <a:lnTo>
                    <a:pt x="368" y="729"/>
                  </a:lnTo>
                  <a:lnTo>
                    <a:pt x="325" y="752"/>
                  </a:lnTo>
                  <a:lnTo>
                    <a:pt x="308" y="753"/>
                  </a:lnTo>
                  <a:lnTo>
                    <a:pt x="286" y="746"/>
                  </a:lnTo>
                  <a:lnTo>
                    <a:pt x="282" y="717"/>
                  </a:lnTo>
                  <a:lnTo>
                    <a:pt x="275" y="707"/>
                  </a:lnTo>
                  <a:lnTo>
                    <a:pt x="274" y="690"/>
                  </a:lnTo>
                  <a:lnTo>
                    <a:pt x="277" y="682"/>
                  </a:lnTo>
                  <a:lnTo>
                    <a:pt x="272" y="673"/>
                  </a:lnTo>
                  <a:lnTo>
                    <a:pt x="272" y="654"/>
                  </a:lnTo>
                  <a:lnTo>
                    <a:pt x="262" y="624"/>
                  </a:lnTo>
                  <a:lnTo>
                    <a:pt x="265" y="598"/>
                  </a:lnTo>
                  <a:lnTo>
                    <a:pt x="255" y="591"/>
                  </a:lnTo>
                  <a:lnTo>
                    <a:pt x="251" y="571"/>
                  </a:lnTo>
                  <a:lnTo>
                    <a:pt x="241" y="559"/>
                  </a:lnTo>
                  <a:lnTo>
                    <a:pt x="203" y="557"/>
                  </a:lnTo>
                  <a:lnTo>
                    <a:pt x="186" y="545"/>
                  </a:lnTo>
                  <a:lnTo>
                    <a:pt x="183" y="535"/>
                  </a:lnTo>
                  <a:lnTo>
                    <a:pt x="173" y="537"/>
                  </a:lnTo>
                  <a:lnTo>
                    <a:pt x="159" y="556"/>
                  </a:lnTo>
                  <a:lnTo>
                    <a:pt x="152" y="552"/>
                  </a:lnTo>
                  <a:lnTo>
                    <a:pt x="133" y="557"/>
                  </a:lnTo>
                  <a:lnTo>
                    <a:pt x="104" y="550"/>
                  </a:lnTo>
                  <a:lnTo>
                    <a:pt x="82" y="552"/>
                  </a:lnTo>
                  <a:lnTo>
                    <a:pt x="56" y="547"/>
                  </a:lnTo>
                  <a:lnTo>
                    <a:pt x="55" y="540"/>
                  </a:lnTo>
                  <a:lnTo>
                    <a:pt x="41" y="540"/>
                  </a:lnTo>
                  <a:lnTo>
                    <a:pt x="34" y="544"/>
                  </a:lnTo>
                  <a:lnTo>
                    <a:pt x="19" y="537"/>
                  </a:lnTo>
                  <a:lnTo>
                    <a:pt x="24" y="489"/>
                  </a:lnTo>
                  <a:lnTo>
                    <a:pt x="20" y="474"/>
                  </a:lnTo>
                  <a:lnTo>
                    <a:pt x="32" y="455"/>
                  </a:lnTo>
                  <a:lnTo>
                    <a:pt x="36" y="414"/>
                  </a:lnTo>
                  <a:lnTo>
                    <a:pt x="31" y="387"/>
                  </a:lnTo>
                  <a:lnTo>
                    <a:pt x="25" y="380"/>
                  </a:lnTo>
                  <a:lnTo>
                    <a:pt x="20" y="385"/>
                  </a:lnTo>
                  <a:lnTo>
                    <a:pt x="15" y="363"/>
                  </a:lnTo>
                  <a:lnTo>
                    <a:pt x="1" y="337"/>
                  </a:lnTo>
                  <a:lnTo>
                    <a:pt x="0" y="325"/>
                  </a:lnTo>
                  <a:lnTo>
                    <a:pt x="32" y="303"/>
                  </a:lnTo>
                  <a:lnTo>
                    <a:pt x="3" y="278"/>
                  </a:lnTo>
                  <a:lnTo>
                    <a:pt x="39" y="203"/>
                  </a:lnTo>
                  <a:lnTo>
                    <a:pt x="48" y="201"/>
                  </a:lnTo>
                  <a:lnTo>
                    <a:pt x="46" y="187"/>
                  </a:lnTo>
                  <a:lnTo>
                    <a:pt x="41" y="186"/>
                  </a:lnTo>
                  <a:lnTo>
                    <a:pt x="66" y="111"/>
                  </a:lnTo>
                  <a:lnTo>
                    <a:pt x="46" y="71"/>
                  </a:lnTo>
                  <a:lnTo>
                    <a:pt x="46" y="58"/>
                  </a:lnTo>
                  <a:lnTo>
                    <a:pt x="46" y="58"/>
                  </a:lnTo>
                  <a:lnTo>
                    <a:pt x="72" y="77"/>
                  </a:lnTo>
                  <a:lnTo>
                    <a:pt x="109" y="65"/>
                  </a:lnTo>
                  <a:lnTo>
                    <a:pt x="123" y="51"/>
                  </a:lnTo>
                  <a:lnTo>
                    <a:pt x="137" y="31"/>
                  </a:lnTo>
                  <a:lnTo>
                    <a:pt x="137" y="24"/>
                  </a:lnTo>
                  <a:lnTo>
                    <a:pt x="147" y="13"/>
                  </a:lnTo>
                  <a:lnTo>
                    <a:pt x="179" y="15"/>
                  </a:lnTo>
                  <a:lnTo>
                    <a:pt x="190" y="12"/>
                  </a:lnTo>
                  <a:lnTo>
                    <a:pt x="200" y="3"/>
                  </a:lnTo>
                  <a:lnTo>
                    <a:pt x="212" y="0"/>
                  </a:lnTo>
                  <a:lnTo>
                    <a:pt x="221" y="2"/>
                  </a:lnTo>
                  <a:lnTo>
                    <a:pt x="226" y="8"/>
                  </a:lnTo>
                  <a:lnTo>
                    <a:pt x="245" y="17"/>
                  </a:lnTo>
                  <a:lnTo>
                    <a:pt x="267" y="22"/>
                  </a:lnTo>
                  <a:lnTo>
                    <a:pt x="274" y="36"/>
                  </a:lnTo>
                  <a:lnTo>
                    <a:pt x="311" y="54"/>
                  </a:lnTo>
                  <a:lnTo>
                    <a:pt x="340" y="49"/>
                  </a:lnTo>
                  <a:lnTo>
                    <a:pt x="363" y="34"/>
                  </a:lnTo>
                  <a:lnTo>
                    <a:pt x="378" y="36"/>
                  </a:lnTo>
                  <a:lnTo>
                    <a:pt x="388" y="42"/>
                  </a:lnTo>
                  <a:lnTo>
                    <a:pt x="393" y="53"/>
                  </a:lnTo>
                  <a:lnTo>
                    <a:pt x="421" y="48"/>
                  </a:lnTo>
                  <a:lnTo>
                    <a:pt x="459" y="8"/>
                  </a:lnTo>
                  <a:lnTo>
                    <a:pt x="467" y="7"/>
                  </a:lnTo>
                  <a:lnTo>
                    <a:pt x="459" y="51"/>
                  </a:lnTo>
                  <a:lnTo>
                    <a:pt x="447" y="56"/>
                  </a:lnTo>
                  <a:lnTo>
                    <a:pt x="436" y="75"/>
                  </a:lnTo>
                  <a:lnTo>
                    <a:pt x="435" y="80"/>
                  </a:lnTo>
                  <a:lnTo>
                    <a:pt x="443" y="82"/>
                  </a:lnTo>
                  <a:lnTo>
                    <a:pt x="455" y="90"/>
                  </a:lnTo>
                  <a:lnTo>
                    <a:pt x="532" y="90"/>
                  </a:lnTo>
                  <a:lnTo>
                    <a:pt x="532" y="90"/>
                  </a:lnTo>
                  <a:lnTo>
                    <a:pt x="532" y="119"/>
                  </a:lnTo>
                  <a:lnTo>
                    <a:pt x="536" y="129"/>
                  </a:lnTo>
                  <a:lnTo>
                    <a:pt x="548" y="126"/>
                  </a:lnTo>
                  <a:lnTo>
                    <a:pt x="561" y="131"/>
                  </a:lnTo>
                  <a:lnTo>
                    <a:pt x="549" y="162"/>
                  </a:lnTo>
                  <a:lnTo>
                    <a:pt x="575" y="167"/>
                  </a:lnTo>
                  <a:lnTo>
                    <a:pt x="594" y="165"/>
                  </a:lnTo>
                  <a:lnTo>
                    <a:pt x="628" y="182"/>
                  </a:lnTo>
                  <a:lnTo>
                    <a:pt x="657" y="203"/>
                  </a:lnTo>
                  <a:lnTo>
                    <a:pt x="681" y="211"/>
                  </a:lnTo>
                  <a:lnTo>
                    <a:pt x="703" y="215"/>
                  </a:lnTo>
                  <a:lnTo>
                    <a:pt x="714" y="225"/>
                  </a:lnTo>
                  <a:lnTo>
                    <a:pt x="734" y="228"/>
                  </a:lnTo>
                  <a:lnTo>
                    <a:pt x="755" y="247"/>
                  </a:lnTo>
                  <a:lnTo>
                    <a:pt x="755" y="247"/>
                  </a:lnTo>
                  <a:lnTo>
                    <a:pt x="750" y="249"/>
                  </a:lnTo>
                  <a:lnTo>
                    <a:pt x="744" y="276"/>
                  </a:lnTo>
                  <a:lnTo>
                    <a:pt x="748" y="298"/>
                  </a:lnTo>
                  <a:lnTo>
                    <a:pt x="746" y="3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9" name="Freeform 30">
              <a:extLst>
                <a:ext uri="{FF2B5EF4-FFF2-40B4-BE49-F238E27FC236}">
                  <a16:creationId xmlns:a16="http://schemas.microsoft.com/office/drawing/2014/main" id="{F5AC81B8-666B-4608-A89C-2295F5A93248}"/>
                </a:ext>
              </a:extLst>
            </p:cNvPr>
            <p:cNvSpPr>
              <a:spLocks/>
            </p:cNvSpPr>
            <p:nvPr/>
          </p:nvSpPr>
          <p:spPr bwMode="auto">
            <a:xfrm>
              <a:off x="10452910" y="4278877"/>
              <a:ext cx="228201" cy="367712"/>
            </a:xfrm>
            <a:custGeom>
              <a:avLst/>
              <a:gdLst>
                <a:gd name="T0" fmla="*/ 0 w 229"/>
                <a:gd name="T1" fmla="*/ 315 h 369"/>
                <a:gd name="T2" fmla="*/ 5 w 229"/>
                <a:gd name="T3" fmla="*/ 289 h 369"/>
                <a:gd name="T4" fmla="*/ 3 w 229"/>
                <a:gd name="T5" fmla="*/ 265 h 369"/>
                <a:gd name="T6" fmla="*/ 14 w 229"/>
                <a:gd name="T7" fmla="*/ 252 h 369"/>
                <a:gd name="T8" fmla="*/ 53 w 229"/>
                <a:gd name="T9" fmla="*/ 250 h 369"/>
                <a:gd name="T10" fmla="*/ 58 w 229"/>
                <a:gd name="T11" fmla="*/ 230 h 369"/>
                <a:gd name="T12" fmla="*/ 72 w 229"/>
                <a:gd name="T13" fmla="*/ 206 h 369"/>
                <a:gd name="T14" fmla="*/ 74 w 229"/>
                <a:gd name="T15" fmla="*/ 194 h 369"/>
                <a:gd name="T16" fmla="*/ 96 w 229"/>
                <a:gd name="T17" fmla="*/ 172 h 369"/>
                <a:gd name="T18" fmla="*/ 99 w 229"/>
                <a:gd name="T19" fmla="*/ 151 h 369"/>
                <a:gd name="T20" fmla="*/ 97 w 229"/>
                <a:gd name="T21" fmla="*/ 136 h 369"/>
                <a:gd name="T22" fmla="*/ 80 w 229"/>
                <a:gd name="T23" fmla="*/ 109 h 369"/>
                <a:gd name="T24" fmla="*/ 75 w 229"/>
                <a:gd name="T25" fmla="*/ 110 h 369"/>
                <a:gd name="T26" fmla="*/ 67 w 229"/>
                <a:gd name="T27" fmla="*/ 104 h 369"/>
                <a:gd name="T28" fmla="*/ 68 w 229"/>
                <a:gd name="T29" fmla="*/ 100 h 369"/>
                <a:gd name="T30" fmla="*/ 91 w 229"/>
                <a:gd name="T31" fmla="*/ 102 h 369"/>
                <a:gd name="T32" fmla="*/ 99 w 229"/>
                <a:gd name="T33" fmla="*/ 97 h 369"/>
                <a:gd name="T34" fmla="*/ 97 w 229"/>
                <a:gd name="T35" fmla="*/ 85 h 369"/>
                <a:gd name="T36" fmla="*/ 87 w 229"/>
                <a:gd name="T37" fmla="*/ 80 h 369"/>
                <a:gd name="T38" fmla="*/ 91 w 229"/>
                <a:gd name="T39" fmla="*/ 57 h 369"/>
                <a:gd name="T40" fmla="*/ 75 w 229"/>
                <a:gd name="T41" fmla="*/ 44 h 369"/>
                <a:gd name="T42" fmla="*/ 84 w 229"/>
                <a:gd name="T43" fmla="*/ 30 h 369"/>
                <a:gd name="T44" fmla="*/ 97 w 229"/>
                <a:gd name="T45" fmla="*/ 22 h 369"/>
                <a:gd name="T46" fmla="*/ 115 w 229"/>
                <a:gd name="T47" fmla="*/ 29 h 369"/>
                <a:gd name="T48" fmla="*/ 115 w 229"/>
                <a:gd name="T49" fmla="*/ 22 h 369"/>
                <a:gd name="T50" fmla="*/ 104 w 229"/>
                <a:gd name="T51" fmla="*/ 8 h 369"/>
                <a:gd name="T52" fmla="*/ 127 w 229"/>
                <a:gd name="T53" fmla="*/ 6 h 369"/>
                <a:gd name="T54" fmla="*/ 140 w 229"/>
                <a:gd name="T55" fmla="*/ 0 h 369"/>
                <a:gd name="T56" fmla="*/ 151 w 229"/>
                <a:gd name="T57" fmla="*/ 0 h 369"/>
                <a:gd name="T58" fmla="*/ 173 w 229"/>
                <a:gd name="T59" fmla="*/ 8 h 369"/>
                <a:gd name="T60" fmla="*/ 173 w 229"/>
                <a:gd name="T61" fmla="*/ 8 h 369"/>
                <a:gd name="T62" fmla="*/ 173 w 229"/>
                <a:gd name="T63" fmla="*/ 8 h 369"/>
                <a:gd name="T64" fmla="*/ 173 w 229"/>
                <a:gd name="T65" fmla="*/ 8 h 369"/>
                <a:gd name="T66" fmla="*/ 229 w 229"/>
                <a:gd name="T67" fmla="*/ 46 h 369"/>
                <a:gd name="T68" fmla="*/ 229 w 229"/>
                <a:gd name="T69" fmla="*/ 46 h 369"/>
                <a:gd name="T70" fmla="*/ 221 w 229"/>
                <a:gd name="T71" fmla="*/ 88 h 369"/>
                <a:gd name="T72" fmla="*/ 228 w 229"/>
                <a:gd name="T73" fmla="*/ 153 h 369"/>
                <a:gd name="T74" fmla="*/ 224 w 229"/>
                <a:gd name="T75" fmla="*/ 168 h 369"/>
                <a:gd name="T76" fmla="*/ 216 w 229"/>
                <a:gd name="T77" fmla="*/ 190 h 369"/>
                <a:gd name="T78" fmla="*/ 193 w 229"/>
                <a:gd name="T79" fmla="*/ 202 h 369"/>
                <a:gd name="T80" fmla="*/ 169 w 229"/>
                <a:gd name="T81" fmla="*/ 260 h 369"/>
                <a:gd name="T82" fmla="*/ 159 w 229"/>
                <a:gd name="T83" fmla="*/ 255 h 369"/>
                <a:gd name="T84" fmla="*/ 157 w 229"/>
                <a:gd name="T85" fmla="*/ 264 h 369"/>
                <a:gd name="T86" fmla="*/ 166 w 229"/>
                <a:gd name="T87" fmla="*/ 267 h 369"/>
                <a:gd name="T88" fmla="*/ 152 w 229"/>
                <a:gd name="T89" fmla="*/ 294 h 369"/>
                <a:gd name="T90" fmla="*/ 130 w 229"/>
                <a:gd name="T91" fmla="*/ 320 h 369"/>
                <a:gd name="T92" fmla="*/ 116 w 229"/>
                <a:gd name="T93" fmla="*/ 323 h 369"/>
                <a:gd name="T94" fmla="*/ 111 w 229"/>
                <a:gd name="T95" fmla="*/ 332 h 369"/>
                <a:gd name="T96" fmla="*/ 108 w 229"/>
                <a:gd name="T97" fmla="*/ 349 h 369"/>
                <a:gd name="T98" fmla="*/ 94 w 229"/>
                <a:gd name="T99" fmla="*/ 369 h 369"/>
                <a:gd name="T100" fmla="*/ 94 w 229"/>
                <a:gd name="T101" fmla="*/ 369 h 369"/>
                <a:gd name="T102" fmla="*/ 84 w 229"/>
                <a:gd name="T103" fmla="*/ 363 h 369"/>
                <a:gd name="T104" fmla="*/ 63 w 229"/>
                <a:gd name="T105" fmla="*/ 366 h 369"/>
                <a:gd name="T106" fmla="*/ 19 w 229"/>
                <a:gd name="T107" fmla="*/ 351 h 369"/>
                <a:gd name="T108" fmla="*/ 14 w 229"/>
                <a:gd name="T109" fmla="*/ 320 h 369"/>
                <a:gd name="T110" fmla="*/ 0 w 229"/>
                <a:gd name="T111" fmla="*/ 315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9" h="369">
                  <a:moveTo>
                    <a:pt x="0" y="315"/>
                  </a:moveTo>
                  <a:lnTo>
                    <a:pt x="5" y="289"/>
                  </a:lnTo>
                  <a:lnTo>
                    <a:pt x="3" y="265"/>
                  </a:lnTo>
                  <a:lnTo>
                    <a:pt x="14" y="252"/>
                  </a:lnTo>
                  <a:lnTo>
                    <a:pt x="53" y="250"/>
                  </a:lnTo>
                  <a:lnTo>
                    <a:pt x="58" y="230"/>
                  </a:lnTo>
                  <a:lnTo>
                    <a:pt x="72" y="206"/>
                  </a:lnTo>
                  <a:lnTo>
                    <a:pt x="74" y="194"/>
                  </a:lnTo>
                  <a:lnTo>
                    <a:pt x="96" y="172"/>
                  </a:lnTo>
                  <a:lnTo>
                    <a:pt x="99" y="151"/>
                  </a:lnTo>
                  <a:lnTo>
                    <a:pt x="97" y="136"/>
                  </a:lnTo>
                  <a:lnTo>
                    <a:pt x="80" y="109"/>
                  </a:lnTo>
                  <a:lnTo>
                    <a:pt x="75" y="110"/>
                  </a:lnTo>
                  <a:lnTo>
                    <a:pt x="67" y="104"/>
                  </a:lnTo>
                  <a:lnTo>
                    <a:pt x="68" y="100"/>
                  </a:lnTo>
                  <a:lnTo>
                    <a:pt x="91" y="102"/>
                  </a:lnTo>
                  <a:lnTo>
                    <a:pt x="99" y="97"/>
                  </a:lnTo>
                  <a:lnTo>
                    <a:pt x="97" y="85"/>
                  </a:lnTo>
                  <a:lnTo>
                    <a:pt x="87" y="80"/>
                  </a:lnTo>
                  <a:lnTo>
                    <a:pt x="91" y="57"/>
                  </a:lnTo>
                  <a:lnTo>
                    <a:pt x="75" y="44"/>
                  </a:lnTo>
                  <a:lnTo>
                    <a:pt x="84" y="30"/>
                  </a:lnTo>
                  <a:lnTo>
                    <a:pt x="97" y="22"/>
                  </a:lnTo>
                  <a:lnTo>
                    <a:pt x="115" y="29"/>
                  </a:lnTo>
                  <a:lnTo>
                    <a:pt x="115" y="22"/>
                  </a:lnTo>
                  <a:lnTo>
                    <a:pt x="104" y="8"/>
                  </a:lnTo>
                  <a:lnTo>
                    <a:pt x="127" y="6"/>
                  </a:lnTo>
                  <a:lnTo>
                    <a:pt x="140" y="0"/>
                  </a:lnTo>
                  <a:lnTo>
                    <a:pt x="151" y="0"/>
                  </a:lnTo>
                  <a:lnTo>
                    <a:pt x="173" y="8"/>
                  </a:lnTo>
                  <a:lnTo>
                    <a:pt x="173" y="8"/>
                  </a:lnTo>
                  <a:lnTo>
                    <a:pt x="173" y="8"/>
                  </a:lnTo>
                  <a:lnTo>
                    <a:pt x="173" y="8"/>
                  </a:lnTo>
                  <a:lnTo>
                    <a:pt x="229" y="46"/>
                  </a:lnTo>
                  <a:lnTo>
                    <a:pt x="229" y="46"/>
                  </a:lnTo>
                  <a:lnTo>
                    <a:pt x="221" y="88"/>
                  </a:lnTo>
                  <a:lnTo>
                    <a:pt x="228" y="153"/>
                  </a:lnTo>
                  <a:lnTo>
                    <a:pt x="224" y="168"/>
                  </a:lnTo>
                  <a:lnTo>
                    <a:pt x="216" y="190"/>
                  </a:lnTo>
                  <a:lnTo>
                    <a:pt x="193" y="202"/>
                  </a:lnTo>
                  <a:lnTo>
                    <a:pt x="169" y="260"/>
                  </a:lnTo>
                  <a:lnTo>
                    <a:pt x="159" y="255"/>
                  </a:lnTo>
                  <a:lnTo>
                    <a:pt x="157" y="264"/>
                  </a:lnTo>
                  <a:lnTo>
                    <a:pt x="166" y="267"/>
                  </a:lnTo>
                  <a:lnTo>
                    <a:pt x="152" y="294"/>
                  </a:lnTo>
                  <a:lnTo>
                    <a:pt x="130" y="320"/>
                  </a:lnTo>
                  <a:lnTo>
                    <a:pt x="116" y="323"/>
                  </a:lnTo>
                  <a:lnTo>
                    <a:pt x="111" y="332"/>
                  </a:lnTo>
                  <a:lnTo>
                    <a:pt x="108" y="349"/>
                  </a:lnTo>
                  <a:lnTo>
                    <a:pt x="94" y="369"/>
                  </a:lnTo>
                  <a:lnTo>
                    <a:pt x="94" y="369"/>
                  </a:lnTo>
                  <a:lnTo>
                    <a:pt x="84" y="363"/>
                  </a:lnTo>
                  <a:lnTo>
                    <a:pt x="63" y="366"/>
                  </a:lnTo>
                  <a:lnTo>
                    <a:pt x="19" y="351"/>
                  </a:lnTo>
                  <a:lnTo>
                    <a:pt x="14" y="320"/>
                  </a:lnTo>
                  <a:lnTo>
                    <a:pt x="0" y="3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0" name="Freeform 31">
              <a:extLst>
                <a:ext uri="{FF2B5EF4-FFF2-40B4-BE49-F238E27FC236}">
                  <a16:creationId xmlns:a16="http://schemas.microsoft.com/office/drawing/2014/main" id="{D93F60D5-AD14-4D3B-9F2E-3C2377D8E399}"/>
                </a:ext>
              </a:extLst>
            </p:cNvPr>
            <p:cNvSpPr>
              <a:spLocks/>
            </p:cNvSpPr>
            <p:nvPr/>
          </p:nvSpPr>
          <p:spPr bwMode="auto">
            <a:xfrm>
              <a:off x="10776776" y="3028257"/>
              <a:ext cx="411559" cy="234180"/>
            </a:xfrm>
            <a:custGeom>
              <a:avLst/>
              <a:gdLst>
                <a:gd name="T0" fmla="*/ 385 w 413"/>
                <a:gd name="T1" fmla="*/ 145 h 235"/>
                <a:gd name="T2" fmla="*/ 348 w 413"/>
                <a:gd name="T3" fmla="*/ 148 h 235"/>
                <a:gd name="T4" fmla="*/ 334 w 413"/>
                <a:gd name="T5" fmla="*/ 169 h 235"/>
                <a:gd name="T6" fmla="*/ 301 w 413"/>
                <a:gd name="T7" fmla="*/ 179 h 235"/>
                <a:gd name="T8" fmla="*/ 255 w 413"/>
                <a:gd name="T9" fmla="*/ 186 h 235"/>
                <a:gd name="T10" fmla="*/ 228 w 413"/>
                <a:gd name="T11" fmla="*/ 198 h 235"/>
                <a:gd name="T12" fmla="*/ 221 w 413"/>
                <a:gd name="T13" fmla="*/ 215 h 235"/>
                <a:gd name="T14" fmla="*/ 207 w 413"/>
                <a:gd name="T15" fmla="*/ 228 h 235"/>
                <a:gd name="T16" fmla="*/ 170 w 413"/>
                <a:gd name="T17" fmla="*/ 223 h 235"/>
                <a:gd name="T18" fmla="*/ 161 w 413"/>
                <a:gd name="T19" fmla="*/ 201 h 235"/>
                <a:gd name="T20" fmla="*/ 166 w 413"/>
                <a:gd name="T21" fmla="*/ 181 h 235"/>
                <a:gd name="T22" fmla="*/ 163 w 413"/>
                <a:gd name="T23" fmla="*/ 160 h 235"/>
                <a:gd name="T24" fmla="*/ 180 w 413"/>
                <a:gd name="T25" fmla="*/ 143 h 235"/>
                <a:gd name="T26" fmla="*/ 132 w 413"/>
                <a:gd name="T27" fmla="*/ 141 h 235"/>
                <a:gd name="T28" fmla="*/ 110 w 413"/>
                <a:gd name="T29" fmla="*/ 158 h 235"/>
                <a:gd name="T30" fmla="*/ 53 w 413"/>
                <a:gd name="T31" fmla="*/ 189 h 235"/>
                <a:gd name="T32" fmla="*/ 43 w 413"/>
                <a:gd name="T33" fmla="*/ 175 h 235"/>
                <a:gd name="T34" fmla="*/ 17 w 413"/>
                <a:gd name="T35" fmla="*/ 179 h 235"/>
                <a:gd name="T36" fmla="*/ 5 w 413"/>
                <a:gd name="T37" fmla="*/ 165 h 235"/>
                <a:gd name="T38" fmla="*/ 21 w 413"/>
                <a:gd name="T39" fmla="*/ 126 h 235"/>
                <a:gd name="T40" fmla="*/ 9 w 413"/>
                <a:gd name="T41" fmla="*/ 109 h 235"/>
                <a:gd name="T42" fmla="*/ 2 w 413"/>
                <a:gd name="T43" fmla="*/ 92 h 235"/>
                <a:gd name="T44" fmla="*/ 10 w 413"/>
                <a:gd name="T45" fmla="*/ 68 h 235"/>
                <a:gd name="T46" fmla="*/ 24 w 413"/>
                <a:gd name="T47" fmla="*/ 37 h 235"/>
                <a:gd name="T48" fmla="*/ 41 w 413"/>
                <a:gd name="T49" fmla="*/ 44 h 235"/>
                <a:gd name="T50" fmla="*/ 101 w 413"/>
                <a:gd name="T51" fmla="*/ 29 h 235"/>
                <a:gd name="T52" fmla="*/ 161 w 413"/>
                <a:gd name="T53" fmla="*/ 0 h 235"/>
                <a:gd name="T54" fmla="*/ 165 w 413"/>
                <a:gd name="T55" fmla="*/ 10 h 235"/>
                <a:gd name="T56" fmla="*/ 139 w 413"/>
                <a:gd name="T57" fmla="*/ 51 h 235"/>
                <a:gd name="T58" fmla="*/ 129 w 413"/>
                <a:gd name="T59" fmla="*/ 68 h 235"/>
                <a:gd name="T60" fmla="*/ 158 w 413"/>
                <a:gd name="T61" fmla="*/ 83 h 235"/>
                <a:gd name="T62" fmla="*/ 204 w 413"/>
                <a:gd name="T63" fmla="*/ 77 h 235"/>
                <a:gd name="T64" fmla="*/ 207 w 413"/>
                <a:gd name="T65" fmla="*/ 95 h 235"/>
                <a:gd name="T66" fmla="*/ 228 w 413"/>
                <a:gd name="T67" fmla="*/ 94 h 235"/>
                <a:gd name="T68" fmla="*/ 235 w 413"/>
                <a:gd name="T69" fmla="*/ 80 h 235"/>
                <a:gd name="T70" fmla="*/ 235 w 413"/>
                <a:gd name="T71" fmla="*/ 61 h 235"/>
                <a:gd name="T72" fmla="*/ 233 w 413"/>
                <a:gd name="T73" fmla="*/ 48 h 235"/>
                <a:gd name="T74" fmla="*/ 247 w 413"/>
                <a:gd name="T75" fmla="*/ 29 h 235"/>
                <a:gd name="T76" fmla="*/ 262 w 413"/>
                <a:gd name="T77" fmla="*/ 41 h 235"/>
                <a:gd name="T78" fmla="*/ 327 w 413"/>
                <a:gd name="T79" fmla="*/ 44 h 235"/>
                <a:gd name="T80" fmla="*/ 396 w 413"/>
                <a:gd name="T81" fmla="*/ 49 h 235"/>
                <a:gd name="T82" fmla="*/ 396 w 413"/>
                <a:gd name="T83" fmla="*/ 66 h 235"/>
                <a:gd name="T84" fmla="*/ 402 w 413"/>
                <a:gd name="T85" fmla="*/ 114 h 235"/>
                <a:gd name="T86" fmla="*/ 409 w 413"/>
                <a:gd name="T87" fmla="*/ 112 h 235"/>
                <a:gd name="T88" fmla="*/ 411 w 413"/>
                <a:gd name="T89" fmla="*/ 153 h 235"/>
                <a:gd name="T90" fmla="*/ 402 w 413"/>
                <a:gd name="T91" fmla="*/ 15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3" h="235">
                  <a:moveTo>
                    <a:pt x="402" y="158"/>
                  </a:moveTo>
                  <a:lnTo>
                    <a:pt x="385" y="145"/>
                  </a:lnTo>
                  <a:lnTo>
                    <a:pt x="363" y="141"/>
                  </a:lnTo>
                  <a:lnTo>
                    <a:pt x="348" y="148"/>
                  </a:lnTo>
                  <a:lnTo>
                    <a:pt x="337" y="157"/>
                  </a:lnTo>
                  <a:lnTo>
                    <a:pt x="334" y="169"/>
                  </a:lnTo>
                  <a:lnTo>
                    <a:pt x="322" y="175"/>
                  </a:lnTo>
                  <a:lnTo>
                    <a:pt x="301" y="179"/>
                  </a:lnTo>
                  <a:lnTo>
                    <a:pt x="295" y="186"/>
                  </a:lnTo>
                  <a:lnTo>
                    <a:pt x="255" y="186"/>
                  </a:lnTo>
                  <a:lnTo>
                    <a:pt x="240" y="196"/>
                  </a:lnTo>
                  <a:lnTo>
                    <a:pt x="228" y="198"/>
                  </a:lnTo>
                  <a:lnTo>
                    <a:pt x="219" y="206"/>
                  </a:lnTo>
                  <a:lnTo>
                    <a:pt x="221" y="215"/>
                  </a:lnTo>
                  <a:lnTo>
                    <a:pt x="219" y="218"/>
                  </a:lnTo>
                  <a:lnTo>
                    <a:pt x="207" y="228"/>
                  </a:lnTo>
                  <a:lnTo>
                    <a:pt x="187" y="235"/>
                  </a:lnTo>
                  <a:lnTo>
                    <a:pt x="170" y="223"/>
                  </a:lnTo>
                  <a:lnTo>
                    <a:pt x="168" y="203"/>
                  </a:lnTo>
                  <a:lnTo>
                    <a:pt x="161" y="201"/>
                  </a:lnTo>
                  <a:lnTo>
                    <a:pt x="147" y="204"/>
                  </a:lnTo>
                  <a:lnTo>
                    <a:pt x="166" y="181"/>
                  </a:lnTo>
                  <a:lnTo>
                    <a:pt x="161" y="169"/>
                  </a:lnTo>
                  <a:lnTo>
                    <a:pt x="163" y="160"/>
                  </a:lnTo>
                  <a:lnTo>
                    <a:pt x="183" y="152"/>
                  </a:lnTo>
                  <a:lnTo>
                    <a:pt x="180" y="143"/>
                  </a:lnTo>
                  <a:lnTo>
                    <a:pt x="158" y="129"/>
                  </a:lnTo>
                  <a:lnTo>
                    <a:pt x="132" y="141"/>
                  </a:lnTo>
                  <a:lnTo>
                    <a:pt x="127" y="150"/>
                  </a:lnTo>
                  <a:lnTo>
                    <a:pt x="110" y="158"/>
                  </a:lnTo>
                  <a:lnTo>
                    <a:pt x="81" y="182"/>
                  </a:lnTo>
                  <a:lnTo>
                    <a:pt x="53" y="189"/>
                  </a:lnTo>
                  <a:lnTo>
                    <a:pt x="48" y="187"/>
                  </a:lnTo>
                  <a:lnTo>
                    <a:pt x="43" y="175"/>
                  </a:lnTo>
                  <a:lnTo>
                    <a:pt x="24" y="181"/>
                  </a:lnTo>
                  <a:lnTo>
                    <a:pt x="17" y="179"/>
                  </a:lnTo>
                  <a:lnTo>
                    <a:pt x="5" y="165"/>
                  </a:lnTo>
                  <a:lnTo>
                    <a:pt x="5" y="165"/>
                  </a:lnTo>
                  <a:lnTo>
                    <a:pt x="24" y="133"/>
                  </a:lnTo>
                  <a:lnTo>
                    <a:pt x="21" y="126"/>
                  </a:lnTo>
                  <a:lnTo>
                    <a:pt x="9" y="119"/>
                  </a:lnTo>
                  <a:lnTo>
                    <a:pt x="9" y="109"/>
                  </a:lnTo>
                  <a:lnTo>
                    <a:pt x="0" y="99"/>
                  </a:lnTo>
                  <a:lnTo>
                    <a:pt x="2" y="92"/>
                  </a:lnTo>
                  <a:lnTo>
                    <a:pt x="14" y="77"/>
                  </a:lnTo>
                  <a:lnTo>
                    <a:pt x="10" y="68"/>
                  </a:lnTo>
                  <a:lnTo>
                    <a:pt x="24" y="37"/>
                  </a:lnTo>
                  <a:lnTo>
                    <a:pt x="24" y="37"/>
                  </a:lnTo>
                  <a:lnTo>
                    <a:pt x="28" y="34"/>
                  </a:lnTo>
                  <a:lnTo>
                    <a:pt x="41" y="44"/>
                  </a:lnTo>
                  <a:lnTo>
                    <a:pt x="65" y="51"/>
                  </a:lnTo>
                  <a:lnTo>
                    <a:pt x="101" y="29"/>
                  </a:lnTo>
                  <a:lnTo>
                    <a:pt x="105" y="15"/>
                  </a:lnTo>
                  <a:lnTo>
                    <a:pt x="161" y="0"/>
                  </a:lnTo>
                  <a:lnTo>
                    <a:pt x="165" y="3"/>
                  </a:lnTo>
                  <a:lnTo>
                    <a:pt x="165" y="10"/>
                  </a:lnTo>
                  <a:lnTo>
                    <a:pt x="144" y="32"/>
                  </a:lnTo>
                  <a:lnTo>
                    <a:pt x="139" y="51"/>
                  </a:lnTo>
                  <a:lnTo>
                    <a:pt x="129" y="56"/>
                  </a:lnTo>
                  <a:lnTo>
                    <a:pt x="129" y="68"/>
                  </a:lnTo>
                  <a:lnTo>
                    <a:pt x="153" y="71"/>
                  </a:lnTo>
                  <a:lnTo>
                    <a:pt x="158" y="83"/>
                  </a:lnTo>
                  <a:lnTo>
                    <a:pt x="180" y="75"/>
                  </a:lnTo>
                  <a:lnTo>
                    <a:pt x="204" y="77"/>
                  </a:lnTo>
                  <a:lnTo>
                    <a:pt x="211" y="85"/>
                  </a:lnTo>
                  <a:lnTo>
                    <a:pt x="207" y="95"/>
                  </a:lnTo>
                  <a:lnTo>
                    <a:pt x="212" y="100"/>
                  </a:lnTo>
                  <a:lnTo>
                    <a:pt x="228" y="94"/>
                  </a:lnTo>
                  <a:lnTo>
                    <a:pt x="231" y="88"/>
                  </a:lnTo>
                  <a:lnTo>
                    <a:pt x="235" y="80"/>
                  </a:lnTo>
                  <a:lnTo>
                    <a:pt x="231" y="65"/>
                  </a:lnTo>
                  <a:lnTo>
                    <a:pt x="235" y="61"/>
                  </a:lnTo>
                  <a:lnTo>
                    <a:pt x="242" y="63"/>
                  </a:lnTo>
                  <a:lnTo>
                    <a:pt x="233" y="48"/>
                  </a:lnTo>
                  <a:lnTo>
                    <a:pt x="235" y="37"/>
                  </a:lnTo>
                  <a:lnTo>
                    <a:pt x="247" y="29"/>
                  </a:lnTo>
                  <a:lnTo>
                    <a:pt x="255" y="29"/>
                  </a:lnTo>
                  <a:lnTo>
                    <a:pt x="262" y="41"/>
                  </a:lnTo>
                  <a:lnTo>
                    <a:pt x="289" y="46"/>
                  </a:lnTo>
                  <a:lnTo>
                    <a:pt x="327" y="44"/>
                  </a:lnTo>
                  <a:lnTo>
                    <a:pt x="358" y="53"/>
                  </a:lnTo>
                  <a:lnTo>
                    <a:pt x="396" y="49"/>
                  </a:lnTo>
                  <a:lnTo>
                    <a:pt x="396" y="49"/>
                  </a:lnTo>
                  <a:lnTo>
                    <a:pt x="396" y="66"/>
                  </a:lnTo>
                  <a:lnTo>
                    <a:pt x="406" y="95"/>
                  </a:lnTo>
                  <a:lnTo>
                    <a:pt x="402" y="114"/>
                  </a:lnTo>
                  <a:lnTo>
                    <a:pt x="409" y="99"/>
                  </a:lnTo>
                  <a:lnTo>
                    <a:pt x="409" y="112"/>
                  </a:lnTo>
                  <a:lnTo>
                    <a:pt x="413" y="119"/>
                  </a:lnTo>
                  <a:lnTo>
                    <a:pt x="411" y="153"/>
                  </a:lnTo>
                  <a:lnTo>
                    <a:pt x="409" y="158"/>
                  </a:lnTo>
                  <a:lnTo>
                    <a:pt x="402" y="15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52" name="Group 51">
            <a:extLst>
              <a:ext uri="{FF2B5EF4-FFF2-40B4-BE49-F238E27FC236}">
                <a16:creationId xmlns:a16="http://schemas.microsoft.com/office/drawing/2014/main" id="{3D1840FB-A0EF-474C-A9DD-CCB65C4C7676}"/>
              </a:ext>
            </a:extLst>
          </p:cNvPr>
          <p:cNvGrpSpPr/>
          <p:nvPr/>
        </p:nvGrpSpPr>
        <p:grpSpPr>
          <a:xfrm>
            <a:off x="1455341" y="2407199"/>
            <a:ext cx="6197236" cy="5472602"/>
            <a:chOff x="10626915" y="3676650"/>
            <a:chExt cx="6197236" cy="5472602"/>
          </a:xfrm>
        </p:grpSpPr>
        <p:sp>
          <p:nvSpPr>
            <p:cNvPr id="53" name="Title 12">
              <a:extLst>
                <a:ext uri="{FF2B5EF4-FFF2-40B4-BE49-F238E27FC236}">
                  <a16:creationId xmlns:a16="http://schemas.microsoft.com/office/drawing/2014/main" id="{27B5660D-1F87-4FEC-84B6-7518AF5254B7}"/>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Brazil</a:t>
              </a:r>
            </a:p>
          </p:txBody>
        </p:sp>
        <p:sp>
          <p:nvSpPr>
            <p:cNvPr id="54" name="Subtitle 13">
              <a:extLst>
                <a:ext uri="{FF2B5EF4-FFF2-40B4-BE49-F238E27FC236}">
                  <a16:creationId xmlns:a16="http://schemas.microsoft.com/office/drawing/2014/main" id="{02E14E3F-D4FC-49BE-8F37-E27A18A5FF3C}"/>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66055671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252BFE9-0D08-448A-B285-D88C60354AEC}"/>
              </a:ext>
            </a:extLst>
          </p:cNvPr>
          <p:cNvGrpSpPr/>
          <p:nvPr/>
        </p:nvGrpSpPr>
        <p:grpSpPr>
          <a:xfrm>
            <a:off x="11908633" y="1940719"/>
            <a:ext cx="4948238" cy="6405563"/>
            <a:chOff x="7939088" y="1293813"/>
            <a:chExt cx="3298825" cy="4270375"/>
          </a:xfrm>
          <a:solidFill>
            <a:schemeClr val="bg1">
              <a:lumMod val="85000"/>
            </a:schemeClr>
          </a:solidFill>
        </p:grpSpPr>
        <p:sp>
          <p:nvSpPr>
            <p:cNvPr id="6" name="Freeform 5">
              <a:extLst>
                <a:ext uri="{FF2B5EF4-FFF2-40B4-BE49-F238E27FC236}">
                  <a16:creationId xmlns:a16="http://schemas.microsoft.com/office/drawing/2014/main" id="{661A6210-D4FB-46B8-AE34-7F8B1790E668}"/>
                </a:ext>
              </a:extLst>
            </p:cNvPr>
            <p:cNvSpPr>
              <a:spLocks/>
            </p:cNvSpPr>
            <p:nvPr/>
          </p:nvSpPr>
          <p:spPr bwMode="auto">
            <a:xfrm>
              <a:off x="8724900" y="4471988"/>
              <a:ext cx="371475" cy="709613"/>
            </a:xfrm>
            <a:custGeom>
              <a:avLst/>
              <a:gdLst>
                <a:gd name="T0" fmla="*/ 138 w 234"/>
                <a:gd name="T1" fmla="*/ 447 h 447"/>
                <a:gd name="T2" fmla="*/ 138 w 234"/>
                <a:gd name="T3" fmla="*/ 445 h 447"/>
                <a:gd name="T4" fmla="*/ 132 w 234"/>
                <a:gd name="T5" fmla="*/ 439 h 447"/>
                <a:gd name="T6" fmla="*/ 126 w 234"/>
                <a:gd name="T7" fmla="*/ 427 h 447"/>
                <a:gd name="T8" fmla="*/ 125 w 234"/>
                <a:gd name="T9" fmla="*/ 420 h 447"/>
                <a:gd name="T10" fmla="*/ 125 w 234"/>
                <a:gd name="T11" fmla="*/ 410 h 447"/>
                <a:gd name="T12" fmla="*/ 117 w 234"/>
                <a:gd name="T13" fmla="*/ 391 h 447"/>
                <a:gd name="T14" fmla="*/ 112 w 234"/>
                <a:gd name="T15" fmla="*/ 390 h 447"/>
                <a:gd name="T16" fmla="*/ 108 w 234"/>
                <a:gd name="T17" fmla="*/ 384 h 447"/>
                <a:gd name="T18" fmla="*/ 103 w 234"/>
                <a:gd name="T19" fmla="*/ 377 h 447"/>
                <a:gd name="T20" fmla="*/ 98 w 234"/>
                <a:gd name="T21" fmla="*/ 372 h 447"/>
                <a:gd name="T22" fmla="*/ 92 w 234"/>
                <a:gd name="T23" fmla="*/ 365 h 447"/>
                <a:gd name="T24" fmla="*/ 86 w 234"/>
                <a:gd name="T25" fmla="*/ 358 h 447"/>
                <a:gd name="T26" fmla="*/ 78 w 234"/>
                <a:gd name="T27" fmla="*/ 345 h 447"/>
                <a:gd name="T28" fmla="*/ 73 w 234"/>
                <a:gd name="T29" fmla="*/ 347 h 447"/>
                <a:gd name="T30" fmla="*/ 69 w 234"/>
                <a:gd name="T31" fmla="*/ 340 h 447"/>
                <a:gd name="T32" fmla="*/ 62 w 234"/>
                <a:gd name="T33" fmla="*/ 331 h 447"/>
                <a:gd name="T34" fmla="*/ 52 w 234"/>
                <a:gd name="T35" fmla="*/ 329 h 447"/>
                <a:gd name="T36" fmla="*/ 53 w 234"/>
                <a:gd name="T37" fmla="*/ 322 h 447"/>
                <a:gd name="T38" fmla="*/ 45 w 234"/>
                <a:gd name="T39" fmla="*/ 321 h 447"/>
                <a:gd name="T40" fmla="*/ 41 w 234"/>
                <a:gd name="T41" fmla="*/ 318 h 447"/>
                <a:gd name="T42" fmla="*/ 39 w 234"/>
                <a:gd name="T43" fmla="*/ 309 h 447"/>
                <a:gd name="T44" fmla="*/ 31 w 234"/>
                <a:gd name="T45" fmla="*/ 302 h 447"/>
                <a:gd name="T46" fmla="*/ 28 w 234"/>
                <a:gd name="T47" fmla="*/ 295 h 447"/>
                <a:gd name="T48" fmla="*/ 22 w 234"/>
                <a:gd name="T49" fmla="*/ 289 h 447"/>
                <a:gd name="T50" fmla="*/ 17 w 234"/>
                <a:gd name="T51" fmla="*/ 290 h 447"/>
                <a:gd name="T52" fmla="*/ 6 w 234"/>
                <a:gd name="T53" fmla="*/ 283 h 447"/>
                <a:gd name="T54" fmla="*/ 2 w 234"/>
                <a:gd name="T55" fmla="*/ 278 h 447"/>
                <a:gd name="T56" fmla="*/ 5 w 234"/>
                <a:gd name="T57" fmla="*/ 274 h 447"/>
                <a:gd name="T58" fmla="*/ 4 w 234"/>
                <a:gd name="T59" fmla="*/ 270 h 447"/>
                <a:gd name="T60" fmla="*/ 0 w 234"/>
                <a:gd name="T61" fmla="*/ 265 h 447"/>
                <a:gd name="T62" fmla="*/ 0 w 234"/>
                <a:gd name="T63" fmla="*/ 0 h 447"/>
                <a:gd name="T64" fmla="*/ 234 w 234"/>
                <a:gd name="T65"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 h="447">
                  <a:moveTo>
                    <a:pt x="234" y="447"/>
                  </a:moveTo>
                  <a:lnTo>
                    <a:pt x="138" y="447"/>
                  </a:lnTo>
                  <a:lnTo>
                    <a:pt x="138" y="447"/>
                  </a:lnTo>
                  <a:lnTo>
                    <a:pt x="138" y="445"/>
                  </a:lnTo>
                  <a:lnTo>
                    <a:pt x="136" y="441"/>
                  </a:lnTo>
                  <a:lnTo>
                    <a:pt x="132" y="439"/>
                  </a:lnTo>
                  <a:lnTo>
                    <a:pt x="126" y="432"/>
                  </a:lnTo>
                  <a:lnTo>
                    <a:pt x="126" y="427"/>
                  </a:lnTo>
                  <a:lnTo>
                    <a:pt x="123" y="426"/>
                  </a:lnTo>
                  <a:lnTo>
                    <a:pt x="125" y="420"/>
                  </a:lnTo>
                  <a:lnTo>
                    <a:pt x="124" y="413"/>
                  </a:lnTo>
                  <a:lnTo>
                    <a:pt x="125" y="410"/>
                  </a:lnTo>
                  <a:lnTo>
                    <a:pt x="122" y="398"/>
                  </a:lnTo>
                  <a:lnTo>
                    <a:pt x="117" y="391"/>
                  </a:lnTo>
                  <a:lnTo>
                    <a:pt x="115" y="389"/>
                  </a:lnTo>
                  <a:lnTo>
                    <a:pt x="112" y="390"/>
                  </a:lnTo>
                  <a:lnTo>
                    <a:pt x="109" y="388"/>
                  </a:lnTo>
                  <a:lnTo>
                    <a:pt x="108" y="384"/>
                  </a:lnTo>
                  <a:lnTo>
                    <a:pt x="102" y="379"/>
                  </a:lnTo>
                  <a:lnTo>
                    <a:pt x="103" y="377"/>
                  </a:lnTo>
                  <a:lnTo>
                    <a:pt x="103" y="375"/>
                  </a:lnTo>
                  <a:lnTo>
                    <a:pt x="98" y="372"/>
                  </a:lnTo>
                  <a:lnTo>
                    <a:pt x="93" y="370"/>
                  </a:lnTo>
                  <a:lnTo>
                    <a:pt x="92" y="365"/>
                  </a:lnTo>
                  <a:lnTo>
                    <a:pt x="87" y="362"/>
                  </a:lnTo>
                  <a:lnTo>
                    <a:pt x="86" y="358"/>
                  </a:lnTo>
                  <a:lnTo>
                    <a:pt x="80" y="349"/>
                  </a:lnTo>
                  <a:lnTo>
                    <a:pt x="78" y="345"/>
                  </a:lnTo>
                  <a:lnTo>
                    <a:pt x="75" y="345"/>
                  </a:lnTo>
                  <a:lnTo>
                    <a:pt x="73" y="347"/>
                  </a:lnTo>
                  <a:lnTo>
                    <a:pt x="71" y="347"/>
                  </a:lnTo>
                  <a:lnTo>
                    <a:pt x="69" y="340"/>
                  </a:lnTo>
                  <a:lnTo>
                    <a:pt x="64" y="335"/>
                  </a:lnTo>
                  <a:lnTo>
                    <a:pt x="62" y="331"/>
                  </a:lnTo>
                  <a:lnTo>
                    <a:pt x="56" y="331"/>
                  </a:lnTo>
                  <a:lnTo>
                    <a:pt x="52" y="329"/>
                  </a:lnTo>
                  <a:lnTo>
                    <a:pt x="51" y="326"/>
                  </a:lnTo>
                  <a:lnTo>
                    <a:pt x="53" y="322"/>
                  </a:lnTo>
                  <a:lnTo>
                    <a:pt x="46" y="318"/>
                  </a:lnTo>
                  <a:lnTo>
                    <a:pt x="45" y="321"/>
                  </a:lnTo>
                  <a:lnTo>
                    <a:pt x="41" y="322"/>
                  </a:lnTo>
                  <a:lnTo>
                    <a:pt x="41" y="318"/>
                  </a:lnTo>
                  <a:lnTo>
                    <a:pt x="38" y="312"/>
                  </a:lnTo>
                  <a:lnTo>
                    <a:pt x="39" y="309"/>
                  </a:lnTo>
                  <a:lnTo>
                    <a:pt x="35" y="303"/>
                  </a:lnTo>
                  <a:lnTo>
                    <a:pt x="31" y="302"/>
                  </a:lnTo>
                  <a:lnTo>
                    <a:pt x="30" y="297"/>
                  </a:lnTo>
                  <a:lnTo>
                    <a:pt x="28" y="295"/>
                  </a:lnTo>
                  <a:lnTo>
                    <a:pt x="27" y="292"/>
                  </a:lnTo>
                  <a:lnTo>
                    <a:pt x="22" y="289"/>
                  </a:lnTo>
                  <a:lnTo>
                    <a:pt x="22" y="293"/>
                  </a:lnTo>
                  <a:lnTo>
                    <a:pt x="17" y="290"/>
                  </a:lnTo>
                  <a:lnTo>
                    <a:pt x="14" y="284"/>
                  </a:lnTo>
                  <a:lnTo>
                    <a:pt x="6" y="283"/>
                  </a:lnTo>
                  <a:lnTo>
                    <a:pt x="3" y="279"/>
                  </a:lnTo>
                  <a:lnTo>
                    <a:pt x="2" y="278"/>
                  </a:lnTo>
                  <a:lnTo>
                    <a:pt x="1" y="275"/>
                  </a:lnTo>
                  <a:lnTo>
                    <a:pt x="5" y="274"/>
                  </a:lnTo>
                  <a:lnTo>
                    <a:pt x="5" y="274"/>
                  </a:lnTo>
                  <a:lnTo>
                    <a:pt x="4" y="270"/>
                  </a:lnTo>
                  <a:lnTo>
                    <a:pt x="2" y="270"/>
                  </a:lnTo>
                  <a:lnTo>
                    <a:pt x="0" y="265"/>
                  </a:lnTo>
                  <a:lnTo>
                    <a:pt x="0" y="0"/>
                  </a:lnTo>
                  <a:lnTo>
                    <a:pt x="0" y="0"/>
                  </a:lnTo>
                  <a:lnTo>
                    <a:pt x="234" y="0"/>
                  </a:lnTo>
                  <a:lnTo>
                    <a:pt x="234" y="0"/>
                  </a:lnTo>
                  <a:lnTo>
                    <a:pt x="234" y="44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 name="Freeform 6">
              <a:extLst>
                <a:ext uri="{FF2B5EF4-FFF2-40B4-BE49-F238E27FC236}">
                  <a16:creationId xmlns:a16="http://schemas.microsoft.com/office/drawing/2014/main" id="{A7F2241C-79E3-4D6D-80A3-43AFC8850EE2}"/>
                </a:ext>
              </a:extLst>
            </p:cNvPr>
            <p:cNvSpPr>
              <a:spLocks noEditPoints="1"/>
            </p:cNvSpPr>
            <p:nvPr/>
          </p:nvSpPr>
          <p:spPr bwMode="auto">
            <a:xfrm>
              <a:off x="8012113" y="4471988"/>
              <a:ext cx="931862" cy="746125"/>
            </a:xfrm>
            <a:custGeom>
              <a:avLst/>
              <a:gdLst>
                <a:gd name="T0" fmla="*/ 450 w 587"/>
                <a:gd name="T1" fmla="*/ 275 h 470"/>
                <a:gd name="T2" fmla="*/ 477 w 587"/>
                <a:gd name="T3" fmla="*/ 295 h 470"/>
                <a:gd name="T4" fmla="*/ 495 w 587"/>
                <a:gd name="T5" fmla="*/ 318 h 470"/>
                <a:gd name="T6" fmla="*/ 522 w 587"/>
                <a:gd name="T7" fmla="*/ 347 h 470"/>
                <a:gd name="T8" fmla="*/ 552 w 587"/>
                <a:gd name="T9" fmla="*/ 375 h 470"/>
                <a:gd name="T10" fmla="*/ 574 w 587"/>
                <a:gd name="T11" fmla="*/ 410 h 470"/>
                <a:gd name="T12" fmla="*/ 587 w 587"/>
                <a:gd name="T13" fmla="*/ 447 h 470"/>
                <a:gd name="T14" fmla="*/ 374 w 587"/>
                <a:gd name="T15" fmla="*/ 442 h 470"/>
                <a:gd name="T16" fmla="*/ 367 w 587"/>
                <a:gd name="T17" fmla="*/ 430 h 470"/>
                <a:gd name="T18" fmla="*/ 364 w 587"/>
                <a:gd name="T19" fmla="*/ 422 h 470"/>
                <a:gd name="T20" fmla="*/ 354 w 587"/>
                <a:gd name="T21" fmla="*/ 415 h 470"/>
                <a:gd name="T22" fmla="*/ 334 w 587"/>
                <a:gd name="T23" fmla="*/ 387 h 470"/>
                <a:gd name="T24" fmla="*/ 316 w 587"/>
                <a:gd name="T25" fmla="*/ 393 h 470"/>
                <a:gd name="T26" fmla="*/ 295 w 587"/>
                <a:gd name="T27" fmla="*/ 386 h 470"/>
                <a:gd name="T28" fmla="*/ 266 w 587"/>
                <a:gd name="T29" fmla="*/ 369 h 470"/>
                <a:gd name="T30" fmla="*/ 263 w 587"/>
                <a:gd name="T31" fmla="*/ 349 h 470"/>
                <a:gd name="T32" fmla="*/ 284 w 587"/>
                <a:gd name="T33" fmla="*/ 325 h 470"/>
                <a:gd name="T34" fmla="*/ 284 w 587"/>
                <a:gd name="T35" fmla="*/ 304 h 470"/>
                <a:gd name="T36" fmla="*/ 259 w 587"/>
                <a:gd name="T37" fmla="*/ 324 h 470"/>
                <a:gd name="T38" fmla="*/ 248 w 587"/>
                <a:gd name="T39" fmla="*/ 293 h 470"/>
                <a:gd name="T40" fmla="*/ 238 w 587"/>
                <a:gd name="T41" fmla="*/ 276 h 470"/>
                <a:gd name="T42" fmla="*/ 244 w 587"/>
                <a:gd name="T43" fmla="*/ 277 h 470"/>
                <a:gd name="T44" fmla="*/ 231 w 587"/>
                <a:gd name="T45" fmla="*/ 282 h 470"/>
                <a:gd name="T46" fmla="*/ 211 w 587"/>
                <a:gd name="T47" fmla="*/ 259 h 470"/>
                <a:gd name="T48" fmla="*/ 205 w 587"/>
                <a:gd name="T49" fmla="*/ 233 h 470"/>
                <a:gd name="T50" fmla="*/ 213 w 587"/>
                <a:gd name="T51" fmla="*/ 208 h 470"/>
                <a:gd name="T52" fmla="*/ 196 w 587"/>
                <a:gd name="T53" fmla="*/ 163 h 470"/>
                <a:gd name="T54" fmla="*/ 158 w 587"/>
                <a:gd name="T55" fmla="*/ 132 h 470"/>
                <a:gd name="T56" fmla="*/ 94 w 587"/>
                <a:gd name="T57" fmla="*/ 26 h 470"/>
                <a:gd name="T58" fmla="*/ 61 w 587"/>
                <a:gd name="T59" fmla="*/ 34 h 470"/>
                <a:gd name="T60" fmla="*/ 8 w 587"/>
                <a:gd name="T61" fmla="*/ 6 h 470"/>
                <a:gd name="T62" fmla="*/ 212 w 587"/>
                <a:gd name="T63" fmla="*/ 182 h 470"/>
                <a:gd name="T64" fmla="*/ 199 w 587"/>
                <a:gd name="T65" fmla="*/ 228 h 470"/>
                <a:gd name="T66" fmla="*/ 159 w 587"/>
                <a:gd name="T67" fmla="*/ 255 h 470"/>
                <a:gd name="T68" fmla="*/ 174 w 587"/>
                <a:gd name="T69" fmla="*/ 253 h 470"/>
                <a:gd name="T70" fmla="*/ 156 w 587"/>
                <a:gd name="T71" fmla="*/ 285 h 470"/>
                <a:gd name="T72" fmla="*/ 201 w 587"/>
                <a:gd name="T73" fmla="*/ 264 h 470"/>
                <a:gd name="T74" fmla="*/ 216 w 587"/>
                <a:gd name="T75" fmla="*/ 292 h 470"/>
                <a:gd name="T76" fmla="*/ 233 w 587"/>
                <a:gd name="T77" fmla="*/ 293 h 470"/>
                <a:gd name="T78" fmla="*/ 243 w 587"/>
                <a:gd name="T79" fmla="*/ 323 h 470"/>
                <a:gd name="T80" fmla="*/ 245 w 587"/>
                <a:gd name="T81" fmla="*/ 294 h 470"/>
                <a:gd name="T82" fmla="*/ 179 w 587"/>
                <a:gd name="T83" fmla="*/ 309 h 470"/>
                <a:gd name="T84" fmla="*/ 176 w 587"/>
                <a:gd name="T85" fmla="*/ 321 h 470"/>
                <a:gd name="T86" fmla="*/ 172 w 587"/>
                <a:gd name="T87" fmla="*/ 291 h 470"/>
                <a:gd name="T88" fmla="*/ 233 w 587"/>
                <a:gd name="T89" fmla="*/ 313 h 470"/>
                <a:gd name="T90" fmla="*/ 250 w 587"/>
                <a:gd name="T91" fmla="*/ 310 h 470"/>
                <a:gd name="T92" fmla="*/ 262 w 587"/>
                <a:gd name="T93" fmla="*/ 357 h 470"/>
                <a:gd name="T94" fmla="*/ 320 w 587"/>
                <a:gd name="T95" fmla="*/ 399 h 470"/>
                <a:gd name="T96" fmla="*/ 366 w 587"/>
                <a:gd name="T97" fmla="*/ 461 h 470"/>
                <a:gd name="T98" fmla="*/ 328 w 587"/>
                <a:gd name="T99" fmla="*/ 455 h 470"/>
                <a:gd name="T100" fmla="*/ 313 w 587"/>
                <a:gd name="T101" fmla="*/ 440 h 470"/>
                <a:gd name="T102" fmla="*/ 297 w 587"/>
                <a:gd name="T103" fmla="*/ 430 h 470"/>
                <a:gd name="T104" fmla="*/ 286 w 587"/>
                <a:gd name="T105" fmla="*/ 413 h 470"/>
                <a:gd name="T106" fmla="*/ 267 w 587"/>
                <a:gd name="T107" fmla="*/ 405 h 470"/>
                <a:gd name="T108" fmla="*/ 273 w 587"/>
                <a:gd name="T109" fmla="*/ 389 h 470"/>
                <a:gd name="T110" fmla="*/ 262 w 587"/>
                <a:gd name="T111" fmla="*/ 379 h 470"/>
                <a:gd name="T112" fmla="*/ 326 w 587"/>
                <a:gd name="T113" fmla="*/ 407 h 470"/>
                <a:gd name="T114" fmla="*/ 285 w 587"/>
                <a:gd name="T115" fmla="*/ 420 h 470"/>
                <a:gd name="T116" fmla="*/ 346 w 587"/>
                <a:gd name="T117" fmla="*/ 426 h 470"/>
                <a:gd name="T118" fmla="*/ 304 w 587"/>
                <a:gd name="T119" fmla="*/ 434 h 470"/>
                <a:gd name="T120" fmla="*/ 366 w 587"/>
                <a:gd name="T121" fmla="*/ 45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470">
                  <a:moveTo>
                    <a:pt x="359" y="0"/>
                  </a:moveTo>
                  <a:lnTo>
                    <a:pt x="449" y="0"/>
                  </a:lnTo>
                  <a:lnTo>
                    <a:pt x="449" y="0"/>
                  </a:lnTo>
                  <a:lnTo>
                    <a:pt x="449" y="265"/>
                  </a:lnTo>
                  <a:lnTo>
                    <a:pt x="451" y="270"/>
                  </a:lnTo>
                  <a:lnTo>
                    <a:pt x="453" y="270"/>
                  </a:lnTo>
                  <a:lnTo>
                    <a:pt x="454" y="274"/>
                  </a:lnTo>
                  <a:lnTo>
                    <a:pt x="454" y="274"/>
                  </a:lnTo>
                  <a:lnTo>
                    <a:pt x="450" y="275"/>
                  </a:lnTo>
                  <a:lnTo>
                    <a:pt x="451" y="278"/>
                  </a:lnTo>
                  <a:lnTo>
                    <a:pt x="453" y="279"/>
                  </a:lnTo>
                  <a:lnTo>
                    <a:pt x="456" y="283"/>
                  </a:lnTo>
                  <a:lnTo>
                    <a:pt x="463" y="284"/>
                  </a:lnTo>
                  <a:lnTo>
                    <a:pt x="466" y="290"/>
                  </a:lnTo>
                  <a:lnTo>
                    <a:pt x="471" y="293"/>
                  </a:lnTo>
                  <a:lnTo>
                    <a:pt x="471" y="289"/>
                  </a:lnTo>
                  <a:lnTo>
                    <a:pt x="476" y="292"/>
                  </a:lnTo>
                  <a:lnTo>
                    <a:pt x="477" y="295"/>
                  </a:lnTo>
                  <a:lnTo>
                    <a:pt x="479" y="297"/>
                  </a:lnTo>
                  <a:lnTo>
                    <a:pt x="480" y="302"/>
                  </a:lnTo>
                  <a:lnTo>
                    <a:pt x="484" y="303"/>
                  </a:lnTo>
                  <a:lnTo>
                    <a:pt x="488" y="309"/>
                  </a:lnTo>
                  <a:lnTo>
                    <a:pt x="487" y="312"/>
                  </a:lnTo>
                  <a:lnTo>
                    <a:pt x="490" y="318"/>
                  </a:lnTo>
                  <a:lnTo>
                    <a:pt x="490" y="322"/>
                  </a:lnTo>
                  <a:lnTo>
                    <a:pt x="494" y="321"/>
                  </a:lnTo>
                  <a:lnTo>
                    <a:pt x="495" y="318"/>
                  </a:lnTo>
                  <a:lnTo>
                    <a:pt x="502" y="322"/>
                  </a:lnTo>
                  <a:lnTo>
                    <a:pt x="500" y="326"/>
                  </a:lnTo>
                  <a:lnTo>
                    <a:pt x="501" y="329"/>
                  </a:lnTo>
                  <a:lnTo>
                    <a:pt x="505" y="331"/>
                  </a:lnTo>
                  <a:lnTo>
                    <a:pt x="511" y="331"/>
                  </a:lnTo>
                  <a:lnTo>
                    <a:pt x="513" y="335"/>
                  </a:lnTo>
                  <a:lnTo>
                    <a:pt x="518" y="340"/>
                  </a:lnTo>
                  <a:lnTo>
                    <a:pt x="520" y="347"/>
                  </a:lnTo>
                  <a:lnTo>
                    <a:pt x="522" y="347"/>
                  </a:lnTo>
                  <a:lnTo>
                    <a:pt x="524" y="345"/>
                  </a:lnTo>
                  <a:lnTo>
                    <a:pt x="527" y="345"/>
                  </a:lnTo>
                  <a:lnTo>
                    <a:pt x="529" y="349"/>
                  </a:lnTo>
                  <a:lnTo>
                    <a:pt x="535" y="358"/>
                  </a:lnTo>
                  <a:lnTo>
                    <a:pt x="536" y="362"/>
                  </a:lnTo>
                  <a:lnTo>
                    <a:pt x="541" y="365"/>
                  </a:lnTo>
                  <a:lnTo>
                    <a:pt x="542" y="370"/>
                  </a:lnTo>
                  <a:lnTo>
                    <a:pt x="547" y="372"/>
                  </a:lnTo>
                  <a:lnTo>
                    <a:pt x="552" y="375"/>
                  </a:lnTo>
                  <a:lnTo>
                    <a:pt x="552" y="377"/>
                  </a:lnTo>
                  <a:lnTo>
                    <a:pt x="551" y="379"/>
                  </a:lnTo>
                  <a:lnTo>
                    <a:pt x="557" y="384"/>
                  </a:lnTo>
                  <a:lnTo>
                    <a:pt x="558" y="388"/>
                  </a:lnTo>
                  <a:lnTo>
                    <a:pt x="561" y="390"/>
                  </a:lnTo>
                  <a:lnTo>
                    <a:pt x="564" y="389"/>
                  </a:lnTo>
                  <a:lnTo>
                    <a:pt x="566" y="391"/>
                  </a:lnTo>
                  <a:lnTo>
                    <a:pt x="571" y="398"/>
                  </a:lnTo>
                  <a:lnTo>
                    <a:pt x="574" y="410"/>
                  </a:lnTo>
                  <a:lnTo>
                    <a:pt x="573" y="413"/>
                  </a:lnTo>
                  <a:lnTo>
                    <a:pt x="574" y="420"/>
                  </a:lnTo>
                  <a:lnTo>
                    <a:pt x="572" y="426"/>
                  </a:lnTo>
                  <a:lnTo>
                    <a:pt x="575" y="427"/>
                  </a:lnTo>
                  <a:lnTo>
                    <a:pt x="575" y="432"/>
                  </a:lnTo>
                  <a:lnTo>
                    <a:pt x="581" y="439"/>
                  </a:lnTo>
                  <a:lnTo>
                    <a:pt x="585" y="441"/>
                  </a:lnTo>
                  <a:lnTo>
                    <a:pt x="587" y="445"/>
                  </a:lnTo>
                  <a:lnTo>
                    <a:pt x="587" y="447"/>
                  </a:lnTo>
                  <a:lnTo>
                    <a:pt x="587" y="447"/>
                  </a:lnTo>
                  <a:lnTo>
                    <a:pt x="382" y="447"/>
                  </a:lnTo>
                  <a:lnTo>
                    <a:pt x="379" y="444"/>
                  </a:lnTo>
                  <a:lnTo>
                    <a:pt x="377" y="444"/>
                  </a:lnTo>
                  <a:lnTo>
                    <a:pt x="376" y="447"/>
                  </a:lnTo>
                  <a:lnTo>
                    <a:pt x="376" y="447"/>
                  </a:lnTo>
                  <a:lnTo>
                    <a:pt x="375" y="444"/>
                  </a:lnTo>
                  <a:lnTo>
                    <a:pt x="376" y="442"/>
                  </a:lnTo>
                  <a:lnTo>
                    <a:pt x="374" y="442"/>
                  </a:lnTo>
                  <a:lnTo>
                    <a:pt x="373" y="438"/>
                  </a:lnTo>
                  <a:lnTo>
                    <a:pt x="379" y="437"/>
                  </a:lnTo>
                  <a:lnTo>
                    <a:pt x="380" y="432"/>
                  </a:lnTo>
                  <a:lnTo>
                    <a:pt x="377" y="435"/>
                  </a:lnTo>
                  <a:lnTo>
                    <a:pt x="372" y="434"/>
                  </a:lnTo>
                  <a:lnTo>
                    <a:pt x="373" y="422"/>
                  </a:lnTo>
                  <a:lnTo>
                    <a:pt x="369" y="426"/>
                  </a:lnTo>
                  <a:lnTo>
                    <a:pt x="369" y="430"/>
                  </a:lnTo>
                  <a:lnTo>
                    <a:pt x="367" y="430"/>
                  </a:lnTo>
                  <a:lnTo>
                    <a:pt x="365" y="432"/>
                  </a:lnTo>
                  <a:lnTo>
                    <a:pt x="356" y="429"/>
                  </a:lnTo>
                  <a:lnTo>
                    <a:pt x="353" y="425"/>
                  </a:lnTo>
                  <a:lnTo>
                    <a:pt x="353" y="422"/>
                  </a:lnTo>
                  <a:lnTo>
                    <a:pt x="354" y="420"/>
                  </a:lnTo>
                  <a:lnTo>
                    <a:pt x="355" y="421"/>
                  </a:lnTo>
                  <a:lnTo>
                    <a:pt x="359" y="426"/>
                  </a:lnTo>
                  <a:lnTo>
                    <a:pt x="360" y="426"/>
                  </a:lnTo>
                  <a:lnTo>
                    <a:pt x="364" y="422"/>
                  </a:lnTo>
                  <a:lnTo>
                    <a:pt x="360" y="422"/>
                  </a:lnTo>
                  <a:lnTo>
                    <a:pt x="357" y="420"/>
                  </a:lnTo>
                  <a:lnTo>
                    <a:pt x="356" y="412"/>
                  </a:lnTo>
                  <a:lnTo>
                    <a:pt x="359" y="407"/>
                  </a:lnTo>
                  <a:lnTo>
                    <a:pt x="359" y="405"/>
                  </a:lnTo>
                  <a:lnTo>
                    <a:pt x="355" y="404"/>
                  </a:lnTo>
                  <a:lnTo>
                    <a:pt x="357" y="408"/>
                  </a:lnTo>
                  <a:lnTo>
                    <a:pt x="355" y="411"/>
                  </a:lnTo>
                  <a:lnTo>
                    <a:pt x="354" y="415"/>
                  </a:lnTo>
                  <a:lnTo>
                    <a:pt x="351" y="418"/>
                  </a:lnTo>
                  <a:lnTo>
                    <a:pt x="348" y="419"/>
                  </a:lnTo>
                  <a:lnTo>
                    <a:pt x="342" y="417"/>
                  </a:lnTo>
                  <a:lnTo>
                    <a:pt x="336" y="410"/>
                  </a:lnTo>
                  <a:lnTo>
                    <a:pt x="333" y="400"/>
                  </a:lnTo>
                  <a:lnTo>
                    <a:pt x="330" y="398"/>
                  </a:lnTo>
                  <a:lnTo>
                    <a:pt x="329" y="398"/>
                  </a:lnTo>
                  <a:lnTo>
                    <a:pt x="329" y="396"/>
                  </a:lnTo>
                  <a:lnTo>
                    <a:pt x="334" y="387"/>
                  </a:lnTo>
                  <a:lnTo>
                    <a:pt x="334" y="378"/>
                  </a:lnTo>
                  <a:lnTo>
                    <a:pt x="333" y="381"/>
                  </a:lnTo>
                  <a:lnTo>
                    <a:pt x="331" y="386"/>
                  </a:lnTo>
                  <a:lnTo>
                    <a:pt x="329" y="392"/>
                  </a:lnTo>
                  <a:lnTo>
                    <a:pt x="326" y="393"/>
                  </a:lnTo>
                  <a:lnTo>
                    <a:pt x="320" y="392"/>
                  </a:lnTo>
                  <a:lnTo>
                    <a:pt x="318" y="391"/>
                  </a:lnTo>
                  <a:lnTo>
                    <a:pt x="317" y="387"/>
                  </a:lnTo>
                  <a:lnTo>
                    <a:pt x="316" y="393"/>
                  </a:lnTo>
                  <a:lnTo>
                    <a:pt x="314" y="393"/>
                  </a:lnTo>
                  <a:lnTo>
                    <a:pt x="312" y="392"/>
                  </a:lnTo>
                  <a:lnTo>
                    <a:pt x="308" y="393"/>
                  </a:lnTo>
                  <a:lnTo>
                    <a:pt x="297" y="390"/>
                  </a:lnTo>
                  <a:lnTo>
                    <a:pt x="297" y="388"/>
                  </a:lnTo>
                  <a:lnTo>
                    <a:pt x="310" y="386"/>
                  </a:lnTo>
                  <a:lnTo>
                    <a:pt x="308" y="385"/>
                  </a:lnTo>
                  <a:lnTo>
                    <a:pt x="298" y="386"/>
                  </a:lnTo>
                  <a:lnTo>
                    <a:pt x="295" y="386"/>
                  </a:lnTo>
                  <a:lnTo>
                    <a:pt x="295" y="384"/>
                  </a:lnTo>
                  <a:lnTo>
                    <a:pt x="298" y="380"/>
                  </a:lnTo>
                  <a:lnTo>
                    <a:pt x="295" y="379"/>
                  </a:lnTo>
                  <a:lnTo>
                    <a:pt x="296" y="375"/>
                  </a:lnTo>
                  <a:lnTo>
                    <a:pt x="295" y="372"/>
                  </a:lnTo>
                  <a:lnTo>
                    <a:pt x="292" y="377"/>
                  </a:lnTo>
                  <a:lnTo>
                    <a:pt x="282" y="379"/>
                  </a:lnTo>
                  <a:lnTo>
                    <a:pt x="275" y="376"/>
                  </a:lnTo>
                  <a:lnTo>
                    <a:pt x="266" y="369"/>
                  </a:lnTo>
                  <a:lnTo>
                    <a:pt x="266" y="364"/>
                  </a:lnTo>
                  <a:lnTo>
                    <a:pt x="269" y="358"/>
                  </a:lnTo>
                  <a:lnTo>
                    <a:pt x="275" y="350"/>
                  </a:lnTo>
                  <a:lnTo>
                    <a:pt x="290" y="348"/>
                  </a:lnTo>
                  <a:lnTo>
                    <a:pt x="275" y="347"/>
                  </a:lnTo>
                  <a:lnTo>
                    <a:pt x="273" y="348"/>
                  </a:lnTo>
                  <a:lnTo>
                    <a:pt x="269" y="356"/>
                  </a:lnTo>
                  <a:lnTo>
                    <a:pt x="266" y="356"/>
                  </a:lnTo>
                  <a:lnTo>
                    <a:pt x="263" y="349"/>
                  </a:lnTo>
                  <a:lnTo>
                    <a:pt x="263" y="344"/>
                  </a:lnTo>
                  <a:lnTo>
                    <a:pt x="266" y="336"/>
                  </a:lnTo>
                  <a:lnTo>
                    <a:pt x="263" y="337"/>
                  </a:lnTo>
                  <a:lnTo>
                    <a:pt x="263" y="333"/>
                  </a:lnTo>
                  <a:lnTo>
                    <a:pt x="264" y="330"/>
                  </a:lnTo>
                  <a:lnTo>
                    <a:pt x="273" y="323"/>
                  </a:lnTo>
                  <a:lnTo>
                    <a:pt x="277" y="321"/>
                  </a:lnTo>
                  <a:lnTo>
                    <a:pt x="279" y="324"/>
                  </a:lnTo>
                  <a:lnTo>
                    <a:pt x="284" y="325"/>
                  </a:lnTo>
                  <a:lnTo>
                    <a:pt x="290" y="334"/>
                  </a:lnTo>
                  <a:lnTo>
                    <a:pt x="286" y="327"/>
                  </a:lnTo>
                  <a:lnTo>
                    <a:pt x="285" y="324"/>
                  </a:lnTo>
                  <a:lnTo>
                    <a:pt x="280" y="322"/>
                  </a:lnTo>
                  <a:lnTo>
                    <a:pt x="279" y="319"/>
                  </a:lnTo>
                  <a:lnTo>
                    <a:pt x="279" y="316"/>
                  </a:lnTo>
                  <a:lnTo>
                    <a:pt x="284" y="311"/>
                  </a:lnTo>
                  <a:lnTo>
                    <a:pt x="285" y="309"/>
                  </a:lnTo>
                  <a:lnTo>
                    <a:pt x="284" y="304"/>
                  </a:lnTo>
                  <a:lnTo>
                    <a:pt x="283" y="309"/>
                  </a:lnTo>
                  <a:lnTo>
                    <a:pt x="282" y="311"/>
                  </a:lnTo>
                  <a:lnTo>
                    <a:pt x="271" y="323"/>
                  </a:lnTo>
                  <a:lnTo>
                    <a:pt x="266" y="324"/>
                  </a:lnTo>
                  <a:lnTo>
                    <a:pt x="264" y="326"/>
                  </a:lnTo>
                  <a:lnTo>
                    <a:pt x="258" y="345"/>
                  </a:lnTo>
                  <a:lnTo>
                    <a:pt x="256" y="336"/>
                  </a:lnTo>
                  <a:lnTo>
                    <a:pt x="251" y="331"/>
                  </a:lnTo>
                  <a:lnTo>
                    <a:pt x="259" y="324"/>
                  </a:lnTo>
                  <a:lnTo>
                    <a:pt x="259" y="319"/>
                  </a:lnTo>
                  <a:lnTo>
                    <a:pt x="261" y="316"/>
                  </a:lnTo>
                  <a:lnTo>
                    <a:pt x="259" y="316"/>
                  </a:lnTo>
                  <a:lnTo>
                    <a:pt x="253" y="322"/>
                  </a:lnTo>
                  <a:lnTo>
                    <a:pt x="257" y="306"/>
                  </a:lnTo>
                  <a:lnTo>
                    <a:pt x="259" y="302"/>
                  </a:lnTo>
                  <a:lnTo>
                    <a:pt x="251" y="305"/>
                  </a:lnTo>
                  <a:lnTo>
                    <a:pt x="249" y="303"/>
                  </a:lnTo>
                  <a:lnTo>
                    <a:pt x="248" y="293"/>
                  </a:lnTo>
                  <a:lnTo>
                    <a:pt x="245" y="289"/>
                  </a:lnTo>
                  <a:lnTo>
                    <a:pt x="239" y="285"/>
                  </a:lnTo>
                  <a:lnTo>
                    <a:pt x="235" y="283"/>
                  </a:lnTo>
                  <a:lnTo>
                    <a:pt x="233" y="277"/>
                  </a:lnTo>
                  <a:lnTo>
                    <a:pt x="234" y="272"/>
                  </a:lnTo>
                  <a:lnTo>
                    <a:pt x="236" y="271"/>
                  </a:lnTo>
                  <a:lnTo>
                    <a:pt x="238" y="270"/>
                  </a:lnTo>
                  <a:lnTo>
                    <a:pt x="240" y="270"/>
                  </a:lnTo>
                  <a:lnTo>
                    <a:pt x="238" y="276"/>
                  </a:lnTo>
                  <a:lnTo>
                    <a:pt x="247" y="281"/>
                  </a:lnTo>
                  <a:lnTo>
                    <a:pt x="249" y="282"/>
                  </a:lnTo>
                  <a:lnTo>
                    <a:pt x="251" y="280"/>
                  </a:lnTo>
                  <a:lnTo>
                    <a:pt x="257" y="282"/>
                  </a:lnTo>
                  <a:lnTo>
                    <a:pt x="262" y="288"/>
                  </a:lnTo>
                  <a:lnTo>
                    <a:pt x="261" y="285"/>
                  </a:lnTo>
                  <a:lnTo>
                    <a:pt x="256" y="279"/>
                  </a:lnTo>
                  <a:lnTo>
                    <a:pt x="248" y="279"/>
                  </a:lnTo>
                  <a:lnTo>
                    <a:pt x="244" y="277"/>
                  </a:lnTo>
                  <a:lnTo>
                    <a:pt x="243" y="269"/>
                  </a:lnTo>
                  <a:lnTo>
                    <a:pt x="244" y="266"/>
                  </a:lnTo>
                  <a:lnTo>
                    <a:pt x="248" y="265"/>
                  </a:lnTo>
                  <a:lnTo>
                    <a:pt x="245" y="262"/>
                  </a:lnTo>
                  <a:lnTo>
                    <a:pt x="244" y="262"/>
                  </a:lnTo>
                  <a:lnTo>
                    <a:pt x="239" y="266"/>
                  </a:lnTo>
                  <a:lnTo>
                    <a:pt x="237" y="265"/>
                  </a:lnTo>
                  <a:lnTo>
                    <a:pt x="232" y="272"/>
                  </a:lnTo>
                  <a:lnTo>
                    <a:pt x="231" y="282"/>
                  </a:lnTo>
                  <a:lnTo>
                    <a:pt x="225" y="284"/>
                  </a:lnTo>
                  <a:lnTo>
                    <a:pt x="223" y="289"/>
                  </a:lnTo>
                  <a:lnTo>
                    <a:pt x="218" y="282"/>
                  </a:lnTo>
                  <a:lnTo>
                    <a:pt x="215" y="277"/>
                  </a:lnTo>
                  <a:lnTo>
                    <a:pt x="211" y="276"/>
                  </a:lnTo>
                  <a:lnTo>
                    <a:pt x="207" y="272"/>
                  </a:lnTo>
                  <a:lnTo>
                    <a:pt x="205" y="269"/>
                  </a:lnTo>
                  <a:lnTo>
                    <a:pt x="208" y="264"/>
                  </a:lnTo>
                  <a:lnTo>
                    <a:pt x="211" y="259"/>
                  </a:lnTo>
                  <a:lnTo>
                    <a:pt x="212" y="253"/>
                  </a:lnTo>
                  <a:lnTo>
                    <a:pt x="218" y="252"/>
                  </a:lnTo>
                  <a:lnTo>
                    <a:pt x="222" y="250"/>
                  </a:lnTo>
                  <a:lnTo>
                    <a:pt x="215" y="250"/>
                  </a:lnTo>
                  <a:lnTo>
                    <a:pt x="211" y="252"/>
                  </a:lnTo>
                  <a:lnTo>
                    <a:pt x="206" y="248"/>
                  </a:lnTo>
                  <a:lnTo>
                    <a:pt x="203" y="244"/>
                  </a:lnTo>
                  <a:lnTo>
                    <a:pt x="202" y="242"/>
                  </a:lnTo>
                  <a:lnTo>
                    <a:pt x="205" y="233"/>
                  </a:lnTo>
                  <a:lnTo>
                    <a:pt x="208" y="229"/>
                  </a:lnTo>
                  <a:lnTo>
                    <a:pt x="215" y="212"/>
                  </a:lnTo>
                  <a:lnTo>
                    <a:pt x="223" y="200"/>
                  </a:lnTo>
                  <a:lnTo>
                    <a:pt x="220" y="200"/>
                  </a:lnTo>
                  <a:lnTo>
                    <a:pt x="218" y="196"/>
                  </a:lnTo>
                  <a:lnTo>
                    <a:pt x="216" y="206"/>
                  </a:lnTo>
                  <a:lnTo>
                    <a:pt x="212" y="216"/>
                  </a:lnTo>
                  <a:lnTo>
                    <a:pt x="211" y="214"/>
                  </a:lnTo>
                  <a:lnTo>
                    <a:pt x="213" y="208"/>
                  </a:lnTo>
                  <a:lnTo>
                    <a:pt x="213" y="203"/>
                  </a:lnTo>
                  <a:lnTo>
                    <a:pt x="211" y="193"/>
                  </a:lnTo>
                  <a:lnTo>
                    <a:pt x="212" y="180"/>
                  </a:lnTo>
                  <a:lnTo>
                    <a:pt x="211" y="173"/>
                  </a:lnTo>
                  <a:lnTo>
                    <a:pt x="208" y="174"/>
                  </a:lnTo>
                  <a:lnTo>
                    <a:pt x="203" y="172"/>
                  </a:lnTo>
                  <a:lnTo>
                    <a:pt x="201" y="168"/>
                  </a:lnTo>
                  <a:lnTo>
                    <a:pt x="198" y="167"/>
                  </a:lnTo>
                  <a:lnTo>
                    <a:pt x="196" y="163"/>
                  </a:lnTo>
                  <a:lnTo>
                    <a:pt x="187" y="160"/>
                  </a:lnTo>
                  <a:lnTo>
                    <a:pt x="176" y="153"/>
                  </a:lnTo>
                  <a:lnTo>
                    <a:pt x="170" y="153"/>
                  </a:lnTo>
                  <a:lnTo>
                    <a:pt x="170" y="148"/>
                  </a:lnTo>
                  <a:lnTo>
                    <a:pt x="169" y="146"/>
                  </a:lnTo>
                  <a:lnTo>
                    <a:pt x="169" y="144"/>
                  </a:lnTo>
                  <a:lnTo>
                    <a:pt x="163" y="141"/>
                  </a:lnTo>
                  <a:lnTo>
                    <a:pt x="166" y="134"/>
                  </a:lnTo>
                  <a:lnTo>
                    <a:pt x="158" y="132"/>
                  </a:lnTo>
                  <a:lnTo>
                    <a:pt x="160" y="127"/>
                  </a:lnTo>
                  <a:lnTo>
                    <a:pt x="133" y="77"/>
                  </a:lnTo>
                  <a:lnTo>
                    <a:pt x="133" y="74"/>
                  </a:lnTo>
                  <a:lnTo>
                    <a:pt x="123" y="60"/>
                  </a:lnTo>
                  <a:lnTo>
                    <a:pt x="112" y="51"/>
                  </a:lnTo>
                  <a:lnTo>
                    <a:pt x="109" y="43"/>
                  </a:lnTo>
                  <a:lnTo>
                    <a:pt x="100" y="35"/>
                  </a:lnTo>
                  <a:lnTo>
                    <a:pt x="97" y="34"/>
                  </a:lnTo>
                  <a:lnTo>
                    <a:pt x="94" y="26"/>
                  </a:lnTo>
                  <a:lnTo>
                    <a:pt x="94" y="20"/>
                  </a:lnTo>
                  <a:lnTo>
                    <a:pt x="84" y="10"/>
                  </a:lnTo>
                  <a:lnTo>
                    <a:pt x="73" y="17"/>
                  </a:lnTo>
                  <a:lnTo>
                    <a:pt x="65" y="19"/>
                  </a:lnTo>
                  <a:lnTo>
                    <a:pt x="66" y="22"/>
                  </a:lnTo>
                  <a:lnTo>
                    <a:pt x="66" y="25"/>
                  </a:lnTo>
                  <a:lnTo>
                    <a:pt x="64" y="26"/>
                  </a:lnTo>
                  <a:lnTo>
                    <a:pt x="61" y="26"/>
                  </a:lnTo>
                  <a:lnTo>
                    <a:pt x="61" y="34"/>
                  </a:lnTo>
                  <a:lnTo>
                    <a:pt x="58" y="40"/>
                  </a:lnTo>
                  <a:lnTo>
                    <a:pt x="53" y="40"/>
                  </a:lnTo>
                  <a:lnTo>
                    <a:pt x="42" y="48"/>
                  </a:lnTo>
                  <a:lnTo>
                    <a:pt x="39" y="51"/>
                  </a:lnTo>
                  <a:lnTo>
                    <a:pt x="36" y="51"/>
                  </a:lnTo>
                  <a:lnTo>
                    <a:pt x="38" y="47"/>
                  </a:lnTo>
                  <a:lnTo>
                    <a:pt x="34" y="36"/>
                  </a:lnTo>
                  <a:lnTo>
                    <a:pt x="10" y="11"/>
                  </a:lnTo>
                  <a:lnTo>
                    <a:pt x="8" y="6"/>
                  </a:lnTo>
                  <a:lnTo>
                    <a:pt x="0" y="0"/>
                  </a:lnTo>
                  <a:lnTo>
                    <a:pt x="0" y="0"/>
                  </a:lnTo>
                  <a:lnTo>
                    <a:pt x="359" y="0"/>
                  </a:lnTo>
                  <a:close/>
                  <a:moveTo>
                    <a:pt x="208" y="217"/>
                  </a:moveTo>
                  <a:lnTo>
                    <a:pt x="209" y="213"/>
                  </a:lnTo>
                  <a:lnTo>
                    <a:pt x="212" y="207"/>
                  </a:lnTo>
                  <a:lnTo>
                    <a:pt x="210" y="191"/>
                  </a:lnTo>
                  <a:lnTo>
                    <a:pt x="210" y="186"/>
                  </a:lnTo>
                  <a:lnTo>
                    <a:pt x="212" y="182"/>
                  </a:lnTo>
                  <a:lnTo>
                    <a:pt x="210" y="190"/>
                  </a:lnTo>
                  <a:lnTo>
                    <a:pt x="212" y="207"/>
                  </a:lnTo>
                  <a:lnTo>
                    <a:pt x="208" y="217"/>
                  </a:lnTo>
                  <a:close/>
                  <a:moveTo>
                    <a:pt x="199" y="228"/>
                  </a:moveTo>
                  <a:lnTo>
                    <a:pt x="208" y="217"/>
                  </a:lnTo>
                  <a:lnTo>
                    <a:pt x="208" y="221"/>
                  </a:lnTo>
                  <a:lnTo>
                    <a:pt x="205" y="226"/>
                  </a:lnTo>
                  <a:lnTo>
                    <a:pt x="200" y="229"/>
                  </a:lnTo>
                  <a:lnTo>
                    <a:pt x="199" y="228"/>
                  </a:lnTo>
                  <a:close/>
                  <a:moveTo>
                    <a:pt x="192" y="240"/>
                  </a:moveTo>
                  <a:lnTo>
                    <a:pt x="190" y="237"/>
                  </a:lnTo>
                  <a:lnTo>
                    <a:pt x="192" y="234"/>
                  </a:lnTo>
                  <a:lnTo>
                    <a:pt x="195" y="235"/>
                  </a:lnTo>
                  <a:lnTo>
                    <a:pt x="195" y="236"/>
                  </a:lnTo>
                  <a:lnTo>
                    <a:pt x="192" y="240"/>
                  </a:lnTo>
                  <a:close/>
                  <a:moveTo>
                    <a:pt x="150" y="254"/>
                  </a:moveTo>
                  <a:lnTo>
                    <a:pt x="153" y="256"/>
                  </a:lnTo>
                  <a:lnTo>
                    <a:pt x="159" y="255"/>
                  </a:lnTo>
                  <a:lnTo>
                    <a:pt x="162" y="261"/>
                  </a:lnTo>
                  <a:lnTo>
                    <a:pt x="162" y="265"/>
                  </a:lnTo>
                  <a:lnTo>
                    <a:pt x="153" y="271"/>
                  </a:lnTo>
                  <a:lnTo>
                    <a:pt x="154" y="272"/>
                  </a:lnTo>
                  <a:lnTo>
                    <a:pt x="161" y="271"/>
                  </a:lnTo>
                  <a:lnTo>
                    <a:pt x="163" y="264"/>
                  </a:lnTo>
                  <a:lnTo>
                    <a:pt x="162" y="257"/>
                  </a:lnTo>
                  <a:lnTo>
                    <a:pt x="168" y="257"/>
                  </a:lnTo>
                  <a:lnTo>
                    <a:pt x="174" y="253"/>
                  </a:lnTo>
                  <a:lnTo>
                    <a:pt x="173" y="259"/>
                  </a:lnTo>
                  <a:lnTo>
                    <a:pt x="169" y="270"/>
                  </a:lnTo>
                  <a:lnTo>
                    <a:pt x="167" y="286"/>
                  </a:lnTo>
                  <a:lnTo>
                    <a:pt x="166" y="288"/>
                  </a:lnTo>
                  <a:lnTo>
                    <a:pt x="158" y="291"/>
                  </a:lnTo>
                  <a:lnTo>
                    <a:pt x="154" y="291"/>
                  </a:lnTo>
                  <a:lnTo>
                    <a:pt x="148" y="285"/>
                  </a:lnTo>
                  <a:lnTo>
                    <a:pt x="149" y="283"/>
                  </a:lnTo>
                  <a:lnTo>
                    <a:pt x="156" y="285"/>
                  </a:lnTo>
                  <a:lnTo>
                    <a:pt x="150" y="280"/>
                  </a:lnTo>
                  <a:lnTo>
                    <a:pt x="146" y="278"/>
                  </a:lnTo>
                  <a:lnTo>
                    <a:pt x="141" y="265"/>
                  </a:lnTo>
                  <a:lnTo>
                    <a:pt x="141" y="258"/>
                  </a:lnTo>
                  <a:lnTo>
                    <a:pt x="142" y="252"/>
                  </a:lnTo>
                  <a:lnTo>
                    <a:pt x="150" y="254"/>
                  </a:lnTo>
                  <a:close/>
                  <a:moveTo>
                    <a:pt x="208" y="261"/>
                  </a:moveTo>
                  <a:lnTo>
                    <a:pt x="203" y="265"/>
                  </a:lnTo>
                  <a:lnTo>
                    <a:pt x="201" y="264"/>
                  </a:lnTo>
                  <a:lnTo>
                    <a:pt x="199" y="262"/>
                  </a:lnTo>
                  <a:lnTo>
                    <a:pt x="198" y="262"/>
                  </a:lnTo>
                  <a:lnTo>
                    <a:pt x="198" y="265"/>
                  </a:lnTo>
                  <a:lnTo>
                    <a:pt x="196" y="263"/>
                  </a:lnTo>
                  <a:lnTo>
                    <a:pt x="198" y="259"/>
                  </a:lnTo>
                  <a:lnTo>
                    <a:pt x="202" y="255"/>
                  </a:lnTo>
                  <a:lnTo>
                    <a:pt x="206" y="257"/>
                  </a:lnTo>
                  <a:lnTo>
                    <a:pt x="208" y="261"/>
                  </a:lnTo>
                  <a:close/>
                  <a:moveTo>
                    <a:pt x="216" y="292"/>
                  </a:moveTo>
                  <a:lnTo>
                    <a:pt x="214" y="291"/>
                  </a:lnTo>
                  <a:lnTo>
                    <a:pt x="209" y="284"/>
                  </a:lnTo>
                  <a:lnTo>
                    <a:pt x="206" y="282"/>
                  </a:lnTo>
                  <a:lnTo>
                    <a:pt x="200" y="277"/>
                  </a:lnTo>
                  <a:lnTo>
                    <a:pt x="202" y="274"/>
                  </a:lnTo>
                  <a:lnTo>
                    <a:pt x="214" y="281"/>
                  </a:lnTo>
                  <a:lnTo>
                    <a:pt x="219" y="289"/>
                  </a:lnTo>
                  <a:lnTo>
                    <a:pt x="216" y="292"/>
                  </a:lnTo>
                  <a:close/>
                  <a:moveTo>
                    <a:pt x="233" y="293"/>
                  </a:moveTo>
                  <a:lnTo>
                    <a:pt x="230" y="294"/>
                  </a:lnTo>
                  <a:lnTo>
                    <a:pt x="228" y="293"/>
                  </a:lnTo>
                  <a:lnTo>
                    <a:pt x="231" y="285"/>
                  </a:lnTo>
                  <a:lnTo>
                    <a:pt x="233" y="288"/>
                  </a:lnTo>
                  <a:lnTo>
                    <a:pt x="233" y="293"/>
                  </a:lnTo>
                  <a:close/>
                  <a:moveTo>
                    <a:pt x="247" y="301"/>
                  </a:moveTo>
                  <a:lnTo>
                    <a:pt x="248" y="317"/>
                  </a:lnTo>
                  <a:lnTo>
                    <a:pt x="244" y="325"/>
                  </a:lnTo>
                  <a:lnTo>
                    <a:pt x="243" y="323"/>
                  </a:lnTo>
                  <a:lnTo>
                    <a:pt x="241" y="313"/>
                  </a:lnTo>
                  <a:lnTo>
                    <a:pt x="243" y="307"/>
                  </a:lnTo>
                  <a:lnTo>
                    <a:pt x="240" y="310"/>
                  </a:lnTo>
                  <a:lnTo>
                    <a:pt x="239" y="310"/>
                  </a:lnTo>
                  <a:lnTo>
                    <a:pt x="236" y="307"/>
                  </a:lnTo>
                  <a:lnTo>
                    <a:pt x="233" y="299"/>
                  </a:lnTo>
                  <a:lnTo>
                    <a:pt x="236" y="288"/>
                  </a:lnTo>
                  <a:lnTo>
                    <a:pt x="239" y="290"/>
                  </a:lnTo>
                  <a:lnTo>
                    <a:pt x="245" y="294"/>
                  </a:lnTo>
                  <a:lnTo>
                    <a:pt x="247" y="301"/>
                  </a:lnTo>
                  <a:close/>
                  <a:moveTo>
                    <a:pt x="172" y="291"/>
                  </a:moveTo>
                  <a:lnTo>
                    <a:pt x="174" y="294"/>
                  </a:lnTo>
                  <a:lnTo>
                    <a:pt x="174" y="302"/>
                  </a:lnTo>
                  <a:lnTo>
                    <a:pt x="171" y="303"/>
                  </a:lnTo>
                  <a:lnTo>
                    <a:pt x="169" y="302"/>
                  </a:lnTo>
                  <a:lnTo>
                    <a:pt x="167" y="303"/>
                  </a:lnTo>
                  <a:lnTo>
                    <a:pt x="172" y="307"/>
                  </a:lnTo>
                  <a:lnTo>
                    <a:pt x="179" y="309"/>
                  </a:lnTo>
                  <a:lnTo>
                    <a:pt x="175" y="315"/>
                  </a:lnTo>
                  <a:lnTo>
                    <a:pt x="180" y="320"/>
                  </a:lnTo>
                  <a:lnTo>
                    <a:pt x="183" y="321"/>
                  </a:lnTo>
                  <a:lnTo>
                    <a:pt x="182" y="325"/>
                  </a:lnTo>
                  <a:lnTo>
                    <a:pt x="186" y="325"/>
                  </a:lnTo>
                  <a:lnTo>
                    <a:pt x="187" y="329"/>
                  </a:lnTo>
                  <a:lnTo>
                    <a:pt x="184" y="331"/>
                  </a:lnTo>
                  <a:lnTo>
                    <a:pt x="180" y="327"/>
                  </a:lnTo>
                  <a:lnTo>
                    <a:pt x="176" y="321"/>
                  </a:lnTo>
                  <a:lnTo>
                    <a:pt x="162" y="307"/>
                  </a:lnTo>
                  <a:lnTo>
                    <a:pt x="160" y="301"/>
                  </a:lnTo>
                  <a:lnTo>
                    <a:pt x="162" y="299"/>
                  </a:lnTo>
                  <a:lnTo>
                    <a:pt x="162" y="298"/>
                  </a:lnTo>
                  <a:lnTo>
                    <a:pt x="155" y="295"/>
                  </a:lnTo>
                  <a:lnTo>
                    <a:pt x="153" y="293"/>
                  </a:lnTo>
                  <a:lnTo>
                    <a:pt x="162" y="292"/>
                  </a:lnTo>
                  <a:lnTo>
                    <a:pt x="169" y="289"/>
                  </a:lnTo>
                  <a:lnTo>
                    <a:pt x="172" y="291"/>
                  </a:lnTo>
                  <a:close/>
                  <a:moveTo>
                    <a:pt x="230" y="298"/>
                  </a:moveTo>
                  <a:lnTo>
                    <a:pt x="226" y="297"/>
                  </a:lnTo>
                  <a:lnTo>
                    <a:pt x="225" y="293"/>
                  </a:lnTo>
                  <a:lnTo>
                    <a:pt x="225" y="291"/>
                  </a:lnTo>
                  <a:lnTo>
                    <a:pt x="226" y="291"/>
                  </a:lnTo>
                  <a:lnTo>
                    <a:pt x="230" y="298"/>
                  </a:lnTo>
                  <a:close/>
                  <a:moveTo>
                    <a:pt x="238" y="317"/>
                  </a:moveTo>
                  <a:lnTo>
                    <a:pt x="237" y="319"/>
                  </a:lnTo>
                  <a:lnTo>
                    <a:pt x="233" y="313"/>
                  </a:lnTo>
                  <a:lnTo>
                    <a:pt x="231" y="309"/>
                  </a:lnTo>
                  <a:lnTo>
                    <a:pt x="231" y="305"/>
                  </a:lnTo>
                  <a:lnTo>
                    <a:pt x="237" y="311"/>
                  </a:lnTo>
                  <a:lnTo>
                    <a:pt x="238" y="313"/>
                  </a:lnTo>
                  <a:lnTo>
                    <a:pt x="238" y="317"/>
                  </a:lnTo>
                  <a:close/>
                  <a:moveTo>
                    <a:pt x="251" y="321"/>
                  </a:moveTo>
                  <a:lnTo>
                    <a:pt x="249" y="322"/>
                  </a:lnTo>
                  <a:lnTo>
                    <a:pt x="250" y="319"/>
                  </a:lnTo>
                  <a:lnTo>
                    <a:pt x="250" y="310"/>
                  </a:lnTo>
                  <a:lnTo>
                    <a:pt x="251" y="307"/>
                  </a:lnTo>
                  <a:lnTo>
                    <a:pt x="254" y="306"/>
                  </a:lnTo>
                  <a:lnTo>
                    <a:pt x="251" y="321"/>
                  </a:lnTo>
                  <a:close/>
                  <a:moveTo>
                    <a:pt x="188" y="338"/>
                  </a:moveTo>
                  <a:lnTo>
                    <a:pt x="187" y="336"/>
                  </a:lnTo>
                  <a:lnTo>
                    <a:pt x="187" y="331"/>
                  </a:lnTo>
                  <a:lnTo>
                    <a:pt x="189" y="333"/>
                  </a:lnTo>
                  <a:lnTo>
                    <a:pt x="188" y="338"/>
                  </a:lnTo>
                  <a:close/>
                  <a:moveTo>
                    <a:pt x="262" y="357"/>
                  </a:moveTo>
                  <a:lnTo>
                    <a:pt x="259" y="357"/>
                  </a:lnTo>
                  <a:lnTo>
                    <a:pt x="257" y="350"/>
                  </a:lnTo>
                  <a:lnTo>
                    <a:pt x="259" y="347"/>
                  </a:lnTo>
                  <a:lnTo>
                    <a:pt x="262" y="352"/>
                  </a:lnTo>
                  <a:lnTo>
                    <a:pt x="262" y="357"/>
                  </a:lnTo>
                  <a:close/>
                  <a:moveTo>
                    <a:pt x="278" y="387"/>
                  </a:moveTo>
                  <a:lnTo>
                    <a:pt x="290" y="392"/>
                  </a:lnTo>
                  <a:lnTo>
                    <a:pt x="316" y="398"/>
                  </a:lnTo>
                  <a:lnTo>
                    <a:pt x="320" y="399"/>
                  </a:lnTo>
                  <a:lnTo>
                    <a:pt x="325" y="411"/>
                  </a:lnTo>
                  <a:lnTo>
                    <a:pt x="333" y="420"/>
                  </a:lnTo>
                  <a:lnTo>
                    <a:pt x="333" y="422"/>
                  </a:lnTo>
                  <a:lnTo>
                    <a:pt x="333" y="424"/>
                  </a:lnTo>
                  <a:lnTo>
                    <a:pt x="335" y="428"/>
                  </a:lnTo>
                  <a:lnTo>
                    <a:pt x="339" y="431"/>
                  </a:lnTo>
                  <a:lnTo>
                    <a:pt x="354" y="439"/>
                  </a:lnTo>
                  <a:lnTo>
                    <a:pt x="359" y="444"/>
                  </a:lnTo>
                  <a:lnTo>
                    <a:pt x="366" y="461"/>
                  </a:lnTo>
                  <a:lnTo>
                    <a:pt x="367" y="457"/>
                  </a:lnTo>
                  <a:lnTo>
                    <a:pt x="368" y="458"/>
                  </a:lnTo>
                  <a:lnTo>
                    <a:pt x="370" y="466"/>
                  </a:lnTo>
                  <a:lnTo>
                    <a:pt x="370" y="468"/>
                  </a:lnTo>
                  <a:lnTo>
                    <a:pt x="367" y="467"/>
                  </a:lnTo>
                  <a:lnTo>
                    <a:pt x="364" y="470"/>
                  </a:lnTo>
                  <a:lnTo>
                    <a:pt x="356" y="468"/>
                  </a:lnTo>
                  <a:lnTo>
                    <a:pt x="338" y="460"/>
                  </a:lnTo>
                  <a:lnTo>
                    <a:pt x="328" y="455"/>
                  </a:lnTo>
                  <a:lnTo>
                    <a:pt x="327" y="453"/>
                  </a:lnTo>
                  <a:lnTo>
                    <a:pt x="334" y="445"/>
                  </a:lnTo>
                  <a:lnTo>
                    <a:pt x="335" y="439"/>
                  </a:lnTo>
                  <a:lnTo>
                    <a:pt x="333" y="446"/>
                  </a:lnTo>
                  <a:lnTo>
                    <a:pt x="322" y="446"/>
                  </a:lnTo>
                  <a:lnTo>
                    <a:pt x="320" y="448"/>
                  </a:lnTo>
                  <a:lnTo>
                    <a:pt x="311" y="443"/>
                  </a:lnTo>
                  <a:lnTo>
                    <a:pt x="315" y="440"/>
                  </a:lnTo>
                  <a:lnTo>
                    <a:pt x="313" y="440"/>
                  </a:lnTo>
                  <a:lnTo>
                    <a:pt x="311" y="437"/>
                  </a:lnTo>
                  <a:lnTo>
                    <a:pt x="309" y="438"/>
                  </a:lnTo>
                  <a:lnTo>
                    <a:pt x="308" y="437"/>
                  </a:lnTo>
                  <a:lnTo>
                    <a:pt x="309" y="432"/>
                  </a:lnTo>
                  <a:lnTo>
                    <a:pt x="307" y="433"/>
                  </a:lnTo>
                  <a:lnTo>
                    <a:pt x="304" y="431"/>
                  </a:lnTo>
                  <a:lnTo>
                    <a:pt x="301" y="431"/>
                  </a:lnTo>
                  <a:lnTo>
                    <a:pt x="300" y="433"/>
                  </a:lnTo>
                  <a:lnTo>
                    <a:pt x="297" y="430"/>
                  </a:lnTo>
                  <a:lnTo>
                    <a:pt x="295" y="432"/>
                  </a:lnTo>
                  <a:lnTo>
                    <a:pt x="293" y="427"/>
                  </a:lnTo>
                  <a:lnTo>
                    <a:pt x="295" y="426"/>
                  </a:lnTo>
                  <a:lnTo>
                    <a:pt x="304" y="422"/>
                  </a:lnTo>
                  <a:lnTo>
                    <a:pt x="299" y="422"/>
                  </a:lnTo>
                  <a:lnTo>
                    <a:pt x="296" y="420"/>
                  </a:lnTo>
                  <a:lnTo>
                    <a:pt x="295" y="420"/>
                  </a:lnTo>
                  <a:lnTo>
                    <a:pt x="291" y="415"/>
                  </a:lnTo>
                  <a:lnTo>
                    <a:pt x="286" y="413"/>
                  </a:lnTo>
                  <a:lnTo>
                    <a:pt x="284" y="415"/>
                  </a:lnTo>
                  <a:lnTo>
                    <a:pt x="280" y="415"/>
                  </a:lnTo>
                  <a:lnTo>
                    <a:pt x="279" y="413"/>
                  </a:lnTo>
                  <a:lnTo>
                    <a:pt x="279" y="408"/>
                  </a:lnTo>
                  <a:lnTo>
                    <a:pt x="277" y="405"/>
                  </a:lnTo>
                  <a:lnTo>
                    <a:pt x="277" y="408"/>
                  </a:lnTo>
                  <a:lnTo>
                    <a:pt x="275" y="408"/>
                  </a:lnTo>
                  <a:lnTo>
                    <a:pt x="273" y="405"/>
                  </a:lnTo>
                  <a:lnTo>
                    <a:pt x="267" y="405"/>
                  </a:lnTo>
                  <a:lnTo>
                    <a:pt x="265" y="406"/>
                  </a:lnTo>
                  <a:lnTo>
                    <a:pt x="263" y="406"/>
                  </a:lnTo>
                  <a:lnTo>
                    <a:pt x="264" y="400"/>
                  </a:lnTo>
                  <a:lnTo>
                    <a:pt x="261" y="398"/>
                  </a:lnTo>
                  <a:lnTo>
                    <a:pt x="262" y="394"/>
                  </a:lnTo>
                  <a:lnTo>
                    <a:pt x="269" y="393"/>
                  </a:lnTo>
                  <a:lnTo>
                    <a:pt x="272" y="396"/>
                  </a:lnTo>
                  <a:lnTo>
                    <a:pt x="271" y="391"/>
                  </a:lnTo>
                  <a:lnTo>
                    <a:pt x="273" y="389"/>
                  </a:lnTo>
                  <a:lnTo>
                    <a:pt x="265" y="389"/>
                  </a:lnTo>
                  <a:lnTo>
                    <a:pt x="266" y="391"/>
                  </a:lnTo>
                  <a:lnTo>
                    <a:pt x="263" y="392"/>
                  </a:lnTo>
                  <a:lnTo>
                    <a:pt x="259" y="392"/>
                  </a:lnTo>
                  <a:lnTo>
                    <a:pt x="253" y="388"/>
                  </a:lnTo>
                  <a:lnTo>
                    <a:pt x="252" y="385"/>
                  </a:lnTo>
                  <a:lnTo>
                    <a:pt x="252" y="384"/>
                  </a:lnTo>
                  <a:lnTo>
                    <a:pt x="254" y="380"/>
                  </a:lnTo>
                  <a:lnTo>
                    <a:pt x="262" y="379"/>
                  </a:lnTo>
                  <a:lnTo>
                    <a:pt x="266" y="380"/>
                  </a:lnTo>
                  <a:lnTo>
                    <a:pt x="278" y="387"/>
                  </a:lnTo>
                  <a:close/>
                  <a:moveTo>
                    <a:pt x="326" y="407"/>
                  </a:moveTo>
                  <a:lnTo>
                    <a:pt x="326" y="410"/>
                  </a:lnTo>
                  <a:lnTo>
                    <a:pt x="322" y="399"/>
                  </a:lnTo>
                  <a:lnTo>
                    <a:pt x="324" y="396"/>
                  </a:lnTo>
                  <a:lnTo>
                    <a:pt x="326" y="397"/>
                  </a:lnTo>
                  <a:lnTo>
                    <a:pt x="328" y="403"/>
                  </a:lnTo>
                  <a:lnTo>
                    <a:pt x="326" y="407"/>
                  </a:lnTo>
                  <a:close/>
                  <a:moveTo>
                    <a:pt x="331" y="410"/>
                  </a:moveTo>
                  <a:lnTo>
                    <a:pt x="330" y="410"/>
                  </a:lnTo>
                  <a:lnTo>
                    <a:pt x="330" y="405"/>
                  </a:lnTo>
                  <a:lnTo>
                    <a:pt x="330" y="403"/>
                  </a:lnTo>
                  <a:lnTo>
                    <a:pt x="333" y="407"/>
                  </a:lnTo>
                  <a:lnTo>
                    <a:pt x="331" y="410"/>
                  </a:lnTo>
                  <a:close/>
                  <a:moveTo>
                    <a:pt x="292" y="425"/>
                  </a:moveTo>
                  <a:lnTo>
                    <a:pt x="289" y="425"/>
                  </a:lnTo>
                  <a:lnTo>
                    <a:pt x="285" y="420"/>
                  </a:lnTo>
                  <a:lnTo>
                    <a:pt x="286" y="418"/>
                  </a:lnTo>
                  <a:lnTo>
                    <a:pt x="285" y="416"/>
                  </a:lnTo>
                  <a:lnTo>
                    <a:pt x="287" y="415"/>
                  </a:lnTo>
                  <a:lnTo>
                    <a:pt x="289" y="416"/>
                  </a:lnTo>
                  <a:lnTo>
                    <a:pt x="291" y="420"/>
                  </a:lnTo>
                  <a:lnTo>
                    <a:pt x="292" y="425"/>
                  </a:lnTo>
                  <a:close/>
                  <a:moveTo>
                    <a:pt x="350" y="428"/>
                  </a:moveTo>
                  <a:lnTo>
                    <a:pt x="351" y="428"/>
                  </a:lnTo>
                  <a:lnTo>
                    <a:pt x="346" y="426"/>
                  </a:lnTo>
                  <a:lnTo>
                    <a:pt x="339" y="419"/>
                  </a:lnTo>
                  <a:lnTo>
                    <a:pt x="339" y="419"/>
                  </a:lnTo>
                  <a:lnTo>
                    <a:pt x="344" y="420"/>
                  </a:lnTo>
                  <a:lnTo>
                    <a:pt x="350" y="428"/>
                  </a:lnTo>
                  <a:close/>
                  <a:moveTo>
                    <a:pt x="304" y="434"/>
                  </a:moveTo>
                  <a:lnTo>
                    <a:pt x="305" y="438"/>
                  </a:lnTo>
                  <a:lnTo>
                    <a:pt x="301" y="437"/>
                  </a:lnTo>
                  <a:lnTo>
                    <a:pt x="302" y="433"/>
                  </a:lnTo>
                  <a:lnTo>
                    <a:pt x="304" y="434"/>
                  </a:lnTo>
                  <a:close/>
                  <a:moveTo>
                    <a:pt x="368" y="451"/>
                  </a:moveTo>
                  <a:lnTo>
                    <a:pt x="365" y="448"/>
                  </a:lnTo>
                  <a:lnTo>
                    <a:pt x="362" y="443"/>
                  </a:lnTo>
                  <a:lnTo>
                    <a:pt x="368" y="451"/>
                  </a:lnTo>
                  <a:close/>
                  <a:moveTo>
                    <a:pt x="367" y="455"/>
                  </a:moveTo>
                  <a:lnTo>
                    <a:pt x="366" y="456"/>
                  </a:lnTo>
                  <a:lnTo>
                    <a:pt x="365" y="456"/>
                  </a:lnTo>
                  <a:lnTo>
                    <a:pt x="364" y="449"/>
                  </a:lnTo>
                  <a:lnTo>
                    <a:pt x="366" y="452"/>
                  </a:lnTo>
                  <a:lnTo>
                    <a:pt x="366" y="452"/>
                  </a:lnTo>
                  <a:lnTo>
                    <a:pt x="368" y="455"/>
                  </a:lnTo>
                  <a:lnTo>
                    <a:pt x="367" y="45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 name="Freeform 7">
              <a:extLst>
                <a:ext uri="{FF2B5EF4-FFF2-40B4-BE49-F238E27FC236}">
                  <a16:creationId xmlns:a16="http://schemas.microsoft.com/office/drawing/2014/main" id="{CCA3046F-19DF-4906-ACF0-55A71E7B91F3}"/>
                </a:ext>
              </a:extLst>
            </p:cNvPr>
            <p:cNvSpPr>
              <a:spLocks/>
            </p:cNvSpPr>
            <p:nvPr/>
          </p:nvSpPr>
          <p:spPr bwMode="auto">
            <a:xfrm>
              <a:off x="9394825" y="4471988"/>
              <a:ext cx="487362" cy="709613"/>
            </a:xfrm>
            <a:custGeom>
              <a:avLst/>
              <a:gdLst>
                <a:gd name="T0" fmla="*/ 307 w 307"/>
                <a:gd name="T1" fmla="*/ 142 h 447"/>
                <a:gd name="T2" fmla="*/ 250 w 307"/>
                <a:gd name="T3" fmla="*/ 206 h 447"/>
                <a:gd name="T4" fmla="*/ 198 w 307"/>
                <a:gd name="T5" fmla="*/ 269 h 447"/>
                <a:gd name="T6" fmla="*/ 161 w 307"/>
                <a:gd name="T7" fmla="*/ 305 h 447"/>
                <a:gd name="T8" fmla="*/ 161 w 307"/>
                <a:gd name="T9" fmla="*/ 433 h 447"/>
                <a:gd name="T10" fmla="*/ 161 w 307"/>
                <a:gd name="T11" fmla="*/ 433 h 447"/>
                <a:gd name="T12" fmla="*/ 161 w 307"/>
                <a:gd name="T13" fmla="*/ 447 h 447"/>
                <a:gd name="T14" fmla="*/ 16 w 307"/>
                <a:gd name="T15" fmla="*/ 447 h 447"/>
                <a:gd name="T16" fmla="*/ 16 w 307"/>
                <a:gd name="T17" fmla="*/ 447 h 447"/>
                <a:gd name="T18" fmla="*/ 0 w 307"/>
                <a:gd name="T19" fmla="*/ 185 h 447"/>
                <a:gd name="T20" fmla="*/ 0 w 307"/>
                <a:gd name="T21" fmla="*/ 0 h 447"/>
                <a:gd name="T22" fmla="*/ 0 w 307"/>
                <a:gd name="T23" fmla="*/ 0 h 447"/>
                <a:gd name="T24" fmla="*/ 171 w 307"/>
                <a:gd name="T25" fmla="*/ 0 h 447"/>
                <a:gd name="T26" fmla="*/ 171 w 307"/>
                <a:gd name="T27" fmla="*/ 0 h 447"/>
                <a:gd name="T28" fmla="*/ 170 w 307"/>
                <a:gd name="T29" fmla="*/ 35 h 447"/>
                <a:gd name="T30" fmla="*/ 167 w 307"/>
                <a:gd name="T31" fmla="*/ 43 h 447"/>
                <a:gd name="T32" fmla="*/ 166 w 307"/>
                <a:gd name="T33" fmla="*/ 44 h 447"/>
                <a:gd name="T34" fmla="*/ 171 w 307"/>
                <a:gd name="T35" fmla="*/ 46 h 447"/>
                <a:gd name="T36" fmla="*/ 173 w 307"/>
                <a:gd name="T37" fmla="*/ 52 h 447"/>
                <a:gd name="T38" fmla="*/ 175 w 307"/>
                <a:gd name="T39" fmla="*/ 52 h 447"/>
                <a:gd name="T40" fmla="*/ 178 w 307"/>
                <a:gd name="T41" fmla="*/ 59 h 447"/>
                <a:gd name="T42" fmla="*/ 182 w 307"/>
                <a:gd name="T43" fmla="*/ 60 h 447"/>
                <a:gd name="T44" fmla="*/ 180 w 307"/>
                <a:gd name="T45" fmla="*/ 78 h 447"/>
                <a:gd name="T46" fmla="*/ 182 w 307"/>
                <a:gd name="T47" fmla="*/ 75 h 447"/>
                <a:gd name="T48" fmla="*/ 184 w 307"/>
                <a:gd name="T49" fmla="*/ 64 h 447"/>
                <a:gd name="T50" fmla="*/ 186 w 307"/>
                <a:gd name="T51" fmla="*/ 59 h 447"/>
                <a:gd name="T52" fmla="*/ 187 w 307"/>
                <a:gd name="T53" fmla="*/ 58 h 447"/>
                <a:gd name="T54" fmla="*/ 193 w 307"/>
                <a:gd name="T55" fmla="*/ 57 h 447"/>
                <a:gd name="T56" fmla="*/ 200 w 307"/>
                <a:gd name="T57" fmla="*/ 59 h 447"/>
                <a:gd name="T58" fmla="*/ 205 w 307"/>
                <a:gd name="T59" fmla="*/ 58 h 447"/>
                <a:gd name="T60" fmla="*/ 208 w 307"/>
                <a:gd name="T61" fmla="*/ 59 h 447"/>
                <a:gd name="T62" fmla="*/ 210 w 307"/>
                <a:gd name="T63" fmla="*/ 69 h 447"/>
                <a:gd name="T64" fmla="*/ 225 w 307"/>
                <a:gd name="T65" fmla="*/ 121 h 447"/>
                <a:gd name="T66" fmla="*/ 224 w 307"/>
                <a:gd name="T67" fmla="*/ 126 h 447"/>
                <a:gd name="T68" fmla="*/ 221 w 307"/>
                <a:gd name="T69" fmla="*/ 133 h 447"/>
                <a:gd name="T70" fmla="*/ 216 w 307"/>
                <a:gd name="T71" fmla="*/ 139 h 447"/>
                <a:gd name="T72" fmla="*/ 225 w 307"/>
                <a:gd name="T73" fmla="*/ 133 h 447"/>
                <a:gd name="T74" fmla="*/ 228 w 307"/>
                <a:gd name="T75" fmla="*/ 133 h 447"/>
                <a:gd name="T76" fmla="*/ 227 w 307"/>
                <a:gd name="T77" fmla="*/ 136 h 447"/>
                <a:gd name="T78" fmla="*/ 235 w 307"/>
                <a:gd name="T79" fmla="*/ 132 h 447"/>
                <a:gd name="T80" fmla="*/ 256 w 307"/>
                <a:gd name="T81" fmla="*/ 125 h 447"/>
                <a:gd name="T82" fmla="*/ 262 w 307"/>
                <a:gd name="T83" fmla="*/ 123 h 447"/>
                <a:gd name="T84" fmla="*/ 268 w 307"/>
                <a:gd name="T85" fmla="*/ 126 h 447"/>
                <a:gd name="T86" fmla="*/ 288 w 307"/>
                <a:gd name="T87" fmla="*/ 135 h 447"/>
                <a:gd name="T88" fmla="*/ 307 w 307"/>
                <a:gd name="T89" fmla="*/ 14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 h="447">
                  <a:moveTo>
                    <a:pt x="307" y="142"/>
                  </a:moveTo>
                  <a:lnTo>
                    <a:pt x="250" y="206"/>
                  </a:lnTo>
                  <a:lnTo>
                    <a:pt x="198" y="269"/>
                  </a:lnTo>
                  <a:lnTo>
                    <a:pt x="161" y="305"/>
                  </a:lnTo>
                  <a:lnTo>
                    <a:pt x="161" y="433"/>
                  </a:lnTo>
                  <a:lnTo>
                    <a:pt x="161" y="433"/>
                  </a:lnTo>
                  <a:lnTo>
                    <a:pt x="161" y="447"/>
                  </a:lnTo>
                  <a:lnTo>
                    <a:pt x="16" y="447"/>
                  </a:lnTo>
                  <a:lnTo>
                    <a:pt x="16" y="447"/>
                  </a:lnTo>
                  <a:lnTo>
                    <a:pt x="0" y="185"/>
                  </a:lnTo>
                  <a:lnTo>
                    <a:pt x="0" y="0"/>
                  </a:lnTo>
                  <a:lnTo>
                    <a:pt x="0" y="0"/>
                  </a:lnTo>
                  <a:lnTo>
                    <a:pt x="171" y="0"/>
                  </a:lnTo>
                  <a:lnTo>
                    <a:pt x="171" y="0"/>
                  </a:lnTo>
                  <a:lnTo>
                    <a:pt x="170" y="35"/>
                  </a:lnTo>
                  <a:lnTo>
                    <a:pt x="167" y="43"/>
                  </a:lnTo>
                  <a:lnTo>
                    <a:pt x="166" y="44"/>
                  </a:lnTo>
                  <a:lnTo>
                    <a:pt x="171" y="46"/>
                  </a:lnTo>
                  <a:lnTo>
                    <a:pt x="173" y="52"/>
                  </a:lnTo>
                  <a:lnTo>
                    <a:pt x="175" y="52"/>
                  </a:lnTo>
                  <a:lnTo>
                    <a:pt x="178" y="59"/>
                  </a:lnTo>
                  <a:lnTo>
                    <a:pt x="182" y="60"/>
                  </a:lnTo>
                  <a:lnTo>
                    <a:pt x="180" y="78"/>
                  </a:lnTo>
                  <a:lnTo>
                    <a:pt x="182" y="75"/>
                  </a:lnTo>
                  <a:lnTo>
                    <a:pt x="184" y="64"/>
                  </a:lnTo>
                  <a:lnTo>
                    <a:pt x="186" y="59"/>
                  </a:lnTo>
                  <a:lnTo>
                    <a:pt x="187" y="58"/>
                  </a:lnTo>
                  <a:lnTo>
                    <a:pt x="193" y="57"/>
                  </a:lnTo>
                  <a:lnTo>
                    <a:pt x="200" y="59"/>
                  </a:lnTo>
                  <a:lnTo>
                    <a:pt x="205" y="58"/>
                  </a:lnTo>
                  <a:lnTo>
                    <a:pt x="208" y="59"/>
                  </a:lnTo>
                  <a:lnTo>
                    <a:pt x="210" y="69"/>
                  </a:lnTo>
                  <a:lnTo>
                    <a:pt x="225" y="121"/>
                  </a:lnTo>
                  <a:lnTo>
                    <a:pt x="224" y="126"/>
                  </a:lnTo>
                  <a:lnTo>
                    <a:pt x="221" y="133"/>
                  </a:lnTo>
                  <a:lnTo>
                    <a:pt x="216" y="139"/>
                  </a:lnTo>
                  <a:lnTo>
                    <a:pt x="225" y="133"/>
                  </a:lnTo>
                  <a:lnTo>
                    <a:pt x="228" y="133"/>
                  </a:lnTo>
                  <a:lnTo>
                    <a:pt x="227" y="136"/>
                  </a:lnTo>
                  <a:lnTo>
                    <a:pt x="235" y="132"/>
                  </a:lnTo>
                  <a:lnTo>
                    <a:pt x="256" y="125"/>
                  </a:lnTo>
                  <a:lnTo>
                    <a:pt x="262" y="123"/>
                  </a:lnTo>
                  <a:lnTo>
                    <a:pt x="268" y="126"/>
                  </a:lnTo>
                  <a:lnTo>
                    <a:pt x="288" y="135"/>
                  </a:lnTo>
                  <a:lnTo>
                    <a:pt x="307" y="14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 name="Freeform 8">
              <a:extLst>
                <a:ext uri="{FF2B5EF4-FFF2-40B4-BE49-F238E27FC236}">
                  <a16:creationId xmlns:a16="http://schemas.microsoft.com/office/drawing/2014/main" id="{23E66B64-669D-4BCA-885A-AF25F504AB53}"/>
                </a:ext>
              </a:extLst>
            </p:cNvPr>
            <p:cNvSpPr>
              <a:spLocks noEditPoints="1"/>
            </p:cNvSpPr>
            <p:nvPr/>
          </p:nvSpPr>
          <p:spPr bwMode="auto">
            <a:xfrm>
              <a:off x="10625138" y="5233988"/>
              <a:ext cx="195262" cy="182563"/>
            </a:xfrm>
            <a:custGeom>
              <a:avLst/>
              <a:gdLst>
                <a:gd name="T0" fmla="*/ 118 w 123"/>
                <a:gd name="T1" fmla="*/ 71 h 115"/>
                <a:gd name="T2" fmla="*/ 111 w 123"/>
                <a:gd name="T3" fmla="*/ 75 h 115"/>
                <a:gd name="T4" fmla="*/ 107 w 123"/>
                <a:gd name="T5" fmla="*/ 76 h 115"/>
                <a:gd name="T6" fmla="*/ 105 w 123"/>
                <a:gd name="T7" fmla="*/ 76 h 115"/>
                <a:gd name="T8" fmla="*/ 97 w 123"/>
                <a:gd name="T9" fmla="*/ 83 h 115"/>
                <a:gd name="T10" fmla="*/ 75 w 123"/>
                <a:gd name="T11" fmla="*/ 96 h 115"/>
                <a:gd name="T12" fmla="*/ 69 w 123"/>
                <a:gd name="T13" fmla="*/ 93 h 115"/>
                <a:gd name="T14" fmla="*/ 68 w 123"/>
                <a:gd name="T15" fmla="*/ 93 h 115"/>
                <a:gd name="T16" fmla="*/ 68 w 123"/>
                <a:gd name="T17" fmla="*/ 96 h 115"/>
                <a:gd name="T18" fmla="*/ 59 w 123"/>
                <a:gd name="T19" fmla="*/ 99 h 115"/>
                <a:gd name="T20" fmla="*/ 51 w 123"/>
                <a:gd name="T21" fmla="*/ 99 h 115"/>
                <a:gd name="T22" fmla="*/ 46 w 123"/>
                <a:gd name="T23" fmla="*/ 99 h 115"/>
                <a:gd name="T24" fmla="*/ 41 w 123"/>
                <a:gd name="T25" fmla="*/ 98 h 115"/>
                <a:gd name="T26" fmla="*/ 39 w 123"/>
                <a:gd name="T27" fmla="*/ 91 h 115"/>
                <a:gd name="T28" fmla="*/ 39 w 123"/>
                <a:gd name="T29" fmla="*/ 86 h 115"/>
                <a:gd name="T30" fmla="*/ 34 w 123"/>
                <a:gd name="T31" fmla="*/ 83 h 115"/>
                <a:gd name="T32" fmla="*/ 30 w 123"/>
                <a:gd name="T33" fmla="*/ 73 h 115"/>
                <a:gd name="T34" fmla="*/ 19 w 123"/>
                <a:gd name="T35" fmla="*/ 25 h 115"/>
                <a:gd name="T36" fmla="*/ 16 w 123"/>
                <a:gd name="T37" fmla="*/ 26 h 115"/>
                <a:gd name="T38" fmla="*/ 1 w 123"/>
                <a:gd name="T39" fmla="*/ 28 h 115"/>
                <a:gd name="T40" fmla="*/ 0 w 123"/>
                <a:gd name="T41" fmla="*/ 27 h 115"/>
                <a:gd name="T42" fmla="*/ 15 w 123"/>
                <a:gd name="T43" fmla="*/ 18 h 115"/>
                <a:gd name="T44" fmla="*/ 16 w 123"/>
                <a:gd name="T45" fmla="*/ 4 h 115"/>
                <a:gd name="T46" fmla="*/ 23 w 123"/>
                <a:gd name="T47" fmla="*/ 2 h 115"/>
                <a:gd name="T48" fmla="*/ 34 w 123"/>
                <a:gd name="T49" fmla="*/ 4 h 115"/>
                <a:gd name="T50" fmla="*/ 41 w 123"/>
                <a:gd name="T51" fmla="*/ 6 h 115"/>
                <a:gd name="T52" fmla="*/ 50 w 123"/>
                <a:gd name="T53" fmla="*/ 5 h 115"/>
                <a:gd name="T54" fmla="*/ 55 w 123"/>
                <a:gd name="T55" fmla="*/ 1 h 115"/>
                <a:gd name="T56" fmla="*/ 57 w 123"/>
                <a:gd name="T57" fmla="*/ 2 h 115"/>
                <a:gd name="T58" fmla="*/ 64 w 123"/>
                <a:gd name="T59" fmla="*/ 0 h 115"/>
                <a:gd name="T60" fmla="*/ 76 w 123"/>
                <a:gd name="T61" fmla="*/ 5 h 115"/>
                <a:gd name="T62" fmla="*/ 80 w 123"/>
                <a:gd name="T63" fmla="*/ 13 h 115"/>
                <a:gd name="T64" fmla="*/ 84 w 123"/>
                <a:gd name="T65" fmla="*/ 13 h 115"/>
                <a:gd name="T66" fmla="*/ 95 w 123"/>
                <a:gd name="T67" fmla="*/ 7 h 115"/>
                <a:gd name="T68" fmla="*/ 98 w 123"/>
                <a:gd name="T69" fmla="*/ 8 h 115"/>
                <a:gd name="T70" fmla="*/ 100 w 123"/>
                <a:gd name="T71" fmla="*/ 17 h 115"/>
                <a:gd name="T72" fmla="*/ 88 w 123"/>
                <a:gd name="T73" fmla="*/ 33 h 115"/>
                <a:gd name="T74" fmla="*/ 94 w 123"/>
                <a:gd name="T75" fmla="*/ 33 h 115"/>
                <a:gd name="T76" fmla="*/ 97 w 123"/>
                <a:gd name="T77" fmla="*/ 40 h 115"/>
                <a:gd name="T78" fmla="*/ 102 w 123"/>
                <a:gd name="T79" fmla="*/ 47 h 115"/>
                <a:gd name="T80" fmla="*/ 106 w 123"/>
                <a:gd name="T81" fmla="*/ 60 h 115"/>
                <a:gd name="T82" fmla="*/ 114 w 123"/>
                <a:gd name="T83" fmla="*/ 62 h 115"/>
                <a:gd name="T84" fmla="*/ 123 w 123"/>
                <a:gd name="T85" fmla="*/ 67 h 115"/>
                <a:gd name="T86" fmla="*/ 118 w 123"/>
                <a:gd name="T87" fmla="*/ 70 h 115"/>
                <a:gd name="T88" fmla="*/ 105 w 123"/>
                <a:gd name="T89" fmla="*/ 5 h 115"/>
                <a:gd name="T90" fmla="*/ 108 w 123"/>
                <a:gd name="T91" fmla="*/ 3 h 115"/>
                <a:gd name="T92" fmla="*/ 106 w 123"/>
                <a:gd name="T93" fmla="*/ 8 h 115"/>
                <a:gd name="T94" fmla="*/ 103 w 123"/>
                <a:gd name="T95" fmla="*/ 11 h 115"/>
                <a:gd name="T96" fmla="*/ 107 w 123"/>
                <a:gd name="T97" fmla="*/ 6 h 115"/>
                <a:gd name="T98" fmla="*/ 51 w 123"/>
                <a:gd name="T99" fmla="*/ 115 h 115"/>
                <a:gd name="T100" fmla="*/ 54 w 123"/>
                <a:gd name="T101" fmla="*/ 11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3" h="115">
                  <a:moveTo>
                    <a:pt x="118" y="70"/>
                  </a:moveTo>
                  <a:lnTo>
                    <a:pt x="118" y="71"/>
                  </a:lnTo>
                  <a:lnTo>
                    <a:pt x="115" y="71"/>
                  </a:lnTo>
                  <a:lnTo>
                    <a:pt x="111" y="75"/>
                  </a:lnTo>
                  <a:lnTo>
                    <a:pt x="111" y="75"/>
                  </a:lnTo>
                  <a:lnTo>
                    <a:pt x="107" y="76"/>
                  </a:lnTo>
                  <a:lnTo>
                    <a:pt x="104" y="72"/>
                  </a:lnTo>
                  <a:lnTo>
                    <a:pt x="105" y="76"/>
                  </a:lnTo>
                  <a:lnTo>
                    <a:pt x="101" y="83"/>
                  </a:lnTo>
                  <a:lnTo>
                    <a:pt x="97" y="83"/>
                  </a:lnTo>
                  <a:lnTo>
                    <a:pt x="82" y="93"/>
                  </a:lnTo>
                  <a:lnTo>
                    <a:pt x="75" y="96"/>
                  </a:lnTo>
                  <a:lnTo>
                    <a:pt x="72" y="96"/>
                  </a:lnTo>
                  <a:lnTo>
                    <a:pt x="69" y="93"/>
                  </a:lnTo>
                  <a:lnTo>
                    <a:pt x="71" y="89"/>
                  </a:lnTo>
                  <a:lnTo>
                    <a:pt x="68" y="93"/>
                  </a:lnTo>
                  <a:lnTo>
                    <a:pt x="69" y="95"/>
                  </a:lnTo>
                  <a:lnTo>
                    <a:pt x="68" y="96"/>
                  </a:lnTo>
                  <a:lnTo>
                    <a:pt x="62" y="100"/>
                  </a:lnTo>
                  <a:lnTo>
                    <a:pt x="59" y="99"/>
                  </a:lnTo>
                  <a:lnTo>
                    <a:pt x="52" y="101"/>
                  </a:lnTo>
                  <a:lnTo>
                    <a:pt x="51" y="99"/>
                  </a:lnTo>
                  <a:lnTo>
                    <a:pt x="49" y="98"/>
                  </a:lnTo>
                  <a:lnTo>
                    <a:pt x="46" y="99"/>
                  </a:lnTo>
                  <a:lnTo>
                    <a:pt x="42" y="97"/>
                  </a:lnTo>
                  <a:lnTo>
                    <a:pt x="41" y="98"/>
                  </a:lnTo>
                  <a:lnTo>
                    <a:pt x="38" y="95"/>
                  </a:lnTo>
                  <a:lnTo>
                    <a:pt x="39" y="91"/>
                  </a:lnTo>
                  <a:lnTo>
                    <a:pt x="37" y="88"/>
                  </a:lnTo>
                  <a:lnTo>
                    <a:pt x="39" y="86"/>
                  </a:lnTo>
                  <a:lnTo>
                    <a:pt x="39" y="84"/>
                  </a:lnTo>
                  <a:lnTo>
                    <a:pt x="34" y="83"/>
                  </a:lnTo>
                  <a:lnTo>
                    <a:pt x="30" y="80"/>
                  </a:lnTo>
                  <a:lnTo>
                    <a:pt x="30" y="73"/>
                  </a:lnTo>
                  <a:lnTo>
                    <a:pt x="29" y="33"/>
                  </a:lnTo>
                  <a:lnTo>
                    <a:pt x="19" y="25"/>
                  </a:lnTo>
                  <a:lnTo>
                    <a:pt x="16" y="25"/>
                  </a:lnTo>
                  <a:lnTo>
                    <a:pt x="16" y="26"/>
                  </a:lnTo>
                  <a:lnTo>
                    <a:pt x="5" y="29"/>
                  </a:lnTo>
                  <a:lnTo>
                    <a:pt x="1" y="28"/>
                  </a:lnTo>
                  <a:lnTo>
                    <a:pt x="0" y="27"/>
                  </a:lnTo>
                  <a:lnTo>
                    <a:pt x="0" y="27"/>
                  </a:lnTo>
                  <a:lnTo>
                    <a:pt x="11" y="22"/>
                  </a:lnTo>
                  <a:lnTo>
                    <a:pt x="15" y="18"/>
                  </a:lnTo>
                  <a:lnTo>
                    <a:pt x="16" y="16"/>
                  </a:lnTo>
                  <a:lnTo>
                    <a:pt x="16" y="4"/>
                  </a:lnTo>
                  <a:lnTo>
                    <a:pt x="23" y="4"/>
                  </a:lnTo>
                  <a:lnTo>
                    <a:pt x="23" y="2"/>
                  </a:lnTo>
                  <a:lnTo>
                    <a:pt x="34" y="2"/>
                  </a:lnTo>
                  <a:lnTo>
                    <a:pt x="34" y="4"/>
                  </a:lnTo>
                  <a:lnTo>
                    <a:pt x="40" y="7"/>
                  </a:lnTo>
                  <a:lnTo>
                    <a:pt x="41" y="6"/>
                  </a:lnTo>
                  <a:lnTo>
                    <a:pt x="48" y="5"/>
                  </a:lnTo>
                  <a:lnTo>
                    <a:pt x="50" y="5"/>
                  </a:lnTo>
                  <a:lnTo>
                    <a:pt x="51" y="3"/>
                  </a:lnTo>
                  <a:lnTo>
                    <a:pt x="55" y="1"/>
                  </a:lnTo>
                  <a:lnTo>
                    <a:pt x="55" y="1"/>
                  </a:lnTo>
                  <a:lnTo>
                    <a:pt x="57" y="2"/>
                  </a:lnTo>
                  <a:lnTo>
                    <a:pt x="62" y="0"/>
                  </a:lnTo>
                  <a:lnTo>
                    <a:pt x="64" y="0"/>
                  </a:lnTo>
                  <a:lnTo>
                    <a:pt x="67" y="2"/>
                  </a:lnTo>
                  <a:lnTo>
                    <a:pt x="76" y="5"/>
                  </a:lnTo>
                  <a:lnTo>
                    <a:pt x="78" y="6"/>
                  </a:lnTo>
                  <a:lnTo>
                    <a:pt x="80" y="13"/>
                  </a:lnTo>
                  <a:lnTo>
                    <a:pt x="81" y="14"/>
                  </a:lnTo>
                  <a:lnTo>
                    <a:pt x="84" y="13"/>
                  </a:lnTo>
                  <a:lnTo>
                    <a:pt x="90" y="8"/>
                  </a:lnTo>
                  <a:lnTo>
                    <a:pt x="95" y="7"/>
                  </a:lnTo>
                  <a:lnTo>
                    <a:pt x="94" y="9"/>
                  </a:lnTo>
                  <a:lnTo>
                    <a:pt x="98" y="8"/>
                  </a:lnTo>
                  <a:lnTo>
                    <a:pt x="103" y="12"/>
                  </a:lnTo>
                  <a:lnTo>
                    <a:pt x="100" y="17"/>
                  </a:lnTo>
                  <a:lnTo>
                    <a:pt x="97" y="23"/>
                  </a:lnTo>
                  <a:lnTo>
                    <a:pt x="88" y="33"/>
                  </a:lnTo>
                  <a:lnTo>
                    <a:pt x="91" y="34"/>
                  </a:lnTo>
                  <a:lnTo>
                    <a:pt x="94" y="33"/>
                  </a:lnTo>
                  <a:lnTo>
                    <a:pt x="100" y="34"/>
                  </a:lnTo>
                  <a:lnTo>
                    <a:pt x="97" y="40"/>
                  </a:lnTo>
                  <a:lnTo>
                    <a:pt x="100" y="46"/>
                  </a:lnTo>
                  <a:lnTo>
                    <a:pt x="102" y="47"/>
                  </a:lnTo>
                  <a:lnTo>
                    <a:pt x="104" y="58"/>
                  </a:lnTo>
                  <a:lnTo>
                    <a:pt x="106" y="60"/>
                  </a:lnTo>
                  <a:lnTo>
                    <a:pt x="106" y="62"/>
                  </a:lnTo>
                  <a:lnTo>
                    <a:pt x="114" y="62"/>
                  </a:lnTo>
                  <a:lnTo>
                    <a:pt x="122" y="66"/>
                  </a:lnTo>
                  <a:lnTo>
                    <a:pt x="123" y="67"/>
                  </a:lnTo>
                  <a:lnTo>
                    <a:pt x="118" y="70"/>
                  </a:lnTo>
                  <a:lnTo>
                    <a:pt x="118" y="70"/>
                  </a:lnTo>
                  <a:close/>
                  <a:moveTo>
                    <a:pt x="108" y="3"/>
                  </a:moveTo>
                  <a:lnTo>
                    <a:pt x="105" y="5"/>
                  </a:lnTo>
                  <a:lnTo>
                    <a:pt x="107" y="1"/>
                  </a:lnTo>
                  <a:lnTo>
                    <a:pt x="108" y="3"/>
                  </a:lnTo>
                  <a:close/>
                  <a:moveTo>
                    <a:pt x="107" y="6"/>
                  </a:moveTo>
                  <a:lnTo>
                    <a:pt x="106" y="8"/>
                  </a:lnTo>
                  <a:lnTo>
                    <a:pt x="104" y="11"/>
                  </a:lnTo>
                  <a:lnTo>
                    <a:pt x="103" y="11"/>
                  </a:lnTo>
                  <a:lnTo>
                    <a:pt x="104" y="6"/>
                  </a:lnTo>
                  <a:lnTo>
                    <a:pt x="107" y="6"/>
                  </a:lnTo>
                  <a:close/>
                  <a:moveTo>
                    <a:pt x="54" y="114"/>
                  </a:moveTo>
                  <a:lnTo>
                    <a:pt x="51" y="115"/>
                  </a:lnTo>
                  <a:lnTo>
                    <a:pt x="53" y="110"/>
                  </a:lnTo>
                  <a:lnTo>
                    <a:pt x="54" y="111"/>
                  </a:lnTo>
                  <a:lnTo>
                    <a:pt x="54" y="1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 name="Freeform 9">
              <a:extLst>
                <a:ext uri="{FF2B5EF4-FFF2-40B4-BE49-F238E27FC236}">
                  <a16:creationId xmlns:a16="http://schemas.microsoft.com/office/drawing/2014/main" id="{FCC2651F-5DCA-4034-BD1E-EE60F5F9729B}"/>
                </a:ext>
              </a:extLst>
            </p:cNvPr>
            <p:cNvSpPr>
              <a:spLocks noEditPoints="1"/>
            </p:cNvSpPr>
            <p:nvPr/>
          </p:nvSpPr>
          <p:spPr bwMode="auto">
            <a:xfrm>
              <a:off x="10672763" y="4449763"/>
              <a:ext cx="565150" cy="862013"/>
            </a:xfrm>
            <a:custGeom>
              <a:avLst/>
              <a:gdLst>
                <a:gd name="T0" fmla="*/ 88 w 356"/>
                <a:gd name="T1" fmla="*/ 332 h 543"/>
                <a:gd name="T2" fmla="*/ 85 w 356"/>
                <a:gd name="T3" fmla="*/ 319 h 543"/>
                <a:gd name="T4" fmla="*/ 74 w 356"/>
                <a:gd name="T5" fmla="*/ 357 h 543"/>
                <a:gd name="T6" fmla="*/ 35 w 356"/>
                <a:gd name="T7" fmla="*/ 339 h 543"/>
                <a:gd name="T8" fmla="*/ 27 w 356"/>
                <a:gd name="T9" fmla="*/ 315 h 543"/>
                <a:gd name="T10" fmla="*/ 7 w 356"/>
                <a:gd name="T11" fmla="*/ 289 h 543"/>
                <a:gd name="T12" fmla="*/ 15 w 356"/>
                <a:gd name="T13" fmla="*/ 247 h 543"/>
                <a:gd name="T14" fmla="*/ 23 w 356"/>
                <a:gd name="T15" fmla="*/ 221 h 543"/>
                <a:gd name="T16" fmla="*/ 101 w 356"/>
                <a:gd name="T17" fmla="*/ 235 h 543"/>
                <a:gd name="T18" fmla="*/ 99 w 356"/>
                <a:gd name="T19" fmla="*/ 190 h 543"/>
                <a:gd name="T20" fmla="*/ 91 w 356"/>
                <a:gd name="T21" fmla="*/ 148 h 543"/>
                <a:gd name="T22" fmla="*/ 88 w 356"/>
                <a:gd name="T23" fmla="*/ 115 h 543"/>
                <a:gd name="T24" fmla="*/ 101 w 356"/>
                <a:gd name="T25" fmla="*/ 72 h 543"/>
                <a:gd name="T26" fmla="*/ 77 w 356"/>
                <a:gd name="T27" fmla="*/ 55 h 543"/>
                <a:gd name="T28" fmla="*/ 70 w 356"/>
                <a:gd name="T29" fmla="*/ 15 h 543"/>
                <a:gd name="T30" fmla="*/ 76 w 356"/>
                <a:gd name="T31" fmla="*/ 10 h 543"/>
                <a:gd name="T32" fmla="*/ 95 w 356"/>
                <a:gd name="T33" fmla="*/ 37 h 543"/>
                <a:gd name="T34" fmla="*/ 89 w 356"/>
                <a:gd name="T35" fmla="*/ 59 h 543"/>
                <a:gd name="T36" fmla="*/ 111 w 356"/>
                <a:gd name="T37" fmla="*/ 66 h 543"/>
                <a:gd name="T38" fmla="*/ 122 w 356"/>
                <a:gd name="T39" fmla="*/ 83 h 543"/>
                <a:gd name="T40" fmla="*/ 134 w 356"/>
                <a:gd name="T41" fmla="*/ 107 h 543"/>
                <a:gd name="T42" fmla="*/ 138 w 356"/>
                <a:gd name="T43" fmla="*/ 131 h 543"/>
                <a:gd name="T44" fmla="*/ 127 w 356"/>
                <a:gd name="T45" fmla="*/ 159 h 543"/>
                <a:gd name="T46" fmla="*/ 136 w 356"/>
                <a:gd name="T47" fmla="*/ 172 h 543"/>
                <a:gd name="T48" fmla="*/ 149 w 356"/>
                <a:gd name="T49" fmla="*/ 191 h 543"/>
                <a:gd name="T50" fmla="*/ 175 w 356"/>
                <a:gd name="T51" fmla="*/ 200 h 543"/>
                <a:gd name="T52" fmla="*/ 190 w 356"/>
                <a:gd name="T53" fmla="*/ 225 h 543"/>
                <a:gd name="T54" fmla="*/ 212 w 356"/>
                <a:gd name="T55" fmla="*/ 239 h 543"/>
                <a:gd name="T56" fmla="*/ 240 w 356"/>
                <a:gd name="T57" fmla="*/ 255 h 543"/>
                <a:gd name="T58" fmla="*/ 181 w 356"/>
                <a:gd name="T59" fmla="*/ 283 h 543"/>
                <a:gd name="T60" fmla="*/ 179 w 356"/>
                <a:gd name="T61" fmla="*/ 300 h 543"/>
                <a:gd name="T62" fmla="*/ 221 w 356"/>
                <a:gd name="T63" fmla="*/ 266 h 543"/>
                <a:gd name="T64" fmla="*/ 257 w 356"/>
                <a:gd name="T65" fmla="*/ 283 h 543"/>
                <a:gd name="T66" fmla="*/ 270 w 356"/>
                <a:gd name="T67" fmla="*/ 329 h 543"/>
                <a:gd name="T68" fmla="*/ 254 w 356"/>
                <a:gd name="T69" fmla="*/ 371 h 543"/>
                <a:gd name="T70" fmla="*/ 160 w 356"/>
                <a:gd name="T71" fmla="*/ 189 h 543"/>
                <a:gd name="T72" fmla="*/ 294 w 356"/>
                <a:gd name="T73" fmla="*/ 350 h 543"/>
                <a:gd name="T74" fmla="*/ 282 w 356"/>
                <a:gd name="T75" fmla="*/ 387 h 543"/>
                <a:gd name="T76" fmla="*/ 257 w 356"/>
                <a:gd name="T77" fmla="*/ 439 h 543"/>
                <a:gd name="T78" fmla="*/ 276 w 356"/>
                <a:gd name="T79" fmla="*/ 435 h 543"/>
                <a:gd name="T80" fmla="*/ 294 w 356"/>
                <a:gd name="T81" fmla="*/ 446 h 543"/>
                <a:gd name="T82" fmla="*/ 301 w 356"/>
                <a:gd name="T83" fmla="*/ 452 h 543"/>
                <a:gd name="T84" fmla="*/ 330 w 356"/>
                <a:gd name="T85" fmla="*/ 459 h 543"/>
                <a:gd name="T86" fmla="*/ 330 w 356"/>
                <a:gd name="T87" fmla="*/ 479 h 543"/>
                <a:gd name="T88" fmla="*/ 339 w 356"/>
                <a:gd name="T89" fmla="*/ 485 h 543"/>
                <a:gd name="T90" fmla="*/ 333 w 356"/>
                <a:gd name="T91" fmla="*/ 508 h 543"/>
                <a:gd name="T92" fmla="*/ 355 w 356"/>
                <a:gd name="T93" fmla="*/ 505 h 543"/>
                <a:gd name="T94" fmla="*/ 334 w 356"/>
                <a:gd name="T95" fmla="*/ 542 h 543"/>
                <a:gd name="T96" fmla="*/ 310 w 356"/>
                <a:gd name="T97" fmla="*/ 517 h 543"/>
                <a:gd name="T98" fmla="*/ 279 w 356"/>
                <a:gd name="T99" fmla="*/ 529 h 543"/>
                <a:gd name="T100" fmla="*/ 286 w 356"/>
                <a:gd name="T101" fmla="*/ 514 h 543"/>
                <a:gd name="T102" fmla="*/ 238 w 356"/>
                <a:gd name="T103" fmla="*/ 509 h 543"/>
                <a:gd name="T104" fmla="*/ 207 w 356"/>
                <a:gd name="T105" fmla="*/ 490 h 543"/>
                <a:gd name="T106" fmla="*/ 218 w 356"/>
                <a:gd name="T107" fmla="*/ 460 h 543"/>
                <a:gd name="T108" fmla="*/ 230 w 356"/>
                <a:gd name="T109" fmla="*/ 441 h 543"/>
                <a:gd name="T110" fmla="*/ 253 w 356"/>
                <a:gd name="T111" fmla="*/ 390 h 543"/>
                <a:gd name="T112" fmla="*/ 284 w 356"/>
                <a:gd name="T113" fmla="*/ 366 h 543"/>
                <a:gd name="T114" fmla="*/ 324 w 356"/>
                <a:gd name="T115" fmla="*/ 436 h 543"/>
                <a:gd name="T116" fmla="*/ 307 w 356"/>
                <a:gd name="T117" fmla="*/ 441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6" h="543">
                  <a:moveTo>
                    <a:pt x="252" y="372"/>
                  </a:moveTo>
                  <a:lnTo>
                    <a:pt x="251" y="350"/>
                  </a:lnTo>
                  <a:lnTo>
                    <a:pt x="95" y="350"/>
                  </a:lnTo>
                  <a:lnTo>
                    <a:pt x="95" y="348"/>
                  </a:lnTo>
                  <a:lnTo>
                    <a:pt x="97" y="348"/>
                  </a:lnTo>
                  <a:lnTo>
                    <a:pt x="95" y="339"/>
                  </a:lnTo>
                  <a:lnTo>
                    <a:pt x="90" y="336"/>
                  </a:lnTo>
                  <a:lnTo>
                    <a:pt x="90" y="334"/>
                  </a:lnTo>
                  <a:lnTo>
                    <a:pt x="88" y="333"/>
                  </a:lnTo>
                  <a:lnTo>
                    <a:pt x="88" y="332"/>
                  </a:lnTo>
                  <a:lnTo>
                    <a:pt x="91" y="327"/>
                  </a:lnTo>
                  <a:lnTo>
                    <a:pt x="103" y="324"/>
                  </a:lnTo>
                  <a:lnTo>
                    <a:pt x="100" y="321"/>
                  </a:lnTo>
                  <a:lnTo>
                    <a:pt x="100" y="313"/>
                  </a:lnTo>
                  <a:lnTo>
                    <a:pt x="97" y="308"/>
                  </a:lnTo>
                  <a:lnTo>
                    <a:pt x="96" y="308"/>
                  </a:lnTo>
                  <a:lnTo>
                    <a:pt x="91" y="309"/>
                  </a:lnTo>
                  <a:lnTo>
                    <a:pt x="89" y="316"/>
                  </a:lnTo>
                  <a:lnTo>
                    <a:pt x="86" y="318"/>
                  </a:lnTo>
                  <a:lnTo>
                    <a:pt x="85" y="319"/>
                  </a:lnTo>
                  <a:lnTo>
                    <a:pt x="85" y="330"/>
                  </a:lnTo>
                  <a:lnTo>
                    <a:pt x="87" y="336"/>
                  </a:lnTo>
                  <a:lnTo>
                    <a:pt x="86" y="344"/>
                  </a:lnTo>
                  <a:lnTo>
                    <a:pt x="83" y="347"/>
                  </a:lnTo>
                  <a:lnTo>
                    <a:pt x="81" y="357"/>
                  </a:lnTo>
                  <a:lnTo>
                    <a:pt x="83" y="361"/>
                  </a:lnTo>
                  <a:lnTo>
                    <a:pt x="77" y="365"/>
                  </a:lnTo>
                  <a:lnTo>
                    <a:pt x="75" y="365"/>
                  </a:lnTo>
                  <a:lnTo>
                    <a:pt x="73" y="360"/>
                  </a:lnTo>
                  <a:lnTo>
                    <a:pt x="74" y="357"/>
                  </a:lnTo>
                  <a:lnTo>
                    <a:pt x="67" y="348"/>
                  </a:lnTo>
                  <a:lnTo>
                    <a:pt x="62" y="345"/>
                  </a:lnTo>
                  <a:lnTo>
                    <a:pt x="54" y="343"/>
                  </a:lnTo>
                  <a:lnTo>
                    <a:pt x="51" y="348"/>
                  </a:lnTo>
                  <a:lnTo>
                    <a:pt x="47" y="347"/>
                  </a:lnTo>
                  <a:lnTo>
                    <a:pt x="46" y="348"/>
                  </a:lnTo>
                  <a:lnTo>
                    <a:pt x="45" y="348"/>
                  </a:lnTo>
                  <a:lnTo>
                    <a:pt x="41" y="346"/>
                  </a:lnTo>
                  <a:lnTo>
                    <a:pt x="39" y="343"/>
                  </a:lnTo>
                  <a:lnTo>
                    <a:pt x="35" y="339"/>
                  </a:lnTo>
                  <a:lnTo>
                    <a:pt x="34" y="345"/>
                  </a:lnTo>
                  <a:lnTo>
                    <a:pt x="33" y="344"/>
                  </a:lnTo>
                  <a:lnTo>
                    <a:pt x="31" y="339"/>
                  </a:lnTo>
                  <a:lnTo>
                    <a:pt x="33" y="334"/>
                  </a:lnTo>
                  <a:lnTo>
                    <a:pt x="32" y="325"/>
                  </a:lnTo>
                  <a:lnTo>
                    <a:pt x="35" y="316"/>
                  </a:lnTo>
                  <a:lnTo>
                    <a:pt x="32" y="311"/>
                  </a:lnTo>
                  <a:lnTo>
                    <a:pt x="31" y="311"/>
                  </a:lnTo>
                  <a:lnTo>
                    <a:pt x="29" y="313"/>
                  </a:lnTo>
                  <a:lnTo>
                    <a:pt x="27" y="315"/>
                  </a:lnTo>
                  <a:lnTo>
                    <a:pt x="25" y="322"/>
                  </a:lnTo>
                  <a:lnTo>
                    <a:pt x="23" y="324"/>
                  </a:lnTo>
                  <a:lnTo>
                    <a:pt x="20" y="324"/>
                  </a:lnTo>
                  <a:lnTo>
                    <a:pt x="16" y="321"/>
                  </a:lnTo>
                  <a:lnTo>
                    <a:pt x="18" y="316"/>
                  </a:lnTo>
                  <a:lnTo>
                    <a:pt x="19" y="309"/>
                  </a:lnTo>
                  <a:lnTo>
                    <a:pt x="20" y="298"/>
                  </a:lnTo>
                  <a:lnTo>
                    <a:pt x="16" y="296"/>
                  </a:lnTo>
                  <a:lnTo>
                    <a:pt x="14" y="291"/>
                  </a:lnTo>
                  <a:lnTo>
                    <a:pt x="7" y="289"/>
                  </a:lnTo>
                  <a:lnTo>
                    <a:pt x="7" y="281"/>
                  </a:lnTo>
                  <a:lnTo>
                    <a:pt x="0" y="270"/>
                  </a:lnTo>
                  <a:lnTo>
                    <a:pt x="7" y="264"/>
                  </a:lnTo>
                  <a:lnTo>
                    <a:pt x="3" y="255"/>
                  </a:lnTo>
                  <a:lnTo>
                    <a:pt x="4" y="251"/>
                  </a:lnTo>
                  <a:lnTo>
                    <a:pt x="6" y="250"/>
                  </a:lnTo>
                  <a:lnTo>
                    <a:pt x="12" y="252"/>
                  </a:lnTo>
                  <a:lnTo>
                    <a:pt x="13" y="250"/>
                  </a:lnTo>
                  <a:lnTo>
                    <a:pt x="14" y="248"/>
                  </a:lnTo>
                  <a:lnTo>
                    <a:pt x="15" y="247"/>
                  </a:lnTo>
                  <a:lnTo>
                    <a:pt x="9" y="234"/>
                  </a:lnTo>
                  <a:lnTo>
                    <a:pt x="9" y="229"/>
                  </a:lnTo>
                  <a:lnTo>
                    <a:pt x="11" y="230"/>
                  </a:lnTo>
                  <a:lnTo>
                    <a:pt x="14" y="235"/>
                  </a:lnTo>
                  <a:lnTo>
                    <a:pt x="22" y="241"/>
                  </a:lnTo>
                  <a:lnTo>
                    <a:pt x="25" y="243"/>
                  </a:lnTo>
                  <a:lnTo>
                    <a:pt x="26" y="241"/>
                  </a:lnTo>
                  <a:lnTo>
                    <a:pt x="24" y="227"/>
                  </a:lnTo>
                  <a:lnTo>
                    <a:pt x="25" y="224"/>
                  </a:lnTo>
                  <a:lnTo>
                    <a:pt x="23" y="221"/>
                  </a:lnTo>
                  <a:lnTo>
                    <a:pt x="24" y="220"/>
                  </a:lnTo>
                  <a:lnTo>
                    <a:pt x="38" y="234"/>
                  </a:lnTo>
                  <a:lnTo>
                    <a:pt x="45" y="237"/>
                  </a:lnTo>
                  <a:lnTo>
                    <a:pt x="47" y="240"/>
                  </a:lnTo>
                  <a:lnTo>
                    <a:pt x="49" y="243"/>
                  </a:lnTo>
                  <a:lnTo>
                    <a:pt x="62" y="244"/>
                  </a:lnTo>
                  <a:lnTo>
                    <a:pt x="80" y="243"/>
                  </a:lnTo>
                  <a:lnTo>
                    <a:pt x="91" y="248"/>
                  </a:lnTo>
                  <a:lnTo>
                    <a:pt x="96" y="249"/>
                  </a:lnTo>
                  <a:lnTo>
                    <a:pt x="101" y="235"/>
                  </a:lnTo>
                  <a:lnTo>
                    <a:pt x="99" y="229"/>
                  </a:lnTo>
                  <a:lnTo>
                    <a:pt x="100" y="227"/>
                  </a:lnTo>
                  <a:lnTo>
                    <a:pt x="110" y="218"/>
                  </a:lnTo>
                  <a:lnTo>
                    <a:pt x="109" y="212"/>
                  </a:lnTo>
                  <a:lnTo>
                    <a:pt x="105" y="210"/>
                  </a:lnTo>
                  <a:lnTo>
                    <a:pt x="102" y="208"/>
                  </a:lnTo>
                  <a:lnTo>
                    <a:pt x="96" y="197"/>
                  </a:lnTo>
                  <a:lnTo>
                    <a:pt x="96" y="195"/>
                  </a:lnTo>
                  <a:lnTo>
                    <a:pt x="99" y="191"/>
                  </a:lnTo>
                  <a:lnTo>
                    <a:pt x="99" y="190"/>
                  </a:lnTo>
                  <a:lnTo>
                    <a:pt x="89" y="187"/>
                  </a:lnTo>
                  <a:lnTo>
                    <a:pt x="89" y="185"/>
                  </a:lnTo>
                  <a:lnTo>
                    <a:pt x="91" y="183"/>
                  </a:lnTo>
                  <a:lnTo>
                    <a:pt x="86" y="178"/>
                  </a:lnTo>
                  <a:lnTo>
                    <a:pt x="86" y="175"/>
                  </a:lnTo>
                  <a:lnTo>
                    <a:pt x="90" y="173"/>
                  </a:lnTo>
                  <a:lnTo>
                    <a:pt x="90" y="171"/>
                  </a:lnTo>
                  <a:lnTo>
                    <a:pt x="86" y="161"/>
                  </a:lnTo>
                  <a:lnTo>
                    <a:pt x="91" y="154"/>
                  </a:lnTo>
                  <a:lnTo>
                    <a:pt x="91" y="148"/>
                  </a:lnTo>
                  <a:lnTo>
                    <a:pt x="95" y="140"/>
                  </a:lnTo>
                  <a:lnTo>
                    <a:pt x="93" y="135"/>
                  </a:lnTo>
                  <a:lnTo>
                    <a:pt x="95" y="132"/>
                  </a:lnTo>
                  <a:lnTo>
                    <a:pt x="95" y="126"/>
                  </a:lnTo>
                  <a:lnTo>
                    <a:pt x="98" y="120"/>
                  </a:lnTo>
                  <a:lnTo>
                    <a:pt x="98" y="118"/>
                  </a:lnTo>
                  <a:lnTo>
                    <a:pt x="96" y="119"/>
                  </a:lnTo>
                  <a:lnTo>
                    <a:pt x="93" y="118"/>
                  </a:lnTo>
                  <a:lnTo>
                    <a:pt x="90" y="114"/>
                  </a:lnTo>
                  <a:lnTo>
                    <a:pt x="88" y="115"/>
                  </a:lnTo>
                  <a:lnTo>
                    <a:pt x="84" y="105"/>
                  </a:lnTo>
                  <a:lnTo>
                    <a:pt x="79" y="101"/>
                  </a:lnTo>
                  <a:lnTo>
                    <a:pt x="79" y="99"/>
                  </a:lnTo>
                  <a:lnTo>
                    <a:pt x="87" y="90"/>
                  </a:lnTo>
                  <a:lnTo>
                    <a:pt x="92" y="85"/>
                  </a:lnTo>
                  <a:lnTo>
                    <a:pt x="91" y="81"/>
                  </a:lnTo>
                  <a:lnTo>
                    <a:pt x="87" y="81"/>
                  </a:lnTo>
                  <a:lnTo>
                    <a:pt x="87" y="77"/>
                  </a:lnTo>
                  <a:lnTo>
                    <a:pt x="90" y="75"/>
                  </a:lnTo>
                  <a:lnTo>
                    <a:pt x="101" y="72"/>
                  </a:lnTo>
                  <a:lnTo>
                    <a:pt x="99" y="68"/>
                  </a:lnTo>
                  <a:lnTo>
                    <a:pt x="96" y="67"/>
                  </a:lnTo>
                  <a:lnTo>
                    <a:pt x="85" y="72"/>
                  </a:lnTo>
                  <a:lnTo>
                    <a:pt x="81" y="67"/>
                  </a:lnTo>
                  <a:lnTo>
                    <a:pt x="68" y="63"/>
                  </a:lnTo>
                  <a:lnTo>
                    <a:pt x="70" y="60"/>
                  </a:lnTo>
                  <a:lnTo>
                    <a:pt x="71" y="59"/>
                  </a:lnTo>
                  <a:lnTo>
                    <a:pt x="79" y="61"/>
                  </a:lnTo>
                  <a:lnTo>
                    <a:pt x="81" y="60"/>
                  </a:lnTo>
                  <a:lnTo>
                    <a:pt x="77" y="55"/>
                  </a:lnTo>
                  <a:lnTo>
                    <a:pt x="76" y="50"/>
                  </a:lnTo>
                  <a:lnTo>
                    <a:pt x="77" y="42"/>
                  </a:lnTo>
                  <a:lnTo>
                    <a:pt x="80" y="39"/>
                  </a:lnTo>
                  <a:lnTo>
                    <a:pt x="79" y="37"/>
                  </a:lnTo>
                  <a:lnTo>
                    <a:pt x="78" y="37"/>
                  </a:lnTo>
                  <a:lnTo>
                    <a:pt x="72" y="39"/>
                  </a:lnTo>
                  <a:lnTo>
                    <a:pt x="70" y="36"/>
                  </a:lnTo>
                  <a:lnTo>
                    <a:pt x="71" y="23"/>
                  </a:lnTo>
                  <a:lnTo>
                    <a:pt x="73" y="19"/>
                  </a:lnTo>
                  <a:lnTo>
                    <a:pt x="70" y="15"/>
                  </a:lnTo>
                  <a:lnTo>
                    <a:pt x="67" y="13"/>
                  </a:lnTo>
                  <a:lnTo>
                    <a:pt x="74" y="10"/>
                  </a:lnTo>
                  <a:lnTo>
                    <a:pt x="74" y="8"/>
                  </a:lnTo>
                  <a:lnTo>
                    <a:pt x="71" y="6"/>
                  </a:lnTo>
                  <a:lnTo>
                    <a:pt x="68" y="3"/>
                  </a:lnTo>
                  <a:lnTo>
                    <a:pt x="74" y="0"/>
                  </a:lnTo>
                  <a:lnTo>
                    <a:pt x="74" y="0"/>
                  </a:lnTo>
                  <a:lnTo>
                    <a:pt x="78" y="4"/>
                  </a:lnTo>
                  <a:lnTo>
                    <a:pt x="79" y="7"/>
                  </a:lnTo>
                  <a:lnTo>
                    <a:pt x="76" y="10"/>
                  </a:lnTo>
                  <a:lnTo>
                    <a:pt x="71" y="14"/>
                  </a:lnTo>
                  <a:lnTo>
                    <a:pt x="72" y="14"/>
                  </a:lnTo>
                  <a:lnTo>
                    <a:pt x="76" y="12"/>
                  </a:lnTo>
                  <a:lnTo>
                    <a:pt x="83" y="12"/>
                  </a:lnTo>
                  <a:lnTo>
                    <a:pt x="85" y="17"/>
                  </a:lnTo>
                  <a:lnTo>
                    <a:pt x="85" y="22"/>
                  </a:lnTo>
                  <a:lnTo>
                    <a:pt x="84" y="26"/>
                  </a:lnTo>
                  <a:lnTo>
                    <a:pt x="87" y="23"/>
                  </a:lnTo>
                  <a:lnTo>
                    <a:pt x="90" y="32"/>
                  </a:lnTo>
                  <a:lnTo>
                    <a:pt x="95" y="37"/>
                  </a:lnTo>
                  <a:lnTo>
                    <a:pt x="89" y="42"/>
                  </a:lnTo>
                  <a:lnTo>
                    <a:pt x="90" y="44"/>
                  </a:lnTo>
                  <a:lnTo>
                    <a:pt x="93" y="45"/>
                  </a:lnTo>
                  <a:lnTo>
                    <a:pt x="95" y="48"/>
                  </a:lnTo>
                  <a:lnTo>
                    <a:pt x="98" y="46"/>
                  </a:lnTo>
                  <a:lnTo>
                    <a:pt x="100" y="46"/>
                  </a:lnTo>
                  <a:lnTo>
                    <a:pt x="102" y="52"/>
                  </a:lnTo>
                  <a:lnTo>
                    <a:pt x="100" y="55"/>
                  </a:lnTo>
                  <a:lnTo>
                    <a:pt x="97" y="58"/>
                  </a:lnTo>
                  <a:lnTo>
                    <a:pt x="89" y="59"/>
                  </a:lnTo>
                  <a:lnTo>
                    <a:pt x="90" y="60"/>
                  </a:lnTo>
                  <a:lnTo>
                    <a:pt x="93" y="60"/>
                  </a:lnTo>
                  <a:lnTo>
                    <a:pt x="103" y="58"/>
                  </a:lnTo>
                  <a:lnTo>
                    <a:pt x="106" y="58"/>
                  </a:lnTo>
                  <a:lnTo>
                    <a:pt x="108" y="59"/>
                  </a:lnTo>
                  <a:lnTo>
                    <a:pt x="105" y="60"/>
                  </a:lnTo>
                  <a:lnTo>
                    <a:pt x="108" y="64"/>
                  </a:lnTo>
                  <a:lnTo>
                    <a:pt x="105" y="66"/>
                  </a:lnTo>
                  <a:lnTo>
                    <a:pt x="108" y="67"/>
                  </a:lnTo>
                  <a:lnTo>
                    <a:pt x="111" y="66"/>
                  </a:lnTo>
                  <a:lnTo>
                    <a:pt x="115" y="76"/>
                  </a:lnTo>
                  <a:lnTo>
                    <a:pt x="110" y="81"/>
                  </a:lnTo>
                  <a:lnTo>
                    <a:pt x="103" y="86"/>
                  </a:lnTo>
                  <a:lnTo>
                    <a:pt x="100" y="91"/>
                  </a:lnTo>
                  <a:lnTo>
                    <a:pt x="101" y="91"/>
                  </a:lnTo>
                  <a:lnTo>
                    <a:pt x="108" y="85"/>
                  </a:lnTo>
                  <a:lnTo>
                    <a:pt x="109" y="85"/>
                  </a:lnTo>
                  <a:lnTo>
                    <a:pt x="109" y="87"/>
                  </a:lnTo>
                  <a:lnTo>
                    <a:pt x="118" y="83"/>
                  </a:lnTo>
                  <a:lnTo>
                    <a:pt x="122" y="83"/>
                  </a:lnTo>
                  <a:lnTo>
                    <a:pt x="122" y="85"/>
                  </a:lnTo>
                  <a:lnTo>
                    <a:pt x="119" y="91"/>
                  </a:lnTo>
                  <a:lnTo>
                    <a:pt x="116" y="96"/>
                  </a:lnTo>
                  <a:lnTo>
                    <a:pt x="111" y="100"/>
                  </a:lnTo>
                  <a:lnTo>
                    <a:pt x="106" y="105"/>
                  </a:lnTo>
                  <a:lnTo>
                    <a:pt x="108" y="105"/>
                  </a:lnTo>
                  <a:lnTo>
                    <a:pt x="116" y="100"/>
                  </a:lnTo>
                  <a:lnTo>
                    <a:pt x="125" y="99"/>
                  </a:lnTo>
                  <a:lnTo>
                    <a:pt x="128" y="106"/>
                  </a:lnTo>
                  <a:lnTo>
                    <a:pt x="134" y="107"/>
                  </a:lnTo>
                  <a:lnTo>
                    <a:pt x="137" y="109"/>
                  </a:lnTo>
                  <a:lnTo>
                    <a:pt x="138" y="112"/>
                  </a:lnTo>
                  <a:lnTo>
                    <a:pt x="136" y="116"/>
                  </a:lnTo>
                  <a:lnTo>
                    <a:pt x="138" y="120"/>
                  </a:lnTo>
                  <a:lnTo>
                    <a:pt x="137" y="122"/>
                  </a:lnTo>
                  <a:lnTo>
                    <a:pt x="128" y="128"/>
                  </a:lnTo>
                  <a:lnTo>
                    <a:pt x="124" y="128"/>
                  </a:lnTo>
                  <a:lnTo>
                    <a:pt x="126" y="130"/>
                  </a:lnTo>
                  <a:lnTo>
                    <a:pt x="134" y="130"/>
                  </a:lnTo>
                  <a:lnTo>
                    <a:pt x="138" y="131"/>
                  </a:lnTo>
                  <a:lnTo>
                    <a:pt x="139" y="133"/>
                  </a:lnTo>
                  <a:lnTo>
                    <a:pt x="137" y="139"/>
                  </a:lnTo>
                  <a:lnTo>
                    <a:pt x="139" y="141"/>
                  </a:lnTo>
                  <a:lnTo>
                    <a:pt x="144" y="141"/>
                  </a:lnTo>
                  <a:lnTo>
                    <a:pt x="152" y="148"/>
                  </a:lnTo>
                  <a:lnTo>
                    <a:pt x="150" y="155"/>
                  </a:lnTo>
                  <a:lnTo>
                    <a:pt x="151" y="162"/>
                  </a:lnTo>
                  <a:lnTo>
                    <a:pt x="147" y="163"/>
                  </a:lnTo>
                  <a:lnTo>
                    <a:pt x="135" y="162"/>
                  </a:lnTo>
                  <a:lnTo>
                    <a:pt x="127" y="159"/>
                  </a:lnTo>
                  <a:lnTo>
                    <a:pt x="127" y="158"/>
                  </a:lnTo>
                  <a:lnTo>
                    <a:pt x="129" y="156"/>
                  </a:lnTo>
                  <a:lnTo>
                    <a:pt x="124" y="157"/>
                  </a:lnTo>
                  <a:lnTo>
                    <a:pt x="126" y="160"/>
                  </a:lnTo>
                  <a:lnTo>
                    <a:pt x="134" y="163"/>
                  </a:lnTo>
                  <a:lnTo>
                    <a:pt x="136" y="167"/>
                  </a:lnTo>
                  <a:lnTo>
                    <a:pt x="139" y="167"/>
                  </a:lnTo>
                  <a:lnTo>
                    <a:pt x="142" y="169"/>
                  </a:lnTo>
                  <a:lnTo>
                    <a:pt x="138" y="170"/>
                  </a:lnTo>
                  <a:lnTo>
                    <a:pt x="136" y="172"/>
                  </a:lnTo>
                  <a:lnTo>
                    <a:pt x="137" y="173"/>
                  </a:lnTo>
                  <a:lnTo>
                    <a:pt x="148" y="175"/>
                  </a:lnTo>
                  <a:lnTo>
                    <a:pt x="150" y="176"/>
                  </a:lnTo>
                  <a:lnTo>
                    <a:pt x="142" y="180"/>
                  </a:lnTo>
                  <a:lnTo>
                    <a:pt x="142" y="182"/>
                  </a:lnTo>
                  <a:lnTo>
                    <a:pt x="147" y="183"/>
                  </a:lnTo>
                  <a:lnTo>
                    <a:pt x="151" y="182"/>
                  </a:lnTo>
                  <a:lnTo>
                    <a:pt x="152" y="189"/>
                  </a:lnTo>
                  <a:lnTo>
                    <a:pt x="149" y="190"/>
                  </a:lnTo>
                  <a:lnTo>
                    <a:pt x="149" y="191"/>
                  </a:lnTo>
                  <a:lnTo>
                    <a:pt x="155" y="194"/>
                  </a:lnTo>
                  <a:lnTo>
                    <a:pt x="157" y="197"/>
                  </a:lnTo>
                  <a:lnTo>
                    <a:pt x="160" y="197"/>
                  </a:lnTo>
                  <a:lnTo>
                    <a:pt x="163" y="193"/>
                  </a:lnTo>
                  <a:lnTo>
                    <a:pt x="165" y="194"/>
                  </a:lnTo>
                  <a:lnTo>
                    <a:pt x="165" y="196"/>
                  </a:lnTo>
                  <a:lnTo>
                    <a:pt x="169" y="199"/>
                  </a:lnTo>
                  <a:lnTo>
                    <a:pt x="169" y="202"/>
                  </a:lnTo>
                  <a:lnTo>
                    <a:pt x="172" y="199"/>
                  </a:lnTo>
                  <a:lnTo>
                    <a:pt x="175" y="200"/>
                  </a:lnTo>
                  <a:lnTo>
                    <a:pt x="174" y="205"/>
                  </a:lnTo>
                  <a:lnTo>
                    <a:pt x="178" y="213"/>
                  </a:lnTo>
                  <a:lnTo>
                    <a:pt x="175" y="217"/>
                  </a:lnTo>
                  <a:lnTo>
                    <a:pt x="173" y="225"/>
                  </a:lnTo>
                  <a:lnTo>
                    <a:pt x="168" y="230"/>
                  </a:lnTo>
                  <a:lnTo>
                    <a:pt x="178" y="223"/>
                  </a:lnTo>
                  <a:lnTo>
                    <a:pt x="185" y="222"/>
                  </a:lnTo>
                  <a:lnTo>
                    <a:pt x="189" y="220"/>
                  </a:lnTo>
                  <a:lnTo>
                    <a:pt x="190" y="222"/>
                  </a:lnTo>
                  <a:lnTo>
                    <a:pt x="190" y="225"/>
                  </a:lnTo>
                  <a:lnTo>
                    <a:pt x="192" y="226"/>
                  </a:lnTo>
                  <a:lnTo>
                    <a:pt x="194" y="225"/>
                  </a:lnTo>
                  <a:lnTo>
                    <a:pt x="196" y="225"/>
                  </a:lnTo>
                  <a:lnTo>
                    <a:pt x="189" y="235"/>
                  </a:lnTo>
                  <a:lnTo>
                    <a:pt x="187" y="240"/>
                  </a:lnTo>
                  <a:lnTo>
                    <a:pt x="196" y="230"/>
                  </a:lnTo>
                  <a:lnTo>
                    <a:pt x="201" y="225"/>
                  </a:lnTo>
                  <a:lnTo>
                    <a:pt x="204" y="225"/>
                  </a:lnTo>
                  <a:lnTo>
                    <a:pt x="206" y="226"/>
                  </a:lnTo>
                  <a:lnTo>
                    <a:pt x="212" y="239"/>
                  </a:lnTo>
                  <a:lnTo>
                    <a:pt x="220" y="242"/>
                  </a:lnTo>
                  <a:lnTo>
                    <a:pt x="225" y="240"/>
                  </a:lnTo>
                  <a:lnTo>
                    <a:pt x="226" y="238"/>
                  </a:lnTo>
                  <a:lnTo>
                    <a:pt x="231" y="238"/>
                  </a:lnTo>
                  <a:lnTo>
                    <a:pt x="231" y="242"/>
                  </a:lnTo>
                  <a:lnTo>
                    <a:pt x="234" y="244"/>
                  </a:lnTo>
                  <a:lnTo>
                    <a:pt x="239" y="247"/>
                  </a:lnTo>
                  <a:lnTo>
                    <a:pt x="242" y="248"/>
                  </a:lnTo>
                  <a:lnTo>
                    <a:pt x="244" y="249"/>
                  </a:lnTo>
                  <a:lnTo>
                    <a:pt x="240" y="255"/>
                  </a:lnTo>
                  <a:lnTo>
                    <a:pt x="237" y="257"/>
                  </a:lnTo>
                  <a:lnTo>
                    <a:pt x="227" y="258"/>
                  </a:lnTo>
                  <a:lnTo>
                    <a:pt x="225" y="262"/>
                  </a:lnTo>
                  <a:lnTo>
                    <a:pt x="219" y="264"/>
                  </a:lnTo>
                  <a:lnTo>
                    <a:pt x="215" y="271"/>
                  </a:lnTo>
                  <a:lnTo>
                    <a:pt x="208" y="271"/>
                  </a:lnTo>
                  <a:lnTo>
                    <a:pt x="205" y="275"/>
                  </a:lnTo>
                  <a:lnTo>
                    <a:pt x="194" y="279"/>
                  </a:lnTo>
                  <a:lnTo>
                    <a:pt x="187" y="279"/>
                  </a:lnTo>
                  <a:lnTo>
                    <a:pt x="181" y="283"/>
                  </a:lnTo>
                  <a:lnTo>
                    <a:pt x="179" y="289"/>
                  </a:lnTo>
                  <a:lnTo>
                    <a:pt x="174" y="286"/>
                  </a:lnTo>
                  <a:lnTo>
                    <a:pt x="174" y="289"/>
                  </a:lnTo>
                  <a:lnTo>
                    <a:pt x="180" y="293"/>
                  </a:lnTo>
                  <a:lnTo>
                    <a:pt x="176" y="297"/>
                  </a:lnTo>
                  <a:lnTo>
                    <a:pt x="176" y="298"/>
                  </a:lnTo>
                  <a:lnTo>
                    <a:pt x="177" y="298"/>
                  </a:lnTo>
                  <a:lnTo>
                    <a:pt x="175" y="300"/>
                  </a:lnTo>
                  <a:lnTo>
                    <a:pt x="175" y="302"/>
                  </a:lnTo>
                  <a:lnTo>
                    <a:pt x="179" y="300"/>
                  </a:lnTo>
                  <a:lnTo>
                    <a:pt x="187" y="292"/>
                  </a:lnTo>
                  <a:lnTo>
                    <a:pt x="192" y="291"/>
                  </a:lnTo>
                  <a:lnTo>
                    <a:pt x="199" y="286"/>
                  </a:lnTo>
                  <a:lnTo>
                    <a:pt x="208" y="278"/>
                  </a:lnTo>
                  <a:lnTo>
                    <a:pt x="215" y="273"/>
                  </a:lnTo>
                  <a:lnTo>
                    <a:pt x="222" y="270"/>
                  </a:lnTo>
                  <a:lnTo>
                    <a:pt x="231" y="269"/>
                  </a:lnTo>
                  <a:lnTo>
                    <a:pt x="228" y="268"/>
                  </a:lnTo>
                  <a:lnTo>
                    <a:pt x="222" y="268"/>
                  </a:lnTo>
                  <a:lnTo>
                    <a:pt x="221" y="266"/>
                  </a:lnTo>
                  <a:lnTo>
                    <a:pt x="226" y="264"/>
                  </a:lnTo>
                  <a:lnTo>
                    <a:pt x="244" y="266"/>
                  </a:lnTo>
                  <a:lnTo>
                    <a:pt x="249" y="276"/>
                  </a:lnTo>
                  <a:lnTo>
                    <a:pt x="251" y="281"/>
                  </a:lnTo>
                  <a:lnTo>
                    <a:pt x="247" y="284"/>
                  </a:lnTo>
                  <a:lnTo>
                    <a:pt x="241" y="289"/>
                  </a:lnTo>
                  <a:lnTo>
                    <a:pt x="244" y="290"/>
                  </a:lnTo>
                  <a:lnTo>
                    <a:pt x="245" y="294"/>
                  </a:lnTo>
                  <a:lnTo>
                    <a:pt x="253" y="285"/>
                  </a:lnTo>
                  <a:lnTo>
                    <a:pt x="257" y="283"/>
                  </a:lnTo>
                  <a:lnTo>
                    <a:pt x="266" y="282"/>
                  </a:lnTo>
                  <a:lnTo>
                    <a:pt x="269" y="288"/>
                  </a:lnTo>
                  <a:lnTo>
                    <a:pt x="275" y="289"/>
                  </a:lnTo>
                  <a:lnTo>
                    <a:pt x="280" y="298"/>
                  </a:lnTo>
                  <a:lnTo>
                    <a:pt x="282" y="304"/>
                  </a:lnTo>
                  <a:lnTo>
                    <a:pt x="280" y="312"/>
                  </a:lnTo>
                  <a:lnTo>
                    <a:pt x="281" y="317"/>
                  </a:lnTo>
                  <a:lnTo>
                    <a:pt x="280" y="322"/>
                  </a:lnTo>
                  <a:lnTo>
                    <a:pt x="282" y="326"/>
                  </a:lnTo>
                  <a:lnTo>
                    <a:pt x="270" y="329"/>
                  </a:lnTo>
                  <a:lnTo>
                    <a:pt x="269" y="330"/>
                  </a:lnTo>
                  <a:lnTo>
                    <a:pt x="276" y="330"/>
                  </a:lnTo>
                  <a:lnTo>
                    <a:pt x="283" y="332"/>
                  </a:lnTo>
                  <a:lnTo>
                    <a:pt x="284" y="334"/>
                  </a:lnTo>
                  <a:lnTo>
                    <a:pt x="282" y="336"/>
                  </a:lnTo>
                  <a:lnTo>
                    <a:pt x="277" y="335"/>
                  </a:lnTo>
                  <a:lnTo>
                    <a:pt x="284" y="341"/>
                  </a:lnTo>
                  <a:lnTo>
                    <a:pt x="284" y="345"/>
                  </a:lnTo>
                  <a:lnTo>
                    <a:pt x="270" y="358"/>
                  </a:lnTo>
                  <a:lnTo>
                    <a:pt x="254" y="371"/>
                  </a:lnTo>
                  <a:lnTo>
                    <a:pt x="252" y="372"/>
                  </a:lnTo>
                  <a:close/>
                  <a:moveTo>
                    <a:pt x="142" y="125"/>
                  </a:moveTo>
                  <a:lnTo>
                    <a:pt x="144" y="127"/>
                  </a:lnTo>
                  <a:lnTo>
                    <a:pt x="144" y="131"/>
                  </a:lnTo>
                  <a:lnTo>
                    <a:pt x="141" y="131"/>
                  </a:lnTo>
                  <a:lnTo>
                    <a:pt x="137" y="128"/>
                  </a:lnTo>
                  <a:lnTo>
                    <a:pt x="136" y="126"/>
                  </a:lnTo>
                  <a:lnTo>
                    <a:pt x="140" y="123"/>
                  </a:lnTo>
                  <a:lnTo>
                    <a:pt x="142" y="125"/>
                  </a:lnTo>
                  <a:close/>
                  <a:moveTo>
                    <a:pt x="160" y="189"/>
                  </a:moveTo>
                  <a:lnTo>
                    <a:pt x="160" y="190"/>
                  </a:lnTo>
                  <a:lnTo>
                    <a:pt x="155" y="189"/>
                  </a:lnTo>
                  <a:lnTo>
                    <a:pt x="156" y="186"/>
                  </a:lnTo>
                  <a:lnTo>
                    <a:pt x="157" y="185"/>
                  </a:lnTo>
                  <a:lnTo>
                    <a:pt x="161" y="187"/>
                  </a:lnTo>
                  <a:lnTo>
                    <a:pt x="160" y="189"/>
                  </a:lnTo>
                  <a:close/>
                  <a:moveTo>
                    <a:pt x="292" y="354"/>
                  </a:moveTo>
                  <a:lnTo>
                    <a:pt x="291" y="354"/>
                  </a:lnTo>
                  <a:lnTo>
                    <a:pt x="291" y="352"/>
                  </a:lnTo>
                  <a:lnTo>
                    <a:pt x="294" y="350"/>
                  </a:lnTo>
                  <a:lnTo>
                    <a:pt x="294" y="353"/>
                  </a:lnTo>
                  <a:lnTo>
                    <a:pt x="292" y="354"/>
                  </a:lnTo>
                  <a:close/>
                  <a:moveTo>
                    <a:pt x="290" y="367"/>
                  </a:moveTo>
                  <a:lnTo>
                    <a:pt x="286" y="374"/>
                  </a:lnTo>
                  <a:lnTo>
                    <a:pt x="277" y="376"/>
                  </a:lnTo>
                  <a:lnTo>
                    <a:pt x="276" y="378"/>
                  </a:lnTo>
                  <a:lnTo>
                    <a:pt x="277" y="380"/>
                  </a:lnTo>
                  <a:lnTo>
                    <a:pt x="281" y="380"/>
                  </a:lnTo>
                  <a:lnTo>
                    <a:pt x="282" y="381"/>
                  </a:lnTo>
                  <a:lnTo>
                    <a:pt x="282" y="387"/>
                  </a:lnTo>
                  <a:lnTo>
                    <a:pt x="280" y="391"/>
                  </a:lnTo>
                  <a:lnTo>
                    <a:pt x="275" y="397"/>
                  </a:lnTo>
                  <a:lnTo>
                    <a:pt x="272" y="403"/>
                  </a:lnTo>
                  <a:lnTo>
                    <a:pt x="266" y="411"/>
                  </a:lnTo>
                  <a:lnTo>
                    <a:pt x="266" y="415"/>
                  </a:lnTo>
                  <a:lnTo>
                    <a:pt x="259" y="425"/>
                  </a:lnTo>
                  <a:lnTo>
                    <a:pt x="259" y="429"/>
                  </a:lnTo>
                  <a:lnTo>
                    <a:pt x="257" y="433"/>
                  </a:lnTo>
                  <a:lnTo>
                    <a:pt x="258" y="435"/>
                  </a:lnTo>
                  <a:lnTo>
                    <a:pt x="257" y="439"/>
                  </a:lnTo>
                  <a:lnTo>
                    <a:pt x="268" y="427"/>
                  </a:lnTo>
                  <a:lnTo>
                    <a:pt x="271" y="421"/>
                  </a:lnTo>
                  <a:lnTo>
                    <a:pt x="272" y="420"/>
                  </a:lnTo>
                  <a:lnTo>
                    <a:pt x="275" y="422"/>
                  </a:lnTo>
                  <a:lnTo>
                    <a:pt x="273" y="427"/>
                  </a:lnTo>
                  <a:lnTo>
                    <a:pt x="279" y="424"/>
                  </a:lnTo>
                  <a:lnTo>
                    <a:pt x="282" y="426"/>
                  </a:lnTo>
                  <a:lnTo>
                    <a:pt x="289" y="426"/>
                  </a:lnTo>
                  <a:lnTo>
                    <a:pt x="286" y="429"/>
                  </a:lnTo>
                  <a:lnTo>
                    <a:pt x="276" y="435"/>
                  </a:lnTo>
                  <a:lnTo>
                    <a:pt x="273" y="439"/>
                  </a:lnTo>
                  <a:lnTo>
                    <a:pt x="278" y="436"/>
                  </a:lnTo>
                  <a:lnTo>
                    <a:pt x="280" y="436"/>
                  </a:lnTo>
                  <a:lnTo>
                    <a:pt x="280" y="440"/>
                  </a:lnTo>
                  <a:lnTo>
                    <a:pt x="275" y="444"/>
                  </a:lnTo>
                  <a:lnTo>
                    <a:pt x="281" y="442"/>
                  </a:lnTo>
                  <a:lnTo>
                    <a:pt x="284" y="445"/>
                  </a:lnTo>
                  <a:lnTo>
                    <a:pt x="292" y="443"/>
                  </a:lnTo>
                  <a:lnTo>
                    <a:pt x="293" y="447"/>
                  </a:lnTo>
                  <a:lnTo>
                    <a:pt x="294" y="446"/>
                  </a:lnTo>
                  <a:lnTo>
                    <a:pt x="294" y="442"/>
                  </a:lnTo>
                  <a:lnTo>
                    <a:pt x="295" y="442"/>
                  </a:lnTo>
                  <a:lnTo>
                    <a:pt x="296" y="446"/>
                  </a:lnTo>
                  <a:lnTo>
                    <a:pt x="293" y="455"/>
                  </a:lnTo>
                  <a:lnTo>
                    <a:pt x="292" y="458"/>
                  </a:lnTo>
                  <a:lnTo>
                    <a:pt x="294" y="456"/>
                  </a:lnTo>
                  <a:lnTo>
                    <a:pt x="295" y="454"/>
                  </a:lnTo>
                  <a:lnTo>
                    <a:pt x="296" y="452"/>
                  </a:lnTo>
                  <a:lnTo>
                    <a:pt x="299" y="449"/>
                  </a:lnTo>
                  <a:lnTo>
                    <a:pt x="301" y="452"/>
                  </a:lnTo>
                  <a:lnTo>
                    <a:pt x="301" y="451"/>
                  </a:lnTo>
                  <a:lnTo>
                    <a:pt x="312" y="442"/>
                  </a:lnTo>
                  <a:lnTo>
                    <a:pt x="312" y="442"/>
                  </a:lnTo>
                  <a:lnTo>
                    <a:pt x="314" y="448"/>
                  </a:lnTo>
                  <a:lnTo>
                    <a:pt x="316" y="446"/>
                  </a:lnTo>
                  <a:lnTo>
                    <a:pt x="326" y="445"/>
                  </a:lnTo>
                  <a:lnTo>
                    <a:pt x="333" y="449"/>
                  </a:lnTo>
                  <a:lnTo>
                    <a:pt x="334" y="452"/>
                  </a:lnTo>
                  <a:lnTo>
                    <a:pt x="334" y="456"/>
                  </a:lnTo>
                  <a:lnTo>
                    <a:pt x="330" y="459"/>
                  </a:lnTo>
                  <a:lnTo>
                    <a:pt x="327" y="465"/>
                  </a:lnTo>
                  <a:lnTo>
                    <a:pt x="320" y="468"/>
                  </a:lnTo>
                  <a:lnTo>
                    <a:pt x="328" y="467"/>
                  </a:lnTo>
                  <a:lnTo>
                    <a:pt x="324" y="471"/>
                  </a:lnTo>
                  <a:lnTo>
                    <a:pt x="331" y="472"/>
                  </a:lnTo>
                  <a:lnTo>
                    <a:pt x="331" y="473"/>
                  </a:lnTo>
                  <a:lnTo>
                    <a:pt x="329" y="478"/>
                  </a:lnTo>
                  <a:lnTo>
                    <a:pt x="321" y="482"/>
                  </a:lnTo>
                  <a:lnTo>
                    <a:pt x="329" y="480"/>
                  </a:lnTo>
                  <a:lnTo>
                    <a:pt x="330" y="479"/>
                  </a:lnTo>
                  <a:lnTo>
                    <a:pt x="332" y="478"/>
                  </a:lnTo>
                  <a:lnTo>
                    <a:pt x="334" y="479"/>
                  </a:lnTo>
                  <a:lnTo>
                    <a:pt x="337" y="476"/>
                  </a:lnTo>
                  <a:lnTo>
                    <a:pt x="343" y="475"/>
                  </a:lnTo>
                  <a:lnTo>
                    <a:pt x="346" y="472"/>
                  </a:lnTo>
                  <a:lnTo>
                    <a:pt x="347" y="473"/>
                  </a:lnTo>
                  <a:lnTo>
                    <a:pt x="347" y="478"/>
                  </a:lnTo>
                  <a:lnTo>
                    <a:pt x="344" y="482"/>
                  </a:lnTo>
                  <a:lnTo>
                    <a:pt x="340" y="483"/>
                  </a:lnTo>
                  <a:lnTo>
                    <a:pt x="339" y="485"/>
                  </a:lnTo>
                  <a:lnTo>
                    <a:pt x="333" y="488"/>
                  </a:lnTo>
                  <a:lnTo>
                    <a:pt x="334" y="489"/>
                  </a:lnTo>
                  <a:lnTo>
                    <a:pt x="334" y="493"/>
                  </a:lnTo>
                  <a:lnTo>
                    <a:pt x="328" y="495"/>
                  </a:lnTo>
                  <a:lnTo>
                    <a:pt x="333" y="495"/>
                  </a:lnTo>
                  <a:lnTo>
                    <a:pt x="331" y="498"/>
                  </a:lnTo>
                  <a:lnTo>
                    <a:pt x="328" y="503"/>
                  </a:lnTo>
                  <a:lnTo>
                    <a:pt x="330" y="508"/>
                  </a:lnTo>
                  <a:lnTo>
                    <a:pt x="332" y="508"/>
                  </a:lnTo>
                  <a:lnTo>
                    <a:pt x="333" y="508"/>
                  </a:lnTo>
                  <a:lnTo>
                    <a:pt x="335" y="505"/>
                  </a:lnTo>
                  <a:lnTo>
                    <a:pt x="341" y="496"/>
                  </a:lnTo>
                  <a:lnTo>
                    <a:pt x="349" y="490"/>
                  </a:lnTo>
                  <a:lnTo>
                    <a:pt x="350" y="492"/>
                  </a:lnTo>
                  <a:lnTo>
                    <a:pt x="344" y="505"/>
                  </a:lnTo>
                  <a:lnTo>
                    <a:pt x="344" y="513"/>
                  </a:lnTo>
                  <a:lnTo>
                    <a:pt x="345" y="514"/>
                  </a:lnTo>
                  <a:lnTo>
                    <a:pt x="349" y="511"/>
                  </a:lnTo>
                  <a:lnTo>
                    <a:pt x="353" y="503"/>
                  </a:lnTo>
                  <a:lnTo>
                    <a:pt x="355" y="505"/>
                  </a:lnTo>
                  <a:lnTo>
                    <a:pt x="356" y="511"/>
                  </a:lnTo>
                  <a:lnTo>
                    <a:pt x="355" y="515"/>
                  </a:lnTo>
                  <a:lnTo>
                    <a:pt x="349" y="527"/>
                  </a:lnTo>
                  <a:lnTo>
                    <a:pt x="350" y="530"/>
                  </a:lnTo>
                  <a:lnTo>
                    <a:pt x="348" y="537"/>
                  </a:lnTo>
                  <a:lnTo>
                    <a:pt x="345" y="542"/>
                  </a:lnTo>
                  <a:lnTo>
                    <a:pt x="343" y="542"/>
                  </a:lnTo>
                  <a:lnTo>
                    <a:pt x="340" y="540"/>
                  </a:lnTo>
                  <a:lnTo>
                    <a:pt x="335" y="543"/>
                  </a:lnTo>
                  <a:lnTo>
                    <a:pt x="334" y="542"/>
                  </a:lnTo>
                  <a:lnTo>
                    <a:pt x="333" y="525"/>
                  </a:lnTo>
                  <a:lnTo>
                    <a:pt x="323" y="536"/>
                  </a:lnTo>
                  <a:lnTo>
                    <a:pt x="321" y="536"/>
                  </a:lnTo>
                  <a:lnTo>
                    <a:pt x="320" y="535"/>
                  </a:lnTo>
                  <a:lnTo>
                    <a:pt x="322" y="527"/>
                  </a:lnTo>
                  <a:lnTo>
                    <a:pt x="328" y="515"/>
                  </a:lnTo>
                  <a:lnTo>
                    <a:pt x="324" y="505"/>
                  </a:lnTo>
                  <a:lnTo>
                    <a:pt x="319" y="500"/>
                  </a:lnTo>
                  <a:lnTo>
                    <a:pt x="312" y="516"/>
                  </a:lnTo>
                  <a:lnTo>
                    <a:pt x="310" y="517"/>
                  </a:lnTo>
                  <a:lnTo>
                    <a:pt x="312" y="511"/>
                  </a:lnTo>
                  <a:lnTo>
                    <a:pt x="309" y="516"/>
                  </a:lnTo>
                  <a:lnTo>
                    <a:pt x="304" y="517"/>
                  </a:lnTo>
                  <a:lnTo>
                    <a:pt x="298" y="524"/>
                  </a:lnTo>
                  <a:lnTo>
                    <a:pt x="297" y="528"/>
                  </a:lnTo>
                  <a:lnTo>
                    <a:pt x="293" y="534"/>
                  </a:lnTo>
                  <a:lnTo>
                    <a:pt x="288" y="534"/>
                  </a:lnTo>
                  <a:lnTo>
                    <a:pt x="282" y="535"/>
                  </a:lnTo>
                  <a:lnTo>
                    <a:pt x="278" y="533"/>
                  </a:lnTo>
                  <a:lnTo>
                    <a:pt x="279" y="529"/>
                  </a:lnTo>
                  <a:lnTo>
                    <a:pt x="281" y="528"/>
                  </a:lnTo>
                  <a:lnTo>
                    <a:pt x="289" y="525"/>
                  </a:lnTo>
                  <a:lnTo>
                    <a:pt x="296" y="515"/>
                  </a:lnTo>
                  <a:lnTo>
                    <a:pt x="304" y="511"/>
                  </a:lnTo>
                  <a:lnTo>
                    <a:pt x="306" y="508"/>
                  </a:lnTo>
                  <a:lnTo>
                    <a:pt x="302" y="509"/>
                  </a:lnTo>
                  <a:lnTo>
                    <a:pt x="298" y="508"/>
                  </a:lnTo>
                  <a:lnTo>
                    <a:pt x="292" y="508"/>
                  </a:lnTo>
                  <a:lnTo>
                    <a:pt x="290" y="513"/>
                  </a:lnTo>
                  <a:lnTo>
                    <a:pt x="286" y="514"/>
                  </a:lnTo>
                  <a:lnTo>
                    <a:pt x="280" y="512"/>
                  </a:lnTo>
                  <a:lnTo>
                    <a:pt x="273" y="513"/>
                  </a:lnTo>
                  <a:lnTo>
                    <a:pt x="280" y="510"/>
                  </a:lnTo>
                  <a:lnTo>
                    <a:pt x="280" y="502"/>
                  </a:lnTo>
                  <a:lnTo>
                    <a:pt x="277" y="505"/>
                  </a:lnTo>
                  <a:lnTo>
                    <a:pt x="275" y="503"/>
                  </a:lnTo>
                  <a:lnTo>
                    <a:pt x="271" y="508"/>
                  </a:lnTo>
                  <a:lnTo>
                    <a:pt x="258" y="511"/>
                  </a:lnTo>
                  <a:lnTo>
                    <a:pt x="242" y="509"/>
                  </a:lnTo>
                  <a:lnTo>
                    <a:pt x="238" y="509"/>
                  </a:lnTo>
                  <a:lnTo>
                    <a:pt x="231" y="507"/>
                  </a:lnTo>
                  <a:lnTo>
                    <a:pt x="222" y="507"/>
                  </a:lnTo>
                  <a:lnTo>
                    <a:pt x="222" y="506"/>
                  </a:lnTo>
                  <a:lnTo>
                    <a:pt x="216" y="509"/>
                  </a:lnTo>
                  <a:lnTo>
                    <a:pt x="204" y="511"/>
                  </a:lnTo>
                  <a:lnTo>
                    <a:pt x="201" y="509"/>
                  </a:lnTo>
                  <a:lnTo>
                    <a:pt x="199" y="505"/>
                  </a:lnTo>
                  <a:lnTo>
                    <a:pt x="198" y="500"/>
                  </a:lnTo>
                  <a:lnTo>
                    <a:pt x="200" y="496"/>
                  </a:lnTo>
                  <a:lnTo>
                    <a:pt x="207" y="490"/>
                  </a:lnTo>
                  <a:lnTo>
                    <a:pt x="216" y="482"/>
                  </a:lnTo>
                  <a:lnTo>
                    <a:pt x="222" y="478"/>
                  </a:lnTo>
                  <a:lnTo>
                    <a:pt x="213" y="476"/>
                  </a:lnTo>
                  <a:lnTo>
                    <a:pt x="203" y="478"/>
                  </a:lnTo>
                  <a:lnTo>
                    <a:pt x="203" y="476"/>
                  </a:lnTo>
                  <a:lnTo>
                    <a:pt x="211" y="470"/>
                  </a:lnTo>
                  <a:lnTo>
                    <a:pt x="208" y="473"/>
                  </a:lnTo>
                  <a:lnTo>
                    <a:pt x="211" y="474"/>
                  </a:lnTo>
                  <a:lnTo>
                    <a:pt x="213" y="475"/>
                  </a:lnTo>
                  <a:lnTo>
                    <a:pt x="218" y="460"/>
                  </a:lnTo>
                  <a:lnTo>
                    <a:pt x="220" y="458"/>
                  </a:lnTo>
                  <a:lnTo>
                    <a:pt x="226" y="458"/>
                  </a:lnTo>
                  <a:lnTo>
                    <a:pt x="229" y="461"/>
                  </a:lnTo>
                  <a:lnTo>
                    <a:pt x="230" y="461"/>
                  </a:lnTo>
                  <a:lnTo>
                    <a:pt x="228" y="458"/>
                  </a:lnTo>
                  <a:lnTo>
                    <a:pt x="230" y="453"/>
                  </a:lnTo>
                  <a:lnTo>
                    <a:pt x="226" y="452"/>
                  </a:lnTo>
                  <a:lnTo>
                    <a:pt x="225" y="447"/>
                  </a:lnTo>
                  <a:lnTo>
                    <a:pt x="228" y="443"/>
                  </a:lnTo>
                  <a:lnTo>
                    <a:pt x="230" y="441"/>
                  </a:lnTo>
                  <a:lnTo>
                    <a:pt x="233" y="444"/>
                  </a:lnTo>
                  <a:lnTo>
                    <a:pt x="234" y="443"/>
                  </a:lnTo>
                  <a:lnTo>
                    <a:pt x="232" y="439"/>
                  </a:lnTo>
                  <a:lnTo>
                    <a:pt x="231" y="435"/>
                  </a:lnTo>
                  <a:lnTo>
                    <a:pt x="243" y="406"/>
                  </a:lnTo>
                  <a:lnTo>
                    <a:pt x="245" y="403"/>
                  </a:lnTo>
                  <a:lnTo>
                    <a:pt x="250" y="402"/>
                  </a:lnTo>
                  <a:lnTo>
                    <a:pt x="246" y="399"/>
                  </a:lnTo>
                  <a:lnTo>
                    <a:pt x="252" y="393"/>
                  </a:lnTo>
                  <a:lnTo>
                    <a:pt x="253" y="390"/>
                  </a:lnTo>
                  <a:lnTo>
                    <a:pt x="253" y="388"/>
                  </a:lnTo>
                  <a:lnTo>
                    <a:pt x="257" y="384"/>
                  </a:lnTo>
                  <a:lnTo>
                    <a:pt x="260" y="376"/>
                  </a:lnTo>
                  <a:lnTo>
                    <a:pt x="277" y="366"/>
                  </a:lnTo>
                  <a:lnTo>
                    <a:pt x="279" y="367"/>
                  </a:lnTo>
                  <a:lnTo>
                    <a:pt x="280" y="368"/>
                  </a:lnTo>
                  <a:lnTo>
                    <a:pt x="284" y="371"/>
                  </a:lnTo>
                  <a:lnTo>
                    <a:pt x="285" y="368"/>
                  </a:lnTo>
                  <a:lnTo>
                    <a:pt x="284" y="367"/>
                  </a:lnTo>
                  <a:lnTo>
                    <a:pt x="284" y="366"/>
                  </a:lnTo>
                  <a:lnTo>
                    <a:pt x="289" y="365"/>
                  </a:lnTo>
                  <a:lnTo>
                    <a:pt x="290" y="367"/>
                  </a:lnTo>
                  <a:lnTo>
                    <a:pt x="290" y="367"/>
                  </a:lnTo>
                  <a:close/>
                  <a:moveTo>
                    <a:pt x="288" y="399"/>
                  </a:moveTo>
                  <a:lnTo>
                    <a:pt x="285" y="399"/>
                  </a:lnTo>
                  <a:lnTo>
                    <a:pt x="286" y="397"/>
                  </a:lnTo>
                  <a:lnTo>
                    <a:pt x="290" y="395"/>
                  </a:lnTo>
                  <a:lnTo>
                    <a:pt x="288" y="399"/>
                  </a:lnTo>
                  <a:close/>
                  <a:moveTo>
                    <a:pt x="322" y="434"/>
                  </a:moveTo>
                  <a:lnTo>
                    <a:pt x="324" y="436"/>
                  </a:lnTo>
                  <a:lnTo>
                    <a:pt x="318" y="440"/>
                  </a:lnTo>
                  <a:lnTo>
                    <a:pt x="318" y="435"/>
                  </a:lnTo>
                  <a:lnTo>
                    <a:pt x="319" y="435"/>
                  </a:lnTo>
                  <a:lnTo>
                    <a:pt x="321" y="433"/>
                  </a:lnTo>
                  <a:lnTo>
                    <a:pt x="322" y="434"/>
                  </a:lnTo>
                  <a:close/>
                  <a:moveTo>
                    <a:pt x="311" y="440"/>
                  </a:moveTo>
                  <a:lnTo>
                    <a:pt x="306" y="443"/>
                  </a:lnTo>
                  <a:lnTo>
                    <a:pt x="304" y="440"/>
                  </a:lnTo>
                  <a:lnTo>
                    <a:pt x="305" y="439"/>
                  </a:lnTo>
                  <a:lnTo>
                    <a:pt x="307" y="441"/>
                  </a:lnTo>
                  <a:lnTo>
                    <a:pt x="311" y="438"/>
                  </a:lnTo>
                  <a:lnTo>
                    <a:pt x="311" y="440"/>
                  </a:lnTo>
                  <a:close/>
                  <a:moveTo>
                    <a:pt x="319" y="515"/>
                  </a:moveTo>
                  <a:lnTo>
                    <a:pt x="317" y="516"/>
                  </a:lnTo>
                  <a:lnTo>
                    <a:pt x="319" y="510"/>
                  </a:lnTo>
                  <a:lnTo>
                    <a:pt x="321" y="508"/>
                  </a:lnTo>
                  <a:lnTo>
                    <a:pt x="319" y="5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 name="Freeform 10">
              <a:extLst>
                <a:ext uri="{FF2B5EF4-FFF2-40B4-BE49-F238E27FC236}">
                  <a16:creationId xmlns:a16="http://schemas.microsoft.com/office/drawing/2014/main" id="{349D5548-2002-44DE-B960-DEFC74A6E1E1}"/>
                </a:ext>
              </a:extLst>
            </p:cNvPr>
            <p:cNvSpPr>
              <a:spLocks noEditPoints="1"/>
            </p:cNvSpPr>
            <p:nvPr/>
          </p:nvSpPr>
          <p:spPr bwMode="auto">
            <a:xfrm>
              <a:off x="10726738" y="5291138"/>
              <a:ext cx="247650" cy="184150"/>
            </a:xfrm>
            <a:custGeom>
              <a:avLst/>
              <a:gdLst>
                <a:gd name="T0" fmla="*/ 129 w 156"/>
                <a:gd name="T1" fmla="*/ 36 h 116"/>
                <a:gd name="T2" fmla="*/ 123 w 156"/>
                <a:gd name="T3" fmla="*/ 43 h 116"/>
                <a:gd name="T4" fmla="*/ 132 w 156"/>
                <a:gd name="T5" fmla="*/ 43 h 116"/>
                <a:gd name="T6" fmla="*/ 132 w 156"/>
                <a:gd name="T7" fmla="*/ 36 h 116"/>
                <a:gd name="T8" fmla="*/ 138 w 156"/>
                <a:gd name="T9" fmla="*/ 27 h 116"/>
                <a:gd name="T10" fmla="*/ 147 w 156"/>
                <a:gd name="T11" fmla="*/ 27 h 116"/>
                <a:gd name="T12" fmla="*/ 151 w 156"/>
                <a:gd name="T13" fmla="*/ 34 h 116"/>
                <a:gd name="T14" fmla="*/ 148 w 156"/>
                <a:gd name="T15" fmla="*/ 38 h 116"/>
                <a:gd name="T16" fmla="*/ 129 w 156"/>
                <a:gd name="T17" fmla="*/ 47 h 116"/>
                <a:gd name="T18" fmla="*/ 114 w 156"/>
                <a:gd name="T19" fmla="*/ 36 h 116"/>
                <a:gd name="T20" fmla="*/ 120 w 156"/>
                <a:gd name="T21" fmla="*/ 24 h 116"/>
                <a:gd name="T22" fmla="*/ 140 w 156"/>
                <a:gd name="T23" fmla="*/ 0 h 116"/>
                <a:gd name="T24" fmla="*/ 138 w 156"/>
                <a:gd name="T25" fmla="*/ 20 h 116"/>
                <a:gd name="T26" fmla="*/ 123 w 156"/>
                <a:gd name="T27" fmla="*/ 36 h 116"/>
                <a:gd name="T28" fmla="*/ 54 w 156"/>
                <a:gd name="T29" fmla="*/ 35 h 116"/>
                <a:gd name="T30" fmla="*/ 62 w 156"/>
                <a:gd name="T31" fmla="*/ 39 h 116"/>
                <a:gd name="T32" fmla="*/ 80 w 156"/>
                <a:gd name="T33" fmla="*/ 41 h 116"/>
                <a:gd name="T34" fmla="*/ 89 w 156"/>
                <a:gd name="T35" fmla="*/ 46 h 116"/>
                <a:gd name="T36" fmla="*/ 105 w 156"/>
                <a:gd name="T37" fmla="*/ 44 h 116"/>
                <a:gd name="T38" fmla="*/ 114 w 156"/>
                <a:gd name="T39" fmla="*/ 45 h 116"/>
                <a:gd name="T40" fmla="*/ 115 w 156"/>
                <a:gd name="T41" fmla="*/ 55 h 116"/>
                <a:gd name="T42" fmla="*/ 123 w 156"/>
                <a:gd name="T43" fmla="*/ 60 h 116"/>
                <a:gd name="T44" fmla="*/ 90 w 156"/>
                <a:gd name="T45" fmla="*/ 73 h 116"/>
                <a:gd name="T46" fmla="*/ 71 w 156"/>
                <a:gd name="T47" fmla="*/ 79 h 116"/>
                <a:gd name="T48" fmla="*/ 66 w 156"/>
                <a:gd name="T49" fmla="*/ 82 h 116"/>
                <a:gd name="T50" fmla="*/ 55 w 156"/>
                <a:gd name="T51" fmla="*/ 79 h 116"/>
                <a:gd name="T52" fmla="*/ 49 w 156"/>
                <a:gd name="T53" fmla="*/ 82 h 116"/>
                <a:gd name="T54" fmla="*/ 47 w 156"/>
                <a:gd name="T55" fmla="*/ 91 h 116"/>
                <a:gd name="T56" fmla="*/ 41 w 156"/>
                <a:gd name="T57" fmla="*/ 95 h 116"/>
                <a:gd name="T58" fmla="*/ 26 w 156"/>
                <a:gd name="T59" fmla="*/ 109 h 116"/>
                <a:gd name="T60" fmla="*/ 21 w 156"/>
                <a:gd name="T61" fmla="*/ 115 h 116"/>
                <a:gd name="T62" fmla="*/ 16 w 156"/>
                <a:gd name="T63" fmla="*/ 115 h 116"/>
                <a:gd name="T64" fmla="*/ 8 w 156"/>
                <a:gd name="T65" fmla="*/ 106 h 116"/>
                <a:gd name="T66" fmla="*/ 3 w 156"/>
                <a:gd name="T67" fmla="*/ 95 h 116"/>
                <a:gd name="T68" fmla="*/ 10 w 156"/>
                <a:gd name="T69" fmla="*/ 81 h 116"/>
                <a:gd name="T70" fmla="*/ 10 w 156"/>
                <a:gd name="T71" fmla="*/ 80 h 116"/>
                <a:gd name="T72" fmla="*/ 14 w 156"/>
                <a:gd name="T73" fmla="*/ 77 h 116"/>
                <a:gd name="T74" fmla="*/ 44 w 156"/>
                <a:gd name="T75" fmla="*/ 59 h 116"/>
                <a:gd name="T76" fmla="*/ 47 w 156"/>
                <a:gd name="T77" fmla="*/ 58 h 116"/>
                <a:gd name="T78" fmla="*/ 52 w 156"/>
                <a:gd name="T79" fmla="*/ 66 h 116"/>
                <a:gd name="T80" fmla="*/ 61 w 156"/>
                <a:gd name="T81" fmla="*/ 58 h 116"/>
                <a:gd name="T82" fmla="*/ 64 w 156"/>
                <a:gd name="T83" fmla="*/ 54 h 116"/>
                <a:gd name="T84" fmla="*/ 47 w 156"/>
                <a:gd name="T85" fmla="*/ 54 h 116"/>
                <a:gd name="T86" fmla="*/ 33 w 156"/>
                <a:gd name="T87" fmla="*/ 55 h 116"/>
                <a:gd name="T88" fmla="*/ 47 w 156"/>
                <a:gd name="T89" fmla="*/ 39 h 116"/>
                <a:gd name="T90" fmla="*/ 123 w 156"/>
                <a:gd name="T91" fmla="*/ 49 h 116"/>
                <a:gd name="T92" fmla="*/ 2 w 156"/>
                <a:gd name="T93" fmla="*/ 91 h 116"/>
                <a:gd name="T94" fmla="*/ 2 w 156"/>
                <a:gd name="T95" fmla="*/ 91 h 116"/>
                <a:gd name="T96" fmla="*/ 146 w 156"/>
                <a:gd name="T97" fmla="*/ 102 h 116"/>
                <a:gd name="T98" fmla="*/ 154 w 156"/>
                <a:gd name="T99"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16">
                  <a:moveTo>
                    <a:pt x="123" y="36"/>
                  </a:moveTo>
                  <a:lnTo>
                    <a:pt x="129" y="35"/>
                  </a:lnTo>
                  <a:lnTo>
                    <a:pt x="129" y="36"/>
                  </a:lnTo>
                  <a:lnTo>
                    <a:pt x="124" y="38"/>
                  </a:lnTo>
                  <a:lnTo>
                    <a:pt x="127" y="39"/>
                  </a:lnTo>
                  <a:lnTo>
                    <a:pt x="123" y="43"/>
                  </a:lnTo>
                  <a:lnTo>
                    <a:pt x="124" y="45"/>
                  </a:lnTo>
                  <a:lnTo>
                    <a:pt x="127" y="43"/>
                  </a:lnTo>
                  <a:lnTo>
                    <a:pt x="132" y="43"/>
                  </a:lnTo>
                  <a:lnTo>
                    <a:pt x="139" y="35"/>
                  </a:lnTo>
                  <a:lnTo>
                    <a:pt x="132" y="36"/>
                  </a:lnTo>
                  <a:lnTo>
                    <a:pt x="132" y="36"/>
                  </a:lnTo>
                  <a:lnTo>
                    <a:pt x="135" y="32"/>
                  </a:lnTo>
                  <a:lnTo>
                    <a:pt x="135" y="31"/>
                  </a:lnTo>
                  <a:lnTo>
                    <a:pt x="138" y="27"/>
                  </a:lnTo>
                  <a:lnTo>
                    <a:pt x="142" y="24"/>
                  </a:lnTo>
                  <a:lnTo>
                    <a:pt x="144" y="27"/>
                  </a:lnTo>
                  <a:lnTo>
                    <a:pt x="147" y="27"/>
                  </a:lnTo>
                  <a:lnTo>
                    <a:pt x="153" y="28"/>
                  </a:lnTo>
                  <a:lnTo>
                    <a:pt x="153" y="31"/>
                  </a:lnTo>
                  <a:lnTo>
                    <a:pt x="151" y="34"/>
                  </a:lnTo>
                  <a:lnTo>
                    <a:pt x="153" y="35"/>
                  </a:lnTo>
                  <a:lnTo>
                    <a:pt x="153" y="36"/>
                  </a:lnTo>
                  <a:lnTo>
                    <a:pt x="148" y="38"/>
                  </a:lnTo>
                  <a:lnTo>
                    <a:pt x="140" y="46"/>
                  </a:lnTo>
                  <a:lnTo>
                    <a:pt x="133" y="48"/>
                  </a:lnTo>
                  <a:lnTo>
                    <a:pt x="129" y="47"/>
                  </a:lnTo>
                  <a:lnTo>
                    <a:pt x="119" y="49"/>
                  </a:lnTo>
                  <a:lnTo>
                    <a:pt x="115" y="44"/>
                  </a:lnTo>
                  <a:lnTo>
                    <a:pt x="114" y="36"/>
                  </a:lnTo>
                  <a:lnTo>
                    <a:pt x="115" y="33"/>
                  </a:lnTo>
                  <a:lnTo>
                    <a:pt x="116" y="28"/>
                  </a:lnTo>
                  <a:lnTo>
                    <a:pt x="120" y="24"/>
                  </a:lnTo>
                  <a:lnTo>
                    <a:pt x="129" y="7"/>
                  </a:lnTo>
                  <a:lnTo>
                    <a:pt x="135" y="0"/>
                  </a:lnTo>
                  <a:lnTo>
                    <a:pt x="140" y="0"/>
                  </a:lnTo>
                  <a:lnTo>
                    <a:pt x="139" y="3"/>
                  </a:lnTo>
                  <a:lnTo>
                    <a:pt x="141" y="9"/>
                  </a:lnTo>
                  <a:lnTo>
                    <a:pt x="138" y="20"/>
                  </a:lnTo>
                  <a:lnTo>
                    <a:pt x="138" y="25"/>
                  </a:lnTo>
                  <a:lnTo>
                    <a:pt x="135" y="28"/>
                  </a:lnTo>
                  <a:lnTo>
                    <a:pt x="123" y="36"/>
                  </a:lnTo>
                  <a:close/>
                  <a:moveTo>
                    <a:pt x="47" y="39"/>
                  </a:moveTo>
                  <a:lnTo>
                    <a:pt x="51" y="35"/>
                  </a:lnTo>
                  <a:lnTo>
                    <a:pt x="54" y="35"/>
                  </a:lnTo>
                  <a:lnTo>
                    <a:pt x="54" y="34"/>
                  </a:lnTo>
                  <a:lnTo>
                    <a:pt x="54" y="34"/>
                  </a:lnTo>
                  <a:lnTo>
                    <a:pt x="62" y="39"/>
                  </a:lnTo>
                  <a:lnTo>
                    <a:pt x="67" y="38"/>
                  </a:lnTo>
                  <a:lnTo>
                    <a:pt x="71" y="43"/>
                  </a:lnTo>
                  <a:lnTo>
                    <a:pt x="80" y="41"/>
                  </a:lnTo>
                  <a:lnTo>
                    <a:pt x="85" y="43"/>
                  </a:lnTo>
                  <a:lnTo>
                    <a:pt x="84" y="46"/>
                  </a:lnTo>
                  <a:lnTo>
                    <a:pt x="89" y="46"/>
                  </a:lnTo>
                  <a:lnTo>
                    <a:pt x="91" y="47"/>
                  </a:lnTo>
                  <a:lnTo>
                    <a:pt x="103" y="38"/>
                  </a:lnTo>
                  <a:lnTo>
                    <a:pt x="105" y="44"/>
                  </a:lnTo>
                  <a:lnTo>
                    <a:pt x="107" y="46"/>
                  </a:lnTo>
                  <a:lnTo>
                    <a:pt x="110" y="46"/>
                  </a:lnTo>
                  <a:lnTo>
                    <a:pt x="114" y="45"/>
                  </a:lnTo>
                  <a:lnTo>
                    <a:pt x="117" y="49"/>
                  </a:lnTo>
                  <a:lnTo>
                    <a:pt x="119" y="53"/>
                  </a:lnTo>
                  <a:lnTo>
                    <a:pt x="115" y="55"/>
                  </a:lnTo>
                  <a:lnTo>
                    <a:pt x="123" y="57"/>
                  </a:lnTo>
                  <a:lnTo>
                    <a:pt x="124" y="58"/>
                  </a:lnTo>
                  <a:lnTo>
                    <a:pt x="123" y="60"/>
                  </a:lnTo>
                  <a:lnTo>
                    <a:pt x="121" y="59"/>
                  </a:lnTo>
                  <a:lnTo>
                    <a:pt x="119" y="60"/>
                  </a:lnTo>
                  <a:lnTo>
                    <a:pt x="90" y="73"/>
                  </a:lnTo>
                  <a:lnTo>
                    <a:pt x="78" y="77"/>
                  </a:lnTo>
                  <a:lnTo>
                    <a:pt x="75" y="77"/>
                  </a:lnTo>
                  <a:lnTo>
                    <a:pt x="71" y="79"/>
                  </a:lnTo>
                  <a:lnTo>
                    <a:pt x="68" y="79"/>
                  </a:lnTo>
                  <a:lnTo>
                    <a:pt x="64" y="78"/>
                  </a:lnTo>
                  <a:lnTo>
                    <a:pt x="66" y="82"/>
                  </a:lnTo>
                  <a:lnTo>
                    <a:pt x="64" y="85"/>
                  </a:lnTo>
                  <a:lnTo>
                    <a:pt x="59" y="84"/>
                  </a:lnTo>
                  <a:lnTo>
                    <a:pt x="55" y="79"/>
                  </a:lnTo>
                  <a:lnTo>
                    <a:pt x="53" y="85"/>
                  </a:lnTo>
                  <a:lnTo>
                    <a:pt x="51" y="81"/>
                  </a:lnTo>
                  <a:lnTo>
                    <a:pt x="49" y="82"/>
                  </a:lnTo>
                  <a:lnTo>
                    <a:pt x="46" y="86"/>
                  </a:lnTo>
                  <a:lnTo>
                    <a:pt x="49" y="89"/>
                  </a:lnTo>
                  <a:lnTo>
                    <a:pt x="47" y="91"/>
                  </a:lnTo>
                  <a:lnTo>
                    <a:pt x="46" y="90"/>
                  </a:lnTo>
                  <a:lnTo>
                    <a:pt x="44" y="94"/>
                  </a:lnTo>
                  <a:lnTo>
                    <a:pt x="41" y="95"/>
                  </a:lnTo>
                  <a:lnTo>
                    <a:pt x="34" y="104"/>
                  </a:lnTo>
                  <a:lnTo>
                    <a:pt x="29" y="109"/>
                  </a:lnTo>
                  <a:lnTo>
                    <a:pt x="26" y="109"/>
                  </a:lnTo>
                  <a:lnTo>
                    <a:pt x="24" y="111"/>
                  </a:lnTo>
                  <a:lnTo>
                    <a:pt x="24" y="115"/>
                  </a:lnTo>
                  <a:lnTo>
                    <a:pt x="21" y="115"/>
                  </a:lnTo>
                  <a:lnTo>
                    <a:pt x="20" y="116"/>
                  </a:lnTo>
                  <a:lnTo>
                    <a:pt x="18" y="115"/>
                  </a:lnTo>
                  <a:lnTo>
                    <a:pt x="16" y="115"/>
                  </a:lnTo>
                  <a:lnTo>
                    <a:pt x="14" y="115"/>
                  </a:lnTo>
                  <a:lnTo>
                    <a:pt x="11" y="107"/>
                  </a:lnTo>
                  <a:lnTo>
                    <a:pt x="8" y="106"/>
                  </a:lnTo>
                  <a:lnTo>
                    <a:pt x="7" y="108"/>
                  </a:lnTo>
                  <a:lnTo>
                    <a:pt x="5" y="106"/>
                  </a:lnTo>
                  <a:lnTo>
                    <a:pt x="3" y="95"/>
                  </a:lnTo>
                  <a:lnTo>
                    <a:pt x="5" y="88"/>
                  </a:lnTo>
                  <a:lnTo>
                    <a:pt x="11" y="81"/>
                  </a:lnTo>
                  <a:lnTo>
                    <a:pt x="10" y="81"/>
                  </a:lnTo>
                  <a:lnTo>
                    <a:pt x="4" y="86"/>
                  </a:lnTo>
                  <a:lnTo>
                    <a:pt x="7" y="82"/>
                  </a:lnTo>
                  <a:lnTo>
                    <a:pt x="10" y="80"/>
                  </a:lnTo>
                  <a:lnTo>
                    <a:pt x="17" y="78"/>
                  </a:lnTo>
                  <a:lnTo>
                    <a:pt x="19" y="75"/>
                  </a:lnTo>
                  <a:lnTo>
                    <a:pt x="14" y="77"/>
                  </a:lnTo>
                  <a:lnTo>
                    <a:pt x="16" y="76"/>
                  </a:lnTo>
                  <a:lnTo>
                    <a:pt x="33" y="63"/>
                  </a:lnTo>
                  <a:lnTo>
                    <a:pt x="44" y="59"/>
                  </a:lnTo>
                  <a:lnTo>
                    <a:pt x="45" y="58"/>
                  </a:lnTo>
                  <a:lnTo>
                    <a:pt x="44" y="57"/>
                  </a:lnTo>
                  <a:lnTo>
                    <a:pt x="47" y="58"/>
                  </a:lnTo>
                  <a:lnTo>
                    <a:pt x="46" y="63"/>
                  </a:lnTo>
                  <a:lnTo>
                    <a:pt x="50" y="64"/>
                  </a:lnTo>
                  <a:lnTo>
                    <a:pt x="52" y="66"/>
                  </a:lnTo>
                  <a:lnTo>
                    <a:pt x="51" y="63"/>
                  </a:lnTo>
                  <a:lnTo>
                    <a:pt x="53" y="61"/>
                  </a:lnTo>
                  <a:lnTo>
                    <a:pt x="61" y="58"/>
                  </a:lnTo>
                  <a:lnTo>
                    <a:pt x="68" y="57"/>
                  </a:lnTo>
                  <a:lnTo>
                    <a:pt x="70" y="55"/>
                  </a:lnTo>
                  <a:lnTo>
                    <a:pt x="64" y="54"/>
                  </a:lnTo>
                  <a:lnTo>
                    <a:pt x="57" y="55"/>
                  </a:lnTo>
                  <a:lnTo>
                    <a:pt x="53" y="54"/>
                  </a:lnTo>
                  <a:lnTo>
                    <a:pt x="47" y="54"/>
                  </a:lnTo>
                  <a:lnTo>
                    <a:pt x="41" y="54"/>
                  </a:lnTo>
                  <a:lnTo>
                    <a:pt x="38" y="57"/>
                  </a:lnTo>
                  <a:lnTo>
                    <a:pt x="33" y="55"/>
                  </a:lnTo>
                  <a:lnTo>
                    <a:pt x="36" y="52"/>
                  </a:lnTo>
                  <a:lnTo>
                    <a:pt x="42" y="47"/>
                  </a:lnTo>
                  <a:lnTo>
                    <a:pt x="47" y="39"/>
                  </a:lnTo>
                  <a:close/>
                  <a:moveTo>
                    <a:pt x="127" y="51"/>
                  </a:moveTo>
                  <a:lnTo>
                    <a:pt x="126" y="51"/>
                  </a:lnTo>
                  <a:lnTo>
                    <a:pt x="123" y="49"/>
                  </a:lnTo>
                  <a:lnTo>
                    <a:pt x="128" y="49"/>
                  </a:lnTo>
                  <a:lnTo>
                    <a:pt x="127" y="51"/>
                  </a:lnTo>
                  <a:close/>
                  <a:moveTo>
                    <a:pt x="2" y="91"/>
                  </a:moveTo>
                  <a:lnTo>
                    <a:pt x="0" y="92"/>
                  </a:lnTo>
                  <a:lnTo>
                    <a:pt x="3" y="88"/>
                  </a:lnTo>
                  <a:lnTo>
                    <a:pt x="2" y="91"/>
                  </a:lnTo>
                  <a:close/>
                  <a:moveTo>
                    <a:pt x="154" y="102"/>
                  </a:moveTo>
                  <a:lnTo>
                    <a:pt x="148" y="103"/>
                  </a:lnTo>
                  <a:lnTo>
                    <a:pt x="146" y="102"/>
                  </a:lnTo>
                  <a:lnTo>
                    <a:pt x="153" y="102"/>
                  </a:lnTo>
                  <a:lnTo>
                    <a:pt x="156" y="100"/>
                  </a:lnTo>
                  <a:lnTo>
                    <a:pt x="154" y="10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 name="Freeform 11">
              <a:extLst>
                <a:ext uri="{FF2B5EF4-FFF2-40B4-BE49-F238E27FC236}">
                  <a16:creationId xmlns:a16="http://schemas.microsoft.com/office/drawing/2014/main" id="{CEDE1187-0B43-43B6-B704-8C0EA5995D5C}"/>
                </a:ext>
              </a:extLst>
            </p:cNvPr>
            <p:cNvSpPr>
              <a:spLocks noEditPoints="1"/>
            </p:cNvSpPr>
            <p:nvPr/>
          </p:nvSpPr>
          <p:spPr bwMode="auto">
            <a:xfrm>
              <a:off x="9650413" y="4695825"/>
              <a:ext cx="777875" cy="868363"/>
            </a:xfrm>
            <a:custGeom>
              <a:avLst/>
              <a:gdLst>
                <a:gd name="T0" fmla="*/ 393 w 490"/>
                <a:gd name="T1" fmla="*/ 399 h 547"/>
                <a:gd name="T2" fmla="*/ 432 w 490"/>
                <a:gd name="T3" fmla="*/ 413 h 547"/>
                <a:gd name="T4" fmla="*/ 460 w 490"/>
                <a:gd name="T5" fmla="*/ 427 h 547"/>
                <a:gd name="T6" fmla="*/ 481 w 490"/>
                <a:gd name="T7" fmla="*/ 442 h 547"/>
                <a:gd name="T8" fmla="*/ 427 w 490"/>
                <a:gd name="T9" fmla="*/ 473 h 547"/>
                <a:gd name="T10" fmla="*/ 413 w 490"/>
                <a:gd name="T11" fmla="*/ 473 h 547"/>
                <a:gd name="T12" fmla="*/ 425 w 490"/>
                <a:gd name="T13" fmla="*/ 474 h 547"/>
                <a:gd name="T14" fmla="*/ 423 w 490"/>
                <a:gd name="T15" fmla="*/ 477 h 547"/>
                <a:gd name="T16" fmla="*/ 411 w 490"/>
                <a:gd name="T17" fmla="*/ 474 h 547"/>
                <a:gd name="T18" fmla="*/ 363 w 490"/>
                <a:gd name="T19" fmla="*/ 500 h 547"/>
                <a:gd name="T20" fmla="*/ 355 w 490"/>
                <a:gd name="T21" fmla="*/ 514 h 547"/>
                <a:gd name="T22" fmla="*/ 316 w 490"/>
                <a:gd name="T23" fmla="*/ 524 h 547"/>
                <a:gd name="T24" fmla="*/ 284 w 490"/>
                <a:gd name="T25" fmla="*/ 536 h 547"/>
                <a:gd name="T26" fmla="*/ 316 w 490"/>
                <a:gd name="T27" fmla="*/ 495 h 547"/>
                <a:gd name="T28" fmla="*/ 324 w 490"/>
                <a:gd name="T29" fmla="*/ 446 h 547"/>
                <a:gd name="T30" fmla="*/ 325 w 490"/>
                <a:gd name="T31" fmla="*/ 437 h 547"/>
                <a:gd name="T32" fmla="*/ 330 w 490"/>
                <a:gd name="T33" fmla="*/ 450 h 547"/>
                <a:gd name="T34" fmla="*/ 346 w 490"/>
                <a:gd name="T35" fmla="*/ 456 h 547"/>
                <a:gd name="T36" fmla="*/ 361 w 490"/>
                <a:gd name="T37" fmla="*/ 450 h 547"/>
                <a:gd name="T38" fmla="*/ 357 w 490"/>
                <a:gd name="T39" fmla="*/ 437 h 547"/>
                <a:gd name="T40" fmla="*/ 347 w 490"/>
                <a:gd name="T41" fmla="*/ 422 h 547"/>
                <a:gd name="T42" fmla="*/ 327 w 490"/>
                <a:gd name="T43" fmla="*/ 410 h 547"/>
                <a:gd name="T44" fmla="*/ 316 w 490"/>
                <a:gd name="T45" fmla="*/ 406 h 547"/>
                <a:gd name="T46" fmla="*/ 266 w 490"/>
                <a:gd name="T47" fmla="*/ 398 h 547"/>
                <a:gd name="T48" fmla="*/ 253 w 490"/>
                <a:gd name="T49" fmla="*/ 385 h 547"/>
                <a:gd name="T50" fmla="*/ 244 w 490"/>
                <a:gd name="T51" fmla="*/ 375 h 547"/>
                <a:gd name="T52" fmla="*/ 218 w 490"/>
                <a:gd name="T53" fmla="*/ 340 h 547"/>
                <a:gd name="T54" fmla="*/ 186 w 490"/>
                <a:gd name="T55" fmla="*/ 314 h 547"/>
                <a:gd name="T56" fmla="*/ 163 w 490"/>
                <a:gd name="T57" fmla="*/ 319 h 547"/>
                <a:gd name="T58" fmla="*/ 157 w 490"/>
                <a:gd name="T59" fmla="*/ 312 h 547"/>
                <a:gd name="T60" fmla="*/ 140 w 490"/>
                <a:gd name="T61" fmla="*/ 330 h 547"/>
                <a:gd name="T62" fmla="*/ 102 w 490"/>
                <a:gd name="T63" fmla="*/ 333 h 547"/>
                <a:gd name="T64" fmla="*/ 70 w 490"/>
                <a:gd name="T65" fmla="*/ 329 h 547"/>
                <a:gd name="T66" fmla="*/ 40 w 490"/>
                <a:gd name="T67" fmla="*/ 321 h 547"/>
                <a:gd name="T68" fmla="*/ 9 w 490"/>
                <a:gd name="T69" fmla="*/ 305 h 547"/>
                <a:gd name="T70" fmla="*/ 89 w 490"/>
                <a:gd name="T71" fmla="*/ 65 h 547"/>
                <a:gd name="T72" fmla="*/ 194 w 490"/>
                <a:gd name="T73" fmla="*/ 40 h 547"/>
                <a:gd name="T74" fmla="*/ 234 w 490"/>
                <a:gd name="T75" fmla="*/ 68 h 547"/>
                <a:gd name="T76" fmla="*/ 296 w 490"/>
                <a:gd name="T77" fmla="*/ 71 h 547"/>
                <a:gd name="T78" fmla="*/ 306 w 490"/>
                <a:gd name="T79" fmla="*/ 125 h 547"/>
                <a:gd name="T80" fmla="*/ 319 w 490"/>
                <a:gd name="T81" fmla="*/ 179 h 547"/>
                <a:gd name="T82" fmla="*/ 334 w 490"/>
                <a:gd name="T83" fmla="*/ 196 h 547"/>
                <a:gd name="T84" fmla="*/ 355 w 490"/>
                <a:gd name="T85" fmla="*/ 222 h 547"/>
                <a:gd name="T86" fmla="*/ 368 w 490"/>
                <a:gd name="T87" fmla="*/ 212 h 547"/>
                <a:gd name="T88" fmla="*/ 175 w 490"/>
                <a:gd name="T89" fmla="*/ 312 h 547"/>
                <a:gd name="T90" fmla="*/ 178 w 490"/>
                <a:gd name="T91" fmla="*/ 314 h 547"/>
                <a:gd name="T92" fmla="*/ 223 w 490"/>
                <a:gd name="T93" fmla="*/ 351 h 547"/>
                <a:gd name="T94" fmla="*/ 266 w 490"/>
                <a:gd name="T95" fmla="*/ 399 h 547"/>
                <a:gd name="T96" fmla="*/ 280 w 490"/>
                <a:gd name="T97" fmla="*/ 411 h 547"/>
                <a:gd name="T98" fmla="*/ 297 w 490"/>
                <a:gd name="T99" fmla="*/ 414 h 547"/>
                <a:gd name="T100" fmla="*/ 313 w 490"/>
                <a:gd name="T101" fmla="*/ 413 h 547"/>
                <a:gd name="T102" fmla="*/ 313 w 490"/>
                <a:gd name="T103" fmla="*/ 424 h 547"/>
                <a:gd name="T104" fmla="*/ 295 w 490"/>
                <a:gd name="T105" fmla="*/ 416 h 547"/>
                <a:gd name="T106" fmla="*/ 313 w 490"/>
                <a:gd name="T107" fmla="*/ 426 h 547"/>
                <a:gd name="T108" fmla="*/ 442 w 490"/>
                <a:gd name="T109" fmla="*/ 470 h 547"/>
                <a:gd name="T110" fmla="*/ 435 w 490"/>
                <a:gd name="T111" fmla="*/ 470 h 547"/>
                <a:gd name="T112" fmla="*/ 295 w 490"/>
                <a:gd name="T113" fmla="*/ 54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547">
                  <a:moveTo>
                    <a:pt x="368" y="236"/>
                  </a:moveTo>
                  <a:lnTo>
                    <a:pt x="368" y="356"/>
                  </a:lnTo>
                  <a:lnTo>
                    <a:pt x="367" y="359"/>
                  </a:lnTo>
                  <a:lnTo>
                    <a:pt x="370" y="371"/>
                  </a:lnTo>
                  <a:lnTo>
                    <a:pt x="380" y="388"/>
                  </a:lnTo>
                  <a:lnTo>
                    <a:pt x="385" y="396"/>
                  </a:lnTo>
                  <a:lnTo>
                    <a:pt x="393" y="399"/>
                  </a:lnTo>
                  <a:lnTo>
                    <a:pt x="411" y="402"/>
                  </a:lnTo>
                  <a:lnTo>
                    <a:pt x="419" y="407"/>
                  </a:lnTo>
                  <a:lnTo>
                    <a:pt x="422" y="412"/>
                  </a:lnTo>
                  <a:lnTo>
                    <a:pt x="426" y="415"/>
                  </a:lnTo>
                  <a:lnTo>
                    <a:pt x="428" y="415"/>
                  </a:lnTo>
                  <a:lnTo>
                    <a:pt x="429" y="413"/>
                  </a:lnTo>
                  <a:lnTo>
                    <a:pt x="432" y="413"/>
                  </a:lnTo>
                  <a:lnTo>
                    <a:pt x="435" y="421"/>
                  </a:lnTo>
                  <a:lnTo>
                    <a:pt x="438" y="424"/>
                  </a:lnTo>
                  <a:lnTo>
                    <a:pt x="441" y="426"/>
                  </a:lnTo>
                  <a:lnTo>
                    <a:pt x="448" y="426"/>
                  </a:lnTo>
                  <a:lnTo>
                    <a:pt x="451" y="426"/>
                  </a:lnTo>
                  <a:lnTo>
                    <a:pt x="453" y="428"/>
                  </a:lnTo>
                  <a:lnTo>
                    <a:pt x="460" y="427"/>
                  </a:lnTo>
                  <a:lnTo>
                    <a:pt x="477" y="421"/>
                  </a:lnTo>
                  <a:lnTo>
                    <a:pt x="484" y="422"/>
                  </a:lnTo>
                  <a:lnTo>
                    <a:pt x="488" y="424"/>
                  </a:lnTo>
                  <a:lnTo>
                    <a:pt x="487" y="432"/>
                  </a:lnTo>
                  <a:lnTo>
                    <a:pt x="490" y="436"/>
                  </a:lnTo>
                  <a:lnTo>
                    <a:pt x="490" y="436"/>
                  </a:lnTo>
                  <a:lnTo>
                    <a:pt x="481" y="442"/>
                  </a:lnTo>
                  <a:lnTo>
                    <a:pt x="477" y="442"/>
                  </a:lnTo>
                  <a:lnTo>
                    <a:pt x="470" y="446"/>
                  </a:lnTo>
                  <a:lnTo>
                    <a:pt x="455" y="460"/>
                  </a:lnTo>
                  <a:lnTo>
                    <a:pt x="449" y="463"/>
                  </a:lnTo>
                  <a:lnTo>
                    <a:pt x="441" y="467"/>
                  </a:lnTo>
                  <a:lnTo>
                    <a:pt x="435" y="468"/>
                  </a:lnTo>
                  <a:lnTo>
                    <a:pt x="427" y="473"/>
                  </a:lnTo>
                  <a:lnTo>
                    <a:pt x="426" y="473"/>
                  </a:lnTo>
                  <a:lnTo>
                    <a:pt x="426" y="471"/>
                  </a:lnTo>
                  <a:lnTo>
                    <a:pt x="429" y="468"/>
                  </a:lnTo>
                  <a:lnTo>
                    <a:pt x="427" y="470"/>
                  </a:lnTo>
                  <a:lnTo>
                    <a:pt x="426" y="468"/>
                  </a:lnTo>
                  <a:lnTo>
                    <a:pt x="420" y="469"/>
                  </a:lnTo>
                  <a:lnTo>
                    <a:pt x="413" y="473"/>
                  </a:lnTo>
                  <a:lnTo>
                    <a:pt x="420" y="470"/>
                  </a:lnTo>
                  <a:lnTo>
                    <a:pt x="420" y="471"/>
                  </a:lnTo>
                  <a:lnTo>
                    <a:pt x="421" y="471"/>
                  </a:lnTo>
                  <a:lnTo>
                    <a:pt x="421" y="470"/>
                  </a:lnTo>
                  <a:lnTo>
                    <a:pt x="424" y="469"/>
                  </a:lnTo>
                  <a:lnTo>
                    <a:pt x="425" y="470"/>
                  </a:lnTo>
                  <a:lnTo>
                    <a:pt x="425" y="474"/>
                  </a:lnTo>
                  <a:lnTo>
                    <a:pt x="431" y="471"/>
                  </a:lnTo>
                  <a:lnTo>
                    <a:pt x="426" y="477"/>
                  </a:lnTo>
                  <a:lnTo>
                    <a:pt x="431" y="476"/>
                  </a:lnTo>
                  <a:lnTo>
                    <a:pt x="431" y="477"/>
                  </a:lnTo>
                  <a:lnTo>
                    <a:pt x="426" y="479"/>
                  </a:lnTo>
                  <a:lnTo>
                    <a:pt x="422" y="479"/>
                  </a:lnTo>
                  <a:lnTo>
                    <a:pt x="423" y="477"/>
                  </a:lnTo>
                  <a:lnTo>
                    <a:pt x="421" y="478"/>
                  </a:lnTo>
                  <a:lnTo>
                    <a:pt x="420" y="477"/>
                  </a:lnTo>
                  <a:lnTo>
                    <a:pt x="421" y="476"/>
                  </a:lnTo>
                  <a:lnTo>
                    <a:pt x="415" y="477"/>
                  </a:lnTo>
                  <a:lnTo>
                    <a:pt x="414" y="475"/>
                  </a:lnTo>
                  <a:lnTo>
                    <a:pt x="414" y="475"/>
                  </a:lnTo>
                  <a:lnTo>
                    <a:pt x="411" y="474"/>
                  </a:lnTo>
                  <a:lnTo>
                    <a:pt x="410" y="475"/>
                  </a:lnTo>
                  <a:lnTo>
                    <a:pt x="381" y="480"/>
                  </a:lnTo>
                  <a:lnTo>
                    <a:pt x="371" y="487"/>
                  </a:lnTo>
                  <a:lnTo>
                    <a:pt x="369" y="487"/>
                  </a:lnTo>
                  <a:lnTo>
                    <a:pt x="367" y="490"/>
                  </a:lnTo>
                  <a:lnTo>
                    <a:pt x="362" y="497"/>
                  </a:lnTo>
                  <a:lnTo>
                    <a:pt x="363" y="500"/>
                  </a:lnTo>
                  <a:lnTo>
                    <a:pt x="372" y="501"/>
                  </a:lnTo>
                  <a:lnTo>
                    <a:pt x="378" y="498"/>
                  </a:lnTo>
                  <a:lnTo>
                    <a:pt x="378" y="504"/>
                  </a:lnTo>
                  <a:lnTo>
                    <a:pt x="382" y="510"/>
                  </a:lnTo>
                  <a:lnTo>
                    <a:pt x="378" y="511"/>
                  </a:lnTo>
                  <a:lnTo>
                    <a:pt x="371" y="511"/>
                  </a:lnTo>
                  <a:lnTo>
                    <a:pt x="355" y="514"/>
                  </a:lnTo>
                  <a:lnTo>
                    <a:pt x="351" y="515"/>
                  </a:lnTo>
                  <a:lnTo>
                    <a:pt x="346" y="520"/>
                  </a:lnTo>
                  <a:lnTo>
                    <a:pt x="356" y="521"/>
                  </a:lnTo>
                  <a:lnTo>
                    <a:pt x="355" y="522"/>
                  </a:lnTo>
                  <a:lnTo>
                    <a:pt x="332" y="518"/>
                  </a:lnTo>
                  <a:lnTo>
                    <a:pt x="324" y="519"/>
                  </a:lnTo>
                  <a:lnTo>
                    <a:pt x="316" y="524"/>
                  </a:lnTo>
                  <a:lnTo>
                    <a:pt x="312" y="531"/>
                  </a:lnTo>
                  <a:lnTo>
                    <a:pt x="312" y="529"/>
                  </a:lnTo>
                  <a:lnTo>
                    <a:pt x="300" y="536"/>
                  </a:lnTo>
                  <a:lnTo>
                    <a:pt x="297" y="541"/>
                  </a:lnTo>
                  <a:lnTo>
                    <a:pt x="295" y="537"/>
                  </a:lnTo>
                  <a:lnTo>
                    <a:pt x="287" y="538"/>
                  </a:lnTo>
                  <a:lnTo>
                    <a:pt x="284" y="536"/>
                  </a:lnTo>
                  <a:lnTo>
                    <a:pt x="284" y="530"/>
                  </a:lnTo>
                  <a:lnTo>
                    <a:pt x="290" y="527"/>
                  </a:lnTo>
                  <a:lnTo>
                    <a:pt x="297" y="519"/>
                  </a:lnTo>
                  <a:lnTo>
                    <a:pt x="300" y="507"/>
                  </a:lnTo>
                  <a:lnTo>
                    <a:pt x="308" y="503"/>
                  </a:lnTo>
                  <a:lnTo>
                    <a:pt x="314" y="497"/>
                  </a:lnTo>
                  <a:lnTo>
                    <a:pt x="316" y="495"/>
                  </a:lnTo>
                  <a:lnTo>
                    <a:pt x="317" y="490"/>
                  </a:lnTo>
                  <a:lnTo>
                    <a:pt x="317" y="471"/>
                  </a:lnTo>
                  <a:lnTo>
                    <a:pt x="320" y="464"/>
                  </a:lnTo>
                  <a:lnTo>
                    <a:pt x="324" y="461"/>
                  </a:lnTo>
                  <a:lnTo>
                    <a:pt x="326" y="454"/>
                  </a:lnTo>
                  <a:lnTo>
                    <a:pt x="326" y="450"/>
                  </a:lnTo>
                  <a:lnTo>
                    <a:pt x="324" y="446"/>
                  </a:lnTo>
                  <a:lnTo>
                    <a:pt x="325" y="443"/>
                  </a:lnTo>
                  <a:lnTo>
                    <a:pt x="322" y="442"/>
                  </a:lnTo>
                  <a:lnTo>
                    <a:pt x="319" y="437"/>
                  </a:lnTo>
                  <a:lnTo>
                    <a:pt x="317" y="435"/>
                  </a:lnTo>
                  <a:lnTo>
                    <a:pt x="317" y="434"/>
                  </a:lnTo>
                  <a:lnTo>
                    <a:pt x="326" y="435"/>
                  </a:lnTo>
                  <a:lnTo>
                    <a:pt x="325" y="437"/>
                  </a:lnTo>
                  <a:lnTo>
                    <a:pt x="327" y="441"/>
                  </a:lnTo>
                  <a:lnTo>
                    <a:pt x="330" y="443"/>
                  </a:lnTo>
                  <a:lnTo>
                    <a:pt x="330" y="446"/>
                  </a:lnTo>
                  <a:lnTo>
                    <a:pt x="332" y="446"/>
                  </a:lnTo>
                  <a:lnTo>
                    <a:pt x="334" y="443"/>
                  </a:lnTo>
                  <a:lnTo>
                    <a:pt x="333" y="447"/>
                  </a:lnTo>
                  <a:lnTo>
                    <a:pt x="330" y="450"/>
                  </a:lnTo>
                  <a:lnTo>
                    <a:pt x="334" y="449"/>
                  </a:lnTo>
                  <a:lnTo>
                    <a:pt x="336" y="450"/>
                  </a:lnTo>
                  <a:lnTo>
                    <a:pt x="335" y="455"/>
                  </a:lnTo>
                  <a:lnTo>
                    <a:pt x="338" y="452"/>
                  </a:lnTo>
                  <a:lnTo>
                    <a:pt x="340" y="451"/>
                  </a:lnTo>
                  <a:lnTo>
                    <a:pt x="343" y="454"/>
                  </a:lnTo>
                  <a:lnTo>
                    <a:pt x="346" y="456"/>
                  </a:lnTo>
                  <a:lnTo>
                    <a:pt x="355" y="460"/>
                  </a:lnTo>
                  <a:lnTo>
                    <a:pt x="357" y="456"/>
                  </a:lnTo>
                  <a:lnTo>
                    <a:pt x="357" y="454"/>
                  </a:lnTo>
                  <a:lnTo>
                    <a:pt x="355" y="449"/>
                  </a:lnTo>
                  <a:lnTo>
                    <a:pt x="358" y="447"/>
                  </a:lnTo>
                  <a:lnTo>
                    <a:pt x="359" y="449"/>
                  </a:lnTo>
                  <a:lnTo>
                    <a:pt x="361" y="450"/>
                  </a:lnTo>
                  <a:lnTo>
                    <a:pt x="364" y="450"/>
                  </a:lnTo>
                  <a:lnTo>
                    <a:pt x="364" y="447"/>
                  </a:lnTo>
                  <a:lnTo>
                    <a:pt x="362" y="449"/>
                  </a:lnTo>
                  <a:lnTo>
                    <a:pt x="361" y="444"/>
                  </a:lnTo>
                  <a:lnTo>
                    <a:pt x="359" y="443"/>
                  </a:lnTo>
                  <a:lnTo>
                    <a:pt x="355" y="439"/>
                  </a:lnTo>
                  <a:lnTo>
                    <a:pt x="357" y="437"/>
                  </a:lnTo>
                  <a:lnTo>
                    <a:pt x="354" y="435"/>
                  </a:lnTo>
                  <a:lnTo>
                    <a:pt x="356" y="433"/>
                  </a:lnTo>
                  <a:lnTo>
                    <a:pt x="356" y="430"/>
                  </a:lnTo>
                  <a:lnTo>
                    <a:pt x="352" y="429"/>
                  </a:lnTo>
                  <a:lnTo>
                    <a:pt x="352" y="432"/>
                  </a:lnTo>
                  <a:lnTo>
                    <a:pt x="348" y="429"/>
                  </a:lnTo>
                  <a:lnTo>
                    <a:pt x="347" y="422"/>
                  </a:lnTo>
                  <a:lnTo>
                    <a:pt x="346" y="423"/>
                  </a:lnTo>
                  <a:lnTo>
                    <a:pt x="345" y="423"/>
                  </a:lnTo>
                  <a:lnTo>
                    <a:pt x="337" y="411"/>
                  </a:lnTo>
                  <a:lnTo>
                    <a:pt x="331" y="411"/>
                  </a:lnTo>
                  <a:lnTo>
                    <a:pt x="330" y="411"/>
                  </a:lnTo>
                  <a:lnTo>
                    <a:pt x="329" y="409"/>
                  </a:lnTo>
                  <a:lnTo>
                    <a:pt x="327" y="410"/>
                  </a:lnTo>
                  <a:lnTo>
                    <a:pt x="322" y="409"/>
                  </a:lnTo>
                  <a:lnTo>
                    <a:pt x="319" y="410"/>
                  </a:lnTo>
                  <a:lnTo>
                    <a:pt x="318" y="408"/>
                  </a:lnTo>
                  <a:lnTo>
                    <a:pt x="320" y="407"/>
                  </a:lnTo>
                  <a:lnTo>
                    <a:pt x="319" y="406"/>
                  </a:lnTo>
                  <a:lnTo>
                    <a:pt x="316" y="407"/>
                  </a:lnTo>
                  <a:lnTo>
                    <a:pt x="316" y="406"/>
                  </a:lnTo>
                  <a:lnTo>
                    <a:pt x="305" y="405"/>
                  </a:lnTo>
                  <a:lnTo>
                    <a:pt x="301" y="402"/>
                  </a:lnTo>
                  <a:lnTo>
                    <a:pt x="295" y="403"/>
                  </a:lnTo>
                  <a:lnTo>
                    <a:pt x="293" y="402"/>
                  </a:lnTo>
                  <a:lnTo>
                    <a:pt x="285" y="403"/>
                  </a:lnTo>
                  <a:lnTo>
                    <a:pt x="267" y="399"/>
                  </a:lnTo>
                  <a:lnTo>
                    <a:pt x="266" y="398"/>
                  </a:lnTo>
                  <a:lnTo>
                    <a:pt x="260" y="397"/>
                  </a:lnTo>
                  <a:lnTo>
                    <a:pt x="260" y="392"/>
                  </a:lnTo>
                  <a:lnTo>
                    <a:pt x="259" y="391"/>
                  </a:lnTo>
                  <a:lnTo>
                    <a:pt x="253" y="392"/>
                  </a:lnTo>
                  <a:lnTo>
                    <a:pt x="250" y="393"/>
                  </a:lnTo>
                  <a:lnTo>
                    <a:pt x="249" y="389"/>
                  </a:lnTo>
                  <a:lnTo>
                    <a:pt x="253" y="385"/>
                  </a:lnTo>
                  <a:lnTo>
                    <a:pt x="252" y="384"/>
                  </a:lnTo>
                  <a:lnTo>
                    <a:pt x="249" y="385"/>
                  </a:lnTo>
                  <a:lnTo>
                    <a:pt x="249" y="382"/>
                  </a:lnTo>
                  <a:lnTo>
                    <a:pt x="254" y="380"/>
                  </a:lnTo>
                  <a:lnTo>
                    <a:pt x="252" y="378"/>
                  </a:lnTo>
                  <a:lnTo>
                    <a:pt x="248" y="378"/>
                  </a:lnTo>
                  <a:lnTo>
                    <a:pt x="244" y="375"/>
                  </a:lnTo>
                  <a:lnTo>
                    <a:pt x="248" y="365"/>
                  </a:lnTo>
                  <a:lnTo>
                    <a:pt x="246" y="360"/>
                  </a:lnTo>
                  <a:lnTo>
                    <a:pt x="241" y="357"/>
                  </a:lnTo>
                  <a:lnTo>
                    <a:pt x="239" y="353"/>
                  </a:lnTo>
                  <a:lnTo>
                    <a:pt x="243" y="342"/>
                  </a:lnTo>
                  <a:lnTo>
                    <a:pt x="224" y="343"/>
                  </a:lnTo>
                  <a:lnTo>
                    <a:pt x="218" y="340"/>
                  </a:lnTo>
                  <a:lnTo>
                    <a:pt x="214" y="333"/>
                  </a:lnTo>
                  <a:lnTo>
                    <a:pt x="209" y="319"/>
                  </a:lnTo>
                  <a:lnTo>
                    <a:pt x="205" y="314"/>
                  </a:lnTo>
                  <a:lnTo>
                    <a:pt x="202" y="314"/>
                  </a:lnTo>
                  <a:lnTo>
                    <a:pt x="200" y="312"/>
                  </a:lnTo>
                  <a:lnTo>
                    <a:pt x="196" y="314"/>
                  </a:lnTo>
                  <a:lnTo>
                    <a:pt x="186" y="314"/>
                  </a:lnTo>
                  <a:lnTo>
                    <a:pt x="169" y="307"/>
                  </a:lnTo>
                  <a:lnTo>
                    <a:pt x="168" y="305"/>
                  </a:lnTo>
                  <a:lnTo>
                    <a:pt x="163" y="306"/>
                  </a:lnTo>
                  <a:lnTo>
                    <a:pt x="164" y="311"/>
                  </a:lnTo>
                  <a:lnTo>
                    <a:pt x="166" y="314"/>
                  </a:lnTo>
                  <a:lnTo>
                    <a:pt x="165" y="317"/>
                  </a:lnTo>
                  <a:lnTo>
                    <a:pt x="163" y="319"/>
                  </a:lnTo>
                  <a:lnTo>
                    <a:pt x="158" y="321"/>
                  </a:lnTo>
                  <a:lnTo>
                    <a:pt x="157" y="325"/>
                  </a:lnTo>
                  <a:lnTo>
                    <a:pt x="155" y="325"/>
                  </a:lnTo>
                  <a:lnTo>
                    <a:pt x="155" y="323"/>
                  </a:lnTo>
                  <a:lnTo>
                    <a:pt x="160" y="315"/>
                  </a:lnTo>
                  <a:lnTo>
                    <a:pt x="159" y="311"/>
                  </a:lnTo>
                  <a:lnTo>
                    <a:pt x="157" y="312"/>
                  </a:lnTo>
                  <a:lnTo>
                    <a:pt x="156" y="317"/>
                  </a:lnTo>
                  <a:lnTo>
                    <a:pt x="154" y="319"/>
                  </a:lnTo>
                  <a:lnTo>
                    <a:pt x="151" y="327"/>
                  </a:lnTo>
                  <a:lnTo>
                    <a:pt x="146" y="329"/>
                  </a:lnTo>
                  <a:lnTo>
                    <a:pt x="151" y="320"/>
                  </a:lnTo>
                  <a:lnTo>
                    <a:pt x="140" y="325"/>
                  </a:lnTo>
                  <a:lnTo>
                    <a:pt x="140" y="330"/>
                  </a:lnTo>
                  <a:lnTo>
                    <a:pt x="137" y="337"/>
                  </a:lnTo>
                  <a:lnTo>
                    <a:pt x="134" y="338"/>
                  </a:lnTo>
                  <a:lnTo>
                    <a:pt x="131" y="341"/>
                  </a:lnTo>
                  <a:lnTo>
                    <a:pt x="121" y="340"/>
                  </a:lnTo>
                  <a:lnTo>
                    <a:pt x="119" y="337"/>
                  </a:lnTo>
                  <a:lnTo>
                    <a:pt x="104" y="337"/>
                  </a:lnTo>
                  <a:lnTo>
                    <a:pt x="102" y="333"/>
                  </a:lnTo>
                  <a:lnTo>
                    <a:pt x="100" y="333"/>
                  </a:lnTo>
                  <a:lnTo>
                    <a:pt x="96" y="334"/>
                  </a:lnTo>
                  <a:lnTo>
                    <a:pt x="89" y="339"/>
                  </a:lnTo>
                  <a:lnTo>
                    <a:pt x="86" y="339"/>
                  </a:lnTo>
                  <a:lnTo>
                    <a:pt x="78" y="333"/>
                  </a:lnTo>
                  <a:lnTo>
                    <a:pt x="75" y="330"/>
                  </a:lnTo>
                  <a:lnTo>
                    <a:pt x="70" y="329"/>
                  </a:lnTo>
                  <a:lnTo>
                    <a:pt x="67" y="329"/>
                  </a:lnTo>
                  <a:lnTo>
                    <a:pt x="66" y="331"/>
                  </a:lnTo>
                  <a:lnTo>
                    <a:pt x="65" y="331"/>
                  </a:lnTo>
                  <a:lnTo>
                    <a:pt x="63" y="326"/>
                  </a:lnTo>
                  <a:lnTo>
                    <a:pt x="51" y="319"/>
                  </a:lnTo>
                  <a:lnTo>
                    <a:pt x="42" y="319"/>
                  </a:lnTo>
                  <a:lnTo>
                    <a:pt x="40" y="321"/>
                  </a:lnTo>
                  <a:lnTo>
                    <a:pt x="35" y="323"/>
                  </a:lnTo>
                  <a:lnTo>
                    <a:pt x="32" y="321"/>
                  </a:lnTo>
                  <a:lnTo>
                    <a:pt x="31" y="319"/>
                  </a:lnTo>
                  <a:lnTo>
                    <a:pt x="26" y="317"/>
                  </a:lnTo>
                  <a:lnTo>
                    <a:pt x="13" y="315"/>
                  </a:lnTo>
                  <a:lnTo>
                    <a:pt x="11" y="312"/>
                  </a:lnTo>
                  <a:lnTo>
                    <a:pt x="9" y="305"/>
                  </a:lnTo>
                  <a:lnTo>
                    <a:pt x="8" y="294"/>
                  </a:lnTo>
                  <a:lnTo>
                    <a:pt x="5" y="293"/>
                  </a:lnTo>
                  <a:lnTo>
                    <a:pt x="0" y="292"/>
                  </a:lnTo>
                  <a:lnTo>
                    <a:pt x="0" y="292"/>
                  </a:lnTo>
                  <a:lnTo>
                    <a:pt x="0" y="164"/>
                  </a:lnTo>
                  <a:lnTo>
                    <a:pt x="37" y="127"/>
                  </a:lnTo>
                  <a:lnTo>
                    <a:pt x="89" y="65"/>
                  </a:lnTo>
                  <a:lnTo>
                    <a:pt x="146" y="0"/>
                  </a:lnTo>
                  <a:lnTo>
                    <a:pt x="146" y="0"/>
                  </a:lnTo>
                  <a:lnTo>
                    <a:pt x="149" y="2"/>
                  </a:lnTo>
                  <a:lnTo>
                    <a:pt x="158" y="11"/>
                  </a:lnTo>
                  <a:lnTo>
                    <a:pt x="167" y="17"/>
                  </a:lnTo>
                  <a:lnTo>
                    <a:pt x="181" y="35"/>
                  </a:lnTo>
                  <a:lnTo>
                    <a:pt x="194" y="40"/>
                  </a:lnTo>
                  <a:lnTo>
                    <a:pt x="216" y="48"/>
                  </a:lnTo>
                  <a:lnTo>
                    <a:pt x="223" y="53"/>
                  </a:lnTo>
                  <a:lnTo>
                    <a:pt x="230" y="60"/>
                  </a:lnTo>
                  <a:lnTo>
                    <a:pt x="234" y="63"/>
                  </a:lnTo>
                  <a:lnTo>
                    <a:pt x="234" y="66"/>
                  </a:lnTo>
                  <a:lnTo>
                    <a:pt x="231" y="74"/>
                  </a:lnTo>
                  <a:lnTo>
                    <a:pt x="234" y="68"/>
                  </a:lnTo>
                  <a:lnTo>
                    <a:pt x="237" y="66"/>
                  </a:lnTo>
                  <a:lnTo>
                    <a:pt x="250" y="67"/>
                  </a:lnTo>
                  <a:lnTo>
                    <a:pt x="265" y="65"/>
                  </a:lnTo>
                  <a:lnTo>
                    <a:pt x="281" y="69"/>
                  </a:lnTo>
                  <a:lnTo>
                    <a:pt x="286" y="68"/>
                  </a:lnTo>
                  <a:lnTo>
                    <a:pt x="290" y="71"/>
                  </a:lnTo>
                  <a:lnTo>
                    <a:pt x="296" y="71"/>
                  </a:lnTo>
                  <a:lnTo>
                    <a:pt x="300" y="74"/>
                  </a:lnTo>
                  <a:lnTo>
                    <a:pt x="303" y="77"/>
                  </a:lnTo>
                  <a:lnTo>
                    <a:pt x="305" y="85"/>
                  </a:lnTo>
                  <a:lnTo>
                    <a:pt x="299" y="103"/>
                  </a:lnTo>
                  <a:lnTo>
                    <a:pt x="299" y="108"/>
                  </a:lnTo>
                  <a:lnTo>
                    <a:pt x="304" y="116"/>
                  </a:lnTo>
                  <a:lnTo>
                    <a:pt x="306" y="125"/>
                  </a:lnTo>
                  <a:lnTo>
                    <a:pt x="305" y="133"/>
                  </a:lnTo>
                  <a:lnTo>
                    <a:pt x="306" y="147"/>
                  </a:lnTo>
                  <a:lnTo>
                    <a:pt x="304" y="151"/>
                  </a:lnTo>
                  <a:lnTo>
                    <a:pt x="303" y="156"/>
                  </a:lnTo>
                  <a:lnTo>
                    <a:pt x="304" y="158"/>
                  </a:lnTo>
                  <a:lnTo>
                    <a:pt x="309" y="164"/>
                  </a:lnTo>
                  <a:lnTo>
                    <a:pt x="319" y="179"/>
                  </a:lnTo>
                  <a:lnTo>
                    <a:pt x="320" y="181"/>
                  </a:lnTo>
                  <a:lnTo>
                    <a:pt x="319" y="183"/>
                  </a:lnTo>
                  <a:lnTo>
                    <a:pt x="313" y="186"/>
                  </a:lnTo>
                  <a:lnTo>
                    <a:pt x="320" y="186"/>
                  </a:lnTo>
                  <a:lnTo>
                    <a:pt x="322" y="188"/>
                  </a:lnTo>
                  <a:lnTo>
                    <a:pt x="326" y="192"/>
                  </a:lnTo>
                  <a:lnTo>
                    <a:pt x="334" y="196"/>
                  </a:lnTo>
                  <a:lnTo>
                    <a:pt x="342" y="205"/>
                  </a:lnTo>
                  <a:lnTo>
                    <a:pt x="346" y="218"/>
                  </a:lnTo>
                  <a:lnTo>
                    <a:pt x="336" y="229"/>
                  </a:lnTo>
                  <a:lnTo>
                    <a:pt x="345" y="221"/>
                  </a:lnTo>
                  <a:lnTo>
                    <a:pt x="348" y="221"/>
                  </a:lnTo>
                  <a:lnTo>
                    <a:pt x="350" y="221"/>
                  </a:lnTo>
                  <a:lnTo>
                    <a:pt x="355" y="222"/>
                  </a:lnTo>
                  <a:lnTo>
                    <a:pt x="360" y="226"/>
                  </a:lnTo>
                  <a:lnTo>
                    <a:pt x="368" y="236"/>
                  </a:lnTo>
                  <a:close/>
                  <a:moveTo>
                    <a:pt x="368" y="234"/>
                  </a:moveTo>
                  <a:lnTo>
                    <a:pt x="363" y="229"/>
                  </a:lnTo>
                  <a:lnTo>
                    <a:pt x="363" y="226"/>
                  </a:lnTo>
                  <a:lnTo>
                    <a:pt x="364" y="220"/>
                  </a:lnTo>
                  <a:lnTo>
                    <a:pt x="368" y="212"/>
                  </a:lnTo>
                  <a:lnTo>
                    <a:pt x="368" y="212"/>
                  </a:lnTo>
                  <a:lnTo>
                    <a:pt x="368" y="234"/>
                  </a:lnTo>
                  <a:close/>
                  <a:moveTo>
                    <a:pt x="168" y="316"/>
                  </a:moveTo>
                  <a:lnTo>
                    <a:pt x="167" y="315"/>
                  </a:lnTo>
                  <a:lnTo>
                    <a:pt x="167" y="312"/>
                  </a:lnTo>
                  <a:lnTo>
                    <a:pt x="170" y="311"/>
                  </a:lnTo>
                  <a:lnTo>
                    <a:pt x="175" y="312"/>
                  </a:lnTo>
                  <a:lnTo>
                    <a:pt x="172" y="314"/>
                  </a:lnTo>
                  <a:lnTo>
                    <a:pt x="168" y="316"/>
                  </a:lnTo>
                  <a:close/>
                  <a:moveTo>
                    <a:pt x="178" y="314"/>
                  </a:moveTo>
                  <a:lnTo>
                    <a:pt x="175" y="314"/>
                  </a:lnTo>
                  <a:lnTo>
                    <a:pt x="175" y="312"/>
                  </a:lnTo>
                  <a:lnTo>
                    <a:pt x="177" y="312"/>
                  </a:lnTo>
                  <a:lnTo>
                    <a:pt x="178" y="314"/>
                  </a:lnTo>
                  <a:close/>
                  <a:moveTo>
                    <a:pt x="223" y="351"/>
                  </a:moveTo>
                  <a:lnTo>
                    <a:pt x="219" y="351"/>
                  </a:lnTo>
                  <a:lnTo>
                    <a:pt x="217" y="350"/>
                  </a:lnTo>
                  <a:lnTo>
                    <a:pt x="218" y="348"/>
                  </a:lnTo>
                  <a:lnTo>
                    <a:pt x="221" y="347"/>
                  </a:lnTo>
                  <a:lnTo>
                    <a:pt x="226" y="350"/>
                  </a:lnTo>
                  <a:lnTo>
                    <a:pt x="223" y="351"/>
                  </a:lnTo>
                  <a:close/>
                  <a:moveTo>
                    <a:pt x="267" y="403"/>
                  </a:moveTo>
                  <a:lnTo>
                    <a:pt x="266" y="405"/>
                  </a:lnTo>
                  <a:lnTo>
                    <a:pt x="265" y="406"/>
                  </a:lnTo>
                  <a:lnTo>
                    <a:pt x="263" y="406"/>
                  </a:lnTo>
                  <a:lnTo>
                    <a:pt x="260" y="399"/>
                  </a:lnTo>
                  <a:lnTo>
                    <a:pt x="261" y="399"/>
                  </a:lnTo>
                  <a:lnTo>
                    <a:pt x="266" y="399"/>
                  </a:lnTo>
                  <a:lnTo>
                    <a:pt x="268" y="402"/>
                  </a:lnTo>
                  <a:lnTo>
                    <a:pt x="267" y="403"/>
                  </a:lnTo>
                  <a:close/>
                  <a:moveTo>
                    <a:pt x="279" y="413"/>
                  </a:moveTo>
                  <a:lnTo>
                    <a:pt x="277" y="413"/>
                  </a:lnTo>
                  <a:lnTo>
                    <a:pt x="274" y="412"/>
                  </a:lnTo>
                  <a:lnTo>
                    <a:pt x="277" y="410"/>
                  </a:lnTo>
                  <a:lnTo>
                    <a:pt x="280" y="411"/>
                  </a:lnTo>
                  <a:lnTo>
                    <a:pt x="279" y="413"/>
                  </a:lnTo>
                  <a:close/>
                  <a:moveTo>
                    <a:pt x="291" y="410"/>
                  </a:moveTo>
                  <a:lnTo>
                    <a:pt x="291" y="412"/>
                  </a:lnTo>
                  <a:lnTo>
                    <a:pt x="292" y="414"/>
                  </a:lnTo>
                  <a:lnTo>
                    <a:pt x="294" y="414"/>
                  </a:lnTo>
                  <a:lnTo>
                    <a:pt x="297" y="415"/>
                  </a:lnTo>
                  <a:lnTo>
                    <a:pt x="297" y="414"/>
                  </a:lnTo>
                  <a:lnTo>
                    <a:pt x="296" y="413"/>
                  </a:lnTo>
                  <a:lnTo>
                    <a:pt x="297" y="411"/>
                  </a:lnTo>
                  <a:lnTo>
                    <a:pt x="301" y="410"/>
                  </a:lnTo>
                  <a:lnTo>
                    <a:pt x="306" y="413"/>
                  </a:lnTo>
                  <a:lnTo>
                    <a:pt x="308" y="411"/>
                  </a:lnTo>
                  <a:lnTo>
                    <a:pt x="311" y="410"/>
                  </a:lnTo>
                  <a:lnTo>
                    <a:pt x="313" y="413"/>
                  </a:lnTo>
                  <a:lnTo>
                    <a:pt x="314" y="418"/>
                  </a:lnTo>
                  <a:lnTo>
                    <a:pt x="317" y="413"/>
                  </a:lnTo>
                  <a:lnTo>
                    <a:pt x="318" y="413"/>
                  </a:lnTo>
                  <a:lnTo>
                    <a:pt x="317" y="416"/>
                  </a:lnTo>
                  <a:lnTo>
                    <a:pt x="319" y="416"/>
                  </a:lnTo>
                  <a:lnTo>
                    <a:pt x="317" y="421"/>
                  </a:lnTo>
                  <a:lnTo>
                    <a:pt x="313" y="424"/>
                  </a:lnTo>
                  <a:lnTo>
                    <a:pt x="312" y="425"/>
                  </a:lnTo>
                  <a:lnTo>
                    <a:pt x="310" y="424"/>
                  </a:lnTo>
                  <a:lnTo>
                    <a:pt x="313" y="422"/>
                  </a:lnTo>
                  <a:lnTo>
                    <a:pt x="316" y="420"/>
                  </a:lnTo>
                  <a:lnTo>
                    <a:pt x="308" y="424"/>
                  </a:lnTo>
                  <a:lnTo>
                    <a:pt x="304" y="421"/>
                  </a:lnTo>
                  <a:lnTo>
                    <a:pt x="295" y="416"/>
                  </a:lnTo>
                  <a:lnTo>
                    <a:pt x="287" y="415"/>
                  </a:lnTo>
                  <a:lnTo>
                    <a:pt x="281" y="412"/>
                  </a:lnTo>
                  <a:lnTo>
                    <a:pt x="282" y="410"/>
                  </a:lnTo>
                  <a:lnTo>
                    <a:pt x="284" y="411"/>
                  </a:lnTo>
                  <a:lnTo>
                    <a:pt x="291" y="410"/>
                  </a:lnTo>
                  <a:close/>
                  <a:moveTo>
                    <a:pt x="314" y="427"/>
                  </a:moveTo>
                  <a:lnTo>
                    <a:pt x="313" y="426"/>
                  </a:lnTo>
                  <a:lnTo>
                    <a:pt x="317" y="425"/>
                  </a:lnTo>
                  <a:lnTo>
                    <a:pt x="314" y="427"/>
                  </a:lnTo>
                  <a:close/>
                  <a:moveTo>
                    <a:pt x="352" y="449"/>
                  </a:moveTo>
                  <a:lnTo>
                    <a:pt x="351" y="447"/>
                  </a:lnTo>
                  <a:lnTo>
                    <a:pt x="352" y="447"/>
                  </a:lnTo>
                  <a:lnTo>
                    <a:pt x="352" y="449"/>
                  </a:lnTo>
                  <a:close/>
                  <a:moveTo>
                    <a:pt x="442" y="470"/>
                  </a:moveTo>
                  <a:lnTo>
                    <a:pt x="440" y="471"/>
                  </a:lnTo>
                  <a:lnTo>
                    <a:pt x="439" y="471"/>
                  </a:lnTo>
                  <a:lnTo>
                    <a:pt x="439" y="470"/>
                  </a:lnTo>
                  <a:lnTo>
                    <a:pt x="440" y="468"/>
                  </a:lnTo>
                  <a:lnTo>
                    <a:pt x="446" y="467"/>
                  </a:lnTo>
                  <a:lnTo>
                    <a:pt x="442" y="470"/>
                  </a:lnTo>
                  <a:close/>
                  <a:moveTo>
                    <a:pt x="435" y="470"/>
                  </a:moveTo>
                  <a:lnTo>
                    <a:pt x="432" y="470"/>
                  </a:lnTo>
                  <a:lnTo>
                    <a:pt x="436" y="468"/>
                  </a:lnTo>
                  <a:lnTo>
                    <a:pt x="435" y="470"/>
                  </a:lnTo>
                  <a:close/>
                  <a:moveTo>
                    <a:pt x="295" y="547"/>
                  </a:moveTo>
                  <a:lnTo>
                    <a:pt x="294" y="547"/>
                  </a:lnTo>
                  <a:lnTo>
                    <a:pt x="294" y="545"/>
                  </a:lnTo>
                  <a:lnTo>
                    <a:pt x="295" y="54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 name="Freeform 12">
              <a:extLst>
                <a:ext uri="{FF2B5EF4-FFF2-40B4-BE49-F238E27FC236}">
                  <a16:creationId xmlns:a16="http://schemas.microsoft.com/office/drawing/2014/main" id="{0CE2EF90-AB24-4DA5-A49C-DFC6B19735B5}"/>
                </a:ext>
              </a:extLst>
            </p:cNvPr>
            <p:cNvSpPr>
              <a:spLocks/>
            </p:cNvSpPr>
            <p:nvPr/>
          </p:nvSpPr>
          <p:spPr bwMode="auto">
            <a:xfrm>
              <a:off x="10798175" y="5287963"/>
              <a:ext cx="90487" cy="58738"/>
            </a:xfrm>
            <a:custGeom>
              <a:avLst/>
              <a:gdLst>
                <a:gd name="T0" fmla="*/ 14 w 57"/>
                <a:gd name="T1" fmla="*/ 21 h 37"/>
                <a:gd name="T2" fmla="*/ 17 w 57"/>
                <a:gd name="T3" fmla="*/ 20 h 37"/>
                <a:gd name="T4" fmla="*/ 18 w 57"/>
                <a:gd name="T5" fmla="*/ 18 h 37"/>
                <a:gd name="T6" fmla="*/ 23 w 57"/>
                <a:gd name="T7" fmla="*/ 20 h 37"/>
                <a:gd name="T8" fmla="*/ 25 w 57"/>
                <a:gd name="T9" fmla="*/ 19 h 37"/>
                <a:gd name="T10" fmla="*/ 31 w 57"/>
                <a:gd name="T11" fmla="*/ 22 h 37"/>
                <a:gd name="T12" fmla="*/ 53 w 57"/>
                <a:gd name="T13" fmla="*/ 20 h 37"/>
                <a:gd name="T14" fmla="*/ 57 w 57"/>
                <a:gd name="T15" fmla="*/ 22 h 37"/>
                <a:gd name="T16" fmla="*/ 45 w 57"/>
                <a:gd name="T17" fmla="*/ 29 h 37"/>
                <a:gd name="T18" fmla="*/ 44 w 57"/>
                <a:gd name="T19" fmla="*/ 35 h 37"/>
                <a:gd name="T20" fmla="*/ 46 w 57"/>
                <a:gd name="T21" fmla="*/ 36 h 37"/>
                <a:gd name="T22" fmla="*/ 45 w 57"/>
                <a:gd name="T23" fmla="*/ 37 h 37"/>
                <a:gd name="T24" fmla="*/ 38 w 57"/>
                <a:gd name="T25" fmla="*/ 37 h 37"/>
                <a:gd name="T26" fmla="*/ 36 w 57"/>
                <a:gd name="T27" fmla="*/ 36 h 37"/>
                <a:gd name="T28" fmla="*/ 36 w 57"/>
                <a:gd name="T29" fmla="*/ 34 h 37"/>
                <a:gd name="T30" fmla="*/ 33 w 57"/>
                <a:gd name="T31" fmla="*/ 34 h 37"/>
                <a:gd name="T32" fmla="*/ 36 w 57"/>
                <a:gd name="T33" fmla="*/ 32 h 37"/>
                <a:gd name="T34" fmla="*/ 35 w 57"/>
                <a:gd name="T35" fmla="*/ 29 h 37"/>
                <a:gd name="T36" fmla="*/ 33 w 57"/>
                <a:gd name="T37" fmla="*/ 29 h 37"/>
                <a:gd name="T38" fmla="*/ 32 w 57"/>
                <a:gd name="T39" fmla="*/ 28 h 37"/>
                <a:gd name="T40" fmla="*/ 32 w 57"/>
                <a:gd name="T41" fmla="*/ 27 h 37"/>
                <a:gd name="T42" fmla="*/ 34 w 57"/>
                <a:gd name="T43" fmla="*/ 25 h 37"/>
                <a:gd name="T44" fmla="*/ 27 w 57"/>
                <a:gd name="T45" fmla="*/ 29 h 37"/>
                <a:gd name="T46" fmla="*/ 30 w 57"/>
                <a:gd name="T47" fmla="*/ 29 h 37"/>
                <a:gd name="T48" fmla="*/ 29 w 57"/>
                <a:gd name="T49" fmla="*/ 30 h 37"/>
                <a:gd name="T50" fmla="*/ 19 w 57"/>
                <a:gd name="T51" fmla="*/ 28 h 37"/>
                <a:gd name="T52" fmla="*/ 14 w 57"/>
                <a:gd name="T53" fmla="*/ 24 h 37"/>
                <a:gd name="T54" fmla="*/ 16 w 57"/>
                <a:gd name="T55" fmla="*/ 23 h 37"/>
                <a:gd name="T56" fmla="*/ 7 w 57"/>
                <a:gd name="T57" fmla="*/ 22 h 37"/>
                <a:gd name="T58" fmla="*/ 7 w 57"/>
                <a:gd name="T59" fmla="*/ 16 h 37"/>
                <a:gd name="T60" fmla="*/ 0 w 57"/>
                <a:gd name="T61" fmla="*/ 14 h 37"/>
                <a:gd name="T62" fmla="*/ 0 w 57"/>
                <a:gd name="T63" fmla="*/ 13 h 37"/>
                <a:gd name="T64" fmla="*/ 1 w 57"/>
                <a:gd name="T65" fmla="*/ 10 h 37"/>
                <a:gd name="T66" fmla="*/ 10 w 57"/>
                <a:gd name="T67" fmla="*/ 0 h 37"/>
                <a:gd name="T68" fmla="*/ 10 w 57"/>
                <a:gd name="T69" fmla="*/ 6 h 37"/>
                <a:gd name="T70" fmla="*/ 8 w 57"/>
                <a:gd name="T71" fmla="*/ 10 h 37"/>
                <a:gd name="T72" fmla="*/ 12 w 57"/>
                <a:gd name="T73" fmla="*/ 14 h 37"/>
                <a:gd name="T74" fmla="*/ 13 w 57"/>
                <a:gd name="T75" fmla="*/ 16 h 37"/>
                <a:gd name="T76" fmla="*/ 12 w 57"/>
                <a:gd name="T77" fmla="*/ 19 h 37"/>
                <a:gd name="T78" fmla="*/ 14 w 57"/>
                <a:gd name="T7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37">
                  <a:moveTo>
                    <a:pt x="14" y="21"/>
                  </a:moveTo>
                  <a:lnTo>
                    <a:pt x="17" y="20"/>
                  </a:lnTo>
                  <a:lnTo>
                    <a:pt x="18" y="18"/>
                  </a:lnTo>
                  <a:lnTo>
                    <a:pt x="23" y="20"/>
                  </a:lnTo>
                  <a:lnTo>
                    <a:pt x="25" y="19"/>
                  </a:lnTo>
                  <a:lnTo>
                    <a:pt x="31" y="22"/>
                  </a:lnTo>
                  <a:lnTo>
                    <a:pt x="53" y="20"/>
                  </a:lnTo>
                  <a:lnTo>
                    <a:pt x="57" y="22"/>
                  </a:lnTo>
                  <a:lnTo>
                    <a:pt x="45" y="29"/>
                  </a:lnTo>
                  <a:lnTo>
                    <a:pt x="44" y="35"/>
                  </a:lnTo>
                  <a:lnTo>
                    <a:pt x="46" y="36"/>
                  </a:lnTo>
                  <a:lnTo>
                    <a:pt x="45" y="37"/>
                  </a:lnTo>
                  <a:lnTo>
                    <a:pt x="38" y="37"/>
                  </a:lnTo>
                  <a:lnTo>
                    <a:pt x="36" y="36"/>
                  </a:lnTo>
                  <a:lnTo>
                    <a:pt x="36" y="34"/>
                  </a:lnTo>
                  <a:lnTo>
                    <a:pt x="33" y="34"/>
                  </a:lnTo>
                  <a:lnTo>
                    <a:pt x="36" y="32"/>
                  </a:lnTo>
                  <a:lnTo>
                    <a:pt x="35" y="29"/>
                  </a:lnTo>
                  <a:lnTo>
                    <a:pt x="33" y="29"/>
                  </a:lnTo>
                  <a:lnTo>
                    <a:pt x="32" y="28"/>
                  </a:lnTo>
                  <a:lnTo>
                    <a:pt x="32" y="27"/>
                  </a:lnTo>
                  <a:lnTo>
                    <a:pt x="34" y="25"/>
                  </a:lnTo>
                  <a:lnTo>
                    <a:pt x="27" y="29"/>
                  </a:lnTo>
                  <a:lnTo>
                    <a:pt x="30" y="29"/>
                  </a:lnTo>
                  <a:lnTo>
                    <a:pt x="29" y="30"/>
                  </a:lnTo>
                  <a:lnTo>
                    <a:pt x="19" y="28"/>
                  </a:lnTo>
                  <a:lnTo>
                    <a:pt x="14" y="24"/>
                  </a:lnTo>
                  <a:lnTo>
                    <a:pt x="16" y="23"/>
                  </a:lnTo>
                  <a:lnTo>
                    <a:pt x="7" y="22"/>
                  </a:lnTo>
                  <a:lnTo>
                    <a:pt x="7" y="16"/>
                  </a:lnTo>
                  <a:lnTo>
                    <a:pt x="0" y="14"/>
                  </a:lnTo>
                  <a:lnTo>
                    <a:pt x="0" y="13"/>
                  </a:lnTo>
                  <a:lnTo>
                    <a:pt x="1" y="10"/>
                  </a:lnTo>
                  <a:lnTo>
                    <a:pt x="10" y="0"/>
                  </a:lnTo>
                  <a:lnTo>
                    <a:pt x="10" y="6"/>
                  </a:lnTo>
                  <a:lnTo>
                    <a:pt x="8" y="10"/>
                  </a:lnTo>
                  <a:lnTo>
                    <a:pt x="12" y="14"/>
                  </a:lnTo>
                  <a:lnTo>
                    <a:pt x="13" y="16"/>
                  </a:lnTo>
                  <a:lnTo>
                    <a:pt x="12" y="19"/>
                  </a:lnTo>
                  <a:lnTo>
                    <a:pt x="14" y="2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 name="Freeform 13">
              <a:extLst>
                <a:ext uri="{FF2B5EF4-FFF2-40B4-BE49-F238E27FC236}">
                  <a16:creationId xmlns:a16="http://schemas.microsoft.com/office/drawing/2014/main" id="{4490C1FE-8446-449B-B9BD-F31BCEE65B4B}"/>
                </a:ext>
              </a:extLst>
            </p:cNvPr>
            <p:cNvSpPr>
              <a:spLocks noEditPoints="1"/>
            </p:cNvSpPr>
            <p:nvPr/>
          </p:nvSpPr>
          <p:spPr bwMode="auto">
            <a:xfrm>
              <a:off x="10226675" y="4273550"/>
              <a:ext cx="846137" cy="1123950"/>
            </a:xfrm>
            <a:custGeom>
              <a:avLst/>
              <a:gdLst>
                <a:gd name="T0" fmla="*/ 351 w 533"/>
                <a:gd name="T1" fmla="*/ 147 h 708"/>
                <a:gd name="T2" fmla="*/ 352 w 533"/>
                <a:gd name="T3" fmla="*/ 170 h 708"/>
                <a:gd name="T4" fmla="*/ 369 w 533"/>
                <a:gd name="T5" fmla="*/ 192 h 708"/>
                <a:gd name="T6" fmla="*/ 377 w 533"/>
                <a:gd name="T7" fmla="*/ 230 h 708"/>
                <a:gd name="T8" fmla="*/ 371 w 533"/>
                <a:gd name="T9" fmla="*/ 282 h 708"/>
                <a:gd name="T10" fmla="*/ 377 w 533"/>
                <a:gd name="T11" fmla="*/ 308 h 708"/>
                <a:gd name="T12" fmla="*/ 362 w 533"/>
                <a:gd name="T13" fmla="*/ 354 h 708"/>
                <a:gd name="T14" fmla="*/ 307 w 533"/>
                <a:gd name="T15" fmla="*/ 352 h 708"/>
                <a:gd name="T16" fmla="*/ 293 w 533"/>
                <a:gd name="T17" fmla="*/ 363 h 708"/>
                <a:gd name="T18" fmla="*/ 301 w 533"/>
                <a:gd name="T19" fmla="*/ 409 h 708"/>
                <a:gd name="T20" fmla="*/ 313 w 533"/>
                <a:gd name="T21" fmla="*/ 422 h 708"/>
                <a:gd name="T22" fmla="*/ 326 w 533"/>
                <a:gd name="T23" fmla="*/ 459 h 708"/>
                <a:gd name="T24" fmla="*/ 358 w 533"/>
                <a:gd name="T25" fmla="*/ 476 h 708"/>
                <a:gd name="T26" fmla="*/ 372 w 533"/>
                <a:gd name="T27" fmla="*/ 420 h 708"/>
                <a:gd name="T28" fmla="*/ 371 w 533"/>
                <a:gd name="T29" fmla="*/ 447 h 708"/>
                <a:gd name="T30" fmla="*/ 516 w 533"/>
                <a:gd name="T31" fmla="*/ 483 h 708"/>
                <a:gd name="T32" fmla="*/ 445 w 533"/>
                <a:gd name="T33" fmla="*/ 527 h 708"/>
                <a:gd name="T34" fmla="*/ 366 w 533"/>
                <a:gd name="T35" fmla="*/ 526 h 708"/>
                <a:gd name="T36" fmla="*/ 294 w 533"/>
                <a:gd name="T37" fmla="*/ 550 h 708"/>
                <a:gd name="T38" fmla="*/ 243 w 533"/>
                <a:gd name="T39" fmla="*/ 593 h 708"/>
                <a:gd name="T40" fmla="*/ 231 w 533"/>
                <a:gd name="T41" fmla="*/ 612 h 708"/>
                <a:gd name="T42" fmla="*/ 166 w 533"/>
                <a:gd name="T43" fmla="*/ 665 h 708"/>
                <a:gd name="T44" fmla="*/ 136 w 533"/>
                <a:gd name="T45" fmla="*/ 698 h 708"/>
                <a:gd name="T46" fmla="*/ 88 w 533"/>
                <a:gd name="T47" fmla="*/ 692 h 708"/>
                <a:gd name="T48" fmla="*/ 56 w 533"/>
                <a:gd name="T49" fmla="*/ 673 h 708"/>
                <a:gd name="T50" fmla="*/ 5 w 533"/>
                <a:gd name="T51" fmla="*/ 627 h 708"/>
                <a:gd name="T52" fmla="*/ 9 w 533"/>
                <a:gd name="T53" fmla="*/ 475 h 708"/>
                <a:gd name="T54" fmla="*/ 21 w 533"/>
                <a:gd name="T55" fmla="*/ 463 h 708"/>
                <a:gd name="T56" fmla="*/ 14 w 533"/>
                <a:gd name="T57" fmla="*/ 397 h 708"/>
                <a:gd name="T58" fmla="*/ 9 w 533"/>
                <a:gd name="T59" fmla="*/ 374 h 708"/>
                <a:gd name="T60" fmla="*/ 74 w 533"/>
                <a:gd name="T61" fmla="*/ 253 h 708"/>
                <a:gd name="T62" fmla="*/ 45 w 533"/>
                <a:gd name="T63" fmla="*/ 158 h 708"/>
                <a:gd name="T64" fmla="*/ 56 w 533"/>
                <a:gd name="T65" fmla="*/ 130 h 708"/>
                <a:gd name="T66" fmla="*/ 48 w 533"/>
                <a:gd name="T67" fmla="*/ 98 h 708"/>
                <a:gd name="T68" fmla="*/ 47 w 533"/>
                <a:gd name="T69" fmla="*/ 57 h 708"/>
                <a:gd name="T70" fmla="*/ 96 w 533"/>
                <a:gd name="T71" fmla="*/ 17 h 708"/>
                <a:gd name="T72" fmla="*/ 151 w 533"/>
                <a:gd name="T73" fmla="*/ 13 h 708"/>
                <a:gd name="T74" fmla="*/ 176 w 533"/>
                <a:gd name="T75" fmla="*/ 49 h 708"/>
                <a:gd name="T76" fmla="*/ 188 w 533"/>
                <a:gd name="T77" fmla="*/ 62 h 708"/>
                <a:gd name="T78" fmla="*/ 236 w 533"/>
                <a:gd name="T79" fmla="*/ 82 h 708"/>
                <a:gd name="T80" fmla="*/ 237 w 533"/>
                <a:gd name="T81" fmla="*/ 122 h 708"/>
                <a:gd name="T82" fmla="*/ 237 w 533"/>
                <a:gd name="T83" fmla="*/ 157 h 708"/>
                <a:gd name="T84" fmla="*/ 226 w 533"/>
                <a:gd name="T85" fmla="*/ 183 h 708"/>
                <a:gd name="T86" fmla="*/ 268 w 533"/>
                <a:gd name="T87" fmla="*/ 210 h 708"/>
                <a:gd name="T88" fmla="*/ 276 w 533"/>
                <a:gd name="T89" fmla="*/ 196 h 708"/>
                <a:gd name="T90" fmla="*/ 309 w 533"/>
                <a:gd name="T91" fmla="*/ 192 h 708"/>
                <a:gd name="T92" fmla="*/ 325 w 533"/>
                <a:gd name="T93" fmla="*/ 176 h 708"/>
                <a:gd name="T94" fmla="*/ 331 w 533"/>
                <a:gd name="T95" fmla="*/ 162 h 708"/>
                <a:gd name="T96" fmla="*/ 335 w 533"/>
                <a:gd name="T97" fmla="*/ 143 h 708"/>
                <a:gd name="T98" fmla="*/ 356 w 533"/>
                <a:gd name="T99" fmla="*/ 111 h 708"/>
                <a:gd name="T100" fmla="*/ 386 w 533"/>
                <a:gd name="T101" fmla="*/ 542 h 708"/>
                <a:gd name="T102" fmla="*/ 291 w 533"/>
                <a:gd name="T103" fmla="*/ 612 h 708"/>
                <a:gd name="T104" fmla="*/ 251 w 533"/>
                <a:gd name="T105" fmla="*/ 632 h 708"/>
                <a:gd name="T106" fmla="*/ 213 w 533"/>
                <a:gd name="T107" fmla="*/ 690 h 708"/>
                <a:gd name="T108" fmla="*/ 118 w 533"/>
                <a:gd name="T109" fmla="*/ 708 h 708"/>
                <a:gd name="T110" fmla="*/ 176 w 533"/>
                <a:gd name="T111" fmla="*/ 661 h 708"/>
                <a:gd name="T112" fmla="*/ 241 w 533"/>
                <a:gd name="T113" fmla="*/ 608 h 708"/>
                <a:gd name="T114" fmla="*/ 357 w 533"/>
                <a:gd name="T115" fmla="*/ 568 h 708"/>
                <a:gd name="T116" fmla="*/ 335 w 533"/>
                <a:gd name="T117" fmla="*/ 606 h 708"/>
                <a:gd name="T118" fmla="*/ 428 w 533"/>
                <a:gd name="T119" fmla="*/ 620 h 708"/>
                <a:gd name="T120" fmla="*/ 210 w 533"/>
                <a:gd name="T121" fmla="*/ 641 h 708"/>
                <a:gd name="T122" fmla="*/ 138 w 533"/>
                <a:gd name="T123" fmla="*/ 69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3" h="708">
                  <a:moveTo>
                    <a:pt x="356" y="111"/>
                  </a:moveTo>
                  <a:lnTo>
                    <a:pt x="351" y="114"/>
                  </a:lnTo>
                  <a:lnTo>
                    <a:pt x="352" y="117"/>
                  </a:lnTo>
                  <a:lnTo>
                    <a:pt x="355" y="119"/>
                  </a:lnTo>
                  <a:lnTo>
                    <a:pt x="355" y="121"/>
                  </a:lnTo>
                  <a:lnTo>
                    <a:pt x="349" y="124"/>
                  </a:lnTo>
                  <a:lnTo>
                    <a:pt x="351" y="126"/>
                  </a:lnTo>
                  <a:lnTo>
                    <a:pt x="355" y="130"/>
                  </a:lnTo>
                  <a:lnTo>
                    <a:pt x="352" y="134"/>
                  </a:lnTo>
                  <a:lnTo>
                    <a:pt x="351" y="147"/>
                  </a:lnTo>
                  <a:lnTo>
                    <a:pt x="353" y="150"/>
                  </a:lnTo>
                  <a:lnTo>
                    <a:pt x="359" y="148"/>
                  </a:lnTo>
                  <a:lnTo>
                    <a:pt x="361" y="148"/>
                  </a:lnTo>
                  <a:lnTo>
                    <a:pt x="361" y="150"/>
                  </a:lnTo>
                  <a:lnTo>
                    <a:pt x="358" y="153"/>
                  </a:lnTo>
                  <a:lnTo>
                    <a:pt x="358" y="161"/>
                  </a:lnTo>
                  <a:lnTo>
                    <a:pt x="359" y="166"/>
                  </a:lnTo>
                  <a:lnTo>
                    <a:pt x="362" y="171"/>
                  </a:lnTo>
                  <a:lnTo>
                    <a:pt x="360" y="172"/>
                  </a:lnTo>
                  <a:lnTo>
                    <a:pt x="352" y="170"/>
                  </a:lnTo>
                  <a:lnTo>
                    <a:pt x="351" y="171"/>
                  </a:lnTo>
                  <a:lnTo>
                    <a:pt x="349" y="174"/>
                  </a:lnTo>
                  <a:lnTo>
                    <a:pt x="364" y="178"/>
                  </a:lnTo>
                  <a:lnTo>
                    <a:pt x="366" y="183"/>
                  </a:lnTo>
                  <a:lnTo>
                    <a:pt x="377" y="178"/>
                  </a:lnTo>
                  <a:lnTo>
                    <a:pt x="380" y="179"/>
                  </a:lnTo>
                  <a:lnTo>
                    <a:pt x="382" y="183"/>
                  </a:lnTo>
                  <a:lnTo>
                    <a:pt x="371" y="186"/>
                  </a:lnTo>
                  <a:lnTo>
                    <a:pt x="368" y="188"/>
                  </a:lnTo>
                  <a:lnTo>
                    <a:pt x="369" y="192"/>
                  </a:lnTo>
                  <a:lnTo>
                    <a:pt x="372" y="191"/>
                  </a:lnTo>
                  <a:lnTo>
                    <a:pt x="373" y="196"/>
                  </a:lnTo>
                  <a:lnTo>
                    <a:pt x="368" y="201"/>
                  </a:lnTo>
                  <a:lnTo>
                    <a:pt x="360" y="210"/>
                  </a:lnTo>
                  <a:lnTo>
                    <a:pt x="361" y="212"/>
                  </a:lnTo>
                  <a:lnTo>
                    <a:pt x="365" y="216"/>
                  </a:lnTo>
                  <a:lnTo>
                    <a:pt x="369" y="226"/>
                  </a:lnTo>
                  <a:lnTo>
                    <a:pt x="371" y="225"/>
                  </a:lnTo>
                  <a:lnTo>
                    <a:pt x="374" y="229"/>
                  </a:lnTo>
                  <a:lnTo>
                    <a:pt x="377" y="230"/>
                  </a:lnTo>
                  <a:lnTo>
                    <a:pt x="380" y="229"/>
                  </a:lnTo>
                  <a:lnTo>
                    <a:pt x="379" y="231"/>
                  </a:lnTo>
                  <a:lnTo>
                    <a:pt x="376" y="236"/>
                  </a:lnTo>
                  <a:lnTo>
                    <a:pt x="376" y="243"/>
                  </a:lnTo>
                  <a:lnTo>
                    <a:pt x="374" y="246"/>
                  </a:lnTo>
                  <a:lnTo>
                    <a:pt x="376" y="251"/>
                  </a:lnTo>
                  <a:lnTo>
                    <a:pt x="373" y="259"/>
                  </a:lnTo>
                  <a:lnTo>
                    <a:pt x="372" y="265"/>
                  </a:lnTo>
                  <a:lnTo>
                    <a:pt x="367" y="272"/>
                  </a:lnTo>
                  <a:lnTo>
                    <a:pt x="371" y="282"/>
                  </a:lnTo>
                  <a:lnTo>
                    <a:pt x="371" y="284"/>
                  </a:lnTo>
                  <a:lnTo>
                    <a:pt x="367" y="285"/>
                  </a:lnTo>
                  <a:lnTo>
                    <a:pt x="367" y="289"/>
                  </a:lnTo>
                  <a:lnTo>
                    <a:pt x="372" y="294"/>
                  </a:lnTo>
                  <a:lnTo>
                    <a:pt x="370" y="296"/>
                  </a:lnTo>
                  <a:lnTo>
                    <a:pt x="370" y="298"/>
                  </a:lnTo>
                  <a:lnTo>
                    <a:pt x="380" y="301"/>
                  </a:lnTo>
                  <a:lnTo>
                    <a:pt x="380" y="302"/>
                  </a:lnTo>
                  <a:lnTo>
                    <a:pt x="377" y="306"/>
                  </a:lnTo>
                  <a:lnTo>
                    <a:pt x="377" y="308"/>
                  </a:lnTo>
                  <a:lnTo>
                    <a:pt x="384" y="319"/>
                  </a:lnTo>
                  <a:lnTo>
                    <a:pt x="386" y="321"/>
                  </a:lnTo>
                  <a:lnTo>
                    <a:pt x="390" y="323"/>
                  </a:lnTo>
                  <a:lnTo>
                    <a:pt x="391" y="329"/>
                  </a:lnTo>
                  <a:lnTo>
                    <a:pt x="381" y="338"/>
                  </a:lnTo>
                  <a:lnTo>
                    <a:pt x="381" y="340"/>
                  </a:lnTo>
                  <a:lnTo>
                    <a:pt x="382" y="345"/>
                  </a:lnTo>
                  <a:lnTo>
                    <a:pt x="377" y="359"/>
                  </a:lnTo>
                  <a:lnTo>
                    <a:pt x="372" y="359"/>
                  </a:lnTo>
                  <a:lnTo>
                    <a:pt x="362" y="354"/>
                  </a:lnTo>
                  <a:lnTo>
                    <a:pt x="344" y="355"/>
                  </a:lnTo>
                  <a:lnTo>
                    <a:pt x="331" y="354"/>
                  </a:lnTo>
                  <a:lnTo>
                    <a:pt x="328" y="351"/>
                  </a:lnTo>
                  <a:lnTo>
                    <a:pt x="326" y="348"/>
                  </a:lnTo>
                  <a:lnTo>
                    <a:pt x="319" y="345"/>
                  </a:lnTo>
                  <a:lnTo>
                    <a:pt x="305" y="331"/>
                  </a:lnTo>
                  <a:lnTo>
                    <a:pt x="304" y="332"/>
                  </a:lnTo>
                  <a:lnTo>
                    <a:pt x="306" y="335"/>
                  </a:lnTo>
                  <a:lnTo>
                    <a:pt x="305" y="338"/>
                  </a:lnTo>
                  <a:lnTo>
                    <a:pt x="307" y="352"/>
                  </a:lnTo>
                  <a:lnTo>
                    <a:pt x="306" y="354"/>
                  </a:lnTo>
                  <a:lnTo>
                    <a:pt x="303" y="352"/>
                  </a:lnTo>
                  <a:lnTo>
                    <a:pt x="295" y="346"/>
                  </a:lnTo>
                  <a:lnTo>
                    <a:pt x="292" y="341"/>
                  </a:lnTo>
                  <a:lnTo>
                    <a:pt x="290" y="340"/>
                  </a:lnTo>
                  <a:lnTo>
                    <a:pt x="290" y="345"/>
                  </a:lnTo>
                  <a:lnTo>
                    <a:pt x="296" y="358"/>
                  </a:lnTo>
                  <a:lnTo>
                    <a:pt x="296" y="359"/>
                  </a:lnTo>
                  <a:lnTo>
                    <a:pt x="294" y="361"/>
                  </a:lnTo>
                  <a:lnTo>
                    <a:pt x="293" y="363"/>
                  </a:lnTo>
                  <a:lnTo>
                    <a:pt x="287" y="361"/>
                  </a:lnTo>
                  <a:lnTo>
                    <a:pt x="285" y="362"/>
                  </a:lnTo>
                  <a:lnTo>
                    <a:pt x="285" y="366"/>
                  </a:lnTo>
                  <a:lnTo>
                    <a:pt x="288" y="375"/>
                  </a:lnTo>
                  <a:lnTo>
                    <a:pt x="281" y="381"/>
                  </a:lnTo>
                  <a:lnTo>
                    <a:pt x="289" y="392"/>
                  </a:lnTo>
                  <a:lnTo>
                    <a:pt x="289" y="399"/>
                  </a:lnTo>
                  <a:lnTo>
                    <a:pt x="295" y="402"/>
                  </a:lnTo>
                  <a:lnTo>
                    <a:pt x="297" y="407"/>
                  </a:lnTo>
                  <a:lnTo>
                    <a:pt x="301" y="409"/>
                  </a:lnTo>
                  <a:lnTo>
                    <a:pt x="301" y="420"/>
                  </a:lnTo>
                  <a:lnTo>
                    <a:pt x="299" y="427"/>
                  </a:lnTo>
                  <a:lnTo>
                    <a:pt x="297" y="432"/>
                  </a:lnTo>
                  <a:lnTo>
                    <a:pt x="301" y="434"/>
                  </a:lnTo>
                  <a:lnTo>
                    <a:pt x="304" y="435"/>
                  </a:lnTo>
                  <a:lnTo>
                    <a:pt x="307" y="433"/>
                  </a:lnTo>
                  <a:lnTo>
                    <a:pt x="308" y="426"/>
                  </a:lnTo>
                  <a:lnTo>
                    <a:pt x="310" y="424"/>
                  </a:lnTo>
                  <a:lnTo>
                    <a:pt x="312" y="422"/>
                  </a:lnTo>
                  <a:lnTo>
                    <a:pt x="313" y="422"/>
                  </a:lnTo>
                  <a:lnTo>
                    <a:pt x="316" y="427"/>
                  </a:lnTo>
                  <a:lnTo>
                    <a:pt x="313" y="436"/>
                  </a:lnTo>
                  <a:lnTo>
                    <a:pt x="314" y="445"/>
                  </a:lnTo>
                  <a:lnTo>
                    <a:pt x="313" y="450"/>
                  </a:lnTo>
                  <a:lnTo>
                    <a:pt x="314" y="455"/>
                  </a:lnTo>
                  <a:lnTo>
                    <a:pt x="315" y="456"/>
                  </a:lnTo>
                  <a:lnTo>
                    <a:pt x="317" y="450"/>
                  </a:lnTo>
                  <a:lnTo>
                    <a:pt x="321" y="454"/>
                  </a:lnTo>
                  <a:lnTo>
                    <a:pt x="322" y="457"/>
                  </a:lnTo>
                  <a:lnTo>
                    <a:pt x="326" y="459"/>
                  </a:lnTo>
                  <a:lnTo>
                    <a:pt x="327" y="459"/>
                  </a:lnTo>
                  <a:lnTo>
                    <a:pt x="328" y="458"/>
                  </a:lnTo>
                  <a:lnTo>
                    <a:pt x="333" y="459"/>
                  </a:lnTo>
                  <a:lnTo>
                    <a:pt x="336" y="454"/>
                  </a:lnTo>
                  <a:lnTo>
                    <a:pt x="343" y="456"/>
                  </a:lnTo>
                  <a:lnTo>
                    <a:pt x="348" y="459"/>
                  </a:lnTo>
                  <a:lnTo>
                    <a:pt x="355" y="468"/>
                  </a:lnTo>
                  <a:lnTo>
                    <a:pt x="354" y="471"/>
                  </a:lnTo>
                  <a:lnTo>
                    <a:pt x="356" y="476"/>
                  </a:lnTo>
                  <a:lnTo>
                    <a:pt x="358" y="476"/>
                  </a:lnTo>
                  <a:lnTo>
                    <a:pt x="364" y="472"/>
                  </a:lnTo>
                  <a:lnTo>
                    <a:pt x="362" y="468"/>
                  </a:lnTo>
                  <a:lnTo>
                    <a:pt x="364" y="458"/>
                  </a:lnTo>
                  <a:lnTo>
                    <a:pt x="367" y="455"/>
                  </a:lnTo>
                  <a:lnTo>
                    <a:pt x="368" y="447"/>
                  </a:lnTo>
                  <a:lnTo>
                    <a:pt x="366" y="441"/>
                  </a:lnTo>
                  <a:lnTo>
                    <a:pt x="366" y="430"/>
                  </a:lnTo>
                  <a:lnTo>
                    <a:pt x="367" y="429"/>
                  </a:lnTo>
                  <a:lnTo>
                    <a:pt x="371" y="427"/>
                  </a:lnTo>
                  <a:lnTo>
                    <a:pt x="372" y="420"/>
                  </a:lnTo>
                  <a:lnTo>
                    <a:pt x="377" y="419"/>
                  </a:lnTo>
                  <a:lnTo>
                    <a:pt x="378" y="419"/>
                  </a:lnTo>
                  <a:lnTo>
                    <a:pt x="381" y="424"/>
                  </a:lnTo>
                  <a:lnTo>
                    <a:pt x="381" y="432"/>
                  </a:lnTo>
                  <a:lnTo>
                    <a:pt x="384" y="435"/>
                  </a:lnTo>
                  <a:lnTo>
                    <a:pt x="372" y="438"/>
                  </a:lnTo>
                  <a:lnTo>
                    <a:pt x="369" y="443"/>
                  </a:lnTo>
                  <a:lnTo>
                    <a:pt x="369" y="444"/>
                  </a:lnTo>
                  <a:lnTo>
                    <a:pt x="371" y="445"/>
                  </a:lnTo>
                  <a:lnTo>
                    <a:pt x="371" y="447"/>
                  </a:lnTo>
                  <a:lnTo>
                    <a:pt x="376" y="450"/>
                  </a:lnTo>
                  <a:lnTo>
                    <a:pt x="378" y="459"/>
                  </a:lnTo>
                  <a:lnTo>
                    <a:pt x="376" y="459"/>
                  </a:lnTo>
                  <a:lnTo>
                    <a:pt x="376" y="461"/>
                  </a:lnTo>
                  <a:lnTo>
                    <a:pt x="533" y="461"/>
                  </a:lnTo>
                  <a:lnTo>
                    <a:pt x="533" y="483"/>
                  </a:lnTo>
                  <a:lnTo>
                    <a:pt x="533" y="483"/>
                  </a:lnTo>
                  <a:lnTo>
                    <a:pt x="527" y="481"/>
                  </a:lnTo>
                  <a:lnTo>
                    <a:pt x="524" y="482"/>
                  </a:lnTo>
                  <a:lnTo>
                    <a:pt x="516" y="483"/>
                  </a:lnTo>
                  <a:lnTo>
                    <a:pt x="511" y="487"/>
                  </a:lnTo>
                  <a:lnTo>
                    <a:pt x="499" y="488"/>
                  </a:lnTo>
                  <a:lnTo>
                    <a:pt x="484" y="508"/>
                  </a:lnTo>
                  <a:lnTo>
                    <a:pt x="479" y="511"/>
                  </a:lnTo>
                  <a:lnTo>
                    <a:pt x="473" y="517"/>
                  </a:lnTo>
                  <a:lnTo>
                    <a:pt x="469" y="521"/>
                  </a:lnTo>
                  <a:lnTo>
                    <a:pt x="467" y="524"/>
                  </a:lnTo>
                  <a:lnTo>
                    <a:pt x="462" y="526"/>
                  </a:lnTo>
                  <a:lnTo>
                    <a:pt x="450" y="528"/>
                  </a:lnTo>
                  <a:lnTo>
                    <a:pt x="445" y="527"/>
                  </a:lnTo>
                  <a:lnTo>
                    <a:pt x="442" y="528"/>
                  </a:lnTo>
                  <a:lnTo>
                    <a:pt x="434" y="528"/>
                  </a:lnTo>
                  <a:lnTo>
                    <a:pt x="423" y="532"/>
                  </a:lnTo>
                  <a:lnTo>
                    <a:pt x="419" y="527"/>
                  </a:lnTo>
                  <a:lnTo>
                    <a:pt x="400" y="525"/>
                  </a:lnTo>
                  <a:lnTo>
                    <a:pt x="391" y="525"/>
                  </a:lnTo>
                  <a:lnTo>
                    <a:pt x="389" y="527"/>
                  </a:lnTo>
                  <a:lnTo>
                    <a:pt x="380" y="526"/>
                  </a:lnTo>
                  <a:lnTo>
                    <a:pt x="373" y="524"/>
                  </a:lnTo>
                  <a:lnTo>
                    <a:pt x="366" y="526"/>
                  </a:lnTo>
                  <a:lnTo>
                    <a:pt x="358" y="525"/>
                  </a:lnTo>
                  <a:lnTo>
                    <a:pt x="349" y="526"/>
                  </a:lnTo>
                  <a:lnTo>
                    <a:pt x="340" y="524"/>
                  </a:lnTo>
                  <a:lnTo>
                    <a:pt x="329" y="526"/>
                  </a:lnTo>
                  <a:lnTo>
                    <a:pt x="325" y="525"/>
                  </a:lnTo>
                  <a:lnTo>
                    <a:pt x="320" y="528"/>
                  </a:lnTo>
                  <a:lnTo>
                    <a:pt x="312" y="528"/>
                  </a:lnTo>
                  <a:lnTo>
                    <a:pt x="306" y="533"/>
                  </a:lnTo>
                  <a:lnTo>
                    <a:pt x="301" y="536"/>
                  </a:lnTo>
                  <a:lnTo>
                    <a:pt x="294" y="550"/>
                  </a:lnTo>
                  <a:lnTo>
                    <a:pt x="293" y="555"/>
                  </a:lnTo>
                  <a:lnTo>
                    <a:pt x="291" y="559"/>
                  </a:lnTo>
                  <a:lnTo>
                    <a:pt x="275" y="563"/>
                  </a:lnTo>
                  <a:lnTo>
                    <a:pt x="269" y="565"/>
                  </a:lnTo>
                  <a:lnTo>
                    <a:pt x="270" y="566"/>
                  </a:lnTo>
                  <a:lnTo>
                    <a:pt x="263" y="570"/>
                  </a:lnTo>
                  <a:lnTo>
                    <a:pt x="261" y="573"/>
                  </a:lnTo>
                  <a:lnTo>
                    <a:pt x="254" y="578"/>
                  </a:lnTo>
                  <a:lnTo>
                    <a:pt x="248" y="586"/>
                  </a:lnTo>
                  <a:lnTo>
                    <a:pt x="243" y="593"/>
                  </a:lnTo>
                  <a:lnTo>
                    <a:pt x="240" y="598"/>
                  </a:lnTo>
                  <a:lnTo>
                    <a:pt x="237" y="600"/>
                  </a:lnTo>
                  <a:lnTo>
                    <a:pt x="232" y="599"/>
                  </a:lnTo>
                  <a:lnTo>
                    <a:pt x="220" y="594"/>
                  </a:lnTo>
                  <a:lnTo>
                    <a:pt x="205" y="591"/>
                  </a:lnTo>
                  <a:lnTo>
                    <a:pt x="210" y="594"/>
                  </a:lnTo>
                  <a:lnTo>
                    <a:pt x="217" y="594"/>
                  </a:lnTo>
                  <a:lnTo>
                    <a:pt x="232" y="600"/>
                  </a:lnTo>
                  <a:lnTo>
                    <a:pt x="235" y="604"/>
                  </a:lnTo>
                  <a:lnTo>
                    <a:pt x="231" y="612"/>
                  </a:lnTo>
                  <a:lnTo>
                    <a:pt x="229" y="616"/>
                  </a:lnTo>
                  <a:lnTo>
                    <a:pt x="218" y="627"/>
                  </a:lnTo>
                  <a:lnTo>
                    <a:pt x="213" y="637"/>
                  </a:lnTo>
                  <a:lnTo>
                    <a:pt x="203" y="644"/>
                  </a:lnTo>
                  <a:lnTo>
                    <a:pt x="199" y="648"/>
                  </a:lnTo>
                  <a:lnTo>
                    <a:pt x="188" y="652"/>
                  </a:lnTo>
                  <a:lnTo>
                    <a:pt x="185" y="652"/>
                  </a:lnTo>
                  <a:lnTo>
                    <a:pt x="177" y="657"/>
                  </a:lnTo>
                  <a:lnTo>
                    <a:pt x="176" y="659"/>
                  </a:lnTo>
                  <a:lnTo>
                    <a:pt x="166" y="665"/>
                  </a:lnTo>
                  <a:lnTo>
                    <a:pt x="159" y="668"/>
                  </a:lnTo>
                  <a:lnTo>
                    <a:pt x="158" y="672"/>
                  </a:lnTo>
                  <a:lnTo>
                    <a:pt x="155" y="673"/>
                  </a:lnTo>
                  <a:lnTo>
                    <a:pt x="147" y="685"/>
                  </a:lnTo>
                  <a:lnTo>
                    <a:pt x="141" y="685"/>
                  </a:lnTo>
                  <a:lnTo>
                    <a:pt x="137" y="690"/>
                  </a:lnTo>
                  <a:lnTo>
                    <a:pt x="134" y="692"/>
                  </a:lnTo>
                  <a:lnTo>
                    <a:pt x="127" y="691"/>
                  </a:lnTo>
                  <a:lnTo>
                    <a:pt x="135" y="694"/>
                  </a:lnTo>
                  <a:lnTo>
                    <a:pt x="136" y="698"/>
                  </a:lnTo>
                  <a:lnTo>
                    <a:pt x="133" y="698"/>
                  </a:lnTo>
                  <a:lnTo>
                    <a:pt x="127" y="702"/>
                  </a:lnTo>
                  <a:lnTo>
                    <a:pt x="127" y="702"/>
                  </a:lnTo>
                  <a:lnTo>
                    <a:pt x="124" y="699"/>
                  </a:lnTo>
                  <a:lnTo>
                    <a:pt x="125" y="690"/>
                  </a:lnTo>
                  <a:lnTo>
                    <a:pt x="122" y="688"/>
                  </a:lnTo>
                  <a:lnTo>
                    <a:pt x="114" y="688"/>
                  </a:lnTo>
                  <a:lnTo>
                    <a:pt x="97" y="693"/>
                  </a:lnTo>
                  <a:lnTo>
                    <a:pt x="90" y="694"/>
                  </a:lnTo>
                  <a:lnTo>
                    <a:pt x="88" y="692"/>
                  </a:lnTo>
                  <a:lnTo>
                    <a:pt x="85" y="692"/>
                  </a:lnTo>
                  <a:lnTo>
                    <a:pt x="78" y="692"/>
                  </a:lnTo>
                  <a:lnTo>
                    <a:pt x="75" y="691"/>
                  </a:lnTo>
                  <a:lnTo>
                    <a:pt x="72" y="688"/>
                  </a:lnTo>
                  <a:lnTo>
                    <a:pt x="69" y="679"/>
                  </a:lnTo>
                  <a:lnTo>
                    <a:pt x="66" y="679"/>
                  </a:lnTo>
                  <a:lnTo>
                    <a:pt x="65" y="682"/>
                  </a:lnTo>
                  <a:lnTo>
                    <a:pt x="63" y="681"/>
                  </a:lnTo>
                  <a:lnTo>
                    <a:pt x="59" y="678"/>
                  </a:lnTo>
                  <a:lnTo>
                    <a:pt x="56" y="673"/>
                  </a:lnTo>
                  <a:lnTo>
                    <a:pt x="48" y="669"/>
                  </a:lnTo>
                  <a:lnTo>
                    <a:pt x="48" y="669"/>
                  </a:lnTo>
                  <a:lnTo>
                    <a:pt x="48" y="669"/>
                  </a:lnTo>
                  <a:lnTo>
                    <a:pt x="48" y="669"/>
                  </a:lnTo>
                  <a:lnTo>
                    <a:pt x="30" y="665"/>
                  </a:lnTo>
                  <a:lnTo>
                    <a:pt x="22" y="662"/>
                  </a:lnTo>
                  <a:lnTo>
                    <a:pt x="17" y="654"/>
                  </a:lnTo>
                  <a:lnTo>
                    <a:pt x="13" y="647"/>
                  </a:lnTo>
                  <a:lnTo>
                    <a:pt x="9" y="640"/>
                  </a:lnTo>
                  <a:lnTo>
                    <a:pt x="5" y="627"/>
                  </a:lnTo>
                  <a:lnTo>
                    <a:pt x="5" y="625"/>
                  </a:lnTo>
                  <a:lnTo>
                    <a:pt x="6" y="622"/>
                  </a:lnTo>
                  <a:lnTo>
                    <a:pt x="5" y="502"/>
                  </a:lnTo>
                  <a:lnTo>
                    <a:pt x="5" y="502"/>
                  </a:lnTo>
                  <a:lnTo>
                    <a:pt x="9" y="508"/>
                  </a:lnTo>
                  <a:lnTo>
                    <a:pt x="5" y="500"/>
                  </a:lnTo>
                  <a:lnTo>
                    <a:pt x="5" y="500"/>
                  </a:lnTo>
                  <a:lnTo>
                    <a:pt x="5" y="478"/>
                  </a:lnTo>
                  <a:lnTo>
                    <a:pt x="5" y="478"/>
                  </a:lnTo>
                  <a:lnTo>
                    <a:pt x="9" y="475"/>
                  </a:lnTo>
                  <a:lnTo>
                    <a:pt x="10" y="476"/>
                  </a:lnTo>
                  <a:lnTo>
                    <a:pt x="11" y="478"/>
                  </a:lnTo>
                  <a:lnTo>
                    <a:pt x="17" y="482"/>
                  </a:lnTo>
                  <a:lnTo>
                    <a:pt x="20" y="491"/>
                  </a:lnTo>
                  <a:lnTo>
                    <a:pt x="21" y="485"/>
                  </a:lnTo>
                  <a:lnTo>
                    <a:pt x="24" y="481"/>
                  </a:lnTo>
                  <a:lnTo>
                    <a:pt x="18" y="472"/>
                  </a:lnTo>
                  <a:lnTo>
                    <a:pt x="18" y="470"/>
                  </a:lnTo>
                  <a:lnTo>
                    <a:pt x="19" y="469"/>
                  </a:lnTo>
                  <a:lnTo>
                    <a:pt x="21" y="463"/>
                  </a:lnTo>
                  <a:lnTo>
                    <a:pt x="24" y="460"/>
                  </a:lnTo>
                  <a:lnTo>
                    <a:pt x="28" y="454"/>
                  </a:lnTo>
                  <a:lnTo>
                    <a:pt x="31" y="451"/>
                  </a:lnTo>
                  <a:lnTo>
                    <a:pt x="28" y="449"/>
                  </a:lnTo>
                  <a:lnTo>
                    <a:pt x="27" y="443"/>
                  </a:lnTo>
                  <a:lnTo>
                    <a:pt x="23" y="436"/>
                  </a:lnTo>
                  <a:lnTo>
                    <a:pt x="23" y="432"/>
                  </a:lnTo>
                  <a:lnTo>
                    <a:pt x="24" y="429"/>
                  </a:lnTo>
                  <a:lnTo>
                    <a:pt x="20" y="421"/>
                  </a:lnTo>
                  <a:lnTo>
                    <a:pt x="14" y="397"/>
                  </a:lnTo>
                  <a:lnTo>
                    <a:pt x="14" y="395"/>
                  </a:lnTo>
                  <a:lnTo>
                    <a:pt x="17" y="391"/>
                  </a:lnTo>
                  <a:lnTo>
                    <a:pt x="19" y="391"/>
                  </a:lnTo>
                  <a:lnTo>
                    <a:pt x="15" y="387"/>
                  </a:lnTo>
                  <a:lnTo>
                    <a:pt x="18" y="383"/>
                  </a:lnTo>
                  <a:lnTo>
                    <a:pt x="15" y="382"/>
                  </a:lnTo>
                  <a:lnTo>
                    <a:pt x="11" y="380"/>
                  </a:lnTo>
                  <a:lnTo>
                    <a:pt x="13" y="379"/>
                  </a:lnTo>
                  <a:lnTo>
                    <a:pt x="13" y="377"/>
                  </a:lnTo>
                  <a:lnTo>
                    <a:pt x="9" y="374"/>
                  </a:lnTo>
                  <a:lnTo>
                    <a:pt x="4" y="360"/>
                  </a:lnTo>
                  <a:lnTo>
                    <a:pt x="0" y="358"/>
                  </a:lnTo>
                  <a:lnTo>
                    <a:pt x="30" y="343"/>
                  </a:lnTo>
                  <a:lnTo>
                    <a:pt x="46" y="332"/>
                  </a:lnTo>
                  <a:lnTo>
                    <a:pt x="60" y="316"/>
                  </a:lnTo>
                  <a:lnTo>
                    <a:pt x="70" y="302"/>
                  </a:lnTo>
                  <a:lnTo>
                    <a:pt x="73" y="298"/>
                  </a:lnTo>
                  <a:lnTo>
                    <a:pt x="75" y="287"/>
                  </a:lnTo>
                  <a:lnTo>
                    <a:pt x="75" y="272"/>
                  </a:lnTo>
                  <a:lnTo>
                    <a:pt x="74" y="253"/>
                  </a:lnTo>
                  <a:lnTo>
                    <a:pt x="66" y="227"/>
                  </a:lnTo>
                  <a:lnTo>
                    <a:pt x="61" y="216"/>
                  </a:lnTo>
                  <a:lnTo>
                    <a:pt x="51" y="206"/>
                  </a:lnTo>
                  <a:lnTo>
                    <a:pt x="40" y="199"/>
                  </a:lnTo>
                  <a:lnTo>
                    <a:pt x="33" y="191"/>
                  </a:lnTo>
                  <a:lnTo>
                    <a:pt x="30" y="190"/>
                  </a:lnTo>
                  <a:lnTo>
                    <a:pt x="28" y="186"/>
                  </a:lnTo>
                  <a:lnTo>
                    <a:pt x="31" y="176"/>
                  </a:lnTo>
                  <a:lnTo>
                    <a:pt x="39" y="163"/>
                  </a:lnTo>
                  <a:lnTo>
                    <a:pt x="45" y="158"/>
                  </a:lnTo>
                  <a:lnTo>
                    <a:pt x="46" y="155"/>
                  </a:lnTo>
                  <a:lnTo>
                    <a:pt x="44" y="150"/>
                  </a:lnTo>
                  <a:lnTo>
                    <a:pt x="47" y="145"/>
                  </a:lnTo>
                  <a:lnTo>
                    <a:pt x="47" y="141"/>
                  </a:lnTo>
                  <a:lnTo>
                    <a:pt x="50" y="141"/>
                  </a:lnTo>
                  <a:lnTo>
                    <a:pt x="54" y="146"/>
                  </a:lnTo>
                  <a:lnTo>
                    <a:pt x="56" y="146"/>
                  </a:lnTo>
                  <a:lnTo>
                    <a:pt x="53" y="141"/>
                  </a:lnTo>
                  <a:lnTo>
                    <a:pt x="57" y="135"/>
                  </a:lnTo>
                  <a:lnTo>
                    <a:pt x="56" y="130"/>
                  </a:lnTo>
                  <a:lnTo>
                    <a:pt x="58" y="124"/>
                  </a:lnTo>
                  <a:lnTo>
                    <a:pt x="57" y="124"/>
                  </a:lnTo>
                  <a:lnTo>
                    <a:pt x="51" y="123"/>
                  </a:lnTo>
                  <a:lnTo>
                    <a:pt x="50" y="122"/>
                  </a:lnTo>
                  <a:lnTo>
                    <a:pt x="53" y="119"/>
                  </a:lnTo>
                  <a:lnTo>
                    <a:pt x="48" y="106"/>
                  </a:lnTo>
                  <a:lnTo>
                    <a:pt x="50" y="102"/>
                  </a:lnTo>
                  <a:lnTo>
                    <a:pt x="52" y="101"/>
                  </a:lnTo>
                  <a:lnTo>
                    <a:pt x="52" y="100"/>
                  </a:lnTo>
                  <a:lnTo>
                    <a:pt x="48" y="98"/>
                  </a:lnTo>
                  <a:lnTo>
                    <a:pt x="46" y="95"/>
                  </a:lnTo>
                  <a:lnTo>
                    <a:pt x="49" y="89"/>
                  </a:lnTo>
                  <a:lnTo>
                    <a:pt x="50" y="88"/>
                  </a:lnTo>
                  <a:lnTo>
                    <a:pt x="50" y="87"/>
                  </a:lnTo>
                  <a:lnTo>
                    <a:pt x="44" y="89"/>
                  </a:lnTo>
                  <a:lnTo>
                    <a:pt x="40" y="88"/>
                  </a:lnTo>
                  <a:lnTo>
                    <a:pt x="36" y="88"/>
                  </a:lnTo>
                  <a:lnTo>
                    <a:pt x="45" y="75"/>
                  </a:lnTo>
                  <a:lnTo>
                    <a:pt x="47" y="68"/>
                  </a:lnTo>
                  <a:lnTo>
                    <a:pt x="47" y="57"/>
                  </a:lnTo>
                  <a:lnTo>
                    <a:pt x="52" y="51"/>
                  </a:lnTo>
                  <a:lnTo>
                    <a:pt x="44" y="43"/>
                  </a:lnTo>
                  <a:lnTo>
                    <a:pt x="40" y="38"/>
                  </a:lnTo>
                  <a:lnTo>
                    <a:pt x="37" y="19"/>
                  </a:lnTo>
                  <a:lnTo>
                    <a:pt x="39" y="12"/>
                  </a:lnTo>
                  <a:lnTo>
                    <a:pt x="50" y="2"/>
                  </a:lnTo>
                  <a:lnTo>
                    <a:pt x="56" y="0"/>
                  </a:lnTo>
                  <a:lnTo>
                    <a:pt x="68" y="3"/>
                  </a:lnTo>
                  <a:lnTo>
                    <a:pt x="92" y="13"/>
                  </a:lnTo>
                  <a:lnTo>
                    <a:pt x="96" y="17"/>
                  </a:lnTo>
                  <a:lnTo>
                    <a:pt x="92" y="20"/>
                  </a:lnTo>
                  <a:lnTo>
                    <a:pt x="92" y="21"/>
                  </a:lnTo>
                  <a:lnTo>
                    <a:pt x="100" y="15"/>
                  </a:lnTo>
                  <a:lnTo>
                    <a:pt x="103" y="14"/>
                  </a:lnTo>
                  <a:lnTo>
                    <a:pt x="111" y="16"/>
                  </a:lnTo>
                  <a:lnTo>
                    <a:pt x="120" y="24"/>
                  </a:lnTo>
                  <a:lnTo>
                    <a:pt x="118" y="21"/>
                  </a:lnTo>
                  <a:lnTo>
                    <a:pt x="120" y="19"/>
                  </a:lnTo>
                  <a:lnTo>
                    <a:pt x="142" y="6"/>
                  </a:lnTo>
                  <a:lnTo>
                    <a:pt x="151" y="13"/>
                  </a:lnTo>
                  <a:lnTo>
                    <a:pt x="161" y="23"/>
                  </a:lnTo>
                  <a:lnTo>
                    <a:pt x="166" y="23"/>
                  </a:lnTo>
                  <a:lnTo>
                    <a:pt x="167" y="28"/>
                  </a:lnTo>
                  <a:lnTo>
                    <a:pt x="164" y="37"/>
                  </a:lnTo>
                  <a:lnTo>
                    <a:pt x="165" y="38"/>
                  </a:lnTo>
                  <a:lnTo>
                    <a:pt x="171" y="34"/>
                  </a:lnTo>
                  <a:lnTo>
                    <a:pt x="177" y="38"/>
                  </a:lnTo>
                  <a:lnTo>
                    <a:pt x="181" y="46"/>
                  </a:lnTo>
                  <a:lnTo>
                    <a:pt x="180" y="48"/>
                  </a:lnTo>
                  <a:lnTo>
                    <a:pt x="176" y="49"/>
                  </a:lnTo>
                  <a:lnTo>
                    <a:pt x="177" y="50"/>
                  </a:lnTo>
                  <a:lnTo>
                    <a:pt x="181" y="49"/>
                  </a:lnTo>
                  <a:lnTo>
                    <a:pt x="185" y="44"/>
                  </a:lnTo>
                  <a:lnTo>
                    <a:pt x="190" y="49"/>
                  </a:lnTo>
                  <a:lnTo>
                    <a:pt x="191" y="51"/>
                  </a:lnTo>
                  <a:lnTo>
                    <a:pt x="188" y="53"/>
                  </a:lnTo>
                  <a:lnTo>
                    <a:pt x="186" y="57"/>
                  </a:lnTo>
                  <a:lnTo>
                    <a:pt x="190" y="58"/>
                  </a:lnTo>
                  <a:lnTo>
                    <a:pt x="188" y="61"/>
                  </a:lnTo>
                  <a:lnTo>
                    <a:pt x="188" y="62"/>
                  </a:lnTo>
                  <a:lnTo>
                    <a:pt x="195" y="70"/>
                  </a:lnTo>
                  <a:lnTo>
                    <a:pt x="201" y="71"/>
                  </a:lnTo>
                  <a:lnTo>
                    <a:pt x="212" y="76"/>
                  </a:lnTo>
                  <a:lnTo>
                    <a:pt x="216" y="77"/>
                  </a:lnTo>
                  <a:lnTo>
                    <a:pt x="223" y="75"/>
                  </a:lnTo>
                  <a:lnTo>
                    <a:pt x="226" y="78"/>
                  </a:lnTo>
                  <a:lnTo>
                    <a:pt x="226" y="82"/>
                  </a:lnTo>
                  <a:lnTo>
                    <a:pt x="227" y="84"/>
                  </a:lnTo>
                  <a:lnTo>
                    <a:pt x="229" y="85"/>
                  </a:lnTo>
                  <a:lnTo>
                    <a:pt x="236" y="82"/>
                  </a:lnTo>
                  <a:lnTo>
                    <a:pt x="238" y="76"/>
                  </a:lnTo>
                  <a:lnTo>
                    <a:pt x="240" y="76"/>
                  </a:lnTo>
                  <a:lnTo>
                    <a:pt x="241" y="77"/>
                  </a:lnTo>
                  <a:lnTo>
                    <a:pt x="243" y="82"/>
                  </a:lnTo>
                  <a:lnTo>
                    <a:pt x="243" y="85"/>
                  </a:lnTo>
                  <a:lnTo>
                    <a:pt x="238" y="93"/>
                  </a:lnTo>
                  <a:lnTo>
                    <a:pt x="235" y="103"/>
                  </a:lnTo>
                  <a:lnTo>
                    <a:pt x="236" y="110"/>
                  </a:lnTo>
                  <a:lnTo>
                    <a:pt x="238" y="117"/>
                  </a:lnTo>
                  <a:lnTo>
                    <a:pt x="237" y="122"/>
                  </a:lnTo>
                  <a:lnTo>
                    <a:pt x="233" y="124"/>
                  </a:lnTo>
                  <a:lnTo>
                    <a:pt x="230" y="125"/>
                  </a:lnTo>
                  <a:lnTo>
                    <a:pt x="214" y="124"/>
                  </a:lnTo>
                  <a:lnTo>
                    <a:pt x="215" y="126"/>
                  </a:lnTo>
                  <a:lnTo>
                    <a:pt x="233" y="129"/>
                  </a:lnTo>
                  <a:lnTo>
                    <a:pt x="236" y="130"/>
                  </a:lnTo>
                  <a:lnTo>
                    <a:pt x="238" y="134"/>
                  </a:lnTo>
                  <a:lnTo>
                    <a:pt x="239" y="141"/>
                  </a:lnTo>
                  <a:lnTo>
                    <a:pt x="237" y="149"/>
                  </a:lnTo>
                  <a:lnTo>
                    <a:pt x="237" y="157"/>
                  </a:lnTo>
                  <a:lnTo>
                    <a:pt x="243" y="157"/>
                  </a:lnTo>
                  <a:lnTo>
                    <a:pt x="244" y="158"/>
                  </a:lnTo>
                  <a:lnTo>
                    <a:pt x="242" y="164"/>
                  </a:lnTo>
                  <a:lnTo>
                    <a:pt x="243" y="169"/>
                  </a:lnTo>
                  <a:lnTo>
                    <a:pt x="240" y="178"/>
                  </a:lnTo>
                  <a:lnTo>
                    <a:pt x="238" y="180"/>
                  </a:lnTo>
                  <a:lnTo>
                    <a:pt x="235" y="174"/>
                  </a:lnTo>
                  <a:lnTo>
                    <a:pt x="232" y="178"/>
                  </a:lnTo>
                  <a:lnTo>
                    <a:pt x="226" y="182"/>
                  </a:lnTo>
                  <a:lnTo>
                    <a:pt x="226" y="183"/>
                  </a:lnTo>
                  <a:lnTo>
                    <a:pt x="235" y="186"/>
                  </a:lnTo>
                  <a:lnTo>
                    <a:pt x="246" y="177"/>
                  </a:lnTo>
                  <a:lnTo>
                    <a:pt x="259" y="176"/>
                  </a:lnTo>
                  <a:lnTo>
                    <a:pt x="265" y="180"/>
                  </a:lnTo>
                  <a:lnTo>
                    <a:pt x="267" y="184"/>
                  </a:lnTo>
                  <a:lnTo>
                    <a:pt x="268" y="190"/>
                  </a:lnTo>
                  <a:lnTo>
                    <a:pt x="270" y="192"/>
                  </a:lnTo>
                  <a:lnTo>
                    <a:pt x="270" y="196"/>
                  </a:lnTo>
                  <a:lnTo>
                    <a:pt x="270" y="199"/>
                  </a:lnTo>
                  <a:lnTo>
                    <a:pt x="268" y="210"/>
                  </a:lnTo>
                  <a:lnTo>
                    <a:pt x="265" y="213"/>
                  </a:lnTo>
                  <a:lnTo>
                    <a:pt x="254" y="218"/>
                  </a:lnTo>
                  <a:lnTo>
                    <a:pt x="252" y="221"/>
                  </a:lnTo>
                  <a:lnTo>
                    <a:pt x="257" y="218"/>
                  </a:lnTo>
                  <a:lnTo>
                    <a:pt x="265" y="216"/>
                  </a:lnTo>
                  <a:lnTo>
                    <a:pt x="266" y="214"/>
                  </a:lnTo>
                  <a:lnTo>
                    <a:pt x="269" y="209"/>
                  </a:lnTo>
                  <a:lnTo>
                    <a:pt x="272" y="199"/>
                  </a:lnTo>
                  <a:lnTo>
                    <a:pt x="274" y="196"/>
                  </a:lnTo>
                  <a:lnTo>
                    <a:pt x="276" y="196"/>
                  </a:lnTo>
                  <a:lnTo>
                    <a:pt x="279" y="203"/>
                  </a:lnTo>
                  <a:lnTo>
                    <a:pt x="275" y="211"/>
                  </a:lnTo>
                  <a:lnTo>
                    <a:pt x="280" y="204"/>
                  </a:lnTo>
                  <a:lnTo>
                    <a:pt x="282" y="199"/>
                  </a:lnTo>
                  <a:lnTo>
                    <a:pt x="283" y="206"/>
                  </a:lnTo>
                  <a:lnTo>
                    <a:pt x="283" y="217"/>
                  </a:lnTo>
                  <a:lnTo>
                    <a:pt x="287" y="207"/>
                  </a:lnTo>
                  <a:lnTo>
                    <a:pt x="300" y="198"/>
                  </a:lnTo>
                  <a:lnTo>
                    <a:pt x="306" y="194"/>
                  </a:lnTo>
                  <a:lnTo>
                    <a:pt x="309" y="192"/>
                  </a:lnTo>
                  <a:lnTo>
                    <a:pt x="312" y="186"/>
                  </a:lnTo>
                  <a:lnTo>
                    <a:pt x="315" y="182"/>
                  </a:lnTo>
                  <a:lnTo>
                    <a:pt x="318" y="183"/>
                  </a:lnTo>
                  <a:lnTo>
                    <a:pt x="321" y="187"/>
                  </a:lnTo>
                  <a:lnTo>
                    <a:pt x="323" y="198"/>
                  </a:lnTo>
                  <a:lnTo>
                    <a:pt x="325" y="191"/>
                  </a:lnTo>
                  <a:lnTo>
                    <a:pt x="322" y="180"/>
                  </a:lnTo>
                  <a:lnTo>
                    <a:pt x="327" y="179"/>
                  </a:lnTo>
                  <a:lnTo>
                    <a:pt x="327" y="178"/>
                  </a:lnTo>
                  <a:lnTo>
                    <a:pt x="325" y="176"/>
                  </a:lnTo>
                  <a:lnTo>
                    <a:pt x="327" y="173"/>
                  </a:lnTo>
                  <a:lnTo>
                    <a:pt x="330" y="173"/>
                  </a:lnTo>
                  <a:lnTo>
                    <a:pt x="330" y="171"/>
                  </a:lnTo>
                  <a:lnTo>
                    <a:pt x="334" y="172"/>
                  </a:lnTo>
                  <a:lnTo>
                    <a:pt x="334" y="171"/>
                  </a:lnTo>
                  <a:lnTo>
                    <a:pt x="338" y="171"/>
                  </a:lnTo>
                  <a:lnTo>
                    <a:pt x="338" y="170"/>
                  </a:lnTo>
                  <a:lnTo>
                    <a:pt x="332" y="168"/>
                  </a:lnTo>
                  <a:lnTo>
                    <a:pt x="330" y="162"/>
                  </a:lnTo>
                  <a:lnTo>
                    <a:pt x="331" y="162"/>
                  </a:lnTo>
                  <a:lnTo>
                    <a:pt x="332" y="162"/>
                  </a:lnTo>
                  <a:lnTo>
                    <a:pt x="334" y="156"/>
                  </a:lnTo>
                  <a:lnTo>
                    <a:pt x="336" y="158"/>
                  </a:lnTo>
                  <a:lnTo>
                    <a:pt x="335" y="150"/>
                  </a:lnTo>
                  <a:lnTo>
                    <a:pt x="339" y="150"/>
                  </a:lnTo>
                  <a:lnTo>
                    <a:pt x="345" y="155"/>
                  </a:lnTo>
                  <a:lnTo>
                    <a:pt x="346" y="155"/>
                  </a:lnTo>
                  <a:lnTo>
                    <a:pt x="343" y="151"/>
                  </a:lnTo>
                  <a:lnTo>
                    <a:pt x="338" y="147"/>
                  </a:lnTo>
                  <a:lnTo>
                    <a:pt x="335" y="143"/>
                  </a:lnTo>
                  <a:lnTo>
                    <a:pt x="336" y="136"/>
                  </a:lnTo>
                  <a:lnTo>
                    <a:pt x="340" y="134"/>
                  </a:lnTo>
                  <a:lnTo>
                    <a:pt x="345" y="137"/>
                  </a:lnTo>
                  <a:lnTo>
                    <a:pt x="346" y="136"/>
                  </a:lnTo>
                  <a:lnTo>
                    <a:pt x="343" y="134"/>
                  </a:lnTo>
                  <a:lnTo>
                    <a:pt x="343" y="130"/>
                  </a:lnTo>
                  <a:lnTo>
                    <a:pt x="348" y="115"/>
                  </a:lnTo>
                  <a:lnTo>
                    <a:pt x="351" y="110"/>
                  </a:lnTo>
                  <a:lnTo>
                    <a:pt x="354" y="110"/>
                  </a:lnTo>
                  <a:lnTo>
                    <a:pt x="356" y="111"/>
                  </a:lnTo>
                  <a:close/>
                  <a:moveTo>
                    <a:pt x="422" y="568"/>
                  </a:moveTo>
                  <a:lnTo>
                    <a:pt x="412" y="569"/>
                  </a:lnTo>
                  <a:lnTo>
                    <a:pt x="393" y="564"/>
                  </a:lnTo>
                  <a:lnTo>
                    <a:pt x="380" y="557"/>
                  </a:lnTo>
                  <a:lnTo>
                    <a:pt x="376" y="550"/>
                  </a:lnTo>
                  <a:lnTo>
                    <a:pt x="359" y="542"/>
                  </a:lnTo>
                  <a:lnTo>
                    <a:pt x="358" y="540"/>
                  </a:lnTo>
                  <a:lnTo>
                    <a:pt x="361" y="539"/>
                  </a:lnTo>
                  <a:lnTo>
                    <a:pt x="367" y="538"/>
                  </a:lnTo>
                  <a:lnTo>
                    <a:pt x="386" y="542"/>
                  </a:lnTo>
                  <a:lnTo>
                    <a:pt x="397" y="546"/>
                  </a:lnTo>
                  <a:lnTo>
                    <a:pt x="421" y="562"/>
                  </a:lnTo>
                  <a:lnTo>
                    <a:pt x="424" y="567"/>
                  </a:lnTo>
                  <a:lnTo>
                    <a:pt x="422" y="568"/>
                  </a:lnTo>
                  <a:close/>
                  <a:moveTo>
                    <a:pt x="306" y="606"/>
                  </a:moveTo>
                  <a:lnTo>
                    <a:pt x="301" y="608"/>
                  </a:lnTo>
                  <a:lnTo>
                    <a:pt x="301" y="610"/>
                  </a:lnTo>
                  <a:lnTo>
                    <a:pt x="299" y="610"/>
                  </a:lnTo>
                  <a:lnTo>
                    <a:pt x="292" y="611"/>
                  </a:lnTo>
                  <a:lnTo>
                    <a:pt x="291" y="612"/>
                  </a:lnTo>
                  <a:lnTo>
                    <a:pt x="285" y="609"/>
                  </a:lnTo>
                  <a:lnTo>
                    <a:pt x="285" y="607"/>
                  </a:lnTo>
                  <a:lnTo>
                    <a:pt x="274" y="607"/>
                  </a:lnTo>
                  <a:lnTo>
                    <a:pt x="274" y="609"/>
                  </a:lnTo>
                  <a:lnTo>
                    <a:pt x="267" y="609"/>
                  </a:lnTo>
                  <a:lnTo>
                    <a:pt x="267" y="621"/>
                  </a:lnTo>
                  <a:lnTo>
                    <a:pt x="266" y="623"/>
                  </a:lnTo>
                  <a:lnTo>
                    <a:pt x="262" y="627"/>
                  </a:lnTo>
                  <a:lnTo>
                    <a:pt x="251" y="632"/>
                  </a:lnTo>
                  <a:lnTo>
                    <a:pt x="251" y="632"/>
                  </a:lnTo>
                  <a:lnTo>
                    <a:pt x="251" y="626"/>
                  </a:lnTo>
                  <a:lnTo>
                    <a:pt x="246" y="625"/>
                  </a:lnTo>
                  <a:lnTo>
                    <a:pt x="229" y="651"/>
                  </a:lnTo>
                  <a:lnTo>
                    <a:pt x="227" y="661"/>
                  </a:lnTo>
                  <a:lnTo>
                    <a:pt x="223" y="666"/>
                  </a:lnTo>
                  <a:lnTo>
                    <a:pt x="222" y="674"/>
                  </a:lnTo>
                  <a:lnTo>
                    <a:pt x="222" y="678"/>
                  </a:lnTo>
                  <a:lnTo>
                    <a:pt x="219" y="682"/>
                  </a:lnTo>
                  <a:lnTo>
                    <a:pt x="219" y="684"/>
                  </a:lnTo>
                  <a:lnTo>
                    <a:pt x="213" y="690"/>
                  </a:lnTo>
                  <a:lnTo>
                    <a:pt x="213" y="694"/>
                  </a:lnTo>
                  <a:lnTo>
                    <a:pt x="210" y="695"/>
                  </a:lnTo>
                  <a:lnTo>
                    <a:pt x="208" y="700"/>
                  </a:lnTo>
                  <a:lnTo>
                    <a:pt x="207" y="700"/>
                  </a:lnTo>
                  <a:lnTo>
                    <a:pt x="205" y="698"/>
                  </a:lnTo>
                  <a:lnTo>
                    <a:pt x="202" y="700"/>
                  </a:lnTo>
                  <a:lnTo>
                    <a:pt x="198" y="699"/>
                  </a:lnTo>
                  <a:lnTo>
                    <a:pt x="195" y="702"/>
                  </a:lnTo>
                  <a:lnTo>
                    <a:pt x="193" y="708"/>
                  </a:lnTo>
                  <a:lnTo>
                    <a:pt x="118" y="708"/>
                  </a:lnTo>
                  <a:lnTo>
                    <a:pt x="128" y="702"/>
                  </a:lnTo>
                  <a:lnTo>
                    <a:pt x="134" y="701"/>
                  </a:lnTo>
                  <a:lnTo>
                    <a:pt x="140" y="695"/>
                  </a:lnTo>
                  <a:lnTo>
                    <a:pt x="146" y="694"/>
                  </a:lnTo>
                  <a:lnTo>
                    <a:pt x="148" y="688"/>
                  </a:lnTo>
                  <a:lnTo>
                    <a:pt x="154" y="675"/>
                  </a:lnTo>
                  <a:lnTo>
                    <a:pt x="159" y="672"/>
                  </a:lnTo>
                  <a:lnTo>
                    <a:pt x="164" y="669"/>
                  </a:lnTo>
                  <a:lnTo>
                    <a:pt x="171" y="663"/>
                  </a:lnTo>
                  <a:lnTo>
                    <a:pt x="176" y="661"/>
                  </a:lnTo>
                  <a:lnTo>
                    <a:pt x="179" y="657"/>
                  </a:lnTo>
                  <a:lnTo>
                    <a:pt x="185" y="654"/>
                  </a:lnTo>
                  <a:lnTo>
                    <a:pt x="190" y="653"/>
                  </a:lnTo>
                  <a:lnTo>
                    <a:pt x="199" y="650"/>
                  </a:lnTo>
                  <a:lnTo>
                    <a:pt x="202" y="648"/>
                  </a:lnTo>
                  <a:lnTo>
                    <a:pt x="217" y="640"/>
                  </a:lnTo>
                  <a:lnTo>
                    <a:pt x="227" y="628"/>
                  </a:lnTo>
                  <a:lnTo>
                    <a:pt x="228" y="625"/>
                  </a:lnTo>
                  <a:lnTo>
                    <a:pt x="239" y="613"/>
                  </a:lnTo>
                  <a:lnTo>
                    <a:pt x="241" y="608"/>
                  </a:lnTo>
                  <a:lnTo>
                    <a:pt x="245" y="605"/>
                  </a:lnTo>
                  <a:lnTo>
                    <a:pt x="253" y="597"/>
                  </a:lnTo>
                  <a:lnTo>
                    <a:pt x="263" y="591"/>
                  </a:lnTo>
                  <a:lnTo>
                    <a:pt x="270" y="585"/>
                  </a:lnTo>
                  <a:lnTo>
                    <a:pt x="287" y="577"/>
                  </a:lnTo>
                  <a:lnTo>
                    <a:pt x="309" y="567"/>
                  </a:lnTo>
                  <a:lnTo>
                    <a:pt x="319" y="564"/>
                  </a:lnTo>
                  <a:lnTo>
                    <a:pt x="334" y="563"/>
                  </a:lnTo>
                  <a:lnTo>
                    <a:pt x="351" y="565"/>
                  </a:lnTo>
                  <a:lnTo>
                    <a:pt x="357" y="568"/>
                  </a:lnTo>
                  <a:lnTo>
                    <a:pt x="365" y="576"/>
                  </a:lnTo>
                  <a:lnTo>
                    <a:pt x="365" y="579"/>
                  </a:lnTo>
                  <a:lnTo>
                    <a:pt x="358" y="578"/>
                  </a:lnTo>
                  <a:lnTo>
                    <a:pt x="365" y="582"/>
                  </a:lnTo>
                  <a:lnTo>
                    <a:pt x="364" y="587"/>
                  </a:lnTo>
                  <a:lnTo>
                    <a:pt x="361" y="592"/>
                  </a:lnTo>
                  <a:lnTo>
                    <a:pt x="355" y="594"/>
                  </a:lnTo>
                  <a:lnTo>
                    <a:pt x="351" y="600"/>
                  </a:lnTo>
                  <a:lnTo>
                    <a:pt x="341" y="606"/>
                  </a:lnTo>
                  <a:lnTo>
                    <a:pt x="335" y="606"/>
                  </a:lnTo>
                  <a:lnTo>
                    <a:pt x="325" y="600"/>
                  </a:lnTo>
                  <a:lnTo>
                    <a:pt x="321" y="604"/>
                  </a:lnTo>
                  <a:lnTo>
                    <a:pt x="313" y="603"/>
                  </a:lnTo>
                  <a:lnTo>
                    <a:pt x="306" y="606"/>
                  </a:lnTo>
                  <a:close/>
                  <a:moveTo>
                    <a:pt x="419" y="632"/>
                  </a:moveTo>
                  <a:lnTo>
                    <a:pt x="422" y="633"/>
                  </a:lnTo>
                  <a:lnTo>
                    <a:pt x="421" y="634"/>
                  </a:lnTo>
                  <a:lnTo>
                    <a:pt x="417" y="634"/>
                  </a:lnTo>
                  <a:lnTo>
                    <a:pt x="419" y="626"/>
                  </a:lnTo>
                  <a:lnTo>
                    <a:pt x="428" y="620"/>
                  </a:lnTo>
                  <a:lnTo>
                    <a:pt x="431" y="620"/>
                  </a:lnTo>
                  <a:lnTo>
                    <a:pt x="430" y="622"/>
                  </a:lnTo>
                  <a:lnTo>
                    <a:pt x="426" y="622"/>
                  </a:lnTo>
                  <a:lnTo>
                    <a:pt x="424" y="624"/>
                  </a:lnTo>
                  <a:lnTo>
                    <a:pt x="420" y="630"/>
                  </a:lnTo>
                  <a:lnTo>
                    <a:pt x="419" y="632"/>
                  </a:lnTo>
                  <a:close/>
                  <a:moveTo>
                    <a:pt x="205" y="646"/>
                  </a:moveTo>
                  <a:lnTo>
                    <a:pt x="203" y="646"/>
                  </a:lnTo>
                  <a:lnTo>
                    <a:pt x="206" y="642"/>
                  </a:lnTo>
                  <a:lnTo>
                    <a:pt x="210" y="641"/>
                  </a:lnTo>
                  <a:lnTo>
                    <a:pt x="205" y="646"/>
                  </a:lnTo>
                  <a:close/>
                  <a:moveTo>
                    <a:pt x="145" y="693"/>
                  </a:moveTo>
                  <a:lnTo>
                    <a:pt x="136" y="694"/>
                  </a:lnTo>
                  <a:lnTo>
                    <a:pt x="138" y="691"/>
                  </a:lnTo>
                  <a:lnTo>
                    <a:pt x="142" y="690"/>
                  </a:lnTo>
                  <a:lnTo>
                    <a:pt x="146" y="686"/>
                  </a:lnTo>
                  <a:lnTo>
                    <a:pt x="147" y="685"/>
                  </a:lnTo>
                  <a:lnTo>
                    <a:pt x="145" y="693"/>
                  </a:lnTo>
                  <a:close/>
                  <a:moveTo>
                    <a:pt x="142" y="689"/>
                  </a:moveTo>
                  <a:lnTo>
                    <a:pt x="138" y="690"/>
                  </a:lnTo>
                  <a:lnTo>
                    <a:pt x="141" y="686"/>
                  </a:lnTo>
                  <a:lnTo>
                    <a:pt x="145" y="686"/>
                  </a:lnTo>
                  <a:lnTo>
                    <a:pt x="142" y="68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 name="Freeform 14">
              <a:extLst>
                <a:ext uri="{FF2B5EF4-FFF2-40B4-BE49-F238E27FC236}">
                  <a16:creationId xmlns:a16="http://schemas.microsoft.com/office/drawing/2014/main" id="{4FF535CD-2944-45D9-B788-F99AF1B70B91}"/>
                </a:ext>
              </a:extLst>
            </p:cNvPr>
            <p:cNvSpPr>
              <a:spLocks/>
            </p:cNvSpPr>
            <p:nvPr/>
          </p:nvSpPr>
          <p:spPr bwMode="auto">
            <a:xfrm>
              <a:off x="9096375" y="4471988"/>
              <a:ext cx="323850" cy="709613"/>
            </a:xfrm>
            <a:custGeom>
              <a:avLst/>
              <a:gdLst>
                <a:gd name="T0" fmla="*/ 204 w 204"/>
                <a:gd name="T1" fmla="*/ 447 h 447"/>
                <a:gd name="T2" fmla="*/ 0 w 204"/>
                <a:gd name="T3" fmla="*/ 447 h 447"/>
                <a:gd name="T4" fmla="*/ 0 w 204"/>
                <a:gd name="T5" fmla="*/ 447 h 447"/>
                <a:gd name="T6" fmla="*/ 0 w 204"/>
                <a:gd name="T7" fmla="*/ 0 h 447"/>
                <a:gd name="T8" fmla="*/ 0 w 204"/>
                <a:gd name="T9" fmla="*/ 0 h 447"/>
                <a:gd name="T10" fmla="*/ 188 w 204"/>
                <a:gd name="T11" fmla="*/ 0 h 447"/>
                <a:gd name="T12" fmla="*/ 188 w 204"/>
                <a:gd name="T13" fmla="*/ 0 h 447"/>
                <a:gd name="T14" fmla="*/ 188 w 204"/>
                <a:gd name="T15" fmla="*/ 185 h 447"/>
                <a:gd name="T16" fmla="*/ 204 w 204"/>
                <a:gd name="T17"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447">
                  <a:moveTo>
                    <a:pt x="204" y="447"/>
                  </a:moveTo>
                  <a:lnTo>
                    <a:pt x="0" y="447"/>
                  </a:lnTo>
                  <a:lnTo>
                    <a:pt x="0" y="447"/>
                  </a:lnTo>
                  <a:lnTo>
                    <a:pt x="0" y="0"/>
                  </a:lnTo>
                  <a:lnTo>
                    <a:pt x="0" y="0"/>
                  </a:lnTo>
                  <a:lnTo>
                    <a:pt x="188" y="0"/>
                  </a:lnTo>
                  <a:lnTo>
                    <a:pt x="188" y="0"/>
                  </a:lnTo>
                  <a:lnTo>
                    <a:pt x="188" y="185"/>
                  </a:lnTo>
                  <a:lnTo>
                    <a:pt x="204" y="44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 name="Freeform 15">
              <a:extLst>
                <a:ext uri="{FF2B5EF4-FFF2-40B4-BE49-F238E27FC236}">
                  <a16:creationId xmlns:a16="http://schemas.microsoft.com/office/drawing/2014/main" id="{F18ACFF9-0376-4760-9C4C-B7AF9977C047}"/>
                </a:ext>
              </a:extLst>
            </p:cNvPr>
            <p:cNvSpPr>
              <a:spLocks noEditPoints="1"/>
            </p:cNvSpPr>
            <p:nvPr/>
          </p:nvSpPr>
          <p:spPr bwMode="auto">
            <a:xfrm>
              <a:off x="7939088" y="3621088"/>
              <a:ext cx="642937" cy="850900"/>
            </a:xfrm>
            <a:custGeom>
              <a:avLst/>
              <a:gdLst>
                <a:gd name="T0" fmla="*/ 108 w 405"/>
                <a:gd name="T1" fmla="*/ 127 h 536"/>
                <a:gd name="T2" fmla="*/ 114 w 405"/>
                <a:gd name="T3" fmla="*/ 142 h 536"/>
                <a:gd name="T4" fmla="*/ 113 w 405"/>
                <a:gd name="T5" fmla="*/ 163 h 536"/>
                <a:gd name="T6" fmla="*/ 164 w 405"/>
                <a:gd name="T7" fmla="*/ 172 h 536"/>
                <a:gd name="T8" fmla="*/ 170 w 405"/>
                <a:gd name="T9" fmla="*/ 189 h 536"/>
                <a:gd name="T10" fmla="*/ 171 w 405"/>
                <a:gd name="T11" fmla="*/ 201 h 536"/>
                <a:gd name="T12" fmla="*/ 175 w 405"/>
                <a:gd name="T13" fmla="*/ 210 h 536"/>
                <a:gd name="T14" fmla="*/ 174 w 405"/>
                <a:gd name="T15" fmla="*/ 228 h 536"/>
                <a:gd name="T16" fmla="*/ 190 w 405"/>
                <a:gd name="T17" fmla="*/ 224 h 536"/>
                <a:gd name="T18" fmla="*/ 191 w 405"/>
                <a:gd name="T19" fmla="*/ 232 h 536"/>
                <a:gd name="T20" fmla="*/ 201 w 405"/>
                <a:gd name="T21" fmla="*/ 228 h 536"/>
                <a:gd name="T22" fmla="*/ 204 w 405"/>
                <a:gd name="T23" fmla="*/ 229 h 536"/>
                <a:gd name="T24" fmla="*/ 205 w 405"/>
                <a:gd name="T25" fmla="*/ 243 h 536"/>
                <a:gd name="T26" fmla="*/ 200 w 405"/>
                <a:gd name="T27" fmla="*/ 264 h 536"/>
                <a:gd name="T28" fmla="*/ 194 w 405"/>
                <a:gd name="T29" fmla="*/ 272 h 536"/>
                <a:gd name="T30" fmla="*/ 200 w 405"/>
                <a:gd name="T31" fmla="*/ 273 h 536"/>
                <a:gd name="T32" fmla="*/ 201 w 405"/>
                <a:gd name="T33" fmla="*/ 285 h 536"/>
                <a:gd name="T34" fmla="*/ 199 w 405"/>
                <a:gd name="T35" fmla="*/ 295 h 536"/>
                <a:gd name="T36" fmla="*/ 215 w 405"/>
                <a:gd name="T37" fmla="*/ 306 h 536"/>
                <a:gd name="T38" fmla="*/ 221 w 405"/>
                <a:gd name="T39" fmla="*/ 317 h 536"/>
                <a:gd name="T40" fmla="*/ 238 w 405"/>
                <a:gd name="T41" fmla="*/ 327 h 536"/>
                <a:gd name="T42" fmla="*/ 253 w 405"/>
                <a:gd name="T43" fmla="*/ 346 h 536"/>
                <a:gd name="T44" fmla="*/ 253 w 405"/>
                <a:gd name="T45" fmla="*/ 351 h 536"/>
                <a:gd name="T46" fmla="*/ 256 w 405"/>
                <a:gd name="T47" fmla="*/ 353 h 536"/>
                <a:gd name="T48" fmla="*/ 261 w 405"/>
                <a:gd name="T49" fmla="*/ 360 h 536"/>
                <a:gd name="T50" fmla="*/ 257 w 405"/>
                <a:gd name="T51" fmla="*/ 373 h 536"/>
                <a:gd name="T52" fmla="*/ 262 w 405"/>
                <a:gd name="T53" fmla="*/ 385 h 536"/>
                <a:gd name="T54" fmla="*/ 266 w 405"/>
                <a:gd name="T55" fmla="*/ 398 h 536"/>
                <a:gd name="T56" fmla="*/ 271 w 405"/>
                <a:gd name="T57" fmla="*/ 410 h 536"/>
                <a:gd name="T58" fmla="*/ 277 w 405"/>
                <a:gd name="T59" fmla="*/ 422 h 536"/>
                <a:gd name="T60" fmla="*/ 277 w 405"/>
                <a:gd name="T61" fmla="*/ 433 h 536"/>
                <a:gd name="T62" fmla="*/ 286 w 405"/>
                <a:gd name="T63" fmla="*/ 437 h 536"/>
                <a:gd name="T64" fmla="*/ 296 w 405"/>
                <a:gd name="T65" fmla="*/ 438 h 536"/>
                <a:gd name="T66" fmla="*/ 306 w 405"/>
                <a:gd name="T67" fmla="*/ 454 h 536"/>
                <a:gd name="T68" fmla="*/ 322 w 405"/>
                <a:gd name="T69" fmla="*/ 464 h 536"/>
                <a:gd name="T70" fmla="*/ 329 w 405"/>
                <a:gd name="T71" fmla="*/ 478 h 536"/>
                <a:gd name="T72" fmla="*/ 329 w 405"/>
                <a:gd name="T73" fmla="*/ 487 h 536"/>
                <a:gd name="T74" fmla="*/ 337 w 405"/>
                <a:gd name="T75" fmla="*/ 501 h 536"/>
                <a:gd name="T76" fmla="*/ 347 w 405"/>
                <a:gd name="T77" fmla="*/ 499 h 536"/>
                <a:gd name="T78" fmla="*/ 353 w 405"/>
                <a:gd name="T79" fmla="*/ 499 h 536"/>
                <a:gd name="T80" fmla="*/ 369 w 405"/>
                <a:gd name="T81" fmla="*/ 500 h 536"/>
                <a:gd name="T82" fmla="*/ 381 w 405"/>
                <a:gd name="T83" fmla="*/ 491 h 536"/>
                <a:gd name="T84" fmla="*/ 386 w 405"/>
                <a:gd name="T85" fmla="*/ 504 h 536"/>
                <a:gd name="T86" fmla="*/ 394 w 405"/>
                <a:gd name="T87" fmla="*/ 515 h 536"/>
                <a:gd name="T88" fmla="*/ 400 w 405"/>
                <a:gd name="T89" fmla="*/ 531 h 536"/>
                <a:gd name="T90" fmla="*/ 405 w 405"/>
                <a:gd name="T91" fmla="*/ 536 h 536"/>
                <a:gd name="T92" fmla="*/ 46 w 405"/>
                <a:gd name="T93" fmla="*/ 536 h 536"/>
                <a:gd name="T94" fmla="*/ 31 w 405"/>
                <a:gd name="T95" fmla="*/ 521 h 536"/>
                <a:gd name="T96" fmla="*/ 11 w 405"/>
                <a:gd name="T97" fmla="*/ 527 h 536"/>
                <a:gd name="T98" fmla="*/ 14 w 405"/>
                <a:gd name="T99" fmla="*/ 3 h 536"/>
                <a:gd name="T100" fmla="*/ 54 w 405"/>
                <a:gd name="T101" fmla="*/ 23 h 536"/>
                <a:gd name="T102" fmla="*/ 92 w 405"/>
                <a:gd name="T103" fmla="*/ 46 h 536"/>
                <a:gd name="T104" fmla="*/ 47 w 405"/>
                <a:gd name="T105" fmla="*/ 5 h 536"/>
                <a:gd name="T106" fmla="*/ 45 w 405"/>
                <a:gd name="T107" fmla="*/ 0 h 536"/>
                <a:gd name="T108" fmla="*/ 47 w 405"/>
                <a:gd name="T109" fmla="*/ 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5" h="536">
                  <a:moveTo>
                    <a:pt x="107" y="50"/>
                  </a:moveTo>
                  <a:lnTo>
                    <a:pt x="107" y="123"/>
                  </a:lnTo>
                  <a:lnTo>
                    <a:pt x="108" y="127"/>
                  </a:lnTo>
                  <a:lnTo>
                    <a:pt x="113" y="132"/>
                  </a:lnTo>
                  <a:lnTo>
                    <a:pt x="114" y="137"/>
                  </a:lnTo>
                  <a:lnTo>
                    <a:pt x="114" y="142"/>
                  </a:lnTo>
                  <a:lnTo>
                    <a:pt x="115" y="150"/>
                  </a:lnTo>
                  <a:lnTo>
                    <a:pt x="113" y="158"/>
                  </a:lnTo>
                  <a:lnTo>
                    <a:pt x="113" y="163"/>
                  </a:lnTo>
                  <a:lnTo>
                    <a:pt x="114" y="167"/>
                  </a:lnTo>
                  <a:lnTo>
                    <a:pt x="164" y="167"/>
                  </a:lnTo>
                  <a:lnTo>
                    <a:pt x="164" y="172"/>
                  </a:lnTo>
                  <a:lnTo>
                    <a:pt x="169" y="179"/>
                  </a:lnTo>
                  <a:lnTo>
                    <a:pt x="169" y="183"/>
                  </a:lnTo>
                  <a:lnTo>
                    <a:pt x="170" y="189"/>
                  </a:lnTo>
                  <a:lnTo>
                    <a:pt x="174" y="194"/>
                  </a:lnTo>
                  <a:lnTo>
                    <a:pt x="172" y="201"/>
                  </a:lnTo>
                  <a:lnTo>
                    <a:pt x="171" y="201"/>
                  </a:lnTo>
                  <a:lnTo>
                    <a:pt x="169" y="208"/>
                  </a:lnTo>
                  <a:lnTo>
                    <a:pt x="170" y="209"/>
                  </a:lnTo>
                  <a:lnTo>
                    <a:pt x="175" y="210"/>
                  </a:lnTo>
                  <a:lnTo>
                    <a:pt x="175" y="217"/>
                  </a:lnTo>
                  <a:lnTo>
                    <a:pt x="172" y="221"/>
                  </a:lnTo>
                  <a:lnTo>
                    <a:pt x="174" y="228"/>
                  </a:lnTo>
                  <a:lnTo>
                    <a:pt x="179" y="229"/>
                  </a:lnTo>
                  <a:lnTo>
                    <a:pt x="183" y="227"/>
                  </a:lnTo>
                  <a:lnTo>
                    <a:pt x="190" y="224"/>
                  </a:lnTo>
                  <a:lnTo>
                    <a:pt x="190" y="227"/>
                  </a:lnTo>
                  <a:lnTo>
                    <a:pt x="189" y="230"/>
                  </a:lnTo>
                  <a:lnTo>
                    <a:pt x="191" y="232"/>
                  </a:lnTo>
                  <a:lnTo>
                    <a:pt x="193" y="231"/>
                  </a:lnTo>
                  <a:lnTo>
                    <a:pt x="197" y="224"/>
                  </a:lnTo>
                  <a:lnTo>
                    <a:pt x="201" y="228"/>
                  </a:lnTo>
                  <a:lnTo>
                    <a:pt x="203" y="227"/>
                  </a:lnTo>
                  <a:lnTo>
                    <a:pt x="204" y="228"/>
                  </a:lnTo>
                  <a:lnTo>
                    <a:pt x="204" y="229"/>
                  </a:lnTo>
                  <a:lnTo>
                    <a:pt x="200" y="233"/>
                  </a:lnTo>
                  <a:lnTo>
                    <a:pt x="199" y="235"/>
                  </a:lnTo>
                  <a:lnTo>
                    <a:pt x="205" y="243"/>
                  </a:lnTo>
                  <a:lnTo>
                    <a:pt x="207" y="249"/>
                  </a:lnTo>
                  <a:lnTo>
                    <a:pt x="204" y="258"/>
                  </a:lnTo>
                  <a:lnTo>
                    <a:pt x="200" y="264"/>
                  </a:lnTo>
                  <a:lnTo>
                    <a:pt x="197" y="268"/>
                  </a:lnTo>
                  <a:lnTo>
                    <a:pt x="194" y="271"/>
                  </a:lnTo>
                  <a:lnTo>
                    <a:pt x="194" y="272"/>
                  </a:lnTo>
                  <a:lnTo>
                    <a:pt x="195" y="274"/>
                  </a:lnTo>
                  <a:lnTo>
                    <a:pt x="199" y="273"/>
                  </a:lnTo>
                  <a:lnTo>
                    <a:pt x="200" y="273"/>
                  </a:lnTo>
                  <a:lnTo>
                    <a:pt x="200" y="277"/>
                  </a:lnTo>
                  <a:lnTo>
                    <a:pt x="204" y="279"/>
                  </a:lnTo>
                  <a:lnTo>
                    <a:pt x="201" y="285"/>
                  </a:lnTo>
                  <a:lnTo>
                    <a:pt x="200" y="289"/>
                  </a:lnTo>
                  <a:lnTo>
                    <a:pt x="197" y="292"/>
                  </a:lnTo>
                  <a:lnTo>
                    <a:pt x="199" y="295"/>
                  </a:lnTo>
                  <a:lnTo>
                    <a:pt x="204" y="296"/>
                  </a:lnTo>
                  <a:lnTo>
                    <a:pt x="209" y="299"/>
                  </a:lnTo>
                  <a:lnTo>
                    <a:pt x="215" y="306"/>
                  </a:lnTo>
                  <a:lnTo>
                    <a:pt x="218" y="309"/>
                  </a:lnTo>
                  <a:lnTo>
                    <a:pt x="217" y="316"/>
                  </a:lnTo>
                  <a:lnTo>
                    <a:pt x="221" y="317"/>
                  </a:lnTo>
                  <a:lnTo>
                    <a:pt x="227" y="313"/>
                  </a:lnTo>
                  <a:lnTo>
                    <a:pt x="233" y="316"/>
                  </a:lnTo>
                  <a:lnTo>
                    <a:pt x="238" y="327"/>
                  </a:lnTo>
                  <a:lnTo>
                    <a:pt x="238" y="330"/>
                  </a:lnTo>
                  <a:lnTo>
                    <a:pt x="241" y="338"/>
                  </a:lnTo>
                  <a:lnTo>
                    <a:pt x="253" y="346"/>
                  </a:lnTo>
                  <a:lnTo>
                    <a:pt x="256" y="349"/>
                  </a:lnTo>
                  <a:lnTo>
                    <a:pt x="256" y="350"/>
                  </a:lnTo>
                  <a:lnTo>
                    <a:pt x="253" y="351"/>
                  </a:lnTo>
                  <a:lnTo>
                    <a:pt x="252" y="353"/>
                  </a:lnTo>
                  <a:lnTo>
                    <a:pt x="253" y="354"/>
                  </a:lnTo>
                  <a:lnTo>
                    <a:pt x="256" y="353"/>
                  </a:lnTo>
                  <a:lnTo>
                    <a:pt x="257" y="356"/>
                  </a:lnTo>
                  <a:lnTo>
                    <a:pt x="259" y="357"/>
                  </a:lnTo>
                  <a:lnTo>
                    <a:pt x="261" y="360"/>
                  </a:lnTo>
                  <a:lnTo>
                    <a:pt x="262" y="365"/>
                  </a:lnTo>
                  <a:lnTo>
                    <a:pt x="261" y="369"/>
                  </a:lnTo>
                  <a:lnTo>
                    <a:pt x="257" y="373"/>
                  </a:lnTo>
                  <a:lnTo>
                    <a:pt x="256" y="376"/>
                  </a:lnTo>
                  <a:lnTo>
                    <a:pt x="261" y="380"/>
                  </a:lnTo>
                  <a:lnTo>
                    <a:pt x="262" y="385"/>
                  </a:lnTo>
                  <a:lnTo>
                    <a:pt x="268" y="386"/>
                  </a:lnTo>
                  <a:lnTo>
                    <a:pt x="266" y="393"/>
                  </a:lnTo>
                  <a:lnTo>
                    <a:pt x="266" y="398"/>
                  </a:lnTo>
                  <a:lnTo>
                    <a:pt x="268" y="405"/>
                  </a:lnTo>
                  <a:lnTo>
                    <a:pt x="270" y="407"/>
                  </a:lnTo>
                  <a:lnTo>
                    <a:pt x="271" y="410"/>
                  </a:lnTo>
                  <a:lnTo>
                    <a:pt x="278" y="416"/>
                  </a:lnTo>
                  <a:lnTo>
                    <a:pt x="276" y="419"/>
                  </a:lnTo>
                  <a:lnTo>
                    <a:pt x="277" y="422"/>
                  </a:lnTo>
                  <a:lnTo>
                    <a:pt x="276" y="425"/>
                  </a:lnTo>
                  <a:lnTo>
                    <a:pt x="277" y="430"/>
                  </a:lnTo>
                  <a:lnTo>
                    <a:pt x="277" y="433"/>
                  </a:lnTo>
                  <a:lnTo>
                    <a:pt x="279" y="434"/>
                  </a:lnTo>
                  <a:lnTo>
                    <a:pt x="284" y="434"/>
                  </a:lnTo>
                  <a:lnTo>
                    <a:pt x="286" y="437"/>
                  </a:lnTo>
                  <a:lnTo>
                    <a:pt x="290" y="435"/>
                  </a:lnTo>
                  <a:lnTo>
                    <a:pt x="293" y="435"/>
                  </a:lnTo>
                  <a:lnTo>
                    <a:pt x="296" y="438"/>
                  </a:lnTo>
                  <a:lnTo>
                    <a:pt x="302" y="447"/>
                  </a:lnTo>
                  <a:lnTo>
                    <a:pt x="305" y="449"/>
                  </a:lnTo>
                  <a:lnTo>
                    <a:pt x="306" y="454"/>
                  </a:lnTo>
                  <a:lnTo>
                    <a:pt x="310" y="459"/>
                  </a:lnTo>
                  <a:lnTo>
                    <a:pt x="316" y="463"/>
                  </a:lnTo>
                  <a:lnTo>
                    <a:pt x="322" y="464"/>
                  </a:lnTo>
                  <a:lnTo>
                    <a:pt x="325" y="466"/>
                  </a:lnTo>
                  <a:lnTo>
                    <a:pt x="328" y="472"/>
                  </a:lnTo>
                  <a:lnTo>
                    <a:pt x="329" y="478"/>
                  </a:lnTo>
                  <a:lnTo>
                    <a:pt x="329" y="484"/>
                  </a:lnTo>
                  <a:lnTo>
                    <a:pt x="328" y="486"/>
                  </a:lnTo>
                  <a:lnTo>
                    <a:pt x="329" y="487"/>
                  </a:lnTo>
                  <a:lnTo>
                    <a:pt x="331" y="487"/>
                  </a:lnTo>
                  <a:lnTo>
                    <a:pt x="333" y="501"/>
                  </a:lnTo>
                  <a:lnTo>
                    <a:pt x="337" y="501"/>
                  </a:lnTo>
                  <a:lnTo>
                    <a:pt x="341" y="499"/>
                  </a:lnTo>
                  <a:lnTo>
                    <a:pt x="346" y="500"/>
                  </a:lnTo>
                  <a:lnTo>
                    <a:pt x="347" y="499"/>
                  </a:lnTo>
                  <a:lnTo>
                    <a:pt x="348" y="496"/>
                  </a:lnTo>
                  <a:lnTo>
                    <a:pt x="349" y="495"/>
                  </a:lnTo>
                  <a:lnTo>
                    <a:pt x="353" y="499"/>
                  </a:lnTo>
                  <a:lnTo>
                    <a:pt x="356" y="494"/>
                  </a:lnTo>
                  <a:lnTo>
                    <a:pt x="360" y="496"/>
                  </a:lnTo>
                  <a:lnTo>
                    <a:pt x="369" y="500"/>
                  </a:lnTo>
                  <a:lnTo>
                    <a:pt x="373" y="496"/>
                  </a:lnTo>
                  <a:lnTo>
                    <a:pt x="380" y="496"/>
                  </a:lnTo>
                  <a:lnTo>
                    <a:pt x="381" y="491"/>
                  </a:lnTo>
                  <a:lnTo>
                    <a:pt x="386" y="491"/>
                  </a:lnTo>
                  <a:lnTo>
                    <a:pt x="388" y="500"/>
                  </a:lnTo>
                  <a:lnTo>
                    <a:pt x="386" y="504"/>
                  </a:lnTo>
                  <a:lnTo>
                    <a:pt x="386" y="505"/>
                  </a:lnTo>
                  <a:lnTo>
                    <a:pt x="390" y="514"/>
                  </a:lnTo>
                  <a:lnTo>
                    <a:pt x="394" y="515"/>
                  </a:lnTo>
                  <a:lnTo>
                    <a:pt x="395" y="516"/>
                  </a:lnTo>
                  <a:lnTo>
                    <a:pt x="396" y="521"/>
                  </a:lnTo>
                  <a:lnTo>
                    <a:pt x="400" y="531"/>
                  </a:lnTo>
                  <a:lnTo>
                    <a:pt x="400" y="534"/>
                  </a:lnTo>
                  <a:lnTo>
                    <a:pt x="402" y="535"/>
                  </a:lnTo>
                  <a:lnTo>
                    <a:pt x="405" y="536"/>
                  </a:lnTo>
                  <a:lnTo>
                    <a:pt x="405" y="536"/>
                  </a:lnTo>
                  <a:lnTo>
                    <a:pt x="46" y="536"/>
                  </a:lnTo>
                  <a:lnTo>
                    <a:pt x="46" y="536"/>
                  </a:lnTo>
                  <a:lnTo>
                    <a:pt x="43" y="533"/>
                  </a:lnTo>
                  <a:lnTo>
                    <a:pt x="46" y="520"/>
                  </a:lnTo>
                  <a:lnTo>
                    <a:pt x="31" y="521"/>
                  </a:lnTo>
                  <a:lnTo>
                    <a:pt x="24" y="528"/>
                  </a:lnTo>
                  <a:lnTo>
                    <a:pt x="13" y="522"/>
                  </a:lnTo>
                  <a:lnTo>
                    <a:pt x="11" y="527"/>
                  </a:lnTo>
                  <a:lnTo>
                    <a:pt x="0" y="522"/>
                  </a:lnTo>
                  <a:lnTo>
                    <a:pt x="0" y="0"/>
                  </a:lnTo>
                  <a:lnTo>
                    <a:pt x="14" y="3"/>
                  </a:lnTo>
                  <a:lnTo>
                    <a:pt x="24" y="2"/>
                  </a:lnTo>
                  <a:lnTo>
                    <a:pt x="43" y="9"/>
                  </a:lnTo>
                  <a:lnTo>
                    <a:pt x="54" y="23"/>
                  </a:lnTo>
                  <a:lnTo>
                    <a:pt x="74" y="37"/>
                  </a:lnTo>
                  <a:lnTo>
                    <a:pt x="88" y="45"/>
                  </a:lnTo>
                  <a:lnTo>
                    <a:pt x="92" y="46"/>
                  </a:lnTo>
                  <a:lnTo>
                    <a:pt x="101" y="51"/>
                  </a:lnTo>
                  <a:lnTo>
                    <a:pt x="107" y="50"/>
                  </a:lnTo>
                  <a:close/>
                  <a:moveTo>
                    <a:pt x="47" y="5"/>
                  </a:moveTo>
                  <a:lnTo>
                    <a:pt x="45" y="8"/>
                  </a:lnTo>
                  <a:lnTo>
                    <a:pt x="40" y="3"/>
                  </a:lnTo>
                  <a:lnTo>
                    <a:pt x="45" y="0"/>
                  </a:lnTo>
                  <a:lnTo>
                    <a:pt x="46" y="0"/>
                  </a:lnTo>
                  <a:lnTo>
                    <a:pt x="50" y="4"/>
                  </a:lnTo>
                  <a:lnTo>
                    <a:pt x="47"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 name="Freeform 16">
              <a:extLst>
                <a:ext uri="{FF2B5EF4-FFF2-40B4-BE49-F238E27FC236}">
                  <a16:creationId xmlns:a16="http://schemas.microsoft.com/office/drawing/2014/main" id="{5803BFB1-AC03-4972-B9A6-2CBC90788A0D}"/>
                </a:ext>
              </a:extLst>
            </p:cNvPr>
            <p:cNvSpPr>
              <a:spLocks noEditPoints="1"/>
            </p:cNvSpPr>
            <p:nvPr/>
          </p:nvSpPr>
          <p:spPr bwMode="auto">
            <a:xfrm>
              <a:off x="8108950" y="2343150"/>
              <a:ext cx="1285875" cy="2128838"/>
            </a:xfrm>
            <a:custGeom>
              <a:avLst/>
              <a:gdLst>
                <a:gd name="T0" fmla="*/ 548 w 810"/>
                <a:gd name="T1" fmla="*/ 56 h 1341"/>
                <a:gd name="T2" fmla="*/ 622 w 810"/>
                <a:gd name="T3" fmla="*/ 96 h 1341"/>
                <a:gd name="T4" fmla="*/ 594 w 810"/>
                <a:gd name="T5" fmla="*/ 151 h 1341"/>
                <a:gd name="T6" fmla="*/ 594 w 810"/>
                <a:gd name="T7" fmla="*/ 77 h 1341"/>
                <a:gd name="T8" fmla="*/ 522 w 810"/>
                <a:gd name="T9" fmla="*/ 87 h 1341"/>
                <a:gd name="T10" fmla="*/ 474 w 810"/>
                <a:gd name="T11" fmla="*/ 185 h 1341"/>
                <a:gd name="T12" fmla="*/ 449 w 810"/>
                <a:gd name="T13" fmla="*/ 270 h 1341"/>
                <a:gd name="T14" fmla="*/ 417 w 810"/>
                <a:gd name="T15" fmla="*/ 245 h 1341"/>
                <a:gd name="T16" fmla="*/ 393 w 810"/>
                <a:gd name="T17" fmla="*/ 285 h 1341"/>
                <a:gd name="T18" fmla="*/ 366 w 810"/>
                <a:gd name="T19" fmla="*/ 280 h 1341"/>
                <a:gd name="T20" fmla="*/ 324 w 810"/>
                <a:gd name="T21" fmla="*/ 280 h 1341"/>
                <a:gd name="T22" fmla="*/ 415 w 810"/>
                <a:gd name="T23" fmla="*/ 161 h 1341"/>
                <a:gd name="T24" fmla="*/ 476 w 810"/>
                <a:gd name="T25" fmla="*/ 141 h 1341"/>
                <a:gd name="T26" fmla="*/ 622 w 810"/>
                <a:gd name="T27" fmla="*/ 340 h 1341"/>
                <a:gd name="T28" fmla="*/ 521 w 810"/>
                <a:gd name="T29" fmla="*/ 415 h 1341"/>
                <a:gd name="T30" fmla="*/ 584 w 810"/>
                <a:gd name="T31" fmla="*/ 374 h 1341"/>
                <a:gd name="T32" fmla="*/ 534 w 810"/>
                <a:gd name="T33" fmla="*/ 360 h 1341"/>
                <a:gd name="T34" fmla="*/ 501 w 810"/>
                <a:gd name="T35" fmla="*/ 388 h 1341"/>
                <a:gd name="T36" fmla="*/ 452 w 810"/>
                <a:gd name="T37" fmla="*/ 347 h 1341"/>
                <a:gd name="T38" fmla="*/ 462 w 810"/>
                <a:gd name="T39" fmla="*/ 318 h 1341"/>
                <a:gd name="T40" fmla="*/ 480 w 810"/>
                <a:gd name="T41" fmla="*/ 276 h 1341"/>
                <a:gd name="T42" fmla="*/ 525 w 810"/>
                <a:gd name="T43" fmla="*/ 258 h 1341"/>
                <a:gd name="T44" fmla="*/ 593 w 810"/>
                <a:gd name="T45" fmla="*/ 333 h 1341"/>
                <a:gd name="T46" fmla="*/ 420 w 810"/>
                <a:gd name="T47" fmla="*/ 342 h 1341"/>
                <a:gd name="T48" fmla="*/ 429 w 810"/>
                <a:gd name="T49" fmla="*/ 333 h 1341"/>
                <a:gd name="T50" fmla="*/ 399 w 810"/>
                <a:gd name="T51" fmla="*/ 460 h 1341"/>
                <a:gd name="T52" fmla="*/ 495 w 810"/>
                <a:gd name="T53" fmla="*/ 516 h 1341"/>
                <a:gd name="T54" fmla="*/ 383 w 810"/>
                <a:gd name="T55" fmla="*/ 621 h 1341"/>
                <a:gd name="T56" fmla="*/ 307 w 810"/>
                <a:gd name="T57" fmla="*/ 695 h 1341"/>
                <a:gd name="T58" fmla="*/ 269 w 810"/>
                <a:gd name="T59" fmla="*/ 592 h 1341"/>
                <a:gd name="T60" fmla="*/ 298 w 810"/>
                <a:gd name="T61" fmla="*/ 496 h 1341"/>
                <a:gd name="T62" fmla="*/ 397 w 810"/>
                <a:gd name="T63" fmla="*/ 457 h 1341"/>
                <a:gd name="T64" fmla="*/ 461 w 810"/>
                <a:gd name="T65" fmla="*/ 805 h 1341"/>
                <a:gd name="T66" fmla="*/ 581 w 810"/>
                <a:gd name="T67" fmla="*/ 763 h 1341"/>
                <a:gd name="T68" fmla="*/ 426 w 810"/>
                <a:gd name="T69" fmla="*/ 713 h 1341"/>
                <a:gd name="T70" fmla="*/ 491 w 810"/>
                <a:gd name="T71" fmla="*/ 671 h 1341"/>
                <a:gd name="T72" fmla="*/ 411 w 810"/>
                <a:gd name="T73" fmla="*/ 639 h 1341"/>
                <a:gd name="T74" fmla="*/ 523 w 810"/>
                <a:gd name="T75" fmla="*/ 535 h 1341"/>
                <a:gd name="T76" fmla="*/ 545 w 810"/>
                <a:gd name="T77" fmla="*/ 563 h 1341"/>
                <a:gd name="T78" fmla="*/ 593 w 810"/>
                <a:gd name="T79" fmla="*/ 602 h 1341"/>
                <a:gd name="T80" fmla="*/ 622 w 810"/>
                <a:gd name="T81" fmla="*/ 561 h 1341"/>
                <a:gd name="T82" fmla="*/ 388 w 810"/>
                <a:gd name="T83" fmla="*/ 1341 h 1341"/>
                <a:gd name="T84" fmla="*/ 279 w 810"/>
                <a:gd name="T85" fmla="*/ 1296 h 1341"/>
                <a:gd name="T86" fmla="*/ 226 w 810"/>
                <a:gd name="T87" fmla="*/ 1306 h 1341"/>
                <a:gd name="T88" fmla="*/ 189 w 810"/>
                <a:gd name="T89" fmla="*/ 1243 h 1341"/>
                <a:gd name="T90" fmla="*/ 161 w 810"/>
                <a:gd name="T91" fmla="*/ 1210 h 1341"/>
                <a:gd name="T92" fmla="*/ 146 w 810"/>
                <a:gd name="T93" fmla="*/ 1159 h 1341"/>
                <a:gd name="T94" fmla="*/ 108 w 810"/>
                <a:gd name="T95" fmla="*/ 1111 h 1341"/>
                <a:gd name="T96" fmla="*/ 90 w 810"/>
                <a:gd name="T97" fmla="*/ 1073 h 1341"/>
                <a:gd name="T98" fmla="*/ 82 w 810"/>
                <a:gd name="T99" fmla="*/ 1036 h 1341"/>
                <a:gd name="T100" fmla="*/ 63 w 810"/>
                <a:gd name="T101" fmla="*/ 994 h 1341"/>
                <a:gd name="T102" fmla="*/ 0 w 810"/>
                <a:gd name="T103" fmla="*/ 855 h 1341"/>
                <a:gd name="T104" fmla="*/ 13 w 810"/>
                <a:gd name="T105" fmla="*/ 841 h 1341"/>
                <a:gd name="T106" fmla="*/ 52 w 810"/>
                <a:gd name="T107" fmla="*/ 804 h 1341"/>
                <a:gd name="T108" fmla="*/ 94 w 810"/>
                <a:gd name="T109" fmla="*/ 798 h 1341"/>
                <a:gd name="T110" fmla="*/ 159 w 810"/>
                <a:gd name="T111" fmla="*/ 768 h 1341"/>
                <a:gd name="T112" fmla="*/ 73 w 810"/>
                <a:gd name="T113" fmla="*/ 863 h 1341"/>
                <a:gd name="T114" fmla="*/ 107 w 810"/>
                <a:gd name="T115" fmla="*/ 829 h 1341"/>
                <a:gd name="T116" fmla="*/ 139 w 810"/>
                <a:gd name="T117" fmla="*/ 810 h 1341"/>
                <a:gd name="T118" fmla="*/ 197 w 810"/>
                <a:gd name="T119" fmla="*/ 770 h 1341"/>
                <a:gd name="T120" fmla="*/ 244 w 810"/>
                <a:gd name="T121" fmla="*/ 817 h 1341"/>
                <a:gd name="T122" fmla="*/ 276 w 810"/>
                <a:gd name="T123" fmla="*/ 774 h 1341"/>
                <a:gd name="T124" fmla="*/ 308 w 810"/>
                <a:gd name="T125" fmla="*/ 815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0" h="1341">
                  <a:moveTo>
                    <a:pt x="622" y="8"/>
                  </a:moveTo>
                  <a:lnTo>
                    <a:pt x="622" y="51"/>
                  </a:lnTo>
                  <a:lnTo>
                    <a:pt x="622" y="51"/>
                  </a:lnTo>
                  <a:lnTo>
                    <a:pt x="612" y="54"/>
                  </a:lnTo>
                  <a:lnTo>
                    <a:pt x="604" y="53"/>
                  </a:lnTo>
                  <a:lnTo>
                    <a:pt x="595" y="44"/>
                  </a:lnTo>
                  <a:lnTo>
                    <a:pt x="594" y="45"/>
                  </a:lnTo>
                  <a:lnTo>
                    <a:pt x="588" y="55"/>
                  </a:lnTo>
                  <a:lnTo>
                    <a:pt x="586" y="57"/>
                  </a:lnTo>
                  <a:lnTo>
                    <a:pt x="581" y="56"/>
                  </a:lnTo>
                  <a:lnTo>
                    <a:pt x="572" y="46"/>
                  </a:lnTo>
                  <a:lnTo>
                    <a:pt x="562" y="48"/>
                  </a:lnTo>
                  <a:lnTo>
                    <a:pt x="551" y="55"/>
                  </a:lnTo>
                  <a:lnTo>
                    <a:pt x="548" y="56"/>
                  </a:lnTo>
                  <a:lnTo>
                    <a:pt x="545" y="49"/>
                  </a:lnTo>
                  <a:lnTo>
                    <a:pt x="548" y="41"/>
                  </a:lnTo>
                  <a:lnTo>
                    <a:pt x="555" y="34"/>
                  </a:lnTo>
                  <a:lnTo>
                    <a:pt x="570" y="24"/>
                  </a:lnTo>
                  <a:lnTo>
                    <a:pt x="582" y="21"/>
                  </a:lnTo>
                  <a:lnTo>
                    <a:pt x="586" y="18"/>
                  </a:lnTo>
                  <a:lnTo>
                    <a:pt x="589" y="14"/>
                  </a:lnTo>
                  <a:lnTo>
                    <a:pt x="597" y="5"/>
                  </a:lnTo>
                  <a:lnTo>
                    <a:pt x="601" y="2"/>
                  </a:lnTo>
                  <a:lnTo>
                    <a:pt x="608" y="0"/>
                  </a:lnTo>
                  <a:lnTo>
                    <a:pt x="613" y="0"/>
                  </a:lnTo>
                  <a:lnTo>
                    <a:pt x="622" y="8"/>
                  </a:lnTo>
                  <a:close/>
                  <a:moveTo>
                    <a:pt x="622" y="77"/>
                  </a:moveTo>
                  <a:lnTo>
                    <a:pt x="622" y="96"/>
                  </a:lnTo>
                  <a:lnTo>
                    <a:pt x="622" y="96"/>
                  </a:lnTo>
                  <a:lnTo>
                    <a:pt x="604" y="103"/>
                  </a:lnTo>
                  <a:lnTo>
                    <a:pt x="602" y="107"/>
                  </a:lnTo>
                  <a:lnTo>
                    <a:pt x="603" y="110"/>
                  </a:lnTo>
                  <a:lnTo>
                    <a:pt x="606" y="112"/>
                  </a:lnTo>
                  <a:lnTo>
                    <a:pt x="615" y="112"/>
                  </a:lnTo>
                  <a:lnTo>
                    <a:pt x="617" y="113"/>
                  </a:lnTo>
                  <a:lnTo>
                    <a:pt x="620" y="119"/>
                  </a:lnTo>
                  <a:lnTo>
                    <a:pt x="620" y="129"/>
                  </a:lnTo>
                  <a:lnTo>
                    <a:pt x="617" y="140"/>
                  </a:lnTo>
                  <a:lnTo>
                    <a:pt x="607" y="149"/>
                  </a:lnTo>
                  <a:lnTo>
                    <a:pt x="601" y="151"/>
                  </a:lnTo>
                  <a:lnTo>
                    <a:pt x="597" y="150"/>
                  </a:lnTo>
                  <a:lnTo>
                    <a:pt x="594" y="151"/>
                  </a:lnTo>
                  <a:lnTo>
                    <a:pt x="576" y="159"/>
                  </a:lnTo>
                  <a:lnTo>
                    <a:pt x="571" y="159"/>
                  </a:lnTo>
                  <a:lnTo>
                    <a:pt x="567" y="157"/>
                  </a:lnTo>
                  <a:lnTo>
                    <a:pt x="560" y="149"/>
                  </a:lnTo>
                  <a:lnTo>
                    <a:pt x="553" y="145"/>
                  </a:lnTo>
                  <a:lnTo>
                    <a:pt x="548" y="140"/>
                  </a:lnTo>
                  <a:lnTo>
                    <a:pt x="547" y="134"/>
                  </a:lnTo>
                  <a:lnTo>
                    <a:pt x="549" y="128"/>
                  </a:lnTo>
                  <a:lnTo>
                    <a:pt x="545" y="109"/>
                  </a:lnTo>
                  <a:lnTo>
                    <a:pt x="545" y="103"/>
                  </a:lnTo>
                  <a:lnTo>
                    <a:pt x="547" y="98"/>
                  </a:lnTo>
                  <a:lnTo>
                    <a:pt x="557" y="95"/>
                  </a:lnTo>
                  <a:lnTo>
                    <a:pt x="568" y="87"/>
                  </a:lnTo>
                  <a:lnTo>
                    <a:pt x="594" y="77"/>
                  </a:lnTo>
                  <a:lnTo>
                    <a:pt x="601" y="78"/>
                  </a:lnTo>
                  <a:lnTo>
                    <a:pt x="606" y="76"/>
                  </a:lnTo>
                  <a:lnTo>
                    <a:pt x="611" y="76"/>
                  </a:lnTo>
                  <a:lnTo>
                    <a:pt x="622" y="77"/>
                  </a:lnTo>
                  <a:close/>
                  <a:moveTo>
                    <a:pt x="532" y="115"/>
                  </a:moveTo>
                  <a:lnTo>
                    <a:pt x="525" y="118"/>
                  </a:lnTo>
                  <a:lnTo>
                    <a:pt x="521" y="118"/>
                  </a:lnTo>
                  <a:lnTo>
                    <a:pt x="513" y="113"/>
                  </a:lnTo>
                  <a:lnTo>
                    <a:pt x="505" y="97"/>
                  </a:lnTo>
                  <a:lnTo>
                    <a:pt x="504" y="91"/>
                  </a:lnTo>
                  <a:lnTo>
                    <a:pt x="507" y="90"/>
                  </a:lnTo>
                  <a:lnTo>
                    <a:pt x="513" y="83"/>
                  </a:lnTo>
                  <a:lnTo>
                    <a:pt x="520" y="78"/>
                  </a:lnTo>
                  <a:lnTo>
                    <a:pt x="522" y="87"/>
                  </a:lnTo>
                  <a:lnTo>
                    <a:pt x="524" y="88"/>
                  </a:lnTo>
                  <a:lnTo>
                    <a:pt x="526" y="90"/>
                  </a:lnTo>
                  <a:lnTo>
                    <a:pt x="531" y="97"/>
                  </a:lnTo>
                  <a:lnTo>
                    <a:pt x="534" y="99"/>
                  </a:lnTo>
                  <a:lnTo>
                    <a:pt x="537" y="107"/>
                  </a:lnTo>
                  <a:lnTo>
                    <a:pt x="537" y="109"/>
                  </a:lnTo>
                  <a:lnTo>
                    <a:pt x="532" y="115"/>
                  </a:lnTo>
                  <a:close/>
                  <a:moveTo>
                    <a:pt x="492" y="157"/>
                  </a:moveTo>
                  <a:lnTo>
                    <a:pt x="494" y="162"/>
                  </a:lnTo>
                  <a:lnTo>
                    <a:pt x="493" y="165"/>
                  </a:lnTo>
                  <a:lnTo>
                    <a:pt x="490" y="168"/>
                  </a:lnTo>
                  <a:lnTo>
                    <a:pt x="476" y="177"/>
                  </a:lnTo>
                  <a:lnTo>
                    <a:pt x="473" y="181"/>
                  </a:lnTo>
                  <a:lnTo>
                    <a:pt x="474" y="185"/>
                  </a:lnTo>
                  <a:lnTo>
                    <a:pt x="484" y="199"/>
                  </a:lnTo>
                  <a:lnTo>
                    <a:pt x="485" y="203"/>
                  </a:lnTo>
                  <a:lnTo>
                    <a:pt x="483" y="206"/>
                  </a:lnTo>
                  <a:lnTo>
                    <a:pt x="479" y="205"/>
                  </a:lnTo>
                  <a:lnTo>
                    <a:pt x="475" y="206"/>
                  </a:lnTo>
                  <a:lnTo>
                    <a:pt x="475" y="209"/>
                  </a:lnTo>
                  <a:lnTo>
                    <a:pt x="481" y="218"/>
                  </a:lnTo>
                  <a:lnTo>
                    <a:pt x="482" y="225"/>
                  </a:lnTo>
                  <a:lnTo>
                    <a:pt x="475" y="236"/>
                  </a:lnTo>
                  <a:lnTo>
                    <a:pt x="470" y="239"/>
                  </a:lnTo>
                  <a:lnTo>
                    <a:pt x="458" y="244"/>
                  </a:lnTo>
                  <a:lnTo>
                    <a:pt x="457" y="260"/>
                  </a:lnTo>
                  <a:lnTo>
                    <a:pt x="454" y="267"/>
                  </a:lnTo>
                  <a:lnTo>
                    <a:pt x="449" y="270"/>
                  </a:lnTo>
                  <a:lnTo>
                    <a:pt x="446" y="270"/>
                  </a:lnTo>
                  <a:lnTo>
                    <a:pt x="437" y="262"/>
                  </a:lnTo>
                  <a:lnTo>
                    <a:pt x="434" y="257"/>
                  </a:lnTo>
                  <a:lnTo>
                    <a:pt x="433" y="252"/>
                  </a:lnTo>
                  <a:lnTo>
                    <a:pt x="435" y="239"/>
                  </a:lnTo>
                  <a:lnTo>
                    <a:pt x="440" y="218"/>
                  </a:lnTo>
                  <a:lnTo>
                    <a:pt x="439" y="216"/>
                  </a:lnTo>
                  <a:lnTo>
                    <a:pt x="436" y="216"/>
                  </a:lnTo>
                  <a:lnTo>
                    <a:pt x="429" y="221"/>
                  </a:lnTo>
                  <a:lnTo>
                    <a:pt x="427" y="223"/>
                  </a:lnTo>
                  <a:lnTo>
                    <a:pt x="424" y="231"/>
                  </a:lnTo>
                  <a:lnTo>
                    <a:pt x="423" y="243"/>
                  </a:lnTo>
                  <a:lnTo>
                    <a:pt x="420" y="245"/>
                  </a:lnTo>
                  <a:lnTo>
                    <a:pt x="417" y="245"/>
                  </a:lnTo>
                  <a:lnTo>
                    <a:pt x="416" y="246"/>
                  </a:lnTo>
                  <a:lnTo>
                    <a:pt x="416" y="250"/>
                  </a:lnTo>
                  <a:lnTo>
                    <a:pt x="419" y="255"/>
                  </a:lnTo>
                  <a:lnTo>
                    <a:pt x="419" y="263"/>
                  </a:lnTo>
                  <a:lnTo>
                    <a:pt x="415" y="270"/>
                  </a:lnTo>
                  <a:lnTo>
                    <a:pt x="410" y="282"/>
                  </a:lnTo>
                  <a:lnTo>
                    <a:pt x="408" y="284"/>
                  </a:lnTo>
                  <a:lnTo>
                    <a:pt x="407" y="284"/>
                  </a:lnTo>
                  <a:lnTo>
                    <a:pt x="405" y="280"/>
                  </a:lnTo>
                  <a:lnTo>
                    <a:pt x="398" y="263"/>
                  </a:lnTo>
                  <a:lnTo>
                    <a:pt x="397" y="264"/>
                  </a:lnTo>
                  <a:lnTo>
                    <a:pt x="395" y="268"/>
                  </a:lnTo>
                  <a:lnTo>
                    <a:pt x="395" y="280"/>
                  </a:lnTo>
                  <a:lnTo>
                    <a:pt x="393" y="285"/>
                  </a:lnTo>
                  <a:lnTo>
                    <a:pt x="393" y="287"/>
                  </a:lnTo>
                  <a:lnTo>
                    <a:pt x="397" y="291"/>
                  </a:lnTo>
                  <a:lnTo>
                    <a:pt x="398" y="297"/>
                  </a:lnTo>
                  <a:lnTo>
                    <a:pt x="398" y="298"/>
                  </a:lnTo>
                  <a:lnTo>
                    <a:pt x="396" y="298"/>
                  </a:lnTo>
                  <a:lnTo>
                    <a:pt x="393" y="304"/>
                  </a:lnTo>
                  <a:lnTo>
                    <a:pt x="389" y="309"/>
                  </a:lnTo>
                  <a:lnTo>
                    <a:pt x="383" y="311"/>
                  </a:lnTo>
                  <a:lnTo>
                    <a:pt x="378" y="313"/>
                  </a:lnTo>
                  <a:lnTo>
                    <a:pt x="373" y="295"/>
                  </a:lnTo>
                  <a:lnTo>
                    <a:pt x="372" y="293"/>
                  </a:lnTo>
                  <a:lnTo>
                    <a:pt x="369" y="280"/>
                  </a:lnTo>
                  <a:lnTo>
                    <a:pt x="367" y="278"/>
                  </a:lnTo>
                  <a:lnTo>
                    <a:pt x="366" y="280"/>
                  </a:lnTo>
                  <a:lnTo>
                    <a:pt x="363" y="294"/>
                  </a:lnTo>
                  <a:lnTo>
                    <a:pt x="358" y="298"/>
                  </a:lnTo>
                  <a:lnTo>
                    <a:pt x="354" y="298"/>
                  </a:lnTo>
                  <a:lnTo>
                    <a:pt x="347" y="294"/>
                  </a:lnTo>
                  <a:lnTo>
                    <a:pt x="342" y="292"/>
                  </a:lnTo>
                  <a:lnTo>
                    <a:pt x="339" y="294"/>
                  </a:lnTo>
                  <a:lnTo>
                    <a:pt x="330" y="302"/>
                  </a:lnTo>
                  <a:lnTo>
                    <a:pt x="328" y="301"/>
                  </a:lnTo>
                  <a:lnTo>
                    <a:pt x="325" y="295"/>
                  </a:lnTo>
                  <a:lnTo>
                    <a:pt x="325" y="293"/>
                  </a:lnTo>
                  <a:lnTo>
                    <a:pt x="327" y="288"/>
                  </a:lnTo>
                  <a:lnTo>
                    <a:pt x="326" y="285"/>
                  </a:lnTo>
                  <a:lnTo>
                    <a:pt x="326" y="280"/>
                  </a:lnTo>
                  <a:lnTo>
                    <a:pt x="324" y="280"/>
                  </a:lnTo>
                  <a:lnTo>
                    <a:pt x="319" y="284"/>
                  </a:lnTo>
                  <a:lnTo>
                    <a:pt x="321" y="274"/>
                  </a:lnTo>
                  <a:lnTo>
                    <a:pt x="328" y="262"/>
                  </a:lnTo>
                  <a:lnTo>
                    <a:pt x="331" y="257"/>
                  </a:lnTo>
                  <a:lnTo>
                    <a:pt x="349" y="252"/>
                  </a:lnTo>
                  <a:lnTo>
                    <a:pt x="351" y="251"/>
                  </a:lnTo>
                  <a:lnTo>
                    <a:pt x="362" y="231"/>
                  </a:lnTo>
                  <a:lnTo>
                    <a:pt x="376" y="218"/>
                  </a:lnTo>
                  <a:lnTo>
                    <a:pt x="380" y="206"/>
                  </a:lnTo>
                  <a:lnTo>
                    <a:pt x="382" y="203"/>
                  </a:lnTo>
                  <a:lnTo>
                    <a:pt x="391" y="189"/>
                  </a:lnTo>
                  <a:lnTo>
                    <a:pt x="403" y="170"/>
                  </a:lnTo>
                  <a:lnTo>
                    <a:pt x="408" y="164"/>
                  </a:lnTo>
                  <a:lnTo>
                    <a:pt x="415" y="161"/>
                  </a:lnTo>
                  <a:lnTo>
                    <a:pt x="434" y="155"/>
                  </a:lnTo>
                  <a:lnTo>
                    <a:pt x="447" y="163"/>
                  </a:lnTo>
                  <a:lnTo>
                    <a:pt x="450" y="163"/>
                  </a:lnTo>
                  <a:lnTo>
                    <a:pt x="454" y="157"/>
                  </a:lnTo>
                  <a:lnTo>
                    <a:pt x="456" y="159"/>
                  </a:lnTo>
                  <a:lnTo>
                    <a:pt x="461" y="161"/>
                  </a:lnTo>
                  <a:lnTo>
                    <a:pt x="465" y="156"/>
                  </a:lnTo>
                  <a:lnTo>
                    <a:pt x="463" y="154"/>
                  </a:lnTo>
                  <a:lnTo>
                    <a:pt x="457" y="150"/>
                  </a:lnTo>
                  <a:lnTo>
                    <a:pt x="457" y="146"/>
                  </a:lnTo>
                  <a:lnTo>
                    <a:pt x="461" y="140"/>
                  </a:lnTo>
                  <a:lnTo>
                    <a:pt x="469" y="138"/>
                  </a:lnTo>
                  <a:lnTo>
                    <a:pt x="472" y="138"/>
                  </a:lnTo>
                  <a:lnTo>
                    <a:pt x="476" y="141"/>
                  </a:lnTo>
                  <a:lnTo>
                    <a:pt x="481" y="148"/>
                  </a:lnTo>
                  <a:lnTo>
                    <a:pt x="492" y="157"/>
                  </a:lnTo>
                  <a:close/>
                  <a:moveTo>
                    <a:pt x="538" y="222"/>
                  </a:moveTo>
                  <a:lnTo>
                    <a:pt x="535" y="225"/>
                  </a:lnTo>
                  <a:lnTo>
                    <a:pt x="510" y="221"/>
                  </a:lnTo>
                  <a:lnTo>
                    <a:pt x="509" y="217"/>
                  </a:lnTo>
                  <a:lnTo>
                    <a:pt x="513" y="211"/>
                  </a:lnTo>
                  <a:lnTo>
                    <a:pt x="519" y="209"/>
                  </a:lnTo>
                  <a:lnTo>
                    <a:pt x="531" y="207"/>
                  </a:lnTo>
                  <a:lnTo>
                    <a:pt x="535" y="209"/>
                  </a:lnTo>
                  <a:lnTo>
                    <a:pt x="539" y="214"/>
                  </a:lnTo>
                  <a:lnTo>
                    <a:pt x="540" y="218"/>
                  </a:lnTo>
                  <a:lnTo>
                    <a:pt x="538" y="222"/>
                  </a:lnTo>
                  <a:close/>
                  <a:moveTo>
                    <a:pt x="622" y="340"/>
                  </a:moveTo>
                  <a:lnTo>
                    <a:pt x="622" y="403"/>
                  </a:lnTo>
                  <a:lnTo>
                    <a:pt x="622" y="403"/>
                  </a:lnTo>
                  <a:lnTo>
                    <a:pt x="613" y="407"/>
                  </a:lnTo>
                  <a:lnTo>
                    <a:pt x="610" y="409"/>
                  </a:lnTo>
                  <a:lnTo>
                    <a:pt x="604" y="417"/>
                  </a:lnTo>
                  <a:lnTo>
                    <a:pt x="600" y="422"/>
                  </a:lnTo>
                  <a:lnTo>
                    <a:pt x="582" y="434"/>
                  </a:lnTo>
                  <a:lnTo>
                    <a:pt x="563" y="441"/>
                  </a:lnTo>
                  <a:lnTo>
                    <a:pt x="551" y="442"/>
                  </a:lnTo>
                  <a:lnTo>
                    <a:pt x="539" y="440"/>
                  </a:lnTo>
                  <a:lnTo>
                    <a:pt x="532" y="435"/>
                  </a:lnTo>
                  <a:lnTo>
                    <a:pt x="522" y="425"/>
                  </a:lnTo>
                  <a:lnTo>
                    <a:pt x="519" y="420"/>
                  </a:lnTo>
                  <a:lnTo>
                    <a:pt x="521" y="415"/>
                  </a:lnTo>
                  <a:lnTo>
                    <a:pt x="525" y="411"/>
                  </a:lnTo>
                  <a:lnTo>
                    <a:pt x="532" y="407"/>
                  </a:lnTo>
                  <a:lnTo>
                    <a:pt x="544" y="401"/>
                  </a:lnTo>
                  <a:lnTo>
                    <a:pt x="556" y="392"/>
                  </a:lnTo>
                  <a:lnTo>
                    <a:pt x="560" y="390"/>
                  </a:lnTo>
                  <a:lnTo>
                    <a:pt x="571" y="388"/>
                  </a:lnTo>
                  <a:lnTo>
                    <a:pt x="576" y="389"/>
                  </a:lnTo>
                  <a:lnTo>
                    <a:pt x="583" y="388"/>
                  </a:lnTo>
                  <a:lnTo>
                    <a:pt x="593" y="379"/>
                  </a:lnTo>
                  <a:lnTo>
                    <a:pt x="597" y="372"/>
                  </a:lnTo>
                  <a:lnTo>
                    <a:pt x="598" y="369"/>
                  </a:lnTo>
                  <a:lnTo>
                    <a:pt x="597" y="367"/>
                  </a:lnTo>
                  <a:lnTo>
                    <a:pt x="595" y="366"/>
                  </a:lnTo>
                  <a:lnTo>
                    <a:pt x="584" y="374"/>
                  </a:lnTo>
                  <a:lnTo>
                    <a:pt x="581" y="374"/>
                  </a:lnTo>
                  <a:lnTo>
                    <a:pt x="570" y="377"/>
                  </a:lnTo>
                  <a:lnTo>
                    <a:pt x="570" y="377"/>
                  </a:lnTo>
                  <a:lnTo>
                    <a:pt x="564" y="371"/>
                  </a:lnTo>
                  <a:lnTo>
                    <a:pt x="561" y="370"/>
                  </a:lnTo>
                  <a:lnTo>
                    <a:pt x="559" y="372"/>
                  </a:lnTo>
                  <a:lnTo>
                    <a:pt x="556" y="379"/>
                  </a:lnTo>
                  <a:lnTo>
                    <a:pt x="552" y="380"/>
                  </a:lnTo>
                  <a:lnTo>
                    <a:pt x="535" y="383"/>
                  </a:lnTo>
                  <a:lnTo>
                    <a:pt x="533" y="382"/>
                  </a:lnTo>
                  <a:lnTo>
                    <a:pt x="532" y="380"/>
                  </a:lnTo>
                  <a:lnTo>
                    <a:pt x="531" y="370"/>
                  </a:lnTo>
                  <a:lnTo>
                    <a:pt x="532" y="366"/>
                  </a:lnTo>
                  <a:lnTo>
                    <a:pt x="534" y="360"/>
                  </a:lnTo>
                  <a:lnTo>
                    <a:pt x="540" y="352"/>
                  </a:lnTo>
                  <a:lnTo>
                    <a:pt x="538" y="352"/>
                  </a:lnTo>
                  <a:lnTo>
                    <a:pt x="531" y="355"/>
                  </a:lnTo>
                  <a:lnTo>
                    <a:pt x="527" y="349"/>
                  </a:lnTo>
                  <a:lnTo>
                    <a:pt x="524" y="368"/>
                  </a:lnTo>
                  <a:lnTo>
                    <a:pt x="522" y="367"/>
                  </a:lnTo>
                  <a:lnTo>
                    <a:pt x="518" y="363"/>
                  </a:lnTo>
                  <a:lnTo>
                    <a:pt x="517" y="363"/>
                  </a:lnTo>
                  <a:lnTo>
                    <a:pt x="517" y="365"/>
                  </a:lnTo>
                  <a:lnTo>
                    <a:pt x="520" y="374"/>
                  </a:lnTo>
                  <a:lnTo>
                    <a:pt x="520" y="376"/>
                  </a:lnTo>
                  <a:lnTo>
                    <a:pt x="518" y="382"/>
                  </a:lnTo>
                  <a:lnTo>
                    <a:pt x="505" y="392"/>
                  </a:lnTo>
                  <a:lnTo>
                    <a:pt x="501" y="388"/>
                  </a:lnTo>
                  <a:lnTo>
                    <a:pt x="498" y="381"/>
                  </a:lnTo>
                  <a:lnTo>
                    <a:pt x="495" y="380"/>
                  </a:lnTo>
                  <a:lnTo>
                    <a:pt x="492" y="382"/>
                  </a:lnTo>
                  <a:lnTo>
                    <a:pt x="491" y="388"/>
                  </a:lnTo>
                  <a:lnTo>
                    <a:pt x="487" y="393"/>
                  </a:lnTo>
                  <a:lnTo>
                    <a:pt x="478" y="386"/>
                  </a:lnTo>
                  <a:lnTo>
                    <a:pt x="470" y="374"/>
                  </a:lnTo>
                  <a:lnTo>
                    <a:pt x="461" y="375"/>
                  </a:lnTo>
                  <a:lnTo>
                    <a:pt x="458" y="375"/>
                  </a:lnTo>
                  <a:lnTo>
                    <a:pt x="446" y="371"/>
                  </a:lnTo>
                  <a:lnTo>
                    <a:pt x="444" y="365"/>
                  </a:lnTo>
                  <a:lnTo>
                    <a:pt x="446" y="357"/>
                  </a:lnTo>
                  <a:lnTo>
                    <a:pt x="448" y="350"/>
                  </a:lnTo>
                  <a:lnTo>
                    <a:pt x="452" y="347"/>
                  </a:lnTo>
                  <a:lnTo>
                    <a:pt x="454" y="346"/>
                  </a:lnTo>
                  <a:lnTo>
                    <a:pt x="460" y="345"/>
                  </a:lnTo>
                  <a:lnTo>
                    <a:pt x="476" y="345"/>
                  </a:lnTo>
                  <a:lnTo>
                    <a:pt x="480" y="344"/>
                  </a:lnTo>
                  <a:lnTo>
                    <a:pt x="497" y="332"/>
                  </a:lnTo>
                  <a:lnTo>
                    <a:pt x="501" y="327"/>
                  </a:lnTo>
                  <a:lnTo>
                    <a:pt x="501" y="325"/>
                  </a:lnTo>
                  <a:lnTo>
                    <a:pt x="481" y="333"/>
                  </a:lnTo>
                  <a:lnTo>
                    <a:pt x="471" y="335"/>
                  </a:lnTo>
                  <a:lnTo>
                    <a:pt x="457" y="334"/>
                  </a:lnTo>
                  <a:lnTo>
                    <a:pt x="455" y="332"/>
                  </a:lnTo>
                  <a:lnTo>
                    <a:pt x="454" y="330"/>
                  </a:lnTo>
                  <a:lnTo>
                    <a:pt x="458" y="320"/>
                  </a:lnTo>
                  <a:lnTo>
                    <a:pt x="462" y="318"/>
                  </a:lnTo>
                  <a:lnTo>
                    <a:pt x="472" y="315"/>
                  </a:lnTo>
                  <a:lnTo>
                    <a:pt x="485" y="312"/>
                  </a:lnTo>
                  <a:lnTo>
                    <a:pt x="494" y="312"/>
                  </a:lnTo>
                  <a:lnTo>
                    <a:pt x="500" y="308"/>
                  </a:lnTo>
                  <a:lnTo>
                    <a:pt x="505" y="306"/>
                  </a:lnTo>
                  <a:lnTo>
                    <a:pt x="473" y="307"/>
                  </a:lnTo>
                  <a:lnTo>
                    <a:pt x="466" y="303"/>
                  </a:lnTo>
                  <a:lnTo>
                    <a:pt x="466" y="300"/>
                  </a:lnTo>
                  <a:lnTo>
                    <a:pt x="468" y="294"/>
                  </a:lnTo>
                  <a:lnTo>
                    <a:pt x="467" y="289"/>
                  </a:lnTo>
                  <a:lnTo>
                    <a:pt x="468" y="287"/>
                  </a:lnTo>
                  <a:lnTo>
                    <a:pt x="471" y="282"/>
                  </a:lnTo>
                  <a:lnTo>
                    <a:pt x="476" y="277"/>
                  </a:lnTo>
                  <a:lnTo>
                    <a:pt x="480" y="276"/>
                  </a:lnTo>
                  <a:lnTo>
                    <a:pt x="486" y="278"/>
                  </a:lnTo>
                  <a:lnTo>
                    <a:pt x="506" y="280"/>
                  </a:lnTo>
                  <a:lnTo>
                    <a:pt x="510" y="279"/>
                  </a:lnTo>
                  <a:lnTo>
                    <a:pt x="504" y="275"/>
                  </a:lnTo>
                  <a:lnTo>
                    <a:pt x="486" y="272"/>
                  </a:lnTo>
                  <a:lnTo>
                    <a:pt x="485" y="267"/>
                  </a:lnTo>
                  <a:lnTo>
                    <a:pt x="486" y="260"/>
                  </a:lnTo>
                  <a:lnTo>
                    <a:pt x="491" y="253"/>
                  </a:lnTo>
                  <a:lnTo>
                    <a:pt x="505" y="247"/>
                  </a:lnTo>
                  <a:lnTo>
                    <a:pt x="510" y="246"/>
                  </a:lnTo>
                  <a:lnTo>
                    <a:pt x="516" y="247"/>
                  </a:lnTo>
                  <a:lnTo>
                    <a:pt x="521" y="249"/>
                  </a:lnTo>
                  <a:lnTo>
                    <a:pt x="524" y="251"/>
                  </a:lnTo>
                  <a:lnTo>
                    <a:pt x="525" y="258"/>
                  </a:lnTo>
                  <a:lnTo>
                    <a:pt x="526" y="266"/>
                  </a:lnTo>
                  <a:lnTo>
                    <a:pt x="530" y="274"/>
                  </a:lnTo>
                  <a:lnTo>
                    <a:pt x="533" y="276"/>
                  </a:lnTo>
                  <a:lnTo>
                    <a:pt x="548" y="271"/>
                  </a:lnTo>
                  <a:lnTo>
                    <a:pt x="552" y="272"/>
                  </a:lnTo>
                  <a:lnTo>
                    <a:pt x="559" y="276"/>
                  </a:lnTo>
                  <a:lnTo>
                    <a:pt x="568" y="289"/>
                  </a:lnTo>
                  <a:lnTo>
                    <a:pt x="578" y="302"/>
                  </a:lnTo>
                  <a:lnTo>
                    <a:pt x="578" y="304"/>
                  </a:lnTo>
                  <a:lnTo>
                    <a:pt x="574" y="308"/>
                  </a:lnTo>
                  <a:lnTo>
                    <a:pt x="573" y="311"/>
                  </a:lnTo>
                  <a:lnTo>
                    <a:pt x="574" y="312"/>
                  </a:lnTo>
                  <a:lnTo>
                    <a:pt x="586" y="313"/>
                  </a:lnTo>
                  <a:lnTo>
                    <a:pt x="593" y="333"/>
                  </a:lnTo>
                  <a:lnTo>
                    <a:pt x="595" y="336"/>
                  </a:lnTo>
                  <a:lnTo>
                    <a:pt x="598" y="339"/>
                  </a:lnTo>
                  <a:lnTo>
                    <a:pt x="601" y="339"/>
                  </a:lnTo>
                  <a:lnTo>
                    <a:pt x="606" y="338"/>
                  </a:lnTo>
                  <a:lnTo>
                    <a:pt x="622" y="340"/>
                  </a:lnTo>
                  <a:close/>
                  <a:moveTo>
                    <a:pt x="622" y="273"/>
                  </a:moveTo>
                  <a:lnTo>
                    <a:pt x="616" y="266"/>
                  </a:lnTo>
                  <a:lnTo>
                    <a:pt x="615" y="260"/>
                  </a:lnTo>
                  <a:lnTo>
                    <a:pt x="616" y="255"/>
                  </a:lnTo>
                  <a:lnTo>
                    <a:pt x="622" y="249"/>
                  </a:lnTo>
                  <a:lnTo>
                    <a:pt x="622" y="249"/>
                  </a:lnTo>
                  <a:lnTo>
                    <a:pt x="622" y="273"/>
                  </a:lnTo>
                  <a:close/>
                  <a:moveTo>
                    <a:pt x="427" y="336"/>
                  </a:moveTo>
                  <a:lnTo>
                    <a:pt x="420" y="342"/>
                  </a:lnTo>
                  <a:lnTo>
                    <a:pt x="415" y="342"/>
                  </a:lnTo>
                  <a:lnTo>
                    <a:pt x="408" y="338"/>
                  </a:lnTo>
                  <a:lnTo>
                    <a:pt x="404" y="335"/>
                  </a:lnTo>
                  <a:lnTo>
                    <a:pt x="402" y="334"/>
                  </a:lnTo>
                  <a:lnTo>
                    <a:pt x="402" y="332"/>
                  </a:lnTo>
                  <a:lnTo>
                    <a:pt x="405" y="325"/>
                  </a:lnTo>
                  <a:lnTo>
                    <a:pt x="419" y="305"/>
                  </a:lnTo>
                  <a:lnTo>
                    <a:pt x="431" y="297"/>
                  </a:lnTo>
                  <a:lnTo>
                    <a:pt x="440" y="285"/>
                  </a:lnTo>
                  <a:lnTo>
                    <a:pt x="443" y="285"/>
                  </a:lnTo>
                  <a:lnTo>
                    <a:pt x="445" y="287"/>
                  </a:lnTo>
                  <a:lnTo>
                    <a:pt x="446" y="289"/>
                  </a:lnTo>
                  <a:lnTo>
                    <a:pt x="443" y="300"/>
                  </a:lnTo>
                  <a:lnTo>
                    <a:pt x="429" y="333"/>
                  </a:lnTo>
                  <a:lnTo>
                    <a:pt x="427" y="336"/>
                  </a:lnTo>
                  <a:close/>
                  <a:moveTo>
                    <a:pt x="362" y="320"/>
                  </a:moveTo>
                  <a:lnTo>
                    <a:pt x="360" y="321"/>
                  </a:lnTo>
                  <a:lnTo>
                    <a:pt x="358" y="320"/>
                  </a:lnTo>
                  <a:lnTo>
                    <a:pt x="358" y="317"/>
                  </a:lnTo>
                  <a:lnTo>
                    <a:pt x="363" y="311"/>
                  </a:lnTo>
                  <a:lnTo>
                    <a:pt x="363" y="305"/>
                  </a:lnTo>
                  <a:lnTo>
                    <a:pt x="364" y="303"/>
                  </a:lnTo>
                  <a:lnTo>
                    <a:pt x="366" y="302"/>
                  </a:lnTo>
                  <a:lnTo>
                    <a:pt x="367" y="305"/>
                  </a:lnTo>
                  <a:lnTo>
                    <a:pt x="366" y="314"/>
                  </a:lnTo>
                  <a:lnTo>
                    <a:pt x="362" y="320"/>
                  </a:lnTo>
                  <a:close/>
                  <a:moveTo>
                    <a:pt x="393" y="467"/>
                  </a:moveTo>
                  <a:lnTo>
                    <a:pt x="399" y="460"/>
                  </a:lnTo>
                  <a:lnTo>
                    <a:pt x="406" y="461"/>
                  </a:lnTo>
                  <a:lnTo>
                    <a:pt x="407" y="463"/>
                  </a:lnTo>
                  <a:lnTo>
                    <a:pt x="408" y="476"/>
                  </a:lnTo>
                  <a:lnTo>
                    <a:pt x="417" y="461"/>
                  </a:lnTo>
                  <a:lnTo>
                    <a:pt x="421" y="456"/>
                  </a:lnTo>
                  <a:lnTo>
                    <a:pt x="430" y="454"/>
                  </a:lnTo>
                  <a:lnTo>
                    <a:pt x="435" y="454"/>
                  </a:lnTo>
                  <a:lnTo>
                    <a:pt x="445" y="457"/>
                  </a:lnTo>
                  <a:lnTo>
                    <a:pt x="453" y="463"/>
                  </a:lnTo>
                  <a:lnTo>
                    <a:pt x="459" y="468"/>
                  </a:lnTo>
                  <a:lnTo>
                    <a:pt x="482" y="498"/>
                  </a:lnTo>
                  <a:lnTo>
                    <a:pt x="490" y="505"/>
                  </a:lnTo>
                  <a:lnTo>
                    <a:pt x="493" y="509"/>
                  </a:lnTo>
                  <a:lnTo>
                    <a:pt x="495" y="516"/>
                  </a:lnTo>
                  <a:lnTo>
                    <a:pt x="495" y="522"/>
                  </a:lnTo>
                  <a:lnTo>
                    <a:pt x="493" y="525"/>
                  </a:lnTo>
                  <a:lnTo>
                    <a:pt x="481" y="534"/>
                  </a:lnTo>
                  <a:lnTo>
                    <a:pt x="470" y="539"/>
                  </a:lnTo>
                  <a:lnTo>
                    <a:pt x="456" y="551"/>
                  </a:lnTo>
                  <a:lnTo>
                    <a:pt x="446" y="557"/>
                  </a:lnTo>
                  <a:lnTo>
                    <a:pt x="434" y="567"/>
                  </a:lnTo>
                  <a:lnTo>
                    <a:pt x="411" y="585"/>
                  </a:lnTo>
                  <a:lnTo>
                    <a:pt x="407" y="590"/>
                  </a:lnTo>
                  <a:lnTo>
                    <a:pt x="401" y="610"/>
                  </a:lnTo>
                  <a:lnTo>
                    <a:pt x="398" y="614"/>
                  </a:lnTo>
                  <a:lnTo>
                    <a:pt x="393" y="619"/>
                  </a:lnTo>
                  <a:lnTo>
                    <a:pt x="385" y="620"/>
                  </a:lnTo>
                  <a:lnTo>
                    <a:pt x="383" y="621"/>
                  </a:lnTo>
                  <a:lnTo>
                    <a:pt x="382" y="628"/>
                  </a:lnTo>
                  <a:lnTo>
                    <a:pt x="379" y="646"/>
                  </a:lnTo>
                  <a:lnTo>
                    <a:pt x="377" y="665"/>
                  </a:lnTo>
                  <a:lnTo>
                    <a:pt x="372" y="674"/>
                  </a:lnTo>
                  <a:lnTo>
                    <a:pt x="365" y="679"/>
                  </a:lnTo>
                  <a:lnTo>
                    <a:pt x="353" y="683"/>
                  </a:lnTo>
                  <a:lnTo>
                    <a:pt x="349" y="679"/>
                  </a:lnTo>
                  <a:lnTo>
                    <a:pt x="346" y="679"/>
                  </a:lnTo>
                  <a:lnTo>
                    <a:pt x="337" y="692"/>
                  </a:lnTo>
                  <a:lnTo>
                    <a:pt x="327" y="697"/>
                  </a:lnTo>
                  <a:lnTo>
                    <a:pt x="320" y="705"/>
                  </a:lnTo>
                  <a:lnTo>
                    <a:pt x="314" y="705"/>
                  </a:lnTo>
                  <a:lnTo>
                    <a:pt x="312" y="702"/>
                  </a:lnTo>
                  <a:lnTo>
                    <a:pt x="307" y="695"/>
                  </a:lnTo>
                  <a:lnTo>
                    <a:pt x="301" y="675"/>
                  </a:lnTo>
                  <a:lnTo>
                    <a:pt x="293" y="661"/>
                  </a:lnTo>
                  <a:lnTo>
                    <a:pt x="275" y="650"/>
                  </a:lnTo>
                  <a:lnTo>
                    <a:pt x="263" y="640"/>
                  </a:lnTo>
                  <a:lnTo>
                    <a:pt x="251" y="640"/>
                  </a:lnTo>
                  <a:lnTo>
                    <a:pt x="250" y="639"/>
                  </a:lnTo>
                  <a:lnTo>
                    <a:pt x="251" y="633"/>
                  </a:lnTo>
                  <a:lnTo>
                    <a:pt x="252" y="627"/>
                  </a:lnTo>
                  <a:lnTo>
                    <a:pt x="255" y="624"/>
                  </a:lnTo>
                  <a:lnTo>
                    <a:pt x="254" y="621"/>
                  </a:lnTo>
                  <a:lnTo>
                    <a:pt x="255" y="618"/>
                  </a:lnTo>
                  <a:lnTo>
                    <a:pt x="257" y="614"/>
                  </a:lnTo>
                  <a:lnTo>
                    <a:pt x="261" y="605"/>
                  </a:lnTo>
                  <a:lnTo>
                    <a:pt x="269" y="592"/>
                  </a:lnTo>
                  <a:lnTo>
                    <a:pt x="268" y="588"/>
                  </a:lnTo>
                  <a:lnTo>
                    <a:pt x="270" y="572"/>
                  </a:lnTo>
                  <a:lnTo>
                    <a:pt x="272" y="571"/>
                  </a:lnTo>
                  <a:lnTo>
                    <a:pt x="279" y="565"/>
                  </a:lnTo>
                  <a:lnTo>
                    <a:pt x="280" y="564"/>
                  </a:lnTo>
                  <a:lnTo>
                    <a:pt x="279" y="559"/>
                  </a:lnTo>
                  <a:lnTo>
                    <a:pt x="276" y="558"/>
                  </a:lnTo>
                  <a:lnTo>
                    <a:pt x="274" y="555"/>
                  </a:lnTo>
                  <a:lnTo>
                    <a:pt x="274" y="549"/>
                  </a:lnTo>
                  <a:lnTo>
                    <a:pt x="279" y="539"/>
                  </a:lnTo>
                  <a:lnTo>
                    <a:pt x="283" y="525"/>
                  </a:lnTo>
                  <a:lnTo>
                    <a:pt x="290" y="517"/>
                  </a:lnTo>
                  <a:lnTo>
                    <a:pt x="292" y="507"/>
                  </a:lnTo>
                  <a:lnTo>
                    <a:pt x="298" y="496"/>
                  </a:lnTo>
                  <a:lnTo>
                    <a:pt x="296" y="492"/>
                  </a:lnTo>
                  <a:lnTo>
                    <a:pt x="291" y="489"/>
                  </a:lnTo>
                  <a:lnTo>
                    <a:pt x="289" y="485"/>
                  </a:lnTo>
                  <a:lnTo>
                    <a:pt x="279" y="456"/>
                  </a:lnTo>
                  <a:lnTo>
                    <a:pt x="276" y="449"/>
                  </a:lnTo>
                  <a:lnTo>
                    <a:pt x="277" y="448"/>
                  </a:lnTo>
                  <a:lnTo>
                    <a:pt x="305" y="439"/>
                  </a:lnTo>
                  <a:lnTo>
                    <a:pt x="326" y="437"/>
                  </a:lnTo>
                  <a:lnTo>
                    <a:pt x="346" y="430"/>
                  </a:lnTo>
                  <a:lnTo>
                    <a:pt x="352" y="430"/>
                  </a:lnTo>
                  <a:lnTo>
                    <a:pt x="356" y="431"/>
                  </a:lnTo>
                  <a:lnTo>
                    <a:pt x="375" y="447"/>
                  </a:lnTo>
                  <a:lnTo>
                    <a:pt x="389" y="455"/>
                  </a:lnTo>
                  <a:lnTo>
                    <a:pt x="397" y="457"/>
                  </a:lnTo>
                  <a:lnTo>
                    <a:pt x="394" y="464"/>
                  </a:lnTo>
                  <a:lnTo>
                    <a:pt x="393" y="467"/>
                  </a:lnTo>
                  <a:close/>
                  <a:moveTo>
                    <a:pt x="622" y="561"/>
                  </a:moveTo>
                  <a:lnTo>
                    <a:pt x="622" y="781"/>
                  </a:lnTo>
                  <a:lnTo>
                    <a:pt x="563" y="781"/>
                  </a:lnTo>
                  <a:lnTo>
                    <a:pt x="563" y="788"/>
                  </a:lnTo>
                  <a:lnTo>
                    <a:pt x="560" y="792"/>
                  </a:lnTo>
                  <a:lnTo>
                    <a:pt x="555" y="793"/>
                  </a:lnTo>
                  <a:lnTo>
                    <a:pt x="555" y="781"/>
                  </a:lnTo>
                  <a:lnTo>
                    <a:pt x="456" y="781"/>
                  </a:lnTo>
                  <a:lnTo>
                    <a:pt x="456" y="789"/>
                  </a:lnTo>
                  <a:lnTo>
                    <a:pt x="465" y="802"/>
                  </a:lnTo>
                  <a:lnTo>
                    <a:pt x="466" y="805"/>
                  </a:lnTo>
                  <a:lnTo>
                    <a:pt x="461" y="805"/>
                  </a:lnTo>
                  <a:lnTo>
                    <a:pt x="461" y="805"/>
                  </a:lnTo>
                  <a:lnTo>
                    <a:pt x="455" y="794"/>
                  </a:lnTo>
                  <a:lnTo>
                    <a:pt x="453" y="778"/>
                  </a:lnTo>
                  <a:lnTo>
                    <a:pt x="455" y="775"/>
                  </a:lnTo>
                  <a:lnTo>
                    <a:pt x="468" y="769"/>
                  </a:lnTo>
                  <a:lnTo>
                    <a:pt x="492" y="764"/>
                  </a:lnTo>
                  <a:lnTo>
                    <a:pt x="514" y="760"/>
                  </a:lnTo>
                  <a:lnTo>
                    <a:pt x="524" y="760"/>
                  </a:lnTo>
                  <a:lnTo>
                    <a:pt x="530" y="762"/>
                  </a:lnTo>
                  <a:lnTo>
                    <a:pt x="547" y="763"/>
                  </a:lnTo>
                  <a:lnTo>
                    <a:pt x="560" y="766"/>
                  </a:lnTo>
                  <a:lnTo>
                    <a:pt x="569" y="764"/>
                  </a:lnTo>
                  <a:lnTo>
                    <a:pt x="571" y="762"/>
                  </a:lnTo>
                  <a:lnTo>
                    <a:pt x="581" y="763"/>
                  </a:lnTo>
                  <a:lnTo>
                    <a:pt x="584" y="760"/>
                  </a:lnTo>
                  <a:lnTo>
                    <a:pt x="582" y="757"/>
                  </a:lnTo>
                  <a:lnTo>
                    <a:pt x="573" y="750"/>
                  </a:lnTo>
                  <a:lnTo>
                    <a:pt x="548" y="738"/>
                  </a:lnTo>
                  <a:lnTo>
                    <a:pt x="534" y="734"/>
                  </a:lnTo>
                  <a:lnTo>
                    <a:pt x="529" y="733"/>
                  </a:lnTo>
                  <a:lnTo>
                    <a:pt x="520" y="735"/>
                  </a:lnTo>
                  <a:lnTo>
                    <a:pt x="508" y="738"/>
                  </a:lnTo>
                  <a:lnTo>
                    <a:pt x="481" y="740"/>
                  </a:lnTo>
                  <a:lnTo>
                    <a:pt x="473" y="738"/>
                  </a:lnTo>
                  <a:lnTo>
                    <a:pt x="458" y="739"/>
                  </a:lnTo>
                  <a:lnTo>
                    <a:pt x="444" y="738"/>
                  </a:lnTo>
                  <a:lnTo>
                    <a:pt x="428" y="720"/>
                  </a:lnTo>
                  <a:lnTo>
                    <a:pt x="426" y="713"/>
                  </a:lnTo>
                  <a:lnTo>
                    <a:pt x="428" y="709"/>
                  </a:lnTo>
                  <a:lnTo>
                    <a:pt x="439" y="700"/>
                  </a:lnTo>
                  <a:lnTo>
                    <a:pt x="450" y="696"/>
                  </a:lnTo>
                  <a:lnTo>
                    <a:pt x="471" y="686"/>
                  </a:lnTo>
                  <a:lnTo>
                    <a:pt x="484" y="683"/>
                  </a:lnTo>
                  <a:lnTo>
                    <a:pt x="480" y="681"/>
                  </a:lnTo>
                  <a:lnTo>
                    <a:pt x="480" y="679"/>
                  </a:lnTo>
                  <a:lnTo>
                    <a:pt x="482" y="678"/>
                  </a:lnTo>
                  <a:lnTo>
                    <a:pt x="487" y="675"/>
                  </a:lnTo>
                  <a:lnTo>
                    <a:pt x="494" y="678"/>
                  </a:lnTo>
                  <a:lnTo>
                    <a:pt x="497" y="677"/>
                  </a:lnTo>
                  <a:lnTo>
                    <a:pt x="497" y="675"/>
                  </a:lnTo>
                  <a:lnTo>
                    <a:pt x="497" y="674"/>
                  </a:lnTo>
                  <a:lnTo>
                    <a:pt x="491" y="671"/>
                  </a:lnTo>
                  <a:lnTo>
                    <a:pt x="462" y="679"/>
                  </a:lnTo>
                  <a:lnTo>
                    <a:pt x="449" y="680"/>
                  </a:lnTo>
                  <a:lnTo>
                    <a:pt x="441" y="683"/>
                  </a:lnTo>
                  <a:lnTo>
                    <a:pt x="435" y="683"/>
                  </a:lnTo>
                  <a:lnTo>
                    <a:pt x="430" y="680"/>
                  </a:lnTo>
                  <a:lnTo>
                    <a:pt x="429" y="678"/>
                  </a:lnTo>
                  <a:lnTo>
                    <a:pt x="431" y="673"/>
                  </a:lnTo>
                  <a:lnTo>
                    <a:pt x="437" y="670"/>
                  </a:lnTo>
                  <a:lnTo>
                    <a:pt x="440" y="664"/>
                  </a:lnTo>
                  <a:lnTo>
                    <a:pt x="426" y="665"/>
                  </a:lnTo>
                  <a:lnTo>
                    <a:pt x="420" y="664"/>
                  </a:lnTo>
                  <a:lnTo>
                    <a:pt x="414" y="661"/>
                  </a:lnTo>
                  <a:lnTo>
                    <a:pt x="410" y="655"/>
                  </a:lnTo>
                  <a:lnTo>
                    <a:pt x="411" y="639"/>
                  </a:lnTo>
                  <a:lnTo>
                    <a:pt x="420" y="625"/>
                  </a:lnTo>
                  <a:lnTo>
                    <a:pt x="426" y="621"/>
                  </a:lnTo>
                  <a:lnTo>
                    <a:pt x="429" y="617"/>
                  </a:lnTo>
                  <a:lnTo>
                    <a:pt x="429" y="614"/>
                  </a:lnTo>
                  <a:lnTo>
                    <a:pt x="422" y="604"/>
                  </a:lnTo>
                  <a:lnTo>
                    <a:pt x="426" y="597"/>
                  </a:lnTo>
                  <a:lnTo>
                    <a:pt x="445" y="573"/>
                  </a:lnTo>
                  <a:lnTo>
                    <a:pt x="452" y="566"/>
                  </a:lnTo>
                  <a:lnTo>
                    <a:pt x="458" y="563"/>
                  </a:lnTo>
                  <a:lnTo>
                    <a:pt x="468" y="556"/>
                  </a:lnTo>
                  <a:lnTo>
                    <a:pt x="492" y="543"/>
                  </a:lnTo>
                  <a:lnTo>
                    <a:pt x="513" y="530"/>
                  </a:lnTo>
                  <a:lnTo>
                    <a:pt x="521" y="533"/>
                  </a:lnTo>
                  <a:lnTo>
                    <a:pt x="523" y="535"/>
                  </a:lnTo>
                  <a:lnTo>
                    <a:pt x="525" y="542"/>
                  </a:lnTo>
                  <a:lnTo>
                    <a:pt x="527" y="553"/>
                  </a:lnTo>
                  <a:lnTo>
                    <a:pt x="526" y="563"/>
                  </a:lnTo>
                  <a:lnTo>
                    <a:pt x="525" y="571"/>
                  </a:lnTo>
                  <a:lnTo>
                    <a:pt x="516" y="592"/>
                  </a:lnTo>
                  <a:lnTo>
                    <a:pt x="518" y="593"/>
                  </a:lnTo>
                  <a:lnTo>
                    <a:pt x="520" y="592"/>
                  </a:lnTo>
                  <a:lnTo>
                    <a:pt x="530" y="587"/>
                  </a:lnTo>
                  <a:lnTo>
                    <a:pt x="535" y="586"/>
                  </a:lnTo>
                  <a:lnTo>
                    <a:pt x="537" y="588"/>
                  </a:lnTo>
                  <a:lnTo>
                    <a:pt x="538" y="587"/>
                  </a:lnTo>
                  <a:lnTo>
                    <a:pt x="539" y="584"/>
                  </a:lnTo>
                  <a:lnTo>
                    <a:pt x="540" y="574"/>
                  </a:lnTo>
                  <a:lnTo>
                    <a:pt x="545" y="563"/>
                  </a:lnTo>
                  <a:lnTo>
                    <a:pt x="547" y="561"/>
                  </a:lnTo>
                  <a:lnTo>
                    <a:pt x="550" y="560"/>
                  </a:lnTo>
                  <a:lnTo>
                    <a:pt x="558" y="561"/>
                  </a:lnTo>
                  <a:lnTo>
                    <a:pt x="574" y="569"/>
                  </a:lnTo>
                  <a:lnTo>
                    <a:pt x="588" y="578"/>
                  </a:lnTo>
                  <a:lnTo>
                    <a:pt x="593" y="583"/>
                  </a:lnTo>
                  <a:lnTo>
                    <a:pt x="593" y="586"/>
                  </a:lnTo>
                  <a:lnTo>
                    <a:pt x="590" y="593"/>
                  </a:lnTo>
                  <a:lnTo>
                    <a:pt x="584" y="604"/>
                  </a:lnTo>
                  <a:lnTo>
                    <a:pt x="577" y="611"/>
                  </a:lnTo>
                  <a:lnTo>
                    <a:pt x="581" y="612"/>
                  </a:lnTo>
                  <a:lnTo>
                    <a:pt x="583" y="615"/>
                  </a:lnTo>
                  <a:lnTo>
                    <a:pt x="591" y="603"/>
                  </a:lnTo>
                  <a:lnTo>
                    <a:pt x="593" y="602"/>
                  </a:lnTo>
                  <a:lnTo>
                    <a:pt x="593" y="603"/>
                  </a:lnTo>
                  <a:lnTo>
                    <a:pt x="593" y="610"/>
                  </a:lnTo>
                  <a:lnTo>
                    <a:pt x="595" y="611"/>
                  </a:lnTo>
                  <a:lnTo>
                    <a:pt x="596" y="610"/>
                  </a:lnTo>
                  <a:lnTo>
                    <a:pt x="600" y="604"/>
                  </a:lnTo>
                  <a:lnTo>
                    <a:pt x="603" y="597"/>
                  </a:lnTo>
                  <a:lnTo>
                    <a:pt x="610" y="591"/>
                  </a:lnTo>
                  <a:lnTo>
                    <a:pt x="612" y="589"/>
                  </a:lnTo>
                  <a:lnTo>
                    <a:pt x="617" y="587"/>
                  </a:lnTo>
                  <a:lnTo>
                    <a:pt x="617" y="579"/>
                  </a:lnTo>
                  <a:lnTo>
                    <a:pt x="609" y="571"/>
                  </a:lnTo>
                  <a:lnTo>
                    <a:pt x="606" y="564"/>
                  </a:lnTo>
                  <a:lnTo>
                    <a:pt x="607" y="559"/>
                  </a:lnTo>
                  <a:lnTo>
                    <a:pt x="622" y="561"/>
                  </a:lnTo>
                  <a:close/>
                  <a:moveTo>
                    <a:pt x="371" y="810"/>
                  </a:moveTo>
                  <a:lnTo>
                    <a:pt x="371" y="912"/>
                  </a:lnTo>
                  <a:lnTo>
                    <a:pt x="467" y="987"/>
                  </a:lnTo>
                  <a:lnTo>
                    <a:pt x="563" y="1060"/>
                  </a:lnTo>
                  <a:lnTo>
                    <a:pt x="607" y="1061"/>
                  </a:lnTo>
                  <a:lnTo>
                    <a:pt x="634" y="1093"/>
                  </a:lnTo>
                  <a:lnTo>
                    <a:pt x="640" y="1099"/>
                  </a:lnTo>
                  <a:lnTo>
                    <a:pt x="647" y="1100"/>
                  </a:lnTo>
                  <a:lnTo>
                    <a:pt x="810" y="1130"/>
                  </a:lnTo>
                  <a:lnTo>
                    <a:pt x="810" y="1341"/>
                  </a:lnTo>
                  <a:lnTo>
                    <a:pt x="810" y="1341"/>
                  </a:lnTo>
                  <a:lnTo>
                    <a:pt x="622" y="1341"/>
                  </a:lnTo>
                  <a:lnTo>
                    <a:pt x="622" y="1341"/>
                  </a:lnTo>
                  <a:lnTo>
                    <a:pt x="388" y="1341"/>
                  </a:lnTo>
                  <a:lnTo>
                    <a:pt x="388" y="1341"/>
                  </a:lnTo>
                  <a:lnTo>
                    <a:pt x="298" y="1341"/>
                  </a:lnTo>
                  <a:lnTo>
                    <a:pt x="298" y="1341"/>
                  </a:lnTo>
                  <a:lnTo>
                    <a:pt x="295" y="1340"/>
                  </a:lnTo>
                  <a:lnTo>
                    <a:pt x="293" y="1339"/>
                  </a:lnTo>
                  <a:lnTo>
                    <a:pt x="293" y="1336"/>
                  </a:lnTo>
                  <a:lnTo>
                    <a:pt x="289" y="1326"/>
                  </a:lnTo>
                  <a:lnTo>
                    <a:pt x="288" y="1321"/>
                  </a:lnTo>
                  <a:lnTo>
                    <a:pt x="287" y="1320"/>
                  </a:lnTo>
                  <a:lnTo>
                    <a:pt x="283" y="1319"/>
                  </a:lnTo>
                  <a:lnTo>
                    <a:pt x="279" y="1310"/>
                  </a:lnTo>
                  <a:lnTo>
                    <a:pt x="279" y="1309"/>
                  </a:lnTo>
                  <a:lnTo>
                    <a:pt x="281" y="1305"/>
                  </a:lnTo>
                  <a:lnTo>
                    <a:pt x="279" y="1296"/>
                  </a:lnTo>
                  <a:lnTo>
                    <a:pt x="274" y="1296"/>
                  </a:lnTo>
                  <a:lnTo>
                    <a:pt x="273" y="1301"/>
                  </a:lnTo>
                  <a:lnTo>
                    <a:pt x="266" y="1301"/>
                  </a:lnTo>
                  <a:lnTo>
                    <a:pt x="262" y="1305"/>
                  </a:lnTo>
                  <a:lnTo>
                    <a:pt x="253" y="1301"/>
                  </a:lnTo>
                  <a:lnTo>
                    <a:pt x="249" y="1299"/>
                  </a:lnTo>
                  <a:lnTo>
                    <a:pt x="246" y="1304"/>
                  </a:lnTo>
                  <a:lnTo>
                    <a:pt x="242" y="1300"/>
                  </a:lnTo>
                  <a:lnTo>
                    <a:pt x="241" y="1301"/>
                  </a:lnTo>
                  <a:lnTo>
                    <a:pt x="240" y="1304"/>
                  </a:lnTo>
                  <a:lnTo>
                    <a:pt x="239" y="1305"/>
                  </a:lnTo>
                  <a:lnTo>
                    <a:pt x="234" y="1304"/>
                  </a:lnTo>
                  <a:lnTo>
                    <a:pt x="230" y="1306"/>
                  </a:lnTo>
                  <a:lnTo>
                    <a:pt x="226" y="1306"/>
                  </a:lnTo>
                  <a:lnTo>
                    <a:pt x="224" y="1292"/>
                  </a:lnTo>
                  <a:lnTo>
                    <a:pt x="222" y="1292"/>
                  </a:lnTo>
                  <a:lnTo>
                    <a:pt x="221" y="1291"/>
                  </a:lnTo>
                  <a:lnTo>
                    <a:pt x="222" y="1289"/>
                  </a:lnTo>
                  <a:lnTo>
                    <a:pt x="222" y="1283"/>
                  </a:lnTo>
                  <a:lnTo>
                    <a:pt x="221" y="1277"/>
                  </a:lnTo>
                  <a:lnTo>
                    <a:pt x="218" y="1271"/>
                  </a:lnTo>
                  <a:lnTo>
                    <a:pt x="215" y="1269"/>
                  </a:lnTo>
                  <a:lnTo>
                    <a:pt x="209" y="1268"/>
                  </a:lnTo>
                  <a:lnTo>
                    <a:pt x="203" y="1264"/>
                  </a:lnTo>
                  <a:lnTo>
                    <a:pt x="199" y="1259"/>
                  </a:lnTo>
                  <a:lnTo>
                    <a:pt x="198" y="1255"/>
                  </a:lnTo>
                  <a:lnTo>
                    <a:pt x="195" y="1252"/>
                  </a:lnTo>
                  <a:lnTo>
                    <a:pt x="189" y="1243"/>
                  </a:lnTo>
                  <a:lnTo>
                    <a:pt x="186" y="1240"/>
                  </a:lnTo>
                  <a:lnTo>
                    <a:pt x="183" y="1240"/>
                  </a:lnTo>
                  <a:lnTo>
                    <a:pt x="179" y="1242"/>
                  </a:lnTo>
                  <a:lnTo>
                    <a:pt x="177" y="1239"/>
                  </a:lnTo>
                  <a:lnTo>
                    <a:pt x="172" y="1239"/>
                  </a:lnTo>
                  <a:lnTo>
                    <a:pt x="170" y="1238"/>
                  </a:lnTo>
                  <a:lnTo>
                    <a:pt x="170" y="1235"/>
                  </a:lnTo>
                  <a:lnTo>
                    <a:pt x="169" y="1230"/>
                  </a:lnTo>
                  <a:lnTo>
                    <a:pt x="170" y="1227"/>
                  </a:lnTo>
                  <a:lnTo>
                    <a:pt x="169" y="1224"/>
                  </a:lnTo>
                  <a:lnTo>
                    <a:pt x="171" y="1221"/>
                  </a:lnTo>
                  <a:lnTo>
                    <a:pt x="164" y="1215"/>
                  </a:lnTo>
                  <a:lnTo>
                    <a:pt x="163" y="1212"/>
                  </a:lnTo>
                  <a:lnTo>
                    <a:pt x="161" y="1210"/>
                  </a:lnTo>
                  <a:lnTo>
                    <a:pt x="159" y="1203"/>
                  </a:lnTo>
                  <a:lnTo>
                    <a:pt x="159" y="1198"/>
                  </a:lnTo>
                  <a:lnTo>
                    <a:pt x="161" y="1191"/>
                  </a:lnTo>
                  <a:lnTo>
                    <a:pt x="155" y="1190"/>
                  </a:lnTo>
                  <a:lnTo>
                    <a:pt x="154" y="1185"/>
                  </a:lnTo>
                  <a:lnTo>
                    <a:pt x="149" y="1181"/>
                  </a:lnTo>
                  <a:lnTo>
                    <a:pt x="150" y="1178"/>
                  </a:lnTo>
                  <a:lnTo>
                    <a:pt x="154" y="1174"/>
                  </a:lnTo>
                  <a:lnTo>
                    <a:pt x="155" y="1170"/>
                  </a:lnTo>
                  <a:lnTo>
                    <a:pt x="154" y="1165"/>
                  </a:lnTo>
                  <a:lnTo>
                    <a:pt x="152" y="1162"/>
                  </a:lnTo>
                  <a:lnTo>
                    <a:pt x="150" y="1161"/>
                  </a:lnTo>
                  <a:lnTo>
                    <a:pt x="149" y="1158"/>
                  </a:lnTo>
                  <a:lnTo>
                    <a:pt x="146" y="1159"/>
                  </a:lnTo>
                  <a:lnTo>
                    <a:pt x="145" y="1158"/>
                  </a:lnTo>
                  <a:lnTo>
                    <a:pt x="146" y="1156"/>
                  </a:lnTo>
                  <a:lnTo>
                    <a:pt x="149" y="1155"/>
                  </a:lnTo>
                  <a:lnTo>
                    <a:pt x="149" y="1154"/>
                  </a:lnTo>
                  <a:lnTo>
                    <a:pt x="146" y="1151"/>
                  </a:lnTo>
                  <a:lnTo>
                    <a:pt x="134" y="1143"/>
                  </a:lnTo>
                  <a:lnTo>
                    <a:pt x="131" y="1135"/>
                  </a:lnTo>
                  <a:lnTo>
                    <a:pt x="131" y="1132"/>
                  </a:lnTo>
                  <a:lnTo>
                    <a:pt x="126" y="1121"/>
                  </a:lnTo>
                  <a:lnTo>
                    <a:pt x="120" y="1118"/>
                  </a:lnTo>
                  <a:lnTo>
                    <a:pt x="114" y="1122"/>
                  </a:lnTo>
                  <a:lnTo>
                    <a:pt x="110" y="1121"/>
                  </a:lnTo>
                  <a:lnTo>
                    <a:pt x="111" y="1114"/>
                  </a:lnTo>
                  <a:lnTo>
                    <a:pt x="108" y="1111"/>
                  </a:lnTo>
                  <a:lnTo>
                    <a:pt x="102" y="1104"/>
                  </a:lnTo>
                  <a:lnTo>
                    <a:pt x="97" y="1101"/>
                  </a:lnTo>
                  <a:lnTo>
                    <a:pt x="92" y="1100"/>
                  </a:lnTo>
                  <a:lnTo>
                    <a:pt x="90" y="1097"/>
                  </a:lnTo>
                  <a:lnTo>
                    <a:pt x="93" y="1094"/>
                  </a:lnTo>
                  <a:lnTo>
                    <a:pt x="94" y="1090"/>
                  </a:lnTo>
                  <a:lnTo>
                    <a:pt x="97" y="1084"/>
                  </a:lnTo>
                  <a:lnTo>
                    <a:pt x="93" y="1082"/>
                  </a:lnTo>
                  <a:lnTo>
                    <a:pt x="93" y="1078"/>
                  </a:lnTo>
                  <a:lnTo>
                    <a:pt x="92" y="1078"/>
                  </a:lnTo>
                  <a:lnTo>
                    <a:pt x="88" y="1079"/>
                  </a:lnTo>
                  <a:lnTo>
                    <a:pt x="87" y="1077"/>
                  </a:lnTo>
                  <a:lnTo>
                    <a:pt x="87" y="1076"/>
                  </a:lnTo>
                  <a:lnTo>
                    <a:pt x="90" y="1073"/>
                  </a:lnTo>
                  <a:lnTo>
                    <a:pt x="93" y="1069"/>
                  </a:lnTo>
                  <a:lnTo>
                    <a:pt x="97" y="1063"/>
                  </a:lnTo>
                  <a:lnTo>
                    <a:pt x="100" y="1054"/>
                  </a:lnTo>
                  <a:lnTo>
                    <a:pt x="98" y="1048"/>
                  </a:lnTo>
                  <a:lnTo>
                    <a:pt x="92" y="1040"/>
                  </a:lnTo>
                  <a:lnTo>
                    <a:pt x="93" y="1038"/>
                  </a:lnTo>
                  <a:lnTo>
                    <a:pt x="97" y="1034"/>
                  </a:lnTo>
                  <a:lnTo>
                    <a:pt x="97" y="1033"/>
                  </a:lnTo>
                  <a:lnTo>
                    <a:pt x="96" y="1032"/>
                  </a:lnTo>
                  <a:lnTo>
                    <a:pt x="94" y="1033"/>
                  </a:lnTo>
                  <a:lnTo>
                    <a:pt x="90" y="1029"/>
                  </a:lnTo>
                  <a:lnTo>
                    <a:pt x="86" y="1036"/>
                  </a:lnTo>
                  <a:lnTo>
                    <a:pt x="84" y="1037"/>
                  </a:lnTo>
                  <a:lnTo>
                    <a:pt x="82" y="1036"/>
                  </a:lnTo>
                  <a:lnTo>
                    <a:pt x="83" y="1032"/>
                  </a:lnTo>
                  <a:lnTo>
                    <a:pt x="83" y="1029"/>
                  </a:lnTo>
                  <a:lnTo>
                    <a:pt x="76" y="1032"/>
                  </a:lnTo>
                  <a:lnTo>
                    <a:pt x="72" y="1034"/>
                  </a:lnTo>
                  <a:lnTo>
                    <a:pt x="67" y="1033"/>
                  </a:lnTo>
                  <a:lnTo>
                    <a:pt x="65" y="1026"/>
                  </a:lnTo>
                  <a:lnTo>
                    <a:pt x="68" y="1022"/>
                  </a:lnTo>
                  <a:lnTo>
                    <a:pt x="68" y="1015"/>
                  </a:lnTo>
                  <a:lnTo>
                    <a:pt x="63" y="1014"/>
                  </a:lnTo>
                  <a:lnTo>
                    <a:pt x="62" y="1013"/>
                  </a:lnTo>
                  <a:lnTo>
                    <a:pt x="64" y="1006"/>
                  </a:lnTo>
                  <a:lnTo>
                    <a:pt x="65" y="1006"/>
                  </a:lnTo>
                  <a:lnTo>
                    <a:pt x="67" y="999"/>
                  </a:lnTo>
                  <a:lnTo>
                    <a:pt x="63" y="994"/>
                  </a:lnTo>
                  <a:lnTo>
                    <a:pt x="62" y="988"/>
                  </a:lnTo>
                  <a:lnTo>
                    <a:pt x="62" y="984"/>
                  </a:lnTo>
                  <a:lnTo>
                    <a:pt x="57" y="977"/>
                  </a:lnTo>
                  <a:lnTo>
                    <a:pt x="57" y="972"/>
                  </a:lnTo>
                  <a:lnTo>
                    <a:pt x="7" y="972"/>
                  </a:lnTo>
                  <a:lnTo>
                    <a:pt x="6" y="968"/>
                  </a:lnTo>
                  <a:lnTo>
                    <a:pt x="6" y="963"/>
                  </a:lnTo>
                  <a:lnTo>
                    <a:pt x="8" y="955"/>
                  </a:lnTo>
                  <a:lnTo>
                    <a:pt x="7" y="947"/>
                  </a:lnTo>
                  <a:lnTo>
                    <a:pt x="7" y="942"/>
                  </a:lnTo>
                  <a:lnTo>
                    <a:pt x="6" y="937"/>
                  </a:lnTo>
                  <a:lnTo>
                    <a:pt x="1" y="932"/>
                  </a:lnTo>
                  <a:lnTo>
                    <a:pt x="0" y="928"/>
                  </a:lnTo>
                  <a:lnTo>
                    <a:pt x="0" y="855"/>
                  </a:lnTo>
                  <a:lnTo>
                    <a:pt x="0" y="855"/>
                  </a:lnTo>
                  <a:lnTo>
                    <a:pt x="8" y="856"/>
                  </a:lnTo>
                  <a:lnTo>
                    <a:pt x="13" y="859"/>
                  </a:lnTo>
                  <a:lnTo>
                    <a:pt x="25" y="868"/>
                  </a:lnTo>
                  <a:lnTo>
                    <a:pt x="29" y="869"/>
                  </a:lnTo>
                  <a:lnTo>
                    <a:pt x="29" y="868"/>
                  </a:lnTo>
                  <a:lnTo>
                    <a:pt x="24" y="858"/>
                  </a:lnTo>
                  <a:lnTo>
                    <a:pt x="19" y="855"/>
                  </a:lnTo>
                  <a:lnTo>
                    <a:pt x="13" y="852"/>
                  </a:lnTo>
                  <a:lnTo>
                    <a:pt x="12" y="848"/>
                  </a:lnTo>
                  <a:lnTo>
                    <a:pt x="20" y="847"/>
                  </a:lnTo>
                  <a:lnTo>
                    <a:pt x="21" y="846"/>
                  </a:lnTo>
                  <a:lnTo>
                    <a:pt x="17" y="845"/>
                  </a:lnTo>
                  <a:lnTo>
                    <a:pt x="13" y="841"/>
                  </a:lnTo>
                  <a:lnTo>
                    <a:pt x="18" y="828"/>
                  </a:lnTo>
                  <a:lnTo>
                    <a:pt x="20" y="829"/>
                  </a:lnTo>
                  <a:lnTo>
                    <a:pt x="22" y="825"/>
                  </a:lnTo>
                  <a:lnTo>
                    <a:pt x="28" y="828"/>
                  </a:lnTo>
                  <a:lnTo>
                    <a:pt x="29" y="827"/>
                  </a:lnTo>
                  <a:lnTo>
                    <a:pt x="29" y="820"/>
                  </a:lnTo>
                  <a:lnTo>
                    <a:pt x="31" y="817"/>
                  </a:lnTo>
                  <a:lnTo>
                    <a:pt x="37" y="816"/>
                  </a:lnTo>
                  <a:lnTo>
                    <a:pt x="46" y="817"/>
                  </a:lnTo>
                  <a:lnTo>
                    <a:pt x="47" y="817"/>
                  </a:lnTo>
                  <a:lnTo>
                    <a:pt x="46" y="810"/>
                  </a:lnTo>
                  <a:lnTo>
                    <a:pt x="47" y="804"/>
                  </a:lnTo>
                  <a:lnTo>
                    <a:pt x="48" y="803"/>
                  </a:lnTo>
                  <a:lnTo>
                    <a:pt x="52" y="804"/>
                  </a:lnTo>
                  <a:lnTo>
                    <a:pt x="56" y="811"/>
                  </a:lnTo>
                  <a:lnTo>
                    <a:pt x="60" y="814"/>
                  </a:lnTo>
                  <a:lnTo>
                    <a:pt x="61" y="815"/>
                  </a:lnTo>
                  <a:lnTo>
                    <a:pt x="54" y="831"/>
                  </a:lnTo>
                  <a:lnTo>
                    <a:pt x="65" y="823"/>
                  </a:lnTo>
                  <a:lnTo>
                    <a:pt x="77" y="819"/>
                  </a:lnTo>
                  <a:lnTo>
                    <a:pt x="81" y="815"/>
                  </a:lnTo>
                  <a:lnTo>
                    <a:pt x="83" y="806"/>
                  </a:lnTo>
                  <a:lnTo>
                    <a:pt x="85" y="805"/>
                  </a:lnTo>
                  <a:lnTo>
                    <a:pt x="93" y="805"/>
                  </a:lnTo>
                  <a:lnTo>
                    <a:pt x="96" y="804"/>
                  </a:lnTo>
                  <a:lnTo>
                    <a:pt x="94" y="802"/>
                  </a:lnTo>
                  <a:lnTo>
                    <a:pt x="92" y="802"/>
                  </a:lnTo>
                  <a:lnTo>
                    <a:pt x="94" y="798"/>
                  </a:lnTo>
                  <a:lnTo>
                    <a:pt x="97" y="798"/>
                  </a:lnTo>
                  <a:lnTo>
                    <a:pt x="99" y="801"/>
                  </a:lnTo>
                  <a:lnTo>
                    <a:pt x="101" y="802"/>
                  </a:lnTo>
                  <a:lnTo>
                    <a:pt x="107" y="798"/>
                  </a:lnTo>
                  <a:lnTo>
                    <a:pt x="118" y="787"/>
                  </a:lnTo>
                  <a:lnTo>
                    <a:pt x="121" y="787"/>
                  </a:lnTo>
                  <a:lnTo>
                    <a:pt x="123" y="788"/>
                  </a:lnTo>
                  <a:lnTo>
                    <a:pt x="125" y="788"/>
                  </a:lnTo>
                  <a:lnTo>
                    <a:pt x="131" y="778"/>
                  </a:lnTo>
                  <a:lnTo>
                    <a:pt x="136" y="773"/>
                  </a:lnTo>
                  <a:lnTo>
                    <a:pt x="140" y="771"/>
                  </a:lnTo>
                  <a:lnTo>
                    <a:pt x="148" y="776"/>
                  </a:lnTo>
                  <a:lnTo>
                    <a:pt x="153" y="775"/>
                  </a:lnTo>
                  <a:lnTo>
                    <a:pt x="159" y="768"/>
                  </a:lnTo>
                  <a:lnTo>
                    <a:pt x="160" y="768"/>
                  </a:lnTo>
                  <a:lnTo>
                    <a:pt x="163" y="774"/>
                  </a:lnTo>
                  <a:lnTo>
                    <a:pt x="163" y="776"/>
                  </a:lnTo>
                  <a:lnTo>
                    <a:pt x="160" y="781"/>
                  </a:lnTo>
                  <a:lnTo>
                    <a:pt x="141" y="796"/>
                  </a:lnTo>
                  <a:lnTo>
                    <a:pt x="133" y="805"/>
                  </a:lnTo>
                  <a:lnTo>
                    <a:pt x="107" y="813"/>
                  </a:lnTo>
                  <a:lnTo>
                    <a:pt x="101" y="821"/>
                  </a:lnTo>
                  <a:lnTo>
                    <a:pt x="97" y="828"/>
                  </a:lnTo>
                  <a:lnTo>
                    <a:pt x="94" y="830"/>
                  </a:lnTo>
                  <a:lnTo>
                    <a:pt x="88" y="831"/>
                  </a:lnTo>
                  <a:lnTo>
                    <a:pt x="86" y="834"/>
                  </a:lnTo>
                  <a:lnTo>
                    <a:pt x="72" y="858"/>
                  </a:lnTo>
                  <a:lnTo>
                    <a:pt x="73" y="863"/>
                  </a:lnTo>
                  <a:lnTo>
                    <a:pt x="76" y="865"/>
                  </a:lnTo>
                  <a:lnTo>
                    <a:pt x="78" y="864"/>
                  </a:lnTo>
                  <a:lnTo>
                    <a:pt x="74" y="860"/>
                  </a:lnTo>
                  <a:lnTo>
                    <a:pt x="74" y="858"/>
                  </a:lnTo>
                  <a:lnTo>
                    <a:pt x="88" y="860"/>
                  </a:lnTo>
                  <a:lnTo>
                    <a:pt x="93" y="856"/>
                  </a:lnTo>
                  <a:lnTo>
                    <a:pt x="93" y="855"/>
                  </a:lnTo>
                  <a:lnTo>
                    <a:pt x="88" y="855"/>
                  </a:lnTo>
                  <a:lnTo>
                    <a:pt x="87" y="854"/>
                  </a:lnTo>
                  <a:lnTo>
                    <a:pt x="87" y="847"/>
                  </a:lnTo>
                  <a:lnTo>
                    <a:pt x="88" y="843"/>
                  </a:lnTo>
                  <a:lnTo>
                    <a:pt x="92" y="838"/>
                  </a:lnTo>
                  <a:lnTo>
                    <a:pt x="97" y="837"/>
                  </a:lnTo>
                  <a:lnTo>
                    <a:pt x="107" y="829"/>
                  </a:lnTo>
                  <a:lnTo>
                    <a:pt x="110" y="823"/>
                  </a:lnTo>
                  <a:lnTo>
                    <a:pt x="109" y="821"/>
                  </a:lnTo>
                  <a:lnTo>
                    <a:pt x="110" y="820"/>
                  </a:lnTo>
                  <a:lnTo>
                    <a:pt x="115" y="818"/>
                  </a:lnTo>
                  <a:lnTo>
                    <a:pt x="121" y="819"/>
                  </a:lnTo>
                  <a:lnTo>
                    <a:pt x="121" y="821"/>
                  </a:lnTo>
                  <a:lnTo>
                    <a:pt x="121" y="824"/>
                  </a:lnTo>
                  <a:lnTo>
                    <a:pt x="124" y="818"/>
                  </a:lnTo>
                  <a:lnTo>
                    <a:pt x="127" y="818"/>
                  </a:lnTo>
                  <a:lnTo>
                    <a:pt x="128" y="820"/>
                  </a:lnTo>
                  <a:lnTo>
                    <a:pt x="128" y="824"/>
                  </a:lnTo>
                  <a:lnTo>
                    <a:pt x="129" y="834"/>
                  </a:lnTo>
                  <a:lnTo>
                    <a:pt x="132" y="827"/>
                  </a:lnTo>
                  <a:lnTo>
                    <a:pt x="139" y="810"/>
                  </a:lnTo>
                  <a:lnTo>
                    <a:pt x="144" y="805"/>
                  </a:lnTo>
                  <a:lnTo>
                    <a:pt x="149" y="801"/>
                  </a:lnTo>
                  <a:lnTo>
                    <a:pt x="162" y="793"/>
                  </a:lnTo>
                  <a:lnTo>
                    <a:pt x="173" y="789"/>
                  </a:lnTo>
                  <a:lnTo>
                    <a:pt x="178" y="783"/>
                  </a:lnTo>
                  <a:lnTo>
                    <a:pt x="177" y="790"/>
                  </a:lnTo>
                  <a:lnTo>
                    <a:pt x="172" y="793"/>
                  </a:lnTo>
                  <a:lnTo>
                    <a:pt x="172" y="795"/>
                  </a:lnTo>
                  <a:lnTo>
                    <a:pt x="173" y="801"/>
                  </a:lnTo>
                  <a:lnTo>
                    <a:pt x="174" y="802"/>
                  </a:lnTo>
                  <a:lnTo>
                    <a:pt x="178" y="798"/>
                  </a:lnTo>
                  <a:lnTo>
                    <a:pt x="190" y="783"/>
                  </a:lnTo>
                  <a:lnTo>
                    <a:pt x="192" y="774"/>
                  </a:lnTo>
                  <a:lnTo>
                    <a:pt x="197" y="770"/>
                  </a:lnTo>
                  <a:lnTo>
                    <a:pt x="204" y="766"/>
                  </a:lnTo>
                  <a:lnTo>
                    <a:pt x="206" y="763"/>
                  </a:lnTo>
                  <a:lnTo>
                    <a:pt x="200" y="761"/>
                  </a:lnTo>
                  <a:lnTo>
                    <a:pt x="198" y="759"/>
                  </a:lnTo>
                  <a:lnTo>
                    <a:pt x="199" y="756"/>
                  </a:lnTo>
                  <a:lnTo>
                    <a:pt x="195" y="752"/>
                  </a:lnTo>
                  <a:lnTo>
                    <a:pt x="196" y="745"/>
                  </a:lnTo>
                  <a:lnTo>
                    <a:pt x="199" y="741"/>
                  </a:lnTo>
                  <a:lnTo>
                    <a:pt x="204" y="746"/>
                  </a:lnTo>
                  <a:lnTo>
                    <a:pt x="217" y="761"/>
                  </a:lnTo>
                  <a:lnTo>
                    <a:pt x="224" y="777"/>
                  </a:lnTo>
                  <a:lnTo>
                    <a:pt x="228" y="791"/>
                  </a:lnTo>
                  <a:lnTo>
                    <a:pt x="231" y="800"/>
                  </a:lnTo>
                  <a:lnTo>
                    <a:pt x="244" y="817"/>
                  </a:lnTo>
                  <a:lnTo>
                    <a:pt x="252" y="823"/>
                  </a:lnTo>
                  <a:lnTo>
                    <a:pt x="257" y="824"/>
                  </a:lnTo>
                  <a:lnTo>
                    <a:pt x="261" y="825"/>
                  </a:lnTo>
                  <a:lnTo>
                    <a:pt x="265" y="820"/>
                  </a:lnTo>
                  <a:lnTo>
                    <a:pt x="265" y="817"/>
                  </a:lnTo>
                  <a:lnTo>
                    <a:pt x="261" y="806"/>
                  </a:lnTo>
                  <a:lnTo>
                    <a:pt x="262" y="804"/>
                  </a:lnTo>
                  <a:lnTo>
                    <a:pt x="264" y="800"/>
                  </a:lnTo>
                  <a:lnTo>
                    <a:pt x="265" y="793"/>
                  </a:lnTo>
                  <a:lnTo>
                    <a:pt x="267" y="793"/>
                  </a:lnTo>
                  <a:lnTo>
                    <a:pt x="275" y="782"/>
                  </a:lnTo>
                  <a:lnTo>
                    <a:pt x="269" y="779"/>
                  </a:lnTo>
                  <a:lnTo>
                    <a:pt x="276" y="776"/>
                  </a:lnTo>
                  <a:lnTo>
                    <a:pt x="276" y="774"/>
                  </a:lnTo>
                  <a:lnTo>
                    <a:pt x="280" y="770"/>
                  </a:lnTo>
                  <a:lnTo>
                    <a:pt x="282" y="774"/>
                  </a:lnTo>
                  <a:lnTo>
                    <a:pt x="282" y="787"/>
                  </a:lnTo>
                  <a:lnTo>
                    <a:pt x="283" y="797"/>
                  </a:lnTo>
                  <a:lnTo>
                    <a:pt x="285" y="800"/>
                  </a:lnTo>
                  <a:lnTo>
                    <a:pt x="290" y="802"/>
                  </a:lnTo>
                  <a:lnTo>
                    <a:pt x="290" y="805"/>
                  </a:lnTo>
                  <a:lnTo>
                    <a:pt x="281" y="820"/>
                  </a:lnTo>
                  <a:lnTo>
                    <a:pt x="283" y="823"/>
                  </a:lnTo>
                  <a:lnTo>
                    <a:pt x="285" y="824"/>
                  </a:lnTo>
                  <a:lnTo>
                    <a:pt x="290" y="824"/>
                  </a:lnTo>
                  <a:lnTo>
                    <a:pt x="292" y="823"/>
                  </a:lnTo>
                  <a:lnTo>
                    <a:pt x="304" y="822"/>
                  </a:lnTo>
                  <a:lnTo>
                    <a:pt x="308" y="815"/>
                  </a:lnTo>
                  <a:lnTo>
                    <a:pt x="312" y="813"/>
                  </a:lnTo>
                  <a:lnTo>
                    <a:pt x="315" y="796"/>
                  </a:lnTo>
                  <a:lnTo>
                    <a:pt x="317" y="793"/>
                  </a:lnTo>
                  <a:lnTo>
                    <a:pt x="321" y="794"/>
                  </a:lnTo>
                  <a:lnTo>
                    <a:pt x="339" y="794"/>
                  </a:lnTo>
                  <a:lnTo>
                    <a:pt x="351" y="796"/>
                  </a:lnTo>
                  <a:lnTo>
                    <a:pt x="365" y="804"/>
                  </a:lnTo>
                  <a:lnTo>
                    <a:pt x="371" y="8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2" name="Freeform 17">
              <a:extLst>
                <a:ext uri="{FF2B5EF4-FFF2-40B4-BE49-F238E27FC236}">
                  <a16:creationId xmlns:a16="http://schemas.microsoft.com/office/drawing/2014/main" id="{46DBC41F-ACA3-434D-89D4-E359E3417875}"/>
                </a:ext>
              </a:extLst>
            </p:cNvPr>
            <p:cNvSpPr>
              <a:spLocks noEditPoints="1"/>
            </p:cNvSpPr>
            <p:nvPr/>
          </p:nvSpPr>
          <p:spPr bwMode="auto">
            <a:xfrm>
              <a:off x="8697913" y="1293813"/>
              <a:ext cx="2219325" cy="3714750"/>
            </a:xfrm>
            <a:custGeom>
              <a:avLst/>
              <a:gdLst>
                <a:gd name="T0" fmla="*/ 1304 w 1398"/>
                <a:gd name="T1" fmla="*/ 282 h 2340"/>
                <a:gd name="T2" fmla="*/ 1066 w 1398"/>
                <a:gd name="T3" fmla="*/ 603 h 2340"/>
                <a:gd name="T4" fmla="*/ 926 w 1398"/>
                <a:gd name="T5" fmla="*/ 820 h 2340"/>
                <a:gd name="T6" fmla="*/ 766 w 1398"/>
                <a:gd name="T7" fmla="*/ 916 h 2340"/>
                <a:gd name="T8" fmla="*/ 806 w 1398"/>
                <a:gd name="T9" fmla="*/ 727 h 2340"/>
                <a:gd name="T10" fmla="*/ 903 w 1398"/>
                <a:gd name="T11" fmla="*/ 493 h 2340"/>
                <a:gd name="T12" fmla="*/ 821 w 1398"/>
                <a:gd name="T13" fmla="*/ 355 h 2340"/>
                <a:gd name="T14" fmla="*/ 796 w 1398"/>
                <a:gd name="T15" fmla="*/ 196 h 2340"/>
                <a:gd name="T16" fmla="*/ 954 w 1398"/>
                <a:gd name="T17" fmla="*/ 43 h 2340"/>
                <a:gd name="T18" fmla="*/ 760 w 1398"/>
                <a:gd name="T19" fmla="*/ 485 h 2340"/>
                <a:gd name="T20" fmla="*/ 725 w 1398"/>
                <a:gd name="T21" fmla="*/ 722 h 2340"/>
                <a:gd name="T22" fmla="*/ 597 w 1398"/>
                <a:gd name="T23" fmla="*/ 560 h 2340"/>
                <a:gd name="T24" fmla="*/ 665 w 1398"/>
                <a:gd name="T25" fmla="*/ 318 h 2340"/>
                <a:gd name="T26" fmla="*/ 425 w 1398"/>
                <a:gd name="T27" fmla="*/ 720 h 2340"/>
                <a:gd name="T28" fmla="*/ 557 w 1398"/>
                <a:gd name="T29" fmla="*/ 759 h 2340"/>
                <a:gd name="T30" fmla="*/ 592 w 1398"/>
                <a:gd name="T31" fmla="*/ 772 h 2340"/>
                <a:gd name="T32" fmla="*/ 704 w 1398"/>
                <a:gd name="T33" fmla="*/ 899 h 2340"/>
                <a:gd name="T34" fmla="*/ 933 w 1398"/>
                <a:gd name="T35" fmla="*/ 991 h 2340"/>
                <a:gd name="T36" fmla="*/ 778 w 1398"/>
                <a:gd name="T37" fmla="*/ 1098 h 2340"/>
                <a:gd name="T38" fmla="*/ 563 w 1398"/>
                <a:gd name="T39" fmla="*/ 859 h 2340"/>
                <a:gd name="T40" fmla="*/ 320 w 1398"/>
                <a:gd name="T41" fmla="*/ 972 h 2340"/>
                <a:gd name="T42" fmla="*/ 526 w 1398"/>
                <a:gd name="T43" fmla="*/ 1048 h 2340"/>
                <a:gd name="T44" fmla="*/ 497 w 1398"/>
                <a:gd name="T45" fmla="*/ 943 h 2340"/>
                <a:gd name="T46" fmla="*/ 978 w 1398"/>
                <a:gd name="T47" fmla="*/ 969 h 2340"/>
                <a:gd name="T48" fmla="*/ 390 w 1398"/>
                <a:gd name="T49" fmla="*/ 1047 h 2340"/>
                <a:gd name="T50" fmla="*/ 609 w 1398"/>
                <a:gd name="T51" fmla="*/ 1167 h 2340"/>
                <a:gd name="T52" fmla="*/ 564 w 1398"/>
                <a:gd name="T53" fmla="*/ 1244 h 2340"/>
                <a:gd name="T54" fmla="*/ 490 w 1398"/>
                <a:gd name="T55" fmla="*/ 1204 h 2340"/>
                <a:gd name="T56" fmla="*/ 829 w 1398"/>
                <a:gd name="T57" fmla="*/ 1212 h 2340"/>
                <a:gd name="T58" fmla="*/ 1003 w 1398"/>
                <a:gd name="T59" fmla="*/ 1246 h 2340"/>
                <a:gd name="T60" fmla="*/ 1144 w 1398"/>
                <a:gd name="T61" fmla="*/ 1371 h 2340"/>
                <a:gd name="T62" fmla="*/ 1224 w 1398"/>
                <a:gd name="T63" fmla="*/ 1467 h 2340"/>
                <a:gd name="T64" fmla="*/ 1289 w 1398"/>
                <a:gd name="T65" fmla="*/ 1578 h 2340"/>
                <a:gd name="T66" fmla="*/ 1360 w 1398"/>
                <a:gd name="T67" fmla="*/ 1713 h 2340"/>
                <a:gd name="T68" fmla="*/ 1234 w 1398"/>
                <a:gd name="T69" fmla="*/ 1690 h 2340"/>
                <a:gd name="T70" fmla="*/ 1290 w 1398"/>
                <a:gd name="T71" fmla="*/ 1861 h 2340"/>
                <a:gd name="T72" fmla="*/ 1111 w 1398"/>
                <a:gd name="T73" fmla="*/ 1782 h 2340"/>
                <a:gd name="T74" fmla="*/ 1089 w 1398"/>
                <a:gd name="T75" fmla="*/ 1681 h 2340"/>
                <a:gd name="T76" fmla="*/ 1031 w 1398"/>
                <a:gd name="T77" fmla="*/ 1457 h 2340"/>
                <a:gd name="T78" fmla="*/ 762 w 1398"/>
                <a:gd name="T79" fmla="*/ 1373 h 2340"/>
                <a:gd name="T80" fmla="*/ 961 w 1398"/>
                <a:gd name="T81" fmla="*/ 1234 h 2340"/>
                <a:gd name="T82" fmla="*/ 300 w 1398"/>
                <a:gd name="T83" fmla="*/ 1259 h 2340"/>
                <a:gd name="T84" fmla="*/ 439 w 1398"/>
                <a:gd name="T85" fmla="*/ 1493 h 2340"/>
                <a:gd name="T86" fmla="*/ 0 w 1398"/>
                <a:gd name="T87" fmla="*/ 1573 h 2340"/>
                <a:gd name="T88" fmla="*/ 310 w 1398"/>
                <a:gd name="T89" fmla="*/ 1638 h 2340"/>
                <a:gd name="T90" fmla="*/ 474 w 1398"/>
                <a:gd name="T91" fmla="*/ 1584 h 2340"/>
                <a:gd name="T92" fmla="*/ 579 w 1398"/>
                <a:gd name="T93" fmla="*/ 1642 h 2340"/>
                <a:gd name="T94" fmla="*/ 567 w 1398"/>
                <a:gd name="T95" fmla="*/ 1363 h 2340"/>
                <a:gd name="T96" fmla="*/ 712 w 1398"/>
                <a:gd name="T97" fmla="*/ 1479 h 2340"/>
                <a:gd name="T98" fmla="*/ 847 w 1398"/>
                <a:gd name="T99" fmla="*/ 1453 h 2340"/>
                <a:gd name="T100" fmla="*/ 866 w 1398"/>
                <a:gd name="T101" fmla="*/ 1681 h 2340"/>
                <a:gd name="T102" fmla="*/ 725 w 1398"/>
                <a:gd name="T103" fmla="*/ 1806 h 2340"/>
                <a:gd name="T104" fmla="*/ 644 w 1398"/>
                <a:gd name="T105" fmla="*/ 1908 h 2340"/>
                <a:gd name="T106" fmla="*/ 502 w 1398"/>
                <a:gd name="T107" fmla="*/ 1517 h 2340"/>
                <a:gd name="T108" fmla="*/ 1241 w 1398"/>
                <a:gd name="T109" fmla="*/ 1474 h 2340"/>
                <a:gd name="T110" fmla="*/ 708 w 1398"/>
                <a:gd name="T111" fmla="*/ 1495 h 2340"/>
                <a:gd name="T112" fmla="*/ 1070 w 1398"/>
                <a:gd name="T113" fmla="*/ 1606 h 2340"/>
                <a:gd name="T114" fmla="*/ 296 w 1398"/>
                <a:gd name="T115" fmla="*/ 1633 h 2340"/>
                <a:gd name="T116" fmla="*/ 943 w 1398"/>
                <a:gd name="T117" fmla="*/ 1808 h 2340"/>
                <a:gd name="T118" fmla="*/ 1014 w 1398"/>
                <a:gd name="T119" fmla="*/ 1844 h 2340"/>
                <a:gd name="T120" fmla="*/ 1309 w 1398"/>
                <a:gd name="T121" fmla="*/ 1913 h 2340"/>
                <a:gd name="T122" fmla="*/ 963 w 1398"/>
                <a:gd name="T123" fmla="*/ 2110 h 2340"/>
                <a:gd name="T124" fmla="*/ 930 w 1398"/>
                <a:gd name="T125" fmla="*/ 2292 h 2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2340">
                  <a:moveTo>
                    <a:pt x="1204" y="19"/>
                  </a:moveTo>
                  <a:lnTo>
                    <a:pt x="1224" y="23"/>
                  </a:lnTo>
                  <a:lnTo>
                    <a:pt x="1229" y="22"/>
                  </a:lnTo>
                  <a:lnTo>
                    <a:pt x="1237" y="30"/>
                  </a:lnTo>
                  <a:lnTo>
                    <a:pt x="1241" y="31"/>
                  </a:lnTo>
                  <a:lnTo>
                    <a:pt x="1247" y="29"/>
                  </a:lnTo>
                  <a:lnTo>
                    <a:pt x="1253" y="31"/>
                  </a:lnTo>
                  <a:lnTo>
                    <a:pt x="1272" y="33"/>
                  </a:lnTo>
                  <a:lnTo>
                    <a:pt x="1276" y="37"/>
                  </a:lnTo>
                  <a:lnTo>
                    <a:pt x="1276" y="41"/>
                  </a:lnTo>
                  <a:lnTo>
                    <a:pt x="1272" y="49"/>
                  </a:lnTo>
                  <a:lnTo>
                    <a:pt x="1266" y="57"/>
                  </a:lnTo>
                  <a:lnTo>
                    <a:pt x="1230" y="83"/>
                  </a:lnTo>
                  <a:lnTo>
                    <a:pt x="1228" y="87"/>
                  </a:lnTo>
                  <a:lnTo>
                    <a:pt x="1234" y="89"/>
                  </a:lnTo>
                  <a:lnTo>
                    <a:pt x="1245" y="87"/>
                  </a:lnTo>
                  <a:lnTo>
                    <a:pt x="1253" y="85"/>
                  </a:lnTo>
                  <a:lnTo>
                    <a:pt x="1263" y="77"/>
                  </a:lnTo>
                  <a:lnTo>
                    <a:pt x="1266" y="76"/>
                  </a:lnTo>
                  <a:lnTo>
                    <a:pt x="1271" y="71"/>
                  </a:lnTo>
                  <a:lnTo>
                    <a:pt x="1283" y="59"/>
                  </a:lnTo>
                  <a:lnTo>
                    <a:pt x="1292" y="53"/>
                  </a:lnTo>
                  <a:lnTo>
                    <a:pt x="1296" y="55"/>
                  </a:lnTo>
                  <a:lnTo>
                    <a:pt x="1301" y="60"/>
                  </a:lnTo>
                  <a:lnTo>
                    <a:pt x="1303" y="60"/>
                  </a:lnTo>
                  <a:lnTo>
                    <a:pt x="1307" y="44"/>
                  </a:lnTo>
                  <a:lnTo>
                    <a:pt x="1310" y="41"/>
                  </a:lnTo>
                  <a:lnTo>
                    <a:pt x="1311" y="42"/>
                  </a:lnTo>
                  <a:lnTo>
                    <a:pt x="1315" y="46"/>
                  </a:lnTo>
                  <a:lnTo>
                    <a:pt x="1321" y="65"/>
                  </a:lnTo>
                  <a:lnTo>
                    <a:pt x="1323" y="65"/>
                  </a:lnTo>
                  <a:lnTo>
                    <a:pt x="1330" y="56"/>
                  </a:lnTo>
                  <a:lnTo>
                    <a:pt x="1333" y="55"/>
                  </a:lnTo>
                  <a:lnTo>
                    <a:pt x="1342" y="58"/>
                  </a:lnTo>
                  <a:lnTo>
                    <a:pt x="1345" y="62"/>
                  </a:lnTo>
                  <a:lnTo>
                    <a:pt x="1345" y="66"/>
                  </a:lnTo>
                  <a:lnTo>
                    <a:pt x="1342" y="77"/>
                  </a:lnTo>
                  <a:lnTo>
                    <a:pt x="1343" y="80"/>
                  </a:lnTo>
                  <a:lnTo>
                    <a:pt x="1347" y="87"/>
                  </a:lnTo>
                  <a:lnTo>
                    <a:pt x="1355" y="104"/>
                  </a:lnTo>
                  <a:lnTo>
                    <a:pt x="1355" y="109"/>
                  </a:lnTo>
                  <a:lnTo>
                    <a:pt x="1350" y="121"/>
                  </a:lnTo>
                  <a:lnTo>
                    <a:pt x="1350" y="124"/>
                  </a:lnTo>
                  <a:lnTo>
                    <a:pt x="1369" y="112"/>
                  </a:lnTo>
                  <a:lnTo>
                    <a:pt x="1387" y="118"/>
                  </a:lnTo>
                  <a:lnTo>
                    <a:pt x="1393" y="121"/>
                  </a:lnTo>
                  <a:lnTo>
                    <a:pt x="1394" y="126"/>
                  </a:lnTo>
                  <a:lnTo>
                    <a:pt x="1398" y="144"/>
                  </a:lnTo>
                  <a:lnTo>
                    <a:pt x="1397" y="154"/>
                  </a:lnTo>
                  <a:lnTo>
                    <a:pt x="1389" y="171"/>
                  </a:lnTo>
                  <a:lnTo>
                    <a:pt x="1381" y="184"/>
                  </a:lnTo>
                  <a:lnTo>
                    <a:pt x="1375" y="195"/>
                  </a:lnTo>
                  <a:lnTo>
                    <a:pt x="1368" y="201"/>
                  </a:lnTo>
                  <a:lnTo>
                    <a:pt x="1343" y="228"/>
                  </a:lnTo>
                  <a:lnTo>
                    <a:pt x="1330" y="236"/>
                  </a:lnTo>
                  <a:lnTo>
                    <a:pt x="1322" y="245"/>
                  </a:lnTo>
                  <a:lnTo>
                    <a:pt x="1319" y="246"/>
                  </a:lnTo>
                  <a:lnTo>
                    <a:pt x="1304" y="245"/>
                  </a:lnTo>
                  <a:lnTo>
                    <a:pt x="1301" y="249"/>
                  </a:lnTo>
                  <a:lnTo>
                    <a:pt x="1297" y="257"/>
                  </a:lnTo>
                  <a:lnTo>
                    <a:pt x="1293" y="260"/>
                  </a:lnTo>
                  <a:lnTo>
                    <a:pt x="1285" y="263"/>
                  </a:lnTo>
                  <a:lnTo>
                    <a:pt x="1271" y="266"/>
                  </a:lnTo>
                  <a:lnTo>
                    <a:pt x="1265" y="286"/>
                  </a:lnTo>
                  <a:lnTo>
                    <a:pt x="1222" y="316"/>
                  </a:lnTo>
                  <a:lnTo>
                    <a:pt x="1222" y="321"/>
                  </a:lnTo>
                  <a:lnTo>
                    <a:pt x="1226" y="323"/>
                  </a:lnTo>
                  <a:lnTo>
                    <a:pt x="1231" y="321"/>
                  </a:lnTo>
                  <a:lnTo>
                    <a:pt x="1292" y="285"/>
                  </a:lnTo>
                  <a:lnTo>
                    <a:pt x="1304" y="282"/>
                  </a:lnTo>
                  <a:lnTo>
                    <a:pt x="1315" y="285"/>
                  </a:lnTo>
                  <a:lnTo>
                    <a:pt x="1314" y="294"/>
                  </a:lnTo>
                  <a:lnTo>
                    <a:pt x="1298" y="317"/>
                  </a:lnTo>
                  <a:lnTo>
                    <a:pt x="1279" y="339"/>
                  </a:lnTo>
                  <a:lnTo>
                    <a:pt x="1269" y="355"/>
                  </a:lnTo>
                  <a:lnTo>
                    <a:pt x="1244" y="382"/>
                  </a:lnTo>
                  <a:lnTo>
                    <a:pt x="1225" y="408"/>
                  </a:lnTo>
                  <a:lnTo>
                    <a:pt x="1216" y="421"/>
                  </a:lnTo>
                  <a:lnTo>
                    <a:pt x="1206" y="445"/>
                  </a:lnTo>
                  <a:lnTo>
                    <a:pt x="1203" y="450"/>
                  </a:lnTo>
                  <a:lnTo>
                    <a:pt x="1199" y="452"/>
                  </a:lnTo>
                  <a:lnTo>
                    <a:pt x="1193" y="451"/>
                  </a:lnTo>
                  <a:lnTo>
                    <a:pt x="1189" y="448"/>
                  </a:lnTo>
                  <a:lnTo>
                    <a:pt x="1175" y="427"/>
                  </a:lnTo>
                  <a:lnTo>
                    <a:pt x="1187" y="465"/>
                  </a:lnTo>
                  <a:lnTo>
                    <a:pt x="1186" y="471"/>
                  </a:lnTo>
                  <a:lnTo>
                    <a:pt x="1166" y="477"/>
                  </a:lnTo>
                  <a:lnTo>
                    <a:pt x="1157" y="483"/>
                  </a:lnTo>
                  <a:lnTo>
                    <a:pt x="1153" y="485"/>
                  </a:lnTo>
                  <a:lnTo>
                    <a:pt x="1150" y="484"/>
                  </a:lnTo>
                  <a:lnTo>
                    <a:pt x="1147" y="484"/>
                  </a:lnTo>
                  <a:lnTo>
                    <a:pt x="1143" y="486"/>
                  </a:lnTo>
                  <a:lnTo>
                    <a:pt x="1143" y="488"/>
                  </a:lnTo>
                  <a:lnTo>
                    <a:pt x="1147" y="491"/>
                  </a:lnTo>
                  <a:lnTo>
                    <a:pt x="1154" y="493"/>
                  </a:lnTo>
                  <a:lnTo>
                    <a:pt x="1171" y="486"/>
                  </a:lnTo>
                  <a:lnTo>
                    <a:pt x="1174" y="487"/>
                  </a:lnTo>
                  <a:lnTo>
                    <a:pt x="1178" y="490"/>
                  </a:lnTo>
                  <a:lnTo>
                    <a:pt x="1179" y="493"/>
                  </a:lnTo>
                  <a:lnTo>
                    <a:pt x="1174" y="503"/>
                  </a:lnTo>
                  <a:lnTo>
                    <a:pt x="1160" y="515"/>
                  </a:lnTo>
                  <a:lnTo>
                    <a:pt x="1162" y="515"/>
                  </a:lnTo>
                  <a:lnTo>
                    <a:pt x="1166" y="519"/>
                  </a:lnTo>
                  <a:lnTo>
                    <a:pt x="1166" y="524"/>
                  </a:lnTo>
                  <a:lnTo>
                    <a:pt x="1160" y="534"/>
                  </a:lnTo>
                  <a:lnTo>
                    <a:pt x="1145" y="542"/>
                  </a:lnTo>
                  <a:lnTo>
                    <a:pt x="1140" y="544"/>
                  </a:lnTo>
                  <a:lnTo>
                    <a:pt x="1135" y="543"/>
                  </a:lnTo>
                  <a:lnTo>
                    <a:pt x="1111" y="526"/>
                  </a:lnTo>
                  <a:lnTo>
                    <a:pt x="1102" y="524"/>
                  </a:lnTo>
                  <a:lnTo>
                    <a:pt x="1094" y="519"/>
                  </a:lnTo>
                  <a:lnTo>
                    <a:pt x="1089" y="519"/>
                  </a:lnTo>
                  <a:lnTo>
                    <a:pt x="1083" y="525"/>
                  </a:lnTo>
                  <a:lnTo>
                    <a:pt x="1085" y="527"/>
                  </a:lnTo>
                  <a:lnTo>
                    <a:pt x="1097" y="532"/>
                  </a:lnTo>
                  <a:lnTo>
                    <a:pt x="1106" y="533"/>
                  </a:lnTo>
                  <a:lnTo>
                    <a:pt x="1111" y="535"/>
                  </a:lnTo>
                  <a:lnTo>
                    <a:pt x="1116" y="549"/>
                  </a:lnTo>
                  <a:lnTo>
                    <a:pt x="1116" y="556"/>
                  </a:lnTo>
                  <a:lnTo>
                    <a:pt x="1114" y="566"/>
                  </a:lnTo>
                  <a:lnTo>
                    <a:pt x="1113" y="568"/>
                  </a:lnTo>
                  <a:lnTo>
                    <a:pt x="1111" y="569"/>
                  </a:lnTo>
                  <a:lnTo>
                    <a:pt x="1101" y="568"/>
                  </a:lnTo>
                  <a:lnTo>
                    <a:pt x="1098" y="570"/>
                  </a:lnTo>
                  <a:lnTo>
                    <a:pt x="1093" y="573"/>
                  </a:lnTo>
                  <a:lnTo>
                    <a:pt x="1088" y="574"/>
                  </a:lnTo>
                  <a:lnTo>
                    <a:pt x="1079" y="573"/>
                  </a:lnTo>
                  <a:lnTo>
                    <a:pt x="1068" y="579"/>
                  </a:lnTo>
                  <a:lnTo>
                    <a:pt x="1063" y="580"/>
                  </a:lnTo>
                  <a:lnTo>
                    <a:pt x="1057" y="578"/>
                  </a:lnTo>
                  <a:lnTo>
                    <a:pt x="1049" y="572"/>
                  </a:lnTo>
                  <a:lnTo>
                    <a:pt x="1042" y="569"/>
                  </a:lnTo>
                  <a:lnTo>
                    <a:pt x="1029" y="567"/>
                  </a:lnTo>
                  <a:lnTo>
                    <a:pt x="1031" y="570"/>
                  </a:lnTo>
                  <a:lnTo>
                    <a:pt x="1035" y="571"/>
                  </a:lnTo>
                  <a:lnTo>
                    <a:pt x="1044" y="580"/>
                  </a:lnTo>
                  <a:lnTo>
                    <a:pt x="1048" y="590"/>
                  </a:lnTo>
                  <a:lnTo>
                    <a:pt x="1052" y="593"/>
                  </a:lnTo>
                  <a:lnTo>
                    <a:pt x="1060" y="601"/>
                  </a:lnTo>
                  <a:lnTo>
                    <a:pt x="1066" y="603"/>
                  </a:lnTo>
                  <a:lnTo>
                    <a:pt x="1072" y="606"/>
                  </a:lnTo>
                  <a:lnTo>
                    <a:pt x="1080" y="602"/>
                  </a:lnTo>
                  <a:lnTo>
                    <a:pt x="1087" y="602"/>
                  </a:lnTo>
                  <a:lnTo>
                    <a:pt x="1086" y="625"/>
                  </a:lnTo>
                  <a:lnTo>
                    <a:pt x="1083" y="627"/>
                  </a:lnTo>
                  <a:lnTo>
                    <a:pt x="1068" y="627"/>
                  </a:lnTo>
                  <a:lnTo>
                    <a:pt x="1062" y="624"/>
                  </a:lnTo>
                  <a:lnTo>
                    <a:pt x="1060" y="621"/>
                  </a:lnTo>
                  <a:lnTo>
                    <a:pt x="1053" y="616"/>
                  </a:lnTo>
                  <a:lnTo>
                    <a:pt x="1047" y="619"/>
                  </a:lnTo>
                  <a:lnTo>
                    <a:pt x="1041" y="619"/>
                  </a:lnTo>
                  <a:lnTo>
                    <a:pt x="1038" y="621"/>
                  </a:lnTo>
                  <a:lnTo>
                    <a:pt x="1033" y="621"/>
                  </a:lnTo>
                  <a:lnTo>
                    <a:pt x="1017" y="624"/>
                  </a:lnTo>
                  <a:lnTo>
                    <a:pt x="1010" y="624"/>
                  </a:lnTo>
                  <a:lnTo>
                    <a:pt x="1004" y="622"/>
                  </a:lnTo>
                  <a:lnTo>
                    <a:pt x="998" y="621"/>
                  </a:lnTo>
                  <a:lnTo>
                    <a:pt x="990" y="622"/>
                  </a:lnTo>
                  <a:lnTo>
                    <a:pt x="990" y="625"/>
                  </a:lnTo>
                  <a:lnTo>
                    <a:pt x="994" y="625"/>
                  </a:lnTo>
                  <a:lnTo>
                    <a:pt x="999" y="629"/>
                  </a:lnTo>
                  <a:lnTo>
                    <a:pt x="1003" y="636"/>
                  </a:lnTo>
                  <a:lnTo>
                    <a:pt x="1007" y="638"/>
                  </a:lnTo>
                  <a:lnTo>
                    <a:pt x="1015" y="634"/>
                  </a:lnTo>
                  <a:lnTo>
                    <a:pt x="1032" y="629"/>
                  </a:lnTo>
                  <a:lnTo>
                    <a:pt x="1038" y="628"/>
                  </a:lnTo>
                  <a:lnTo>
                    <a:pt x="1045" y="630"/>
                  </a:lnTo>
                  <a:lnTo>
                    <a:pt x="1052" y="636"/>
                  </a:lnTo>
                  <a:lnTo>
                    <a:pt x="1055" y="644"/>
                  </a:lnTo>
                  <a:lnTo>
                    <a:pt x="1065" y="646"/>
                  </a:lnTo>
                  <a:lnTo>
                    <a:pt x="1072" y="649"/>
                  </a:lnTo>
                  <a:lnTo>
                    <a:pt x="1084" y="661"/>
                  </a:lnTo>
                  <a:lnTo>
                    <a:pt x="1087" y="662"/>
                  </a:lnTo>
                  <a:lnTo>
                    <a:pt x="1088" y="665"/>
                  </a:lnTo>
                  <a:lnTo>
                    <a:pt x="1085" y="673"/>
                  </a:lnTo>
                  <a:lnTo>
                    <a:pt x="1085" y="677"/>
                  </a:lnTo>
                  <a:lnTo>
                    <a:pt x="1077" y="685"/>
                  </a:lnTo>
                  <a:lnTo>
                    <a:pt x="1065" y="689"/>
                  </a:lnTo>
                  <a:lnTo>
                    <a:pt x="1051" y="688"/>
                  </a:lnTo>
                  <a:lnTo>
                    <a:pt x="1042" y="689"/>
                  </a:lnTo>
                  <a:lnTo>
                    <a:pt x="1041" y="690"/>
                  </a:lnTo>
                  <a:lnTo>
                    <a:pt x="1048" y="692"/>
                  </a:lnTo>
                  <a:lnTo>
                    <a:pt x="1063" y="703"/>
                  </a:lnTo>
                  <a:lnTo>
                    <a:pt x="1068" y="708"/>
                  </a:lnTo>
                  <a:lnTo>
                    <a:pt x="1070" y="711"/>
                  </a:lnTo>
                  <a:lnTo>
                    <a:pt x="1061" y="723"/>
                  </a:lnTo>
                  <a:lnTo>
                    <a:pt x="1054" y="748"/>
                  </a:lnTo>
                  <a:lnTo>
                    <a:pt x="1051" y="749"/>
                  </a:lnTo>
                  <a:lnTo>
                    <a:pt x="1042" y="749"/>
                  </a:lnTo>
                  <a:lnTo>
                    <a:pt x="1034" y="756"/>
                  </a:lnTo>
                  <a:lnTo>
                    <a:pt x="1028" y="757"/>
                  </a:lnTo>
                  <a:lnTo>
                    <a:pt x="1016" y="755"/>
                  </a:lnTo>
                  <a:lnTo>
                    <a:pt x="1003" y="755"/>
                  </a:lnTo>
                  <a:lnTo>
                    <a:pt x="1002" y="765"/>
                  </a:lnTo>
                  <a:lnTo>
                    <a:pt x="1002" y="791"/>
                  </a:lnTo>
                  <a:lnTo>
                    <a:pt x="1002" y="802"/>
                  </a:lnTo>
                  <a:lnTo>
                    <a:pt x="997" y="813"/>
                  </a:lnTo>
                  <a:lnTo>
                    <a:pt x="993" y="818"/>
                  </a:lnTo>
                  <a:lnTo>
                    <a:pt x="984" y="822"/>
                  </a:lnTo>
                  <a:lnTo>
                    <a:pt x="977" y="822"/>
                  </a:lnTo>
                  <a:lnTo>
                    <a:pt x="959" y="826"/>
                  </a:lnTo>
                  <a:lnTo>
                    <a:pt x="950" y="825"/>
                  </a:lnTo>
                  <a:lnTo>
                    <a:pt x="944" y="824"/>
                  </a:lnTo>
                  <a:lnTo>
                    <a:pt x="936" y="819"/>
                  </a:lnTo>
                  <a:lnTo>
                    <a:pt x="924" y="805"/>
                  </a:lnTo>
                  <a:lnTo>
                    <a:pt x="918" y="801"/>
                  </a:lnTo>
                  <a:lnTo>
                    <a:pt x="918" y="804"/>
                  </a:lnTo>
                  <a:lnTo>
                    <a:pt x="921" y="812"/>
                  </a:lnTo>
                  <a:lnTo>
                    <a:pt x="926" y="818"/>
                  </a:lnTo>
                  <a:lnTo>
                    <a:pt x="926" y="820"/>
                  </a:lnTo>
                  <a:lnTo>
                    <a:pt x="921" y="824"/>
                  </a:lnTo>
                  <a:lnTo>
                    <a:pt x="916" y="826"/>
                  </a:lnTo>
                  <a:lnTo>
                    <a:pt x="908" y="826"/>
                  </a:lnTo>
                  <a:lnTo>
                    <a:pt x="908" y="827"/>
                  </a:lnTo>
                  <a:lnTo>
                    <a:pt x="913" y="834"/>
                  </a:lnTo>
                  <a:lnTo>
                    <a:pt x="916" y="836"/>
                  </a:lnTo>
                  <a:lnTo>
                    <a:pt x="921" y="834"/>
                  </a:lnTo>
                  <a:lnTo>
                    <a:pt x="926" y="830"/>
                  </a:lnTo>
                  <a:lnTo>
                    <a:pt x="931" y="829"/>
                  </a:lnTo>
                  <a:lnTo>
                    <a:pt x="938" y="830"/>
                  </a:lnTo>
                  <a:lnTo>
                    <a:pt x="940" y="831"/>
                  </a:lnTo>
                  <a:lnTo>
                    <a:pt x="951" y="842"/>
                  </a:lnTo>
                  <a:lnTo>
                    <a:pt x="959" y="837"/>
                  </a:lnTo>
                  <a:lnTo>
                    <a:pt x="969" y="837"/>
                  </a:lnTo>
                  <a:lnTo>
                    <a:pt x="972" y="840"/>
                  </a:lnTo>
                  <a:lnTo>
                    <a:pt x="974" y="854"/>
                  </a:lnTo>
                  <a:lnTo>
                    <a:pt x="973" y="859"/>
                  </a:lnTo>
                  <a:lnTo>
                    <a:pt x="975" y="864"/>
                  </a:lnTo>
                  <a:lnTo>
                    <a:pt x="981" y="868"/>
                  </a:lnTo>
                  <a:lnTo>
                    <a:pt x="985" y="869"/>
                  </a:lnTo>
                  <a:lnTo>
                    <a:pt x="994" y="860"/>
                  </a:lnTo>
                  <a:lnTo>
                    <a:pt x="995" y="859"/>
                  </a:lnTo>
                  <a:lnTo>
                    <a:pt x="997" y="859"/>
                  </a:lnTo>
                  <a:lnTo>
                    <a:pt x="1003" y="872"/>
                  </a:lnTo>
                  <a:lnTo>
                    <a:pt x="1004" y="882"/>
                  </a:lnTo>
                  <a:lnTo>
                    <a:pt x="1001" y="894"/>
                  </a:lnTo>
                  <a:lnTo>
                    <a:pt x="997" y="900"/>
                  </a:lnTo>
                  <a:lnTo>
                    <a:pt x="982" y="913"/>
                  </a:lnTo>
                  <a:lnTo>
                    <a:pt x="974" y="922"/>
                  </a:lnTo>
                  <a:lnTo>
                    <a:pt x="969" y="927"/>
                  </a:lnTo>
                  <a:lnTo>
                    <a:pt x="958" y="933"/>
                  </a:lnTo>
                  <a:lnTo>
                    <a:pt x="952" y="934"/>
                  </a:lnTo>
                  <a:lnTo>
                    <a:pt x="940" y="940"/>
                  </a:lnTo>
                  <a:lnTo>
                    <a:pt x="938" y="940"/>
                  </a:lnTo>
                  <a:lnTo>
                    <a:pt x="934" y="939"/>
                  </a:lnTo>
                  <a:lnTo>
                    <a:pt x="933" y="936"/>
                  </a:lnTo>
                  <a:lnTo>
                    <a:pt x="937" y="921"/>
                  </a:lnTo>
                  <a:lnTo>
                    <a:pt x="937" y="918"/>
                  </a:lnTo>
                  <a:lnTo>
                    <a:pt x="934" y="911"/>
                  </a:lnTo>
                  <a:lnTo>
                    <a:pt x="930" y="907"/>
                  </a:lnTo>
                  <a:lnTo>
                    <a:pt x="924" y="908"/>
                  </a:lnTo>
                  <a:lnTo>
                    <a:pt x="922" y="909"/>
                  </a:lnTo>
                  <a:lnTo>
                    <a:pt x="920" y="910"/>
                  </a:lnTo>
                  <a:lnTo>
                    <a:pt x="917" y="909"/>
                  </a:lnTo>
                  <a:lnTo>
                    <a:pt x="914" y="906"/>
                  </a:lnTo>
                  <a:lnTo>
                    <a:pt x="909" y="895"/>
                  </a:lnTo>
                  <a:lnTo>
                    <a:pt x="907" y="894"/>
                  </a:lnTo>
                  <a:lnTo>
                    <a:pt x="905" y="894"/>
                  </a:lnTo>
                  <a:lnTo>
                    <a:pt x="903" y="893"/>
                  </a:lnTo>
                  <a:lnTo>
                    <a:pt x="897" y="885"/>
                  </a:lnTo>
                  <a:lnTo>
                    <a:pt x="904" y="900"/>
                  </a:lnTo>
                  <a:lnTo>
                    <a:pt x="905" y="907"/>
                  </a:lnTo>
                  <a:lnTo>
                    <a:pt x="905" y="911"/>
                  </a:lnTo>
                  <a:lnTo>
                    <a:pt x="878" y="914"/>
                  </a:lnTo>
                  <a:lnTo>
                    <a:pt x="866" y="912"/>
                  </a:lnTo>
                  <a:lnTo>
                    <a:pt x="863" y="909"/>
                  </a:lnTo>
                  <a:lnTo>
                    <a:pt x="858" y="891"/>
                  </a:lnTo>
                  <a:lnTo>
                    <a:pt x="856" y="922"/>
                  </a:lnTo>
                  <a:lnTo>
                    <a:pt x="836" y="927"/>
                  </a:lnTo>
                  <a:lnTo>
                    <a:pt x="831" y="926"/>
                  </a:lnTo>
                  <a:lnTo>
                    <a:pt x="823" y="923"/>
                  </a:lnTo>
                  <a:lnTo>
                    <a:pt x="814" y="914"/>
                  </a:lnTo>
                  <a:lnTo>
                    <a:pt x="809" y="909"/>
                  </a:lnTo>
                  <a:lnTo>
                    <a:pt x="805" y="899"/>
                  </a:lnTo>
                  <a:lnTo>
                    <a:pt x="803" y="907"/>
                  </a:lnTo>
                  <a:lnTo>
                    <a:pt x="800" y="921"/>
                  </a:lnTo>
                  <a:lnTo>
                    <a:pt x="784" y="913"/>
                  </a:lnTo>
                  <a:lnTo>
                    <a:pt x="781" y="899"/>
                  </a:lnTo>
                  <a:lnTo>
                    <a:pt x="781" y="920"/>
                  </a:lnTo>
                  <a:lnTo>
                    <a:pt x="766" y="916"/>
                  </a:lnTo>
                  <a:lnTo>
                    <a:pt x="759" y="918"/>
                  </a:lnTo>
                  <a:lnTo>
                    <a:pt x="757" y="900"/>
                  </a:lnTo>
                  <a:lnTo>
                    <a:pt x="757" y="881"/>
                  </a:lnTo>
                  <a:lnTo>
                    <a:pt x="754" y="893"/>
                  </a:lnTo>
                  <a:lnTo>
                    <a:pt x="756" y="915"/>
                  </a:lnTo>
                  <a:lnTo>
                    <a:pt x="750" y="912"/>
                  </a:lnTo>
                  <a:lnTo>
                    <a:pt x="737" y="911"/>
                  </a:lnTo>
                  <a:lnTo>
                    <a:pt x="732" y="909"/>
                  </a:lnTo>
                  <a:lnTo>
                    <a:pt x="733" y="874"/>
                  </a:lnTo>
                  <a:lnTo>
                    <a:pt x="751" y="857"/>
                  </a:lnTo>
                  <a:lnTo>
                    <a:pt x="756" y="850"/>
                  </a:lnTo>
                  <a:lnTo>
                    <a:pt x="759" y="846"/>
                  </a:lnTo>
                  <a:lnTo>
                    <a:pt x="765" y="844"/>
                  </a:lnTo>
                  <a:lnTo>
                    <a:pt x="772" y="843"/>
                  </a:lnTo>
                  <a:lnTo>
                    <a:pt x="778" y="844"/>
                  </a:lnTo>
                  <a:lnTo>
                    <a:pt x="783" y="843"/>
                  </a:lnTo>
                  <a:lnTo>
                    <a:pt x="791" y="840"/>
                  </a:lnTo>
                  <a:lnTo>
                    <a:pt x="796" y="839"/>
                  </a:lnTo>
                  <a:lnTo>
                    <a:pt x="796" y="838"/>
                  </a:lnTo>
                  <a:lnTo>
                    <a:pt x="788" y="822"/>
                  </a:lnTo>
                  <a:lnTo>
                    <a:pt x="782" y="820"/>
                  </a:lnTo>
                  <a:lnTo>
                    <a:pt x="779" y="815"/>
                  </a:lnTo>
                  <a:lnTo>
                    <a:pt x="770" y="793"/>
                  </a:lnTo>
                  <a:lnTo>
                    <a:pt x="767" y="780"/>
                  </a:lnTo>
                  <a:lnTo>
                    <a:pt x="768" y="773"/>
                  </a:lnTo>
                  <a:lnTo>
                    <a:pt x="775" y="768"/>
                  </a:lnTo>
                  <a:lnTo>
                    <a:pt x="781" y="763"/>
                  </a:lnTo>
                  <a:lnTo>
                    <a:pt x="786" y="761"/>
                  </a:lnTo>
                  <a:lnTo>
                    <a:pt x="792" y="761"/>
                  </a:lnTo>
                  <a:lnTo>
                    <a:pt x="807" y="770"/>
                  </a:lnTo>
                  <a:lnTo>
                    <a:pt x="811" y="777"/>
                  </a:lnTo>
                  <a:lnTo>
                    <a:pt x="822" y="803"/>
                  </a:lnTo>
                  <a:lnTo>
                    <a:pt x="826" y="809"/>
                  </a:lnTo>
                  <a:lnTo>
                    <a:pt x="841" y="817"/>
                  </a:lnTo>
                  <a:lnTo>
                    <a:pt x="845" y="819"/>
                  </a:lnTo>
                  <a:lnTo>
                    <a:pt x="863" y="816"/>
                  </a:lnTo>
                  <a:lnTo>
                    <a:pt x="869" y="813"/>
                  </a:lnTo>
                  <a:lnTo>
                    <a:pt x="872" y="810"/>
                  </a:lnTo>
                  <a:lnTo>
                    <a:pt x="875" y="802"/>
                  </a:lnTo>
                  <a:lnTo>
                    <a:pt x="881" y="795"/>
                  </a:lnTo>
                  <a:lnTo>
                    <a:pt x="888" y="778"/>
                  </a:lnTo>
                  <a:lnTo>
                    <a:pt x="893" y="765"/>
                  </a:lnTo>
                  <a:lnTo>
                    <a:pt x="896" y="749"/>
                  </a:lnTo>
                  <a:lnTo>
                    <a:pt x="893" y="752"/>
                  </a:lnTo>
                  <a:lnTo>
                    <a:pt x="877" y="790"/>
                  </a:lnTo>
                  <a:lnTo>
                    <a:pt x="868" y="800"/>
                  </a:lnTo>
                  <a:lnTo>
                    <a:pt x="865" y="802"/>
                  </a:lnTo>
                  <a:lnTo>
                    <a:pt x="859" y="801"/>
                  </a:lnTo>
                  <a:lnTo>
                    <a:pt x="852" y="797"/>
                  </a:lnTo>
                  <a:lnTo>
                    <a:pt x="843" y="804"/>
                  </a:lnTo>
                  <a:lnTo>
                    <a:pt x="837" y="802"/>
                  </a:lnTo>
                  <a:lnTo>
                    <a:pt x="832" y="798"/>
                  </a:lnTo>
                  <a:lnTo>
                    <a:pt x="832" y="775"/>
                  </a:lnTo>
                  <a:lnTo>
                    <a:pt x="827" y="757"/>
                  </a:lnTo>
                  <a:lnTo>
                    <a:pt x="833" y="747"/>
                  </a:lnTo>
                  <a:lnTo>
                    <a:pt x="839" y="742"/>
                  </a:lnTo>
                  <a:lnTo>
                    <a:pt x="848" y="727"/>
                  </a:lnTo>
                  <a:lnTo>
                    <a:pt x="850" y="727"/>
                  </a:lnTo>
                  <a:lnTo>
                    <a:pt x="858" y="729"/>
                  </a:lnTo>
                  <a:lnTo>
                    <a:pt x="849" y="720"/>
                  </a:lnTo>
                  <a:lnTo>
                    <a:pt x="842" y="721"/>
                  </a:lnTo>
                  <a:lnTo>
                    <a:pt x="844" y="688"/>
                  </a:lnTo>
                  <a:lnTo>
                    <a:pt x="839" y="714"/>
                  </a:lnTo>
                  <a:lnTo>
                    <a:pt x="830" y="733"/>
                  </a:lnTo>
                  <a:lnTo>
                    <a:pt x="826" y="736"/>
                  </a:lnTo>
                  <a:lnTo>
                    <a:pt x="810" y="739"/>
                  </a:lnTo>
                  <a:lnTo>
                    <a:pt x="815" y="728"/>
                  </a:lnTo>
                  <a:lnTo>
                    <a:pt x="818" y="709"/>
                  </a:lnTo>
                  <a:lnTo>
                    <a:pt x="814" y="717"/>
                  </a:lnTo>
                  <a:lnTo>
                    <a:pt x="806" y="727"/>
                  </a:lnTo>
                  <a:lnTo>
                    <a:pt x="800" y="732"/>
                  </a:lnTo>
                  <a:lnTo>
                    <a:pt x="794" y="734"/>
                  </a:lnTo>
                  <a:lnTo>
                    <a:pt x="784" y="734"/>
                  </a:lnTo>
                  <a:lnTo>
                    <a:pt x="779" y="729"/>
                  </a:lnTo>
                  <a:lnTo>
                    <a:pt x="781" y="717"/>
                  </a:lnTo>
                  <a:lnTo>
                    <a:pt x="781" y="701"/>
                  </a:lnTo>
                  <a:lnTo>
                    <a:pt x="793" y="671"/>
                  </a:lnTo>
                  <a:lnTo>
                    <a:pt x="797" y="658"/>
                  </a:lnTo>
                  <a:lnTo>
                    <a:pt x="810" y="653"/>
                  </a:lnTo>
                  <a:lnTo>
                    <a:pt x="823" y="650"/>
                  </a:lnTo>
                  <a:lnTo>
                    <a:pt x="834" y="643"/>
                  </a:lnTo>
                  <a:lnTo>
                    <a:pt x="840" y="642"/>
                  </a:lnTo>
                  <a:lnTo>
                    <a:pt x="844" y="646"/>
                  </a:lnTo>
                  <a:lnTo>
                    <a:pt x="865" y="651"/>
                  </a:lnTo>
                  <a:lnTo>
                    <a:pt x="880" y="660"/>
                  </a:lnTo>
                  <a:lnTo>
                    <a:pt x="886" y="650"/>
                  </a:lnTo>
                  <a:lnTo>
                    <a:pt x="899" y="651"/>
                  </a:lnTo>
                  <a:lnTo>
                    <a:pt x="907" y="648"/>
                  </a:lnTo>
                  <a:lnTo>
                    <a:pt x="916" y="637"/>
                  </a:lnTo>
                  <a:lnTo>
                    <a:pt x="916" y="635"/>
                  </a:lnTo>
                  <a:lnTo>
                    <a:pt x="912" y="635"/>
                  </a:lnTo>
                  <a:lnTo>
                    <a:pt x="909" y="636"/>
                  </a:lnTo>
                  <a:lnTo>
                    <a:pt x="905" y="640"/>
                  </a:lnTo>
                  <a:lnTo>
                    <a:pt x="899" y="643"/>
                  </a:lnTo>
                  <a:lnTo>
                    <a:pt x="895" y="642"/>
                  </a:lnTo>
                  <a:lnTo>
                    <a:pt x="885" y="639"/>
                  </a:lnTo>
                  <a:lnTo>
                    <a:pt x="868" y="638"/>
                  </a:lnTo>
                  <a:lnTo>
                    <a:pt x="859" y="636"/>
                  </a:lnTo>
                  <a:lnTo>
                    <a:pt x="856" y="635"/>
                  </a:lnTo>
                  <a:lnTo>
                    <a:pt x="853" y="632"/>
                  </a:lnTo>
                  <a:lnTo>
                    <a:pt x="849" y="623"/>
                  </a:lnTo>
                  <a:lnTo>
                    <a:pt x="850" y="619"/>
                  </a:lnTo>
                  <a:lnTo>
                    <a:pt x="854" y="616"/>
                  </a:lnTo>
                  <a:lnTo>
                    <a:pt x="857" y="616"/>
                  </a:lnTo>
                  <a:lnTo>
                    <a:pt x="867" y="624"/>
                  </a:lnTo>
                  <a:lnTo>
                    <a:pt x="873" y="625"/>
                  </a:lnTo>
                  <a:lnTo>
                    <a:pt x="871" y="621"/>
                  </a:lnTo>
                  <a:lnTo>
                    <a:pt x="858" y="603"/>
                  </a:lnTo>
                  <a:lnTo>
                    <a:pt x="837" y="554"/>
                  </a:lnTo>
                  <a:lnTo>
                    <a:pt x="833" y="547"/>
                  </a:lnTo>
                  <a:lnTo>
                    <a:pt x="829" y="544"/>
                  </a:lnTo>
                  <a:lnTo>
                    <a:pt x="815" y="540"/>
                  </a:lnTo>
                  <a:lnTo>
                    <a:pt x="813" y="537"/>
                  </a:lnTo>
                  <a:lnTo>
                    <a:pt x="806" y="524"/>
                  </a:lnTo>
                  <a:lnTo>
                    <a:pt x="804" y="500"/>
                  </a:lnTo>
                  <a:lnTo>
                    <a:pt x="802" y="486"/>
                  </a:lnTo>
                  <a:lnTo>
                    <a:pt x="804" y="467"/>
                  </a:lnTo>
                  <a:lnTo>
                    <a:pt x="808" y="459"/>
                  </a:lnTo>
                  <a:lnTo>
                    <a:pt x="835" y="465"/>
                  </a:lnTo>
                  <a:lnTo>
                    <a:pt x="847" y="464"/>
                  </a:lnTo>
                  <a:lnTo>
                    <a:pt x="861" y="467"/>
                  </a:lnTo>
                  <a:lnTo>
                    <a:pt x="869" y="472"/>
                  </a:lnTo>
                  <a:lnTo>
                    <a:pt x="879" y="483"/>
                  </a:lnTo>
                  <a:lnTo>
                    <a:pt x="886" y="495"/>
                  </a:lnTo>
                  <a:lnTo>
                    <a:pt x="894" y="504"/>
                  </a:lnTo>
                  <a:lnTo>
                    <a:pt x="901" y="515"/>
                  </a:lnTo>
                  <a:lnTo>
                    <a:pt x="909" y="532"/>
                  </a:lnTo>
                  <a:lnTo>
                    <a:pt x="917" y="544"/>
                  </a:lnTo>
                  <a:lnTo>
                    <a:pt x="922" y="548"/>
                  </a:lnTo>
                  <a:lnTo>
                    <a:pt x="933" y="554"/>
                  </a:lnTo>
                  <a:lnTo>
                    <a:pt x="942" y="556"/>
                  </a:lnTo>
                  <a:lnTo>
                    <a:pt x="946" y="555"/>
                  </a:lnTo>
                  <a:lnTo>
                    <a:pt x="950" y="551"/>
                  </a:lnTo>
                  <a:lnTo>
                    <a:pt x="954" y="546"/>
                  </a:lnTo>
                  <a:lnTo>
                    <a:pt x="950" y="545"/>
                  </a:lnTo>
                  <a:lnTo>
                    <a:pt x="940" y="546"/>
                  </a:lnTo>
                  <a:lnTo>
                    <a:pt x="933" y="543"/>
                  </a:lnTo>
                  <a:lnTo>
                    <a:pt x="925" y="531"/>
                  </a:lnTo>
                  <a:lnTo>
                    <a:pt x="913" y="508"/>
                  </a:lnTo>
                  <a:lnTo>
                    <a:pt x="903" y="493"/>
                  </a:lnTo>
                  <a:lnTo>
                    <a:pt x="894" y="479"/>
                  </a:lnTo>
                  <a:lnTo>
                    <a:pt x="887" y="465"/>
                  </a:lnTo>
                  <a:lnTo>
                    <a:pt x="886" y="459"/>
                  </a:lnTo>
                  <a:lnTo>
                    <a:pt x="892" y="454"/>
                  </a:lnTo>
                  <a:lnTo>
                    <a:pt x="897" y="451"/>
                  </a:lnTo>
                  <a:lnTo>
                    <a:pt x="934" y="442"/>
                  </a:lnTo>
                  <a:lnTo>
                    <a:pt x="956" y="430"/>
                  </a:lnTo>
                  <a:lnTo>
                    <a:pt x="964" y="416"/>
                  </a:lnTo>
                  <a:lnTo>
                    <a:pt x="965" y="412"/>
                  </a:lnTo>
                  <a:lnTo>
                    <a:pt x="995" y="393"/>
                  </a:lnTo>
                  <a:lnTo>
                    <a:pt x="1015" y="385"/>
                  </a:lnTo>
                  <a:lnTo>
                    <a:pt x="1023" y="384"/>
                  </a:lnTo>
                  <a:lnTo>
                    <a:pt x="1031" y="381"/>
                  </a:lnTo>
                  <a:lnTo>
                    <a:pt x="1031" y="379"/>
                  </a:lnTo>
                  <a:lnTo>
                    <a:pt x="1025" y="377"/>
                  </a:lnTo>
                  <a:lnTo>
                    <a:pt x="1019" y="375"/>
                  </a:lnTo>
                  <a:lnTo>
                    <a:pt x="1003" y="375"/>
                  </a:lnTo>
                  <a:lnTo>
                    <a:pt x="991" y="372"/>
                  </a:lnTo>
                  <a:lnTo>
                    <a:pt x="987" y="368"/>
                  </a:lnTo>
                  <a:lnTo>
                    <a:pt x="989" y="354"/>
                  </a:lnTo>
                  <a:lnTo>
                    <a:pt x="993" y="343"/>
                  </a:lnTo>
                  <a:lnTo>
                    <a:pt x="997" y="336"/>
                  </a:lnTo>
                  <a:lnTo>
                    <a:pt x="1015" y="312"/>
                  </a:lnTo>
                  <a:lnTo>
                    <a:pt x="1026" y="302"/>
                  </a:lnTo>
                  <a:lnTo>
                    <a:pt x="1031" y="295"/>
                  </a:lnTo>
                  <a:lnTo>
                    <a:pt x="1004" y="311"/>
                  </a:lnTo>
                  <a:lnTo>
                    <a:pt x="996" y="322"/>
                  </a:lnTo>
                  <a:lnTo>
                    <a:pt x="987" y="338"/>
                  </a:lnTo>
                  <a:lnTo>
                    <a:pt x="982" y="343"/>
                  </a:lnTo>
                  <a:lnTo>
                    <a:pt x="978" y="341"/>
                  </a:lnTo>
                  <a:lnTo>
                    <a:pt x="976" y="343"/>
                  </a:lnTo>
                  <a:lnTo>
                    <a:pt x="973" y="348"/>
                  </a:lnTo>
                  <a:lnTo>
                    <a:pt x="971" y="355"/>
                  </a:lnTo>
                  <a:lnTo>
                    <a:pt x="968" y="375"/>
                  </a:lnTo>
                  <a:lnTo>
                    <a:pt x="962" y="384"/>
                  </a:lnTo>
                  <a:lnTo>
                    <a:pt x="954" y="396"/>
                  </a:lnTo>
                  <a:lnTo>
                    <a:pt x="933" y="411"/>
                  </a:lnTo>
                  <a:lnTo>
                    <a:pt x="926" y="416"/>
                  </a:lnTo>
                  <a:lnTo>
                    <a:pt x="920" y="416"/>
                  </a:lnTo>
                  <a:lnTo>
                    <a:pt x="901" y="425"/>
                  </a:lnTo>
                  <a:lnTo>
                    <a:pt x="895" y="425"/>
                  </a:lnTo>
                  <a:lnTo>
                    <a:pt x="890" y="422"/>
                  </a:lnTo>
                  <a:lnTo>
                    <a:pt x="892" y="415"/>
                  </a:lnTo>
                  <a:lnTo>
                    <a:pt x="901" y="400"/>
                  </a:lnTo>
                  <a:lnTo>
                    <a:pt x="905" y="394"/>
                  </a:lnTo>
                  <a:lnTo>
                    <a:pt x="898" y="396"/>
                  </a:lnTo>
                  <a:lnTo>
                    <a:pt x="892" y="399"/>
                  </a:lnTo>
                  <a:lnTo>
                    <a:pt x="877" y="403"/>
                  </a:lnTo>
                  <a:lnTo>
                    <a:pt x="871" y="409"/>
                  </a:lnTo>
                  <a:lnTo>
                    <a:pt x="866" y="419"/>
                  </a:lnTo>
                  <a:lnTo>
                    <a:pt x="861" y="425"/>
                  </a:lnTo>
                  <a:lnTo>
                    <a:pt x="858" y="429"/>
                  </a:lnTo>
                  <a:lnTo>
                    <a:pt x="853" y="430"/>
                  </a:lnTo>
                  <a:lnTo>
                    <a:pt x="836" y="431"/>
                  </a:lnTo>
                  <a:lnTo>
                    <a:pt x="832" y="430"/>
                  </a:lnTo>
                  <a:lnTo>
                    <a:pt x="822" y="422"/>
                  </a:lnTo>
                  <a:lnTo>
                    <a:pt x="814" y="425"/>
                  </a:lnTo>
                  <a:lnTo>
                    <a:pt x="810" y="424"/>
                  </a:lnTo>
                  <a:lnTo>
                    <a:pt x="804" y="419"/>
                  </a:lnTo>
                  <a:lnTo>
                    <a:pt x="802" y="416"/>
                  </a:lnTo>
                  <a:lnTo>
                    <a:pt x="802" y="410"/>
                  </a:lnTo>
                  <a:lnTo>
                    <a:pt x="805" y="400"/>
                  </a:lnTo>
                  <a:lnTo>
                    <a:pt x="810" y="392"/>
                  </a:lnTo>
                  <a:lnTo>
                    <a:pt x="824" y="372"/>
                  </a:lnTo>
                  <a:lnTo>
                    <a:pt x="833" y="363"/>
                  </a:lnTo>
                  <a:lnTo>
                    <a:pt x="847" y="354"/>
                  </a:lnTo>
                  <a:lnTo>
                    <a:pt x="879" y="345"/>
                  </a:lnTo>
                  <a:lnTo>
                    <a:pt x="880" y="339"/>
                  </a:lnTo>
                  <a:lnTo>
                    <a:pt x="848" y="347"/>
                  </a:lnTo>
                  <a:lnTo>
                    <a:pt x="821" y="355"/>
                  </a:lnTo>
                  <a:lnTo>
                    <a:pt x="817" y="359"/>
                  </a:lnTo>
                  <a:lnTo>
                    <a:pt x="810" y="368"/>
                  </a:lnTo>
                  <a:lnTo>
                    <a:pt x="784" y="409"/>
                  </a:lnTo>
                  <a:lnTo>
                    <a:pt x="776" y="411"/>
                  </a:lnTo>
                  <a:lnTo>
                    <a:pt x="769" y="409"/>
                  </a:lnTo>
                  <a:lnTo>
                    <a:pt x="744" y="386"/>
                  </a:lnTo>
                  <a:lnTo>
                    <a:pt x="739" y="374"/>
                  </a:lnTo>
                  <a:lnTo>
                    <a:pt x="741" y="369"/>
                  </a:lnTo>
                  <a:lnTo>
                    <a:pt x="759" y="361"/>
                  </a:lnTo>
                  <a:lnTo>
                    <a:pt x="783" y="363"/>
                  </a:lnTo>
                  <a:lnTo>
                    <a:pt x="794" y="361"/>
                  </a:lnTo>
                  <a:lnTo>
                    <a:pt x="805" y="355"/>
                  </a:lnTo>
                  <a:lnTo>
                    <a:pt x="820" y="342"/>
                  </a:lnTo>
                  <a:lnTo>
                    <a:pt x="837" y="324"/>
                  </a:lnTo>
                  <a:lnTo>
                    <a:pt x="841" y="317"/>
                  </a:lnTo>
                  <a:lnTo>
                    <a:pt x="834" y="316"/>
                  </a:lnTo>
                  <a:lnTo>
                    <a:pt x="830" y="317"/>
                  </a:lnTo>
                  <a:lnTo>
                    <a:pt x="819" y="324"/>
                  </a:lnTo>
                  <a:lnTo>
                    <a:pt x="801" y="342"/>
                  </a:lnTo>
                  <a:lnTo>
                    <a:pt x="785" y="349"/>
                  </a:lnTo>
                  <a:lnTo>
                    <a:pt x="747" y="352"/>
                  </a:lnTo>
                  <a:lnTo>
                    <a:pt x="736" y="357"/>
                  </a:lnTo>
                  <a:lnTo>
                    <a:pt x="730" y="356"/>
                  </a:lnTo>
                  <a:lnTo>
                    <a:pt x="727" y="351"/>
                  </a:lnTo>
                  <a:lnTo>
                    <a:pt x="723" y="342"/>
                  </a:lnTo>
                  <a:lnTo>
                    <a:pt x="723" y="335"/>
                  </a:lnTo>
                  <a:lnTo>
                    <a:pt x="732" y="327"/>
                  </a:lnTo>
                  <a:lnTo>
                    <a:pt x="739" y="325"/>
                  </a:lnTo>
                  <a:lnTo>
                    <a:pt x="740" y="323"/>
                  </a:lnTo>
                  <a:lnTo>
                    <a:pt x="730" y="315"/>
                  </a:lnTo>
                  <a:lnTo>
                    <a:pt x="729" y="311"/>
                  </a:lnTo>
                  <a:lnTo>
                    <a:pt x="736" y="301"/>
                  </a:lnTo>
                  <a:lnTo>
                    <a:pt x="747" y="288"/>
                  </a:lnTo>
                  <a:lnTo>
                    <a:pt x="754" y="284"/>
                  </a:lnTo>
                  <a:lnTo>
                    <a:pt x="766" y="281"/>
                  </a:lnTo>
                  <a:lnTo>
                    <a:pt x="778" y="283"/>
                  </a:lnTo>
                  <a:lnTo>
                    <a:pt x="778" y="280"/>
                  </a:lnTo>
                  <a:lnTo>
                    <a:pt x="766" y="274"/>
                  </a:lnTo>
                  <a:lnTo>
                    <a:pt x="757" y="273"/>
                  </a:lnTo>
                  <a:lnTo>
                    <a:pt x="745" y="277"/>
                  </a:lnTo>
                  <a:lnTo>
                    <a:pt x="715" y="299"/>
                  </a:lnTo>
                  <a:lnTo>
                    <a:pt x="712" y="299"/>
                  </a:lnTo>
                  <a:lnTo>
                    <a:pt x="707" y="295"/>
                  </a:lnTo>
                  <a:lnTo>
                    <a:pt x="708" y="289"/>
                  </a:lnTo>
                  <a:lnTo>
                    <a:pt x="726" y="267"/>
                  </a:lnTo>
                  <a:lnTo>
                    <a:pt x="726" y="262"/>
                  </a:lnTo>
                  <a:lnTo>
                    <a:pt x="714" y="263"/>
                  </a:lnTo>
                  <a:lnTo>
                    <a:pt x="711" y="262"/>
                  </a:lnTo>
                  <a:lnTo>
                    <a:pt x="707" y="259"/>
                  </a:lnTo>
                  <a:lnTo>
                    <a:pt x="702" y="261"/>
                  </a:lnTo>
                  <a:lnTo>
                    <a:pt x="695" y="269"/>
                  </a:lnTo>
                  <a:lnTo>
                    <a:pt x="691" y="272"/>
                  </a:lnTo>
                  <a:lnTo>
                    <a:pt x="689" y="271"/>
                  </a:lnTo>
                  <a:lnTo>
                    <a:pt x="682" y="262"/>
                  </a:lnTo>
                  <a:lnTo>
                    <a:pt x="682" y="255"/>
                  </a:lnTo>
                  <a:lnTo>
                    <a:pt x="693" y="237"/>
                  </a:lnTo>
                  <a:lnTo>
                    <a:pt x="700" y="231"/>
                  </a:lnTo>
                  <a:lnTo>
                    <a:pt x="711" y="222"/>
                  </a:lnTo>
                  <a:lnTo>
                    <a:pt x="718" y="220"/>
                  </a:lnTo>
                  <a:lnTo>
                    <a:pt x="730" y="220"/>
                  </a:lnTo>
                  <a:lnTo>
                    <a:pt x="737" y="216"/>
                  </a:lnTo>
                  <a:lnTo>
                    <a:pt x="749" y="200"/>
                  </a:lnTo>
                  <a:lnTo>
                    <a:pt x="755" y="192"/>
                  </a:lnTo>
                  <a:lnTo>
                    <a:pt x="767" y="186"/>
                  </a:lnTo>
                  <a:lnTo>
                    <a:pt x="777" y="188"/>
                  </a:lnTo>
                  <a:lnTo>
                    <a:pt x="782" y="193"/>
                  </a:lnTo>
                  <a:lnTo>
                    <a:pt x="786" y="202"/>
                  </a:lnTo>
                  <a:lnTo>
                    <a:pt x="792" y="209"/>
                  </a:lnTo>
                  <a:lnTo>
                    <a:pt x="792" y="204"/>
                  </a:lnTo>
                  <a:lnTo>
                    <a:pt x="796" y="196"/>
                  </a:lnTo>
                  <a:lnTo>
                    <a:pt x="801" y="193"/>
                  </a:lnTo>
                  <a:lnTo>
                    <a:pt x="807" y="194"/>
                  </a:lnTo>
                  <a:lnTo>
                    <a:pt x="811" y="198"/>
                  </a:lnTo>
                  <a:lnTo>
                    <a:pt x="819" y="206"/>
                  </a:lnTo>
                  <a:lnTo>
                    <a:pt x="824" y="211"/>
                  </a:lnTo>
                  <a:lnTo>
                    <a:pt x="827" y="209"/>
                  </a:lnTo>
                  <a:lnTo>
                    <a:pt x="830" y="205"/>
                  </a:lnTo>
                  <a:lnTo>
                    <a:pt x="839" y="205"/>
                  </a:lnTo>
                  <a:lnTo>
                    <a:pt x="835" y="199"/>
                  </a:lnTo>
                  <a:lnTo>
                    <a:pt x="832" y="194"/>
                  </a:lnTo>
                  <a:lnTo>
                    <a:pt x="802" y="171"/>
                  </a:lnTo>
                  <a:lnTo>
                    <a:pt x="802" y="165"/>
                  </a:lnTo>
                  <a:lnTo>
                    <a:pt x="811" y="160"/>
                  </a:lnTo>
                  <a:lnTo>
                    <a:pt x="818" y="153"/>
                  </a:lnTo>
                  <a:lnTo>
                    <a:pt x="820" y="152"/>
                  </a:lnTo>
                  <a:lnTo>
                    <a:pt x="833" y="133"/>
                  </a:lnTo>
                  <a:lnTo>
                    <a:pt x="842" y="124"/>
                  </a:lnTo>
                  <a:lnTo>
                    <a:pt x="845" y="126"/>
                  </a:lnTo>
                  <a:lnTo>
                    <a:pt x="849" y="134"/>
                  </a:lnTo>
                  <a:lnTo>
                    <a:pt x="854" y="138"/>
                  </a:lnTo>
                  <a:lnTo>
                    <a:pt x="867" y="141"/>
                  </a:lnTo>
                  <a:lnTo>
                    <a:pt x="872" y="146"/>
                  </a:lnTo>
                  <a:lnTo>
                    <a:pt x="886" y="178"/>
                  </a:lnTo>
                  <a:lnTo>
                    <a:pt x="892" y="186"/>
                  </a:lnTo>
                  <a:lnTo>
                    <a:pt x="895" y="189"/>
                  </a:lnTo>
                  <a:lnTo>
                    <a:pt x="901" y="191"/>
                  </a:lnTo>
                  <a:lnTo>
                    <a:pt x="903" y="187"/>
                  </a:lnTo>
                  <a:lnTo>
                    <a:pt x="894" y="175"/>
                  </a:lnTo>
                  <a:lnTo>
                    <a:pt x="892" y="168"/>
                  </a:lnTo>
                  <a:lnTo>
                    <a:pt x="893" y="163"/>
                  </a:lnTo>
                  <a:lnTo>
                    <a:pt x="895" y="160"/>
                  </a:lnTo>
                  <a:lnTo>
                    <a:pt x="897" y="160"/>
                  </a:lnTo>
                  <a:lnTo>
                    <a:pt x="904" y="165"/>
                  </a:lnTo>
                  <a:lnTo>
                    <a:pt x="920" y="181"/>
                  </a:lnTo>
                  <a:lnTo>
                    <a:pt x="944" y="202"/>
                  </a:lnTo>
                  <a:lnTo>
                    <a:pt x="954" y="206"/>
                  </a:lnTo>
                  <a:lnTo>
                    <a:pt x="970" y="227"/>
                  </a:lnTo>
                  <a:lnTo>
                    <a:pt x="971" y="227"/>
                  </a:lnTo>
                  <a:lnTo>
                    <a:pt x="965" y="214"/>
                  </a:lnTo>
                  <a:lnTo>
                    <a:pt x="954" y="198"/>
                  </a:lnTo>
                  <a:lnTo>
                    <a:pt x="922" y="169"/>
                  </a:lnTo>
                  <a:lnTo>
                    <a:pt x="910" y="154"/>
                  </a:lnTo>
                  <a:lnTo>
                    <a:pt x="904" y="145"/>
                  </a:lnTo>
                  <a:lnTo>
                    <a:pt x="899" y="134"/>
                  </a:lnTo>
                  <a:lnTo>
                    <a:pt x="899" y="128"/>
                  </a:lnTo>
                  <a:lnTo>
                    <a:pt x="904" y="122"/>
                  </a:lnTo>
                  <a:lnTo>
                    <a:pt x="909" y="117"/>
                  </a:lnTo>
                  <a:lnTo>
                    <a:pt x="917" y="114"/>
                  </a:lnTo>
                  <a:lnTo>
                    <a:pt x="918" y="112"/>
                  </a:lnTo>
                  <a:lnTo>
                    <a:pt x="911" y="104"/>
                  </a:lnTo>
                  <a:lnTo>
                    <a:pt x="907" y="97"/>
                  </a:lnTo>
                  <a:lnTo>
                    <a:pt x="907" y="92"/>
                  </a:lnTo>
                  <a:lnTo>
                    <a:pt x="914" y="89"/>
                  </a:lnTo>
                  <a:lnTo>
                    <a:pt x="920" y="90"/>
                  </a:lnTo>
                  <a:lnTo>
                    <a:pt x="929" y="98"/>
                  </a:lnTo>
                  <a:lnTo>
                    <a:pt x="936" y="103"/>
                  </a:lnTo>
                  <a:lnTo>
                    <a:pt x="937" y="99"/>
                  </a:lnTo>
                  <a:lnTo>
                    <a:pt x="930" y="77"/>
                  </a:lnTo>
                  <a:lnTo>
                    <a:pt x="929" y="71"/>
                  </a:lnTo>
                  <a:lnTo>
                    <a:pt x="930" y="68"/>
                  </a:lnTo>
                  <a:lnTo>
                    <a:pt x="933" y="65"/>
                  </a:lnTo>
                  <a:lnTo>
                    <a:pt x="942" y="66"/>
                  </a:lnTo>
                  <a:lnTo>
                    <a:pt x="955" y="78"/>
                  </a:lnTo>
                  <a:lnTo>
                    <a:pt x="980" y="84"/>
                  </a:lnTo>
                  <a:lnTo>
                    <a:pt x="986" y="83"/>
                  </a:lnTo>
                  <a:lnTo>
                    <a:pt x="985" y="80"/>
                  </a:lnTo>
                  <a:lnTo>
                    <a:pt x="975" y="73"/>
                  </a:lnTo>
                  <a:lnTo>
                    <a:pt x="965" y="64"/>
                  </a:lnTo>
                  <a:lnTo>
                    <a:pt x="961" y="57"/>
                  </a:lnTo>
                  <a:lnTo>
                    <a:pt x="954" y="43"/>
                  </a:lnTo>
                  <a:lnTo>
                    <a:pt x="954" y="40"/>
                  </a:lnTo>
                  <a:lnTo>
                    <a:pt x="959" y="35"/>
                  </a:lnTo>
                  <a:lnTo>
                    <a:pt x="976" y="36"/>
                  </a:lnTo>
                  <a:lnTo>
                    <a:pt x="991" y="43"/>
                  </a:lnTo>
                  <a:lnTo>
                    <a:pt x="1004" y="41"/>
                  </a:lnTo>
                  <a:lnTo>
                    <a:pt x="1013" y="42"/>
                  </a:lnTo>
                  <a:lnTo>
                    <a:pt x="1016" y="45"/>
                  </a:lnTo>
                  <a:lnTo>
                    <a:pt x="1022" y="54"/>
                  </a:lnTo>
                  <a:lnTo>
                    <a:pt x="1041" y="84"/>
                  </a:lnTo>
                  <a:lnTo>
                    <a:pt x="1048" y="107"/>
                  </a:lnTo>
                  <a:lnTo>
                    <a:pt x="1050" y="109"/>
                  </a:lnTo>
                  <a:lnTo>
                    <a:pt x="1057" y="103"/>
                  </a:lnTo>
                  <a:lnTo>
                    <a:pt x="1061" y="96"/>
                  </a:lnTo>
                  <a:lnTo>
                    <a:pt x="1059" y="90"/>
                  </a:lnTo>
                  <a:lnTo>
                    <a:pt x="1049" y="74"/>
                  </a:lnTo>
                  <a:lnTo>
                    <a:pt x="1041" y="57"/>
                  </a:lnTo>
                  <a:lnTo>
                    <a:pt x="1029" y="38"/>
                  </a:lnTo>
                  <a:lnTo>
                    <a:pt x="1024" y="22"/>
                  </a:lnTo>
                  <a:lnTo>
                    <a:pt x="1057" y="14"/>
                  </a:lnTo>
                  <a:lnTo>
                    <a:pt x="1088" y="21"/>
                  </a:lnTo>
                  <a:lnTo>
                    <a:pt x="1093" y="25"/>
                  </a:lnTo>
                  <a:lnTo>
                    <a:pt x="1105" y="51"/>
                  </a:lnTo>
                  <a:lnTo>
                    <a:pt x="1115" y="66"/>
                  </a:lnTo>
                  <a:lnTo>
                    <a:pt x="1129" y="76"/>
                  </a:lnTo>
                  <a:lnTo>
                    <a:pt x="1127" y="69"/>
                  </a:lnTo>
                  <a:lnTo>
                    <a:pt x="1116" y="52"/>
                  </a:lnTo>
                  <a:lnTo>
                    <a:pt x="1111" y="41"/>
                  </a:lnTo>
                  <a:lnTo>
                    <a:pt x="1112" y="27"/>
                  </a:lnTo>
                  <a:lnTo>
                    <a:pt x="1114" y="23"/>
                  </a:lnTo>
                  <a:lnTo>
                    <a:pt x="1126" y="8"/>
                  </a:lnTo>
                  <a:lnTo>
                    <a:pt x="1143" y="2"/>
                  </a:lnTo>
                  <a:lnTo>
                    <a:pt x="1145" y="3"/>
                  </a:lnTo>
                  <a:lnTo>
                    <a:pt x="1158" y="28"/>
                  </a:lnTo>
                  <a:lnTo>
                    <a:pt x="1165" y="38"/>
                  </a:lnTo>
                  <a:lnTo>
                    <a:pt x="1169" y="41"/>
                  </a:lnTo>
                  <a:lnTo>
                    <a:pt x="1170" y="40"/>
                  </a:lnTo>
                  <a:lnTo>
                    <a:pt x="1164" y="28"/>
                  </a:lnTo>
                  <a:lnTo>
                    <a:pt x="1158" y="23"/>
                  </a:lnTo>
                  <a:lnTo>
                    <a:pt x="1158" y="18"/>
                  </a:lnTo>
                  <a:lnTo>
                    <a:pt x="1166" y="6"/>
                  </a:lnTo>
                  <a:lnTo>
                    <a:pt x="1171" y="3"/>
                  </a:lnTo>
                  <a:lnTo>
                    <a:pt x="1193" y="0"/>
                  </a:lnTo>
                  <a:lnTo>
                    <a:pt x="1195" y="1"/>
                  </a:lnTo>
                  <a:lnTo>
                    <a:pt x="1198" y="4"/>
                  </a:lnTo>
                  <a:lnTo>
                    <a:pt x="1202" y="18"/>
                  </a:lnTo>
                  <a:lnTo>
                    <a:pt x="1204" y="19"/>
                  </a:lnTo>
                  <a:close/>
                  <a:moveTo>
                    <a:pt x="677" y="341"/>
                  </a:moveTo>
                  <a:lnTo>
                    <a:pt x="680" y="353"/>
                  </a:lnTo>
                  <a:lnTo>
                    <a:pt x="692" y="383"/>
                  </a:lnTo>
                  <a:lnTo>
                    <a:pt x="696" y="394"/>
                  </a:lnTo>
                  <a:lnTo>
                    <a:pt x="705" y="407"/>
                  </a:lnTo>
                  <a:lnTo>
                    <a:pt x="706" y="411"/>
                  </a:lnTo>
                  <a:lnTo>
                    <a:pt x="706" y="420"/>
                  </a:lnTo>
                  <a:lnTo>
                    <a:pt x="708" y="423"/>
                  </a:lnTo>
                  <a:lnTo>
                    <a:pt x="716" y="426"/>
                  </a:lnTo>
                  <a:lnTo>
                    <a:pt x="725" y="434"/>
                  </a:lnTo>
                  <a:lnTo>
                    <a:pt x="726" y="433"/>
                  </a:lnTo>
                  <a:lnTo>
                    <a:pt x="729" y="430"/>
                  </a:lnTo>
                  <a:lnTo>
                    <a:pt x="732" y="429"/>
                  </a:lnTo>
                  <a:lnTo>
                    <a:pt x="738" y="429"/>
                  </a:lnTo>
                  <a:lnTo>
                    <a:pt x="740" y="432"/>
                  </a:lnTo>
                  <a:lnTo>
                    <a:pt x="742" y="442"/>
                  </a:lnTo>
                  <a:lnTo>
                    <a:pt x="740" y="447"/>
                  </a:lnTo>
                  <a:lnTo>
                    <a:pt x="742" y="453"/>
                  </a:lnTo>
                  <a:lnTo>
                    <a:pt x="740" y="463"/>
                  </a:lnTo>
                  <a:lnTo>
                    <a:pt x="740" y="466"/>
                  </a:lnTo>
                  <a:lnTo>
                    <a:pt x="744" y="476"/>
                  </a:lnTo>
                  <a:lnTo>
                    <a:pt x="749" y="480"/>
                  </a:lnTo>
                  <a:lnTo>
                    <a:pt x="756" y="485"/>
                  </a:lnTo>
                  <a:lnTo>
                    <a:pt x="760" y="485"/>
                  </a:lnTo>
                  <a:lnTo>
                    <a:pt x="764" y="488"/>
                  </a:lnTo>
                  <a:lnTo>
                    <a:pt x="763" y="480"/>
                  </a:lnTo>
                  <a:lnTo>
                    <a:pt x="759" y="472"/>
                  </a:lnTo>
                  <a:lnTo>
                    <a:pt x="754" y="467"/>
                  </a:lnTo>
                  <a:lnTo>
                    <a:pt x="753" y="454"/>
                  </a:lnTo>
                  <a:lnTo>
                    <a:pt x="754" y="449"/>
                  </a:lnTo>
                  <a:lnTo>
                    <a:pt x="756" y="445"/>
                  </a:lnTo>
                  <a:lnTo>
                    <a:pt x="758" y="444"/>
                  </a:lnTo>
                  <a:lnTo>
                    <a:pt x="766" y="444"/>
                  </a:lnTo>
                  <a:lnTo>
                    <a:pt x="769" y="446"/>
                  </a:lnTo>
                  <a:lnTo>
                    <a:pt x="776" y="451"/>
                  </a:lnTo>
                  <a:lnTo>
                    <a:pt x="778" y="477"/>
                  </a:lnTo>
                  <a:lnTo>
                    <a:pt x="771" y="485"/>
                  </a:lnTo>
                  <a:lnTo>
                    <a:pt x="770" y="489"/>
                  </a:lnTo>
                  <a:lnTo>
                    <a:pt x="784" y="497"/>
                  </a:lnTo>
                  <a:lnTo>
                    <a:pt x="788" y="497"/>
                  </a:lnTo>
                  <a:lnTo>
                    <a:pt x="793" y="517"/>
                  </a:lnTo>
                  <a:lnTo>
                    <a:pt x="789" y="547"/>
                  </a:lnTo>
                  <a:lnTo>
                    <a:pt x="785" y="558"/>
                  </a:lnTo>
                  <a:lnTo>
                    <a:pt x="786" y="559"/>
                  </a:lnTo>
                  <a:lnTo>
                    <a:pt x="794" y="557"/>
                  </a:lnTo>
                  <a:lnTo>
                    <a:pt x="801" y="549"/>
                  </a:lnTo>
                  <a:lnTo>
                    <a:pt x="808" y="551"/>
                  </a:lnTo>
                  <a:lnTo>
                    <a:pt x="810" y="553"/>
                  </a:lnTo>
                  <a:lnTo>
                    <a:pt x="811" y="555"/>
                  </a:lnTo>
                  <a:lnTo>
                    <a:pt x="816" y="571"/>
                  </a:lnTo>
                  <a:lnTo>
                    <a:pt x="817" y="570"/>
                  </a:lnTo>
                  <a:lnTo>
                    <a:pt x="820" y="559"/>
                  </a:lnTo>
                  <a:lnTo>
                    <a:pt x="823" y="554"/>
                  </a:lnTo>
                  <a:lnTo>
                    <a:pt x="837" y="590"/>
                  </a:lnTo>
                  <a:lnTo>
                    <a:pt x="839" y="596"/>
                  </a:lnTo>
                  <a:lnTo>
                    <a:pt x="832" y="606"/>
                  </a:lnTo>
                  <a:lnTo>
                    <a:pt x="814" y="619"/>
                  </a:lnTo>
                  <a:lnTo>
                    <a:pt x="805" y="626"/>
                  </a:lnTo>
                  <a:lnTo>
                    <a:pt x="798" y="635"/>
                  </a:lnTo>
                  <a:lnTo>
                    <a:pt x="794" y="634"/>
                  </a:lnTo>
                  <a:lnTo>
                    <a:pt x="793" y="635"/>
                  </a:lnTo>
                  <a:lnTo>
                    <a:pt x="790" y="648"/>
                  </a:lnTo>
                  <a:lnTo>
                    <a:pt x="778" y="670"/>
                  </a:lnTo>
                  <a:lnTo>
                    <a:pt x="771" y="667"/>
                  </a:lnTo>
                  <a:lnTo>
                    <a:pt x="770" y="662"/>
                  </a:lnTo>
                  <a:lnTo>
                    <a:pt x="769" y="644"/>
                  </a:lnTo>
                  <a:lnTo>
                    <a:pt x="772" y="626"/>
                  </a:lnTo>
                  <a:lnTo>
                    <a:pt x="768" y="632"/>
                  </a:lnTo>
                  <a:lnTo>
                    <a:pt x="765" y="639"/>
                  </a:lnTo>
                  <a:lnTo>
                    <a:pt x="765" y="662"/>
                  </a:lnTo>
                  <a:lnTo>
                    <a:pt x="764" y="668"/>
                  </a:lnTo>
                  <a:lnTo>
                    <a:pt x="763" y="670"/>
                  </a:lnTo>
                  <a:lnTo>
                    <a:pt x="763" y="674"/>
                  </a:lnTo>
                  <a:lnTo>
                    <a:pt x="768" y="678"/>
                  </a:lnTo>
                  <a:lnTo>
                    <a:pt x="769" y="687"/>
                  </a:lnTo>
                  <a:lnTo>
                    <a:pt x="768" y="692"/>
                  </a:lnTo>
                  <a:lnTo>
                    <a:pt x="765" y="694"/>
                  </a:lnTo>
                  <a:lnTo>
                    <a:pt x="762" y="692"/>
                  </a:lnTo>
                  <a:lnTo>
                    <a:pt x="755" y="679"/>
                  </a:lnTo>
                  <a:lnTo>
                    <a:pt x="752" y="680"/>
                  </a:lnTo>
                  <a:lnTo>
                    <a:pt x="751" y="681"/>
                  </a:lnTo>
                  <a:lnTo>
                    <a:pt x="754" y="695"/>
                  </a:lnTo>
                  <a:lnTo>
                    <a:pt x="754" y="704"/>
                  </a:lnTo>
                  <a:lnTo>
                    <a:pt x="752" y="721"/>
                  </a:lnTo>
                  <a:lnTo>
                    <a:pt x="750" y="728"/>
                  </a:lnTo>
                  <a:lnTo>
                    <a:pt x="745" y="728"/>
                  </a:lnTo>
                  <a:lnTo>
                    <a:pt x="743" y="725"/>
                  </a:lnTo>
                  <a:lnTo>
                    <a:pt x="720" y="679"/>
                  </a:lnTo>
                  <a:lnTo>
                    <a:pt x="719" y="685"/>
                  </a:lnTo>
                  <a:lnTo>
                    <a:pt x="731" y="717"/>
                  </a:lnTo>
                  <a:lnTo>
                    <a:pt x="733" y="725"/>
                  </a:lnTo>
                  <a:lnTo>
                    <a:pt x="733" y="729"/>
                  </a:lnTo>
                  <a:lnTo>
                    <a:pt x="732" y="731"/>
                  </a:lnTo>
                  <a:lnTo>
                    <a:pt x="725" y="722"/>
                  </a:lnTo>
                  <a:lnTo>
                    <a:pt x="721" y="716"/>
                  </a:lnTo>
                  <a:lnTo>
                    <a:pt x="718" y="712"/>
                  </a:lnTo>
                  <a:lnTo>
                    <a:pt x="715" y="711"/>
                  </a:lnTo>
                  <a:lnTo>
                    <a:pt x="711" y="711"/>
                  </a:lnTo>
                  <a:lnTo>
                    <a:pt x="707" y="712"/>
                  </a:lnTo>
                  <a:lnTo>
                    <a:pt x="706" y="714"/>
                  </a:lnTo>
                  <a:lnTo>
                    <a:pt x="712" y="721"/>
                  </a:lnTo>
                  <a:lnTo>
                    <a:pt x="714" y="728"/>
                  </a:lnTo>
                  <a:lnTo>
                    <a:pt x="713" y="730"/>
                  </a:lnTo>
                  <a:lnTo>
                    <a:pt x="707" y="732"/>
                  </a:lnTo>
                  <a:lnTo>
                    <a:pt x="700" y="731"/>
                  </a:lnTo>
                  <a:lnTo>
                    <a:pt x="689" y="728"/>
                  </a:lnTo>
                  <a:lnTo>
                    <a:pt x="677" y="722"/>
                  </a:lnTo>
                  <a:lnTo>
                    <a:pt x="666" y="714"/>
                  </a:lnTo>
                  <a:lnTo>
                    <a:pt x="659" y="704"/>
                  </a:lnTo>
                  <a:lnTo>
                    <a:pt x="655" y="700"/>
                  </a:lnTo>
                  <a:lnTo>
                    <a:pt x="654" y="696"/>
                  </a:lnTo>
                  <a:lnTo>
                    <a:pt x="657" y="693"/>
                  </a:lnTo>
                  <a:lnTo>
                    <a:pt x="667" y="689"/>
                  </a:lnTo>
                  <a:lnTo>
                    <a:pt x="678" y="687"/>
                  </a:lnTo>
                  <a:lnTo>
                    <a:pt x="676" y="684"/>
                  </a:lnTo>
                  <a:lnTo>
                    <a:pt x="657" y="679"/>
                  </a:lnTo>
                  <a:lnTo>
                    <a:pt x="652" y="678"/>
                  </a:lnTo>
                  <a:lnTo>
                    <a:pt x="649" y="679"/>
                  </a:lnTo>
                  <a:lnTo>
                    <a:pt x="644" y="679"/>
                  </a:lnTo>
                  <a:lnTo>
                    <a:pt x="642" y="675"/>
                  </a:lnTo>
                  <a:lnTo>
                    <a:pt x="636" y="662"/>
                  </a:lnTo>
                  <a:lnTo>
                    <a:pt x="637" y="660"/>
                  </a:lnTo>
                  <a:lnTo>
                    <a:pt x="638" y="658"/>
                  </a:lnTo>
                  <a:lnTo>
                    <a:pt x="647" y="660"/>
                  </a:lnTo>
                  <a:lnTo>
                    <a:pt x="648" y="658"/>
                  </a:lnTo>
                  <a:lnTo>
                    <a:pt x="643" y="654"/>
                  </a:lnTo>
                  <a:lnTo>
                    <a:pt x="629" y="647"/>
                  </a:lnTo>
                  <a:lnTo>
                    <a:pt x="625" y="640"/>
                  </a:lnTo>
                  <a:lnTo>
                    <a:pt x="624" y="637"/>
                  </a:lnTo>
                  <a:lnTo>
                    <a:pt x="624" y="633"/>
                  </a:lnTo>
                  <a:lnTo>
                    <a:pt x="628" y="627"/>
                  </a:lnTo>
                  <a:lnTo>
                    <a:pt x="644" y="614"/>
                  </a:lnTo>
                  <a:lnTo>
                    <a:pt x="650" y="612"/>
                  </a:lnTo>
                  <a:lnTo>
                    <a:pt x="655" y="612"/>
                  </a:lnTo>
                  <a:lnTo>
                    <a:pt x="659" y="609"/>
                  </a:lnTo>
                  <a:lnTo>
                    <a:pt x="662" y="596"/>
                  </a:lnTo>
                  <a:lnTo>
                    <a:pt x="678" y="592"/>
                  </a:lnTo>
                  <a:lnTo>
                    <a:pt x="690" y="586"/>
                  </a:lnTo>
                  <a:lnTo>
                    <a:pt x="691" y="585"/>
                  </a:lnTo>
                  <a:lnTo>
                    <a:pt x="681" y="586"/>
                  </a:lnTo>
                  <a:lnTo>
                    <a:pt x="668" y="585"/>
                  </a:lnTo>
                  <a:lnTo>
                    <a:pt x="663" y="576"/>
                  </a:lnTo>
                  <a:lnTo>
                    <a:pt x="660" y="575"/>
                  </a:lnTo>
                  <a:lnTo>
                    <a:pt x="655" y="575"/>
                  </a:lnTo>
                  <a:lnTo>
                    <a:pt x="650" y="578"/>
                  </a:lnTo>
                  <a:lnTo>
                    <a:pt x="642" y="585"/>
                  </a:lnTo>
                  <a:lnTo>
                    <a:pt x="638" y="587"/>
                  </a:lnTo>
                  <a:lnTo>
                    <a:pt x="629" y="595"/>
                  </a:lnTo>
                  <a:lnTo>
                    <a:pt x="626" y="595"/>
                  </a:lnTo>
                  <a:lnTo>
                    <a:pt x="625" y="593"/>
                  </a:lnTo>
                  <a:lnTo>
                    <a:pt x="626" y="587"/>
                  </a:lnTo>
                  <a:lnTo>
                    <a:pt x="629" y="583"/>
                  </a:lnTo>
                  <a:lnTo>
                    <a:pt x="628" y="582"/>
                  </a:lnTo>
                  <a:lnTo>
                    <a:pt x="625" y="581"/>
                  </a:lnTo>
                  <a:lnTo>
                    <a:pt x="621" y="582"/>
                  </a:lnTo>
                  <a:lnTo>
                    <a:pt x="618" y="583"/>
                  </a:lnTo>
                  <a:lnTo>
                    <a:pt x="608" y="589"/>
                  </a:lnTo>
                  <a:lnTo>
                    <a:pt x="601" y="596"/>
                  </a:lnTo>
                  <a:lnTo>
                    <a:pt x="597" y="587"/>
                  </a:lnTo>
                  <a:lnTo>
                    <a:pt x="588" y="583"/>
                  </a:lnTo>
                  <a:lnTo>
                    <a:pt x="587" y="579"/>
                  </a:lnTo>
                  <a:lnTo>
                    <a:pt x="588" y="566"/>
                  </a:lnTo>
                  <a:lnTo>
                    <a:pt x="590" y="562"/>
                  </a:lnTo>
                  <a:lnTo>
                    <a:pt x="597" y="560"/>
                  </a:lnTo>
                  <a:lnTo>
                    <a:pt x="615" y="547"/>
                  </a:lnTo>
                  <a:lnTo>
                    <a:pt x="618" y="538"/>
                  </a:lnTo>
                  <a:lnTo>
                    <a:pt x="614" y="540"/>
                  </a:lnTo>
                  <a:lnTo>
                    <a:pt x="604" y="546"/>
                  </a:lnTo>
                  <a:lnTo>
                    <a:pt x="597" y="548"/>
                  </a:lnTo>
                  <a:lnTo>
                    <a:pt x="591" y="548"/>
                  </a:lnTo>
                  <a:lnTo>
                    <a:pt x="587" y="548"/>
                  </a:lnTo>
                  <a:lnTo>
                    <a:pt x="584" y="546"/>
                  </a:lnTo>
                  <a:lnTo>
                    <a:pt x="580" y="542"/>
                  </a:lnTo>
                  <a:lnTo>
                    <a:pt x="570" y="524"/>
                  </a:lnTo>
                  <a:lnTo>
                    <a:pt x="566" y="514"/>
                  </a:lnTo>
                  <a:lnTo>
                    <a:pt x="565" y="500"/>
                  </a:lnTo>
                  <a:lnTo>
                    <a:pt x="562" y="485"/>
                  </a:lnTo>
                  <a:lnTo>
                    <a:pt x="586" y="494"/>
                  </a:lnTo>
                  <a:lnTo>
                    <a:pt x="595" y="495"/>
                  </a:lnTo>
                  <a:lnTo>
                    <a:pt x="612" y="497"/>
                  </a:lnTo>
                  <a:lnTo>
                    <a:pt x="613" y="495"/>
                  </a:lnTo>
                  <a:lnTo>
                    <a:pt x="614" y="484"/>
                  </a:lnTo>
                  <a:lnTo>
                    <a:pt x="622" y="476"/>
                  </a:lnTo>
                  <a:lnTo>
                    <a:pt x="614" y="475"/>
                  </a:lnTo>
                  <a:lnTo>
                    <a:pt x="600" y="485"/>
                  </a:lnTo>
                  <a:lnTo>
                    <a:pt x="595" y="485"/>
                  </a:lnTo>
                  <a:lnTo>
                    <a:pt x="589" y="472"/>
                  </a:lnTo>
                  <a:lnTo>
                    <a:pt x="583" y="474"/>
                  </a:lnTo>
                  <a:lnTo>
                    <a:pt x="579" y="473"/>
                  </a:lnTo>
                  <a:lnTo>
                    <a:pt x="573" y="466"/>
                  </a:lnTo>
                  <a:lnTo>
                    <a:pt x="572" y="460"/>
                  </a:lnTo>
                  <a:lnTo>
                    <a:pt x="573" y="454"/>
                  </a:lnTo>
                  <a:lnTo>
                    <a:pt x="578" y="450"/>
                  </a:lnTo>
                  <a:lnTo>
                    <a:pt x="580" y="450"/>
                  </a:lnTo>
                  <a:lnTo>
                    <a:pt x="587" y="452"/>
                  </a:lnTo>
                  <a:lnTo>
                    <a:pt x="591" y="452"/>
                  </a:lnTo>
                  <a:lnTo>
                    <a:pt x="577" y="426"/>
                  </a:lnTo>
                  <a:lnTo>
                    <a:pt x="577" y="406"/>
                  </a:lnTo>
                  <a:lnTo>
                    <a:pt x="583" y="403"/>
                  </a:lnTo>
                  <a:lnTo>
                    <a:pt x="587" y="402"/>
                  </a:lnTo>
                  <a:lnTo>
                    <a:pt x="592" y="407"/>
                  </a:lnTo>
                  <a:lnTo>
                    <a:pt x="599" y="407"/>
                  </a:lnTo>
                  <a:lnTo>
                    <a:pt x="603" y="412"/>
                  </a:lnTo>
                  <a:lnTo>
                    <a:pt x="606" y="424"/>
                  </a:lnTo>
                  <a:lnTo>
                    <a:pt x="611" y="423"/>
                  </a:lnTo>
                  <a:lnTo>
                    <a:pt x="616" y="425"/>
                  </a:lnTo>
                  <a:lnTo>
                    <a:pt x="629" y="425"/>
                  </a:lnTo>
                  <a:lnTo>
                    <a:pt x="627" y="421"/>
                  </a:lnTo>
                  <a:lnTo>
                    <a:pt x="623" y="418"/>
                  </a:lnTo>
                  <a:lnTo>
                    <a:pt x="614" y="413"/>
                  </a:lnTo>
                  <a:lnTo>
                    <a:pt x="609" y="397"/>
                  </a:lnTo>
                  <a:lnTo>
                    <a:pt x="600" y="390"/>
                  </a:lnTo>
                  <a:lnTo>
                    <a:pt x="592" y="385"/>
                  </a:lnTo>
                  <a:lnTo>
                    <a:pt x="592" y="381"/>
                  </a:lnTo>
                  <a:lnTo>
                    <a:pt x="598" y="361"/>
                  </a:lnTo>
                  <a:lnTo>
                    <a:pt x="604" y="353"/>
                  </a:lnTo>
                  <a:lnTo>
                    <a:pt x="615" y="356"/>
                  </a:lnTo>
                  <a:lnTo>
                    <a:pt x="623" y="352"/>
                  </a:lnTo>
                  <a:lnTo>
                    <a:pt x="631" y="345"/>
                  </a:lnTo>
                  <a:lnTo>
                    <a:pt x="641" y="349"/>
                  </a:lnTo>
                  <a:lnTo>
                    <a:pt x="643" y="348"/>
                  </a:lnTo>
                  <a:lnTo>
                    <a:pt x="644" y="345"/>
                  </a:lnTo>
                  <a:lnTo>
                    <a:pt x="646" y="338"/>
                  </a:lnTo>
                  <a:lnTo>
                    <a:pt x="641" y="329"/>
                  </a:lnTo>
                  <a:lnTo>
                    <a:pt x="630" y="328"/>
                  </a:lnTo>
                  <a:lnTo>
                    <a:pt x="625" y="327"/>
                  </a:lnTo>
                  <a:lnTo>
                    <a:pt x="623" y="325"/>
                  </a:lnTo>
                  <a:lnTo>
                    <a:pt x="622" y="313"/>
                  </a:lnTo>
                  <a:lnTo>
                    <a:pt x="624" y="309"/>
                  </a:lnTo>
                  <a:lnTo>
                    <a:pt x="626" y="308"/>
                  </a:lnTo>
                  <a:lnTo>
                    <a:pt x="637" y="308"/>
                  </a:lnTo>
                  <a:lnTo>
                    <a:pt x="643" y="306"/>
                  </a:lnTo>
                  <a:lnTo>
                    <a:pt x="650" y="308"/>
                  </a:lnTo>
                  <a:lnTo>
                    <a:pt x="665" y="318"/>
                  </a:lnTo>
                  <a:lnTo>
                    <a:pt x="669" y="324"/>
                  </a:lnTo>
                  <a:lnTo>
                    <a:pt x="675" y="332"/>
                  </a:lnTo>
                  <a:lnTo>
                    <a:pt x="677" y="341"/>
                  </a:lnTo>
                  <a:close/>
                  <a:moveTo>
                    <a:pt x="514" y="505"/>
                  </a:moveTo>
                  <a:lnTo>
                    <a:pt x="514" y="531"/>
                  </a:lnTo>
                  <a:lnTo>
                    <a:pt x="513" y="538"/>
                  </a:lnTo>
                  <a:lnTo>
                    <a:pt x="511" y="540"/>
                  </a:lnTo>
                  <a:lnTo>
                    <a:pt x="505" y="534"/>
                  </a:lnTo>
                  <a:lnTo>
                    <a:pt x="502" y="531"/>
                  </a:lnTo>
                  <a:lnTo>
                    <a:pt x="502" y="525"/>
                  </a:lnTo>
                  <a:lnTo>
                    <a:pt x="498" y="518"/>
                  </a:lnTo>
                  <a:lnTo>
                    <a:pt x="489" y="519"/>
                  </a:lnTo>
                  <a:lnTo>
                    <a:pt x="486" y="518"/>
                  </a:lnTo>
                  <a:lnTo>
                    <a:pt x="485" y="516"/>
                  </a:lnTo>
                  <a:lnTo>
                    <a:pt x="483" y="503"/>
                  </a:lnTo>
                  <a:lnTo>
                    <a:pt x="485" y="490"/>
                  </a:lnTo>
                  <a:lnTo>
                    <a:pt x="492" y="484"/>
                  </a:lnTo>
                  <a:lnTo>
                    <a:pt x="493" y="484"/>
                  </a:lnTo>
                  <a:lnTo>
                    <a:pt x="500" y="486"/>
                  </a:lnTo>
                  <a:lnTo>
                    <a:pt x="507" y="486"/>
                  </a:lnTo>
                  <a:lnTo>
                    <a:pt x="510" y="488"/>
                  </a:lnTo>
                  <a:lnTo>
                    <a:pt x="512" y="491"/>
                  </a:lnTo>
                  <a:lnTo>
                    <a:pt x="514" y="505"/>
                  </a:lnTo>
                  <a:close/>
                  <a:moveTo>
                    <a:pt x="406" y="592"/>
                  </a:moveTo>
                  <a:lnTo>
                    <a:pt x="411" y="595"/>
                  </a:lnTo>
                  <a:lnTo>
                    <a:pt x="418" y="602"/>
                  </a:lnTo>
                  <a:lnTo>
                    <a:pt x="424" y="620"/>
                  </a:lnTo>
                  <a:lnTo>
                    <a:pt x="424" y="628"/>
                  </a:lnTo>
                  <a:lnTo>
                    <a:pt x="422" y="635"/>
                  </a:lnTo>
                  <a:lnTo>
                    <a:pt x="425" y="638"/>
                  </a:lnTo>
                  <a:lnTo>
                    <a:pt x="425" y="646"/>
                  </a:lnTo>
                  <a:lnTo>
                    <a:pt x="430" y="639"/>
                  </a:lnTo>
                  <a:lnTo>
                    <a:pt x="430" y="630"/>
                  </a:lnTo>
                  <a:lnTo>
                    <a:pt x="439" y="622"/>
                  </a:lnTo>
                  <a:lnTo>
                    <a:pt x="443" y="621"/>
                  </a:lnTo>
                  <a:lnTo>
                    <a:pt x="446" y="622"/>
                  </a:lnTo>
                  <a:lnTo>
                    <a:pt x="456" y="634"/>
                  </a:lnTo>
                  <a:lnTo>
                    <a:pt x="459" y="635"/>
                  </a:lnTo>
                  <a:lnTo>
                    <a:pt x="462" y="639"/>
                  </a:lnTo>
                  <a:lnTo>
                    <a:pt x="459" y="653"/>
                  </a:lnTo>
                  <a:lnTo>
                    <a:pt x="460" y="655"/>
                  </a:lnTo>
                  <a:lnTo>
                    <a:pt x="464" y="657"/>
                  </a:lnTo>
                  <a:lnTo>
                    <a:pt x="476" y="653"/>
                  </a:lnTo>
                  <a:lnTo>
                    <a:pt x="486" y="664"/>
                  </a:lnTo>
                  <a:lnTo>
                    <a:pt x="492" y="677"/>
                  </a:lnTo>
                  <a:lnTo>
                    <a:pt x="496" y="681"/>
                  </a:lnTo>
                  <a:lnTo>
                    <a:pt x="496" y="683"/>
                  </a:lnTo>
                  <a:lnTo>
                    <a:pt x="494" y="692"/>
                  </a:lnTo>
                  <a:lnTo>
                    <a:pt x="490" y="698"/>
                  </a:lnTo>
                  <a:lnTo>
                    <a:pt x="492" y="704"/>
                  </a:lnTo>
                  <a:lnTo>
                    <a:pt x="493" y="714"/>
                  </a:lnTo>
                  <a:lnTo>
                    <a:pt x="497" y="717"/>
                  </a:lnTo>
                  <a:lnTo>
                    <a:pt x="507" y="735"/>
                  </a:lnTo>
                  <a:lnTo>
                    <a:pt x="509" y="741"/>
                  </a:lnTo>
                  <a:lnTo>
                    <a:pt x="510" y="749"/>
                  </a:lnTo>
                  <a:lnTo>
                    <a:pt x="506" y="764"/>
                  </a:lnTo>
                  <a:lnTo>
                    <a:pt x="495" y="769"/>
                  </a:lnTo>
                  <a:lnTo>
                    <a:pt x="487" y="772"/>
                  </a:lnTo>
                  <a:lnTo>
                    <a:pt x="480" y="768"/>
                  </a:lnTo>
                  <a:lnTo>
                    <a:pt x="472" y="761"/>
                  </a:lnTo>
                  <a:lnTo>
                    <a:pt x="470" y="757"/>
                  </a:lnTo>
                  <a:lnTo>
                    <a:pt x="468" y="749"/>
                  </a:lnTo>
                  <a:lnTo>
                    <a:pt x="467" y="738"/>
                  </a:lnTo>
                  <a:lnTo>
                    <a:pt x="463" y="734"/>
                  </a:lnTo>
                  <a:lnTo>
                    <a:pt x="461" y="727"/>
                  </a:lnTo>
                  <a:lnTo>
                    <a:pt x="456" y="725"/>
                  </a:lnTo>
                  <a:lnTo>
                    <a:pt x="444" y="719"/>
                  </a:lnTo>
                  <a:lnTo>
                    <a:pt x="438" y="717"/>
                  </a:lnTo>
                  <a:lnTo>
                    <a:pt x="433" y="717"/>
                  </a:lnTo>
                  <a:lnTo>
                    <a:pt x="425" y="720"/>
                  </a:lnTo>
                  <a:lnTo>
                    <a:pt x="422" y="717"/>
                  </a:lnTo>
                  <a:lnTo>
                    <a:pt x="421" y="714"/>
                  </a:lnTo>
                  <a:lnTo>
                    <a:pt x="422" y="706"/>
                  </a:lnTo>
                  <a:lnTo>
                    <a:pt x="399" y="712"/>
                  </a:lnTo>
                  <a:lnTo>
                    <a:pt x="394" y="719"/>
                  </a:lnTo>
                  <a:lnTo>
                    <a:pt x="384" y="718"/>
                  </a:lnTo>
                  <a:lnTo>
                    <a:pt x="380" y="715"/>
                  </a:lnTo>
                  <a:lnTo>
                    <a:pt x="374" y="708"/>
                  </a:lnTo>
                  <a:lnTo>
                    <a:pt x="369" y="695"/>
                  </a:lnTo>
                  <a:lnTo>
                    <a:pt x="369" y="689"/>
                  </a:lnTo>
                  <a:lnTo>
                    <a:pt x="371" y="684"/>
                  </a:lnTo>
                  <a:lnTo>
                    <a:pt x="373" y="682"/>
                  </a:lnTo>
                  <a:lnTo>
                    <a:pt x="375" y="682"/>
                  </a:lnTo>
                  <a:lnTo>
                    <a:pt x="387" y="687"/>
                  </a:lnTo>
                  <a:lnTo>
                    <a:pt x="398" y="689"/>
                  </a:lnTo>
                  <a:lnTo>
                    <a:pt x="403" y="687"/>
                  </a:lnTo>
                  <a:lnTo>
                    <a:pt x="405" y="680"/>
                  </a:lnTo>
                  <a:lnTo>
                    <a:pt x="402" y="677"/>
                  </a:lnTo>
                  <a:lnTo>
                    <a:pt x="392" y="675"/>
                  </a:lnTo>
                  <a:lnTo>
                    <a:pt x="394" y="671"/>
                  </a:lnTo>
                  <a:lnTo>
                    <a:pt x="403" y="668"/>
                  </a:lnTo>
                  <a:lnTo>
                    <a:pt x="407" y="663"/>
                  </a:lnTo>
                  <a:lnTo>
                    <a:pt x="404" y="660"/>
                  </a:lnTo>
                  <a:lnTo>
                    <a:pt x="392" y="660"/>
                  </a:lnTo>
                  <a:lnTo>
                    <a:pt x="387" y="657"/>
                  </a:lnTo>
                  <a:lnTo>
                    <a:pt x="388" y="654"/>
                  </a:lnTo>
                  <a:lnTo>
                    <a:pt x="395" y="643"/>
                  </a:lnTo>
                  <a:lnTo>
                    <a:pt x="395" y="641"/>
                  </a:lnTo>
                  <a:lnTo>
                    <a:pt x="388" y="633"/>
                  </a:lnTo>
                  <a:lnTo>
                    <a:pt x="383" y="637"/>
                  </a:lnTo>
                  <a:lnTo>
                    <a:pt x="374" y="652"/>
                  </a:lnTo>
                  <a:lnTo>
                    <a:pt x="373" y="654"/>
                  </a:lnTo>
                  <a:lnTo>
                    <a:pt x="371" y="654"/>
                  </a:lnTo>
                  <a:lnTo>
                    <a:pt x="369" y="652"/>
                  </a:lnTo>
                  <a:lnTo>
                    <a:pt x="369" y="649"/>
                  </a:lnTo>
                  <a:lnTo>
                    <a:pt x="375" y="633"/>
                  </a:lnTo>
                  <a:lnTo>
                    <a:pt x="374" y="627"/>
                  </a:lnTo>
                  <a:lnTo>
                    <a:pt x="371" y="625"/>
                  </a:lnTo>
                  <a:lnTo>
                    <a:pt x="361" y="627"/>
                  </a:lnTo>
                  <a:lnTo>
                    <a:pt x="356" y="627"/>
                  </a:lnTo>
                  <a:lnTo>
                    <a:pt x="355" y="624"/>
                  </a:lnTo>
                  <a:lnTo>
                    <a:pt x="355" y="611"/>
                  </a:lnTo>
                  <a:lnTo>
                    <a:pt x="358" y="594"/>
                  </a:lnTo>
                  <a:lnTo>
                    <a:pt x="359" y="590"/>
                  </a:lnTo>
                  <a:lnTo>
                    <a:pt x="372" y="593"/>
                  </a:lnTo>
                  <a:lnTo>
                    <a:pt x="393" y="587"/>
                  </a:lnTo>
                  <a:lnTo>
                    <a:pt x="399" y="587"/>
                  </a:lnTo>
                  <a:lnTo>
                    <a:pt x="406" y="592"/>
                  </a:lnTo>
                  <a:close/>
                  <a:moveTo>
                    <a:pt x="576" y="688"/>
                  </a:moveTo>
                  <a:lnTo>
                    <a:pt x="582" y="691"/>
                  </a:lnTo>
                  <a:lnTo>
                    <a:pt x="591" y="689"/>
                  </a:lnTo>
                  <a:lnTo>
                    <a:pt x="603" y="700"/>
                  </a:lnTo>
                  <a:lnTo>
                    <a:pt x="606" y="704"/>
                  </a:lnTo>
                  <a:lnTo>
                    <a:pt x="606" y="709"/>
                  </a:lnTo>
                  <a:lnTo>
                    <a:pt x="598" y="719"/>
                  </a:lnTo>
                  <a:lnTo>
                    <a:pt x="597" y="723"/>
                  </a:lnTo>
                  <a:lnTo>
                    <a:pt x="601" y="729"/>
                  </a:lnTo>
                  <a:lnTo>
                    <a:pt x="604" y="733"/>
                  </a:lnTo>
                  <a:lnTo>
                    <a:pt x="605" y="741"/>
                  </a:lnTo>
                  <a:lnTo>
                    <a:pt x="602" y="749"/>
                  </a:lnTo>
                  <a:lnTo>
                    <a:pt x="599" y="752"/>
                  </a:lnTo>
                  <a:lnTo>
                    <a:pt x="596" y="752"/>
                  </a:lnTo>
                  <a:lnTo>
                    <a:pt x="593" y="752"/>
                  </a:lnTo>
                  <a:lnTo>
                    <a:pt x="588" y="757"/>
                  </a:lnTo>
                  <a:lnTo>
                    <a:pt x="580" y="761"/>
                  </a:lnTo>
                  <a:lnTo>
                    <a:pt x="570" y="763"/>
                  </a:lnTo>
                  <a:lnTo>
                    <a:pt x="561" y="770"/>
                  </a:lnTo>
                  <a:lnTo>
                    <a:pt x="558" y="771"/>
                  </a:lnTo>
                  <a:lnTo>
                    <a:pt x="555" y="764"/>
                  </a:lnTo>
                  <a:lnTo>
                    <a:pt x="557" y="759"/>
                  </a:lnTo>
                  <a:lnTo>
                    <a:pt x="554" y="756"/>
                  </a:lnTo>
                  <a:lnTo>
                    <a:pt x="547" y="750"/>
                  </a:lnTo>
                  <a:lnTo>
                    <a:pt x="542" y="743"/>
                  </a:lnTo>
                  <a:lnTo>
                    <a:pt x="541" y="738"/>
                  </a:lnTo>
                  <a:lnTo>
                    <a:pt x="551" y="737"/>
                  </a:lnTo>
                  <a:lnTo>
                    <a:pt x="555" y="735"/>
                  </a:lnTo>
                  <a:lnTo>
                    <a:pt x="558" y="732"/>
                  </a:lnTo>
                  <a:lnTo>
                    <a:pt x="549" y="725"/>
                  </a:lnTo>
                  <a:lnTo>
                    <a:pt x="538" y="722"/>
                  </a:lnTo>
                  <a:lnTo>
                    <a:pt x="537" y="719"/>
                  </a:lnTo>
                  <a:lnTo>
                    <a:pt x="533" y="711"/>
                  </a:lnTo>
                  <a:lnTo>
                    <a:pt x="532" y="705"/>
                  </a:lnTo>
                  <a:lnTo>
                    <a:pt x="527" y="700"/>
                  </a:lnTo>
                  <a:lnTo>
                    <a:pt x="526" y="694"/>
                  </a:lnTo>
                  <a:lnTo>
                    <a:pt x="526" y="689"/>
                  </a:lnTo>
                  <a:lnTo>
                    <a:pt x="532" y="684"/>
                  </a:lnTo>
                  <a:lnTo>
                    <a:pt x="526" y="668"/>
                  </a:lnTo>
                  <a:lnTo>
                    <a:pt x="525" y="658"/>
                  </a:lnTo>
                  <a:lnTo>
                    <a:pt x="528" y="655"/>
                  </a:lnTo>
                  <a:lnTo>
                    <a:pt x="542" y="656"/>
                  </a:lnTo>
                  <a:lnTo>
                    <a:pt x="548" y="657"/>
                  </a:lnTo>
                  <a:lnTo>
                    <a:pt x="559" y="665"/>
                  </a:lnTo>
                  <a:lnTo>
                    <a:pt x="566" y="669"/>
                  </a:lnTo>
                  <a:lnTo>
                    <a:pt x="570" y="671"/>
                  </a:lnTo>
                  <a:lnTo>
                    <a:pt x="574" y="680"/>
                  </a:lnTo>
                  <a:lnTo>
                    <a:pt x="574" y="685"/>
                  </a:lnTo>
                  <a:lnTo>
                    <a:pt x="576" y="688"/>
                  </a:lnTo>
                  <a:close/>
                  <a:moveTo>
                    <a:pt x="251" y="712"/>
                  </a:moveTo>
                  <a:lnTo>
                    <a:pt x="251" y="669"/>
                  </a:lnTo>
                  <a:lnTo>
                    <a:pt x="251" y="669"/>
                  </a:lnTo>
                  <a:lnTo>
                    <a:pt x="255" y="674"/>
                  </a:lnTo>
                  <a:lnTo>
                    <a:pt x="259" y="680"/>
                  </a:lnTo>
                  <a:lnTo>
                    <a:pt x="263" y="681"/>
                  </a:lnTo>
                  <a:lnTo>
                    <a:pt x="264" y="683"/>
                  </a:lnTo>
                  <a:lnTo>
                    <a:pt x="266" y="692"/>
                  </a:lnTo>
                  <a:lnTo>
                    <a:pt x="267" y="702"/>
                  </a:lnTo>
                  <a:lnTo>
                    <a:pt x="266" y="710"/>
                  </a:lnTo>
                  <a:lnTo>
                    <a:pt x="264" y="712"/>
                  </a:lnTo>
                  <a:lnTo>
                    <a:pt x="258" y="714"/>
                  </a:lnTo>
                  <a:lnTo>
                    <a:pt x="251" y="712"/>
                  </a:lnTo>
                  <a:close/>
                  <a:moveTo>
                    <a:pt x="416" y="732"/>
                  </a:moveTo>
                  <a:lnTo>
                    <a:pt x="413" y="734"/>
                  </a:lnTo>
                  <a:lnTo>
                    <a:pt x="410" y="733"/>
                  </a:lnTo>
                  <a:lnTo>
                    <a:pt x="410" y="728"/>
                  </a:lnTo>
                  <a:lnTo>
                    <a:pt x="413" y="721"/>
                  </a:lnTo>
                  <a:lnTo>
                    <a:pt x="419" y="718"/>
                  </a:lnTo>
                  <a:lnTo>
                    <a:pt x="421" y="724"/>
                  </a:lnTo>
                  <a:lnTo>
                    <a:pt x="416" y="732"/>
                  </a:lnTo>
                  <a:close/>
                  <a:moveTo>
                    <a:pt x="251" y="757"/>
                  </a:moveTo>
                  <a:lnTo>
                    <a:pt x="251" y="738"/>
                  </a:lnTo>
                  <a:lnTo>
                    <a:pt x="251" y="738"/>
                  </a:lnTo>
                  <a:lnTo>
                    <a:pt x="259" y="739"/>
                  </a:lnTo>
                  <a:lnTo>
                    <a:pt x="261" y="743"/>
                  </a:lnTo>
                  <a:lnTo>
                    <a:pt x="256" y="753"/>
                  </a:lnTo>
                  <a:lnTo>
                    <a:pt x="251" y="757"/>
                  </a:lnTo>
                  <a:close/>
                  <a:moveTo>
                    <a:pt x="447" y="783"/>
                  </a:moveTo>
                  <a:lnTo>
                    <a:pt x="444" y="784"/>
                  </a:lnTo>
                  <a:lnTo>
                    <a:pt x="437" y="783"/>
                  </a:lnTo>
                  <a:lnTo>
                    <a:pt x="431" y="779"/>
                  </a:lnTo>
                  <a:lnTo>
                    <a:pt x="429" y="774"/>
                  </a:lnTo>
                  <a:lnTo>
                    <a:pt x="429" y="762"/>
                  </a:lnTo>
                  <a:lnTo>
                    <a:pt x="442" y="760"/>
                  </a:lnTo>
                  <a:lnTo>
                    <a:pt x="448" y="761"/>
                  </a:lnTo>
                  <a:lnTo>
                    <a:pt x="458" y="768"/>
                  </a:lnTo>
                  <a:lnTo>
                    <a:pt x="462" y="774"/>
                  </a:lnTo>
                  <a:lnTo>
                    <a:pt x="463" y="778"/>
                  </a:lnTo>
                  <a:lnTo>
                    <a:pt x="454" y="778"/>
                  </a:lnTo>
                  <a:lnTo>
                    <a:pt x="449" y="780"/>
                  </a:lnTo>
                  <a:lnTo>
                    <a:pt x="447" y="783"/>
                  </a:lnTo>
                  <a:close/>
                  <a:moveTo>
                    <a:pt x="592" y="772"/>
                  </a:moveTo>
                  <a:lnTo>
                    <a:pt x="599" y="776"/>
                  </a:lnTo>
                  <a:lnTo>
                    <a:pt x="605" y="774"/>
                  </a:lnTo>
                  <a:lnTo>
                    <a:pt x="612" y="774"/>
                  </a:lnTo>
                  <a:lnTo>
                    <a:pt x="627" y="775"/>
                  </a:lnTo>
                  <a:lnTo>
                    <a:pt x="637" y="774"/>
                  </a:lnTo>
                  <a:lnTo>
                    <a:pt x="644" y="777"/>
                  </a:lnTo>
                  <a:lnTo>
                    <a:pt x="648" y="786"/>
                  </a:lnTo>
                  <a:lnTo>
                    <a:pt x="643" y="790"/>
                  </a:lnTo>
                  <a:lnTo>
                    <a:pt x="638" y="807"/>
                  </a:lnTo>
                  <a:lnTo>
                    <a:pt x="634" y="807"/>
                  </a:lnTo>
                  <a:lnTo>
                    <a:pt x="631" y="809"/>
                  </a:lnTo>
                  <a:lnTo>
                    <a:pt x="617" y="806"/>
                  </a:lnTo>
                  <a:lnTo>
                    <a:pt x="580" y="805"/>
                  </a:lnTo>
                  <a:lnTo>
                    <a:pt x="574" y="793"/>
                  </a:lnTo>
                  <a:lnTo>
                    <a:pt x="574" y="789"/>
                  </a:lnTo>
                  <a:lnTo>
                    <a:pt x="576" y="782"/>
                  </a:lnTo>
                  <a:lnTo>
                    <a:pt x="588" y="773"/>
                  </a:lnTo>
                  <a:lnTo>
                    <a:pt x="592" y="772"/>
                  </a:lnTo>
                  <a:close/>
                  <a:moveTo>
                    <a:pt x="379" y="842"/>
                  </a:moveTo>
                  <a:lnTo>
                    <a:pt x="375" y="844"/>
                  </a:lnTo>
                  <a:lnTo>
                    <a:pt x="364" y="838"/>
                  </a:lnTo>
                  <a:lnTo>
                    <a:pt x="356" y="819"/>
                  </a:lnTo>
                  <a:lnTo>
                    <a:pt x="352" y="801"/>
                  </a:lnTo>
                  <a:lnTo>
                    <a:pt x="348" y="797"/>
                  </a:lnTo>
                  <a:lnTo>
                    <a:pt x="348" y="790"/>
                  </a:lnTo>
                  <a:lnTo>
                    <a:pt x="344" y="779"/>
                  </a:lnTo>
                  <a:lnTo>
                    <a:pt x="344" y="777"/>
                  </a:lnTo>
                  <a:lnTo>
                    <a:pt x="348" y="776"/>
                  </a:lnTo>
                  <a:lnTo>
                    <a:pt x="355" y="778"/>
                  </a:lnTo>
                  <a:lnTo>
                    <a:pt x="362" y="788"/>
                  </a:lnTo>
                  <a:lnTo>
                    <a:pt x="369" y="803"/>
                  </a:lnTo>
                  <a:lnTo>
                    <a:pt x="370" y="813"/>
                  </a:lnTo>
                  <a:lnTo>
                    <a:pt x="374" y="813"/>
                  </a:lnTo>
                  <a:lnTo>
                    <a:pt x="380" y="822"/>
                  </a:lnTo>
                  <a:lnTo>
                    <a:pt x="382" y="830"/>
                  </a:lnTo>
                  <a:lnTo>
                    <a:pt x="381" y="840"/>
                  </a:lnTo>
                  <a:lnTo>
                    <a:pt x="379" y="842"/>
                  </a:lnTo>
                  <a:close/>
                  <a:moveTo>
                    <a:pt x="726" y="829"/>
                  </a:moveTo>
                  <a:lnTo>
                    <a:pt x="719" y="834"/>
                  </a:lnTo>
                  <a:lnTo>
                    <a:pt x="716" y="834"/>
                  </a:lnTo>
                  <a:lnTo>
                    <a:pt x="699" y="823"/>
                  </a:lnTo>
                  <a:lnTo>
                    <a:pt x="694" y="816"/>
                  </a:lnTo>
                  <a:lnTo>
                    <a:pt x="693" y="805"/>
                  </a:lnTo>
                  <a:lnTo>
                    <a:pt x="694" y="792"/>
                  </a:lnTo>
                  <a:lnTo>
                    <a:pt x="698" y="788"/>
                  </a:lnTo>
                  <a:lnTo>
                    <a:pt x="702" y="787"/>
                  </a:lnTo>
                  <a:lnTo>
                    <a:pt x="712" y="790"/>
                  </a:lnTo>
                  <a:lnTo>
                    <a:pt x="717" y="793"/>
                  </a:lnTo>
                  <a:lnTo>
                    <a:pt x="726" y="804"/>
                  </a:lnTo>
                  <a:lnTo>
                    <a:pt x="728" y="810"/>
                  </a:lnTo>
                  <a:lnTo>
                    <a:pt x="729" y="817"/>
                  </a:lnTo>
                  <a:lnTo>
                    <a:pt x="728" y="824"/>
                  </a:lnTo>
                  <a:lnTo>
                    <a:pt x="726" y="829"/>
                  </a:lnTo>
                  <a:close/>
                  <a:moveTo>
                    <a:pt x="621" y="866"/>
                  </a:moveTo>
                  <a:lnTo>
                    <a:pt x="625" y="867"/>
                  </a:lnTo>
                  <a:lnTo>
                    <a:pt x="628" y="866"/>
                  </a:lnTo>
                  <a:lnTo>
                    <a:pt x="631" y="866"/>
                  </a:lnTo>
                  <a:lnTo>
                    <a:pt x="637" y="870"/>
                  </a:lnTo>
                  <a:lnTo>
                    <a:pt x="641" y="877"/>
                  </a:lnTo>
                  <a:lnTo>
                    <a:pt x="646" y="881"/>
                  </a:lnTo>
                  <a:lnTo>
                    <a:pt x="647" y="891"/>
                  </a:lnTo>
                  <a:lnTo>
                    <a:pt x="638" y="913"/>
                  </a:lnTo>
                  <a:lnTo>
                    <a:pt x="651" y="896"/>
                  </a:lnTo>
                  <a:lnTo>
                    <a:pt x="657" y="897"/>
                  </a:lnTo>
                  <a:lnTo>
                    <a:pt x="667" y="896"/>
                  </a:lnTo>
                  <a:lnTo>
                    <a:pt x="679" y="891"/>
                  </a:lnTo>
                  <a:lnTo>
                    <a:pt x="686" y="890"/>
                  </a:lnTo>
                  <a:lnTo>
                    <a:pt x="691" y="890"/>
                  </a:lnTo>
                  <a:lnTo>
                    <a:pt x="695" y="892"/>
                  </a:lnTo>
                  <a:lnTo>
                    <a:pt x="704" y="899"/>
                  </a:lnTo>
                  <a:lnTo>
                    <a:pt x="707" y="904"/>
                  </a:lnTo>
                  <a:lnTo>
                    <a:pt x="708" y="908"/>
                  </a:lnTo>
                  <a:lnTo>
                    <a:pt x="707" y="911"/>
                  </a:lnTo>
                  <a:lnTo>
                    <a:pt x="689" y="907"/>
                  </a:lnTo>
                  <a:lnTo>
                    <a:pt x="688" y="908"/>
                  </a:lnTo>
                  <a:lnTo>
                    <a:pt x="688" y="912"/>
                  </a:lnTo>
                  <a:lnTo>
                    <a:pt x="690" y="913"/>
                  </a:lnTo>
                  <a:lnTo>
                    <a:pt x="702" y="914"/>
                  </a:lnTo>
                  <a:lnTo>
                    <a:pt x="739" y="927"/>
                  </a:lnTo>
                  <a:lnTo>
                    <a:pt x="740" y="932"/>
                  </a:lnTo>
                  <a:lnTo>
                    <a:pt x="740" y="934"/>
                  </a:lnTo>
                  <a:lnTo>
                    <a:pt x="736" y="939"/>
                  </a:lnTo>
                  <a:lnTo>
                    <a:pt x="714" y="941"/>
                  </a:lnTo>
                  <a:lnTo>
                    <a:pt x="702" y="939"/>
                  </a:lnTo>
                  <a:lnTo>
                    <a:pt x="692" y="935"/>
                  </a:lnTo>
                  <a:lnTo>
                    <a:pt x="689" y="936"/>
                  </a:lnTo>
                  <a:lnTo>
                    <a:pt x="691" y="941"/>
                  </a:lnTo>
                  <a:lnTo>
                    <a:pt x="698" y="943"/>
                  </a:lnTo>
                  <a:lnTo>
                    <a:pt x="703" y="947"/>
                  </a:lnTo>
                  <a:lnTo>
                    <a:pt x="705" y="950"/>
                  </a:lnTo>
                  <a:lnTo>
                    <a:pt x="716" y="952"/>
                  </a:lnTo>
                  <a:lnTo>
                    <a:pt x="720" y="960"/>
                  </a:lnTo>
                  <a:lnTo>
                    <a:pt x="724" y="961"/>
                  </a:lnTo>
                  <a:lnTo>
                    <a:pt x="727" y="964"/>
                  </a:lnTo>
                  <a:lnTo>
                    <a:pt x="729" y="972"/>
                  </a:lnTo>
                  <a:lnTo>
                    <a:pt x="730" y="973"/>
                  </a:lnTo>
                  <a:lnTo>
                    <a:pt x="733" y="970"/>
                  </a:lnTo>
                  <a:lnTo>
                    <a:pt x="739" y="977"/>
                  </a:lnTo>
                  <a:lnTo>
                    <a:pt x="740" y="980"/>
                  </a:lnTo>
                  <a:lnTo>
                    <a:pt x="739" y="986"/>
                  </a:lnTo>
                  <a:lnTo>
                    <a:pt x="737" y="991"/>
                  </a:lnTo>
                  <a:lnTo>
                    <a:pt x="730" y="996"/>
                  </a:lnTo>
                  <a:lnTo>
                    <a:pt x="730" y="999"/>
                  </a:lnTo>
                  <a:lnTo>
                    <a:pt x="737" y="997"/>
                  </a:lnTo>
                  <a:lnTo>
                    <a:pt x="739" y="999"/>
                  </a:lnTo>
                  <a:lnTo>
                    <a:pt x="747" y="1009"/>
                  </a:lnTo>
                  <a:lnTo>
                    <a:pt x="749" y="1009"/>
                  </a:lnTo>
                  <a:lnTo>
                    <a:pt x="749" y="1008"/>
                  </a:lnTo>
                  <a:lnTo>
                    <a:pt x="750" y="1005"/>
                  </a:lnTo>
                  <a:lnTo>
                    <a:pt x="749" y="993"/>
                  </a:lnTo>
                  <a:lnTo>
                    <a:pt x="750" y="991"/>
                  </a:lnTo>
                  <a:lnTo>
                    <a:pt x="754" y="990"/>
                  </a:lnTo>
                  <a:lnTo>
                    <a:pt x="755" y="991"/>
                  </a:lnTo>
                  <a:lnTo>
                    <a:pt x="764" y="1004"/>
                  </a:lnTo>
                  <a:lnTo>
                    <a:pt x="775" y="997"/>
                  </a:lnTo>
                  <a:lnTo>
                    <a:pt x="779" y="1006"/>
                  </a:lnTo>
                  <a:lnTo>
                    <a:pt x="783" y="996"/>
                  </a:lnTo>
                  <a:lnTo>
                    <a:pt x="786" y="993"/>
                  </a:lnTo>
                  <a:lnTo>
                    <a:pt x="796" y="1005"/>
                  </a:lnTo>
                  <a:lnTo>
                    <a:pt x="803" y="1008"/>
                  </a:lnTo>
                  <a:lnTo>
                    <a:pt x="810" y="1014"/>
                  </a:lnTo>
                  <a:lnTo>
                    <a:pt x="817" y="1015"/>
                  </a:lnTo>
                  <a:lnTo>
                    <a:pt x="818" y="1010"/>
                  </a:lnTo>
                  <a:lnTo>
                    <a:pt x="814" y="1005"/>
                  </a:lnTo>
                  <a:lnTo>
                    <a:pt x="816" y="1002"/>
                  </a:lnTo>
                  <a:lnTo>
                    <a:pt x="826" y="997"/>
                  </a:lnTo>
                  <a:lnTo>
                    <a:pt x="830" y="997"/>
                  </a:lnTo>
                  <a:lnTo>
                    <a:pt x="840" y="991"/>
                  </a:lnTo>
                  <a:lnTo>
                    <a:pt x="848" y="990"/>
                  </a:lnTo>
                  <a:lnTo>
                    <a:pt x="862" y="978"/>
                  </a:lnTo>
                  <a:lnTo>
                    <a:pt x="865" y="975"/>
                  </a:lnTo>
                  <a:lnTo>
                    <a:pt x="869" y="975"/>
                  </a:lnTo>
                  <a:lnTo>
                    <a:pt x="881" y="981"/>
                  </a:lnTo>
                  <a:lnTo>
                    <a:pt x="884" y="980"/>
                  </a:lnTo>
                  <a:lnTo>
                    <a:pt x="901" y="974"/>
                  </a:lnTo>
                  <a:lnTo>
                    <a:pt x="906" y="974"/>
                  </a:lnTo>
                  <a:lnTo>
                    <a:pt x="926" y="980"/>
                  </a:lnTo>
                  <a:lnTo>
                    <a:pt x="930" y="982"/>
                  </a:lnTo>
                  <a:lnTo>
                    <a:pt x="930" y="989"/>
                  </a:lnTo>
                  <a:lnTo>
                    <a:pt x="933" y="991"/>
                  </a:lnTo>
                  <a:lnTo>
                    <a:pt x="945" y="991"/>
                  </a:lnTo>
                  <a:lnTo>
                    <a:pt x="949" y="992"/>
                  </a:lnTo>
                  <a:lnTo>
                    <a:pt x="954" y="999"/>
                  </a:lnTo>
                  <a:lnTo>
                    <a:pt x="954" y="1001"/>
                  </a:lnTo>
                  <a:lnTo>
                    <a:pt x="950" y="1005"/>
                  </a:lnTo>
                  <a:lnTo>
                    <a:pt x="950" y="1006"/>
                  </a:lnTo>
                  <a:lnTo>
                    <a:pt x="963" y="1008"/>
                  </a:lnTo>
                  <a:lnTo>
                    <a:pt x="964" y="1009"/>
                  </a:lnTo>
                  <a:lnTo>
                    <a:pt x="969" y="1023"/>
                  </a:lnTo>
                  <a:lnTo>
                    <a:pt x="969" y="1027"/>
                  </a:lnTo>
                  <a:lnTo>
                    <a:pt x="965" y="1032"/>
                  </a:lnTo>
                  <a:lnTo>
                    <a:pt x="957" y="1040"/>
                  </a:lnTo>
                  <a:lnTo>
                    <a:pt x="948" y="1046"/>
                  </a:lnTo>
                  <a:lnTo>
                    <a:pt x="948" y="1047"/>
                  </a:lnTo>
                  <a:lnTo>
                    <a:pt x="950" y="1050"/>
                  </a:lnTo>
                  <a:lnTo>
                    <a:pt x="954" y="1051"/>
                  </a:lnTo>
                  <a:lnTo>
                    <a:pt x="964" y="1048"/>
                  </a:lnTo>
                  <a:lnTo>
                    <a:pt x="968" y="1051"/>
                  </a:lnTo>
                  <a:lnTo>
                    <a:pt x="971" y="1058"/>
                  </a:lnTo>
                  <a:lnTo>
                    <a:pt x="969" y="1061"/>
                  </a:lnTo>
                  <a:lnTo>
                    <a:pt x="958" y="1065"/>
                  </a:lnTo>
                  <a:lnTo>
                    <a:pt x="952" y="1060"/>
                  </a:lnTo>
                  <a:lnTo>
                    <a:pt x="950" y="1059"/>
                  </a:lnTo>
                  <a:lnTo>
                    <a:pt x="948" y="1059"/>
                  </a:lnTo>
                  <a:lnTo>
                    <a:pt x="954" y="1069"/>
                  </a:lnTo>
                  <a:lnTo>
                    <a:pt x="951" y="1073"/>
                  </a:lnTo>
                  <a:lnTo>
                    <a:pt x="951" y="1082"/>
                  </a:lnTo>
                  <a:lnTo>
                    <a:pt x="950" y="1088"/>
                  </a:lnTo>
                  <a:lnTo>
                    <a:pt x="927" y="1089"/>
                  </a:lnTo>
                  <a:lnTo>
                    <a:pt x="919" y="1095"/>
                  </a:lnTo>
                  <a:lnTo>
                    <a:pt x="914" y="1097"/>
                  </a:lnTo>
                  <a:lnTo>
                    <a:pt x="911" y="1098"/>
                  </a:lnTo>
                  <a:lnTo>
                    <a:pt x="900" y="1092"/>
                  </a:lnTo>
                  <a:lnTo>
                    <a:pt x="893" y="1092"/>
                  </a:lnTo>
                  <a:lnTo>
                    <a:pt x="887" y="1089"/>
                  </a:lnTo>
                  <a:lnTo>
                    <a:pt x="885" y="1084"/>
                  </a:lnTo>
                  <a:lnTo>
                    <a:pt x="883" y="1078"/>
                  </a:lnTo>
                  <a:lnTo>
                    <a:pt x="884" y="1067"/>
                  </a:lnTo>
                  <a:lnTo>
                    <a:pt x="881" y="1067"/>
                  </a:lnTo>
                  <a:lnTo>
                    <a:pt x="877" y="1061"/>
                  </a:lnTo>
                  <a:lnTo>
                    <a:pt x="874" y="1059"/>
                  </a:lnTo>
                  <a:lnTo>
                    <a:pt x="874" y="1064"/>
                  </a:lnTo>
                  <a:lnTo>
                    <a:pt x="878" y="1069"/>
                  </a:lnTo>
                  <a:lnTo>
                    <a:pt x="879" y="1072"/>
                  </a:lnTo>
                  <a:lnTo>
                    <a:pt x="877" y="1081"/>
                  </a:lnTo>
                  <a:lnTo>
                    <a:pt x="873" y="1087"/>
                  </a:lnTo>
                  <a:lnTo>
                    <a:pt x="871" y="1089"/>
                  </a:lnTo>
                  <a:lnTo>
                    <a:pt x="866" y="1089"/>
                  </a:lnTo>
                  <a:lnTo>
                    <a:pt x="857" y="1094"/>
                  </a:lnTo>
                  <a:lnTo>
                    <a:pt x="853" y="1095"/>
                  </a:lnTo>
                  <a:lnTo>
                    <a:pt x="847" y="1094"/>
                  </a:lnTo>
                  <a:lnTo>
                    <a:pt x="843" y="1091"/>
                  </a:lnTo>
                  <a:lnTo>
                    <a:pt x="839" y="1086"/>
                  </a:lnTo>
                  <a:lnTo>
                    <a:pt x="837" y="1086"/>
                  </a:lnTo>
                  <a:lnTo>
                    <a:pt x="837" y="1092"/>
                  </a:lnTo>
                  <a:lnTo>
                    <a:pt x="836" y="1094"/>
                  </a:lnTo>
                  <a:lnTo>
                    <a:pt x="834" y="1094"/>
                  </a:lnTo>
                  <a:lnTo>
                    <a:pt x="831" y="1091"/>
                  </a:lnTo>
                  <a:lnTo>
                    <a:pt x="829" y="1086"/>
                  </a:lnTo>
                  <a:lnTo>
                    <a:pt x="828" y="1086"/>
                  </a:lnTo>
                  <a:lnTo>
                    <a:pt x="827" y="1092"/>
                  </a:lnTo>
                  <a:lnTo>
                    <a:pt x="820" y="1096"/>
                  </a:lnTo>
                  <a:lnTo>
                    <a:pt x="817" y="1096"/>
                  </a:lnTo>
                  <a:lnTo>
                    <a:pt x="813" y="1091"/>
                  </a:lnTo>
                  <a:lnTo>
                    <a:pt x="807" y="1094"/>
                  </a:lnTo>
                  <a:lnTo>
                    <a:pt x="798" y="1090"/>
                  </a:lnTo>
                  <a:lnTo>
                    <a:pt x="800" y="1096"/>
                  </a:lnTo>
                  <a:lnTo>
                    <a:pt x="797" y="1097"/>
                  </a:lnTo>
                  <a:lnTo>
                    <a:pt x="783" y="1095"/>
                  </a:lnTo>
                  <a:lnTo>
                    <a:pt x="778" y="1098"/>
                  </a:lnTo>
                  <a:lnTo>
                    <a:pt x="758" y="1096"/>
                  </a:lnTo>
                  <a:lnTo>
                    <a:pt x="757" y="1095"/>
                  </a:lnTo>
                  <a:lnTo>
                    <a:pt x="755" y="1089"/>
                  </a:lnTo>
                  <a:lnTo>
                    <a:pt x="760" y="1070"/>
                  </a:lnTo>
                  <a:lnTo>
                    <a:pt x="756" y="1065"/>
                  </a:lnTo>
                  <a:lnTo>
                    <a:pt x="753" y="1069"/>
                  </a:lnTo>
                  <a:lnTo>
                    <a:pt x="751" y="1076"/>
                  </a:lnTo>
                  <a:lnTo>
                    <a:pt x="749" y="1078"/>
                  </a:lnTo>
                  <a:lnTo>
                    <a:pt x="746" y="1070"/>
                  </a:lnTo>
                  <a:lnTo>
                    <a:pt x="745" y="1070"/>
                  </a:lnTo>
                  <a:lnTo>
                    <a:pt x="744" y="1073"/>
                  </a:lnTo>
                  <a:lnTo>
                    <a:pt x="742" y="1074"/>
                  </a:lnTo>
                  <a:lnTo>
                    <a:pt x="741" y="1073"/>
                  </a:lnTo>
                  <a:lnTo>
                    <a:pt x="741" y="1083"/>
                  </a:lnTo>
                  <a:lnTo>
                    <a:pt x="739" y="1086"/>
                  </a:lnTo>
                  <a:lnTo>
                    <a:pt x="732" y="1090"/>
                  </a:lnTo>
                  <a:lnTo>
                    <a:pt x="726" y="1091"/>
                  </a:lnTo>
                  <a:lnTo>
                    <a:pt x="721" y="1090"/>
                  </a:lnTo>
                  <a:lnTo>
                    <a:pt x="713" y="1086"/>
                  </a:lnTo>
                  <a:lnTo>
                    <a:pt x="708" y="1085"/>
                  </a:lnTo>
                  <a:lnTo>
                    <a:pt x="703" y="1078"/>
                  </a:lnTo>
                  <a:lnTo>
                    <a:pt x="699" y="1076"/>
                  </a:lnTo>
                  <a:lnTo>
                    <a:pt x="701" y="1067"/>
                  </a:lnTo>
                  <a:lnTo>
                    <a:pt x="695" y="1074"/>
                  </a:lnTo>
                  <a:lnTo>
                    <a:pt x="694" y="1076"/>
                  </a:lnTo>
                  <a:lnTo>
                    <a:pt x="695" y="1082"/>
                  </a:lnTo>
                  <a:lnTo>
                    <a:pt x="690" y="1081"/>
                  </a:lnTo>
                  <a:lnTo>
                    <a:pt x="686" y="1082"/>
                  </a:lnTo>
                  <a:lnTo>
                    <a:pt x="682" y="1077"/>
                  </a:lnTo>
                  <a:lnTo>
                    <a:pt x="678" y="1074"/>
                  </a:lnTo>
                  <a:lnTo>
                    <a:pt x="676" y="1069"/>
                  </a:lnTo>
                  <a:lnTo>
                    <a:pt x="670" y="1046"/>
                  </a:lnTo>
                  <a:lnTo>
                    <a:pt x="670" y="1044"/>
                  </a:lnTo>
                  <a:lnTo>
                    <a:pt x="673" y="1042"/>
                  </a:lnTo>
                  <a:lnTo>
                    <a:pt x="673" y="1040"/>
                  </a:lnTo>
                  <a:lnTo>
                    <a:pt x="666" y="1030"/>
                  </a:lnTo>
                  <a:lnTo>
                    <a:pt x="665" y="1023"/>
                  </a:lnTo>
                  <a:lnTo>
                    <a:pt x="665" y="1014"/>
                  </a:lnTo>
                  <a:lnTo>
                    <a:pt x="673" y="990"/>
                  </a:lnTo>
                  <a:lnTo>
                    <a:pt x="670" y="972"/>
                  </a:lnTo>
                  <a:lnTo>
                    <a:pt x="657" y="946"/>
                  </a:lnTo>
                  <a:lnTo>
                    <a:pt x="649" y="923"/>
                  </a:lnTo>
                  <a:lnTo>
                    <a:pt x="647" y="921"/>
                  </a:lnTo>
                  <a:lnTo>
                    <a:pt x="643" y="922"/>
                  </a:lnTo>
                  <a:lnTo>
                    <a:pt x="638" y="926"/>
                  </a:lnTo>
                  <a:lnTo>
                    <a:pt x="636" y="931"/>
                  </a:lnTo>
                  <a:lnTo>
                    <a:pt x="618" y="929"/>
                  </a:lnTo>
                  <a:lnTo>
                    <a:pt x="614" y="928"/>
                  </a:lnTo>
                  <a:lnTo>
                    <a:pt x="610" y="928"/>
                  </a:lnTo>
                  <a:lnTo>
                    <a:pt x="604" y="932"/>
                  </a:lnTo>
                  <a:lnTo>
                    <a:pt x="598" y="932"/>
                  </a:lnTo>
                  <a:lnTo>
                    <a:pt x="593" y="922"/>
                  </a:lnTo>
                  <a:lnTo>
                    <a:pt x="585" y="916"/>
                  </a:lnTo>
                  <a:lnTo>
                    <a:pt x="582" y="913"/>
                  </a:lnTo>
                  <a:lnTo>
                    <a:pt x="579" y="909"/>
                  </a:lnTo>
                  <a:lnTo>
                    <a:pt x="580" y="907"/>
                  </a:lnTo>
                  <a:lnTo>
                    <a:pt x="586" y="905"/>
                  </a:lnTo>
                  <a:lnTo>
                    <a:pt x="589" y="899"/>
                  </a:lnTo>
                  <a:lnTo>
                    <a:pt x="584" y="901"/>
                  </a:lnTo>
                  <a:lnTo>
                    <a:pt x="582" y="901"/>
                  </a:lnTo>
                  <a:lnTo>
                    <a:pt x="565" y="887"/>
                  </a:lnTo>
                  <a:lnTo>
                    <a:pt x="560" y="884"/>
                  </a:lnTo>
                  <a:lnTo>
                    <a:pt x="560" y="878"/>
                  </a:lnTo>
                  <a:lnTo>
                    <a:pt x="564" y="881"/>
                  </a:lnTo>
                  <a:lnTo>
                    <a:pt x="566" y="881"/>
                  </a:lnTo>
                  <a:lnTo>
                    <a:pt x="570" y="880"/>
                  </a:lnTo>
                  <a:lnTo>
                    <a:pt x="571" y="878"/>
                  </a:lnTo>
                  <a:lnTo>
                    <a:pt x="562" y="868"/>
                  </a:lnTo>
                  <a:lnTo>
                    <a:pt x="561" y="866"/>
                  </a:lnTo>
                  <a:lnTo>
                    <a:pt x="563" y="859"/>
                  </a:lnTo>
                  <a:lnTo>
                    <a:pt x="564" y="858"/>
                  </a:lnTo>
                  <a:lnTo>
                    <a:pt x="572" y="856"/>
                  </a:lnTo>
                  <a:lnTo>
                    <a:pt x="579" y="852"/>
                  </a:lnTo>
                  <a:lnTo>
                    <a:pt x="584" y="850"/>
                  </a:lnTo>
                  <a:lnTo>
                    <a:pt x="589" y="851"/>
                  </a:lnTo>
                  <a:lnTo>
                    <a:pt x="601" y="855"/>
                  </a:lnTo>
                  <a:lnTo>
                    <a:pt x="621" y="866"/>
                  </a:lnTo>
                  <a:close/>
                  <a:moveTo>
                    <a:pt x="728" y="907"/>
                  </a:moveTo>
                  <a:lnTo>
                    <a:pt x="727" y="909"/>
                  </a:lnTo>
                  <a:lnTo>
                    <a:pt x="724" y="908"/>
                  </a:lnTo>
                  <a:lnTo>
                    <a:pt x="723" y="909"/>
                  </a:lnTo>
                  <a:lnTo>
                    <a:pt x="718" y="906"/>
                  </a:lnTo>
                  <a:lnTo>
                    <a:pt x="708" y="884"/>
                  </a:lnTo>
                  <a:lnTo>
                    <a:pt x="709" y="879"/>
                  </a:lnTo>
                  <a:lnTo>
                    <a:pt x="712" y="877"/>
                  </a:lnTo>
                  <a:lnTo>
                    <a:pt x="718" y="873"/>
                  </a:lnTo>
                  <a:lnTo>
                    <a:pt x="723" y="873"/>
                  </a:lnTo>
                  <a:lnTo>
                    <a:pt x="729" y="883"/>
                  </a:lnTo>
                  <a:lnTo>
                    <a:pt x="728" y="887"/>
                  </a:lnTo>
                  <a:lnTo>
                    <a:pt x="726" y="895"/>
                  </a:lnTo>
                  <a:lnTo>
                    <a:pt x="726" y="901"/>
                  </a:lnTo>
                  <a:lnTo>
                    <a:pt x="728" y="907"/>
                  </a:lnTo>
                  <a:close/>
                  <a:moveTo>
                    <a:pt x="251" y="1064"/>
                  </a:moveTo>
                  <a:lnTo>
                    <a:pt x="251" y="1001"/>
                  </a:lnTo>
                  <a:lnTo>
                    <a:pt x="251" y="1001"/>
                  </a:lnTo>
                  <a:lnTo>
                    <a:pt x="273" y="1004"/>
                  </a:lnTo>
                  <a:lnTo>
                    <a:pt x="275" y="1003"/>
                  </a:lnTo>
                  <a:lnTo>
                    <a:pt x="276" y="1001"/>
                  </a:lnTo>
                  <a:lnTo>
                    <a:pt x="277" y="993"/>
                  </a:lnTo>
                  <a:lnTo>
                    <a:pt x="276" y="986"/>
                  </a:lnTo>
                  <a:lnTo>
                    <a:pt x="256" y="970"/>
                  </a:lnTo>
                  <a:lnTo>
                    <a:pt x="254" y="964"/>
                  </a:lnTo>
                  <a:lnTo>
                    <a:pt x="264" y="955"/>
                  </a:lnTo>
                  <a:lnTo>
                    <a:pt x="265" y="947"/>
                  </a:lnTo>
                  <a:lnTo>
                    <a:pt x="263" y="943"/>
                  </a:lnTo>
                  <a:lnTo>
                    <a:pt x="258" y="936"/>
                  </a:lnTo>
                  <a:lnTo>
                    <a:pt x="253" y="936"/>
                  </a:lnTo>
                  <a:lnTo>
                    <a:pt x="251" y="934"/>
                  </a:lnTo>
                  <a:lnTo>
                    <a:pt x="251" y="934"/>
                  </a:lnTo>
                  <a:lnTo>
                    <a:pt x="251" y="910"/>
                  </a:lnTo>
                  <a:lnTo>
                    <a:pt x="251" y="910"/>
                  </a:lnTo>
                  <a:lnTo>
                    <a:pt x="254" y="906"/>
                  </a:lnTo>
                  <a:lnTo>
                    <a:pt x="267" y="882"/>
                  </a:lnTo>
                  <a:lnTo>
                    <a:pt x="273" y="877"/>
                  </a:lnTo>
                  <a:lnTo>
                    <a:pt x="279" y="875"/>
                  </a:lnTo>
                  <a:lnTo>
                    <a:pt x="286" y="882"/>
                  </a:lnTo>
                  <a:lnTo>
                    <a:pt x="287" y="882"/>
                  </a:lnTo>
                  <a:lnTo>
                    <a:pt x="288" y="884"/>
                  </a:lnTo>
                  <a:lnTo>
                    <a:pt x="287" y="890"/>
                  </a:lnTo>
                  <a:lnTo>
                    <a:pt x="283" y="897"/>
                  </a:lnTo>
                  <a:lnTo>
                    <a:pt x="283" y="899"/>
                  </a:lnTo>
                  <a:lnTo>
                    <a:pt x="286" y="905"/>
                  </a:lnTo>
                  <a:lnTo>
                    <a:pt x="287" y="914"/>
                  </a:lnTo>
                  <a:lnTo>
                    <a:pt x="294" y="925"/>
                  </a:lnTo>
                  <a:lnTo>
                    <a:pt x="295" y="935"/>
                  </a:lnTo>
                  <a:lnTo>
                    <a:pt x="289" y="946"/>
                  </a:lnTo>
                  <a:lnTo>
                    <a:pt x="289" y="951"/>
                  </a:lnTo>
                  <a:lnTo>
                    <a:pt x="294" y="952"/>
                  </a:lnTo>
                  <a:lnTo>
                    <a:pt x="297" y="951"/>
                  </a:lnTo>
                  <a:lnTo>
                    <a:pt x="302" y="951"/>
                  </a:lnTo>
                  <a:lnTo>
                    <a:pt x="305" y="958"/>
                  </a:lnTo>
                  <a:lnTo>
                    <a:pt x="304" y="963"/>
                  </a:lnTo>
                  <a:lnTo>
                    <a:pt x="297" y="976"/>
                  </a:lnTo>
                  <a:lnTo>
                    <a:pt x="300" y="977"/>
                  </a:lnTo>
                  <a:lnTo>
                    <a:pt x="301" y="976"/>
                  </a:lnTo>
                  <a:lnTo>
                    <a:pt x="305" y="969"/>
                  </a:lnTo>
                  <a:lnTo>
                    <a:pt x="309" y="966"/>
                  </a:lnTo>
                  <a:lnTo>
                    <a:pt x="311" y="966"/>
                  </a:lnTo>
                  <a:lnTo>
                    <a:pt x="317" y="967"/>
                  </a:lnTo>
                  <a:lnTo>
                    <a:pt x="320" y="972"/>
                  </a:lnTo>
                  <a:lnTo>
                    <a:pt x="323" y="988"/>
                  </a:lnTo>
                  <a:lnTo>
                    <a:pt x="325" y="978"/>
                  </a:lnTo>
                  <a:lnTo>
                    <a:pt x="329" y="975"/>
                  </a:lnTo>
                  <a:lnTo>
                    <a:pt x="326" y="969"/>
                  </a:lnTo>
                  <a:lnTo>
                    <a:pt x="326" y="962"/>
                  </a:lnTo>
                  <a:lnTo>
                    <a:pt x="329" y="954"/>
                  </a:lnTo>
                  <a:lnTo>
                    <a:pt x="333" y="952"/>
                  </a:lnTo>
                  <a:lnTo>
                    <a:pt x="336" y="951"/>
                  </a:lnTo>
                  <a:lnTo>
                    <a:pt x="347" y="956"/>
                  </a:lnTo>
                  <a:lnTo>
                    <a:pt x="354" y="962"/>
                  </a:lnTo>
                  <a:lnTo>
                    <a:pt x="357" y="981"/>
                  </a:lnTo>
                  <a:lnTo>
                    <a:pt x="357" y="992"/>
                  </a:lnTo>
                  <a:lnTo>
                    <a:pt x="353" y="1005"/>
                  </a:lnTo>
                  <a:lnTo>
                    <a:pt x="353" y="1013"/>
                  </a:lnTo>
                  <a:lnTo>
                    <a:pt x="348" y="1033"/>
                  </a:lnTo>
                  <a:lnTo>
                    <a:pt x="343" y="1043"/>
                  </a:lnTo>
                  <a:lnTo>
                    <a:pt x="331" y="1049"/>
                  </a:lnTo>
                  <a:lnTo>
                    <a:pt x="322" y="1056"/>
                  </a:lnTo>
                  <a:lnTo>
                    <a:pt x="318" y="1057"/>
                  </a:lnTo>
                  <a:lnTo>
                    <a:pt x="310" y="1055"/>
                  </a:lnTo>
                  <a:lnTo>
                    <a:pt x="303" y="1050"/>
                  </a:lnTo>
                  <a:lnTo>
                    <a:pt x="297" y="1051"/>
                  </a:lnTo>
                  <a:lnTo>
                    <a:pt x="293" y="1055"/>
                  </a:lnTo>
                  <a:lnTo>
                    <a:pt x="287" y="1056"/>
                  </a:lnTo>
                  <a:lnTo>
                    <a:pt x="280" y="1051"/>
                  </a:lnTo>
                  <a:lnTo>
                    <a:pt x="283" y="1048"/>
                  </a:lnTo>
                  <a:lnTo>
                    <a:pt x="282" y="1047"/>
                  </a:lnTo>
                  <a:lnTo>
                    <a:pt x="279" y="1045"/>
                  </a:lnTo>
                  <a:lnTo>
                    <a:pt x="263" y="1061"/>
                  </a:lnTo>
                  <a:lnTo>
                    <a:pt x="251" y="1064"/>
                  </a:lnTo>
                  <a:close/>
                  <a:moveTo>
                    <a:pt x="458" y="900"/>
                  </a:moveTo>
                  <a:lnTo>
                    <a:pt x="451" y="900"/>
                  </a:lnTo>
                  <a:lnTo>
                    <a:pt x="448" y="899"/>
                  </a:lnTo>
                  <a:lnTo>
                    <a:pt x="448" y="897"/>
                  </a:lnTo>
                  <a:lnTo>
                    <a:pt x="451" y="895"/>
                  </a:lnTo>
                  <a:lnTo>
                    <a:pt x="459" y="892"/>
                  </a:lnTo>
                  <a:lnTo>
                    <a:pt x="463" y="884"/>
                  </a:lnTo>
                  <a:lnTo>
                    <a:pt x="465" y="883"/>
                  </a:lnTo>
                  <a:lnTo>
                    <a:pt x="472" y="882"/>
                  </a:lnTo>
                  <a:lnTo>
                    <a:pt x="480" y="884"/>
                  </a:lnTo>
                  <a:lnTo>
                    <a:pt x="469" y="893"/>
                  </a:lnTo>
                  <a:lnTo>
                    <a:pt x="458" y="900"/>
                  </a:lnTo>
                  <a:close/>
                  <a:moveTo>
                    <a:pt x="540" y="911"/>
                  </a:moveTo>
                  <a:lnTo>
                    <a:pt x="539" y="924"/>
                  </a:lnTo>
                  <a:lnTo>
                    <a:pt x="545" y="939"/>
                  </a:lnTo>
                  <a:lnTo>
                    <a:pt x="545" y="947"/>
                  </a:lnTo>
                  <a:lnTo>
                    <a:pt x="542" y="952"/>
                  </a:lnTo>
                  <a:lnTo>
                    <a:pt x="541" y="960"/>
                  </a:lnTo>
                  <a:lnTo>
                    <a:pt x="542" y="972"/>
                  </a:lnTo>
                  <a:lnTo>
                    <a:pt x="540" y="976"/>
                  </a:lnTo>
                  <a:lnTo>
                    <a:pt x="536" y="980"/>
                  </a:lnTo>
                  <a:lnTo>
                    <a:pt x="537" y="982"/>
                  </a:lnTo>
                  <a:lnTo>
                    <a:pt x="547" y="989"/>
                  </a:lnTo>
                  <a:lnTo>
                    <a:pt x="547" y="1000"/>
                  </a:lnTo>
                  <a:lnTo>
                    <a:pt x="549" y="1013"/>
                  </a:lnTo>
                  <a:lnTo>
                    <a:pt x="548" y="1013"/>
                  </a:lnTo>
                  <a:lnTo>
                    <a:pt x="541" y="1004"/>
                  </a:lnTo>
                  <a:lnTo>
                    <a:pt x="536" y="1013"/>
                  </a:lnTo>
                  <a:lnTo>
                    <a:pt x="537" y="1027"/>
                  </a:lnTo>
                  <a:lnTo>
                    <a:pt x="540" y="1033"/>
                  </a:lnTo>
                  <a:lnTo>
                    <a:pt x="541" y="1040"/>
                  </a:lnTo>
                  <a:lnTo>
                    <a:pt x="537" y="1040"/>
                  </a:lnTo>
                  <a:lnTo>
                    <a:pt x="534" y="1036"/>
                  </a:lnTo>
                  <a:lnTo>
                    <a:pt x="533" y="1032"/>
                  </a:lnTo>
                  <a:lnTo>
                    <a:pt x="532" y="1034"/>
                  </a:lnTo>
                  <a:lnTo>
                    <a:pt x="532" y="1036"/>
                  </a:lnTo>
                  <a:lnTo>
                    <a:pt x="534" y="1041"/>
                  </a:lnTo>
                  <a:lnTo>
                    <a:pt x="535" y="1045"/>
                  </a:lnTo>
                  <a:lnTo>
                    <a:pt x="531" y="1047"/>
                  </a:lnTo>
                  <a:lnTo>
                    <a:pt x="526" y="1048"/>
                  </a:lnTo>
                  <a:lnTo>
                    <a:pt x="516" y="1050"/>
                  </a:lnTo>
                  <a:lnTo>
                    <a:pt x="513" y="1049"/>
                  </a:lnTo>
                  <a:lnTo>
                    <a:pt x="506" y="1049"/>
                  </a:lnTo>
                  <a:lnTo>
                    <a:pt x="502" y="1046"/>
                  </a:lnTo>
                  <a:lnTo>
                    <a:pt x="500" y="1047"/>
                  </a:lnTo>
                  <a:lnTo>
                    <a:pt x="495" y="1053"/>
                  </a:lnTo>
                  <a:lnTo>
                    <a:pt x="481" y="1050"/>
                  </a:lnTo>
                  <a:lnTo>
                    <a:pt x="477" y="1045"/>
                  </a:lnTo>
                  <a:lnTo>
                    <a:pt x="475" y="1033"/>
                  </a:lnTo>
                  <a:lnTo>
                    <a:pt x="475" y="1031"/>
                  </a:lnTo>
                  <a:lnTo>
                    <a:pt x="483" y="1029"/>
                  </a:lnTo>
                  <a:lnTo>
                    <a:pt x="483" y="1028"/>
                  </a:lnTo>
                  <a:lnTo>
                    <a:pt x="469" y="1019"/>
                  </a:lnTo>
                  <a:lnTo>
                    <a:pt x="470" y="1014"/>
                  </a:lnTo>
                  <a:lnTo>
                    <a:pt x="480" y="1008"/>
                  </a:lnTo>
                  <a:lnTo>
                    <a:pt x="487" y="999"/>
                  </a:lnTo>
                  <a:lnTo>
                    <a:pt x="492" y="994"/>
                  </a:lnTo>
                  <a:lnTo>
                    <a:pt x="492" y="992"/>
                  </a:lnTo>
                  <a:lnTo>
                    <a:pt x="496" y="990"/>
                  </a:lnTo>
                  <a:lnTo>
                    <a:pt x="505" y="989"/>
                  </a:lnTo>
                  <a:lnTo>
                    <a:pt x="506" y="986"/>
                  </a:lnTo>
                  <a:lnTo>
                    <a:pt x="488" y="988"/>
                  </a:lnTo>
                  <a:lnTo>
                    <a:pt x="465" y="993"/>
                  </a:lnTo>
                  <a:lnTo>
                    <a:pt x="458" y="996"/>
                  </a:lnTo>
                  <a:lnTo>
                    <a:pt x="451" y="994"/>
                  </a:lnTo>
                  <a:lnTo>
                    <a:pt x="425" y="1003"/>
                  </a:lnTo>
                  <a:lnTo>
                    <a:pt x="423" y="1001"/>
                  </a:lnTo>
                  <a:lnTo>
                    <a:pt x="421" y="995"/>
                  </a:lnTo>
                  <a:lnTo>
                    <a:pt x="422" y="992"/>
                  </a:lnTo>
                  <a:lnTo>
                    <a:pt x="430" y="985"/>
                  </a:lnTo>
                  <a:lnTo>
                    <a:pt x="433" y="978"/>
                  </a:lnTo>
                  <a:lnTo>
                    <a:pt x="433" y="975"/>
                  </a:lnTo>
                  <a:lnTo>
                    <a:pt x="436" y="969"/>
                  </a:lnTo>
                  <a:lnTo>
                    <a:pt x="441" y="968"/>
                  </a:lnTo>
                  <a:lnTo>
                    <a:pt x="448" y="974"/>
                  </a:lnTo>
                  <a:lnTo>
                    <a:pt x="452" y="978"/>
                  </a:lnTo>
                  <a:lnTo>
                    <a:pt x="457" y="980"/>
                  </a:lnTo>
                  <a:lnTo>
                    <a:pt x="460" y="980"/>
                  </a:lnTo>
                  <a:lnTo>
                    <a:pt x="463" y="977"/>
                  </a:lnTo>
                  <a:lnTo>
                    <a:pt x="457" y="978"/>
                  </a:lnTo>
                  <a:lnTo>
                    <a:pt x="452" y="972"/>
                  </a:lnTo>
                  <a:lnTo>
                    <a:pt x="451" y="965"/>
                  </a:lnTo>
                  <a:lnTo>
                    <a:pt x="452" y="958"/>
                  </a:lnTo>
                  <a:lnTo>
                    <a:pt x="446" y="956"/>
                  </a:lnTo>
                  <a:lnTo>
                    <a:pt x="444" y="953"/>
                  </a:lnTo>
                  <a:lnTo>
                    <a:pt x="443" y="949"/>
                  </a:lnTo>
                  <a:lnTo>
                    <a:pt x="445" y="942"/>
                  </a:lnTo>
                  <a:lnTo>
                    <a:pt x="450" y="936"/>
                  </a:lnTo>
                  <a:lnTo>
                    <a:pt x="449" y="934"/>
                  </a:lnTo>
                  <a:lnTo>
                    <a:pt x="442" y="935"/>
                  </a:lnTo>
                  <a:lnTo>
                    <a:pt x="439" y="934"/>
                  </a:lnTo>
                  <a:lnTo>
                    <a:pt x="436" y="929"/>
                  </a:lnTo>
                  <a:lnTo>
                    <a:pt x="436" y="925"/>
                  </a:lnTo>
                  <a:lnTo>
                    <a:pt x="443" y="914"/>
                  </a:lnTo>
                  <a:lnTo>
                    <a:pt x="444" y="913"/>
                  </a:lnTo>
                  <a:lnTo>
                    <a:pt x="447" y="913"/>
                  </a:lnTo>
                  <a:lnTo>
                    <a:pt x="452" y="915"/>
                  </a:lnTo>
                  <a:lnTo>
                    <a:pt x="459" y="923"/>
                  </a:lnTo>
                  <a:lnTo>
                    <a:pt x="461" y="934"/>
                  </a:lnTo>
                  <a:lnTo>
                    <a:pt x="484" y="961"/>
                  </a:lnTo>
                  <a:lnTo>
                    <a:pt x="486" y="963"/>
                  </a:lnTo>
                  <a:lnTo>
                    <a:pt x="489" y="964"/>
                  </a:lnTo>
                  <a:lnTo>
                    <a:pt x="494" y="963"/>
                  </a:lnTo>
                  <a:lnTo>
                    <a:pt x="494" y="961"/>
                  </a:lnTo>
                  <a:lnTo>
                    <a:pt x="487" y="954"/>
                  </a:lnTo>
                  <a:lnTo>
                    <a:pt x="484" y="946"/>
                  </a:lnTo>
                  <a:lnTo>
                    <a:pt x="484" y="945"/>
                  </a:lnTo>
                  <a:lnTo>
                    <a:pt x="486" y="943"/>
                  </a:lnTo>
                  <a:lnTo>
                    <a:pt x="492" y="945"/>
                  </a:lnTo>
                  <a:lnTo>
                    <a:pt x="497" y="943"/>
                  </a:lnTo>
                  <a:lnTo>
                    <a:pt x="490" y="941"/>
                  </a:lnTo>
                  <a:lnTo>
                    <a:pt x="486" y="938"/>
                  </a:lnTo>
                  <a:lnTo>
                    <a:pt x="482" y="938"/>
                  </a:lnTo>
                  <a:lnTo>
                    <a:pt x="476" y="934"/>
                  </a:lnTo>
                  <a:lnTo>
                    <a:pt x="477" y="931"/>
                  </a:lnTo>
                  <a:lnTo>
                    <a:pt x="485" y="928"/>
                  </a:lnTo>
                  <a:lnTo>
                    <a:pt x="487" y="926"/>
                  </a:lnTo>
                  <a:lnTo>
                    <a:pt x="482" y="922"/>
                  </a:lnTo>
                  <a:lnTo>
                    <a:pt x="471" y="919"/>
                  </a:lnTo>
                  <a:lnTo>
                    <a:pt x="467" y="914"/>
                  </a:lnTo>
                  <a:lnTo>
                    <a:pt x="465" y="910"/>
                  </a:lnTo>
                  <a:lnTo>
                    <a:pt x="467" y="906"/>
                  </a:lnTo>
                  <a:lnTo>
                    <a:pt x="473" y="899"/>
                  </a:lnTo>
                  <a:lnTo>
                    <a:pt x="477" y="897"/>
                  </a:lnTo>
                  <a:lnTo>
                    <a:pt x="485" y="895"/>
                  </a:lnTo>
                  <a:lnTo>
                    <a:pt x="490" y="895"/>
                  </a:lnTo>
                  <a:lnTo>
                    <a:pt x="494" y="896"/>
                  </a:lnTo>
                  <a:lnTo>
                    <a:pt x="502" y="906"/>
                  </a:lnTo>
                  <a:lnTo>
                    <a:pt x="506" y="912"/>
                  </a:lnTo>
                  <a:lnTo>
                    <a:pt x="512" y="911"/>
                  </a:lnTo>
                  <a:lnTo>
                    <a:pt x="509" y="896"/>
                  </a:lnTo>
                  <a:lnTo>
                    <a:pt x="516" y="888"/>
                  </a:lnTo>
                  <a:lnTo>
                    <a:pt x="521" y="891"/>
                  </a:lnTo>
                  <a:lnTo>
                    <a:pt x="527" y="900"/>
                  </a:lnTo>
                  <a:lnTo>
                    <a:pt x="538" y="906"/>
                  </a:lnTo>
                  <a:lnTo>
                    <a:pt x="539" y="908"/>
                  </a:lnTo>
                  <a:lnTo>
                    <a:pt x="540" y="911"/>
                  </a:lnTo>
                  <a:close/>
                  <a:moveTo>
                    <a:pt x="392" y="899"/>
                  </a:moveTo>
                  <a:lnTo>
                    <a:pt x="393" y="900"/>
                  </a:lnTo>
                  <a:lnTo>
                    <a:pt x="399" y="898"/>
                  </a:lnTo>
                  <a:lnTo>
                    <a:pt x="403" y="904"/>
                  </a:lnTo>
                  <a:lnTo>
                    <a:pt x="415" y="913"/>
                  </a:lnTo>
                  <a:lnTo>
                    <a:pt x="415" y="914"/>
                  </a:lnTo>
                  <a:lnTo>
                    <a:pt x="413" y="918"/>
                  </a:lnTo>
                  <a:lnTo>
                    <a:pt x="408" y="923"/>
                  </a:lnTo>
                  <a:lnTo>
                    <a:pt x="405" y="925"/>
                  </a:lnTo>
                  <a:lnTo>
                    <a:pt x="386" y="925"/>
                  </a:lnTo>
                  <a:lnTo>
                    <a:pt x="384" y="924"/>
                  </a:lnTo>
                  <a:lnTo>
                    <a:pt x="379" y="904"/>
                  </a:lnTo>
                  <a:lnTo>
                    <a:pt x="379" y="897"/>
                  </a:lnTo>
                  <a:lnTo>
                    <a:pt x="381" y="895"/>
                  </a:lnTo>
                  <a:lnTo>
                    <a:pt x="387" y="891"/>
                  </a:lnTo>
                  <a:lnTo>
                    <a:pt x="391" y="891"/>
                  </a:lnTo>
                  <a:lnTo>
                    <a:pt x="393" y="892"/>
                  </a:lnTo>
                  <a:lnTo>
                    <a:pt x="393" y="894"/>
                  </a:lnTo>
                  <a:lnTo>
                    <a:pt x="392" y="899"/>
                  </a:lnTo>
                  <a:close/>
                  <a:moveTo>
                    <a:pt x="434" y="955"/>
                  </a:moveTo>
                  <a:lnTo>
                    <a:pt x="439" y="963"/>
                  </a:lnTo>
                  <a:lnTo>
                    <a:pt x="432" y="967"/>
                  </a:lnTo>
                  <a:lnTo>
                    <a:pt x="430" y="969"/>
                  </a:lnTo>
                  <a:lnTo>
                    <a:pt x="425" y="978"/>
                  </a:lnTo>
                  <a:lnTo>
                    <a:pt x="417" y="980"/>
                  </a:lnTo>
                  <a:lnTo>
                    <a:pt x="408" y="980"/>
                  </a:lnTo>
                  <a:lnTo>
                    <a:pt x="410" y="974"/>
                  </a:lnTo>
                  <a:lnTo>
                    <a:pt x="415" y="965"/>
                  </a:lnTo>
                  <a:lnTo>
                    <a:pt x="411" y="961"/>
                  </a:lnTo>
                  <a:lnTo>
                    <a:pt x="398" y="967"/>
                  </a:lnTo>
                  <a:lnTo>
                    <a:pt x="393" y="964"/>
                  </a:lnTo>
                  <a:lnTo>
                    <a:pt x="397" y="953"/>
                  </a:lnTo>
                  <a:lnTo>
                    <a:pt x="386" y="952"/>
                  </a:lnTo>
                  <a:lnTo>
                    <a:pt x="383" y="947"/>
                  </a:lnTo>
                  <a:lnTo>
                    <a:pt x="384" y="939"/>
                  </a:lnTo>
                  <a:lnTo>
                    <a:pt x="413" y="926"/>
                  </a:lnTo>
                  <a:lnTo>
                    <a:pt x="422" y="927"/>
                  </a:lnTo>
                  <a:lnTo>
                    <a:pt x="425" y="929"/>
                  </a:lnTo>
                  <a:lnTo>
                    <a:pt x="428" y="948"/>
                  </a:lnTo>
                  <a:lnTo>
                    <a:pt x="430" y="949"/>
                  </a:lnTo>
                  <a:lnTo>
                    <a:pt x="434" y="955"/>
                  </a:lnTo>
                  <a:close/>
                  <a:moveTo>
                    <a:pt x="978" y="964"/>
                  </a:moveTo>
                  <a:lnTo>
                    <a:pt x="978" y="969"/>
                  </a:lnTo>
                  <a:lnTo>
                    <a:pt x="977" y="969"/>
                  </a:lnTo>
                  <a:lnTo>
                    <a:pt x="972" y="974"/>
                  </a:lnTo>
                  <a:lnTo>
                    <a:pt x="968" y="974"/>
                  </a:lnTo>
                  <a:lnTo>
                    <a:pt x="965" y="973"/>
                  </a:lnTo>
                  <a:lnTo>
                    <a:pt x="963" y="968"/>
                  </a:lnTo>
                  <a:lnTo>
                    <a:pt x="968" y="961"/>
                  </a:lnTo>
                  <a:lnTo>
                    <a:pt x="980" y="942"/>
                  </a:lnTo>
                  <a:lnTo>
                    <a:pt x="984" y="947"/>
                  </a:lnTo>
                  <a:lnTo>
                    <a:pt x="982" y="954"/>
                  </a:lnTo>
                  <a:lnTo>
                    <a:pt x="978" y="959"/>
                  </a:lnTo>
                  <a:lnTo>
                    <a:pt x="978" y="964"/>
                  </a:lnTo>
                  <a:close/>
                  <a:moveTo>
                    <a:pt x="615" y="981"/>
                  </a:moveTo>
                  <a:lnTo>
                    <a:pt x="613" y="981"/>
                  </a:lnTo>
                  <a:lnTo>
                    <a:pt x="610" y="979"/>
                  </a:lnTo>
                  <a:lnTo>
                    <a:pt x="606" y="964"/>
                  </a:lnTo>
                  <a:lnTo>
                    <a:pt x="608" y="962"/>
                  </a:lnTo>
                  <a:lnTo>
                    <a:pt x="610" y="961"/>
                  </a:lnTo>
                  <a:lnTo>
                    <a:pt x="615" y="958"/>
                  </a:lnTo>
                  <a:lnTo>
                    <a:pt x="616" y="960"/>
                  </a:lnTo>
                  <a:lnTo>
                    <a:pt x="621" y="977"/>
                  </a:lnTo>
                  <a:lnTo>
                    <a:pt x="619" y="979"/>
                  </a:lnTo>
                  <a:lnTo>
                    <a:pt x="615" y="981"/>
                  </a:lnTo>
                  <a:close/>
                  <a:moveTo>
                    <a:pt x="578" y="1004"/>
                  </a:moveTo>
                  <a:lnTo>
                    <a:pt x="577" y="1007"/>
                  </a:lnTo>
                  <a:lnTo>
                    <a:pt x="575" y="1007"/>
                  </a:lnTo>
                  <a:lnTo>
                    <a:pt x="572" y="1004"/>
                  </a:lnTo>
                  <a:lnTo>
                    <a:pt x="570" y="1005"/>
                  </a:lnTo>
                  <a:lnTo>
                    <a:pt x="563" y="1016"/>
                  </a:lnTo>
                  <a:lnTo>
                    <a:pt x="560" y="1017"/>
                  </a:lnTo>
                  <a:lnTo>
                    <a:pt x="559" y="1016"/>
                  </a:lnTo>
                  <a:lnTo>
                    <a:pt x="557" y="1007"/>
                  </a:lnTo>
                  <a:lnTo>
                    <a:pt x="558" y="1004"/>
                  </a:lnTo>
                  <a:lnTo>
                    <a:pt x="569" y="996"/>
                  </a:lnTo>
                  <a:lnTo>
                    <a:pt x="571" y="994"/>
                  </a:lnTo>
                  <a:lnTo>
                    <a:pt x="572" y="990"/>
                  </a:lnTo>
                  <a:lnTo>
                    <a:pt x="577" y="994"/>
                  </a:lnTo>
                  <a:lnTo>
                    <a:pt x="582" y="1000"/>
                  </a:lnTo>
                  <a:lnTo>
                    <a:pt x="578" y="1004"/>
                  </a:lnTo>
                  <a:close/>
                  <a:moveTo>
                    <a:pt x="638" y="1048"/>
                  </a:moveTo>
                  <a:lnTo>
                    <a:pt x="640" y="1055"/>
                  </a:lnTo>
                  <a:lnTo>
                    <a:pt x="640" y="1063"/>
                  </a:lnTo>
                  <a:lnTo>
                    <a:pt x="638" y="1081"/>
                  </a:lnTo>
                  <a:lnTo>
                    <a:pt x="628" y="1083"/>
                  </a:lnTo>
                  <a:lnTo>
                    <a:pt x="615" y="1083"/>
                  </a:lnTo>
                  <a:lnTo>
                    <a:pt x="611" y="1083"/>
                  </a:lnTo>
                  <a:lnTo>
                    <a:pt x="609" y="1081"/>
                  </a:lnTo>
                  <a:lnTo>
                    <a:pt x="597" y="1069"/>
                  </a:lnTo>
                  <a:lnTo>
                    <a:pt x="584" y="1065"/>
                  </a:lnTo>
                  <a:lnTo>
                    <a:pt x="578" y="1057"/>
                  </a:lnTo>
                  <a:lnTo>
                    <a:pt x="576" y="1055"/>
                  </a:lnTo>
                  <a:lnTo>
                    <a:pt x="574" y="1058"/>
                  </a:lnTo>
                  <a:lnTo>
                    <a:pt x="572" y="1050"/>
                  </a:lnTo>
                  <a:lnTo>
                    <a:pt x="567" y="1051"/>
                  </a:lnTo>
                  <a:lnTo>
                    <a:pt x="566" y="1048"/>
                  </a:lnTo>
                  <a:lnTo>
                    <a:pt x="567" y="1042"/>
                  </a:lnTo>
                  <a:lnTo>
                    <a:pt x="572" y="1031"/>
                  </a:lnTo>
                  <a:lnTo>
                    <a:pt x="576" y="1029"/>
                  </a:lnTo>
                  <a:lnTo>
                    <a:pt x="577" y="1023"/>
                  </a:lnTo>
                  <a:lnTo>
                    <a:pt x="577" y="1018"/>
                  </a:lnTo>
                  <a:lnTo>
                    <a:pt x="582" y="1009"/>
                  </a:lnTo>
                  <a:lnTo>
                    <a:pt x="588" y="1002"/>
                  </a:lnTo>
                  <a:lnTo>
                    <a:pt x="603" y="993"/>
                  </a:lnTo>
                  <a:lnTo>
                    <a:pt x="606" y="992"/>
                  </a:lnTo>
                  <a:lnTo>
                    <a:pt x="612" y="993"/>
                  </a:lnTo>
                  <a:lnTo>
                    <a:pt x="617" y="996"/>
                  </a:lnTo>
                  <a:lnTo>
                    <a:pt x="629" y="1011"/>
                  </a:lnTo>
                  <a:lnTo>
                    <a:pt x="634" y="1019"/>
                  </a:lnTo>
                  <a:lnTo>
                    <a:pt x="639" y="1038"/>
                  </a:lnTo>
                  <a:lnTo>
                    <a:pt x="638" y="1048"/>
                  </a:lnTo>
                  <a:close/>
                  <a:moveTo>
                    <a:pt x="390" y="1047"/>
                  </a:moveTo>
                  <a:lnTo>
                    <a:pt x="385" y="1048"/>
                  </a:lnTo>
                  <a:lnTo>
                    <a:pt x="378" y="1045"/>
                  </a:lnTo>
                  <a:lnTo>
                    <a:pt x="371" y="1037"/>
                  </a:lnTo>
                  <a:lnTo>
                    <a:pt x="377" y="1019"/>
                  </a:lnTo>
                  <a:lnTo>
                    <a:pt x="381" y="1013"/>
                  </a:lnTo>
                  <a:lnTo>
                    <a:pt x="384" y="1011"/>
                  </a:lnTo>
                  <a:lnTo>
                    <a:pt x="391" y="1011"/>
                  </a:lnTo>
                  <a:lnTo>
                    <a:pt x="396" y="1017"/>
                  </a:lnTo>
                  <a:lnTo>
                    <a:pt x="398" y="1028"/>
                  </a:lnTo>
                  <a:lnTo>
                    <a:pt x="400" y="1034"/>
                  </a:lnTo>
                  <a:lnTo>
                    <a:pt x="400" y="1038"/>
                  </a:lnTo>
                  <a:lnTo>
                    <a:pt x="397" y="1044"/>
                  </a:lnTo>
                  <a:lnTo>
                    <a:pt x="390" y="1047"/>
                  </a:lnTo>
                  <a:close/>
                  <a:moveTo>
                    <a:pt x="597" y="1095"/>
                  </a:moveTo>
                  <a:lnTo>
                    <a:pt x="593" y="1095"/>
                  </a:lnTo>
                  <a:lnTo>
                    <a:pt x="586" y="1090"/>
                  </a:lnTo>
                  <a:lnTo>
                    <a:pt x="584" y="1088"/>
                  </a:lnTo>
                  <a:lnTo>
                    <a:pt x="588" y="1083"/>
                  </a:lnTo>
                  <a:lnTo>
                    <a:pt x="592" y="1083"/>
                  </a:lnTo>
                  <a:lnTo>
                    <a:pt x="596" y="1087"/>
                  </a:lnTo>
                  <a:lnTo>
                    <a:pt x="598" y="1091"/>
                  </a:lnTo>
                  <a:lnTo>
                    <a:pt x="597" y="1095"/>
                  </a:lnTo>
                  <a:close/>
                  <a:moveTo>
                    <a:pt x="549" y="1092"/>
                  </a:moveTo>
                  <a:lnTo>
                    <a:pt x="541" y="1098"/>
                  </a:lnTo>
                  <a:lnTo>
                    <a:pt x="539" y="1095"/>
                  </a:lnTo>
                  <a:lnTo>
                    <a:pt x="547" y="1084"/>
                  </a:lnTo>
                  <a:lnTo>
                    <a:pt x="550" y="1088"/>
                  </a:lnTo>
                  <a:lnTo>
                    <a:pt x="549" y="1092"/>
                  </a:lnTo>
                  <a:close/>
                  <a:moveTo>
                    <a:pt x="647" y="1125"/>
                  </a:moveTo>
                  <a:lnTo>
                    <a:pt x="661" y="1131"/>
                  </a:lnTo>
                  <a:lnTo>
                    <a:pt x="669" y="1141"/>
                  </a:lnTo>
                  <a:lnTo>
                    <a:pt x="683" y="1136"/>
                  </a:lnTo>
                  <a:lnTo>
                    <a:pt x="695" y="1138"/>
                  </a:lnTo>
                  <a:lnTo>
                    <a:pt x="706" y="1142"/>
                  </a:lnTo>
                  <a:lnTo>
                    <a:pt x="711" y="1146"/>
                  </a:lnTo>
                  <a:lnTo>
                    <a:pt x="713" y="1150"/>
                  </a:lnTo>
                  <a:lnTo>
                    <a:pt x="713" y="1153"/>
                  </a:lnTo>
                  <a:lnTo>
                    <a:pt x="708" y="1165"/>
                  </a:lnTo>
                  <a:lnTo>
                    <a:pt x="704" y="1173"/>
                  </a:lnTo>
                  <a:lnTo>
                    <a:pt x="700" y="1178"/>
                  </a:lnTo>
                  <a:lnTo>
                    <a:pt x="692" y="1196"/>
                  </a:lnTo>
                  <a:lnTo>
                    <a:pt x="685" y="1201"/>
                  </a:lnTo>
                  <a:lnTo>
                    <a:pt x="688" y="1205"/>
                  </a:lnTo>
                  <a:lnTo>
                    <a:pt x="687" y="1209"/>
                  </a:lnTo>
                  <a:lnTo>
                    <a:pt x="679" y="1227"/>
                  </a:lnTo>
                  <a:lnTo>
                    <a:pt x="672" y="1240"/>
                  </a:lnTo>
                  <a:lnTo>
                    <a:pt x="669" y="1243"/>
                  </a:lnTo>
                  <a:lnTo>
                    <a:pt x="665" y="1243"/>
                  </a:lnTo>
                  <a:lnTo>
                    <a:pt x="643" y="1236"/>
                  </a:lnTo>
                  <a:lnTo>
                    <a:pt x="638" y="1236"/>
                  </a:lnTo>
                  <a:lnTo>
                    <a:pt x="623" y="1240"/>
                  </a:lnTo>
                  <a:lnTo>
                    <a:pt x="632" y="1247"/>
                  </a:lnTo>
                  <a:lnTo>
                    <a:pt x="638" y="1255"/>
                  </a:lnTo>
                  <a:lnTo>
                    <a:pt x="638" y="1260"/>
                  </a:lnTo>
                  <a:lnTo>
                    <a:pt x="638" y="1266"/>
                  </a:lnTo>
                  <a:lnTo>
                    <a:pt x="630" y="1279"/>
                  </a:lnTo>
                  <a:lnTo>
                    <a:pt x="627" y="1296"/>
                  </a:lnTo>
                  <a:lnTo>
                    <a:pt x="624" y="1299"/>
                  </a:lnTo>
                  <a:lnTo>
                    <a:pt x="616" y="1295"/>
                  </a:lnTo>
                  <a:lnTo>
                    <a:pt x="604" y="1298"/>
                  </a:lnTo>
                  <a:lnTo>
                    <a:pt x="599" y="1296"/>
                  </a:lnTo>
                  <a:lnTo>
                    <a:pt x="600" y="1285"/>
                  </a:lnTo>
                  <a:lnTo>
                    <a:pt x="598" y="1260"/>
                  </a:lnTo>
                  <a:lnTo>
                    <a:pt x="591" y="1238"/>
                  </a:lnTo>
                  <a:lnTo>
                    <a:pt x="590" y="1230"/>
                  </a:lnTo>
                  <a:lnTo>
                    <a:pt x="589" y="1164"/>
                  </a:lnTo>
                  <a:lnTo>
                    <a:pt x="590" y="1162"/>
                  </a:lnTo>
                  <a:lnTo>
                    <a:pt x="595" y="1158"/>
                  </a:lnTo>
                  <a:lnTo>
                    <a:pt x="604" y="1165"/>
                  </a:lnTo>
                  <a:lnTo>
                    <a:pt x="609" y="1167"/>
                  </a:lnTo>
                  <a:lnTo>
                    <a:pt x="611" y="1167"/>
                  </a:lnTo>
                  <a:lnTo>
                    <a:pt x="606" y="1162"/>
                  </a:lnTo>
                  <a:lnTo>
                    <a:pt x="602" y="1155"/>
                  </a:lnTo>
                  <a:lnTo>
                    <a:pt x="601" y="1149"/>
                  </a:lnTo>
                  <a:lnTo>
                    <a:pt x="601" y="1140"/>
                  </a:lnTo>
                  <a:lnTo>
                    <a:pt x="604" y="1135"/>
                  </a:lnTo>
                  <a:lnTo>
                    <a:pt x="611" y="1131"/>
                  </a:lnTo>
                  <a:lnTo>
                    <a:pt x="616" y="1128"/>
                  </a:lnTo>
                  <a:lnTo>
                    <a:pt x="629" y="1127"/>
                  </a:lnTo>
                  <a:lnTo>
                    <a:pt x="632" y="1128"/>
                  </a:lnTo>
                  <a:lnTo>
                    <a:pt x="638" y="1124"/>
                  </a:lnTo>
                  <a:lnTo>
                    <a:pt x="641" y="1123"/>
                  </a:lnTo>
                  <a:lnTo>
                    <a:pt x="647" y="1125"/>
                  </a:lnTo>
                  <a:close/>
                  <a:moveTo>
                    <a:pt x="527" y="1150"/>
                  </a:moveTo>
                  <a:lnTo>
                    <a:pt x="521" y="1151"/>
                  </a:lnTo>
                  <a:lnTo>
                    <a:pt x="518" y="1151"/>
                  </a:lnTo>
                  <a:lnTo>
                    <a:pt x="514" y="1154"/>
                  </a:lnTo>
                  <a:lnTo>
                    <a:pt x="510" y="1154"/>
                  </a:lnTo>
                  <a:lnTo>
                    <a:pt x="502" y="1150"/>
                  </a:lnTo>
                  <a:lnTo>
                    <a:pt x="500" y="1148"/>
                  </a:lnTo>
                  <a:lnTo>
                    <a:pt x="501" y="1144"/>
                  </a:lnTo>
                  <a:lnTo>
                    <a:pt x="510" y="1141"/>
                  </a:lnTo>
                  <a:lnTo>
                    <a:pt x="512" y="1138"/>
                  </a:lnTo>
                  <a:lnTo>
                    <a:pt x="514" y="1137"/>
                  </a:lnTo>
                  <a:lnTo>
                    <a:pt x="520" y="1136"/>
                  </a:lnTo>
                  <a:lnTo>
                    <a:pt x="532" y="1129"/>
                  </a:lnTo>
                  <a:lnTo>
                    <a:pt x="540" y="1129"/>
                  </a:lnTo>
                  <a:lnTo>
                    <a:pt x="541" y="1132"/>
                  </a:lnTo>
                  <a:lnTo>
                    <a:pt x="539" y="1138"/>
                  </a:lnTo>
                  <a:lnTo>
                    <a:pt x="529" y="1148"/>
                  </a:lnTo>
                  <a:lnTo>
                    <a:pt x="527" y="1150"/>
                  </a:lnTo>
                  <a:close/>
                  <a:moveTo>
                    <a:pt x="486" y="1143"/>
                  </a:moveTo>
                  <a:lnTo>
                    <a:pt x="507" y="1160"/>
                  </a:lnTo>
                  <a:lnTo>
                    <a:pt x="529" y="1154"/>
                  </a:lnTo>
                  <a:lnTo>
                    <a:pt x="537" y="1149"/>
                  </a:lnTo>
                  <a:lnTo>
                    <a:pt x="544" y="1148"/>
                  </a:lnTo>
                  <a:lnTo>
                    <a:pt x="551" y="1152"/>
                  </a:lnTo>
                  <a:lnTo>
                    <a:pt x="554" y="1156"/>
                  </a:lnTo>
                  <a:lnTo>
                    <a:pt x="557" y="1163"/>
                  </a:lnTo>
                  <a:lnTo>
                    <a:pt x="557" y="1166"/>
                  </a:lnTo>
                  <a:lnTo>
                    <a:pt x="553" y="1172"/>
                  </a:lnTo>
                  <a:lnTo>
                    <a:pt x="548" y="1174"/>
                  </a:lnTo>
                  <a:lnTo>
                    <a:pt x="546" y="1178"/>
                  </a:lnTo>
                  <a:lnTo>
                    <a:pt x="542" y="1177"/>
                  </a:lnTo>
                  <a:lnTo>
                    <a:pt x="542" y="1180"/>
                  </a:lnTo>
                  <a:lnTo>
                    <a:pt x="544" y="1182"/>
                  </a:lnTo>
                  <a:lnTo>
                    <a:pt x="546" y="1181"/>
                  </a:lnTo>
                  <a:lnTo>
                    <a:pt x="549" y="1182"/>
                  </a:lnTo>
                  <a:lnTo>
                    <a:pt x="551" y="1186"/>
                  </a:lnTo>
                  <a:lnTo>
                    <a:pt x="550" y="1190"/>
                  </a:lnTo>
                  <a:lnTo>
                    <a:pt x="538" y="1197"/>
                  </a:lnTo>
                  <a:lnTo>
                    <a:pt x="524" y="1217"/>
                  </a:lnTo>
                  <a:lnTo>
                    <a:pt x="523" y="1221"/>
                  </a:lnTo>
                  <a:lnTo>
                    <a:pt x="523" y="1224"/>
                  </a:lnTo>
                  <a:lnTo>
                    <a:pt x="523" y="1225"/>
                  </a:lnTo>
                  <a:lnTo>
                    <a:pt x="525" y="1226"/>
                  </a:lnTo>
                  <a:lnTo>
                    <a:pt x="529" y="1221"/>
                  </a:lnTo>
                  <a:lnTo>
                    <a:pt x="535" y="1218"/>
                  </a:lnTo>
                  <a:lnTo>
                    <a:pt x="541" y="1219"/>
                  </a:lnTo>
                  <a:lnTo>
                    <a:pt x="546" y="1221"/>
                  </a:lnTo>
                  <a:lnTo>
                    <a:pt x="549" y="1225"/>
                  </a:lnTo>
                  <a:lnTo>
                    <a:pt x="550" y="1227"/>
                  </a:lnTo>
                  <a:lnTo>
                    <a:pt x="548" y="1232"/>
                  </a:lnTo>
                  <a:lnTo>
                    <a:pt x="551" y="1234"/>
                  </a:lnTo>
                  <a:lnTo>
                    <a:pt x="555" y="1239"/>
                  </a:lnTo>
                  <a:lnTo>
                    <a:pt x="555" y="1243"/>
                  </a:lnTo>
                  <a:lnTo>
                    <a:pt x="553" y="1249"/>
                  </a:lnTo>
                  <a:lnTo>
                    <a:pt x="554" y="1250"/>
                  </a:lnTo>
                  <a:lnTo>
                    <a:pt x="560" y="1246"/>
                  </a:lnTo>
                  <a:lnTo>
                    <a:pt x="564" y="1244"/>
                  </a:lnTo>
                  <a:lnTo>
                    <a:pt x="567" y="1245"/>
                  </a:lnTo>
                  <a:lnTo>
                    <a:pt x="570" y="1255"/>
                  </a:lnTo>
                  <a:lnTo>
                    <a:pt x="570" y="1265"/>
                  </a:lnTo>
                  <a:lnTo>
                    <a:pt x="565" y="1273"/>
                  </a:lnTo>
                  <a:lnTo>
                    <a:pt x="562" y="1274"/>
                  </a:lnTo>
                  <a:lnTo>
                    <a:pt x="565" y="1278"/>
                  </a:lnTo>
                  <a:lnTo>
                    <a:pt x="566" y="1282"/>
                  </a:lnTo>
                  <a:lnTo>
                    <a:pt x="566" y="1287"/>
                  </a:lnTo>
                  <a:lnTo>
                    <a:pt x="562" y="1295"/>
                  </a:lnTo>
                  <a:lnTo>
                    <a:pt x="565" y="1301"/>
                  </a:lnTo>
                  <a:lnTo>
                    <a:pt x="566" y="1311"/>
                  </a:lnTo>
                  <a:lnTo>
                    <a:pt x="559" y="1314"/>
                  </a:lnTo>
                  <a:lnTo>
                    <a:pt x="552" y="1322"/>
                  </a:lnTo>
                  <a:lnTo>
                    <a:pt x="546" y="1326"/>
                  </a:lnTo>
                  <a:lnTo>
                    <a:pt x="544" y="1326"/>
                  </a:lnTo>
                  <a:lnTo>
                    <a:pt x="529" y="1323"/>
                  </a:lnTo>
                  <a:lnTo>
                    <a:pt x="527" y="1320"/>
                  </a:lnTo>
                  <a:lnTo>
                    <a:pt x="526" y="1309"/>
                  </a:lnTo>
                  <a:lnTo>
                    <a:pt x="523" y="1316"/>
                  </a:lnTo>
                  <a:lnTo>
                    <a:pt x="528" y="1331"/>
                  </a:lnTo>
                  <a:lnTo>
                    <a:pt x="528" y="1340"/>
                  </a:lnTo>
                  <a:lnTo>
                    <a:pt x="524" y="1347"/>
                  </a:lnTo>
                  <a:lnTo>
                    <a:pt x="518" y="1350"/>
                  </a:lnTo>
                  <a:lnTo>
                    <a:pt x="515" y="1349"/>
                  </a:lnTo>
                  <a:lnTo>
                    <a:pt x="510" y="1345"/>
                  </a:lnTo>
                  <a:lnTo>
                    <a:pt x="506" y="1345"/>
                  </a:lnTo>
                  <a:lnTo>
                    <a:pt x="505" y="1344"/>
                  </a:lnTo>
                  <a:lnTo>
                    <a:pt x="500" y="1331"/>
                  </a:lnTo>
                  <a:lnTo>
                    <a:pt x="493" y="1317"/>
                  </a:lnTo>
                  <a:lnTo>
                    <a:pt x="479" y="1299"/>
                  </a:lnTo>
                  <a:lnTo>
                    <a:pt x="472" y="1287"/>
                  </a:lnTo>
                  <a:lnTo>
                    <a:pt x="470" y="1285"/>
                  </a:lnTo>
                  <a:lnTo>
                    <a:pt x="463" y="1282"/>
                  </a:lnTo>
                  <a:lnTo>
                    <a:pt x="461" y="1277"/>
                  </a:lnTo>
                  <a:lnTo>
                    <a:pt x="458" y="1274"/>
                  </a:lnTo>
                  <a:lnTo>
                    <a:pt x="456" y="1275"/>
                  </a:lnTo>
                  <a:lnTo>
                    <a:pt x="451" y="1277"/>
                  </a:lnTo>
                  <a:lnTo>
                    <a:pt x="446" y="1275"/>
                  </a:lnTo>
                  <a:lnTo>
                    <a:pt x="439" y="1261"/>
                  </a:lnTo>
                  <a:lnTo>
                    <a:pt x="430" y="1252"/>
                  </a:lnTo>
                  <a:lnTo>
                    <a:pt x="423" y="1239"/>
                  </a:lnTo>
                  <a:lnTo>
                    <a:pt x="423" y="1233"/>
                  </a:lnTo>
                  <a:lnTo>
                    <a:pt x="426" y="1222"/>
                  </a:lnTo>
                  <a:lnTo>
                    <a:pt x="432" y="1216"/>
                  </a:lnTo>
                  <a:lnTo>
                    <a:pt x="434" y="1214"/>
                  </a:lnTo>
                  <a:lnTo>
                    <a:pt x="442" y="1216"/>
                  </a:lnTo>
                  <a:lnTo>
                    <a:pt x="443" y="1219"/>
                  </a:lnTo>
                  <a:lnTo>
                    <a:pt x="445" y="1225"/>
                  </a:lnTo>
                  <a:lnTo>
                    <a:pt x="450" y="1230"/>
                  </a:lnTo>
                  <a:lnTo>
                    <a:pt x="455" y="1240"/>
                  </a:lnTo>
                  <a:lnTo>
                    <a:pt x="457" y="1243"/>
                  </a:lnTo>
                  <a:lnTo>
                    <a:pt x="461" y="1244"/>
                  </a:lnTo>
                  <a:lnTo>
                    <a:pt x="475" y="1238"/>
                  </a:lnTo>
                  <a:lnTo>
                    <a:pt x="476" y="1236"/>
                  </a:lnTo>
                  <a:lnTo>
                    <a:pt x="477" y="1222"/>
                  </a:lnTo>
                  <a:lnTo>
                    <a:pt x="481" y="1228"/>
                  </a:lnTo>
                  <a:lnTo>
                    <a:pt x="482" y="1230"/>
                  </a:lnTo>
                  <a:lnTo>
                    <a:pt x="483" y="1228"/>
                  </a:lnTo>
                  <a:lnTo>
                    <a:pt x="484" y="1223"/>
                  </a:lnTo>
                  <a:lnTo>
                    <a:pt x="481" y="1213"/>
                  </a:lnTo>
                  <a:lnTo>
                    <a:pt x="479" y="1210"/>
                  </a:lnTo>
                  <a:lnTo>
                    <a:pt x="476" y="1211"/>
                  </a:lnTo>
                  <a:lnTo>
                    <a:pt x="474" y="1209"/>
                  </a:lnTo>
                  <a:lnTo>
                    <a:pt x="474" y="1205"/>
                  </a:lnTo>
                  <a:lnTo>
                    <a:pt x="476" y="1200"/>
                  </a:lnTo>
                  <a:lnTo>
                    <a:pt x="479" y="1199"/>
                  </a:lnTo>
                  <a:lnTo>
                    <a:pt x="481" y="1200"/>
                  </a:lnTo>
                  <a:lnTo>
                    <a:pt x="485" y="1204"/>
                  </a:lnTo>
                  <a:lnTo>
                    <a:pt x="487" y="1205"/>
                  </a:lnTo>
                  <a:lnTo>
                    <a:pt x="490" y="1204"/>
                  </a:lnTo>
                  <a:lnTo>
                    <a:pt x="486" y="1201"/>
                  </a:lnTo>
                  <a:lnTo>
                    <a:pt x="481" y="1193"/>
                  </a:lnTo>
                  <a:lnTo>
                    <a:pt x="477" y="1192"/>
                  </a:lnTo>
                  <a:lnTo>
                    <a:pt x="472" y="1196"/>
                  </a:lnTo>
                  <a:lnTo>
                    <a:pt x="465" y="1198"/>
                  </a:lnTo>
                  <a:lnTo>
                    <a:pt x="452" y="1185"/>
                  </a:lnTo>
                  <a:lnTo>
                    <a:pt x="450" y="1181"/>
                  </a:lnTo>
                  <a:lnTo>
                    <a:pt x="451" y="1177"/>
                  </a:lnTo>
                  <a:lnTo>
                    <a:pt x="456" y="1174"/>
                  </a:lnTo>
                  <a:lnTo>
                    <a:pt x="463" y="1171"/>
                  </a:lnTo>
                  <a:lnTo>
                    <a:pt x="467" y="1174"/>
                  </a:lnTo>
                  <a:lnTo>
                    <a:pt x="474" y="1184"/>
                  </a:lnTo>
                  <a:lnTo>
                    <a:pt x="472" y="1173"/>
                  </a:lnTo>
                  <a:lnTo>
                    <a:pt x="468" y="1170"/>
                  </a:lnTo>
                  <a:lnTo>
                    <a:pt x="464" y="1164"/>
                  </a:lnTo>
                  <a:lnTo>
                    <a:pt x="463" y="1156"/>
                  </a:lnTo>
                  <a:lnTo>
                    <a:pt x="464" y="1155"/>
                  </a:lnTo>
                  <a:lnTo>
                    <a:pt x="475" y="1152"/>
                  </a:lnTo>
                  <a:lnTo>
                    <a:pt x="482" y="1155"/>
                  </a:lnTo>
                  <a:lnTo>
                    <a:pt x="486" y="1155"/>
                  </a:lnTo>
                  <a:lnTo>
                    <a:pt x="488" y="1151"/>
                  </a:lnTo>
                  <a:lnTo>
                    <a:pt x="488" y="1151"/>
                  </a:lnTo>
                  <a:lnTo>
                    <a:pt x="483" y="1152"/>
                  </a:lnTo>
                  <a:lnTo>
                    <a:pt x="481" y="1148"/>
                  </a:lnTo>
                  <a:lnTo>
                    <a:pt x="483" y="1144"/>
                  </a:lnTo>
                  <a:lnTo>
                    <a:pt x="486" y="1143"/>
                  </a:lnTo>
                  <a:close/>
                  <a:moveTo>
                    <a:pt x="802" y="1371"/>
                  </a:moveTo>
                  <a:lnTo>
                    <a:pt x="803" y="1373"/>
                  </a:lnTo>
                  <a:lnTo>
                    <a:pt x="808" y="1371"/>
                  </a:lnTo>
                  <a:lnTo>
                    <a:pt x="824" y="1361"/>
                  </a:lnTo>
                  <a:lnTo>
                    <a:pt x="836" y="1361"/>
                  </a:lnTo>
                  <a:lnTo>
                    <a:pt x="839" y="1362"/>
                  </a:lnTo>
                  <a:lnTo>
                    <a:pt x="837" y="1367"/>
                  </a:lnTo>
                  <a:lnTo>
                    <a:pt x="837" y="1368"/>
                  </a:lnTo>
                  <a:lnTo>
                    <a:pt x="842" y="1372"/>
                  </a:lnTo>
                  <a:lnTo>
                    <a:pt x="844" y="1366"/>
                  </a:lnTo>
                  <a:lnTo>
                    <a:pt x="847" y="1341"/>
                  </a:lnTo>
                  <a:lnTo>
                    <a:pt x="847" y="1329"/>
                  </a:lnTo>
                  <a:lnTo>
                    <a:pt x="846" y="1326"/>
                  </a:lnTo>
                  <a:lnTo>
                    <a:pt x="843" y="1325"/>
                  </a:lnTo>
                  <a:lnTo>
                    <a:pt x="836" y="1323"/>
                  </a:lnTo>
                  <a:lnTo>
                    <a:pt x="831" y="1321"/>
                  </a:lnTo>
                  <a:lnTo>
                    <a:pt x="826" y="1308"/>
                  </a:lnTo>
                  <a:lnTo>
                    <a:pt x="818" y="1300"/>
                  </a:lnTo>
                  <a:lnTo>
                    <a:pt x="819" y="1296"/>
                  </a:lnTo>
                  <a:lnTo>
                    <a:pt x="827" y="1291"/>
                  </a:lnTo>
                  <a:lnTo>
                    <a:pt x="830" y="1282"/>
                  </a:lnTo>
                  <a:lnTo>
                    <a:pt x="831" y="1280"/>
                  </a:lnTo>
                  <a:lnTo>
                    <a:pt x="839" y="1281"/>
                  </a:lnTo>
                  <a:lnTo>
                    <a:pt x="856" y="1295"/>
                  </a:lnTo>
                  <a:lnTo>
                    <a:pt x="855" y="1291"/>
                  </a:lnTo>
                  <a:lnTo>
                    <a:pt x="847" y="1284"/>
                  </a:lnTo>
                  <a:lnTo>
                    <a:pt x="843" y="1275"/>
                  </a:lnTo>
                  <a:lnTo>
                    <a:pt x="844" y="1273"/>
                  </a:lnTo>
                  <a:lnTo>
                    <a:pt x="847" y="1272"/>
                  </a:lnTo>
                  <a:lnTo>
                    <a:pt x="848" y="1269"/>
                  </a:lnTo>
                  <a:lnTo>
                    <a:pt x="843" y="1267"/>
                  </a:lnTo>
                  <a:lnTo>
                    <a:pt x="835" y="1269"/>
                  </a:lnTo>
                  <a:lnTo>
                    <a:pt x="831" y="1266"/>
                  </a:lnTo>
                  <a:lnTo>
                    <a:pt x="824" y="1252"/>
                  </a:lnTo>
                  <a:lnTo>
                    <a:pt x="823" y="1243"/>
                  </a:lnTo>
                  <a:lnTo>
                    <a:pt x="824" y="1235"/>
                  </a:lnTo>
                  <a:lnTo>
                    <a:pt x="830" y="1225"/>
                  </a:lnTo>
                  <a:lnTo>
                    <a:pt x="833" y="1224"/>
                  </a:lnTo>
                  <a:lnTo>
                    <a:pt x="840" y="1227"/>
                  </a:lnTo>
                  <a:lnTo>
                    <a:pt x="857" y="1237"/>
                  </a:lnTo>
                  <a:lnTo>
                    <a:pt x="856" y="1234"/>
                  </a:lnTo>
                  <a:lnTo>
                    <a:pt x="836" y="1221"/>
                  </a:lnTo>
                  <a:lnTo>
                    <a:pt x="830" y="1217"/>
                  </a:lnTo>
                  <a:lnTo>
                    <a:pt x="829" y="1212"/>
                  </a:lnTo>
                  <a:lnTo>
                    <a:pt x="839" y="1194"/>
                  </a:lnTo>
                  <a:lnTo>
                    <a:pt x="848" y="1190"/>
                  </a:lnTo>
                  <a:lnTo>
                    <a:pt x="853" y="1183"/>
                  </a:lnTo>
                  <a:lnTo>
                    <a:pt x="860" y="1183"/>
                  </a:lnTo>
                  <a:lnTo>
                    <a:pt x="868" y="1186"/>
                  </a:lnTo>
                  <a:lnTo>
                    <a:pt x="865" y="1179"/>
                  </a:lnTo>
                  <a:lnTo>
                    <a:pt x="865" y="1178"/>
                  </a:lnTo>
                  <a:lnTo>
                    <a:pt x="869" y="1173"/>
                  </a:lnTo>
                  <a:lnTo>
                    <a:pt x="877" y="1169"/>
                  </a:lnTo>
                  <a:lnTo>
                    <a:pt x="885" y="1166"/>
                  </a:lnTo>
                  <a:lnTo>
                    <a:pt x="890" y="1163"/>
                  </a:lnTo>
                  <a:lnTo>
                    <a:pt x="894" y="1160"/>
                  </a:lnTo>
                  <a:lnTo>
                    <a:pt x="905" y="1160"/>
                  </a:lnTo>
                  <a:lnTo>
                    <a:pt x="911" y="1160"/>
                  </a:lnTo>
                  <a:lnTo>
                    <a:pt x="919" y="1164"/>
                  </a:lnTo>
                  <a:lnTo>
                    <a:pt x="923" y="1169"/>
                  </a:lnTo>
                  <a:lnTo>
                    <a:pt x="927" y="1182"/>
                  </a:lnTo>
                  <a:lnTo>
                    <a:pt x="930" y="1195"/>
                  </a:lnTo>
                  <a:lnTo>
                    <a:pt x="933" y="1200"/>
                  </a:lnTo>
                  <a:lnTo>
                    <a:pt x="937" y="1204"/>
                  </a:lnTo>
                  <a:lnTo>
                    <a:pt x="940" y="1207"/>
                  </a:lnTo>
                  <a:lnTo>
                    <a:pt x="943" y="1211"/>
                  </a:lnTo>
                  <a:lnTo>
                    <a:pt x="943" y="1226"/>
                  </a:lnTo>
                  <a:lnTo>
                    <a:pt x="947" y="1235"/>
                  </a:lnTo>
                  <a:lnTo>
                    <a:pt x="950" y="1239"/>
                  </a:lnTo>
                  <a:lnTo>
                    <a:pt x="949" y="1244"/>
                  </a:lnTo>
                  <a:lnTo>
                    <a:pt x="927" y="1275"/>
                  </a:lnTo>
                  <a:lnTo>
                    <a:pt x="927" y="1277"/>
                  </a:lnTo>
                  <a:lnTo>
                    <a:pt x="938" y="1263"/>
                  </a:lnTo>
                  <a:lnTo>
                    <a:pt x="943" y="1264"/>
                  </a:lnTo>
                  <a:lnTo>
                    <a:pt x="940" y="1273"/>
                  </a:lnTo>
                  <a:lnTo>
                    <a:pt x="934" y="1282"/>
                  </a:lnTo>
                  <a:lnTo>
                    <a:pt x="940" y="1291"/>
                  </a:lnTo>
                  <a:lnTo>
                    <a:pt x="939" y="1292"/>
                  </a:lnTo>
                  <a:lnTo>
                    <a:pt x="937" y="1291"/>
                  </a:lnTo>
                  <a:lnTo>
                    <a:pt x="935" y="1293"/>
                  </a:lnTo>
                  <a:lnTo>
                    <a:pt x="935" y="1305"/>
                  </a:lnTo>
                  <a:lnTo>
                    <a:pt x="937" y="1304"/>
                  </a:lnTo>
                  <a:lnTo>
                    <a:pt x="947" y="1287"/>
                  </a:lnTo>
                  <a:lnTo>
                    <a:pt x="952" y="1282"/>
                  </a:lnTo>
                  <a:lnTo>
                    <a:pt x="954" y="1282"/>
                  </a:lnTo>
                  <a:lnTo>
                    <a:pt x="959" y="1285"/>
                  </a:lnTo>
                  <a:lnTo>
                    <a:pt x="954" y="1273"/>
                  </a:lnTo>
                  <a:lnTo>
                    <a:pt x="956" y="1268"/>
                  </a:lnTo>
                  <a:lnTo>
                    <a:pt x="960" y="1264"/>
                  </a:lnTo>
                  <a:lnTo>
                    <a:pt x="962" y="1265"/>
                  </a:lnTo>
                  <a:lnTo>
                    <a:pt x="964" y="1273"/>
                  </a:lnTo>
                  <a:lnTo>
                    <a:pt x="967" y="1275"/>
                  </a:lnTo>
                  <a:lnTo>
                    <a:pt x="970" y="1273"/>
                  </a:lnTo>
                  <a:lnTo>
                    <a:pt x="972" y="1268"/>
                  </a:lnTo>
                  <a:lnTo>
                    <a:pt x="980" y="1278"/>
                  </a:lnTo>
                  <a:lnTo>
                    <a:pt x="980" y="1295"/>
                  </a:lnTo>
                  <a:lnTo>
                    <a:pt x="985" y="1304"/>
                  </a:lnTo>
                  <a:lnTo>
                    <a:pt x="989" y="1307"/>
                  </a:lnTo>
                  <a:lnTo>
                    <a:pt x="989" y="1303"/>
                  </a:lnTo>
                  <a:lnTo>
                    <a:pt x="987" y="1301"/>
                  </a:lnTo>
                  <a:lnTo>
                    <a:pt x="983" y="1291"/>
                  </a:lnTo>
                  <a:lnTo>
                    <a:pt x="984" y="1278"/>
                  </a:lnTo>
                  <a:lnTo>
                    <a:pt x="987" y="1272"/>
                  </a:lnTo>
                  <a:lnTo>
                    <a:pt x="994" y="1277"/>
                  </a:lnTo>
                  <a:lnTo>
                    <a:pt x="1001" y="1277"/>
                  </a:lnTo>
                  <a:lnTo>
                    <a:pt x="1010" y="1285"/>
                  </a:lnTo>
                  <a:lnTo>
                    <a:pt x="1015" y="1285"/>
                  </a:lnTo>
                  <a:lnTo>
                    <a:pt x="1014" y="1281"/>
                  </a:lnTo>
                  <a:lnTo>
                    <a:pt x="1011" y="1280"/>
                  </a:lnTo>
                  <a:lnTo>
                    <a:pt x="997" y="1271"/>
                  </a:lnTo>
                  <a:lnTo>
                    <a:pt x="993" y="1265"/>
                  </a:lnTo>
                  <a:lnTo>
                    <a:pt x="993" y="1262"/>
                  </a:lnTo>
                  <a:lnTo>
                    <a:pt x="994" y="1254"/>
                  </a:lnTo>
                  <a:lnTo>
                    <a:pt x="1003" y="1246"/>
                  </a:lnTo>
                  <a:lnTo>
                    <a:pt x="1010" y="1243"/>
                  </a:lnTo>
                  <a:lnTo>
                    <a:pt x="1021" y="1241"/>
                  </a:lnTo>
                  <a:lnTo>
                    <a:pt x="1029" y="1243"/>
                  </a:lnTo>
                  <a:lnTo>
                    <a:pt x="1034" y="1245"/>
                  </a:lnTo>
                  <a:lnTo>
                    <a:pt x="1046" y="1254"/>
                  </a:lnTo>
                  <a:lnTo>
                    <a:pt x="1049" y="1255"/>
                  </a:lnTo>
                  <a:lnTo>
                    <a:pt x="1054" y="1254"/>
                  </a:lnTo>
                  <a:lnTo>
                    <a:pt x="1058" y="1254"/>
                  </a:lnTo>
                  <a:lnTo>
                    <a:pt x="1067" y="1262"/>
                  </a:lnTo>
                  <a:lnTo>
                    <a:pt x="1072" y="1269"/>
                  </a:lnTo>
                  <a:lnTo>
                    <a:pt x="1073" y="1278"/>
                  </a:lnTo>
                  <a:lnTo>
                    <a:pt x="1073" y="1281"/>
                  </a:lnTo>
                  <a:lnTo>
                    <a:pt x="1065" y="1295"/>
                  </a:lnTo>
                  <a:lnTo>
                    <a:pt x="1061" y="1298"/>
                  </a:lnTo>
                  <a:lnTo>
                    <a:pt x="1052" y="1320"/>
                  </a:lnTo>
                  <a:lnTo>
                    <a:pt x="1054" y="1318"/>
                  </a:lnTo>
                  <a:lnTo>
                    <a:pt x="1060" y="1305"/>
                  </a:lnTo>
                  <a:lnTo>
                    <a:pt x="1071" y="1293"/>
                  </a:lnTo>
                  <a:lnTo>
                    <a:pt x="1076" y="1291"/>
                  </a:lnTo>
                  <a:lnTo>
                    <a:pt x="1081" y="1291"/>
                  </a:lnTo>
                  <a:lnTo>
                    <a:pt x="1089" y="1293"/>
                  </a:lnTo>
                  <a:lnTo>
                    <a:pt x="1091" y="1295"/>
                  </a:lnTo>
                  <a:lnTo>
                    <a:pt x="1092" y="1303"/>
                  </a:lnTo>
                  <a:lnTo>
                    <a:pt x="1090" y="1311"/>
                  </a:lnTo>
                  <a:lnTo>
                    <a:pt x="1077" y="1319"/>
                  </a:lnTo>
                  <a:lnTo>
                    <a:pt x="1070" y="1320"/>
                  </a:lnTo>
                  <a:lnTo>
                    <a:pt x="1070" y="1321"/>
                  </a:lnTo>
                  <a:lnTo>
                    <a:pt x="1075" y="1323"/>
                  </a:lnTo>
                  <a:lnTo>
                    <a:pt x="1081" y="1322"/>
                  </a:lnTo>
                  <a:lnTo>
                    <a:pt x="1078" y="1331"/>
                  </a:lnTo>
                  <a:lnTo>
                    <a:pt x="1077" y="1335"/>
                  </a:lnTo>
                  <a:lnTo>
                    <a:pt x="1078" y="1343"/>
                  </a:lnTo>
                  <a:lnTo>
                    <a:pt x="1074" y="1356"/>
                  </a:lnTo>
                  <a:lnTo>
                    <a:pt x="1074" y="1357"/>
                  </a:lnTo>
                  <a:lnTo>
                    <a:pt x="1080" y="1347"/>
                  </a:lnTo>
                  <a:lnTo>
                    <a:pt x="1084" y="1330"/>
                  </a:lnTo>
                  <a:lnTo>
                    <a:pt x="1086" y="1325"/>
                  </a:lnTo>
                  <a:lnTo>
                    <a:pt x="1088" y="1323"/>
                  </a:lnTo>
                  <a:lnTo>
                    <a:pt x="1094" y="1322"/>
                  </a:lnTo>
                  <a:lnTo>
                    <a:pt x="1098" y="1317"/>
                  </a:lnTo>
                  <a:lnTo>
                    <a:pt x="1101" y="1316"/>
                  </a:lnTo>
                  <a:lnTo>
                    <a:pt x="1104" y="1318"/>
                  </a:lnTo>
                  <a:lnTo>
                    <a:pt x="1104" y="1319"/>
                  </a:lnTo>
                  <a:lnTo>
                    <a:pt x="1101" y="1329"/>
                  </a:lnTo>
                  <a:lnTo>
                    <a:pt x="1093" y="1343"/>
                  </a:lnTo>
                  <a:lnTo>
                    <a:pt x="1097" y="1342"/>
                  </a:lnTo>
                  <a:lnTo>
                    <a:pt x="1104" y="1329"/>
                  </a:lnTo>
                  <a:lnTo>
                    <a:pt x="1106" y="1334"/>
                  </a:lnTo>
                  <a:lnTo>
                    <a:pt x="1110" y="1338"/>
                  </a:lnTo>
                  <a:lnTo>
                    <a:pt x="1112" y="1345"/>
                  </a:lnTo>
                  <a:lnTo>
                    <a:pt x="1117" y="1352"/>
                  </a:lnTo>
                  <a:lnTo>
                    <a:pt x="1117" y="1347"/>
                  </a:lnTo>
                  <a:lnTo>
                    <a:pt x="1114" y="1338"/>
                  </a:lnTo>
                  <a:lnTo>
                    <a:pt x="1115" y="1333"/>
                  </a:lnTo>
                  <a:lnTo>
                    <a:pt x="1124" y="1322"/>
                  </a:lnTo>
                  <a:lnTo>
                    <a:pt x="1131" y="1328"/>
                  </a:lnTo>
                  <a:lnTo>
                    <a:pt x="1136" y="1328"/>
                  </a:lnTo>
                  <a:lnTo>
                    <a:pt x="1148" y="1331"/>
                  </a:lnTo>
                  <a:lnTo>
                    <a:pt x="1157" y="1339"/>
                  </a:lnTo>
                  <a:lnTo>
                    <a:pt x="1161" y="1343"/>
                  </a:lnTo>
                  <a:lnTo>
                    <a:pt x="1164" y="1353"/>
                  </a:lnTo>
                  <a:lnTo>
                    <a:pt x="1163" y="1355"/>
                  </a:lnTo>
                  <a:lnTo>
                    <a:pt x="1158" y="1361"/>
                  </a:lnTo>
                  <a:lnTo>
                    <a:pt x="1154" y="1366"/>
                  </a:lnTo>
                  <a:lnTo>
                    <a:pt x="1149" y="1364"/>
                  </a:lnTo>
                  <a:lnTo>
                    <a:pt x="1147" y="1366"/>
                  </a:lnTo>
                  <a:lnTo>
                    <a:pt x="1138" y="1376"/>
                  </a:lnTo>
                  <a:lnTo>
                    <a:pt x="1130" y="1384"/>
                  </a:lnTo>
                  <a:lnTo>
                    <a:pt x="1138" y="1384"/>
                  </a:lnTo>
                  <a:lnTo>
                    <a:pt x="1144" y="1371"/>
                  </a:lnTo>
                  <a:lnTo>
                    <a:pt x="1151" y="1369"/>
                  </a:lnTo>
                  <a:lnTo>
                    <a:pt x="1160" y="1374"/>
                  </a:lnTo>
                  <a:lnTo>
                    <a:pt x="1164" y="1374"/>
                  </a:lnTo>
                  <a:lnTo>
                    <a:pt x="1167" y="1369"/>
                  </a:lnTo>
                  <a:lnTo>
                    <a:pt x="1173" y="1364"/>
                  </a:lnTo>
                  <a:lnTo>
                    <a:pt x="1176" y="1369"/>
                  </a:lnTo>
                  <a:lnTo>
                    <a:pt x="1177" y="1380"/>
                  </a:lnTo>
                  <a:lnTo>
                    <a:pt x="1174" y="1387"/>
                  </a:lnTo>
                  <a:lnTo>
                    <a:pt x="1168" y="1396"/>
                  </a:lnTo>
                  <a:lnTo>
                    <a:pt x="1164" y="1399"/>
                  </a:lnTo>
                  <a:lnTo>
                    <a:pt x="1154" y="1403"/>
                  </a:lnTo>
                  <a:lnTo>
                    <a:pt x="1151" y="1409"/>
                  </a:lnTo>
                  <a:lnTo>
                    <a:pt x="1148" y="1412"/>
                  </a:lnTo>
                  <a:lnTo>
                    <a:pt x="1150" y="1415"/>
                  </a:lnTo>
                  <a:lnTo>
                    <a:pt x="1151" y="1415"/>
                  </a:lnTo>
                  <a:lnTo>
                    <a:pt x="1155" y="1408"/>
                  </a:lnTo>
                  <a:lnTo>
                    <a:pt x="1158" y="1404"/>
                  </a:lnTo>
                  <a:lnTo>
                    <a:pt x="1160" y="1404"/>
                  </a:lnTo>
                  <a:lnTo>
                    <a:pt x="1162" y="1408"/>
                  </a:lnTo>
                  <a:lnTo>
                    <a:pt x="1162" y="1413"/>
                  </a:lnTo>
                  <a:lnTo>
                    <a:pt x="1158" y="1434"/>
                  </a:lnTo>
                  <a:lnTo>
                    <a:pt x="1161" y="1428"/>
                  </a:lnTo>
                  <a:lnTo>
                    <a:pt x="1169" y="1402"/>
                  </a:lnTo>
                  <a:lnTo>
                    <a:pt x="1171" y="1398"/>
                  </a:lnTo>
                  <a:lnTo>
                    <a:pt x="1179" y="1391"/>
                  </a:lnTo>
                  <a:lnTo>
                    <a:pt x="1190" y="1385"/>
                  </a:lnTo>
                  <a:lnTo>
                    <a:pt x="1193" y="1383"/>
                  </a:lnTo>
                  <a:lnTo>
                    <a:pt x="1196" y="1384"/>
                  </a:lnTo>
                  <a:lnTo>
                    <a:pt x="1199" y="1387"/>
                  </a:lnTo>
                  <a:lnTo>
                    <a:pt x="1208" y="1388"/>
                  </a:lnTo>
                  <a:lnTo>
                    <a:pt x="1229" y="1401"/>
                  </a:lnTo>
                  <a:lnTo>
                    <a:pt x="1230" y="1407"/>
                  </a:lnTo>
                  <a:lnTo>
                    <a:pt x="1230" y="1409"/>
                  </a:lnTo>
                  <a:lnTo>
                    <a:pt x="1228" y="1414"/>
                  </a:lnTo>
                  <a:lnTo>
                    <a:pt x="1224" y="1416"/>
                  </a:lnTo>
                  <a:lnTo>
                    <a:pt x="1219" y="1421"/>
                  </a:lnTo>
                  <a:lnTo>
                    <a:pt x="1205" y="1425"/>
                  </a:lnTo>
                  <a:lnTo>
                    <a:pt x="1199" y="1429"/>
                  </a:lnTo>
                  <a:lnTo>
                    <a:pt x="1190" y="1438"/>
                  </a:lnTo>
                  <a:lnTo>
                    <a:pt x="1191" y="1439"/>
                  </a:lnTo>
                  <a:lnTo>
                    <a:pt x="1194" y="1440"/>
                  </a:lnTo>
                  <a:lnTo>
                    <a:pt x="1196" y="1439"/>
                  </a:lnTo>
                  <a:lnTo>
                    <a:pt x="1201" y="1434"/>
                  </a:lnTo>
                  <a:lnTo>
                    <a:pt x="1204" y="1431"/>
                  </a:lnTo>
                  <a:lnTo>
                    <a:pt x="1217" y="1428"/>
                  </a:lnTo>
                  <a:lnTo>
                    <a:pt x="1220" y="1428"/>
                  </a:lnTo>
                  <a:lnTo>
                    <a:pt x="1222" y="1432"/>
                  </a:lnTo>
                  <a:lnTo>
                    <a:pt x="1215" y="1444"/>
                  </a:lnTo>
                  <a:lnTo>
                    <a:pt x="1218" y="1445"/>
                  </a:lnTo>
                  <a:lnTo>
                    <a:pt x="1221" y="1447"/>
                  </a:lnTo>
                  <a:lnTo>
                    <a:pt x="1228" y="1438"/>
                  </a:lnTo>
                  <a:lnTo>
                    <a:pt x="1230" y="1438"/>
                  </a:lnTo>
                  <a:lnTo>
                    <a:pt x="1233" y="1435"/>
                  </a:lnTo>
                  <a:lnTo>
                    <a:pt x="1234" y="1434"/>
                  </a:lnTo>
                  <a:lnTo>
                    <a:pt x="1231" y="1431"/>
                  </a:lnTo>
                  <a:lnTo>
                    <a:pt x="1231" y="1430"/>
                  </a:lnTo>
                  <a:lnTo>
                    <a:pt x="1234" y="1423"/>
                  </a:lnTo>
                  <a:lnTo>
                    <a:pt x="1237" y="1421"/>
                  </a:lnTo>
                  <a:lnTo>
                    <a:pt x="1238" y="1421"/>
                  </a:lnTo>
                  <a:lnTo>
                    <a:pt x="1242" y="1423"/>
                  </a:lnTo>
                  <a:lnTo>
                    <a:pt x="1255" y="1442"/>
                  </a:lnTo>
                  <a:lnTo>
                    <a:pt x="1258" y="1456"/>
                  </a:lnTo>
                  <a:lnTo>
                    <a:pt x="1257" y="1461"/>
                  </a:lnTo>
                  <a:lnTo>
                    <a:pt x="1255" y="1462"/>
                  </a:lnTo>
                  <a:lnTo>
                    <a:pt x="1243" y="1457"/>
                  </a:lnTo>
                  <a:lnTo>
                    <a:pt x="1239" y="1458"/>
                  </a:lnTo>
                  <a:lnTo>
                    <a:pt x="1234" y="1461"/>
                  </a:lnTo>
                  <a:lnTo>
                    <a:pt x="1232" y="1465"/>
                  </a:lnTo>
                  <a:lnTo>
                    <a:pt x="1230" y="1466"/>
                  </a:lnTo>
                  <a:lnTo>
                    <a:pt x="1224" y="1467"/>
                  </a:lnTo>
                  <a:lnTo>
                    <a:pt x="1219" y="1468"/>
                  </a:lnTo>
                  <a:lnTo>
                    <a:pt x="1211" y="1474"/>
                  </a:lnTo>
                  <a:lnTo>
                    <a:pt x="1209" y="1476"/>
                  </a:lnTo>
                  <a:lnTo>
                    <a:pt x="1214" y="1475"/>
                  </a:lnTo>
                  <a:lnTo>
                    <a:pt x="1220" y="1471"/>
                  </a:lnTo>
                  <a:lnTo>
                    <a:pt x="1227" y="1471"/>
                  </a:lnTo>
                  <a:lnTo>
                    <a:pt x="1238" y="1478"/>
                  </a:lnTo>
                  <a:lnTo>
                    <a:pt x="1241" y="1479"/>
                  </a:lnTo>
                  <a:lnTo>
                    <a:pt x="1245" y="1478"/>
                  </a:lnTo>
                  <a:lnTo>
                    <a:pt x="1257" y="1479"/>
                  </a:lnTo>
                  <a:lnTo>
                    <a:pt x="1262" y="1481"/>
                  </a:lnTo>
                  <a:lnTo>
                    <a:pt x="1269" y="1489"/>
                  </a:lnTo>
                  <a:lnTo>
                    <a:pt x="1270" y="1496"/>
                  </a:lnTo>
                  <a:lnTo>
                    <a:pt x="1269" y="1498"/>
                  </a:lnTo>
                  <a:lnTo>
                    <a:pt x="1267" y="1499"/>
                  </a:lnTo>
                  <a:lnTo>
                    <a:pt x="1255" y="1497"/>
                  </a:lnTo>
                  <a:lnTo>
                    <a:pt x="1251" y="1498"/>
                  </a:lnTo>
                  <a:lnTo>
                    <a:pt x="1244" y="1496"/>
                  </a:lnTo>
                  <a:lnTo>
                    <a:pt x="1241" y="1493"/>
                  </a:lnTo>
                  <a:lnTo>
                    <a:pt x="1234" y="1496"/>
                  </a:lnTo>
                  <a:lnTo>
                    <a:pt x="1229" y="1494"/>
                  </a:lnTo>
                  <a:lnTo>
                    <a:pt x="1225" y="1496"/>
                  </a:lnTo>
                  <a:lnTo>
                    <a:pt x="1215" y="1503"/>
                  </a:lnTo>
                  <a:lnTo>
                    <a:pt x="1216" y="1504"/>
                  </a:lnTo>
                  <a:lnTo>
                    <a:pt x="1229" y="1498"/>
                  </a:lnTo>
                  <a:lnTo>
                    <a:pt x="1232" y="1498"/>
                  </a:lnTo>
                  <a:lnTo>
                    <a:pt x="1243" y="1505"/>
                  </a:lnTo>
                  <a:lnTo>
                    <a:pt x="1245" y="1507"/>
                  </a:lnTo>
                  <a:lnTo>
                    <a:pt x="1245" y="1513"/>
                  </a:lnTo>
                  <a:lnTo>
                    <a:pt x="1242" y="1523"/>
                  </a:lnTo>
                  <a:lnTo>
                    <a:pt x="1231" y="1519"/>
                  </a:lnTo>
                  <a:lnTo>
                    <a:pt x="1228" y="1519"/>
                  </a:lnTo>
                  <a:lnTo>
                    <a:pt x="1221" y="1521"/>
                  </a:lnTo>
                  <a:lnTo>
                    <a:pt x="1211" y="1518"/>
                  </a:lnTo>
                  <a:lnTo>
                    <a:pt x="1207" y="1518"/>
                  </a:lnTo>
                  <a:lnTo>
                    <a:pt x="1218" y="1524"/>
                  </a:lnTo>
                  <a:lnTo>
                    <a:pt x="1231" y="1526"/>
                  </a:lnTo>
                  <a:lnTo>
                    <a:pt x="1234" y="1529"/>
                  </a:lnTo>
                  <a:lnTo>
                    <a:pt x="1235" y="1530"/>
                  </a:lnTo>
                  <a:lnTo>
                    <a:pt x="1235" y="1534"/>
                  </a:lnTo>
                  <a:lnTo>
                    <a:pt x="1238" y="1538"/>
                  </a:lnTo>
                  <a:lnTo>
                    <a:pt x="1241" y="1539"/>
                  </a:lnTo>
                  <a:lnTo>
                    <a:pt x="1247" y="1538"/>
                  </a:lnTo>
                  <a:lnTo>
                    <a:pt x="1252" y="1542"/>
                  </a:lnTo>
                  <a:lnTo>
                    <a:pt x="1257" y="1544"/>
                  </a:lnTo>
                  <a:lnTo>
                    <a:pt x="1266" y="1544"/>
                  </a:lnTo>
                  <a:lnTo>
                    <a:pt x="1268" y="1544"/>
                  </a:lnTo>
                  <a:lnTo>
                    <a:pt x="1269" y="1545"/>
                  </a:lnTo>
                  <a:lnTo>
                    <a:pt x="1268" y="1546"/>
                  </a:lnTo>
                  <a:lnTo>
                    <a:pt x="1263" y="1549"/>
                  </a:lnTo>
                  <a:lnTo>
                    <a:pt x="1262" y="1552"/>
                  </a:lnTo>
                  <a:lnTo>
                    <a:pt x="1267" y="1560"/>
                  </a:lnTo>
                  <a:lnTo>
                    <a:pt x="1265" y="1569"/>
                  </a:lnTo>
                  <a:lnTo>
                    <a:pt x="1269" y="1565"/>
                  </a:lnTo>
                  <a:lnTo>
                    <a:pt x="1270" y="1571"/>
                  </a:lnTo>
                  <a:lnTo>
                    <a:pt x="1271" y="1566"/>
                  </a:lnTo>
                  <a:lnTo>
                    <a:pt x="1271" y="1560"/>
                  </a:lnTo>
                  <a:lnTo>
                    <a:pt x="1273" y="1558"/>
                  </a:lnTo>
                  <a:lnTo>
                    <a:pt x="1281" y="1556"/>
                  </a:lnTo>
                  <a:lnTo>
                    <a:pt x="1280" y="1571"/>
                  </a:lnTo>
                  <a:lnTo>
                    <a:pt x="1277" y="1579"/>
                  </a:lnTo>
                  <a:lnTo>
                    <a:pt x="1273" y="1581"/>
                  </a:lnTo>
                  <a:lnTo>
                    <a:pt x="1276" y="1584"/>
                  </a:lnTo>
                  <a:lnTo>
                    <a:pt x="1277" y="1584"/>
                  </a:lnTo>
                  <a:lnTo>
                    <a:pt x="1278" y="1583"/>
                  </a:lnTo>
                  <a:lnTo>
                    <a:pt x="1281" y="1576"/>
                  </a:lnTo>
                  <a:lnTo>
                    <a:pt x="1286" y="1569"/>
                  </a:lnTo>
                  <a:lnTo>
                    <a:pt x="1288" y="1569"/>
                  </a:lnTo>
                  <a:lnTo>
                    <a:pt x="1286" y="1576"/>
                  </a:lnTo>
                  <a:lnTo>
                    <a:pt x="1289" y="1578"/>
                  </a:lnTo>
                  <a:lnTo>
                    <a:pt x="1293" y="1574"/>
                  </a:lnTo>
                  <a:lnTo>
                    <a:pt x="1297" y="1575"/>
                  </a:lnTo>
                  <a:lnTo>
                    <a:pt x="1296" y="1588"/>
                  </a:lnTo>
                  <a:lnTo>
                    <a:pt x="1301" y="1593"/>
                  </a:lnTo>
                  <a:lnTo>
                    <a:pt x="1299" y="1584"/>
                  </a:lnTo>
                  <a:lnTo>
                    <a:pt x="1299" y="1580"/>
                  </a:lnTo>
                  <a:lnTo>
                    <a:pt x="1308" y="1572"/>
                  </a:lnTo>
                  <a:lnTo>
                    <a:pt x="1310" y="1571"/>
                  </a:lnTo>
                  <a:lnTo>
                    <a:pt x="1311" y="1571"/>
                  </a:lnTo>
                  <a:lnTo>
                    <a:pt x="1314" y="1574"/>
                  </a:lnTo>
                  <a:lnTo>
                    <a:pt x="1309" y="1579"/>
                  </a:lnTo>
                  <a:lnTo>
                    <a:pt x="1308" y="1584"/>
                  </a:lnTo>
                  <a:lnTo>
                    <a:pt x="1309" y="1586"/>
                  </a:lnTo>
                  <a:lnTo>
                    <a:pt x="1314" y="1587"/>
                  </a:lnTo>
                  <a:lnTo>
                    <a:pt x="1318" y="1583"/>
                  </a:lnTo>
                  <a:lnTo>
                    <a:pt x="1320" y="1585"/>
                  </a:lnTo>
                  <a:lnTo>
                    <a:pt x="1329" y="1597"/>
                  </a:lnTo>
                  <a:lnTo>
                    <a:pt x="1332" y="1594"/>
                  </a:lnTo>
                  <a:lnTo>
                    <a:pt x="1336" y="1600"/>
                  </a:lnTo>
                  <a:lnTo>
                    <a:pt x="1331" y="1604"/>
                  </a:lnTo>
                  <a:lnTo>
                    <a:pt x="1333" y="1613"/>
                  </a:lnTo>
                  <a:lnTo>
                    <a:pt x="1317" y="1613"/>
                  </a:lnTo>
                  <a:lnTo>
                    <a:pt x="1319" y="1615"/>
                  </a:lnTo>
                  <a:lnTo>
                    <a:pt x="1324" y="1616"/>
                  </a:lnTo>
                  <a:lnTo>
                    <a:pt x="1324" y="1618"/>
                  </a:lnTo>
                  <a:lnTo>
                    <a:pt x="1336" y="1618"/>
                  </a:lnTo>
                  <a:lnTo>
                    <a:pt x="1337" y="1615"/>
                  </a:lnTo>
                  <a:lnTo>
                    <a:pt x="1343" y="1612"/>
                  </a:lnTo>
                  <a:lnTo>
                    <a:pt x="1349" y="1614"/>
                  </a:lnTo>
                  <a:lnTo>
                    <a:pt x="1356" y="1620"/>
                  </a:lnTo>
                  <a:lnTo>
                    <a:pt x="1353" y="1624"/>
                  </a:lnTo>
                  <a:lnTo>
                    <a:pt x="1350" y="1632"/>
                  </a:lnTo>
                  <a:lnTo>
                    <a:pt x="1340" y="1645"/>
                  </a:lnTo>
                  <a:lnTo>
                    <a:pt x="1342" y="1645"/>
                  </a:lnTo>
                  <a:lnTo>
                    <a:pt x="1357" y="1638"/>
                  </a:lnTo>
                  <a:lnTo>
                    <a:pt x="1362" y="1639"/>
                  </a:lnTo>
                  <a:lnTo>
                    <a:pt x="1363" y="1636"/>
                  </a:lnTo>
                  <a:lnTo>
                    <a:pt x="1371" y="1640"/>
                  </a:lnTo>
                  <a:lnTo>
                    <a:pt x="1378" y="1631"/>
                  </a:lnTo>
                  <a:lnTo>
                    <a:pt x="1381" y="1633"/>
                  </a:lnTo>
                  <a:lnTo>
                    <a:pt x="1396" y="1655"/>
                  </a:lnTo>
                  <a:lnTo>
                    <a:pt x="1396" y="1657"/>
                  </a:lnTo>
                  <a:lnTo>
                    <a:pt x="1391" y="1660"/>
                  </a:lnTo>
                  <a:lnTo>
                    <a:pt x="1386" y="1656"/>
                  </a:lnTo>
                  <a:lnTo>
                    <a:pt x="1382" y="1653"/>
                  </a:lnTo>
                  <a:lnTo>
                    <a:pt x="1380" y="1654"/>
                  </a:lnTo>
                  <a:lnTo>
                    <a:pt x="1378" y="1655"/>
                  </a:lnTo>
                  <a:lnTo>
                    <a:pt x="1388" y="1663"/>
                  </a:lnTo>
                  <a:lnTo>
                    <a:pt x="1389" y="1669"/>
                  </a:lnTo>
                  <a:lnTo>
                    <a:pt x="1391" y="1671"/>
                  </a:lnTo>
                  <a:lnTo>
                    <a:pt x="1383" y="1674"/>
                  </a:lnTo>
                  <a:lnTo>
                    <a:pt x="1381" y="1674"/>
                  </a:lnTo>
                  <a:lnTo>
                    <a:pt x="1376" y="1673"/>
                  </a:lnTo>
                  <a:lnTo>
                    <a:pt x="1371" y="1669"/>
                  </a:lnTo>
                  <a:lnTo>
                    <a:pt x="1367" y="1669"/>
                  </a:lnTo>
                  <a:lnTo>
                    <a:pt x="1370" y="1674"/>
                  </a:lnTo>
                  <a:lnTo>
                    <a:pt x="1368" y="1680"/>
                  </a:lnTo>
                  <a:lnTo>
                    <a:pt x="1374" y="1684"/>
                  </a:lnTo>
                  <a:lnTo>
                    <a:pt x="1380" y="1688"/>
                  </a:lnTo>
                  <a:lnTo>
                    <a:pt x="1380" y="1690"/>
                  </a:lnTo>
                  <a:lnTo>
                    <a:pt x="1374" y="1693"/>
                  </a:lnTo>
                  <a:lnTo>
                    <a:pt x="1366" y="1690"/>
                  </a:lnTo>
                  <a:lnTo>
                    <a:pt x="1366" y="1692"/>
                  </a:lnTo>
                  <a:lnTo>
                    <a:pt x="1369" y="1696"/>
                  </a:lnTo>
                  <a:lnTo>
                    <a:pt x="1371" y="1702"/>
                  </a:lnTo>
                  <a:lnTo>
                    <a:pt x="1369" y="1703"/>
                  </a:lnTo>
                  <a:lnTo>
                    <a:pt x="1366" y="1709"/>
                  </a:lnTo>
                  <a:lnTo>
                    <a:pt x="1365" y="1713"/>
                  </a:lnTo>
                  <a:lnTo>
                    <a:pt x="1361" y="1713"/>
                  </a:lnTo>
                  <a:lnTo>
                    <a:pt x="1360" y="1713"/>
                  </a:lnTo>
                  <a:lnTo>
                    <a:pt x="1357" y="1714"/>
                  </a:lnTo>
                  <a:lnTo>
                    <a:pt x="1353" y="1712"/>
                  </a:lnTo>
                  <a:lnTo>
                    <a:pt x="1346" y="1701"/>
                  </a:lnTo>
                  <a:lnTo>
                    <a:pt x="1346" y="1709"/>
                  </a:lnTo>
                  <a:lnTo>
                    <a:pt x="1341" y="1711"/>
                  </a:lnTo>
                  <a:lnTo>
                    <a:pt x="1341" y="1712"/>
                  </a:lnTo>
                  <a:lnTo>
                    <a:pt x="1348" y="1714"/>
                  </a:lnTo>
                  <a:lnTo>
                    <a:pt x="1348" y="1736"/>
                  </a:lnTo>
                  <a:lnTo>
                    <a:pt x="1347" y="1742"/>
                  </a:lnTo>
                  <a:lnTo>
                    <a:pt x="1342" y="1753"/>
                  </a:lnTo>
                  <a:lnTo>
                    <a:pt x="1340" y="1750"/>
                  </a:lnTo>
                  <a:lnTo>
                    <a:pt x="1335" y="1743"/>
                  </a:lnTo>
                  <a:lnTo>
                    <a:pt x="1331" y="1742"/>
                  </a:lnTo>
                  <a:lnTo>
                    <a:pt x="1330" y="1745"/>
                  </a:lnTo>
                  <a:lnTo>
                    <a:pt x="1324" y="1739"/>
                  </a:lnTo>
                  <a:lnTo>
                    <a:pt x="1327" y="1727"/>
                  </a:lnTo>
                  <a:lnTo>
                    <a:pt x="1322" y="1735"/>
                  </a:lnTo>
                  <a:lnTo>
                    <a:pt x="1320" y="1742"/>
                  </a:lnTo>
                  <a:lnTo>
                    <a:pt x="1307" y="1723"/>
                  </a:lnTo>
                  <a:lnTo>
                    <a:pt x="1305" y="1717"/>
                  </a:lnTo>
                  <a:lnTo>
                    <a:pt x="1299" y="1707"/>
                  </a:lnTo>
                  <a:lnTo>
                    <a:pt x="1301" y="1702"/>
                  </a:lnTo>
                  <a:lnTo>
                    <a:pt x="1305" y="1696"/>
                  </a:lnTo>
                  <a:lnTo>
                    <a:pt x="1308" y="1694"/>
                  </a:lnTo>
                  <a:lnTo>
                    <a:pt x="1312" y="1692"/>
                  </a:lnTo>
                  <a:lnTo>
                    <a:pt x="1317" y="1682"/>
                  </a:lnTo>
                  <a:lnTo>
                    <a:pt x="1320" y="1676"/>
                  </a:lnTo>
                  <a:lnTo>
                    <a:pt x="1322" y="1674"/>
                  </a:lnTo>
                  <a:lnTo>
                    <a:pt x="1321" y="1674"/>
                  </a:lnTo>
                  <a:lnTo>
                    <a:pt x="1318" y="1676"/>
                  </a:lnTo>
                  <a:lnTo>
                    <a:pt x="1309" y="1688"/>
                  </a:lnTo>
                  <a:lnTo>
                    <a:pt x="1299" y="1693"/>
                  </a:lnTo>
                  <a:lnTo>
                    <a:pt x="1290" y="1693"/>
                  </a:lnTo>
                  <a:lnTo>
                    <a:pt x="1289" y="1692"/>
                  </a:lnTo>
                  <a:lnTo>
                    <a:pt x="1290" y="1687"/>
                  </a:lnTo>
                  <a:lnTo>
                    <a:pt x="1294" y="1681"/>
                  </a:lnTo>
                  <a:lnTo>
                    <a:pt x="1293" y="1681"/>
                  </a:lnTo>
                  <a:lnTo>
                    <a:pt x="1290" y="1684"/>
                  </a:lnTo>
                  <a:lnTo>
                    <a:pt x="1284" y="1685"/>
                  </a:lnTo>
                  <a:lnTo>
                    <a:pt x="1281" y="1681"/>
                  </a:lnTo>
                  <a:lnTo>
                    <a:pt x="1275" y="1676"/>
                  </a:lnTo>
                  <a:lnTo>
                    <a:pt x="1269" y="1666"/>
                  </a:lnTo>
                  <a:lnTo>
                    <a:pt x="1267" y="1660"/>
                  </a:lnTo>
                  <a:lnTo>
                    <a:pt x="1263" y="1656"/>
                  </a:lnTo>
                  <a:lnTo>
                    <a:pt x="1262" y="1656"/>
                  </a:lnTo>
                  <a:lnTo>
                    <a:pt x="1263" y="1661"/>
                  </a:lnTo>
                  <a:lnTo>
                    <a:pt x="1260" y="1662"/>
                  </a:lnTo>
                  <a:lnTo>
                    <a:pt x="1258" y="1661"/>
                  </a:lnTo>
                  <a:lnTo>
                    <a:pt x="1255" y="1659"/>
                  </a:lnTo>
                  <a:lnTo>
                    <a:pt x="1255" y="1662"/>
                  </a:lnTo>
                  <a:lnTo>
                    <a:pt x="1258" y="1668"/>
                  </a:lnTo>
                  <a:lnTo>
                    <a:pt x="1258" y="1674"/>
                  </a:lnTo>
                  <a:lnTo>
                    <a:pt x="1257" y="1674"/>
                  </a:lnTo>
                  <a:lnTo>
                    <a:pt x="1254" y="1674"/>
                  </a:lnTo>
                  <a:lnTo>
                    <a:pt x="1250" y="1670"/>
                  </a:lnTo>
                  <a:lnTo>
                    <a:pt x="1242" y="1665"/>
                  </a:lnTo>
                  <a:lnTo>
                    <a:pt x="1242" y="1666"/>
                  </a:lnTo>
                  <a:lnTo>
                    <a:pt x="1245" y="1677"/>
                  </a:lnTo>
                  <a:lnTo>
                    <a:pt x="1258" y="1690"/>
                  </a:lnTo>
                  <a:lnTo>
                    <a:pt x="1256" y="1695"/>
                  </a:lnTo>
                  <a:lnTo>
                    <a:pt x="1254" y="1697"/>
                  </a:lnTo>
                  <a:lnTo>
                    <a:pt x="1250" y="1697"/>
                  </a:lnTo>
                  <a:lnTo>
                    <a:pt x="1243" y="1695"/>
                  </a:lnTo>
                  <a:lnTo>
                    <a:pt x="1240" y="1692"/>
                  </a:lnTo>
                  <a:lnTo>
                    <a:pt x="1235" y="1685"/>
                  </a:lnTo>
                  <a:lnTo>
                    <a:pt x="1228" y="1679"/>
                  </a:lnTo>
                  <a:lnTo>
                    <a:pt x="1221" y="1681"/>
                  </a:lnTo>
                  <a:lnTo>
                    <a:pt x="1228" y="1683"/>
                  </a:lnTo>
                  <a:lnTo>
                    <a:pt x="1233" y="1688"/>
                  </a:lnTo>
                  <a:lnTo>
                    <a:pt x="1234" y="1690"/>
                  </a:lnTo>
                  <a:lnTo>
                    <a:pt x="1232" y="1693"/>
                  </a:lnTo>
                  <a:lnTo>
                    <a:pt x="1232" y="1696"/>
                  </a:lnTo>
                  <a:lnTo>
                    <a:pt x="1234" y="1700"/>
                  </a:lnTo>
                  <a:lnTo>
                    <a:pt x="1237" y="1702"/>
                  </a:lnTo>
                  <a:lnTo>
                    <a:pt x="1241" y="1704"/>
                  </a:lnTo>
                  <a:lnTo>
                    <a:pt x="1242" y="1706"/>
                  </a:lnTo>
                  <a:lnTo>
                    <a:pt x="1240" y="1714"/>
                  </a:lnTo>
                  <a:lnTo>
                    <a:pt x="1240" y="1717"/>
                  </a:lnTo>
                  <a:lnTo>
                    <a:pt x="1245" y="1714"/>
                  </a:lnTo>
                  <a:lnTo>
                    <a:pt x="1248" y="1713"/>
                  </a:lnTo>
                  <a:lnTo>
                    <a:pt x="1253" y="1716"/>
                  </a:lnTo>
                  <a:lnTo>
                    <a:pt x="1255" y="1722"/>
                  </a:lnTo>
                  <a:lnTo>
                    <a:pt x="1259" y="1725"/>
                  </a:lnTo>
                  <a:lnTo>
                    <a:pt x="1254" y="1729"/>
                  </a:lnTo>
                  <a:lnTo>
                    <a:pt x="1258" y="1733"/>
                  </a:lnTo>
                  <a:lnTo>
                    <a:pt x="1260" y="1736"/>
                  </a:lnTo>
                  <a:lnTo>
                    <a:pt x="1263" y="1744"/>
                  </a:lnTo>
                  <a:lnTo>
                    <a:pt x="1265" y="1744"/>
                  </a:lnTo>
                  <a:lnTo>
                    <a:pt x="1266" y="1745"/>
                  </a:lnTo>
                  <a:lnTo>
                    <a:pt x="1269" y="1760"/>
                  </a:lnTo>
                  <a:lnTo>
                    <a:pt x="1271" y="1749"/>
                  </a:lnTo>
                  <a:lnTo>
                    <a:pt x="1281" y="1757"/>
                  </a:lnTo>
                  <a:lnTo>
                    <a:pt x="1281" y="1758"/>
                  </a:lnTo>
                  <a:lnTo>
                    <a:pt x="1279" y="1762"/>
                  </a:lnTo>
                  <a:lnTo>
                    <a:pt x="1281" y="1765"/>
                  </a:lnTo>
                  <a:lnTo>
                    <a:pt x="1282" y="1764"/>
                  </a:lnTo>
                  <a:lnTo>
                    <a:pt x="1285" y="1757"/>
                  </a:lnTo>
                  <a:lnTo>
                    <a:pt x="1288" y="1755"/>
                  </a:lnTo>
                  <a:lnTo>
                    <a:pt x="1291" y="1757"/>
                  </a:lnTo>
                  <a:lnTo>
                    <a:pt x="1297" y="1765"/>
                  </a:lnTo>
                  <a:lnTo>
                    <a:pt x="1299" y="1764"/>
                  </a:lnTo>
                  <a:lnTo>
                    <a:pt x="1303" y="1769"/>
                  </a:lnTo>
                  <a:lnTo>
                    <a:pt x="1297" y="1777"/>
                  </a:lnTo>
                  <a:lnTo>
                    <a:pt x="1305" y="1776"/>
                  </a:lnTo>
                  <a:lnTo>
                    <a:pt x="1307" y="1778"/>
                  </a:lnTo>
                  <a:lnTo>
                    <a:pt x="1308" y="1780"/>
                  </a:lnTo>
                  <a:lnTo>
                    <a:pt x="1305" y="1788"/>
                  </a:lnTo>
                  <a:lnTo>
                    <a:pt x="1297" y="1787"/>
                  </a:lnTo>
                  <a:lnTo>
                    <a:pt x="1295" y="1787"/>
                  </a:lnTo>
                  <a:lnTo>
                    <a:pt x="1296" y="1788"/>
                  </a:lnTo>
                  <a:lnTo>
                    <a:pt x="1302" y="1791"/>
                  </a:lnTo>
                  <a:lnTo>
                    <a:pt x="1306" y="1798"/>
                  </a:lnTo>
                  <a:lnTo>
                    <a:pt x="1305" y="1802"/>
                  </a:lnTo>
                  <a:lnTo>
                    <a:pt x="1309" y="1803"/>
                  </a:lnTo>
                  <a:lnTo>
                    <a:pt x="1317" y="1802"/>
                  </a:lnTo>
                  <a:lnTo>
                    <a:pt x="1317" y="1806"/>
                  </a:lnTo>
                  <a:lnTo>
                    <a:pt x="1315" y="1808"/>
                  </a:lnTo>
                  <a:lnTo>
                    <a:pt x="1318" y="1808"/>
                  </a:lnTo>
                  <a:lnTo>
                    <a:pt x="1319" y="1809"/>
                  </a:lnTo>
                  <a:lnTo>
                    <a:pt x="1323" y="1819"/>
                  </a:lnTo>
                  <a:lnTo>
                    <a:pt x="1320" y="1820"/>
                  </a:lnTo>
                  <a:lnTo>
                    <a:pt x="1321" y="1832"/>
                  </a:lnTo>
                  <a:lnTo>
                    <a:pt x="1321" y="1843"/>
                  </a:lnTo>
                  <a:lnTo>
                    <a:pt x="1317" y="1843"/>
                  </a:lnTo>
                  <a:lnTo>
                    <a:pt x="1311" y="1824"/>
                  </a:lnTo>
                  <a:lnTo>
                    <a:pt x="1305" y="1816"/>
                  </a:lnTo>
                  <a:lnTo>
                    <a:pt x="1307" y="1824"/>
                  </a:lnTo>
                  <a:lnTo>
                    <a:pt x="1309" y="1838"/>
                  </a:lnTo>
                  <a:lnTo>
                    <a:pt x="1308" y="1843"/>
                  </a:lnTo>
                  <a:lnTo>
                    <a:pt x="1317" y="1860"/>
                  </a:lnTo>
                  <a:lnTo>
                    <a:pt x="1315" y="1862"/>
                  </a:lnTo>
                  <a:lnTo>
                    <a:pt x="1312" y="1862"/>
                  </a:lnTo>
                  <a:lnTo>
                    <a:pt x="1306" y="1859"/>
                  </a:lnTo>
                  <a:lnTo>
                    <a:pt x="1306" y="1859"/>
                  </a:lnTo>
                  <a:lnTo>
                    <a:pt x="1308" y="1871"/>
                  </a:lnTo>
                  <a:lnTo>
                    <a:pt x="1308" y="1874"/>
                  </a:lnTo>
                  <a:lnTo>
                    <a:pt x="1307" y="1875"/>
                  </a:lnTo>
                  <a:lnTo>
                    <a:pt x="1296" y="1862"/>
                  </a:lnTo>
                  <a:lnTo>
                    <a:pt x="1292" y="1859"/>
                  </a:lnTo>
                  <a:lnTo>
                    <a:pt x="1290" y="1861"/>
                  </a:lnTo>
                  <a:lnTo>
                    <a:pt x="1281" y="1850"/>
                  </a:lnTo>
                  <a:lnTo>
                    <a:pt x="1281" y="1856"/>
                  </a:lnTo>
                  <a:lnTo>
                    <a:pt x="1280" y="1857"/>
                  </a:lnTo>
                  <a:lnTo>
                    <a:pt x="1276" y="1855"/>
                  </a:lnTo>
                  <a:lnTo>
                    <a:pt x="1270" y="1843"/>
                  </a:lnTo>
                  <a:lnTo>
                    <a:pt x="1271" y="1851"/>
                  </a:lnTo>
                  <a:lnTo>
                    <a:pt x="1269" y="1852"/>
                  </a:lnTo>
                  <a:lnTo>
                    <a:pt x="1268" y="1847"/>
                  </a:lnTo>
                  <a:lnTo>
                    <a:pt x="1263" y="1843"/>
                  </a:lnTo>
                  <a:lnTo>
                    <a:pt x="1262" y="1839"/>
                  </a:lnTo>
                  <a:lnTo>
                    <a:pt x="1258" y="1839"/>
                  </a:lnTo>
                  <a:lnTo>
                    <a:pt x="1256" y="1838"/>
                  </a:lnTo>
                  <a:lnTo>
                    <a:pt x="1241" y="1818"/>
                  </a:lnTo>
                  <a:lnTo>
                    <a:pt x="1245" y="1834"/>
                  </a:lnTo>
                  <a:lnTo>
                    <a:pt x="1243" y="1832"/>
                  </a:lnTo>
                  <a:lnTo>
                    <a:pt x="1233" y="1822"/>
                  </a:lnTo>
                  <a:lnTo>
                    <a:pt x="1227" y="1818"/>
                  </a:lnTo>
                  <a:lnTo>
                    <a:pt x="1219" y="1817"/>
                  </a:lnTo>
                  <a:lnTo>
                    <a:pt x="1217" y="1819"/>
                  </a:lnTo>
                  <a:lnTo>
                    <a:pt x="1220" y="1824"/>
                  </a:lnTo>
                  <a:lnTo>
                    <a:pt x="1230" y="1837"/>
                  </a:lnTo>
                  <a:lnTo>
                    <a:pt x="1235" y="1847"/>
                  </a:lnTo>
                  <a:lnTo>
                    <a:pt x="1241" y="1850"/>
                  </a:lnTo>
                  <a:lnTo>
                    <a:pt x="1246" y="1851"/>
                  </a:lnTo>
                  <a:lnTo>
                    <a:pt x="1245" y="1856"/>
                  </a:lnTo>
                  <a:lnTo>
                    <a:pt x="1254" y="1860"/>
                  </a:lnTo>
                  <a:lnTo>
                    <a:pt x="1263" y="1871"/>
                  </a:lnTo>
                  <a:lnTo>
                    <a:pt x="1271" y="1876"/>
                  </a:lnTo>
                  <a:lnTo>
                    <a:pt x="1279" y="1891"/>
                  </a:lnTo>
                  <a:lnTo>
                    <a:pt x="1286" y="1896"/>
                  </a:lnTo>
                  <a:lnTo>
                    <a:pt x="1285" y="1900"/>
                  </a:lnTo>
                  <a:lnTo>
                    <a:pt x="1283" y="1901"/>
                  </a:lnTo>
                  <a:lnTo>
                    <a:pt x="1284" y="1911"/>
                  </a:lnTo>
                  <a:lnTo>
                    <a:pt x="1278" y="1913"/>
                  </a:lnTo>
                  <a:lnTo>
                    <a:pt x="1267" y="1905"/>
                  </a:lnTo>
                  <a:lnTo>
                    <a:pt x="1258" y="1903"/>
                  </a:lnTo>
                  <a:lnTo>
                    <a:pt x="1252" y="1899"/>
                  </a:lnTo>
                  <a:lnTo>
                    <a:pt x="1227" y="1893"/>
                  </a:lnTo>
                  <a:lnTo>
                    <a:pt x="1213" y="1885"/>
                  </a:lnTo>
                  <a:lnTo>
                    <a:pt x="1206" y="1877"/>
                  </a:lnTo>
                  <a:lnTo>
                    <a:pt x="1203" y="1869"/>
                  </a:lnTo>
                  <a:lnTo>
                    <a:pt x="1201" y="1867"/>
                  </a:lnTo>
                  <a:lnTo>
                    <a:pt x="1196" y="1866"/>
                  </a:lnTo>
                  <a:lnTo>
                    <a:pt x="1190" y="1869"/>
                  </a:lnTo>
                  <a:lnTo>
                    <a:pt x="1187" y="1867"/>
                  </a:lnTo>
                  <a:lnTo>
                    <a:pt x="1178" y="1862"/>
                  </a:lnTo>
                  <a:lnTo>
                    <a:pt x="1173" y="1860"/>
                  </a:lnTo>
                  <a:lnTo>
                    <a:pt x="1166" y="1856"/>
                  </a:lnTo>
                  <a:lnTo>
                    <a:pt x="1169" y="1849"/>
                  </a:lnTo>
                  <a:lnTo>
                    <a:pt x="1163" y="1853"/>
                  </a:lnTo>
                  <a:lnTo>
                    <a:pt x="1161" y="1852"/>
                  </a:lnTo>
                  <a:lnTo>
                    <a:pt x="1154" y="1846"/>
                  </a:lnTo>
                  <a:lnTo>
                    <a:pt x="1149" y="1837"/>
                  </a:lnTo>
                  <a:lnTo>
                    <a:pt x="1145" y="1834"/>
                  </a:lnTo>
                  <a:lnTo>
                    <a:pt x="1145" y="1833"/>
                  </a:lnTo>
                  <a:lnTo>
                    <a:pt x="1154" y="1833"/>
                  </a:lnTo>
                  <a:lnTo>
                    <a:pt x="1157" y="1829"/>
                  </a:lnTo>
                  <a:lnTo>
                    <a:pt x="1160" y="1825"/>
                  </a:lnTo>
                  <a:lnTo>
                    <a:pt x="1156" y="1825"/>
                  </a:lnTo>
                  <a:lnTo>
                    <a:pt x="1151" y="1819"/>
                  </a:lnTo>
                  <a:lnTo>
                    <a:pt x="1149" y="1818"/>
                  </a:lnTo>
                  <a:lnTo>
                    <a:pt x="1139" y="1819"/>
                  </a:lnTo>
                  <a:lnTo>
                    <a:pt x="1138" y="1818"/>
                  </a:lnTo>
                  <a:lnTo>
                    <a:pt x="1141" y="1809"/>
                  </a:lnTo>
                  <a:lnTo>
                    <a:pt x="1135" y="1812"/>
                  </a:lnTo>
                  <a:lnTo>
                    <a:pt x="1134" y="1812"/>
                  </a:lnTo>
                  <a:lnTo>
                    <a:pt x="1129" y="1802"/>
                  </a:lnTo>
                  <a:lnTo>
                    <a:pt x="1124" y="1797"/>
                  </a:lnTo>
                  <a:lnTo>
                    <a:pt x="1115" y="1785"/>
                  </a:lnTo>
                  <a:lnTo>
                    <a:pt x="1111" y="1782"/>
                  </a:lnTo>
                  <a:lnTo>
                    <a:pt x="1115" y="1771"/>
                  </a:lnTo>
                  <a:lnTo>
                    <a:pt x="1112" y="1772"/>
                  </a:lnTo>
                  <a:lnTo>
                    <a:pt x="1106" y="1770"/>
                  </a:lnTo>
                  <a:lnTo>
                    <a:pt x="1104" y="1772"/>
                  </a:lnTo>
                  <a:lnTo>
                    <a:pt x="1100" y="1772"/>
                  </a:lnTo>
                  <a:lnTo>
                    <a:pt x="1099" y="1778"/>
                  </a:lnTo>
                  <a:lnTo>
                    <a:pt x="1098" y="1780"/>
                  </a:lnTo>
                  <a:lnTo>
                    <a:pt x="1097" y="1780"/>
                  </a:lnTo>
                  <a:lnTo>
                    <a:pt x="1094" y="1770"/>
                  </a:lnTo>
                  <a:lnTo>
                    <a:pt x="1093" y="1769"/>
                  </a:lnTo>
                  <a:lnTo>
                    <a:pt x="1087" y="1768"/>
                  </a:lnTo>
                  <a:lnTo>
                    <a:pt x="1083" y="1758"/>
                  </a:lnTo>
                  <a:lnTo>
                    <a:pt x="1081" y="1758"/>
                  </a:lnTo>
                  <a:lnTo>
                    <a:pt x="1078" y="1761"/>
                  </a:lnTo>
                  <a:lnTo>
                    <a:pt x="1076" y="1761"/>
                  </a:lnTo>
                  <a:lnTo>
                    <a:pt x="1076" y="1762"/>
                  </a:lnTo>
                  <a:lnTo>
                    <a:pt x="1083" y="1774"/>
                  </a:lnTo>
                  <a:lnTo>
                    <a:pt x="1081" y="1777"/>
                  </a:lnTo>
                  <a:lnTo>
                    <a:pt x="1073" y="1779"/>
                  </a:lnTo>
                  <a:lnTo>
                    <a:pt x="1066" y="1777"/>
                  </a:lnTo>
                  <a:lnTo>
                    <a:pt x="1063" y="1774"/>
                  </a:lnTo>
                  <a:lnTo>
                    <a:pt x="1058" y="1775"/>
                  </a:lnTo>
                  <a:lnTo>
                    <a:pt x="1057" y="1782"/>
                  </a:lnTo>
                  <a:lnTo>
                    <a:pt x="1048" y="1783"/>
                  </a:lnTo>
                  <a:lnTo>
                    <a:pt x="1041" y="1787"/>
                  </a:lnTo>
                  <a:lnTo>
                    <a:pt x="1037" y="1787"/>
                  </a:lnTo>
                  <a:lnTo>
                    <a:pt x="1034" y="1790"/>
                  </a:lnTo>
                  <a:lnTo>
                    <a:pt x="1031" y="1791"/>
                  </a:lnTo>
                  <a:lnTo>
                    <a:pt x="1026" y="1789"/>
                  </a:lnTo>
                  <a:lnTo>
                    <a:pt x="1017" y="1788"/>
                  </a:lnTo>
                  <a:lnTo>
                    <a:pt x="1012" y="1783"/>
                  </a:lnTo>
                  <a:lnTo>
                    <a:pt x="1009" y="1784"/>
                  </a:lnTo>
                  <a:lnTo>
                    <a:pt x="1002" y="1777"/>
                  </a:lnTo>
                  <a:lnTo>
                    <a:pt x="999" y="1767"/>
                  </a:lnTo>
                  <a:lnTo>
                    <a:pt x="1001" y="1752"/>
                  </a:lnTo>
                  <a:lnTo>
                    <a:pt x="1003" y="1748"/>
                  </a:lnTo>
                  <a:lnTo>
                    <a:pt x="1007" y="1744"/>
                  </a:lnTo>
                  <a:lnTo>
                    <a:pt x="1016" y="1740"/>
                  </a:lnTo>
                  <a:lnTo>
                    <a:pt x="1019" y="1738"/>
                  </a:lnTo>
                  <a:lnTo>
                    <a:pt x="1016" y="1729"/>
                  </a:lnTo>
                  <a:lnTo>
                    <a:pt x="1020" y="1724"/>
                  </a:lnTo>
                  <a:lnTo>
                    <a:pt x="1021" y="1723"/>
                  </a:lnTo>
                  <a:lnTo>
                    <a:pt x="1025" y="1725"/>
                  </a:lnTo>
                  <a:lnTo>
                    <a:pt x="1033" y="1726"/>
                  </a:lnTo>
                  <a:lnTo>
                    <a:pt x="1039" y="1728"/>
                  </a:lnTo>
                  <a:lnTo>
                    <a:pt x="1054" y="1736"/>
                  </a:lnTo>
                  <a:lnTo>
                    <a:pt x="1062" y="1745"/>
                  </a:lnTo>
                  <a:lnTo>
                    <a:pt x="1062" y="1748"/>
                  </a:lnTo>
                  <a:lnTo>
                    <a:pt x="1060" y="1754"/>
                  </a:lnTo>
                  <a:lnTo>
                    <a:pt x="1063" y="1757"/>
                  </a:lnTo>
                  <a:lnTo>
                    <a:pt x="1066" y="1749"/>
                  </a:lnTo>
                  <a:lnTo>
                    <a:pt x="1064" y="1743"/>
                  </a:lnTo>
                  <a:lnTo>
                    <a:pt x="1057" y="1735"/>
                  </a:lnTo>
                  <a:lnTo>
                    <a:pt x="1055" y="1733"/>
                  </a:lnTo>
                  <a:lnTo>
                    <a:pt x="1058" y="1731"/>
                  </a:lnTo>
                  <a:lnTo>
                    <a:pt x="1066" y="1734"/>
                  </a:lnTo>
                  <a:lnTo>
                    <a:pt x="1071" y="1734"/>
                  </a:lnTo>
                  <a:lnTo>
                    <a:pt x="1075" y="1727"/>
                  </a:lnTo>
                  <a:lnTo>
                    <a:pt x="1086" y="1728"/>
                  </a:lnTo>
                  <a:lnTo>
                    <a:pt x="1088" y="1727"/>
                  </a:lnTo>
                  <a:lnTo>
                    <a:pt x="1092" y="1722"/>
                  </a:lnTo>
                  <a:lnTo>
                    <a:pt x="1098" y="1720"/>
                  </a:lnTo>
                  <a:lnTo>
                    <a:pt x="1109" y="1722"/>
                  </a:lnTo>
                  <a:lnTo>
                    <a:pt x="1108" y="1719"/>
                  </a:lnTo>
                  <a:lnTo>
                    <a:pt x="1103" y="1706"/>
                  </a:lnTo>
                  <a:lnTo>
                    <a:pt x="1097" y="1699"/>
                  </a:lnTo>
                  <a:lnTo>
                    <a:pt x="1091" y="1692"/>
                  </a:lnTo>
                  <a:lnTo>
                    <a:pt x="1088" y="1687"/>
                  </a:lnTo>
                  <a:lnTo>
                    <a:pt x="1088" y="1683"/>
                  </a:lnTo>
                  <a:lnTo>
                    <a:pt x="1089" y="1681"/>
                  </a:lnTo>
                  <a:lnTo>
                    <a:pt x="1099" y="1672"/>
                  </a:lnTo>
                  <a:lnTo>
                    <a:pt x="1108" y="1663"/>
                  </a:lnTo>
                  <a:lnTo>
                    <a:pt x="1115" y="1653"/>
                  </a:lnTo>
                  <a:lnTo>
                    <a:pt x="1121" y="1650"/>
                  </a:lnTo>
                  <a:lnTo>
                    <a:pt x="1123" y="1641"/>
                  </a:lnTo>
                  <a:lnTo>
                    <a:pt x="1126" y="1632"/>
                  </a:lnTo>
                  <a:lnTo>
                    <a:pt x="1136" y="1626"/>
                  </a:lnTo>
                  <a:lnTo>
                    <a:pt x="1140" y="1618"/>
                  </a:lnTo>
                  <a:lnTo>
                    <a:pt x="1139" y="1617"/>
                  </a:lnTo>
                  <a:lnTo>
                    <a:pt x="1137" y="1614"/>
                  </a:lnTo>
                  <a:lnTo>
                    <a:pt x="1128" y="1585"/>
                  </a:lnTo>
                  <a:lnTo>
                    <a:pt x="1119" y="1566"/>
                  </a:lnTo>
                  <a:lnTo>
                    <a:pt x="1114" y="1556"/>
                  </a:lnTo>
                  <a:lnTo>
                    <a:pt x="1115" y="1550"/>
                  </a:lnTo>
                  <a:lnTo>
                    <a:pt x="1114" y="1550"/>
                  </a:lnTo>
                  <a:lnTo>
                    <a:pt x="1106" y="1554"/>
                  </a:lnTo>
                  <a:lnTo>
                    <a:pt x="1102" y="1550"/>
                  </a:lnTo>
                  <a:lnTo>
                    <a:pt x="1101" y="1546"/>
                  </a:lnTo>
                  <a:lnTo>
                    <a:pt x="1103" y="1536"/>
                  </a:lnTo>
                  <a:lnTo>
                    <a:pt x="1102" y="1530"/>
                  </a:lnTo>
                  <a:lnTo>
                    <a:pt x="1099" y="1527"/>
                  </a:lnTo>
                  <a:lnTo>
                    <a:pt x="1096" y="1527"/>
                  </a:lnTo>
                  <a:lnTo>
                    <a:pt x="1094" y="1529"/>
                  </a:lnTo>
                  <a:lnTo>
                    <a:pt x="1099" y="1536"/>
                  </a:lnTo>
                  <a:lnTo>
                    <a:pt x="1098" y="1538"/>
                  </a:lnTo>
                  <a:lnTo>
                    <a:pt x="1091" y="1538"/>
                  </a:lnTo>
                  <a:lnTo>
                    <a:pt x="1088" y="1536"/>
                  </a:lnTo>
                  <a:lnTo>
                    <a:pt x="1083" y="1527"/>
                  </a:lnTo>
                  <a:lnTo>
                    <a:pt x="1081" y="1521"/>
                  </a:lnTo>
                  <a:lnTo>
                    <a:pt x="1078" y="1522"/>
                  </a:lnTo>
                  <a:lnTo>
                    <a:pt x="1077" y="1521"/>
                  </a:lnTo>
                  <a:lnTo>
                    <a:pt x="1076" y="1521"/>
                  </a:lnTo>
                  <a:lnTo>
                    <a:pt x="1080" y="1515"/>
                  </a:lnTo>
                  <a:lnTo>
                    <a:pt x="1078" y="1513"/>
                  </a:lnTo>
                  <a:lnTo>
                    <a:pt x="1076" y="1512"/>
                  </a:lnTo>
                  <a:lnTo>
                    <a:pt x="1075" y="1511"/>
                  </a:lnTo>
                  <a:lnTo>
                    <a:pt x="1080" y="1506"/>
                  </a:lnTo>
                  <a:lnTo>
                    <a:pt x="1077" y="1505"/>
                  </a:lnTo>
                  <a:lnTo>
                    <a:pt x="1072" y="1512"/>
                  </a:lnTo>
                  <a:lnTo>
                    <a:pt x="1070" y="1515"/>
                  </a:lnTo>
                  <a:lnTo>
                    <a:pt x="1065" y="1512"/>
                  </a:lnTo>
                  <a:lnTo>
                    <a:pt x="1063" y="1511"/>
                  </a:lnTo>
                  <a:lnTo>
                    <a:pt x="1062" y="1512"/>
                  </a:lnTo>
                  <a:lnTo>
                    <a:pt x="1060" y="1517"/>
                  </a:lnTo>
                  <a:lnTo>
                    <a:pt x="1045" y="1526"/>
                  </a:lnTo>
                  <a:lnTo>
                    <a:pt x="1041" y="1529"/>
                  </a:lnTo>
                  <a:lnTo>
                    <a:pt x="1037" y="1529"/>
                  </a:lnTo>
                  <a:lnTo>
                    <a:pt x="1036" y="1524"/>
                  </a:lnTo>
                  <a:lnTo>
                    <a:pt x="1037" y="1508"/>
                  </a:lnTo>
                  <a:lnTo>
                    <a:pt x="1041" y="1506"/>
                  </a:lnTo>
                  <a:lnTo>
                    <a:pt x="1049" y="1507"/>
                  </a:lnTo>
                  <a:lnTo>
                    <a:pt x="1052" y="1507"/>
                  </a:lnTo>
                  <a:lnTo>
                    <a:pt x="1059" y="1498"/>
                  </a:lnTo>
                  <a:lnTo>
                    <a:pt x="1059" y="1495"/>
                  </a:lnTo>
                  <a:lnTo>
                    <a:pt x="1055" y="1488"/>
                  </a:lnTo>
                  <a:lnTo>
                    <a:pt x="1050" y="1483"/>
                  </a:lnTo>
                  <a:lnTo>
                    <a:pt x="1041" y="1480"/>
                  </a:lnTo>
                  <a:lnTo>
                    <a:pt x="1039" y="1478"/>
                  </a:lnTo>
                  <a:lnTo>
                    <a:pt x="1038" y="1475"/>
                  </a:lnTo>
                  <a:lnTo>
                    <a:pt x="1038" y="1470"/>
                  </a:lnTo>
                  <a:lnTo>
                    <a:pt x="1039" y="1468"/>
                  </a:lnTo>
                  <a:lnTo>
                    <a:pt x="1045" y="1465"/>
                  </a:lnTo>
                  <a:lnTo>
                    <a:pt x="1040" y="1464"/>
                  </a:lnTo>
                  <a:lnTo>
                    <a:pt x="1038" y="1464"/>
                  </a:lnTo>
                  <a:lnTo>
                    <a:pt x="1033" y="1471"/>
                  </a:lnTo>
                  <a:lnTo>
                    <a:pt x="1029" y="1468"/>
                  </a:lnTo>
                  <a:lnTo>
                    <a:pt x="1026" y="1468"/>
                  </a:lnTo>
                  <a:lnTo>
                    <a:pt x="1024" y="1466"/>
                  </a:lnTo>
                  <a:lnTo>
                    <a:pt x="1031" y="1459"/>
                  </a:lnTo>
                  <a:lnTo>
                    <a:pt x="1031" y="1457"/>
                  </a:lnTo>
                  <a:lnTo>
                    <a:pt x="1028" y="1454"/>
                  </a:lnTo>
                  <a:lnTo>
                    <a:pt x="1022" y="1452"/>
                  </a:lnTo>
                  <a:lnTo>
                    <a:pt x="1015" y="1453"/>
                  </a:lnTo>
                  <a:lnTo>
                    <a:pt x="1013" y="1453"/>
                  </a:lnTo>
                  <a:lnTo>
                    <a:pt x="1009" y="1426"/>
                  </a:lnTo>
                  <a:lnTo>
                    <a:pt x="1008" y="1425"/>
                  </a:lnTo>
                  <a:lnTo>
                    <a:pt x="1000" y="1427"/>
                  </a:lnTo>
                  <a:lnTo>
                    <a:pt x="997" y="1426"/>
                  </a:lnTo>
                  <a:lnTo>
                    <a:pt x="989" y="1417"/>
                  </a:lnTo>
                  <a:lnTo>
                    <a:pt x="984" y="1410"/>
                  </a:lnTo>
                  <a:lnTo>
                    <a:pt x="981" y="1402"/>
                  </a:lnTo>
                  <a:lnTo>
                    <a:pt x="978" y="1400"/>
                  </a:lnTo>
                  <a:lnTo>
                    <a:pt x="972" y="1409"/>
                  </a:lnTo>
                  <a:lnTo>
                    <a:pt x="971" y="1414"/>
                  </a:lnTo>
                  <a:lnTo>
                    <a:pt x="972" y="1416"/>
                  </a:lnTo>
                  <a:lnTo>
                    <a:pt x="980" y="1420"/>
                  </a:lnTo>
                  <a:lnTo>
                    <a:pt x="982" y="1422"/>
                  </a:lnTo>
                  <a:lnTo>
                    <a:pt x="985" y="1435"/>
                  </a:lnTo>
                  <a:lnTo>
                    <a:pt x="984" y="1441"/>
                  </a:lnTo>
                  <a:lnTo>
                    <a:pt x="977" y="1448"/>
                  </a:lnTo>
                  <a:lnTo>
                    <a:pt x="973" y="1450"/>
                  </a:lnTo>
                  <a:lnTo>
                    <a:pt x="968" y="1450"/>
                  </a:lnTo>
                  <a:lnTo>
                    <a:pt x="952" y="1442"/>
                  </a:lnTo>
                  <a:lnTo>
                    <a:pt x="947" y="1441"/>
                  </a:lnTo>
                  <a:lnTo>
                    <a:pt x="940" y="1439"/>
                  </a:lnTo>
                  <a:lnTo>
                    <a:pt x="937" y="1438"/>
                  </a:lnTo>
                  <a:lnTo>
                    <a:pt x="931" y="1436"/>
                  </a:lnTo>
                  <a:lnTo>
                    <a:pt x="920" y="1435"/>
                  </a:lnTo>
                  <a:lnTo>
                    <a:pt x="918" y="1436"/>
                  </a:lnTo>
                  <a:lnTo>
                    <a:pt x="921" y="1439"/>
                  </a:lnTo>
                  <a:lnTo>
                    <a:pt x="923" y="1440"/>
                  </a:lnTo>
                  <a:lnTo>
                    <a:pt x="925" y="1440"/>
                  </a:lnTo>
                  <a:lnTo>
                    <a:pt x="929" y="1443"/>
                  </a:lnTo>
                  <a:lnTo>
                    <a:pt x="935" y="1452"/>
                  </a:lnTo>
                  <a:lnTo>
                    <a:pt x="937" y="1457"/>
                  </a:lnTo>
                  <a:lnTo>
                    <a:pt x="935" y="1461"/>
                  </a:lnTo>
                  <a:lnTo>
                    <a:pt x="920" y="1447"/>
                  </a:lnTo>
                  <a:lnTo>
                    <a:pt x="906" y="1453"/>
                  </a:lnTo>
                  <a:lnTo>
                    <a:pt x="903" y="1453"/>
                  </a:lnTo>
                  <a:lnTo>
                    <a:pt x="883" y="1441"/>
                  </a:lnTo>
                  <a:lnTo>
                    <a:pt x="873" y="1444"/>
                  </a:lnTo>
                  <a:lnTo>
                    <a:pt x="866" y="1444"/>
                  </a:lnTo>
                  <a:lnTo>
                    <a:pt x="850" y="1442"/>
                  </a:lnTo>
                  <a:lnTo>
                    <a:pt x="845" y="1440"/>
                  </a:lnTo>
                  <a:lnTo>
                    <a:pt x="841" y="1437"/>
                  </a:lnTo>
                  <a:lnTo>
                    <a:pt x="829" y="1435"/>
                  </a:lnTo>
                  <a:lnTo>
                    <a:pt x="821" y="1440"/>
                  </a:lnTo>
                  <a:lnTo>
                    <a:pt x="810" y="1435"/>
                  </a:lnTo>
                  <a:lnTo>
                    <a:pt x="808" y="1432"/>
                  </a:lnTo>
                  <a:lnTo>
                    <a:pt x="804" y="1423"/>
                  </a:lnTo>
                  <a:lnTo>
                    <a:pt x="804" y="1418"/>
                  </a:lnTo>
                  <a:lnTo>
                    <a:pt x="806" y="1410"/>
                  </a:lnTo>
                  <a:lnTo>
                    <a:pt x="800" y="1415"/>
                  </a:lnTo>
                  <a:lnTo>
                    <a:pt x="789" y="1414"/>
                  </a:lnTo>
                  <a:lnTo>
                    <a:pt x="788" y="1414"/>
                  </a:lnTo>
                  <a:lnTo>
                    <a:pt x="791" y="1420"/>
                  </a:lnTo>
                  <a:lnTo>
                    <a:pt x="786" y="1421"/>
                  </a:lnTo>
                  <a:lnTo>
                    <a:pt x="780" y="1420"/>
                  </a:lnTo>
                  <a:lnTo>
                    <a:pt x="778" y="1421"/>
                  </a:lnTo>
                  <a:lnTo>
                    <a:pt x="772" y="1425"/>
                  </a:lnTo>
                  <a:lnTo>
                    <a:pt x="771" y="1425"/>
                  </a:lnTo>
                  <a:lnTo>
                    <a:pt x="759" y="1412"/>
                  </a:lnTo>
                  <a:lnTo>
                    <a:pt x="753" y="1410"/>
                  </a:lnTo>
                  <a:lnTo>
                    <a:pt x="749" y="1406"/>
                  </a:lnTo>
                  <a:lnTo>
                    <a:pt x="740" y="1389"/>
                  </a:lnTo>
                  <a:lnTo>
                    <a:pt x="737" y="1372"/>
                  </a:lnTo>
                  <a:lnTo>
                    <a:pt x="734" y="1368"/>
                  </a:lnTo>
                  <a:lnTo>
                    <a:pt x="752" y="1369"/>
                  </a:lnTo>
                  <a:lnTo>
                    <a:pt x="756" y="1370"/>
                  </a:lnTo>
                  <a:lnTo>
                    <a:pt x="762" y="1373"/>
                  </a:lnTo>
                  <a:lnTo>
                    <a:pt x="768" y="1375"/>
                  </a:lnTo>
                  <a:lnTo>
                    <a:pt x="772" y="1376"/>
                  </a:lnTo>
                  <a:lnTo>
                    <a:pt x="788" y="1373"/>
                  </a:lnTo>
                  <a:lnTo>
                    <a:pt x="789" y="1371"/>
                  </a:lnTo>
                  <a:lnTo>
                    <a:pt x="779" y="1364"/>
                  </a:lnTo>
                  <a:lnTo>
                    <a:pt x="771" y="1357"/>
                  </a:lnTo>
                  <a:lnTo>
                    <a:pt x="767" y="1356"/>
                  </a:lnTo>
                  <a:lnTo>
                    <a:pt x="755" y="1355"/>
                  </a:lnTo>
                  <a:lnTo>
                    <a:pt x="743" y="1352"/>
                  </a:lnTo>
                  <a:lnTo>
                    <a:pt x="736" y="1346"/>
                  </a:lnTo>
                  <a:lnTo>
                    <a:pt x="726" y="1339"/>
                  </a:lnTo>
                  <a:lnTo>
                    <a:pt x="724" y="1329"/>
                  </a:lnTo>
                  <a:lnTo>
                    <a:pt x="721" y="1302"/>
                  </a:lnTo>
                  <a:lnTo>
                    <a:pt x="724" y="1294"/>
                  </a:lnTo>
                  <a:lnTo>
                    <a:pt x="729" y="1287"/>
                  </a:lnTo>
                  <a:lnTo>
                    <a:pt x="729" y="1285"/>
                  </a:lnTo>
                  <a:lnTo>
                    <a:pt x="726" y="1282"/>
                  </a:lnTo>
                  <a:lnTo>
                    <a:pt x="725" y="1279"/>
                  </a:lnTo>
                  <a:lnTo>
                    <a:pt x="725" y="1271"/>
                  </a:lnTo>
                  <a:lnTo>
                    <a:pt x="726" y="1263"/>
                  </a:lnTo>
                  <a:lnTo>
                    <a:pt x="737" y="1236"/>
                  </a:lnTo>
                  <a:lnTo>
                    <a:pt x="740" y="1212"/>
                  </a:lnTo>
                  <a:lnTo>
                    <a:pt x="745" y="1200"/>
                  </a:lnTo>
                  <a:lnTo>
                    <a:pt x="751" y="1195"/>
                  </a:lnTo>
                  <a:lnTo>
                    <a:pt x="752" y="1187"/>
                  </a:lnTo>
                  <a:lnTo>
                    <a:pt x="765" y="1172"/>
                  </a:lnTo>
                  <a:lnTo>
                    <a:pt x="776" y="1162"/>
                  </a:lnTo>
                  <a:lnTo>
                    <a:pt x="781" y="1158"/>
                  </a:lnTo>
                  <a:lnTo>
                    <a:pt x="797" y="1152"/>
                  </a:lnTo>
                  <a:lnTo>
                    <a:pt x="806" y="1151"/>
                  </a:lnTo>
                  <a:lnTo>
                    <a:pt x="817" y="1151"/>
                  </a:lnTo>
                  <a:lnTo>
                    <a:pt x="836" y="1154"/>
                  </a:lnTo>
                  <a:lnTo>
                    <a:pt x="839" y="1157"/>
                  </a:lnTo>
                  <a:lnTo>
                    <a:pt x="841" y="1162"/>
                  </a:lnTo>
                  <a:lnTo>
                    <a:pt x="834" y="1171"/>
                  </a:lnTo>
                  <a:lnTo>
                    <a:pt x="823" y="1183"/>
                  </a:lnTo>
                  <a:lnTo>
                    <a:pt x="816" y="1195"/>
                  </a:lnTo>
                  <a:lnTo>
                    <a:pt x="801" y="1231"/>
                  </a:lnTo>
                  <a:lnTo>
                    <a:pt x="801" y="1243"/>
                  </a:lnTo>
                  <a:lnTo>
                    <a:pt x="808" y="1263"/>
                  </a:lnTo>
                  <a:lnTo>
                    <a:pt x="807" y="1289"/>
                  </a:lnTo>
                  <a:lnTo>
                    <a:pt x="810" y="1306"/>
                  </a:lnTo>
                  <a:lnTo>
                    <a:pt x="815" y="1316"/>
                  </a:lnTo>
                  <a:lnTo>
                    <a:pt x="827" y="1332"/>
                  </a:lnTo>
                  <a:lnTo>
                    <a:pt x="837" y="1343"/>
                  </a:lnTo>
                  <a:lnTo>
                    <a:pt x="839" y="1346"/>
                  </a:lnTo>
                  <a:lnTo>
                    <a:pt x="830" y="1356"/>
                  </a:lnTo>
                  <a:lnTo>
                    <a:pt x="817" y="1360"/>
                  </a:lnTo>
                  <a:lnTo>
                    <a:pt x="811" y="1366"/>
                  </a:lnTo>
                  <a:lnTo>
                    <a:pt x="802" y="1371"/>
                  </a:lnTo>
                  <a:close/>
                  <a:moveTo>
                    <a:pt x="968" y="1167"/>
                  </a:moveTo>
                  <a:lnTo>
                    <a:pt x="972" y="1168"/>
                  </a:lnTo>
                  <a:lnTo>
                    <a:pt x="997" y="1166"/>
                  </a:lnTo>
                  <a:lnTo>
                    <a:pt x="1002" y="1168"/>
                  </a:lnTo>
                  <a:lnTo>
                    <a:pt x="1022" y="1180"/>
                  </a:lnTo>
                  <a:lnTo>
                    <a:pt x="1027" y="1192"/>
                  </a:lnTo>
                  <a:lnTo>
                    <a:pt x="1033" y="1196"/>
                  </a:lnTo>
                  <a:lnTo>
                    <a:pt x="1035" y="1200"/>
                  </a:lnTo>
                  <a:lnTo>
                    <a:pt x="1037" y="1208"/>
                  </a:lnTo>
                  <a:lnTo>
                    <a:pt x="1044" y="1214"/>
                  </a:lnTo>
                  <a:lnTo>
                    <a:pt x="1044" y="1221"/>
                  </a:lnTo>
                  <a:lnTo>
                    <a:pt x="1049" y="1230"/>
                  </a:lnTo>
                  <a:lnTo>
                    <a:pt x="1047" y="1233"/>
                  </a:lnTo>
                  <a:lnTo>
                    <a:pt x="1041" y="1235"/>
                  </a:lnTo>
                  <a:lnTo>
                    <a:pt x="1027" y="1233"/>
                  </a:lnTo>
                  <a:lnTo>
                    <a:pt x="1008" y="1228"/>
                  </a:lnTo>
                  <a:lnTo>
                    <a:pt x="996" y="1230"/>
                  </a:lnTo>
                  <a:lnTo>
                    <a:pt x="977" y="1239"/>
                  </a:lnTo>
                  <a:lnTo>
                    <a:pt x="969" y="1240"/>
                  </a:lnTo>
                  <a:lnTo>
                    <a:pt x="961" y="1234"/>
                  </a:lnTo>
                  <a:lnTo>
                    <a:pt x="957" y="1230"/>
                  </a:lnTo>
                  <a:lnTo>
                    <a:pt x="952" y="1203"/>
                  </a:lnTo>
                  <a:lnTo>
                    <a:pt x="950" y="1200"/>
                  </a:lnTo>
                  <a:lnTo>
                    <a:pt x="942" y="1198"/>
                  </a:lnTo>
                  <a:lnTo>
                    <a:pt x="938" y="1194"/>
                  </a:lnTo>
                  <a:lnTo>
                    <a:pt x="937" y="1186"/>
                  </a:lnTo>
                  <a:lnTo>
                    <a:pt x="938" y="1182"/>
                  </a:lnTo>
                  <a:lnTo>
                    <a:pt x="939" y="1181"/>
                  </a:lnTo>
                  <a:lnTo>
                    <a:pt x="937" y="1177"/>
                  </a:lnTo>
                  <a:lnTo>
                    <a:pt x="936" y="1172"/>
                  </a:lnTo>
                  <a:lnTo>
                    <a:pt x="936" y="1162"/>
                  </a:lnTo>
                  <a:lnTo>
                    <a:pt x="938" y="1158"/>
                  </a:lnTo>
                  <a:lnTo>
                    <a:pt x="947" y="1158"/>
                  </a:lnTo>
                  <a:lnTo>
                    <a:pt x="954" y="1163"/>
                  </a:lnTo>
                  <a:lnTo>
                    <a:pt x="959" y="1164"/>
                  </a:lnTo>
                  <a:lnTo>
                    <a:pt x="968" y="1167"/>
                  </a:lnTo>
                  <a:close/>
                  <a:moveTo>
                    <a:pt x="362" y="1227"/>
                  </a:moveTo>
                  <a:lnTo>
                    <a:pt x="360" y="1227"/>
                  </a:lnTo>
                  <a:lnTo>
                    <a:pt x="358" y="1225"/>
                  </a:lnTo>
                  <a:lnTo>
                    <a:pt x="344" y="1205"/>
                  </a:lnTo>
                  <a:lnTo>
                    <a:pt x="341" y="1196"/>
                  </a:lnTo>
                  <a:lnTo>
                    <a:pt x="333" y="1187"/>
                  </a:lnTo>
                  <a:lnTo>
                    <a:pt x="323" y="1182"/>
                  </a:lnTo>
                  <a:lnTo>
                    <a:pt x="323" y="1179"/>
                  </a:lnTo>
                  <a:lnTo>
                    <a:pt x="326" y="1171"/>
                  </a:lnTo>
                  <a:lnTo>
                    <a:pt x="331" y="1164"/>
                  </a:lnTo>
                  <a:lnTo>
                    <a:pt x="357" y="1158"/>
                  </a:lnTo>
                  <a:lnTo>
                    <a:pt x="361" y="1158"/>
                  </a:lnTo>
                  <a:lnTo>
                    <a:pt x="366" y="1159"/>
                  </a:lnTo>
                  <a:lnTo>
                    <a:pt x="372" y="1168"/>
                  </a:lnTo>
                  <a:lnTo>
                    <a:pt x="375" y="1169"/>
                  </a:lnTo>
                  <a:lnTo>
                    <a:pt x="377" y="1170"/>
                  </a:lnTo>
                  <a:lnTo>
                    <a:pt x="379" y="1177"/>
                  </a:lnTo>
                  <a:lnTo>
                    <a:pt x="378" y="1195"/>
                  </a:lnTo>
                  <a:lnTo>
                    <a:pt x="373" y="1207"/>
                  </a:lnTo>
                  <a:lnTo>
                    <a:pt x="369" y="1213"/>
                  </a:lnTo>
                  <a:lnTo>
                    <a:pt x="369" y="1218"/>
                  </a:lnTo>
                  <a:lnTo>
                    <a:pt x="362" y="1227"/>
                  </a:lnTo>
                  <a:close/>
                  <a:moveTo>
                    <a:pt x="90" y="1466"/>
                  </a:moveTo>
                  <a:lnTo>
                    <a:pt x="95" y="1466"/>
                  </a:lnTo>
                  <a:lnTo>
                    <a:pt x="94" y="1463"/>
                  </a:lnTo>
                  <a:lnTo>
                    <a:pt x="85" y="1450"/>
                  </a:lnTo>
                  <a:lnTo>
                    <a:pt x="85" y="1442"/>
                  </a:lnTo>
                  <a:lnTo>
                    <a:pt x="184" y="1442"/>
                  </a:lnTo>
                  <a:lnTo>
                    <a:pt x="184" y="1454"/>
                  </a:lnTo>
                  <a:lnTo>
                    <a:pt x="189" y="1453"/>
                  </a:lnTo>
                  <a:lnTo>
                    <a:pt x="192" y="1449"/>
                  </a:lnTo>
                  <a:lnTo>
                    <a:pt x="192" y="1442"/>
                  </a:lnTo>
                  <a:lnTo>
                    <a:pt x="251" y="1442"/>
                  </a:lnTo>
                  <a:lnTo>
                    <a:pt x="251" y="1222"/>
                  </a:lnTo>
                  <a:lnTo>
                    <a:pt x="251" y="1222"/>
                  </a:lnTo>
                  <a:lnTo>
                    <a:pt x="261" y="1231"/>
                  </a:lnTo>
                  <a:lnTo>
                    <a:pt x="266" y="1238"/>
                  </a:lnTo>
                  <a:lnTo>
                    <a:pt x="271" y="1243"/>
                  </a:lnTo>
                  <a:lnTo>
                    <a:pt x="276" y="1248"/>
                  </a:lnTo>
                  <a:lnTo>
                    <a:pt x="275" y="1252"/>
                  </a:lnTo>
                  <a:lnTo>
                    <a:pt x="280" y="1255"/>
                  </a:lnTo>
                  <a:lnTo>
                    <a:pt x="292" y="1306"/>
                  </a:lnTo>
                  <a:lnTo>
                    <a:pt x="294" y="1319"/>
                  </a:lnTo>
                  <a:lnTo>
                    <a:pt x="300" y="1326"/>
                  </a:lnTo>
                  <a:lnTo>
                    <a:pt x="303" y="1327"/>
                  </a:lnTo>
                  <a:lnTo>
                    <a:pt x="306" y="1320"/>
                  </a:lnTo>
                  <a:lnTo>
                    <a:pt x="314" y="1312"/>
                  </a:lnTo>
                  <a:lnTo>
                    <a:pt x="313" y="1307"/>
                  </a:lnTo>
                  <a:lnTo>
                    <a:pt x="315" y="1306"/>
                  </a:lnTo>
                  <a:lnTo>
                    <a:pt x="309" y="1296"/>
                  </a:lnTo>
                  <a:lnTo>
                    <a:pt x="305" y="1287"/>
                  </a:lnTo>
                  <a:lnTo>
                    <a:pt x="303" y="1275"/>
                  </a:lnTo>
                  <a:lnTo>
                    <a:pt x="303" y="1264"/>
                  </a:lnTo>
                  <a:lnTo>
                    <a:pt x="300" y="1259"/>
                  </a:lnTo>
                  <a:lnTo>
                    <a:pt x="300" y="1253"/>
                  </a:lnTo>
                  <a:lnTo>
                    <a:pt x="293" y="1212"/>
                  </a:lnTo>
                  <a:lnTo>
                    <a:pt x="293" y="1206"/>
                  </a:lnTo>
                  <a:lnTo>
                    <a:pt x="300" y="1203"/>
                  </a:lnTo>
                  <a:lnTo>
                    <a:pt x="296" y="1198"/>
                  </a:lnTo>
                  <a:lnTo>
                    <a:pt x="296" y="1196"/>
                  </a:lnTo>
                  <a:lnTo>
                    <a:pt x="297" y="1193"/>
                  </a:lnTo>
                  <a:lnTo>
                    <a:pt x="305" y="1194"/>
                  </a:lnTo>
                  <a:lnTo>
                    <a:pt x="319" y="1205"/>
                  </a:lnTo>
                  <a:lnTo>
                    <a:pt x="323" y="1198"/>
                  </a:lnTo>
                  <a:lnTo>
                    <a:pt x="326" y="1199"/>
                  </a:lnTo>
                  <a:lnTo>
                    <a:pt x="334" y="1205"/>
                  </a:lnTo>
                  <a:lnTo>
                    <a:pt x="343" y="1214"/>
                  </a:lnTo>
                  <a:lnTo>
                    <a:pt x="349" y="1220"/>
                  </a:lnTo>
                  <a:lnTo>
                    <a:pt x="354" y="1226"/>
                  </a:lnTo>
                  <a:lnTo>
                    <a:pt x="359" y="1237"/>
                  </a:lnTo>
                  <a:lnTo>
                    <a:pt x="358" y="1241"/>
                  </a:lnTo>
                  <a:lnTo>
                    <a:pt x="361" y="1249"/>
                  </a:lnTo>
                  <a:lnTo>
                    <a:pt x="364" y="1266"/>
                  </a:lnTo>
                  <a:lnTo>
                    <a:pt x="371" y="1300"/>
                  </a:lnTo>
                  <a:lnTo>
                    <a:pt x="383" y="1330"/>
                  </a:lnTo>
                  <a:lnTo>
                    <a:pt x="384" y="1344"/>
                  </a:lnTo>
                  <a:lnTo>
                    <a:pt x="379" y="1362"/>
                  </a:lnTo>
                  <a:lnTo>
                    <a:pt x="380" y="1368"/>
                  </a:lnTo>
                  <a:lnTo>
                    <a:pt x="388" y="1377"/>
                  </a:lnTo>
                  <a:lnTo>
                    <a:pt x="394" y="1389"/>
                  </a:lnTo>
                  <a:lnTo>
                    <a:pt x="403" y="1398"/>
                  </a:lnTo>
                  <a:lnTo>
                    <a:pt x="409" y="1402"/>
                  </a:lnTo>
                  <a:lnTo>
                    <a:pt x="415" y="1407"/>
                  </a:lnTo>
                  <a:lnTo>
                    <a:pt x="416" y="1407"/>
                  </a:lnTo>
                  <a:lnTo>
                    <a:pt x="416" y="1404"/>
                  </a:lnTo>
                  <a:lnTo>
                    <a:pt x="413" y="1399"/>
                  </a:lnTo>
                  <a:lnTo>
                    <a:pt x="413" y="1397"/>
                  </a:lnTo>
                  <a:lnTo>
                    <a:pt x="415" y="1397"/>
                  </a:lnTo>
                  <a:lnTo>
                    <a:pt x="422" y="1406"/>
                  </a:lnTo>
                  <a:lnTo>
                    <a:pt x="439" y="1423"/>
                  </a:lnTo>
                  <a:lnTo>
                    <a:pt x="441" y="1423"/>
                  </a:lnTo>
                  <a:lnTo>
                    <a:pt x="447" y="1423"/>
                  </a:lnTo>
                  <a:lnTo>
                    <a:pt x="449" y="1432"/>
                  </a:lnTo>
                  <a:lnTo>
                    <a:pt x="459" y="1432"/>
                  </a:lnTo>
                  <a:lnTo>
                    <a:pt x="462" y="1435"/>
                  </a:lnTo>
                  <a:lnTo>
                    <a:pt x="465" y="1451"/>
                  </a:lnTo>
                  <a:lnTo>
                    <a:pt x="464" y="1462"/>
                  </a:lnTo>
                  <a:lnTo>
                    <a:pt x="463" y="1464"/>
                  </a:lnTo>
                  <a:lnTo>
                    <a:pt x="462" y="1465"/>
                  </a:lnTo>
                  <a:lnTo>
                    <a:pt x="458" y="1464"/>
                  </a:lnTo>
                  <a:lnTo>
                    <a:pt x="455" y="1462"/>
                  </a:lnTo>
                  <a:lnTo>
                    <a:pt x="451" y="1452"/>
                  </a:lnTo>
                  <a:lnTo>
                    <a:pt x="448" y="1463"/>
                  </a:lnTo>
                  <a:lnTo>
                    <a:pt x="443" y="1459"/>
                  </a:lnTo>
                  <a:lnTo>
                    <a:pt x="435" y="1453"/>
                  </a:lnTo>
                  <a:lnTo>
                    <a:pt x="431" y="1455"/>
                  </a:lnTo>
                  <a:lnTo>
                    <a:pt x="425" y="1462"/>
                  </a:lnTo>
                  <a:lnTo>
                    <a:pt x="426" y="1468"/>
                  </a:lnTo>
                  <a:lnTo>
                    <a:pt x="426" y="1471"/>
                  </a:lnTo>
                  <a:lnTo>
                    <a:pt x="424" y="1472"/>
                  </a:lnTo>
                  <a:lnTo>
                    <a:pt x="418" y="1471"/>
                  </a:lnTo>
                  <a:lnTo>
                    <a:pt x="407" y="1464"/>
                  </a:lnTo>
                  <a:lnTo>
                    <a:pt x="405" y="1466"/>
                  </a:lnTo>
                  <a:lnTo>
                    <a:pt x="415" y="1478"/>
                  </a:lnTo>
                  <a:lnTo>
                    <a:pt x="415" y="1484"/>
                  </a:lnTo>
                  <a:lnTo>
                    <a:pt x="413" y="1495"/>
                  </a:lnTo>
                  <a:lnTo>
                    <a:pt x="419" y="1486"/>
                  </a:lnTo>
                  <a:lnTo>
                    <a:pt x="429" y="1478"/>
                  </a:lnTo>
                  <a:lnTo>
                    <a:pt x="436" y="1477"/>
                  </a:lnTo>
                  <a:lnTo>
                    <a:pt x="438" y="1478"/>
                  </a:lnTo>
                  <a:lnTo>
                    <a:pt x="439" y="1482"/>
                  </a:lnTo>
                  <a:lnTo>
                    <a:pt x="437" y="1486"/>
                  </a:lnTo>
                  <a:lnTo>
                    <a:pt x="438" y="1492"/>
                  </a:lnTo>
                  <a:lnTo>
                    <a:pt x="439" y="1493"/>
                  </a:lnTo>
                  <a:lnTo>
                    <a:pt x="443" y="1493"/>
                  </a:lnTo>
                  <a:lnTo>
                    <a:pt x="444" y="1497"/>
                  </a:lnTo>
                  <a:lnTo>
                    <a:pt x="443" y="1507"/>
                  </a:lnTo>
                  <a:lnTo>
                    <a:pt x="428" y="1517"/>
                  </a:lnTo>
                  <a:lnTo>
                    <a:pt x="422" y="1518"/>
                  </a:lnTo>
                  <a:lnTo>
                    <a:pt x="418" y="1520"/>
                  </a:lnTo>
                  <a:lnTo>
                    <a:pt x="412" y="1520"/>
                  </a:lnTo>
                  <a:lnTo>
                    <a:pt x="405" y="1521"/>
                  </a:lnTo>
                  <a:lnTo>
                    <a:pt x="391" y="1518"/>
                  </a:lnTo>
                  <a:lnTo>
                    <a:pt x="384" y="1513"/>
                  </a:lnTo>
                  <a:lnTo>
                    <a:pt x="379" y="1518"/>
                  </a:lnTo>
                  <a:lnTo>
                    <a:pt x="367" y="1515"/>
                  </a:lnTo>
                  <a:lnTo>
                    <a:pt x="365" y="1512"/>
                  </a:lnTo>
                  <a:lnTo>
                    <a:pt x="368" y="1506"/>
                  </a:lnTo>
                  <a:lnTo>
                    <a:pt x="368" y="1504"/>
                  </a:lnTo>
                  <a:lnTo>
                    <a:pt x="349" y="1499"/>
                  </a:lnTo>
                  <a:lnTo>
                    <a:pt x="345" y="1499"/>
                  </a:lnTo>
                  <a:lnTo>
                    <a:pt x="339" y="1496"/>
                  </a:lnTo>
                  <a:lnTo>
                    <a:pt x="338" y="1494"/>
                  </a:lnTo>
                  <a:lnTo>
                    <a:pt x="336" y="1484"/>
                  </a:lnTo>
                  <a:lnTo>
                    <a:pt x="332" y="1480"/>
                  </a:lnTo>
                  <a:lnTo>
                    <a:pt x="330" y="1480"/>
                  </a:lnTo>
                  <a:lnTo>
                    <a:pt x="326" y="1486"/>
                  </a:lnTo>
                  <a:lnTo>
                    <a:pt x="321" y="1497"/>
                  </a:lnTo>
                  <a:lnTo>
                    <a:pt x="311" y="1509"/>
                  </a:lnTo>
                  <a:lnTo>
                    <a:pt x="302" y="1512"/>
                  </a:lnTo>
                  <a:lnTo>
                    <a:pt x="290" y="1513"/>
                  </a:lnTo>
                  <a:lnTo>
                    <a:pt x="286" y="1516"/>
                  </a:lnTo>
                  <a:lnTo>
                    <a:pt x="276" y="1524"/>
                  </a:lnTo>
                  <a:lnTo>
                    <a:pt x="264" y="1530"/>
                  </a:lnTo>
                  <a:lnTo>
                    <a:pt x="252" y="1533"/>
                  </a:lnTo>
                  <a:lnTo>
                    <a:pt x="231" y="1536"/>
                  </a:lnTo>
                  <a:lnTo>
                    <a:pt x="229" y="1535"/>
                  </a:lnTo>
                  <a:lnTo>
                    <a:pt x="225" y="1535"/>
                  </a:lnTo>
                  <a:lnTo>
                    <a:pt x="220" y="1538"/>
                  </a:lnTo>
                  <a:lnTo>
                    <a:pt x="180" y="1543"/>
                  </a:lnTo>
                  <a:lnTo>
                    <a:pt x="178" y="1542"/>
                  </a:lnTo>
                  <a:lnTo>
                    <a:pt x="175" y="1539"/>
                  </a:lnTo>
                  <a:lnTo>
                    <a:pt x="167" y="1524"/>
                  </a:lnTo>
                  <a:lnTo>
                    <a:pt x="166" y="1520"/>
                  </a:lnTo>
                  <a:lnTo>
                    <a:pt x="166" y="1511"/>
                  </a:lnTo>
                  <a:lnTo>
                    <a:pt x="164" y="1496"/>
                  </a:lnTo>
                  <a:lnTo>
                    <a:pt x="155" y="1493"/>
                  </a:lnTo>
                  <a:lnTo>
                    <a:pt x="150" y="1491"/>
                  </a:lnTo>
                  <a:lnTo>
                    <a:pt x="129" y="1492"/>
                  </a:lnTo>
                  <a:lnTo>
                    <a:pt x="120" y="1491"/>
                  </a:lnTo>
                  <a:lnTo>
                    <a:pt x="108" y="1486"/>
                  </a:lnTo>
                  <a:lnTo>
                    <a:pt x="98" y="1480"/>
                  </a:lnTo>
                  <a:lnTo>
                    <a:pt x="96" y="1475"/>
                  </a:lnTo>
                  <a:lnTo>
                    <a:pt x="90" y="1466"/>
                  </a:lnTo>
                  <a:close/>
                  <a:moveTo>
                    <a:pt x="562" y="1225"/>
                  </a:moveTo>
                  <a:lnTo>
                    <a:pt x="559" y="1226"/>
                  </a:lnTo>
                  <a:lnTo>
                    <a:pt x="554" y="1221"/>
                  </a:lnTo>
                  <a:lnTo>
                    <a:pt x="555" y="1210"/>
                  </a:lnTo>
                  <a:lnTo>
                    <a:pt x="557" y="1208"/>
                  </a:lnTo>
                  <a:lnTo>
                    <a:pt x="560" y="1206"/>
                  </a:lnTo>
                  <a:lnTo>
                    <a:pt x="566" y="1214"/>
                  </a:lnTo>
                  <a:lnTo>
                    <a:pt x="564" y="1224"/>
                  </a:lnTo>
                  <a:lnTo>
                    <a:pt x="562" y="1225"/>
                  </a:lnTo>
                  <a:close/>
                  <a:moveTo>
                    <a:pt x="610" y="2002"/>
                  </a:moveTo>
                  <a:lnTo>
                    <a:pt x="439" y="2002"/>
                  </a:lnTo>
                  <a:lnTo>
                    <a:pt x="439" y="2002"/>
                  </a:lnTo>
                  <a:lnTo>
                    <a:pt x="439" y="1791"/>
                  </a:lnTo>
                  <a:lnTo>
                    <a:pt x="276" y="1761"/>
                  </a:lnTo>
                  <a:lnTo>
                    <a:pt x="269" y="1760"/>
                  </a:lnTo>
                  <a:lnTo>
                    <a:pt x="263" y="1754"/>
                  </a:lnTo>
                  <a:lnTo>
                    <a:pt x="236" y="1722"/>
                  </a:lnTo>
                  <a:lnTo>
                    <a:pt x="192" y="1721"/>
                  </a:lnTo>
                  <a:lnTo>
                    <a:pt x="96" y="1648"/>
                  </a:lnTo>
                  <a:lnTo>
                    <a:pt x="0" y="1573"/>
                  </a:lnTo>
                  <a:lnTo>
                    <a:pt x="0" y="1471"/>
                  </a:lnTo>
                  <a:lnTo>
                    <a:pt x="0" y="1471"/>
                  </a:lnTo>
                  <a:lnTo>
                    <a:pt x="12" y="1484"/>
                  </a:lnTo>
                  <a:lnTo>
                    <a:pt x="20" y="1486"/>
                  </a:lnTo>
                  <a:lnTo>
                    <a:pt x="43" y="1492"/>
                  </a:lnTo>
                  <a:lnTo>
                    <a:pt x="61" y="1506"/>
                  </a:lnTo>
                  <a:lnTo>
                    <a:pt x="82" y="1515"/>
                  </a:lnTo>
                  <a:lnTo>
                    <a:pt x="86" y="1515"/>
                  </a:lnTo>
                  <a:lnTo>
                    <a:pt x="100" y="1517"/>
                  </a:lnTo>
                  <a:lnTo>
                    <a:pt x="109" y="1520"/>
                  </a:lnTo>
                  <a:lnTo>
                    <a:pt x="104" y="1511"/>
                  </a:lnTo>
                  <a:lnTo>
                    <a:pt x="104" y="1510"/>
                  </a:lnTo>
                  <a:lnTo>
                    <a:pt x="112" y="1511"/>
                  </a:lnTo>
                  <a:lnTo>
                    <a:pt x="113" y="1510"/>
                  </a:lnTo>
                  <a:lnTo>
                    <a:pt x="114" y="1510"/>
                  </a:lnTo>
                  <a:lnTo>
                    <a:pt x="123" y="1512"/>
                  </a:lnTo>
                  <a:lnTo>
                    <a:pt x="134" y="1519"/>
                  </a:lnTo>
                  <a:lnTo>
                    <a:pt x="142" y="1525"/>
                  </a:lnTo>
                  <a:lnTo>
                    <a:pt x="152" y="1538"/>
                  </a:lnTo>
                  <a:lnTo>
                    <a:pt x="155" y="1546"/>
                  </a:lnTo>
                  <a:lnTo>
                    <a:pt x="158" y="1548"/>
                  </a:lnTo>
                  <a:lnTo>
                    <a:pt x="156" y="1553"/>
                  </a:lnTo>
                  <a:lnTo>
                    <a:pt x="154" y="1556"/>
                  </a:lnTo>
                  <a:lnTo>
                    <a:pt x="151" y="1558"/>
                  </a:lnTo>
                  <a:lnTo>
                    <a:pt x="139" y="1556"/>
                  </a:lnTo>
                  <a:lnTo>
                    <a:pt x="137" y="1561"/>
                  </a:lnTo>
                  <a:lnTo>
                    <a:pt x="130" y="1564"/>
                  </a:lnTo>
                  <a:lnTo>
                    <a:pt x="129" y="1567"/>
                  </a:lnTo>
                  <a:lnTo>
                    <a:pt x="129" y="1572"/>
                  </a:lnTo>
                  <a:lnTo>
                    <a:pt x="124" y="1577"/>
                  </a:lnTo>
                  <a:lnTo>
                    <a:pt x="123" y="1579"/>
                  </a:lnTo>
                  <a:lnTo>
                    <a:pt x="130" y="1584"/>
                  </a:lnTo>
                  <a:lnTo>
                    <a:pt x="134" y="1585"/>
                  </a:lnTo>
                  <a:lnTo>
                    <a:pt x="137" y="1585"/>
                  </a:lnTo>
                  <a:lnTo>
                    <a:pt x="151" y="1589"/>
                  </a:lnTo>
                  <a:lnTo>
                    <a:pt x="160" y="1591"/>
                  </a:lnTo>
                  <a:lnTo>
                    <a:pt x="192" y="1592"/>
                  </a:lnTo>
                  <a:lnTo>
                    <a:pt x="199" y="1589"/>
                  </a:lnTo>
                  <a:lnTo>
                    <a:pt x="214" y="1588"/>
                  </a:lnTo>
                  <a:lnTo>
                    <a:pt x="223" y="1584"/>
                  </a:lnTo>
                  <a:lnTo>
                    <a:pt x="224" y="1586"/>
                  </a:lnTo>
                  <a:lnTo>
                    <a:pt x="228" y="1586"/>
                  </a:lnTo>
                  <a:lnTo>
                    <a:pt x="242" y="1576"/>
                  </a:lnTo>
                  <a:lnTo>
                    <a:pt x="246" y="1576"/>
                  </a:lnTo>
                  <a:lnTo>
                    <a:pt x="250" y="1573"/>
                  </a:lnTo>
                  <a:lnTo>
                    <a:pt x="253" y="1579"/>
                  </a:lnTo>
                  <a:lnTo>
                    <a:pt x="255" y="1581"/>
                  </a:lnTo>
                  <a:lnTo>
                    <a:pt x="259" y="1589"/>
                  </a:lnTo>
                  <a:lnTo>
                    <a:pt x="269" y="1590"/>
                  </a:lnTo>
                  <a:lnTo>
                    <a:pt x="274" y="1592"/>
                  </a:lnTo>
                  <a:lnTo>
                    <a:pt x="276" y="1604"/>
                  </a:lnTo>
                  <a:lnTo>
                    <a:pt x="278" y="1608"/>
                  </a:lnTo>
                  <a:lnTo>
                    <a:pt x="281" y="1599"/>
                  </a:lnTo>
                  <a:lnTo>
                    <a:pt x="282" y="1598"/>
                  </a:lnTo>
                  <a:lnTo>
                    <a:pt x="283" y="1598"/>
                  </a:lnTo>
                  <a:lnTo>
                    <a:pt x="287" y="1605"/>
                  </a:lnTo>
                  <a:lnTo>
                    <a:pt x="290" y="1609"/>
                  </a:lnTo>
                  <a:lnTo>
                    <a:pt x="299" y="1618"/>
                  </a:lnTo>
                  <a:lnTo>
                    <a:pt x="301" y="1625"/>
                  </a:lnTo>
                  <a:lnTo>
                    <a:pt x="299" y="1628"/>
                  </a:lnTo>
                  <a:lnTo>
                    <a:pt x="293" y="1631"/>
                  </a:lnTo>
                  <a:lnTo>
                    <a:pt x="290" y="1630"/>
                  </a:lnTo>
                  <a:lnTo>
                    <a:pt x="287" y="1628"/>
                  </a:lnTo>
                  <a:lnTo>
                    <a:pt x="304" y="1653"/>
                  </a:lnTo>
                  <a:lnTo>
                    <a:pt x="310" y="1665"/>
                  </a:lnTo>
                  <a:lnTo>
                    <a:pt x="316" y="1670"/>
                  </a:lnTo>
                  <a:lnTo>
                    <a:pt x="305" y="1649"/>
                  </a:lnTo>
                  <a:lnTo>
                    <a:pt x="305" y="1635"/>
                  </a:lnTo>
                  <a:lnTo>
                    <a:pt x="307" y="1633"/>
                  </a:lnTo>
                  <a:lnTo>
                    <a:pt x="310" y="1638"/>
                  </a:lnTo>
                  <a:lnTo>
                    <a:pt x="311" y="1638"/>
                  </a:lnTo>
                  <a:lnTo>
                    <a:pt x="313" y="1636"/>
                  </a:lnTo>
                  <a:lnTo>
                    <a:pt x="318" y="1641"/>
                  </a:lnTo>
                  <a:lnTo>
                    <a:pt x="314" y="1631"/>
                  </a:lnTo>
                  <a:lnTo>
                    <a:pt x="315" y="1628"/>
                  </a:lnTo>
                  <a:lnTo>
                    <a:pt x="310" y="1622"/>
                  </a:lnTo>
                  <a:lnTo>
                    <a:pt x="308" y="1617"/>
                  </a:lnTo>
                  <a:lnTo>
                    <a:pt x="306" y="1611"/>
                  </a:lnTo>
                  <a:lnTo>
                    <a:pt x="306" y="1603"/>
                  </a:lnTo>
                  <a:lnTo>
                    <a:pt x="300" y="1591"/>
                  </a:lnTo>
                  <a:lnTo>
                    <a:pt x="300" y="1584"/>
                  </a:lnTo>
                  <a:lnTo>
                    <a:pt x="304" y="1578"/>
                  </a:lnTo>
                  <a:lnTo>
                    <a:pt x="304" y="1575"/>
                  </a:lnTo>
                  <a:lnTo>
                    <a:pt x="303" y="1571"/>
                  </a:lnTo>
                  <a:lnTo>
                    <a:pt x="309" y="1570"/>
                  </a:lnTo>
                  <a:lnTo>
                    <a:pt x="311" y="1570"/>
                  </a:lnTo>
                  <a:lnTo>
                    <a:pt x="319" y="1566"/>
                  </a:lnTo>
                  <a:lnTo>
                    <a:pt x="323" y="1565"/>
                  </a:lnTo>
                  <a:lnTo>
                    <a:pt x="327" y="1564"/>
                  </a:lnTo>
                  <a:lnTo>
                    <a:pt x="330" y="1559"/>
                  </a:lnTo>
                  <a:lnTo>
                    <a:pt x="335" y="1560"/>
                  </a:lnTo>
                  <a:lnTo>
                    <a:pt x="335" y="1552"/>
                  </a:lnTo>
                  <a:lnTo>
                    <a:pt x="339" y="1549"/>
                  </a:lnTo>
                  <a:lnTo>
                    <a:pt x="342" y="1548"/>
                  </a:lnTo>
                  <a:lnTo>
                    <a:pt x="346" y="1545"/>
                  </a:lnTo>
                  <a:lnTo>
                    <a:pt x="351" y="1539"/>
                  </a:lnTo>
                  <a:lnTo>
                    <a:pt x="351" y="1535"/>
                  </a:lnTo>
                  <a:lnTo>
                    <a:pt x="351" y="1534"/>
                  </a:lnTo>
                  <a:lnTo>
                    <a:pt x="346" y="1533"/>
                  </a:lnTo>
                  <a:lnTo>
                    <a:pt x="334" y="1540"/>
                  </a:lnTo>
                  <a:lnTo>
                    <a:pt x="332" y="1544"/>
                  </a:lnTo>
                  <a:lnTo>
                    <a:pt x="331" y="1550"/>
                  </a:lnTo>
                  <a:lnTo>
                    <a:pt x="326" y="1548"/>
                  </a:lnTo>
                  <a:lnTo>
                    <a:pt x="323" y="1549"/>
                  </a:lnTo>
                  <a:lnTo>
                    <a:pt x="318" y="1553"/>
                  </a:lnTo>
                  <a:lnTo>
                    <a:pt x="315" y="1554"/>
                  </a:lnTo>
                  <a:lnTo>
                    <a:pt x="307" y="1552"/>
                  </a:lnTo>
                  <a:lnTo>
                    <a:pt x="304" y="1554"/>
                  </a:lnTo>
                  <a:lnTo>
                    <a:pt x="306" y="1560"/>
                  </a:lnTo>
                  <a:lnTo>
                    <a:pt x="304" y="1562"/>
                  </a:lnTo>
                  <a:lnTo>
                    <a:pt x="291" y="1563"/>
                  </a:lnTo>
                  <a:lnTo>
                    <a:pt x="281" y="1554"/>
                  </a:lnTo>
                  <a:lnTo>
                    <a:pt x="291" y="1534"/>
                  </a:lnTo>
                  <a:lnTo>
                    <a:pt x="304" y="1532"/>
                  </a:lnTo>
                  <a:lnTo>
                    <a:pt x="311" y="1529"/>
                  </a:lnTo>
                  <a:lnTo>
                    <a:pt x="341" y="1515"/>
                  </a:lnTo>
                  <a:lnTo>
                    <a:pt x="349" y="1518"/>
                  </a:lnTo>
                  <a:lnTo>
                    <a:pt x="353" y="1520"/>
                  </a:lnTo>
                  <a:lnTo>
                    <a:pt x="356" y="1527"/>
                  </a:lnTo>
                  <a:lnTo>
                    <a:pt x="358" y="1544"/>
                  </a:lnTo>
                  <a:lnTo>
                    <a:pt x="360" y="1547"/>
                  </a:lnTo>
                  <a:lnTo>
                    <a:pt x="367" y="1554"/>
                  </a:lnTo>
                  <a:lnTo>
                    <a:pt x="368" y="1554"/>
                  </a:lnTo>
                  <a:lnTo>
                    <a:pt x="370" y="1553"/>
                  </a:lnTo>
                  <a:lnTo>
                    <a:pt x="371" y="1557"/>
                  </a:lnTo>
                  <a:lnTo>
                    <a:pt x="374" y="1557"/>
                  </a:lnTo>
                  <a:lnTo>
                    <a:pt x="377" y="1559"/>
                  </a:lnTo>
                  <a:lnTo>
                    <a:pt x="377" y="1563"/>
                  </a:lnTo>
                  <a:lnTo>
                    <a:pt x="381" y="1569"/>
                  </a:lnTo>
                  <a:lnTo>
                    <a:pt x="387" y="1571"/>
                  </a:lnTo>
                  <a:lnTo>
                    <a:pt x="395" y="1571"/>
                  </a:lnTo>
                  <a:lnTo>
                    <a:pt x="400" y="1569"/>
                  </a:lnTo>
                  <a:lnTo>
                    <a:pt x="405" y="1565"/>
                  </a:lnTo>
                  <a:lnTo>
                    <a:pt x="420" y="1581"/>
                  </a:lnTo>
                  <a:lnTo>
                    <a:pt x="432" y="1589"/>
                  </a:lnTo>
                  <a:lnTo>
                    <a:pt x="438" y="1588"/>
                  </a:lnTo>
                  <a:lnTo>
                    <a:pt x="442" y="1589"/>
                  </a:lnTo>
                  <a:lnTo>
                    <a:pt x="449" y="1592"/>
                  </a:lnTo>
                  <a:lnTo>
                    <a:pt x="467" y="1586"/>
                  </a:lnTo>
                  <a:lnTo>
                    <a:pt x="474" y="1584"/>
                  </a:lnTo>
                  <a:lnTo>
                    <a:pt x="475" y="1583"/>
                  </a:lnTo>
                  <a:lnTo>
                    <a:pt x="492" y="1585"/>
                  </a:lnTo>
                  <a:lnTo>
                    <a:pt x="499" y="1586"/>
                  </a:lnTo>
                  <a:lnTo>
                    <a:pt x="507" y="1590"/>
                  </a:lnTo>
                  <a:lnTo>
                    <a:pt x="512" y="1590"/>
                  </a:lnTo>
                  <a:lnTo>
                    <a:pt x="516" y="1587"/>
                  </a:lnTo>
                  <a:lnTo>
                    <a:pt x="524" y="1585"/>
                  </a:lnTo>
                  <a:lnTo>
                    <a:pt x="522" y="1581"/>
                  </a:lnTo>
                  <a:lnTo>
                    <a:pt x="516" y="1575"/>
                  </a:lnTo>
                  <a:lnTo>
                    <a:pt x="516" y="1571"/>
                  </a:lnTo>
                  <a:lnTo>
                    <a:pt x="519" y="1569"/>
                  </a:lnTo>
                  <a:lnTo>
                    <a:pt x="524" y="1574"/>
                  </a:lnTo>
                  <a:lnTo>
                    <a:pt x="535" y="1591"/>
                  </a:lnTo>
                  <a:lnTo>
                    <a:pt x="542" y="1596"/>
                  </a:lnTo>
                  <a:lnTo>
                    <a:pt x="546" y="1597"/>
                  </a:lnTo>
                  <a:lnTo>
                    <a:pt x="550" y="1593"/>
                  </a:lnTo>
                  <a:lnTo>
                    <a:pt x="553" y="1590"/>
                  </a:lnTo>
                  <a:lnTo>
                    <a:pt x="553" y="1586"/>
                  </a:lnTo>
                  <a:lnTo>
                    <a:pt x="552" y="1581"/>
                  </a:lnTo>
                  <a:lnTo>
                    <a:pt x="544" y="1575"/>
                  </a:lnTo>
                  <a:lnTo>
                    <a:pt x="539" y="1574"/>
                  </a:lnTo>
                  <a:lnTo>
                    <a:pt x="531" y="1579"/>
                  </a:lnTo>
                  <a:lnTo>
                    <a:pt x="528" y="1577"/>
                  </a:lnTo>
                  <a:lnTo>
                    <a:pt x="522" y="1565"/>
                  </a:lnTo>
                  <a:lnTo>
                    <a:pt x="522" y="1564"/>
                  </a:lnTo>
                  <a:lnTo>
                    <a:pt x="524" y="1565"/>
                  </a:lnTo>
                  <a:lnTo>
                    <a:pt x="524" y="1564"/>
                  </a:lnTo>
                  <a:lnTo>
                    <a:pt x="518" y="1550"/>
                  </a:lnTo>
                  <a:lnTo>
                    <a:pt x="522" y="1549"/>
                  </a:lnTo>
                  <a:lnTo>
                    <a:pt x="528" y="1552"/>
                  </a:lnTo>
                  <a:lnTo>
                    <a:pt x="538" y="1548"/>
                  </a:lnTo>
                  <a:lnTo>
                    <a:pt x="535" y="1545"/>
                  </a:lnTo>
                  <a:lnTo>
                    <a:pt x="535" y="1539"/>
                  </a:lnTo>
                  <a:lnTo>
                    <a:pt x="537" y="1539"/>
                  </a:lnTo>
                  <a:lnTo>
                    <a:pt x="541" y="1543"/>
                  </a:lnTo>
                  <a:lnTo>
                    <a:pt x="544" y="1543"/>
                  </a:lnTo>
                  <a:lnTo>
                    <a:pt x="547" y="1542"/>
                  </a:lnTo>
                  <a:lnTo>
                    <a:pt x="550" y="1544"/>
                  </a:lnTo>
                  <a:lnTo>
                    <a:pt x="558" y="1557"/>
                  </a:lnTo>
                  <a:lnTo>
                    <a:pt x="565" y="1557"/>
                  </a:lnTo>
                  <a:lnTo>
                    <a:pt x="571" y="1553"/>
                  </a:lnTo>
                  <a:lnTo>
                    <a:pt x="563" y="1571"/>
                  </a:lnTo>
                  <a:lnTo>
                    <a:pt x="567" y="1569"/>
                  </a:lnTo>
                  <a:lnTo>
                    <a:pt x="570" y="1563"/>
                  </a:lnTo>
                  <a:lnTo>
                    <a:pt x="582" y="1557"/>
                  </a:lnTo>
                  <a:lnTo>
                    <a:pt x="576" y="1590"/>
                  </a:lnTo>
                  <a:lnTo>
                    <a:pt x="572" y="1600"/>
                  </a:lnTo>
                  <a:lnTo>
                    <a:pt x="572" y="1603"/>
                  </a:lnTo>
                  <a:lnTo>
                    <a:pt x="576" y="1612"/>
                  </a:lnTo>
                  <a:lnTo>
                    <a:pt x="577" y="1617"/>
                  </a:lnTo>
                  <a:lnTo>
                    <a:pt x="580" y="1617"/>
                  </a:lnTo>
                  <a:lnTo>
                    <a:pt x="587" y="1615"/>
                  </a:lnTo>
                  <a:lnTo>
                    <a:pt x="587" y="1616"/>
                  </a:lnTo>
                  <a:lnTo>
                    <a:pt x="586" y="1622"/>
                  </a:lnTo>
                  <a:lnTo>
                    <a:pt x="590" y="1621"/>
                  </a:lnTo>
                  <a:lnTo>
                    <a:pt x="595" y="1625"/>
                  </a:lnTo>
                  <a:lnTo>
                    <a:pt x="593" y="1633"/>
                  </a:lnTo>
                  <a:lnTo>
                    <a:pt x="592" y="1635"/>
                  </a:lnTo>
                  <a:lnTo>
                    <a:pt x="586" y="1635"/>
                  </a:lnTo>
                  <a:lnTo>
                    <a:pt x="579" y="1632"/>
                  </a:lnTo>
                  <a:lnTo>
                    <a:pt x="578" y="1634"/>
                  </a:lnTo>
                  <a:lnTo>
                    <a:pt x="575" y="1634"/>
                  </a:lnTo>
                  <a:lnTo>
                    <a:pt x="572" y="1630"/>
                  </a:lnTo>
                  <a:lnTo>
                    <a:pt x="571" y="1631"/>
                  </a:lnTo>
                  <a:lnTo>
                    <a:pt x="572" y="1634"/>
                  </a:lnTo>
                  <a:lnTo>
                    <a:pt x="583" y="1649"/>
                  </a:lnTo>
                  <a:lnTo>
                    <a:pt x="585" y="1653"/>
                  </a:lnTo>
                  <a:lnTo>
                    <a:pt x="585" y="1657"/>
                  </a:lnTo>
                  <a:lnTo>
                    <a:pt x="586" y="1653"/>
                  </a:lnTo>
                  <a:lnTo>
                    <a:pt x="579" y="1642"/>
                  </a:lnTo>
                  <a:lnTo>
                    <a:pt x="579" y="1638"/>
                  </a:lnTo>
                  <a:lnTo>
                    <a:pt x="580" y="1636"/>
                  </a:lnTo>
                  <a:lnTo>
                    <a:pt x="589" y="1639"/>
                  </a:lnTo>
                  <a:lnTo>
                    <a:pt x="592" y="1639"/>
                  </a:lnTo>
                  <a:lnTo>
                    <a:pt x="595" y="1636"/>
                  </a:lnTo>
                  <a:lnTo>
                    <a:pt x="596" y="1635"/>
                  </a:lnTo>
                  <a:lnTo>
                    <a:pt x="598" y="1618"/>
                  </a:lnTo>
                  <a:lnTo>
                    <a:pt x="592" y="1597"/>
                  </a:lnTo>
                  <a:lnTo>
                    <a:pt x="589" y="1591"/>
                  </a:lnTo>
                  <a:lnTo>
                    <a:pt x="588" y="1589"/>
                  </a:lnTo>
                  <a:lnTo>
                    <a:pt x="592" y="1572"/>
                  </a:lnTo>
                  <a:lnTo>
                    <a:pt x="595" y="1570"/>
                  </a:lnTo>
                  <a:lnTo>
                    <a:pt x="598" y="1569"/>
                  </a:lnTo>
                  <a:lnTo>
                    <a:pt x="601" y="1567"/>
                  </a:lnTo>
                  <a:lnTo>
                    <a:pt x="608" y="1570"/>
                  </a:lnTo>
                  <a:lnTo>
                    <a:pt x="610" y="1569"/>
                  </a:lnTo>
                  <a:lnTo>
                    <a:pt x="618" y="1559"/>
                  </a:lnTo>
                  <a:lnTo>
                    <a:pt x="629" y="1543"/>
                  </a:lnTo>
                  <a:lnTo>
                    <a:pt x="636" y="1538"/>
                  </a:lnTo>
                  <a:lnTo>
                    <a:pt x="640" y="1534"/>
                  </a:lnTo>
                  <a:lnTo>
                    <a:pt x="636" y="1533"/>
                  </a:lnTo>
                  <a:lnTo>
                    <a:pt x="635" y="1517"/>
                  </a:lnTo>
                  <a:lnTo>
                    <a:pt x="632" y="1511"/>
                  </a:lnTo>
                  <a:lnTo>
                    <a:pt x="630" y="1509"/>
                  </a:lnTo>
                  <a:lnTo>
                    <a:pt x="629" y="1510"/>
                  </a:lnTo>
                  <a:lnTo>
                    <a:pt x="627" y="1521"/>
                  </a:lnTo>
                  <a:lnTo>
                    <a:pt x="626" y="1523"/>
                  </a:lnTo>
                  <a:lnTo>
                    <a:pt x="616" y="1525"/>
                  </a:lnTo>
                  <a:lnTo>
                    <a:pt x="613" y="1523"/>
                  </a:lnTo>
                  <a:lnTo>
                    <a:pt x="613" y="1522"/>
                  </a:lnTo>
                  <a:lnTo>
                    <a:pt x="614" y="1515"/>
                  </a:lnTo>
                  <a:lnTo>
                    <a:pt x="625" y="1501"/>
                  </a:lnTo>
                  <a:lnTo>
                    <a:pt x="625" y="1501"/>
                  </a:lnTo>
                  <a:lnTo>
                    <a:pt x="622" y="1501"/>
                  </a:lnTo>
                  <a:lnTo>
                    <a:pt x="622" y="1499"/>
                  </a:lnTo>
                  <a:lnTo>
                    <a:pt x="621" y="1493"/>
                  </a:lnTo>
                  <a:lnTo>
                    <a:pt x="622" y="1489"/>
                  </a:lnTo>
                  <a:lnTo>
                    <a:pt x="624" y="1486"/>
                  </a:lnTo>
                  <a:lnTo>
                    <a:pt x="636" y="1481"/>
                  </a:lnTo>
                  <a:lnTo>
                    <a:pt x="631" y="1492"/>
                  </a:lnTo>
                  <a:lnTo>
                    <a:pt x="634" y="1494"/>
                  </a:lnTo>
                  <a:lnTo>
                    <a:pt x="640" y="1484"/>
                  </a:lnTo>
                  <a:lnTo>
                    <a:pt x="638" y="1483"/>
                  </a:lnTo>
                  <a:lnTo>
                    <a:pt x="638" y="1477"/>
                  </a:lnTo>
                  <a:lnTo>
                    <a:pt x="636" y="1475"/>
                  </a:lnTo>
                  <a:lnTo>
                    <a:pt x="627" y="1480"/>
                  </a:lnTo>
                  <a:lnTo>
                    <a:pt x="621" y="1479"/>
                  </a:lnTo>
                  <a:lnTo>
                    <a:pt x="617" y="1475"/>
                  </a:lnTo>
                  <a:lnTo>
                    <a:pt x="612" y="1466"/>
                  </a:lnTo>
                  <a:lnTo>
                    <a:pt x="611" y="1466"/>
                  </a:lnTo>
                  <a:lnTo>
                    <a:pt x="608" y="1470"/>
                  </a:lnTo>
                  <a:lnTo>
                    <a:pt x="597" y="1465"/>
                  </a:lnTo>
                  <a:lnTo>
                    <a:pt x="590" y="1458"/>
                  </a:lnTo>
                  <a:lnTo>
                    <a:pt x="582" y="1455"/>
                  </a:lnTo>
                  <a:lnTo>
                    <a:pt x="577" y="1451"/>
                  </a:lnTo>
                  <a:lnTo>
                    <a:pt x="569" y="1434"/>
                  </a:lnTo>
                  <a:lnTo>
                    <a:pt x="567" y="1428"/>
                  </a:lnTo>
                  <a:lnTo>
                    <a:pt x="567" y="1420"/>
                  </a:lnTo>
                  <a:lnTo>
                    <a:pt x="573" y="1407"/>
                  </a:lnTo>
                  <a:lnTo>
                    <a:pt x="577" y="1403"/>
                  </a:lnTo>
                  <a:lnTo>
                    <a:pt x="579" y="1403"/>
                  </a:lnTo>
                  <a:lnTo>
                    <a:pt x="583" y="1404"/>
                  </a:lnTo>
                  <a:lnTo>
                    <a:pt x="580" y="1399"/>
                  </a:lnTo>
                  <a:lnTo>
                    <a:pt x="583" y="1394"/>
                  </a:lnTo>
                  <a:lnTo>
                    <a:pt x="576" y="1398"/>
                  </a:lnTo>
                  <a:lnTo>
                    <a:pt x="574" y="1398"/>
                  </a:lnTo>
                  <a:lnTo>
                    <a:pt x="572" y="1395"/>
                  </a:lnTo>
                  <a:lnTo>
                    <a:pt x="567" y="1386"/>
                  </a:lnTo>
                  <a:lnTo>
                    <a:pt x="570" y="1367"/>
                  </a:lnTo>
                  <a:lnTo>
                    <a:pt x="567" y="1363"/>
                  </a:lnTo>
                  <a:lnTo>
                    <a:pt x="571" y="1359"/>
                  </a:lnTo>
                  <a:lnTo>
                    <a:pt x="570" y="1355"/>
                  </a:lnTo>
                  <a:lnTo>
                    <a:pt x="574" y="1347"/>
                  </a:lnTo>
                  <a:lnTo>
                    <a:pt x="578" y="1342"/>
                  </a:lnTo>
                  <a:lnTo>
                    <a:pt x="582" y="1344"/>
                  </a:lnTo>
                  <a:lnTo>
                    <a:pt x="587" y="1348"/>
                  </a:lnTo>
                  <a:lnTo>
                    <a:pt x="589" y="1349"/>
                  </a:lnTo>
                  <a:lnTo>
                    <a:pt x="590" y="1347"/>
                  </a:lnTo>
                  <a:lnTo>
                    <a:pt x="595" y="1336"/>
                  </a:lnTo>
                  <a:lnTo>
                    <a:pt x="593" y="1335"/>
                  </a:lnTo>
                  <a:lnTo>
                    <a:pt x="586" y="1334"/>
                  </a:lnTo>
                  <a:lnTo>
                    <a:pt x="584" y="1334"/>
                  </a:lnTo>
                  <a:lnTo>
                    <a:pt x="584" y="1330"/>
                  </a:lnTo>
                  <a:lnTo>
                    <a:pt x="589" y="1322"/>
                  </a:lnTo>
                  <a:lnTo>
                    <a:pt x="591" y="1315"/>
                  </a:lnTo>
                  <a:lnTo>
                    <a:pt x="599" y="1306"/>
                  </a:lnTo>
                  <a:lnTo>
                    <a:pt x="610" y="1300"/>
                  </a:lnTo>
                  <a:lnTo>
                    <a:pt x="614" y="1300"/>
                  </a:lnTo>
                  <a:lnTo>
                    <a:pt x="615" y="1305"/>
                  </a:lnTo>
                  <a:lnTo>
                    <a:pt x="616" y="1309"/>
                  </a:lnTo>
                  <a:lnTo>
                    <a:pt x="619" y="1316"/>
                  </a:lnTo>
                  <a:lnTo>
                    <a:pt x="631" y="1316"/>
                  </a:lnTo>
                  <a:lnTo>
                    <a:pt x="634" y="1318"/>
                  </a:lnTo>
                  <a:lnTo>
                    <a:pt x="632" y="1326"/>
                  </a:lnTo>
                  <a:lnTo>
                    <a:pt x="644" y="1339"/>
                  </a:lnTo>
                  <a:lnTo>
                    <a:pt x="650" y="1348"/>
                  </a:lnTo>
                  <a:lnTo>
                    <a:pt x="652" y="1354"/>
                  </a:lnTo>
                  <a:lnTo>
                    <a:pt x="653" y="1367"/>
                  </a:lnTo>
                  <a:lnTo>
                    <a:pt x="653" y="1379"/>
                  </a:lnTo>
                  <a:lnTo>
                    <a:pt x="651" y="1383"/>
                  </a:lnTo>
                  <a:lnTo>
                    <a:pt x="656" y="1387"/>
                  </a:lnTo>
                  <a:lnTo>
                    <a:pt x="660" y="1393"/>
                  </a:lnTo>
                  <a:lnTo>
                    <a:pt x="666" y="1398"/>
                  </a:lnTo>
                  <a:lnTo>
                    <a:pt x="669" y="1408"/>
                  </a:lnTo>
                  <a:lnTo>
                    <a:pt x="673" y="1415"/>
                  </a:lnTo>
                  <a:lnTo>
                    <a:pt x="673" y="1422"/>
                  </a:lnTo>
                  <a:lnTo>
                    <a:pt x="675" y="1423"/>
                  </a:lnTo>
                  <a:lnTo>
                    <a:pt x="676" y="1422"/>
                  </a:lnTo>
                  <a:lnTo>
                    <a:pt x="678" y="1418"/>
                  </a:lnTo>
                  <a:lnTo>
                    <a:pt x="681" y="1422"/>
                  </a:lnTo>
                  <a:lnTo>
                    <a:pt x="685" y="1430"/>
                  </a:lnTo>
                  <a:lnTo>
                    <a:pt x="683" y="1432"/>
                  </a:lnTo>
                  <a:lnTo>
                    <a:pt x="678" y="1434"/>
                  </a:lnTo>
                  <a:lnTo>
                    <a:pt x="672" y="1430"/>
                  </a:lnTo>
                  <a:lnTo>
                    <a:pt x="667" y="1426"/>
                  </a:lnTo>
                  <a:lnTo>
                    <a:pt x="667" y="1426"/>
                  </a:lnTo>
                  <a:lnTo>
                    <a:pt x="662" y="1435"/>
                  </a:lnTo>
                  <a:lnTo>
                    <a:pt x="664" y="1437"/>
                  </a:lnTo>
                  <a:lnTo>
                    <a:pt x="672" y="1437"/>
                  </a:lnTo>
                  <a:lnTo>
                    <a:pt x="675" y="1440"/>
                  </a:lnTo>
                  <a:lnTo>
                    <a:pt x="667" y="1450"/>
                  </a:lnTo>
                  <a:lnTo>
                    <a:pt x="653" y="1465"/>
                  </a:lnTo>
                  <a:lnTo>
                    <a:pt x="655" y="1466"/>
                  </a:lnTo>
                  <a:lnTo>
                    <a:pt x="663" y="1464"/>
                  </a:lnTo>
                  <a:lnTo>
                    <a:pt x="667" y="1465"/>
                  </a:lnTo>
                  <a:lnTo>
                    <a:pt x="669" y="1466"/>
                  </a:lnTo>
                  <a:lnTo>
                    <a:pt x="668" y="1467"/>
                  </a:lnTo>
                  <a:lnTo>
                    <a:pt x="669" y="1469"/>
                  </a:lnTo>
                  <a:lnTo>
                    <a:pt x="676" y="1474"/>
                  </a:lnTo>
                  <a:lnTo>
                    <a:pt x="680" y="1474"/>
                  </a:lnTo>
                  <a:lnTo>
                    <a:pt x="689" y="1466"/>
                  </a:lnTo>
                  <a:lnTo>
                    <a:pt x="693" y="1466"/>
                  </a:lnTo>
                  <a:lnTo>
                    <a:pt x="694" y="1467"/>
                  </a:lnTo>
                  <a:lnTo>
                    <a:pt x="693" y="1468"/>
                  </a:lnTo>
                  <a:lnTo>
                    <a:pt x="688" y="1475"/>
                  </a:lnTo>
                  <a:lnTo>
                    <a:pt x="691" y="1474"/>
                  </a:lnTo>
                  <a:lnTo>
                    <a:pt x="699" y="1475"/>
                  </a:lnTo>
                  <a:lnTo>
                    <a:pt x="705" y="1475"/>
                  </a:lnTo>
                  <a:lnTo>
                    <a:pt x="711" y="1478"/>
                  </a:lnTo>
                  <a:lnTo>
                    <a:pt x="712" y="1479"/>
                  </a:lnTo>
                  <a:lnTo>
                    <a:pt x="705" y="1481"/>
                  </a:lnTo>
                  <a:lnTo>
                    <a:pt x="704" y="1483"/>
                  </a:lnTo>
                  <a:lnTo>
                    <a:pt x="702" y="1490"/>
                  </a:lnTo>
                  <a:lnTo>
                    <a:pt x="700" y="1492"/>
                  </a:lnTo>
                  <a:lnTo>
                    <a:pt x="698" y="1491"/>
                  </a:lnTo>
                  <a:lnTo>
                    <a:pt x="696" y="1489"/>
                  </a:lnTo>
                  <a:lnTo>
                    <a:pt x="692" y="1490"/>
                  </a:lnTo>
                  <a:lnTo>
                    <a:pt x="692" y="1491"/>
                  </a:lnTo>
                  <a:lnTo>
                    <a:pt x="704" y="1502"/>
                  </a:lnTo>
                  <a:lnTo>
                    <a:pt x="707" y="1512"/>
                  </a:lnTo>
                  <a:lnTo>
                    <a:pt x="709" y="1517"/>
                  </a:lnTo>
                  <a:lnTo>
                    <a:pt x="708" y="1521"/>
                  </a:lnTo>
                  <a:lnTo>
                    <a:pt x="709" y="1530"/>
                  </a:lnTo>
                  <a:lnTo>
                    <a:pt x="707" y="1543"/>
                  </a:lnTo>
                  <a:lnTo>
                    <a:pt x="716" y="1557"/>
                  </a:lnTo>
                  <a:lnTo>
                    <a:pt x="724" y="1542"/>
                  </a:lnTo>
                  <a:lnTo>
                    <a:pt x="724" y="1533"/>
                  </a:lnTo>
                  <a:lnTo>
                    <a:pt x="727" y="1526"/>
                  </a:lnTo>
                  <a:lnTo>
                    <a:pt x="729" y="1508"/>
                  </a:lnTo>
                  <a:lnTo>
                    <a:pt x="738" y="1492"/>
                  </a:lnTo>
                  <a:lnTo>
                    <a:pt x="740" y="1492"/>
                  </a:lnTo>
                  <a:lnTo>
                    <a:pt x="743" y="1492"/>
                  </a:lnTo>
                  <a:lnTo>
                    <a:pt x="753" y="1505"/>
                  </a:lnTo>
                  <a:lnTo>
                    <a:pt x="763" y="1515"/>
                  </a:lnTo>
                  <a:lnTo>
                    <a:pt x="767" y="1521"/>
                  </a:lnTo>
                  <a:lnTo>
                    <a:pt x="769" y="1527"/>
                  </a:lnTo>
                  <a:lnTo>
                    <a:pt x="772" y="1545"/>
                  </a:lnTo>
                  <a:lnTo>
                    <a:pt x="772" y="1551"/>
                  </a:lnTo>
                  <a:lnTo>
                    <a:pt x="771" y="1558"/>
                  </a:lnTo>
                  <a:lnTo>
                    <a:pt x="766" y="1557"/>
                  </a:lnTo>
                  <a:lnTo>
                    <a:pt x="763" y="1551"/>
                  </a:lnTo>
                  <a:lnTo>
                    <a:pt x="760" y="1554"/>
                  </a:lnTo>
                  <a:lnTo>
                    <a:pt x="760" y="1576"/>
                  </a:lnTo>
                  <a:lnTo>
                    <a:pt x="764" y="1587"/>
                  </a:lnTo>
                  <a:lnTo>
                    <a:pt x="768" y="1596"/>
                  </a:lnTo>
                  <a:lnTo>
                    <a:pt x="780" y="1613"/>
                  </a:lnTo>
                  <a:lnTo>
                    <a:pt x="782" y="1621"/>
                  </a:lnTo>
                  <a:lnTo>
                    <a:pt x="783" y="1624"/>
                  </a:lnTo>
                  <a:lnTo>
                    <a:pt x="785" y="1622"/>
                  </a:lnTo>
                  <a:lnTo>
                    <a:pt x="794" y="1613"/>
                  </a:lnTo>
                  <a:lnTo>
                    <a:pt x="796" y="1609"/>
                  </a:lnTo>
                  <a:lnTo>
                    <a:pt x="800" y="1608"/>
                  </a:lnTo>
                  <a:lnTo>
                    <a:pt x="802" y="1605"/>
                  </a:lnTo>
                  <a:lnTo>
                    <a:pt x="804" y="1591"/>
                  </a:lnTo>
                  <a:lnTo>
                    <a:pt x="806" y="1586"/>
                  </a:lnTo>
                  <a:lnTo>
                    <a:pt x="817" y="1569"/>
                  </a:lnTo>
                  <a:lnTo>
                    <a:pt x="821" y="1545"/>
                  </a:lnTo>
                  <a:lnTo>
                    <a:pt x="821" y="1536"/>
                  </a:lnTo>
                  <a:lnTo>
                    <a:pt x="822" y="1531"/>
                  </a:lnTo>
                  <a:lnTo>
                    <a:pt x="828" y="1523"/>
                  </a:lnTo>
                  <a:lnTo>
                    <a:pt x="832" y="1525"/>
                  </a:lnTo>
                  <a:lnTo>
                    <a:pt x="842" y="1524"/>
                  </a:lnTo>
                  <a:lnTo>
                    <a:pt x="842" y="1523"/>
                  </a:lnTo>
                  <a:lnTo>
                    <a:pt x="836" y="1519"/>
                  </a:lnTo>
                  <a:lnTo>
                    <a:pt x="836" y="1515"/>
                  </a:lnTo>
                  <a:lnTo>
                    <a:pt x="839" y="1512"/>
                  </a:lnTo>
                  <a:lnTo>
                    <a:pt x="841" y="1511"/>
                  </a:lnTo>
                  <a:lnTo>
                    <a:pt x="842" y="1504"/>
                  </a:lnTo>
                  <a:lnTo>
                    <a:pt x="836" y="1498"/>
                  </a:lnTo>
                  <a:lnTo>
                    <a:pt x="832" y="1497"/>
                  </a:lnTo>
                  <a:lnTo>
                    <a:pt x="830" y="1494"/>
                  </a:lnTo>
                  <a:lnTo>
                    <a:pt x="829" y="1485"/>
                  </a:lnTo>
                  <a:lnTo>
                    <a:pt x="829" y="1472"/>
                  </a:lnTo>
                  <a:lnTo>
                    <a:pt x="827" y="1466"/>
                  </a:lnTo>
                  <a:lnTo>
                    <a:pt x="829" y="1457"/>
                  </a:lnTo>
                  <a:lnTo>
                    <a:pt x="827" y="1453"/>
                  </a:lnTo>
                  <a:lnTo>
                    <a:pt x="829" y="1453"/>
                  </a:lnTo>
                  <a:lnTo>
                    <a:pt x="834" y="1455"/>
                  </a:lnTo>
                  <a:lnTo>
                    <a:pt x="839" y="1455"/>
                  </a:lnTo>
                  <a:lnTo>
                    <a:pt x="847" y="1453"/>
                  </a:lnTo>
                  <a:lnTo>
                    <a:pt x="855" y="1453"/>
                  </a:lnTo>
                  <a:lnTo>
                    <a:pt x="870" y="1463"/>
                  </a:lnTo>
                  <a:lnTo>
                    <a:pt x="895" y="1463"/>
                  </a:lnTo>
                  <a:lnTo>
                    <a:pt x="900" y="1467"/>
                  </a:lnTo>
                  <a:lnTo>
                    <a:pt x="900" y="1469"/>
                  </a:lnTo>
                  <a:lnTo>
                    <a:pt x="898" y="1474"/>
                  </a:lnTo>
                  <a:lnTo>
                    <a:pt x="892" y="1477"/>
                  </a:lnTo>
                  <a:lnTo>
                    <a:pt x="894" y="1479"/>
                  </a:lnTo>
                  <a:lnTo>
                    <a:pt x="903" y="1482"/>
                  </a:lnTo>
                  <a:lnTo>
                    <a:pt x="905" y="1490"/>
                  </a:lnTo>
                  <a:lnTo>
                    <a:pt x="904" y="1493"/>
                  </a:lnTo>
                  <a:lnTo>
                    <a:pt x="910" y="1491"/>
                  </a:lnTo>
                  <a:lnTo>
                    <a:pt x="916" y="1492"/>
                  </a:lnTo>
                  <a:lnTo>
                    <a:pt x="923" y="1496"/>
                  </a:lnTo>
                  <a:lnTo>
                    <a:pt x="925" y="1499"/>
                  </a:lnTo>
                  <a:lnTo>
                    <a:pt x="919" y="1509"/>
                  </a:lnTo>
                  <a:lnTo>
                    <a:pt x="910" y="1515"/>
                  </a:lnTo>
                  <a:lnTo>
                    <a:pt x="910" y="1517"/>
                  </a:lnTo>
                  <a:lnTo>
                    <a:pt x="917" y="1517"/>
                  </a:lnTo>
                  <a:lnTo>
                    <a:pt x="924" y="1519"/>
                  </a:lnTo>
                  <a:lnTo>
                    <a:pt x="926" y="1523"/>
                  </a:lnTo>
                  <a:lnTo>
                    <a:pt x="926" y="1531"/>
                  </a:lnTo>
                  <a:lnTo>
                    <a:pt x="921" y="1537"/>
                  </a:lnTo>
                  <a:lnTo>
                    <a:pt x="911" y="1544"/>
                  </a:lnTo>
                  <a:lnTo>
                    <a:pt x="909" y="1544"/>
                  </a:lnTo>
                  <a:lnTo>
                    <a:pt x="907" y="1542"/>
                  </a:lnTo>
                  <a:lnTo>
                    <a:pt x="905" y="1540"/>
                  </a:lnTo>
                  <a:lnTo>
                    <a:pt x="900" y="1543"/>
                  </a:lnTo>
                  <a:lnTo>
                    <a:pt x="897" y="1543"/>
                  </a:lnTo>
                  <a:lnTo>
                    <a:pt x="896" y="1544"/>
                  </a:lnTo>
                  <a:lnTo>
                    <a:pt x="896" y="1545"/>
                  </a:lnTo>
                  <a:lnTo>
                    <a:pt x="899" y="1550"/>
                  </a:lnTo>
                  <a:lnTo>
                    <a:pt x="899" y="1554"/>
                  </a:lnTo>
                  <a:lnTo>
                    <a:pt x="904" y="1564"/>
                  </a:lnTo>
                  <a:lnTo>
                    <a:pt x="906" y="1564"/>
                  </a:lnTo>
                  <a:lnTo>
                    <a:pt x="909" y="1561"/>
                  </a:lnTo>
                  <a:lnTo>
                    <a:pt x="907" y="1574"/>
                  </a:lnTo>
                  <a:lnTo>
                    <a:pt x="910" y="1581"/>
                  </a:lnTo>
                  <a:lnTo>
                    <a:pt x="923" y="1598"/>
                  </a:lnTo>
                  <a:lnTo>
                    <a:pt x="926" y="1604"/>
                  </a:lnTo>
                  <a:lnTo>
                    <a:pt x="925" y="1613"/>
                  </a:lnTo>
                  <a:lnTo>
                    <a:pt x="922" y="1630"/>
                  </a:lnTo>
                  <a:lnTo>
                    <a:pt x="918" y="1634"/>
                  </a:lnTo>
                  <a:lnTo>
                    <a:pt x="911" y="1635"/>
                  </a:lnTo>
                  <a:lnTo>
                    <a:pt x="905" y="1648"/>
                  </a:lnTo>
                  <a:lnTo>
                    <a:pt x="894" y="1658"/>
                  </a:lnTo>
                  <a:lnTo>
                    <a:pt x="887" y="1660"/>
                  </a:lnTo>
                  <a:lnTo>
                    <a:pt x="879" y="1670"/>
                  </a:lnTo>
                  <a:lnTo>
                    <a:pt x="873" y="1671"/>
                  </a:lnTo>
                  <a:lnTo>
                    <a:pt x="872" y="1670"/>
                  </a:lnTo>
                  <a:lnTo>
                    <a:pt x="870" y="1665"/>
                  </a:lnTo>
                  <a:lnTo>
                    <a:pt x="862" y="1650"/>
                  </a:lnTo>
                  <a:lnTo>
                    <a:pt x="857" y="1649"/>
                  </a:lnTo>
                  <a:lnTo>
                    <a:pt x="854" y="1645"/>
                  </a:lnTo>
                  <a:lnTo>
                    <a:pt x="856" y="1644"/>
                  </a:lnTo>
                  <a:lnTo>
                    <a:pt x="849" y="1635"/>
                  </a:lnTo>
                  <a:lnTo>
                    <a:pt x="846" y="1633"/>
                  </a:lnTo>
                  <a:lnTo>
                    <a:pt x="843" y="1632"/>
                  </a:lnTo>
                  <a:lnTo>
                    <a:pt x="837" y="1636"/>
                  </a:lnTo>
                  <a:lnTo>
                    <a:pt x="836" y="1641"/>
                  </a:lnTo>
                  <a:lnTo>
                    <a:pt x="839" y="1642"/>
                  </a:lnTo>
                  <a:lnTo>
                    <a:pt x="842" y="1638"/>
                  </a:lnTo>
                  <a:lnTo>
                    <a:pt x="845" y="1638"/>
                  </a:lnTo>
                  <a:lnTo>
                    <a:pt x="847" y="1640"/>
                  </a:lnTo>
                  <a:lnTo>
                    <a:pt x="855" y="1652"/>
                  </a:lnTo>
                  <a:lnTo>
                    <a:pt x="857" y="1653"/>
                  </a:lnTo>
                  <a:lnTo>
                    <a:pt x="860" y="1662"/>
                  </a:lnTo>
                  <a:lnTo>
                    <a:pt x="867" y="1675"/>
                  </a:lnTo>
                  <a:lnTo>
                    <a:pt x="867" y="1679"/>
                  </a:lnTo>
                  <a:lnTo>
                    <a:pt x="866" y="1681"/>
                  </a:lnTo>
                  <a:lnTo>
                    <a:pt x="856" y="1675"/>
                  </a:lnTo>
                  <a:lnTo>
                    <a:pt x="853" y="1677"/>
                  </a:lnTo>
                  <a:lnTo>
                    <a:pt x="852" y="1682"/>
                  </a:lnTo>
                  <a:lnTo>
                    <a:pt x="847" y="1681"/>
                  </a:lnTo>
                  <a:lnTo>
                    <a:pt x="836" y="1674"/>
                  </a:lnTo>
                  <a:lnTo>
                    <a:pt x="829" y="1661"/>
                  </a:lnTo>
                  <a:lnTo>
                    <a:pt x="824" y="1659"/>
                  </a:lnTo>
                  <a:lnTo>
                    <a:pt x="820" y="1661"/>
                  </a:lnTo>
                  <a:lnTo>
                    <a:pt x="814" y="1662"/>
                  </a:lnTo>
                  <a:lnTo>
                    <a:pt x="798" y="1662"/>
                  </a:lnTo>
                  <a:lnTo>
                    <a:pt x="798" y="1662"/>
                  </a:lnTo>
                  <a:lnTo>
                    <a:pt x="800" y="1666"/>
                  </a:lnTo>
                  <a:lnTo>
                    <a:pt x="797" y="1669"/>
                  </a:lnTo>
                  <a:lnTo>
                    <a:pt x="800" y="1672"/>
                  </a:lnTo>
                  <a:lnTo>
                    <a:pt x="802" y="1674"/>
                  </a:lnTo>
                  <a:lnTo>
                    <a:pt x="813" y="1680"/>
                  </a:lnTo>
                  <a:lnTo>
                    <a:pt x="816" y="1682"/>
                  </a:lnTo>
                  <a:lnTo>
                    <a:pt x="816" y="1686"/>
                  </a:lnTo>
                  <a:lnTo>
                    <a:pt x="815" y="1692"/>
                  </a:lnTo>
                  <a:lnTo>
                    <a:pt x="790" y="1724"/>
                  </a:lnTo>
                  <a:lnTo>
                    <a:pt x="785" y="1729"/>
                  </a:lnTo>
                  <a:lnTo>
                    <a:pt x="776" y="1730"/>
                  </a:lnTo>
                  <a:lnTo>
                    <a:pt x="769" y="1729"/>
                  </a:lnTo>
                  <a:lnTo>
                    <a:pt x="753" y="1714"/>
                  </a:lnTo>
                  <a:lnTo>
                    <a:pt x="751" y="1711"/>
                  </a:lnTo>
                  <a:lnTo>
                    <a:pt x="743" y="1708"/>
                  </a:lnTo>
                  <a:lnTo>
                    <a:pt x="734" y="1700"/>
                  </a:lnTo>
                  <a:lnTo>
                    <a:pt x="727" y="1696"/>
                  </a:lnTo>
                  <a:lnTo>
                    <a:pt x="723" y="1696"/>
                  </a:lnTo>
                  <a:lnTo>
                    <a:pt x="725" y="1700"/>
                  </a:lnTo>
                  <a:lnTo>
                    <a:pt x="724" y="1700"/>
                  </a:lnTo>
                  <a:lnTo>
                    <a:pt x="718" y="1699"/>
                  </a:lnTo>
                  <a:lnTo>
                    <a:pt x="714" y="1697"/>
                  </a:lnTo>
                  <a:lnTo>
                    <a:pt x="709" y="1697"/>
                  </a:lnTo>
                  <a:lnTo>
                    <a:pt x="698" y="1695"/>
                  </a:lnTo>
                  <a:lnTo>
                    <a:pt x="688" y="1695"/>
                  </a:lnTo>
                  <a:lnTo>
                    <a:pt x="688" y="1696"/>
                  </a:lnTo>
                  <a:lnTo>
                    <a:pt x="691" y="1699"/>
                  </a:lnTo>
                  <a:lnTo>
                    <a:pt x="696" y="1702"/>
                  </a:lnTo>
                  <a:lnTo>
                    <a:pt x="696" y="1698"/>
                  </a:lnTo>
                  <a:lnTo>
                    <a:pt x="699" y="1697"/>
                  </a:lnTo>
                  <a:lnTo>
                    <a:pt x="707" y="1699"/>
                  </a:lnTo>
                  <a:lnTo>
                    <a:pt x="723" y="1706"/>
                  </a:lnTo>
                  <a:lnTo>
                    <a:pt x="731" y="1713"/>
                  </a:lnTo>
                  <a:lnTo>
                    <a:pt x="739" y="1724"/>
                  </a:lnTo>
                  <a:lnTo>
                    <a:pt x="745" y="1729"/>
                  </a:lnTo>
                  <a:lnTo>
                    <a:pt x="764" y="1734"/>
                  </a:lnTo>
                  <a:lnTo>
                    <a:pt x="782" y="1735"/>
                  </a:lnTo>
                  <a:lnTo>
                    <a:pt x="790" y="1737"/>
                  </a:lnTo>
                  <a:lnTo>
                    <a:pt x="791" y="1738"/>
                  </a:lnTo>
                  <a:lnTo>
                    <a:pt x="791" y="1745"/>
                  </a:lnTo>
                  <a:lnTo>
                    <a:pt x="785" y="1758"/>
                  </a:lnTo>
                  <a:lnTo>
                    <a:pt x="771" y="1782"/>
                  </a:lnTo>
                  <a:lnTo>
                    <a:pt x="768" y="1790"/>
                  </a:lnTo>
                  <a:lnTo>
                    <a:pt x="766" y="1793"/>
                  </a:lnTo>
                  <a:lnTo>
                    <a:pt x="753" y="1803"/>
                  </a:lnTo>
                  <a:lnTo>
                    <a:pt x="749" y="1804"/>
                  </a:lnTo>
                  <a:lnTo>
                    <a:pt x="743" y="1802"/>
                  </a:lnTo>
                  <a:lnTo>
                    <a:pt x="740" y="1797"/>
                  </a:lnTo>
                  <a:lnTo>
                    <a:pt x="742" y="1804"/>
                  </a:lnTo>
                  <a:lnTo>
                    <a:pt x="742" y="1805"/>
                  </a:lnTo>
                  <a:lnTo>
                    <a:pt x="736" y="1802"/>
                  </a:lnTo>
                  <a:lnTo>
                    <a:pt x="733" y="1803"/>
                  </a:lnTo>
                  <a:lnTo>
                    <a:pt x="730" y="1802"/>
                  </a:lnTo>
                  <a:lnTo>
                    <a:pt x="727" y="1798"/>
                  </a:lnTo>
                  <a:lnTo>
                    <a:pt x="726" y="1794"/>
                  </a:lnTo>
                  <a:lnTo>
                    <a:pt x="720" y="1796"/>
                  </a:lnTo>
                  <a:lnTo>
                    <a:pt x="719" y="1796"/>
                  </a:lnTo>
                  <a:lnTo>
                    <a:pt x="723" y="1799"/>
                  </a:lnTo>
                  <a:lnTo>
                    <a:pt x="725" y="1806"/>
                  </a:lnTo>
                  <a:lnTo>
                    <a:pt x="723" y="1806"/>
                  </a:lnTo>
                  <a:lnTo>
                    <a:pt x="717" y="1805"/>
                  </a:lnTo>
                  <a:lnTo>
                    <a:pt x="720" y="1813"/>
                  </a:lnTo>
                  <a:lnTo>
                    <a:pt x="715" y="1822"/>
                  </a:lnTo>
                  <a:lnTo>
                    <a:pt x="713" y="1823"/>
                  </a:lnTo>
                  <a:lnTo>
                    <a:pt x="708" y="1821"/>
                  </a:lnTo>
                  <a:lnTo>
                    <a:pt x="707" y="1821"/>
                  </a:lnTo>
                  <a:lnTo>
                    <a:pt x="704" y="1824"/>
                  </a:lnTo>
                  <a:lnTo>
                    <a:pt x="699" y="1825"/>
                  </a:lnTo>
                  <a:lnTo>
                    <a:pt x="685" y="1818"/>
                  </a:lnTo>
                  <a:lnTo>
                    <a:pt x="676" y="1816"/>
                  </a:lnTo>
                  <a:lnTo>
                    <a:pt x="675" y="1816"/>
                  </a:lnTo>
                  <a:lnTo>
                    <a:pt x="676" y="1813"/>
                  </a:lnTo>
                  <a:lnTo>
                    <a:pt x="675" y="1812"/>
                  </a:lnTo>
                  <a:lnTo>
                    <a:pt x="672" y="1815"/>
                  </a:lnTo>
                  <a:lnTo>
                    <a:pt x="666" y="1815"/>
                  </a:lnTo>
                  <a:lnTo>
                    <a:pt x="640" y="1802"/>
                  </a:lnTo>
                  <a:lnTo>
                    <a:pt x="635" y="1795"/>
                  </a:lnTo>
                  <a:lnTo>
                    <a:pt x="637" y="1801"/>
                  </a:lnTo>
                  <a:lnTo>
                    <a:pt x="635" y="1806"/>
                  </a:lnTo>
                  <a:lnTo>
                    <a:pt x="638" y="1810"/>
                  </a:lnTo>
                  <a:lnTo>
                    <a:pt x="641" y="1811"/>
                  </a:lnTo>
                  <a:lnTo>
                    <a:pt x="644" y="1811"/>
                  </a:lnTo>
                  <a:lnTo>
                    <a:pt x="641" y="1808"/>
                  </a:lnTo>
                  <a:lnTo>
                    <a:pt x="641" y="1806"/>
                  </a:lnTo>
                  <a:lnTo>
                    <a:pt x="642" y="1806"/>
                  </a:lnTo>
                  <a:lnTo>
                    <a:pt x="670" y="1820"/>
                  </a:lnTo>
                  <a:lnTo>
                    <a:pt x="663" y="1826"/>
                  </a:lnTo>
                  <a:lnTo>
                    <a:pt x="667" y="1826"/>
                  </a:lnTo>
                  <a:lnTo>
                    <a:pt x="678" y="1819"/>
                  </a:lnTo>
                  <a:lnTo>
                    <a:pt x="681" y="1821"/>
                  </a:lnTo>
                  <a:lnTo>
                    <a:pt x="690" y="1830"/>
                  </a:lnTo>
                  <a:lnTo>
                    <a:pt x="699" y="1833"/>
                  </a:lnTo>
                  <a:lnTo>
                    <a:pt x="704" y="1837"/>
                  </a:lnTo>
                  <a:lnTo>
                    <a:pt x="704" y="1839"/>
                  </a:lnTo>
                  <a:lnTo>
                    <a:pt x="705" y="1852"/>
                  </a:lnTo>
                  <a:lnTo>
                    <a:pt x="703" y="1857"/>
                  </a:lnTo>
                  <a:lnTo>
                    <a:pt x="695" y="1860"/>
                  </a:lnTo>
                  <a:lnTo>
                    <a:pt x="690" y="1865"/>
                  </a:lnTo>
                  <a:lnTo>
                    <a:pt x="687" y="1865"/>
                  </a:lnTo>
                  <a:lnTo>
                    <a:pt x="674" y="1862"/>
                  </a:lnTo>
                  <a:lnTo>
                    <a:pt x="672" y="1863"/>
                  </a:lnTo>
                  <a:lnTo>
                    <a:pt x="669" y="1864"/>
                  </a:lnTo>
                  <a:lnTo>
                    <a:pt x="666" y="1865"/>
                  </a:lnTo>
                  <a:lnTo>
                    <a:pt x="665" y="1867"/>
                  </a:lnTo>
                  <a:lnTo>
                    <a:pt x="667" y="1871"/>
                  </a:lnTo>
                  <a:lnTo>
                    <a:pt x="670" y="1873"/>
                  </a:lnTo>
                  <a:lnTo>
                    <a:pt x="675" y="1874"/>
                  </a:lnTo>
                  <a:lnTo>
                    <a:pt x="676" y="1876"/>
                  </a:lnTo>
                  <a:lnTo>
                    <a:pt x="674" y="1879"/>
                  </a:lnTo>
                  <a:lnTo>
                    <a:pt x="668" y="1877"/>
                  </a:lnTo>
                  <a:lnTo>
                    <a:pt x="666" y="1878"/>
                  </a:lnTo>
                  <a:lnTo>
                    <a:pt x="663" y="1878"/>
                  </a:lnTo>
                  <a:lnTo>
                    <a:pt x="661" y="1878"/>
                  </a:lnTo>
                  <a:lnTo>
                    <a:pt x="660" y="1883"/>
                  </a:lnTo>
                  <a:lnTo>
                    <a:pt x="656" y="1887"/>
                  </a:lnTo>
                  <a:lnTo>
                    <a:pt x="656" y="1889"/>
                  </a:lnTo>
                  <a:lnTo>
                    <a:pt x="660" y="1892"/>
                  </a:lnTo>
                  <a:lnTo>
                    <a:pt x="662" y="1898"/>
                  </a:lnTo>
                  <a:lnTo>
                    <a:pt x="654" y="1891"/>
                  </a:lnTo>
                  <a:lnTo>
                    <a:pt x="646" y="1888"/>
                  </a:lnTo>
                  <a:lnTo>
                    <a:pt x="651" y="1892"/>
                  </a:lnTo>
                  <a:lnTo>
                    <a:pt x="653" y="1896"/>
                  </a:lnTo>
                  <a:lnTo>
                    <a:pt x="649" y="1899"/>
                  </a:lnTo>
                  <a:lnTo>
                    <a:pt x="650" y="1902"/>
                  </a:lnTo>
                  <a:lnTo>
                    <a:pt x="649" y="1903"/>
                  </a:lnTo>
                  <a:lnTo>
                    <a:pt x="647" y="1904"/>
                  </a:lnTo>
                  <a:lnTo>
                    <a:pt x="642" y="1905"/>
                  </a:lnTo>
                  <a:lnTo>
                    <a:pt x="642" y="1905"/>
                  </a:lnTo>
                  <a:lnTo>
                    <a:pt x="644" y="1908"/>
                  </a:lnTo>
                  <a:lnTo>
                    <a:pt x="642" y="1910"/>
                  </a:lnTo>
                  <a:lnTo>
                    <a:pt x="637" y="1910"/>
                  </a:lnTo>
                  <a:lnTo>
                    <a:pt x="639" y="1914"/>
                  </a:lnTo>
                  <a:lnTo>
                    <a:pt x="643" y="1918"/>
                  </a:lnTo>
                  <a:lnTo>
                    <a:pt x="634" y="1926"/>
                  </a:lnTo>
                  <a:lnTo>
                    <a:pt x="629" y="1932"/>
                  </a:lnTo>
                  <a:lnTo>
                    <a:pt x="628" y="1933"/>
                  </a:lnTo>
                  <a:lnTo>
                    <a:pt x="629" y="1939"/>
                  </a:lnTo>
                  <a:lnTo>
                    <a:pt x="628" y="1940"/>
                  </a:lnTo>
                  <a:lnTo>
                    <a:pt x="626" y="1940"/>
                  </a:lnTo>
                  <a:lnTo>
                    <a:pt x="625" y="1941"/>
                  </a:lnTo>
                  <a:lnTo>
                    <a:pt x="626" y="1948"/>
                  </a:lnTo>
                  <a:lnTo>
                    <a:pt x="615" y="1974"/>
                  </a:lnTo>
                  <a:lnTo>
                    <a:pt x="614" y="1978"/>
                  </a:lnTo>
                  <a:lnTo>
                    <a:pt x="611" y="1978"/>
                  </a:lnTo>
                  <a:lnTo>
                    <a:pt x="610" y="1980"/>
                  </a:lnTo>
                  <a:lnTo>
                    <a:pt x="612" y="1983"/>
                  </a:lnTo>
                  <a:lnTo>
                    <a:pt x="610" y="2002"/>
                  </a:lnTo>
                  <a:close/>
                  <a:moveTo>
                    <a:pt x="480" y="1408"/>
                  </a:moveTo>
                  <a:lnTo>
                    <a:pt x="479" y="1409"/>
                  </a:lnTo>
                  <a:lnTo>
                    <a:pt x="472" y="1404"/>
                  </a:lnTo>
                  <a:lnTo>
                    <a:pt x="471" y="1397"/>
                  </a:lnTo>
                  <a:lnTo>
                    <a:pt x="471" y="1396"/>
                  </a:lnTo>
                  <a:lnTo>
                    <a:pt x="476" y="1397"/>
                  </a:lnTo>
                  <a:lnTo>
                    <a:pt x="480" y="1401"/>
                  </a:lnTo>
                  <a:lnTo>
                    <a:pt x="479" y="1402"/>
                  </a:lnTo>
                  <a:lnTo>
                    <a:pt x="480" y="1408"/>
                  </a:lnTo>
                  <a:close/>
                  <a:moveTo>
                    <a:pt x="794" y="1435"/>
                  </a:moveTo>
                  <a:lnTo>
                    <a:pt x="802" y="1435"/>
                  </a:lnTo>
                  <a:lnTo>
                    <a:pt x="804" y="1441"/>
                  </a:lnTo>
                  <a:lnTo>
                    <a:pt x="803" y="1442"/>
                  </a:lnTo>
                  <a:lnTo>
                    <a:pt x="798" y="1444"/>
                  </a:lnTo>
                  <a:lnTo>
                    <a:pt x="792" y="1441"/>
                  </a:lnTo>
                  <a:lnTo>
                    <a:pt x="791" y="1442"/>
                  </a:lnTo>
                  <a:lnTo>
                    <a:pt x="788" y="1441"/>
                  </a:lnTo>
                  <a:lnTo>
                    <a:pt x="784" y="1437"/>
                  </a:lnTo>
                  <a:lnTo>
                    <a:pt x="784" y="1436"/>
                  </a:lnTo>
                  <a:lnTo>
                    <a:pt x="790" y="1432"/>
                  </a:lnTo>
                  <a:lnTo>
                    <a:pt x="794" y="1435"/>
                  </a:lnTo>
                  <a:close/>
                  <a:moveTo>
                    <a:pt x="547" y="1466"/>
                  </a:moveTo>
                  <a:lnTo>
                    <a:pt x="547" y="1467"/>
                  </a:lnTo>
                  <a:lnTo>
                    <a:pt x="550" y="1465"/>
                  </a:lnTo>
                  <a:lnTo>
                    <a:pt x="551" y="1465"/>
                  </a:lnTo>
                  <a:lnTo>
                    <a:pt x="560" y="1476"/>
                  </a:lnTo>
                  <a:lnTo>
                    <a:pt x="564" y="1478"/>
                  </a:lnTo>
                  <a:lnTo>
                    <a:pt x="573" y="1486"/>
                  </a:lnTo>
                  <a:lnTo>
                    <a:pt x="582" y="1507"/>
                  </a:lnTo>
                  <a:lnTo>
                    <a:pt x="586" y="1516"/>
                  </a:lnTo>
                  <a:lnTo>
                    <a:pt x="590" y="1520"/>
                  </a:lnTo>
                  <a:lnTo>
                    <a:pt x="596" y="1516"/>
                  </a:lnTo>
                  <a:lnTo>
                    <a:pt x="598" y="1520"/>
                  </a:lnTo>
                  <a:lnTo>
                    <a:pt x="593" y="1525"/>
                  </a:lnTo>
                  <a:lnTo>
                    <a:pt x="588" y="1526"/>
                  </a:lnTo>
                  <a:lnTo>
                    <a:pt x="583" y="1533"/>
                  </a:lnTo>
                  <a:lnTo>
                    <a:pt x="579" y="1534"/>
                  </a:lnTo>
                  <a:lnTo>
                    <a:pt x="571" y="1544"/>
                  </a:lnTo>
                  <a:lnTo>
                    <a:pt x="566" y="1544"/>
                  </a:lnTo>
                  <a:lnTo>
                    <a:pt x="557" y="1539"/>
                  </a:lnTo>
                  <a:lnTo>
                    <a:pt x="551" y="1539"/>
                  </a:lnTo>
                  <a:lnTo>
                    <a:pt x="546" y="1538"/>
                  </a:lnTo>
                  <a:lnTo>
                    <a:pt x="536" y="1531"/>
                  </a:lnTo>
                  <a:lnTo>
                    <a:pt x="528" y="1526"/>
                  </a:lnTo>
                  <a:lnTo>
                    <a:pt x="526" y="1519"/>
                  </a:lnTo>
                  <a:lnTo>
                    <a:pt x="521" y="1522"/>
                  </a:lnTo>
                  <a:lnTo>
                    <a:pt x="516" y="1522"/>
                  </a:lnTo>
                  <a:lnTo>
                    <a:pt x="514" y="1520"/>
                  </a:lnTo>
                  <a:lnTo>
                    <a:pt x="512" y="1513"/>
                  </a:lnTo>
                  <a:lnTo>
                    <a:pt x="509" y="1515"/>
                  </a:lnTo>
                  <a:lnTo>
                    <a:pt x="508" y="1518"/>
                  </a:lnTo>
                  <a:lnTo>
                    <a:pt x="502" y="1517"/>
                  </a:lnTo>
                  <a:lnTo>
                    <a:pt x="499" y="1515"/>
                  </a:lnTo>
                  <a:lnTo>
                    <a:pt x="497" y="1507"/>
                  </a:lnTo>
                  <a:lnTo>
                    <a:pt x="499" y="1501"/>
                  </a:lnTo>
                  <a:lnTo>
                    <a:pt x="512" y="1498"/>
                  </a:lnTo>
                  <a:lnTo>
                    <a:pt x="516" y="1495"/>
                  </a:lnTo>
                  <a:lnTo>
                    <a:pt x="522" y="1489"/>
                  </a:lnTo>
                  <a:lnTo>
                    <a:pt x="523" y="1485"/>
                  </a:lnTo>
                  <a:lnTo>
                    <a:pt x="521" y="1479"/>
                  </a:lnTo>
                  <a:lnTo>
                    <a:pt x="521" y="1478"/>
                  </a:lnTo>
                  <a:lnTo>
                    <a:pt x="523" y="1478"/>
                  </a:lnTo>
                  <a:lnTo>
                    <a:pt x="521" y="1475"/>
                  </a:lnTo>
                  <a:lnTo>
                    <a:pt x="521" y="1471"/>
                  </a:lnTo>
                  <a:lnTo>
                    <a:pt x="522" y="1470"/>
                  </a:lnTo>
                  <a:lnTo>
                    <a:pt x="524" y="1471"/>
                  </a:lnTo>
                  <a:lnTo>
                    <a:pt x="528" y="1477"/>
                  </a:lnTo>
                  <a:lnTo>
                    <a:pt x="533" y="1479"/>
                  </a:lnTo>
                  <a:lnTo>
                    <a:pt x="529" y="1476"/>
                  </a:lnTo>
                  <a:lnTo>
                    <a:pt x="526" y="1465"/>
                  </a:lnTo>
                  <a:lnTo>
                    <a:pt x="527" y="1457"/>
                  </a:lnTo>
                  <a:lnTo>
                    <a:pt x="532" y="1454"/>
                  </a:lnTo>
                  <a:lnTo>
                    <a:pt x="538" y="1452"/>
                  </a:lnTo>
                  <a:lnTo>
                    <a:pt x="540" y="1453"/>
                  </a:lnTo>
                  <a:lnTo>
                    <a:pt x="547" y="1461"/>
                  </a:lnTo>
                  <a:lnTo>
                    <a:pt x="548" y="1463"/>
                  </a:lnTo>
                  <a:lnTo>
                    <a:pt x="546" y="1465"/>
                  </a:lnTo>
                  <a:lnTo>
                    <a:pt x="547" y="1466"/>
                  </a:lnTo>
                  <a:close/>
                  <a:moveTo>
                    <a:pt x="970" y="1456"/>
                  </a:moveTo>
                  <a:lnTo>
                    <a:pt x="972" y="1462"/>
                  </a:lnTo>
                  <a:lnTo>
                    <a:pt x="968" y="1467"/>
                  </a:lnTo>
                  <a:lnTo>
                    <a:pt x="960" y="1469"/>
                  </a:lnTo>
                  <a:lnTo>
                    <a:pt x="956" y="1467"/>
                  </a:lnTo>
                  <a:lnTo>
                    <a:pt x="958" y="1472"/>
                  </a:lnTo>
                  <a:lnTo>
                    <a:pt x="957" y="1476"/>
                  </a:lnTo>
                  <a:lnTo>
                    <a:pt x="952" y="1474"/>
                  </a:lnTo>
                  <a:lnTo>
                    <a:pt x="951" y="1470"/>
                  </a:lnTo>
                  <a:lnTo>
                    <a:pt x="949" y="1470"/>
                  </a:lnTo>
                  <a:lnTo>
                    <a:pt x="946" y="1466"/>
                  </a:lnTo>
                  <a:lnTo>
                    <a:pt x="938" y="1464"/>
                  </a:lnTo>
                  <a:lnTo>
                    <a:pt x="938" y="1464"/>
                  </a:lnTo>
                  <a:lnTo>
                    <a:pt x="939" y="1459"/>
                  </a:lnTo>
                  <a:lnTo>
                    <a:pt x="942" y="1459"/>
                  </a:lnTo>
                  <a:lnTo>
                    <a:pt x="946" y="1461"/>
                  </a:lnTo>
                  <a:lnTo>
                    <a:pt x="947" y="1456"/>
                  </a:lnTo>
                  <a:lnTo>
                    <a:pt x="951" y="1455"/>
                  </a:lnTo>
                  <a:lnTo>
                    <a:pt x="954" y="1461"/>
                  </a:lnTo>
                  <a:lnTo>
                    <a:pt x="958" y="1459"/>
                  </a:lnTo>
                  <a:lnTo>
                    <a:pt x="967" y="1455"/>
                  </a:lnTo>
                  <a:lnTo>
                    <a:pt x="970" y="1456"/>
                  </a:lnTo>
                  <a:close/>
                  <a:moveTo>
                    <a:pt x="1003" y="1462"/>
                  </a:moveTo>
                  <a:lnTo>
                    <a:pt x="1004" y="1467"/>
                  </a:lnTo>
                  <a:lnTo>
                    <a:pt x="1002" y="1469"/>
                  </a:lnTo>
                  <a:lnTo>
                    <a:pt x="993" y="1476"/>
                  </a:lnTo>
                  <a:lnTo>
                    <a:pt x="990" y="1477"/>
                  </a:lnTo>
                  <a:lnTo>
                    <a:pt x="988" y="1476"/>
                  </a:lnTo>
                  <a:lnTo>
                    <a:pt x="984" y="1477"/>
                  </a:lnTo>
                  <a:lnTo>
                    <a:pt x="990" y="1467"/>
                  </a:lnTo>
                  <a:lnTo>
                    <a:pt x="995" y="1466"/>
                  </a:lnTo>
                  <a:lnTo>
                    <a:pt x="996" y="1465"/>
                  </a:lnTo>
                  <a:lnTo>
                    <a:pt x="997" y="1465"/>
                  </a:lnTo>
                  <a:lnTo>
                    <a:pt x="998" y="1462"/>
                  </a:lnTo>
                  <a:lnTo>
                    <a:pt x="999" y="1459"/>
                  </a:lnTo>
                  <a:lnTo>
                    <a:pt x="1003" y="1462"/>
                  </a:lnTo>
                  <a:close/>
                  <a:moveTo>
                    <a:pt x="1241" y="1474"/>
                  </a:moveTo>
                  <a:lnTo>
                    <a:pt x="1234" y="1470"/>
                  </a:lnTo>
                  <a:lnTo>
                    <a:pt x="1233" y="1468"/>
                  </a:lnTo>
                  <a:lnTo>
                    <a:pt x="1239" y="1464"/>
                  </a:lnTo>
                  <a:lnTo>
                    <a:pt x="1241" y="1464"/>
                  </a:lnTo>
                  <a:lnTo>
                    <a:pt x="1243" y="1464"/>
                  </a:lnTo>
                  <a:lnTo>
                    <a:pt x="1244" y="1467"/>
                  </a:lnTo>
                  <a:lnTo>
                    <a:pt x="1241" y="1474"/>
                  </a:lnTo>
                  <a:close/>
                  <a:moveTo>
                    <a:pt x="592" y="1471"/>
                  </a:moveTo>
                  <a:lnTo>
                    <a:pt x="595" y="1476"/>
                  </a:lnTo>
                  <a:lnTo>
                    <a:pt x="593" y="1484"/>
                  </a:lnTo>
                  <a:lnTo>
                    <a:pt x="590" y="1486"/>
                  </a:lnTo>
                  <a:lnTo>
                    <a:pt x="587" y="1486"/>
                  </a:lnTo>
                  <a:lnTo>
                    <a:pt x="588" y="1482"/>
                  </a:lnTo>
                  <a:lnTo>
                    <a:pt x="588" y="1476"/>
                  </a:lnTo>
                  <a:lnTo>
                    <a:pt x="587" y="1474"/>
                  </a:lnTo>
                  <a:lnTo>
                    <a:pt x="585" y="1472"/>
                  </a:lnTo>
                  <a:lnTo>
                    <a:pt x="585" y="1480"/>
                  </a:lnTo>
                  <a:lnTo>
                    <a:pt x="583" y="1485"/>
                  </a:lnTo>
                  <a:lnTo>
                    <a:pt x="580" y="1483"/>
                  </a:lnTo>
                  <a:lnTo>
                    <a:pt x="580" y="1478"/>
                  </a:lnTo>
                  <a:lnTo>
                    <a:pt x="584" y="1469"/>
                  </a:lnTo>
                  <a:lnTo>
                    <a:pt x="585" y="1468"/>
                  </a:lnTo>
                  <a:lnTo>
                    <a:pt x="587" y="1468"/>
                  </a:lnTo>
                  <a:lnTo>
                    <a:pt x="592" y="1471"/>
                  </a:lnTo>
                  <a:close/>
                  <a:moveTo>
                    <a:pt x="459" y="1483"/>
                  </a:moveTo>
                  <a:lnTo>
                    <a:pt x="457" y="1483"/>
                  </a:lnTo>
                  <a:lnTo>
                    <a:pt x="456" y="1480"/>
                  </a:lnTo>
                  <a:lnTo>
                    <a:pt x="458" y="1478"/>
                  </a:lnTo>
                  <a:lnTo>
                    <a:pt x="455" y="1474"/>
                  </a:lnTo>
                  <a:lnTo>
                    <a:pt x="456" y="1471"/>
                  </a:lnTo>
                  <a:lnTo>
                    <a:pt x="460" y="1474"/>
                  </a:lnTo>
                  <a:lnTo>
                    <a:pt x="463" y="1479"/>
                  </a:lnTo>
                  <a:lnTo>
                    <a:pt x="461" y="1480"/>
                  </a:lnTo>
                  <a:lnTo>
                    <a:pt x="459" y="1483"/>
                  </a:lnTo>
                  <a:close/>
                  <a:moveTo>
                    <a:pt x="1027" y="1499"/>
                  </a:moveTo>
                  <a:lnTo>
                    <a:pt x="1022" y="1501"/>
                  </a:lnTo>
                  <a:lnTo>
                    <a:pt x="1020" y="1496"/>
                  </a:lnTo>
                  <a:lnTo>
                    <a:pt x="1019" y="1491"/>
                  </a:lnTo>
                  <a:lnTo>
                    <a:pt x="1020" y="1482"/>
                  </a:lnTo>
                  <a:lnTo>
                    <a:pt x="1023" y="1480"/>
                  </a:lnTo>
                  <a:lnTo>
                    <a:pt x="1027" y="1482"/>
                  </a:lnTo>
                  <a:lnTo>
                    <a:pt x="1034" y="1482"/>
                  </a:lnTo>
                  <a:lnTo>
                    <a:pt x="1035" y="1485"/>
                  </a:lnTo>
                  <a:lnTo>
                    <a:pt x="1035" y="1488"/>
                  </a:lnTo>
                  <a:lnTo>
                    <a:pt x="1032" y="1492"/>
                  </a:lnTo>
                  <a:lnTo>
                    <a:pt x="1029" y="1497"/>
                  </a:lnTo>
                  <a:lnTo>
                    <a:pt x="1027" y="1499"/>
                  </a:lnTo>
                  <a:close/>
                  <a:moveTo>
                    <a:pt x="717" y="1481"/>
                  </a:moveTo>
                  <a:lnTo>
                    <a:pt x="717" y="1485"/>
                  </a:lnTo>
                  <a:lnTo>
                    <a:pt x="715" y="1491"/>
                  </a:lnTo>
                  <a:lnTo>
                    <a:pt x="714" y="1493"/>
                  </a:lnTo>
                  <a:lnTo>
                    <a:pt x="709" y="1484"/>
                  </a:lnTo>
                  <a:lnTo>
                    <a:pt x="714" y="1481"/>
                  </a:lnTo>
                  <a:lnTo>
                    <a:pt x="716" y="1481"/>
                  </a:lnTo>
                  <a:lnTo>
                    <a:pt x="716" y="1480"/>
                  </a:lnTo>
                  <a:lnTo>
                    <a:pt x="717" y="1481"/>
                  </a:lnTo>
                  <a:close/>
                  <a:moveTo>
                    <a:pt x="975" y="1519"/>
                  </a:moveTo>
                  <a:lnTo>
                    <a:pt x="974" y="1520"/>
                  </a:lnTo>
                  <a:lnTo>
                    <a:pt x="972" y="1518"/>
                  </a:lnTo>
                  <a:lnTo>
                    <a:pt x="971" y="1515"/>
                  </a:lnTo>
                  <a:lnTo>
                    <a:pt x="974" y="1506"/>
                  </a:lnTo>
                  <a:lnTo>
                    <a:pt x="976" y="1504"/>
                  </a:lnTo>
                  <a:lnTo>
                    <a:pt x="983" y="1501"/>
                  </a:lnTo>
                  <a:lnTo>
                    <a:pt x="985" y="1494"/>
                  </a:lnTo>
                  <a:lnTo>
                    <a:pt x="986" y="1493"/>
                  </a:lnTo>
                  <a:lnTo>
                    <a:pt x="988" y="1492"/>
                  </a:lnTo>
                  <a:lnTo>
                    <a:pt x="987" y="1488"/>
                  </a:lnTo>
                  <a:lnTo>
                    <a:pt x="988" y="1485"/>
                  </a:lnTo>
                  <a:lnTo>
                    <a:pt x="993" y="1483"/>
                  </a:lnTo>
                  <a:lnTo>
                    <a:pt x="996" y="1483"/>
                  </a:lnTo>
                  <a:lnTo>
                    <a:pt x="998" y="1489"/>
                  </a:lnTo>
                  <a:lnTo>
                    <a:pt x="991" y="1499"/>
                  </a:lnTo>
                  <a:lnTo>
                    <a:pt x="985" y="1512"/>
                  </a:lnTo>
                  <a:lnTo>
                    <a:pt x="984" y="1515"/>
                  </a:lnTo>
                  <a:lnTo>
                    <a:pt x="975" y="1519"/>
                  </a:lnTo>
                  <a:close/>
                  <a:moveTo>
                    <a:pt x="709" y="1494"/>
                  </a:moveTo>
                  <a:lnTo>
                    <a:pt x="708" y="1495"/>
                  </a:lnTo>
                  <a:lnTo>
                    <a:pt x="705" y="1490"/>
                  </a:lnTo>
                  <a:lnTo>
                    <a:pt x="703" y="1490"/>
                  </a:lnTo>
                  <a:lnTo>
                    <a:pt x="704" y="1485"/>
                  </a:lnTo>
                  <a:lnTo>
                    <a:pt x="706" y="1484"/>
                  </a:lnTo>
                  <a:lnTo>
                    <a:pt x="707" y="1484"/>
                  </a:lnTo>
                  <a:lnTo>
                    <a:pt x="708" y="1488"/>
                  </a:lnTo>
                  <a:lnTo>
                    <a:pt x="709" y="1494"/>
                  </a:lnTo>
                  <a:close/>
                  <a:moveTo>
                    <a:pt x="486" y="1508"/>
                  </a:moveTo>
                  <a:lnTo>
                    <a:pt x="486" y="1512"/>
                  </a:lnTo>
                  <a:lnTo>
                    <a:pt x="482" y="1509"/>
                  </a:lnTo>
                  <a:lnTo>
                    <a:pt x="481" y="1506"/>
                  </a:lnTo>
                  <a:lnTo>
                    <a:pt x="483" y="1501"/>
                  </a:lnTo>
                  <a:lnTo>
                    <a:pt x="485" y="1504"/>
                  </a:lnTo>
                  <a:lnTo>
                    <a:pt x="486" y="1508"/>
                  </a:lnTo>
                  <a:close/>
                  <a:moveTo>
                    <a:pt x="482" y="1522"/>
                  </a:moveTo>
                  <a:lnTo>
                    <a:pt x="481" y="1523"/>
                  </a:lnTo>
                  <a:lnTo>
                    <a:pt x="477" y="1526"/>
                  </a:lnTo>
                  <a:lnTo>
                    <a:pt x="474" y="1522"/>
                  </a:lnTo>
                  <a:lnTo>
                    <a:pt x="472" y="1524"/>
                  </a:lnTo>
                  <a:lnTo>
                    <a:pt x="472" y="1509"/>
                  </a:lnTo>
                  <a:lnTo>
                    <a:pt x="473" y="1507"/>
                  </a:lnTo>
                  <a:lnTo>
                    <a:pt x="476" y="1507"/>
                  </a:lnTo>
                  <a:lnTo>
                    <a:pt x="482" y="1513"/>
                  </a:lnTo>
                  <a:lnTo>
                    <a:pt x="482" y="1516"/>
                  </a:lnTo>
                  <a:lnTo>
                    <a:pt x="482" y="1522"/>
                  </a:lnTo>
                  <a:close/>
                  <a:moveTo>
                    <a:pt x="443" y="1536"/>
                  </a:moveTo>
                  <a:lnTo>
                    <a:pt x="432" y="1530"/>
                  </a:lnTo>
                  <a:lnTo>
                    <a:pt x="437" y="1523"/>
                  </a:lnTo>
                  <a:lnTo>
                    <a:pt x="439" y="1520"/>
                  </a:lnTo>
                  <a:lnTo>
                    <a:pt x="444" y="1522"/>
                  </a:lnTo>
                  <a:lnTo>
                    <a:pt x="446" y="1525"/>
                  </a:lnTo>
                  <a:lnTo>
                    <a:pt x="446" y="1532"/>
                  </a:lnTo>
                  <a:lnTo>
                    <a:pt x="444" y="1533"/>
                  </a:lnTo>
                  <a:lnTo>
                    <a:pt x="443" y="1536"/>
                  </a:lnTo>
                  <a:close/>
                  <a:moveTo>
                    <a:pt x="1077" y="1551"/>
                  </a:moveTo>
                  <a:lnTo>
                    <a:pt x="1075" y="1551"/>
                  </a:lnTo>
                  <a:lnTo>
                    <a:pt x="1065" y="1539"/>
                  </a:lnTo>
                  <a:lnTo>
                    <a:pt x="1065" y="1533"/>
                  </a:lnTo>
                  <a:lnTo>
                    <a:pt x="1067" y="1530"/>
                  </a:lnTo>
                  <a:lnTo>
                    <a:pt x="1073" y="1530"/>
                  </a:lnTo>
                  <a:lnTo>
                    <a:pt x="1075" y="1532"/>
                  </a:lnTo>
                  <a:lnTo>
                    <a:pt x="1079" y="1544"/>
                  </a:lnTo>
                  <a:lnTo>
                    <a:pt x="1078" y="1545"/>
                  </a:lnTo>
                  <a:lnTo>
                    <a:pt x="1078" y="1548"/>
                  </a:lnTo>
                  <a:lnTo>
                    <a:pt x="1077" y="1551"/>
                  </a:lnTo>
                  <a:close/>
                  <a:moveTo>
                    <a:pt x="380" y="1547"/>
                  </a:moveTo>
                  <a:lnTo>
                    <a:pt x="375" y="1547"/>
                  </a:lnTo>
                  <a:lnTo>
                    <a:pt x="372" y="1545"/>
                  </a:lnTo>
                  <a:lnTo>
                    <a:pt x="368" y="1539"/>
                  </a:lnTo>
                  <a:lnTo>
                    <a:pt x="368" y="1537"/>
                  </a:lnTo>
                  <a:lnTo>
                    <a:pt x="371" y="1536"/>
                  </a:lnTo>
                  <a:lnTo>
                    <a:pt x="378" y="1537"/>
                  </a:lnTo>
                  <a:lnTo>
                    <a:pt x="382" y="1544"/>
                  </a:lnTo>
                  <a:lnTo>
                    <a:pt x="382" y="1546"/>
                  </a:lnTo>
                  <a:lnTo>
                    <a:pt x="380" y="1547"/>
                  </a:lnTo>
                  <a:close/>
                  <a:moveTo>
                    <a:pt x="981" y="1561"/>
                  </a:moveTo>
                  <a:lnTo>
                    <a:pt x="978" y="1561"/>
                  </a:lnTo>
                  <a:lnTo>
                    <a:pt x="976" y="1558"/>
                  </a:lnTo>
                  <a:lnTo>
                    <a:pt x="976" y="1557"/>
                  </a:lnTo>
                  <a:lnTo>
                    <a:pt x="976" y="1552"/>
                  </a:lnTo>
                  <a:lnTo>
                    <a:pt x="982" y="1550"/>
                  </a:lnTo>
                  <a:lnTo>
                    <a:pt x="984" y="1556"/>
                  </a:lnTo>
                  <a:lnTo>
                    <a:pt x="981" y="1561"/>
                  </a:lnTo>
                  <a:close/>
                  <a:moveTo>
                    <a:pt x="1059" y="1552"/>
                  </a:moveTo>
                  <a:lnTo>
                    <a:pt x="1071" y="1558"/>
                  </a:lnTo>
                  <a:lnTo>
                    <a:pt x="1073" y="1562"/>
                  </a:lnTo>
                  <a:lnTo>
                    <a:pt x="1073" y="1569"/>
                  </a:lnTo>
                  <a:lnTo>
                    <a:pt x="1072" y="1575"/>
                  </a:lnTo>
                  <a:lnTo>
                    <a:pt x="1072" y="1596"/>
                  </a:lnTo>
                  <a:lnTo>
                    <a:pt x="1070" y="1606"/>
                  </a:lnTo>
                  <a:lnTo>
                    <a:pt x="1065" y="1612"/>
                  </a:lnTo>
                  <a:lnTo>
                    <a:pt x="1055" y="1617"/>
                  </a:lnTo>
                  <a:lnTo>
                    <a:pt x="1035" y="1620"/>
                  </a:lnTo>
                  <a:lnTo>
                    <a:pt x="1028" y="1619"/>
                  </a:lnTo>
                  <a:lnTo>
                    <a:pt x="1025" y="1615"/>
                  </a:lnTo>
                  <a:lnTo>
                    <a:pt x="1024" y="1609"/>
                  </a:lnTo>
                  <a:lnTo>
                    <a:pt x="1020" y="1592"/>
                  </a:lnTo>
                  <a:lnTo>
                    <a:pt x="1022" y="1583"/>
                  </a:lnTo>
                  <a:lnTo>
                    <a:pt x="1024" y="1576"/>
                  </a:lnTo>
                  <a:lnTo>
                    <a:pt x="1034" y="1559"/>
                  </a:lnTo>
                  <a:lnTo>
                    <a:pt x="1037" y="1556"/>
                  </a:lnTo>
                  <a:lnTo>
                    <a:pt x="1042" y="1552"/>
                  </a:lnTo>
                  <a:lnTo>
                    <a:pt x="1047" y="1553"/>
                  </a:lnTo>
                  <a:lnTo>
                    <a:pt x="1054" y="1551"/>
                  </a:lnTo>
                  <a:lnTo>
                    <a:pt x="1059" y="1552"/>
                  </a:lnTo>
                  <a:close/>
                  <a:moveTo>
                    <a:pt x="802" y="1589"/>
                  </a:moveTo>
                  <a:lnTo>
                    <a:pt x="800" y="1588"/>
                  </a:lnTo>
                  <a:lnTo>
                    <a:pt x="794" y="1583"/>
                  </a:lnTo>
                  <a:lnTo>
                    <a:pt x="794" y="1579"/>
                  </a:lnTo>
                  <a:lnTo>
                    <a:pt x="795" y="1572"/>
                  </a:lnTo>
                  <a:lnTo>
                    <a:pt x="793" y="1566"/>
                  </a:lnTo>
                  <a:lnTo>
                    <a:pt x="795" y="1561"/>
                  </a:lnTo>
                  <a:lnTo>
                    <a:pt x="800" y="1553"/>
                  </a:lnTo>
                  <a:lnTo>
                    <a:pt x="802" y="1554"/>
                  </a:lnTo>
                  <a:lnTo>
                    <a:pt x="806" y="1561"/>
                  </a:lnTo>
                  <a:lnTo>
                    <a:pt x="806" y="1579"/>
                  </a:lnTo>
                  <a:lnTo>
                    <a:pt x="804" y="1586"/>
                  </a:lnTo>
                  <a:lnTo>
                    <a:pt x="802" y="1589"/>
                  </a:lnTo>
                  <a:close/>
                  <a:moveTo>
                    <a:pt x="267" y="1574"/>
                  </a:moveTo>
                  <a:lnTo>
                    <a:pt x="266" y="1574"/>
                  </a:lnTo>
                  <a:lnTo>
                    <a:pt x="263" y="1570"/>
                  </a:lnTo>
                  <a:lnTo>
                    <a:pt x="264" y="1566"/>
                  </a:lnTo>
                  <a:lnTo>
                    <a:pt x="267" y="1570"/>
                  </a:lnTo>
                  <a:lnTo>
                    <a:pt x="267" y="1574"/>
                  </a:lnTo>
                  <a:close/>
                  <a:moveTo>
                    <a:pt x="1106" y="1586"/>
                  </a:moveTo>
                  <a:lnTo>
                    <a:pt x="1089" y="1586"/>
                  </a:lnTo>
                  <a:lnTo>
                    <a:pt x="1085" y="1584"/>
                  </a:lnTo>
                  <a:lnTo>
                    <a:pt x="1080" y="1574"/>
                  </a:lnTo>
                  <a:lnTo>
                    <a:pt x="1081" y="1569"/>
                  </a:lnTo>
                  <a:lnTo>
                    <a:pt x="1089" y="1567"/>
                  </a:lnTo>
                  <a:lnTo>
                    <a:pt x="1101" y="1572"/>
                  </a:lnTo>
                  <a:lnTo>
                    <a:pt x="1110" y="1573"/>
                  </a:lnTo>
                  <a:lnTo>
                    <a:pt x="1111" y="1575"/>
                  </a:lnTo>
                  <a:lnTo>
                    <a:pt x="1112" y="1586"/>
                  </a:lnTo>
                  <a:lnTo>
                    <a:pt x="1106" y="1586"/>
                  </a:lnTo>
                  <a:close/>
                  <a:moveTo>
                    <a:pt x="270" y="1574"/>
                  </a:moveTo>
                  <a:lnTo>
                    <a:pt x="276" y="1574"/>
                  </a:lnTo>
                  <a:lnTo>
                    <a:pt x="277" y="1576"/>
                  </a:lnTo>
                  <a:lnTo>
                    <a:pt x="277" y="1580"/>
                  </a:lnTo>
                  <a:lnTo>
                    <a:pt x="273" y="1577"/>
                  </a:lnTo>
                  <a:lnTo>
                    <a:pt x="271" y="1576"/>
                  </a:lnTo>
                  <a:lnTo>
                    <a:pt x="270" y="1574"/>
                  </a:lnTo>
                  <a:close/>
                  <a:moveTo>
                    <a:pt x="301" y="1609"/>
                  </a:moveTo>
                  <a:lnTo>
                    <a:pt x="300" y="1615"/>
                  </a:lnTo>
                  <a:lnTo>
                    <a:pt x="294" y="1608"/>
                  </a:lnTo>
                  <a:lnTo>
                    <a:pt x="295" y="1596"/>
                  </a:lnTo>
                  <a:lnTo>
                    <a:pt x="297" y="1593"/>
                  </a:lnTo>
                  <a:lnTo>
                    <a:pt x="299" y="1597"/>
                  </a:lnTo>
                  <a:lnTo>
                    <a:pt x="299" y="1603"/>
                  </a:lnTo>
                  <a:lnTo>
                    <a:pt x="301" y="1606"/>
                  </a:lnTo>
                  <a:lnTo>
                    <a:pt x="301" y="1609"/>
                  </a:lnTo>
                  <a:close/>
                  <a:moveTo>
                    <a:pt x="1363" y="1631"/>
                  </a:moveTo>
                  <a:lnTo>
                    <a:pt x="1361" y="1632"/>
                  </a:lnTo>
                  <a:lnTo>
                    <a:pt x="1359" y="1630"/>
                  </a:lnTo>
                  <a:lnTo>
                    <a:pt x="1366" y="1624"/>
                  </a:lnTo>
                  <a:lnTo>
                    <a:pt x="1370" y="1622"/>
                  </a:lnTo>
                  <a:lnTo>
                    <a:pt x="1371" y="1624"/>
                  </a:lnTo>
                  <a:lnTo>
                    <a:pt x="1369" y="1626"/>
                  </a:lnTo>
                  <a:lnTo>
                    <a:pt x="1363" y="1631"/>
                  </a:lnTo>
                  <a:close/>
                  <a:moveTo>
                    <a:pt x="296" y="1633"/>
                  </a:moveTo>
                  <a:lnTo>
                    <a:pt x="303" y="1634"/>
                  </a:lnTo>
                  <a:lnTo>
                    <a:pt x="302" y="1639"/>
                  </a:lnTo>
                  <a:lnTo>
                    <a:pt x="300" y="1643"/>
                  </a:lnTo>
                  <a:lnTo>
                    <a:pt x="296" y="1633"/>
                  </a:lnTo>
                  <a:close/>
                  <a:moveTo>
                    <a:pt x="883" y="1676"/>
                  </a:moveTo>
                  <a:lnTo>
                    <a:pt x="887" y="1676"/>
                  </a:lnTo>
                  <a:lnTo>
                    <a:pt x="887" y="1677"/>
                  </a:lnTo>
                  <a:lnTo>
                    <a:pt x="885" y="1681"/>
                  </a:lnTo>
                  <a:lnTo>
                    <a:pt x="881" y="1676"/>
                  </a:lnTo>
                  <a:lnTo>
                    <a:pt x="881" y="1673"/>
                  </a:lnTo>
                  <a:lnTo>
                    <a:pt x="883" y="1676"/>
                  </a:lnTo>
                  <a:close/>
                  <a:moveTo>
                    <a:pt x="869" y="1704"/>
                  </a:moveTo>
                  <a:lnTo>
                    <a:pt x="875" y="1708"/>
                  </a:lnTo>
                  <a:lnTo>
                    <a:pt x="881" y="1709"/>
                  </a:lnTo>
                  <a:lnTo>
                    <a:pt x="879" y="1713"/>
                  </a:lnTo>
                  <a:lnTo>
                    <a:pt x="874" y="1712"/>
                  </a:lnTo>
                  <a:lnTo>
                    <a:pt x="872" y="1710"/>
                  </a:lnTo>
                  <a:lnTo>
                    <a:pt x="871" y="1712"/>
                  </a:lnTo>
                  <a:lnTo>
                    <a:pt x="868" y="1712"/>
                  </a:lnTo>
                  <a:lnTo>
                    <a:pt x="868" y="1709"/>
                  </a:lnTo>
                  <a:lnTo>
                    <a:pt x="870" y="1707"/>
                  </a:lnTo>
                  <a:lnTo>
                    <a:pt x="867" y="1704"/>
                  </a:lnTo>
                  <a:lnTo>
                    <a:pt x="862" y="1707"/>
                  </a:lnTo>
                  <a:lnTo>
                    <a:pt x="860" y="1706"/>
                  </a:lnTo>
                  <a:lnTo>
                    <a:pt x="859" y="1697"/>
                  </a:lnTo>
                  <a:lnTo>
                    <a:pt x="852" y="1689"/>
                  </a:lnTo>
                  <a:lnTo>
                    <a:pt x="852" y="1686"/>
                  </a:lnTo>
                  <a:lnTo>
                    <a:pt x="853" y="1685"/>
                  </a:lnTo>
                  <a:lnTo>
                    <a:pt x="860" y="1688"/>
                  </a:lnTo>
                  <a:lnTo>
                    <a:pt x="868" y="1695"/>
                  </a:lnTo>
                  <a:lnTo>
                    <a:pt x="870" y="1697"/>
                  </a:lnTo>
                  <a:lnTo>
                    <a:pt x="870" y="1699"/>
                  </a:lnTo>
                  <a:lnTo>
                    <a:pt x="868" y="1702"/>
                  </a:lnTo>
                  <a:lnTo>
                    <a:pt x="869" y="1704"/>
                  </a:lnTo>
                  <a:close/>
                  <a:moveTo>
                    <a:pt x="847" y="1716"/>
                  </a:moveTo>
                  <a:lnTo>
                    <a:pt x="844" y="1717"/>
                  </a:lnTo>
                  <a:lnTo>
                    <a:pt x="841" y="1710"/>
                  </a:lnTo>
                  <a:lnTo>
                    <a:pt x="836" y="1707"/>
                  </a:lnTo>
                  <a:lnTo>
                    <a:pt x="835" y="1696"/>
                  </a:lnTo>
                  <a:lnTo>
                    <a:pt x="835" y="1692"/>
                  </a:lnTo>
                  <a:lnTo>
                    <a:pt x="839" y="1692"/>
                  </a:lnTo>
                  <a:lnTo>
                    <a:pt x="841" y="1693"/>
                  </a:lnTo>
                  <a:lnTo>
                    <a:pt x="845" y="1700"/>
                  </a:lnTo>
                  <a:lnTo>
                    <a:pt x="848" y="1712"/>
                  </a:lnTo>
                  <a:lnTo>
                    <a:pt x="847" y="1716"/>
                  </a:lnTo>
                  <a:close/>
                  <a:moveTo>
                    <a:pt x="841" y="1735"/>
                  </a:moveTo>
                  <a:lnTo>
                    <a:pt x="843" y="1735"/>
                  </a:lnTo>
                  <a:lnTo>
                    <a:pt x="848" y="1724"/>
                  </a:lnTo>
                  <a:lnTo>
                    <a:pt x="850" y="1724"/>
                  </a:lnTo>
                  <a:lnTo>
                    <a:pt x="856" y="1728"/>
                  </a:lnTo>
                  <a:lnTo>
                    <a:pt x="860" y="1737"/>
                  </a:lnTo>
                  <a:lnTo>
                    <a:pt x="874" y="1741"/>
                  </a:lnTo>
                  <a:lnTo>
                    <a:pt x="877" y="1743"/>
                  </a:lnTo>
                  <a:lnTo>
                    <a:pt x="882" y="1751"/>
                  </a:lnTo>
                  <a:lnTo>
                    <a:pt x="886" y="1754"/>
                  </a:lnTo>
                  <a:lnTo>
                    <a:pt x="894" y="1761"/>
                  </a:lnTo>
                  <a:lnTo>
                    <a:pt x="904" y="1764"/>
                  </a:lnTo>
                  <a:lnTo>
                    <a:pt x="908" y="1768"/>
                  </a:lnTo>
                  <a:lnTo>
                    <a:pt x="914" y="1780"/>
                  </a:lnTo>
                  <a:lnTo>
                    <a:pt x="918" y="1792"/>
                  </a:lnTo>
                  <a:lnTo>
                    <a:pt x="918" y="1795"/>
                  </a:lnTo>
                  <a:lnTo>
                    <a:pt x="912" y="1802"/>
                  </a:lnTo>
                  <a:lnTo>
                    <a:pt x="912" y="1803"/>
                  </a:lnTo>
                  <a:lnTo>
                    <a:pt x="917" y="1802"/>
                  </a:lnTo>
                  <a:lnTo>
                    <a:pt x="925" y="1799"/>
                  </a:lnTo>
                  <a:lnTo>
                    <a:pt x="933" y="1802"/>
                  </a:lnTo>
                  <a:lnTo>
                    <a:pt x="935" y="1798"/>
                  </a:lnTo>
                  <a:lnTo>
                    <a:pt x="937" y="1798"/>
                  </a:lnTo>
                  <a:lnTo>
                    <a:pt x="944" y="1807"/>
                  </a:lnTo>
                  <a:lnTo>
                    <a:pt x="943" y="1808"/>
                  </a:lnTo>
                  <a:lnTo>
                    <a:pt x="940" y="1808"/>
                  </a:lnTo>
                  <a:lnTo>
                    <a:pt x="946" y="1810"/>
                  </a:lnTo>
                  <a:lnTo>
                    <a:pt x="950" y="1813"/>
                  </a:lnTo>
                  <a:lnTo>
                    <a:pt x="949" y="1816"/>
                  </a:lnTo>
                  <a:lnTo>
                    <a:pt x="934" y="1831"/>
                  </a:lnTo>
                  <a:lnTo>
                    <a:pt x="932" y="1832"/>
                  </a:lnTo>
                  <a:lnTo>
                    <a:pt x="910" y="1821"/>
                  </a:lnTo>
                  <a:lnTo>
                    <a:pt x="900" y="1819"/>
                  </a:lnTo>
                  <a:lnTo>
                    <a:pt x="898" y="1807"/>
                  </a:lnTo>
                  <a:lnTo>
                    <a:pt x="896" y="1805"/>
                  </a:lnTo>
                  <a:lnTo>
                    <a:pt x="885" y="1802"/>
                  </a:lnTo>
                  <a:lnTo>
                    <a:pt x="886" y="1796"/>
                  </a:lnTo>
                  <a:lnTo>
                    <a:pt x="884" y="1795"/>
                  </a:lnTo>
                  <a:lnTo>
                    <a:pt x="879" y="1795"/>
                  </a:lnTo>
                  <a:lnTo>
                    <a:pt x="872" y="1801"/>
                  </a:lnTo>
                  <a:lnTo>
                    <a:pt x="871" y="1810"/>
                  </a:lnTo>
                  <a:lnTo>
                    <a:pt x="869" y="1813"/>
                  </a:lnTo>
                  <a:lnTo>
                    <a:pt x="862" y="1821"/>
                  </a:lnTo>
                  <a:lnTo>
                    <a:pt x="859" y="1823"/>
                  </a:lnTo>
                  <a:lnTo>
                    <a:pt x="856" y="1825"/>
                  </a:lnTo>
                  <a:lnTo>
                    <a:pt x="850" y="1835"/>
                  </a:lnTo>
                  <a:lnTo>
                    <a:pt x="847" y="1839"/>
                  </a:lnTo>
                  <a:lnTo>
                    <a:pt x="840" y="1846"/>
                  </a:lnTo>
                  <a:lnTo>
                    <a:pt x="830" y="1849"/>
                  </a:lnTo>
                  <a:lnTo>
                    <a:pt x="828" y="1848"/>
                  </a:lnTo>
                  <a:lnTo>
                    <a:pt x="822" y="1821"/>
                  </a:lnTo>
                  <a:lnTo>
                    <a:pt x="821" y="1819"/>
                  </a:lnTo>
                  <a:lnTo>
                    <a:pt x="808" y="1821"/>
                  </a:lnTo>
                  <a:lnTo>
                    <a:pt x="802" y="1821"/>
                  </a:lnTo>
                  <a:lnTo>
                    <a:pt x="794" y="1826"/>
                  </a:lnTo>
                  <a:lnTo>
                    <a:pt x="789" y="1825"/>
                  </a:lnTo>
                  <a:lnTo>
                    <a:pt x="788" y="1821"/>
                  </a:lnTo>
                  <a:lnTo>
                    <a:pt x="794" y="1808"/>
                  </a:lnTo>
                  <a:lnTo>
                    <a:pt x="806" y="1801"/>
                  </a:lnTo>
                  <a:lnTo>
                    <a:pt x="809" y="1796"/>
                  </a:lnTo>
                  <a:lnTo>
                    <a:pt x="807" y="1783"/>
                  </a:lnTo>
                  <a:lnTo>
                    <a:pt x="807" y="1772"/>
                  </a:lnTo>
                  <a:lnTo>
                    <a:pt x="811" y="1749"/>
                  </a:lnTo>
                  <a:lnTo>
                    <a:pt x="814" y="1720"/>
                  </a:lnTo>
                  <a:lnTo>
                    <a:pt x="817" y="1710"/>
                  </a:lnTo>
                  <a:lnTo>
                    <a:pt x="820" y="1702"/>
                  </a:lnTo>
                  <a:lnTo>
                    <a:pt x="826" y="1697"/>
                  </a:lnTo>
                  <a:lnTo>
                    <a:pt x="829" y="1701"/>
                  </a:lnTo>
                  <a:lnTo>
                    <a:pt x="833" y="1704"/>
                  </a:lnTo>
                  <a:lnTo>
                    <a:pt x="835" y="1707"/>
                  </a:lnTo>
                  <a:lnTo>
                    <a:pt x="836" y="1714"/>
                  </a:lnTo>
                  <a:lnTo>
                    <a:pt x="833" y="1721"/>
                  </a:lnTo>
                  <a:lnTo>
                    <a:pt x="837" y="1725"/>
                  </a:lnTo>
                  <a:lnTo>
                    <a:pt x="841" y="1735"/>
                  </a:lnTo>
                  <a:close/>
                  <a:moveTo>
                    <a:pt x="1012" y="1804"/>
                  </a:moveTo>
                  <a:lnTo>
                    <a:pt x="1010" y="1806"/>
                  </a:lnTo>
                  <a:lnTo>
                    <a:pt x="1006" y="1805"/>
                  </a:lnTo>
                  <a:lnTo>
                    <a:pt x="1004" y="1804"/>
                  </a:lnTo>
                  <a:lnTo>
                    <a:pt x="1006" y="1803"/>
                  </a:lnTo>
                  <a:lnTo>
                    <a:pt x="1011" y="1802"/>
                  </a:lnTo>
                  <a:lnTo>
                    <a:pt x="1014" y="1802"/>
                  </a:lnTo>
                  <a:lnTo>
                    <a:pt x="1012" y="1804"/>
                  </a:lnTo>
                  <a:close/>
                  <a:moveTo>
                    <a:pt x="1035" y="1835"/>
                  </a:moveTo>
                  <a:lnTo>
                    <a:pt x="1033" y="1836"/>
                  </a:lnTo>
                  <a:lnTo>
                    <a:pt x="1029" y="1835"/>
                  </a:lnTo>
                  <a:lnTo>
                    <a:pt x="1019" y="1825"/>
                  </a:lnTo>
                  <a:lnTo>
                    <a:pt x="1024" y="1820"/>
                  </a:lnTo>
                  <a:lnTo>
                    <a:pt x="1033" y="1825"/>
                  </a:lnTo>
                  <a:lnTo>
                    <a:pt x="1036" y="1830"/>
                  </a:lnTo>
                  <a:lnTo>
                    <a:pt x="1035" y="1835"/>
                  </a:lnTo>
                  <a:close/>
                  <a:moveTo>
                    <a:pt x="1007" y="1831"/>
                  </a:moveTo>
                  <a:lnTo>
                    <a:pt x="1009" y="1834"/>
                  </a:lnTo>
                  <a:lnTo>
                    <a:pt x="1011" y="1833"/>
                  </a:lnTo>
                  <a:lnTo>
                    <a:pt x="1014" y="1840"/>
                  </a:lnTo>
                  <a:lnTo>
                    <a:pt x="1014" y="1844"/>
                  </a:lnTo>
                  <a:lnTo>
                    <a:pt x="1012" y="1847"/>
                  </a:lnTo>
                  <a:lnTo>
                    <a:pt x="1006" y="1850"/>
                  </a:lnTo>
                  <a:lnTo>
                    <a:pt x="998" y="1844"/>
                  </a:lnTo>
                  <a:lnTo>
                    <a:pt x="991" y="1834"/>
                  </a:lnTo>
                  <a:lnTo>
                    <a:pt x="991" y="1832"/>
                  </a:lnTo>
                  <a:lnTo>
                    <a:pt x="998" y="1831"/>
                  </a:lnTo>
                  <a:lnTo>
                    <a:pt x="1007" y="1831"/>
                  </a:lnTo>
                  <a:close/>
                  <a:moveTo>
                    <a:pt x="910" y="1858"/>
                  </a:moveTo>
                  <a:lnTo>
                    <a:pt x="911" y="1862"/>
                  </a:lnTo>
                  <a:lnTo>
                    <a:pt x="909" y="1870"/>
                  </a:lnTo>
                  <a:lnTo>
                    <a:pt x="907" y="1874"/>
                  </a:lnTo>
                  <a:lnTo>
                    <a:pt x="896" y="1886"/>
                  </a:lnTo>
                  <a:lnTo>
                    <a:pt x="886" y="1896"/>
                  </a:lnTo>
                  <a:lnTo>
                    <a:pt x="883" y="1897"/>
                  </a:lnTo>
                  <a:lnTo>
                    <a:pt x="878" y="1894"/>
                  </a:lnTo>
                  <a:lnTo>
                    <a:pt x="870" y="1899"/>
                  </a:lnTo>
                  <a:lnTo>
                    <a:pt x="868" y="1891"/>
                  </a:lnTo>
                  <a:lnTo>
                    <a:pt x="865" y="1886"/>
                  </a:lnTo>
                  <a:lnTo>
                    <a:pt x="865" y="1884"/>
                  </a:lnTo>
                  <a:lnTo>
                    <a:pt x="869" y="1877"/>
                  </a:lnTo>
                  <a:lnTo>
                    <a:pt x="878" y="1861"/>
                  </a:lnTo>
                  <a:lnTo>
                    <a:pt x="880" y="1860"/>
                  </a:lnTo>
                  <a:lnTo>
                    <a:pt x="887" y="1862"/>
                  </a:lnTo>
                  <a:lnTo>
                    <a:pt x="893" y="1859"/>
                  </a:lnTo>
                  <a:lnTo>
                    <a:pt x="899" y="1859"/>
                  </a:lnTo>
                  <a:lnTo>
                    <a:pt x="904" y="1857"/>
                  </a:lnTo>
                  <a:lnTo>
                    <a:pt x="910" y="1858"/>
                  </a:lnTo>
                  <a:close/>
                  <a:moveTo>
                    <a:pt x="1183" y="1878"/>
                  </a:moveTo>
                  <a:lnTo>
                    <a:pt x="1179" y="1878"/>
                  </a:lnTo>
                  <a:lnTo>
                    <a:pt x="1174" y="1876"/>
                  </a:lnTo>
                  <a:lnTo>
                    <a:pt x="1173" y="1874"/>
                  </a:lnTo>
                  <a:lnTo>
                    <a:pt x="1171" y="1871"/>
                  </a:lnTo>
                  <a:lnTo>
                    <a:pt x="1168" y="1866"/>
                  </a:lnTo>
                  <a:lnTo>
                    <a:pt x="1165" y="1865"/>
                  </a:lnTo>
                  <a:lnTo>
                    <a:pt x="1163" y="1862"/>
                  </a:lnTo>
                  <a:lnTo>
                    <a:pt x="1173" y="1864"/>
                  </a:lnTo>
                  <a:lnTo>
                    <a:pt x="1181" y="1870"/>
                  </a:lnTo>
                  <a:lnTo>
                    <a:pt x="1186" y="1877"/>
                  </a:lnTo>
                  <a:lnTo>
                    <a:pt x="1183" y="1878"/>
                  </a:lnTo>
                  <a:close/>
                  <a:moveTo>
                    <a:pt x="1098" y="1875"/>
                  </a:moveTo>
                  <a:lnTo>
                    <a:pt x="1092" y="1875"/>
                  </a:lnTo>
                  <a:lnTo>
                    <a:pt x="1086" y="1873"/>
                  </a:lnTo>
                  <a:lnTo>
                    <a:pt x="1084" y="1870"/>
                  </a:lnTo>
                  <a:lnTo>
                    <a:pt x="1096" y="1872"/>
                  </a:lnTo>
                  <a:lnTo>
                    <a:pt x="1098" y="1873"/>
                  </a:lnTo>
                  <a:lnTo>
                    <a:pt x="1098" y="1875"/>
                  </a:lnTo>
                  <a:close/>
                  <a:moveTo>
                    <a:pt x="1314" y="1878"/>
                  </a:moveTo>
                  <a:lnTo>
                    <a:pt x="1321" y="1878"/>
                  </a:lnTo>
                  <a:lnTo>
                    <a:pt x="1322" y="1879"/>
                  </a:lnTo>
                  <a:lnTo>
                    <a:pt x="1323" y="1882"/>
                  </a:lnTo>
                  <a:lnTo>
                    <a:pt x="1322" y="1886"/>
                  </a:lnTo>
                  <a:lnTo>
                    <a:pt x="1318" y="1887"/>
                  </a:lnTo>
                  <a:lnTo>
                    <a:pt x="1311" y="1885"/>
                  </a:lnTo>
                  <a:lnTo>
                    <a:pt x="1310" y="1884"/>
                  </a:lnTo>
                  <a:lnTo>
                    <a:pt x="1311" y="1882"/>
                  </a:lnTo>
                  <a:lnTo>
                    <a:pt x="1314" y="1880"/>
                  </a:lnTo>
                  <a:lnTo>
                    <a:pt x="1314" y="1878"/>
                  </a:lnTo>
                  <a:close/>
                  <a:moveTo>
                    <a:pt x="968" y="1886"/>
                  </a:moveTo>
                  <a:lnTo>
                    <a:pt x="970" y="1887"/>
                  </a:lnTo>
                  <a:lnTo>
                    <a:pt x="973" y="1894"/>
                  </a:lnTo>
                  <a:lnTo>
                    <a:pt x="973" y="1905"/>
                  </a:lnTo>
                  <a:lnTo>
                    <a:pt x="964" y="1924"/>
                  </a:lnTo>
                  <a:lnTo>
                    <a:pt x="962" y="1926"/>
                  </a:lnTo>
                  <a:lnTo>
                    <a:pt x="961" y="1927"/>
                  </a:lnTo>
                  <a:lnTo>
                    <a:pt x="950" y="1915"/>
                  </a:lnTo>
                  <a:lnTo>
                    <a:pt x="950" y="1901"/>
                  </a:lnTo>
                  <a:lnTo>
                    <a:pt x="952" y="1896"/>
                  </a:lnTo>
                  <a:lnTo>
                    <a:pt x="959" y="1887"/>
                  </a:lnTo>
                  <a:lnTo>
                    <a:pt x="968" y="1886"/>
                  </a:lnTo>
                  <a:close/>
                  <a:moveTo>
                    <a:pt x="1309" y="1913"/>
                  </a:moveTo>
                  <a:lnTo>
                    <a:pt x="1310" y="1913"/>
                  </a:lnTo>
                  <a:lnTo>
                    <a:pt x="1314" y="1917"/>
                  </a:lnTo>
                  <a:lnTo>
                    <a:pt x="1311" y="1919"/>
                  </a:lnTo>
                  <a:lnTo>
                    <a:pt x="1306" y="1916"/>
                  </a:lnTo>
                  <a:lnTo>
                    <a:pt x="1304" y="1912"/>
                  </a:lnTo>
                  <a:lnTo>
                    <a:pt x="1305" y="1910"/>
                  </a:lnTo>
                  <a:lnTo>
                    <a:pt x="1306" y="1910"/>
                  </a:lnTo>
                  <a:lnTo>
                    <a:pt x="1309" y="1913"/>
                  </a:lnTo>
                  <a:close/>
                  <a:moveTo>
                    <a:pt x="650" y="1914"/>
                  </a:moveTo>
                  <a:lnTo>
                    <a:pt x="649" y="1914"/>
                  </a:lnTo>
                  <a:lnTo>
                    <a:pt x="647" y="1911"/>
                  </a:lnTo>
                  <a:lnTo>
                    <a:pt x="649" y="1910"/>
                  </a:lnTo>
                  <a:lnTo>
                    <a:pt x="651" y="1912"/>
                  </a:lnTo>
                  <a:lnTo>
                    <a:pt x="650" y="1914"/>
                  </a:lnTo>
                  <a:close/>
                  <a:moveTo>
                    <a:pt x="1314" y="1938"/>
                  </a:moveTo>
                  <a:lnTo>
                    <a:pt x="1312" y="1938"/>
                  </a:lnTo>
                  <a:lnTo>
                    <a:pt x="1310" y="1935"/>
                  </a:lnTo>
                  <a:lnTo>
                    <a:pt x="1301" y="1928"/>
                  </a:lnTo>
                  <a:lnTo>
                    <a:pt x="1299" y="1924"/>
                  </a:lnTo>
                  <a:lnTo>
                    <a:pt x="1306" y="1921"/>
                  </a:lnTo>
                  <a:lnTo>
                    <a:pt x="1315" y="1923"/>
                  </a:lnTo>
                  <a:lnTo>
                    <a:pt x="1317" y="1927"/>
                  </a:lnTo>
                  <a:lnTo>
                    <a:pt x="1317" y="1932"/>
                  </a:lnTo>
                  <a:lnTo>
                    <a:pt x="1314" y="1938"/>
                  </a:lnTo>
                  <a:close/>
                  <a:moveTo>
                    <a:pt x="991" y="1968"/>
                  </a:moveTo>
                  <a:lnTo>
                    <a:pt x="988" y="1969"/>
                  </a:lnTo>
                  <a:lnTo>
                    <a:pt x="989" y="1966"/>
                  </a:lnTo>
                  <a:lnTo>
                    <a:pt x="998" y="1964"/>
                  </a:lnTo>
                  <a:lnTo>
                    <a:pt x="997" y="1966"/>
                  </a:lnTo>
                  <a:lnTo>
                    <a:pt x="991" y="1968"/>
                  </a:lnTo>
                  <a:close/>
                  <a:moveTo>
                    <a:pt x="1233" y="1992"/>
                  </a:moveTo>
                  <a:lnTo>
                    <a:pt x="1231" y="1992"/>
                  </a:lnTo>
                  <a:lnTo>
                    <a:pt x="1230" y="1991"/>
                  </a:lnTo>
                  <a:lnTo>
                    <a:pt x="1230" y="1988"/>
                  </a:lnTo>
                  <a:lnTo>
                    <a:pt x="1237" y="1975"/>
                  </a:lnTo>
                  <a:lnTo>
                    <a:pt x="1241" y="1978"/>
                  </a:lnTo>
                  <a:lnTo>
                    <a:pt x="1243" y="1982"/>
                  </a:lnTo>
                  <a:lnTo>
                    <a:pt x="1241" y="1987"/>
                  </a:lnTo>
                  <a:lnTo>
                    <a:pt x="1233" y="1992"/>
                  </a:lnTo>
                  <a:close/>
                  <a:moveTo>
                    <a:pt x="1323" y="1985"/>
                  </a:moveTo>
                  <a:lnTo>
                    <a:pt x="1322" y="1988"/>
                  </a:lnTo>
                  <a:lnTo>
                    <a:pt x="1316" y="1985"/>
                  </a:lnTo>
                  <a:lnTo>
                    <a:pt x="1314" y="1983"/>
                  </a:lnTo>
                  <a:lnTo>
                    <a:pt x="1314" y="1979"/>
                  </a:lnTo>
                  <a:lnTo>
                    <a:pt x="1318" y="1979"/>
                  </a:lnTo>
                  <a:lnTo>
                    <a:pt x="1323" y="1985"/>
                  </a:lnTo>
                  <a:close/>
                  <a:moveTo>
                    <a:pt x="956" y="2013"/>
                  </a:moveTo>
                  <a:lnTo>
                    <a:pt x="952" y="2013"/>
                  </a:lnTo>
                  <a:lnTo>
                    <a:pt x="955" y="2010"/>
                  </a:lnTo>
                  <a:lnTo>
                    <a:pt x="958" y="2009"/>
                  </a:lnTo>
                  <a:lnTo>
                    <a:pt x="959" y="2010"/>
                  </a:lnTo>
                  <a:lnTo>
                    <a:pt x="956" y="2013"/>
                  </a:lnTo>
                  <a:close/>
                  <a:moveTo>
                    <a:pt x="950" y="2020"/>
                  </a:moveTo>
                  <a:lnTo>
                    <a:pt x="949" y="2020"/>
                  </a:lnTo>
                  <a:lnTo>
                    <a:pt x="949" y="2018"/>
                  </a:lnTo>
                  <a:lnTo>
                    <a:pt x="951" y="2015"/>
                  </a:lnTo>
                  <a:lnTo>
                    <a:pt x="952" y="2016"/>
                  </a:lnTo>
                  <a:lnTo>
                    <a:pt x="952" y="2018"/>
                  </a:lnTo>
                  <a:lnTo>
                    <a:pt x="950" y="2020"/>
                  </a:lnTo>
                  <a:close/>
                  <a:moveTo>
                    <a:pt x="1212" y="2047"/>
                  </a:moveTo>
                  <a:lnTo>
                    <a:pt x="1211" y="2050"/>
                  </a:lnTo>
                  <a:lnTo>
                    <a:pt x="1207" y="2051"/>
                  </a:lnTo>
                  <a:lnTo>
                    <a:pt x="1208" y="2042"/>
                  </a:lnTo>
                  <a:lnTo>
                    <a:pt x="1211" y="2042"/>
                  </a:lnTo>
                  <a:lnTo>
                    <a:pt x="1212" y="2047"/>
                  </a:lnTo>
                  <a:close/>
                  <a:moveTo>
                    <a:pt x="963" y="2115"/>
                  </a:moveTo>
                  <a:lnTo>
                    <a:pt x="962" y="2115"/>
                  </a:lnTo>
                  <a:lnTo>
                    <a:pt x="961" y="2118"/>
                  </a:lnTo>
                  <a:lnTo>
                    <a:pt x="961" y="2114"/>
                  </a:lnTo>
                  <a:lnTo>
                    <a:pt x="963" y="2110"/>
                  </a:lnTo>
                  <a:lnTo>
                    <a:pt x="963" y="2115"/>
                  </a:lnTo>
                  <a:close/>
                  <a:moveTo>
                    <a:pt x="960" y="2147"/>
                  </a:moveTo>
                  <a:lnTo>
                    <a:pt x="959" y="2147"/>
                  </a:lnTo>
                  <a:lnTo>
                    <a:pt x="958" y="2147"/>
                  </a:lnTo>
                  <a:lnTo>
                    <a:pt x="959" y="2143"/>
                  </a:lnTo>
                  <a:lnTo>
                    <a:pt x="961" y="2144"/>
                  </a:lnTo>
                  <a:lnTo>
                    <a:pt x="960" y="2147"/>
                  </a:lnTo>
                  <a:close/>
                  <a:moveTo>
                    <a:pt x="968" y="2151"/>
                  </a:moveTo>
                  <a:lnTo>
                    <a:pt x="967" y="2152"/>
                  </a:lnTo>
                  <a:lnTo>
                    <a:pt x="968" y="2148"/>
                  </a:lnTo>
                  <a:lnTo>
                    <a:pt x="967" y="2146"/>
                  </a:lnTo>
                  <a:lnTo>
                    <a:pt x="968" y="2146"/>
                  </a:lnTo>
                  <a:lnTo>
                    <a:pt x="969" y="2149"/>
                  </a:lnTo>
                  <a:lnTo>
                    <a:pt x="968" y="2151"/>
                  </a:lnTo>
                  <a:close/>
                  <a:moveTo>
                    <a:pt x="982" y="2169"/>
                  </a:moveTo>
                  <a:lnTo>
                    <a:pt x="976" y="2184"/>
                  </a:lnTo>
                  <a:lnTo>
                    <a:pt x="975" y="2185"/>
                  </a:lnTo>
                  <a:lnTo>
                    <a:pt x="974" y="2183"/>
                  </a:lnTo>
                  <a:lnTo>
                    <a:pt x="977" y="2174"/>
                  </a:lnTo>
                  <a:lnTo>
                    <a:pt x="976" y="2171"/>
                  </a:lnTo>
                  <a:lnTo>
                    <a:pt x="971" y="2182"/>
                  </a:lnTo>
                  <a:lnTo>
                    <a:pt x="969" y="2185"/>
                  </a:lnTo>
                  <a:lnTo>
                    <a:pt x="965" y="2185"/>
                  </a:lnTo>
                  <a:lnTo>
                    <a:pt x="962" y="2187"/>
                  </a:lnTo>
                  <a:lnTo>
                    <a:pt x="969" y="2175"/>
                  </a:lnTo>
                  <a:lnTo>
                    <a:pt x="968" y="2174"/>
                  </a:lnTo>
                  <a:lnTo>
                    <a:pt x="959" y="2185"/>
                  </a:lnTo>
                  <a:lnTo>
                    <a:pt x="957" y="2183"/>
                  </a:lnTo>
                  <a:lnTo>
                    <a:pt x="968" y="2165"/>
                  </a:lnTo>
                  <a:lnTo>
                    <a:pt x="970" y="2157"/>
                  </a:lnTo>
                  <a:lnTo>
                    <a:pt x="970" y="2160"/>
                  </a:lnTo>
                  <a:lnTo>
                    <a:pt x="968" y="2172"/>
                  </a:lnTo>
                  <a:lnTo>
                    <a:pt x="971" y="2168"/>
                  </a:lnTo>
                  <a:lnTo>
                    <a:pt x="974" y="2154"/>
                  </a:lnTo>
                  <a:lnTo>
                    <a:pt x="977" y="2158"/>
                  </a:lnTo>
                  <a:lnTo>
                    <a:pt x="978" y="2160"/>
                  </a:lnTo>
                  <a:lnTo>
                    <a:pt x="981" y="2162"/>
                  </a:lnTo>
                  <a:lnTo>
                    <a:pt x="983" y="2166"/>
                  </a:lnTo>
                  <a:lnTo>
                    <a:pt x="982" y="2169"/>
                  </a:lnTo>
                  <a:close/>
                  <a:moveTo>
                    <a:pt x="957" y="2171"/>
                  </a:moveTo>
                  <a:lnTo>
                    <a:pt x="955" y="2171"/>
                  </a:lnTo>
                  <a:lnTo>
                    <a:pt x="956" y="2168"/>
                  </a:lnTo>
                  <a:lnTo>
                    <a:pt x="960" y="2164"/>
                  </a:lnTo>
                  <a:lnTo>
                    <a:pt x="962" y="2163"/>
                  </a:lnTo>
                  <a:lnTo>
                    <a:pt x="967" y="2160"/>
                  </a:lnTo>
                  <a:lnTo>
                    <a:pt x="964" y="2165"/>
                  </a:lnTo>
                  <a:lnTo>
                    <a:pt x="957" y="2171"/>
                  </a:lnTo>
                  <a:close/>
                  <a:moveTo>
                    <a:pt x="984" y="2173"/>
                  </a:moveTo>
                  <a:lnTo>
                    <a:pt x="982" y="2174"/>
                  </a:lnTo>
                  <a:lnTo>
                    <a:pt x="985" y="2163"/>
                  </a:lnTo>
                  <a:lnTo>
                    <a:pt x="987" y="2161"/>
                  </a:lnTo>
                  <a:lnTo>
                    <a:pt x="988" y="2161"/>
                  </a:lnTo>
                  <a:lnTo>
                    <a:pt x="988" y="2169"/>
                  </a:lnTo>
                  <a:lnTo>
                    <a:pt x="984" y="2173"/>
                  </a:lnTo>
                  <a:close/>
                  <a:moveTo>
                    <a:pt x="958" y="2288"/>
                  </a:moveTo>
                  <a:lnTo>
                    <a:pt x="958" y="2290"/>
                  </a:lnTo>
                  <a:lnTo>
                    <a:pt x="957" y="2290"/>
                  </a:lnTo>
                  <a:lnTo>
                    <a:pt x="955" y="2286"/>
                  </a:lnTo>
                  <a:lnTo>
                    <a:pt x="956" y="2286"/>
                  </a:lnTo>
                  <a:lnTo>
                    <a:pt x="957" y="2286"/>
                  </a:lnTo>
                  <a:lnTo>
                    <a:pt x="958" y="2288"/>
                  </a:lnTo>
                  <a:close/>
                  <a:moveTo>
                    <a:pt x="939" y="2310"/>
                  </a:moveTo>
                  <a:lnTo>
                    <a:pt x="938" y="2310"/>
                  </a:lnTo>
                  <a:lnTo>
                    <a:pt x="931" y="2309"/>
                  </a:lnTo>
                  <a:lnTo>
                    <a:pt x="913" y="2301"/>
                  </a:lnTo>
                  <a:lnTo>
                    <a:pt x="909" y="2299"/>
                  </a:lnTo>
                  <a:lnTo>
                    <a:pt x="909" y="2298"/>
                  </a:lnTo>
                  <a:lnTo>
                    <a:pt x="913" y="2293"/>
                  </a:lnTo>
                  <a:lnTo>
                    <a:pt x="925" y="2292"/>
                  </a:lnTo>
                  <a:lnTo>
                    <a:pt x="930" y="2292"/>
                  </a:lnTo>
                  <a:lnTo>
                    <a:pt x="938" y="2303"/>
                  </a:lnTo>
                  <a:lnTo>
                    <a:pt x="939" y="2307"/>
                  </a:lnTo>
                  <a:lnTo>
                    <a:pt x="939" y="2310"/>
                  </a:lnTo>
                  <a:close/>
                  <a:moveTo>
                    <a:pt x="971" y="2340"/>
                  </a:moveTo>
                  <a:lnTo>
                    <a:pt x="968" y="2340"/>
                  </a:lnTo>
                  <a:lnTo>
                    <a:pt x="965" y="2338"/>
                  </a:lnTo>
                  <a:lnTo>
                    <a:pt x="972" y="2335"/>
                  </a:lnTo>
                  <a:lnTo>
                    <a:pt x="974" y="2335"/>
                  </a:lnTo>
                  <a:lnTo>
                    <a:pt x="971" y="234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26" name="Group 25">
            <a:extLst>
              <a:ext uri="{FF2B5EF4-FFF2-40B4-BE49-F238E27FC236}">
                <a16:creationId xmlns:a16="http://schemas.microsoft.com/office/drawing/2014/main" id="{D6C0985E-1EF7-4A37-B85D-A79631362BB0}"/>
              </a:ext>
            </a:extLst>
          </p:cNvPr>
          <p:cNvGrpSpPr/>
          <p:nvPr/>
        </p:nvGrpSpPr>
        <p:grpSpPr>
          <a:xfrm>
            <a:off x="1678780" y="2407199"/>
            <a:ext cx="6197236" cy="5472602"/>
            <a:chOff x="10626915" y="3676650"/>
            <a:chExt cx="6197236" cy="5472602"/>
          </a:xfrm>
        </p:grpSpPr>
        <p:sp>
          <p:nvSpPr>
            <p:cNvPr id="27" name="Title 12">
              <a:extLst>
                <a:ext uri="{FF2B5EF4-FFF2-40B4-BE49-F238E27FC236}">
                  <a16:creationId xmlns:a16="http://schemas.microsoft.com/office/drawing/2014/main" id="{1286857B-7B2A-4EBA-8446-2B620F9671F9}"/>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Canada</a:t>
              </a:r>
            </a:p>
          </p:txBody>
        </p:sp>
        <p:sp>
          <p:nvSpPr>
            <p:cNvPr id="28" name="Subtitle 13">
              <a:extLst>
                <a:ext uri="{FF2B5EF4-FFF2-40B4-BE49-F238E27FC236}">
                  <a16:creationId xmlns:a16="http://schemas.microsoft.com/office/drawing/2014/main" id="{1505B489-2E42-41FE-8613-EE9B28E586EB}"/>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03183436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A19B8523-98E8-463F-94ED-B04410E68A8D}"/>
              </a:ext>
            </a:extLst>
          </p:cNvPr>
          <p:cNvGrpSpPr/>
          <p:nvPr/>
        </p:nvGrpSpPr>
        <p:grpSpPr>
          <a:xfrm>
            <a:off x="8804816" y="2209800"/>
            <a:ext cx="8009604" cy="5867400"/>
            <a:chOff x="5135563" y="584200"/>
            <a:chExt cx="5911850" cy="4330700"/>
          </a:xfrm>
          <a:solidFill>
            <a:schemeClr val="bg2"/>
          </a:solidFill>
        </p:grpSpPr>
        <p:sp>
          <p:nvSpPr>
            <p:cNvPr id="21" name="Freeform 5">
              <a:extLst>
                <a:ext uri="{FF2B5EF4-FFF2-40B4-BE49-F238E27FC236}">
                  <a16:creationId xmlns:a16="http://schemas.microsoft.com/office/drawing/2014/main" id="{D74732DF-136C-44EC-B76D-B8E6F46CC59D}"/>
                </a:ext>
              </a:extLst>
            </p:cNvPr>
            <p:cNvSpPr>
              <a:spLocks/>
            </p:cNvSpPr>
            <p:nvPr/>
          </p:nvSpPr>
          <p:spPr bwMode="auto">
            <a:xfrm>
              <a:off x="9124950" y="3143250"/>
              <a:ext cx="460375" cy="593725"/>
            </a:xfrm>
            <a:custGeom>
              <a:avLst/>
              <a:gdLst>
                <a:gd name="T0" fmla="*/ 103 w 290"/>
                <a:gd name="T1" fmla="*/ 12 h 374"/>
                <a:gd name="T2" fmla="*/ 128 w 290"/>
                <a:gd name="T3" fmla="*/ 27 h 374"/>
                <a:gd name="T4" fmla="*/ 141 w 290"/>
                <a:gd name="T5" fmla="*/ 42 h 374"/>
                <a:gd name="T6" fmla="*/ 165 w 290"/>
                <a:gd name="T7" fmla="*/ 49 h 374"/>
                <a:gd name="T8" fmla="*/ 174 w 290"/>
                <a:gd name="T9" fmla="*/ 67 h 374"/>
                <a:gd name="T10" fmla="*/ 197 w 290"/>
                <a:gd name="T11" fmla="*/ 75 h 374"/>
                <a:gd name="T12" fmla="*/ 189 w 290"/>
                <a:gd name="T13" fmla="*/ 103 h 374"/>
                <a:gd name="T14" fmla="*/ 202 w 290"/>
                <a:gd name="T15" fmla="*/ 106 h 374"/>
                <a:gd name="T16" fmla="*/ 206 w 290"/>
                <a:gd name="T17" fmla="*/ 131 h 374"/>
                <a:gd name="T18" fmla="*/ 212 w 290"/>
                <a:gd name="T19" fmla="*/ 140 h 374"/>
                <a:gd name="T20" fmla="*/ 235 w 290"/>
                <a:gd name="T21" fmla="*/ 131 h 374"/>
                <a:gd name="T22" fmla="*/ 252 w 290"/>
                <a:gd name="T23" fmla="*/ 126 h 374"/>
                <a:gd name="T24" fmla="*/ 264 w 290"/>
                <a:gd name="T25" fmla="*/ 151 h 374"/>
                <a:gd name="T26" fmla="*/ 253 w 290"/>
                <a:gd name="T27" fmla="*/ 155 h 374"/>
                <a:gd name="T28" fmla="*/ 225 w 290"/>
                <a:gd name="T29" fmla="*/ 149 h 374"/>
                <a:gd name="T30" fmla="*/ 230 w 290"/>
                <a:gd name="T31" fmla="*/ 170 h 374"/>
                <a:gd name="T32" fmla="*/ 214 w 290"/>
                <a:gd name="T33" fmla="*/ 186 h 374"/>
                <a:gd name="T34" fmla="*/ 222 w 290"/>
                <a:gd name="T35" fmla="*/ 210 h 374"/>
                <a:gd name="T36" fmla="*/ 234 w 290"/>
                <a:gd name="T37" fmla="*/ 217 h 374"/>
                <a:gd name="T38" fmla="*/ 243 w 290"/>
                <a:gd name="T39" fmla="*/ 232 h 374"/>
                <a:gd name="T40" fmla="*/ 262 w 290"/>
                <a:gd name="T41" fmla="*/ 240 h 374"/>
                <a:gd name="T42" fmla="*/ 275 w 290"/>
                <a:gd name="T43" fmla="*/ 249 h 374"/>
                <a:gd name="T44" fmla="*/ 281 w 290"/>
                <a:gd name="T45" fmla="*/ 277 h 374"/>
                <a:gd name="T46" fmla="*/ 266 w 290"/>
                <a:gd name="T47" fmla="*/ 290 h 374"/>
                <a:gd name="T48" fmla="*/ 266 w 290"/>
                <a:gd name="T49" fmla="*/ 308 h 374"/>
                <a:gd name="T50" fmla="*/ 244 w 290"/>
                <a:gd name="T51" fmla="*/ 310 h 374"/>
                <a:gd name="T52" fmla="*/ 245 w 290"/>
                <a:gd name="T53" fmla="*/ 336 h 374"/>
                <a:gd name="T54" fmla="*/ 220 w 290"/>
                <a:gd name="T55" fmla="*/ 366 h 374"/>
                <a:gd name="T56" fmla="*/ 206 w 290"/>
                <a:gd name="T57" fmla="*/ 372 h 374"/>
                <a:gd name="T58" fmla="*/ 199 w 290"/>
                <a:gd name="T59" fmla="*/ 366 h 374"/>
                <a:gd name="T60" fmla="*/ 163 w 290"/>
                <a:gd name="T61" fmla="*/ 360 h 374"/>
                <a:gd name="T62" fmla="*/ 152 w 290"/>
                <a:gd name="T63" fmla="*/ 345 h 374"/>
                <a:gd name="T64" fmla="*/ 142 w 290"/>
                <a:gd name="T65" fmla="*/ 338 h 374"/>
                <a:gd name="T66" fmla="*/ 129 w 290"/>
                <a:gd name="T67" fmla="*/ 354 h 374"/>
                <a:gd name="T68" fmla="*/ 108 w 290"/>
                <a:gd name="T69" fmla="*/ 357 h 374"/>
                <a:gd name="T70" fmla="*/ 123 w 290"/>
                <a:gd name="T71" fmla="*/ 336 h 374"/>
                <a:gd name="T72" fmla="*/ 97 w 290"/>
                <a:gd name="T73" fmla="*/ 339 h 374"/>
                <a:gd name="T74" fmla="*/ 77 w 290"/>
                <a:gd name="T75" fmla="*/ 344 h 374"/>
                <a:gd name="T76" fmla="*/ 63 w 290"/>
                <a:gd name="T77" fmla="*/ 310 h 374"/>
                <a:gd name="T78" fmla="*/ 64 w 290"/>
                <a:gd name="T79" fmla="*/ 296 h 374"/>
                <a:gd name="T80" fmla="*/ 61 w 290"/>
                <a:gd name="T81" fmla="*/ 272 h 374"/>
                <a:gd name="T82" fmla="*/ 61 w 290"/>
                <a:gd name="T83" fmla="*/ 252 h 374"/>
                <a:gd name="T84" fmla="*/ 40 w 290"/>
                <a:gd name="T85" fmla="*/ 245 h 374"/>
                <a:gd name="T86" fmla="*/ 31 w 290"/>
                <a:gd name="T87" fmla="*/ 227 h 374"/>
                <a:gd name="T88" fmla="*/ 57 w 290"/>
                <a:gd name="T89" fmla="*/ 209 h 374"/>
                <a:gd name="T90" fmla="*/ 59 w 290"/>
                <a:gd name="T91" fmla="*/ 155 h 374"/>
                <a:gd name="T92" fmla="*/ 54 w 290"/>
                <a:gd name="T93" fmla="*/ 157 h 374"/>
                <a:gd name="T94" fmla="*/ 32 w 290"/>
                <a:gd name="T95" fmla="*/ 151 h 374"/>
                <a:gd name="T96" fmla="*/ 20 w 290"/>
                <a:gd name="T97" fmla="*/ 131 h 374"/>
                <a:gd name="T98" fmla="*/ 3 w 290"/>
                <a:gd name="T99" fmla="*/ 109 h 374"/>
                <a:gd name="T100" fmla="*/ 30 w 290"/>
                <a:gd name="T101" fmla="*/ 96 h 374"/>
                <a:gd name="T102" fmla="*/ 33 w 290"/>
                <a:gd name="T103" fmla="*/ 79 h 374"/>
                <a:gd name="T104" fmla="*/ 46 w 290"/>
                <a:gd name="T105" fmla="*/ 57 h 374"/>
                <a:gd name="T106" fmla="*/ 57 w 290"/>
                <a:gd name="T107" fmla="*/ 42 h 374"/>
                <a:gd name="T108" fmla="*/ 67 w 290"/>
                <a:gd name="T109" fmla="*/ 54 h 374"/>
                <a:gd name="T110" fmla="*/ 95 w 290"/>
                <a:gd name="T111" fmla="*/ 62 h 374"/>
                <a:gd name="T112" fmla="*/ 108 w 290"/>
                <a:gd name="T113" fmla="*/ 50 h 374"/>
                <a:gd name="T114" fmla="*/ 90 w 290"/>
                <a:gd name="T115" fmla="*/ 25 h 374"/>
                <a:gd name="T116" fmla="*/ 80 w 290"/>
                <a:gd name="T117" fmla="*/ 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0" h="374">
                  <a:moveTo>
                    <a:pt x="91" y="1"/>
                  </a:moveTo>
                  <a:lnTo>
                    <a:pt x="95" y="0"/>
                  </a:lnTo>
                  <a:lnTo>
                    <a:pt x="104" y="10"/>
                  </a:lnTo>
                  <a:lnTo>
                    <a:pt x="103" y="12"/>
                  </a:lnTo>
                  <a:lnTo>
                    <a:pt x="114" y="14"/>
                  </a:lnTo>
                  <a:lnTo>
                    <a:pt x="119" y="19"/>
                  </a:lnTo>
                  <a:lnTo>
                    <a:pt x="128" y="19"/>
                  </a:lnTo>
                  <a:lnTo>
                    <a:pt x="128" y="27"/>
                  </a:lnTo>
                  <a:lnTo>
                    <a:pt x="133" y="30"/>
                  </a:lnTo>
                  <a:lnTo>
                    <a:pt x="131" y="34"/>
                  </a:lnTo>
                  <a:lnTo>
                    <a:pt x="137" y="40"/>
                  </a:lnTo>
                  <a:lnTo>
                    <a:pt x="141" y="42"/>
                  </a:lnTo>
                  <a:lnTo>
                    <a:pt x="151" y="41"/>
                  </a:lnTo>
                  <a:lnTo>
                    <a:pt x="155" y="45"/>
                  </a:lnTo>
                  <a:lnTo>
                    <a:pt x="161" y="43"/>
                  </a:lnTo>
                  <a:lnTo>
                    <a:pt x="165" y="49"/>
                  </a:lnTo>
                  <a:lnTo>
                    <a:pt x="167" y="45"/>
                  </a:lnTo>
                  <a:lnTo>
                    <a:pt x="173" y="55"/>
                  </a:lnTo>
                  <a:lnTo>
                    <a:pt x="176" y="56"/>
                  </a:lnTo>
                  <a:lnTo>
                    <a:pt x="174" y="67"/>
                  </a:lnTo>
                  <a:lnTo>
                    <a:pt x="187" y="67"/>
                  </a:lnTo>
                  <a:lnTo>
                    <a:pt x="188" y="65"/>
                  </a:lnTo>
                  <a:lnTo>
                    <a:pt x="201" y="66"/>
                  </a:lnTo>
                  <a:lnTo>
                    <a:pt x="197" y="75"/>
                  </a:lnTo>
                  <a:lnTo>
                    <a:pt x="197" y="86"/>
                  </a:lnTo>
                  <a:lnTo>
                    <a:pt x="192" y="86"/>
                  </a:lnTo>
                  <a:lnTo>
                    <a:pt x="187" y="103"/>
                  </a:lnTo>
                  <a:lnTo>
                    <a:pt x="189" y="103"/>
                  </a:lnTo>
                  <a:lnTo>
                    <a:pt x="192" y="110"/>
                  </a:lnTo>
                  <a:lnTo>
                    <a:pt x="199" y="108"/>
                  </a:lnTo>
                  <a:lnTo>
                    <a:pt x="201" y="105"/>
                  </a:lnTo>
                  <a:lnTo>
                    <a:pt x="202" y="106"/>
                  </a:lnTo>
                  <a:lnTo>
                    <a:pt x="206" y="120"/>
                  </a:lnTo>
                  <a:lnTo>
                    <a:pt x="209" y="123"/>
                  </a:lnTo>
                  <a:lnTo>
                    <a:pt x="204" y="125"/>
                  </a:lnTo>
                  <a:lnTo>
                    <a:pt x="206" y="131"/>
                  </a:lnTo>
                  <a:lnTo>
                    <a:pt x="208" y="130"/>
                  </a:lnTo>
                  <a:lnTo>
                    <a:pt x="209" y="136"/>
                  </a:lnTo>
                  <a:lnTo>
                    <a:pt x="212" y="136"/>
                  </a:lnTo>
                  <a:lnTo>
                    <a:pt x="212" y="140"/>
                  </a:lnTo>
                  <a:lnTo>
                    <a:pt x="229" y="138"/>
                  </a:lnTo>
                  <a:lnTo>
                    <a:pt x="233" y="140"/>
                  </a:lnTo>
                  <a:lnTo>
                    <a:pt x="236" y="138"/>
                  </a:lnTo>
                  <a:lnTo>
                    <a:pt x="235" y="131"/>
                  </a:lnTo>
                  <a:lnTo>
                    <a:pt x="240" y="130"/>
                  </a:lnTo>
                  <a:lnTo>
                    <a:pt x="242" y="123"/>
                  </a:lnTo>
                  <a:lnTo>
                    <a:pt x="252" y="123"/>
                  </a:lnTo>
                  <a:lnTo>
                    <a:pt x="252" y="126"/>
                  </a:lnTo>
                  <a:lnTo>
                    <a:pt x="257" y="132"/>
                  </a:lnTo>
                  <a:lnTo>
                    <a:pt x="263" y="132"/>
                  </a:lnTo>
                  <a:lnTo>
                    <a:pt x="265" y="148"/>
                  </a:lnTo>
                  <a:lnTo>
                    <a:pt x="264" y="151"/>
                  </a:lnTo>
                  <a:lnTo>
                    <a:pt x="262" y="148"/>
                  </a:lnTo>
                  <a:lnTo>
                    <a:pt x="261" y="156"/>
                  </a:lnTo>
                  <a:lnTo>
                    <a:pt x="256" y="159"/>
                  </a:lnTo>
                  <a:lnTo>
                    <a:pt x="253" y="155"/>
                  </a:lnTo>
                  <a:lnTo>
                    <a:pt x="250" y="155"/>
                  </a:lnTo>
                  <a:lnTo>
                    <a:pt x="244" y="152"/>
                  </a:lnTo>
                  <a:lnTo>
                    <a:pt x="245" y="149"/>
                  </a:lnTo>
                  <a:lnTo>
                    <a:pt x="225" y="149"/>
                  </a:lnTo>
                  <a:lnTo>
                    <a:pt x="226" y="157"/>
                  </a:lnTo>
                  <a:lnTo>
                    <a:pt x="232" y="157"/>
                  </a:lnTo>
                  <a:lnTo>
                    <a:pt x="233" y="167"/>
                  </a:lnTo>
                  <a:lnTo>
                    <a:pt x="230" y="170"/>
                  </a:lnTo>
                  <a:lnTo>
                    <a:pt x="231" y="176"/>
                  </a:lnTo>
                  <a:lnTo>
                    <a:pt x="221" y="178"/>
                  </a:lnTo>
                  <a:lnTo>
                    <a:pt x="221" y="182"/>
                  </a:lnTo>
                  <a:lnTo>
                    <a:pt x="214" y="186"/>
                  </a:lnTo>
                  <a:lnTo>
                    <a:pt x="212" y="196"/>
                  </a:lnTo>
                  <a:lnTo>
                    <a:pt x="221" y="202"/>
                  </a:lnTo>
                  <a:lnTo>
                    <a:pt x="220" y="205"/>
                  </a:lnTo>
                  <a:lnTo>
                    <a:pt x="222" y="210"/>
                  </a:lnTo>
                  <a:lnTo>
                    <a:pt x="229" y="209"/>
                  </a:lnTo>
                  <a:lnTo>
                    <a:pt x="232" y="211"/>
                  </a:lnTo>
                  <a:lnTo>
                    <a:pt x="231" y="216"/>
                  </a:lnTo>
                  <a:lnTo>
                    <a:pt x="234" y="217"/>
                  </a:lnTo>
                  <a:lnTo>
                    <a:pt x="237" y="214"/>
                  </a:lnTo>
                  <a:lnTo>
                    <a:pt x="239" y="218"/>
                  </a:lnTo>
                  <a:lnTo>
                    <a:pt x="243" y="218"/>
                  </a:lnTo>
                  <a:lnTo>
                    <a:pt x="243" y="232"/>
                  </a:lnTo>
                  <a:lnTo>
                    <a:pt x="233" y="240"/>
                  </a:lnTo>
                  <a:lnTo>
                    <a:pt x="239" y="246"/>
                  </a:lnTo>
                  <a:lnTo>
                    <a:pt x="256" y="246"/>
                  </a:lnTo>
                  <a:lnTo>
                    <a:pt x="262" y="240"/>
                  </a:lnTo>
                  <a:lnTo>
                    <a:pt x="268" y="245"/>
                  </a:lnTo>
                  <a:lnTo>
                    <a:pt x="272" y="244"/>
                  </a:lnTo>
                  <a:lnTo>
                    <a:pt x="273" y="241"/>
                  </a:lnTo>
                  <a:lnTo>
                    <a:pt x="275" y="249"/>
                  </a:lnTo>
                  <a:lnTo>
                    <a:pt x="290" y="252"/>
                  </a:lnTo>
                  <a:lnTo>
                    <a:pt x="290" y="252"/>
                  </a:lnTo>
                  <a:lnTo>
                    <a:pt x="286" y="273"/>
                  </a:lnTo>
                  <a:lnTo>
                    <a:pt x="281" y="277"/>
                  </a:lnTo>
                  <a:lnTo>
                    <a:pt x="278" y="286"/>
                  </a:lnTo>
                  <a:lnTo>
                    <a:pt x="275" y="284"/>
                  </a:lnTo>
                  <a:lnTo>
                    <a:pt x="270" y="288"/>
                  </a:lnTo>
                  <a:lnTo>
                    <a:pt x="266" y="290"/>
                  </a:lnTo>
                  <a:lnTo>
                    <a:pt x="266" y="295"/>
                  </a:lnTo>
                  <a:lnTo>
                    <a:pt x="272" y="295"/>
                  </a:lnTo>
                  <a:lnTo>
                    <a:pt x="276" y="306"/>
                  </a:lnTo>
                  <a:lnTo>
                    <a:pt x="266" y="308"/>
                  </a:lnTo>
                  <a:lnTo>
                    <a:pt x="265" y="311"/>
                  </a:lnTo>
                  <a:lnTo>
                    <a:pt x="254" y="310"/>
                  </a:lnTo>
                  <a:lnTo>
                    <a:pt x="248" y="307"/>
                  </a:lnTo>
                  <a:lnTo>
                    <a:pt x="244" y="310"/>
                  </a:lnTo>
                  <a:lnTo>
                    <a:pt x="246" y="317"/>
                  </a:lnTo>
                  <a:lnTo>
                    <a:pt x="242" y="321"/>
                  </a:lnTo>
                  <a:lnTo>
                    <a:pt x="245" y="321"/>
                  </a:lnTo>
                  <a:lnTo>
                    <a:pt x="245" y="336"/>
                  </a:lnTo>
                  <a:lnTo>
                    <a:pt x="236" y="343"/>
                  </a:lnTo>
                  <a:lnTo>
                    <a:pt x="235" y="351"/>
                  </a:lnTo>
                  <a:lnTo>
                    <a:pt x="224" y="359"/>
                  </a:lnTo>
                  <a:lnTo>
                    <a:pt x="220" y="366"/>
                  </a:lnTo>
                  <a:lnTo>
                    <a:pt x="214" y="368"/>
                  </a:lnTo>
                  <a:lnTo>
                    <a:pt x="210" y="367"/>
                  </a:lnTo>
                  <a:lnTo>
                    <a:pt x="209" y="373"/>
                  </a:lnTo>
                  <a:lnTo>
                    <a:pt x="206" y="372"/>
                  </a:lnTo>
                  <a:lnTo>
                    <a:pt x="202" y="374"/>
                  </a:lnTo>
                  <a:lnTo>
                    <a:pt x="202" y="374"/>
                  </a:lnTo>
                  <a:lnTo>
                    <a:pt x="198" y="373"/>
                  </a:lnTo>
                  <a:lnTo>
                    <a:pt x="199" y="366"/>
                  </a:lnTo>
                  <a:lnTo>
                    <a:pt x="191" y="362"/>
                  </a:lnTo>
                  <a:lnTo>
                    <a:pt x="173" y="364"/>
                  </a:lnTo>
                  <a:lnTo>
                    <a:pt x="169" y="359"/>
                  </a:lnTo>
                  <a:lnTo>
                    <a:pt x="163" y="360"/>
                  </a:lnTo>
                  <a:lnTo>
                    <a:pt x="162" y="356"/>
                  </a:lnTo>
                  <a:lnTo>
                    <a:pt x="157" y="354"/>
                  </a:lnTo>
                  <a:lnTo>
                    <a:pt x="155" y="343"/>
                  </a:lnTo>
                  <a:lnTo>
                    <a:pt x="152" y="345"/>
                  </a:lnTo>
                  <a:lnTo>
                    <a:pt x="150" y="342"/>
                  </a:lnTo>
                  <a:lnTo>
                    <a:pt x="145" y="344"/>
                  </a:lnTo>
                  <a:lnTo>
                    <a:pt x="145" y="339"/>
                  </a:lnTo>
                  <a:lnTo>
                    <a:pt x="142" y="338"/>
                  </a:lnTo>
                  <a:lnTo>
                    <a:pt x="134" y="344"/>
                  </a:lnTo>
                  <a:lnTo>
                    <a:pt x="137" y="348"/>
                  </a:lnTo>
                  <a:lnTo>
                    <a:pt x="136" y="352"/>
                  </a:lnTo>
                  <a:lnTo>
                    <a:pt x="129" y="354"/>
                  </a:lnTo>
                  <a:lnTo>
                    <a:pt x="120" y="362"/>
                  </a:lnTo>
                  <a:lnTo>
                    <a:pt x="114" y="360"/>
                  </a:lnTo>
                  <a:lnTo>
                    <a:pt x="112" y="362"/>
                  </a:lnTo>
                  <a:lnTo>
                    <a:pt x="108" y="357"/>
                  </a:lnTo>
                  <a:lnTo>
                    <a:pt x="110" y="354"/>
                  </a:lnTo>
                  <a:lnTo>
                    <a:pt x="109" y="353"/>
                  </a:lnTo>
                  <a:lnTo>
                    <a:pt x="118" y="345"/>
                  </a:lnTo>
                  <a:lnTo>
                    <a:pt x="123" y="336"/>
                  </a:lnTo>
                  <a:lnTo>
                    <a:pt x="109" y="327"/>
                  </a:lnTo>
                  <a:lnTo>
                    <a:pt x="104" y="328"/>
                  </a:lnTo>
                  <a:lnTo>
                    <a:pt x="101" y="339"/>
                  </a:lnTo>
                  <a:lnTo>
                    <a:pt x="97" y="339"/>
                  </a:lnTo>
                  <a:lnTo>
                    <a:pt x="85" y="348"/>
                  </a:lnTo>
                  <a:lnTo>
                    <a:pt x="81" y="344"/>
                  </a:lnTo>
                  <a:lnTo>
                    <a:pt x="77" y="344"/>
                  </a:lnTo>
                  <a:lnTo>
                    <a:pt x="77" y="344"/>
                  </a:lnTo>
                  <a:lnTo>
                    <a:pt x="73" y="334"/>
                  </a:lnTo>
                  <a:lnTo>
                    <a:pt x="73" y="318"/>
                  </a:lnTo>
                  <a:lnTo>
                    <a:pt x="67" y="311"/>
                  </a:lnTo>
                  <a:lnTo>
                    <a:pt x="63" y="310"/>
                  </a:lnTo>
                  <a:lnTo>
                    <a:pt x="62" y="306"/>
                  </a:lnTo>
                  <a:lnTo>
                    <a:pt x="65" y="303"/>
                  </a:lnTo>
                  <a:lnTo>
                    <a:pt x="62" y="300"/>
                  </a:lnTo>
                  <a:lnTo>
                    <a:pt x="64" y="296"/>
                  </a:lnTo>
                  <a:lnTo>
                    <a:pt x="54" y="284"/>
                  </a:lnTo>
                  <a:lnTo>
                    <a:pt x="55" y="280"/>
                  </a:lnTo>
                  <a:lnTo>
                    <a:pt x="61" y="277"/>
                  </a:lnTo>
                  <a:lnTo>
                    <a:pt x="61" y="272"/>
                  </a:lnTo>
                  <a:lnTo>
                    <a:pt x="73" y="264"/>
                  </a:lnTo>
                  <a:lnTo>
                    <a:pt x="72" y="261"/>
                  </a:lnTo>
                  <a:lnTo>
                    <a:pt x="65" y="259"/>
                  </a:lnTo>
                  <a:lnTo>
                    <a:pt x="61" y="252"/>
                  </a:lnTo>
                  <a:lnTo>
                    <a:pt x="55" y="255"/>
                  </a:lnTo>
                  <a:lnTo>
                    <a:pt x="47" y="247"/>
                  </a:lnTo>
                  <a:lnTo>
                    <a:pt x="43" y="252"/>
                  </a:lnTo>
                  <a:lnTo>
                    <a:pt x="40" y="245"/>
                  </a:lnTo>
                  <a:lnTo>
                    <a:pt x="36" y="244"/>
                  </a:lnTo>
                  <a:lnTo>
                    <a:pt x="30" y="234"/>
                  </a:lnTo>
                  <a:lnTo>
                    <a:pt x="30" y="234"/>
                  </a:lnTo>
                  <a:lnTo>
                    <a:pt x="31" y="227"/>
                  </a:lnTo>
                  <a:lnTo>
                    <a:pt x="37" y="219"/>
                  </a:lnTo>
                  <a:lnTo>
                    <a:pt x="37" y="215"/>
                  </a:lnTo>
                  <a:lnTo>
                    <a:pt x="48" y="207"/>
                  </a:lnTo>
                  <a:lnTo>
                    <a:pt x="57" y="209"/>
                  </a:lnTo>
                  <a:lnTo>
                    <a:pt x="63" y="206"/>
                  </a:lnTo>
                  <a:lnTo>
                    <a:pt x="65" y="180"/>
                  </a:lnTo>
                  <a:lnTo>
                    <a:pt x="62" y="157"/>
                  </a:lnTo>
                  <a:lnTo>
                    <a:pt x="59" y="155"/>
                  </a:lnTo>
                  <a:lnTo>
                    <a:pt x="64" y="151"/>
                  </a:lnTo>
                  <a:lnTo>
                    <a:pt x="55" y="158"/>
                  </a:lnTo>
                  <a:lnTo>
                    <a:pt x="54" y="155"/>
                  </a:lnTo>
                  <a:lnTo>
                    <a:pt x="54" y="157"/>
                  </a:lnTo>
                  <a:lnTo>
                    <a:pt x="50" y="156"/>
                  </a:lnTo>
                  <a:lnTo>
                    <a:pt x="47" y="163"/>
                  </a:lnTo>
                  <a:lnTo>
                    <a:pt x="41" y="163"/>
                  </a:lnTo>
                  <a:lnTo>
                    <a:pt x="32" y="151"/>
                  </a:lnTo>
                  <a:lnTo>
                    <a:pt x="26" y="152"/>
                  </a:lnTo>
                  <a:lnTo>
                    <a:pt x="26" y="149"/>
                  </a:lnTo>
                  <a:lnTo>
                    <a:pt x="20" y="149"/>
                  </a:lnTo>
                  <a:lnTo>
                    <a:pt x="20" y="131"/>
                  </a:lnTo>
                  <a:lnTo>
                    <a:pt x="0" y="121"/>
                  </a:lnTo>
                  <a:lnTo>
                    <a:pt x="3" y="119"/>
                  </a:lnTo>
                  <a:lnTo>
                    <a:pt x="2" y="111"/>
                  </a:lnTo>
                  <a:lnTo>
                    <a:pt x="3" y="109"/>
                  </a:lnTo>
                  <a:lnTo>
                    <a:pt x="10" y="113"/>
                  </a:lnTo>
                  <a:lnTo>
                    <a:pt x="17" y="113"/>
                  </a:lnTo>
                  <a:lnTo>
                    <a:pt x="25" y="110"/>
                  </a:lnTo>
                  <a:lnTo>
                    <a:pt x="30" y="96"/>
                  </a:lnTo>
                  <a:lnTo>
                    <a:pt x="26" y="93"/>
                  </a:lnTo>
                  <a:lnTo>
                    <a:pt x="29" y="84"/>
                  </a:lnTo>
                  <a:lnTo>
                    <a:pt x="32" y="84"/>
                  </a:lnTo>
                  <a:lnTo>
                    <a:pt x="33" y="79"/>
                  </a:lnTo>
                  <a:lnTo>
                    <a:pt x="46" y="77"/>
                  </a:lnTo>
                  <a:lnTo>
                    <a:pt x="42" y="64"/>
                  </a:lnTo>
                  <a:lnTo>
                    <a:pt x="45" y="63"/>
                  </a:lnTo>
                  <a:lnTo>
                    <a:pt x="46" y="57"/>
                  </a:lnTo>
                  <a:lnTo>
                    <a:pt x="41" y="56"/>
                  </a:lnTo>
                  <a:lnTo>
                    <a:pt x="44" y="45"/>
                  </a:lnTo>
                  <a:lnTo>
                    <a:pt x="47" y="43"/>
                  </a:lnTo>
                  <a:lnTo>
                    <a:pt x="57" y="42"/>
                  </a:lnTo>
                  <a:lnTo>
                    <a:pt x="59" y="48"/>
                  </a:lnTo>
                  <a:lnTo>
                    <a:pt x="62" y="45"/>
                  </a:lnTo>
                  <a:lnTo>
                    <a:pt x="66" y="48"/>
                  </a:lnTo>
                  <a:lnTo>
                    <a:pt x="67" y="54"/>
                  </a:lnTo>
                  <a:lnTo>
                    <a:pt x="73" y="57"/>
                  </a:lnTo>
                  <a:lnTo>
                    <a:pt x="73" y="63"/>
                  </a:lnTo>
                  <a:lnTo>
                    <a:pt x="78" y="68"/>
                  </a:lnTo>
                  <a:lnTo>
                    <a:pt x="95" y="62"/>
                  </a:lnTo>
                  <a:lnTo>
                    <a:pt x="96" y="59"/>
                  </a:lnTo>
                  <a:lnTo>
                    <a:pt x="103" y="54"/>
                  </a:lnTo>
                  <a:lnTo>
                    <a:pt x="108" y="55"/>
                  </a:lnTo>
                  <a:lnTo>
                    <a:pt x="108" y="50"/>
                  </a:lnTo>
                  <a:lnTo>
                    <a:pt x="101" y="39"/>
                  </a:lnTo>
                  <a:lnTo>
                    <a:pt x="103" y="27"/>
                  </a:lnTo>
                  <a:lnTo>
                    <a:pt x="91" y="28"/>
                  </a:lnTo>
                  <a:lnTo>
                    <a:pt x="90" y="25"/>
                  </a:lnTo>
                  <a:lnTo>
                    <a:pt x="81" y="19"/>
                  </a:lnTo>
                  <a:lnTo>
                    <a:pt x="78" y="14"/>
                  </a:lnTo>
                  <a:lnTo>
                    <a:pt x="80" y="5"/>
                  </a:lnTo>
                  <a:lnTo>
                    <a:pt x="80" y="5"/>
                  </a:lnTo>
                  <a:lnTo>
                    <a:pt x="82" y="7"/>
                  </a:lnTo>
                  <a:lnTo>
                    <a:pt x="91" y="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2" name="Freeform 6">
              <a:extLst>
                <a:ext uri="{FF2B5EF4-FFF2-40B4-BE49-F238E27FC236}">
                  <a16:creationId xmlns:a16="http://schemas.microsoft.com/office/drawing/2014/main" id="{ECD145ED-BFD0-4235-874A-E5CEAC511DE8}"/>
                </a:ext>
              </a:extLst>
            </p:cNvPr>
            <p:cNvSpPr>
              <a:spLocks/>
            </p:cNvSpPr>
            <p:nvPr/>
          </p:nvSpPr>
          <p:spPr bwMode="auto">
            <a:xfrm>
              <a:off x="9177338" y="2365375"/>
              <a:ext cx="200025" cy="201612"/>
            </a:xfrm>
            <a:custGeom>
              <a:avLst/>
              <a:gdLst>
                <a:gd name="T0" fmla="*/ 78 w 126"/>
                <a:gd name="T1" fmla="*/ 114 h 127"/>
                <a:gd name="T2" fmla="*/ 70 w 126"/>
                <a:gd name="T3" fmla="*/ 114 h 127"/>
                <a:gd name="T4" fmla="*/ 63 w 126"/>
                <a:gd name="T5" fmla="*/ 127 h 127"/>
                <a:gd name="T6" fmla="*/ 47 w 126"/>
                <a:gd name="T7" fmla="*/ 117 h 127"/>
                <a:gd name="T8" fmla="*/ 33 w 126"/>
                <a:gd name="T9" fmla="*/ 118 h 127"/>
                <a:gd name="T10" fmla="*/ 24 w 126"/>
                <a:gd name="T11" fmla="*/ 122 h 127"/>
                <a:gd name="T12" fmla="*/ 17 w 126"/>
                <a:gd name="T13" fmla="*/ 115 h 127"/>
                <a:gd name="T14" fmla="*/ 4 w 126"/>
                <a:gd name="T15" fmla="*/ 111 h 127"/>
                <a:gd name="T16" fmla="*/ 0 w 126"/>
                <a:gd name="T17" fmla="*/ 102 h 127"/>
                <a:gd name="T18" fmla="*/ 7 w 126"/>
                <a:gd name="T19" fmla="*/ 97 h 127"/>
                <a:gd name="T20" fmla="*/ 0 w 126"/>
                <a:gd name="T21" fmla="*/ 88 h 127"/>
                <a:gd name="T22" fmla="*/ 12 w 126"/>
                <a:gd name="T23" fmla="*/ 75 h 127"/>
                <a:gd name="T24" fmla="*/ 22 w 126"/>
                <a:gd name="T25" fmla="*/ 70 h 127"/>
                <a:gd name="T26" fmla="*/ 29 w 126"/>
                <a:gd name="T27" fmla="*/ 67 h 127"/>
                <a:gd name="T28" fmla="*/ 30 w 126"/>
                <a:gd name="T29" fmla="*/ 56 h 127"/>
                <a:gd name="T30" fmla="*/ 22 w 126"/>
                <a:gd name="T31" fmla="*/ 45 h 127"/>
                <a:gd name="T32" fmla="*/ 21 w 126"/>
                <a:gd name="T33" fmla="*/ 41 h 127"/>
                <a:gd name="T34" fmla="*/ 34 w 126"/>
                <a:gd name="T35" fmla="*/ 39 h 127"/>
                <a:gd name="T36" fmla="*/ 49 w 126"/>
                <a:gd name="T37" fmla="*/ 21 h 127"/>
                <a:gd name="T38" fmla="*/ 60 w 126"/>
                <a:gd name="T39" fmla="*/ 22 h 127"/>
                <a:gd name="T40" fmla="*/ 56 w 126"/>
                <a:gd name="T41" fmla="*/ 10 h 127"/>
                <a:gd name="T42" fmla="*/ 63 w 126"/>
                <a:gd name="T43" fmla="*/ 7 h 127"/>
                <a:gd name="T44" fmla="*/ 75 w 126"/>
                <a:gd name="T45" fmla="*/ 0 h 127"/>
                <a:gd name="T46" fmla="*/ 77 w 126"/>
                <a:gd name="T47" fmla="*/ 7 h 127"/>
                <a:gd name="T48" fmla="*/ 87 w 126"/>
                <a:gd name="T49" fmla="*/ 18 h 127"/>
                <a:gd name="T50" fmla="*/ 106 w 126"/>
                <a:gd name="T51" fmla="*/ 29 h 127"/>
                <a:gd name="T52" fmla="*/ 126 w 126"/>
                <a:gd name="T53" fmla="*/ 31 h 127"/>
                <a:gd name="T54" fmla="*/ 122 w 126"/>
                <a:gd name="T55" fmla="*/ 34 h 127"/>
                <a:gd name="T56" fmla="*/ 115 w 126"/>
                <a:gd name="T57" fmla="*/ 39 h 127"/>
                <a:gd name="T58" fmla="*/ 110 w 126"/>
                <a:gd name="T59" fmla="*/ 54 h 127"/>
                <a:gd name="T60" fmla="*/ 120 w 126"/>
                <a:gd name="T61" fmla="*/ 66 h 127"/>
                <a:gd name="T62" fmla="*/ 109 w 126"/>
                <a:gd name="T63" fmla="*/ 77 h 127"/>
                <a:gd name="T64" fmla="*/ 97 w 126"/>
                <a:gd name="T65" fmla="*/ 81 h 127"/>
                <a:gd name="T66" fmla="*/ 84 w 126"/>
                <a:gd name="T67" fmla="*/ 91 h 127"/>
                <a:gd name="T68" fmla="*/ 93 w 126"/>
                <a:gd name="T69" fmla="*/ 101 h 127"/>
                <a:gd name="T70" fmla="*/ 90 w 126"/>
                <a:gd name="T71" fmla="*/ 10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27">
                  <a:moveTo>
                    <a:pt x="85" y="114"/>
                  </a:moveTo>
                  <a:lnTo>
                    <a:pt x="78" y="114"/>
                  </a:lnTo>
                  <a:lnTo>
                    <a:pt x="79" y="116"/>
                  </a:lnTo>
                  <a:lnTo>
                    <a:pt x="70" y="114"/>
                  </a:lnTo>
                  <a:lnTo>
                    <a:pt x="60" y="122"/>
                  </a:lnTo>
                  <a:lnTo>
                    <a:pt x="63" y="127"/>
                  </a:lnTo>
                  <a:lnTo>
                    <a:pt x="56" y="127"/>
                  </a:lnTo>
                  <a:lnTo>
                    <a:pt x="47" y="117"/>
                  </a:lnTo>
                  <a:lnTo>
                    <a:pt x="35" y="116"/>
                  </a:lnTo>
                  <a:lnTo>
                    <a:pt x="33" y="118"/>
                  </a:lnTo>
                  <a:lnTo>
                    <a:pt x="31" y="115"/>
                  </a:lnTo>
                  <a:lnTo>
                    <a:pt x="24" y="122"/>
                  </a:lnTo>
                  <a:lnTo>
                    <a:pt x="21" y="122"/>
                  </a:lnTo>
                  <a:lnTo>
                    <a:pt x="17" y="115"/>
                  </a:lnTo>
                  <a:lnTo>
                    <a:pt x="9" y="115"/>
                  </a:lnTo>
                  <a:lnTo>
                    <a:pt x="4" y="111"/>
                  </a:lnTo>
                  <a:lnTo>
                    <a:pt x="4" y="104"/>
                  </a:lnTo>
                  <a:lnTo>
                    <a:pt x="0" y="102"/>
                  </a:lnTo>
                  <a:lnTo>
                    <a:pt x="9" y="99"/>
                  </a:lnTo>
                  <a:lnTo>
                    <a:pt x="7" y="97"/>
                  </a:lnTo>
                  <a:lnTo>
                    <a:pt x="6" y="91"/>
                  </a:lnTo>
                  <a:lnTo>
                    <a:pt x="0" y="88"/>
                  </a:lnTo>
                  <a:lnTo>
                    <a:pt x="2" y="82"/>
                  </a:lnTo>
                  <a:lnTo>
                    <a:pt x="12" y="75"/>
                  </a:lnTo>
                  <a:lnTo>
                    <a:pt x="20" y="74"/>
                  </a:lnTo>
                  <a:lnTo>
                    <a:pt x="22" y="70"/>
                  </a:lnTo>
                  <a:lnTo>
                    <a:pt x="25" y="72"/>
                  </a:lnTo>
                  <a:lnTo>
                    <a:pt x="29" y="67"/>
                  </a:lnTo>
                  <a:lnTo>
                    <a:pt x="33" y="64"/>
                  </a:lnTo>
                  <a:lnTo>
                    <a:pt x="30" y="56"/>
                  </a:lnTo>
                  <a:lnTo>
                    <a:pt x="22" y="48"/>
                  </a:lnTo>
                  <a:lnTo>
                    <a:pt x="22" y="45"/>
                  </a:lnTo>
                  <a:lnTo>
                    <a:pt x="20" y="44"/>
                  </a:lnTo>
                  <a:lnTo>
                    <a:pt x="21" y="41"/>
                  </a:lnTo>
                  <a:lnTo>
                    <a:pt x="30" y="35"/>
                  </a:lnTo>
                  <a:lnTo>
                    <a:pt x="34" y="39"/>
                  </a:lnTo>
                  <a:lnTo>
                    <a:pt x="42" y="35"/>
                  </a:lnTo>
                  <a:lnTo>
                    <a:pt x="49" y="21"/>
                  </a:lnTo>
                  <a:lnTo>
                    <a:pt x="54" y="24"/>
                  </a:lnTo>
                  <a:lnTo>
                    <a:pt x="60" y="22"/>
                  </a:lnTo>
                  <a:lnTo>
                    <a:pt x="63" y="23"/>
                  </a:lnTo>
                  <a:lnTo>
                    <a:pt x="56" y="10"/>
                  </a:lnTo>
                  <a:lnTo>
                    <a:pt x="64" y="13"/>
                  </a:lnTo>
                  <a:lnTo>
                    <a:pt x="63" y="7"/>
                  </a:lnTo>
                  <a:lnTo>
                    <a:pt x="71" y="7"/>
                  </a:lnTo>
                  <a:lnTo>
                    <a:pt x="75" y="0"/>
                  </a:lnTo>
                  <a:lnTo>
                    <a:pt x="78" y="2"/>
                  </a:lnTo>
                  <a:lnTo>
                    <a:pt x="77" y="7"/>
                  </a:lnTo>
                  <a:lnTo>
                    <a:pt x="79" y="12"/>
                  </a:lnTo>
                  <a:lnTo>
                    <a:pt x="87" y="18"/>
                  </a:lnTo>
                  <a:lnTo>
                    <a:pt x="97" y="29"/>
                  </a:lnTo>
                  <a:lnTo>
                    <a:pt x="106" y="29"/>
                  </a:lnTo>
                  <a:lnTo>
                    <a:pt x="115" y="32"/>
                  </a:lnTo>
                  <a:lnTo>
                    <a:pt x="126" y="31"/>
                  </a:lnTo>
                  <a:lnTo>
                    <a:pt x="126" y="33"/>
                  </a:lnTo>
                  <a:lnTo>
                    <a:pt x="122" y="34"/>
                  </a:lnTo>
                  <a:lnTo>
                    <a:pt x="123" y="39"/>
                  </a:lnTo>
                  <a:lnTo>
                    <a:pt x="115" y="39"/>
                  </a:lnTo>
                  <a:lnTo>
                    <a:pt x="109" y="45"/>
                  </a:lnTo>
                  <a:lnTo>
                    <a:pt x="110" y="54"/>
                  </a:lnTo>
                  <a:lnTo>
                    <a:pt x="120" y="66"/>
                  </a:lnTo>
                  <a:lnTo>
                    <a:pt x="120" y="66"/>
                  </a:lnTo>
                  <a:lnTo>
                    <a:pt x="120" y="70"/>
                  </a:lnTo>
                  <a:lnTo>
                    <a:pt x="109" y="77"/>
                  </a:lnTo>
                  <a:lnTo>
                    <a:pt x="109" y="77"/>
                  </a:lnTo>
                  <a:lnTo>
                    <a:pt x="97" y="81"/>
                  </a:lnTo>
                  <a:lnTo>
                    <a:pt x="84" y="81"/>
                  </a:lnTo>
                  <a:lnTo>
                    <a:pt x="84" y="91"/>
                  </a:lnTo>
                  <a:lnTo>
                    <a:pt x="91" y="95"/>
                  </a:lnTo>
                  <a:lnTo>
                    <a:pt x="93" y="101"/>
                  </a:lnTo>
                  <a:lnTo>
                    <a:pt x="90" y="107"/>
                  </a:lnTo>
                  <a:lnTo>
                    <a:pt x="90" y="107"/>
                  </a:lnTo>
                  <a:lnTo>
                    <a:pt x="85" y="114"/>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3" name="Freeform 7">
              <a:extLst>
                <a:ext uri="{FF2B5EF4-FFF2-40B4-BE49-F238E27FC236}">
                  <a16:creationId xmlns:a16="http://schemas.microsoft.com/office/drawing/2014/main" id="{5451FCD6-7393-4CD2-B1F5-E50A58CE32B1}"/>
                </a:ext>
              </a:extLst>
            </p:cNvPr>
            <p:cNvSpPr>
              <a:spLocks/>
            </p:cNvSpPr>
            <p:nvPr/>
          </p:nvSpPr>
          <p:spPr bwMode="auto">
            <a:xfrm>
              <a:off x="8202613" y="3424238"/>
              <a:ext cx="469900" cy="447675"/>
            </a:xfrm>
            <a:custGeom>
              <a:avLst/>
              <a:gdLst>
                <a:gd name="T0" fmla="*/ 217 w 296"/>
                <a:gd name="T1" fmla="*/ 15 h 282"/>
                <a:gd name="T2" fmla="*/ 242 w 296"/>
                <a:gd name="T3" fmla="*/ 35 h 282"/>
                <a:gd name="T4" fmla="*/ 268 w 296"/>
                <a:gd name="T5" fmla="*/ 46 h 282"/>
                <a:gd name="T6" fmla="*/ 293 w 296"/>
                <a:gd name="T7" fmla="*/ 58 h 282"/>
                <a:gd name="T8" fmla="*/ 290 w 296"/>
                <a:gd name="T9" fmla="*/ 99 h 282"/>
                <a:gd name="T10" fmla="*/ 259 w 296"/>
                <a:gd name="T11" fmla="*/ 109 h 282"/>
                <a:gd name="T12" fmla="*/ 243 w 296"/>
                <a:gd name="T13" fmla="*/ 111 h 282"/>
                <a:gd name="T14" fmla="*/ 226 w 296"/>
                <a:gd name="T15" fmla="*/ 109 h 282"/>
                <a:gd name="T16" fmla="*/ 201 w 296"/>
                <a:gd name="T17" fmla="*/ 115 h 282"/>
                <a:gd name="T18" fmla="*/ 188 w 296"/>
                <a:gd name="T19" fmla="*/ 128 h 282"/>
                <a:gd name="T20" fmla="*/ 194 w 296"/>
                <a:gd name="T21" fmla="*/ 164 h 282"/>
                <a:gd name="T22" fmla="*/ 190 w 296"/>
                <a:gd name="T23" fmla="*/ 174 h 282"/>
                <a:gd name="T24" fmla="*/ 204 w 296"/>
                <a:gd name="T25" fmla="*/ 177 h 282"/>
                <a:gd name="T26" fmla="*/ 214 w 296"/>
                <a:gd name="T27" fmla="*/ 179 h 282"/>
                <a:gd name="T28" fmla="*/ 220 w 296"/>
                <a:gd name="T29" fmla="*/ 196 h 282"/>
                <a:gd name="T30" fmla="*/ 231 w 296"/>
                <a:gd name="T31" fmla="*/ 211 h 282"/>
                <a:gd name="T32" fmla="*/ 238 w 296"/>
                <a:gd name="T33" fmla="*/ 233 h 282"/>
                <a:gd name="T34" fmla="*/ 243 w 296"/>
                <a:gd name="T35" fmla="*/ 253 h 282"/>
                <a:gd name="T36" fmla="*/ 229 w 296"/>
                <a:gd name="T37" fmla="*/ 280 h 282"/>
                <a:gd name="T38" fmla="*/ 210 w 296"/>
                <a:gd name="T39" fmla="*/ 279 h 282"/>
                <a:gd name="T40" fmla="*/ 206 w 296"/>
                <a:gd name="T41" fmla="*/ 259 h 282"/>
                <a:gd name="T42" fmla="*/ 198 w 296"/>
                <a:gd name="T43" fmla="*/ 268 h 282"/>
                <a:gd name="T44" fmla="*/ 202 w 296"/>
                <a:gd name="T45" fmla="*/ 249 h 282"/>
                <a:gd name="T46" fmla="*/ 187 w 296"/>
                <a:gd name="T47" fmla="*/ 238 h 282"/>
                <a:gd name="T48" fmla="*/ 167 w 296"/>
                <a:gd name="T49" fmla="*/ 219 h 282"/>
                <a:gd name="T50" fmla="*/ 148 w 296"/>
                <a:gd name="T51" fmla="*/ 212 h 282"/>
                <a:gd name="T52" fmla="*/ 132 w 296"/>
                <a:gd name="T53" fmla="*/ 212 h 282"/>
                <a:gd name="T54" fmla="*/ 125 w 296"/>
                <a:gd name="T55" fmla="*/ 218 h 282"/>
                <a:gd name="T56" fmla="*/ 116 w 296"/>
                <a:gd name="T57" fmla="*/ 241 h 282"/>
                <a:gd name="T58" fmla="*/ 95 w 296"/>
                <a:gd name="T59" fmla="*/ 237 h 282"/>
                <a:gd name="T60" fmla="*/ 91 w 296"/>
                <a:gd name="T61" fmla="*/ 253 h 282"/>
                <a:gd name="T62" fmla="*/ 76 w 296"/>
                <a:gd name="T63" fmla="*/ 259 h 282"/>
                <a:gd name="T64" fmla="*/ 70 w 296"/>
                <a:gd name="T65" fmla="*/ 236 h 282"/>
                <a:gd name="T66" fmla="*/ 71 w 296"/>
                <a:gd name="T67" fmla="*/ 256 h 282"/>
                <a:gd name="T68" fmla="*/ 61 w 296"/>
                <a:gd name="T69" fmla="*/ 255 h 282"/>
                <a:gd name="T70" fmla="*/ 44 w 296"/>
                <a:gd name="T71" fmla="*/ 227 h 282"/>
                <a:gd name="T72" fmla="*/ 24 w 296"/>
                <a:gd name="T73" fmla="*/ 218 h 282"/>
                <a:gd name="T74" fmla="*/ 5 w 296"/>
                <a:gd name="T75" fmla="*/ 201 h 282"/>
                <a:gd name="T76" fmla="*/ 0 w 296"/>
                <a:gd name="T77" fmla="*/ 183 h 282"/>
                <a:gd name="T78" fmla="*/ 10 w 296"/>
                <a:gd name="T79" fmla="*/ 175 h 282"/>
                <a:gd name="T80" fmla="*/ 25 w 296"/>
                <a:gd name="T81" fmla="*/ 153 h 282"/>
                <a:gd name="T82" fmla="*/ 25 w 296"/>
                <a:gd name="T83" fmla="*/ 138 h 282"/>
                <a:gd name="T84" fmla="*/ 35 w 296"/>
                <a:gd name="T85" fmla="*/ 127 h 282"/>
                <a:gd name="T86" fmla="*/ 67 w 296"/>
                <a:gd name="T87" fmla="*/ 138 h 282"/>
                <a:gd name="T88" fmla="*/ 79 w 296"/>
                <a:gd name="T89" fmla="*/ 140 h 282"/>
                <a:gd name="T90" fmla="*/ 103 w 296"/>
                <a:gd name="T91" fmla="*/ 153 h 282"/>
                <a:gd name="T92" fmla="*/ 127 w 296"/>
                <a:gd name="T93" fmla="*/ 104 h 282"/>
                <a:gd name="T94" fmla="*/ 146 w 296"/>
                <a:gd name="T95" fmla="*/ 93 h 282"/>
                <a:gd name="T96" fmla="*/ 159 w 296"/>
                <a:gd name="T97" fmla="*/ 91 h 282"/>
                <a:gd name="T98" fmla="*/ 168 w 296"/>
                <a:gd name="T99" fmla="*/ 70 h 282"/>
                <a:gd name="T100" fmla="*/ 172 w 296"/>
                <a:gd name="T101" fmla="*/ 59 h 282"/>
                <a:gd name="T102" fmla="*/ 189 w 296"/>
                <a:gd name="T103" fmla="*/ 40 h 282"/>
                <a:gd name="T104" fmla="*/ 184 w 296"/>
                <a:gd name="T105" fmla="*/ 24 h 282"/>
                <a:gd name="T106" fmla="*/ 190 w 296"/>
                <a:gd name="T107" fmla="*/ 1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6" h="282">
                  <a:moveTo>
                    <a:pt x="194" y="0"/>
                  </a:moveTo>
                  <a:lnTo>
                    <a:pt x="203" y="6"/>
                  </a:lnTo>
                  <a:lnTo>
                    <a:pt x="209" y="6"/>
                  </a:lnTo>
                  <a:lnTo>
                    <a:pt x="217" y="15"/>
                  </a:lnTo>
                  <a:lnTo>
                    <a:pt x="226" y="17"/>
                  </a:lnTo>
                  <a:lnTo>
                    <a:pt x="236" y="27"/>
                  </a:lnTo>
                  <a:lnTo>
                    <a:pt x="240" y="28"/>
                  </a:lnTo>
                  <a:lnTo>
                    <a:pt x="242" y="35"/>
                  </a:lnTo>
                  <a:lnTo>
                    <a:pt x="259" y="34"/>
                  </a:lnTo>
                  <a:lnTo>
                    <a:pt x="259" y="34"/>
                  </a:lnTo>
                  <a:lnTo>
                    <a:pt x="268" y="36"/>
                  </a:lnTo>
                  <a:lnTo>
                    <a:pt x="268" y="46"/>
                  </a:lnTo>
                  <a:lnTo>
                    <a:pt x="273" y="45"/>
                  </a:lnTo>
                  <a:lnTo>
                    <a:pt x="283" y="49"/>
                  </a:lnTo>
                  <a:lnTo>
                    <a:pt x="281" y="51"/>
                  </a:lnTo>
                  <a:lnTo>
                    <a:pt x="293" y="58"/>
                  </a:lnTo>
                  <a:lnTo>
                    <a:pt x="296" y="74"/>
                  </a:lnTo>
                  <a:lnTo>
                    <a:pt x="292" y="79"/>
                  </a:lnTo>
                  <a:lnTo>
                    <a:pt x="294" y="86"/>
                  </a:lnTo>
                  <a:lnTo>
                    <a:pt x="290" y="99"/>
                  </a:lnTo>
                  <a:lnTo>
                    <a:pt x="285" y="97"/>
                  </a:lnTo>
                  <a:lnTo>
                    <a:pt x="284" y="92"/>
                  </a:lnTo>
                  <a:lnTo>
                    <a:pt x="271" y="96"/>
                  </a:lnTo>
                  <a:lnTo>
                    <a:pt x="259" y="109"/>
                  </a:lnTo>
                  <a:lnTo>
                    <a:pt x="257" y="108"/>
                  </a:lnTo>
                  <a:lnTo>
                    <a:pt x="251" y="111"/>
                  </a:lnTo>
                  <a:lnTo>
                    <a:pt x="245" y="120"/>
                  </a:lnTo>
                  <a:lnTo>
                    <a:pt x="243" y="111"/>
                  </a:lnTo>
                  <a:lnTo>
                    <a:pt x="232" y="118"/>
                  </a:lnTo>
                  <a:lnTo>
                    <a:pt x="229" y="116"/>
                  </a:lnTo>
                  <a:lnTo>
                    <a:pt x="231" y="110"/>
                  </a:lnTo>
                  <a:lnTo>
                    <a:pt x="226" y="109"/>
                  </a:lnTo>
                  <a:lnTo>
                    <a:pt x="213" y="120"/>
                  </a:lnTo>
                  <a:lnTo>
                    <a:pt x="207" y="120"/>
                  </a:lnTo>
                  <a:lnTo>
                    <a:pt x="205" y="114"/>
                  </a:lnTo>
                  <a:lnTo>
                    <a:pt x="201" y="115"/>
                  </a:lnTo>
                  <a:lnTo>
                    <a:pt x="202" y="117"/>
                  </a:lnTo>
                  <a:lnTo>
                    <a:pt x="198" y="122"/>
                  </a:lnTo>
                  <a:lnTo>
                    <a:pt x="189" y="121"/>
                  </a:lnTo>
                  <a:lnTo>
                    <a:pt x="188" y="128"/>
                  </a:lnTo>
                  <a:lnTo>
                    <a:pt x="198" y="138"/>
                  </a:lnTo>
                  <a:lnTo>
                    <a:pt x="193" y="152"/>
                  </a:lnTo>
                  <a:lnTo>
                    <a:pt x="195" y="156"/>
                  </a:lnTo>
                  <a:lnTo>
                    <a:pt x="194" y="164"/>
                  </a:lnTo>
                  <a:lnTo>
                    <a:pt x="189" y="163"/>
                  </a:lnTo>
                  <a:lnTo>
                    <a:pt x="187" y="168"/>
                  </a:lnTo>
                  <a:lnTo>
                    <a:pt x="189" y="168"/>
                  </a:lnTo>
                  <a:lnTo>
                    <a:pt x="190" y="174"/>
                  </a:lnTo>
                  <a:lnTo>
                    <a:pt x="194" y="175"/>
                  </a:lnTo>
                  <a:lnTo>
                    <a:pt x="199" y="165"/>
                  </a:lnTo>
                  <a:lnTo>
                    <a:pt x="203" y="165"/>
                  </a:lnTo>
                  <a:lnTo>
                    <a:pt x="204" y="177"/>
                  </a:lnTo>
                  <a:lnTo>
                    <a:pt x="209" y="179"/>
                  </a:lnTo>
                  <a:lnTo>
                    <a:pt x="211" y="178"/>
                  </a:lnTo>
                  <a:lnTo>
                    <a:pt x="211" y="180"/>
                  </a:lnTo>
                  <a:lnTo>
                    <a:pt x="214" y="179"/>
                  </a:lnTo>
                  <a:lnTo>
                    <a:pt x="216" y="184"/>
                  </a:lnTo>
                  <a:lnTo>
                    <a:pt x="217" y="184"/>
                  </a:lnTo>
                  <a:lnTo>
                    <a:pt x="215" y="191"/>
                  </a:lnTo>
                  <a:lnTo>
                    <a:pt x="220" y="196"/>
                  </a:lnTo>
                  <a:lnTo>
                    <a:pt x="218" y="202"/>
                  </a:lnTo>
                  <a:lnTo>
                    <a:pt x="228" y="197"/>
                  </a:lnTo>
                  <a:lnTo>
                    <a:pt x="232" y="207"/>
                  </a:lnTo>
                  <a:lnTo>
                    <a:pt x="231" y="211"/>
                  </a:lnTo>
                  <a:lnTo>
                    <a:pt x="238" y="217"/>
                  </a:lnTo>
                  <a:lnTo>
                    <a:pt x="238" y="217"/>
                  </a:lnTo>
                  <a:lnTo>
                    <a:pt x="243" y="221"/>
                  </a:lnTo>
                  <a:lnTo>
                    <a:pt x="238" y="233"/>
                  </a:lnTo>
                  <a:lnTo>
                    <a:pt x="238" y="240"/>
                  </a:lnTo>
                  <a:lnTo>
                    <a:pt x="243" y="243"/>
                  </a:lnTo>
                  <a:lnTo>
                    <a:pt x="235" y="250"/>
                  </a:lnTo>
                  <a:lnTo>
                    <a:pt x="243" y="253"/>
                  </a:lnTo>
                  <a:lnTo>
                    <a:pt x="240" y="259"/>
                  </a:lnTo>
                  <a:lnTo>
                    <a:pt x="240" y="259"/>
                  </a:lnTo>
                  <a:lnTo>
                    <a:pt x="233" y="265"/>
                  </a:lnTo>
                  <a:lnTo>
                    <a:pt x="229" y="280"/>
                  </a:lnTo>
                  <a:lnTo>
                    <a:pt x="225" y="279"/>
                  </a:lnTo>
                  <a:lnTo>
                    <a:pt x="223" y="282"/>
                  </a:lnTo>
                  <a:lnTo>
                    <a:pt x="212" y="277"/>
                  </a:lnTo>
                  <a:lnTo>
                    <a:pt x="210" y="279"/>
                  </a:lnTo>
                  <a:lnTo>
                    <a:pt x="207" y="275"/>
                  </a:lnTo>
                  <a:lnTo>
                    <a:pt x="210" y="271"/>
                  </a:lnTo>
                  <a:lnTo>
                    <a:pt x="210" y="264"/>
                  </a:lnTo>
                  <a:lnTo>
                    <a:pt x="206" y="259"/>
                  </a:lnTo>
                  <a:lnTo>
                    <a:pt x="202" y="261"/>
                  </a:lnTo>
                  <a:lnTo>
                    <a:pt x="205" y="266"/>
                  </a:lnTo>
                  <a:lnTo>
                    <a:pt x="204" y="270"/>
                  </a:lnTo>
                  <a:lnTo>
                    <a:pt x="198" y="268"/>
                  </a:lnTo>
                  <a:lnTo>
                    <a:pt x="200" y="265"/>
                  </a:lnTo>
                  <a:lnTo>
                    <a:pt x="198" y="256"/>
                  </a:lnTo>
                  <a:lnTo>
                    <a:pt x="200" y="256"/>
                  </a:lnTo>
                  <a:lnTo>
                    <a:pt x="202" y="249"/>
                  </a:lnTo>
                  <a:lnTo>
                    <a:pt x="198" y="247"/>
                  </a:lnTo>
                  <a:lnTo>
                    <a:pt x="192" y="250"/>
                  </a:lnTo>
                  <a:lnTo>
                    <a:pt x="183" y="247"/>
                  </a:lnTo>
                  <a:lnTo>
                    <a:pt x="187" y="238"/>
                  </a:lnTo>
                  <a:lnTo>
                    <a:pt x="181" y="219"/>
                  </a:lnTo>
                  <a:lnTo>
                    <a:pt x="178" y="222"/>
                  </a:lnTo>
                  <a:lnTo>
                    <a:pt x="174" y="220"/>
                  </a:lnTo>
                  <a:lnTo>
                    <a:pt x="167" y="219"/>
                  </a:lnTo>
                  <a:lnTo>
                    <a:pt x="163" y="223"/>
                  </a:lnTo>
                  <a:lnTo>
                    <a:pt x="160" y="222"/>
                  </a:lnTo>
                  <a:lnTo>
                    <a:pt x="154" y="227"/>
                  </a:lnTo>
                  <a:lnTo>
                    <a:pt x="148" y="212"/>
                  </a:lnTo>
                  <a:lnTo>
                    <a:pt x="144" y="214"/>
                  </a:lnTo>
                  <a:lnTo>
                    <a:pt x="138" y="213"/>
                  </a:lnTo>
                  <a:lnTo>
                    <a:pt x="136" y="210"/>
                  </a:lnTo>
                  <a:lnTo>
                    <a:pt x="132" y="212"/>
                  </a:lnTo>
                  <a:lnTo>
                    <a:pt x="129" y="210"/>
                  </a:lnTo>
                  <a:lnTo>
                    <a:pt x="127" y="212"/>
                  </a:lnTo>
                  <a:lnTo>
                    <a:pt x="127" y="217"/>
                  </a:lnTo>
                  <a:lnTo>
                    <a:pt x="125" y="218"/>
                  </a:lnTo>
                  <a:lnTo>
                    <a:pt x="124" y="224"/>
                  </a:lnTo>
                  <a:lnTo>
                    <a:pt x="128" y="229"/>
                  </a:lnTo>
                  <a:lnTo>
                    <a:pt x="122" y="237"/>
                  </a:lnTo>
                  <a:lnTo>
                    <a:pt x="116" y="241"/>
                  </a:lnTo>
                  <a:lnTo>
                    <a:pt x="110" y="232"/>
                  </a:lnTo>
                  <a:lnTo>
                    <a:pt x="103" y="232"/>
                  </a:lnTo>
                  <a:lnTo>
                    <a:pt x="101" y="240"/>
                  </a:lnTo>
                  <a:lnTo>
                    <a:pt x="95" y="237"/>
                  </a:lnTo>
                  <a:lnTo>
                    <a:pt x="92" y="241"/>
                  </a:lnTo>
                  <a:lnTo>
                    <a:pt x="91" y="243"/>
                  </a:lnTo>
                  <a:lnTo>
                    <a:pt x="95" y="246"/>
                  </a:lnTo>
                  <a:lnTo>
                    <a:pt x="91" y="253"/>
                  </a:lnTo>
                  <a:lnTo>
                    <a:pt x="89" y="250"/>
                  </a:lnTo>
                  <a:lnTo>
                    <a:pt x="85" y="261"/>
                  </a:lnTo>
                  <a:lnTo>
                    <a:pt x="78" y="258"/>
                  </a:lnTo>
                  <a:lnTo>
                    <a:pt x="76" y="259"/>
                  </a:lnTo>
                  <a:lnTo>
                    <a:pt x="81" y="248"/>
                  </a:lnTo>
                  <a:lnTo>
                    <a:pt x="77" y="246"/>
                  </a:lnTo>
                  <a:lnTo>
                    <a:pt x="78" y="244"/>
                  </a:lnTo>
                  <a:lnTo>
                    <a:pt x="70" y="236"/>
                  </a:lnTo>
                  <a:lnTo>
                    <a:pt x="69" y="240"/>
                  </a:lnTo>
                  <a:lnTo>
                    <a:pt x="73" y="247"/>
                  </a:lnTo>
                  <a:lnTo>
                    <a:pt x="70" y="253"/>
                  </a:lnTo>
                  <a:lnTo>
                    <a:pt x="71" y="256"/>
                  </a:lnTo>
                  <a:lnTo>
                    <a:pt x="66" y="254"/>
                  </a:lnTo>
                  <a:lnTo>
                    <a:pt x="65" y="257"/>
                  </a:lnTo>
                  <a:lnTo>
                    <a:pt x="65" y="257"/>
                  </a:lnTo>
                  <a:lnTo>
                    <a:pt x="61" y="255"/>
                  </a:lnTo>
                  <a:lnTo>
                    <a:pt x="61" y="249"/>
                  </a:lnTo>
                  <a:lnTo>
                    <a:pt x="55" y="232"/>
                  </a:lnTo>
                  <a:lnTo>
                    <a:pt x="44" y="231"/>
                  </a:lnTo>
                  <a:lnTo>
                    <a:pt x="44" y="227"/>
                  </a:lnTo>
                  <a:lnTo>
                    <a:pt x="40" y="225"/>
                  </a:lnTo>
                  <a:lnTo>
                    <a:pt x="35" y="231"/>
                  </a:lnTo>
                  <a:lnTo>
                    <a:pt x="29" y="229"/>
                  </a:lnTo>
                  <a:lnTo>
                    <a:pt x="24" y="218"/>
                  </a:lnTo>
                  <a:lnTo>
                    <a:pt x="23" y="204"/>
                  </a:lnTo>
                  <a:lnTo>
                    <a:pt x="21" y="207"/>
                  </a:lnTo>
                  <a:lnTo>
                    <a:pt x="9" y="204"/>
                  </a:lnTo>
                  <a:lnTo>
                    <a:pt x="5" y="201"/>
                  </a:lnTo>
                  <a:lnTo>
                    <a:pt x="6" y="197"/>
                  </a:lnTo>
                  <a:lnTo>
                    <a:pt x="4" y="194"/>
                  </a:lnTo>
                  <a:lnTo>
                    <a:pt x="0" y="194"/>
                  </a:lnTo>
                  <a:lnTo>
                    <a:pt x="0" y="183"/>
                  </a:lnTo>
                  <a:lnTo>
                    <a:pt x="1" y="184"/>
                  </a:lnTo>
                  <a:lnTo>
                    <a:pt x="5" y="177"/>
                  </a:lnTo>
                  <a:lnTo>
                    <a:pt x="9" y="178"/>
                  </a:lnTo>
                  <a:lnTo>
                    <a:pt x="10" y="175"/>
                  </a:lnTo>
                  <a:lnTo>
                    <a:pt x="15" y="174"/>
                  </a:lnTo>
                  <a:lnTo>
                    <a:pt x="17" y="167"/>
                  </a:lnTo>
                  <a:lnTo>
                    <a:pt x="25" y="165"/>
                  </a:lnTo>
                  <a:lnTo>
                    <a:pt x="25" y="153"/>
                  </a:lnTo>
                  <a:lnTo>
                    <a:pt x="13" y="143"/>
                  </a:lnTo>
                  <a:lnTo>
                    <a:pt x="21" y="141"/>
                  </a:lnTo>
                  <a:lnTo>
                    <a:pt x="18" y="136"/>
                  </a:lnTo>
                  <a:lnTo>
                    <a:pt x="25" y="138"/>
                  </a:lnTo>
                  <a:lnTo>
                    <a:pt x="25" y="130"/>
                  </a:lnTo>
                  <a:lnTo>
                    <a:pt x="31" y="125"/>
                  </a:lnTo>
                  <a:lnTo>
                    <a:pt x="32" y="128"/>
                  </a:lnTo>
                  <a:lnTo>
                    <a:pt x="35" y="127"/>
                  </a:lnTo>
                  <a:lnTo>
                    <a:pt x="50" y="133"/>
                  </a:lnTo>
                  <a:lnTo>
                    <a:pt x="56" y="142"/>
                  </a:lnTo>
                  <a:lnTo>
                    <a:pt x="59" y="139"/>
                  </a:lnTo>
                  <a:lnTo>
                    <a:pt x="67" y="138"/>
                  </a:lnTo>
                  <a:lnTo>
                    <a:pt x="68" y="134"/>
                  </a:lnTo>
                  <a:lnTo>
                    <a:pt x="76" y="134"/>
                  </a:lnTo>
                  <a:lnTo>
                    <a:pt x="80" y="137"/>
                  </a:lnTo>
                  <a:lnTo>
                    <a:pt x="79" y="140"/>
                  </a:lnTo>
                  <a:lnTo>
                    <a:pt x="87" y="153"/>
                  </a:lnTo>
                  <a:lnTo>
                    <a:pt x="98" y="153"/>
                  </a:lnTo>
                  <a:lnTo>
                    <a:pt x="101" y="150"/>
                  </a:lnTo>
                  <a:lnTo>
                    <a:pt x="103" y="153"/>
                  </a:lnTo>
                  <a:lnTo>
                    <a:pt x="106" y="151"/>
                  </a:lnTo>
                  <a:lnTo>
                    <a:pt x="116" y="140"/>
                  </a:lnTo>
                  <a:lnTo>
                    <a:pt x="133" y="110"/>
                  </a:lnTo>
                  <a:lnTo>
                    <a:pt x="127" y="104"/>
                  </a:lnTo>
                  <a:lnTo>
                    <a:pt x="133" y="96"/>
                  </a:lnTo>
                  <a:lnTo>
                    <a:pt x="137" y="96"/>
                  </a:lnTo>
                  <a:lnTo>
                    <a:pt x="140" y="98"/>
                  </a:lnTo>
                  <a:lnTo>
                    <a:pt x="146" y="93"/>
                  </a:lnTo>
                  <a:lnTo>
                    <a:pt x="148" y="98"/>
                  </a:lnTo>
                  <a:lnTo>
                    <a:pt x="155" y="98"/>
                  </a:lnTo>
                  <a:lnTo>
                    <a:pt x="161" y="92"/>
                  </a:lnTo>
                  <a:lnTo>
                    <a:pt x="159" y="91"/>
                  </a:lnTo>
                  <a:lnTo>
                    <a:pt x="159" y="86"/>
                  </a:lnTo>
                  <a:lnTo>
                    <a:pt x="167" y="82"/>
                  </a:lnTo>
                  <a:lnTo>
                    <a:pt x="163" y="78"/>
                  </a:lnTo>
                  <a:lnTo>
                    <a:pt x="168" y="70"/>
                  </a:lnTo>
                  <a:lnTo>
                    <a:pt x="165" y="70"/>
                  </a:lnTo>
                  <a:lnTo>
                    <a:pt x="165" y="68"/>
                  </a:lnTo>
                  <a:lnTo>
                    <a:pt x="174" y="62"/>
                  </a:lnTo>
                  <a:lnTo>
                    <a:pt x="172" y="59"/>
                  </a:lnTo>
                  <a:lnTo>
                    <a:pt x="177" y="52"/>
                  </a:lnTo>
                  <a:lnTo>
                    <a:pt x="174" y="50"/>
                  </a:lnTo>
                  <a:lnTo>
                    <a:pt x="183" y="49"/>
                  </a:lnTo>
                  <a:lnTo>
                    <a:pt x="189" y="40"/>
                  </a:lnTo>
                  <a:lnTo>
                    <a:pt x="192" y="41"/>
                  </a:lnTo>
                  <a:lnTo>
                    <a:pt x="195" y="37"/>
                  </a:lnTo>
                  <a:lnTo>
                    <a:pt x="195" y="32"/>
                  </a:lnTo>
                  <a:lnTo>
                    <a:pt x="184" y="24"/>
                  </a:lnTo>
                  <a:lnTo>
                    <a:pt x="179" y="16"/>
                  </a:lnTo>
                  <a:lnTo>
                    <a:pt x="185" y="15"/>
                  </a:lnTo>
                  <a:lnTo>
                    <a:pt x="184" y="9"/>
                  </a:lnTo>
                  <a:lnTo>
                    <a:pt x="190" y="10"/>
                  </a:lnTo>
                  <a:lnTo>
                    <a:pt x="185" y="1"/>
                  </a:lnTo>
                  <a:lnTo>
                    <a:pt x="194"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4" name="Freeform 8">
              <a:extLst>
                <a:ext uri="{FF2B5EF4-FFF2-40B4-BE49-F238E27FC236}">
                  <a16:creationId xmlns:a16="http://schemas.microsoft.com/office/drawing/2014/main" id="{FB0424F9-FDF8-4391-BA76-DD005DC07F0E}"/>
                </a:ext>
              </a:extLst>
            </p:cNvPr>
            <p:cNvSpPr>
              <a:spLocks noEditPoints="1"/>
            </p:cNvSpPr>
            <p:nvPr/>
          </p:nvSpPr>
          <p:spPr bwMode="auto">
            <a:xfrm>
              <a:off x="9218613" y="3854450"/>
              <a:ext cx="444500" cy="506412"/>
            </a:xfrm>
            <a:custGeom>
              <a:avLst/>
              <a:gdLst>
                <a:gd name="T0" fmla="*/ 100 w 280"/>
                <a:gd name="T1" fmla="*/ 313 h 319"/>
                <a:gd name="T2" fmla="*/ 95 w 280"/>
                <a:gd name="T3" fmla="*/ 305 h 319"/>
                <a:gd name="T4" fmla="*/ 240 w 280"/>
                <a:gd name="T5" fmla="*/ 180 h 319"/>
                <a:gd name="T6" fmla="*/ 239 w 280"/>
                <a:gd name="T7" fmla="*/ 195 h 319"/>
                <a:gd name="T8" fmla="*/ 234 w 280"/>
                <a:gd name="T9" fmla="*/ 184 h 319"/>
                <a:gd name="T10" fmla="*/ 137 w 280"/>
                <a:gd name="T11" fmla="*/ 262 h 319"/>
                <a:gd name="T12" fmla="*/ 126 w 280"/>
                <a:gd name="T13" fmla="*/ 259 h 319"/>
                <a:gd name="T14" fmla="*/ 140 w 280"/>
                <a:gd name="T15" fmla="*/ 272 h 319"/>
                <a:gd name="T16" fmla="*/ 128 w 280"/>
                <a:gd name="T17" fmla="*/ 279 h 319"/>
                <a:gd name="T18" fmla="*/ 114 w 280"/>
                <a:gd name="T19" fmla="*/ 294 h 319"/>
                <a:gd name="T20" fmla="*/ 96 w 280"/>
                <a:gd name="T21" fmla="*/ 296 h 319"/>
                <a:gd name="T22" fmla="*/ 87 w 280"/>
                <a:gd name="T23" fmla="*/ 314 h 319"/>
                <a:gd name="T24" fmla="*/ 65 w 280"/>
                <a:gd name="T25" fmla="*/ 285 h 319"/>
                <a:gd name="T26" fmla="*/ 41 w 280"/>
                <a:gd name="T27" fmla="*/ 250 h 319"/>
                <a:gd name="T28" fmla="*/ 21 w 280"/>
                <a:gd name="T29" fmla="*/ 233 h 319"/>
                <a:gd name="T30" fmla="*/ 2 w 280"/>
                <a:gd name="T31" fmla="*/ 222 h 319"/>
                <a:gd name="T32" fmla="*/ 13 w 280"/>
                <a:gd name="T33" fmla="*/ 179 h 319"/>
                <a:gd name="T34" fmla="*/ 38 w 280"/>
                <a:gd name="T35" fmla="*/ 146 h 319"/>
                <a:gd name="T36" fmla="*/ 42 w 280"/>
                <a:gd name="T37" fmla="*/ 120 h 319"/>
                <a:gd name="T38" fmla="*/ 66 w 280"/>
                <a:gd name="T39" fmla="*/ 88 h 319"/>
                <a:gd name="T40" fmla="*/ 75 w 280"/>
                <a:gd name="T41" fmla="*/ 52 h 319"/>
                <a:gd name="T42" fmla="*/ 83 w 280"/>
                <a:gd name="T43" fmla="*/ 43 h 319"/>
                <a:gd name="T44" fmla="*/ 107 w 280"/>
                <a:gd name="T45" fmla="*/ 31 h 319"/>
                <a:gd name="T46" fmla="*/ 152 w 280"/>
                <a:gd name="T47" fmla="*/ 16 h 319"/>
                <a:gd name="T48" fmla="*/ 162 w 280"/>
                <a:gd name="T49" fmla="*/ 2 h 319"/>
                <a:gd name="T50" fmla="*/ 180 w 280"/>
                <a:gd name="T51" fmla="*/ 13 h 319"/>
                <a:gd name="T52" fmla="*/ 185 w 280"/>
                <a:gd name="T53" fmla="*/ 55 h 319"/>
                <a:gd name="T54" fmla="*/ 200 w 280"/>
                <a:gd name="T55" fmla="*/ 60 h 319"/>
                <a:gd name="T56" fmla="*/ 226 w 280"/>
                <a:gd name="T57" fmla="*/ 44 h 319"/>
                <a:gd name="T58" fmla="*/ 240 w 280"/>
                <a:gd name="T59" fmla="*/ 67 h 319"/>
                <a:gd name="T60" fmla="*/ 261 w 280"/>
                <a:gd name="T61" fmla="*/ 62 h 319"/>
                <a:gd name="T62" fmla="*/ 274 w 280"/>
                <a:gd name="T63" fmla="*/ 66 h 319"/>
                <a:gd name="T64" fmla="*/ 272 w 280"/>
                <a:gd name="T65" fmla="*/ 74 h 319"/>
                <a:gd name="T66" fmla="*/ 266 w 280"/>
                <a:gd name="T67" fmla="*/ 73 h 319"/>
                <a:gd name="T68" fmla="*/ 264 w 280"/>
                <a:gd name="T69" fmla="*/ 92 h 319"/>
                <a:gd name="T70" fmla="*/ 255 w 280"/>
                <a:gd name="T71" fmla="*/ 102 h 319"/>
                <a:gd name="T72" fmla="*/ 259 w 280"/>
                <a:gd name="T73" fmla="*/ 116 h 319"/>
                <a:gd name="T74" fmla="*/ 250 w 280"/>
                <a:gd name="T75" fmla="*/ 115 h 319"/>
                <a:gd name="T76" fmla="*/ 243 w 280"/>
                <a:gd name="T77" fmla="*/ 103 h 319"/>
                <a:gd name="T78" fmla="*/ 228 w 280"/>
                <a:gd name="T79" fmla="*/ 105 h 319"/>
                <a:gd name="T80" fmla="*/ 240 w 280"/>
                <a:gd name="T81" fmla="*/ 118 h 319"/>
                <a:gd name="T82" fmla="*/ 232 w 280"/>
                <a:gd name="T83" fmla="*/ 128 h 319"/>
                <a:gd name="T84" fmla="*/ 240 w 280"/>
                <a:gd name="T85" fmla="*/ 136 h 319"/>
                <a:gd name="T86" fmla="*/ 234 w 280"/>
                <a:gd name="T87" fmla="*/ 163 h 319"/>
                <a:gd name="T88" fmla="*/ 229 w 280"/>
                <a:gd name="T89" fmla="*/ 186 h 319"/>
                <a:gd name="T90" fmla="*/ 225 w 280"/>
                <a:gd name="T91" fmla="*/ 197 h 319"/>
                <a:gd name="T92" fmla="*/ 214 w 280"/>
                <a:gd name="T93" fmla="*/ 195 h 319"/>
                <a:gd name="T94" fmla="*/ 207 w 280"/>
                <a:gd name="T95" fmla="*/ 203 h 319"/>
                <a:gd name="T96" fmla="*/ 198 w 280"/>
                <a:gd name="T97" fmla="*/ 212 h 319"/>
                <a:gd name="T98" fmla="*/ 192 w 280"/>
                <a:gd name="T99" fmla="*/ 206 h 319"/>
                <a:gd name="T100" fmla="*/ 191 w 280"/>
                <a:gd name="T101" fmla="*/ 217 h 319"/>
                <a:gd name="T102" fmla="*/ 195 w 280"/>
                <a:gd name="T103" fmla="*/ 227 h 319"/>
                <a:gd name="T104" fmla="*/ 173 w 280"/>
                <a:gd name="T105" fmla="*/ 231 h 319"/>
                <a:gd name="T106" fmla="*/ 175 w 280"/>
                <a:gd name="T107" fmla="*/ 245 h 319"/>
                <a:gd name="T108" fmla="*/ 159 w 280"/>
                <a:gd name="T109" fmla="*/ 244 h 319"/>
                <a:gd name="T110" fmla="*/ 141 w 280"/>
                <a:gd name="T111" fmla="*/ 24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319">
                  <a:moveTo>
                    <a:pt x="95" y="305"/>
                  </a:moveTo>
                  <a:lnTo>
                    <a:pt x="97" y="308"/>
                  </a:lnTo>
                  <a:lnTo>
                    <a:pt x="102" y="307"/>
                  </a:lnTo>
                  <a:lnTo>
                    <a:pt x="103" y="309"/>
                  </a:lnTo>
                  <a:lnTo>
                    <a:pt x="100" y="309"/>
                  </a:lnTo>
                  <a:lnTo>
                    <a:pt x="100" y="313"/>
                  </a:lnTo>
                  <a:lnTo>
                    <a:pt x="96" y="313"/>
                  </a:lnTo>
                  <a:lnTo>
                    <a:pt x="97" y="318"/>
                  </a:lnTo>
                  <a:lnTo>
                    <a:pt x="91" y="319"/>
                  </a:lnTo>
                  <a:lnTo>
                    <a:pt x="96" y="312"/>
                  </a:lnTo>
                  <a:lnTo>
                    <a:pt x="92" y="311"/>
                  </a:lnTo>
                  <a:lnTo>
                    <a:pt x="95" y="305"/>
                  </a:lnTo>
                  <a:close/>
                  <a:moveTo>
                    <a:pt x="221" y="207"/>
                  </a:moveTo>
                  <a:lnTo>
                    <a:pt x="227" y="210"/>
                  </a:lnTo>
                  <a:lnTo>
                    <a:pt x="226" y="214"/>
                  </a:lnTo>
                  <a:lnTo>
                    <a:pt x="219" y="210"/>
                  </a:lnTo>
                  <a:lnTo>
                    <a:pt x="221" y="207"/>
                  </a:lnTo>
                  <a:close/>
                  <a:moveTo>
                    <a:pt x="240" y="180"/>
                  </a:moveTo>
                  <a:lnTo>
                    <a:pt x="240" y="183"/>
                  </a:lnTo>
                  <a:lnTo>
                    <a:pt x="247" y="186"/>
                  </a:lnTo>
                  <a:lnTo>
                    <a:pt x="241" y="189"/>
                  </a:lnTo>
                  <a:lnTo>
                    <a:pt x="241" y="191"/>
                  </a:lnTo>
                  <a:lnTo>
                    <a:pt x="244" y="193"/>
                  </a:lnTo>
                  <a:lnTo>
                    <a:pt x="239" y="195"/>
                  </a:lnTo>
                  <a:lnTo>
                    <a:pt x="238" y="197"/>
                  </a:lnTo>
                  <a:lnTo>
                    <a:pt x="233" y="193"/>
                  </a:lnTo>
                  <a:lnTo>
                    <a:pt x="238" y="190"/>
                  </a:lnTo>
                  <a:lnTo>
                    <a:pt x="237" y="184"/>
                  </a:lnTo>
                  <a:lnTo>
                    <a:pt x="236" y="186"/>
                  </a:lnTo>
                  <a:lnTo>
                    <a:pt x="234" y="184"/>
                  </a:lnTo>
                  <a:lnTo>
                    <a:pt x="240" y="180"/>
                  </a:lnTo>
                  <a:close/>
                  <a:moveTo>
                    <a:pt x="141" y="245"/>
                  </a:moveTo>
                  <a:lnTo>
                    <a:pt x="138" y="252"/>
                  </a:lnTo>
                  <a:lnTo>
                    <a:pt x="143" y="255"/>
                  </a:lnTo>
                  <a:lnTo>
                    <a:pt x="142" y="261"/>
                  </a:lnTo>
                  <a:lnTo>
                    <a:pt x="137" y="262"/>
                  </a:lnTo>
                  <a:lnTo>
                    <a:pt x="136" y="253"/>
                  </a:lnTo>
                  <a:lnTo>
                    <a:pt x="133" y="255"/>
                  </a:lnTo>
                  <a:lnTo>
                    <a:pt x="136" y="258"/>
                  </a:lnTo>
                  <a:lnTo>
                    <a:pt x="132" y="259"/>
                  </a:lnTo>
                  <a:lnTo>
                    <a:pt x="133" y="261"/>
                  </a:lnTo>
                  <a:lnTo>
                    <a:pt x="126" y="259"/>
                  </a:lnTo>
                  <a:lnTo>
                    <a:pt x="125" y="262"/>
                  </a:lnTo>
                  <a:lnTo>
                    <a:pt x="126" y="264"/>
                  </a:lnTo>
                  <a:lnTo>
                    <a:pt x="136" y="263"/>
                  </a:lnTo>
                  <a:lnTo>
                    <a:pt x="133" y="267"/>
                  </a:lnTo>
                  <a:lnTo>
                    <a:pt x="138" y="267"/>
                  </a:lnTo>
                  <a:lnTo>
                    <a:pt x="140" y="272"/>
                  </a:lnTo>
                  <a:lnTo>
                    <a:pt x="132" y="277"/>
                  </a:lnTo>
                  <a:lnTo>
                    <a:pt x="131" y="276"/>
                  </a:lnTo>
                  <a:lnTo>
                    <a:pt x="130" y="278"/>
                  </a:lnTo>
                  <a:lnTo>
                    <a:pt x="128" y="276"/>
                  </a:lnTo>
                  <a:lnTo>
                    <a:pt x="126" y="278"/>
                  </a:lnTo>
                  <a:lnTo>
                    <a:pt x="128" y="279"/>
                  </a:lnTo>
                  <a:lnTo>
                    <a:pt x="126" y="288"/>
                  </a:lnTo>
                  <a:lnTo>
                    <a:pt x="121" y="289"/>
                  </a:lnTo>
                  <a:lnTo>
                    <a:pt x="116" y="297"/>
                  </a:lnTo>
                  <a:lnTo>
                    <a:pt x="119" y="288"/>
                  </a:lnTo>
                  <a:lnTo>
                    <a:pt x="113" y="289"/>
                  </a:lnTo>
                  <a:lnTo>
                    <a:pt x="114" y="294"/>
                  </a:lnTo>
                  <a:lnTo>
                    <a:pt x="109" y="298"/>
                  </a:lnTo>
                  <a:lnTo>
                    <a:pt x="110" y="305"/>
                  </a:lnTo>
                  <a:lnTo>
                    <a:pt x="107" y="309"/>
                  </a:lnTo>
                  <a:lnTo>
                    <a:pt x="107" y="297"/>
                  </a:lnTo>
                  <a:lnTo>
                    <a:pt x="97" y="294"/>
                  </a:lnTo>
                  <a:lnTo>
                    <a:pt x="96" y="296"/>
                  </a:lnTo>
                  <a:lnTo>
                    <a:pt x="99" y="297"/>
                  </a:lnTo>
                  <a:lnTo>
                    <a:pt x="100" y="302"/>
                  </a:lnTo>
                  <a:lnTo>
                    <a:pt x="97" y="307"/>
                  </a:lnTo>
                  <a:lnTo>
                    <a:pt x="95" y="305"/>
                  </a:lnTo>
                  <a:lnTo>
                    <a:pt x="87" y="308"/>
                  </a:lnTo>
                  <a:lnTo>
                    <a:pt x="87" y="314"/>
                  </a:lnTo>
                  <a:lnTo>
                    <a:pt x="82" y="316"/>
                  </a:lnTo>
                  <a:lnTo>
                    <a:pt x="82" y="316"/>
                  </a:lnTo>
                  <a:lnTo>
                    <a:pt x="73" y="310"/>
                  </a:lnTo>
                  <a:lnTo>
                    <a:pt x="69" y="297"/>
                  </a:lnTo>
                  <a:lnTo>
                    <a:pt x="70" y="290"/>
                  </a:lnTo>
                  <a:lnTo>
                    <a:pt x="65" y="285"/>
                  </a:lnTo>
                  <a:lnTo>
                    <a:pt x="70" y="278"/>
                  </a:lnTo>
                  <a:lnTo>
                    <a:pt x="66" y="276"/>
                  </a:lnTo>
                  <a:lnTo>
                    <a:pt x="61" y="259"/>
                  </a:lnTo>
                  <a:lnTo>
                    <a:pt x="55" y="254"/>
                  </a:lnTo>
                  <a:lnTo>
                    <a:pt x="58" y="245"/>
                  </a:lnTo>
                  <a:lnTo>
                    <a:pt x="41" y="250"/>
                  </a:lnTo>
                  <a:lnTo>
                    <a:pt x="39" y="243"/>
                  </a:lnTo>
                  <a:lnTo>
                    <a:pt x="32" y="238"/>
                  </a:lnTo>
                  <a:lnTo>
                    <a:pt x="34" y="235"/>
                  </a:lnTo>
                  <a:lnTo>
                    <a:pt x="33" y="232"/>
                  </a:lnTo>
                  <a:lnTo>
                    <a:pt x="25" y="238"/>
                  </a:lnTo>
                  <a:lnTo>
                    <a:pt x="21" y="233"/>
                  </a:lnTo>
                  <a:lnTo>
                    <a:pt x="14" y="235"/>
                  </a:lnTo>
                  <a:lnTo>
                    <a:pt x="11" y="231"/>
                  </a:lnTo>
                  <a:lnTo>
                    <a:pt x="3" y="229"/>
                  </a:lnTo>
                  <a:lnTo>
                    <a:pt x="3" y="229"/>
                  </a:lnTo>
                  <a:lnTo>
                    <a:pt x="4" y="225"/>
                  </a:lnTo>
                  <a:lnTo>
                    <a:pt x="2" y="222"/>
                  </a:lnTo>
                  <a:lnTo>
                    <a:pt x="5" y="220"/>
                  </a:lnTo>
                  <a:lnTo>
                    <a:pt x="0" y="210"/>
                  </a:lnTo>
                  <a:lnTo>
                    <a:pt x="10" y="203"/>
                  </a:lnTo>
                  <a:lnTo>
                    <a:pt x="9" y="193"/>
                  </a:lnTo>
                  <a:lnTo>
                    <a:pt x="14" y="186"/>
                  </a:lnTo>
                  <a:lnTo>
                    <a:pt x="13" y="179"/>
                  </a:lnTo>
                  <a:lnTo>
                    <a:pt x="20" y="172"/>
                  </a:lnTo>
                  <a:lnTo>
                    <a:pt x="17" y="167"/>
                  </a:lnTo>
                  <a:lnTo>
                    <a:pt x="32" y="160"/>
                  </a:lnTo>
                  <a:lnTo>
                    <a:pt x="33" y="155"/>
                  </a:lnTo>
                  <a:lnTo>
                    <a:pt x="39" y="150"/>
                  </a:lnTo>
                  <a:lnTo>
                    <a:pt x="38" y="146"/>
                  </a:lnTo>
                  <a:lnTo>
                    <a:pt x="33" y="145"/>
                  </a:lnTo>
                  <a:lnTo>
                    <a:pt x="33" y="139"/>
                  </a:lnTo>
                  <a:lnTo>
                    <a:pt x="41" y="131"/>
                  </a:lnTo>
                  <a:lnTo>
                    <a:pt x="45" y="132"/>
                  </a:lnTo>
                  <a:lnTo>
                    <a:pt x="49" y="126"/>
                  </a:lnTo>
                  <a:lnTo>
                    <a:pt x="42" y="120"/>
                  </a:lnTo>
                  <a:lnTo>
                    <a:pt x="44" y="114"/>
                  </a:lnTo>
                  <a:lnTo>
                    <a:pt x="41" y="110"/>
                  </a:lnTo>
                  <a:lnTo>
                    <a:pt x="43" y="105"/>
                  </a:lnTo>
                  <a:lnTo>
                    <a:pt x="43" y="101"/>
                  </a:lnTo>
                  <a:lnTo>
                    <a:pt x="52" y="91"/>
                  </a:lnTo>
                  <a:lnTo>
                    <a:pt x="66" y="88"/>
                  </a:lnTo>
                  <a:lnTo>
                    <a:pt x="73" y="83"/>
                  </a:lnTo>
                  <a:lnTo>
                    <a:pt x="74" y="78"/>
                  </a:lnTo>
                  <a:lnTo>
                    <a:pt x="81" y="71"/>
                  </a:lnTo>
                  <a:lnTo>
                    <a:pt x="76" y="67"/>
                  </a:lnTo>
                  <a:lnTo>
                    <a:pt x="77" y="56"/>
                  </a:lnTo>
                  <a:lnTo>
                    <a:pt x="75" y="52"/>
                  </a:lnTo>
                  <a:lnTo>
                    <a:pt x="72" y="52"/>
                  </a:lnTo>
                  <a:lnTo>
                    <a:pt x="72" y="45"/>
                  </a:lnTo>
                  <a:lnTo>
                    <a:pt x="74" y="44"/>
                  </a:lnTo>
                  <a:lnTo>
                    <a:pt x="76" y="47"/>
                  </a:lnTo>
                  <a:lnTo>
                    <a:pt x="77" y="43"/>
                  </a:lnTo>
                  <a:lnTo>
                    <a:pt x="83" y="43"/>
                  </a:lnTo>
                  <a:lnTo>
                    <a:pt x="88" y="37"/>
                  </a:lnTo>
                  <a:lnTo>
                    <a:pt x="87" y="31"/>
                  </a:lnTo>
                  <a:lnTo>
                    <a:pt x="91" y="29"/>
                  </a:lnTo>
                  <a:lnTo>
                    <a:pt x="92" y="31"/>
                  </a:lnTo>
                  <a:lnTo>
                    <a:pt x="103" y="22"/>
                  </a:lnTo>
                  <a:lnTo>
                    <a:pt x="107" y="31"/>
                  </a:lnTo>
                  <a:lnTo>
                    <a:pt x="115" y="35"/>
                  </a:lnTo>
                  <a:lnTo>
                    <a:pt x="122" y="25"/>
                  </a:lnTo>
                  <a:lnTo>
                    <a:pt x="133" y="22"/>
                  </a:lnTo>
                  <a:lnTo>
                    <a:pt x="137" y="24"/>
                  </a:lnTo>
                  <a:lnTo>
                    <a:pt x="139" y="18"/>
                  </a:lnTo>
                  <a:lnTo>
                    <a:pt x="152" y="16"/>
                  </a:lnTo>
                  <a:lnTo>
                    <a:pt x="154" y="9"/>
                  </a:lnTo>
                  <a:lnTo>
                    <a:pt x="151" y="7"/>
                  </a:lnTo>
                  <a:lnTo>
                    <a:pt x="158" y="2"/>
                  </a:lnTo>
                  <a:lnTo>
                    <a:pt x="158" y="2"/>
                  </a:lnTo>
                  <a:lnTo>
                    <a:pt x="161" y="6"/>
                  </a:lnTo>
                  <a:lnTo>
                    <a:pt x="162" y="2"/>
                  </a:lnTo>
                  <a:lnTo>
                    <a:pt x="166" y="2"/>
                  </a:lnTo>
                  <a:lnTo>
                    <a:pt x="169" y="5"/>
                  </a:lnTo>
                  <a:lnTo>
                    <a:pt x="174" y="0"/>
                  </a:lnTo>
                  <a:lnTo>
                    <a:pt x="180" y="6"/>
                  </a:lnTo>
                  <a:lnTo>
                    <a:pt x="177" y="10"/>
                  </a:lnTo>
                  <a:lnTo>
                    <a:pt x="180" y="13"/>
                  </a:lnTo>
                  <a:lnTo>
                    <a:pt x="175" y="18"/>
                  </a:lnTo>
                  <a:lnTo>
                    <a:pt x="175" y="23"/>
                  </a:lnTo>
                  <a:lnTo>
                    <a:pt x="181" y="28"/>
                  </a:lnTo>
                  <a:lnTo>
                    <a:pt x="186" y="42"/>
                  </a:lnTo>
                  <a:lnTo>
                    <a:pt x="185" y="55"/>
                  </a:lnTo>
                  <a:lnTo>
                    <a:pt x="185" y="55"/>
                  </a:lnTo>
                  <a:lnTo>
                    <a:pt x="186" y="58"/>
                  </a:lnTo>
                  <a:lnTo>
                    <a:pt x="189" y="58"/>
                  </a:lnTo>
                  <a:lnTo>
                    <a:pt x="189" y="58"/>
                  </a:lnTo>
                  <a:lnTo>
                    <a:pt x="193" y="56"/>
                  </a:lnTo>
                  <a:lnTo>
                    <a:pt x="199" y="57"/>
                  </a:lnTo>
                  <a:lnTo>
                    <a:pt x="200" y="60"/>
                  </a:lnTo>
                  <a:lnTo>
                    <a:pt x="207" y="62"/>
                  </a:lnTo>
                  <a:lnTo>
                    <a:pt x="215" y="54"/>
                  </a:lnTo>
                  <a:lnTo>
                    <a:pt x="219" y="55"/>
                  </a:lnTo>
                  <a:lnTo>
                    <a:pt x="222" y="45"/>
                  </a:lnTo>
                  <a:lnTo>
                    <a:pt x="225" y="46"/>
                  </a:lnTo>
                  <a:lnTo>
                    <a:pt x="226" y="44"/>
                  </a:lnTo>
                  <a:lnTo>
                    <a:pt x="231" y="44"/>
                  </a:lnTo>
                  <a:lnTo>
                    <a:pt x="230" y="50"/>
                  </a:lnTo>
                  <a:lnTo>
                    <a:pt x="234" y="55"/>
                  </a:lnTo>
                  <a:lnTo>
                    <a:pt x="234" y="55"/>
                  </a:lnTo>
                  <a:lnTo>
                    <a:pt x="234" y="60"/>
                  </a:lnTo>
                  <a:lnTo>
                    <a:pt x="240" y="67"/>
                  </a:lnTo>
                  <a:lnTo>
                    <a:pt x="240" y="67"/>
                  </a:lnTo>
                  <a:lnTo>
                    <a:pt x="239" y="69"/>
                  </a:lnTo>
                  <a:lnTo>
                    <a:pt x="249" y="68"/>
                  </a:lnTo>
                  <a:lnTo>
                    <a:pt x="253" y="64"/>
                  </a:lnTo>
                  <a:lnTo>
                    <a:pt x="255" y="67"/>
                  </a:lnTo>
                  <a:lnTo>
                    <a:pt x="261" y="62"/>
                  </a:lnTo>
                  <a:lnTo>
                    <a:pt x="267" y="60"/>
                  </a:lnTo>
                  <a:lnTo>
                    <a:pt x="270" y="63"/>
                  </a:lnTo>
                  <a:lnTo>
                    <a:pt x="270" y="63"/>
                  </a:lnTo>
                  <a:lnTo>
                    <a:pt x="274" y="63"/>
                  </a:lnTo>
                  <a:lnTo>
                    <a:pt x="274" y="66"/>
                  </a:lnTo>
                  <a:lnTo>
                    <a:pt x="274" y="66"/>
                  </a:lnTo>
                  <a:lnTo>
                    <a:pt x="278" y="73"/>
                  </a:lnTo>
                  <a:lnTo>
                    <a:pt x="277" y="74"/>
                  </a:lnTo>
                  <a:lnTo>
                    <a:pt x="277" y="74"/>
                  </a:lnTo>
                  <a:lnTo>
                    <a:pt x="278" y="79"/>
                  </a:lnTo>
                  <a:lnTo>
                    <a:pt x="275" y="74"/>
                  </a:lnTo>
                  <a:lnTo>
                    <a:pt x="272" y="74"/>
                  </a:lnTo>
                  <a:lnTo>
                    <a:pt x="272" y="69"/>
                  </a:lnTo>
                  <a:lnTo>
                    <a:pt x="267" y="69"/>
                  </a:lnTo>
                  <a:lnTo>
                    <a:pt x="269" y="73"/>
                  </a:lnTo>
                  <a:lnTo>
                    <a:pt x="265" y="71"/>
                  </a:lnTo>
                  <a:lnTo>
                    <a:pt x="265" y="76"/>
                  </a:lnTo>
                  <a:lnTo>
                    <a:pt x="266" y="73"/>
                  </a:lnTo>
                  <a:lnTo>
                    <a:pt x="276" y="75"/>
                  </a:lnTo>
                  <a:lnTo>
                    <a:pt x="280" y="80"/>
                  </a:lnTo>
                  <a:lnTo>
                    <a:pt x="276" y="83"/>
                  </a:lnTo>
                  <a:lnTo>
                    <a:pt x="269" y="82"/>
                  </a:lnTo>
                  <a:lnTo>
                    <a:pt x="270" y="90"/>
                  </a:lnTo>
                  <a:lnTo>
                    <a:pt x="264" y="92"/>
                  </a:lnTo>
                  <a:lnTo>
                    <a:pt x="267" y="92"/>
                  </a:lnTo>
                  <a:lnTo>
                    <a:pt x="267" y="95"/>
                  </a:lnTo>
                  <a:lnTo>
                    <a:pt x="260" y="94"/>
                  </a:lnTo>
                  <a:lnTo>
                    <a:pt x="259" y="99"/>
                  </a:lnTo>
                  <a:lnTo>
                    <a:pt x="256" y="97"/>
                  </a:lnTo>
                  <a:lnTo>
                    <a:pt x="255" y="102"/>
                  </a:lnTo>
                  <a:lnTo>
                    <a:pt x="261" y="103"/>
                  </a:lnTo>
                  <a:lnTo>
                    <a:pt x="259" y="106"/>
                  </a:lnTo>
                  <a:lnTo>
                    <a:pt x="263" y="109"/>
                  </a:lnTo>
                  <a:lnTo>
                    <a:pt x="260" y="111"/>
                  </a:lnTo>
                  <a:lnTo>
                    <a:pt x="261" y="114"/>
                  </a:lnTo>
                  <a:lnTo>
                    <a:pt x="259" y="116"/>
                  </a:lnTo>
                  <a:lnTo>
                    <a:pt x="258" y="114"/>
                  </a:lnTo>
                  <a:lnTo>
                    <a:pt x="250" y="116"/>
                  </a:lnTo>
                  <a:lnTo>
                    <a:pt x="245" y="123"/>
                  </a:lnTo>
                  <a:lnTo>
                    <a:pt x="242" y="122"/>
                  </a:lnTo>
                  <a:lnTo>
                    <a:pt x="243" y="117"/>
                  </a:lnTo>
                  <a:lnTo>
                    <a:pt x="250" y="115"/>
                  </a:lnTo>
                  <a:lnTo>
                    <a:pt x="258" y="104"/>
                  </a:lnTo>
                  <a:lnTo>
                    <a:pt x="249" y="105"/>
                  </a:lnTo>
                  <a:lnTo>
                    <a:pt x="245" y="114"/>
                  </a:lnTo>
                  <a:lnTo>
                    <a:pt x="243" y="110"/>
                  </a:lnTo>
                  <a:lnTo>
                    <a:pt x="240" y="110"/>
                  </a:lnTo>
                  <a:lnTo>
                    <a:pt x="243" y="103"/>
                  </a:lnTo>
                  <a:lnTo>
                    <a:pt x="241" y="104"/>
                  </a:lnTo>
                  <a:lnTo>
                    <a:pt x="240" y="101"/>
                  </a:lnTo>
                  <a:lnTo>
                    <a:pt x="237" y="110"/>
                  </a:lnTo>
                  <a:lnTo>
                    <a:pt x="229" y="106"/>
                  </a:lnTo>
                  <a:lnTo>
                    <a:pt x="230" y="103"/>
                  </a:lnTo>
                  <a:lnTo>
                    <a:pt x="228" y="105"/>
                  </a:lnTo>
                  <a:lnTo>
                    <a:pt x="232" y="109"/>
                  </a:lnTo>
                  <a:lnTo>
                    <a:pt x="229" y="114"/>
                  </a:lnTo>
                  <a:lnTo>
                    <a:pt x="227" y="115"/>
                  </a:lnTo>
                  <a:lnTo>
                    <a:pt x="228" y="117"/>
                  </a:lnTo>
                  <a:lnTo>
                    <a:pt x="237" y="116"/>
                  </a:lnTo>
                  <a:lnTo>
                    <a:pt x="240" y="118"/>
                  </a:lnTo>
                  <a:lnTo>
                    <a:pt x="239" y="121"/>
                  </a:lnTo>
                  <a:lnTo>
                    <a:pt x="242" y="127"/>
                  </a:lnTo>
                  <a:lnTo>
                    <a:pt x="239" y="128"/>
                  </a:lnTo>
                  <a:lnTo>
                    <a:pt x="231" y="124"/>
                  </a:lnTo>
                  <a:lnTo>
                    <a:pt x="228" y="127"/>
                  </a:lnTo>
                  <a:lnTo>
                    <a:pt x="232" y="128"/>
                  </a:lnTo>
                  <a:lnTo>
                    <a:pt x="234" y="134"/>
                  </a:lnTo>
                  <a:lnTo>
                    <a:pt x="243" y="128"/>
                  </a:lnTo>
                  <a:lnTo>
                    <a:pt x="244" y="134"/>
                  </a:lnTo>
                  <a:lnTo>
                    <a:pt x="251" y="132"/>
                  </a:lnTo>
                  <a:lnTo>
                    <a:pt x="247" y="136"/>
                  </a:lnTo>
                  <a:lnTo>
                    <a:pt x="240" y="136"/>
                  </a:lnTo>
                  <a:lnTo>
                    <a:pt x="241" y="139"/>
                  </a:lnTo>
                  <a:lnTo>
                    <a:pt x="231" y="139"/>
                  </a:lnTo>
                  <a:lnTo>
                    <a:pt x="232" y="144"/>
                  </a:lnTo>
                  <a:lnTo>
                    <a:pt x="223" y="152"/>
                  </a:lnTo>
                  <a:lnTo>
                    <a:pt x="236" y="157"/>
                  </a:lnTo>
                  <a:lnTo>
                    <a:pt x="234" y="163"/>
                  </a:lnTo>
                  <a:lnTo>
                    <a:pt x="230" y="164"/>
                  </a:lnTo>
                  <a:lnTo>
                    <a:pt x="229" y="179"/>
                  </a:lnTo>
                  <a:lnTo>
                    <a:pt x="221" y="182"/>
                  </a:lnTo>
                  <a:lnTo>
                    <a:pt x="223" y="186"/>
                  </a:lnTo>
                  <a:lnTo>
                    <a:pt x="228" y="185"/>
                  </a:lnTo>
                  <a:lnTo>
                    <a:pt x="229" y="186"/>
                  </a:lnTo>
                  <a:lnTo>
                    <a:pt x="227" y="190"/>
                  </a:lnTo>
                  <a:lnTo>
                    <a:pt x="232" y="196"/>
                  </a:lnTo>
                  <a:lnTo>
                    <a:pt x="232" y="201"/>
                  </a:lnTo>
                  <a:lnTo>
                    <a:pt x="228" y="202"/>
                  </a:lnTo>
                  <a:lnTo>
                    <a:pt x="228" y="194"/>
                  </a:lnTo>
                  <a:lnTo>
                    <a:pt x="225" y="197"/>
                  </a:lnTo>
                  <a:lnTo>
                    <a:pt x="227" y="197"/>
                  </a:lnTo>
                  <a:lnTo>
                    <a:pt x="223" y="198"/>
                  </a:lnTo>
                  <a:lnTo>
                    <a:pt x="219" y="193"/>
                  </a:lnTo>
                  <a:lnTo>
                    <a:pt x="220" y="191"/>
                  </a:lnTo>
                  <a:lnTo>
                    <a:pt x="214" y="189"/>
                  </a:lnTo>
                  <a:lnTo>
                    <a:pt x="214" y="195"/>
                  </a:lnTo>
                  <a:lnTo>
                    <a:pt x="210" y="196"/>
                  </a:lnTo>
                  <a:lnTo>
                    <a:pt x="208" y="192"/>
                  </a:lnTo>
                  <a:lnTo>
                    <a:pt x="202" y="198"/>
                  </a:lnTo>
                  <a:lnTo>
                    <a:pt x="205" y="201"/>
                  </a:lnTo>
                  <a:lnTo>
                    <a:pt x="206" y="206"/>
                  </a:lnTo>
                  <a:lnTo>
                    <a:pt x="207" y="203"/>
                  </a:lnTo>
                  <a:lnTo>
                    <a:pt x="215" y="206"/>
                  </a:lnTo>
                  <a:lnTo>
                    <a:pt x="210" y="208"/>
                  </a:lnTo>
                  <a:lnTo>
                    <a:pt x="209" y="212"/>
                  </a:lnTo>
                  <a:lnTo>
                    <a:pt x="203" y="213"/>
                  </a:lnTo>
                  <a:lnTo>
                    <a:pt x="199" y="209"/>
                  </a:lnTo>
                  <a:lnTo>
                    <a:pt x="198" y="212"/>
                  </a:lnTo>
                  <a:lnTo>
                    <a:pt x="203" y="215"/>
                  </a:lnTo>
                  <a:lnTo>
                    <a:pt x="198" y="217"/>
                  </a:lnTo>
                  <a:lnTo>
                    <a:pt x="194" y="215"/>
                  </a:lnTo>
                  <a:lnTo>
                    <a:pt x="197" y="208"/>
                  </a:lnTo>
                  <a:lnTo>
                    <a:pt x="191" y="209"/>
                  </a:lnTo>
                  <a:lnTo>
                    <a:pt x="192" y="206"/>
                  </a:lnTo>
                  <a:lnTo>
                    <a:pt x="196" y="206"/>
                  </a:lnTo>
                  <a:lnTo>
                    <a:pt x="186" y="207"/>
                  </a:lnTo>
                  <a:lnTo>
                    <a:pt x="187" y="212"/>
                  </a:lnTo>
                  <a:lnTo>
                    <a:pt x="192" y="212"/>
                  </a:lnTo>
                  <a:lnTo>
                    <a:pt x="188" y="215"/>
                  </a:lnTo>
                  <a:lnTo>
                    <a:pt x="191" y="217"/>
                  </a:lnTo>
                  <a:lnTo>
                    <a:pt x="185" y="216"/>
                  </a:lnTo>
                  <a:lnTo>
                    <a:pt x="183" y="218"/>
                  </a:lnTo>
                  <a:lnTo>
                    <a:pt x="189" y="225"/>
                  </a:lnTo>
                  <a:lnTo>
                    <a:pt x="193" y="220"/>
                  </a:lnTo>
                  <a:lnTo>
                    <a:pt x="192" y="226"/>
                  </a:lnTo>
                  <a:lnTo>
                    <a:pt x="195" y="227"/>
                  </a:lnTo>
                  <a:lnTo>
                    <a:pt x="187" y="227"/>
                  </a:lnTo>
                  <a:lnTo>
                    <a:pt x="187" y="230"/>
                  </a:lnTo>
                  <a:lnTo>
                    <a:pt x="192" y="232"/>
                  </a:lnTo>
                  <a:lnTo>
                    <a:pt x="185" y="231"/>
                  </a:lnTo>
                  <a:lnTo>
                    <a:pt x="176" y="235"/>
                  </a:lnTo>
                  <a:lnTo>
                    <a:pt x="173" y="231"/>
                  </a:lnTo>
                  <a:lnTo>
                    <a:pt x="171" y="235"/>
                  </a:lnTo>
                  <a:lnTo>
                    <a:pt x="172" y="238"/>
                  </a:lnTo>
                  <a:lnTo>
                    <a:pt x="175" y="237"/>
                  </a:lnTo>
                  <a:lnTo>
                    <a:pt x="176" y="239"/>
                  </a:lnTo>
                  <a:lnTo>
                    <a:pt x="180" y="240"/>
                  </a:lnTo>
                  <a:lnTo>
                    <a:pt x="175" y="245"/>
                  </a:lnTo>
                  <a:lnTo>
                    <a:pt x="171" y="245"/>
                  </a:lnTo>
                  <a:lnTo>
                    <a:pt x="173" y="251"/>
                  </a:lnTo>
                  <a:lnTo>
                    <a:pt x="169" y="256"/>
                  </a:lnTo>
                  <a:lnTo>
                    <a:pt x="166" y="252"/>
                  </a:lnTo>
                  <a:lnTo>
                    <a:pt x="159" y="248"/>
                  </a:lnTo>
                  <a:lnTo>
                    <a:pt x="159" y="244"/>
                  </a:lnTo>
                  <a:lnTo>
                    <a:pt x="158" y="251"/>
                  </a:lnTo>
                  <a:lnTo>
                    <a:pt x="149" y="251"/>
                  </a:lnTo>
                  <a:lnTo>
                    <a:pt x="145" y="255"/>
                  </a:lnTo>
                  <a:lnTo>
                    <a:pt x="143" y="253"/>
                  </a:lnTo>
                  <a:lnTo>
                    <a:pt x="144" y="248"/>
                  </a:lnTo>
                  <a:lnTo>
                    <a:pt x="141" y="24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5" name="Freeform 9">
              <a:extLst>
                <a:ext uri="{FF2B5EF4-FFF2-40B4-BE49-F238E27FC236}">
                  <a16:creationId xmlns:a16="http://schemas.microsoft.com/office/drawing/2014/main" id="{E8F26F55-2989-4A62-95BC-1794379A7586}"/>
                </a:ext>
              </a:extLst>
            </p:cNvPr>
            <p:cNvSpPr>
              <a:spLocks noEditPoints="1"/>
            </p:cNvSpPr>
            <p:nvPr/>
          </p:nvSpPr>
          <p:spPr bwMode="auto">
            <a:xfrm>
              <a:off x="8623300" y="4156075"/>
              <a:ext cx="725488" cy="550862"/>
            </a:xfrm>
            <a:custGeom>
              <a:avLst/>
              <a:gdLst>
                <a:gd name="T0" fmla="*/ 189 w 457"/>
                <a:gd name="T1" fmla="*/ 253 h 347"/>
                <a:gd name="T2" fmla="*/ 216 w 457"/>
                <a:gd name="T3" fmla="*/ 238 h 347"/>
                <a:gd name="T4" fmla="*/ 57 w 457"/>
                <a:gd name="T5" fmla="*/ 305 h 347"/>
                <a:gd name="T6" fmla="*/ 181 w 457"/>
                <a:gd name="T7" fmla="*/ 250 h 347"/>
                <a:gd name="T8" fmla="*/ 457 w 457"/>
                <a:gd name="T9" fmla="*/ 126 h 347"/>
                <a:gd name="T10" fmla="*/ 445 w 457"/>
                <a:gd name="T11" fmla="*/ 88 h 347"/>
                <a:gd name="T12" fmla="*/ 414 w 457"/>
                <a:gd name="T13" fmla="*/ 53 h 347"/>
                <a:gd name="T14" fmla="*/ 389 w 457"/>
                <a:gd name="T15" fmla="*/ 45 h 347"/>
                <a:gd name="T16" fmla="*/ 370 w 457"/>
                <a:gd name="T17" fmla="*/ 51 h 347"/>
                <a:gd name="T18" fmla="*/ 349 w 457"/>
                <a:gd name="T19" fmla="*/ 49 h 347"/>
                <a:gd name="T20" fmla="*/ 306 w 457"/>
                <a:gd name="T21" fmla="*/ 65 h 347"/>
                <a:gd name="T22" fmla="*/ 273 w 457"/>
                <a:gd name="T23" fmla="*/ 57 h 347"/>
                <a:gd name="T24" fmla="*/ 302 w 457"/>
                <a:gd name="T25" fmla="*/ 29 h 347"/>
                <a:gd name="T26" fmla="*/ 270 w 457"/>
                <a:gd name="T27" fmla="*/ 14 h 347"/>
                <a:gd name="T28" fmla="*/ 252 w 457"/>
                <a:gd name="T29" fmla="*/ 13 h 347"/>
                <a:gd name="T30" fmla="*/ 220 w 457"/>
                <a:gd name="T31" fmla="*/ 4 h 347"/>
                <a:gd name="T32" fmla="*/ 193 w 457"/>
                <a:gd name="T33" fmla="*/ 12 h 347"/>
                <a:gd name="T34" fmla="*/ 201 w 457"/>
                <a:gd name="T35" fmla="*/ 32 h 347"/>
                <a:gd name="T36" fmla="*/ 168 w 457"/>
                <a:gd name="T37" fmla="*/ 22 h 347"/>
                <a:gd name="T38" fmla="*/ 151 w 457"/>
                <a:gd name="T39" fmla="*/ 40 h 347"/>
                <a:gd name="T40" fmla="*/ 141 w 457"/>
                <a:gd name="T41" fmla="*/ 64 h 347"/>
                <a:gd name="T42" fmla="*/ 131 w 457"/>
                <a:gd name="T43" fmla="*/ 104 h 347"/>
                <a:gd name="T44" fmla="*/ 109 w 457"/>
                <a:gd name="T45" fmla="*/ 124 h 347"/>
                <a:gd name="T46" fmla="*/ 106 w 457"/>
                <a:gd name="T47" fmla="*/ 164 h 347"/>
                <a:gd name="T48" fmla="*/ 83 w 457"/>
                <a:gd name="T49" fmla="*/ 189 h 347"/>
                <a:gd name="T50" fmla="*/ 67 w 457"/>
                <a:gd name="T51" fmla="*/ 213 h 347"/>
                <a:gd name="T52" fmla="*/ 42 w 457"/>
                <a:gd name="T53" fmla="*/ 221 h 347"/>
                <a:gd name="T54" fmla="*/ 14 w 457"/>
                <a:gd name="T55" fmla="*/ 254 h 347"/>
                <a:gd name="T56" fmla="*/ 16 w 457"/>
                <a:gd name="T57" fmla="*/ 268 h 347"/>
                <a:gd name="T58" fmla="*/ 0 w 457"/>
                <a:gd name="T59" fmla="*/ 303 h 347"/>
                <a:gd name="T60" fmla="*/ 18 w 457"/>
                <a:gd name="T61" fmla="*/ 336 h 347"/>
                <a:gd name="T62" fmla="*/ 27 w 457"/>
                <a:gd name="T63" fmla="*/ 344 h 347"/>
                <a:gd name="T64" fmla="*/ 39 w 457"/>
                <a:gd name="T65" fmla="*/ 313 h 347"/>
                <a:gd name="T66" fmla="*/ 31 w 457"/>
                <a:gd name="T67" fmla="*/ 300 h 347"/>
                <a:gd name="T68" fmla="*/ 58 w 457"/>
                <a:gd name="T69" fmla="*/ 281 h 347"/>
                <a:gd name="T70" fmla="*/ 86 w 457"/>
                <a:gd name="T71" fmla="*/ 267 h 347"/>
                <a:gd name="T72" fmla="*/ 128 w 457"/>
                <a:gd name="T73" fmla="*/ 254 h 347"/>
                <a:gd name="T74" fmla="*/ 135 w 457"/>
                <a:gd name="T75" fmla="*/ 255 h 347"/>
                <a:gd name="T76" fmla="*/ 137 w 457"/>
                <a:gd name="T77" fmla="*/ 250 h 347"/>
                <a:gd name="T78" fmla="*/ 179 w 457"/>
                <a:gd name="T79" fmla="*/ 247 h 347"/>
                <a:gd name="T80" fmla="*/ 207 w 457"/>
                <a:gd name="T81" fmla="*/ 221 h 347"/>
                <a:gd name="T82" fmla="*/ 227 w 457"/>
                <a:gd name="T83" fmla="*/ 226 h 347"/>
                <a:gd name="T84" fmla="*/ 238 w 457"/>
                <a:gd name="T85" fmla="*/ 215 h 347"/>
                <a:gd name="T86" fmla="*/ 236 w 457"/>
                <a:gd name="T87" fmla="*/ 184 h 347"/>
                <a:gd name="T88" fmla="*/ 257 w 457"/>
                <a:gd name="T89" fmla="*/ 197 h 347"/>
                <a:gd name="T90" fmla="*/ 273 w 457"/>
                <a:gd name="T91" fmla="*/ 194 h 347"/>
                <a:gd name="T92" fmla="*/ 300 w 457"/>
                <a:gd name="T93" fmla="*/ 199 h 347"/>
                <a:gd name="T94" fmla="*/ 297 w 457"/>
                <a:gd name="T95" fmla="*/ 187 h 347"/>
                <a:gd name="T96" fmla="*/ 308 w 457"/>
                <a:gd name="T97" fmla="*/ 191 h 347"/>
                <a:gd name="T98" fmla="*/ 320 w 457"/>
                <a:gd name="T99" fmla="*/ 181 h 347"/>
                <a:gd name="T100" fmla="*/ 337 w 457"/>
                <a:gd name="T101" fmla="*/ 177 h 347"/>
                <a:gd name="T102" fmla="*/ 345 w 457"/>
                <a:gd name="T103" fmla="*/ 185 h 347"/>
                <a:gd name="T104" fmla="*/ 362 w 457"/>
                <a:gd name="T105" fmla="*/ 175 h 347"/>
                <a:gd name="T106" fmla="*/ 415 w 457"/>
                <a:gd name="T107" fmla="*/ 170 h 347"/>
                <a:gd name="T108" fmla="*/ 430 w 457"/>
                <a:gd name="T109" fmla="*/ 143 h 347"/>
                <a:gd name="T110" fmla="*/ 445 w 457"/>
                <a:gd name="T111" fmla="*/ 135 h 347"/>
                <a:gd name="T112" fmla="*/ 445 w 457"/>
                <a:gd name="T113" fmla="*/ 13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7" h="347">
                  <a:moveTo>
                    <a:pt x="194" y="246"/>
                  </a:moveTo>
                  <a:lnTo>
                    <a:pt x="190" y="251"/>
                  </a:lnTo>
                  <a:lnTo>
                    <a:pt x="191" y="258"/>
                  </a:lnTo>
                  <a:lnTo>
                    <a:pt x="189" y="259"/>
                  </a:lnTo>
                  <a:lnTo>
                    <a:pt x="185" y="257"/>
                  </a:lnTo>
                  <a:lnTo>
                    <a:pt x="189" y="253"/>
                  </a:lnTo>
                  <a:lnTo>
                    <a:pt x="184" y="251"/>
                  </a:lnTo>
                  <a:lnTo>
                    <a:pt x="194" y="246"/>
                  </a:lnTo>
                  <a:close/>
                  <a:moveTo>
                    <a:pt x="219" y="238"/>
                  </a:moveTo>
                  <a:lnTo>
                    <a:pt x="218" y="235"/>
                  </a:lnTo>
                  <a:lnTo>
                    <a:pt x="216" y="235"/>
                  </a:lnTo>
                  <a:lnTo>
                    <a:pt x="216" y="238"/>
                  </a:lnTo>
                  <a:lnTo>
                    <a:pt x="219" y="238"/>
                  </a:lnTo>
                  <a:close/>
                  <a:moveTo>
                    <a:pt x="58" y="283"/>
                  </a:moveTo>
                  <a:lnTo>
                    <a:pt x="51" y="284"/>
                  </a:lnTo>
                  <a:lnTo>
                    <a:pt x="52" y="291"/>
                  </a:lnTo>
                  <a:lnTo>
                    <a:pt x="58" y="283"/>
                  </a:lnTo>
                  <a:close/>
                  <a:moveTo>
                    <a:pt x="57" y="305"/>
                  </a:moveTo>
                  <a:lnTo>
                    <a:pt x="59" y="301"/>
                  </a:lnTo>
                  <a:lnTo>
                    <a:pt x="56" y="300"/>
                  </a:lnTo>
                  <a:lnTo>
                    <a:pt x="53" y="305"/>
                  </a:lnTo>
                  <a:lnTo>
                    <a:pt x="57" y="305"/>
                  </a:lnTo>
                  <a:close/>
                  <a:moveTo>
                    <a:pt x="182" y="255"/>
                  </a:moveTo>
                  <a:lnTo>
                    <a:pt x="181" y="250"/>
                  </a:lnTo>
                  <a:lnTo>
                    <a:pt x="178" y="251"/>
                  </a:lnTo>
                  <a:lnTo>
                    <a:pt x="173" y="258"/>
                  </a:lnTo>
                  <a:lnTo>
                    <a:pt x="182" y="255"/>
                  </a:lnTo>
                  <a:close/>
                  <a:moveTo>
                    <a:pt x="449" y="123"/>
                  </a:moveTo>
                  <a:lnTo>
                    <a:pt x="450" y="131"/>
                  </a:lnTo>
                  <a:lnTo>
                    <a:pt x="457" y="126"/>
                  </a:lnTo>
                  <a:lnTo>
                    <a:pt x="457" y="126"/>
                  </a:lnTo>
                  <a:lnTo>
                    <a:pt x="448" y="120"/>
                  </a:lnTo>
                  <a:lnTo>
                    <a:pt x="444" y="107"/>
                  </a:lnTo>
                  <a:lnTo>
                    <a:pt x="445" y="100"/>
                  </a:lnTo>
                  <a:lnTo>
                    <a:pt x="440" y="95"/>
                  </a:lnTo>
                  <a:lnTo>
                    <a:pt x="445" y="88"/>
                  </a:lnTo>
                  <a:lnTo>
                    <a:pt x="441" y="86"/>
                  </a:lnTo>
                  <a:lnTo>
                    <a:pt x="436" y="69"/>
                  </a:lnTo>
                  <a:lnTo>
                    <a:pt x="430" y="64"/>
                  </a:lnTo>
                  <a:lnTo>
                    <a:pt x="433" y="55"/>
                  </a:lnTo>
                  <a:lnTo>
                    <a:pt x="416" y="60"/>
                  </a:lnTo>
                  <a:lnTo>
                    <a:pt x="414" y="53"/>
                  </a:lnTo>
                  <a:lnTo>
                    <a:pt x="407" y="48"/>
                  </a:lnTo>
                  <a:lnTo>
                    <a:pt x="409" y="45"/>
                  </a:lnTo>
                  <a:lnTo>
                    <a:pt x="408" y="42"/>
                  </a:lnTo>
                  <a:lnTo>
                    <a:pt x="400" y="48"/>
                  </a:lnTo>
                  <a:lnTo>
                    <a:pt x="396" y="43"/>
                  </a:lnTo>
                  <a:lnTo>
                    <a:pt x="389" y="45"/>
                  </a:lnTo>
                  <a:lnTo>
                    <a:pt x="386" y="41"/>
                  </a:lnTo>
                  <a:lnTo>
                    <a:pt x="378" y="39"/>
                  </a:lnTo>
                  <a:lnTo>
                    <a:pt x="378" y="39"/>
                  </a:lnTo>
                  <a:lnTo>
                    <a:pt x="379" y="42"/>
                  </a:lnTo>
                  <a:lnTo>
                    <a:pt x="373" y="41"/>
                  </a:lnTo>
                  <a:lnTo>
                    <a:pt x="370" y="51"/>
                  </a:lnTo>
                  <a:lnTo>
                    <a:pt x="374" y="63"/>
                  </a:lnTo>
                  <a:lnTo>
                    <a:pt x="368" y="65"/>
                  </a:lnTo>
                  <a:lnTo>
                    <a:pt x="364" y="61"/>
                  </a:lnTo>
                  <a:lnTo>
                    <a:pt x="359" y="60"/>
                  </a:lnTo>
                  <a:lnTo>
                    <a:pt x="352" y="50"/>
                  </a:lnTo>
                  <a:lnTo>
                    <a:pt x="349" y="49"/>
                  </a:lnTo>
                  <a:lnTo>
                    <a:pt x="330" y="57"/>
                  </a:lnTo>
                  <a:lnTo>
                    <a:pt x="328" y="54"/>
                  </a:lnTo>
                  <a:lnTo>
                    <a:pt x="318" y="57"/>
                  </a:lnTo>
                  <a:lnTo>
                    <a:pt x="316" y="63"/>
                  </a:lnTo>
                  <a:lnTo>
                    <a:pt x="308" y="60"/>
                  </a:lnTo>
                  <a:lnTo>
                    <a:pt x="306" y="65"/>
                  </a:lnTo>
                  <a:lnTo>
                    <a:pt x="303" y="62"/>
                  </a:lnTo>
                  <a:lnTo>
                    <a:pt x="289" y="69"/>
                  </a:lnTo>
                  <a:lnTo>
                    <a:pt x="284" y="62"/>
                  </a:lnTo>
                  <a:lnTo>
                    <a:pt x="281" y="63"/>
                  </a:lnTo>
                  <a:lnTo>
                    <a:pt x="280" y="59"/>
                  </a:lnTo>
                  <a:lnTo>
                    <a:pt x="273" y="57"/>
                  </a:lnTo>
                  <a:lnTo>
                    <a:pt x="283" y="51"/>
                  </a:lnTo>
                  <a:lnTo>
                    <a:pt x="288" y="42"/>
                  </a:lnTo>
                  <a:lnTo>
                    <a:pt x="286" y="38"/>
                  </a:lnTo>
                  <a:lnTo>
                    <a:pt x="295" y="32"/>
                  </a:lnTo>
                  <a:lnTo>
                    <a:pt x="297" y="29"/>
                  </a:lnTo>
                  <a:lnTo>
                    <a:pt x="302" y="29"/>
                  </a:lnTo>
                  <a:lnTo>
                    <a:pt x="307" y="26"/>
                  </a:lnTo>
                  <a:lnTo>
                    <a:pt x="304" y="23"/>
                  </a:lnTo>
                  <a:lnTo>
                    <a:pt x="307" y="16"/>
                  </a:lnTo>
                  <a:lnTo>
                    <a:pt x="295" y="6"/>
                  </a:lnTo>
                  <a:lnTo>
                    <a:pt x="286" y="13"/>
                  </a:lnTo>
                  <a:lnTo>
                    <a:pt x="270" y="14"/>
                  </a:lnTo>
                  <a:lnTo>
                    <a:pt x="264" y="17"/>
                  </a:lnTo>
                  <a:lnTo>
                    <a:pt x="266" y="11"/>
                  </a:lnTo>
                  <a:lnTo>
                    <a:pt x="260" y="4"/>
                  </a:lnTo>
                  <a:lnTo>
                    <a:pt x="260" y="4"/>
                  </a:lnTo>
                  <a:lnTo>
                    <a:pt x="256" y="5"/>
                  </a:lnTo>
                  <a:lnTo>
                    <a:pt x="252" y="13"/>
                  </a:lnTo>
                  <a:lnTo>
                    <a:pt x="249" y="13"/>
                  </a:lnTo>
                  <a:lnTo>
                    <a:pt x="248" y="11"/>
                  </a:lnTo>
                  <a:lnTo>
                    <a:pt x="237" y="14"/>
                  </a:lnTo>
                  <a:lnTo>
                    <a:pt x="235" y="9"/>
                  </a:lnTo>
                  <a:lnTo>
                    <a:pt x="225" y="7"/>
                  </a:lnTo>
                  <a:lnTo>
                    <a:pt x="220" y="4"/>
                  </a:lnTo>
                  <a:lnTo>
                    <a:pt x="219" y="0"/>
                  </a:lnTo>
                  <a:lnTo>
                    <a:pt x="212" y="2"/>
                  </a:lnTo>
                  <a:lnTo>
                    <a:pt x="209" y="7"/>
                  </a:lnTo>
                  <a:lnTo>
                    <a:pt x="203" y="12"/>
                  </a:lnTo>
                  <a:lnTo>
                    <a:pt x="197" y="14"/>
                  </a:lnTo>
                  <a:lnTo>
                    <a:pt x="193" y="12"/>
                  </a:lnTo>
                  <a:lnTo>
                    <a:pt x="194" y="18"/>
                  </a:lnTo>
                  <a:lnTo>
                    <a:pt x="201" y="17"/>
                  </a:lnTo>
                  <a:lnTo>
                    <a:pt x="204" y="22"/>
                  </a:lnTo>
                  <a:lnTo>
                    <a:pt x="200" y="24"/>
                  </a:lnTo>
                  <a:lnTo>
                    <a:pt x="203" y="28"/>
                  </a:lnTo>
                  <a:lnTo>
                    <a:pt x="201" y="32"/>
                  </a:lnTo>
                  <a:lnTo>
                    <a:pt x="202" y="39"/>
                  </a:lnTo>
                  <a:lnTo>
                    <a:pt x="193" y="41"/>
                  </a:lnTo>
                  <a:lnTo>
                    <a:pt x="189" y="41"/>
                  </a:lnTo>
                  <a:lnTo>
                    <a:pt x="181" y="26"/>
                  </a:lnTo>
                  <a:lnTo>
                    <a:pt x="174" y="26"/>
                  </a:lnTo>
                  <a:lnTo>
                    <a:pt x="168" y="22"/>
                  </a:lnTo>
                  <a:lnTo>
                    <a:pt x="166" y="25"/>
                  </a:lnTo>
                  <a:lnTo>
                    <a:pt x="163" y="22"/>
                  </a:lnTo>
                  <a:lnTo>
                    <a:pt x="157" y="24"/>
                  </a:lnTo>
                  <a:lnTo>
                    <a:pt x="153" y="20"/>
                  </a:lnTo>
                  <a:lnTo>
                    <a:pt x="148" y="36"/>
                  </a:lnTo>
                  <a:lnTo>
                    <a:pt x="151" y="40"/>
                  </a:lnTo>
                  <a:lnTo>
                    <a:pt x="150" y="45"/>
                  </a:lnTo>
                  <a:lnTo>
                    <a:pt x="142" y="51"/>
                  </a:lnTo>
                  <a:lnTo>
                    <a:pt x="142" y="51"/>
                  </a:lnTo>
                  <a:lnTo>
                    <a:pt x="138" y="53"/>
                  </a:lnTo>
                  <a:lnTo>
                    <a:pt x="137" y="59"/>
                  </a:lnTo>
                  <a:lnTo>
                    <a:pt x="141" y="64"/>
                  </a:lnTo>
                  <a:lnTo>
                    <a:pt x="140" y="70"/>
                  </a:lnTo>
                  <a:lnTo>
                    <a:pt x="145" y="77"/>
                  </a:lnTo>
                  <a:lnTo>
                    <a:pt x="139" y="83"/>
                  </a:lnTo>
                  <a:lnTo>
                    <a:pt x="133" y="86"/>
                  </a:lnTo>
                  <a:lnTo>
                    <a:pt x="137" y="103"/>
                  </a:lnTo>
                  <a:lnTo>
                    <a:pt x="131" y="104"/>
                  </a:lnTo>
                  <a:lnTo>
                    <a:pt x="129" y="112"/>
                  </a:lnTo>
                  <a:lnTo>
                    <a:pt x="119" y="112"/>
                  </a:lnTo>
                  <a:lnTo>
                    <a:pt x="117" y="118"/>
                  </a:lnTo>
                  <a:lnTo>
                    <a:pt x="120" y="119"/>
                  </a:lnTo>
                  <a:lnTo>
                    <a:pt x="117" y="123"/>
                  </a:lnTo>
                  <a:lnTo>
                    <a:pt x="109" y="124"/>
                  </a:lnTo>
                  <a:lnTo>
                    <a:pt x="109" y="130"/>
                  </a:lnTo>
                  <a:lnTo>
                    <a:pt x="105" y="135"/>
                  </a:lnTo>
                  <a:lnTo>
                    <a:pt x="102" y="147"/>
                  </a:lnTo>
                  <a:lnTo>
                    <a:pt x="104" y="155"/>
                  </a:lnTo>
                  <a:lnTo>
                    <a:pt x="103" y="159"/>
                  </a:lnTo>
                  <a:lnTo>
                    <a:pt x="106" y="164"/>
                  </a:lnTo>
                  <a:lnTo>
                    <a:pt x="102" y="168"/>
                  </a:lnTo>
                  <a:lnTo>
                    <a:pt x="102" y="173"/>
                  </a:lnTo>
                  <a:lnTo>
                    <a:pt x="93" y="182"/>
                  </a:lnTo>
                  <a:lnTo>
                    <a:pt x="84" y="184"/>
                  </a:lnTo>
                  <a:lnTo>
                    <a:pt x="85" y="186"/>
                  </a:lnTo>
                  <a:lnTo>
                    <a:pt x="83" y="189"/>
                  </a:lnTo>
                  <a:lnTo>
                    <a:pt x="68" y="194"/>
                  </a:lnTo>
                  <a:lnTo>
                    <a:pt x="67" y="193"/>
                  </a:lnTo>
                  <a:lnTo>
                    <a:pt x="64" y="201"/>
                  </a:lnTo>
                  <a:lnTo>
                    <a:pt x="61" y="201"/>
                  </a:lnTo>
                  <a:lnTo>
                    <a:pt x="62" y="208"/>
                  </a:lnTo>
                  <a:lnTo>
                    <a:pt x="67" y="213"/>
                  </a:lnTo>
                  <a:lnTo>
                    <a:pt x="62" y="213"/>
                  </a:lnTo>
                  <a:lnTo>
                    <a:pt x="58" y="222"/>
                  </a:lnTo>
                  <a:lnTo>
                    <a:pt x="55" y="219"/>
                  </a:lnTo>
                  <a:lnTo>
                    <a:pt x="50" y="222"/>
                  </a:lnTo>
                  <a:lnTo>
                    <a:pt x="45" y="217"/>
                  </a:lnTo>
                  <a:lnTo>
                    <a:pt x="42" y="221"/>
                  </a:lnTo>
                  <a:lnTo>
                    <a:pt x="40" y="219"/>
                  </a:lnTo>
                  <a:lnTo>
                    <a:pt x="42" y="238"/>
                  </a:lnTo>
                  <a:lnTo>
                    <a:pt x="38" y="237"/>
                  </a:lnTo>
                  <a:lnTo>
                    <a:pt x="35" y="239"/>
                  </a:lnTo>
                  <a:lnTo>
                    <a:pt x="18" y="239"/>
                  </a:lnTo>
                  <a:lnTo>
                    <a:pt x="14" y="254"/>
                  </a:lnTo>
                  <a:lnTo>
                    <a:pt x="7" y="255"/>
                  </a:lnTo>
                  <a:lnTo>
                    <a:pt x="5" y="253"/>
                  </a:lnTo>
                  <a:lnTo>
                    <a:pt x="4" y="259"/>
                  </a:lnTo>
                  <a:lnTo>
                    <a:pt x="4" y="259"/>
                  </a:lnTo>
                  <a:lnTo>
                    <a:pt x="7" y="266"/>
                  </a:lnTo>
                  <a:lnTo>
                    <a:pt x="16" y="268"/>
                  </a:lnTo>
                  <a:lnTo>
                    <a:pt x="14" y="273"/>
                  </a:lnTo>
                  <a:lnTo>
                    <a:pt x="5" y="273"/>
                  </a:lnTo>
                  <a:lnTo>
                    <a:pt x="5" y="282"/>
                  </a:lnTo>
                  <a:lnTo>
                    <a:pt x="0" y="289"/>
                  </a:lnTo>
                  <a:lnTo>
                    <a:pt x="2" y="292"/>
                  </a:lnTo>
                  <a:lnTo>
                    <a:pt x="0" y="303"/>
                  </a:lnTo>
                  <a:lnTo>
                    <a:pt x="5" y="315"/>
                  </a:lnTo>
                  <a:lnTo>
                    <a:pt x="4" y="320"/>
                  </a:lnTo>
                  <a:lnTo>
                    <a:pt x="9" y="324"/>
                  </a:lnTo>
                  <a:lnTo>
                    <a:pt x="9" y="328"/>
                  </a:lnTo>
                  <a:lnTo>
                    <a:pt x="20" y="332"/>
                  </a:lnTo>
                  <a:lnTo>
                    <a:pt x="18" y="336"/>
                  </a:lnTo>
                  <a:lnTo>
                    <a:pt x="14" y="332"/>
                  </a:lnTo>
                  <a:lnTo>
                    <a:pt x="11" y="335"/>
                  </a:lnTo>
                  <a:lnTo>
                    <a:pt x="15" y="339"/>
                  </a:lnTo>
                  <a:lnTo>
                    <a:pt x="15" y="347"/>
                  </a:lnTo>
                  <a:lnTo>
                    <a:pt x="18" y="341"/>
                  </a:lnTo>
                  <a:lnTo>
                    <a:pt x="27" y="344"/>
                  </a:lnTo>
                  <a:lnTo>
                    <a:pt x="38" y="343"/>
                  </a:lnTo>
                  <a:lnTo>
                    <a:pt x="46" y="339"/>
                  </a:lnTo>
                  <a:lnTo>
                    <a:pt x="52" y="330"/>
                  </a:lnTo>
                  <a:lnTo>
                    <a:pt x="48" y="317"/>
                  </a:lnTo>
                  <a:lnTo>
                    <a:pt x="40" y="316"/>
                  </a:lnTo>
                  <a:lnTo>
                    <a:pt x="39" y="313"/>
                  </a:lnTo>
                  <a:lnTo>
                    <a:pt x="44" y="315"/>
                  </a:lnTo>
                  <a:lnTo>
                    <a:pt x="44" y="307"/>
                  </a:lnTo>
                  <a:lnTo>
                    <a:pt x="31" y="305"/>
                  </a:lnTo>
                  <a:lnTo>
                    <a:pt x="29" y="297"/>
                  </a:lnTo>
                  <a:lnTo>
                    <a:pt x="37" y="290"/>
                  </a:lnTo>
                  <a:lnTo>
                    <a:pt x="31" y="300"/>
                  </a:lnTo>
                  <a:lnTo>
                    <a:pt x="48" y="296"/>
                  </a:lnTo>
                  <a:lnTo>
                    <a:pt x="51" y="301"/>
                  </a:lnTo>
                  <a:lnTo>
                    <a:pt x="52" y="292"/>
                  </a:lnTo>
                  <a:lnTo>
                    <a:pt x="39" y="292"/>
                  </a:lnTo>
                  <a:lnTo>
                    <a:pt x="45" y="283"/>
                  </a:lnTo>
                  <a:lnTo>
                    <a:pt x="58" y="281"/>
                  </a:lnTo>
                  <a:lnTo>
                    <a:pt x="67" y="270"/>
                  </a:lnTo>
                  <a:lnTo>
                    <a:pt x="73" y="271"/>
                  </a:lnTo>
                  <a:lnTo>
                    <a:pt x="85" y="266"/>
                  </a:lnTo>
                  <a:lnTo>
                    <a:pt x="81" y="266"/>
                  </a:lnTo>
                  <a:lnTo>
                    <a:pt x="82" y="262"/>
                  </a:lnTo>
                  <a:lnTo>
                    <a:pt x="86" y="267"/>
                  </a:lnTo>
                  <a:lnTo>
                    <a:pt x="97" y="265"/>
                  </a:lnTo>
                  <a:lnTo>
                    <a:pt x="96" y="269"/>
                  </a:lnTo>
                  <a:lnTo>
                    <a:pt x="107" y="260"/>
                  </a:lnTo>
                  <a:lnTo>
                    <a:pt x="109" y="263"/>
                  </a:lnTo>
                  <a:lnTo>
                    <a:pt x="119" y="262"/>
                  </a:lnTo>
                  <a:lnTo>
                    <a:pt x="128" y="254"/>
                  </a:lnTo>
                  <a:lnTo>
                    <a:pt x="128" y="250"/>
                  </a:lnTo>
                  <a:lnTo>
                    <a:pt x="123" y="246"/>
                  </a:lnTo>
                  <a:lnTo>
                    <a:pt x="128" y="246"/>
                  </a:lnTo>
                  <a:lnTo>
                    <a:pt x="133" y="253"/>
                  </a:lnTo>
                  <a:lnTo>
                    <a:pt x="136" y="251"/>
                  </a:lnTo>
                  <a:lnTo>
                    <a:pt x="135" y="255"/>
                  </a:lnTo>
                  <a:lnTo>
                    <a:pt x="131" y="254"/>
                  </a:lnTo>
                  <a:lnTo>
                    <a:pt x="129" y="260"/>
                  </a:lnTo>
                  <a:lnTo>
                    <a:pt x="133" y="260"/>
                  </a:lnTo>
                  <a:lnTo>
                    <a:pt x="142" y="255"/>
                  </a:lnTo>
                  <a:lnTo>
                    <a:pt x="137" y="254"/>
                  </a:lnTo>
                  <a:lnTo>
                    <a:pt x="137" y="250"/>
                  </a:lnTo>
                  <a:lnTo>
                    <a:pt x="148" y="245"/>
                  </a:lnTo>
                  <a:lnTo>
                    <a:pt x="153" y="245"/>
                  </a:lnTo>
                  <a:lnTo>
                    <a:pt x="157" y="250"/>
                  </a:lnTo>
                  <a:lnTo>
                    <a:pt x="166" y="248"/>
                  </a:lnTo>
                  <a:lnTo>
                    <a:pt x="167" y="243"/>
                  </a:lnTo>
                  <a:lnTo>
                    <a:pt x="179" y="247"/>
                  </a:lnTo>
                  <a:lnTo>
                    <a:pt x="190" y="235"/>
                  </a:lnTo>
                  <a:lnTo>
                    <a:pt x="194" y="236"/>
                  </a:lnTo>
                  <a:lnTo>
                    <a:pt x="197" y="240"/>
                  </a:lnTo>
                  <a:lnTo>
                    <a:pt x="204" y="235"/>
                  </a:lnTo>
                  <a:lnTo>
                    <a:pt x="203" y="225"/>
                  </a:lnTo>
                  <a:lnTo>
                    <a:pt x="207" y="221"/>
                  </a:lnTo>
                  <a:lnTo>
                    <a:pt x="207" y="216"/>
                  </a:lnTo>
                  <a:lnTo>
                    <a:pt x="208" y="226"/>
                  </a:lnTo>
                  <a:lnTo>
                    <a:pt x="214" y="234"/>
                  </a:lnTo>
                  <a:lnTo>
                    <a:pt x="218" y="227"/>
                  </a:lnTo>
                  <a:lnTo>
                    <a:pt x="225" y="232"/>
                  </a:lnTo>
                  <a:lnTo>
                    <a:pt x="227" y="226"/>
                  </a:lnTo>
                  <a:lnTo>
                    <a:pt x="225" y="225"/>
                  </a:lnTo>
                  <a:lnTo>
                    <a:pt x="226" y="219"/>
                  </a:lnTo>
                  <a:lnTo>
                    <a:pt x="233" y="226"/>
                  </a:lnTo>
                  <a:lnTo>
                    <a:pt x="236" y="224"/>
                  </a:lnTo>
                  <a:lnTo>
                    <a:pt x="234" y="220"/>
                  </a:lnTo>
                  <a:lnTo>
                    <a:pt x="238" y="215"/>
                  </a:lnTo>
                  <a:lnTo>
                    <a:pt x="237" y="212"/>
                  </a:lnTo>
                  <a:lnTo>
                    <a:pt x="240" y="207"/>
                  </a:lnTo>
                  <a:lnTo>
                    <a:pt x="235" y="205"/>
                  </a:lnTo>
                  <a:lnTo>
                    <a:pt x="235" y="203"/>
                  </a:lnTo>
                  <a:lnTo>
                    <a:pt x="242" y="192"/>
                  </a:lnTo>
                  <a:lnTo>
                    <a:pt x="236" y="184"/>
                  </a:lnTo>
                  <a:lnTo>
                    <a:pt x="240" y="181"/>
                  </a:lnTo>
                  <a:lnTo>
                    <a:pt x="239" y="179"/>
                  </a:lnTo>
                  <a:lnTo>
                    <a:pt x="242" y="182"/>
                  </a:lnTo>
                  <a:lnTo>
                    <a:pt x="248" y="184"/>
                  </a:lnTo>
                  <a:lnTo>
                    <a:pt x="253" y="194"/>
                  </a:lnTo>
                  <a:lnTo>
                    <a:pt x="257" y="197"/>
                  </a:lnTo>
                  <a:lnTo>
                    <a:pt x="255" y="199"/>
                  </a:lnTo>
                  <a:lnTo>
                    <a:pt x="256" y="201"/>
                  </a:lnTo>
                  <a:lnTo>
                    <a:pt x="259" y="197"/>
                  </a:lnTo>
                  <a:lnTo>
                    <a:pt x="266" y="198"/>
                  </a:lnTo>
                  <a:lnTo>
                    <a:pt x="266" y="198"/>
                  </a:lnTo>
                  <a:lnTo>
                    <a:pt x="273" y="194"/>
                  </a:lnTo>
                  <a:lnTo>
                    <a:pt x="277" y="196"/>
                  </a:lnTo>
                  <a:lnTo>
                    <a:pt x="277" y="196"/>
                  </a:lnTo>
                  <a:lnTo>
                    <a:pt x="288" y="191"/>
                  </a:lnTo>
                  <a:lnTo>
                    <a:pt x="292" y="197"/>
                  </a:lnTo>
                  <a:lnTo>
                    <a:pt x="293" y="202"/>
                  </a:lnTo>
                  <a:lnTo>
                    <a:pt x="300" y="199"/>
                  </a:lnTo>
                  <a:lnTo>
                    <a:pt x="296" y="194"/>
                  </a:lnTo>
                  <a:lnTo>
                    <a:pt x="293" y="196"/>
                  </a:lnTo>
                  <a:lnTo>
                    <a:pt x="300" y="189"/>
                  </a:lnTo>
                  <a:lnTo>
                    <a:pt x="293" y="189"/>
                  </a:lnTo>
                  <a:lnTo>
                    <a:pt x="294" y="185"/>
                  </a:lnTo>
                  <a:lnTo>
                    <a:pt x="297" y="187"/>
                  </a:lnTo>
                  <a:lnTo>
                    <a:pt x="297" y="182"/>
                  </a:lnTo>
                  <a:lnTo>
                    <a:pt x="309" y="180"/>
                  </a:lnTo>
                  <a:lnTo>
                    <a:pt x="311" y="177"/>
                  </a:lnTo>
                  <a:lnTo>
                    <a:pt x="313" y="179"/>
                  </a:lnTo>
                  <a:lnTo>
                    <a:pt x="308" y="182"/>
                  </a:lnTo>
                  <a:lnTo>
                    <a:pt x="308" y="191"/>
                  </a:lnTo>
                  <a:lnTo>
                    <a:pt x="316" y="192"/>
                  </a:lnTo>
                  <a:lnTo>
                    <a:pt x="316" y="196"/>
                  </a:lnTo>
                  <a:lnTo>
                    <a:pt x="322" y="187"/>
                  </a:lnTo>
                  <a:lnTo>
                    <a:pt x="317" y="185"/>
                  </a:lnTo>
                  <a:lnTo>
                    <a:pt x="315" y="181"/>
                  </a:lnTo>
                  <a:lnTo>
                    <a:pt x="320" y="181"/>
                  </a:lnTo>
                  <a:lnTo>
                    <a:pt x="323" y="187"/>
                  </a:lnTo>
                  <a:lnTo>
                    <a:pt x="325" y="185"/>
                  </a:lnTo>
                  <a:lnTo>
                    <a:pt x="327" y="180"/>
                  </a:lnTo>
                  <a:lnTo>
                    <a:pt x="333" y="178"/>
                  </a:lnTo>
                  <a:lnTo>
                    <a:pt x="335" y="180"/>
                  </a:lnTo>
                  <a:lnTo>
                    <a:pt x="337" y="177"/>
                  </a:lnTo>
                  <a:lnTo>
                    <a:pt x="339" y="177"/>
                  </a:lnTo>
                  <a:lnTo>
                    <a:pt x="338" y="180"/>
                  </a:lnTo>
                  <a:lnTo>
                    <a:pt x="349" y="180"/>
                  </a:lnTo>
                  <a:lnTo>
                    <a:pt x="348" y="182"/>
                  </a:lnTo>
                  <a:lnTo>
                    <a:pt x="345" y="181"/>
                  </a:lnTo>
                  <a:lnTo>
                    <a:pt x="345" y="185"/>
                  </a:lnTo>
                  <a:lnTo>
                    <a:pt x="358" y="189"/>
                  </a:lnTo>
                  <a:lnTo>
                    <a:pt x="360" y="182"/>
                  </a:lnTo>
                  <a:lnTo>
                    <a:pt x="358" y="182"/>
                  </a:lnTo>
                  <a:lnTo>
                    <a:pt x="357" y="185"/>
                  </a:lnTo>
                  <a:lnTo>
                    <a:pt x="355" y="181"/>
                  </a:lnTo>
                  <a:lnTo>
                    <a:pt x="362" y="175"/>
                  </a:lnTo>
                  <a:lnTo>
                    <a:pt x="370" y="176"/>
                  </a:lnTo>
                  <a:lnTo>
                    <a:pt x="373" y="182"/>
                  </a:lnTo>
                  <a:lnTo>
                    <a:pt x="384" y="177"/>
                  </a:lnTo>
                  <a:lnTo>
                    <a:pt x="393" y="177"/>
                  </a:lnTo>
                  <a:lnTo>
                    <a:pt x="402" y="168"/>
                  </a:lnTo>
                  <a:lnTo>
                    <a:pt x="415" y="170"/>
                  </a:lnTo>
                  <a:lnTo>
                    <a:pt x="418" y="164"/>
                  </a:lnTo>
                  <a:lnTo>
                    <a:pt x="418" y="155"/>
                  </a:lnTo>
                  <a:lnTo>
                    <a:pt x="424" y="155"/>
                  </a:lnTo>
                  <a:lnTo>
                    <a:pt x="428" y="150"/>
                  </a:lnTo>
                  <a:lnTo>
                    <a:pt x="433" y="152"/>
                  </a:lnTo>
                  <a:lnTo>
                    <a:pt x="430" y="143"/>
                  </a:lnTo>
                  <a:lnTo>
                    <a:pt x="436" y="138"/>
                  </a:lnTo>
                  <a:lnTo>
                    <a:pt x="438" y="130"/>
                  </a:lnTo>
                  <a:lnTo>
                    <a:pt x="442" y="130"/>
                  </a:lnTo>
                  <a:lnTo>
                    <a:pt x="440" y="127"/>
                  </a:lnTo>
                  <a:lnTo>
                    <a:pt x="449" y="123"/>
                  </a:lnTo>
                  <a:close/>
                  <a:moveTo>
                    <a:pt x="445" y="135"/>
                  </a:moveTo>
                  <a:lnTo>
                    <a:pt x="442" y="139"/>
                  </a:lnTo>
                  <a:lnTo>
                    <a:pt x="453" y="141"/>
                  </a:lnTo>
                  <a:lnTo>
                    <a:pt x="455" y="136"/>
                  </a:lnTo>
                  <a:lnTo>
                    <a:pt x="453" y="134"/>
                  </a:lnTo>
                  <a:lnTo>
                    <a:pt x="447" y="138"/>
                  </a:lnTo>
                  <a:lnTo>
                    <a:pt x="445" y="13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6" name="Freeform 10">
              <a:extLst>
                <a:ext uri="{FF2B5EF4-FFF2-40B4-BE49-F238E27FC236}">
                  <a16:creationId xmlns:a16="http://schemas.microsoft.com/office/drawing/2014/main" id="{18B81220-8C7B-4C05-AC2D-7497B37C5074}"/>
                </a:ext>
              </a:extLst>
            </p:cNvPr>
            <p:cNvSpPr>
              <a:spLocks noEditPoints="1"/>
            </p:cNvSpPr>
            <p:nvPr/>
          </p:nvSpPr>
          <p:spPr bwMode="auto">
            <a:xfrm>
              <a:off x="8035925" y="3757613"/>
              <a:ext cx="577850" cy="493712"/>
            </a:xfrm>
            <a:custGeom>
              <a:avLst/>
              <a:gdLst>
                <a:gd name="T0" fmla="*/ 364 w 364"/>
                <a:gd name="T1" fmla="*/ 170 h 311"/>
                <a:gd name="T2" fmla="*/ 176 w 364"/>
                <a:gd name="T3" fmla="*/ 46 h 311"/>
                <a:gd name="T4" fmla="*/ 183 w 364"/>
                <a:gd name="T5" fmla="*/ 34 h 311"/>
                <a:gd name="T6" fmla="*/ 190 w 364"/>
                <a:gd name="T7" fmla="*/ 51 h 311"/>
                <a:gd name="T8" fmla="*/ 197 w 364"/>
                <a:gd name="T9" fmla="*/ 31 h 311"/>
                <a:gd name="T10" fmla="*/ 221 w 364"/>
                <a:gd name="T11" fmla="*/ 31 h 311"/>
                <a:gd name="T12" fmla="*/ 232 w 364"/>
                <a:gd name="T13" fmla="*/ 7 h 311"/>
                <a:gd name="T14" fmla="*/ 243 w 364"/>
                <a:gd name="T15" fmla="*/ 3 h 311"/>
                <a:gd name="T16" fmla="*/ 268 w 364"/>
                <a:gd name="T17" fmla="*/ 13 h 311"/>
                <a:gd name="T18" fmla="*/ 292 w 364"/>
                <a:gd name="T19" fmla="*/ 28 h 311"/>
                <a:gd name="T20" fmla="*/ 305 w 364"/>
                <a:gd name="T21" fmla="*/ 46 h 311"/>
                <a:gd name="T22" fmla="*/ 310 w 364"/>
                <a:gd name="T23" fmla="*/ 56 h 311"/>
                <a:gd name="T24" fmla="*/ 311 w 364"/>
                <a:gd name="T25" fmla="*/ 65 h 311"/>
                <a:gd name="T26" fmla="*/ 334 w 364"/>
                <a:gd name="T27" fmla="*/ 70 h 311"/>
                <a:gd name="T28" fmla="*/ 347 w 364"/>
                <a:gd name="T29" fmla="*/ 65 h 311"/>
                <a:gd name="T30" fmla="*/ 350 w 364"/>
                <a:gd name="T31" fmla="*/ 94 h 311"/>
                <a:gd name="T32" fmla="*/ 347 w 364"/>
                <a:gd name="T33" fmla="*/ 123 h 311"/>
                <a:gd name="T34" fmla="*/ 331 w 364"/>
                <a:gd name="T35" fmla="*/ 129 h 311"/>
                <a:gd name="T36" fmla="*/ 321 w 364"/>
                <a:gd name="T37" fmla="*/ 151 h 311"/>
                <a:gd name="T38" fmla="*/ 357 w 364"/>
                <a:gd name="T39" fmla="*/ 142 h 311"/>
                <a:gd name="T40" fmla="*/ 360 w 364"/>
                <a:gd name="T41" fmla="*/ 160 h 311"/>
                <a:gd name="T42" fmla="*/ 345 w 364"/>
                <a:gd name="T43" fmla="*/ 196 h 311"/>
                <a:gd name="T44" fmla="*/ 357 w 364"/>
                <a:gd name="T45" fmla="*/ 213 h 311"/>
                <a:gd name="T46" fmla="*/ 343 w 364"/>
                <a:gd name="T47" fmla="*/ 236 h 311"/>
                <a:gd name="T48" fmla="*/ 328 w 364"/>
                <a:gd name="T49" fmla="*/ 233 h 311"/>
                <a:gd name="T50" fmla="*/ 333 w 364"/>
                <a:gd name="T51" fmla="*/ 236 h 311"/>
                <a:gd name="T52" fmla="*/ 317 w 364"/>
                <a:gd name="T53" fmla="*/ 250 h 311"/>
                <a:gd name="T54" fmla="*/ 304 w 364"/>
                <a:gd name="T55" fmla="*/ 254 h 311"/>
                <a:gd name="T56" fmla="*/ 283 w 364"/>
                <a:gd name="T57" fmla="*/ 257 h 311"/>
                <a:gd name="T58" fmla="*/ 267 w 364"/>
                <a:gd name="T59" fmla="*/ 273 h 311"/>
                <a:gd name="T60" fmla="*/ 248 w 364"/>
                <a:gd name="T61" fmla="*/ 264 h 311"/>
                <a:gd name="T62" fmla="*/ 226 w 364"/>
                <a:gd name="T63" fmla="*/ 257 h 311"/>
                <a:gd name="T64" fmla="*/ 211 w 364"/>
                <a:gd name="T65" fmla="*/ 251 h 311"/>
                <a:gd name="T66" fmla="*/ 200 w 364"/>
                <a:gd name="T67" fmla="*/ 273 h 311"/>
                <a:gd name="T68" fmla="*/ 159 w 364"/>
                <a:gd name="T69" fmla="*/ 294 h 311"/>
                <a:gd name="T70" fmla="*/ 121 w 364"/>
                <a:gd name="T71" fmla="*/ 298 h 311"/>
                <a:gd name="T72" fmla="*/ 89 w 364"/>
                <a:gd name="T73" fmla="*/ 291 h 311"/>
                <a:gd name="T74" fmla="*/ 56 w 364"/>
                <a:gd name="T75" fmla="*/ 303 h 311"/>
                <a:gd name="T76" fmla="*/ 62 w 364"/>
                <a:gd name="T77" fmla="*/ 280 h 311"/>
                <a:gd name="T78" fmla="*/ 64 w 364"/>
                <a:gd name="T79" fmla="*/ 265 h 311"/>
                <a:gd name="T80" fmla="*/ 51 w 364"/>
                <a:gd name="T81" fmla="*/ 246 h 311"/>
                <a:gd name="T82" fmla="*/ 51 w 364"/>
                <a:gd name="T83" fmla="*/ 227 h 311"/>
                <a:gd name="T84" fmla="*/ 65 w 364"/>
                <a:gd name="T85" fmla="*/ 189 h 311"/>
                <a:gd name="T86" fmla="*/ 45 w 364"/>
                <a:gd name="T87" fmla="*/ 176 h 311"/>
                <a:gd name="T88" fmla="*/ 10 w 364"/>
                <a:gd name="T89" fmla="*/ 169 h 311"/>
                <a:gd name="T90" fmla="*/ 6 w 364"/>
                <a:gd name="T91" fmla="*/ 148 h 311"/>
                <a:gd name="T92" fmla="*/ 7 w 364"/>
                <a:gd name="T93" fmla="*/ 141 h 311"/>
                <a:gd name="T94" fmla="*/ 36 w 364"/>
                <a:gd name="T95" fmla="*/ 132 h 311"/>
                <a:gd name="T96" fmla="*/ 62 w 364"/>
                <a:gd name="T97" fmla="*/ 130 h 311"/>
                <a:gd name="T98" fmla="*/ 89 w 364"/>
                <a:gd name="T99" fmla="*/ 123 h 311"/>
                <a:gd name="T100" fmla="*/ 104 w 364"/>
                <a:gd name="T101" fmla="*/ 103 h 311"/>
                <a:gd name="T102" fmla="*/ 157 w 364"/>
                <a:gd name="T103" fmla="*/ 100 h 311"/>
                <a:gd name="T104" fmla="*/ 155 w 364"/>
                <a:gd name="T105" fmla="*/ 72 h 311"/>
                <a:gd name="T106" fmla="*/ 139 w 364"/>
                <a:gd name="T107" fmla="*/ 66 h 311"/>
                <a:gd name="T108" fmla="*/ 123 w 364"/>
                <a:gd name="T109" fmla="*/ 49 h 311"/>
                <a:gd name="T110" fmla="*/ 165 w 364"/>
                <a:gd name="T111" fmla="*/ 4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4" h="311">
                  <a:moveTo>
                    <a:pt x="362" y="170"/>
                  </a:moveTo>
                  <a:lnTo>
                    <a:pt x="362" y="170"/>
                  </a:lnTo>
                  <a:lnTo>
                    <a:pt x="362" y="170"/>
                  </a:lnTo>
                  <a:lnTo>
                    <a:pt x="364" y="166"/>
                  </a:lnTo>
                  <a:lnTo>
                    <a:pt x="364" y="170"/>
                  </a:lnTo>
                  <a:lnTo>
                    <a:pt x="364" y="170"/>
                  </a:lnTo>
                  <a:lnTo>
                    <a:pt x="362" y="170"/>
                  </a:lnTo>
                  <a:close/>
                  <a:moveTo>
                    <a:pt x="170" y="47"/>
                  </a:moveTo>
                  <a:lnTo>
                    <a:pt x="171" y="44"/>
                  </a:lnTo>
                  <a:lnTo>
                    <a:pt x="176" y="46"/>
                  </a:lnTo>
                  <a:lnTo>
                    <a:pt x="175" y="43"/>
                  </a:lnTo>
                  <a:lnTo>
                    <a:pt x="178" y="37"/>
                  </a:lnTo>
                  <a:lnTo>
                    <a:pt x="174" y="30"/>
                  </a:lnTo>
                  <a:lnTo>
                    <a:pt x="175" y="26"/>
                  </a:lnTo>
                  <a:lnTo>
                    <a:pt x="183" y="34"/>
                  </a:lnTo>
                  <a:lnTo>
                    <a:pt x="182" y="36"/>
                  </a:lnTo>
                  <a:lnTo>
                    <a:pt x="186" y="38"/>
                  </a:lnTo>
                  <a:lnTo>
                    <a:pt x="181" y="49"/>
                  </a:lnTo>
                  <a:lnTo>
                    <a:pt x="183" y="48"/>
                  </a:lnTo>
                  <a:lnTo>
                    <a:pt x="190" y="51"/>
                  </a:lnTo>
                  <a:lnTo>
                    <a:pt x="194" y="40"/>
                  </a:lnTo>
                  <a:lnTo>
                    <a:pt x="196" y="43"/>
                  </a:lnTo>
                  <a:lnTo>
                    <a:pt x="200" y="36"/>
                  </a:lnTo>
                  <a:lnTo>
                    <a:pt x="196" y="33"/>
                  </a:lnTo>
                  <a:lnTo>
                    <a:pt x="197" y="31"/>
                  </a:lnTo>
                  <a:lnTo>
                    <a:pt x="200" y="27"/>
                  </a:lnTo>
                  <a:lnTo>
                    <a:pt x="206" y="30"/>
                  </a:lnTo>
                  <a:lnTo>
                    <a:pt x="208" y="22"/>
                  </a:lnTo>
                  <a:lnTo>
                    <a:pt x="215" y="22"/>
                  </a:lnTo>
                  <a:lnTo>
                    <a:pt x="221" y="31"/>
                  </a:lnTo>
                  <a:lnTo>
                    <a:pt x="227" y="27"/>
                  </a:lnTo>
                  <a:lnTo>
                    <a:pt x="233" y="19"/>
                  </a:lnTo>
                  <a:lnTo>
                    <a:pt x="229" y="14"/>
                  </a:lnTo>
                  <a:lnTo>
                    <a:pt x="230" y="8"/>
                  </a:lnTo>
                  <a:lnTo>
                    <a:pt x="232" y="7"/>
                  </a:lnTo>
                  <a:lnTo>
                    <a:pt x="232" y="2"/>
                  </a:lnTo>
                  <a:lnTo>
                    <a:pt x="234" y="0"/>
                  </a:lnTo>
                  <a:lnTo>
                    <a:pt x="237" y="2"/>
                  </a:lnTo>
                  <a:lnTo>
                    <a:pt x="241" y="0"/>
                  </a:lnTo>
                  <a:lnTo>
                    <a:pt x="243" y="3"/>
                  </a:lnTo>
                  <a:lnTo>
                    <a:pt x="249" y="4"/>
                  </a:lnTo>
                  <a:lnTo>
                    <a:pt x="253" y="2"/>
                  </a:lnTo>
                  <a:lnTo>
                    <a:pt x="259" y="17"/>
                  </a:lnTo>
                  <a:lnTo>
                    <a:pt x="265" y="12"/>
                  </a:lnTo>
                  <a:lnTo>
                    <a:pt x="268" y="13"/>
                  </a:lnTo>
                  <a:lnTo>
                    <a:pt x="272" y="9"/>
                  </a:lnTo>
                  <a:lnTo>
                    <a:pt x="279" y="10"/>
                  </a:lnTo>
                  <a:lnTo>
                    <a:pt x="283" y="12"/>
                  </a:lnTo>
                  <a:lnTo>
                    <a:pt x="286" y="9"/>
                  </a:lnTo>
                  <a:lnTo>
                    <a:pt x="292" y="28"/>
                  </a:lnTo>
                  <a:lnTo>
                    <a:pt x="288" y="37"/>
                  </a:lnTo>
                  <a:lnTo>
                    <a:pt x="297" y="40"/>
                  </a:lnTo>
                  <a:lnTo>
                    <a:pt x="303" y="37"/>
                  </a:lnTo>
                  <a:lnTo>
                    <a:pt x="307" y="39"/>
                  </a:lnTo>
                  <a:lnTo>
                    <a:pt x="305" y="46"/>
                  </a:lnTo>
                  <a:lnTo>
                    <a:pt x="303" y="46"/>
                  </a:lnTo>
                  <a:lnTo>
                    <a:pt x="305" y="55"/>
                  </a:lnTo>
                  <a:lnTo>
                    <a:pt x="303" y="58"/>
                  </a:lnTo>
                  <a:lnTo>
                    <a:pt x="309" y="60"/>
                  </a:lnTo>
                  <a:lnTo>
                    <a:pt x="310" y="56"/>
                  </a:lnTo>
                  <a:lnTo>
                    <a:pt x="307" y="51"/>
                  </a:lnTo>
                  <a:lnTo>
                    <a:pt x="311" y="49"/>
                  </a:lnTo>
                  <a:lnTo>
                    <a:pt x="315" y="54"/>
                  </a:lnTo>
                  <a:lnTo>
                    <a:pt x="315" y="61"/>
                  </a:lnTo>
                  <a:lnTo>
                    <a:pt x="311" y="65"/>
                  </a:lnTo>
                  <a:lnTo>
                    <a:pt x="314" y="70"/>
                  </a:lnTo>
                  <a:lnTo>
                    <a:pt x="317" y="67"/>
                  </a:lnTo>
                  <a:lnTo>
                    <a:pt x="328" y="72"/>
                  </a:lnTo>
                  <a:lnTo>
                    <a:pt x="330" y="69"/>
                  </a:lnTo>
                  <a:lnTo>
                    <a:pt x="334" y="70"/>
                  </a:lnTo>
                  <a:lnTo>
                    <a:pt x="338" y="55"/>
                  </a:lnTo>
                  <a:lnTo>
                    <a:pt x="345" y="49"/>
                  </a:lnTo>
                  <a:lnTo>
                    <a:pt x="345" y="49"/>
                  </a:lnTo>
                  <a:lnTo>
                    <a:pt x="345" y="61"/>
                  </a:lnTo>
                  <a:lnTo>
                    <a:pt x="347" y="65"/>
                  </a:lnTo>
                  <a:lnTo>
                    <a:pt x="352" y="65"/>
                  </a:lnTo>
                  <a:lnTo>
                    <a:pt x="347" y="79"/>
                  </a:lnTo>
                  <a:lnTo>
                    <a:pt x="352" y="81"/>
                  </a:lnTo>
                  <a:lnTo>
                    <a:pt x="348" y="86"/>
                  </a:lnTo>
                  <a:lnTo>
                    <a:pt x="350" y="94"/>
                  </a:lnTo>
                  <a:lnTo>
                    <a:pt x="348" y="97"/>
                  </a:lnTo>
                  <a:lnTo>
                    <a:pt x="355" y="101"/>
                  </a:lnTo>
                  <a:lnTo>
                    <a:pt x="356" y="112"/>
                  </a:lnTo>
                  <a:lnTo>
                    <a:pt x="348" y="118"/>
                  </a:lnTo>
                  <a:lnTo>
                    <a:pt x="347" y="123"/>
                  </a:lnTo>
                  <a:lnTo>
                    <a:pt x="341" y="120"/>
                  </a:lnTo>
                  <a:lnTo>
                    <a:pt x="338" y="123"/>
                  </a:lnTo>
                  <a:lnTo>
                    <a:pt x="337" y="121"/>
                  </a:lnTo>
                  <a:lnTo>
                    <a:pt x="336" y="127"/>
                  </a:lnTo>
                  <a:lnTo>
                    <a:pt x="331" y="129"/>
                  </a:lnTo>
                  <a:lnTo>
                    <a:pt x="332" y="131"/>
                  </a:lnTo>
                  <a:lnTo>
                    <a:pt x="322" y="137"/>
                  </a:lnTo>
                  <a:lnTo>
                    <a:pt x="321" y="143"/>
                  </a:lnTo>
                  <a:lnTo>
                    <a:pt x="316" y="146"/>
                  </a:lnTo>
                  <a:lnTo>
                    <a:pt x="321" y="151"/>
                  </a:lnTo>
                  <a:lnTo>
                    <a:pt x="336" y="142"/>
                  </a:lnTo>
                  <a:lnTo>
                    <a:pt x="336" y="146"/>
                  </a:lnTo>
                  <a:lnTo>
                    <a:pt x="339" y="146"/>
                  </a:lnTo>
                  <a:lnTo>
                    <a:pt x="343" y="140"/>
                  </a:lnTo>
                  <a:lnTo>
                    <a:pt x="357" y="142"/>
                  </a:lnTo>
                  <a:lnTo>
                    <a:pt x="356" y="147"/>
                  </a:lnTo>
                  <a:lnTo>
                    <a:pt x="360" y="146"/>
                  </a:lnTo>
                  <a:lnTo>
                    <a:pt x="362" y="154"/>
                  </a:lnTo>
                  <a:lnTo>
                    <a:pt x="355" y="159"/>
                  </a:lnTo>
                  <a:lnTo>
                    <a:pt x="360" y="160"/>
                  </a:lnTo>
                  <a:lnTo>
                    <a:pt x="360" y="167"/>
                  </a:lnTo>
                  <a:lnTo>
                    <a:pt x="345" y="171"/>
                  </a:lnTo>
                  <a:lnTo>
                    <a:pt x="350" y="174"/>
                  </a:lnTo>
                  <a:lnTo>
                    <a:pt x="353" y="182"/>
                  </a:lnTo>
                  <a:lnTo>
                    <a:pt x="345" y="196"/>
                  </a:lnTo>
                  <a:lnTo>
                    <a:pt x="349" y="201"/>
                  </a:lnTo>
                  <a:lnTo>
                    <a:pt x="357" y="198"/>
                  </a:lnTo>
                  <a:lnTo>
                    <a:pt x="355" y="202"/>
                  </a:lnTo>
                  <a:lnTo>
                    <a:pt x="360" y="210"/>
                  </a:lnTo>
                  <a:lnTo>
                    <a:pt x="357" y="213"/>
                  </a:lnTo>
                  <a:lnTo>
                    <a:pt x="357" y="217"/>
                  </a:lnTo>
                  <a:lnTo>
                    <a:pt x="357" y="217"/>
                  </a:lnTo>
                  <a:lnTo>
                    <a:pt x="349" y="230"/>
                  </a:lnTo>
                  <a:lnTo>
                    <a:pt x="349" y="236"/>
                  </a:lnTo>
                  <a:lnTo>
                    <a:pt x="343" y="236"/>
                  </a:lnTo>
                  <a:lnTo>
                    <a:pt x="339" y="231"/>
                  </a:lnTo>
                  <a:lnTo>
                    <a:pt x="340" y="234"/>
                  </a:lnTo>
                  <a:lnTo>
                    <a:pt x="337" y="235"/>
                  </a:lnTo>
                  <a:lnTo>
                    <a:pt x="336" y="231"/>
                  </a:lnTo>
                  <a:lnTo>
                    <a:pt x="328" y="233"/>
                  </a:lnTo>
                  <a:lnTo>
                    <a:pt x="327" y="236"/>
                  </a:lnTo>
                  <a:lnTo>
                    <a:pt x="322" y="238"/>
                  </a:lnTo>
                  <a:lnTo>
                    <a:pt x="326" y="241"/>
                  </a:lnTo>
                  <a:lnTo>
                    <a:pt x="329" y="236"/>
                  </a:lnTo>
                  <a:lnTo>
                    <a:pt x="333" y="236"/>
                  </a:lnTo>
                  <a:lnTo>
                    <a:pt x="331" y="242"/>
                  </a:lnTo>
                  <a:lnTo>
                    <a:pt x="333" y="248"/>
                  </a:lnTo>
                  <a:lnTo>
                    <a:pt x="331" y="251"/>
                  </a:lnTo>
                  <a:lnTo>
                    <a:pt x="325" y="248"/>
                  </a:lnTo>
                  <a:lnTo>
                    <a:pt x="317" y="250"/>
                  </a:lnTo>
                  <a:lnTo>
                    <a:pt x="316" y="243"/>
                  </a:lnTo>
                  <a:lnTo>
                    <a:pt x="311" y="244"/>
                  </a:lnTo>
                  <a:lnTo>
                    <a:pt x="308" y="247"/>
                  </a:lnTo>
                  <a:lnTo>
                    <a:pt x="309" y="251"/>
                  </a:lnTo>
                  <a:lnTo>
                    <a:pt x="304" y="254"/>
                  </a:lnTo>
                  <a:lnTo>
                    <a:pt x="305" y="264"/>
                  </a:lnTo>
                  <a:lnTo>
                    <a:pt x="298" y="255"/>
                  </a:lnTo>
                  <a:lnTo>
                    <a:pt x="293" y="256"/>
                  </a:lnTo>
                  <a:lnTo>
                    <a:pt x="287" y="250"/>
                  </a:lnTo>
                  <a:lnTo>
                    <a:pt x="283" y="257"/>
                  </a:lnTo>
                  <a:lnTo>
                    <a:pt x="277" y="256"/>
                  </a:lnTo>
                  <a:lnTo>
                    <a:pt x="279" y="258"/>
                  </a:lnTo>
                  <a:lnTo>
                    <a:pt x="276" y="259"/>
                  </a:lnTo>
                  <a:lnTo>
                    <a:pt x="274" y="271"/>
                  </a:lnTo>
                  <a:lnTo>
                    <a:pt x="267" y="273"/>
                  </a:lnTo>
                  <a:lnTo>
                    <a:pt x="259" y="277"/>
                  </a:lnTo>
                  <a:lnTo>
                    <a:pt x="254" y="277"/>
                  </a:lnTo>
                  <a:lnTo>
                    <a:pt x="253" y="269"/>
                  </a:lnTo>
                  <a:lnTo>
                    <a:pt x="249" y="271"/>
                  </a:lnTo>
                  <a:lnTo>
                    <a:pt x="248" y="264"/>
                  </a:lnTo>
                  <a:lnTo>
                    <a:pt x="236" y="270"/>
                  </a:lnTo>
                  <a:lnTo>
                    <a:pt x="237" y="265"/>
                  </a:lnTo>
                  <a:lnTo>
                    <a:pt x="233" y="266"/>
                  </a:lnTo>
                  <a:lnTo>
                    <a:pt x="232" y="259"/>
                  </a:lnTo>
                  <a:lnTo>
                    <a:pt x="226" y="257"/>
                  </a:lnTo>
                  <a:lnTo>
                    <a:pt x="228" y="253"/>
                  </a:lnTo>
                  <a:lnTo>
                    <a:pt x="221" y="248"/>
                  </a:lnTo>
                  <a:lnTo>
                    <a:pt x="221" y="245"/>
                  </a:lnTo>
                  <a:lnTo>
                    <a:pt x="211" y="248"/>
                  </a:lnTo>
                  <a:lnTo>
                    <a:pt x="211" y="251"/>
                  </a:lnTo>
                  <a:lnTo>
                    <a:pt x="205" y="256"/>
                  </a:lnTo>
                  <a:lnTo>
                    <a:pt x="208" y="262"/>
                  </a:lnTo>
                  <a:lnTo>
                    <a:pt x="206" y="269"/>
                  </a:lnTo>
                  <a:lnTo>
                    <a:pt x="203" y="268"/>
                  </a:lnTo>
                  <a:lnTo>
                    <a:pt x="200" y="273"/>
                  </a:lnTo>
                  <a:lnTo>
                    <a:pt x="186" y="274"/>
                  </a:lnTo>
                  <a:lnTo>
                    <a:pt x="182" y="279"/>
                  </a:lnTo>
                  <a:lnTo>
                    <a:pt x="173" y="283"/>
                  </a:lnTo>
                  <a:lnTo>
                    <a:pt x="155" y="288"/>
                  </a:lnTo>
                  <a:lnTo>
                    <a:pt x="159" y="294"/>
                  </a:lnTo>
                  <a:lnTo>
                    <a:pt x="156" y="301"/>
                  </a:lnTo>
                  <a:lnTo>
                    <a:pt x="148" y="309"/>
                  </a:lnTo>
                  <a:lnTo>
                    <a:pt x="142" y="303"/>
                  </a:lnTo>
                  <a:lnTo>
                    <a:pt x="134" y="305"/>
                  </a:lnTo>
                  <a:lnTo>
                    <a:pt x="121" y="298"/>
                  </a:lnTo>
                  <a:lnTo>
                    <a:pt x="117" y="298"/>
                  </a:lnTo>
                  <a:lnTo>
                    <a:pt x="111" y="290"/>
                  </a:lnTo>
                  <a:lnTo>
                    <a:pt x="101" y="290"/>
                  </a:lnTo>
                  <a:lnTo>
                    <a:pt x="98" y="286"/>
                  </a:lnTo>
                  <a:lnTo>
                    <a:pt x="89" y="291"/>
                  </a:lnTo>
                  <a:lnTo>
                    <a:pt x="87" y="299"/>
                  </a:lnTo>
                  <a:lnTo>
                    <a:pt x="77" y="302"/>
                  </a:lnTo>
                  <a:lnTo>
                    <a:pt x="76" y="306"/>
                  </a:lnTo>
                  <a:lnTo>
                    <a:pt x="70" y="311"/>
                  </a:lnTo>
                  <a:lnTo>
                    <a:pt x="56" y="303"/>
                  </a:lnTo>
                  <a:lnTo>
                    <a:pt x="56" y="303"/>
                  </a:lnTo>
                  <a:lnTo>
                    <a:pt x="57" y="297"/>
                  </a:lnTo>
                  <a:lnTo>
                    <a:pt x="67" y="286"/>
                  </a:lnTo>
                  <a:lnTo>
                    <a:pt x="66" y="281"/>
                  </a:lnTo>
                  <a:lnTo>
                    <a:pt x="62" y="280"/>
                  </a:lnTo>
                  <a:lnTo>
                    <a:pt x="65" y="280"/>
                  </a:lnTo>
                  <a:lnTo>
                    <a:pt x="70" y="270"/>
                  </a:lnTo>
                  <a:lnTo>
                    <a:pt x="74" y="274"/>
                  </a:lnTo>
                  <a:lnTo>
                    <a:pt x="74" y="268"/>
                  </a:lnTo>
                  <a:lnTo>
                    <a:pt x="64" y="265"/>
                  </a:lnTo>
                  <a:lnTo>
                    <a:pt x="63" y="262"/>
                  </a:lnTo>
                  <a:lnTo>
                    <a:pt x="57" y="258"/>
                  </a:lnTo>
                  <a:lnTo>
                    <a:pt x="59" y="251"/>
                  </a:lnTo>
                  <a:lnTo>
                    <a:pt x="51" y="253"/>
                  </a:lnTo>
                  <a:lnTo>
                    <a:pt x="51" y="246"/>
                  </a:lnTo>
                  <a:lnTo>
                    <a:pt x="44" y="245"/>
                  </a:lnTo>
                  <a:lnTo>
                    <a:pt x="43" y="242"/>
                  </a:lnTo>
                  <a:lnTo>
                    <a:pt x="44" y="235"/>
                  </a:lnTo>
                  <a:lnTo>
                    <a:pt x="48" y="236"/>
                  </a:lnTo>
                  <a:lnTo>
                    <a:pt x="51" y="227"/>
                  </a:lnTo>
                  <a:lnTo>
                    <a:pt x="52" y="213"/>
                  </a:lnTo>
                  <a:lnTo>
                    <a:pt x="56" y="212"/>
                  </a:lnTo>
                  <a:lnTo>
                    <a:pt x="57" y="201"/>
                  </a:lnTo>
                  <a:lnTo>
                    <a:pt x="66" y="194"/>
                  </a:lnTo>
                  <a:lnTo>
                    <a:pt x="65" y="189"/>
                  </a:lnTo>
                  <a:lnTo>
                    <a:pt x="60" y="183"/>
                  </a:lnTo>
                  <a:lnTo>
                    <a:pt x="59" y="179"/>
                  </a:lnTo>
                  <a:lnTo>
                    <a:pt x="52" y="177"/>
                  </a:lnTo>
                  <a:lnTo>
                    <a:pt x="50" y="171"/>
                  </a:lnTo>
                  <a:lnTo>
                    <a:pt x="45" y="176"/>
                  </a:lnTo>
                  <a:lnTo>
                    <a:pt x="32" y="175"/>
                  </a:lnTo>
                  <a:lnTo>
                    <a:pt x="26" y="184"/>
                  </a:lnTo>
                  <a:lnTo>
                    <a:pt x="14" y="183"/>
                  </a:lnTo>
                  <a:lnTo>
                    <a:pt x="9" y="176"/>
                  </a:lnTo>
                  <a:lnTo>
                    <a:pt x="10" y="169"/>
                  </a:lnTo>
                  <a:lnTo>
                    <a:pt x="8" y="170"/>
                  </a:lnTo>
                  <a:lnTo>
                    <a:pt x="6" y="164"/>
                  </a:lnTo>
                  <a:lnTo>
                    <a:pt x="11" y="160"/>
                  </a:lnTo>
                  <a:lnTo>
                    <a:pt x="11" y="154"/>
                  </a:lnTo>
                  <a:lnTo>
                    <a:pt x="6" y="148"/>
                  </a:lnTo>
                  <a:lnTo>
                    <a:pt x="1" y="151"/>
                  </a:lnTo>
                  <a:lnTo>
                    <a:pt x="0" y="147"/>
                  </a:lnTo>
                  <a:lnTo>
                    <a:pt x="4" y="147"/>
                  </a:lnTo>
                  <a:lnTo>
                    <a:pt x="1" y="143"/>
                  </a:lnTo>
                  <a:lnTo>
                    <a:pt x="7" y="141"/>
                  </a:lnTo>
                  <a:lnTo>
                    <a:pt x="17" y="130"/>
                  </a:lnTo>
                  <a:lnTo>
                    <a:pt x="20" y="121"/>
                  </a:lnTo>
                  <a:lnTo>
                    <a:pt x="26" y="121"/>
                  </a:lnTo>
                  <a:lnTo>
                    <a:pt x="26" y="126"/>
                  </a:lnTo>
                  <a:lnTo>
                    <a:pt x="36" y="132"/>
                  </a:lnTo>
                  <a:lnTo>
                    <a:pt x="40" y="130"/>
                  </a:lnTo>
                  <a:lnTo>
                    <a:pt x="47" y="119"/>
                  </a:lnTo>
                  <a:lnTo>
                    <a:pt x="55" y="124"/>
                  </a:lnTo>
                  <a:lnTo>
                    <a:pt x="57" y="128"/>
                  </a:lnTo>
                  <a:lnTo>
                    <a:pt x="62" y="130"/>
                  </a:lnTo>
                  <a:lnTo>
                    <a:pt x="70" y="128"/>
                  </a:lnTo>
                  <a:lnTo>
                    <a:pt x="72" y="129"/>
                  </a:lnTo>
                  <a:lnTo>
                    <a:pt x="74" y="127"/>
                  </a:lnTo>
                  <a:lnTo>
                    <a:pt x="77" y="131"/>
                  </a:lnTo>
                  <a:lnTo>
                    <a:pt x="89" y="123"/>
                  </a:lnTo>
                  <a:lnTo>
                    <a:pt x="97" y="126"/>
                  </a:lnTo>
                  <a:lnTo>
                    <a:pt x="101" y="116"/>
                  </a:lnTo>
                  <a:lnTo>
                    <a:pt x="99" y="114"/>
                  </a:lnTo>
                  <a:lnTo>
                    <a:pt x="104" y="108"/>
                  </a:lnTo>
                  <a:lnTo>
                    <a:pt x="104" y="103"/>
                  </a:lnTo>
                  <a:lnTo>
                    <a:pt x="104" y="103"/>
                  </a:lnTo>
                  <a:lnTo>
                    <a:pt x="115" y="98"/>
                  </a:lnTo>
                  <a:lnTo>
                    <a:pt x="123" y="106"/>
                  </a:lnTo>
                  <a:lnTo>
                    <a:pt x="151" y="98"/>
                  </a:lnTo>
                  <a:lnTo>
                    <a:pt x="157" y="100"/>
                  </a:lnTo>
                  <a:lnTo>
                    <a:pt x="166" y="95"/>
                  </a:lnTo>
                  <a:lnTo>
                    <a:pt x="165" y="85"/>
                  </a:lnTo>
                  <a:lnTo>
                    <a:pt x="162" y="82"/>
                  </a:lnTo>
                  <a:lnTo>
                    <a:pt x="161" y="77"/>
                  </a:lnTo>
                  <a:lnTo>
                    <a:pt x="155" y="72"/>
                  </a:lnTo>
                  <a:lnTo>
                    <a:pt x="149" y="73"/>
                  </a:lnTo>
                  <a:lnTo>
                    <a:pt x="148" y="75"/>
                  </a:lnTo>
                  <a:lnTo>
                    <a:pt x="143" y="73"/>
                  </a:lnTo>
                  <a:lnTo>
                    <a:pt x="139" y="74"/>
                  </a:lnTo>
                  <a:lnTo>
                    <a:pt x="139" y="66"/>
                  </a:lnTo>
                  <a:lnTo>
                    <a:pt x="136" y="62"/>
                  </a:lnTo>
                  <a:lnTo>
                    <a:pt x="132" y="60"/>
                  </a:lnTo>
                  <a:lnTo>
                    <a:pt x="130" y="65"/>
                  </a:lnTo>
                  <a:lnTo>
                    <a:pt x="125" y="61"/>
                  </a:lnTo>
                  <a:lnTo>
                    <a:pt x="123" y="49"/>
                  </a:lnTo>
                  <a:lnTo>
                    <a:pt x="130" y="42"/>
                  </a:lnTo>
                  <a:lnTo>
                    <a:pt x="140" y="42"/>
                  </a:lnTo>
                  <a:lnTo>
                    <a:pt x="140" y="38"/>
                  </a:lnTo>
                  <a:lnTo>
                    <a:pt x="144" y="32"/>
                  </a:lnTo>
                  <a:lnTo>
                    <a:pt x="165" y="49"/>
                  </a:lnTo>
                  <a:lnTo>
                    <a:pt x="168" y="50"/>
                  </a:lnTo>
                  <a:lnTo>
                    <a:pt x="170" y="47"/>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7" name="Freeform 11">
              <a:extLst>
                <a:ext uri="{FF2B5EF4-FFF2-40B4-BE49-F238E27FC236}">
                  <a16:creationId xmlns:a16="http://schemas.microsoft.com/office/drawing/2014/main" id="{DA834287-A30B-4088-BE4A-273225ECFCB0}"/>
                </a:ext>
              </a:extLst>
            </p:cNvPr>
            <p:cNvSpPr>
              <a:spLocks/>
            </p:cNvSpPr>
            <p:nvPr/>
          </p:nvSpPr>
          <p:spPr bwMode="auto">
            <a:xfrm>
              <a:off x="8521700" y="4711700"/>
              <a:ext cx="233363" cy="203200"/>
            </a:xfrm>
            <a:custGeom>
              <a:avLst/>
              <a:gdLst>
                <a:gd name="T0" fmla="*/ 132 w 147"/>
                <a:gd name="T1" fmla="*/ 10 h 128"/>
                <a:gd name="T2" fmla="*/ 147 w 147"/>
                <a:gd name="T3" fmla="*/ 33 h 128"/>
                <a:gd name="T4" fmla="*/ 134 w 147"/>
                <a:gd name="T5" fmla="*/ 36 h 128"/>
                <a:gd name="T6" fmla="*/ 132 w 147"/>
                <a:gd name="T7" fmla="*/ 35 h 128"/>
                <a:gd name="T8" fmla="*/ 130 w 147"/>
                <a:gd name="T9" fmla="*/ 47 h 128"/>
                <a:gd name="T10" fmla="*/ 125 w 147"/>
                <a:gd name="T11" fmla="*/ 54 h 128"/>
                <a:gd name="T12" fmla="*/ 119 w 147"/>
                <a:gd name="T13" fmla="*/ 71 h 128"/>
                <a:gd name="T14" fmla="*/ 116 w 147"/>
                <a:gd name="T15" fmla="*/ 88 h 128"/>
                <a:gd name="T16" fmla="*/ 109 w 147"/>
                <a:gd name="T17" fmla="*/ 96 h 128"/>
                <a:gd name="T18" fmla="*/ 95 w 147"/>
                <a:gd name="T19" fmla="*/ 98 h 128"/>
                <a:gd name="T20" fmla="*/ 87 w 147"/>
                <a:gd name="T21" fmla="*/ 114 h 128"/>
                <a:gd name="T22" fmla="*/ 70 w 147"/>
                <a:gd name="T23" fmla="*/ 113 h 128"/>
                <a:gd name="T24" fmla="*/ 61 w 147"/>
                <a:gd name="T25" fmla="*/ 124 h 128"/>
                <a:gd name="T26" fmla="*/ 58 w 147"/>
                <a:gd name="T27" fmla="*/ 128 h 128"/>
                <a:gd name="T28" fmla="*/ 54 w 147"/>
                <a:gd name="T29" fmla="*/ 124 h 128"/>
                <a:gd name="T30" fmla="*/ 54 w 147"/>
                <a:gd name="T31" fmla="*/ 123 h 128"/>
                <a:gd name="T32" fmla="*/ 34 w 147"/>
                <a:gd name="T33" fmla="*/ 119 h 128"/>
                <a:gd name="T34" fmla="*/ 22 w 147"/>
                <a:gd name="T35" fmla="*/ 115 h 128"/>
                <a:gd name="T36" fmla="*/ 4 w 147"/>
                <a:gd name="T37" fmla="*/ 106 h 128"/>
                <a:gd name="T38" fmla="*/ 0 w 147"/>
                <a:gd name="T39" fmla="*/ 84 h 128"/>
                <a:gd name="T40" fmla="*/ 0 w 147"/>
                <a:gd name="T41" fmla="*/ 68 h 128"/>
                <a:gd name="T42" fmla="*/ 0 w 147"/>
                <a:gd name="T43" fmla="*/ 61 h 128"/>
                <a:gd name="T44" fmla="*/ 4 w 147"/>
                <a:gd name="T45" fmla="*/ 50 h 128"/>
                <a:gd name="T46" fmla="*/ 23 w 147"/>
                <a:gd name="T47" fmla="*/ 37 h 128"/>
                <a:gd name="T48" fmla="*/ 39 w 147"/>
                <a:gd name="T49" fmla="*/ 25 h 128"/>
                <a:gd name="T50" fmla="*/ 33 w 147"/>
                <a:gd name="T51" fmla="*/ 24 h 128"/>
                <a:gd name="T52" fmla="*/ 42 w 147"/>
                <a:gd name="T53" fmla="*/ 15 h 128"/>
                <a:gd name="T54" fmla="*/ 56 w 147"/>
                <a:gd name="T55" fmla="*/ 14 h 128"/>
                <a:gd name="T56" fmla="*/ 66 w 147"/>
                <a:gd name="T57" fmla="*/ 10 h 128"/>
                <a:gd name="T58" fmla="*/ 72 w 147"/>
                <a:gd name="T59" fmla="*/ 12 h 128"/>
                <a:gd name="T60" fmla="*/ 80 w 147"/>
                <a:gd name="T61" fmla="*/ 11 h 128"/>
                <a:gd name="T62" fmla="*/ 91 w 147"/>
                <a:gd name="T63" fmla="*/ 11 h 128"/>
                <a:gd name="T64" fmla="*/ 101 w 147"/>
                <a:gd name="T65" fmla="*/ 9 h 128"/>
                <a:gd name="T66" fmla="*/ 120 w 147"/>
                <a:gd name="T67" fmla="*/ 11 h 128"/>
                <a:gd name="T68" fmla="*/ 119 w 147"/>
                <a:gd name="T69" fmla="*/ 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7" h="128">
                  <a:moveTo>
                    <a:pt x="125" y="0"/>
                  </a:moveTo>
                  <a:lnTo>
                    <a:pt x="132" y="10"/>
                  </a:lnTo>
                  <a:lnTo>
                    <a:pt x="141" y="10"/>
                  </a:lnTo>
                  <a:lnTo>
                    <a:pt x="147" y="33"/>
                  </a:lnTo>
                  <a:lnTo>
                    <a:pt x="136" y="42"/>
                  </a:lnTo>
                  <a:lnTo>
                    <a:pt x="134" y="36"/>
                  </a:lnTo>
                  <a:lnTo>
                    <a:pt x="137" y="35"/>
                  </a:lnTo>
                  <a:lnTo>
                    <a:pt x="132" y="35"/>
                  </a:lnTo>
                  <a:lnTo>
                    <a:pt x="135" y="39"/>
                  </a:lnTo>
                  <a:lnTo>
                    <a:pt x="130" y="47"/>
                  </a:lnTo>
                  <a:lnTo>
                    <a:pt x="125" y="49"/>
                  </a:lnTo>
                  <a:lnTo>
                    <a:pt x="125" y="54"/>
                  </a:lnTo>
                  <a:lnTo>
                    <a:pt x="117" y="65"/>
                  </a:lnTo>
                  <a:lnTo>
                    <a:pt x="119" y="71"/>
                  </a:lnTo>
                  <a:lnTo>
                    <a:pt x="115" y="78"/>
                  </a:lnTo>
                  <a:lnTo>
                    <a:pt x="116" y="88"/>
                  </a:lnTo>
                  <a:lnTo>
                    <a:pt x="112" y="90"/>
                  </a:lnTo>
                  <a:lnTo>
                    <a:pt x="109" y="96"/>
                  </a:lnTo>
                  <a:lnTo>
                    <a:pt x="101" y="95"/>
                  </a:lnTo>
                  <a:lnTo>
                    <a:pt x="95" y="98"/>
                  </a:lnTo>
                  <a:lnTo>
                    <a:pt x="90" y="105"/>
                  </a:lnTo>
                  <a:lnTo>
                    <a:pt x="87" y="114"/>
                  </a:lnTo>
                  <a:lnTo>
                    <a:pt x="80" y="112"/>
                  </a:lnTo>
                  <a:lnTo>
                    <a:pt x="70" y="113"/>
                  </a:lnTo>
                  <a:lnTo>
                    <a:pt x="67" y="125"/>
                  </a:lnTo>
                  <a:lnTo>
                    <a:pt x="61" y="124"/>
                  </a:lnTo>
                  <a:lnTo>
                    <a:pt x="59" y="128"/>
                  </a:lnTo>
                  <a:lnTo>
                    <a:pt x="58" y="128"/>
                  </a:lnTo>
                  <a:lnTo>
                    <a:pt x="58" y="125"/>
                  </a:lnTo>
                  <a:lnTo>
                    <a:pt x="54" y="124"/>
                  </a:lnTo>
                  <a:lnTo>
                    <a:pt x="53" y="126"/>
                  </a:lnTo>
                  <a:lnTo>
                    <a:pt x="54" y="123"/>
                  </a:lnTo>
                  <a:lnTo>
                    <a:pt x="50" y="120"/>
                  </a:lnTo>
                  <a:lnTo>
                    <a:pt x="34" y="119"/>
                  </a:lnTo>
                  <a:lnTo>
                    <a:pt x="30" y="115"/>
                  </a:lnTo>
                  <a:lnTo>
                    <a:pt x="22" y="115"/>
                  </a:lnTo>
                  <a:lnTo>
                    <a:pt x="21" y="113"/>
                  </a:lnTo>
                  <a:lnTo>
                    <a:pt x="4" y="106"/>
                  </a:lnTo>
                  <a:lnTo>
                    <a:pt x="4" y="92"/>
                  </a:lnTo>
                  <a:lnTo>
                    <a:pt x="0" y="84"/>
                  </a:lnTo>
                  <a:lnTo>
                    <a:pt x="2" y="79"/>
                  </a:lnTo>
                  <a:lnTo>
                    <a:pt x="0" y="68"/>
                  </a:lnTo>
                  <a:lnTo>
                    <a:pt x="3" y="63"/>
                  </a:lnTo>
                  <a:lnTo>
                    <a:pt x="0" y="61"/>
                  </a:lnTo>
                  <a:lnTo>
                    <a:pt x="1" y="56"/>
                  </a:lnTo>
                  <a:lnTo>
                    <a:pt x="4" y="50"/>
                  </a:lnTo>
                  <a:lnTo>
                    <a:pt x="8" y="50"/>
                  </a:lnTo>
                  <a:lnTo>
                    <a:pt x="23" y="37"/>
                  </a:lnTo>
                  <a:lnTo>
                    <a:pt x="39" y="28"/>
                  </a:lnTo>
                  <a:lnTo>
                    <a:pt x="39" y="25"/>
                  </a:lnTo>
                  <a:lnTo>
                    <a:pt x="34" y="27"/>
                  </a:lnTo>
                  <a:lnTo>
                    <a:pt x="33" y="24"/>
                  </a:lnTo>
                  <a:lnTo>
                    <a:pt x="38" y="16"/>
                  </a:lnTo>
                  <a:lnTo>
                    <a:pt x="42" y="15"/>
                  </a:lnTo>
                  <a:lnTo>
                    <a:pt x="54" y="21"/>
                  </a:lnTo>
                  <a:lnTo>
                    <a:pt x="56" y="14"/>
                  </a:lnTo>
                  <a:lnTo>
                    <a:pt x="60" y="11"/>
                  </a:lnTo>
                  <a:lnTo>
                    <a:pt x="66" y="10"/>
                  </a:lnTo>
                  <a:lnTo>
                    <a:pt x="72" y="14"/>
                  </a:lnTo>
                  <a:lnTo>
                    <a:pt x="72" y="12"/>
                  </a:lnTo>
                  <a:lnTo>
                    <a:pt x="75" y="14"/>
                  </a:lnTo>
                  <a:lnTo>
                    <a:pt x="80" y="11"/>
                  </a:lnTo>
                  <a:lnTo>
                    <a:pt x="84" y="14"/>
                  </a:lnTo>
                  <a:lnTo>
                    <a:pt x="91" y="11"/>
                  </a:lnTo>
                  <a:lnTo>
                    <a:pt x="93" y="6"/>
                  </a:lnTo>
                  <a:lnTo>
                    <a:pt x="101" y="9"/>
                  </a:lnTo>
                  <a:lnTo>
                    <a:pt x="106" y="5"/>
                  </a:lnTo>
                  <a:lnTo>
                    <a:pt x="120" y="11"/>
                  </a:lnTo>
                  <a:lnTo>
                    <a:pt x="121" y="15"/>
                  </a:lnTo>
                  <a:lnTo>
                    <a:pt x="119" y="4"/>
                  </a:lnTo>
                  <a:lnTo>
                    <a:pt x="125"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8" name="Freeform 12">
              <a:extLst>
                <a:ext uri="{FF2B5EF4-FFF2-40B4-BE49-F238E27FC236}">
                  <a16:creationId xmlns:a16="http://schemas.microsoft.com/office/drawing/2014/main" id="{554D055A-6AF9-4288-A1C8-4DFF2B6CA4C2}"/>
                </a:ext>
              </a:extLst>
            </p:cNvPr>
            <p:cNvSpPr>
              <a:spLocks noEditPoints="1"/>
            </p:cNvSpPr>
            <p:nvPr/>
          </p:nvSpPr>
          <p:spPr bwMode="auto">
            <a:xfrm>
              <a:off x="8988425" y="2165350"/>
              <a:ext cx="615950" cy="815975"/>
            </a:xfrm>
            <a:custGeom>
              <a:avLst/>
              <a:gdLst>
                <a:gd name="T0" fmla="*/ 228 w 388"/>
                <a:gd name="T1" fmla="*/ 228 h 514"/>
                <a:gd name="T2" fmla="*/ 212 w 388"/>
                <a:gd name="T3" fmla="*/ 227 h 514"/>
                <a:gd name="T4" fmla="*/ 41 w 388"/>
                <a:gd name="T5" fmla="*/ 151 h 514"/>
                <a:gd name="T6" fmla="*/ 32 w 388"/>
                <a:gd name="T7" fmla="*/ 116 h 514"/>
                <a:gd name="T8" fmla="*/ 48 w 388"/>
                <a:gd name="T9" fmla="*/ 90 h 514"/>
                <a:gd name="T10" fmla="*/ 79 w 388"/>
                <a:gd name="T11" fmla="*/ 42 h 514"/>
                <a:gd name="T12" fmla="*/ 86 w 388"/>
                <a:gd name="T13" fmla="*/ 66 h 514"/>
                <a:gd name="T14" fmla="*/ 112 w 388"/>
                <a:gd name="T15" fmla="*/ 82 h 514"/>
                <a:gd name="T16" fmla="*/ 150 w 388"/>
                <a:gd name="T17" fmla="*/ 55 h 514"/>
                <a:gd name="T18" fmla="*/ 167 w 388"/>
                <a:gd name="T19" fmla="*/ 55 h 514"/>
                <a:gd name="T20" fmla="*/ 199 w 388"/>
                <a:gd name="T21" fmla="*/ 55 h 514"/>
                <a:gd name="T22" fmla="*/ 210 w 388"/>
                <a:gd name="T23" fmla="*/ 17 h 514"/>
                <a:gd name="T24" fmla="*/ 249 w 388"/>
                <a:gd name="T25" fmla="*/ 0 h 514"/>
                <a:gd name="T26" fmla="*/ 274 w 388"/>
                <a:gd name="T27" fmla="*/ 30 h 514"/>
                <a:gd name="T28" fmla="*/ 289 w 388"/>
                <a:gd name="T29" fmla="*/ 43 h 514"/>
                <a:gd name="T30" fmla="*/ 297 w 388"/>
                <a:gd name="T31" fmla="*/ 63 h 514"/>
                <a:gd name="T32" fmla="*/ 295 w 388"/>
                <a:gd name="T33" fmla="*/ 90 h 514"/>
                <a:gd name="T34" fmla="*/ 328 w 388"/>
                <a:gd name="T35" fmla="*/ 101 h 514"/>
                <a:gd name="T36" fmla="*/ 351 w 388"/>
                <a:gd name="T37" fmla="*/ 111 h 514"/>
                <a:gd name="T38" fmla="*/ 333 w 388"/>
                <a:gd name="T39" fmla="*/ 128 h 514"/>
                <a:gd name="T40" fmla="*/ 348 w 388"/>
                <a:gd name="T41" fmla="*/ 156 h 514"/>
                <a:gd name="T42" fmla="*/ 373 w 388"/>
                <a:gd name="T43" fmla="*/ 183 h 514"/>
                <a:gd name="T44" fmla="*/ 388 w 388"/>
                <a:gd name="T45" fmla="*/ 210 h 514"/>
                <a:gd name="T46" fmla="*/ 360 w 388"/>
                <a:gd name="T47" fmla="*/ 230 h 514"/>
                <a:gd name="T48" fmla="*/ 322 w 388"/>
                <a:gd name="T49" fmla="*/ 277 h 514"/>
                <a:gd name="T50" fmla="*/ 277 w 388"/>
                <a:gd name="T51" fmla="*/ 260 h 514"/>
                <a:gd name="T52" fmla="*/ 258 w 388"/>
                <a:gd name="T53" fmla="*/ 243 h 514"/>
                <a:gd name="T54" fmla="*/ 259 w 388"/>
                <a:gd name="T55" fmla="*/ 210 h 514"/>
                <a:gd name="T56" fmla="*/ 249 w 388"/>
                <a:gd name="T57" fmla="*/ 192 h 514"/>
                <a:gd name="T58" fmla="*/ 242 w 388"/>
                <a:gd name="T59" fmla="*/ 165 h 514"/>
                <a:gd name="T60" fmla="*/ 216 w 388"/>
                <a:gd name="T61" fmla="*/ 155 h 514"/>
                <a:gd name="T62" fmla="*/ 190 w 388"/>
                <a:gd name="T63" fmla="*/ 133 h 514"/>
                <a:gd name="T64" fmla="*/ 172 w 388"/>
                <a:gd name="T65" fmla="*/ 150 h 514"/>
                <a:gd name="T66" fmla="*/ 138 w 388"/>
                <a:gd name="T67" fmla="*/ 170 h 514"/>
                <a:gd name="T68" fmla="*/ 144 w 388"/>
                <a:gd name="T69" fmla="*/ 198 h 514"/>
                <a:gd name="T70" fmla="*/ 125 w 388"/>
                <a:gd name="T71" fmla="*/ 217 h 514"/>
                <a:gd name="T72" fmla="*/ 128 w 388"/>
                <a:gd name="T73" fmla="*/ 241 h 514"/>
                <a:gd name="T74" fmla="*/ 154 w 388"/>
                <a:gd name="T75" fmla="*/ 242 h 514"/>
                <a:gd name="T76" fmla="*/ 198 w 388"/>
                <a:gd name="T77" fmla="*/ 242 h 514"/>
                <a:gd name="T78" fmla="*/ 205 w 388"/>
                <a:gd name="T79" fmla="*/ 262 h 514"/>
                <a:gd name="T80" fmla="*/ 200 w 388"/>
                <a:gd name="T81" fmla="*/ 286 h 514"/>
                <a:gd name="T82" fmla="*/ 222 w 388"/>
                <a:gd name="T83" fmla="*/ 320 h 514"/>
                <a:gd name="T84" fmla="*/ 259 w 388"/>
                <a:gd name="T85" fmla="*/ 336 h 514"/>
                <a:gd name="T86" fmla="*/ 204 w 388"/>
                <a:gd name="T87" fmla="*/ 378 h 514"/>
                <a:gd name="T88" fmla="*/ 172 w 388"/>
                <a:gd name="T89" fmla="*/ 411 h 514"/>
                <a:gd name="T90" fmla="*/ 147 w 388"/>
                <a:gd name="T91" fmla="*/ 436 h 514"/>
                <a:gd name="T92" fmla="*/ 116 w 388"/>
                <a:gd name="T93" fmla="*/ 494 h 514"/>
                <a:gd name="T94" fmla="*/ 108 w 388"/>
                <a:gd name="T95" fmla="*/ 503 h 514"/>
                <a:gd name="T96" fmla="*/ 87 w 388"/>
                <a:gd name="T97" fmla="*/ 507 h 514"/>
                <a:gd name="T98" fmla="*/ 31 w 388"/>
                <a:gd name="T99" fmla="*/ 493 h 514"/>
                <a:gd name="T100" fmla="*/ 6 w 388"/>
                <a:gd name="T101" fmla="*/ 480 h 514"/>
                <a:gd name="T102" fmla="*/ 14 w 388"/>
                <a:gd name="T103" fmla="*/ 458 h 514"/>
                <a:gd name="T104" fmla="*/ 41 w 388"/>
                <a:gd name="T105" fmla="*/ 390 h 514"/>
                <a:gd name="T106" fmla="*/ 21 w 388"/>
                <a:gd name="T107" fmla="*/ 357 h 514"/>
                <a:gd name="T108" fmla="*/ 6 w 388"/>
                <a:gd name="T109" fmla="*/ 323 h 514"/>
                <a:gd name="T110" fmla="*/ 23 w 388"/>
                <a:gd name="T111" fmla="*/ 307 h 514"/>
                <a:gd name="T112" fmla="*/ 39 w 388"/>
                <a:gd name="T113" fmla="*/ 285 h 514"/>
                <a:gd name="T114" fmla="*/ 58 w 388"/>
                <a:gd name="T115" fmla="*/ 270 h 514"/>
                <a:gd name="T116" fmla="*/ 47 w 388"/>
                <a:gd name="T117" fmla="*/ 220 h 514"/>
                <a:gd name="T118" fmla="*/ 34 w 388"/>
                <a:gd name="T119" fmla="*/ 206 h 514"/>
                <a:gd name="T120" fmla="*/ 60 w 388"/>
                <a:gd name="T121" fmla="*/ 190 h 514"/>
                <a:gd name="T122" fmla="*/ 45 w 388"/>
                <a:gd name="T123" fmla="*/ 16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8" h="514">
                  <a:moveTo>
                    <a:pt x="228" y="203"/>
                  </a:moveTo>
                  <a:lnTo>
                    <a:pt x="223" y="216"/>
                  </a:lnTo>
                  <a:lnTo>
                    <a:pt x="225" y="219"/>
                  </a:lnTo>
                  <a:lnTo>
                    <a:pt x="231" y="221"/>
                  </a:lnTo>
                  <a:lnTo>
                    <a:pt x="225" y="224"/>
                  </a:lnTo>
                  <a:lnTo>
                    <a:pt x="228" y="228"/>
                  </a:lnTo>
                  <a:lnTo>
                    <a:pt x="225" y="239"/>
                  </a:lnTo>
                  <a:lnTo>
                    <a:pt x="214" y="238"/>
                  </a:lnTo>
                  <a:lnTo>
                    <a:pt x="212" y="232"/>
                  </a:lnTo>
                  <a:lnTo>
                    <a:pt x="209" y="233"/>
                  </a:lnTo>
                  <a:lnTo>
                    <a:pt x="209" y="233"/>
                  </a:lnTo>
                  <a:lnTo>
                    <a:pt x="212" y="227"/>
                  </a:lnTo>
                  <a:lnTo>
                    <a:pt x="210" y="221"/>
                  </a:lnTo>
                  <a:lnTo>
                    <a:pt x="203" y="217"/>
                  </a:lnTo>
                  <a:lnTo>
                    <a:pt x="203" y="207"/>
                  </a:lnTo>
                  <a:lnTo>
                    <a:pt x="216" y="207"/>
                  </a:lnTo>
                  <a:lnTo>
                    <a:pt x="228" y="203"/>
                  </a:lnTo>
                  <a:close/>
                  <a:moveTo>
                    <a:pt x="41" y="151"/>
                  </a:moveTo>
                  <a:lnTo>
                    <a:pt x="36" y="145"/>
                  </a:lnTo>
                  <a:lnTo>
                    <a:pt x="38" y="142"/>
                  </a:lnTo>
                  <a:lnTo>
                    <a:pt x="31" y="132"/>
                  </a:lnTo>
                  <a:lnTo>
                    <a:pt x="21" y="123"/>
                  </a:lnTo>
                  <a:lnTo>
                    <a:pt x="28" y="117"/>
                  </a:lnTo>
                  <a:lnTo>
                    <a:pt x="32" y="116"/>
                  </a:lnTo>
                  <a:lnTo>
                    <a:pt x="33" y="112"/>
                  </a:lnTo>
                  <a:lnTo>
                    <a:pt x="28" y="108"/>
                  </a:lnTo>
                  <a:lnTo>
                    <a:pt x="29" y="100"/>
                  </a:lnTo>
                  <a:lnTo>
                    <a:pt x="25" y="96"/>
                  </a:lnTo>
                  <a:lnTo>
                    <a:pt x="34" y="89"/>
                  </a:lnTo>
                  <a:lnTo>
                    <a:pt x="48" y="90"/>
                  </a:lnTo>
                  <a:lnTo>
                    <a:pt x="45" y="66"/>
                  </a:lnTo>
                  <a:lnTo>
                    <a:pt x="53" y="56"/>
                  </a:lnTo>
                  <a:lnTo>
                    <a:pt x="63" y="53"/>
                  </a:lnTo>
                  <a:lnTo>
                    <a:pt x="64" y="41"/>
                  </a:lnTo>
                  <a:lnTo>
                    <a:pt x="67" y="39"/>
                  </a:lnTo>
                  <a:lnTo>
                    <a:pt x="79" y="42"/>
                  </a:lnTo>
                  <a:lnTo>
                    <a:pt x="83" y="36"/>
                  </a:lnTo>
                  <a:lnTo>
                    <a:pt x="86" y="40"/>
                  </a:lnTo>
                  <a:lnTo>
                    <a:pt x="83" y="46"/>
                  </a:lnTo>
                  <a:lnTo>
                    <a:pt x="88" y="51"/>
                  </a:lnTo>
                  <a:lnTo>
                    <a:pt x="90" y="64"/>
                  </a:lnTo>
                  <a:lnTo>
                    <a:pt x="86" y="66"/>
                  </a:lnTo>
                  <a:lnTo>
                    <a:pt x="88" y="75"/>
                  </a:lnTo>
                  <a:lnTo>
                    <a:pt x="85" y="84"/>
                  </a:lnTo>
                  <a:lnTo>
                    <a:pt x="100" y="80"/>
                  </a:lnTo>
                  <a:lnTo>
                    <a:pt x="108" y="85"/>
                  </a:lnTo>
                  <a:lnTo>
                    <a:pt x="110" y="80"/>
                  </a:lnTo>
                  <a:lnTo>
                    <a:pt x="112" y="82"/>
                  </a:lnTo>
                  <a:lnTo>
                    <a:pt x="116" y="81"/>
                  </a:lnTo>
                  <a:lnTo>
                    <a:pt x="112" y="77"/>
                  </a:lnTo>
                  <a:lnTo>
                    <a:pt x="115" y="74"/>
                  </a:lnTo>
                  <a:lnTo>
                    <a:pt x="133" y="64"/>
                  </a:lnTo>
                  <a:lnTo>
                    <a:pt x="144" y="55"/>
                  </a:lnTo>
                  <a:lnTo>
                    <a:pt x="150" y="55"/>
                  </a:lnTo>
                  <a:lnTo>
                    <a:pt x="154" y="68"/>
                  </a:lnTo>
                  <a:lnTo>
                    <a:pt x="158" y="68"/>
                  </a:lnTo>
                  <a:lnTo>
                    <a:pt x="161" y="67"/>
                  </a:lnTo>
                  <a:lnTo>
                    <a:pt x="161" y="62"/>
                  </a:lnTo>
                  <a:lnTo>
                    <a:pt x="166" y="61"/>
                  </a:lnTo>
                  <a:lnTo>
                    <a:pt x="167" y="55"/>
                  </a:lnTo>
                  <a:lnTo>
                    <a:pt x="174" y="50"/>
                  </a:lnTo>
                  <a:lnTo>
                    <a:pt x="179" y="51"/>
                  </a:lnTo>
                  <a:lnTo>
                    <a:pt x="178" y="55"/>
                  </a:lnTo>
                  <a:lnTo>
                    <a:pt x="185" y="52"/>
                  </a:lnTo>
                  <a:lnTo>
                    <a:pt x="188" y="56"/>
                  </a:lnTo>
                  <a:lnTo>
                    <a:pt x="199" y="55"/>
                  </a:lnTo>
                  <a:lnTo>
                    <a:pt x="200" y="52"/>
                  </a:lnTo>
                  <a:lnTo>
                    <a:pt x="208" y="48"/>
                  </a:lnTo>
                  <a:lnTo>
                    <a:pt x="208" y="41"/>
                  </a:lnTo>
                  <a:lnTo>
                    <a:pt x="203" y="34"/>
                  </a:lnTo>
                  <a:lnTo>
                    <a:pt x="210" y="34"/>
                  </a:lnTo>
                  <a:lnTo>
                    <a:pt x="210" y="17"/>
                  </a:lnTo>
                  <a:lnTo>
                    <a:pt x="221" y="10"/>
                  </a:lnTo>
                  <a:lnTo>
                    <a:pt x="239" y="12"/>
                  </a:lnTo>
                  <a:lnTo>
                    <a:pt x="243" y="7"/>
                  </a:lnTo>
                  <a:lnTo>
                    <a:pt x="244" y="3"/>
                  </a:lnTo>
                  <a:lnTo>
                    <a:pt x="248" y="3"/>
                  </a:lnTo>
                  <a:lnTo>
                    <a:pt x="249" y="0"/>
                  </a:lnTo>
                  <a:lnTo>
                    <a:pt x="252" y="4"/>
                  </a:lnTo>
                  <a:lnTo>
                    <a:pt x="264" y="0"/>
                  </a:lnTo>
                  <a:lnTo>
                    <a:pt x="277" y="18"/>
                  </a:lnTo>
                  <a:lnTo>
                    <a:pt x="276" y="22"/>
                  </a:lnTo>
                  <a:lnTo>
                    <a:pt x="279" y="25"/>
                  </a:lnTo>
                  <a:lnTo>
                    <a:pt x="274" y="30"/>
                  </a:lnTo>
                  <a:lnTo>
                    <a:pt x="283" y="36"/>
                  </a:lnTo>
                  <a:lnTo>
                    <a:pt x="282" y="41"/>
                  </a:lnTo>
                  <a:lnTo>
                    <a:pt x="286" y="43"/>
                  </a:lnTo>
                  <a:lnTo>
                    <a:pt x="283" y="47"/>
                  </a:lnTo>
                  <a:lnTo>
                    <a:pt x="288" y="47"/>
                  </a:lnTo>
                  <a:lnTo>
                    <a:pt x="289" y="43"/>
                  </a:lnTo>
                  <a:lnTo>
                    <a:pt x="292" y="43"/>
                  </a:lnTo>
                  <a:lnTo>
                    <a:pt x="294" y="47"/>
                  </a:lnTo>
                  <a:lnTo>
                    <a:pt x="290" y="48"/>
                  </a:lnTo>
                  <a:lnTo>
                    <a:pt x="295" y="52"/>
                  </a:lnTo>
                  <a:lnTo>
                    <a:pt x="293" y="56"/>
                  </a:lnTo>
                  <a:lnTo>
                    <a:pt x="297" y="63"/>
                  </a:lnTo>
                  <a:lnTo>
                    <a:pt x="294" y="69"/>
                  </a:lnTo>
                  <a:lnTo>
                    <a:pt x="287" y="65"/>
                  </a:lnTo>
                  <a:lnTo>
                    <a:pt x="284" y="71"/>
                  </a:lnTo>
                  <a:lnTo>
                    <a:pt x="289" y="84"/>
                  </a:lnTo>
                  <a:lnTo>
                    <a:pt x="295" y="86"/>
                  </a:lnTo>
                  <a:lnTo>
                    <a:pt x="295" y="90"/>
                  </a:lnTo>
                  <a:lnTo>
                    <a:pt x="293" y="92"/>
                  </a:lnTo>
                  <a:lnTo>
                    <a:pt x="297" y="97"/>
                  </a:lnTo>
                  <a:lnTo>
                    <a:pt x="298" y="105"/>
                  </a:lnTo>
                  <a:lnTo>
                    <a:pt x="308" y="102"/>
                  </a:lnTo>
                  <a:lnTo>
                    <a:pt x="322" y="104"/>
                  </a:lnTo>
                  <a:lnTo>
                    <a:pt x="328" y="101"/>
                  </a:lnTo>
                  <a:lnTo>
                    <a:pt x="330" y="107"/>
                  </a:lnTo>
                  <a:lnTo>
                    <a:pt x="334" y="105"/>
                  </a:lnTo>
                  <a:lnTo>
                    <a:pt x="349" y="108"/>
                  </a:lnTo>
                  <a:lnTo>
                    <a:pt x="352" y="105"/>
                  </a:lnTo>
                  <a:lnTo>
                    <a:pt x="352" y="105"/>
                  </a:lnTo>
                  <a:lnTo>
                    <a:pt x="351" y="111"/>
                  </a:lnTo>
                  <a:lnTo>
                    <a:pt x="348" y="113"/>
                  </a:lnTo>
                  <a:lnTo>
                    <a:pt x="349" y="116"/>
                  </a:lnTo>
                  <a:lnTo>
                    <a:pt x="342" y="121"/>
                  </a:lnTo>
                  <a:lnTo>
                    <a:pt x="341" y="124"/>
                  </a:lnTo>
                  <a:lnTo>
                    <a:pt x="333" y="125"/>
                  </a:lnTo>
                  <a:lnTo>
                    <a:pt x="333" y="128"/>
                  </a:lnTo>
                  <a:lnTo>
                    <a:pt x="338" y="131"/>
                  </a:lnTo>
                  <a:lnTo>
                    <a:pt x="337" y="134"/>
                  </a:lnTo>
                  <a:lnTo>
                    <a:pt x="330" y="134"/>
                  </a:lnTo>
                  <a:lnTo>
                    <a:pt x="328" y="147"/>
                  </a:lnTo>
                  <a:lnTo>
                    <a:pt x="340" y="158"/>
                  </a:lnTo>
                  <a:lnTo>
                    <a:pt x="348" y="156"/>
                  </a:lnTo>
                  <a:lnTo>
                    <a:pt x="347" y="162"/>
                  </a:lnTo>
                  <a:lnTo>
                    <a:pt x="351" y="162"/>
                  </a:lnTo>
                  <a:lnTo>
                    <a:pt x="350" y="165"/>
                  </a:lnTo>
                  <a:lnTo>
                    <a:pt x="354" y="168"/>
                  </a:lnTo>
                  <a:lnTo>
                    <a:pt x="372" y="168"/>
                  </a:lnTo>
                  <a:lnTo>
                    <a:pt x="373" y="183"/>
                  </a:lnTo>
                  <a:lnTo>
                    <a:pt x="376" y="189"/>
                  </a:lnTo>
                  <a:lnTo>
                    <a:pt x="375" y="192"/>
                  </a:lnTo>
                  <a:lnTo>
                    <a:pt x="383" y="195"/>
                  </a:lnTo>
                  <a:lnTo>
                    <a:pt x="384" y="206"/>
                  </a:lnTo>
                  <a:lnTo>
                    <a:pt x="388" y="206"/>
                  </a:lnTo>
                  <a:lnTo>
                    <a:pt x="388" y="210"/>
                  </a:lnTo>
                  <a:lnTo>
                    <a:pt x="388" y="210"/>
                  </a:lnTo>
                  <a:lnTo>
                    <a:pt x="372" y="217"/>
                  </a:lnTo>
                  <a:lnTo>
                    <a:pt x="370" y="219"/>
                  </a:lnTo>
                  <a:lnTo>
                    <a:pt x="370" y="225"/>
                  </a:lnTo>
                  <a:lnTo>
                    <a:pt x="365" y="225"/>
                  </a:lnTo>
                  <a:lnTo>
                    <a:pt x="360" y="230"/>
                  </a:lnTo>
                  <a:lnTo>
                    <a:pt x="353" y="248"/>
                  </a:lnTo>
                  <a:lnTo>
                    <a:pt x="356" y="255"/>
                  </a:lnTo>
                  <a:lnTo>
                    <a:pt x="353" y="260"/>
                  </a:lnTo>
                  <a:lnTo>
                    <a:pt x="350" y="259"/>
                  </a:lnTo>
                  <a:lnTo>
                    <a:pt x="337" y="273"/>
                  </a:lnTo>
                  <a:lnTo>
                    <a:pt x="322" y="277"/>
                  </a:lnTo>
                  <a:lnTo>
                    <a:pt x="314" y="275"/>
                  </a:lnTo>
                  <a:lnTo>
                    <a:pt x="297" y="286"/>
                  </a:lnTo>
                  <a:lnTo>
                    <a:pt x="289" y="284"/>
                  </a:lnTo>
                  <a:lnTo>
                    <a:pt x="281" y="271"/>
                  </a:lnTo>
                  <a:lnTo>
                    <a:pt x="281" y="271"/>
                  </a:lnTo>
                  <a:lnTo>
                    <a:pt x="277" y="260"/>
                  </a:lnTo>
                  <a:lnTo>
                    <a:pt x="273" y="256"/>
                  </a:lnTo>
                  <a:lnTo>
                    <a:pt x="268" y="258"/>
                  </a:lnTo>
                  <a:lnTo>
                    <a:pt x="273" y="243"/>
                  </a:lnTo>
                  <a:lnTo>
                    <a:pt x="262" y="241"/>
                  </a:lnTo>
                  <a:lnTo>
                    <a:pt x="259" y="246"/>
                  </a:lnTo>
                  <a:lnTo>
                    <a:pt x="258" y="243"/>
                  </a:lnTo>
                  <a:lnTo>
                    <a:pt x="253" y="242"/>
                  </a:lnTo>
                  <a:lnTo>
                    <a:pt x="256" y="236"/>
                  </a:lnTo>
                  <a:lnTo>
                    <a:pt x="249" y="228"/>
                  </a:lnTo>
                  <a:lnTo>
                    <a:pt x="247" y="219"/>
                  </a:lnTo>
                  <a:lnTo>
                    <a:pt x="249" y="212"/>
                  </a:lnTo>
                  <a:lnTo>
                    <a:pt x="259" y="210"/>
                  </a:lnTo>
                  <a:lnTo>
                    <a:pt x="262" y="213"/>
                  </a:lnTo>
                  <a:lnTo>
                    <a:pt x="264" y="209"/>
                  </a:lnTo>
                  <a:lnTo>
                    <a:pt x="261" y="208"/>
                  </a:lnTo>
                  <a:lnTo>
                    <a:pt x="261" y="204"/>
                  </a:lnTo>
                  <a:lnTo>
                    <a:pt x="254" y="202"/>
                  </a:lnTo>
                  <a:lnTo>
                    <a:pt x="249" y="192"/>
                  </a:lnTo>
                  <a:lnTo>
                    <a:pt x="239" y="192"/>
                  </a:lnTo>
                  <a:lnTo>
                    <a:pt x="239" y="192"/>
                  </a:lnTo>
                  <a:lnTo>
                    <a:pt x="229" y="180"/>
                  </a:lnTo>
                  <a:lnTo>
                    <a:pt x="228" y="170"/>
                  </a:lnTo>
                  <a:lnTo>
                    <a:pt x="233" y="165"/>
                  </a:lnTo>
                  <a:lnTo>
                    <a:pt x="242" y="165"/>
                  </a:lnTo>
                  <a:lnTo>
                    <a:pt x="241" y="160"/>
                  </a:lnTo>
                  <a:lnTo>
                    <a:pt x="245" y="159"/>
                  </a:lnTo>
                  <a:lnTo>
                    <a:pt x="245" y="157"/>
                  </a:lnTo>
                  <a:lnTo>
                    <a:pt x="234" y="158"/>
                  </a:lnTo>
                  <a:lnTo>
                    <a:pt x="225" y="155"/>
                  </a:lnTo>
                  <a:lnTo>
                    <a:pt x="216" y="155"/>
                  </a:lnTo>
                  <a:lnTo>
                    <a:pt x="206" y="144"/>
                  </a:lnTo>
                  <a:lnTo>
                    <a:pt x="198" y="138"/>
                  </a:lnTo>
                  <a:lnTo>
                    <a:pt x="195" y="133"/>
                  </a:lnTo>
                  <a:lnTo>
                    <a:pt x="197" y="127"/>
                  </a:lnTo>
                  <a:lnTo>
                    <a:pt x="194" y="126"/>
                  </a:lnTo>
                  <a:lnTo>
                    <a:pt x="190" y="133"/>
                  </a:lnTo>
                  <a:lnTo>
                    <a:pt x="182" y="133"/>
                  </a:lnTo>
                  <a:lnTo>
                    <a:pt x="183" y="139"/>
                  </a:lnTo>
                  <a:lnTo>
                    <a:pt x="175" y="136"/>
                  </a:lnTo>
                  <a:lnTo>
                    <a:pt x="182" y="149"/>
                  </a:lnTo>
                  <a:lnTo>
                    <a:pt x="179" y="148"/>
                  </a:lnTo>
                  <a:lnTo>
                    <a:pt x="172" y="150"/>
                  </a:lnTo>
                  <a:lnTo>
                    <a:pt x="168" y="147"/>
                  </a:lnTo>
                  <a:lnTo>
                    <a:pt x="161" y="161"/>
                  </a:lnTo>
                  <a:lnTo>
                    <a:pt x="153" y="165"/>
                  </a:lnTo>
                  <a:lnTo>
                    <a:pt x="149" y="161"/>
                  </a:lnTo>
                  <a:lnTo>
                    <a:pt x="140" y="167"/>
                  </a:lnTo>
                  <a:lnTo>
                    <a:pt x="138" y="170"/>
                  </a:lnTo>
                  <a:lnTo>
                    <a:pt x="141" y="171"/>
                  </a:lnTo>
                  <a:lnTo>
                    <a:pt x="141" y="174"/>
                  </a:lnTo>
                  <a:lnTo>
                    <a:pt x="149" y="182"/>
                  </a:lnTo>
                  <a:lnTo>
                    <a:pt x="152" y="189"/>
                  </a:lnTo>
                  <a:lnTo>
                    <a:pt x="148" y="192"/>
                  </a:lnTo>
                  <a:lnTo>
                    <a:pt x="144" y="198"/>
                  </a:lnTo>
                  <a:lnTo>
                    <a:pt x="141" y="195"/>
                  </a:lnTo>
                  <a:lnTo>
                    <a:pt x="139" y="200"/>
                  </a:lnTo>
                  <a:lnTo>
                    <a:pt x="131" y="201"/>
                  </a:lnTo>
                  <a:lnTo>
                    <a:pt x="121" y="207"/>
                  </a:lnTo>
                  <a:lnTo>
                    <a:pt x="119" y="214"/>
                  </a:lnTo>
                  <a:lnTo>
                    <a:pt x="125" y="217"/>
                  </a:lnTo>
                  <a:lnTo>
                    <a:pt x="126" y="223"/>
                  </a:lnTo>
                  <a:lnTo>
                    <a:pt x="128" y="225"/>
                  </a:lnTo>
                  <a:lnTo>
                    <a:pt x="119" y="228"/>
                  </a:lnTo>
                  <a:lnTo>
                    <a:pt x="123" y="230"/>
                  </a:lnTo>
                  <a:lnTo>
                    <a:pt x="123" y="237"/>
                  </a:lnTo>
                  <a:lnTo>
                    <a:pt x="128" y="241"/>
                  </a:lnTo>
                  <a:lnTo>
                    <a:pt x="136" y="241"/>
                  </a:lnTo>
                  <a:lnTo>
                    <a:pt x="140" y="248"/>
                  </a:lnTo>
                  <a:lnTo>
                    <a:pt x="143" y="248"/>
                  </a:lnTo>
                  <a:lnTo>
                    <a:pt x="150" y="241"/>
                  </a:lnTo>
                  <a:lnTo>
                    <a:pt x="152" y="244"/>
                  </a:lnTo>
                  <a:lnTo>
                    <a:pt x="154" y="242"/>
                  </a:lnTo>
                  <a:lnTo>
                    <a:pt x="166" y="243"/>
                  </a:lnTo>
                  <a:lnTo>
                    <a:pt x="175" y="253"/>
                  </a:lnTo>
                  <a:lnTo>
                    <a:pt x="182" y="253"/>
                  </a:lnTo>
                  <a:lnTo>
                    <a:pt x="179" y="248"/>
                  </a:lnTo>
                  <a:lnTo>
                    <a:pt x="189" y="240"/>
                  </a:lnTo>
                  <a:lnTo>
                    <a:pt x="198" y="242"/>
                  </a:lnTo>
                  <a:lnTo>
                    <a:pt x="197" y="240"/>
                  </a:lnTo>
                  <a:lnTo>
                    <a:pt x="204" y="241"/>
                  </a:lnTo>
                  <a:lnTo>
                    <a:pt x="204" y="241"/>
                  </a:lnTo>
                  <a:lnTo>
                    <a:pt x="204" y="252"/>
                  </a:lnTo>
                  <a:lnTo>
                    <a:pt x="207" y="255"/>
                  </a:lnTo>
                  <a:lnTo>
                    <a:pt x="205" y="262"/>
                  </a:lnTo>
                  <a:lnTo>
                    <a:pt x="207" y="260"/>
                  </a:lnTo>
                  <a:lnTo>
                    <a:pt x="209" y="262"/>
                  </a:lnTo>
                  <a:lnTo>
                    <a:pt x="207" y="273"/>
                  </a:lnTo>
                  <a:lnTo>
                    <a:pt x="211" y="277"/>
                  </a:lnTo>
                  <a:lnTo>
                    <a:pt x="209" y="283"/>
                  </a:lnTo>
                  <a:lnTo>
                    <a:pt x="200" y="286"/>
                  </a:lnTo>
                  <a:lnTo>
                    <a:pt x="198" y="294"/>
                  </a:lnTo>
                  <a:lnTo>
                    <a:pt x="200" y="308"/>
                  </a:lnTo>
                  <a:lnTo>
                    <a:pt x="206" y="308"/>
                  </a:lnTo>
                  <a:lnTo>
                    <a:pt x="210" y="312"/>
                  </a:lnTo>
                  <a:lnTo>
                    <a:pt x="217" y="311"/>
                  </a:lnTo>
                  <a:lnTo>
                    <a:pt x="222" y="320"/>
                  </a:lnTo>
                  <a:lnTo>
                    <a:pt x="229" y="317"/>
                  </a:lnTo>
                  <a:lnTo>
                    <a:pt x="231" y="322"/>
                  </a:lnTo>
                  <a:lnTo>
                    <a:pt x="249" y="319"/>
                  </a:lnTo>
                  <a:lnTo>
                    <a:pt x="250" y="314"/>
                  </a:lnTo>
                  <a:lnTo>
                    <a:pt x="250" y="314"/>
                  </a:lnTo>
                  <a:lnTo>
                    <a:pt x="259" y="336"/>
                  </a:lnTo>
                  <a:lnTo>
                    <a:pt x="268" y="345"/>
                  </a:lnTo>
                  <a:lnTo>
                    <a:pt x="268" y="345"/>
                  </a:lnTo>
                  <a:lnTo>
                    <a:pt x="259" y="359"/>
                  </a:lnTo>
                  <a:lnTo>
                    <a:pt x="251" y="360"/>
                  </a:lnTo>
                  <a:lnTo>
                    <a:pt x="242" y="377"/>
                  </a:lnTo>
                  <a:lnTo>
                    <a:pt x="204" y="378"/>
                  </a:lnTo>
                  <a:lnTo>
                    <a:pt x="182" y="405"/>
                  </a:lnTo>
                  <a:lnTo>
                    <a:pt x="175" y="398"/>
                  </a:lnTo>
                  <a:lnTo>
                    <a:pt x="172" y="406"/>
                  </a:lnTo>
                  <a:lnTo>
                    <a:pt x="168" y="405"/>
                  </a:lnTo>
                  <a:lnTo>
                    <a:pt x="168" y="410"/>
                  </a:lnTo>
                  <a:lnTo>
                    <a:pt x="172" y="411"/>
                  </a:lnTo>
                  <a:lnTo>
                    <a:pt x="170" y="414"/>
                  </a:lnTo>
                  <a:lnTo>
                    <a:pt x="164" y="413"/>
                  </a:lnTo>
                  <a:lnTo>
                    <a:pt x="153" y="416"/>
                  </a:lnTo>
                  <a:lnTo>
                    <a:pt x="152" y="424"/>
                  </a:lnTo>
                  <a:lnTo>
                    <a:pt x="149" y="426"/>
                  </a:lnTo>
                  <a:lnTo>
                    <a:pt x="147" y="436"/>
                  </a:lnTo>
                  <a:lnTo>
                    <a:pt x="141" y="443"/>
                  </a:lnTo>
                  <a:lnTo>
                    <a:pt x="136" y="456"/>
                  </a:lnTo>
                  <a:lnTo>
                    <a:pt x="123" y="460"/>
                  </a:lnTo>
                  <a:lnTo>
                    <a:pt x="115" y="471"/>
                  </a:lnTo>
                  <a:lnTo>
                    <a:pt x="111" y="480"/>
                  </a:lnTo>
                  <a:lnTo>
                    <a:pt x="116" y="494"/>
                  </a:lnTo>
                  <a:lnTo>
                    <a:pt x="119" y="493"/>
                  </a:lnTo>
                  <a:lnTo>
                    <a:pt x="122" y="497"/>
                  </a:lnTo>
                  <a:lnTo>
                    <a:pt x="122" y="504"/>
                  </a:lnTo>
                  <a:lnTo>
                    <a:pt x="122" y="504"/>
                  </a:lnTo>
                  <a:lnTo>
                    <a:pt x="114" y="510"/>
                  </a:lnTo>
                  <a:lnTo>
                    <a:pt x="108" y="503"/>
                  </a:lnTo>
                  <a:lnTo>
                    <a:pt x="101" y="501"/>
                  </a:lnTo>
                  <a:lnTo>
                    <a:pt x="100" y="504"/>
                  </a:lnTo>
                  <a:lnTo>
                    <a:pt x="97" y="504"/>
                  </a:lnTo>
                  <a:lnTo>
                    <a:pt x="94" y="512"/>
                  </a:lnTo>
                  <a:lnTo>
                    <a:pt x="89" y="514"/>
                  </a:lnTo>
                  <a:lnTo>
                    <a:pt x="87" y="507"/>
                  </a:lnTo>
                  <a:lnTo>
                    <a:pt x="70" y="508"/>
                  </a:lnTo>
                  <a:lnTo>
                    <a:pt x="58" y="501"/>
                  </a:lnTo>
                  <a:lnTo>
                    <a:pt x="37" y="496"/>
                  </a:lnTo>
                  <a:lnTo>
                    <a:pt x="33" y="491"/>
                  </a:lnTo>
                  <a:lnTo>
                    <a:pt x="31" y="491"/>
                  </a:lnTo>
                  <a:lnTo>
                    <a:pt x="31" y="493"/>
                  </a:lnTo>
                  <a:lnTo>
                    <a:pt x="30" y="490"/>
                  </a:lnTo>
                  <a:lnTo>
                    <a:pt x="23" y="492"/>
                  </a:lnTo>
                  <a:lnTo>
                    <a:pt x="17" y="490"/>
                  </a:lnTo>
                  <a:lnTo>
                    <a:pt x="17" y="490"/>
                  </a:lnTo>
                  <a:lnTo>
                    <a:pt x="15" y="485"/>
                  </a:lnTo>
                  <a:lnTo>
                    <a:pt x="6" y="480"/>
                  </a:lnTo>
                  <a:lnTo>
                    <a:pt x="8" y="474"/>
                  </a:lnTo>
                  <a:lnTo>
                    <a:pt x="5" y="470"/>
                  </a:lnTo>
                  <a:lnTo>
                    <a:pt x="1" y="469"/>
                  </a:lnTo>
                  <a:lnTo>
                    <a:pt x="3" y="464"/>
                  </a:lnTo>
                  <a:lnTo>
                    <a:pt x="0" y="463"/>
                  </a:lnTo>
                  <a:lnTo>
                    <a:pt x="14" y="458"/>
                  </a:lnTo>
                  <a:lnTo>
                    <a:pt x="15" y="450"/>
                  </a:lnTo>
                  <a:lnTo>
                    <a:pt x="18" y="452"/>
                  </a:lnTo>
                  <a:lnTo>
                    <a:pt x="20" y="451"/>
                  </a:lnTo>
                  <a:lnTo>
                    <a:pt x="19" y="431"/>
                  </a:lnTo>
                  <a:lnTo>
                    <a:pt x="26" y="424"/>
                  </a:lnTo>
                  <a:lnTo>
                    <a:pt x="41" y="390"/>
                  </a:lnTo>
                  <a:lnTo>
                    <a:pt x="37" y="387"/>
                  </a:lnTo>
                  <a:lnTo>
                    <a:pt x="32" y="388"/>
                  </a:lnTo>
                  <a:lnTo>
                    <a:pt x="36" y="383"/>
                  </a:lnTo>
                  <a:lnTo>
                    <a:pt x="31" y="379"/>
                  </a:lnTo>
                  <a:lnTo>
                    <a:pt x="26" y="360"/>
                  </a:lnTo>
                  <a:lnTo>
                    <a:pt x="21" y="357"/>
                  </a:lnTo>
                  <a:lnTo>
                    <a:pt x="22" y="354"/>
                  </a:lnTo>
                  <a:lnTo>
                    <a:pt x="7" y="348"/>
                  </a:lnTo>
                  <a:lnTo>
                    <a:pt x="5" y="345"/>
                  </a:lnTo>
                  <a:lnTo>
                    <a:pt x="4" y="336"/>
                  </a:lnTo>
                  <a:lnTo>
                    <a:pt x="7" y="330"/>
                  </a:lnTo>
                  <a:lnTo>
                    <a:pt x="6" y="323"/>
                  </a:lnTo>
                  <a:lnTo>
                    <a:pt x="9" y="316"/>
                  </a:lnTo>
                  <a:lnTo>
                    <a:pt x="15" y="316"/>
                  </a:lnTo>
                  <a:lnTo>
                    <a:pt x="16" y="311"/>
                  </a:lnTo>
                  <a:lnTo>
                    <a:pt x="18" y="311"/>
                  </a:lnTo>
                  <a:lnTo>
                    <a:pt x="21" y="307"/>
                  </a:lnTo>
                  <a:lnTo>
                    <a:pt x="23" y="307"/>
                  </a:lnTo>
                  <a:lnTo>
                    <a:pt x="23" y="301"/>
                  </a:lnTo>
                  <a:lnTo>
                    <a:pt x="19" y="297"/>
                  </a:lnTo>
                  <a:lnTo>
                    <a:pt x="19" y="290"/>
                  </a:lnTo>
                  <a:lnTo>
                    <a:pt x="26" y="284"/>
                  </a:lnTo>
                  <a:lnTo>
                    <a:pt x="36" y="278"/>
                  </a:lnTo>
                  <a:lnTo>
                    <a:pt x="39" y="285"/>
                  </a:lnTo>
                  <a:lnTo>
                    <a:pt x="44" y="285"/>
                  </a:lnTo>
                  <a:lnTo>
                    <a:pt x="50" y="279"/>
                  </a:lnTo>
                  <a:lnTo>
                    <a:pt x="54" y="282"/>
                  </a:lnTo>
                  <a:lnTo>
                    <a:pt x="55" y="275"/>
                  </a:lnTo>
                  <a:lnTo>
                    <a:pt x="61" y="272"/>
                  </a:lnTo>
                  <a:lnTo>
                    <a:pt x="58" y="270"/>
                  </a:lnTo>
                  <a:lnTo>
                    <a:pt x="59" y="265"/>
                  </a:lnTo>
                  <a:lnTo>
                    <a:pt x="66" y="246"/>
                  </a:lnTo>
                  <a:lnTo>
                    <a:pt x="58" y="238"/>
                  </a:lnTo>
                  <a:lnTo>
                    <a:pt x="60" y="227"/>
                  </a:lnTo>
                  <a:lnTo>
                    <a:pt x="56" y="220"/>
                  </a:lnTo>
                  <a:lnTo>
                    <a:pt x="47" y="220"/>
                  </a:lnTo>
                  <a:lnTo>
                    <a:pt x="37" y="217"/>
                  </a:lnTo>
                  <a:lnTo>
                    <a:pt x="34" y="210"/>
                  </a:lnTo>
                  <a:lnTo>
                    <a:pt x="28" y="209"/>
                  </a:lnTo>
                  <a:lnTo>
                    <a:pt x="31" y="207"/>
                  </a:lnTo>
                  <a:lnTo>
                    <a:pt x="32" y="201"/>
                  </a:lnTo>
                  <a:lnTo>
                    <a:pt x="34" y="206"/>
                  </a:lnTo>
                  <a:lnTo>
                    <a:pt x="38" y="204"/>
                  </a:lnTo>
                  <a:lnTo>
                    <a:pt x="38" y="195"/>
                  </a:lnTo>
                  <a:lnTo>
                    <a:pt x="41" y="196"/>
                  </a:lnTo>
                  <a:lnTo>
                    <a:pt x="47" y="195"/>
                  </a:lnTo>
                  <a:lnTo>
                    <a:pt x="49" y="192"/>
                  </a:lnTo>
                  <a:lnTo>
                    <a:pt x="60" y="190"/>
                  </a:lnTo>
                  <a:lnTo>
                    <a:pt x="65" y="184"/>
                  </a:lnTo>
                  <a:lnTo>
                    <a:pt x="60" y="181"/>
                  </a:lnTo>
                  <a:lnTo>
                    <a:pt x="52" y="181"/>
                  </a:lnTo>
                  <a:lnTo>
                    <a:pt x="49" y="172"/>
                  </a:lnTo>
                  <a:lnTo>
                    <a:pt x="50" y="163"/>
                  </a:lnTo>
                  <a:lnTo>
                    <a:pt x="45" y="160"/>
                  </a:lnTo>
                  <a:lnTo>
                    <a:pt x="41" y="15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9" name="Freeform 13">
              <a:extLst>
                <a:ext uri="{FF2B5EF4-FFF2-40B4-BE49-F238E27FC236}">
                  <a16:creationId xmlns:a16="http://schemas.microsoft.com/office/drawing/2014/main" id="{FD71EE77-6121-4944-A581-72EEADAFA96C}"/>
                </a:ext>
              </a:extLst>
            </p:cNvPr>
            <p:cNvSpPr>
              <a:spLocks/>
            </p:cNvSpPr>
            <p:nvPr/>
          </p:nvSpPr>
          <p:spPr bwMode="auto">
            <a:xfrm>
              <a:off x="8688388" y="2943225"/>
              <a:ext cx="608013" cy="573087"/>
            </a:xfrm>
            <a:custGeom>
              <a:avLst/>
              <a:gdLst>
                <a:gd name="T0" fmla="*/ 220 w 383"/>
                <a:gd name="T1" fmla="*/ 0 h 361"/>
                <a:gd name="T2" fmla="*/ 276 w 383"/>
                <a:gd name="T3" fmla="*/ 16 h 361"/>
                <a:gd name="T4" fmla="*/ 290 w 383"/>
                <a:gd name="T5" fmla="*/ 11 h 361"/>
                <a:gd name="T6" fmla="*/ 310 w 383"/>
                <a:gd name="T7" fmla="*/ 26 h 361"/>
                <a:gd name="T8" fmla="*/ 316 w 383"/>
                <a:gd name="T9" fmla="*/ 34 h 361"/>
                <a:gd name="T10" fmla="*/ 350 w 383"/>
                <a:gd name="T11" fmla="*/ 20 h 361"/>
                <a:gd name="T12" fmla="*/ 327 w 383"/>
                <a:gd name="T13" fmla="*/ 38 h 361"/>
                <a:gd name="T14" fmla="*/ 304 w 383"/>
                <a:gd name="T15" fmla="*/ 64 h 361"/>
                <a:gd name="T16" fmla="*/ 273 w 383"/>
                <a:gd name="T17" fmla="*/ 87 h 361"/>
                <a:gd name="T18" fmla="*/ 295 w 383"/>
                <a:gd name="T19" fmla="*/ 106 h 361"/>
                <a:gd name="T20" fmla="*/ 310 w 383"/>
                <a:gd name="T21" fmla="*/ 124 h 361"/>
                <a:gd name="T22" fmla="*/ 342 w 383"/>
                <a:gd name="T23" fmla="*/ 131 h 361"/>
                <a:gd name="T24" fmla="*/ 355 w 383"/>
                <a:gd name="T25" fmla="*/ 131 h 361"/>
                <a:gd name="T26" fmla="*/ 366 w 383"/>
                <a:gd name="T27" fmla="*/ 154 h 361"/>
                <a:gd name="T28" fmla="*/ 378 w 383"/>
                <a:gd name="T29" fmla="*/ 180 h 361"/>
                <a:gd name="T30" fmla="*/ 348 w 383"/>
                <a:gd name="T31" fmla="*/ 183 h 361"/>
                <a:gd name="T32" fmla="*/ 332 w 383"/>
                <a:gd name="T33" fmla="*/ 168 h 361"/>
                <a:gd name="T34" fmla="*/ 320 w 383"/>
                <a:gd name="T35" fmla="*/ 189 h 361"/>
                <a:gd name="T36" fmla="*/ 304 w 383"/>
                <a:gd name="T37" fmla="*/ 210 h 361"/>
                <a:gd name="T38" fmla="*/ 285 w 383"/>
                <a:gd name="T39" fmla="*/ 239 h 361"/>
                <a:gd name="T40" fmla="*/ 295 w 383"/>
                <a:gd name="T41" fmla="*/ 257 h 361"/>
                <a:gd name="T42" fmla="*/ 316 w 383"/>
                <a:gd name="T43" fmla="*/ 289 h 361"/>
                <a:gd name="T44" fmla="*/ 330 w 383"/>
                <a:gd name="T45" fmla="*/ 284 h 361"/>
                <a:gd name="T46" fmla="*/ 338 w 383"/>
                <a:gd name="T47" fmla="*/ 332 h 361"/>
                <a:gd name="T48" fmla="*/ 306 w 383"/>
                <a:gd name="T49" fmla="*/ 353 h 361"/>
                <a:gd name="T50" fmla="*/ 297 w 383"/>
                <a:gd name="T51" fmla="*/ 349 h 361"/>
                <a:gd name="T52" fmla="*/ 281 w 383"/>
                <a:gd name="T53" fmla="*/ 353 h 361"/>
                <a:gd name="T54" fmla="*/ 250 w 383"/>
                <a:gd name="T55" fmla="*/ 337 h 361"/>
                <a:gd name="T56" fmla="*/ 219 w 383"/>
                <a:gd name="T57" fmla="*/ 328 h 361"/>
                <a:gd name="T58" fmla="*/ 209 w 383"/>
                <a:gd name="T59" fmla="*/ 315 h 361"/>
                <a:gd name="T60" fmla="*/ 208 w 383"/>
                <a:gd name="T61" fmla="*/ 292 h 361"/>
                <a:gd name="T62" fmla="*/ 174 w 383"/>
                <a:gd name="T63" fmla="*/ 286 h 361"/>
                <a:gd name="T64" fmla="*/ 147 w 383"/>
                <a:gd name="T65" fmla="*/ 293 h 361"/>
                <a:gd name="T66" fmla="*/ 115 w 383"/>
                <a:gd name="T67" fmla="*/ 290 h 361"/>
                <a:gd name="T68" fmla="*/ 94 w 383"/>
                <a:gd name="T69" fmla="*/ 282 h 361"/>
                <a:gd name="T70" fmla="*/ 65 w 383"/>
                <a:gd name="T71" fmla="*/ 266 h 361"/>
                <a:gd name="T72" fmla="*/ 56 w 383"/>
                <a:gd name="T73" fmla="*/ 248 h 361"/>
                <a:gd name="T74" fmla="*/ 42 w 383"/>
                <a:gd name="T75" fmla="*/ 235 h 361"/>
                <a:gd name="T76" fmla="*/ 40 w 383"/>
                <a:gd name="T77" fmla="*/ 204 h 361"/>
                <a:gd name="T78" fmla="*/ 20 w 383"/>
                <a:gd name="T79" fmla="*/ 177 h 361"/>
                <a:gd name="T80" fmla="*/ 9 w 383"/>
                <a:gd name="T81" fmla="*/ 150 h 361"/>
                <a:gd name="T82" fmla="*/ 1 w 383"/>
                <a:gd name="T83" fmla="*/ 130 h 361"/>
                <a:gd name="T84" fmla="*/ 34 w 383"/>
                <a:gd name="T85" fmla="*/ 120 h 361"/>
                <a:gd name="T86" fmla="*/ 81 w 383"/>
                <a:gd name="T87" fmla="*/ 105 h 361"/>
                <a:gd name="T88" fmla="*/ 103 w 383"/>
                <a:gd name="T89" fmla="*/ 98 h 361"/>
                <a:gd name="T90" fmla="*/ 120 w 383"/>
                <a:gd name="T91" fmla="*/ 85 h 361"/>
                <a:gd name="T92" fmla="*/ 147 w 383"/>
                <a:gd name="T93" fmla="*/ 85 h 361"/>
                <a:gd name="T94" fmla="*/ 168 w 383"/>
                <a:gd name="T95" fmla="*/ 76 h 361"/>
                <a:gd name="T96" fmla="*/ 195 w 383"/>
                <a:gd name="T97" fmla="*/ 52 h 361"/>
                <a:gd name="T98" fmla="*/ 203 w 383"/>
                <a:gd name="T99" fmla="*/ 27 h 361"/>
                <a:gd name="T100" fmla="*/ 201 w 383"/>
                <a:gd name="T101" fmla="*/ 1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3" h="361">
                  <a:moveTo>
                    <a:pt x="206" y="0"/>
                  </a:moveTo>
                  <a:lnTo>
                    <a:pt x="212" y="2"/>
                  </a:lnTo>
                  <a:lnTo>
                    <a:pt x="219" y="0"/>
                  </a:lnTo>
                  <a:lnTo>
                    <a:pt x="220" y="3"/>
                  </a:lnTo>
                  <a:lnTo>
                    <a:pt x="220" y="0"/>
                  </a:lnTo>
                  <a:lnTo>
                    <a:pt x="222" y="0"/>
                  </a:lnTo>
                  <a:lnTo>
                    <a:pt x="226" y="6"/>
                  </a:lnTo>
                  <a:lnTo>
                    <a:pt x="247" y="9"/>
                  </a:lnTo>
                  <a:lnTo>
                    <a:pt x="259" y="17"/>
                  </a:lnTo>
                  <a:lnTo>
                    <a:pt x="276" y="16"/>
                  </a:lnTo>
                  <a:lnTo>
                    <a:pt x="278" y="23"/>
                  </a:lnTo>
                  <a:lnTo>
                    <a:pt x="284" y="22"/>
                  </a:lnTo>
                  <a:lnTo>
                    <a:pt x="286" y="14"/>
                  </a:lnTo>
                  <a:lnTo>
                    <a:pt x="289" y="14"/>
                  </a:lnTo>
                  <a:lnTo>
                    <a:pt x="290" y="11"/>
                  </a:lnTo>
                  <a:lnTo>
                    <a:pt x="298" y="13"/>
                  </a:lnTo>
                  <a:lnTo>
                    <a:pt x="303" y="20"/>
                  </a:lnTo>
                  <a:lnTo>
                    <a:pt x="311" y="14"/>
                  </a:lnTo>
                  <a:lnTo>
                    <a:pt x="311" y="14"/>
                  </a:lnTo>
                  <a:lnTo>
                    <a:pt x="310" y="26"/>
                  </a:lnTo>
                  <a:lnTo>
                    <a:pt x="305" y="29"/>
                  </a:lnTo>
                  <a:lnTo>
                    <a:pt x="305" y="42"/>
                  </a:lnTo>
                  <a:lnTo>
                    <a:pt x="312" y="36"/>
                  </a:lnTo>
                  <a:lnTo>
                    <a:pt x="312" y="32"/>
                  </a:lnTo>
                  <a:lnTo>
                    <a:pt x="316" y="34"/>
                  </a:lnTo>
                  <a:lnTo>
                    <a:pt x="332" y="26"/>
                  </a:lnTo>
                  <a:lnTo>
                    <a:pt x="343" y="23"/>
                  </a:lnTo>
                  <a:lnTo>
                    <a:pt x="348" y="18"/>
                  </a:lnTo>
                  <a:lnTo>
                    <a:pt x="350" y="18"/>
                  </a:lnTo>
                  <a:lnTo>
                    <a:pt x="350" y="20"/>
                  </a:lnTo>
                  <a:lnTo>
                    <a:pt x="345" y="29"/>
                  </a:lnTo>
                  <a:lnTo>
                    <a:pt x="339" y="29"/>
                  </a:lnTo>
                  <a:lnTo>
                    <a:pt x="336" y="34"/>
                  </a:lnTo>
                  <a:lnTo>
                    <a:pt x="337" y="37"/>
                  </a:lnTo>
                  <a:lnTo>
                    <a:pt x="327" y="38"/>
                  </a:lnTo>
                  <a:lnTo>
                    <a:pt x="322" y="46"/>
                  </a:lnTo>
                  <a:lnTo>
                    <a:pt x="314" y="47"/>
                  </a:lnTo>
                  <a:lnTo>
                    <a:pt x="305" y="59"/>
                  </a:lnTo>
                  <a:lnTo>
                    <a:pt x="303" y="58"/>
                  </a:lnTo>
                  <a:lnTo>
                    <a:pt x="304" y="64"/>
                  </a:lnTo>
                  <a:lnTo>
                    <a:pt x="296" y="70"/>
                  </a:lnTo>
                  <a:lnTo>
                    <a:pt x="294" y="68"/>
                  </a:lnTo>
                  <a:lnTo>
                    <a:pt x="284" y="73"/>
                  </a:lnTo>
                  <a:lnTo>
                    <a:pt x="278" y="85"/>
                  </a:lnTo>
                  <a:lnTo>
                    <a:pt x="273" y="87"/>
                  </a:lnTo>
                  <a:lnTo>
                    <a:pt x="271" y="99"/>
                  </a:lnTo>
                  <a:lnTo>
                    <a:pt x="277" y="103"/>
                  </a:lnTo>
                  <a:lnTo>
                    <a:pt x="289" y="99"/>
                  </a:lnTo>
                  <a:lnTo>
                    <a:pt x="296" y="104"/>
                  </a:lnTo>
                  <a:lnTo>
                    <a:pt x="295" y="106"/>
                  </a:lnTo>
                  <a:lnTo>
                    <a:pt x="298" y="107"/>
                  </a:lnTo>
                  <a:lnTo>
                    <a:pt x="298" y="111"/>
                  </a:lnTo>
                  <a:lnTo>
                    <a:pt x="300" y="110"/>
                  </a:lnTo>
                  <a:lnTo>
                    <a:pt x="309" y="116"/>
                  </a:lnTo>
                  <a:lnTo>
                    <a:pt x="310" y="124"/>
                  </a:lnTo>
                  <a:lnTo>
                    <a:pt x="316" y="131"/>
                  </a:lnTo>
                  <a:lnTo>
                    <a:pt x="323" y="133"/>
                  </a:lnTo>
                  <a:lnTo>
                    <a:pt x="326" y="130"/>
                  </a:lnTo>
                  <a:lnTo>
                    <a:pt x="333" y="132"/>
                  </a:lnTo>
                  <a:lnTo>
                    <a:pt x="342" y="131"/>
                  </a:lnTo>
                  <a:lnTo>
                    <a:pt x="343" y="128"/>
                  </a:lnTo>
                  <a:lnTo>
                    <a:pt x="345" y="130"/>
                  </a:lnTo>
                  <a:lnTo>
                    <a:pt x="350" y="130"/>
                  </a:lnTo>
                  <a:lnTo>
                    <a:pt x="352" y="133"/>
                  </a:lnTo>
                  <a:lnTo>
                    <a:pt x="355" y="131"/>
                  </a:lnTo>
                  <a:lnTo>
                    <a:pt x="355" y="131"/>
                  </a:lnTo>
                  <a:lnTo>
                    <a:pt x="353" y="140"/>
                  </a:lnTo>
                  <a:lnTo>
                    <a:pt x="356" y="145"/>
                  </a:lnTo>
                  <a:lnTo>
                    <a:pt x="365" y="151"/>
                  </a:lnTo>
                  <a:lnTo>
                    <a:pt x="366" y="154"/>
                  </a:lnTo>
                  <a:lnTo>
                    <a:pt x="378" y="153"/>
                  </a:lnTo>
                  <a:lnTo>
                    <a:pt x="376" y="165"/>
                  </a:lnTo>
                  <a:lnTo>
                    <a:pt x="383" y="176"/>
                  </a:lnTo>
                  <a:lnTo>
                    <a:pt x="383" y="181"/>
                  </a:lnTo>
                  <a:lnTo>
                    <a:pt x="378" y="180"/>
                  </a:lnTo>
                  <a:lnTo>
                    <a:pt x="371" y="185"/>
                  </a:lnTo>
                  <a:lnTo>
                    <a:pt x="370" y="188"/>
                  </a:lnTo>
                  <a:lnTo>
                    <a:pt x="353" y="194"/>
                  </a:lnTo>
                  <a:lnTo>
                    <a:pt x="348" y="189"/>
                  </a:lnTo>
                  <a:lnTo>
                    <a:pt x="348" y="183"/>
                  </a:lnTo>
                  <a:lnTo>
                    <a:pt x="342" y="180"/>
                  </a:lnTo>
                  <a:lnTo>
                    <a:pt x="341" y="174"/>
                  </a:lnTo>
                  <a:lnTo>
                    <a:pt x="337" y="171"/>
                  </a:lnTo>
                  <a:lnTo>
                    <a:pt x="334" y="174"/>
                  </a:lnTo>
                  <a:lnTo>
                    <a:pt x="332" y="168"/>
                  </a:lnTo>
                  <a:lnTo>
                    <a:pt x="322" y="169"/>
                  </a:lnTo>
                  <a:lnTo>
                    <a:pt x="319" y="171"/>
                  </a:lnTo>
                  <a:lnTo>
                    <a:pt x="316" y="182"/>
                  </a:lnTo>
                  <a:lnTo>
                    <a:pt x="321" y="183"/>
                  </a:lnTo>
                  <a:lnTo>
                    <a:pt x="320" y="189"/>
                  </a:lnTo>
                  <a:lnTo>
                    <a:pt x="317" y="190"/>
                  </a:lnTo>
                  <a:lnTo>
                    <a:pt x="321" y="203"/>
                  </a:lnTo>
                  <a:lnTo>
                    <a:pt x="308" y="205"/>
                  </a:lnTo>
                  <a:lnTo>
                    <a:pt x="307" y="210"/>
                  </a:lnTo>
                  <a:lnTo>
                    <a:pt x="304" y="210"/>
                  </a:lnTo>
                  <a:lnTo>
                    <a:pt x="301" y="219"/>
                  </a:lnTo>
                  <a:lnTo>
                    <a:pt x="305" y="222"/>
                  </a:lnTo>
                  <a:lnTo>
                    <a:pt x="300" y="236"/>
                  </a:lnTo>
                  <a:lnTo>
                    <a:pt x="292" y="239"/>
                  </a:lnTo>
                  <a:lnTo>
                    <a:pt x="285" y="239"/>
                  </a:lnTo>
                  <a:lnTo>
                    <a:pt x="278" y="235"/>
                  </a:lnTo>
                  <a:lnTo>
                    <a:pt x="277" y="237"/>
                  </a:lnTo>
                  <a:lnTo>
                    <a:pt x="278" y="245"/>
                  </a:lnTo>
                  <a:lnTo>
                    <a:pt x="275" y="247"/>
                  </a:lnTo>
                  <a:lnTo>
                    <a:pt x="295" y="257"/>
                  </a:lnTo>
                  <a:lnTo>
                    <a:pt x="295" y="275"/>
                  </a:lnTo>
                  <a:lnTo>
                    <a:pt x="301" y="275"/>
                  </a:lnTo>
                  <a:lnTo>
                    <a:pt x="301" y="278"/>
                  </a:lnTo>
                  <a:lnTo>
                    <a:pt x="307" y="277"/>
                  </a:lnTo>
                  <a:lnTo>
                    <a:pt x="316" y="289"/>
                  </a:lnTo>
                  <a:lnTo>
                    <a:pt x="322" y="289"/>
                  </a:lnTo>
                  <a:lnTo>
                    <a:pt x="325" y="282"/>
                  </a:lnTo>
                  <a:lnTo>
                    <a:pt x="329" y="283"/>
                  </a:lnTo>
                  <a:lnTo>
                    <a:pt x="329" y="281"/>
                  </a:lnTo>
                  <a:lnTo>
                    <a:pt x="330" y="284"/>
                  </a:lnTo>
                  <a:lnTo>
                    <a:pt x="339" y="277"/>
                  </a:lnTo>
                  <a:lnTo>
                    <a:pt x="334" y="281"/>
                  </a:lnTo>
                  <a:lnTo>
                    <a:pt x="337" y="283"/>
                  </a:lnTo>
                  <a:lnTo>
                    <a:pt x="340" y="306"/>
                  </a:lnTo>
                  <a:lnTo>
                    <a:pt x="338" y="332"/>
                  </a:lnTo>
                  <a:lnTo>
                    <a:pt x="332" y="335"/>
                  </a:lnTo>
                  <a:lnTo>
                    <a:pt x="323" y="333"/>
                  </a:lnTo>
                  <a:lnTo>
                    <a:pt x="312" y="341"/>
                  </a:lnTo>
                  <a:lnTo>
                    <a:pt x="312" y="345"/>
                  </a:lnTo>
                  <a:lnTo>
                    <a:pt x="306" y="353"/>
                  </a:lnTo>
                  <a:lnTo>
                    <a:pt x="305" y="360"/>
                  </a:lnTo>
                  <a:lnTo>
                    <a:pt x="305" y="360"/>
                  </a:lnTo>
                  <a:lnTo>
                    <a:pt x="301" y="361"/>
                  </a:lnTo>
                  <a:lnTo>
                    <a:pt x="296" y="359"/>
                  </a:lnTo>
                  <a:lnTo>
                    <a:pt x="297" y="349"/>
                  </a:lnTo>
                  <a:lnTo>
                    <a:pt x="293" y="345"/>
                  </a:lnTo>
                  <a:lnTo>
                    <a:pt x="289" y="352"/>
                  </a:lnTo>
                  <a:lnTo>
                    <a:pt x="284" y="351"/>
                  </a:lnTo>
                  <a:lnTo>
                    <a:pt x="283" y="355"/>
                  </a:lnTo>
                  <a:lnTo>
                    <a:pt x="281" y="353"/>
                  </a:lnTo>
                  <a:lnTo>
                    <a:pt x="273" y="355"/>
                  </a:lnTo>
                  <a:lnTo>
                    <a:pt x="260" y="347"/>
                  </a:lnTo>
                  <a:lnTo>
                    <a:pt x="255" y="349"/>
                  </a:lnTo>
                  <a:lnTo>
                    <a:pt x="256" y="335"/>
                  </a:lnTo>
                  <a:lnTo>
                    <a:pt x="250" y="337"/>
                  </a:lnTo>
                  <a:lnTo>
                    <a:pt x="240" y="336"/>
                  </a:lnTo>
                  <a:lnTo>
                    <a:pt x="237" y="329"/>
                  </a:lnTo>
                  <a:lnTo>
                    <a:pt x="232" y="328"/>
                  </a:lnTo>
                  <a:lnTo>
                    <a:pt x="220" y="335"/>
                  </a:lnTo>
                  <a:lnTo>
                    <a:pt x="219" y="328"/>
                  </a:lnTo>
                  <a:lnTo>
                    <a:pt x="217" y="326"/>
                  </a:lnTo>
                  <a:lnTo>
                    <a:pt x="212" y="328"/>
                  </a:lnTo>
                  <a:lnTo>
                    <a:pt x="210" y="319"/>
                  </a:lnTo>
                  <a:lnTo>
                    <a:pt x="207" y="318"/>
                  </a:lnTo>
                  <a:lnTo>
                    <a:pt x="209" y="315"/>
                  </a:lnTo>
                  <a:lnTo>
                    <a:pt x="206" y="308"/>
                  </a:lnTo>
                  <a:lnTo>
                    <a:pt x="208" y="308"/>
                  </a:lnTo>
                  <a:lnTo>
                    <a:pt x="209" y="303"/>
                  </a:lnTo>
                  <a:lnTo>
                    <a:pt x="206" y="300"/>
                  </a:lnTo>
                  <a:lnTo>
                    <a:pt x="208" y="292"/>
                  </a:lnTo>
                  <a:lnTo>
                    <a:pt x="206" y="287"/>
                  </a:lnTo>
                  <a:lnTo>
                    <a:pt x="201" y="287"/>
                  </a:lnTo>
                  <a:lnTo>
                    <a:pt x="199" y="292"/>
                  </a:lnTo>
                  <a:lnTo>
                    <a:pt x="187" y="298"/>
                  </a:lnTo>
                  <a:lnTo>
                    <a:pt x="174" y="286"/>
                  </a:lnTo>
                  <a:lnTo>
                    <a:pt x="170" y="291"/>
                  </a:lnTo>
                  <a:lnTo>
                    <a:pt x="163" y="287"/>
                  </a:lnTo>
                  <a:lnTo>
                    <a:pt x="160" y="291"/>
                  </a:lnTo>
                  <a:lnTo>
                    <a:pt x="153" y="289"/>
                  </a:lnTo>
                  <a:lnTo>
                    <a:pt x="147" y="293"/>
                  </a:lnTo>
                  <a:lnTo>
                    <a:pt x="133" y="289"/>
                  </a:lnTo>
                  <a:lnTo>
                    <a:pt x="127" y="292"/>
                  </a:lnTo>
                  <a:lnTo>
                    <a:pt x="122" y="291"/>
                  </a:lnTo>
                  <a:lnTo>
                    <a:pt x="120" y="294"/>
                  </a:lnTo>
                  <a:lnTo>
                    <a:pt x="115" y="290"/>
                  </a:lnTo>
                  <a:lnTo>
                    <a:pt x="109" y="290"/>
                  </a:lnTo>
                  <a:lnTo>
                    <a:pt x="104" y="284"/>
                  </a:lnTo>
                  <a:lnTo>
                    <a:pt x="100" y="285"/>
                  </a:lnTo>
                  <a:lnTo>
                    <a:pt x="97" y="281"/>
                  </a:lnTo>
                  <a:lnTo>
                    <a:pt x="94" y="282"/>
                  </a:lnTo>
                  <a:lnTo>
                    <a:pt x="83" y="274"/>
                  </a:lnTo>
                  <a:lnTo>
                    <a:pt x="78" y="274"/>
                  </a:lnTo>
                  <a:lnTo>
                    <a:pt x="78" y="272"/>
                  </a:lnTo>
                  <a:lnTo>
                    <a:pt x="74" y="275"/>
                  </a:lnTo>
                  <a:lnTo>
                    <a:pt x="65" y="266"/>
                  </a:lnTo>
                  <a:lnTo>
                    <a:pt x="67" y="262"/>
                  </a:lnTo>
                  <a:lnTo>
                    <a:pt x="64" y="263"/>
                  </a:lnTo>
                  <a:lnTo>
                    <a:pt x="56" y="252"/>
                  </a:lnTo>
                  <a:lnTo>
                    <a:pt x="54" y="255"/>
                  </a:lnTo>
                  <a:lnTo>
                    <a:pt x="56" y="248"/>
                  </a:lnTo>
                  <a:lnTo>
                    <a:pt x="54" y="243"/>
                  </a:lnTo>
                  <a:lnTo>
                    <a:pt x="49" y="243"/>
                  </a:lnTo>
                  <a:lnTo>
                    <a:pt x="51" y="239"/>
                  </a:lnTo>
                  <a:lnTo>
                    <a:pt x="45" y="233"/>
                  </a:lnTo>
                  <a:lnTo>
                    <a:pt x="42" y="235"/>
                  </a:lnTo>
                  <a:lnTo>
                    <a:pt x="43" y="232"/>
                  </a:lnTo>
                  <a:lnTo>
                    <a:pt x="39" y="227"/>
                  </a:lnTo>
                  <a:lnTo>
                    <a:pt x="39" y="227"/>
                  </a:lnTo>
                  <a:lnTo>
                    <a:pt x="41" y="222"/>
                  </a:lnTo>
                  <a:lnTo>
                    <a:pt x="40" y="204"/>
                  </a:lnTo>
                  <a:lnTo>
                    <a:pt x="29" y="198"/>
                  </a:lnTo>
                  <a:lnTo>
                    <a:pt x="26" y="188"/>
                  </a:lnTo>
                  <a:lnTo>
                    <a:pt x="16" y="183"/>
                  </a:lnTo>
                  <a:lnTo>
                    <a:pt x="15" y="181"/>
                  </a:lnTo>
                  <a:lnTo>
                    <a:pt x="20" y="177"/>
                  </a:lnTo>
                  <a:lnTo>
                    <a:pt x="15" y="171"/>
                  </a:lnTo>
                  <a:lnTo>
                    <a:pt x="18" y="162"/>
                  </a:lnTo>
                  <a:lnTo>
                    <a:pt x="6" y="156"/>
                  </a:lnTo>
                  <a:lnTo>
                    <a:pt x="5" y="153"/>
                  </a:lnTo>
                  <a:lnTo>
                    <a:pt x="9" y="150"/>
                  </a:lnTo>
                  <a:lnTo>
                    <a:pt x="8" y="143"/>
                  </a:lnTo>
                  <a:lnTo>
                    <a:pt x="5" y="144"/>
                  </a:lnTo>
                  <a:lnTo>
                    <a:pt x="0" y="136"/>
                  </a:lnTo>
                  <a:lnTo>
                    <a:pt x="3" y="132"/>
                  </a:lnTo>
                  <a:lnTo>
                    <a:pt x="1" y="130"/>
                  </a:lnTo>
                  <a:lnTo>
                    <a:pt x="1" y="130"/>
                  </a:lnTo>
                  <a:lnTo>
                    <a:pt x="20" y="130"/>
                  </a:lnTo>
                  <a:lnTo>
                    <a:pt x="25" y="126"/>
                  </a:lnTo>
                  <a:lnTo>
                    <a:pt x="33" y="126"/>
                  </a:lnTo>
                  <a:lnTo>
                    <a:pt x="34" y="120"/>
                  </a:lnTo>
                  <a:lnTo>
                    <a:pt x="38" y="122"/>
                  </a:lnTo>
                  <a:lnTo>
                    <a:pt x="49" y="115"/>
                  </a:lnTo>
                  <a:lnTo>
                    <a:pt x="53" y="116"/>
                  </a:lnTo>
                  <a:lnTo>
                    <a:pt x="74" y="111"/>
                  </a:lnTo>
                  <a:lnTo>
                    <a:pt x="81" y="105"/>
                  </a:lnTo>
                  <a:lnTo>
                    <a:pt x="81" y="101"/>
                  </a:lnTo>
                  <a:lnTo>
                    <a:pt x="88" y="98"/>
                  </a:lnTo>
                  <a:lnTo>
                    <a:pt x="89" y="95"/>
                  </a:lnTo>
                  <a:lnTo>
                    <a:pt x="97" y="95"/>
                  </a:lnTo>
                  <a:lnTo>
                    <a:pt x="103" y="98"/>
                  </a:lnTo>
                  <a:lnTo>
                    <a:pt x="104" y="80"/>
                  </a:lnTo>
                  <a:lnTo>
                    <a:pt x="114" y="84"/>
                  </a:lnTo>
                  <a:lnTo>
                    <a:pt x="118" y="82"/>
                  </a:lnTo>
                  <a:lnTo>
                    <a:pt x="118" y="84"/>
                  </a:lnTo>
                  <a:lnTo>
                    <a:pt x="120" y="85"/>
                  </a:lnTo>
                  <a:lnTo>
                    <a:pt x="125" y="82"/>
                  </a:lnTo>
                  <a:lnTo>
                    <a:pt x="138" y="84"/>
                  </a:lnTo>
                  <a:lnTo>
                    <a:pt x="140" y="81"/>
                  </a:lnTo>
                  <a:lnTo>
                    <a:pt x="141" y="84"/>
                  </a:lnTo>
                  <a:lnTo>
                    <a:pt x="147" y="85"/>
                  </a:lnTo>
                  <a:lnTo>
                    <a:pt x="150" y="82"/>
                  </a:lnTo>
                  <a:lnTo>
                    <a:pt x="156" y="82"/>
                  </a:lnTo>
                  <a:lnTo>
                    <a:pt x="161" y="78"/>
                  </a:lnTo>
                  <a:lnTo>
                    <a:pt x="161" y="74"/>
                  </a:lnTo>
                  <a:lnTo>
                    <a:pt x="168" y="76"/>
                  </a:lnTo>
                  <a:lnTo>
                    <a:pt x="174" y="68"/>
                  </a:lnTo>
                  <a:lnTo>
                    <a:pt x="179" y="69"/>
                  </a:lnTo>
                  <a:lnTo>
                    <a:pt x="179" y="65"/>
                  </a:lnTo>
                  <a:lnTo>
                    <a:pt x="192" y="61"/>
                  </a:lnTo>
                  <a:lnTo>
                    <a:pt x="195" y="52"/>
                  </a:lnTo>
                  <a:lnTo>
                    <a:pt x="199" y="53"/>
                  </a:lnTo>
                  <a:lnTo>
                    <a:pt x="196" y="40"/>
                  </a:lnTo>
                  <a:lnTo>
                    <a:pt x="200" y="39"/>
                  </a:lnTo>
                  <a:lnTo>
                    <a:pt x="199" y="27"/>
                  </a:lnTo>
                  <a:lnTo>
                    <a:pt x="203" y="27"/>
                  </a:lnTo>
                  <a:lnTo>
                    <a:pt x="204" y="25"/>
                  </a:lnTo>
                  <a:lnTo>
                    <a:pt x="201" y="24"/>
                  </a:lnTo>
                  <a:lnTo>
                    <a:pt x="200" y="17"/>
                  </a:lnTo>
                  <a:lnTo>
                    <a:pt x="204" y="16"/>
                  </a:lnTo>
                  <a:lnTo>
                    <a:pt x="201" y="14"/>
                  </a:lnTo>
                  <a:lnTo>
                    <a:pt x="204" y="13"/>
                  </a:lnTo>
                  <a:lnTo>
                    <a:pt x="201" y="12"/>
                  </a:lnTo>
                  <a:lnTo>
                    <a:pt x="206"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0" name="Freeform 14">
              <a:extLst>
                <a:ext uri="{FF2B5EF4-FFF2-40B4-BE49-F238E27FC236}">
                  <a16:creationId xmlns:a16="http://schemas.microsoft.com/office/drawing/2014/main" id="{6E858D13-9572-4E01-8766-A4ECB873E62E}"/>
                </a:ext>
              </a:extLst>
            </p:cNvPr>
            <p:cNvSpPr>
              <a:spLocks noEditPoints="1"/>
            </p:cNvSpPr>
            <p:nvPr/>
          </p:nvSpPr>
          <p:spPr bwMode="auto">
            <a:xfrm>
              <a:off x="9024938" y="4464050"/>
              <a:ext cx="55563" cy="39687"/>
            </a:xfrm>
            <a:custGeom>
              <a:avLst/>
              <a:gdLst>
                <a:gd name="T0" fmla="*/ 25 w 35"/>
                <a:gd name="T1" fmla="*/ 19 h 25"/>
                <a:gd name="T2" fmla="*/ 26 w 35"/>
                <a:gd name="T3" fmla="*/ 25 h 25"/>
                <a:gd name="T4" fmla="*/ 24 w 35"/>
                <a:gd name="T5" fmla="*/ 22 h 25"/>
                <a:gd name="T6" fmla="*/ 24 w 35"/>
                <a:gd name="T7" fmla="*/ 25 h 25"/>
                <a:gd name="T8" fmla="*/ 17 w 35"/>
                <a:gd name="T9" fmla="*/ 19 h 25"/>
                <a:gd name="T10" fmla="*/ 25 w 35"/>
                <a:gd name="T11" fmla="*/ 19 h 25"/>
                <a:gd name="T12" fmla="*/ 13 w 35"/>
                <a:gd name="T13" fmla="*/ 15 h 25"/>
                <a:gd name="T14" fmla="*/ 10 w 35"/>
                <a:gd name="T15" fmla="*/ 23 h 25"/>
                <a:gd name="T16" fmla="*/ 8 w 35"/>
                <a:gd name="T17" fmla="*/ 21 h 25"/>
                <a:gd name="T18" fmla="*/ 0 w 35"/>
                <a:gd name="T19" fmla="*/ 23 h 25"/>
                <a:gd name="T20" fmla="*/ 4 w 35"/>
                <a:gd name="T21" fmla="*/ 18 h 25"/>
                <a:gd name="T22" fmla="*/ 13 w 35"/>
                <a:gd name="T23" fmla="*/ 15 h 25"/>
                <a:gd name="T24" fmla="*/ 5 w 35"/>
                <a:gd name="T25" fmla="*/ 11 h 25"/>
                <a:gd name="T26" fmla="*/ 13 w 35"/>
                <a:gd name="T27" fmla="*/ 5 h 25"/>
                <a:gd name="T28" fmla="*/ 13 w 35"/>
                <a:gd name="T29" fmla="*/ 5 h 25"/>
                <a:gd name="T30" fmla="*/ 20 w 35"/>
                <a:gd name="T31" fmla="*/ 0 h 25"/>
                <a:gd name="T32" fmla="*/ 24 w 35"/>
                <a:gd name="T33" fmla="*/ 2 h 25"/>
                <a:gd name="T34" fmla="*/ 24 w 35"/>
                <a:gd name="T35" fmla="*/ 2 h 25"/>
                <a:gd name="T36" fmla="*/ 22 w 35"/>
                <a:gd name="T37" fmla="*/ 4 h 25"/>
                <a:gd name="T38" fmla="*/ 26 w 35"/>
                <a:gd name="T39" fmla="*/ 2 h 25"/>
                <a:gd name="T40" fmla="*/ 27 w 35"/>
                <a:gd name="T41" fmla="*/ 5 h 25"/>
                <a:gd name="T42" fmla="*/ 30 w 35"/>
                <a:gd name="T43" fmla="*/ 5 h 25"/>
                <a:gd name="T44" fmla="*/ 21 w 35"/>
                <a:gd name="T45" fmla="*/ 8 h 25"/>
                <a:gd name="T46" fmla="*/ 27 w 35"/>
                <a:gd name="T47" fmla="*/ 10 h 25"/>
                <a:gd name="T48" fmla="*/ 30 w 35"/>
                <a:gd name="T49" fmla="*/ 6 h 25"/>
                <a:gd name="T50" fmla="*/ 35 w 35"/>
                <a:gd name="T51" fmla="*/ 9 h 25"/>
                <a:gd name="T52" fmla="*/ 32 w 35"/>
                <a:gd name="T53" fmla="*/ 15 h 25"/>
                <a:gd name="T54" fmla="*/ 28 w 35"/>
                <a:gd name="T55" fmla="*/ 11 h 25"/>
                <a:gd name="T56" fmla="*/ 26 w 35"/>
                <a:gd name="T57" fmla="*/ 15 h 25"/>
                <a:gd name="T58" fmla="*/ 29 w 35"/>
                <a:gd name="T59" fmla="*/ 18 h 25"/>
                <a:gd name="T60" fmla="*/ 28 w 35"/>
                <a:gd name="T61" fmla="*/ 20 h 25"/>
                <a:gd name="T62" fmla="*/ 17 w 35"/>
                <a:gd name="T63" fmla="*/ 14 h 25"/>
                <a:gd name="T64" fmla="*/ 5 w 35"/>
                <a:gd name="T65" fmla="*/ 14 h 25"/>
                <a:gd name="T66" fmla="*/ 5 w 35"/>
                <a:gd name="T6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25">
                  <a:moveTo>
                    <a:pt x="25" y="19"/>
                  </a:moveTo>
                  <a:lnTo>
                    <a:pt x="26" y="25"/>
                  </a:lnTo>
                  <a:lnTo>
                    <a:pt x="24" y="22"/>
                  </a:lnTo>
                  <a:lnTo>
                    <a:pt x="24" y="25"/>
                  </a:lnTo>
                  <a:lnTo>
                    <a:pt x="17" y="19"/>
                  </a:lnTo>
                  <a:lnTo>
                    <a:pt x="25" y="19"/>
                  </a:lnTo>
                  <a:close/>
                  <a:moveTo>
                    <a:pt x="13" y="15"/>
                  </a:moveTo>
                  <a:lnTo>
                    <a:pt x="10" y="23"/>
                  </a:lnTo>
                  <a:lnTo>
                    <a:pt x="8" y="21"/>
                  </a:lnTo>
                  <a:lnTo>
                    <a:pt x="0" y="23"/>
                  </a:lnTo>
                  <a:lnTo>
                    <a:pt x="4" y="18"/>
                  </a:lnTo>
                  <a:lnTo>
                    <a:pt x="13" y="15"/>
                  </a:lnTo>
                  <a:close/>
                  <a:moveTo>
                    <a:pt x="5" y="11"/>
                  </a:moveTo>
                  <a:lnTo>
                    <a:pt x="13" y="5"/>
                  </a:lnTo>
                  <a:lnTo>
                    <a:pt x="13" y="5"/>
                  </a:lnTo>
                  <a:lnTo>
                    <a:pt x="20" y="0"/>
                  </a:lnTo>
                  <a:lnTo>
                    <a:pt x="24" y="2"/>
                  </a:lnTo>
                  <a:lnTo>
                    <a:pt x="24" y="2"/>
                  </a:lnTo>
                  <a:lnTo>
                    <a:pt x="22" y="4"/>
                  </a:lnTo>
                  <a:lnTo>
                    <a:pt x="26" y="2"/>
                  </a:lnTo>
                  <a:lnTo>
                    <a:pt x="27" y="5"/>
                  </a:lnTo>
                  <a:lnTo>
                    <a:pt x="30" y="5"/>
                  </a:lnTo>
                  <a:lnTo>
                    <a:pt x="21" y="8"/>
                  </a:lnTo>
                  <a:lnTo>
                    <a:pt x="27" y="10"/>
                  </a:lnTo>
                  <a:lnTo>
                    <a:pt x="30" y="6"/>
                  </a:lnTo>
                  <a:lnTo>
                    <a:pt x="35" y="9"/>
                  </a:lnTo>
                  <a:lnTo>
                    <a:pt x="32" y="15"/>
                  </a:lnTo>
                  <a:lnTo>
                    <a:pt x="28" y="11"/>
                  </a:lnTo>
                  <a:lnTo>
                    <a:pt x="26" y="15"/>
                  </a:lnTo>
                  <a:lnTo>
                    <a:pt x="29" y="18"/>
                  </a:lnTo>
                  <a:lnTo>
                    <a:pt x="28" y="20"/>
                  </a:lnTo>
                  <a:lnTo>
                    <a:pt x="17" y="14"/>
                  </a:lnTo>
                  <a:lnTo>
                    <a:pt x="5" y="14"/>
                  </a:lnTo>
                  <a:lnTo>
                    <a:pt x="5" y="1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1" name="Freeform 15">
              <a:extLst>
                <a:ext uri="{FF2B5EF4-FFF2-40B4-BE49-F238E27FC236}">
                  <a16:creationId xmlns:a16="http://schemas.microsoft.com/office/drawing/2014/main" id="{E0F3A2AE-354F-4FA5-AD29-E022EC50CD50}"/>
                </a:ext>
              </a:extLst>
            </p:cNvPr>
            <p:cNvSpPr>
              <a:spLocks/>
            </p:cNvSpPr>
            <p:nvPr/>
          </p:nvSpPr>
          <p:spPr bwMode="auto">
            <a:xfrm>
              <a:off x="9736138" y="584200"/>
              <a:ext cx="1311275" cy="1477962"/>
            </a:xfrm>
            <a:custGeom>
              <a:avLst/>
              <a:gdLst>
                <a:gd name="T0" fmla="*/ 185 w 826"/>
                <a:gd name="T1" fmla="*/ 20 h 931"/>
                <a:gd name="T2" fmla="*/ 260 w 826"/>
                <a:gd name="T3" fmla="*/ 46 h 931"/>
                <a:gd name="T4" fmla="*/ 295 w 826"/>
                <a:gd name="T5" fmla="*/ 77 h 931"/>
                <a:gd name="T6" fmla="*/ 304 w 826"/>
                <a:gd name="T7" fmla="*/ 110 h 931"/>
                <a:gd name="T8" fmla="*/ 321 w 826"/>
                <a:gd name="T9" fmla="*/ 162 h 931"/>
                <a:gd name="T10" fmla="*/ 343 w 826"/>
                <a:gd name="T11" fmla="*/ 222 h 931"/>
                <a:gd name="T12" fmla="*/ 371 w 826"/>
                <a:gd name="T13" fmla="*/ 277 h 931"/>
                <a:gd name="T14" fmla="*/ 385 w 826"/>
                <a:gd name="T15" fmla="*/ 355 h 931"/>
                <a:gd name="T16" fmla="*/ 429 w 826"/>
                <a:gd name="T17" fmla="*/ 395 h 931"/>
                <a:gd name="T18" fmla="*/ 488 w 826"/>
                <a:gd name="T19" fmla="*/ 404 h 931"/>
                <a:gd name="T20" fmla="*/ 526 w 826"/>
                <a:gd name="T21" fmla="*/ 430 h 931"/>
                <a:gd name="T22" fmla="*/ 573 w 826"/>
                <a:gd name="T23" fmla="*/ 488 h 931"/>
                <a:gd name="T24" fmla="*/ 612 w 826"/>
                <a:gd name="T25" fmla="*/ 556 h 931"/>
                <a:gd name="T26" fmla="*/ 692 w 826"/>
                <a:gd name="T27" fmla="*/ 558 h 931"/>
                <a:gd name="T28" fmla="*/ 766 w 826"/>
                <a:gd name="T29" fmla="*/ 515 h 931"/>
                <a:gd name="T30" fmla="*/ 823 w 826"/>
                <a:gd name="T31" fmla="*/ 508 h 931"/>
                <a:gd name="T32" fmla="*/ 790 w 826"/>
                <a:gd name="T33" fmla="*/ 593 h 931"/>
                <a:gd name="T34" fmla="*/ 770 w 826"/>
                <a:gd name="T35" fmla="*/ 669 h 931"/>
                <a:gd name="T36" fmla="*/ 759 w 826"/>
                <a:gd name="T37" fmla="*/ 715 h 931"/>
                <a:gd name="T38" fmla="*/ 745 w 826"/>
                <a:gd name="T39" fmla="*/ 740 h 931"/>
                <a:gd name="T40" fmla="*/ 726 w 826"/>
                <a:gd name="T41" fmla="*/ 786 h 931"/>
                <a:gd name="T42" fmla="*/ 654 w 826"/>
                <a:gd name="T43" fmla="*/ 772 h 931"/>
                <a:gd name="T44" fmla="*/ 617 w 826"/>
                <a:gd name="T45" fmla="*/ 797 h 931"/>
                <a:gd name="T46" fmla="*/ 608 w 826"/>
                <a:gd name="T47" fmla="*/ 921 h 931"/>
                <a:gd name="T48" fmla="*/ 567 w 826"/>
                <a:gd name="T49" fmla="*/ 912 h 931"/>
                <a:gd name="T50" fmla="*/ 519 w 826"/>
                <a:gd name="T51" fmla="*/ 891 h 931"/>
                <a:gd name="T52" fmla="*/ 461 w 826"/>
                <a:gd name="T53" fmla="*/ 903 h 931"/>
                <a:gd name="T54" fmla="*/ 424 w 826"/>
                <a:gd name="T55" fmla="*/ 852 h 931"/>
                <a:gd name="T56" fmla="*/ 398 w 826"/>
                <a:gd name="T57" fmla="*/ 873 h 931"/>
                <a:gd name="T58" fmla="*/ 387 w 826"/>
                <a:gd name="T59" fmla="*/ 832 h 931"/>
                <a:gd name="T60" fmla="*/ 350 w 826"/>
                <a:gd name="T61" fmla="*/ 785 h 931"/>
                <a:gd name="T62" fmla="*/ 273 w 826"/>
                <a:gd name="T63" fmla="*/ 768 h 931"/>
                <a:gd name="T64" fmla="*/ 247 w 826"/>
                <a:gd name="T65" fmla="*/ 760 h 931"/>
                <a:gd name="T66" fmla="*/ 208 w 826"/>
                <a:gd name="T67" fmla="*/ 759 h 931"/>
                <a:gd name="T68" fmla="*/ 178 w 826"/>
                <a:gd name="T69" fmla="*/ 737 h 931"/>
                <a:gd name="T70" fmla="*/ 168 w 826"/>
                <a:gd name="T71" fmla="*/ 695 h 931"/>
                <a:gd name="T72" fmla="*/ 121 w 826"/>
                <a:gd name="T73" fmla="*/ 689 h 931"/>
                <a:gd name="T74" fmla="*/ 148 w 826"/>
                <a:gd name="T75" fmla="*/ 639 h 931"/>
                <a:gd name="T76" fmla="*/ 135 w 826"/>
                <a:gd name="T77" fmla="*/ 626 h 931"/>
                <a:gd name="T78" fmla="*/ 103 w 826"/>
                <a:gd name="T79" fmla="*/ 625 h 931"/>
                <a:gd name="T80" fmla="*/ 128 w 826"/>
                <a:gd name="T81" fmla="*/ 535 h 931"/>
                <a:gd name="T82" fmla="*/ 200 w 826"/>
                <a:gd name="T83" fmla="*/ 518 h 931"/>
                <a:gd name="T84" fmla="*/ 210 w 826"/>
                <a:gd name="T85" fmla="*/ 458 h 931"/>
                <a:gd name="T86" fmla="*/ 245 w 826"/>
                <a:gd name="T87" fmla="*/ 424 h 931"/>
                <a:gd name="T88" fmla="*/ 245 w 826"/>
                <a:gd name="T89" fmla="*/ 367 h 931"/>
                <a:gd name="T90" fmla="*/ 248 w 826"/>
                <a:gd name="T91" fmla="*/ 336 h 931"/>
                <a:gd name="T92" fmla="*/ 266 w 826"/>
                <a:gd name="T93" fmla="*/ 307 h 931"/>
                <a:gd name="T94" fmla="*/ 282 w 826"/>
                <a:gd name="T95" fmla="*/ 276 h 931"/>
                <a:gd name="T96" fmla="*/ 295 w 826"/>
                <a:gd name="T97" fmla="*/ 250 h 931"/>
                <a:gd name="T98" fmla="*/ 239 w 826"/>
                <a:gd name="T99" fmla="*/ 192 h 931"/>
                <a:gd name="T100" fmla="*/ 208 w 826"/>
                <a:gd name="T101" fmla="*/ 222 h 931"/>
                <a:gd name="T102" fmla="*/ 158 w 826"/>
                <a:gd name="T103" fmla="*/ 219 h 931"/>
                <a:gd name="T104" fmla="*/ 94 w 826"/>
                <a:gd name="T105" fmla="*/ 182 h 931"/>
                <a:gd name="T106" fmla="*/ 78 w 826"/>
                <a:gd name="T107" fmla="*/ 127 h 931"/>
                <a:gd name="T108" fmla="*/ 27 w 826"/>
                <a:gd name="T109" fmla="*/ 113 h 931"/>
                <a:gd name="T110" fmla="*/ 28 w 826"/>
                <a:gd name="T111" fmla="*/ 32 h 931"/>
                <a:gd name="T112" fmla="*/ 100 w 826"/>
                <a:gd name="T113" fmla="*/ 11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6" h="931">
                  <a:moveTo>
                    <a:pt x="137" y="6"/>
                  </a:moveTo>
                  <a:lnTo>
                    <a:pt x="139" y="6"/>
                  </a:lnTo>
                  <a:lnTo>
                    <a:pt x="140" y="1"/>
                  </a:lnTo>
                  <a:lnTo>
                    <a:pt x="141" y="7"/>
                  </a:lnTo>
                  <a:lnTo>
                    <a:pt x="145" y="1"/>
                  </a:lnTo>
                  <a:lnTo>
                    <a:pt x="151" y="8"/>
                  </a:lnTo>
                  <a:lnTo>
                    <a:pt x="162" y="8"/>
                  </a:lnTo>
                  <a:lnTo>
                    <a:pt x="178" y="22"/>
                  </a:lnTo>
                  <a:lnTo>
                    <a:pt x="185" y="20"/>
                  </a:lnTo>
                  <a:lnTo>
                    <a:pt x="199" y="36"/>
                  </a:lnTo>
                  <a:lnTo>
                    <a:pt x="214" y="37"/>
                  </a:lnTo>
                  <a:lnTo>
                    <a:pt x="215" y="42"/>
                  </a:lnTo>
                  <a:lnTo>
                    <a:pt x="222" y="44"/>
                  </a:lnTo>
                  <a:lnTo>
                    <a:pt x="224" y="47"/>
                  </a:lnTo>
                  <a:lnTo>
                    <a:pt x="225" y="41"/>
                  </a:lnTo>
                  <a:lnTo>
                    <a:pt x="230" y="37"/>
                  </a:lnTo>
                  <a:lnTo>
                    <a:pt x="244" y="37"/>
                  </a:lnTo>
                  <a:lnTo>
                    <a:pt x="260" y="46"/>
                  </a:lnTo>
                  <a:lnTo>
                    <a:pt x="262" y="52"/>
                  </a:lnTo>
                  <a:lnTo>
                    <a:pt x="268" y="49"/>
                  </a:lnTo>
                  <a:lnTo>
                    <a:pt x="277" y="58"/>
                  </a:lnTo>
                  <a:lnTo>
                    <a:pt x="276" y="64"/>
                  </a:lnTo>
                  <a:lnTo>
                    <a:pt x="271" y="66"/>
                  </a:lnTo>
                  <a:lnTo>
                    <a:pt x="272" y="71"/>
                  </a:lnTo>
                  <a:lnTo>
                    <a:pt x="282" y="67"/>
                  </a:lnTo>
                  <a:lnTo>
                    <a:pt x="290" y="81"/>
                  </a:lnTo>
                  <a:lnTo>
                    <a:pt x="295" y="77"/>
                  </a:lnTo>
                  <a:lnTo>
                    <a:pt x="299" y="80"/>
                  </a:lnTo>
                  <a:lnTo>
                    <a:pt x="295" y="83"/>
                  </a:lnTo>
                  <a:lnTo>
                    <a:pt x="295" y="90"/>
                  </a:lnTo>
                  <a:lnTo>
                    <a:pt x="291" y="91"/>
                  </a:lnTo>
                  <a:lnTo>
                    <a:pt x="291" y="97"/>
                  </a:lnTo>
                  <a:lnTo>
                    <a:pt x="293" y="99"/>
                  </a:lnTo>
                  <a:lnTo>
                    <a:pt x="296" y="97"/>
                  </a:lnTo>
                  <a:lnTo>
                    <a:pt x="304" y="103"/>
                  </a:lnTo>
                  <a:lnTo>
                    <a:pt x="304" y="110"/>
                  </a:lnTo>
                  <a:lnTo>
                    <a:pt x="308" y="110"/>
                  </a:lnTo>
                  <a:lnTo>
                    <a:pt x="313" y="117"/>
                  </a:lnTo>
                  <a:lnTo>
                    <a:pt x="312" y="126"/>
                  </a:lnTo>
                  <a:lnTo>
                    <a:pt x="319" y="128"/>
                  </a:lnTo>
                  <a:lnTo>
                    <a:pt x="311" y="136"/>
                  </a:lnTo>
                  <a:lnTo>
                    <a:pt x="326" y="145"/>
                  </a:lnTo>
                  <a:lnTo>
                    <a:pt x="324" y="152"/>
                  </a:lnTo>
                  <a:lnTo>
                    <a:pt x="319" y="153"/>
                  </a:lnTo>
                  <a:lnTo>
                    <a:pt x="321" y="162"/>
                  </a:lnTo>
                  <a:lnTo>
                    <a:pt x="333" y="183"/>
                  </a:lnTo>
                  <a:lnTo>
                    <a:pt x="336" y="184"/>
                  </a:lnTo>
                  <a:lnTo>
                    <a:pt x="337" y="192"/>
                  </a:lnTo>
                  <a:lnTo>
                    <a:pt x="334" y="196"/>
                  </a:lnTo>
                  <a:lnTo>
                    <a:pt x="343" y="203"/>
                  </a:lnTo>
                  <a:lnTo>
                    <a:pt x="340" y="213"/>
                  </a:lnTo>
                  <a:lnTo>
                    <a:pt x="348" y="216"/>
                  </a:lnTo>
                  <a:lnTo>
                    <a:pt x="348" y="220"/>
                  </a:lnTo>
                  <a:lnTo>
                    <a:pt x="343" y="222"/>
                  </a:lnTo>
                  <a:lnTo>
                    <a:pt x="344" y="229"/>
                  </a:lnTo>
                  <a:lnTo>
                    <a:pt x="347" y="230"/>
                  </a:lnTo>
                  <a:lnTo>
                    <a:pt x="346" y="223"/>
                  </a:lnTo>
                  <a:lnTo>
                    <a:pt x="351" y="222"/>
                  </a:lnTo>
                  <a:lnTo>
                    <a:pt x="347" y="233"/>
                  </a:lnTo>
                  <a:lnTo>
                    <a:pt x="348" y="248"/>
                  </a:lnTo>
                  <a:lnTo>
                    <a:pt x="360" y="260"/>
                  </a:lnTo>
                  <a:lnTo>
                    <a:pt x="368" y="275"/>
                  </a:lnTo>
                  <a:lnTo>
                    <a:pt x="371" y="277"/>
                  </a:lnTo>
                  <a:lnTo>
                    <a:pt x="370" y="284"/>
                  </a:lnTo>
                  <a:lnTo>
                    <a:pt x="376" y="294"/>
                  </a:lnTo>
                  <a:lnTo>
                    <a:pt x="371" y="303"/>
                  </a:lnTo>
                  <a:lnTo>
                    <a:pt x="374" y="308"/>
                  </a:lnTo>
                  <a:lnTo>
                    <a:pt x="374" y="319"/>
                  </a:lnTo>
                  <a:lnTo>
                    <a:pt x="390" y="327"/>
                  </a:lnTo>
                  <a:lnTo>
                    <a:pt x="389" y="334"/>
                  </a:lnTo>
                  <a:lnTo>
                    <a:pt x="383" y="346"/>
                  </a:lnTo>
                  <a:lnTo>
                    <a:pt x="385" y="355"/>
                  </a:lnTo>
                  <a:lnTo>
                    <a:pt x="385" y="366"/>
                  </a:lnTo>
                  <a:lnTo>
                    <a:pt x="393" y="369"/>
                  </a:lnTo>
                  <a:lnTo>
                    <a:pt x="395" y="379"/>
                  </a:lnTo>
                  <a:lnTo>
                    <a:pt x="402" y="387"/>
                  </a:lnTo>
                  <a:lnTo>
                    <a:pt x="408" y="388"/>
                  </a:lnTo>
                  <a:lnTo>
                    <a:pt x="411" y="384"/>
                  </a:lnTo>
                  <a:lnTo>
                    <a:pt x="418" y="391"/>
                  </a:lnTo>
                  <a:lnTo>
                    <a:pt x="428" y="393"/>
                  </a:lnTo>
                  <a:lnTo>
                    <a:pt x="429" y="395"/>
                  </a:lnTo>
                  <a:lnTo>
                    <a:pt x="437" y="387"/>
                  </a:lnTo>
                  <a:lnTo>
                    <a:pt x="447" y="386"/>
                  </a:lnTo>
                  <a:lnTo>
                    <a:pt x="457" y="389"/>
                  </a:lnTo>
                  <a:lnTo>
                    <a:pt x="459" y="387"/>
                  </a:lnTo>
                  <a:lnTo>
                    <a:pt x="462" y="389"/>
                  </a:lnTo>
                  <a:lnTo>
                    <a:pt x="460" y="398"/>
                  </a:lnTo>
                  <a:lnTo>
                    <a:pt x="474" y="400"/>
                  </a:lnTo>
                  <a:lnTo>
                    <a:pt x="480" y="408"/>
                  </a:lnTo>
                  <a:lnTo>
                    <a:pt x="488" y="404"/>
                  </a:lnTo>
                  <a:lnTo>
                    <a:pt x="495" y="408"/>
                  </a:lnTo>
                  <a:lnTo>
                    <a:pt x="499" y="402"/>
                  </a:lnTo>
                  <a:lnTo>
                    <a:pt x="503" y="402"/>
                  </a:lnTo>
                  <a:lnTo>
                    <a:pt x="506" y="403"/>
                  </a:lnTo>
                  <a:lnTo>
                    <a:pt x="508" y="414"/>
                  </a:lnTo>
                  <a:lnTo>
                    <a:pt x="518" y="416"/>
                  </a:lnTo>
                  <a:lnTo>
                    <a:pt x="521" y="423"/>
                  </a:lnTo>
                  <a:lnTo>
                    <a:pt x="526" y="426"/>
                  </a:lnTo>
                  <a:lnTo>
                    <a:pt x="526" y="430"/>
                  </a:lnTo>
                  <a:lnTo>
                    <a:pt x="530" y="433"/>
                  </a:lnTo>
                  <a:lnTo>
                    <a:pt x="530" y="438"/>
                  </a:lnTo>
                  <a:lnTo>
                    <a:pt x="549" y="453"/>
                  </a:lnTo>
                  <a:lnTo>
                    <a:pt x="561" y="450"/>
                  </a:lnTo>
                  <a:lnTo>
                    <a:pt x="567" y="454"/>
                  </a:lnTo>
                  <a:lnTo>
                    <a:pt x="577" y="453"/>
                  </a:lnTo>
                  <a:lnTo>
                    <a:pt x="568" y="476"/>
                  </a:lnTo>
                  <a:lnTo>
                    <a:pt x="572" y="480"/>
                  </a:lnTo>
                  <a:lnTo>
                    <a:pt x="573" y="488"/>
                  </a:lnTo>
                  <a:lnTo>
                    <a:pt x="582" y="487"/>
                  </a:lnTo>
                  <a:lnTo>
                    <a:pt x="580" y="494"/>
                  </a:lnTo>
                  <a:lnTo>
                    <a:pt x="585" y="506"/>
                  </a:lnTo>
                  <a:lnTo>
                    <a:pt x="576" y="523"/>
                  </a:lnTo>
                  <a:lnTo>
                    <a:pt x="577" y="529"/>
                  </a:lnTo>
                  <a:lnTo>
                    <a:pt x="590" y="542"/>
                  </a:lnTo>
                  <a:lnTo>
                    <a:pt x="595" y="560"/>
                  </a:lnTo>
                  <a:lnTo>
                    <a:pt x="602" y="562"/>
                  </a:lnTo>
                  <a:lnTo>
                    <a:pt x="612" y="556"/>
                  </a:lnTo>
                  <a:lnTo>
                    <a:pt x="624" y="556"/>
                  </a:lnTo>
                  <a:lnTo>
                    <a:pt x="634" y="563"/>
                  </a:lnTo>
                  <a:lnTo>
                    <a:pt x="639" y="558"/>
                  </a:lnTo>
                  <a:lnTo>
                    <a:pt x="646" y="563"/>
                  </a:lnTo>
                  <a:lnTo>
                    <a:pt x="656" y="563"/>
                  </a:lnTo>
                  <a:lnTo>
                    <a:pt x="657" y="560"/>
                  </a:lnTo>
                  <a:lnTo>
                    <a:pt x="672" y="560"/>
                  </a:lnTo>
                  <a:lnTo>
                    <a:pt x="677" y="555"/>
                  </a:lnTo>
                  <a:lnTo>
                    <a:pt x="692" y="558"/>
                  </a:lnTo>
                  <a:lnTo>
                    <a:pt x="699" y="538"/>
                  </a:lnTo>
                  <a:lnTo>
                    <a:pt x="706" y="539"/>
                  </a:lnTo>
                  <a:lnTo>
                    <a:pt x="711" y="532"/>
                  </a:lnTo>
                  <a:lnTo>
                    <a:pt x="718" y="531"/>
                  </a:lnTo>
                  <a:lnTo>
                    <a:pt x="721" y="528"/>
                  </a:lnTo>
                  <a:lnTo>
                    <a:pt x="728" y="523"/>
                  </a:lnTo>
                  <a:lnTo>
                    <a:pt x="739" y="523"/>
                  </a:lnTo>
                  <a:lnTo>
                    <a:pt x="747" y="527"/>
                  </a:lnTo>
                  <a:lnTo>
                    <a:pt x="766" y="515"/>
                  </a:lnTo>
                  <a:lnTo>
                    <a:pt x="771" y="516"/>
                  </a:lnTo>
                  <a:lnTo>
                    <a:pt x="772" y="509"/>
                  </a:lnTo>
                  <a:lnTo>
                    <a:pt x="780" y="507"/>
                  </a:lnTo>
                  <a:lnTo>
                    <a:pt x="782" y="503"/>
                  </a:lnTo>
                  <a:lnTo>
                    <a:pt x="803" y="497"/>
                  </a:lnTo>
                  <a:lnTo>
                    <a:pt x="811" y="502"/>
                  </a:lnTo>
                  <a:lnTo>
                    <a:pt x="814" y="499"/>
                  </a:lnTo>
                  <a:lnTo>
                    <a:pt x="817" y="506"/>
                  </a:lnTo>
                  <a:lnTo>
                    <a:pt x="823" y="508"/>
                  </a:lnTo>
                  <a:lnTo>
                    <a:pt x="813" y="533"/>
                  </a:lnTo>
                  <a:lnTo>
                    <a:pt x="815" y="541"/>
                  </a:lnTo>
                  <a:lnTo>
                    <a:pt x="819" y="542"/>
                  </a:lnTo>
                  <a:lnTo>
                    <a:pt x="821" y="549"/>
                  </a:lnTo>
                  <a:lnTo>
                    <a:pt x="826" y="555"/>
                  </a:lnTo>
                  <a:lnTo>
                    <a:pt x="825" y="562"/>
                  </a:lnTo>
                  <a:lnTo>
                    <a:pt x="810" y="583"/>
                  </a:lnTo>
                  <a:lnTo>
                    <a:pt x="800" y="584"/>
                  </a:lnTo>
                  <a:lnTo>
                    <a:pt x="790" y="593"/>
                  </a:lnTo>
                  <a:lnTo>
                    <a:pt x="788" y="600"/>
                  </a:lnTo>
                  <a:lnTo>
                    <a:pt x="792" y="604"/>
                  </a:lnTo>
                  <a:lnTo>
                    <a:pt x="793" y="611"/>
                  </a:lnTo>
                  <a:lnTo>
                    <a:pt x="787" y="616"/>
                  </a:lnTo>
                  <a:lnTo>
                    <a:pt x="780" y="637"/>
                  </a:lnTo>
                  <a:lnTo>
                    <a:pt x="782" y="642"/>
                  </a:lnTo>
                  <a:lnTo>
                    <a:pt x="780" y="653"/>
                  </a:lnTo>
                  <a:lnTo>
                    <a:pt x="773" y="659"/>
                  </a:lnTo>
                  <a:lnTo>
                    <a:pt x="770" y="669"/>
                  </a:lnTo>
                  <a:lnTo>
                    <a:pt x="776" y="676"/>
                  </a:lnTo>
                  <a:lnTo>
                    <a:pt x="771" y="680"/>
                  </a:lnTo>
                  <a:lnTo>
                    <a:pt x="774" y="682"/>
                  </a:lnTo>
                  <a:lnTo>
                    <a:pt x="773" y="687"/>
                  </a:lnTo>
                  <a:lnTo>
                    <a:pt x="770" y="692"/>
                  </a:lnTo>
                  <a:lnTo>
                    <a:pt x="768" y="690"/>
                  </a:lnTo>
                  <a:lnTo>
                    <a:pt x="760" y="697"/>
                  </a:lnTo>
                  <a:lnTo>
                    <a:pt x="763" y="706"/>
                  </a:lnTo>
                  <a:lnTo>
                    <a:pt x="759" y="715"/>
                  </a:lnTo>
                  <a:lnTo>
                    <a:pt x="756" y="715"/>
                  </a:lnTo>
                  <a:lnTo>
                    <a:pt x="754" y="722"/>
                  </a:lnTo>
                  <a:lnTo>
                    <a:pt x="750" y="719"/>
                  </a:lnTo>
                  <a:lnTo>
                    <a:pt x="747" y="722"/>
                  </a:lnTo>
                  <a:lnTo>
                    <a:pt x="746" y="727"/>
                  </a:lnTo>
                  <a:lnTo>
                    <a:pt x="749" y="729"/>
                  </a:lnTo>
                  <a:lnTo>
                    <a:pt x="744" y="737"/>
                  </a:lnTo>
                  <a:lnTo>
                    <a:pt x="747" y="737"/>
                  </a:lnTo>
                  <a:lnTo>
                    <a:pt x="745" y="740"/>
                  </a:lnTo>
                  <a:lnTo>
                    <a:pt x="747" y="743"/>
                  </a:lnTo>
                  <a:lnTo>
                    <a:pt x="743" y="743"/>
                  </a:lnTo>
                  <a:lnTo>
                    <a:pt x="744" y="747"/>
                  </a:lnTo>
                  <a:lnTo>
                    <a:pt x="739" y="749"/>
                  </a:lnTo>
                  <a:lnTo>
                    <a:pt x="737" y="753"/>
                  </a:lnTo>
                  <a:lnTo>
                    <a:pt x="735" y="751"/>
                  </a:lnTo>
                  <a:lnTo>
                    <a:pt x="727" y="757"/>
                  </a:lnTo>
                  <a:lnTo>
                    <a:pt x="724" y="776"/>
                  </a:lnTo>
                  <a:lnTo>
                    <a:pt x="726" y="786"/>
                  </a:lnTo>
                  <a:lnTo>
                    <a:pt x="716" y="794"/>
                  </a:lnTo>
                  <a:lnTo>
                    <a:pt x="710" y="792"/>
                  </a:lnTo>
                  <a:lnTo>
                    <a:pt x="700" y="822"/>
                  </a:lnTo>
                  <a:lnTo>
                    <a:pt x="692" y="834"/>
                  </a:lnTo>
                  <a:lnTo>
                    <a:pt x="677" y="829"/>
                  </a:lnTo>
                  <a:lnTo>
                    <a:pt x="665" y="818"/>
                  </a:lnTo>
                  <a:lnTo>
                    <a:pt x="669" y="799"/>
                  </a:lnTo>
                  <a:lnTo>
                    <a:pt x="661" y="776"/>
                  </a:lnTo>
                  <a:lnTo>
                    <a:pt x="654" y="772"/>
                  </a:lnTo>
                  <a:lnTo>
                    <a:pt x="650" y="768"/>
                  </a:lnTo>
                  <a:lnTo>
                    <a:pt x="647" y="770"/>
                  </a:lnTo>
                  <a:lnTo>
                    <a:pt x="644" y="777"/>
                  </a:lnTo>
                  <a:lnTo>
                    <a:pt x="638" y="777"/>
                  </a:lnTo>
                  <a:lnTo>
                    <a:pt x="636" y="783"/>
                  </a:lnTo>
                  <a:lnTo>
                    <a:pt x="638" y="786"/>
                  </a:lnTo>
                  <a:lnTo>
                    <a:pt x="626" y="796"/>
                  </a:lnTo>
                  <a:lnTo>
                    <a:pt x="626" y="799"/>
                  </a:lnTo>
                  <a:lnTo>
                    <a:pt x="617" y="797"/>
                  </a:lnTo>
                  <a:lnTo>
                    <a:pt x="613" y="803"/>
                  </a:lnTo>
                  <a:lnTo>
                    <a:pt x="603" y="801"/>
                  </a:lnTo>
                  <a:lnTo>
                    <a:pt x="602" y="806"/>
                  </a:lnTo>
                  <a:lnTo>
                    <a:pt x="594" y="808"/>
                  </a:lnTo>
                  <a:lnTo>
                    <a:pt x="603" y="822"/>
                  </a:lnTo>
                  <a:lnTo>
                    <a:pt x="614" y="874"/>
                  </a:lnTo>
                  <a:lnTo>
                    <a:pt x="608" y="896"/>
                  </a:lnTo>
                  <a:lnTo>
                    <a:pt x="611" y="914"/>
                  </a:lnTo>
                  <a:lnTo>
                    <a:pt x="608" y="921"/>
                  </a:lnTo>
                  <a:lnTo>
                    <a:pt x="613" y="924"/>
                  </a:lnTo>
                  <a:lnTo>
                    <a:pt x="613" y="924"/>
                  </a:lnTo>
                  <a:lnTo>
                    <a:pt x="605" y="931"/>
                  </a:lnTo>
                  <a:lnTo>
                    <a:pt x="598" y="922"/>
                  </a:lnTo>
                  <a:lnTo>
                    <a:pt x="589" y="927"/>
                  </a:lnTo>
                  <a:lnTo>
                    <a:pt x="585" y="922"/>
                  </a:lnTo>
                  <a:lnTo>
                    <a:pt x="573" y="915"/>
                  </a:lnTo>
                  <a:lnTo>
                    <a:pt x="573" y="912"/>
                  </a:lnTo>
                  <a:lnTo>
                    <a:pt x="567" y="912"/>
                  </a:lnTo>
                  <a:lnTo>
                    <a:pt x="556" y="885"/>
                  </a:lnTo>
                  <a:lnTo>
                    <a:pt x="557" y="877"/>
                  </a:lnTo>
                  <a:lnTo>
                    <a:pt x="541" y="895"/>
                  </a:lnTo>
                  <a:lnTo>
                    <a:pt x="537" y="892"/>
                  </a:lnTo>
                  <a:lnTo>
                    <a:pt x="536" y="881"/>
                  </a:lnTo>
                  <a:lnTo>
                    <a:pt x="532" y="878"/>
                  </a:lnTo>
                  <a:lnTo>
                    <a:pt x="522" y="884"/>
                  </a:lnTo>
                  <a:lnTo>
                    <a:pt x="523" y="889"/>
                  </a:lnTo>
                  <a:lnTo>
                    <a:pt x="519" y="891"/>
                  </a:lnTo>
                  <a:lnTo>
                    <a:pt x="505" y="891"/>
                  </a:lnTo>
                  <a:lnTo>
                    <a:pt x="496" y="898"/>
                  </a:lnTo>
                  <a:lnTo>
                    <a:pt x="490" y="897"/>
                  </a:lnTo>
                  <a:lnTo>
                    <a:pt x="488" y="899"/>
                  </a:lnTo>
                  <a:lnTo>
                    <a:pt x="488" y="916"/>
                  </a:lnTo>
                  <a:lnTo>
                    <a:pt x="476" y="921"/>
                  </a:lnTo>
                  <a:lnTo>
                    <a:pt x="471" y="919"/>
                  </a:lnTo>
                  <a:lnTo>
                    <a:pt x="467" y="919"/>
                  </a:lnTo>
                  <a:lnTo>
                    <a:pt x="461" y="903"/>
                  </a:lnTo>
                  <a:lnTo>
                    <a:pt x="458" y="903"/>
                  </a:lnTo>
                  <a:lnTo>
                    <a:pt x="460" y="901"/>
                  </a:lnTo>
                  <a:lnTo>
                    <a:pt x="456" y="890"/>
                  </a:lnTo>
                  <a:lnTo>
                    <a:pt x="454" y="890"/>
                  </a:lnTo>
                  <a:lnTo>
                    <a:pt x="443" y="867"/>
                  </a:lnTo>
                  <a:lnTo>
                    <a:pt x="443" y="850"/>
                  </a:lnTo>
                  <a:lnTo>
                    <a:pt x="436" y="838"/>
                  </a:lnTo>
                  <a:lnTo>
                    <a:pt x="426" y="845"/>
                  </a:lnTo>
                  <a:lnTo>
                    <a:pt x="424" y="852"/>
                  </a:lnTo>
                  <a:lnTo>
                    <a:pt x="417" y="851"/>
                  </a:lnTo>
                  <a:lnTo>
                    <a:pt x="419" y="857"/>
                  </a:lnTo>
                  <a:lnTo>
                    <a:pt x="417" y="859"/>
                  </a:lnTo>
                  <a:lnTo>
                    <a:pt x="419" y="863"/>
                  </a:lnTo>
                  <a:lnTo>
                    <a:pt x="416" y="865"/>
                  </a:lnTo>
                  <a:lnTo>
                    <a:pt x="419" y="869"/>
                  </a:lnTo>
                  <a:lnTo>
                    <a:pt x="408" y="875"/>
                  </a:lnTo>
                  <a:lnTo>
                    <a:pt x="401" y="875"/>
                  </a:lnTo>
                  <a:lnTo>
                    <a:pt x="398" y="873"/>
                  </a:lnTo>
                  <a:lnTo>
                    <a:pt x="396" y="864"/>
                  </a:lnTo>
                  <a:lnTo>
                    <a:pt x="395" y="867"/>
                  </a:lnTo>
                  <a:lnTo>
                    <a:pt x="390" y="864"/>
                  </a:lnTo>
                  <a:lnTo>
                    <a:pt x="390" y="857"/>
                  </a:lnTo>
                  <a:lnTo>
                    <a:pt x="382" y="847"/>
                  </a:lnTo>
                  <a:lnTo>
                    <a:pt x="383" y="844"/>
                  </a:lnTo>
                  <a:lnTo>
                    <a:pt x="381" y="838"/>
                  </a:lnTo>
                  <a:lnTo>
                    <a:pt x="385" y="837"/>
                  </a:lnTo>
                  <a:lnTo>
                    <a:pt x="387" y="832"/>
                  </a:lnTo>
                  <a:lnTo>
                    <a:pt x="378" y="828"/>
                  </a:lnTo>
                  <a:lnTo>
                    <a:pt x="370" y="827"/>
                  </a:lnTo>
                  <a:lnTo>
                    <a:pt x="369" y="830"/>
                  </a:lnTo>
                  <a:lnTo>
                    <a:pt x="363" y="827"/>
                  </a:lnTo>
                  <a:lnTo>
                    <a:pt x="356" y="833"/>
                  </a:lnTo>
                  <a:lnTo>
                    <a:pt x="352" y="811"/>
                  </a:lnTo>
                  <a:lnTo>
                    <a:pt x="358" y="800"/>
                  </a:lnTo>
                  <a:lnTo>
                    <a:pt x="351" y="789"/>
                  </a:lnTo>
                  <a:lnTo>
                    <a:pt x="350" y="785"/>
                  </a:lnTo>
                  <a:lnTo>
                    <a:pt x="340" y="784"/>
                  </a:lnTo>
                  <a:lnTo>
                    <a:pt x="326" y="775"/>
                  </a:lnTo>
                  <a:lnTo>
                    <a:pt x="318" y="776"/>
                  </a:lnTo>
                  <a:lnTo>
                    <a:pt x="314" y="781"/>
                  </a:lnTo>
                  <a:lnTo>
                    <a:pt x="310" y="781"/>
                  </a:lnTo>
                  <a:lnTo>
                    <a:pt x="306" y="784"/>
                  </a:lnTo>
                  <a:lnTo>
                    <a:pt x="290" y="782"/>
                  </a:lnTo>
                  <a:lnTo>
                    <a:pt x="281" y="776"/>
                  </a:lnTo>
                  <a:lnTo>
                    <a:pt x="273" y="768"/>
                  </a:lnTo>
                  <a:lnTo>
                    <a:pt x="273" y="752"/>
                  </a:lnTo>
                  <a:lnTo>
                    <a:pt x="268" y="752"/>
                  </a:lnTo>
                  <a:lnTo>
                    <a:pt x="261" y="755"/>
                  </a:lnTo>
                  <a:lnTo>
                    <a:pt x="258" y="754"/>
                  </a:lnTo>
                  <a:lnTo>
                    <a:pt x="259" y="758"/>
                  </a:lnTo>
                  <a:lnTo>
                    <a:pt x="254" y="762"/>
                  </a:lnTo>
                  <a:lnTo>
                    <a:pt x="249" y="760"/>
                  </a:lnTo>
                  <a:lnTo>
                    <a:pt x="249" y="762"/>
                  </a:lnTo>
                  <a:lnTo>
                    <a:pt x="247" y="760"/>
                  </a:lnTo>
                  <a:lnTo>
                    <a:pt x="237" y="763"/>
                  </a:lnTo>
                  <a:lnTo>
                    <a:pt x="234" y="759"/>
                  </a:lnTo>
                  <a:lnTo>
                    <a:pt x="234" y="753"/>
                  </a:lnTo>
                  <a:lnTo>
                    <a:pt x="228" y="753"/>
                  </a:lnTo>
                  <a:lnTo>
                    <a:pt x="226" y="750"/>
                  </a:lnTo>
                  <a:lnTo>
                    <a:pt x="222" y="759"/>
                  </a:lnTo>
                  <a:lnTo>
                    <a:pt x="218" y="759"/>
                  </a:lnTo>
                  <a:lnTo>
                    <a:pt x="217" y="757"/>
                  </a:lnTo>
                  <a:lnTo>
                    <a:pt x="208" y="759"/>
                  </a:lnTo>
                  <a:lnTo>
                    <a:pt x="206" y="758"/>
                  </a:lnTo>
                  <a:lnTo>
                    <a:pt x="203" y="761"/>
                  </a:lnTo>
                  <a:lnTo>
                    <a:pt x="199" y="757"/>
                  </a:lnTo>
                  <a:lnTo>
                    <a:pt x="194" y="759"/>
                  </a:lnTo>
                  <a:lnTo>
                    <a:pt x="192" y="749"/>
                  </a:lnTo>
                  <a:lnTo>
                    <a:pt x="187" y="749"/>
                  </a:lnTo>
                  <a:lnTo>
                    <a:pt x="184" y="742"/>
                  </a:lnTo>
                  <a:lnTo>
                    <a:pt x="180" y="743"/>
                  </a:lnTo>
                  <a:lnTo>
                    <a:pt x="178" y="737"/>
                  </a:lnTo>
                  <a:lnTo>
                    <a:pt x="171" y="731"/>
                  </a:lnTo>
                  <a:lnTo>
                    <a:pt x="174" y="723"/>
                  </a:lnTo>
                  <a:lnTo>
                    <a:pt x="168" y="715"/>
                  </a:lnTo>
                  <a:lnTo>
                    <a:pt x="171" y="712"/>
                  </a:lnTo>
                  <a:lnTo>
                    <a:pt x="170" y="708"/>
                  </a:lnTo>
                  <a:lnTo>
                    <a:pt x="173" y="707"/>
                  </a:lnTo>
                  <a:lnTo>
                    <a:pt x="170" y="704"/>
                  </a:lnTo>
                  <a:lnTo>
                    <a:pt x="170" y="696"/>
                  </a:lnTo>
                  <a:lnTo>
                    <a:pt x="168" y="695"/>
                  </a:lnTo>
                  <a:lnTo>
                    <a:pt x="168" y="685"/>
                  </a:lnTo>
                  <a:lnTo>
                    <a:pt x="165" y="688"/>
                  </a:lnTo>
                  <a:lnTo>
                    <a:pt x="165" y="684"/>
                  </a:lnTo>
                  <a:lnTo>
                    <a:pt x="161" y="683"/>
                  </a:lnTo>
                  <a:lnTo>
                    <a:pt x="145" y="690"/>
                  </a:lnTo>
                  <a:lnTo>
                    <a:pt x="140" y="688"/>
                  </a:lnTo>
                  <a:lnTo>
                    <a:pt x="132" y="691"/>
                  </a:lnTo>
                  <a:lnTo>
                    <a:pt x="124" y="687"/>
                  </a:lnTo>
                  <a:lnTo>
                    <a:pt x="121" y="689"/>
                  </a:lnTo>
                  <a:lnTo>
                    <a:pt x="121" y="689"/>
                  </a:lnTo>
                  <a:lnTo>
                    <a:pt x="111" y="673"/>
                  </a:lnTo>
                  <a:lnTo>
                    <a:pt x="110" y="660"/>
                  </a:lnTo>
                  <a:lnTo>
                    <a:pt x="113" y="659"/>
                  </a:lnTo>
                  <a:lnTo>
                    <a:pt x="113" y="656"/>
                  </a:lnTo>
                  <a:lnTo>
                    <a:pt x="123" y="658"/>
                  </a:lnTo>
                  <a:lnTo>
                    <a:pt x="126" y="653"/>
                  </a:lnTo>
                  <a:lnTo>
                    <a:pt x="146" y="649"/>
                  </a:lnTo>
                  <a:lnTo>
                    <a:pt x="148" y="639"/>
                  </a:lnTo>
                  <a:lnTo>
                    <a:pt x="145" y="637"/>
                  </a:lnTo>
                  <a:lnTo>
                    <a:pt x="147" y="636"/>
                  </a:lnTo>
                  <a:lnTo>
                    <a:pt x="146" y="632"/>
                  </a:lnTo>
                  <a:lnTo>
                    <a:pt x="145" y="632"/>
                  </a:lnTo>
                  <a:lnTo>
                    <a:pt x="144" y="637"/>
                  </a:lnTo>
                  <a:lnTo>
                    <a:pt x="140" y="637"/>
                  </a:lnTo>
                  <a:lnTo>
                    <a:pt x="138" y="635"/>
                  </a:lnTo>
                  <a:lnTo>
                    <a:pt x="141" y="626"/>
                  </a:lnTo>
                  <a:lnTo>
                    <a:pt x="135" y="626"/>
                  </a:lnTo>
                  <a:lnTo>
                    <a:pt x="128" y="622"/>
                  </a:lnTo>
                  <a:lnTo>
                    <a:pt x="128" y="625"/>
                  </a:lnTo>
                  <a:lnTo>
                    <a:pt x="133" y="627"/>
                  </a:lnTo>
                  <a:lnTo>
                    <a:pt x="132" y="634"/>
                  </a:lnTo>
                  <a:lnTo>
                    <a:pt x="123" y="635"/>
                  </a:lnTo>
                  <a:lnTo>
                    <a:pt x="119" y="645"/>
                  </a:lnTo>
                  <a:lnTo>
                    <a:pt x="111" y="647"/>
                  </a:lnTo>
                  <a:lnTo>
                    <a:pt x="103" y="638"/>
                  </a:lnTo>
                  <a:lnTo>
                    <a:pt x="103" y="625"/>
                  </a:lnTo>
                  <a:lnTo>
                    <a:pt x="97" y="627"/>
                  </a:lnTo>
                  <a:lnTo>
                    <a:pt x="95" y="624"/>
                  </a:lnTo>
                  <a:lnTo>
                    <a:pt x="100" y="618"/>
                  </a:lnTo>
                  <a:lnTo>
                    <a:pt x="85" y="611"/>
                  </a:lnTo>
                  <a:lnTo>
                    <a:pt x="72" y="591"/>
                  </a:lnTo>
                  <a:lnTo>
                    <a:pt x="79" y="586"/>
                  </a:lnTo>
                  <a:lnTo>
                    <a:pt x="83" y="575"/>
                  </a:lnTo>
                  <a:lnTo>
                    <a:pt x="121" y="551"/>
                  </a:lnTo>
                  <a:lnTo>
                    <a:pt x="128" y="535"/>
                  </a:lnTo>
                  <a:lnTo>
                    <a:pt x="145" y="529"/>
                  </a:lnTo>
                  <a:lnTo>
                    <a:pt x="170" y="498"/>
                  </a:lnTo>
                  <a:lnTo>
                    <a:pt x="187" y="484"/>
                  </a:lnTo>
                  <a:lnTo>
                    <a:pt x="190" y="488"/>
                  </a:lnTo>
                  <a:lnTo>
                    <a:pt x="189" y="499"/>
                  </a:lnTo>
                  <a:lnTo>
                    <a:pt x="192" y="507"/>
                  </a:lnTo>
                  <a:lnTo>
                    <a:pt x="196" y="510"/>
                  </a:lnTo>
                  <a:lnTo>
                    <a:pt x="195" y="516"/>
                  </a:lnTo>
                  <a:lnTo>
                    <a:pt x="200" y="518"/>
                  </a:lnTo>
                  <a:lnTo>
                    <a:pt x="196" y="525"/>
                  </a:lnTo>
                  <a:lnTo>
                    <a:pt x="201" y="521"/>
                  </a:lnTo>
                  <a:lnTo>
                    <a:pt x="205" y="506"/>
                  </a:lnTo>
                  <a:lnTo>
                    <a:pt x="202" y="498"/>
                  </a:lnTo>
                  <a:lnTo>
                    <a:pt x="204" y="491"/>
                  </a:lnTo>
                  <a:lnTo>
                    <a:pt x="202" y="483"/>
                  </a:lnTo>
                  <a:lnTo>
                    <a:pt x="206" y="475"/>
                  </a:lnTo>
                  <a:lnTo>
                    <a:pt x="207" y="464"/>
                  </a:lnTo>
                  <a:lnTo>
                    <a:pt x="210" y="458"/>
                  </a:lnTo>
                  <a:lnTo>
                    <a:pt x="213" y="456"/>
                  </a:lnTo>
                  <a:lnTo>
                    <a:pt x="213" y="449"/>
                  </a:lnTo>
                  <a:lnTo>
                    <a:pt x="215" y="449"/>
                  </a:lnTo>
                  <a:lnTo>
                    <a:pt x="221" y="437"/>
                  </a:lnTo>
                  <a:lnTo>
                    <a:pt x="219" y="431"/>
                  </a:lnTo>
                  <a:lnTo>
                    <a:pt x="225" y="425"/>
                  </a:lnTo>
                  <a:lnTo>
                    <a:pt x="234" y="425"/>
                  </a:lnTo>
                  <a:lnTo>
                    <a:pt x="238" y="430"/>
                  </a:lnTo>
                  <a:lnTo>
                    <a:pt x="245" y="424"/>
                  </a:lnTo>
                  <a:lnTo>
                    <a:pt x="247" y="400"/>
                  </a:lnTo>
                  <a:lnTo>
                    <a:pt x="244" y="392"/>
                  </a:lnTo>
                  <a:lnTo>
                    <a:pt x="246" y="392"/>
                  </a:lnTo>
                  <a:lnTo>
                    <a:pt x="245" y="387"/>
                  </a:lnTo>
                  <a:lnTo>
                    <a:pt x="239" y="381"/>
                  </a:lnTo>
                  <a:lnTo>
                    <a:pt x="240" y="379"/>
                  </a:lnTo>
                  <a:lnTo>
                    <a:pt x="243" y="383"/>
                  </a:lnTo>
                  <a:lnTo>
                    <a:pt x="245" y="380"/>
                  </a:lnTo>
                  <a:lnTo>
                    <a:pt x="245" y="367"/>
                  </a:lnTo>
                  <a:lnTo>
                    <a:pt x="241" y="365"/>
                  </a:lnTo>
                  <a:lnTo>
                    <a:pt x="245" y="364"/>
                  </a:lnTo>
                  <a:lnTo>
                    <a:pt x="246" y="360"/>
                  </a:lnTo>
                  <a:lnTo>
                    <a:pt x="241" y="353"/>
                  </a:lnTo>
                  <a:lnTo>
                    <a:pt x="249" y="348"/>
                  </a:lnTo>
                  <a:lnTo>
                    <a:pt x="246" y="344"/>
                  </a:lnTo>
                  <a:lnTo>
                    <a:pt x="251" y="343"/>
                  </a:lnTo>
                  <a:lnTo>
                    <a:pt x="248" y="341"/>
                  </a:lnTo>
                  <a:lnTo>
                    <a:pt x="248" y="336"/>
                  </a:lnTo>
                  <a:lnTo>
                    <a:pt x="254" y="335"/>
                  </a:lnTo>
                  <a:lnTo>
                    <a:pt x="251" y="333"/>
                  </a:lnTo>
                  <a:lnTo>
                    <a:pt x="259" y="327"/>
                  </a:lnTo>
                  <a:lnTo>
                    <a:pt x="259" y="321"/>
                  </a:lnTo>
                  <a:lnTo>
                    <a:pt x="262" y="319"/>
                  </a:lnTo>
                  <a:lnTo>
                    <a:pt x="265" y="314"/>
                  </a:lnTo>
                  <a:lnTo>
                    <a:pt x="262" y="310"/>
                  </a:lnTo>
                  <a:lnTo>
                    <a:pt x="266" y="311"/>
                  </a:lnTo>
                  <a:lnTo>
                    <a:pt x="266" y="307"/>
                  </a:lnTo>
                  <a:lnTo>
                    <a:pt x="270" y="307"/>
                  </a:lnTo>
                  <a:lnTo>
                    <a:pt x="273" y="302"/>
                  </a:lnTo>
                  <a:lnTo>
                    <a:pt x="272" y="301"/>
                  </a:lnTo>
                  <a:lnTo>
                    <a:pt x="281" y="297"/>
                  </a:lnTo>
                  <a:lnTo>
                    <a:pt x="279" y="284"/>
                  </a:lnTo>
                  <a:lnTo>
                    <a:pt x="281" y="282"/>
                  </a:lnTo>
                  <a:lnTo>
                    <a:pt x="277" y="277"/>
                  </a:lnTo>
                  <a:lnTo>
                    <a:pt x="279" y="275"/>
                  </a:lnTo>
                  <a:lnTo>
                    <a:pt x="282" y="276"/>
                  </a:lnTo>
                  <a:lnTo>
                    <a:pt x="282" y="274"/>
                  </a:lnTo>
                  <a:lnTo>
                    <a:pt x="288" y="269"/>
                  </a:lnTo>
                  <a:lnTo>
                    <a:pt x="285" y="267"/>
                  </a:lnTo>
                  <a:lnTo>
                    <a:pt x="290" y="267"/>
                  </a:lnTo>
                  <a:lnTo>
                    <a:pt x="290" y="263"/>
                  </a:lnTo>
                  <a:lnTo>
                    <a:pt x="292" y="265"/>
                  </a:lnTo>
                  <a:lnTo>
                    <a:pt x="296" y="256"/>
                  </a:lnTo>
                  <a:lnTo>
                    <a:pt x="294" y="253"/>
                  </a:lnTo>
                  <a:lnTo>
                    <a:pt x="295" y="250"/>
                  </a:lnTo>
                  <a:lnTo>
                    <a:pt x="291" y="245"/>
                  </a:lnTo>
                  <a:lnTo>
                    <a:pt x="292" y="242"/>
                  </a:lnTo>
                  <a:lnTo>
                    <a:pt x="289" y="243"/>
                  </a:lnTo>
                  <a:lnTo>
                    <a:pt x="283" y="240"/>
                  </a:lnTo>
                  <a:lnTo>
                    <a:pt x="283" y="233"/>
                  </a:lnTo>
                  <a:lnTo>
                    <a:pt x="277" y="231"/>
                  </a:lnTo>
                  <a:lnTo>
                    <a:pt x="273" y="221"/>
                  </a:lnTo>
                  <a:lnTo>
                    <a:pt x="252" y="193"/>
                  </a:lnTo>
                  <a:lnTo>
                    <a:pt x="239" y="192"/>
                  </a:lnTo>
                  <a:lnTo>
                    <a:pt x="238" y="190"/>
                  </a:lnTo>
                  <a:lnTo>
                    <a:pt x="236" y="193"/>
                  </a:lnTo>
                  <a:lnTo>
                    <a:pt x="235" y="202"/>
                  </a:lnTo>
                  <a:lnTo>
                    <a:pt x="227" y="205"/>
                  </a:lnTo>
                  <a:lnTo>
                    <a:pt x="227" y="210"/>
                  </a:lnTo>
                  <a:lnTo>
                    <a:pt x="224" y="217"/>
                  </a:lnTo>
                  <a:lnTo>
                    <a:pt x="217" y="216"/>
                  </a:lnTo>
                  <a:lnTo>
                    <a:pt x="215" y="220"/>
                  </a:lnTo>
                  <a:lnTo>
                    <a:pt x="208" y="222"/>
                  </a:lnTo>
                  <a:lnTo>
                    <a:pt x="205" y="218"/>
                  </a:lnTo>
                  <a:lnTo>
                    <a:pt x="200" y="217"/>
                  </a:lnTo>
                  <a:lnTo>
                    <a:pt x="196" y="219"/>
                  </a:lnTo>
                  <a:lnTo>
                    <a:pt x="195" y="227"/>
                  </a:lnTo>
                  <a:lnTo>
                    <a:pt x="191" y="227"/>
                  </a:lnTo>
                  <a:lnTo>
                    <a:pt x="184" y="220"/>
                  </a:lnTo>
                  <a:lnTo>
                    <a:pt x="166" y="225"/>
                  </a:lnTo>
                  <a:lnTo>
                    <a:pt x="160" y="218"/>
                  </a:lnTo>
                  <a:lnTo>
                    <a:pt x="158" y="219"/>
                  </a:lnTo>
                  <a:lnTo>
                    <a:pt x="154" y="215"/>
                  </a:lnTo>
                  <a:lnTo>
                    <a:pt x="149" y="222"/>
                  </a:lnTo>
                  <a:lnTo>
                    <a:pt x="127" y="229"/>
                  </a:lnTo>
                  <a:lnTo>
                    <a:pt x="114" y="222"/>
                  </a:lnTo>
                  <a:lnTo>
                    <a:pt x="110" y="223"/>
                  </a:lnTo>
                  <a:lnTo>
                    <a:pt x="107" y="216"/>
                  </a:lnTo>
                  <a:lnTo>
                    <a:pt x="101" y="207"/>
                  </a:lnTo>
                  <a:lnTo>
                    <a:pt x="102" y="201"/>
                  </a:lnTo>
                  <a:lnTo>
                    <a:pt x="94" y="182"/>
                  </a:lnTo>
                  <a:lnTo>
                    <a:pt x="95" y="178"/>
                  </a:lnTo>
                  <a:lnTo>
                    <a:pt x="92" y="167"/>
                  </a:lnTo>
                  <a:lnTo>
                    <a:pt x="93" y="158"/>
                  </a:lnTo>
                  <a:lnTo>
                    <a:pt x="90" y="158"/>
                  </a:lnTo>
                  <a:lnTo>
                    <a:pt x="87" y="150"/>
                  </a:lnTo>
                  <a:lnTo>
                    <a:pt x="87" y="142"/>
                  </a:lnTo>
                  <a:lnTo>
                    <a:pt x="93" y="141"/>
                  </a:lnTo>
                  <a:lnTo>
                    <a:pt x="96" y="132"/>
                  </a:lnTo>
                  <a:lnTo>
                    <a:pt x="78" y="127"/>
                  </a:lnTo>
                  <a:lnTo>
                    <a:pt x="76" y="117"/>
                  </a:lnTo>
                  <a:lnTo>
                    <a:pt x="73" y="120"/>
                  </a:lnTo>
                  <a:lnTo>
                    <a:pt x="68" y="110"/>
                  </a:lnTo>
                  <a:lnTo>
                    <a:pt x="61" y="110"/>
                  </a:lnTo>
                  <a:lnTo>
                    <a:pt x="59" y="105"/>
                  </a:lnTo>
                  <a:lnTo>
                    <a:pt x="46" y="127"/>
                  </a:lnTo>
                  <a:lnTo>
                    <a:pt x="38" y="128"/>
                  </a:lnTo>
                  <a:lnTo>
                    <a:pt x="32" y="125"/>
                  </a:lnTo>
                  <a:lnTo>
                    <a:pt x="27" y="113"/>
                  </a:lnTo>
                  <a:lnTo>
                    <a:pt x="19" y="111"/>
                  </a:lnTo>
                  <a:lnTo>
                    <a:pt x="7" y="100"/>
                  </a:lnTo>
                  <a:lnTo>
                    <a:pt x="0" y="98"/>
                  </a:lnTo>
                  <a:lnTo>
                    <a:pt x="24" y="74"/>
                  </a:lnTo>
                  <a:lnTo>
                    <a:pt x="25" y="68"/>
                  </a:lnTo>
                  <a:lnTo>
                    <a:pt x="37" y="51"/>
                  </a:lnTo>
                  <a:lnTo>
                    <a:pt x="34" y="42"/>
                  </a:lnTo>
                  <a:lnTo>
                    <a:pt x="27" y="38"/>
                  </a:lnTo>
                  <a:lnTo>
                    <a:pt x="28" y="32"/>
                  </a:lnTo>
                  <a:lnTo>
                    <a:pt x="18" y="23"/>
                  </a:lnTo>
                  <a:lnTo>
                    <a:pt x="18" y="23"/>
                  </a:lnTo>
                  <a:lnTo>
                    <a:pt x="40" y="14"/>
                  </a:lnTo>
                  <a:lnTo>
                    <a:pt x="54" y="14"/>
                  </a:lnTo>
                  <a:lnTo>
                    <a:pt x="57" y="10"/>
                  </a:lnTo>
                  <a:lnTo>
                    <a:pt x="63" y="10"/>
                  </a:lnTo>
                  <a:lnTo>
                    <a:pt x="68" y="7"/>
                  </a:lnTo>
                  <a:lnTo>
                    <a:pt x="76" y="12"/>
                  </a:lnTo>
                  <a:lnTo>
                    <a:pt x="100" y="11"/>
                  </a:lnTo>
                  <a:lnTo>
                    <a:pt x="112" y="6"/>
                  </a:lnTo>
                  <a:lnTo>
                    <a:pt x="118" y="6"/>
                  </a:lnTo>
                  <a:lnTo>
                    <a:pt x="125" y="0"/>
                  </a:lnTo>
                  <a:lnTo>
                    <a:pt x="137" y="3"/>
                  </a:lnTo>
                  <a:lnTo>
                    <a:pt x="137" y="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2" name="Freeform 16">
              <a:extLst>
                <a:ext uri="{FF2B5EF4-FFF2-40B4-BE49-F238E27FC236}">
                  <a16:creationId xmlns:a16="http://schemas.microsoft.com/office/drawing/2014/main" id="{6313098A-FCF9-4348-8D0C-6DD7D28CC799}"/>
                </a:ext>
              </a:extLst>
            </p:cNvPr>
            <p:cNvSpPr>
              <a:spLocks noEditPoints="1"/>
            </p:cNvSpPr>
            <p:nvPr/>
          </p:nvSpPr>
          <p:spPr bwMode="auto">
            <a:xfrm>
              <a:off x="8537575" y="3656013"/>
              <a:ext cx="528638" cy="593725"/>
            </a:xfrm>
            <a:custGeom>
              <a:avLst/>
              <a:gdLst>
                <a:gd name="T0" fmla="*/ 34 w 333"/>
                <a:gd name="T1" fmla="*/ 54 h 374"/>
                <a:gd name="T2" fmla="*/ 44 w 333"/>
                <a:gd name="T3" fmla="*/ 36 h 374"/>
                <a:gd name="T4" fmla="*/ 66 w 333"/>
                <a:gd name="T5" fmla="*/ 25 h 374"/>
                <a:gd name="T6" fmla="*/ 113 w 333"/>
                <a:gd name="T7" fmla="*/ 25 h 374"/>
                <a:gd name="T8" fmla="*/ 118 w 333"/>
                <a:gd name="T9" fmla="*/ 6 h 374"/>
                <a:gd name="T10" fmla="*/ 149 w 333"/>
                <a:gd name="T11" fmla="*/ 6 h 374"/>
                <a:gd name="T12" fmla="*/ 180 w 333"/>
                <a:gd name="T13" fmla="*/ 15 h 374"/>
                <a:gd name="T14" fmla="*/ 199 w 333"/>
                <a:gd name="T15" fmla="*/ 31 h 374"/>
                <a:gd name="T16" fmla="*/ 213 w 333"/>
                <a:gd name="T17" fmla="*/ 44 h 374"/>
                <a:gd name="T18" fmla="*/ 258 w 333"/>
                <a:gd name="T19" fmla="*/ 25 h 374"/>
                <a:gd name="T20" fmla="*/ 260 w 333"/>
                <a:gd name="T21" fmla="*/ 49 h 374"/>
                <a:gd name="T22" fmla="*/ 301 w 333"/>
                <a:gd name="T23" fmla="*/ 39 h 374"/>
                <a:gd name="T24" fmla="*/ 295 w 333"/>
                <a:gd name="T25" fmla="*/ 67 h 374"/>
                <a:gd name="T26" fmla="*/ 310 w 333"/>
                <a:gd name="T27" fmla="*/ 76 h 374"/>
                <a:gd name="T28" fmla="*/ 321 w 333"/>
                <a:gd name="T29" fmla="*/ 89 h 374"/>
                <a:gd name="T30" fmla="*/ 327 w 333"/>
                <a:gd name="T31" fmla="*/ 118 h 374"/>
                <a:gd name="T32" fmla="*/ 320 w 333"/>
                <a:gd name="T33" fmla="*/ 144 h 374"/>
                <a:gd name="T34" fmla="*/ 302 w 333"/>
                <a:gd name="T35" fmla="*/ 160 h 374"/>
                <a:gd name="T36" fmla="*/ 293 w 333"/>
                <a:gd name="T37" fmla="*/ 192 h 374"/>
                <a:gd name="T38" fmla="*/ 313 w 333"/>
                <a:gd name="T39" fmla="*/ 218 h 374"/>
                <a:gd name="T40" fmla="*/ 322 w 333"/>
                <a:gd name="T41" fmla="*/ 254 h 374"/>
                <a:gd name="T42" fmla="*/ 322 w 333"/>
                <a:gd name="T43" fmla="*/ 272 h 374"/>
                <a:gd name="T44" fmla="*/ 317 w 333"/>
                <a:gd name="T45" fmla="*/ 282 h 374"/>
                <a:gd name="T46" fmla="*/ 315 w 333"/>
                <a:gd name="T47" fmla="*/ 319 h 374"/>
                <a:gd name="T48" fmla="*/ 302 w 333"/>
                <a:gd name="T49" fmla="*/ 326 h 374"/>
                <a:gd name="T50" fmla="*/ 274 w 333"/>
                <a:gd name="T51" fmla="*/ 315 h 374"/>
                <a:gd name="T52" fmla="*/ 248 w 333"/>
                <a:gd name="T53" fmla="*/ 327 h 374"/>
                <a:gd name="T54" fmla="*/ 257 w 333"/>
                <a:gd name="T55" fmla="*/ 344 h 374"/>
                <a:gd name="T56" fmla="*/ 235 w 333"/>
                <a:gd name="T57" fmla="*/ 341 h 374"/>
                <a:gd name="T58" fmla="*/ 211 w 333"/>
                <a:gd name="T59" fmla="*/ 339 h 374"/>
                <a:gd name="T60" fmla="*/ 196 w 333"/>
                <a:gd name="T61" fmla="*/ 366 h 374"/>
                <a:gd name="T62" fmla="*/ 163 w 333"/>
                <a:gd name="T63" fmla="*/ 363 h 374"/>
                <a:gd name="T64" fmla="*/ 158 w 333"/>
                <a:gd name="T65" fmla="*/ 341 h 374"/>
                <a:gd name="T66" fmla="*/ 137 w 333"/>
                <a:gd name="T67" fmla="*/ 354 h 374"/>
                <a:gd name="T68" fmla="*/ 140 w 333"/>
                <a:gd name="T69" fmla="*/ 330 h 374"/>
                <a:gd name="T70" fmla="*/ 160 w 333"/>
                <a:gd name="T71" fmla="*/ 294 h 374"/>
                <a:gd name="T72" fmla="*/ 147 w 333"/>
                <a:gd name="T73" fmla="*/ 282 h 374"/>
                <a:gd name="T74" fmla="*/ 129 w 333"/>
                <a:gd name="T75" fmla="*/ 265 h 374"/>
                <a:gd name="T76" fmla="*/ 105 w 333"/>
                <a:gd name="T77" fmla="*/ 271 h 374"/>
                <a:gd name="T78" fmla="*/ 83 w 333"/>
                <a:gd name="T79" fmla="*/ 281 h 374"/>
                <a:gd name="T80" fmla="*/ 66 w 333"/>
                <a:gd name="T81" fmla="*/ 280 h 374"/>
                <a:gd name="T82" fmla="*/ 57 w 333"/>
                <a:gd name="T83" fmla="*/ 283 h 374"/>
                <a:gd name="T84" fmla="*/ 41 w 333"/>
                <a:gd name="T85" fmla="*/ 277 h 374"/>
                <a:gd name="T86" fmla="*/ 29 w 333"/>
                <a:gd name="T87" fmla="*/ 260 h 374"/>
                <a:gd name="T88" fmla="*/ 45 w 333"/>
                <a:gd name="T89" fmla="*/ 224 h 374"/>
                <a:gd name="T90" fmla="*/ 41 w 333"/>
                <a:gd name="T91" fmla="*/ 206 h 374"/>
                <a:gd name="T92" fmla="*/ 5 w 333"/>
                <a:gd name="T93" fmla="*/ 215 h 374"/>
                <a:gd name="T94" fmla="*/ 16 w 333"/>
                <a:gd name="T95" fmla="*/ 193 h 374"/>
                <a:gd name="T96" fmla="*/ 32 w 333"/>
                <a:gd name="T97" fmla="*/ 187 h 374"/>
                <a:gd name="T98" fmla="*/ 34 w 333"/>
                <a:gd name="T99" fmla="*/ 158 h 374"/>
                <a:gd name="T100" fmla="*/ 32 w 333"/>
                <a:gd name="T101" fmla="*/ 129 h 374"/>
                <a:gd name="T102" fmla="*/ 24 w 333"/>
                <a:gd name="T103" fmla="*/ 104 h 374"/>
                <a:gd name="T104" fmla="*/ 27 w 333"/>
                <a:gd name="T105" fmla="*/ 71 h 374"/>
                <a:gd name="T106" fmla="*/ 46 w 333"/>
                <a:gd name="T107" fmla="*/ 23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74">
                  <a:moveTo>
                    <a:pt x="27" y="71"/>
                  </a:moveTo>
                  <a:lnTo>
                    <a:pt x="29" y="69"/>
                  </a:lnTo>
                  <a:lnTo>
                    <a:pt x="28" y="63"/>
                  </a:lnTo>
                  <a:lnTo>
                    <a:pt x="34" y="58"/>
                  </a:lnTo>
                  <a:lnTo>
                    <a:pt x="34" y="54"/>
                  </a:lnTo>
                  <a:lnTo>
                    <a:pt x="37" y="44"/>
                  </a:lnTo>
                  <a:lnTo>
                    <a:pt x="39" y="44"/>
                  </a:lnTo>
                  <a:lnTo>
                    <a:pt x="39" y="42"/>
                  </a:lnTo>
                  <a:lnTo>
                    <a:pt x="41" y="43"/>
                  </a:lnTo>
                  <a:lnTo>
                    <a:pt x="44" y="36"/>
                  </a:lnTo>
                  <a:lnTo>
                    <a:pt x="57" y="37"/>
                  </a:lnTo>
                  <a:lnTo>
                    <a:pt x="55" y="32"/>
                  </a:lnTo>
                  <a:lnTo>
                    <a:pt x="59" y="31"/>
                  </a:lnTo>
                  <a:lnTo>
                    <a:pt x="60" y="26"/>
                  </a:lnTo>
                  <a:lnTo>
                    <a:pt x="66" y="25"/>
                  </a:lnTo>
                  <a:lnTo>
                    <a:pt x="80" y="23"/>
                  </a:lnTo>
                  <a:lnTo>
                    <a:pt x="95" y="34"/>
                  </a:lnTo>
                  <a:lnTo>
                    <a:pt x="102" y="29"/>
                  </a:lnTo>
                  <a:lnTo>
                    <a:pt x="105" y="30"/>
                  </a:lnTo>
                  <a:lnTo>
                    <a:pt x="113" y="25"/>
                  </a:lnTo>
                  <a:lnTo>
                    <a:pt x="104" y="15"/>
                  </a:lnTo>
                  <a:lnTo>
                    <a:pt x="107" y="10"/>
                  </a:lnTo>
                  <a:lnTo>
                    <a:pt x="104" y="7"/>
                  </a:lnTo>
                  <a:lnTo>
                    <a:pt x="113" y="4"/>
                  </a:lnTo>
                  <a:lnTo>
                    <a:pt x="118" y="6"/>
                  </a:lnTo>
                  <a:lnTo>
                    <a:pt x="120" y="0"/>
                  </a:lnTo>
                  <a:lnTo>
                    <a:pt x="124" y="0"/>
                  </a:lnTo>
                  <a:lnTo>
                    <a:pt x="129" y="2"/>
                  </a:lnTo>
                  <a:lnTo>
                    <a:pt x="131" y="5"/>
                  </a:lnTo>
                  <a:lnTo>
                    <a:pt x="149" y="6"/>
                  </a:lnTo>
                  <a:lnTo>
                    <a:pt x="158" y="15"/>
                  </a:lnTo>
                  <a:lnTo>
                    <a:pt x="167" y="15"/>
                  </a:lnTo>
                  <a:lnTo>
                    <a:pt x="168" y="17"/>
                  </a:lnTo>
                  <a:lnTo>
                    <a:pt x="174" y="17"/>
                  </a:lnTo>
                  <a:lnTo>
                    <a:pt x="180" y="15"/>
                  </a:lnTo>
                  <a:lnTo>
                    <a:pt x="193" y="20"/>
                  </a:lnTo>
                  <a:lnTo>
                    <a:pt x="193" y="23"/>
                  </a:lnTo>
                  <a:lnTo>
                    <a:pt x="199" y="27"/>
                  </a:lnTo>
                  <a:lnTo>
                    <a:pt x="199" y="25"/>
                  </a:lnTo>
                  <a:lnTo>
                    <a:pt x="199" y="31"/>
                  </a:lnTo>
                  <a:lnTo>
                    <a:pt x="207" y="36"/>
                  </a:lnTo>
                  <a:lnTo>
                    <a:pt x="210" y="32"/>
                  </a:lnTo>
                  <a:lnTo>
                    <a:pt x="210" y="36"/>
                  </a:lnTo>
                  <a:lnTo>
                    <a:pt x="214" y="38"/>
                  </a:lnTo>
                  <a:lnTo>
                    <a:pt x="213" y="44"/>
                  </a:lnTo>
                  <a:lnTo>
                    <a:pt x="223" y="34"/>
                  </a:lnTo>
                  <a:lnTo>
                    <a:pt x="237" y="38"/>
                  </a:lnTo>
                  <a:lnTo>
                    <a:pt x="249" y="23"/>
                  </a:lnTo>
                  <a:lnTo>
                    <a:pt x="252" y="31"/>
                  </a:lnTo>
                  <a:lnTo>
                    <a:pt x="258" y="25"/>
                  </a:lnTo>
                  <a:lnTo>
                    <a:pt x="257" y="30"/>
                  </a:lnTo>
                  <a:lnTo>
                    <a:pt x="250" y="34"/>
                  </a:lnTo>
                  <a:lnTo>
                    <a:pt x="252" y="45"/>
                  </a:lnTo>
                  <a:lnTo>
                    <a:pt x="258" y="43"/>
                  </a:lnTo>
                  <a:lnTo>
                    <a:pt x="260" y="49"/>
                  </a:lnTo>
                  <a:lnTo>
                    <a:pt x="263" y="48"/>
                  </a:lnTo>
                  <a:lnTo>
                    <a:pt x="291" y="20"/>
                  </a:lnTo>
                  <a:lnTo>
                    <a:pt x="290" y="31"/>
                  </a:lnTo>
                  <a:lnTo>
                    <a:pt x="296" y="31"/>
                  </a:lnTo>
                  <a:lnTo>
                    <a:pt x="301" y="39"/>
                  </a:lnTo>
                  <a:lnTo>
                    <a:pt x="294" y="42"/>
                  </a:lnTo>
                  <a:lnTo>
                    <a:pt x="302" y="48"/>
                  </a:lnTo>
                  <a:lnTo>
                    <a:pt x="293" y="61"/>
                  </a:lnTo>
                  <a:lnTo>
                    <a:pt x="299" y="63"/>
                  </a:lnTo>
                  <a:lnTo>
                    <a:pt x="295" y="67"/>
                  </a:lnTo>
                  <a:lnTo>
                    <a:pt x="298" y="73"/>
                  </a:lnTo>
                  <a:lnTo>
                    <a:pt x="300" y="71"/>
                  </a:lnTo>
                  <a:lnTo>
                    <a:pt x="301" y="74"/>
                  </a:lnTo>
                  <a:lnTo>
                    <a:pt x="305" y="72"/>
                  </a:lnTo>
                  <a:lnTo>
                    <a:pt x="310" y="76"/>
                  </a:lnTo>
                  <a:lnTo>
                    <a:pt x="314" y="75"/>
                  </a:lnTo>
                  <a:lnTo>
                    <a:pt x="314" y="75"/>
                  </a:lnTo>
                  <a:lnTo>
                    <a:pt x="315" y="83"/>
                  </a:lnTo>
                  <a:lnTo>
                    <a:pt x="317" y="81"/>
                  </a:lnTo>
                  <a:lnTo>
                    <a:pt x="321" y="89"/>
                  </a:lnTo>
                  <a:lnTo>
                    <a:pt x="326" y="90"/>
                  </a:lnTo>
                  <a:lnTo>
                    <a:pt x="325" y="106"/>
                  </a:lnTo>
                  <a:lnTo>
                    <a:pt x="322" y="109"/>
                  </a:lnTo>
                  <a:lnTo>
                    <a:pt x="329" y="114"/>
                  </a:lnTo>
                  <a:lnTo>
                    <a:pt x="327" y="118"/>
                  </a:lnTo>
                  <a:lnTo>
                    <a:pt x="333" y="120"/>
                  </a:lnTo>
                  <a:lnTo>
                    <a:pt x="333" y="124"/>
                  </a:lnTo>
                  <a:lnTo>
                    <a:pt x="323" y="134"/>
                  </a:lnTo>
                  <a:lnTo>
                    <a:pt x="316" y="135"/>
                  </a:lnTo>
                  <a:lnTo>
                    <a:pt x="320" y="144"/>
                  </a:lnTo>
                  <a:lnTo>
                    <a:pt x="312" y="147"/>
                  </a:lnTo>
                  <a:lnTo>
                    <a:pt x="309" y="146"/>
                  </a:lnTo>
                  <a:lnTo>
                    <a:pt x="302" y="152"/>
                  </a:lnTo>
                  <a:lnTo>
                    <a:pt x="301" y="155"/>
                  </a:lnTo>
                  <a:lnTo>
                    <a:pt x="302" y="160"/>
                  </a:lnTo>
                  <a:lnTo>
                    <a:pt x="293" y="172"/>
                  </a:lnTo>
                  <a:lnTo>
                    <a:pt x="291" y="179"/>
                  </a:lnTo>
                  <a:lnTo>
                    <a:pt x="294" y="180"/>
                  </a:lnTo>
                  <a:lnTo>
                    <a:pt x="292" y="183"/>
                  </a:lnTo>
                  <a:lnTo>
                    <a:pt x="293" y="192"/>
                  </a:lnTo>
                  <a:lnTo>
                    <a:pt x="299" y="192"/>
                  </a:lnTo>
                  <a:lnTo>
                    <a:pt x="310" y="189"/>
                  </a:lnTo>
                  <a:lnTo>
                    <a:pt x="309" y="195"/>
                  </a:lnTo>
                  <a:lnTo>
                    <a:pt x="303" y="208"/>
                  </a:lnTo>
                  <a:lnTo>
                    <a:pt x="313" y="218"/>
                  </a:lnTo>
                  <a:lnTo>
                    <a:pt x="307" y="228"/>
                  </a:lnTo>
                  <a:lnTo>
                    <a:pt x="309" y="238"/>
                  </a:lnTo>
                  <a:lnTo>
                    <a:pt x="312" y="241"/>
                  </a:lnTo>
                  <a:lnTo>
                    <a:pt x="324" y="242"/>
                  </a:lnTo>
                  <a:lnTo>
                    <a:pt x="322" y="254"/>
                  </a:lnTo>
                  <a:lnTo>
                    <a:pt x="320" y="257"/>
                  </a:lnTo>
                  <a:lnTo>
                    <a:pt x="320" y="262"/>
                  </a:lnTo>
                  <a:lnTo>
                    <a:pt x="313" y="271"/>
                  </a:lnTo>
                  <a:lnTo>
                    <a:pt x="320" y="270"/>
                  </a:lnTo>
                  <a:lnTo>
                    <a:pt x="322" y="272"/>
                  </a:lnTo>
                  <a:lnTo>
                    <a:pt x="327" y="269"/>
                  </a:lnTo>
                  <a:lnTo>
                    <a:pt x="332" y="272"/>
                  </a:lnTo>
                  <a:lnTo>
                    <a:pt x="323" y="277"/>
                  </a:lnTo>
                  <a:lnTo>
                    <a:pt x="320" y="277"/>
                  </a:lnTo>
                  <a:lnTo>
                    <a:pt x="317" y="282"/>
                  </a:lnTo>
                  <a:lnTo>
                    <a:pt x="318" y="287"/>
                  </a:lnTo>
                  <a:lnTo>
                    <a:pt x="312" y="302"/>
                  </a:lnTo>
                  <a:lnTo>
                    <a:pt x="316" y="312"/>
                  </a:lnTo>
                  <a:lnTo>
                    <a:pt x="313" y="317"/>
                  </a:lnTo>
                  <a:lnTo>
                    <a:pt x="315" y="319"/>
                  </a:lnTo>
                  <a:lnTo>
                    <a:pt x="315" y="319"/>
                  </a:lnTo>
                  <a:lnTo>
                    <a:pt x="311" y="320"/>
                  </a:lnTo>
                  <a:lnTo>
                    <a:pt x="306" y="328"/>
                  </a:lnTo>
                  <a:lnTo>
                    <a:pt x="303" y="328"/>
                  </a:lnTo>
                  <a:lnTo>
                    <a:pt x="302" y="326"/>
                  </a:lnTo>
                  <a:lnTo>
                    <a:pt x="291" y="329"/>
                  </a:lnTo>
                  <a:lnTo>
                    <a:pt x="289" y="324"/>
                  </a:lnTo>
                  <a:lnTo>
                    <a:pt x="279" y="322"/>
                  </a:lnTo>
                  <a:lnTo>
                    <a:pt x="274" y="320"/>
                  </a:lnTo>
                  <a:lnTo>
                    <a:pt x="274" y="315"/>
                  </a:lnTo>
                  <a:lnTo>
                    <a:pt x="266" y="317"/>
                  </a:lnTo>
                  <a:lnTo>
                    <a:pt x="263" y="322"/>
                  </a:lnTo>
                  <a:lnTo>
                    <a:pt x="257" y="327"/>
                  </a:lnTo>
                  <a:lnTo>
                    <a:pt x="251" y="329"/>
                  </a:lnTo>
                  <a:lnTo>
                    <a:pt x="248" y="327"/>
                  </a:lnTo>
                  <a:lnTo>
                    <a:pt x="248" y="333"/>
                  </a:lnTo>
                  <a:lnTo>
                    <a:pt x="255" y="332"/>
                  </a:lnTo>
                  <a:lnTo>
                    <a:pt x="258" y="337"/>
                  </a:lnTo>
                  <a:lnTo>
                    <a:pt x="254" y="339"/>
                  </a:lnTo>
                  <a:lnTo>
                    <a:pt x="257" y="344"/>
                  </a:lnTo>
                  <a:lnTo>
                    <a:pt x="255" y="347"/>
                  </a:lnTo>
                  <a:lnTo>
                    <a:pt x="257" y="354"/>
                  </a:lnTo>
                  <a:lnTo>
                    <a:pt x="248" y="356"/>
                  </a:lnTo>
                  <a:lnTo>
                    <a:pt x="243" y="356"/>
                  </a:lnTo>
                  <a:lnTo>
                    <a:pt x="235" y="341"/>
                  </a:lnTo>
                  <a:lnTo>
                    <a:pt x="228" y="341"/>
                  </a:lnTo>
                  <a:lnTo>
                    <a:pt x="223" y="338"/>
                  </a:lnTo>
                  <a:lnTo>
                    <a:pt x="220" y="340"/>
                  </a:lnTo>
                  <a:lnTo>
                    <a:pt x="217" y="337"/>
                  </a:lnTo>
                  <a:lnTo>
                    <a:pt x="211" y="339"/>
                  </a:lnTo>
                  <a:lnTo>
                    <a:pt x="207" y="335"/>
                  </a:lnTo>
                  <a:lnTo>
                    <a:pt x="202" y="351"/>
                  </a:lnTo>
                  <a:lnTo>
                    <a:pt x="205" y="355"/>
                  </a:lnTo>
                  <a:lnTo>
                    <a:pt x="204" y="360"/>
                  </a:lnTo>
                  <a:lnTo>
                    <a:pt x="196" y="366"/>
                  </a:lnTo>
                  <a:lnTo>
                    <a:pt x="196" y="366"/>
                  </a:lnTo>
                  <a:lnTo>
                    <a:pt x="178" y="364"/>
                  </a:lnTo>
                  <a:lnTo>
                    <a:pt x="169" y="374"/>
                  </a:lnTo>
                  <a:lnTo>
                    <a:pt x="161" y="372"/>
                  </a:lnTo>
                  <a:lnTo>
                    <a:pt x="163" y="363"/>
                  </a:lnTo>
                  <a:lnTo>
                    <a:pt x="160" y="351"/>
                  </a:lnTo>
                  <a:lnTo>
                    <a:pt x="162" y="347"/>
                  </a:lnTo>
                  <a:lnTo>
                    <a:pt x="160" y="346"/>
                  </a:lnTo>
                  <a:lnTo>
                    <a:pt x="161" y="343"/>
                  </a:lnTo>
                  <a:lnTo>
                    <a:pt x="158" y="341"/>
                  </a:lnTo>
                  <a:lnTo>
                    <a:pt x="156" y="343"/>
                  </a:lnTo>
                  <a:lnTo>
                    <a:pt x="150" y="340"/>
                  </a:lnTo>
                  <a:lnTo>
                    <a:pt x="140" y="347"/>
                  </a:lnTo>
                  <a:lnTo>
                    <a:pt x="140" y="353"/>
                  </a:lnTo>
                  <a:lnTo>
                    <a:pt x="137" y="354"/>
                  </a:lnTo>
                  <a:lnTo>
                    <a:pt x="134" y="354"/>
                  </a:lnTo>
                  <a:lnTo>
                    <a:pt x="132" y="350"/>
                  </a:lnTo>
                  <a:lnTo>
                    <a:pt x="134" y="339"/>
                  </a:lnTo>
                  <a:lnTo>
                    <a:pt x="140" y="334"/>
                  </a:lnTo>
                  <a:lnTo>
                    <a:pt x="140" y="330"/>
                  </a:lnTo>
                  <a:lnTo>
                    <a:pt x="152" y="320"/>
                  </a:lnTo>
                  <a:lnTo>
                    <a:pt x="155" y="309"/>
                  </a:lnTo>
                  <a:lnTo>
                    <a:pt x="154" y="302"/>
                  </a:lnTo>
                  <a:lnTo>
                    <a:pt x="161" y="298"/>
                  </a:lnTo>
                  <a:lnTo>
                    <a:pt x="160" y="294"/>
                  </a:lnTo>
                  <a:lnTo>
                    <a:pt x="165" y="292"/>
                  </a:lnTo>
                  <a:lnTo>
                    <a:pt x="155" y="289"/>
                  </a:lnTo>
                  <a:lnTo>
                    <a:pt x="151" y="293"/>
                  </a:lnTo>
                  <a:lnTo>
                    <a:pt x="148" y="289"/>
                  </a:lnTo>
                  <a:lnTo>
                    <a:pt x="147" y="282"/>
                  </a:lnTo>
                  <a:lnTo>
                    <a:pt x="151" y="274"/>
                  </a:lnTo>
                  <a:lnTo>
                    <a:pt x="150" y="264"/>
                  </a:lnTo>
                  <a:lnTo>
                    <a:pt x="135" y="261"/>
                  </a:lnTo>
                  <a:lnTo>
                    <a:pt x="133" y="257"/>
                  </a:lnTo>
                  <a:lnTo>
                    <a:pt x="129" y="265"/>
                  </a:lnTo>
                  <a:lnTo>
                    <a:pt x="121" y="265"/>
                  </a:lnTo>
                  <a:lnTo>
                    <a:pt x="118" y="261"/>
                  </a:lnTo>
                  <a:lnTo>
                    <a:pt x="117" y="263"/>
                  </a:lnTo>
                  <a:lnTo>
                    <a:pt x="111" y="260"/>
                  </a:lnTo>
                  <a:lnTo>
                    <a:pt x="105" y="271"/>
                  </a:lnTo>
                  <a:lnTo>
                    <a:pt x="96" y="276"/>
                  </a:lnTo>
                  <a:lnTo>
                    <a:pt x="93" y="284"/>
                  </a:lnTo>
                  <a:lnTo>
                    <a:pt x="89" y="285"/>
                  </a:lnTo>
                  <a:lnTo>
                    <a:pt x="85" y="277"/>
                  </a:lnTo>
                  <a:lnTo>
                    <a:pt x="83" y="281"/>
                  </a:lnTo>
                  <a:lnTo>
                    <a:pt x="78" y="280"/>
                  </a:lnTo>
                  <a:lnTo>
                    <a:pt x="79" y="271"/>
                  </a:lnTo>
                  <a:lnTo>
                    <a:pt x="76" y="272"/>
                  </a:lnTo>
                  <a:lnTo>
                    <a:pt x="72" y="269"/>
                  </a:lnTo>
                  <a:lnTo>
                    <a:pt x="66" y="280"/>
                  </a:lnTo>
                  <a:lnTo>
                    <a:pt x="61" y="281"/>
                  </a:lnTo>
                  <a:lnTo>
                    <a:pt x="63" y="288"/>
                  </a:lnTo>
                  <a:lnTo>
                    <a:pt x="61" y="292"/>
                  </a:lnTo>
                  <a:lnTo>
                    <a:pt x="54" y="291"/>
                  </a:lnTo>
                  <a:lnTo>
                    <a:pt x="57" y="283"/>
                  </a:lnTo>
                  <a:lnTo>
                    <a:pt x="52" y="280"/>
                  </a:lnTo>
                  <a:lnTo>
                    <a:pt x="45" y="283"/>
                  </a:lnTo>
                  <a:lnTo>
                    <a:pt x="43" y="281"/>
                  </a:lnTo>
                  <a:lnTo>
                    <a:pt x="43" y="281"/>
                  </a:lnTo>
                  <a:lnTo>
                    <a:pt x="41" y="277"/>
                  </a:lnTo>
                  <a:lnTo>
                    <a:pt x="44" y="274"/>
                  </a:lnTo>
                  <a:lnTo>
                    <a:pt x="39" y="266"/>
                  </a:lnTo>
                  <a:lnTo>
                    <a:pt x="43" y="262"/>
                  </a:lnTo>
                  <a:lnTo>
                    <a:pt x="34" y="265"/>
                  </a:lnTo>
                  <a:lnTo>
                    <a:pt x="29" y="260"/>
                  </a:lnTo>
                  <a:lnTo>
                    <a:pt x="38" y="246"/>
                  </a:lnTo>
                  <a:lnTo>
                    <a:pt x="35" y="238"/>
                  </a:lnTo>
                  <a:lnTo>
                    <a:pt x="31" y="235"/>
                  </a:lnTo>
                  <a:lnTo>
                    <a:pt x="45" y="231"/>
                  </a:lnTo>
                  <a:lnTo>
                    <a:pt x="45" y="224"/>
                  </a:lnTo>
                  <a:lnTo>
                    <a:pt x="39" y="223"/>
                  </a:lnTo>
                  <a:lnTo>
                    <a:pt x="47" y="218"/>
                  </a:lnTo>
                  <a:lnTo>
                    <a:pt x="44" y="210"/>
                  </a:lnTo>
                  <a:lnTo>
                    <a:pt x="41" y="211"/>
                  </a:lnTo>
                  <a:lnTo>
                    <a:pt x="41" y="206"/>
                  </a:lnTo>
                  <a:lnTo>
                    <a:pt x="28" y="204"/>
                  </a:lnTo>
                  <a:lnTo>
                    <a:pt x="23" y="210"/>
                  </a:lnTo>
                  <a:lnTo>
                    <a:pt x="20" y="210"/>
                  </a:lnTo>
                  <a:lnTo>
                    <a:pt x="21" y="206"/>
                  </a:lnTo>
                  <a:lnTo>
                    <a:pt x="5" y="215"/>
                  </a:lnTo>
                  <a:lnTo>
                    <a:pt x="0" y="210"/>
                  </a:lnTo>
                  <a:lnTo>
                    <a:pt x="5" y="207"/>
                  </a:lnTo>
                  <a:lnTo>
                    <a:pt x="7" y="201"/>
                  </a:lnTo>
                  <a:lnTo>
                    <a:pt x="16" y="195"/>
                  </a:lnTo>
                  <a:lnTo>
                    <a:pt x="16" y="193"/>
                  </a:lnTo>
                  <a:lnTo>
                    <a:pt x="20" y="191"/>
                  </a:lnTo>
                  <a:lnTo>
                    <a:pt x="22" y="185"/>
                  </a:lnTo>
                  <a:lnTo>
                    <a:pt x="23" y="187"/>
                  </a:lnTo>
                  <a:lnTo>
                    <a:pt x="26" y="184"/>
                  </a:lnTo>
                  <a:lnTo>
                    <a:pt x="32" y="187"/>
                  </a:lnTo>
                  <a:lnTo>
                    <a:pt x="32" y="182"/>
                  </a:lnTo>
                  <a:lnTo>
                    <a:pt x="40" y="176"/>
                  </a:lnTo>
                  <a:lnTo>
                    <a:pt x="39" y="165"/>
                  </a:lnTo>
                  <a:lnTo>
                    <a:pt x="33" y="161"/>
                  </a:lnTo>
                  <a:lnTo>
                    <a:pt x="34" y="158"/>
                  </a:lnTo>
                  <a:lnTo>
                    <a:pt x="32" y="150"/>
                  </a:lnTo>
                  <a:lnTo>
                    <a:pt x="36" y="145"/>
                  </a:lnTo>
                  <a:lnTo>
                    <a:pt x="32" y="143"/>
                  </a:lnTo>
                  <a:lnTo>
                    <a:pt x="36" y="129"/>
                  </a:lnTo>
                  <a:lnTo>
                    <a:pt x="32" y="129"/>
                  </a:lnTo>
                  <a:lnTo>
                    <a:pt x="29" y="125"/>
                  </a:lnTo>
                  <a:lnTo>
                    <a:pt x="29" y="113"/>
                  </a:lnTo>
                  <a:lnTo>
                    <a:pt x="29" y="113"/>
                  </a:lnTo>
                  <a:lnTo>
                    <a:pt x="33" y="107"/>
                  </a:lnTo>
                  <a:lnTo>
                    <a:pt x="24" y="104"/>
                  </a:lnTo>
                  <a:lnTo>
                    <a:pt x="32" y="97"/>
                  </a:lnTo>
                  <a:lnTo>
                    <a:pt x="27" y="94"/>
                  </a:lnTo>
                  <a:lnTo>
                    <a:pt x="27" y="87"/>
                  </a:lnTo>
                  <a:lnTo>
                    <a:pt x="33" y="75"/>
                  </a:lnTo>
                  <a:lnTo>
                    <a:pt x="27" y="71"/>
                  </a:lnTo>
                  <a:close/>
                  <a:moveTo>
                    <a:pt x="46" y="234"/>
                  </a:moveTo>
                  <a:lnTo>
                    <a:pt x="48" y="230"/>
                  </a:lnTo>
                  <a:lnTo>
                    <a:pt x="48" y="234"/>
                  </a:lnTo>
                  <a:lnTo>
                    <a:pt x="48" y="234"/>
                  </a:lnTo>
                  <a:lnTo>
                    <a:pt x="46" y="234"/>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3" name="Freeform 17">
              <a:extLst>
                <a:ext uri="{FF2B5EF4-FFF2-40B4-BE49-F238E27FC236}">
                  <a16:creationId xmlns:a16="http://schemas.microsoft.com/office/drawing/2014/main" id="{0EBAEAB4-3CF6-4496-8074-FFC7102FDB09}"/>
                </a:ext>
              </a:extLst>
            </p:cNvPr>
            <p:cNvSpPr>
              <a:spLocks/>
            </p:cNvSpPr>
            <p:nvPr/>
          </p:nvSpPr>
          <p:spPr bwMode="auto">
            <a:xfrm>
              <a:off x="8499475" y="3302000"/>
              <a:ext cx="747713" cy="474662"/>
            </a:xfrm>
            <a:custGeom>
              <a:avLst/>
              <a:gdLst>
                <a:gd name="T0" fmla="*/ 72 w 471"/>
                <a:gd name="T1" fmla="*/ 90 h 299"/>
                <a:gd name="T2" fmla="*/ 75 w 471"/>
                <a:gd name="T3" fmla="*/ 53 h 299"/>
                <a:gd name="T4" fmla="*/ 107 w 471"/>
                <a:gd name="T5" fmla="*/ 49 h 299"/>
                <a:gd name="T6" fmla="*/ 90 w 471"/>
                <a:gd name="T7" fmla="*/ 26 h 299"/>
                <a:gd name="T8" fmla="*/ 68 w 471"/>
                <a:gd name="T9" fmla="*/ 3 h 299"/>
                <a:gd name="T10" fmla="*/ 100 w 471"/>
                <a:gd name="T11" fmla="*/ 6 h 299"/>
                <a:gd name="T12" fmla="*/ 134 w 471"/>
                <a:gd name="T13" fmla="*/ 9 h 299"/>
                <a:gd name="T14" fmla="*/ 148 w 471"/>
                <a:gd name="T15" fmla="*/ 5 h 299"/>
                <a:gd name="T16" fmla="*/ 161 w 471"/>
                <a:gd name="T17" fmla="*/ 9 h 299"/>
                <a:gd name="T18" fmla="*/ 175 w 471"/>
                <a:gd name="T19" fmla="*/ 22 h 299"/>
                <a:gd name="T20" fmla="*/ 184 w 471"/>
                <a:gd name="T21" fmla="*/ 40 h 299"/>
                <a:gd name="T22" fmla="*/ 213 w 471"/>
                <a:gd name="T23" fmla="*/ 56 h 299"/>
                <a:gd name="T24" fmla="*/ 234 w 471"/>
                <a:gd name="T25" fmla="*/ 64 h 299"/>
                <a:gd name="T26" fmla="*/ 266 w 471"/>
                <a:gd name="T27" fmla="*/ 67 h 299"/>
                <a:gd name="T28" fmla="*/ 293 w 471"/>
                <a:gd name="T29" fmla="*/ 60 h 299"/>
                <a:gd name="T30" fmla="*/ 327 w 471"/>
                <a:gd name="T31" fmla="*/ 66 h 299"/>
                <a:gd name="T32" fmla="*/ 328 w 471"/>
                <a:gd name="T33" fmla="*/ 89 h 299"/>
                <a:gd name="T34" fmla="*/ 338 w 471"/>
                <a:gd name="T35" fmla="*/ 102 h 299"/>
                <a:gd name="T36" fmla="*/ 369 w 471"/>
                <a:gd name="T37" fmla="*/ 111 h 299"/>
                <a:gd name="T38" fmla="*/ 400 w 471"/>
                <a:gd name="T39" fmla="*/ 127 h 299"/>
                <a:gd name="T40" fmla="*/ 416 w 471"/>
                <a:gd name="T41" fmla="*/ 123 h 299"/>
                <a:gd name="T42" fmla="*/ 430 w 471"/>
                <a:gd name="T43" fmla="*/ 144 h 299"/>
                <a:gd name="T44" fmla="*/ 455 w 471"/>
                <a:gd name="T45" fmla="*/ 152 h 299"/>
                <a:gd name="T46" fmla="*/ 455 w 471"/>
                <a:gd name="T47" fmla="*/ 177 h 299"/>
                <a:gd name="T48" fmla="*/ 459 w 471"/>
                <a:gd name="T49" fmla="*/ 203 h 299"/>
                <a:gd name="T50" fmla="*/ 467 w 471"/>
                <a:gd name="T51" fmla="*/ 234 h 299"/>
                <a:gd name="T52" fmla="*/ 442 w 471"/>
                <a:gd name="T53" fmla="*/ 242 h 299"/>
                <a:gd name="T54" fmla="*/ 408 w 471"/>
                <a:gd name="T55" fmla="*/ 254 h 299"/>
                <a:gd name="T56" fmla="*/ 398 w 471"/>
                <a:gd name="T57" fmla="*/ 264 h 299"/>
                <a:gd name="T58" fmla="*/ 398 w 471"/>
                <a:gd name="T59" fmla="*/ 269 h 299"/>
                <a:gd name="T60" fmla="*/ 357 w 471"/>
                <a:gd name="T61" fmla="*/ 277 h 299"/>
                <a:gd name="T62" fmla="*/ 334 w 471"/>
                <a:gd name="T63" fmla="*/ 299 h 299"/>
                <a:gd name="T64" fmla="*/ 319 w 471"/>
                <a:gd name="T65" fmla="*/ 290 h 299"/>
                <a:gd name="T66" fmla="*/ 325 w 471"/>
                <a:gd name="T67" fmla="*/ 262 h 299"/>
                <a:gd name="T68" fmla="*/ 284 w 471"/>
                <a:gd name="T69" fmla="*/ 272 h 299"/>
                <a:gd name="T70" fmla="*/ 282 w 471"/>
                <a:gd name="T71" fmla="*/ 248 h 299"/>
                <a:gd name="T72" fmla="*/ 237 w 471"/>
                <a:gd name="T73" fmla="*/ 267 h 299"/>
                <a:gd name="T74" fmla="*/ 223 w 471"/>
                <a:gd name="T75" fmla="*/ 254 h 299"/>
                <a:gd name="T76" fmla="*/ 204 w 471"/>
                <a:gd name="T77" fmla="*/ 238 h 299"/>
                <a:gd name="T78" fmla="*/ 173 w 471"/>
                <a:gd name="T79" fmla="*/ 229 h 299"/>
                <a:gd name="T80" fmla="*/ 142 w 471"/>
                <a:gd name="T81" fmla="*/ 229 h 299"/>
                <a:gd name="T82" fmla="*/ 137 w 471"/>
                <a:gd name="T83" fmla="*/ 248 h 299"/>
                <a:gd name="T84" fmla="*/ 90 w 471"/>
                <a:gd name="T85" fmla="*/ 248 h 299"/>
                <a:gd name="T86" fmla="*/ 69 w 471"/>
                <a:gd name="T87" fmla="*/ 259 h 299"/>
                <a:gd name="T88" fmla="*/ 58 w 471"/>
                <a:gd name="T89" fmla="*/ 277 h 299"/>
                <a:gd name="T90" fmla="*/ 51 w 471"/>
                <a:gd name="T91" fmla="*/ 294 h 299"/>
                <a:gd name="T92" fmla="*/ 33 w 471"/>
                <a:gd name="T93" fmla="*/ 273 h 299"/>
                <a:gd name="T94" fmla="*/ 24 w 471"/>
                <a:gd name="T95" fmla="*/ 257 h 299"/>
                <a:gd name="T96" fmla="*/ 12 w 471"/>
                <a:gd name="T97" fmla="*/ 242 h 299"/>
                <a:gd name="T98" fmla="*/ 2 w 471"/>
                <a:gd name="T99" fmla="*/ 240 h 299"/>
                <a:gd name="T100" fmla="*/ 1 w 471"/>
                <a:gd name="T101" fmla="*/ 205 h 299"/>
                <a:gd name="T102" fmla="*/ 18 w 471"/>
                <a:gd name="T103" fmla="*/ 191 h 299"/>
                <a:gd name="T104" fmla="*/ 42 w 471"/>
                <a:gd name="T105" fmla="*/ 193 h 299"/>
                <a:gd name="T106" fmla="*/ 70 w 471"/>
                <a:gd name="T107" fmla="*/ 185 h 299"/>
                <a:gd name="T108" fmla="*/ 103 w 471"/>
                <a:gd name="T109" fmla="*/ 176 h 299"/>
                <a:gd name="T110" fmla="*/ 94 w 471"/>
                <a:gd name="T111" fmla="*/ 128 h 299"/>
                <a:gd name="T112" fmla="*/ 72 w 471"/>
                <a:gd name="T113" fmla="*/ 11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1" h="299">
                  <a:moveTo>
                    <a:pt x="72" y="111"/>
                  </a:moveTo>
                  <a:lnTo>
                    <a:pt x="75" y="105"/>
                  </a:lnTo>
                  <a:lnTo>
                    <a:pt x="72" y="99"/>
                  </a:lnTo>
                  <a:lnTo>
                    <a:pt x="75" y="95"/>
                  </a:lnTo>
                  <a:lnTo>
                    <a:pt x="72" y="90"/>
                  </a:lnTo>
                  <a:lnTo>
                    <a:pt x="74" y="84"/>
                  </a:lnTo>
                  <a:lnTo>
                    <a:pt x="73" y="77"/>
                  </a:lnTo>
                  <a:lnTo>
                    <a:pt x="67" y="70"/>
                  </a:lnTo>
                  <a:lnTo>
                    <a:pt x="69" y="60"/>
                  </a:lnTo>
                  <a:lnTo>
                    <a:pt x="75" y="53"/>
                  </a:lnTo>
                  <a:lnTo>
                    <a:pt x="74" y="49"/>
                  </a:lnTo>
                  <a:lnTo>
                    <a:pt x="92" y="49"/>
                  </a:lnTo>
                  <a:lnTo>
                    <a:pt x="98" y="53"/>
                  </a:lnTo>
                  <a:lnTo>
                    <a:pt x="103" y="47"/>
                  </a:lnTo>
                  <a:lnTo>
                    <a:pt x="107" y="49"/>
                  </a:lnTo>
                  <a:lnTo>
                    <a:pt x="111" y="46"/>
                  </a:lnTo>
                  <a:lnTo>
                    <a:pt x="107" y="42"/>
                  </a:lnTo>
                  <a:lnTo>
                    <a:pt x="106" y="34"/>
                  </a:lnTo>
                  <a:lnTo>
                    <a:pt x="100" y="29"/>
                  </a:lnTo>
                  <a:lnTo>
                    <a:pt x="90" y="26"/>
                  </a:lnTo>
                  <a:lnTo>
                    <a:pt x="85" y="29"/>
                  </a:lnTo>
                  <a:lnTo>
                    <a:pt x="83" y="26"/>
                  </a:lnTo>
                  <a:lnTo>
                    <a:pt x="85" y="14"/>
                  </a:lnTo>
                  <a:lnTo>
                    <a:pt x="63" y="9"/>
                  </a:lnTo>
                  <a:lnTo>
                    <a:pt x="68" y="3"/>
                  </a:lnTo>
                  <a:lnTo>
                    <a:pt x="73" y="3"/>
                  </a:lnTo>
                  <a:lnTo>
                    <a:pt x="75" y="0"/>
                  </a:lnTo>
                  <a:lnTo>
                    <a:pt x="80" y="3"/>
                  </a:lnTo>
                  <a:lnTo>
                    <a:pt x="89" y="2"/>
                  </a:lnTo>
                  <a:lnTo>
                    <a:pt x="100" y="6"/>
                  </a:lnTo>
                  <a:lnTo>
                    <a:pt x="107" y="5"/>
                  </a:lnTo>
                  <a:lnTo>
                    <a:pt x="112" y="9"/>
                  </a:lnTo>
                  <a:lnTo>
                    <a:pt x="124" y="8"/>
                  </a:lnTo>
                  <a:lnTo>
                    <a:pt x="131" y="1"/>
                  </a:lnTo>
                  <a:lnTo>
                    <a:pt x="134" y="9"/>
                  </a:lnTo>
                  <a:lnTo>
                    <a:pt x="137" y="9"/>
                  </a:lnTo>
                  <a:lnTo>
                    <a:pt x="140" y="13"/>
                  </a:lnTo>
                  <a:lnTo>
                    <a:pt x="142" y="9"/>
                  </a:lnTo>
                  <a:lnTo>
                    <a:pt x="147" y="9"/>
                  </a:lnTo>
                  <a:lnTo>
                    <a:pt x="148" y="5"/>
                  </a:lnTo>
                  <a:lnTo>
                    <a:pt x="153" y="5"/>
                  </a:lnTo>
                  <a:lnTo>
                    <a:pt x="158" y="1"/>
                  </a:lnTo>
                  <a:lnTo>
                    <a:pt x="158" y="1"/>
                  </a:lnTo>
                  <a:lnTo>
                    <a:pt x="162" y="6"/>
                  </a:lnTo>
                  <a:lnTo>
                    <a:pt x="161" y="9"/>
                  </a:lnTo>
                  <a:lnTo>
                    <a:pt x="164" y="7"/>
                  </a:lnTo>
                  <a:lnTo>
                    <a:pt x="170" y="13"/>
                  </a:lnTo>
                  <a:lnTo>
                    <a:pt x="168" y="17"/>
                  </a:lnTo>
                  <a:lnTo>
                    <a:pt x="173" y="17"/>
                  </a:lnTo>
                  <a:lnTo>
                    <a:pt x="175" y="22"/>
                  </a:lnTo>
                  <a:lnTo>
                    <a:pt x="173" y="29"/>
                  </a:lnTo>
                  <a:lnTo>
                    <a:pt x="175" y="26"/>
                  </a:lnTo>
                  <a:lnTo>
                    <a:pt x="183" y="37"/>
                  </a:lnTo>
                  <a:lnTo>
                    <a:pt x="186" y="36"/>
                  </a:lnTo>
                  <a:lnTo>
                    <a:pt x="184" y="40"/>
                  </a:lnTo>
                  <a:lnTo>
                    <a:pt x="193" y="49"/>
                  </a:lnTo>
                  <a:lnTo>
                    <a:pt x="197" y="46"/>
                  </a:lnTo>
                  <a:lnTo>
                    <a:pt x="197" y="48"/>
                  </a:lnTo>
                  <a:lnTo>
                    <a:pt x="202" y="48"/>
                  </a:lnTo>
                  <a:lnTo>
                    <a:pt x="213" y="56"/>
                  </a:lnTo>
                  <a:lnTo>
                    <a:pt x="216" y="55"/>
                  </a:lnTo>
                  <a:lnTo>
                    <a:pt x="219" y="59"/>
                  </a:lnTo>
                  <a:lnTo>
                    <a:pt x="223" y="58"/>
                  </a:lnTo>
                  <a:lnTo>
                    <a:pt x="228" y="64"/>
                  </a:lnTo>
                  <a:lnTo>
                    <a:pt x="234" y="64"/>
                  </a:lnTo>
                  <a:lnTo>
                    <a:pt x="239" y="68"/>
                  </a:lnTo>
                  <a:lnTo>
                    <a:pt x="241" y="65"/>
                  </a:lnTo>
                  <a:lnTo>
                    <a:pt x="246" y="66"/>
                  </a:lnTo>
                  <a:lnTo>
                    <a:pt x="252" y="63"/>
                  </a:lnTo>
                  <a:lnTo>
                    <a:pt x="266" y="67"/>
                  </a:lnTo>
                  <a:lnTo>
                    <a:pt x="272" y="63"/>
                  </a:lnTo>
                  <a:lnTo>
                    <a:pt x="279" y="65"/>
                  </a:lnTo>
                  <a:lnTo>
                    <a:pt x="282" y="61"/>
                  </a:lnTo>
                  <a:lnTo>
                    <a:pt x="289" y="65"/>
                  </a:lnTo>
                  <a:lnTo>
                    <a:pt x="293" y="60"/>
                  </a:lnTo>
                  <a:lnTo>
                    <a:pt x="306" y="72"/>
                  </a:lnTo>
                  <a:lnTo>
                    <a:pt x="318" y="66"/>
                  </a:lnTo>
                  <a:lnTo>
                    <a:pt x="320" y="61"/>
                  </a:lnTo>
                  <a:lnTo>
                    <a:pt x="325" y="61"/>
                  </a:lnTo>
                  <a:lnTo>
                    <a:pt x="327" y="66"/>
                  </a:lnTo>
                  <a:lnTo>
                    <a:pt x="325" y="74"/>
                  </a:lnTo>
                  <a:lnTo>
                    <a:pt x="328" y="77"/>
                  </a:lnTo>
                  <a:lnTo>
                    <a:pt x="327" y="82"/>
                  </a:lnTo>
                  <a:lnTo>
                    <a:pt x="325" y="82"/>
                  </a:lnTo>
                  <a:lnTo>
                    <a:pt x="328" y="89"/>
                  </a:lnTo>
                  <a:lnTo>
                    <a:pt x="326" y="92"/>
                  </a:lnTo>
                  <a:lnTo>
                    <a:pt x="329" y="93"/>
                  </a:lnTo>
                  <a:lnTo>
                    <a:pt x="331" y="102"/>
                  </a:lnTo>
                  <a:lnTo>
                    <a:pt x="336" y="100"/>
                  </a:lnTo>
                  <a:lnTo>
                    <a:pt x="338" y="102"/>
                  </a:lnTo>
                  <a:lnTo>
                    <a:pt x="339" y="109"/>
                  </a:lnTo>
                  <a:lnTo>
                    <a:pt x="351" y="102"/>
                  </a:lnTo>
                  <a:lnTo>
                    <a:pt x="356" y="103"/>
                  </a:lnTo>
                  <a:lnTo>
                    <a:pt x="359" y="110"/>
                  </a:lnTo>
                  <a:lnTo>
                    <a:pt x="369" y="111"/>
                  </a:lnTo>
                  <a:lnTo>
                    <a:pt x="375" y="109"/>
                  </a:lnTo>
                  <a:lnTo>
                    <a:pt x="374" y="123"/>
                  </a:lnTo>
                  <a:lnTo>
                    <a:pt x="379" y="121"/>
                  </a:lnTo>
                  <a:lnTo>
                    <a:pt x="392" y="129"/>
                  </a:lnTo>
                  <a:lnTo>
                    <a:pt x="400" y="127"/>
                  </a:lnTo>
                  <a:lnTo>
                    <a:pt x="402" y="129"/>
                  </a:lnTo>
                  <a:lnTo>
                    <a:pt x="403" y="125"/>
                  </a:lnTo>
                  <a:lnTo>
                    <a:pt x="408" y="126"/>
                  </a:lnTo>
                  <a:lnTo>
                    <a:pt x="412" y="119"/>
                  </a:lnTo>
                  <a:lnTo>
                    <a:pt x="416" y="123"/>
                  </a:lnTo>
                  <a:lnTo>
                    <a:pt x="415" y="133"/>
                  </a:lnTo>
                  <a:lnTo>
                    <a:pt x="420" y="135"/>
                  </a:lnTo>
                  <a:lnTo>
                    <a:pt x="424" y="134"/>
                  </a:lnTo>
                  <a:lnTo>
                    <a:pt x="424" y="134"/>
                  </a:lnTo>
                  <a:lnTo>
                    <a:pt x="430" y="144"/>
                  </a:lnTo>
                  <a:lnTo>
                    <a:pt x="434" y="145"/>
                  </a:lnTo>
                  <a:lnTo>
                    <a:pt x="437" y="152"/>
                  </a:lnTo>
                  <a:lnTo>
                    <a:pt x="441" y="147"/>
                  </a:lnTo>
                  <a:lnTo>
                    <a:pt x="449" y="155"/>
                  </a:lnTo>
                  <a:lnTo>
                    <a:pt x="455" y="152"/>
                  </a:lnTo>
                  <a:lnTo>
                    <a:pt x="459" y="159"/>
                  </a:lnTo>
                  <a:lnTo>
                    <a:pt x="466" y="161"/>
                  </a:lnTo>
                  <a:lnTo>
                    <a:pt x="467" y="164"/>
                  </a:lnTo>
                  <a:lnTo>
                    <a:pt x="455" y="172"/>
                  </a:lnTo>
                  <a:lnTo>
                    <a:pt x="455" y="177"/>
                  </a:lnTo>
                  <a:lnTo>
                    <a:pt x="449" y="180"/>
                  </a:lnTo>
                  <a:lnTo>
                    <a:pt x="448" y="184"/>
                  </a:lnTo>
                  <a:lnTo>
                    <a:pt x="458" y="196"/>
                  </a:lnTo>
                  <a:lnTo>
                    <a:pt x="456" y="200"/>
                  </a:lnTo>
                  <a:lnTo>
                    <a:pt x="459" y="203"/>
                  </a:lnTo>
                  <a:lnTo>
                    <a:pt x="456" y="206"/>
                  </a:lnTo>
                  <a:lnTo>
                    <a:pt x="457" y="210"/>
                  </a:lnTo>
                  <a:lnTo>
                    <a:pt x="461" y="211"/>
                  </a:lnTo>
                  <a:lnTo>
                    <a:pt x="467" y="218"/>
                  </a:lnTo>
                  <a:lnTo>
                    <a:pt x="467" y="234"/>
                  </a:lnTo>
                  <a:lnTo>
                    <a:pt x="471" y="244"/>
                  </a:lnTo>
                  <a:lnTo>
                    <a:pt x="471" y="244"/>
                  </a:lnTo>
                  <a:lnTo>
                    <a:pt x="466" y="250"/>
                  </a:lnTo>
                  <a:lnTo>
                    <a:pt x="458" y="252"/>
                  </a:lnTo>
                  <a:lnTo>
                    <a:pt x="442" y="242"/>
                  </a:lnTo>
                  <a:lnTo>
                    <a:pt x="433" y="243"/>
                  </a:lnTo>
                  <a:lnTo>
                    <a:pt x="430" y="250"/>
                  </a:lnTo>
                  <a:lnTo>
                    <a:pt x="419" y="259"/>
                  </a:lnTo>
                  <a:lnTo>
                    <a:pt x="418" y="255"/>
                  </a:lnTo>
                  <a:lnTo>
                    <a:pt x="408" y="254"/>
                  </a:lnTo>
                  <a:lnTo>
                    <a:pt x="409" y="260"/>
                  </a:lnTo>
                  <a:lnTo>
                    <a:pt x="412" y="261"/>
                  </a:lnTo>
                  <a:lnTo>
                    <a:pt x="412" y="266"/>
                  </a:lnTo>
                  <a:lnTo>
                    <a:pt x="402" y="262"/>
                  </a:lnTo>
                  <a:lnTo>
                    <a:pt x="398" y="264"/>
                  </a:lnTo>
                  <a:lnTo>
                    <a:pt x="400" y="266"/>
                  </a:lnTo>
                  <a:lnTo>
                    <a:pt x="395" y="265"/>
                  </a:lnTo>
                  <a:lnTo>
                    <a:pt x="394" y="268"/>
                  </a:lnTo>
                  <a:lnTo>
                    <a:pt x="395" y="271"/>
                  </a:lnTo>
                  <a:lnTo>
                    <a:pt x="398" y="269"/>
                  </a:lnTo>
                  <a:lnTo>
                    <a:pt x="395" y="274"/>
                  </a:lnTo>
                  <a:lnTo>
                    <a:pt x="386" y="276"/>
                  </a:lnTo>
                  <a:lnTo>
                    <a:pt x="382" y="274"/>
                  </a:lnTo>
                  <a:lnTo>
                    <a:pt x="372" y="279"/>
                  </a:lnTo>
                  <a:lnTo>
                    <a:pt x="357" y="277"/>
                  </a:lnTo>
                  <a:lnTo>
                    <a:pt x="356" y="285"/>
                  </a:lnTo>
                  <a:lnTo>
                    <a:pt x="345" y="287"/>
                  </a:lnTo>
                  <a:lnTo>
                    <a:pt x="338" y="298"/>
                  </a:lnTo>
                  <a:lnTo>
                    <a:pt x="338" y="298"/>
                  </a:lnTo>
                  <a:lnTo>
                    <a:pt x="334" y="299"/>
                  </a:lnTo>
                  <a:lnTo>
                    <a:pt x="329" y="295"/>
                  </a:lnTo>
                  <a:lnTo>
                    <a:pt x="325" y="297"/>
                  </a:lnTo>
                  <a:lnTo>
                    <a:pt x="324" y="294"/>
                  </a:lnTo>
                  <a:lnTo>
                    <a:pt x="322" y="296"/>
                  </a:lnTo>
                  <a:lnTo>
                    <a:pt x="319" y="290"/>
                  </a:lnTo>
                  <a:lnTo>
                    <a:pt x="323" y="286"/>
                  </a:lnTo>
                  <a:lnTo>
                    <a:pt x="317" y="284"/>
                  </a:lnTo>
                  <a:lnTo>
                    <a:pt x="326" y="271"/>
                  </a:lnTo>
                  <a:lnTo>
                    <a:pt x="318" y="265"/>
                  </a:lnTo>
                  <a:lnTo>
                    <a:pt x="325" y="262"/>
                  </a:lnTo>
                  <a:lnTo>
                    <a:pt x="320" y="254"/>
                  </a:lnTo>
                  <a:lnTo>
                    <a:pt x="314" y="254"/>
                  </a:lnTo>
                  <a:lnTo>
                    <a:pt x="315" y="243"/>
                  </a:lnTo>
                  <a:lnTo>
                    <a:pt x="287" y="271"/>
                  </a:lnTo>
                  <a:lnTo>
                    <a:pt x="284" y="272"/>
                  </a:lnTo>
                  <a:lnTo>
                    <a:pt x="282" y="266"/>
                  </a:lnTo>
                  <a:lnTo>
                    <a:pt x="276" y="268"/>
                  </a:lnTo>
                  <a:lnTo>
                    <a:pt x="274" y="257"/>
                  </a:lnTo>
                  <a:lnTo>
                    <a:pt x="281" y="253"/>
                  </a:lnTo>
                  <a:lnTo>
                    <a:pt x="282" y="248"/>
                  </a:lnTo>
                  <a:lnTo>
                    <a:pt x="276" y="254"/>
                  </a:lnTo>
                  <a:lnTo>
                    <a:pt x="273" y="246"/>
                  </a:lnTo>
                  <a:lnTo>
                    <a:pt x="261" y="261"/>
                  </a:lnTo>
                  <a:lnTo>
                    <a:pt x="247" y="257"/>
                  </a:lnTo>
                  <a:lnTo>
                    <a:pt x="237" y="267"/>
                  </a:lnTo>
                  <a:lnTo>
                    <a:pt x="238" y="261"/>
                  </a:lnTo>
                  <a:lnTo>
                    <a:pt x="234" y="259"/>
                  </a:lnTo>
                  <a:lnTo>
                    <a:pt x="234" y="255"/>
                  </a:lnTo>
                  <a:lnTo>
                    <a:pt x="231" y="259"/>
                  </a:lnTo>
                  <a:lnTo>
                    <a:pt x="223" y="254"/>
                  </a:lnTo>
                  <a:lnTo>
                    <a:pt x="223" y="248"/>
                  </a:lnTo>
                  <a:lnTo>
                    <a:pt x="223" y="250"/>
                  </a:lnTo>
                  <a:lnTo>
                    <a:pt x="217" y="246"/>
                  </a:lnTo>
                  <a:lnTo>
                    <a:pt x="217" y="243"/>
                  </a:lnTo>
                  <a:lnTo>
                    <a:pt x="204" y="238"/>
                  </a:lnTo>
                  <a:lnTo>
                    <a:pt x="198" y="240"/>
                  </a:lnTo>
                  <a:lnTo>
                    <a:pt x="192" y="240"/>
                  </a:lnTo>
                  <a:lnTo>
                    <a:pt x="191" y="238"/>
                  </a:lnTo>
                  <a:lnTo>
                    <a:pt x="182" y="238"/>
                  </a:lnTo>
                  <a:lnTo>
                    <a:pt x="173" y="229"/>
                  </a:lnTo>
                  <a:lnTo>
                    <a:pt x="153" y="228"/>
                  </a:lnTo>
                  <a:lnTo>
                    <a:pt x="153" y="225"/>
                  </a:lnTo>
                  <a:lnTo>
                    <a:pt x="148" y="223"/>
                  </a:lnTo>
                  <a:lnTo>
                    <a:pt x="144" y="223"/>
                  </a:lnTo>
                  <a:lnTo>
                    <a:pt x="142" y="229"/>
                  </a:lnTo>
                  <a:lnTo>
                    <a:pt x="137" y="227"/>
                  </a:lnTo>
                  <a:lnTo>
                    <a:pt x="128" y="230"/>
                  </a:lnTo>
                  <a:lnTo>
                    <a:pt x="131" y="233"/>
                  </a:lnTo>
                  <a:lnTo>
                    <a:pt x="128" y="238"/>
                  </a:lnTo>
                  <a:lnTo>
                    <a:pt x="137" y="248"/>
                  </a:lnTo>
                  <a:lnTo>
                    <a:pt x="130" y="253"/>
                  </a:lnTo>
                  <a:lnTo>
                    <a:pt x="126" y="252"/>
                  </a:lnTo>
                  <a:lnTo>
                    <a:pt x="119" y="257"/>
                  </a:lnTo>
                  <a:lnTo>
                    <a:pt x="104" y="246"/>
                  </a:lnTo>
                  <a:lnTo>
                    <a:pt x="90" y="248"/>
                  </a:lnTo>
                  <a:lnTo>
                    <a:pt x="84" y="249"/>
                  </a:lnTo>
                  <a:lnTo>
                    <a:pt x="83" y="254"/>
                  </a:lnTo>
                  <a:lnTo>
                    <a:pt x="79" y="255"/>
                  </a:lnTo>
                  <a:lnTo>
                    <a:pt x="81" y="260"/>
                  </a:lnTo>
                  <a:lnTo>
                    <a:pt x="69" y="259"/>
                  </a:lnTo>
                  <a:lnTo>
                    <a:pt x="65" y="266"/>
                  </a:lnTo>
                  <a:lnTo>
                    <a:pt x="63" y="265"/>
                  </a:lnTo>
                  <a:lnTo>
                    <a:pt x="63" y="267"/>
                  </a:lnTo>
                  <a:lnTo>
                    <a:pt x="61" y="267"/>
                  </a:lnTo>
                  <a:lnTo>
                    <a:pt x="58" y="277"/>
                  </a:lnTo>
                  <a:lnTo>
                    <a:pt x="58" y="281"/>
                  </a:lnTo>
                  <a:lnTo>
                    <a:pt x="52" y="286"/>
                  </a:lnTo>
                  <a:lnTo>
                    <a:pt x="53" y="292"/>
                  </a:lnTo>
                  <a:lnTo>
                    <a:pt x="51" y="294"/>
                  </a:lnTo>
                  <a:lnTo>
                    <a:pt x="51" y="294"/>
                  </a:lnTo>
                  <a:lnTo>
                    <a:pt x="44" y="288"/>
                  </a:lnTo>
                  <a:lnTo>
                    <a:pt x="45" y="284"/>
                  </a:lnTo>
                  <a:lnTo>
                    <a:pt x="41" y="274"/>
                  </a:lnTo>
                  <a:lnTo>
                    <a:pt x="31" y="279"/>
                  </a:lnTo>
                  <a:lnTo>
                    <a:pt x="33" y="273"/>
                  </a:lnTo>
                  <a:lnTo>
                    <a:pt x="28" y="268"/>
                  </a:lnTo>
                  <a:lnTo>
                    <a:pt x="30" y="261"/>
                  </a:lnTo>
                  <a:lnTo>
                    <a:pt x="29" y="261"/>
                  </a:lnTo>
                  <a:lnTo>
                    <a:pt x="27" y="256"/>
                  </a:lnTo>
                  <a:lnTo>
                    <a:pt x="24" y="257"/>
                  </a:lnTo>
                  <a:lnTo>
                    <a:pt x="24" y="255"/>
                  </a:lnTo>
                  <a:lnTo>
                    <a:pt x="22" y="256"/>
                  </a:lnTo>
                  <a:lnTo>
                    <a:pt x="17" y="254"/>
                  </a:lnTo>
                  <a:lnTo>
                    <a:pt x="16" y="242"/>
                  </a:lnTo>
                  <a:lnTo>
                    <a:pt x="12" y="242"/>
                  </a:lnTo>
                  <a:lnTo>
                    <a:pt x="7" y="252"/>
                  </a:lnTo>
                  <a:lnTo>
                    <a:pt x="3" y="251"/>
                  </a:lnTo>
                  <a:lnTo>
                    <a:pt x="2" y="245"/>
                  </a:lnTo>
                  <a:lnTo>
                    <a:pt x="0" y="245"/>
                  </a:lnTo>
                  <a:lnTo>
                    <a:pt x="2" y="240"/>
                  </a:lnTo>
                  <a:lnTo>
                    <a:pt x="7" y="241"/>
                  </a:lnTo>
                  <a:lnTo>
                    <a:pt x="8" y="233"/>
                  </a:lnTo>
                  <a:lnTo>
                    <a:pt x="6" y="229"/>
                  </a:lnTo>
                  <a:lnTo>
                    <a:pt x="11" y="215"/>
                  </a:lnTo>
                  <a:lnTo>
                    <a:pt x="1" y="205"/>
                  </a:lnTo>
                  <a:lnTo>
                    <a:pt x="2" y="198"/>
                  </a:lnTo>
                  <a:lnTo>
                    <a:pt x="11" y="199"/>
                  </a:lnTo>
                  <a:lnTo>
                    <a:pt x="15" y="194"/>
                  </a:lnTo>
                  <a:lnTo>
                    <a:pt x="14" y="192"/>
                  </a:lnTo>
                  <a:lnTo>
                    <a:pt x="18" y="191"/>
                  </a:lnTo>
                  <a:lnTo>
                    <a:pt x="20" y="197"/>
                  </a:lnTo>
                  <a:lnTo>
                    <a:pt x="26" y="197"/>
                  </a:lnTo>
                  <a:lnTo>
                    <a:pt x="39" y="186"/>
                  </a:lnTo>
                  <a:lnTo>
                    <a:pt x="44" y="187"/>
                  </a:lnTo>
                  <a:lnTo>
                    <a:pt x="42" y="193"/>
                  </a:lnTo>
                  <a:lnTo>
                    <a:pt x="45" y="195"/>
                  </a:lnTo>
                  <a:lnTo>
                    <a:pt x="56" y="188"/>
                  </a:lnTo>
                  <a:lnTo>
                    <a:pt x="58" y="197"/>
                  </a:lnTo>
                  <a:lnTo>
                    <a:pt x="64" y="188"/>
                  </a:lnTo>
                  <a:lnTo>
                    <a:pt x="70" y="185"/>
                  </a:lnTo>
                  <a:lnTo>
                    <a:pt x="72" y="186"/>
                  </a:lnTo>
                  <a:lnTo>
                    <a:pt x="84" y="173"/>
                  </a:lnTo>
                  <a:lnTo>
                    <a:pt x="97" y="169"/>
                  </a:lnTo>
                  <a:lnTo>
                    <a:pt x="98" y="174"/>
                  </a:lnTo>
                  <a:lnTo>
                    <a:pt x="103" y="176"/>
                  </a:lnTo>
                  <a:lnTo>
                    <a:pt x="107" y="163"/>
                  </a:lnTo>
                  <a:lnTo>
                    <a:pt x="105" y="156"/>
                  </a:lnTo>
                  <a:lnTo>
                    <a:pt x="109" y="151"/>
                  </a:lnTo>
                  <a:lnTo>
                    <a:pt x="106" y="135"/>
                  </a:lnTo>
                  <a:lnTo>
                    <a:pt x="94" y="128"/>
                  </a:lnTo>
                  <a:lnTo>
                    <a:pt x="96" y="126"/>
                  </a:lnTo>
                  <a:lnTo>
                    <a:pt x="86" y="122"/>
                  </a:lnTo>
                  <a:lnTo>
                    <a:pt x="81" y="123"/>
                  </a:lnTo>
                  <a:lnTo>
                    <a:pt x="81" y="113"/>
                  </a:lnTo>
                  <a:lnTo>
                    <a:pt x="72" y="11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4" name="Freeform 18">
              <a:extLst>
                <a:ext uri="{FF2B5EF4-FFF2-40B4-BE49-F238E27FC236}">
                  <a16:creationId xmlns:a16="http://schemas.microsoft.com/office/drawing/2014/main" id="{638649C5-7B3E-469C-92DC-5574B2738E5D}"/>
                </a:ext>
              </a:extLst>
            </p:cNvPr>
            <p:cNvSpPr>
              <a:spLocks/>
            </p:cNvSpPr>
            <p:nvPr/>
          </p:nvSpPr>
          <p:spPr bwMode="auto">
            <a:xfrm>
              <a:off x="9777413" y="1668463"/>
              <a:ext cx="935038" cy="722312"/>
            </a:xfrm>
            <a:custGeom>
              <a:avLst/>
              <a:gdLst>
                <a:gd name="T0" fmla="*/ 135 w 589"/>
                <a:gd name="T1" fmla="*/ 0 h 455"/>
                <a:gd name="T2" fmla="*/ 144 w 589"/>
                <a:gd name="T3" fmla="*/ 21 h 455"/>
                <a:gd name="T4" fmla="*/ 145 w 589"/>
                <a:gd name="T5" fmla="*/ 48 h 455"/>
                <a:gd name="T6" fmla="*/ 168 w 589"/>
                <a:gd name="T7" fmla="*/ 76 h 455"/>
                <a:gd name="T8" fmla="*/ 192 w 589"/>
                <a:gd name="T9" fmla="*/ 76 h 455"/>
                <a:gd name="T10" fmla="*/ 211 w 589"/>
                <a:gd name="T11" fmla="*/ 80 h 455"/>
                <a:gd name="T12" fmla="*/ 232 w 589"/>
                <a:gd name="T13" fmla="*/ 71 h 455"/>
                <a:gd name="T14" fmla="*/ 264 w 589"/>
                <a:gd name="T15" fmla="*/ 99 h 455"/>
                <a:gd name="T16" fmla="*/ 314 w 589"/>
                <a:gd name="T17" fmla="*/ 101 h 455"/>
                <a:gd name="T18" fmla="*/ 337 w 589"/>
                <a:gd name="T19" fmla="*/ 144 h 455"/>
                <a:gd name="T20" fmla="*/ 355 w 589"/>
                <a:gd name="T21" fmla="*/ 155 h 455"/>
                <a:gd name="T22" fmla="*/ 370 w 589"/>
                <a:gd name="T23" fmla="*/ 181 h 455"/>
                <a:gd name="T24" fmla="*/ 393 w 589"/>
                <a:gd name="T25" fmla="*/ 180 h 455"/>
                <a:gd name="T26" fmla="*/ 410 w 589"/>
                <a:gd name="T27" fmla="*/ 155 h 455"/>
                <a:gd name="T28" fmla="*/ 432 w 589"/>
                <a:gd name="T29" fmla="*/ 220 h 455"/>
                <a:gd name="T30" fmla="*/ 462 w 589"/>
                <a:gd name="T31" fmla="*/ 216 h 455"/>
                <a:gd name="T32" fmla="*/ 496 w 589"/>
                <a:gd name="T33" fmla="*/ 201 h 455"/>
                <a:gd name="T34" fmla="*/ 530 w 589"/>
                <a:gd name="T35" fmla="*/ 202 h 455"/>
                <a:gd name="T36" fmla="*/ 572 w 589"/>
                <a:gd name="T37" fmla="*/ 239 h 455"/>
                <a:gd name="T38" fmla="*/ 582 w 589"/>
                <a:gd name="T39" fmla="*/ 270 h 455"/>
                <a:gd name="T40" fmla="*/ 556 w 589"/>
                <a:gd name="T41" fmla="*/ 295 h 455"/>
                <a:gd name="T42" fmla="*/ 547 w 589"/>
                <a:gd name="T43" fmla="*/ 319 h 455"/>
                <a:gd name="T44" fmla="*/ 539 w 589"/>
                <a:gd name="T45" fmla="*/ 318 h 455"/>
                <a:gd name="T46" fmla="*/ 517 w 589"/>
                <a:gd name="T47" fmla="*/ 288 h 455"/>
                <a:gd name="T48" fmla="*/ 496 w 589"/>
                <a:gd name="T49" fmla="*/ 313 h 455"/>
                <a:gd name="T50" fmla="*/ 469 w 589"/>
                <a:gd name="T51" fmla="*/ 326 h 455"/>
                <a:gd name="T52" fmla="*/ 446 w 589"/>
                <a:gd name="T53" fmla="*/ 357 h 455"/>
                <a:gd name="T54" fmla="*/ 407 w 589"/>
                <a:gd name="T55" fmla="*/ 360 h 455"/>
                <a:gd name="T56" fmla="*/ 395 w 589"/>
                <a:gd name="T57" fmla="*/ 414 h 455"/>
                <a:gd name="T58" fmla="*/ 351 w 589"/>
                <a:gd name="T59" fmla="*/ 405 h 455"/>
                <a:gd name="T60" fmla="*/ 332 w 589"/>
                <a:gd name="T61" fmla="*/ 387 h 455"/>
                <a:gd name="T62" fmla="*/ 314 w 589"/>
                <a:gd name="T63" fmla="*/ 388 h 455"/>
                <a:gd name="T64" fmla="*/ 302 w 589"/>
                <a:gd name="T65" fmla="*/ 399 h 455"/>
                <a:gd name="T66" fmla="*/ 275 w 589"/>
                <a:gd name="T67" fmla="*/ 439 h 455"/>
                <a:gd name="T68" fmla="*/ 262 w 589"/>
                <a:gd name="T69" fmla="*/ 450 h 455"/>
                <a:gd name="T70" fmla="*/ 246 w 589"/>
                <a:gd name="T71" fmla="*/ 446 h 455"/>
                <a:gd name="T72" fmla="*/ 244 w 589"/>
                <a:gd name="T73" fmla="*/ 422 h 455"/>
                <a:gd name="T74" fmla="*/ 224 w 589"/>
                <a:gd name="T75" fmla="*/ 389 h 455"/>
                <a:gd name="T76" fmla="*/ 228 w 589"/>
                <a:gd name="T77" fmla="*/ 348 h 455"/>
                <a:gd name="T78" fmla="*/ 210 w 589"/>
                <a:gd name="T79" fmla="*/ 322 h 455"/>
                <a:gd name="T80" fmla="*/ 197 w 589"/>
                <a:gd name="T81" fmla="*/ 283 h 455"/>
                <a:gd name="T82" fmla="*/ 171 w 589"/>
                <a:gd name="T83" fmla="*/ 293 h 455"/>
                <a:gd name="T84" fmla="*/ 162 w 589"/>
                <a:gd name="T85" fmla="*/ 263 h 455"/>
                <a:gd name="T86" fmla="*/ 126 w 589"/>
                <a:gd name="T87" fmla="*/ 250 h 455"/>
                <a:gd name="T88" fmla="*/ 110 w 589"/>
                <a:gd name="T89" fmla="*/ 247 h 455"/>
                <a:gd name="T90" fmla="*/ 117 w 589"/>
                <a:gd name="T91" fmla="*/ 229 h 455"/>
                <a:gd name="T92" fmla="*/ 97 w 589"/>
                <a:gd name="T93" fmla="*/ 170 h 455"/>
                <a:gd name="T94" fmla="*/ 39 w 589"/>
                <a:gd name="T95" fmla="*/ 175 h 455"/>
                <a:gd name="T96" fmla="*/ 28 w 589"/>
                <a:gd name="T97" fmla="*/ 135 h 455"/>
                <a:gd name="T98" fmla="*/ 37 w 589"/>
                <a:gd name="T99" fmla="*/ 94 h 455"/>
                <a:gd name="T100" fmla="*/ 23 w 589"/>
                <a:gd name="T101" fmla="*/ 58 h 455"/>
                <a:gd name="T102" fmla="*/ 12 w 589"/>
                <a:gd name="T103" fmla="*/ 33 h 455"/>
                <a:gd name="T104" fmla="*/ 37 w 589"/>
                <a:gd name="T105" fmla="*/ 44 h 455"/>
                <a:gd name="T106" fmla="*/ 71 w 589"/>
                <a:gd name="T107" fmla="*/ 46 h 455"/>
                <a:gd name="T108" fmla="*/ 95 w 589"/>
                <a:gd name="T109" fmla="*/ 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9" h="455">
                  <a:moveTo>
                    <a:pt x="95" y="6"/>
                  </a:moveTo>
                  <a:lnTo>
                    <a:pt x="98" y="4"/>
                  </a:lnTo>
                  <a:lnTo>
                    <a:pt x="106" y="8"/>
                  </a:lnTo>
                  <a:lnTo>
                    <a:pt x="114" y="5"/>
                  </a:lnTo>
                  <a:lnTo>
                    <a:pt x="119" y="7"/>
                  </a:lnTo>
                  <a:lnTo>
                    <a:pt x="135" y="0"/>
                  </a:lnTo>
                  <a:lnTo>
                    <a:pt x="139" y="1"/>
                  </a:lnTo>
                  <a:lnTo>
                    <a:pt x="139" y="5"/>
                  </a:lnTo>
                  <a:lnTo>
                    <a:pt x="142" y="2"/>
                  </a:lnTo>
                  <a:lnTo>
                    <a:pt x="142" y="12"/>
                  </a:lnTo>
                  <a:lnTo>
                    <a:pt x="144" y="13"/>
                  </a:lnTo>
                  <a:lnTo>
                    <a:pt x="144" y="21"/>
                  </a:lnTo>
                  <a:lnTo>
                    <a:pt x="147" y="24"/>
                  </a:lnTo>
                  <a:lnTo>
                    <a:pt x="144" y="25"/>
                  </a:lnTo>
                  <a:lnTo>
                    <a:pt x="145" y="29"/>
                  </a:lnTo>
                  <a:lnTo>
                    <a:pt x="142" y="32"/>
                  </a:lnTo>
                  <a:lnTo>
                    <a:pt x="148" y="40"/>
                  </a:lnTo>
                  <a:lnTo>
                    <a:pt x="145" y="48"/>
                  </a:lnTo>
                  <a:lnTo>
                    <a:pt x="152" y="54"/>
                  </a:lnTo>
                  <a:lnTo>
                    <a:pt x="154" y="60"/>
                  </a:lnTo>
                  <a:lnTo>
                    <a:pt x="158" y="59"/>
                  </a:lnTo>
                  <a:lnTo>
                    <a:pt x="161" y="66"/>
                  </a:lnTo>
                  <a:lnTo>
                    <a:pt x="166" y="66"/>
                  </a:lnTo>
                  <a:lnTo>
                    <a:pt x="168" y="76"/>
                  </a:lnTo>
                  <a:lnTo>
                    <a:pt x="173" y="74"/>
                  </a:lnTo>
                  <a:lnTo>
                    <a:pt x="177" y="78"/>
                  </a:lnTo>
                  <a:lnTo>
                    <a:pt x="180" y="75"/>
                  </a:lnTo>
                  <a:lnTo>
                    <a:pt x="182" y="76"/>
                  </a:lnTo>
                  <a:lnTo>
                    <a:pt x="191" y="74"/>
                  </a:lnTo>
                  <a:lnTo>
                    <a:pt x="192" y="76"/>
                  </a:lnTo>
                  <a:lnTo>
                    <a:pt x="196" y="76"/>
                  </a:lnTo>
                  <a:lnTo>
                    <a:pt x="200" y="67"/>
                  </a:lnTo>
                  <a:lnTo>
                    <a:pt x="202" y="70"/>
                  </a:lnTo>
                  <a:lnTo>
                    <a:pt x="208" y="70"/>
                  </a:lnTo>
                  <a:lnTo>
                    <a:pt x="208" y="76"/>
                  </a:lnTo>
                  <a:lnTo>
                    <a:pt x="211" y="80"/>
                  </a:lnTo>
                  <a:lnTo>
                    <a:pt x="221" y="77"/>
                  </a:lnTo>
                  <a:lnTo>
                    <a:pt x="223" y="79"/>
                  </a:lnTo>
                  <a:lnTo>
                    <a:pt x="223" y="77"/>
                  </a:lnTo>
                  <a:lnTo>
                    <a:pt x="228" y="79"/>
                  </a:lnTo>
                  <a:lnTo>
                    <a:pt x="233" y="75"/>
                  </a:lnTo>
                  <a:lnTo>
                    <a:pt x="232" y="71"/>
                  </a:lnTo>
                  <a:lnTo>
                    <a:pt x="235" y="72"/>
                  </a:lnTo>
                  <a:lnTo>
                    <a:pt x="242" y="69"/>
                  </a:lnTo>
                  <a:lnTo>
                    <a:pt x="247" y="69"/>
                  </a:lnTo>
                  <a:lnTo>
                    <a:pt x="247" y="85"/>
                  </a:lnTo>
                  <a:lnTo>
                    <a:pt x="255" y="93"/>
                  </a:lnTo>
                  <a:lnTo>
                    <a:pt x="264" y="99"/>
                  </a:lnTo>
                  <a:lnTo>
                    <a:pt x="280" y="101"/>
                  </a:lnTo>
                  <a:lnTo>
                    <a:pt x="284" y="98"/>
                  </a:lnTo>
                  <a:lnTo>
                    <a:pt x="288" y="98"/>
                  </a:lnTo>
                  <a:lnTo>
                    <a:pt x="292" y="93"/>
                  </a:lnTo>
                  <a:lnTo>
                    <a:pt x="300" y="92"/>
                  </a:lnTo>
                  <a:lnTo>
                    <a:pt x="314" y="101"/>
                  </a:lnTo>
                  <a:lnTo>
                    <a:pt x="324" y="102"/>
                  </a:lnTo>
                  <a:lnTo>
                    <a:pt x="325" y="106"/>
                  </a:lnTo>
                  <a:lnTo>
                    <a:pt x="332" y="117"/>
                  </a:lnTo>
                  <a:lnTo>
                    <a:pt x="326" y="128"/>
                  </a:lnTo>
                  <a:lnTo>
                    <a:pt x="330" y="150"/>
                  </a:lnTo>
                  <a:lnTo>
                    <a:pt x="337" y="144"/>
                  </a:lnTo>
                  <a:lnTo>
                    <a:pt x="343" y="147"/>
                  </a:lnTo>
                  <a:lnTo>
                    <a:pt x="344" y="144"/>
                  </a:lnTo>
                  <a:lnTo>
                    <a:pt x="352" y="145"/>
                  </a:lnTo>
                  <a:lnTo>
                    <a:pt x="361" y="149"/>
                  </a:lnTo>
                  <a:lnTo>
                    <a:pt x="359" y="154"/>
                  </a:lnTo>
                  <a:lnTo>
                    <a:pt x="355" y="155"/>
                  </a:lnTo>
                  <a:lnTo>
                    <a:pt x="357" y="161"/>
                  </a:lnTo>
                  <a:lnTo>
                    <a:pt x="356" y="164"/>
                  </a:lnTo>
                  <a:lnTo>
                    <a:pt x="364" y="174"/>
                  </a:lnTo>
                  <a:lnTo>
                    <a:pt x="364" y="181"/>
                  </a:lnTo>
                  <a:lnTo>
                    <a:pt x="369" y="184"/>
                  </a:lnTo>
                  <a:lnTo>
                    <a:pt x="370" y="181"/>
                  </a:lnTo>
                  <a:lnTo>
                    <a:pt x="372" y="190"/>
                  </a:lnTo>
                  <a:lnTo>
                    <a:pt x="375" y="192"/>
                  </a:lnTo>
                  <a:lnTo>
                    <a:pt x="382" y="192"/>
                  </a:lnTo>
                  <a:lnTo>
                    <a:pt x="393" y="186"/>
                  </a:lnTo>
                  <a:lnTo>
                    <a:pt x="390" y="182"/>
                  </a:lnTo>
                  <a:lnTo>
                    <a:pt x="393" y="180"/>
                  </a:lnTo>
                  <a:lnTo>
                    <a:pt x="391" y="176"/>
                  </a:lnTo>
                  <a:lnTo>
                    <a:pt x="393" y="174"/>
                  </a:lnTo>
                  <a:lnTo>
                    <a:pt x="391" y="168"/>
                  </a:lnTo>
                  <a:lnTo>
                    <a:pt x="398" y="169"/>
                  </a:lnTo>
                  <a:lnTo>
                    <a:pt x="400" y="162"/>
                  </a:lnTo>
                  <a:lnTo>
                    <a:pt x="410" y="155"/>
                  </a:lnTo>
                  <a:lnTo>
                    <a:pt x="417" y="167"/>
                  </a:lnTo>
                  <a:lnTo>
                    <a:pt x="417" y="184"/>
                  </a:lnTo>
                  <a:lnTo>
                    <a:pt x="428" y="207"/>
                  </a:lnTo>
                  <a:lnTo>
                    <a:pt x="430" y="207"/>
                  </a:lnTo>
                  <a:lnTo>
                    <a:pt x="434" y="218"/>
                  </a:lnTo>
                  <a:lnTo>
                    <a:pt x="432" y="220"/>
                  </a:lnTo>
                  <a:lnTo>
                    <a:pt x="435" y="220"/>
                  </a:lnTo>
                  <a:lnTo>
                    <a:pt x="441" y="236"/>
                  </a:lnTo>
                  <a:lnTo>
                    <a:pt x="445" y="236"/>
                  </a:lnTo>
                  <a:lnTo>
                    <a:pt x="450" y="238"/>
                  </a:lnTo>
                  <a:lnTo>
                    <a:pt x="462" y="233"/>
                  </a:lnTo>
                  <a:lnTo>
                    <a:pt x="462" y="216"/>
                  </a:lnTo>
                  <a:lnTo>
                    <a:pt x="464" y="214"/>
                  </a:lnTo>
                  <a:lnTo>
                    <a:pt x="470" y="215"/>
                  </a:lnTo>
                  <a:lnTo>
                    <a:pt x="479" y="208"/>
                  </a:lnTo>
                  <a:lnTo>
                    <a:pt x="493" y="208"/>
                  </a:lnTo>
                  <a:lnTo>
                    <a:pt x="497" y="206"/>
                  </a:lnTo>
                  <a:lnTo>
                    <a:pt x="496" y="201"/>
                  </a:lnTo>
                  <a:lnTo>
                    <a:pt x="506" y="195"/>
                  </a:lnTo>
                  <a:lnTo>
                    <a:pt x="510" y="198"/>
                  </a:lnTo>
                  <a:lnTo>
                    <a:pt x="511" y="209"/>
                  </a:lnTo>
                  <a:lnTo>
                    <a:pt x="515" y="212"/>
                  </a:lnTo>
                  <a:lnTo>
                    <a:pt x="531" y="194"/>
                  </a:lnTo>
                  <a:lnTo>
                    <a:pt x="530" y="202"/>
                  </a:lnTo>
                  <a:lnTo>
                    <a:pt x="541" y="229"/>
                  </a:lnTo>
                  <a:lnTo>
                    <a:pt x="547" y="229"/>
                  </a:lnTo>
                  <a:lnTo>
                    <a:pt x="547" y="232"/>
                  </a:lnTo>
                  <a:lnTo>
                    <a:pt x="559" y="239"/>
                  </a:lnTo>
                  <a:lnTo>
                    <a:pt x="563" y="244"/>
                  </a:lnTo>
                  <a:lnTo>
                    <a:pt x="572" y="239"/>
                  </a:lnTo>
                  <a:lnTo>
                    <a:pt x="579" y="248"/>
                  </a:lnTo>
                  <a:lnTo>
                    <a:pt x="587" y="241"/>
                  </a:lnTo>
                  <a:lnTo>
                    <a:pt x="587" y="241"/>
                  </a:lnTo>
                  <a:lnTo>
                    <a:pt x="589" y="249"/>
                  </a:lnTo>
                  <a:lnTo>
                    <a:pt x="582" y="264"/>
                  </a:lnTo>
                  <a:lnTo>
                    <a:pt x="582" y="270"/>
                  </a:lnTo>
                  <a:lnTo>
                    <a:pt x="576" y="279"/>
                  </a:lnTo>
                  <a:lnTo>
                    <a:pt x="578" y="287"/>
                  </a:lnTo>
                  <a:lnTo>
                    <a:pt x="572" y="288"/>
                  </a:lnTo>
                  <a:lnTo>
                    <a:pt x="572" y="293"/>
                  </a:lnTo>
                  <a:lnTo>
                    <a:pt x="559" y="291"/>
                  </a:lnTo>
                  <a:lnTo>
                    <a:pt x="556" y="295"/>
                  </a:lnTo>
                  <a:lnTo>
                    <a:pt x="552" y="294"/>
                  </a:lnTo>
                  <a:lnTo>
                    <a:pt x="534" y="303"/>
                  </a:lnTo>
                  <a:lnTo>
                    <a:pt x="537" y="308"/>
                  </a:lnTo>
                  <a:lnTo>
                    <a:pt x="542" y="306"/>
                  </a:lnTo>
                  <a:lnTo>
                    <a:pt x="547" y="312"/>
                  </a:lnTo>
                  <a:lnTo>
                    <a:pt x="547" y="319"/>
                  </a:lnTo>
                  <a:lnTo>
                    <a:pt x="544" y="319"/>
                  </a:lnTo>
                  <a:lnTo>
                    <a:pt x="547" y="329"/>
                  </a:lnTo>
                  <a:lnTo>
                    <a:pt x="544" y="328"/>
                  </a:lnTo>
                  <a:lnTo>
                    <a:pt x="541" y="313"/>
                  </a:lnTo>
                  <a:lnTo>
                    <a:pt x="539" y="312"/>
                  </a:lnTo>
                  <a:lnTo>
                    <a:pt x="539" y="318"/>
                  </a:lnTo>
                  <a:lnTo>
                    <a:pt x="536" y="319"/>
                  </a:lnTo>
                  <a:lnTo>
                    <a:pt x="536" y="313"/>
                  </a:lnTo>
                  <a:lnTo>
                    <a:pt x="533" y="313"/>
                  </a:lnTo>
                  <a:lnTo>
                    <a:pt x="525" y="305"/>
                  </a:lnTo>
                  <a:lnTo>
                    <a:pt x="525" y="289"/>
                  </a:lnTo>
                  <a:lnTo>
                    <a:pt x="517" y="288"/>
                  </a:lnTo>
                  <a:lnTo>
                    <a:pt x="519" y="284"/>
                  </a:lnTo>
                  <a:lnTo>
                    <a:pt x="517" y="282"/>
                  </a:lnTo>
                  <a:lnTo>
                    <a:pt x="510" y="284"/>
                  </a:lnTo>
                  <a:lnTo>
                    <a:pt x="503" y="280"/>
                  </a:lnTo>
                  <a:lnTo>
                    <a:pt x="496" y="305"/>
                  </a:lnTo>
                  <a:lnTo>
                    <a:pt x="496" y="313"/>
                  </a:lnTo>
                  <a:lnTo>
                    <a:pt x="492" y="328"/>
                  </a:lnTo>
                  <a:lnTo>
                    <a:pt x="488" y="328"/>
                  </a:lnTo>
                  <a:lnTo>
                    <a:pt x="487" y="325"/>
                  </a:lnTo>
                  <a:lnTo>
                    <a:pt x="481" y="333"/>
                  </a:lnTo>
                  <a:lnTo>
                    <a:pt x="476" y="326"/>
                  </a:lnTo>
                  <a:lnTo>
                    <a:pt x="469" y="326"/>
                  </a:lnTo>
                  <a:lnTo>
                    <a:pt x="468" y="332"/>
                  </a:lnTo>
                  <a:lnTo>
                    <a:pt x="463" y="332"/>
                  </a:lnTo>
                  <a:lnTo>
                    <a:pt x="464" y="336"/>
                  </a:lnTo>
                  <a:lnTo>
                    <a:pt x="461" y="342"/>
                  </a:lnTo>
                  <a:lnTo>
                    <a:pt x="462" y="346"/>
                  </a:lnTo>
                  <a:lnTo>
                    <a:pt x="446" y="357"/>
                  </a:lnTo>
                  <a:lnTo>
                    <a:pt x="445" y="361"/>
                  </a:lnTo>
                  <a:lnTo>
                    <a:pt x="433" y="359"/>
                  </a:lnTo>
                  <a:lnTo>
                    <a:pt x="430" y="361"/>
                  </a:lnTo>
                  <a:lnTo>
                    <a:pt x="426" y="360"/>
                  </a:lnTo>
                  <a:lnTo>
                    <a:pt x="420" y="364"/>
                  </a:lnTo>
                  <a:lnTo>
                    <a:pt x="407" y="360"/>
                  </a:lnTo>
                  <a:lnTo>
                    <a:pt x="392" y="365"/>
                  </a:lnTo>
                  <a:lnTo>
                    <a:pt x="393" y="378"/>
                  </a:lnTo>
                  <a:lnTo>
                    <a:pt x="397" y="386"/>
                  </a:lnTo>
                  <a:lnTo>
                    <a:pt x="407" y="395"/>
                  </a:lnTo>
                  <a:lnTo>
                    <a:pt x="397" y="413"/>
                  </a:lnTo>
                  <a:lnTo>
                    <a:pt x="395" y="414"/>
                  </a:lnTo>
                  <a:lnTo>
                    <a:pt x="384" y="409"/>
                  </a:lnTo>
                  <a:lnTo>
                    <a:pt x="379" y="411"/>
                  </a:lnTo>
                  <a:lnTo>
                    <a:pt x="366" y="411"/>
                  </a:lnTo>
                  <a:lnTo>
                    <a:pt x="359" y="405"/>
                  </a:lnTo>
                  <a:lnTo>
                    <a:pt x="352" y="406"/>
                  </a:lnTo>
                  <a:lnTo>
                    <a:pt x="351" y="405"/>
                  </a:lnTo>
                  <a:lnTo>
                    <a:pt x="343" y="405"/>
                  </a:lnTo>
                  <a:lnTo>
                    <a:pt x="343" y="402"/>
                  </a:lnTo>
                  <a:lnTo>
                    <a:pt x="333" y="400"/>
                  </a:lnTo>
                  <a:lnTo>
                    <a:pt x="337" y="395"/>
                  </a:lnTo>
                  <a:lnTo>
                    <a:pt x="330" y="389"/>
                  </a:lnTo>
                  <a:lnTo>
                    <a:pt x="332" y="387"/>
                  </a:lnTo>
                  <a:lnTo>
                    <a:pt x="330" y="384"/>
                  </a:lnTo>
                  <a:lnTo>
                    <a:pt x="323" y="381"/>
                  </a:lnTo>
                  <a:lnTo>
                    <a:pt x="323" y="378"/>
                  </a:lnTo>
                  <a:lnTo>
                    <a:pt x="318" y="384"/>
                  </a:lnTo>
                  <a:lnTo>
                    <a:pt x="315" y="383"/>
                  </a:lnTo>
                  <a:lnTo>
                    <a:pt x="314" y="388"/>
                  </a:lnTo>
                  <a:lnTo>
                    <a:pt x="308" y="383"/>
                  </a:lnTo>
                  <a:lnTo>
                    <a:pt x="311" y="387"/>
                  </a:lnTo>
                  <a:lnTo>
                    <a:pt x="308" y="390"/>
                  </a:lnTo>
                  <a:lnTo>
                    <a:pt x="303" y="390"/>
                  </a:lnTo>
                  <a:lnTo>
                    <a:pt x="300" y="394"/>
                  </a:lnTo>
                  <a:lnTo>
                    <a:pt x="302" y="399"/>
                  </a:lnTo>
                  <a:lnTo>
                    <a:pt x="297" y="409"/>
                  </a:lnTo>
                  <a:lnTo>
                    <a:pt x="298" y="415"/>
                  </a:lnTo>
                  <a:lnTo>
                    <a:pt x="293" y="415"/>
                  </a:lnTo>
                  <a:lnTo>
                    <a:pt x="284" y="430"/>
                  </a:lnTo>
                  <a:lnTo>
                    <a:pt x="273" y="437"/>
                  </a:lnTo>
                  <a:lnTo>
                    <a:pt x="275" y="439"/>
                  </a:lnTo>
                  <a:lnTo>
                    <a:pt x="270" y="446"/>
                  </a:lnTo>
                  <a:lnTo>
                    <a:pt x="265" y="450"/>
                  </a:lnTo>
                  <a:lnTo>
                    <a:pt x="268" y="451"/>
                  </a:lnTo>
                  <a:lnTo>
                    <a:pt x="263" y="453"/>
                  </a:lnTo>
                  <a:lnTo>
                    <a:pt x="262" y="450"/>
                  </a:lnTo>
                  <a:lnTo>
                    <a:pt x="262" y="450"/>
                  </a:lnTo>
                  <a:lnTo>
                    <a:pt x="255" y="455"/>
                  </a:lnTo>
                  <a:lnTo>
                    <a:pt x="253" y="451"/>
                  </a:lnTo>
                  <a:lnTo>
                    <a:pt x="248" y="455"/>
                  </a:lnTo>
                  <a:lnTo>
                    <a:pt x="245" y="450"/>
                  </a:lnTo>
                  <a:lnTo>
                    <a:pt x="240" y="451"/>
                  </a:lnTo>
                  <a:lnTo>
                    <a:pt x="246" y="446"/>
                  </a:lnTo>
                  <a:lnTo>
                    <a:pt x="250" y="438"/>
                  </a:lnTo>
                  <a:lnTo>
                    <a:pt x="248" y="435"/>
                  </a:lnTo>
                  <a:lnTo>
                    <a:pt x="253" y="429"/>
                  </a:lnTo>
                  <a:lnTo>
                    <a:pt x="250" y="428"/>
                  </a:lnTo>
                  <a:lnTo>
                    <a:pt x="251" y="424"/>
                  </a:lnTo>
                  <a:lnTo>
                    <a:pt x="244" y="422"/>
                  </a:lnTo>
                  <a:lnTo>
                    <a:pt x="244" y="416"/>
                  </a:lnTo>
                  <a:lnTo>
                    <a:pt x="237" y="410"/>
                  </a:lnTo>
                  <a:lnTo>
                    <a:pt x="237" y="405"/>
                  </a:lnTo>
                  <a:lnTo>
                    <a:pt x="232" y="395"/>
                  </a:lnTo>
                  <a:lnTo>
                    <a:pt x="233" y="390"/>
                  </a:lnTo>
                  <a:lnTo>
                    <a:pt x="224" y="389"/>
                  </a:lnTo>
                  <a:lnTo>
                    <a:pt x="226" y="382"/>
                  </a:lnTo>
                  <a:lnTo>
                    <a:pt x="223" y="376"/>
                  </a:lnTo>
                  <a:lnTo>
                    <a:pt x="225" y="369"/>
                  </a:lnTo>
                  <a:lnTo>
                    <a:pt x="223" y="366"/>
                  </a:lnTo>
                  <a:lnTo>
                    <a:pt x="234" y="352"/>
                  </a:lnTo>
                  <a:lnTo>
                    <a:pt x="228" y="348"/>
                  </a:lnTo>
                  <a:lnTo>
                    <a:pt x="224" y="352"/>
                  </a:lnTo>
                  <a:lnTo>
                    <a:pt x="223" y="340"/>
                  </a:lnTo>
                  <a:lnTo>
                    <a:pt x="221" y="337"/>
                  </a:lnTo>
                  <a:lnTo>
                    <a:pt x="215" y="337"/>
                  </a:lnTo>
                  <a:lnTo>
                    <a:pt x="217" y="329"/>
                  </a:lnTo>
                  <a:lnTo>
                    <a:pt x="210" y="322"/>
                  </a:lnTo>
                  <a:lnTo>
                    <a:pt x="211" y="313"/>
                  </a:lnTo>
                  <a:lnTo>
                    <a:pt x="207" y="312"/>
                  </a:lnTo>
                  <a:lnTo>
                    <a:pt x="203" y="308"/>
                  </a:lnTo>
                  <a:lnTo>
                    <a:pt x="203" y="298"/>
                  </a:lnTo>
                  <a:lnTo>
                    <a:pt x="197" y="297"/>
                  </a:lnTo>
                  <a:lnTo>
                    <a:pt x="197" y="283"/>
                  </a:lnTo>
                  <a:lnTo>
                    <a:pt x="196" y="279"/>
                  </a:lnTo>
                  <a:lnTo>
                    <a:pt x="198" y="271"/>
                  </a:lnTo>
                  <a:lnTo>
                    <a:pt x="187" y="276"/>
                  </a:lnTo>
                  <a:lnTo>
                    <a:pt x="184" y="284"/>
                  </a:lnTo>
                  <a:lnTo>
                    <a:pt x="173" y="296"/>
                  </a:lnTo>
                  <a:lnTo>
                    <a:pt x="171" y="293"/>
                  </a:lnTo>
                  <a:lnTo>
                    <a:pt x="166" y="290"/>
                  </a:lnTo>
                  <a:lnTo>
                    <a:pt x="170" y="284"/>
                  </a:lnTo>
                  <a:lnTo>
                    <a:pt x="165" y="282"/>
                  </a:lnTo>
                  <a:lnTo>
                    <a:pt x="169" y="275"/>
                  </a:lnTo>
                  <a:lnTo>
                    <a:pt x="162" y="267"/>
                  </a:lnTo>
                  <a:lnTo>
                    <a:pt x="162" y="263"/>
                  </a:lnTo>
                  <a:lnTo>
                    <a:pt x="157" y="260"/>
                  </a:lnTo>
                  <a:lnTo>
                    <a:pt x="152" y="261"/>
                  </a:lnTo>
                  <a:lnTo>
                    <a:pt x="150" y="256"/>
                  </a:lnTo>
                  <a:lnTo>
                    <a:pt x="145" y="257"/>
                  </a:lnTo>
                  <a:lnTo>
                    <a:pt x="132" y="240"/>
                  </a:lnTo>
                  <a:lnTo>
                    <a:pt x="126" y="250"/>
                  </a:lnTo>
                  <a:lnTo>
                    <a:pt x="126" y="250"/>
                  </a:lnTo>
                  <a:lnTo>
                    <a:pt x="126" y="250"/>
                  </a:lnTo>
                  <a:lnTo>
                    <a:pt x="126" y="250"/>
                  </a:lnTo>
                  <a:lnTo>
                    <a:pt x="120" y="250"/>
                  </a:lnTo>
                  <a:lnTo>
                    <a:pt x="113" y="242"/>
                  </a:lnTo>
                  <a:lnTo>
                    <a:pt x="110" y="247"/>
                  </a:lnTo>
                  <a:lnTo>
                    <a:pt x="103" y="240"/>
                  </a:lnTo>
                  <a:lnTo>
                    <a:pt x="103" y="235"/>
                  </a:lnTo>
                  <a:lnTo>
                    <a:pt x="110" y="236"/>
                  </a:lnTo>
                  <a:lnTo>
                    <a:pt x="109" y="231"/>
                  </a:lnTo>
                  <a:lnTo>
                    <a:pt x="114" y="231"/>
                  </a:lnTo>
                  <a:lnTo>
                    <a:pt x="117" y="229"/>
                  </a:lnTo>
                  <a:lnTo>
                    <a:pt x="112" y="218"/>
                  </a:lnTo>
                  <a:lnTo>
                    <a:pt x="112" y="209"/>
                  </a:lnTo>
                  <a:lnTo>
                    <a:pt x="103" y="192"/>
                  </a:lnTo>
                  <a:lnTo>
                    <a:pt x="107" y="184"/>
                  </a:lnTo>
                  <a:lnTo>
                    <a:pt x="102" y="182"/>
                  </a:lnTo>
                  <a:lnTo>
                    <a:pt x="97" y="170"/>
                  </a:lnTo>
                  <a:lnTo>
                    <a:pt x="91" y="167"/>
                  </a:lnTo>
                  <a:lnTo>
                    <a:pt x="92" y="155"/>
                  </a:lnTo>
                  <a:lnTo>
                    <a:pt x="85" y="156"/>
                  </a:lnTo>
                  <a:lnTo>
                    <a:pt x="76" y="164"/>
                  </a:lnTo>
                  <a:lnTo>
                    <a:pt x="52" y="178"/>
                  </a:lnTo>
                  <a:lnTo>
                    <a:pt x="39" y="175"/>
                  </a:lnTo>
                  <a:lnTo>
                    <a:pt x="41" y="159"/>
                  </a:lnTo>
                  <a:lnTo>
                    <a:pt x="36" y="158"/>
                  </a:lnTo>
                  <a:lnTo>
                    <a:pt x="35" y="152"/>
                  </a:lnTo>
                  <a:lnTo>
                    <a:pt x="30" y="149"/>
                  </a:lnTo>
                  <a:lnTo>
                    <a:pt x="31" y="136"/>
                  </a:lnTo>
                  <a:lnTo>
                    <a:pt x="28" y="135"/>
                  </a:lnTo>
                  <a:lnTo>
                    <a:pt x="33" y="133"/>
                  </a:lnTo>
                  <a:lnTo>
                    <a:pt x="29" y="132"/>
                  </a:lnTo>
                  <a:lnTo>
                    <a:pt x="24" y="122"/>
                  </a:lnTo>
                  <a:lnTo>
                    <a:pt x="28" y="121"/>
                  </a:lnTo>
                  <a:lnTo>
                    <a:pt x="30" y="100"/>
                  </a:lnTo>
                  <a:lnTo>
                    <a:pt x="37" y="94"/>
                  </a:lnTo>
                  <a:lnTo>
                    <a:pt x="37" y="90"/>
                  </a:lnTo>
                  <a:lnTo>
                    <a:pt x="32" y="88"/>
                  </a:lnTo>
                  <a:lnTo>
                    <a:pt x="32" y="76"/>
                  </a:lnTo>
                  <a:lnTo>
                    <a:pt x="24" y="71"/>
                  </a:lnTo>
                  <a:lnTo>
                    <a:pt x="21" y="65"/>
                  </a:lnTo>
                  <a:lnTo>
                    <a:pt x="23" y="58"/>
                  </a:lnTo>
                  <a:lnTo>
                    <a:pt x="21" y="54"/>
                  </a:lnTo>
                  <a:lnTo>
                    <a:pt x="13" y="52"/>
                  </a:lnTo>
                  <a:lnTo>
                    <a:pt x="6" y="54"/>
                  </a:lnTo>
                  <a:lnTo>
                    <a:pt x="0" y="48"/>
                  </a:lnTo>
                  <a:lnTo>
                    <a:pt x="8" y="45"/>
                  </a:lnTo>
                  <a:lnTo>
                    <a:pt x="12" y="33"/>
                  </a:lnTo>
                  <a:lnTo>
                    <a:pt x="9" y="28"/>
                  </a:lnTo>
                  <a:lnTo>
                    <a:pt x="13" y="24"/>
                  </a:lnTo>
                  <a:lnTo>
                    <a:pt x="20" y="29"/>
                  </a:lnTo>
                  <a:lnTo>
                    <a:pt x="22" y="28"/>
                  </a:lnTo>
                  <a:lnTo>
                    <a:pt x="29" y="37"/>
                  </a:lnTo>
                  <a:lnTo>
                    <a:pt x="37" y="44"/>
                  </a:lnTo>
                  <a:lnTo>
                    <a:pt x="45" y="39"/>
                  </a:lnTo>
                  <a:lnTo>
                    <a:pt x="45" y="34"/>
                  </a:lnTo>
                  <a:lnTo>
                    <a:pt x="48" y="34"/>
                  </a:lnTo>
                  <a:lnTo>
                    <a:pt x="56" y="46"/>
                  </a:lnTo>
                  <a:lnTo>
                    <a:pt x="66" y="54"/>
                  </a:lnTo>
                  <a:lnTo>
                    <a:pt x="71" y="46"/>
                  </a:lnTo>
                  <a:lnTo>
                    <a:pt x="73" y="37"/>
                  </a:lnTo>
                  <a:lnTo>
                    <a:pt x="70" y="21"/>
                  </a:lnTo>
                  <a:lnTo>
                    <a:pt x="86" y="19"/>
                  </a:lnTo>
                  <a:lnTo>
                    <a:pt x="90" y="16"/>
                  </a:lnTo>
                  <a:lnTo>
                    <a:pt x="90" y="12"/>
                  </a:lnTo>
                  <a:lnTo>
                    <a:pt x="95" y="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5" name="Freeform 19">
              <a:extLst>
                <a:ext uri="{FF2B5EF4-FFF2-40B4-BE49-F238E27FC236}">
                  <a16:creationId xmlns:a16="http://schemas.microsoft.com/office/drawing/2014/main" id="{142C8911-BCD6-48F0-9F69-4F33A8CE0EB2}"/>
                </a:ext>
              </a:extLst>
            </p:cNvPr>
            <p:cNvSpPr>
              <a:spLocks/>
            </p:cNvSpPr>
            <p:nvPr/>
          </p:nvSpPr>
          <p:spPr bwMode="auto">
            <a:xfrm>
              <a:off x="9509125" y="2049463"/>
              <a:ext cx="684213" cy="608012"/>
            </a:xfrm>
            <a:custGeom>
              <a:avLst/>
              <a:gdLst>
                <a:gd name="T0" fmla="*/ 164 w 431"/>
                <a:gd name="T1" fmla="*/ 332 h 383"/>
                <a:gd name="T2" fmla="*/ 149 w 431"/>
                <a:gd name="T3" fmla="*/ 314 h 383"/>
                <a:gd name="T4" fmla="*/ 159 w 431"/>
                <a:gd name="T5" fmla="*/ 303 h 383"/>
                <a:gd name="T6" fmla="*/ 186 w 431"/>
                <a:gd name="T7" fmla="*/ 283 h 383"/>
                <a:gd name="T8" fmla="*/ 197 w 431"/>
                <a:gd name="T9" fmla="*/ 261 h 383"/>
                <a:gd name="T10" fmla="*/ 209 w 431"/>
                <a:gd name="T11" fmla="*/ 242 h 383"/>
                <a:gd name="T12" fmla="*/ 183 w 431"/>
                <a:gd name="T13" fmla="*/ 218 h 383"/>
                <a:gd name="T14" fmla="*/ 142 w 431"/>
                <a:gd name="T15" fmla="*/ 209 h 383"/>
                <a:gd name="T16" fmla="*/ 130 w 431"/>
                <a:gd name="T17" fmla="*/ 221 h 383"/>
                <a:gd name="T18" fmla="*/ 111 w 431"/>
                <a:gd name="T19" fmla="*/ 241 h 383"/>
                <a:gd name="T20" fmla="*/ 101 w 431"/>
                <a:gd name="T21" fmla="*/ 263 h 383"/>
                <a:gd name="T22" fmla="*/ 60 w 431"/>
                <a:gd name="T23" fmla="*/ 279 h 383"/>
                <a:gd name="T24" fmla="*/ 46 w 431"/>
                <a:gd name="T25" fmla="*/ 256 h 383"/>
                <a:gd name="T26" fmla="*/ 19 w 431"/>
                <a:gd name="T27" fmla="*/ 235 h 383"/>
                <a:gd name="T28" fmla="*/ 9 w 431"/>
                <a:gd name="T29" fmla="*/ 207 h 383"/>
                <a:gd name="T30" fmla="*/ 14 w 431"/>
                <a:gd name="T31" fmla="*/ 193 h 383"/>
                <a:gd name="T32" fmla="*/ 24 w 431"/>
                <a:gd name="T33" fmla="*/ 178 h 383"/>
                <a:gd name="T34" fmla="*/ 31 w 431"/>
                <a:gd name="T35" fmla="*/ 160 h 383"/>
                <a:gd name="T36" fmla="*/ 30 w 431"/>
                <a:gd name="T37" fmla="*/ 128 h 383"/>
                <a:gd name="T38" fmla="*/ 26 w 431"/>
                <a:gd name="T39" fmla="*/ 101 h 383"/>
                <a:gd name="T40" fmla="*/ 60 w 431"/>
                <a:gd name="T41" fmla="*/ 105 h 383"/>
                <a:gd name="T42" fmla="*/ 88 w 431"/>
                <a:gd name="T43" fmla="*/ 127 h 383"/>
                <a:gd name="T44" fmla="*/ 124 w 431"/>
                <a:gd name="T45" fmla="*/ 102 h 383"/>
                <a:gd name="T46" fmla="*/ 167 w 431"/>
                <a:gd name="T47" fmla="*/ 81 h 383"/>
                <a:gd name="T48" fmla="*/ 195 w 431"/>
                <a:gd name="T49" fmla="*/ 63 h 383"/>
                <a:gd name="T50" fmla="*/ 214 w 431"/>
                <a:gd name="T51" fmla="*/ 59 h 383"/>
                <a:gd name="T52" fmla="*/ 236 w 431"/>
                <a:gd name="T53" fmla="*/ 59 h 383"/>
                <a:gd name="T54" fmla="*/ 264 w 431"/>
                <a:gd name="T55" fmla="*/ 53 h 383"/>
                <a:gd name="T56" fmla="*/ 293 w 431"/>
                <a:gd name="T57" fmla="*/ 25 h 383"/>
                <a:gd name="T58" fmla="*/ 295 w 431"/>
                <a:gd name="T59" fmla="*/ 10 h 383"/>
                <a:gd name="T60" fmla="*/ 321 w 431"/>
                <a:gd name="T61" fmla="*/ 21 h 383"/>
                <a:gd name="T62" fmla="*/ 334 w 431"/>
                <a:gd name="T63" fmla="*/ 42 h 383"/>
                <a:gd name="T64" fmla="*/ 353 w 431"/>
                <a:gd name="T65" fmla="*/ 44 h 383"/>
                <a:gd name="T66" fmla="*/ 366 w 431"/>
                <a:gd name="T67" fmla="*/ 58 h 383"/>
                <a:gd name="T68" fmla="*/ 379 w 431"/>
                <a:gd name="T69" fmla="*/ 82 h 383"/>
                <a:gd name="T70" fmla="*/ 393 w 431"/>
                <a:gd name="T71" fmla="*/ 112 h 383"/>
                <a:gd name="T72" fmla="*/ 392 w 431"/>
                <a:gd name="T73" fmla="*/ 136 h 383"/>
                <a:gd name="T74" fmla="*/ 406 w 431"/>
                <a:gd name="T75" fmla="*/ 165 h 383"/>
                <a:gd name="T76" fmla="*/ 420 w 431"/>
                <a:gd name="T77" fmla="*/ 188 h 383"/>
                <a:gd name="T78" fmla="*/ 410 w 431"/>
                <a:gd name="T79" fmla="*/ 211 h 383"/>
                <a:gd name="T80" fmla="*/ 431 w 431"/>
                <a:gd name="T81" fmla="*/ 210 h 383"/>
                <a:gd name="T82" fmla="*/ 414 w 431"/>
                <a:gd name="T83" fmla="*/ 219 h 383"/>
                <a:gd name="T84" fmla="*/ 400 w 431"/>
                <a:gd name="T85" fmla="*/ 233 h 383"/>
                <a:gd name="T86" fmla="*/ 370 w 431"/>
                <a:gd name="T87" fmla="*/ 247 h 383"/>
                <a:gd name="T88" fmla="*/ 337 w 431"/>
                <a:gd name="T89" fmla="*/ 274 h 383"/>
                <a:gd name="T90" fmla="*/ 314 w 431"/>
                <a:gd name="T91" fmla="*/ 299 h 383"/>
                <a:gd name="T92" fmla="*/ 290 w 431"/>
                <a:gd name="T93" fmla="*/ 294 h 383"/>
                <a:gd name="T94" fmla="*/ 270 w 431"/>
                <a:gd name="T95" fmla="*/ 306 h 383"/>
                <a:gd name="T96" fmla="*/ 239 w 431"/>
                <a:gd name="T97" fmla="*/ 316 h 383"/>
                <a:gd name="T98" fmla="*/ 208 w 431"/>
                <a:gd name="T99" fmla="*/ 335 h 383"/>
                <a:gd name="T100" fmla="*/ 194 w 431"/>
                <a:gd name="T101" fmla="*/ 351 h 383"/>
                <a:gd name="T102" fmla="*/ 181 w 431"/>
                <a:gd name="T103" fmla="*/ 358 h 383"/>
                <a:gd name="T104" fmla="*/ 176 w 431"/>
                <a:gd name="T105" fmla="*/ 361 h 383"/>
                <a:gd name="T106" fmla="*/ 173 w 431"/>
                <a:gd name="T107" fmla="*/ 371 h 383"/>
                <a:gd name="T108" fmla="*/ 139 w 431"/>
                <a:gd name="T109" fmla="*/ 382 h 383"/>
                <a:gd name="T110" fmla="*/ 140 w 431"/>
                <a:gd name="T111" fmla="*/ 364 h 383"/>
                <a:gd name="T112" fmla="*/ 158 w 431"/>
                <a:gd name="T113" fmla="*/ 360 h 383"/>
                <a:gd name="T114" fmla="*/ 168 w 431"/>
                <a:gd name="T115" fmla="*/ 339 h 383"/>
                <a:gd name="T116" fmla="*/ 188 w 431"/>
                <a:gd name="T117" fmla="*/ 32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1" h="383">
                  <a:moveTo>
                    <a:pt x="176" y="325"/>
                  </a:moveTo>
                  <a:lnTo>
                    <a:pt x="173" y="325"/>
                  </a:lnTo>
                  <a:lnTo>
                    <a:pt x="173" y="328"/>
                  </a:lnTo>
                  <a:lnTo>
                    <a:pt x="167" y="327"/>
                  </a:lnTo>
                  <a:lnTo>
                    <a:pt x="164" y="332"/>
                  </a:lnTo>
                  <a:lnTo>
                    <a:pt x="158" y="322"/>
                  </a:lnTo>
                  <a:lnTo>
                    <a:pt x="154" y="320"/>
                  </a:lnTo>
                  <a:lnTo>
                    <a:pt x="149" y="323"/>
                  </a:lnTo>
                  <a:lnTo>
                    <a:pt x="145" y="321"/>
                  </a:lnTo>
                  <a:lnTo>
                    <a:pt x="149" y="314"/>
                  </a:lnTo>
                  <a:lnTo>
                    <a:pt x="159" y="312"/>
                  </a:lnTo>
                  <a:lnTo>
                    <a:pt x="165" y="314"/>
                  </a:lnTo>
                  <a:lnTo>
                    <a:pt x="162" y="306"/>
                  </a:lnTo>
                  <a:lnTo>
                    <a:pt x="161" y="308"/>
                  </a:lnTo>
                  <a:lnTo>
                    <a:pt x="159" y="303"/>
                  </a:lnTo>
                  <a:lnTo>
                    <a:pt x="161" y="301"/>
                  </a:lnTo>
                  <a:lnTo>
                    <a:pt x="160" y="298"/>
                  </a:lnTo>
                  <a:lnTo>
                    <a:pt x="173" y="289"/>
                  </a:lnTo>
                  <a:lnTo>
                    <a:pt x="178" y="290"/>
                  </a:lnTo>
                  <a:lnTo>
                    <a:pt x="186" y="283"/>
                  </a:lnTo>
                  <a:lnTo>
                    <a:pt x="181" y="281"/>
                  </a:lnTo>
                  <a:lnTo>
                    <a:pt x="192" y="273"/>
                  </a:lnTo>
                  <a:lnTo>
                    <a:pt x="192" y="269"/>
                  </a:lnTo>
                  <a:lnTo>
                    <a:pt x="198" y="265"/>
                  </a:lnTo>
                  <a:lnTo>
                    <a:pt x="197" y="261"/>
                  </a:lnTo>
                  <a:lnTo>
                    <a:pt x="203" y="255"/>
                  </a:lnTo>
                  <a:lnTo>
                    <a:pt x="204" y="250"/>
                  </a:lnTo>
                  <a:lnTo>
                    <a:pt x="212" y="245"/>
                  </a:lnTo>
                  <a:lnTo>
                    <a:pt x="212" y="242"/>
                  </a:lnTo>
                  <a:lnTo>
                    <a:pt x="209" y="242"/>
                  </a:lnTo>
                  <a:lnTo>
                    <a:pt x="201" y="235"/>
                  </a:lnTo>
                  <a:lnTo>
                    <a:pt x="202" y="229"/>
                  </a:lnTo>
                  <a:lnTo>
                    <a:pt x="189" y="221"/>
                  </a:lnTo>
                  <a:lnTo>
                    <a:pt x="187" y="217"/>
                  </a:lnTo>
                  <a:lnTo>
                    <a:pt x="183" y="218"/>
                  </a:lnTo>
                  <a:lnTo>
                    <a:pt x="180" y="207"/>
                  </a:lnTo>
                  <a:lnTo>
                    <a:pt x="176" y="216"/>
                  </a:lnTo>
                  <a:lnTo>
                    <a:pt x="165" y="217"/>
                  </a:lnTo>
                  <a:lnTo>
                    <a:pt x="161" y="212"/>
                  </a:lnTo>
                  <a:lnTo>
                    <a:pt x="142" y="209"/>
                  </a:lnTo>
                  <a:lnTo>
                    <a:pt x="136" y="215"/>
                  </a:lnTo>
                  <a:lnTo>
                    <a:pt x="135" y="218"/>
                  </a:lnTo>
                  <a:lnTo>
                    <a:pt x="130" y="215"/>
                  </a:lnTo>
                  <a:lnTo>
                    <a:pt x="127" y="219"/>
                  </a:lnTo>
                  <a:lnTo>
                    <a:pt x="130" y="221"/>
                  </a:lnTo>
                  <a:lnTo>
                    <a:pt x="126" y="224"/>
                  </a:lnTo>
                  <a:lnTo>
                    <a:pt x="132" y="225"/>
                  </a:lnTo>
                  <a:lnTo>
                    <a:pt x="121" y="229"/>
                  </a:lnTo>
                  <a:lnTo>
                    <a:pt x="119" y="235"/>
                  </a:lnTo>
                  <a:lnTo>
                    <a:pt x="111" y="241"/>
                  </a:lnTo>
                  <a:lnTo>
                    <a:pt x="111" y="245"/>
                  </a:lnTo>
                  <a:lnTo>
                    <a:pt x="105" y="247"/>
                  </a:lnTo>
                  <a:lnTo>
                    <a:pt x="106" y="254"/>
                  </a:lnTo>
                  <a:lnTo>
                    <a:pt x="101" y="257"/>
                  </a:lnTo>
                  <a:lnTo>
                    <a:pt x="101" y="263"/>
                  </a:lnTo>
                  <a:lnTo>
                    <a:pt x="98" y="267"/>
                  </a:lnTo>
                  <a:lnTo>
                    <a:pt x="89" y="268"/>
                  </a:lnTo>
                  <a:lnTo>
                    <a:pt x="60" y="283"/>
                  </a:lnTo>
                  <a:lnTo>
                    <a:pt x="60" y="283"/>
                  </a:lnTo>
                  <a:lnTo>
                    <a:pt x="60" y="279"/>
                  </a:lnTo>
                  <a:lnTo>
                    <a:pt x="56" y="279"/>
                  </a:lnTo>
                  <a:lnTo>
                    <a:pt x="55" y="268"/>
                  </a:lnTo>
                  <a:lnTo>
                    <a:pt x="47" y="265"/>
                  </a:lnTo>
                  <a:lnTo>
                    <a:pt x="48" y="262"/>
                  </a:lnTo>
                  <a:lnTo>
                    <a:pt x="46" y="256"/>
                  </a:lnTo>
                  <a:lnTo>
                    <a:pt x="44" y="241"/>
                  </a:lnTo>
                  <a:lnTo>
                    <a:pt x="26" y="241"/>
                  </a:lnTo>
                  <a:lnTo>
                    <a:pt x="23" y="238"/>
                  </a:lnTo>
                  <a:lnTo>
                    <a:pt x="23" y="235"/>
                  </a:lnTo>
                  <a:lnTo>
                    <a:pt x="19" y="235"/>
                  </a:lnTo>
                  <a:lnTo>
                    <a:pt x="20" y="229"/>
                  </a:lnTo>
                  <a:lnTo>
                    <a:pt x="12" y="231"/>
                  </a:lnTo>
                  <a:lnTo>
                    <a:pt x="0" y="220"/>
                  </a:lnTo>
                  <a:lnTo>
                    <a:pt x="3" y="207"/>
                  </a:lnTo>
                  <a:lnTo>
                    <a:pt x="9" y="207"/>
                  </a:lnTo>
                  <a:lnTo>
                    <a:pt x="11" y="204"/>
                  </a:lnTo>
                  <a:lnTo>
                    <a:pt x="5" y="201"/>
                  </a:lnTo>
                  <a:lnTo>
                    <a:pt x="5" y="198"/>
                  </a:lnTo>
                  <a:lnTo>
                    <a:pt x="13" y="197"/>
                  </a:lnTo>
                  <a:lnTo>
                    <a:pt x="14" y="193"/>
                  </a:lnTo>
                  <a:lnTo>
                    <a:pt x="21" y="189"/>
                  </a:lnTo>
                  <a:lnTo>
                    <a:pt x="20" y="186"/>
                  </a:lnTo>
                  <a:lnTo>
                    <a:pt x="24" y="183"/>
                  </a:lnTo>
                  <a:lnTo>
                    <a:pt x="24" y="178"/>
                  </a:lnTo>
                  <a:lnTo>
                    <a:pt x="24" y="178"/>
                  </a:lnTo>
                  <a:lnTo>
                    <a:pt x="28" y="176"/>
                  </a:lnTo>
                  <a:lnTo>
                    <a:pt x="30" y="177"/>
                  </a:lnTo>
                  <a:lnTo>
                    <a:pt x="27" y="172"/>
                  </a:lnTo>
                  <a:lnTo>
                    <a:pt x="34" y="165"/>
                  </a:lnTo>
                  <a:lnTo>
                    <a:pt x="31" y="160"/>
                  </a:lnTo>
                  <a:lnTo>
                    <a:pt x="34" y="157"/>
                  </a:lnTo>
                  <a:lnTo>
                    <a:pt x="31" y="155"/>
                  </a:lnTo>
                  <a:lnTo>
                    <a:pt x="27" y="147"/>
                  </a:lnTo>
                  <a:lnTo>
                    <a:pt x="30" y="128"/>
                  </a:lnTo>
                  <a:lnTo>
                    <a:pt x="30" y="128"/>
                  </a:lnTo>
                  <a:lnTo>
                    <a:pt x="31" y="124"/>
                  </a:lnTo>
                  <a:lnTo>
                    <a:pt x="31" y="124"/>
                  </a:lnTo>
                  <a:lnTo>
                    <a:pt x="33" y="116"/>
                  </a:lnTo>
                  <a:lnTo>
                    <a:pt x="24" y="105"/>
                  </a:lnTo>
                  <a:lnTo>
                    <a:pt x="26" y="101"/>
                  </a:lnTo>
                  <a:lnTo>
                    <a:pt x="37" y="96"/>
                  </a:lnTo>
                  <a:lnTo>
                    <a:pt x="39" y="91"/>
                  </a:lnTo>
                  <a:lnTo>
                    <a:pt x="46" y="102"/>
                  </a:lnTo>
                  <a:lnTo>
                    <a:pt x="55" y="106"/>
                  </a:lnTo>
                  <a:lnTo>
                    <a:pt x="60" y="105"/>
                  </a:lnTo>
                  <a:lnTo>
                    <a:pt x="60" y="115"/>
                  </a:lnTo>
                  <a:lnTo>
                    <a:pt x="72" y="138"/>
                  </a:lnTo>
                  <a:lnTo>
                    <a:pt x="71" y="146"/>
                  </a:lnTo>
                  <a:lnTo>
                    <a:pt x="76" y="148"/>
                  </a:lnTo>
                  <a:lnTo>
                    <a:pt x="88" y="127"/>
                  </a:lnTo>
                  <a:lnTo>
                    <a:pt x="99" y="121"/>
                  </a:lnTo>
                  <a:lnTo>
                    <a:pt x="99" y="115"/>
                  </a:lnTo>
                  <a:lnTo>
                    <a:pt x="105" y="109"/>
                  </a:lnTo>
                  <a:lnTo>
                    <a:pt x="108" y="111"/>
                  </a:lnTo>
                  <a:lnTo>
                    <a:pt x="124" y="102"/>
                  </a:lnTo>
                  <a:lnTo>
                    <a:pt x="133" y="103"/>
                  </a:lnTo>
                  <a:lnTo>
                    <a:pt x="147" y="92"/>
                  </a:lnTo>
                  <a:lnTo>
                    <a:pt x="151" y="85"/>
                  </a:lnTo>
                  <a:lnTo>
                    <a:pt x="160" y="82"/>
                  </a:lnTo>
                  <a:lnTo>
                    <a:pt x="167" y="81"/>
                  </a:lnTo>
                  <a:lnTo>
                    <a:pt x="171" y="88"/>
                  </a:lnTo>
                  <a:lnTo>
                    <a:pt x="175" y="86"/>
                  </a:lnTo>
                  <a:lnTo>
                    <a:pt x="183" y="80"/>
                  </a:lnTo>
                  <a:lnTo>
                    <a:pt x="188" y="67"/>
                  </a:lnTo>
                  <a:lnTo>
                    <a:pt x="195" y="63"/>
                  </a:lnTo>
                  <a:lnTo>
                    <a:pt x="202" y="67"/>
                  </a:lnTo>
                  <a:lnTo>
                    <a:pt x="204" y="63"/>
                  </a:lnTo>
                  <a:lnTo>
                    <a:pt x="215" y="68"/>
                  </a:lnTo>
                  <a:lnTo>
                    <a:pt x="220" y="60"/>
                  </a:lnTo>
                  <a:lnTo>
                    <a:pt x="214" y="59"/>
                  </a:lnTo>
                  <a:lnTo>
                    <a:pt x="213" y="56"/>
                  </a:lnTo>
                  <a:lnTo>
                    <a:pt x="214" y="54"/>
                  </a:lnTo>
                  <a:lnTo>
                    <a:pt x="225" y="56"/>
                  </a:lnTo>
                  <a:lnTo>
                    <a:pt x="230" y="60"/>
                  </a:lnTo>
                  <a:lnTo>
                    <a:pt x="236" y="59"/>
                  </a:lnTo>
                  <a:lnTo>
                    <a:pt x="243" y="63"/>
                  </a:lnTo>
                  <a:lnTo>
                    <a:pt x="246" y="60"/>
                  </a:lnTo>
                  <a:lnTo>
                    <a:pt x="257" y="60"/>
                  </a:lnTo>
                  <a:lnTo>
                    <a:pt x="267" y="55"/>
                  </a:lnTo>
                  <a:lnTo>
                    <a:pt x="264" y="53"/>
                  </a:lnTo>
                  <a:lnTo>
                    <a:pt x="264" y="47"/>
                  </a:lnTo>
                  <a:lnTo>
                    <a:pt x="268" y="42"/>
                  </a:lnTo>
                  <a:lnTo>
                    <a:pt x="282" y="38"/>
                  </a:lnTo>
                  <a:lnTo>
                    <a:pt x="288" y="42"/>
                  </a:lnTo>
                  <a:lnTo>
                    <a:pt x="293" y="25"/>
                  </a:lnTo>
                  <a:lnTo>
                    <a:pt x="292" y="20"/>
                  </a:lnTo>
                  <a:lnTo>
                    <a:pt x="295" y="19"/>
                  </a:lnTo>
                  <a:lnTo>
                    <a:pt x="295" y="11"/>
                  </a:lnTo>
                  <a:lnTo>
                    <a:pt x="295" y="11"/>
                  </a:lnTo>
                  <a:lnTo>
                    <a:pt x="295" y="10"/>
                  </a:lnTo>
                  <a:lnTo>
                    <a:pt x="295" y="10"/>
                  </a:lnTo>
                  <a:lnTo>
                    <a:pt x="301" y="0"/>
                  </a:lnTo>
                  <a:lnTo>
                    <a:pt x="315" y="17"/>
                  </a:lnTo>
                  <a:lnTo>
                    <a:pt x="319" y="16"/>
                  </a:lnTo>
                  <a:lnTo>
                    <a:pt x="321" y="21"/>
                  </a:lnTo>
                  <a:lnTo>
                    <a:pt x="326" y="20"/>
                  </a:lnTo>
                  <a:lnTo>
                    <a:pt x="331" y="23"/>
                  </a:lnTo>
                  <a:lnTo>
                    <a:pt x="331" y="27"/>
                  </a:lnTo>
                  <a:lnTo>
                    <a:pt x="338" y="35"/>
                  </a:lnTo>
                  <a:lnTo>
                    <a:pt x="334" y="42"/>
                  </a:lnTo>
                  <a:lnTo>
                    <a:pt x="339" y="44"/>
                  </a:lnTo>
                  <a:lnTo>
                    <a:pt x="335" y="50"/>
                  </a:lnTo>
                  <a:lnTo>
                    <a:pt x="340" y="53"/>
                  </a:lnTo>
                  <a:lnTo>
                    <a:pt x="342" y="56"/>
                  </a:lnTo>
                  <a:lnTo>
                    <a:pt x="353" y="44"/>
                  </a:lnTo>
                  <a:lnTo>
                    <a:pt x="356" y="36"/>
                  </a:lnTo>
                  <a:lnTo>
                    <a:pt x="368" y="31"/>
                  </a:lnTo>
                  <a:lnTo>
                    <a:pt x="365" y="39"/>
                  </a:lnTo>
                  <a:lnTo>
                    <a:pt x="367" y="43"/>
                  </a:lnTo>
                  <a:lnTo>
                    <a:pt x="366" y="58"/>
                  </a:lnTo>
                  <a:lnTo>
                    <a:pt x="372" y="58"/>
                  </a:lnTo>
                  <a:lnTo>
                    <a:pt x="372" y="68"/>
                  </a:lnTo>
                  <a:lnTo>
                    <a:pt x="376" y="72"/>
                  </a:lnTo>
                  <a:lnTo>
                    <a:pt x="380" y="73"/>
                  </a:lnTo>
                  <a:lnTo>
                    <a:pt x="379" y="82"/>
                  </a:lnTo>
                  <a:lnTo>
                    <a:pt x="386" y="89"/>
                  </a:lnTo>
                  <a:lnTo>
                    <a:pt x="384" y="97"/>
                  </a:lnTo>
                  <a:lnTo>
                    <a:pt x="390" y="97"/>
                  </a:lnTo>
                  <a:lnTo>
                    <a:pt x="392" y="100"/>
                  </a:lnTo>
                  <a:lnTo>
                    <a:pt x="393" y="112"/>
                  </a:lnTo>
                  <a:lnTo>
                    <a:pt x="397" y="108"/>
                  </a:lnTo>
                  <a:lnTo>
                    <a:pt x="404" y="112"/>
                  </a:lnTo>
                  <a:lnTo>
                    <a:pt x="392" y="126"/>
                  </a:lnTo>
                  <a:lnTo>
                    <a:pt x="394" y="129"/>
                  </a:lnTo>
                  <a:lnTo>
                    <a:pt x="392" y="136"/>
                  </a:lnTo>
                  <a:lnTo>
                    <a:pt x="395" y="142"/>
                  </a:lnTo>
                  <a:lnTo>
                    <a:pt x="394" y="149"/>
                  </a:lnTo>
                  <a:lnTo>
                    <a:pt x="402" y="150"/>
                  </a:lnTo>
                  <a:lnTo>
                    <a:pt x="401" y="155"/>
                  </a:lnTo>
                  <a:lnTo>
                    <a:pt x="406" y="165"/>
                  </a:lnTo>
                  <a:lnTo>
                    <a:pt x="406" y="170"/>
                  </a:lnTo>
                  <a:lnTo>
                    <a:pt x="413" y="176"/>
                  </a:lnTo>
                  <a:lnTo>
                    <a:pt x="413" y="182"/>
                  </a:lnTo>
                  <a:lnTo>
                    <a:pt x="420" y="184"/>
                  </a:lnTo>
                  <a:lnTo>
                    <a:pt x="420" y="188"/>
                  </a:lnTo>
                  <a:lnTo>
                    <a:pt x="423" y="189"/>
                  </a:lnTo>
                  <a:lnTo>
                    <a:pt x="417" y="195"/>
                  </a:lnTo>
                  <a:lnTo>
                    <a:pt x="419" y="198"/>
                  </a:lnTo>
                  <a:lnTo>
                    <a:pt x="415" y="206"/>
                  </a:lnTo>
                  <a:lnTo>
                    <a:pt x="410" y="211"/>
                  </a:lnTo>
                  <a:lnTo>
                    <a:pt x="414" y="210"/>
                  </a:lnTo>
                  <a:lnTo>
                    <a:pt x="417" y="215"/>
                  </a:lnTo>
                  <a:lnTo>
                    <a:pt x="422" y="211"/>
                  </a:lnTo>
                  <a:lnTo>
                    <a:pt x="424" y="215"/>
                  </a:lnTo>
                  <a:lnTo>
                    <a:pt x="431" y="210"/>
                  </a:lnTo>
                  <a:lnTo>
                    <a:pt x="431" y="210"/>
                  </a:lnTo>
                  <a:lnTo>
                    <a:pt x="424" y="215"/>
                  </a:lnTo>
                  <a:lnTo>
                    <a:pt x="422" y="212"/>
                  </a:lnTo>
                  <a:lnTo>
                    <a:pt x="417" y="215"/>
                  </a:lnTo>
                  <a:lnTo>
                    <a:pt x="414" y="219"/>
                  </a:lnTo>
                  <a:lnTo>
                    <a:pt x="416" y="222"/>
                  </a:lnTo>
                  <a:lnTo>
                    <a:pt x="409" y="222"/>
                  </a:lnTo>
                  <a:lnTo>
                    <a:pt x="408" y="225"/>
                  </a:lnTo>
                  <a:lnTo>
                    <a:pt x="400" y="230"/>
                  </a:lnTo>
                  <a:lnTo>
                    <a:pt x="400" y="233"/>
                  </a:lnTo>
                  <a:lnTo>
                    <a:pt x="391" y="231"/>
                  </a:lnTo>
                  <a:lnTo>
                    <a:pt x="389" y="234"/>
                  </a:lnTo>
                  <a:lnTo>
                    <a:pt x="376" y="241"/>
                  </a:lnTo>
                  <a:lnTo>
                    <a:pt x="377" y="246"/>
                  </a:lnTo>
                  <a:lnTo>
                    <a:pt x="370" y="247"/>
                  </a:lnTo>
                  <a:lnTo>
                    <a:pt x="368" y="245"/>
                  </a:lnTo>
                  <a:lnTo>
                    <a:pt x="359" y="254"/>
                  </a:lnTo>
                  <a:lnTo>
                    <a:pt x="358" y="257"/>
                  </a:lnTo>
                  <a:lnTo>
                    <a:pt x="350" y="262"/>
                  </a:lnTo>
                  <a:lnTo>
                    <a:pt x="337" y="274"/>
                  </a:lnTo>
                  <a:lnTo>
                    <a:pt x="334" y="278"/>
                  </a:lnTo>
                  <a:lnTo>
                    <a:pt x="336" y="282"/>
                  </a:lnTo>
                  <a:lnTo>
                    <a:pt x="327" y="290"/>
                  </a:lnTo>
                  <a:lnTo>
                    <a:pt x="323" y="298"/>
                  </a:lnTo>
                  <a:lnTo>
                    <a:pt x="314" y="299"/>
                  </a:lnTo>
                  <a:lnTo>
                    <a:pt x="312" y="296"/>
                  </a:lnTo>
                  <a:lnTo>
                    <a:pt x="306" y="297"/>
                  </a:lnTo>
                  <a:lnTo>
                    <a:pt x="306" y="294"/>
                  </a:lnTo>
                  <a:lnTo>
                    <a:pt x="297" y="297"/>
                  </a:lnTo>
                  <a:lnTo>
                    <a:pt x="290" y="294"/>
                  </a:lnTo>
                  <a:lnTo>
                    <a:pt x="278" y="304"/>
                  </a:lnTo>
                  <a:lnTo>
                    <a:pt x="278" y="298"/>
                  </a:lnTo>
                  <a:lnTo>
                    <a:pt x="270" y="298"/>
                  </a:lnTo>
                  <a:lnTo>
                    <a:pt x="267" y="303"/>
                  </a:lnTo>
                  <a:lnTo>
                    <a:pt x="270" y="306"/>
                  </a:lnTo>
                  <a:lnTo>
                    <a:pt x="254" y="308"/>
                  </a:lnTo>
                  <a:lnTo>
                    <a:pt x="250" y="312"/>
                  </a:lnTo>
                  <a:lnTo>
                    <a:pt x="242" y="315"/>
                  </a:lnTo>
                  <a:lnTo>
                    <a:pt x="238" y="314"/>
                  </a:lnTo>
                  <a:lnTo>
                    <a:pt x="239" y="316"/>
                  </a:lnTo>
                  <a:lnTo>
                    <a:pt x="234" y="321"/>
                  </a:lnTo>
                  <a:lnTo>
                    <a:pt x="232" y="317"/>
                  </a:lnTo>
                  <a:lnTo>
                    <a:pt x="227" y="325"/>
                  </a:lnTo>
                  <a:lnTo>
                    <a:pt x="216" y="326"/>
                  </a:lnTo>
                  <a:lnTo>
                    <a:pt x="208" y="335"/>
                  </a:lnTo>
                  <a:lnTo>
                    <a:pt x="206" y="339"/>
                  </a:lnTo>
                  <a:lnTo>
                    <a:pt x="199" y="344"/>
                  </a:lnTo>
                  <a:lnTo>
                    <a:pt x="201" y="349"/>
                  </a:lnTo>
                  <a:lnTo>
                    <a:pt x="198" y="352"/>
                  </a:lnTo>
                  <a:lnTo>
                    <a:pt x="194" y="351"/>
                  </a:lnTo>
                  <a:lnTo>
                    <a:pt x="197" y="356"/>
                  </a:lnTo>
                  <a:lnTo>
                    <a:pt x="192" y="355"/>
                  </a:lnTo>
                  <a:lnTo>
                    <a:pt x="190" y="359"/>
                  </a:lnTo>
                  <a:lnTo>
                    <a:pt x="187" y="355"/>
                  </a:lnTo>
                  <a:lnTo>
                    <a:pt x="181" y="358"/>
                  </a:lnTo>
                  <a:lnTo>
                    <a:pt x="187" y="361"/>
                  </a:lnTo>
                  <a:lnTo>
                    <a:pt x="184" y="364"/>
                  </a:lnTo>
                  <a:lnTo>
                    <a:pt x="178" y="358"/>
                  </a:lnTo>
                  <a:lnTo>
                    <a:pt x="176" y="358"/>
                  </a:lnTo>
                  <a:lnTo>
                    <a:pt x="176" y="361"/>
                  </a:lnTo>
                  <a:lnTo>
                    <a:pt x="172" y="359"/>
                  </a:lnTo>
                  <a:lnTo>
                    <a:pt x="172" y="363"/>
                  </a:lnTo>
                  <a:lnTo>
                    <a:pt x="167" y="366"/>
                  </a:lnTo>
                  <a:lnTo>
                    <a:pt x="176" y="369"/>
                  </a:lnTo>
                  <a:lnTo>
                    <a:pt x="173" y="371"/>
                  </a:lnTo>
                  <a:lnTo>
                    <a:pt x="167" y="370"/>
                  </a:lnTo>
                  <a:lnTo>
                    <a:pt x="160" y="375"/>
                  </a:lnTo>
                  <a:lnTo>
                    <a:pt x="145" y="377"/>
                  </a:lnTo>
                  <a:lnTo>
                    <a:pt x="144" y="383"/>
                  </a:lnTo>
                  <a:lnTo>
                    <a:pt x="139" y="382"/>
                  </a:lnTo>
                  <a:lnTo>
                    <a:pt x="138" y="372"/>
                  </a:lnTo>
                  <a:lnTo>
                    <a:pt x="142" y="370"/>
                  </a:lnTo>
                  <a:lnTo>
                    <a:pt x="137" y="369"/>
                  </a:lnTo>
                  <a:lnTo>
                    <a:pt x="137" y="367"/>
                  </a:lnTo>
                  <a:lnTo>
                    <a:pt x="140" y="364"/>
                  </a:lnTo>
                  <a:lnTo>
                    <a:pt x="145" y="367"/>
                  </a:lnTo>
                  <a:lnTo>
                    <a:pt x="153" y="363"/>
                  </a:lnTo>
                  <a:lnTo>
                    <a:pt x="151" y="360"/>
                  </a:lnTo>
                  <a:lnTo>
                    <a:pt x="154" y="357"/>
                  </a:lnTo>
                  <a:lnTo>
                    <a:pt x="158" y="360"/>
                  </a:lnTo>
                  <a:lnTo>
                    <a:pt x="171" y="355"/>
                  </a:lnTo>
                  <a:lnTo>
                    <a:pt x="173" y="350"/>
                  </a:lnTo>
                  <a:lnTo>
                    <a:pt x="167" y="346"/>
                  </a:lnTo>
                  <a:lnTo>
                    <a:pt x="172" y="344"/>
                  </a:lnTo>
                  <a:lnTo>
                    <a:pt x="168" y="339"/>
                  </a:lnTo>
                  <a:lnTo>
                    <a:pt x="176" y="339"/>
                  </a:lnTo>
                  <a:lnTo>
                    <a:pt x="177" y="334"/>
                  </a:lnTo>
                  <a:lnTo>
                    <a:pt x="184" y="334"/>
                  </a:lnTo>
                  <a:lnTo>
                    <a:pt x="189" y="329"/>
                  </a:lnTo>
                  <a:lnTo>
                    <a:pt x="188" y="326"/>
                  </a:lnTo>
                  <a:lnTo>
                    <a:pt x="186" y="327"/>
                  </a:lnTo>
                  <a:lnTo>
                    <a:pt x="187" y="329"/>
                  </a:lnTo>
                  <a:lnTo>
                    <a:pt x="178" y="331"/>
                  </a:lnTo>
                  <a:lnTo>
                    <a:pt x="176" y="32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6" name="Freeform 20">
              <a:extLst>
                <a:ext uri="{FF2B5EF4-FFF2-40B4-BE49-F238E27FC236}">
                  <a16:creationId xmlns:a16="http://schemas.microsoft.com/office/drawing/2014/main" id="{D70D8094-1552-42C8-82E6-328A22E63489}"/>
                </a:ext>
              </a:extLst>
            </p:cNvPr>
            <p:cNvSpPr>
              <a:spLocks/>
            </p:cNvSpPr>
            <p:nvPr/>
          </p:nvSpPr>
          <p:spPr bwMode="auto">
            <a:xfrm>
              <a:off x="8997950" y="4506913"/>
              <a:ext cx="3175" cy="4762"/>
            </a:xfrm>
            <a:custGeom>
              <a:avLst/>
              <a:gdLst>
                <a:gd name="T0" fmla="*/ 1 w 2"/>
                <a:gd name="T1" fmla="*/ 0 h 3"/>
                <a:gd name="T2" fmla="*/ 2 w 2"/>
                <a:gd name="T3" fmla="*/ 2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2"/>
                  </a:lnTo>
                  <a:lnTo>
                    <a:pt x="0" y="3"/>
                  </a:lnTo>
                  <a:lnTo>
                    <a:pt x="1"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7" name="Freeform 21">
              <a:extLst>
                <a:ext uri="{FF2B5EF4-FFF2-40B4-BE49-F238E27FC236}">
                  <a16:creationId xmlns:a16="http://schemas.microsoft.com/office/drawing/2014/main" id="{E1C3BCA0-9192-4935-BE0D-616DEE7AA272}"/>
                </a:ext>
              </a:extLst>
            </p:cNvPr>
            <p:cNvSpPr>
              <a:spLocks/>
            </p:cNvSpPr>
            <p:nvPr/>
          </p:nvSpPr>
          <p:spPr bwMode="auto">
            <a:xfrm>
              <a:off x="6665913" y="2581275"/>
              <a:ext cx="1317625" cy="917575"/>
            </a:xfrm>
            <a:custGeom>
              <a:avLst/>
              <a:gdLst>
                <a:gd name="T0" fmla="*/ 272 w 830"/>
                <a:gd name="T1" fmla="*/ 7 h 578"/>
                <a:gd name="T2" fmla="*/ 350 w 830"/>
                <a:gd name="T3" fmla="*/ 12 h 578"/>
                <a:gd name="T4" fmla="*/ 395 w 830"/>
                <a:gd name="T5" fmla="*/ 44 h 578"/>
                <a:gd name="T6" fmla="*/ 434 w 830"/>
                <a:gd name="T7" fmla="*/ 69 h 578"/>
                <a:gd name="T8" fmla="*/ 459 w 830"/>
                <a:gd name="T9" fmla="*/ 35 h 578"/>
                <a:gd name="T10" fmla="*/ 524 w 830"/>
                <a:gd name="T11" fmla="*/ 37 h 578"/>
                <a:gd name="T12" fmla="*/ 569 w 830"/>
                <a:gd name="T13" fmla="*/ 20 h 578"/>
                <a:gd name="T14" fmla="*/ 611 w 830"/>
                <a:gd name="T15" fmla="*/ 57 h 578"/>
                <a:gd name="T16" fmla="*/ 651 w 830"/>
                <a:gd name="T17" fmla="*/ 66 h 578"/>
                <a:gd name="T18" fmla="*/ 749 w 830"/>
                <a:gd name="T19" fmla="*/ 135 h 578"/>
                <a:gd name="T20" fmla="*/ 767 w 830"/>
                <a:gd name="T21" fmla="*/ 143 h 578"/>
                <a:gd name="T22" fmla="*/ 794 w 830"/>
                <a:gd name="T23" fmla="*/ 182 h 578"/>
                <a:gd name="T24" fmla="*/ 826 w 830"/>
                <a:gd name="T25" fmla="*/ 240 h 578"/>
                <a:gd name="T26" fmla="*/ 810 w 830"/>
                <a:gd name="T27" fmla="*/ 290 h 578"/>
                <a:gd name="T28" fmla="*/ 790 w 830"/>
                <a:gd name="T29" fmla="*/ 315 h 578"/>
                <a:gd name="T30" fmla="*/ 749 w 830"/>
                <a:gd name="T31" fmla="*/ 350 h 578"/>
                <a:gd name="T32" fmla="*/ 774 w 830"/>
                <a:gd name="T33" fmla="*/ 382 h 578"/>
                <a:gd name="T34" fmla="*/ 725 w 830"/>
                <a:gd name="T35" fmla="*/ 384 h 578"/>
                <a:gd name="T36" fmla="*/ 704 w 830"/>
                <a:gd name="T37" fmla="*/ 408 h 578"/>
                <a:gd name="T38" fmla="*/ 736 w 830"/>
                <a:gd name="T39" fmla="*/ 424 h 578"/>
                <a:gd name="T40" fmla="*/ 748 w 830"/>
                <a:gd name="T41" fmla="*/ 442 h 578"/>
                <a:gd name="T42" fmla="*/ 729 w 830"/>
                <a:gd name="T43" fmla="*/ 463 h 578"/>
                <a:gd name="T44" fmla="*/ 712 w 830"/>
                <a:gd name="T45" fmla="*/ 498 h 578"/>
                <a:gd name="T46" fmla="*/ 675 w 830"/>
                <a:gd name="T47" fmla="*/ 517 h 578"/>
                <a:gd name="T48" fmla="*/ 657 w 830"/>
                <a:gd name="T49" fmla="*/ 502 h 578"/>
                <a:gd name="T50" fmla="*/ 642 w 830"/>
                <a:gd name="T51" fmla="*/ 478 h 578"/>
                <a:gd name="T52" fmla="*/ 600 w 830"/>
                <a:gd name="T53" fmla="*/ 482 h 578"/>
                <a:gd name="T54" fmla="*/ 568 w 830"/>
                <a:gd name="T55" fmla="*/ 439 h 578"/>
                <a:gd name="T56" fmla="*/ 538 w 830"/>
                <a:gd name="T57" fmla="*/ 408 h 578"/>
                <a:gd name="T58" fmla="*/ 485 w 830"/>
                <a:gd name="T59" fmla="*/ 409 h 578"/>
                <a:gd name="T60" fmla="*/ 500 w 830"/>
                <a:gd name="T61" fmla="*/ 449 h 578"/>
                <a:gd name="T62" fmla="*/ 483 w 830"/>
                <a:gd name="T63" fmla="*/ 480 h 578"/>
                <a:gd name="T64" fmla="*/ 486 w 830"/>
                <a:gd name="T65" fmla="*/ 521 h 578"/>
                <a:gd name="T66" fmla="*/ 475 w 830"/>
                <a:gd name="T67" fmla="*/ 542 h 578"/>
                <a:gd name="T68" fmla="*/ 450 w 830"/>
                <a:gd name="T69" fmla="*/ 553 h 578"/>
                <a:gd name="T70" fmla="*/ 428 w 830"/>
                <a:gd name="T71" fmla="*/ 560 h 578"/>
                <a:gd name="T72" fmla="*/ 416 w 830"/>
                <a:gd name="T73" fmla="*/ 568 h 578"/>
                <a:gd name="T74" fmla="*/ 385 w 830"/>
                <a:gd name="T75" fmla="*/ 563 h 578"/>
                <a:gd name="T76" fmla="*/ 367 w 830"/>
                <a:gd name="T77" fmla="*/ 534 h 578"/>
                <a:gd name="T78" fmla="*/ 334 w 830"/>
                <a:gd name="T79" fmla="*/ 512 h 578"/>
                <a:gd name="T80" fmla="*/ 302 w 830"/>
                <a:gd name="T81" fmla="*/ 508 h 578"/>
                <a:gd name="T82" fmla="*/ 268 w 830"/>
                <a:gd name="T83" fmla="*/ 506 h 578"/>
                <a:gd name="T84" fmla="*/ 223 w 830"/>
                <a:gd name="T85" fmla="*/ 500 h 578"/>
                <a:gd name="T86" fmla="*/ 170 w 830"/>
                <a:gd name="T87" fmla="*/ 491 h 578"/>
                <a:gd name="T88" fmla="*/ 119 w 830"/>
                <a:gd name="T89" fmla="*/ 456 h 578"/>
                <a:gd name="T90" fmla="*/ 79 w 830"/>
                <a:gd name="T91" fmla="*/ 464 h 578"/>
                <a:gd name="T92" fmla="*/ 30 w 830"/>
                <a:gd name="T93" fmla="*/ 420 h 578"/>
                <a:gd name="T94" fmla="*/ 28 w 830"/>
                <a:gd name="T95" fmla="*/ 378 h 578"/>
                <a:gd name="T96" fmla="*/ 11 w 830"/>
                <a:gd name="T97" fmla="*/ 336 h 578"/>
                <a:gd name="T98" fmla="*/ 17 w 830"/>
                <a:gd name="T99" fmla="*/ 298 h 578"/>
                <a:gd name="T100" fmla="*/ 1 w 830"/>
                <a:gd name="T101" fmla="*/ 260 h 578"/>
                <a:gd name="T102" fmla="*/ 36 w 830"/>
                <a:gd name="T103" fmla="*/ 233 h 578"/>
                <a:gd name="T104" fmla="*/ 95 w 830"/>
                <a:gd name="T105" fmla="*/ 246 h 578"/>
                <a:gd name="T106" fmla="*/ 80 w 830"/>
                <a:gd name="T107" fmla="*/ 210 h 578"/>
                <a:gd name="T108" fmla="*/ 115 w 830"/>
                <a:gd name="T109" fmla="*/ 177 h 578"/>
                <a:gd name="T110" fmla="*/ 63 w 830"/>
                <a:gd name="T111" fmla="*/ 118 h 578"/>
                <a:gd name="T112" fmla="*/ 72 w 830"/>
                <a:gd name="T113" fmla="*/ 57 h 578"/>
                <a:gd name="T114" fmla="*/ 181 w 830"/>
                <a:gd name="T115" fmla="*/ 26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0" h="578">
                  <a:moveTo>
                    <a:pt x="215" y="13"/>
                  </a:moveTo>
                  <a:lnTo>
                    <a:pt x="221" y="14"/>
                  </a:lnTo>
                  <a:lnTo>
                    <a:pt x="245" y="9"/>
                  </a:lnTo>
                  <a:lnTo>
                    <a:pt x="248" y="3"/>
                  </a:lnTo>
                  <a:lnTo>
                    <a:pt x="261" y="7"/>
                  </a:lnTo>
                  <a:lnTo>
                    <a:pt x="269" y="4"/>
                  </a:lnTo>
                  <a:lnTo>
                    <a:pt x="272" y="7"/>
                  </a:lnTo>
                  <a:lnTo>
                    <a:pt x="280" y="5"/>
                  </a:lnTo>
                  <a:lnTo>
                    <a:pt x="294" y="0"/>
                  </a:lnTo>
                  <a:lnTo>
                    <a:pt x="296" y="2"/>
                  </a:lnTo>
                  <a:lnTo>
                    <a:pt x="317" y="2"/>
                  </a:lnTo>
                  <a:lnTo>
                    <a:pt x="324" y="8"/>
                  </a:lnTo>
                  <a:lnTo>
                    <a:pt x="336" y="8"/>
                  </a:lnTo>
                  <a:lnTo>
                    <a:pt x="350" y="12"/>
                  </a:lnTo>
                  <a:lnTo>
                    <a:pt x="358" y="11"/>
                  </a:lnTo>
                  <a:lnTo>
                    <a:pt x="366" y="21"/>
                  </a:lnTo>
                  <a:lnTo>
                    <a:pt x="374" y="25"/>
                  </a:lnTo>
                  <a:lnTo>
                    <a:pt x="382" y="35"/>
                  </a:lnTo>
                  <a:lnTo>
                    <a:pt x="386" y="37"/>
                  </a:lnTo>
                  <a:lnTo>
                    <a:pt x="388" y="36"/>
                  </a:lnTo>
                  <a:lnTo>
                    <a:pt x="395" y="44"/>
                  </a:lnTo>
                  <a:lnTo>
                    <a:pt x="404" y="46"/>
                  </a:lnTo>
                  <a:lnTo>
                    <a:pt x="406" y="54"/>
                  </a:lnTo>
                  <a:lnTo>
                    <a:pt x="410" y="51"/>
                  </a:lnTo>
                  <a:lnTo>
                    <a:pt x="415" y="56"/>
                  </a:lnTo>
                  <a:lnTo>
                    <a:pt x="421" y="55"/>
                  </a:lnTo>
                  <a:lnTo>
                    <a:pt x="433" y="62"/>
                  </a:lnTo>
                  <a:lnTo>
                    <a:pt x="434" y="69"/>
                  </a:lnTo>
                  <a:lnTo>
                    <a:pt x="459" y="78"/>
                  </a:lnTo>
                  <a:lnTo>
                    <a:pt x="461" y="58"/>
                  </a:lnTo>
                  <a:lnTo>
                    <a:pt x="458" y="56"/>
                  </a:lnTo>
                  <a:lnTo>
                    <a:pt x="458" y="51"/>
                  </a:lnTo>
                  <a:lnTo>
                    <a:pt x="461" y="49"/>
                  </a:lnTo>
                  <a:lnTo>
                    <a:pt x="461" y="38"/>
                  </a:lnTo>
                  <a:lnTo>
                    <a:pt x="459" y="35"/>
                  </a:lnTo>
                  <a:lnTo>
                    <a:pt x="461" y="22"/>
                  </a:lnTo>
                  <a:lnTo>
                    <a:pt x="458" y="17"/>
                  </a:lnTo>
                  <a:lnTo>
                    <a:pt x="463" y="11"/>
                  </a:lnTo>
                  <a:lnTo>
                    <a:pt x="483" y="13"/>
                  </a:lnTo>
                  <a:lnTo>
                    <a:pt x="503" y="25"/>
                  </a:lnTo>
                  <a:lnTo>
                    <a:pt x="504" y="29"/>
                  </a:lnTo>
                  <a:lnTo>
                    <a:pt x="524" y="37"/>
                  </a:lnTo>
                  <a:lnTo>
                    <a:pt x="528" y="42"/>
                  </a:lnTo>
                  <a:lnTo>
                    <a:pt x="539" y="29"/>
                  </a:lnTo>
                  <a:lnTo>
                    <a:pt x="540" y="23"/>
                  </a:lnTo>
                  <a:lnTo>
                    <a:pt x="546" y="24"/>
                  </a:lnTo>
                  <a:lnTo>
                    <a:pt x="550" y="29"/>
                  </a:lnTo>
                  <a:lnTo>
                    <a:pt x="558" y="32"/>
                  </a:lnTo>
                  <a:lnTo>
                    <a:pt x="569" y="20"/>
                  </a:lnTo>
                  <a:lnTo>
                    <a:pt x="572" y="20"/>
                  </a:lnTo>
                  <a:lnTo>
                    <a:pt x="583" y="29"/>
                  </a:lnTo>
                  <a:lnTo>
                    <a:pt x="584" y="27"/>
                  </a:lnTo>
                  <a:lnTo>
                    <a:pt x="590" y="29"/>
                  </a:lnTo>
                  <a:lnTo>
                    <a:pt x="588" y="34"/>
                  </a:lnTo>
                  <a:lnTo>
                    <a:pt x="605" y="48"/>
                  </a:lnTo>
                  <a:lnTo>
                    <a:pt x="611" y="57"/>
                  </a:lnTo>
                  <a:lnTo>
                    <a:pt x="614" y="56"/>
                  </a:lnTo>
                  <a:lnTo>
                    <a:pt x="616" y="61"/>
                  </a:lnTo>
                  <a:lnTo>
                    <a:pt x="625" y="70"/>
                  </a:lnTo>
                  <a:lnTo>
                    <a:pt x="655" y="86"/>
                  </a:lnTo>
                  <a:lnTo>
                    <a:pt x="655" y="78"/>
                  </a:lnTo>
                  <a:lnTo>
                    <a:pt x="649" y="72"/>
                  </a:lnTo>
                  <a:lnTo>
                    <a:pt x="651" y="66"/>
                  </a:lnTo>
                  <a:lnTo>
                    <a:pt x="658" y="68"/>
                  </a:lnTo>
                  <a:lnTo>
                    <a:pt x="664" y="79"/>
                  </a:lnTo>
                  <a:lnTo>
                    <a:pt x="681" y="84"/>
                  </a:lnTo>
                  <a:lnTo>
                    <a:pt x="683" y="95"/>
                  </a:lnTo>
                  <a:lnTo>
                    <a:pt x="711" y="107"/>
                  </a:lnTo>
                  <a:lnTo>
                    <a:pt x="717" y="115"/>
                  </a:lnTo>
                  <a:lnTo>
                    <a:pt x="749" y="135"/>
                  </a:lnTo>
                  <a:lnTo>
                    <a:pt x="751" y="139"/>
                  </a:lnTo>
                  <a:lnTo>
                    <a:pt x="756" y="140"/>
                  </a:lnTo>
                  <a:lnTo>
                    <a:pt x="758" y="128"/>
                  </a:lnTo>
                  <a:lnTo>
                    <a:pt x="764" y="121"/>
                  </a:lnTo>
                  <a:lnTo>
                    <a:pt x="766" y="132"/>
                  </a:lnTo>
                  <a:lnTo>
                    <a:pt x="771" y="136"/>
                  </a:lnTo>
                  <a:lnTo>
                    <a:pt x="767" y="143"/>
                  </a:lnTo>
                  <a:lnTo>
                    <a:pt x="779" y="148"/>
                  </a:lnTo>
                  <a:lnTo>
                    <a:pt x="788" y="154"/>
                  </a:lnTo>
                  <a:lnTo>
                    <a:pt x="788" y="158"/>
                  </a:lnTo>
                  <a:lnTo>
                    <a:pt x="792" y="158"/>
                  </a:lnTo>
                  <a:lnTo>
                    <a:pt x="802" y="166"/>
                  </a:lnTo>
                  <a:lnTo>
                    <a:pt x="795" y="173"/>
                  </a:lnTo>
                  <a:lnTo>
                    <a:pt x="794" y="182"/>
                  </a:lnTo>
                  <a:lnTo>
                    <a:pt x="810" y="197"/>
                  </a:lnTo>
                  <a:lnTo>
                    <a:pt x="802" y="201"/>
                  </a:lnTo>
                  <a:lnTo>
                    <a:pt x="804" y="206"/>
                  </a:lnTo>
                  <a:lnTo>
                    <a:pt x="810" y="208"/>
                  </a:lnTo>
                  <a:lnTo>
                    <a:pt x="817" y="229"/>
                  </a:lnTo>
                  <a:lnTo>
                    <a:pt x="830" y="239"/>
                  </a:lnTo>
                  <a:lnTo>
                    <a:pt x="826" y="240"/>
                  </a:lnTo>
                  <a:lnTo>
                    <a:pt x="819" y="247"/>
                  </a:lnTo>
                  <a:lnTo>
                    <a:pt x="825" y="252"/>
                  </a:lnTo>
                  <a:lnTo>
                    <a:pt x="824" y="267"/>
                  </a:lnTo>
                  <a:lnTo>
                    <a:pt x="814" y="265"/>
                  </a:lnTo>
                  <a:lnTo>
                    <a:pt x="807" y="269"/>
                  </a:lnTo>
                  <a:lnTo>
                    <a:pt x="812" y="282"/>
                  </a:lnTo>
                  <a:lnTo>
                    <a:pt x="810" y="290"/>
                  </a:lnTo>
                  <a:lnTo>
                    <a:pt x="799" y="287"/>
                  </a:lnTo>
                  <a:lnTo>
                    <a:pt x="792" y="297"/>
                  </a:lnTo>
                  <a:lnTo>
                    <a:pt x="784" y="297"/>
                  </a:lnTo>
                  <a:lnTo>
                    <a:pt x="785" y="303"/>
                  </a:lnTo>
                  <a:lnTo>
                    <a:pt x="783" y="305"/>
                  </a:lnTo>
                  <a:lnTo>
                    <a:pt x="788" y="308"/>
                  </a:lnTo>
                  <a:lnTo>
                    <a:pt x="790" y="315"/>
                  </a:lnTo>
                  <a:lnTo>
                    <a:pt x="786" y="316"/>
                  </a:lnTo>
                  <a:lnTo>
                    <a:pt x="783" y="324"/>
                  </a:lnTo>
                  <a:lnTo>
                    <a:pt x="774" y="327"/>
                  </a:lnTo>
                  <a:lnTo>
                    <a:pt x="761" y="337"/>
                  </a:lnTo>
                  <a:lnTo>
                    <a:pt x="761" y="347"/>
                  </a:lnTo>
                  <a:lnTo>
                    <a:pt x="757" y="345"/>
                  </a:lnTo>
                  <a:lnTo>
                    <a:pt x="749" y="350"/>
                  </a:lnTo>
                  <a:lnTo>
                    <a:pt x="756" y="356"/>
                  </a:lnTo>
                  <a:lnTo>
                    <a:pt x="761" y="352"/>
                  </a:lnTo>
                  <a:lnTo>
                    <a:pt x="761" y="358"/>
                  </a:lnTo>
                  <a:lnTo>
                    <a:pt x="775" y="364"/>
                  </a:lnTo>
                  <a:lnTo>
                    <a:pt x="781" y="375"/>
                  </a:lnTo>
                  <a:lnTo>
                    <a:pt x="777" y="375"/>
                  </a:lnTo>
                  <a:lnTo>
                    <a:pt x="774" y="382"/>
                  </a:lnTo>
                  <a:lnTo>
                    <a:pt x="770" y="381"/>
                  </a:lnTo>
                  <a:lnTo>
                    <a:pt x="763" y="394"/>
                  </a:lnTo>
                  <a:lnTo>
                    <a:pt x="757" y="391"/>
                  </a:lnTo>
                  <a:lnTo>
                    <a:pt x="750" y="396"/>
                  </a:lnTo>
                  <a:lnTo>
                    <a:pt x="745" y="393"/>
                  </a:lnTo>
                  <a:lnTo>
                    <a:pt x="742" y="388"/>
                  </a:lnTo>
                  <a:lnTo>
                    <a:pt x="725" y="384"/>
                  </a:lnTo>
                  <a:lnTo>
                    <a:pt x="720" y="380"/>
                  </a:lnTo>
                  <a:lnTo>
                    <a:pt x="708" y="378"/>
                  </a:lnTo>
                  <a:lnTo>
                    <a:pt x="704" y="374"/>
                  </a:lnTo>
                  <a:lnTo>
                    <a:pt x="699" y="374"/>
                  </a:lnTo>
                  <a:lnTo>
                    <a:pt x="694" y="379"/>
                  </a:lnTo>
                  <a:lnTo>
                    <a:pt x="691" y="388"/>
                  </a:lnTo>
                  <a:lnTo>
                    <a:pt x="704" y="408"/>
                  </a:lnTo>
                  <a:lnTo>
                    <a:pt x="715" y="414"/>
                  </a:lnTo>
                  <a:lnTo>
                    <a:pt x="717" y="417"/>
                  </a:lnTo>
                  <a:lnTo>
                    <a:pt x="715" y="427"/>
                  </a:lnTo>
                  <a:lnTo>
                    <a:pt x="719" y="425"/>
                  </a:lnTo>
                  <a:lnTo>
                    <a:pt x="729" y="427"/>
                  </a:lnTo>
                  <a:lnTo>
                    <a:pt x="731" y="424"/>
                  </a:lnTo>
                  <a:lnTo>
                    <a:pt x="736" y="424"/>
                  </a:lnTo>
                  <a:lnTo>
                    <a:pt x="741" y="426"/>
                  </a:lnTo>
                  <a:lnTo>
                    <a:pt x="744" y="438"/>
                  </a:lnTo>
                  <a:lnTo>
                    <a:pt x="750" y="438"/>
                  </a:lnTo>
                  <a:lnTo>
                    <a:pt x="752" y="434"/>
                  </a:lnTo>
                  <a:lnTo>
                    <a:pt x="752" y="434"/>
                  </a:lnTo>
                  <a:lnTo>
                    <a:pt x="752" y="441"/>
                  </a:lnTo>
                  <a:lnTo>
                    <a:pt x="748" y="442"/>
                  </a:lnTo>
                  <a:lnTo>
                    <a:pt x="745" y="448"/>
                  </a:lnTo>
                  <a:lnTo>
                    <a:pt x="745" y="451"/>
                  </a:lnTo>
                  <a:lnTo>
                    <a:pt x="750" y="454"/>
                  </a:lnTo>
                  <a:lnTo>
                    <a:pt x="745" y="466"/>
                  </a:lnTo>
                  <a:lnTo>
                    <a:pt x="734" y="457"/>
                  </a:lnTo>
                  <a:lnTo>
                    <a:pt x="729" y="457"/>
                  </a:lnTo>
                  <a:lnTo>
                    <a:pt x="729" y="463"/>
                  </a:lnTo>
                  <a:lnTo>
                    <a:pt x="726" y="459"/>
                  </a:lnTo>
                  <a:lnTo>
                    <a:pt x="715" y="463"/>
                  </a:lnTo>
                  <a:lnTo>
                    <a:pt x="713" y="480"/>
                  </a:lnTo>
                  <a:lnTo>
                    <a:pt x="719" y="486"/>
                  </a:lnTo>
                  <a:lnTo>
                    <a:pt x="717" y="496"/>
                  </a:lnTo>
                  <a:lnTo>
                    <a:pt x="713" y="500"/>
                  </a:lnTo>
                  <a:lnTo>
                    <a:pt x="712" y="498"/>
                  </a:lnTo>
                  <a:lnTo>
                    <a:pt x="710" y="497"/>
                  </a:lnTo>
                  <a:lnTo>
                    <a:pt x="701" y="502"/>
                  </a:lnTo>
                  <a:lnTo>
                    <a:pt x="685" y="497"/>
                  </a:lnTo>
                  <a:lnTo>
                    <a:pt x="688" y="502"/>
                  </a:lnTo>
                  <a:lnTo>
                    <a:pt x="684" y="501"/>
                  </a:lnTo>
                  <a:lnTo>
                    <a:pt x="685" y="508"/>
                  </a:lnTo>
                  <a:lnTo>
                    <a:pt x="675" y="517"/>
                  </a:lnTo>
                  <a:lnTo>
                    <a:pt x="671" y="511"/>
                  </a:lnTo>
                  <a:lnTo>
                    <a:pt x="679" y="506"/>
                  </a:lnTo>
                  <a:lnTo>
                    <a:pt x="673" y="496"/>
                  </a:lnTo>
                  <a:lnTo>
                    <a:pt x="669" y="491"/>
                  </a:lnTo>
                  <a:lnTo>
                    <a:pt x="664" y="494"/>
                  </a:lnTo>
                  <a:lnTo>
                    <a:pt x="660" y="492"/>
                  </a:lnTo>
                  <a:lnTo>
                    <a:pt x="657" y="502"/>
                  </a:lnTo>
                  <a:lnTo>
                    <a:pt x="651" y="500"/>
                  </a:lnTo>
                  <a:lnTo>
                    <a:pt x="650" y="498"/>
                  </a:lnTo>
                  <a:lnTo>
                    <a:pt x="652" y="494"/>
                  </a:lnTo>
                  <a:lnTo>
                    <a:pt x="651" y="484"/>
                  </a:lnTo>
                  <a:lnTo>
                    <a:pt x="646" y="482"/>
                  </a:lnTo>
                  <a:lnTo>
                    <a:pt x="646" y="478"/>
                  </a:lnTo>
                  <a:lnTo>
                    <a:pt x="642" y="478"/>
                  </a:lnTo>
                  <a:lnTo>
                    <a:pt x="638" y="469"/>
                  </a:lnTo>
                  <a:lnTo>
                    <a:pt x="636" y="478"/>
                  </a:lnTo>
                  <a:lnTo>
                    <a:pt x="630" y="478"/>
                  </a:lnTo>
                  <a:lnTo>
                    <a:pt x="632" y="483"/>
                  </a:lnTo>
                  <a:lnTo>
                    <a:pt x="628" y="495"/>
                  </a:lnTo>
                  <a:lnTo>
                    <a:pt x="605" y="480"/>
                  </a:lnTo>
                  <a:lnTo>
                    <a:pt x="600" y="482"/>
                  </a:lnTo>
                  <a:lnTo>
                    <a:pt x="595" y="472"/>
                  </a:lnTo>
                  <a:lnTo>
                    <a:pt x="574" y="463"/>
                  </a:lnTo>
                  <a:lnTo>
                    <a:pt x="572" y="455"/>
                  </a:lnTo>
                  <a:lnTo>
                    <a:pt x="569" y="453"/>
                  </a:lnTo>
                  <a:lnTo>
                    <a:pt x="570" y="448"/>
                  </a:lnTo>
                  <a:lnTo>
                    <a:pt x="568" y="444"/>
                  </a:lnTo>
                  <a:lnTo>
                    <a:pt x="568" y="439"/>
                  </a:lnTo>
                  <a:lnTo>
                    <a:pt x="562" y="434"/>
                  </a:lnTo>
                  <a:lnTo>
                    <a:pt x="560" y="429"/>
                  </a:lnTo>
                  <a:lnTo>
                    <a:pt x="563" y="427"/>
                  </a:lnTo>
                  <a:lnTo>
                    <a:pt x="551" y="413"/>
                  </a:lnTo>
                  <a:lnTo>
                    <a:pt x="548" y="411"/>
                  </a:lnTo>
                  <a:lnTo>
                    <a:pt x="538" y="413"/>
                  </a:lnTo>
                  <a:lnTo>
                    <a:pt x="538" y="408"/>
                  </a:lnTo>
                  <a:lnTo>
                    <a:pt x="524" y="405"/>
                  </a:lnTo>
                  <a:lnTo>
                    <a:pt x="508" y="411"/>
                  </a:lnTo>
                  <a:lnTo>
                    <a:pt x="507" y="409"/>
                  </a:lnTo>
                  <a:lnTo>
                    <a:pt x="510" y="404"/>
                  </a:lnTo>
                  <a:lnTo>
                    <a:pt x="502" y="401"/>
                  </a:lnTo>
                  <a:lnTo>
                    <a:pt x="501" y="407"/>
                  </a:lnTo>
                  <a:lnTo>
                    <a:pt x="485" y="409"/>
                  </a:lnTo>
                  <a:lnTo>
                    <a:pt x="484" y="414"/>
                  </a:lnTo>
                  <a:lnTo>
                    <a:pt x="488" y="425"/>
                  </a:lnTo>
                  <a:lnTo>
                    <a:pt x="486" y="429"/>
                  </a:lnTo>
                  <a:lnTo>
                    <a:pt x="493" y="432"/>
                  </a:lnTo>
                  <a:lnTo>
                    <a:pt x="495" y="440"/>
                  </a:lnTo>
                  <a:lnTo>
                    <a:pt x="508" y="443"/>
                  </a:lnTo>
                  <a:lnTo>
                    <a:pt x="500" y="449"/>
                  </a:lnTo>
                  <a:lnTo>
                    <a:pt x="499" y="455"/>
                  </a:lnTo>
                  <a:lnTo>
                    <a:pt x="492" y="462"/>
                  </a:lnTo>
                  <a:lnTo>
                    <a:pt x="495" y="471"/>
                  </a:lnTo>
                  <a:lnTo>
                    <a:pt x="492" y="472"/>
                  </a:lnTo>
                  <a:lnTo>
                    <a:pt x="493" y="475"/>
                  </a:lnTo>
                  <a:lnTo>
                    <a:pt x="485" y="476"/>
                  </a:lnTo>
                  <a:lnTo>
                    <a:pt x="483" y="480"/>
                  </a:lnTo>
                  <a:lnTo>
                    <a:pt x="488" y="496"/>
                  </a:lnTo>
                  <a:lnTo>
                    <a:pt x="506" y="508"/>
                  </a:lnTo>
                  <a:lnTo>
                    <a:pt x="506" y="508"/>
                  </a:lnTo>
                  <a:lnTo>
                    <a:pt x="503" y="511"/>
                  </a:lnTo>
                  <a:lnTo>
                    <a:pt x="484" y="508"/>
                  </a:lnTo>
                  <a:lnTo>
                    <a:pt x="482" y="513"/>
                  </a:lnTo>
                  <a:lnTo>
                    <a:pt x="486" y="521"/>
                  </a:lnTo>
                  <a:lnTo>
                    <a:pt x="483" y="521"/>
                  </a:lnTo>
                  <a:lnTo>
                    <a:pt x="488" y="523"/>
                  </a:lnTo>
                  <a:lnTo>
                    <a:pt x="479" y="525"/>
                  </a:lnTo>
                  <a:lnTo>
                    <a:pt x="478" y="532"/>
                  </a:lnTo>
                  <a:lnTo>
                    <a:pt x="481" y="540"/>
                  </a:lnTo>
                  <a:lnTo>
                    <a:pt x="475" y="537"/>
                  </a:lnTo>
                  <a:lnTo>
                    <a:pt x="475" y="542"/>
                  </a:lnTo>
                  <a:lnTo>
                    <a:pt x="472" y="543"/>
                  </a:lnTo>
                  <a:lnTo>
                    <a:pt x="459" y="541"/>
                  </a:lnTo>
                  <a:lnTo>
                    <a:pt x="459" y="545"/>
                  </a:lnTo>
                  <a:lnTo>
                    <a:pt x="456" y="544"/>
                  </a:lnTo>
                  <a:lnTo>
                    <a:pt x="454" y="547"/>
                  </a:lnTo>
                  <a:lnTo>
                    <a:pt x="445" y="544"/>
                  </a:lnTo>
                  <a:lnTo>
                    <a:pt x="450" y="553"/>
                  </a:lnTo>
                  <a:lnTo>
                    <a:pt x="447" y="556"/>
                  </a:lnTo>
                  <a:lnTo>
                    <a:pt x="452" y="565"/>
                  </a:lnTo>
                  <a:lnTo>
                    <a:pt x="450" y="569"/>
                  </a:lnTo>
                  <a:lnTo>
                    <a:pt x="446" y="568"/>
                  </a:lnTo>
                  <a:lnTo>
                    <a:pt x="443" y="565"/>
                  </a:lnTo>
                  <a:lnTo>
                    <a:pt x="435" y="565"/>
                  </a:lnTo>
                  <a:lnTo>
                    <a:pt x="428" y="560"/>
                  </a:lnTo>
                  <a:lnTo>
                    <a:pt x="421" y="549"/>
                  </a:lnTo>
                  <a:lnTo>
                    <a:pt x="413" y="553"/>
                  </a:lnTo>
                  <a:lnTo>
                    <a:pt x="414" y="556"/>
                  </a:lnTo>
                  <a:lnTo>
                    <a:pt x="411" y="556"/>
                  </a:lnTo>
                  <a:lnTo>
                    <a:pt x="410" y="559"/>
                  </a:lnTo>
                  <a:lnTo>
                    <a:pt x="414" y="564"/>
                  </a:lnTo>
                  <a:lnTo>
                    <a:pt x="416" y="568"/>
                  </a:lnTo>
                  <a:lnTo>
                    <a:pt x="414" y="573"/>
                  </a:lnTo>
                  <a:lnTo>
                    <a:pt x="416" y="575"/>
                  </a:lnTo>
                  <a:lnTo>
                    <a:pt x="413" y="578"/>
                  </a:lnTo>
                  <a:lnTo>
                    <a:pt x="407" y="566"/>
                  </a:lnTo>
                  <a:lnTo>
                    <a:pt x="393" y="565"/>
                  </a:lnTo>
                  <a:lnTo>
                    <a:pt x="390" y="568"/>
                  </a:lnTo>
                  <a:lnTo>
                    <a:pt x="385" y="563"/>
                  </a:lnTo>
                  <a:lnTo>
                    <a:pt x="379" y="560"/>
                  </a:lnTo>
                  <a:lnTo>
                    <a:pt x="372" y="564"/>
                  </a:lnTo>
                  <a:lnTo>
                    <a:pt x="362" y="548"/>
                  </a:lnTo>
                  <a:lnTo>
                    <a:pt x="367" y="545"/>
                  </a:lnTo>
                  <a:lnTo>
                    <a:pt x="366" y="543"/>
                  </a:lnTo>
                  <a:lnTo>
                    <a:pt x="368" y="541"/>
                  </a:lnTo>
                  <a:lnTo>
                    <a:pt x="367" y="534"/>
                  </a:lnTo>
                  <a:lnTo>
                    <a:pt x="362" y="533"/>
                  </a:lnTo>
                  <a:lnTo>
                    <a:pt x="359" y="528"/>
                  </a:lnTo>
                  <a:lnTo>
                    <a:pt x="345" y="528"/>
                  </a:lnTo>
                  <a:lnTo>
                    <a:pt x="341" y="523"/>
                  </a:lnTo>
                  <a:lnTo>
                    <a:pt x="334" y="521"/>
                  </a:lnTo>
                  <a:lnTo>
                    <a:pt x="336" y="518"/>
                  </a:lnTo>
                  <a:lnTo>
                    <a:pt x="334" y="512"/>
                  </a:lnTo>
                  <a:lnTo>
                    <a:pt x="329" y="511"/>
                  </a:lnTo>
                  <a:lnTo>
                    <a:pt x="325" y="508"/>
                  </a:lnTo>
                  <a:lnTo>
                    <a:pt x="327" y="507"/>
                  </a:lnTo>
                  <a:lnTo>
                    <a:pt x="317" y="498"/>
                  </a:lnTo>
                  <a:lnTo>
                    <a:pt x="306" y="505"/>
                  </a:lnTo>
                  <a:lnTo>
                    <a:pt x="303" y="502"/>
                  </a:lnTo>
                  <a:lnTo>
                    <a:pt x="302" y="508"/>
                  </a:lnTo>
                  <a:lnTo>
                    <a:pt x="292" y="509"/>
                  </a:lnTo>
                  <a:lnTo>
                    <a:pt x="288" y="514"/>
                  </a:lnTo>
                  <a:lnTo>
                    <a:pt x="283" y="512"/>
                  </a:lnTo>
                  <a:lnTo>
                    <a:pt x="280" y="513"/>
                  </a:lnTo>
                  <a:lnTo>
                    <a:pt x="277" y="511"/>
                  </a:lnTo>
                  <a:lnTo>
                    <a:pt x="271" y="512"/>
                  </a:lnTo>
                  <a:lnTo>
                    <a:pt x="268" y="506"/>
                  </a:lnTo>
                  <a:lnTo>
                    <a:pt x="262" y="505"/>
                  </a:lnTo>
                  <a:lnTo>
                    <a:pt x="258" y="505"/>
                  </a:lnTo>
                  <a:lnTo>
                    <a:pt x="250" y="511"/>
                  </a:lnTo>
                  <a:lnTo>
                    <a:pt x="247" y="506"/>
                  </a:lnTo>
                  <a:lnTo>
                    <a:pt x="241" y="508"/>
                  </a:lnTo>
                  <a:lnTo>
                    <a:pt x="234" y="498"/>
                  </a:lnTo>
                  <a:lnTo>
                    <a:pt x="223" y="500"/>
                  </a:lnTo>
                  <a:lnTo>
                    <a:pt x="219" y="492"/>
                  </a:lnTo>
                  <a:lnTo>
                    <a:pt x="211" y="496"/>
                  </a:lnTo>
                  <a:lnTo>
                    <a:pt x="200" y="490"/>
                  </a:lnTo>
                  <a:lnTo>
                    <a:pt x="196" y="494"/>
                  </a:lnTo>
                  <a:lnTo>
                    <a:pt x="185" y="490"/>
                  </a:lnTo>
                  <a:lnTo>
                    <a:pt x="173" y="494"/>
                  </a:lnTo>
                  <a:lnTo>
                    <a:pt x="170" y="491"/>
                  </a:lnTo>
                  <a:lnTo>
                    <a:pt x="171" y="486"/>
                  </a:lnTo>
                  <a:lnTo>
                    <a:pt x="167" y="483"/>
                  </a:lnTo>
                  <a:lnTo>
                    <a:pt x="156" y="487"/>
                  </a:lnTo>
                  <a:lnTo>
                    <a:pt x="148" y="478"/>
                  </a:lnTo>
                  <a:lnTo>
                    <a:pt x="138" y="474"/>
                  </a:lnTo>
                  <a:lnTo>
                    <a:pt x="126" y="465"/>
                  </a:lnTo>
                  <a:lnTo>
                    <a:pt x="119" y="456"/>
                  </a:lnTo>
                  <a:lnTo>
                    <a:pt x="122" y="453"/>
                  </a:lnTo>
                  <a:lnTo>
                    <a:pt x="121" y="451"/>
                  </a:lnTo>
                  <a:lnTo>
                    <a:pt x="111" y="451"/>
                  </a:lnTo>
                  <a:lnTo>
                    <a:pt x="107" y="456"/>
                  </a:lnTo>
                  <a:lnTo>
                    <a:pt x="95" y="456"/>
                  </a:lnTo>
                  <a:lnTo>
                    <a:pt x="86" y="466"/>
                  </a:lnTo>
                  <a:lnTo>
                    <a:pt x="79" y="464"/>
                  </a:lnTo>
                  <a:lnTo>
                    <a:pt x="66" y="455"/>
                  </a:lnTo>
                  <a:lnTo>
                    <a:pt x="59" y="454"/>
                  </a:lnTo>
                  <a:lnTo>
                    <a:pt x="50" y="444"/>
                  </a:lnTo>
                  <a:lnTo>
                    <a:pt x="50" y="438"/>
                  </a:lnTo>
                  <a:lnTo>
                    <a:pt x="35" y="428"/>
                  </a:lnTo>
                  <a:lnTo>
                    <a:pt x="36" y="424"/>
                  </a:lnTo>
                  <a:lnTo>
                    <a:pt x="30" y="420"/>
                  </a:lnTo>
                  <a:lnTo>
                    <a:pt x="32" y="416"/>
                  </a:lnTo>
                  <a:lnTo>
                    <a:pt x="23" y="411"/>
                  </a:lnTo>
                  <a:lnTo>
                    <a:pt x="14" y="397"/>
                  </a:lnTo>
                  <a:lnTo>
                    <a:pt x="17" y="393"/>
                  </a:lnTo>
                  <a:lnTo>
                    <a:pt x="25" y="390"/>
                  </a:lnTo>
                  <a:lnTo>
                    <a:pt x="25" y="380"/>
                  </a:lnTo>
                  <a:lnTo>
                    <a:pt x="28" y="378"/>
                  </a:lnTo>
                  <a:lnTo>
                    <a:pt x="24" y="372"/>
                  </a:lnTo>
                  <a:lnTo>
                    <a:pt x="24" y="356"/>
                  </a:lnTo>
                  <a:lnTo>
                    <a:pt x="21" y="355"/>
                  </a:lnTo>
                  <a:lnTo>
                    <a:pt x="19" y="349"/>
                  </a:lnTo>
                  <a:lnTo>
                    <a:pt x="28" y="341"/>
                  </a:lnTo>
                  <a:lnTo>
                    <a:pt x="24" y="335"/>
                  </a:lnTo>
                  <a:lnTo>
                    <a:pt x="11" y="336"/>
                  </a:lnTo>
                  <a:lnTo>
                    <a:pt x="11" y="320"/>
                  </a:lnTo>
                  <a:lnTo>
                    <a:pt x="6" y="318"/>
                  </a:lnTo>
                  <a:lnTo>
                    <a:pt x="3" y="312"/>
                  </a:lnTo>
                  <a:lnTo>
                    <a:pt x="7" y="308"/>
                  </a:lnTo>
                  <a:lnTo>
                    <a:pt x="5" y="308"/>
                  </a:lnTo>
                  <a:lnTo>
                    <a:pt x="5" y="301"/>
                  </a:lnTo>
                  <a:lnTo>
                    <a:pt x="17" y="298"/>
                  </a:lnTo>
                  <a:lnTo>
                    <a:pt x="22" y="293"/>
                  </a:lnTo>
                  <a:lnTo>
                    <a:pt x="17" y="288"/>
                  </a:lnTo>
                  <a:lnTo>
                    <a:pt x="22" y="285"/>
                  </a:lnTo>
                  <a:lnTo>
                    <a:pt x="19" y="280"/>
                  </a:lnTo>
                  <a:lnTo>
                    <a:pt x="24" y="265"/>
                  </a:lnTo>
                  <a:lnTo>
                    <a:pt x="7" y="264"/>
                  </a:lnTo>
                  <a:lnTo>
                    <a:pt x="1" y="260"/>
                  </a:lnTo>
                  <a:lnTo>
                    <a:pt x="0" y="254"/>
                  </a:lnTo>
                  <a:lnTo>
                    <a:pt x="1" y="252"/>
                  </a:lnTo>
                  <a:lnTo>
                    <a:pt x="5" y="253"/>
                  </a:lnTo>
                  <a:lnTo>
                    <a:pt x="19" y="248"/>
                  </a:lnTo>
                  <a:lnTo>
                    <a:pt x="19" y="248"/>
                  </a:lnTo>
                  <a:lnTo>
                    <a:pt x="33" y="248"/>
                  </a:lnTo>
                  <a:lnTo>
                    <a:pt x="36" y="233"/>
                  </a:lnTo>
                  <a:lnTo>
                    <a:pt x="44" y="236"/>
                  </a:lnTo>
                  <a:lnTo>
                    <a:pt x="44" y="239"/>
                  </a:lnTo>
                  <a:lnTo>
                    <a:pt x="50" y="242"/>
                  </a:lnTo>
                  <a:lnTo>
                    <a:pt x="78" y="245"/>
                  </a:lnTo>
                  <a:lnTo>
                    <a:pt x="88" y="253"/>
                  </a:lnTo>
                  <a:lnTo>
                    <a:pt x="92" y="252"/>
                  </a:lnTo>
                  <a:lnTo>
                    <a:pt x="95" y="246"/>
                  </a:lnTo>
                  <a:lnTo>
                    <a:pt x="103" y="247"/>
                  </a:lnTo>
                  <a:lnTo>
                    <a:pt x="103" y="239"/>
                  </a:lnTo>
                  <a:lnTo>
                    <a:pt x="100" y="235"/>
                  </a:lnTo>
                  <a:lnTo>
                    <a:pt x="101" y="232"/>
                  </a:lnTo>
                  <a:lnTo>
                    <a:pt x="99" y="230"/>
                  </a:lnTo>
                  <a:lnTo>
                    <a:pt x="99" y="214"/>
                  </a:lnTo>
                  <a:lnTo>
                    <a:pt x="80" y="210"/>
                  </a:lnTo>
                  <a:lnTo>
                    <a:pt x="79" y="204"/>
                  </a:lnTo>
                  <a:lnTo>
                    <a:pt x="81" y="200"/>
                  </a:lnTo>
                  <a:lnTo>
                    <a:pt x="80" y="195"/>
                  </a:lnTo>
                  <a:lnTo>
                    <a:pt x="88" y="185"/>
                  </a:lnTo>
                  <a:lnTo>
                    <a:pt x="97" y="185"/>
                  </a:lnTo>
                  <a:lnTo>
                    <a:pt x="107" y="177"/>
                  </a:lnTo>
                  <a:lnTo>
                    <a:pt x="115" y="177"/>
                  </a:lnTo>
                  <a:lnTo>
                    <a:pt x="114" y="167"/>
                  </a:lnTo>
                  <a:lnTo>
                    <a:pt x="108" y="163"/>
                  </a:lnTo>
                  <a:lnTo>
                    <a:pt x="102" y="143"/>
                  </a:lnTo>
                  <a:lnTo>
                    <a:pt x="93" y="143"/>
                  </a:lnTo>
                  <a:lnTo>
                    <a:pt x="84" y="131"/>
                  </a:lnTo>
                  <a:lnTo>
                    <a:pt x="61" y="120"/>
                  </a:lnTo>
                  <a:lnTo>
                    <a:pt x="63" y="118"/>
                  </a:lnTo>
                  <a:lnTo>
                    <a:pt x="60" y="112"/>
                  </a:lnTo>
                  <a:lnTo>
                    <a:pt x="66" y="106"/>
                  </a:lnTo>
                  <a:lnTo>
                    <a:pt x="45" y="73"/>
                  </a:lnTo>
                  <a:lnTo>
                    <a:pt x="45" y="70"/>
                  </a:lnTo>
                  <a:lnTo>
                    <a:pt x="61" y="66"/>
                  </a:lnTo>
                  <a:lnTo>
                    <a:pt x="63" y="60"/>
                  </a:lnTo>
                  <a:lnTo>
                    <a:pt x="72" y="57"/>
                  </a:lnTo>
                  <a:lnTo>
                    <a:pt x="73" y="51"/>
                  </a:lnTo>
                  <a:lnTo>
                    <a:pt x="82" y="52"/>
                  </a:lnTo>
                  <a:lnTo>
                    <a:pt x="104" y="48"/>
                  </a:lnTo>
                  <a:lnTo>
                    <a:pt x="123" y="40"/>
                  </a:lnTo>
                  <a:lnTo>
                    <a:pt x="149" y="35"/>
                  </a:lnTo>
                  <a:lnTo>
                    <a:pt x="161" y="29"/>
                  </a:lnTo>
                  <a:lnTo>
                    <a:pt x="181" y="26"/>
                  </a:lnTo>
                  <a:lnTo>
                    <a:pt x="188" y="17"/>
                  </a:lnTo>
                  <a:lnTo>
                    <a:pt x="215" y="1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8" name="Freeform 22">
              <a:extLst>
                <a:ext uri="{FF2B5EF4-FFF2-40B4-BE49-F238E27FC236}">
                  <a16:creationId xmlns:a16="http://schemas.microsoft.com/office/drawing/2014/main" id="{EDBFDE81-8817-472F-982F-A1C15343015C}"/>
                </a:ext>
              </a:extLst>
            </p:cNvPr>
            <p:cNvSpPr>
              <a:spLocks noEditPoints="1"/>
            </p:cNvSpPr>
            <p:nvPr/>
          </p:nvSpPr>
          <p:spPr bwMode="auto">
            <a:xfrm>
              <a:off x="9455150" y="4179888"/>
              <a:ext cx="358775" cy="354012"/>
            </a:xfrm>
            <a:custGeom>
              <a:avLst/>
              <a:gdLst>
                <a:gd name="T0" fmla="*/ 201 w 226"/>
                <a:gd name="T1" fmla="*/ 217 h 223"/>
                <a:gd name="T2" fmla="*/ 200 w 226"/>
                <a:gd name="T3" fmla="*/ 211 h 223"/>
                <a:gd name="T4" fmla="*/ 85 w 226"/>
                <a:gd name="T5" fmla="*/ 115 h 223"/>
                <a:gd name="T6" fmla="*/ 77 w 226"/>
                <a:gd name="T7" fmla="*/ 116 h 223"/>
                <a:gd name="T8" fmla="*/ 83 w 226"/>
                <a:gd name="T9" fmla="*/ 112 h 223"/>
                <a:gd name="T10" fmla="*/ 80 w 226"/>
                <a:gd name="T11" fmla="*/ 109 h 223"/>
                <a:gd name="T12" fmla="*/ 74 w 226"/>
                <a:gd name="T13" fmla="*/ 111 h 223"/>
                <a:gd name="T14" fmla="*/ 72 w 226"/>
                <a:gd name="T15" fmla="*/ 115 h 223"/>
                <a:gd name="T16" fmla="*/ 79 w 226"/>
                <a:gd name="T17" fmla="*/ 107 h 223"/>
                <a:gd name="T18" fmla="*/ 11 w 226"/>
                <a:gd name="T19" fmla="*/ 58 h 223"/>
                <a:gd name="T20" fmla="*/ 0 w 226"/>
                <a:gd name="T21" fmla="*/ 54 h 223"/>
                <a:gd name="T22" fmla="*/ 9 w 226"/>
                <a:gd name="T23" fmla="*/ 50 h 223"/>
                <a:gd name="T24" fmla="*/ 114 w 226"/>
                <a:gd name="T25" fmla="*/ 153 h 223"/>
                <a:gd name="T26" fmla="*/ 110 w 226"/>
                <a:gd name="T27" fmla="*/ 142 h 223"/>
                <a:gd name="T28" fmla="*/ 114 w 226"/>
                <a:gd name="T29" fmla="*/ 126 h 223"/>
                <a:gd name="T30" fmla="*/ 112 w 226"/>
                <a:gd name="T31" fmla="*/ 118 h 223"/>
                <a:gd name="T32" fmla="*/ 121 w 226"/>
                <a:gd name="T33" fmla="*/ 96 h 223"/>
                <a:gd name="T34" fmla="*/ 129 w 226"/>
                <a:gd name="T35" fmla="*/ 80 h 223"/>
                <a:gd name="T36" fmla="*/ 134 w 226"/>
                <a:gd name="T37" fmla="*/ 72 h 223"/>
                <a:gd name="T38" fmla="*/ 148 w 226"/>
                <a:gd name="T39" fmla="*/ 46 h 223"/>
                <a:gd name="T40" fmla="*/ 160 w 226"/>
                <a:gd name="T41" fmla="*/ 30 h 223"/>
                <a:gd name="T42" fmla="*/ 189 w 226"/>
                <a:gd name="T43" fmla="*/ 10 h 223"/>
                <a:gd name="T44" fmla="*/ 202 w 226"/>
                <a:gd name="T45" fmla="*/ 0 h 223"/>
                <a:gd name="T46" fmla="*/ 221 w 226"/>
                <a:gd name="T47" fmla="*/ 12 h 223"/>
                <a:gd name="T48" fmla="*/ 226 w 226"/>
                <a:gd name="T49" fmla="*/ 19 h 223"/>
                <a:gd name="T50" fmla="*/ 218 w 226"/>
                <a:gd name="T51" fmla="*/ 50 h 223"/>
                <a:gd name="T52" fmla="*/ 204 w 226"/>
                <a:gd name="T53" fmla="*/ 85 h 223"/>
                <a:gd name="T54" fmla="*/ 196 w 226"/>
                <a:gd name="T55" fmla="*/ 119 h 223"/>
                <a:gd name="T56" fmla="*/ 190 w 226"/>
                <a:gd name="T57" fmla="*/ 143 h 223"/>
                <a:gd name="T58" fmla="*/ 176 w 226"/>
                <a:gd name="T59" fmla="*/ 167 h 223"/>
                <a:gd name="T60" fmla="*/ 159 w 226"/>
                <a:gd name="T61" fmla="*/ 195 h 223"/>
                <a:gd name="T62" fmla="*/ 156 w 226"/>
                <a:gd name="T63" fmla="*/ 217 h 223"/>
                <a:gd name="T64" fmla="*/ 150 w 226"/>
                <a:gd name="T65" fmla="*/ 219 h 223"/>
                <a:gd name="T66" fmla="*/ 146 w 226"/>
                <a:gd name="T67" fmla="*/ 215 h 223"/>
                <a:gd name="T68" fmla="*/ 144 w 226"/>
                <a:gd name="T69" fmla="*/ 197 h 223"/>
                <a:gd name="T70" fmla="*/ 120 w 226"/>
                <a:gd name="T71" fmla="*/ 17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23">
                  <a:moveTo>
                    <a:pt x="200" y="211"/>
                  </a:moveTo>
                  <a:lnTo>
                    <a:pt x="201" y="217"/>
                  </a:lnTo>
                  <a:lnTo>
                    <a:pt x="195" y="211"/>
                  </a:lnTo>
                  <a:lnTo>
                    <a:pt x="200" y="211"/>
                  </a:lnTo>
                  <a:close/>
                  <a:moveTo>
                    <a:pt x="83" y="112"/>
                  </a:moveTo>
                  <a:lnTo>
                    <a:pt x="85" y="115"/>
                  </a:lnTo>
                  <a:lnTo>
                    <a:pt x="78" y="118"/>
                  </a:lnTo>
                  <a:lnTo>
                    <a:pt x="77" y="116"/>
                  </a:lnTo>
                  <a:lnTo>
                    <a:pt x="78" y="113"/>
                  </a:lnTo>
                  <a:lnTo>
                    <a:pt x="83" y="112"/>
                  </a:lnTo>
                  <a:close/>
                  <a:moveTo>
                    <a:pt x="79" y="107"/>
                  </a:moveTo>
                  <a:lnTo>
                    <a:pt x="80" y="109"/>
                  </a:lnTo>
                  <a:lnTo>
                    <a:pt x="78" y="108"/>
                  </a:lnTo>
                  <a:lnTo>
                    <a:pt x="74" y="111"/>
                  </a:lnTo>
                  <a:lnTo>
                    <a:pt x="74" y="114"/>
                  </a:lnTo>
                  <a:lnTo>
                    <a:pt x="72" y="115"/>
                  </a:lnTo>
                  <a:lnTo>
                    <a:pt x="74" y="108"/>
                  </a:lnTo>
                  <a:lnTo>
                    <a:pt x="79" y="107"/>
                  </a:lnTo>
                  <a:close/>
                  <a:moveTo>
                    <a:pt x="9" y="50"/>
                  </a:moveTo>
                  <a:lnTo>
                    <a:pt x="11" y="58"/>
                  </a:lnTo>
                  <a:lnTo>
                    <a:pt x="1" y="59"/>
                  </a:lnTo>
                  <a:lnTo>
                    <a:pt x="0" y="54"/>
                  </a:lnTo>
                  <a:lnTo>
                    <a:pt x="5" y="55"/>
                  </a:lnTo>
                  <a:lnTo>
                    <a:pt x="9" y="50"/>
                  </a:lnTo>
                  <a:close/>
                  <a:moveTo>
                    <a:pt x="118" y="167"/>
                  </a:moveTo>
                  <a:lnTo>
                    <a:pt x="114" y="153"/>
                  </a:lnTo>
                  <a:lnTo>
                    <a:pt x="106" y="147"/>
                  </a:lnTo>
                  <a:lnTo>
                    <a:pt x="110" y="142"/>
                  </a:lnTo>
                  <a:lnTo>
                    <a:pt x="110" y="132"/>
                  </a:lnTo>
                  <a:lnTo>
                    <a:pt x="114" y="126"/>
                  </a:lnTo>
                  <a:lnTo>
                    <a:pt x="114" y="119"/>
                  </a:lnTo>
                  <a:lnTo>
                    <a:pt x="112" y="118"/>
                  </a:lnTo>
                  <a:lnTo>
                    <a:pt x="115" y="98"/>
                  </a:lnTo>
                  <a:lnTo>
                    <a:pt x="121" y="96"/>
                  </a:lnTo>
                  <a:lnTo>
                    <a:pt x="120" y="94"/>
                  </a:lnTo>
                  <a:lnTo>
                    <a:pt x="129" y="80"/>
                  </a:lnTo>
                  <a:lnTo>
                    <a:pt x="127" y="79"/>
                  </a:lnTo>
                  <a:lnTo>
                    <a:pt x="134" y="72"/>
                  </a:lnTo>
                  <a:lnTo>
                    <a:pt x="134" y="69"/>
                  </a:lnTo>
                  <a:lnTo>
                    <a:pt x="148" y="46"/>
                  </a:lnTo>
                  <a:lnTo>
                    <a:pt x="159" y="36"/>
                  </a:lnTo>
                  <a:lnTo>
                    <a:pt x="160" y="30"/>
                  </a:lnTo>
                  <a:lnTo>
                    <a:pt x="168" y="16"/>
                  </a:lnTo>
                  <a:lnTo>
                    <a:pt x="189" y="10"/>
                  </a:lnTo>
                  <a:lnTo>
                    <a:pt x="192" y="2"/>
                  </a:lnTo>
                  <a:lnTo>
                    <a:pt x="202" y="0"/>
                  </a:lnTo>
                  <a:lnTo>
                    <a:pt x="210" y="9"/>
                  </a:lnTo>
                  <a:lnTo>
                    <a:pt x="221" y="12"/>
                  </a:lnTo>
                  <a:lnTo>
                    <a:pt x="222" y="17"/>
                  </a:lnTo>
                  <a:lnTo>
                    <a:pt x="226" y="19"/>
                  </a:lnTo>
                  <a:lnTo>
                    <a:pt x="215" y="30"/>
                  </a:lnTo>
                  <a:lnTo>
                    <a:pt x="218" y="50"/>
                  </a:lnTo>
                  <a:lnTo>
                    <a:pt x="203" y="80"/>
                  </a:lnTo>
                  <a:lnTo>
                    <a:pt x="204" y="85"/>
                  </a:lnTo>
                  <a:lnTo>
                    <a:pt x="202" y="88"/>
                  </a:lnTo>
                  <a:lnTo>
                    <a:pt x="196" y="119"/>
                  </a:lnTo>
                  <a:lnTo>
                    <a:pt x="189" y="138"/>
                  </a:lnTo>
                  <a:lnTo>
                    <a:pt x="190" y="143"/>
                  </a:lnTo>
                  <a:lnTo>
                    <a:pt x="177" y="161"/>
                  </a:lnTo>
                  <a:lnTo>
                    <a:pt x="176" y="167"/>
                  </a:lnTo>
                  <a:lnTo>
                    <a:pt x="167" y="173"/>
                  </a:lnTo>
                  <a:lnTo>
                    <a:pt x="159" y="195"/>
                  </a:lnTo>
                  <a:lnTo>
                    <a:pt x="159" y="215"/>
                  </a:lnTo>
                  <a:lnTo>
                    <a:pt x="156" y="217"/>
                  </a:lnTo>
                  <a:lnTo>
                    <a:pt x="157" y="223"/>
                  </a:lnTo>
                  <a:lnTo>
                    <a:pt x="150" y="219"/>
                  </a:lnTo>
                  <a:lnTo>
                    <a:pt x="147" y="221"/>
                  </a:lnTo>
                  <a:lnTo>
                    <a:pt x="146" y="215"/>
                  </a:lnTo>
                  <a:lnTo>
                    <a:pt x="148" y="210"/>
                  </a:lnTo>
                  <a:lnTo>
                    <a:pt x="144" y="197"/>
                  </a:lnTo>
                  <a:lnTo>
                    <a:pt x="126" y="184"/>
                  </a:lnTo>
                  <a:lnTo>
                    <a:pt x="120" y="174"/>
                  </a:lnTo>
                  <a:lnTo>
                    <a:pt x="118" y="167"/>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9" name="Freeform 23">
              <a:extLst>
                <a:ext uri="{FF2B5EF4-FFF2-40B4-BE49-F238E27FC236}">
                  <a16:creationId xmlns:a16="http://schemas.microsoft.com/office/drawing/2014/main" id="{7CEC28B3-D8C4-45BA-A0AE-74BE338973DE}"/>
                </a:ext>
              </a:extLst>
            </p:cNvPr>
            <p:cNvSpPr>
              <a:spLocks/>
            </p:cNvSpPr>
            <p:nvPr/>
          </p:nvSpPr>
          <p:spPr bwMode="auto">
            <a:xfrm>
              <a:off x="7450138" y="3754438"/>
              <a:ext cx="838200" cy="858837"/>
            </a:xfrm>
            <a:custGeom>
              <a:avLst/>
              <a:gdLst>
                <a:gd name="T0" fmla="*/ 116 w 528"/>
                <a:gd name="T1" fmla="*/ 67 h 541"/>
                <a:gd name="T2" fmla="*/ 140 w 528"/>
                <a:gd name="T3" fmla="*/ 46 h 541"/>
                <a:gd name="T4" fmla="*/ 161 w 528"/>
                <a:gd name="T5" fmla="*/ 70 h 541"/>
                <a:gd name="T6" fmla="*/ 170 w 528"/>
                <a:gd name="T7" fmla="*/ 104 h 541"/>
                <a:gd name="T8" fmla="*/ 201 w 528"/>
                <a:gd name="T9" fmla="*/ 107 h 541"/>
                <a:gd name="T10" fmla="*/ 221 w 528"/>
                <a:gd name="T11" fmla="*/ 139 h 541"/>
                <a:gd name="T12" fmla="*/ 239 w 528"/>
                <a:gd name="T13" fmla="*/ 167 h 541"/>
                <a:gd name="T14" fmla="*/ 250 w 528"/>
                <a:gd name="T15" fmla="*/ 194 h 541"/>
                <a:gd name="T16" fmla="*/ 267 w 528"/>
                <a:gd name="T17" fmla="*/ 213 h 541"/>
                <a:gd name="T18" fmla="*/ 325 w 528"/>
                <a:gd name="T19" fmla="*/ 196 h 541"/>
                <a:gd name="T20" fmla="*/ 329 w 528"/>
                <a:gd name="T21" fmla="*/ 125 h 541"/>
                <a:gd name="T22" fmla="*/ 364 w 528"/>
                <a:gd name="T23" fmla="*/ 91 h 541"/>
                <a:gd name="T24" fmla="*/ 376 w 528"/>
                <a:gd name="T25" fmla="*/ 71 h 541"/>
                <a:gd name="T26" fmla="*/ 412 w 528"/>
                <a:gd name="T27" fmla="*/ 42 h 541"/>
                <a:gd name="T28" fmla="*/ 418 w 528"/>
                <a:gd name="T29" fmla="*/ 67 h 541"/>
                <a:gd name="T30" fmla="*/ 424 w 528"/>
                <a:gd name="T31" fmla="*/ 93 h 541"/>
                <a:gd name="T32" fmla="*/ 470 w 528"/>
                <a:gd name="T33" fmla="*/ 85 h 541"/>
                <a:gd name="T34" fmla="*/ 473 w 528"/>
                <a:gd name="T35" fmla="*/ 110 h 541"/>
                <a:gd name="T36" fmla="*/ 441 w 528"/>
                <a:gd name="T37" fmla="*/ 131 h 541"/>
                <a:gd name="T38" fmla="*/ 405 w 528"/>
                <a:gd name="T39" fmla="*/ 134 h 541"/>
                <a:gd name="T40" fmla="*/ 373 w 528"/>
                <a:gd name="T41" fmla="*/ 149 h 541"/>
                <a:gd name="T42" fmla="*/ 377 w 528"/>
                <a:gd name="T43" fmla="*/ 172 h 541"/>
                <a:gd name="T44" fmla="*/ 419 w 528"/>
                <a:gd name="T45" fmla="*/ 173 h 541"/>
                <a:gd name="T46" fmla="*/ 425 w 528"/>
                <a:gd name="T47" fmla="*/ 214 h 541"/>
                <a:gd name="T48" fmla="*/ 420 w 528"/>
                <a:gd name="T49" fmla="*/ 248 h 541"/>
                <a:gd name="T50" fmla="*/ 443 w 528"/>
                <a:gd name="T51" fmla="*/ 276 h 541"/>
                <a:gd name="T52" fmla="*/ 425 w 528"/>
                <a:gd name="T53" fmla="*/ 305 h 541"/>
                <a:gd name="T54" fmla="*/ 451 w 528"/>
                <a:gd name="T55" fmla="*/ 326 h 541"/>
                <a:gd name="T56" fmla="*/ 474 w 528"/>
                <a:gd name="T57" fmla="*/ 346 h 541"/>
                <a:gd name="T58" fmla="*/ 509 w 528"/>
                <a:gd name="T59" fmla="*/ 350 h 541"/>
                <a:gd name="T60" fmla="*/ 516 w 528"/>
                <a:gd name="T61" fmla="*/ 389 h 541"/>
                <a:gd name="T62" fmla="*/ 490 w 528"/>
                <a:gd name="T63" fmla="*/ 398 h 541"/>
                <a:gd name="T64" fmla="*/ 452 w 528"/>
                <a:gd name="T65" fmla="*/ 408 h 541"/>
                <a:gd name="T66" fmla="*/ 416 w 528"/>
                <a:gd name="T67" fmla="*/ 440 h 541"/>
                <a:gd name="T68" fmla="*/ 367 w 528"/>
                <a:gd name="T69" fmla="*/ 439 h 541"/>
                <a:gd name="T70" fmla="*/ 344 w 528"/>
                <a:gd name="T71" fmla="*/ 449 h 541"/>
                <a:gd name="T72" fmla="*/ 302 w 528"/>
                <a:gd name="T73" fmla="*/ 433 h 541"/>
                <a:gd name="T74" fmla="*/ 274 w 528"/>
                <a:gd name="T75" fmla="*/ 455 h 541"/>
                <a:gd name="T76" fmla="*/ 247 w 528"/>
                <a:gd name="T77" fmla="*/ 474 h 541"/>
                <a:gd name="T78" fmla="*/ 262 w 528"/>
                <a:gd name="T79" fmla="*/ 510 h 541"/>
                <a:gd name="T80" fmla="*/ 254 w 528"/>
                <a:gd name="T81" fmla="*/ 539 h 541"/>
                <a:gd name="T82" fmla="*/ 228 w 528"/>
                <a:gd name="T83" fmla="*/ 525 h 541"/>
                <a:gd name="T84" fmla="*/ 201 w 528"/>
                <a:gd name="T85" fmla="*/ 508 h 541"/>
                <a:gd name="T86" fmla="*/ 158 w 528"/>
                <a:gd name="T87" fmla="*/ 504 h 541"/>
                <a:gd name="T88" fmla="*/ 141 w 528"/>
                <a:gd name="T89" fmla="*/ 483 h 541"/>
                <a:gd name="T90" fmla="*/ 100 w 528"/>
                <a:gd name="T91" fmla="*/ 474 h 541"/>
                <a:gd name="T92" fmla="*/ 120 w 528"/>
                <a:gd name="T93" fmla="*/ 426 h 541"/>
                <a:gd name="T94" fmla="*/ 83 w 528"/>
                <a:gd name="T95" fmla="*/ 407 h 541"/>
                <a:gd name="T96" fmla="*/ 83 w 528"/>
                <a:gd name="T97" fmla="*/ 379 h 541"/>
                <a:gd name="T98" fmla="*/ 66 w 528"/>
                <a:gd name="T99" fmla="*/ 347 h 541"/>
                <a:gd name="T100" fmla="*/ 14 w 528"/>
                <a:gd name="T101" fmla="*/ 342 h 541"/>
                <a:gd name="T102" fmla="*/ 0 w 528"/>
                <a:gd name="T103" fmla="*/ 325 h 541"/>
                <a:gd name="T104" fmla="*/ 36 w 528"/>
                <a:gd name="T105" fmla="*/ 253 h 541"/>
                <a:gd name="T106" fmla="*/ 67 w 528"/>
                <a:gd name="T107" fmla="*/ 234 h 541"/>
                <a:gd name="T108" fmla="*/ 73 w 528"/>
                <a:gd name="T109" fmla="*/ 211 h 541"/>
                <a:gd name="T110" fmla="*/ 75 w 528"/>
                <a:gd name="T111" fmla="*/ 150 h 541"/>
                <a:gd name="T112" fmla="*/ 65 w 528"/>
                <a:gd name="T113" fmla="*/ 113 h 541"/>
                <a:gd name="T114" fmla="*/ 43 w 528"/>
                <a:gd name="T115" fmla="*/ 97 h 541"/>
                <a:gd name="T116" fmla="*/ 45 w 528"/>
                <a:gd name="T117" fmla="*/ 69 h 541"/>
                <a:gd name="T118" fmla="*/ 72 w 528"/>
                <a:gd name="T119" fmla="*/ 70 h 541"/>
                <a:gd name="T120" fmla="*/ 76 w 528"/>
                <a:gd name="T121" fmla="*/ 1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8" h="541">
                  <a:moveTo>
                    <a:pt x="97" y="0"/>
                  </a:moveTo>
                  <a:lnTo>
                    <a:pt x="96" y="29"/>
                  </a:lnTo>
                  <a:lnTo>
                    <a:pt x="100" y="45"/>
                  </a:lnTo>
                  <a:lnTo>
                    <a:pt x="100" y="57"/>
                  </a:lnTo>
                  <a:lnTo>
                    <a:pt x="109" y="70"/>
                  </a:lnTo>
                  <a:lnTo>
                    <a:pt x="113" y="74"/>
                  </a:lnTo>
                  <a:lnTo>
                    <a:pt x="116" y="67"/>
                  </a:lnTo>
                  <a:lnTo>
                    <a:pt x="112" y="48"/>
                  </a:lnTo>
                  <a:lnTo>
                    <a:pt x="121" y="45"/>
                  </a:lnTo>
                  <a:lnTo>
                    <a:pt x="128" y="29"/>
                  </a:lnTo>
                  <a:lnTo>
                    <a:pt x="133" y="27"/>
                  </a:lnTo>
                  <a:lnTo>
                    <a:pt x="134" y="36"/>
                  </a:lnTo>
                  <a:lnTo>
                    <a:pt x="140" y="39"/>
                  </a:lnTo>
                  <a:lnTo>
                    <a:pt x="140" y="46"/>
                  </a:lnTo>
                  <a:lnTo>
                    <a:pt x="143" y="44"/>
                  </a:lnTo>
                  <a:lnTo>
                    <a:pt x="146" y="45"/>
                  </a:lnTo>
                  <a:lnTo>
                    <a:pt x="150" y="52"/>
                  </a:lnTo>
                  <a:lnTo>
                    <a:pt x="155" y="56"/>
                  </a:lnTo>
                  <a:lnTo>
                    <a:pt x="154" y="59"/>
                  </a:lnTo>
                  <a:lnTo>
                    <a:pt x="161" y="63"/>
                  </a:lnTo>
                  <a:lnTo>
                    <a:pt x="161" y="70"/>
                  </a:lnTo>
                  <a:lnTo>
                    <a:pt x="153" y="72"/>
                  </a:lnTo>
                  <a:lnTo>
                    <a:pt x="152" y="75"/>
                  </a:lnTo>
                  <a:lnTo>
                    <a:pt x="155" y="82"/>
                  </a:lnTo>
                  <a:lnTo>
                    <a:pt x="162" y="88"/>
                  </a:lnTo>
                  <a:lnTo>
                    <a:pt x="161" y="92"/>
                  </a:lnTo>
                  <a:lnTo>
                    <a:pt x="169" y="94"/>
                  </a:lnTo>
                  <a:lnTo>
                    <a:pt x="170" y="104"/>
                  </a:lnTo>
                  <a:lnTo>
                    <a:pt x="177" y="94"/>
                  </a:lnTo>
                  <a:lnTo>
                    <a:pt x="184" y="98"/>
                  </a:lnTo>
                  <a:lnTo>
                    <a:pt x="189" y="91"/>
                  </a:lnTo>
                  <a:lnTo>
                    <a:pt x="192" y="91"/>
                  </a:lnTo>
                  <a:lnTo>
                    <a:pt x="194" y="98"/>
                  </a:lnTo>
                  <a:lnTo>
                    <a:pt x="198" y="107"/>
                  </a:lnTo>
                  <a:lnTo>
                    <a:pt x="201" y="107"/>
                  </a:lnTo>
                  <a:lnTo>
                    <a:pt x="201" y="111"/>
                  </a:lnTo>
                  <a:lnTo>
                    <a:pt x="203" y="111"/>
                  </a:lnTo>
                  <a:lnTo>
                    <a:pt x="203" y="121"/>
                  </a:lnTo>
                  <a:lnTo>
                    <a:pt x="208" y="121"/>
                  </a:lnTo>
                  <a:lnTo>
                    <a:pt x="214" y="133"/>
                  </a:lnTo>
                  <a:lnTo>
                    <a:pt x="214" y="138"/>
                  </a:lnTo>
                  <a:lnTo>
                    <a:pt x="221" y="139"/>
                  </a:lnTo>
                  <a:lnTo>
                    <a:pt x="220" y="151"/>
                  </a:lnTo>
                  <a:lnTo>
                    <a:pt x="228" y="156"/>
                  </a:lnTo>
                  <a:lnTo>
                    <a:pt x="228" y="160"/>
                  </a:lnTo>
                  <a:lnTo>
                    <a:pt x="233" y="161"/>
                  </a:lnTo>
                  <a:lnTo>
                    <a:pt x="235" y="172"/>
                  </a:lnTo>
                  <a:lnTo>
                    <a:pt x="240" y="171"/>
                  </a:lnTo>
                  <a:lnTo>
                    <a:pt x="239" y="167"/>
                  </a:lnTo>
                  <a:lnTo>
                    <a:pt x="243" y="168"/>
                  </a:lnTo>
                  <a:lnTo>
                    <a:pt x="239" y="173"/>
                  </a:lnTo>
                  <a:lnTo>
                    <a:pt x="241" y="175"/>
                  </a:lnTo>
                  <a:lnTo>
                    <a:pt x="240" y="179"/>
                  </a:lnTo>
                  <a:lnTo>
                    <a:pt x="235" y="180"/>
                  </a:lnTo>
                  <a:lnTo>
                    <a:pt x="235" y="183"/>
                  </a:lnTo>
                  <a:lnTo>
                    <a:pt x="250" y="194"/>
                  </a:lnTo>
                  <a:lnTo>
                    <a:pt x="251" y="200"/>
                  </a:lnTo>
                  <a:lnTo>
                    <a:pt x="247" y="201"/>
                  </a:lnTo>
                  <a:lnTo>
                    <a:pt x="248" y="207"/>
                  </a:lnTo>
                  <a:lnTo>
                    <a:pt x="253" y="204"/>
                  </a:lnTo>
                  <a:lnTo>
                    <a:pt x="256" y="206"/>
                  </a:lnTo>
                  <a:lnTo>
                    <a:pt x="262" y="218"/>
                  </a:lnTo>
                  <a:lnTo>
                    <a:pt x="267" y="213"/>
                  </a:lnTo>
                  <a:lnTo>
                    <a:pt x="278" y="215"/>
                  </a:lnTo>
                  <a:lnTo>
                    <a:pt x="287" y="206"/>
                  </a:lnTo>
                  <a:lnTo>
                    <a:pt x="306" y="196"/>
                  </a:lnTo>
                  <a:lnTo>
                    <a:pt x="310" y="198"/>
                  </a:lnTo>
                  <a:lnTo>
                    <a:pt x="309" y="203"/>
                  </a:lnTo>
                  <a:lnTo>
                    <a:pt x="312" y="207"/>
                  </a:lnTo>
                  <a:lnTo>
                    <a:pt x="325" y="196"/>
                  </a:lnTo>
                  <a:lnTo>
                    <a:pt x="332" y="197"/>
                  </a:lnTo>
                  <a:lnTo>
                    <a:pt x="332" y="188"/>
                  </a:lnTo>
                  <a:lnTo>
                    <a:pt x="336" y="185"/>
                  </a:lnTo>
                  <a:lnTo>
                    <a:pt x="324" y="151"/>
                  </a:lnTo>
                  <a:lnTo>
                    <a:pt x="328" y="144"/>
                  </a:lnTo>
                  <a:lnTo>
                    <a:pt x="325" y="132"/>
                  </a:lnTo>
                  <a:lnTo>
                    <a:pt x="329" y="125"/>
                  </a:lnTo>
                  <a:lnTo>
                    <a:pt x="332" y="128"/>
                  </a:lnTo>
                  <a:lnTo>
                    <a:pt x="341" y="125"/>
                  </a:lnTo>
                  <a:lnTo>
                    <a:pt x="346" y="115"/>
                  </a:lnTo>
                  <a:lnTo>
                    <a:pt x="351" y="115"/>
                  </a:lnTo>
                  <a:lnTo>
                    <a:pt x="350" y="110"/>
                  </a:lnTo>
                  <a:lnTo>
                    <a:pt x="363" y="98"/>
                  </a:lnTo>
                  <a:lnTo>
                    <a:pt x="364" y="91"/>
                  </a:lnTo>
                  <a:lnTo>
                    <a:pt x="367" y="86"/>
                  </a:lnTo>
                  <a:lnTo>
                    <a:pt x="364" y="87"/>
                  </a:lnTo>
                  <a:lnTo>
                    <a:pt x="363" y="83"/>
                  </a:lnTo>
                  <a:lnTo>
                    <a:pt x="359" y="83"/>
                  </a:lnTo>
                  <a:lnTo>
                    <a:pt x="361" y="76"/>
                  </a:lnTo>
                  <a:lnTo>
                    <a:pt x="372" y="68"/>
                  </a:lnTo>
                  <a:lnTo>
                    <a:pt x="376" y="71"/>
                  </a:lnTo>
                  <a:lnTo>
                    <a:pt x="386" y="64"/>
                  </a:lnTo>
                  <a:lnTo>
                    <a:pt x="380" y="49"/>
                  </a:lnTo>
                  <a:lnTo>
                    <a:pt x="384" y="39"/>
                  </a:lnTo>
                  <a:lnTo>
                    <a:pt x="390" y="44"/>
                  </a:lnTo>
                  <a:lnTo>
                    <a:pt x="399" y="44"/>
                  </a:lnTo>
                  <a:lnTo>
                    <a:pt x="409" y="39"/>
                  </a:lnTo>
                  <a:lnTo>
                    <a:pt x="412" y="42"/>
                  </a:lnTo>
                  <a:lnTo>
                    <a:pt x="419" y="42"/>
                  </a:lnTo>
                  <a:lnTo>
                    <a:pt x="416" y="47"/>
                  </a:lnTo>
                  <a:lnTo>
                    <a:pt x="409" y="49"/>
                  </a:lnTo>
                  <a:lnTo>
                    <a:pt x="409" y="58"/>
                  </a:lnTo>
                  <a:lnTo>
                    <a:pt x="411" y="63"/>
                  </a:lnTo>
                  <a:lnTo>
                    <a:pt x="417" y="62"/>
                  </a:lnTo>
                  <a:lnTo>
                    <a:pt x="418" y="67"/>
                  </a:lnTo>
                  <a:lnTo>
                    <a:pt x="421" y="68"/>
                  </a:lnTo>
                  <a:lnTo>
                    <a:pt x="418" y="72"/>
                  </a:lnTo>
                  <a:lnTo>
                    <a:pt x="421" y="73"/>
                  </a:lnTo>
                  <a:lnTo>
                    <a:pt x="420" y="76"/>
                  </a:lnTo>
                  <a:lnTo>
                    <a:pt x="417" y="81"/>
                  </a:lnTo>
                  <a:lnTo>
                    <a:pt x="412" y="82"/>
                  </a:lnTo>
                  <a:lnTo>
                    <a:pt x="424" y="93"/>
                  </a:lnTo>
                  <a:lnTo>
                    <a:pt x="429" y="96"/>
                  </a:lnTo>
                  <a:lnTo>
                    <a:pt x="447" y="92"/>
                  </a:lnTo>
                  <a:lnTo>
                    <a:pt x="453" y="81"/>
                  </a:lnTo>
                  <a:lnTo>
                    <a:pt x="457" y="79"/>
                  </a:lnTo>
                  <a:lnTo>
                    <a:pt x="466" y="81"/>
                  </a:lnTo>
                  <a:lnTo>
                    <a:pt x="466" y="85"/>
                  </a:lnTo>
                  <a:lnTo>
                    <a:pt x="470" y="85"/>
                  </a:lnTo>
                  <a:lnTo>
                    <a:pt x="472" y="90"/>
                  </a:lnTo>
                  <a:lnTo>
                    <a:pt x="468" y="93"/>
                  </a:lnTo>
                  <a:lnTo>
                    <a:pt x="469" y="97"/>
                  </a:lnTo>
                  <a:lnTo>
                    <a:pt x="474" y="97"/>
                  </a:lnTo>
                  <a:lnTo>
                    <a:pt x="473" y="105"/>
                  </a:lnTo>
                  <a:lnTo>
                    <a:pt x="473" y="105"/>
                  </a:lnTo>
                  <a:lnTo>
                    <a:pt x="473" y="110"/>
                  </a:lnTo>
                  <a:lnTo>
                    <a:pt x="468" y="116"/>
                  </a:lnTo>
                  <a:lnTo>
                    <a:pt x="470" y="118"/>
                  </a:lnTo>
                  <a:lnTo>
                    <a:pt x="466" y="128"/>
                  </a:lnTo>
                  <a:lnTo>
                    <a:pt x="459" y="125"/>
                  </a:lnTo>
                  <a:lnTo>
                    <a:pt x="446" y="133"/>
                  </a:lnTo>
                  <a:lnTo>
                    <a:pt x="443" y="129"/>
                  </a:lnTo>
                  <a:lnTo>
                    <a:pt x="441" y="131"/>
                  </a:lnTo>
                  <a:lnTo>
                    <a:pt x="439" y="130"/>
                  </a:lnTo>
                  <a:lnTo>
                    <a:pt x="431" y="132"/>
                  </a:lnTo>
                  <a:lnTo>
                    <a:pt x="426" y="130"/>
                  </a:lnTo>
                  <a:lnTo>
                    <a:pt x="424" y="126"/>
                  </a:lnTo>
                  <a:lnTo>
                    <a:pt x="416" y="121"/>
                  </a:lnTo>
                  <a:lnTo>
                    <a:pt x="409" y="132"/>
                  </a:lnTo>
                  <a:lnTo>
                    <a:pt x="405" y="134"/>
                  </a:lnTo>
                  <a:lnTo>
                    <a:pt x="395" y="128"/>
                  </a:lnTo>
                  <a:lnTo>
                    <a:pt x="395" y="123"/>
                  </a:lnTo>
                  <a:lnTo>
                    <a:pt x="389" y="123"/>
                  </a:lnTo>
                  <a:lnTo>
                    <a:pt x="386" y="132"/>
                  </a:lnTo>
                  <a:lnTo>
                    <a:pt x="376" y="143"/>
                  </a:lnTo>
                  <a:lnTo>
                    <a:pt x="372" y="145"/>
                  </a:lnTo>
                  <a:lnTo>
                    <a:pt x="373" y="149"/>
                  </a:lnTo>
                  <a:lnTo>
                    <a:pt x="369" y="149"/>
                  </a:lnTo>
                  <a:lnTo>
                    <a:pt x="370" y="153"/>
                  </a:lnTo>
                  <a:lnTo>
                    <a:pt x="375" y="150"/>
                  </a:lnTo>
                  <a:lnTo>
                    <a:pt x="380" y="156"/>
                  </a:lnTo>
                  <a:lnTo>
                    <a:pt x="380" y="162"/>
                  </a:lnTo>
                  <a:lnTo>
                    <a:pt x="375" y="166"/>
                  </a:lnTo>
                  <a:lnTo>
                    <a:pt x="377" y="172"/>
                  </a:lnTo>
                  <a:lnTo>
                    <a:pt x="379" y="171"/>
                  </a:lnTo>
                  <a:lnTo>
                    <a:pt x="378" y="178"/>
                  </a:lnTo>
                  <a:lnTo>
                    <a:pt x="383" y="185"/>
                  </a:lnTo>
                  <a:lnTo>
                    <a:pt x="395" y="186"/>
                  </a:lnTo>
                  <a:lnTo>
                    <a:pt x="401" y="177"/>
                  </a:lnTo>
                  <a:lnTo>
                    <a:pt x="414" y="178"/>
                  </a:lnTo>
                  <a:lnTo>
                    <a:pt x="419" y="173"/>
                  </a:lnTo>
                  <a:lnTo>
                    <a:pt x="421" y="179"/>
                  </a:lnTo>
                  <a:lnTo>
                    <a:pt x="428" y="181"/>
                  </a:lnTo>
                  <a:lnTo>
                    <a:pt x="429" y="185"/>
                  </a:lnTo>
                  <a:lnTo>
                    <a:pt x="434" y="191"/>
                  </a:lnTo>
                  <a:lnTo>
                    <a:pt x="435" y="196"/>
                  </a:lnTo>
                  <a:lnTo>
                    <a:pt x="426" y="203"/>
                  </a:lnTo>
                  <a:lnTo>
                    <a:pt x="425" y="214"/>
                  </a:lnTo>
                  <a:lnTo>
                    <a:pt x="421" y="215"/>
                  </a:lnTo>
                  <a:lnTo>
                    <a:pt x="420" y="229"/>
                  </a:lnTo>
                  <a:lnTo>
                    <a:pt x="417" y="238"/>
                  </a:lnTo>
                  <a:lnTo>
                    <a:pt x="413" y="237"/>
                  </a:lnTo>
                  <a:lnTo>
                    <a:pt x="412" y="244"/>
                  </a:lnTo>
                  <a:lnTo>
                    <a:pt x="413" y="247"/>
                  </a:lnTo>
                  <a:lnTo>
                    <a:pt x="420" y="248"/>
                  </a:lnTo>
                  <a:lnTo>
                    <a:pt x="420" y="255"/>
                  </a:lnTo>
                  <a:lnTo>
                    <a:pt x="428" y="253"/>
                  </a:lnTo>
                  <a:lnTo>
                    <a:pt x="426" y="260"/>
                  </a:lnTo>
                  <a:lnTo>
                    <a:pt x="433" y="264"/>
                  </a:lnTo>
                  <a:lnTo>
                    <a:pt x="433" y="267"/>
                  </a:lnTo>
                  <a:lnTo>
                    <a:pt x="443" y="270"/>
                  </a:lnTo>
                  <a:lnTo>
                    <a:pt x="443" y="276"/>
                  </a:lnTo>
                  <a:lnTo>
                    <a:pt x="439" y="272"/>
                  </a:lnTo>
                  <a:lnTo>
                    <a:pt x="434" y="282"/>
                  </a:lnTo>
                  <a:lnTo>
                    <a:pt x="432" y="282"/>
                  </a:lnTo>
                  <a:lnTo>
                    <a:pt x="435" y="283"/>
                  </a:lnTo>
                  <a:lnTo>
                    <a:pt x="436" y="288"/>
                  </a:lnTo>
                  <a:lnTo>
                    <a:pt x="426" y="299"/>
                  </a:lnTo>
                  <a:lnTo>
                    <a:pt x="425" y="305"/>
                  </a:lnTo>
                  <a:lnTo>
                    <a:pt x="425" y="305"/>
                  </a:lnTo>
                  <a:lnTo>
                    <a:pt x="423" y="311"/>
                  </a:lnTo>
                  <a:lnTo>
                    <a:pt x="424" y="315"/>
                  </a:lnTo>
                  <a:lnTo>
                    <a:pt x="431" y="328"/>
                  </a:lnTo>
                  <a:lnTo>
                    <a:pt x="435" y="333"/>
                  </a:lnTo>
                  <a:lnTo>
                    <a:pt x="437" y="324"/>
                  </a:lnTo>
                  <a:lnTo>
                    <a:pt x="451" y="326"/>
                  </a:lnTo>
                  <a:lnTo>
                    <a:pt x="457" y="324"/>
                  </a:lnTo>
                  <a:lnTo>
                    <a:pt x="466" y="331"/>
                  </a:lnTo>
                  <a:lnTo>
                    <a:pt x="465" y="335"/>
                  </a:lnTo>
                  <a:lnTo>
                    <a:pt x="468" y="341"/>
                  </a:lnTo>
                  <a:lnTo>
                    <a:pt x="465" y="345"/>
                  </a:lnTo>
                  <a:lnTo>
                    <a:pt x="470" y="349"/>
                  </a:lnTo>
                  <a:lnTo>
                    <a:pt x="474" y="346"/>
                  </a:lnTo>
                  <a:lnTo>
                    <a:pt x="484" y="352"/>
                  </a:lnTo>
                  <a:lnTo>
                    <a:pt x="487" y="345"/>
                  </a:lnTo>
                  <a:lnTo>
                    <a:pt x="491" y="345"/>
                  </a:lnTo>
                  <a:lnTo>
                    <a:pt x="495" y="350"/>
                  </a:lnTo>
                  <a:lnTo>
                    <a:pt x="501" y="349"/>
                  </a:lnTo>
                  <a:lnTo>
                    <a:pt x="506" y="351"/>
                  </a:lnTo>
                  <a:lnTo>
                    <a:pt x="509" y="350"/>
                  </a:lnTo>
                  <a:lnTo>
                    <a:pt x="510" y="346"/>
                  </a:lnTo>
                  <a:lnTo>
                    <a:pt x="516" y="345"/>
                  </a:lnTo>
                  <a:lnTo>
                    <a:pt x="521" y="351"/>
                  </a:lnTo>
                  <a:lnTo>
                    <a:pt x="528" y="362"/>
                  </a:lnTo>
                  <a:lnTo>
                    <a:pt x="523" y="366"/>
                  </a:lnTo>
                  <a:lnTo>
                    <a:pt x="524" y="382"/>
                  </a:lnTo>
                  <a:lnTo>
                    <a:pt x="516" y="389"/>
                  </a:lnTo>
                  <a:lnTo>
                    <a:pt x="514" y="387"/>
                  </a:lnTo>
                  <a:lnTo>
                    <a:pt x="505" y="385"/>
                  </a:lnTo>
                  <a:lnTo>
                    <a:pt x="503" y="388"/>
                  </a:lnTo>
                  <a:lnTo>
                    <a:pt x="494" y="393"/>
                  </a:lnTo>
                  <a:lnTo>
                    <a:pt x="497" y="397"/>
                  </a:lnTo>
                  <a:lnTo>
                    <a:pt x="495" y="396"/>
                  </a:lnTo>
                  <a:lnTo>
                    <a:pt x="490" y="398"/>
                  </a:lnTo>
                  <a:lnTo>
                    <a:pt x="487" y="403"/>
                  </a:lnTo>
                  <a:lnTo>
                    <a:pt x="487" y="407"/>
                  </a:lnTo>
                  <a:lnTo>
                    <a:pt x="487" y="407"/>
                  </a:lnTo>
                  <a:lnTo>
                    <a:pt x="475" y="394"/>
                  </a:lnTo>
                  <a:lnTo>
                    <a:pt x="468" y="402"/>
                  </a:lnTo>
                  <a:lnTo>
                    <a:pt x="459" y="402"/>
                  </a:lnTo>
                  <a:lnTo>
                    <a:pt x="452" y="408"/>
                  </a:lnTo>
                  <a:lnTo>
                    <a:pt x="447" y="408"/>
                  </a:lnTo>
                  <a:lnTo>
                    <a:pt x="446" y="411"/>
                  </a:lnTo>
                  <a:lnTo>
                    <a:pt x="442" y="411"/>
                  </a:lnTo>
                  <a:lnTo>
                    <a:pt x="446" y="422"/>
                  </a:lnTo>
                  <a:lnTo>
                    <a:pt x="439" y="431"/>
                  </a:lnTo>
                  <a:lnTo>
                    <a:pt x="429" y="429"/>
                  </a:lnTo>
                  <a:lnTo>
                    <a:pt x="416" y="440"/>
                  </a:lnTo>
                  <a:lnTo>
                    <a:pt x="410" y="437"/>
                  </a:lnTo>
                  <a:lnTo>
                    <a:pt x="410" y="430"/>
                  </a:lnTo>
                  <a:lnTo>
                    <a:pt x="400" y="431"/>
                  </a:lnTo>
                  <a:lnTo>
                    <a:pt x="396" y="438"/>
                  </a:lnTo>
                  <a:lnTo>
                    <a:pt x="392" y="452"/>
                  </a:lnTo>
                  <a:lnTo>
                    <a:pt x="373" y="433"/>
                  </a:lnTo>
                  <a:lnTo>
                    <a:pt x="367" y="439"/>
                  </a:lnTo>
                  <a:lnTo>
                    <a:pt x="365" y="446"/>
                  </a:lnTo>
                  <a:lnTo>
                    <a:pt x="358" y="438"/>
                  </a:lnTo>
                  <a:lnTo>
                    <a:pt x="359" y="435"/>
                  </a:lnTo>
                  <a:lnTo>
                    <a:pt x="353" y="431"/>
                  </a:lnTo>
                  <a:lnTo>
                    <a:pt x="350" y="440"/>
                  </a:lnTo>
                  <a:lnTo>
                    <a:pt x="344" y="443"/>
                  </a:lnTo>
                  <a:lnTo>
                    <a:pt x="344" y="449"/>
                  </a:lnTo>
                  <a:lnTo>
                    <a:pt x="337" y="451"/>
                  </a:lnTo>
                  <a:lnTo>
                    <a:pt x="337" y="455"/>
                  </a:lnTo>
                  <a:lnTo>
                    <a:pt x="329" y="453"/>
                  </a:lnTo>
                  <a:lnTo>
                    <a:pt x="324" y="444"/>
                  </a:lnTo>
                  <a:lnTo>
                    <a:pt x="309" y="437"/>
                  </a:lnTo>
                  <a:lnTo>
                    <a:pt x="307" y="439"/>
                  </a:lnTo>
                  <a:lnTo>
                    <a:pt x="302" y="433"/>
                  </a:lnTo>
                  <a:lnTo>
                    <a:pt x="296" y="440"/>
                  </a:lnTo>
                  <a:lnTo>
                    <a:pt x="297" y="443"/>
                  </a:lnTo>
                  <a:lnTo>
                    <a:pt x="289" y="452"/>
                  </a:lnTo>
                  <a:lnTo>
                    <a:pt x="288" y="457"/>
                  </a:lnTo>
                  <a:lnTo>
                    <a:pt x="284" y="456"/>
                  </a:lnTo>
                  <a:lnTo>
                    <a:pt x="280" y="458"/>
                  </a:lnTo>
                  <a:lnTo>
                    <a:pt x="274" y="455"/>
                  </a:lnTo>
                  <a:lnTo>
                    <a:pt x="267" y="456"/>
                  </a:lnTo>
                  <a:lnTo>
                    <a:pt x="265" y="460"/>
                  </a:lnTo>
                  <a:lnTo>
                    <a:pt x="259" y="452"/>
                  </a:lnTo>
                  <a:lnTo>
                    <a:pt x="253" y="454"/>
                  </a:lnTo>
                  <a:lnTo>
                    <a:pt x="250" y="466"/>
                  </a:lnTo>
                  <a:lnTo>
                    <a:pt x="244" y="468"/>
                  </a:lnTo>
                  <a:lnTo>
                    <a:pt x="247" y="474"/>
                  </a:lnTo>
                  <a:lnTo>
                    <a:pt x="246" y="477"/>
                  </a:lnTo>
                  <a:lnTo>
                    <a:pt x="250" y="487"/>
                  </a:lnTo>
                  <a:lnTo>
                    <a:pt x="254" y="488"/>
                  </a:lnTo>
                  <a:lnTo>
                    <a:pt x="254" y="491"/>
                  </a:lnTo>
                  <a:lnTo>
                    <a:pt x="258" y="496"/>
                  </a:lnTo>
                  <a:lnTo>
                    <a:pt x="257" y="502"/>
                  </a:lnTo>
                  <a:lnTo>
                    <a:pt x="262" y="510"/>
                  </a:lnTo>
                  <a:lnTo>
                    <a:pt x="257" y="512"/>
                  </a:lnTo>
                  <a:lnTo>
                    <a:pt x="256" y="528"/>
                  </a:lnTo>
                  <a:lnTo>
                    <a:pt x="263" y="533"/>
                  </a:lnTo>
                  <a:lnTo>
                    <a:pt x="263" y="535"/>
                  </a:lnTo>
                  <a:lnTo>
                    <a:pt x="258" y="536"/>
                  </a:lnTo>
                  <a:lnTo>
                    <a:pt x="259" y="541"/>
                  </a:lnTo>
                  <a:lnTo>
                    <a:pt x="254" y="539"/>
                  </a:lnTo>
                  <a:lnTo>
                    <a:pt x="252" y="536"/>
                  </a:lnTo>
                  <a:lnTo>
                    <a:pt x="248" y="538"/>
                  </a:lnTo>
                  <a:lnTo>
                    <a:pt x="248" y="534"/>
                  </a:lnTo>
                  <a:lnTo>
                    <a:pt x="245" y="533"/>
                  </a:lnTo>
                  <a:lnTo>
                    <a:pt x="229" y="537"/>
                  </a:lnTo>
                  <a:lnTo>
                    <a:pt x="225" y="530"/>
                  </a:lnTo>
                  <a:lnTo>
                    <a:pt x="228" y="525"/>
                  </a:lnTo>
                  <a:lnTo>
                    <a:pt x="223" y="523"/>
                  </a:lnTo>
                  <a:lnTo>
                    <a:pt x="224" y="513"/>
                  </a:lnTo>
                  <a:lnTo>
                    <a:pt x="221" y="513"/>
                  </a:lnTo>
                  <a:lnTo>
                    <a:pt x="221" y="508"/>
                  </a:lnTo>
                  <a:lnTo>
                    <a:pt x="219" y="507"/>
                  </a:lnTo>
                  <a:lnTo>
                    <a:pt x="219" y="499"/>
                  </a:lnTo>
                  <a:lnTo>
                    <a:pt x="201" y="508"/>
                  </a:lnTo>
                  <a:lnTo>
                    <a:pt x="191" y="518"/>
                  </a:lnTo>
                  <a:lnTo>
                    <a:pt x="180" y="520"/>
                  </a:lnTo>
                  <a:lnTo>
                    <a:pt x="174" y="514"/>
                  </a:lnTo>
                  <a:lnTo>
                    <a:pt x="163" y="521"/>
                  </a:lnTo>
                  <a:lnTo>
                    <a:pt x="157" y="512"/>
                  </a:lnTo>
                  <a:lnTo>
                    <a:pt x="161" y="507"/>
                  </a:lnTo>
                  <a:lnTo>
                    <a:pt x="158" y="504"/>
                  </a:lnTo>
                  <a:lnTo>
                    <a:pt x="151" y="504"/>
                  </a:lnTo>
                  <a:lnTo>
                    <a:pt x="148" y="501"/>
                  </a:lnTo>
                  <a:lnTo>
                    <a:pt x="147" y="496"/>
                  </a:lnTo>
                  <a:lnTo>
                    <a:pt x="151" y="486"/>
                  </a:lnTo>
                  <a:lnTo>
                    <a:pt x="148" y="481"/>
                  </a:lnTo>
                  <a:lnTo>
                    <a:pt x="143" y="480"/>
                  </a:lnTo>
                  <a:lnTo>
                    <a:pt x="141" y="483"/>
                  </a:lnTo>
                  <a:lnTo>
                    <a:pt x="135" y="479"/>
                  </a:lnTo>
                  <a:lnTo>
                    <a:pt x="132" y="481"/>
                  </a:lnTo>
                  <a:lnTo>
                    <a:pt x="129" y="478"/>
                  </a:lnTo>
                  <a:lnTo>
                    <a:pt x="122" y="478"/>
                  </a:lnTo>
                  <a:lnTo>
                    <a:pt x="119" y="476"/>
                  </a:lnTo>
                  <a:lnTo>
                    <a:pt x="110" y="478"/>
                  </a:lnTo>
                  <a:lnTo>
                    <a:pt x="100" y="474"/>
                  </a:lnTo>
                  <a:lnTo>
                    <a:pt x="107" y="462"/>
                  </a:lnTo>
                  <a:lnTo>
                    <a:pt x="105" y="460"/>
                  </a:lnTo>
                  <a:lnTo>
                    <a:pt x="113" y="452"/>
                  </a:lnTo>
                  <a:lnTo>
                    <a:pt x="109" y="435"/>
                  </a:lnTo>
                  <a:lnTo>
                    <a:pt x="117" y="429"/>
                  </a:lnTo>
                  <a:lnTo>
                    <a:pt x="117" y="422"/>
                  </a:lnTo>
                  <a:lnTo>
                    <a:pt x="120" y="426"/>
                  </a:lnTo>
                  <a:lnTo>
                    <a:pt x="123" y="423"/>
                  </a:lnTo>
                  <a:lnTo>
                    <a:pt x="121" y="414"/>
                  </a:lnTo>
                  <a:lnTo>
                    <a:pt x="111" y="410"/>
                  </a:lnTo>
                  <a:lnTo>
                    <a:pt x="96" y="414"/>
                  </a:lnTo>
                  <a:lnTo>
                    <a:pt x="92" y="410"/>
                  </a:lnTo>
                  <a:lnTo>
                    <a:pt x="92" y="408"/>
                  </a:lnTo>
                  <a:lnTo>
                    <a:pt x="83" y="407"/>
                  </a:lnTo>
                  <a:lnTo>
                    <a:pt x="86" y="400"/>
                  </a:lnTo>
                  <a:lnTo>
                    <a:pt x="83" y="397"/>
                  </a:lnTo>
                  <a:lnTo>
                    <a:pt x="85" y="392"/>
                  </a:lnTo>
                  <a:lnTo>
                    <a:pt x="83" y="387"/>
                  </a:lnTo>
                  <a:lnTo>
                    <a:pt x="79" y="388"/>
                  </a:lnTo>
                  <a:lnTo>
                    <a:pt x="78" y="384"/>
                  </a:lnTo>
                  <a:lnTo>
                    <a:pt x="83" y="379"/>
                  </a:lnTo>
                  <a:lnTo>
                    <a:pt x="79" y="370"/>
                  </a:lnTo>
                  <a:lnTo>
                    <a:pt x="71" y="365"/>
                  </a:lnTo>
                  <a:lnTo>
                    <a:pt x="72" y="358"/>
                  </a:lnTo>
                  <a:lnTo>
                    <a:pt x="71" y="357"/>
                  </a:lnTo>
                  <a:lnTo>
                    <a:pt x="79" y="350"/>
                  </a:lnTo>
                  <a:lnTo>
                    <a:pt x="83" y="343"/>
                  </a:lnTo>
                  <a:lnTo>
                    <a:pt x="66" y="347"/>
                  </a:lnTo>
                  <a:lnTo>
                    <a:pt x="62" y="345"/>
                  </a:lnTo>
                  <a:lnTo>
                    <a:pt x="38" y="347"/>
                  </a:lnTo>
                  <a:lnTo>
                    <a:pt x="22" y="353"/>
                  </a:lnTo>
                  <a:lnTo>
                    <a:pt x="7" y="364"/>
                  </a:lnTo>
                  <a:lnTo>
                    <a:pt x="0" y="358"/>
                  </a:lnTo>
                  <a:lnTo>
                    <a:pt x="7" y="353"/>
                  </a:lnTo>
                  <a:lnTo>
                    <a:pt x="14" y="342"/>
                  </a:lnTo>
                  <a:lnTo>
                    <a:pt x="12" y="340"/>
                  </a:lnTo>
                  <a:lnTo>
                    <a:pt x="14" y="335"/>
                  </a:lnTo>
                  <a:lnTo>
                    <a:pt x="9" y="334"/>
                  </a:lnTo>
                  <a:lnTo>
                    <a:pt x="8" y="331"/>
                  </a:lnTo>
                  <a:lnTo>
                    <a:pt x="11" y="330"/>
                  </a:lnTo>
                  <a:lnTo>
                    <a:pt x="9" y="324"/>
                  </a:lnTo>
                  <a:lnTo>
                    <a:pt x="0" y="325"/>
                  </a:lnTo>
                  <a:lnTo>
                    <a:pt x="1" y="304"/>
                  </a:lnTo>
                  <a:lnTo>
                    <a:pt x="16" y="298"/>
                  </a:lnTo>
                  <a:lnTo>
                    <a:pt x="11" y="289"/>
                  </a:lnTo>
                  <a:lnTo>
                    <a:pt x="19" y="269"/>
                  </a:lnTo>
                  <a:lnTo>
                    <a:pt x="25" y="272"/>
                  </a:lnTo>
                  <a:lnTo>
                    <a:pt x="38" y="261"/>
                  </a:lnTo>
                  <a:lnTo>
                    <a:pt x="36" y="253"/>
                  </a:lnTo>
                  <a:lnTo>
                    <a:pt x="40" y="250"/>
                  </a:lnTo>
                  <a:lnTo>
                    <a:pt x="39" y="246"/>
                  </a:lnTo>
                  <a:lnTo>
                    <a:pt x="47" y="250"/>
                  </a:lnTo>
                  <a:lnTo>
                    <a:pt x="51" y="249"/>
                  </a:lnTo>
                  <a:lnTo>
                    <a:pt x="58" y="233"/>
                  </a:lnTo>
                  <a:lnTo>
                    <a:pt x="62" y="231"/>
                  </a:lnTo>
                  <a:lnTo>
                    <a:pt x="67" y="234"/>
                  </a:lnTo>
                  <a:lnTo>
                    <a:pt x="72" y="230"/>
                  </a:lnTo>
                  <a:lnTo>
                    <a:pt x="72" y="227"/>
                  </a:lnTo>
                  <a:lnTo>
                    <a:pt x="66" y="221"/>
                  </a:lnTo>
                  <a:lnTo>
                    <a:pt x="64" y="212"/>
                  </a:lnTo>
                  <a:lnTo>
                    <a:pt x="68" y="211"/>
                  </a:lnTo>
                  <a:lnTo>
                    <a:pt x="69" y="214"/>
                  </a:lnTo>
                  <a:lnTo>
                    <a:pt x="73" y="211"/>
                  </a:lnTo>
                  <a:lnTo>
                    <a:pt x="74" y="208"/>
                  </a:lnTo>
                  <a:lnTo>
                    <a:pt x="69" y="203"/>
                  </a:lnTo>
                  <a:lnTo>
                    <a:pt x="69" y="199"/>
                  </a:lnTo>
                  <a:lnTo>
                    <a:pt x="74" y="195"/>
                  </a:lnTo>
                  <a:lnTo>
                    <a:pt x="76" y="179"/>
                  </a:lnTo>
                  <a:lnTo>
                    <a:pt x="74" y="163"/>
                  </a:lnTo>
                  <a:lnTo>
                    <a:pt x="75" y="150"/>
                  </a:lnTo>
                  <a:lnTo>
                    <a:pt x="72" y="145"/>
                  </a:lnTo>
                  <a:lnTo>
                    <a:pt x="71" y="139"/>
                  </a:lnTo>
                  <a:lnTo>
                    <a:pt x="73" y="131"/>
                  </a:lnTo>
                  <a:lnTo>
                    <a:pt x="71" y="121"/>
                  </a:lnTo>
                  <a:lnTo>
                    <a:pt x="72" y="115"/>
                  </a:lnTo>
                  <a:lnTo>
                    <a:pt x="69" y="111"/>
                  </a:lnTo>
                  <a:lnTo>
                    <a:pt x="65" y="113"/>
                  </a:lnTo>
                  <a:lnTo>
                    <a:pt x="63" y="108"/>
                  </a:lnTo>
                  <a:lnTo>
                    <a:pt x="61" y="110"/>
                  </a:lnTo>
                  <a:lnTo>
                    <a:pt x="55" y="106"/>
                  </a:lnTo>
                  <a:lnTo>
                    <a:pt x="54" y="114"/>
                  </a:lnTo>
                  <a:lnTo>
                    <a:pt x="49" y="117"/>
                  </a:lnTo>
                  <a:lnTo>
                    <a:pt x="42" y="104"/>
                  </a:lnTo>
                  <a:lnTo>
                    <a:pt x="43" y="97"/>
                  </a:lnTo>
                  <a:lnTo>
                    <a:pt x="39" y="95"/>
                  </a:lnTo>
                  <a:lnTo>
                    <a:pt x="41" y="92"/>
                  </a:lnTo>
                  <a:lnTo>
                    <a:pt x="38" y="87"/>
                  </a:lnTo>
                  <a:lnTo>
                    <a:pt x="38" y="75"/>
                  </a:lnTo>
                  <a:lnTo>
                    <a:pt x="38" y="75"/>
                  </a:lnTo>
                  <a:lnTo>
                    <a:pt x="39" y="71"/>
                  </a:lnTo>
                  <a:lnTo>
                    <a:pt x="45" y="69"/>
                  </a:lnTo>
                  <a:lnTo>
                    <a:pt x="41" y="61"/>
                  </a:lnTo>
                  <a:lnTo>
                    <a:pt x="46" y="58"/>
                  </a:lnTo>
                  <a:lnTo>
                    <a:pt x="51" y="65"/>
                  </a:lnTo>
                  <a:lnTo>
                    <a:pt x="53" y="77"/>
                  </a:lnTo>
                  <a:lnTo>
                    <a:pt x="62" y="73"/>
                  </a:lnTo>
                  <a:lnTo>
                    <a:pt x="66" y="74"/>
                  </a:lnTo>
                  <a:lnTo>
                    <a:pt x="72" y="70"/>
                  </a:lnTo>
                  <a:lnTo>
                    <a:pt x="75" y="62"/>
                  </a:lnTo>
                  <a:lnTo>
                    <a:pt x="71" y="52"/>
                  </a:lnTo>
                  <a:lnTo>
                    <a:pt x="66" y="50"/>
                  </a:lnTo>
                  <a:lnTo>
                    <a:pt x="65" y="39"/>
                  </a:lnTo>
                  <a:lnTo>
                    <a:pt x="71" y="35"/>
                  </a:lnTo>
                  <a:lnTo>
                    <a:pt x="67" y="18"/>
                  </a:lnTo>
                  <a:lnTo>
                    <a:pt x="76" y="16"/>
                  </a:lnTo>
                  <a:lnTo>
                    <a:pt x="79" y="29"/>
                  </a:lnTo>
                  <a:lnTo>
                    <a:pt x="87" y="28"/>
                  </a:lnTo>
                  <a:lnTo>
                    <a:pt x="85" y="18"/>
                  </a:lnTo>
                  <a:lnTo>
                    <a:pt x="90" y="13"/>
                  </a:lnTo>
                  <a:lnTo>
                    <a:pt x="87" y="4"/>
                  </a:lnTo>
                  <a:lnTo>
                    <a:pt x="97"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0" name="Freeform 24">
              <a:extLst>
                <a:ext uri="{FF2B5EF4-FFF2-40B4-BE49-F238E27FC236}">
                  <a16:creationId xmlns:a16="http://schemas.microsoft.com/office/drawing/2014/main" id="{AC5F9852-7158-4391-A9CA-B750E490E43F}"/>
                </a:ext>
              </a:extLst>
            </p:cNvPr>
            <p:cNvSpPr>
              <a:spLocks noEditPoints="1"/>
            </p:cNvSpPr>
            <p:nvPr/>
          </p:nvSpPr>
          <p:spPr bwMode="auto">
            <a:xfrm>
              <a:off x="9431338" y="3538538"/>
              <a:ext cx="425450" cy="441325"/>
            </a:xfrm>
            <a:custGeom>
              <a:avLst/>
              <a:gdLst>
                <a:gd name="T0" fmla="*/ 232 w 268"/>
                <a:gd name="T1" fmla="*/ 85 h 278"/>
                <a:gd name="T2" fmla="*/ 240 w 268"/>
                <a:gd name="T3" fmla="*/ 72 h 278"/>
                <a:gd name="T4" fmla="*/ 258 w 268"/>
                <a:gd name="T5" fmla="*/ 50 h 278"/>
                <a:gd name="T6" fmla="*/ 258 w 268"/>
                <a:gd name="T7" fmla="*/ 67 h 278"/>
                <a:gd name="T8" fmla="*/ 254 w 268"/>
                <a:gd name="T9" fmla="*/ 67 h 278"/>
                <a:gd name="T10" fmla="*/ 252 w 268"/>
                <a:gd name="T11" fmla="*/ 107 h 278"/>
                <a:gd name="T12" fmla="*/ 266 w 268"/>
                <a:gd name="T13" fmla="*/ 87 h 278"/>
                <a:gd name="T14" fmla="*/ 254 w 268"/>
                <a:gd name="T15" fmla="*/ 95 h 278"/>
                <a:gd name="T16" fmla="*/ 198 w 268"/>
                <a:gd name="T17" fmla="*/ 215 h 278"/>
                <a:gd name="T18" fmla="*/ 237 w 268"/>
                <a:gd name="T19" fmla="*/ 139 h 278"/>
                <a:gd name="T20" fmla="*/ 218 w 268"/>
                <a:gd name="T21" fmla="*/ 139 h 278"/>
                <a:gd name="T22" fmla="*/ 208 w 268"/>
                <a:gd name="T23" fmla="*/ 146 h 278"/>
                <a:gd name="T24" fmla="*/ 225 w 268"/>
                <a:gd name="T25" fmla="*/ 155 h 278"/>
                <a:gd name="T26" fmla="*/ 218 w 268"/>
                <a:gd name="T27" fmla="*/ 173 h 278"/>
                <a:gd name="T28" fmla="*/ 215 w 268"/>
                <a:gd name="T29" fmla="*/ 192 h 278"/>
                <a:gd name="T30" fmla="*/ 216 w 268"/>
                <a:gd name="T31" fmla="*/ 200 h 278"/>
                <a:gd name="T32" fmla="*/ 186 w 268"/>
                <a:gd name="T33" fmla="*/ 209 h 278"/>
                <a:gd name="T34" fmla="*/ 164 w 268"/>
                <a:gd name="T35" fmla="*/ 222 h 278"/>
                <a:gd name="T36" fmla="*/ 161 w 268"/>
                <a:gd name="T37" fmla="*/ 256 h 278"/>
                <a:gd name="T38" fmla="*/ 153 w 268"/>
                <a:gd name="T39" fmla="*/ 267 h 278"/>
                <a:gd name="T40" fmla="*/ 143 w 268"/>
                <a:gd name="T41" fmla="*/ 273 h 278"/>
                <a:gd name="T42" fmla="*/ 136 w 268"/>
                <a:gd name="T43" fmla="*/ 263 h 278"/>
                <a:gd name="T44" fmla="*/ 119 w 268"/>
                <a:gd name="T45" fmla="*/ 263 h 278"/>
                <a:gd name="T46" fmla="*/ 99 w 268"/>
                <a:gd name="T47" fmla="*/ 259 h 278"/>
                <a:gd name="T48" fmla="*/ 92 w 268"/>
                <a:gd name="T49" fmla="*/ 243 h 278"/>
                <a:gd name="T50" fmla="*/ 73 w 268"/>
                <a:gd name="T51" fmla="*/ 261 h 278"/>
                <a:gd name="T52" fmla="*/ 55 w 268"/>
                <a:gd name="T53" fmla="*/ 257 h 278"/>
                <a:gd name="T54" fmla="*/ 47 w 268"/>
                <a:gd name="T55" fmla="*/ 228 h 278"/>
                <a:gd name="T56" fmla="*/ 47 w 268"/>
                <a:gd name="T57" fmla="*/ 205 h 278"/>
                <a:gd name="T58" fmla="*/ 27 w 268"/>
                <a:gd name="T59" fmla="*/ 205 h 278"/>
                <a:gd name="T60" fmla="*/ 26 w 268"/>
                <a:gd name="T61" fmla="*/ 188 h 278"/>
                <a:gd name="T62" fmla="*/ 14 w 268"/>
                <a:gd name="T63" fmla="*/ 158 h 278"/>
                <a:gd name="T64" fmla="*/ 0 w 268"/>
                <a:gd name="T65" fmla="*/ 146 h 278"/>
                <a:gd name="T66" fmla="*/ 9 w 268"/>
                <a:gd name="T67" fmla="*/ 125 h 278"/>
                <a:gd name="T68" fmla="*/ 27 w 268"/>
                <a:gd name="T69" fmla="*/ 117 h 278"/>
                <a:gd name="T70" fmla="*/ 52 w 268"/>
                <a:gd name="T71" fmla="*/ 72 h 278"/>
                <a:gd name="T72" fmla="*/ 61 w 268"/>
                <a:gd name="T73" fmla="*/ 61 h 278"/>
                <a:gd name="T74" fmla="*/ 73 w 268"/>
                <a:gd name="T75" fmla="*/ 45 h 278"/>
                <a:gd name="T76" fmla="*/ 88 w 268"/>
                <a:gd name="T77" fmla="*/ 28 h 278"/>
                <a:gd name="T78" fmla="*/ 114 w 268"/>
                <a:gd name="T79" fmla="*/ 1 h 278"/>
                <a:gd name="T80" fmla="*/ 146 w 268"/>
                <a:gd name="T81" fmla="*/ 19 h 278"/>
                <a:gd name="T82" fmla="*/ 174 w 268"/>
                <a:gd name="T83" fmla="*/ 12 h 278"/>
                <a:gd name="T84" fmla="*/ 188 w 268"/>
                <a:gd name="T85" fmla="*/ 28 h 278"/>
                <a:gd name="T86" fmla="*/ 180 w 268"/>
                <a:gd name="T87" fmla="*/ 44 h 278"/>
                <a:gd name="T88" fmla="*/ 161 w 268"/>
                <a:gd name="T89" fmla="*/ 65 h 278"/>
                <a:gd name="T90" fmla="*/ 200 w 268"/>
                <a:gd name="T91" fmla="*/ 60 h 278"/>
                <a:gd name="T92" fmla="*/ 249 w 268"/>
                <a:gd name="T93" fmla="*/ 90 h 278"/>
                <a:gd name="T94" fmla="*/ 211 w 268"/>
                <a:gd name="T95" fmla="*/ 116 h 278"/>
                <a:gd name="T96" fmla="*/ 210 w 268"/>
                <a:gd name="T97" fmla="*/ 126 h 278"/>
                <a:gd name="T98" fmla="*/ 226 w 268"/>
                <a:gd name="T99" fmla="*/ 114 h 278"/>
                <a:gd name="T100" fmla="*/ 236 w 268"/>
                <a:gd name="T101" fmla="*/ 124 h 278"/>
                <a:gd name="T102" fmla="*/ 228 w 268"/>
                <a:gd name="T103" fmla="*/ 142 h 278"/>
                <a:gd name="T104" fmla="*/ 238 w 268"/>
                <a:gd name="T105" fmla="*/ 14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8" h="278">
                  <a:moveTo>
                    <a:pt x="232" y="85"/>
                  </a:moveTo>
                  <a:lnTo>
                    <a:pt x="231" y="80"/>
                  </a:lnTo>
                  <a:lnTo>
                    <a:pt x="233" y="77"/>
                  </a:lnTo>
                  <a:lnTo>
                    <a:pt x="237" y="83"/>
                  </a:lnTo>
                  <a:lnTo>
                    <a:pt x="232" y="85"/>
                  </a:lnTo>
                  <a:close/>
                  <a:moveTo>
                    <a:pt x="251" y="83"/>
                  </a:moveTo>
                  <a:lnTo>
                    <a:pt x="259" y="89"/>
                  </a:lnTo>
                  <a:lnTo>
                    <a:pt x="261" y="82"/>
                  </a:lnTo>
                  <a:lnTo>
                    <a:pt x="247" y="72"/>
                  </a:lnTo>
                  <a:lnTo>
                    <a:pt x="240" y="72"/>
                  </a:lnTo>
                  <a:lnTo>
                    <a:pt x="238" y="70"/>
                  </a:lnTo>
                  <a:lnTo>
                    <a:pt x="242" y="83"/>
                  </a:lnTo>
                  <a:lnTo>
                    <a:pt x="251" y="83"/>
                  </a:lnTo>
                  <a:close/>
                  <a:moveTo>
                    <a:pt x="263" y="49"/>
                  </a:moveTo>
                  <a:lnTo>
                    <a:pt x="258" y="50"/>
                  </a:lnTo>
                  <a:lnTo>
                    <a:pt x="258" y="54"/>
                  </a:lnTo>
                  <a:lnTo>
                    <a:pt x="268" y="55"/>
                  </a:lnTo>
                  <a:lnTo>
                    <a:pt x="263" y="49"/>
                  </a:lnTo>
                  <a:close/>
                  <a:moveTo>
                    <a:pt x="266" y="65"/>
                  </a:moveTo>
                  <a:lnTo>
                    <a:pt x="258" y="67"/>
                  </a:lnTo>
                  <a:lnTo>
                    <a:pt x="265" y="67"/>
                  </a:lnTo>
                  <a:lnTo>
                    <a:pt x="266" y="65"/>
                  </a:lnTo>
                  <a:close/>
                  <a:moveTo>
                    <a:pt x="254" y="60"/>
                  </a:moveTo>
                  <a:lnTo>
                    <a:pt x="243" y="62"/>
                  </a:lnTo>
                  <a:lnTo>
                    <a:pt x="254" y="67"/>
                  </a:lnTo>
                  <a:lnTo>
                    <a:pt x="254" y="60"/>
                  </a:lnTo>
                  <a:close/>
                  <a:moveTo>
                    <a:pt x="246" y="99"/>
                  </a:moveTo>
                  <a:lnTo>
                    <a:pt x="243" y="103"/>
                  </a:lnTo>
                  <a:lnTo>
                    <a:pt x="248" y="103"/>
                  </a:lnTo>
                  <a:lnTo>
                    <a:pt x="252" y="107"/>
                  </a:lnTo>
                  <a:lnTo>
                    <a:pt x="253" y="105"/>
                  </a:lnTo>
                  <a:lnTo>
                    <a:pt x="249" y="97"/>
                  </a:lnTo>
                  <a:lnTo>
                    <a:pt x="246" y="99"/>
                  </a:lnTo>
                  <a:close/>
                  <a:moveTo>
                    <a:pt x="265" y="95"/>
                  </a:moveTo>
                  <a:lnTo>
                    <a:pt x="266" y="87"/>
                  </a:lnTo>
                  <a:lnTo>
                    <a:pt x="261" y="88"/>
                  </a:lnTo>
                  <a:lnTo>
                    <a:pt x="265" y="95"/>
                  </a:lnTo>
                  <a:close/>
                  <a:moveTo>
                    <a:pt x="260" y="100"/>
                  </a:moveTo>
                  <a:lnTo>
                    <a:pt x="259" y="94"/>
                  </a:lnTo>
                  <a:lnTo>
                    <a:pt x="254" y="95"/>
                  </a:lnTo>
                  <a:lnTo>
                    <a:pt x="260" y="100"/>
                  </a:lnTo>
                  <a:close/>
                  <a:moveTo>
                    <a:pt x="194" y="206"/>
                  </a:moveTo>
                  <a:lnTo>
                    <a:pt x="188" y="211"/>
                  </a:lnTo>
                  <a:lnTo>
                    <a:pt x="189" y="219"/>
                  </a:lnTo>
                  <a:lnTo>
                    <a:pt x="198" y="215"/>
                  </a:lnTo>
                  <a:lnTo>
                    <a:pt x="196" y="208"/>
                  </a:lnTo>
                  <a:lnTo>
                    <a:pt x="194" y="206"/>
                  </a:lnTo>
                  <a:close/>
                  <a:moveTo>
                    <a:pt x="239" y="134"/>
                  </a:moveTo>
                  <a:lnTo>
                    <a:pt x="241" y="135"/>
                  </a:lnTo>
                  <a:lnTo>
                    <a:pt x="237" y="139"/>
                  </a:lnTo>
                  <a:lnTo>
                    <a:pt x="229" y="141"/>
                  </a:lnTo>
                  <a:lnTo>
                    <a:pt x="229" y="126"/>
                  </a:lnTo>
                  <a:lnTo>
                    <a:pt x="227" y="128"/>
                  </a:lnTo>
                  <a:lnTo>
                    <a:pt x="226" y="140"/>
                  </a:lnTo>
                  <a:lnTo>
                    <a:pt x="218" y="139"/>
                  </a:lnTo>
                  <a:lnTo>
                    <a:pt x="216" y="135"/>
                  </a:lnTo>
                  <a:lnTo>
                    <a:pt x="213" y="139"/>
                  </a:lnTo>
                  <a:lnTo>
                    <a:pt x="217" y="143"/>
                  </a:lnTo>
                  <a:lnTo>
                    <a:pt x="208" y="142"/>
                  </a:lnTo>
                  <a:lnTo>
                    <a:pt x="208" y="146"/>
                  </a:lnTo>
                  <a:lnTo>
                    <a:pt x="219" y="146"/>
                  </a:lnTo>
                  <a:lnTo>
                    <a:pt x="219" y="149"/>
                  </a:lnTo>
                  <a:lnTo>
                    <a:pt x="224" y="151"/>
                  </a:lnTo>
                  <a:lnTo>
                    <a:pt x="220" y="154"/>
                  </a:lnTo>
                  <a:lnTo>
                    <a:pt x="225" y="155"/>
                  </a:lnTo>
                  <a:lnTo>
                    <a:pt x="219" y="159"/>
                  </a:lnTo>
                  <a:lnTo>
                    <a:pt x="211" y="157"/>
                  </a:lnTo>
                  <a:lnTo>
                    <a:pt x="219" y="161"/>
                  </a:lnTo>
                  <a:lnTo>
                    <a:pt x="221" y="168"/>
                  </a:lnTo>
                  <a:lnTo>
                    <a:pt x="218" y="173"/>
                  </a:lnTo>
                  <a:lnTo>
                    <a:pt x="208" y="174"/>
                  </a:lnTo>
                  <a:lnTo>
                    <a:pt x="211" y="175"/>
                  </a:lnTo>
                  <a:lnTo>
                    <a:pt x="214" y="184"/>
                  </a:lnTo>
                  <a:lnTo>
                    <a:pt x="218" y="184"/>
                  </a:lnTo>
                  <a:lnTo>
                    <a:pt x="215" y="192"/>
                  </a:lnTo>
                  <a:lnTo>
                    <a:pt x="217" y="199"/>
                  </a:lnTo>
                  <a:lnTo>
                    <a:pt x="221" y="197"/>
                  </a:lnTo>
                  <a:lnTo>
                    <a:pt x="219" y="201"/>
                  </a:lnTo>
                  <a:lnTo>
                    <a:pt x="216" y="204"/>
                  </a:lnTo>
                  <a:lnTo>
                    <a:pt x="216" y="200"/>
                  </a:lnTo>
                  <a:lnTo>
                    <a:pt x="208" y="198"/>
                  </a:lnTo>
                  <a:lnTo>
                    <a:pt x="200" y="211"/>
                  </a:lnTo>
                  <a:lnTo>
                    <a:pt x="194" y="203"/>
                  </a:lnTo>
                  <a:lnTo>
                    <a:pt x="192" y="195"/>
                  </a:lnTo>
                  <a:lnTo>
                    <a:pt x="186" y="209"/>
                  </a:lnTo>
                  <a:lnTo>
                    <a:pt x="182" y="211"/>
                  </a:lnTo>
                  <a:lnTo>
                    <a:pt x="179" y="222"/>
                  </a:lnTo>
                  <a:lnTo>
                    <a:pt x="169" y="222"/>
                  </a:lnTo>
                  <a:lnTo>
                    <a:pt x="163" y="218"/>
                  </a:lnTo>
                  <a:lnTo>
                    <a:pt x="164" y="222"/>
                  </a:lnTo>
                  <a:lnTo>
                    <a:pt x="172" y="226"/>
                  </a:lnTo>
                  <a:lnTo>
                    <a:pt x="172" y="230"/>
                  </a:lnTo>
                  <a:lnTo>
                    <a:pt x="157" y="249"/>
                  </a:lnTo>
                  <a:lnTo>
                    <a:pt x="158" y="255"/>
                  </a:lnTo>
                  <a:lnTo>
                    <a:pt x="161" y="256"/>
                  </a:lnTo>
                  <a:lnTo>
                    <a:pt x="159" y="261"/>
                  </a:lnTo>
                  <a:lnTo>
                    <a:pt x="159" y="264"/>
                  </a:lnTo>
                  <a:lnTo>
                    <a:pt x="152" y="262"/>
                  </a:lnTo>
                  <a:lnTo>
                    <a:pt x="150" y="266"/>
                  </a:lnTo>
                  <a:lnTo>
                    <a:pt x="153" y="267"/>
                  </a:lnTo>
                  <a:lnTo>
                    <a:pt x="151" y="270"/>
                  </a:lnTo>
                  <a:lnTo>
                    <a:pt x="152" y="273"/>
                  </a:lnTo>
                  <a:lnTo>
                    <a:pt x="148" y="278"/>
                  </a:lnTo>
                  <a:lnTo>
                    <a:pt x="143" y="273"/>
                  </a:lnTo>
                  <a:lnTo>
                    <a:pt x="143" y="273"/>
                  </a:lnTo>
                  <a:lnTo>
                    <a:pt x="146" y="272"/>
                  </a:lnTo>
                  <a:lnTo>
                    <a:pt x="141" y="266"/>
                  </a:lnTo>
                  <a:lnTo>
                    <a:pt x="141" y="266"/>
                  </a:lnTo>
                  <a:lnTo>
                    <a:pt x="140" y="263"/>
                  </a:lnTo>
                  <a:lnTo>
                    <a:pt x="136" y="263"/>
                  </a:lnTo>
                  <a:lnTo>
                    <a:pt x="136" y="263"/>
                  </a:lnTo>
                  <a:lnTo>
                    <a:pt x="135" y="259"/>
                  </a:lnTo>
                  <a:lnTo>
                    <a:pt x="128" y="261"/>
                  </a:lnTo>
                  <a:lnTo>
                    <a:pt x="121" y="266"/>
                  </a:lnTo>
                  <a:lnTo>
                    <a:pt x="119" y="263"/>
                  </a:lnTo>
                  <a:lnTo>
                    <a:pt x="116" y="267"/>
                  </a:lnTo>
                  <a:lnTo>
                    <a:pt x="105" y="268"/>
                  </a:lnTo>
                  <a:lnTo>
                    <a:pt x="106" y="267"/>
                  </a:lnTo>
                  <a:lnTo>
                    <a:pt x="106" y="267"/>
                  </a:lnTo>
                  <a:lnTo>
                    <a:pt x="99" y="259"/>
                  </a:lnTo>
                  <a:lnTo>
                    <a:pt x="102" y="254"/>
                  </a:lnTo>
                  <a:lnTo>
                    <a:pt x="102" y="254"/>
                  </a:lnTo>
                  <a:lnTo>
                    <a:pt x="96" y="249"/>
                  </a:lnTo>
                  <a:lnTo>
                    <a:pt x="97" y="243"/>
                  </a:lnTo>
                  <a:lnTo>
                    <a:pt x="92" y="243"/>
                  </a:lnTo>
                  <a:lnTo>
                    <a:pt x="91" y="245"/>
                  </a:lnTo>
                  <a:lnTo>
                    <a:pt x="88" y="244"/>
                  </a:lnTo>
                  <a:lnTo>
                    <a:pt x="85" y="254"/>
                  </a:lnTo>
                  <a:lnTo>
                    <a:pt x="81" y="253"/>
                  </a:lnTo>
                  <a:lnTo>
                    <a:pt x="73" y="261"/>
                  </a:lnTo>
                  <a:lnTo>
                    <a:pt x="66" y="259"/>
                  </a:lnTo>
                  <a:lnTo>
                    <a:pt x="65" y="256"/>
                  </a:lnTo>
                  <a:lnTo>
                    <a:pt x="59" y="255"/>
                  </a:lnTo>
                  <a:lnTo>
                    <a:pt x="55" y="257"/>
                  </a:lnTo>
                  <a:lnTo>
                    <a:pt x="55" y="257"/>
                  </a:lnTo>
                  <a:lnTo>
                    <a:pt x="53" y="258"/>
                  </a:lnTo>
                  <a:lnTo>
                    <a:pt x="51" y="254"/>
                  </a:lnTo>
                  <a:lnTo>
                    <a:pt x="51" y="254"/>
                  </a:lnTo>
                  <a:lnTo>
                    <a:pt x="52" y="241"/>
                  </a:lnTo>
                  <a:lnTo>
                    <a:pt x="47" y="228"/>
                  </a:lnTo>
                  <a:lnTo>
                    <a:pt x="41" y="222"/>
                  </a:lnTo>
                  <a:lnTo>
                    <a:pt x="41" y="217"/>
                  </a:lnTo>
                  <a:lnTo>
                    <a:pt x="46" y="212"/>
                  </a:lnTo>
                  <a:lnTo>
                    <a:pt x="44" y="209"/>
                  </a:lnTo>
                  <a:lnTo>
                    <a:pt x="47" y="205"/>
                  </a:lnTo>
                  <a:lnTo>
                    <a:pt x="40" y="199"/>
                  </a:lnTo>
                  <a:lnTo>
                    <a:pt x="35" y="204"/>
                  </a:lnTo>
                  <a:lnTo>
                    <a:pt x="32" y="201"/>
                  </a:lnTo>
                  <a:lnTo>
                    <a:pt x="28" y="201"/>
                  </a:lnTo>
                  <a:lnTo>
                    <a:pt x="27" y="205"/>
                  </a:lnTo>
                  <a:lnTo>
                    <a:pt x="24" y="201"/>
                  </a:lnTo>
                  <a:lnTo>
                    <a:pt x="24" y="201"/>
                  </a:lnTo>
                  <a:lnTo>
                    <a:pt x="27" y="198"/>
                  </a:lnTo>
                  <a:lnTo>
                    <a:pt x="25" y="193"/>
                  </a:lnTo>
                  <a:lnTo>
                    <a:pt x="26" y="188"/>
                  </a:lnTo>
                  <a:lnTo>
                    <a:pt x="22" y="187"/>
                  </a:lnTo>
                  <a:lnTo>
                    <a:pt x="24" y="175"/>
                  </a:lnTo>
                  <a:lnTo>
                    <a:pt x="20" y="168"/>
                  </a:lnTo>
                  <a:lnTo>
                    <a:pt x="16" y="164"/>
                  </a:lnTo>
                  <a:lnTo>
                    <a:pt x="14" y="158"/>
                  </a:lnTo>
                  <a:lnTo>
                    <a:pt x="9" y="159"/>
                  </a:lnTo>
                  <a:lnTo>
                    <a:pt x="10" y="157"/>
                  </a:lnTo>
                  <a:lnTo>
                    <a:pt x="8" y="153"/>
                  </a:lnTo>
                  <a:lnTo>
                    <a:pt x="4" y="153"/>
                  </a:lnTo>
                  <a:lnTo>
                    <a:pt x="0" y="146"/>
                  </a:lnTo>
                  <a:lnTo>
                    <a:pt x="2" y="132"/>
                  </a:lnTo>
                  <a:lnTo>
                    <a:pt x="8" y="131"/>
                  </a:lnTo>
                  <a:lnTo>
                    <a:pt x="10" y="128"/>
                  </a:lnTo>
                  <a:lnTo>
                    <a:pt x="9" y="125"/>
                  </a:lnTo>
                  <a:lnTo>
                    <a:pt x="9" y="125"/>
                  </a:lnTo>
                  <a:lnTo>
                    <a:pt x="13" y="123"/>
                  </a:lnTo>
                  <a:lnTo>
                    <a:pt x="16" y="123"/>
                  </a:lnTo>
                  <a:lnTo>
                    <a:pt x="17" y="118"/>
                  </a:lnTo>
                  <a:lnTo>
                    <a:pt x="21" y="119"/>
                  </a:lnTo>
                  <a:lnTo>
                    <a:pt x="27" y="117"/>
                  </a:lnTo>
                  <a:lnTo>
                    <a:pt x="31" y="110"/>
                  </a:lnTo>
                  <a:lnTo>
                    <a:pt x="42" y="102"/>
                  </a:lnTo>
                  <a:lnTo>
                    <a:pt x="43" y="94"/>
                  </a:lnTo>
                  <a:lnTo>
                    <a:pt x="52" y="87"/>
                  </a:lnTo>
                  <a:lnTo>
                    <a:pt x="52" y="72"/>
                  </a:lnTo>
                  <a:lnTo>
                    <a:pt x="49" y="72"/>
                  </a:lnTo>
                  <a:lnTo>
                    <a:pt x="53" y="68"/>
                  </a:lnTo>
                  <a:lnTo>
                    <a:pt x="51" y="60"/>
                  </a:lnTo>
                  <a:lnTo>
                    <a:pt x="55" y="58"/>
                  </a:lnTo>
                  <a:lnTo>
                    <a:pt x="61" y="61"/>
                  </a:lnTo>
                  <a:lnTo>
                    <a:pt x="72" y="62"/>
                  </a:lnTo>
                  <a:lnTo>
                    <a:pt x="74" y="59"/>
                  </a:lnTo>
                  <a:lnTo>
                    <a:pt x="83" y="57"/>
                  </a:lnTo>
                  <a:lnTo>
                    <a:pt x="79" y="46"/>
                  </a:lnTo>
                  <a:lnTo>
                    <a:pt x="73" y="45"/>
                  </a:lnTo>
                  <a:lnTo>
                    <a:pt x="73" y="41"/>
                  </a:lnTo>
                  <a:lnTo>
                    <a:pt x="77" y="39"/>
                  </a:lnTo>
                  <a:lnTo>
                    <a:pt x="82" y="35"/>
                  </a:lnTo>
                  <a:lnTo>
                    <a:pt x="85" y="37"/>
                  </a:lnTo>
                  <a:lnTo>
                    <a:pt x="88" y="28"/>
                  </a:lnTo>
                  <a:lnTo>
                    <a:pt x="93" y="24"/>
                  </a:lnTo>
                  <a:lnTo>
                    <a:pt x="97" y="3"/>
                  </a:lnTo>
                  <a:lnTo>
                    <a:pt x="97" y="3"/>
                  </a:lnTo>
                  <a:lnTo>
                    <a:pt x="106" y="0"/>
                  </a:lnTo>
                  <a:lnTo>
                    <a:pt x="114" y="1"/>
                  </a:lnTo>
                  <a:lnTo>
                    <a:pt x="119" y="11"/>
                  </a:lnTo>
                  <a:lnTo>
                    <a:pt x="129" y="18"/>
                  </a:lnTo>
                  <a:lnTo>
                    <a:pt x="142" y="16"/>
                  </a:lnTo>
                  <a:lnTo>
                    <a:pt x="141" y="21"/>
                  </a:lnTo>
                  <a:lnTo>
                    <a:pt x="146" y="19"/>
                  </a:lnTo>
                  <a:lnTo>
                    <a:pt x="150" y="30"/>
                  </a:lnTo>
                  <a:lnTo>
                    <a:pt x="154" y="23"/>
                  </a:lnTo>
                  <a:lnTo>
                    <a:pt x="162" y="20"/>
                  </a:lnTo>
                  <a:lnTo>
                    <a:pt x="162" y="15"/>
                  </a:lnTo>
                  <a:lnTo>
                    <a:pt x="174" y="12"/>
                  </a:lnTo>
                  <a:lnTo>
                    <a:pt x="174" y="12"/>
                  </a:lnTo>
                  <a:lnTo>
                    <a:pt x="180" y="13"/>
                  </a:lnTo>
                  <a:lnTo>
                    <a:pt x="180" y="25"/>
                  </a:lnTo>
                  <a:lnTo>
                    <a:pt x="186" y="24"/>
                  </a:lnTo>
                  <a:lnTo>
                    <a:pt x="188" y="28"/>
                  </a:lnTo>
                  <a:lnTo>
                    <a:pt x="193" y="28"/>
                  </a:lnTo>
                  <a:lnTo>
                    <a:pt x="196" y="31"/>
                  </a:lnTo>
                  <a:lnTo>
                    <a:pt x="196" y="35"/>
                  </a:lnTo>
                  <a:lnTo>
                    <a:pt x="196" y="35"/>
                  </a:lnTo>
                  <a:lnTo>
                    <a:pt x="180" y="44"/>
                  </a:lnTo>
                  <a:lnTo>
                    <a:pt x="174" y="57"/>
                  </a:lnTo>
                  <a:lnTo>
                    <a:pt x="165" y="60"/>
                  </a:lnTo>
                  <a:lnTo>
                    <a:pt x="163" y="57"/>
                  </a:lnTo>
                  <a:lnTo>
                    <a:pt x="159" y="55"/>
                  </a:lnTo>
                  <a:lnTo>
                    <a:pt x="161" y="65"/>
                  </a:lnTo>
                  <a:lnTo>
                    <a:pt x="164" y="67"/>
                  </a:lnTo>
                  <a:lnTo>
                    <a:pt x="169" y="67"/>
                  </a:lnTo>
                  <a:lnTo>
                    <a:pt x="172" y="72"/>
                  </a:lnTo>
                  <a:lnTo>
                    <a:pt x="191" y="60"/>
                  </a:lnTo>
                  <a:lnTo>
                    <a:pt x="200" y="60"/>
                  </a:lnTo>
                  <a:lnTo>
                    <a:pt x="211" y="68"/>
                  </a:lnTo>
                  <a:lnTo>
                    <a:pt x="221" y="84"/>
                  </a:lnTo>
                  <a:lnTo>
                    <a:pt x="229" y="85"/>
                  </a:lnTo>
                  <a:lnTo>
                    <a:pt x="237" y="91"/>
                  </a:lnTo>
                  <a:lnTo>
                    <a:pt x="249" y="90"/>
                  </a:lnTo>
                  <a:lnTo>
                    <a:pt x="250" y="91"/>
                  </a:lnTo>
                  <a:lnTo>
                    <a:pt x="233" y="100"/>
                  </a:lnTo>
                  <a:lnTo>
                    <a:pt x="232" y="104"/>
                  </a:lnTo>
                  <a:lnTo>
                    <a:pt x="222" y="114"/>
                  </a:lnTo>
                  <a:lnTo>
                    <a:pt x="211" y="116"/>
                  </a:lnTo>
                  <a:lnTo>
                    <a:pt x="210" y="115"/>
                  </a:lnTo>
                  <a:lnTo>
                    <a:pt x="206" y="119"/>
                  </a:lnTo>
                  <a:lnTo>
                    <a:pt x="207" y="124"/>
                  </a:lnTo>
                  <a:lnTo>
                    <a:pt x="211" y="118"/>
                  </a:lnTo>
                  <a:lnTo>
                    <a:pt x="210" y="126"/>
                  </a:lnTo>
                  <a:lnTo>
                    <a:pt x="215" y="119"/>
                  </a:lnTo>
                  <a:lnTo>
                    <a:pt x="224" y="115"/>
                  </a:lnTo>
                  <a:lnTo>
                    <a:pt x="229" y="119"/>
                  </a:lnTo>
                  <a:lnTo>
                    <a:pt x="230" y="115"/>
                  </a:lnTo>
                  <a:lnTo>
                    <a:pt x="226" y="114"/>
                  </a:lnTo>
                  <a:lnTo>
                    <a:pt x="236" y="107"/>
                  </a:lnTo>
                  <a:lnTo>
                    <a:pt x="241" y="111"/>
                  </a:lnTo>
                  <a:lnTo>
                    <a:pt x="237" y="115"/>
                  </a:lnTo>
                  <a:lnTo>
                    <a:pt x="240" y="120"/>
                  </a:lnTo>
                  <a:lnTo>
                    <a:pt x="236" y="124"/>
                  </a:lnTo>
                  <a:lnTo>
                    <a:pt x="236" y="128"/>
                  </a:lnTo>
                  <a:lnTo>
                    <a:pt x="238" y="129"/>
                  </a:lnTo>
                  <a:lnTo>
                    <a:pt x="236" y="131"/>
                  </a:lnTo>
                  <a:lnTo>
                    <a:pt x="239" y="134"/>
                  </a:lnTo>
                  <a:close/>
                  <a:moveTo>
                    <a:pt x="228" y="142"/>
                  </a:moveTo>
                  <a:lnTo>
                    <a:pt x="228" y="145"/>
                  </a:lnTo>
                  <a:lnTo>
                    <a:pt x="236" y="145"/>
                  </a:lnTo>
                  <a:lnTo>
                    <a:pt x="237" y="149"/>
                  </a:lnTo>
                  <a:lnTo>
                    <a:pt x="240" y="147"/>
                  </a:lnTo>
                  <a:lnTo>
                    <a:pt x="238" y="140"/>
                  </a:lnTo>
                  <a:lnTo>
                    <a:pt x="232" y="142"/>
                  </a:lnTo>
                  <a:lnTo>
                    <a:pt x="228" y="142"/>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1" name="Freeform 25">
              <a:extLst>
                <a:ext uri="{FF2B5EF4-FFF2-40B4-BE49-F238E27FC236}">
                  <a16:creationId xmlns:a16="http://schemas.microsoft.com/office/drawing/2014/main" id="{6D70FD21-4B4D-400D-9417-C8A07D39D0DB}"/>
                </a:ext>
              </a:extLst>
            </p:cNvPr>
            <p:cNvSpPr>
              <a:spLocks/>
            </p:cNvSpPr>
            <p:nvPr/>
          </p:nvSpPr>
          <p:spPr bwMode="auto">
            <a:xfrm>
              <a:off x="5135563" y="1258888"/>
              <a:ext cx="2201863" cy="1922462"/>
            </a:xfrm>
            <a:custGeom>
              <a:avLst/>
              <a:gdLst>
                <a:gd name="T0" fmla="*/ 866 w 1387"/>
                <a:gd name="T1" fmla="*/ 34 h 1211"/>
                <a:gd name="T2" fmla="*/ 903 w 1387"/>
                <a:gd name="T3" fmla="*/ 72 h 1211"/>
                <a:gd name="T4" fmla="*/ 952 w 1387"/>
                <a:gd name="T5" fmla="*/ 112 h 1211"/>
                <a:gd name="T6" fmla="*/ 1004 w 1387"/>
                <a:gd name="T7" fmla="*/ 129 h 1211"/>
                <a:gd name="T8" fmla="*/ 1065 w 1387"/>
                <a:gd name="T9" fmla="*/ 223 h 1211"/>
                <a:gd name="T10" fmla="*/ 1041 w 1387"/>
                <a:gd name="T11" fmla="*/ 326 h 1211"/>
                <a:gd name="T12" fmla="*/ 1097 w 1387"/>
                <a:gd name="T13" fmla="*/ 366 h 1211"/>
                <a:gd name="T14" fmla="*/ 1263 w 1387"/>
                <a:gd name="T15" fmla="*/ 406 h 1211"/>
                <a:gd name="T16" fmla="*/ 1346 w 1387"/>
                <a:gd name="T17" fmla="*/ 483 h 1211"/>
                <a:gd name="T18" fmla="*/ 1368 w 1387"/>
                <a:gd name="T19" fmla="*/ 621 h 1211"/>
                <a:gd name="T20" fmla="*/ 1232 w 1387"/>
                <a:gd name="T21" fmla="*/ 711 h 1211"/>
                <a:gd name="T22" fmla="*/ 1179 w 1387"/>
                <a:gd name="T23" fmla="*/ 846 h 1211"/>
                <a:gd name="T24" fmla="*/ 1046 w 1387"/>
                <a:gd name="T25" fmla="*/ 885 h 1211"/>
                <a:gd name="T26" fmla="*/ 1024 w 1387"/>
                <a:gd name="T27" fmla="*/ 945 h 1211"/>
                <a:gd name="T28" fmla="*/ 1079 w 1387"/>
                <a:gd name="T29" fmla="*/ 1010 h 1211"/>
                <a:gd name="T30" fmla="*/ 1063 w 1387"/>
                <a:gd name="T31" fmla="*/ 1047 h 1211"/>
                <a:gd name="T32" fmla="*/ 1052 w 1387"/>
                <a:gd name="T33" fmla="*/ 1086 h 1211"/>
                <a:gd name="T34" fmla="*/ 983 w 1387"/>
                <a:gd name="T35" fmla="*/ 1081 h 1211"/>
                <a:gd name="T36" fmla="*/ 909 w 1387"/>
                <a:gd name="T37" fmla="*/ 1054 h 1211"/>
                <a:gd name="T38" fmla="*/ 846 w 1387"/>
                <a:gd name="T39" fmla="*/ 1061 h 1211"/>
                <a:gd name="T40" fmla="*/ 809 w 1387"/>
                <a:gd name="T41" fmla="*/ 1064 h 1211"/>
                <a:gd name="T42" fmla="*/ 759 w 1387"/>
                <a:gd name="T43" fmla="*/ 1099 h 1211"/>
                <a:gd name="T44" fmla="*/ 686 w 1387"/>
                <a:gd name="T45" fmla="*/ 1114 h 1211"/>
                <a:gd name="T46" fmla="*/ 604 w 1387"/>
                <a:gd name="T47" fmla="*/ 1133 h 1211"/>
                <a:gd name="T48" fmla="*/ 552 w 1387"/>
                <a:gd name="T49" fmla="*/ 1110 h 1211"/>
                <a:gd name="T50" fmla="*/ 510 w 1387"/>
                <a:gd name="T51" fmla="*/ 1139 h 1211"/>
                <a:gd name="T52" fmla="*/ 454 w 1387"/>
                <a:gd name="T53" fmla="*/ 1138 h 1211"/>
                <a:gd name="T54" fmla="*/ 400 w 1387"/>
                <a:gd name="T55" fmla="*/ 1154 h 1211"/>
                <a:gd name="T56" fmla="*/ 379 w 1387"/>
                <a:gd name="T57" fmla="*/ 1200 h 1211"/>
                <a:gd name="T58" fmla="*/ 326 w 1387"/>
                <a:gd name="T59" fmla="*/ 1207 h 1211"/>
                <a:gd name="T60" fmla="*/ 277 w 1387"/>
                <a:gd name="T61" fmla="*/ 1151 h 1211"/>
                <a:gd name="T62" fmla="*/ 233 w 1387"/>
                <a:gd name="T63" fmla="*/ 1127 h 1211"/>
                <a:gd name="T64" fmla="*/ 158 w 1387"/>
                <a:gd name="T65" fmla="*/ 1100 h 1211"/>
                <a:gd name="T66" fmla="*/ 152 w 1387"/>
                <a:gd name="T67" fmla="*/ 1070 h 1211"/>
                <a:gd name="T68" fmla="*/ 112 w 1387"/>
                <a:gd name="T69" fmla="*/ 1017 h 1211"/>
                <a:gd name="T70" fmla="*/ 68 w 1387"/>
                <a:gd name="T71" fmla="*/ 1005 h 1211"/>
                <a:gd name="T72" fmla="*/ 76 w 1387"/>
                <a:gd name="T73" fmla="*/ 996 h 1211"/>
                <a:gd name="T74" fmla="*/ 87 w 1387"/>
                <a:gd name="T75" fmla="*/ 954 h 1211"/>
                <a:gd name="T76" fmla="*/ 76 w 1387"/>
                <a:gd name="T77" fmla="*/ 899 h 1211"/>
                <a:gd name="T78" fmla="*/ 9 w 1387"/>
                <a:gd name="T79" fmla="*/ 869 h 1211"/>
                <a:gd name="T80" fmla="*/ 7 w 1387"/>
                <a:gd name="T81" fmla="*/ 831 h 1211"/>
                <a:gd name="T82" fmla="*/ 28 w 1387"/>
                <a:gd name="T83" fmla="*/ 774 h 1211"/>
                <a:gd name="T84" fmla="*/ 79 w 1387"/>
                <a:gd name="T85" fmla="*/ 756 h 1211"/>
                <a:gd name="T86" fmla="*/ 126 w 1387"/>
                <a:gd name="T87" fmla="*/ 741 h 1211"/>
                <a:gd name="T88" fmla="*/ 159 w 1387"/>
                <a:gd name="T89" fmla="*/ 751 h 1211"/>
                <a:gd name="T90" fmla="*/ 196 w 1387"/>
                <a:gd name="T91" fmla="*/ 705 h 1211"/>
                <a:gd name="T92" fmla="*/ 281 w 1387"/>
                <a:gd name="T93" fmla="*/ 695 h 1211"/>
                <a:gd name="T94" fmla="*/ 359 w 1387"/>
                <a:gd name="T95" fmla="*/ 634 h 1211"/>
                <a:gd name="T96" fmla="*/ 404 w 1387"/>
                <a:gd name="T97" fmla="*/ 581 h 1211"/>
                <a:gd name="T98" fmla="*/ 415 w 1387"/>
                <a:gd name="T99" fmla="*/ 535 h 1211"/>
                <a:gd name="T100" fmla="*/ 412 w 1387"/>
                <a:gd name="T101" fmla="*/ 415 h 1211"/>
                <a:gd name="T102" fmla="*/ 382 w 1387"/>
                <a:gd name="T103" fmla="*/ 380 h 1211"/>
                <a:gd name="T104" fmla="*/ 436 w 1387"/>
                <a:gd name="T105" fmla="*/ 356 h 1211"/>
                <a:gd name="T106" fmla="*/ 494 w 1387"/>
                <a:gd name="T107" fmla="*/ 339 h 1211"/>
                <a:gd name="T108" fmla="*/ 552 w 1387"/>
                <a:gd name="T109" fmla="*/ 340 h 1211"/>
                <a:gd name="T110" fmla="*/ 570 w 1387"/>
                <a:gd name="T111" fmla="*/ 196 h 1211"/>
                <a:gd name="T112" fmla="*/ 610 w 1387"/>
                <a:gd name="T113" fmla="*/ 191 h 1211"/>
                <a:gd name="T114" fmla="*/ 683 w 1387"/>
                <a:gd name="T115" fmla="*/ 212 h 1211"/>
                <a:gd name="T116" fmla="*/ 738 w 1387"/>
                <a:gd name="T117" fmla="*/ 164 h 1211"/>
                <a:gd name="T118" fmla="*/ 769 w 1387"/>
                <a:gd name="T119" fmla="*/ 68 h 1211"/>
                <a:gd name="T120" fmla="*/ 801 w 1387"/>
                <a:gd name="T121" fmla="*/ 24 h 1211"/>
                <a:gd name="T122" fmla="*/ 848 w 1387"/>
                <a:gd name="T123" fmla="*/ 3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87" h="1211">
                  <a:moveTo>
                    <a:pt x="868" y="0"/>
                  </a:moveTo>
                  <a:lnTo>
                    <a:pt x="870" y="5"/>
                  </a:lnTo>
                  <a:lnTo>
                    <a:pt x="868" y="12"/>
                  </a:lnTo>
                  <a:lnTo>
                    <a:pt x="872" y="17"/>
                  </a:lnTo>
                  <a:lnTo>
                    <a:pt x="864" y="22"/>
                  </a:lnTo>
                  <a:lnTo>
                    <a:pt x="863" y="27"/>
                  </a:lnTo>
                  <a:lnTo>
                    <a:pt x="867" y="31"/>
                  </a:lnTo>
                  <a:lnTo>
                    <a:pt x="866" y="34"/>
                  </a:lnTo>
                  <a:lnTo>
                    <a:pt x="874" y="38"/>
                  </a:lnTo>
                  <a:lnTo>
                    <a:pt x="878" y="38"/>
                  </a:lnTo>
                  <a:lnTo>
                    <a:pt x="883" y="44"/>
                  </a:lnTo>
                  <a:lnTo>
                    <a:pt x="879" y="48"/>
                  </a:lnTo>
                  <a:lnTo>
                    <a:pt x="877" y="61"/>
                  </a:lnTo>
                  <a:lnTo>
                    <a:pt x="878" y="56"/>
                  </a:lnTo>
                  <a:lnTo>
                    <a:pt x="899" y="64"/>
                  </a:lnTo>
                  <a:lnTo>
                    <a:pt x="903" y="72"/>
                  </a:lnTo>
                  <a:lnTo>
                    <a:pt x="910" y="70"/>
                  </a:lnTo>
                  <a:lnTo>
                    <a:pt x="915" y="78"/>
                  </a:lnTo>
                  <a:lnTo>
                    <a:pt x="914" y="86"/>
                  </a:lnTo>
                  <a:lnTo>
                    <a:pt x="925" y="95"/>
                  </a:lnTo>
                  <a:lnTo>
                    <a:pt x="938" y="101"/>
                  </a:lnTo>
                  <a:lnTo>
                    <a:pt x="942" y="105"/>
                  </a:lnTo>
                  <a:lnTo>
                    <a:pt x="942" y="113"/>
                  </a:lnTo>
                  <a:lnTo>
                    <a:pt x="952" y="112"/>
                  </a:lnTo>
                  <a:lnTo>
                    <a:pt x="961" y="104"/>
                  </a:lnTo>
                  <a:lnTo>
                    <a:pt x="974" y="103"/>
                  </a:lnTo>
                  <a:lnTo>
                    <a:pt x="977" y="113"/>
                  </a:lnTo>
                  <a:lnTo>
                    <a:pt x="988" y="124"/>
                  </a:lnTo>
                  <a:lnTo>
                    <a:pt x="997" y="124"/>
                  </a:lnTo>
                  <a:lnTo>
                    <a:pt x="998" y="118"/>
                  </a:lnTo>
                  <a:lnTo>
                    <a:pt x="1004" y="120"/>
                  </a:lnTo>
                  <a:lnTo>
                    <a:pt x="1004" y="129"/>
                  </a:lnTo>
                  <a:lnTo>
                    <a:pt x="1021" y="139"/>
                  </a:lnTo>
                  <a:lnTo>
                    <a:pt x="1020" y="142"/>
                  </a:lnTo>
                  <a:lnTo>
                    <a:pt x="1027" y="153"/>
                  </a:lnTo>
                  <a:lnTo>
                    <a:pt x="1032" y="175"/>
                  </a:lnTo>
                  <a:lnTo>
                    <a:pt x="1045" y="197"/>
                  </a:lnTo>
                  <a:lnTo>
                    <a:pt x="1056" y="201"/>
                  </a:lnTo>
                  <a:lnTo>
                    <a:pt x="1058" y="213"/>
                  </a:lnTo>
                  <a:lnTo>
                    <a:pt x="1065" y="223"/>
                  </a:lnTo>
                  <a:lnTo>
                    <a:pt x="1063" y="233"/>
                  </a:lnTo>
                  <a:lnTo>
                    <a:pt x="1066" y="235"/>
                  </a:lnTo>
                  <a:lnTo>
                    <a:pt x="1055" y="258"/>
                  </a:lnTo>
                  <a:lnTo>
                    <a:pt x="1057" y="267"/>
                  </a:lnTo>
                  <a:lnTo>
                    <a:pt x="1063" y="275"/>
                  </a:lnTo>
                  <a:lnTo>
                    <a:pt x="1063" y="282"/>
                  </a:lnTo>
                  <a:lnTo>
                    <a:pt x="1043" y="310"/>
                  </a:lnTo>
                  <a:lnTo>
                    <a:pt x="1041" y="326"/>
                  </a:lnTo>
                  <a:lnTo>
                    <a:pt x="1048" y="338"/>
                  </a:lnTo>
                  <a:lnTo>
                    <a:pt x="1049" y="347"/>
                  </a:lnTo>
                  <a:lnTo>
                    <a:pt x="1055" y="348"/>
                  </a:lnTo>
                  <a:lnTo>
                    <a:pt x="1054" y="355"/>
                  </a:lnTo>
                  <a:lnTo>
                    <a:pt x="1069" y="353"/>
                  </a:lnTo>
                  <a:lnTo>
                    <a:pt x="1083" y="362"/>
                  </a:lnTo>
                  <a:lnTo>
                    <a:pt x="1089" y="359"/>
                  </a:lnTo>
                  <a:lnTo>
                    <a:pt x="1097" y="366"/>
                  </a:lnTo>
                  <a:lnTo>
                    <a:pt x="1123" y="366"/>
                  </a:lnTo>
                  <a:lnTo>
                    <a:pt x="1132" y="369"/>
                  </a:lnTo>
                  <a:lnTo>
                    <a:pt x="1144" y="367"/>
                  </a:lnTo>
                  <a:lnTo>
                    <a:pt x="1153" y="370"/>
                  </a:lnTo>
                  <a:lnTo>
                    <a:pt x="1187" y="370"/>
                  </a:lnTo>
                  <a:lnTo>
                    <a:pt x="1213" y="374"/>
                  </a:lnTo>
                  <a:lnTo>
                    <a:pt x="1255" y="399"/>
                  </a:lnTo>
                  <a:lnTo>
                    <a:pt x="1263" y="406"/>
                  </a:lnTo>
                  <a:lnTo>
                    <a:pt x="1263" y="412"/>
                  </a:lnTo>
                  <a:lnTo>
                    <a:pt x="1278" y="418"/>
                  </a:lnTo>
                  <a:lnTo>
                    <a:pt x="1286" y="427"/>
                  </a:lnTo>
                  <a:lnTo>
                    <a:pt x="1303" y="434"/>
                  </a:lnTo>
                  <a:lnTo>
                    <a:pt x="1330" y="431"/>
                  </a:lnTo>
                  <a:lnTo>
                    <a:pt x="1325" y="452"/>
                  </a:lnTo>
                  <a:lnTo>
                    <a:pt x="1337" y="456"/>
                  </a:lnTo>
                  <a:lnTo>
                    <a:pt x="1346" y="483"/>
                  </a:lnTo>
                  <a:lnTo>
                    <a:pt x="1358" y="506"/>
                  </a:lnTo>
                  <a:lnTo>
                    <a:pt x="1358" y="517"/>
                  </a:lnTo>
                  <a:lnTo>
                    <a:pt x="1385" y="548"/>
                  </a:lnTo>
                  <a:lnTo>
                    <a:pt x="1387" y="563"/>
                  </a:lnTo>
                  <a:lnTo>
                    <a:pt x="1387" y="563"/>
                  </a:lnTo>
                  <a:lnTo>
                    <a:pt x="1371" y="572"/>
                  </a:lnTo>
                  <a:lnTo>
                    <a:pt x="1367" y="612"/>
                  </a:lnTo>
                  <a:lnTo>
                    <a:pt x="1368" y="621"/>
                  </a:lnTo>
                  <a:lnTo>
                    <a:pt x="1365" y="629"/>
                  </a:lnTo>
                  <a:lnTo>
                    <a:pt x="1356" y="634"/>
                  </a:lnTo>
                  <a:lnTo>
                    <a:pt x="1346" y="635"/>
                  </a:lnTo>
                  <a:lnTo>
                    <a:pt x="1337" y="633"/>
                  </a:lnTo>
                  <a:lnTo>
                    <a:pt x="1309" y="639"/>
                  </a:lnTo>
                  <a:lnTo>
                    <a:pt x="1285" y="651"/>
                  </a:lnTo>
                  <a:lnTo>
                    <a:pt x="1244" y="694"/>
                  </a:lnTo>
                  <a:lnTo>
                    <a:pt x="1232" y="711"/>
                  </a:lnTo>
                  <a:lnTo>
                    <a:pt x="1221" y="732"/>
                  </a:lnTo>
                  <a:lnTo>
                    <a:pt x="1204" y="743"/>
                  </a:lnTo>
                  <a:lnTo>
                    <a:pt x="1177" y="741"/>
                  </a:lnTo>
                  <a:lnTo>
                    <a:pt x="1178" y="773"/>
                  </a:lnTo>
                  <a:lnTo>
                    <a:pt x="1168" y="790"/>
                  </a:lnTo>
                  <a:lnTo>
                    <a:pt x="1175" y="817"/>
                  </a:lnTo>
                  <a:lnTo>
                    <a:pt x="1179" y="823"/>
                  </a:lnTo>
                  <a:lnTo>
                    <a:pt x="1179" y="846"/>
                  </a:lnTo>
                  <a:lnTo>
                    <a:pt x="1179" y="846"/>
                  </a:lnTo>
                  <a:lnTo>
                    <a:pt x="1152" y="850"/>
                  </a:lnTo>
                  <a:lnTo>
                    <a:pt x="1145" y="859"/>
                  </a:lnTo>
                  <a:lnTo>
                    <a:pt x="1125" y="862"/>
                  </a:lnTo>
                  <a:lnTo>
                    <a:pt x="1113" y="868"/>
                  </a:lnTo>
                  <a:lnTo>
                    <a:pt x="1087" y="873"/>
                  </a:lnTo>
                  <a:lnTo>
                    <a:pt x="1068" y="881"/>
                  </a:lnTo>
                  <a:lnTo>
                    <a:pt x="1046" y="885"/>
                  </a:lnTo>
                  <a:lnTo>
                    <a:pt x="1037" y="884"/>
                  </a:lnTo>
                  <a:lnTo>
                    <a:pt x="1036" y="890"/>
                  </a:lnTo>
                  <a:lnTo>
                    <a:pt x="1027" y="893"/>
                  </a:lnTo>
                  <a:lnTo>
                    <a:pt x="1025" y="899"/>
                  </a:lnTo>
                  <a:lnTo>
                    <a:pt x="1009" y="903"/>
                  </a:lnTo>
                  <a:lnTo>
                    <a:pt x="1009" y="906"/>
                  </a:lnTo>
                  <a:lnTo>
                    <a:pt x="1030" y="939"/>
                  </a:lnTo>
                  <a:lnTo>
                    <a:pt x="1024" y="945"/>
                  </a:lnTo>
                  <a:lnTo>
                    <a:pt x="1027" y="951"/>
                  </a:lnTo>
                  <a:lnTo>
                    <a:pt x="1025" y="953"/>
                  </a:lnTo>
                  <a:lnTo>
                    <a:pt x="1048" y="964"/>
                  </a:lnTo>
                  <a:lnTo>
                    <a:pt x="1057" y="976"/>
                  </a:lnTo>
                  <a:lnTo>
                    <a:pt x="1066" y="976"/>
                  </a:lnTo>
                  <a:lnTo>
                    <a:pt x="1072" y="996"/>
                  </a:lnTo>
                  <a:lnTo>
                    <a:pt x="1078" y="1000"/>
                  </a:lnTo>
                  <a:lnTo>
                    <a:pt x="1079" y="1010"/>
                  </a:lnTo>
                  <a:lnTo>
                    <a:pt x="1071" y="1010"/>
                  </a:lnTo>
                  <a:lnTo>
                    <a:pt x="1061" y="1018"/>
                  </a:lnTo>
                  <a:lnTo>
                    <a:pt x="1052" y="1018"/>
                  </a:lnTo>
                  <a:lnTo>
                    <a:pt x="1044" y="1028"/>
                  </a:lnTo>
                  <a:lnTo>
                    <a:pt x="1045" y="1033"/>
                  </a:lnTo>
                  <a:lnTo>
                    <a:pt x="1043" y="1037"/>
                  </a:lnTo>
                  <a:lnTo>
                    <a:pt x="1044" y="1043"/>
                  </a:lnTo>
                  <a:lnTo>
                    <a:pt x="1063" y="1047"/>
                  </a:lnTo>
                  <a:lnTo>
                    <a:pt x="1063" y="1063"/>
                  </a:lnTo>
                  <a:lnTo>
                    <a:pt x="1065" y="1065"/>
                  </a:lnTo>
                  <a:lnTo>
                    <a:pt x="1064" y="1068"/>
                  </a:lnTo>
                  <a:lnTo>
                    <a:pt x="1067" y="1072"/>
                  </a:lnTo>
                  <a:lnTo>
                    <a:pt x="1067" y="1080"/>
                  </a:lnTo>
                  <a:lnTo>
                    <a:pt x="1059" y="1079"/>
                  </a:lnTo>
                  <a:lnTo>
                    <a:pt x="1056" y="1085"/>
                  </a:lnTo>
                  <a:lnTo>
                    <a:pt x="1052" y="1086"/>
                  </a:lnTo>
                  <a:lnTo>
                    <a:pt x="1042" y="1078"/>
                  </a:lnTo>
                  <a:lnTo>
                    <a:pt x="1014" y="1075"/>
                  </a:lnTo>
                  <a:lnTo>
                    <a:pt x="1008" y="1072"/>
                  </a:lnTo>
                  <a:lnTo>
                    <a:pt x="1008" y="1069"/>
                  </a:lnTo>
                  <a:lnTo>
                    <a:pt x="1000" y="1066"/>
                  </a:lnTo>
                  <a:lnTo>
                    <a:pt x="997" y="1081"/>
                  </a:lnTo>
                  <a:lnTo>
                    <a:pt x="983" y="1081"/>
                  </a:lnTo>
                  <a:lnTo>
                    <a:pt x="983" y="1081"/>
                  </a:lnTo>
                  <a:lnTo>
                    <a:pt x="969" y="1076"/>
                  </a:lnTo>
                  <a:lnTo>
                    <a:pt x="954" y="1065"/>
                  </a:lnTo>
                  <a:lnTo>
                    <a:pt x="947" y="1068"/>
                  </a:lnTo>
                  <a:lnTo>
                    <a:pt x="934" y="1061"/>
                  </a:lnTo>
                  <a:lnTo>
                    <a:pt x="925" y="1065"/>
                  </a:lnTo>
                  <a:lnTo>
                    <a:pt x="916" y="1058"/>
                  </a:lnTo>
                  <a:lnTo>
                    <a:pt x="914" y="1053"/>
                  </a:lnTo>
                  <a:lnTo>
                    <a:pt x="909" y="1054"/>
                  </a:lnTo>
                  <a:lnTo>
                    <a:pt x="907" y="1051"/>
                  </a:lnTo>
                  <a:lnTo>
                    <a:pt x="893" y="1052"/>
                  </a:lnTo>
                  <a:lnTo>
                    <a:pt x="887" y="1055"/>
                  </a:lnTo>
                  <a:lnTo>
                    <a:pt x="877" y="1055"/>
                  </a:lnTo>
                  <a:lnTo>
                    <a:pt x="871" y="1060"/>
                  </a:lnTo>
                  <a:lnTo>
                    <a:pt x="861" y="1058"/>
                  </a:lnTo>
                  <a:lnTo>
                    <a:pt x="852" y="1062"/>
                  </a:lnTo>
                  <a:lnTo>
                    <a:pt x="846" y="1061"/>
                  </a:lnTo>
                  <a:lnTo>
                    <a:pt x="845" y="1056"/>
                  </a:lnTo>
                  <a:lnTo>
                    <a:pt x="841" y="1056"/>
                  </a:lnTo>
                  <a:lnTo>
                    <a:pt x="836" y="1061"/>
                  </a:lnTo>
                  <a:lnTo>
                    <a:pt x="828" y="1062"/>
                  </a:lnTo>
                  <a:lnTo>
                    <a:pt x="826" y="1065"/>
                  </a:lnTo>
                  <a:lnTo>
                    <a:pt x="816" y="1064"/>
                  </a:lnTo>
                  <a:lnTo>
                    <a:pt x="811" y="1067"/>
                  </a:lnTo>
                  <a:lnTo>
                    <a:pt x="809" y="1064"/>
                  </a:lnTo>
                  <a:lnTo>
                    <a:pt x="802" y="1065"/>
                  </a:lnTo>
                  <a:lnTo>
                    <a:pt x="798" y="1069"/>
                  </a:lnTo>
                  <a:lnTo>
                    <a:pt x="787" y="1073"/>
                  </a:lnTo>
                  <a:lnTo>
                    <a:pt x="785" y="1070"/>
                  </a:lnTo>
                  <a:lnTo>
                    <a:pt x="771" y="1076"/>
                  </a:lnTo>
                  <a:lnTo>
                    <a:pt x="768" y="1078"/>
                  </a:lnTo>
                  <a:lnTo>
                    <a:pt x="767" y="1085"/>
                  </a:lnTo>
                  <a:lnTo>
                    <a:pt x="759" y="1099"/>
                  </a:lnTo>
                  <a:lnTo>
                    <a:pt x="754" y="1103"/>
                  </a:lnTo>
                  <a:lnTo>
                    <a:pt x="738" y="1106"/>
                  </a:lnTo>
                  <a:lnTo>
                    <a:pt x="732" y="1113"/>
                  </a:lnTo>
                  <a:lnTo>
                    <a:pt x="727" y="1113"/>
                  </a:lnTo>
                  <a:lnTo>
                    <a:pt x="727" y="1109"/>
                  </a:lnTo>
                  <a:lnTo>
                    <a:pt x="712" y="1103"/>
                  </a:lnTo>
                  <a:lnTo>
                    <a:pt x="698" y="1107"/>
                  </a:lnTo>
                  <a:lnTo>
                    <a:pt x="686" y="1114"/>
                  </a:lnTo>
                  <a:lnTo>
                    <a:pt x="663" y="1121"/>
                  </a:lnTo>
                  <a:lnTo>
                    <a:pt x="663" y="1126"/>
                  </a:lnTo>
                  <a:lnTo>
                    <a:pt x="646" y="1135"/>
                  </a:lnTo>
                  <a:lnTo>
                    <a:pt x="634" y="1131"/>
                  </a:lnTo>
                  <a:lnTo>
                    <a:pt x="626" y="1135"/>
                  </a:lnTo>
                  <a:lnTo>
                    <a:pt x="612" y="1136"/>
                  </a:lnTo>
                  <a:lnTo>
                    <a:pt x="607" y="1136"/>
                  </a:lnTo>
                  <a:lnTo>
                    <a:pt x="604" y="1133"/>
                  </a:lnTo>
                  <a:lnTo>
                    <a:pt x="598" y="1133"/>
                  </a:lnTo>
                  <a:lnTo>
                    <a:pt x="589" y="1131"/>
                  </a:lnTo>
                  <a:lnTo>
                    <a:pt x="581" y="1132"/>
                  </a:lnTo>
                  <a:lnTo>
                    <a:pt x="574" y="1125"/>
                  </a:lnTo>
                  <a:lnTo>
                    <a:pt x="571" y="1112"/>
                  </a:lnTo>
                  <a:lnTo>
                    <a:pt x="561" y="1111"/>
                  </a:lnTo>
                  <a:lnTo>
                    <a:pt x="557" y="1114"/>
                  </a:lnTo>
                  <a:lnTo>
                    <a:pt x="552" y="1110"/>
                  </a:lnTo>
                  <a:lnTo>
                    <a:pt x="541" y="1109"/>
                  </a:lnTo>
                  <a:lnTo>
                    <a:pt x="537" y="1113"/>
                  </a:lnTo>
                  <a:lnTo>
                    <a:pt x="533" y="1113"/>
                  </a:lnTo>
                  <a:lnTo>
                    <a:pt x="533" y="1121"/>
                  </a:lnTo>
                  <a:lnTo>
                    <a:pt x="516" y="1129"/>
                  </a:lnTo>
                  <a:lnTo>
                    <a:pt x="514" y="1137"/>
                  </a:lnTo>
                  <a:lnTo>
                    <a:pt x="509" y="1138"/>
                  </a:lnTo>
                  <a:lnTo>
                    <a:pt x="510" y="1139"/>
                  </a:lnTo>
                  <a:lnTo>
                    <a:pt x="504" y="1143"/>
                  </a:lnTo>
                  <a:lnTo>
                    <a:pt x="493" y="1144"/>
                  </a:lnTo>
                  <a:lnTo>
                    <a:pt x="486" y="1144"/>
                  </a:lnTo>
                  <a:lnTo>
                    <a:pt x="479" y="1135"/>
                  </a:lnTo>
                  <a:lnTo>
                    <a:pt x="466" y="1138"/>
                  </a:lnTo>
                  <a:lnTo>
                    <a:pt x="458" y="1132"/>
                  </a:lnTo>
                  <a:lnTo>
                    <a:pt x="454" y="1133"/>
                  </a:lnTo>
                  <a:lnTo>
                    <a:pt x="454" y="1138"/>
                  </a:lnTo>
                  <a:lnTo>
                    <a:pt x="435" y="1136"/>
                  </a:lnTo>
                  <a:lnTo>
                    <a:pt x="431" y="1133"/>
                  </a:lnTo>
                  <a:lnTo>
                    <a:pt x="425" y="1132"/>
                  </a:lnTo>
                  <a:lnTo>
                    <a:pt x="424" y="1129"/>
                  </a:lnTo>
                  <a:lnTo>
                    <a:pt x="420" y="1127"/>
                  </a:lnTo>
                  <a:lnTo>
                    <a:pt x="409" y="1135"/>
                  </a:lnTo>
                  <a:lnTo>
                    <a:pt x="408" y="1145"/>
                  </a:lnTo>
                  <a:lnTo>
                    <a:pt x="400" y="1154"/>
                  </a:lnTo>
                  <a:lnTo>
                    <a:pt x="394" y="1157"/>
                  </a:lnTo>
                  <a:lnTo>
                    <a:pt x="391" y="1171"/>
                  </a:lnTo>
                  <a:lnTo>
                    <a:pt x="385" y="1172"/>
                  </a:lnTo>
                  <a:lnTo>
                    <a:pt x="383" y="1180"/>
                  </a:lnTo>
                  <a:lnTo>
                    <a:pt x="387" y="1183"/>
                  </a:lnTo>
                  <a:lnTo>
                    <a:pt x="383" y="1187"/>
                  </a:lnTo>
                  <a:lnTo>
                    <a:pt x="382" y="1196"/>
                  </a:lnTo>
                  <a:lnTo>
                    <a:pt x="379" y="1200"/>
                  </a:lnTo>
                  <a:lnTo>
                    <a:pt x="370" y="1202"/>
                  </a:lnTo>
                  <a:lnTo>
                    <a:pt x="364" y="1200"/>
                  </a:lnTo>
                  <a:lnTo>
                    <a:pt x="344" y="1204"/>
                  </a:lnTo>
                  <a:lnTo>
                    <a:pt x="339" y="1202"/>
                  </a:lnTo>
                  <a:lnTo>
                    <a:pt x="335" y="1204"/>
                  </a:lnTo>
                  <a:lnTo>
                    <a:pt x="333" y="1211"/>
                  </a:lnTo>
                  <a:lnTo>
                    <a:pt x="327" y="1206"/>
                  </a:lnTo>
                  <a:lnTo>
                    <a:pt x="326" y="1207"/>
                  </a:lnTo>
                  <a:lnTo>
                    <a:pt x="326" y="1207"/>
                  </a:lnTo>
                  <a:lnTo>
                    <a:pt x="304" y="1190"/>
                  </a:lnTo>
                  <a:lnTo>
                    <a:pt x="296" y="1191"/>
                  </a:lnTo>
                  <a:lnTo>
                    <a:pt x="294" y="1188"/>
                  </a:lnTo>
                  <a:lnTo>
                    <a:pt x="287" y="1187"/>
                  </a:lnTo>
                  <a:lnTo>
                    <a:pt x="283" y="1182"/>
                  </a:lnTo>
                  <a:lnTo>
                    <a:pt x="275" y="1156"/>
                  </a:lnTo>
                  <a:lnTo>
                    <a:pt x="277" y="1151"/>
                  </a:lnTo>
                  <a:lnTo>
                    <a:pt x="272" y="1147"/>
                  </a:lnTo>
                  <a:lnTo>
                    <a:pt x="269" y="1136"/>
                  </a:lnTo>
                  <a:lnTo>
                    <a:pt x="276" y="1125"/>
                  </a:lnTo>
                  <a:lnTo>
                    <a:pt x="267" y="1126"/>
                  </a:lnTo>
                  <a:lnTo>
                    <a:pt x="264" y="1130"/>
                  </a:lnTo>
                  <a:lnTo>
                    <a:pt x="258" y="1123"/>
                  </a:lnTo>
                  <a:lnTo>
                    <a:pt x="252" y="1126"/>
                  </a:lnTo>
                  <a:lnTo>
                    <a:pt x="233" y="1127"/>
                  </a:lnTo>
                  <a:lnTo>
                    <a:pt x="227" y="1122"/>
                  </a:lnTo>
                  <a:lnTo>
                    <a:pt x="220" y="1122"/>
                  </a:lnTo>
                  <a:lnTo>
                    <a:pt x="200" y="1112"/>
                  </a:lnTo>
                  <a:lnTo>
                    <a:pt x="193" y="1112"/>
                  </a:lnTo>
                  <a:lnTo>
                    <a:pt x="185" y="1103"/>
                  </a:lnTo>
                  <a:lnTo>
                    <a:pt x="182" y="1093"/>
                  </a:lnTo>
                  <a:lnTo>
                    <a:pt x="169" y="1100"/>
                  </a:lnTo>
                  <a:lnTo>
                    <a:pt x="158" y="1100"/>
                  </a:lnTo>
                  <a:lnTo>
                    <a:pt x="158" y="1092"/>
                  </a:lnTo>
                  <a:lnTo>
                    <a:pt x="154" y="1086"/>
                  </a:lnTo>
                  <a:lnTo>
                    <a:pt x="148" y="1086"/>
                  </a:lnTo>
                  <a:lnTo>
                    <a:pt x="145" y="1083"/>
                  </a:lnTo>
                  <a:lnTo>
                    <a:pt x="144" y="1077"/>
                  </a:lnTo>
                  <a:lnTo>
                    <a:pt x="149" y="1075"/>
                  </a:lnTo>
                  <a:lnTo>
                    <a:pt x="148" y="1070"/>
                  </a:lnTo>
                  <a:lnTo>
                    <a:pt x="152" y="1070"/>
                  </a:lnTo>
                  <a:lnTo>
                    <a:pt x="147" y="1065"/>
                  </a:lnTo>
                  <a:lnTo>
                    <a:pt x="148" y="1053"/>
                  </a:lnTo>
                  <a:lnTo>
                    <a:pt x="139" y="1037"/>
                  </a:lnTo>
                  <a:lnTo>
                    <a:pt x="127" y="1030"/>
                  </a:lnTo>
                  <a:lnTo>
                    <a:pt x="121" y="1030"/>
                  </a:lnTo>
                  <a:lnTo>
                    <a:pt x="120" y="1033"/>
                  </a:lnTo>
                  <a:lnTo>
                    <a:pt x="115" y="1033"/>
                  </a:lnTo>
                  <a:lnTo>
                    <a:pt x="112" y="1017"/>
                  </a:lnTo>
                  <a:lnTo>
                    <a:pt x="102" y="1016"/>
                  </a:lnTo>
                  <a:lnTo>
                    <a:pt x="97" y="1011"/>
                  </a:lnTo>
                  <a:lnTo>
                    <a:pt x="89" y="1011"/>
                  </a:lnTo>
                  <a:lnTo>
                    <a:pt x="82" y="1017"/>
                  </a:lnTo>
                  <a:lnTo>
                    <a:pt x="78" y="1014"/>
                  </a:lnTo>
                  <a:lnTo>
                    <a:pt x="77" y="1008"/>
                  </a:lnTo>
                  <a:lnTo>
                    <a:pt x="71" y="1010"/>
                  </a:lnTo>
                  <a:lnTo>
                    <a:pt x="68" y="1005"/>
                  </a:lnTo>
                  <a:lnTo>
                    <a:pt x="66" y="1005"/>
                  </a:lnTo>
                  <a:lnTo>
                    <a:pt x="61" y="1010"/>
                  </a:lnTo>
                  <a:lnTo>
                    <a:pt x="53" y="1004"/>
                  </a:lnTo>
                  <a:lnTo>
                    <a:pt x="56" y="999"/>
                  </a:lnTo>
                  <a:lnTo>
                    <a:pt x="56" y="994"/>
                  </a:lnTo>
                  <a:lnTo>
                    <a:pt x="67" y="995"/>
                  </a:lnTo>
                  <a:lnTo>
                    <a:pt x="71" y="992"/>
                  </a:lnTo>
                  <a:lnTo>
                    <a:pt x="76" y="996"/>
                  </a:lnTo>
                  <a:lnTo>
                    <a:pt x="80" y="996"/>
                  </a:lnTo>
                  <a:lnTo>
                    <a:pt x="83" y="991"/>
                  </a:lnTo>
                  <a:lnTo>
                    <a:pt x="94" y="988"/>
                  </a:lnTo>
                  <a:lnTo>
                    <a:pt x="96" y="980"/>
                  </a:lnTo>
                  <a:lnTo>
                    <a:pt x="90" y="972"/>
                  </a:lnTo>
                  <a:lnTo>
                    <a:pt x="82" y="970"/>
                  </a:lnTo>
                  <a:lnTo>
                    <a:pt x="81" y="962"/>
                  </a:lnTo>
                  <a:lnTo>
                    <a:pt x="87" y="954"/>
                  </a:lnTo>
                  <a:lnTo>
                    <a:pt x="81" y="949"/>
                  </a:lnTo>
                  <a:lnTo>
                    <a:pt x="82" y="936"/>
                  </a:lnTo>
                  <a:lnTo>
                    <a:pt x="79" y="934"/>
                  </a:lnTo>
                  <a:lnTo>
                    <a:pt x="75" y="922"/>
                  </a:lnTo>
                  <a:lnTo>
                    <a:pt x="74" y="910"/>
                  </a:lnTo>
                  <a:lnTo>
                    <a:pt x="79" y="906"/>
                  </a:lnTo>
                  <a:lnTo>
                    <a:pt x="79" y="898"/>
                  </a:lnTo>
                  <a:lnTo>
                    <a:pt x="76" y="899"/>
                  </a:lnTo>
                  <a:lnTo>
                    <a:pt x="65" y="891"/>
                  </a:lnTo>
                  <a:lnTo>
                    <a:pt x="48" y="885"/>
                  </a:lnTo>
                  <a:lnTo>
                    <a:pt x="34" y="885"/>
                  </a:lnTo>
                  <a:lnTo>
                    <a:pt x="31" y="895"/>
                  </a:lnTo>
                  <a:lnTo>
                    <a:pt x="22" y="895"/>
                  </a:lnTo>
                  <a:lnTo>
                    <a:pt x="13" y="889"/>
                  </a:lnTo>
                  <a:lnTo>
                    <a:pt x="14" y="887"/>
                  </a:lnTo>
                  <a:lnTo>
                    <a:pt x="9" y="869"/>
                  </a:lnTo>
                  <a:lnTo>
                    <a:pt x="11" y="865"/>
                  </a:lnTo>
                  <a:lnTo>
                    <a:pt x="16" y="864"/>
                  </a:lnTo>
                  <a:lnTo>
                    <a:pt x="16" y="861"/>
                  </a:lnTo>
                  <a:lnTo>
                    <a:pt x="15" y="857"/>
                  </a:lnTo>
                  <a:lnTo>
                    <a:pt x="11" y="857"/>
                  </a:lnTo>
                  <a:lnTo>
                    <a:pt x="7" y="846"/>
                  </a:lnTo>
                  <a:lnTo>
                    <a:pt x="0" y="838"/>
                  </a:lnTo>
                  <a:lnTo>
                    <a:pt x="7" y="831"/>
                  </a:lnTo>
                  <a:lnTo>
                    <a:pt x="5" y="823"/>
                  </a:lnTo>
                  <a:lnTo>
                    <a:pt x="16" y="823"/>
                  </a:lnTo>
                  <a:lnTo>
                    <a:pt x="23" y="813"/>
                  </a:lnTo>
                  <a:lnTo>
                    <a:pt x="21" y="802"/>
                  </a:lnTo>
                  <a:lnTo>
                    <a:pt x="16" y="799"/>
                  </a:lnTo>
                  <a:lnTo>
                    <a:pt x="25" y="780"/>
                  </a:lnTo>
                  <a:lnTo>
                    <a:pt x="23" y="779"/>
                  </a:lnTo>
                  <a:lnTo>
                    <a:pt x="28" y="774"/>
                  </a:lnTo>
                  <a:lnTo>
                    <a:pt x="33" y="775"/>
                  </a:lnTo>
                  <a:lnTo>
                    <a:pt x="41" y="772"/>
                  </a:lnTo>
                  <a:lnTo>
                    <a:pt x="47" y="774"/>
                  </a:lnTo>
                  <a:lnTo>
                    <a:pt x="61" y="760"/>
                  </a:lnTo>
                  <a:lnTo>
                    <a:pt x="68" y="760"/>
                  </a:lnTo>
                  <a:lnTo>
                    <a:pt x="69" y="753"/>
                  </a:lnTo>
                  <a:lnTo>
                    <a:pt x="75" y="753"/>
                  </a:lnTo>
                  <a:lnTo>
                    <a:pt x="79" y="756"/>
                  </a:lnTo>
                  <a:lnTo>
                    <a:pt x="81" y="754"/>
                  </a:lnTo>
                  <a:lnTo>
                    <a:pt x="75" y="745"/>
                  </a:lnTo>
                  <a:lnTo>
                    <a:pt x="77" y="740"/>
                  </a:lnTo>
                  <a:lnTo>
                    <a:pt x="87" y="745"/>
                  </a:lnTo>
                  <a:lnTo>
                    <a:pt x="101" y="746"/>
                  </a:lnTo>
                  <a:lnTo>
                    <a:pt x="115" y="732"/>
                  </a:lnTo>
                  <a:lnTo>
                    <a:pt x="123" y="729"/>
                  </a:lnTo>
                  <a:lnTo>
                    <a:pt x="126" y="741"/>
                  </a:lnTo>
                  <a:lnTo>
                    <a:pt x="131" y="743"/>
                  </a:lnTo>
                  <a:lnTo>
                    <a:pt x="126" y="751"/>
                  </a:lnTo>
                  <a:lnTo>
                    <a:pt x="130" y="759"/>
                  </a:lnTo>
                  <a:lnTo>
                    <a:pt x="137" y="754"/>
                  </a:lnTo>
                  <a:lnTo>
                    <a:pt x="143" y="759"/>
                  </a:lnTo>
                  <a:lnTo>
                    <a:pt x="146" y="751"/>
                  </a:lnTo>
                  <a:lnTo>
                    <a:pt x="154" y="749"/>
                  </a:lnTo>
                  <a:lnTo>
                    <a:pt x="159" y="751"/>
                  </a:lnTo>
                  <a:lnTo>
                    <a:pt x="166" y="744"/>
                  </a:lnTo>
                  <a:lnTo>
                    <a:pt x="168" y="752"/>
                  </a:lnTo>
                  <a:lnTo>
                    <a:pt x="180" y="744"/>
                  </a:lnTo>
                  <a:lnTo>
                    <a:pt x="181" y="739"/>
                  </a:lnTo>
                  <a:lnTo>
                    <a:pt x="188" y="731"/>
                  </a:lnTo>
                  <a:lnTo>
                    <a:pt x="187" y="721"/>
                  </a:lnTo>
                  <a:lnTo>
                    <a:pt x="196" y="714"/>
                  </a:lnTo>
                  <a:lnTo>
                    <a:pt x="196" y="705"/>
                  </a:lnTo>
                  <a:lnTo>
                    <a:pt x="201" y="699"/>
                  </a:lnTo>
                  <a:lnTo>
                    <a:pt x="212" y="697"/>
                  </a:lnTo>
                  <a:lnTo>
                    <a:pt x="219" y="700"/>
                  </a:lnTo>
                  <a:lnTo>
                    <a:pt x="231" y="699"/>
                  </a:lnTo>
                  <a:lnTo>
                    <a:pt x="243" y="702"/>
                  </a:lnTo>
                  <a:lnTo>
                    <a:pt x="269" y="695"/>
                  </a:lnTo>
                  <a:lnTo>
                    <a:pt x="274" y="699"/>
                  </a:lnTo>
                  <a:lnTo>
                    <a:pt x="281" y="695"/>
                  </a:lnTo>
                  <a:lnTo>
                    <a:pt x="287" y="684"/>
                  </a:lnTo>
                  <a:lnTo>
                    <a:pt x="293" y="680"/>
                  </a:lnTo>
                  <a:lnTo>
                    <a:pt x="293" y="669"/>
                  </a:lnTo>
                  <a:lnTo>
                    <a:pt x="309" y="663"/>
                  </a:lnTo>
                  <a:lnTo>
                    <a:pt x="313" y="657"/>
                  </a:lnTo>
                  <a:lnTo>
                    <a:pt x="321" y="656"/>
                  </a:lnTo>
                  <a:lnTo>
                    <a:pt x="356" y="634"/>
                  </a:lnTo>
                  <a:lnTo>
                    <a:pt x="359" y="634"/>
                  </a:lnTo>
                  <a:lnTo>
                    <a:pt x="360" y="639"/>
                  </a:lnTo>
                  <a:lnTo>
                    <a:pt x="371" y="638"/>
                  </a:lnTo>
                  <a:lnTo>
                    <a:pt x="385" y="617"/>
                  </a:lnTo>
                  <a:lnTo>
                    <a:pt x="409" y="616"/>
                  </a:lnTo>
                  <a:lnTo>
                    <a:pt x="407" y="603"/>
                  </a:lnTo>
                  <a:lnTo>
                    <a:pt x="409" y="599"/>
                  </a:lnTo>
                  <a:lnTo>
                    <a:pt x="404" y="586"/>
                  </a:lnTo>
                  <a:lnTo>
                    <a:pt x="404" y="581"/>
                  </a:lnTo>
                  <a:lnTo>
                    <a:pt x="409" y="579"/>
                  </a:lnTo>
                  <a:lnTo>
                    <a:pt x="403" y="575"/>
                  </a:lnTo>
                  <a:lnTo>
                    <a:pt x="402" y="567"/>
                  </a:lnTo>
                  <a:lnTo>
                    <a:pt x="408" y="553"/>
                  </a:lnTo>
                  <a:lnTo>
                    <a:pt x="415" y="553"/>
                  </a:lnTo>
                  <a:lnTo>
                    <a:pt x="427" y="547"/>
                  </a:lnTo>
                  <a:lnTo>
                    <a:pt x="416" y="540"/>
                  </a:lnTo>
                  <a:lnTo>
                    <a:pt x="415" y="535"/>
                  </a:lnTo>
                  <a:lnTo>
                    <a:pt x="427" y="528"/>
                  </a:lnTo>
                  <a:lnTo>
                    <a:pt x="438" y="526"/>
                  </a:lnTo>
                  <a:lnTo>
                    <a:pt x="441" y="524"/>
                  </a:lnTo>
                  <a:lnTo>
                    <a:pt x="437" y="514"/>
                  </a:lnTo>
                  <a:lnTo>
                    <a:pt x="432" y="513"/>
                  </a:lnTo>
                  <a:lnTo>
                    <a:pt x="437" y="501"/>
                  </a:lnTo>
                  <a:lnTo>
                    <a:pt x="423" y="470"/>
                  </a:lnTo>
                  <a:lnTo>
                    <a:pt x="412" y="415"/>
                  </a:lnTo>
                  <a:lnTo>
                    <a:pt x="416" y="404"/>
                  </a:lnTo>
                  <a:lnTo>
                    <a:pt x="413" y="401"/>
                  </a:lnTo>
                  <a:lnTo>
                    <a:pt x="421" y="396"/>
                  </a:lnTo>
                  <a:lnTo>
                    <a:pt x="421" y="394"/>
                  </a:lnTo>
                  <a:lnTo>
                    <a:pt x="409" y="384"/>
                  </a:lnTo>
                  <a:lnTo>
                    <a:pt x="393" y="387"/>
                  </a:lnTo>
                  <a:lnTo>
                    <a:pt x="389" y="381"/>
                  </a:lnTo>
                  <a:lnTo>
                    <a:pt x="382" y="380"/>
                  </a:lnTo>
                  <a:lnTo>
                    <a:pt x="397" y="370"/>
                  </a:lnTo>
                  <a:lnTo>
                    <a:pt x="397" y="367"/>
                  </a:lnTo>
                  <a:lnTo>
                    <a:pt x="404" y="369"/>
                  </a:lnTo>
                  <a:lnTo>
                    <a:pt x="410" y="366"/>
                  </a:lnTo>
                  <a:lnTo>
                    <a:pt x="414" y="368"/>
                  </a:lnTo>
                  <a:lnTo>
                    <a:pt x="420" y="361"/>
                  </a:lnTo>
                  <a:lnTo>
                    <a:pt x="428" y="361"/>
                  </a:lnTo>
                  <a:lnTo>
                    <a:pt x="436" y="356"/>
                  </a:lnTo>
                  <a:lnTo>
                    <a:pt x="446" y="360"/>
                  </a:lnTo>
                  <a:lnTo>
                    <a:pt x="449" y="357"/>
                  </a:lnTo>
                  <a:lnTo>
                    <a:pt x="457" y="356"/>
                  </a:lnTo>
                  <a:lnTo>
                    <a:pt x="458" y="352"/>
                  </a:lnTo>
                  <a:lnTo>
                    <a:pt x="463" y="352"/>
                  </a:lnTo>
                  <a:lnTo>
                    <a:pt x="478" y="346"/>
                  </a:lnTo>
                  <a:lnTo>
                    <a:pt x="481" y="347"/>
                  </a:lnTo>
                  <a:lnTo>
                    <a:pt x="494" y="339"/>
                  </a:lnTo>
                  <a:lnTo>
                    <a:pt x="500" y="345"/>
                  </a:lnTo>
                  <a:lnTo>
                    <a:pt x="502" y="353"/>
                  </a:lnTo>
                  <a:lnTo>
                    <a:pt x="507" y="353"/>
                  </a:lnTo>
                  <a:lnTo>
                    <a:pt x="510" y="358"/>
                  </a:lnTo>
                  <a:lnTo>
                    <a:pt x="528" y="351"/>
                  </a:lnTo>
                  <a:lnTo>
                    <a:pt x="543" y="361"/>
                  </a:lnTo>
                  <a:lnTo>
                    <a:pt x="549" y="351"/>
                  </a:lnTo>
                  <a:lnTo>
                    <a:pt x="552" y="340"/>
                  </a:lnTo>
                  <a:lnTo>
                    <a:pt x="549" y="334"/>
                  </a:lnTo>
                  <a:lnTo>
                    <a:pt x="538" y="330"/>
                  </a:lnTo>
                  <a:lnTo>
                    <a:pt x="530" y="322"/>
                  </a:lnTo>
                  <a:lnTo>
                    <a:pt x="544" y="287"/>
                  </a:lnTo>
                  <a:lnTo>
                    <a:pt x="545" y="269"/>
                  </a:lnTo>
                  <a:lnTo>
                    <a:pt x="558" y="240"/>
                  </a:lnTo>
                  <a:lnTo>
                    <a:pt x="563" y="219"/>
                  </a:lnTo>
                  <a:lnTo>
                    <a:pt x="570" y="196"/>
                  </a:lnTo>
                  <a:lnTo>
                    <a:pt x="574" y="193"/>
                  </a:lnTo>
                  <a:lnTo>
                    <a:pt x="576" y="178"/>
                  </a:lnTo>
                  <a:lnTo>
                    <a:pt x="585" y="177"/>
                  </a:lnTo>
                  <a:lnTo>
                    <a:pt x="589" y="182"/>
                  </a:lnTo>
                  <a:lnTo>
                    <a:pt x="596" y="182"/>
                  </a:lnTo>
                  <a:lnTo>
                    <a:pt x="599" y="186"/>
                  </a:lnTo>
                  <a:lnTo>
                    <a:pt x="602" y="185"/>
                  </a:lnTo>
                  <a:lnTo>
                    <a:pt x="610" y="191"/>
                  </a:lnTo>
                  <a:lnTo>
                    <a:pt x="637" y="200"/>
                  </a:lnTo>
                  <a:lnTo>
                    <a:pt x="648" y="197"/>
                  </a:lnTo>
                  <a:lnTo>
                    <a:pt x="660" y="196"/>
                  </a:lnTo>
                  <a:lnTo>
                    <a:pt x="666" y="199"/>
                  </a:lnTo>
                  <a:lnTo>
                    <a:pt x="677" y="197"/>
                  </a:lnTo>
                  <a:lnTo>
                    <a:pt x="682" y="205"/>
                  </a:lnTo>
                  <a:lnTo>
                    <a:pt x="677" y="211"/>
                  </a:lnTo>
                  <a:lnTo>
                    <a:pt x="683" y="212"/>
                  </a:lnTo>
                  <a:lnTo>
                    <a:pt x="693" y="208"/>
                  </a:lnTo>
                  <a:lnTo>
                    <a:pt x="694" y="205"/>
                  </a:lnTo>
                  <a:lnTo>
                    <a:pt x="700" y="202"/>
                  </a:lnTo>
                  <a:lnTo>
                    <a:pt x="709" y="193"/>
                  </a:lnTo>
                  <a:lnTo>
                    <a:pt x="727" y="191"/>
                  </a:lnTo>
                  <a:lnTo>
                    <a:pt x="731" y="181"/>
                  </a:lnTo>
                  <a:lnTo>
                    <a:pt x="738" y="176"/>
                  </a:lnTo>
                  <a:lnTo>
                    <a:pt x="738" y="164"/>
                  </a:lnTo>
                  <a:lnTo>
                    <a:pt x="733" y="151"/>
                  </a:lnTo>
                  <a:lnTo>
                    <a:pt x="733" y="143"/>
                  </a:lnTo>
                  <a:lnTo>
                    <a:pt x="728" y="113"/>
                  </a:lnTo>
                  <a:lnTo>
                    <a:pt x="733" y="93"/>
                  </a:lnTo>
                  <a:lnTo>
                    <a:pt x="741" y="74"/>
                  </a:lnTo>
                  <a:lnTo>
                    <a:pt x="747" y="69"/>
                  </a:lnTo>
                  <a:lnTo>
                    <a:pt x="757" y="67"/>
                  </a:lnTo>
                  <a:lnTo>
                    <a:pt x="769" y="68"/>
                  </a:lnTo>
                  <a:lnTo>
                    <a:pt x="776" y="62"/>
                  </a:lnTo>
                  <a:lnTo>
                    <a:pt x="782" y="62"/>
                  </a:lnTo>
                  <a:lnTo>
                    <a:pt x="792" y="58"/>
                  </a:lnTo>
                  <a:lnTo>
                    <a:pt x="796" y="50"/>
                  </a:lnTo>
                  <a:lnTo>
                    <a:pt x="803" y="43"/>
                  </a:lnTo>
                  <a:lnTo>
                    <a:pt x="802" y="36"/>
                  </a:lnTo>
                  <a:lnTo>
                    <a:pt x="805" y="31"/>
                  </a:lnTo>
                  <a:lnTo>
                    <a:pt x="801" y="24"/>
                  </a:lnTo>
                  <a:lnTo>
                    <a:pt x="801" y="17"/>
                  </a:lnTo>
                  <a:lnTo>
                    <a:pt x="807" y="12"/>
                  </a:lnTo>
                  <a:lnTo>
                    <a:pt x="809" y="6"/>
                  </a:lnTo>
                  <a:lnTo>
                    <a:pt x="815" y="8"/>
                  </a:lnTo>
                  <a:lnTo>
                    <a:pt x="825" y="2"/>
                  </a:lnTo>
                  <a:lnTo>
                    <a:pt x="843" y="9"/>
                  </a:lnTo>
                  <a:lnTo>
                    <a:pt x="848" y="6"/>
                  </a:lnTo>
                  <a:lnTo>
                    <a:pt x="848" y="3"/>
                  </a:lnTo>
                  <a:lnTo>
                    <a:pt x="852" y="4"/>
                  </a:lnTo>
                  <a:lnTo>
                    <a:pt x="860" y="1"/>
                  </a:lnTo>
                  <a:lnTo>
                    <a:pt x="868"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2" name="Freeform 26">
              <a:extLst>
                <a:ext uri="{FF2B5EF4-FFF2-40B4-BE49-F238E27FC236}">
                  <a16:creationId xmlns:a16="http://schemas.microsoft.com/office/drawing/2014/main" id="{E868ED83-BF4D-4AC8-81C0-B7377FD638A0}"/>
                </a:ext>
              </a:extLst>
            </p:cNvPr>
            <p:cNvSpPr>
              <a:spLocks/>
            </p:cNvSpPr>
            <p:nvPr/>
          </p:nvSpPr>
          <p:spPr bwMode="auto">
            <a:xfrm>
              <a:off x="5602288" y="2927350"/>
              <a:ext cx="2001838" cy="1039812"/>
            </a:xfrm>
            <a:custGeom>
              <a:avLst/>
              <a:gdLst>
                <a:gd name="T0" fmla="*/ 85 w 1261"/>
                <a:gd name="T1" fmla="*/ 149 h 655"/>
                <a:gd name="T2" fmla="*/ 114 w 1261"/>
                <a:gd name="T3" fmla="*/ 94 h 655"/>
                <a:gd name="T4" fmla="*/ 164 w 1261"/>
                <a:gd name="T5" fmla="*/ 81 h 655"/>
                <a:gd name="T6" fmla="*/ 222 w 1261"/>
                <a:gd name="T7" fmla="*/ 78 h 655"/>
                <a:gd name="T8" fmla="*/ 280 w 1261"/>
                <a:gd name="T9" fmla="*/ 74 h 655"/>
                <a:gd name="T10" fmla="*/ 352 w 1261"/>
                <a:gd name="T11" fmla="*/ 84 h 655"/>
                <a:gd name="T12" fmla="*/ 444 w 1261"/>
                <a:gd name="T13" fmla="*/ 55 h 655"/>
                <a:gd name="T14" fmla="*/ 508 w 1261"/>
                <a:gd name="T15" fmla="*/ 14 h 655"/>
                <a:gd name="T16" fmla="*/ 552 w 1261"/>
                <a:gd name="T17" fmla="*/ 10 h 655"/>
                <a:gd name="T18" fmla="*/ 620 w 1261"/>
                <a:gd name="T19" fmla="*/ 2 h 655"/>
                <a:gd name="T20" fmla="*/ 675 w 1261"/>
                <a:gd name="T21" fmla="*/ 35 h 655"/>
                <a:gd name="T22" fmla="*/ 692 w 1261"/>
                <a:gd name="T23" fmla="*/ 75 h 655"/>
                <a:gd name="T24" fmla="*/ 694 w 1261"/>
                <a:gd name="T25" fmla="*/ 117 h 655"/>
                <a:gd name="T26" fmla="*/ 687 w 1261"/>
                <a:gd name="T27" fmla="*/ 175 h 655"/>
                <a:gd name="T28" fmla="*/ 729 w 1261"/>
                <a:gd name="T29" fmla="*/ 236 h 655"/>
                <a:gd name="T30" fmla="*/ 789 w 1261"/>
                <a:gd name="T31" fmla="*/ 238 h 655"/>
                <a:gd name="T32" fmla="*/ 855 w 1261"/>
                <a:gd name="T33" fmla="*/ 272 h 655"/>
                <a:gd name="T34" fmla="*/ 920 w 1261"/>
                <a:gd name="T35" fmla="*/ 293 h 655"/>
                <a:gd name="T36" fmla="*/ 962 w 1261"/>
                <a:gd name="T37" fmla="*/ 291 h 655"/>
                <a:gd name="T38" fmla="*/ 1006 w 1261"/>
                <a:gd name="T39" fmla="*/ 300 h 655"/>
                <a:gd name="T40" fmla="*/ 1037 w 1261"/>
                <a:gd name="T41" fmla="*/ 327 h 655"/>
                <a:gd name="T42" fmla="*/ 1086 w 1261"/>
                <a:gd name="T43" fmla="*/ 357 h 655"/>
                <a:gd name="T44" fmla="*/ 1098 w 1261"/>
                <a:gd name="T45" fmla="*/ 342 h 655"/>
                <a:gd name="T46" fmla="*/ 1124 w 1261"/>
                <a:gd name="T47" fmla="*/ 329 h 655"/>
                <a:gd name="T48" fmla="*/ 1149 w 1261"/>
                <a:gd name="T49" fmla="*/ 307 h 655"/>
                <a:gd name="T50" fmla="*/ 1191 w 1261"/>
                <a:gd name="T51" fmla="*/ 294 h 655"/>
                <a:gd name="T52" fmla="*/ 1231 w 1261"/>
                <a:gd name="T53" fmla="*/ 374 h 655"/>
                <a:gd name="T54" fmla="*/ 1253 w 1261"/>
                <a:gd name="T55" fmla="*/ 491 h 655"/>
                <a:gd name="T56" fmla="*/ 1231 w 1261"/>
                <a:gd name="T57" fmla="*/ 539 h 655"/>
                <a:gd name="T58" fmla="*/ 1217 w 1261"/>
                <a:gd name="T59" fmla="*/ 598 h 655"/>
                <a:gd name="T60" fmla="*/ 1194 w 1261"/>
                <a:gd name="T61" fmla="*/ 592 h 655"/>
                <a:gd name="T62" fmla="*/ 1158 w 1261"/>
                <a:gd name="T63" fmla="*/ 586 h 655"/>
                <a:gd name="T64" fmla="*/ 1095 w 1261"/>
                <a:gd name="T65" fmla="*/ 583 h 655"/>
                <a:gd name="T66" fmla="*/ 1107 w 1261"/>
                <a:gd name="T67" fmla="*/ 557 h 655"/>
                <a:gd name="T68" fmla="*/ 1092 w 1261"/>
                <a:gd name="T69" fmla="*/ 526 h 655"/>
                <a:gd name="T70" fmla="*/ 1045 w 1261"/>
                <a:gd name="T71" fmla="*/ 523 h 655"/>
                <a:gd name="T72" fmla="*/ 1011 w 1261"/>
                <a:gd name="T73" fmla="*/ 528 h 655"/>
                <a:gd name="T74" fmla="*/ 949 w 1261"/>
                <a:gd name="T75" fmla="*/ 548 h 655"/>
                <a:gd name="T76" fmla="*/ 905 w 1261"/>
                <a:gd name="T77" fmla="*/ 571 h 655"/>
                <a:gd name="T78" fmla="*/ 873 w 1261"/>
                <a:gd name="T79" fmla="*/ 607 h 655"/>
                <a:gd name="T80" fmla="*/ 813 w 1261"/>
                <a:gd name="T81" fmla="*/ 619 h 655"/>
                <a:gd name="T82" fmla="*/ 750 w 1261"/>
                <a:gd name="T83" fmla="*/ 600 h 655"/>
                <a:gd name="T84" fmla="*/ 694 w 1261"/>
                <a:gd name="T85" fmla="*/ 594 h 655"/>
                <a:gd name="T86" fmla="*/ 643 w 1261"/>
                <a:gd name="T87" fmla="*/ 655 h 655"/>
                <a:gd name="T88" fmla="*/ 617 w 1261"/>
                <a:gd name="T89" fmla="*/ 604 h 655"/>
                <a:gd name="T90" fmla="*/ 552 w 1261"/>
                <a:gd name="T91" fmla="*/ 618 h 655"/>
                <a:gd name="T92" fmla="*/ 494 w 1261"/>
                <a:gd name="T93" fmla="*/ 604 h 655"/>
                <a:gd name="T94" fmla="*/ 463 w 1261"/>
                <a:gd name="T95" fmla="*/ 612 h 655"/>
                <a:gd name="T96" fmla="*/ 414 w 1261"/>
                <a:gd name="T97" fmla="*/ 563 h 655"/>
                <a:gd name="T98" fmla="*/ 350 w 1261"/>
                <a:gd name="T99" fmla="*/ 546 h 655"/>
                <a:gd name="T100" fmla="*/ 313 w 1261"/>
                <a:gd name="T101" fmla="*/ 523 h 655"/>
                <a:gd name="T102" fmla="*/ 194 w 1261"/>
                <a:gd name="T103" fmla="*/ 442 h 655"/>
                <a:gd name="T104" fmla="*/ 164 w 1261"/>
                <a:gd name="T105" fmla="*/ 457 h 655"/>
                <a:gd name="T106" fmla="*/ 104 w 1261"/>
                <a:gd name="T107" fmla="*/ 413 h 655"/>
                <a:gd name="T108" fmla="*/ 54 w 1261"/>
                <a:gd name="T109" fmla="*/ 388 h 655"/>
                <a:gd name="T110" fmla="*/ 27 w 1261"/>
                <a:gd name="T111" fmla="*/ 372 h 655"/>
                <a:gd name="T112" fmla="*/ 13 w 1261"/>
                <a:gd name="T113" fmla="*/ 319 h 655"/>
                <a:gd name="T114" fmla="*/ 24 w 1261"/>
                <a:gd name="T115" fmla="*/ 293 h 655"/>
                <a:gd name="T116" fmla="*/ 70 w 1261"/>
                <a:gd name="T117" fmla="*/ 284 h 655"/>
                <a:gd name="T118" fmla="*/ 24 w 1261"/>
                <a:gd name="T119" fmla="*/ 20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1" h="655">
                  <a:moveTo>
                    <a:pt x="32" y="156"/>
                  </a:moveTo>
                  <a:lnTo>
                    <a:pt x="33" y="155"/>
                  </a:lnTo>
                  <a:lnTo>
                    <a:pt x="39" y="160"/>
                  </a:lnTo>
                  <a:lnTo>
                    <a:pt x="41" y="153"/>
                  </a:lnTo>
                  <a:lnTo>
                    <a:pt x="45" y="151"/>
                  </a:lnTo>
                  <a:lnTo>
                    <a:pt x="50" y="153"/>
                  </a:lnTo>
                  <a:lnTo>
                    <a:pt x="70" y="149"/>
                  </a:lnTo>
                  <a:lnTo>
                    <a:pt x="76" y="151"/>
                  </a:lnTo>
                  <a:lnTo>
                    <a:pt x="85" y="149"/>
                  </a:lnTo>
                  <a:lnTo>
                    <a:pt x="88" y="145"/>
                  </a:lnTo>
                  <a:lnTo>
                    <a:pt x="89" y="136"/>
                  </a:lnTo>
                  <a:lnTo>
                    <a:pt x="93" y="132"/>
                  </a:lnTo>
                  <a:lnTo>
                    <a:pt x="89" y="129"/>
                  </a:lnTo>
                  <a:lnTo>
                    <a:pt x="91" y="121"/>
                  </a:lnTo>
                  <a:lnTo>
                    <a:pt x="97" y="120"/>
                  </a:lnTo>
                  <a:lnTo>
                    <a:pt x="100" y="106"/>
                  </a:lnTo>
                  <a:lnTo>
                    <a:pt x="106" y="103"/>
                  </a:lnTo>
                  <a:lnTo>
                    <a:pt x="114" y="94"/>
                  </a:lnTo>
                  <a:lnTo>
                    <a:pt x="115" y="84"/>
                  </a:lnTo>
                  <a:lnTo>
                    <a:pt x="126" y="76"/>
                  </a:lnTo>
                  <a:lnTo>
                    <a:pt x="130" y="78"/>
                  </a:lnTo>
                  <a:lnTo>
                    <a:pt x="131" y="81"/>
                  </a:lnTo>
                  <a:lnTo>
                    <a:pt x="137" y="82"/>
                  </a:lnTo>
                  <a:lnTo>
                    <a:pt x="141" y="85"/>
                  </a:lnTo>
                  <a:lnTo>
                    <a:pt x="160" y="87"/>
                  </a:lnTo>
                  <a:lnTo>
                    <a:pt x="160" y="82"/>
                  </a:lnTo>
                  <a:lnTo>
                    <a:pt x="164" y="81"/>
                  </a:lnTo>
                  <a:lnTo>
                    <a:pt x="172" y="87"/>
                  </a:lnTo>
                  <a:lnTo>
                    <a:pt x="185" y="84"/>
                  </a:lnTo>
                  <a:lnTo>
                    <a:pt x="192" y="93"/>
                  </a:lnTo>
                  <a:lnTo>
                    <a:pt x="199" y="93"/>
                  </a:lnTo>
                  <a:lnTo>
                    <a:pt x="210" y="92"/>
                  </a:lnTo>
                  <a:lnTo>
                    <a:pt x="216" y="88"/>
                  </a:lnTo>
                  <a:lnTo>
                    <a:pt x="215" y="87"/>
                  </a:lnTo>
                  <a:lnTo>
                    <a:pt x="220" y="86"/>
                  </a:lnTo>
                  <a:lnTo>
                    <a:pt x="222" y="78"/>
                  </a:lnTo>
                  <a:lnTo>
                    <a:pt x="239" y="70"/>
                  </a:lnTo>
                  <a:lnTo>
                    <a:pt x="239" y="62"/>
                  </a:lnTo>
                  <a:lnTo>
                    <a:pt x="243" y="62"/>
                  </a:lnTo>
                  <a:lnTo>
                    <a:pt x="247" y="58"/>
                  </a:lnTo>
                  <a:lnTo>
                    <a:pt x="258" y="59"/>
                  </a:lnTo>
                  <a:lnTo>
                    <a:pt x="263" y="63"/>
                  </a:lnTo>
                  <a:lnTo>
                    <a:pt x="267" y="60"/>
                  </a:lnTo>
                  <a:lnTo>
                    <a:pt x="277" y="61"/>
                  </a:lnTo>
                  <a:lnTo>
                    <a:pt x="280" y="74"/>
                  </a:lnTo>
                  <a:lnTo>
                    <a:pt x="287" y="81"/>
                  </a:lnTo>
                  <a:lnTo>
                    <a:pt x="295" y="80"/>
                  </a:lnTo>
                  <a:lnTo>
                    <a:pt x="304" y="82"/>
                  </a:lnTo>
                  <a:lnTo>
                    <a:pt x="310" y="82"/>
                  </a:lnTo>
                  <a:lnTo>
                    <a:pt x="313" y="85"/>
                  </a:lnTo>
                  <a:lnTo>
                    <a:pt x="318" y="85"/>
                  </a:lnTo>
                  <a:lnTo>
                    <a:pt x="332" y="84"/>
                  </a:lnTo>
                  <a:lnTo>
                    <a:pt x="340" y="80"/>
                  </a:lnTo>
                  <a:lnTo>
                    <a:pt x="352" y="84"/>
                  </a:lnTo>
                  <a:lnTo>
                    <a:pt x="369" y="75"/>
                  </a:lnTo>
                  <a:lnTo>
                    <a:pt x="369" y="70"/>
                  </a:lnTo>
                  <a:lnTo>
                    <a:pt x="392" y="63"/>
                  </a:lnTo>
                  <a:lnTo>
                    <a:pt x="404" y="56"/>
                  </a:lnTo>
                  <a:lnTo>
                    <a:pt x="418" y="52"/>
                  </a:lnTo>
                  <a:lnTo>
                    <a:pt x="433" y="58"/>
                  </a:lnTo>
                  <a:lnTo>
                    <a:pt x="433" y="62"/>
                  </a:lnTo>
                  <a:lnTo>
                    <a:pt x="438" y="62"/>
                  </a:lnTo>
                  <a:lnTo>
                    <a:pt x="444" y="55"/>
                  </a:lnTo>
                  <a:lnTo>
                    <a:pt x="460" y="52"/>
                  </a:lnTo>
                  <a:lnTo>
                    <a:pt x="465" y="48"/>
                  </a:lnTo>
                  <a:lnTo>
                    <a:pt x="473" y="34"/>
                  </a:lnTo>
                  <a:lnTo>
                    <a:pt x="474" y="27"/>
                  </a:lnTo>
                  <a:lnTo>
                    <a:pt x="477" y="25"/>
                  </a:lnTo>
                  <a:lnTo>
                    <a:pt x="491" y="19"/>
                  </a:lnTo>
                  <a:lnTo>
                    <a:pt x="493" y="22"/>
                  </a:lnTo>
                  <a:lnTo>
                    <a:pt x="504" y="18"/>
                  </a:lnTo>
                  <a:lnTo>
                    <a:pt x="508" y="14"/>
                  </a:lnTo>
                  <a:lnTo>
                    <a:pt x="515" y="13"/>
                  </a:lnTo>
                  <a:lnTo>
                    <a:pt x="517" y="16"/>
                  </a:lnTo>
                  <a:lnTo>
                    <a:pt x="522" y="13"/>
                  </a:lnTo>
                  <a:lnTo>
                    <a:pt x="532" y="14"/>
                  </a:lnTo>
                  <a:lnTo>
                    <a:pt x="534" y="11"/>
                  </a:lnTo>
                  <a:lnTo>
                    <a:pt x="542" y="10"/>
                  </a:lnTo>
                  <a:lnTo>
                    <a:pt x="547" y="5"/>
                  </a:lnTo>
                  <a:lnTo>
                    <a:pt x="551" y="5"/>
                  </a:lnTo>
                  <a:lnTo>
                    <a:pt x="552" y="10"/>
                  </a:lnTo>
                  <a:lnTo>
                    <a:pt x="558" y="11"/>
                  </a:lnTo>
                  <a:lnTo>
                    <a:pt x="567" y="7"/>
                  </a:lnTo>
                  <a:lnTo>
                    <a:pt x="577" y="9"/>
                  </a:lnTo>
                  <a:lnTo>
                    <a:pt x="583" y="4"/>
                  </a:lnTo>
                  <a:lnTo>
                    <a:pt x="593" y="4"/>
                  </a:lnTo>
                  <a:lnTo>
                    <a:pt x="599" y="1"/>
                  </a:lnTo>
                  <a:lnTo>
                    <a:pt x="613" y="0"/>
                  </a:lnTo>
                  <a:lnTo>
                    <a:pt x="615" y="3"/>
                  </a:lnTo>
                  <a:lnTo>
                    <a:pt x="620" y="2"/>
                  </a:lnTo>
                  <a:lnTo>
                    <a:pt x="622" y="7"/>
                  </a:lnTo>
                  <a:lnTo>
                    <a:pt x="631" y="14"/>
                  </a:lnTo>
                  <a:lnTo>
                    <a:pt x="640" y="10"/>
                  </a:lnTo>
                  <a:lnTo>
                    <a:pt x="653" y="17"/>
                  </a:lnTo>
                  <a:lnTo>
                    <a:pt x="660" y="14"/>
                  </a:lnTo>
                  <a:lnTo>
                    <a:pt x="675" y="25"/>
                  </a:lnTo>
                  <a:lnTo>
                    <a:pt x="689" y="30"/>
                  </a:lnTo>
                  <a:lnTo>
                    <a:pt x="689" y="30"/>
                  </a:lnTo>
                  <a:lnTo>
                    <a:pt x="675" y="35"/>
                  </a:lnTo>
                  <a:lnTo>
                    <a:pt x="671" y="34"/>
                  </a:lnTo>
                  <a:lnTo>
                    <a:pt x="670" y="36"/>
                  </a:lnTo>
                  <a:lnTo>
                    <a:pt x="671" y="42"/>
                  </a:lnTo>
                  <a:lnTo>
                    <a:pt x="677" y="46"/>
                  </a:lnTo>
                  <a:lnTo>
                    <a:pt x="694" y="47"/>
                  </a:lnTo>
                  <a:lnTo>
                    <a:pt x="689" y="62"/>
                  </a:lnTo>
                  <a:lnTo>
                    <a:pt x="692" y="67"/>
                  </a:lnTo>
                  <a:lnTo>
                    <a:pt x="687" y="70"/>
                  </a:lnTo>
                  <a:lnTo>
                    <a:pt x="692" y="75"/>
                  </a:lnTo>
                  <a:lnTo>
                    <a:pt x="687" y="80"/>
                  </a:lnTo>
                  <a:lnTo>
                    <a:pt x="675" y="83"/>
                  </a:lnTo>
                  <a:lnTo>
                    <a:pt x="675" y="90"/>
                  </a:lnTo>
                  <a:lnTo>
                    <a:pt x="677" y="90"/>
                  </a:lnTo>
                  <a:lnTo>
                    <a:pt x="673" y="94"/>
                  </a:lnTo>
                  <a:lnTo>
                    <a:pt x="676" y="100"/>
                  </a:lnTo>
                  <a:lnTo>
                    <a:pt x="681" y="102"/>
                  </a:lnTo>
                  <a:lnTo>
                    <a:pt x="681" y="118"/>
                  </a:lnTo>
                  <a:lnTo>
                    <a:pt x="694" y="117"/>
                  </a:lnTo>
                  <a:lnTo>
                    <a:pt x="698" y="123"/>
                  </a:lnTo>
                  <a:lnTo>
                    <a:pt x="689" y="131"/>
                  </a:lnTo>
                  <a:lnTo>
                    <a:pt x="691" y="137"/>
                  </a:lnTo>
                  <a:lnTo>
                    <a:pt x="694" y="138"/>
                  </a:lnTo>
                  <a:lnTo>
                    <a:pt x="694" y="154"/>
                  </a:lnTo>
                  <a:lnTo>
                    <a:pt x="698" y="160"/>
                  </a:lnTo>
                  <a:lnTo>
                    <a:pt x="695" y="162"/>
                  </a:lnTo>
                  <a:lnTo>
                    <a:pt x="695" y="172"/>
                  </a:lnTo>
                  <a:lnTo>
                    <a:pt x="687" y="175"/>
                  </a:lnTo>
                  <a:lnTo>
                    <a:pt x="684" y="179"/>
                  </a:lnTo>
                  <a:lnTo>
                    <a:pt x="693" y="193"/>
                  </a:lnTo>
                  <a:lnTo>
                    <a:pt x="702" y="198"/>
                  </a:lnTo>
                  <a:lnTo>
                    <a:pt x="700" y="202"/>
                  </a:lnTo>
                  <a:lnTo>
                    <a:pt x="706" y="206"/>
                  </a:lnTo>
                  <a:lnTo>
                    <a:pt x="705" y="210"/>
                  </a:lnTo>
                  <a:lnTo>
                    <a:pt x="720" y="220"/>
                  </a:lnTo>
                  <a:lnTo>
                    <a:pt x="720" y="226"/>
                  </a:lnTo>
                  <a:lnTo>
                    <a:pt x="729" y="236"/>
                  </a:lnTo>
                  <a:lnTo>
                    <a:pt x="736" y="237"/>
                  </a:lnTo>
                  <a:lnTo>
                    <a:pt x="749" y="246"/>
                  </a:lnTo>
                  <a:lnTo>
                    <a:pt x="756" y="248"/>
                  </a:lnTo>
                  <a:lnTo>
                    <a:pt x="765" y="238"/>
                  </a:lnTo>
                  <a:lnTo>
                    <a:pt x="777" y="238"/>
                  </a:lnTo>
                  <a:lnTo>
                    <a:pt x="781" y="233"/>
                  </a:lnTo>
                  <a:lnTo>
                    <a:pt x="791" y="233"/>
                  </a:lnTo>
                  <a:lnTo>
                    <a:pt x="792" y="235"/>
                  </a:lnTo>
                  <a:lnTo>
                    <a:pt x="789" y="238"/>
                  </a:lnTo>
                  <a:lnTo>
                    <a:pt x="796" y="247"/>
                  </a:lnTo>
                  <a:lnTo>
                    <a:pt x="808" y="256"/>
                  </a:lnTo>
                  <a:lnTo>
                    <a:pt x="818" y="260"/>
                  </a:lnTo>
                  <a:lnTo>
                    <a:pt x="826" y="269"/>
                  </a:lnTo>
                  <a:lnTo>
                    <a:pt x="837" y="265"/>
                  </a:lnTo>
                  <a:lnTo>
                    <a:pt x="841" y="268"/>
                  </a:lnTo>
                  <a:lnTo>
                    <a:pt x="840" y="273"/>
                  </a:lnTo>
                  <a:lnTo>
                    <a:pt x="843" y="276"/>
                  </a:lnTo>
                  <a:lnTo>
                    <a:pt x="855" y="272"/>
                  </a:lnTo>
                  <a:lnTo>
                    <a:pt x="866" y="276"/>
                  </a:lnTo>
                  <a:lnTo>
                    <a:pt x="870" y="272"/>
                  </a:lnTo>
                  <a:lnTo>
                    <a:pt x="881" y="278"/>
                  </a:lnTo>
                  <a:lnTo>
                    <a:pt x="889" y="274"/>
                  </a:lnTo>
                  <a:lnTo>
                    <a:pt x="893" y="282"/>
                  </a:lnTo>
                  <a:lnTo>
                    <a:pt x="904" y="280"/>
                  </a:lnTo>
                  <a:lnTo>
                    <a:pt x="911" y="290"/>
                  </a:lnTo>
                  <a:lnTo>
                    <a:pt x="917" y="288"/>
                  </a:lnTo>
                  <a:lnTo>
                    <a:pt x="920" y="293"/>
                  </a:lnTo>
                  <a:lnTo>
                    <a:pt x="928" y="287"/>
                  </a:lnTo>
                  <a:lnTo>
                    <a:pt x="932" y="287"/>
                  </a:lnTo>
                  <a:lnTo>
                    <a:pt x="938" y="288"/>
                  </a:lnTo>
                  <a:lnTo>
                    <a:pt x="941" y="294"/>
                  </a:lnTo>
                  <a:lnTo>
                    <a:pt x="947" y="293"/>
                  </a:lnTo>
                  <a:lnTo>
                    <a:pt x="950" y="295"/>
                  </a:lnTo>
                  <a:lnTo>
                    <a:pt x="953" y="294"/>
                  </a:lnTo>
                  <a:lnTo>
                    <a:pt x="958" y="296"/>
                  </a:lnTo>
                  <a:lnTo>
                    <a:pt x="962" y="291"/>
                  </a:lnTo>
                  <a:lnTo>
                    <a:pt x="972" y="290"/>
                  </a:lnTo>
                  <a:lnTo>
                    <a:pt x="973" y="284"/>
                  </a:lnTo>
                  <a:lnTo>
                    <a:pt x="976" y="287"/>
                  </a:lnTo>
                  <a:lnTo>
                    <a:pt x="987" y="280"/>
                  </a:lnTo>
                  <a:lnTo>
                    <a:pt x="997" y="289"/>
                  </a:lnTo>
                  <a:lnTo>
                    <a:pt x="995" y="290"/>
                  </a:lnTo>
                  <a:lnTo>
                    <a:pt x="999" y="293"/>
                  </a:lnTo>
                  <a:lnTo>
                    <a:pt x="1004" y="294"/>
                  </a:lnTo>
                  <a:lnTo>
                    <a:pt x="1006" y="300"/>
                  </a:lnTo>
                  <a:lnTo>
                    <a:pt x="1004" y="303"/>
                  </a:lnTo>
                  <a:lnTo>
                    <a:pt x="1011" y="305"/>
                  </a:lnTo>
                  <a:lnTo>
                    <a:pt x="1015" y="310"/>
                  </a:lnTo>
                  <a:lnTo>
                    <a:pt x="1029" y="310"/>
                  </a:lnTo>
                  <a:lnTo>
                    <a:pt x="1032" y="315"/>
                  </a:lnTo>
                  <a:lnTo>
                    <a:pt x="1037" y="316"/>
                  </a:lnTo>
                  <a:lnTo>
                    <a:pt x="1038" y="323"/>
                  </a:lnTo>
                  <a:lnTo>
                    <a:pt x="1036" y="325"/>
                  </a:lnTo>
                  <a:lnTo>
                    <a:pt x="1037" y="327"/>
                  </a:lnTo>
                  <a:lnTo>
                    <a:pt x="1032" y="330"/>
                  </a:lnTo>
                  <a:lnTo>
                    <a:pt x="1042" y="346"/>
                  </a:lnTo>
                  <a:lnTo>
                    <a:pt x="1049" y="342"/>
                  </a:lnTo>
                  <a:lnTo>
                    <a:pt x="1055" y="345"/>
                  </a:lnTo>
                  <a:lnTo>
                    <a:pt x="1060" y="350"/>
                  </a:lnTo>
                  <a:lnTo>
                    <a:pt x="1063" y="347"/>
                  </a:lnTo>
                  <a:lnTo>
                    <a:pt x="1077" y="348"/>
                  </a:lnTo>
                  <a:lnTo>
                    <a:pt x="1083" y="360"/>
                  </a:lnTo>
                  <a:lnTo>
                    <a:pt x="1086" y="357"/>
                  </a:lnTo>
                  <a:lnTo>
                    <a:pt x="1084" y="355"/>
                  </a:lnTo>
                  <a:lnTo>
                    <a:pt x="1086" y="350"/>
                  </a:lnTo>
                  <a:lnTo>
                    <a:pt x="1084" y="346"/>
                  </a:lnTo>
                  <a:lnTo>
                    <a:pt x="1080" y="341"/>
                  </a:lnTo>
                  <a:lnTo>
                    <a:pt x="1081" y="338"/>
                  </a:lnTo>
                  <a:lnTo>
                    <a:pt x="1084" y="338"/>
                  </a:lnTo>
                  <a:lnTo>
                    <a:pt x="1083" y="335"/>
                  </a:lnTo>
                  <a:lnTo>
                    <a:pt x="1091" y="331"/>
                  </a:lnTo>
                  <a:lnTo>
                    <a:pt x="1098" y="342"/>
                  </a:lnTo>
                  <a:lnTo>
                    <a:pt x="1105" y="347"/>
                  </a:lnTo>
                  <a:lnTo>
                    <a:pt x="1113" y="347"/>
                  </a:lnTo>
                  <a:lnTo>
                    <a:pt x="1116" y="350"/>
                  </a:lnTo>
                  <a:lnTo>
                    <a:pt x="1120" y="351"/>
                  </a:lnTo>
                  <a:lnTo>
                    <a:pt x="1122" y="347"/>
                  </a:lnTo>
                  <a:lnTo>
                    <a:pt x="1117" y="338"/>
                  </a:lnTo>
                  <a:lnTo>
                    <a:pt x="1120" y="335"/>
                  </a:lnTo>
                  <a:lnTo>
                    <a:pt x="1115" y="326"/>
                  </a:lnTo>
                  <a:lnTo>
                    <a:pt x="1124" y="329"/>
                  </a:lnTo>
                  <a:lnTo>
                    <a:pt x="1126" y="326"/>
                  </a:lnTo>
                  <a:lnTo>
                    <a:pt x="1129" y="327"/>
                  </a:lnTo>
                  <a:lnTo>
                    <a:pt x="1129" y="323"/>
                  </a:lnTo>
                  <a:lnTo>
                    <a:pt x="1142" y="325"/>
                  </a:lnTo>
                  <a:lnTo>
                    <a:pt x="1145" y="324"/>
                  </a:lnTo>
                  <a:lnTo>
                    <a:pt x="1145" y="319"/>
                  </a:lnTo>
                  <a:lnTo>
                    <a:pt x="1151" y="322"/>
                  </a:lnTo>
                  <a:lnTo>
                    <a:pt x="1148" y="314"/>
                  </a:lnTo>
                  <a:lnTo>
                    <a:pt x="1149" y="307"/>
                  </a:lnTo>
                  <a:lnTo>
                    <a:pt x="1158" y="305"/>
                  </a:lnTo>
                  <a:lnTo>
                    <a:pt x="1153" y="303"/>
                  </a:lnTo>
                  <a:lnTo>
                    <a:pt x="1156" y="303"/>
                  </a:lnTo>
                  <a:lnTo>
                    <a:pt x="1152" y="295"/>
                  </a:lnTo>
                  <a:lnTo>
                    <a:pt x="1154" y="290"/>
                  </a:lnTo>
                  <a:lnTo>
                    <a:pt x="1173" y="293"/>
                  </a:lnTo>
                  <a:lnTo>
                    <a:pt x="1176" y="290"/>
                  </a:lnTo>
                  <a:lnTo>
                    <a:pt x="1176" y="290"/>
                  </a:lnTo>
                  <a:lnTo>
                    <a:pt x="1191" y="294"/>
                  </a:lnTo>
                  <a:lnTo>
                    <a:pt x="1205" y="302"/>
                  </a:lnTo>
                  <a:lnTo>
                    <a:pt x="1206" y="311"/>
                  </a:lnTo>
                  <a:lnTo>
                    <a:pt x="1219" y="327"/>
                  </a:lnTo>
                  <a:lnTo>
                    <a:pt x="1218" y="339"/>
                  </a:lnTo>
                  <a:lnTo>
                    <a:pt x="1230" y="357"/>
                  </a:lnTo>
                  <a:lnTo>
                    <a:pt x="1247" y="372"/>
                  </a:lnTo>
                  <a:lnTo>
                    <a:pt x="1240" y="381"/>
                  </a:lnTo>
                  <a:lnTo>
                    <a:pt x="1235" y="374"/>
                  </a:lnTo>
                  <a:lnTo>
                    <a:pt x="1231" y="374"/>
                  </a:lnTo>
                  <a:lnTo>
                    <a:pt x="1229" y="385"/>
                  </a:lnTo>
                  <a:lnTo>
                    <a:pt x="1241" y="397"/>
                  </a:lnTo>
                  <a:lnTo>
                    <a:pt x="1240" y="406"/>
                  </a:lnTo>
                  <a:lnTo>
                    <a:pt x="1251" y="415"/>
                  </a:lnTo>
                  <a:lnTo>
                    <a:pt x="1248" y="420"/>
                  </a:lnTo>
                  <a:lnTo>
                    <a:pt x="1252" y="457"/>
                  </a:lnTo>
                  <a:lnTo>
                    <a:pt x="1256" y="463"/>
                  </a:lnTo>
                  <a:lnTo>
                    <a:pt x="1258" y="473"/>
                  </a:lnTo>
                  <a:lnTo>
                    <a:pt x="1253" y="491"/>
                  </a:lnTo>
                  <a:lnTo>
                    <a:pt x="1261" y="521"/>
                  </a:lnTo>
                  <a:lnTo>
                    <a:pt x="1261" y="521"/>
                  </a:lnTo>
                  <a:lnTo>
                    <a:pt x="1251" y="525"/>
                  </a:lnTo>
                  <a:lnTo>
                    <a:pt x="1254" y="534"/>
                  </a:lnTo>
                  <a:lnTo>
                    <a:pt x="1249" y="539"/>
                  </a:lnTo>
                  <a:lnTo>
                    <a:pt x="1251" y="549"/>
                  </a:lnTo>
                  <a:lnTo>
                    <a:pt x="1243" y="550"/>
                  </a:lnTo>
                  <a:lnTo>
                    <a:pt x="1240" y="537"/>
                  </a:lnTo>
                  <a:lnTo>
                    <a:pt x="1231" y="539"/>
                  </a:lnTo>
                  <a:lnTo>
                    <a:pt x="1235" y="556"/>
                  </a:lnTo>
                  <a:lnTo>
                    <a:pt x="1229" y="560"/>
                  </a:lnTo>
                  <a:lnTo>
                    <a:pt x="1230" y="571"/>
                  </a:lnTo>
                  <a:lnTo>
                    <a:pt x="1235" y="573"/>
                  </a:lnTo>
                  <a:lnTo>
                    <a:pt x="1239" y="583"/>
                  </a:lnTo>
                  <a:lnTo>
                    <a:pt x="1236" y="591"/>
                  </a:lnTo>
                  <a:lnTo>
                    <a:pt x="1230" y="595"/>
                  </a:lnTo>
                  <a:lnTo>
                    <a:pt x="1226" y="594"/>
                  </a:lnTo>
                  <a:lnTo>
                    <a:pt x="1217" y="598"/>
                  </a:lnTo>
                  <a:lnTo>
                    <a:pt x="1215" y="586"/>
                  </a:lnTo>
                  <a:lnTo>
                    <a:pt x="1210" y="579"/>
                  </a:lnTo>
                  <a:lnTo>
                    <a:pt x="1205" y="582"/>
                  </a:lnTo>
                  <a:lnTo>
                    <a:pt x="1209" y="590"/>
                  </a:lnTo>
                  <a:lnTo>
                    <a:pt x="1203" y="592"/>
                  </a:lnTo>
                  <a:lnTo>
                    <a:pt x="1202" y="596"/>
                  </a:lnTo>
                  <a:lnTo>
                    <a:pt x="1202" y="596"/>
                  </a:lnTo>
                  <a:lnTo>
                    <a:pt x="1197" y="592"/>
                  </a:lnTo>
                  <a:lnTo>
                    <a:pt x="1194" y="592"/>
                  </a:lnTo>
                  <a:lnTo>
                    <a:pt x="1194" y="589"/>
                  </a:lnTo>
                  <a:lnTo>
                    <a:pt x="1186" y="581"/>
                  </a:lnTo>
                  <a:lnTo>
                    <a:pt x="1181" y="583"/>
                  </a:lnTo>
                  <a:lnTo>
                    <a:pt x="1175" y="571"/>
                  </a:lnTo>
                  <a:lnTo>
                    <a:pt x="1171" y="574"/>
                  </a:lnTo>
                  <a:lnTo>
                    <a:pt x="1167" y="569"/>
                  </a:lnTo>
                  <a:lnTo>
                    <a:pt x="1161" y="580"/>
                  </a:lnTo>
                  <a:lnTo>
                    <a:pt x="1161" y="588"/>
                  </a:lnTo>
                  <a:lnTo>
                    <a:pt x="1158" y="586"/>
                  </a:lnTo>
                  <a:lnTo>
                    <a:pt x="1153" y="590"/>
                  </a:lnTo>
                  <a:lnTo>
                    <a:pt x="1142" y="585"/>
                  </a:lnTo>
                  <a:lnTo>
                    <a:pt x="1138" y="581"/>
                  </a:lnTo>
                  <a:lnTo>
                    <a:pt x="1131" y="584"/>
                  </a:lnTo>
                  <a:lnTo>
                    <a:pt x="1126" y="580"/>
                  </a:lnTo>
                  <a:lnTo>
                    <a:pt x="1119" y="581"/>
                  </a:lnTo>
                  <a:lnTo>
                    <a:pt x="1111" y="574"/>
                  </a:lnTo>
                  <a:lnTo>
                    <a:pt x="1099" y="578"/>
                  </a:lnTo>
                  <a:lnTo>
                    <a:pt x="1095" y="583"/>
                  </a:lnTo>
                  <a:lnTo>
                    <a:pt x="1094" y="579"/>
                  </a:lnTo>
                  <a:lnTo>
                    <a:pt x="1087" y="578"/>
                  </a:lnTo>
                  <a:lnTo>
                    <a:pt x="1094" y="573"/>
                  </a:lnTo>
                  <a:lnTo>
                    <a:pt x="1091" y="570"/>
                  </a:lnTo>
                  <a:lnTo>
                    <a:pt x="1096" y="568"/>
                  </a:lnTo>
                  <a:lnTo>
                    <a:pt x="1095" y="566"/>
                  </a:lnTo>
                  <a:lnTo>
                    <a:pt x="1102" y="562"/>
                  </a:lnTo>
                  <a:lnTo>
                    <a:pt x="1099" y="559"/>
                  </a:lnTo>
                  <a:lnTo>
                    <a:pt x="1107" y="557"/>
                  </a:lnTo>
                  <a:lnTo>
                    <a:pt x="1108" y="553"/>
                  </a:lnTo>
                  <a:lnTo>
                    <a:pt x="1100" y="538"/>
                  </a:lnTo>
                  <a:lnTo>
                    <a:pt x="1103" y="532"/>
                  </a:lnTo>
                  <a:lnTo>
                    <a:pt x="1092" y="535"/>
                  </a:lnTo>
                  <a:lnTo>
                    <a:pt x="1081" y="544"/>
                  </a:lnTo>
                  <a:lnTo>
                    <a:pt x="1080" y="542"/>
                  </a:lnTo>
                  <a:lnTo>
                    <a:pt x="1082" y="538"/>
                  </a:lnTo>
                  <a:lnTo>
                    <a:pt x="1078" y="532"/>
                  </a:lnTo>
                  <a:lnTo>
                    <a:pt x="1092" y="526"/>
                  </a:lnTo>
                  <a:lnTo>
                    <a:pt x="1095" y="520"/>
                  </a:lnTo>
                  <a:lnTo>
                    <a:pt x="1093" y="517"/>
                  </a:lnTo>
                  <a:lnTo>
                    <a:pt x="1086" y="522"/>
                  </a:lnTo>
                  <a:lnTo>
                    <a:pt x="1076" y="505"/>
                  </a:lnTo>
                  <a:lnTo>
                    <a:pt x="1069" y="511"/>
                  </a:lnTo>
                  <a:lnTo>
                    <a:pt x="1064" y="511"/>
                  </a:lnTo>
                  <a:lnTo>
                    <a:pt x="1049" y="521"/>
                  </a:lnTo>
                  <a:lnTo>
                    <a:pt x="1047" y="520"/>
                  </a:lnTo>
                  <a:lnTo>
                    <a:pt x="1045" y="523"/>
                  </a:lnTo>
                  <a:lnTo>
                    <a:pt x="1043" y="523"/>
                  </a:lnTo>
                  <a:lnTo>
                    <a:pt x="1043" y="528"/>
                  </a:lnTo>
                  <a:lnTo>
                    <a:pt x="1040" y="528"/>
                  </a:lnTo>
                  <a:lnTo>
                    <a:pt x="1038" y="535"/>
                  </a:lnTo>
                  <a:lnTo>
                    <a:pt x="1027" y="534"/>
                  </a:lnTo>
                  <a:lnTo>
                    <a:pt x="1026" y="530"/>
                  </a:lnTo>
                  <a:lnTo>
                    <a:pt x="1018" y="530"/>
                  </a:lnTo>
                  <a:lnTo>
                    <a:pt x="1010" y="525"/>
                  </a:lnTo>
                  <a:lnTo>
                    <a:pt x="1011" y="528"/>
                  </a:lnTo>
                  <a:lnTo>
                    <a:pt x="1003" y="525"/>
                  </a:lnTo>
                  <a:lnTo>
                    <a:pt x="998" y="526"/>
                  </a:lnTo>
                  <a:lnTo>
                    <a:pt x="996" y="521"/>
                  </a:lnTo>
                  <a:lnTo>
                    <a:pt x="987" y="513"/>
                  </a:lnTo>
                  <a:lnTo>
                    <a:pt x="983" y="522"/>
                  </a:lnTo>
                  <a:lnTo>
                    <a:pt x="975" y="522"/>
                  </a:lnTo>
                  <a:lnTo>
                    <a:pt x="962" y="532"/>
                  </a:lnTo>
                  <a:lnTo>
                    <a:pt x="959" y="540"/>
                  </a:lnTo>
                  <a:lnTo>
                    <a:pt x="949" y="548"/>
                  </a:lnTo>
                  <a:lnTo>
                    <a:pt x="950" y="553"/>
                  </a:lnTo>
                  <a:lnTo>
                    <a:pt x="944" y="560"/>
                  </a:lnTo>
                  <a:lnTo>
                    <a:pt x="940" y="558"/>
                  </a:lnTo>
                  <a:lnTo>
                    <a:pt x="936" y="560"/>
                  </a:lnTo>
                  <a:lnTo>
                    <a:pt x="918" y="559"/>
                  </a:lnTo>
                  <a:lnTo>
                    <a:pt x="917" y="561"/>
                  </a:lnTo>
                  <a:lnTo>
                    <a:pt x="916" y="560"/>
                  </a:lnTo>
                  <a:lnTo>
                    <a:pt x="909" y="562"/>
                  </a:lnTo>
                  <a:lnTo>
                    <a:pt x="905" y="571"/>
                  </a:lnTo>
                  <a:lnTo>
                    <a:pt x="899" y="577"/>
                  </a:lnTo>
                  <a:lnTo>
                    <a:pt x="903" y="579"/>
                  </a:lnTo>
                  <a:lnTo>
                    <a:pt x="902" y="583"/>
                  </a:lnTo>
                  <a:lnTo>
                    <a:pt x="889" y="585"/>
                  </a:lnTo>
                  <a:lnTo>
                    <a:pt x="888" y="591"/>
                  </a:lnTo>
                  <a:lnTo>
                    <a:pt x="886" y="589"/>
                  </a:lnTo>
                  <a:lnTo>
                    <a:pt x="870" y="597"/>
                  </a:lnTo>
                  <a:lnTo>
                    <a:pt x="867" y="602"/>
                  </a:lnTo>
                  <a:lnTo>
                    <a:pt x="873" y="607"/>
                  </a:lnTo>
                  <a:lnTo>
                    <a:pt x="862" y="618"/>
                  </a:lnTo>
                  <a:lnTo>
                    <a:pt x="858" y="617"/>
                  </a:lnTo>
                  <a:lnTo>
                    <a:pt x="847" y="621"/>
                  </a:lnTo>
                  <a:lnTo>
                    <a:pt x="843" y="616"/>
                  </a:lnTo>
                  <a:lnTo>
                    <a:pt x="840" y="616"/>
                  </a:lnTo>
                  <a:lnTo>
                    <a:pt x="822" y="626"/>
                  </a:lnTo>
                  <a:lnTo>
                    <a:pt x="819" y="624"/>
                  </a:lnTo>
                  <a:lnTo>
                    <a:pt x="817" y="619"/>
                  </a:lnTo>
                  <a:lnTo>
                    <a:pt x="813" y="619"/>
                  </a:lnTo>
                  <a:lnTo>
                    <a:pt x="806" y="616"/>
                  </a:lnTo>
                  <a:lnTo>
                    <a:pt x="807" y="611"/>
                  </a:lnTo>
                  <a:lnTo>
                    <a:pt x="796" y="607"/>
                  </a:lnTo>
                  <a:lnTo>
                    <a:pt x="786" y="600"/>
                  </a:lnTo>
                  <a:lnTo>
                    <a:pt x="773" y="608"/>
                  </a:lnTo>
                  <a:lnTo>
                    <a:pt x="769" y="608"/>
                  </a:lnTo>
                  <a:lnTo>
                    <a:pt x="763" y="603"/>
                  </a:lnTo>
                  <a:lnTo>
                    <a:pt x="752" y="603"/>
                  </a:lnTo>
                  <a:lnTo>
                    <a:pt x="750" y="600"/>
                  </a:lnTo>
                  <a:lnTo>
                    <a:pt x="733" y="604"/>
                  </a:lnTo>
                  <a:lnTo>
                    <a:pt x="743" y="591"/>
                  </a:lnTo>
                  <a:lnTo>
                    <a:pt x="727" y="589"/>
                  </a:lnTo>
                  <a:lnTo>
                    <a:pt x="719" y="584"/>
                  </a:lnTo>
                  <a:lnTo>
                    <a:pt x="715" y="586"/>
                  </a:lnTo>
                  <a:lnTo>
                    <a:pt x="706" y="584"/>
                  </a:lnTo>
                  <a:lnTo>
                    <a:pt x="700" y="585"/>
                  </a:lnTo>
                  <a:lnTo>
                    <a:pt x="694" y="591"/>
                  </a:lnTo>
                  <a:lnTo>
                    <a:pt x="694" y="594"/>
                  </a:lnTo>
                  <a:lnTo>
                    <a:pt x="682" y="595"/>
                  </a:lnTo>
                  <a:lnTo>
                    <a:pt x="674" y="603"/>
                  </a:lnTo>
                  <a:lnTo>
                    <a:pt x="672" y="607"/>
                  </a:lnTo>
                  <a:lnTo>
                    <a:pt x="666" y="608"/>
                  </a:lnTo>
                  <a:lnTo>
                    <a:pt x="667" y="616"/>
                  </a:lnTo>
                  <a:lnTo>
                    <a:pt x="661" y="618"/>
                  </a:lnTo>
                  <a:lnTo>
                    <a:pt x="653" y="632"/>
                  </a:lnTo>
                  <a:lnTo>
                    <a:pt x="643" y="640"/>
                  </a:lnTo>
                  <a:lnTo>
                    <a:pt x="643" y="655"/>
                  </a:lnTo>
                  <a:lnTo>
                    <a:pt x="632" y="643"/>
                  </a:lnTo>
                  <a:lnTo>
                    <a:pt x="631" y="636"/>
                  </a:lnTo>
                  <a:lnTo>
                    <a:pt x="636" y="629"/>
                  </a:lnTo>
                  <a:lnTo>
                    <a:pt x="638" y="616"/>
                  </a:lnTo>
                  <a:lnTo>
                    <a:pt x="635" y="605"/>
                  </a:lnTo>
                  <a:lnTo>
                    <a:pt x="630" y="601"/>
                  </a:lnTo>
                  <a:lnTo>
                    <a:pt x="625" y="601"/>
                  </a:lnTo>
                  <a:lnTo>
                    <a:pt x="622" y="597"/>
                  </a:lnTo>
                  <a:lnTo>
                    <a:pt x="617" y="604"/>
                  </a:lnTo>
                  <a:lnTo>
                    <a:pt x="599" y="609"/>
                  </a:lnTo>
                  <a:lnTo>
                    <a:pt x="593" y="608"/>
                  </a:lnTo>
                  <a:lnTo>
                    <a:pt x="592" y="615"/>
                  </a:lnTo>
                  <a:lnTo>
                    <a:pt x="584" y="612"/>
                  </a:lnTo>
                  <a:lnTo>
                    <a:pt x="576" y="619"/>
                  </a:lnTo>
                  <a:lnTo>
                    <a:pt x="565" y="617"/>
                  </a:lnTo>
                  <a:lnTo>
                    <a:pt x="560" y="619"/>
                  </a:lnTo>
                  <a:lnTo>
                    <a:pt x="559" y="615"/>
                  </a:lnTo>
                  <a:lnTo>
                    <a:pt x="552" y="618"/>
                  </a:lnTo>
                  <a:lnTo>
                    <a:pt x="549" y="616"/>
                  </a:lnTo>
                  <a:lnTo>
                    <a:pt x="531" y="618"/>
                  </a:lnTo>
                  <a:lnTo>
                    <a:pt x="532" y="616"/>
                  </a:lnTo>
                  <a:lnTo>
                    <a:pt x="526" y="611"/>
                  </a:lnTo>
                  <a:lnTo>
                    <a:pt x="519" y="609"/>
                  </a:lnTo>
                  <a:lnTo>
                    <a:pt x="515" y="604"/>
                  </a:lnTo>
                  <a:lnTo>
                    <a:pt x="511" y="605"/>
                  </a:lnTo>
                  <a:lnTo>
                    <a:pt x="505" y="598"/>
                  </a:lnTo>
                  <a:lnTo>
                    <a:pt x="494" y="604"/>
                  </a:lnTo>
                  <a:lnTo>
                    <a:pt x="495" y="612"/>
                  </a:lnTo>
                  <a:lnTo>
                    <a:pt x="488" y="613"/>
                  </a:lnTo>
                  <a:lnTo>
                    <a:pt x="488" y="608"/>
                  </a:lnTo>
                  <a:lnTo>
                    <a:pt x="484" y="609"/>
                  </a:lnTo>
                  <a:lnTo>
                    <a:pt x="475" y="607"/>
                  </a:lnTo>
                  <a:lnTo>
                    <a:pt x="473" y="594"/>
                  </a:lnTo>
                  <a:lnTo>
                    <a:pt x="467" y="600"/>
                  </a:lnTo>
                  <a:lnTo>
                    <a:pt x="470" y="611"/>
                  </a:lnTo>
                  <a:lnTo>
                    <a:pt x="463" y="612"/>
                  </a:lnTo>
                  <a:lnTo>
                    <a:pt x="460" y="611"/>
                  </a:lnTo>
                  <a:lnTo>
                    <a:pt x="456" y="598"/>
                  </a:lnTo>
                  <a:lnTo>
                    <a:pt x="436" y="584"/>
                  </a:lnTo>
                  <a:lnTo>
                    <a:pt x="429" y="583"/>
                  </a:lnTo>
                  <a:lnTo>
                    <a:pt x="425" y="586"/>
                  </a:lnTo>
                  <a:lnTo>
                    <a:pt x="417" y="586"/>
                  </a:lnTo>
                  <a:lnTo>
                    <a:pt x="414" y="583"/>
                  </a:lnTo>
                  <a:lnTo>
                    <a:pt x="408" y="583"/>
                  </a:lnTo>
                  <a:lnTo>
                    <a:pt x="414" y="563"/>
                  </a:lnTo>
                  <a:lnTo>
                    <a:pt x="409" y="560"/>
                  </a:lnTo>
                  <a:lnTo>
                    <a:pt x="393" y="567"/>
                  </a:lnTo>
                  <a:lnTo>
                    <a:pt x="383" y="565"/>
                  </a:lnTo>
                  <a:lnTo>
                    <a:pt x="381" y="557"/>
                  </a:lnTo>
                  <a:lnTo>
                    <a:pt x="366" y="556"/>
                  </a:lnTo>
                  <a:lnTo>
                    <a:pt x="367" y="550"/>
                  </a:lnTo>
                  <a:lnTo>
                    <a:pt x="365" y="548"/>
                  </a:lnTo>
                  <a:lnTo>
                    <a:pt x="356" y="544"/>
                  </a:lnTo>
                  <a:lnTo>
                    <a:pt x="350" y="546"/>
                  </a:lnTo>
                  <a:lnTo>
                    <a:pt x="351" y="538"/>
                  </a:lnTo>
                  <a:lnTo>
                    <a:pt x="348" y="534"/>
                  </a:lnTo>
                  <a:lnTo>
                    <a:pt x="353" y="523"/>
                  </a:lnTo>
                  <a:lnTo>
                    <a:pt x="347" y="519"/>
                  </a:lnTo>
                  <a:lnTo>
                    <a:pt x="336" y="516"/>
                  </a:lnTo>
                  <a:lnTo>
                    <a:pt x="328" y="521"/>
                  </a:lnTo>
                  <a:lnTo>
                    <a:pt x="324" y="521"/>
                  </a:lnTo>
                  <a:lnTo>
                    <a:pt x="318" y="526"/>
                  </a:lnTo>
                  <a:lnTo>
                    <a:pt x="313" y="523"/>
                  </a:lnTo>
                  <a:lnTo>
                    <a:pt x="295" y="498"/>
                  </a:lnTo>
                  <a:lnTo>
                    <a:pt x="271" y="488"/>
                  </a:lnTo>
                  <a:lnTo>
                    <a:pt x="250" y="468"/>
                  </a:lnTo>
                  <a:lnTo>
                    <a:pt x="231" y="462"/>
                  </a:lnTo>
                  <a:lnTo>
                    <a:pt x="232" y="456"/>
                  </a:lnTo>
                  <a:lnTo>
                    <a:pt x="228" y="445"/>
                  </a:lnTo>
                  <a:lnTo>
                    <a:pt x="197" y="438"/>
                  </a:lnTo>
                  <a:lnTo>
                    <a:pt x="194" y="439"/>
                  </a:lnTo>
                  <a:lnTo>
                    <a:pt x="194" y="442"/>
                  </a:lnTo>
                  <a:lnTo>
                    <a:pt x="187" y="439"/>
                  </a:lnTo>
                  <a:lnTo>
                    <a:pt x="183" y="440"/>
                  </a:lnTo>
                  <a:lnTo>
                    <a:pt x="182" y="454"/>
                  </a:lnTo>
                  <a:lnTo>
                    <a:pt x="178" y="457"/>
                  </a:lnTo>
                  <a:lnTo>
                    <a:pt x="174" y="458"/>
                  </a:lnTo>
                  <a:lnTo>
                    <a:pt x="174" y="464"/>
                  </a:lnTo>
                  <a:lnTo>
                    <a:pt x="171" y="466"/>
                  </a:lnTo>
                  <a:lnTo>
                    <a:pt x="164" y="463"/>
                  </a:lnTo>
                  <a:lnTo>
                    <a:pt x="164" y="457"/>
                  </a:lnTo>
                  <a:lnTo>
                    <a:pt x="159" y="450"/>
                  </a:lnTo>
                  <a:lnTo>
                    <a:pt x="147" y="446"/>
                  </a:lnTo>
                  <a:lnTo>
                    <a:pt x="133" y="434"/>
                  </a:lnTo>
                  <a:lnTo>
                    <a:pt x="129" y="436"/>
                  </a:lnTo>
                  <a:lnTo>
                    <a:pt x="110" y="428"/>
                  </a:lnTo>
                  <a:lnTo>
                    <a:pt x="108" y="421"/>
                  </a:lnTo>
                  <a:lnTo>
                    <a:pt x="111" y="417"/>
                  </a:lnTo>
                  <a:lnTo>
                    <a:pt x="107" y="411"/>
                  </a:lnTo>
                  <a:lnTo>
                    <a:pt x="104" y="413"/>
                  </a:lnTo>
                  <a:lnTo>
                    <a:pt x="100" y="409"/>
                  </a:lnTo>
                  <a:lnTo>
                    <a:pt x="93" y="406"/>
                  </a:lnTo>
                  <a:lnTo>
                    <a:pt x="88" y="399"/>
                  </a:lnTo>
                  <a:lnTo>
                    <a:pt x="82" y="398"/>
                  </a:lnTo>
                  <a:lnTo>
                    <a:pt x="72" y="401"/>
                  </a:lnTo>
                  <a:lnTo>
                    <a:pt x="67" y="396"/>
                  </a:lnTo>
                  <a:lnTo>
                    <a:pt x="62" y="396"/>
                  </a:lnTo>
                  <a:lnTo>
                    <a:pt x="60" y="389"/>
                  </a:lnTo>
                  <a:lnTo>
                    <a:pt x="54" y="388"/>
                  </a:lnTo>
                  <a:lnTo>
                    <a:pt x="51" y="381"/>
                  </a:lnTo>
                  <a:lnTo>
                    <a:pt x="52" y="377"/>
                  </a:lnTo>
                  <a:lnTo>
                    <a:pt x="44" y="368"/>
                  </a:lnTo>
                  <a:lnTo>
                    <a:pt x="40" y="365"/>
                  </a:lnTo>
                  <a:lnTo>
                    <a:pt x="36" y="373"/>
                  </a:lnTo>
                  <a:lnTo>
                    <a:pt x="32" y="375"/>
                  </a:lnTo>
                  <a:lnTo>
                    <a:pt x="31" y="380"/>
                  </a:lnTo>
                  <a:lnTo>
                    <a:pt x="29" y="380"/>
                  </a:lnTo>
                  <a:lnTo>
                    <a:pt x="27" y="372"/>
                  </a:lnTo>
                  <a:lnTo>
                    <a:pt x="22" y="370"/>
                  </a:lnTo>
                  <a:lnTo>
                    <a:pt x="25" y="366"/>
                  </a:lnTo>
                  <a:lnTo>
                    <a:pt x="19" y="362"/>
                  </a:lnTo>
                  <a:lnTo>
                    <a:pt x="27" y="354"/>
                  </a:lnTo>
                  <a:lnTo>
                    <a:pt x="24" y="350"/>
                  </a:lnTo>
                  <a:lnTo>
                    <a:pt x="20" y="349"/>
                  </a:lnTo>
                  <a:lnTo>
                    <a:pt x="18" y="342"/>
                  </a:lnTo>
                  <a:lnTo>
                    <a:pt x="22" y="327"/>
                  </a:lnTo>
                  <a:lnTo>
                    <a:pt x="13" y="319"/>
                  </a:lnTo>
                  <a:lnTo>
                    <a:pt x="11" y="312"/>
                  </a:lnTo>
                  <a:lnTo>
                    <a:pt x="3" y="310"/>
                  </a:lnTo>
                  <a:lnTo>
                    <a:pt x="7" y="297"/>
                  </a:lnTo>
                  <a:lnTo>
                    <a:pt x="3" y="295"/>
                  </a:lnTo>
                  <a:lnTo>
                    <a:pt x="0" y="288"/>
                  </a:lnTo>
                  <a:lnTo>
                    <a:pt x="9" y="284"/>
                  </a:lnTo>
                  <a:lnTo>
                    <a:pt x="14" y="284"/>
                  </a:lnTo>
                  <a:lnTo>
                    <a:pt x="21" y="278"/>
                  </a:lnTo>
                  <a:lnTo>
                    <a:pt x="24" y="293"/>
                  </a:lnTo>
                  <a:lnTo>
                    <a:pt x="36" y="303"/>
                  </a:lnTo>
                  <a:lnTo>
                    <a:pt x="40" y="301"/>
                  </a:lnTo>
                  <a:lnTo>
                    <a:pt x="43" y="301"/>
                  </a:lnTo>
                  <a:lnTo>
                    <a:pt x="44" y="294"/>
                  </a:lnTo>
                  <a:lnTo>
                    <a:pt x="49" y="291"/>
                  </a:lnTo>
                  <a:lnTo>
                    <a:pt x="52" y="290"/>
                  </a:lnTo>
                  <a:lnTo>
                    <a:pt x="55" y="293"/>
                  </a:lnTo>
                  <a:lnTo>
                    <a:pt x="64" y="285"/>
                  </a:lnTo>
                  <a:lnTo>
                    <a:pt x="70" y="284"/>
                  </a:lnTo>
                  <a:lnTo>
                    <a:pt x="71" y="280"/>
                  </a:lnTo>
                  <a:lnTo>
                    <a:pt x="64" y="264"/>
                  </a:lnTo>
                  <a:lnTo>
                    <a:pt x="58" y="258"/>
                  </a:lnTo>
                  <a:lnTo>
                    <a:pt x="62" y="243"/>
                  </a:lnTo>
                  <a:lnTo>
                    <a:pt x="41" y="239"/>
                  </a:lnTo>
                  <a:lnTo>
                    <a:pt x="41" y="235"/>
                  </a:lnTo>
                  <a:lnTo>
                    <a:pt x="26" y="221"/>
                  </a:lnTo>
                  <a:lnTo>
                    <a:pt x="19" y="209"/>
                  </a:lnTo>
                  <a:lnTo>
                    <a:pt x="24" y="200"/>
                  </a:lnTo>
                  <a:lnTo>
                    <a:pt x="19" y="189"/>
                  </a:lnTo>
                  <a:lnTo>
                    <a:pt x="22" y="183"/>
                  </a:lnTo>
                  <a:lnTo>
                    <a:pt x="19" y="178"/>
                  </a:lnTo>
                  <a:lnTo>
                    <a:pt x="34" y="166"/>
                  </a:lnTo>
                  <a:lnTo>
                    <a:pt x="36" y="161"/>
                  </a:lnTo>
                  <a:lnTo>
                    <a:pt x="32" y="15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3" name="Freeform 27">
              <a:extLst>
                <a:ext uri="{FF2B5EF4-FFF2-40B4-BE49-F238E27FC236}">
                  <a16:creationId xmlns:a16="http://schemas.microsoft.com/office/drawing/2014/main" id="{7A4BFC98-D2BB-4847-8565-D498B6BA4E00}"/>
                </a:ext>
              </a:extLst>
            </p:cNvPr>
            <p:cNvSpPr>
              <a:spLocks/>
            </p:cNvSpPr>
            <p:nvPr/>
          </p:nvSpPr>
          <p:spPr bwMode="auto">
            <a:xfrm>
              <a:off x="6989763" y="2144713"/>
              <a:ext cx="1539875" cy="1235075"/>
            </a:xfrm>
            <a:custGeom>
              <a:avLst/>
              <a:gdLst>
                <a:gd name="T0" fmla="*/ 334 w 970"/>
                <a:gd name="T1" fmla="*/ 182 h 778"/>
                <a:gd name="T2" fmla="*/ 455 w 970"/>
                <a:gd name="T3" fmla="*/ 175 h 778"/>
                <a:gd name="T4" fmla="*/ 459 w 970"/>
                <a:gd name="T5" fmla="*/ 261 h 778"/>
                <a:gd name="T6" fmla="*/ 512 w 970"/>
                <a:gd name="T7" fmla="*/ 304 h 778"/>
                <a:gd name="T8" fmla="*/ 553 w 970"/>
                <a:gd name="T9" fmla="*/ 326 h 778"/>
                <a:gd name="T10" fmla="*/ 645 w 970"/>
                <a:gd name="T11" fmla="*/ 274 h 778"/>
                <a:gd name="T12" fmla="*/ 676 w 970"/>
                <a:gd name="T13" fmla="*/ 329 h 778"/>
                <a:gd name="T14" fmla="*/ 701 w 970"/>
                <a:gd name="T15" fmla="*/ 422 h 778"/>
                <a:gd name="T16" fmla="*/ 732 w 970"/>
                <a:gd name="T17" fmla="*/ 436 h 778"/>
                <a:gd name="T18" fmla="*/ 760 w 970"/>
                <a:gd name="T19" fmla="*/ 486 h 778"/>
                <a:gd name="T20" fmla="*/ 764 w 970"/>
                <a:gd name="T21" fmla="*/ 528 h 778"/>
                <a:gd name="T22" fmla="*/ 784 w 970"/>
                <a:gd name="T23" fmla="*/ 549 h 778"/>
                <a:gd name="T24" fmla="*/ 809 w 970"/>
                <a:gd name="T25" fmla="*/ 567 h 778"/>
                <a:gd name="T26" fmla="*/ 821 w 970"/>
                <a:gd name="T27" fmla="*/ 578 h 778"/>
                <a:gd name="T28" fmla="*/ 862 w 970"/>
                <a:gd name="T29" fmla="*/ 544 h 778"/>
                <a:gd name="T30" fmla="*/ 852 w 970"/>
                <a:gd name="T31" fmla="*/ 514 h 778"/>
                <a:gd name="T32" fmla="*/ 836 w 970"/>
                <a:gd name="T33" fmla="*/ 475 h 778"/>
                <a:gd name="T34" fmla="*/ 842 w 970"/>
                <a:gd name="T35" fmla="*/ 445 h 778"/>
                <a:gd name="T36" fmla="*/ 882 w 970"/>
                <a:gd name="T37" fmla="*/ 448 h 778"/>
                <a:gd name="T38" fmla="*/ 926 w 970"/>
                <a:gd name="T39" fmla="*/ 482 h 778"/>
                <a:gd name="T40" fmla="*/ 970 w 970"/>
                <a:gd name="T41" fmla="*/ 502 h 778"/>
                <a:gd name="T42" fmla="*/ 965 w 970"/>
                <a:gd name="T43" fmla="*/ 563 h 778"/>
                <a:gd name="T44" fmla="*/ 910 w 970"/>
                <a:gd name="T45" fmla="*/ 585 h 778"/>
                <a:gd name="T46" fmla="*/ 878 w 970"/>
                <a:gd name="T47" fmla="*/ 612 h 778"/>
                <a:gd name="T48" fmla="*/ 838 w 970"/>
                <a:gd name="T49" fmla="*/ 622 h 778"/>
                <a:gd name="T50" fmla="*/ 848 w 970"/>
                <a:gd name="T51" fmla="*/ 649 h 778"/>
                <a:gd name="T52" fmla="*/ 835 w 970"/>
                <a:gd name="T53" fmla="*/ 688 h 778"/>
                <a:gd name="T54" fmla="*/ 823 w 970"/>
                <a:gd name="T55" fmla="*/ 705 h 778"/>
                <a:gd name="T56" fmla="*/ 792 w 970"/>
                <a:gd name="T57" fmla="*/ 730 h 778"/>
                <a:gd name="T58" fmla="*/ 784 w 970"/>
                <a:gd name="T59" fmla="*/ 758 h 778"/>
                <a:gd name="T60" fmla="*/ 737 w 970"/>
                <a:gd name="T61" fmla="*/ 777 h 778"/>
                <a:gd name="T62" fmla="*/ 706 w 970"/>
                <a:gd name="T63" fmla="*/ 753 h 778"/>
                <a:gd name="T64" fmla="*/ 697 w 970"/>
                <a:gd name="T65" fmla="*/ 720 h 778"/>
                <a:gd name="T66" fmla="*/ 649 w 970"/>
                <a:gd name="T67" fmla="*/ 694 h 778"/>
                <a:gd name="T68" fmla="*/ 630 w 970"/>
                <a:gd name="T69" fmla="*/ 663 h 778"/>
                <a:gd name="T70" fmla="*/ 602 w 970"/>
                <a:gd name="T71" fmla="*/ 671 h 778"/>
                <a:gd name="T72" fmla="*/ 580 w 970"/>
                <a:gd name="T73" fmla="*/ 697 h 778"/>
                <a:gd name="T74" fmla="*/ 575 w 970"/>
                <a:gd name="T75" fmla="*/ 727 h 778"/>
                <a:gd name="T76" fmla="*/ 548 w 970"/>
                <a:gd name="T77" fmla="*/ 730 h 778"/>
                <a:gd name="T78" fmla="*/ 540 w 970"/>
                <a:gd name="T79" fmla="*/ 713 h 778"/>
                <a:gd name="T80" fmla="*/ 511 w 970"/>
                <a:gd name="T81" fmla="*/ 689 h 778"/>
                <a:gd name="T82" fmla="*/ 521 w 970"/>
                <a:gd name="T83" fmla="*/ 659 h 778"/>
                <a:gd name="T84" fmla="*/ 573 w 970"/>
                <a:gd name="T85" fmla="*/ 650 h 778"/>
                <a:gd name="T86" fmla="*/ 557 w 970"/>
                <a:gd name="T87" fmla="*/ 622 h 778"/>
                <a:gd name="T88" fmla="*/ 581 w 970"/>
                <a:gd name="T89" fmla="*/ 578 h 778"/>
                <a:gd name="T90" fmla="*/ 620 w 970"/>
                <a:gd name="T91" fmla="*/ 542 h 778"/>
                <a:gd name="T92" fmla="*/ 598 w 970"/>
                <a:gd name="T93" fmla="*/ 476 h 778"/>
                <a:gd name="T94" fmla="*/ 575 w 970"/>
                <a:gd name="T95" fmla="*/ 423 h 778"/>
                <a:gd name="T96" fmla="*/ 545 w 970"/>
                <a:gd name="T97" fmla="*/ 410 h 778"/>
                <a:gd name="T98" fmla="*/ 445 w 970"/>
                <a:gd name="T99" fmla="*/ 347 h 778"/>
                <a:gd name="T100" fmla="*/ 384 w 970"/>
                <a:gd name="T101" fmla="*/ 309 h 778"/>
                <a:gd name="T102" fmla="*/ 342 w 970"/>
                <a:gd name="T103" fmla="*/ 299 h 778"/>
                <a:gd name="T104" fmla="*/ 259 w 970"/>
                <a:gd name="T105" fmla="*/ 286 h 778"/>
                <a:gd name="T106" fmla="*/ 257 w 970"/>
                <a:gd name="T107" fmla="*/ 333 h 778"/>
                <a:gd name="T108" fmla="*/ 200 w 970"/>
                <a:gd name="T109" fmla="*/ 321 h 778"/>
                <a:gd name="T110" fmla="*/ 146 w 970"/>
                <a:gd name="T111" fmla="*/ 287 h 778"/>
                <a:gd name="T112" fmla="*/ 65 w 970"/>
                <a:gd name="T113" fmla="*/ 279 h 778"/>
                <a:gd name="T114" fmla="*/ 7 w 970"/>
                <a:gd name="T115" fmla="*/ 259 h 778"/>
                <a:gd name="T116" fmla="*/ 117 w 970"/>
                <a:gd name="T117" fmla="*/ 93 h 778"/>
                <a:gd name="T118" fmla="*/ 203 w 970"/>
                <a:gd name="T119" fmla="*/ 14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0" h="778">
                  <a:moveTo>
                    <a:pt x="269" y="0"/>
                  </a:moveTo>
                  <a:lnTo>
                    <a:pt x="309" y="91"/>
                  </a:lnTo>
                  <a:lnTo>
                    <a:pt x="295" y="106"/>
                  </a:lnTo>
                  <a:lnTo>
                    <a:pt x="317" y="136"/>
                  </a:lnTo>
                  <a:lnTo>
                    <a:pt x="319" y="135"/>
                  </a:lnTo>
                  <a:lnTo>
                    <a:pt x="340" y="152"/>
                  </a:lnTo>
                  <a:lnTo>
                    <a:pt x="341" y="157"/>
                  </a:lnTo>
                  <a:lnTo>
                    <a:pt x="334" y="182"/>
                  </a:lnTo>
                  <a:lnTo>
                    <a:pt x="358" y="180"/>
                  </a:lnTo>
                  <a:lnTo>
                    <a:pt x="371" y="163"/>
                  </a:lnTo>
                  <a:lnTo>
                    <a:pt x="390" y="155"/>
                  </a:lnTo>
                  <a:lnTo>
                    <a:pt x="414" y="156"/>
                  </a:lnTo>
                  <a:lnTo>
                    <a:pt x="421" y="149"/>
                  </a:lnTo>
                  <a:lnTo>
                    <a:pt x="446" y="152"/>
                  </a:lnTo>
                  <a:lnTo>
                    <a:pt x="454" y="165"/>
                  </a:lnTo>
                  <a:lnTo>
                    <a:pt x="455" y="175"/>
                  </a:lnTo>
                  <a:lnTo>
                    <a:pt x="442" y="192"/>
                  </a:lnTo>
                  <a:lnTo>
                    <a:pt x="435" y="206"/>
                  </a:lnTo>
                  <a:lnTo>
                    <a:pt x="418" y="218"/>
                  </a:lnTo>
                  <a:lnTo>
                    <a:pt x="407" y="232"/>
                  </a:lnTo>
                  <a:lnTo>
                    <a:pt x="426" y="232"/>
                  </a:lnTo>
                  <a:lnTo>
                    <a:pt x="441" y="243"/>
                  </a:lnTo>
                  <a:lnTo>
                    <a:pt x="456" y="248"/>
                  </a:lnTo>
                  <a:lnTo>
                    <a:pt x="459" y="261"/>
                  </a:lnTo>
                  <a:lnTo>
                    <a:pt x="470" y="264"/>
                  </a:lnTo>
                  <a:lnTo>
                    <a:pt x="470" y="271"/>
                  </a:lnTo>
                  <a:lnTo>
                    <a:pt x="492" y="271"/>
                  </a:lnTo>
                  <a:lnTo>
                    <a:pt x="492" y="300"/>
                  </a:lnTo>
                  <a:lnTo>
                    <a:pt x="498" y="298"/>
                  </a:lnTo>
                  <a:lnTo>
                    <a:pt x="502" y="304"/>
                  </a:lnTo>
                  <a:lnTo>
                    <a:pt x="514" y="299"/>
                  </a:lnTo>
                  <a:lnTo>
                    <a:pt x="512" y="304"/>
                  </a:lnTo>
                  <a:lnTo>
                    <a:pt x="515" y="311"/>
                  </a:lnTo>
                  <a:lnTo>
                    <a:pt x="521" y="313"/>
                  </a:lnTo>
                  <a:lnTo>
                    <a:pt x="521" y="318"/>
                  </a:lnTo>
                  <a:lnTo>
                    <a:pt x="533" y="322"/>
                  </a:lnTo>
                  <a:lnTo>
                    <a:pt x="538" y="327"/>
                  </a:lnTo>
                  <a:lnTo>
                    <a:pt x="542" y="325"/>
                  </a:lnTo>
                  <a:lnTo>
                    <a:pt x="548" y="327"/>
                  </a:lnTo>
                  <a:lnTo>
                    <a:pt x="553" y="326"/>
                  </a:lnTo>
                  <a:lnTo>
                    <a:pt x="554" y="322"/>
                  </a:lnTo>
                  <a:lnTo>
                    <a:pt x="567" y="309"/>
                  </a:lnTo>
                  <a:lnTo>
                    <a:pt x="551" y="294"/>
                  </a:lnTo>
                  <a:lnTo>
                    <a:pt x="575" y="288"/>
                  </a:lnTo>
                  <a:lnTo>
                    <a:pt x="590" y="282"/>
                  </a:lnTo>
                  <a:lnTo>
                    <a:pt x="599" y="287"/>
                  </a:lnTo>
                  <a:lnTo>
                    <a:pt x="623" y="294"/>
                  </a:lnTo>
                  <a:lnTo>
                    <a:pt x="645" y="274"/>
                  </a:lnTo>
                  <a:lnTo>
                    <a:pt x="674" y="265"/>
                  </a:lnTo>
                  <a:lnTo>
                    <a:pt x="680" y="265"/>
                  </a:lnTo>
                  <a:lnTo>
                    <a:pt x="689" y="268"/>
                  </a:lnTo>
                  <a:lnTo>
                    <a:pt x="687" y="278"/>
                  </a:lnTo>
                  <a:lnTo>
                    <a:pt x="697" y="294"/>
                  </a:lnTo>
                  <a:lnTo>
                    <a:pt x="695" y="306"/>
                  </a:lnTo>
                  <a:lnTo>
                    <a:pt x="686" y="310"/>
                  </a:lnTo>
                  <a:lnTo>
                    <a:pt x="676" y="329"/>
                  </a:lnTo>
                  <a:lnTo>
                    <a:pt x="648" y="347"/>
                  </a:lnTo>
                  <a:lnTo>
                    <a:pt x="653" y="353"/>
                  </a:lnTo>
                  <a:lnTo>
                    <a:pt x="656" y="367"/>
                  </a:lnTo>
                  <a:lnTo>
                    <a:pt x="645" y="371"/>
                  </a:lnTo>
                  <a:lnTo>
                    <a:pt x="648" y="390"/>
                  </a:lnTo>
                  <a:lnTo>
                    <a:pt x="664" y="394"/>
                  </a:lnTo>
                  <a:lnTo>
                    <a:pt x="695" y="424"/>
                  </a:lnTo>
                  <a:lnTo>
                    <a:pt x="701" y="422"/>
                  </a:lnTo>
                  <a:lnTo>
                    <a:pt x="701" y="422"/>
                  </a:lnTo>
                  <a:lnTo>
                    <a:pt x="729" y="423"/>
                  </a:lnTo>
                  <a:lnTo>
                    <a:pt x="724" y="427"/>
                  </a:lnTo>
                  <a:lnTo>
                    <a:pt x="726" y="428"/>
                  </a:lnTo>
                  <a:lnTo>
                    <a:pt x="720" y="434"/>
                  </a:lnTo>
                  <a:lnTo>
                    <a:pt x="722" y="437"/>
                  </a:lnTo>
                  <a:lnTo>
                    <a:pt x="726" y="439"/>
                  </a:lnTo>
                  <a:lnTo>
                    <a:pt x="732" y="436"/>
                  </a:lnTo>
                  <a:lnTo>
                    <a:pt x="735" y="438"/>
                  </a:lnTo>
                  <a:lnTo>
                    <a:pt x="743" y="451"/>
                  </a:lnTo>
                  <a:lnTo>
                    <a:pt x="755" y="456"/>
                  </a:lnTo>
                  <a:lnTo>
                    <a:pt x="756" y="463"/>
                  </a:lnTo>
                  <a:lnTo>
                    <a:pt x="762" y="464"/>
                  </a:lnTo>
                  <a:lnTo>
                    <a:pt x="765" y="470"/>
                  </a:lnTo>
                  <a:lnTo>
                    <a:pt x="757" y="476"/>
                  </a:lnTo>
                  <a:lnTo>
                    <a:pt x="760" y="486"/>
                  </a:lnTo>
                  <a:lnTo>
                    <a:pt x="759" y="488"/>
                  </a:lnTo>
                  <a:lnTo>
                    <a:pt x="766" y="492"/>
                  </a:lnTo>
                  <a:lnTo>
                    <a:pt x="769" y="503"/>
                  </a:lnTo>
                  <a:lnTo>
                    <a:pt x="774" y="507"/>
                  </a:lnTo>
                  <a:lnTo>
                    <a:pt x="775" y="518"/>
                  </a:lnTo>
                  <a:lnTo>
                    <a:pt x="775" y="521"/>
                  </a:lnTo>
                  <a:lnTo>
                    <a:pt x="770" y="522"/>
                  </a:lnTo>
                  <a:lnTo>
                    <a:pt x="764" y="528"/>
                  </a:lnTo>
                  <a:lnTo>
                    <a:pt x="765" y="538"/>
                  </a:lnTo>
                  <a:lnTo>
                    <a:pt x="768" y="540"/>
                  </a:lnTo>
                  <a:lnTo>
                    <a:pt x="767" y="544"/>
                  </a:lnTo>
                  <a:lnTo>
                    <a:pt x="770" y="543"/>
                  </a:lnTo>
                  <a:lnTo>
                    <a:pt x="773" y="548"/>
                  </a:lnTo>
                  <a:lnTo>
                    <a:pt x="778" y="550"/>
                  </a:lnTo>
                  <a:lnTo>
                    <a:pt x="779" y="553"/>
                  </a:lnTo>
                  <a:lnTo>
                    <a:pt x="784" y="549"/>
                  </a:lnTo>
                  <a:lnTo>
                    <a:pt x="790" y="550"/>
                  </a:lnTo>
                  <a:lnTo>
                    <a:pt x="787" y="553"/>
                  </a:lnTo>
                  <a:lnTo>
                    <a:pt x="795" y="562"/>
                  </a:lnTo>
                  <a:lnTo>
                    <a:pt x="796" y="567"/>
                  </a:lnTo>
                  <a:lnTo>
                    <a:pt x="799" y="563"/>
                  </a:lnTo>
                  <a:lnTo>
                    <a:pt x="811" y="566"/>
                  </a:lnTo>
                  <a:lnTo>
                    <a:pt x="809" y="569"/>
                  </a:lnTo>
                  <a:lnTo>
                    <a:pt x="809" y="567"/>
                  </a:lnTo>
                  <a:lnTo>
                    <a:pt x="799" y="569"/>
                  </a:lnTo>
                  <a:lnTo>
                    <a:pt x="799" y="573"/>
                  </a:lnTo>
                  <a:lnTo>
                    <a:pt x="810" y="569"/>
                  </a:lnTo>
                  <a:lnTo>
                    <a:pt x="809" y="572"/>
                  </a:lnTo>
                  <a:lnTo>
                    <a:pt x="812" y="577"/>
                  </a:lnTo>
                  <a:lnTo>
                    <a:pt x="816" y="572"/>
                  </a:lnTo>
                  <a:lnTo>
                    <a:pt x="820" y="574"/>
                  </a:lnTo>
                  <a:lnTo>
                    <a:pt x="821" y="578"/>
                  </a:lnTo>
                  <a:lnTo>
                    <a:pt x="827" y="586"/>
                  </a:lnTo>
                  <a:lnTo>
                    <a:pt x="835" y="577"/>
                  </a:lnTo>
                  <a:lnTo>
                    <a:pt x="832" y="552"/>
                  </a:lnTo>
                  <a:lnTo>
                    <a:pt x="838" y="549"/>
                  </a:lnTo>
                  <a:lnTo>
                    <a:pt x="851" y="553"/>
                  </a:lnTo>
                  <a:lnTo>
                    <a:pt x="852" y="550"/>
                  </a:lnTo>
                  <a:lnTo>
                    <a:pt x="855" y="551"/>
                  </a:lnTo>
                  <a:lnTo>
                    <a:pt x="862" y="544"/>
                  </a:lnTo>
                  <a:lnTo>
                    <a:pt x="857" y="538"/>
                  </a:lnTo>
                  <a:lnTo>
                    <a:pt x="863" y="534"/>
                  </a:lnTo>
                  <a:lnTo>
                    <a:pt x="859" y="533"/>
                  </a:lnTo>
                  <a:lnTo>
                    <a:pt x="863" y="530"/>
                  </a:lnTo>
                  <a:lnTo>
                    <a:pt x="863" y="519"/>
                  </a:lnTo>
                  <a:lnTo>
                    <a:pt x="860" y="520"/>
                  </a:lnTo>
                  <a:lnTo>
                    <a:pt x="855" y="512"/>
                  </a:lnTo>
                  <a:lnTo>
                    <a:pt x="852" y="514"/>
                  </a:lnTo>
                  <a:lnTo>
                    <a:pt x="840" y="507"/>
                  </a:lnTo>
                  <a:lnTo>
                    <a:pt x="838" y="510"/>
                  </a:lnTo>
                  <a:lnTo>
                    <a:pt x="835" y="509"/>
                  </a:lnTo>
                  <a:lnTo>
                    <a:pt x="836" y="494"/>
                  </a:lnTo>
                  <a:lnTo>
                    <a:pt x="826" y="486"/>
                  </a:lnTo>
                  <a:lnTo>
                    <a:pt x="833" y="487"/>
                  </a:lnTo>
                  <a:lnTo>
                    <a:pt x="832" y="483"/>
                  </a:lnTo>
                  <a:lnTo>
                    <a:pt x="836" y="475"/>
                  </a:lnTo>
                  <a:lnTo>
                    <a:pt x="841" y="473"/>
                  </a:lnTo>
                  <a:lnTo>
                    <a:pt x="844" y="475"/>
                  </a:lnTo>
                  <a:lnTo>
                    <a:pt x="844" y="463"/>
                  </a:lnTo>
                  <a:lnTo>
                    <a:pt x="842" y="462"/>
                  </a:lnTo>
                  <a:lnTo>
                    <a:pt x="837" y="456"/>
                  </a:lnTo>
                  <a:lnTo>
                    <a:pt x="841" y="459"/>
                  </a:lnTo>
                  <a:lnTo>
                    <a:pt x="844" y="458"/>
                  </a:lnTo>
                  <a:lnTo>
                    <a:pt x="842" y="445"/>
                  </a:lnTo>
                  <a:lnTo>
                    <a:pt x="851" y="448"/>
                  </a:lnTo>
                  <a:lnTo>
                    <a:pt x="853" y="442"/>
                  </a:lnTo>
                  <a:lnTo>
                    <a:pt x="859" y="447"/>
                  </a:lnTo>
                  <a:lnTo>
                    <a:pt x="859" y="444"/>
                  </a:lnTo>
                  <a:lnTo>
                    <a:pt x="867" y="446"/>
                  </a:lnTo>
                  <a:lnTo>
                    <a:pt x="876" y="444"/>
                  </a:lnTo>
                  <a:lnTo>
                    <a:pt x="882" y="448"/>
                  </a:lnTo>
                  <a:lnTo>
                    <a:pt x="882" y="448"/>
                  </a:lnTo>
                  <a:lnTo>
                    <a:pt x="885" y="461"/>
                  </a:lnTo>
                  <a:lnTo>
                    <a:pt x="896" y="461"/>
                  </a:lnTo>
                  <a:lnTo>
                    <a:pt x="899" y="468"/>
                  </a:lnTo>
                  <a:lnTo>
                    <a:pt x="908" y="467"/>
                  </a:lnTo>
                  <a:lnTo>
                    <a:pt x="921" y="472"/>
                  </a:lnTo>
                  <a:lnTo>
                    <a:pt x="924" y="481"/>
                  </a:lnTo>
                  <a:lnTo>
                    <a:pt x="927" y="479"/>
                  </a:lnTo>
                  <a:lnTo>
                    <a:pt x="926" y="482"/>
                  </a:lnTo>
                  <a:lnTo>
                    <a:pt x="930" y="485"/>
                  </a:lnTo>
                  <a:lnTo>
                    <a:pt x="936" y="487"/>
                  </a:lnTo>
                  <a:lnTo>
                    <a:pt x="940" y="482"/>
                  </a:lnTo>
                  <a:lnTo>
                    <a:pt x="940" y="486"/>
                  </a:lnTo>
                  <a:lnTo>
                    <a:pt x="948" y="487"/>
                  </a:lnTo>
                  <a:lnTo>
                    <a:pt x="953" y="497"/>
                  </a:lnTo>
                  <a:lnTo>
                    <a:pt x="958" y="494"/>
                  </a:lnTo>
                  <a:lnTo>
                    <a:pt x="970" y="502"/>
                  </a:lnTo>
                  <a:lnTo>
                    <a:pt x="966" y="510"/>
                  </a:lnTo>
                  <a:lnTo>
                    <a:pt x="970" y="519"/>
                  </a:lnTo>
                  <a:lnTo>
                    <a:pt x="968" y="528"/>
                  </a:lnTo>
                  <a:lnTo>
                    <a:pt x="966" y="533"/>
                  </a:lnTo>
                  <a:lnTo>
                    <a:pt x="963" y="533"/>
                  </a:lnTo>
                  <a:lnTo>
                    <a:pt x="957" y="538"/>
                  </a:lnTo>
                  <a:lnTo>
                    <a:pt x="958" y="556"/>
                  </a:lnTo>
                  <a:lnTo>
                    <a:pt x="965" y="563"/>
                  </a:lnTo>
                  <a:lnTo>
                    <a:pt x="964" y="578"/>
                  </a:lnTo>
                  <a:lnTo>
                    <a:pt x="957" y="583"/>
                  </a:lnTo>
                  <a:lnTo>
                    <a:pt x="948" y="580"/>
                  </a:lnTo>
                  <a:lnTo>
                    <a:pt x="942" y="584"/>
                  </a:lnTo>
                  <a:lnTo>
                    <a:pt x="937" y="580"/>
                  </a:lnTo>
                  <a:lnTo>
                    <a:pt x="924" y="586"/>
                  </a:lnTo>
                  <a:lnTo>
                    <a:pt x="911" y="581"/>
                  </a:lnTo>
                  <a:lnTo>
                    <a:pt x="910" y="585"/>
                  </a:lnTo>
                  <a:lnTo>
                    <a:pt x="906" y="586"/>
                  </a:lnTo>
                  <a:lnTo>
                    <a:pt x="919" y="603"/>
                  </a:lnTo>
                  <a:lnTo>
                    <a:pt x="915" y="607"/>
                  </a:lnTo>
                  <a:lnTo>
                    <a:pt x="904" y="609"/>
                  </a:lnTo>
                  <a:lnTo>
                    <a:pt x="901" y="606"/>
                  </a:lnTo>
                  <a:lnTo>
                    <a:pt x="898" y="610"/>
                  </a:lnTo>
                  <a:lnTo>
                    <a:pt x="884" y="608"/>
                  </a:lnTo>
                  <a:lnTo>
                    <a:pt x="878" y="612"/>
                  </a:lnTo>
                  <a:lnTo>
                    <a:pt x="877" y="608"/>
                  </a:lnTo>
                  <a:lnTo>
                    <a:pt x="871" y="606"/>
                  </a:lnTo>
                  <a:lnTo>
                    <a:pt x="871" y="602"/>
                  </a:lnTo>
                  <a:lnTo>
                    <a:pt x="862" y="597"/>
                  </a:lnTo>
                  <a:lnTo>
                    <a:pt x="838" y="597"/>
                  </a:lnTo>
                  <a:lnTo>
                    <a:pt x="835" y="603"/>
                  </a:lnTo>
                  <a:lnTo>
                    <a:pt x="840" y="618"/>
                  </a:lnTo>
                  <a:lnTo>
                    <a:pt x="838" y="622"/>
                  </a:lnTo>
                  <a:lnTo>
                    <a:pt x="832" y="626"/>
                  </a:lnTo>
                  <a:lnTo>
                    <a:pt x="833" y="630"/>
                  </a:lnTo>
                  <a:lnTo>
                    <a:pt x="824" y="634"/>
                  </a:lnTo>
                  <a:lnTo>
                    <a:pt x="826" y="638"/>
                  </a:lnTo>
                  <a:lnTo>
                    <a:pt x="833" y="638"/>
                  </a:lnTo>
                  <a:lnTo>
                    <a:pt x="840" y="641"/>
                  </a:lnTo>
                  <a:lnTo>
                    <a:pt x="844" y="648"/>
                  </a:lnTo>
                  <a:lnTo>
                    <a:pt x="848" y="649"/>
                  </a:lnTo>
                  <a:lnTo>
                    <a:pt x="846" y="658"/>
                  </a:lnTo>
                  <a:lnTo>
                    <a:pt x="837" y="655"/>
                  </a:lnTo>
                  <a:lnTo>
                    <a:pt x="835" y="658"/>
                  </a:lnTo>
                  <a:lnTo>
                    <a:pt x="838" y="659"/>
                  </a:lnTo>
                  <a:lnTo>
                    <a:pt x="841" y="667"/>
                  </a:lnTo>
                  <a:lnTo>
                    <a:pt x="835" y="669"/>
                  </a:lnTo>
                  <a:lnTo>
                    <a:pt x="831" y="684"/>
                  </a:lnTo>
                  <a:lnTo>
                    <a:pt x="835" y="688"/>
                  </a:lnTo>
                  <a:lnTo>
                    <a:pt x="833" y="692"/>
                  </a:lnTo>
                  <a:lnTo>
                    <a:pt x="834" y="697"/>
                  </a:lnTo>
                  <a:lnTo>
                    <a:pt x="838" y="699"/>
                  </a:lnTo>
                  <a:lnTo>
                    <a:pt x="841" y="707"/>
                  </a:lnTo>
                  <a:lnTo>
                    <a:pt x="837" y="713"/>
                  </a:lnTo>
                  <a:lnTo>
                    <a:pt x="833" y="711"/>
                  </a:lnTo>
                  <a:lnTo>
                    <a:pt x="832" y="704"/>
                  </a:lnTo>
                  <a:lnTo>
                    <a:pt x="823" y="705"/>
                  </a:lnTo>
                  <a:lnTo>
                    <a:pt x="816" y="709"/>
                  </a:lnTo>
                  <a:lnTo>
                    <a:pt x="812" y="708"/>
                  </a:lnTo>
                  <a:lnTo>
                    <a:pt x="811" y="705"/>
                  </a:lnTo>
                  <a:lnTo>
                    <a:pt x="802" y="705"/>
                  </a:lnTo>
                  <a:lnTo>
                    <a:pt x="796" y="713"/>
                  </a:lnTo>
                  <a:lnTo>
                    <a:pt x="795" y="722"/>
                  </a:lnTo>
                  <a:lnTo>
                    <a:pt x="788" y="722"/>
                  </a:lnTo>
                  <a:lnTo>
                    <a:pt x="792" y="730"/>
                  </a:lnTo>
                  <a:lnTo>
                    <a:pt x="803" y="735"/>
                  </a:lnTo>
                  <a:lnTo>
                    <a:pt x="803" y="738"/>
                  </a:lnTo>
                  <a:lnTo>
                    <a:pt x="801" y="735"/>
                  </a:lnTo>
                  <a:lnTo>
                    <a:pt x="799" y="738"/>
                  </a:lnTo>
                  <a:lnTo>
                    <a:pt x="801" y="739"/>
                  </a:lnTo>
                  <a:lnTo>
                    <a:pt x="800" y="749"/>
                  </a:lnTo>
                  <a:lnTo>
                    <a:pt x="797" y="753"/>
                  </a:lnTo>
                  <a:lnTo>
                    <a:pt x="784" y="758"/>
                  </a:lnTo>
                  <a:lnTo>
                    <a:pt x="775" y="755"/>
                  </a:lnTo>
                  <a:lnTo>
                    <a:pt x="775" y="755"/>
                  </a:lnTo>
                  <a:lnTo>
                    <a:pt x="771" y="754"/>
                  </a:lnTo>
                  <a:lnTo>
                    <a:pt x="767" y="758"/>
                  </a:lnTo>
                  <a:lnTo>
                    <a:pt x="773" y="767"/>
                  </a:lnTo>
                  <a:lnTo>
                    <a:pt x="752" y="778"/>
                  </a:lnTo>
                  <a:lnTo>
                    <a:pt x="747" y="774"/>
                  </a:lnTo>
                  <a:lnTo>
                    <a:pt x="737" y="777"/>
                  </a:lnTo>
                  <a:lnTo>
                    <a:pt x="734" y="773"/>
                  </a:lnTo>
                  <a:lnTo>
                    <a:pt x="729" y="775"/>
                  </a:lnTo>
                  <a:lnTo>
                    <a:pt x="726" y="772"/>
                  </a:lnTo>
                  <a:lnTo>
                    <a:pt x="722" y="773"/>
                  </a:lnTo>
                  <a:lnTo>
                    <a:pt x="719" y="769"/>
                  </a:lnTo>
                  <a:lnTo>
                    <a:pt x="702" y="761"/>
                  </a:lnTo>
                  <a:lnTo>
                    <a:pt x="701" y="753"/>
                  </a:lnTo>
                  <a:lnTo>
                    <a:pt x="706" y="753"/>
                  </a:lnTo>
                  <a:lnTo>
                    <a:pt x="710" y="748"/>
                  </a:lnTo>
                  <a:lnTo>
                    <a:pt x="704" y="746"/>
                  </a:lnTo>
                  <a:lnTo>
                    <a:pt x="707" y="741"/>
                  </a:lnTo>
                  <a:lnTo>
                    <a:pt x="702" y="727"/>
                  </a:lnTo>
                  <a:lnTo>
                    <a:pt x="708" y="728"/>
                  </a:lnTo>
                  <a:lnTo>
                    <a:pt x="710" y="726"/>
                  </a:lnTo>
                  <a:lnTo>
                    <a:pt x="701" y="725"/>
                  </a:lnTo>
                  <a:lnTo>
                    <a:pt x="697" y="720"/>
                  </a:lnTo>
                  <a:lnTo>
                    <a:pt x="693" y="709"/>
                  </a:lnTo>
                  <a:lnTo>
                    <a:pt x="693" y="705"/>
                  </a:lnTo>
                  <a:lnTo>
                    <a:pt x="687" y="700"/>
                  </a:lnTo>
                  <a:lnTo>
                    <a:pt x="669" y="702"/>
                  </a:lnTo>
                  <a:lnTo>
                    <a:pt x="658" y="697"/>
                  </a:lnTo>
                  <a:lnTo>
                    <a:pt x="653" y="700"/>
                  </a:lnTo>
                  <a:lnTo>
                    <a:pt x="654" y="691"/>
                  </a:lnTo>
                  <a:lnTo>
                    <a:pt x="649" y="694"/>
                  </a:lnTo>
                  <a:lnTo>
                    <a:pt x="644" y="695"/>
                  </a:lnTo>
                  <a:lnTo>
                    <a:pt x="632" y="691"/>
                  </a:lnTo>
                  <a:lnTo>
                    <a:pt x="634" y="684"/>
                  </a:lnTo>
                  <a:lnTo>
                    <a:pt x="630" y="679"/>
                  </a:lnTo>
                  <a:lnTo>
                    <a:pt x="632" y="677"/>
                  </a:lnTo>
                  <a:lnTo>
                    <a:pt x="631" y="672"/>
                  </a:lnTo>
                  <a:lnTo>
                    <a:pt x="633" y="670"/>
                  </a:lnTo>
                  <a:lnTo>
                    <a:pt x="630" y="663"/>
                  </a:lnTo>
                  <a:lnTo>
                    <a:pt x="622" y="662"/>
                  </a:lnTo>
                  <a:lnTo>
                    <a:pt x="620" y="655"/>
                  </a:lnTo>
                  <a:lnTo>
                    <a:pt x="616" y="654"/>
                  </a:lnTo>
                  <a:lnTo>
                    <a:pt x="613" y="657"/>
                  </a:lnTo>
                  <a:lnTo>
                    <a:pt x="607" y="657"/>
                  </a:lnTo>
                  <a:lnTo>
                    <a:pt x="604" y="662"/>
                  </a:lnTo>
                  <a:lnTo>
                    <a:pt x="599" y="665"/>
                  </a:lnTo>
                  <a:lnTo>
                    <a:pt x="602" y="671"/>
                  </a:lnTo>
                  <a:lnTo>
                    <a:pt x="588" y="670"/>
                  </a:lnTo>
                  <a:lnTo>
                    <a:pt x="586" y="679"/>
                  </a:lnTo>
                  <a:lnTo>
                    <a:pt x="578" y="678"/>
                  </a:lnTo>
                  <a:lnTo>
                    <a:pt x="574" y="680"/>
                  </a:lnTo>
                  <a:lnTo>
                    <a:pt x="577" y="688"/>
                  </a:lnTo>
                  <a:lnTo>
                    <a:pt x="576" y="692"/>
                  </a:lnTo>
                  <a:lnTo>
                    <a:pt x="581" y="694"/>
                  </a:lnTo>
                  <a:lnTo>
                    <a:pt x="580" y="697"/>
                  </a:lnTo>
                  <a:lnTo>
                    <a:pt x="582" y="696"/>
                  </a:lnTo>
                  <a:lnTo>
                    <a:pt x="582" y="704"/>
                  </a:lnTo>
                  <a:lnTo>
                    <a:pt x="589" y="707"/>
                  </a:lnTo>
                  <a:lnTo>
                    <a:pt x="591" y="716"/>
                  </a:lnTo>
                  <a:lnTo>
                    <a:pt x="584" y="720"/>
                  </a:lnTo>
                  <a:lnTo>
                    <a:pt x="578" y="718"/>
                  </a:lnTo>
                  <a:lnTo>
                    <a:pt x="573" y="725"/>
                  </a:lnTo>
                  <a:lnTo>
                    <a:pt x="575" y="727"/>
                  </a:lnTo>
                  <a:lnTo>
                    <a:pt x="574" y="734"/>
                  </a:lnTo>
                  <a:lnTo>
                    <a:pt x="568" y="729"/>
                  </a:lnTo>
                  <a:lnTo>
                    <a:pt x="566" y="735"/>
                  </a:lnTo>
                  <a:lnTo>
                    <a:pt x="560" y="735"/>
                  </a:lnTo>
                  <a:lnTo>
                    <a:pt x="554" y="741"/>
                  </a:lnTo>
                  <a:lnTo>
                    <a:pt x="552" y="740"/>
                  </a:lnTo>
                  <a:lnTo>
                    <a:pt x="552" y="735"/>
                  </a:lnTo>
                  <a:lnTo>
                    <a:pt x="548" y="730"/>
                  </a:lnTo>
                  <a:lnTo>
                    <a:pt x="554" y="726"/>
                  </a:lnTo>
                  <a:lnTo>
                    <a:pt x="558" y="717"/>
                  </a:lnTo>
                  <a:lnTo>
                    <a:pt x="552" y="705"/>
                  </a:lnTo>
                  <a:lnTo>
                    <a:pt x="549" y="704"/>
                  </a:lnTo>
                  <a:lnTo>
                    <a:pt x="548" y="709"/>
                  </a:lnTo>
                  <a:lnTo>
                    <a:pt x="548" y="709"/>
                  </a:lnTo>
                  <a:lnTo>
                    <a:pt x="546" y="713"/>
                  </a:lnTo>
                  <a:lnTo>
                    <a:pt x="540" y="713"/>
                  </a:lnTo>
                  <a:lnTo>
                    <a:pt x="537" y="701"/>
                  </a:lnTo>
                  <a:lnTo>
                    <a:pt x="532" y="699"/>
                  </a:lnTo>
                  <a:lnTo>
                    <a:pt x="527" y="699"/>
                  </a:lnTo>
                  <a:lnTo>
                    <a:pt x="525" y="702"/>
                  </a:lnTo>
                  <a:lnTo>
                    <a:pt x="515" y="700"/>
                  </a:lnTo>
                  <a:lnTo>
                    <a:pt x="511" y="702"/>
                  </a:lnTo>
                  <a:lnTo>
                    <a:pt x="513" y="692"/>
                  </a:lnTo>
                  <a:lnTo>
                    <a:pt x="511" y="689"/>
                  </a:lnTo>
                  <a:lnTo>
                    <a:pt x="500" y="683"/>
                  </a:lnTo>
                  <a:lnTo>
                    <a:pt x="487" y="663"/>
                  </a:lnTo>
                  <a:lnTo>
                    <a:pt x="490" y="654"/>
                  </a:lnTo>
                  <a:lnTo>
                    <a:pt x="495" y="649"/>
                  </a:lnTo>
                  <a:lnTo>
                    <a:pt x="500" y="649"/>
                  </a:lnTo>
                  <a:lnTo>
                    <a:pt x="504" y="653"/>
                  </a:lnTo>
                  <a:lnTo>
                    <a:pt x="516" y="655"/>
                  </a:lnTo>
                  <a:lnTo>
                    <a:pt x="521" y="659"/>
                  </a:lnTo>
                  <a:lnTo>
                    <a:pt x="538" y="663"/>
                  </a:lnTo>
                  <a:lnTo>
                    <a:pt x="541" y="668"/>
                  </a:lnTo>
                  <a:lnTo>
                    <a:pt x="546" y="671"/>
                  </a:lnTo>
                  <a:lnTo>
                    <a:pt x="553" y="666"/>
                  </a:lnTo>
                  <a:lnTo>
                    <a:pt x="559" y="669"/>
                  </a:lnTo>
                  <a:lnTo>
                    <a:pt x="566" y="656"/>
                  </a:lnTo>
                  <a:lnTo>
                    <a:pt x="570" y="657"/>
                  </a:lnTo>
                  <a:lnTo>
                    <a:pt x="573" y="650"/>
                  </a:lnTo>
                  <a:lnTo>
                    <a:pt x="577" y="650"/>
                  </a:lnTo>
                  <a:lnTo>
                    <a:pt x="571" y="639"/>
                  </a:lnTo>
                  <a:lnTo>
                    <a:pt x="557" y="633"/>
                  </a:lnTo>
                  <a:lnTo>
                    <a:pt x="557" y="627"/>
                  </a:lnTo>
                  <a:lnTo>
                    <a:pt x="552" y="631"/>
                  </a:lnTo>
                  <a:lnTo>
                    <a:pt x="545" y="625"/>
                  </a:lnTo>
                  <a:lnTo>
                    <a:pt x="553" y="620"/>
                  </a:lnTo>
                  <a:lnTo>
                    <a:pt x="557" y="622"/>
                  </a:lnTo>
                  <a:lnTo>
                    <a:pt x="557" y="612"/>
                  </a:lnTo>
                  <a:lnTo>
                    <a:pt x="570" y="602"/>
                  </a:lnTo>
                  <a:lnTo>
                    <a:pt x="579" y="599"/>
                  </a:lnTo>
                  <a:lnTo>
                    <a:pt x="582" y="591"/>
                  </a:lnTo>
                  <a:lnTo>
                    <a:pt x="586" y="590"/>
                  </a:lnTo>
                  <a:lnTo>
                    <a:pt x="584" y="583"/>
                  </a:lnTo>
                  <a:lnTo>
                    <a:pt x="579" y="580"/>
                  </a:lnTo>
                  <a:lnTo>
                    <a:pt x="581" y="578"/>
                  </a:lnTo>
                  <a:lnTo>
                    <a:pt x="580" y="572"/>
                  </a:lnTo>
                  <a:lnTo>
                    <a:pt x="588" y="572"/>
                  </a:lnTo>
                  <a:lnTo>
                    <a:pt x="595" y="562"/>
                  </a:lnTo>
                  <a:lnTo>
                    <a:pt x="606" y="565"/>
                  </a:lnTo>
                  <a:lnTo>
                    <a:pt x="608" y="557"/>
                  </a:lnTo>
                  <a:lnTo>
                    <a:pt x="603" y="544"/>
                  </a:lnTo>
                  <a:lnTo>
                    <a:pt x="610" y="540"/>
                  </a:lnTo>
                  <a:lnTo>
                    <a:pt x="620" y="542"/>
                  </a:lnTo>
                  <a:lnTo>
                    <a:pt x="621" y="527"/>
                  </a:lnTo>
                  <a:lnTo>
                    <a:pt x="615" y="522"/>
                  </a:lnTo>
                  <a:lnTo>
                    <a:pt x="622" y="515"/>
                  </a:lnTo>
                  <a:lnTo>
                    <a:pt x="626" y="514"/>
                  </a:lnTo>
                  <a:lnTo>
                    <a:pt x="613" y="504"/>
                  </a:lnTo>
                  <a:lnTo>
                    <a:pt x="606" y="483"/>
                  </a:lnTo>
                  <a:lnTo>
                    <a:pt x="600" y="481"/>
                  </a:lnTo>
                  <a:lnTo>
                    <a:pt x="598" y="476"/>
                  </a:lnTo>
                  <a:lnTo>
                    <a:pt x="606" y="472"/>
                  </a:lnTo>
                  <a:lnTo>
                    <a:pt x="590" y="457"/>
                  </a:lnTo>
                  <a:lnTo>
                    <a:pt x="591" y="448"/>
                  </a:lnTo>
                  <a:lnTo>
                    <a:pt x="598" y="441"/>
                  </a:lnTo>
                  <a:lnTo>
                    <a:pt x="588" y="433"/>
                  </a:lnTo>
                  <a:lnTo>
                    <a:pt x="584" y="433"/>
                  </a:lnTo>
                  <a:lnTo>
                    <a:pt x="584" y="429"/>
                  </a:lnTo>
                  <a:lnTo>
                    <a:pt x="575" y="423"/>
                  </a:lnTo>
                  <a:lnTo>
                    <a:pt x="563" y="418"/>
                  </a:lnTo>
                  <a:lnTo>
                    <a:pt x="567" y="411"/>
                  </a:lnTo>
                  <a:lnTo>
                    <a:pt x="562" y="407"/>
                  </a:lnTo>
                  <a:lnTo>
                    <a:pt x="560" y="396"/>
                  </a:lnTo>
                  <a:lnTo>
                    <a:pt x="554" y="403"/>
                  </a:lnTo>
                  <a:lnTo>
                    <a:pt x="552" y="415"/>
                  </a:lnTo>
                  <a:lnTo>
                    <a:pt x="547" y="414"/>
                  </a:lnTo>
                  <a:lnTo>
                    <a:pt x="545" y="410"/>
                  </a:lnTo>
                  <a:lnTo>
                    <a:pt x="513" y="390"/>
                  </a:lnTo>
                  <a:lnTo>
                    <a:pt x="507" y="382"/>
                  </a:lnTo>
                  <a:lnTo>
                    <a:pt x="479" y="370"/>
                  </a:lnTo>
                  <a:lnTo>
                    <a:pt x="477" y="359"/>
                  </a:lnTo>
                  <a:lnTo>
                    <a:pt x="460" y="354"/>
                  </a:lnTo>
                  <a:lnTo>
                    <a:pt x="454" y="343"/>
                  </a:lnTo>
                  <a:lnTo>
                    <a:pt x="447" y="341"/>
                  </a:lnTo>
                  <a:lnTo>
                    <a:pt x="445" y="347"/>
                  </a:lnTo>
                  <a:lnTo>
                    <a:pt x="451" y="353"/>
                  </a:lnTo>
                  <a:lnTo>
                    <a:pt x="451" y="361"/>
                  </a:lnTo>
                  <a:lnTo>
                    <a:pt x="421" y="345"/>
                  </a:lnTo>
                  <a:lnTo>
                    <a:pt x="412" y="336"/>
                  </a:lnTo>
                  <a:lnTo>
                    <a:pt x="410" y="331"/>
                  </a:lnTo>
                  <a:lnTo>
                    <a:pt x="407" y="332"/>
                  </a:lnTo>
                  <a:lnTo>
                    <a:pt x="401" y="323"/>
                  </a:lnTo>
                  <a:lnTo>
                    <a:pt x="384" y="309"/>
                  </a:lnTo>
                  <a:lnTo>
                    <a:pt x="386" y="304"/>
                  </a:lnTo>
                  <a:lnTo>
                    <a:pt x="380" y="302"/>
                  </a:lnTo>
                  <a:lnTo>
                    <a:pt x="379" y="304"/>
                  </a:lnTo>
                  <a:lnTo>
                    <a:pt x="368" y="295"/>
                  </a:lnTo>
                  <a:lnTo>
                    <a:pt x="365" y="295"/>
                  </a:lnTo>
                  <a:lnTo>
                    <a:pt x="354" y="307"/>
                  </a:lnTo>
                  <a:lnTo>
                    <a:pt x="346" y="304"/>
                  </a:lnTo>
                  <a:lnTo>
                    <a:pt x="342" y="299"/>
                  </a:lnTo>
                  <a:lnTo>
                    <a:pt x="336" y="298"/>
                  </a:lnTo>
                  <a:lnTo>
                    <a:pt x="335" y="304"/>
                  </a:lnTo>
                  <a:lnTo>
                    <a:pt x="324" y="317"/>
                  </a:lnTo>
                  <a:lnTo>
                    <a:pt x="320" y="312"/>
                  </a:lnTo>
                  <a:lnTo>
                    <a:pt x="300" y="304"/>
                  </a:lnTo>
                  <a:lnTo>
                    <a:pt x="299" y="300"/>
                  </a:lnTo>
                  <a:lnTo>
                    <a:pt x="279" y="288"/>
                  </a:lnTo>
                  <a:lnTo>
                    <a:pt x="259" y="286"/>
                  </a:lnTo>
                  <a:lnTo>
                    <a:pt x="254" y="292"/>
                  </a:lnTo>
                  <a:lnTo>
                    <a:pt x="257" y="297"/>
                  </a:lnTo>
                  <a:lnTo>
                    <a:pt x="255" y="310"/>
                  </a:lnTo>
                  <a:lnTo>
                    <a:pt x="257" y="313"/>
                  </a:lnTo>
                  <a:lnTo>
                    <a:pt x="257" y="324"/>
                  </a:lnTo>
                  <a:lnTo>
                    <a:pt x="254" y="326"/>
                  </a:lnTo>
                  <a:lnTo>
                    <a:pt x="254" y="331"/>
                  </a:lnTo>
                  <a:lnTo>
                    <a:pt x="257" y="333"/>
                  </a:lnTo>
                  <a:lnTo>
                    <a:pt x="255" y="353"/>
                  </a:lnTo>
                  <a:lnTo>
                    <a:pt x="230" y="344"/>
                  </a:lnTo>
                  <a:lnTo>
                    <a:pt x="229" y="337"/>
                  </a:lnTo>
                  <a:lnTo>
                    <a:pt x="217" y="330"/>
                  </a:lnTo>
                  <a:lnTo>
                    <a:pt x="211" y="331"/>
                  </a:lnTo>
                  <a:lnTo>
                    <a:pt x="206" y="326"/>
                  </a:lnTo>
                  <a:lnTo>
                    <a:pt x="202" y="329"/>
                  </a:lnTo>
                  <a:lnTo>
                    <a:pt x="200" y="321"/>
                  </a:lnTo>
                  <a:lnTo>
                    <a:pt x="191" y="319"/>
                  </a:lnTo>
                  <a:lnTo>
                    <a:pt x="184" y="311"/>
                  </a:lnTo>
                  <a:lnTo>
                    <a:pt x="182" y="312"/>
                  </a:lnTo>
                  <a:lnTo>
                    <a:pt x="178" y="310"/>
                  </a:lnTo>
                  <a:lnTo>
                    <a:pt x="170" y="300"/>
                  </a:lnTo>
                  <a:lnTo>
                    <a:pt x="162" y="296"/>
                  </a:lnTo>
                  <a:lnTo>
                    <a:pt x="154" y="286"/>
                  </a:lnTo>
                  <a:lnTo>
                    <a:pt x="146" y="287"/>
                  </a:lnTo>
                  <a:lnTo>
                    <a:pt x="132" y="283"/>
                  </a:lnTo>
                  <a:lnTo>
                    <a:pt x="120" y="283"/>
                  </a:lnTo>
                  <a:lnTo>
                    <a:pt x="113" y="277"/>
                  </a:lnTo>
                  <a:lnTo>
                    <a:pt x="92" y="277"/>
                  </a:lnTo>
                  <a:lnTo>
                    <a:pt x="90" y="275"/>
                  </a:lnTo>
                  <a:lnTo>
                    <a:pt x="76" y="280"/>
                  </a:lnTo>
                  <a:lnTo>
                    <a:pt x="68" y="282"/>
                  </a:lnTo>
                  <a:lnTo>
                    <a:pt x="65" y="279"/>
                  </a:lnTo>
                  <a:lnTo>
                    <a:pt x="57" y="282"/>
                  </a:lnTo>
                  <a:lnTo>
                    <a:pt x="44" y="278"/>
                  </a:lnTo>
                  <a:lnTo>
                    <a:pt x="41" y="284"/>
                  </a:lnTo>
                  <a:lnTo>
                    <a:pt x="17" y="289"/>
                  </a:lnTo>
                  <a:lnTo>
                    <a:pt x="11" y="288"/>
                  </a:lnTo>
                  <a:lnTo>
                    <a:pt x="11" y="288"/>
                  </a:lnTo>
                  <a:lnTo>
                    <a:pt x="11" y="265"/>
                  </a:lnTo>
                  <a:lnTo>
                    <a:pt x="7" y="259"/>
                  </a:lnTo>
                  <a:lnTo>
                    <a:pt x="0" y="232"/>
                  </a:lnTo>
                  <a:lnTo>
                    <a:pt x="10" y="215"/>
                  </a:lnTo>
                  <a:lnTo>
                    <a:pt x="9" y="183"/>
                  </a:lnTo>
                  <a:lnTo>
                    <a:pt x="36" y="185"/>
                  </a:lnTo>
                  <a:lnTo>
                    <a:pt x="53" y="174"/>
                  </a:lnTo>
                  <a:lnTo>
                    <a:pt x="64" y="153"/>
                  </a:lnTo>
                  <a:lnTo>
                    <a:pt x="76" y="136"/>
                  </a:lnTo>
                  <a:lnTo>
                    <a:pt x="117" y="93"/>
                  </a:lnTo>
                  <a:lnTo>
                    <a:pt x="141" y="81"/>
                  </a:lnTo>
                  <a:lnTo>
                    <a:pt x="169" y="75"/>
                  </a:lnTo>
                  <a:lnTo>
                    <a:pt x="178" y="77"/>
                  </a:lnTo>
                  <a:lnTo>
                    <a:pt x="188" y="76"/>
                  </a:lnTo>
                  <a:lnTo>
                    <a:pt x="197" y="71"/>
                  </a:lnTo>
                  <a:lnTo>
                    <a:pt x="200" y="63"/>
                  </a:lnTo>
                  <a:lnTo>
                    <a:pt x="199" y="54"/>
                  </a:lnTo>
                  <a:lnTo>
                    <a:pt x="203" y="14"/>
                  </a:lnTo>
                  <a:lnTo>
                    <a:pt x="219" y="5"/>
                  </a:lnTo>
                  <a:lnTo>
                    <a:pt x="219" y="5"/>
                  </a:lnTo>
                  <a:lnTo>
                    <a:pt x="239" y="2"/>
                  </a:lnTo>
                  <a:lnTo>
                    <a:pt x="254" y="5"/>
                  </a:lnTo>
                  <a:lnTo>
                    <a:pt x="269"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4" name="Freeform 28">
              <a:extLst>
                <a:ext uri="{FF2B5EF4-FFF2-40B4-BE49-F238E27FC236}">
                  <a16:creationId xmlns:a16="http://schemas.microsoft.com/office/drawing/2014/main" id="{38F2209C-F3DE-42A3-879A-6CEC8F65C0AC}"/>
                </a:ext>
              </a:extLst>
            </p:cNvPr>
            <p:cNvSpPr>
              <a:spLocks/>
            </p:cNvSpPr>
            <p:nvPr/>
          </p:nvSpPr>
          <p:spPr bwMode="auto">
            <a:xfrm>
              <a:off x="8121650" y="4064000"/>
              <a:ext cx="731838" cy="520700"/>
            </a:xfrm>
            <a:custGeom>
              <a:avLst/>
              <a:gdLst>
                <a:gd name="T0" fmla="*/ 314 w 461"/>
                <a:gd name="T1" fmla="*/ 34 h 328"/>
                <a:gd name="T2" fmla="*/ 333 w 461"/>
                <a:gd name="T3" fmla="*/ 12 h 328"/>
                <a:gd name="T4" fmla="*/ 347 w 461"/>
                <a:gd name="T5" fmla="*/ 20 h 328"/>
                <a:gd name="T6" fmla="*/ 373 w 461"/>
                <a:gd name="T7" fmla="*/ 3 h 328"/>
                <a:gd name="T8" fmla="*/ 395 w 461"/>
                <a:gd name="T9" fmla="*/ 0 h 328"/>
                <a:gd name="T10" fmla="*/ 410 w 461"/>
                <a:gd name="T11" fmla="*/ 32 h 328"/>
                <a:gd name="T12" fmla="*/ 423 w 461"/>
                <a:gd name="T13" fmla="*/ 41 h 328"/>
                <a:gd name="T14" fmla="*/ 402 w 461"/>
                <a:gd name="T15" fmla="*/ 78 h 328"/>
                <a:gd name="T16" fmla="*/ 402 w 461"/>
                <a:gd name="T17" fmla="*/ 96 h 328"/>
                <a:gd name="T18" fmla="*/ 422 w 461"/>
                <a:gd name="T19" fmla="*/ 86 h 328"/>
                <a:gd name="T20" fmla="*/ 422 w 461"/>
                <a:gd name="T21" fmla="*/ 115 h 328"/>
                <a:gd name="T22" fmla="*/ 454 w 461"/>
                <a:gd name="T23" fmla="*/ 111 h 328"/>
                <a:gd name="T24" fmla="*/ 455 w 461"/>
                <a:gd name="T25" fmla="*/ 142 h 328"/>
                <a:gd name="T26" fmla="*/ 435 w 461"/>
                <a:gd name="T27" fmla="*/ 170 h 328"/>
                <a:gd name="T28" fmla="*/ 425 w 461"/>
                <a:gd name="T29" fmla="*/ 188 h 328"/>
                <a:gd name="T30" fmla="*/ 422 w 461"/>
                <a:gd name="T31" fmla="*/ 222 h 328"/>
                <a:gd name="T32" fmla="*/ 401 w 461"/>
                <a:gd name="T33" fmla="*/ 244 h 328"/>
                <a:gd name="T34" fmla="*/ 377 w 461"/>
                <a:gd name="T35" fmla="*/ 259 h 328"/>
                <a:gd name="T36" fmla="*/ 371 w 461"/>
                <a:gd name="T37" fmla="*/ 277 h 328"/>
                <a:gd name="T38" fmla="*/ 358 w 461"/>
                <a:gd name="T39" fmla="*/ 296 h 328"/>
                <a:gd name="T40" fmla="*/ 323 w 461"/>
                <a:gd name="T41" fmla="*/ 313 h 328"/>
                <a:gd name="T42" fmla="*/ 314 w 461"/>
                <a:gd name="T43" fmla="*/ 320 h 328"/>
                <a:gd name="T44" fmla="*/ 308 w 461"/>
                <a:gd name="T45" fmla="*/ 307 h 328"/>
                <a:gd name="T46" fmla="*/ 288 w 461"/>
                <a:gd name="T47" fmla="*/ 328 h 328"/>
                <a:gd name="T48" fmla="*/ 277 w 461"/>
                <a:gd name="T49" fmla="*/ 315 h 328"/>
                <a:gd name="T50" fmla="*/ 266 w 461"/>
                <a:gd name="T51" fmla="*/ 314 h 328"/>
                <a:gd name="T52" fmla="*/ 249 w 461"/>
                <a:gd name="T53" fmla="*/ 298 h 328"/>
                <a:gd name="T54" fmla="*/ 238 w 461"/>
                <a:gd name="T55" fmla="*/ 318 h 328"/>
                <a:gd name="T56" fmla="*/ 233 w 461"/>
                <a:gd name="T57" fmla="*/ 317 h 328"/>
                <a:gd name="T58" fmla="*/ 221 w 461"/>
                <a:gd name="T59" fmla="*/ 320 h 328"/>
                <a:gd name="T60" fmla="*/ 182 w 461"/>
                <a:gd name="T61" fmla="*/ 312 h 328"/>
                <a:gd name="T62" fmla="*/ 156 w 461"/>
                <a:gd name="T63" fmla="*/ 294 h 328"/>
                <a:gd name="T64" fmla="*/ 132 w 461"/>
                <a:gd name="T65" fmla="*/ 268 h 328"/>
                <a:gd name="T66" fmla="*/ 136 w 461"/>
                <a:gd name="T67" fmla="*/ 251 h 328"/>
                <a:gd name="T68" fmla="*/ 113 w 461"/>
                <a:gd name="T69" fmla="*/ 234 h 328"/>
                <a:gd name="T70" fmla="*/ 85 w 461"/>
                <a:gd name="T71" fmla="*/ 229 h 328"/>
                <a:gd name="T72" fmla="*/ 64 w 461"/>
                <a:gd name="T73" fmla="*/ 212 h 328"/>
                <a:gd name="T74" fmla="*/ 71 w 461"/>
                <a:gd name="T75" fmla="*/ 198 h 328"/>
                <a:gd name="T76" fmla="*/ 100 w 461"/>
                <a:gd name="T77" fmla="*/ 187 h 328"/>
                <a:gd name="T78" fmla="*/ 87 w 461"/>
                <a:gd name="T79" fmla="*/ 151 h 328"/>
                <a:gd name="T80" fmla="*/ 68 w 461"/>
                <a:gd name="T81" fmla="*/ 150 h 328"/>
                <a:gd name="T82" fmla="*/ 42 w 461"/>
                <a:gd name="T83" fmla="*/ 150 h 328"/>
                <a:gd name="T84" fmla="*/ 28 w 461"/>
                <a:gd name="T85" fmla="*/ 131 h 328"/>
                <a:gd name="T86" fmla="*/ 0 w 461"/>
                <a:gd name="T87" fmla="*/ 116 h 328"/>
                <a:gd name="T88" fmla="*/ 23 w 461"/>
                <a:gd name="T89" fmla="*/ 109 h 328"/>
                <a:gd name="T90" fmla="*/ 57 w 461"/>
                <a:gd name="T91" fmla="*/ 97 h 328"/>
                <a:gd name="T92" fmla="*/ 94 w 461"/>
                <a:gd name="T93" fmla="*/ 117 h 328"/>
                <a:gd name="T94" fmla="*/ 128 w 461"/>
                <a:gd name="T95" fmla="*/ 86 h 328"/>
                <a:gd name="T96" fmla="*/ 154 w 461"/>
                <a:gd name="T97" fmla="*/ 70 h 328"/>
                <a:gd name="T98" fmla="*/ 167 w 461"/>
                <a:gd name="T99" fmla="*/ 55 h 328"/>
                <a:gd name="T100" fmla="*/ 183 w 461"/>
                <a:gd name="T101" fmla="*/ 72 h 328"/>
                <a:gd name="T102" fmla="*/ 200 w 461"/>
                <a:gd name="T103" fmla="*/ 84 h 328"/>
                <a:gd name="T104" fmla="*/ 225 w 461"/>
                <a:gd name="T105" fmla="*/ 65 h 328"/>
                <a:gd name="T106" fmla="*/ 243 w 461"/>
                <a:gd name="T107" fmla="*/ 62 h 328"/>
                <a:gd name="T108" fmla="*/ 257 w 461"/>
                <a:gd name="T109" fmla="*/ 51 h 328"/>
                <a:gd name="T110" fmla="*/ 279 w 461"/>
                <a:gd name="T111" fmla="*/ 55 h 328"/>
                <a:gd name="T112" fmla="*/ 268 w 461"/>
                <a:gd name="T113" fmla="*/ 45 h 328"/>
                <a:gd name="T114" fmla="*/ 286 w 461"/>
                <a:gd name="T115" fmla="*/ 41 h 328"/>
                <a:gd name="T116" fmla="*/ 303 w 461"/>
                <a:gd name="T117" fmla="*/ 2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1" h="328">
                  <a:moveTo>
                    <a:pt x="303" y="24"/>
                  </a:moveTo>
                  <a:lnTo>
                    <a:pt x="307" y="26"/>
                  </a:lnTo>
                  <a:lnTo>
                    <a:pt x="313" y="23"/>
                  </a:lnTo>
                  <a:lnTo>
                    <a:pt x="319" y="26"/>
                  </a:lnTo>
                  <a:lnTo>
                    <a:pt x="314" y="34"/>
                  </a:lnTo>
                  <a:lnTo>
                    <a:pt x="322" y="35"/>
                  </a:lnTo>
                  <a:lnTo>
                    <a:pt x="325" y="31"/>
                  </a:lnTo>
                  <a:lnTo>
                    <a:pt x="323" y="24"/>
                  </a:lnTo>
                  <a:lnTo>
                    <a:pt x="328" y="24"/>
                  </a:lnTo>
                  <a:lnTo>
                    <a:pt x="333" y="12"/>
                  </a:lnTo>
                  <a:lnTo>
                    <a:pt x="338" y="15"/>
                  </a:lnTo>
                  <a:lnTo>
                    <a:pt x="341" y="14"/>
                  </a:lnTo>
                  <a:lnTo>
                    <a:pt x="340" y="23"/>
                  </a:lnTo>
                  <a:lnTo>
                    <a:pt x="345" y="24"/>
                  </a:lnTo>
                  <a:lnTo>
                    <a:pt x="347" y="20"/>
                  </a:lnTo>
                  <a:lnTo>
                    <a:pt x="351" y="28"/>
                  </a:lnTo>
                  <a:lnTo>
                    <a:pt x="355" y="27"/>
                  </a:lnTo>
                  <a:lnTo>
                    <a:pt x="358" y="19"/>
                  </a:lnTo>
                  <a:lnTo>
                    <a:pt x="366" y="14"/>
                  </a:lnTo>
                  <a:lnTo>
                    <a:pt x="373" y="3"/>
                  </a:lnTo>
                  <a:lnTo>
                    <a:pt x="378" y="6"/>
                  </a:lnTo>
                  <a:lnTo>
                    <a:pt x="380" y="4"/>
                  </a:lnTo>
                  <a:lnTo>
                    <a:pt x="382" y="8"/>
                  </a:lnTo>
                  <a:lnTo>
                    <a:pt x="391" y="8"/>
                  </a:lnTo>
                  <a:lnTo>
                    <a:pt x="395" y="0"/>
                  </a:lnTo>
                  <a:lnTo>
                    <a:pt x="396" y="4"/>
                  </a:lnTo>
                  <a:lnTo>
                    <a:pt x="412" y="7"/>
                  </a:lnTo>
                  <a:lnTo>
                    <a:pt x="412" y="17"/>
                  </a:lnTo>
                  <a:lnTo>
                    <a:pt x="409" y="25"/>
                  </a:lnTo>
                  <a:lnTo>
                    <a:pt x="410" y="32"/>
                  </a:lnTo>
                  <a:lnTo>
                    <a:pt x="413" y="36"/>
                  </a:lnTo>
                  <a:lnTo>
                    <a:pt x="417" y="32"/>
                  </a:lnTo>
                  <a:lnTo>
                    <a:pt x="427" y="35"/>
                  </a:lnTo>
                  <a:lnTo>
                    <a:pt x="422" y="37"/>
                  </a:lnTo>
                  <a:lnTo>
                    <a:pt x="423" y="41"/>
                  </a:lnTo>
                  <a:lnTo>
                    <a:pt x="414" y="45"/>
                  </a:lnTo>
                  <a:lnTo>
                    <a:pt x="417" y="52"/>
                  </a:lnTo>
                  <a:lnTo>
                    <a:pt x="414" y="63"/>
                  </a:lnTo>
                  <a:lnTo>
                    <a:pt x="402" y="73"/>
                  </a:lnTo>
                  <a:lnTo>
                    <a:pt x="402" y="78"/>
                  </a:lnTo>
                  <a:lnTo>
                    <a:pt x="396" y="82"/>
                  </a:lnTo>
                  <a:lnTo>
                    <a:pt x="394" y="93"/>
                  </a:lnTo>
                  <a:lnTo>
                    <a:pt x="396" y="97"/>
                  </a:lnTo>
                  <a:lnTo>
                    <a:pt x="399" y="97"/>
                  </a:lnTo>
                  <a:lnTo>
                    <a:pt x="402" y="96"/>
                  </a:lnTo>
                  <a:lnTo>
                    <a:pt x="402" y="90"/>
                  </a:lnTo>
                  <a:lnTo>
                    <a:pt x="412" y="83"/>
                  </a:lnTo>
                  <a:lnTo>
                    <a:pt x="417" y="86"/>
                  </a:lnTo>
                  <a:lnTo>
                    <a:pt x="420" y="84"/>
                  </a:lnTo>
                  <a:lnTo>
                    <a:pt x="422" y="86"/>
                  </a:lnTo>
                  <a:lnTo>
                    <a:pt x="421" y="89"/>
                  </a:lnTo>
                  <a:lnTo>
                    <a:pt x="424" y="90"/>
                  </a:lnTo>
                  <a:lnTo>
                    <a:pt x="422" y="94"/>
                  </a:lnTo>
                  <a:lnTo>
                    <a:pt x="425" y="106"/>
                  </a:lnTo>
                  <a:lnTo>
                    <a:pt x="422" y="115"/>
                  </a:lnTo>
                  <a:lnTo>
                    <a:pt x="430" y="117"/>
                  </a:lnTo>
                  <a:lnTo>
                    <a:pt x="439" y="107"/>
                  </a:lnTo>
                  <a:lnTo>
                    <a:pt x="458" y="109"/>
                  </a:lnTo>
                  <a:lnTo>
                    <a:pt x="458" y="109"/>
                  </a:lnTo>
                  <a:lnTo>
                    <a:pt x="454" y="111"/>
                  </a:lnTo>
                  <a:lnTo>
                    <a:pt x="453" y="117"/>
                  </a:lnTo>
                  <a:lnTo>
                    <a:pt x="457" y="122"/>
                  </a:lnTo>
                  <a:lnTo>
                    <a:pt x="456" y="128"/>
                  </a:lnTo>
                  <a:lnTo>
                    <a:pt x="461" y="135"/>
                  </a:lnTo>
                  <a:lnTo>
                    <a:pt x="455" y="142"/>
                  </a:lnTo>
                  <a:lnTo>
                    <a:pt x="449" y="144"/>
                  </a:lnTo>
                  <a:lnTo>
                    <a:pt x="453" y="161"/>
                  </a:lnTo>
                  <a:lnTo>
                    <a:pt x="447" y="162"/>
                  </a:lnTo>
                  <a:lnTo>
                    <a:pt x="445" y="170"/>
                  </a:lnTo>
                  <a:lnTo>
                    <a:pt x="435" y="170"/>
                  </a:lnTo>
                  <a:lnTo>
                    <a:pt x="433" y="176"/>
                  </a:lnTo>
                  <a:lnTo>
                    <a:pt x="436" y="177"/>
                  </a:lnTo>
                  <a:lnTo>
                    <a:pt x="433" y="182"/>
                  </a:lnTo>
                  <a:lnTo>
                    <a:pt x="425" y="182"/>
                  </a:lnTo>
                  <a:lnTo>
                    <a:pt x="425" y="188"/>
                  </a:lnTo>
                  <a:lnTo>
                    <a:pt x="420" y="193"/>
                  </a:lnTo>
                  <a:lnTo>
                    <a:pt x="418" y="205"/>
                  </a:lnTo>
                  <a:lnTo>
                    <a:pt x="420" y="213"/>
                  </a:lnTo>
                  <a:lnTo>
                    <a:pt x="419" y="219"/>
                  </a:lnTo>
                  <a:lnTo>
                    <a:pt x="422" y="222"/>
                  </a:lnTo>
                  <a:lnTo>
                    <a:pt x="418" y="226"/>
                  </a:lnTo>
                  <a:lnTo>
                    <a:pt x="418" y="232"/>
                  </a:lnTo>
                  <a:lnTo>
                    <a:pt x="409" y="240"/>
                  </a:lnTo>
                  <a:lnTo>
                    <a:pt x="399" y="242"/>
                  </a:lnTo>
                  <a:lnTo>
                    <a:pt x="401" y="244"/>
                  </a:lnTo>
                  <a:lnTo>
                    <a:pt x="399" y="247"/>
                  </a:lnTo>
                  <a:lnTo>
                    <a:pt x="384" y="252"/>
                  </a:lnTo>
                  <a:lnTo>
                    <a:pt x="382" y="251"/>
                  </a:lnTo>
                  <a:lnTo>
                    <a:pt x="380" y="259"/>
                  </a:lnTo>
                  <a:lnTo>
                    <a:pt x="377" y="259"/>
                  </a:lnTo>
                  <a:lnTo>
                    <a:pt x="378" y="266"/>
                  </a:lnTo>
                  <a:lnTo>
                    <a:pt x="383" y="271"/>
                  </a:lnTo>
                  <a:lnTo>
                    <a:pt x="378" y="271"/>
                  </a:lnTo>
                  <a:lnTo>
                    <a:pt x="374" y="280"/>
                  </a:lnTo>
                  <a:lnTo>
                    <a:pt x="371" y="277"/>
                  </a:lnTo>
                  <a:lnTo>
                    <a:pt x="366" y="280"/>
                  </a:lnTo>
                  <a:lnTo>
                    <a:pt x="361" y="275"/>
                  </a:lnTo>
                  <a:lnTo>
                    <a:pt x="358" y="279"/>
                  </a:lnTo>
                  <a:lnTo>
                    <a:pt x="356" y="277"/>
                  </a:lnTo>
                  <a:lnTo>
                    <a:pt x="358" y="296"/>
                  </a:lnTo>
                  <a:lnTo>
                    <a:pt x="353" y="295"/>
                  </a:lnTo>
                  <a:lnTo>
                    <a:pt x="351" y="297"/>
                  </a:lnTo>
                  <a:lnTo>
                    <a:pt x="334" y="297"/>
                  </a:lnTo>
                  <a:lnTo>
                    <a:pt x="330" y="312"/>
                  </a:lnTo>
                  <a:lnTo>
                    <a:pt x="323" y="313"/>
                  </a:lnTo>
                  <a:lnTo>
                    <a:pt x="321" y="311"/>
                  </a:lnTo>
                  <a:lnTo>
                    <a:pt x="320" y="317"/>
                  </a:lnTo>
                  <a:lnTo>
                    <a:pt x="320" y="317"/>
                  </a:lnTo>
                  <a:lnTo>
                    <a:pt x="320" y="325"/>
                  </a:lnTo>
                  <a:lnTo>
                    <a:pt x="314" y="320"/>
                  </a:lnTo>
                  <a:lnTo>
                    <a:pt x="314" y="316"/>
                  </a:lnTo>
                  <a:lnTo>
                    <a:pt x="313" y="318"/>
                  </a:lnTo>
                  <a:lnTo>
                    <a:pt x="311" y="317"/>
                  </a:lnTo>
                  <a:lnTo>
                    <a:pt x="310" y="306"/>
                  </a:lnTo>
                  <a:lnTo>
                    <a:pt x="308" y="307"/>
                  </a:lnTo>
                  <a:lnTo>
                    <a:pt x="310" y="317"/>
                  </a:lnTo>
                  <a:lnTo>
                    <a:pt x="308" y="321"/>
                  </a:lnTo>
                  <a:lnTo>
                    <a:pt x="290" y="327"/>
                  </a:lnTo>
                  <a:lnTo>
                    <a:pt x="289" y="324"/>
                  </a:lnTo>
                  <a:lnTo>
                    <a:pt x="288" y="328"/>
                  </a:lnTo>
                  <a:lnTo>
                    <a:pt x="284" y="328"/>
                  </a:lnTo>
                  <a:lnTo>
                    <a:pt x="277" y="326"/>
                  </a:lnTo>
                  <a:lnTo>
                    <a:pt x="285" y="320"/>
                  </a:lnTo>
                  <a:lnTo>
                    <a:pt x="283" y="317"/>
                  </a:lnTo>
                  <a:lnTo>
                    <a:pt x="277" y="315"/>
                  </a:lnTo>
                  <a:lnTo>
                    <a:pt x="269" y="315"/>
                  </a:lnTo>
                  <a:lnTo>
                    <a:pt x="265" y="311"/>
                  </a:lnTo>
                  <a:lnTo>
                    <a:pt x="266" y="304"/>
                  </a:lnTo>
                  <a:lnTo>
                    <a:pt x="264" y="309"/>
                  </a:lnTo>
                  <a:lnTo>
                    <a:pt x="266" y="314"/>
                  </a:lnTo>
                  <a:lnTo>
                    <a:pt x="258" y="315"/>
                  </a:lnTo>
                  <a:lnTo>
                    <a:pt x="253" y="305"/>
                  </a:lnTo>
                  <a:lnTo>
                    <a:pt x="251" y="308"/>
                  </a:lnTo>
                  <a:lnTo>
                    <a:pt x="249" y="306"/>
                  </a:lnTo>
                  <a:lnTo>
                    <a:pt x="249" y="298"/>
                  </a:lnTo>
                  <a:lnTo>
                    <a:pt x="246" y="296"/>
                  </a:lnTo>
                  <a:lnTo>
                    <a:pt x="243" y="301"/>
                  </a:lnTo>
                  <a:lnTo>
                    <a:pt x="249" y="312"/>
                  </a:lnTo>
                  <a:lnTo>
                    <a:pt x="243" y="318"/>
                  </a:lnTo>
                  <a:lnTo>
                    <a:pt x="238" y="318"/>
                  </a:lnTo>
                  <a:lnTo>
                    <a:pt x="239" y="312"/>
                  </a:lnTo>
                  <a:lnTo>
                    <a:pt x="235" y="316"/>
                  </a:lnTo>
                  <a:lnTo>
                    <a:pt x="236" y="312"/>
                  </a:lnTo>
                  <a:lnTo>
                    <a:pt x="233" y="312"/>
                  </a:lnTo>
                  <a:lnTo>
                    <a:pt x="233" y="317"/>
                  </a:lnTo>
                  <a:lnTo>
                    <a:pt x="227" y="323"/>
                  </a:lnTo>
                  <a:lnTo>
                    <a:pt x="229" y="315"/>
                  </a:lnTo>
                  <a:lnTo>
                    <a:pt x="223" y="318"/>
                  </a:lnTo>
                  <a:lnTo>
                    <a:pt x="225" y="320"/>
                  </a:lnTo>
                  <a:lnTo>
                    <a:pt x="221" y="320"/>
                  </a:lnTo>
                  <a:lnTo>
                    <a:pt x="219" y="318"/>
                  </a:lnTo>
                  <a:lnTo>
                    <a:pt x="211" y="319"/>
                  </a:lnTo>
                  <a:lnTo>
                    <a:pt x="206" y="312"/>
                  </a:lnTo>
                  <a:lnTo>
                    <a:pt x="185" y="316"/>
                  </a:lnTo>
                  <a:lnTo>
                    <a:pt x="182" y="312"/>
                  </a:lnTo>
                  <a:lnTo>
                    <a:pt x="175" y="316"/>
                  </a:lnTo>
                  <a:lnTo>
                    <a:pt x="172" y="306"/>
                  </a:lnTo>
                  <a:lnTo>
                    <a:pt x="167" y="308"/>
                  </a:lnTo>
                  <a:lnTo>
                    <a:pt x="154" y="302"/>
                  </a:lnTo>
                  <a:lnTo>
                    <a:pt x="156" y="294"/>
                  </a:lnTo>
                  <a:lnTo>
                    <a:pt x="151" y="295"/>
                  </a:lnTo>
                  <a:lnTo>
                    <a:pt x="139" y="289"/>
                  </a:lnTo>
                  <a:lnTo>
                    <a:pt x="134" y="291"/>
                  </a:lnTo>
                  <a:lnTo>
                    <a:pt x="134" y="272"/>
                  </a:lnTo>
                  <a:lnTo>
                    <a:pt x="132" y="268"/>
                  </a:lnTo>
                  <a:lnTo>
                    <a:pt x="127" y="267"/>
                  </a:lnTo>
                  <a:lnTo>
                    <a:pt x="128" y="265"/>
                  </a:lnTo>
                  <a:lnTo>
                    <a:pt x="127" y="260"/>
                  </a:lnTo>
                  <a:lnTo>
                    <a:pt x="129" y="250"/>
                  </a:lnTo>
                  <a:lnTo>
                    <a:pt x="136" y="251"/>
                  </a:lnTo>
                  <a:lnTo>
                    <a:pt x="139" y="242"/>
                  </a:lnTo>
                  <a:lnTo>
                    <a:pt x="143" y="237"/>
                  </a:lnTo>
                  <a:lnTo>
                    <a:pt x="124" y="227"/>
                  </a:lnTo>
                  <a:lnTo>
                    <a:pt x="122" y="231"/>
                  </a:lnTo>
                  <a:lnTo>
                    <a:pt x="113" y="234"/>
                  </a:lnTo>
                  <a:lnTo>
                    <a:pt x="109" y="233"/>
                  </a:lnTo>
                  <a:lnTo>
                    <a:pt x="105" y="225"/>
                  </a:lnTo>
                  <a:lnTo>
                    <a:pt x="93" y="225"/>
                  </a:lnTo>
                  <a:lnTo>
                    <a:pt x="93" y="228"/>
                  </a:lnTo>
                  <a:lnTo>
                    <a:pt x="85" y="229"/>
                  </a:lnTo>
                  <a:lnTo>
                    <a:pt x="76" y="221"/>
                  </a:lnTo>
                  <a:lnTo>
                    <a:pt x="66" y="220"/>
                  </a:lnTo>
                  <a:lnTo>
                    <a:pt x="67" y="215"/>
                  </a:lnTo>
                  <a:lnTo>
                    <a:pt x="64" y="212"/>
                  </a:lnTo>
                  <a:lnTo>
                    <a:pt x="64" y="212"/>
                  </a:lnTo>
                  <a:lnTo>
                    <a:pt x="63" y="209"/>
                  </a:lnTo>
                  <a:lnTo>
                    <a:pt x="67" y="204"/>
                  </a:lnTo>
                  <a:lnTo>
                    <a:pt x="71" y="201"/>
                  </a:lnTo>
                  <a:lnTo>
                    <a:pt x="73" y="202"/>
                  </a:lnTo>
                  <a:lnTo>
                    <a:pt x="71" y="198"/>
                  </a:lnTo>
                  <a:lnTo>
                    <a:pt x="80" y="193"/>
                  </a:lnTo>
                  <a:lnTo>
                    <a:pt x="82" y="190"/>
                  </a:lnTo>
                  <a:lnTo>
                    <a:pt x="91" y="192"/>
                  </a:lnTo>
                  <a:lnTo>
                    <a:pt x="91" y="194"/>
                  </a:lnTo>
                  <a:lnTo>
                    <a:pt x="100" y="187"/>
                  </a:lnTo>
                  <a:lnTo>
                    <a:pt x="100" y="171"/>
                  </a:lnTo>
                  <a:lnTo>
                    <a:pt x="103" y="167"/>
                  </a:lnTo>
                  <a:lnTo>
                    <a:pt x="98" y="156"/>
                  </a:lnTo>
                  <a:lnTo>
                    <a:pt x="93" y="150"/>
                  </a:lnTo>
                  <a:lnTo>
                    <a:pt x="87" y="151"/>
                  </a:lnTo>
                  <a:lnTo>
                    <a:pt x="86" y="155"/>
                  </a:lnTo>
                  <a:lnTo>
                    <a:pt x="83" y="156"/>
                  </a:lnTo>
                  <a:lnTo>
                    <a:pt x="78" y="154"/>
                  </a:lnTo>
                  <a:lnTo>
                    <a:pt x="72" y="156"/>
                  </a:lnTo>
                  <a:lnTo>
                    <a:pt x="68" y="150"/>
                  </a:lnTo>
                  <a:lnTo>
                    <a:pt x="64" y="150"/>
                  </a:lnTo>
                  <a:lnTo>
                    <a:pt x="61" y="157"/>
                  </a:lnTo>
                  <a:lnTo>
                    <a:pt x="51" y="151"/>
                  </a:lnTo>
                  <a:lnTo>
                    <a:pt x="47" y="154"/>
                  </a:lnTo>
                  <a:lnTo>
                    <a:pt x="42" y="150"/>
                  </a:lnTo>
                  <a:lnTo>
                    <a:pt x="45" y="146"/>
                  </a:lnTo>
                  <a:lnTo>
                    <a:pt x="42" y="140"/>
                  </a:lnTo>
                  <a:lnTo>
                    <a:pt x="43" y="136"/>
                  </a:lnTo>
                  <a:lnTo>
                    <a:pt x="34" y="129"/>
                  </a:lnTo>
                  <a:lnTo>
                    <a:pt x="28" y="131"/>
                  </a:lnTo>
                  <a:lnTo>
                    <a:pt x="13" y="129"/>
                  </a:lnTo>
                  <a:lnTo>
                    <a:pt x="12" y="138"/>
                  </a:lnTo>
                  <a:lnTo>
                    <a:pt x="7" y="133"/>
                  </a:lnTo>
                  <a:lnTo>
                    <a:pt x="1" y="120"/>
                  </a:lnTo>
                  <a:lnTo>
                    <a:pt x="0" y="116"/>
                  </a:lnTo>
                  <a:lnTo>
                    <a:pt x="2" y="110"/>
                  </a:lnTo>
                  <a:lnTo>
                    <a:pt x="2" y="110"/>
                  </a:lnTo>
                  <a:lnTo>
                    <a:pt x="14" y="118"/>
                  </a:lnTo>
                  <a:lnTo>
                    <a:pt x="22" y="113"/>
                  </a:lnTo>
                  <a:lnTo>
                    <a:pt x="23" y="109"/>
                  </a:lnTo>
                  <a:lnTo>
                    <a:pt x="33" y="106"/>
                  </a:lnTo>
                  <a:lnTo>
                    <a:pt x="35" y="98"/>
                  </a:lnTo>
                  <a:lnTo>
                    <a:pt x="44" y="93"/>
                  </a:lnTo>
                  <a:lnTo>
                    <a:pt x="47" y="97"/>
                  </a:lnTo>
                  <a:lnTo>
                    <a:pt x="57" y="97"/>
                  </a:lnTo>
                  <a:lnTo>
                    <a:pt x="62" y="105"/>
                  </a:lnTo>
                  <a:lnTo>
                    <a:pt x="67" y="105"/>
                  </a:lnTo>
                  <a:lnTo>
                    <a:pt x="80" y="112"/>
                  </a:lnTo>
                  <a:lnTo>
                    <a:pt x="88" y="110"/>
                  </a:lnTo>
                  <a:lnTo>
                    <a:pt x="94" y="117"/>
                  </a:lnTo>
                  <a:lnTo>
                    <a:pt x="102" y="108"/>
                  </a:lnTo>
                  <a:lnTo>
                    <a:pt x="105" y="101"/>
                  </a:lnTo>
                  <a:lnTo>
                    <a:pt x="101" y="95"/>
                  </a:lnTo>
                  <a:lnTo>
                    <a:pt x="119" y="90"/>
                  </a:lnTo>
                  <a:lnTo>
                    <a:pt x="128" y="86"/>
                  </a:lnTo>
                  <a:lnTo>
                    <a:pt x="132" y="81"/>
                  </a:lnTo>
                  <a:lnTo>
                    <a:pt x="146" y="80"/>
                  </a:lnTo>
                  <a:lnTo>
                    <a:pt x="149" y="75"/>
                  </a:lnTo>
                  <a:lnTo>
                    <a:pt x="152" y="76"/>
                  </a:lnTo>
                  <a:lnTo>
                    <a:pt x="154" y="70"/>
                  </a:lnTo>
                  <a:lnTo>
                    <a:pt x="151" y="63"/>
                  </a:lnTo>
                  <a:lnTo>
                    <a:pt x="157" y="58"/>
                  </a:lnTo>
                  <a:lnTo>
                    <a:pt x="156" y="55"/>
                  </a:lnTo>
                  <a:lnTo>
                    <a:pt x="167" y="52"/>
                  </a:lnTo>
                  <a:lnTo>
                    <a:pt x="167" y="55"/>
                  </a:lnTo>
                  <a:lnTo>
                    <a:pt x="174" y="60"/>
                  </a:lnTo>
                  <a:lnTo>
                    <a:pt x="172" y="64"/>
                  </a:lnTo>
                  <a:lnTo>
                    <a:pt x="178" y="66"/>
                  </a:lnTo>
                  <a:lnTo>
                    <a:pt x="179" y="73"/>
                  </a:lnTo>
                  <a:lnTo>
                    <a:pt x="183" y="72"/>
                  </a:lnTo>
                  <a:lnTo>
                    <a:pt x="182" y="78"/>
                  </a:lnTo>
                  <a:lnTo>
                    <a:pt x="194" y="71"/>
                  </a:lnTo>
                  <a:lnTo>
                    <a:pt x="195" y="80"/>
                  </a:lnTo>
                  <a:lnTo>
                    <a:pt x="199" y="76"/>
                  </a:lnTo>
                  <a:lnTo>
                    <a:pt x="200" y="84"/>
                  </a:lnTo>
                  <a:lnTo>
                    <a:pt x="205" y="84"/>
                  </a:lnTo>
                  <a:lnTo>
                    <a:pt x="213" y="80"/>
                  </a:lnTo>
                  <a:lnTo>
                    <a:pt x="220" y="78"/>
                  </a:lnTo>
                  <a:lnTo>
                    <a:pt x="222" y="67"/>
                  </a:lnTo>
                  <a:lnTo>
                    <a:pt x="225" y="65"/>
                  </a:lnTo>
                  <a:lnTo>
                    <a:pt x="223" y="63"/>
                  </a:lnTo>
                  <a:lnTo>
                    <a:pt x="229" y="64"/>
                  </a:lnTo>
                  <a:lnTo>
                    <a:pt x="233" y="57"/>
                  </a:lnTo>
                  <a:lnTo>
                    <a:pt x="239" y="63"/>
                  </a:lnTo>
                  <a:lnTo>
                    <a:pt x="243" y="62"/>
                  </a:lnTo>
                  <a:lnTo>
                    <a:pt x="250" y="71"/>
                  </a:lnTo>
                  <a:lnTo>
                    <a:pt x="250" y="61"/>
                  </a:lnTo>
                  <a:lnTo>
                    <a:pt x="255" y="58"/>
                  </a:lnTo>
                  <a:lnTo>
                    <a:pt x="254" y="54"/>
                  </a:lnTo>
                  <a:lnTo>
                    <a:pt x="257" y="51"/>
                  </a:lnTo>
                  <a:lnTo>
                    <a:pt x="262" y="50"/>
                  </a:lnTo>
                  <a:lnTo>
                    <a:pt x="263" y="58"/>
                  </a:lnTo>
                  <a:lnTo>
                    <a:pt x="271" y="55"/>
                  </a:lnTo>
                  <a:lnTo>
                    <a:pt x="277" y="58"/>
                  </a:lnTo>
                  <a:lnTo>
                    <a:pt x="279" y="55"/>
                  </a:lnTo>
                  <a:lnTo>
                    <a:pt x="277" y="49"/>
                  </a:lnTo>
                  <a:lnTo>
                    <a:pt x="279" y="43"/>
                  </a:lnTo>
                  <a:lnTo>
                    <a:pt x="275" y="43"/>
                  </a:lnTo>
                  <a:lnTo>
                    <a:pt x="271" y="48"/>
                  </a:lnTo>
                  <a:lnTo>
                    <a:pt x="268" y="45"/>
                  </a:lnTo>
                  <a:lnTo>
                    <a:pt x="273" y="43"/>
                  </a:lnTo>
                  <a:lnTo>
                    <a:pt x="274" y="40"/>
                  </a:lnTo>
                  <a:lnTo>
                    <a:pt x="282" y="38"/>
                  </a:lnTo>
                  <a:lnTo>
                    <a:pt x="283" y="42"/>
                  </a:lnTo>
                  <a:lnTo>
                    <a:pt x="286" y="41"/>
                  </a:lnTo>
                  <a:lnTo>
                    <a:pt x="285" y="39"/>
                  </a:lnTo>
                  <a:lnTo>
                    <a:pt x="289" y="45"/>
                  </a:lnTo>
                  <a:lnTo>
                    <a:pt x="295" y="43"/>
                  </a:lnTo>
                  <a:lnTo>
                    <a:pt x="295" y="37"/>
                  </a:lnTo>
                  <a:lnTo>
                    <a:pt x="303" y="24"/>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5" name="Freeform 29">
              <a:extLst>
                <a:ext uri="{FF2B5EF4-FFF2-40B4-BE49-F238E27FC236}">
                  <a16:creationId xmlns:a16="http://schemas.microsoft.com/office/drawing/2014/main" id="{763F8CB9-1F6C-4B28-B084-B326E33FFBE8}"/>
                </a:ext>
              </a:extLst>
            </p:cNvPr>
            <p:cNvSpPr>
              <a:spLocks/>
            </p:cNvSpPr>
            <p:nvPr/>
          </p:nvSpPr>
          <p:spPr bwMode="auto">
            <a:xfrm>
              <a:off x="7416800" y="620713"/>
              <a:ext cx="2789238" cy="2197100"/>
            </a:xfrm>
            <a:custGeom>
              <a:avLst/>
              <a:gdLst>
                <a:gd name="T0" fmla="*/ 1499 w 1757"/>
                <a:gd name="T1" fmla="*/ 105 h 1384"/>
                <a:gd name="T2" fmla="*/ 1554 w 1757"/>
                <a:gd name="T3" fmla="*/ 136 h 1384"/>
                <a:gd name="T4" fmla="*/ 1621 w 1757"/>
                <a:gd name="T5" fmla="*/ 195 h 1384"/>
                <a:gd name="T6" fmla="*/ 1688 w 1757"/>
                <a:gd name="T7" fmla="*/ 183 h 1384"/>
                <a:gd name="T8" fmla="*/ 1756 w 1757"/>
                <a:gd name="T9" fmla="*/ 228 h 1384"/>
                <a:gd name="T10" fmla="*/ 1740 w 1757"/>
                <a:gd name="T11" fmla="*/ 261 h 1384"/>
                <a:gd name="T12" fmla="*/ 1715 w 1757"/>
                <a:gd name="T13" fmla="*/ 312 h 1384"/>
                <a:gd name="T14" fmla="*/ 1701 w 1757"/>
                <a:gd name="T15" fmla="*/ 356 h 1384"/>
                <a:gd name="T16" fmla="*/ 1674 w 1757"/>
                <a:gd name="T17" fmla="*/ 426 h 1384"/>
                <a:gd name="T18" fmla="*/ 1657 w 1757"/>
                <a:gd name="T19" fmla="*/ 487 h 1384"/>
                <a:gd name="T20" fmla="*/ 1561 w 1757"/>
                <a:gd name="T21" fmla="*/ 595 h 1384"/>
                <a:gd name="T22" fmla="*/ 1602 w 1757"/>
                <a:gd name="T23" fmla="*/ 603 h 1384"/>
                <a:gd name="T24" fmla="*/ 1574 w 1757"/>
                <a:gd name="T25" fmla="*/ 636 h 1384"/>
                <a:gd name="T26" fmla="*/ 1535 w 1757"/>
                <a:gd name="T27" fmla="*/ 694 h 1384"/>
                <a:gd name="T28" fmla="*/ 1500 w 1757"/>
                <a:gd name="T29" fmla="*/ 712 h 1384"/>
                <a:gd name="T30" fmla="*/ 1520 w 1757"/>
                <a:gd name="T31" fmla="*/ 793 h 1384"/>
                <a:gd name="T32" fmla="*/ 1584 w 1757"/>
                <a:gd name="T33" fmla="*/ 830 h 1384"/>
                <a:gd name="T34" fmla="*/ 1599 w 1757"/>
                <a:gd name="T35" fmla="*/ 902 h 1384"/>
                <a:gd name="T36" fmla="*/ 1582 w 1757"/>
                <a:gd name="T37" fmla="*/ 953 h 1384"/>
                <a:gd name="T38" fmla="*/ 1522 w 1757"/>
                <a:gd name="T39" fmla="*/ 963 h 1384"/>
                <a:gd name="T40" fmla="*/ 1426 w 1757"/>
                <a:gd name="T41" fmla="*/ 1011 h 1384"/>
                <a:gd name="T42" fmla="*/ 1355 w 1757"/>
                <a:gd name="T43" fmla="*/ 996 h 1384"/>
                <a:gd name="T44" fmla="*/ 1345 w 1757"/>
                <a:gd name="T45" fmla="*/ 1072 h 1384"/>
                <a:gd name="T46" fmla="*/ 1283 w 1757"/>
                <a:gd name="T47" fmla="*/ 1065 h 1384"/>
                <a:gd name="T48" fmla="*/ 1279 w 1757"/>
                <a:gd name="T49" fmla="*/ 1016 h 1384"/>
                <a:gd name="T50" fmla="*/ 1238 w 1757"/>
                <a:gd name="T51" fmla="*/ 976 h 1384"/>
                <a:gd name="T52" fmla="*/ 1175 w 1757"/>
                <a:gd name="T53" fmla="*/ 1025 h 1384"/>
                <a:gd name="T54" fmla="*/ 1104 w 1757"/>
                <a:gd name="T55" fmla="*/ 1047 h 1384"/>
                <a:gd name="T56" fmla="*/ 1076 w 1757"/>
                <a:gd name="T57" fmla="*/ 1013 h 1384"/>
                <a:gd name="T58" fmla="*/ 1023 w 1757"/>
                <a:gd name="T59" fmla="*/ 1085 h 1384"/>
                <a:gd name="T60" fmla="*/ 1020 w 1757"/>
                <a:gd name="T61" fmla="*/ 1142 h 1384"/>
                <a:gd name="T62" fmla="*/ 897 w 1757"/>
                <a:gd name="T63" fmla="*/ 1213 h 1384"/>
                <a:gd name="T64" fmla="*/ 832 w 1757"/>
                <a:gd name="T65" fmla="*/ 1222 h 1384"/>
                <a:gd name="T66" fmla="*/ 760 w 1757"/>
                <a:gd name="T67" fmla="*/ 1267 h 1384"/>
                <a:gd name="T68" fmla="*/ 722 w 1757"/>
                <a:gd name="T69" fmla="*/ 1331 h 1384"/>
                <a:gd name="T70" fmla="*/ 673 w 1757"/>
                <a:gd name="T71" fmla="*/ 1364 h 1384"/>
                <a:gd name="T72" fmla="*/ 577 w 1757"/>
                <a:gd name="T73" fmla="*/ 1296 h 1384"/>
                <a:gd name="T74" fmla="*/ 535 w 1757"/>
                <a:gd name="T75" fmla="*/ 1272 h 1384"/>
                <a:gd name="T76" fmla="*/ 475 w 1757"/>
                <a:gd name="T77" fmla="*/ 1373 h 1384"/>
                <a:gd name="T78" fmla="*/ 378 w 1757"/>
                <a:gd name="T79" fmla="*/ 1307 h 1384"/>
                <a:gd name="T80" fmla="*/ 305 w 1757"/>
                <a:gd name="T81" fmla="*/ 1248 h 1384"/>
                <a:gd name="T82" fmla="*/ 245 w 1757"/>
                <a:gd name="T83" fmla="*/ 1259 h 1384"/>
                <a:gd name="T84" fmla="*/ 165 w 1757"/>
                <a:gd name="T85" fmla="*/ 1166 h 1384"/>
                <a:gd name="T86" fmla="*/ 50 w 1757"/>
                <a:gd name="T87" fmla="*/ 1095 h 1384"/>
                <a:gd name="T88" fmla="*/ 297 w 1757"/>
                <a:gd name="T89" fmla="*/ 1005 h 1384"/>
                <a:gd name="T90" fmla="*/ 615 w 1757"/>
                <a:gd name="T91" fmla="*/ 990 h 1384"/>
                <a:gd name="T92" fmla="*/ 789 w 1757"/>
                <a:gd name="T93" fmla="*/ 971 h 1384"/>
                <a:gd name="T94" fmla="*/ 893 w 1757"/>
                <a:gd name="T95" fmla="*/ 858 h 1384"/>
                <a:gd name="T96" fmla="*/ 1046 w 1757"/>
                <a:gd name="T97" fmla="*/ 759 h 1384"/>
                <a:gd name="T98" fmla="*/ 1180 w 1757"/>
                <a:gd name="T99" fmla="*/ 661 h 1384"/>
                <a:gd name="T100" fmla="*/ 1298 w 1757"/>
                <a:gd name="T101" fmla="*/ 615 h 1384"/>
                <a:gd name="T102" fmla="*/ 1358 w 1757"/>
                <a:gd name="T103" fmla="*/ 650 h 1384"/>
                <a:gd name="T104" fmla="*/ 1371 w 1757"/>
                <a:gd name="T105" fmla="*/ 570 h 1384"/>
                <a:gd name="T106" fmla="*/ 1256 w 1757"/>
                <a:gd name="T107" fmla="*/ 507 h 1384"/>
                <a:gd name="T108" fmla="*/ 1134 w 1757"/>
                <a:gd name="T109" fmla="*/ 461 h 1384"/>
                <a:gd name="T110" fmla="*/ 1295 w 1757"/>
                <a:gd name="T111" fmla="*/ 341 h 1384"/>
                <a:gd name="T112" fmla="*/ 1356 w 1757"/>
                <a:gd name="T113" fmla="*/ 255 h 1384"/>
                <a:gd name="T114" fmla="*/ 1416 w 1757"/>
                <a:gd name="T115" fmla="*/ 149 h 1384"/>
                <a:gd name="T116" fmla="*/ 1432 w 1757"/>
                <a:gd name="T117" fmla="*/ 80 h 1384"/>
                <a:gd name="T118" fmla="*/ 1439 w 1757"/>
                <a:gd name="T119" fmla="*/ 7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7" h="1384">
                  <a:moveTo>
                    <a:pt x="1479" y="0"/>
                  </a:moveTo>
                  <a:lnTo>
                    <a:pt x="1489" y="9"/>
                  </a:lnTo>
                  <a:lnTo>
                    <a:pt x="1488" y="15"/>
                  </a:lnTo>
                  <a:lnTo>
                    <a:pt x="1495" y="19"/>
                  </a:lnTo>
                  <a:lnTo>
                    <a:pt x="1498" y="28"/>
                  </a:lnTo>
                  <a:lnTo>
                    <a:pt x="1486" y="45"/>
                  </a:lnTo>
                  <a:lnTo>
                    <a:pt x="1485" y="51"/>
                  </a:lnTo>
                  <a:lnTo>
                    <a:pt x="1461" y="75"/>
                  </a:lnTo>
                  <a:lnTo>
                    <a:pt x="1468" y="77"/>
                  </a:lnTo>
                  <a:lnTo>
                    <a:pt x="1480" y="88"/>
                  </a:lnTo>
                  <a:lnTo>
                    <a:pt x="1488" y="90"/>
                  </a:lnTo>
                  <a:lnTo>
                    <a:pt x="1493" y="102"/>
                  </a:lnTo>
                  <a:lnTo>
                    <a:pt x="1499" y="105"/>
                  </a:lnTo>
                  <a:lnTo>
                    <a:pt x="1506" y="104"/>
                  </a:lnTo>
                  <a:lnTo>
                    <a:pt x="1520" y="82"/>
                  </a:lnTo>
                  <a:lnTo>
                    <a:pt x="1522" y="87"/>
                  </a:lnTo>
                  <a:lnTo>
                    <a:pt x="1529" y="87"/>
                  </a:lnTo>
                  <a:lnTo>
                    <a:pt x="1534" y="97"/>
                  </a:lnTo>
                  <a:lnTo>
                    <a:pt x="1537" y="94"/>
                  </a:lnTo>
                  <a:lnTo>
                    <a:pt x="1539" y="104"/>
                  </a:lnTo>
                  <a:lnTo>
                    <a:pt x="1557" y="109"/>
                  </a:lnTo>
                  <a:lnTo>
                    <a:pt x="1554" y="118"/>
                  </a:lnTo>
                  <a:lnTo>
                    <a:pt x="1548" y="119"/>
                  </a:lnTo>
                  <a:lnTo>
                    <a:pt x="1548" y="127"/>
                  </a:lnTo>
                  <a:lnTo>
                    <a:pt x="1551" y="135"/>
                  </a:lnTo>
                  <a:lnTo>
                    <a:pt x="1554" y="136"/>
                  </a:lnTo>
                  <a:lnTo>
                    <a:pt x="1553" y="144"/>
                  </a:lnTo>
                  <a:lnTo>
                    <a:pt x="1556" y="155"/>
                  </a:lnTo>
                  <a:lnTo>
                    <a:pt x="1555" y="159"/>
                  </a:lnTo>
                  <a:lnTo>
                    <a:pt x="1564" y="179"/>
                  </a:lnTo>
                  <a:lnTo>
                    <a:pt x="1562" y="184"/>
                  </a:lnTo>
                  <a:lnTo>
                    <a:pt x="1568" y="193"/>
                  </a:lnTo>
                  <a:lnTo>
                    <a:pt x="1571" y="200"/>
                  </a:lnTo>
                  <a:lnTo>
                    <a:pt x="1575" y="199"/>
                  </a:lnTo>
                  <a:lnTo>
                    <a:pt x="1588" y="206"/>
                  </a:lnTo>
                  <a:lnTo>
                    <a:pt x="1610" y="199"/>
                  </a:lnTo>
                  <a:lnTo>
                    <a:pt x="1615" y="192"/>
                  </a:lnTo>
                  <a:lnTo>
                    <a:pt x="1619" y="196"/>
                  </a:lnTo>
                  <a:lnTo>
                    <a:pt x="1621" y="195"/>
                  </a:lnTo>
                  <a:lnTo>
                    <a:pt x="1627" y="202"/>
                  </a:lnTo>
                  <a:lnTo>
                    <a:pt x="1645" y="197"/>
                  </a:lnTo>
                  <a:lnTo>
                    <a:pt x="1652" y="204"/>
                  </a:lnTo>
                  <a:lnTo>
                    <a:pt x="1656" y="204"/>
                  </a:lnTo>
                  <a:lnTo>
                    <a:pt x="1657" y="196"/>
                  </a:lnTo>
                  <a:lnTo>
                    <a:pt x="1661" y="194"/>
                  </a:lnTo>
                  <a:lnTo>
                    <a:pt x="1666" y="195"/>
                  </a:lnTo>
                  <a:lnTo>
                    <a:pt x="1669" y="199"/>
                  </a:lnTo>
                  <a:lnTo>
                    <a:pt x="1676" y="197"/>
                  </a:lnTo>
                  <a:lnTo>
                    <a:pt x="1678" y="193"/>
                  </a:lnTo>
                  <a:lnTo>
                    <a:pt x="1685" y="194"/>
                  </a:lnTo>
                  <a:lnTo>
                    <a:pt x="1688" y="187"/>
                  </a:lnTo>
                  <a:lnTo>
                    <a:pt x="1688" y="183"/>
                  </a:lnTo>
                  <a:lnTo>
                    <a:pt x="1696" y="179"/>
                  </a:lnTo>
                  <a:lnTo>
                    <a:pt x="1697" y="170"/>
                  </a:lnTo>
                  <a:lnTo>
                    <a:pt x="1699" y="167"/>
                  </a:lnTo>
                  <a:lnTo>
                    <a:pt x="1700" y="169"/>
                  </a:lnTo>
                  <a:lnTo>
                    <a:pt x="1713" y="170"/>
                  </a:lnTo>
                  <a:lnTo>
                    <a:pt x="1734" y="198"/>
                  </a:lnTo>
                  <a:lnTo>
                    <a:pt x="1738" y="208"/>
                  </a:lnTo>
                  <a:lnTo>
                    <a:pt x="1744" y="210"/>
                  </a:lnTo>
                  <a:lnTo>
                    <a:pt x="1744" y="217"/>
                  </a:lnTo>
                  <a:lnTo>
                    <a:pt x="1750" y="220"/>
                  </a:lnTo>
                  <a:lnTo>
                    <a:pt x="1753" y="219"/>
                  </a:lnTo>
                  <a:lnTo>
                    <a:pt x="1752" y="222"/>
                  </a:lnTo>
                  <a:lnTo>
                    <a:pt x="1756" y="228"/>
                  </a:lnTo>
                  <a:lnTo>
                    <a:pt x="1755" y="230"/>
                  </a:lnTo>
                  <a:lnTo>
                    <a:pt x="1757" y="233"/>
                  </a:lnTo>
                  <a:lnTo>
                    <a:pt x="1753" y="242"/>
                  </a:lnTo>
                  <a:lnTo>
                    <a:pt x="1751" y="240"/>
                  </a:lnTo>
                  <a:lnTo>
                    <a:pt x="1751" y="244"/>
                  </a:lnTo>
                  <a:lnTo>
                    <a:pt x="1746" y="244"/>
                  </a:lnTo>
                  <a:lnTo>
                    <a:pt x="1749" y="246"/>
                  </a:lnTo>
                  <a:lnTo>
                    <a:pt x="1743" y="251"/>
                  </a:lnTo>
                  <a:lnTo>
                    <a:pt x="1743" y="253"/>
                  </a:lnTo>
                  <a:lnTo>
                    <a:pt x="1740" y="252"/>
                  </a:lnTo>
                  <a:lnTo>
                    <a:pt x="1738" y="254"/>
                  </a:lnTo>
                  <a:lnTo>
                    <a:pt x="1742" y="259"/>
                  </a:lnTo>
                  <a:lnTo>
                    <a:pt x="1740" y="261"/>
                  </a:lnTo>
                  <a:lnTo>
                    <a:pt x="1742" y="274"/>
                  </a:lnTo>
                  <a:lnTo>
                    <a:pt x="1733" y="278"/>
                  </a:lnTo>
                  <a:lnTo>
                    <a:pt x="1734" y="280"/>
                  </a:lnTo>
                  <a:lnTo>
                    <a:pt x="1730" y="284"/>
                  </a:lnTo>
                  <a:lnTo>
                    <a:pt x="1727" y="284"/>
                  </a:lnTo>
                  <a:lnTo>
                    <a:pt x="1727" y="288"/>
                  </a:lnTo>
                  <a:lnTo>
                    <a:pt x="1723" y="287"/>
                  </a:lnTo>
                  <a:lnTo>
                    <a:pt x="1726" y="291"/>
                  </a:lnTo>
                  <a:lnTo>
                    <a:pt x="1723" y="296"/>
                  </a:lnTo>
                  <a:lnTo>
                    <a:pt x="1720" y="298"/>
                  </a:lnTo>
                  <a:lnTo>
                    <a:pt x="1720" y="304"/>
                  </a:lnTo>
                  <a:lnTo>
                    <a:pt x="1712" y="310"/>
                  </a:lnTo>
                  <a:lnTo>
                    <a:pt x="1715" y="312"/>
                  </a:lnTo>
                  <a:lnTo>
                    <a:pt x="1709" y="313"/>
                  </a:lnTo>
                  <a:lnTo>
                    <a:pt x="1709" y="319"/>
                  </a:lnTo>
                  <a:lnTo>
                    <a:pt x="1712" y="320"/>
                  </a:lnTo>
                  <a:lnTo>
                    <a:pt x="1707" y="321"/>
                  </a:lnTo>
                  <a:lnTo>
                    <a:pt x="1710" y="325"/>
                  </a:lnTo>
                  <a:lnTo>
                    <a:pt x="1702" y="330"/>
                  </a:lnTo>
                  <a:lnTo>
                    <a:pt x="1707" y="337"/>
                  </a:lnTo>
                  <a:lnTo>
                    <a:pt x="1706" y="341"/>
                  </a:lnTo>
                  <a:lnTo>
                    <a:pt x="1702" y="342"/>
                  </a:lnTo>
                  <a:lnTo>
                    <a:pt x="1706" y="344"/>
                  </a:lnTo>
                  <a:lnTo>
                    <a:pt x="1706" y="357"/>
                  </a:lnTo>
                  <a:lnTo>
                    <a:pt x="1704" y="360"/>
                  </a:lnTo>
                  <a:lnTo>
                    <a:pt x="1701" y="356"/>
                  </a:lnTo>
                  <a:lnTo>
                    <a:pt x="1700" y="359"/>
                  </a:lnTo>
                  <a:lnTo>
                    <a:pt x="1706" y="364"/>
                  </a:lnTo>
                  <a:lnTo>
                    <a:pt x="1707" y="369"/>
                  </a:lnTo>
                  <a:lnTo>
                    <a:pt x="1705" y="369"/>
                  </a:lnTo>
                  <a:lnTo>
                    <a:pt x="1708" y="377"/>
                  </a:lnTo>
                  <a:lnTo>
                    <a:pt x="1706" y="401"/>
                  </a:lnTo>
                  <a:lnTo>
                    <a:pt x="1699" y="407"/>
                  </a:lnTo>
                  <a:lnTo>
                    <a:pt x="1694" y="402"/>
                  </a:lnTo>
                  <a:lnTo>
                    <a:pt x="1686" y="402"/>
                  </a:lnTo>
                  <a:lnTo>
                    <a:pt x="1680" y="408"/>
                  </a:lnTo>
                  <a:lnTo>
                    <a:pt x="1682" y="414"/>
                  </a:lnTo>
                  <a:lnTo>
                    <a:pt x="1676" y="426"/>
                  </a:lnTo>
                  <a:lnTo>
                    <a:pt x="1674" y="426"/>
                  </a:lnTo>
                  <a:lnTo>
                    <a:pt x="1674" y="433"/>
                  </a:lnTo>
                  <a:lnTo>
                    <a:pt x="1671" y="435"/>
                  </a:lnTo>
                  <a:lnTo>
                    <a:pt x="1668" y="441"/>
                  </a:lnTo>
                  <a:lnTo>
                    <a:pt x="1667" y="452"/>
                  </a:lnTo>
                  <a:lnTo>
                    <a:pt x="1663" y="460"/>
                  </a:lnTo>
                  <a:lnTo>
                    <a:pt x="1665" y="468"/>
                  </a:lnTo>
                  <a:lnTo>
                    <a:pt x="1663" y="475"/>
                  </a:lnTo>
                  <a:lnTo>
                    <a:pt x="1666" y="483"/>
                  </a:lnTo>
                  <a:lnTo>
                    <a:pt x="1662" y="498"/>
                  </a:lnTo>
                  <a:lnTo>
                    <a:pt x="1657" y="502"/>
                  </a:lnTo>
                  <a:lnTo>
                    <a:pt x="1661" y="495"/>
                  </a:lnTo>
                  <a:lnTo>
                    <a:pt x="1656" y="493"/>
                  </a:lnTo>
                  <a:lnTo>
                    <a:pt x="1657" y="487"/>
                  </a:lnTo>
                  <a:lnTo>
                    <a:pt x="1653" y="484"/>
                  </a:lnTo>
                  <a:lnTo>
                    <a:pt x="1650" y="476"/>
                  </a:lnTo>
                  <a:lnTo>
                    <a:pt x="1651" y="465"/>
                  </a:lnTo>
                  <a:lnTo>
                    <a:pt x="1648" y="461"/>
                  </a:lnTo>
                  <a:lnTo>
                    <a:pt x="1631" y="475"/>
                  </a:lnTo>
                  <a:lnTo>
                    <a:pt x="1606" y="506"/>
                  </a:lnTo>
                  <a:lnTo>
                    <a:pt x="1589" y="512"/>
                  </a:lnTo>
                  <a:lnTo>
                    <a:pt x="1582" y="528"/>
                  </a:lnTo>
                  <a:lnTo>
                    <a:pt x="1544" y="552"/>
                  </a:lnTo>
                  <a:lnTo>
                    <a:pt x="1540" y="563"/>
                  </a:lnTo>
                  <a:lnTo>
                    <a:pt x="1533" y="568"/>
                  </a:lnTo>
                  <a:lnTo>
                    <a:pt x="1546" y="588"/>
                  </a:lnTo>
                  <a:lnTo>
                    <a:pt x="1561" y="595"/>
                  </a:lnTo>
                  <a:lnTo>
                    <a:pt x="1556" y="601"/>
                  </a:lnTo>
                  <a:lnTo>
                    <a:pt x="1558" y="604"/>
                  </a:lnTo>
                  <a:lnTo>
                    <a:pt x="1564" y="602"/>
                  </a:lnTo>
                  <a:lnTo>
                    <a:pt x="1564" y="615"/>
                  </a:lnTo>
                  <a:lnTo>
                    <a:pt x="1571" y="624"/>
                  </a:lnTo>
                  <a:lnTo>
                    <a:pt x="1580" y="622"/>
                  </a:lnTo>
                  <a:lnTo>
                    <a:pt x="1584" y="612"/>
                  </a:lnTo>
                  <a:lnTo>
                    <a:pt x="1593" y="611"/>
                  </a:lnTo>
                  <a:lnTo>
                    <a:pt x="1594" y="604"/>
                  </a:lnTo>
                  <a:lnTo>
                    <a:pt x="1589" y="602"/>
                  </a:lnTo>
                  <a:lnTo>
                    <a:pt x="1589" y="599"/>
                  </a:lnTo>
                  <a:lnTo>
                    <a:pt x="1595" y="604"/>
                  </a:lnTo>
                  <a:lnTo>
                    <a:pt x="1602" y="603"/>
                  </a:lnTo>
                  <a:lnTo>
                    <a:pt x="1599" y="612"/>
                  </a:lnTo>
                  <a:lnTo>
                    <a:pt x="1601" y="615"/>
                  </a:lnTo>
                  <a:lnTo>
                    <a:pt x="1605" y="614"/>
                  </a:lnTo>
                  <a:lnTo>
                    <a:pt x="1606" y="609"/>
                  </a:lnTo>
                  <a:lnTo>
                    <a:pt x="1607" y="609"/>
                  </a:lnTo>
                  <a:lnTo>
                    <a:pt x="1608" y="613"/>
                  </a:lnTo>
                  <a:lnTo>
                    <a:pt x="1606" y="614"/>
                  </a:lnTo>
                  <a:lnTo>
                    <a:pt x="1609" y="616"/>
                  </a:lnTo>
                  <a:lnTo>
                    <a:pt x="1607" y="626"/>
                  </a:lnTo>
                  <a:lnTo>
                    <a:pt x="1587" y="630"/>
                  </a:lnTo>
                  <a:lnTo>
                    <a:pt x="1584" y="635"/>
                  </a:lnTo>
                  <a:lnTo>
                    <a:pt x="1574" y="633"/>
                  </a:lnTo>
                  <a:lnTo>
                    <a:pt x="1574" y="636"/>
                  </a:lnTo>
                  <a:lnTo>
                    <a:pt x="1571" y="637"/>
                  </a:lnTo>
                  <a:lnTo>
                    <a:pt x="1572" y="650"/>
                  </a:lnTo>
                  <a:lnTo>
                    <a:pt x="1582" y="666"/>
                  </a:lnTo>
                  <a:lnTo>
                    <a:pt x="1582" y="666"/>
                  </a:lnTo>
                  <a:lnTo>
                    <a:pt x="1576" y="672"/>
                  </a:lnTo>
                  <a:lnTo>
                    <a:pt x="1577" y="676"/>
                  </a:lnTo>
                  <a:lnTo>
                    <a:pt x="1573" y="679"/>
                  </a:lnTo>
                  <a:lnTo>
                    <a:pt x="1557" y="681"/>
                  </a:lnTo>
                  <a:lnTo>
                    <a:pt x="1560" y="697"/>
                  </a:lnTo>
                  <a:lnTo>
                    <a:pt x="1558" y="706"/>
                  </a:lnTo>
                  <a:lnTo>
                    <a:pt x="1553" y="714"/>
                  </a:lnTo>
                  <a:lnTo>
                    <a:pt x="1542" y="706"/>
                  </a:lnTo>
                  <a:lnTo>
                    <a:pt x="1535" y="694"/>
                  </a:lnTo>
                  <a:lnTo>
                    <a:pt x="1532" y="694"/>
                  </a:lnTo>
                  <a:lnTo>
                    <a:pt x="1532" y="699"/>
                  </a:lnTo>
                  <a:lnTo>
                    <a:pt x="1524" y="704"/>
                  </a:lnTo>
                  <a:lnTo>
                    <a:pt x="1516" y="697"/>
                  </a:lnTo>
                  <a:lnTo>
                    <a:pt x="1509" y="688"/>
                  </a:lnTo>
                  <a:lnTo>
                    <a:pt x="1507" y="689"/>
                  </a:lnTo>
                  <a:lnTo>
                    <a:pt x="1500" y="684"/>
                  </a:lnTo>
                  <a:lnTo>
                    <a:pt x="1496" y="688"/>
                  </a:lnTo>
                  <a:lnTo>
                    <a:pt x="1499" y="693"/>
                  </a:lnTo>
                  <a:lnTo>
                    <a:pt x="1494" y="705"/>
                  </a:lnTo>
                  <a:lnTo>
                    <a:pt x="1487" y="708"/>
                  </a:lnTo>
                  <a:lnTo>
                    <a:pt x="1493" y="714"/>
                  </a:lnTo>
                  <a:lnTo>
                    <a:pt x="1500" y="712"/>
                  </a:lnTo>
                  <a:lnTo>
                    <a:pt x="1508" y="714"/>
                  </a:lnTo>
                  <a:lnTo>
                    <a:pt x="1509" y="718"/>
                  </a:lnTo>
                  <a:lnTo>
                    <a:pt x="1508" y="725"/>
                  </a:lnTo>
                  <a:lnTo>
                    <a:pt x="1511" y="731"/>
                  </a:lnTo>
                  <a:lnTo>
                    <a:pt x="1519" y="736"/>
                  </a:lnTo>
                  <a:lnTo>
                    <a:pt x="1518" y="748"/>
                  </a:lnTo>
                  <a:lnTo>
                    <a:pt x="1524" y="750"/>
                  </a:lnTo>
                  <a:lnTo>
                    <a:pt x="1523" y="754"/>
                  </a:lnTo>
                  <a:lnTo>
                    <a:pt x="1517" y="760"/>
                  </a:lnTo>
                  <a:lnTo>
                    <a:pt x="1515" y="781"/>
                  </a:lnTo>
                  <a:lnTo>
                    <a:pt x="1511" y="782"/>
                  </a:lnTo>
                  <a:lnTo>
                    <a:pt x="1516" y="792"/>
                  </a:lnTo>
                  <a:lnTo>
                    <a:pt x="1520" y="793"/>
                  </a:lnTo>
                  <a:lnTo>
                    <a:pt x="1515" y="795"/>
                  </a:lnTo>
                  <a:lnTo>
                    <a:pt x="1517" y="797"/>
                  </a:lnTo>
                  <a:lnTo>
                    <a:pt x="1517" y="809"/>
                  </a:lnTo>
                  <a:lnTo>
                    <a:pt x="1522" y="812"/>
                  </a:lnTo>
                  <a:lnTo>
                    <a:pt x="1523" y="818"/>
                  </a:lnTo>
                  <a:lnTo>
                    <a:pt x="1528" y="819"/>
                  </a:lnTo>
                  <a:lnTo>
                    <a:pt x="1526" y="835"/>
                  </a:lnTo>
                  <a:lnTo>
                    <a:pt x="1539" y="839"/>
                  </a:lnTo>
                  <a:lnTo>
                    <a:pt x="1563" y="824"/>
                  </a:lnTo>
                  <a:lnTo>
                    <a:pt x="1572" y="816"/>
                  </a:lnTo>
                  <a:lnTo>
                    <a:pt x="1579" y="815"/>
                  </a:lnTo>
                  <a:lnTo>
                    <a:pt x="1578" y="828"/>
                  </a:lnTo>
                  <a:lnTo>
                    <a:pt x="1584" y="830"/>
                  </a:lnTo>
                  <a:lnTo>
                    <a:pt x="1588" y="842"/>
                  </a:lnTo>
                  <a:lnTo>
                    <a:pt x="1594" y="844"/>
                  </a:lnTo>
                  <a:lnTo>
                    <a:pt x="1590" y="852"/>
                  </a:lnTo>
                  <a:lnTo>
                    <a:pt x="1599" y="869"/>
                  </a:lnTo>
                  <a:lnTo>
                    <a:pt x="1598" y="878"/>
                  </a:lnTo>
                  <a:lnTo>
                    <a:pt x="1604" y="889"/>
                  </a:lnTo>
                  <a:lnTo>
                    <a:pt x="1601" y="892"/>
                  </a:lnTo>
                  <a:lnTo>
                    <a:pt x="1596" y="891"/>
                  </a:lnTo>
                  <a:lnTo>
                    <a:pt x="1597" y="896"/>
                  </a:lnTo>
                  <a:lnTo>
                    <a:pt x="1590" y="895"/>
                  </a:lnTo>
                  <a:lnTo>
                    <a:pt x="1590" y="900"/>
                  </a:lnTo>
                  <a:lnTo>
                    <a:pt x="1597" y="907"/>
                  </a:lnTo>
                  <a:lnTo>
                    <a:pt x="1599" y="902"/>
                  </a:lnTo>
                  <a:lnTo>
                    <a:pt x="1606" y="910"/>
                  </a:lnTo>
                  <a:lnTo>
                    <a:pt x="1613" y="910"/>
                  </a:lnTo>
                  <a:lnTo>
                    <a:pt x="1613" y="910"/>
                  </a:lnTo>
                  <a:lnTo>
                    <a:pt x="1613" y="911"/>
                  </a:lnTo>
                  <a:lnTo>
                    <a:pt x="1613" y="911"/>
                  </a:lnTo>
                  <a:lnTo>
                    <a:pt x="1613" y="919"/>
                  </a:lnTo>
                  <a:lnTo>
                    <a:pt x="1610" y="920"/>
                  </a:lnTo>
                  <a:lnTo>
                    <a:pt x="1611" y="925"/>
                  </a:lnTo>
                  <a:lnTo>
                    <a:pt x="1606" y="942"/>
                  </a:lnTo>
                  <a:lnTo>
                    <a:pt x="1599" y="938"/>
                  </a:lnTo>
                  <a:lnTo>
                    <a:pt x="1585" y="942"/>
                  </a:lnTo>
                  <a:lnTo>
                    <a:pt x="1582" y="947"/>
                  </a:lnTo>
                  <a:lnTo>
                    <a:pt x="1582" y="953"/>
                  </a:lnTo>
                  <a:lnTo>
                    <a:pt x="1585" y="955"/>
                  </a:lnTo>
                  <a:lnTo>
                    <a:pt x="1574" y="960"/>
                  </a:lnTo>
                  <a:lnTo>
                    <a:pt x="1563" y="960"/>
                  </a:lnTo>
                  <a:lnTo>
                    <a:pt x="1560" y="963"/>
                  </a:lnTo>
                  <a:lnTo>
                    <a:pt x="1553" y="959"/>
                  </a:lnTo>
                  <a:lnTo>
                    <a:pt x="1548" y="960"/>
                  </a:lnTo>
                  <a:lnTo>
                    <a:pt x="1543" y="956"/>
                  </a:lnTo>
                  <a:lnTo>
                    <a:pt x="1532" y="954"/>
                  </a:lnTo>
                  <a:lnTo>
                    <a:pt x="1530" y="956"/>
                  </a:lnTo>
                  <a:lnTo>
                    <a:pt x="1531" y="959"/>
                  </a:lnTo>
                  <a:lnTo>
                    <a:pt x="1537" y="960"/>
                  </a:lnTo>
                  <a:lnTo>
                    <a:pt x="1533" y="968"/>
                  </a:lnTo>
                  <a:lnTo>
                    <a:pt x="1522" y="963"/>
                  </a:lnTo>
                  <a:lnTo>
                    <a:pt x="1519" y="967"/>
                  </a:lnTo>
                  <a:lnTo>
                    <a:pt x="1512" y="963"/>
                  </a:lnTo>
                  <a:lnTo>
                    <a:pt x="1506" y="967"/>
                  </a:lnTo>
                  <a:lnTo>
                    <a:pt x="1501" y="980"/>
                  </a:lnTo>
                  <a:lnTo>
                    <a:pt x="1491" y="986"/>
                  </a:lnTo>
                  <a:lnTo>
                    <a:pt x="1488" y="988"/>
                  </a:lnTo>
                  <a:lnTo>
                    <a:pt x="1485" y="981"/>
                  </a:lnTo>
                  <a:lnTo>
                    <a:pt x="1478" y="982"/>
                  </a:lnTo>
                  <a:lnTo>
                    <a:pt x="1468" y="985"/>
                  </a:lnTo>
                  <a:lnTo>
                    <a:pt x="1465" y="992"/>
                  </a:lnTo>
                  <a:lnTo>
                    <a:pt x="1451" y="1003"/>
                  </a:lnTo>
                  <a:lnTo>
                    <a:pt x="1442" y="1002"/>
                  </a:lnTo>
                  <a:lnTo>
                    <a:pt x="1426" y="1011"/>
                  </a:lnTo>
                  <a:lnTo>
                    <a:pt x="1423" y="1009"/>
                  </a:lnTo>
                  <a:lnTo>
                    <a:pt x="1416" y="1015"/>
                  </a:lnTo>
                  <a:lnTo>
                    <a:pt x="1417" y="1021"/>
                  </a:lnTo>
                  <a:lnTo>
                    <a:pt x="1406" y="1027"/>
                  </a:lnTo>
                  <a:lnTo>
                    <a:pt x="1394" y="1048"/>
                  </a:lnTo>
                  <a:lnTo>
                    <a:pt x="1389" y="1046"/>
                  </a:lnTo>
                  <a:lnTo>
                    <a:pt x="1390" y="1038"/>
                  </a:lnTo>
                  <a:lnTo>
                    <a:pt x="1378" y="1015"/>
                  </a:lnTo>
                  <a:lnTo>
                    <a:pt x="1378" y="1005"/>
                  </a:lnTo>
                  <a:lnTo>
                    <a:pt x="1373" y="1006"/>
                  </a:lnTo>
                  <a:lnTo>
                    <a:pt x="1364" y="1002"/>
                  </a:lnTo>
                  <a:lnTo>
                    <a:pt x="1357" y="992"/>
                  </a:lnTo>
                  <a:lnTo>
                    <a:pt x="1355" y="996"/>
                  </a:lnTo>
                  <a:lnTo>
                    <a:pt x="1344" y="1001"/>
                  </a:lnTo>
                  <a:lnTo>
                    <a:pt x="1341" y="1005"/>
                  </a:lnTo>
                  <a:lnTo>
                    <a:pt x="1350" y="1016"/>
                  </a:lnTo>
                  <a:lnTo>
                    <a:pt x="1349" y="1024"/>
                  </a:lnTo>
                  <a:lnTo>
                    <a:pt x="1349" y="1024"/>
                  </a:lnTo>
                  <a:lnTo>
                    <a:pt x="1346" y="1028"/>
                  </a:lnTo>
                  <a:lnTo>
                    <a:pt x="1346" y="1028"/>
                  </a:lnTo>
                  <a:lnTo>
                    <a:pt x="1345" y="1047"/>
                  </a:lnTo>
                  <a:lnTo>
                    <a:pt x="1349" y="1055"/>
                  </a:lnTo>
                  <a:lnTo>
                    <a:pt x="1352" y="1057"/>
                  </a:lnTo>
                  <a:lnTo>
                    <a:pt x="1349" y="1060"/>
                  </a:lnTo>
                  <a:lnTo>
                    <a:pt x="1351" y="1065"/>
                  </a:lnTo>
                  <a:lnTo>
                    <a:pt x="1345" y="1072"/>
                  </a:lnTo>
                  <a:lnTo>
                    <a:pt x="1346" y="1077"/>
                  </a:lnTo>
                  <a:lnTo>
                    <a:pt x="1345" y="1076"/>
                  </a:lnTo>
                  <a:lnTo>
                    <a:pt x="1341" y="1078"/>
                  </a:lnTo>
                  <a:lnTo>
                    <a:pt x="1341" y="1078"/>
                  </a:lnTo>
                  <a:lnTo>
                    <a:pt x="1339" y="1081"/>
                  </a:lnTo>
                  <a:lnTo>
                    <a:pt x="1323" y="1078"/>
                  </a:lnTo>
                  <a:lnTo>
                    <a:pt x="1320" y="1080"/>
                  </a:lnTo>
                  <a:lnTo>
                    <a:pt x="1318" y="1074"/>
                  </a:lnTo>
                  <a:lnTo>
                    <a:pt x="1312" y="1077"/>
                  </a:lnTo>
                  <a:lnTo>
                    <a:pt x="1298" y="1075"/>
                  </a:lnTo>
                  <a:lnTo>
                    <a:pt x="1288" y="1078"/>
                  </a:lnTo>
                  <a:lnTo>
                    <a:pt x="1287" y="1070"/>
                  </a:lnTo>
                  <a:lnTo>
                    <a:pt x="1283" y="1065"/>
                  </a:lnTo>
                  <a:lnTo>
                    <a:pt x="1285" y="1063"/>
                  </a:lnTo>
                  <a:lnTo>
                    <a:pt x="1285" y="1059"/>
                  </a:lnTo>
                  <a:lnTo>
                    <a:pt x="1279" y="1057"/>
                  </a:lnTo>
                  <a:lnTo>
                    <a:pt x="1274" y="1044"/>
                  </a:lnTo>
                  <a:lnTo>
                    <a:pt x="1276" y="1038"/>
                  </a:lnTo>
                  <a:lnTo>
                    <a:pt x="1283" y="1042"/>
                  </a:lnTo>
                  <a:lnTo>
                    <a:pt x="1286" y="1036"/>
                  </a:lnTo>
                  <a:lnTo>
                    <a:pt x="1282" y="1029"/>
                  </a:lnTo>
                  <a:lnTo>
                    <a:pt x="1285" y="1025"/>
                  </a:lnTo>
                  <a:lnTo>
                    <a:pt x="1280" y="1021"/>
                  </a:lnTo>
                  <a:lnTo>
                    <a:pt x="1284" y="1020"/>
                  </a:lnTo>
                  <a:lnTo>
                    <a:pt x="1282" y="1016"/>
                  </a:lnTo>
                  <a:lnTo>
                    <a:pt x="1279" y="1016"/>
                  </a:lnTo>
                  <a:lnTo>
                    <a:pt x="1278" y="1020"/>
                  </a:lnTo>
                  <a:lnTo>
                    <a:pt x="1273" y="1020"/>
                  </a:lnTo>
                  <a:lnTo>
                    <a:pt x="1275" y="1016"/>
                  </a:lnTo>
                  <a:lnTo>
                    <a:pt x="1272" y="1014"/>
                  </a:lnTo>
                  <a:lnTo>
                    <a:pt x="1273" y="1009"/>
                  </a:lnTo>
                  <a:lnTo>
                    <a:pt x="1264" y="1003"/>
                  </a:lnTo>
                  <a:lnTo>
                    <a:pt x="1269" y="998"/>
                  </a:lnTo>
                  <a:lnTo>
                    <a:pt x="1266" y="995"/>
                  </a:lnTo>
                  <a:lnTo>
                    <a:pt x="1267" y="991"/>
                  </a:lnTo>
                  <a:lnTo>
                    <a:pt x="1254" y="973"/>
                  </a:lnTo>
                  <a:lnTo>
                    <a:pt x="1242" y="977"/>
                  </a:lnTo>
                  <a:lnTo>
                    <a:pt x="1239" y="973"/>
                  </a:lnTo>
                  <a:lnTo>
                    <a:pt x="1238" y="976"/>
                  </a:lnTo>
                  <a:lnTo>
                    <a:pt x="1234" y="976"/>
                  </a:lnTo>
                  <a:lnTo>
                    <a:pt x="1233" y="980"/>
                  </a:lnTo>
                  <a:lnTo>
                    <a:pt x="1228" y="985"/>
                  </a:lnTo>
                  <a:lnTo>
                    <a:pt x="1211" y="983"/>
                  </a:lnTo>
                  <a:lnTo>
                    <a:pt x="1200" y="990"/>
                  </a:lnTo>
                  <a:lnTo>
                    <a:pt x="1200" y="1007"/>
                  </a:lnTo>
                  <a:lnTo>
                    <a:pt x="1193" y="1007"/>
                  </a:lnTo>
                  <a:lnTo>
                    <a:pt x="1198" y="1014"/>
                  </a:lnTo>
                  <a:lnTo>
                    <a:pt x="1198" y="1021"/>
                  </a:lnTo>
                  <a:lnTo>
                    <a:pt x="1189" y="1025"/>
                  </a:lnTo>
                  <a:lnTo>
                    <a:pt x="1189" y="1028"/>
                  </a:lnTo>
                  <a:lnTo>
                    <a:pt x="1178" y="1029"/>
                  </a:lnTo>
                  <a:lnTo>
                    <a:pt x="1175" y="1025"/>
                  </a:lnTo>
                  <a:lnTo>
                    <a:pt x="1168" y="1028"/>
                  </a:lnTo>
                  <a:lnTo>
                    <a:pt x="1169" y="1024"/>
                  </a:lnTo>
                  <a:lnTo>
                    <a:pt x="1164" y="1023"/>
                  </a:lnTo>
                  <a:lnTo>
                    <a:pt x="1157" y="1028"/>
                  </a:lnTo>
                  <a:lnTo>
                    <a:pt x="1156" y="1034"/>
                  </a:lnTo>
                  <a:lnTo>
                    <a:pt x="1151" y="1035"/>
                  </a:lnTo>
                  <a:lnTo>
                    <a:pt x="1151" y="1040"/>
                  </a:lnTo>
                  <a:lnTo>
                    <a:pt x="1148" y="1041"/>
                  </a:lnTo>
                  <a:lnTo>
                    <a:pt x="1144" y="1041"/>
                  </a:lnTo>
                  <a:lnTo>
                    <a:pt x="1140" y="1028"/>
                  </a:lnTo>
                  <a:lnTo>
                    <a:pt x="1134" y="1028"/>
                  </a:lnTo>
                  <a:lnTo>
                    <a:pt x="1123" y="1037"/>
                  </a:lnTo>
                  <a:lnTo>
                    <a:pt x="1104" y="1047"/>
                  </a:lnTo>
                  <a:lnTo>
                    <a:pt x="1102" y="1050"/>
                  </a:lnTo>
                  <a:lnTo>
                    <a:pt x="1106" y="1054"/>
                  </a:lnTo>
                  <a:lnTo>
                    <a:pt x="1102" y="1055"/>
                  </a:lnTo>
                  <a:lnTo>
                    <a:pt x="1100" y="1053"/>
                  </a:lnTo>
                  <a:lnTo>
                    <a:pt x="1098" y="1058"/>
                  </a:lnTo>
                  <a:lnTo>
                    <a:pt x="1090" y="1053"/>
                  </a:lnTo>
                  <a:lnTo>
                    <a:pt x="1075" y="1057"/>
                  </a:lnTo>
                  <a:lnTo>
                    <a:pt x="1077" y="1048"/>
                  </a:lnTo>
                  <a:lnTo>
                    <a:pt x="1076" y="1039"/>
                  </a:lnTo>
                  <a:lnTo>
                    <a:pt x="1080" y="1037"/>
                  </a:lnTo>
                  <a:lnTo>
                    <a:pt x="1077" y="1024"/>
                  </a:lnTo>
                  <a:lnTo>
                    <a:pt x="1073" y="1019"/>
                  </a:lnTo>
                  <a:lnTo>
                    <a:pt x="1076" y="1013"/>
                  </a:lnTo>
                  <a:lnTo>
                    <a:pt x="1073" y="1009"/>
                  </a:lnTo>
                  <a:lnTo>
                    <a:pt x="1068" y="1015"/>
                  </a:lnTo>
                  <a:lnTo>
                    <a:pt x="1057" y="1012"/>
                  </a:lnTo>
                  <a:lnTo>
                    <a:pt x="1053" y="1014"/>
                  </a:lnTo>
                  <a:lnTo>
                    <a:pt x="1053" y="1026"/>
                  </a:lnTo>
                  <a:lnTo>
                    <a:pt x="1043" y="1029"/>
                  </a:lnTo>
                  <a:lnTo>
                    <a:pt x="1035" y="1039"/>
                  </a:lnTo>
                  <a:lnTo>
                    <a:pt x="1038" y="1063"/>
                  </a:lnTo>
                  <a:lnTo>
                    <a:pt x="1024" y="1062"/>
                  </a:lnTo>
                  <a:lnTo>
                    <a:pt x="1015" y="1069"/>
                  </a:lnTo>
                  <a:lnTo>
                    <a:pt x="1019" y="1073"/>
                  </a:lnTo>
                  <a:lnTo>
                    <a:pt x="1018" y="1081"/>
                  </a:lnTo>
                  <a:lnTo>
                    <a:pt x="1023" y="1085"/>
                  </a:lnTo>
                  <a:lnTo>
                    <a:pt x="1021" y="1089"/>
                  </a:lnTo>
                  <a:lnTo>
                    <a:pt x="1018" y="1090"/>
                  </a:lnTo>
                  <a:lnTo>
                    <a:pt x="1011" y="1096"/>
                  </a:lnTo>
                  <a:lnTo>
                    <a:pt x="1021" y="1105"/>
                  </a:lnTo>
                  <a:lnTo>
                    <a:pt x="1027" y="1115"/>
                  </a:lnTo>
                  <a:lnTo>
                    <a:pt x="1026" y="1118"/>
                  </a:lnTo>
                  <a:lnTo>
                    <a:pt x="1031" y="1124"/>
                  </a:lnTo>
                  <a:lnTo>
                    <a:pt x="1031" y="1124"/>
                  </a:lnTo>
                  <a:lnTo>
                    <a:pt x="1031" y="1124"/>
                  </a:lnTo>
                  <a:lnTo>
                    <a:pt x="1031" y="1124"/>
                  </a:lnTo>
                  <a:lnTo>
                    <a:pt x="1027" y="1127"/>
                  </a:lnTo>
                  <a:lnTo>
                    <a:pt x="1027" y="1141"/>
                  </a:lnTo>
                  <a:lnTo>
                    <a:pt x="1020" y="1142"/>
                  </a:lnTo>
                  <a:lnTo>
                    <a:pt x="1015" y="1147"/>
                  </a:lnTo>
                  <a:lnTo>
                    <a:pt x="1010" y="1142"/>
                  </a:lnTo>
                  <a:lnTo>
                    <a:pt x="996" y="1155"/>
                  </a:lnTo>
                  <a:lnTo>
                    <a:pt x="980" y="1157"/>
                  </a:lnTo>
                  <a:lnTo>
                    <a:pt x="977" y="1151"/>
                  </a:lnTo>
                  <a:lnTo>
                    <a:pt x="961" y="1155"/>
                  </a:lnTo>
                  <a:lnTo>
                    <a:pt x="955" y="1157"/>
                  </a:lnTo>
                  <a:lnTo>
                    <a:pt x="953" y="1167"/>
                  </a:lnTo>
                  <a:lnTo>
                    <a:pt x="946" y="1169"/>
                  </a:lnTo>
                  <a:lnTo>
                    <a:pt x="929" y="1159"/>
                  </a:lnTo>
                  <a:lnTo>
                    <a:pt x="920" y="1163"/>
                  </a:lnTo>
                  <a:lnTo>
                    <a:pt x="899" y="1198"/>
                  </a:lnTo>
                  <a:lnTo>
                    <a:pt x="897" y="1213"/>
                  </a:lnTo>
                  <a:lnTo>
                    <a:pt x="887" y="1215"/>
                  </a:lnTo>
                  <a:lnTo>
                    <a:pt x="880" y="1212"/>
                  </a:lnTo>
                  <a:lnTo>
                    <a:pt x="867" y="1211"/>
                  </a:lnTo>
                  <a:lnTo>
                    <a:pt x="866" y="1221"/>
                  </a:lnTo>
                  <a:lnTo>
                    <a:pt x="862" y="1227"/>
                  </a:lnTo>
                  <a:lnTo>
                    <a:pt x="850" y="1228"/>
                  </a:lnTo>
                  <a:lnTo>
                    <a:pt x="849" y="1233"/>
                  </a:lnTo>
                  <a:lnTo>
                    <a:pt x="849" y="1233"/>
                  </a:lnTo>
                  <a:lnTo>
                    <a:pt x="846" y="1233"/>
                  </a:lnTo>
                  <a:lnTo>
                    <a:pt x="844" y="1228"/>
                  </a:lnTo>
                  <a:lnTo>
                    <a:pt x="849" y="1219"/>
                  </a:lnTo>
                  <a:lnTo>
                    <a:pt x="847" y="1215"/>
                  </a:lnTo>
                  <a:lnTo>
                    <a:pt x="832" y="1222"/>
                  </a:lnTo>
                  <a:lnTo>
                    <a:pt x="823" y="1238"/>
                  </a:lnTo>
                  <a:lnTo>
                    <a:pt x="817" y="1242"/>
                  </a:lnTo>
                  <a:lnTo>
                    <a:pt x="811" y="1232"/>
                  </a:lnTo>
                  <a:lnTo>
                    <a:pt x="805" y="1233"/>
                  </a:lnTo>
                  <a:lnTo>
                    <a:pt x="802" y="1237"/>
                  </a:lnTo>
                  <a:lnTo>
                    <a:pt x="794" y="1226"/>
                  </a:lnTo>
                  <a:lnTo>
                    <a:pt x="788" y="1225"/>
                  </a:lnTo>
                  <a:lnTo>
                    <a:pt x="787" y="1229"/>
                  </a:lnTo>
                  <a:lnTo>
                    <a:pt x="793" y="1239"/>
                  </a:lnTo>
                  <a:lnTo>
                    <a:pt x="776" y="1247"/>
                  </a:lnTo>
                  <a:lnTo>
                    <a:pt x="771" y="1254"/>
                  </a:lnTo>
                  <a:lnTo>
                    <a:pt x="762" y="1256"/>
                  </a:lnTo>
                  <a:lnTo>
                    <a:pt x="760" y="1267"/>
                  </a:lnTo>
                  <a:lnTo>
                    <a:pt x="753" y="1275"/>
                  </a:lnTo>
                  <a:lnTo>
                    <a:pt x="750" y="1274"/>
                  </a:lnTo>
                  <a:lnTo>
                    <a:pt x="744" y="1277"/>
                  </a:lnTo>
                  <a:lnTo>
                    <a:pt x="743" y="1283"/>
                  </a:lnTo>
                  <a:lnTo>
                    <a:pt x="739" y="1284"/>
                  </a:lnTo>
                  <a:lnTo>
                    <a:pt x="740" y="1291"/>
                  </a:lnTo>
                  <a:lnTo>
                    <a:pt x="735" y="1290"/>
                  </a:lnTo>
                  <a:lnTo>
                    <a:pt x="728" y="1295"/>
                  </a:lnTo>
                  <a:lnTo>
                    <a:pt x="727" y="1302"/>
                  </a:lnTo>
                  <a:lnTo>
                    <a:pt x="721" y="1304"/>
                  </a:lnTo>
                  <a:lnTo>
                    <a:pt x="717" y="1313"/>
                  </a:lnTo>
                  <a:lnTo>
                    <a:pt x="715" y="1325"/>
                  </a:lnTo>
                  <a:lnTo>
                    <a:pt x="722" y="1331"/>
                  </a:lnTo>
                  <a:lnTo>
                    <a:pt x="722" y="1336"/>
                  </a:lnTo>
                  <a:lnTo>
                    <a:pt x="715" y="1344"/>
                  </a:lnTo>
                  <a:lnTo>
                    <a:pt x="709" y="1337"/>
                  </a:lnTo>
                  <a:lnTo>
                    <a:pt x="706" y="1337"/>
                  </a:lnTo>
                  <a:lnTo>
                    <a:pt x="708" y="1339"/>
                  </a:lnTo>
                  <a:lnTo>
                    <a:pt x="705" y="1342"/>
                  </a:lnTo>
                  <a:lnTo>
                    <a:pt x="705" y="1362"/>
                  </a:lnTo>
                  <a:lnTo>
                    <a:pt x="693" y="1365"/>
                  </a:lnTo>
                  <a:lnTo>
                    <a:pt x="693" y="1362"/>
                  </a:lnTo>
                  <a:lnTo>
                    <a:pt x="689" y="1362"/>
                  </a:lnTo>
                  <a:lnTo>
                    <a:pt x="680" y="1363"/>
                  </a:lnTo>
                  <a:lnTo>
                    <a:pt x="677" y="1366"/>
                  </a:lnTo>
                  <a:lnTo>
                    <a:pt x="673" y="1364"/>
                  </a:lnTo>
                  <a:lnTo>
                    <a:pt x="666" y="1367"/>
                  </a:lnTo>
                  <a:lnTo>
                    <a:pt x="658" y="1364"/>
                  </a:lnTo>
                  <a:lnTo>
                    <a:pt x="655" y="1354"/>
                  </a:lnTo>
                  <a:lnTo>
                    <a:pt x="637" y="1348"/>
                  </a:lnTo>
                  <a:lnTo>
                    <a:pt x="637" y="1348"/>
                  </a:lnTo>
                  <a:lnTo>
                    <a:pt x="622" y="1342"/>
                  </a:lnTo>
                  <a:lnTo>
                    <a:pt x="623" y="1339"/>
                  </a:lnTo>
                  <a:lnTo>
                    <a:pt x="617" y="1331"/>
                  </a:lnTo>
                  <a:lnTo>
                    <a:pt x="607" y="1326"/>
                  </a:lnTo>
                  <a:lnTo>
                    <a:pt x="597" y="1329"/>
                  </a:lnTo>
                  <a:lnTo>
                    <a:pt x="585" y="1326"/>
                  </a:lnTo>
                  <a:lnTo>
                    <a:pt x="566" y="1314"/>
                  </a:lnTo>
                  <a:lnTo>
                    <a:pt x="577" y="1296"/>
                  </a:lnTo>
                  <a:lnTo>
                    <a:pt x="578" y="1282"/>
                  </a:lnTo>
                  <a:lnTo>
                    <a:pt x="595" y="1262"/>
                  </a:lnTo>
                  <a:lnTo>
                    <a:pt x="595" y="1257"/>
                  </a:lnTo>
                  <a:lnTo>
                    <a:pt x="587" y="1254"/>
                  </a:lnTo>
                  <a:lnTo>
                    <a:pt x="584" y="1233"/>
                  </a:lnTo>
                  <a:lnTo>
                    <a:pt x="573" y="1233"/>
                  </a:lnTo>
                  <a:lnTo>
                    <a:pt x="565" y="1238"/>
                  </a:lnTo>
                  <a:lnTo>
                    <a:pt x="553" y="1240"/>
                  </a:lnTo>
                  <a:lnTo>
                    <a:pt x="553" y="1250"/>
                  </a:lnTo>
                  <a:lnTo>
                    <a:pt x="545" y="1249"/>
                  </a:lnTo>
                  <a:lnTo>
                    <a:pt x="541" y="1262"/>
                  </a:lnTo>
                  <a:lnTo>
                    <a:pt x="534" y="1269"/>
                  </a:lnTo>
                  <a:lnTo>
                    <a:pt x="535" y="1272"/>
                  </a:lnTo>
                  <a:lnTo>
                    <a:pt x="530" y="1279"/>
                  </a:lnTo>
                  <a:lnTo>
                    <a:pt x="527" y="1290"/>
                  </a:lnTo>
                  <a:lnTo>
                    <a:pt x="526" y="1306"/>
                  </a:lnTo>
                  <a:lnTo>
                    <a:pt x="528" y="1317"/>
                  </a:lnTo>
                  <a:lnTo>
                    <a:pt x="522" y="1323"/>
                  </a:lnTo>
                  <a:lnTo>
                    <a:pt x="522" y="1328"/>
                  </a:lnTo>
                  <a:lnTo>
                    <a:pt x="527" y="1338"/>
                  </a:lnTo>
                  <a:lnTo>
                    <a:pt x="521" y="1353"/>
                  </a:lnTo>
                  <a:lnTo>
                    <a:pt x="515" y="1355"/>
                  </a:lnTo>
                  <a:lnTo>
                    <a:pt x="511" y="1361"/>
                  </a:lnTo>
                  <a:lnTo>
                    <a:pt x="499" y="1361"/>
                  </a:lnTo>
                  <a:lnTo>
                    <a:pt x="488" y="1363"/>
                  </a:lnTo>
                  <a:lnTo>
                    <a:pt x="475" y="1373"/>
                  </a:lnTo>
                  <a:lnTo>
                    <a:pt x="457" y="1376"/>
                  </a:lnTo>
                  <a:lnTo>
                    <a:pt x="450" y="1373"/>
                  </a:lnTo>
                  <a:lnTo>
                    <a:pt x="440" y="1375"/>
                  </a:lnTo>
                  <a:lnTo>
                    <a:pt x="439" y="1378"/>
                  </a:lnTo>
                  <a:lnTo>
                    <a:pt x="431" y="1382"/>
                  </a:lnTo>
                  <a:lnTo>
                    <a:pt x="431" y="1382"/>
                  </a:lnTo>
                  <a:lnTo>
                    <a:pt x="426" y="1384"/>
                  </a:lnTo>
                  <a:lnTo>
                    <a:pt x="395" y="1354"/>
                  </a:lnTo>
                  <a:lnTo>
                    <a:pt x="378" y="1350"/>
                  </a:lnTo>
                  <a:lnTo>
                    <a:pt x="376" y="1331"/>
                  </a:lnTo>
                  <a:lnTo>
                    <a:pt x="387" y="1326"/>
                  </a:lnTo>
                  <a:lnTo>
                    <a:pt x="383" y="1313"/>
                  </a:lnTo>
                  <a:lnTo>
                    <a:pt x="378" y="1307"/>
                  </a:lnTo>
                  <a:lnTo>
                    <a:pt x="407" y="1289"/>
                  </a:lnTo>
                  <a:lnTo>
                    <a:pt x="417" y="1270"/>
                  </a:lnTo>
                  <a:lnTo>
                    <a:pt x="426" y="1266"/>
                  </a:lnTo>
                  <a:lnTo>
                    <a:pt x="427" y="1254"/>
                  </a:lnTo>
                  <a:lnTo>
                    <a:pt x="418" y="1238"/>
                  </a:lnTo>
                  <a:lnTo>
                    <a:pt x="420" y="1228"/>
                  </a:lnTo>
                  <a:lnTo>
                    <a:pt x="411" y="1225"/>
                  </a:lnTo>
                  <a:lnTo>
                    <a:pt x="405" y="1225"/>
                  </a:lnTo>
                  <a:lnTo>
                    <a:pt x="376" y="1234"/>
                  </a:lnTo>
                  <a:lnTo>
                    <a:pt x="354" y="1254"/>
                  </a:lnTo>
                  <a:lnTo>
                    <a:pt x="330" y="1247"/>
                  </a:lnTo>
                  <a:lnTo>
                    <a:pt x="321" y="1242"/>
                  </a:lnTo>
                  <a:lnTo>
                    <a:pt x="305" y="1248"/>
                  </a:lnTo>
                  <a:lnTo>
                    <a:pt x="282" y="1254"/>
                  </a:lnTo>
                  <a:lnTo>
                    <a:pt x="298" y="1269"/>
                  </a:lnTo>
                  <a:lnTo>
                    <a:pt x="285" y="1282"/>
                  </a:lnTo>
                  <a:lnTo>
                    <a:pt x="284" y="1286"/>
                  </a:lnTo>
                  <a:lnTo>
                    <a:pt x="279" y="1287"/>
                  </a:lnTo>
                  <a:lnTo>
                    <a:pt x="273" y="1285"/>
                  </a:lnTo>
                  <a:lnTo>
                    <a:pt x="269" y="1287"/>
                  </a:lnTo>
                  <a:lnTo>
                    <a:pt x="264" y="1282"/>
                  </a:lnTo>
                  <a:lnTo>
                    <a:pt x="252" y="1278"/>
                  </a:lnTo>
                  <a:lnTo>
                    <a:pt x="252" y="1273"/>
                  </a:lnTo>
                  <a:lnTo>
                    <a:pt x="246" y="1271"/>
                  </a:lnTo>
                  <a:lnTo>
                    <a:pt x="243" y="1264"/>
                  </a:lnTo>
                  <a:lnTo>
                    <a:pt x="245" y="1259"/>
                  </a:lnTo>
                  <a:lnTo>
                    <a:pt x="233" y="1264"/>
                  </a:lnTo>
                  <a:lnTo>
                    <a:pt x="229" y="1258"/>
                  </a:lnTo>
                  <a:lnTo>
                    <a:pt x="223" y="1260"/>
                  </a:lnTo>
                  <a:lnTo>
                    <a:pt x="222" y="1231"/>
                  </a:lnTo>
                  <a:lnTo>
                    <a:pt x="201" y="1231"/>
                  </a:lnTo>
                  <a:lnTo>
                    <a:pt x="201" y="1224"/>
                  </a:lnTo>
                  <a:lnTo>
                    <a:pt x="190" y="1221"/>
                  </a:lnTo>
                  <a:lnTo>
                    <a:pt x="186" y="1208"/>
                  </a:lnTo>
                  <a:lnTo>
                    <a:pt x="172" y="1203"/>
                  </a:lnTo>
                  <a:lnTo>
                    <a:pt x="156" y="1192"/>
                  </a:lnTo>
                  <a:lnTo>
                    <a:pt x="138" y="1192"/>
                  </a:lnTo>
                  <a:lnTo>
                    <a:pt x="148" y="1178"/>
                  </a:lnTo>
                  <a:lnTo>
                    <a:pt x="165" y="1166"/>
                  </a:lnTo>
                  <a:lnTo>
                    <a:pt x="173" y="1152"/>
                  </a:lnTo>
                  <a:lnTo>
                    <a:pt x="186" y="1135"/>
                  </a:lnTo>
                  <a:lnTo>
                    <a:pt x="185" y="1125"/>
                  </a:lnTo>
                  <a:lnTo>
                    <a:pt x="177" y="1112"/>
                  </a:lnTo>
                  <a:lnTo>
                    <a:pt x="152" y="1109"/>
                  </a:lnTo>
                  <a:lnTo>
                    <a:pt x="145" y="1116"/>
                  </a:lnTo>
                  <a:lnTo>
                    <a:pt x="121" y="1115"/>
                  </a:lnTo>
                  <a:lnTo>
                    <a:pt x="102" y="1123"/>
                  </a:lnTo>
                  <a:lnTo>
                    <a:pt x="89" y="1140"/>
                  </a:lnTo>
                  <a:lnTo>
                    <a:pt x="65" y="1141"/>
                  </a:lnTo>
                  <a:lnTo>
                    <a:pt x="72" y="1117"/>
                  </a:lnTo>
                  <a:lnTo>
                    <a:pt x="71" y="1112"/>
                  </a:lnTo>
                  <a:lnTo>
                    <a:pt x="50" y="1095"/>
                  </a:lnTo>
                  <a:lnTo>
                    <a:pt x="48" y="1096"/>
                  </a:lnTo>
                  <a:lnTo>
                    <a:pt x="26" y="1066"/>
                  </a:lnTo>
                  <a:lnTo>
                    <a:pt x="40" y="1050"/>
                  </a:lnTo>
                  <a:lnTo>
                    <a:pt x="0" y="960"/>
                  </a:lnTo>
                  <a:lnTo>
                    <a:pt x="0" y="960"/>
                  </a:lnTo>
                  <a:lnTo>
                    <a:pt x="64" y="971"/>
                  </a:lnTo>
                  <a:lnTo>
                    <a:pt x="141" y="977"/>
                  </a:lnTo>
                  <a:lnTo>
                    <a:pt x="171" y="970"/>
                  </a:lnTo>
                  <a:lnTo>
                    <a:pt x="188" y="971"/>
                  </a:lnTo>
                  <a:lnTo>
                    <a:pt x="191" y="967"/>
                  </a:lnTo>
                  <a:lnTo>
                    <a:pt x="227" y="970"/>
                  </a:lnTo>
                  <a:lnTo>
                    <a:pt x="282" y="984"/>
                  </a:lnTo>
                  <a:lnTo>
                    <a:pt x="297" y="1005"/>
                  </a:lnTo>
                  <a:lnTo>
                    <a:pt x="318" y="1012"/>
                  </a:lnTo>
                  <a:lnTo>
                    <a:pt x="338" y="1012"/>
                  </a:lnTo>
                  <a:lnTo>
                    <a:pt x="373" y="1030"/>
                  </a:lnTo>
                  <a:lnTo>
                    <a:pt x="406" y="1038"/>
                  </a:lnTo>
                  <a:lnTo>
                    <a:pt x="447" y="1032"/>
                  </a:lnTo>
                  <a:lnTo>
                    <a:pt x="447" y="1050"/>
                  </a:lnTo>
                  <a:lnTo>
                    <a:pt x="472" y="1051"/>
                  </a:lnTo>
                  <a:lnTo>
                    <a:pt x="477" y="1058"/>
                  </a:lnTo>
                  <a:lnTo>
                    <a:pt x="491" y="1043"/>
                  </a:lnTo>
                  <a:lnTo>
                    <a:pt x="524" y="1026"/>
                  </a:lnTo>
                  <a:lnTo>
                    <a:pt x="578" y="1002"/>
                  </a:lnTo>
                  <a:lnTo>
                    <a:pt x="613" y="994"/>
                  </a:lnTo>
                  <a:lnTo>
                    <a:pt x="615" y="990"/>
                  </a:lnTo>
                  <a:lnTo>
                    <a:pt x="624" y="985"/>
                  </a:lnTo>
                  <a:lnTo>
                    <a:pt x="629" y="984"/>
                  </a:lnTo>
                  <a:lnTo>
                    <a:pt x="631" y="988"/>
                  </a:lnTo>
                  <a:lnTo>
                    <a:pt x="653" y="989"/>
                  </a:lnTo>
                  <a:lnTo>
                    <a:pt x="673" y="985"/>
                  </a:lnTo>
                  <a:lnTo>
                    <a:pt x="676" y="986"/>
                  </a:lnTo>
                  <a:lnTo>
                    <a:pt x="690" y="985"/>
                  </a:lnTo>
                  <a:lnTo>
                    <a:pt x="707" y="991"/>
                  </a:lnTo>
                  <a:lnTo>
                    <a:pt x="717" y="985"/>
                  </a:lnTo>
                  <a:lnTo>
                    <a:pt x="735" y="989"/>
                  </a:lnTo>
                  <a:lnTo>
                    <a:pt x="752" y="984"/>
                  </a:lnTo>
                  <a:lnTo>
                    <a:pt x="769" y="972"/>
                  </a:lnTo>
                  <a:lnTo>
                    <a:pt x="789" y="971"/>
                  </a:lnTo>
                  <a:lnTo>
                    <a:pt x="800" y="963"/>
                  </a:lnTo>
                  <a:lnTo>
                    <a:pt x="807" y="958"/>
                  </a:lnTo>
                  <a:lnTo>
                    <a:pt x="807" y="953"/>
                  </a:lnTo>
                  <a:lnTo>
                    <a:pt x="818" y="947"/>
                  </a:lnTo>
                  <a:lnTo>
                    <a:pt x="822" y="936"/>
                  </a:lnTo>
                  <a:lnTo>
                    <a:pt x="843" y="912"/>
                  </a:lnTo>
                  <a:lnTo>
                    <a:pt x="866" y="902"/>
                  </a:lnTo>
                  <a:lnTo>
                    <a:pt x="875" y="900"/>
                  </a:lnTo>
                  <a:lnTo>
                    <a:pt x="887" y="884"/>
                  </a:lnTo>
                  <a:lnTo>
                    <a:pt x="898" y="880"/>
                  </a:lnTo>
                  <a:lnTo>
                    <a:pt x="901" y="877"/>
                  </a:lnTo>
                  <a:lnTo>
                    <a:pt x="901" y="873"/>
                  </a:lnTo>
                  <a:lnTo>
                    <a:pt x="893" y="858"/>
                  </a:lnTo>
                  <a:lnTo>
                    <a:pt x="879" y="852"/>
                  </a:lnTo>
                  <a:lnTo>
                    <a:pt x="864" y="828"/>
                  </a:lnTo>
                  <a:lnTo>
                    <a:pt x="875" y="796"/>
                  </a:lnTo>
                  <a:lnTo>
                    <a:pt x="886" y="776"/>
                  </a:lnTo>
                  <a:lnTo>
                    <a:pt x="895" y="766"/>
                  </a:lnTo>
                  <a:lnTo>
                    <a:pt x="927" y="768"/>
                  </a:lnTo>
                  <a:lnTo>
                    <a:pt x="946" y="784"/>
                  </a:lnTo>
                  <a:lnTo>
                    <a:pt x="956" y="784"/>
                  </a:lnTo>
                  <a:lnTo>
                    <a:pt x="969" y="789"/>
                  </a:lnTo>
                  <a:lnTo>
                    <a:pt x="990" y="791"/>
                  </a:lnTo>
                  <a:lnTo>
                    <a:pt x="1000" y="795"/>
                  </a:lnTo>
                  <a:lnTo>
                    <a:pt x="1026" y="777"/>
                  </a:lnTo>
                  <a:lnTo>
                    <a:pt x="1046" y="759"/>
                  </a:lnTo>
                  <a:lnTo>
                    <a:pt x="1053" y="748"/>
                  </a:lnTo>
                  <a:lnTo>
                    <a:pt x="1054" y="741"/>
                  </a:lnTo>
                  <a:lnTo>
                    <a:pt x="1062" y="736"/>
                  </a:lnTo>
                  <a:lnTo>
                    <a:pt x="1068" y="734"/>
                  </a:lnTo>
                  <a:lnTo>
                    <a:pt x="1084" y="738"/>
                  </a:lnTo>
                  <a:lnTo>
                    <a:pt x="1084" y="741"/>
                  </a:lnTo>
                  <a:lnTo>
                    <a:pt x="1128" y="736"/>
                  </a:lnTo>
                  <a:lnTo>
                    <a:pt x="1141" y="720"/>
                  </a:lnTo>
                  <a:lnTo>
                    <a:pt x="1149" y="715"/>
                  </a:lnTo>
                  <a:lnTo>
                    <a:pt x="1158" y="713"/>
                  </a:lnTo>
                  <a:lnTo>
                    <a:pt x="1162" y="702"/>
                  </a:lnTo>
                  <a:lnTo>
                    <a:pt x="1161" y="691"/>
                  </a:lnTo>
                  <a:lnTo>
                    <a:pt x="1180" y="661"/>
                  </a:lnTo>
                  <a:lnTo>
                    <a:pt x="1191" y="659"/>
                  </a:lnTo>
                  <a:lnTo>
                    <a:pt x="1197" y="654"/>
                  </a:lnTo>
                  <a:lnTo>
                    <a:pt x="1205" y="656"/>
                  </a:lnTo>
                  <a:lnTo>
                    <a:pt x="1228" y="656"/>
                  </a:lnTo>
                  <a:lnTo>
                    <a:pt x="1232" y="636"/>
                  </a:lnTo>
                  <a:lnTo>
                    <a:pt x="1242" y="635"/>
                  </a:lnTo>
                  <a:lnTo>
                    <a:pt x="1246" y="642"/>
                  </a:lnTo>
                  <a:lnTo>
                    <a:pt x="1255" y="642"/>
                  </a:lnTo>
                  <a:lnTo>
                    <a:pt x="1258" y="636"/>
                  </a:lnTo>
                  <a:lnTo>
                    <a:pt x="1282" y="622"/>
                  </a:lnTo>
                  <a:lnTo>
                    <a:pt x="1283" y="618"/>
                  </a:lnTo>
                  <a:lnTo>
                    <a:pt x="1294" y="619"/>
                  </a:lnTo>
                  <a:lnTo>
                    <a:pt x="1298" y="615"/>
                  </a:lnTo>
                  <a:lnTo>
                    <a:pt x="1302" y="620"/>
                  </a:lnTo>
                  <a:lnTo>
                    <a:pt x="1307" y="616"/>
                  </a:lnTo>
                  <a:lnTo>
                    <a:pt x="1315" y="619"/>
                  </a:lnTo>
                  <a:lnTo>
                    <a:pt x="1326" y="615"/>
                  </a:lnTo>
                  <a:lnTo>
                    <a:pt x="1326" y="618"/>
                  </a:lnTo>
                  <a:lnTo>
                    <a:pt x="1333" y="619"/>
                  </a:lnTo>
                  <a:lnTo>
                    <a:pt x="1334" y="623"/>
                  </a:lnTo>
                  <a:lnTo>
                    <a:pt x="1340" y="622"/>
                  </a:lnTo>
                  <a:lnTo>
                    <a:pt x="1352" y="631"/>
                  </a:lnTo>
                  <a:lnTo>
                    <a:pt x="1355" y="637"/>
                  </a:lnTo>
                  <a:lnTo>
                    <a:pt x="1352" y="639"/>
                  </a:lnTo>
                  <a:lnTo>
                    <a:pt x="1351" y="645"/>
                  </a:lnTo>
                  <a:lnTo>
                    <a:pt x="1358" y="650"/>
                  </a:lnTo>
                  <a:lnTo>
                    <a:pt x="1363" y="638"/>
                  </a:lnTo>
                  <a:lnTo>
                    <a:pt x="1374" y="632"/>
                  </a:lnTo>
                  <a:lnTo>
                    <a:pt x="1383" y="621"/>
                  </a:lnTo>
                  <a:lnTo>
                    <a:pt x="1376" y="606"/>
                  </a:lnTo>
                  <a:lnTo>
                    <a:pt x="1375" y="596"/>
                  </a:lnTo>
                  <a:lnTo>
                    <a:pt x="1378" y="596"/>
                  </a:lnTo>
                  <a:lnTo>
                    <a:pt x="1378" y="588"/>
                  </a:lnTo>
                  <a:lnTo>
                    <a:pt x="1369" y="581"/>
                  </a:lnTo>
                  <a:lnTo>
                    <a:pt x="1374" y="579"/>
                  </a:lnTo>
                  <a:lnTo>
                    <a:pt x="1376" y="585"/>
                  </a:lnTo>
                  <a:lnTo>
                    <a:pt x="1380" y="585"/>
                  </a:lnTo>
                  <a:lnTo>
                    <a:pt x="1377" y="576"/>
                  </a:lnTo>
                  <a:lnTo>
                    <a:pt x="1371" y="570"/>
                  </a:lnTo>
                  <a:lnTo>
                    <a:pt x="1356" y="569"/>
                  </a:lnTo>
                  <a:lnTo>
                    <a:pt x="1346" y="561"/>
                  </a:lnTo>
                  <a:lnTo>
                    <a:pt x="1346" y="550"/>
                  </a:lnTo>
                  <a:lnTo>
                    <a:pt x="1340" y="553"/>
                  </a:lnTo>
                  <a:lnTo>
                    <a:pt x="1337" y="551"/>
                  </a:lnTo>
                  <a:lnTo>
                    <a:pt x="1334" y="537"/>
                  </a:lnTo>
                  <a:lnTo>
                    <a:pt x="1313" y="527"/>
                  </a:lnTo>
                  <a:lnTo>
                    <a:pt x="1296" y="509"/>
                  </a:lnTo>
                  <a:lnTo>
                    <a:pt x="1282" y="509"/>
                  </a:lnTo>
                  <a:lnTo>
                    <a:pt x="1278" y="507"/>
                  </a:lnTo>
                  <a:lnTo>
                    <a:pt x="1273" y="508"/>
                  </a:lnTo>
                  <a:lnTo>
                    <a:pt x="1274" y="506"/>
                  </a:lnTo>
                  <a:lnTo>
                    <a:pt x="1256" y="507"/>
                  </a:lnTo>
                  <a:lnTo>
                    <a:pt x="1234" y="532"/>
                  </a:lnTo>
                  <a:lnTo>
                    <a:pt x="1228" y="542"/>
                  </a:lnTo>
                  <a:lnTo>
                    <a:pt x="1212" y="527"/>
                  </a:lnTo>
                  <a:lnTo>
                    <a:pt x="1194" y="518"/>
                  </a:lnTo>
                  <a:lnTo>
                    <a:pt x="1184" y="519"/>
                  </a:lnTo>
                  <a:lnTo>
                    <a:pt x="1175" y="523"/>
                  </a:lnTo>
                  <a:lnTo>
                    <a:pt x="1157" y="521"/>
                  </a:lnTo>
                  <a:lnTo>
                    <a:pt x="1141" y="539"/>
                  </a:lnTo>
                  <a:lnTo>
                    <a:pt x="1111" y="510"/>
                  </a:lnTo>
                  <a:lnTo>
                    <a:pt x="1117" y="509"/>
                  </a:lnTo>
                  <a:lnTo>
                    <a:pt x="1115" y="493"/>
                  </a:lnTo>
                  <a:lnTo>
                    <a:pt x="1134" y="485"/>
                  </a:lnTo>
                  <a:lnTo>
                    <a:pt x="1134" y="461"/>
                  </a:lnTo>
                  <a:lnTo>
                    <a:pt x="1152" y="437"/>
                  </a:lnTo>
                  <a:lnTo>
                    <a:pt x="1149" y="429"/>
                  </a:lnTo>
                  <a:lnTo>
                    <a:pt x="1187" y="341"/>
                  </a:lnTo>
                  <a:lnTo>
                    <a:pt x="1202" y="352"/>
                  </a:lnTo>
                  <a:lnTo>
                    <a:pt x="1222" y="360"/>
                  </a:lnTo>
                  <a:lnTo>
                    <a:pt x="1234" y="360"/>
                  </a:lnTo>
                  <a:lnTo>
                    <a:pt x="1257" y="371"/>
                  </a:lnTo>
                  <a:lnTo>
                    <a:pt x="1273" y="357"/>
                  </a:lnTo>
                  <a:lnTo>
                    <a:pt x="1276" y="357"/>
                  </a:lnTo>
                  <a:lnTo>
                    <a:pt x="1280" y="350"/>
                  </a:lnTo>
                  <a:lnTo>
                    <a:pt x="1289" y="346"/>
                  </a:lnTo>
                  <a:lnTo>
                    <a:pt x="1290" y="342"/>
                  </a:lnTo>
                  <a:lnTo>
                    <a:pt x="1295" y="341"/>
                  </a:lnTo>
                  <a:lnTo>
                    <a:pt x="1300" y="332"/>
                  </a:lnTo>
                  <a:lnTo>
                    <a:pt x="1340" y="324"/>
                  </a:lnTo>
                  <a:lnTo>
                    <a:pt x="1345" y="317"/>
                  </a:lnTo>
                  <a:lnTo>
                    <a:pt x="1350" y="309"/>
                  </a:lnTo>
                  <a:lnTo>
                    <a:pt x="1346" y="299"/>
                  </a:lnTo>
                  <a:lnTo>
                    <a:pt x="1350" y="296"/>
                  </a:lnTo>
                  <a:lnTo>
                    <a:pt x="1349" y="292"/>
                  </a:lnTo>
                  <a:lnTo>
                    <a:pt x="1338" y="292"/>
                  </a:lnTo>
                  <a:lnTo>
                    <a:pt x="1334" y="289"/>
                  </a:lnTo>
                  <a:lnTo>
                    <a:pt x="1337" y="286"/>
                  </a:lnTo>
                  <a:lnTo>
                    <a:pt x="1340" y="287"/>
                  </a:lnTo>
                  <a:lnTo>
                    <a:pt x="1344" y="268"/>
                  </a:lnTo>
                  <a:lnTo>
                    <a:pt x="1356" y="255"/>
                  </a:lnTo>
                  <a:lnTo>
                    <a:pt x="1358" y="239"/>
                  </a:lnTo>
                  <a:lnTo>
                    <a:pt x="1373" y="221"/>
                  </a:lnTo>
                  <a:lnTo>
                    <a:pt x="1374" y="209"/>
                  </a:lnTo>
                  <a:lnTo>
                    <a:pt x="1376" y="209"/>
                  </a:lnTo>
                  <a:lnTo>
                    <a:pt x="1376" y="203"/>
                  </a:lnTo>
                  <a:lnTo>
                    <a:pt x="1384" y="196"/>
                  </a:lnTo>
                  <a:lnTo>
                    <a:pt x="1382" y="193"/>
                  </a:lnTo>
                  <a:lnTo>
                    <a:pt x="1387" y="186"/>
                  </a:lnTo>
                  <a:lnTo>
                    <a:pt x="1386" y="183"/>
                  </a:lnTo>
                  <a:lnTo>
                    <a:pt x="1390" y="176"/>
                  </a:lnTo>
                  <a:lnTo>
                    <a:pt x="1394" y="164"/>
                  </a:lnTo>
                  <a:lnTo>
                    <a:pt x="1399" y="164"/>
                  </a:lnTo>
                  <a:lnTo>
                    <a:pt x="1416" y="149"/>
                  </a:lnTo>
                  <a:lnTo>
                    <a:pt x="1417" y="145"/>
                  </a:lnTo>
                  <a:lnTo>
                    <a:pt x="1421" y="145"/>
                  </a:lnTo>
                  <a:lnTo>
                    <a:pt x="1422" y="141"/>
                  </a:lnTo>
                  <a:lnTo>
                    <a:pt x="1428" y="140"/>
                  </a:lnTo>
                  <a:lnTo>
                    <a:pt x="1431" y="134"/>
                  </a:lnTo>
                  <a:lnTo>
                    <a:pt x="1430" y="129"/>
                  </a:lnTo>
                  <a:lnTo>
                    <a:pt x="1433" y="125"/>
                  </a:lnTo>
                  <a:lnTo>
                    <a:pt x="1435" y="117"/>
                  </a:lnTo>
                  <a:lnTo>
                    <a:pt x="1433" y="113"/>
                  </a:lnTo>
                  <a:lnTo>
                    <a:pt x="1434" y="109"/>
                  </a:lnTo>
                  <a:lnTo>
                    <a:pt x="1426" y="102"/>
                  </a:lnTo>
                  <a:lnTo>
                    <a:pt x="1426" y="100"/>
                  </a:lnTo>
                  <a:lnTo>
                    <a:pt x="1432" y="80"/>
                  </a:lnTo>
                  <a:lnTo>
                    <a:pt x="1416" y="70"/>
                  </a:lnTo>
                  <a:lnTo>
                    <a:pt x="1405" y="72"/>
                  </a:lnTo>
                  <a:lnTo>
                    <a:pt x="1399" y="76"/>
                  </a:lnTo>
                  <a:lnTo>
                    <a:pt x="1391" y="76"/>
                  </a:lnTo>
                  <a:lnTo>
                    <a:pt x="1389" y="70"/>
                  </a:lnTo>
                  <a:lnTo>
                    <a:pt x="1391" y="64"/>
                  </a:lnTo>
                  <a:lnTo>
                    <a:pt x="1389" y="57"/>
                  </a:lnTo>
                  <a:lnTo>
                    <a:pt x="1405" y="47"/>
                  </a:lnTo>
                  <a:lnTo>
                    <a:pt x="1420" y="26"/>
                  </a:lnTo>
                  <a:lnTo>
                    <a:pt x="1426" y="24"/>
                  </a:lnTo>
                  <a:lnTo>
                    <a:pt x="1430" y="17"/>
                  </a:lnTo>
                  <a:lnTo>
                    <a:pt x="1439" y="10"/>
                  </a:lnTo>
                  <a:lnTo>
                    <a:pt x="1439" y="7"/>
                  </a:lnTo>
                  <a:lnTo>
                    <a:pt x="1453" y="3"/>
                  </a:lnTo>
                  <a:lnTo>
                    <a:pt x="1456" y="7"/>
                  </a:lnTo>
                  <a:lnTo>
                    <a:pt x="1462" y="6"/>
                  </a:lnTo>
                  <a:lnTo>
                    <a:pt x="1468" y="1"/>
                  </a:lnTo>
                  <a:lnTo>
                    <a:pt x="1479"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6" name="Freeform 30">
              <a:extLst>
                <a:ext uri="{FF2B5EF4-FFF2-40B4-BE49-F238E27FC236}">
                  <a16:creationId xmlns:a16="http://schemas.microsoft.com/office/drawing/2014/main" id="{AC8181CB-E97A-4FD6-B895-5BB1368D0D4E}"/>
                </a:ext>
              </a:extLst>
            </p:cNvPr>
            <p:cNvSpPr>
              <a:spLocks/>
            </p:cNvSpPr>
            <p:nvPr/>
          </p:nvSpPr>
          <p:spPr bwMode="auto">
            <a:xfrm>
              <a:off x="8102600" y="2578100"/>
              <a:ext cx="325438" cy="496887"/>
            </a:xfrm>
            <a:custGeom>
              <a:avLst/>
              <a:gdLst>
                <a:gd name="T0" fmla="*/ 8 w 205"/>
                <a:gd name="T1" fmla="*/ 142 h 313"/>
                <a:gd name="T2" fmla="*/ 43 w 205"/>
                <a:gd name="T3" fmla="*/ 140 h 313"/>
                <a:gd name="T4" fmla="*/ 79 w 205"/>
                <a:gd name="T5" fmla="*/ 128 h 313"/>
                <a:gd name="T6" fmla="*/ 95 w 205"/>
                <a:gd name="T7" fmla="*/ 105 h 313"/>
                <a:gd name="T8" fmla="*/ 96 w 205"/>
                <a:gd name="T9" fmla="*/ 85 h 313"/>
                <a:gd name="T10" fmla="*/ 98 w 205"/>
                <a:gd name="T11" fmla="*/ 46 h 313"/>
                <a:gd name="T12" fmla="*/ 109 w 205"/>
                <a:gd name="T13" fmla="*/ 29 h 313"/>
                <a:gd name="T14" fmla="*/ 122 w 205"/>
                <a:gd name="T15" fmla="*/ 7 h 313"/>
                <a:gd name="T16" fmla="*/ 152 w 205"/>
                <a:gd name="T17" fmla="*/ 0 h 313"/>
                <a:gd name="T18" fmla="*/ 164 w 205"/>
                <a:gd name="T19" fmla="*/ 29 h 313"/>
                <a:gd name="T20" fmla="*/ 134 w 205"/>
                <a:gd name="T21" fmla="*/ 81 h 313"/>
                <a:gd name="T22" fmla="*/ 176 w 205"/>
                <a:gd name="T23" fmla="*/ 93 h 313"/>
                <a:gd name="T24" fmla="*/ 190 w 205"/>
                <a:gd name="T25" fmla="*/ 109 h 313"/>
                <a:gd name="T26" fmla="*/ 203 w 205"/>
                <a:gd name="T27" fmla="*/ 122 h 313"/>
                <a:gd name="T28" fmla="*/ 188 w 205"/>
                <a:gd name="T29" fmla="*/ 129 h 313"/>
                <a:gd name="T30" fmla="*/ 187 w 205"/>
                <a:gd name="T31" fmla="*/ 139 h 313"/>
                <a:gd name="T32" fmla="*/ 184 w 205"/>
                <a:gd name="T33" fmla="*/ 164 h 313"/>
                <a:gd name="T34" fmla="*/ 184 w 205"/>
                <a:gd name="T35" fmla="*/ 174 h 313"/>
                <a:gd name="T36" fmla="*/ 181 w 205"/>
                <a:gd name="T37" fmla="*/ 175 h 313"/>
                <a:gd name="T38" fmla="*/ 158 w 205"/>
                <a:gd name="T39" fmla="*/ 171 h 313"/>
                <a:gd name="T40" fmla="*/ 150 w 205"/>
                <a:gd name="T41" fmla="*/ 175 h 313"/>
                <a:gd name="T42" fmla="*/ 140 w 205"/>
                <a:gd name="T43" fmla="*/ 186 h 313"/>
                <a:gd name="T44" fmla="*/ 143 w 205"/>
                <a:gd name="T45" fmla="*/ 190 h 313"/>
                <a:gd name="T46" fmla="*/ 135 w 205"/>
                <a:gd name="T47" fmla="*/ 202 h 313"/>
                <a:gd name="T48" fmla="*/ 125 w 205"/>
                <a:gd name="T49" fmla="*/ 213 h 313"/>
                <a:gd name="T50" fmla="*/ 137 w 205"/>
                <a:gd name="T51" fmla="*/ 237 h 313"/>
                <a:gd name="T52" fmla="*/ 154 w 205"/>
                <a:gd name="T53" fmla="*/ 239 h 313"/>
                <a:gd name="T54" fmla="*/ 162 w 205"/>
                <a:gd name="T55" fmla="*/ 257 h 313"/>
                <a:gd name="T56" fmla="*/ 156 w 205"/>
                <a:gd name="T57" fmla="*/ 265 h 313"/>
                <a:gd name="T58" fmla="*/ 151 w 205"/>
                <a:gd name="T59" fmla="*/ 277 h 313"/>
                <a:gd name="T60" fmla="*/ 131 w 205"/>
                <a:gd name="T61" fmla="*/ 279 h 313"/>
                <a:gd name="T62" fmla="*/ 120 w 205"/>
                <a:gd name="T63" fmla="*/ 305 h 313"/>
                <a:gd name="T64" fmla="*/ 111 w 205"/>
                <a:gd name="T65" fmla="*/ 304 h 313"/>
                <a:gd name="T66" fmla="*/ 98 w 205"/>
                <a:gd name="T67" fmla="*/ 300 h 313"/>
                <a:gd name="T68" fmla="*/ 108 w 205"/>
                <a:gd name="T69" fmla="*/ 296 h 313"/>
                <a:gd name="T70" fmla="*/ 95 w 205"/>
                <a:gd name="T71" fmla="*/ 294 h 313"/>
                <a:gd name="T72" fmla="*/ 89 w 205"/>
                <a:gd name="T73" fmla="*/ 277 h 313"/>
                <a:gd name="T74" fmla="*/ 77 w 205"/>
                <a:gd name="T75" fmla="*/ 277 h 313"/>
                <a:gd name="T76" fmla="*/ 66 w 205"/>
                <a:gd name="T77" fmla="*/ 271 h 313"/>
                <a:gd name="T78" fmla="*/ 63 w 205"/>
                <a:gd name="T79" fmla="*/ 255 h 313"/>
                <a:gd name="T80" fmla="*/ 74 w 205"/>
                <a:gd name="T81" fmla="*/ 245 h 313"/>
                <a:gd name="T82" fmla="*/ 65 w 205"/>
                <a:gd name="T83" fmla="*/ 219 h 313"/>
                <a:gd name="T84" fmla="*/ 56 w 205"/>
                <a:gd name="T85" fmla="*/ 203 h 313"/>
                <a:gd name="T86" fmla="*/ 55 w 205"/>
                <a:gd name="T87" fmla="*/ 190 h 313"/>
                <a:gd name="T88" fmla="*/ 34 w 205"/>
                <a:gd name="T89" fmla="*/ 165 h 313"/>
                <a:gd name="T90" fmla="*/ 21 w 205"/>
                <a:gd name="T91" fmla="*/ 164 h 313"/>
                <a:gd name="T92" fmla="*/ 23 w 205"/>
                <a:gd name="T93" fmla="*/ 154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313">
                  <a:moveTo>
                    <a:pt x="0" y="149"/>
                  </a:moveTo>
                  <a:lnTo>
                    <a:pt x="7" y="146"/>
                  </a:lnTo>
                  <a:lnTo>
                    <a:pt x="8" y="142"/>
                  </a:lnTo>
                  <a:lnTo>
                    <a:pt x="18" y="141"/>
                  </a:lnTo>
                  <a:lnTo>
                    <a:pt x="26" y="143"/>
                  </a:lnTo>
                  <a:lnTo>
                    <a:pt x="43" y="140"/>
                  </a:lnTo>
                  <a:lnTo>
                    <a:pt x="57" y="130"/>
                  </a:lnTo>
                  <a:lnTo>
                    <a:pt x="67" y="128"/>
                  </a:lnTo>
                  <a:lnTo>
                    <a:pt x="79" y="128"/>
                  </a:lnTo>
                  <a:lnTo>
                    <a:pt x="83" y="122"/>
                  </a:lnTo>
                  <a:lnTo>
                    <a:pt x="89" y="120"/>
                  </a:lnTo>
                  <a:lnTo>
                    <a:pt x="95" y="105"/>
                  </a:lnTo>
                  <a:lnTo>
                    <a:pt x="90" y="95"/>
                  </a:lnTo>
                  <a:lnTo>
                    <a:pt x="91" y="90"/>
                  </a:lnTo>
                  <a:lnTo>
                    <a:pt x="96" y="85"/>
                  </a:lnTo>
                  <a:lnTo>
                    <a:pt x="94" y="73"/>
                  </a:lnTo>
                  <a:lnTo>
                    <a:pt x="95" y="57"/>
                  </a:lnTo>
                  <a:lnTo>
                    <a:pt x="98" y="46"/>
                  </a:lnTo>
                  <a:lnTo>
                    <a:pt x="103" y="39"/>
                  </a:lnTo>
                  <a:lnTo>
                    <a:pt x="102" y="36"/>
                  </a:lnTo>
                  <a:lnTo>
                    <a:pt x="109" y="29"/>
                  </a:lnTo>
                  <a:lnTo>
                    <a:pt x="113" y="16"/>
                  </a:lnTo>
                  <a:lnTo>
                    <a:pt x="121" y="17"/>
                  </a:lnTo>
                  <a:lnTo>
                    <a:pt x="122" y="7"/>
                  </a:lnTo>
                  <a:lnTo>
                    <a:pt x="134" y="5"/>
                  </a:lnTo>
                  <a:lnTo>
                    <a:pt x="141" y="0"/>
                  </a:lnTo>
                  <a:lnTo>
                    <a:pt x="152" y="0"/>
                  </a:lnTo>
                  <a:lnTo>
                    <a:pt x="156" y="21"/>
                  </a:lnTo>
                  <a:lnTo>
                    <a:pt x="163" y="24"/>
                  </a:lnTo>
                  <a:lnTo>
                    <a:pt x="164" y="29"/>
                  </a:lnTo>
                  <a:lnTo>
                    <a:pt x="146" y="49"/>
                  </a:lnTo>
                  <a:lnTo>
                    <a:pt x="145" y="63"/>
                  </a:lnTo>
                  <a:lnTo>
                    <a:pt x="134" y="81"/>
                  </a:lnTo>
                  <a:lnTo>
                    <a:pt x="154" y="93"/>
                  </a:lnTo>
                  <a:lnTo>
                    <a:pt x="165" y="96"/>
                  </a:lnTo>
                  <a:lnTo>
                    <a:pt x="176" y="93"/>
                  </a:lnTo>
                  <a:lnTo>
                    <a:pt x="185" y="98"/>
                  </a:lnTo>
                  <a:lnTo>
                    <a:pt x="191" y="106"/>
                  </a:lnTo>
                  <a:lnTo>
                    <a:pt x="190" y="109"/>
                  </a:lnTo>
                  <a:lnTo>
                    <a:pt x="205" y="115"/>
                  </a:lnTo>
                  <a:lnTo>
                    <a:pt x="205" y="115"/>
                  </a:lnTo>
                  <a:lnTo>
                    <a:pt x="203" y="122"/>
                  </a:lnTo>
                  <a:lnTo>
                    <a:pt x="196" y="123"/>
                  </a:lnTo>
                  <a:lnTo>
                    <a:pt x="194" y="128"/>
                  </a:lnTo>
                  <a:lnTo>
                    <a:pt x="188" y="129"/>
                  </a:lnTo>
                  <a:lnTo>
                    <a:pt x="188" y="132"/>
                  </a:lnTo>
                  <a:lnTo>
                    <a:pt x="184" y="135"/>
                  </a:lnTo>
                  <a:lnTo>
                    <a:pt x="187" y="139"/>
                  </a:lnTo>
                  <a:lnTo>
                    <a:pt x="183" y="145"/>
                  </a:lnTo>
                  <a:lnTo>
                    <a:pt x="180" y="154"/>
                  </a:lnTo>
                  <a:lnTo>
                    <a:pt x="184" y="164"/>
                  </a:lnTo>
                  <a:lnTo>
                    <a:pt x="181" y="164"/>
                  </a:lnTo>
                  <a:lnTo>
                    <a:pt x="185" y="168"/>
                  </a:lnTo>
                  <a:lnTo>
                    <a:pt x="184" y="174"/>
                  </a:lnTo>
                  <a:lnTo>
                    <a:pt x="181" y="172"/>
                  </a:lnTo>
                  <a:lnTo>
                    <a:pt x="181" y="175"/>
                  </a:lnTo>
                  <a:lnTo>
                    <a:pt x="181" y="175"/>
                  </a:lnTo>
                  <a:lnTo>
                    <a:pt x="175" y="171"/>
                  </a:lnTo>
                  <a:lnTo>
                    <a:pt x="166" y="173"/>
                  </a:lnTo>
                  <a:lnTo>
                    <a:pt x="158" y="171"/>
                  </a:lnTo>
                  <a:lnTo>
                    <a:pt x="158" y="174"/>
                  </a:lnTo>
                  <a:lnTo>
                    <a:pt x="152" y="169"/>
                  </a:lnTo>
                  <a:lnTo>
                    <a:pt x="150" y="175"/>
                  </a:lnTo>
                  <a:lnTo>
                    <a:pt x="141" y="172"/>
                  </a:lnTo>
                  <a:lnTo>
                    <a:pt x="143" y="185"/>
                  </a:lnTo>
                  <a:lnTo>
                    <a:pt x="140" y="186"/>
                  </a:lnTo>
                  <a:lnTo>
                    <a:pt x="136" y="183"/>
                  </a:lnTo>
                  <a:lnTo>
                    <a:pt x="141" y="189"/>
                  </a:lnTo>
                  <a:lnTo>
                    <a:pt x="143" y="190"/>
                  </a:lnTo>
                  <a:lnTo>
                    <a:pt x="143" y="202"/>
                  </a:lnTo>
                  <a:lnTo>
                    <a:pt x="140" y="200"/>
                  </a:lnTo>
                  <a:lnTo>
                    <a:pt x="135" y="202"/>
                  </a:lnTo>
                  <a:lnTo>
                    <a:pt x="131" y="210"/>
                  </a:lnTo>
                  <a:lnTo>
                    <a:pt x="132" y="214"/>
                  </a:lnTo>
                  <a:lnTo>
                    <a:pt x="125" y="213"/>
                  </a:lnTo>
                  <a:lnTo>
                    <a:pt x="135" y="221"/>
                  </a:lnTo>
                  <a:lnTo>
                    <a:pt x="134" y="236"/>
                  </a:lnTo>
                  <a:lnTo>
                    <a:pt x="137" y="237"/>
                  </a:lnTo>
                  <a:lnTo>
                    <a:pt x="139" y="234"/>
                  </a:lnTo>
                  <a:lnTo>
                    <a:pt x="151" y="241"/>
                  </a:lnTo>
                  <a:lnTo>
                    <a:pt x="154" y="239"/>
                  </a:lnTo>
                  <a:lnTo>
                    <a:pt x="159" y="247"/>
                  </a:lnTo>
                  <a:lnTo>
                    <a:pt x="162" y="246"/>
                  </a:lnTo>
                  <a:lnTo>
                    <a:pt x="162" y="257"/>
                  </a:lnTo>
                  <a:lnTo>
                    <a:pt x="158" y="260"/>
                  </a:lnTo>
                  <a:lnTo>
                    <a:pt x="162" y="261"/>
                  </a:lnTo>
                  <a:lnTo>
                    <a:pt x="156" y="265"/>
                  </a:lnTo>
                  <a:lnTo>
                    <a:pt x="161" y="271"/>
                  </a:lnTo>
                  <a:lnTo>
                    <a:pt x="154" y="278"/>
                  </a:lnTo>
                  <a:lnTo>
                    <a:pt x="151" y="277"/>
                  </a:lnTo>
                  <a:lnTo>
                    <a:pt x="150" y="280"/>
                  </a:lnTo>
                  <a:lnTo>
                    <a:pt x="137" y="276"/>
                  </a:lnTo>
                  <a:lnTo>
                    <a:pt x="131" y="279"/>
                  </a:lnTo>
                  <a:lnTo>
                    <a:pt x="134" y="304"/>
                  </a:lnTo>
                  <a:lnTo>
                    <a:pt x="126" y="313"/>
                  </a:lnTo>
                  <a:lnTo>
                    <a:pt x="120" y="305"/>
                  </a:lnTo>
                  <a:lnTo>
                    <a:pt x="119" y="301"/>
                  </a:lnTo>
                  <a:lnTo>
                    <a:pt x="115" y="299"/>
                  </a:lnTo>
                  <a:lnTo>
                    <a:pt x="111" y="304"/>
                  </a:lnTo>
                  <a:lnTo>
                    <a:pt x="108" y="299"/>
                  </a:lnTo>
                  <a:lnTo>
                    <a:pt x="109" y="296"/>
                  </a:lnTo>
                  <a:lnTo>
                    <a:pt x="98" y="300"/>
                  </a:lnTo>
                  <a:lnTo>
                    <a:pt x="98" y="296"/>
                  </a:lnTo>
                  <a:lnTo>
                    <a:pt x="108" y="294"/>
                  </a:lnTo>
                  <a:lnTo>
                    <a:pt x="108" y="296"/>
                  </a:lnTo>
                  <a:lnTo>
                    <a:pt x="110" y="293"/>
                  </a:lnTo>
                  <a:lnTo>
                    <a:pt x="98" y="290"/>
                  </a:lnTo>
                  <a:lnTo>
                    <a:pt x="95" y="294"/>
                  </a:lnTo>
                  <a:lnTo>
                    <a:pt x="94" y="289"/>
                  </a:lnTo>
                  <a:lnTo>
                    <a:pt x="86" y="280"/>
                  </a:lnTo>
                  <a:lnTo>
                    <a:pt x="89" y="277"/>
                  </a:lnTo>
                  <a:lnTo>
                    <a:pt x="83" y="276"/>
                  </a:lnTo>
                  <a:lnTo>
                    <a:pt x="78" y="280"/>
                  </a:lnTo>
                  <a:lnTo>
                    <a:pt x="77" y="277"/>
                  </a:lnTo>
                  <a:lnTo>
                    <a:pt x="72" y="275"/>
                  </a:lnTo>
                  <a:lnTo>
                    <a:pt x="69" y="270"/>
                  </a:lnTo>
                  <a:lnTo>
                    <a:pt x="66" y="271"/>
                  </a:lnTo>
                  <a:lnTo>
                    <a:pt x="67" y="267"/>
                  </a:lnTo>
                  <a:lnTo>
                    <a:pt x="64" y="265"/>
                  </a:lnTo>
                  <a:lnTo>
                    <a:pt x="63" y="255"/>
                  </a:lnTo>
                  <a:lnTo>
                    <a:pt x="69" y="249"/>
                  </a:lnTo>
                  <a:lnTo>
                    <a:pt x="74" y="248"/>
                  </a:lnTo>
                  <a:lnTo>
                    <a:pt x="74" y="245"/>
                  </a:lnTo>
                  <a:lnTo>
                    <a:pt x="73" y="234"/>
                  </a:lnTo>
                  <a:lnTo>
                    <a:pt x="68" y="230"/>
                  </a:lnTo>
                  <a:lnTo>
                    <a:pt x="65" y="219"/>
                  </a:lnTo>
                  <a:lnTo>
                    <a:pt x="58" y="215"/>
                  </a:lnTo>
                  <a:lnTo>
                    <a:pt x="59" y="213"/>
                  </a:lnTo>
                  <a:lnTo>
                    <a:pt x="56" y="203"/>
                  </a:lnTo>
                  <a:lnTo>
                    <a:pt x="64" y="197"/>
                  </a:lnTo>
                  <a:lnTo>
                    <a:pt x="61" y="191"/>
                  </a:lnTo>
                  <a:lnTo>
                    <a:pt x="55" y="190"/>
                  </a:lnTo>
                  <a:lnTo>
                    <a:pt x="54" y="183"/>
                  </a:lnTo>
                  <a:lnTo>
                    <a:pt x="42" y="178"/>
                  </a:lnTo>
                  <a:lnTo>
                    <a:pt x="34" y="165"/>
                  </a:lnTo>
                  <a:lnTo>
                    <a:pt x="31" y="163"/>
                  </a:lnTo>
                  <a:lnTo>
                    <a:pt x="25" y="166"/>
                  </a:lnTo>
                  <a:lnTo>
                    <a:pt x="21" y="164"/>
                  </a:lnTo>
                  <a:lnTo>
                    <a:pt x="19" y="161"/>
                  </a:lnTo>
                  <a:lnTo>
                    <a:pt x="25" y="155"/>
                  </a:lnTo>
                  <a:lnTo>
                    <a:pt x="23" y="154"/>
                  </a:lnTo>
                  <a:lnTo>
                    <a:pt x="28" y="150"/>
                  </a:lnTo>
                  <a:lnTo>
                    <a:pt x="0" y="149"/>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7" name="Freeform 31">
              <a:extLst>
                <a:ext uri="{FF2B5EF4-FFF2-40B4-BE49-F238E27FC236}">
                  <a16:creationId xmlns:a16="http://schemas.microsoft.com/office/drawing/2014/main" id="{07D45338-DE65-4D52-9F1F-41949499E441}"/>
                </a:ext>
              </a:extLst>
            </p:cNvPr>
            <p:cNvSpPr>
              <a:spLocks/>
            </p:cNvSpPr>
            <p:nvPr/>
          </p:nvSpPr>
          <p:spPr bwMode="auto">
            <a:xfrm>
              <a:off x="8220075" y="2549525"/>
              <a:ext cx="554038" cy="930275"/>
            </a:xfrm>
            <a:custGeom>
              <a:avLst/>
              <a:gdLst>
                <a:gd name="T0" fmla="*/ 168 w 349"/>
                <a:gd name="T1" fmla="*/ 149 h 586"/>
                <a:gd name="T2" fmla="*/ 187 w 349"/>
                <a:gd name="T3" fmla="*/ 150 h 586"/>
                <a:gd name="T4" fmla="*/ 203 w 349"/>
                <a:gd name="T5" fmla="*/ 122 h 586"/>
                <a:gd name="T6" fmla="*/ 211 w 349"/>
                <a:gd name="T7" fmla="*/ 98 h 586"/>
                <a:gd name="T8" fmla="*/ 234 w 349"/>
                <a:gd name="T9" fmla="*/ 76 h 586"/>
                <a:gd name="T10" fmla="*/ 247 w 349"/>
                <a:gd name="T11" fmla="*/ 60 h 586"/>
                <a:gd name="T12" fmla="*/ 287 w 349"/>
                <a:gd name="T13" fmla="*/ 24 h 586"/>
                <a:gd name="T14" fmla="*/ 299 w 349"/>
                <a:gd name="T15" fmla="*/ 18 h 586"/>
                <a:gd name="T16" fmla="*/ 343 w 349"/>
                <a:gd name="T17" fmla="*/ 0 h 586"/>
                <a:gd name="T18" fmla="*/ 343 w 349"/>
                <a:gd name="T19" fmla="*/ 18 h 586"/>
                <a:gd name="T20" fmla="*/ 335 w 349"/>
                <a:gd name="T21" fmla="*/ 56 h 586"/>
                <a:gd name="T22" fmla="*/ 314 w 349"/>
                <a:gd name="T23" fmla="*/ 100 h 586"/>
                <a:gd name="T24" fmla="*/ 320 w 349"/>
                <a:gd name="T25" fmla="*/ 141 h 586"/>
                <a:gd name="T26" fmla="*/ 320 w 349"/>
                <a:gd name="T27" fmla="*/ 164 h 586"/>
                <a:gd name="T28" fmla="*/ 305 w 349"/>
                <a:gd name="T29" fmla="*/ 192 h 586"/>
                <a:gd name="T30" fmla="*/ 296 w 349"/>
                <a:gd name="T31" fmla="*/ 209 h 586"/>
                <a:gd name="T32" fmla="*/ 300 w 349"/>
                <a:gd name="T33" fmla="*/ 224 h 586"/>
                <a:gd name="T34" fmla="*/ 290 w 349"/>
                <a:gd name="T35" fmla="*/ 351 h 586"/>
                <a:gd name="T36" fmla="*/ 296 w 349"/>
                <a:gd name="T37" fmla="*/ 378 h 586"/>
                <a:gd name="T38" fmla="*/ 304 w 349"/>
                <a:gd name="T39" fmla="*/ 398 h 586"/>
                <a:gd name="T40" fmla="*/ 315 w 349"/>
                <a:gd name="T41" fmla="*/ 425 h 586"/>
                <a:gd name="T42" fmla="*/ 335 w 349"/>
                <a:gd name="T43" fmla="*/ 452 h 586"/>
                <a:gd name="T44" fmla="*/ 324 w 349"/>
                <a:gd name="T45" fmla="*/ 479 h 586"/>
                <a:gd name="T46" fmla="*/ 310 w 349"/>
                <a:gd name="T47" fmla="*/ 483 h 586"/>
                <a:gd name="T48" fmla="*/ 276 w 349"/>
                <a:gd name="T49" fmla="*/ 480 h 586"/>
                <a:gd name="T50" fmla="*/ 244 w 349"/>
                <a:gd name="T51" fmla="*/ 477 h 586"/>
                <a:gd name="T52" fmla="*/ 266 w 349"/>
                <a:gd name="T53" fmla="*/ 500 h 586"/>
                <a:gd name="T54" fmla="*/ 283 w 349"/>
                <a:gd name="T55" fmla="*/ 523 h 586"/>
                <a:gd name="T56" fmla="*/ 251 w 349"/>
                <a:gd name="T57" fmla="*/ 527 h 586"/>
                <a:gd name="T58" fmla="*/ 248 w 349"/>
                <a:gd name="T59" fmla="*/ 564 h 586"/>
                <a:gd name="T60" fmla="*/ 248 w 349"/>
                <a:gd name="T61" fmla="*/ 585 h 586"/>
                <a:gd name="T62" fmla="*/ 206 w 349"/>
                <a:gd name="T63" fmla="*/ 566 h 586"/>
                <a:gd name="T64" fmla="*/ 181 w 349"/>
                <a:gd name="T65" fmla="*/ 546 h 586"/>
                <a:gd name="T66" fmla="*/ 150 w 349"/>
                <a:gd name="T67" fmla="*/ 555 h 586"/>
                <a:gd name="T68" fmla="*/ 117 w 349"/>
                <a:gd name="T69" fmla="*/ 528 h 586"/>
                <a:gd name="T70" fmla="*/ 96 w 349"/>
                <a:gd name="T71" fmla="*/ 519 h 586"/>
                <a:gd name="T72" fmla="*/ 56 w 349"/>
                <a:gd name="T73" fmla="*/ 521 h 586"/>
                <a:gd name="T74" fmla="*/ 33 w 349"/>
                <a:gd name="T75" fmla="*/ 504 h 586"/>
                <a:gd name="T76" fmla="*/ 5 w 349"/>
                <a:gd name="T77" fmla="*/ 516 h 586"/>
                <a:gd name="T78" fmla="*/ 25 w 349"/>
                <a:gd name="T79" fmla="*/ 494 h 586"/>
                <a:gd name="T80" fmla="*/ 28 w 349"/>
                <a:gd name="T81" fmla="*/ 480 h 586"/>
                <a:gd name="T82" fmla="*/ 27 w 349"/>
                <a:gd name="T83" fmla="*/ 450 h 586"/>
                <a:gd name="T84" fmla="*/ 57 w 349"/>
                <a:gd name="T85" fmla="*/ 449 h 586"/>
                <a:gd name="T86" fmla="*/ 59 w 349"/>
                <a:gd name="T87" fmla="*/ 442 h 586"/>
                <a:gd name="T88" fmla="*/ 66 w 349"/>
                <a:gd name="T89" fmla="*/ 412 h 586"/>
                <a:gd name="T90" fmla="*/ 73 w 349"/>
                <a:gd name="T91" fmla="*/ 394 h 586"/>
                <a:gd name="T92" fmla="*/ 49 w 349"/>
                <a:gd name="T93" fmla="*/ 379 h 586"/>
                <a:gd name="T94" fmla="*/ 60 w 349"/>
                <a:gd name="T95" fmla="*/ 348 h 586"/>
                <a:gd name="T96" fmla="*/ 102 w 349"/>
                <a:gd name="T97" fmla="*/ 353 h 586"/>
                <a:gd name="T98" fmla="*/ 129 w 349"/>
                <a:gd name="T99" fmla="*/ 354 h 586"/>
                <a:gd name="T100" fmla="*/ 136 w 349"/>
                <a:gd name="T101" fmla="*/ 326 h 586"/>
                <a:gd name="T102" fmla="*/ 182 w 349"/>
                <a:gd name="T103" fmla="*/ 328 h 586"/>
                <a:gd name="T104" fmla="*/ 188 w 349"/>
                <a:gd name="T105" fmla="*/ 278 h 586"/>
                <a:gd name="T106" fmla="*/ 195 w 349"/>
                <a:gd name="T107" fmla="*/ 247 h 586"/>
                <a:gd name="T108" fmla="*/ 165 w 349"/>
                <a:gd name="T109" fmla="*/ 227 h 586"/>
                <a:gd name="T110" fmla="*/ 149 w 349"/>
                <a:gd name="T111" fmla="*/ 226 h 586"/>
                <a:gd name="T112" fmla="*/ 110 w 349"/>
                <a:gd name="T113" fmla="*/ 206 h 586"/>
                <a:gd name="T114" fmla="*/ 111 w 349"/>
                <a:gd name="T115" fmla="*/ 186 h 586"/>
                <a:gd name="T116" fmla="*/ 113 w 349"/>
                <a:gd name="T117" fmla="*/ 157 h 586"/>
                <a:gd name="T118" fmla="*/ 122 w 349"/>
                <a:gd name="T119" fmla="*/ 141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9" h="586">
                  <a:moveTo>
                    <a:pt x="131" y="133"/>
                  </a:moveTo>
                  <a:lnTo>
                    <a:pt x="150" y="139"/>
                  </a:lnTo>
                  <a:lnTo>
                    <a:pt x="152" y="149"/>
                  </a:lnTo>
                  <a:lnTo>
                    <a:pt x="160" y="152"/>
                  </a:lnTo>
                  <a:lnTo>
                    <a:pt x="168" y="149"/>
                  </a:lnTo>
                  <a:lnTo>
                    <a:pt x="171" y="151"/>
                  </a:lnTo>
                  <a:lnTo>
                    <a:pt x="174" y="148"/>
                  </a:lnTo>
                  <a:lnTo>
                    <a:pt x="184" y="147"/>
                  </a:lnTo>
                  <a:lnTo>
                    <a:pt x="187" y="147"/>
                  </a:lnTo>
                  <a:lnTo>
                    <a:pt x="187" y="150"/>
                  </a:lnTo>
                  <a:lnTo>
                    <a:pt x="200" y="147"/>
                  </a:lnTo>
                  <a:lnTo>
                    <a:pt x="200" y="127"/>
                  </a:lnTo>
                  <a:lnTo>
                    <a:pt x="202" y="124"/>
                  </a:lnTo>
                  <a:lnTo>
                    <a:pt x="200" y="122"/>
                  </a:lnTo>
                  <a:lnTo>
                    <a:pt x="203" y="122"/>
                  </a:lnTo>
                  <a:lnTo>
                    <a:pt x="210" y="129"/>
                  </a:lnTo>
                  <a:lnTo>
                    <a:pt x="216" y="121"/>
                  </a:lnTo>
                  <a:lnTo>
                    <a:pt x="216" y="116"/>
                  </a:lnTo>
                  <a:lnTo>
                    <a:pt x="209" y="110"/>
                  </a:lnTo>
                  <a:lnTo>
                    <a:pt x="211" y="98"/>
                  </a:lnTo>
                  <a:lnTo>
                    <a:pt x="216" y="89"/>
                  </a:lnTo>
                  <a:lnTo>
                    <a:pt x="221" y="87"/>
                  </a:lnTo>
                  <a:lnTo>
                    <a:pt x="222" y="80"/>
                  </a:lnTo>
                  <a:lnTo>
                    <a:pt x="229" y="75"/>
                  </a:lnTo>
                  <a:lnTo>
                    <a:pt x="234" y="76"/>
                  </a:lnTo>
                  <a:lnTo>
                    <a:pt x="233" y="69"/>
                  </a:lnTo>
                  <a:lnTo>
                    <a:pt x="237" y="68"/>
                  </a:lnTo>
                  <a:lnTo>
                    <a:pt x="238" y="62"/>
                  </a:lnTo>
                  <a:lnTo>
                    <a:pt x="244" y="59"/>
                  </a:lnTo>
                  <a:lnTo>
                    <a:pt x="247" y="60"/>
                  </a:lnTo>
                  <a:lnTo>
                    <a:pt x="254" y="52"/>
                  </a:lnTo>
                  <a:lnTo>
                    <a:pt x="256" y="41"/>
                  </a:lnTo>
                  <a:lnTo>
                    <a:pt x="266" y="39"/>
                  </a:lnTo>
                  <a:lnTo>
                    <a:pt x="271" y="32"/>
                  </a:lnTo>
                  <a:lnTo>
                    <a:pt x="287" y="24"/>
                  </a:lnTo>
                  <a:lnTo>
                    <a:pt x="281" y="14"/>
                  </a:lnTo>
                  <a:lnTo>
                    <a:pt x="282" y="10"/>
                  </a:lnTo>
                  <a:lnTo>
                    <a:pt x="289" y="11"/>
                  </a:lnTo>
                  <a:lnTo>
                    <a:pt x="298" y="22"/>
                  </a:lnTo>
                  <a:lnTo>
                    <a:pt x="299" y="18"/>
                  </a:lnTo>
                  <a:lnTo>
                    <a:pt x="305" y="17"/>
                  </a:lnTo>
                  <a:lnTo>
                    <a:pt x="311" y="27"/>
                  </a:lnTo>
                  <a:lnTo>
                    <a:pt x="317" y="24"/>
                  </a:lnTo>
                  <a:lnTo>
                    <a:pt x="327" y="8"/>
                  </a:lnTo>
                  <a:lnTo>
                    <a:pt x="343" y="0"/>
                  </a:lnTo>
                  <a:lnTo>
                    <a:pt x="344" y="4"/>
                  </a:lnTo>
                  <a:lnTo>
                    <a:pt x="338" y="13"/>
                  </a:lnTo>
                  <a:lnTo>
                    <a:pt x="340" y="18"/>
                  </a:lnTo>
                  <a:lnTo>
                    <a:pt x="343" y="18"/>
                  </a:lnTo>
                  <a:lnTo>
                    <a:pt x="343" y="18"/>
                  </a:lnTo>
                  <a:lnTo>
                    <a:pt x="349" y="23"/>
                  </a:lnTo>
                  <a:lnTo>
                    <a:pt x="347" y="24"/>
                  </a:lnTo>
                  <a:lnTo>
                    <a:pt x="341" y="42"/>
                  </a:lnTo>
                  <a:lnTo>
                    <a:pt x="333" y="48"/>
                  </a:lnTo>
                  <a:lnTo>
                    <a:pt x="335" y="56"/>
                  </a:lnTo>
                  <a:lnTo>
                    <a:pt x="327" y="74"/>
                  </a:lnTo>
                  <a:lnTo>
                    <a:pt x="329" y="79"/>
                  </a:lnTo>
                  <a:lnTo>
                    <a:pt x="327" y="88"/>
                  </a:lnTo>
                  <a:lnTo>
                    <a:pt x="322" y="89"/>
                  </a:lnTo>
                  <a:lnTo>
                    <a:pt x="314" y="100"/>
                  </a:lnTo>
                  <a:lnTo>
                    <a:pt x="309" y="100"/>
                  </a:lnTo>
                  <a:lnTo>
                    <a:pt x="307" y="106"/>
                  </a:lnTo>
                  <a:lnTo>
                    <a:pt x="304" y="110"/>
                  </a:lnTo>
                  <a:lnTo>
                    <a:pt x="305" y="126"/>
                  </a:lnTo>
                  <a:lnTo>
                    <a:pt x="320" y="141"/>
                  </a:lnTo>
                  <a:lnTo>
                    <a:pt x="316" y="146"/>
                  </a:lnTo>
                  <a:lnTo>
                    <a:pt x="322" y="150"/>
                  </a:lnTo>
                  <a:lnTo>
                    <a:pt x="320" y="151"/>
                  </a:lnTo>
                  <a:lnTo>
                    <a:pt x="322" y="158"/>
                  </a:lnTo>
                  <a:lnTo>
                    <a:pt x="320" y="164"/>
                  </a:lnTo>
                  <a:lnTo>
                    <a:pt x="313" y="167"/>
                  </a:lnTo>
                  <a:lnTo>
                    <a:pt x="312" y="171"/>
                  </a:lnTo>
                  <a:lnTo>
                    <a:pt x="316" y="173"/>
                  </a:lnTo>
                  <a:lnTo>
                    <a:pt x="315" y="179"/>
                  </a:lnTo>
                  <a:lnTo>
                    <a:pt x="305" y="192"/>
                  </a:lnTo>
                  <a:lnTo>
                    <a:pt x="299" y="197"/>
                  </a:lnTo>
                  <a:lnTo>
                    <a:pt x="301" y="198"/>
                  </a:lnTo>
                  <a:lnTo>
                    <a:pt x="296" y="198"/>
                  </a:lnTo>
                  <a:lnTo>
                    <a:pt x="300" y="202"/>
                  </a:lnTo>
                  <a:lnTo>
                    <a:pt x="296" y="209"/>
                  </a:lnTo>
                  <a:lnTo>
                    <a:pt x="300" y="210"/>
                  </a:lnTo>
                  <a:lnTo>
                    <a:pt x="300" y="215"/>
                  </a:lnTo>
                  <a:lnTo>
                    <a:pt x="296" y="217"/>
                  </a:lnTo>
                  <a:lnTo>
                    <a:pt x="301" y="219"/>
                  </a:lnTo>
                  <a:lnTo>
                    <a:pt x="300" y="224"/>
                  </a:lnTo>
                  <a:lnTo>
                    <a:pt x="298" y="224"/>
                  </a:lnTo>
                  <a:lnTo>
                    <a:pt x="304" y="231"/>
                  </a:lnTo>
                  <a:lnTo>
                    <a:pt x="301" y="262"/>
                  </a:lnTo>
                  <a:lnTo>
                    <a:pt x="311" y="302"/>
                  </a:lnTo>
                  <a:lnTo>
                    <a:pt x="290" y="351"/>
                  </a:lnTo>
                  <a:lnTo>
                    <a:pt x="291" y="365"/>
                  </a:lnTo>
                  <a:lnTo>
                    <a:pt x="289" y="371"/>
                  </a:lnTo>
                  <a:lnTo>
                    <a:pt x="292" y="377"/>
                  </a:lnTo>
                  <a:lnTo>
                    <a:pt x="296" y="378"/>
                  </a:lnTo>
                  <a:lnTo>
                    <a:pt x="296" y="378"/>
                  </a:lnTo>
                  <a:lnTo>
                    <a:pt x="298" y="380"/>
                  </a:lnTo>
                  <a:lnTo>
                    <a:pt x="295" y="384"/>
                  </a:lnTo>
                  <a:lnTo>
                    <a:pt x="300" y="392"/>
                  </a:lnTo>
                  <a:lnTo>
                    <a:pt x="303" y="391"/>
                  </a:lnTo>
                  <a:lnTo>
                    <a:pt x="304" y="398"/>
                  </a:lnTo>
                  <a:lnTo>
                    <a:pt x="300" y="401"/>
                  </a:lnTo>
                  <a:lnTo>
                    <a:pt x="301" y="404"/>
                  </a:lnTo>
                  <a:lnTo>
                    <a:pt x="313" y="410"/>
                  </a:lnTo>
                  <a:lnTo>
                    <a:pt x="310" y="419"/>
                  </a:lnTo>
                  <a:lnTo>
                    <a:pt x="315" y="425"/>
                  </a:lnTo>
                  <a:lnTo>
                    <a:pt x="310" y="429"/>
                  </a:lnTo>
                  <a:lnTo>
                    <a:pt x="311" y="431"/>
                  </a:lnTo>
                  <a:lnTo>
                    <a:pt x="321" y="436"/>
                  </a:lnTo>
                  <a:lnTo>
                    <a:pt x="324" y="446"/>
                  </a:lnTo>
                  <a:lnTo>
                    <a:pt x="335" y="452"/>
                  </a:lnTo>
                  <a:lnTo>
                    <a:pt x="336" y="470"/>
                  </a:lnTo>
                  <a:lnTo>
                    <a:pt x="334" y="475"/>
                  </a:lnTo>
                  <a:lnTo>
                    <a:pt x="334" y="475"/>
                  </a:lnTo>
                  <a:lnTo>
                    <a:pt x="329" y="479"/>
                  </a:lnTo>
                  <a:lnTo>
                    <a:pt x="324" y="479"/>
                  </a:lnTo>
                  <a:lnTo>
                    <a:pt x="323" y="483"/>
                  </a:lnTo>
                  <a:lnTo>
                    <a:pt x="318" y="483"/>
                  </a:lnTo>
                  <a:lnTo>
                    <a:pt x="316" y="487"/>
                  </a:lnTo>
                  <a:lnTo>
                    <a:pt x="313" y="483"/>
                  </a:lnTo>
                  <a:lnTo>
                    <a:pt x="310" y="483"/>
                  </a:lnTo>
                  <a:lnTo>
                    <a:pt x="307" y="475"/>
                  </a:lnTo>
                  <a:lnTo>
                    <a:pt x="300" y="482"/>
                  </a:lnTo>
                  <a:lnTo>
                    <a:pt x="288" y="483"/>
                  </a:lnTo>
                  <a:lnTo>
                    <a:pt x="283" y="479"/>
                  </a:lnTo>
                  <a:lnTo>
                    <a:pt x="276" y="480"/>
                  </a:lnTo>
                  <a:lnTo>
                    <a:pt x="265" y="476"/>
                  </a:lnTo>
                  <a:lnTo>
                    <a:pt x="256" y="477"/>
                  </a:lnTo>
                  <a:lnTo>
                    <a:pt x="251" y="474"/>
                  </a:lnTo>
                  <a:lnTo>
                    <a:pt x="249" y="477"/>
                  </a:lnTo>
                  <a:lnTo>
                    <a:pt x="244" y="477"/>
                  </a:lnTo>
                  <a:lnTo>
                    <a:pt x="239" y="483"/>
                  </a:lnTo>
                  <a:lnTo>
                    <a:pt x="261" y="488"/>
                  </a:lnTo>
                  <a:lnTo>
                    <a:pt x="259" y="500"/>
                  </a:lnTo>
                  <a:lnTo>
                    <a:pt x="261" y="503"/>
                  </a:lnTo>
                  <a:lnTo>
                    <a:pt x="266" y="500"/>
                  </a:lnTo>
                  <a:lnTo>
                    <a:pt x="276" y="503"/>
                  </a:lnTo>
                  <a:lnTo>
                    <a:pt x="282" y="508"/>
                  </a:lnTo>
                  <a:lnTo>
                    <a:pt x="283" y="516"/>
                  </a:lnTo>
                  <a:lnTo>
                    <a:pt x="287" y="520"/>
                  </a:lnTo>
                  <a:lnTo>
                    <a:pt x="283" y="523"/>
                  </a:lnTo>
                  <a:lnTo>
                    <a:pt x="279" y="521"/>
                  </a:lnTo>
                  <a:lnTo>
                    <a:pt x="274" y="527"/>
                  </a:lnTo>
                  <a:lnTo>
                    <a:pt x="268" y="523"/>
                  </a:lnTo>
                  <a:lnTo>
                    <a:pt x="250" y="523"/>
                  </a:lnTo>
                  <a:lnTo>
                    <a:pt x="251" y="527"/>
                  </a:lnTo>
                  <a:lnTo>
                    <a:pt x="245" y="534"/>
                  </a:lnTo>
                  <a:lnTo>
                    <a:pt x="243" y="544"/>
                  </a:lnTo>
                  <a:lnTo>
                    <a:pt x="249" y="551"/>
                  </a:lnTo>
                  <a:lnTo>
                    <a:pt x="250" y="558"/>
                  </a:lnTo>
                  <a:lnTo>
                    <a:pt x="248" y="564"/>
                  </a:lnTo>
                  <a:lnTo>
                    <a:pt x="251" y="569"/>
                  </a:lnTo>
                  <a:lnTo>
                    <a:pt x="248" y="573"/>
                  </a:lnTo>
                  <a:lnTo>
                    <a:pt x="251" y="579"/>
                  </a:lnTo>
                  <a:lnTo>
                    <a:pt x="248" y="585"/>
                  </a:lnTo>
                  <a:lnTo>
                    <a:pt x="248" y="585"/>
                  </a:lnTo>
                  <a:lnTo>
                    <a:pt x="231" y="586"/>
                  </a:lnTo>
                  <a:lnTo>
                    <a:pt x="229" y="579"/>
                  </a:lnTo>
                  <a:lnTo>
                    <a:pt x="225" y="578"/>
                  </a:lnTo>
                  <a:lnTo>
                    <a:pt x="215" y="568"/>
                  </a:lnTo>
                  <a:lnTo>
                    <a:pt x="206" y="566"/>
                  </a:lnTo>
                  <a:lnTo>
                    <a:pt x="198" y="557"/>
                  </a:lnTo>
                  <a:lnTo>
                    <a:pt x="192" y="557"/>
                  </a:lnTo>
                  <a:lnTo>
                    <a:pt x="183" y="551"/>
                  </a:lnTo>
                  <a:lnTo>
                    <a:pt x="183" y="551"/>
                  </a:lnTo>
                  <a:lnTo>
                    <a:pt x="181" y="546"/>
                  </a:lnTo>
                  <a:lnTo>
                    <a:pt x="171" y="549"/>
                  </a:lnTo>
                  <a:lnTo>
                    <a:pt x="167" y="545"/>
                  </a:lnTo>
                  <a:lnTo>
                    <a:pt x="163" y="550"/>
                  </a:lnTo>
                  <a:lnTo>
                    <a:pt x="154" y="550"/>
                  </a:lnTo>
                  <a:lnTo>
                    <a:pt x="150" y="555"/>
                  </a:lnTo>
                  <a:lnTo>
                    <a:pt x="143" y="551"/>
                  </a:lnTo>
                  <a:lnTo>
                    <a:pt x="131" y="537"/>
                  </a:lnTo>
                  <a:lnTo>
                    <a:pt x="123" y="538"/>
                  </a:lnTo>
                  <a:lnTo>
                    <a:pt x="118" y="535"/>
                  </a:lnTo>
                  <a:lnTo>
                    <a:pt x="117" y="528"/>
                  </a:lnTo>
                  <a:lnTo>
                    <a:pt x="114" y="527"/>
                  </a:lnTo>
                  <a:lnTo>
                    <a:pt x="107" y="537"/>
                  </a:lnTo>
                  <a:lnTo>
                    <a:pt x="105" y="535"/>
                  </a:lnTo>
                  <a:lnTo>
                    <a:pt x="96" y="528"/>
                  </a:lnTo>
                  <a:lnTo>
                    <a:pt x="96" y="519"/>
                  </a:lnTo>
                  <a:lnTo>
                    <a:pt x="92" y="514"/>
                  </a:lnTo>
                  <a:lnTo>
                    <a:pt x="78" y="517"/>
                  </a:lnTo>
                  <a:lnTo>
                    <a:pt x="78" y="514"/>
                  </a:lnTo>
                  <a:lnTo>
                    <a:pt x="76" y="514"/>
                  </a:lnTo>
                  <a:lnTo>
                    <a:pt x="56" y="521"/>
                  </a:lnTo>
                  <a:lnTo>
                    <a:pt x="51" y="518"/>
                  </a:lnTo>
                  <a:lnTo>
                    <a:pt x="37" y="514"/>
                  </a:lnTo>
                  <a:lnTo>
                    <a:pt x="34" y="510"/>
                  </a:lnTo>
                  <a:lnTo>
                    <a:pt x="36" y="507"/>
                  </a:lnTo>
                  <a:lnTo>
                    <a:pt x="33" y="504"/>
                  </a:lnTo>
                  <a:lnTo>
                    <a:pt x="31" y="506"/>
                  </a:lnTo>
                  <a:lnTo>
                    <a:pt x="20" y="507"/>
                  </a:lnTo>
                  <a:lnTo>
                    <a:pt x="17" y="511"/>
                  </a:lnTo>
                  <a:lnTo>
                    <a:pt x="15" y="510"/>
                  </a:lnTo>
                  <a:lnTo>
                    <a:pt x="5" y="516"/>
                  </a:lnTo>
                  <a:lnTo>
                    <a:pt x="0" y="500"/>
                  </a:lnTo>
                  <a:lnTo>
                    <a:pt x="0" y="500"/>
                  </a:lnTo>
                  <a:lnTo>
                    <a:pt x="9" y="503"/>
                  </a:lnTo>
                  <a:lnTo>
                    <a:pt x="22" y="498"/>
                  </a:lnTo>
                  <a:lnTo>
                    <a:pt x="25" y="494"/>
                  </a:lnTo>
                  <a:lnTo>
                    <a:pt x="26" y="484"/>
                  </a:lnTo>
                  <a:lnTo>
                    <a:pt x="24" y="483"/>
                  </a:lnTo>
                  <a:lnTo>
                    <a:pt x="26" y="480"/>
                  </a:lnTo>
                  <a:lnTo>
                    <a:pt x="28" y="483"/>
                  </a:lnTo>
                  <a:lnTo>
                    <a:pt x="28" y="480"/>
                  </a:lnTo>
                  <a:lnTo>
                    <a:pt x="17" y="475"/>
                  </a:lnTo>
                  <a:lnTo>
                    <a:pt x="13" y="467"/>
                  </a:lnTo>
                  <a:lnTo>
                    <a:pt x="20" y="467"/>
                  </a:lnTo>
                  <a:lnTo>
                    <a:pt x="21" y="458"/>
                  </a:lnTo>
                  <a:lnTo>
                    <a:pt x="27" y="450"/>
                  </a:lnTo>
                  <a:lnTo>
                    <a:pt x="36" y="450"/>
                  </a:lnTo>
                  <a:lnTo>
                    <a:pt x="37" y="453"/>
                  </a:lnTo>
                  <a:lnTo>
                    <a:pt x="41" y="454"/>
                  </a:lnTo>
                  <a:lnTo>
                    <a:pt x="48" y="450"/>
                  </a:lnTo>
                  <a:lnTo>
                    <a:pt x="57" y="449"/>
                  </a:lnTo>
                  <a:lnTo>
                    <a:pt x="58" y="456"/>
                  </a:lnTo>
                  <a:lnTo>
                    <a:pt x="62" y="458"/>
                  </a:lnTo>
                  <a:lnTo>
                    <a:pt x="66" y="452"/>
                  </a:lnTo>
                  <a:lnTo>
                    <a:pt x="63" y="444"/>
                  </a:lnTo>
                  <a:lnTo>
                    <a:pt x="59" y="442"/>
                  </a:lnTo>
                  <a:lnTo>
                    <a:pt x="58" y="437"/>
                  </a:lnTo>
                  <a:lnTo>
                    <a:pt x="60" y="433"/>
                  </a:lnTo>
                  <a:lnTo>
                    <a:pt x="56" y="429"/>
                  </a:lnTo>
                  <a:lnTo>
                    <a:pt x="60" y="414"/>
                  </a:lnTo>
                  <a:lnTo>
                    <a:pt x="66" y="412"/>
                  </a:lnTo>
                  <a:lnTo>
                    <a:pt x="63" y="404"/>
                  </a:lnTo>
                  <a:lnTo>
                    <a:pt x="60" y="403"/>
                  </a:lnTo>
                  <a:lnTo>
                    <a:pt x="62" y="400"/>
                  </a:lnTo>
                  <a:lnTo>
                    <a:pt x="71" y="403"/>
                  </a:lnTo>
                  <a:lnTo>
                    <a:pt x="73" y="394"/>
                  </a:lnTo>
                  <a:lnTo>
                    <a:pt x="69" y="393"/>
                  </a:lnTo>
                  <a:lnTo>
                    <a:pt x="65" y="386"/>
                  </a:lnTo>
                  <a:lnTo>
                    <a:pt x="58" y="383"/>
                  </a:lnTo>
                  <a:lnTo>
                    <a:pt x="51" y="383"/>
                  </a:lnTo>
                  <a:lnTo>
                    <a:pt x="49" y="379"/>
                  </a:lnTo>
                  <a:lnTo>
                    <a:pt x="58" y="375"/>
                  </a:lnTo>
                  <a:lnTo>
                    <a:pt x="57" y="371"/>
                  </a:lnTo>
                  <a:lnTo>
                    <a:pt x="63" y="367"/>
                  </a:lnTo>
                  <a:lnTo>
                    <a:pt x="65" y="363"/>
                  </a:lnTo>
                  <a:lnTo>
                    <a:pt x="60" y="348"/>
                  </a:lnTo>
                  <a:lnTo>
                    <a:pt x="63" y="342"/>
                  </a:lnTo>
                  <a:lnTo>
                    <a:pt x="87" y="342"/>
                  </a:lnTo>
                  <a:lnTo>
                    <a:pt x="96" y="347"/>
                  </a:lnTo>
                  <a:lnTo>
                    <a:pt x="96" y="351"/>
                  </a:lnTo>
                  <a:lnTo>
                    <a:pt x="102" y="353"/>
                  </a:lnTo>
                  <a:lnTo>
                    <a:pt x="103" y="357"/>
                  </a:lnTo>
                  <a:lnTo>
                    <a:pt x="109" y="353"/>
                  </a:lnTo>
                  <a:lnTo>
                    <a:pt x="123" y="355"/>
                  </a:lnTo>
                  <a:lnTo>
                    <a:pt x="126" y="351"/>
                  </a:lnTo>
                  <a:lnTo>
                    <a:pt x="129" y="354"/>
                  </a:lnTo>
                  <a:lnTo>
                    <a:pt x="140" y="352"/>
                  </a:lnTo>
                  <a:lnTo>
                    <a:pt x="144" y="348"/>
                  </a:lnTo>
                  <a:lnTo>
                    <a:pt x="131" y="331"/>
                  </a:lnTo>
                  <a:lnTo>
                    <a:pt x="135" y="330"/>
                  </a:lnTo>
                  <a:lnTo>
                    <a:pt x="136" y="326"/>
                  </a:lnTo>
                  <a:lnTo>
                    <a:pt x="149" y="331"/>
                  </a:lnTo>
                  <a:lnTo>
                    <a:pt x="162" y="325"/>
                  </a:lnTo>
                  <a:lnTo>
                    <a:pt x="167" y="329"/>
                  </a:lnTo>
                  <a:lnTo>
                    <a:pt x="173" y="325"/>
                  </a:lnTo>
                  <a:lnTo>
                    <a:pt x="182" y="328"/>
                  </a:lnTo>
                  <a:lnTo>
                    <a:pt x="189" y="323"/>
                  </a:lnTo>
                  <a:lnTo>
                    <a:pt x="190" y="308"/>
                  </a:lnTo>
                  <a:lnTo>
                    <a:pt x="183" y="301"/>
                  </a:lnTo>
                  <a:lnTo>
                    <a:pt x="182" y="283"/>
                  </a:lnTo>
                  <a:lnTo>
                    <a:pt x="188" y="278"/>
                  </a:lnTo>
                  <a:lnTo>
                    <a:pt x="191" y="278"/>
                  </a:lnTo>
                  <a:lnTo>
                    <a:pt x="193" y="273"/>
                  </a:lnTo>
                  <a:lnTo>
                    <a:pt x="195" y="264"/>
                  </a:lnTo>
                  <a:lnTo>
                    <a:pt x="191" y="255"/>
                  </a:lnTo>
                  <a:lnTo>
                    <a:pt x="195" y="247"/>
                  </a:lnTo>
                  <a:lnTo>
                    <a:pt x="183" y="239"/>
                  </a:lnTo>
                  <a:lnTo>
                    <a:pt x="178" y="242"/>
                  </a:lnTo>
                  <a:lnTo>
                    <a:pt x="173" y="232"/>
                  </a:lnTo>
                  <a:lnTo>
                    <a:pt x="165" y="231"/>
                  </a:lnTo>
                  <a:lnTo>
                    <a:pt x="165" y="227"/>
                  </a:lnTo>
                  <a:lnTo>
                    <a:pt x="161" y="232"/>
                  </a:lnTo>
                  <a:lnTo>
                    <a:pt x="155" y="230"/>
                  </a:lnTo>
                  <a:lnTo>
                    <a:pt x="151" y="227"/>
                  </a:lnTo>
                  <a:lnTo>
                    <a:pt x="152" y="224"/>
                  </a:lnTo>
                  <a:lnTo>
                    <a:pt x="149" y="226"/>
                  </a:lnTo>
                  <a:lnTo>
                    <a:pt x="146" y="217"/>
                  </a:lnTo>
                  <a:lnTo>
                    <a:pt x="133" y="212"/>
                  </a:lnTo>
                  <a:lnTo>
                    <a:pt x="124" y="213"/>
                  </a:lnTo>
                  <a:lnTo>
                    <a:pt x="121" y="206"/>
                  </a:lnTo>
                  <a:lnTo>
                    <a:pt x="110" y="206"/>
                  </a:lnTo>
                  <a:lnTo>
                    <a:pt x="107" y="193"/>
                  </a:lnTo>
                  <a:lnTo>
                    <a:pt x="107" y="193"/>
                  </a:lnTo>
                  <a:lnTo>
                    <a:pt x="107" y="190"/>
                  </a:lnTo>
                  <a:lnTo>
                    <a:pt x="110" y="192"/>
                  </a:lnTo>
                  <a:lnTo>
                    <a:pt x="111" y="186"/>
                  </a:lnTo>
                  <a:lnTo>
                    <a:pt x="107" y="182"/>
                  </a:lnTo>
                  <a:lnTo>
                    <a:pt x="110" y="182"/>
                  </a:lnTo>
                  <a:lnTo>
                    <a:pt x="106" y="172"/>
                  </a:lnTo>
                  <a:lnTo>
                    <a:pt x="109" y="163"/>
                  </a:lnTo>
                  <a:lnTo>
                    <a:pt x="113" y="157"/>
                  </a:lnTo>
                  <a:lnTo>
                    <a:pt x="110" y="153"/>
                  </a:lnTo>
                  <a:lnTo>
                    <a:pt x="114" y="150"/>
                  </a:lnTo>
                  <a:lnTo>
                    <a:pt x="114" y="147"/>
                  </a:lnTo>
                  <a:lnTo>
                    <a:pt x="120" y="146"/>
                  </a:lnTo>
                  <a:lnTo>
                    <a:pt x="122" y="141"/>
                  </a:lnTo>
                  <a:lnTo>
                    <a:pt x="129" y="140"/>
                  </a:lnTo>
                  <a:lnTo>
                    <a:pt x="131" y="13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8" name="Freeform 32">
              <a:extLst>
                <a:ext uri="{FF2B5EF4-FFF2-40B4-BE49-F238E27FC236}">
                  <a16:creationId xmlns:a16="http://schemas.microsoft.com/office/drawing/2014/main" id="{614315AC-97B4-482C-BE4C-6C1A2878D809}"/>
                </a:ext>
              </a:extLst>
            </p:cNvPr>
            <p:cNvSpPr>
              <a:spLocks/>
            </p:cNvSpPr>
            <p:nvPr/>
          </p:nvSpPr>
          <p:spPr bwMode="auto">
            <a:xfrm>
              <a:off x="7432675" y="3182938"/>
              <a:ext cx="1079500" cy="917575"/>
            </a:xfrm>
            <a:custGeom>
              <a:avLst/>
              <a:gdLst>
                <a:gd name="T0" fmla="*/ 273 w 680"/>
                <a:gd name="T1" fmla="*/ 81 h 578"/>
                <a:gd name="T2" fmla="*/ 296 w 680"/>
                <a:gd name="T3" fmla="*/ 73 h 578"/>
                <a:gd name="T4" fmla="*/ 303 w 680"/>
                <a:gd name="T5" fmla="*/ 42 h 578"/>
                <a:gd name="T6" fmla="*/ 307 w 680"/>
                <a:gd name="T7" fmla="*/ 25 h 578"/>
                <a:gd name="T8" fmla="*/ 337 w 680"/>
                <a:gd name="T9" fmla="*/ 0 h 578"/>
                <a:gd name="T10" fmla="*/ 351 w 680"/>
                <a:gd name="T11" fmla="*/ 25 h 578"/>
                <a:gd name="T12" fmla="*/ 379 w 680"/>
                <a:gd name="T13" fmla="*/ 43 h 578"/>
                <a:gd name="T14" fmla="*/ 431 w 680"/>
                <a:gd name="T15" fmla="*/ 72 h 578"/>
                <a:gd name="T16" fmla="*/ 422 w 680"/>
                <a:gd name="T17" fmla="*/ 99 h 578"/>
                <a:gd name="T18" fmla="*/ 458 w 680"/>
                <a:gd name="T19" fmla="*/ 123 h 578"/>
                <a:gd name="T20" fmla="*/ 496 w 680"/>
                <a:gd name="T21" fmla="*/ 101 h 578"/>
                <a:gd name="T22" fmla="*/ 532 w 680"/>
                <a:gd name="T23" fmla="*/ 108 h 578"/>
                <a:gd name="T24" fmla="*/ 574 w 680"/>
                <a:gd name="T25" fmla="*/ 118 h 578"/>
                <a:gd name="T26" fmla="*/ 613 w 680"/>
                <a:gd name="T27" fmla="*/ 129 h 578"/>
                <a:gd name="T28" fmla="*/ 659 w 680"/>
                <a:gd name="T29" fmla="*/ 151 h 578"/>
                <a:gd name="T30" fmla="*/ 675 w 680"/>
                <a:gd name="T31" fmla="*/ 162 h 578"/>
                <a:gd name="T32" fmla="*/ 677 w 680"/>
                <a:gd name="T33" fmla="*/ 193 h 578"/>
                <a:gd name="T34" fmla="*/ 650 w 680"/>
                <a:gd name="T35" fmla="*/ 220 h 578"/>
                <a:gd name="T36" fmla="*/ 646 w 680"/>
                <a:gd name="T37" fmla="*/ 244 h 578"/>
                <a:gd name="T38" fmla="*/ 612 w 680"/>
                <a:gd name="T39" fmla="*/ 256 h 578"/>
                <a:gd name="T40" fmla="*/ 572 w 680"/>
                <a:gd name="T41" fmla="*/ 305 h 578"/>
                <a:gd name="T42" fmla="*/ 541 w 680"/>
                <a:gd name="T43" fmla="*/ 294 h 578"/>
                <a:gd name="T44" fmla="*/ 503 w 680"/>
                <a:gd name="T45" fmla="*/ 288 h 578"/>
                <a:gd name="T46" fmla="*/ 495 w 680"/>
                <a:gd name="T47" fmla="*/ 327 h 578"/>
                <a:gd name="T48" fmla="*/ 491 w 680"/>
                <a:gd name="T49" fmla="*/ 349 h 578"/>
                <a:gd name="T50" fmla="*/ 520 w 680"/>
                <a:gd name="T51" fmla="*/ 383 h 578"/>
                <a:gd name="T52" fmla="*/ 550 w 680"/>
                <a:gd name="T53" fmla="*/ 409 h 578"/>
                <a:gd name="T54" fmla="*/ 510 w 680"/>
                <a:gd name="T55" fmla="*/ 404 h 578"/>
                <a:gd name="T56" fmla="*/ 519 w 680"/>
                <a:gd name="T57" fmla="*/ 436 h 578"/>
                <a:gd name="T58" fmla="*/ 545 w 680"/>
                <a:gd name="T59" fmla="*/ 447 h 578"/>
                <a:gd name="T60" fmla="*/ 484 w 680"/>
                <a:gd name="T61" fmla="*/ 465 h 578"/>
                <a:gd name="T62" fmla="*/ 477 w 680"/>
                <a:gd name="T63" fmla="*/ 441 h 578"/>
                <a:gd name="T64" fmla="*/ 428 w 680"/>
                <a:gd name="T65" fmla="*/ 441 h 578"/>
                <a:gd name="T66" fmla="*/ 422 w 680"/>
                <a:gd name="T67" fmla="*/ 423 h 578"/>
                <a:gd name="T68" fmla="*/ 410 w 680"/>
                <a:gd name="T69" fmla="*/ 404 h 578"/>
                <a:gd name="T70" fmla="*/ 372 w 680"/>
                <a:gd name="T71" fmla="*/ 436 h 578"/>
                <a:gd name="T72" fmla="*/ 361 w 680"/>
                <a:gd name="T73" fmla="*/ 470 h 578"/>
                <a:gd name="T74" fmla="*/ 339 w 680"/>
                <a:gd name="T75" fmla="*/ 504 h 578"/>
                <a:gd name="T76" fmla="*/ 320 w 680"/>
                <a:gd name="T77" fmla="*/ 563 h 578"/>
                <a:gd name="T78" fmla="*/ 267 w 680"/>
                <a:gd name="T79" fmla="*/ 566 h 578"/>
                <a:gd name="T80" fmla="*/ 246 w 680"/>
                <a:gd name="T81" fmla="*/ 540 h 578"/>
                <a:gd name="T82" fmla="*/ 246 w 680"/>
                <a:gd name="T83" fmla="*/ 532 h 578"/>
                <a:gd name="T84" fmla="*/ 225 w 680"/>
                <a:gd name="T85" fmla="*/ 493 h 578"/>
                <a:gd name="T86" fmla="*/ 205 w 680"/>
                <a:gd name="T87" fmla="*/ 458 h 578"/>
                <a:gd name="T88" fmla="*/ 172 w 680"/>
                <a:gd name="T89" fmla="*/ 452 h 578"/>
                <a:gd name="T90" fmla="*/ 165 w 680"/>
                <a:gd name="T91" fmla="*/ 419 h 578"/>
                <a:gd name="T92" fmla="*/ 145 w 680"/>
                <a:gd name="T93" fmla="*/ 396 h 578"/>
                <a:gd name="T94" fmla="*/ 120 w 680"/>
                <a:gd name="T95" fmla="*/ 430 h 578"/>
                <a:gd name="T96" fmla="*/ 105 w 680"/>
                <a:gd name="T97" fmla="*/ 312 h 578"/>
                <a:gd name="T98" fmla="*/ 76 w 680"/>
                <a:gd name="T99" fmla="*/ 224 h 578"/>
                <a:gd name="T100" fmla="*/ 66 w 680"/>
                <a:gd name="T101" fmla="*/ 166 h 578"/>
                <a:gd name="T102" fmla="*/ 0 w 680"/>
                <a:gd name="T103" fmla="*/ 101 h 578"/>
                <a:gd name="T104" fmla="*/ 17 w 680"/>
                <a:gd name="T105" fmla="*/ 70 h 578"/>
                <a:gd name="T106" fmla="*/ 2 w 680"/>
                <a:gd name="T107" fmla="*/ 30 h 578"/>
                <a:gd name="T108" fmla="*/ 55 w 680"/>
                <a:gd name="T109" fmla="*/ 29 h 578"/>
                <a:gd name="T110" fmla="*/ 85 w 680"/>
                <a:gd name="T111" fmla="*/ 60 h 578"/>
                <a:gd name="T112" fmla="*/ 117 w 680"/>
                <a:gd name="T113" fmla="*/ 103 h 578"/>
                <a:gd name="T114" fmla="*/ 159 w 680"/>
                <a:gd name="T115" fmla="*/ 99 h 578"/>
                <a:gd name="T116" fmla="*/ 174 w 680"/>
                <a:gd name="T117" fmla="*/ 123 h 578"/>
                <a:gd name="T118" fmla="*/ 192 w 680"/>
                <a:gd name="T119" fmla="*/ 138 h 578"/>
                <a:gd name="T120" fmla="*/ 229 w 680"/>
                <a:gd name="T121" fmla="*/ 119 h 578"/>
                <a:gd name="T122" fmla="*/ 246 w 680"/>
                <a:gd name="T123" fmla="*/ 84 h 578"/>
                <a:gd name="T124" fmla="*/ 265 w 680"/>
                <a:gd name="T125" fmla="*/ 6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0" h="578">
                  <a:moveTo>
                    <a:pt x="269" y="55"/>
                  </a:moveTo>
                  <a:lnTo>
                    <a:pt x="270" y="50"/>
                  </a:lnTo>
                  <a:lnTo>
                    <a:pt x="273" y="51"/>
                  </a:lnTo>
                  <a:lnTo>
                    <a:pt x="279" y="63"/>
                  </a:lnTo>
                  <a:lnTo>
                    <a:pt x="275" y="72"/>
                  </a:lnTo>
                  <a:lnTo>
                    <a:pt x="269" y="76"/>
                  </a:lnTo>
                  <a:lnTo>
                    <a:pt x="273" y="81"/>
                  </a:lnTo>
                  <a:lnTo>
                    <a:pt x="273" y="86"/>
                  </a:lnTo>
                  <a:lnTo>
                    <a:pt x="275" y="87"/>
                  </a:lnTo>
                  <a:lnTo>
                    <a:pt x="281" y="81"/>
                  </a:lnTo>
                  <a:lnTo>
                    <a:pt x="287" y="81"/>
                  </a:lnTo>
                  <a:lnTo>
                    <a:pt x="289" y="75"/>
                  </a:lnTo>
                  <a:lnTo>
                    <a:pt x="295" y="80"/>
                  </a:lnTo>
                  <a:lnTo>
                    <a:pt x="296" y="73"/>
                  </a:lnTo>
                  <a:lnTo>
                    <a:pt x="294" y="71"/>
                  </a:lnTo>
                  <a:lnTo>
                    <a:pt x="299" y="64"/>
                  </a:lnTo>
                  <a:lnTo>
                    <a:pt x="305" y="66"/>
                  </a:lnTo>
                  <a:lnTo>
                    <a:pt x="312" y="62"/>
                  </a:lnTo>
                  <a:lnTo>
                    <a:pt x="310" y="53"/>
                  </a:lnTo>
                  <a:lnTo>
                    <a:pt x="303" y="50"/>
                  </a:lnTo>
                  <a:lnTo>
                    <a:pt x="303" y="42"/>
                  </a:lnTo>
                  <a:lnTo>
                    <a:pt x="301" y="43"/>
                  </a:lnTo>
                  <a:lnTo>
                    <a:pt x="302" y="40"/>
                  </a:lnTo>
                  <a:lnTo>
                    <a:pt x="297" y="38"/>
                  </a:lnTo>
                  <a:lnTo>
                    <a:pt x="298" y="34"/>
                  </a:lnTo>
                  <a:lnTo>
                    <a:pt x="295" y="26"/>
                  </a:lnTo>
                  <a:lnTo>
                    <a:pt x="299" y="24"/>
                  </a:lnTo>
                  <a:lnTo>
                    <a:pt x="307" y="25"/>
                  </a:lnTo>
                  <a:lnTo>
                    <a:pt x="309" y="16"/>
                  </a:lnTo>
                  <a:lnTo>
                    <a:pt x="323" y="17"/>
                  </a:lnTo>
                  <a:lnTo>
                    <a:pt x="320" y="11"/>
                  </a:lnTo>
                  <a:lnTo>
                    <a:pt x="325" y="8"/>
                  </a:lnTo>
                  <a:lnTo>
                    <a:pt x="328" y="3"/>
                  </a:lnTo>
                  <a:lnTo>
                    <a:pt x="334" y="3"/>
                  </a:lnTo>
                  <a:lnTo>
                    <a:pt x="337" y="0"/>
                  </a:lnTo>
                  <a:lnTo>
                    <a:pt x="341" y="1"/>
                  </a:lnTo>
                  <a:lnTo>
                    <a:pt x="343" y="8"/>
                  </a:lnTo>
                  <a:lnTo>
                    <a:pt x="351" y="9"/>
                  </a:lnTo>
                  <a:lnTo>
                    <a:pt x="354" y="16"/>
                  </a:lnTo>
                  <a:lnTo>
                    <a:pt x="352" y="18"/>
                  </a:lnTo>
                  <a:lnTo>
                    <a:pt x="353" y="23"/>
                  </a:lnTo>
                  <a:lnTo>
                    <a:pt x="351" y="25"/>
                  </a:lnTo>
                  <a:lnTo>
                    <a:pt x="355" y="30"/>
                  </a:lnTo>
                  <a:lnTo>
                    <a:pt x="353" y="37"/>
                  </a:lnTo>
                  <a:lnTo>
                    <a:pt x="365" y="41"/>
                  </a:lnTo>
                  <a:lnTo>
                    <a:pt x="370" y="40"/>
                  </a:lnTo>
                  <a:lnTo>
                    <a:pt x="375" y="37"/>
                  </a:lnTo>
                  <a:lnTo>
                    <a:pt x="374" y="46"/>
                  </a:lnTo>
                  <a:lnTo>
                    <a:pt x="379" y="43"/>
                  </a:lnTo>
                  <a:lnTo>
                    <a:pt x="390" y="48"/>
                  </a:lnTo>
                  <a:lnTo>
                    <a:pt x="408" y="46"/>
                  </a:lnTo>
                  <a:lnTo>
                    <a:pt x="414" y="51"/>
                  </a:lnTo>
                  <a:lnTo>
                    <a:pt x="414" y="55"/>
                  </a:lnTo>
                  <a:lnTo>
                    <a:pt x="418" y="66"/>
                  </a:lnTo>
                  <a:lnTo>
                    <a:pt x="422" y="71"/>
                  </a:lnTo>
                  <a:lnTo>
                    <a:pt x="431" y="72"/>
                  </a:lnTo>
                  <a:lnTo>
                    <a:pt x="429" y="74"/>
                  </a:lnTo>
                  <a:lnTo>
                    <a:pt x="423" y="73"/>
                  </a:lnTo>
                  <a:lnTo>
                    <a:pt x="428" y="87"/>
                  </a:lnTo>
                  <a:lnTo>
                    <a:pt x="425" y="92"/>
                  </a:lnTo>
                  <a:lnTo>
                    <a:pt x="431" y="94"/>
                  </a:lnTo>
                  <a:lnTo>
                    <a:pt x="427" y="99"/>
                  </a:lnTo>
                  <a:lnTo>
                    <a:pt x="422" y="99"/>
                  </a:lnTo>
                  <a:lnTo>
                    <a:pt x="423" y="107"/>
                  </a:lnTo>
                  <a:lnTo>
                    <a:pt x="440" y="115"/>
                  </a:lnTo>
                  <a:lnTo>
                    <a:pt x="443" y="119"/>
                  </a:lnTo>
                  <a:lnTo>
                    <a:pt x="447" y="118"/>
                  </a:lnTo>
                  <a:lnTo>
                    <a:pt x="450" y="121"/>
                  </a:lnTo>
                  <a:lnTo>
                    <a:pt x="455" y="119"/>
                  </a:lnTo>
                  <a:lnTo>
                    <a:pt x="458" y="123"/>
                  </a:lnTo>
                  <a:lnTo>
                    <a:pt x="468" y="120"/>
                  </a:lnTo>
                  <a:lnTo>
                    <a:pt x="473" y="124"/>
                  </a:lnTo>
                  <a:lnTo>
                    <a:pt x="494" y="113"/>
                  </a:lnTo>
                  <a:lnTo>
                    <a:pt x="488" y="104"/>
                  </a:lnTo>
                  <a:lnTo>
                    <a:pt x="492" y="100"/>
                  </a:lnTo>
                  <a:lnTo>
                    <a:pt x="496" y="101"/>
                  </a:lnTo>
                  <a:lnTo>
                    <a:pt x="496" y="101"/>
                  </a:lnTo>
                  <a:lnTo>
                    <a:pt x="501" y="117"/>
                  </a:lnTo>
                  <a:lnTo>
                    <a:pt x="511" y="111"/>
                  </a:lnTo>
                  <a:lnTo>
                    <a:pt x="513" y="112"/>
                  </a:lnTo>
                  <a:lnTo>
                    <a:pt x="516" y="108"/>
                  </a:lnTo>
                  <a:lnTo>
                    <a:pt x="527" y="107"/>
                  </a:lnTo>
                  <a:lnTo>
                    <a:pt x="529" y="105"/>
                  </a:lnTo>
                  <a:lnTo>
                    <a:pt x="532" y="108"/>
                  </a:lnTo>
                  <a:lnTo>
                    <a:pt x="530" y="111"/>
                  </a:lnTo>
                  <a:lnTo>
                    <a:pt x="533" y="115"/>
                  </a:lnTo>
                  <a:lnTo>
                    <a:pt x="547" y="119"/>
                  </a:lnTo>
                  <a:lnTo>
                    <a:pt x="552" y="122"/>
                  </a:lnTo>
                  <a:lnTo>
                    <a:pt x="572" y="115"/>
                  </a:lnTo>
                  <a:lnTo>
                    <a:pt x="574" y="115"/>
                  </a:lnTo>
                  <a:lnTo>
                    <a:pt x="574" y="118"/>
                  </a:lnTo>
                  <a:lnTo>
                    <a:pt x="588" y="115"/>
                  </a:lnTo>
                  <a:lnTo>
                    <a:pt x="592" y="120"/>
                  </a:lnTo>
                  <a:lnTo>
                    <a:pt x="592" y="129"/>
                  </a:lnTo>
                  <a:lnTo>
                    <a:pt x="601" y="136"/>
                  </a:lnTo>
                  <a:lnTo>
                    <a:pt x="603" y="138"/>
                  </a:lnTo>
                  <a:lnTo>
                    <a:pt x="610" y="128"/>
                  </a:lnTo>
                  <a:lnTo>
                    <a:pt x="613" y="129"/>
                  </a:lnTo>
                  <a:lnTo>
                    <a:pt x="614" y="136"/>
                  </a:lnTo>
                  <a:lnTo>
                    <a:pt x="619" y="139"/>
                  </a:lnTo>
                  <a:lnTo>
                    <a:pt x="627" y="138"/>
                  </a:lnTo>
                  <a:lnTo>
                    <a:pt x="639" y="152"/>
                  </a:lnTo>
                  <a:lnTo>
                    <a:pt x="646" y="156"/>
                  </a:lnTo>
                  <a:lnTo>
                    <a:pt x="650" y="151"/>
                  </a:lnTo>
                  <a:lnTo>
                    <a:pt x="659" y="151"/>
                  </a:lnTo>
                  <a:lnTo>
                    <a:pt x="663" y="146"/>
                  </a:lnTo>
                  <a:lnTo>
                    <a:pt x="667" y="150"/>
                  </a:lnTo>
                  <a:lnTo>
                    <a:pt x="677" y="147"/>
                  </a:lnTo>
                  <a:lnTo>
                    <a:pt x="679" y="152"/>
                  </a:lnTo>
                  <a:lnTo>
                    <a:pt x="679" y="152"/>
                  </a:lnTo>
                  <a:lnTo>
                    <a:pt x="670" y="153"/>
                  </a:lnTo>
                  <a:lnTo>
                    <a:pt x="675" y="162"/>
                  </a:lnTo>
                  <a:lnTo>
                    <a:pt x="669" y="161"/>
                  </a:lnTo>
                  <a:lnTo>
                    <a:pt x="670" y="167"/>
                  </a:lnTo>
                  <a:lnTo>
                    <a:pt x="664" y="168"/>
                  </a:lnTo>
                  <a:lnTo>
                    <a:pt x="669" y="176"/>
                  </a:lnTo>
                  <a:lnTo>
                    <a:pt x="680" y="184"/>
                  </a:lnTo>
                  <a:lnTo>
                    <a:pt x="680" y="189"/>
                  </a:lnTo>
                  <a:lnTo>
                    <a:pt x="677" y="193"/>
                  </a:lnTo>
                  <a:lnTo>
                    <a:pt x="674" y="192"/>
                  </a:lnTo>
                  <a:lnTo>
                    <a:pt x="668" y="201"/>
                  </a:lnTo>
                  <a:lnTo>
                    <a:pt x="659" y="202"/>
                  </a:lnTo>
                  <a:lnTo>
                    <a:pt x="662" y="204"/>
                  </a:lnTo>
                  <a:lnTo>
                    <a:pt x="657" y="211"/>
                  </a:lnTo>
                  <a:lnTo>
                    <a:pt x="659" y="214"/>
                  </a:lnTo>
                  <a:lnTo>
                    <a:pt x="650" y="220"/>
                  </a:lnTo>
                  <a:lnTo>
                    <a:pt x="650" y="222"/>
                  </a:lnTo>
                  <a:lnTo>
                    <a:pt x="653" y="222"/>
                  </a:lnTo>
                  <a:lnTo>
                    <a:pt x="648" y="230"/>
                  </a:lnTo>
                  <a:lnTo>
                    <a:pt x="652" y="234"/>
                  </a:lnTo>
                  <a:lnTo>
                    <a:pt x="644" y="238"/>
                  </a:lnTo>
                  <a:lnTo>
                    <a:pt x="644" y="243"/>
                  </a:lnTo>
                  <a:lnTo>
                    <a:pt x="646" y="244"/>
                  </a:lnTo>
                  <a:lnTo>
                    <a:pt x="640" y="250"/>
                  </a:lnTo>
                  <a:lnTo>
                    <a:pt x="633" y="250"/>
                  </a:lnTo>
                  <a:lnTo>
                    <a:pt x="631" y="245"/>
                  </a:lnTo>
                  <a:lnTo>
                    <a:pt x="625" y="250"/>
                  </a:lnTo>
                  <a:lnTo>
                    <a:pt x="622" y="248"/>
                  </a:lnTo>
                  <a:lnTo>
                    <a:pt x="618" y="248"/>
                  </a:lnTo>
                  <a:lnTo>
                    <a:pt x="612" y="256"/>
                  </a:lnTo>
                  <a:lnTo>
                    <a:pt x="618" y="262"/>
                  </a:lnTo>
                  <a:lnTo>
                    <a:pt x="601" y="292"/>
                  </a:lnTo>
                  <a:lnTo>
                    <a:pt x="591" y="303"/>
                  </a:lnTo>
                  <a:lnTo>
                    <a:pt x="588" y="305"/>
                  </a:lnTo>
                  <a:lnTo>
                    <a:pt x="586" y="302"/>
                  </a:lnTo>
                  <a:lnTo>
                    <a:pt x="583" y="305"/>
                  </a:lnTo>
                  <a:lnTo>
                    <a:pt x="572" y="305"/>
                  </a:lnTo>
                  <a:lnTo>
                    <a:pt x="564" y="292"/>
                  </a:lnTo>
                  <a:lnTo>
                    <a:pt x="565" y="289"/>
                  </a:lnTo>
                  <a:lnTo>
                    <a:pt x="561" y="286"/>
                  </a:lnTo>
                  <a:lnTo>
                    <a:pt x="553" y="286"/>
                  </a:lnTo>
                  <a:lnTo>
                    <a:pt x="552" y="290"/>
                  </a:lnTo>
                  <a:lnTo>
                    <a:pt x="544" y="291"/>
                  </a:lnTo>
                  <a:lnTo>
                    <a:pt x="541" y="294"/>
                  </a:lnTo>
                  <a:lnTo>
                    <a:pt x="535" y="285"/>
                  </a:lnTo>
                  <a:lnTo>
                    <a:pt x="520" y="279"/>
                  </a:lnTo>
                  <a:lnTo>
                    <a:pt x="517" y="280"/>
                  </a:lnTo>
                  <a:lnTo>
                    <a:pt x="516" y="277"/>
                  </a:lnTo>
                  <a:lnTo>
                    <a:pt x="510" y="282"/>
                  </a:lnTo>
                  <a:lnTo>
                    <a:pt x="510" y="290"/>
                  </a:lnTo>
                  <a:lnTo>
                    <a:pt x="503" y="288"/>
                  </a:lnTo>
                  <a:lnTo>
                    <a:pt x="506" y="293"/>
                  </a:lnTo>
                  <a:lnTo>
                    <a:pt x="498" y="295"/>
                  </a:lnTo>
                  <a:lnTo>
                    <a:pt x="510" y="305"/>
                  </a:lnTo>
                  <a:lnTo>
                    <a:pt x="510" y="317"/>
                  </a:lnTo>
                  <a:lnTo>
                    <a:pt x="502" y="319"/>
                  </a:lnTo>
                  <a:lnTo>
                    <a:pt x="500" y="326"/>
                  </a:lnTo>
                  <a:lnTo>
                    <a:pt x="495" y="327"/>
                  </a:lnTo>
                  <a:lnTo>
                    <a:pt x="494" y="330"/>
                  </a:lnTo>
                  <a:lnTo>
                    <a:pt x="490" y="329"/>
                  </a:lnTo>
                  <a:lnTo>
                    <a:pt x="486" y="336"/>
                  </a:lnTo>
                  <a:lnTo>
                    <a:pt x="485" y="335"/>
                  </a:lnTo>
                  <a:lnTo>
                    <a:pt x="485" y="346"/>
                  </a:lnTo>
                  <a:lnTo>
                    <a:pt x="489" y="346"/>
                  </a:lnTo>
                  <a:lnTo>
                    <a:pt x="491" y="349"/>
                  </a:lnTo>
                  <a:lnTo>
                    <a:pt x="490" y="353"/>
                  </a:lnTo>
                  <a:lnTo>
                    <a:pt x="494" y="356"/>
                  </a:lnTo>
                  <a:lnTo>
                    <a:pt x="506" y="359"/>
                  </a:lnTo>
                  <a:lnTo>
                    <a:pt x="508" y="356"/>
                  </a:lnTo>
                  <a:lnTo>
                    <a:pt x="509" y="370"/>
                  </a:lnTo>
                  <a:lnTo>
                    <a:pt x="514" y="381"/>
                  </a:lnTo>
                  <a:lnTo>
                    <a:pt x="520" y="383"/>
                  </a:lnTo>
                  <a:lnTo>
                    <a:pt x="525" y="377"/>
                  </a:lnTo>
                  <a:lnTo>
                    <a:pt x="529" y="379"/>
                  </a:lnTo>
                  <a:lnTo>
                    <a:pt x="529" y="383"/>
                  </a:lnTo>
                  <a:lnTo>
                    <a:pt x="540" y="384"/>
                  </a:lnTo>
                  <a:lnTo>
                    <a:pt x="546" y="401"/>
                  </a:lnTo>
                  <a:lnTo>
                    <a:pt x="546" y="407"/>
                  </a:lnTo>
                  <a:lnTo>
                    <a:pt x="550" y="409"/>
                  </a:lnTo>
                  <a:lnTo>
                    <a:pt x="550" y="409"/>
                  </a:lnTo>
                  <a:lnTo>
                    <a:pt x="550" y="412"/>
                  </a:lnTo>
                  <a:lnTo>
                    <a:pt x="545" y="411"/>
                  </a:lnTo>
                  <a:lnTo>
                    <a:pt x="524" y="394"/>
                  </a:lnTo>
                  <a:lnTo>
                    <a:pt x="520" y="400"/>
                  </a:lnTo>
                  <a:lnTo>
                    <a:pt x="520" y="404"/>
                  </a:lnTo>
                  <a:lnTo>
                    <a:pt x="510" y="404"/>
                  </a:lnTo>
                  <a:lnTo>
                    <a:pt x="503" y="412"/>
                  </a:lnTo>
                  <a:lnTo>
                    <a:pt x="505" y="423"/>
                  </a:lnTo>
                  <a:lnTo>
                    <a:pt x="510" y="427"/>
                  </a:lnTo>
                  <a:lnTo>
                    <a:pt x="512" y="422"/>
                  </a:lnTo>
                  <a:lnTo>
                    <a:pt x="516" y="424"/>
                  </a:lnTo>
                  <a:lnTo>
                    <a:pt x="519" y="429"/>
                  </a:lnTo>
                  <a:lnTo>
                    <a:pt x="519" y="436"/>
                  </a:lnTo>
                  <a:lnTo>
                    <a:pt x="523" y="435"/>
                  </a:lnTo>
                  <a:lnTo>
                    <a:pt x="528" y="437"/>
                  </a:lnTo>
                  <a:lnTo>
                    <a:pt x="529" y="435"/>
                  </a:lnTo>
                  <a:lnTo>
                    <a:pt x="535" y="434"/>
                  </a:lnTo>
                  <a:lnTo>
                    <a:pt x="541" y="439"/>
                  </a:lnTo>
                  <a:lnTo>
                    <a:pt x="542" y="444"/>
                  </a:lnTo>
                  <a:lnTo>
                    <a:pt x="545" y="447"/>
                  </a:lnTo>
                  <a:lnTo>
                    <a:pt x="546" y="457"/>
                  </a:lnTo>
                  <a:lnTo>
                    <a:pt x="537" y="462"/>
                  </a:lnTo>
                  <a:lnTo>
                    <a:pt x="531" y="460"/>
                  </a:lnTo>
                  <a:lnTo>
                    <a:pt x="503" y="468"/>
                  </a:lnTo>
                  <a:lnTo>
                    <a:pt x="495" y="460"/>
                  </a:lnTo>
                  <a:lnTo>
                    <a:pt x="484" y="465"/>
                  </a:lnTo>
                  <a:lnTo>
                    <a:pt x="484" y="465"/>
                  </a:lnTo>
                  <a:lnTo>
                    <a:pt x="485" y="457"/>
                  </a:lnTo>
                  <a:lnTo>
                    <a:pt x="480" y="457"/>
                  </a:lnTo>
                  <a:lnTo>
                    <a:pt x="479" y="453"/>
                  </a:lnTo>
                  <a:lnTo>
                    <a:pt x="483" y="450"/>
                  </a:lnTo>
                  <a:lnTo>
                    <a:pt x="481" y="445"/>
                  </a:lnTo>
                  <a:lnTo>
                    <a:pt x="477" y="445"/>
                  </a:lnTo>
                  <a:lnTo>
                    <a:pt x="477" y="441"/>
                  </a:lnTo>
                  <a:lnTo>
                    <a:pt x="468" y="439"/>
                  </a:lnTo>
                  <a:lnTo>
                    <a:pt x="464" y="441"/>
                  </a:lnTo>
                  <a:lnTo>
                    <a:pt x="458" y="452"/>
                  </a:lnTo>
                  <a:lnTo>
                    <a:pt x="440" y="456"/>
                  </a:lnTo>
                  <a:lnTo>
                    <a:pt x="435" y="453"/>
                  </a:lnTo>
                  <a:lnTo>
                    <a:pt x="423" y="442"/>
                  </a:lnTo>
                  <a:lnTo>
                    <a:pt x="428" y="441"/>
                  </a:lnTo>
                  <a:lnTo>
                    <a:pt x="431" y="436"/>
                  </a:lnTo>
                  <a:lnTo>
                    <a:pt x="432" y="433"/>
                  </a:lnTo>
                  <a:lnTo>
                    <a:pt x="429" y="432"/>
                  </a:lnTo>
                  <a:lnTo>
                    <a:pt x="432" y="428"/>
                  </a:lnTo>
                  <a:lnTo>
                    <a:pt x="429" y="427"/>
                  </a:lnTo>
                  <a:lnTo>
                    <a:pt x="428" y="422"/>
                  </a:lnTo>
                  <a:lnTo>
                    <a:pt x="422" y="423"/>
                  </a:lnTo>
                  <a:lnTo>
                    <a:pt x="420" y="418"/>
                  </a:lnTo>
                  <a:lnTo>
                    <a:pt x="420" y="409"/>
                  </a:lnTo>
                  <a:lnTo>
                    <a:pt x="427" y="407"/>
                  </a:lnTo>
                  <a:lnTo>
                    <a:pt x="430" y="402"/>
                  </a:lnTo>
                  <a:lnTo>
                    <a:pt x="423" y="402"/>
                  </a:lnTo>
                  <a:lnTo>
                    <a:pt x="420" y="399"/>
                  </a:lnTo>
                  <a:lnTo>
                    <a:pt x="410" y="404"/>
                  </a:lnTo>
                  <a:lnTo>
                    <a:pt x="401" y="404"/>
                  </a:lnTo>
                  <a:lnTo>
                    <a:pt x="395" y="399"/>
                  </a:lnTo>
                  <a:lnTo>
                    <a:pt x="391" y="409"/>
                  </a:lnTo>
                  <a:lnTo>
                    <a:pt x="397" y="424"/>
                  </a:lnTo>
                  <a:lnTo>
                    <a:pt x="387" y="431"/>
                  </a:lnTo>
                  <a:lnTo>
                    <a:pt x="383" y="428"/>
                  </a:lnTo>
                  <a:lnTo>
                    <a:pt x="372" y="436"/>
                  </a:lnTo>
                  <a:lnTo>
                    <a:pt x="370" y="443"/>
                  </a:lnTo>
                  <a:lnTo>
                    <a:pt x="374" y="443"/>
                  </a:lnTo>
                  <a:lnTo>
                    <a:pt x="375" y="447"/>
                  </a:lnTo>
                  <a:lnTo>
                    <a:pt x="378" y="446"/>
                  </a:lnTo>
                  <a:lnTo>
                    <a:pt x="375" y="451"/>
                  </a:lnTo>
                  <a:lnTo>
                    <a:pt x="374" y="458"/>
                  </a:lnTo>
                  <a:lnTo>
                    <a:pt x="361" y="470"/>
                  </a:lnTo>
                  <a:lnTo>
                    <a:pt x="362" y="475"/>
                  </a:lnTo>
                  <a:lnTo>
                    <a:pt x="357" y="475"/>
                  </a:lnTo>
                  <a:lnTo>
                    <a:pt x="352" y="485"/>
                  </a:lnTo>
                  <a:lnTo>
                    <a:pt x="343" y="488"/>
                  </a:lnTo>
                  <a:lnTo>
                    <a:pt x="340" y="485"/>
                  </a:lnTo>
                  <a:lnTo>
                    <a:pt x="336" y="492"/>
                  </a:lnTo>
                  <a:lnTo>
                    <a:pt x="339" y="504"/>
                  </a:lnTo>
                  <a:lnTo>
                    <a:pt x="335" y="511"/>
                  </a:lnTo>
                  <a:lnTo>
                    <a:pt x="347" y="545"/>
                  </a:lnTo>
                  <a:lnTo>
                    <a:pt x="343" y="548"/>
                  </a:lnTo>
                  <a:lnTo>
                    <a:pt x="343" y="557"/>
                  </a:lnTo>
                  <a:lnTo>
                    <a:pt x="336" y="556"/>
                  </a:lnTo>
                  <a:lnTo>
                    <a:pt x="323" y="567"/>
                  </a:lnTo>
                  <a:lnTo>
                    <a:pt x="320" y="563"/>
                  </a:lnTo>
                  <a:lnTo>
                    <a:pt x="321" y="558"/>
                  </a:lnTo>
                  <a:lnTo>
                    <a:pt x="317" y="556"/>
                  </a:lnTo>
                  <a:lnTo>
                    <a:pt x="298" y="566"/>
                  </a:lnTo>
                  <a:lnTo>
                    <a:pt x="289" y="575"/>
                  </a:lnTo>
                  <a:lnTo>
                    <a:pt x="278" y="573"/>
                  </a:lnTo>
                  <a:lnTo>
                    <a:pt x="273" y="578"/>
                  </a:lnTo>
                  <a:lnTo>
                    <a:pt x="267" y="566"/>
                  </a:lnTo>
                  <a:lnTo>
                    <a:pt x="264" y="564"/>
                  </a:lnTo>
                  <a:lnTo>
                    <a:pt x="259" y="567"/>
                  </a:lnTo>
                  <a:lnTo>
                    <a:pt x="258" y="561"/>
                  </a:lnTo>
                  <a:lnTo>
                    <a:pt x="262" y="560"/>
                  </a:lnTo>
                  <a:lnTo>
                    <a:pt x="261" y="554"/>
                  </a:lnTo>
                  <a:lnTo>
                    <a:pt x="246" y="543"/>
                  </a:lnTo>
                  <a:lnTo>
                    <a:pt x="246" y="540"/>
                  </a:lnTo>
                  <a:lnTo>
                    <a:pt x="251" y="539"/>
                  </a:lnTo>
                  <a:lnTo>
                    <a:pt x="252" y="535"/>
                  </a:lnTo>
                  <a:lnTo>
                    <a:pt x="250" y="533"/>
                  </a:lnTo>
                  <a:lnTo>
                    <a:pt x="254" y="528"/>
                  </a:lnTo>
                  <a:lnTo>
                    <a:pt x="250" y="527"/>
                  </a:lnTo>
                  <a:lnTo>
                    <a:pt x="251" y="531"/>
                  </a:lnTo>
                  <a:lnTo>
                    <a:pt x="246" y="532"/>
                  </a:lnTo>
                  <a:lnTo>
                    <a:pt x="244" y="521"/>
                  </a:lnTo>
                  <a:lnTo>
                    <a:pt x="239" y="520"/>
                  </a:lnTo>
                  <a:lnTo>
                    <a:pt x="239" y="516"/>
                  </a:lnTo>
                  <a:lnTo>
                    <a:pt x="231" y="511"/>
                  </a:lnTo>
                  <a:lnTo>
                    <a:pt x="232" y="499"/>
                  </a:lnTo>
                  <a:lnTo>
                    <a:pt x="225" y="498"/>
                  </a:lnTo>
                  <a:lnTo>
                    <a:pt x="225" y="493"/>
                  </a:lnTo>
                  <a:lnTo>
                    <a:pt x="219" y="481"/>
                  </a:lnTo>
                  <a:lnTo>
                    <a:pt x="214" y="481"/>
                  </a:lnTo>
                  <a:lnTo>
                    <a:pt x="214" y="471"/>
                  </a:lnTo>
                  <a:lnTo>
                    <a:pt x="212" y="471"/>
                  </a:lnTo>
                  <a:lnTo>
                    <a:pt x="212" y="467"/>
                  </a:lnTo>
                  <a:lnTo>
                    <a:pt x="209" y="467"/>
                  </a:lnTo>
                  <a:lnTo>
                    <a:pt x="205" y="458"/>
                  </a:lnTo>
                  <a:lnTo>
                    <a:pt x="203" y="451"/>
                  </a:lnTo>
                  <a:lnTo>
                    <a:pt x="200" y="451"/>
                  </a:lnTo>
                  <a:lnTo>
                    <a:pt x="195" y="458"/>
                  </a:lnTo>
                  <a:lnTo>
                    <a:pt x="188" y="454"/>
                  </a:lnTo>
                  <a:lnTo>
                    <a:pt x="181" y="464"/>
                  </a:lnTo>
                  <a:lnTo>
                    <a:pt x="180" y="454"/>
                  </a:lnTo>
                  <a:lnTo>
                    <a:pt x="172" y="452"/>
                  </a:lnTo>
                  <a:lnTo>
                    <a:pt x="173" y="448"/>
                  </a:lnTo>
                  <a:lnTo>
                    <a:pt x="166" y="442"/>
                  </a:lnTo>
                  <a:lnTo>
                    <a:pt x="163" y="435"/>
                  </a:lnTo>
                  <a:lnTo>
                    <a:pt x="164" y="432"/>
                  </a:lnTo>
                  <a:lnTo>
                    <a:pt x="172" y="430"/>
                  </a:lnTo>
                  <a:lnTo>
                    <a:pt x="172" y="423"/>
                  </a:lnTo>
                  <a:lnTo>
                    <a:pt x="165" y="419"/>
                  </a:lnTo>
                  <a:lnTo>
                    <a:pt x="166" y="416"/>
                  </a:lnTo>
                  <a:lnTo>
                    <a:pt x="161" y="412"/>
                  </a:lnTo>
                  <a:lnTo>
                    <a:pt x="157" y="405"/>
                  </a:lnTo>
                  <a:lnTo>
                    <a:pt x="154" y="404"/>
                  </a:lnTo>
                  <a:lnTo>
                    <a:pt x="151" y="406"/>
                  </a:lnTo>
                  <a:lnTo>
                    <a:pt x="151" y="399"/>
                  </a:lnTo>
                  <a:lnTo>
                    <a:pt x="145" y="396"/>
                  </a:lnTo>
                  <a:lnTo>
                    <a:pt x="144" y="387"/>
                  </a:lnTo>
                  <a:lnTo>
                    <a:pt x="139" y="389"/>
                  </a:lnTo>
                  <a:lnTo>
                    <a:pt x="132" y="405"/>
                  </a:lnTo>
                  <a:lnTo>
                    <a:pt x="123" y="408"/>
                  </a:lnTo>
                  <a:lnTo>
                    <a:pt x="127" y="427"/>
                  </a:lnTo>
                  <a:lnTo>
                    <a:pt x="124" y="434"/>
                  </a:lnTo>
                  <a:lnTo>
                    <a:pt x="120" y="430"/>
                  </a:lnTo>
                  <a:lnTo>
                    <a:pt x="111" y="417"/>
                  </a:lnTo>
                  <a:lnTo>
                    <a:pt x="111" y="405"/>
                  </a:lnTo>
                  <a:lnTo>
                    <a:pt x="107" y="389"/>
                  </a:lnTo>
                  <a:lnTo>
                    <a:pt x="108" y="360"/>
                  </a:lnTo>
                  <a:lnTo>
                    <a:pt x="108" y="360"/>
                  </a:lnTo>
                  <a:lnTo>
                    <a:pt x="100" y="330"/>
                  </a:lnTo>
                  <a:lnTo>
                    <a:pt x="105" y="312"/>
                  </a:lnTo>
                  <a:lnTo>
                    <a:pt x="103" y="302"/>
                  </a:lnTo>
                  <a:lnTo>
                    <a:pt x="99" y="296"/>
                  </a:lnTo>
                  <a:lnTo>
                    <a:pt x="95" y="259"/>
                  </a:lnTo>
                  <a:lnTo>
                    <a:pt x="98" y="254"/>
                  </a:lnTo>
                  <a:lnTo>
                    <a:pt x="87" y="245"/>
                  </a:lnTo>
                  <a:lnTo>
                    <a:pt x="88" y="236"/>
                  </a:lnTo>
                  <a:lnTo>
                    <a:pt x="76" y="224"/>
                  </a:lnTo>
                  <a:lnTo>
                    <a:pt x="78" y="213"/>
                  </a:lnTo>
                  <a:lnTo>
                    <a:pt x="82" y="213"/>
                  </a:lnTo>
                  <a:lnTo>
                    <a:pt x="87" y="220"/>
                  </a:lnTo>
                  <a:lnTo>
                    <a:pt x="94" y="211"/>
                  </a:lnTo>
                  <a:lnTo>
                    <a:pt x="77" y="196"/>
                  </a:lnTo>
                  <a:lnTo>
                    <a:pt x="65" y="178"/>
                  </a:lnTo>
                  <a:lnTo>
                    <a:pt x="66" y="166"/>
                  </a:lnTo>
                  <a:lnTo>
                    <a:pt x="53" y="150"/>
                  </a:lnTo>
                  <a:lnTo>
                    <a:pt x="52" y="141"/>
                  </a:lnTo>
                  <a:lnTo>
                    <a:pt x="38" y="133"/>
                  </a:lnTo>
                  <a:lnTo>
                    <a:pt x="23" y="129"/>
                  </a:lnTo>
                  <a:lnTo>
                    <a:pt x="23" y="129"/>
                  </a:lnTo>
                  <a:lnTo>
                    <a:pt x="5" y="117"/>
                  </a:lnTo>
                  <a:lnTo>
                    <a:pt x="0" y="101"/>
                  </a:lnTo>
                  <a:lnTo>
                    <a:pt x="2" y="97"/>
                  </a:lnTo>
                  <a:lnTo>
                    <a:pt x="10" y="96"/>
                  </a:lnTo>
                  <a:lnTo>
                    <a:pt x="9" y="93"/>
                  </a:lnTo>
                  <a:lnTo>
                    <a:pt x="12" y="92"/>
                  </a:lnTo>
                  <a:lnTo>
                    <a:pt x="9" y="83"/>
                  </a:lnTo>
                  <a:lnTo>
                    <a:pt x="16" y="76"/>
                  </a:lnTo>
                  <a:lnTo>
                    <a:pt x="17" y="70"/>
                  </a:lnTo>
                  <a:lnTo>
                    <a:pt x="25" y="64"/>
                  </a:lnTo>
                  <a:lnTo>
                    <a:pt x="12" y="61"/>
                  </a:lnTo>
                  <a:lnTo>
                    <a:pt x="10" y="53"/>
                  </a:lnTo>
                  <a:lnTo>
                    <a:pt x="3" y="50"/>
                  </a:lnTo>
                  <a:lnTo>
                    <a:pt x="5" y="46"/>
                  </a:lnTo>
                  <a:lnTo>
                    <a:pt x="1" y="35"/>
                  </a:lnTo>
                  <a:lnTo>
                    <a:pt x="2" y="30"/>
                  </a:lnTo>
                  <a:lnTo>
                    <a:pt x="18" y="28"/>
                  </a:lnTo>
                  <a:lnTo>
                    <a:pt x="19" y="22"/>
                  </a:lnTo>
                  <a:lnTo>
                    <a:pt x="27" y="25"/>
                  </a:lnTo>
                  <a:lnTo>
                    <a:pt x="24" y="30"/>
                  </a:lnTo>
                  <a:lnTo>
                    <a:pt x="25" y="32"/>
                  </a:lnTo>
                  <a:lnTo>
                    <a:pt x="41" y="26"/>
                  </a:lnTo>
                  <a:lnTo>
                    <a:pt x="55" y="29"/>
                  </a:lnTo>
                  <a:lnTo>
                    <a:pt x="55" y="34"/>
                  </a:lnTo>
                  <a:lnTo>
                    <a:pt x="65" y="32"/>
                  </a:lnTo>
                  <a:lnTo>
                    <a:pt x="68" y="34"/>
                  </a:lnTo>
                  <a:lnTo>
                    <a:pt x="80" y="48"/>
                  </a:lnTo>
                  <a:lnTo>
                    <a:pt x="77" y="50"/>
                  </a:lnTo>
                  <a:lnTo>
                    <a:pt x="79" y="55"/>
                  </a:lnTo>
                  <a:lnTo>
                    <a:pt x="85" y="60"/>
                  </a:lnTo>
                  <a:lnTo>
                    <a:pt x="85" y="65"/>
                  </a:lnTo>
                  <a:lnTo>
                    <a:pt x="87" y="69"/>
                  </a:lnTo>
                  <a:lnTo>
                    <a:pt x="86" y="74"/>
                  </a:lnTo>
                  <a:lnTo>
                    <a:pt x="89" y="76"/>
                  </a:lnTo>
                  <a:lnTo>
                    <a:pt x="91" y="84"/>
                  </a:lnTo>
                  <a:lnTo>
                    <a:pt x="112" y="93"/>
                  </a:lnTo>
                  <a:lnTo>
                    <a:pt x="117" y="103"/>
                  </a:lnTo>
                  <a:lnTo>
                    <a:pt x="122" y="101"/>
                  </a:lnTo>
                  <a:lnTo>
                    <a:pt x="145" y="116"/>
                  </a:lnTo>
                  <a:lnTo>
                    <a:pt x="149" y="104"/>
                  </a:lnTo>
                  <a:lnTo>
                    <a:pt x="147" y="99"/>
                  </a:lnTo>
                  <a:lnTo>
                    <a:pt x="153" y="99"/>
                  </a:lnTo>
                  <a:lnTo>
                    <a:pt x="155" y="90"/>
                  </a:lnTo>
                  <a:lnTo>
                    <a:pt x="159" y="99"/>
                  </a:lnTo>
                  <a:lnTo>
                    <a:pt x="163" y="99"/>
                  </a:lnTo>
                  <a:lnTo>
                    <a:pt x="163" y="103"/>
                  </a:lnTo>
                  <a:lnTo>
                    <a:pt x="168" y="105"/>
                  </a:lnTo>
                  <a:lnTo>
                    <a:pt x="169" y="115"/>
                  </a:lnTo>
                  <a:lnTo>
                    <a:pt x="167" y="119"/>
                  </a:lnTo>
                  <a:lnTo>
                    <a:pt x="168" y="121"/>
                  </a:lnTo>
                  <a:lnTo>
                    <a:pt x="174" y="123"/>
                  </a:lnTo>
                  <a:lnTo>
                    <a:pt x="177" y="113"/>
                  </a:lnTo>
                  <a:lnTo>
                    <a:pt x="181" y="115"/>
                  </a:lnTo>
                  <a:lnTo>
                    <a:pt x="186" y="112"/>
                  </a:lnTo>
                  <a:lnTo>
                    <a:pt x="190" y="117"/>
                  </a:lnTo>
                  <a:lnTo>
                    <a:pt x="196" y="127"/>
                  </a:lnTo>
                  <a:lnTo>
                    <a:pt x="188" y="132"/>
                  </a:lnTo>
                  <a:lnTo>
                    <a:pt x="192" y="138"/>
                  </a:lnTo>
                  <a:lnTo>
                    <a:pt x="202" y="129"/>
                  </a:lnTo>
                  <a:lnTo>
                    <a:pt x="201" y="122"/>
                  </a:lnTo>
                  <a:lnTo>
                    <a:pt x="205" y="123"/>
                  </a:lnTo>
                  <a:lnTo>
                    <a:pt x="202" y="118"/>
                  </a:lnTo>
                  <a:lnTo>
                    <a:pt x="218" y="123"/>
                  </a:lnTo>
                  <a:lnTo>
                    <a:pt x="227" y="118"/>
                  </a:lnTo>
                  <a:lnTo>
                    <a:pt x="229" y="119"/>
                  </a:lnTo>
                  <a:lnTo>
                    <a:pt x="230" y="121"/>
                  </a:lnTo>
                  <a:lnTo>
                    <a:pt x="234" y="117"/>
                  </a:lnTo>
                  <a:lnTo>
                    <a:pt x="236" y="107"/>
                  </a:lnTo>
                  <a:lnTo>
                    <a:pt x="230" y="101"/>
                  </a:lnTo>
                  <a:lnTo>
                    <a:pt x="232" y="84"/>
                  </a:lnTo>
                  <a:lnTo>
                    <a:pt x="243" y="80"/>
                  </a:lnTo>
                  <a:lnTo>
                    <a:pt x="246" y="84"/>
                  </a:lnTo>
                  <a:lnTo>
                    <a:pt x="246" y="78"/>
                  </a:lnTo>
                  <a:lnTo>
                    <a:pt x="251" y="78"/>
                  </a:lnTo>
                  <a:lnTo>
                    <a:pt x="262" y="87"/>
                  </a:lnTo>
                  <a:lnTo>
                    <a:pt x="267" y="75"/>
                  </a:lnTo>
                  <a:lnTo>
                    <a:pt x="262" y="72"/>
                  </a:lnTo>
                  <a:lnTo>
                    <a:pt x="262" y="69"/>
                  </a:lnTo>
                  <a:lnTo>
                    <a:pt x="265" y="63"/>
                  </a:lnTo>
                  <a:lnTo>
                    <a:pt x="269" y="62"/>
                  </a:lnTo>
                  <a:lnTo>
                    <a:pt x="269" y="5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9" name="Freeform 33">
              <a:extLst>
                <a:ext uri="{FF2B5EF4-FFF2-40B4-BE49-F238E27FC236}">
                  <a16:creationId xmlns:a16="http://schemas.microsoft.com/office/drawing/2014/main" id="{E966D663-C409-427D-A053-AFAF12EF942F}"/>
                </a:ext>
              </a:extLst>
            </p:cNvPr>
            <p:cNvSpPr>
              <a:spLocks/>
            </p:cNvSpPr>
            <p:nvPr/>
          </p:nvSpPr>
          <p:spPr bwMode="auto">
            <a:xfrm>
              <a:off x="8678863" y="2405063"/>
              <a:ext cx="414338" cy="744537"/>
            </a:xfrm>
            <a:custGeom>
              <a:avLst/>
              <a:gdLst>
                <a:gd name="T0" fmla="*/ 245 w 261"/>
                <a:gd name="T1" fmla="*/ 12 h 469"/>
                <a:gd name="T2" fmla="*/ 255 w 261"/>
                <a:gd name="T3" fmla="*/ 30 h 469"/>
                <a:gd name="T4" fmla="*/ 244 w 261"/>
                <a:gd name="T5" fmla="*/ 40 h 469"/>
                <a:gd name="T6" fmla="*/ 233 w 261"/>
                <a:gd name="T7" fmla="*/ 44 h 469"/>
                <a:gd name="T8" fmla="*/ 227 w 261"/>
                <a:gd name="T9" fmla="*/ 49 h 469"/>
                <a:gd name="T10" fmla="*/ 229 w 261"/>
                <a:gd name="T11" fmla="*/ 59 h 469"/>
                <a:gd name="T12" fmla="*/ 251 w 261"/>
                <a:gd name="T13" fmla="*/ 69 h 469"/>
                <a:gd name="T14" fmla="*/ 261 w 261"/>
                <a:gd name="T15" fmla="*/ 95 h 469"/>
                <a:gd name="T16" fmla="*/ 256 w 261"/>
                <a:gd name="T17" fmla="*/ 121 h 469"/>
                <a:gd name="T18" fmla="*/ 245 w 261"/>
                <a:gd name="T19" fmla="*/ 127 h 469"/>
                <a:gd name="T20" fmla="*/ 231 w 261"/>
                <a:gd name="T21" fmla="*/ 126 h 469"/>
                <a:gd name="T22" fmla="*/ 214 w 261"/>
                <a:gd name="T23" fmla="*/ 146 h 469"/>
                <a:gd name="T24" fmla="*/ 216 w 261"/>
                <a:gd name="T25" fmla="*/ 156 h 469"/>
                <a:gd name="T26" fmla="*/ 210 w 261"/>
                <a:gd name="T27" fmla="*/ 163 h 469"/>
                <a:gd name="T28" fmla="*/ 202 w 261"/>
                <a:gd name="T29" fmla="*/ 179 h 469"/>
                <a:gd name="T30" fmla="*/ 202 w 261"/>
                <a:gd name="T31" fmla="*/ 196 h 469"/>
                <a:gd name="T32" fmla="*/ 221 w 261"/>
                <a:gd name="T33" fmla="*/ 209 h 469"/>
                <a:gd name="T34" fmla="*/ 227 w 261"/>
                <a:gd name="T35" fmla="*/ 237 h 469"/>
                <a:gd name="T36" fmla="*/ 221 w 261"/>
                <a:gd name="T37" fmla="*/ 272 h 469"/>
                <a:gd name="T38" fmla="*/ 213 w 261"/>
                <a:gd name="T39" fmla="*/ 301 h 469"/>
                <a:gd name="T40" fmla="*/ 195 w 261"/>
                <a:gd name="T41" fmla="*/ 312 h 469"/>
                <a:gd name="T42" fmla="*/ 200 w 261"/>
                <a:gd name="T43" fmla="*/ 319 h 469"/>
                <a:gd name="T44" fmla="*/ 210 w 261"/>
                <a:gd name="T45" fmla="*/ 334 h 469"/>
                <a:gd name="T46" fmla="*/ 207 w 261"/>
                <a:gd name="T47" fmla="*/ 351 h 469"/>
                <a:gd name="T48" fmla="*/ 210 w 261"/>
                <a:gd name="T49" fmla="*/ 355 h 469"/>
                <a:gd name="T50" fmla="*/ 210 w 261"/>
                <a:gd name="T51" fmla="*/ 364 h 469"/>
                <a:gd name="T52" fmla="*/ 206 w 261"/>
                <a:gd name="T53" fmla="*/ 378 h 469"/>
                <a:gd name="T54" fmla="*/ 201 w 261"/>
                <a:gd name="T55" fmla="*/ 391 h 469"/>
                <a:gd name="T56" fmla="*/ 185 w 261"/>
                <a:gd name="T57" fmla="*/ 408 h 469"/>
                <a:gd name="T58" fmla="*/ 167 w 261"/>
                <a:gd name="T59" fmla="*/ 413 h 469"/>
                <a:gd name="T60" fmla="*/ 156 w 261"/>
                <a:gd name="T61" fmla="*/ 421 h 469"/>
                <a:gd name="T62" fmla="*/ 146 w 261"/>
                <a:gd name="T63" fmla="*/ 420 h 469"/>
                <a:gd name="T64" fmla="*/ 126 w 261"/>
                <a:gd name="T65" fmla="*/ 424 h 469"/>
                <a:gd name="T66" fmla="*/ 120 w 261"/>
                <a:gd name="T67" fmla="*/ 423 h 469"/>
                <a:gd name="T68" fmla="*/ 103 w 261"/>
                <a:gd name="T69" fmla="*/ 434 h 469"/>
                <a:gd name="T70" fmla="*/ 87 w 261"/>
                <a:gd name="T71" fmla="*/ 440 h 469"/>
                <a:gd name="T72" fmla="*/ 59 w 261"/>
                <a:gd name="T73" fmla="*/ 455 h 469"/>
                <a:gd name="T74" fmla="*/ 40 w 261"/>
                <a:gd name="T75" fmla="*/ 459 h 469"/>
                <a:gd name="T76" fmla="*/ 26 w 261"/>
                <a:gd name="T77" fmla="*/ 469 h 469"/>
                <a:gd name="T78" fmla="*/ 3 w 261"/>
                <a:gd name="T79" fmla="*/ 468 h 469"/>
                <a:gd name="T80" fmla="*/ 1 w 261"/>
                <a:gd name="T81" fmla="*/ 442 h 469"/>
                <a:gd name="T82" fmla="*/ 15 w 261"/>
                <a:gd name="T83" fmla="*/ 322 h 469"/>
                <a:gd name="T84" fmla="*/ 12 w 261"/>
                <a:gd name="T85" fmla="*/ 310 h 469"/>
                <a:gd name="T86" fmla="*/ 11 w 261"/>
                <a:gd name="T87" fmla="*/ 301 h 469"/>
                <a:gd name="T88" fmla="*/ 7 w 261"/>
                <a:gd name="T89" fmla="*/ 289 h 469"/>
                <a:gd name="T90" fmla="*/ 16 w 261"/>
                <a:gd name="T91" fmla="*/ 283 h 469"/>
                <a:gd name="T92" fmla="*/ 23 w 261"/>
                <a:gd name="T93" fmla="*/ 262 h 469"/>
                <a:gd name="T94" fmla="*/ 33 w 261"/>
                <a:gd name="T95" fmla="*/ 249 h 469"/>
                <a:gd name="T96" fmla="*/ 27 w 261"/>
                <a:gd name="T97" fmla="*/ 237 h 469"/>
                <a:gd name="T98" fmla="*/ 15 w 261"/>
                <a:gd name="T99" fmla="*/ 201 h 469"/>
                <a:gd name="T100" fmla="*/ 25 w 261"/>
                <a:gd name="T101" fmla="*/ 191 h 469"/>
                <a:gd name="T102" fmla="*/ 40 w 261"/>
                <a:gd name="T103" fmla="*/ 170 h 469"/>
                <a:gd name="T104" fmla="*/ 44 w 261"/>
                <a:gd name="T105" fmla="*/ 139 h 469"/>
                <a:gd name="T106" fmla="*/ 60 w 261"/>
                <a:gd name="T107" fmla="*/ 114 h 469"/>
                <a:gd name="T108" fmla="*/ 56 w 261"/>
                <a:gd name="T109" fmla="*/ 104 h 469"/>
                <a:gd name="T110" fmla="*/ 72 w 261"/>
                <a:gd name="T111" fmla="*/ 87 h 469"/>
                <a:gd name="T112" fmla="*/ 102 w 261"/>
                <a:gd name="T113" fmla="*/ 89 h 469"/>
                <a:gd name="T114" fmla="*/ 134 w 261"/>
                <a:gd name="T115" fmla="*/ 35 h 469"/>
                <a:gd name="T116" fmla="*/ 160 w 261"/>
                <a:gd name="T117" fmla="*/ 33 h 469"/>
                <a:gd name="T118" fmla="*/ 187 w 261"/>
                <a:gd name="T119" fmla="*/ 33 h 469"/>
                <a:gd name="T120" fmla="*/ 220 w 261"/>
                <a:gd name="T121" fmla="*/ 23 h 469"/>
                <a:gd name="T122" fmla="*/ 232 w 261"/>
                <a:gd name="T123" fmla="*/ 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1" h="469">
                  <a:moveTo>
                    <a:pt x="236" y="0"/>
                  </a:moveTo>
                  <a:lnTo>
                    <a:pt x="240" y="9"/>
                  </a:lnTo>
                  <a:lnTo>
                    <a:pt x="245" y="12"/>
                  </a:lnTo>
                  <a:lnTo>
                    <a:pt x="244" y="20"/>
                  </a:lnTo>
                  <a:lnTo>
                    <a:pt x="247" y="30"/>
                  </a:lnTo>
                  <a:lnTo>
                    <a:pt x="255" y="30"/>
                  </a:lnTo>
                  <a:lnTo>
                    <a:pt x="260" y="33"/>
                  </a:lnTo>
                  <a:lnTo>
                    <a:pt x="255" y="39"/>
                  </a:lnTo>
                  <a:lnTo>
                    <a:pt x="244" y="40"/>
                  </a:lnTo>
                  <a:lnTo>
                    <a:pt x="242" y="43"/>
                  </a:lnTo>
                  <a:lnTo>
                    <a:pt x="236" y="45"/>
                  </a:lnTo>
                  <a:lnTo>
                    <a:pt x="233" y="44"/>
                  </a:lnTo>
                  <a:lnTo>
                    <a:pt x="233" y="53"/>
                  </a:lnTo>
                  <a:lnTo>
                    <a:pt x="229" y="54"/>
                  </a:lnTo>
                  <a:lnTo>
                    <a:pt x="227" y="49"/>
                  </a:lnTo>
                  <a:lnTo>
                    <a:pt x="226" y="55"/>
                  </a:lnTo>
                  <a:lnTo>
                    <a:pt x="223" y="58"/>
                  </a:lnTo>
                  <a:lnTo>
                    <a:pt x="229" y="59"/>
                  </a:lnTo>
                  <a:lnTo>
                    <a:pt x="232" y="65"/>
                  </a:lnTo>
                  <a:lnTo>
                    <a:pt x="242" y="69"/>
                  </a:lnTo>
                  <a:lnTo>
                    <a:pt x="251" y="69"/>
                  </a:lnTo>
                  <a:lnTo>
                    <a:pt x="255" y="75"/>
                  </a:lnTo>
                  <a:lnTo>
                    <a:pt x="253" y="87"/>
                  </a:lnTo>
                  <a:lnTo>
                    <a:pt x="261" y="95"/>
                  </a:lnTo>
                  <a:lnTo>
                    <a:pt x="254" y="114"/>
                  </a:lnTo>
                  <a:lnTo>
                    <a:pt x="253" y="119"/>
                  </a:lnTo>
                  <a:lnTo>
                    <a:pt x="256" y="121"/>
                  </a:lnTo>
                  <a:lnTo>
                    <a:pt x="250" y="124"/>
                  </a:lnTo>
                  <a:lnTo>
                    <a:pt x="249" y="131"/>
                  </a:lnTo>
                  <a:lnTo>
                    <a:pt x="245" y="127"/>
                  </a:lnTo>
                  <a:lnTo>
                    <a:pt x="239" y="133"/>
                  </a:lnTo>
                  <a:lnTo>
                    <a:pt x="235" y="133"/>
                  </a:lnTo>
                  <a:lnTo>
                    <a:pt x="231" y="126"/>
                  </a:lnTo>
                  <a:lnTo>
                    <a:pt x="221" y="132"/>
                  </a:lnTo>
                  <a:lnTo>
                    <a:pt x="214" y="139"/>
                  </a:lnTo>
                  <a:lnTo>
                    <a:pt x="214" y="146"/>
                  </a:lnTo>
                  <a:lnTo>
                    <a:pt x="218" y="150"/>
                  </a:lnTo>
                  <a:lnTo>
                    <a:pt x="218" y="156"/>
                  </a:lnTo>
                  <a:lnTo>
                    <a:pt x="216" y="156"/>
                  </a:lnTo>
                  <a:lnTo>
                    <a:pt x="213" y="160"/>
                  </a:lnTo>
                  <a:lnTo>
                    <a:pt x="211" y="160"/>
                  </a:lnTo>
                  <a:lnTo>
                    <a:pt x="210" y="163"/>
                  </a:lnTo>
                  <a:lnTo>
                    <a:pt x="204" y="165"/>
                  </a:lnTo>
                  <a:lnTo>
                    <a:pt x="201" y="171"/>
                  </a:lnTo>
                  <a:lnTo>
                    <a:pt x="202" y="179"/>
                  </a:lnTo>
                  <a:lnTo>
                    <a:pt x="199" y="185"/>
                  </a:lnTo>
                  <a:lnTo>
                    <a:pt x="200" y="193"/>
                  </a:lnTo>
                  <a:lnTo>
                    <a:pt x="202" y="196"/>
                  </a:lnTo>
                  <a:lnTo>
                    <a:pt x="217" y="202"/>
                  </a:lnTo>
                  <a:lnTo>
                    <a:pt x="216" y="205"/>
                  </a:lnTo>
                  <a:lnTo>
                    <a:pt x="221" y="209"/>
                  </a:lnTo>
                  <a:lnTo>
                    <a:pt x="226" y="228"/>
                  </a:lnTo>
                  <a:lnTo>
                    <a:pt x="231" y="231"/>
                  </a:lnTo>
                  <a:lnTo>
                    <a:pt x="227" y="237"/>
                  </a:lnTo>
                  <a:lnTo>
                    <a:pt x="232" y="236"/>
                  </a:lnTo>
                  <a:lnTo>
                    <a:pt x="236" y="239"/>
                  </a:lnTo>
                  <a:lnTo>
                    <a:pt x="221" y="272"/>
                  </a:lnTo>
                  <a:lnTo>
                    <a:pt x="214" y="280"/>
                  </a:lnTo>
                  <a:lnTo>
                    <a:pt x="215" y="300"/>
                  </a:lnTo>
                  <a:lnTo>
                    <a:pt x="213" y="301"/>
                  </a:lnTo>
                  <a:lnTo>
                    <a:pt x="210" y="299"/>
                  </a:lnTo>
                  <a:lnTo>
                    <a:pt x="209" y="306"/>
                  </a:lnTo>
                  <a:lnTo>
                    <a:pt x="195" y="312"/>
                  </a:lnTo>
                  <a:lnTo>
                    <a:pt x="198" y="312"/>
                  </a:lnTo>
                  <a:lnTo>
                    <a:pt x="196" y="318"/>
                  </a:lnTo>
                  <a:lnTo>
                    <a:pt x="200" y="319"/>
                  </a:lnTo>
                  <a:lnTo>
                    <a:pt x="203" y="323"/>
                  </a:lnTo>
                  <a:lnTo>
                    <a:pt x="201" y="329"/>
                  </a:lnTo>
                  <a:lnTo>
                    <a:pt x="210" y="334"/>
                  </a:lnTo>
                  <a:lnTo>
                    <a:pt x="212" y="339"/>
                  </a:lnTo>
                  <a:lnTo>
                    <a:pt x="212" y="339"/>
                  </a:lnTo>
                  <a:lnTo>
                    <a:pt x="207" y="351"/>
                  </a:lnTo>
                  <a:lnTo>
                    <a:pt x="210" y="352"/>
                  </a:lnTo>
                  <a:lnTo>
                    <a:pt x="207" y="353"/>
                  </a:lnTo>
                  <a:lnTo>
                    <a:pt x="210" y="355"/>
                  </a:lnTo>
                  <a:lnTo>
                    <a:pt x="206" y="356"/>
                  </a:lnTo>
                  <a:lnTo>
                    <a:pt x="207" y="363"/>
                  </a:lnTo>
                  <a:lnTo>
                    <a:pt x="210" y="364"/>
                  </a:lnTo>
                  <a:lnTo>
                    <a:pt x="209" y="366"/>
                  </a:lnTo>
                  <a:lnTo>
                    <a:pt x="205" y="366"/>
                  </a:lnTo>
                  <a:lnTo>
                    <a:pt x="206" y="378"/>
                  </a:lnTo>
                  <a:lnTo>
                    <a:pt x="202" y="379"/>
                  </a:lnTo>
                  <a:lnTo>
                    <a:pt x="205" y="392"/>
                  </a:lnTo>
                  <a:lnTo>
                    <a:pt x="201" y="391"/>
                  </a:lnTo>
                  <a:lnTo>
                    <a:pt x="198" y="400"/>
                  </a:lnTo>
                  <a:lnTo>
                    <a:pt x="185" y="404"/>
                  </a:lnTo>
                  <a:lnTo>
                    <a:pt x="185" y="408"/>
                  </a:lnTo>
                  <a:lnTo>
                    <a:pt x="180" y="407"/>
                  </a:lnTo>
                  <a:lnTo>
                    <a:pt x="174" y="415"/>
                  </a:lnTo>
                  <a:lnTo>
                    <a:pt x="167" y="413"/>
                  </a:lnTo>
                  <a:lnTo>
                    <a:pt x="167" y="417"/>
                  </a:lnTo>
                  <a:lnTo>
                    <a:pt x="162" y="421"/>
                  </a:lnTo>
                  <a:lnTo>
                    <a:pt x="156" y="421"/>
                  </a:lnTo>
                  <a:lnTo>
                    <a:pt x="153" y="424"/>
                  </a:lnTo>
                  <a:lnTo>
                    <a:pt x="147" y="423"/>
                  </a:lnTo>
                  <a:lnTo>
                    <a:pt x="146" y="420"/>
                  </a:lnTo>
                  <a:lnTo>
                    <a:pt x="144" y="423"/>
                  </a:lnTo>
                  <a:lnTo>
                    <a:pt x="131" y="421"/>
                  </a:lnTo>
                  <a:lnTo>
                    <a:pt x="126" y="424"/>
                  </a:lnTo>
                  <a:lnTo>
                    <a:pt x="124" y="423"/>
                  </a:lnTo>
                  <a:lnTo>
                    <a:pt x="124" y="421"/>
                  </a:lnTo>
                  <a:lnTo>
                    <a:pt x="120" y="423"/>
                  </a:lnTo>
                  <a:lnTo>
                    <a:pt x="110" y="419"/>
                  </a:lnTo>
                  <a:lnTo>
                    <a:pt x="109" y="437"/>
                  </a:lnTo>
                  <a:lnTo>
                    <a:pt x="103" y="434"/>
                  </a:lnTo>
                  <a:lnTo>
                    <a:pt x="95" y="434"/>
                  </a:lnTo>
                  <a:lnTo>
                    <a:pt x="94" y="437"/>
                  </a:lnTo>
                  <a:lnTo>
                    <a:pt x="87" y="440"/>
                  </a:lnTo>
                  <a:lnTo>
                    <a:pt x="87" y="444"/>
                  </a:lnTo>
                  <a:lnTo>
                    <a:pt x="80" y="450"/>
                  </a:lnTo>
                  <a:lnTo>
                    <a:pt x="59" y="455"/>
                  </a:lnTo>
                  <a:lnTo>
                    <a:pt x="55" y="454"/>
                  </a:lnTo>
                  <a:lnTo>
                    <a:pt x="44" y="461"/>
                  </a:lnTo>
                  <a:lnTo>
                    <a:pt x="40" y="459"/>
                  </a:lnTo>
                  <a:lnTo>
                    <a:pt x="39" y="465"/>
                  </a:lnTo>
                  <a:lnTo>
                    <a:pt x="31" y="465"/>
                  </a:lnTo>
                  <a:lnTo>
                    <a:pt x="26" y="469"/>
                  </a:lnTo>
                  <a:lnTo>
                    <a:pt x="7" y="469"/>
                  </a:lnTo>
                  <a:lnTo>
                    <a:pt x="7" y="469"/>
                  </a:lnTo>
                  <a:lnTo>
                    <a:pt x="3" y="468"/>
                  </a:lnTo>
                  <a:lnTo>
                    <a:pt x="0" y="462"/>
                  </a:lnTo>
                  <a:lnTo>
                    <a:pt x="2" y="456"/>
                  </a:lnTo>
                  <a:lnTo>
                    <a:pt x="1" y="442"/>
                  </a:lnTo>
                  <a:lnTo>
                    <a:pt x="22" y="393"/>
                  </a:lnTo>
                  <a:lnTo>
                    <a:pt x="12" y="353"/>
                  </a:lnTo>
                  <a:lnTo>
                    <a:pt x="15" y="322"/>
                  </a:lnTo>
                  <a:lnTo>
                    <a:pt x="9" y="315"/>
                  </a:lnTo>
                  <a:lnTo>
                    <a:pt x="11" y="315"/>
                  </a:lnTo>
                  <a:lnTo>
                    <a:pt x="12" y="310"/>
                  </a:lnTo>
                  <a:lnTo>
                    <a:pt x="7" y="308"/>
                  </a:lnTo>
                  <a:lnTo>
                    <a:pt x="11" y="306"/>
                  </a:lnTo>
                  <a:lnTo>
                    <a:pt x="11" y="301"/>
                  </a:lnTo>
                  <a:lnTo>
                    <a:pt x="7" y="300"/>
                  </a:lnTo>
                  <a:lnTo>
                    <a:pt x="11" y="293"/>
                  </a:lnTo>
                  <a:lnTo>
                    <a:pt x="7" y="289"/>
                  </a:lnTo>
                  <a:lnTo>
                    <a:pt x="12" y="289"/>
                  </a:lnTo>
                  <a:lnTo>
                    <a:pt x="10" y="288"/>
                  </a:lnTo>
                  <a:lnTo>
                    <a:pt x="16" y="283"/>
                  </a:lnTo>
                  <a:lnTo>
                    <a:pt x="26" y="270"/>
                  </a:lnTo>
                  <a:lnTo>
                    <a:pt x="27" y="264"/>
                  </a:lnTo>
                  <a:lnTo>
                    <a:pt x="23" y="262"/>
                  </a:lnTo>
                  <a:lnTo>
                    <a:pt x="24" y="258"/>
                  </a:lnTo>
                  <a:lnTo>
                    <a:pt x="31" y="255"/>
                  </a:lnTo>
                  <a:lnTo>
                    <a:pt x="33" y="249"/>
                  </a:lnTo>
                  <a:lnTo>
                    <a:pt x="31" y="242"/>
                  </a:lnTo>
                  <a:lnTo>
                    <a:pt x="33" y="241"/>
                  </a:lnTo>
                  <a:lnTo>
                    <a:pt x="27" y="237"/>
                  </a:lnTo>
                  <a:lnTo>
                    <a:pt x="31" y="232"/>
                  </a:lnTo>
                  <a:lnTo>
                    <a:pt x="16" y="217"/>
                  </a:lnTo>
                  <a:lnTo>
                    <a:pt x="15" y="201"/>
                  </a:lnTo>
                  <a:lnTo>
                    <a:pt x="18" y="197"/>
                  </a:lnTo>
                  <a:lnTo>
                    <a:pt x="20" y="191"/>
                  </a:lnTo>
                  <a:lnTo>
                    <a:pt x="25" y="191"/>
                  </a:lnTo>
                  <a:lnTo>
                    <a:pt x="33" y="180"/>
                  </a:lnTo>
                  <a:lnTo>
                    <a:pt x="38" y="179"/>
                  </a:lnTo>
                  <a:lnTo>
                    <a:pt x="40" y="170"/>
                  </a:lnTo>
                  <a:lnTo>
                    <a:pt x="38" y="165"/>
                  </a:lnTo>
                  <a:lnTo>
                    <a:pt x="46" y="147"/>
                  </a:lnTo>
                  <a:lnTo>
                    <a:pt x="44" y="139"/>
                  </a:lnTo>
                  <a:lnTo>
                    <a:pt x="52" y="133"/>
                  </a:lnTo>
                  <a:lnTo>
                    <a:pt x="58" y="115"/>
                  </a:lnTo>
                  <a:lnTo>
                    <a:pt x="60" y="114"/>
                  </a:lnTo>
                  <a:lnTo>
                    <a:pt x="54" y="109"/>
                  </a:lnTo>
                  <a:lnTo>
                    <a:pt x="54" y="109"/>
                  </a:lnTo>
                  <a:lnTo>
                    <a:pt x="56" y="104"/>
                  </a:lnTo>
                  <a:lnTo>
                    <a:pt x="67" y="103"/>
                  </a:lnTo>
                  <a:lnTo>
                    <a:pt x="71" y="97"/>
                  </a:lnTo>
                  <a:lnTo>
                    <a:pt x="72" y="87"/>
                  </a:lnTo>
                  <a:lnTo>
                    <a:pt x="85" y="88"/>
                  </a:lnTo>
                  <a:lnTo>
                    <a:pt x="92" y="91"/>
                  </a:lnTo>
                  <a:lnTo>
                    <a:pt x="102" y="89"/>
                  </a:lnTo>
                  <a:lnTo>
                    <a:pt x="105" y="74"/>
                  </a:lnTo>
                  <a:lnTo>
                    <a:pt x="125" y="39"/>
                  </a:lnTo>
                  <a:lnTo>
                    <a:pt x="134" y="35"/>
                  </a:lnTo>
                  <a:lnTo>
                    <a:pt x="151" y="45"/>
                  </a:lnTo>
                  <a:lnTo>
                    <a:pt x="158" y="43"/>
                  </a:lnTo>
                  <a:lnTo>
                    <a:pt x="160" y="33"/>
                  </a:lnTo>
                  <a:lnTo>
                    <a:pt x="167" y="31"/>
                  </a:lnTo>
                  <a:lnTo>
                    <a:pt x="182" y="27"/>
                  </a:lnTo>
                  <a:lnTo>
                    <a:pt x="187" y="33"/>
                  </a:lnTo>
                  <a:lnTo>
                    <a:pt x="201" y="31"/>
                  </a:lnTo>
                  <a:lnTo>
                    <a:pt x="215" y="18"/>
                  </a:lnTo>
                  <a:lnTo>
                    <a:pt x="220" y="23"/>
                  </a:lnTo>
                  <a:lnTo>
                    <a:pt x="225" y="18"/>
                  </a:lnTo>
                  <a:lnTo>
                    <a:pt x="232" y="17"/>
                  </a:lnTo>
                  <a:lnTo>
                    <a:pt x="232" y="3"/>
                  </a:lnTo>
                  <a:lnTo>
                    <a:pt x="236"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0" name="Freeform 34">
              <a:extLst>
                <a:ext uri="{FF2B5EF4-FFF2-40B4-BE49-F238E27FC236}">
                  <a16:creationId xmlns:a16="http://schemas.microsoft.com/office/drawing/2014/main" id="{154256F3-4C28-42D4-AEF9-A8DD1251CE38}"/>
                </a:ext>
              </a:extLst>
            </p:cNvPr>
            <p:cNvSpPr>
              <a:spLocks/>
            </p:cNvSpPr>
            <p:nvPr/>
          </p:nvSpPr>
          <p:spPr bwMode="auto">
            <a:xfrm>
              <a:off x="9302750" y="2470150"/>
              <a:ext cx="131763" cy="204787"/>
            </a:xfrm>
            <a:custGeom>
              <a:avLst/>
              <a:gdLst>
                <a:gd name="T0" fmla="*/ 41 w 83"/>
                <a:gd name="T1" fmla="*/ 0 h 129"/>
                <a:gd name="T2" fmla="*/ 51 w 83"/>
                <a:gd name="T3" fmla="*/ 0 h 129"/>
                <a:gd name="T4" fmla="*/ 56 w 83"/>
                <a:gd name="T5" fmla="*/ 10 h 129"/>
                <a:gd name="T6" fmla="*/ 63 w 83"/>
                <a:gd name="T7" fmla="*/ 12 h 129"/>
                <a:gd name="T8" fmla="*/ 63 w 83"/>
                <a:gd name="T9" fmla="*/ 16 h 129"/>
                <a:gd name="T10" fmla="*/ 66 w 83"/>
                <a:gd name="T11" fmla="*/ 17 h 129"/>
                <a:gd name="T12" fmla="*/ 64 w 83"/>
                <a:gd name="T13" fmla="*/ 21 h 129"/>
                <a:gd name="T14" fmla="*/ 61 w 83"/>
                <a:gd name="T15" fmla="*/ 18 h 129"/>
                <a:gd name="T16" fmla="*/ 51 w 83"/>
                <a:gd name="T17" fmla="*/ 20 h 129"/>
                <a:gd name="T18" fmla="*/ 49 w 83"/>
                <a:gd name="T19" fmla="*/ 27 h 129"/>
                <a:gd name="T20" fmla="*/ 51 w 83"/>
                <a:gd name="T21" fmla="*/ 36 h 129"/>
                <a:gd name="T22" fmla="*/ 58 w 83"/>
                <a:gd name="T23" fmla="*/ 44 h 129"/>
                <a:gd name="T24" fmla="*/ 55 w 83"/>
                <a:gd name="T25" fmla="*/ 50 h 129"/>
                <a:gd name="T26" fmla="*/ 60 w 83"/>
                <a:gd name="T27" fmla="*/ 51 h 129"/>
                <a:gd name="T28" fmla="*/ 61 w 83"/>
                <a:gd name="T29" fmla="*/ 54 h 129"/>
                <a:gd name="T30" fmla="*/ 64 w 83"/>
                <a:gd name="T31" fmla="*/ 49 h 129"/>
                <a:gd name="T32" fmla="*/ 75 w 83"/>
                <a:gd name="T33" fmla="*/ 51 h 129"/>
                <a:gd name="T34" fmla="*/ 70 w 83"/>
                <a:gd name="T35" fmla="*/ 66 h 129"/>
                <a:gd name="T36" fmla="*/ 75 w 83"/>
                <a:gd name="T37" fmla="*/ 64 h 129"/>
                <a:gd name="T38" fmla="*/ 79 w 83"/>
                <a:gd name="T39" fmla="*/ 68 h 129"/>
                <a:gd name="T40" fmla="*/ 83 w 83"/>
                <a:gd name="T41" fmla="*/ 79 h 129"/>
                <a:gd name="T42" fmla="*/ 83 w 83"/>
                <a:gd name="T43" fmla="*/ 79 h 129"/>
                <a:gd name="T44" fmla="*/ 74 w 83"/>
                <a:gd name="T45" fmla="*/ 80 h 129"/>
                <a:gd name="T46" fmla="*/ 62 w 83"/>
                <a:gd name="T47" fmla="*/ 89 h 129"/>
                <a:gd name="T48" fmla="*/ 66 w 83"/>
                <a:gd name="T49" fmla="*/ 98 h 129"/>
                <a:gd name="T50" fmla="*/ 62 w 83"/>
                <a:gd name="T51" fmla="*/ 98 h 129"/>
                <a:gd name="T52" fmla="*/ 56 w 83"/>
                <a:gd name="T53" fmla="*/ 107 h 129"/>
                <a:gd name="T54" fmla="*/ 52 w 83"/>
                <a:gd name="T55" fmla="*/ 122 h 129"/>
                <a:gd name="T56" fmla="*/ 52 w 83"/>
                <a:gd name="T57" fmla="*/ 122 h 129"/>
                <a:gd name="T58" fmla="*/ 51 w 83"/>
                <a:gd name="T59" fmla="*/ 127 h 129"/>
                <a:gd name="T60" fmla="*/ 33 w 83"/>
                <a:gd name="T61" fmla="*/ 129 h 129"/>
                <a:gd name="T62" fmla="*/ 31 w 83"/>
                <a:gd name="T63" fmla="*/ 125 h 129"/>
                <a:gd name="T64" fmla="*/ 24 w 83"/>
                <a:gd name="T65" fmla="*/ 128 h 129"/>
                <a:gd name="T66" fmla="*/ 19 w 83"/>
                <a:gd name="T67" fmla="*/ 119 h 129"/>
                <a:gd name="T68" fmla="*/ 12 w 83"/>
                <a:gd name="T69" fmla="*/ 120 h 129"/>
                <a:gd name="T70" fmla="*/ 8 w 83"/>
                <a:gd name="T71" fmla="*/ 116 h 129"/>
                <a:gd name="T72" fmla="*/ 2 w 83"/>
                <a:gd name="T73" fmla="*/ 116 h 129"/>
                <a:gd name="T74" fmla="*/ 0 w 83"/>
                <a:gd name="T75" fmla="*/ 102 h 129"/>
                <a:gd name="T76" fmla="*/ 2 w 83"/>
                <a:gd name="T77" fmla="*/ 94 h 129"/>
                <a:gd name="T78" fmla="*/ 11 w 83"/>
                <a:gd name="T79" fmla="*/ 91 h 129"/>
                <a:gd name="T80" fmla="*/ 13 w 83"/>
                <a:gd name="T81" fmla="*/ 85 h 129"/>
                <a:gd name="T82" fmla="*/ 9 w 83"/>
                <a:gd name="T83" fmla="*/ 81 h 129"/>
                <a:gd name="T84" fmla="*/ 11 w 83"/>
                <a:gd name="T85" fmla="*/ 70 h 129"/>
                <a:gd name="T86" fmla="*/ 9 w 83"/>
                <a:gd name="T87" fmla="*/ 68 h 129"/>
                <a:gd name="T88" fmla="*/ 7 w 83"/>
                <a:gd name="T89" fmla="*/ 70 h 129"/>
                <a:gd name="T90" fmla="*/ 9 w 83"/>
                <a:gd name="T91" fmla="*/ 63 h 129"/>
                <a:gd name="T92" fmla="*/ 6 w 83"/>
                <a:gd name="T93" fmla="*/ 60 h 129"/>
                <a:gd name="T94" fmla="*/ 6 w 83"/>
                <a:gd name="T95" fmla="*/ 48 h 129"/>
                <a:gd name="T96" fmla="*/ 6 w 83"/>
                <a:gd name="T97" fmla="*/ 48 h 129"/>
                <a:gd name="T98" fmla="*/ 11 w 83"/>
                <a:gd name="T99" fmla="*/ 41 h 129"/>
                <a:gd name="T100" fmla="*/ 11 w 83"/>
                <a:gd name="T101" fmla="*/ 41 h 129"/>
                <a:gd name="T102" fmla="*/ 14 w 83"/>
                <a:gd name="T103" fmla="*/ 40 h 129"/>
                <a:gd name="T104" fmla="*/ 16 w 83"/>
                <a:gd name="T105" fmla="*/ 46 h 129"/>
                <a:gd name="T106" fmla="*/ 27 w 83"/>
                <a:gd name="T107" fmla="*/ 47 h 129"/>
                <a:gd name="T108" fmla="*/ 30 w 83"/>
                <a:gd name="T109" fmla="*/ 36 h 129"/>
                <a:gd name="T110" fmla="*/ 27 w 83"/>
                <a:gd name="T111" fmla="*/ 32 h 129"/>
                <a:gd name="T112" fmla="*/ 33 w 83"/>
                <a:gd name="T113" fmla="*/ 29 h 129"/>
                <a:gd name="T114" fmla="*/ 27 w 83"/>
                <a:gd name="T115" fmla="*/ 27 h 129"/>
                <a:gd name="T116" fmla="*/ 25 w 83"/>
                <a:gd name="T117" fmla="*/ 24 h 129"/>
                <a:gd name="T118" fmla="*/ 30 w 83"/>
                <a:gd name="T119" fmla="*/ 11 h 129"/>
                <a:gd name="T120" fmla="*/ 30 w 83"/>
                <a:gd name="T121" fmla="*/ 11 h 129"/>
                <a:gd name="T122" fmla="*/ 41 w 83"/>
                <a:gd name="T123" fmla="*/ 4 h 129"/>
                <a:gd name="T124" fmla="*/ 41 w 83"/>
                <a:gd name="T12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129">
                  <a:moveTo>
                    <a:pt x="41" y="0"/>
                  </a:moveTo>
                  <a:lnTo>
                    <a:pt x="51" y="0"/>
                  </a:lnTo>
                  <a:lnTo>
                    <a:pt x="56" y="10"/>
                  </a:lnTo>
                  <a:lnTo>
                    <a:pt x="63" y="12"/>
                  </a:lnTo>
                  <a:lnTo>
                    <a:pt x="63" y="16"/>
                  </a:lnTo>
                  <a:lnTo>
                    <a:pt x="66" y="17"/>
                  </a:lnTo>
                  <a:lnTo>
                    <a:pt x="64" y="21"/>
                  </a:lnTo>
                  <a:lnTo>
                    <a:pt x="61" y="18"/>
                  </a:lnTo>
                  <a:lnTo>
                    <a:pt x="51" y="20"/>
                  </a:lnTo>
                  <a:lnTo>
                    <a:pt x="49" y="27"/>
                  </a:lnTo>
                  <a:lnTo>
                    <a:pt x="51" y="36"/>
                  </a:lnTo>
                  <a:lnTo>
                    <a:pt x="58" y="44"/>
                  </a:lnTo>
                  <a:lnTo>
                    <a:pt x="55" y="50"/>
                  </a:lnTo>
                  <a:lnTo>
                    <a:pt x="60" y="51"/>
                  </a:lnTo>
                  <a:lnTo>
                    <a:pt x="61" y="54"/>
                  </a:lnTo>
                  <a:lnTo>
                    <a:pt x="64" y="49"/>
                  </a:lnTo>
                  <a:lnTo>
                    <a:pt x="75" y="51"/>
                  </a:lnTo>
                  <a:lnTo>
                    <a:pt x="70" y="66"/>
                  </a:lnTo>
                  <a:lnTo>
                    <a:pt x="75" y="64"/>
                  </a:lnTo>
                  <a:lnTo>
                    <a:pt x="79" y="68"/>
                  </a:lnTo>
                  <a:lnTo>
                    <a:pt x="83" y="79"/>
                  </a:lnTo>
                  <a:lnTo>
                    <a:pt x="83" y="79"/>
                  </a:lnTo>
                  <a:lnTo>
                    <a:pt x="74" y="80"/>
                  </a:lnTo>
                  <a:lnTo>
                    <a:pt x="62" y="89"/>
                  </a:lnTo>
                  <a:lnTo>
                    <a:pt x="66" y="98"/>
                  </a:lnTo>
                  <a:lnTo>
                    <a:pt x="62" y="98"/>
                  </a:lnTo>
                  <a:lnTo>
                    <a:pt x="56" y="107"/>
                  </a:lnTo>
                  <a:lnTo>
                    <a:pt x="52" y="122"/>
                  </a:lnTo>
                  <a:lnTo>
                    <a:pt x="52" y="122"/>
                  </a:lnTo>
                  <a:lnTo>
                    <a:pt x="51" y="127"/>
                  </a:lnTo>
                  <a:lnTo>
                    <a:pt x="33" y="129"/>
                  </a:lnTo>
                  <a:lnTo>
                    <a:pt x="31" y="125"/>
                  </a:lnTo>
                  <a:lnTo>
                    <a:pt x="24" y="128"/>
                  </a:lnTo>
                  <a:lnTo>
                    <a:pt x="19" y="119"/>
                  </a:lnTo>
                  <a:lnTo>
                    <a:pt x="12" y="120"/>
                  </a:lnTo>
                  <a:lnTo>
                    <a:pt x="8" y="116"/>
                  </a:lnTo>
                  <a:lnTo>
                    <a:pt x="2" y="116"/>
                  </a:lnTo>
                  <a:lnTo>
                    <a:pt x="0" y="102"/>
                  </a:lnTo>
                  <a:lnTo>
                    <a:pt x="2" y="94"/>
                  </a:lnTo>
                  <a:lnTo>
                    <a:pt x="11" y="91"/>
                  </a:lnTo>
                  <a:lnTo>
                    <a:pt x="13" y="85"/>
                  </a:lnTo>
                  <a:lnTo>
                    <a:pt x="9" y="81"/>
                  </a:lnTo>
                  <a:lnTo>
                    <a:pt x="11" y="70"/>
                  </a:lnTo>
                  <a:lnTo>
                    <a:pt x="9" y="68"/>
                  </a:lnTo>
                  <a:lnTo>
                    <a:pt x="7" y="70"/>
                  </a:lnTo>
                  <a:lnTo>
                    <a:pt x="9" y="63"/>
                  </a:lnTo>
                  <a:lnTo>
                    <a:pt x="6" y="60"/>
                  </a:lnTo>
                  <a:lnTo>
                    <a:pt x="6" y="48"/>
                  </a:lnTo>
                  <a:lnTo>
                    <a:pt x="6" y="48"/>
                  </a:lnTo>
                  <a:lnTo>
                    <a:pt x="11" y="41"/>
                  </a:lnTo>
                  <a:lnTo>
                    <a:pt x="11" y="41"/>
                  </a:lnTo>
                  <a:lnTo>
                    <a:pt x="14" y="40"/>
                  </a:lnTo>
                  <a:lnTo>
                    <a:pt x="16" y="46"/>
                  </a:lnTo>
                  <a:lnTo>
                    <a:pt x="27" y="47"/>
                  </a:lnTo>
                  <a:lnTo>
                    <a:pt x="30" y="36"/>
                  </a:lnTo>
                  <a:lnTo>
                    <a:pt x="27" y="32"/>
                  </a:lnTo>
                  <a:lnTo>
                    <a:pt x="33" y="29"/>
                  </a:lnTo>
                  <a:lnTo>
                    <a:pt x="27" y="27"/>
                  </a:lnTo>
                  <a:lnTo>
                    <a:pt x="25" y="24"/>
                  </a:lnTo>
                  <a:lnTo>
                    <a:pt x="30" y="11"/>
                  </a:lnTo>
                  <a:lnTo>
                    <a:pt x="30" y="11"/>
                  </a:lnTo>
                  <a:lnTo>
                    <a:pt x="41" y="4"/>
                  </a:lnTo>
                  <a:lnTo>
                    <a:pt x="41"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1" name="Freeform 35">
              <a:extLst>
                <a:ext uri="{FF2B5EF4-FFF2-40B4-BE49-F238E27FC236}">
                  <a16:creationId xmlns:a16="http://schemas.microsoft.com/office/drawing/2014/main" id="{FDA9B298-79C9-4C8A-AB9A-15031845C5C1}"/>
                </a:ext>
              </a:extLst>
            </p:cNvPr>
            <p:cNvSpPr>
              <a:spLocks/>
            </p:cNvSpPr>
            <p:nvPr/>
          </p:nvSpPr>
          <p:spPr bwMode="auto">
            <a:xfrm>
              <a:off x="9118600" y="2713038"/>
              <a:ext cx="763588" cy="460375"/>
            </a:xfrm>
            <a:custGeom>
              <a:avLst/>
              <a:gdLst>
                <a:gd name="T0" fmla="*/ 227 w 481"/>
                <a:gd name="T1" fmla="*/ 15 h 290"/>
                <a:gd name="T2" fmla="*/ 261 w 481"/>
                <a:gd name="T3" fmla="*/ 26 h 290"/>
                <a:gd name="T4" fmla="*/ 272 w 481"/>
                <a:gd name="T5" fmla="*/ 36 h 290"/>
                <a:gd name="T6" fmla="*/ 251 w 481"/>
                <a:gd name="T7" fmla="*/ 56 h 290"/>
                <a:gd name="T8" fmla="*/ 267 w 481"/>
                <a:gd name="T9" fmla="*/ 88 h 290"/>
                <a:gd name="T10" fmla="*/ 291 w 481"/>
                <a:gd name="T11" fmla="*/ 88 h 290"/>
                <a:gd name="T12" fmla="*/ 322 w 481"/>
                <a:gd name="T13" fmla="*/ 63 h 290"/>
                <a:gd name="T14" fmla="*/ 361 w 481"/>
                <a:gd name="T15" fmla="*/ 33 h 290"/>
                <a:gd name="T16" fmla="*/ 385 w 481"/>
                <a:gd name="T17" fmla="*/ 49 h 290"/>
                <a:gd name="T18" fmla="*/ 403 w 481"/>
                <a:gd name="T19" fmla="*/ 50 h 290"/>
                <a:gd name="T20" fmla="*/ 418 w 481"/>
                <a:gd name="T21" fmla="*/ 61 h 290"/>
                <a:gd name="T22" fmla="*/ 437 w 481"/>
                <a:gd name="T23" fmla="*/ 65 h 290"/>
                <a:gd name="T24" fmla="*/ 446 w 481"/>
                <a:gd name="T25" fmla="*/ 58 h 290"/>
                <a:gd name="T26" fmla="*/ 466 w 481"/>
                <a:gd name="T27" fmla="*/ 67 h 290"/>
                <a:gd name="T28" fmla="*/ 472 w 481"/>
                <a:gd name="T29" fmla="*/ 70 h 290"/>
                <a:gd name="T30" fmla="*/ 472 w 481"/>
                <a:gd name="T31" fmla="*/ 82 h 290"/>
                <a:gd name="T32" fmla="*/ 471 w 481"/>
                <a:gd name="T33" fmla="*/ 94 h 290"/>
                <a:gd name="T34" fmla="*/ 463 w 481"/>
                <a:gd name="T35" fmla="*/ 106 h 290"/>
                <a:gd name="T36" fmla="*/ 440 w 481"/>
                <a:gd name="T37" fmla="*/ 104 h 290"/>
                <a:gd name="T38" fmla="*/ 414 w 481"/>
                <a:gd name="T39" fmla="*/ 114 h 290"/>
                <a:gd name="T40" fmla="*/ 405 w 481"/>
                <a:gd name="T41" fmla="*/ 115 h 290"/>
                <a:gd name="T42" fmla="*/ 369 w 481"/>
                <a:gd name="T43" fmla="*/ 123 h 290"/>
                <a:gd name="T44" fmla="*/ 370 w 481"/>
                <a:gd name="T45" fmla="*/ 144 h 290"/>
                <a:gd name="T46" fmla="*/ 356 w 481"/>
                <a:gd name="T47" fmla="*/ 146 h 290"/>
                <a:gd name="T48" fmla="*/ 337 w 481"/>
                <a:gd name="T49" fmla="*/ 169 h 290"/>
                <a:gd name="T50" fmla="*/ 335 w 481"/>
                <a:gd name="T51" fmla="*/ 158 h 290"/>
                <a:gd name="T52" fmla="*/ 330 w 481"/>
                <a:gd name="T53" fmla="*/ 167 h 290"/>
                <a:gd name="T54" fmla="*/ 334 w 481"/>
                <a:gd name="T55" fmla="*/ 174 h 290"/>
                <a:gd name="T56" fmla="*/ 311 w 481"/>
                <a:gd name="T57" fmla="*/ 190 h 290"/>
                <a:gd name="T58" fmla="*/ 305 w 481"/>
                <a:gd name="T59" fmla="*/ 196 h 290"/>
                <a:gd name="T60" fmla="*/ 290 w 481"/>
                <a:gd name="T61" fmla="*/ 216 h 290"/>
                <a:gd name="T62" fmla="*/ 267 w 481"/>
                <a:gd name="T63" fmla="*/ 237 h 290"/>
                <a:gd name="T64" fmla="*/ 238 w 481"/>
                <a:gd name="T65" fmla="*/ 263 h 290"/>
                <a:gd name="T66" fmla="*/ 219 w 481"/>
                <a:gd name="T67" fmla="*/ 287 h 290"/>
                <a:gd name="T68" fmla="*/ 205 w 481"/>
                <a:gd name="T69" fmla="*/ 278 h 290"/>
                <a:gd name="T70" fmla="*/ 182 w 481"/>
                <a:gd name="T71" fmla="*/ 280 h 290"/>
                <a:gd name="T72" fmla="*/ 150 w 481"/>
                <a:gd name="T73" fmla="*/ 279 h 290"/>
                <a:gd name="T74" fmla="*/ 139 w 481"/>
                <a:gd name="T75" fmla="*/ 267 h 290"/>
                <a:gd name="T76" fmla="*/ 100 w 481"/>
                <a:gd name="T77" fmla="*/ 253 h 290"/>
                <a:gd name="T78" fmla="*/ 95 w 481"/>
                <a:gd name="T79" fmla="*/ 272 h 290"/>
                <a:gd name="T80" fmla="*/ 81 w 481"/>
                <a:gd name="T81" fmla="*/ 278 h 290"/>
                <a:gd name="T82" fmla="*/ 62 w 481"/>
                <a:gd name="T83" fmla="*/ 277 h 290"/>
                <a:gd name="T84" fmla="*/ 38 w 481"/>
                <a:gd name="T85" fmla="*/ 261 h 290"/>
                <a:gd name="T86" fmla="*/ 25 w 481"/>
                <a:gd name="T87" fmla="*/ 249 h 290"/>
                <a:gd name="T88" fmla="*/ 7 w 481"/>
                <a:gd name="T89" fmla="*/ 230 h 290"/>
                <a:gd name="T90" fmla="*/ 32 w 481"/>
                <a:gd name="T91" fmla="*/ 203 h 290"/>
                <a:gd name="T92" fmla="*/ 66 w 481"/>
                <a:gd name="T93" fmla="*/ 182 h 290"/>
                <a:gd name="T94" fmla="*/ 79 w 481"/>
                <a:gd name="T95" fmla="*/ 163 h 290"/>
                <a:gd name="T96" fmla="*/ 41 w 481"/>
                <a:gd name="T97" fmla="*/ 177 h 290"/>
                <a:gd name="T98" fmla="*/ 40 w 481"/>
                <a:gd name="T99" fmla="*/ 159 h 290"/>
                <a:gd name="T100" fmla="*/ 29 w 481"/>
                <a:gd name="T101" fmla="*/ 135 h 290"/>
                <a:gd name="T102" fmla="*/ 65 w 481"/>
                <a:gd name="T103" fmla="*/ 91 h 290"/>
                <a:gd name="T104" fmla="*/ 88 w 481"/>
                <a:gd name="T105" fmla="*/ 69 h 290"/>
                <a:gd name="T106" fmla="*/ 93 w 481"/>
                <a:gd name="T107" fmla="*/ 53 h 290"/>
                <a:gd name="T108" fmla="*/ 177 w 481"/>
                <a:gd name="T109" fmla="*/ 14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1" h="290">
                  <a:moveTo>
                    <a:pt x="186" y="0"/>
                  </a:moveTo>
                  <a:lnTo>
                    <a:pt x="196" y="7"/>
                  </a:lnTo>
                  <a:lnTo>
                    <a:pt x="197" y="10"/>
                  </a:lnTo>
                  <a:lnTo>
                    <a:pt x="224" y="11"/>
                  </a:lnTo>
                  <a:lnTo>
                    <a:pt x="227" y="15"/>
                  </a:lnTo>
                  <a:lnTo>
                    <a:pt x="232" y="10"/>
                  </a:lnTo>
                  <a:lnTo>
                    <a:pt x="246" y="9"/>
                  </a:lnTo>
                  <a:lnTo>
                    <a:pt x="252" y="13"/>
                  </a:lnTo>
                  <a:lnTo>
                    <a:pt x="256" y="23"/>
                  </a:lnTo>
                  <a:lnTo>
                    <a:pt x="261" y="26"/>
                  </a:lnTo>
                  <a:lnTo>
                    <a:pt x="260" y="33"/>
                  </a:lnTo>
                  <a:lnTo>
                    <a:pt x="267" y="36"/>
                  </a:lnTo>
                  <a:lnTo>
                    <a:pt x="266" y="38"/>
                  </a:lnTo>
                  <a:lnTo>
                    <a:pt x="271" y="34"/>
                  </a:lnTo>
                  <a:lnTo>
                    <a:pt x="272" y="36"/>
                  </a:lnTo>
                  <a:lnTo>
                    <a:pt x="268" y="38"/>
                  </a:lnTo>
                  <a:lnTo>
                    <a:pt x="274" y="47"/>
                  </a:lnTo>
                  <a:lnTo>
                    <a:pt x="262" y="43"/>
                  </a:lnTo>
                  <a:lnTo>
                    <a:pt x="258" y="44"/>
                  </a:lnTo>
                  <a:lnTo>
                    <a:pt x="251" y="56"/>
                  </a:lnTo>
                  <a:lnTo>
                    <a:pt x="254" y="75"/>
                  </a:lnTo>
                  <a:lnTo>
                    <a:pt x="262" y="81"/>
                  </a:lnTo>
                  <a:lnTo>
                    <a:pt x="263" y="87"/>
                  </a:lnTo>
                  <a:lnTo>
                    <a:pt x="265" y="84"/>
                  </a:lnTo>
                  <a:lnTo>
                    <a:pt x="267" y="88"/>
                  </a:lnTo>
                  <a:lnTo>
                    <a:pt x="271" y="87"/>
                  </a:lnTo>
                  <a:lnTo>
                    <a:pt x="270" y="92"/>
                  </a:lnTo>
                  <a:lnTo>
                    <a:pt x="288" y="87"/>
                  </a:lnTo>
                  <a:lnTo>
                    <a:pt x="290" y="92"/>
                  </a:lnTo>
                  <a:lnTo>
                    <a:pt x="291" y="88"/>
                  </a:lnTo>
                  <a:lnTo>
                    <a:pt x="301" y="87"/>
                  </a:lnTo>
                  <a:lnTo>
                    <a:pt x="310" y="78"/>
                  </a:lnTo>
                  <a:lnTo>
                    <a:pt x="311" y="73"/>
                  </a:lnTo>
                  <a:lnTo>
                    <a:pt x="306" y="68"/>
                  </a:lnTo>
                  <a:lnTo>
                    <a:pt x="322" y="63"/>
                  </a:lnTo>
                  <a:lnTo>
                    <a:pt x="334" y="53"/>
                  </a:lnTo>
                  <a:lnTo>
                    <a:pt x="336" y="46"/>
                  </a:lnTo>
                  <a:lnTo>
                    <a:pt x="329" y="44"/>
                  </a:lnTo>
                  <a:lnTo>
                    <a:pt x="338" y="44"/>
                  </a:lnTo>
                  <a:lnTo>
                    <a:pt x="361" y="33"/>
                  </a:lnTo>
                  <a:lnTo>
                    <a:pt x="373" y="34"/>
                  </a:lnTo>
                  <a:lnTo>
                    <a:pt x="373" y="37"/>
                  </a:lnTo>
                  <a:lnTo>
                    <a:pt x="378" y="42"/>
                  </a:lnTo>
                  <a:lnTo>
                    <a:pt x="385" y="42"/>
                  </a:lnTo>
                  <a:lnTo>
                    <a:pt x="385" y="49"/>
                  </a:lnTo>
                  <a:lnTo>
                    <a:pt x="388" y="52"/>
                  </a:lnTo>
                  <a:lnTo>
                    <a:pt x="397" y="52"/>
                  </a:lnTo>
                  <a:lnTo>
                    <a:pt x="400" y="50"/>
                  </a:lnTo>
                  <a:lnTo>
                    <a:pt x="397" y="48"/>
                  </a:lnTo>
                  <a:lnTo>
                    <a:pt x="403" y="50"/>
                  </a:lnTo>
                  <a:lnTo>
                    <a:pt x="400" y="53"/>
                  </a:lnTo>
                  <a:lnTo>
                    <a:pt x="405" y="59"/>
                  </a:lnTo>
                  <a:lnTo>
                    <a:pt x="412" y="64"/>
                  </a:lnTo>
                  <a:lnTo>
                    <a:pt x="417" y="64"/>
                  </a:lnTo>
                  <a:lnTo>
                    <a:pt x="418" y="61"/>
                  </a:lnTo>
                  <a:lnTo>
                    <a:pt x="424" y="65"/>
                  </a:lnTo>
                  <a:lnTo>
                    <a:pt x="424" y="63"/>
                  </a:lnTo>
                  <a:lnTo>
                    <a:pt x="435" y="60"/>
                  </a:lnTo>
                  <a:lnTo>
                    <a:pt x="434" y="65"/>
                  </a:lnTo>
                  <a:lnTo>
                    <a:pt x="437" y="65"/>
                  </a:lnTo>
                  <a:lnTo>
                    <a:pt x="436" y="59"/>
                  </a:lnTo>
                  <a:lnTo>
                    <a:pt x="443" y="54"/>
                  </a:lnTo>
                  <a:lnTo>
                    <a:pt x="447" y="54"/>
                  </a:lnTo>
                  <a:lnTo>
                    <a:pt x="448" y="57"/>
                  </a:lnTo>
                  <a:lnTo>
                    <a:pt x="446" y="58"/>
                  </a:lnTo>
                  <a:lnTo>
                    <a:pt x="448" y="64"/>
                  </a:lnTo>
                  <a:lnTo>
                    <a:pt x="452" y="61"/>
                  </a:lnTo>
                  <a:lnTo>
                    <a:pt x="458" y="66"/>
                  </a:lnTo>
                  <a:lnTo>
                    <a:pt x="468" y="64"/>
                  </a:lnTo>
                  <a:lnTo>
                    <a:pt x="466" y="67"/>
                  </a:lnTo>
                  <a:lnTo>
                    <a:pt x="469" y="68"/>
                  </a:lnTo>
                  <a:lnTo>
                    <a:pt x="468" y="66"/>
                  </a:lnTo>
                  <a:lnTo>
                    <a:pt x="477" y="65"/>
                  </a:lnTo>
                  <a:lnTo>
                    <a:pt x="481" y="66"/>
                  </a:lnTo>
                  <a:lnTo>
                    <a:pt x="472" y="70"/>
                  </a:lnTo>
                  <a:lnTo>
                    <a:pt x="473" y="71"/>
                  </a:lnTo>
                  <a:lnTo>
                    <a:pt x="471" y="71"/>
                  </a:lnTo>
                  <a:lnTo>
                    <a:pt x="471" y="76"/>
                  </a:lnTo>
                  <a:lnTo>
                    <a:pt x="476" y="82"/>
                  </a:lnTo>
                  <a:lnTo>
                    <a:pt x="472" y="82"/>
                  </a:lnTo>
                  <a:lnTo>
                    <a:pt x="473" y="86"/>
                  </a:lnTo>
                  <a:lnTo>
                    <a:pt x="468" y="84"/>
                  </a:lnTo>
                  <a:lnTo>
                    <a:pt x="462" y="94"/>
                  </a:lnTo>
                  <a:lnTo>
                    <a:pt x="463" y="96"/>
                  </a:lnTo>
                  <a:lnTo>
                    <a:pt x="471" y="94"/>
                  </a:lnTo>
                  <a:lnTo>
                    <a:pt x="469" y="104"/>
                  </a:lnTo>
                  <a:lnTo>
                    <a:pt x="468" y="104"/>
                  </a:lnTo>
                  <a:lnTo>
                    <a:pt x="469" y="102"/>
                  </a:lnTo>
                  <a:lnTo>
                    <a:pt x="465" y="102"/>
                  </a:lnTo>
                  <a:lnTo>
                    <a:pt x="463" y="106"/>
                  </a:lnTo>
                  <a:lnTo>
                    <a:pt x="460" y="109"/>
                  </a:lnTo>
                  <a:lnTo>
                    <a:pt x="449" y="109"/>
                  </a:lnTo>
                  <a:lnTo>
                    <a:pt x="450" y="104"/>
                  </a:lnTo>
                  <a:lnTo>
                    <a:pt x="447" y="100"/>
                  </a:lnTo>
                  <a:lnTo>
                    <a:pt x="440" y="104"/>
                  </a:lnTo>
                  <a:lnTo>
                    <a:pt x="438" y="99"/>
                  </a:lnTo>
                  <a:lnTo>
                    <a:pt x="436" y="100"/>
                  </a:lnTo>
                  <a:lnTo>
                    <a:pt x="416" y="111"/>
                  </a:lnTo>
                  <a:lnTo>
                    <a:pt x="416" y="116"/>
                  </a:lnTo>
                  <a:lnTo>
                    <a:pt x="414" y="114"/>
                  </a:lnTo>
                  <a:lnTo>
                    <a:pt x="406" y="114"/>
                  </a:lnTo>
                  <a:lnTo>
                    <a:pt x="414" y="109"/>
                  </a:lnTo>
                  <a:lnTo>
                    <a:pt x="407" y="111"/>
                  </a:lnTo>
                  <a:lnTo>
                    <a:pt x="407" y="109"/>
                  </a:lnTo>
                  <a:lnTo>
                    <a:pt x="405" y="115"/>
                  </a:lnTo>
                  <a:lnTo>
                    <a:pt x="388" y="121"/>
                  </a:lnTo>
                  <a:lnTo>
                    <a:pt x="378" y="128"/>
                  </a:lnTo>
                  <a:lnTo>
                    <a:pt x="373" y="127"/>
                  </a:lnTo>
                  <a:lnTo>
                    <a:pt x="371" y="123"/>
                  </a:lnTo>
                  <a:lnTo>
                    <a:pt x="369" y="123"/>
                  </a:lnTo>
                  <a:lnTo>
                    <a:pt x="366" y="126"/>
                  </a:lnTo>
                  <a:lnTo>
                    <a:pt x="374" y="129"/>
                  </a:lnTo>
                  <a:lnTo>
                    <a:pt x="374" y="136"/>
                  </a:lnTo>
                  <a:lnTo>
                    <a:pt x="371" y="138"/>
                  </a:lnTo>
                  <a:lnTo>
                    <a:pt x="370" y="144"/>
                  </a:lnTo>
                  <a:lnTo>
                    <a:pt x="366" y="136"/>
                  </a:lnTo>
                  <a:lnTo>
                    <a:pt x="361" y="137"/>
                  </a:lnTo>
                  <a:lnTo>
                    <a:pt x="358" y="141"/>
                  </a:lnTo>
                  <a:lnTo>
                    <a:pt x="360" y="147"/>
                  </a:lnTo>
                  <a:lnTo>
                    <a:pt x="356" y="146"/>
                  </a:lnTo>
                  <a:lnTo>
                    <a:pt x="356" y="150"/>
                  </a:lnTo>
                  <a:lnTo>
                    <a:pt x="358" y="151"/>
                  </a:lnTo>
                  <a:lnTo>
                    <a:pt x="360" y="161"/>
                  </a:lnTo>
                  <a:lnTo>
                    <a:pt x="349" y="163"/>
                  </a:lnTo>
                  <a:lnTo>
                    <a:pt x="337" y="169"/>
                  </a:lnTo>
                  <a:lnTo>
                    <a:pt x="334" y="167"/>
                  </a:lnTo>
                  <a:lnTo>
                    <a:pt x="338" y="157"/>
                  </a:lnTo>
                  <a:lnTo>
                    <a:pt x="336" y="153"/>
                  </a:lnTo>
                  <a:lnTo>
                    <a:pt x="334" y="154"/>
                  </a:lnTo>
                  <a:lnTo>
                    <a:pt x="335" y="158"/>
                  </a:lnTo>
                  <a:lnTo>
                    <a:pt x="326" y="157"/>
                  </a:lnTo>
                  <a:lnTo>
                    <a:pt x="323" y="164"/>
                  </a:lnTo>
                  <a:lnTo>
                    <a:pt x="327" y="167"/>
                  </a:lnTo>
                  <a:lnTo>
                    <a:pt x="326" y="169"/>
                  </a:lnTo>
                  <a:lnTo>
                    <a:pt x="330" y="167"/>
                  </a:lnTo>
                  <a:lnTo>
                    <a:pt x="327" y="173"/>
                  </a:lnTo>
                  <a:lnTo>
                    <a:pt x="330" y="171"/>
                  </a:lnTo>
                  <a:lnTo>
                    <a:pt x="330" y="174"/>
                  </a:lnTo>
                  <a:lnTo>
                    <a:pt x="334" y="170"/>
                  </a:lnTo>
                  <a:lnTo>
                    <a:pt x="334" y="174"/>
                  </a:lnTo>
                  <a:lnTo>
                    <a:pt x="327" y="180"/>
                  </a:lnTo>
                  <a:lnTo>
                    <a:pt x="329" y="175"/>
                  </a:lnTo>
                  <a:lnTo>
                    <a:pt x="319" y="181"/>
                  </a:lnTo>
                  <a:lnTo>
                    <a:pt x="317" y="192"/>
                  </a:lnTo>
                  <a:lnTo>
                    <a:pt x="311" y="190"/>
                  </a:lnTo>
                  <a:lnTo>
                    <a:pt x="313" y="193"/>
                  </a:lnTo>
                  <a:lnTo>
                    <a:pt x="308" y="200"/>
                  </a:lnTo>
                  <a:lnTo>
                    <a:pt x="306" y="199"/>
                  </a:lnTo>
                  <a:lnTo>
                    <a:pt x="307" y="197"/>
                  </a:lnTo>
                  <a:lnTo>
                    <a:pt x="305" y="196"/>
                  </a:lnTo>
                  <a:lnTo>
                    <a:pt x="302" y="203"/>
                  </a:lnTo>
                  <a:lnTo>
                    <a:pt x="300" y="197"/>
                  </a:lnTo>
                  <a:lnTo>
                    <a:pt x="296" y="202"/>
                  </a:lnTo>
                  <a:lnTo>
                    <a:pt x="293" y="202"/>
                  </a:lnTo>
                  <a:lnTo>
                    <a:pt x="290" y="216"/>
                  </a:lnTo>
                  <a:lnTo>
                    <a:pt x="280" y="226"/>
                  </a:lnTo>
                  <a:lnTo>
                    <a:pt x="278" y="238"/>
                  </a:lnTo>
                  <a:lnTo>
                    <a:pt x="273" y="239"/>
                  </a:lnTo>
                  <a:lnTo>
                    <a:pt x="273" y="239"/>
                  </a:lnTo>
                  <a:lnTo>
                    <a:pt x="267" y="237"/>
                  </a:lnTo>
                  <a:lnTo>
                    <a:pt x="262" y="241"/>
                  </a:lnTo>
                  <a:lnTo>
                    <a:pt x="250" y="241"/>
                  </a:lnTo>
                  <a:lnTo>
                    <a:pt x="247" y="243"/>
                  </a:lnTo>
                  <a:lnTo>
                    <a:pt x="247" y="249"/>
                  </a:lnTo>
                  <a:lnTo>
                    <a:pt x="238" y="263"/>
                  </a:lnTo>
                  <a:lnTo>
                    <a:pt x="241" y="265"/>
                  </a:lnTo>
                  <a:lnTo>
                    <a:pt x="236" y="268"/>
                  </a:lnTo>
                  <a:lnTo>
                    <a:pt x="226" y="266"/>
                  </a:lnTo>
                  <a:lnTo>
                    <a:pt x="221" y="274"/>
                  </a:lnTo>
                  <a:lnTo>
                    <a:pt x="219" y="287"/>
                  </a:lnTo>
                  <a:lnTo>
                    <a:pt x="206" y="290"/>
                  </a:lnTo>
                  <a:lnTo>
                    <a:pt x="204" y="290"/>
                  </a:lnTo>
                  <a:lnTo>
                    <a:pt x="205" y="286"/>
                  </a:lnTo>
                  <a:lnTo>
                    <a:pt x="203" y="284"/>
                  </a:lnTo>
                  <a:lnTo>
                    <a:pt x="205" y="278"/>
                  </a:lnTo>
                  <a:lnTo>
                    <a:pt x="200" y="278"/>
                  </a:lnTo>
                  <a:lnTo>
                    <a:pt x="201" y="272"/>
                  </a:lnTo>
                  <a:lnTo>
                    <a:pt x="192" y="269"/>
                  </a:lnTo>
                  <a:lnTo>
                    <a:pt x="183" y="272"/>
                  </a:lnTo>
                  <a:lnTo>
                    <a:pt x="182" y="280"/>
                  </a:lnTo>
                  <a:lnTo>
                    <a:pt x="176" y="279"/>
                  </a:lnTo>
                  <a:lnTo>
                    <a:pt x="168" y="285"/>
                  </a:lnTo>
                  <a:lnTo>
                    <a:pt x="162" y="283"/>
                  </a:lnTo>
                  <a:lnTo>
                    <a:pt x="156" y="275"/>
                  </a:lnTo>
                  <a:lnTo>
                    <a:pt x="150" y="279"/>
                  </a:lnTo>
                  <a:lnTo>
                    <a:pt x="149" y="285"/>
                  </a:lnTo>
                  <a:lnTo>
                    <a:pt x="146" y="285"/>
                  </a:lnTo>
                  <a:lnTo>
                    <a:pt x="141" y="272"/>
                  </a:lnTo>
                  <a:lnTo>
                    <a:pt x="137" y="271"/>
                  </a:lnTo>
                  <a:lnTo>
                    <a:pt x="139" y="267"/>
                  </a:lnTo>
                  <a:lnTo>
                    <a:pt x="132" y="255"/>
                  </a:lnTo>
                  <a:lnTo>
                    <a:pt x="121" y="250"/>
                  </a:lnTo>
                  <a:lnTo>
                    <a:pt x="119" y="252"/>
                  </a:lnTo>
                  <a:lnTo>
                    <a:pt x="111" y="250"/>
                  </a:lnTo>
                  <a:lnTo>
                    <a:pt x="100" y="253"/>
                  </a:lnTo>
                  <a:lnTo>
                    <a:pt x="97" y="263"/>
                  </a:lnTo>
                  <a:lnTo>
                    <a:pt x="95" y="264"/>
                  </a:lnTo>
                  <a:lnTo>
                    <a:pt x="95" y="272"/>
                  </a:lnTo>
                  <a:lnTo>
                    <a:pt x="95" y="272"/>
                  </a:lnTo>
                  <a:lnTo>
                    <a:pt x="95" y="272"/>
                  </a:lnTo>
                  <a:lnTo>
                    <a:pt x="95" y="272"/>
                  </a:lnTo>
                  <a:lnTo>
                    <a:pt x="88" y="278"/>
                  </a:lnTo>
                  <a:lnTo>
                    <a:pt x="84" y="276"/>
                  </a:lnTo>
                  <a:lnTo>
                    <a:pt x="84" y="276"/>
                  </a:lnTo>
                  <a:lnTo>
                    <a:pt x="81" y="278"/>
                  </a:lnTo>
                  <a:lnTo>
                    <a:pt x="79" y="274"/>
                  </a:lnTo>
                  <a:lnTo>
                    <a:pt x="76" y="275"/>
                  </a:lnTo>
                  <a:lnTo>
                    <a:pt x="73" y="273"/>
                  </a:lnTo>
                  <a:lnTo>
                    <a:pt x="71" y="276"/>
                  </a:lnTo>
                  <a:lnTo>
                    <a:pt x="62" y="277"/>
                  </a:lnTo>
                  <a:lnTo>
                    <a:pt x="55" y="275"/>
                  </a:lnTo>
                  <a:lnTo>
                    <a:pt x="54" y="278"/>
                  </a:lnTo>
                  <a:lnTo>
                    <a:pt x="45" y="276"/>
                  </a:lnTo>
                  <a:lnTo>
                    <a:pt x="39" y="269"/>
                  </a:lnTo>
                  <a:lnTo>
                    <a:pt x="38" y="261"/>
                  </a:lnTo>
                  <a:lnTo>
                    <a:pt x="30" y="255"/>
                  </a:lnTo>
                  <a:lnTo>
                    <a:pt x="27" y="256"/>
                  </a:lnTo>
                  <a:lnTo>
                    <a:pt x="27" y="252"/>
                  </a:lnTo>
                  <a:lnTo>
                    <a:pt x="24" y="251"/>
                  </a:lnTo>
                  <a:lnTo>
                    <a:pt x="25" y="249"/>
                  </a:lnTo>
                  <a:lnTo>
                    <a:pt x="18" y="244"/>
                  </a:lnTo>
                  <a:lnTo>
                    <a:pt x="7" y="248"/>
                  </a:lnTo>
                  <a:lnTo>
                    <a:pt x="0" y="244"/>
                  </a:lnTo>
                  <a:lnTo>
                    <a:pt x="3" y="232"/>
                  </a:lnTo>
                  <a:lnTo>
                    <a:pt x="7" y="230"/>
                  </a:lnTo>
                  <a:lnTo>
                    <a:pt x="13" y="218"/>
                  </a:lnTo>
                  <a:lnTo>
                    <a:pt x="23" y="213"/>
                  </a:lnTo>
                  <a:lnTo>
                    <a:pt x="25" y="215"/>
                  </a:lnTo>
                  <a:lnTo>
                    <a:pt x="33" y="209"/>
                  </a:lnTo>
                  <a:lnTo>
                    <a:pt x="32" y="203"/>
                  </a:lnTo>
                  <a:lnTo>
                    <a:pt x="35" y="204"/>
                  </a:lnTo>
                  <a:lnTo>
                    <a:pt x="43" y="192"/>
                  </a:lnTo>
                  <a:lnTo>
                    <a:pt x="51" y="191"/>
                  </a:lnTo>
                  <a:lnTo>
                    <a:pt x="56" y="183"/>
                  </a:lnTo>
                  <a:lnTo>
                    <a:pt x="66" y="182"/>
                  </a:lnTo>
                  <a:lnTo>
                    <a:pt x="65" y="179"/>
                  </a:lnTo>
                  <a:lnTo>
                    <a:pt x="68" y="173"/>
                  </a:lnTo>
                  <a:lnTo>
                    <a:pt x="76" y="174"/>
                  </a:lnTo>
                  <a:lnTo>
                    <a:pt x="79" y="165"/>
                  </a:lnTo>
                  <a:lnTo>
                    <a:pt x="79" y="163"/>
                  </a:lnTo>
                  <a:lnTo>
                    <a:pt x="77" y="163"/>
                  </a:lnTo>
                  <a:lnTo>
                    <a:pt x="73" y="168"/>
                  </a:lnTo>
                  <a:lnTo>
                    <a:pt x="61" y="171"/>
                  </a:lnTo>
                  <a:lnTo>
                    <a:pt x="45" y="179"/>
                  </a:lnTo>
                  <a:lnTo>
                    <a:pt x="41" y="177"/>
                  </a:lnTo>
                  <a:lnTo>
                    <a:pt x="41" y="180"/>
                  </a:lnTo>
                  <a:lnTo>
                    <a:pt x="34" y="187"/>
                  </a:lnTo>
                  <a:lnTo>
                    <a:pt x="34" y="174"/>
                  </a:lnTo>
                  <a:lnTo>
                    <a:pt x="39" y="170"/>
                  </a:lnTo>
                  <a:lnTo>
                    <a:pt x="40" y="159"/>
                  </a:lnTo>
                  <a:lnTo>
                    <a:pt x="40" y="159"/>
                  </a:lnTo>
                  <a:lnTo>
                    <a:pt x="40" y="152"/>
                  </a:lnTo>
                  <a:lnTo>
                    <a:pt x="37" y="147"/>
                  </a:lnTo>
                  <a:lnTo>
                    <a:pt x="34" y="148"/>
                  </a:lnTo>
                  <a:lnTo>
                    <a:pt x="29" y="135"/>
                  </a:lnTo>
                  <a:lnTo>
                    <a:pt x="33" y="125"/>
                  </a:lnTo>
                  <a:lnTo>
                    <a:pt x="41" y="114"/>
                  </a:lnTo>
                  <a:lnTo>
                    <a:pt x="54" y="110"/>
                  </a:lnTo>
                  <a:lnTo>
                    <a:pt x="59" y="96"/>
                  </a:lnTo>
                  <a:lnTo>
                    <a:pt x="65" y="91"/>
                  </a:lnTo>
                  <a:lnTo>
                    <a:pt x="67" y="81"/>
                  </a:lnTo>
                  <a:lnTo>
                    <a:pt x="70" y="79"/>
                  </a:lnTo>
                  <a:lnTo>
                    <a:pt x="72" y="71"/>
                  </a:lnTo>
                  <a:lnTo>
                    <a:pt x="82" y="68"/>
                  </a:lnTo>
                  <a:lnTo>
                    <a:pt x="88" y="69"/>
                  </a:lnTo>
                  <a:lnTo>
                    <a:pt x="90" y="66"/>
                  </a:lnTo>
                  <a:lnTo>
                    <a:pt x="86" y="64"/>
                  </a:lnTo>
                  <a:lnTo>
                    <a:pt x="86" y="60"/>
                  </a:lnTo>
                  <a:lnTo>
                    <a:pt x="90" y="61"/>
                  </a:lnTo>
                  <a:lnTo>
                    <a:pt x="93" y="53"/>
                  </a:lnTo>
                  <a:lnTo>
                    <a:pt x="100" y="60"/>
                  </a:lnTo>
                  <a:lnTo>
                    <a:pt x="122" y="33"/>
                  </a:lnTo>
                  <a:lnTo>
                    <a:pt x="160" y="32"/>
                  </a:lnTo>
                  <a:lnTo>
                    <a:pt x="169" y="14"/>
                  </a:lnTo>
                  <a:lnTo>
                    <a:pt x="177" y="14"/>
                  </a:lnTo>
                  <a:lnTo>
                    <a:pt x="186" y="0"/>
                  </a:lnTo>
                  <a:lnTo>
                    <a:pt x="186" y="0"/>
                  </a:lnTo>
                  <a:lnTo>
                    <a:pt x="186"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2" name="Freeform 36">
              <a:extLst>
                <a:ext uri="{FF2B5EF4-FFF2-40B4-BE49-F238E27FC236}">
                  <a16:creationId xmlns:a16="http://schemas.microsoft.com/office/drawing/2014/main" id="{B970E7A8-C5F4-4BCE-9ABB-514985A907C6}"/>
                </a:ext>
              </a:extLst>
            </p:cNvPr>
            <p:cNvSpPr>
              <a:spLocks noEditPoints="1"/>
            </p:cNvSpPr>
            <p:nvPr/>
          </p:nvSpPr>
          <p:spPr bwMode="auto">
            <a:xfrm>
              <a:off x="9705975" y="3462338"/>
              <a:ext cx="158750" cy="131762"/>
            </a:xfrm>
            <a:custGeom>
              <a:avLst/>
              <a:gdLst>
                <a:gd name="T0" fmla="*/ 96 w 100"/>
                <a:gd name="T1" fmla="*/ 79 h 83"/>
                <a:gd name="T2" fmla="*/ 100 w 100"/>
                <a:gd name="T3" fmla="*/ 82 h 83"/>
                <a:gd name="T4" fmla="*/ 93 w 100"/>
                <a:gd name="T5" fmla="*/ 82 h 83"/>
                <a:gd name="T6" fmla="*/ 96 w 100"/>
                <a:gd name="T7" fmla="*/ 79 h 83"/>
                <a:gd name="T8" fmla="*/ 56 w 100"/>
                <a:gd name="T9" fmla="*/ 34 h 83"/>
                <a:gd name="T10" fmla="*/ 60 w 100"/>
                <a:gd name="T11" fmla="*/ 36 h 83"/>
                <a:gd name="T12" fmla="*/ 59 w 100"/>
                <a:gd name="T13" fmla="*/ 40 h 83"/>
                <a:gd name="T14" fmla="*/ 56 w 100"/>
                <a:gd name="T15" fmla="*/ 38 h 83"/>
                <a:gd name="T16" fmla="*/ 56 w 100"/>
                <a:gd name="T17" fmla="*/ 34 h 83"/>
                <a:gd name="T18" fmla="*/ 38 w 100"/>
                <a:gd name="T19" fmla="*/ 26 h 83"/>
                <a:gd name="T20" fmla="*/ 54 w 100"/>
                <a:gd name="T21" fmla="*/ 34 h 83"/>
                <a:gd name="T22" fmla="*/ 55 w 100"/>
                <a:gd name="T23" fmla="*/ 38 h 83"/>
                <a:gd name="T24" fmla="*/ 38 w 100"/>
                <a:gd name="T25" fmla="*/ 26 h 83"/>
                <a:gd name="T26" fmla="*/ 27 w 100"/>
                <a:gd name="T27" fmla="*/ 26 h 83"/>
                <a:gd name="T28" fmla="*/ 32 w 100"/>
                <a:gd name="T29" fmla="*/ 27 h 83"/>
                <a:gd name="T30" fmla="*/ 53 w 100"/>
                <a:gd name="T31" fmla="*/ 43 h 83"/>
                <a:gd name="T32" fmla="*/ 59 w 100"/>
                <a:gd name="T33" fmla="*/ 54 h 83"/>
                <a:gd name="T34" fmla="*/ 64 w 100"/>
                <a:gd name="T35" fmla="*/ 66 h 83"/>
                <a:gd name="T36" fmla="*/ 62 w 100"/>
                <a:gd name="T37" fmla="*/ 72 h 83"/>
                <a:gd name="T38" fmla="*/ 40 w 100"/>
                <a:gd name="T39" fmla="*/ 74 h 83"/>
                <a:gd name="T40" fmla="*/ 23 w 100"/>
                <a:gd name="T41" fmla="*/ 83 h 83"/>
                <a:gd name="T42" fmla="*/ 23 w 100"/>
                <a:gd name="T43" fmla="*/ 83 h 83"/>
                <a:gd name="T44" fmla="*/ 23 w 100"/>
                <a:gd name="T45" fmla="*/ 80 h 83"/>
                <a:gd name="T46" fmla="*/ 20 w 100"/>
                <a:gd name="T47" fmla="*/ 76 h 83"/>
                <a:gd name="T48" fmla="*/ 14 w 100"/>
                <a:gd name="T49" fmla="*/ 76 h 83"/>
                <a:gd name="T50" fmla="*/ 13 w 100"/>
                <a:gd name="T51" fmla="*/ 72 h 83"/>
                <a:gd name="T52" fmla="*/ 7 w 100"/>
                <a:gd name="T53" fmla="*/ 73 h 83"/>
                <a:gd name="T54" fmla="*/ 7 w 100"/>
                <a:gd name="T55" fmla="*/ 61 h 83"/>
                <a:gd name="T56" fmla="*/ 1 w 100"/>
                <a:gd name="T57" fmla="*/ 60 h 83"/>
                <a:gd name="T58" fmla="*/ 1 w 100"/>
                <a:gd name="T59" fmla="*/ 60 h 83"/>
                <a:gd name="T60" fmla="*/ 0 w 100"/>
                <a:gd name="T61" fmla="*/ 52 h 83"/>
                <a:gd name="T62" fmla="*/ 10 w 100"/>
                <a:gd name="T63" fmla="*/ 51 h 83"/>
                <a:gd name="T64" fmla="*/ 11 w 100"/>
                <a:gd name="T65" fmla="*/ 43 h 83"/>
                <a:gd name="T66" fmla="*/ 15 w 100"/>
                <a:gd name="T67" fmla="*/ 41 h 83"/>
                <a:gd name="T68" fmla="*/ 13 w 100"/>
                <a:gd name="T69" fmla="*/ 35 h 83"/>
                <a:gd name="T70" fmla="*/ 16 w 100"/>
                <a:gd name="T71" fmla="*/ 34 h 83"/>
                <a:gd name="T72" fmla="*/ 16 w 100"/>
                <a:gd name="T73" fmla="*/ 31 h 83"/>
                <a:gd name="T74" fmla="*/ 26 w 100"/>
                <a:gd name="T75" fmla="*/ 26 h 83"/>
                <a:gd name="T76" fmla="*/ 26 w 100"/>
                <a:gd name="T77" fmla="*/ 26 h 83"/>
                <a:gd name="T78" fmla="*/ 27 w 100"/>
                <a:gd name="T79" fmla="*/ 26 h 83"/>
                <a:gd name="T80" fmla="*/ 25 w 100"/>
                <a:gd name="T81" fmla="*/ 0 h 83"/>
                <a:gd name="T82" fmla="*/ 48 w 100"/>
                <a:gd name="T83" fmla="*/ 15 h 83"/>
                <a:gd name="T84" fmla="*/ 62 w 100"/>
                <a:gd name="T85" fmla="*/ 20 h 83"/>
                <a:gd name="T86" fmla="*/ 66 w 100"/>
                <a:gd name="T87" fmla="*/ 23 h 83"/>
                <a:gd name="T88" fmla="*/ 66 w 100"/>
                <a:gd name="T89" fmla="*/ 27 h 83"/>
                <a:gd name="T90" fmla="*/ 57 w 100"/>
                <a:gd name="T91" fmla="*/ 31 h 83"/>
                <a:gd name="T92" fmla="*/ 30 w 100"/>
                <a:gd name="T93" fmla="*/ 17 h 83"/>
                <a:gd name="T94" fmla="*/ 16 w 100"/>
                <a:gd name="T95" fmla="*/ 5 h 83"/>
                <a:gd name="T96" fmla="*/ 25 w 100"/>
                <a:gd name="T9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 h="83">
                  <a:moveTo>
                    <a:pt x="96" y="79"/>
                  </a:moveTo>
                  <a:lnTo>
                    <a:pt x="100" y="82"/>
                  </a:lnTo>
                  <a:lnTo>
                    <a:pt x="93" y="82"/>
                  </a:lnTo>
                  <a:lnTo>
                    <a:pt x="96" y="79"/>
                  </a:lnTo>
                  <a:close/>
                  <a:moveTo>
                    <a:pt x="56" y="34"/>
                  </a:moveTo>
                  <a:lnTo>
                    <a:pt x="60" y="36"/>
                  </a:lnTo>
                  <a:lnTo>
                    <a:pt x="59" y="40"/>
                  </a:lnTo>
                  <a:lnTo>
                    <a:pt x="56" y="38"/>
                  </a:lnTo>
                  <a:lnTo>
                    <a:pt x="56" y="34"/>
                  </a:lnTo>
                  <a:close/>
                  <a:moveTo>
                    <a:pt x="38" y="26"/>
                  </a:moveTo>
                  <a:lnTo>
                    <a:pt x="54" y="34"/>
                  </a:lnTo>
                  <a:lnTo>
                    <a:pt x="55" y="38"/>
                  </a:lnTo>
                  <a:lnTo>
                    <a:pt x="38" y="26"/>
                  </a:lnTo>
                  <a:close/>
                  <a:moveTo>
                    <a:pt x="27" y="26"/>
                  </a:moveTo>
                  <a:lnTo>
                    <a:pt x="32" y="27"/>
                  </a:lnTo>
                  <a:lnTo>
                    <a:pt x="53" y="43"/>
                  </a:lnTo>
                  <a:lnTo>
                    <a:pt x="59" y="54"/>
                  </a:lnTo>
                  <a:lnTo>
                    <a:pt x="64" y="66"/>
                  </a:lnTo>
                  <a:lnTo>
                    <a:pt x="62" y="72"/>
                  </a:lnTo>
                  <a:lnTo>
                    <a:pt x="40" y="74"/>
                  </a:lnTo>
                  <a:lnTo>
                    <a:pt x="23" y="83"/>
                  </a:lnTo>
                  <a:lnTo>
                    <a:pt x="23" y="83"/>
                  </a:lnTo>
                  <a:lnTo>
                    <a:pt x="23" y="80"/>
                  </a:lnTo>
                  <a:lnTo>
                    <a:pt x="20" y="76"/>
                  </a:lnTo>
                  <a:lnTo>
                    <a:pt x="14" y="76"/>
                  </a:lnTo>
                  <a:lnTo>
                    <a:pt x="13" y="72"/>
                  </a:lnTo>
                  <a:lnTo>
                    <a:pt x="7" y="73"/>
                  </a:lnTo>
                  <a:lnTo>
                    <a:pt x="7" y="61"/>
                  </a:lnTo>
                  <a:lnTo>
                    <a:pt x="1" y="60"/>
                  </a:lnTo>
                  <a:lnTo>
                    <a:pt x="1" y="60"/>
                  </a:lnTo>
                  <a:lnTo>
                    <a:pt x="0" y="52"/>
                  </a:lnTo>
                  <a:lnTo>
                    <a:pt x="10" y="51"/>
                  </a:lnTo>
                  <a:lnTo>
                    <a:pt x="11" y="43"/>
                  </a:lnTo>
                  <a:lnTo>
                    <a:pt x="15" y="41"/>
                  </a:lnTo>
                  <a:lnTo>
                    <a:pt x="13" y="35"/>
                  </a:lnTo>
                  <a:lnTo>
                    <a:pt x="16" y="34"/>
                  </a:lnTo>
                  <a:lnTo>
                    <a:pt x="16" y="31"/>
                  </a:lnTo>
                  <a:lnTo>
                    <a:pt x="26" y="26"/>
                  </a:lnTo>
                  <a:lnTo>
                    <a:pt x="26" y="26"/>
                  </a:lnTo>
                  <a:lnTo>
                    <a:pt x="27" y="26"/>
                  </a:lnTo>
                  <a:close/>
                  <a:moveTo>
                    <a:pt x="25" y="0"/>
                  </a:moveTo>
                  <a:lnTo>
                    <a:pt x="48" y="15"/>
                  </a:lnTo>
                  <a:lnTo>
                    <a:pt x="62" y="20"/>
                  </a:lnTo>
                  <a:lnTo>
                    <a:pt x="66" y="23"/>
                  </a:lnTo>
                  <a:lnTo>
                    <a:pt x="66" y="27"/>
                  </a:lnTo>
                  <a:lnTo>
                    <a:pt x="57" y="31"/>
                  </a:lnTo>
                  <a:lnTo>
                    <a:pt x="30" y="17"/>
                  </a:lnTo>
                  <a:lnTo>
                    <a:pt x="16" y="5"/>
                  </a:lnTo>
                  <a:lnTo>
                    <a:pt x="25"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3" name="Freeform 37">
              <a:extLst>
                <a:ext uri="{FF2B5EF4-FFF2-40B4-BE49-F238E27FC236}">
                  <a16:creationId xmlns:a16="http://schemas.microsoft.com/office/drawing/2014/main" id="{C47FF3B9-11E2-42F3-9286-97711A3FFCDC}"/>
                </a:ext>
              </a:extLst>
            </p:cNvPr>
            <p:cNvSpPr>
              <a:spLocks/>
            </p:cNvSpPr>
            <p:nvPr/>
          </p:nvSpPr>
          <p:spPr bwMode="auto">
            <a:xfrm>
              <a:off x="9269413" y="3089275"/>
              <a:ext cx="538163" cy="496887"/>
            </a:xfrm>
            <a:custGeom>
              <a:avLst/>
              <a:gdLst>
                <a:gd name="T0" fmla="*/ 5 w 339"/>
                <a:gd name="T1" fmla="*/ 16 h 313"/>
                <a:gd name="T2" fmla="*/ 37 w 339"/>
                <a:gd name="T3" fmla="*/ 18 h 313"/>
                <a:gd name="T4" fmla="*/ 51 w 339"/>
                <a:gd name="T5" fmla="*/ 49 h 313"/>
                <a:gd name="T6" fmla="*/ 66 w 339"/>
                <a:gd name="T7" fmla="*/ 46 h 313"/>
                <a:gd name="T8" fmla="*/ 87 w 339"/>
                <a:gd name="T9" fmla="*/ 35 h 313"/>
                <a:gd name="T10" fmla="*/ 110 w 339"/>
                <a:gd name="T11" fmla="*/ 42 h 313"/>
                <a:gd name="T12" fmla="*/ 111 w 339"/>
                <a:gd name="T13" fmla="*/ 53 h 313"/>
                <a:gd name="T14" fmla="*/ 141 w 339"/>
                <a:gd name="T15" fmla="*/ 32 h 313"/>
                <a:gd name="T16" fmla="*/ 152 w 339"/>
                <a:gd name="T17" fmla="*/ 6 h 313"/>
                <a:gd name="T18" fmla="*/ 178 w 339"/>
                <a:gd name="T19" fmla="*/ 2 h 313"/>
                <a:gd name="T20" fmla="*/ 175 w 339"/>
                <a:gd name="T21" fmla="*/ 25 h 313"/>
                <a:gd name="T22" fmla="*/ 187 w 339"/>
                <a:gd name="T23" fmla="*/ 32 h 313"/>
                <a:gd name="T24" fmla="*/ 238 w 339"/>
                <a:gd name="T25" fmla="*/ 60 h 313"/>
                <a:gd name="T26" fmla="*/ 260 w 339"/>
                <a:gd name="T27" fmla="*/ 125 h 313"/>
                <a:gd name="T28" fmla="*/ 271 w 339"/>
                <a:gd name="T29" fmla="*/ 142 h 313"/>
                <a:gd name="T30" fmla="*/ 277 w 339"/>
                <a:gd name="T31" fmla="*/ 163 h 313"/>
                <a:gd name="T32" fmla="*/ 282 w 339"/>
                <a:gd name="T33" fmla="*/ 188 h 313"/>
                <a:gd name="T34" fmla="*/ 308 w 339"/>
                <a:gd name="T35" fmla="*/ 217 h 313"/>
                <a:gd name="T36" fmla="*/ 334 w 339"/>
                <a:gd name="T37" fmla="*/ 248 h 313"/>
                <a:gd name="T38" fmla="*/ 287 w 339"/>
                <a:gd name="T39" fmla="*/ 246 h 313"/>
                <a:gd name="T40" fmla="*/ 291 w 339"/>
                <a:gd name="T41" fmla="*/ 269 h 313"/>
                <a:gd name="T42" fmla="*/ 285 w 339"/>
                <a:gd name="T43" fmla="*/ 286 h 313"/>
                <a:gd name="T44" fmla="*/ 264 w 339"/>
                <a:gd name="T45" fmla="*/ 298 h 313"/>
                <a:gd name="T46" fmla="*/ 248 w 339"/>
                <a:gd name="T47" fmla="*/ 302 h 313"/>
                <a:gd name="T48" fmla="*/ 221 w 339"/>
                <a:gd name="T49" fmla="*/ 295 h 313"/>
                <a:gd name="T50" fmla="*/ 199 w 339"/>
                <a:gd name="T51" fmla="*/ 286 h 313"/>
                <a:gd name="T52" fmla="*/ 177 w 339"/>
                <a:gd name="T53" fmla="*/ 279 h 313"/>
                <a:gd name="T54" fmla="*/ 142 w 339"/>
                <a:gd name="T55" fmla="*/ 275 h 313"/>
                <a:gd name="T56" fmla="*/ 146 w 339"/>
                <a:gd name="T57" fmla="*/ 248 h 313"/>
                <a:gd name="T58" fmla="*/ 138 w 339"/>
                <a:gd name="T59" fmla="*/ 243 h 313"/>
                <a:gd name="T60" fmla="*/ 121 w 339"/>
                <a:gd name="T61" fmla="*/ 230 h 313"/>
                <a:gd name="T62" fmla="*/ 140 w 339"/>
                <a:gd name="T63" fmla="*/ 210 h 313"/>
                <a:gd name="T64" fmla="*/ 135 w 339"/>
                <a:gd name="T65" fmla="*/ 191 h 313"/>
                <a:gd name="T66" fmla="*/ 159 w 339"/>
                <a:gd name="T67" fmla="*/ 190 h 313"/>
                <a:gd name="T68" fmla="*/ 171 w 339"/>
                <a:gd name="T69" fmla="*/ 183 h 313"/>
                <a:gd name="T70" fmla="*/ 166 w 339"/>
                <a:gd name="T71" fmla="*/ 167 h 313"/>
                <a:gd name="T72" fmla="*/ 149 w 339"/>
                <a:gd name="T73" fmla="*/ 165 h 313"/>
                <a:gd name="T74" fmla="*/ 138 w 339"/>
                <a:gd name="T75" fmla="*/ 172 h 313"/>
                <a:gd name="T76" fmla="*/ 117 w 339"/>
                <a:gd name="T77" fmla="*/ 164 h 313"/>
                <a:gd name="T78" fmla="*/ 113 w 339"/>
                <a:gd name="T79" fmla="*/ 155 h 313"/>
                <a:gd name="T80" fmla="*/ 101 w 339"/>
                <a:gd name="T81" fmla="*/ 144 h 313"/>
                <a:gd name="T82" fmla="*/ 106 w 339"/>
                <a:gd name="T83" fmla="*/ 120 h 313"/>
                <a:gd name="T84" fmla="*/ 96 w 339"/>
                <a:gd name="T85" fmla="*/ 101 h 313"/>
                <a:gd name="T86" fmla="*/ 76 w 339"/>
                <a:gd name="T87" fmla="*/ 79 h 313"/>
                <a:gd name="T88" fmla="*/ 60 w 339"/>
                <a:gd name="T89" fmla="*/ 75 h 313"/>
                <a:gd name="T90" fmla="*/ 42 w 339"/>
                <a:gd name="T91" fmla="*/ 64 h 313"/>
                <a:gd name="T92" fmla="*/ 23 w 339"/>
                <a:gd name="T93" fmla="*/ 48 h 313"/>
                <a:gd name="T94" fmla="*/ 0 w 339"/>
                <a:gd name="T95" fmla="*/ 3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9" h="313">
                  <a:moveTo>
                    <a:pt x="0" y="35"/>
                  </a:moveTo>
                  <a:lnTo>
                    <a:pt x="0" y="27"/>
                  </a:lnTo>
                  <a:lnTo>
                    <a:pt x="2" y="27"/>
                  </a:lnTo>
                  <a:lnTo>
                    <a:pt x="5" y="16"/>
                  </a:lnTo>
                  <a:lnTo>
                    <a:pt x="16" y="13"/>
                  </a:lnTo>
                  <a:lnTo>
                    <a:pt x="24" y="15"/>
                  </a:lnTo>
                  <a:lnTo>
                    <a:pt x="26" y="13"/>
                  </a:lnTo>
                  <a:lnTo>
                    <a:pt x="37" y="18"/>
                  </a:lnTo>
                  <a:lnTo>
                    <a:pt x="43" y="30"/>
                  </a:lnTo>
                  <a:lnTo>
                    <a:pt x="42" y="34"/>
                  </a:lnTo>
                  <a:lnTo>
                    <a:pt x="46" y="35"/>
                  </a:lnTo>
                  <a:lnTo>
                    <a:pt x="51" y="49"/>
                  </a:lnTo>
                  <a:lnTo>
                    <a:pt x="54" y="48"/>
                  </a:lnTo>
                  <a:lnTo>
                    <a:pt x="54" y="42"/>
                  </a:lnTo>
                  <a:lnTo>
                    <a:pt x="60" y="38"/>
                  </a:lnTo>
                  <a:lnTo>
                    <a:pt x="66" y="46"/>
                  </a:lnTo>
                  <a:lnTo>
                    <a:pt x="73" y="48"/>
                  </a:lnTo>
                  <a:lnTo>
                    <a:pt x="81" y="42"/>
                  </a:lnTo>
                  <a:lnTo>
                    <a:pt x="87" y="43"/>
                  </a:lnTo>
                  <a:lnTo>
                    <a:pt x="87" y="35"/>
                  </a:lnTo>
                  <a:lnTo>
                    <a:pt x="96" y="32"/>
                  </a:lnTo>
                  <a:lnTo>
                    <a:pt x="105" y="35"/>
                  </a:lnTo>
                  <a:lnTo>
                    <a:pt x="104" y="41"/>
                  </a:lnTo>
                  <a:lnTo>
                    <a:pt x="110" y="42"/>
                  </a:lnTo>
                  <a:lnTo>
                    <a:pt x="108" y="47"/>
                  </a:lnTo>
                  <a:lnTo>
                    <a:pt x="110" y="49"/>
                  </a:lnTo>
                  <a:lnTo>
                    <a:pt x="109" y="53"/>
                  </a:lnTo>
                  <a:lnTo>
                    <a:pt x="111" y="53"/>
                  </a:lnTo>
                  <a:lnTo>
                    <a:pt x="123" y="50"/>
                  </a:lnTo>
                  <a:lnTo>
                    <a:pt x="126" y="38"/>
                  </a:lnTo>
                  <a:lnTo>
                    <a:pt x="131" y="29"/>
                  </a:lnTo>
                  <a:lnTo>
                    <a:pt x="141" y="32"/>
                  </a:lnTo>
                  <a:lnTo>
                    <a:pt x="146" y="29"/>
                  </a:lnTo>
                  <a:lnTo>
                    <a:pt x="143" y="26"/>
                  </a:lnTo>
                  <a:lnTo>
                    <a:pt x="152" y="13"/>
                  </a:lnTo>
                  <a:lnTo>
                    <a:pt x="152" y="6"/>
                  </a:lnTo>
                  <a:lnTo>
                    <a:pt x="155" y="4"/>
                  </a:lnTo>
                  <a:lnTo>
                    <a:pt x="166" y="4"/>
                  </a:lnTo>
                  <a:lnTo>
                    <a:pt x="172" y="0"/>
                  </a:lnTo>
                  <a:lnTo>
                    <a:pt x="178" y="2"/>
                  </a:lnTo>
                  <a:lnTo>
                    <a:pt x="178" y="2"/>
                  </a:lnTo>
                  <a:lnTo>
                    <a:pt x="174" y="4"/>
                  </a:lnTo>
                  <a:lnTo>
                    <a:pt x="171" y="19"/>
                  </a:lnTo>
                  <a:lnTo>
                    <a:pt x="175" y="25"/>
                  </a:lnTo>
                  <a:lnTo>
                    <a:pt x="178" y="27"/>
                  </a:lnTo>
                  <a:lnTo>
                    <a:pt x="182" y="26"/>
                  </a:lnTo>
                  <a:lnTo>
                    <a:pt x="189" y="29"/>
                  </a:lnTo>
                  <a:lnTo>
                    <a:pt x="187" y="32"/>
                  </a:lnTo>
                  <a:lnTo>
                    <a:pt x="199" y="41"/>
                  </a:lnTo>
                  <a:lnTo>
                    <a:pt x="199" y="43"/>
                  </a:lnTo>
                  <a:lnTo>
                    <a:pt x="222" y="51"/>
                  </a:lnTo>
                  <a:lnTo>
                    <a:pt x="238" y="60"/>
                  </a:lnTo>
                  <a:lnTo>
                    <a:pt x="242" y="75"/>
                  </a:lnTo>
                  <a:lnTo>
                    <a:pt x="263" y="121"/>
                  </a:lnTo>
                  <a:lnTo>
                    <a:pt x="259" y="120"/>
                  </a:lnTo>
                  <a:lnTo>
                    <a:pt x="260" y="125"/>
                  </a:lnTo>
                  <a:lnTo>
                    <a:pt x="262" y="130"/>
                  </a:lnTo>
                  <a:lnTo>
                    <a:pt x="265" y="129"/>
                  </a:lnTo>
                  <a:lnTo>
                    <a:pt x="265" y="134"/>
                  </a:lnTo>
                  <a:lnTo>
                    <a:pt x="271" y="142"/>
                  </a:lnTo>
                  <a:lnTo>
                    <a:pt x="273" y="149"/>
                  </a:lnTo>
                  <a:lnTo>
                    <a:pt x="271" y="151"/>
                  </a:lnTo>
                  <a:lnTo>
                    <a:pt x="275" y="153"/>
                  </a:lnTo>
                  <a:lnTo>
                    <a:pt x="277" y="163"/>
                  </a:lnTo>
                  <a:lnTo>
                    <a:pt x="273" y="171"/>
                  </a:lnTo>
                  <a:lnTo>
                    <a:pt x="276" y="181"/>
                  </a:lnTo>
                  <a:lnTo>
                    <a:pt x="283" y="185"/>
                  </a:lnTo>
                  <a:lnTo>
                    <a:pt x="282" y="188"/>
                  </a:lnTo>
                  <a:lnTo>
                    <a:pt x="305" y="198"/>
                  </a:lnTo>
                  <a:lnTo>
                    <a:pt x="308" y="208"/>
                  </a:lnTo>
                  <a:lnTo>
                    <a:pt x="305" y="211"/>
                  </a:lnTo>
                  <a:lnTo>
                    <a:pt x="308" y="217"/>
                  </a:lnTo>
                  <a:lnTo>
                    <a:pt x="327" y="224"/>
                  </a:lnTo>
                  <a:lnTo>
                    <a:pt x="333" y="232"/>
                  </a:lnTo>
                  <a:lnTo>
                    <a:pt x="339" y="244"/>
                  </a:lnTo>
                  <a:lnTo>
                    <a:pt x="334" y="248"/>
                  </a:lnTo>
                  <a:lnTo>
                    <a:pt x="320" y="245"/>
                  </a:lnTo>
                  <a:lnTo>
                    <a:pt x="300" y="234"/>
                  </a:lnTo>
                  <a:lnTo>
                    <a:pt x="288" y="240"/>
                  </a:lnTo>
                  <a:lnTo>
                    <a:pt x="287" y="246"/>
                  </a:lnTo>
                  <a:lnTo>
                    <a:pt x="301" y="261"/>
                  </a:lnTo>
                  <a:lnTo>
                    <a:pt x="301" y="261"/>
                  </a:lnTo>
                  <a:lnTo>
                    <a:pt x="291" y="266"/>
                  </a:lnTo>
                  <a:lnTo>
                    <a:pt x="291" y="269"/>
                  </a:lnTo>
                  <a:lnTo>
                    <a:pt x="288" y="270"/>
                  </a:lnTo>
                  <a:lnTo>
                    <a:pt x="290" y="276"/>
                  </a:lnTo>
                  <a:lnTo>
                    <a:pt x="286" y="278"/>
                  </a:lnTo>
                  <a:lnTo>
                    <a:pt x="285" y="286"/>
                  </a:lnTo>
                  <a:lnTo>
                    <a:pt x="275" y="287"/>
                  </a:lnTo>
                  <a:lnTo>
                    <a:pt x="276" y="295"/>
                  </a:lnTo>
                  <a:lnTo>
                    <a:pt x="276" y="295"/>
                  </a:lnTo>
                  <a:lnTo>
                    <a:pt x="264" y="298"/>
                  </a:lnTo>
                  <a:lnTo>
                    <a:pt x="264" y="304"/>
                  </a:lnTo>
                  <a:lnTo>
                    <a:pt x="256" y="306"/>
                  </a:lnTo>
                  <a:lnTo>
                    <a:pt x="252" y="313"/>
                  </a:lnTo>
                  <a:lnTo>
                    <a:pt x="248" y="302"/>
                  </a:lnTo>
                  <a:lnTo>
                    <a:pt x="243" y="304"/>
                  </a:lnTo>
                  <a:lnTo>
                    <a:pt x="243" y="299"/>
                  </a:lnTo>
                  <a:lnTo>
                    <a:pt x="230" y="301"/>
                  </a:lnTo>
                  <a:lnTo>
                    <a:pt x="221" y="295"/>
                  </a:lnTo>
                  <a:lnTo>
                    <a:pt x="216" y="284"/>
                  </a:lnTo>
                  <a:lnTo>
                    <a:pt x="208" y="284"/>
                  </a:lnTo>
                  <a:lnTo>
                    <a:pt x="199" y="286"/>
                  </a:lnTo>
                  <a:lnTo>
                    <a:pt x="199" y="286"/>
                  </a:lnTo>
                  <a:lnTo>
                    <a:pt x="184" y="284"/>
                  </a:lnTo>
                  <a:lnTo>
                    <a:pt x="182" y="275"/>
                  </a:lnTo>
                  <a:lnTo>
                    <a:pt x="181" y="278"/>
                  </a:lnTo>
                  <a:lnTo>
                    <a:pt x="177" y="279"/>
                  </a:lnTo>
                  <a:lnTo>
                    <a:pt x="171" y="275"/>
                  </a:lnTo>
                  <a:lnTo>
                    <a:pt x="165" y="280"/>
                  </a:lnTo>
                  <a:lnTo>
                    <a:pt x="148" y="280"/>
                  </a:lnTo>
                  <a:lnTo>
                    <a:pt x="142" y="275"/>
                  </a:lnTo>
                  <a:lnTo>
                    <a:pt x="152" y="267"/>
                  </a:lnTo>
                  <a:lnTo>
                    <a:pt x="152" y="252"/>
                  </a:lnTo>
                  <a:lnTo>
                    <a:pt x="148" y="252"/>
                  </a:lnTo>
                  <a:lnTo>
                    <a:pt x="146" y="248"/>
                  </a:lnTo>
                  <a:lnTo>
                    <a:pt x="143" y="251"/>
                  </a:lnTo>
                  <a:lnTo>
                    <a:pt x="139" y="251"/>
                  </a:lnTo>
                  <a:lnTo>
                    <a:pt x="140" y="245"/>
                  </a:lnTo>
                  <a:lnTo>
                    <a:pt x="138" y="243"/>
                  </a:lnTo>
                  <a:lnTo>
                    <a:pt x="131" y="244"/>
                  </a:lnTo>
                  <a:lnTo>
                    <a:pt x="129" y="240"/>
                  </a:lnTo>
                  <a:lnTo>
                    <a:pt x="130" y="237"/>
                  </a:lnTo>
                  <a:lnTo>
                    <a:pt x="121" y="230"/>
                  </a:lnTo>
                  <a:lnTo>
                    <a:pt x="123" y="220"/>
                  </a:lnTo>
                  <a:lnTo>
                    <a:pt x="130" y="216"/>
                  </a:lnTo>
                  <a:lnTo>
                    <a:pt x="130" y="212"/>
                  </a:lnTo>
                  <a:lnTo>
                    <a:pt x="140" y="210"/>
                  </a:lnTo>
                  <a:lnTo>
                    <a:pt x="139" y="204"/>
                  </a:lnTo>
                  <a:lnTo>
                    <a:pt x="142" y="201"/>
                  </a:lnTo>
                  <a:lnTo>
                    <a:pt x="141" y="192"/>
                  </a:lnTo>
                  <a:lnTo>
                    <a:pt x="135" y="191"/>
                  </a:lnTo>
                  <a:lnTo>
                    <a:pt x="134" y="183"/>
                  </a:lnTo>
                  <a:lnTo>
                    <a:pt x="154" y="183"/>
                  </a:lnTo>
                  <a:lnTo>
                    <a:pt x="153" y="186"/>
                  </a:lnTo>
                  <a:lnTo>
                    <a:pt x="159" y="190"/>
                  </a:lnTo>
                  <a:lnTo>
                    <a:pt x="162" y="189"/>
                  </a:lnTo>
                  <a:lnTo>
                    <a:pt x="165" y="193"/>
                  </a:lnTo>
                  <a:lnTo>
                    <a:pt x="168" y="190"/>
                  </a:lnTo>
                  <a:lnTo>
                    <a:pt x="171" y="183"/>
                  </a:lnTo>
                  <a:lnTo>
                    <a:pt x="173" y="185"/>
                  </a:lnTo>
                  <a:lnTo>
                    <a:pt x="174" y="182"/>
                  </a:lnTo>
                  <a:lnTo>
                    <a:pt x="171" y="166"/>
                  </a:lnTo>
                  <a:lnTo>
                    <a:pt x="166" y="167"/>
                  </a:lnTo>
                  <a:lnTo>
                    <a:pt x="161" y="160"/>
                  </a:lnTo>
                  <a:lnTo>
                    <a:pt x="161" y="157"/>
                  </a:lnTo>
                  <a:lnTo>
                    <a:pt x="151" y="157"/>
                  </a:lnTo>
                  <a:lnTo>
                    <a:pt x="149" y="165"/>
                  </a:lnTo>
                  <a:lnTo>
                    <a:pt x="144" y="165"/>
                  </a:lnTo>
                  <a:lnTo>
                    <a:pt x="145" y="172"/>
                  </a:lnTo>
                  <a:lnTo>
                    <a:pt x="142" y="175"/>
                  </a:lnTo>
                  <a:lnTo>
                    <a:pt x="138" y="172"/>
                  </a:lnTo>
                  <a:lnTo>
                    <a:pt x="121" y="175"/>
                  </a:lnTo>
                  <a:lnTo>
                    <a:pt x="121" y="170"/>
                  </a:lnTo>
                  <a:lnTo>
                    <a:pt x="118" y="170"/>
                  </a:lnTo>
                  <a:lnTo>
                    <a:pt x="117" y="164"/>
                  </a:lnTo>
                  <a:lnTo>
                    <a:pt x="115" y="165"/>
                  </a:lnTo>
                  <a:lnTo>
                    <a:pt x="113" y="159"/>
                  </a:lnTo>
                  <a:lnTo>
                    <a:pt x="118" y="157"/>
                  </a:lnTo>
                  <a:lnTo>
                    <a:pt x="113" y="155"/>
                  </a:lnTo>
                  <a:lnTo>
                    <a:pt x="111" y="140"/>
                  </a:lnTo>
                  <a:lnTo>
                    <a:pt x="110" y="139"/>
                  </a:lnTo>
                  <a:lnTo>
                    <a:pt x="108" y="142"/>
                  </a:lnTo>
                  <a:lnTo>
                    <a:pt x="101" y="144"/>
                  </a:lnTo>
                  <a:lnTo>
                    <a:pt x="98" y="139"/>
                  </a:lnTo>
                  <a:lnTo>
                    <a:pt x="95" y="137"/>
                  </a:lnTo>
                  <a:lnTo>
                    <a:pt x="101" y="120"/>
                  </a:lnTo>
                  <a:lnTo>
                    <a:pt x="106" y="120"/>
                  </a:lnTo>
                  <a:lnTo>
                    <a:pt x="106" y="110"/>
                  </a:lnTo>
                  <a:lnTo>
                    <a:pt x="110" y="100"/>
                  </a:lnTo>
                  <a:lnTo>
                    <a:pt x="97" y="99"/>
                  </a:lnTo>
                  <a:lnTo>
                    <a:pt x="96" y="101"/>
                  </a:lnTo>
                  <a:lnTo>
                    <a:pt x="83" y="101"/>
                  </a:lnTo>
                  <a:lnTo>
                    <a:pt x="85" y="90"/>
                  </a:lnTo>
                  <a:lnTo>
                    <a:pt x="81" y="90"/>
                  </a:lnTo>
                  <a:lnTo>
                    <a:pt x="76" y="79"/>
                  </a:lnTo>
                  <a:lnTo>
                    <a:pt x="73" y="83"/>
                  </a:lnTo>
                  <a:lnTo>
                    <a:pt x="70" y="77"/>
                  </a:lnTo>
                  <a:lnTo>
                    <a:pt x="63" y="79"/>
                  </a:lnTo>
                  <a:lnTo>
                    <a:pt x="60" y="75"/>
                  </a:lnTo>
                  <a:lnTo>
                    <a:pt x="50" y="77"/>
                  </a:lnTo>
                  <a:lnTo>
                    <a:pt x="46" y="75"/>
                  </a:lnTo>
                  <a:lnTo>
                    <a:pt x="40" y="68"/>
                  </a:lnTo>
                  <a:lnTo>
                    <a:pt x="42" y="64"/>
                  </a:lnTo>
                  <a:lnTo>
                    <a:pt x="37" y="62"/>
                  </a:lnTo>
                  <a:lnTo>
                    <a:pt x="35" y="53"/>
                  </a:lnTo>
                  <a:lnTo>
                    <a:pt x="28" y="53"/>
                  </a:lnTo>
                  <a:lnTo>
                    <a:pt x="23" y="48"/>
                  </a:lnTo>
                  <a:lnTo>
                    <a:pt x="12" y="47"/>
                  </a:lnTo>
                  <a:lnTo>
                    <a:pt x="13" y="44"/>
                  </a:lnTo>
                  <a:lnTo>
                    <a:pt x="4" y="35"/>
                  </a:lnTo>
                  <a:lnTo>
                    <a:pt x="0" y="3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4" name="Freeform 38">
              <a:extLst>
                <a:ext uri="{FF2B5EF4-FFF2-40B4-BE49-F238E27FC236}">
                  <a16:creationId xmlns:a16="http://schemas.microsoft.com/office/drawing/2014/main" id="{62C6C423-36E4-45E0-B03E-80D83BD03B21}"/>
                </a:ext>
              </a:extLst>
            </p:cNvPr>
            <p:cNvSpPr>
              <a:spLocks/>
            </p:cNvSpPr>
            <p:nvPr/>
          </p:nvSpPr>
          <p:spPr bwMode="auto">
            <a:xfrm>
              <a:off x="8999538" y="3662363"/>
              <a:ext cx="474663" cy="603250"/>
            </a:xfrm>
            <a:custGeom>
              <a:avLst/>
              <a:gdLst>
                <a:gd name="T0" fmla="*/ 176 w 299"/>
                <a:gd name="T1" fmla="*/ 12 h 380"/>
                <a:gd name="T2" fmla="*/ 202 w 299"/>
                <a:gd name="T3" fmla="*/ 9 h 380"/>
                <a:gd name="T4" fmla="*/ 187 w 299"/>
                <a:gd name="T5" fmla="*/ 30 h 380"/>
                <a:gd name="T6" fmla="*/ 208 w 299"/>
                <a:gd name="T7" fmla="*/ 27 h 380"/>
                <a:gd name="T8" fmla="*/ 221 w 299"/>
                <a:gd name="T9" fmla="*/ 11 h 380"/>
                <a:gd name="T10" fmla="*/ 231 w 299"/>
                <a:gd name="T11" fmla="*/ 18 h 380"/>
                <a:gd name="T12" fmla="*/ 242 w 299"/>
                <a:gd name="T13" fmla="*/ 33 h 380"/>
                <a:gd name="T14" fmla="*/ 278 w 299"/>
                <a:gd name="T15" fmla="*/ 39 h 380"/>
                <a:gd name="T16" fmla="*/ 282 w 299"/>
                <a:gd name="T17" fmla="*/ 50 h 380"/>
                <a:gd name="T18" fmla="*/ 276 w 299"/>
                <a:gd name="T19" fmla="*/ 75 h 380"/>
                <a:gd name="T20" fmla="*/ 286 w 299"/>
                <a:gd name="T21" fmla="*/ 80 h 380"/>
                <a:gd name="T22" fmla="*/ 294 w 299"/>
                <a:gd name="T23" fmla="*/ 109 h 380"/>
                <a:gd name="T24" fmla="*/ 296 w 299"/>
                <a:gd name="T25" fmla="*/ 123 h 380"/>
                <a:gd name="T26" fmla="*/ 290 w 299"/>
                <a:gd name="T27" fmla="*/ 137 h 380"/>
                <a:gd name="T28" fmla="*/ 260 w 299"/>
                <a:gd name="T29" fmla="*/ 146 h 380"/>
                <a:gd name="T30" fmla="*/ 230 w 299"/>
                <a:gd name="T31" fmla="*/ 153 h 380"/>
                <a:gd name="T32" fmla="*/ 221 w 299"/>
                <a:gd name="T33" fmla="*/ 164 h 380"/>
                <a:gd name="T34" fmla="*/ 210 w 299"/>
                <a:gd name="T35" fmla="*/ 167 h 380"/>
                <a:gd name="T36" fmla="*/ 214 w 299"/>
                <a:gd name="T37" fmla="*/ 188 h 380"/>
                <a:gd name="T38" fmla="*/ 204 w 299"/>
                <a:gd name="T39" fmla="*/ 210 h 380"/>
                <a:gd name="T40" fmla="*/ 179 w 299"/>
                <a:gd name="T41" fmla="*/ 231 h 380"/>
                <a:gd name="T42" fmla="*/ 185 w 299"/>
                <a:gd name="T43" fmla="*/ 253 h 380"/>
                <a:gd name="T44" fmla="*/ 176 w 299"/>
                <a:gd name="T45" fmla="*/ 267 h 380"/>
                <a:gd name="T46" fmla="*/ 156 w 299"/>
                <a:gd name="T47" fmla="*/ 288 h 380"/>
                <a:gd name="T48" fmla="*/ 147 w 299"/>
                <a:gd name="T49" fmla="*/ 314 h 380"/>
                <a:gd name="T50" fmla="*/ 140 w 299"/>
                <a:gd name="T51" fmla="*/ 343 h 380"/>
                <a:gd name="T52" fmla="*/ 142 w 299"/>
                <a:gd name="T53" fmla="*/ 353 h 380"/>
                <a:gd name="T54" fmla="*/ 131 w 299"/>
                <a:gd name="T55" fmla="*/ 376 h 380"/>
                <a:gd name="T56" fmla="*/ 112 w 299"/>
                <a:gd name="T57" fmla="*/ 360 h 380"/>
                <a:gd name="T58" fmla="*/ 79 w 299"/>
                <a:gd name="T59" fmla="*/ 374 h 380"/>
                <a:gd name="T60" fmla="*/ 52 w 299"/>
                <a:gd name="T61" fmla="*/ 380 h 380"/>
                <a:gd name="T62" fmla="*/ 36 w 299"/>
                <a:gd name="T63" fmla="*/ 366 h 380"/>
                <a:gd name="T64" fmla="*/ 58 w 299"/>
                <a:gd name="T65" fmla="*/ 343 h 380"/>
                <a:gd name="T66" fmla="*/ 67 w 299"/>
                <a:gd name="T67" fmla="*/ 334 h 380"/>
                <a:gd name="T68" fmla="*/ 33 w 299"/>
                <a:gd name="T69" fmla="*/ 325 h 380"/>
                <a:gd name="T70" fmla="*/ 24 w 299"/>
                <a:gd name="T71" fmla="*/ 315 h 380"/>
                <a:gd name="T72" fmla="*/ 27 w 299"/>
                <a:gd name="T73" fmla="*/ 283 h 380"/>
                <a:gd name="T74" fmla="*/ 40 w 299"/>
                <a:gd name="T75" fmla="*/ 268 h 380"/>
                <a:gd name="T76" fmla="*/ 22 w 299"/>
                <a:gd name="T77" fmla="*/ 267 h 380"/>
                <a:gd name="T78" fmla="*/ 33 w 299"/>
                <a:gd name="T79" fmla="*/ 238 h 380"/>
                <a:gd name="T80" fmla="*/ 22 w 299"/>
                <a:gd name="T81" fmla="*/ 214 h 380"/>
                <a:gd name="T82" fmla="*/ 8 w 299"/>
                <a:gd name="T83" fmla="*/ 188 h 380"/>
                <a:gd name="T84" fmla="*/ 0 w 299"/>
                <a:gd name="T85" fmla="*/ 175 h 380"/>
                <a:gd name="T86" fmla="*/ 11 w 299"/>
                <a:gd name="T87" fmla="*/ 148 h 380"/>
                <a:gd name="T88" fmla="*/ 25 w 299"/>
                <a:gd name="T89" fmla="*/ 131 h 380"/>
                <a:gd name="T90" fmla="*/ 36 w 299"/>
                <a:gd name="T91" fmla="*/ 114 h 380"/>
                <a:gd name="T92" fmla="*/ 35 w 299"/>
                <a:gd name="T93" fmla="*/ 86 h 380"/>
                <a:gd name="T94" fmla="*/ 23 w 299"/>
                <a:gd name="T95" fmla="*/ 71 h 380"/>
                <a:gd name="T96" fmla="*/ 42 w 299"/>
                <a:gd name="T97" fmla="*/ 50 h 380"/>
                <a:gd name="T98" fmla="*/ 80 w 299"/>
                <a:gd name="T99" fmla="*/ 47 h 380"/>
                <a:gd name="T100" fmla="*/ 80 w 299"/>
                <a:gd name="T101" fmla="*/ 38 h 380"/>
                <a:gd name="T102" fmla="*/ 97 w 299"/>
                <a:gd name="T103" fmla="*/ 39 h 380"/>
                <a:gd name="T104" fmla="*/ 103 w 299"/>
                <a:gd name="T105" fmla="*/ 28 h 380"/>
                <a:gd name="T106" fmla="*/ 127 w 299"/>
                <a:gd name="T107" fmla="*/ 1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9" h="380">
                  <a:moveTo>
                    <a:pt x="156" y="17"/>
                  </a:moveTo>
                  <a:lnTo>
                    <a:pt x="160" y="17"/>
                  </a:lnTo>
                  <a:lnTo>
                    <a:pt x="164" y="21"/>
                  </a:lnTo>
                  <a:lnTo>
                    <a:pt x="176" y="12"/>
                  </a:lnTo>
                  <a:lnTo>
                    <a:pt x="180" y="12"/>
                  </a:lnTo>
                  <a:lnTo>
                    <a:pt x="183" y="1"/>
                  </a:lnTo>
                  <a:lnTo>
                    <a:pt x="188" y="0"/>
                  </a:lnTo>
                  <a:lnTo>
                    <a:pt x="202" y="9"/>
                  </a:lnTo>
                  <a:lnTo>
                    <a:pt x="197" y="18"/>
                  </a:lnTo>
                  <a:lnTo>
                    <a:pt x="188" y="26"/>
                  </a:lnTo>
                  <a:lnTo>
                    <a:pt x="189" y="27"/>
                  </a:lnTo>
                  <a:lnTo>
                    <a:pt x="187" y="30"/>
                  </a:lnTo>
                  <a:lnTo>
                    <a:pt x="191" y="35"/>
                  </a:lnTo>
                  <a:lnTo>
                    <a:pt x="193" y="33"/>
                  </a:lnTo>
                  <a:lnTo>
                    <a:pt x="199" y="35"/>
                  </a:lnTo>
                  <a:lnTo>
                    <a:pt x="208" y="27"/>
                  </a:lnTo>
                  <a:lnTo>
                    <a:pt x="215" y="25"/>
                  </a:lnTo>
                  <a:lnTo>
                    <a:pt x="216" y="21"/>
                  </a:lnTo>
                  <a:lnTo>
                    <a:pt x="213" y="17"/>
                  </a:lnTo>
                  <a:lnTo>
                    <a:pt x="221" y="11"/>
                  </a:lnTo>
                  <a:lnTo>
                    <a:pt x="224" y="12"/>
                  </a:lnTo>
                  <a:lnTo>
                    <a:pt x="224" y="17"/>
                  </a:lnTo>
                  <a:lnTo>
                    <a:pt x="229" y="15"/>
                  </a:lnTo>
                  <a:lnTo>
                    <a:pt x="231" y="18"/>
                  </a:lnTo>
                  <a:lnTo>
                    <a:pt x="234" y="16"/>
                  </a:lnTo>
                  <a:lnTo>
                    <a:pt x="236" y="27"/>
                  </a:lnTo>
                  <a:lnTo>
                    <a:pt x="241" y="29"/>
                  </a:lnTo>
                  <a:lnTo>
                    <a:pt x="242" y="33"/>
                  </a:lnTo>
                  <a:lnTo>
                    <a:pt x="248" y="32"/>
                  </a:lnTo>
                  <a:lnTo>
                    <a:pt x="252" y="37"/>
                  </a:lnTo>
                  <a:lnTo>
                    <a:pt x="270" y="35"/>
                  </a:lnTo>
                  <a:lnTo>
                    <a:pt x="278" y="39"/>
                  </a:lnTo>
                  <a:lnTo>
                    <a:pt x="277" y="46"/>
                  </a:lnTo>
                  <a:lnTo>
                    <a:pt x="281" y="47"/>
                  </a:lnTo>
                  <a:lnTo>
                    <a:pt x="281" y="47"/>
                  </a:lnTo>
                  <a:lnTo>
                    <a:pt x="282" y="50"/>
                  </a:lnTo>
                  <a:lnTo>
                    <a:pt x="280" y="53"/>
                  </a:lnTo>
                  <a:lnTo>
                    <a:pt x="274" y="54"/>
                  </a:lnTo>
                  <a:lnTo>
                    <a:pt x="272" y="68"/>
                  </a:lnTo>
                  <a:lnTo>
                    <a:pt x="276" y="75"/>
                  </a:lnTo>
                  <a:lnTo>
                    <a:pt x="280" y="75"/>
                  </a:lnTo>
                  <a:lnTo>
                    <a:pt x="282" y="79"/>
                  </a:lnTo>
                  <a:lnTo>
                    <a:pt x="281" y="81"/>
                  </a:lnTo>
                  <a:lnTo>
                    <a:pt x="286" y="80"/>
                  </a:lnTo>
                  <a:lnTo>
                    <a:pt x="288" y="86"/>
                  </a:lnTo>
                  <a:lnTo>
                    <a:pt x="292" y="90"/>
                  </a:lnTo>
                  <a:lnTo>
                    <a:pt x="296" y="97"/>
                  </a:lnTo>
                  <a:lnTo>
                    <a:pt x="294" y="109"/>
                  </a:lnTo>
                  <a:lnTo>
                    <a:pt x="298" y="110"/>
                  </a:lnTo>
                  <a:lnTo>
                    <a:pt x="297" y="115"/>
                  </a:lnTo>
                  <a:lnTo>
                    <a:pt x="299" y="120"/>
                  </a:lnTo>
                  <a:lnTo>
                    <a:pt x="296" y="123"/>
                  </a:lnTo>
                  <a:lnTo>
                    <a:pt x="296" y="123"/>
                  </a:lnTo>
                  <a:lnTo>
                    <a:pt x="289" y="128"/>
                  </a:lnTo>
                  <a:lnTo>
                    <a:pt x="292" y="130"/>
                  </a:lnTo>
                  <a:lnTo>
                    <a:pt x="290" y="137"/>
                  </a:lnTo>
                  <a:lnTo>
                    <a:pt x="277" y="139"/>
                  </a:lnTo>
                  <a:lnTo>
                    <a:pt x="275" y="145"/>
                  </a:lnTo>
                  <a:lnTo>
                    <a:pt x="271" y="144"/>
                  </a:lnTo>
                  <a:lnTo>
                    <a:pt x="260" y="146"/>
                  </a:lnTo>
                  <a:lnTo>
                    <a:pt x="253" y="156"/>
                  </a:lnTo>
                  <a:lnTo>
                    <a:pt x="245" y="152"/>
                  </a:lnTo>
                  <a:lnTo>
                    <a:pt x="241" y="144"/>
                  </a:lnTo>
                  <a:lnTo>
                    <a:pt x="230" y="153"/>
                  </a:lnTo>
                  <a:lnTo>
                    <a:pt x="229" y="150"/>
                  </a:lnTo>
                  <a:lnTo>
                    <a:pt x="226" y="152"/>
                  </a:lnTo>
                  <a:lnTo>
                    <a:pt x="226" y="158"/>
                  </a:lnTo>
                  <a:lnTo>
                    <a:pt x="221" y="164"/>
                  </a:lnTo>
                  <a:lnTo>
                    <a:pt x="215" y="165"/>
                  </a:lnTo>
                  <a:lnTo>
                    <a:pt x="214" y="168"/>
                  </a:lnTo>
                  <a:lnTo>
                    <a:pt x="212" y="165"/>
                  </a:lnTo>
                  <a:lnTo>
                    <a:pt x="210" y="167"/>
                  </a:lnTo>
                  <a:lnTo>
                    <a:pt x="210" y="173"/>
                  </a:lnTo>
                  <a:lnTo>
                    <a:pt x="213" y="173"/>
                  </a:lnTo>
                  <a:lnTo>
                    <a:pt x="215" y="177"/>
                  </a:lnTo>
                  <a:lnTo>
                    <a:pt x="214" y="188"/>
                  </a:lnTo>
                  <a:lnTo>
                    <a:pt x="219" y="192"/>
                  </a:lnTo>
                  <a:lnTo>
                    <a:pt x="212" y="199"/>
                  </a:lnTo>
                  <a:lnTo>
                    <a:pt x="211" y="204"/>
                  </a:lnTo>
                  <a:lnTo>
                    <a:pt x="204" y="210"/>
                  </a:lnTo>
                  <a:lnTo>
                    <a:pt x="190" y="212"/>
                  </a:lnTo>
                  <a:lnTo>
                    <a:pt x="181" y="222"/>
                  </a:lnTo>
                  <a:lnTo>
                    <a:pt x="181" y="226"/>
                  </a:lnTo>
                  <a:lnTo>
                    <a:pt x="179" y="231"/>
                  </a:lnTo>
                  <a:lnTo>
                    <a:pt x="182" y="235"/>
                  </a:lnTo>
                  <a:lnTo>
                    <a:pt x="180" y="241"/>
                  </a:lnTo>
                  <a:lnTo>
                    <a:pt x="187" y="247"/>
                  </a:lnTo>
                  <a:lnTo>
                    <a:pt x="185" y="253"/>
                  </a:lnTo>
                  <a:lnTo>
                    <a:pt x="179" y="252"/>
                  </a:lnTo>
                  <a:lnTo>
                    <a:pt x="171" y="260"/>
                  </a:lnTo>
                  <a:lnTo>
                    <a:pt x="171" y="266"/>
                  </a:lnTo>
                  <a:lnTo>
                    <a:pt x="176" y="267"/>
                  </a:lnTo>
                  <a:lnTo>
                    <a:pt x="177" y="271"/>
                  </a:lnTo>
                  <a:lnTo>
                    <a:pt x="171" y="276"/>
                  </a:lnTo>
                  <a:lnTo>
                    <a:pt x="170" y="281"/>
                  </a:lnTo>
                  <a:lnTo>
                    <a:pt x="156" y="288"/>
                  </a:lnTo>
                  <a:lnTo>
                    <a:pt x="158" y="293"/>
                  </a:lnTo>
                  <a:lnTo>
                    <a:pt x="151" y="300"/>
                  </a:lnTo>
                  <a:lnTo>
                    <a:pt x="152" y="307"/>
                  </a:lnTo>
                  <a:lnTo>
                    <a:pt x="147" y="314"/>
                  </a:lnTo>
                  <a:lnTo>
                    <a:pt x="148" y="324"/>
                  </a:lnTo>
                  <a:lnTo>
                    <a:pt x="138" y="331"/>
                  </a:lnTo>
                  <a:lnTo>
                    <a:pt x="144" y="341"/>
                  </a:lnTo>
                  <a:lnTo>
                    <a:pt x="140" y="343"/>
                  </a:lnTo>
                  <a:lnTo>
                    <a:pt x="142" y="346"/>
                  </a:lnTo>
                  <a:lnTo>
                    <a:pt x="141" y="350"/>
                  </a:lnTo>
                  <a:lnTo>
                    <a:pt x="141" y="350"/>
                  </a:lnTo>
                  <a:lnTo>
                    <a:pt x="142" y="353"/>
                  </a:lnTo>
                  <a:lnTo>
                    <a:pt x="136" y="352"/>
                  </a:lnTo>
                  <a:lnTo>
                    <a:pt x="133" y="362"/>
                  </a:lnTo>
                  <a:lnTo>
                    <a:pt x="137" y="374"/>
                  </a:lnTo>
                  <a:lnTo>
                    <a:pt x="131" y="376"/>
                  </a:lnTo>
                  <a:lnTo>
                    <a:pt x="127" y="372"/>
                  </a:lnTo>
                  <a:lnTo>
                    <a:pt x="122" y="371"/>
                  </a:lnTo>
                  <a:lnTo>
                    <a:pt x="115" y="361"/>
                  </a:lnTo>
                  <a:lnTo>
                    <a:pt x="112" y="360"/>
                  </a:lnTo>
                  <a:lnTo>
                    <a:pt x="93" y="368"/>
                  </a:lnTo>
                  <a:lnTo>
                    <a:pt x="91" y="365"/>
                  </a:lnTo>
                  <a:lnTo>
                    <a:pt x="81" y="368"/>
                  </a:lnTo>
                  <a:lnTo>
                    <a:pt x="79" y="374"/>
                  </a:lnTo>
                  <a:lnTo>
                    <a:pt x="71" y="371"/>
                  </a:lnTo>
                  <a:lnTo>
                    <a:pt x="69" y="376"/>
                  </a:lnTo>
                  <a:lnTo>
                    <a:pt x="66" y="373"/>
                  </a:lnTo>
                  <a:lnTo>
                    <a:pt x="52" y="380"/>
                  </a:lnTo>
                  <a:lnTo>
                    <a:pt x="47" y="373"/>
                  </a:lnTo>
                  <a:lnTo>
                    <a:pt x="45" y="374"/>
                  </a:lnTo>
                  <a:lnTo>
                    <a:pt x="43" y="370"/>
                  </a:lnTo>
                  <a:lnTo>
                    <a:pt x="36" y="366"/>
                  </a:lnTo>
                  <a:lnTo>
                    <a:pt x="46" y="362"/>
                  </a:lnTo>
                  <a:lnTo>
                    <a:pt x="51" y="353"/>
                  </a:lnTo>
                  <a:lnTo>
                    <a:pt x="49" y="349"/>
                  </a:lnTo>
                  <a:lnTo>
                    <a:pt x="58" y="343"/>
                  </a:lnTo>
                  <a:lnTo>
                    <a:pt x="60" y="339"/>
                  </a:lnTo>
                  <a:lnTo>
                    <a:pt x="65" y="340"/>
                  </a:lnTo>
                  <a:lnTo>
                    <a:pt x="70" y="337"/>
                  </a:lnTo>
                  <a:lnTo>
                    <a:pt x="67" y="334"/>
                  </a:lnTo>
                  <a:lnTo>
                    <a:pt x="70" y="327"/>
                  </a:lnTo>
                  <a:lnTo>
                    <a:pt x="58" y="317"/>
                  </a:lnTo>
                  <a:lnTo>
                    <a:pt x="49" y="324"/>
                  </a:lnTo>
                  <a:lnTo>
                    <a:pt x="33" y="325"/>
                  </a:lnTo>
                  <a:lnTo>
                    <a:pt x="27" y="328"/>
                  </a:lnTo>
                  <a:lnTo>
                    <a:pt x="29" y="322"/>
                  </a:lnTo>
                  <a:lnTo>
                    <a:pt x="24" y="315"/>
                  </a:lnTo>
                  <a:lnTo>
                    <a:pt x="24" y="315"/>
                  </a:lnTo>
                  <a:lnTo>
                    <a:pt x="22" y="313"/>
                  </a:lnTo>
                  <a:lnTo>
                    <a:pt x="25" y="307"/>
                  </a:lnTo>
                  <a:lnTo>
                    <a:pt x="21" y="296"/>
                  </a:lnTo>
                  <a:lnTo>
                    <a:pt x="27" y="283"/>
                  </a:lnTo>
                  <a:lnTo>
                    <a:pt x="26" y="278"/>
                  </a:lnTo>
                  <a:lnTo>
                    <a:pt x="29" y="273"/>
                  </a:lnTo>
                  <a:lnTo>
                    <a:pt x="32" y="273"/>
                  </a:lnTo>
                  <a:lnTo>
                    <a:pt x="40" y="268"/>
                  </a:lnTo>
                  <a:lnTo>
                    <a:pt x="36" y="265"/>
                  </a:lnTo>
                  <a:lnTo>
                    <a:pt x="31" y="267"/>
                  </a:lnTo>
                  <a:lnTo>
                    <a:pt x="29" y="266"/>
                  </a:lnTo>
                  <a:lnTo>
                    <a:pt x="22" y="267"/>
                  </a:lnTo>
                  <a:lnTo>
                    <a:pt x="29" y="257"/>
                  </a:lnTo>
                  <a:lnTo>
                    <a:pt x="27" y="253"/>
                  </a:lnTo>
                  <a:lnTo>
                    <a:pt x="31" y="250"/>
                  </a:lnTo>
                  <a:lnTo>
                    <a:pt x="33" y="238"/>
                  </a:lnTo>
                  <a:lnTo>
                    <a:pt x="21" y="237"/>
                  </a:lnTo>
                  <a:lnTo>
                    <a:pt x="18" y="234"/>
                  </a:lnTo>
                  <a:lnTo>
                    <a:pt x="16" y="224"/>
                  </a:lnTo>
                  <a:lnTo>
                    <a:pt x="22" y="214"/>
                  </a:lnTo>
                  <a:lnTo>
                    <a:pt x="12" y="204"/>
                  </a:lnTo>
                  <a:lnTo>
                    <a:pt x="18" y="191"/>
                  </a:lnTo>
                  <a:lnTo>
                    <a:pt x="19" y="185"/>
                  </a:lnTo>
                  <a:lnTo>
                    <a:pt x="8" y="188"/>
                  </a:lnTo>
                  <a:lnTo>
                    <a:pt x="2" y="188"/>
                  </a:lnTo>
                  <a:lnTo>
                    <a:pt x="1" y="179"/>
                  </a:lnTo>
                  <a:lnTo>
                    <a:pt x="3" y="176"/>
                  </a:lnTo>
                  <a:lnTo>
                    <a:pt x="0" y="175"/>
                  </a:lnTo>
                  <a:lnTo>
                    <a:pt x="2" y="168"/>
                  </a:lnTo>
                  <a:lnTo>
                    <a:pt x="11" y="156"/>
                  </a:lnTo>
                  <a:lnTo>
                    <a:pt x="10" y="151"/>
                  </a:lnTo>
                  <a:lnTo>
                    <a:pt x="11" y="148"/>
                  </a:lnTo>
                  <a:lnTo>
                    <a:pt x="18" y="142"/>
                  </a:lnTo>
                  <a:lnTo>
                    <a:pt x="21" y="143"/>
                  </a:lnTo>
                  <a:lnTo>
                    <a:pt x="29" y="140"/>
                  </a:lnTo>
                  <a:lnTo>
                    <a:pt x="25" y="131"/>
                  </a:lnTo>
                  <a:lnTo>
                    <a:pt x="32" y="130"/>
                  </a:lnTo>
                  <a:lnTo>
                    <a:pt x="42" y="120"/>
                  </a:lnTo>
                  <a:lnTo>
                    <a:pt x="42" y="116"/>
                  </a:lnTo>
                  <a:lnTo>
                    <a:pt x="36" y="114"/>
                  </a:lnTo>
                  <a:lnTo>
                    <a:pt x="38" y="110"/>
                  </a:lnTo>
                  <a:lnTo>
                    <a:pt x="31" y="105"/>
                  </a:lnTo>
                  <a:lnTo>
                    <a:pt x="34" y="102"/>
                  </a:lnTo>
                  <a:lnTo>
                    <a:pt x="35" y="86"/>
                  </a:lnTo>
                  <a:lnTo>
                    <a:pt x="30" y="85"/>
                  </a:lnTo>
                  <a:lnTo>
                    <a:pt x="26" y="77"/>
                  </a:lnTo>
                  <a:lnTo>
                    <a:pt x="24" y="79"/>
                  </a:lnTo>
                  <a:lnTo>
                    <a:pt x="23" y="71"/>
                  </a:lnTo>
                  <a:lnTo>
                    <a:pt x="23" y="71"/>
                  </a:lnTo>
                  <a:lnTo>
                    <a:pt x="30" y="60"/>
                  </a:lnTo>
                  <a:lnTo>
                    <a:pt x="41" y="58"/>
                  </a:lnTo>
                  <a:lnTo>
                    <a:pt x="42" y="50"/>
                  </a:lnTo>
                  <a:lnTo>
                    <a:pt x="57" y="52"/>
                  </a:lnTo>
                  <a:lnTo>
                    <a:pt x="67" y="47"/>
                  </a:lnTo>
                  <a:lnTo>
                    <a:pt x="71" y="49"/>
                  </a:lnTo>
                  <a:lnTo>
                    <a:pt x="80" y="47"/>
                  </a:lnTo>
                  <a:lnTo>
                    <a:pt x="83" y="42"/>
                  </a:lnTo>
                  <a:lnTo>
                    <a:pt x="80" y="44"/>
                  </a:lnTo>
                  <a:lnTo>
                    <a:pt x="79" y="41"/>
                  </a:lnTo>
                  <a:lnTo>
                    <a:pt x="80" y="38"/>
                  </a:lnTo>
                  <a:lnTo>
                    <a:pt x="85" y="39"/>
                  </a:lnTo>
                  <a:lnTo>
                    <a:pt x="83" y="37"/>
                  </a:lnTo>
                  <a:lnTo>
                    <a:pt x="87" y="35"/>
                  </a:lnTo>
                  <a:lnTo>
                    <a:pt x="97" y="39"/>
                  </a:lnTo>
                  <a:lnTo>
                    <a:pt x="97" y="34"/>
                  </a:lnTo>
                  <a:lnTo>
                    <a:pt x="94" y="33"/>
                  </a:lnTo>
                  <a:lnTo>
                    <a:pt x="93" y="27"/>
                  </a:lnTo>
                  <a:lnTo>
                    <a:pt x="103" y="28"/>
                  </a:lnTo>
                  <a:lnTo>
                    <a:pt x="104" y="32"/>
                  </a:lnTo>
                  <a:lnTo>
                    <a:pt x="115" y="23"/>
                  </a:lnTo>
                  <a:lnTo>
                    <a:pt x="118" y="16"/>
                  </a:lnTo>
                  <a:lnTo>
                    <a:pt x="127" y="15"/>
                  </a:lnTo>
                  <a:lnTo>
                    <a:pt x="143" y="25"/>
                  </a:lnTo>
                  <a:lnTo>
                    <a:pt x="151" y="23"/>
                  </a:lnTo>
                  <a:lnTo>
                    <a:pt x="156" y="17"/>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grpSp>
      <p:grpSp>
        <p:nvGrpSpPr>
          <p:cNvPr id="62" name="Group 61">
            <a:extLst>
              <a:ext uri="{FF2B5EF4-FFF2-40B4-BE49-F238E27FC236}">
                <a16:creationId xmlns:a16="http://schemas.microsoft.com/office/drawing/2014/main" id="{DBBE0593-4B88-41C4-9458-8619B0DE6E90}"/>
              </a:ext>
            </a:extLst>
          </p:cNvPr>
          <p:cNvGrpSpPr/>
          <p:nvPr/>
        </p:nvGrpSpPr>
        <p:grpSpPr>
          <a:xfrm>
            <a:off x="1678780" y="2407199"/>
            <a:ext cx="6197236" cy="5472602"/>
            <a:chOff x="10626915" y="3676650"/>
            <a:chExt cx="6197236" cy="5472602"/>
          </a:xfrm>
        </p:grpSpPr>
        <p:sp>
          <p:nvSpPr>
            <p:cNvPr id="63" name="Title 12">
              <a:extLst>
                <a:ext uri="{FF2B5EF4-FFF2-40B4-BE49-F238E27FC236}">
                  <a16:creationId xmlns:a16="http://schemas.microsoft.com/office/drawing/2014/main" id="{2A6C548B-3A6E-45DE-B603-22695B1FA088}"/>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China</a:t>
              </a:r>
            </a:p>
          </p:txBody>
        </p:sp>
        <p:sp>
          <p:nvSpPr>
            <p:cNvPr id="64" name="Subtitle 13">
              <a:extLst>
                <a:ext uri="{FF2B5EF4-FFF2-40B4-BE49-F238E27FC236}">
                  <a16:creationId xmlns:a16="http://schemas.microsoft.com/office/drawing/2014/main" id="{DA9D58DA-F42A-4875-8DDF-71674EA88FA8}"/>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3655925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ipe(down)">
                                      <p:cBhvr>
                                        <p:cTn id="7"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1D5BBDE-B8E6-47ED-9BF3-B1F8FB8E12E5}"/>
              </a:ext>
            </a:extLst>
          </p:cNvPr>
          <p:cNvGrpSpPr/>
          <p:nvPr/>
        </p:nvGrpSpPr>
        <p:grpSpPr>
          <a:xfrm>
            <a:off x="1038226" y="1987153"/>
            <a:ext cx="6703220" cy="6312695"/>
            <a:chOff x="692150" y="725487"/>
            <a:chExt cx="4468813" cy="4208463"/>
          </a:xfrm>
          <a:solidFill>
            <a:schemeClr val="bg1">
              <a:lumMod val="85000"/>
            </a:schemeClr>
          </a:solidFill>
        </p:grpSpPr>
        <p:sp>
          <p:nvSpPr>
            <p:cNvPr id="12" name="Freeform 5">
              <a:extLst>
                <a:ext uri="{FF2B5EF4-FFF2-40B4-BE49-F238E27FC236}">
                  <a16:creationId xmlns:a16="http://schemas.microsoft.com/office/drawing/2014/main" id="{CEE25A86-B989-4455-99BE-DEC844F667F5}"/>
                </a:ext>
              </a:extLst>
            </p:cNvPr>
            <p:cNvSpPr>
              <a:spLocks/>
            </p:cNvSpPr>
            <p:nvPr/>
          </p:nvSpPr>
          <p:spPr bwMode="auto">
            <a:xfrm>
              <a:off x="1374775" y="908050"/>
              <a:ext cx="1681163" cy="1654175"/>
            </a:xfrm>
            <a:custGeom>
              <a:avLst/>
              <a:gdLst>
                <a:gd name="T0" fmla="*/ 684 w 1059"/>
                <a:gd name="T1" fmla="*/ 34 h 1042"/>
                <a:gd name="T2" fmla="*/ 721 w 1059"/>
                <a:gd name="T3" fmla="*/ 39 h 1042"/>
                <a:gd name="T4" fmla="*/ 811 w 1059"/>
                <a:gd name="T5" fmla="*/ 96 h 1042"/>
                <a:gd name="T6" fmla="*/ 841 w 1059"/>
                <a:gd name="T7" fmla="*/ 102 h 1042"/>
                <a:gd name="T8" fmla="*/ 874 w 1059"/>
                <a:gd name="T9" fmla="*/ 85 h 1042"/>
                <a:gd name="T10" fmla="*/ 902 w 1059"/>
                <a:gd name="T11" fmla="*/ 88 h 1042"/>
                <a:gd name="T12" fmla="*/ 905 w 1059"/>
                <a:gd name="T13" fmla="*/ 116 h 1042"/>
                <a:gd name="T14" fmla="*/ 939 w 1059"/>
                <a:gd name="T15" fmla="*/ 142 h 1042"/>
                <a:gd name="T16" fmla="*/ 980 w 1059"/>
                <a:gd name="T17" fmla="*/ 165 h 1042"/>
                <a:gd name="T18" fmla="*/ 1006 w 1059"/>
                <a:gd name="T19" fmla="*/ 203 h 1042"/>
                <a:gd name="T20" fmla="*/ 988 w 1059"/>
                <a:gd name="T21" fmla="*/ 219 h 1042"/>
                <a:gd name="T22" fmla="*/ 1015 w 1059"/>
                <a:gd name="T23" fmla="*/ 238 h 1042"/>
                <a:gd name="T24" fmla="*/ 1029 w 1059"/>
                <a:gd name="T25" fmla="*/ 244 h 1042"/>
                <a:gd name="T26" fmla="*/ 1059 w 1059"/>
                <a:gd name="T27" fmla="*/ 246 h 1042"/>
                <a:gd name="T28" fmla="*/ 1051 w 1059"/>
                <a:gd name="T29" fmla="*/ 757 h 1042"/>
                <a:gd name="T30" fmla="*/ 1043 w 1059"/>
                <a:gd name="T31" fmla="*/ 885 h 1042"/>
                <a:gd name="T32" fmla="*/ 1026 w 1059"/>
                <a:gd name="T33" fmla="*/ 906 h 1042"/>
                <a:gd name="T34" fmla="*/ 1032 w 1059"/>
                <a:gd name="T35" fmla="*/ 925 h 1042"/>
                <a:gd name="T36" fmla="*/ 1010 w 1059"/>
                <a:gd name="T37" fmla="*/ 931 h 1042"/>
                <a:gd name="T38" fmla="*/ 969 w 1059"/>
                <a:gd name="T39" fmla="*/ 959 h 1042"/>
                <a:gd name="T40" fmla="*/ 871 w 1059"/>
                <a:gd name="T41" fmla="*/ 958 h 1042"/>
                <a:gd name="T42" fmla="*/ 769 w 1059"/>
                <a:gd name="T43" fmla="*/ 988 h 1042"/>
                <a:gd name="T44" fmla="*/ 745 w 1059"/>
                <a:gd name="T45" fmla="*/ 1005 h 1042"/>
                <a:gd name="T46" fmla="*/ 711 w 1059"/>
                <a:gd name="T47" fmla="*/ 1042 h 1042"/>
                <a:gd name="T48" fmla="*/ 695 w 1059"/>
                <a:gd name="T49" fmla="*/ 1033 h 1042"/>
                <a:gd name="T50" fmla="*/ 627 w 1059"/>
                <a:gd name="T51" fmla="*/ 1009 h 1042"/>
                <a:gd name="T52" fmla="*/ 622 w 1059"/>
                <a:gd name="T53" fmla="*/ 984 h 1042"/>
                <a:gd name="T54" fmla="*/ 638 w 1059"/>
                <a:gd name="T55" fmla="*/ 972 h 1042"/>
                <a:gd name="T56" fmla="*/ 682 w 1059"/>
                <a:gd name="T57" fmla="*/ 942 h 1042"/>
                <a:gd name="T58" fmla="*/ 724 w 1059"/>
                <a:gd name="T59" fmla="*/ 908 h 1042"/>
                <a:gd name="T60" fmla="*/ 727 w 1059"/>
                <a:gd name="T61" fmla="*/ 879 h 1042"/>
                <a:gd name="T62" fmla="*/ 669 w 1059"/>
                <a:gd name="T63" fmla="*/ 864 h 1042"/>
                <a:gd name="T64" fmla="*/ 651 w 1059"/>
                <a:gd name="T65" fmla="*/ 831 h 1042"/>
                <a:gd name="T66" fmla="*/ 633 w 1059"/>
                <a:gd name="T67" fmla="*/ 749 h 1042"/>
                <a:gd name="T68" fmla="*/ 643 w 1059"/>
                <a:gd name="T69" fmla="*/ 702 h 1042"/>
                <a:gd name="T70" fmla="*/ 620 w 1059"/>
                <a:gd name="T71" fmla="*/ 664 h 1042"/>
                <a:gd name="T72" fmla="*/ 570 w 1059"/>
                <a:gd name="T73" fmla="*/ 679 h 1042"/>
                <a:gd name="T74" fmla="*/ 527 w 1059"/>
                <a:gd name="T75" fmla="*/ 638 h 1042"/>
                <a:gd name="T76" fmla="*/ 544 w 1059"/>
                <a:gd name="T77" fmla="*/ 601 h 1042"/>
                <a:gd name="T78" fmla="*/ 538 w 1059"/>
                <a:gd name="T79" fmla="*/ 582 h 1042"/>
                <a:gd name="T80" fmla="*/ 542 w 1059"/>
                <a:gd name="T81" fmla="*/ 537 h 1042"/>
                <a:gd name="T82" fmla="*/ 574 w 1059"/>
                <a:gd name="T83" fmla="*/ 522 h 1042"/>
                <a:gd name="T84" fmla="*/ 550 w 1059"/>
                <a:gd name="T85" fmla="*/ 504 h 1042"/>
                <a:gd name="T86" fmla="*/ 535 w 1059"/>
                <a:gd name="T87" fmla="*/ 506 h 1042"/>
                <a:gd name="T88" fmla="*/ 523 w 1059"/>
                <a:gd name="T89" fmla="*/ 484 h 1042"/>
                <a:gd name="T90" fmla="*/ 492 w 1059"/>
                <a:gd name="T91" fmla="*/ 464 h 1042"/>
                <a:gd name="T92" fmla="*/ 448 w 1059"/>
                <a:gd name="T93" fmla="*/ 431 h 1042"/>
                <a:gd name="T94" fmla="*/ 404 w 1059"/>
                <a:gd name="T95" fmla="*/ 416 h 1042"/>
                <a:gd name="T96" fmla="*/ 359 w 1059"/>
                <a:gd name="T97" fmla="*/ 371 h 1042"/>
                <a:gd name="T98" fmla="*/ 278 w 1059"/>
                <a:gd name="T99" fmla="*/ 292 h 1042"/>
                <a:gd name="T100" fmla="*/ 230 w 1059"/>
                <a:gd name="T101" fmla="*/ 270 h 1042"/>
                <a:gd name="T102" fmla="*/ 199 w 1059"/>
                <a:gd name="T103" fmla="*/ 256 h 1042"/>
                <a:gd name="T104" fmla="*/ 110 w 1059"/>
                <a:gd name="T105" fmla="*/ 253 h 1042"/>
                <a:gd name="T106" fmla="*/ 60 w 1059"/>
                <a:gd name="T107" fmla="*/ 196 h 1042"/>
                <a:gd name="T108" fmla="*/ 31 w 1059"/>
                <a:gd name="T109" fmla="*/ 147 h 1042"/>
                <a:gd name="T110" fmla="*/ 6 w 1059"/>
                <a:gd name="T111" fmla="*/ 90 h 1042"/>
                <a:gd name="T112" fmla="*/ 44 w 1059"/>
                <a:gd name="T113" fmla="*/ 70 h 1042"/>
                <a:gd name="T114" fmla="*/ 81 w 1059"/>
                <a:gd name="T115" fmla="*/ 34 h 1042"/>
                <a:gd name="T116" fmla="*/ 98 w 1059"/>
                <a:gd name="T117" fmla="*/ 28 h 1042"/>
                <a:gd name="T118" fmla="*/ 124 w 1059"/>
                <a:gd name="T119" fmla="*/ 53 h 1042"/>
                <a:gd name="T120" fmla="*/ 144 w 1059"/>
                <a:gd name="T121" fmla="*/ 2 h 1042"/>
                <a:gd name="T122" fmla="*/ 187 w 1059"/>
                <a:gd name="T123" fmla="*/ 24 h 1042"/>
                <a:gd name="T124" fmla="*/ 626 w 1059"/>
                <a:gd name="T125" fmla="*/ 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9" h="1042">
                  <a:moveTo>
                    <a:pt x="626" y="0"/>
                  </a:moveTo>
                  <a:lnTo>
                    <a:pt x="684" y="34"/>
                  </a:lnTo>
                  <a:lnTo>
                    <a:pt x="714" y="24"/>
                  </a:lnTo>
                  <a:lnTo>
                    <a:pt x="721" y="39"/>
                  </a:lnTo>
                  <a:lnTo>
                    <a:pt x="783" y="66"/>
                  </a:lnTo>
                  <a:lnTo>
                    <a:pt x="811" y="96"/>
                  </a:lnTo>
                  <a:lnTo>
                    <a:pt x="823" y="103"/>
                  </a:lnTo>
                  <a:lnTo>
                    <a:pt x="841" y="102"/>
                  </a:lnTo>
                  <a:lnTo>
                    <a:pt x="853" y="90"/>
                  </a:lnTo>
                  <a:lnTo>
                    <a:pt x="874" y="85"/>
                  </a:lnTo>
                  <a:lnTo>
                    <a:pt x="891" y="72"/>
                  </a:lnTo>
                  <a:lnTo>
                    <a:pt x="902" y="88"/>
                  </a:lnTo>
                  <a:lnTo>
                    <a:pt x="896" y="111"/>
                  </a:lnTo>
                  <a:lnTo>
                    <a:pt x="905" y="116"/>
                  </a:lnTo>
                  <a:lnTo>
                    <a:pt x="917" y="139"/>
                  </a:lnTo>
                  <a:lnTo>
                    <a:pt x="939" y="142"/>
                  </a:lnTo>
                  <a:lnTo>
                    <a:pt x="952" y="159"/>
                  </a:lnTo>
                  <a:lnTo>
                    <a:pt x="980" y="165"/>
                  </a:lnTo>
                  <a:lnTo>
                    <a:pt x="1003" y="180"/>
                  </a:lnTo>
                  <a:lnTo>
                    <a:pt x="1006" y="203"/>
                  </a:lnTo>
                  <a:lnTo>
                    <a:pt x="1001" y="216"/>
                  </a:lnTo>
                  <a:lnTo>
                    <a:pt x="988" y="219"/>
                  </a:lnTo>
                  <a:lnTo>
                    <a:pt x="990" y="224"/>
                  </a:lnTo>
                  <a:lnTo>
                    <a:pt x="1015" y="238"/>
                  </a:lnTo>
                  <a:lnTo>
                    <a:pt x="1020" y="251"/>
                  </a:lnTo>
                  <a:lnTo>
                    <a:pt x="1029" y="244"/>
                  </a:lnTo>
                  <a:lnTo>
                    <a:pt x="1059" y="246"/>
                  </a:lnTo>
                  <a:lnTo>
                    <a:pt x="1059" y="246"/>
                  </a:lnTo>
                  <a:lnTo>
                    <a:pt x="1053" y="413"/>
                  </a:lnTo>
                  <a:lnTo>
                    <a:pt x="1051" y="757"/>
                  </a:lnTo>
                  <a:lnTo>
                    <a:pt x="1054" y="841"/>
                  </a:lnTo>
                  <a:lnTo>
                    <a:pt x="1043" y="885"/>
                  </a:lnTo>
                  <a:lnTo>
                    <a:pt x="1038" y="896"/>
                  </a:lnTo>
                  <a:lnTo>
                    <a:pt x="1026" y="906"/>
                  </a:lnTo>
                  <a:lnTo>
                    <a:pt x="1032" y="925"/>
                  </a:lnTo>
                  <a:lnTo>
                    <a:pt x="1032" y="925"/>
                  </a:lnTo>
                  <a:lnTo>
                    <a:pt x="1022" y="925"/>
                  </a:lnTo>
                  <a:lnTo>
                    <a:pt x="1010" y="931"/>
                  </a:lnTo>
                  <a:lnTo>
                    <a:pt x="983" y="954"/>
                  </a:lnTo>
                  <a:lnTo>
                    <a:pt x="969" y="959"/>
                  </a:lnTo>
                  <a:lnTo>
                    <a:pt x="895" y="970"/>
                  </a:lnTo>
                  <a:lnTo>
                    <a:pt x="871" y="958"/>
                  </a:lnTo>
                  <a:lnTo>
                    <a:pt x="804" y="966"/>
                  </a:lnTo>
                  <a:lnTo>
                    <a:pt x="769" y="988"/>
                  </a:lnTo>
                  <a:lnTo>
                    <a:pt x="755" y="1002"/>
                  </a:lnTo>
                  <a:lnTo>
                    <a:pt x="745" y="1005"/>
                  </a:lnTo>
                  <a:lnTo>
                    <a:pt x="721" y="1042"/>
                  </a:lnTo>
                  <a:lnTo>
                    <a:pt x="711" y="1042"/>
                  </a:lnTo>
                  <a:lnTo>
                    <a:pt x="711" y="1042"/>
                  </a:lnTo>
                  <a:lnTo>
                    <a:pt x="695" y="1033"/>
                  </a:lnTo>
                  <a:lnTo>
                    <a:pt x="688" y="1016"/>
                  </a:lnTo>
                  <a:lnTo>
                    <a:pt x="627" y="1009"/>
                  </a:lnTo>
                  <a:lnTo>
                    <a:pt x="621" y="999"/>
                  </a:lnTo>
                  <a:lnTo>
                    <a:pt x="622" y="984"/>
                  </a:lnTo>
                  <a:lnTo>
                    <a:pt x="628" y="977"/>
                  </a:lnTo>
                  <a:lnTo>
                    <a:pt x="638" y="972"/>
                  </a:lnTo>
                  <a:lnTo>
                    <a:pt x="655" y="944"/>
                  </a:lnTo>
                  <a:lnTo>
                    <a:pt x="682" y="942"/>
                  </a:lnTo>
                  <a:lnTo>
                    <a:pt x="705" y="916"/>
                  </a:lnTo>
                  <a:lnTo>
                    <a:pt x="724" y="908"/>
                  </a:lnTo>
                  <a:lnTo>
                    <a:pt x="729" y="895"/>
                  </a:lnTo>
                  <a:lnTo>
                    <a:pt x="727" y="879"/>
                  </a:lnTo>
                  <a:lnTo>
                    <a:pt x="714" y="866"/>
                  </a:lnTo>
                  <a:lnTo>
                    <a:pt x="669" y="864"/>
                  </a:lnTo>
                  <a:lnTo>
                    <a:pt x="663" y="836"/>
                  </a:lnTo>
                  <a:lnTo>
                    <a:pt x="651" y="831"/>
                  </a:lnTo>
                  <a:lnTo>
                    <a:pt x="633" y="797"/>
                  </a:lnTo>
                  <a:lnTo>
                    <a:pt x="633" y="749"/>
                  </a:lnTo>
                  <a:lnTo>
                    <a:pt x="623" y="742"/>
                  </a:lnTo>
                  <a:lnTo>
                    <a:pt x="643" y="702"/>
                  </a:lnTo>
                  <a:lnTo>
                    <a:pt x="639" y="685"/>
                  </a:lnTo>
                  <a:lnTo>
                    <a:pt x="620" y="664"/>
                  </a:lnTo>
                  <a:lnTo>
                    <a:pt x="611" y="661"/>
                  </a:lnTo>
                  <a:lnTo>
                    <a:pt x="570" y="679"/>
                  </a:lnTo>
                  <a:lnTo>
                    <a:pt x="542" y="658"/>
                  </a:lnTo>
                  <a:lnTo>
                    <a:pt x="527" y="638"/>
                  </a:lnTo>
                  <a:lnTo>
                    <a:pt x="527" y="638"/>
                  </a:lnTo>
                  <a:lnTo>
                    <a:pt x="544" y="601"/>
                  </a:lnTo>
                  <a:lnTo>
                    <a:pt x="548" y="598"/>
                  </a:lnTo>
                  <a:lnTo>
                    <a:pt x="538" y="582"/>
                  </a:lnTo>
                  <a:lnTo>
                    <a:pt x="542" y="537"/>
                  </a:lnTo>
                  <a:lnTo>
                    <a:pt x="542" y="537"/>
                  </a:lnTo>
                  <a:lnTo>
                    <a:pt x="578" y="537"/>
                  </a:lnTo>
                  <a:lnTo>
                    <a:pt x="574" y="522"/>
                  </a:lnTo>
                  <a:lnTo>
                    <a:pt x="560" y="518"/>
                  </a:lnTo>
                  <a:lnTo>
                    <a:pt x="550" y="504"/>
                  </a:lnTo>
                  <a:lnTo>
                    <a:pt x="535" y="506"/>
                  </a:lnTo>
                  <a:lnTo>
                    <a:pt x="535" y="506"/>
                  </a:lnTo>
                  <a:lnTo>
                    <a:pt x="535" y="486"/>
                  </a:lnTo>
                  <a:lnTo>
                    <a:pt x="523" y="484"/>
                  </a:lnTo>
                  <a:lnTo>
                    <a:pt x="509" y="475"/>
                  </a:lnTo>
                  <a:lnTo>
                    <a:pt x="492" y="464"/>
                  </a:lnTo>
                  <a:lnTo>
                    <a:pt x="471" y="444"/>
                  </a:lnTo>
                  <a:lnTo>
                    <a:pt x="448" y="431"/>
                  </a:lnTo>
                  <a:lnTo>
                    <a:pt x="414" y="430"/>
                  </a:lnTo>
                  <a:lnTo>
                    <a:pt x="404" y="416"/>
                  </a:lnTo>
                  <a:lnTo>
                    <a:pt x="376" y="394"/>
                  </a:lnTo>
                  <a:lnTo>
                    <a:pt x="359" y="371"/>
                  </a:lnTo>
                  <a:lnTo>
                    <a:pt x="342" y="315"/>
                  </a:lnTo>
                  <a:lnTo>
                    <a:pt x="278" y="292"/>
                  </a:lnTo>
                  <a:lnTo>
                    <a:pt x="246" y="292"/>
                  </a:lnTo>
                  <a:lnTo>
                    <a:pt x="230" y="270"/>
                  </a:lnTo>
                  <a:lnTo>
                    <a:pt x="214" y="261"/>
                  </a:lnTo>
                  <a:lnTo>
                    <a:pt x="199" y="256"/>
                  </a:lnTo>
                  <a:lnTo>
                    <a:pt x="119" y="261"/>
                  </a:lnTo>
                  <a:lnTo>
                    <a:pt x="110" y="253"/>
                  </a:lnTo>
                  <a:lnTo>
                    <a:pt x="101" y="215"/>
                  </a:lnTo>
                  <a:lnTo>
                    <a:pt x="60" y="196"/>
                  </a:lnTo>
                  <a:lnTo>
                    <a:pt x="46" y="183"/>
                  </a:lnTo>
                  <a:lnTo>
                    <a:pt x="31" y="147"/>
                  </a:lnTo>
                  <a:lnTo>
                    <a:pt x="0" y="99"/>
                  </a:lnTo>
                  <a:lnTo>
                    <a:pt x="6" y="90"/>
                  </a:lnTo>
                  <a:lnTo>
                    <a:pt x="32" y="80"/>
                  </a:lnTo>
                  <a:lnTo>
                    <a:pt x="44" y="70"/>
                  </a:lnTo>
                  <a:lnTo>
                    <a:pt x="60" y="34"/>
                  </a:lnTo>
                  <a:lnTo>
                    <a:pt x="81" y="34"/>
                  </a:lnTo>
                  <a:lnTo>
                    <a:pt x="89" y="28"/>
                  </a:lnTo>
                  <a:lnTo>
                    <a:pt x="98" y="28"/>
                  </a:lnTo>
                  <a:lnTo>
                    <a:pt x="110" y="44"/>
                  </a:lnTo>
                  <a:lnTo>
                    <a:pt x="124" y="53"/>
                  </a:lnTo>
                  <a:lnTo>
                    <a:pt x="134" y="53"/>
                  </a:lnTo>
                  <a:lnTo>
                    <a:pt x="144" y="2"/>
                  </a:lnTo>
                  <a:lnTo>
                    <a:pt x="144" y="2"/>
                  </a:lnTo>
                  <a:lnTo>
                    <a:pt x="187" y="24"/>
                  </a:lnTo>
                  <a:lnTo>
                    <a:pt x="430" y="115"/>
                  </a:lnTo>
                  <a:lnTo>
                    <a:pt x="626"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3" name="Freeform 6">
              <a:extLst>
                <a:ext uri="{FF2B5EF4-FFF2-40B4-BE49-F238E27FC236}">
                  <a16:creationId xmlns:a16="http://schemas.microsoft.com/office/drawing/2014/main" id="{F18D8DF4-6602-49DE-AFAA-4AFC5C050975}"/>
                </a:ext>
              </a:extLst>
            </p:cNvPr>
            <p:cNvSpPr>
              <a:spLocks/>
            </p:cNvSpPr>
            <p:nvPr/>
          </p:nvSpPr>
          <p:spPr bwMode="auto">
            <a:xfrm>
              <a:off x="3148013" y="2141538"/>
              <a:ext cx="1019175" cy="858838"/>
            </a:xfrm>
            <a:custGeom>
              <a:avLst/>
              <a:gdLst>
                <a:gd name="T0" fmla="*/ 252 w 642"/>
                <a:gd name="T1" fmla="*/ 71 h 541"/>
                <a:gd name="T2" fmla="*/ 642 w 642"/>
                <a:gd name="T3" fmla="*/ 135 h 541"/>
                <a:gd name="T4" fmla="*/ 625 w 642"/>
                <a:gd name="T5" fmla="*/ 147 h 541"/>
                <a:gd name="T6" fmla="*/ 610 w 642"/>
                <a:gd name="T7" fmla="*/ 169 h 541"/>
                <a:gd name="T8" fmla="*/ 620 w 642"/>
                <a:gd name="T9" fmla="*/ 219 h 541"/>
                <a:gd name="T10" fmla="*/ 625 w 642"/>
                <a:gd name="T11" fmla="*/ 259 h 541"/>
                <a:gd name="T12" fmla="*/ 548 w 642"/>
                <a:gd name="T13" fmla="*/ 360 h 541"/>
                <a:gd name="T14" fmla="*/ 464 w 642"/>
                <a:gd name="T15" fmla="*/ 469 h 541"/>
                <a:gd name="T16" fmla="*/ 476 w 642"/>
                <a:gd name="T17" fmla="*/ 515 h 541"/>
                <a:gd name="T18" fmla="*/ 482 w 642"/>
                <a:gd name="T19" fmla="*/ 541 h 541"/>
                <a:gd name="T20" fmla="*/ 437 w 642"/>
                <a:gd name="T21" fmla="*/ 509 h 541"/>
                <a:gd name="T22" fmla="*/ 360 w 642"/>
                <a:gd name="T23" fmla="*/ 469 h 541"/>
                <a:gd name="T24" fmla="*/ 340 w 642"/>
                <a:gd name="T25" fmla="*/ 485 h 541"/>
                <a:gd name="T26" fmla="*/ 316 w 642"/>
                <a:gd name="T27" fmla="*/ 488 h 541"/>
                <a:gd name="T28" fmla="*/ 290 w 642"/>
                <a:gd name="T29" fmla="*/ 490 h 541"/>
                <a:gd name="T30" fmla="*/ 267 w 642"/>
                <a:gd name="T31" fmla="*/ 476 h 541"/>
                <a:gd name="T32" fmla="*/ 266 w 642"/>
                <a:gd name="T33" fmla="*/ 453 h 541"/>
                <a:gd name="T34" fmla="*/ 215 w 642"/>
                <a:gd name="T35" fmla="*/ 439 h 541"/>
                <a:gd name="T36" fmla="*/ 196 w 642"/>
                <a:gd name="T37" fmla="*/ 397 h 541"/>
                <a:gd name="T38" fmla="*/ 150 w 642"/>
                <a:gd name="T39" fmla="*/ 380 h 541"/>
                <a:gd name="T40" fmla="*/ 126 w 642"/>
                <a:gd name="T41" fmla="*/ 371 h 541"/>
                <a:gd name="T42" fmla="*/ 115 w 642"/>
                <a:gd name="T43" fmla="*/ 365 h 541"/>
                <a:gd name="T44" fmla="*/ 93 w 642"/>
                <a:gd name="T45" fmla="*/ 335 h 541"/>
                <a:gd name="T46" fmla="*/ 47 w 642"/>
                <a:gd name="T47" fmla="*/ 315 h 541"/>
                <a:gd name="T48" fmla="*/ 0 w 642"/>
                <a:gd name="T49" fmla="*/ 314 h 541"/>
                <a:gd name="T50" fmla="*/ 2 w 642"/>
                <a:gd name="T51" fmla="*/ 295 h 541"/>
                <a:gd name="T52" fmla="*/ 71 w 642"/>
                <a:gd name="T53" fmla="*/ 231 h 541"/>
                <a:gd name="T54" fmla="*/ 70 w 642"/>
                <a:gd name="T55" fmla="*/ 212 h 541"/>
                <a:gd name="T56" fmla="*/ 49 w 642"/>
                <a:gd name="T57" fmla="*/ 202 h 541"/>
                <a:gd name="T58" fmla="*/ 73 w 642"/>
                <a:gd name="T59" fmla="*/ 169 h 541"/>
                <a:gd name="T60" fmla="*/ 126 w 642"/>
                <a:gd name="T61" fmla="*/ 162 h 541"/>
                <a:gd name="T62" fmla="*/ 157 w 642"/>
                <a:gd name="T63" fmla="*/ 145 h 541"/>
                <a:gd name="T64" fmla="*/ 186 w 642"/>
                <a:gd name="T65" fmla="*/ 145 h 541"/>
                <a:gd name="T66" fmla="*/ 174 w 642"/>
                <a:gd name="T67" fmla="*/ 85 h 541"/>
                <a:gd name="T68" fmla="*/ 135 w 642"/>
                <a:gd name="T69" fmla="*/ 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2" h="541">
                  <a:moveTo>
                    <a:pt x="119" y="0"/>
                  </a:moveTo>
                  <a:lnTo>
                    <a:pt x="252" y="71"/>
                  </a:lnTo>
                  <a:lnTo>
                    <a:pt x="393" y="135"/>
                  </a:lnTo>
                  <a:lnTo>
                    <a:pt x="642" y="135"/>
                  </a:lnTo>
                  <a:lnTo>
                    <a:pt x="637" y="143"/>
                  </a:lnTo>
                  <a:lnTo>
                    <a:pt x="625" y="147"/>
                  </a:lnTo>
                  <a:lnTo>
                    <a:pt x="622" y="167"/>
                  </a:lnTo>
                  <a:lnTo>
                    <a:pt x="610" y="169"/>
                  </a:lnTo>
                  <a:lnTo>
                    <a:pt x="614" y="204"/>
                  </a:lnTo>
                  <a:lnTo>
                    <a:pt x="620" y="219"/>
                  </a:lnTo>
                  <a:lnTo>
                    <a:pt x="619" y="243"/>
                  </a:lnTo>
                  <a:lnTo>
                    <a:pt x="625" y="259"/>
                  </a:lnTo>
                  <a:lnTo>
                    <a:pt x="557" y="346"/>
                  </a:lnTo>
                  <a:lnTo>
                    <a:pt x="548" y="360"/>
                  </a:lnTo>
                  <a:lnTo>
                    <a:pt x="543" y="398"/>
                  </a:lnTo>
                  <a:lnTo>
                    <a:pt x="464" y="469"/>
                  </a:lnTo>
                  <a:lnTo>
                    <a:pt x="476" y="492"/>
                  </a:lnTo>
                  <a:lnTo>
                    <a:pt x="476" y="515"/>
                  </a:lnTo>
                  <a:lnTo>
                    <a:pt x="482" y="541"/>
                  </a:lnTo>
                  <a:lnTo>
                    <a:pt x="482" y="541"/>
                  </a:lnTo>
                  <a:lnTo>
                    <a:pt x="464" y="532"/>
                  </a:lnTo>
                  <a:lnTo>
                    <a:pt x="437" y="509"/>
                  </a:lnTo>
                  <a:lnTo>
                    <a:pt x="409" y="501"/>
                  </a:lnTo>
                  <a:lnTo>
                    <a:pt x="360" y="469"/>
                  </a:lnTo>
                  <a:lnTo>
                    <a:pt x="352" y="470"/>
                  </a:lnTo>
                  <a:lnTo>
                    <a:pt x="340" y="485"/>
                  </a:lnTo>
                  <a:lnTo>
                    <a:pt x="327" y="493"/>
                  </a:lnTo>
                  <a:lnTo>
                    <a:pt x="316" y="488"/>
                  </a:lnTo>
                  <a:lnTo>
                    <a:pt x="299" y="492"/>
                  </a:lnTo>
                  <a:lnTo>
                    <a:pt x="290" y="490"/>
                  </a:lnTo>
                  <a:lnTo>
                    <a:pt x="285" y="480"/>
                  </a:lnTo>
                  <a:lnTo>
                    <a:pt x="267" y="476"/>
                  </a:lnTo>
                  <a:lnTo>
                    <a:pt x="264" y="463"/>
                  </a:lnTo>
                  <a:lnTo>
                    <a:pt x="266" y="453"/>
                  </a:lnTo>
                  <a:lnTo>
                    <a:pt x="259" y="454"/>
                  </a:lnTo>
                  <a:lnTo>
                    <a:pt x="215" y="439"/>
                  </a:lnTo>
                  <a:lnTo>
                    <a:pt x="204" y="431"/>
                  </a:lnTo>
                  <a:lnTo>
                    <a:pt x="196" y="397"/>
                  </a:lnTo>
                  <a:lnTo>
                    <a:pt x="169" y="396"/>
                  </a:lnTo>
                  <a:lnTo>
                    <a:pt x="150" y="380"/>
                  </a:lnTo>
                  <a:lnTo>
                    <a:pt x="142" y="385"/>
                  </a:lnTo>
                  <a:lnTo>
                    <a:pt x="126" y="371"/>
                  </a:lnTo>
                  <a:lnTo>
                    <a:pt x="118" y="370"/>
                  </a:lnTo>
                  <a:lnTo>
                    <a:pt x="115" y="365"/>
                  </a:lnTo>
                  <a:lnTo>
                    <a:pt x="115" y="344"/>
                  </a:lnTo>
                  <a:lnTo>
                    <a:pt x="93" y="335"/>
                  </a:lnTo>
                  <a:lnTo>
                    <a:pt x="76" y="300"/>
                  </a:lnTo>
                  <a:lnTo>
                    <a:pt x="47" y="315"/>
                  </a:lnTo>
                  <a:lnTo>
                    <a:pt x="23" y="320"/>
                  </a:lnTo>
                  <a:lnTo>
                    <a:pt x="0" y="314"/>
                  </a:lnTo>
                  <a:lnTo>
                    <a:pt x="5" y="306"/>
                  </a:lnTo>
                  <a:lnTo>
                    <a:pt x="2" y="295"/>
                  </a:lnTo>
                  <a:lnTo>
                    <a:pt x="48" y="269"/>
                  </a:lnTo>
                  <a:lnTo>
                    <a:pt x="71" y="231"/>
                  </a:lnTo>
                  <a:lnTo>
                    <a:pt x="74" y="218"/>
                  </a:lnTo>
                  <a:lnTo>
                    <a:pt x="70" y="212"/>
                  </a:lnTo>
                  <a:lnTo>
                    <a:pt x="48" y="214"/>
                  </a:lnTo>
                  <a:lnTo>
                    <a:pt x="49" y="202"/>
                  </a:lnTo>
                  <a:lnTo>
                    <a:pt x="72" y="181"/>
                  </a:lnTo>
                  <a:lnTo>
                    <a:pt x="73" y="169"/>
                  </a:lnTo>
                  <a:lnTo>
                    <a:pt x="115" y="160"/>
                  </a:lnTo>
                  <a:lnTo>
                    <a:pt x="126" y="162"/>
                  </a:lnTo>
                  <a:lnTo>
                    <a:pt x="141" y="160"/>
                  </a:lnTo>
                  <a:lnTo>
                    <a:pt x="157" y="145"/>
                  </a:lnTo>
                  <a:lnTo>
                    <a:pt x="171" y="150"/>
                  </a:lnTo>
                  <a:lnTo>
                    <a:pt x="186" y="145"/>
                  </a:lnTo>
                  <a:lnTo>
                    <a:pt x="189" y="138"/>
                  </a:lnTo>
                  <a:lnTo>
                    <a:pt x="174" y="85"/>
                  </a:lnTo>
                  <a:lnTo>
                    <a:pt x="162" y="73"/>
                  </a:lnTo>
                  <a:lnTo>
                    <a:pt x="135" y="58"/>
                  </a:lnTo>
                  <a:lnTo>
                    <a:pt x="119"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4" name="Freeform 7">
              <a:extLst>
                <a:ext uri="{FF2B5EF4-FFF2-40B4-BE49-F238E27FC236}">
                  <a16:creationId xmlns:a16="http://schemas.microsoft.com/office/drawing/2014/main" id="{E06F335E-1AF2-4F3D-8E54-580F1E08FB48}"/>
                </a:ext>
              </a:extLst>
            </p:cNvPr>
            <p:cNvSpPr>
              <a:spLocks/>
            </p:cNvSpPr>
            <p:nvPr/>
          </p:nvSpPr>
          <p:spPr bwMode="auto">
            <a:xfrm>
              <a:off x="692150" y="725487"/>
              <a:ext cx="1552575" cy="1973263"/>
            </a:xfrm>
            <a:custGeom>
              <a:avLst/>
              <a:gdLst>
                <a:gd name="T0" fmla="*/ 564 w 978"/>
                <a:gd name="T1" fmla="*/ 168 h 1243"/>
                <a:gd name="T2" fmla="*/ 490 w 978"/>
                <a:gd name="T3" fmla="*/ 149 h 1243"/>
                <a:gd name="T4" fmla="*/ 476 w 978"/>
                <a:gd name="T5" fmla="*/ 298 h 1243"/>
                <a:gd name="T6" fmla="*/ 645 w 978"/>
                <a:gd name="T7" fmla="*/ 376 h 1243"/>
                <a:gd name="T8" fmla="*/ 806 w 978"/>
                <a:gd name="T9" fmla="*/ 509 h 1243"/>
                <a:gd name="T10" fmla="*/ 939 w 978"/>
                <a:gd name="T11" fmla="*/ 592 h 1243"/>
                <a:gd name="T12" fmla="*/ 942 w 978"/>
                <a:gd name="T13" fmla="*/ 626 h 1243"/>
                <a:gd name="T14" fmla="*/ 849 w 978"/>
                <a:gd name="T15" fmla="*/ 549 h 1243"/>
                <a:gd name="T16" fmla="*/ 803 w 978"/>
                <a:gd name="T17" fmla="*/ 559 h 1243"/>
                <a:gd name="T18" fmla="*/ 881 w 978"/>
                <a:gd name="T19" fmla="*/ 604 h 1243"/>
                <a:gd name="T20" fmla="*/ 972 w 978"/>
                <a:gd name="T21" fmla="*/ 653 h 1243"/>
                <a:gd name="T22" fmla="*/ 943 w 978"/>
                <a:gd name="T23" fmla="*/ 742 h 1243"/>
                <a:gd name="T24" fmla="*/ 881 w 978"/>
                <a:gd name="T25" fmla="*/ 860 h 1243"/>
                <a:gd name="T26" fmla="*/ 747 w 978"/>
                <a:gd name="T27" fmla="*/ 878 h 1243"/>
                <a:gd name="T28" fmla="*/ 709 w 978"/>
                <a:gd name="T29" fmla="*/ 884 h 1243"/>
                <a:gd name="T30" fmla="*/ 669 w 978"/>
                <a:gd name="T31" fmla="*/ 885 h 1243"/>
                <a:gd name="T32" fmla="*/ 585 w 978"/>
                <a:gd name="T33" fmla="*/ 809 h 1243"/>
                <a:gd name="T34" fmla="*/ 502 w 978"/>
                <a:gd name="T35" fmla="*/ 746 h 1243"/>
                <a:gd name="T36" fmla="*/ 537 w 978"/>
                <a:gd name="T37" fmla="*/ 768 h 1243"/>
                <a:gd name="T38" fmla="*/ 580 w 978"/>
                <a:gd name="T39" fmla="*/ 878 h 1243"/>
                <a:gd name="T40" fmla="*/ 550 w 978"/>
                <a:gd name="T41" fmla="*/ 910 h 1243"/>
                <a:gd name="T42" fmla="*/ 587 w 978"/>
                <a:gd name="T43" fmla="*/ 913 h 1243"/>
                <a:gd name="T44" fmla="*/ 591 w 978"/>
                <a:gd name="T45" fmla="*/ 934 h 1243"/>
                <a:gd name="T46" fmla="*/ 658 w 978"/>
                <a:gd name="T47" fmla="*/ 995 h 1243"/>
                <a:gd name="T48" fmla="*/ 645 w 978"/>
                <a:gd name="T49" fmla="*/ 995 h 1243"/>
                <a:gd name="T50" fmla="*/ 601 w 978"/>
                <a:gd name="T51" fmla="*/ 1046 h 1243"/>
                <a:gd name="T52" fmla="*/ 623 w 978"/>
                <a:gd name="T53" fmla="*/ 1134 h 1243"/>
                <a:gd name="T54" fmla="*/ 594 w 978"/>
                <a:gd name="T55" fmla="*/ 1243 h 1243"/>
                <a:gd name="T56" fmla="*/ 505 w 978"/>
                <a:gd name="T57" fmla="*/ 1164 h 1243"/>
                <a:gd name="T58" fmla="*/ 407 w 978"/>
                <a:gd name="T59" fmla="*/ 1135 h 1243"/>
                <a:gd name="T60" fmla="*/ 362 w 978"/>
                <a:gd name="T61" fmla="*/ 1128 h 1243"/>
                <a:gd name="T62" fmla="*/ 267 w 978"/>
                <a:gd name="T63" fmla="*/ 1112 h 1243"/>
                <a:gd name="T64" fmla="*/ 236 w 978"/>
                <a:gd name="T65" fmla="*/ 1092 h 1243"/>
                <a:gd name="T66" fmla="*/ 134 w 978"/>
                <a:gd name="T67" fmla="*/ 942 h 1243"/>
                <a:gd name="T68" fmla="*/ 84 w 978"/>
                <a:gd name="T69" fmla="*/ 793 h 1243"/>
                <a:gd name="T70" fmla="*/ 83 w 978"/>
                <a:gd name="T71" fmla="*/ 711 h 1243"/>
                <a:gd name="T72" fmla="*/ 135 w 978"/>
                <a:gd name="T73" fmla="*/ 653 h 1243"/>
                <a:gd name="T74" fmla="*/ 118 w 978"/>
                <a:gd name="T75" fmla="*/ 587 h 1243"/>
                <a:gd name="T76" fmla="*/ 200 w 978"/>
                <a:gd name="T77" fmla="*/ 552 h 1243"/>
                <a:gd name="T78" fmla="*/ 245 w 978"/>
                <a:gd name="T79" fmla="*/ 523 h 1243"/>
                <a:gd name="T80" fmla="*/ 229 w 978"/>
                <a:gd name="T81" fmla="*/ 489 h 1243"/>
                <a:gd name="T82" fmla="*/ 218 w 978"/>
                <a:gd name="T83" fmla="*/ 489 h 1243"/>
                <a:gd name="T84" fmla="*/ 247 w 978"/>
                <a:gd name="T85" fmla="*/ 456 h 1243"/>
                <a:gd name="T86" fmla="*/ 171 w 978"/>
                <a:gd name="T87" fmla="*/ 339 h 1243"/>
                <a:gd name="T88" fmla="*/ 134 w 978"/>
                <a:gd name="T89" fmla="*/ 322 h 1243"/>
                <a:gd name="T90" fmla="*/ 0 w 978"/>
                <a:gd name="T91" fmla="*/ 274 h 1243"/>
                <a:gd name="T92" fmla="*/ 113 w 978"/>
                <a:gd name="T93" fmla="*/ 237 h 1243"/>
                <a:gd name="T94" fmla="*/ 142 w 978"/>
                <a:gd name="T95" fmla="*/ 236 h 1243"/>
                <a:gd name="T96" fmla="*/ 197 w 978"/>
                <a:gd name="T97" fmla="*/ 250 h 1243"/>
                <a:gd name="T98" fmla="*/ 203 w 978"/>
                <a:gd name="T99" fmla="*/ 218 h 1243"/>
                <a:gd name="T100" fmla="*/ 168 w 978"/>
                <a:gd name="T101" fmla="*/ 154 h 1243"/>
                <a:gd name="T102" fmla="*/ 229 w 978"/>
                <a:gd name="T103" fmla="*/ 152 h 1243"/>
                <a:gd name="T104" fmla="*/ 276 w 978"/>
                <a:gd name="T105" fmla="*/ 3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8" h="1243">
                  <a:moveTo>
                    <a:pt x="357" y="46"/>
                  </a:moveTo>
                  <a:lnTo>
                    <a:pt x="444" y="78"/>
                  </a:lnTo>
                  <a:lnTo>
                    <a:pt x="492" y="78"/>
                  </a:lnTo>
                  <a:lnTo>
                    <a:pt x="574" y="117"/>
                  </a:lnTo>
                  <a:lnTo>
                    <a:pt x="574" y="117"/>
                  </a:lnTo>
                  <a:lnTo>
                    <a:pt x="564" y="168"/>
                  </a:lnTo>
                  <a:lnTo>
                    <a:pt x="554" y="168"/>
                  </a:lnTo>
                  <a:lnTo>
                    <a:pt x="540" y="159"/>
                  </a:lnTo>
                  <a:lnTo>
                    <a:pt x="528" y="143"/>
                  </a:lnTo>
                  <a:lnTo>
                    <a:pt x="519" y="143"/>
                  </a:lnTo>
                  <a:lnTo>
                    <a:pt x="511" y="149"/>
                  </a:lnTo>
                  <a:lnTo>
                    <a:pt x="490" y="149"/>
                  </a:lnTo>
                  <a:lnTo>
                    <a:pt x="474" y="185"/>
                  </a:lnTo>
                  <a:lnTo>
                    <a:pt x="462" y="196"/>
                  </a:lnTo>
                  <a:lnTo>
                    <a:pt x="436" y="205"/>
                  </a:lnTo>
                  <a:lnTo>
                    <a:pt x="430" y="214"/>
                  </a:lnTo>
                  <a:lnTo>
                    <a:pt x="461" y="262"/>
                  </a:lnTo>
                  <a:lnTo>
                    <a:pt x="476" y="298"/>
                  </a:lnTo>
                  <a:lnTo>
                    <a:pt x="490" y="311"/>
                  </a:lnTo>
                  <a:lnTo>
                    <a:pt x="531" y="330"/>
                  </a:lnTo>
                  <a:lnTo>
                    <a:pt x="540" y="368"/>
                  </a:lnTo>
                  <a:lnTo>
                    <a:pt x="549" y="376"/>
                  </a:lnTo>
                  <a:lnTo>
                    <a:pt x="629" y="371"/>
                  </a:lnTo>
                  <a:lnTo>
                    <a:pt x="645" y="376"/>
                  </a:lnTo>
                  <a:lnTo>
                    <a:pt x="660" y="386"/>
                  </a:lnTo>
                  <a:lnTo>
                    <a:pt x="676" y="407"/>
                  </a:lnTo>
                  <a:lnTo>
                    <a:pt x="708" y="407"/>
                  </a:lnTo>
                  <a:lnTo>
                    <a:pt x="772" y="430"/>
                  </a:lnTo>
                  <a:lnTo>
                    <a:pt x="789" y="486"/>
                  </a:lnTo>
                  <a:lnTo>
                    <a:pt x="806" y="509"/>
                  </a:lnTo>
                  <a:lnTo>
                    <a:pt x="834" y="531"/>
                  </a:lnTo>
                  <a:lnTo>
                    <a:pt x="845" y="545"/>
                  </a:lnTo>
                  <a:lnTo>
                    <a:pt x="878" y="546"/>
                  </a:lnTo>
                  <a:lnTo>
                    <a:pt x="901" y="559"/>
                  </a:lnTo>
                  <a:lnTo>
                    <a:pt x="922" y="579"/>
                  </a:lnTo>
                  <a:lnTo>
                    <a:pt x="939" y="592"/>
                  </a:lnTo>
                  <a:lnTo>
                    <a:pt x="953" y="599"/>
                  </a:lnTo>
                  <a:lnTo>
                    <a:pt x="965" y="601"/>
                  </a:lnTo>
                  <a:lnTo>
                    <a:pt x="966" y="621"/>
                  </a:lnTo>
                  <a:lnTo>
                    <a:pt x="966" y="621"/>
                  </a:lnTo>
                  <a:lnTo>
                    <a:pt x="955" y="626"/>
                  </a:lnTo>
                  <a:lnTo>
                    <a:pt x="942" y="626"/>
                  </a:lnTo>
                  <a:lnTo>
                    <a:pt x="911" y="590"/>
                  </a:lnTo>
                  <a:lnTo>
                    <a:pt x="881" y="570"/>
                  </a:lnTo>
                  <a:lnTo>
                    <a:pt x="868" y="568"/>
                  </a:lnTo>
                  <a:lnTo>
                    <a:pt x="866" y="553"/>
                  </a:lnTo>
                  <a:lnTo>
                    <a:pt x="862" y="555"/>
                  </a:lnTo>
                  <a:lnTo>
                    <a:pt x="849" y="549"/>
                  </a:lnTo>
                  <a:lnTo>
                    <a:pt x="847" y="557"/>
                  </a:lnTo>
                  <a:lnTo>
                    <a:pt x="838" y="561"/>
                  </a:lnTo>
                  <a:lnTo>
                    <a:pt x="833" y="555"/>
                  </a:lnTo>
                  <a:lnTo>
                    <a:pt x="820" y="554"/>
                  </a:lnTo>
                  <a:lnTo>
                    <a:pt x="819" y="559"/>
                  </a:lnTo>
                  <a:lnTo>
                    <a:pt x="803" y="559"/>
                  </a:lnTo>
                  <a:lnTo>
                    <a:pt x="839" y="590"/>
                  </a:lnTo>
                  <a:lnTo>
                    <a:pt x="848" y="592"/>
                  </a:lnTo>
                  <a:lnTo>
                    <a:pt x="847" y="584"/>
                  </a:lnTo>
                  <a:lnTo>
                    <a:pt x="857" y="586"/>
                  </a:lnTo>
                  <a:lnTo>
                    <a:pt x="867" y="597"/>
                  </a:lnTo>
                  <a:lnTo>
                    <a:pt x="881" y="604"/>
                  </a:lnTo>
                  <a:lnTo>
                    <a:pt x="906" y="610"/>
                  </a:lnTo>
                  <a:lnTo>
                    <a:pt x="917" y="618"/>
                  </a:lnTo>
                  <a:lnTo>
                    <a:pt x="920" y="635"/>
                  </a:lnTo>
                  <a:lnTo>
                    <a:pt x="938" y="638"/>
                  </a:lnTo>
                  <a:lnTo>
                    <a:pt x="972" y="653"/>
                  </a:lnTo>
                  <a:lnTo>
                    <a:pt x="972" y="653"/>
                  </a:lnTo>
                  <a:lnTo>
                    <a:pt x="968" y="697"/>
                  </a:lnTo>
                  <a:lnTo>
                    <a:pt x="978" y="714"/>
                  </a:lnTo>
                  <a:lnTo>
                    <a:pt x="974" y="717"/>
                  </a:lnTo>
                  <a:lnTo>
                    <a:pt x="957" y="753"/>
                  </a:lnTo>
                  <a:lnTo>
                    <a:pt x="957" y="753"/>
                  </a:lnTo>
                  <a:lnTo>
                    <a:pt x="943" y="742"/>
                  </a:lnTo>
                  <a:lnTo>
                    <a:pt x="925" y="736"/>
                  </a:lnTo>
                  <a:lnTo>
                    <a:pt x="910" y="743"/>
                  </a:lnTo>
                  <a:lnTo>
                    <a:pt x="896" y="762"/>
                  </a:lnTo>
                  <a:lnTo>
                    <a:pt x="891" y="792"/>
                  </a:lnTo>
                  <a:lnTo>
                    <a:pt x="876" y="830"/>
                  </a:lnTo>
                  <a:lnTo>
                    <a:pt x="881" y="860"/>
                  </a:lnTo>
                  <a:lnTo>
                    <a:pt x="864" y="864"/>
                  </a:lnTo>
                  <a:lnTo>
                    <a:pt x="846" y="880"/>
                  </a:lnTo>
                  <a:lnTo>
                    <a:pt x="849" y="897"/>
                  </a:lnTo>
                  <a:lnTo>
                    <a:pt x="838" y="915"/>
                  </a:lnTo>
                  <a:lnTo>
                    <a:pt x="828" y="916"/>
                  </a:lnTo>
                  <a:lnTo>
                    <a:pt x="747" y="878"/>
                  </a:lnTo>
                  <a:lnTo>
                    <a:pt x="730" y="878"/>
                  </a:lnTo>
                  <a:lnTo>
                    <a:pt x="733" y="907"/>
                  </a:lnTo>
                  <a:lnTo>
                    <a:pt x="733" y="907"/>
                  </a:lnTo>
                  <a:lnTo>
                    <a:pt x="725" y="906"/>
                  </a:lnTo>
                  <a:lnTo>
                    <a:pt x="708" y="887"/>
                  </a:lnTo>
                  <a:lnTo>
                    <a:pt x="709" y="884"/>
                  </a:lnTo>
                  <a:lnTo>
                    <a:pt x="722" y="888"/>
                  </a:lnTo>
                  <a:lnTo>
                    <a:pt x="725" y="885"/>
                  </a:lnTo>
                  <a:lnTo>
                    <a:pt x="723" y="880"/>
                  </a:lnTo>
                  <a:lnTo>
                    <a:pt x="718" y="882"/>
                  </a:lnTo>
                  <a:lnTo>
                    <a:pt x="693" y="872"/>
                  </a:lnTo>
                  <a:lnTo>
                    <a:pt x="669" y="885"/>
                  </a:lnTo>
                  <a:lnTo>
                    <a:pt x="613" y="870"/>
                  </a:lnTo>
                  <a:lnTo>
                    <a:pt x="600" y="860"/>
                  </a:lnTo>
                  <a:lnTo>
                    <a:pt x="594" y="840"/>
                  </a:lnTo>
                  <a:lnTo>
                    <a:pt x="597" y="827"/>
                  </a:lnTo>
                  <a:lnTo>
                    <a:pt x="592" y="818"/>
                  </a:lnTo>
                  <a:lnTo>
                    <a:pt x="585" y="809"/>
                  </a:lnTo>
                  <a:lnTo>
                    <a:pt x="551" y="789"/>
                  </a:lnTo>
                  <a:lnTo>
                    <a:pt x="556" y="776"/>
                  </a:lnTo>
                  <a:lnTo>
                    <a:pt x="535" y="759"/>
                  </a:lnTo>
                  <a:lnTo>
                    <a:pt x="532" y="752"/>
                  </a:lnTo>
                  <a:lnTo>
                    <a:pt x="525" y="747"/>
                  </a:lnTo>
                  <a:lnTo>
                    <a:pt x="502" y="746"/>
                  </a:lnTo>
                  <a:lnTo>
                    <a:pt x="494" y="751"/>
                  </a:lnTo>
                  <a:lnTo>
                    <a:pt x="483" y="747"/>
                  </a:lnTo>
                  <a:lnTo>
                    <a:pt x="494" y="756"/>
                  </a:lnTo>
                  <a:lnTo>
                    <a:pt x="515" y="750"/>
                  </a:lnTo>
                  <a:lnTo>
                    <a:pt x="525" y="753"/>
                  </a:lnTo>
                  <a:lnTo>
                    <a:pt x="537" y="768"/>
                  </a:lnTo>
                  <a:lnTo>
                    <a:pt x="548" y="774"/>
                  </a:lnTo>
                  <a:lnTo>
                    <a:pt x="550" y="799"/>
                  </a:lnTo>
                  <a:lnTo>
                    <a:pt x="566" y="805"/>
                  </a:lnTo>
                  <a:lnTo>
                    <a:pt x="584" y="820"/>
                  </a:lnTo>
                  <a:lnTo>
                    <a:pt x="585" y="855"/>
                  </a:lnTo>
                  <a:lnTo>
                    <a:pt x="580" y="878"/>
                  </a:lnTo>
                  <a:lnTo>
                    <a:pt x="586" y="900"/>
                  </a:lnTo>
                  <a:lnTo>
                    <a:pt x="596" y="916"/>
                  </a:lnTo>
                  <a:lnTo>
                    <a:pt x="585" y="906"/>
                  </a:lnTo>
                  <a:lnTo>
                    <a:pt x="570" y="901"/>
                  </a:lnTo>
                  <a:lnTo>
                    <a:pt x="554" y="904"/>
                  </a:lnTo>
                  <a:lnTo>
                    <a:pt x="550" y="910"/>
                  </a:lnTo>
                  <a:lnTo>
                    <a:pt x="561" y="907"/>
                  </a:lnTo>
                  <a:lnTo>
                    <a:pt x="564" y="912"/>
                  </a:lnTo>
                  <a:lnTo>
                    <a:pt x="559" y="919"/>
                  </a:lnTo>
                  <a:lnTo>
                    <a:pt x="568" y="913"/>
                  </a:lnTo>
                  <a:lnTo>
                    <a:pt x="569" y="906"/>
                  </a:lnTo>
                  <a:lnTo>
                    <a:pt x="587" y="913"/>
                  </a:lnTo>
                  <a:lnTo>
                    <a:pt x="588" y="918"/>
                  </a:lnTo>
                  <a:lnTo>
                    <a:pt x="583" y="919"/>
                  </a:lnTo>
                  <a:lnTo>
                    <a:pt x="590" y="924"/>
                  </a:lnTo>
                  <a:lnTo>
                    <a:pt x="585" y="930"/>
                  </a:lnTo>
                  <a:lnTo>
                    <a:pt x="587" y="936"/>
                  </a:lnTo>
                  <a:lnTo>
                    <a:pt x="591" y="934"/>
                  </a:lnTo>
                  <a:lnTo>
                    <a:pt x="606" y="948"/>
                  </a:lnTo>
                  <a:lnTo>
                    <a:pt x="624" y="955"/>
                  </a:lnTo>
                  <a:lnTo>
                    <a:pt x="642" y="980"/>
                  </a:lnTo>
                  <a:lnTo>
                    <a:pt x="650" y="984"/>
                  </a:lnTo>
                  <a:lnTo>
                    <a:pt x="659" y="981"/>
                  </a:lnTo>
                  <a:lnTo>
                    <a:pt x="658" y="995"/>
                  </a:lnTo>
                  <a:lnTo>
                    <a:pt x="638" y="986"/>
                  </a:lnTo>
                  <a:lnTo>
                    <a:pt x="629" y="976"/>
                  </a:lnTo>
                  <a:lnTo>
                    <a:pt x="621" y="980"/>
                  </a:lnTo>
                  <a:lnTo>
                    <a:pt x="629" y="983"/>
                  </a:lnTo>
                  <a:lnTo>
                    <a:pt x="640" y="996"/>
                  </a:lnTo>
                  <a:lnTo>
                    <a:pt x="645" y="995"/>
                  </a:lnTo>
                  <a:lnTo>
                    <a:pt x="651" y="1003"/>
                  </a:lnTo>
                  <a:lnTo>
                    <a:pt x="651" y="1003"/>
                  </a:lnTo>
                  <a:lnTo>
                    <a:pt x="641" y="1030"/>
                  </a:lnTo>
                  <a:lnTo>
                    <a:pt x="631" y="1040"/>
                  </a:lnTo>
                  <a:lnTo>
                    <a:pt x="606" y="1040"/>
                  </a:lnTo>
                  <a:lnTo>
                    <a:pt x="601" y="1046"/>
                  </a:lnTo>
                  <a:lnTo>
                    <a:pt x="554" y="1055"/>
                  </a:lnTo>
                  <a:lnTo>
                    <a:pt x="541" y="1068"/>
                  </a:lnTo>
                  <a:lnTo>
                    <a:pt x="541" y="1081"/>
                  </a:lnTo>
                  <a:lnTo>
                    <a:pt x="550" y="1087"/>
                  </a:lnTo>
                  <a:lnTo>
                    <a:pt x="603" y="1100"/>
                  </a:lnTo>
                  <a:lnTo>
                    <a:pt x="623" y="1134"/>
                  </a:lnTo>
                  <a:lnTo>
                    <a:pt x="641" y="1137"/>
                  </a:lnTo>
                  <a:lnTo>
                    <a:pt x="624" y="1174"/>
                  </a:lnTo>
                  <a:lnTo>
                    <a:pt x="627" y="1197"/>
                  </a:lnTo>
                  <a:lnTo>
                    <a:pt x="617" y="1218"/>
                  </a:lnTo>
                  <a:lnTo>
                    <a:pt x="594" y="1243"/>
                  </a:lnTo>
                  <a:lnTo>
                    <a:pt x="594" y="1243"/>
                  </a:lnTo>
                  <a:lnTo>
                    <a:pt x="563" y="1221"/>
                  </a:lnTo>
                  <a:lnTo>
                    <a:pt x="565" y="1212"/>
                  </a:lnTo>
                  <a:lnTo>
                    <a:pt x="561" y="1199"/>
                  </a:lnTo>
                  <a:lnTo>
                    <a:pt x="531" y="1178"/>
                  </a:lnTo>
                  <a:lnTo>
                    <a:pt x="512" y="1173"/>
                  </a:lnTo>
                  <a:lnTo>
                    <a:pt x="505" y="1164"/>
                  </a:lnTo>
                  <a:lnTo>
                    <a:pt x="486" y="1152"/>
                  </a:lnTo>
                  <a:lnTo>
                    <a:pt x="457" y="1142"/>
                  </a:lnTo>
                  <a:lnTo>
                    <a:pt x="452" y="1147"/>
                  </a:lnTo>
                  <a:lnTo>
                    <a:pt x="444" y="1146"/>
                  </a:lnTo>
                  <a:lnTo>
                    <a:pt x="418" y="1134"/>
                  </a:lnTo>
                  <a:lnTo>
                    <a:pt x="407" y="1135"/>
                  </a:lnTo>
                  <a:lnTo>
                    <a:pt x="405" y="1143"/>
                  </a:lnTo>
                  <a:lnTo>
                    <a:pt x="398" y="1145"/>
                  </a:lnTo>
                  <a:lnTo>
                    <a:pt x="383" y="1135"/>
                  </a:lnTo>
                  <a:lnTo>
                    <a:pt x="379" y="1129"/>
                  </a:lnTo>
                  <a:lnTo>
                    <a:pt x="363" y="1135"/>
                  </a:lnTo>
                  <a:lnTo>
                    <a:pt x="362" y="1128"/>
                  </a:lnTo>
                  <a:lnTo>
                    <a:pt x="354" y="1121"/>
                  </a:lnTo>
                  <a:lnTo>
                    <a:pt x="343" y="1124"/>
                  </a:lnTo>
                  <a:lnTo>
                    <a:pt x="324" y="1120"/>
                  </a:lnTo>
                  <a:lnTo>
                    <a:pt x="314" y="1122"/>
                  </a:lnTo>
                  <a:lnTo>
                    <a:pt x="293" y="1112"/>
                  </a:lnTo>
                  <a:lnTo>
                    <a:pt x="267" y="1112"/>
                  </a:lnTo>
                  <a:lnTo>
                    <a:pt x="263" y="1104"/>
                  </a:lnTo>
                  <a:lnTo>
                    <a:pt x="252" y="1099"/>
                  </a:lnTo>
                  <a:lnTo>
                    <a:pt x="244" y="1101"/>
                  </a:lnTo>
                  <a:lnTo>
                    <a:pt x="242" y="1105"/>
                  </a:lnTo>
                  <a:lnTo>
                    <a:pt x="231" y="1099"/>
                  </a:lnTo>
                  <a:lnTo>
                    <a:pt x="236" y="1092"/>
                  </a:lnTo>
                  <a:lnTo>
                    <a:pt x="234" y="1079"/>
                  </a:lnTo>
                  <a:lnTo>
                    <a:pt x="220" y="1050"/>
                  </a:lnTo>
                  <a:lnTo>
                    <a:pt x="202" y="1024"/>
                  </a:lnTo>
                  <a:lnTo>
                    <a:pt x="173" y="999"/>
                  </a:lnTo>
                  <a:lnTo>
                    <a:pt x="163" y="977"/>
                  </a:lnTo>
                  <a:lnTo>
                    <a:pt x="134" y="942"/>
                  </a:lnTo>
                  <a:lnTo>
                    <a:pt x="122" y="903"/>
                  </a:lnTo>
                  <a:lnTo>
                    <a:pt x="107" y="869"/>
                  </a:lnTo>
                  <a:lnTo>
                    <a:pt x="94" y="852"/>
                  </a:lnTo>
                  <a:lnTo>
                    <a:pt x="93" y="831"/>
                  </a:lnTo>
                  <a:lnTo>
                    <a:pt x="83" y="810"/>
                  </a:lnTo>
                  <a:lnTo>
                    <a:pt x="84" y="793"/>
                  </a:lnTo>
                  <a:lnTo>
                    <a:pt x="80" y="777"/>
                  </a:lnTo>
                  <a:lnTo>
                    <a:pt x="94" y="761"/>
                  </a:lnTo>
                  <a:lnTo>
                    <a:pt x="77" y="732"/>
                  </a:lnTo>
                  <a:lnTo>
                    <a:pt x="64" y="726"/>
                  </a:lnTo>
                  <a:lnTo>
                    <a:pt x="66" y="716"/>
                  </a:lnTo>
                  <a:lnTo>
                    <a:pt x="83" y="711"/>
                  </a:lnTo>
                  <a:lnTo>
                    <a:pt x="105" y="676"/>
                  </a:lnTo>
                  <a:lnTo>
                    <a:pt x="109" y="680"/>
                  </a:lnTo>
                  <a:lnTo>
                    <a:pt x="122" y="680"/>
                  </a:lnTo>
                  <a:lnTo>
                    <a:pt x="129" y="660"/>
                  </a:lnTo>
                  <a:lnTo>
                    <a:pt x="127" y="648"/>
                  </a:lnTo>
                  <a:lnTo>
                    <a:pt x="135" y="653"/>
                  </a:lnTo>
                  <a:lnTo>
                    <a:pt x="144" y="644"/>
                  </a:lnTo>
                  <a:lnTo>
                    <a:pt x="140" y="623"/>
                  </a:lnTo>
                  <a:lnTo>
                    <a:pt x="127" y="613"/>
                  </a:lnTo>
                  <a:lnTo>
                    <a:pt x="123" y="601"/>
                  </a:lnTo>
                  <a:lnTo>
                    <a:pt x="126" y="598"/>
                  </a:lnTo>
                  <a:lnTo>
                    <a:pt x="118" y="587"/>
                  </a:lnTo>
                  <a:lnTo>
                    <a:pt x="130" y="585"/>
                  </a:lnTo>
                  <a:lnTo>
                    <a:pt x="144" y="566"/>
                  </a:lnTo>
                  <a:lnTo>
                    <a:pt x="154" y="567"/>
                  </a:lnTo>
                  <a:lnTo>
                    <a:pt x="161" y="577"/>
                  </a:lnTo>
                  <a:lnTo>
                    <a:pt x="167" y="577"/>
                  </a:lnTo>
                  <a:lnTo>
                    <a:pt x="200" y="552"/>
                  </a:lnTo>
                  <a:lnTo>
                    <a:pt x="207" y="556"/>
                  </a:lnTo>
                  <a:lnTo>
                    <a:pt x="212" y="550"/>
                  </a:lnTo>
                  <a:lnTo>
                    <a:pt x="209" y="538"/>
                  </a:lnTo>
                  <a:lnTo>
                    <a:pt x="224" y="535"/>
                  </a:lnTo>
                  <a:lnTo>
                    <a:pt x="226" y="523"/>
                  </a:lnTo>
                  <a:lnTo>
                    <a:pt x="245" y="523"/>
                  </a:lnTo>
                  <a:lnTo>
                    <a:pt x="250" y="512"/>
                  </a:lnTo>
                  <a:lnTo>
                    <a:pt x="255" y="513"/>
                  </a:lnTo>
                  <a:lnTo>
                    <a:pt x="267" y="493"/>
                  </a:lnTo>
                  <a:lnTo>
                    <a:pt x="263" y="487"/>
                  </a:lnTo>
                  <a:lnTo>
                    <a:pt x="247" y="482"/>
                  </a:lnTo>
                  <a:lnTo>
                    <a:pt x="229" y="489"/>
                  </a:lnTo>
                  <a:lnTo>
                    <a:pt x="229" y="499"/>
                  </a:lnTo>
                  <a:lnTo>
                    <a:pt x="223" y="506"/>
                  </a:lnTo>
                  <a:lnTo>
                    <a:pt x="214" y="512"/>
                  </a:lnTo>
                  <a:lnTo>
                    <a:pt x="209" y="510"/>
                  </a:lnTo>
                  <a:lnTo>
                    <a:pt x="216" y="503"/>
                  </a:lnTo>
                  <a:lnTo>
                    <a:pt x="218" y="489"/>
                  </a:lnTo>
                  <a:lnTo>
                    <a:pt x="229" y="482"/>
                  </a:lnTo>
                  <a:lnTo>
                    <a:pt x="221" y="479"/>
                  </a:lnTo>
                  <a:lnTo>
                    <a:pt x="229" y="474"/>
                  </a:lnTo>
                  <a:lnTo>
                    <a:pt x="230" y="464"/>
                  </a:lnTo>
                  <a:lnTo>
                    <a:pt x="236" y="466"/>
                  </a:lnTo>
                  <a:lnTo>
                    <a:pt x="247" y="456"/>
                  </a:lnTo>
                  <a:lnTo>
                    <a:pt x="236" y="415"/>
                  </a:lnTo>
                  <a:lnTo>
                    <a:pt x="242" y="381"/>
                  </a:lnTo>
                  <a:lnTo>
                    <a:pt x="219" y="349"/>
                  </a:lnTo>
                  <a:lnTo>
                    <a:pt x="207" y="350"/>
                  </a:lnTo>
                  <a:lnTo>
                    <a:pt x="204" y="346"/>
                  </a:lnTo>
                  <a:lnTo>
                    <a:pt x="171" y="339"/>
                  </a:lnTo>
                  <a:lnTo>
                    <a:pt x="160" y="343"/>
                  </a:lnTo>
                  <a:lnTo>
                    <a:pt x="155" y="350"/>
                  </a:lnTo>
                  <a:lnTo>
                    <a:pt x="128" y="340"/>
                  </a:lnTo>
                  <a:lnTo>
                    <a:pt x="121" y="326"/>
                  </a:lnTo>
                  <a:lnTo>
                    <a:pt x="121" y="319"/>
                  </a:lnTo>
                  <a:lnTo>
                    <a:pt x="134" y="322"/>
                  </a:lnTo>
                  <a:lnTo>
                    <a:pt x="129" y="309"/>
                  </a:lnTo>
                  <a:lnTo>
                    <a:pt x="119" y="312"/>
                  </a:lnTo>
                  <a:lnTo>
                    <a:pt x="79" y="306"/>
                  </a:lnTo>
                  <a:lnTo>
                    <a:pt x="71" y="289"/>
                  </a:lnTo>
                  <a:lnTo>
                    <a:pt x="26" y="270"/>
                  </a:lnTo>
                  <a:lnTo>
                    <a:pt x="0" y="274"/>
                  </a:lnTo>
                  <a:lnTo>
                    <a:pt x="68" y="248"/>
                  </a:lnTo>
                  <a:lnTo>
                    <a:pt x="73" y="239"/>
                  </a:lnTo>
                  <a:lnTo>
                    <a:pt x="57" y="228"/>
                  </a:lnTo>
                  <a:lnTo>
                    <a:pt x="67" y="227"/>
                  </a:lnTo>
                  <a:lnTo>
                    <a:pt x="108" y="231"/>
                  </a:lnTo>
                  <a:lnTo>
                    <a:pt x="113" y="237"/>
                  </a:lnTo>
                  <a:lnTo>
                    <a:pt x="110" y="243"/>
                  </a:lnTo>
                  <a:lnTo>
                    <a:pt x="111" y="251"/>
                  </a:lnTo>
                  <a:lnTo>
                    <a:pt x="125" y="260"/>
                  </a:lnTo>
                  <a:lnTo>
                    <a:pt x="135" y="257"/>
                  </a:lnTo>
                  <a:lnTo>
                    <a:pt x="129" y="244"/>
                  </a:lnTo>
                  <a:lnTo>
                    <a:pt x="142" y="236"/>
                  </a:lnTo>
                  <a:lnTo>
                    <a:pt x="153" y="237"/>
                  </a:lnTo>
                  <a:lnTo>
                    <a:pt x="155" y="242"/>
                  </a:lnTo>
                  <a:lnTo>
                    <a:pt x="169" y="236"/>
                  </a:lnTo>
                  <a:lnTo>
                    <a:pt x="187" y="239"/>
                  </a:lnTo>
                  <a:lnTo>
                    <a:pt x="188" y="246"/>
                  </a:lnTo>
                  <a:lnTo>
                    <a:pt x="197" y="250"/>
                  </a:lnTo>
                  <a:lnTo>
                    <a:pt x="199" y="239"/>
                  </a:lnTo>
                  <a:lnTo>
                    <a:pt x="206" y="234"/>
                  </a:lnTo>
                  <a:lnTo>
                    <a:pt x="192" y="224"/>
                  </a:lnTo>
                  <a:lnTo>
                    <a:pt x="194" y="221"/>
                  </a:lnTo>
                  <a:lnTo>
                    <a:pt x="201" y="222"/>
                  </a:lnTo>
                  <a:lnTo>
                    <a:pt x="203" y="218"/>
                  </a:lnTo>
                  <a:lnTo>
                    <a:pt x="213" y="216"/>
                  </a:lnTo>
                  <a:lnTo>
                    <a:pt x="217" y="206"/>
                  </a:lnTo>
                  <a:lnTo>
                    <a:pt x="189" y="180"/>
                  </a:lnTo>
                  <a:lnTo>
                    <a:pt x="169" y="171"/>
                  </a:lnTo>
                  <a:lnTo>
                    <a:pt x="161" y="163"/>
                  </a:lnTo>
                  <a:lnTo>
                    <a:pt x="168" y="154"/>
                  </a:lnTo>
                  <a:lnTo>
                    <a:pt x="174" y="154"/>
                  </a:lnTo>
                  <a:lnTo>
                    <a:pt x="176" y="145"/>
                  </a:lnTo>
                  <a:lnTo>
                    <a:pt x="184" y="144"/>
                  </a:lnTo>
                  <a:lnTo>
                    <a:pt x="194" y="156"/>
                  </a:lnTo>
                  <a:lnTo>
                    <a:pt x="213" y="160"/>
                  </a:lnTo>
                  <a:lnTo>
                    <a:pt x="229" y="152"/>
                  </a:lnTo>
                  <a:lnTo>
                    <a:pt x="232" y="145"/>
                  </a:lnTo>
                  <a:lnTo>
                    <a:pt x="231" y="131"/>
                  </a:lnTo>
                  <a:lnTo>
                    <a:pt x="217" y="119"/>
                  </a:lnTo>
                  <a:lnTo>
                    <a:pt x="209" y="119"/>
                  </a:lnTo>
                  <a:lnTo>
                    <a:pt x="269" y="20"/>
                  </a:lnTo>
                  <a:lnTo>
                    <a:pt x="276" y="3"/>
                  </a:lnTo>
                  <a:lnTo>
                    <a:pt x="283" y="0"/>
                  </a:lnTo>
                  <a:lnTo>
                    <a:pt x="325" y="7"/>
                  </a:lnTo>
                  <a:lnTo>
                    <a:pt x="357" y="4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5" name="Freeform 8">
              <a:extLst>
                <a:ext uri="{FF2B5EF4-FFF2-40B4-BE49-F238E27FC236}">
                  <a16:creationId xmlns:a16="http://schemas.microsoft.com/office/drawing/2014/main" id="{A9030E27-B2F1-41FE-A8CE-C93388E19C24}"/>
                </a:ext>
              </a:extLst>
            </p:cNvPr>
            <p:cNvSpPr>
              <a:spLocks/>
            </p:cNvSpPr>
            <p:nvPr/>
          </p:nvSpPr>
          <p:spPr bwMode="auto">
            <a:xfrm>
              <a:off x="1965325" y="1597025"/>
              <a:ext cx="327025" cy="163513"/>
            </a:xfrm>
            <a:custGeom>
              <a:avLst/>
              <a:gdLst>
                <a:gd name="T0" fmla="*/ 163 w 206"/>
                <a:gd name="T1" fmla="*/ 72 h 103"/>
                <a:gd name="T2" fmla="*/ 178 w 206"/>
                <a:gd name="T3" fmla="*/ 70 h 103"/>
                <a:gd name="T4" fmla="*/ 188 w 206"/>
                <a:gd name="T5" fmla="*/ 84 h 103"/>
                <a:gd name="T6" fmla="*/ 202 w 206"/>
                <a:gd name="T7" fmla="*/ 88 h 103"/>
                <a:gd name="T8" fmla="*/ 206 w 206"/>
                <a:gd name="T9" fmla="*/ 103 h 103"/>
                <a:gd name="T10" fmla="*/ 170 w 206"/>
                <a:gd name="T11" fmla="*/ 103 h 103"/>
                <a:gd name="T12" fmla="*/ 170 w 206"/>
                <a:gd name="T13" fmla="*/ 103 h 103"/>
                <a:gd name="T14" fmla="*/ 136 w 206"/>
                <a:gd name="T15" fmla="*/ 88 h 103"/>
                <a:gd name="T16" fmla="*/ 118 w 206"/>
                <a:gd name="T17" fmla="*/ 86 h 103"/>
                <a:gd name="T18" fmla="*/ 115 w 206"/>
                <a:gd name="T19" fmla="*/ 69 h 103"/>
                <a:gd name="T20" fmla="*/ 104 w 206"/>
                <a:gd name="T21" fmla="*/ 61 h 103"/>
                <a:gd name="T22" fmla="*/ 79 w 206"/>
                <a:gd name="T23" fmla="*/ 55 h 103"/>
                <a:gd name="T24" fmla="*/ 65 w 206"/>
                <a:gd name="T25" fmla="*/ 48 h 103"/>
                <a:gd name="T26" fmla="*/ 55 w 206"/>
                <a:gd name="T27" fmla="*/ 36 h 103"/>
                <a:gd name="T28" fmla="*/ 45 w 206"/>
                <a:gd name="T29" fmla="*/ 35 h 103"/>
                <a:gd name="T30" fmla="*/ 45 w 206"/>
                <a:gd name="T31" fmla="*/ 43 h 103"/>
                <a:gd name="T32" fmla="*/ 37 w 206"/>
                <a:gd name="T33" fmla="*/ 40 h 103"/>
                <a:gd name="T34" fmla="*/ 0 w 206"/>
                <a:gd name="T35" fmla="*/ 10 h 103"/>
                <a:gd name="T36" fmla="*/ 16 w 206"/>
                <a:gd name="T37" fmla="*/ 10 h 103"/>
                <a:gd name="T38" fmla="*/ 18 w 206"/>
                <a:gd name="T39" fmla="*/ 5 h 103"/>
                <a:gd name="T40" fmla="*/ 31 w 206"/>
                <a:gd name="T41" fmla="*/ 6 h 103"/>
                <a:gd name="T42" fmla="*/ 36 w 206"/>
                <a:gd name="T43" fmla="*/ 11 h 103"/>
                <a:gd name="T44" fmla="*/ 45 w 206"/>
                <a:gd name="T45" fmla="*/ 8 h 103"/>
                <a:gd name="T46" fmla="*/ 47 w 206"/>
                <a:gd name="T47" fmla="*/ 0 h 103"/>
                <a:gd name="T48" fmla="*/ 60 w 206"/>
                <a:gd name="T49" fmla="*/ 5 h 103"/>
                <a:gd name="T50" fmla="*/ 64 w 206"/>
                <a:gd name="T51" fmla="*/ 3 h 103"/>
                <a:gd name="T52" fmla="*/ 66 w 206"/>
                <a:gd name="T53" fmla="*/ 19 h 103"/>
                <a:gd name="T54" fmla="*/ 79 w 206"/>
                <a:gd name="T55" fmla="*/ 21 h 103"/>
                <a:gd name="T56" fmla="*/ 109 w 206"/>
                <a:gd name="T57" fmla="*/ 41 h 103"/>
                <a:gd name="T58" fmla="*/ 140 w 206"/>
                <a:gd name="T59" fmla="*/ 77 h 103"/>
                <a:gd name="T60" fmla="*/ 153 w 206"/>
                <a:gd name="T61" fmla="*/ 77 h 103"/>
                <a:gd name="T62" fmla="*/ 163 w 206"/>
                <a:gd name="T63" fmla="*/ 7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6" h="103">
                  <a:moveTo>
                    <a:pt x="163" y="72"/>
                  </a:moveTo>
                  <a:lnTo>
                    <a:pt x="178" y="70"/>
                  </a:lnTo>
                  <a:lnTo>
                    <a:pt x="188" y="84"/>
                  </a:lnTo>
                  <a:lnTo>
                    <a:pt x="202" y="88"/>
                  </a:lnTo>
                  <a:lnTo>
                    <a:pt x="206" y="103"/>
                  </a:lnTo>
                  <a:lnTo>
                    <a:pt x="170" y="103"/>
                  </a:lnTo>
                  <a:lnTo>
                    <a:pt x="170" y="103"/>
                  </a:lnTo>
                  <a:lnTo>
                    <a:pt x="136" y="88"/>
                  </a:lnTo>
                  <a:lnTo>
                    <a:pt x="118" y="86"/>
                  </a:lnTo>
                  <a:lnTo>
                    <a:pt x="115" y="69"/>
                  </a:lnTo>
                  <a:lnTo>
                    <a:pt x="104" y="61"/>
                  </a:lnTo>
                  <a:lnTo>
                    <a:pt x="79" y="55"/>
                  </a:lnTo>
                  <a:lnTo>
                    <a:pt x="65" y="48"/>
                  </a:lnTo>
                  <a:lnTo>
                    <a:pt x="55" y="36"/>
                  </a:lnTo>
                  <a:lnTo>
                    <a:pt x="45" y="35"/>
                  </a:lnTo>
                  <a:lnTo>
                    <a:pt x="45" y="43"/>
                  </a:lnTo>
                  <a:lnTo>
                    <a:pt x="37" y="40"/>
                  </a:lnTo>
                  <a:lnTo>
                    <a:pt x="0" y="10"/>
                  </a:lnTo>
                  <a:lnTo>
                    <a:pt x="16" y="10"/>
                  </a:lnTo>
                  <a:lnTo>
                    <a:pt x="18" y="5"/>
                  </a:lnTo>
                  <a:lnTo>
                    <a:pt x="31" y="6"/>
                  </a:lnTo>
                  <a:lnTo>
                    <a:pt x="36" y="11"/>
                  </a:lnTo>
                  <a:lnTo>
                    <a:pt x="45" y="8"/>
                  </a:lnTo>
                  <a:lnTo>
                    <a:pt x="47" y="0"/>
                  </a:lnTo>
                  <a:lnTo>
                    <a:pt x="60" y="5"/>
                  </a:lnTo>
                  <a:lnTo>
                    <a:pt x="64" y="3"/>
                  </a:lnTo>
                  <a:lnTo>
                    <a:pt x="66" y="19"/>
                  </a:lnTo>
                  <a:lnTo>
                    <a:pt x="79" y="21"/>
                  </a:lnTo>
                  <a:lnTo>
                    <a:pt x="109" y="41"/>
                  </a:lnTo>
                  <a:lnTo>
                    <a:pt x="140" y="77"/>
                  </a:lnTo>
                  <a:lnTo>
                    <a:pt x="153" y="77"/>
                  </a:lnTo>
                  <a:lnTo>
                    <a:pt x="163" y="72"/>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7" name="Freeform 9">
              <a:extLst>
                <a:ext uri="{FF2B5EF4-FFF2-40B4-BE49-F238E27FC236}">
                  <a16:creationId xmlns:a16="http://schemas.microsoft.com/office/drawing/2014/main" id="{59907616-B6AF-4541-97FB-7A170FB9EF8A}"/>
                </a:ext>
              </a:extLst>
            </p:cNvPr>
            <p:cNvSpPr>
              <a:spLocks noEditPoints="1"/>
            </p:cNvSpPr>
            <p:nvPr/>
          </p:nvSpPr>
          <p:spPr bwMode="auto">
            <a:xfrm>
              <a:off x="1549400" y="1892300"/>
              <a:ext cx="3405188" cy="3041650"/>
            </a:xfrm>
            <a:custGeom>
              <a:avLst/>
              <a:gdLst>
                <a:gd name="T0" fmla="*/ 1390 w 2145"/>
                <a:gd name="T1" fmla="*/ 1173 h 1916"/>
                <a:gd name="T2" fmla="*/ 337 w 2145"/>
                <a:gd name="T3" fmla="*/ 339 h 1916"/>
                <a:gd name="T4" fmla="*/ 178 w 2145"/>
                <a:gd name="T5" fmla="*/ 296 h 1916"/>
                <a:gd name="T6" fmla="*/ 185 w 2145"/>
                <a:gd name="T7" fmla="*/ 314 h 1916"/>
                <a:gd name="T8" fmla="*/ 314 w 2145"/>
                <a:gd name="T9" fmla="*/ 401 h 1916"/>
                <a:gd name="T10" fmla="*/ 345 w 2145"/>
                <a:gd name="T11" fmla="*/ 442 h 1916"/>
                <a:gd name="T12" fmla="*/ 242 w 2145"/>
                <a:gd name="T13" fmla="*/ 501 h 1916"/>
                <a:gd name="T14" fmla="*/ 157 w 2145"/>
                <a:gd name="T15" fmla="*/ 645 h 1916"/>
                <a:gd name="T16" fmla="*/ 86 w 2145"/>
                <a:gd name="T17" fmla="*/ 462 h 1916"/>
                <a:gd name="T18" fmla="*/ 91 w 2145"/>
                <a:gd name="T19" fmla="*/ 304 h 1916"/>
                <a:gd name="T20" fmla="*/ 156 w 2145"/>
                <a:gd name="T21" fmla="*/ 200 h 1916"/>
                <a:gd name="T22" fmla="*/ 146 w 2145"/>
                <a:gd name="T23" fmla="*/ 222 h 1916"/>
                <a:gd name="T24" fmla="*/ 501 w 2145"/>
                <a:gd name="T25" fmla="*/ 41 h 1916"/>
                <a:gd name="T26" fmla="*/ 617 w 2145"/>
                <a:gd name="T27" fmla="*/ 259 h 1916"/>
                <a:gd name="T28" fmla="*/ 578 w 2145"/>
                <a:gd name="T29" fmla="*/ 397 h 1916"/>
                <a:gd name="T30" fmla="*/ 594 w 2145"/>
                <a:gd name="T31" fmla="*/ 483 h 1916"/>
                <a:gd name="T32" fmla="*/ 710 w 2145"/>
                <a:gd name="T33" fmla="*/ 639 h 1916"/>
                <a:gd name="T34" fmla="*/ 909 w 2145"/>
                <a:gd name="T35" fmla="*/ 598 h 1916"/>
                <a:gd name="T36" fmla="*/ 1029 w 2145"/>
                <a:gd name="T37" fmla="*/ 700 h 1916"/>
                <a:gd name="T38" fmla="*/ 1189 w 2145"/>
                <a:gd name="T39" fmla="*/ 827 h 1916"/>
                <a:gd name="T40" fmla="*/ 1405 w 2145"/>
                <a:gd name="T41" fmla="*/ 1022 h 1916"/>
                <a:gd name="T42" fmla="*/ 1475 w 2145"/>
                <a:gd name="T43" fmla="*/ 939 h 1916"/>
                <a:gd name="T44" fmla="*/ 1600 w 2145"/>
                <a:gd name="T45" fmla="*/ 817 h 1916"/>
                <a:gd name="T46" fmla="*/ 1851 w 2145"/>
                <a:gd name="T47" fmla="*/ 902 h 1916"/>
                <a:gd name="T48" fmla="*/ 1965 w 2145"/>
                <a:gd name="T49" fmla="*/ 1052 h 1916"/>
                <a:gd name="T50" fmla="*/ 2143 w 2145"/>
                <a:gd name="T51" fmla="*/ 1176 h 1916"/>
                <a:gd name="T52" fmla="*/ 1995 w 2145"/>
                <a:gd name="T53" fmla="*/ 1302 h 1916"/>
                <a:gd name="T54" fmla="*/ 2041 w 2145"/>
                <a:gd name="T55" fmla="*/ 1490 h 1916"/>
                <a:gd name="T56" fmla="*/ 1889 w 2145"/>
                <a:gd name="T57" fmla="*/ 1689 h 1916"/>
                <a:gd name="T58" fmla="*/ 1974 w 2145"/>
                <a:gd name="T59" fmla="*/ 1897 h 1916"/>
                <a:gd name="T60" fmla="*/ 1809 w 2145"/>
                <a:gd name="T61" fmla="*/ 1669 h 1916"/>
                <a:gd name="T62" fmla="*/ 1791 w 2145"/>
                <a:gd name="T63" fmla="*/ 1508 h 1916"/>
                <a:gd name="T64" fmla="*/ 1761 w 2145"/>
                <a:gd name="T65" fmla="*/ 1431 h 1916"/>
                <a:gd name="T66" fmla="*/ 1790 w 2145"/>
                <a:gd name="T67" fmla="*/ 1451 h 1916"/>
                <a:gd name="T68" fmla="*/ 1710 w 2145"/>
                <a:gd name="T69" fmla="*/ 1416 h 1916"/>
                <a:gd name="T70" fmla="*/ 1627 w 2145"/>
                <a:gd name="T71" fmla="*/ 1348 h 1916"/>
                <a:gd name="T72" fmla="*/ 1503 w 2145"/>
                <a:gd name="T73" fmla="*/ 1356 h 1916"/>
                <a:gd name="T74" fmla="*/ 1607 w 2145"/>
                <a:gd name="T75" fmla="*/ 1467 h 1916"/>
                <a:gd name="T76" fmla="*/ 1675 w 2145"/>
                <a:gd name="T77" fmla="*/ 1622 h 1916"/>
                <a:gd name="T78" fmla="*/ 1303 w 2145"/>
                <a:gd name="T79" fmla="*/ 1464 h 1916"/>
                <a:gd name="T80" fmla="*/ 1373 w 2145"/>
                <a:gd name="T81" fmla="*/ 1331 h 1916"/>
                <a:gd name="T82" fmla="*/ 1423 w 2145"/>
                <a:gd name="T83" fmla="*/ 1272 h 1916"/>
                <a:gd name="T84" fmla="*/ 1429 w 2145"/>
                <a:gd name="T85" fmla="*/ 1237 h 1916"/>
                <a:gd name="T86" fmla="*/ 1460 w 2145"/>
                <a:gd name="T87" fmla="*/ 1272 h 1916"/>
                <a:gd name="T88" fmla="*/ 1423 w 2145"/>
                <a:gd name="T89" fmla="*/ 1245 h 1916"/>
                <a:gd name="T90" fmla="*/ 1454 w 2145"/>
                <a:gd name="T91" fmla="*/ 1203 h 1916"/>
                <a:gd name="T92" fmla="*/ 1398 w 2145"/>
                <a:gd name="T93" fmla="*/ 1169 h 1916"/>
                <a:gd name="T94" fmla="*/ 1351 w 2145"/>
                <a:gd name="T95" fmla="*/ 1054 h 1916"/>
                <a:gd name="T96" fmla="*/ 1204 w 2145"/>
                <a:gd name="T97" fmla="*/ 934 h 1916"/>
                <a:gd name="T98" fmla="*/ 1005 w 2145"/>
                <a:gd name="T99" fmla="*/ 807 h 1916"/>
                <a:gd name="T100" fmla="*/ 887 w 2145"/>
                <a:gd name="T101" fmla="*/ 722 h 1916"/>
                <a:gd name="T102" fmla="*/ 856 w 2145"/>
                <a:gd name="T103" fmla="*/ 719 h 1916"/>
                <a:gd name="T104" fmla="*/ 634 w 2145"/>
                <a:gd name="T105" fmla="*/ 683 h 1916"/>
                <a:gd name="T106" fmla="*/ 538 w 2145"/>
                <a:gd name="T107" fmla="*/ 600 h 1916"/>
                <a:gd name="T108" fmla="*/ 530 w 2145"/>
                <a:gd name="T109" fmla="*/ 517 h 1916"/>
                <a:gd name="T110" fmla="*/ 466 w 2145"/>
                <a:gd name="T111" fmla="*/ 335 h 1916"/>
                <a:gd name="T112" fmla="*/ 294 w 2145"/>
                <a:gd name="T113" fmla="*/ 236 h 1916"/>
                <a:gd name="T114" fmla="*/ 190 w 2145"/>
                <a:gd name="T115" fmla="*/ 143 h 1916"/>
                <a:gd name="T116" fmla="*/ 370 w 2145"/>
                <a:gd name="T117" fmla="*/ 8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45" h="1916">
                  <a:moveTo>
                    <a:pt x="1168" y="1354"/>
                  </a:moveTo>
                  <a:lnTo>
                    <a:pt x="1159" y="1353"/>
                  </a:lnTo>
                  <a:lnTo>
                    <a:pt x="1160" y="1343"/>
                  </a:lnTo>
                  <a:lnTo>
                    <a:pt x="1176" y="1344"/>
                  </a:lnTo>
                  <a:lnTo>
                    <a:pt x="1168" y="1354"/>
                  </a:lnTo>
                  <a:close/>
                  <a:moveTo>
                    <a:pt x="1390" y="1173"/>
                  </a:moveTo>
                  <a:lnTo>
                    <a:pt x="1385" y="1172"/>
                  </a:lnTo>
                  <a:lnTo>
                    <a:pt x="1382" y="1158"/>
                  </a:lnTo>
                  <a:lnTo>
                    <a:pt x="1386" y="1155"/>
                  </a:lnTo>
                  <a:lnTo>
                    <a:pt x="1393" y="1165"/>
                  </a:lnTo>
                  <a:lnTo>
                    <a:pt x="1390" y="1173"/>
                  </a:lnTo>
                  <a:close/>
                  <a:moveTo>
                    <a:pt x="1386" y="1144"/>
                  </a:moveTo>
                  <a:lnTo>
                    <a:pt x="1383" y="1149"/>
                  </a:lnTo>
                  <a:lnTo>
                    <a:pt x="1378" y="1146"/>
                  </a:lnTo>
                  <a:lnTo>
                    <a:pt x="1378" y="1104"/>
                  </a:lnTo>
                  <a:lnTo>
                    <a:pt x="1369" y="1080"/>
                  </a:lnTo>
                  <a:lnTo>
                    <a:pt x="1377" y="1081"/>
                  </a:lnTo>
                  <a:lnTo>
                    <a:pt x="1385" y="1104"/>
                  </a:lnTo>
                  <a:lnTo>
                    <a:pt x="1384" y="1118"/>
                  </a:lnTo>
                  <a:lnTo>
                    <a:pt x="1392" y="1139"/>
                  </a:lnTo>
                  <a:lnTo>
                    <a:pt x="1386" y="1144"/>
                  </a:lnTo>
                  <a:close/>
                  <a:moveTo>
                    <a:pt x="337" y="339"/>
                  </a:moveTo>
                  <a:lnTo>
                    <a:pt x="321" y="341"/>
                  </a:lnTo>
                  <a:lnTo>
                    <a:pt x="313" y="334"/>
                  </a:lnTo>
                  <a:lnTo>
                    <a:pt x="323" y="329"/>
                  </a:lnTo>
                  <a:lnTo>
                    <a:pt x="322" y="325"/>
                  </a:lnTo>
                  <a:lnTo>
                    <a:pt x="336" y="326"/>
                  </a:lnTo>
                  <a:lnTo>
                    <a:pt x="337" y="339"/>
                  </a:lnTo>
                  <a:close/>
                  <a:moveTo>
                    <a:pt x="198" y="292"/>
                  </a:moveTo>
                  <a:lnTo>
                    <a:pt x="210" y="302"/>
                  </a:lnTo>
                  <a:lnTo>
                    <a:pt x="194" y="301"/>
                  </a:lnTo>
                  <a:lnTo>
                    <a:pt x="188" y="307"/>
                  </a:lnTo>
                  <a:lnTo>
                    <a:pt x="178" y="296"/>
                  </a:lnTo>
                  <a:lnTo>
                    <a:pt x="181" y="292"/>
                  </a:lnTo>
                  <a:lnTo>
                    <a:pt x="198" y="292"/>
                  </a:lnTo>
                  <a:close/>
                  <a:moveTo>
                    <a:pt x="248" y="288"/>
                  </a:moveTo>
                  <a:lnTo>
                    <a:pt x="278" y="300"/>
                  </a:lnTo>
                  <a:lnTo>
                    <a:pt x="264" y="300"/>
                  </a:lnTo>
                  <a:lnTo>
                    <a:pt x="235" y="292"/>
                  </a:lnTo>
                  <a:lnTo>
                    <a:pt x="248" y="288"/>
                  </a:lnTo>
                  <a:close/>
                  <a:moveTo>
                    <a:pt x="155" y="304"/>
                  </a:moveTo>
                  <a:lnTo>
                    <a:pt x="167" y="309"/>
                  </a:lnTo>
                  <a:lnTo>
                    <a:pt x="179" y="305"/>
                  </a:lnTo>
                  <a:lnTo>
                    <a:pt x="185" y="314"/>
                  </a:lnTo>
                  <a:lnTo>
                    <a:pt x="202" y="305"/>
                  </a:lnTo>
                  <a:lnTo>
                    <a:pt x="223" y="317"/>
                  </a:lnTo>
                  <a:lnTo>
                    <a:pt x="237" y="336"/>
                  </a:lnTo>
                  <a:lnTo>
                    <a:pt x="279" y="335"/>
                  </a:lnTo>
                  <a:lnTo>
                    <a:pt x="311" y="349"/>
                  </a:lnTo>
                  <a:lnTo>
                    <a:pt x="315" y="365"/>
                  </a:lnTo>
                  <a:lnTo>
                    <a:pt x="302" y="378"/>
                  </a:lnTo>
                  <a:lnTo>
                    <a:pt x="300" y="383"/>
                  </a:lnTo>
                  <a:lnTo>
                    <a:pt x="309" y="395"/>
                  </a:lnTo>
                  <a:lnTo>
                    <a:pt x="313" y="395"/>
                  </a:lnTo>
                  <a:lnTo>
                    <a:pt x="314" y="401"/>
                  </a:lnTo>
                  <a:lnTo>
                    <a:pt x="324" y="407"/>
                  </a:lnTo>
                  <a:lnTo>
                    <a:pt x="315" y="408"/>
                  </a:lnTo>
                  <a:lnTo>
                    <a:pt x="307" y="416"/>
                  </a:lnTo>
                  <a:lnTo>
                    <a:pt x="308" y="421"/>
                  </a:lnTo>
                  <a:lnTo>
                    <a:pt x="320" y="429"/>
                  </a:lnTo>
                  <a:lnTo>
                    <a:pt x="335" y="424"/>
                  </a:lnTo>
                  <a:lnTo>
                    <a:pt x="346" y="425"/>
                  </a:lnTo>
                  <a:lnTo>
                    <a:pt x="358" y="428"/>
                  </a:lnTo>
                  <a:lnTo>
                    <a:pt x="357" y="433"/>
                  </a:lnTo>
                  <a:lnTo>
                    <a:pt x="347" y="436"/>
                  </a:lnTo>
                  <a:lnTo>
                    <a:pt x="345" y="442"/>
                  </a:lnTo>
                  <a:lnTo>
                    <a:pt x="333" y="443"/>
                  </a:lnTo>
                  <a:lnTo>
                    <a:pt x="326" y="455"/>
                  </a:lnTo>
                  <a:lnTo>
                    <a:pt x="311" y="459"/>
                  </a:lnTo>
                  <a:lnTo>
                    <a:pt x="312" y="465"/>
                  </a:lnTo>
                  <a:lnTo>
                    <a:pt x="304" y="484"/>
                  </a:lnTo>
                  <a:lnTo>
                    <a:pt x="288" y="485"/>
                  </a:lnTo>
                  <a:lnTo>
                    <a:pt x="286" y="510"/>
                  </a:lnTo>
                  <a:lnTo>
                    <a:pt x="280" y="512"/>
                  </a:lnTo>
                  <a:lnTo>
                    <a:pt x="272" y="509"/>
                  </a:lnTo>
                  <a:lnTo>
                    <a:pt x="254" y="496"/>
                  </a:lnTo>
                  <a:lnTo>
                    <a:pt x="242" y="501"/>
                  </a:lnTo>
                  <a:lnTo>
                    <a:pt x="235" y="511"/>
                  </a:lnTo>
                  <a:lnTo>
                    <a:pt x="234" y="521"/>
                  </a:lnTo>
                  <a:lnTo>
                    <a:pt x="249" y="531"/>
                  </a:lnTo>
                  <a:lnTo>
                    <a:pt x="237" y="544"/>
                  </a:lnTo>
                  <a:lnTo>
                    <a:pt x="225" y="547"/>
                  </a:lnTo>
                  <a:lnTo>
                    <a:pt x="214" y="557"/>
                  </a:lnTo>
                  <a:lnTo>
                    <a:pt x="203" y="561"/>
                  </a:lnTo>
                  <a:lnTo>
                    <a:pt x="192" y="575"/>
                  </a:lnTo>
                  <a:lnTo>
                    <a:pt x="173" y="633"/>
                  </a:lnTo>
                  <a:lnTo>
                    <a:pt x="170" y="641"/>
                  </a:lnTo>
                  <a:lnTo>
                    <a:pt x="157" y="645"/>
                  </a:lnTo>
                  <a:lnTo>
                    <a:pt x="156" y="654"/>
                  </a:lnTo>
                  <a:lnTo>
                    <a:pt x="151" y="645"/>
                  </a:lnTo>
                  <a:lnTo>
                    <a:pt x="137" y="641"/>
                  </a:lnTo>
                  <a:lnTo>
                    <a:pt x="130" y="633"/>
                  </a:lnTo>
                  <a:lnTo>
                    <a:pt x="125" y="603"/>
                  </a:lnTo>
                  <a:lnTo>
                    <a:pt x="79" y="555"/>
                  </a:lnTo>
                  <a:lnTo>
                    <a:pt x="72" y="534"/>
                  </a:lnTo>
                  <a:lnTo>
                    <a:pt x="54" y="508"/>
                  </a:lnTo>
                  <a:lnTo>
                    <a:pt x="54" y="508"/>
                  </a:lnTo>
                  <a:lnTo>
                    <a:pt x="76" y="483"/>
                  </a:lnTo>
                  <a:lnTo>
                    <a:pt x="86" y="462"/>
                  </a:lnTo>
                  <a:lnTo>
                    <a:pt x="84" y="439"/>
                  </a:lnTo>
                  <a:lnTo>
                    <a:pt x="100" y="401"/>
                  </a:lnTo>
                  <a:lnTo>
                    <a:pt x="82" y="399"/>
                  </a:lnTo>
                  <a:lnTo>
                    <a:pt x="63" y="365"/>
                  </a:lnTo>
                  <a:lnTo>
                    <a:pt x="10" y="352"/>
                  </a:lnTo>
                  <a:lnTo>
                    <a:pt x="0" y="345"/>
                  </a:lnTo>
                  <a:lnTo>
                    <a:pt x="0" y="333"/>
                  </a:lnTo>
                  <a:lnTo>
                    <a:pt x="14" y="320"/>
                  </a:lnTo>
                  <a:lnTo>
                    <a:pt x="61" y="311"/>
                  </a:lnTo>
                  <a:lnTo>
                    <a:pt x="66" y="305"/>
                  </a:lnTo>
                  <a:lnTo>
                    <a:pt x="91" y="304"/>
                  </a:lnTo>
                  <a:lnTo>
                    <a:pt x="101" y="295"/>
                  </a:lnTo>
                  <a:lnTo>
                    <a:pt x="111" y="268"/>
                  </a:lnTo>
                  <a:lnTo>
                    <a:pt x="111" y="268"/>
                  </a:lnTo>
                  <a:lnTo>
                    <a:pt x="115" y="275"/>
                  </a:lnTo>
                  <a:lnTo>
                    <a:pt x="138" y="293"/>
                  </a:lnTo>
                  <a:lnTo>
                    <a:pt x="149" y="295"/>
                  </a:lnTo>
                  <a:lnTo>
                    <a:pt x="155" y="304"/>
                  </a:lnTo>
                  <a:close/>
                  <a:moveTo>
                    <a:pt x="122" y="187"/>
                  </a:moveTo>
                  <a:lnTo>
                    <a:pt x="131" y="186"/>
                  </a:lnTo>
                  <a:lnTo>
                    <a:pt x="158" y="197"/>
                  </a:lnTo>
                  <a:lnTo>
                    <a:pt x="156" y="200"/>
                  </a:lnTo>
                  <a:lnTo>
                    <a:pt x="142" y="199"/>
                  </a:lnTo>
                  <a:lnTo>
                    <a:pt x="120" y="196"/>
                  </a:lnTo>
                  <a:lnTo>
                    <a:pt x="115" y="191"/>
                  </a:lnTo>
                  <a:lnTo>
                    <a:pt x="117" y="198"/>
                  </a:lnTo>
                  <a:lnTo>
                    <a:pt x="127" y="203"/>
                  </a:lnTo>
                  <a:lnTo>
                    <a:pt x="142" y="203"/>
                  </a:lnTo>
                  <a:lnTo>
                    <a:pt x="149" y="210"/>
                  </a:lnTo>
                  <a:lnTo>
                    <a:pt x="160" y="207"/>
                  </a:lnTo>
                  <a:lnTo>
                    <a:pt x="167" y="209"/>
                  </a:lnTo>
                  <a:lnTo>
                    <a:pt x="161" y="216"/>
                  </a:lnTo>
                  <a:lnTo>
                    <a:pt x="146" y="222"/>
                  </a:lnTo>
                  <a:lnTo>
                    <a:pt x="124" y="226"/>
                  </a:lnTo>
                  <a:lnTo>
                    <a:pt x="110" y="225"/>
                  </a:lnTo>
                  <a:lnTo>
                    <a:pt x="98" y="218"/>
                  </a:lnTo>
                  <a:lnTo>
                    <a:pt x="85" y="192"/>
                  </a:lnTo>
                  <a:lnTo>
                    <a:pt x="88" y="187"/>
                  </a:lnTo>
                  <a:lnTo>
                    <a:pt x="104" y="182"/>
                  </a:lnTo>
                  <a:lnTo>
                    <a:pt x="122" y="187"/>
                  </a:lnTo>
                  <a:close/>
                  <a:moveTo>
                    <a:pt x="417" y="18"/>
                  </a:moveTo>
                  <a:lnTo>
                    <a:pt x="432" y="38"/>
                  </a:lnTo>
                  <a:lnTo>
                    <a:pt x="460" y="59"/>
                  </a:lnTo>
                  <a:lnTo>
                    <a:pt x="501" y="41"/>
                  </a:lnTo>
                  <a:lnTo>
                    <a:pt x="510" y="44"/>
                  </a:lnTo>
                  <a:lnTo>
                    <a:pt x="529" y="65"/>
                  </a:lnTo>
                  <a:lnTo>
                    <a:pt x="533" y="82"/>
                  </a:lnTo>
                  <a:lnTo>
                    <a:pt x="513" y="122"/>
                  </a:lnTo>
                  <a:lnTo>
                    <a:pt x="523" y="129"/>
                  </a:lnTo>
                  <a:lnTo>
                    <a:pt x="523" y="177"/>
                  </a:lnTo>
                  <a:lnTo>
                    <a:pt x="541" y="211"/>
                  </a:lnTo>
                  <a:lnTo>
                    <a:pt x="553" y="216"/>
                  </a:lnTo>
                  <a:lnTo>
                    <a:pt x="559" y="244"/>
                  </a:lnTo>
                  <a:lnTo>
                    <a:pt x="604" y="246"/>
                  </a:lnTo>
                  <a:lnTo>
                    <a:pt x="617" y="259"/>
                  </a:lnTo>
                  <a:lnTo>
                    <a:pt x="619" y="275"/>
                  </a:lnTo>
                  <a:lnTo>
                    <a:pt x="614" y="288"/>
                  </a:lnTo>
                  <a:lnTo>
                    <a:pt x="595" y="296"/>
                  </a:lnTo>
                  <a:lnTo>
                    <a:pt x="572" y="322"/>
                  </a:lnTo>
                  <a:lnTo>
                    <a:pt x="545" y="324"/>
                  </a:lnTo>
                  <a:lnTo>
                    <a:pt x="528" y="352"/>
                  </a:lnTo>
                  <a:lnTo>
                    <a:pt x="518" y="357"/>
                  </a:lnTo>
                  <a:lnTo>
                    <a:pt x="512" y="364"/>
                  </a:lnTo>
                  <a:lnTo>
                    <a:pt x="511" y="379"/>
                  </a:lnTo>
                  <a:lnTo>
                    <a:pt x="517" y="389"/>
                  </a:lnTo>
                  <a:lnTo>
                    <a:pt x="578" y="397"/>
                  </a:lnTo>
                  <a:lnTo>
                    <a:pt x="585" y="413"/>
                  </a:lnTo>
                  <a:lnTo>
                    <a:pt x="601" y="422"/>
                  </a:lnTo>
                  <a:lnTo>
                    <a:pt x="601" y="422"/>
                  </a:lnTo>
                  <a:lnTo>
                    <a:pt x="592" y="432"/>
                  </a:lnTo>
                  <a:lnTo>
                    <a:pt x="591" y="443"/>
                  </a:lnTo>
                  <a:lnTo>
                    <a:pt x="606" y="443"/>
                  </a:lnTo>
                  <a:lnTo>
                    <a:pt x="612" y="462"/>
                  </a:lnTo>
                  <a:lnTo>
                    <a:pt x="624" y="462"/>
                  </a:lnTo>
                  <a:lnTo>
                    <a:pt x="629" y="470"/>
                  </a:lnTo>
                  <a:lnTo>
                    <a:pt x="614" y="484"/>
                  </a:lnTo>
                  <a:lnTo>
                    <a:pt x="594" y="483"/>
                  </a:lnTo>
                  <a:lnTo>
                    <a:pt x="589" y="486"/>
                  </a:lnTo>
                  <a:lnTo>
                    <a:pt x="587" y="511"/>
                  </a:lnTo>
                  <a:lnTo>
                    <a:pt x="593" y="531"/>
                  </a:lnTo>
                  <a:lnTo>
                    <a:pt x="591" y="550"/>
                  </a:lnTo>
                  <a:lnTo>
                    <a:pt x="595" y="561"/>
                  </a:lnTo>
                  <a:lnTo>
                    <a:pt x="614" y="582"/>
                  </a:lnTo>
                  <a:lnTo>
                    <a:pt x="619" y="613"/>
                  </a:lnTo>
                  <a:lnTo>
                    <a:pt x="630" y="627"/>
                  </a:lnTo>
                  <a:lnTo>
                    <a:pt x="652" y="633"/>
                  </a:lnTo>
                  <a:lnTo>
                    <a:pt x="707" y="628"/>
                  </a:lnTo>
                  <a:lnTo>
                    <a:pt x="710" y="639"/>
                  </a:lnTo>
                  <a:lnTo>
                    <a:pt x="719" y="646"/>
                  </a:lnTo>
                  <a:lnTo>
                    <a:pt x="750" y="607"/>
                  </a:lnTo>
                  <a:lnTo>
                    <a:pt x="744" y="591"/>
                  </a:lnTo>
                  <a:lnTo>
                    <a:pt x="749" y="580"/>
                  </a:lnTo>
                  <a:lnTo>
                    <a:pt x="768" y="583"/>
                  </a:lnTo>
                  <a:lnTo>
                    <a:pt x="809" y="580"/>
                  </a:lnTo>
                  <a:lnTo>
                    <a:pt x="824" y="569"/>
                  </a:lnTo>
                  <a:lnTo>
                    <a:pt x="843" y="582"/>
                  </a:lnTo>
                  <a:lnTo>
                    <a:pt x="866" y="589"/>
                  </a:lnTo>
                  <a:lnTo>
                    <a:pt x="891" y="589"/>
                  </a:lnTo>
                  <a:lnTo>
                    <a:pt x="909" y="598"/>
                  </a:lnTo>
                  <a:lnTo>
                    <a:pt x="936" y="589"/>
                  </a:lnTo>
                  <a:lnTo>
                    <a:pt x="953" y="591"/>
                  </a:lnTo>
                  <a:lnTo>
                    <a:pt x="960" y="595"/>
                  </a:lnTo>
                  <a:lnTo>
                    <a:pt x="965" y="604"/>
                  </a:lnTo>
                  <a:lnTo>
                    <a:pt x="961" y="630"/>
                  </a:lnTo>
                  <a:lnTo>
                    <a:pt x="971" y="645"/>
                  </a:lnTo>
                  <a:lnTo>
                    <a:pt x="981" y="648"/>
                  </a:lnTo>
                  <a:lnTo>
                    <a:pt x="997" y="642"/>
                  </a:lnTo>
                  <a:lnTo>
                    <a:pt x="1015" y="649"/>
                  </a:lnTo>
                  <a:lnTo>
                    <a:pt x="1014" y="694"/>
                  </a:lnTo>
                  <a:lnTo>
                    <a:pt x="1029" y="700"/>
                  </a:lnTo>
                  <a:lnTo>
                    <a:pt x="1040" y="717"/>
                  </a:lnTo>
                  <a:lnTo>
                    <a:pt x="1071" y="737"/>
                  </a:lnTo>
                  <a:lnTo>
                    <a:pt x="1079" y="757"/>
                  </a:lnTo>
                  <a:lnTo>
                    <a:pt x="1092" y="754"/>
                  </a:lnTo>
                  <a:lnTo>
                    <a:pt x="1099" y="774"/>
                  </a:lnTo>
                  <a:lnTo>
                    <a:pt x="1115" y="787"/>
                  </a:lnTo>
                  <a:lnTo>
                    <a:pt x="1131" y="785"/>
                  </a:lnTo>
                  <a:lnTo>
                    <a:pt x="1143" y="769"/>
                  </a:lnTo>
                  <a:lnTo>
                    <a:pt x="1156" y="772"/>
                  </a:lnTo>
                  <a:lnTo>
                    <a:pt x="1169" y="808"/>
                  </a:lnTo>
                  <a:lnTo>
                    <a:pt x="1189" y="827"/>
                  </a:lnTo>
                  <a:lnTo>
                    <a:pt x="1208" y="831"/>
                  </a:lnTo>
                  <a:lnTo>
                    <a:pt x="1200" y="850"/>
                  </a:lnTo>
                  <a:lnTo>
                    <a:pt x="1202" y="892"/>
                  </a:lnTo>
                  <a:lnTo>
                    <a:pt x="1224" y="911"/>
                  </a:lnTo>
                  <a:lnTo>
                    <a:pt x="1253" y="925"/>
                  </a:lnTo>
                  <a:lnTo>
                    <a:pt x="1274" y="929"/>
                  </a:lnTo>
                  <a:lnTo>
                    <a:pt x="1292" y="905"/>
                  </a:lnTo>
                  <a:lnTo>
                    <a:pt x="1320" y="926"/>
                  </a:lnTo>
                  <a:lnTo>
                    <a:pt x="1355" y="989"/>
                  </a:lnTo>
                  <a:lnTo>
                    <a:pt x="1391" y="1003"/>
                  </a:lnTo>
                  <a:lnTo>
                    <a:pt x="1405" y="1022"/>
                  </a:lnTo>
                  <a:lnTo>
                    <a:pt x="1455" y="1047"/>
                  </a:lnTo>
                  <a:lnTo>
                    <a:pt x="1472" y="1045"/>
                  </a:lnTo>
                  <a:lnTo>
                    <a:pt x="1494" y="1031"/>
                  </a:lnTo>
                  <a:lnTo>
                    <a:pt x="1500" y="1018"/>
                  </a:lnTo>
                  <a:lnTo>
                    <a:pt x="1501" y="1001"/>
                  </a:lnTo>
                  <a:lnTo>
                    <a:pt x="1512" y="988"/>
                  </a:lnTo>
                  <a:lnTo>
                    <a:pt x="1519" y="970"/>
                  </a:lnTo>
                  <a:lnTo>
                    <a:pt x="1514" y="951"/>
                  </a:lnTo>
                  <a:lnTo>
                    <a:pt x="1495" y="952"/>
                  </a:lnTo>
                  <a:lnTo>
                    <a:pt x="1484" y="947"/>
                  </a:lnTo>
                  <a:lnTo>
                    <a:pt x="1475" y="939"/>
                  </a:lnTo>
                  <a:lnTo>
                    <a:pt x="1476" y="934"/>
                  </a:lnTo>
                  <a:lnTo>
                    <a:pt x="1486" y="920"/>
                  </a:lnTo>
                  <a:lnTo>
                    <a:pt x="1486" y="898"/>
                  </a:lnTo>
                  <a:lnTo>
                    <a:pt x="1511" y="872"/>
                  </a:lnTo>
                  <a:lnTo>
                    <a:pt x="1523" y="847"/>
                  </a:lnTo>
                  <a:lnTo>
                    <a:pt x="1554" y="807"/>
                  </a:lnTo>
                  <a:lnTo>
                    <a:pt x="1554" y="807"/>
                  </a:lnTo>
                  <a:lnTo>
                    <a:pt x="1569" y="812"/>
                  </a:lnTo>
                  <a:lnTo>
                    <a:pt x="1578" y="820"/>
                  </a:lnTo>
                  <a:lnTo>
                    <a:pt x="1579" y="830"/>
                  </a:lnTo>
                  <a:lnTo>
                    <a:pt x="1600" y="817"/>
                  </a:lnTo>
                  <a:lnTo>
                    <a:pt x="1617" y="818"/>
                  </a:lnTo>
                  <a:lnTo>
                    <a:pt x="1622" y="798"/>
                  </a:lnTo>
                  <a:lnTo>
                    <a:pt x="1637" y="788"/>
                  </a:lnTo>
                  <a:lnTo>
                    <a:pt x="1654" y="797"/>
                  </a:lnTo>
                  <a:lnTo>
                    <a:pt x="1676" y="817"/>
                  </a:lnTo>
                  <a:lnTo>
                    <a:pt x="1704" y="826"/>
                  </a:lnTo>
                  <a:lnTo>
                    <a:pt x="1714" y="841"/>
                  </a:lnTo>
                  <a:lnTo>
                    <a:pt x="1728" y="844"/>
                  </a:lnTo>
                  <a:lnTo>
                    <a:pt x="1758" y="838"/>
                  </a:lnTo>
                  <a:lnTo>
                    <a:pt x="1789" y="875"/>
                  </a:lnTo>
                  <a:lnTo>
                    <a:pt x="1851" y="902"/>
                  </a:lnTo>
                  <a:lnTo>
                    <a:pt x="1853" y="929"/>
                  </a:lnTo>
                  <a:lnTo>
                    <a:pt x="1863" y="949"/>
                  </a:lnTo>
                  <a:lnTo>
                    <a:pt x="1862" y="967"/>
                  </a:lnTo>
                  <a:lnTo>
                    <a:pt x="1904" y="977"/>
                  </a:lnTo>
                  <a:lnTo>
                    <a:pt x="1916" y="983"/>
                  </a:lnTo>
                  <a:lnTo>
                    <a:pt x="1925" y="1031"/>
                  </a:lnTo>
                  <a:lnTo>
                    <a:pt x="1934" y="1047"/>
                  </a:lnTo>
                  <a:lnTo>
                    <a:pt x="1945" y="1055"/>
                  </a:lnTo>
                  <a:lnTo>
                    <a:pt x="1966" y="1062"/>
                  </a:lnTo>
                  <a:lnTo>
                    <a:pt x="1965" y="1052"/>
                  </a:lnTo>
                  <a:lnTo>
                    <a:pt x="1965" y="1052"/>
                  </a:lnTo>
                  <a:lnTo>
                    <a:pt x="1991" y="1039"/>
                  </a:lnTo>
                  <a:lnTo>
                    <a:pt x="2000" y="1040"/>
                  </a:lnTo>
                  <a:lnTo>
                    <a:pt x="2016" y="1065"/>
                  </a:lnTo>
                  <a:lnTo>
                    <a:pt x="2059" y="1093"/>
                  </a:lnTo>
                  <a:lnTo>
                    <a:pt x="2072" y="1106"/>
                  </a:lnTo>
                  <a:lnTo>
                    <a:pt x="2103" y="1115"/>
                  </a:lnTo>
                  <a:lnTo>
                    <a:pt x="2118" y="1125"/>
                  </a:lnTo>
                  <a:lnTo>
                    <a:pt x="2128" y="1147"/>
                  </a:lnTo>
                  <a:lnTo>
                    <a:pt x="2144" y="1162"/>
                  </a:lnTo>
                  <a:lnTo>
                    <a:pt x="2145" y="1170"/>
                  </a:lnTo>
                  <a:lnTo>
                    <a:pt x="2143" y="1176"/>
                  </a:lnTo>
                  <a:lnTo>
                    <a:pt x="2118" y="1188"/>
                  </a:lnTo>
                  <a:lnTo>
                    <a:pt x="2098" y="1214"/>
                  </a:lnTo>
                  <a:lnTo>
                    <a:pt x="2069" y="1220"/>
                  </a:lnTo>
                  <a:lnTo>
                    <a:pt x="2057" y="1230"/>
                  </a:lnTo>
                  <a:lnTo>
                    <a:pt x="2029" y="1235"/>
                  </a:lnTo>
                  <a:lnTo>
                    <a:pt x="2016" y="1242"/>
                  </a:lnTo>
                  <a:lnTo>
                    <a:pt x="2005" y="1259"/>
                  </a:lnTo>
                  <a:lnTo>
                    <a:pt x="2018" y="1273"/>
                  </a:lnTo>
                  <a:lnTo>
                    <a:pt x="2015" y="1282"/>
                  </a:lnTo>
                  <a:lnTo>
                    <a:pt x="1996" y="1292"/>
                  </a:lnTo>
                  <a:lnTo>
                    <a:pt x="1995" y="1302"/>
                  </a:lnTo>
                  <a:lnTo>
                    <a:pt x="1976" y="1309"/>
                  </a:lnTo>
                  <a:lnTo>
                    <a:pt x="1979" y="1315"/>
                  </a:lnTo>
                  <a:lnTo>
                    <a:pt x="1976" y="1326"/>
                  </a:lnTo>
                  <a:lnTo>
                    <a:pt x="1993" y="1352"/>
                  </a:lnTo>
                  <a:lnTo>
                    <a:pt x="2020" y="1371"/>
                  </a:lnTo>
                  <a:lnTo>
                    <a:pt x="2029" y="1396"/>
                  </a:lnTo>
                  <a:lnTo>
                    <a:pt x="2050" y="1423"/>
                  </a:lnTo>
                  <a:lnTo>
                    <a:pt x="2043" y="1435"/>
                  </a:lnTo>
                  <a:lnTo>
                    <a:pt x="2049" y="1443"/>
                  </a:lnTo>
                  <a:lnTo>
                    <a:pt x="2053" y="1473"/>
                  </a:lnTo>
                  <a:lnTo>
                    <a:pt x="2041" y="1490"/>
                  </a:lnTo>
                  <a:lnTo>
                    <a:pt x="2045" y="1523"/>
                  </a:lnTo>
                  <a:lnTo>
                    <a:pt x="2034" y="1558"/>
                  </a:lnTo>
                  <a:lnTo>
                    <a:pt x="2024" y="1570"/>
                  </a:lnTo>
                  <a:lnTo>
                    <a:pt x="2008" y="1580"/>
                  </a:lnTo>
                  <a:lnTo>
                    <a:pt x="1990" y="1585"/>
                  </a:lnTo>
                  <a:lnTo>
                    <a:pt x="1966" y="1583"/>
                  </a:lnTo>
                  <a:lnTo>
                    <a:pt x="1913" y="1639"/>
                  </a:lnTo>
                  <a:lnTo>
                    <a:pt x="1868" y="1659"/>
                  </a:lnTo>
                  <a:lnTo>
                    <a:pt x="1864" y="1666"/>
                  </a:lnTo>
                  <a:lnTo>
                    <a:pt x="1870" y="1682"/>
                  </a:lnTo>
                  <a:lnTo>
                    <a:pt x="1889" y="1689"/>
                  </a:lnTo>
                  <a:lnTo>
                    <a:pt x="1915" y="1714"/>
                  </a:lnTo>
                  <a:lnTo>
                    <a:pt x="1930" y="1710"/>
                  </a:lnTo>
                  <a:lnTo>
                    <a:pt x="1959" y="1719"/>
                  </a:lnTo>
                  <a:lnTo>
                    <a:pt x="1965" y="1743"/>
                  </a:lnTo>
                  <a:lnTo>
                    <a:pt x="1964" y="1768"/>
                  </a:lnTo>
                  <a:lnTo>
                    <a:pt x="1983" y="1783"/>
                  </a:lnTo>
                  <a:lnTo>
                    <a:pt x="1982" y="1814"/>
                  </a:lnTo>
                  <a:lnTo>
                    <a:pt x="1997" y="1851"/>
                  </a:lnTo>
                  <a:lnTo>
                    <a:pt x="1993" y="1916"/>
                  </a:lnTo>
                  <a:lnTo>
                    <a:pt x="1983" y="1913"/>
                  </a:lnTo>
                  <a:lnTo>
                    <a:pt x="1974" y="1897"/>
                  </a:lnTo>
                  <a:lnTo>
                    <a:pt x="1975" y="1884"/>
                  </a:lnTo>
                  <a:lnTo>
                    <a:pt x="1983" y="1879"/>
                  </a:lnTo>
                  <a:lnTo>
                    <a:pt x="1986" y="1873"/>
                  </a:lnTo>
                  <a:lnTo>
                    <a:pt x="1984" y="1853"/>
                  </a:lnTo>
                  <a:lnTo>
                    <a:pt x="1970" y="1831"/>
                  </a:lnTo>
                  <a:lnTo>
                    <a:pt x="1956" y="1792"/>
                  </a:lnTo>
                  <a:lnTo>
                    <a:pt x="1926" y="1748"/>
                  </a:lnTo>
                  <a:lnTo>
                    <a:pt x="1910" y="1733"/>
                  </a:lnTo>
                  <a:lnTo>
                    <a:pt x="1895" y="1727"/>
                  </a:lnTo>
                  <a:lnTo>
                    <a:pt x="1851" y="1694"/>
                  </a:lnTo>
                  <a:lnTo>
                    <a:pt x="1809" y="1669"/>
                  </a:lnTo>
                  <a:lnTo>
                    <a:pt x="1784" y="1644"/>
                  </a:lnTo>
                  <a:lnTo>
                    <a:pt x="1783" y="1633"/>
                  </a:lnTo>
                  <a:lnTo>
                    <a:pt x="1788" y="1618"/>
                  </a:lnTo>
                  <a:lnTo>
                    <a:pt x="1815" y="1596"/>
                  </a:lnTo>
                  <a:lnTo>
                    <a:pt x="1817" y="1582"/>
                  </a:lnTo>
                  <a:lnTo>
                    <a:pt x="1825" y="1571"/>
                  </a:lnTo>
                  <a:lnTo>
                    <a:pt x="1809" y="1542"/>
                  </a:lnTo>
                  <a:lnTo>
                    <a:pt x="1787" y="1515"/>
                  </a:lnTo>
                  <a:lnTo>
                    <a:pt x="1778" y="1495"/>
                  </a:lnTo>
                  <a:lnTo>
                    <a:pt x="1785" y="1497"/>
                  </a:lnTo>
                  <a:lnTo>
                    <a:pt x="1791" y="1508"/>
                  </a:lnTo>
                  <a:lnTo>
                    <a:pt x="1793" y="1506"/>
                  </a:lnTo>
                  <a:lnTo>
                    <a:pt x="1790" y="1498"/>
                  </a:lnTo>
                  <a:lnTo>
                    <a:pt x="1803" y="1498"/>
                  </a:lnTo>
                  <a:lnTo>
                    <a:pt x="1813" y="1488"/>
                  </a:lnTo>
                  <a:lnTo>
                    <a:pt x="1819" y="1487"/>
                  </a:lnTo>
                  <a:lnTo>
                    <a:pt x="1810" y="1485"/>
                  </a:lnTo>
                  <a:lnTo>
                    <a:pt x="1793" y="1493"/>
                  </a:lnTo>
                  <a:lnTo>
                    <a:pt x="1775" y="1477"/>
                  </a:lnTo>
                  <a:lnTo>
                    <a:pt x="1756" y="1450"/>
                  </a:lnTo>
                  <a:lnTo>
                    <a:pt x="1754" y="1444"/>
                  </a:lnTo>
                  <a:lnTo>
                    <a:pt x="1761" y="1431"/>
                  </a:lnTo>
                  <a:lnTo>
                    <a:pt x="1767" y="1440"/>
                  </a:lnTo>
                  <a:lnTo>
                    <a:pt x="1775" y="1444"/>
                  </a:lnTo>
                  <a:lnTo>
                    <a:pt x="1772" y="1452"/>
                  </a:lnTo>
                  <a:lnTo>
                    <a:pt x="1775" y="1456"/>
                  </a:lnTo>
                  <a:lnTo>
                    <a:pt x="1771" y="1462"/>
                  </a:lnTo>
                  <a:lnTo>
                    <a:pt x="1774" y="1469"/>
                  </a:lnTo>
                  <a:lnTo>
                    <a:pt x="1790" y="1458"/>
                  </a:lnTo>
                  <a:lnTo>
                    <a:pt x="1799" y="1460"/>
                  </a:lnTo>
                  <a:lnTo>
                    <a:pt x="1801" y="1455"/>
                  </a:lnTo>
                  <a:lnTo>
                    <a:pt x="1795" y="1451"/>
                  </a:lnTo>
                  <a:lnTo>
                    <a:pt x="1790" y="1451"/>
                  </a:lnTo>
                  <a:lnTo>
                    <a:pt x="1772" y="1423"/>
                  </a:lnTo>
                  <a:lnTo>
                    <a:pt x="1760" y="1415"/>
                  </a:lnTo>
                  <a:lnTo>
                    <a:pt x="1756" y="1417"/>
                  </a:lnTo>
                  <a:lnTo>
                    <a:pt x="1751" y="1415"/>
                  </a:lnTo>
                  <a:lnTo>
                    <a:pt x="1750" y="1417"/>
                  </a:lnTo>
                  <a:lnTo>
                    <a:pt x="1757" y="1422"/>
                  </a:lnTo>
                  <a:lnTo>
                    <a:pt x="1752" y="1432"/>
                  </a:lnTo>
                  <a:lnTo>
                    <a:pt x="1734" y="1425"/>
                  </a:lnTo>
                  <a:lnTo>
                    <a:pt x="1726" y="1425"/>
                  </a:lnTo>
                  <a:lnTo>
                    <a:pt x="1722" y="1417"/>
                  </a:lnTo>
                  <a:lnTo>
                    <a:pt x="1710" y="1416"/>
                  </a:lnTo>
                  <a:lnTo>
                    <a:pt x="1706" y="1427"/>
                  </a:lnTo>
                  <a:lnTo>
                    <a:pt x="1691" y="1402"/>
                  </a:lnTo>
                  <a:lnTo>
                    <a:pt x="1684" y="1404"/>
                  </a:lnTo>
                  <a:lnTo>
                    <a:pt x="1667" y="1401"/>
                  </a:lnTo>
                  <a:lnTo>
                    <a:pt x="1662" y="1405"/>
                  </a:lnTo>
                  <a:lnTo>
                    <a:pt x="1650" y="1392"/>
                  </a:lnTo>
                  <a:lnTo>
                    <a:pt x="1630" y="1381"/>
                  </a:lnTo>
                  <a:lnTo>
                    <a:pt x="1633" y="1359"/>
                  </a:lnTo>
                  <a:lnTo>
                    <a:pt x="1640" y="1347"/>
                  </a:lnTo>
                  <a:lnTo>
                    <a:pt x="1634" y="1344"/>
                  </a:lnTo>
                  <a:lnTo>
                    <a:pt x="1627" y="1348"/>
                  </a:lnTo>
                  <a:lnTo>
                    <a:pt x="1615" y="1338"/>
                  </a:lnTo>
                  <a:lnTo>
                    <a:pt x="1594" y="1337"/>
                  </a:lnTo>
                  <a:lnTo>
                    <a:pt x="1590" y="1329"/>
                  </a:lnTo>
                  <a:lnTo>
                    <a:pt x="1582" y="1342"/>
                  </a:lnTo>
                  <a:lnTo>
                    <a:pt x="1568" y="1338"/>
                  </a:lnTo>
                  <a:lnTo>
                    <a:pt x="1553" y="1353"/>
                  </a:lnTo>
                  <a:lnTo>
                    <a:pt x="1542" y="1354"/>
                  </a:lnTo>
                  <a:lnTo>
                    <a:pt x="1540" y="1349"/>
                  </a:lnTo>
                  <a:lnTo>
                    <a:pt x="1521" y="1346"/>
                  </a:lnTo>
                  <a:lnTo>
                    <a:pt x="1507" y="1350"/>
                  </a:lnTo>
                  <a:lnTo>
                    <a:pt x="1503" y="1356"/>
                  </a:lnTo>
                  <a:lnTo>
                    <a:pt x="1504" y="1370"/>
                  </a:lnTo>
                  <a:lnTo>
                    <a:pt x="1514" y="1368"/>
                  </a:lnTo>
                  <a:lnTo>
                    <a:pt x="1518" y="1373"/>
                  </a:lnTo>
                  <a:lnTo>
                    <a:pt x="1517" y="1382"/>
                  </a:lnTo>
                  <a:lnTo>
                    <a:pt x="1522" y="1380"/>
                  </a:lnTo>
                  <a:lnTo>
                    <a:pt x="1540" y="1395"/>
                  </a:lnTo>
                  <a:lnTo>
                    <a:pt x="1547" y="1406"/>
                  </a:lnTo>
                  <a:lnTo>
                    <a:pt x="1544" y="1425"/>
                  </a:lnTo>
                  <a:lnTo>
                    <a:pt x="1572" y="1453"/>
                  </a:lnTo>
                  <a:lnTo>
                    <a:pt x="1597" y="1469"/>
                  </a:lnTo>
                  <a:lnTo>
                    <a:pt x="1607" y="1467"/>
                  </a:lnTo>
                  <a:lnTo>
                    <a:pt x="1630" y="1476"/>
                  </a:lnTo>
                  <a:lnTo>
                    <a:pt x="1649" y="1496"/>
                  </a:lnTo>
                  <a:lnTo>
                    <a:pt x="1660" y="1502"/>
                  </a:lnTo>
                  <a:lnTo>
                    <a:pt x="1665" y="1495"/>
                  </a:lnTo>
                  <a:lnTo>
                    <a:pt x="1667" y="1498"/>
                  </a:lnTo>
                  <a:lnTo>
                    <a:pt x="1663" y="1535"/>
                  </a:lnTo>
                  <a:lnTo>
                    <a:pt x="1681" y="1556"/>
                  </a:lnTo>
                  <a:lnTo>
                    <a:pt x="1668" y="1571"/>
                  </a:lnTo>
                  <a:lnTo>
                    <a:pt x="1679" y="1592"/>
                  </a:lnTo>
                  <a:lnTo>
                    <a:pt x="1672" y="1610"/>
                  </a:lnTo>
                  <a:lnTo>
                    <a:pt x="1675" y="1622"/>
                  </a:lnTo>
                  <a:lnTo>
                    <a:pt x="1662" y="1635"/>
                  </a:lnTo>
                  <a:lnTo>
                    <a:pt x="1589" y="1608"/>
                  </a:lnTo>
                  <a:lnTo>
                    <a:pt x="1542" y="1585"/>
                  </a:lnTo>
                  <a:lnTo>
                    <a:pt x="1485" y="1576"/>
                  </a:lnTo>
                  <a:lnTo>
                    <a:pt x="1442" y="1581"/>
                  </a:lnTo>
                  <a:lnTo>
                    <a:pt x="1415" y="1565"/>
                  </a:lnTo>
                  <a:lnTo>
                    <a:pt x="1407" y="1549"/>
                  </a:lnTo>
                  <a:lnTo>
                    <a:pt x="1379" y="1529"/>
                  </a:lnTo>
                  <a:lnTo>
                    <a:pt x="1319" y="1465"/>
                  </a:lnTo>
                  <a:lnTo>
                    <a:pt x="1310" y="1460"/>
                  </a:lnTo>
                  <a:lnTo>
                    <a:pt x="1303" y="1464"/>
                  </a:lnTo>
                  <a:lnTo>
                    <a:pt x="1290" y="1438"/>
                  </a:lnTo>
                  <a:lnTo>
                    <a:pt x="1298" y="1418"/>
                  </a:lnTo>
                  <a:lnTo>
                    <a:pt x="1310" y="1408"/>
                  </a:lnTo>
                  <a:lnTo>
                    <a:pt x="1314" y="1385"/>
                  </a:lnTo>
                  <a:lnTo>
                    <a:pt x="1323" y="1378"/>
                  </a:lnTo>
                  <a:lnTo>
                    <a:pt x="1357" y="1373"/>
                  </a:lnTo>
                  <a:lnTo>
                    <a:pt x="1363" y="1368"/>
                  </a:lnTo>
                  <a:lnTo>
                    <a:pt x="1368" y="1343"/>
                  </a:lnTo>
                  <a:lnTo>
                    <a:pt x="1381" y="1331"/>
                  </a:lnTo>
                  <a:lnTo>
                    <a:pt x="1376" y="1328"/>
                  </a:lnTo>
                  <a:lnTo>
                    <a:pt x="1373" y="1331"/>
                  </a:lnTo>
                  <a:lnTo>
                    <a:pt x="1372" y="1313"/>
                  </a:lnTo>
                  <a:lnTo>
                    <a:pt x="1391" y="1308"/>
                  </a:lnTo>
                  <a:lnTo>
                    <a:pt x="1396" y="1299"/>
                  </a:lnTo>
                  <a:lnTo>
                    <a:pt x="1400" y="1302"/>
                  </a:lnTo>
                  <a:lnTo>
                    <a:pt x="1397" y="1290"/>
                  </a:lnTo>
                  <a:lnTo>
                    <a:pt x="1417" y="1287"/>
                  </a:lnTo>
                  <a:lnTo>
                    <a:pt x="1424" y="1289"/>
                  </a:lnTo>
                  <a:lnTo>
                    <a:pt x="1430" y="1284"/>
                  </a:lnTo>
                  <a:lnTo>
                    <a:pt x="1429" y="1279"/>
                  </a:lnTo>
                  <a:lnTo>
                    <a:pt x="1424" y="1280"/>
                  </a:lnTo>
                  <a:lnTo>
                    <a:pt x="1423" y="1272"/>
                  </a:lnTo>
                  <a:lnTo>
                    <a:pt x="1414" y="1283"/>
                  </a:lnTo>
                  <a:lnTo>
                    <a:pt x="1393" y="1281"/>
                  </a:lnTo>
                  <a:lnTo>
                    <a:pt x="1388" y="1297"/>
                  </a:lnTo>
                  <a:lnTo>
                    <a:pt x="1377" y="1301"/>
                  </a:lnTo>
                  <a:lnTo>
                    <a:pt x="1366" y="1289"/>
                  </a:lnTo>
                  <a:lnTo>
                    <a:pt x="1386" y="1267"/>
                  </a:lnTo>
                  <a:lnTo>
                    <a:pt x="1407" y="1250"/>
                  </a:lnTo>
                  <a:lnTo>
                    <a:pt x="1416" y="1248"/>
                  </a:lnTo>
                  <a:lnTo>
                    <a:pt x="1440" y="1255"/>
                  </a:lnTo>
                  <a:lnTo>
                    <a:pt x="1429" y="1244"/>
                  </a:lnTo>
                  <a:lnTo>
                    <a:pt x="1429" y="1237"/>
                  </a:lnTo>
                  <a:lnTo>
                    <a:pt x="1433" y="1240"/>
                  </a:lnTo>
                  <a:lnTo>
                    <a:pt x="1467" y="1238"/>
                  </a:lnTo>
                  <a:lnTo>
                    <a:pt x="1458" y="1264"/>
                  </a:lnTo>
                  <a:lnTo>
                    <a:pt x="1454" y="1269"/>
                  </a:lnTo>
                  <a:lnTo>
                    <a:pt x="1439" y="1273"/>
                  </a:lnTo>
                  <a:lnTo>
                    <a:pt x="1436" y="1287"/>
                  </a:lnTo>
                  <a:lnTo>
                    <a:pt x="1431" y="1286"/>
                  </a:lnTo>
                  <a:lnTo>
                    <a:pt x="1436" y="1292"/>
                  </a:lnTo>
                  <a:lnTo>
                    <a:pt x="1442" y="1290"/>
                  </a:lnTo>
                  <a:lnTo>
                    <a:pt x="1446" y="1279"/>
                  </a:lnTo>
                  <a:lnTo>
                    <a:pt x="1460" y="1272"/>
                  </a:lnTo>
                  <a:lnTo>
                    <a:pt x="1468" y="1247"/>
                  </a:lnTo>
                  <a:lnTo>
                    <a:pt x="1477" y="1248"/>
                  </a:lnTo>
                  <a:lnTo>
                    <a:pt x="1504" y="1236"/>
                  </a:lnTo>
                  <a:lnTo>
                    <a:pt x="1499" y="1231"/>
                  </a:lnTo>
                  <a:lnTo>
                    <a:pt x="1475" y="1242"/>
                  </a:lnTo>
                  <a:lnTo>
                    <a:pt x="1475" y="1230"/>
                  </a:lnTo>
                  <a:lnTo>
                    <a:pt x="1460" y="1236"/>
                  </a:lnTo>
                  <a:lnTo>
                    <a:pt x="1441" y="1235"/>
                  </a:lnTo>
                  <a:lnTo>
                    <a:pt x="1427" y="1228"/>
                  </a:lnTo>
                  <a:lnTo>
                    <a:pt x="1424" y="1229"/>
                  </a:lnTo>
                  <a:lnTo>
                    <a:pt x="1423" y="1245"/>
                  </a:lnTo>
                  <a:lnTo>
                    <a:pt x="1416" y="1233"/>
                  </a:lnTo>
                  <a:lnTo>
                    <a:pt x="1402" y="1226"/>
                  </a:lnTo>
                  <a:lnTo>
                    <a:pt x="1385" y="1226"/>
                  </a:lnTo>
                  <a:lnTo>
                    <a:pt x="1392" y="1204"/>
                  </a:lnTo>
                  <a:lnTo>
                    <a:pt x="1407" y="1212"/>
                  </a:lnTo>
                  <a:lnTo>
                    <a:pt x="1428" y="1215"/>
                  </a:lnTo>
                  <a:lnTo>
                    <a:pt x="1444" y="1225"/>
                  </a:lnTo>
                  <a:lnTo>
                    <a:pt x="1442" y="1214"/>
                  </a:lnTo>
                  <a:lnTo>
                    <a:pt x="1436" y="1208"/>
                  </a:lnTo>
                  <a:lnTo>
                    <a:pt x="1439" y="1202"/>
                  </a:lnTo>
                  <a:lnTo>
                    <a:pt x="1454" y="1203"/>
                  </a:lnTo>
                  <a:lnTo>
                    <a:pt x="1455" y="1200"/>
                  </a:lnTo>
                  <a:lnTo>
                    <a:pt x="1439" y="1197"/>
                  </a:lnTo>
                  <a:lnTo>
                    <a:pt x="1426" y="1211"/>
                  </a:lnTo>
                  <a:lnTo>
                    <a:pt x="1398" y="1198"/>
                  </a:lnTo>
                  <a:lnTo>
                    <a:pt x="1397" y="1192"/>
                  </a:lnTo>
                  <a:lnTo>
                    <a:pt x="1413" y="1202"/>
                  </a:lnTo>
                  <a:lnTo>
                    <a:pt x="1420" y="1200"/>
                  </a:lnTo>
                  <a:lnTo>
                    <a:pt x="1405" y="1194"/>
                  </a:lnTo>
                  <a:lnTo>
                    <a:pt x="1399" y="1185"/>
                  </a:lnTo>
                  <a:lnTo>
                    <a:pt x="1383" y="1189"/>
                  </a:lnTo>
                  <a:lnTo>
                    <a:pt x="1398" y="1169"/>
                  </a:lnTo>
                  <a:lnTo>
                    <a:pt x="1398" y="1146"/>
                  </a:lnTo>
                  <a:lnTo>
                    <a:pt x="1388" y="1113"/>
                  </a:lnTo>
                  <a:lnTo>
                    <a:pt x="1390" y="1108"/>
                  </a:lnTo>
                  <a:lnTo>
                    <a:pt x="1402" y="1104"/>
                  </a:lnTo>
                  <a:lnTo>
                    <a:pt x="1392" y="1101"/>
                  </a:lnTo>
                  <a:lnTo>
                    <a:pt x="1389" y="1093"/>
                  </a:lnTo>
                  <a:lnTo>
                    <a:pt x="1393" y="1083"/>
                  </a:lnTo>
                  <a:lnTo>
                    <a:pt x="1377" y="1075"/>
                  </a:lnTo>
                  <a:lnTo>
                    <a:pt x="1363" y="1062"/>
                  </a:lnTo>
                  <a:lnTo>
                    <a:pt x="1357" y="1065"/>
                  </a:lnTo>
                  <a:lnTo>
                    <a:pt x="1351" y="1054"/>
                  </a:lnTo>
                  <a:lnTo>
                    <a:pt x="1341" y="1048"/>
                  </a:lnTo>
                  <a:lnTo>
                    <a:pt x="1339" y="1042"/>
                  </a:lnTo>
                  <a:lnTo>
                    <a:pt x="1334" y="1039"/>
                  </a:lnTo>
                  <a:lnTo>
                    <a:pt x="1294" y="992"/>
                  </a:lnTo>
                  <a:lnTo>
                    <a:pt x="1282" y="992"/>
                  </a:lnTo>
                  <a:lnTo>
                    <a:pt x="1276" y="999"/>
                  </a:lnTo>
                  <a:lnTo>
                    <a:pt x="1270" y="996"/>
                  </a:lnTo>
                  <a:lnTo>
                    <a:pt x="1274" y="990"/>
                  </a:lnTo>
                  <a:lnTo>
                    <a:pt x="1269" y="965"/>
                  </a:lnTo>
                  <a:lnTo>
                    <a:pt x="1241" y="947"/>
                  </a:lnTo>
                  <a:lnTo>
                    <a:pt x="1204" y="934"/>
                  </a:lnTo>
                  <a:lnTo>
                    <a:pt x="1202" y="921"/>
                  </a:lnTo>
                  <a:lnTo>
                    <a:pt x="1159" y="884"/>
                  </a:lnTo>
                  <a:lnTo>
                    <a:pt x="1157" y="877"/>
                  </a:lnTo>
                  <a:lnTo>
                    <a:pt x="1152" y="880"/>
                  </a:lnTo>
                  <a:lnTo>
                    <a:pt x="1136" y="868"/>
                  </a:lnTo>
                  <a:lnTo>
                    <a:pt x="1134" y="863"/>
                  </a:lnTo>
                  <a:lnTo>
                    <a:pt x="1131" y="867"/>
                  </a:lnTo>
                  <a:lnTo>
                    <a:pt x="1053" y="829"/>
                  </a:lnTo>
                  <a:lnTo>
                    <a:pt x="1052" y="816"/>
                  </a:lnTo>
                  <a:lnTo>
                    <a:pt x="1045" y="826"/>
                  </a:lnTo>
                  <a:lnTo>
                    <a:pt x="1005" y="807"/>
                  </a:lnTo>
                  <a:lnTo>
                    <a:pt x="983" y="801"/>
                  </a:lnTo>
                  <a:lnTo>
                    <a:pt x="972" y="807"/>
                  </a:lnTo>
                  <a:lnTo>
                    <a:pt x="968" y="795"/>
                  </a:lnTo>
                  <a:lnTo>
                    <a:pt x="955" y="801"/>
                  </a:lnTo>
                  <a:lnTo>
                    <a:pt x="946" y="788"/>
                  </a:lnTo>
                  <a:lnTo>
                    <a:pt x="928" y="786"/>
                  </a:lnTo>
                  <a:lnTo>
                    <a:pt x="940" y="778"/>
                  </a:lnTo>
                  <a:lnTo>
                    <a:pt x="936" y="765"/>
                  </a:lnTo>
                  <a:lnTo>
                    <a:pt x="938" y="761"/>
                  </a:lnTo>
                  <a:lnTo>
                    <a:pt x="909" y="732"/>
                  </a:lnTo>
                  <a:lnTo>
                    <a:pt x="887" y="722"/>
                  </a:lnTo>
                  <a:lnTo>
                    <a:pt x="870" y="699"/>
                  </a:lnTo>
                  <a:lnTo>
                    <a:pt x="865" y="701"/>
                  </a:lnTo>
                  <a:lnTo>
                    <a:pt x="867" y="707"/>
                  </a:lnTo>
                  <a:lnTo>
                    <a:pt x="882" y="724"/>
                  </a:lnTo>
                  <a:lnTo>
                    <a:pt x="906" y="733"/>
                  </a:lnTo>
                  <a:lnTo>
                    <a:pt x="906" y="738"/>
                  </a:lnTo>
                  <a:lnTo>
                    <a:pt x="876" y="729"/>
                  </a:lnTo>
                  <a:lnTo>
                    <a:pt x="860" y="711"/>
                  </a:lnTo>
                  <a:lnTo>
                    <a:pt x="836" y="708"/>
                  </a:lnTo>
                  <a:lnTo>
                    <a:pt x="855" y="714"/>
                  </a:lnTo>
                  <a:lnTo>
                    <a:pt x="856" y="719"/>
                  </a:lnTo>
                  <a:lnTo>
                    <a:pt x="818" y="713"/>
                  </a:lnTo>
                  <a:lnTo>
                    <a:pt x="804" y="704"/>
                  </a:lnTo>
                  <a:lnTo>
                    <a:pt x="804" y="697"/>
                  </a:lnTo>
                  <a:lnTo>
                    <a:pt x="796" y="700"/>
                  </a:lnTo>
                  <a:lnTo>
                    <a:pt x="796" y="704"/>
                  </a:lnTo>
                  <a:lnTo>
                    <a:pt x="747" y="691"/>
                  </a:lnTo>
                  <a:lnTo>
                    <a:pt x="735" y="692"/>
                  </a:lnTo>
                  <a:lnTo>
                    <a:pt x="727" y="683"/>
                  </a:lnTo>
                  <a:lnTo>
                    <a:pt x="718" y="686"/>
                  </a:lnTo>
                  <a:lnTo>
                    <a:pt x="671" y="675"/>
                  </a:lnTo>
                  <a:lnTo>
                    <a:pt x="634" y="683"/>
                  </a:lnTo>
                  <a:lnTo>
                    <a:pt x="623" y="669"/>
                  </a:lnTo>
                  <a:lnTo>
                    <a:pt x="628" y="664"/>
                  </a:lnTo>
                  <a:lnTo>
                    <a:pt x="626" y="661"/>
                  </a:lnTo>
                  <a:lnTo>
                    <a:pt x="618" y="664"/>
                  </a:lnTo>
                  <a:lnTo>
                    <a:pt x="609" y="658"/>
                  </a:lnTo>
                  <a:lnTo>
                    <a:pt x="612" y="665"/>
                  </a:lnTo>
                  <a:lnTo>
                    <a:pt x="604" y="657"/>
                  </a:lnTo>
                  <a:lnTo>
                    <a:pt x="570" y="635"/>
                  </a:lnTo>
                  <a:lnTo>
                    <a:pt x="551" y="603"/>
                  </a:lnTo>
                  <a:lnTo>
                    <a:pt x="545" y="599"/>
                  </a:lnTo>
                  <a:lnTo>
                    <a:pt x="538" y="600"/>
                  </a:lnTo>
                  <a:lnTo>
                    <a:pt x="530" y="594"/>
                  </a:lnTo>
                  <a:lnTo>
                    <a:pt x="534" y="580"/>
                  </a:lnTo>
                  <a:lnTo>
                    <a:pt x="525" y="574"/>
                  </a:lnTo>
                  <a:lnTo>
                    <a:pt x="516" y="576"/>
                  </a:lnTo>
                  <a:lnTo>
                    <a:pt x="514" y="571"/>
                  </a:lnTo>
                  <a:lnTo>
                    <a:pt x="519" y="565"/>
                  </a:lnTo>
                  <a:lnTo>
                    <a:pt x="520" y="557"/>
                  </a:lnTo>
                  <a:lnTo>
                    <a:pt x="515" y="550"/>
                  </a:lnTo>
                  <a:lnTo>
                    <a:pt x="517" y="537"/>
                  </a:lnTo>
                  <a:lnTo>
                    <a:pt x="526" y="529"/>
                  </a:lnTo>
                  <a:lnTo>
                    <a:pt x="530" y="517"/>
                  </a:lnTo>
                  <a:lnTo>
                    <a:pt x="549" y="500"/>
                  </a:lnTo>
                  <a:lnTo>
                    <a:pt x="555" y="486"/>
                  </a:lnTo>
                  <a:lnTo>
                    <a:pt x="550" y="466"/>
                  </a:lnTo>
                  <a:lnTo>
                    <a:pt x="511" y="416"/>
                  </a:lnTo>
                  <a:lnTo>
                    <a:pt x="497" y="408"/>
                  </a:lnTo>
                  <a:lnTo>
                    <a:pt x="496" y="403"/>
                  </a:lnTo>
                  <a:lnTo>
                    <a:pt x="500" y="402"/>
                  </a:lnTo>
                  <a:lnTo>
                    <a:pt x="495" y="394"/>
                  </a:lnTo>
                  <a:lnTo>
                    <a:pt x="471" y="376"/>
                  </a:lnTo>
                  <a:lnTo>
                    <a:pt x="486" y="353"/>
                  </a:lnTo>
                  <a:lnTo>
                    <a:pt x="466" y="335"/>
                  </a:lnTo>
                  <a:lnTo>
                    <a:pt x="463" y="315"/>
                  </a:lnTo>
                  <a:lnTo>
                    <a:pt x="455" y="310"/>
                  </a:lnTo>
                  <a:lnTo>
                    <a:pt x="433" y="307"/>
                  </a:lnTo>
                  <a:lnTo>
                    <a:pt x="374" y="311"/>
                  </a:lnTo>
                  <a:lnTo>
                    <a:pt x="373" y="304"/>
                  </a:lnTo>
                  <a:lnTo>
                    <a:pt x="396" y="299"/>
                  </a:lnTo>
                  <a:lnTo>
                    <a:pt x="371" y="294"/>
                  </a:lnTo>
                  <a:lnTo>
                    <a:pt x="314" y="258"/>
                  </a:lnTo>
                  <a:lnTo>
                    <a:pt x="312" y="251"/>
                  </a:lnTo>
                  <a:lnTo>
                    <a:pt x="305" y="253"/>
                  </a:lnTo>
                  <a:lnTo>
                    <a:pt x="294" y="236"/>
                  </a:lnTo>
                  <a:lnTo>
                    <a:pt x="274" y="232"/>
                  </a:lnTo>
                  <a:lnTo>
                    <a:pt x="274" y="228"/>
                  </a:lnTo>
                  <a:lnTo>
                    <a:pt x="282" y="226"/>
                  </a:lnTo>
                  <a:lnTo>
                    <a:pt x="275" y="211"/>
                  </a:lnTo>
                  <a:lnTo>
                    <a:pt x="250" y="201"/>
                  </a:lnTo>
                  <a:lnTo>
                    <a:pt x="229" y="180"/>
                  </a:lnTo>
                  <a:lnTo>
                    <a:pt x="209" y="169"/>
                  </a:lnTo>
                  <a:lnTo>
                    <a:pt x="198" y="176"/>
                  </a:lnTo>
                  <a:lnTo>
                    <a:pt x="193" y="172"/>
                  </a:lnTo>
                  <a:lnTo>
                    <a:pt x="193" y="172"/>
                  </a:lnTo>
                  <a:lnTo>
                    <a:pt x="190" y="143"/>
                  </a:lnTo>
                  <a:lnTo>
                    <a:pt x="207" y="142"/>
                  </a:lnTo>
                  <a:lnTo>
                    <a:pt x="288" y="180"/>
                  </a:lnTo>
                  <a:lnTo>
                    <a:pt x="298" y="180"/>
                  </a:lnTo>
                  <a:lnTo>
                    <a:pt x="309" y="162"/>
                  </a:lnTo>
                  <a:lnTo>
                    <a:pt x="306" y="145"/>
                  </a:lnTo>
                  <a:lnTo>
                    <a:pt x="324" y="129"/>
                  </a:lnTo>
                  <a:lnTo>
                    <a:pt x="341" y="125"/>
                  </a:lnTo>
                  <a:lnTo>
                    <a:pt x="336" y="95"/>
                  </a:lnTo>
                  <a:lnTo>
                    <a:pt x="351" y="55"/>
                  </a:lnTo>
                  <a:lnTo>
                    <a:pt x="356" y="26"/>
                  </a:lnTo>
                  <a:lnTo>
                    <a:pt x="370" y="8"/>
                  </a:lnTo>
                  <a:lnTo>
                    <a:pt x="385" y="0"/>
                  </a:lnTo>
                  <a:lnTo>
                    <a:pt x="404" y="7"/>
                  </a:lnTo>
                  <a:lnTo>
                    <a:pt x="417" y="18"/>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8" name="Freeform 10">
              <a:extLst>
                <a:ext uri="{FF2B5EF4-FFF2-40B4-BE49-F238E27FC236}">
                  <a16:creationId xmlns:a16="http://schemas.microsoft.com/office/drawing/2014/main" id="{D3DA2563-E5D2-4E52-AD85-73820F1F96FA}"/>
                </a:ext>
              </a:extLst>
            </p:cNvPr>
            <p:cNvSpPr>
              <a:spLocks/>
            </p:cNvSpPr>
            <p:nvPr/>
          </p:nvSpPr>
          <p:spPr bwMode="auto">
            <a:xfrm>
              <a:off x="2481263" y="2084388"/>
              <a:ext cx="1535113" cy="1470025"/>
            </a:xfrm>
            <a:custGeom>
              <a:avLst/>
              <a:gdLst>
                <a:gd name="T0" fmla="*/ 582 w 967"/>
                <a:gd name="T1" fmla="*/ 109 h 926"/>
                <a:gd name="T2" fmla="*/ 606 w 967"/>
                <a:gd name="T3" fmla="*/ 181 h 926"/>
                <a:gd name="T4" fmla="*/ 561 w 967"/>
                <a:gd name="T5" fmla="*/ 196 h 926"/>
                <a:gd name="T6" fmla="*/ 493 w 967"/>
                <a:gd name="T7" fmla="*/ 205 h 926"/>
                <a:gd name="T8" fmla="*/ 468 w 967"/>
                <a:gd name="T9" fmla="*/ 250 h 926"/>
                <a:gd name="T10" fmla="*/ 491 w 967"/>
                <a:gd name="T11" fmla="*/ 267 h 926"/>
                <a:gd name="T12" fmla="*/ 425 w 967"/>
                <a:gd name="T13" fmla="*/ 342 h 926"/>
                <a:gd name="T14" fmla="*/ 467 w 967"/>
                <a:gd name="T15" fmla="*/ 351 h 926"/>
                <a:gd name="T16" fmla="*/ 535 w 967"/>
                <a:gd name="T17" fmla="*/ 380 h 926"/>
                <a:gd name="T18" fmla="*/ 546 w 967"/>
                <a:gd name="T19" fmla="*/ 407 h 926"/>
                <a:gd name="T20" fmla="*/ 589 w 967"/>
                <a:gd name="T21" fmla="*/ 432 h 926"/>
                <a:gd name="T22" fmla="*/ 635 w 967"/>
                <a:gd name="T23" fmla="*/ 475 h 926"/>
                <a:gd name="T24" fmla="*/ 684 w 967"/>
                <a:gd name="T25" fmla="*/ 499 h 926"/>
                <a:gd name="T26" fmla="*/ 710 w 967"/>
                <a:gd name="T27" fmla="*/ 526 h 926"/>
                <a:gd name="T28" fmla="*/ 747 w 967"/>
                <a:gd name="T29" fmla="*/ 529 h 926"/>
                <a:gd name="T30" fmla="*/ 780 w 967"/>
                <a:gd name="T31" fmla="*/ 505 h 926"/>
                <a:gd name="T32" fmla="*/ 884 w 967"/>
                <a:gd name="T33" fmla="*/ 568 h 926"/>
                <a:gd name="T34" fmla="*/ 916 w 967"/>
                <a:gd name="T35" fmla="*/ 589 h 926"/>
                <a:gd name="T36" fmla="*/ 967 w 967"/>
                <a:gd name="T37" fmla="*/ 686 h 926"/>
                <a:gd name="T38" fmla="*/ 924 w 967"/>
                <a:gd name="T39" fmla="*/ 751 h 926"/>
                <a:gd name="T40" fmla="*/ 889 w 967"/>
                <a:gd name="T41" fmla="*/ 813 h 926"/>
                <a:gd name="T42" fmla="*/ 908 w 967"/>
                <a:gd name="T43" fmla="*/ 830 h 926"/>
                <a:gd name="T44" fmla="*/ 925 w 967"/>
                <a:gd name="T45" fmla="*/ 867 h 926"/>
                <a:gd name="T46" fmla="*/ 907 w 967"/>
                <a:gd name="T47" fmla="*/ 910 h 926"/>
                <a:gd name="T48" fmla="*/ 818 w 967"/>
                <a:gd name="T49" fmla="*/ 901 h 926"/>
                <a:gd name="T50" fmla="*/ 733 w 967"/>
                <a:gd name="T51" fmla="*/ 805 h 926"/>
                <a:gd name="T52" fmla="*/ 666 w 967"/>
                <a:gd name="T53" fmla="*/ 804 h 926"/>
                <a:gd name="T54" fmla="*/ 613 w 967"/>
                <a:gd name="T55" fmla="*/ 729 h 926"/>
                <a:gd name="T56" fmla="*/ 582 w 967"/>
                <a:gd name="T57" fmla="*/ 687 h 926"/>
                <a:gd name="T58" fmla="*/ 544 w 967"/>
                <a:gd name="T59" fmla="*/ 664 h 926"/>
                <a:gd name="T60" fmla="*/ 505 w 967"/>
                <a:gd name="T61" fmla="*/ 633 h 926"/>
                <a:gd name="T62" fmla="*/ 453 w 967"/>
                <a:gd name="T63" fmla="*/ 596 h 926"/>
                <a:gd name="T64" fmla="*/ 428 w 967"/>
                <a:gd name="T65" fmla="*/ 528 h 926"/>
                <a:gd name="T66" fmla="*/ 384 w 967"/>
                <a:gd name="T67" fmla="*/ 524 h 926"/>
                <a:gd name="T68" fmla="*/ 373 w 967"/>
                <a:gd name="T69" fmla="*/ 474 h 926"/>
                <a:gd name="T70" fmla="*/ 322 w 967"/>
                <a:gd name="T71" fmla="*/ 477 h 926"/>
                <a:gd name="T72" fmla="*/ 256 w 967"/>
                <a:gd name="T73" fmla="*/ 461 h 926"/>
                <a:gd name="T74" fmla="*/ 181 w 967"/>
                <a:gd name="T75" fmla="*/ 462 h 926"/>
                <a:gd name="T76" fmla="*/ 163 w 967"/>
                <a:gd name="T77" fmla="*/ 486 h 926"/>
                <a:gd name="T78" fmla="*/ 120 w 967"/>
                <a:gd name="T79" fmla="*/ 507 h 926"/>
                <a:gd name="T80" fmla="*/ 32 w 967"/>
                <a:gd name="T81" fmla="*/ 492 h 926"/>
                <a:gd name="T82" fmla="*/ 4 w 967"/>
                <a:gd name="T83" fmla="*/ 429 h 926"/>
                <a:gd name="T84" fmla="*/ 2 w 967"/>
                <a:gd name="T85" fmla="*/ 365 h 926"/>
                <a:gd name="T86" fmla="*/ 42 w 967"/>
                <a:gd name="T87" fmla="*/ 349 h 926"/>
                <a:gd name="T88" fmla="*/ 19 w 967"/>
                <a:gd name="T89" fmla="*/ 322 h 926"/>
                <a:gd name="T90" fmla="*/ 14 w 967"/>
                <a:gd name="T91" fmla="*/ 301 h 926"/>
                <a:gd name="T92" fmla="*/ 48 w 967"/>
                <a:gd name="T93" fmla="*/ 264 h 926"/>
                <a:gd name="T94" fmla="*/ 107 w 967"/>
                <a:gd name="T95" fmla="*/ 225 h 926"/>
                <a:gd name="T96" fmla="*/ 272 w 967"/>
                <a:gd name="T97" fmla="*/ 218 h 926"/>
                <a:gd name="T98" fmla="*/ 325 w 967"/>
                <a:gd name="T99" fmla="*/ 184 h 926"/>
                <a:gd name="T100" fmla="*/ 365 w 967"/>
                <a:gd name="T101" fmla="*/ 191 h 926"/>
                <a:gd name="T102" fmla="*/ 427 w 967"/>
                <a:gd name="T103" fmla="*/ 181 h 926"/>
                <a:gd name="T104" fmla="*/ 476 w 967"/>
                <a:gd name="T105" fmla="*/ 156 h 926"/>
                <a:gd name="T106" fmla="*/ 474 w 967"/>
                <a:gd name="T107" fmla="*/ 89 h 926"/>
                <a:gd name="T108" fmla="*/ 506 w 967"/>
                <a:gd name="T109" fmla="*/ 37 h 926"/>
                <a:gd name="T110" fmla="*/ 553 w 967"/>
                <a:gd name="T111"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7" h="926">
                  <a:moveTo>
                    <a:pt x="539" y="36"/>
                  </a:moveTo>
                  <a:lnTo>
                    <a:pt x="555" y="94"/>
                  </a:lnTo>
                  <a:lnTo>
                    <a:pt x="582" y="109"/>
                  </a:lnTo>
                  <a:lnTo>
                    <a:pt x="594" y="121"/>
                  </a:lnTo>
                  <a:lnTo>
                    <a:pt x="609" y="174"/>
                  </a:lnTo>
                  <a:lnTo>
                    <a:pt x="606" y="181"/>
                  </a:lnTo>
                  <a:lnTo>
                    <a:pt x="591" y="186"/>
                  </a:lnTo>
                  <a:lnTo>
                    <a:pt x="577" y="181"/>
                  </a:lnTo>
                  <a:lnTo>
                    <a:pt x="561" y="196"/>
                  </a:lnTo>
                  <a:lnTo>
                    <a:pt x="546" y="198"/>
                  </a:lnTo>
                  <a:lnTo>
                    <a:pt x="535" y="196"/>
                  </a:lnTo>
                  <a:lnTo>
                    <a:pt x="493" y="205"/>
                  </a:lnTo>
                  <a:lnTo>
                    <a:pt x="492" y="217"/>
                  </a:lnTo>
                  <a:lnTo>
                    <a:pt x="469" y="238"/>
                  </a:lnTo>
                  <a:lnTo>
                    <a:pt x="468" y="250"/>
                  </a:lnTo>
                  <a:lnTo>
                    <a:pt x="490" y="248"/>
                  </a:lnTo>
                  <a:lnTo>
                    <a:pt x="494" y="254"/>
                  </a:lnTo>
                  <a:lnTo>
                    <a:pt x="491" y="267"/>
                  </a:lnTo>
                  <a:lnTo>
                    <a:pt x="468" y="305"/>
                  </a:lnTo>
                  <a:lnTo>
                    <a:pt x="422" y="331"/>
                  </a:lnTo>
                  <a:lnTo>
                    <a:pt x="425" y="342"/>
                  </a:lnTo>
                  <a:lnTo>
                    <a:pt x="420" y="350"/>
                  </a:lnTo>
                  <a:lnTo>
                    <a:pt x="443" y="356"/>
                  </a:lnTo>
                  <a:lnTo>
                    <a:pt x="467" y="351"/>
                  </a:lnTo>
                  <a:lnTo>
                    <a:pt x="496" y="336"/>
                  </a:lnTo>
                  <a:lnTo>
                    <a:pt x="513" y="371"/>
                  </a:lnTo>
                  <a:lnTo>
                    <a:pt x="535" y="380"/>
                  </a:lnTo>
                  <a:lnTo>
                    <a:pt x="535" y="401"/>
                  </a:lnTo>
                  <a:lnTo>
                    <a:pt x="538" y="406"/>
                  </a:lnTo>
                  <a:lnTo>
                    <a:pt x="546" y="407"/>
                  </a:lnTo>
                  <a:lnTo>
                    <a:pt x="562" y="421"/>
                  </a:lnTo>
                  <a:lnTo>
                    <a:pt x="570" y="416"/>
                  </a:lnTo>
                  <a:lnTo>
                    <a:pt x="589" y="432"/>
                  </a:lnTo>
                  <a:lnTo>
                    <a:pt x="616" y="433"/>
                  </a:lnTo>
                  <a:lnTo>
                    <a:pt x="624" y="467"/>
                  </a:lnTo>
                  <a:lnTo>
                    <a:pt x="635" y="475"/>
                  </a:lnTo>
                  <a:lnTo>
                    <a:pt x="679" y="490"/>
                  </a:lnTo>
                  <a:lnTo>
                    <a:pt x="686" y="489"/>
                  </a:lnTo>
                  <a:lnTo>
                    <a:pt x="684" y="499"/>
                  </a:lnTo>
                  <a:lnTo>
                    <a:pt x="687" y="512"/>
                  </a:lnTo>
                  <a:lnTo>
                    <a:pt x="705" y="516"/>
                  </a:lnTo>
                  <a:lnTo>
                    <a:pt x="710" y="526"/>
                  </a:lnTo>
                  <a:lnTo>
                    <a:pt x="719" y="528"/>
                  </a:lnTo>
                  <a:lnTo>
                    <a:pt x="736" y="524"/>
                  </a:lnTo>
                  <a:lnTo>
                    <a:pt x="747" y="529"/>
                  </a:lnTo>
                  <a:lnTo>
                    <a:pt x="760" y="521"/>
                  </a:lnTo>
                  <a:lnTo>
                    <a:pt x="772" y="506"/>
                  </a:lnTo>
                  <a:lnTo>
                    <a:pt x="780" y="505"/>
                  </a:lnTo>
                  <a:lnTo>
                    <a:pt x="829" y="537"/>
                  </a:lnTo>
                  <a:lnTo>
                    <a:pt x="857" y="545"/>
                  </a:lnTo>
                  <a:lnTo>
                    <a:pt x="884" y="568"/>
                  </a:lnTo>
                  <a:lnTo>
                    <a:pt x="902" y="577"/>
                  </a:lnTo>
                  <a:lnTo>
                    <a:pt x="902" y="577"/>
                  </a:lnTo>
                  <a:lnTo>
                    <a:pt x="916" y="589"/>
                  </a:lnTo>
                  <a:lnTo>
                    <a:pt x="922" y="615"/>
                  </a:lnTo>
                  <a:lnTo>
                    <a:pt x="948" y="672"/>
                  </a:lnTo>
                  <a:lnTo>
                    <a:pt x="967" y="686"/>
                  </a:lnTo>
                  <a:lnTo>
                    <a:pt x="967" y="686"/>
                  </a:lnTo>
                  <a:lnTo>
                    <a:pt x="936" y="726"/>
                  </a:lnTo>
                  <a:lnTo>
                    <a:pt x="924" y="751"/>
                  </a:lnTo>
                  <a:lnTo>
                    <a:pt x="899" y="777"/>
                  </a:lnTo>
                  <a:lnTo>
                    <a:pt x="899" y="799"/>
                  </a:lnTo>
                  <a:lnTo>
                    <a:pt x="889" y="813"/>
                  </a:lnTo>
                  <a:lnTo>
                    <a:pt x="888" y="818"/>
                  </a:lnTo>
                  <a:lnTo>
                    <a:pt x="897" y="826"/>
                  </a:lnTo>
                  <a:lnTo>
                    <a:pt x="908" y="830"/>
                  </a:lnTo>
                  <a:lnTo>
                    <a:pt x="927" y="830"/>
                  </a:lnTo>
                  <a:lnTo>
                    <a:pt x="932" y="849"/>
                  </a:lnTo>
                  <a:lnTo>
                    <a:pt x="925" y="867"/>
                  </a:lnTo>
                  <a:lnTo>
                    <a:pt x="914" y="880"/>
                  </a:lnTo>
                  <a:lnTo>
                    <a:pt x="913" y="897"/>
                  </a:lnTo>
                  <a:lnTo>
                    <a:pt x="907" y="910"/>
                  </a:lnTo>
                  <a:lnTo>
                    <a:pt x="885" y="924"/>
                  </a:lnTo>
                  <a:lnTo>
                    <a:pt x="868" y="926"/>
                  </a:lnTo>
                  <a:lnTo>
                    <a:pt x="818" y="901"/>
                  </a:lnTo>
                  <a:lnTo>
                    <a:pt x="804" y="882"/>
                  </a:lnTo>
                  <a:lnTo>
                    <a:pt x="768" y="868"/>
                  </a:lnTo>
                  <a:lnTo>
                    <a:pt x="733" y="805"/>
                  </a:lnTo>
                  <a:lnTo>
                    <a:pt x="705" y="784"/>
                  </a:lnTo>
                  <a:lnTo>
                    <a:pt x="687" y="807"/>
                  </a:lnTo>
                  <a:lnTo>
                    <a:pt x="666" y="804"/>
                  </a:lnTo>
                  <a:lnTo>
                    <a:pt x="637" y="790"/>
                  </a:lnTo>
                  <a:lnTo>
                    <a:pt x="615" y="771"/>
                  </a:lnTo>
                  <a:lnTo>
                    <a:pt x="613" y="729"/>
                  </a:lnTo>
                  <a:lnTo>
                    <a:pt x="621" y="710"/>
                  </a:lnTo>
                  <a:lnTo>
                    <a:pt x="602" y="705"/>
                  </a:lnTo>
                  <a:lnTo>
                    <a:pt x="582" y="687"/>
                  </a:lnTo>
                  <a:lnTo>
                    <a:pt x="569" y="651"/>
                  </a:lnTo>
                  <a:lnTo>
                    <a:pt x="556" y="648"/>
                  </a:lnTo>
                  <a:lnTo>
                    <a:pt x="544" y="664"/>
                  </a:lnTo>
                  <a:lnTo>
                    <a:pt x="528" y="666"/>
                  </a:lnTo>
                  <a:lnTo>
                    <a:pt x="512" y="653"/>
                  </a:lnTo>
                  <a:lnTo>
                    <a:pt x="505" y="633"/>
                  </a:lnTo>
                  <a:lnTo>
                    <a:pt x="492" y="636"/>
                  </a:lnTo>
                  <a:lnTo>
                    <a:pt x="484" y="616"/>
                  </a:lnTo>
                  <a:lnTo>
                    <a:pt x="453" y="596"/>
                  </a:lnTo>
                  <a:lnTo>
                    <a:pt x="442" y="579"/>
                  </a:lnTo>
                  <a:lnTo>
                    <a:pt x="427" y="573"/>
                  </a:lnTo>
                  <a:lnTo>
                    <a:pt x="428" y="528"/>
                  </a:lnTo>
                  <a:lnTo>
                    <a:pt x="410" y="520"/>
                  </a:lnTo>
                  <a:lnTo>
                    <a:pt x="394" y="527"/>
                  </a:lnTo>
                  <a:lnTo>
                    <a:pt x="384" y="524"/>
                  </a:lnTo>
                  <a:lnTo>
                    <a:pt x="374" y="509"/>
                  </a:lnTo>
                  <a:lnTo>
                    <a:pt x="378" y="483"/>
                  </a:lnTo>
                  <a:lnTo>
                    <a:pt x="373" y="474"/>
                  </a:lnTo>
                  <a:lnTo>
                    <a:pt x="366" y="470"/>
                  </a:lnTo>
                  <a:lnTo>
                    <a:pt x="349" y="468"/>
                  </a:lnTo>
                  <a:lnTo>
                    <a:pt x="322" y="477"/>
                  </a:lnTo>
                  <a:lnTo>
                    <a:pt x="304" y="467"/>
                  </a:lnTo>
                  <a:lnTo>
                    <a:pt x="279" y="468"/>
                  </a:lnTo>
                  <a:lnTo>
                    <a:pt x="256" y="461"/>
                  </a:lnTo>
                  <a:lnTo>
                    <a:pt x="237" y="448"/>
                  </a:lnTo>
                  <a:lnTo>
                    <a:pt x="222" y="459"/>
                  </a:lnTo>
                  <a:lnTo>
                    <a:pt x="181" y="462"/>
                  </a:lnTo>
                  <a:lnTo>
                    <a:pt x="162" y="459"/>
                  </a:lnTo>
                  <a:lnTo>
                    <a:pt x="157" y="470"/>
                  </a:lnTo>
                  <a:lnTo>
                    <a:pt x="163" y="486"/>
                  </a:lnTo>
                  <a:lnTo>
                    <a:pt x="132" y="525"/>
                  </a:lnTo>
                  <a:lnTo>
                    <a:pt x="123" y="518"/>
                  </a:lnTo>
                  <a:lnTo>
                    <a:pt x="120" y="507"/>
                  </a:lnTo>
                  <a:lnTo>
                    <a:pt x="65" y="512"/>
                  </a:lnTo>
                  <a:lnTo>
                    <a:pt x="43" y="505"/>
                  </a:lnTo>
                  <a:lnTo>
                    <a:pt x="32" y="492"/>
                  </a:lnTo>
                  <a:lnTo>
                    <a:pt x="27" y="461"/>
                  </a:lnTo>
                  <a:lnTo>
                    <a:pt x="8" y="440"/>
                  </a:lnTo>
                  <a:lnTo>
                    <a:pt x="4" y="429"/>
                  </a:lnTo>
                  <a:lnTo>
                    <a:pt x="6" y="410"/>
                  </a:lnTo>
                  <a:lnTo>
                    <a:pt x="0" y="390"/>
                  </a:lnTo>
                  <a:lnTo>
                    <a:pt x="2" y="365"/>
                  </a:lnTo>
                  <a:lnTo>
                    <a:pt x="7" y="362"/>
                  </a:lnTo>
                  <a:lnTo>
                    <a:pt x="27" y="363"/>
                  </a:lnTo>
                  <a:lnTo>
                    <a:pt x="42" y="349"/>
                  </a:lnTo>
                  <a:lnTo>
                    <a:pt x="37" y="341"/>
                  </a:lnTo>
                  <a:lnTo>
                    <a:pt x="25" y="341"/>
                  </a:lnTo>
                  <a:lnTo>
                    <a:pt x="19" y="322"/>
                  </a:lnTo>
                  <a:lnTo>
                    <a:pt x="4" y="322"/>
                  </a:lnTo>
                  <a:lnTo>
                    <a:pt x="5" y="311"/>
                  </a:lnTo>
                  <a:lnTo>
                    <a:pt x="14" y="301"/>
                  </a:lnTo>
                  <a:lnTo>
                    <a:pt x="14" y="301"/>
                  </a:lnTo>
                  <a:lnTo>
                    <a:pt x="24" y="301"/>
                  </a:lnTo>
                  <a:lnTo>
                    <a:pt x="48" y="264"/>
                  </a:lnTo>
                  <a:lnTo>
                    <a:pt x="58" y="261"/>
                  </a:lnTo>
                  <a:lnTo>
                    <a:pt x="72" y="247"/>
                  </a:lnTo>
                  <a:lnTo>
                    <a:pt x="107" y="225"/>
                  </a:lnTo>
                  <a:lnTo>
                    <a:pt x="174" y="217"/>
                  </a:lnTo>
                  <a:lnTo>
                    <a:pt x="198" y="229"/>
                  </a:lnTo>
                  <a:lnTo>
                    <a:pt x="272" y="218"/>
                  </a:lnTo>
                  <a:lnTo>
                    <a:pt x="286" y="213"/>
                  </a:lnTo>
                  <a:lnTo>
                    <a:pt x="313" y="190"/>
                  </a:lnTo>
                  <a:lnTo>
                    <a:pt x="325" y="184"/>
                  </a:lnTo>
                  <a:lnTo>
                    <a:pt x="335" y="184"/>
                  </a:lnTo>
                  <a:lnTo>
                    <a:pt x="335" y="184"/>
                  </a:lnTo>
                  <a:lnTo>
                    <a:pt x="365" y="191"/>
                  </a:lnTo>
                  <a:lnTo>
                    <a:pt x="380" y="186"/>
                  </a:lnTo>
                  <a:lnTo>
                    <a:pt x="396" y="190"/>
                  </a:lnTo>
                  <a:lnTo>
                    <a:pt x="427" y="181"/>
                  </a:lnTo>
                  <a:lnTo>
                    <a:pt x="440" y="181"/>
                  </a:lnTo>
                  <a:lnTo>
                    <a:pt x="465" y="168"/>
                  </a:lnTo>
                  <a:lnTo>
                    <a:pt x="476" y="156"/>
                  </a:lnTo>
                  <a:lnTo>
                    <a:pt x="482" y="131"/>
                  </a:lnTo>
                  <a:lnTo>
                    <a:pt x="467" y="108"/>
                  </a:lnTo>
                  <a:lnTo>
                    <a:pt x="474" y="89"/>
                  </a:lnTo>
                  <a:lnTo>
                    <a:pt x="498" y="86"/>
                  </a:lnTo>
                  <a:lnTo>
                    <a:pt x="505" y="76"/>
                  </a:lnTo>
                  <a:lnTo>
                    <a:pt x="506" y="37"/>
                  </a:lnTo>
                  <a:lnTo>
                    <a:pt x="513" y="27"/>
                  </a:lnTo>
                  <a:lnTo>
                    <a:pt x="553" y="0"/>
                  </a:lnTo>
                  <a:lnTo>
                    <a:pt x="553" y="0"/>
                  </a:lnTo>
                  <a:lnTo>
                    <a:pt x="539" y="3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9" name="Freeform 11">
              <a:extLst>
                <a:ext uri="{FF2B5EF4-FFF2-40B4-BE49-F238E27FC236}">
                  <a16:creationId xmlns:a16="http://schemas.microsoft.com/office/drawing/2014/main" id="{B33EE357-EA03-4CD3-8F57-8BE3059BA982}"/>
                </a:ext>
              </a:extLst>
            </p:cNvPr>
            <p:cNvSpPr>
              <a:spLocks/>
            </p:cNvSpPr>
            <p:nvPr/>
          </p:nvSpPr>
          <p:spPr bwMode="auto">
            <a:xfrm>
              <a:off x="3003550" y="1292225"/>
              <a:ext cx="642938" cy="1095375"/>
            </a:xfrm>
            <a:custGeom>
              <a:avLst/>
              <a:gdLst>
                <a:gd name="T0" fmla="*/ 155 w 405"/>
                <a:gd name="T1" fmla="*/ 22 h 690"/>
                <a:gd name="T2" fmla="*/ 189 w 405"/>
                <a:gd name="T3" fmla="*/ 50 h 690"/>
                <a:gd name="T4" fmla="*/ 215 w 405"/>
                <a:gd name="T5" fmla="*/ 67 h 690"/>
                <a:gd name="T6" fmla="*/ 244 w 405"/>
                <a:gd name="T7" fmla="*/ 58 h 690"/>
                <a:gd name="T8" fmla="*/ 291 w 405"/>
                <a:gd name="T9" fmla="*/ 40 h 690"/>
                <a:gd name="T10" fmla="*/ 334 w 405"/>
                <a:gd name="T11" fmla="*/ 17 h 690"/>
                <a:gd name="T12" fmla="*/ 362 w 405"/>
                <a:gd name="T13" fmla="*/ 16 h 690"/>
                <a:gd name="T14" fmla="*/ 370 w 405"/>
                <a:gd name="T15" fmla="*/ 39 h 690"/>
                <a:gd name="T16" fmla="*/ 405 w 405"/>
                <a:gd name="T17" fmla="*/ 76 h 690"/>
                <a:gd name="T18" fmla="*/ 346 w 405"/>
                <a:gd name="T19" fmla="*/ 85 h 690"/>
                <a:gd name="T20" fmla="*/ 310 w 405"/>
                <a:gd name="T21" fmla="*/ 109 h 690"/>
                <a:gd name="T22" fmla="*/ 292 w 405"/>
                <a:gd name="T23" fmla="*/ 121 h 690"/>
                <a:gd name="T24" fmla="*/ 300 w 405"/>
                <a:gd name="T25" fmla="*/ 163 h 690"/>
                <a:gd name="T26" fmla="*/ 289 w 405"/>
                <a:gd name="T27" fmla="*/ 204 h 690"/>
                <a:gd name="T28" fmla="*/ 299 w 405"/>
                <a:gd name="T29" fmla="*/ 267 h 690"/>
                <a:gd name="T30" fmla="*/ 292 w 405"/>
                <a:gd name="T31" fmla="*/ 283 h 690"/>
                <a:gd name="T32" fmla="*/ 264 w 405"/>
                <a:gd name="T33" fmla="*/ 306 h 690"/>
                <a:gd name="T34" fmla="*/ 270 w 405"/>
                <a:gd name="T35" fmla="*/ 340 h 690"/>
                <a:gd name="T36" fmla="*/ 287 w 405"/>
                <a:gd name="T37" fmla="*/ 403 h 690"/>
                <a:gd name="T38" fmla="*/ 240 w 405"/>
                <a:gd name="T39" fmla="*/ 489 h 690"/>
                <a:gd name="T40" fmla="*/ 224 w 405"/>
                <a:gd name="T41" fmla="*/ 499 h 690"/>
                <a:gd name="T42" fmla="*/ 177 w 405"/>
                <a:gd name="T43" fmla="*/ 536 h 690"/>
                <a:gd name="T44" fmla="*/ 169 w 405"/>
                <a:gd name="T45" fmla="*/ 585 h 690"/>
                <a:gd name="T46" fmla="*/ 138 w 405"/>
                <a:gd name="T47" fmla="*/ 607 h 690"/>
                <a:gd name="T48" fmla="*/ 147 w 405"/>
                <a:gd name="T49" fmla="*/ 655 h 690"/>
                <a:gd name="T50" fmla="*/ 111 w 405"/>
                <a:gd name="T51" fmla="*/ 680 h 690"/>
                <a:gd name="T52" fmla="*/ 67 w 405"/>
                <a:gd name="T53" fmla="*/ 689 h 690"/>
                <a:gd name="T54" fmla="*/ 36 w 405"/>
                <a:gd name="T55" fmla="*/ 690 h 690"/>
                <a:gd name="T56" fmla="*/ 6 w 405"/>
                <a:gd name="T57" fmla="*/ 683 h 690"/>
                <a:gd name="T58" fmla="*/ 12 w 405"/>
                <a:gd name="T59" fmla="*/ 654 h 690"/>
                <a:gd name="T60" fmla="*/ 28 w 405"/>
                <a:gd name="T61" fmla="*/ 599 h 690"/>
                <a:gd name="T62" fmla="*/ 27 w 405"/>
                <a:gd name="T63" fmla="*/ 171 h 690"/>
                <a:gd name="T64" fmla="*/ 33 w 405"/>
                <a:gd name="T65" fmla="*/ 4 h 690"/>
                <a:gd name="T66" fmla="*/ 57 w 405"/>
                <a:gd name="T67" fmla="*/ 16 h 690"/>
                <a:gd name="T68" fmla="*/ 76 w 405"/>
                <a:gd name="T69" fmla="*/ 13 h 690"/>
                <a:gd name="T70" fmla="*/ 108 w 405"/>
                <a:gd name="T71" fmla="*/ 21 h 690"/>
                <a:gd name="T72" fmla="*/ 130 w 405"/>
                <a:gd name="T73" fmla="*/ 12 h 690"/>
                <a:gd name="T74" fmla="*/ 146 w 405"/>
                <a:gd name="T75" fmla="*/ 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5" h="690">
                  <a:moveTo>
                    <a:pt x="146" y="6"/>
                  </a:moveTo>
                  <a:lnTo>
                    <a:pt x="155" y="22"/>
                  </a:lnTo>
                  <a:lnTo>
                    <a:pt x="181" y="37"/>
                  </a:lnTo>
                  <a:lnTo>
                    <a:pt x="189" y="50"/>
                  </a:lnTo>
                  <a:lnTo>
                    <a:pt x="209" y="57"/>
                  </a:lnTo>
                  <a:lnTo>
                    <a:pt x="215" y="67"/>
                  </a:lnTo>
                  <a:lnTo>
                    <a:pt x="221" y="69"/>
                  </a:lnTo>
                  <a:lnTo>
                    <a:pt x="244" y="58"/>
                  </a:lnTo>
                  <a:lnTo>
                    <a:pt x="272" y="60"/>
                  </a:lnTo>
                  <a:lnTo>
                    <a:pt x="291" y="40"/>
                  </a:lnTo>
                  <a:lnTo>
                    <a:pt x="315" y="38"/>
                  </a:lnTo>
                  <a:lnTo>
                    <a:pt x="334" y="17"/>
                  </a:lnTo>
                  <a:lnTo>
                    <a:pt x="362" y="16"/>
                  </a:lnTo>
                  <a:lnTo>
                    <a:pt x="362" y="16"/>
                  </a:lnTo>
                  <a:lnTo>
                    <a:pt x="374" y="22"/>
                  </a:lnTo>
                  <a:lnTo>
                    <a:pt x="370" y="39"/>
                  </a:lnTo>
                  <a:lnTo>
                    <a:pt x="400" y="64"/>
                  </a:lnTo>
                  <a:lnTo>
                    <a:pt x="405" y="76"/>
                  </a:lnTo>
                  <a:lnTo>
                    <a:pt x="355" y="75"/>
                  </a:lnTo>
                  <a:lnTo>
                    <a:pt x="346" y="85"/>
                  </a:lnTo>
                  <a:lnTo>
                    <a:pt x="325" y="88"/>
                  </a:lnTo>
                  <a:lnTo>
                    <a:pt x="310" y="109"/>
                  </a:lnTo>
                  <a:lnTo>
                    <a:pt x="297" y="108"/>
                  </a:lnTo>
                  <a:lnTo>
                    <a:pt x="292" y="121"/>
                  </a:lnTo>
                  <a:lnTo>
                    <a:pt x="290" y="147"/>
                  </a:lnTo>
                  <a:lnTo>
                    <a:pt x="300" y="163"/>
                  </a:lnTo>
                  <a:lnTo>
                    <a:pt x="289" y="188"/>
                  </a:lnTo>
                  <a:lnTo>
                    <a:pt x="289" y="204"/>
                  </a:lnTo>
                  <a:lnTo>
                    <a:pt x="305" y="249"/>
                  </a:lnTo>
                  <a:lnTo>
                    <a:pt x="299" y="267"/>
                  </a:lnTo>
                  <a:lnTo>
                    <a:pt x="302" y="277"/>
                  </a:lnTo>
                  <a:lnTo>
                    <a:pt x="292" y="283"/>
                  </a:lnTo>
                  <a:lnTo>
                    <a:pt x="279" y="283"/>
                  </a:lnTo>
                  <a:lnTo>
                    <a:pt x="264" y="306"/>
                  </a:lnTo>
                  <a:lnTo>
                    <a:pt x="261" y="317"/>
                  </a:lnTo>
                  <a:lnTo>
                    <a:pt x="270" y="340"/>
                  </a:lnTo>
                  <a:lnTo>
                    <a:pt x="281" y="356"/>
                  </a:lnTo>
                  <a:lnTo>
                    <a:pt x="287" y="403"/>
                  </a:lnTo>
                  <a:lnTo>
                    <a:pt x="258" y="464"/>
                  </a:lnTo>
                  <a:lnTo>
                    <a:pt x="240" y="489"/>
                  </a:lnTo>
                  <a:lnTo>
                    <a:pt x="224" y="499"/>
                  </a:lnTo>
                  <a:lnTo>
                    <a:pt x="224" y="499"/>
                  </a:lnTo>
                  <a:lnTo>
                    <a:pt x="184" y="526"/>
                  </a:lnTo>
                  <a:lnTo>
                    <a:pt x="177" y="536"/>
                  </a:lnTo>
                  <a:lnTo>
                    <a:pt x="176" y="575"/>
                  </a:lnTo>
                  <a:lnTo>
                    <a:pt x="169" y="585"/>
                  </a:lnTo>
                  <a:lnTo>
                    <a:pt x="145" y="588"/>
                  </a:lnTo>
                  <a:lnTo>
                    <a:pt x="138" y="607"/>
                  </a:lnTo>
                  <a:lnTo>
                    <a:pt x="153" y="630"/>
                  </a:lnTo>
                  <a:lnTo>
                    <a:pt x="147" y="655"/>
                  </a:lnTo>
                  <a:lnTo>
                    <a:pt x="136" y="667"/>
                  </a:lnTo>
                  <a:lnTo>
                    <a:pt x="111" y="680"/>
                  </a:lnTo>
                  <a:lnTo>
                    <a:pt x="98" y="680"/>
                  </a:lnTo>
                  <a:lnTo>
                    <a:pt x="67" y="689"/>
                  </a:lnTo>
                  <a:lnTo>
                    <a:pt x="51" y="685"/>
                  </a:lnTo>
                  <a:lnTo>
                    <a:pt x="36" y="690"/>
                  </a:lnTo>
                  <a:lnTo>
                    <a:pt x="6" y="683"/>
                  </a:lnTo>
                  <a:lnTo>
                    <a:pt x="6" y="683"/>
                  </a:lnTo>
                  <a:lnTo>
                    <a:pt x="0" y="664"/>
                  </a:lnTo>
                  <a:lnTo>
                    <a:pt x="12" y="654"/>
                  </a:lnTo>
                  <a:lnTo>
                    <a:pt x="17" y="643"/>
                  </a:lnTo>
                  <a:lnTo>
                    <a:pt x="28" y="599"/>
                  </a:lnTo>
                  <a:lnTo>
                    <a:pt x="25" y="515"/>
                  </a:lnTo>
                  <a:lnTo>
                    <a:pt x="27" y="171"/>
                  </a:lnTo>
                  <a:lnTo>
                    <a:pt x="33" y="4"/>
                  </a:lnTo>
                  <a:lnTo>
                    <a:pt x="33" y="4"/>
                  </a:lnTo>
                  <a:lnTo>
                    <a:pt x="52" y="2"/>
                  </a:lnTo>
                  <a:lnTo>
                    <a:pt x="57" y="16"/>
                  </a:lnTo>
                  <a:lnTo>
                    <a:pt x="65" y="19"/>
                  </a:lnTo>
                  <a:lnTo>
                    <a:pt x="76" y="13"/>
                  </a:lnTo>
                  <a:lnTo>
                    <a:pt x="103" y="22"/>
                  </a:lnTo>
                  <a:lnTo>
                    <a:pt x="108" y="21"/>
                  </a:lnTo>
                  <a:lnTo>
                    <a:pt x="115" y="9"/>
                  </a:lnTo>
                  <a:lnTo>
                    <a:pt x="130" y="12"/>
                  </a:lnTo>
                  <a:lnTo>
                    <a:pt x="135" y="0"/>
                  </a:lnTo>
                  <a:lnTo>
                    <a:pt x="146" y="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0" name="Freeform 12">
              <a:extLst>
                <a:ext uri="{FF2B5EF4-FFF2-40B4-BE49-F238E27FC236}">
                  <a16:creationId xmlns:a16="http://schemas.microsoft.com/office/drawing/2014/main" id="{741D2B9A-84D1-487F-B2DD-37B9C926E3B0}"/>
                </a:ext>
              </a:extLst>
            </p:cNvPr>
            <p:cNvSpPr>
              <a:spLocks/>
            </p:cNvSpPr>
            <p:nvPr/>
          </p:nvSpPr>
          <p:spPr bwMode="auto">
            <a:xfrm>
              <a:off x="3336925" y="1095375"/>
              <a:ext cx="1824038" cy="2482850"/>
            </a:xfrm>
            <a:custGeom>
              <a:avLst/>
              <a:gdLst>
                <a:gd name="T0" fmla="*/ 257 w 1149"/>
                <a:gd name="T1" fmla="*/ 83 h 1564"/>
                <a:gd name="T2" fmla="*/ 259 w 1149"/>
                <a:gd name="T3" fmla="*/ 174 h 1564"/>
                <a:gd name="T4" fmla="*/ 279 w 1149"/>
                <a:gd name="T5" fmla="*/ 180 h 1564"/>
                <a:gd name="T6" fmla="*/ 345 w 1149"/>
                <a:gd name="T7" fmla="*/ 304 h 1564"/>
                <a:gd name="T8" fmla="*/ 426 w 1149"/>
                <a:gd name="T9" fmla="*/ 449 h 1564"/>
                <a:gd name="T10" fmla="*/ 474 w 1149"/>
                <a:gd name="T11" fmla="*/ 523 h 1564"/>
                <a:gd name="T12" fmla="*/ 549 w 1149"/>
                <a:gd name="T13" fmla="*/ 631 h 1564"/>
                <a:gd name="T14" fmla="*/ 595 w 1149"/>
                <a:gd name="T15" fmla="*/ 672 h 1564"/>
                <a:gd name="T16" fmla="*/ 691 w 1149"/>
                <a:gd name="T17" fmla="*/ 781 h 1564"/>
                <a:gd name="T18" fmla="*/ 753 w 1149"/>
                <a:gd name="T19" fmla="*/ 807 h 1564"/>
                <a:gd name="T20" fmla="*/ 793 w 1149"/>
                <a:gd name="T21" fmla="*/ 866 h 1564"/>
                <a:gd name="T22" fmla="*/ 930 w 1149"/>
                <a:gd name="T23" fmla="*/ 1018 h 1564"/>
                <a:gd name="T24" fmla="*/ 988 w 1149"/>
                <a:gd name="T25" fmla="*/ 1072 h 1564"/>
                <a:gd name="T26" fmla="*/ 1067 w 1149"/>
                <a:gd name="T27" fmla="*/ 1086 h 1564"/>
                <a:gd name="T28" fmla="*/ 1104 w 1149"/>
                <a:gd name="T29" fmla="*/ 1121 h 1564"/>
                <a:gd name="T30" fmla="*/ 1130 w 1149"/>
                <a:gd name="T31" fmla="*/ 1149 h 1564"/>
                <a:gd name="T32" fmla="*/ 1103 w 1149"/>
                <a:gd name="T33" fmla="*/ 1198 h 1564"/>
                <a:gd name="T34" fmla="*/ 1055 w 1149"/>
                <a:gd name="T35" fmla="*/ 1197 h 1564"/>
                <a:gd name="T36" fmla="*/ 1025 w 1149"/>
                <a:gd name="T37" fmla="*/ 1174 h 1564"/>
                <a:gd name="T38" fmla="*/ 1018 w 1149"/>
                <a:gd name="T39" fmla="*/ 1165 h 1564"/>
                <a:gd name="T40" fmla="*/ 990 w 1149"/>
                <a:gd name="T41" fmla="*/ 1133 h 1564"/>
                <a:gd name="T42" fmla="*/ 917 w 1149"/>
                <a:gd name="T43" fmla="*/ 1102 h 1564"/>
                <a:gd name="T44" fmla="*/ 874 w 1149"/>
                <a:gd name="T45" fmla="*/ 1145 h 1564"/>
                <a:gd name="T46" fmla="*/ 889 w 1149"/>
                <a:gd name="T47" fmla="*/ 1186 h 1564"/>
                <a:gd name="T48" fmla="*/ 912 w 1149"/>
                <a:gd name="T49" fmla="*/ 1200 h 1564"/>
                <a:gd name="T50" fmla="*/ 839 w 1149"/>
                <a:gd name="T51" fmla="*/ 1554 h 1564"/>
                <a:gd name="T52" fmla="*/ 808 w 1149"/>
                <a:gd name="T53" fmla="*/ 1549 h 1564"/>
                <a:gd name="T54" fmla="*/ 736 w 1149"/>
                <a:gd name="T55" fmla="*/ 1469 h 1564"/>
                <a:gd name="T56" fmla="*/ 663 w 1149"/>
                <a:gd name="T57" fmla="*/ 1377 h 1564"/>
                <a:gd name="T58" fmla="*/ 578 w 1149"/>
                <a:gd name="T59" fmla="*/ 1327 h 1564"/>
                <a:gd name="T60" fmla="*/ 496 w 1149"/>
                <a:gd name="T61" fmla="*/ 1300 h 1564"/>
                <a:gd name="T62" fmla="*/ 452 w 1149"/>
                <a:gd name="T63" fmla="*/ 1321 h 1564"/>
                <a:gd name="T64" fmla="*/ 409 w 1149"/>
                <a:gd name="T65" fmla="*/ 1295 h 1564"/>
                <a:gd name="T66" fmla="*/ 363 w 1149"/>
                <a:gd name="T67" fmla="*/ 1200 h 1564"/>
                <a:gd name="T68" fmla="*/ 424 w 1149"/>
                <a:gd name="T69" fmla="*/ 1057 h 1564"/>
                <a:gd name="T70" fmla="*/ 500 w 1149"/>
                <a:gd name="T71" fmla="*/ 902 h 1564"/>
                <a:gd name="T72" fmla="*/ 503 w 1149"/>
                <a:gd name="T73" fmla="*/ 826 h 1564"/>
                <a:gd name="T74" fmla="*/ 274 w 1149"/>
                <a:gd name="T75" fmla="*/ 794 h 1564"/>
                <a:gd name="T76" fmla="*/ 0 w 1149"/>
                <a:gd name="T77" fmla="*/ 659 h 1564"/>
                <a:gd name="T78" fmla="*/ 30 w 1149"/>
                <a:gd name="T79" fmla="*/ 613 h 1564"/>
                <a:gd name="T80" fmla="*/ 60 w 1149"/>
                <a:gd name="T81" fmla="*/ 464 h 1564"/>
                <a:gd name="T82" fmla="*/ 82 w 1149"/>
                <a:gd name="T83" fmla="*/ 407 h 1564"/>
                <a:gd name="T84" fmla="*/ 79 w 1149"/>
                <a:gd name="T85" fmla="*/ 328 h 1564"/>
                <a:gd name="T86" fmla="*/ 82 w 1149"/>
                <a:gd name="T87" fmla="*/ 245 h 1564"/>
                <a:gd name="T88" fmla="*/ 136 w 1149"/>
                <a:gd name="T89" fmla="*/ 209 h 1564"/>
                <a:gd name="T90" fmla="*/ 160 w 1149"/>
                <a:gd name="T91" fmla="*/ 163 h 1564"/>
                <a:gd name="T92" fmla="*/ 185 w 1149"/>
                <a:gd name="T93" fmla="*/ 124 h 1564"/>
                <a:gd name="T94" fmla="*/ 228 w 1149"/>
                <a:gd name="T95" fmla="*/ 107 h 1564"/>
                <a:gd name="T96" fmla="*/ 217 w 1149"/>
                <a:gd name="T97" fmla="*/ 35 h 1564"/>
                <a:gd name="T98" fmla="*/ 223 w 1149"/>
                <a:gd name="T99" fmla="*/ 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49" h="1564">
                  <a:moveTo>
                    <a:pt x="274" y="74"/>
                  </a:moveTo>
                  <a:lnTo>
                    <a:pt x="290" y="127"/>
                  </a:lnTo>
                  <a:lnTo>
                    <a:pt x="274" y="130"/>
                  </a:lnTo>
                  <a:lnTo>
                    <a:pt x="257" y="83"/>
                  </a:lnTo>
                  <a:lnTo>
                    <a:pt x="252" y="97"/>
                  </a:lnTo>
                  <a:lnTo>
                    <a:pt x="268" y="145"/>
                  </a:lnTo>
                  <a:lnTo>
                    <a:pt x="267" y="161"/>
                  </a:lnTo>
                  <a:lnTo>
                    <a:pt x="259" y="174"/>
                  </a:lnTo>
                  <a:lnTo>
                    <a:pt x="246" y="180"/>
                  </a:lnTo>
                  <a:lnTo>
                    <a:pt x="262" y="178"/>
                  </a:lnTo>
                  <a:lnTo>
                    <a:pt x="272" y="165"/>
                  </a:lnTo>
                  <a:lnTo>
                    <a:pt x="279" y="180"/>
                  </a:lnTo>
                  <a:lnTo>
                    <a:pt x="292" y="141"/>
                  </a:lnTo>
                  <a:lnTo>
                    <a:pt x="302" y="184"/>
                  </a:lnTo>
                  <a:lnTo>
                    <a:pt x="346" y="287"/>
                  </a:lnTo>
                  <a:lnTo>
                    <a:pt x="345" y="304"/>
                  </a:lnTo>
                  <a:lnTo>
                    <a:pt x="360" y="339"/>
                  </a:lnTo>
                  <a:lnTo>
                    <a:pt x="350" y="299"/>
                  </a:lnTo>
                  <a:lnTo>
                    <a:pt x="376" y="363"/>
                  </a:lnTo>
                  <a:lnTo>
                    <a:pt x="426" y="449"/>
                  </a:lnTo>
                  <a:lnTo>
                    <a:pt x="463" y="502"/>
                  </a:lnTo>
                  <a:lnTo>
                    <a:pt x="484" y="522"/>
                  </a:lnTo>
                  <a:lnTo>
                    <a:pt x="484" y="527"/>
                  </a:lnTo>
                  <a:lnTo>
                    <a:pt x="474" y="523"/>
                  </a:lnTo>
                  <a:lnTo>
                    <a:pt x="491" y="533"/>
                  </a:lnTo>
                  <a:lnTo>
                    <a:pt x="518" y="566"/>
                  </a:lnTo>
                  <a:lnTo>
                    <a:pt x="551" y="618"/>
                  </a:lnTo>
                  <a:lnTo>
                    <a:pt x="549" y="631"/>
                  </a:lnTo>
                  <a:lnTo>
                    <a:pt x="556" y="627"/>
                  </a:lnTo>
                  <a:lnTo>
                    <a:pt x="547" y="601"/>
                  </a:lnTo>
                  <a:lnTo>
                    <a:pt x="591" y="655"/>
                  </a:lnTo>
                  <a:lnTo>
                    <a:pt x="595" y="672"/>
                  </a:lnTo>
                  <a:lnTo>
                    <a:pt x="600" y="674"/>
                  </a:lnTo>
                  <a:lnTo>
                    <a:pt x="597" y="664"/>
                  </a:lnTo>
                  <a:lnTo>
                    <a:pt x="646" y="721"/>
                  </a:lnTo>
                  <a:lnTo>
                    <a:pt x="691" y="781"/>
                  </a:lnTo>
                  <a:lnTo>
                    <a:pt x="704" y="786"/>
                  </a:lnTo>
                  <a:lnTo>
                    <a:pt x="728" y="776"/>
                  </a:lnTo>
                  <a:lnTo>
                    <a:pt x="755" y="787"/>
                  </a:lnTo>
                  <a:lnTo>
                    <a:pt x="753" y="807"/>
                  </a:lnTo>
                  <a:lnTo>
                    <a:pt x="770" y="837"/>
                  </a:lnTo>
                  <a:lnTo>
                    <a:pt x="790" y="859"/>
                  </a:lnTo>
                  <a:lnTo>
                    <a:pt x="786" y="864"/>
                  </a:lnTo>
                  <a:lnTo>
                    <a:pt x="793" y="866"/>
                  </a:lnTo>
                  <a:lnTo>
                    <a:pt x="893" y="994"/>
                  </a:lnTo>
                  <a:lnTo>
                    <a:pt x="915" y="1005"/>
                  </a:lnTo>
                  <a:lnTo>
                    <a:pt x="936" y="999"/>
                  </a:lnTo>
                  <a:lnTo>
                    <a:pt x="930" y="1018"/>
                  </a:lnTo>
                  <a:lnTo>
                    <a:pt x="949" y="1055"/>
                  </a:lnTo>
                  <a:lnTo>
                    <a:pt x="963" y="1070"/>
                  </a:lnTo>
                  <a:lnTo>
                    <a:pt x="978" y="1074"/>
                  </a:lnTo>
                  <a:lnTo>
                    <a:pt x="988" y="1072"/>
                  </a:lnTo>
                  <a:lnTo>
                    <a:pt x="1022" y="1087"/>
                  </a:lnTo>
                  <a:lnTo>
                    <a:pt x="1039" y="1084"/>
                  </a:lnTo>
                  <a:lnTo>
                    <a:pt x="1056" y="1090"/>
                  </a:lnTo>
                  <a:lnTo>
                    <a:pt x="1067" y="1086"/>
                  </a:lnTo>
                  <a:lnTo>
                    <a:pt x="1089" y="1089"/>
                  </a:lnTo>
                  <a:lnTo>
                    <a:pt x="1094" y="1095"/>
                  </a:lnTo>
                  <a:lnTo>
                    <a:pt x="1093" y="1103"/>
                  </a:lnTo>
                  <a:lnTo>
                    <a:pt x="1104" y="1121"/>
                  </a:lnTo>
                  <a:lnTo>
                    <a:pt x="1144" y="1144"/>
                  </a:lnTo>
                  <a:lnTo>
                    <a:pt x="1149" y="1166"/>
                  </a:lnTo>
                  <a:lnTo>
                    <a:pt x="1140" y="1164"/>
                  </a:lnTo>
                  <a:lnTo>
                    <a:pt x="1130" y="1149"/>
                  </a:lnTo>
                  <a:lnTo>
                    <a:pt x="1113" y="1148"/>
                  </a:lnTo>
                  <a:lnTo>
                    <a:pt x="1108" y="1154"/>
                  </a:lnTo>
                  <a:lnTo>
                    <a:pt x="1114" y="1172"/>
                  </a:lnTo>
                  <a:lnTo>
                    <a:pt x="1103" y="1198"/>
                  </a:lnTo>
                  <a:lnTo>
                    <a:pt x="1088" y="1198"/>
                  </a:lnTo>
                  <a:lnTo>
                    <a:pt x="1076" y="1202"/>
                  </a:lnTo>
                  <a:lnTo>
                    <a:pt x="1068" y="1189"/>
                  </a:lnTo>
                  <a:lnTo>
                    <a:pt x="1055" y="1197"/>
                  </a:lnTo>
                  <a:lnTo>
                    <a:pt x="1052" y="1190"/>
                  </a:lnTo>
                  <a:lnTo>
                    <a:pt x="1033" y="1190"/>
                  </a:lnTo>
                  <a:lnTo>
                    <a:pt x="1033" y="1182"/>
                  </a:lnTo>
                  <a:lnTo>
                    <a:pt x="1025" y="1174"/>
                  </a:lnTo>
                  <a:lnTo>
                    <a:pt x="1033" y="1169"/>
                  </a:lnTo>
                  <a:lnTo>
                    <a:pt x="1030" y="1165"/>
                  </a:lnTo>
                  <a:lnTo>
                    <a:pt x="1021" y="1156"/>
                  </a:lnTo>
                  <a:lnTo>
                    <a:pt x="1018" y="1165"/>
                  </a:lnTo>
                  <a:lnTo>
                    <a:pt x="1003" y="1153"/>
                  </a:lnTo>
                  <a:lnTo>
                    <a:pt x="1005" y="1144"/>
                  </a:lnTo>
                  <a:lnTo>
                    <a:pt x="995" y="1141"/>
                  </a:lnTo>
                  <a:lnTo>
                    <a:pt x="990" y="1133"/>
                  </a:lnTo>
                  <a:lnTo>
                    <a:pt x="975" y="1130"/>
                  </a:lnTo>
                  <a:lnTo>
                    <a:pt x="953" y="1114"/>
                  </a:lnTo>
                  <a:lnTo>
                    <a:pt x="939" y="1120"/>
                  </a:lnTo>
                  <a:lnTo>
                    <a:pt x="917" y="1102"/>
                  </a:lnTo>
                  <a:lnTo>
                    <a:pt x="896" y="1106"/>
                  </a:lnTo>
                  <a:lnTo>
                    <a:pt x="892" y="1118"/>
                  </a:lnTo>
                  <a:lnTo>
                    <a:pt x="882" y="1124"/>
                  </a:lnTo>
                  <a:lnTo>
                    <a:pt x="874" y="1145"/>
                  </a:lnTo>
                  <a:lnTo>
                    <a:pt x="878" y="1156"/>
                  </a:lnTo>
                  <a:lnTo>
                    <a:pt x="887" y="1159"/>
                  </a:lnTo>
                  <a:lnTo>
                    <a:pt x="886" y="1183"/>
                  </a:lnTo>
                  <a:lnTo>
                    <a:pt x="889" y="1186"/>
                  </a:lnTo>
                  <a:lnTo>
                    <a:pt x="899" y="1186"/>
                  </a:lnTo>
                  <a:lnTo>
                    <a:pt x="897" y="1194"/>
                  </a:lnTo>
                  <a:lnTo>
                    <a:pt x="902" y="1191"/>
                  </a:lnTo>
                  <a:lnTo>
                    <a:pt x="912" y="1200"/>
                  </a:lnTo>
                  <a:lnTo>
                    <a:pt x="833" y="1221"/>
                  </a:lnTo>
                  <a:lnTo>
                    <a:pt x="834" y="1529"/>
                  </a:lnTo>
                  <a:lnTo>
                    <a:pt x="835" y="1548"/>
                  </a:lnTo>
                  <a:lnTo>
                    <a:pt x="839" y="1554"/>
                  </a:lnTo>
                  <a:lnTo>
                    <a:pt x="839" y="1554"/>
                  </a:lnTo>
                  <a:lnTo>
                    <a:pt x="840" y="1564"/>
                  </a:lnTo>
                  <a:lnTo>
                    <a:pt x="819" y="1557"/>
                  </a:lnTo>
                  <a:lnTo>
                    <a:pt x="808" y="1549"/>
                  </a:lnTo>
                  <a:lnTo>
                    <a:pt x="800" y="1533"/>
                  </a:lnTo>
                  <a:lnTo>
                    <a:pt x="791" y="1485"/>
                  </a:lnTo>
                  <a:lnTo>
                    <a:pt x="778" y="1479"/>
                  </a:lnTo>
                  <a:lnTo>
                    <a:pt x="736" y="1469"/>
                  </a:lnTo>
                  <a:lnTo>
                    <a:pt x="738" y="1451"/>
                  </a:lnTo>
                  <a:lnTo>
                    <a:pt x="727" y="1431"/>
                  </a:lnTo>
                  <a:lnTo>
                    <a:pt x="726" y="1404"/>
                  </a:lnTo>
                  <a:lnTo>
                    <a:pt x="663" y="1377"/>
                  </a:lnTo>
                  <a:lnTo>
                    <a:pt x="632" y="1340"/>
                  </a:lnTo>
                  <a:lnTo>
                    <a:pt x="602" y="1346"/>
                  </a:lnTo>
                  <a:lnTo>
                    <a:pt x="588" y="1343"/>
                  </a:lnTo>
                  <a:lnTo>
                    <a:pt x="578" y="1327"/>
                  </a:lnTo>
                  <a:lnTo>
                    <a:pt x="550" y="1319"/>
                  </a:lnTo>
                  <a:lnTo>
                    <a:pt x="528" y="1299"/>
                  </a:lnTo>
                  <a:lnTo>
                    <a:pt x="511" y="1290"/>
                  </a:lnTo>
                  <a:lnTo>
                    <a:pt x="496" y="1300"/>
                  </a:lnTo>
                  <a:lnTo>
                    <a:pt x="491" y="1320"/>
                  </a:lnTo>
                  <a:lnTo>
                    <a:pt x="475" y="1319"/>
                  </a:lnTo>
                  <a:lnTo>
                    <a:pt x="453" y="1332"/>
                  </a:lnTo>
                  <a:lnTo>
                    <a:pt x="452" y="1321"/>
                  </a:lnTo>
                  <a:lnTo>
                    <a:pt x="443" y="1314"/>
                  </a:lnTo>
                  <a:lnTo>
                    <a:pt x="428" y="1309"/>
                  </a:lnTo>
                  <a:lnTo>
                    <a:pt x="428" y="1309"/>
                  </a:lnTo>
                  <a:lnTo>
                    <a:pt x="409" y="1295"/>
                  </a:lnTo>
                  <a:lnTo>
                    <a:pt x="383" y="1238"/>
                  </a:lnTo>
                  <a:lnTo>
                    <a:pt x="377" y="1212"/>
                  </a:lnTo>
                  <a:lnTo>
                    <a:pt x="363" y="1200"/>
                  </a:lnTo>
                  <a:lnTo>
                    <a:pt x="363" y="1200"/>
                  </a:lnTo>
                  <a:lnTo>
                    <a:pt x="357" y="1174"/>
                  </a:lnTo>
                  <a:lnTo>
                    <a:pt x="357" y="1151"/>
                  </a:lnTo>
                  <a:lnTo>
                    <a:pt x="345" y="1128"/>
                  </a:lnTo>
                  <a:lnTo>
                    <a:pt x="424" y="1057"/>
                  </a:lnTo>
                  <a:lnTo>
                    <a:pt x="429" y="1019"/>
                  </a:lnTo>
                  <a:lnTo>
                    <a:pt x="438" y="1005"/>
                  </a:lnTo>
                  <a:lnTo>
                    <a:pt x="506" y="918"/>
                  </a:lnTo>
                  <a:lnTo>
                    <a:pt x="500" y="902"/>
                  </a:lnTo>
                  <a:lnTo>
                    <a:pt x="501" y="878"/>
                  </a:lnTo>
                  <a:lnTo>
                    <a:pt x="495" y="863"/>
                  </a:lnTo>
                  <a:lnTo>
                    <a:pt x="491" y="828"/>
                  </a:lnTo>
                  <a:lnTo>
                    <a:pt x="503" y="826"/>
                  </a:lnTo>
                  <a:lnTo>
                    <a:pt x="506" y="806"/>
                  </a:lnTo>
                  <a:lnTo>
                    <a:pt x="518" y="802"/>
                  </a:lnTo>
                  <a:lnTo>
                    <a:pt x="523" y="794"/>
                  </a:lnTo>
                  <a:lnTo>
                    <a:pt x="274" y="794"/>
                  </a:lnTo>
                  <a:lnTo>
                    <a:pt x="133" y="730"/>
                  </a:lnTo>
                  <a:lnTo>
                    <a:pt x="0" y="659"/>
                  </a:lnTo>
                  <a:lnTo>
                    <a:pt x="0" y="659"/>
                  </a:lnTo>
                  <a:lnTo>
                    <a:pt x="0" y="659"/>
                  </a:lnTo>
                  <a:lnTo>
                    <a:pt x="0" y="659"/>
                  </a:lnTo>
                  <a:lnTo>
                    <a:pt x="14" y="623"/>
                  </a:lnTo>
                  <a:lnTo>
                    <a:pt x="14" y="623"/>
                  </a:lnTo>
                  <a:lnTo>
                    <a:pt x="30" y="613"/>
                  </a:lnTo>
                  <a:lnTo>
                    <a:pt x="48" y="588"/>
                  </a:lnTo>
                  <a:lnTo>
                    <a:pt x="77" y="527"/>
                  </a:lnTo>
                  <a:lnTo>
                    <a:pt x="71" y="480"/>
                  </a:lnTo>
                  <a:lnTo>
                    <a:pt x="60" y="464"/>
                  </a:lnTo>
                  <a:lnTo>
                    <a:pt x="51" y="441"/>
                  </a:lnTo>
                  <a:lnTo>
                    <a:pt x="54" y="430"/>
                  </a:lnTo>
                  <a:lnTo>
                    <a:pt x="69" y="407"/>
                  </a:lnTo>
                  <a:lnTo>
                    <a:pt x="82" y="407"/>
                  </a:lnTo>
                  <a:lnTo>
                    <a:pt x="92" y="401"/>
                  </a:lnTo>
                  <a:lnTo>
                    <a:pt x="89" y="391"/>
                  </a:lnTo>
                  <a:lnTo>
                    <a:pt x="95" y="373"/>
                  </a:lnTo>
                  <a:lnTo>
                    <a:pt x="79" y="328"/>
                  </a:lnTo>
                  <a:lnTo>
                    <a:pt x="79" y="312"/>
                  </a:lnTo>
                  <a:lnTo>
                    <a:pt x="90" y="287"/>
                  </a:lnTo>
                  <a:lnTo>
                    <a:pt x="80" y="271"/>
                  </a:lnTo>
                  <a:lnTo>
                    <a:pt x="82" y="245"/>
                  </a:lnTo>
                  <a:lnTo>
                    <a:pt x="87" y="232"/>
                  </a:lnTo>
                  <a:lnTo>
                    <a:pt x="100" y="233"/>
                  </a:lnTo>
                  <a:lnTo>
                    <a:pt x="115" y="212"/>
                  </a:lnTo>
                  <a:lnTo>
                    <a:pt x="136" y="209"/>
                  </a:lnTo>
                  <a:lnTo>
                    <a:pt x="145" y="199"/>
                  </a:lnTo>
                  <a:lnTo>
                    <a:pt x="195" y="200"/>
                  </a:lnTo>
                  <a:lnTo>
                    <a:pt x="190" y="188"/>
                  </a:lnTo>
                  <a:lnTo>
                    <a:pt x="160" y="163"/>
                  </a:lnTo>
                  <a:lnTo>
                    <a:pt x="164" y="146"/>
                  </a:lnTo>
                  <a:lnTo>
                    <a:pt x="152" y="140"/>
                  </a:lnTo>
                  <a:lnTo>
                    <a:pt x="152" y="140"/>
                  </a:lnTo>
                  <a:lnTo>
                    <a:pt x="185" y="124"/>
                  </a:lnTo>
                  <a:lnTo>
                    <a:pt x="197" y="127"/>
                  </a:lnTo>
                  <a:lnTo>
                    <a:pt x="212" y="124"/>
                  </a:lnTo>
                  <a:lnTo>
                    <a:pt x="219" y="120"/>
                  </a:lnTo>
                  <a:lnTo>
                    <a:pt x="228" y="107"/>
                  </a:lnTo>
                  <a:lnTo>
                    <a:pt x="229" y="99"/>
                  </a:lnTo>
                  <a:lnTo>
                    <a:pt x="222" y="76"/>
                  </a:lnTo>
                  <a:lnTo>
                    <a:pt x="224" y="50"/>
                  </a:lnTo>
                  <a:lnTo>
                    <a:pt x="217" y="35"/>
                  </a:lnTo>
                  <a:lnTo>
                    <a:pt x="219" y="22"/>
                  </a:lnTo>
                  <a:lnTo>
                    <a:pt x="205" y="5"/>
                  </a:lnTo>
                  <a:lnTo>
                    <a:pt x="206" y="0"/>
                  </a:lnTo>
                  <a:lnTo>
                    <a:pt x="223" y="5"/>
                  </a:lnTo>
                  <a:lnTo>
                    <a:pt x="241" y="20"/>
                  </a:lnTo>
                  <a:lnTo>
                    <a:pt x="255" y="36"/>
                  </a:lnTo>
                  <a:lnTo>
                    <a:pt x="274" y="74"/>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grpSp>
      <p:grpSp>
        <p:nvGrpSpPr>
          <p:cNvPr id="21" name="Group 20">
            <a:extLst>
              <a:ext uri="{FF2B5EF4-FFF2-40B4-BE49-F238E27FC236}">
                <a16:creationId xmlns:a16="http://schemas.microsoft.com/office/drawing/2014/main" id="{C78D3321-5D4C-4D65-9C8B-2B21CFA6E0BA}"/>
              </a:ext>
            </a:extLst>
          </p:cNvPr>
          <p:cNvGrpSpPr/>
          <p:nvPr/>
        </p:nvGrpSpPr>
        <p:grpSpPr>
          <a:xfrm>
            <a:off x="10113171" y="2407199"/>
            <a:ext cx="6197236" cy="5472602"/>
            <a:chOff x="10626915" y="3676650"/>
            <a:chExt cx="6197236" cy="5472602"/>
          </a:xfrm>
        </p:grpSpPr>
        <p:sp>
          <p:nvSpPr>
            <p:cNvPr id="22" name="Title 12">
              <a:extLst>
                <a:ext uri="{FF2B5EF4-FFF2-40B4-BE49-F238E27FC236}">
                  <a16:creationId xmlns:a16="http://schemas.microsoft.com/office/drawing/2014/main" id="{E81EABAB-CE92-4432-ADAD-3705C4EA062D}"/>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Costa Rica</a:t>
              </a:r>
            </a:p>
          </p:txBody>
        </p:sp>
        <p:sp>
          <p:nvSpPr>
            <p:cNvPr id="23" name="Subtitle 13">
              <a:extLst>
                <a:ext uri="{FF2B5EF4-FFF2-40B4-BE49-F238E27FC236}">
                  <a16:creationId xmlns:a16="http://schemas.microsoft.com/office/drawing/2014/main" id="{B95753D6-DE10-4CAA-89E7-185E3B9EC7E8}"/>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384273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7DEF0165-5EDD-4C2B-8ECD-CEF5A0908E58}"/>
              </a:ext>
            </a:extLst>
          </p:cNvPr>
          <p:cNvGrpSpPr/>
          <p:nvPr/>
        </p:nvGrpSpPr>
        <p:grpSpPr>
          <a:xfrm>
            <a:off x="9431626" y="1408472"/>
            <a:ext cx="7666334" cy="7470058"/>
            <a:chOff x="733425" y="1887538"/>
            <a:chExt cx="3162301" cy="3081338"/>
          </a:xfrm>
          <a:solidFill>
            <a:schemeClr val="bg1">
              <a:lumMod val="85000"/>
            </a:schemeClr>
          </a:solidFill>
        </p:grpSpPr>
        <p:sp>
          <p:nvSpPr>
            <p:cNvPr id="53" name="Freeform 5">
              <a:extLst>
                <a:ext uri="{FF2B5EF4-FFF2-40B4-BE49-F238E27FC236}">
                  <a16:creationId xmlns:a16="http://schemas.microsoft.com/office/drawing/2014/main" id="{B2E1A515-6F32-4C6E-A063-B59C290CA172}"/>
                </a:ext>
              </a:extLst>
            </p:cNvPr>
            <p:cNvSpPr>
              <a:spLocks/>
            </p:cNvSpPr>
            <p:nvPr/>
          </p:nvSpPr>
          <p:spPr bwMode="auto">
            <a:xfrm>
              <a:off x="1720850" y="2252663"/>
              <a:ext cx="731838" cy="471488"/>
            </a:xfrm>
            <a:custGeom>
              <a:avLst/>
              <a:gdLst>
                <a:gd name="T0" fmla="*/ 323 w 461"/>
                <a:gd name="T1" fmla="*/ 27 h 297"/>
                <a:gd name="T2" fmla="*/ 359 w 461"/>
                <a:gd name="T3" fmla="*/ 33 h 297"/>
                <a:gd name="T4" fmla="*/ 373 w 461"/>
                <a:gd name="T5" fmla="*/ 40 h 297"/>
                <a:gd name="T6" fmla="*/ 393 w 461"/>
                <a:gd name="T7" fmla="*/ 51 h 297"/>
                <a:gd name="T8" fmla="*/ 423 w 461"/>
                <a:gd name="T9" fmla="*/ 73 h 297"/>
                <a:gd name="T10" fmla="*/ 446 w 461"/>
                <a:gd name="T11" fmla="*/ 69 h 297"/>
                <a:gd name="T12" fmla="*/ 461 w 461"/>
                <a:gd name="T13" fmla="*/ 97 h 297"/>
                <a:gd name="T14" fmla="*/ 451 w 461"/>
                <a:gd name="T15" fmla="*/ 113 h 297"/>
                <a:gd name="T16" fmla="*/ 437 w 461"/>
                <a:gd name="T17" fmla="*/ 117 h 297"/>
                <a:gd name="T18" fmla="*/ 418 w 461"/>
                <a:gd name="T19" fmla="*/ 129 h 297"/>
                <a:gd name="T20" fmla="*/ 393 w 461"/>
                <a:gd name="T21" fmla="*/ 142 h 297"/>
                <a:gd name="T22" fmla="*/ 406 w 461"/>
                <a:gd name="T23" fmla="*/ 173 h 297"/>
                <a:gd name="T24" fmla="*/ 427 w 461"/>
                <a:gd name="T25" fmla="*/ 183 h 297"/>
                <a:gd name="T26" fmla="*/ 434 w 461"/>
                <a:gd name="T27" fmla="*/ 193 h 297"/>
                <a:gd name="T28" fmla="*/ 409 w 461"/>
                <a:gd name="T29" fmla="*/ 219 h 297"/>
                <a:gd name="T30" fmla="*/ 366 w 461"/>
                <a:gd name="T31" fmla="*/ 227 h 297"/>
                <a:gd name="T32" fmla="*/ 340 w 461"/>
                <a:gd name="T33" fmla="*/ 204 h 297"/>
                <a:gd name="T34" fmla="*/ 317 w 461"/>
                <a:gd name="T35" fmla="*/ 215 h 297"/>
                <a:gd name="T36" fmla="*/ 246 w 461"/>
                <a:gd name="T37" fmla="*/ 242 h 297"/>
                <a:gd name="T38" fmla="*/ 250 w 461"/>
                <a:gd name="T39" fmla="*/ 297 h 297"/>
                <a:gd name="T40" fmla="*/ 219 w 461"/>
                <a:gd name="T41" fmla="*/ 287 h 297"/>
                <a:gd name="T42" fmla="*/ 200 w 461"/>
                <a:gd name="T43" fmla="*/ 285 h 297"/>
                <a:gd name="T44" fmla="*/ 197 w 461"/>
                <a:gd name="T45" fmla="*/ 266 h 297"/>
                <a:gd name="T46" fmla="*/ 180 w 461"/>
                <a:gd name="T47" fmla="*/ 251 h 297"/>
                <a:gd name="T48" fmla="*/ 138 w 461"/>
                <a:gd name="T49" fmla="*/ 243 h 297"/>
                <a:gd name="T50" fmla="*/ 95 w 461"/>
                <a:gd name="T51" fmla="*/ 215 h 297"/>
                <a:gd name="T52" fmla="*/ 69 w 461"/>
                <a:gd name="T53" fmla="*/ 223 h 297"/>
                <a:gd name="T54" fmla="*/ 42 w 461"/>
                <a:gd name="T55" fmla="*/ 197 h 297"/>
                <a:gd name="T56" fmla="*/ 20 w 461"/>
                <a:gd name="T57" fmla="*/ 167 h 297"/>
                <a:gd name="T58" fmla="*/ 3 w 461"/>
                <a:gd name="T59" fmla="*/ 142 h 297"/>
                <a:gd name="T60" fmla="*/ 44 w 461"/>
                <a:gd name="T61" fmla="*/ 120 h 297"/>
                <a:gd name="T62" fmla="*/ 64 w 461"/>
                <a:gd name="T63" fmla="*/ 117 h 297"/>
                <a:gd name="T64" fmla="*/ 80 w 461"/>
                <a:gd name="T65" fmla="*/ 103 h 297"/>
                <a:gd name="T66" fmla="*/ 125 w 461"/>
                <a:gd name="T67" fmla="*/ 107 h 297"/>
                <a:gd name="T68" fmla="*/ 125 w 461"/>
                <a:gd name="T69" fmla="*/ 70 h 297"/>
                <a:gd name="T70" fmla="*/ 144 w 461"/>
                <a:gd name="T71" fmla="*/ 47 h 297"/>
                <a:gd name="T72" fmla="*/ 162 w 461"/>
                <a:gd name="T73" fmla="*/ 40 h 297"/>
                <a:gd name="T74" fmla="*/ 207 w 461"/>
                <a:gd name="T75" fmla="*/ 79 h 297"/>
                <a:gd name="T76" fmla="*/ 163 w 461"/>
                <a:gd name="T77" fmla="*/ 114 h 297"/>
                <a:gd name="T78" fmla="*/ 179 w 461"/>
                <a:gd name="T79" fmla="*/ 153 h 297"/>
                <a:gd name="T80" fmla="*/ 156 w 461"/>
                <a:gd name="T81" fmla="*/ 157 h 297"/>
                <a:gd name="T82" fmla="*/ 179 w 461"/>
                <a:gd name="T83" fmla="*/ 198 h 297"/>
                <a:gd name="T84" fmla="*/ 201 w 461"/>
                <a:gd name="T85" fmla="*/ 220 h 297"/>
                <a:gd name="T86" fmla="*/ 223 w 461"/>
                <a:gd name="T87" fmla="*/ 171 h 297"/>
                <a:gd name="T88" fmla="*/ 269 w 461"/>
                <a:gd name="T89" fmla="*/ 135 h 297"/>
                <a:gd name="T90" fmla="*/ 293 w 461"/>
                <a:gd name="T91" fmla="*/ 116 h 297"/>
                <a:gd name="T92" fmla="*/ 284 w 461"/>
                <a:gd name="T93" fmla="*/ 83 h 297"/>
                <a:gd name="T94" fmla="*/ 276 w 461"/>
                <a:gd name="T95" fmla="*/ 49 h 297"/>
                <a:gd name="T96" fmla="*/ 286 w 461"/>
                <a:gd name="T97" fmla="*/ 25 h 297"/>
                <a:gd name="T98" fmla="*/ 298 w 461"/>
                <a:gd name="T99" fmla="*/ 8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297">
                  <a:moveTo>
                    <a:pt x="310" y="0"/>
                  </a:moveTo>
                  <a:lnTo>
                    <a:pt x="318" y="22"/>
                  </a:lnTo>
                  <a:lnTo>
                    <a:pt x="323" y="27"/>
                  </a:lnTo>
                  <a:lnTo>
                    <a:pt x="337" y="20"/>
                  </a:lnTo>
                  <a:lnTo>
                    <a:pt x="337" y="20"/>
                  </a:lnTo>
                  <a:lnTo>
                    <a:pt x="359" y="33"/>
                  </a:lnTo>
                  <a:lnTo>
                    <a:pt x="366" y="30"/>
                  </a:lnTo>
                  <a:lnTo>
                    <a:pt x="372" y="34"/>
                  </a:lnTo>
                  <a:lnTo>
                    <a:pt x="373" y="40"/>
                  </a:lnTo>
                  <a:lnTo>
                    <a:pt x="380" y="44"/>
                  </a:lnTo>
                  <a:lnTo>
                    <a:pt x="382" y="58"/>
                  </a:lnTo>
                  <a:lnTo>
                    <a:pt x="393" y="51"/>
                  </a:lnTo>
                  <a:lnTo>
                    <a:pt x="396" y="56"/>
                  </a:lnTo>
                  <a:lnTo>
                    <a:pt x="405" y="55"/>
                  </a:lnTo>
                  <a:lnTo>
                    <a:pt x="423" y="73"/>
                  </a:lnTo>
                  <a:lnTo>
                    <a:pt x="428" y="70"/>
                  </a:lnTo>
                  <a:lnTo>
                    <a:pt x="436" y="75"/>
                  </a:lnTo>
                  <a:lnTo>
                    <a:pt x="446" y="69"/>
                  </a:lnTo>
                  <a:lnTo>
                    <a:pt x="459" y="72"/>
                  </a:lnTo>
                  <a:lnTo>
                    <a:pt x="459" y="72"/>
                  </a:lnTo>
                  <a:lnTo>
                    <a:pt x="461" y="97"/>
                  </a:lnTo>
                  <a:lnTo>
                    <a:pt x="455" y="110"/>
                  </a:lnTo>
                  <a:lnTo>
                    <a:pt x="457" y="117"/>
                  </a:lnTo>
                  <a:lnTo>
                    <a:pt x="451" y="113"/>
                  </a:lnTo>
                  <a:lnTo>
                    <a:pt x="441" y="116"/>
                  </a:lnTo>
                  <a:lnTo>
                    <a:pt x="440" y="110"/>
                  </a:lnTo>
                  <a:lnTo>
                    <a:pt x="437" y="117"/>
                  </a:lnTo>
                  <a:lnTo>
                    <a:pt x="426" y="122"/>
                  </a:lnTo>
                  <a:lnTo>
                    <a:pt x="427" y="135"/>
                  </a:lnTo>
                  <a:lnTo>
                    <a:pt x="418" y="129"/>
                  </a:lnTo>
                  <a:lnTo>
                    <a:pt x="394" y="132"/>
                  </a:lnTo>
                  <a:lnTo>
                    <a:pt x="397" y="138"/>
                  </a:lnTo>
                  <a:lnTo>
                    <a:pt x="393" y="142"/>
                  </a:lnTo>
                  <a:lnTo>
                    <a:pt x="399" y="147"/>
                  </a:lnTo>
                  <a:lnTo>
                    <a:pt x="393" y="163"/>
                  </a:lnTo>
                  <a:lnTo>
                    <a:pt x="406" y="173"/>
                  </a:lnTo>
                  <a:lnTo>
                    <a:pt x="416" y="174"/>
                  </a:lnTo>
                  <a:lnTo>
                    <a:pt x="422" y="185"/>
                  </a:lnTo>
                  <a:lnTo>
                    <a:pt x="427" y="183"/>
                  </a:lnTo>
                  <a:lnTo>
                    <a:pt x="434" y="193"/>
                  </a:lnTo>
                  <a:lnTo>
                    <a:pt x="434" y="193"/>
                  </a:lnTo>
                  <a:lnTo>
                    <a:pt x="434" y="193"/>
                  </a:lnTo>
                  <a:lnTo>
                    <a:pt x="434" y="193"/>
                  </a:lnTo>
                  <a:lnTo>
                    <a:pt x="425" y="215"/>
                  </a:lnTo>
                  <a:lnTo>
                    <a:pt x="409" y="219"/>
                  </a:lnTo>
                  <a:lnTo>
                    <a:pt x="385" y="244"/>
                  </a:lnTo>
                  <a:lnTo>
                    <a:pt x="380" y="231"/>
                  </a:lnTo>
                  <a:lnTo>
                    <a:pt x="366" y="227"/>
                  </a:lnTo>
                  <a:lnTo>
                    <a:pt x="358" y="213"/>
                  </a:lnTo>
                  <a:lnTo>
                    <a:pt x="344" y="216"/>
                  </a:lnTo>
                  <a:lnTo>
                    <a:pt x="340" y="204"/>
                  </a:lnTo>
                  <a:lnTo>
                    <a:pt x="326" y="211"/>
                  </a:lnTo>
                  <a:lnTo>
                    <a:pt x="322" y="218"/>
                  </a:lnTo>
                  <a:lnTo>
                    <a:pt x="317" y="215"/>
                  </a:lnTo>
                  <a:lnTo>
                    <a:pt x="306" y="227"/>
                  </a:lnTo>
                  <a:lnTo>
                    <a:pt x="271" y="209"/>
                  </a:lnTo>
                  <a:lnTo>
                    <a:pt x="246" y="242"/>
                  </a:lnTo>
                  <a:lnTo>
                    <a:pt x="259" y="255"/>
                  </a:lnTo>
                  <a:lnTo>
                    <a:pt x="258" y="290"/>
                  </a:lnTo>
                  <a:lnTo>
                    <a:pt x="250" y="297"/>
                  </a:lnTo>
                  <a:lnTo>
                    <a:pt x="238" y="280"/>
                  </a:lnTo>
                  <a:lnTo>
                    <a:pt x="230" y="277"/>
                  </a:lnTo>
                  <a:lnTo>
                    <a:pt x="219" y="287"/>
                  </a:lnTo>
                  <a:lnTo>
                    <a:pt x="201" y="285"/>
                  </a:lnTo>
                  <a:lnTo>
                    <a:pt x="201" y="285"/>
                  </a:lnTo>
                  <a:lnTo>
                    <a:pt x="200" y="285"/>
                  </a:lnTo>
                  <a:lnTo>
                    <a:pt x="200" y="285"/>
                  </a:lnTo>
                  <a:lnTo>
                    <a:pt x="196" y="279"/>
                  </a:lnTo>
                  <a:lnTo>
                    <a:pt x="197" y="266"/>
                  </a:lnTo>
                  <a:lnTo>
                    <a:pt x="191" y="258"/>
                  </a:lnTo>
                  <a:lnTo>
                    <a:pt x="181" y="258"/>
                  </a:lnTo>
                  <a:lnTo>
                    <a:pt x="180" y="251"/>
                  </a:lnTo>
                  <a:lnTo>
                    <a:pt x="170" y="250"/>
                  </a:lnTo>
                  <a:lnTo>
                    <a:pt x="154" y="262"/>
                  </a:lnTo>
                  <a:lnTo>
                    <a:pt x="138" y="243"/>
                  </a:lnTo>
                  <a:lnTo>
                    <a:pt x="139" y="226"/>
                  </a:lnTo>
                  <a:lnTo>
                    <a:pt x="133" y="231"/>
                  </a:lnTo>
                  <a:lnTo>
                    <a:pt x="95" y="215"/>
                  </a:lnTo>
                  <a:lnTo>
                    <a:pt x="67" y="237"/>
                  </a:lnTo>
                  <a:lnTo>
                    <a:pt x="64" y="233"/>
                  </a:lnTo>
                  <a:lnTo>
                    <a:pt x="69" y="223"/>
                  </a:lnTo>
                  <a:lnTo>
                    <a:pt x="59" y="223"/>
                  </a:lnTo>
                  <a:lnTo>
                    <a:pt x="61" y="207"/>
                  </a:lnTo>
                  <a:lnTo>
                    <a:pt x="42" y="197"/>
                  </a:lnTo>
                  <a:lnTo>
                    <a:pt x="37" y="181"/>
                  </a:lnTo>
                  <a:lnTo>
                    <a:pt x="26" y="181"/>
                  </a:lnTo>
                  <a:lnTo>
                    <a:pt x="20" y="167"/>
                  </a:lnTo>
                  <a:lnTo>
                    <a:pt x="0" y="159"/>
                  </a:lnTo>
                  <a:lnTo>
                    <a:pt x="3" y="142"/>
                  </a:lnTo>
                  <a:lnTo>
                    <a:pt x="3" y="142"/>
                  </a:lnTo>
                  <a:lnTo>
                    <a:pt x="26" y="131"/>
                  </a:lnTo>
                  <a:lnTo>
                    <a:pt x="46" y="130"/>
                  </a:lnTo>
                  <a:lnTo>
                    <a:pt x="44" y="120"/>
                  </a:lnTo>
                  <a:lnTo>
                    <a:pt x="53" y="114"/>
                  </a:lnTo>
                  <a:lnTo>
                    <a:pt x="56" y="118"/>
                  </a:lnTo>
                  <a:lnTo>
                    <a:pt x="64" y="117"/>
                  </a:lnTo>
                  <a:lnTo>
                    <a:pt x="69" y="106"/>
                  </a:lnTo>
                  <a:lnTo>
                    <a:pt x="76" y="110"/>
                  </a:lnTo>
                  <a:lnTo>
                    <a:pt x="80" y="103"/>
                  </a:lnTo>
                  <a:lnTo>
                    <a:pt x="103" y="120"/>
                  </a:lnTo>
                  <a:lnTo>
                    <a:pt x="111" y="110"/>
                  </a:lnTo>
                  <a:lnTo>
                    <a:pt x="125" y="107"/>
                  </a:lnTo>
                  <a:lnTo>
                    <a:pt x="118" y="100"/>
                  </a:lnTo>
                  <a:lnTo>
                    <a:pt x="117" y="79"/>
                  </a:lnTo>
                  <a:lnTo>
                    <a:pt x="125" y="70"/>
                  </a:lnTo>
                  <a:lnTo>
                    <a:pt x="126" y="47"/>
                  </a:lnTo>
                  <a:lnTo>
                    <a:pt x="126" y="47"/>
                  </a:lnTo>
                  <a:lnTo>
                    <a:pt x="144" y="47"/>
                  </a:lnTo>
                  <a:lnTo>
                    <a:pt x="146" y="51"/>
                  </a:lnTo>
                  <a:lnTo>
                    <a:pt x="151" y="40"/>
                  </a:lnTo>
                  <a:lnTo>
                    <a:pt x="162" y="40"/>
                  </a:lnTo>
                  <a:lnTo>
                    <a:pt x="191" y="54"/>
                  </a:lnTo>
                  <a:lnTo>
                    <a:pt x="206" y="68"/>
                  </a:lnTo>
                  <a:lnTo>
                    <a:pt x="207" y="79"/>
                  </a:lnTo>
                  <a:lnTo>
                    <a:pt x="207" y="79"/>
                  </a:lnTo>
                  <a:lnTo>
                    <a:pt x="168" y="103"/>
                  </a:lnTo>
                  <a:lnTo>
                    <a:pt x="163" y="114"/>
                  </a:lnTo>
                  <a:lnTo>
                    <a:pt x="169" y="134"/>
                  </a:lnTo>
                  <a:lnTo>
                    <a:pt x="162" y="142"/>
                  </a:lnTo>
                  <a:lnTo>
                    <a:pt x="179" y="153"/>
                  </a:lnTo>
                  <a:lnTo>
                    <a:pt x="177" y="163"/>
                  </a:lnTo>
                  <a:lnTo>
                    <a:pt x="172" y="168"/>
                  </a:lnTo>
                  <a:lnTo>
                    <a:pt x="156" y="157"/>
                  </a:lnTo>
                  <a:lnTo>
                    <a:pt x="146" y="171"/>
                  </a:lnTo>
                  <a:lnTo>
                    <a:pt x="148" y="184"/>
                  </a:lnTo>
                  <a:lnTo>
                    <a:pt x="179" y="198"/>
                  </a:lnTo>
                  <a:lnTo>
                    <a:pt x="190" y="209"/>
                  </a:lnTo>
                  <a:lnTo>
                    <a:pt x="189" y="220"/>
                  </a:lnTo>
                  <a:lnTo>
                    <a:pt x="201" y="220"/>
                  </a:lnTo>
                  <a:lnTo>
                    <a:pt x="208" y="215"/>
                  </a:lnTo>
                  <a:lnTo>
                    <a:pt x="220" y="190"/>
                  </a:lnTo>
                  <a:lnTo>
                    <a:pt x="223" y="171"/>
                  </a:lnTo>
                  <a:lnTo>
                    <a:pt x="231" y="170"/>
                  </a:lnTo>
                  <a:lnTo>
                    <a:pt x="235" y="156"/>
                  </a:lnTo>
                  <a:lnTo>
                    <a:pt x="269" y="135"/>
                  </a:lnTo>
                  <a:lnTo>
                    <a:pt x="273" y="127"/>
                  </a:lnTo>
                  <a:lnTo>
                    <a:pt x="291" y="132"/>
                  </a:lnTo>
                  <a:lnTo>
                    <a:pt x="293" y="116"/>
                  </a:lnTo>
                  <a:lnTo>
                    <a:pt x="303" y="111"/>
                  </a:lnTo>
                  <a:lnTo>
                    <a:pt x="292" y="87"/>
                  </a:lnTo>
                  <a:lnTo>
                    <a:pt x="284" y="83"/>
                  </a:lnTo>
                  <a:lnTo>
                    <a:pt x="283" y="65"/>
                  </a:lnTo>
                  <a:lnTo>
                    <a:pt x="276" y="49"/>
                  </a:lnTo>
                  <a:lnTo>
                    <a:pt x="276" y="49"/>
                  </a:lnTo>
                  <a:lnTo>
                    <a:pt x="276" y="39"/>
                  </a:lnTo>
                  <a:lnTo>
                    <a:pt x="287" y="31"/>
                  </a:lnTo>
                  <a:lnTo>
                    <a:pt x="286" y="25"/>
                  </a:lnTo>
                  <a:lnTo>
                    <a:pt x="297" y="23"/>
                  </a:lnTo>
                  <a:lnTo>
                    <a:pt x="290" y="8"/>
                  </a:lnTo>
                  <a:lnTo>
                    <a:pt x="298" y="8"/>
                  </a:lnTo>
                  <a:lnTo>
                    <a:pt x="310" y="0"/>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4" name="Freeform 6">
              <a:extLst>
                <a:ext uri="{FF2B5EF4-FFF2-40B4-BE49-F238E27FC236}">
                  <a16:creationId xmlns:a16="http://schemas.microsoft.com/office/drawing/2014/main" id="{35573F73-49A6-46B2-A3F0-05A82390BF32}"/>
                </a:ext>
              </a:extLst>
            </p:cNvPr>
            <p:cNvSpPr>
              <a:spLocks/>
            </p:cNvSpPr>
            <p:nvPr/>
          </p:nvSpPr>
          <p:spPr bwMode="auto">
            <a:xfrm>
              <a:off x="1862138" y="2095501"/>
              <a:ext cx="350838" cy="282575"/>
            </a:xfrm>
            <a:custGeom>
              <a:avLst/>
              <a:gdLst>
                <a:gd name="T0" fmla="*/ 94 w 221"/>
                <a:gd name="T1" fmla="*/ 20 h 178"/>
                <a:gd name="T2" fmla="*/ 115 w 221"/>
                <a:gd name="T3" fmla="*/ 34 h 178"/>
                <a:gd name="T4" fmla="*/ 128 w 221"/>
                <a:gd name="T5" fmla="*/ 37 h 178"/>
                <a:gd name="T6" fmla="*/ 142 w 221"/>
                <a:gd name="T7" fmla="*/ 42 h 178"/>
                <a:gd name="T8" fmla="*/ 171 w 221"/>
                <a:gd name="T9" fmla="*/ 38 h 178"/>
                <a:gd name="T10" fmla="*/ 185 w 221"/>
                <a:gd name="T11" fmla="*/ 45 h 178"/>
                <a:gd name="T12" fmla="*/ 202 w 221"/>
                <a:gd name="T13" fmla="*/ 31 h 178"/>
                <a:gd name="T14" fmla="*/ 201 w 221"/>
                <a:gd name="T15" fmla="*/ 39 h 178"/>
                <a:gd name="T16" fmla="*/ 213 w 221"/>
                <a:gd name="T17" fmla="*/ 49 h 178"/>
                <a:gd name="T18" fmla="*/ 216 w 221"/>
                <a:gd name="T19" fmla="*/ 86 h 178"/>
                <a:gd name="T20" fmla="*/ 221 w 221"/>
                <a:gd name="T21" fmla="*/ 99 h 178"/>
                <a:gd name="T22" fmla="*/ 201 w 221"/>
                <a:gd name="T23" fmla="*/ 107 h 178"/>
                <a:gd name="T24" fmla="*/ 197 w 221"/>
                <a:gd name="T25" fmla="*/ 124 h 178"/>
                <a:gd name="T26" fmla="*/ 187 w 221"/>
                <a:gd name="T27" fmla="*/ 138 h 178"/>
                <a:gd name="T28" fmla="*/ 187 w 221"/>
                <a:gd name="T29" fmla="*/ 148 h 178"/>
                <a:gd name="T30" fmla="*/ 172 w 221"/>
                <a:gd name="T31" fmla="*/ 153 h 178"/>
                <a:gd name="T32" fmla="*/ 118 w 221"/>
                <a:gd name="T33" fmla="*/ 178 h 178"/>
                <a:gd name="T34" fmla="*/ 117 w 221"/>
                <a:gd name="T35" fmla="*/ 167 h 178"/>
                <a:gd name="T36" fmla="*/ 73 w 221"/>
                <a:gd name="T37" fmla="*/ 139 h 178"/>
                <a:gd name="T38" fmla="*/ 57 w 221"/>
                <a:gd name="T39" fmla="*/ 150 h 178"/>
                <a:gd name="T40" fmla="*/ 37 w 221"/>
                <a:gd name="T41" fmla="*/ 146 h 178"/>
                <a:gd name="T42" fmla="*/ 35 w 221"/>
                <a:gd name="T43" fmla="*/ 132 h 178"/>
                <a:gd name="T44" fmla="*/ 39 w 221"/>
                <a:gd name="T45" fmla="*/ 104 h 178"/>
                <a:gd name="T46" fmla="*/ 17 w 221"/>
                <a:gd name="T47" fmla="*/ 90 h 178"/>
                <a:gd name="T48" fmla="*/ 2 w 221"/>
                <a:gd name="T49" fmla="*/ 76 h 178"/>
                <a:gd name="T50" fmla="*/ 0 w 221"/>
                <a:gd name="T51" fmla="*/ 61 h 178"/>
                <a:gd name="T52" fmla="*/ 2 w 221"/>
                <a:gd name="T53" fmla="*/ 53 h 178"/>
                <a:gd name="T54" fmla="*/ 17 w 221"/>
                <a:gd name="T55" fmla="*/ 27 h 178"/>
                <a:gd name="T56" fmla="*/ 44 w 221"/>
                <a:gd name="T57" fmla="*/ 27 h 178"/>
                <a:gd name="T58" fmla="*/ 51 w 221"/>
                <a:gd name="T59" fmla="*/ 30 h 178"/>
                <a:gd name="T60" fmla="*/ 68 w 221"/>
                <a:gd name="T61" fmla="*/ 16 h 178"/>
                <a:gd name="T62" fmla="*/ 89 w 221"/>
                <a:gd name="T6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1" h="178">
                  <a:moveTo>
                    <a:pt x="89" y="0"/>
                  </a:moveTo>
                  <a:lnTo>
                    <a:pt x="94" y="20"/>
                  </a:lnTo>
                  <a:lnTo>
                    <a:pt x="109" y="25"/>
                  </a:lnTo>
                  <a:lnTo>
                    <a:pt x="115" y="34"/>
                  </a:lnTo>
                  <a:lnTo>
                    <a:pt x="128" y="37"/>
                  </a:lnTo>
                  <a:lnTo>
                    <a:pt x="128" y="37"/>
                  </a:lnTo>
                  <a:lnTo>
                    <a:pt x="142" y="42"/>
                  </a:lnTo>
                  <a:lnTo>
                    <a:pt x="142" y="42"/>
                  </a:lnTo>
                  <a:lnTo>
                    <a:pt x="164" y="37"/>
                  </a:lnTo>
                  <a:lnTo>
                    <a:pt x="171" y="38"/>
                  </a:lnTo>
                  <a:lnTo>
                    <a:pt x="174" y="44"/>
                  </a:lnTo>
                  <a:lnTo>
                    <a:pt x="185" y="45"/>
                  </a:lnTo>
                  <a:lnTo>
                    <a:pt x="191" y="35"/>
                  </a:lnTo>
                  <a:lnTo>
                    <a:pt x="202" y="31"/>
                  </a:lnTo>
                  <a:lnTo>
                    <a:pt x="205" y="34"/>
                  </a:lnTo>
                  <a:lnTo>
                    <a:pt x="201" y="39"/>
                  </a:lnTo>
                  <a:lnTo>
                    <a:pt x="219" y="41"/>
                  </a:lnTo>
                  <a:lnTo>
                    <a:pt x="213" y="49"/>
                  </a:lnTo>
                  <a:lnTo>
                    <a:pt x="220" y="58"/>
                  </a:lnTo>
                  <a:lnTo>
                    <a:pt x="216" y="86"/>
                  </a:lnTo>
                  <a:lnTo>
                    <a:pt x="221" y="99"/>
                  </a:lnTo>
                  <a:lnTo>
                    <a:pt x="221" y="99"/>
                  </a:lnTo>
                  <a:lnTo>
                    <a:pt x="209" y="107"/>
                  </a:lnTo>
                  <a:lnTo>
                    <a:pt x="201" y="107"/>
                  </a:lnTo>
                  <a:lnTo>
                    <a:pt x="208" y="122"/>
                  </a:lnTo>
                  <a:lnTo>
                    <a:pt x="197" y="124"/>
                  </a:lnTo>
                  <a:lnTo>
                    <a:pt x="198" y="130"/>
                  </a:lnTo>
                  <a:lnTo>
                    <a:pt x="187" y="138"/>
                  </a:lnTo>
                  <a:lnTo>
                    <a:pt x="187" y="148"/>
                  </a:lnTo>
                  <a:lnTo>
                    <a:pt x="187" y="148"/>
                  </a:lnTo>
                  <a:lnTo>
                    <a:pt x="174" y="147"/>
                  </a:lnTo>
                  <a:lnTo>
                    <a:pt x="172" y="153"/>
                  </a:lnTo>
                  <a:lnTo>
                    <a:pt x="160" y="155"/>
                  </a:lnTo>
                  <a:lnTo>
                    <a:pt x="118" y="178"/>
                  </a:lnTo>
                  <a:lnTo>
                    <a:pt x="118" y="178"/>
                  </a:lnTo>
                  <a:lnTo>
                    <a:pt x="117" y="167"/>
                  </a:lnTo>
                  <a:lnTo>
                    <a:pt x="102" y="153"/>
                  </a:lnTo>
                  <a:lnTo>
                    <a:pt x="73" y="139"/>
                  </a:lnTo>
                  <a:lnTo>
                    <a:pt x="62" y="139"/>
                  </a:lnTo>
                  <a:lnTo>
                    <a:pt x="57" y="150"/>
                  </a:lnTo>
                  <a:lnTo>
                    <a:pt x="55" y="146"/>
                  </a:lnTo>
                  <a:lnTo>
                    <a:pt x="37" y="146"/>
                  </a:lnTo>
                  <a:lnTo>
                    <a:pt x="37" y="146"/>
                  </a:lnTo>
                  <a:lnTo>
                    <a:pt x="35" y="132"/>
                  </a:lnTo>
                  <a:lnTo>
                    <a:pt x="45" y="111"/>
                  </a:lnTo>
                  <a:lnTo>
                    <a:pt x="39" y="104"/>
                  </a:lnTo>
                  <a:lnTo>
                    <a:pt x="21" y="98"/>
                  </a:lnTo>
                  <a:lnTo>
                    <a:pt x="17" y="90"/>
                  </a:lnTo>
                  <a:lnTo>
                    <a:pt x="7" y="90"/>
                  </a:lnTo>
                  <a:lnTo>
                    <a:pt x="2" y="76"/>
                  </a:lnTo>
                  <a:lnTo>
                    <a:pt x="4" y="66"/>
                  </a:lnTo>
                  <a:lnTo>
                    <a:pt x="0" y="61"/>
                  </a:lnTo>
                  <a:lnTo>
                    <a:pt x="5" y="58"/>
                  </a:lnTo>
                  <a:lnTo>
                    <a:pt x="2" y="53"/>
                  </a:lnTo>
                  <a:lnTo>
                    <a:pt x="16" y="41"/>
                  </a:lnTo>
                  <a:lnTo>
                    <a:pt x="17" y="27"/>
                  </a:lnTo>
                  <a:lnTo>
                    <a:pt x="28" y="22"/>
                  </a:lnTo>
                  <a:lnTo>
                    <a:pt x="44" y="27"/>
                  </a:lnTo>
                  <a:lnTo>
                    <a:pt x="51" y="25"/>
                  </a:lnTo>
                  <a:lnTo>
                    <a:pt x="51" y="30"/>
                  </a:lnTo>
                  <a:lnTo>
                    <a:pt x="57" y="30"/>
                  </a:lnTo>
                  <a:lnTo>
                    <a:pt x="68" y="16"/>
                  </a:lnTo>
                  <a:lnTo>
                    <a:pt x="65" y="8"/>
                  </a:lnTo>
                  <a:lnTo>
                    <a:pt x="89" y="0"/>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5" name="Freeform 7">
              <a:extLst>
                <a:ext uri="{FF2B5EF4-FFF2-40B4-BE49-F238E27FC236}">
                  <a16:creationId xmlns:a16="http://schemas.microsoft.com/office/drawing/2014/main" id="{845DB6D3-CE30-4971-A326-84F6F3EA1BD3}"/>
                </a:ext>
              </a:extLst>
            </p:cNvPr>
            <p:cNvSpPr>
              <a:spLocks/>
            </p:cNvSpPr>
            <p:nvPr/>
          </p:nvSpPr>
          <p:spPr bwMode="auto">
            <a:xfrm>
              <a:off x="1962150" y="2555876"/>
              <a:ext cx="746125" cy="508000"/>
            </a:xfrm>
            <a:custGeom>
              <a:avLst/>
              <a:gdLst>
                <a:gd name="T0" fmla="*/ 3 w 470"/>
                <a:gd name="T1" fmla="*/ 199 h 320"/>
                <a:gd name="T2" fmla="*/ 13 w 470"/>
                <a:gd name="T3" fmla="*/ 182 h 320"/>
                <a:gd name="T4" fmla="*/ 2 w 470"/>
                <a:gd name="T5" fmla="*/ 147 h 320"/>
                <a:gd name="T6" fmla="*/ 16 w 470"/>
                <a:gd name="T7" fmla="*/ 116 h 320"/>
                <a:gd name="T8" fmla="*/ 16 w 470"/>
                <a:gd name="T9" fmla="*/ 99 h 320"/>
                <a:gd name="T10" fmla="*/ 34 w 470"/>
                <a:gd name="T11" fmla="*/ 87 h 320"/>
                <a:gd name="T12" fmla="*/ 48 w 470"/>
                <a:gd name="T13" fmla="*/ 94 h 320"/>
                <a:gd name="T14" fmla="*/ 49 w 470"/>
                <a:gd name="T15" fmla="*/ 94 h 320"/>
                <a:gd name="T16" fmla="*/ 67 w 470"/>
                <a:gd name="T17" fmla="*/ 96 h 320"/>
                <a:gd name="T18" fmla="*/ 86 w 470"/>
                <a:gd name="T19" fmla="*/ 89 h 320"/>
                <a:gd name="T20" fmla="*/ 106 w 470"/>
                <a:gd name="T21" fmla="*/ 99 h 320"/>
                <a:gd name="T22" fmla="*/ 94 w 470"/>
                <a:gd name="T23" fmla="*/ 51 h 320"/>
                <a:gd name="T24" fmla="*/ 154 w 470"/>
                <a:gd name="T25" fmla="*/ 36 h 320"/>
                <a:gd name="T26" fmla="*/ 170 w 470"/>
                <a:gd name="T27" fmla="*/ 27 h 320"/>
                <a:gd name="T28" fmla="*/ 188 w 470"/>
                <a:gd name="T29" fmla="*/ 13 h 320"/>
                <a:gd name="T30" fmla="*/ 206 w 470"/>
                <a:gd name="T31" fmla="*/ 22 h 320"/>
                <a:gd name="T32" fmla="*/ 228 w 470"/>
                <a:gd name="T33" fmla="*/ 40 h 320"/>
                <a:gd name="T34" fmla="*/ 257 w 470"/>
                <a:gd name="T35" fmla="*/ 28 h 320"/>
                <a:gd name="T36" fmla="*/ 282 w 470"/>
                <a:gd name="T37" fmla="*/ 2 h 320"/>
                <a:gd name="T38" fmla="*/ 282 w 470"/>
                <a:gd name="T39" fmla="*/ 2 h 320"/>
                <a:gd name="T40" fmla="*/ 295 w 470"/>
                <a:gd name="T41" fmla="*/ 0 h 320"/>
                <a:gd name="T42" fmla="*/ 315 w 470"/>
                <a:gd name="T43" fmla="*/ 11 h 320"/>
                <a:gd name="T44" fmla="*/ 342 w 470"/>
                <a:gd name="T45" fmla="*/ 23 h 320"/>
                <a:gd name="T46" fmla="*/ 361 w 470"/>
                <a:gd name="T47" fmla="*/ 57 h 320"/>
                <a:gd name="T48" fmla="*/ 361 w 470"/>
                <a:gd name="T49" fmla="*/ 75 h 320"/>
                <a:gd name="T50" fmla="*/ 352 w 470"/>
                <a:gd name="T51" fmla="*/ 77 h 320"/>
                <a:gd name="T52" fmla="*/ 366 w 470"/>
                <a:gd name="T53" fmla="*/ 81 h 320"/>
                <a:gd name="T54" fmla="*/ 388 w 470"/>
                <a:gd name="T55" fmla="*/ 90 h 320"/>
                <a:gd name="T56" fmla="*/ 395 w 470"/>
                <a:gd name="T57" fmla="*/ 102 h 320"/>
                <a:gd name="T58" fmla="*/ 415 w 470"/>
                <a:gd name="T59" fmla="*/ 107 h 320"/>
                <a:gd name="T60" fmla="*/ 427 w 470"/>
                <a:gd name="T61" fmla="*/ 115 h 320"/>
                <a:gd name="T62" fmla="*/ 431 w 470"/>
                <a:gd name="T63" fmla="*/ 109 h 320"/>
                <a:gd name="T64" fmla="*/ 427 w 470"/>
                <a:gd name="T65" fmla="*/ 129 h 320"/>
                <a:gd name="T66" fmla="*/ 456 w 470"/>
                <a:gd name="T67" fmla="*/ 152 h 320"/>
                <a:gd name="T68" fmla="*/ 470 w 470"/>
                <a:gd name="T69" fmla="*/ 150 h 320"/>
                <a:gd name="T70" fmla="*/ 449 w 470"/>
                <a:gd name="T71" fmla="*/ 197 h 320"/>
                <a:gd name="T72" fmla="*/ 433 w 470"/>
                <a:gd name="T73" fmla="*/ 210 h 320"/>
                <a:gd name="T74" fmla="*/ 458 w 470"/>
                <a:gd name="T75" fmla="*/ 243 h 320"/>
                <a:gd name="T76" fmla="*/ 426 w 470"/>
                <a:gd name="T77" fmla="*/ 224 h 320"/>
                <a:gd name="T78" fmla="*/ 412 w 470"/>
                <a:gd name="T79" fmla="*/ 217 h 320"/>
                <a:gd name="T80" fmla="*/ 411 w 470"/>
                <a:gd name="T81" fmla="*/ 206 h 320"/>
                <a:gd name="T82" fmla="*/ 401 w 470"/>
                <a:gd name="T83" fmla="*/ 212 h 320"/>
                <a:gd name="T84" fmla="*/ 388 w 470"/>
                <a:gd name="T85" fmla="*/ 204 h 320"/>
                <a:gd name="T86" fmla="*/ 387 w 470"/>
                <a:gd name="T87" fmla="*/ 188 h 320"/>
                <a:gd name="T88" fmla="*/ 365 w 470"/>
                <a:gd name="T89" fmla="*/ 208 h 320"/>
                <a:gd name="T90" fmla="*/ 357 w 470"/>
                <a:gd name="T91" fmla="*/ 227 h 320"/>
                <a:gd name="T92" fmla="*/ 319 w 470"/>
                <a:gd name="T93" fmla="*/ 222 h 320"/>
                <a:gd name="T94" fmla="*/ 275 w 470"/>
                <a:gd name="T95" fmla="*/ 211 h 320"/>
                <a:gd name="T96" fmla="*/ 252 w 470"/>
                <a:gd name="T97" fmla="*/ 212 h 320"/>
                <a:gd name="T98" fmla="*/ 228 w 470"/>
                <a:gd name="T99" fmla="*/ 253 h 320"/>
                <a:gd name="T100" fmla="*/ 208 w 470"/>
                <a:gd name="T101" fmla="*/ 277 h 320"/>
                <a:gd name="T102" fmla="*/ 192 w 470"/>
                <a:gd name="T103" fmla="*/ 318 h 320"/>
                <a:gd name="T104" fmla="*/ 149 w 470"/>
                <a:gd name="T105" fmla="*/ 314 h 320"/>
                <a:gd name="T106" fmla="*/ 122 w 470"/>
                <a:gd name="T107" fmla="*/ 282 h 320"/>
                <a:gd name="T108" fmla="*/ 86 w 470"/>
                <a:gd name="T109" fmla="*/ 237 h 320"/>
                <a:gd name="T110" fmla="*/ 80 w 470"/>
                <a:gd name="T111" fmla="*/ 229 h 320"/>
                <a:gd name="T112" fmla="*/ 62 w 470"/>
                <a:gd name="T113" fmla="*/ 213 h 320"/>
                <a:gd name="T114" fmla="*/ 45 w 470"/>
                <a:gd name="T115" fmla="*/ 209 h 320"/>
                <a:gd name="T116" fmla="*/ 36 w 470"/>
                <a:gd name="T117" fmla="*/ 21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0" h="320">
                  <a:moveTo>
                    <a:pt x="18" y="212"/>
                  </a:moveTo>
                  <a:lnTo>
                    <a:pt x="3" y="199"/>
                  </a:lnTo>
                  <a:lnTo>
                    <a:pt x="7" y="187"/>
                  </a:lnTo>
                  <a:lnTo>
                    <a:pt x="13" y="182"/>
                  </a:lnTo>
                  <a:lnTo>
                    <a:pt x="0" y="155"/>
                  </a:lnTo>
                  <a:lnTo>
                    <a:pt x="2" y="147"/>
                  </a:lnTo>
                  <a:lnTo>
                    <a:pt x="20" y="137"/>
                  </a:lnTo>
                  <a:lnTo>
                    <a:pt x="16" y="116"/>
                  </a:lnTo>
                  <a:lnTo>
                    <a:pt x="22" y="103"/>
                  </a:lnTo>
                  <a:lnTo>
                    <a:pt x="16" y="99"/>
                  </a:lnTo>
                  <a:lnTo>
                    <a:pt x="22" y="92"/>
                  </a:lnTo>
                  <a:lnTo>
                    <a:pt x="34" y="87"/>
                  </a:lnTo>
                  <a:lnTo>
                    <a:pt x="46" y="97"/>
                  </a:lnTo>
                  <a:lnTo>
                    <a:pt x="48" y="94"/>
                  </a:lnTo>
                  <a:lnTo>
                    <a:pt x="48" y="94"/>
                  </a:lnTo>
                  <a:lnTo>
                    <a:pt x="49" y="94"/>
                  </a:lnTo>
                  <a:lnTo>
                    <a:pt x="49" y="94"/>
                  </a:lnTo>
                  <a:lnTo>
                    <a:pt x="67" y="96"/>
                  </a:lnTo>
                  <a:lnTo>
                    <a:pt x="78" y="86"/>
                  </a:lnTo>
                  <a:lnTo>
                    <a:pt x="86" y="89"/>
                  </a:lnTo>
                  <a:lnTo>
                    <a:pt x="98" y="106"/>
                  </a:lnTo>
                  <a:lnTo>
                    <a:pt x="106" y="99"/>
                  </a:lnTo>
                  <a:lnTo>
                    <a:pt x="107" y="64"/>
                  </a:lnTo>
                  <a:lnTo>
                    <a:pt x="94" y="51"/>
                  </a:lnTo>
                  <a:lnTo>
                    <a:pt x="119" y="18"/>
                  </a:lnTo>
                  <a:lnTo>
                    <a:pt x="154" y="36"/>
                  </a:lnTo>
                  <a:lnTo>
                    <a:pt x="165" y="24"/>
                  </a:lnTo>
                  <a:lnTo>
                    <a:pt x="170" y="27"/>
                  </a:lnTo>
                  <a:lnTo>
                    <a:pt x="174" y="20"/>
                  </a:lnTo>
                  <a:lnTo>
                    <a:pt x="188" y="13"/>
                  </a:lnTo>
                  <a:lnTo>
                    <a:pt x="192" y="25"/>
                  </a:lnTo>
                  <a:lnTo>
                    <a:pt x="206" y="22"/>
                  </a:lnTo>
                  <a:lnTo>
                    <a:pt x="214" y="36"/>
                  </a:lnTo>
                  <a:lnTo>
                    <a:pt x="228" y="40"/>
                  </a:lnTo>
                  <a:lnTo>
                    <a:pt x="233" y="53"/>
                  </a:lnTo>
                  <a:lnTo>
                    <a:pt x="257" y="28"/>
                  </a:lnTo>
                  <a:lnTo>
                    <a:pt x="273" y="24"/>
                  </a:lnTo>
                  <a:lnTo>
                    <a:pt x="282" y="2"/>
                  </a:lnTo>
                  <a:lnTo>
                    <a:pt x="282" y="2"/>
                  </a:lnTo>
                  <a:lnTo>
                    <a:pt x="282" y="2"/>
                  </a:lnTo>
                  <a:lnTo>
                    <a:pt x="282" y="2"/>
                  </a:lnTo>
                  <a:lnTo>
                    <a:pt x="295" y="0"/>
                  </a:lnTo>
                  <a:lnTo>
                    <a:pt x="297" y="7"/>
                  </a:lnTo>
                  <a:lnTo>
                    <a:pt x="315" y="11"/>
                  </a:lnTo>
                  <a:lnTo>
                    <a:pt x="320" y="21"/>
                  </a:lnTo>
                  <a:lnTo>
                    <a:pt x="342" y="23"/>
                  </a:lnTo>
                  <a:lnTo>
                    <a:pt x="348" y="48"/>
                  </a:lnTo>
                  <a:lnTo>
                    <a:pt x="361" y="57"/>
                  </a:lnTo>
                  <a:lnTo>
                    <a:pt x="366" y="67"/>
                  </a:lnTo>
                  <a:lnTo>
                    <a:pt x="361" y="75"/>
                  </a:lnTo>
                  <a:lnTo>
                    <a:pt x="354" y="74"/>
                  </a:lnTo>
                  <a:lnTo>
                    <a:pt x="352" y="77"/>
                  </a:lnTo>
                  <a:lnTo>
                    <a:pt x="361" y="84"/>
                  </a:lnTo>
                  <a:lnTo>
                    <a:pt x="366" y="81"/>
                  </a:lnTo>
                  <a:lnTo>
                    <a:pt x="379" y="96"/>
                  </a:lnTo>
                  <a:lnTo>
                    <a:pt x="388" y="90"/>
                  </a:lnTo>
                  <a:lnTo>
                    <a:pt x="388" y="90"/>
                  </a:lnTo>
                  <a:lnTo>
                    <a:pt x="395" y="102"/>
                  </a:lnTo>
                  <a:lnTo>
                    <a:pt x="409" y="102"/>
                  </a:lnTo>
                  <a:lnTo>
                    <a:pt x="415" y="107"/>
                  </a:lnTo>
                  <a:lnTo>
                    <a:pt x="420" y="121"/>
                  </a:lnTo>
                  <a:lnTo>
                    <a:pt x="427" y="115"/>
                  </a:lnTo>
                  <a:lnTo>
                    <a:pt x="426" y="108"/>
                  </a:lnTo>
                  <a:lnTo>
                    <a:pt x="431" y="109"/>
                  </a:lnTo>
                  <a:lnTo>
                    <a:pt x="433" y="117"/>
                  </a:lnTo>
                  <a:lnTo>
                    <a:pt x="427" y="129"/>
                  </a:lnTo>
                  <a:lnTo>
                    <a:pt x="449" y="139"/>
                  </a:lnTo>
                  <a:lnTo>
                    <a:pt x="456" y="152"/>
                  </a:lnTo>
                  <a:lnTo>
                    <a:pt x="470" y="150"/>
                  </a:lnTo>
                  <a:lnTo>
                    <a:pt x="470" y="150"/>
                  </a:lnTo>
                  <a:lnTo>
                    <a:pt x="470" y="177"/>
                  </a:lnTo>
                  <a:lnTo>
                    <a:pt x="449" y="197"/>
                  </a:lnTo>
                  <a:lnTo>
                    <a:pt x="436" y="202"/>
                  </a:lnTo>
                  <a:lnTo>
                    <a:pt x="433" y="210"/>
                  </a:lnTo>
                  <a:lnTo>
                    <a:pt x="447" y="221"/>
                  </a:lnTo>
                  <a:lnTo>
                    <a:pt x="458" y="243"/>
                  </a:lnTo>
                  <a:lnTo>
                    <a:pt x="458" y="243"/>
                  </a:lnTo>
                  <a:lnTo>
                    <a:pt x="426" y="224"/>
                  </a:lnTo>
                  <a:lnTo>
                    <a:pt x="422" y="212"/>
                  </a:lnTo>
                  <a:lnTo>
                    <a:pt x="412" y="217"/>
                  </a:lnTo>
                  <a:lnTo>
                    <a:pt x="416" y="208"/>
                  </a:lnTo>
                  <a:lnTo>
                    <a:pt x="411" y="206"/>
                  </a:lnTo>
                  <a:lnTo>
                    <a:pt x="407" y="214"/>
                  </a:lnTo>
                  <a:lnTo>
                    <a:pt x="401" y="212"/>
                  </a:lnTo>
                  <a:lnTo>
                    <a:pt x="390" y="212"/>
                  </a:lnTo>
                  <a:lnTo>
                    <a:pt x="388" y="204"/>
                  </a:lnTo>
                  <a:lnTo>
                    <a:pt x="394" y="198"/>
                  </a:lnTo>
                  <a:lnTo>
                    <a:pt x="387" y="188"/>
                  </a:lnTo>
                  <a:lnTo>
                    <a:pt x="368" y="209"/>
                  </a:lnTo>
                  <a:lnTo>
                    <a:pt x="365" y="208"/>
                  </a:lnTo>
                  <a:lnTo>
                    <a:pt x="354" y="217"/>
                  </a:lnTo>
                  <a:lnTo>
                    <a:pt x="357" y="227"/>
                  </a:lnTo>
                  <a:lnTo>
                    <a:pt x="349" y="232"/>
                  </a:lnTo>
                  <a:lnTo>
                    <a:pt x="319" y="222"/>
                  </a:lnTo>
                  <a:lnTo>
                    <a:pt x="307" y="226"/>
                  </a:lnTo>
                  <a:lnTo>
                    <a:pt x="275" y="211"/>
                  </a:lnTo>
                  <a:lnTo>
                    <a:pt x="259" y="215"/>
                  </a:lnTo>
                  <a:lnTo>
                    <a:pt x="252" y="212"/>
                  </a:lnTo>
                  <a:lnTo>
                    <a:pt x="238" y="220"/>
                  </a:lnTo>
                  <a:lnTo>
                    <a:pt x="228" y="253"/>
                  </a:lnTo>
                  <a:lnTo>
                    <a:pt x="206" y="266"/>
                  </a:lnTo>
                  <a:lnTo>
                    <a:pt x="208" y="277"/>
                  </a:lnTo>
                  <a:lnTo>
                    <a:pt x="192" y="305"/>
                  </a:lnTo>
                  <a:lnTo>
                    <a:pt x="192" y="318"/>
                  </a:lnTo>
                  <a:lnTo>
                    <a:pt x="177" y="320"/>
                  </a:lnTo>
                  <a:lnTo>
                    <a:pt x="149" y="314"/>
                  </a:lnTo>
                  <a:lnTo>
                    <a:pt x="146" y="306"/>
                  </a:lnTo>
                  <a:lnTo>
                    <a:pt x="122" y="282"/>
                  </a:lnTo>
                  <a:lnTo>
                    <a:pt x="99" y="272"/>
                  </a:lnTo>
                  <a:lnTo>
                    <a:pt x="86" y="237"/>
                  </a:lnTo>
                  <a:lnTo>
                    <a:pt x="75" y="237"/>
                  </a:lnTo>
                  <a:lnTo>
                    <a:pt x="80" y="229"/>
                  </a:lnTo>
                  <a:lnTo>
                    <a:pt x="77" y="220"/>
                  </a:lnTo>
                  <a:lnTo>
                    <a:pt x="62" y="213"/>
                  </a:lnTo>
                  <a:lnTo>
                    <a:pt x="50" y="223"/>
                  </a:lnTo>
                  <a:lnTo>
                    <a:pt x="45" y="209"/>
                  </a:lnTo>
                  <a:lnTo>
                    <a:pt x="35" y="211"/>
                  </a:lnTo>
                  <a:lnTo>
                    <a:pt x="36" y="215"/>
                  </a:lnTo>
                  <a:lnTo>
                    <a:pt x="18" y="212"/>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6" name="Freeform 8">
              <a:extLst>
                <a:ext uri="{FF2B5EF4-FFF2-40B4-BE49-F238E27FC236}">
                  <a16:creationId xmlns:a16="http://schemas.microsoft.com/office/drawing/2014/main" id="{010B279C-7979-4189-BD0A-A6CE7DBD139E}"/>
                </a:ext>
              </a:extLst>
            </p:cNvPr>
            <p:cNvSpPr>
              <a:spLocks/>
            </p:cNvSpPr>
            <p:nvPr/>
          </p:nvSpPr>
          <p:spPr bwMode="auto">
            <a:xfrm>
              <a:off x="1520825" y="2478088"/>
              <a:ext cx="517525" cy="674688"/>
            </a:xfrm>
            <a:custGeom>
              <a:avLst/>
              <a:gdLst>
                <a:gd name="T0" fmla="*/ 126 w 326"/>
                <a:gd name="T1" fmla="*/ 17 h 425"/>
                <a:gd name="T2" fmla="*/ 152 w 326"/>
                <a:gd name="T3" fmla="*/ 39 h 425"/>
                <a:gd name="T4" fmla="*/ 168 w 326"/>
                <a:gd name="T5" fmla="*/ 55 h 425"/>
                <a:gd name="T6" fmla="*/ 185 w 326"/>
                <a:gd name="T7" fmla="*/ 81 h 425"/>
                <a:gd name="T8" fmla="*/ 190 w 326"/>
                <a:gd name="T9" fmla="*/ 91 h 425"/>
                <a:gd name="T10" fmla="*/ 221 w 326"/>
                <a:gd name="T11" fmla="*/ 73 h 425"/>
                <a:gd name="T12" fmla="*/ 265 w 326"/>
                <a:gd name="T13" fmla="*/ 84 h 425"/>
                <a:gd name="T14" fmla="*/ 280 w 326"/>
                <a:gd name="T15" fmla="*/ 120 h 425"/>
                <a:gd name="T16" fmla="*/ 306 w 326"/>
                <a:gd name="T17" fmla="*/ 109 h 425"/>
                <a:gd name="T18" fmla="*/ 317 w 326"/>
                <a:gd name="T19" fmla="*/ 116 h 425"/>
                <a:gd name="T20" fmla="*/ 322 w 326"/>
                <a:gd name="T21" fmla="*/ 137 h 425"/>
                <a:gd name="T22" fmla="*/ 326 w 326"/>
                <a:gd name="T23" fmla="*/ 143 h 425"/>
                <a:gd name="T24" fmla="*/ 326 w 326"/>
                <a:gd name="T25" fmla="*/ 143 h 425"/>
                <a:gd name="T26" fmla="*/ 312 w 326"/>
                <a:gd name="T27" fmla="*/ 136 h 425"/>
                <a:gd name="T28" fmla="*/ 294 w 326"/>
                <a:gd name="T29" fmla="*/ 148 h 425"/>
                <a:gd name="T30" fmla="*/ 294 w 326"/>
                <a:gd name="T31" fmla="*/ 165 h 425"/>
                <a:gd name="T32" fmla="*/ 280 w 326"/>
                <a:gd name="T33" fmla="*/ 196 h 425"/>
                <a:gd name="T34" fmla="*/ 291 w 326"/>
                <a:gd name="T35" fmla="*/ 231 h 425"/>
                <a:gd name="T36" fmla="*/ 281 w 326"/>
                <a:gd name="T37" fmla="*/ 248 h 425"/>
                <a:gd name="T38" fmla="*/ 296 w 326"/>
                <a:gd name="T39" fmla="*/ 261 h 425"/>
                <a:gd name="T40" fmla="*/ 276 w 326"/>
                <a:gd name="T41" fmla="*/ 314 h 425"/>
                <a:gd name="T42" fmla="*/ 277 w 326"/>
                <a:gd name="T43" fmla="*/ 366 h 425"/>
                <a:gd name="T44" fmla="*/ 266 w 326"/>
                <a:gd name="T45" fmla="*/ 384 h 425"/>
                <a:gd name="T46" fmla="*/ 262 w 326"/>
                <a:gd name="T47" fmla="*/ 402 h 425"/>
                <a:gd name="T48" fmla="*/ 235 w 326"/>
                <a:gd name="T49" fmla="*/ 398 h 425"/>
                <a:gd name="T50" fmla="*/ 204 w 326"/>
                <a:gd name="T51" fmla="*/ 389 h 425"/>
                <a:gd name="T52" fmla="*/ 203 w 326"/>
                <a:gd name="T53" fmla="*/ 420 h 425"/>
                <a:gd name="T54" fmla="*/ 187 w 326"/>
                <a:gd name="T55" fmla="*/ 409 h 425"/>
                <a:gd name="T56" fmla="*/ 136 w 326"/>
                <a:gd name="T57" fmla="*/ 365 h 425"/>
                <a:gd name="T58" fmla="*/ 110 w 326"/>
                <a:gd name="T59" fmla="*/ 349 h 425"/>
                <a:gd name="T60" fmla="*/ 78 w 326"/>
                <a:gd name="T61" fmla="*/ 317 h 425"/>
                <a:gd name="T62" fmla="*/ 59 w 326"/>
                <a:gd name="T63" fmla="*/ 333 h 425"/>
                <a:gd name="T64" fmla="*/ 35 w 326"/>
                <a:gd name="T65" fmla="*/ 317 h 425"/>
                <a:gd name="T66" fmla="*/ 17 w 326"/>
                <a:gd name="T67" fmla="*/ 309 h 425"/>
                <a:gd name="T68" fmla="*/ 8 w 326"/>
                <a:gd name="T69" fmla="*/ 272 h 425"/>
                <a:gd name="T70" fmla="*/ 0 w 326"/>
                <a:gd name="T71" fmla="*/ 240 h 425"/>
                <a:gd name="T72" fmla="*/ 10 w 326"/>
                <a:gd name="T73" fmla="*/ 221 h 425"/>
                <a:gd name="T74" fmla="*/ 25 w 326"/>
                <a:gd name="T75" fmla="*/ 227 h 425"/>
                <a:gd name="T76" fmla="*/ 41 w 326"/>
                <a:gd name="T77" fmla="*/ 235 h 425"/>
                <a:gd name="T78" fmla="*/ 54 w 326"/>
                <a:gd name="T79" fmla="*/ 226 h 425"/>
                <a:gd name="T80" fmla="*/ 71 w 326"/>
                <a:gd name="T81" fmla="*/ 213 h 425"/>
                <a:gd name="T82" fmla="*/ 89 w 326"/>
                <a:gd name="T83" fmla="*/ 166 h 425"/>
                <a:gd name="T84" fmla="*/ 95 w 326"/>
                <a:gd name="T85" fmla="*/ 153 h 425"/>
                <a:gd name="T86" fmla="*/ 125 w 326"/>
                <a:gd name="T87" fmla="*/ 153 h 425"/>
                <a:gd name="T88" fmla="*/ 114 w 326"/>
                <a:gd name="T89" fmla="*/ 113 h 425"/>
                <a:gd name="T90" fmla="*/ 107 w 326"/>
                <a:gd name="T91" fmla="*/ 81 h 425"/>
                <a:gd name="T92" fmla="*/ 115 w 326"/>
                <a:gd name="T93" fmla="*/ 68 h 425"/>
                <a:gd name="T94" fmla="*/ 130 w 326"/>
                <a:gd name="T95" fmla="*/ 60 h 425"/>
                <a:gd name="T96" fmla="*/ 150 w 326"/>
                <a:gd name="T97" fmla="*/ 60 h 425"/>
                <a:gd name="T98" fmla="*/ 131 w 326"/>
                <a:gd name="T99" fmla="*/ 47 h 425"/>
                <a:gd name="T100" fmla="*/ 134 w 326"/>
                <a:gd name="T101" fmla="*/ 27 h 425"/>
                <a:gd name="T102" fmla="*/ 121 w 326"/>
                <a:gd name="T103" fmla="*/ 35 h 425"/>
                <a:gd name="T104" fmla="*/ 118 w 326"/>
                <a:gd name="T105" fmla="*/ 35 h 425"/>
                <a:gd name="T106" fmla="*/ 109 w 326"/>
                <a:gd name="T107" fmla="*/ 29 h 425"/>
                <a:gd name="T108" fmla="*/ 129 w 326"/>
                <a:gd name="T109"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 h="425">
                  <a:moveTo>
                    <a:pt x="129" y="0"/>
                  </a:moveTo>
                  <a:lnTo>
                    <a:pt x="126" y="17"/>
                  </a:lnTo>
                  <a:lnTo>
                    <a:pt x="146" y="25"/>
                  </a:lnTo>
                  <a:lnTo>
                    <a:pt x="152" y="39"/>
                  </a:lnTo>
                  <a:lnTo>
                    <a:pt x="163" y="39"/>
                  </a:lnTo>
                  <a:lnTo>
                    <a:pt x="168" y="55"/>
                  </a:lnTo>
                  <a:lnTo>
                    <a:pt x="187" y="65"/>
                  </a:lnTo>
                  <a:lnTo>
                    <a:pt x="185" y="81"/>
                  </a:lnTo>
                  <a:lnTo>
                    <a:pt x="195" y="81"/>
                  </a:lnTo>
                  <a:lnTo>
                    <a:pt x="190" y="91"/>
                  </a:lnTo>
                  <a:lnTo>
                    <a:pt x="193" y="95"/>
                  </a:lnTo>
                  <a:lnTo>
                    <a:pt x="221" y="73"/>
                  </a:lnTo>
                  <a:lnTo>
                    <a:pt x="259" y="89"/>
                  </a:lnTo>
                  <a:lnTo>
                    <a:pt x="265" y="84"/>
                  </a:lnTo>
                  <a:lnTo>
                    <a:pt x="264" y="101"/>
                  </a:lnTo>
                  <a:lnTo>
                    <a:pt x="280" y="120"/>
                  </a:lnTo>
                  <a:lnTo>
                    <a:pt x="296" y="108"/>
                  </a:lnTo>
                  <a:lnTo>
                    <a:pt x="306" y="109"/>
                  </a:lnTo>
                  <a:lnTo>
                    <a:pt x="307" y="116"/>
                  </a:lnTo>
                  <a:lnTo>
                    <a:pt x="317" y="116"/>
                  </a:lnTo>
                  <a:lnTo>
                    <a:pt x="323" y="124"/>
                  </a:lnTo>
                  <a:lnTo>
                    <a:pt x="322" y="137"/>
                  </a:lnTo>
                  <a:lnTo>
                    <a:pt x="326" y="143"/>
                  </a:lnTo>
                  <a:lnTo>
                    <a:pt x="326" y="143"/>
                  </a:lnTo>
                  <a:lnTo>
                    <a:pt x="326" y="143"/>
                  </a:lnTo>
                  <a:lnTo>
                    <a:pt x="326" y="143"/>
                  </a:lnTo>
                  <a:lnTo>
                    <a:pt x="324" y="146"/>
                  </a:lnTo>
                  <a:lnTo>
                    <a:pt x="312" y="136"/>
                  </a:lnTo>
                  <a:lnTo>
                    <a:pt x="300" y="141"/>
                  </a:lnTo>
                  <a:lnTo>
                    <a:pt x="294" y="148"/>
                  </a:lnTo>
                  <a:lnTo>
                    <a:pt x="300" y="152"/>
                  </a:lnTo>
                  <a:lnTo>
                    <a:pt x="294" y="165"/>
                  </a:lnTo>
                  <a:lnTo>
                    <a:pt x="298" y="186"/>
                  </a:lnTo>
                  <a:lnTo>
                    <a:pt x="280" y="196"/>
                  </a:lnTo>
                  <a:lnTo>
                    <a:pt x="278" y="204"/>
                  </a:lnTo>
                  <a:lnTo>
                    <a:pt x="291" y="231"/>
                  </a:lnTo>
                  <a:lnTo>
                    <a:pt x="285" y="236"/>
                  </a:lnTo>
                  <a:lnTo>
                    <a:pt x="281" y="248"/>
                  </a:lnTo>
                  <a:lnTo>
                    <a:pt x="296" y="261"/>
                  </a:lnTo>
                  <a:lnTo>
                    <a:pt x="296" y="261"/>
                  </a:lnTo>
                  <a:lnTo>
                    <a:pt x="269" y="289"/>
                  </a:lnTo>
                  <a:lnTo>
                    <a:pt x="276" y="314"/>
                  </a:lnTo>
                  <a:lnTo>
                    <a:pt x="264" y="338"/>
                  </a:lnTo>
                  <a:lnTo>
                    <a:pt x="277" y="366"/>
                  </a:lnTo>
                  <a:lnTo>
                    <a:pt x="278" y="381"/>
                  </a:lnTo>
                  <a:lnTo>
                    <a:pt x="266" y="384"/>
                  </a:lnTo>
                  <a:lnTo>
                    <a:pt x="262" y="402"/>
                  </a:lnTo>
                  <a:lnTo>
                    <a:pt x="262" y="402"/>
                  </a:lnTo>
                  <a:lnTo>
                    <a:pt x="253" y="409"/>
                  </a:lnTo>
                  <a:lnTo>
                    <a:pt x="235" y="398"/>
                  </a:lnTo>
                  <a:lnTo>
                    <a:pt x="218" y="405"/>
                  </a:lnTo>
                  <a:lnTo>
                    <a:pt x="204" y="389"/>
                  </a:lnTo>
                  <a:lnTo>
                    <a:pt x="191" y="405"/>
                  </a:lnTo>
                  <a:lnTo>
                    <a:pt x="203" y="420"/>
                  </a:lnTo>
                  <a:lnTo>
                    <a:pt x="200" y="425"/>
                  </a:lnTo>
                  <a:lnTo>
                    <a:pt x="187" y="409"/>
                  </a:lnTo>
                  <a:lnTo>
                    <a:pt x="162" y="403"/>
                  </a:lnTo>
                  <a:lnTo>
                    <a:pt x="136" y="365"/>
                  </a:lnTo>
                  <a:lnTo>
                    <a:pt x="114" y="358"/>
                  </a:lnTo>
                  <a:lnTo>
                    <a:pt x="110" y="349"/>
                  </a:lnTo>
                  <a:lnTo>
                    <a:pt x="83" y="329"/>
                  </a:lnTo>
                  <a:lnTo>
                    <a:pt x="78" y="317"/>
                  </a:lnTo>
                  <a:lnTo>
                    <a:pt x="67" y="322"/>
                  </a:lnTo>
                  <a:lnTo>
                    <a:pt x="59" y="333"/>
                  </a:lnTo>
                  <a:lnTo>
                    <a:pt x="43" y="328"/>
                  </a:lnTo>
                  <a:lnTo>
                    <a:pt x="35" y="317"/>
                  </a:lnTo>
                  <a:lnTo>
                    <a:pt x="17" y="309"/>
                  </a:lnTo>
                  <a:lnTo>
                    <a:pt x="17" y="309"/>
                  </a:lnTo>
                  <a:lnTo>
                    <a:pt x="3" y="289"/>
                  </a:lnTo>
                  <a:lnTo>
                    <a:pt x="8" y="272"/>
                  </a:lnTo>
                  <a:lnTo>
                    <a:pt x="8" y="249"/>
                  </a:lnTo>
                  <a:lnTo>
                    <a:pt x="0" y="240"/>
                  </a:lnTo>
                  <a:lnTo>
                    <a:pt x="7" y="235"/>
                  </a:lnTo>
                  <a:lnTo>
                    <a:pt x="10" y="221"/>
                  </a:lnTo>
                  <a:lnTo>
                    <a:pt x="19" y="217"/>
                  </a:lnTo>
                  <a:lnTo>
                    <a:pt x="25" y="227"/>
                  </a:lnTo>
                  <a:lnTo>
                    <a:pt x="40" y="229"/>
                  </a:lnTo>
                  <a:lnTo>
                    <a:pt x="41" y="235"/>
                  </a:lnTo>
                  <a:lnTo>
                    <a:pt x="47" y="236"/>
                  </a:lnTo>
                  <a:lnTo>
                    <a:pt x="54" y="226"/>
                  </a:lnTo>
                  <a:lnTo>
                    <a:pt x="73" y="222"/>
                  </a:lnTo>
                  <a:lnTo>
                    <a:pt x="71" y="213"/>
                  </a:lnTo>
                  <a:lnTo>
                    <a:pt x="89" y="181"/>
                  </a:lnTo>
                  <a:lnTo>
                    <a:pt x="89" y="166"/>
                  </a:lnTo>
                  <a:lnTo>
                    <a:pt x="89" y="166"/>
                  </a:lnTo>
                  <a:lnTo>
                    <a:pt x="95" y="153"/>
                  </a:lnTo>
                  <a:lnTo>
                    <a:pt x="105" y="147"/>
                  </a:lnTo>
                  <a:lnTo>
                    <a:pt x="125" y="153"/>
                  </a:lnTo>
                  <a:lnTo>
                    <a:pt x="143" y="137"/>
                  </a:lnTo>
                  <a:lnTo>
                    <a:pt x="114" y="113"/>
                  </a:lnTo>
                  <a:lnTo>
                    <a:pt x="114" y="91"/>
                  </a:lnTo>
                  <a:lnTo>
                    <a:pt x="107" y="81"/>
                  </a:lnTo>
                  <a:lnTo>
                    <a:pt x="117" y="76"/>
                  </a:lnTo>
                  <a:lnTo>
                    <a:pt x="115" y="68"/>
                  </a:lnTo>
                  <a:lnTo>
                    <a:pt x="132" y="65"/>
                  </a:lnTo>
                  <a:lnTo>
                    <a:pt x="130" y="60"/>
                  </a:lnTo>
                  <a:lnTo>
                    <a:pt x="144" y="64"/>
                  </a:lnTo>
                  <a:lnTo>
                    <a:pt x="150" y="60"/>
                  </a:lnTo>
                  <a:lnTo>
                    <a:pt x="138" y="39"/>
                  </a:lnTo>
                  <a:lnTo>
                    <a:pt x="131" y="47"/>
                  </a:lnTo>
                  <a:lnTo>
                    <a:pt x="136" y="36"/>
                  </a:lnTo>
                  <a:lnTo>
                    <a:pt x="134" y="27"/>
                  </a:lnTo>
                  <a:lnTo>
                    <a:pt x="128" y="27"/>
                  </a:lnTo>
                  <a:lnTo>
                    <a:pt x="121" y="35"/>
                  </a:lnTo>
                  <a:lnTo>
                    <a:pt x="122" y="46"/>
                  </a:lnTo>
                  <a:lnTo>
                    <a:pt x="118" y="35"/>
                  </a:lnTo>
                  <a:lnTo>
                    <a:pt x="114" y="40"/>
                  </a:lnTo>
                  <a:lnTo>
                    <a:pt x="109" y="29"/>
                  </a:lnTo>
                  <a:lnTo>
                    <a:pt x="94" y="23"/>
                  </a:lnTo>
                  <a:lnTo>
                    <a:pt x="129" y="0"/>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7" name="Freeform 9">
              <a:extLst>
                <a:ext uri="{FF2B5EF4-FFF2-40B4-BE49-F238E27FC236}">
                  <a16:creationId xmlns:a16="http://schemas.microsoft.com/office/drawing/2014/main" id="{18C7DB24-BAA4-4EE4-9DF3-EE2C401536CE}"/>
                </a:ext>
              </a:extLst>
            </p:cNvPr>
            <p:cNvSpPr>
              <a:spLocks/>
            </p:cNvSpPr>
            <p:nvPr/>
          </p:nvSpPr>
          <p:spPr bwMode="auto">
            <a:xfrm>
              <a:off x="2003425" y="1992313"/>
              <a:ext cx="482600" cy="303213"/>
            </a:xfrm>
            <a:custGeom>
              <a:avLst/>
              <a:gdLst>
                <a:gd name="T0" fmla="*/ 117 w 304"/>
                <a:gd name="T1" fmla="*/ 15 h 191"/>
                <a:gd name="T2" fmla="*/ 137 w 304"/>
                <a:gd name="T3" fmla="*/ 17 h 191"/>
                <a:gd name="T4" fmla="*/ 144 w 304"/>
                <a:gd name="T5" fmla="*/ 17 h 191"/>
                <a:gd name="T6" fmla="*/ 168 w 304"/>
                <a:gd name="T7" fmla="*/ 41 h 191"/>
                <a:gd name="T8" fmla="*/ 184 w 304"/>
                <a:gd name="T9" fmla="*/ 45 h 191"/>
                <a:gd name="T10" fmla="*/ 198 w 304"/>
                <a:gd name="T11" fmla="*/ 45 h 191"/>
                <a:gd name="T12" fmla="*/ 218 w 304"/>
                <a:gd name="T13" fmla="*/ 45 h 191"/>
                <a:gd name="T14" fmla="*/ 234 w 304"/>
                <a:gd name="T15" fmla="*/ 38 h 191"/>
                <a:gd name="T16" fmla="*/ 274 w 304"/>
                <a:gd name="T17" fmla="*/ 42 h 191"/>
                <a:gd name="T18" fmla="*/ 293 w 304"/>
                <a:gd name="T19" fmla="*/ 41 h 191"/>
                <a:gd name="T20" fmla="*/ 304 w 304"/>
                <a:gd name="T21" fmla="*/ 52 h 191"/>
                <a:gd name="T22" fmla="*/ 303 w 304"/>
                <a:gd name="T23" fmla="*/ 74 h 191"/>
                <a:gd name="T24" fmla="*/ 260 w 304"/>
                <a:gd name="T25" fmla="*/ 102 h 191"/>
                <a:gd name="T26" fmla="*/ 227 w 304"/>
                <a:gd name="T27" fmla="*/ 111 h 191"/>
                <a:gd name="T28" fmla="*/ 191 w 304"/>
                <a:gd name="T29" fmla="*/ 120 h 191"/>
                <a:gd name="T30" fmla="*/ 173 w 304"/>
                <a:gd name="T31" fmla="*/ 139 h 191"/>
                <a:gd name="T32" fmla="*/ 159 w 304"/>
                <a:gd name="T33" fmla="*/ 184 h 191"/>
                <a:gd name="T34" fmla="*/ 140 w 304"/>
                <a:gd name="T35" fmla="*/ 186 h 191"/>
                <a:gd name="T36" fmla="*/ 132 w 304"/>
                <a:gd name="T37" fmla="*/ 164 h 191"/>
                <a:gd name="T38" fmla="*/ 131 w 304"/>
                <a:gd name="T39" fmla="*/ 123 h 191"/>
                <a:gd name="T40" fmla="*/ 130 w 304"/>
                <a:gd name="T41" fmla="*/ 106 h 191"/>
                <a:gd name="T42" fmla="*/ 116 w 304"/>
                <a:gd name="T43" fmla="*/ 99 h 191"/>
                <a:gd name="T44" fmla="*/ 102 w 304"/>
                <a:gd name="T45" fmla="*/ 100 h 191"/>
                <a:gd name="T46" fmla="*/ 85 w 304"/>
                <a:gd name="T47" fmla="*/ 109 h 191"/>
                <a:gd name="T48" fmla="*/ 75 w 304"/>
                <a:gd name="T49" fmla="*/ 102 h 191"/>
                <a:gd name="T50" fmla="*/ 53 w 304"/>
                <a:gd name="T51" fmla="*/ 107 h 191"/>
                <a:gd name="T52" fmla="*/ 39 w 304"/>
                <a:gd name="T53" fmla="*/ 102 h 191"/>
                <a:gd name="T54" fmla="*/ 20 w 304"/>
                <a:gd name="T55" fmla="*/ 90 h 191"/>
                <a:gd name="T56" fmla="*/ 0 w 304"/>
                <a:gd name="T57" fmla="*/ 65 h 191"/>
                <a:gd name="T58" fmla="*/ 12 w 304"/>
                <a:gd name="T59" fmla="*/ 56 h 191"/>
                <a:gd name="T60" fmla="*/ 40 w 304"/>
                <a:gd name="T61" fmla="*/ 45 h 191"/>
                <a:gd name="T62" fmla="*/ 59 w 304"/>
                <a:gd name="T63" fmla="*/ 34 h 191"/>
                <a:gd name="T64" fmla="*/ 65 w 304"/>
                <a:gd name="T65" fmla="*/ 10 h 191"/>
                <a:gd name="T66" fmla="*/ 94 w 304"/>
                <a:gd name="T67"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4" h="191">
                  <a:moveTo>
                    <a:pt x="108" y="11"/>
                  </a:moveTo>
                  <a:lnTo>
                    <a:pt x="117" y="15"/>
                  </a:lnTo>
                  <a:lnTo>
                    <a:pt x="134" y="10"/>
                  </a:lnTo>
                  <a:lnTo>
                    <a:pt x="137" y="17"/>
                  </a:lnTo>
                  <a:lnTo>
                    <a:pt x="144" y="17"/>
                  </a:lnTo>
                  <a:lnTo>
                    <a:pt x="144" y="17"/>
                  </a:lnTo>
                  <a:lnTo>
                    <a:pt x="157" y="24"/>
                  </a:lnTo>
                  <a:lnTo>
                    <a:pt x="168" y="41"/>
                  </a:lnTo>
                  <a:lnTo>
                    <a:pt x="180" y="41"/>
                  </a:lnTo>
                  <a:lnTo>
                    <a:pt x="184" y="45"/>
                  </a:lnTo>
                  <a:lnTo>
                    <a:pt x="196" y="39"/>
                  </a:lnTo>
                  <a:lnTo>
                    <a:pt x="198" y="45"/>
                  </a:lnTo>
                  <a:lnTo>
                    <a:pt x="217" y="49"/>
                  </a:lnTo>
                  <a:lnTo>
                    <a:pt x="218" y="45"/>
                  </a:lnTo>
                  <a:lnTo>
                    <a:pt x="227" y="46"/>
                  </a:lnTo>
                  <a:lnTo>
                    <a:pt x="234" y="38"/>
                  </a:lnTo>
                  <a:lnTo>
                    <a:pt x="249" y="49"/>
                  </a:lnTo>
                  <a:lnTo>
                    <a:pt x="274" y="42"/>
                  </a:lnTo>
                  <a:lnTo>
                    <a:pt x="281" y="49"/>
                  </a:lnTo>
                  <a:lnTo>
                    <a:pt x="293" y="41"/>
                  </a:lnTo>
                  <a:lnTo>
                    <a:pt x="291" y="49"/>
                  </a:lnTo>
                  <a:lnTo>
                    <a:pt x="304" y="52"/>
                  </a:lnTo>
                  <a:lnTo>
                    <a:pt x="304" y="52"/>
                  </a:lnTo>
                  <a:lnTo>
                    <a:pt x="303" y="74"/>
                  </a:lnTo>
                  <a:lnTo>
                    <a:pt x="276" y="102"/>
                  </a:lnTo>
                  <a:lnTo>
                    <a:pt x="260" y="102"/>
                  </a:lnTo>
                  <a:lnTo>
                    <a:pt x="251" y="98"/>
                  </a:lnTo>
                  <a:lnTo>
                    <a:pt x="227" y="111"/>
                  </a:lnTo>
                  <a:lnTo>
                    <a:pt x="230" y="119"/>
                  </a:lnTo>
                  <a:lnTo>
                    <a:pt x="191" y="120"/>
                  </a:lnTo>
                  <a:lnTo>
                    <a:pt x="189" y="127"/>
                  </a:lnTo>
                  <a:lnTo>
                    <a:pt x="173" y="139"/>
                  </a:lnTo>
                  <a:lnTo>
                    <a:pt x="159" y="184"/>
                  </a:lnTo>
                  <a:lnTo>
                    <a:pt x="159" y="184"/>
                  </a:lnTo>
                  <a:lnTo>
                    <a:pt x="145" y="191"/>
                  </a:lnTo>
                  <a:lnTo>
                    <a:pt x="140" y="186"/>
                  </a:lnTo>
                  <a:lnTo>
                    <a:pt x="132" y="164"/>
                  </a:lnTo>
                  <a:lnTo>
                    <a:pt x="132" y="164"/>
                  </a:lnTo>
                  <a:lnTo>
                    <a:pt x="127" y="151"/>
                  </a:lnTo>
                  <a:lnTo>
                    <a:pt x="131" y="123"/>
                  </a:lnTo>
                  <a:lnTo>
                    <a:pt x="124" y="114"/>
                  </a:lnTo>
                  <a:lnTo>
                    <a:pt x="130" y="106"/>
                  </a:lnTo>
                  <a:lnTo>
                    <a:pt x="112" y="104"/>
                  </a:lnTo>
                  <a:lnTo>
                    <a:pt x="116" y="99"/>
                  </a:lnTo>
                  <a:lnTo>
                    <a:pt x="113" y="96"/>
                  </a:lnTo>
                  <a:lnTo>
                    <a:pt x="102" y="100"/>
                  </a:lnTo>
                  <a:lnTo>
                    <a:pt x="96" y="110"/>
                  </a:lnTo>
                  <a:lnTo>
                    <a:pt x="85" y="109"/>
                  </a:lnTo>
                  <a:lnTo>
                    <a:pt x="82" y="103"/>
                  </a:lnTo>
                  <a:lnTo>
                    <a:pt x="75" y="102"/>
                  </a:lnTo>
                  <a:lnTo>
                    <a:pt x="53" y="107"/>
                  </a:lnTo>
                  <a:lnTo>
                    <a:pt x="53" y="107"/>
                  </a:lnTo>
                  <a:lnTo>
                    <a:pt x="39" y="102"/>
                  </a:lnTo>
                  <a:lnTo>
                    <a:pt x="39" y="102"/>
                  </a:lnTo>
                  <a:lnTo>
                    <a:pt x="26" y="99"/>
                  </a:lnTo>
                  <a:lnTo>
                    <a:pt x="20" y="90"/>
                  </a:lnTo>
                  <a:lnTo>
                    <a:pt x="5" y="85"/>
                  </a:lnTo>
                  <a:lnTo>
                    <a:pt x="0" y="65"/>
                  </a:lnTo>
                  <a:lnTo>
                    <a:pt x="0" y="65"/>
                  </a:lnTo>
                  <a:lnTo>
                    <a:pt x="12" y="56"/>
                  </a:lnTo>
                  <a:lnTo>
                    <a:pt x="28" y="56"/>
                  </a:lnTo>
                  <a:lnTo>
                    <a:pt x="40" y="45"/>
                  </a:lnTo>
                  <a:lnTo>
                    <a:pt x="51" y="45"/>
                  </a:lnTo>
                  <a:lnTo>
                    <a:pt x="59" y="34"/>
                  </a:lnTo>
                  <a:lnTo>
                    <a:pt x="71" y="33"/>
                  </a:lnTo>
                  <a:lnTo>
                    <a:pt x="65" y="10"/>
                  </a:lnTo>
                  <a:lnTo>
                    <a:pt x="84" y="12"/>
                  </a:lnTo>
                  <a:lnTo>
                    <a:pt x="94" y="0"/>
                  </a:lnTo>
                  <a:lnTo>
                    <a:pt x="108" y="11"/>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8" name="Freeform 10">
              <a:extLst>
                <a:ext uri="{FF2B5EF4-FFF2-40B4-BE49-F238E27FC236}">
                  <a16:creationId xmlns:a16="http://schemas.microsoft.com/office/drawing/2014/main" id="{846922EA-831E-4440-90FE-63A2EF15460C}"/>
                </a:ext>
              </a:extLst>
            </p:cNvPr>
            <p:cNvSpPr>
              <a:spLocks/>
            </p:cNvSpPr>
            <p:nvPr/>
          </p:nvSpPr>
          <p:spPr bwMode="auto">
            <a:xfrm>
              <a:off x="2255838" y="2033588"/>
              <a:ext cx="519113" cy="365125"/>
            </a:xfrm>
            <a:custGeom>
              <a:avLst/>
              <a:gdLst>
                <a:gd name="T0" fmla="*/ 183 w 327"/>
                <a:gd name="T1" fmla="*/ 9 h 230"/>
                <a:gd name="T2" fmla="*/ 208 w 327"/>
                <a:gd name="T3" fmla="*/ 55 h 230"/>
                <a:gd name="T4" fmla="*/ 216 w 327"/>
                <a:gd name="T5" fmla="*/ 62 h 230"/>
                <a:gd name="T6" fmla="*/ 252 w 327"/>
                <a:gd name="T7" fmla="*/ 81 h 230"/>
                <a:gd name="T8" fmla="*/ 266 w 327"/>
                <a:gd name="T9" fmla="*/ 90 h 230"/>
                <a:gd name="T10" fmla="*/ 277 w 327"/>
                <a:gd name="T11" fmla="*/ 94 h 230"/>
                <a:gd name="T12" fmla="*/ 284 w 327"/>
                <a:gd name="T13" fmla="*/ 118 h 230"/>
                <a:gd name="T14" fmla="*/ 295 w 327"/>
                <a:gd name="T15" fmla="*/ 123 h 230"/>
                <a:gd name="T16" fmla="*/ 298 w 327"/>
                <a:gd name="T17" fmla="*/ 132 h 230"/>
                <a:gd name="T18" fmla="*/ 302 w 327"/>
                <a:gd name="T19" fmla="*/ 142 h 230"/>
                <a:gd name="T20" fmla="*/ 309 w 327"/>
                <a:gd name="T21" fmla="*/ 157 h 230"/>
                <a:gd name="T22" fmla="*/ 311 w 327"/>
                <a:gd name="T23" fmla="*/ 164 h 230"/>
                <a:gd name="T24" fmla="*/ 327 w 327"/>
                <a:gd name="T25" fmla="*/ 170 h 230"/>
                <a:gd name="T26" fmla="*/ 324 w 327"/>
                <a:gd name="T27" fmla="*/ 178 h 230"/>
                <a:gd name="T28" fmla="*/ 266 w 327"/>
                <a:gd name="T29" fmla="*/ 230 h 230"/>
                <a:gd name="T30" fmla="*/ 246 w 327"/>
                <a:gd name="T31" fmla="*/ 217 h 230"/>
                <a:gd name="T32" fmla="*/ 219 w 327"/>
                <a:gd name="T33" fmla="*/ 205 h 230"/>
                <a:gd name="T34" fmla="*/ 212 w 327"/>
                <a:gd name="T35" fmla="*/ 181 h 230"/>
                <a:gd name="T36" fmla="*/ 198 w 327"/>
                <a:gd name="T37" fmla="*/ 162 h 230"/>
                <a:gd name="T38" fmla="*/ 180 w 327"/>
                <a:gd name="T39" fmla="*/ 144 h 230"/>
                <a:gd name="T40" fmla="*/ 169 w 327"/>
                <a:gd name="T41" fmla="*/ 128 h 230"/>
                <a:gd name="T42" fmla="*/ 149 w 327"/>
                <a:gd name="T43" fmla="*/ 153 h 230"/>
                <a:gd name="T44" fmla="*/ 147 w 327"/>
                <a:gd name="T45" fmla="*/ 145 h 230"/>
                <a:gd name="T46" fmla="*/ 123 w 327"/>
                <a:gd name="T47" fmla="*/ 174 h 230"/>
                <a:gd name="T48" fmla="*/ 122 w 327"/>
                <a:gd name="T49" fmla="*/ 210 h 230"/>
                <a:gd name="T50" fmla="*/ 99 w 327"/>
                <a:gd name="T51" fmla="*/ 213 h 230"/>
                <a:gd name="T52" fmla="*/ 86 w 327"/>
                <a:gd name="T53" fmla="*/ 211 h 230"/>
                <a:gd name="T54" fmla="*/ 59 w 327"/>
                <a:gd name="T55" fmla="*/ 194 h 230"/>
                <a:gd name="T56" fmla="*/ 45 w 327"/>
                <a:gd name="T57" fmla="*/ 196 h 230"/>
                <a:gd name="T58" fmla="*/ 36 w 327"/>
                <a:gd name="T59" fmla="*/ 178 h 230"/>
                <a:gd name="T60" fmla="*/ 29 w 327"/>
                <a:gd name="T61" fmla="*/ 168 h 230"/>
                <a:gd name="T62" fmla="*/ 0 w 327"/>
                <a:gd name="T63" fmla="*/ 158 h 230"/>
                <a:gd name="T64" fmla="*/ 14 w 327"/>
                <a:gd name="T65" fmla="*/ 113 h 230"/>
                <a:gd name="T66" fmla="*/ 32 w 327"/>
                <a:gd name="T67" fmla="*/ 94 h 230"/>
                <a:gd name="T68" fmla="*/ 68 w 327"/>
                <a:gd name="T69" fmla="*/ 85 h 230"/>
                <a:gd name="T70" fmla="*/ 101 w 327"/>
                <a:gd name="T71" fmla="*/ 76 h 230"/>
                <a:gd name="T72" fmla="*/ 144 w 327"/>
                <a:gd name="T73" fmla="*/ 48 h 230"/>
                <a:gd name="T74" fmla="*/ 145 w 327"/>
                <a:gd name="T75" fmla="*/ 26 h 230"/>
                <a:gd name="T76" fmla="*/ 153 w 327"/>
                <a:gd name="T77" fmla="*/ 27 h 230"/>
                <a:gd name="T78" fmla="*/ 159 w 327"/>
                <a:gd name="T79" fmla="*/ 33 h 230"/>
                <a:gd name="T80" fmla="*/ 175 w 327"/>
                <a:gd name="T81" fmla="*/ 0 h 230"/>
                <a:gd name="T82" fmla="*/ 177 w 327"/>
                <a:gd name="T83" fmla="*/ 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7" h="230">
                  <a:moveTo>
                    <a:pt x="177" y="4"/>
                  </a:moveTo>
                  <a:lnTo>
                    <a:pt x="183" y="9"/>
                  </a:lnTo>
                  <a:lnTo>
                    <a:pt x="185" y="37"/>
                  </a:lnTo>
                  <a:lnTo>
                    <a:pt x="208" y="55"/>
                  </a:lnTo>
                  <a:lnTo>
                    <a:pt x="215" y="54"/>
                  </a:lnTo>
                  <a:lnTo>
                    <a:pt x="216" y="62"/>
                  </a:lnTo>
                  <a:lnTo>
                    <a:pt x="227" y="65"/>
                  </a:lnTo>
                  <a:lnTo>
                    <a:pt x="252" y="81"/>
                  </a:lnTo>
                  <a:lnTo>
                    <a:pt x="259" y="80"/>
                  </a:lnTo>
                  <a:lnTo>
                    <a:pt x="266" y="90"/>
                  </a:lnTo>
                  <a:lnTo>
                    <a:pt x="278" y="89"/>
                  </a:lnTo>
                  <a:lnTo>
                    <a:pt x="277" y="94"/>
                  </a:lnTo>
                  <a:lnTo>
                    <a:pt x="285" y="98"/>
                  </a:lnTo>
                  <a:lnTo>
                    <a:pt x="284" y="118"/>
                  </a:lnTo>
                  <a:lnTo>
                    <a:pt x="295" y="116"/>
                  </a:lnTo>
                  <a:lnTo>
                    <a:pt x="295" y="123"/>
                  </a:lnTo>
                  <a:lnTo>
                    <a:pt x="302" y="123"/>
                  </a:lnTo>
                  <a:lnTo>
                    <a:pt x="298" y="132"/>
                  </a:lnTo>
                  <a:lnTo>
                    <a:pt x="303" y="133"/>
                  </a:lnTo>
                  <a:lnTo>
                    <a:pt x="302" y="142"/>
                  </a:lnTo>
                  <a:lnTo>
                    <a:pt x="315" y="144"/>
                  </a:lnTo>
                  <a:lnTo>
                    <a:pt x="309" y="157"/>
                  </a:lnTo>
                  <a:lnTo>
                    <a:pt x="324" y="158"/>
                  </a:lnTo>
                  <a:lnTo>
                    <a:pt x="311" y="164"/>
                  </a:lnTo>
                  <a:lnTo>
                    <a:pt x="319" y="171"/>
                  </a:lnTo>
                  <a:lnTo>
                    <a:pt x="327" y="170"/>
                  </a:lnTo>
                  <a:lnTo>
                    <a:pt x="324" y="178"/>
                  </a:lnTo>
                  <a:lnTo>
                    <a:pt x="324" y="178"/>
                  </a:lnTo>
                  <a:lnTo>
                    <a:pt x="296" y="179"/>
                  </a:lnTo>
                  <a:lnTo>
                    <a:pt x="266" y="230"/>
                  </a:lnTo>
                  <a:lnTo>
                    <a:pt x="266" y="230"/>
                  </a:lnTo>
                  <a:lnTo>
                    <a:pt x="246" y="217"/>
                  </a:lnTo>
                  <a:lnTo>
                    <a:pt x="241" y="203"/>
                  </a:lnTo>
                  <a:lnTo>
                    <a:pt x="219" y="205"/>
                  </a:lnTo>
                  <a:lnTo>
                    <a:pt x="222" y="193"/>
                  </a:lnTo>
                  <a:lnTo>
                    <a:pt x="212" y="181"/>
                  </a:lnTo>
                  <a:lnTo>
                    <a:pt x="187" y="179"/>
                  </a:lnTo>
                  <a:lnTo>
                    <a:pt x="198" y="162"/>
                  </a:lnTo>
                  <a:lnTo>
                    <a:pt x="190" y="162"/>
                  </a:lnTo>
                  <a:lnTo>
                    <a:pt x="180" y="144"/>
                  </a:lnTo>
                  <a:lnTo>
                    <a:pt x="181" y="136"/>
                  </a:lnTo>
                  <a:lnTo>
                    <a:pt x="169" y="128"/>
                  </a:lnTo>
                  <a:lnTo>
                    <a:pt x="165" y="148"/>
                  </a:lnTo>
                  <a:lnTo>
                    <a:pt x="149" y="153"/>
                  </a:lnTo>
                  <a:lnTo>
                    <a:pt x="151" y="147"/>
                  </a:lnTo>
                  <a:lnTo>
                    <a:pt x="147" y="145"/>
                  </a:lnTo>
                  <a:lnTo>
                    <a:pt x="129" y="156"/>
                  </a:lnTo>
                  <a:lnTo>
                    <a:pt x="123" y="174"/>
                  </a:lnTo>
                  <a:lnTo>
                    <a:pt x="122" y="210"/>
                  </a:lnTo>
                  <a:lnTo>
                    <a:pt x="122" y="210"/>
                  </a:lnTo>
                  <a:lnTo>
                    <a:pt x="109" y="207"/>
                  </a:lnTo>
                  <a:lnTo>
                    <a:pt x="99" y="213"/>
                  </a:lnTo>
                  <a:lnTo>
                    <a:pt x="91" y="208"/>
                  </a:lnTo>
                  <a:lnTo>
                    <a:pt x="86" y="211"/>
                  </a:lnTo>
                  <a:lnTo>
                    <a:pt x="68" y="193"/>
                  </a:lnTo>
                  <a:lnTo>
                    <a:pt x="59" y="194"/>
                  </a:lnTo>
                  <a:lnTo>
                    <a:pt x="56" y="189"/>
                  </a:lnTo>
                  <a:lnTo>
                    <a:pt x="45" y="196"/>
                  </a:lnTo>
                  <a:lnTo>
                    <a:pt x="43" y="182"/>
                  </a:lnTo>
                  <a:lnTo>
                    <a:pt x="36" y="178"/>
                  </a:lnTo>
                  <a:lnTo>
                    <a:pt x="35" y="172"/>
                  </a:lnTo>
                  <a:lnTo>
                    <a:pt x="29" y="168"/>
                  </a:lnTo>
                  <a:lnTo>
                    <a:pt x="22" y="171"/>
                  </a:lnTo>
                  <a:lnTo>
                    <a:pt x="0" y="158"/>
                  </a:lnTo>
                  <a:lnTo>
                    <a:pt x="0" y="158"/>
                  </a:lnTo>
                  <a:lnTo>
                    <a:pt x="14" y="113"/>
                  </a:lnTo>
                  <a:lnTo>
                    <a:pt x="30" y="101"/>
                  </a:lnTo>
                  <a:lnTo>
                    <a:pt x="32" y="94"/>
                  </a:lnTo>
                  <a:lnTo>
                    <a:pt x="71" y="93"/>
                  </a:lnTo>
                  <a:lnTo>
                    <a:pt x="68" y="85"/>
                  </a:lnTo>
                  <a:lnTo>
                    <a:pt x="92" y="72"/>
                  </a:lnTo>
                  <a:lnTo>
                    <a:pt x="101" y="76"/>
                  </a:lnTo>
                  <a:lnTo>
                    <a:pt x="117" y="76"/>
                  </a:lnTo>
                  <a:lnTo>
                    <a:pt x="144" y="48"/>
                  </a:lnTo>
                  <a:lnTo>
                    <a:pt x="145" y="26"/>
                  </a:lnTo>
                  <a:lnTo>
                    <a:pt x="145" y="26"/>
                  </a:lnTo>
                  <a:lnTo>
                    <a:pt x="151" y="23"/>
                  </a:lnTo>
                  <a:lnTo>
                    <a:pt x="153" y="27"/>
                  </a:lnTo>
                  <a:lnTo>
                    <a:pt x="158" y="21"/>
                  </a:lnTo>
                  <a:lnTo>
                    <a:pt x="159" y="33"/>
                  </a:lnTo>
                  <a:lnTo>
                    <a:pt x="167" y="33"/>
                  </a:lnTo>
                  <a:lnTo>
                    <a:pt x="175" y="0"/>
                  </a:lnTo>
                  <a:lnTo>
                    <a:pt x="175" y="0"/>
                  </a:lnTo>
                  <a:lnTo>
                    <a:pt x="177" y="4"/>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9" name="Freeform 11">
              <a:extLst>
                <a:ext uri="{FF2B5EF4-FFF2-40B4-BE49-F238E27FC236}">
                  <a16:creationId xmlns:a16="http://schemas.microsoft.com/office/drawing/2014/main" id="{9826D8A7-4CCB-4CB5-A759-F3FA0AAC65DC}"/>
                </a:ext>
              </a:extLst>
            </p:cNvPr>
            <p:cNvSpPr>
              <a:spLocks/>
            </p:cNvSpPr>
            <p:nvPr/>
          </p:nvSpPr>
          <p:spPr bwMode="auto">
            <a:xfrm>
              <a:off x="2344738" y="2236788"/>
              <a:ext cx="533400" cy="471488"/>
            </a:xfrm>
            <a:custGeom>
              <a:avLst/>
              <a:gdLst>
                <a:gd name="T0" fmla="*/ 67 w 336"/>
                <a:gd name="T1" fmla="*/ 46 h 297"/>
                <a:gd name="T2" fmla="*/ 91 w 336"/>
                <a:gd name="T3" fmla="*/ 17 h 297"/>
                <a:gd name="T4" fmla="*/ 93 w 336"/>
                <a:gd name="T5" fmla="*/ 25 h 297"/>
                <a:gd name="T6" fmla="*/ 113 w 336"/>
                <a:gd name="T7" fmla="*/ 0 h 297"/>
                <a:gd name="T8" fmla="*/ 124 w 336"/>
                <a:gd name="T9" fmla="*/ 16 h 297"/>
                <a:gd name="T10" fmla="*/ 142 w 336"/>
                <a:gd name="T11" fmla="*/ 34 h 297"/>
                <a:gd name="T12" fmla="*/ 156 w 336"/>
                <a:gd name="T13" fmla="*/ 53 h 297"/>
                <a:gd name="T14" fmla="*/ 163 w 336"/>
                <a:gd name="T15" fmla="*/ 77 h 297"/>
                <a:gd name="T16" fmla="*/ 190 w 336"/>
                <a:gd name="T17" fmla="*/ 89 h 297"/>
                <a:gd name="T18" fmla="*/ 210 w 336"/>
                <a:gd name="T19" fmla="*/ 102 h 297"/>
                <a:gd name="T20" fmla="*/ 235 w 336"/>
                <a:gd name="T21" fmla="*/ 124 h 297"/>
                <a:gd name="T22" fmla="*/ 261 w 336"/>
                <a:gd name="T23" fmla="*/ 137 h 297"/>
                <a:gd name="T24" fmla="*/ 274 w 336"/>
                <a:gd name="T25" fmla="*/ 155 h 297"/>
                <a:gd name="T26" fmla="*/ 281 w 336"/>
                <a:gd name="T27" fmla="*/ 166 h 297"/>
                <a:gd name="T28" fmla="*/ 290 w 336"/>
                <a:gd name="T29" fmla="*/ 163 h 297"/>
                <a:gd name="T30" fmla="*/ 295 w 336"/>
                <a:gd name="T31" fmla="*/ 176 h 297"/>
                <a:gd name="T32" fmla="*/ 317 w 336"/>
                <a:gd name="T33" fmla="*/ 177 h 297"/>
                <a:gd name="T34" fmla="*/ 336 w 336"/>
                <a:gd name="T35" fmla="*/ 191 h 297"/>
                <a:gd name="T36" fmla="*/ 319 w 336"/>
                <a:gd name="T37" fmla="*/ 233 h 297"/>
                <a:gd name="T38" fmla="*/ 312 w 336"/>
                <a:gd name="T39" fmla="*/ 247 h 297"/>
                <a:gd name="T40" fmla="*/ 318 w 336"/>
                <a:gd name="T41" fmla="*/ 246 h 297"/>
                <a:gd name="T42" fmla="*/ 316 w 336"/>
                <a:gd name="T43" fmla="*/ 269 h 297"/>
                <a:gd name="T44" fmla="*/ 291 w 336"/>
                <a:gd name="T45" fmla="*/ 275 h 297"/>
                <a:gd name="T46" fmla="*/ 268 w 336"/>
                <a:gd name="T47" fmla="*/ 273 h 297"/>
                <a:gd name="T48" fmla="*/ 245 w 336"/>
                <a:gd name="T49" fmla="*/ 276 h 297"/>
                <a:gd name="T50" fmla="*/ 223 w 336"/>
                <a:gd name="T51" fmla="*/ 273 h 297"/>
                <a:gd name="T52" fmla="*/ 196 w 336"/>
                <a:gd name="T53" fmla="*/ 278 h 297"/>
                <a:gd name="T54" fmla="*/ 175 w 336"/>
                <a:gd name="T55" fmla="*/ 277 h 297"/>
                <a:gd name="T56" fmla="*/ 156 w 336"/>
                <a:gd name="T57" fmla="*/ 258 h 297"/>
                <a:gd name="T58" fmla="*/ 147 w 336"/>
                <a:gd name="T59" fmla="*/ 291 h 297"/>
                <a:gd name="T60" fmla="*/ 138 w 336"/>
                <a:gd name="T61" fmla="*/ 297 h 297"/>
                <a:gd name="T62" fmla="*/ 120 w 336"/>
                <a:gd name="T63" fmla="*/ 285 h 297"/>
                <a:gd name="T64" fmla="*/ 113 w 336"/>
                <a:gd name="T65" fmla="*/ 275 h 297"/>
                <a:gd name="T66" fmla="*/ 125 w 336"/>
                <a:gd name="T67" fmla="*/ 268 h 297"/>
                <a:gd name="T68" fmla="*/ 107 w 336"/>
                <a:gd name="T69" fmla="*/ 249 h 297"/>
                <a:gd name="T70" fmla="*/ 79 w 336"/>
                <a:gd name="T71" fmla="*/ 222 h 297"/>
                <a:gd name="T72" fmla="*/ 56 w 336"/>
                <a:gd name="T73" fmla="*/ 208 h 297"/>
                <a:gd name="T74" fmla="*/ 41 w 336"/>
                <a:gd name="T75" fmla="*/ 203 h 297"/>
                <a:gd name="T76" fmla="*/ 41 w 336"/>
                <a:gd name="T77" fmla="*/ 203 h 297"/>
                <a:gd name="T78" fmla="*/ 34 w 336"/>
                <a:gd name="T79" fmla="*/ 193 h 297"/>
                <a:gd name="T80" fmla="*/ 23 w 336"/>
                <a:gd name="T81" fmla="*/ 184 h 297"/>
                <a:gd name="T82" fmla="*/ 0 w 336"/>
                <a:gd name="T83" fmla="*/ 173 h 297"/>
                <a:gd name="T84" fmla="*/ 0 w 336"/>
                <a:gd name="T85" fmla="*/ 152 h 297"/>
                <a:gd name="T86" fmla="*/ 1 w 336"/>
                <a:gd name="T87" fmla="*/ 142 h 297"/>
                <a:gd name="T88" fmla="*/ 34 w 336"/>
                <a:gd name="T89" fmla="*/ 145 h 297"/>
                <a:gd name="T90" fmla="*/ 44 w 336"/>
                <a:gd name="T91" fmla="*/ 127 h 297"/>
                <a:gd name="T92" fmla="*/ 48 w 336"/>
                <a:gd name="T93" fmla="*/ 126 h 297"/>
                <a:gd name="T94" fmla="*/ 64 w 336"/>
                <a:gd name="T95" fmla="*/ 127 h 297"/>
                <a:gd name="T96" fmla="*/ 68 w 336"/>
                <a:gd name="T97" fmla="*/ 10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6" h="297">
                  <a:moveTo>
                    <a:pt x="66" y="82"/>
                  </a:moveTo>
                  <a:lnTo>
                    <a:pt x="67" y="46"/>
                  </a:lnTo>
                  <a:lnTo>
                    <a:pt x="73" y="28"/>
                  </a:lnTo>
                  <a:lnTo>
                    <a:pt x="91" y="17"/>
                  </a:lnTo>
                  <a:lnTo>
                    <a:pt x="95" y="19"/>
                  </a:lnTo>
                  <a:lnTo>
                    <a:pt x="93" y="25"/>
                  </a:lnTo>
                  <a:lnTo>
                    <a:pt x="109" y="20"/>
                  </a:lnTo>
                  <a:lnTo>
                    <a:pt x="113" y="0"/>
                  </a:lnTo>
                  <a:lnTo>
                    <a:pt x="125" y="8"/>
                  </a:lnTo>
                  <a:lnTo>
                    <a:pt x="124" y="16"/>
                  </a:lnTo>
                  <a:lnTo>
                    <a:pt x="134" y="34"/>
                  </a:lnTo>
                  <a:lnTo>
                    <a:pt x="142" y="34"/>
                  </a:lnTo>
                  <a:lnTo>
                    <a:pt x="131" y="51"/>
                  </a:lnTo>
                  <a:lnTo>
                    <a:pt x="156" y="53"/>
                  </a:lnTo>
                  <a:lnTo>
                    <a:pt x="166" y="65"/>
                  </a:lnTo>
                  <a:lnTo>
                    <a:pt x="163" y="77"/>
                  </a:lnTo>
                  <a:lnTo>
                    <a:pt x="185" y="75"/>
                  </a:lnTo>
                  <a:lnTo>
                    <a:pt x="190" y="89"/>
                  </a:lnTo>
                  <a:lnTo>
                    <a:pt x="210" y="102"/>
                  </a:lnTo>
                  <a:lnTo>
                    <a:pt x="210" y="102"/>
                  </a:lnTo>
                  <a:lnTo>
                    <a:pt x="230" y="112"/>
                  </a:lnTo>
                  <a:lnTo>
                    <a:pt x="235" y="124"/>
                  </a:lnTo>
                  <a:lnTo>
                    <a:pt x="250" y="135"/>
                  </a:lnTo>
                  <a:lnTo>
                    <a:pt x="261" y="137"/>
                  </a:lnTo>
                  <a:lnTo>
                    <a:pt x="264" y="152"/>
                  </a:lnTo>
                  <a:lnTo>
                    <a:pt x="274" y="155"/>
                  </a:lnTo>
                  <a:lnTo>
                    <a:pt x="275" y="163"/>
                  </a:lnTo>
                  <a:lnTo>
                    <a:pt x="281" y="166"/>
                  </a:lnTo>
                  <a:lnTo>
                    <a:pt x="284" y="157"/>
                  </a:lnTo>
                  <a:lnTo>
                    <a:pt x="290" y="163"/>
                  </a:lnTo>
                  <a:lnTo>
                    <a:pt x="287" y="183"/>
                  </a:lnTo>
                  <a:lnTo>
                    <a:pt x="295" y="176"/>
                  </a:lnTo>
                  <a:lnTo>
                    <a:pt x="299" y="189"/>
                  </a:lnTo>
                  <a:lnTo>
                    <a:pt x="317" y="177"/>
                  </a:lnTo>
                  <a:lnTo>
                    <a:pt x="320" y="184"/>
                  </a:lnTo>
                  <a:lnTo>
                    <a:pt x="336" y="191"/>
                  </a:lnTo>
                  <a:lnTo>
                    <a:pt x="319" y="221"/>
                  </a:lnTo>
                  <a:lnTo>
                    <a:pt x="319" y="233"/>
                  </a:lnTo>
                  <a:lnTo>
                    <a:pt x="311" y="237"/>
                  </a:lnTo>
                  <a:lnTo>
                    <a:pt x="312" y="247"/>
                  </a:lnTo>
                  <a:lnTo>
                    <a:pt x="318" y="246"/>
                  </a:lnTo>
                  <a:lnTo>
                    <a:pt x="318" y="246"/>
                  </a:lnTo>
                  <a:lnTo>
                    <a:pt x="321" y="251"/>
                  </a:lnTo>
                  <a:lnTo>
                    <a:pt x="316" y="269"/>
                  </a:lnTo>
                  <a:lnTo>
                    <a:pt x="307" y="278"/>
                  </a:lnTo>
                  <a:lnTo>
                    <a:pt x="291" y="275"/>
                  </a:lnTo>
                  <a:lnTo>
                    <a:pt x="289" y="270"/>
                  </a:lnTo>
                  <a:lnTo>
                    <a:pt x="268" y="273"/>
                  </a:lnTo>
                  <a:lnTo>
                    <a:pt x="265" y="277"/>
                  </a:lnTo>
                  <a:lnTo>
                    <a:pt x="245" y="276"/>
                  </a:lnTo>
                  <a:lnTo>
                    <a:pt x="231" y="265"/>
                  </a:lnTo>
                  <a:lnTo>
                    <a:pt x="223" y="273"/>
                  </a:lnTo>
                  <a:lnTo>
                    <a:pt x="210" y="269"/>
                  </a:lnTo>
                  <a:lnTo>
                    <a:pt x="196" y="278"/>
                  </a:lnTo>
                  <a:lnTo>
                    <a:pt x="187" y="270"/>
                  </a:lnTo>
                  <a:lnTo>
                    <a:pt x="175" y="277"/>
                  </a:lnTo>
                  <a:lnTo>
                    <a:pt x="158" y="272"/>
                  </a:lnTo>
                  <a:lnTo>
                    <a:pt x="156" y="258"/>
                  </a:lnTo>
                  <a:lnTo>
                    <a:pt x="145" y="275"/>
                  </a:lnTo>
                  <a:lnTo>
                    <a:pt x="147" y="291"/>
                  </a:lnTo>
                  <a:lnTo>
                    <a:pt x="147" y="291"/>
                  </a:lnTo>
                  <a:lnTo>
                    <a:pt x="138" y="297"/>
                  </a:lnTo>
                  <a:lnTo>
                    <a:pt x="125" y="282"/>
                  </a:lnTo>
                  <a:lnTo>
                    <a:pt x="120" y="285"/>
                  </a:lnTo>
                  <a:lnTo>
                    <a:pt x="111" y="278"/>
                  </a:lnTo>
                  <a:lnTo>
                    <a:pt x="113" y="275"/>
                  </a:lnTo>
                  <a:lnTo>
                    <a:pt x="120" y="276"/>
                  </a:lnTo>
                  <a:lnTo>
                    <a:pt x="125" y="268"/>
                  </a:lnTo>
                  <a:lnTo>
                    <a:pt x="120" y="258"/>
                  </a:lnTo>
                  <a:lnTo>
                    <a:pt x="107" y="249"/>
                  </a:lnTo>
                  <a:lnTo>
                    <a:pt x="101" y="224"/>
                  </a:lnTo>
                  <a:lnTo>
                    <a:pt x="79" y="222"/>
                  </a:lnTo>
                  <a:lnTo>
                    <a:pt x="74" y="212"/>
                  </a:lnTo>
                  <a:lnTo>
                    <a:pt x="56" y="208"/>
                  </a:lnTo>
                  <a:lnTo>
                    <a:pt x="54" y="201"/>
                  </a:lnTo>
                  <a:lnTo>
                    <a:pt x="41" y="203"/>
                  </a:lnTo>
                  <a:lnTo>
                    <a:pt x="41" y="203"/>
                  </a:lnTo>
                  <a:lnTo>
                    <a:pt x="41" y="203"/>
                  </a:lnTo>
                  <a:lnTo>
                    <a:pt x="41" y="203"/>
                  </a:lnTo>
                  <a:lnTo>
                    <a:pt x="34" y="193"/>
                  </a:lnTo>
                  <a:lnTo>
                    <a:pt x="29" y="195"/>
                  </a:lnTo>
                  <a:lnTo>
                    <a:pt x="23" y="184"/>
                  </a:lnTo>
                  <a:lnTo>
                    <a:pt x="13" y="183"/>
                  </a:lnTo>
                  <a:lnTo>
                    <a:pt x="0" y="173"/>
                  </a:lnTo>
                  <a:lnTo>
                    <a:pt x="6" y="157"/>
                  </a:lnTo>
                  <a:lnTo>
                    <a:pt x="0" y="152"/>
                  </a:lnTo>
                  <a:lnTo>
                    <a:pt x="4" y="148"/>
                  </a:lnTo>
                  <a:lnTo>
                    <a:pt x="1" y="142"/>
                  </a:lnTo>
                  <a:lnTo>
                    <a:pt x="25" y="139"/>
                  </a:lnTo>
                  <a:lnTo>
                    <a:pt x="34" y="145"/>
                  </a:lnTo>
                  <a:lnTo>
                    <a:pt x="33" y="132"/>
                  </a:lnTo>
                  <a:lnTo>
                    <a:pt x="44" y="127"/>
                  </a:lnTo>
                  <a:lnTo>
                    <a:pt x="47" y="120"/>
                  </a:lnTo>
                  <a:lnTo>
                    <a:pt x="48" y="126"/>
                  </a:lnTo>
                  <a:lnTo>
                    <a:pt x="58" y="123"/>
                  </a:lnTo>
                  <a:lnTo>
                    <a:pt x="64" y="127"/>
                  </a:lnTo>
                  <a:lnTo>
                    <a:pt x="62" y="120"/>
                  </a:lnTo>
                  <a:lnTo>
                    <a:pt x="68" y="107"/>
                  </a:lnTo>
                  <a:lnTo>
                    <a:pt x="66" y="82"/>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0" name="Freeform 12">
              <a:extLst>
                <a:ext uri="{FF2B5EF4-FFF2-40B4-BE49-F238E27FC236}">
                  <a16:creationId xmlns:a16="http://schemas.microsoft.com/office/drawing/2014/main" id="{DDF0A60F-182E-49F9-A734-21BD5B1859A6}"/>
                </a:ext>
              </a:extLst>
            </p:cNvPr>
            <p:cNvSpPr>
              <a:spLocks noEditPoints="1"/>
            </p:cNvSpPr>
            <p:nvPr/>
          </p:nvSpPr>
          <p:spPr bwMode="auto">
            <a:xfrm>
              <a:off x="1068388" y="2555876"/>
              <a:ext cx="593725" cy="923925"/>
            </a:xfrm>
            <a:custGeom>
              <a:avLst/>
              <a:gdLst>
                <a:gd name="T0" fmla="*/ 144 w 374"/>
                <a:gd name="T1" fmla="*/ 571 h 582"/>
                <a:gd name="T2" fmla="*/ 72 w 374"/>
                <a:gd name="T3" fmla="*/ 550 h 582"/>
                <a:gd name="T4" fmla="*/ 39 w 374"/>
                <a:gd name="T5" fmla="*/ 494 h 582"/>
                <a:gd name="T6" fmla="*/ 93 w 374"/>
                <a:gd name="T7" fmla="*/ 465 h 582"/>
                <a:gd name="T8" fmla="*/ 113 w 374"/>
                <a:gd name="T9" fmla="*/ 543 h 582"/>
                <a:gd name="T10" fmla="*/ 100 w 374"/>
                <a:gd name="T11" fmla="*/ 520 h 582"/>
                <a:gd name="T12" fmla="*/ 79 w 374"/>
                <a:gd name="T13" fmla="*/ 487 h 582"/>
                <a:gd name="T14" fmla="*/ 244 w 374"/>
                <a:gd name="T15" fmla="*/ 467 h 582"/>
                <a:gd name="T16" fmla="*/ 188 w 374"/>
                <a:gd name="T17" fmla="*/ 415 h 582"/>
                <a:gd name="T18" fmla="*/ 206 w 374"/>
                <a:gd name="T19" fmla="*/ 389 h 582"/>
                <a:gd name="T20" fmla="*/ 254 w 374"/>
                <a:gd name="T21" fmla="*/ 458 h 582"/>
                <a:gd name="T22" fmla="*/ 206 w 374"/>
                <a:gd name="T23" fmla="*/ 413 h 582"/>
                <a:gd name="T24" fmla="*/ 225 w 374"/>
                <a:gd name="T25" fmla="*/ 386 h 582"/>
                <a:gd name="T26" fmla="*/ 223 w 374"/>
                <a:gd name="T27" fmla="*/ 351 h 582"/>
                <a:gd name="T28" fmla="*/ 223 w 374"/>
                <a:gd name="T29" fmla="*/ 351 h 582"/>
                <a:gd name="T30" fmla="*/ 137 w 374"/>
                <a:gd name="T31" fmla="*/ 325 h 582"/>
                <a:gd name="T32" fmla="*/ 80 w 374"/>
                <a:gd name="T33" fmla="*/ 265 h 582"/>
                <a:gd name="T34" fmla="*/ 116 w 374"/>
                <a:gd name="T35" fmla="*/ 342 h 582"/>
                <a:gd name="T36" fmla="*/ 122 w 374"/>
                <a:gd name="T37" fmla="*/ 440 h 582"/>
                <a:gd name="T38" fmla="*/ 136 w 374"/>
                <a:gd name="T39" fmla="*/ 487 h 582"/>
                <a:gd name="T40" fmla="*/ 93 w 374"/>
                <a:gd name="T41" fmla="*/ 464 h 582"/>
                <a:gd name="T42" fmla="*/ 74 w 374"/>
                <a:gd name="T43" fmla="*/ 407 h 582"/>
                <a:gd name="T44" fmla="*/ 83 w 374"/>
                <a:gd name="T45" fmla="*/ 365 h 582"/>
                <a:gd name="T46" fmla="*/ 101 w 374"/>
                <a:gd name="T47" fmla="*/ 345 h 582"/>
                <a:gd name="T48" fmla="*/ 82 w 374"/>
                <a:gd name="T49" fmla="*/ 307 h 582"/>
                <a:gd name="T50" fmla="*/ 53 w 374"/>
                <a:gd name="T51" fmla="*/ 262 h 582"/>
                <a:gd name="T52" fmla="*/ 164 w 374"/>
                <a:gd name="T53" fmla="*/ 212 h 582"/>
                <a:gd name="T54" fmla="*/ 176 w 374"/>
                <a:gd name="T55" fmla="*/ 243 h 582"/>
                <a:gd name="T56" fmla="*/ 198 w 374"/>
                <a:gd name="T57" fmla="*/ 288 h 582"/>
                <a:gd name="T58" fmla="*/ 233 w 374"/>
                <a:gd name="T59" fmla="*/ 336 h 582"/>
                <a:gd name="T60" fmla="*/ 189 w 374"/>
                <a:gd name="T61" fmla="*/ 335 h 582"/>
                <a:gd name="T62" fmla="*/ 169 w 374"/>
                <a:gd name="T63" fmla="*/ 313 h 582"/>
                <a:gd name="T64" fmla="*/ 108 w 374"/>
                <a:gd name="T65" fmla="*/ 287 h 582"/>
                <a:gd name="T66" fmla="*/ 138 w 374"/>
                <a:gd name="T67" fmla="*/ 261 h 582"/>
                <a:gd name="T68" fmla="*/ 142 w 374"/>
                <a:gd name="T69" fmla="*/ 208 h 582"/>
                <a:gd name="T70" fmla="*/ 194 w 374"/>
                <a:gd name="T71" fmla="*/ 45 h 582"/>
                <a:gd name="T72" fmla="*/ 267 w 374"/>
                <a:gd name="T73" fmla="*/ 92 h 582"/>
                <a:gd name="T74" fmla="*/ 327 w 374"/>
                <a:gd name="T75" fmla="*/ 98 h 582"/>
                <a:gd name="T76" fmla="*/ 373 w 374"/>
                <a:gd name="T77" fmla="*/ 117 h 582"/>
                <a:gd name="T78" fmla="*/ 332 w 374"/>
                <a:gd name="T79" fmla="*/ 187 h 582"/>
                <a:gd name="T80" fmla="*/ 295 w 374"/>
                <a:gd name="T81" fmla="*/ 172 h 582"/>
                <a:gd name="T82" fmla="*/ 288 w 374"/>
                <a:gd name="T83" fmla="*/ 240 h 582"/>
                <a:gd name="T84" fmla="*/ 279 w 374"/>
                <a:gd name="T85" fmla="*/ 291 h 582"/>
                <a:gd name="T86" fmla="*/ 258 w 374"/>
                <a:gd name="T87" fmla="*/ 304 h 582"/>
                <a:gd name="T88" fmla="*/ 235 w 374"/>
                <a:gd name="T89" fmla="*/ 265 h 582"/>
                <a:gd name="T90" fmla="*/ 156 w 374"/>
                <a:gd name="T91" fmla="*/ 186 h 582"/>
                <a:gd name="T92" fmla="*/ 129 w 374"/>
                <a:gd name="T93" fmla="*/ 179 h 582"/>
                <a:gd name="T94" fmla="*/ 37 w 374"/>
                <a:gd name="T95" fmla="*/ 247 h 582"/>
                <a:gd name="T96" fmla="*/ 35 w 374"/>
                <a:gd name="T97" fmla="*/ 169 h 582"/>
                <a:gd name="T98" fmla="*/ 0 w 374"/>
                <a:gd name="T99" fmla="*/ 90 h 582"/>
                <a:gd name="T100" fmla="*/ 49 w 374"/>
                <a:gd name="T101" fmla="*/ 86 h 582"/>
                <a:gd name="T102" fmla="*/ 124 w 374"/>
                <a:gd name="T103" fmla="*/ 6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4" h="582">
                  <a:moveTo>
                    <a:pt x="147" y="574"/>
                  </a:moveTo>
                  <a:lnTo>
                    <a:pt x="157" y="582"/>
                  </a:lnTo>
                  <a:lnTo>
                    <a:pt x="144" y="582"/>
                  </a:lnTo>
                  <a:lnTo>
                    <a:pt x="140" y="575"/>
                  </a:lnTo>
                  <a:lnTo>
                    <a:pt x="144" y="571"/>
                  </a:lnTo>
                  <a:lnTo>
                    <a:pt x="147" y="574"/>
                  </a:lnTo>
                  <a:close/>
                  <a:moveTo>
                    <a:pt x="72" y="550"/>
                  </a:moveTo>
                  <a:lnTo>
                    <a:pt x="64" y="556"/>
                  </a:lnTo>
                  <a:lnTo>
                    <a:pt x="57" y="546"/>
                  </a:lnTo>
                  <a:lnTo>
                    <a:pt x="72" y="550"/>
                  </a:lnTo>
                  <a:close/>
                  <a:moveTo>
                    <a:pt x="54" y="468"/>
                  </a:moveTo>
                  <a:lnTo>
                    <a:pt x="57" y="479"/>
                  </a:lnTo>
                  <a:lnTo>
                    <a:pt x="48" y="476"/>
                  </a:lnTo>
                  <a:lnTo>
                    <a:pt x="55" y="505"/>
                  </a:lnTo>
                  <a:lnTo>
                    <a:pt x="39" y="494"/>
                  </a:lnTo>
                  <a:lnTo>
                    <a:pt x="45" y="492"/>
                  </a:lnTo>
                  <a:lnTo>
                    <a:pt x="42" y="480"/>
                  </a:lnTo>
                  <a:lnTo>
                    <a:pt x="54" y="468"/>
                  </a:lnTo>
                  <a:close/>
                  <a:moveTo>
                    <a:pt x="75" y="455"/>
                  </a:moveTo>
                  <a:lnTo>
                    <a:pt x="93" y="465"/>
                  </a:lnTo>
                  <a:lnTo>
                    <a:pt x="95" y="499"/>
                  </a:lnTo>
                  <a:lnTo>
                    <a:pt x="111" y="529"/>
                  </a:lnTo>
                  <a:lnTo>
                    <a:pt x="143" y="557"/>
                  </a:lnTo>
                  <a:lnTo>
                    <a:pt x="140" y="566"/>
                  </a:lnTo>
                  <a:lnTo>
                    <a:pt x="113" y="543"/>
                  </a:lnTo>
                  <a:lnTo>
                    <a:pt x="111" y="541"/>
                  </a:lnTo>
                  <a:lnTo>
                    <a:pt x="110" y="533"/>
                  </a:lnTo>
                  <a:lnTo>
                    <a:pt x="107" y="524"/>
                  </a:lnTo>
                  <a:lnTo>
                    <a:pt x="104" y="526"/>
                  </a:lnTo>
                  <a:lnTo>
                    <a:pt x="100" y="520"/>
                  </a:lnTo>
                  <a:lnTo>
                    <a:pt x="94" y="529"/>
                  </a:lnTo>
                  <a:lnTo>
                    <a:pt x="86" y="526"/>
                  </a:lnTo>
                  <a:lnTo>
                    <a:pt x="87" y="513"/>
                  </a:lnTo>
                  <a:lnTo>
                    <a:pt x="93" y="506"/>
                  </a:lnTo>
                  <a:lnTo>
                    <a:pt x="79" y="487"/>
                  </a:lnTo>
                  <a:lnTo>
                    <a:pt x="75" y="455"/>
                  </a:lnTo>
                  <a:close/>
                  <a:moveTo>
                    <a:pt x="244" y="467"/>
                  </a:moveTo>
                  <a:lnTo>
                    <a:pt x="219" y="441"/>
                  </a:lnTo>
                  <a:lnTo>
                    <a:pt x="239" y="457"/>
                  </a:lnTo>
                  <a:lnTo>
                    <a:pt x="244" y="467"/>
                  </a:lnTo>
                  <a:close/>
                  <a:moveTo>
                    <a:pt x="188" y="415"/>
                  </a:moveTo>
                  <a:lnTo>
                    <a:pt x="216" y="437"/>
                  </a:lnTo>
                  <a:lnTo>
                    <a:pt x="190" y="430"/>
                  </a:lnTo>
                  <a:lnTo>
                    <a:pt x="182" y="419"/>
                  </a:lnTo>
                  <a:lnTo>
                    <a:pt x="188" y="415"/>
                  </a:lnTo>
                  <a:close/>
                  <a:moveTo>
                    <a:pt x="242" y="389"/>
                  </a:moveTo>
                  <a:lnTo>
                    <a:pt x="240" y="402"/>
                  </a:lnTo>
                  <a:lnTo>
                    <a:pt x="231" y="389"/>
                  </a:lnTo>
                  <a:lnTo>
                    <a:pt x="242" y="389"/>
                  </a:lnTo>
                  <a:close/>
                  <a:moveTo>
                    <a:pt x="206" y="389"/>
                  </a:moveTo>
                  <a:lnTo>
                    <a:pt x="214" y="389"/>
                  </a:lnTo>
                  <a:lnTo>
                    <a:pt x="218" y="394"/>
                  </a:lnTo>
                  <a:lnTo>
                    <a:pt x="210" y="405"/>
                  </a:lnTo>
                  <a:lnTo>
                    <a:pt x="241" y="434"/>
                  </a:lnTo>
                  <a:lnTo>
                    <a:pt x="254" y="458"/>
                  </a:lnTo>
                  <a:lnTo>
                    <a:pt x="243" y="460"/>
                  </a:lnTo>
                  <a:lnTo>
                    <a:pt x="224" y="438"/>
                  </a:lnTo>
                  <a:lnTo>
                    <a:pt x="200" y="421"/>
                  </a:lnTo>
                  <a:lnTo>
                    <a:pt x="197" y="409"/>
                  </a:lnTo>
                  <a:lnTo>
                    <a:pt x="206" y="413"/>
                  </a:lnTo>
                  <a:lnTo>
                    <a:pt x="190" y="393"/>
                  </a:lnTo>
                  <a:lnTo>
                    <a:pt x="205" y="398"/>
                  </a:lnTo>
                  <a:lnTo>
                    <a:pt x="206" y="389"/>
                  </a:lnTo>
                  <a:close/>
                  <a:moveTo>
                    <a:pt x="219" y="378"/>
                  </a:moveTo>
                  <a:lnTo>
                    <a:pt x="225" y="386"/>
                  </a:lnTo>
                  <a:lnTo>
                    <a:pt x="214" y="386"/>
                  </a:lnTo>
                  <a:lnTo>
                    <a:pt x="208" y="378"/>
                  </a:lnTo>
                  <a:lnTo>
                    <a:pt x="212" y="374"/>
                  </a:lnTo>
                  <a:lnTo>
                    <a:pt x="219" y="378"/>
                  </a:lnTo>
                  <a:close/>
                  <a:moveTo>
                    <a:pt x="223" y="351"/>
                  </a:moveTo>
                  <a:lnTo>
                    <a:pt x="237" y="359"/>
                  </a:lnTo>
                  <a:lnTo>
                    <a:pt x="243" y="374"/>
                  </a:lnTo>
                  <a:lnTo>
                    <a:pt x="220" y="360"/>
                  </a:lnTo>
                  <a:lnTo>
                    <a:pt x="219" y="350"/>
                  </a:lnTo>
                  <a:lnTo>
                    <a:pt x="223" y="351"/>
                  </a:lnTo>
                  <a:close/>
                  <a:moveTo>
                    <a:pt x="140" y="328"/>
                  </a:moveTo>
                  <a:lnTo>
                    <a:pt x="147" y="340"/>
                  </a:lnTo>
                  <a:lnTo>
                    <a:pt x="141" y="340"/>
                  </a:lnTo>
                  <a:lnTo>
                    <a:pt x="124" y="328"/>
                  </a:lnTo>
                  <a:lnTo>
                    <a:pt x="137" y="325"/>
                  </a:lnTo>
                  <a:lnTo>
                    <a:pt x="140" y="328"/>
                  </a:lnTo>
                  <a:close/>
                  <a:moveTo>
                    <a:pt x="71" y="238"/>
                  </a:moveTo>
                  <a:lnTo>
                    <a:pt x="82" y="242"/>
                  </a:lnTo>
                  <a:lnTo>
                    <a:pt x="86" y="251"/>
                  </a:lnTo>
                  <a:lnTo>
                    <a:pt x="80" y="265"/>
                  </a:lnTo>
                  <a:lnTo>
                    <a:pt x="96" y="314"/>
                  </a:lnTo>
                  <a:lnTo>
                    <a:pt x="107" y="329"/>
                  </a:lnTo>
                  <a:lnTo>
                    <a:pt x="119" y="328"/>
                  </a:lnTo>
                  <a:lnTo>
                    <a:pt x="125" y="340"/>
                  </a:lnTo>
                  <a:lnTo>
                    <a:pt x="116" y="342"/>
                  </a:lnTo>
                  <a:lnTo>
                    <a:pt x="111" y="378"/>
                  </a:lnTo>
                  <a:lnTo>
                    <a:pt x="118" y="418"/>
                  </a:lnTo>
                  <a:lnTo>
                    <a:pt x="113" y="416"/>
                  </a:lnTo>
                  <a:lnTo>
                    <a:pt x="111" y="420"/>
                  </a:lnTo>
                  <a:lnTo>
                    <a:pt x="122" y="440"/>
                  </a:lnTo>
                  <a:lnTo>
                    <a:pt x="117" y="448"/>
                  </a:lnTo>
                  <a:lnTo>
                    <a:pt x="122" y="463"/>
                  </a:lnTo>
                  <a:lnTo>
                    <a:pt x="134" y="478"/>
                  </a:lnTo>
                  <a:lnTo>
                    <a:pt x="131" y="490"/>
                  </a:lnTo>
                  <a:lnTo>
                    <a:pt x="136" y="487"/>
                  </a:lnTo>
                  <a:lnTo>
                    <a:pt x="136" y="493"/>
                  </a:lnTo>
                  <a:lnTo>
                    <a:pt x="145" y="493"/>
                  </a:lnTo>
                  <a:lnTo>
                    <a:pt x="129" y="507"/>
                  </a:lnTo>
                  <a:lnTo>
                    <a:pt x="115" y="497"/>
                  </a:lnTo>
                  <a:lnTo>
                    <a:pt x="93" y="464"/>
                  </a:lnTo>
                  <a:lnTo>
                    <a:pt x="95" y="440"/>
                  </a:lnTo>
                  <a:lnTo>
                    <a:pt x="86" y="435"/>
                  </a:lnTo>
                  <a:lnTo>
                    <a:pt x="84" y="413"/>
                  </a:lnTo>
                  <a:lnTo>
                    <a:pt x="80" y="406"/>
                  </a:lnTo>
                  <a:lnTo>
                    <a:pt x="74" y="407"/>
                  </a:lnTo>
                  <a:lnTo>
                    <a:pt x="73" y="388"/>
                  </a:lnTo>
                  <a:lnTo>
                    <a:pt x="64" y="360"/>
                  </a:lnTo>
                  <a:lnTo>
                    <a:pt x="62" y="349"/>
                  </a:lnTo>
                  <a:lnTo>
                    <a:pt x="67" y="342"/>
                  </a:lnTo>
                  <a:lnTo>
                    <a:pt x="83" y="365"/>
                  </a:lnTo>
                  <a:lnTo>
                    <a:pt x="93" y="366"/>
                  </a:lnTo>
                  <a:lnTo>
                    <a:pt x="97" y="361"/>
                  </a:lnTo>
                  <a:lnTo>
                    <a:pt x="90" y="346"/>
                  </a:lnTo>
                  <a:lnTo>
                    <a:pt x="93" y="340"/>
                  </a:lnTo>
                  <a:lnTo>
                    <a:pt x="101" y="345"/>
                  </a:lnTo>
                  <a:lnTo>
                    <a:pt x="99" y="339"/>
                  </a:lnTo>
                  <a:lnTo>
                    <a:pt x="93" y="339"/>
                  </a:lnTo>
                  <a:lnTo>
                    <a:pt x="88" y="324"/>
                  </a:lnTo>
                  <a:lnTo>
                    <a:pt x="79" y="318"/>
                  </a:lnTo>
                  <a:lnTo>
                    <a:pt x="82" y="307"/>
                  </a:lnTo>
                  <a:lnTo>
                    <a:pt x="79" y="294"/>
                  </a:lnTo>
                  <a:lnTo>
                    <a:pt x="64" y="286"/>
                  </a:lnTo>
                  <a:lnTo>
                    <a:pt x="59" y="272"/>
                  </a:lnTo>
                  <a:lnTo>
                    <a:pt x="54" y="270"/>
                  </a:lnTo>
                  <a:lnTo>
                    <a:pt x="53" y="262"/>
                  </a:lnTo>
                  <a:lnTo>
                    <a:pt x="62" y="242"/>
                  </a:lnTo>
                  <a:lnTo>
                    <a:pt x="71" y="238"/>
                  </a:lnTo>
                  <a:close/>
                  <a:moveTo>
                    <a:pt x="151" y="205"/>
                  </a:moveTo>
                  <a:lnTo>
                    <a:pt x="160" y="206"/>
                  </a:lnTo>
                  <a:lnTo>
                    <a:pt x="164" y="212"/>
                  </a:lnTo>
                  <a:lnTo>
                    <a:pt x="158" y="211"/>
                  </a:lnTo>
                  <a:lnTo>
                    <a:pt x="174" y="240"/>
                  </a:lnTo>
                  <a:lnTo>
                    <a:pt x="165" y="238"/>
                  </a:lnTo>
                  <a:lnTo>
                    <a:pt x="162" y="247"/>
                  </a:lnTo>
                  <a:lnTo>
                    <a:pt x="176" y="243"/>
                  </a:lnTo>
                  <a:lnTo>
                    <a:pt x="186" y="249"/>
                  </a:lnTo>
                  <a:lnTo>
                    <a:pt x="190" y="256"/>
                  </a:lnTo>
                  <a:lnTo>
                    <a:pt x="184" y="275"/>
                  </a:lnTo>
                  <a:lnTo>
                    <a:pt x="187" y="282"/>
                  </a:lnTo>
                  <a:lnTo>
                    <a:pt x="198" y="288"/>
                  </a:lnTo>
                  <a:lnTo>
                    <a:pt x="202" y="286"/>
                  </a:lnTo>
                  <a:lnTo>
                    <a:pt x="212" y="293"/>
                  </a:lnTo>
                  <a:lnTo>
                    <a:pt x="211" y="302"/>
                  </a:lnTo>
                  <a:lnTo>
                    <a:pt x="237" y="328"/>
                  </a:lnTo>
                  <a:lnTo>
                    <a:pt x="233" y="336"/>
                  </a:lnTo>
                  <a:lnTo>
                    <a:pt x="215" y="333"/>
                  </a:lnTo>
                  <a:lnTo>
                    <a:pt x="216" y="348"/>
                  </a:lnTo>
                  <a:lnTo>
                    <a:pt x="208" y="349"/>
                  </a:lnTo>
                  <a:lnTo>
                    <a:pt x="193" y="343"/>
                  </a:lnTo>
                  <a:lnTo>
                    <a:pt x="189" y="335"/>
                  </a:lnTo>
                  <a:lnTo>
                    <a:pt x="180" y="336"/>
                  </a:lnTo>
                  <a:lnTo>
                    <a:pt x="169" y="329"/>
                  </a:lnTo>
                  <a:lnTo>
                    <a:pt x="171" y="300"/>
                  </a:lnTo>
                  <a:lnTo>
                    <a:pt x="165" y="306"/>
                  </a:lnTo>
                  <a:lnTo>
                    <a:pt x="169" y="313"/>
                  </a:lnTo>
                  <a:lnTo>
                    <a:pt x="155" y="307"/>
                  </a:lnTo>
                  <a:lnTo>
                    <a:pt x="150" y="313"/>
                  </a:lnTo>
                  <a:lnTo>
                    <a:pt x="138" y="312"/>
                  </a:lnTo>
                  <a:lnTo>
                    <a:pt x="126" y="307"/>
                  </a:lnTo>
                  <a:lnTo>
                    <a:pt x="108" y="287"/>
                  </a:lnTo>
                  <a:lnTo>
                    <a:pt x="108" y="275"/>
                  </a:lnTo>
                  <a:lnTo>
                    <a:pt x="118" y="272"/>
                  </a:lnTo>
                  <a:lnTo>
                    <a:pt x="121" y="258"/>
                  </a:lnTo>
                  <a:lnTo>
                    <a:pt x="131" y="265"/>
                  </a:lnTo>
                  <a:lnTo>
                    <a:pt x="138" y="261"/>
                  </a:lnTo>
                  <a:lnTo>
                    <a:pt x="136" y="248"/>
                  </a:lnTo>
                  <a:lnTo>
                    <a:pt x="144" y="240"/>
                  </a:lnTo>
                  <a:lnTo>
                    <a:pt x="141" y="225"/>
                  </a:lnTo>
                  <a:lnTo>
                    <a:pt x="147" y="221"/>
                  </a:lnTo>
                  <a:lnTo>
                    <a:pt x="142" y="208"/>
                  </a:lnTo>
                  <a:lnTo>
                    <a:pt x="151" y="205"/>
                  </a:lnTo>
                  <a:close/>
                  <a:moveTo>
                    <a:pt x="155" y="0"/>
                  </a:moveTo>
                  <a:lnTo>
                    <a:pt x="168" y="4"/>
                  </a:lnTo>
                  <a:lnTo>
                    <a:pt x="162" y="21"/>
                  </a:lnTo>
                  <a:lnTo>
                    <a:pt x="194" y="45"/>
                  </a:lnTo>
                  <a:lnTo>
                    <a:pt x="194" y="68"/>
                  </a:lnTo>
                  <a:lnTo>
                    <a:pt x="203" y="65"/>
                  </a:lnTo>
                  <a:lnTo>
                    <a:pt x="230" y="80"/>
                  </a:lnTo>
                  <a:lnTo>
                    <a:pt x="236" y="100"/>
                  </a:lnTo>
                  <a:lnTo>
                    <a:pt x="267" y="92"/>
                  </a:lnTo>
                  <a:lnTo>
                    <a:pt x="269" y="72"/>
                  </a:lnTo>
                  <a:lnTo>
                    <a:pt x="275" y="67"/>
                  </a:lnTo>
                  <a:lnTo>
                    <a:pt x="292" y="82"/>
                  </a:lnTo>
                  <a:lnTo>
                    <a:pt x="327" y="90"/>
                  </a:lnTo>
                  <a:lnTo>
                    <a:pt x="327" y="98"/>
                  </a:lnTo>
                  <a:lnTo>
                    <a:pt x="352" y="117"/>
                  </a:lnTo>
                  <a:lnTo>
                    <a:pt x="359" y="118"/>
                  </a:lnTo>
                  <a:lnTo>
                    <a:pt x="363" y="112"/>
                  </a:lnTo>
                  <a:lnTo>
                    <a:pt x="373" y="117"/>
                  </a:lnTo>
                  <a:lnTo>
                    <a:pt x="373" y="117"/>
                  </a:lnTo>
                  <a:lnTo>
                    <a:pt x="374" y="132"/>
                  </a:lnTo>
                  <a:lnTo>
                    <a:pt x="356" y="164"/>
                  </a:lnTo>
                  <a:lnTo>
                    <a:pt x="358" y="173"/>
                  </a:lnTo>
                  <a:lnTo>
                    <a:pt x="339" y="177"/>
                  </a:lnTo>
                  <a:lnTo>
                    <a:pt x="332" y="187"/>
                  </a:lnTo>
                  <a:lnTo>
                    <a:pt x="326" y="186"/>
                  </a:lnTo>
                  <a:lnTo>
                    <a:pt x="325" y="180"/>
                  </a:lnTo>
                  <a:lnTo>
                    <a:pt x="310" y="178"/>
                  </a:lnTo>
                  <a:lnTo>
                    <a:pt x="303" y="168"/>
                  </a:lnTo>
                  <a:lnTo>
                    <a:pt x="295" y="172"/>
                  </a:lnTo>
                  <a:lnTo>
                    <a:pt x="292" y="186"/>
                  </a:lnTo>
                  <a:lnTo>
                    <a:pt x="285" y="191"/>
                  </a:lnTo>
                  <a:lnTo>
                    <a:pt x="293" y="200"/>
                  </a:lnTo>
                  <a:lnTo>
                    <a:pt x="293" y="223"/>
                  </a:lnTo>
                  <a:lnTo>
                    <a:pt x="288" y="240"/>
                  </a:lnTo>
                  <a:lnTo>
                    <a:pt x="302" y="260"/>
                  </a:lnTo>
                  <a:lnTo>
                    <a:pt x="302" y="260"/>
                  </a:lnTo>
                  <a:lnTo>
                    <a:pt x="306" y="278"/>
                  </a:lnTo>
                  <a:lnTo>
                    <a:pt x="299" y="289"/>
                  </a:lnTo>
                  <a:lnTo>
                    <a:pt x="279" y="291"/>
                  </a:lnTo>
                  <a:lnTo>
                    <a:pt x="276" y="283"/>
                  </a:lnTo>
                  <a:lnTo>
                    <a:pt x="269" y="293"/>
                  </a:lnTo>
                  <a:lnTo>
                    <a:pt x="261" y="293"/>
                  </a:lnTo>
                  <a:lnTo>
                    <a:pt x="258" y="304"/>
                  </a:lnTo>
                  <a:lnTo>
                    <a:pt x="258" y="304"/>
                  </a:lnTo>
                  <a:lnTo>
                    <a:pt x="245" y="274"/>
                  </a:lnTo>
                  <a:lnTo>
                    <a:pt x="247" y="265"/>
                  </a:lnTo>
                  <a:lnTo>
                    <a:pt x="242" y="268"/>
                  </a:lnTo>
                  <a:lnTo>
                    <a:pt x="242" y="265"/>
                  </a:lnTo>
                  <a:lnTo>
                    <a:pt x="235" y="265"/>
                  </a:lnTo>
                  <a:lnTo>
                    <a:pt x="201" y="248"/>
                  </a:lnTo>
                  <a:lnTo>
                    <a:pt x="181" y="223"/>
                  </a:lnTo>
                  <a:lnTo>
                    <a:pt x="154" y="201"/>
                  </a:lnTo>
                  <a:lnTo>
                    <a:pt x="151" y="186"/>
                  </a:lnTo>
                  <a:lnTo>
                    <a:pt x="156" y="186"/>
                  </a:lnTo>
                  <a:lnTo>
                    <a:pt x="153" y="180"/>
                  </a:lnTo>
                  <a:lnTo>
                    <a:pt x="142" y="173"/>
                  </a:lnTo>
                  <a:lnTo>
                    <a:pt x="149" y="184"/>
                  </a:lnTo>
                  <a:lnTo>
                    <a:pt x="144" y="187"/>
                  </a:lnTo>
                  <a:lnTo>
                    <a:pt x="129" y="179"/>
                  </a:lnTo>
                  <a:lnTo>
                    <a:pt x="122" y="170"/>
                  </a:lnTo>
                  <a:lnTo>
                    <a:pt x="72" y="150"/>
                  </a:lnTo>
                  <a:lnTo>
                    <a:pt x="56" y="174"/>
                  </a:lnTo>
                  <a:lnTo>
                    <a:pt x="37" y="247"/>
                  </a:lnTo>
                  <a:lnTo>
                    <a:pt x="37" y="247"/>
                  </a:lnTo>
                  <a:lnTo>
                    <a:pt x="28" y="242"/>
                  </a:lnTo>
                  <a:lnTo>
                    <a:pt x="31" y="219"/>
                  </a:lnTo>
                  <a:lnTo>
                    <a:pt x="25" y="198"/>
                  </a:lnTo>
                  <a:lnTo>
                    <a:pt x="28" y="177"/>
                  </a:lnTo>
                  <a:lnTo>
                    <a:pt x="35" y="169"/>
                  </a:lnTo>
                  <a:lnTo>
                    <a:pt x="25" y="141"/>
                  </a:lnTo>
                  <a:lnTo>
                    <a:pt x="31" y="131"/>
                  </a:lnTo>
                  <a:lnTo>
                    <a:pt x="5" y="114"/>
                  </a:lnTo>
                  <a:lnTo>
                    <a:pt x="0" y="104"/>
                  </a:lnTo>
                  <a:lnTo>
                    <a:pt x="0" y="90"/>
                  </a:lnTo>
                  <a:lnTo>
                    <a:pt x="0" y="90"/>
                  </a:lnTo>
                  <a:lnTo>
                    <a:pt x="28" y="94"/>
                  </a:lnTo>
                  <a:lnTo>
                    <a:pt x="35" y="79"/>
                  </a:lnTo>
                  <a:lnTo>
                    <a:pt x="43" y="77"/>
                  </a:lnTo>
                  <a:lnTo>
                    <a:pt x="49" y="86"/>
                  </a:lnTo>
                  <a:lnTo>
                    <a:pt x="56" y="83"/>
                  </a:lnTo>
                  <a:lnTo>
                    <a:pt x="70" y="94"/>
                  </a:lnTo>
                  <a:lnTo>
                    <a:pt x="100" y="77"/>
                  </a:lnTo>
                  <a:lnTo>
                    <a:pt x="105" y="78"/>
                  </a:lnTo>
                  <a:lnTo>
                    <a:pt x="124" y="63"/>
                  </a:lnTo>
                  <a:lnTo>
                    <a:pt x="129" y="31"/>
                  </a:lnTo>
                  <a:lnTo>
                    <a:pt x="140" y="27"/>
                  </a:lnTo>
                  <a:lnTo>
                    <a:pt x="155" y="0"/>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1" name="Freeform 13">
              <a:extLst>
                <a:ext uri="{FF2B5EF4-FFF2-40B4-BE49-F238E27FC236}">
                  <a16:creationId xmlns:a16="http://schemas.microsoft.com/office/drawing/2014/main" id="{B479ABF0-31D9-46EB-B87C-9870BC14587A}"/>
                </a:ext>
              </a:extLst>
            </p:cNvPr>
            <p:cNvSpPr>
              <a:spLocks/>
            </p:cNvSpPr>
            <p:nvPr/>
          </p:nvSpPr>
          <p:spPr bwMode="auto">
            <a:xfrm>
              <a:off x="2574925" y="2624138"/>
              <a:ext cx="635000" cy="296863"/>
            </a:xfrm>
            <a:custGeom>
              <a:avLst/>
              <a:gdLst>
                <a:gd name="T0" fmla="*/ 324 w 400"/>
                <a:gd name="T1" fmla="*/ 61 h 187"/>
                <a:gd name="T2" fmla="*/ 366 w 400"/>
                <a:gd name="T3" fmla="*/ 86 h 187"/>
                <a:gd name="T4" fmla="*/ 394 w 400"/>
                <a:gd name="T5" fmla="*/ 91 h 187"/>
                <a:gd name="T6" fmla="*/ 388 w 400"/>
                <a:gd name="T7" fmla="*/ 112 h 187"/>
                <a:gd name="T8" fmla="*/ 400 w 400"/>
                <a:gd name="T9" fmla="*/ 134 h 187"/>
                <a:gd name="T10" fmla="*/ 386 w 400"/>
                <a:gd name="T11" fmla="*/ 149 h 187"/>
                <a:gd name="T12" fmla="*/ 326 w 400"/>
                <a:gd name="T13" fmla="*/ 142 h 187"/>
                <a:gd name="T14" fmla="*/ 320 w 400"/>
                <a:gd name="T15" fmla="*/ 160 h 187"/>
                <a:gd name="T16" fmla="*/ 294 w 400"/>
                <a:gd name="T17" fmla="*/ 172 h 187"/>
                <a:gd name="T18" fmla="*/ 290 w 400"/>
                <a:gd name="T19" fmla="*/ 186 h 187"/>
                <a:gd name="T20" fmla="*/ 262 w 400"/>
                <a:gd name="T21" fmla="*/ 182 h 187"/>
                <a:gd name="T22" fmla="*/ 261 w 400"/>
                <a:gd name="T23" fmla="*/ 149 h 187"/>
                <a:gd name="T24" fmla="*/ 195 w 400"/>
                <a:gd name="T25" fmla="*/ 127 h 187"/>
                <a:gd name="T26" fmla="*/ 180 w 400"/>
                <a:gd name="T27" fmla="*/ 110 h 187"/>
                <a:gd name="T28" fmla="*/ 141 w 400"/>
                <a:gd name="T29" fmla="*/ 92 h 187"/>
                <a:gd name="T30" fmla="*/ 133 w 400"/>
                <a:gd name="T31" fmla="*/ 102 h 187"/>
                <a:gd name="T32" fmla="*/ 84 w 400"/>
                <a:gd name="T33" fmla="*/ 107 h 187"/>
                <a:gd name="T34" fmla="*/ 70 w 400"/>
                <a:gd name="T35" fmla="*/ 109 h 187"/>
                <a:gd name="T36" fmla="*/ 41 w 400"/>
                <a:gd name="T37" fmla="*/ 86 h 187"/>
                <a:gd name="T38" fmla="*/ 45 w 400"/>
                <a:gd name="T39" fmla="*/ 66 h 187"/>
                <a:gd name="T40" fmla="*/ 41 w 400"/>
                <a:gd name="T41" fmla="*/ 72 h 187"/>
                <a:gd name="T42" fmla="*/ 29 w 400"/>
                <a:gd name="T43" fmla="*/ 64 h 187"/>
                <a:gd name="T44" fmla="*/ 9 w 400"/>
                <a:gd name="T45" fmla="*/ 59 h 187"/>
                <a:gd name="T46" fmla="*/ 2 w 400"/>
                <a:gd name="T47" fmla="*/ 47 h 187"/>
                <a:gd name="T48" fmla="*/ 11 w 400"/>
                <a:gd name="T49" fmla="*/ 14 h 187"/>
                <a:gd name="T50" fmla="*/ 30 w 400"/>
                <a:gd name="T51" fmla="*/ 33 h 187"/>
                <a:gd name="T52" fmla="*/ 51 w 400"/>
                <a:gd name="T53" fmla="*/ 34 h 187"/>
                <a:gd name="T54" fmla="*/ 78 w 400"/>
                <a:gd name="T55" fmla="*/ 29 h 187"/>
                <a:gd name="T56" fmla="*/ 100 w 400"/>
                <a:gd name="T57" fmla="*/ 32 h 187"/>
                <a:gd name="T58" fmla="*/ 123 w 400"/>
                <a:gd name="T59" fmla="*/ 29 h 187"/>
                <a:gd name="T60" fmla="*/ 146 w 400"/>
                <a:gd name="T61" fmla="*/ 31 h 187"/>
                <a:gd name="T62" fmla="*/ 171 w 400"/>
                <a:gd name="T63" fmla="*/ 25 h 187"/>
                <a:gd name="T64" fmla="*/ 173 w 400"/>
                <a:gd name="T65" fmla="*/ 2 h 187"/>
                <a:gd name="T66" fmla="*/ 178 w 400"/>
                <a:gd name="T67" fmla="*/ 0 h 187"/>
                <a:gd name="T68" fmla="*/ 195 w 400"/>
                <a:gd name="T69" fmla="*/ 2 h 187"/>
                <a:gd name="T70" fmla="*/ 215 w 400"/>
                <a:gd name="T71" fmla="*/ 14 h 187"/>
                <a:gd name="T72" fmla="*/ 235 w 400"/>
                <a:gd name="T73" fmla="*/ 32 h 187"/>
                <a:gd name="T74" fmla="*/ 293 w 400"/>
                <a:gd name="T75" fmla="*/ 46 h 187"/>
                <a:gd name="T76" fmla="*/ 320 w 400"/>
                <a:gd name="T77" fmla="*/ 46 h 187"/>
                <a:gd name="T78" fmla="*/ 320 w 400"/>
                <a:gd name="T79" fmla="*/ 4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0" h="187">
                  <a:moveTo>
                    <a:pt x="320" y="46"/>
                  </a:moveTo>
                  <a:lnTo>
                    <a:pt x="324" y="61"/>
                  </a:lnTo>
                  <a:lnTo>
                    <a:pt x="339" y="63"/>
                  </a:lnTo>
                  <a:lnTo>
                    <a:pt x="366" y="86"/>
                  </a:lnTo>
                  <a:lnTo>
                    <a:pt x="381" y="85"/>
                  </a:lnTo>
                  <a:lnTo>
                    <a:pt x="394" y="91"/>
                  </a:lnTo>
                  <a:lnTo>
                    <a:pt x="396" y="106"/>
                  </a:lnTo>
                  <a:lnTo>
                    <a:pt x="388" y="112"/>
                  </a:lnTo>
                  <a:lnTo>
                    <a:pt x="395" y="117"/>
                  </a:lnTo>
                  <a:lnTo>
                    <a:pt x="400" y="134"/>
                  </a:lnTo>
                  <a:lnTo>
                    <a:pt x="386" y="149"/>
                  </a:lnTo>
                  <a:lnTo>
                    <a:pt x="386" y="149"/>
                  </a:lnTo>
                  <a:lnTo>
                    <a:pt x="356" y="141"/>
                  </a:lnTo>
                  <a:lnTo>
                    <a:pt x="326" y="142"/>
                  </a:lnTo>
                  <a:lnTo>
                    <a:pt x="317" y="154"/>
                  </a:lnTo>
                  <a:lnTo>
                    <a:pt x="320" y="160"/>
                  </a:lnTo>
                  <a:lnTo>
                    <a:pt x="306" y="176"/>
                  </a:lnTo>
                  <a:lnTo>
                    <a:pt x="294" y="172"/>
                  </a:lnTo>
                  <a:lnTo>
                    <a:pt x="288" y="183"/>
                  </a:lnTo>
                  <a:lnTo>
                    <a:pt x="290" y="186"/>
                  </a:lnTo>
                  <a:lnTo>
                    <a:pt x="277" y="187"/>
                  </a:lnTo>
                  <a:lnTo>
                    <a:pt x="262" y="182"/>
                  </a:lnTo>
                  <a:lnTo>
                    <a:pt x="268" y="173"/>
                  </a:lnTo>
                  <a:lnTo>
                    <a:pt x="261" y="149"/>
                  </a:lnTo>
                  <a:lnTo>
                    <a:pt x="220" y="144"/>
                  </a:lnTo>
                  <a:lnTo>
                    <a:pt x="195" y="127"/>
                  </a:lnTo>
                  <a:lnTo>
                    <a:pt x="190" y="113"/>
                  </a:lnTo>
                  <a:lnTo>
                    <a:pt x="180" y="110"/>
                  </a:lnTo>
                  <a:lnTo>
                    <a:pt x="161" y="90"/>
                  </a:lnTo>
                  <a:lnTo>
                    <a:pt x="141" y="92"/>
                  </a:lnTo>
                  <a:lnTo>
                    <a:pt x="139" y="99"/>
                  </a:lnTo>
                  <a:lnTo>
                    <a:pt x="133" y="102"/>
                  </a:lnTo>
                  <a:lnTo>
                    <a:pt x="107" y="90"/>
                  </a:lnTo>
                  <a:lnTo>
                    <a:pt x="84" y="107"/>
                  </a:lnTo>
                  <a:lnTo>
                    <a:pt x="84" y="107"/>
                  </a:lnTo>
                  <a:lnTo>
                    <a:pt x="70" y="109"/>
                  </a:lnTo>
                  <a:lnTo>
                    <a:pt x="63" y="96"/>
                  </a:lnTo>
                  <a:lnTo>
                    <a:pt x="41" y="86"/>
                  </a:lnTo>
                  <a:lnTo>
                    <a:pt x="47" y="74"/>
                  </a:lnTo>
                  <a:lnTo>
                    <a:pt x="45" y="66"/>
                  </a:lnTo>
                  <a:lnTo>
                    <a:pt x="40" y="65"/>
                  </a:lnTo>
                  <a:lnTo>
                    <a:pt x="41" y="72"/>
                  </a:lnTo>
                  <a:lnTo>
                    <a:pt x="34" y="78"/>
                  </a:lnTo>
                  <a:lnTo>
                    <a:pt x="29" y="64"/>
                  </a:lnTo>
                  <a:lnTo>
                    <a:pt x="23" y="59"/>
                  </a:lnTo>
                  <a:lnTo>
                    <a:pt x="9" y="59"/>
                  </a:lnTo>
                  <a:lnTo>
                    <a:pt x="2" y="47"/>
                  </a:lnTo>
                  <a:lnTo>
                    <a:pt x="2" y="47"/>
                  </a:lnTo>
                  <a:lnTo>
                    <a:pt x="0" y="31"/>
                  </a:lnTo>
                  <a:lnTo>
                    <a:pt x="11" y="14"/>
                  </a:lnTo>
                  <a:lnTo>
                    <a:pt x="13" y="28"/>
                  </a:lnTo>
                  <a:lnTo>
                    <a:pt x="30" y="33"/>
                  </a:lnTo>
                  <a:lnTo>
                    <a:pt x="42" y="26"/>
                  </a:lnTo>
                  <a:lnTo>
                    <a:pt x="51" y="34"/>
                  </a:lnTo>
                  <a:lnTo>
                    <a:pt x="65" y="25"/>
                  </a:lnTo>
                  <a:lnTo>
                    <a:pt x="78" y="29"/>
                  </a:lnTo>
                  <a:lnTo>
                    <a:pt x="86" y="21"/>
                  </a:lnTo>
                  <a:lnTo>
                    <a:pt x="100" y="32"/>
                  </a:lnTo>
                  <a:lnTo>
                    <a:pt x="120" y="33"/>
                  </a:lnTo>
                  <a:lnTo>
                    <a:pt x="123" y="29"/>
                  </a:lnTo>
                  <a:lnTo>
                    <a:pt x="144" y="26"/>
                  </a:lnTo>
                  <a:lnTo>
                    <a:pt x="146" y="31"/>
                  </a:lnTo>
                  <a:lnTo>
                    <a:pt x="162" y="34"/>
                  </a:lnTo>
                  <a:lnTo>
                    <a:pt x="171" y="25"/>
                  </a:lnTo>
                  <a:lnTo>
                    <a:pt x="176" y="7"/>
                  </a:lnTo>
                  <a:lnTo>
                    <a:pt x="173" y="2"/>
                  </a:lnTo>
                  <a:lnTo>
                    <a:pt x="173" y="2"/>
                  </a:lnTo>
                  <a:lnTo>
                    <a:pt x="178" y="0"/>
                  </a:lnTo>
                  <a:lnTo>
                    <a:pt x="191" y="10"/>
                  </a:lnTo>
                  <a:lnTo>
                    <a:pt x="195" y="2"/>
                  </a:lnTo>
                  <a:lnTo>
                    <a:pt x="202" y="2"/>
                  </a:lnTo>
                  <a:lnTo>
                    <a:pt x="215" y="14"/>
                  </a:lnTo>
                  <a:lnTo>
                    <a:pt x="223" y="15"/>
                  </a:lnTo>
                  <a:lnTo>
                    <a:pt x="235" y="32"/>
                  </a:lnTo>
                  <a:lnTo>
                    <a:pt x="286" y="39"/>
                  </a:lnTo>
                  <a:lnTo>
                    <a:pt x="293" y="46"/>
                  </a:lnTo>
                  <a:lnTo>
                    <a:pt x="288" y="50"/>
                  </a:lnTo>
                  <a:lnTo>
                    <a:pt x="320" y="46"/>
                  </a:lnTo>
                  <a:lnTo>
                    <a:pt x="320" y="46"/>
                  </a:lnTo>
                  <a:lnTo>
                    <a:pt x="320" y="46"/>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2" name="Freeform 14">
              <a:extLst>
                <a:ext uri="{FF2B5EF4-FFF2-40B4-BE49-F238E27FC236}">
                  <a16:creationId xmlns:a16="http://schemas.microsoft.com/office/drawing/2014/main" id="{A293A10C-5303-4114-8E5C-4A5D447E836A}"/>
                </a:ext>
              </a:extLst>
            </p:cNvPr>
            <p:cNvSpPr>
              <a:spLocks/>
            </p:cNvSpPr>
            <p:nvPr/>
          </p:nvSpPr>
          <p:spPr bwMode="auto">
            <a:xfrm>
              <a:off x="2649538" y="2767013"/>
              <a:ext cx="792163" cy="261938"/>
            </a:xfrm>
            <a:custGeom>
              <a:avLst/>
              <a:gdLst>
                <a:gd name="T0" fmla="*/ 60 w 499"/>
                <a:gd name="T1" fmla="*/ 0 h 165"/>
                <a:gd name="T2" fmla="*/ 92 w 499"/>
                <a:gd name="T3" fmla="*/ 9 h 165"/>
                <a:gd name="T4" fmla="*/ 114 w 499"/>
                <a:gd name="T5" fmla="*/ 0 h 165"/>
                <a:gd name="T6" fmla="*/ 143 w 499"/>
                <a:gd name="T7" fmla="*/ 23 h 165"/>
                <a:gd name="T8" fmla="*/ 173 w 499"/>
                <a:gd name="T9" fmla="*/ 54 h 165"/>
                <a:gd name="T10" fmla="*/ 221 w 499"/>
                <a:gd name="T11" fmla="*/ 83 h 165"/>
                <a:gd name="T12" fmla="*/ 230 w 499"/>
                <a:gd name="T13" fmla="*/ 97 h 165"/>
                <a:gd name="T14" fmla="*/ 241 w 499"/>
                <a:gd name="T15" fmla="*/ 93 h 165"/>
                <a:gd name="T16" fmla="*/ 259 w 499"/>
                <a:gd name="T17" fmla="*/ 86 h 165"/>
                <a:gd name="T18" fmla="*/ 270 w 499"/>
                <a:gd name="T19" fmla="*/ 64 h 165"/>
                <a:gd name="T20" fmla="*/ 309 w 499"/>
                <a:gd name="T21" fmla="*/ 51 h 165"/>
                <a:gd name="T22" fmla="*/ 339 w 499"/>
                <a:gd name="T23" fmla="*/ 59 h 165"/>
                <a:gd name="T24" fmla="*/ 360 w 499"/>
                <a:gd name="T25" fmla="*/ 65 h 165"/>
                <a:gd name="T26" fmla="*/ 378 w 499"/>
                <a:gd name="T27" fmla="*/ 72 h 165"/>
                <a:gd name="T28" fmla="*/ 404 w 499"/>
                <a:gd name="T29" fmla="*/ 79 h 165"/>
                <a:gd name="T30" fmla="*/ 435 w 499"/>
                <a:gd name="T31" fmla="*/ 68 h 165"/>
                <a:gd name="T32" fmla="*/ 487 w 499"/>
                <a:gd name="T33" fmla="*/ 87 h 165"/>
                <a:gd name="T34" fmla="*/ 498 w 499"/>
                <a:gd name="T35" fmla="*/ 95 h 165"/>
                <a:gd name="T36" fmla="*/ 486 w 499"/>
                <a:gd name="T37" fmla="*/ 140 h 165"/>
                <a:gd name="T38" fmla="*/ 493 w 499"/>
                <a:gd name="T39" fmla="*/ 142 h 165"/>
                <a:gd name="T40" fmla="*/ 492 w 499"/>
                <a:gd name="T41" fmla="*/ 165 h 165"/>
                <a:gd name="T42" fmla="*/ 471 w 499"/>
                <a:gd name="T43" fmla="*/ 155 h 165"/>
                <a:gd name="T44" fmla="*/ 421 w 499"/>
                <a:gd name="T45" fmla="*/ 138 h 165"/>
                <a:gd name="T46" fmla="*/ 408 w 499"/>
                <a:gd name="T47" fmla="*/ 132 h 165"/>
                <a:gd name="T48" fmla="*/ 399 w 499"/>
                <a:gd name="T49" fmla="*/ 120 h 165"/>
                <a:gd name="T50" fmla="*/ 388 w 499"/>
                <a:gd name="T51" fmla="*/ 140 h 165"/>
                <a:gd name="T52" fmla="*/ 354 w 499"/>
                <a:gd name="T53" fmla="*/ 148 h 165"/>
                <a:gd name="T54" fmla="*/ 342 w 499"/>
                <a:gd name="T55" fmla="*/ 129 h 165"/>
                <a:gd name="T56" fmla="*/ 330 w 499"/>
                <a:gd name="T57" fmla="*/ 119 h 165"/>
                <a:gd name="T58" fmla="*/ 317 w 499"/>
                <a:gd name="T59" fmla="*/ 114 h 165"/>
                <a:gd name="T60" fmla="*/ 302 w 499"/>
                <a:gd name="T61" fmla="*/ 132 h 165"/>
                <a:gd name="T62" fmla="*/ 292 w 499"/>
                <a:gd name="T63" fmla="*/ 148 h 165"/>
                <a:gd name="T64" fmla="*/ 202 w 499"/>
                <a:gd name="T65" fmla="*/ 122 h 165"/>
                <a:gd name="T66" fmla="*/ 170 w 499"/>
                <a:gd name="T67" fmla="*/ 132 h 165"/>
                <a:gd name="T68" fmla="*/ 162 w 499"/>
                <a:gd name="T69" fmla="*/ 125 h 165"/>
                <a:gd name="T70" fmla="*/ 140 w 499"/>
                <a:gd name="T71" fmla="*/ 135 h 165"/>
                <a:gd name="T72" fmla="*/ 128 w 499"/>
                <a:gd name="T73" fmla="*/ 126 h 165"/>
                <a:gd name="T74" fmla="*/ 116 w 499"/>
                <a:gd name="T75" fmla="*/ 122 h 165"/>
                <a:gd name="T76" fmla="*/ 87 w 499"/>
                <a:gd name="T77" fmla="*/ 114 h 165"/>
                <a:gd name="T78" fmla="*/ 81 w 499"/>
                <a:gd name="T79" fmla="*/ 107 h 165"/>
                <a:gd name="T80" fmla="*/ 72 w 499"/>
                <a:gd name="T81" fmla="*/ 103 h 165"/>
                <a:gd name="T82" fmla="*/ 58 w 499"/>
                <a:gd name="T83" fmla="*/ 118 h 165"/>
                <a:gd name="T84" fmla="*/ 25 w 499"/>
                <a:gd name="T85" fmla="*/ 110 h 165"/>
                <a:gd name="T86" fmla="*/ 14 w 499"/>
                <a:gd name="T87" fmla="*/ 88 h 165"/>
                <a:gd name="T88" fmla="*/ 3 w 499"/>
                <a:gd name="T89" fmla="*/ 69 h 165"/>
                <a:gd name="T90" fmla="*/ 37 w 499"/>
                <a:gd name="T91" fmla="*/ 4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9" h="165">
                  <a:moveTo>
                    <a:pt x="37" y="17"/>
                  </a:moveTo>
                  <a:lnTo>
                    <a:pt x="60" y="0"/>
                  </a:lnTo>
                  <a:lnTo>
                    <a:pt x="86" y="12"/>
                  </a:lnTo>
                  <a:lnTo>
                    <a:pt x="92" y="9"/>
                  </a:lnTo>
                  <a:lnTo>
                    <a:pt x="94" y="2"/>
                  </a:lnTo>
                  <a:lnTo>
                    <a:pt x="114" y="0"/>
                  </a:lnTo>
                  <a:lnTo>
                    <a:pt x="133" y="20"/>
                  </a:lnTo>
                  <a:lnTo>
                    <a:pt x="143" y="23"/>
                  </a:lnTo>
                  <a:lnTo>
                    <a:pt x="148" y="37"/>
                  </a:lnTo>
                  <a:lnTo>
                    <a:pt x="173" y="54"/>
                  </a:lnTo>
                  <a:lnTo>
                    <a:pt x="214" y="59"/>
                  </a:lnTo>
                  <a:lnTo>
                    <a:pt x="221" y="83"/>
                  </a:lnTo>
                  <a:lnTo>
                    <a:pt x="215" y="92"/>
                  </a:lnTo>
                  <a:lnTo>
                    <a:pt x="230" y="97"/>
                  </a:lnTo>
                  <a:lnTo>
                    <a:pt x="243" y="96"/>
                  </a:lnTo>
                  <a:lnTo>
                    <a:pt x="241" y="93"/>
                  </a:lnTo>
                  <a:lnTo>
                    <a:pt x="247" y="82"/>
                  </a:lnTo>
                  <a:lnTo>
                    <a:pt x="259" y="86"/>
                  </a:lnTo>
                  <a:lnTo>
                    <a:pt x="273" y="70"/>
                  </a:lnTo>
                  <a:lnTo>
                    <a:pt x="270" y="64"/>
                  </a:lnTo>
                  <a:lnTo>
                    <a:pt x="279" y="52"/>
                  </a:lnTo>
                  <a:lnTo>
                    <a:pt x="309" y="51"/>
                  </a:lnTo>
                  <a:lnTo>
                    <a:pt x="339" y="59"/>
                  </a:lnTo>
                  <a:lnTo>
                    <a:pt x="339" y="59"/>
                  </a:lnTo>
                  <a:lnTo>
                    <a:pt x="350" y="66"/>
                  </a:lnTo>
                  <a:lnTo>
                    <a:pt x="360" y="65"/>
                  </a:lnTo>
                  <a:lnTo>
                    <a:pt x="363" y="71"/>
                  </a:lnTo>
                  <a:lnTo>
                    <a:pt x="378" y="72"/>
                  </a:lnTo>
                  <a:lnTo>
                    <a:pt x="387" y="82"/>
                  </a:lnTo>
                  <a:lnTo>
                    <a:pt x="404" y="79"/>
                  </a:lnTo>
                  <a:lnTo>
                    <a:pt x="414" y="71"/>
                  </a:lnTo>
                  <a:lnTo>
                    <a:pt x="435" y="68"/>
                  </a:lnTo>
                  <a:lnTo>
                    <a:pt x="460" y="82"/>
                  </a:lnTo>
                  <a:lnTo>
                    <a:pt x="487" y="87"/>
                  </a:lnTo>
                  <a:lnTo>
                    <a:pt x="498" y="95"/>
                  </a:lnTo>
                  <a:lnTo>
                    <a:pt x="498" y="95"/>
                  </a:lnTo>
                  <a:lnTo>
                    <a:pt x="480" y="127"/>
                  </a:lnTo>
                  <a:lnTo>
                    <a:pt x="486" y="140"/>
                  </a:lnTo>
                  <a:lnTo>
                    <a:pt x="493" y="142"/>
                  </a:lnTo>
                  <a:lnTo>
                    <a:pt x="493" y="142"/>
                  </a:lnTo>
                  <a:lnTo>
                    <a:pt x="499" y="151"/>
                  </a:lnTo>
                  <a:lnTo>
                    <a:pt x="492" y="165"/>
                  </a:lnTo>
                  <a:lnTo>
                    <a:pt x="489" y="157"/>
                  </a:lnTo>
                  <a:lnTo>
                    <a:pt x="471" y="155"/>
                  </a:lnTo>
                  <a:lnTo>
                    <a:pt x="456" y="135"/>
                  </a:lnTo>
                  <a:lnTo>
                    <a:pt x="421" y="138"/>
                  </a:lnTo>
                  <a:lnTo>
                    <a:pt x="417" y="131"/>
                  </a:lnTo>
                  <a:lnTo>
                    <a:pt x="408" y="132"/>
                  </a:lnTo>
                  <a:lnTo>
                    <a:pt x="406" y="122"/>
                  </a:lnTo>
                  <a:lnTo>
                    <a:pt x="399" y="120"/>
                  </a:lnTo>
                  <a:lnTo>
                    <a:pt x="385" y="128"/>
                  </a:lnTo>
                  <a:lnTo>
                    <a:pt x="388" y="140"/>
                  </a:lnTo>
                  <a:lnTo>
                    <a:pt x="382" y="148"/>
                  </a:lnTo>
                  <a:lnTo>
                    <a:pt x="354" y="148"/>
                  </a:lnTo>
                  <a:lnTo>
                    <a:pt x="338" y="135"/>
                  </a:lnTo>
                  <a:lnTo>
                    <a:pt x="342" y="129"/>
                  </a:lnTo>
                  <a:lnTo>
                    <a:pt x="337" y="119"/>
                  </a:lnTo>
                  <a:lnTo>
                    <a:pt x="330" y="119"/>
                  </a:lnTo>
                  <a:lnTo>
                    <a:pt x="325" y="127"/>
                  </a:lnTo>
                  <a:lnTo>
                    <a:pt x="317" y="114"/>
                  </a:lnTo>
                  <a:lnTo>
                    <a:pt x="309" y="118"/>
                  </a:lnTo>
                  <a:lnTo>
                    <a:pt x="302" y="132"/>
                  </a:lnTo>
                  <a:lnTo>
                    <a:pt x="291" y="135"/>
                  </a:lnTo>
                  <a:lnTo>
                    <a:pt x="292" y="148"/>
                  </a:lnTo>
                  <a:lnTo>
                    <a:pt x="263" y="165"/>
                  </a:lnTo>
                  <a:lnTo>
                    <a:pt x="202" y="122"/>
                  </a:lnTo>
                  <a:lnTo>
                    <a:pt x="178" y="135"/>
                  </a:lnTo>
                  <a:lnTo>
                    <a:pt x="170" y="132"/>
                  </a:lnTo>
                  <a:lnTo>
                    <a:pt x="163" y="135"/>
                  </a:lnTo>
                  <a:lnTo>
                    <a:pt x="162" y="125"/>
                  </a:lnTo>
                  <a:lnTo>
                    <a:pt x="155" y="135"/>
                  </a:lnTo>
                  <a:lnTo>
                    <a:pt x="140" y="135"/>
                  </a:lnTo>
                  <a:lnTo>
                    <a:pt x="142" y="121"/>
                  </a:lnTo>
                  <a:lnTo>
                    <a:pt x="128" y="126"/>
                  </a:lnTo>
                  <a:lnTo>
                    <a:pt x="127" y="111"/>
                  </a:lnTo>
                  <a:lnTo>
                    <a:pt x="116" y="122"/>
                  </a:lnTo>
                  <a:lnTo>
                    <a:pt x="98" y="121"/>
                  </a:lnTo>
                  <a:lnTo>
                    <a:pt x="87" y="114"/>
                  </a:lnTo>
                  <a:lnTo>
                    <a:pt x="86" y="107"/>
                  </a:lnTo>
                  <a:lnTo>
                    <a:pt x="81" y="107"/>
                  </a:lnTo>
                  <a:lnTo>
                    <a:pt x="80" y="102"/>
                  </a:lnTo>
                  <a:lnTo>
                    <a:pt x="72" y="103"/>
                  </a:lnTo>
                  <a:lnTo>
                    <a:pt x="68" y="97"/>
                  </a:lnTo>
                  <a:lnTo>
                    <a:pt x="58" y="118"/>
                  </a:lnTo>
                  <a:lnTo>
                    <a:pt x="36" y="117"/>
                  </a:lnTo>
                  <a:lnTo>
                    <a:pt x="25" y="110"/>
                  </a:lnTo>
                  <a:lnTo>
                    <a:pt x="25" y="110"/>
                  </a:lnTo>
                  <a:lnTo>
                    <a:pt x="14" y="88"/>
                  </a:lnTo>
                  <a:lnTo>
                    <a:pt x="0" y="77"/>
                  </a:lnTo>
                  <a:lnTo>
                    <a:pt x="3" y="69"/>
                  </a:lnTo>
                  <a:lnTo>
                    <a:pt x="16" y="64"/>
                  </a:lnTo>
                  <a:lnTo>
                    <a:pt x="37" y="44"/>
                  </a:lnTo>
                  <a:lnTo>
                    <a:pt x="37" y="17"/>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3" name="Freeform 15">
              <a:extLst>
                <a:ext uri="{FF2B5EF4-FFF2-40B4-BE49-F238E27FC236}">
                  <a16:creationId xmlns:a16="http://schemas.microsoft.com/office/drawing/2014/main" id="{11B1FFCC-1BBB-4E5C-AAA1-F4777816D8CE}"/>
                </a:ext>
              </a:extLst>
            </p:cNvPr>
            <p:cNvSpPr>
              <a:spLocks noEditPoints="1"/>
            </p:cNvSpPr>
            <p:nvPr/>
          </p:nvSpPr>
          <p:spPr bwMode="auto">
            <a:xfrm>
              <a:off x="1319213" y="3440113"/>
              <a:ext cx="879475" cy="481013"/>
            </a:xfrm>
            <a:custGeom>
              <a:avLst/>
              <a:gdLst>
                <a:gd name="T0" fmla="*/ 311 w 554"/>
                <a:gd name="T1" fmla="*/ 298 h 303"/>
                <a:gd name="T2" fmla="*/ 271 w 554"/>
                <a:gd name="T3" fmla="*/ 261 h 303"/>
                <a:gd name="T4" fmla="*/ 261 w 554"/>
                <a:gd name="T5" fmla="*/ 272 h 303"/>
                <a:gd name="T6" fmla="*/ 159 w 554"/>
                <a:gd name="T7" fmla="*/ 212 h 303"/>
                <a:gd name="T8" fmla="*/ 189 w 554"/>
                <a:gd name="T9" fmla="*/ 219 h 303"/>
                <a:gd name="T10" fmla="*/ 202 w 554"/>
                <a:gd name="T11" fmla="*/ 188 h 303"/>
                <a:gd name="T12" fmla="*/ 207 w 554"/>
                <a:gd name="T13" fmla="*/ 216 h 303"/>
                <a:gd name="T14" fmla="*/ 115 w 554"/>
                <a:gd name="T15" fmla="*/ 155 h 303"/>
                <a:gd name="T16" fmla="*/ 109 w 554"/>
                <a:gd name="T17" fmla="*/ 165 h 303"/>
                <a:gd name="T18" fmla="*/ 139 w 554"/>
                <a:gd name="T19" fmla="*/ 190 h 303"/>
                <a:gd name="T20" fmla="*/ 173 w 554"/>
                <a:gd name="T21" fmla="*/ 241 h 303"/>
                <a:gd name="T22" fmla="*/ 198 w 554"/>
                <a:gd name="T23" fmla="*/ 266 h 303"/>
                <a:gd name="T24" fmla="*/ 183 w 554"/>
                <a:gd name="T25" fmla="*/ 268 h 303"/>
                <a:gd name="T26" fmla="*/ 102 w 554"/>
                <a:gd name="T27" fmla="*/ 171 h 303"/>
                <a:gd name="T28" fmla="*/ 83 w 554"/>
                <a:gd name="T29" fmla="*/ 155 h 303"/>
                <a:gd name="T30" fmla="*/ 100 w 554"/>
                <a:gd name="T31" fmla="*/ 166 h 303"/>
                <a:gd name="T32" fmla="*/ 150 w 554"/>
                <a:gd name="T33" fmla="*/ 172 h 303"/>
                <a:gd name="T34" fmla="*/ 99 w 554"/>
                <a:gd name="T35" fmla="*/ 130 h 303"/>
                <a:gd name="T36" fmla="*/ 104 w 554"/>
                <a:gd name="T37" fmla="*/ 140 h 303"/>
                <a:gd name="T38" fmla="*/ 75 w 554"/>
                <a:gd name="T39" fmla="*/ 109 h 303"/>
                <a:gd name="T40" fmla="*/ 39 w 554"/>
                <a:gd name="T41" fmla="*/ 96 h 303"/>
                <a:gd name="T42" fmla="*/ 62 w 554"/>
                <a:gd name="T43" fmla="*/ 112 h 303"/>
                <a:gd name="T44" fmla="*/ 151 w 554"/>
                <a:gd name="T45" fmla="*/ 80 h 303"/>
                <a:gd name="T46" fmla="*/ 172 w 554"/>
                <a:gd name="T47" fmla="*/ 92 h 303"/>
                <a:gd name="T48" fmla="*/ 13 w 554"/>
                <a:gd name="T49" fmla="*/ 75 h 303"/>
                <a:gd name="T50" fmla="*/ 13 w 554"/>
                <a:gd name="T51" fmla="*/ 75 h 303"/>
                <a:gd name="T52" fmla="*/ 49 w 554"/>
                <a:gd name="T53" fmla="*/ 69 h 303"/>
                <a:gd name="T54" fmla="*/ 35 w 554"/>
                <a:gd name="T55" fmla="*/ 39 h 303"/>
                <a:gd name="T56" fmla="*/ 78 w 554"/>
                <a:gd name="T57" fmla="*/ 72 h 303"/>
                <a:gd name="T58" fmla="*/ 493 w 554"/>
                <a:gd name="T59" fmla="*/ 30 h 303"/>
                <a:gd name="T60" fmla="*/ 523 w 554"/>
                <a:gd name="T61" fmla="*/ 19 h 303"/>
                <a:gd name="T62" fmla="*/ 518 w 554"/>
                <a:gd name="T63" fmla="*/ 53 h 303"/>
                <a:gd name="T64" fmla="*/ 554 w 554"/>
                <a:gd name="T65" fmla="*/ 131 h 303"/>
                <a:gd name="T66" fmla="*/ 523 w 554"/>
                <a:gd name="T67" fmla="*/ 168 h 303"/>
                <a:gd name="T68" fmla="*/ 475 w 554"/>
                <a:gd name="T69" fmla="*/ 164 h 303"/>
                <a:gd name="T70" fmla="*/ 434 w 554"/>
                <a:gd name="T71" fmla="*/ 187 h 303"/>
                <a:gd name="T72" fmla="*/ 406 w 554"/>
                <a:gd name="T73" fmla="*/ 196 h 303"/>
                <a:gd name="T74" fmla="*/ 428 w 554"/>
                <a:gd name="T75" fmla="*/ 217 h 303"/>
                <a:gd name="T76" fmla="*/ 407 w 554"/>
                <a:gd name="T77" fmla="*/ 243 h 303"/>
                <a:gd name="T78" fmla="*/ 405 w 554"/>
                <a:gd name="T79" fmla="*/ 268 h 303"/>
                <a:gd name="T80" fmla="*/ 390 w 554"/>
                <a:gd name="T81" fmla="*/ 299 h 303"/>
                <a:gd name="T82" fmla="*/ 348 w 554"/>
                <a:gd name="T83" fmla="*/ 293 h 303"/>
                <a:gd name="T84" fmla="*/ 293 w 554"/>
                <a:gd name="T85" fmla="*/ 267 h 303"/>
                <a:gd name="T86" fmla="*/ 245 w 554"/>
                <a:gd name="T87" fmla="*/ 207 h 303"/>
                <a:gd name="T88" fmla="*/ 208 w 554"/>
                <a:gd name="T89" fmla="*/ 170 h 303"/>
                <a:gd name="T90" fmla="*/ 177 w 554"/>
                <a:gd name="T91" fmla="*/ 110 h 303"/>
                <a:gd name="T92" fmla="*/ 204 w 554"/>
                <a:gd name="T93" fmla="*/ 99 h 303"/>
                <a:gd name="T94" fmla="*/ 235 w 554"/>
                <a:gd name="T95" fmla="*/ 100 h 303"/>
                <a:gd name="T96" fmla="*/ 250 w 554"/>
                <a:gd name="T97" fmla="*/ 89 h 303"/>
                <a:gd name="T98" fmla="*/ 313 w 554"/>
                <a:gd name="T99" fmla="*/ 134 h 303"/>
                <a:gd name="T100" fmla="*/ 346 w 554"/>
                <a:gd name="T101" fmla="*/ 174 h 303"/>
                <a:gd name="T102" fmla="*/ 310 w 554"/>
                <a:gd name="T103" fmla="*/ 104 h 303"/>
                <a:gd name="T104" fmla="*/ 248 w 554"/>
                <a:gd name="T105" fmla="*/ 39 h 303"/>
                <a:gd name="T106" fmla="*/ 342 w 554"/>
                <a:gd name="T107" fmla="*/ 99 h 303"/>
                <a:gd name="T108" fmla="*/ 418 w 554"/>
                <a:gd name="T109" fmla="*/ 76 h 303"/>
                <a:gd name="T110" fmla="*/ 400 w 554"/>
                <a:gd name="T111" fmla="*/ 64 h 303"/>
                <a:gd name="T112" fmla="*/ 435 w 554"/>
                <a:gd name="T113" fmla="*/ 15 h 303"/>
                <a:gd name="T114" fmla="*/ 480 w 554"/>
                <a:gd name="T115" fmla="*/ 4 h 303"/>
                <a:gd name="T116" fmla="*/ 493 w 554"/>
                <a:gd name="T117" fmla="*/ 3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4" h="303">
                  <a:moveTo>
                    <a:pt x="311" y="298"/>
                  </a:moveTo>
                  <a:lnTo>
                    <a:pt x="314" y="302"/>
                  </a:lnTo>
                  <a:lnTo>
                    <a:pt x="308" y="303"/>
                  </a:lnTo>
                  <a:lnTo>
                    <a:pt x="303" y="296"/>
                  </a:lnTo>
                  <a:lnTo>
                    <a:pt x="311" y="298"/>
                  </a:lnTo>
                  <a:close/>
                  <a:moveTo>
                    <a:pt x="230" y="224"/>
                  </a:moveTo>
                  <a:lnTo>
                    <a:pt x="249" y="234"/>
                  </a:lnTo>
                  <a:lnTo>
                    <a:pt x="261" y="247"/>
                  </a:lnTo>
                  <a:lnTo>
                    <a:pt x="266" y="247"/>
                  </a:lnTo>
                  <a:lnTo>
                    <a:pt x="271" y="261"/>
                  </a:lnTo>
                  <a:lnTo>
                    <a:pt x="293" y="279"/>
                  </a:lnTo>
                  <a:lnTo>
                    <a:pt x="291" y="284"/>
                  </a:lnTo>
                  <a:lnTo>
                    <a:pt x="270" y="271"/>
                  </a:lnTo>
                  <a:lnTo>
                    <a:pt x="270" y="275"/>
                  </a:lnTo>
                  <a:lnTo>
                    <a:pt x="261" y="272"/>
                  </a:lnTo>
                  <a:lnTo>
                    <a:pt x="259" y="262"/>
                  </a:lnTo>
                  <a:lnTo>
                    <a:pt x="244" y="252"/>
                  </a:lnTo>
                  <a:lnTo>
                    <a:pt x="225" y="226"/>
                  </a:lnTo>
                  <a:lnTo>
                    <a:pt x="230" y="224"/>
                  </a:lnTo>
                  <a:close/>
                  <a:moveTo>
                    <a:pt x="159" y="212"/>
                  </a:moveTo>
                  <a:lnTo>
                    <a:pt x="169" y="228"/>
                  </a:lnTo>
                  <a:lnTo>
                    <a:pt x="158" y="221"/>
                  </a:lnTo>
                  <a:lnTo>
                    <a:pt x="159" y="212"/>
                  </a:lnTo>
                  <a:close/>
                  <a:moveTo>
                    <a:pt x="165" y="194"/>
                  </a:moveTo>
                  <a:lnTo>
                    <a:pt x="189" y="219"/>
                  </a:lnTo>
                  <a:lnTo>
                    <a:pt x="196" y="233"/>
                  </a:lnTo>
                  <a:lnTo>
                    <a:pt x="165" y="207"/>
                  </a:lnTo>
                  <a:lnTo>
                    <a:pt x="165" y="194"/>
                  </a:lnTo>
                  <a:close/>
                  <a:moveTo>
                    <a:pt x="173" y="167"/>
                  </a:moveTo>
                  <a:lnTo>
                    <a:pt x="202" y="188"/>
                  </a:lnTo>
                  <a:lnTo>
                    <a:pt x="208" y="201"/>
                  </a:lnTo>
                  <a:lnTo>
                    <a:pt x="226" y="214"/>
                  </a:lnTo>
                  <a:lnTo>
                    <a:pt x="223" y="225"/>
                  </a:lnTo>
                  <a:lnTo>
                    <a:pt x="213" y="209"/>
                  </a:lnTo>
                  <a:lnTo>
                    <a:pt x="207" y="216"/>
                  </a:lnTo>
                  <a:lnTo>
                    <a:pt x="179" y="181"/>
                  </a:lnTo>
                  <a:lnTo>
                    <a:pt x="162" y="170"/>
                  </a:lnTo>
                  <a:lnTo>
                    <a:pt x="161" y="157"/>
                  </a:lnTo>
                  <a:lnTo>
                    <a:pt x="173" y="167"/>
                  </a:lnTo>
                  <a:close/>
                  <a:moveTo>
                    <a:pt x="115" y="155"/>
                  </a:moveTo>
                  <a:lnTo>
                    <a:pt x="122" y="164"/>
                  </a:lnTo>
                  <a:lnTo>
                    <a:pt x="102" y="150"/>
                  </a:lnTo>
                  <a:lnTo>
                    <a:pt x="115" y="155"/>
                  </a:lnTo>
                  <a:close/>
                  <a:moveTo>
                    <a:pt x="94" y="152"/>
                  </a:moveTo>
                  <a:lnTo>
                    <a:pt x="109" y="165"/>
                  </a:lnTo>
                  <a:lnTo>
                    <a:pt x="114" y="174"/>
                  </a:lnTo>
                  <a:lnTo>
                    <a:pt x="122" y="177"/>
                  </a:lnTo>
                  <a:lnTo>
                    <a:pt x="122" y="183"/>
                  </a:lnTo>
                  <a:lnTo>
                    <a:pt x="139" y="194"/>
                  </a:lnTo>
                  <a:lnTo>
                    <a:pt x="139" y="190"/>
                  </a:lnTo>
                  <a:lnTo>
                    <a:pt x="143" y="192"/>
                  </a:lnTo>
                  <a:lnTo>
                    <a:pt x="140" y="197"/>
                  </a:lnTo>
                  <a:lnTo>
                    <a:pt x="148" y="201"/>
                  </a:lnTo>
                  <a:lnTo>
                    <a:pt x="160" y="231"/>
                  </a:lnTo>
                  <a:lnTo>
                    <a:pt x="173" y="241"/>
                  </a:lnTo>
                  <a:lnTo>
                    <a:pt x="173" y="236"/>
                  </a:lnTo>
                  <a:lnTo>
                    <a:pt x="180" y="241"/>
                  </a:lnTo>
                  <a:lnTo>
                    <a:pt x="179" y="245"/>
                  </a:lnTo>
                  <a:lnTo>
                    <a:pt x="197" y="259"/>
                  </a:lnTo>
                  <a:lnTo>
                    <a:pt x="198" y="266"/>
                  </a:lnTo>
                  <a:lnTo>
                    <a:pt x="215" y="275"/>
                  </a:lnTo>
                  <a:lnTo>
                    <a:pt x="211" y="283"/>
                  </a:lnTo>
                  <a:lnTo>
                    <a:pt x="196" y="277"/>
                  </a:lnTo>
                  <a:lnTo>
                    <a:pt x="187" y="265"/>
                  </a:lnTo>
                  <a:lnTo>
                    <a:pt x="183" y="268"/>
                  </a:lnTo>
                  <a:lnTo>
                    <a:pt x="207" y="288"/>
                  </a:lnTo>
                  <a:lnTo>
                    <a:pt x="208" y="294"/>
                  </a:lnTo>
                  <a:lnTo>
                    <a:pt x="175" y="265"/>
                  </a:lnTo>
                  <a:lnTo>
                    <a:pt x="137" y="205"/>
                  </a:lnTo>
                  <a:lnTo>
                    <a:pt x="102" y="171"/>
                  </a:lnTo>
                  <a:lnTo>
                    <a:pt x="97" y="169"/>
                  </a:lnTo>
                  <a:lnTo>
                    <a:pt x="97" y="174"/>
                  </a:lnTo>
                  <a:lnTo>
                    <a:pt x="81" y="164"/>
                  </a:lnTo>
                  <a:lnTo>
                    <a:pt x="79" y="159"/>
                  </a:lnTo>
                  <a:lnTo>
                    <a:pt x="83" y="155"/>
                  </a:lnTo>
                  <a:lnTo>
                    <a:pt x="84" y="163"/>
                  </a:lnTo>
                  <a:lnTo>
                    <a:pt x="93" y="168"/>
                  </a:lnTo>
                  <a:lnTo>
                    <a:pt x="88" y="162"/>
                  </a:lnTo>
                  <a:lnTo>
                    <a:pt x="91" y="161"/>
                  </a:lnTo>
                  <a:lnTo>
                    <a:pt x="100" y="166"/>
                  </a:lnTo>
                  <a:lnTo>
                    <a:pt x="92" y="149"/>
                  </a:lnTo>
                  <a:lnTo>
                    <a:pt x="94" y="152"/>
                  </a:lnTo>
                  <a:close/>
                  <a:moveTo>
                    <a:pt x="122" y="138"/>
                  </a:moveTo>
                  <a:lnTo>
                    <a:pt x="149" y="163"/>
                  </a:lnTo>
                  <a:lnTo>
                    <a:pt x="150" y="172"/>
                  </a:lnTo>
                  <a:lnTo>
                    <a:pt x="130" y="158"/>
                  </a:lnTo>
                  <a:lnTo>
                    <a:pt x="121" y="145"/>
                  </a:lnTo>
                  <a:lnTo>
                    <a:pt x="122" y="138"/>
                  </a:lnTo>
                  <a:close/>
                  <a:moveTo>
                    <a:pt x="75" y="109"/>
                  </a:moveTo>
                  <a:lnTo>
                    <a:pt x="99" y="130"/>
                  </a:lnTo>
                  <a:lnTo>
                    <a:pt x="101" y="124"/>
                  </a:lnTo>
                  <a:lnTo>
                    <a:pt x="107" y="127"/>
                  </a:lnTo>
                  <a:lnTo>
                    <a:pt x="104" y="130"/>
                  </a:lnTo>
                  <a:lnTo>
                    <a:pt x="110" y="133"/>
                  </a:lnTo>
                  <a:lnTo>
                    <a:pt x="104" y="140"/>
                  </a:lnTo>
                  <a:lnTo>
                    <a:pt x="77" y="122"/>
                  </a:lnTo>
                  <a:lnTo>
                    <a:pt x="86" y="137"/>
                  </a:lnTo>
                  <a:lnTo>
                    <a:pt x="83" y="138"/>
                  </a:lnTo>
                  <a:lnTo>
                    <a:pt x="68" y="112"/>
                  </a:lnTo>
                  <a:lnTo>
                    <a:pt x="75" y="109"/>
                  </a:lnTo>
                  <a:close/>
                  <a:moveTo>
                    <a:pt x="39" y="96"/>
                  </a:moveTo>
                  <a:lnTo>
                    <a:pt x="48" y="103"/>
                  </a:lnTo>
                  <a:lnTo>
                    <a:pt x="42" y="103"/>
                  </a:lnTo>
                  <a:lnTo>
                    <a:pt x="35" y="97"/>
                  </a:lnTo>
                  <a:lnTo>
                    <a:pt x="39" y="96"/>
                  </a:lnTo>
                  <a:close/>
                  <a:moveTo>
                    <a:pt x="68" y="102"/>
                  </a:moveTo>
                  <a:lnTo>
                    <a:pt x="72" y="106"/>
                  </a:lnTo>
                  <a:lnTo>
                    <a:pt x="68" y="109"/>
                  </a:lnTo>
                  <a:lnTo>
                    <a:pt x="61" y="104"/>
                  </a:lnTo>
                  <a:lnTo>
                    <a:pt x="62" y="112"/>
                  </a:lnTo>
                  <a:lnTo>
                    <a:pt x="51" y="101"/>
                  </a:lnTo>
                  <a:lnTo>
                    <a:pt x="59" y="102"/>
                  </a:lnTo>
                  <a:lnTo>
                    <a:pt x="57" y="94"/>
                  </a:lnTo>
                  <a:lnTo>
                    <a:pt x="68" y="102"/>
                  </a:lnTo>
                  <a:close/>
                  <a:moveTo>
                    <a:pt x="151" y="80"/>
                  </a:moveTo>
                  <a:lnTo>
                    <a:pt x="173" y="86"/>
                  </a:lnTo>
                  <a:lnTo>
                    <a:pt x="184" y="97"/>
                  </a:lnTo>
                  <a:lnTo>
                    <a:pt x="180" y="100"/>
                  </a:lnTo>
                  <a:lnTo>
                    <a:pt x="180" y="95"/>
                  </a:lnTo>
                  <a:lnTo>
                    <a:pt x="172" y="92"/>
                  </a:lnTo>
                  <a:lnTo>
                    <a:pt x="157" y="99"/>
                  </a:lnTo>
                  <a:lnTo>
                    <a:pt x="146" y="83"/>
                  </a:lnTo>
                  <a:lnTo>
                    <a:pt x="147" y="79"/>
                  </a:lnTo>
                  <a:lnTo>
                    <a:pt x="151" y="80"/>
                  </a:lnTo>
                  <a:close/>
                  <a:moveTo>
                    <a:pt x="13" y="75"/>
                  </a:moveTo>
                  <a:lnTo>
                    <a:pt x="29" y="90"/>
                  </a:lnTo>
                  <a:lnTo>
                    <a:pt x="4" y="75"/>
                  </a:lnTo>
                  <a:lnTo>
                    <a:pt x="0" y="67"/>
                  </a:lnTo>
                  <a:lnTo>
                    <a:pt x="3" y="65"/>
                  </a:lnTo>
                  <a:lnTo>
                    <a:pt x="13" y="75"/>
                  </a:lnTo>
                  <a:close/>
                  <a:moveTo>
                    <a:pt x="35" y="39"/>
                  </a:moveTo>
                  <a:lnTo>
                    <a:pt x="41" y="46"/>
                  </a:lnTo>
                  <a:lnTo>
                    <a:pt x="40" y="58"/>
                  </a:lnTo>
                  <a:lnTo>
                    <a:pt x="47" y="61"/>
                  </a:lnTo>
                  <a:lnTo>
                    <a:pt x="49" y="69"/>
                  </a:lnTo>
                  <a:lnTo>
                    <a:pt x="39" y="65"/>
                  </a:lnTo>
                  <a:lnTo>
                    <a:pt x="34" y="50"/>
                  </a:lnTo>
                  <a:lnTo>
                    <a:pt x="26" y="48"/>
                  </a:lnTo>
                  <a:lnTo>
                    <a:pt x="27" y="41"/>
                  </a:lnTo>
                  <a:lnTo>
                    <a:pt x="35" y="39"/>
                  </a:lnTo>
                  <a:close/>
                  <a:moveTo>
                    <a:pt x="71" y="36"/>
                  </a:moveTo>
                  <a:lnTo>
                    <a:pt x="76" y="45"/>
                  </a:lnTo>
                  <a:lnTo>
                    <a:pt x="71" y="53"/>
                  </a:lnTo>
                  <a:lnTo>
                    <a:pt x="79" y="66"/>
                  </a:lnTo>
                  <a:lnTo>
                    <a:pt x="78" y="72"/>
                  </a:lnTo>
                  <a:lnTo>
                    <a:pt x="54" y="60"/>
                  </a:lnTo>
                  <a:lnTo>
                    <a:pt x="65" y="55"/>
                  </a:lnTo>
                  <a:lnTo>
                    <a:pt x="59" y="37"/>
                  </a:lnTo>
                  <a:lnTo>
                    <a:pt x="71" y="36"/>
                  </a:lnTo>
                  <a:close/>
                  <a:moveTo>
                    <a:pt x="493" y="30"/>
                  </a:moveTo>
                  <a:lnTo>
                    <a:pt x="496" y="34"/>
                  </a:lnTo>
                  <a:lnTo>
                    <a:pt x="497" y="19"/>
                  </a:lnTo>
                  <a:lnTo>
                    <a:pt x="508" y="25"/>
                  </a:lnTo>
                  <a:lnTo>
                    <a:pt x="508" y="25"/>
                  </a:lnTo>
                  <a:lnTo>
                    <a:pt x="523" y="19"/>
                  </a:lnTo>
                  <a:lnTo>
                    <a:pt x="523" y="19"/>
                  </a:lnTo>
                  <a:lnTo>
                    <a:pt x="525" y="32"/>
                  </a:lnTo>
                  <a:lnTo>
                    <a:pt x="532" y="43"/>
                  </a:lnTo>
                  <a:lnTo>
                    <a:pt x="516" y="45"/>
                  </a:lnTo>
                  <a:lnTo>
                    <a:pt x="518" y="53"/>
                  </a:lnTo>
                  <a:lnTo>
                    <a:pt x="546" y="62"/>
                  </a:lnTo>
                  <a:lnTo>
                    <a:pt x="548" y="67"/>
                  </a:lnTo>
                  <a:lnTo>
                    <a:pt x="547" y="98"/>
                  </a:lnTo>
                  <a:lnTo>
                    <a:pt x="554" y="131"/>
                  </a:lnTo>
                  <a:lnTo>
                    <a:pt x="554" y="131"/>
                  </a:lnTo>
                  <a:lnTo>
                    <a:pt x="536" y="137"/>
                  </a:lnTo>
                  <a:lnTo>
                    <a:pt x="536" y="137"/>
                  </a:lnTo>
                  <a:lnTo>
                    <a:pt x="527" y="137"/>
                  </a:lnTo>
                  <a:lnTo>
                    <a:pt x="523" y="145"/>
                  </a:lnTo>
                  <a:lnTo>
                    <a:pt x="523" y="168"/>
                  </a:lnTo>
                  <a:lnTo>
                    <a:pt x="523" y="168"/>
                  </a:lnTo>
                  <a:lnTo>
                    <a:pt x="515" y="174"/>
                  </a:lnTo>
                  <a:lnTo>
                    <a:pt x="515" y="174"/>
                  </a:lnTo>
                  <a:lnTo>
                    <a:pt x="507" y="179"/>
                  </a:lnTo>
                  <a:lnTo>
                    <a:pt x="475" y="164"/>
                  </a:lnTo>
                  <a:lnTo>
                    <a:pt x="469" y="149"/>
                  </a:lnTo>
                  <a:lnTo>
                    <a:pt x="469" y="149"/>
                  </a:lnTo>
                  <a:lnTo>
                    <a:pt x="463" y="148"/>
                  </a:lnTo>
                  <a:lnTo>
                    <a:pt x="449" y="172"/>
                  </a:lnTo>
                  <a:lnTo>
                    <a:pt x="434" y="187"/>
                  </a:lnTo>
                  <a:lnTo>
                    <a:pt x="426" y="188"/>
                  </a:lnTo>
                  <a:lnTo>
                    <a:pt x="426" y="188"/>
                  </a:lnTo>
                  <a:lnTo>
                    <a:pt x="422" y="197"/>
                  </a:lnTo>
                  <a:lnTo>
                    <a:pt x="406" y="196"/>
                  </a:lnTo>
                  <a:lnTo>
                    <a:pt x="406" y="196"/>
                  </a:lnTo>
                  <a:lnTo>
                    <a:pt x="410" y="202"/>
                  </a:lnTo>
                  <a:lnTo>
                    <a:pt x="410" y="202"/>
                  </a:lnTo>
                  <a:lnTo>
                    <a:pt x="428" y="210"/>
                  </a:lnTo>
                  <a:lnTo>
                    <a:pt x="428" y="217"/>
                  </a:lnTo>
                  <a:lnTo>
                    <a:pt x="428" y="217"/>
                  </a:lnTo>
                  <a:lnTo>
                    <a:pt x="422" y="226"/>
                  </a:lnTo>
                  <a:lnTo>
                    <a:pt x="425" y="233"/>
                  </a:lnTo>
                  <a:lnTo>
                    <a:pt x="416" y="241"/>
                  </a:lnTo>
                  <a:lnTo>
                    <a:pt x="416" y="241"/>
                  </a:lnTo>
                  <a:lnTo>
                    <a:pt x="407" y="243"/>
                  </a:lnTo>
                  <a:lnTo>
                    <a:pt x="416" y="256"/>
                  </a:lnTo>
                  <a:lnTo>
                    <a:pt x="407" y="259"/>
                  </a:lnTo>
                  <a:lnTo>
                    <a:pt x="407" y="259"/>
                  </a:lnTo>
                  <a:lnTo>
                    <a:pt x="400" y="263"/>
                  </a:lnTo>
                  <a:lnTo>
                    <a:pt x="405" y="268"/>
                  </a:lnTo>
                  <a:lnTo>
                    <a:pt x="399" y="278"/>
                  </a:lnTo>
                  <a:lnTo>
                    <a:pt x="391" y="282"/>
                  </a:lnTo>
                  <a:lnTo>
                    <a:pt x="391" y="293"/>
                  </a:lnTo>
                  <a:lnTo>
                    <a:pt x="391" y="293"/>
                  </a:lnTo>
                  <a:lnTo>
                    <a:pt x="390" y="299"/>
                  </a:lnTo>
                  <a:lnTo>
                    <a:pt x="378" y="293"/>
                  </a:lnTo>
                  <a:lnTo>
                    <a:pt x="378" y="293"/>
                  </a:lnTo>
                  <a:lnTo>
                    <a:pt x="368" y="289"/>
                  </a:lnTo>
                  <a:lnTo>
                    <a:pt x="354" y="295"/>
                  </a:lnTo>
                  <a:lnTo>
                    <a:pt x="348" y="293"/>
                  </a:lnTo>
                  <a:lnTo>
                    <a:pt x="348" y="293"/>
                  </a:lnTo>
                  <a:lnTo>
                    <a:pt x="336" y="283"/>
                  </a:lnTo>
                  <a:lnTo>
                    <a:pt x="324" y="290"/>
                  </a:lnTo>
                  <a:lnTo>
                    <a:pt x="316" y="278"/>
                  </a:lnTo>
                  <a:lnTo>
                    <a:pt x="293" y="267"/>
                  </a:lnTo>
                  <a:lnTo>
                    <a:pt x="289" y="256"/>
                  </a:lnTo>
                  <a:lnTo>
                    <a:pt x="277" y="247"/>
                  </a:lnTo>
                  <a:lnTo>
                    <a:pt x="255" y="218"/>
                  </a:lnTo>
                  <a:lnTo>
                    <a:pt x="241" y="211"/>
                  </a:lnTo>
                  <a:lnTo>
                    <a:pt x="245" y="207"/>
                  </a:lnTo>
                  <a:lnTo>
                    <a:pt x="235" y="203"/>
                  </a:lnTo>
                  <a:lnTo>
                    <a:pt x="229" y="187"/>
                  </a:lnTo>
                  <a:lnTo>
                    <a:pt x="216" y="179"/>
                  </a:lnTo>
                  <a:lnTo>
                    <a:pt x="214" y="171"/>
                  </a:lnTo>
                  <a:lnTo>
                    <a:pt x="208" y="170"/>
                  </a:lnTo>
                  <a:lnTo>
                    <a:pt x="210" y="163"/>
                  </a:lnTo>
                  <a:lnTo>
                    <a:pt x="188" y="140"/>
                  </a:lnTo>
                  <a:lnTo>
                    <a:pt x="194" y="136"/>
                  </a:lnTo>
                  <a:lnTo>
                    <a:pt x="197" y="124"/>
                  </a:lnTo>
                  <a:lnTo>
                    <a:pt x="177" y="110"/>
                  </a:lnTo>
                  <a:lnTo>
                    <a:pt x="183" y="102"/>
                  </a:lnTo>
                  <a:lnTo>
                    <a:pt x="189" y="101"/>
                  </a:lnTo>
                  <a:lnTo>
                    <a:pt x="201" y="119"/>
                  </a:lnTo>
                  <a:lnTo>
                    <a:pt x="212" y="111"/>
                  </a:lnTo>
                  <a:lnTo>
                    <a:pt x="204" y="99"/>
                  </a:lnTo>
                  <a:lnTo>
                    <a:pt x="212" y="100"/>
                  </a:lnTo>
                  <a:lnTo>
                    <a:pt x="210" y="95"/>
                  </a:lnTo>
                  <a:lnTo>
                    <a:pt x="236" y="117"/>
                  </a:lnTo>
                  <a:lnTo>
                    <a:pt x="241" y="114"/>
                  </a:lnTo>
                  <a:lnTo>
                    <a:pt x="235" y="100"/>
                  </a:lnTo>
                  <a:lnTo>
                    <a:pt x="241" y="101"/>
                  </a:lnTo>
                  <a:lnTo>
                    <a:pt x="243" y="97"/>
                  </a:lnTo>
                  <a:lnTo>
                    <a:pt x="228" y="81"/>
                  </a:lnTo>
                  <a:lnTo>
                    <a:pt x="233" y="76"/>
                  </a:lnTo>
                  <a:lnTo>
                    <a:pt x="250" y="89"/>
                  </a:lnTo>
                  <a:lnTo>
                    <a:pt x="251" y="95"/>
                  </a:lnTo>
                  <a:lnTo>
                    <a:pt x="275" y="110"/>
                  </a:lnTo>
                  <a:lnTo>
                    <a:pt x="289" y="109"/>
                  </a:lnTo>
                  <a:lnTo>
                    <a:pt x="310" y="114"/>
                  </a:lnTo>
                  <a:lnTo>
                    <a:pt x="313" y="134"/>
                  </a:lnTo>
                  <a:lnTo>
                    <a:pt x="299" y="138"/>
                  </a:lnTo>
                  <a:lnTo>
                    <a:pt x="314" y="152"/>
                  </a:lnTo>
                  <a:lnTo>
                    <a:pt x="333" y="148"/>
                  </a:lnTo>
                  <a:lnTo>
                    <a:pt x="342" y="159"/>
                  </a:lnTo>
                  <a:lnTo>
                    <a:pt x="346" y="174"/>
                  </a:lnTo>
                  <a:lnTo>
                    <a:pt x="351" y="173"/>
                  </a:lnTo>
                  <a:lnTo>
                    <a:pt x="345" y="148"/>
                  </a:lnTo>
                  <a:lnTo>
                    <a:pt x="318" y="127"/>
                  </a:lnTo>
                  <a:lnTo>
                    <a:pt x="321" y="110"/>
                  </a:lnTo>
                  <a:lnTo>
                    <a:pt x="310" y="104"/>
                  </a:lnTo>
                  <a:lnTo>
                    <a:pt x="301" y="106"/>
                  </a:lnTo>
                  <a:lnTo>
                    <a:pt x="281" y="86"/>
                  </a:lnTo>
                  <a:lnTo>
                    <a:pt x="237" y="63"/>
                  </a:lnTo>
                  <a:lnTo>
                    <a:pt x="237" y="63"/>
                  </a:lnTo>
                  <a:lnTo>
                    <a:pt x="248" y="39"/>
                  </a:lnTo>
                  <a:lnTo>
                    <a:pt x="310" y="67"/>
                  </a:lnTo>
                  <a:lnTo>
                    <a:pt x="310" y="67"/>
                  </a:lnTo>
                  <a:lnTo>
                    <a:pt x="324" y="78"/>
                  </a:lnTo>
                  <a:lnTo>
                    <a:pt x="332" y="95"/>
                  </a:lnTo>
                  <a:lnTo>
                    <a:pt x="342" y="99"/>
                  </a:lnTo>
                  <a:lnTo>
                    <a:pt x="359" y="99"/>
                  </a:lnTo>
                  <a:lnTo>
                    <a:pt x="378" y="108"/>
                  </a:lnTo>
                  <a:lnTo>
                    <a:pt x="407" y="107"/>
                  </a:lnTo>
                  <a:lnTo>
                    <a:pt x="413" y="103"/>
                  </a:lnTo>
                  <a:lnTo>
                    <a:pt x="418" y="76"/>
                  </a:lnTo>
                  <a:lnTo>
                    <a:pt x="414" y="69"/>
                  </a:lnTo>
                  <a:lnTo>
                    <a:pt x="403" y="70"/>
                  </a:lnTo>
                  <a:lnTo>
                    <a:pt x="403" y="70"/>
                  </a:lnTo>
                  <a:lnTo>
                    <a:pt x="400" y="64"/>
                  </a:lnTo>
                  <a:lnTo>
                    <a:pt x="400" y="64"/>
                  </a:lnTo>
                  <a:lnTo>
                    <a:pt x="408" y="53"/>
                  </a:lnTo>
                  <a:lnTo>
                    <a:pt x="405" y="47"/>
                  </a:lnTo>
                  <a:lnTo>
                    <a:pt x="394" y="44"/>
                  </a:lnTo>
                  <a:lnTo>
                    <a:pt x="432" y="22"/>
                  </a:lnTo>
                  <a:lnTo>
                    <a:pt x="435" y="15"/>
                  </a:lnTo>
                  <a:lnTo>
                    <a:pt x="442" y="15"/>
                  </a:lnTo>
                  <a:lnTo>
                    <a:pt x="442" y="15"/>
                  </a:lnTo>
                  <a:lnTo>
                    <a:pt x="459" y="0"/>
                  </a:lnTo>
                  <a:lnTo>
                    <a:pt x="459" y="0"/>
                  </a:lnTo>
                  <a:lnTo>
                    <a:pt x="480" y="4"/>
                  </a:lnTo>
                  <a:lnTo>
                    <a:pt x="480" y="4"/>
                  </a:lnTo>
                  <a:lnTo>
                    <a:pt x="491" y="18"/>
                  </a:lnTo>
                  <a:lnTo>
                    <a:pt x="490" y="28"/>
                  </a:lnTo>
                  <a:lnTo>
                    <a:pt x="490" y="28"/>
                  </a:lnTo>
                  <a:lnTo>
                    <a:pt x="493" y="30"/>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4" name="Freeform 16">
              <a:extLst>
                <a:ext uri="{FF2B5EF4-FFF2-40B4-BE49-F238E27FC236}">
                  <a16:creationId xmlns:a16="http://schemas.microsoft.com/office/drawing/2014/main" id="{DF50183B-3695-4724-8376-23F031B546D5}"/>
                </a:ext>
              </a:extLst>
            </p:cNvPr>
            <p:cNvSpPr>
              <a:spLocks/>
            </p:cNvSpPr>
            <p:nvPr/>
          </p:nvSpPr>
          <p:spPr bwMode="auto">
            <a:xfrm>
              <a:off x="3082925" y="2371726"/>
              <a:ext cx="654050" cy="546100"/>
            </a:xfrm>
            <a:custGeom>
              <a:avLst/>
              <a:gdLst>
                <a:gd name="T0" fmla="*/ 308 w 412"/>
                <a:gd name="T1" fmla="*/ 17 h 344"/>
                <a:gd name="T2" fmla="*/ 314 w 412"/>
                <a:gd name="T3" fmla="*/ 2 h 344"/>
                <a:gd name="T4" fmla="*/ 321 w 412"/>
                <a:gd name="T5" fmla="*/ 19 h 344"/>
                <a:gd name="T6" fmla="*/ 328 w 412"/>
                <a:gd name="T7" fmla="*/ 53 h 344"/>
                <a:gd name="T8" fmla="*/ 347 w 412"/>
                <a:gd name="T9" fmla="*/ 99 h 344"/>
                <a:gd name="T10" fmla="*/ 357 w 412"/>
                <a:gd name="T11" fmla="*/ 138 h 344"/>
                <a:gd name="T12" fmla="*/ 349 w 412"/>
                <a:gd name="T13" fmla="*/ 149 h 344"/>
                <a:gd name="T14" fmla="*/ 364 w 412"/>
                <a:gd name="T15" fmla="*/ 181 h 344"/>
                <a:gd name="T16" fmla="*/ 378 w 412"/>
                <a:gd name="T17" fmla="*/ 170 h 344"/>
                <a:gd name="T18" fmla="*/ 389 w 412"/>
                <a:gd name="T19" fmla="*/ 180 h 344"/>
                <a:gd name="T20" fmla="*/ 406 w 412"/>
                <a:gd name="T21" fmla="*/ 204 h 344"/>
                <a:gd name="T22" fmla="*/ 374 w 412"/>
                <a:gd name="T23" fmla="*/ 220 h 344"/>
                <a:gd name="T24" fmla="*/ 377 w 412"/>
                <a:gd name="T25" fmla="*/ 226 h 344"/>
                <a:gd name="T26" fmla="*/ 349 w 412"/>
                <a:gd name="T27" fmla="*/ 212 h 344"/>
                <a:gd name="T28" fmla="*/ 327 w 412"/>
                <a:gd name="T29" fmla="*/ 210 h 344"/>
                <a:gd name="T30" fmla="*/ 315 w 412"/>
                <a:gd name="T31" fmla="*/ 236 h 344"/>
                <a:gd name="T32" fmla="*/ 309 w 412"/>
                <a:gd name="T33" fmla="*/ 242 h 344"/>
                <a:gd name="T34" fmla="*/ 293 w 412"/>
                <a:gd name="T35" fmla="*/ 238 h 344"/>
                <a:gd name="T36" fmla="*/ 258 w 412"/>
                <a:gd name="T37" fmla="*/ 267 h 344"/>
                <a:gd name="T38" fmla="*/ 252 w 412"/>
                <a:gd name="T39" fmla="*/ 285 h 344"/>
                <a:gd name="T40" fmla="*/ 232 w 412"/>
                <a:gd name="T41" fmla="*/ 294 h 344"/>
                <a:gd name="T42" fmla="*/ 213 w 412"/>
                <a:gd name="T43" fmla="*/ 299 h 344"/>
                <a:gd name="T44" fmla="*/ 234 w 412"/>
                <a:gd name="T45" fmla="*/ 328 h 344"/>
                <a:gd name="T46" fmla="*/ 225 w 412"/>
                <a:gd name="T47" fmla="*/ 344 h 344"/>
                <a:gd name="T48" fmla="*/ 214 w 412"/>
                <a:gd name="T49" fmla="*/ 336 h 344"/>
                <a:gd name="T50" fmla="*/ 162 w 412"/>
                <a:gd name="T51" fmla="*/ 317 h 344"/>
                <a:gd name="T52" fmla="*/ 131 w 412"/>
                <a:gd name="T53" fmla="*/ 328 h 344"/>
                <a:gd name="T54" fmla="*/ 105 w 412"/>
                <a:gd name="T55" fmla="*/ 321 h 344"/>
                <a:gd name="T56" fmla="*/ 87 w 412"/>
                <a:gd name="T57" fmla="*/ 314 h 344"/>
                <a:gd name="T58" fmla="*/ 66 w 412"/>
                <a:gd name="T59" fmla="*/ 308 h 344"/>
                <a:gd name="T60" fmla="*/ 80 w 412"/>
                <a:gd name="T61" fmla="*/ 293 h 344"/>
                <a:gd name="T62" fmla="*/ 68 w 412"/>
                <a:gd name="T63" fmla="*/ 271 h 344"/>
                <a:gd name="T64" fmla="*/ 74 w 412"/>
                <a:gd name="T65" fmla="*/ 250 h 344"/>
                <a:gd name="T66" fmla="*/ 46 w 412"/>
                <a:gd name="T67" fmla="*/ 245 h 344"/>
                <a:gd name="T68" fmla="*/ 4 w 412"/>
                <a:gd name="T69" fmla="*/ 220 h 344"/>
                <a:gd name="T70" fmla="*/ 0 w 412"/>
                <a:gd name="T71" fmla="*/ 205 h 344"/>
                <a:gd name="T72" fmla="*/ 2 w 412"/>
                <a:gd name="T73" fmla="*/ 206 h 344"/>
                <a:gd name="T74" fmla="*/ 30 w 412"/>
                <a:gd name="T75" fmla="*/ 177 h 344"/>
                <a:gd name="T76" fmla="*/ 38 w 412"/>
                <a:gd name="T77" fmla="*/ 163 h 344"/>
                <a:gd name="T78" fmla="*/ 51 w 412"/>
                <a:gd name="T79" fmla="*/ 133 h 344"/>
                <a:gd name="T80" fmla="*/ 18 w 412"/>
                <a:gd name="T81" fmla="*/ 87 h 344"/>
                <a:gd name="T82" fmla="*/ 11 w 412"/>
                <a:gd name="T83" fmla="*/ 60 h 344"/>
                <a:gd name="T84" fmla="*/ 68 w 412"/>
                <a:gd name="T85" fmla="*/ 71 h 344"/>
                <a:gd name="T86" fmla="*/ 82 w 412"/>
                <a:gd name="T87" fmla="*/ 59 h 344"/>
                <a:gd name="T88" fmla="*/ 103 w 412"/>
                <a:gd name="T89" fmla="*/ 60 h 344"/>
                <a:gd name="T90" fmla="*/ 123 w 412"/>
                <a:gd name="T91" fmla="*/ 72 h 344"/>
                <a:gd name="T92" fmla="*/ 155 w 412"/>
                <a:gd name="T93" fmla="*/ 80 h 344"/>
                <a:gd name="T94" fmla="*/ 177 w 412"/>
                <a:gd name="T95" fmla="*/ 82 h 344"/>
                <a:gd name="T96" fmla="*/ 191 w 412"/>
                <a:gd name="T97" fmla="*/ 72 h 344"/>
                <a:gd name="T98" fmla="*/ 206 w 412"/>
                <a:gd name="T99" fmla="*/ 57 h 344"/>
                <a:gd name="T100" fmla="*/ 229 w 412"/>
                <a:gd name="T101" fmla="*/ 53 h 344"/>
                <a:gd name="T102" fmla="*/ 234 w 412"/>
                <a:gd name="T103" fmla="*/ 47 h 344"/>
                <a:gd name="T104" fmla="*/ 253 w 412"/>
                <a:gd name="T105" fmla="*/ 18 h 344"/>
                <a:gd name="T106" fmla="*/ 261 w 412"/>
                <a:gd name="T107" fmla="*/ 18 h 344"/>
                <a:gd name="T108" fmla="*/ 267 w 412"/>
                <a:gd name="T109" fmla="*/ 1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2" h="344">
                  <a:moveTo>
                    <a:pt x="280" y="0"/>
                  </a:moveTo>
                  <a:lnTo>
                    <a:pt x="308" y="17"/>
                  </a:lnTo>
                  <a:lnTo>
                    <a:pt x="313" y="16"/>
                  </a:lnTo>
                  <a:lnTo>
                    <a:pt x="314" y="2"/>
                  </a:lnTo>
                  <a:lnTo>
                    <a:pt x="318" y="5"/>
                  </a:lnTo>
                  <a:lnTo>
                    <a:pt x="321" y="19"/>
                  </a:lnTo>
                  <a:lnTo>
                    <a:pt x="330" y="27"/>
                  </a:lnTo>
                  <a:lnTo>
                    <a:pt x="328" y="53"/>
                  </a:lnTo>
                  <a:lnTo>
                    <a:pt x="339" y="66"/>
                  </a:lnTo>
                  <a:lnTo>
                    <a:pt x="347" y="99"/>
                  </a:lnTo>
                  <a:lnTo>
                    <a:pt x="367" y="113"/>
                  </a:lnTo>
                  <a:lnTo>
                    <a:pt x="357" y="138"/>
                  </a:lnTo>
                  <a:lnTo>
                    <a:pt x="346" y="142"/>
                  </a:lnTo>
                  <a:lnTo>
                    <a:pt x="349" y="149"/>
                  </a:lnTo>
                  <a:lnTo>
                    <a:pt x="342" y="166"/>
                  </a:lnTo>
                  <a:lnTo>
                    <a:pt x="364" y="181"/>
                  </a:lnTo>
                  <a:lnTo>
                    <a:pt x="375" y="177"/>
                  </a:lnTo>
                  <a:lnTo>
                    <a:pt x="378" y="170"/>
                  </a:lnTo>
                  <a:lnTo>
                    <a:pt x="385" y="170"/>
                  </a:lnTo>
                  <a:lnTo>
                    <a:pt x="389" y="180"/>
                  </a:lnTo>
                  <a:lnTo>
                    <a:pt x="412" y="191"/>
                  </a:lnTo>
                  <a:lnTo>
                    <a:pt x="406" y="204"/>
                  </a:lnTo>
                  <a:lnTo>
                    <a:pt x="378" y="201"/>
                  </a:lnTo>
                  <a:lnTo>
                    <a:pt x="374" y="220"/>
                  </a:lnTo>
                  <a:lnTo>
                    <a:pt x="377" y="226"/>
                  </a:lnTo>
                  <a:lnTo>
                    <a:pt x="377" y="226"/>
                  </a:lnTo>
                  <a:lnTo>
                    <a:pt x="360" y="228"/>
                  </a:lnTo>
                  <a:lnTo>
                    <a:pt x="349" y="212"/>
                  </a:lnTo>
                  <a:lnTo>
                    <a:pt x="328" y="205"/>
                  </a:lnTo>
                  <a:lnTo>
                    <a:pt x="327" y="210"/>
                  </a:lnTo>
                  <a:lnTo>
                    <a:pt x="309" y="215"/>
                  </a:lnTo>
                  <a:lnTo>
                    <a:pt x="315" y="236"/>
                  </a:lnTo>
                  <a:lnTo>
                    <a:pt x="309" y="236"/>
                  </a:lnTo>
                  <a:lnTo>
                    <a:pt x="309" y="242"/>
                  </a:lnTo>
                  <a:lnTo>
                    <a:pt x="300" y="244"/>
                  </a:lnTo>
                  <a:lnTo>
                    <a:pt x="293" y="238"/>
                  </a:lnTo>
                  <a:lnTo>
                    <a:pt x="258" y="250"/>
                  </a:lnTo>
                  <a:lnTo>
                    <a:pt x="258" y="267"/>
                  </a:lnTo>
                  <a:lnTo>
                    <a:pt x="249" y="272"/>
                  </a:lnTo>
                  <a:lnTo>
                    <a:pt x="252" y="285"/>
                  </a:lnTo>
                  <a:lnTo>
                    <a:pt x="238" y="286"/>
                  </a:lnTo>
                  <a:lnTo>
                    <a:pt x="232" y="294"/>
                  </a:lnTo>
                  <a:lnTo>
                    <a:pt x="223" y="293"/>
                  </a:lnTo>
                  <a:lnTo>
                    <a:pt x="213" y="299"/>
                  </a:lnTo>
                  <a:lnTo>
                    <a:pt x="213" y="320"/>
                  </a:lnTo>
                  <a:lnTo>
                    <a:pt x="234" y="328"/>
                  </a:lnTo>
                  <a:lnTo>
                    <a:pt x="232" y="342"/>
                  </a:lnTo>
                  <a:lnTo>
                    <a:pt x="225" y="344"/>
                  </a:lnTo>
                  <a:lnTo>
                    <a:pt x="225" y="344"/>
                  </a:lnTo>
                  <a:lnTo>
                    <a:pt x="214" y="336"/>
                  </a:lnTo>
                  <a:lnTo>
                    <a:pt x="187" y="331"/>
                  </a:lnTo>
                  <a:lnTo>
                    <a:pt x="162" y="317"/>
                  </a:lnTo>
                  <a:lnTo>
                    <a:pt x="141" y="320"/>
                  </a:lnTo>
                  <a:lnTo>
                    <a:pt x="131" y="328"/>
                  </a:lnTo>
                  <a:lnTo>
                    <a:pt x="114" y="331"/>
                  </a:lnTo>
                  <a:lnTo>
                    <a:pt x="105" y="321"/>
                  </a:lnTo>
                  <a:lnTo>
                    <a:pt x="90" y="320"/>
                  </a:lnTo>
                  <a:lnTo>
                    <a:pt x="87" y="314"/>
                  </a:lnTo>
                  <a:lnTo>
                    <a:pt x="77" y="315"/>
                  </a:lnTo>
                  <a:lnTo>
                    <a:pt x="66" y="308"/>
                  </a:lnTo>
                  <a:lnTo>
                    <a:pt x="66" y="308"/>
                  </a:lnTo>
                  <a:lnTo>
                    <a:pt x="80" y="293"/>
                  </a:lnTo>
                  <a:lnTo>
                    <a:pt x="75" y="276"/>
                  </a:lnTo>
                  <a:lnTo>
                    <a:pt x="68" y="271"/>
                  </a:lnTo>
                  <a:lnTo>
                    <a:pt x="76" y="265"/>
                  </a:lnTo>
                  <a:lnTo>
                    <a:pt x="74" y="250"/>
                  </a:lnTo>
                  <a:lnTo>
                    <a:pt x="61" y="244"/>
                  </a:lnTo>
                  <a:lnTo>
                    <a:pt x="46" y="245"/>
                  </a:lnTo>
                  <a:lnTo>
                    <a:pt x="19" y="222"/>
                  </a:lnTo>
                  <a:lnTo>
                    <a:pt x="4" y="220"/>
                  </a:lnTo>
                  <a:lnTo>
                    <a:pt x="0" y="205"/>
                  </a:lnTo>
                  <a:lnTo>
                    <a:pt x="0" y="205"/>
                  </a:lnTo>
                  <a:lnTo>
                    <a:pt x="2" y="206"/>
                  </a:lnTo>
                  <a:lnTo>
                    <a:pt x="2" y="206"/>
                  </a:lnTo>
                  <a:lnTo>
                    <a:pt x="19" y="198"/>
                  </a:lnTo>
                  <a:lnTo>
                    <a:pt x="30" y="177"/>
                  </a:lnTo>
                  <a:lnTo>
                    <a:pt x="40" y="173"/>
                  </a:lnTo>
                  <a:lnTo>
                    <a:pt x="38" y="163"/>
                  </a:lnTo>
                  <a:lnTo>
                    <a:pt x="57" y="134"/>
                  </a:lnTo>
                  <a:lnTo>
                    <a:pt x="51" y="133"/>
                  </a:lnTo>
                  <a:lnTo>
                    <a:pt x="40" y="95"/>
                  </a:lnTo>
                  <a:lnTo>
                    <a:pt x="18" y="87"/>
                  </a:lnTo>
                  <a:lnTo>
                    <a:pt x="11" y="60"/>
                  </a:lnTo>
                  <a:lnTo>
                    <a:pt x="11" y="60"/>
                  </a:lnTo>
                  <a:lnTo>
                    <a:pt x="40" y="57"/>
                  </a:lnTo>
                  <a:lnTo>
                    <a:pt x="68" y="71"/>
                  </a:lnTo>
                  <a:lnTo>
                    <a:pt x="76" y="69"/>
                  </a:lnTo>
                  <a:lnTo>
                    <a:pt x="82" y="59"/>
                  </a:lnTo>
                  <a:lnTo>
                    <a:pt x="98" y="65"/>
                  </a:lnTo>
                  <a:lnTo>
                    <a:pt x="103" y="60"/>
                  </a:lnTo>
                  <a:lnTo>
                    <a:pt x="118" y="64"/>
                  </a:lnTo>
                  <a:lnTo>
                    <a:pt x="123" y="72"/>
                  </a:lnTo>
                  <a:lnTo>
                    <a:pt x="141" y="73"/>
                  </a:lnTo>
                  <a:lnTo>
                    <a:pt x="155" y="80"/>
                  </a:lnTo>
                  <a:lnTo>
                    <a:pt x="163" y="67"/>
                  </a:lnTo>
                  <a:lnTo>
                    <a:pt x="177" y="82"/>
                  </a:lnTo>
                  <a:lnTo>
                    <a:pt x="191" y="84"/>
                  </a:lnTo>
                  <a:lnTo>
                    <a:pt x="191" y="72"/>
                  </a:lnTo>
                  <a:lnTo>
                    <a:pt x="203" y="71"/>
                  </a:lnTo>
                  <a:lnTo>
                    <a:pt x="206" y="57"/>
                  </a:lnTo>
                  <a:lnTo>
                    <a:pt x="216" y="62"/>
                  </a:lnTo>
                  <a:lnTo>
                    <a:pt x="229" y="53"/>
                  </a:lnTo>
                  <a:lnTo>
                    <a:pt x="234" y="54"/>
                  </a:lnTo>
                  <a:lnTo>
                    <a:pt x="234" y="47"/>
                  </a:lnTo>
                  <a:lnTo>
                    <a:pt x="250" y="35"/>
                  </a:lnTo>
                  <a:lnTo>
                    <a:pt x="253" y="18"/>
                  </a:lnTo>
                  <a:lnTo>
                    <a:pt x="256" y="21"/>
                  </a:lnTo>
                  <a:lnTo>
                    <a:pt x="261" y="18"/>
                  </a:lnTo>
                  <a:lnTo>
                    <a:pt x="257" y="12"/>
                  </a:lnTo>
                  <a:lnTo>
                    <a:pt x="267" y="1"/>
                  </a:lnTo>
                  <a:lnTo>
                    <a:pt x="280" y="0"/>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5" name="Freeform 17">
              <a:extLst>
                <a:ext uri="{FF2B5EF4-FFF2-40B4-BE49-F238E27FC236}">
                  <a16:creationId xmlns:a16="http://schemas.microsoft.com/office/drawing/2014/main" id="{39C71E58-A0DC-4B51-A493-261C2C36C767}"/>
                </a:ext>
              </a:extLst>
            </p:cNvPr>
            <p:cNvSpPr>
              <a:spLocks noEditPoints="1"/>
            </p:cNvSpPr>
            <p:nvPr/>
          </p:nvSpPr>
          <p:spPr bwMode="auto">
            <a:xfrm>
              <a:off x="1658938" y="3648076"/>
              <a:ext cx="704850" cy="536575"/>
            </a:xfrm>
            <a:custGeom>
              <a:avLst/>
              <a:gdLst>
                <a:gd name="T0" fmla="*/ 173 w 444"/>
                <a:gd name="T1" fmla="*/ 272 h 338"/>
                <a:gd name="T2" fmla="*/ 129 w 444"/>
                <a:gd name="T3" fmla="*/ 250 h 338"/>
                <a:gd name="T4" fmla="*/ 177 w 444"/>
                <a:gd name="T5" fmla="*/ 244 h 338"/>
                <a:gd name="T6" fmla="*/ 219 w 444"/>
                <a:gd name="T7" fmla="*/ 257 h 338"/>
                <a:gd name="T8" fmla="*/ 214 w 444"/>
                <a:gd name="T9" fmla="*/ 241 h 338"/>
                <a:gd name="T10" fmla="*/ 161 w 444"/>
                <a:gd name="T11" fmla="*/ 249 h 338"/>
                <a:gd name="T12" fmla="*/ 182 w 444"/>
                <a:gd name="T13" fmla="*/ 226 h 338"/>
                <a:gd name="T14" fmla="*/ 179 w 444"/>
                <a:gd name="T15" fmla="*/ 227 h 338"/>
                <a:gd name="T16" fmla="*/ 190 w 444"/>
                <a:gd name="T17" fmla="*/ 220 h 338"/>
                <a:gd name="T18" fmla="*/ 138 w 444"/>
                <a:gd name="T19" fmla="*/ 196 h 338"/>
                <a:gd name="T20" fmla="*/ 117 w 444"/>
                <a:gd name="T21" fmla="*/ 178 h 338"/>
                <a:gd name="T22" fmla="*/ 5 w 444"/>
                <a:gd name="T23" fmla="*/ 158 h 338"/>
                <a:gd name="T24" fmla="*/ 37 w 444"/>
                <a:gd name="T25" fmla="*/ 199 h 338"/>
                <a:gd name="T26" fmla="*/ 0 w 444"/>
                <a:gd name="T27" fmla="*/ 161 h 338"/>
                <a:gd name="T28" fmla="*/ 22 w 444"/>
                <a:gd name="T29" fmla="*/ 155 h 338"/>
                <a:gd name="T30" fmla="*/ 52 w 444"/>
                <a:gd name="T31" fmla="*/ 184 h 338"/>
                <a:gd name="T32" fmla="*/ 16 w 444"/>
                <a:gd name="T33" fmla="*/ 150 h 338"/>
                <a:gd name="T34" fmla="*/ 411 w 444"/>
                <a:gd name="T35" fmla="*/ 85 h 338"/>
                <a:gd name="T36" fmla="*/ 430 w 444"/>
                <a:gd name="T37" fmla="*/ 117 h 338"/>
                <a:gd name="T38" fmla="*/ 382 w 444"/>
                <a:gd name="T39" fmla="*/ 137 h 338"/>
                <a:gd name="T40" fmla="*/ 383 w 444"/>
                <a:gd name="T41" fmla="*/ 218 h 338"/>
                <a:gd name="T42" fmla="*/ 348 w 444"/>
                <a:gd name="T43" fmla="*/ 243 h 338"/>
                <a:gd name="T44" fmla="*/ 308 w 444"/>
                <a:gd name="T45" fmla="*/ 262 h 338"/>
                <a:gd name="T46" fmla="*/ 283 w 444"/>
                <a:gd name="T47" fmla="*/ 303 h 338"/>
                <a:gd name="T48" fmla="*/ 277 w 444"/>
                <a:gd name="T49" fmla="*/ 327 h 338"/>
                <a:gd name="T50" fmla="*/ 264 w 444"/>
                <a:gd name="T51" fmla="*/ 332 h 338"/>
                <a:gd name="T52" fmla="*/ 257 w 444"/>
                <a:gd name="T53" fmla="*/ 315 h 338"/>
                <a:gd name="T54" fmla="*/ 245 w 444"/>
                <a:gd name="T55" fmla="*/ 305 h 338"/>
                <a:gd name="T56" fmla="*/ 235 w 444"/>
                <a:gd name="T57" fmla="*/ 290 h 338"/>
                <a:gd name="T58" fmla="*/ 230 w 444"/>
                <a:gd name="T59" fmla="*/ 264 h 338"/>
                <a:gd name="T60" fmla="*/ 228 w 444"/>
                <a:gd name="T61" fmla="*/ 240 h 338"/>
                <a:gd name="T62" fmla="*/ 172 w 444"/>
                <a:gd name="T63" fmla="*/ 210 h 338"/>
                <a:gd name="T64" fmla="*/ 133 w 444"/>
                <a:gd name="T65" fmla="*/ 183 h 338"/>
                <a:gd name="T66" fmla="*/ 156 w 444"/>
                <a:gd name="T67" fmla="*/ 186 h 338"/>
                <a:gd name="T68" fmla="*/ 115 w 444"/>
                <a:gd name="T69" fmla="*/ 165 h 338"/>
                <a:gd name="T70" fmla="*/ 134 w 444"/>
                <a:gd name="T71" fmla="*/ 162 h 338"/>
                <a:gd name="T72" fmla="*/ 165 w 444"/>
                <a:gd name="T73" fmla="*/ 162 h 338"/>
                <a:gd name="T74" fmla="*/ 177 w 444"/>
                <a:gd name="T75" fmla="*/ 151 h 338"/>
                <a:gd name="T76" fmla="*/ 193 w 444"/>
                <a:gd name="T77" fmla="*/ 128 h 338"/>
                <a:gd name="T78" fmla="*/ 202 w 444"/>
                <a:gd name="T79" fmla="*/ 111 h 338"/>
                <a:gd name="T80" fmla="*/ 214 w 444"/>
                <a:gd name="T81" fmla="*/ 86 h 338"/>
                <a:gd name="T82" fmla="*/ 196 w 444"/>
                <a:gd name="T83" fmla="*/ 71 h 338"/>
                <a:gd name="T84" fmla="*/ 212 w 444"/>
                <a:gd name="T85" fmla="*/ 57 h 338"/>
                <a:gd name="T86" fmla="*/ 249 w 444"/>
                <a:gd name="T87" fmla="*/ 17 h 338"/>
                <a:gd name="T88" fmla="*/ 293 w 444"/>
                <a:gd name="T89" fmla="*/ 48 h 338"/>
                <a:gd name="T90" fmla="*/ 309 w 444"/>
                <a:gd name="T91" fmla="*/ 37 h 338"/>
                <a:gd name="T92" fmla="*/ 322 w 444"/>
                <a:gd name="T93" fmla="*/ 6 h 338"/>
                <a:gd name="T94" fmla="*/ 371 w 444"/>
                <a:gd name="T95" fmla="*/ 3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4" h="338">
                  <a:moveTo>
                    <a:pt x="132" y="251"/>
                  </a:moveTo>
                  <a:lnTo>
                    <a:pt x="149" y="255"/>
                  </a:lnTo>
                  <a:lnTo>
                    <a:pt x="157" y="266"/>
                  </a:lnTo>
                  <a:lnTo>
                    <a:pt x="173" y="272"/>
                  </a:lnTo>
                  <a:lnTo>
                    <a:pt x="149" y="267"/>
                  </a:lnTo>
                  <a:lnTo>
                    <a:pt x="138" y="256"/>
                  </a:lnTo>
                  <a:lnTo>
                    <a:pt x="131" y="255"/>
                  </a:lnTo>
                  <a:lnTo>
                    <a:pt x="129" y="250"/>
                  </a:lnTo>
                  <a:lnTo>
                    <a:pt x="132" y="251"/>
                  </a:lnTo>
                  <a:close/>
                  <a:moveTo>
                    <a:pt x="179" y="240"/>
                  </a:moveTo>
                  <a:lnTo>
                    <a:pt x="187" y="248"/>
                  </a:lnTo>
                  <a:lnTo>
                    <a:pt x="177" y="244"/>
                  </a:lnTo>
                  <a:lnTo>
                    <a:pt x="177" y="236"/>
                  </a:lnTo>
                  <a:lnTo>
                    <a:pt x="179" y="240"/>
                  </a:lnTo>
                  <a:close/>
                  <a:moveTo>
                    <a:pt x="214" y="241"/>
                  </a:moveTo>
                  <a:lnTo>
                    <a:pt x="219" y="257"/>
                  </a:lnTo>
                  <a:lnTo>
                    <a:pt x="203" y="240"/>
                  </a:lnTo>
                  <a:lnTo>
                    <a:pt x="207" y="241"/>
                  </a:lnTo>
                  <a:lnTo>
                    <a:pt x="209" y="236"/>
                  </a:lnTo>
                  <a:lnTo>
                    <a:pt x="214" y="241"/>
                  </a:lnTo>
                  <a:close/>
                  <a:moveTo>
                    <a:pt x="153" y="231"/>
                  </a:moveTo>
                  <a:lnTo>
                    <a:pt x="171" y="243"/>
                  </a:lnTo>
                  <a:lnTo>
                    <a:pt x="169" y="253"/>
                  </a:lnTo>
                  <a:lnTo>
                    <a:pt x="161" y="249"/>
                  </a:lnTo>
                  <a:lnTo>
                    <a:pt x="160" y="245"/>
                  </a:lnTo>
                  <a:lnTo>
                    <a:pt x="166" y="246"/>
                  </a:lnTo>
                  <a:lnTo>
                    <a:pt x="153" y="231"/>
                  </a:lnTo>
                  <a:close/>
                  <a:moveTo>
                    <a:pt x="182" y="226"/>
                  </a:moveTo>
                  <a:lnTo>
                    <a:pt x="189" y="232"/>
                  </a:lnTo>
                  <a:lnTo>
                    <a:pt x="185" y="232"/>
                  </a:lnTo>
                  <a:lnTo>
                    <a:pt x="187" y="236"/>
                  </a:lnTo>
                  <a:lnTo>
                    <a:pt x="179" y="227"/>
                  </a:lnTo>
                  <a:lnTo>
                    <a:pt x="182" y="226"/>
                  </a:lnTo>
                  <a:close/>
                  <a:moveTo>
                    <a:pt x="198" y="228"/>
                  </a:moveTo>
                  <a:lnTo>
                    <a:pt x="194" y="230"/>
                  </a:lnTo>
                  <a:lnTo>
                    <a:pt x="190" y="220"/>
                  </a:lnTo>
                  <a:lnTo>
                    <a:pt x="198" y="228"/>
                  </a:lnTo>
                  <a:close/>
                  <a:moveTo>
                    <a:pt x="131" y="181"/>
                  </a:moveTo>
                  <a:lnTo>
                    <a:pt x="130" y="186"/>
                  </a:lnTo>
                  <a:lnTo>
                    <a:pt x="138" y="196"/>
                  </a:lnTo>
                  <a:lnTo>
                    <a:pt x="143" y="194"/>
                  </a:lnTo>
                  <a:lnTo>
                    <a:pt x="151" y="210"/>
                  </a:lnTo>
                  <a:lnTo>
                    <a:pt x="137" y="205"/>
                  </a:lnTo>
                  <a:lnTo>
                    <a:pt x="117" y="178"/>
                  </a:lnTo>
                  <a:lnTo>
                    <a:pt x="124" y="183"/>
                  </a:lnTo>
                  <a:lnTo>
                    <a:pt x="128" y="177"/>
                  </a:lnTo>
                  <a:lnTo>
                    <a:pt x="131" y="181"/>
                  </a:lnTo>
                  <a:close/>
                  <a:moveTo>
                    <a:pt x="5" y="158"/>
                  </a:moveTo>
                  <a:lnTo>
                    <a:pt x="15" y="161"/>
                  </a:lnTo>
                  <a:lnTo>
                    <a:pt x="12" y="166"/>
                  </a:lnTo>
                  <a:lnTo>
                    <a:pt x="56" y="206"/>
                  </a:lnTo>
                  <a:lnTo>
                    <a:pt x="37" y="199"/>
                  </a:lnTo>
                  <a:lnTo>
                    <a:pt x="27" y="193"/>
                  </a:lnTo>
                  <a:lnTo>
                    <a:pt x="28" y="188"/>
                  </a:lnTo>
                  <a:lnTo>
                    <a:pt x="13" y="180"/>
                  </a:lnTo>
                  <a:lnTo>
                    <a:pt x="0" y="161"/>
                  </a:lnTo>
                  <a:lnTo>
                    <a:pt x="5" y="158"/>
                  </a:lnTo>
                  <a:close/>
                  <a:moveTo>
                    <a:pt x="16" y="150"/>
                  </a:moveTo>
                  <a:lnTo>
                    <a:pt x="26" y="154"/>
                  </a:lnTo>
                  <a:lnTo>
                    <a:pt x="22" y="155"/>
                  </a:lnTo>
                  <a:lnTo>
                    <a:pt x="26" y="158"/>
                  </a:lnTo>
                  <a:lnTo>
                    <a:pt x="32" y="159"/>
                  </a:lnTo>
                  <a:lnTo>
                    <a:pt x="33" y="153"/>
                  </a:lnTo>
                  <a:lnTo>
                    <a:pt x="52" y="184"/>
                  </a:lnTo>
                  <a:lnTo>
                    <a:pt x="20" y="158"/>
                  </a:lnTo>
                  <a:lnTo>
                    <a:pt x="13" y="157"/>
                  </a:lnTo>
                  <a:lnTo>
                    <a:pt x="11" y="154"/>
                  </a:lnTo>
                  <a:lnTo>
                    <a:pt x="16" y="150"/>
                  </a:lnTo>
                  <a:close/>
                  <a:moveTo>
                    <a:pt x="376" y="47"/>
                  </a:moveTo>
                  <a:lnTo>
                    <a:pt x="386" y="61"/>
                  </a:lnTo>
                  <a:lnTo>
                    <a:pt x="405" y="60"/>
                  </a:lnTo>
                  <a:lnTo>
                    <a:pt x="411" y="85"/>
                  </a:lnTo>
                  <a:lnTo>
                    <a:pt x="430" y="87"/>
                  </a:lnTo>
                  <a:lnTo>
                    <a:pt x="444" y="118"/>
                  </a:lnTo>
                  <a:lnTo>
                    <a:pt x="444" y="118"/>
                  </a:lnTo>
                  <a:lnTo>
                    <a:pt x="430" y="117"/>
                  </a:lnTo>
                  <a:lnTo>
                    <a:pt x="413" y="128"/>
                  </a:lnTo>
                  <a:lnTo>
                    <a:pt x="400" y="130"/>
                  </a:lnTo>
                  <a:lnTo>
                    <a:pt x="403" y="140"/>
                  </a:lnTo>
                  <a:lnTo>
                    <a:pt x="382" y="137"/>
                  </a:lnTo>
                  <a:lnTo>
                    <a:pt x="377" y="155"/>
                  </a:lnTo>
                  <a:lnTo>
                    <a:pt x="410" y="186"/>
                  </a:lnTo>
                  <a:lnTo>
                    <a:pt x="379" y="209"/>
                  </a:lnTo>
                  <a:lnTo>
                    <a:pt x="383" y="218"/>
                  </a:lnTo>
                  <a:lnTo>
                    <a:pt x="377" y="225"/>
                  </a:lnTo>
                  <a:lnTo>
                    <a:pt x="384" y="235"/>
                  </a:lnTo>
                  <a:lnTo>
                    <a:pt x="374" y="246"/>
                  </a:lnTo>
                  <a:lnTo>
                    <a:pt x="348" y="243"/>
                  </a:lnTo>
                  <a:lnTo>
                    <a:pt x="342" y="253"/>
                  </a:lnTo>
                  <a:lnTo>
                    <a:pt x="327" y="251"/>
                  </a:lnTo>
                  <a:lnTo>
                    <a:pt x="323" y="262"/>
                  </a:lnTo>
                  <a:lnTo>
                    <a:pt x="308" y="262"/>
                  </a:lnTo>
                  <a:lnTo>
                    <a:pt x="298" y="278"/>
                  </a:lnTo>
                  <a:lnTo>
                    <a:pt x="289" y="281"/>
                  </a:lnTo>
                  <a:lnTo>
                    <a:pt x="279" y="292"/>
                  </a:lnTo>
                  <a:lnTo>
                    <a:pt x="283" y="303"/>
                  </a:lnTo>
                  <a:lnTo>
                    <a:pt x="292" y="304"/>
                  </a:lnTo>
                  <a:lnTo>
                    <a:pt x="294" y="316"/>
                  </a:lnTo>
                  <a:lnTo>
                    <a:pt x="279" y="320"/>
                  </a:lnTo>
                  <a:lnTo>
                    <a:pt x="277" y="327"/>
                  </a:lnTo>
                  <a:lnTo>
                    <a:pt x="269" y="331"/>
                  </a:lnTo>
                  <a:lnTo>
                    <a:pt x="269" y="331"/>
                  </a:lnTo>
                  <a:lnTo>
                    <a:pt x="264" y="338"/>
                  </a:lnTo>
                  <a:lnTo>
                    <a:pt x="264" y="332"/>
                  </a:lnTo>
                  <a:lnTo>
                    <a:pt x="253" y="334"/>
                  </a:lnTo>
                  <a:lnTo>
                    <a:pt x="246" y="328"/>
                  </a:lnTo>
                  <a:lnTo>
                    <a:pt x="260" y="323"/>
                  </a:lnTo>
                  <a:lnTo>
                    <a:pt x="257" y="315"/>
                  </a:lnTo>
                  <a:lnTo>
                    <a:pt x="250" y="317"/>
                  </a:lnTo>
                  <a:lnTo>
                    <a:pt x="250" y="313"/>
                  </a:lnTo>
                  <a:lnTo>
                    <a:pt x="238" y="307"/>
                  </a:lnTo>
                  <a:lnTo>
                    <a:pt x="245" y="305"/>
                  </a:lnTo>
                  <a:lnTo>
                    <a:pt x="244" y="299"/>
                  </a:lnTo>
                  <a:lnTo>
                    <a:pt x="235" y="299"/>
                  </a:lnTo>
                  <a:lnTo>
                    <a:pt x="240" y="292"/>
                  </a:lnTo>
                  <a:lnTo>
                    <a:pt x="235" y="290"/>
                  </a:lnTo>
                  <a:lnTo>
                    <a:pt x="239" y="280"/>
                  </a:lnTo>
                  <a:lnTo>
                    <a:pt x="234" y="273"/>
                  </a:lnTo>
                  <a:lnTo>
                    <a:pt x="253" y="271"/>
                  </a:lnTo>
                  <a:lnTo>
                    <a:pt x="230" y="264"/>
                  </a:lnTo>
                  <a:lnTo>
                    <a:pt x="239" y="260"/>
                  </a:lnTo>
                  <a:lnTo>
                    <a:pt x="246" y="267"/>
                  </a:lnTo>
                  <a:lnTo>
                    <a:pt x="245" y="258"/>
                  </a:lnTo>
                  <a:lnTo>
                    <a:pt x="228" y="240"/>
                  </a:lnTo>
                  <a:lnTo>
                    <a:pt x="224" y="242"/>
                  </a:lnTo>
                  <a:lnTo>
                    <a:pt x="190" y="213"/>
                  </a:lnTo>
                  <a:lnTo>
                    <a:pt x="177" y="215"/>
                  </a:lnTo>
                  <a:lnTo>
                    <a:pt x="172" y="210"/>
                  </a:lnTo>
                  <a:lnTo>
                    <a:pt x="160" y="209"/>
                  </a:lnTo>
                  <a:lnTo>
                    <a:pt x="157" y="201"/>
                  </a:lnTo>
                  <a:lnTo>
                    <a:pt x="142" y="193"/>
                  </a:lnTo>
                  <a:lnTo>
                    <a:pt x="133" y="183"/>
                  </a:lnTo>
                  <a:lnTo>
                    <a:pt x="139" y="188"/>
                  </a:lnTo>
                  <a:lnTo>
                    <a:pt x="146" y="186"/>
                  </a:lnTo>
                  <a:lnTo>
                    <a:pt x="156" y="195"/>
                  </a:lnTo>
                  <a:lnTo>
                    <a:pt x="156" y="186"/>
                  </a:lnTo>
                  <a:lnTo>
                    <a:pt x="137" y="173"/>
                  </a:lnTo>
                  <a:lnTo>
                    <a:pt x="125" y="171"/>
                  </a:lnTo>
                  <a:lnTo>
                    <a:pt x="120" y="162"/>
                  </a:lnTo>
                  <a:lnTo>
                    <a:pt x="115" y="165"/>
                  </a:lnTo>
                  <a:lnTo>
                    <a:pt x="114" y="161"/>
                  </a:lnTo>
                  <a:lnTo>
                    <a:pt x="122" y="152"/>
                  </a:lnTo>
                  <a:lnTo>
                    <a:pt x="134" y="162"/>
                  </a:lnTo>
                  <a:lnTo>
                    <a:pt x="134" y="162"/>
                  </a:lnTo>
                  <a:lnTo>
                    <a:pt x="140" y="165"/>
                  </a:lnTo>
                  <a:lnTo>
                    <a:pt x="155" y="158"/>
                  </a:lnTo>
                  <a:lnTo>
                    <a:pt x="165" y="162"/>
                  </a:lnTo>
                  <a:lnTo>
                    <a:pt x="165" y="162"/>
                  </a:lnTo>
                  <a:lnTo>
                    <a:pt x="176" y="169"/>
                  </a:lnTo>
                  <a:lnTo>
                    <a:pt x="177" y="162"/>
                  </a:lnTo>
                  <a:lnTo>
                    <a:pt x="177" y="162"/>
                  </a:lnTo>
                  <a:lnTo>
                    <a:pt x="177" y="151"/>
                  </a:lnTo>
                  <a:lnTo>
                    <a:pt x="185" y="147"/>
                  </a:lnTo>
                  <a:lnTo>
                    <a:pt x="191" y="137"/>
                  </a:lnTo>
                  <a:lnTo>
                    <a:pt x="186" y="132"/>
                  </a:lnTo>
                  <a:lnTo>
                    <a:pt x="193" y="128"/>
                  </a:lnTo>
                  <a:lnTo>
                    <a:pt x="193" y="128"/>
                  </a:lnTo>
                  <a:lnTo>
                    <a:pt x="202" y="126"/>
                  </a:lnTo>
                  <a:lnTo>
                    <a:pt x="193" y="112"/>
                  </a:lnTo>
                  <a:lnTo>
                    <a:pt x="202" y="111"/>
                  </a:lnTo>
                  <a:lnTo>
                    <a:pt x="202" y="111"/>
                  </a:lnTo>
                  <a:lnTo>
                    <a:pt x="211" y="102"/>
                  </a:lnTo>
                  <a:lnTo>
                    <a:pt x="208" y="95"/>
                  </a:lnTo>
                  <a:lnTo>
                    <a:pt x="214" y="86"/>
                  </a:lnTo>
                  <a:lnTo>
                    <a:pt x="214" y="86"/>
                  </a:lnTo>
                  <a:lnTo>
                    <a:pt x="214" y="79"/>
                  </a:lnTo>
                  <a:lnTo>
                    <a:pt x="196" y="71"/>
                  </a:lnTo>
                  <a:lnTo>
                    <a:pt x="196" y="71"/>
                  </a:lnTo>
                  <a:lnTo>
                    <a:pt x="192" y="66"/>
                  </a:lnTo>
                  <a:lnTo>
                    <a:pt x="192" y="66"/>
                  </a:lnTo>
                  <a:lnTo>
                    <a:pt x="208" y="67"/>
                  </a:lnTo>
                  <a:lnTo>
                    <a:pt x="212" y="57"/>
                  </a:lnTo>
                  <a:lnTo>
                    <a:pt x="212" y="57"/>
                  </a:lnTo>
                  <a:lnTo>
                    <a:pt x="220" y="56"/>
                  </a:lnTo>
                  <a:lnTo>
                    <a:pt x="235" y="41"/>
                  </a:lnTo>
                  <a:lnTo>
                    <a:pt x="249" y="17"/>
                  </a:lnTo>
                  <a:lnTo>
                    <a:pt x="255" y="18"/>
                  </a:lnTo>
                  <a:lnTo>
                    <a:pt x="255" y="18"/>
                  </a:lnTo>
                  <a:lnTo>
                    <a:pt x="261" y="33"/>
                  </a:lnTo>
                  <a:lnTo>
                    <a:pt x="293" y="48"/>
                  </a:lnTo>
                  <a:lnTo>
                    <a:pt x="301" y="43"/>
                  </a:lnTo>
                  <a:lnTo>
                    <a:pt x="301" y="43"/>
                  </a:lnTo>
                  <a:lnTo>
                    <a:pt x="309" y="37"/>
                  </a:lnTo>
                  <a:lnTo>
                    <a:pt x="309" y="37"/>
                  </a:lnTo>
                  <a:lnTo>
                    <a:pt x="309" y="15"/>
                  </a:lnTo>
                  <a:lnTo>
                    <a:pt x="314" y="6"/>
                  </a:lnTo>
                  <a:lnTo>
                    <a:pt x="322" y="6"/>
                  </a:lnTo>
                  <a:lnTo>
                    <a:pt x="322" y="6"/>
                  </a:lnTo>
                  <a:lnTo>
                    <a:pt x="340" y="0"/>
                  </a:lnTo>
                  <a:lnTo>
                    <a:pt x="340" y="0"/>
                  </a:lnTo>
                  <a:lnTo>
                    <a:pt x="353" y="19"/>
                  </a:lnTo>
                  <a:lnTo>
                    <a:pt x="371" y="35"/>
                  </a:lnTo>
                  <a:lnTo>
                    <a:pt x="376" y="47"/>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6" name="Freeform 18">
              <a:extLst>
                <a:ext uri="{FF2B5EF4-FFF2-40B4-BE49-F238E27FC236}">
                  <a16:creationId xmlns:a16="http://schemas.microsoft.com/office/drawing/2014/main" id="{4685389E-375F-4B55-9088-0DB73A38E7F1}"/>
                </a:ext>
              </a:extLst>
            </p:cNvPr>
            <p:cNvSpPr>
              <a:spLocks/>
            </p:cNvSpPr>
            <p:nvPr/>
          </p:nvSpPr>
          <p:spPr bwMode="auto">
            <a:xfrm>
              <a:off x="3411538" y="2697163"/>
              <a:ext cx="484188" cy="474663"/>
            </a:xfrm>
            <a:custGeom>
              <a:avLst/>
              <a:gdLst>
                <a:gd name="T0" fmla="*/ 25 w 305"/>
                <a:gd name="T1" fmla="*/ 137 h 299"/>
                <a:gd name="T2" fmla="*/ 6 w 305"/>
                <a:gd name="T3" fmla="*/ 115 h 299"/>
                <a:gd name="T4" fmla="*/ 16 w 305"/>
                <a:gd name="T5" fmla="*/ 88 h 299"/>
                <a:gd name="T6" fmla="*/ 31 w 305"/>
                <a:gd name="T7" fmla="*/ 81 h 299"/>
                <a:gd name="T8" fmla="*/ 42 w 305"/>
                <a:gd name="T9" fmla="*/ 67 h 299"/>
                <a:gd name="T10" fmla="*/ 51 w 305"/>
                <a:gd name="T11" fmla="*/ 45 h 299"/>
                <a:gd name="T12" fmla="*/ 93 w 305"/>
                <a:gd name="T13" fmla="*/ 39 h 299"/>
                <a:gd name="T14" fmla="*/ 102 w 305"/>
                <a:gd name="T15" fmla="*/ 31 h 299"/>
                <a:gd name="T16" fmla="*/ 102 w 305"/>
                <a:gd name="T17" fmla="*/ 10 h 299"/>
                <a:gd name="T18" fmla="*/ 121 w 305"/>
                <a:gd name="T19" fmla="*/ 0 h 299"/>
                <a:gd name="T20" fmla="*/ 153 w 305"/>
                <a:gd name="T21" fmla="*/ 23 h 299"/>
                <a:gd name="T22" fmla="*/ 170 w 305"/>
                <a:gd name="T23" fmla="*/ 21 h 299"/>
                <a:gd name="T24" fmla="*/ 178 w 305"/>
                <a:gd name="T25" fmla="*/ 34 h 299"/>
                <a:gd name="T26" fmla="*/ 179 w 305"/>
                <a:gd name="T27" fmla="*/ 67 h 299"/>
                <a:gd name="T28" fmla="*/ 208 w 305"/>
                <a:gd name="T29" fmla="*/ 90 h 299"/>
                <a:gd name="T30" fmla="*/ 305 w 305"/>
                <a:gd name="T31" fmla="*/ 119 h 299"/>
                <a:gd name="T32" fmla="*/ 291 w 305"/>
                <a:gd name="T33" fmla="*/ 151 h 299"/>
                <a:gd name="T34" fmla="*/ 270 w 305"/>
                <a:gd name="T35" fmla="*/ 136 h 299"/>
                <a:gd name="T36" fmla="*/ 260 w 305"/>
                <a:gd name="T37" fmla="*/ 149 h 299"/>
                <a:gd name="T38" fmla="*/ 233 w 305"/>
                <a:gd name="T39" fmla="*/ 149 h 299"/>
                <a:gd name="T40" fmla="*/ 202 w 305"/>
                <a:gd name="T41" fmla="*/ 169 h 299"/>
                <a:gd name="T42" fmla="*/ 204 w 305"/>
                <a:gd name="T43" fmla="*/ 213 h 299"/>
                <a:gd name="T44" fmla="*/ 189 w 305"/>
                <a:gd name="T45" fmla="*/ 241 h 299"/>
                <a:gd name="T46" fmla="*/ 218 w 305"/>
                <a:gd name="T47" fmla="*/ 239 h 299"/>
                <a:gd name="T48" fmla="*/ 219 w 305"/>
                <a:gd name="T49" fmla="*/ 257 h 299"/>
                <a:gd name="T50" fmla="*/ 197 w 305"/>
                <a:gd name="T51" fmla="*/ 272 h 299"/>
                <a:gd name="T52" fmla="*/ 179 w 305"/>
                <a:gd name="T53" fmla="*/ 298 h 299"/>
                <a:gd name="T54" fmla="*/ 91 w 305"/>
                <a:gd name="T55" fmla="*/ 274 h 299"/>
                <a:gd name="T56" fmla="*/ 87 w 305"/>
                <a:gd name="T57" fmla="*/ 257 h 299"/>
                <a:gd name="T58" fmla="*/ 105 w 305"/>
                <a:gd name="T59" fmla="*/ 257 h 299"/>
                <a:gd name="T60" fmla="*/ 102 w 305"/>
                <a:gd name="T61" fmla="*/ 233 h 299"/>
                <a:gd name="T62" fmla="*/ 82 w 305"/>
                <a:gd name="T63" fmla="*/ 222 h 299"/>
                <a:gd name="T64" fmla="*/ 65 w 305"/>
                <a:gd name="T65" fmla="*/ 193 h 299"/>
                <a:gd name="T66" fmla="*/ 55 w 305"/>
                <a:gd name="T67" fmla="*/ 190 h 299"/>
                <a:gd name="T68" fmla="*/ 38 w 305"/>
                <a:gd name="T69" fmla="*/ 200 h 299"/>
                <a:gd name="T70" fmla="*/ 46 w 305"/>
                <a:gd name="T71" fmla="*/ 185 h 299"/>
                <a:gd name="T72" fmla="*/ 26 w 305"/>
                <a:gd name="T73" fmla="*/ 186 h 299"/>
                <a:gd name="T74" fmla="*/ 24 w 305"/>
                <a:gd name="T75" fmla="*/ 191 h 299"/>
                <a:gd name="T76" fmla="*/ 13 w 305"/>
                <a:gd name="T77" fmla="*/ 186 h 299"/>
                <a:gd name="T78" fmla="*/ 0 w 305"/>
                <a:gd name="T79" fmla="*/ 17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5" h="299">
                  <a:moveTo>
                    <a:pt x="18" y="139"/>
                  </a:moveTo>
                  <a:lnTo>
                    <a:pt x="25" y="137"/>
                  </a:lnTo>
                  <a:lnTo>
                    <a:pt x="27" y="123"/>
                  </a:lnTo>
                  <a:lnTo>
                    <a:pt x="6" y="115"/>
                  </a:lnTo>
                  <a:lnTo>
                    <a:pt x="6" y="94"/>
                  </a:lnTo>
                  <a:lnTo>
                    <a:pt x="16" y="88"/>
                  </a:lnTo>
                  <a:lnTo>
                    <a:pt x="25" y="89"/>
                  </a:lnTo>
                  <a:lnTo>
                    <a:pt x="31" y="81"/>
                  </a:lnTo>
                  <a:lnTo>
                    <a:pt x="45" y="80"/>
                  </a:lnTo>
                  <a:lnTo>
                    <a:pt x="42" y="67"/>
                  </a:lnTo>
                  <a:lnTo>
                    <a:pt x="51" y="62"/>
                  </a:lnTo>
                  <a:lnTo>
                    <a:pt x="51" y="45"/>
                  </a:lnTo>
                  <a:lnTo>
                    <a:pt x="86" y="33"/>
                  </a:lnTo>
                  <a:lnTo>
                    <a:pt x="93" y="39"/>
                  </a:lnTo>
                  <a:lnTo>
                    <a:pt x="102" y="37"/>
                  </a:lnTo>
                  <a:lnTo>
                    <a:pt x="102" y="31"/>
                  </a:lnTo>
                  <a:lnTo>
                    <a:pt x="108" y="31"/>
                  </a:lnTo>
                  <a:lnTo>
                    <a:pt x="102" y="10"/>
                  </a:lnTo>
                  <a:lnTo>
                    <a:pt x="120" y="5"/>
                  </a:lnTo>
                  <a:lnTo>
                    <a:pt x="121" y="0"/>
                  </a:lnTo>
                  <a:lnTo>
                    <a:pt x="142" y="7"/>
                  </a:lnTo>
                  <a:lnTo>
                    <a:pt x="153" y="23"/>
                  </a:lnTo>
                  <a:lnTo>
                    <a:pt x="170" y="21"/>
                  </a:lnTo>
                  <a:lnTo>
                    <a:pt x="170" y="21"/>
                  </a:lnTo>
                  <a:lnTo>
                    <a:pt x="178" y="28"/>
                  </a:lnTo>
                  <a:lnTo>
                    <a:pt x="178" y="34"/>
                  </a:lnTo>
                  <a:lnTo>
                    <a:pt x="162" y="52"/>
                  </a:lnTo>
                  <a:lnTo>
                    <a:pt x="179" y="67"/>
                  </a:lnTo>
                  <a:lnTo>
                    <a:pt x="202" y="72"/>
                  </a:lnTo>
                  <a:lnTo>
                    <a:pt x="208" y="90"/>
                  </a:lnTo>
                  <a:lnTo>
                    <a:pt x="255" y="115"/>
                  </a:lnTo>
                  <a:lnTo>
                    <a:pt x="305" y="119"/>
                  </a:lnTo>
                  <a:lnTo>
                    <a:pt x="305" y="148"/>
                  </a:lnTo>
                  <a:lnTo>
                    <a:pt x="291" y="151"/>
                  </a:lnTo>
                  <a:lnTo>
                    <a:pt x="278" y="136"/>
                  </a:lnTo>
                  <a:lnTo>
                    <a:pt x="270" y="136"/>
                  </a:lnTo>
                  <a:lnTo>
                    <a:pt x="268" y="149"/>
                  </a:lnTo>
                  <a:lnTo>
                    <a:pt x="260" y="149"/>
                  </a:lnTo>
                  <a:lnTo>
                    <a:pt x="231" y="134"/>
                  </a:lnTo>
                  <a:lnTo>
                    <a:pt x="233" y="149"/>
                  </a:lnTo>
                  <a:lnTo>
                    <a:pt x="220" y="169"/>
                  </a:lnTo>
                  <a:lnTo>
                    <a:pt x="202" y="169"/>
                  </a:lnTo>
                  <a:lnTo>
                    <a:pt x="210" y="207"/>
                  </a:lnTo>
                  <a:lnTo>
                    <a:pt x="204" y="213"/>
                  </a:lnTo>
                  <a:lnTo>
                    <a:pt x="203" y="232"/>
                  </a:lnTo>
                  <a:lnTo>
                    <a:pt x="189" y="241"/>
                  </a:lnTo>
                  <a:lnTo>
                    <a:pt x="209" y="244"/>
                  </a:lnTo>
                  <a:lnTo>
                    <a:pt x="218" y="239"/>
                  </a:lnTo>
                  <a:lnTo>
                    <a:pt x="223" y="251"/>
                  </a:lnTo>
                  <a:lnTo>
                    <a:pt x="219" y="257"/>
                  </a:lnTo>
                  <a:lnTo>
                    <a:pt x="206" y="263"/>
                  </a:lnTo>
                  <a:lnTo>
                    <a:pt x="197" y="272"/>
                  </a:lnTo>
                  <a:lnTo>
                    <a:pt x="175" y="276"/>
                  </a:lnTo>
                  <a:lnTo>
                    <a:pt x="179" y="298"/>
                  </a:lnTo>
                  <a:lnTo>
                    <a:pt x="121" y="299"/>
                  </a:lnTo>
                  <a:lnTo>
                    <a:pt x="91" y="274"/>
                  </a:lnTo>
                  <a:lnTo>
                    <a:pt x="94" y="267"/>
                  </a:lnTo>
                  <a:lnTo>
                    <a:pt x="87" y="257"/>
                  </a:lnTo>
                  <a:lnTo>
                    <a:pt x="99" y="260"/>
                  </a:lnTo>
                  <a:lnTo>
                    <a:pt x="105" y="257"/>
                  </a:lnTo>
                  <a:lnTo>
                    <a:pt x="99" y="245"/>
                  </a:lnTo>
                  <a:lnTo>
                    <a:pt x="102" y="233"/>
                  </a:lnTo>
                  <a:lnTo>
                    <a:pt x="79" y="232"/>
                  </a:lnTo>
                  <a:lnTo>
                    <a:pt x="82" y="222"/>
                  </a:lnTo>
                  <a:lnTo>
                    <a:pt x="59" y="200"/>
                  </a:lnTo>
                  <a:lnTo>
                    <a:pt x="65" y="193"/>
                  </a:lnTo>
                  <a:lnTo>
                    <a:pt x="62" y="186"/>
                  </a:lnTo>
                  <a:lnTo>
                    <a:pt x="55" y="190"/>
                  </a:lnTo>
                  <a:lnTo>
                    <a:pt x="54" y="204"/>
                  </a:lnTo>
                  <a:lnTo>
                    <a:pt x="38" y="200"/>
                  </a:lnTo>
                  <a:lnTo>
                    <a:pt x="47" y="190"/>
                  </a:lnTo>
                  <a:lnTo>
                    <a:pt x="46" y="185"/>
                  </a:lnTo>
                  <a:lnTo>
                    <a:pt x="38" y="192"/>
                  </a:lnTo>
                  <a:lnTo>
                    <a:pt x="26" y="186"/>
                  </a:lnTo>
                  <a:lnTo>
                    <a:pt x="27" y="199"/>
                  </a:lnTo>
                  <a:lnTo>
                    <a:pt x="24" y="191"/>
                  </a:lnTo>
                  <a:lnTo>
                    <a:pt x="13" y="186"/>
                  </a:lnTo>
                  <a:lnTo>
                    <a:pt x="13" y="186"/>
                  </a:lnTo>
                  <a:lnTo>
                    <a:pt x="6" y="184"/>
                  </a:lnTo>
                  <a:lnTo>
                    <a:pt x="0" y="171"/>
                  </a:lnTo>
                  <a:lnTo>
                    <a:pt x="18" y="139"/>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7" name="Freeform 19">
              <a:extLst>
                <a:ext uri="{FF2B5EF4-FFF2-40B4-BE49-F238E27FC236}">
                  <a16:creationId xmlns:a16="http://schemas.microsoft.com/office/drawing/2014/main" id="{7EF27F4C-1387-4063-9FF4-583E3D1B5AC3}"/>
                </a:ext>
              </a:extLst>
            </p:cNvPr>
            <p:cNvSpPr>
              <a:spLocks noEditPoints="1"/>
            </p:cNvSpPr>
            <p:nvPr/>
          </p:nvSpPr>
          <p:spPr bwMode="auto">
            <a:xfrm>
              <a:off x="2084388" y="3833813"/>
              <a:ext cx="766763" cy="700088"/>
            </a:xfrm>
            <a:custGeom>
              <a:avLst/>
              <a:gdLst>
                <a:gd name="T0" fmla="*/ 61 w 483"/>
                <a:gd name="T1" fmla="*/ 418 h 441"/>
                <a:gd name="T2" fmla="*/ 81 w 483"/>
                <a:gd name="T3" fmla="*/ 420 h 441"/>
                <a:gd name="T4" fmla="*/ 26 w 483"/>
                <a:gd name="T5" fmla="*/ 433 h 441"/>
                <a:gd name="T6" fmla="*/ 13 w 483"/>
                <a:gd name="T7" fmla="*/ 418 h 441"/>
                <a:gd name="T8" fmla="*/ 245 w 483"/>
                <a:gd name="T9" fmla="*/ 404 h 441"/>
                <a:gd name="T10" fmla="*/ 114 w 483"/>
                <a:gd name="T11" fmla="*/ 365 h 441"/>
                <a:gd name="T12" fmla="*/ 119 w 483"/>
                <a:gd name="T13" fmla="*/ 374 h 441"/>
                <a:gd name="T14" fmla="*/ 189 w 483"/>
                <a:gd name="T15" fmla="*/ 338 h 441"/>
                <a:gd name="T16" fmla="*/ 221 w 483"/>
                <a:gd name="T17" fmla="*/ 348 h 441"/>
                <a:gd name="T18" fmla="*/ 241 w 483"/>
                <a:gd name="T19" fmla="*/ 372 h 441"/>
                <a:gd name="T20" fmla="*/ 298 w 483"/>
                <a:gd name="T21" fmla="*/ 375 h 441"/>
                <a:gd name="T22" fmla="*/ 371 w 483"/>
                <a:gd name="T23" fmla="*/ 393 h 441"/>
                <a:gd name="T24" fmla="*/ 178 w 483"/>
                <a:gd name="T25" fmla="*/ 380 h 441"/>
                <a:gd name="T26" fmla="*/ 137 w 483"/>
                <a:gd name="T27" fmla="*/ 355 h 441"/>
                <a:gd name="T28" fmla="*/ 197 w 483"/>
                <a:gd name="T29" fmla="*/ 360 h 441"/>
                <a:gd name="T30" fmla="*/ 171 w 483"/>
                <a:gd name="T31" fmla="*/ 341 h 441"/>
                <a:gd name="T32" fmla="*/ 259 w 483"/>
                <a:gd name="T33" fmla="*/ 280 h 441"/>
                <a:gd name="T34" fmla="*/ 272 w 483"/>
                <a:gd name="T35" fmla="*/ 288 h 441"/>
                <a:gd name="T36" fmla="*/ 295 w 483"/>
                <a:gd name="T37" fmla="*/ 303 h 441"/>
                <a:gd name="T38" fmla="*/ 287 w 483"/>
                <a:gd name="T39" fmla="*/ 313 h 441"/>
                <a:gd name="T40" fmla="*/ 174 w 483"/>
                <a:gd name="T41" fmla="*/ 321 h 441"/>
                <a:gd name="T42" fmla="*/ 133 w 483"/>
                <a:gd name="T43" fmla="*/ 291 h 441"/>
                <a:gd name="T44" fmla="*/ 151 w 483"/>
                <a:gd name="T45" fmla="*/ 283 h 441"/>
                <a:gd name="T46" fmla="*/ 95 w 483"/>
                <a:gd name="T47" fmla="*/ 259 h 441"/>
                <a:gd name="T48" fmla="*/ 123 w 483"/>
                <a:gd name="T49" fmla="*/ 295 h 441"/>
                <a:gd name="T50" fmla="*/ 63 w 483"/>
                <a:gd name="T51" fmla="*/ 256 h 441"/>
                <a:gd name="T52" fmla="*/ 25 w 483"/>
                <a:gd name="T53" fmla="*/ 244 h 441"/>
                <a:gd name="T54" fmla="*/ 51 w 483"/>
                <a:gd name="T55" fmla="*/ 235 h 441"/>
                <a:gd name="T56" fmla="*/ 90 w 483"/>
                <a:gd name="T57" fmla="*/ 208 h 441"/>
                <a:gd name="T58" fmla="*/ 78 w 483"/>
                <a:gd name="T59" fmla="*/ 224 h 441"/>
                <a:gd name="T60" fmla="*/ 76 w 483"/>
                <a:gd name="T61" fmla="*/ 209 h 441"/>
                <a:gd name="T62" fmla="*/ 11 w 483"/>
                <a:gd name="T63" fmla="*/ 203 h 441"/>
                <a:gd name="T64" fmla="*/ 11 w 483"/>
                <a:gd name="T65" fmla="*/ 175 h 441"/>
                <a:gd name="T66" fmla="*/ 55 w 483"/>
                <a:gd name="T67" fmla="*/ 145 h 441"/>
                <a:gd name="T68" fmla="*/ 106 w 483"/>
                <a:gd name="T69" fmla="*/ 129 h 441"/>
                <a:gd name="T70" fmla="*/ 111 w 483"/>
                <a:gd name="T71" fmla="*/ 92 h 441"/>
                <a:gd name="T72" fmla="*/ 135 w 483"/>
                <a:gd name="T73" fmla="*/ 23 h 441"/>
                <a:gd name="T74" fmla="*/ 176 w 483"/>
                <a:gd name="T75" fmla="*/ 1 h 441"/>
                <a:gd name="T76" fmla="*/ 242 w 483"/>
                <a:gd name="T77" fmla="*/ 81 h 441"/>
                <a:gd name="T78" fmla="*/ 345 w 483"/>
                <a:gd name="T79" fmla="*/ 189 h 441"/>
                <a:gd name="T80" fmla="*/ 418 w 483"/>
                <a:gd name="T81" fmla="*/ 219 h 441"/>
                <a:gd name="T82" fmla="*/ 446 w 483"/>
                <a:gd name="T83" fmla="*/ 328 h 441"/>
                <a:gd name="T84" fmla="*/ 478 w 483"/>
                <a:gd name="T85" fmla="*/ 362 h 441"/>
                <a:gd name="T86" fmla="*/ 454 w 483"/>
                <a:gd name="T87" fmla="*/ 369 h 441"/>
                <a:gd name="T88" fmla="*/ 459 w 483"/>
                <a:gd name="T89" fmla="*/ 393 h 441"/>
                <a:gd name="T90" fmla="*/ 430 w 483"/>
                <a:gd name="T91" fmla="*/ 386 h 441"/>
                <a:gd name="T92" fmla="*/ 368 w 483"/>
                <a:gd name="T93" fmla="*/ 341 h 441"/>
                <a:gd name="T94" fmla="*/ 240 w 483"/>
                <a:gd name="T95" fmla="*/ 255 h 441"/>
                <a:gd name="T96" fmla="*/ 126 w 483"/>
                <a:gd name="T97" fmla="*/ 211 h 441"/>
                <a:gd name="T98" fmla="*/ 114 w 483"/>
                <a:gd name="T99" fmla="*/ 191 h 441"/>
                <a:gd name="T100" fmla="*/ 35 w 483"/>
                <a:gd name="T101" fmla="*/ 210 h 441"/>
                <a:gd name="T102" fmla="*/ 18 w 483"/>
                <a:gd name="T103" fmla="*/ 222 h 441"/>
                <a:gd name="T104" fmla="*/ 0 w 483"/>
                <a:gd name="T105" fmla="*/ 222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3" h="441">
                  <a:moveTo>
                    <a:pt x="57" y="407"/>
                  </a:moveTo>
                  <a:lnTo>
                    <a:pt x="62" y="410"/>
                  </a:lnTo>
                  <a:lnTo>
                    <a:pt x="57" y="416"/>
                  </a:lnTo>
                  <a:lnTo>
                    <a:pt x="61" y="418"/>
                  </a:lnTo>
                  <a:lnTo>
                    <a:pt x="68" y="411"/>
                  </a:lnTo>
                  <a:lnTo>
                    <a:pt x="76" y="415"/>
                  </a:lnTo>
                  <a:lnTo>
                    <a:pt x="81" y="411"/>
                  </a:lnTo>
                  <a:lnTo>
                    <a:pt x="81" y="420"/>
                  </a:lnTo>
                  <a:lnTo>
                    <a:pt x="72" y="430"/>
                  </a:lnTo>
                  <a:lnTo>
                    <a:pt x="33" y="441"/>
                  </a:lnTo>
                  <a:lnTo>
                    <a:pt x="18" y="441"/>
                  </a:lnTo>
                  <a:lnTo>
                    <a:pt x="26" y="433"/>
                  </a:lnTo>
                  <a:lnTo>
                    <a:pt x="26" y="427"/>
                  </a:lnTo>
                  <a:lnTo>
                    <a:pt x="23" y="422"/>
                  </a:lnTo>
                  <a:lnTo>
                    <a:pt x="17" y="425"/>
                  </a:lnTo>
                  <a:lnTo>
                    <a:pt x="13" y="418"/>
                  </a:lnTo>
                  <a:lnTo>
                    <a:pt x="28" y="410"/>
                  </a:lnTo>
                  <a:lnTo>
                    <a:pt x="57" y="407"/>
                  </a:lnTo>
                  <a:close/>
                  <a:moveTo>
                    <a:pt x="229" y="399"/>
                  </a:moveTo>
                  <a:lnTo>
                    <a:pt x="245" y="404"/>
                  </a:lnTo>
                  <a:lnTo>
                    <a:pt x="236" y="408"/>
                  </a:lnTo>
                  <a:lnTo>
                    <a:pt x="219" y="404"/>
                  </a:lnTo>
                  <a:lnTo>
                    <a:pt x="229" y="399"/>
                  </a:lnTo>
                  <a:close/>
                  <a:moveTo>
                    <a:pt x="114" y="365"/>
                  </a:moveTo>
                  <a:lnTo>
                    <a:pt x="124" y="370"/>
                  </a:lnTo>
                  <a:lnTo>
                    <a:pt x="130" y="368"/>
                  </a:lnTo>
                  <a:lnTo>
                    <a:pt x="131" y="373"/>
                  </a:lnTo>
                  <a:lnTo>
                    <a:pt x="119" y="374"/>
                  </a:lnTo>
                  <a:lnTo>
                    <a:pt x="107" y="369"/>
                  </a:lnTo>
                  <a:lnTo>
                    <a:pt x="114" y="365"/>
                  </a:lnTo>
                  <a:close/>
                  <a:moveTo>
                    <a:pt x="185" y="338"/>
                  </a:moveTo>
                  <a:lnTo>
                    <a:pt x="189" y="338"/>
                  </a:lnTo>
                  <a:lnTo>
                    <a:pt x="187" y="344"/>
                  </a:lnTo>
                  <a:lnTo>
                    <a:pt x="191" y="350"/>
                  </a:lnTo>
                  <a:lnTo>
                    <a:pt x="200" y="344"/>
                  </a:lnTo>
                  <a:lnTo>
                    <a:pt x="221" y="348"/>
                  </a:lnTo>
                  <a:lnTo>
                    <a:pt x="220" y="354"/>
                  </a:lnTo>
                  <a:lnTo>
                    <a:pt x="231" y="363"/>
                  </a:lnTo>
                  <a:lnTo>
                    <a:pt x="223" y="362"/>
                  </a:lnTo>
                  <a:lnTo>
                    <a:pt x="241" y="372"/>
                  </a:lnTo>
                  <a:lnTo>
                    <a:pt x="248" y="369"/>
                  </a:lnTo>
                  <a:lnTo>
                    <a:pt x="280" y="373"/>
                  </a:lnTo>
                  <a:lnTo>
                    <a:pt x="291" y="370"/>
                  </a:lnTo>
                  <a:lnTo>
                    <a:pt x="298" y="375"/>
                  </a:lnTo>
                  <a:lnTo>
                    <a:pt x="368" y="383"/>
                  </a:lnTo>
                  <a:lnTo>
                    <a:pt x="382" y="380"/>
                  </a:lnTo>
                  <a:lnTo>
                    <a:pt x="399" y="387"/>
                  </a:lnTo>
                  <a:lnTo>
                    <a:pt x="371" y="393"/>
                  </a:lnTo>
                  <a:lnTo>
                    <a:pt x="312" y="393"/>
                  </a:lnTo>
                  <a:lnTo>
                    <a:pt x="256" y="386"/>
                  </a:lnTo>
                  <a:lnTo>
                    <a:pt x="219" y="389"/>
                  </a:lnTo>
                  <a:lnTo>
                    <a:pt x="178" y="380"/>
                  </a:lnTo>
                  <a:lnTo>
                    <a:pt x="157" y="369"/>
                  </a:lnTo>
                  <a:lnTo>
                    <a:pt x="152" y="372"/>
                  </a:lnTo>
                  <a:lnTo>
                    <a:pt x="119" y="355"/>
                  </a:lnTo>
                  <a:lnTo>
                    <a:pt x="137" y="355"/>
                  </a:lnTo>
                  <a:lnTo>
                    <a:pt x="154" y="348"/>
                  </a:lnTo>
                  <a:lnTo>
                    <a:pt x="173" y="351"/>
                  </a:lnTo>
                  <a:lnTo>
                    <a:pt x="187" y="362"/>
                  </a:lnTo>
                  <a:lnTo>
                    <a:pt x="197" y="360"/>
                  </a:lnTo>
                  <a:lnTo>
                    <a:pt x="190" y="358"/>
                  </a:lnTo>
                  <a:lnTo>
                    <a:pt x="183" y="344"/>
                  </a:lnTo>
                  <a:lnTo>
                    <a:pt x="177" y="348"/>
                  </a:lnTo>
                  <a:lnTo>
                    <a:pt x="171" y="341"/>
                  </a:lnTo>
                  <a:lnTo>
                    <a:pt x="185" y="338"/>
                  </a:lnTo>
                  <a:close/>
                  <a:moveTo>
                    <a:pt x="145" y="265"/>
                  </a:moveTo>
                  <a:lnTo>
                    <a:pt x="180" y="266"/>
                  </a:lnTo>
                  <a:lnTo>
                    <a:pt x="259" y="280"/>
                  </a:lnTo>
                  <a:lnTo>
                    <a:pt x="259" y="284"/>
                  </a:lnTo>
                  <a:lnTo>
                    <a:pt x="264" y="281"/>
                  </a:lnTo>
                  <a:lnTo>
                    <a:pt x="271" y="285"/>
                  </a:lnTo>
                  <a:lnTo>
                    <a:pt x="272" y="288"/>
                  </a:lnTo>
                  <a:lnTo>
                    <a:pt x="276" y="291"/>
                  </a:lnTo>
                  <a:lnTo>
                    <a:pt x="279" y="287"/>
                  </a:lnTo>
                  <a:lnTo>
                    <a:pt x="298" y="302"/>
                  </a:lnTo>
                  <a:lnTo>
                    <a:pt x="295" y="303"/>
                  </a:lnTo>
                  <a:lnTo>
                    <a:pt x="297" y="307"/>
                  </a:lnTo>
                  <a:lnTo>
                    <a:pt x="293" y="309"/>
                  </a:lnTo>
                  <a:lnTo>
                    <a:pt x="293" y="315"/>
                  </a:lnTo>
                  <a:lnTo>
                    <a:pt x="287" y="313"/>
                  </a:lnTo>
                  <a:lnTo>
                    <a:pt x="284" y="320"/>
                  </a:lnTo>
                  <a:lnTo>
                    <a:pt x="262" y="324"/>
                  </a:lnTo>
                  <a:lnTo>
                    <a:pt x="209" y="327"/>
                  </a:lnTo>
                  <a:lnTo>
                    <a:pt x="174" y="321"/>
                  </a:lnTo>
                  <a:lnTo>
                    <a:pt x="148" y="307"/>
                  </a:lnTo>
                  <a:lnTo>
                    <a:pt x="145" y="305"/>
                  </a:lnTo>
                  <a:lnTo>
                    <a:pt x="133" y="299"/>
                  </a:lnTo>
                  <a:lnTo>
                    <a:pt x="133" y="291"/>
                  </a:lnTo>
                  <a:lnTo>
                    <a:pt x="138" y="297"/>
                  </a:lnTo>
                  <a:lnTo>
                    <a:pt x="146" y="295"/>
                  </a:lnTo>
                  <a:lnTo>
                    <a:pt x="141" y="286"/>
                  </a:lnTo>
                  <a:lnTo>
                    <a:pt x="151" y="283"/>
                  </a:lnTo>
                  <a:lnTo>
                    <a:pt x="140" y="268"/>
                  </a:lnTo>
                  <a:lnTo>
                    <a:pt x="145" y="265"/>
                  </a:lnTo>
                  <a:close/>
                  <a:moveTo>
                    <a:pt x="78" y="254"/>
                  </a:moveTo>
                  <a:lnTo>
                    <a:pt x="95" y="259"/>
                  </a:lnTo>
                  <a:lnTo>
                    <a:pt x="97" y="264"/>
                  </a:lnTo>
                  <a:lnTo>
                    <a:pt x="106" y="263"/>
                  </a:lnTo>
                  <a:lnTo>
                    <a:pt x="129" y="294"/>
                  </a:lnTo>
                  <a:lnTo>
                    <a:pt x="123" y="295"/>
                  </a:lnTo>
                  <a:lnTo>
                    <a:pt x="98" y="282"/>
                  </a:lnTo>
                  <a:lnTo>
                    <a:pt x="99" y="279"/>
                  </a:lnTo>
                  <a:lnTo>
                    <a:pt x="65" y="267"/>
                  </a:lnTo>
                  <a:lnTo>
                    <a:pt x="63" y="256"/>
                  </a:lnTo>
                  <a:lnTo>
                    <a:pt x="78" y="254"/>
                  </a:lnTo>
                  <a:close/>
                  <a:moveTo>
                    <a:pt x="25" y="235"/>
                  </a:moveTo>
                  <a:lnTo>
                    <a:pt x="29" y="239"/>
                  </a:lnTo>
                  <a:lnTo>
                    <a:pt x="25" y="244"/>
                  </a:lnTo>
                  <a:lnTo>
                    <a:pt x="13" y="239"/>
                  </a:lnTo>
                  <a:lnTo>
                    <a:pt x="25" y="235"/>
                  </a:lnTo>
                  <a:close/>
                  <a:moveTo>
                    <a:pt x="43" y="234"/>
                  </a:moveTo>
                  <a:lnTo>
                    <a:pt x="51" y="235"/>
                  </a:lnTo>
                  <a:lnTo>
                    <a:pt x="52" y="245"/>
                  </a:lnTo>
                  <a:lnTo>
                    <a:pt x="32" y="247"/>
                  </a:lnTo>
                  <a:lnTo>
                    <a:pt x="43" y="234"/>
                  </a:lnTo>
                  <a:close/>
                  <a:moveTo>
                    <a:pt x="90" y="208"/>
                  </a:moveTo>
                  <a:lnTo>
                    <a:pt x="127" y="221"/>
                  </a:lnTo>
                  <a:lnTo>
                    <a:pt x="101" y="224"/>
                  </a:lnTo>
                  <a:lnTo>
                    <a:pt x="86" y="218"/>
                  </a:lnTo>
                  <a:lnTo>
                    <a:pt x="78" y="224"/>
                  </a:lnTo>
                  <a:lnTo>
                    <a:pt x="64" y="217"/>
                  </a:lnTo>
                  <a:lnTo>
                    <a:pt x="81" y="218"/>
                  </a:lnTo>
                  <a:lnTo>
                    <a:pt x="83" y="211"/>
                  </a:lnTo>
                  <a:lnTo>
                    <a:pt x="76" y="209"/>
                  </a:lnTo>
                  <a:lnTo>
                    <a:pt x="90" y="208"/>
                  </a:lnTo>
                  <a:close/>
                  <a:moveTo>
                    <a:pt x="1" y="214"/>
                  </a:moveTo>
                  <a:lnTo>
                    <a:pt x="9" y="210"/>
                  </a:lnTo>
                  <a:lnTo>
                    <a:pt x="11" y="203"/>
                  </a:lnTo>
                  <a:lnTo>
                    <a:pt x="26" y="199"/>
                  </a:lnTo>
                  <a:lnTo>
                    <a:pt x="24" y="187"/>
                  </a:lnTo>
                  <a:lnTo>
                    <a:pt x="15" y="186"/>
                  </a:lnTo>
                  <a:lnTo>
                    <a:pt x="11" y="175"/>
                  </a:lnTo>
                  <a:lnTo>
                    <a:pt x="21" y="164"/>
                  </a:lnTo>
                  <a:lnTo>
                    <a:pt x="30" y="161"/>
                  </a:lnTo>
                  <a:lnTo>
                    <a:pt x="40" y="145"/>
                  </a:lnTo>
                  <a:lnTo>
                    <a:pt x="55" y="145"/>
                  </a:lnTo>
                  <a:lnTo>
                    <a:pt x="59" y="134"/>
                  </a:lnTo>
                  <a:lnTo>
                    <a:pt x="74" y="136"/>
                  </a:lnTo>
                  <a:lnTo>
                    <a:pt x="80" y="126"/>
                  </a:lnTo>
                  <a:lnTo>
                    <a:pt x="106" y="129"/>
                  </a:lnTo>
                  <a:lnTo>
                    <a:pt x="116" y="118"/>
                  </a:lnTo>
                  <a:lnTo>
                    <a:pt x="109" y="108"/>
                  </a:lnTo>
                  <a:lnTo>
                    <a:pt x="115" y="101"/>
                  </a:lnTo>
                  <a:lnTo>
                    <a:pt x="111" y="92"/>
                  </a:lnTo>
                  <a:lnTo>
                    <a:pt x="142" y="69"/>
                  </a:lnTo>
                  <a:lnTo>
                    <a:pt x="109" y="38"/>
                  </a:lnTo>
                  <a:lnTo>
                    <a:pt x="115" y="20"/>
                  </a:lnTo>
                  <a:lnTo>
                    <a:pt x="135" y="23"/>
                  </a:lnTo>
                  <a:lnTo>
                    <a:pt x="132" y="13"/>
                  </a:lnTo>
                  <a:lnTo>
                    <a:pt x="145" y="12"/>
                  </a:lnTo>
                  <a:lnTo>
                    <a:pt x="162" y="0"/>
                  </a:lnTo>
                  <a:lnTo>
                    <a:pt x="176" y="1"/>
                  </a:lnTo>
                  <a:lnTo>
                    <a:pt x="176" y="1"/>
                  </a:lnTo>
                  <a:lnTo>
                    <a:pt x="230" y="47"/>
                  </a:lnTo>
                  <a:lnTo>
                    <a:pt x="234" y="66"/>
                  </a:lnTo>
                  <a:lnTo>
                    <a:pt x="242" y="81"/>
                  </a:lnTo>
                  <a:lnTo>
                    <a:pt x="262" y="90"/>
                  </a:lnTo>
                  <a:lnTo>
                    <a:pt x="272" y="106"/>
                  </a:lnTo>
                  <a:lnTo>
                    <a:pt x="298" y="129"/>
                  </a:lnTo>
                  <a:lnTo>
                    <a:pt x="345" y="189"/>
                  </a:lnTo>
                  <a:lnTo>
                    <a:pt x="355" y="189"/>
                  </a:lnTo>
                  <a:lnTo>
                    <a:pt x="381" y="213"/>
                  </a:lnTo>
                  <a:lnTo>
                    <a:pt x="407" y="212"/>
                  </a:lnTo>
                  <a:lnTo>
                    <a:pt x="418" y="219"/>
                  </a:lnTo>
                  <a:lnTo>
                    <a:pt x="428" y="238"/>
                  </a:lnTo>
                  <a:lnTo>
                    <a:pt x="417" y="266"/>
                  </a:lnTo>
                  <a:lnTo>
                    <a:pt x="443" y="313"/>
                  </a:lnTo>
                  <a:lnTo>
                    <a:pt x="446" y="328"/>
                  </a:lnTo>
                  <a:lnTo>
                    <a:pt x="464" y="331"/>
                  </a:lnTo>
                  <a:lnTo>
                    <a:pt x="472" y="338"/>
                  </a:lnTo>
                  <a:lnTo>
                    <a:pt x="480" y="351"/>
                  </a:lnTo>
                  <a:lnTo>
                    <a:pt x="478" y="362"/>
                  </a:lnTo>
                  <a:lnTo>
                    <a:pt x="483" y="362"/>
                  </a:lnTo>
                  <a:lnTo>
                    <a:pt x="483" y="362"/>
                  </a:lnTo>
                  <a:lnTo>
                    <a:pt x="471" y="373"/>
                  </a:lnTo>
                  <a:lnTo>
                    <a:pt x="454" y="369"/>
                  </a:lnTo>
                  <a:lnTo>
                    <a:pt x="447" y="372"/>
                  </a:lnTo>
                  <a:lnTo>
                    <a:pt x="448" y="379"/>
                  </a:lnTo>
                  <a:lnTo>
                    <a:pt x="460" y="383"/>
                  </a:lnTo>
                  <a:lnTo>
                    <a:pt x="459" y="393"/>
                  </a:lnTo>
                  <a:lnTo>
                    <a:pt x="450" y="402"/>
                  </a:lnTo>
                  <a:lnTo>
                    <a:pt x="450" y="402"/>
                  </a:lnTo>
                  <a:lnTo>
                    <a:pt x="446" y="393"/>
                  </a:lnTo>
                  <a:lnTo>
                    <a:pt x="430" y="386"/>
                  </a:lnTo>
                  <a:lnTo>
                    <a:pt x="420" y="376"/>
                  </a:lnTo>
                  <a:lnTo>
                    <a:pt x="392" y="365"/>
                  </a:lnTo>
                  <a:lnTo>
                    <a:pt x="370" y="349"/>
                  </a:lnTo>
                  <a:lnTo>
                    <a:pt x="368" y="341"/>
                  </a:lnTo>
                  <a:lnTo>
                    <a:pt x="360" y="337"/>
                  </a:lnTo>
                  <a:lnTo>
                    <a:pt x="350" y="321"/>
                  </a:lnTo>
                  <a:lnTo>
                    <a:pt x="295" y="260"/>
                  </a:lnTo>
                  <a:lnTo>
                    <a:pt x="240" y="255"/>
                  </a:lnTo>
                  <a:lnTo>
                    <a:pt x="228" y="241"/>
                  </a:lnTo>
                  <a:lnTo>
                    <a:pt x="212" y="243"/>
                  </a:lnTo>
                  <a:lnTo>
                    <a:pt x="172" y="216"/>
                  </a:lnTo>
                  <a:lnTo>
                    <a:pt x="126" y="211"/>
                  </a:lnTo>
                  <a:lnTo>
                    <a:pt x="143" y="202"/>
                  </a:lnTo>
                  <a:lnTo>
                    <a:pt x="155" y="203"/>
                  </a:lnTo>
                  <a:lnTo>
                    <a:pt x="153" y="198"/>
                  </a:lnTo>
                  <a:lnTo>
                    <a:pt x="114" y="191"/>
                  </a:lnTo>
                  <a:lnTo>
                    <a:pt x="94" y="203"/>
                  </a:lnTo>
                  <a:lnTo>
                    <a:pt x="66" y="210"/>
                  </a:lnTo>
                  <a:lnTo>
                    <a:pt x="39" y="206"/>
                  </a:lnTo>
                  <a:lnTo>
                    <a:pt x="35" y="210"/>
                  </a:lnTo>
                  <a:lnTo>
                    <a:pt x="54" y="214"/>
                  </a:lnTo>
                  <a:lnTo>
                    <a:pt x="55" y="218"/>
                  </a:lnTo>
                  <a:lnTo>
                    <a:pt x="34" y="228"/>
                  </a:lnTo>
                  <a:lnTo>
                    <a:pt x="18" y="222"/>
                  </a:lnTo>
                  <a:lnTo>
                    <a:pt x="15" y="227"/>
                  </a:lnTo>
                  <a:lnTo>
                    <a:pt x="8" y="225"/>
                  </a:lnTo>
                  <a:lnTo>
                    <a:pt x="10" y="220"/>
                  </a:lnTo>
                  <a:lnTo>
                    <a:pt x="0" y="222"/>
                  </a:lnTo>
                  <a:lnTo>
                    <a:pt x="1" y="214"/>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8" name="Freeform 20">
              <a:extLst>
                <a:ext uri="{FF2B5EF4-FFF2-40B4-BE49-F238E27FC236}">
                  <a16:creationId xmlns:a16="http://schemas.microsoft.com/office/drawing/2014/main" id="{B0E4E99E-800A-4978-9159-172D758A4421}"/>
                </a:ext>
              </a:extLst>
            </p:cNvPr>
            <p:cNvSpPr>
              <a:spLocks noEditPoints="1"/>
            </p:cNvSpPr>
            <p:nvPr/>
          </p:nvSpPr>
          <p:spPr bwMode="auto">
            <a:xfrm>
              <a:off x="733425" y="2670176"/>
              <a:ext cx="393700" cy="565150"/>
            </a:xfrm>
            <a:custGeom>
              <a:avLst/>
              <a:gdLst>
                <a:gd name="T0" fmla="*/ 99 w 248"/>
                <a:gd name="T1" fmla="*/ 291 h 356"/>
                <a:gd name="T2" fmla="*/ 89 w 248"/>
                <a:gd name="T3" fmla="*/ 286 h 356"/>
                <a:gd name="T4" fmla="*/ 87 w 248"/>
                <a:gd name="T5" fmla="*/ 282 h 356"/>
                <a:gd name="T6" fmla="*/ 195 w 248"/>
                <a:gd name="T7" fmla="*/ 17 h 356"/>
                <a:gd name="T8" fmla="*/ 211 w 248"/>
                <a:gd name="T9" fmla="*/ 18 h 356"/>
                <a:gd name="T10" fmla="*/ 216 w 248"/>
                <a:gd name="T11" fmla="*/ 42 h 356"/>
                <a:gd name="T12" fmla="*/ 236 w 248"/>
                <a:gd name="T13" fmla="*/ 69 h 356"/>
                <a:gd name="T14" fmla="*/ 239 w 248"/>
                <a:gd name="T15" fmla="*/ 105 h 356"/>
                <a:gd name="T16" fmla="*/ 242 w 248"/>
                <a:gd name="T17" fmla="*/ 147 h 356"/>
                <a:gd name="T18" fmla="*/ 248 w 248"/>
                <a:gd name="T19" fmla="*/ 175 h 356"/>
                <a:gd name="T20" fmla="*/ 232 w 248"/>
                <a:gd name="T21" fmla="*/ 208 h 356"/>
                <a:gd name="T22" fmla="*/ 223 w 248"/>
                <a:gd name="T23" fmla="*/ 210 h 356"/>
                <a:gd name="T24" fmla="*/ 225 w 248"/>
                <a:gd name="T25" fmla="*/ 219 h 356"/>
                <a:gd name="T26" fmla="*/ 229 w 248"/>
                <a:gd name="T27" fmla="*/ 253 h 356"/>
                <a:gd name="T28" fmla="*/ 208 w 248"/>
                <a:gd name="T29" fmla="*/ 261 h 356"/>
                <a:gd name="T30" fmla="*/ 196 w 248"/>
                <a:gd name="T31" fmla="*/ 261 h 356"/>
                <a:gd name="T32" fmla="*/ 198 w 248"/>
                <a:gd name="T33" fmla="*/ 245 h 356"/>
                <a:gd name="T34" fmla="*/ 187 w 248"/>
                <a:gd name="T35" fmla="*/ 227 h 356"/>
                <a:gd name="T36" fmla="*/ 195 w 248"/>
                <a:gd name="T37" fmla="*/ 249 h 356"/>
                <a:gd name="T38" fmla="*/ 193 w 248"/>
                <a:gd name="T39" fmla="*/ 257 h 356"/>
                <a:gd name="T40" fmla="*/ 189 w 248"/>
                <a:gd name="T41" fmla="*/ 277 h 356"/>
                <a:gd name="T42" fmla="*/ 174 w 248"/>
                <a:gd name="T43" fmla="*/ 298 h 356"/>
                <a:gd name="T44" fmla="*/ 165 w 248"/>
                <a:gd name="T45" fmla="*/ 298 h 356"/>
                <a:gd name="T46" fmla="*/ 164 w 248"/>
                <a:gd name="T47" fmla="*/ 323 h 356"/>
                <a:gd name="T48" fmla="*/ 154 w 248"/>
                <a:gd name="T49" fmla="*/ 340 h 356"/>
                <a:gd name="T50" fmla="*/ 139 w 248"/>
                <a:gd name="T51" fmla="*/ 334 h 356"/>
                <a:gd name="T52" fmla="*/ 145 w 248"/>
                <a:gd name="T53" fmla="*/ 353 h 356"/>
                <a:gd name="T54" fmla="*/ 139 w 248"/>
                <a:gd name="T55" fmla="*/ 337 h 356"/>
                <a:gd name="T56" fmla="*/ 121 w 248"/>
                <a:gd name="T57" fmla="*/ 330 h 356"/>
                <a:gd name="T58" fmla="*/ 115 w 248"/>
                <a:gd name="T59" fmla="*/ 326 h 356"/>
                <a:gd name="T60" fmla="*/ 103 w 248"/>
                <a:gd name="T61" fmla="*/ 312 h 356"/>
                <a:gd name="T62" fmla="*/ 117 w 248"/>
                <a:gd name="T63" fmla="*/ 311 h 356"/>
                <a:gd name="T64" fmla="*/ 110 w 248"/>
                <a:gd name="T65" fmla="*/ 305 h 356"/>
                <a:gd name="T66" fmla="*/ 110 w 248"/>
                <a:gd name="T67" fmla="*/ 288 h 356"/>
                <a:gd name="T68" fmla="*/ 83 w 248"/>
                <a:gd name="T69" fmla="*/ 254 h 356"/>
                <a:gd name="T70" fmla="*/ 75 w 248"/>
                <a:gd name="T71" fmla="*/ 236 h 356"/>
                <a:gd name="T72" fmla="*/ 67 w 248"/>
                <a:gd name="T73" fmla="*/ 223 h 356"/>
                <a:gd name="T74" fmla="*/ 49 w 248"/>
                <a:gd name="T75" fmla="*/ 214 h 356"/>
                <a:gd name="T76" fmla="*/ 39 w 248"/>
                <a:gd name="T77" fmla="*/ 193 h 356"/>
                <a:gd name="T78" fmla="*/ 41 w 248"/>
                <a:gd name="T79" fmla="*/ 172 h 356"/>
                <a:gd name="T80" fmla="*/ 38 w 248"/>
                <a:gd name="T81" fmla="*/ 162 h 356"/>
                <a:gd name="T82" fmla="*/ 38 w 248"/>
                <a:gd name="T83" fmla="*/ 132 h 356"/>
                <a:gd name="T84" fmla="*/ 31 w 248"/>
                <a:gd name="T85" fmla="*/ 115 h 356"/>
                <a:gd name="T86" fmla="*/ 27 w 248"/>
                <a:gd name="T87" fmla="*/ 105 h 356"/>
                <a:gd name="T88" fmla="*/ 42 w 248"/>
                <a:gd name="T89" fmla="*/ 98 h 356"/>
                <a:gd name="T90" fmla="*/ 24 w 248"/>
                <a:gd name="T91" fmla="*/ 94 h 356"/>
                <a:gd name="T92" fmla="*/ 16 w 248"/>
                <a:gd name="T93" fmla="*/ 80 h 356"/>
                <a:gd name="T94" fmla="*/ 17 w 248"/>
                <a:gd name="T95" fmla="*/ 76 h 356"/>
                <a:gd name="T96" fmla="*/ 9 w 248"/>
                <a:gd name="T97" fmla="*/ 50 h 356"/>
                <a:gd name="T98" fmla="*/ 7 w 248"/>
                <a:gd name="T99" fmla="*/ 38 h 356"/>
                <a:gd name="T100" fmla="*/ 0 w 248"/>
                <a:gd name="T101" fmla="*/ 15 h 356"/>
                <a:gd name="T102" fmla="*/ 13 w 248"/>
                <a:gd name="T103" fmla="*/ 10 h 356"/>
                <a:gd name="T104" fmla="*/ 88 w 248"/>
                <a:gd name="T105" fmla="*/ 24 h 356"/>
                <a:gd name="T106" fmla="*/ 107 w 248"/>
                <a:gd name="T107" fmla="*/ 41 h 356"/>
                <a:gd name="T108" fmla="*/ 139 w 248"/>
                <a:gd name="T109" fmla="*/ 33 h 356"/>
                <a:gd name="T110" fmla="*/ 160 w 248"/>
                <a:gd name="T111" fmla="*/ 34 h 356"/>
                <a:gd name="T112" fmla="*/ 167 w 248"/>
                <a:gd name="T113" fmla="*/ 17 h 356"/>
                <a:gd name="T114" fmla="*/ 159 w 248"/>
                <a:gd name="T115" fmla="*/ 3 h 356"/>
                <a:gd name="T116" fmla="*/ 171 w 248"/>
                <a:gd name="T11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8" h="356">
                  <a:moveTo>
                    <a:pt x="87" y="282"/>
                  </a:moveTo>
                  <a:lnTo>
                    <a:pt x="99" y="291"/>
                  </a:lnTo>
                  <a:lnTo>
                    <a:pt x="90" y="292"/>
                  </a:lnTo>
                  <a:lnTo>
                    <a:pt x="89" y="286"/>
                  </a:lnTo>
                  <a:lnTo>
                    <a:pt x="82" y="283"/>
                  </a:lnTo>
                  <a:lnTo>
                    <a:pt x="87" y="282"/>
                  </a:lnTo>
                  <a:close/>
                  <a:moveTo>
                    <a:pt x="178" y="3"/>
                  </a:moveTo>
                  <a:lnTo>
                    <a:pt x="195" y="17"/>
                  </a:lnTo>
                  <a:lnTo>
                    <a:pt x="211" y="18"/>
                  </a:lnTo>
                  <a:lnTo>
                    <a:pt x="211" y="18"/>
                  </a:lnTo>
                  <a:lnTo>
                    <a:pt x="211" y="32"/>
                  </a:lnTo>
                  <a:lnTo>
                    <a:pt x="216" y="42"/>
                  </a:lnTo>
                  <a:lnTo>
                    <a:pt x="242" y="59"/>
                  </a:lnTo>
                  <a:lnTo>
                    <a:pt x="236" y="69"/>
                  </a:lnTo>
                  <a:lnTo>
                    <a:pt x="246" y="97"/>
                  </a:lnTo>
                  <a:lnTo>
                    <a:pt x="239" y="105"/>
                  </a:lnTo>
                  <a:lnTo>
                    <a:pt x="236" y="126"/>
                  </a:lnTo>
                  <a:lnTo>
                    <a:pt x="242" y="147"/>
                  </a:lnTo>
                  <a:lnTo>
                    <a:pt x="239" y="170"/>
                  </a:lnTo>
                  <a:lnTo>
                    <a:pt x="248" y="175"/>
                  </a:lnTo>
                  <a:lnTo>
                    <a:pt x="248" y="175"/>
                  </a:lnTo>
                  <a:lnTo>
                    <a:pt x="232" y="208"/>
                  </a:lnTo>
                  <a:lnTo>
                    <a:pt x="227" y="213"/>
                  </a:lnTo>
                  <a:lnTo>
                    <a:pt x="223" y="210"/>
                  </a:lnTo>
                  <a:lnTo>
                    <a:pt x="221" y="215"/>
                  </a:lnTo>
                  <a:lnTo>
                    <a:pt x="225" y="219"/>
                  </a:lnTo>
                  <a:lnTo>
                    <a:pt x="224" y="234"/>
                  </a:lnTo>
                  <a:lnTo>
                    <a:pt x="229" y="253"/>
                  </a:lnTo>
                  <a:lnTo>
                    <a:pt x="222" y="267"/>
                  </a:lnTo>
                  <a:lnTo>
                    <a:pt x="208" y="261"/>
                  </a:lnTo>
                  <a:lnTo>
                    <a:pt x="193" y="273"/>
                  </a:lnTo>
                  <a:lnTo>
                    <a:pt x="196" y="261"/>
                  </a:lnTo>
                  <a:lnTo>
                    <a:pt x="204" y="258"/>
                  </a:lnTo>
                  <a:lnTo>
                    <a:pt x="198" y="245"/>
                  </a:lnTo>
                  <a:lnTo>
                    <a:pt x="190" y="246"/>
                  </a:lnTo>
                  <a:lnTo>
                    <a:pt x="187" y="227"/>
                  </a:lnTo>
                  <a:lnTo>
                    <a:pt x="185" y="247"/>
                  </a:lnTo>
                  <a:lnTo>
                    <a:pt x="195" y="249"/>
                  </a:lnTo>
                  <a:lnTo>
                    <a:pt x="197" y="257"/>
                  </a:lnTo>
                  <a:lnTo>
                    <a:pt x="193" y="257"/>
                  </a:lnTo>
                  <a:lnTo>
                    <a:pt x="189" y="272"/>
                  </a:lnTo>
                  <a:lnTo>
                    <a:pt x="189" y="277"/>
                  </a:lnTo>
                  <a:lnTo>
                    <a:pt x="181" y="292"/>
                  </a:lnTo>
                  <a:lnTo>
                    <a:pt x="174" y="298"/>
                  </a:lnTo>
                  <a:lnTo>
                    <a:pt x="165" y="293"/>
                  </a:lnTo>
                  <a:lnTo>
                    <a:pt x="165" y="298"/>
                  </a:lnTo>
                  <a:lnTo>
                    <a:pt x="173" y="302"/>
                  </a:lnTo>
                  <a:lnTo>
                    <a:pt x="164" y="323"/>
                  </a:lnTo>
                  <a:lnTo>
                    <a:pt x="173" y="340"/>
                  </a:lnTo>
                  <a:lnTo>
                    <a:pt x="154" y="340"/>
                  </a:lnTo>
                  <a:lnTo>
                    <a:pt x="141" y="327"/>
                  </a:lnTo>
                  <a:lnTo>
                    <a:pt x="139" y="334"/>
                  </a:lnTo>
                  <a:lnTo>
                    <a:pt x="146" y="340"/>
                  </a:lnTo>
                  <a:lnTo>
                    <a:pt x="145" y="353"/>
                  </a:lnTo>
                  <a:lnTo>
                    <a:pt x="140" y="356"/>
                  </a:lnTo>
                  <a:lnTo>
                    <a:pt x="139" y="337"/>
                  </a:lnTo>
                  <a:lnTo>
                    <a:pt x="123" y="334"/>
                  </a:lnTo>
                  <a:lnTo>
                    <a:pt x="121" y="330"/>
                  </a:lnTo>
                  <a:lnTo>
                    <a:pt x="124" y="326"/>
                  </a:lnTo>
                  <a:lnTo>
                    <a:pt x="115" y="326"/>
                  </a:lnTo>
                  <a:lnTo>
                    <a:pt x="117" y="318"/>
                  </a:lnTo>
                  <a:lnTo>
                    <a:pt x="103" y="312"/>
                  </a:lnTo>
                  <a:lnTo>
                    <a:pt x="103" y="306"/>
                  </a:lnTo>
                  <a:lnTo>
                    <a:pt x="117" y="311"/>
                  </a:lnTo>
                  <a:lnTo>
                    <a:pt x="121" y="302"/>
                  </a:lnTo>
                  <a:lnTo>
                    <a:pt x="110" y="305"/>
                  </a:lnTo>
                  <a:lnTo>
                    <a:pt x="103" y="299"/>
                  </a:lnTo>
                  <a:lnTo>
                    <a:pt x="110" y="288"/>
                  </a:lnTo>
                  <a:lnTo>
                    <a:pt x="92" y="254"/>
                  </a:lnTo>
                  <a:lnTo>
                    <a:pt x="83" y="254"/>
                  </a:lnTo>
                  <a:lnTo>
                    <a:pt x="74" y="243"/>
                  </a:lnTo>
                  <a:lnTo>
                    <a:pt x="75" y="236"/>
                  </a:lnTo>
                  <a:lnTo>
                    <a:pt x="67" y="236"/>
                  </a:lnTo>
                  <a:lnTo>
                    <a:pt x="67" y="223"/>
                  </a:lnTo>
                  <a:lnTo>
                    <a:pt x="45" y="214"/>
                  </a:lnTo>
                  <a:lnTo>
                    <a:pt x="49" y="214"/>
                  </a:lnTo>
                  <a:lnTo>
                    <a:pt x="51" y="201"/>
                  </a:lnTo>
                  <a:lnTo>
                    <a:pt x="39" y="193"/>
                  </a:lnTo>
                  <a:lnTo>
                    <a:pt x="36" y="180"/>
                  </a:lnTo>
                  <a:lnTo>
                    <a:pt x="41" y="172"/>
                  </a:lnTo>
                  <a:lnTo>
                    <a:pt x="33" y="164"/>
                  </a:lnTo>
                  <a:lnTo>
                    <a:pt x="38" y="162"/>
                  </a:lnTo>
                  <a:lnTo>
                    <a:pt x="31" y="153"/>
                  </a:lnTo>
                  <a:lnTo>
                    <a:pt x="38" y="132"/>
                  </a:lnTo>
                  <a:lnTo>
                    <a:pt x="28" y="122"/>
                  </a:lnTo>
                  <a:lnTo>
                    <a:pt x="31" y="115"/>
                  </a:lnTo>
                  <a:lnTo>
                    <a:pt x="38" y="116"/>
                  </a:lnTo>
                  <a:lnTo>
                    <a:pt x="27" y="105"/>
                  </a:lnTo>
                  <a:lnTo>
                    <a:pt x="34" y="106"/>
                  </a:lnTo>
                  <a:lnTo>
                    <a:pt x="42" y="98"/>
                  </a:lnTo>
                  <a:lnTo>
                    <a:pt x="24" y="98"/>
                  </a:lnTo>
                  <a:lnTo>
                    <a:pt x="24" y="94"/>
                  </a:lnTo>
                  <a:lnTo>
                    <a:pt x="16" y="91"/>
                  </a:lnTo>
                  <a:lnTo>
                    <a:pt x="16" y="80"/>
                  </a:lnTo>
                  <a:lnTo>
                    <a:pt x="22" y="77"/>
                  </a:lnTo>
                  <a:lnTo>
                    <a:pt x="17" y="76"/>
                  </a:lnTo>
                  <a:lnTo>
                    <a:pt x="16" y="57"/>
                  </a:lnTo>
                  <a:lnTo>
                    <a:pt x="9" y="50"/>
                  </a:lnTo>
                  <a:lnTo>
                    <a:pt x="11" y="40"/>
                  </a:lnTo>
                  <a:lnTo>
                    <a:pt x="7" y="38"/>
                  </a:lnTo>
                  <a:lnTo>
                    <a:pt x="6" y="23"/>
                  </a:lnTo>
                  <a:lnTo>
                    <a:pt x="0" y="15"/>
                  </a:lnTo>
                  <a:lnTo>
                    <a:pt x="5" y="8"/>
                  </a:lnTo>
                  <a:lnTo>
                    <a:pt x="13" y="10"/>
                  </a:lnTo>
                  <a:lnTo>
                    <a:pt x="62" y="37"/>
                  </a:lnTo>
                  <a:lnTo>
                    <a:pt x="88" y="24"/>
                  </a:lnTo>
                  <a:lnTo>
                    <a:pt x="103" y="30"/>
                  </a:lnTo>
                  <a:lnTo>
                    <a:pt x="107" y="41"/>
                  </a:lnTo>
                  <a:lnTo>
                    <a:pt x="128" y="46"/>
                  </a:lnTo>
                  <a:lnTo>
                    <a:pt x="139" y="33"/>
                  </a:lnTo>
                  <a:lnTo>
                    <a:pt x="153" y="31"/>
                  </a:lnTo>
                  <a:lnTo>
                    <a:pt x="160" y="34"/>
                  </a:lnTo>
                  <a:lnTo>
                    <a:pt x="165" y="31"/>
                  </a:lnTo>
                  <a:lnTo>
                    <a:pt x="167" y="17"/>
                  </a:lnTo>
                  <a:lnTo>
                    <a:pt x="157" y="8"/>
                  </a:lnTo>
                  <a:lnTo>
                    <a:pt x="159" y="3"/>
                  </a:lnTo>
                  <a:lnTo>
                    <a:pt x="169" y="6"/>
                  </a:lnTo>
                  <a:lnTo>
                    <a:pt x="171" y="0"/>
                  </a:lnTo>
                  <a:lnTo>
                    <a:pt x="178" y="3"/>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9" name="Freeform 21">
              <a:extLst>
                <a:ext uri="{FF2B5EF4-FFF2-40B4-BE49-F238E27FC236}">
                  <a16:creationId xmlns:a16="http://schemas.microsoft.com/office/drawing/2014/main" id="{B2CFDF74-8F83-4006-AC78-71646300978C}"/>
                </a:ext>
              </a:extLst>
            </p:cNvPr>
            <p:cNvSpPr>
              <a:spLocks noEditPoints="1"/>
            </p:cNvSpPr>
            <p:nvPr/>
          </p:nvSpPr>
          <p:spPr bwMode="auto">
            <a:xfrm>
              <a:off x="2413000" y="4408488"/>
              <a:ext cx="1009650" cy="560388"/>
            </a:xfrm>
            <a:custGeom>
              <a:avLst/>
              <a:gdLst>
                <a:gd name="T0" fmla="*/ 458 w 636"/>
                <a:gd name="T1" fmla="*/ 230 h 353"/>
                <a:gd name="T2" fmla="*/ 454 w 636"/>
                <a:gd name="T3" fmla="*/ 229 h 353"/>
                <a:gd name="T4" fmla="*/ 442 w 636"/>
                <a:gd name="T5" fmla="*/ 225 h 353"/>
                <a:gd name="T6" fmla="*/ 397 w 636"/>
                <a:gd name="T7" fmla="*/ 197 h 353"/>
                <a:gd name="T8" fmla="*/ 397 w 636"/>
                <a:gd name="T9" fmla="*/ 198 h 353"/>
                <a:gd name="T10" fmla="*/ 413 w 636"/>
                <a:gd name="T11" fmla="*/ 194 h 353"/>
                <a:gd name="T12" fmla="*/ 406 w 636"/>
                <a:gd name="T13" fmla="*/ 194 h 353"/>
                <a:gd name="T14" fmla="*/ 105 w 636"/>
                <a:gd name="T15" fmla="*/ 195 h 353"/>
                <a:gd name="T16" fmla="*/ 81 w 636"/>
                <a:gd name="T17" fmla="*/ 202 h 353"/>
                <a:gd name="T18" fmla="*/ 66 w 636"/>
                <a:gd name="T19" fmla="*/ 198 h 353"/>
                <a:gd name="T20" fmla="*/ 251 w 636"/>
                <a:gd name="T21" fmla="*/ 173 h 353"/>
                <a:gd name="T22" fmla="*/ 253 w 636"/>
                <a:gd name="T23" fmla="*/ 180 h 353"/>
                <a:gd name="T24" fmla="*/ 328 w 636"/>
                <a:gd name="T25" fmla="*/ 203 h 353"/>
                <a:gd name="T26" fmla="*/ 351 w 636"/>
                <a:gd name="T27" fmla="*/ 203 h 353"/>
                <a:gd name="T28" fmla="*/ 379 w 636"/>
                <a:gd name="T29" fmla="*/ 224 h 353"/>
                <a:gd name="T30" fmla="*/ 280 w 636"/>
                <a:gd name="T31" fmla="*/ 195 h 353"/>
                <a:gd name="T32" fmla="*/ 257 w 636"/>
                <a:gd name="T33" fmla="*/ 189 h 353"/>
                <a:gd name="T34" fmla="*/ 238 w 636"/>
                <a:gd name="T35" fmla="*/ 180 h 353"/>
                <a:gd name="T36" fmla="*/ 75 w 636"/>
                <a:gd name="T37" fmla="*/ 102 h 353"/>
                <a:gd name="T38" fmla="*/ 141 w 636"/>
                <a:gd name="T39" fmla="*/ 95 h 353"/>
                <a:gd name="T40" fmla="*/ 180 w 636"/>
                <a:gd name="T41" fmla="*/ 115 h 353"/>
                <a:gd name="T42" fmla="*/ 142 w 636"/>
                <a:gd name="T43" fmla="*/ 117 h 353"/>
                <a:gd name="T44" fmla="*/ 73 w 636"/>
                <a:gd name="T45" fmla="*/ 130 h 353"/>
                <a:gd name="T46" fmla="*/ 14 w 636"/>
                <a:gd name="T47" fmla="*/ 115 h 353"/>
                <a:gd name="T48" fmla="*/ 14 w 636"/>
                <a:gd name="T49" fmla="*/ 109 h 353"/>
                <a:gd name="T50" fmla="*/ 9 w 636"/>
                <a:gd name="T51" fmla="*/ 89 h 353"/>
                <a:gd name="T52" fmla="*/ 23 w 636"/>
                <a:gd name="T53" fmla="*/ 86 h 353"/>
                <a:gd name="T54" fmla="*/ 182 w 636"/>
                <a:gd name="T55" fmla="*/ 70 h 353"/>
                <a:gd name="T56" fmla="*/ 278 w 636"/>
                <a:gd name="T57" fmla="*/ 115 h 353"/>
                <a:gd name="T58" fmla="*/ 300 w 636"/>
                <a:gd name="T59" fmla="*/ 117 h 353"/>
                <a:gd name="T60" fmla="*/ 355 w 636"/>
                <a:gd name="T61" fmla="*/ 142 h 353"/>
                <a:gd name="T62" fmla="*/ 361 w 636"/>
                <a:gd name="T63" fmla="*/ 143 h 353"/>
                <a:gd name="T64" fmla="*/ 359 w 636"/>
                <a:gd name="T65" fmla="*/ 117 h 353"/>
                <a:gd name="T66" fmla="*/ 401 w 636"/>
                <a:gd name="T67" fmla="*/ 120 h 353"/>
                <a:gd name="T68" fmla="*/ 427 w 636"/>
                <a:gd name="T69" fmla="*/ 159 h 353"/>
                <a:gd name="T70" fmla="*/ 460 w 636"/>
                <a:gd name="T71" fmla="*/ 184 h 353"/>
                <a:gd name="T72" fmla="*/ 498 w 636"/>
                <a:gd name="T73" fmla="*/ 213 h 353"/>
                <a:gd name="T74" fmla="*/ 515 w 636"/>
                <a:gd name="T75" fmla="*/ 239 h 353"/>
                <a:gd name="T76" fmla="*/ 572 w 636"/>
                <a:gd name="T77" fmla="*/ 254 h 353"/>
                <a:gd name="T78" fmla="*/ 616 w 636"/>
                <a:gd name="T79" fmla="*/ 306 h 353"/>
                <a:gd name="T80" fmla="*/ 633 w 636"/>
                <a:gd name="T81" fmla="*/ 353 h 353"/>
                <a:gd name="T82" fmla="*/ 542 w 636"/>
                <a:gd name="T83" fmla="*/ 284 h 353"/>
                <a:gd name="T84" fmla="*/ 533 w 636"/>
                <a:gd name="T85" fmla="*/ 254 h 353"/>
                <a:gd name="T86" fmla="*/ 483 w 636"/>
                <a:gd name="T87" fmla="*/ 242 h 353"/>
                <a:gd name="T88" fmla="*/ 425 w 636"/>
                <a:gd name="T89" fmla="*/ 180 h 353"/>
                <a:gd name="T90" fmla="*/ 394 w 636"/>
                <a:gd name="T91" fmla="*/ 170 h 353"/>
                <a:gd name="T92" fmla="*/ 385 w 636"/>
                <a:gd name="T93" fmla="*/ 183 h 353"/>
                <a:gd name="T94" fmla="*/ 364 w 636"/>
                <a:gd name="T95" fmla="*/ 175 h 353"/>
                <a:gd name="T96" fmla="*/ 277 w 636"/>
                <a:gd name="T97" fmla="*/ 143 h 353"/>
                <a:gd name="T98" fmla="*/ 267 w 636"/>
                <a:gd name="T99" fmla="*/ 123 h 353"/>
                <a:gd name="T100" fmla="*/ 171 w 636"/>
                <a:gd name="T101" fmla="*/ 95 h 353"/>
                <a:gd name="T102" fmla="*/ 138 w 636"/>
                <a:gd name="T103" fmla="*/ 71 h 353"/>
                <a:gd name="T104" fmla="*/ 286 w 636"/>
                <a:gd name="T105" fmla="*/ 9 h 353"/>
                <a:gd name="T106" fmla="*/ 332 w 636"/>
                <a:gd name="T107" fmla="*/ 109 h 353"/>
                <a:gd name="T108" fmla="*/ 288 w 636"/>
                <a:gd name="T109" fmla="*/ 81 h 353"/>
                <a:gd name="T110" fmla="*/ 268 w 636"/>
                <a:gd name="T111" fmla="*/ 52 h 353"/>
                <a:gd name="T112" fmla="*/ 243 w 636"/>
                <a:gd name="T113" fmla="*/ 40 h 353"/>
                <a:gd name="T114" fmla="*/ 240 w 636"/>
                <a:gd name="T115" fmla="*/ 17 h 353"/>
                <a:gd name="T116" fmla="*/ 264 w 636"/>
                <a:gd name="T117" fmla="*/ 11 h 353"/>
                <a:gd name="T118" fmla="*/ 286 w 636"/>
                <a:gd name="T119" fmla="*/ 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6" h="353">
                  <a:moveTo>
                    <a:pt x="468" y="229"/>
                  </a:moveTo>
                  <a:lnTo>
                    <a:pt x="469" y="236"/>
                  </a:lnTo>
                  <a:lnTo>
                    <a:pt x="458" y="230"/>
                  </a:lnTo>
                  <a:lnTo>
                    <a:pt x="468" y="229"/>
                  </a:lnTo>
                  <a:close/>
                  <a:moveTo>
                    <a:pt x="450" y="225"/>
                  </a:moveTo>
                  <a:lnTo>
                    <a:pt x="454" y="229"/>
                  </a:lnTo>
                  <a:lnTo>
                    <a:pt x="445" y="231"/>
                  </a:lnTo>
                  <a:lnTo>
                    <a:pt x="437" y="224"/>
                  </a:lnTo>
                  <a:lnTo>
                    <a:pt x="442" y="225"/>
                  </a:lnTo>
                  <a:lnTo>
                    <a:pt x="445" y="220"/>
                  </a:lnTo>
                  <a:lnTo>
                    <a:pt x="450" y="225"/>
                  </a:lnTo>
                  <a:close/>
                  <a:moveTo>
                    <a:pt x="397" y="197"/>
                  </a:moveTo>
                  <a:lnTo>
                    <a:pt x="409" y="202"/>
                  </a:lnTo>
                  <a:lnTo>
                    <a:pt x="409" y="207"/>
                  </a:lnTo>
                  <a:lnTo>
                    <a:pt x="397" y="198"/>
                  </a:lnTo>
                  <a:lnTo>
                    <a:pt x="397" y="197"/>
                  </a:lnTo>
                  <a:close/>
                  <a:moveTo>
                    <a:pt x="406" y="194"/>
                  </a:moveTo>
                  <a:lnTo>
                    <a:pt x="413" y="194"/>
                  </a:lnTo>
                  <a:lnTo>
                    <a:pt x="433" y="209"/>
                  </a:lnTo>
                  <a:lnTo>
                    <a:pt x="432" y="220"/>
                  </a:lnTo>
                  <a:lnTo>
                    <a:pt x="406" y="194"/>
                  </a:lnTo>
                  <a:close/>
                  <a:moveTo>
                    <a:pt x="81" y="187"/>
                  </a:moveTo>
                  <a:lnTo>
                    <a:pt x="103" y="187"/>
                  </a:lnTo>
                  <a:lnTo>
                    <a:pt x="105" y="195"/>
                  </a:lnTo>
                  <a:lnTo>
                    <a:pt x="93" y="207"/>
                  </a:lnTo>
                  <a:lnTo>
                    <a:pt x="87" y="208"/>
                  </a:lnTo>
                  <a:lnTo>
                    <a:pt x="81" y="202"/>
                  </a:lnTo>
                  <a:lnTo>
                    <a:pt x="72" y="208"/>
                  </a:lnTo>
                  <a:lnTo>
                    <a:pt x="63" y="197"/>
                  </a:lnTo>
                  <a:lnTo>
                    <a:pt x="66" y="198"/>
                  </a:lnTo>
                  <a:lnTo>
                    <a:pt x="70" y="184"/>
                  </a:lnTo>
                  <a:lnTo>
                    <a:pt x="81" y="187"/>
                  </a:lnTo>
                  <a:close/>
                  <a:moveTo>
                    <a:pt x="251" y="173"/>
                  </a:moveTo>
                  <a:lnTo>
                    <a:pt x="260" y="173"/>
                  </a:lnTo>
                  <a:lnTo>
                    <a:pt x="251" y="177"/>
                  </a:lnTo>
                  <a:lnTo>
                    <a:pt x="253" y="180"/>
                  </a:lnTo>
                  <a:lnTo>
                    <a:pt x="274" y="180"/>
                  </a:lnTo>
                  <a:lnTo>
                    <a:pt x="327" y="199"/>
                  </a:lnTo>
                  <a:lnTo>
                    <a:pt x="328" y="203"/>
                  </a:lnTo>
                  <a:lnTo>
                    <a:pt x="342" y="202"/>
                  </a:lnTo>
                  <a:lnTo>
                    <a:pt x="345" y="206"/>
                  </a:lnTo>
                  <a:lnTo>
                    <a:pt x="351" y="203"/>
                  </a:lnTo>
                  <a:lnTo>
                    <a:pt x="352" y="208"/>
                  </a:lnTo>
                  <a:lnTo>
                    <a:pt x="378" y="215"/>
                  </a:lnTo>
                  <a:lnTo>
                    <a:pt x="379" y="224"/>
                  </a:lnTo>
                  <a:lnTo>
                    <a:pt x="343" y="211"/>
                  </a:lnTo>
                  <a:lnTo>
                    <a:pt x="297" y="204"/>
                  </a:lnTo>
                  <a:lnTo>
                    <a:pt x="280" y="195"/>
                  </a:lnTo>
                  <a:lnTo>
                    <a:pt x="275" y="199"/>
                  </a:lnTo>
                  <a:lnTo>
                    <a:pt x="264" y="190"/>
                  </a:lnTo>
                  <a:lnTo>
                    <a:pt x="257" y="189"/>
                  </a:lnTo>
                  <a:lnTo>
                    <a:pt x="257" y="194"/>
                  </a:lnTo>
                  <a:lnTo>
                    <a:pt x="237" y="185"/>
                  </a:lnTo>
                  <a:lnTo>
                    <a:pt x="238" y="180"/>
                  </a:lnTo>
                  <a:lnTo>
                    <a:pt x="251" y="173"/>
                  </a:lnTo>
                  <a:close/>
                  <a:moveTo>
                    <a:pt x="23" y="86"/>
                  </a:moveTo>
                  <a:lnTo>
                    <a:pt x="75" y="102"/>
                  </a:lnTo>
                  <a:lnTo>
                    <a:pt x="95" y="95"/>
                  </a:lnTo>
                  <a:lnTo>
                    <a:pt x="142" y="91"/>
                  </a:lnTo>
                  <a:lnTo>
                    <a:pt x="141" y="95"/>
                  </a:lnTo>
                  <a:lnTo>
                    <a:pt x="163" y="101"/>
                  </a:lnTo>
                  <a:lnTo>
                    <a:pt x="172" y="99"/>
                  </a:lnTo>
                  <a:lnTo>
                    <a:pt x="180" y="115"/>
                  </a:lnTo>
                  <a:lnTo>
                    <a:pt x="195" y="120"/>
                  </a:lnTo>
                  <a:lnTo>
                    <a:pt x="166" y="125"/>
                  </a:lnTo>
                  <a:lnTo>
                    <a:pt x="142" y="117"/>
                  </a:lnTo>
                  <a:lnTo>
                    <a:pt x="117" y="116"/>
                  </a:lnTo>
                  <a:lnTo>
                    <a:pt x="79" y="131"/>
                  </a:lnTo>
                  <a:lnTo>
                    <a:pt x="73" y="130"/>
                  </a:lnTo>
                  <a:lnTo>
                    <a:pt x="76" y="126"/>
                  </a:lnTo>
                  <a:lnTo>
                    <a:pt x="49" y="127"/>
                  </a:lnTo>
                  <a:lnTo>
                    <a:pt x="14" y="115"/>
                  </a:lnTo>
                  <a:lnTo>
                    <a:pt x="12" y="121"/>
                  </a:lnTo>
                  <a:lnTo>
                    <a:pt x="4" y="112"/>
                  </a:lnTo>
                  <a:lnTo>
                    <a:pt x="14" y="109"/>
                  </a:lnTo>
                  <a:lnTo>
                    <a:pt x="12" y="104"/>
                  </a:lnTo>
                  <a:lnTo>
                    <a:pt x="28" y="102"/>
                  </a:lnTo>
                  <a:lnTo>
                    <a:pt x="9" y="89"/>
                  </a:lnTo>
                  <a:lnTo>
                    <a:pt x="6" y="95"/>
                  </a:lnTo>
                  <a:lnTo>
                    <a:pt x="0" y="90"/>
                  </a:lnTo>
                  <a:lnTo>
                    <a:pt x="23" y="86"/>
                  </a:lnTo>
                  <a:close/>
                  <a:moveTo>
                    <a:pt x="129" y="61"/>
                  </a:moveTo>
                  <a:lnTo>
                    <a:pt x="149" y="71"/>
                  </a:lnTo>
                  <a:lnTo>
                    <a:pt x="182" y="70"/>
                  </a:lnTo>
                  <a:lnTo>
                    <a:pt x="228" y="81"/>
                  </a:lnTo>
                  <a:lnTo>
                    <a:pt x="275" y="105"/>
                  </a:lnTo>
                  <a:lnTo>
                    <a:pt x="278" y="115"/>
                  </a:lnTo>
                  <a:lnTo>
                    <a:pt x="291" y="123"/>
                  </a:lnTo>
                  <a:lnTo>
                    <a:pt x="304" y="127"/>
                  </a:lnTo>
                  <a:lnTo>
                    <a:pt x="300" y="117"/>
                  </a:lnTo>
                  <a:lnTo>
                    <a:pt x="304" y="117"/>
                  </a:lnTo>
                  <a:lnTo>
                    <a:pt x="344" y="141"/>
                  </a:lnTo>
                  <a:lnTo>
                    <a:pt x="355" y="142"/>
                  </a:lnTo>
                  <a:lnTo>
                    <a:pt x="372" y="158"/>
                  </a:lnTo>
                  <a:lnTo>
                    <a:pt x="376" y="158"/>
                  </a:lnTo>
                  <a:lnTo>
                    <a:pt x="361" y="143"/>
                  </a:lnTo>
                  <a:lnTo>
                    <a:pt x="345" y="134"/>
                  </a:lnTo>
                  <a:lnTo>
                    <a:pt x="348" y="129"/>
                  </a:lnTo>
                  <a:lnTo>
                    <a:pt x="359" y="117"/>
                  </a:lnTo>
                  <a:lnTo>
                    <a:pt x="371" y="119"/>
                  </a:lnTo>
                  <a:lnTo>
                    <a:pt x="392" y="133"/>
                  </a:lnTo>
                  <a:lnTo>
                    <a:pt x="401" y="120"/>
                  </a:lnTo>
                  <a:lnTo>
                    <a:pt x="412" y="130"/>
                  </a:lnTo>
                  <a:lnTo>
                    <a:pt x="419" y="156"/>
                  </a:lnTo>
                  <a:lnTo>
                    <a:pt x="427" y="159"/>
                  </a:lnTo>
                  <a:lnTo>
                    <a:pt x="426" y="169"/>
                  </a:lnTo>
                  <a:lnTo>
                    <a:pt x="445" y="175"/>
                  </a:lnTo>
                  <a:lnTo>
                    <a:pt x="460" y="184"/>
                  </a:lnTo>
                  <a:lnTo>
                    <a:pt x="465" y="194"/>
                  </a:lnTo>
                  <a:lnTo>
                    <a:pt x="476" y="197"/>
                  </a:lnTo>
                  <a:lnTo>
                    <a:pt x="498" y="213"/>
                  </a:lnTo>
                  <a:lnTo>
                    <a:pt x="497" y="224"/>
                  </a:lnTo>
                  <a:lnTo>
                    <a:pt x="511" y="228"/>
                  </a:lnTo>
                  <a:lnTo>
                    <a:pt x="515" y="239"/>
                  </a:lnTo>
                  <a:lnTo>
                    <a:pt x="524" y="237"/>
                  </a:lnTo>
                  <a:lnTo>
                    <a:pt x="548" y="266"/>
                  </a:lnTo>
                  <a:lnTo>
                    <a:pt x="572" y="254"/>
                  </a:lnTo>
                  <a:lnTo>
                    <a:pt x="587" y="257"/>
                  </a:lnTo>
                  <a:lnTo>
                    <a:pt x="610" y="280"/>
                  </a:lnTo>
                  <a:lnTo>
                    <a:pt x="616" y="306"/>
                  </a:lnTo>
                  <a:lnTo>
                    <a:pt x="613" y="319"/>
                  </a:lnTo>
                  <a:lnTo>
                    <a:pt x="636" y="345"/>
                  </a:lnTo>
                  <a:lnTo>
                    <a:pt x="633" y="353"/>
                  </a:lnTo>
                  <a:lnTo>
                    <a:pt x="615" y="331"/>
                  </a:lnTo>
                  <a:lnTo>
                    <a:pt x="607" y="331"/>
                  </a:lnTo>
                  <a:lnTo>
                    <a:pt x="542" y="284"/>
                  </a:lnTo>
                  <a:lnTo>
                    <a:pt x="538" y="276"/>
                  </a:lnTo>
                  <a:lnTo>
                    <a:pt x="540" y="264"/>
                  </a:lnTo>
                  <a:lnTo>
                    <a:pt x="533" y="254"/>
                  </a:lnTo>
                  <a:lnTo>
                    <a:pt x="523" y="258"/>
                  </a:lnTo>
                  <a:lnTo>
                    <a:pt x="505" y="246"/>
                  </a:lnTo>
                  <a:lnTo>
                    <a:pt x="483" y="242"/>
                  </a:lnTo>
                  <a:lnTo>
                    <a:pt x="487" y="233"/>
                  </a:lnTo>
                  <a:lnTo>
                    <a:pt x="421" y="190"/>
                  </a:lnTo>
                  <a:lnTo>
                    <a:pt x="425" y="180"/>
                  </a:lnTo>
                  <a:lnTo>
                    <a:pt x="418" y="184"/>
                  </a:lnTo>
                  <a:lnTo>
                    <a:pt x="410" y="172"/>
                  </a:lnTo>
                  <a:lnTo>
                    <a:pt x="394" y="170"/>
                  </a:lnTo>
                  <a:lnTo>
                    <a:pt x="390" y="180"/>
                  </a:lnTo>
                  <a:lnTo>
                    <a:pt x="376" y="169"/>
                  </a:lnTo>
                  <a:lnTo>
                    <a:pt x="385" y="183"/>
                  </a:lnTo>
                  <a:lnTo>
                    <a:pt x="382" y="191"/>
                  </a:lnTo>
                  <a:lnTo>
                    <a:pt x="375" y="177"/>
                  </a:lnTo>
                  <a:lnTo>
                    <a:pt x="364" y="175"/>
                  </a:lnTo>
                  <a:lnTo>
                    <a:pt x="354" y="166"/>
                  </a:lnTo>
                  <a:lnTo>
                    <a:pt x="347" y="168"/>
                  </a:lnTo>
                  <a:lnTo>
                    <a:pt x="277" y="143"/>
                  </a:lnTo>
                  <a:lnTo>
                    <a:pt x="271" y="139"/>
                  </a:lnTo>
                  <a:lnTo>
                    <a:pt x="278" y="131"/>
                  </a:lnTo>
                  <a:lnTo>
                    <a:pt x="267" y="123"/>
                  </a:lnTo>
                  <a:lnTo>
                    <a:pt x="248" y="122"/>
                  </a:lnTo>
                  <a:lnTo>
                    <a:pt x="199" y="91"/>
                  </a:lnTo>
                  <a:lnTo>
                    <a:pt x="171" y="95"/>
                  </a:lnTo>
                  <a:lnTo>
                    <a:pt x="149" y="89"/>
                  </a:lnTo>
                  <a:lnTo>
                    <a:pt x="131" y="79"/>
                  </a:lnTo>
                  <a:lnTo>
                    <a:pt x="138" y="71"/>
                  </a:lnTo>
                  <a:lnTo>
                    <a:pt x="131" y="70"/>
                  </a:lnTo>
                  <a:lnTo>
                    <a:pt x="129" y="61"/>
                  </a:lnTo>
                  <a:close/>
                  <a:moveTo>
                    <a:pt x="286" y="9"/>
                  </a:moveTo>
                  <a:lnTo>
                    <a:pt x="341" y="42"/>
                  </a:lnTo>
                  <a:lnTo>
                    <a:pt x="365" y="95"/>
                  </a:lnTo>
                  <a:lnTo>
                    <a:pt x="332" y="109"/>
                  </a:lnTo>
                  <a:lnTo>
                    <a:pt x="307" y="109"/>
                  </a:lnTo>
                  <a:lnTo>
                    <a:pt x="285" y="88"/>
                  </a:lnTo>
                  <a:lnTo>
                    <a:pt x="288" y="81"/>
                  </a:lnTo>
                  <a:lnTo>
                    <a:pt x="281" y="71"/>
                  </a:lnTo>
                  <a:lnTo>
                    <a:pt x="271" y="76"/>
                  </a:lnTo>
                  <a:lnTo>
                    <a:pt x="268" y="52"/>
                  </a:lnTo>
                  <a:lnTo>
                    <a:pt x="264" y="64"/>
                  </a:lnTo>
                  <a:lnTo>
                    <a:pt x="243" y="40"/>
                  </a:lnTo>
                  <a:lnTo>
                    <a:pt x="243" y="40"/>
                  </a:lnTo>
                  <a:lnTo>
                    <a:pt x="252" y="30"/>
                  </a:lnTo>
                  <a:lnTo>
                    <a:pt x="252" y="21"/>
                  </a:lnTo>
                  <a:lnTo>
                    <a:pt x="240" y="17"/>
                  </a:lnTo>
                  <a:lnTo>
                    <a:pt x="240" y="10"/>
                  </a:lnTo>
                  <a:lnTo>
                    <a:pt x="247" y="7"/>
                  </a:lnTo>
                  <a:lnTo>
                    <a:pt x="264" y="11"/>
                  </a:lnTo>
                  <a:lnTo>
                    <a:pt x="276" y="0"/>
                  </a:lnTo>
                  <a:lnTo>
                    <a:pt x="276" y="0"/>
                  </a:lnTo>
                  <a:lnTo>
                    <a:pt x="286" y="9"/>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70" name="Freeform 22">
              <a:extLst>
                <a:ext uri="{FF2B5EF4-FFF2-40B4-BE49-F238E27FC236}">
                  <a16:creationId xmlns:a16="http://schemas.microsoft.com/office/drawing/2014/main" id="{4B1DFBEB-5A37-4A0E-990B-DA54D5002590}"/>
                </a:ext>
              </a:extLst>
            </p:cNvPr>
            <p:cNvSpPr>
              <a:spLocks/>
            </p:cNvSpPr>
            <p:nvPr/>
          </p:nvSpPr>
          <p:spPr bwMode="auto">
            <a:xfrm>
              <a:off x="2209800" y="1887538"/>
              <a:ext cx="323850" cy="198438"/>
            </a:xfrm>
            <a:custGeom>
              <a:avLst/>
              <a:gdLst>
                <a:gd name="T0" fmla="*/ 52 w 204"/>
                <a:gd name="T1" fmla="*/ 6 h 125"/>
                <a:gd name="T2" fmla="*/ 82 w 204"/>
                <a:gd name="T3" fmla="*/ 17 h 125"/>
                <a:gd name="T4" fmla="*/ 93 w 204"/>
                <a:gd name="T5" fmla="*/ 31 h 125"/>
                <a:gd name="T6" fmla="*/ 137 w 204"/>
                <a:gd name="T7" fmla="*/ 39 h 125"/>
                <a:gd name="T8" fmla="*/ 158 w 204"/>
                <a:gd name="T9" fmla="*/ 73 h 125"/>
                <a:gd name="T10" fmla="*/ 164 w 204"/>
                <a:gd name="T11" fmla="*/ 69 h 125"/>
                <a:gd name="T12" fmla="*/ 173 w 204"/>
                <a:gd name="T13" fmla="*/ 80 h 125"/>
                <a:gd name="T14" fmla="*/ 185 w 204"/>
                <a:gd name="T15" fmla="*/ 76 h 125"/>
                <a:gd name="T16" fmla="*/ 204 w 204"/>
                <a:gd name="T17" fmla="*/ 92 h 125"/>
                <a:gd name="T18" fmla="*/ 204 w 204"/>
                <a:gd name="T19" fmla="*/ 92 h 125"/>
                <a:gd name="T20" fmla="*/ 196 w 204"/>
                <a:gd name="T21" fmla="*/ 125 h 125"/>
                <a:gd name="T22" fmla="*/ 188 w 204"/>
                <a:gd name="T23" fmla="*/ 125 h 125"/>
                <a:gd name="T24" fmla="*/ 187 w 204"/>
                <a:gd name="T25" fmla="*/ 113 h 125"/>
                <a:gd name="T26" fmla="*/ 182 w 204"/>
                <a:gd name="T27" fmla="*/ 119 h 125"/>
                <a:gd name="T28" fmla="*/ 180 w 204"/>
                <a:gd name="T29" fmla="*/ 115 h 125"/>
                <a:gd name="T30" fmla="*/ 174 w 204"/>
                <a:gd name="T31" fmla="*/ 118 h 125"/>
                <a:gd name="T32" fmla="*/ 174 w 204"/>
                <a:gd name="T33" fmla="*/ 118 h 125"/>
                <a:gd name="T34" fmla="*/ 161 w 204"/>
                <a:gd name="T35" fmla="*/ 115 h 125"/>
                <a:gd name="T36" fmla="*/ 163 w 204"/>
                <a:gd name="T37" fmla="*/ 107 h 125"/>
                <a:gd name="T38" fmla="*/ 151 w 204"/>
                <a:gd name="T39" fmla="*/ 115 h 125"/>
                <a:gd name="T40" fmla="*/ 144 w 204"/>
                <a:gd name="T41" fmla="*/ 108 h 125"/>
                <a:gd name="T42" fmla="*/ 119 w 204"/>
                <a:gd name="T43" fmla="*/ 115 h 125"/>
                <a:gd name="T44" fmla="*/ 104 w 204"/>
                <a:gd name="T45" fmla="*/ 104 h 125"/>
                <a:gd name="T46" fmla="*/ 97 w 204"/>
                <a:gd name="T47" fmla="*/ 112 h 125"/>
                <a:gd name="T48" fmla="*/ 88 w 204"/>
                <a:gd name="T49" fmla="*/ 111 h 125"/>
                <a:gd name="T50" fmla="*/ 87 w 204"/>
                <a:gd name="T51" fmla="*/ 115 h 125"/>
                <a:gd name="T52" fmla="*/ 68 w 204"/>
                <a:gd name="T53" fmla="*/ 111 h 125"/>
                <a:gd name="T54" fmla="*/ 66 w 204"/>
                <a:gd name="T55" fmla="*/ 105 h 125"/>
                <a:gd name="T56" fmla="*/ 54 w 204"/>
                <a:gd name="T57" fmla="*/ 111 h 125"/>
                <a:gd name="T58" fmla="*/ 50 w 204"/>
                <a:gd name="T59" fmla="*/ 107 h 125"/>
                <a:gd name="T60" fmla="*/ 38 w 204"/>
                <a:gd name="T61" fmla="*/ 107 h 125"/>
                <a:gd name="T62" fmla="*/ 27 w 204"/>
                <a:gd name="T63" fmla="*/ 90 h 125"/>
                <a:gd name="T64" fmla="*/ 14 w 204"/>
                <a:gd name="T65" fmla="*/ 83 h 125"/>
                <a:gd name="T66" fmla="*/ 14 w 204"/>
                <a:gd name="T67" fmla="*/ 83 h 125"/>
                <a:gd name="T68" fmla="*/ 19 w 204"/>
                <a:gd name="T69" fmla="*/ 70 h 125"/>
                <a:gd name="T70" fmla="*/ 7 w 204"/>
                <a:gd name="T71" fmla="*/ 55 h 125"/>
                <a:gd name="T72" fmla="*/ 0 w 204"/>
                <a:gd name="T73" fmla="*/ 25 h 125"/>
                <a:gd name="T74" fmla="*/ 7 w 204"/>
                <a:gd name="T75" fmla="*/ 14 h 125"/>
                <a:gd name="T76" fmla="*/ 30 w 204"/>
                <a:gd name="T77" fmla="*/ 8 h 125"/>
                <a:gd name="T78" fmla="*/ 32 w 204"/>
                <a:gd name="T79" fmla="*/ 2 h 125"/>
                <a:gd name="T80" fmla="*/ 39 w 204"/>
                <a:gd name="T81" fmla="*/ 2 h 125"/>
                <a:gd name="T82" fmla="*/ 42 w 204"/>
                <a:gd name="T83" fmla="*/ 7 h 125"/>
                <a:gd name="T84" fmla="*/ 48 w 204"/>
                <a:gd name="T85" fmla="*/ 0 h 125"/>
                <a:gd name="T86" fmla="*/ 52 w 204"/>
                <a:gd name="T87" fmla="*/ 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5">
                  <a:moveTo>
                    <a:pt x="52" y="6"/>
                  </a:moveTo>
                  <a:lnTo>
                    <a:pt x="82" y="17"/>
                  </a:lnTo>
                  <a:lnTo>
                    <a:pt x="93" y="31"/>
                  </a:lnTo>
                  <a:lnTo>
                    <a:pt x="137" y="39"/>
                  </a:lnTo>
                  <a:lnTo>
                    <a:pt x="158" y="73"/>
                  </a:lnTo>
                  <a:lnTo>
                    <a:pt x="164" y="69"/>
                  </a:lnTo>
                  <a:lnTo>
                    <a:pt x="173" y="80"/>
                  </a:lnTo>
                  <a:lnTo>
                    <a:pt x="185" y="76"/>
                  </a:lnTo>
                  <a:lnTo>
                    <a:pt x="204" y="92"/>
                  </a:lnTo>
                  <a:lnTo>
                    <a:pt x="204" y="92"/>
                  </a:lnTo>
                  <a:lnTo>
                    <a:pt x="196" y="125"/>
                  </a:lnTo>
                  <a:lnTo>
                    <a:pt x="188" y="125"/>
                  </a:lnTo>
                  <a:lnTo>
                    <a:pt x="187" y="113"/>
                  </a:lnTo>
                  <a:lnTo>
                    <a:pt x="182" y="119"/>
                  </a:lnTo>
                  <a:lnTo>
                    <a:pt x="180" y="115"/>
                  </a:lnTo>
                  <a:lnTo>
                    <a:pt x="174" y="118"/>
                  </a:lnTo>
                  <a:lnTo>
                    <a:pt x="174" y="118"/>
                  </a:lnTo>
                  <a:lnTo>
                    <a:pt x="161" y="115"/>
                  </a:lnTo>
                  <a:lnTo>
                    <a:pt x="163" y="107"/>
                  </a:lnTo>
                  <a:lnTo>
                    <a:pt x="151" y="115"/>
                  </a:lnTo>
                  <a:lnTo>
                    <a:pt x="144" y="108"/>
                  </a:lnTo>
                  <a:lnTo>
                    <a:pt x="119" y="115"/>
                  </a:lnTo>
                  <a:lnTo>
                    <a:pt x="104" y="104"/>
                  </a:lnTo>
                  <a:lnTo>
                    <a:pt x="97" y="112"/>
                  </a:lnTo>
                  <a:lnTo>
                    <a:pt x="88" y="111"/>
                  </a:lnTo>
                  <a:lnTo>
                    <a:pt x="87" y="115"/>
                  </a:lnTo>
                  <a:lnTo>
                    <a:pt x="68" y="111"/>
                  </a:lnTo>
                  <a:lnTo>
                    <a:pt x="66" y="105"/>
                  </a:lnTo>
                  <a:lnTo>
                    <a:pt x="54" y="111"/>
                  </a:lnTo>
                  <a:lnTo>
                    <a:pt x="50" y="107"/>
                  </a:lnTo>
                  <a:lnTo>
                    <a:pt x="38" y="107"/>
                  </a:lnTo>
                  <a:lnTo>
                    <a:pt x="27" y="90"/>
                  </a:lnTo>
                  <a:lnTo>
                    <a:pt x="14" y="83"/>
                  </a:lnTo>
                  <a:lnTo>
                    <a:pt x="14" y="83"/>
                  </a:lnTo>
                  <a:lnTo>
                    <a:pt x="19" y="70"/>
                  </a:lnTo>
                  <a:lnTo>
                    <a:pt x="7" y="55"/>
                  </a:lnTo>
                  <a:lnTo>
                    <a:pt x="0" y="25"/>
                  </a:lnTo>
                  <a:lnTo>
                    <a:pt x="7" y="14"/>
                  </a:lnTo>
                  <a:lnTo>
                    <a:pt x="30" y="8"/>
                  </a:lnTo>
                  <a:lnTo>
                    <a:pt x="32" y="2"/>
                  </a:lnTo>
                  <a:lnTo>
                    <a:pt x="39" y="2"/>
                  </a:lnTo>
                  <a:lnTo>
                    <a:pt x="42" y="7"/>
                  </a:lnTo>
                  <a:lnTo>
                    <a:pt x="48" y="0"/>
                  </a:lnTo>
                  <a:lnTo>
                    <a:pt x="52" y="6"/>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71" name="Freeform 23">
              <a:extLst>
                <a:ext uri="{FF2B5EF4-FFF2-40B4-BE49-F238E27FC236}">
                  <a16:creationId xmlns:a16="http://schemas.microsoft.com/office/drawing/2014/main" id="{873DE488-236D-4EB6-876D-A5244A38312E}"/>
                </a:ext>
              </a:extLst>
            </p:cNvPr>
            <p:cNvSpPr>
              <a:spLocks/>
            </p:cNvSpPr>
            <p:nvPr/>
          </p:nvSpPr>
          <p:spPr bwMode="auto">
            <a:xfrm>
              <a:off x="1952625" y="2328863"/>
              <a:ext cx="249238" cy="273050"/>
            </a:xfrm>
            <a:custGeom>
              <a:avLst/>
              <a:gdLst>
                <a:gd name="T0" fmla="*/ 130 w 157"/>
                <a:gd name="T1" fmla="*/ 1 h 172"/>
                <a:gd name="T2" fmla="*/ 137 w 157"/>
                <a:gd name="T3" fmla="*/ 17 h 172"/>
                <a:gd name="T4" fmla="*/ 138 w 157"/>
                <a:gd name="T5" fmla="*/ 35 h 172"/>
                <a:gd name="T6" fmla="*/ 146 w 157"/>
                <a:gd name="T7" fmla="*/ 39 h 172"/>
                <a:gd name="T8" fmla="*/ 157 w 157"/>
                <a:gd name="T9" fmla="*/ 63 h 172"/>
                <a:gd name="T10" fmla="*/ 147 w 157"/>
                <a:gd name="T11" fmla="*/ 68 h 172"/>
                <a:gd name="T12" fmla="*/ 145 w 157"/>
                <a:gd name="T13" fmla="*/ 84 h 172"/>
                <a:gd name="T14" fmla="*/ 127 w 157"/>
                <a:gd name="T15" fmla="*/ 79 h 172"/>
                <a:gd name="T16" fmla="*/ 123 w 157"/>
                <a:gd name="T17" fmla="*/ 87 h 172"/>
                <a:gd name="T18" fmla="*/ 89 w 157"/>
                <a:gd name="T19" fmla="*/ 108 h 172"/>
                <a:gd name="T20" fmla="*/ 85 w 157"/>
                <a:gd name="T21" fmla="*/ 122 h 172"/>
                <a:gd name="T22" fmla="*/ 77 w 157"/>
                <a:gd name="T23" fmla="*/ 123 h 172"/>
                <a:gd name="T24" fmla="*/ 74 w 157"/>
                <a:gd name="T25" fmla="*/ 142 h 172"/>
                <a:gd name="T26" fmla="*/ 62 w 157"/>
                <a:gd name="T27" fmla="*/ 167 h 172"/>
                <a:gd name="T28" fmla="*/ 55 w 157"/>
                <a:gd name="T29" fmla="*/ 172 h 172"/>
                <a:gd name="T30" fmla="*/ 43 w 157"/>
                <a:gd name="T31" fmla="*/ 172 h 172"/>
                <a:gd name="T32" fmla="*/ 44 w 157"/>
                <a:gd name="T33" fmla="*/ 161 h 172"/>
                <a:gd name="T34" fmla="*/ 33 w 157"/>
                <a:gd name="T35" fmla="*/ 150 h 172"/>
                <a:gd name="T36" fmla="*/ 2 w 157"/>
                <a:gd name="T37" fmla="*/ 136 h 172"/>
                <a:gd name="T38" fmla="*/ 0 w 157"/>
                <a:gd name="T39" fmla="*/ 123 h 172"/>
                <a:gd name="T40" fmla="*/ 10 w 157"/>
                <a:gd name="T41" fmla="*/ 109 h 172"/>
                <a:gd name="T42" fmla="*/ 26 w 157"/>
                <a:gd name="T43" fmla="*/ 120 h 172"/>
                <a:gd name="T44" fmla="*/ 31 w 157"/>
                <a:gd name="T45" fmla="*/ 115 h 172"/>
                <a:gd name="T46" fmla="*/ 33 w 157"/>
                <a:gd name="T47" fmla="*/ 105 h 172"/>
                <a:gd name="T48" fmla="*/ 16 w 157"/>
                <a:gd name="T49" fmla="*/ 94 h 172"/>
                <a:gd name="T50" fmla="*/ 23 w 157"/>
                <a:gd name="T51" fmla="*/ 86 h 172"/>
                <a:gd name="T52" fmla="*/ 17 w 157"/>
                <a:gd name="T53" fmla="*/ 66 h 172"/>
                <a:gd name="T54" fmla="*/ 22 w 157"/>
                <a:gd name="T55" fmla="*/ 55 h 172"/>
                <a:gd name="T56" fmla="*/ 61 w 157"/>
                <a:gd name="T57" fmla="*/ 31 h 172"/>
                <a:gd name="T58" fmla="*/ 61 w 157"/>
                <a:gd name="T59" fmla="*/ 31 h 172"/>
                <a:gd name="T60" fmla="*/ 103 w 157"/>
                <a:gd name="T61" fmla="*/ 8 h 172"/>
                <a:gd name="T62" fmla="*/ 115 w 157"/>
                <a:gd name="T63" fmla="*/ 6 h 172"/>
                <a:gd name="T64" fmla="*/ 117 w 157"/>
                <a:gd name="T65" fmla="*/ 0 h 172"/>
                <a:gd name="T66" fmla="*/ 130 w 157"/>
                <a:gd name="T67"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72">
                  <a:moveTo>
                    <a:pt x="130" y="1"/>
                  </a:moveTo>
                  <a:lnTo>
                    <a:pt x="137" y="17"/>
                  </a:lnTo>
                  <a:lnTo>
                    <a:pt x="138" y="35"/>
                  </a:lnTo>
                  <a:lnTo>
                    <a:pt x="146" y="39"/>
                  </a:lnTo>
                  <a:lnTo>
                    <a:pt x="157" y="63"/>
                  </a:lnTo>
                  <a:lnTo>
                    <a:pt x="147" y="68"/>
                  </a:lnTo>
                  <a:lnTo>
                    <a:pt x="145" y="84"/>
                  </a:lnTo>
                  <a:lnTo>
                    <a:pt x="127" y="79"/>
                  </a:lnTo>
                  <a:lnTo>
                    <a:pt x="123" y="87"/>
                  </a:lnTo>
                  <a:lnTo>
                    <a:pt x="89" y="108"/>
                  </a:lnTo>
                  <a:lnTo>
                    <a:pt x="85" y="122"/>
                  </a:lnTo>
                  <a:lnTo>
                    <a:pt x="77" y="123"/>
                  </a:lnTo>
                  <a:lnTo>
                    <a:pt x="74" y="142"/>
                  </a:lnTo>
                  <a:lnTo>
                    <a:pt x="62" y="167"/>
                  </a:lnTo>
                  <a:lnTo>
                    <a:pt x="55" y="172"/>
                  </a:lnTo>
                  <a:lnTo>
                    <a:pt x="43" y="172"/>
                  </a:lnTo>
                  <a:lnTo>
                    <a:pt x="44" y="161"/>
                  </a:lnTo>
                  <a:lnTo>
                    <a:pt x="33" y="150"/>
                  </a:lnTo>
                  <a:lnTo>
                    <a:pt x="2" y="136"/>
                  </a:lnTo>
                  <a:lnTo>
                    <a:pt x="0" y="123"/>
                  </a:lnTo>
                  <a:lnTo>
                    <a:pt x="10" y="109"/>
                  </a:lnTo>
                  <a:lnTo>
                    <a:pt x="26" y="120"/>
                  </a:lnTo>
                  <a:lnTo>
                    <a:pt x="31" y="115"/>
                  </a:lnTo>
                  <a:lnTo>
                    <a:pt x="33" y="105"/>
                  </a:lnTo>
                  <a:lnTo>
                    <a:pt x="16" y="94"/>
                  </a:lnTo>
                  <a:lnTo>
                    <a:pt x="23" y="86"/>
                  </a:lnTo>
                  <a:lnTo>
                    <a:pt x="17" y="66"/>
                  </a:lnTo>
                  <a:lnTo>
                    <a:pt x="22" y="55"/>
                  </a:lnTo>
                  <a:lnTo>
                    <a:pt x="61" y="31"/>
                  </a:lnTo>
                  <a:lnTo>
                    <a:pt x="61" y="31"/>
                  </a:lnTo>
                  <a:lnTo>
                    <a:pt x="103" y="8"/>
                  </a:lnTo>
                  <a:lnTo>
                    <a:pt x="115" y="6"/>
                  </a:lnTo>
                  <a:lnTo>
                    <a:pt x="117" y="0"/>
                  </a:lnTo>
                  <a:lnTo>
                    <a:pt x="130" y="1"/>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72" name="Freeform 24">
              <a:extLst>
                <a:ext uri="{FF2B5EF4-FFF2-40B4-BE49-F238E27FC236}">
                  <a16:creationId xmlns:a16="http://schemas.microsoft.com/office/drawing/2014/main" id="{72D7BCB1-E574-4D37-B964-063458495962}"/>
                </a:ext>
              </a:extLst>
            </p:cNvPr>
            <p:cNvSpPr>
              <a:spLocks noEditPoints="1"/>
            </p:cNvSpPr>
            <p:nvPr/>
          </p:nvSpPr>
          <p:spPr bwMode="auto">
            <a:xfrm>
              <a:off x="1398588" y="2968626"/>
              <a:ext cx="754063" cy="642938"/>
            </a:xfrm>
            <a:custGeom>
              <a:avLst/>
              <a:gdLst>
                <a:gd name="T0" fmla="*/ 55 w 475"/>
                <a:gd name="T1" fmla="*/ 324 h 405"/>
                <a:gd name="T2" fmla="*/ 23 w 475"/>
                <a:gd name="T3" fmla="*/ 227 h 405"/>
                <a:gd name="T4" fmla="*/ 60 w 475"/>
                <a:gd name="T5" fmla="*/ 242 h 405"/>
                <a:gd name="T6" fmla="*/ 85 w 475"/>
                <a:gd name="T7" fmla="*/ 279 h 405"/>
                <a:gd name="T8" fmla="*/ 106 w 475"/>
                <a:gd name="T9" fmla="*/ 301 h 405"/>
                <a:gd name="T10" fmla="*/ 92 w 475"/>
                <a:gd name="T11" fmla="*/ 289 h 405"/>
                <a:gd name="T12" fmla="*/ 68 w 475"/>
                <a:gd name="T13" fmla="*/ 279 h 405"/>
                <a:gd name="T14" fmla="*/ 104 w 475"/>
                <a:gd name="T15" fmla="*/ 304 h 405"/>
                <a:gd name="T16" fmla="*/ 149 w 475"/>
                <a:gd name="T17" fmla="*/ 343 h 405"/>
                <a:gd name="T18" fmla="*/ 173 w 475"/>
                <a:gd name="T19" fmla="*/ 365 h 405"/>
                <a:gd name="T20" fmla="*/ 169 w 475"/>
                <a:gd name="T21" fmla="*/ 379 h 405"/>
                <a:gd name="T22" fmla="*/ 135 w 475"/>
                <a:gd name="T23" fmla="*/ 373 h 405"/>
                <a:gd name="T24" fmla="*/ 121 w 475"/>
                <a:gd name="T25" fmla="*/ 371 h 405"/>
                <a:gd name="T26" fmla="*/ 129 w 475"/>
                <a:gd name="T27" fmla="*/ 351 h 405"/>
                <a:gd name="T28" fmla="*/ 112 w 475"/>
                <a:gd name="T29" fmla="*/ 347 h 405"/>
                <a:gd name="T30" fmla="*/ 88 w 475"/>
                <a:gd name="T31" fmla="*/ 319 h 405"/>
                <a:gd name="T32" fmla="*/ 69 w 475"/>
                <a:gd name="T33" fmla="*/ 311 h 405"/>
                <a:gd name="T34" fmla="*/ 64 w 475"/>
                <a:gd name="T35" fmla="*/ 295 h 405"/>
                <a:gd name="T36" fmla="*/ 18 w 475"/>
                <a:gd name="T37" fmla="*/ 234 h 405"/>
                <a:gd name="T38" fmla="*/ 94 w 475"/>
                <a:gd name="T39" fmla="*/ 0 h 405"/>
                <a:gd name="T40" fmla="*/ 136 w 475"/>
                <a:gd name="T41" fmla="*/ 24 h 405"/>
                <a:gd name="T42" fmla="*/ 160 w 475"/>
                <a:gd name="T43" fmla="*/ 20 h 405"/>
                <a:gd name="T44" fmla="*/ 213 w 475"/>
                <a:gd name="T45" fmla="*/ 56 h 405"/>
                <a:gd name="T46" fmla="*/ 277 w 475"/>
                <a:gd name="T47" fmla="*/ 116 h 405"/>
                <a:gd name="T48" fmla="*/ 281 w 475"/>
                <a:gd name="T49" fmla="*/ 80 h 405"/>
                <a:gd name="T50" fmla="*/ 330 w 475"/>
                <a:gd name="T51" fmla="*/ 100 h 405"/>
                <a:gd name="T52" fmla="*/ 342 w 475"/>
                <a:gd name="T53" fmla="*/ 121 h 405"/>
                <a:gd name="T54" fmla="*/ 333 w 475"/>
                <a:gd name="T55" fmla="*/ 140 h 405"/>
                <a:gd name="T56" fmla="*/ 365 w 475"/>
                <a:gd name="T57" fmla="*/ 191 h 405"/>
                <a:gd name="T58" fmla="*/ 412 w 475"/>
                <a:gd name="T59" fmla="*/ 195 h 405"/>
                <a:gd name="T60" fmla="*/ 446 w 475"/>
                <a:gd name="T61" fmla="*/ 243 h 405"/>
                <a:gd name="T62" fmla="*/ 430 w 475"/>
                <a:gd name="T63" fmla="*/ 255 h 405"/>
                <a:gd name="T64" fmla="*/ 475 w 475"/>
                <a:gd name="T65" fmla="*/ 302 h 405"/>
                <a:gd name="T66" fmla="*/ 458 w 475"/>
                <a:gd name="T67" fmla="*/ 322 h 405"/>
                <a:gd name="T68" fmla="*/ 446 w 475"/>
                <a:gd name="T69" fmla="*/ 331 h 405"/>
                <a:gd name="T70" fmla="*/ 441 w 475"/>
                <a:gd name="T71" fmla="*/ 315 h 405"/>
                <a:gd name="T72" fmla="*/ 409 w 475"/>
                <a:gd name="T73" fmla="*/ 297 h 405"/>
                <a:gd name="T74" fmla="*/ 392 w 475"/>
                <a:gd name="T75" fmla="*/ 312 h 405"/>
                <a:gd name="T76" fmla="*/ 344 w 475"/>
                <a:gd name="T77" fmla="*/ 341 h 405"/>
                <a:gd name="T78" fmla="*/ 350 w 475"/>
                <a:gd name="T79" fmla="*/ 361 h 405"/>
                <a:gd name="T80" fmla="*/ 353 w 475"/>
                <a:gd name="T81" fmla="*/ 367 h 405"/>
                <a:gd name="T82" fmla="*/ 363 w 475"/>
                <a:gd name="T83" fmla="*/ 400 h 405"/>
                <a:gd name="T84" fmla="*/ 309 w 475"/>
                <a:gd name="T85" fmla="*/ 396 h 405"/>
                <a:gd name="T86" fmla="*/ 274 w 475"/>
                <a:gd name="T87" fmla="*/ 375 h 405"/>
                <a:gd name="T88" fmla="*/ 199 w 475"/>
                <a:gd name="T89" fmla="*/ 336 h 405"/>
                <a:gd name="T90" fmla="*/ 152 w 475"/>
                <a:gd name="T91" fmla="*/ 320 h 405"/>
                <a:gd name="T92" fmla="*/ 87 w 475"/>
                <a:gd name="T93" fmla="*/ 260 h 405"/>
                <a:gd name="T94" fmla="*/ 50 w 475"/>
                <a:gd name="T95" fmla="*/ 132 h 405"/>
                <a:gd name="T96" fmla="*/ 54 w 475"/>
                <a:gd name="T97" fmla="*/ 66 h 405"/>
                <a:gd name="T98" fmla="*/ 53 w 475"/>
                <a:gd name="T99" fmla="*/ 33 h 405"/>
                <a:gd name="T100" fmla="*/ 71 w 475"/>
                <a:gd name="T101" fmla="*/ 31 h 405"/>
                <a:gd name="T102" fmla="*/ 94 w 475"/>
                <a:gd name="T10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405">
                  <a:moveTo>
                    <a:pt x="54" y="315"/>
                  </a:moveTo>
                  <a:lnTo>
                    <a:pt x="80" y="340"/>
                  </a:lnTo>
                  <a:lnTo>
                    <a:pt x="55" y="324"/>
                  </a:lnTo>
                  <a:lnTo>
                    <a:pt x="51" y="317"/>
                  </a:lnTo>
                  <a:lnTo>
                    <a:pt x="54" y="315"/>
                  </a:lnTo>
                  <a:close/>
                  <a:moveTo>
                    <a:pt x="23" y="227"/>
                  </a:moveTo>
                  <a:lnTo>
                    <a:pt x="52" y="262"/>
                  </a:lnTo>
                  <a:lnTo>
                    <a:pt x="47" y="245"/>
                  </a:lnTo>
                  <a:lnTo>
                    <a:pt x="60" y="242"/>
                  </a:lnTo>
                  <a:lnTo>
                    <a:pt x="59" y="247"/>
                  </a:lnTo>
                  <a:lnTo>
                    <a:pt x="76" y="259"/>
                  </a:lnTo>
                  <a:lnTo>
                    <a:pt x="85" y="279"/>
                  </a:lnTo>
                  <a:lnTo>
                    <a:pt x="108" y="287"/>
                  </a:lnTo>
                  <a:lnTo>
                    <a:pt x="116" y="306"/>
                  </a:lnTo>
                  <a:lnTo>
                    <a:pt x="106" y="301"/>
                  </a:lnTo>
                  <a:lnTo>
                    <a:pt x="107" y="296"/>
                  </a:lnTo>
                  <a:lnTo>
                    <a:pt x="94" y="297"/>
                  </a:lnTo>
                  <a:lnTo>
                    <a:pt x="92" y="289"/>
                  </a:lnTo>
                  <a:lnTo>
                    <a:pt x="62" y="273"/>
                  </a:lnTo>
                  <a:lnTo>
                    <a:pt x="62" y="277"/>
                  </a:lnTo>
                  <a:lnTo>
                    <a:pt x="68" y="279"/>
                  </a:lnTo>
                  <a:lnTo>
                    <a:pt x="105" y="322"/>
                  </a:lnTo>
                  <a:lnTo>
                    <a:pt x="108" y="318"/>
                  </a:lnTo>
                  <a:lnTo>
                    <a:pt x="104" y="304"/>
                  </a:lnTo>
                  <a:lnTo>
                    <a:pt x="128" y="322"/>
                  </a:lnTo>
                  <a:lnTo>
                    <a:pt x="137" y="336"/>
                  </a:lnTo>
                  <a:lnTo>
                    <a:pt x="149" y="343"/>
                  </a:lnTo>
                  <a:lnTo>
                    <a:pt x="152" y="352"/>
                  </a:lnTo>
                  <a:lnTo>
                    <a:pt x="158" y="352"/>
                  </a:lnTo>
                  <a:lnTo>
                    <a:pt x="173" y="365"/>
                  </a:lnTo>
                  <a:lnTo>
                    <a:pt x="176" y="378"/>
                  </a:lnTo>
                  <a:lnTo>
                    <a:pt x="147" y="357"/>
                  </a:lnTo>
                  <a:lnTo>
                    <a:pt x="169" y="379"/>
                  </a:lnTo>
                  <a:lnTo>
                    <a:pt x="161" y="379"/>
                  </a:lnTo>
                  <a:lnTo>
                    <a:pt x="165" y="386"/>
                  </a:lnTo>
                  <a:lnTo>
                    <a:pt x="135" y="373"/>
                  </a:lnTo>
                  <a:lnTo>
                    <a:pt x="149" y="393"/>
                  </a:lnTo>
                  <a:lnTo>
                    <a:pt x="127" y="380"/>
                  </a:lnTo>
                  <a:lnTo>
                    <a:pt x="121" y="371"/>
                  </a:lnTo>
                  <a:lnTo>
                    <a:pt x="126" y="365"/>
                  </a:lnTo>
                  <a:lnTo>
                    <a:pt x="119" y="360"/>
                  </a:lnTo>
                  <a:lnTo>
                    <a:pt x="129" y="351"/>
                  </a:lnTo>
                  <a:lnTo>
                    <a:pt x="117" y="342"/>
                  </a:lnTo>
                  <a:lnTo>
                    <a:pt x="112" y="342"/>
                  </a:lnTo>
                  <a:lnTo>
                    <a:pt x="112" y="347"/>
                  </a:lnTo>
                  <a:lnTo>
                    <a:pt x="103" y="345"/>
                  </a:lnTo>
                  <a:lnTo>
                    <a:pt x="102" y="337"/>
                  </a:lnTo>
                  <a:lnTo>
                    <a:pt x="88" y="319"/>
                  </a:lnTo>
                  <a:lnTo>
                    <a:pt x="75" y="312"/>
                  </a:lnTo>
                  <a:lnTo>
                    <a:pt x="75" y="308"/>
                  </a:lnTo>
                  <a:lnTo>
                    <a:pt x="69" y="311"/>
                  </a:lnTo>
                  <a:lnTo>
                    <a:pt x="59" y="302"/>
                  </a:lnTo>
                  <a:lnTo>
                    <a:pt x="56" y="297"/>
                  </a:lnTo>
                  <a:lnTo>
                    <a:pt x="64" y="295"/>
                  </a:lnTo>
                  <a:lnTo>
                    <a:pt x="47" y="273"/>
                  </a:lnTo>
                  <a:lnTo>
                    <a:pt x="51" y="268"/>
                  </a:lnTo>
                  <a:lnTo>
                    <a:pt x="18" y="234"/>
                  </a:lnTo>
                  <a:lnTo>
                    <a:pt x="0" y="199"/>
                  </a:lnTo>
                  <a:lnTo>
                    <a:pt x="23" y="227"/>
                  </a:lnTo>
                  <a:close/>
                  <a:moveTo>
                    <a:pt x="94" y="0"/>
                  </a:moveTo>
                  <a:lnTo>
                    <a:pt x="112" y="8"/>
                  </a:lnTo>
                  <a:lnTo>
                    <a:pt x="120" y="19"/>
                  </a:lnTo>
                  <a:lnTo>
                    <a:pt x="136" y="24"/>
                  </a:lnTo>
                  <a:lnTo>
                    <a:pt x="144" y="13"/>
                  </a:lnTo>
                  <a:lnTo>
                    <a:pt x="155" y="8"/>
                  </a:lnTo>
                  <a:lnTo>
                    <a:pt x="160" y="20"/>
                  </a:lnTo>
                  <a:lnTo>
                    <a:pt x="187" y="40"/>
                  </a:lnTo>
                  <a:lnTo>
                    <a:pt x="191" y="49"/>
                  </a:lnTo>
                  <a:lnTo>
                    <a:pt x="213" y="56"/>
                  </a:lnTo>
                  <a:lnTo>
                    <a:pt x="239" y="94"/>
                  </a:lnTo>
                  <a:lnTo>
                    <a:pt x="264" y="100"/>
                  </a:lnTo>
                  <a:lnTo>
                    <a:pt x="277" y="116"/>
                  </a:lnTo>
                  <a:lnTo>
                    <a:pt x="280" y="111"/>
                  </a:lnTo>
                  <a:lnTo>
                    <a:pt x="268" y="96"/>
                  </a:lnTo>
                  <a:lnTo>
                    <a:pt x="281" y="80"/>
                  </a:lnTo>
                  <a:lnTo>
                    <a:pt x="295" y="96"/>
                  </a:lnTo>
                  <a:lnTo>
                    <a:pt x="312" y="89"/>
                  </a:lnTo>
                  <a:lnTo>
                    <a:pt x="330" y="100"/>
                  </a:lnTo>
                  <a:lnTo>
                    <a:pt x="339" y="93"/>
                  </a:lnTo>
                  <a:lnTo>
                    <a:pt x="339" y="93"/>
                  </a:lnTo>
                  <a:lnTo>
                    <a:pt x="342" y="121"/>
                  </a:lnTo>
                  <a:lnTo>
                    <a:pt x="354" y="132"/>
                  </a:lnTo>
                  <a:lnTo>
                    <a:pt x="345" y="140"/>
                  </a:lnTo>
                  <a:lnTo>
                    <a:pt x="333" y="140"/>
                  </a:lnTo>
                  <a:lnTo>
                    <a:pt x="331" y="146"/>
                  </a:lnTo>
                  <a:lnTo>
                    <a:pt x="352" y="178"/>
                  </a:lnTo>
                  <a:lnTo>
                    <a:pt x="365" y="191"/>
                  </a:lnTo>
                  <a:lnTo>
                    <a:pt x="392" y="179"/>
                  </a:lnTo>
                  <a:lnTo>
                    <a:pt x="400" y="191"/>
                  </a:lnTo>
                  <a:lnTo>
                    <a:pt x="412" y="195"/>
                  </a:lnTo>
                  <a:lnTo>
                    <a:pt x="419" y="213"/>
                  </a:lnTo>
                  <a:lnTo>
                    <a:pt x="437" y="223"/>
                  </a:lnTo>
                  <a:lnTo>
                    <a:pt x="446" y="243"/>
                  </a:lnTo>
                  <a:lnTo>
                    <a:pt x="439" y="244"/>
                  </a:lnTo>
                  <a:lnTo>
                    <a:pt x="440" y="252"/>
                  </a:lnTo>
                  <a:lnTo>
                    <a:pt x="430" y="255"/>
                  </a:lnTo>
                  <a:lnTo>
                    <a:pt x="437" y="269"/>
                  </a:lnTo>
                  <a:lnTo>
                    <a:pt x="469" y="286"/>
                  </a:lnTo>
                  <a:lnTo>
                    <a:pt x="475" y="302"/>
                  </a:lnTo>
                  <a:lnTo>
                    <a:pt x="473" y="317"/>
                  </a:lnTo>
                  <a:lnTo>
                    <a:pt x="473" y="317"/>
                  </a:lnTo>
                  <a:lnTo>
                    <a:pt x="458" y="322"/>
                  </a:lnTo>
                  <a:lnTo>
                    <a:pt x="458" y="322"/>
                  </a:lnTo>
                  <a:lnTo>
                    <a:pt x="447" y="316"/>
                  </a:lnTo>
                  <a:lnTo>
                    <a:pt x="446" y="331"/>
                  </a:lnTo>
                  <a:lnTo>
                    <a:pt x="440" y="325"/>
                  </a:lnTo>
                  <a:lnTo>
                    <a:pt x="440" y="325"/>
                  </a:lnTo>
                  <a:lnTo>
                    <a:pt x="441" y="315"/>
                  </a:lnTo>
                  <a:lnTo>
                    <a:pt x="430" y="301"/>
                  </a:lnTo>
                  <a:lnTo>
                    <a:pt x="430" y="301"/>
                  </a:lnTo>
                  <a:lnTo>
                    <a:pt x="409" y="297"/>
                  </a:lnTo>
                  <a:lnTo>
                    <a:pt x="409" y="297"/>
                  </a:lnTo>
                  <a:lnTo>
                    <a:pt x="392" y="312"/>
                  </a:lnTo>
                  <a:lnTo>
                    <a:pt x="392" y="312"/>
                  </a:lnTo>
                  <a:lnTo>
                    <a:pt x="385" y="312"/>
                  </a:lnTo>
                  <a:lnTo>
                    <a:pt x="382" y="319"/>
                  </a:lnTo>
                  <a:lnTo>
                    <a:pt x="344" y="341"/>
                  </a:lnTo>
                  <a:lnTo>
                    <a:pt x="355" y="344"/>
                  </a:lnTo>
                  <a:lnTo>
                    <a:pt x="358" y="350"/>
                  </a:lnTo>
                  <a:lnTo>
                    <a:pt x="350" y="361"/>
                  </a:lnTo>
                  <a:lnTo>
                    <a:pt x="350" y="361"/>
                  </a:lnTo>
                  <a:lnTo>
                    <a:pt x="353" y="367"/>
                  </a:lnTo>
                  <a:lnTo>
                    <a:pt x="353" y="367"/>
                  </a:lnTo>
                  <a:lnTo>
                    <a:pt x="364" y="367"/>
                  </a:lnTo>
                  <a:lnTo>
                    <a:pt x="368" y="373"/>
                  </a:lnTo>
                  <a:lnTo>
                    <a:pt x="363" y="400"/>
                  </a:lnTo>
                  <a:lnTo>
                    <a:pt x="357" y="404"/>
                  </a:lnTo>
                  <a:lnTo>
                    <a:pt x="328" y="405"/>
                  </a:lnTo>
                  <a:lnTo>
                    <a:pt x="309" y="396"/>
                  </a:lnTo>
                  <a:lnTo>
                    <a:pt x="292" y="396"/>
                  </a:lnTo>
                  <a:lnTo>
                    <a:pt x="282" y="392"/>
                  </a:lnTo>
                  <a:lnTo>
                    <a:pt x="274" y="375"/>
                  </a:lnTo>
                  <a:lnTo>
                    <a:pt x="260" y="364"/>
                  </a:lnTo>
                  <a:lnTo>
                    <a:pt x="260" y="364"/>
                  </a:lnTo>
                  <a:lnTo>
                    <a:pt x="199" y="336"/>
                  </a:lnTo>
                  <a:lnTo>
                    <a:pt x="187" y="360"/>
                  </a:lnTo>
                  <a:lnTo>
                    <a:pt x="187" y="360"/>
                  </a:lnTo>
                  <a:lnTo>
                    <a:pt x="152" y="320"/>
                  </a:lnTo>
                  <a:lnTo>
                    <a:pt x="135" y="308"/>
                  </a:lnTo>
                  <a:lnTo>
                    <a:pt x="123" y="288"/>
                  </a:lnTo>
                  <a:lnTo>
                    <a:pt x="87" y="260"/>
                  </a:lnTo>
                  <a:lnTo>
                    <a:pt x="77" y="234"/>
                  </a:lnTo>
                  <a:lnTo>
                    <a:pt x="55" y="202"/>
                  </a:lnTo>
                  <a:lnTo>
                    <a:pt x="50" y="132"/>
                  </a:lnTo>
                  <a:lnTo>
                    <a:pt x="65" y="82"/>
                  </a:lnTo>
                  <a:lnTo>
                    <a:pt x="62" y="72"/>
                  </a:lnTo>
                  <a:lnTo>
                    <a:pt x="54" y="66"/>
                  </a:lnTo>
                  <a:lnTo>
                    <a:pt x="50" y="44"/>
                  </a:lnTo>
                  <a:lnTo>
                    <a:pt x="50" y="44"/>
                  </a:lnTo>
                  <a:lnTo>
                    <a:pt x="53" y="33"/>
                  </a:lnTo>
                  <a:lnTo>
                    <a:pt x="61" y="33"/>
                  </a:lnTo>
                  <a:lnTo>
                    <a:pt x="68" y="23"/>
                  </a:lnTo>
                  <a:lnTo>
                    <a:pt x="71" y="31"/>
                  </a:lnTo>
                  <a:lnTo>
                    <a:pt x="91" y="29"/>
                  </a:lnTo>
                  <a:lnTo>
                    <a:pt x="98" y="18"/>
                  </a:lnTo>
                  <a:lnTo>
                    <a:pt x="94" y="0"/>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73" name="Freeform 25">
              <a:extLst>
                <a:ext uri="{FF2B5EF4-FFF2-40B4-BE49-F238E27FC236}">
                  <a16:creationId xmlns:a16="http://schemas.microsoft.com/office/drawing/2014/main" id="{85DE6B7A-00F0-438A-BA9A-72597774DE5D}"/>
                </a:ext>
              </a:extLst>
            </p:cNvPr>
            <p:cNvSpPr>
              <a:spLocks/>
            </p:cNvSpPr>
            <p:nvPr/>
          </p:nvSpPr>
          <p:spPr bwMode="auto">
            <a:xfrm>
              <a:off x="2678113" y="2308226"/>
              <a:ext cx="495300" cy="395288"/>
            </a:xfrm>
            <a:custGeom>
              <a:avLst/>
              <a:gdLst>
                <a:gd name="T0" fmla="*/ 74 w 312"/>
                <a:gd name="T1" fmla="*/ 26 h 249"/>
                <a:gd name="T2" fmla="*/ 90 w 312"/>
                <a:gd name="T3" fmla="*/ 31 h 249"/>
                <a:gd name="T4" fmla="*/ 97 w 312"/>
                <a:gd name="T5" fmla="*/ 32 h 249"/>
                <a:gd name="T6" fmla="*/ 104 w 312"/>
                <a:gd name="T7" fmla="*/ 23 h 249"/>
                <a:gd name="T8" fmla="*/ 149 w 312"/>
                <a:gd name="T9" fmla="*/ 29 h 249"/>
                <a:gd name="T10" fmla="*/ 182 w 312"/>
                <a:gd name="T11" fmla="*/ 76 h 249"/>
                <a:gd name="T12" fmla="*/ 213 w 312"/>
                <a:gd name="T13" fmla="*/ 89 h 249"/>
                <a:gd name="T14" fmla="*/ 232 w 312"/>
                <a:gd name="T15" fmla="*/ 93 h 249"/>
                <a:gd name="T16" fmla="*/ 248 w 312"/>
                <a:gd name="T17" fmla="*/ 111 h 249"/>
                <a:gd name="T18" fmla="*/ 266 w 312"/>
                <a:gd name="T19" fmla="*/ 100 h 249"/>
                <a:gd name="T20" fmla="*/ 273 w 312"/>
                <a:gd name="T21" fmla="*/ 127 h 249"/>
                <a:gd name="T22" fmla="*/ 306 w 312"/>
                <a:gd name="T23" fmla="*/ 173 h 249"/>
                <a:gd name="T24" fmla="*/ 293 w 312"/>
                <a:gd name="T25" fmla="*/ 203 h 249"/>
                <a:gd name="T26" fmla="*/ 285 w 312"/>
                <a:gd name="T27" fmla="*/ 217 h 249"/>
                <a:gd name="T28" fmla="*/ 257 w 312"/>
                <a:gd name="T29" fmla="*/ 246 h 249"/>
                <a:gd name="T30" fmla="*/ 255 w 312"/>
                <a:gd name="T31" fmla="*/ 245 h 249"/>
                <a:gd name="T32" fmla="*/ 223 w 312"/>
                <a:gd name="T33" fmla="*/ 249 h 249"/>
                <a:gd name="T34" fmla="*/ 221 w 312"/>
                <a:gd name="T35" fmla="*/ 238 h 249"/>
                <a:gd name="T36" fmla="*/ 158 w 312"/>
                <a:gd name="T37" fmla="*/ 214 h 249"/>
                <a:gd name="T38" fmla="*/ 137 w 312"/>
                <a:gd name="T39" fmla="*/ 201 h 249"/>
                <a:gd name="T40" fmla="*/ 126 w 312"/>
                <a:gd name="T41" fmla="*/ 209 h 249"/>
                <a:gd name="T42" fmla="*/ 108 w 312"/>
                <a:gd name="T43" fmla="*/ 201 h 249"/>
                <a:gd name="T44" fmla="*/ 102 w 312"/>
                <a:gd name="T45" fmla="*/ 202 h 249"/>
                <a:gd name="T46" fmla="*/ 109 w 312"/>
                <a:gd name="T47" fmla="*/ 188 h 249"/>
                <a:gd name="T48" fmla="*/ 126 w 312"/>
                <a:gd name="T49" fmla="*/ 146 h 249"/>
                <a:gd name="T50" fmla="*/ 107 w 312"/>
                <a:gd name="T51" fmla="*/ 132 h 249"/>
                <a:gd name="T52" fmla="*/ 85 w 312"/>
                <a:gd name="T53" fmla="*/ 131 h 249"/>
                <a:gd name="T54" fmla="*/ 80 w 312"/>
                <a:gd name="T55" fmla="*/ 118 h 249"/>
                <a:gd name="T56" fmla="*/ 71 w 312"/>
                <a:gd name="T57" fmla="*/ 121 h 249"/>
                <a:gd name="T58" fmla="*/ 64 w 312"/>
                <a:gd name="T59" fmla="*/ 110 h 249"/>
                <a:gd name="T60" fmla="*/ 51 w 312"/>
                <a:gd name="T61" fmla="*/ 92 h 249"/>
                <a:gd name="T62" fmla="*/ 25 w 312"/>
                <a:gd name="T63" fmla="*/ 79 h 249"/>
                <a:gd name="T64" fmla="*/ 0 w 312"/>
                <a:gd name="T65" fmla="*/ 57 h 249"/>
                <a:gd name="T66" fmla="*/ 30 w 312"/>
                <a:gd name="T67" fmla="*/ 6 h 249"/>
                <a:gd name="T68" fmla="*/ 58 w 312"/>
                <a:gd name="T69" fmla="*/ 5 h 249"/>
                <a:gd name="T70" fmla="*/ 61 w 312"/>
                <a:gd name="T71" fmla="*/ 12 h 249"/>
                <a:gd name="T72" fmla="*/ 70 w 312"/>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2" h="249">
                  <a:moveTo>
                    <a:pt x="77" y="11"/>
                  </a:moveTo>
                  <a:lnTo>
                    <a:pt x="74" y="26"/>
                  </a:lnTo>
                  <a:lnTo>
                    <a:pt x="87" y="23"/>
                  </a:lnTo>
                  <a:lnTo>
                    <a:pt x="90" y="31"/>
                  </a:lnTo>
                  <a:lnTo>
                    <a:pt x="96" y="27"/>
                  </a:lnTo>
                  <a:lnTo>
                    <a:pt x="97" y="32"/>
                  </a:lnTo>
                  <a:lnTo>
                    <a:pt x="104" y="33"/>
                  </a:lnTo>
                  <a:lnTo>
                    <a:pt x="104" y="23"/>
                  </a:lnTo>
                  <a:lnTo>
                    <a:pt x="136" y="30"/>
                  </a:lnTo>
                  <a:lnTo>
                    <a:pt x="149" y="29"/>
                  </a:lnTo>
                  <a:lnTo>
                    <a:pt x="168" y="44"/>
                  </a:lnTo>
                  <a:lnTo>
                    <a:pt x="182" y="76"/>
                  </a:lnTo>
                  <a:lnTo>
                    <a:pt x="207" y="80"/>
                  </a:lnTo>
                  <a:lnTo>
                    <a:pt x="213" y="89"/>
                  </a:lnTo>
                  <a:lnTo>
                    <a:pt x="220" y="86"/>
                  </a:lnTo>
                  <a:lnTo>
                    <a:pt x="232" y="93"/>
                  </a:lnTo>
                  <a:lnTo>
                    <a:pt x="236" y="90"/>
                  </a:lnTo>
                  <a:lnTo>
                    <a:pt x="248" y="111"/>
                  </a:lnTo>
                  <a:lnTo>
                    <a:pt x="259" y="100"/>
                  </a:lnTo>
                  <a:lnTo>
                    <a:pt x="266" y="100"/>
                  </a:lnTo>
                  <a:lnTo>
                    <a:pt x="266" y="100"/>
                  </a:lnTo>
                  <a:lnTo>
                    <a:pt x="273" y="127"/>
                  </a:lnTo>
                  <a:lnTo>
                    <a:pt x="295" y="135"/>
                  </a:lnTo>
                  <a:lnTo>
                    <a:pt x="306" y="173"/>
                  </a:lnTo>
                  <a:lnTo>
                    <a:pt x="312" y="174"/>
                  </a:lnTo>
                  <a:lnTo>
                    <a:pt x="293" y="203"/>
                  </a:lnTo>
                  <a:lnTo>
                    <a:pt x="295" y="213"/>
                  </a:lnTo>
                  <a:lnTo>
                    <a:pt x="285" y="217"/>
                  </a:lnTo>
                  <a:lnTo>
                    <a:pt x="274" y="238"/>
                  </a:lnTo>
                  <a:lnTo>
                    <a:pt x="257" y="246"/>
                  </a:lnTo>
                  <a:lnTo>
                    <a:pt x="257" y="246"/>
                  </a:lnTo>
                  <a:lnTo>
                    <a:pt x="255" y="245"/>
                  </a:lnTo>
                  <a:lnTo>
                    <a:pt x="255" y="245"/>
                  </a:lnTo>
                  <a:lnTo>
                    <a:pt x="223" y="249"/>
                  </a:lnTo>
                  <a:lnTo>
                    <a:pt x="228" y="245"/>
                  </a:lnTo>
                  <a:lnTo>
                    <a:pt x="221" y="238"/>
                  </a:lnTo>
                  <a:lnTo>
                    <a:pt x="170" y="231"/>
                  </a:lnTo>
                  <a:lnTo>
                    <a:pt x="158" y="214"/>
                  </a:lnTo>
                  <a:lnTo>
                    <a:pt x="150" y="213"/>
                  </a:lnTo>
                  <a:lnTo>
                    <a:pt x="137" y="201"/>
                  </a:lnTo>
                  <a:lnTo>
                    <a:pt x="130" y="201"/>
                  </a:lnTo>
                  <a:lnTo>
                    <a:pt x="126" y="209"/>
                  </a:lnTo>
                  <a:lnTo>
                    <a:pt x="113" y="199"/>
                  </a:lnTo>
                  <a:lnTo>
                    <a:pt x="108" y="201"/>
                  </a:lnTo>
                  <a:lnTo>
                    <a:pt x="108" y="201"/>
                  </a:lnTo>
                  <a:lnTo>
                    <a:pt x="102" y="202"/>
                  </a:lnTo>
                  <a:lnTo>
                    <a:pt x="101" y="192"/>
                  </a:lnTo>
                  <a:lnTo>
                    <a:pt x="109" y="188"/>
                  </a:lnTo>
                  <a:lnTo>
                    <a:pt x="109" y="176"/>
                  </a:lnTo>
                  <a:lnTo>
                    <a:pt x="126" y="146"/>
                  </a:lnTo>
                  <a:lnTo>
                    <a:pt x="110" y="139"/>
                  </a:lnTo>
                  <a:lnTo>
                    <a:pt x="107" y="132"/>
                  </a:lnTo>
                  <a:lnTo>
                    <a:pt x="89" y="144"/>
                  </a:lnTo>
                  <a:lnTo>
                    <a:pt x="85" y="131"/>
                  </a:lnTo>
                  <a:lnTo>
                    <a:pt x="77" y="138"/>
                  </a:lnTo>
                  <a:lnTo>
                    <a:pt x="80" y="118"/>
                  </a:lnTo>
                  <a:lnTo>
                    <a:pt x="74" y="112"/>
                  </a:lnTo>
                  <a:lnTo>
                    <a:pt x="71" y="121"/>
                  </a:lnTo>
                  <a:lnTo>
                    <a:pt x="65" y="118"/>
                  </a:lnTo>
                  <a:lnTo>
                    <a:pt x="64" y="110"/>
                  </a:lnTo>
                  <a:lnTo>
                    <a:pt x="54" y="107"/>
                  </a:lnTo>
                  <a:lnTo>
                    <a:pt x="51" y="92"/>
                  </a:lnTo>
                  <a:lnTo>
                    <a:pt x="40" y="90"/>
                  </a:lnTo>
                  <a:lnTo>
                    <a:pt x="25" y="79"/>
                  </a:lnTo>
                  <a:lnTo>
                    <a:pt x="20" y="67"/>
                  </a:lnTo>
                  <a:lnTo>
                    <a:pt x="0" y="57"/>
                  </a:lnTo>
                  <a:lnTo>
                    <a:pt x="0" y="57"/>
                  </a:lnTo>
                  <a:lnTo>
                    <a:pt x="30" y="6"/>
                  </a:lnTo>
                  <a:lnTo>
                    <a:pt x="58" y="5"/>
                  </a:lnTo>
                  <a:lnTo>
                    <a:pt x="58" y="5"/>
                  </a:lnTo>
                  <a:lnTo>
                    <a:pt x="67" y="3"/>
                  </a:lnTo>
                  <a:lnTo>
                    <a:pt x="61" y="12"/>
                  </a:lnTo>
                  <a:lnTo>
                    <a:pt x="68" y="14"/>
                  </a:lnTo>
                  <a:lnTo>
                    <a:pt x="70" y="0"/>
                  </a:lnTo>
                  <a:lnTo>
                    <a:pt x="77" y="11"/>
                  </a:lnTo>
                  <a:close/>
                </a:path>
              </a:pathLst>
            </a:custGeom>
            <a:grpFill/>
            <a:ln w="6350">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grpSp>
      <p:grpSp>
        <p:nvGrpSpPr>
          <p:cNvPr id="75" name="Group 74">
            <a:extLst>
              <a:ext uri="{FF2B5EF4-FFF2-40B4-BE49-F238E27FC236}">
                <a16:creationId xmlns:a16="http://schemas.microsoft.com/office/drawing/2014/main" id="{8CA3CC5E-C1B5-448F-B443-8B77D87CB4E5}"/>
              </a:ext>
            </a:extLst>
          </p:cNvPr>
          <p:cNvGrpSpPr/>
          <p:nvPr/>
        </p:nvGrpSpPr>
        <p:grpSpPr>
          <a:xfrm>
            <a:off x="1678780" y="2407199"/>
            <a:ext cx="6197236" cy="5472602"/>
            <a:chOff x="10626915" y="3676650"/>
            <a:chExt cx="6197236" cy="5472602"/>
          </a:xfrm>
        </p:grpSpPr>
        <p:sp>
          <p:nvSpPr>
            <p:cNvPr id="76" name="Title 12">
              <a:extLst>
                <a:ext uri="{FF2B5EF4-FFF2-40B4-BE49-F238E27FC236}">
                  <a16:creationId xmlns:a16="http://schemas.microsoft.com/office/drawing/2014/main" id="{5EF8BBD7-74B1-45CA-BDC2-A10290E9B698}"/>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Croatia</a:t>
              </a:r>
            </a:p>
          </p:txBody>
        </p:sp>
        <p:sp>
          <p:nvSpPr>
            <p:cNvPr id="77" name="Subtitle 13">
              <a:extLst>
                <a:ext uri="{FF2B5EF4-FFF2-40B4-BE49-F238E27FC236}">
                  <a16:creationId xmlns:a16="http://schemas.microsoft.com/office/drawing/2014/main" id="{C32F00F6-F1F2-46C0-A708-F489DBDB317A}"/>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80800601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12"/>
                                        </p:tgtEl>
                                        <p:attrNameLst>
                                          <p:attrName>style.visibility</p:attrName>
                                        </p:attrNameLst>
                                      </p:cBhvr>
                                      <p:to>
                                        <p:strVal val="visible"/>
                                      </p:to>
                                    </p:set>
                                    <p:animEffect transition="in" filter="wipe(down)">
                                      <p:cBhvr>
                                        <p:cTn id="7"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Group 75">
            <a:extLst>
              <a:ext uri="{FF2B5EF4-FFF2-40B4-BE49-F238E27FC236}">
                <a16:creationId xmlns:a16="http://schemas.microsoft.com/office/drawing/2014/main" id="{073A8A33-8202-4DD2-B5E4-4BAC1D426294}"/>
              </a:ext>
            </a:extLst>
          </p:cNvPr>
          <p:cNvGrpSpPr/>
          <p:nvPr/>
        </p:nvGrpSpPr>
        <p:grpSpPr>
          <a:xfrm>
            <a:off x="9594060" y="2981314"/>
            <a:ext cx="7589040" cy="4324371"/>
            <a:chOff x="573088" y="2435226"/>
            <a:chExt cx="6900863" cy="3932236"/>
          </a:xfrm>
          <a:solidFill>
            <a:schemeClr val="bg1">
              <a:lumMod val="85000"/>
            </a:schemeClr>
          </a:solidFill>
        </p:grpSpPr>
        <p:sp>
          <p:nvSpPr>
            <p:cNvPr id="62" name="Freeform 5">
              <a:extLst>
                <a:ext uri="{FF2B5EF4-FFF2-40B4-BE49-F238E27FC236}">
                  <a16:creationId xmlns:a16="http://schemas.microsoft.com/office/drawing/2014/main" id="{06FAC9DB-43A2-4669-ACD8-22A5FA9845F3}"/>
                </a:ext>
              </a:extLst>
            </p:cNvPr>
            <p:cNvSpPr>
              <a:spLocks/>
            </p:cNvSpPr>
            <p:nvPr/>
          </p:nvSpPr>
          <p:spPr bwMode="auto">
            <a:xfrm>
              <a:off x="2054225" y="4711700"/>
              <a:ext cx="2092325" cy="1655762"/>
            </a:xfrm>
            <a:custGeom>
              <a:avLst/>
              <a:gdLst>
                <a:gd name="T0" fmla="*/ 211 w 1318"/>
                <a:gd name="T1" fmla="*/ 97 h 1043"/>
                <a:gd name="T2" fmla="*/ 291 w 1318"/>
                <a:gd name="T3" fmla="*/ 102 h 1043"/>
                <a:gd name="T4" fmla="*/ 340 w 1318"/>
                <a:gd name="T5" fmla="*/ 65 h 1043"/>
                <a:gd name="T6" fmla="*/ 373 w 1318"/>
                <a:gd name="T7" fmla="*/ 94 h 1043"/>
                <a:gd name="T8" fmla="*/ 439 w 1318"/>
                <a:gd name="T9" fmla="*/ 59 h 1043"/>
                <a:gd name="T10" fmla="*/ 506 w 1318"/>
                <a:gd name="T11" fmla="*/ 95 h 1043"/>
                <a:gd name="T12" fmla="*/ 554 w 1318"/>
                <a:gd name="T13" fmla="*/ 63 h 1043"/>
                <a:gd name="T14" fmla="*/ 599 w 1318"/>
                <a:gd name="T15" fmla="*/ 76 h 1043"/>
                <a:gd name="T16" fmla="*/ 672 w 1318"/>
                <a:gd name="T17" fmla="*/ 77 h 1043"/>
                <a:gd name="T18" fmla="*/ 700 w 1318"/>
                <a:gd name="T19" fmla="*/ 101 h 1043"/>
                <a:gd name="T20" fmla="*/ 732 w 1318"/>
                <a:gd name="T21" fmla="*/ 83 h 1043"/>
                <a:gd name="T22" fmla="*/ 762 w 1318"/>
                <a:gd name="T23" fmla="*/ 24 h 1043"/>
                <a:gd name="T24" fmla="*/ 836 w 1318"/>
                <a:gd name="T25" fmla="*/ 46 h 1043"/>
                <a:gd name="T26" fmla="*/ 866 w 1318"/>
                <a:gd name="T27" fmla="*/ 68 h 1043"/>
                <a:gd name="T28" fmla="*/ 891 w 1318"/>
                <a:gd name="T29" fmla="*/ 71 h 1043"/>
                <a:gd name="T30" fmla="*/ 872 w 1318"/>
                <a:gd name="T31" fmla="*/ 106 h 1043"/>
                <a:gd name="T32" fmla="*/ 864 w 1318"/>
                <a:gd name="T33" fmla="*/ 242 h 1043"/>
                <a:gd name="T34" fmla="*/ 874 w 1318"/>
                <a:gd name="T35" fmla="*/ 285 h 1043"/>
                <a:gd name="T36" fmla="*/ 954 w 1318"/>
                <a:gd name="T37" fmla="*/ 320 h 1043"/>
                <a:gd name="T38" fmla="*/ 1000 w 1318"/>
                <a:gd name="T39" fmla="*/ 367 h 1043"/>
                <a:gd name="T40" fmla="*/ 1014 w 1318"/>
                <a:gd name="T41" fmla="*/ 368 h 1043"/>
                <a:gd name="T42" fmla="*/ 1058 w 1318"/>
                <a:gd name="T43" fmla="*/ 379 h 1043"/>
                <a:gd name="T44" fmla="*/ 1155 w 1318"/>
                <a:gd name="T45" fmla="*/ 398 h 1043"/>
                <a:gd name="T46" fmla="*/ 1208 w 1318"/>
                <a:gd name="T47" fmla="*/ 494 h 1043"/>
                <a:gd name="T48" fmla="*/ 1236 w 1318"/>
                <a:gd name="T49" fmla="*/ 493 h 1043"/>
                <a:gd name="T50" fmla="*/ 1318 w 1318"/>
                <a:gd name="T51" fmla="*/ 536 h 1043"/>
                <a:gd name="T52" fmla="*/ 1278 w 1318"/>
                <a:gd name="T53" fmla="*/ 585 h 1043"/>
                <a:gd name="T54" fmla="*/ 1311 w 1318"/>
                <a:gd name="T55" fmla="*/ 659 h 1043"/>
                <a:gd name="T56" fmla="*/ 1282 w 1318"/>
                <a:gd name="T57" fmla="*/ 699 h 1043"/>
                <a:gd name="T58" fmla="*/ 1237 w 1318"/>
                <a:gd name="T59" fmla="*/ 656 h 1043"/>
                <a:gd name="T60" fmla="*/ 1104 w 1318"/>
                <a:gd name="T61" fmla="*/ 654 h 1043"/>
                <a:gd name="T62" fmla="*/ 1036 w 1318"/>
                <a:gd name="T63" fmla="*/ 616 h 1043"/>
                <a:gd name="T64" fmla="*/ 925 w 1318"/>
                <a:gd name="T65" fmla="*/ 763 h 1043"/>
                <a:gd name="T66" fmla="*/ 919 w 1318"/>
                <a:gd name="T67" fmla="*/ 834 h 1043"/>
                <a:gd name="T68" fmla="*/ 812 w 1318"/>
                <a:gd name="T69" fmla="*/ 868 h 1043"/>
                <a:gd name="T70" fmla="*/ 743 w 1318"/>
                <a:gd name="T71" fmla="*/ 1014 h 1043"/>
                <a:gd name="T72" fmla="*/ 685 w 1318"/>
                <a:gd name="T73" fmla="*/ 969 h 1043"/>
                <a:gd name="T74" fmla="*/ 615 w 1318"/>
                <a:gd name="T75" fmla="*/ 980 h 1043"/>
                <a:gd name="T76" fmla="*/ 578 w 1318"/>
                <a:gd name="T77" fmla="*/ 956 h 1043"/>
                <a:gd name="T78" fmla="*/ 541 w 1318"/>
                <a:gd name="T79" fmla="*/ 1003 h 1043"/>
                <a:gd name="T80" fmla="*/ 522 w 1318"/>
                <a:gd name="T81" fmla="*/ 1021 h 1043"/>
                <a:gd name="T82" fmla="*/ 468 w 1318"/>
                <a:gd name="T83" fmla="*/ 1015 h 1043"/>
                <a:gd name="T84" fmla="*/ 299 w 1318"/>
                <a:gd name="T85" fmla="*/ 959 h 1043"/>
                <a:gd name="T86" fmla="*/ 212 w 1318"/>
                <a:gd name="T87" fmla="*/ 835 h 1043"/>
                <a:gd name="T88" fmla="*/ 124 w 1318"/>
                <a:gd name="T89" fmla="*/ 720 h 1043"/>
                <a:gd name="T90" fmla="*/ 55 w 1318"/>
                <a:gd name="T91" fmla="*/ 659 h 1043"/>
                <a:gd name="T92" fmla="*/ 24 w 1318"/>
                <a:gd name="T93" fmla="*/ 638 h 1043"/>
                <a:gd name="T94" fmla="*/ 5 w 1318"/>
                <a:gd name="T95" fmla="*/ 640 h 1043"/>
                <a:gd name="T96" fmla="*/ 39 w 1318"/>
                <a:gd name="T97" fmla="*/ 555 h 1043"/>
                <a:gd name="T98" fmla="*/ 56 w 1318"/>
                <a:gd name="T99" fmla="*/ 476 h 1043"/>
                <a:gd name="T100" fmla="*/ 94 w 1318"/>
                <a:gd name="T101" fmla="*/ 427 h 1043"/>
                <a:gd name="T102" fmla="*/ 94 w 1318"/>
                <a:gd name="T103" fmla="*/ 391 h 1043"/>
                <a:gd name="T104" fmla="*/ 99 w 1318"/>
                <a:gd name="T105" fmla="*/ 336 h 1043"/>
                <a:gd name="T106" fmla="*/ 114 w 1318"/>
                <a:gd name="T107" fmla="*/ 305 h 1043"/>
                <a:gd name="T108" fmla="*/ 158 w 1318"/>
                <a:gd name="T109" fmla="*/ 253 h 1043"/>
                <a:gd name="T110" fmla="*/ 156 w 1318"/>
                <a:gd name="T111" fmla="*/ 185 h 1043"/>
                <a:gd name="T112" fmla="*/ 142 w 1318"/>
                <a:gd name="T113" fmla="*/ 107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8" h="1043">
                  <a:moveTo>
                    <a:pt x="142" y="107"/>
                  </a:moveTo>
                  <a:lnTo>
                    <a:pt x="211" y="97"/>
                  </a:lnTo>
                  <a:lnTo>
                    <a:pt x="249" y="120"/>
                  </a:lnTo>
                  <a:lnTo>
                    <a:pt x="291" y="102"/>
                  </a:lnTo>
                  <a:lnTo>
                    <a:pt x="318" y="61"/>
                  </a:lnTo>
                  <a:lnTo>
                    <a:pt x="340" y="65"/>
                  </a:lnTo>
                  <a:lnTo>
                    <a:pt x="339" y="92"/>
                  </a:lnTo>
                  <a:lnTo>
                    <a:pt x="373" y="94"/>
                  </a:lnTo>
                  <a:lnTo>
                    <a:pt x="428" y="89"/>
                  </a:lnTo>
                  <a:lnTo>
                    <a:pt x="439" y="59"/>
                  </a:lnTo>
                  <a:lnTo>
                    <a:pt x="470" y="55"/>
                  </a:lnTo>
                  <a:lnTo>
                    <a:pt x="506" y="95"/>
                  </a:lnTo>
                  <a:lnTo>
                    <a:pt x="559" y="84"/>
                  </a:lnTo>
                  <a:lnTo>
                    <a:pt x="554" y="63"/>
                  </a:lnTo>
                  <a:lnTo>
                    <a:pt x="591" y="90"/>
                  </a:lnTo>
                  <a:lnTo>
                    <a:pt x="599" y="76"/>
                  </a:lnTo>
                  <a:lnTo>
                    <a:pt x="653" y="90"/>
                  </a:lnTo>
                  <a:lnTo>
                    <a:pt x="672" y="77"/>
                  </a:lnTo>
                  <a:lnTo>
                    <a:pt x="667" y="103"/>
                  </a:lnTo>
                  <a:lnTo>
                    <a:pt x="700" y="101"/>
                  </a:lnTo>
                  <a:lnTo>
                    <a:pt x="708" y="117"/>
                  </a:lnTo>
                  <a:lnTo>
                    <a:pt x="732" y="83"/>
                  </a:lnTo>
                  <a:lnTo>
                    <a:pt x="766" y="73"/>
                  </a:lnTo>
                  <a:lnTo>
                    <a:pt x="762" y="24"/>
                  </a:lnTo>
                  <a:lnTo>
                    <a:pt x="786" y="0"/>
                  </a:lnTo>
                  <a:lnTo>
                    <a:pt x="836" y="46"/>
                  </a:lnTo>
                  <a:lnTo>
                    <a:pt x="857" y="35"/>
                  </a:lnTo>
                  <a:lnTo>
                    <a:pt x="866" y="68"/>
                  </a:lnTo>
                  <a:lnTo>
                    <a:pt x="891" y="71"/>
                  </a:lnTo>
                  <a:lnTo>
                    <a:pt x="891" y="71"/>
                  </a:lnTo>
                  <a:lnTo>
                    <a:pt x="898" y="97"/>
                  </a:lnTo>
                  <a:lnTo>
                    <a:pt x="872" y="106"/>
                  </a:lnTo>
                  <a:lnTo>
                    <a:pt x="892" y="136"/>
                  </a:lnTo>
                  <a:lnTo>
                    <a:pt x="864" y="242"/>
                  </a:lnTo>
                  <a:lnTo>
                    <a:pt x="892" y="262"/>
                  </a:lnTo>
                  <a:lnTo>
                    <a:pt x="874" y="285"/>
                  </a:lnTo>
                  <a:lnTo>
                    <a:pt x="921" y="341"/>
                  </a:lnTo>
                  <a:lnTo>
                    <a:pt x="954" y="320"/>
                  </a:lnTo>
                  <a:lnTo>
                    <a:pt x="1002" y="346"/>
                  </a:lnTo>
                  <a:lnTo>
                    <a:pt x="1000" y="367"/>
                  </a:lnTo>
                  <a:lnTo>
                    <a:pt x="983" y="363"/>
                  </a:lnTo>
                  <a:lnTo>
                    <a:pt x="1014" y="368"/>
                  </a:lnTo>
                  <a:lnTo>
                    <a:pt x="1025" y="394"/>
                  </a:lnTo>
                  <a:lnTo>
                    <a:pt x="1058" y="379"/>
                  </a:lnTo>
                  <a:lnTo>
                    <a:pt x="1097" y="409"/>
                  </a:lnTo>
                  <a:lnTo>
                    <a:pt x="1155" y="398"/>
                  </a:lnTo>
                  <a:lnTo>
                    <a:pt x="1152" y="448"/>
                  </a:lnTo>
                  <a:lnTo>
                    <a:pt x="1208" y="494"/>
                  </a:lnTo>
                  <a:lnTo>
                    <a:pt x="1219" y="480"/>
                  </a:lnTo>
                  <a:lnTo>
                    <a:pt x="1236" y="493"/>
                  </a:lnTo>
                  <a:lnTo>
                    <a:pt x="1299" y="484"/>
                  </a:lnTo>
                  <a:lnTo>
                    <a:pt x="1318" y="536"/>
                  </a:lnTo>
                  <a:lnTo>
                    <a:pt x="1290" y="535"/>
                  </a:lnTo>
                  <a:lnTo>
                    <a:pt x="1278" y="585"/>
                  </a:lnTo>
                  <a:lnTo>
                    <a:pt x="1248" y="612"/>
                  </a:lnTo>
                  <a:lnTo>
                    <a:pt x="1311" y="659"/>
                  </a:lnTo>
                  <a:lnTo>
                    <a:pt x="1311" y="659"/>
                  </a:lnTo>
                  <a:lnTo>
                    <a:pt x="1282" y="699"/>
                  </a:lnTo>
                  <a:lnTo>
                    <a:pt x="1282" y="699"/>
                  </a:lnTo>
                  <a:lnTo>
                    <a:pt x="1237" y="656"/>
                  </a:lnTo>
                  <a:lnTo>
                    <a:pt x="1115" y="615"/>
                  </a:lnTo>
                  <a:lnTo>
                    <a:pt x="1104" y="654"/>
                  </a:lnTo>
                  <a:lnTo>
                    <a:pt x="1038" y="665"/>
                  </a:lnTo>
                  <a:lnTo>
                    <a:pt x="1036" y="616"/>
                  </a:lnTo>
                  <a:lnTo>
                    <a:pt x="932" y="595"/>
                  </a:lnTo>
                  <a:lnTo>
                    <a:pt x="925" y="763"/>
                  </a:lnTo>
                  <a:lnTo>
                    <a:pt x="905" y="805"/>
                  </a:lnTo>
                  <a:lnTo>
                    <a:pt x="919" y="834"/>
                  </a:lnTo>
                  <a:lnTo>
                    <a:pt x="813" y="824"/>
                  </a:lnTo>
                  <a:lnTo>
                    <a:pt x="812" y="868"/>
                  </a:lnTo>
                  <a:lnTo>
                    <a:pt x="760" y="913"/>
                  </a:lnTo>
                  <a:lnTo>
                    <a:pt x="743" y="1014"/>
                  </a:lnTo>
                  <a:lnTo>
                    <a:pt x="720" y="1014"/>
                  </a:lnTo>
                  <a:lnTo>
                    <a:pt x="685" y="969"/>
                  </a:lnTo>
                  <a:lnTo>
                    <a:pt x="653" y="993"/>
                  </a:lnTo>
                  <a:lnTo>
                    <a:pt x="615" y="980"/>
                  </a:lnTo>
                  <a:lnTo>
                    <a:pt x="594" y="951"/>
                  </a:lnTo>
                  <a:lnTo>
                    <a:pt x="578" y="956"/>
                  </a:lnTo>
                  <a:lnTo>
                    <a:pt x="569" y="1008"/>
                  </a:lnTo>
                  <a:lnTo>
                    <a:pt x="541" y="1003"/>
                  </a:lnTo>
                  <a:lnTo>
                    <a:pt x="542" y="1024"/>
                  </a:lnTo>
                  <a:lnTo>
                    <a:pt x="522" y="1021"/>
                  </a:lnTo>
                  <a:lnTo>
                    <a:pt x="507" y="1043"/>
                  </a:lnTo>
                  <a:lnTo>
                    <a:pt x="468" y="1015"/>
                  </a:lnTo>
                  <a:lnTo>
                    <a:pt x="336" y="1001"/>
                  </a:lnTo>
                  <a:lnTo>
                    <a:pt x="299" y="959"/>
                  </a:lnTo>
                  <a:lnTo>
                    <a:pt x="331" y="926"/>
                  </a:lnTo>
                  <a:lnTo>
                    <a:pt x="212" y="835"/>
                  </a:lnTo>
                  <a:lnTo>
                    <a:pt x="172" y="828"/>
                  </a:lnTo>
                  <a:lnTo>
                    <a:pt x="124" y="720"/>
                  </a:lnTo>
                  <a:lnTo>
                    <a:pt x="82" y="726"/>
                  </a:lnTo>
                  <a:lnTo>
                    <a:pt x="55" y="659"/>
                  </a:lnTo>
                  <a:lnTo>
                    <a:pt x="42" y="670"/>
                  </a:lnTo>
                  <a:lnTo>
                    <a:pt x="24" y="638"/>
                  </a:lnTo>
                  <a:lnTo>
                    <a:pt x="5" y="640"/>
                  </a:lnTo>
                  <a:lnTo>
                    <a:pt x="5" y="640"/>
                  </a:lnTo>
                  <a:lnTo>
                    <a:pt x="0" y="591"/>
                  </a:lnTo>
                  <a:lnTo>
                    <a:pt x="39" y="555"/>
                  </a:lnTo>
                  <a:lnTo>
                    <a:pt x="29" y="466"/>
                  </a:lnTo>
                  <a:lnTo>
                    <a:pt x="56" y="476"/>
                  </a:lnTo>
                  <a:lnTo>
                    <a:pt x="96" y="450"/>
                  </a:lnTo>
                  <a:lnTo>
                    <a:pt x="94" y="427"/>
                  </a:lnTo>
                  <a:lnTo>
                    <a:pt x="112" y="419"/>
                  </a:lnTo>
                  <a:lnTo>
                    <a:pt x="94" y="391"/>
                  </a:lnTo>
                  <a:lnTo>
                    <a:pt x="118" y="358"/>
                  </a:lnTo>
                  <a:lnTo>
                    <a:pt x="99" y="336"/>
                  </a:lnTo>
                  <a:lnTo>
                    <a:pt x="117" y="338"/>
                  </a:lnTo>
                  <a:lnTo>
                    <a:pt x="114" y="305"/>
                  </a:lnTo>
                  <a:lnTo>
                    <a:pt x="146" y="293"/>
                  </a:lnTo>
                  <a:lnTo>
                    <a:pt x="158" y="253"/>
                  </a:lnTo>
                  <a:lnTo>
                    <a:pt x="137" y="219"/>
                  </a:lnTo>
                  <a:lnTo>
                    <a:pt x="156" y="185"/>
                  </a:lnTo>
                  <a:lnTo>
                    <a:pt x="131" y="133"/>
                  </a:lnTo>
                  <a:lnTo>
                    <a:pt x="142" y="107"/>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3" name="Freeform 6">
              <a:extLst>
                <a:ext uri="{FF2B5EF4-FFF2-40B4-BE49-F238E27FC236}">
                  <a16:creationId xmlns:a16="http://schemas.microsoft.com/office/drawing/2014/main" id="{070F15AA-DB87-4F2F-908C-FB65A9A16C46}"/>
                </a:ext>
              </a:extLst>
            </p:cNvPr>
            <p:cNvSpPr>
              <a:spLocks/>
            </p:cNvSpPr>
            <p:nvPr/>
          </p:nvSpPr>
          <p:spPr bwMode="auto">
            <a:xfrm>
              <a:off x="5729288" y="3600450"/>
              <a:ext cx="1744663" cy="1465262"/>
            </a:xfrm>
            <a:custGeom>
              <a:avLst/>
              <a:gdLst>
                <a:gd name="T0" fmla="*/ 371 w 1099"/>
                <a:gd name="T1" fmla="*/ 70 h 923"/>
                <a:gd name="T2" fmla="*/ 392 w 1099"/>
                <a:gd name="T3" fmla="*/ 121 h 923"/>
                <a:gd name="T4" fmla="*/ 323 w 1099"/>
                <a:gd name="T5" fmla="*/ 215 h 923"/>
                <a:gd name="T6" fmla="*/ 374 w 1099"/>
                <a:gd name="T7" fmla="*/ 229 h 923"/>
                <a:gd name="T8" fmla="*/ 437 w 1099"/>
                <a:gd name="T9" fmla="*/ 316 h 923"/>
                <a:gd name="T10" fmla="*/ 497 w 1099"/>
                <a:gd name="T11" fmla="*/ 348 h 923"/>
                <a:gd name="T12" fmla="*/ 576 w 1099"/>
                <a:gd name="T13" fmla="*/ 322 h 923"/>
                <a:gd name="T14" fmla="*/ 550 w 1099"/>
                <a:gd name="T15" fmla="*/ 288 h 923"/>
                <a:gd name="T16" fmla="*/ 605 w 1099"/>
                <a:gd name="T17" fmla="*/ 283 h 923"/>
                <a:gd name="T18" fmla="*/ 646 w 1099"/>
                <a:gd name="T19" fmla="*/ 344 h 923"/>
                <a:gd name="T20" fmla="*/ 685 w 1099"/>
                <a:gd name="T21" fmla="*/ 354 h 923"/>
                <a:gd name="T22" fmla="*/ 753 w 1099"/>
                <a:gd name="T23" fmla="*/ 411 h 923"/>
                <a:gd name="T24" fmla="*/ 762 w 1099"/>
                <a:gd name="T25" fmla="*/ 377 h 923"/>
                <a:gd name="T26" fmla="*/ 862 w 1099"/>
                <a:gd name="T27" fmla="*/ 422 h 923"/>
                <a:gd name="T28" fmla="*/ 910 w 1099"/>
                <a:gd name="T29" fmla="*/ 445 h 923"/>
                <a:gd name="T30" fmla="*/ 914 w 1099"/>
                <a:gd name="T31" fmla="*/ 498 h 923"/>
                <a:gd name="T32" fmla="*/ 1003 w 1099"/>
                <a:gd name="T33" fmla="*/ 619 h 923"/>
                <a:gd name="T34" fmla="*/ 1068 w 1099"/>
                <a:gd name="T35" fmla="*/ 650 h 923"/>
                <a:gd name="T36" fmla="*/ 1088 w 1099"/>
                <a:gd name="T37" fmla="*/ 800 h 923"/>
                <a:gd name="T38" fmla="*/ 911 w 1099"/>
                <a:gd name="T39" fmla="*/ 813 h 923"/>
                <a:gd name="T40" fmla="*/ 808 w 1099"/>
                <a:gd name="T41" fmla="*/ 923 h 923"/>
                <a:gd name="T42" fmla="*/ 783 w 1099"/>
                <a:gd name="T43" fmla="*/ 913 h 923"/>
                <a:gd name="T44" fmla="*/ 739 w 1099"/>
                <a:gd name="T45" fmla="*/ 830 h 923"/>
                <a:gd name="T46" fmla="*/ 629 w 1099"/>
                <a:gd name="T47" fmla="*/ 801 h 923"/>
                <a:gd name="T48" fmla="*/ 530 w 1099"/>
                <a:gd name="T49" fmla="*/ 784 h 923"/>
                <a:gd name="T50" fmla="*/ 494 w 1099"/>
                <a:gd name="T51" fmla="*/ 783 h 923"/>
                <a:gd name="T52" fmla="*/ 454 w 1099"/>
                <a:gd name="T53" fmla="*/ 770 h 923"/>
                <a:gd name="T54" fmla="*/ 384 w 1099"/>
                <a:gd name="T55" fmla="*/ 647 h 923"/>
                <a:gd name="T56" fmla="*/ 352 w 1099"/>
                <a:gd name="T57" fmla="*/ 589 h 923"/>
                <a:gd name="T58" fmla="*/ 287 w 1099"/>
                <a:gd name="T59" fmla="*/ 590 h 923"/>
                <a:gd name="T60" fmla="*/ 239 w 1099"/>
                <a:gd name="T61" fmla="*/ 584 h 923"/>
                <a:gd name="T62" fmla="*/ 180 w 1099"/>
                <a:gd name="T63" fmla="*/ 568 h 923"/>
                <a:gd name="T64" fmla="*/ 112 w 1099"/>
                <a:gd name="T65" fmla="*/ 526 h 923"/>
                <a:gd name="T66" fmla="*/ 44 w 1099"/>
                <a:gd name="T67" fmla="*/ 507 h 923"/>
                <a:gd name="T68" fmla="*/ 25 w 1099"/>
                <a:gd name="T69" fmla="*/ 481 h 923"/>
                <a:gd name="T70" fmla="*/ 34 w 1099"/>
                <a:gd name="T71" fmla="*/ 368 h 923"/>
                <a:gd name="T72" fmla="*/ 57 w 1099"/>
                <a:gd name="T73" fmla="*/ 264 h 923"/>
                <a:gd name="T74" fmla="*/ 105 w 1099"/>
                <a:gd name="T75" fmla="*/ 140 h 923"/>
                <a:gd name="T76" fmla="*/ 148 w 1099"/>
                <a:gd name="T77" fmla="*/ 105 h 923"/>
                <a:gd name="T78" fmla="*/ 182 w 1099"/>
                <a:gd name="T79" fmla="*/ 73 h 923"/>
                <a:gd name="T80" fmla="*/ 223 w 1099"/>
                <a:gd name="T81" fmla="*/ 52 h 923"/>
                <a:gd name="T82" fmla="*/ 347 w 1099"/>
                <a:gd name="T83" fmla="*/ 26 h 923"/>
                <a:gd name="T84" fmla="*/ 379 w 1099"/>
                <a:gd name="T85" fmla="*/ 2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9" h="923">
                  <a:moveTo>
                    <a:pt x="379" y="26"/>
                  </a:moveTo>
                  <a:lnTo>
                    <a:pt x="371" y="70"/>
                  </a:lnTo>
                  <a:lnTo>
                    <a:pt x="396" y="91"/>
                  </a:lnTo>
                  <a:lnTo>
                    <a:pt x="392" y="121"/>
                  </a:lnTo>
                  <a:lnTo>
                    <a:pt x="286" y="168"/>
                  </a:lnTo>
                  <a:lnTo>
                    <a:pt x="323" y="215"/>
                  </a:lnTo>
                  <a:lnTo>
                    <a:pt x="353" y="210"/>
                  </a:lnTo>
                  <a:lnTo>
                    <a:pt x="374" y="229"/>
                  </a:lnTo>
                  <a:lnTo>
                    <a:pt x="405" y="307"/>
                  </a:lnTo>
                  <a:lnTo>
                    <a:pt x="437" y="316"/>
                  </a:lnTo>
                  <a:lnTo>
                    <a:pt x="464" y="353"/>
                  </a:lnTo>
                  <a:lnTo>
                    <a:pt x="497" y="348"/>
                  </a:lnTo>
                  <a:lnTo>
                    <a:pt x="550" y="308"/>
                  </a:lnTo>
                  <a:lnTo>
                    <a:pt x="576" y="322"/>
                  </a:lnTo>
                  <a:lnTo>
                    <a:pt x="576" y="291"/>
                  </a:lnTo>
                  <a:lnTo>
                    <a:pt x="550" y="288"/>
                  </a:lnTo>
                  <a:lnTo>
                    <a:pt x="569" y="261"/>
                  </a:lnTo>
                  <a:lnTo>
                    <a:pt x="605" y="283"/>
                  </a:lnTo>
                  <a:lnTo>
                    <a:pt x="622" y="332"/>
                  </a:lnTo>
                  <a:lnTo>
                    <a:pt x="646" y="344"/>
                  </a:lnTo>
                  <a:lnTo>
                    <a:pt x="680" y="329"/>
                  </a:lnTo>
                  <a:lnTo>
                    <a:pt x="685" y="354"/>
                  </a:lnTo>
                  <a:lnTo>
                    <a:pt x="726" y="361"/>
                  </a:lnTo>
                  <a:lnTo>
                    <a:pt x="753" y="411"/>
                  </a:lnTo>
                  <a:lnTo>
                    <a:pt x="774" y="391"/>
                  </a:lnTo>
                  <a:lnTo>
                    <a:pt x="762" y="377"/>
                  </a:lnTo>
                  <a:lnTo>
                    <a:pt x="824" y="388"/>
                  </a:lnTo>
                  <a:lnTo>
                    <a:pt x="862" y="422"/>
                  </a:lnTo>
                  <a:lnTo>
                    <a:pt x="915" y="404"/>
                  </a:lnTo>
                  <a:lnTo>
                    <a:pt x="910" y="445"/>
                  </a:lnTo>
                  <a:lnTo>
                    <a:pt x="936" y="464"/>
                  </a:lnTo>
                  <a:lnTo>
                    <a:pt x="914" y="498"/>
                  </a:lnTo>
                  <a:lnTo>
                    <a:pt x="949" y="601"/>
                  </a:lnTo>
                  <a:lnTo>
                    <a:pt x="1003" y="619"/>
                  </a:lnTo>
                  <a:lnTo>
                    <a:pt x="1024" y="647"/>
                  </a:lnTo>
                  <a:lnTo>
                    <a:pt x="1068" y="650"/>
                  </a:lnTo>
                  <a:lnTo>
                    <a:pt x="1099" y="771"/>
                  </a:lnTo>
                  <a:lnTo>
                    <a:pt x="1088" y="800"/>
                  </a:lnTo>
                  <a:lnTo>
                    <a:pt x="1034" y="831"/>
                  </a:lnTo>
                  <a:lnTo>
                    <a:pt x="911" y="813"/>
                  </a:lnTo>
                  <a:lnTo>
                    <a:pt x="854" y="910"/>
                  </a:lnTo>
                  <a:lnTo>
                    <a:pt x="808" y="923"/>
                  </a:lnTo>
                  <a:lnTo>
                    <a:pt x="808" y="923"/>
                  </a:lnTo>
                  <a:lnTo>
                    <a:pt x="783" y="913"/>
                  </a:lnTo>
                  <a:lnTo>
                    <a:pt x="784" y="887"/>
                  </a:lnTo>
                  <a:lnTo>
                    <a:pt x="739" y="830"/>
                  </a:lnTo>
                  <a:lnTo>
                    <a:pt x="677" y="831"/>
                  </a:lnTo>
                  <a:lnTo>
                    <a:pt x="629" y="801"/>
                  </a:lnTo>
                  <a:lnTo>
                    <a:pt x="546" y="817"/>
                  </a:lnTo>
                  <a:lnTo>
                    <a:pt x="530" y="784"/>
                  </a:lnTo>
                  <a:lnTo>
                    <a:pt x="494" y="783"/>
                  </a:lnTo>
                  <a:lnTo>
                    <a:pt x="494" y="783"/>
                  </a:lnTo>
                  <a:lnTo>
                    <a:pt x="487" y="757"/>
                  </a:lnTo>
                  <a:lnTo>
                    <a:pt x="454" y="770"/>
                  </a:lnTo>
                  <a:lnTo>
                    <a:pt x="460" y="741"/>
                  </a:lnTo>
                  <a:lnTo>
                    <a:pt x="384" y="647"/>
                  </a:lnTo>
                  <a:lnTo>
                    <a:pt x="350" y="647"/>
                  </a:lnTo>
                  <a:lnTo>
                    <a:pt x="352" y="589"/>
                  </a:lnTo>
                  <a:lnTo>
                    <a:pt x="312" y="572"/>
                  </a:lnTo>
                  <a:lnTo>
                    <a:pt x="287" y="590"/>
                  </a:lnTo>
                  <a:lnTo>
                    <a:pt x="248" y="563"/>
                  </a:lnTo>
                  <a:lnTo>
                    <a:pt x="239" y="584"/>
                  </a:lnTo>
                  <a:lnTo>
                    <a:pt x="215" y="565"/>
                  </a:lnTo>
                  <a:lnTo>
                    <a:pt x="180" y="568"/>
                  </a:lnTo>
                  <a:lnTo>
                    <a:pt x="134" y="512"/>
                  </a:lnTo>
                  <a:lnTo>
                    <a:pt x="112" y="526"/>
                  </a:lnTo>
                  <a:lnTo>
                    <a:pt x="66" y="500"/>
                  </a:lnTo>
                  <a:lnTo>
                    <a:pt x="44" y="507"/>
                  </a:lnTo>
                  <a:lnTo>
                    <a:pt x="49" y="466"/>
                  </a:lnTo>
                  <a:lnTo>
                    <a:pt x="25" y="481"/>
                  </a:lnTo>
                  <a:lnTo>
                    <a:pt x="0" y="447"/>
                  </a:lnTo>
                  <a:lnTo>
                    <a:pt x="34" y="368"/>
                  </a:lnTo>
                  <a:lnTo>
                    <a:pt x="5" y="344"/>
                  </a:lnTo>
                  <a:lnTo>
                    <a:pt x="57" y="264"/>
                  </a:lnTo>
                  <a:lnTo>
                    <a:pt x="61" y="183"/>
                  </a:lnTo>
                  <a:lnTo>
                    <a:pt x="105" y="140"/>
                  </a:lnTo>
                  <a:lnTo>
                    <a:pt x="124" y="143"/>
                  </a:lnTo>
                  <a:lnTo>
                    <a:pt x="148" y="105"/>
                  </a:lnTo>
                  <a:lnTo>
                    <a:pt x="174" y="118"/>
                  </a:lnTo>
                  <a:lnTo>
                    <a:pt x="182" y="73"/>
                  </a:lnTo>
                  <a:lnTo>
                    <a:pt x="182" y="73"/>
                  </a:lnTo>
                  <a:lnTo>
                    <a:pt x="223" y="52"/>
                  </a:lnTo>
                  <a:lnTo>
                    <a:pt x="300" y="61"/>
                  </a:lnTo>
                  <a:lnTo>
                    <a:pt x="347" y="26"/>
                  </a:lnTo>
                  <a:lnTo>
                    <a:pt x="347" y="0"/>
                  </a:lnTo>
                  <a:lnTo>
                    <a:pt x="379" y="2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4" name="Freeform 7">
              <a:extLst>
                <a:ext uri="{FF2B5EF4-FFF2-40B4-BE49-F238E27FC236}">
                  <a16:creationId xmlns:a16="http://schemas.microsoft.com/office/drawing/2014/main" id="{07463CC3-5054-49D6-9AD7-4F69E0493A96}"/>
                </a:ext>
              </a:extLst>
            </p:cNvPr>
            <p:cNvSpPr>
              <a:spLocks/>
            </p:cNvSpPr>
            <p:nvPr/>
          </p:nvSpPr>
          <p:spPr bwMode="auto">
            <a:xfrm>
              <a:off x="5691188" y="4843463"/>
              <a:ext cx="1320800" cy="1063625"/>
            </a:xfrm>
            <a:custGeom>
              <a:avLst/>
              <a:gdLst>
                <a:gd name="T0" fmla="*/ 808 w 832"/>
                <a:gd name="T1" fmla="*/ 104 h 670"/>
                <a:gd name="T2" fmla="*/ 701 w 832"/>
                <a:gd name="T3" fmla="*/ 48 h 670"/>
                <a:gd name="T4" fmla="*/ 570 w 832"/>
                <a:gd name="T5" fmla="*/ 34 h 670"/>
                <a:gd name="T6" fmla="*/ 518 w 832"/>
                <a:gd name="T7" fmla="*/ 0 h 670"/>
                <a:gd name="T8" fmla="*/ 508 w 832"/>
                <a:gd name="T9" fmla="*/ 27 h 670"/>
                <a:gd name="T10" fmla="*/ 429 w 832"/>
                <a:gd name="T11" fmla="*/ 78 h 670"/>
                <a:gd name="T12" fmla="*/ 425 w 832"/>
                <a:gd name="T13" fmla="*/ 99 h 670"/>
                <a:gd name="T14" fmla="*/ 392 w 832"/>
                <a:gd name="T15" fmla="*/ 98 h 670"/>
                <a:gd name="T16" fmla="*/ 356 w 832"/>
                <a:gd name="T17" fmla="*/ 97 h 670"/>
                <a:gd name="T18" fmla="*/ 346 w 832"/>
                <a:gd name="T19" fmla="*/ 85 h 670"/>
                <a:gd name="T20" fmla="*/ 347 w 832"/>
                <a:gd name="T21" fmla="*/ 120 h 670"/>
                <a:gd name="T22" fmla="*/ 333 w 832"/>
                <a:gd name="T23" fmla="*/ 136 h 670"/>
                <a:gd name="T24" fmla="*/ 260 w 832"/>
                <a:gd name="T25" fmla="*/ 152 h 670"/>
                <a:gd name="T26" fmla="*/ 217 w 832"/>
                <a:gd name="T27" fmla="*/ 157 h 670"/>
                <a:gd name="T28" fmla="*/ 166 w 832"/>
                <a:gd name="T29" fmla="*/ 122 h 670"/>
                <a:gd name="T30" fmla="*/ 157 w 832"/>
                <a:gd name="T31" fmla="*/ 191 h 670"/>
                <a:gd name="T32" fmla="*/ 54 w 832"/>
                <a:gd name="T33" fmla="*/ 237 h 670"/>
                <a:gd name="T34" fmla="*/ 31 w 832"/>
                <a:gd name="T35" fmla="*/ 258 h 670"/>
                <a:gd name="T36" fmla="*/ 12 w 832"/>
                <a:gd name="T37" fmla="*/ 287 h 670"/>
                <a:gd name="T38" fmla="*/ 23 w 832"/>
                <a:gd name="T39" fmla="*/ 356 h 670"/>
                <a:gd name="T40" fmla="*/ 0 w 832"/>
                <a:gd name="T41" fmla="*/ 451 h 670"/>
                <a:gd name="T42" fmla="*/ 72 w 832"/>
                <a:gd name="T43" fmla="*/ 495 h 670"/>
                <a:gd name="T44" fmla="*/ 156 w 832"/>
                <a:gd name="T45" fmla="*/ 547 h 670"/>
                <a:gd name="T46" fmla="*/ 207 w 832"/>
                <a:gd name="T47" fmla="*/ 574 h 670"/>
                <a:gd name="T48" fmla="*/ 282 w 832"/>
                <a:gd name="T49" fmla="*/ 578 h 670"/>
                <a:gd name="T50" fmla="*/ 316 w 832"/>
                <a:gd name="T51" fmla="*/ 614 h 670"/>
                <a:gd name="T52" fmla="*/ 346 w 832"/>
                <a:gd name="T53" fmla="*/ 670 h 670"/>
                <a:gd name="T54" fmla="*/ 432 w 832"/>
                <a:gd name="T55" fmla="*/ 602 h 670"/>
                <a:gd name="T56" fmla="*/ 527 w 832"/>
                <a:gd name="T57" fmla="*/ 507 h 670"/>
                <a:gd name="T58" fmla="*/ 646 w 832"/>
                <a:gd name="T59" fmla="*/ 436 h 670"/>
                <a:gd name="T60" fmla="*/ 691 w 832"/>
                <a:gd name="T61" fmla="*/ 247 h 670"/>
                <a:gd name="T62" fmla="*/ 832 w 832"/>
                <a:gd name="T63" fmla="*/ 184 h 670"/>
                <a:gd name="T64" fmla="*/ 807 w 832"/>
                <a:gd name="T65" fmla="*/ 13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2" h="670">
                  <a:moveTo>
                    <a:pt x="807" y="130"/>
                  </a:moveTo>
                  <a:lnTo>
                    <a:pt x="808" y="104"/>
                  </a:lnTo>
                  <a:lnTo>
                    <a:pt x="763" y="47"/>
                  </a:lnTo>
                  <a:lnTo>
                    <a:pt x="701" y="48"/>
                  </a:lnTo>
                  <a:lnTo>
                    <a:pt x="653" y="18"/>
                  </a:lnTo>
                  <a:lnTo>
                    <a:pt x="570" y="34"/>
                  </a:lnTo>
                  <a:lnTo>
                    <a:pt x="554" y="1"/>
                  </a:lnTo>
                  <a:lnTo>
                    <a:pt x="518" y="0"/>
                  </a:lnTo>
                  <a:lnTo>
                    <a:pt x="518" y="0"/>
                  </a:lnTo>
                  <a:lnTo>
                    <a:pt x="508" y="27"/>
                  </a:lnTo>
                  <a:lnTo>
                    <a:pt x="471" y="15"/>
                  </a:lnTo>
                  <a:lnTo>
                    <a:pt x="429" y="78"/>
                  </a:lnTo>
                  <a:lnTo>
                    <a:pt x="429" y="78"/>
                  </a:lnTo>
                  <a:lnTo>
                    <a:pt x="425" y="99"/>
                  </a:lnTo>
                  <a:lnTo>
                    <a:pt x="425" y="99"/>
                  </a:lnTo>
                  <a:lnTo>
                    <a:pt x="392" y="98"/>
                  </a:lnTo>
                  <a:lnTo>
                    <a:pt x="374" y="74"/>
                  </a:lnTo>
                  <a:lnTo>
                    <a:pt x="356" y="97"/>
                  </a:lnTo>
                  <a:lnTo>
                    <a:pt x="346" y="85"/>
                  </a:lnTo>
                  <a:lnTo>
                    <a:pt x="346" y="85"/>
                  </a:lnTo>
                  <a:lnTo>
                    <a:pt x="330" y="87"/>
                  </a:lnTo>
                  <a:lnTo>
                    <a:pt x="347" y="120"/>
                  </a:lnTo>
                  <a:lnTo>
                    <a:pt x="347" y="120"/>
                  </a:lnTo>
                  <a:lnTo>
                    <a:pt x="333" y="136"/>
                  </a:lnTo>
                  <a:lnTo>
                    <a:pt x="253" y="134"/>
                  </a:lnTo>
                  <a:lnTo>
                    <a:pt x="260" y="152"/>
                  </a:lnTo>
                  <a:lnTo>
                    <a:pt x="233" y="180"/>
                  </a:lnTo>
                  <a:lnTo>
                    <a:pt x="217" y="157"/>
                  </a:lnTo>
                  <a:lnTo>
                    <a:pt x="169" y="155"/>
                  </a:lnTo>
                  <a:lnTo>
                    <a:pt x="166" y="122"/>
                  </a:lnTo>
                  <a:lnTo>
                    <a:pt x="143" y="152"/>
                  </a:lnTo>
                  <a:lnTo>
                    <a:pt x="157" y="191"/>
                  </a:lnTo>
                  <a:lnTo>
                    <a:pt x="118" y="232"/>
                  </a:lnTo>
                  <a:lnTo>
                    <a:pt x="54" y="237"/>
                  </a:lnTo>
                  <a:lnTo>
                    <a:pt x="43" y="265"/>
                  </a:lnTo>
                  <a:lnTo>
                    <a:pt x="31" y="258"/>
                  </a:lnTo>
                  <a:lnTo>
                    <a:pt x="31" y="258"/>
                  </a:lnTo>
                  <a:lnTo>
                    <a:pt x="12" y="287"/>
                  </a:lnTo>
                  <a:lnTo>
                    <a:pt x="36" y="341"/>
                  </a:lnTo>
                  <a:lnTo>
                    <a:pt x="23" y="356"/>
                  </a:lnTo>
                  <a:lnTo>
                    <a:pt x="59" y="357"/>
                  </a:lnTo>
                  <a:lnTo>
                    <a:pt x="0" y="451"/>
                  </a:lnTo>
                  <a:lnTo>
                    <a:pt x="67" y="436"/>
                  </a:lnTo>
                  <a:lnTo>
                    <a:pt x="72" y="495"/>
                  </a:lnTo>
                  <a:lnTo>
                    <a:pt x="160" y="521"/>
                  </a:lnTo>
                  <a:lnTo>
                    <a:pt x="156" y="547"/>
                  </a:lnTo>
                  <a:lnTo>
                    <a:pt x="182" y="544"/>
                  </a:lnTo>
                  <a:lnTo>
                    <a:pt x="207" y="574"/>
                  </a:lnTo>
                  <a:lnTo>
                    <a:pt x="249" y="557"/>
                  </a:lnTo>
                  <a:lnTo>
                    <a:pt x="282" y="578"/>
                  </a:lnTo>
                  <a:lnTo>
                    <a:pt x="276" y="602"/>
                  </a:lnTo>
                  <a:lnTo>
                    <a:pt x="316" y="614"/>
                  </a:lnTo>
                  <a:lnTo>
                    <a:pt x="346" y="670"/>
                  </a:lnTo>
                  <a:lnTo>
                    <a:pt x="346" y="670"/>
                  </a:lnTo>
                  <a:lnTo>
                    <a:pt x="381" y="665"/>
                  </a:lnTo>
                  <a:lnTo>
                    <a:pt x="432" y="602"/>
                  </a:lnTo>
                  <a:lnTo>
                    <a:pt x="497" y="599"/>
                  </a:lnTo>
                  <a:lnTo>
                    <a:pt x="527" y="507"/>
                  </a:lnTo>
                  <a:lnTo>
                    <a:pt x="616" y="492"/>
                  </a:lnTo>
                  <a:lnTo>
                    <a:pt x="646" y="436"/>
                  </a:lnTo>
                  <a:lnTo>
                    <a:pt x="666" y="286"/>
                  </a:lnTo>
                  <a:lnTo>
                    <a:pt x="691" y="247"/>
                  </a:lnTo>
                  <a:lnTo>
                    <a:pt x="807" y="211"/>
                  </a:lnTo>
                  <a:lnTo>
                    <a:pt x="832" y="184"/>
                  </a:lnTo>
                  <a:lnTo>
                    <a:pt x="832" y="140"/>
                  </a:lnTo>
                  <a:lnTo>
                    <a:pt x="807" y="13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5" name="Freeform 8">
              <a:extLst>
                <a:ext uri="{FF2B5EF4-FFF2-40B4-BE49-F238E27FC236}">
                  <a16:creationId xmlns:a16="http://schemas.microsoft.com/office/drawing/2014/main" id="{851A04DD-49EE-4EF0-B297-421D8CF698D2}"/>
                </a:ext>
              </a:extLst>
            </p:cNvPr>
            <p:cNvSpPr>
              <a:spLocks/>
            </p:cNvSpPr>
            <p:nvPr/>
          </p:nvSpPr>
          <p:spPr bwMode="auto">
            <a:xfrm>
              <a:off x="889000" y="3957638"/>
              <a:ext cx="1460500" cy="1811337"/>
            </a:xfrm>
            <a:custGeom>
              <a:avLst/>
              <a:gdLst>
                <a:gd name="T0" fmla="*/ 599 w 920"/>
                <a:gd name="T1" fmla="*/ 15 h 1141"/>
                <a:gd name="T2" fmla="*/ 623 w 920"/>
                <a:gd name="T3" fmla="*/ 23 h 1141"/>
                <a:gd name="T4" fmla="*/ 647 w 920"/>
                <a:gd name="T5" fmla="*/ 12 h 1141"/>
                <a:gd name="T6" fmla="*/ 641 w 920"/>
                <a:gd name="T7" fmla="*/ 70 h 1141"/>
                <a:gd name="T8" fmla="*/ 729 w 920"/>
                <a:gd name="T9" fmla="*/ 70 h 1141"/>
                <a:gd name="T10" fmla="*/ 750 w 920"/>
                <a:gd name="T11" fmla="*/ 107 h 1141"/>
                <a:gd name="T12" fmla="*/ 834 w 920"/>
                <a:gd name="T13" fmla="*/ 137 h 1141"/>
                <a:gd name="T14" fmla="*/ 861 w 920"/>
                <a:gd name="T15" fmla="*/ 161 h 1141"/>
                <a:gd name="T16" fmla="*/ 920 w 920"/>
                <a:gd name="T17" fmla="*/ 232 h 1141"/>
                <a:gd name="T18" fmla="*/ 887 w 920"/>
                <a:gd name="T19" fmla="*/ 338 h 1141"/>
                <a:gd name="T20" fmla="*/ 817 w 920"/>
                <a:gd name="T21" fmla="*/ 402 h 1141"/>
                <a:gd name="T22" fmla="*/ 851 w 920"/>
                <a:gd name="T23" fmla="*/ 419 h 1141"/>
                <a:gd name="T24" fmla="*/ 845 w 920"/>
                <a:gd name="T25" fmla="*/ 452 h 1141"/>
                <a:gd name="T26" fmla="*/ 868 w 920"/>
                <a:gd name="T27" fmla="*/ 476 h 1141"/>
                <a:gd name="T28" fmla="*/ 875 w 920"/>
                <a:gd name="T29" fmla="*/ 551 h 1141"/>
                <a:gd name="T30" fmla="*/ 876 w 920"/>
                <a:gd name="T31" fmla="*/ 582 h 1141"/>
                <a:gd name="T32" fmla="*/ 890 w 920"/>
                <a:gd name="T33" fmla="*/ 660 h 1141"/>
                <a:gd name="T34" fmla="*/ 892 w 920"/>
                <a:gd name="T35" fmla="*/ 728 h 1141"/>
                <a:gd name="T36" fmla="*/ 848 w 920"/>
                <a:gd name="T37" fmla="*/ 780 h 1141"/>
                <a:gd name="T38" fmla="*/ 833 w 920"/>
                <a:gd name="T39" fmla="*/ 811 h 1141"/>
                <a:gd name="T40" fmla="*/ 828 w 920"/>
                <a:gd name="T41" fmla="*/ 866 h 1141"/>
                <a:gd name="T42" fmla="*/ 828 w 920"/>
                <a:gd name="T43" fmla="*/ 902 h 1141"/>
                <a:gd name="T44" fmla="*/ 790 w 920"/>
                <a:gd name="T45" fmla="*/ 951 h 1141"/>
                <a:gd name="T46" fmla="*/ 773 w 920"/>
                <a:gd name="T47" fmla="*/ 1030 h 1141"/>
                <a:gd name="T48" fmla="*/ 739 w 920"/>
                <a:gd name="T49" fmla="*/ 1115 h 1141"/>
                <a:gd name="T50" fmla="*/ 711 w 920"/>
                <a:gd name="T51" fmla="*/ 1114 h 1141"/>
                <a:gd name="T52" fmla="*/ 643 w 920"/>
                <a:gd name="T53" fmla="*/ 1098 h 1141"/>
                <a:gd name="T54" fmla="*/ 570 w 920"/>
                <a:gd name="T55" fmla="*/ 969 h 1141"/>
                <a:gd name="T56" fmla="*/ 499 w 920"/>
                <a:gd name="T57" fmla="*/ 950 h 1141"/>
                <a:gd name="T58" fmla="*/ 406 w 920"/>
                <a:gd name="T59" fmla="*/ 826 h 1141"/>
                <a:gd name="T60" fmla="*/ 366 w 920"/>
                <a:gd name="T61" fmla="*/ 759 h 1141"/>
                <a:gd name="T62" fmla="*/ 228 w 920"/>
                <a:gd name="T63" fmla="*/ 698 h 1141"/>
                <a:gd name="T64" fmla="*/ 155 w 920"/>
                <a:gd name="T65" fmla="*/ 572 h 1141"/>
                <a:gd name="T66" fmla="*/ 101 w 920"/>
                <a:gd name="T67" fmla="*/ 477 h 1141"/>
                <a:gd name="T68" fmla="*/ 76 w 920"/>
                <a:gd name="T69" fmla="*/ 412 h 1141"/>
                <a:gd name="T70" fmla="*/ 1 w 920"/>
                <a:gd name="T71" fmla="*/ 356 h 1141"/>
                <a:gd name="T72" fmla="*/ 45 w 920"/>
                <a:gd name="T73" fmla="*/ 312 h 1141"/>
                <a:gd name="T74" fmla="*/ 96 w 920"/>
                <a:gd name="T75" fmla="*/ 195 h 1141"/>
                <a:gd name="T76" fmla="*/ 124 w 920"/>
                <a:gd name="T77" fmla="*/ 207 h 1141"/>
                <a:gd name="T78" fmla="*/ 179 w 920"/>
                <a:gd name="T79" fmla="*/ 209 h 1141"/>
                <a:gd name="T80" fmla="*/ 248 w 920"/>
                <a:gd name="T81" fmla="*/ 160 h 1141"/>
                <a:gd name="T82" fmla="*/ 363 w 920"/>
                <a:gd name="T83" fmla="*/ 157 h 1141"/>
                <a:gd name="T84" fmla="*/ 446 w 920"/>
                <a:gd name="T85" fmla="*/ 67 h 1141"/>
                <a:gd name="T86" fmla="*/ 534 w 920"/>
                <a:gd name="T87" fmla="*/ 53 h 1141"/>
                <a:gd name="T88" fmla="*/ 565 w 920"/>
                <a:gd name="T89" fmla="*/ 3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0" h="1141">
                  <a:moveTo>
                    <a:pt x="578" y="2"/>
                  </a:moveTo>
                  <a:lnTo>
                    <a:pt x="599" y="15"/>
                  </a:lnTo>
                  <a:lnTo>
                    <a:pt x="613" y="0"/>
                  </a:lnTo>
                  <a:lnTo>
                    <a:pt x="623" y="23"/>
                  </a:lnTo>
                  <a:lnTo>
                    <a:pt x="647" y="12"/>
                  </a:lnTo>
                  <a:lnTo>
                    <a:pt x="647" y="12"/>
                  </a:lnTo>
                  <a:lnTo>
                    <a:pt x="661" y="39"/>
                  </a:lnTo>
                  <a:lnTo>
                    <a:pt x="641" y="70"/>
                  </a:lnTo>
                  <a:lnTo>
                    <a:pt x="715" y="60"/>
                  </a:lnTo>
                  <a:lnTo>
                    <a:pt x="729" y="70"/>
                  </a:lnTo>
                  <a:lnTo>
                    <a:pt x="707" y="75"/>
                  </a:lnTo>
                  <a:lnTo>
                    <a:pt x="750" y="107"/>
                  </a:lnTo>
                  <a:lnTo>
                    <a:pt x="814" y="105"/>
                  </a:lnTo>
                  <a:lnTo>
                    <a:pt x="834" y="137"/>
                  </a:lnTo>
                  <a:lnTo>
                    <a:pt x="864" y="136"/>
                  </a:lnTo>
                  <a:lnTo>
                    <a:pt x="861" y="161"/>
                  </a:lnTo>
                  <a:lnTo>
                    <a:pt x="918" y="173"/>
                  </a:lnTo>
                  <a:lnTo>
                    <a:pt x="920" y="232"/>
                  </a:lnTo>
                  <a:lnTo>
                    <a:pt x="903" y="233"/>
                  </a:lnTo>
                  <a:lnTo>
                    <a:pt x="887" y="338"/>
                  </a:lnTo>
                  <a:lnTo>
                    <a:pt x="910" y="345"/>
                  </a:lnTo>
                  <a:lnTo>
                    <a:pt x="817" y="402"/>
                  </a:lnTo>
                  <a:lnTo>
                    <a:pt x="822" y="422"/>
                  </a:lnTo>
                  <a:lnTo>
                    <a:pt x="851" y="419"/>
                  </a:lnTo>
                  <a:lnTo>
                    <a:pt x="826" y="436"/>
                  </a:lnTo>
                  <a:lnTo>
                    <a:pt x="845" y="452"/>
                  </a:lnTo>
                  <a:lnTo>
                    <a:pt x="839" y="468"/>
                  </a:lnTo>
                  <a:lnTo>
                    <a:pt x="868" y="476"/>
                  </a:lnTo>
                  <a:lnTo>
                    <a:pt x="857" y="551"/>
                  </a:lnTo>
                  <a:lnTo>
                    <a:pt x="875" y="551"/>
                  </a:lnTo>
                  <a:lnTo>
                    <a:pt x="876" y="582"/>
                  </a:lnTo>
                  <a:lnTo>
                    <a:pt x="876" y="582"/>
                  </a:lnTo>
                  <a:lnTo>
                    <a:pt x="865" y="608"/>
                  </a:lnTo>
                  <a:lnTo>
                    <a:pt x="890" y="660"/>
                  </a:lnTo>
                  <a:lnTo>
                    <a:pt x="871" y="694"/>
                  </a:lnTo>
                  <a:lnTo>
                    <a:pt x="892" y="728"/>
                  </a:lnTo>
                  <a:lnTo>
                    <a:pt x="880" y="768"/>
                  </a:lnTo>
                  <a:lnTo>
                    <a:pt x="848" y="780"/>
                  </a:lnTo>
                  <a:lnTo>
                    <a:pt x="851" y="813"/>
                  </a:lnTo>
                  <a:lnTo>
                    <a:pt x="833" y="811"/>
                  </a:lnTo>
                  <a:lnTo>
                    <a:pt x="852" y="833"/>
                  </a:lnTo>
                  <a:lnTo>
                    <a:pt x="828" y="866"/>
                  </a:lnTo>
                  <a:lnTo>
                    <a:pt x="846" y="894"/>
                  </a:lnTo>
                  <a:lnTo>
                    <a:pt x="828" y="902"/>
                  </a:lnTo>
                  <a:lnTo>
                    <a:pt x="830" y="925"/>
                  </a:lnTo>
                  <a:lnTo>
                    <a:pt x="790" y="951"/>
                  </a:lnTo>
                  <a:lnTo>
                    <a:pt x="763" y="941"/>
                  </a:lnTo>
                  <a:lnTo>
                    <a:pt x="773" y="1030"/>
                  </a:lnTo>
                  <a:lnTo>
                    <a:pt x="734" y="1066"/>
                  </a:lnTo>
                  <a:lnTo>
                    <a:pt x="739" y="1115"/>
                  </a:lnTo>
                  <a:lnTo>
                    <a:pt x="739" y="1115"/>
                  </a:lnTo>
                  <a:lnTo>
                    <a:pt x="711" y="1114"/>
                  </a:lnTo>
                  <a:lnTo>
                    <a:pt x="703" y="1141"/>
                  </a:lnTo>
                  <a:lnTo>
                    <a:pt x="643" y="1098"/>
                  </a:lnTo>
                  <a:lnTo>
                    <a:pt x="637" y="1032"/>
                  </a:lnTo>
                  <a:lnTo>
                    <a:pt x="570" y="969"/>
                  </a:lnTo>
                  <a:lnTo>
                    <a:pt x="535" y="973"/>
                  </a:lnTo>
                  <a:lnTo>
                    <a:pt x="499" y="950"/>
                  </a:lnTo>
                  <a:lnTo>
                    <a:pt x="494" y="917"/>
                  </a:lnTo>
                  <a:lnTo>
                    <a:pt x="406" y="826"/>
                  </a:lnTo>
                  <a:lnTo>
                    <a:pt x="403" y="787"/>
                  </a:lnTo>
                  <a:lnTo>
                    <a:pt x="366" y="759"/>
                  </a:lnTo>
                  <a:lnTo>
                    <a:pt x="244" y="746"/>
                  </a:lnTo>
                  <a:lnTo>
                    <a:pt x="228" y="698"/>
                  </a:lnTo>
                  <a:lnTo>
                    <a:pt x="164" y="659"/>
                  </a:lnTo>
                  <a:lnTo>
                    <a:pt x="155" y="572"/>
                  </a:lnTo>
                  <a:lnTo>
                    <a:pt x="120" y="558"/>
                  </a:lnTo>
                  <a:lnTo>
                    <a:pt x="101" y="477"/>
                  </a:lnTo>
                  <a:lnTo>
                    <a:pt x="81" y="478"/>
                  </a:lnTo>
                  <a:lnTo>
                    <a:pt x="76" y="412"/>
                  </a:lnTo>
                  <a:lnTo>
                    <a:pt x="26" y="395"/>
                  </a:lnTo>
                  <a:lnTo>
                    <a:pt x="1" y="356"/>
                  </a:lnTo>
                  <a:lnTo>
                    <a:pt x="0" y="338"/>
                  </a:lnTo>
                  <a:lnTo>
                    <a:pt x="45" y="312"/>
                  </a:lnTo>
                  <a:lnTo>
                    <a:pt x="46" y="264"/>
                  </a:lnTo>
                  <a:lnTo>
                    <a:pt x="96" y="195"/>
                  </a:lnTo>
                  <a:lnTo>
                    <a:pt x="96" y="195"/>
                  </a:lnTo>
                  <a:lnTo>
                    <a:pt x="124" y="207"/>
                  </a:lnTo>
                  <a:lnTo>
                    <a:pt x="157" y="184"/>
                  </a:lnTo>
                  <a:lnTo>
                    <a:pt x="179" y="209"/>
                  </a:lnTo>
                  <a:lnTo>
                    <a:pt x="193" y="175"/>
                  </a:lnTo>
                  <a:lnTo>
                    <a:pt x="248" y="160"/>
                  </a:lnTo>
                  <a:lnTo>
                    <a:pt x="338" y="180"/>
                  </a:lnTo>
                  <a:lnTo>
                    <a:pt x="363" y="157"/>
                  </a:lnTo>
                  <a:lnTo>
                    <a:pt x="359" y="127"/>
                  </a:lnTo>
                  <a:lnTo>
                    <a:pt x="446" y="67"/>
                  </a:lnTo>
                  <a:lnTo>
                    <a:pt x="534" y="105"/>
                  </a:lnTo>
                  <a:lnTo>
                    <a:pt x="534" y="53"/>
                  </a:lnTo>
                  <a:lnTo>
                    <a:pt x="565" y="50"/>
                  </a:lnTo>
                  <a:lnTo>
                    <a:pt x="565" y="3"/>
                  </a:lnTo>
                  <a:lnTo>
                    <a:pt x="578" y="2"/>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6" name="Freeform 9">
              <a:extLst>
                <a:ext uri="{FF2B5EF4-FFF2-40B4-BE49-F238E27FC236}">
                  <a16:creationId xmlns:a16="http://schemas.microsoft.com/office/drawing/2014/main" id="{E15DEE1E-C732-411D-B5BD-A436CB70DD15}"/>
                </a:ext>
              </a:extLst>
            </p:cNvPr>
            <p:cNvSpPr>
              <a:spLocks/>
            </p:cNvSpPr>
            <p:nvPr/>
          </p:nvSpPr>
          <p:spPr bwMode="auto">
            <a:xfrm>
              <a:off x="5284788" y="3413125"/>
              <a:ext cx="1228725" cy="1851025"/>
            </a:xfrm>
            <a:custGeom>
              <a:avLst/>
              <a:gdLst>
                <a:gd name="T0" fmla="*/ 169 w 774"/>
                <a:gd name="T1" fmla="*/ 27 h 1166"/>
                <a:gd name="T2" fmla="*/ 277 w 774"/>
                <a:gd name="T3" fmla="*/ 64 h 1166"/>
                <a:gd name="T4" fmla="*/ 314 w 774"/>
                <a:gd name="T5" fmla="*/ 81 h 1166"/>
                <a:gd name="T6" fmla="*/ 373 w 774"/>
                <a:gd name="T7" fmla="*/ 128 h 1166"/>
                <a:gd name="T8" fmla="*/ 410 w 774"/>
                <a:gd name="T9" fmla="*/ 180 h 1166"/>
                <a:gd name="T10" fmla="*/ 462 w 774"/>
                <a:gd name="T11" fmla="*/ 191 h 1166"/>
                <a:gd name="T12" fmla="*/ 454 w 774"/>
                <a:gd name="T13" fmla="*/ 236 h 1166"/>
                <a:gd name="T14" fmla="*/ 404 w 774"/>
                <a:gd name="T15" fmla="*/ 261 h 1166"/>
                <a:gd name="T16" fmla="*/ 341 w 774"/>
                <a:gd name="T17" fmla="*/ 301 h 1166"/>
                <a:gd name="T18" fmla="*/ 285 w 774"/>
                <a:gd name="T19" fmla="*/ 462 h 1166"/>
                <a:gd name="T20" fmla="*/ 280 w 774"/>
                <a:gd name="T21" fmla="*/ 565 h 1166"/>
                <a:gd name="T22" fmla="*/ 329 w 774"/>
                <a:gd name="T23" fmla="*/ 584 h 1166"/>
                <a:gd name="T24" fmla="*/ 346 w 774"/>
                <a:gd name="T25" fmla="*/ 618 h 1166"/>
                <a:gd name="T26" fmla="*/ 414 w 774"/>
                <a:gd name="T27" fmla="*/ 630 h 1166"/>
                <a:gd name="T28" fmla="*/ 495 w 774"/>
                <a:gd name="T29" fmla="*/ 683 h 1166"/>
                <a:gd name="T30" fmla="*/ 528 w 774"/>
                <a:gd name="T31" fmla="*/ 681 h 1166"/>
                <a:gd name="T32" fmla="*/ 592 w 774"/>
                <a:gd name="T33" fmla="*/ 690 h 1166"/>
                <a:gd name="T34" fmla="*/ 630 w 774"/>
                <a:gd name="T35" fmla="*/ 765 h 1166"/>
                <a:gd name="T36" fmla="*/ 740 w 774"/>
                <a:gd name="T37" fmla="*/ 859 h 1166"/>
                <a:gd name="T38" fmla="*/ 767 w 774"/>
                <a:gd name="T39" fmla="*/ 875 h 1166"/>
                <a:gd name="T40" fmla="*/ 774 w 774"/>
                <a:gd name="T41" fmla="*/ 901 h 1166"/>
                <a:gd name="T42" fmla="*/ 727 w 774"/>
                <a:gd name="T43" fmla="*/ 916 h 1166"/>
                <a:gd name="T44" fmla="*/ 685 w 774"/>
                <a:gd name="T45" fmla="*/ 979 h 1166"/>
                <a:gd name="T46" fmla="*/ 681 w 774"/>
                <a:gd name="T47" fmla="*/ 1000 h 1166"/>
                <a:gd name="T48" fmla="*/ 630 w 774"/>
                <a:gd name="T49" fmla="*/ 975 h 1166"/>
                <a:gd name="T50" fmla="*/ 602 w 774"/>
                <a:gd name="T51" fmla="*/ 986 h 1166"/>
                <a:gd name="T52" fmla="*/ 585 w 774"/>
                <a:gd name="T53" fmla="*/ 988 h 1166"/>
                <a:gd name="T54" fmla="*/ 603 w 774"/>
                <a:gd name="T55" fmla="*/ 1021 h 1166"/>
                <a:gd name="T56" fmla="*/ 509 w 774"/>
                <a:gd name="T57" fmla="*/ 1035 h 1166"/>
                <a:gd name="T58" fmla="*/ 489 w 774"/>
                <a:gd name="T59" fmla="*/ 1081 h 1166"/>
                <a:gd name="T60" fmla="*/ 425 w 774"/>
                <a:gd name="T61" fmla="*/ 1056 h 1166"/>
                <a:gd name="T62" fmla="*/ 399 w 774"/>
                <a:gd name="T63" fmla="*/ 1053 h 1166"/>
                <a:gd name="T64" fmla="*/ 374 w 774"/>
                <a:gd name="T65" fmla="*/ 1133 h 1166"/>
                <a:gd name="T66" fmla="*/ 299 w 774"/>
                <a:gd name="T67" fmla="*/ 1166 h 1166"/>
                <a:gd name="T68" fmla="*/ 287 w 774"/>
                <a:gd name="T69" fmla="*/ 1159 h 1166"/>
                <a:gd name="T70" fmla="*/ 205 w 774"/>
                <a:gd name="T71" fmla="*/ 1073 h 1166"/>
                <a:gd name="T72" fmla="*/ 211 w 774"/>
                <a:gd name="T73" fmla="*/ 1050 h 1166"/>
                <a:gd name="T74" fmla="*/ 146 w 774"/>
                <a:gd name="T75" fmla="*/ 950 h 1166"/>
                <a:gd name="T76" fmla="*/ 128 w 774"/>
                <a:gd name="T77" fmla="*/ 1003 h 1166"/>
                <a:gd name="T78" fmla="*/ 54 w 774"/>
                <a:gd name="T79" fmla="*/ 1025 h 1166"/>
                <a:gd name="T80" fmla="*/ 54 w 774"/>
                <a:gd name="T81" fmla="*/ 980 h 1166"/>
                <a:gd name="T82" fmla="*/ 78 w 774"/>
                <a:gd name="T83" fmla="*/ 908 h 1166"/>
                <a:gd name="T84" fmla="*/ 21 w 774"/>
                <a:gd name="T85" fmla="*/ 858 h 1166"/>
                <a:gd name="T86" fmla="*/ 59 w 774"/>
                <a:gd name="T87" fmla="*/ 840 h 1166"/>
                <a:gd name="T88" fmla="*/ 59 w 774"/>
                <a:gd name="T89" fmla="*/ 786 h 1166"/>
                <a:gd name="T90" fmla="*/ 87 w 774"/>
                <a:gd name="T91" fmla="*/ 726 h 1166"/>
                <a:gd name="T92" fmla="*/ 59 w 774"/>
                <a:gd name="T93" fmla="*/ 674 h 1166"/>
                <a:gd name="T94" fmla="*/ 36 w 774"/>
                <a:gd name="T95" fmla="*/ 568 h 1166"/>
                <a:gd name="T96" fmla="*/ 23 w 774"/>
                <a:gd name="T97" fmla="*/ 450 h 1166"/>
                <a:gd name="T98" fmla="*/ 60 w 774"/>
                <a:gd name="T99" fmla="*/ 336 h 1166"/>
                <a:gd name="T100" fmla="*/ 99 w 774"/>
                <a:gd name="T101" fmla="*/ 247 h 1166"/>
                <a:gd name="T102" fmla="*/ 185 w 774"/>
                <a:gd name="T103" fmla="*/ 229 h 1166"/>
                <a:gd name="T104" fmla="*/ 188 w 774"/>
                <a:gd name="T105" fmla="*/ 143 h 1166"/>
                <a:gd name="T106" fmla="*/ 127 w 774"/>
                <a:gd name="T107" fmla="*/ 56 h 1166"/>
                <a:gd name="T108" fmla="*/ 109 w 774"/>
                <a:gd name="T109" fmla="*/ 2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4" h="1166">
                  <a:moveTo>
                    <a:pt x="132" y="0"/>
                  </a:moveTo>
                  <a:lnTo>
                    <a:pt x="169" y="27"/>
                  </a:lnTo>
                  <a:lnTo>
                    <a:pt x="256" y="40"/>
                  </a:lnTo>
                  <a:lnTo>
                    <a:pt x="277" y="64"/>
                  </a:lnTo>
                  <a:lnTo>
                    <a:pt x="316" y="59"/>
                  </a:lnTo>
                  <a:lnTo>
                    <a:pt x="314" y="81"/>
                  </a:lnTo>
                  <a:lnTo>
                    <a:pt x="345" y="113"/>
                  </a:lnTo>
                  <a:lnTo>
                    <a:pt x="373" y="128"/>
                  </a:lnTo>
                  <a:lnTo>
                    <a:pt x="410" y="117"/>
                  </a:lnTo>
                  <a:lnTo>
                    <a:pt x="410" y="180"/>
                  </a:lnTo>
                  <a:lnTo>
                    <a:pt x="436" y="162"/>
                  </a:lnTo>
                  <a:lnTo>
                    <a:pt x="462" y="191"/>
                  </a:lnTo>
                  <a:lnTo>
                    <a:pt x="462" y="191"/>
                  </a:lnTo>
                  <a:lnTo>
                    <a:pt x="454" y="236"/>
                  </a:lnTo>
                  <a:lnTo>
                    <a:pt x="428" y="223"/>
                  </a:lnTo>
                  <a:lnTo>
                    <a:pt x="404" y="261"/>
                  </a:lnTo>
                  <a:lnTo>
                    <a:pt x="385" y="258"/>
                  </a:lnTo>
                  <a:lnTo>
                    <a:pt x="341" y="301"/>
                  </a:lnTo>
                  <a:lnTo>
                    <a:pt x="337" y="382"/>
                  </a:lnTo>
                  <a:lnTo>
                    <a:pt x="285" y="462"/>
                  </a:lnTo>
                  <a:lnTo>
                    <a:pt x="314" y="486"/>
                  </a:lnTo>
                  <a:lnTo>
                    <a:pt x="280" y="565"/>
                  </a:lnTo>
                  <a:lnTo>
                    <a:pt x="305" y="599"/>
                  </a:lnTo>
                  <a:lnTo>
                    <a:pt x="329" y="584"/>
                  </a:lnTo>
                  <a:lnTo>
                    <a:pt x="324" y="625"/>
                  </a:lnTo>
                  <a:lnTo>
                    <a:pt x="346" y="618"/>
                  </a:lnTo>
                  <a:lnTo>
                    <a:pt x="392" y="644"/>
                  </a:lnTo>
                  <a:lnTo>
                    <a:pt x="414" y="630"/>
                  </a:lnTo>
                  <a:lnTo>
                    <a:pt x="460" y="686"/>
                  </a:lnTo>
                  <a:lnTo>
                    <a:pt x="495" y="683"/>
                  </a:lnTo>
                  <a:lnTo>
                    <a:pt x="519" y="702"/>
                  </a:lnTo>
                  <a:lnTo>
                    <a:pt x="528" y="681"/>
                  </a:lnTo>
                  <a:lnTo>
                    <a:pt x="567" y="708"/>
                  </a:lnTo>
                  <a:lnTo>
                    <a:pt x="592" y="690"/>
                  </a:lnTo>
                  <a:lnTo>
                    <a:pt x="632" y="707"/>
                  </a:lnTo>
                  <a:lnTo>
                    <a:pt x="630" y="765"/>
                  </a:lnTo>
                  <a:lnTo>
                    <a:pt x="664" y="765"/>
                  </a:lnTo>
                  <a:lnTo>
                    <a:pt x="740" y="859"/>
                  </a:lnTo>
                  <a:lnTo>
                    <a:pt x="734" y="888"/>
                  </a:lnTo>
                  <a:lnTo>
                    <a:pt x="767" y="875"/>
                  </a:lnTo>
                  <a:lnTo>
                    <a:pt x="774" y="901"/>
                  </a:lnTo>
                  <a:lnTo>
                    <a:pt x="774" y="901"/>
                  </a:lnTo>
                  <a:lnTo>
                    <a:pt x="764" y="928"/>
                  </a:lnTo>
                  <a:lnTo>
                    <a:pt x="727" y="916"/>
                  </a:lnTo>
                  <a:lnTo>
                    <a:pt x="685" y="979"/>
                  </a:lnTo>
                  <a:lnTo>
                    <a:pt x="685" y="979"/>
                  </a:lnTo>
                  <a:lnTo>
                    <a:pt x="681" y="1000"/>
                  </a:lnTo>
                  <a:lnTo>
                    <a:pt x="681" y="1000"/>
                  </a:lnTo>
                  <a:lnTo>
                    <a:pt x="648" y="999"/>
                  </a:lnTo>
                  <a:lnTo>
                    <a:pt x="630" y="975"/>
                  </a:lnTo>
                  <a:lnTo>
                    <a:pt x="612" y="998"/>
                  </a:lnTo>
                  <a:lnTo>
                    <a:pt x="602" y="986"/>
                  </a:lnTo>
                  <a:lnTo>
                    <a:pt x="602" y="986"/>
                  </a:lnTo>
                  <a:lnTo>
                    <a:pt x="585" y="988"/>
                  </a:lnTo>
                  <a:lnTo>
                    <a:pt x="603" y="1021"/>
                  </a:lnTo>
                  <a:lnTo>
                    <a:pt x="603" y="1021"/>
                  </a:lnTo>
                  <a:lnTo>
                    <a:pt x="589" y="1037"/>
                  </a:lnTo>
                  <a:lnTo>
                    <a:pt x="509" y="1035"/>
                  </a:lnTo>
                  <a:lnTo>
                    <a:pt x="516" y="1053"/>
                  </a:lnTo>
                  <a:lnTo>
                    <a:pt x="489" y="1081"/>
                  </a:lnTo>
                  <a:lnTo>
                    <a:pt x="473" y="1058"/>
                  </a:lnTo>
                  <a:lnTo>
                    <a:pt x="425" y="1056"/>
                  </a:lnTo>
                  <a:lnTo>
                    <a:pt x="422" y="1023"/>
                  </a:lnTo>
                  <a:lnTo>
                    <a:pt x="399" y="1053"/>
                  </a:lnTo>
                  <a:lnTo>
                    <a:pt x="413" y="1092"/>
                  </a:lnTo>
                  <a:lnTo>
                    <a:pt x="374" y="1133"/>
                  </a:lnTo>
                  <a:lnTo>
                    <a:pt x="310" y="1138"/>
                  </a:lnTo>
                  <a:lnTo>
                    <a:pt x="299" y="1166"/>
                  </a:lnTo>
                  <a:lnTo>
                    <a:pt x="287" y="1159"/>
                  </a:lnTo>
                  <a:lnTo>
                    <a:pt x="287" y="1159"/>
                  </a:lnTo>
                  <a:lnTo>
                    <a:pt x="275" y="1111"/>
                  </a:lnTo>
                  <a:lnTo>
                    <a:pt x="205" y="1073"/>
                  </a:lnTo>
                  <a:lnTo>
                    <a:pt x="218" y="1032"/>
                  </a:lnTo>
                  <a:lnTo>
                    <a:pt x="211" y="1050"/>
                  </a:lnTo>
                  <a:lnTo>
                    <a:pt x="185" y="1043"/>
                  </a:lnTo>
                  <a:lnTo>
                    <a:pt x="146" y="950"/>
                  </a:lnTo>
                  <a:lnTo>
                    <a:pt x="108" y="958"/>
                  </a:lnTo>
                  <a:lnTo>
                    <a:pt x="128" y="1003"/>
                  </a:lnTo>
                  <a:lnTo>
                    <a:pt x="95" y="1055"/>
                  </a:lnTo>
                  <a:lnTo>
                    <a:pt x="54" y="1025"/>
                  </a:lnTo>
                  <a:lnTo>
                    <a:pt x="75" y="1001"/>
                  </a:lnTo>
                  <a:lnTo>
                    <a:pt x="54" y="980"/>
                  </a:lnTo>
                  <a:lnTo>
                    <a:pt x="49" y="929"/>
                  </a:lnTo>
                  <a:lnTo>
                    <a:pt x="78" y="908"/>
                  </a:lnTo>
                  <a:lnTo>
                    <a:pt x="16" y="896"/>
                  </a:lnTo>
                  <a:lnTo>
                    <a:pt x="21" y="858"/>
                  </a:lnTo>
                  <a:lnTo>
                    <a:pt x="53" y="866"/>
                  </a:lnTo>
                  <a:lnTo>
                    <a:pt x="59" y="840"/>
                  </a:lnTo>
                  <a:lnTo>
                    <a:pt x="59" y="840"/>
                  </a:lnTo>
                  <a:lnTo>
                    <a:pt x="59" y="786"/>
                  </a:lnTo>
                  <a:lnTo>
                    <a:pt x="86" y="761"/>
                  </a:lnTo>
                  <a:lnTo>
                    <a:pt x="87" y="726"/>
                  </a:lnTo>
                  <a:lnTo>
                    <a:pt x="50" y="715"/>
                  </a:lnTo>
                  <a:lnTo>
                    <a:pt x="59" y="674"/>
                  </a:lnTo>
                  <a:lnTo>
                    <a:pt x="15" y="614"/>
                  </a:lnTo>
                  <a:lnTo>
                    <a:pt x="36" y="568"/>
                  </a:lnTo>
                  <a:lnTo>
                    <a:pt x="0" y="446"/>
                  </a:lnTo>
                  <a:lnTo>
                    <a:pt x="23" y="450"/>
                  </a:lnTo>
                  <a:lnTo>
                    <a:pt x="64" y="413"/>
                  </a:lnTo>
                  <a:lnTo>
                    <a:pt x="60" y="336"/>
                  </a:lnTo>
                  <a:lnTo>
                    <a:pt x="99" y="247"/>
                  </a:lnTo>
                  <a:lnTo>
                    <a:pt x="99" y="247"/>
                  </a:lnTo>
                  <a:lnTo>
                    <a:pt x="170" y="200"/>
                  </a:lnTo>
                  <a:lnTo>
                    <a:pt x="185" y="229"/>
                  </a:lnTo>
                  <a:lnTo>
                    <a:pt x="204" y="215"/>
                  </a:lnTo>
                  <a:lnTo>
                    <a:pt x="188" y="143"/>
                  </a:lnTo>
                  <a:lnTo>
                    <a:pt x="152" y="130"/>
                  </a:lnTo>
                  <a:lnTo>
                    <a:pt x="127" y="56"/>
                  </a:lnTo>
                  <a:lnTo>
                    <a:pt x="95" y="38"/>
                  </a:lnTo>
                  <a:lnTo>
                    <a:pt x="109" y="2"/>
                  </a:lnTo>
                  <a:lnTo>
                    <a:pt x="132"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7" name="Freeform 10">
              <a:extLst>
                <a:ext uri="{FF2B5EF4-FFF2-40B4-BE49-F238E27FC236}">
                  <a16:creationId xmlns:a16="http://schemas.microsoft.com/office/drawing/2014/main" id="{266AA2D1-4A28-47E2-B7ED-AAF223251A17}"/>
                </a:ext>
              </a:extLst>
            </p:cNvPr>
            <p:cNvSpPr>
              <a:spLocks/>
            </p:cNvSpPr>
            <p:nvPr/>
          </p:nvSpPr>
          <p:spPr bwMode="auto">
            <a:xfrm>
              <a:off x="1446213" y="2435226"/>
              <a:ext cx="1735138" cy="1558925"/>
            </a:xfrm>
            <a:custGeom>
              <a:avLst/>
              <a:gdLst>
                <a:gd name="T0" fmla="*/ 908 w 1093"/>
                <a:gd name="T1" fmla="*/ 11 h 982"/>
                <a:gd name="T2" fmla="*/ 967 w 1093"/>
                <a:gd name="T3" fmla="*/ 20 h 982"/>
                <a:gd name="T4" fmla="*/ 997 w 1093"/>
                <a:gd name="T5" fmla="*/ 9 h 982"/>
                <a:gd name="T6" fmla="*/ 1038 w 1093"/>
                <a:gd name="T7" fmla="*/ 47 h 982"/>
                <a:gd name="T8" fmla="*/ 1039 w 1093"/>
                <a:gd name="T9" fmla="*/ 139 h 982"/>
                <a:gd name="T10" fmla="*/ 1074 w 1093"/>
                <a:gd name="T11" fmla="*/ 201 h 982"/>
                <a:gd name="T12" fmla="*/ 1041 w 1093"/>
                <a:gd name="T13" fmla="*/ 221 h 982"/>
                <a:gd name="T14" fmla="*/ 960 w 1093"/>
                <a:gd name="T15" fmla="*/ 248 h 982"/>
                <a:gd name="T16" fmla="*/ 950 w 1093"/>
                <a:gd name="T17" fmla="*/ 293 h 982"/>
                <a:gd name="T18" fmla="*/ 918 w 1093"/>
                <a:gd name="T19" fmla="*/ 340 h 982"/>
                <a:gd name="T20" fmla="*/ 899 w 1093"/>
                <a:gd name="T21" fmla="*/ 385 h 982"/>
                <a:gd name="T22" fmla="*/ 986 w 1093"/>
                <a:gd name="T23" fmla="*/ 556 h 982"/>
                <a:gd name="T24" fmla="*/ 968 w 1093"/>
                <a:gd name="T25" fmla="*/ 565 h 982"/>
                <a:gd name="T26" fmla="*/ 947 w 1093"/>
                <a:gd name="T27" fmla="*/ 608 h 982"/>
                <a:gd name="T28" fmla="*/ 906 w 1093"/>
                <a:gd name="T29" fmla="*/ 632 h 982"/>
                <a:gd name="T30" fmla="*/ 852 w 1093"/>
                <a:gd name="T31" fmla="*/ 708 h 982"/>
                <a:gd name="T32" fmla="*/ 681 w 1093"/>
                <a:gd name="T33" fmla="*/ 716 h 982"/>
                <a:gd name="T34" fmla="*/ 670 w 1093"/>
                <a:gd name="T35" fmla="*/ 758 h 982"/>
                <a:gd name="T36" fmla="*/ 647 w 1093"/>
                <a:gd name="T37" fmla="*/ 770 h 982"/>
                <a:gd name="T38" fmla="*/ 589 w 1093"/>
                <a:gd name="T39" fmla="*/ 818 h 982"/>
                <a:gd name="T40" fmla="*/ 515 w 1093"/>
                <a:gd name="T41" fmla="*/ 838 h 982"/>
                <a:gd name="T42" fmla="*/ 424 w 1093"/>
                <a:gd name="T43" fmla="*/ 870 h 982"/>
                <a:gd name="T44" fmla="*/ 347 w 1093"/>
                <a:gd name="T45" fmla="*/ 896 h 982"/>
                <a:gd name="T46" fmla="*/ 336 w 1093"/>
                <a:gd name="T47" fmla="*/ 929 h 982"/>
                <a:gd name="T48" fmla="*/ 307 w 1093"/>
                <a:gd name="T49" fmla="*/ 952 h 982"/>
                <a:gd name="T50" fmla="*/ 296 w 1093"/>
                <a:gd name="T51" fmla="*/ 971 h 982"/>
                <a:gd name="T52" fmla="*/ 262 w 1093"/>
                <a:gd name="T53" fmla="*/ 959 h 982"/>
                <a:gd name="T54" fmla="*/ 227 w 1093"/>
                <a:gd name="T55" fmla="*/ 961 h 982"/>
                <a:gd name="T56" fmla="*/ 209 w 1093"/>
                <a:gd name="T57" fmla="*/ 933 h 982"/>
                <a:gd name="T58" fmla="*/ 215 w 1093"/>
                <a:gd name="T59" fmla="*/ 923 h 982"/>
                <a:gd name="T60" fmla="*/ 218 w 1093"/>
                <a:gd name="T61" fmla="*/ 894 h 982"/>
                <a:gd name="T62" fmla="*/ 183 w 1093"/>
                <a:gd name="T63" fmla="*/ 853 h 982"/>
                <a:gd name="T64" fmla="*/ 175 w 1093"/>
                <a:gd name="T65" fmla="*/ 818 h 982"/>
                <a:gd name="T66" fmla="*/ 168 w 1093"/>
                <a:gd name="T67" fmla="*/ 700 h 982"/>
                <a:gd name="T68" fmla="*/ 96 w 1093"/>
                <a:gd name="T69" fmla="*/ 679 h 982"/>
                <a:gd name="T70" fmla="*/ 0 w 1093"/>
                <a:gd name="T71" fmla="*/ 656 h 982"/>
                <a:gd name="T72" fmla="*/ 54 w 1093"/>
                <a:gd name="T73" fmla="*/ 551 h 982"/>
                <a:gd name="T74" fmla="*/ 117 w 1093"/>
                <a:gd name="T75" fmla="*/ 543 h 982"/>
                <a:gd name="T76" fmla="*/ 192 w 1093"/>
                <a:gd name="T77" fmla="*/ 468 h 982"/>
                <a:gd name="T78" fmla="*/ 242 w 1093"/>
                <a:gd name="T79" fmla="*/ 453 h 982"/>
                <a:gd name="T80" fmla="*/ 272 w 1093"/>
                <a:gd name="T81" fmla="*/ 411 h 982"/>
                <a:gd name="T82" fmla="*/ 371 w 1093"/>
                <a:gd name="T83" fmla="*/ 420 h 982"/>
                <a:gd name="T84" fmla="*/ 461 w 1093"/>
                <a:gd name="T85" fmla="*/ 328 h 982"/>
                <a:gd name="T86" fmla="*/ 500 w 1093"/>
                <a:gd name="T87" fmla="*/ 326 h 982"/>
                <a:gd name="T88" fmla="*/ 610 w 1093"/>
                <a:gd name="T89" fmla="*/ 315 h 982"/>
                <a:gd name="T90" fmla="*/ 635 w 1093"/>
                <a:gd name="T91" fmla="*/ 268 h 982"/>
                <a:gd name="T92" fmla="*/ 695 w 1093"/>
                <a:gd name="T93" fmla="*/ 255 h 982"/>
                <a:gd name="T94" fmla="*/ 820 w 1093"/>
                <a:gd name="T95" fmla="*/ 199 h 982"/>
                <a:gd name="T96" fmla="*/ 848 w 1093"/>
                <a:gd name="T97" fmla="*/ 163 h 982"/>
                <a:gd name="T98" fmla="*/ 924 w 1093"/>
                <a:gd name="T99" fmla="*/ 160 h 982"/>
                <a:gd name="T100" fmla="*/ 875 w 1093"/>
                <a:gd name="T101" fmla="*/ 102 h 982"/>
                <a:gd name="T102" fmla="*/ 843 w 1093"/>
                <a:gd name="T103" fmla="*/ 69 h 982"/>
                <a:gd name="T104" fmla="*/ 878 w 1093"/>
                <a:gd name="T105" fmla="*/ 0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3" h="982">
                  <a:moveTo>
                    <a:pt x="891" y="16"/>
                  </a:moveTo>
                  <a:lnTo>
                    <a:pt x="908" y="11"/>
                  </a:lnTo>
                  <a:lnTo>
                    <a:pt x="944" y="38"/>
                  </a:lnTo>
                  <a:lnTo>
                    <a:pt x="967" y="20"/>
                  </a:lnTo>
                  <a:lnTo>
                    <a:pt x="992" y="33"/>
                  </a:lnTo>
                  <a:lnTo>
                    <a:pt x="997" y="9"/>
                  </a:lnTo>
                  <a:lnTo>
                    <a:pt x="996" y="34"/>
                  </a:lnTo>
                  <a:lnTo>
                    <a:pt x="1038" y="47"/>
                  </a:lnTo>
                  <a:lnTo>
                    <a:pt x="1061" y="77"/>
                  </a:lnTo>
                  <a:lnTo>
                    <a:pt x="1039" y="139"/>
                  </a:lnTo>
                  <a:lnTo>
                    <a:pt x="1093" y="126"/>
                  </a:lnTo>
                  <a:lnTo>
                    <a:pt x="1074" y="201"/>
                  </a:lnTo>
                  <a:lnTo>
                    <a:pt x="1074" y="201"/>
                  </a:lnTo>
                  <a:lnTo>
                    <a:pt x="1041" y="221"/>
                  </a:lnTo>
                  <a:lnTo>
                    <a:pt x="1030" y="261"/>
                  </a:lnTo>
                  <a:lnTo>
                    <a:pt x="960" y="248"/>
                  </a:lnTo>
                  <a:lnTo>
                    <a:pt x="969" y="279"/>
                  </a:lnTo>
                  <a:lnTo>
                    <a:pt x="950" y="293"/>
                  </a:lnTo>
                  <a:lnTo>
                    <a:pt x="952" y="324"/>
                  </a:lnTo>
                  <a:lnTo>
                    <a:pt x="918" y="340"/>
                  </a:lnTo>
                  <a:lnTo>
                    <a:pt x="918" y="369"/>
                  </a:lnTo>
                  <a:lnTo>
                    <a:pt x="899" y="385"/>
                  </a:lnTo>
                  <a:lnTo>
                    <a:pt x="919" y="460"/>
                  </a:lnTo>
                  <a:lnTo>
                    <a:pt x="986" y="556"/>
                  </a:lnTo>
                  <a:lnTo>
                    <a:pt x="986" y="556"/>
                  </a:lnTo>
                  <a:lnTo>
                    <a:pt x="968" y="565"/>
                  </a:lnTo>
                  <a:lnTo>
                    <a:pt x="979" y="612"/>
                  </a:lnTo>
                  <a:lnTo>
                    <a:pt x="947" y="608"/>
                  </a:lnTo>
                  <a:lnTo>
                    <a:pt x="946" y="639"/>
                  </a:lnTo>
                  <a:lnTo>
                    <a:pt x="906" y="632"/>
                  </a:lnTo>
                  <a:lnTo>
                    <a:pt x="910" y="711"/>
                  </a:lnTo>
                  <a:lnTo>
                    <a:pt x="852" y="708"/>
                  </a:lnTo>
                  <a:lnTo>
                    <a:pt x="835" y="733"/>
                  </a:lnTo>
                  <a:lnTo>
                    <a:pt x="681" y="716"/>
                  </a:lnTo>
                  <a:lnTo>
                    <a:pt x="664" y="728"/>
                  </a:lnTo>
                  <a:lnTo>
                    <a:pt x="670" y="758"/>
                  </a:lnTo>
                  <a:lnTo>
                    <a:pt x="645" y="754"/>
                  </a:lnTo>
                  <a:lnTo>
                    <a:pt x="647" y="770"/>
                  </a:lnTo>
                  <a:lnTo>
                    <a:pt x="597" y="791"/>
                  </a:lnTo>
                  <a:lnTo>
                    <a:pt x="589" y="818"/>
                  </a:lnTo>
                  <a:lnTo>
                    <a:pt x="555" y="798"/>
                  </a:lnTo>
                  <a:lnTo>
                    <a:pt x="515" y="838"/>
                  </a:lnTo>
                  <a:lnTo>
                    <a:pt x="464" y="828"/>
                  </a:lnTo>
                  <a:lnTo>
                    <a:pt x="424" y="870"/>
                  </a:lnTo>
                  <a:lnTo>
                    <a:pt x="385" y="870"/>
                  </a:lnTo>
                  <a:lnTo>
                    <a:pt x="347" y="896"/>
                  </a:lnTo>
                  <a:lnTo>
                    <a:pt x="348" y="934"/>
                  </a:lnTo>
                  <a:lnTo>
                    <a:pt x="336" y="929"/>
                  </a:lnTo>
                  <a:lnTo>
                    <a:pt x="331" y="955"/>
                  </a:lnTo>
                  <a:lnTo>
                    <a:pt x="307" y="952"/>
                  </a:lnTo>
                  <a:lnTo>
                    <a:pt x="296" y="971"/>
                  </a:lnTo>
                  <a:lnTo>
                    <a:pt x="296" y="971"/>
                  </a:lnTo>
                  <a:lnTo>
                    <a:pt x="272" y="982"/>
                  </a:lnTo>
                  <a:lnTo>
                    <a:pt x="262" y="959"/>
                  </a:lnTo>
                  <a:lnTo>
                    <a:pt x="248" y="974"/>
                  </a:lnTo>
                  <a:lnTo>
                    <a:pt x="227" y="961"/>
                  </a:lnTo>
                  <a:lnTo>
                    <a:pt x="227" y="961"/>
                  </a:lnTo>
                  <a:lnTo>
                    <a:pt x="209" y="933"/>
                  </a:lnTo>
                  <a:lnTo>
                    <a:pt x="180" y="927"/>
                  </a:lnTo>
                  <a:lnTo>
                    <a:pt x="215" y="923"/>
                  </a:lnTo>
                  <a:lnTo>
                    <a:pt x="204" y="904"/>
                  </a:lnTo>
                  <a:lnTo>
                    <a:pt x="218" y="894"/>
                  </a:lnTo>
                  <a:lnTo>
                    <a:pt x="201" y="856"/>
                  </a:lnTo>
                  <a:lnTo>
                    <a:pt x="183" y="853"/>
                  </a:lnTo>
                  <a:lnTo>
                    <a:pt x="197" y="834"/>
                  </a:lnTo>
                  <a:lnTo>
                    <a:pt x="175" y="818"/>
                  </a:lnTo>
                  <a:lnTo>
                    <a:pt x="185" y="726"/>
                  </a:lnTo>
                  <a:lnTo>
                    <a:pt x="168" y="700"/>
                  </a:lnTo>
                  <a:lnTo>
                    <a:pt x="107" y="714"/>
                  </a:lnTo>
                  <a:lnTo>
                    <a:pt x="96" y="679"/>
                  </a:lnTo>
                  <a:lnTo>
                    <a:pt x="0" y="656"/>
                  </a:lnTo>
                  <a:lnTo>
                    <a:pt x="0" y="656"/>
                  </a:lnTo>
                  <a:lnTo>
                    <a:pt x="47" y="612"/>
                  </a:lnTo>
                  <a:lnTo>
                    <a:pt x="54" y="551"/>
                  </a:lnTo>
                  <a:lnTo>
                    <a:pt x="88" y="562"/>
                  </a:lnTo>
                  <a:lnTo>
                    <a:pt x="117" y="543"/>
                  </a:lnTo>
                  <a:lnTo>
                    <a:pt x="158" y="558"/>
                  </a:lnTo>
                  <a:lnTo>
                    <a:pt x="192" y="468"/>
                  </a:lnTo>
                  <a:lnTo>
                    <a:pt x="240" y="481"/>
                  </a:lnTo>
                  <a:lnTo>
                    <a:pt x="242" y="453"/>
                  </a:lnTo>
                  <a:lnTo>
                    <a:pt x="275" y="433"/>
                  </a:lnTo>
                  <a:lnTo>
                    <a:pt x="272" y="411"/>
                  </a:lnTo>
                  <a:lnTo>
                    <a:pt x="333" y="457"/>
                  </a:lnTo>
                  <a:lnTo>
                    <a:pt x="371" y="420"/>
                  </a:lnTo>
                  <a:lnTo>
                    <a:pt x="372" y="354"/>
                  </a:lnTo>
                  <a:lnTo>
                    <a:pt x="461" y="328"/>
                  </a:lnTo>
                  <a:lnTo>
                    <a:pt x="487" y="343"/>
                  </a:lnTo>
                  <a:lnTo>
                    <a:pt x="500" y="326"/>
                  </a:lnTo>
                  <a:lnTo>
                    <a:pt x="583" y="332"/>
                  </a:lnTo>
                  <a:lnTo>
                    <a:pt x="610" y="315"/>
                  </a:lnTo>
                  <a:lnTo>
                    <a:pt x="611" y="265"/>
                  </a:lnTo>
                  <a:lnTo>
                    <a:pt x="635" y="268"/>
                  </a:lnTo>
                  <a:lnTo>
                    <a:pt x="669" y="240"/>
                  </a:lnTo>
                  <a:lnTo>
                    <a:pt x="695" y="255"/>
                  </a:lnTo>
                  <a:lnTo>
                    <a:pt x="725" y="247"/>
                  </a:lnTo>
                  <a:lnTo>
                    <a:pt x="820" y="199"/>
                  </a:lnTo>
                  <a:lnTo>
                    <a:pt x="826" y="171"/>
                  </a:lnTo>
                  <a:lnTo>
                    <a:pt x="848" y="163"/>
                  </a:lnTo>
                  <a:lnTo>
                    <a:pt x="870" y="174"/>
                  </a:lnTo>
                  <a:lnTo>
                    <a:pt x="924" y="160"/>
                  </a:lnTo>
                  <a:lnTo>
                    <a:pt x="931" y="121"/>
                  </a:lnTo>
                  <a:lnTo>
                    <a:pt x="875" y="102"/>
                  </a:lnTo>
                  <a:lnTo>
                    <a:pt x="884" y="72"/>
                  </a:lnTo>
                  <a:lnTo>
                    <a:pt x="843" y="69"/>
                  </a:lnTo>
                  <a:lnTo>
                    <a:pt x="852" y="17"/>
                  </a:lnTo>
                  <a:lnTo>
                    <a:pt x="878" y="0"/>
                  </a:lnTo>
                  <a:lnTo>
                    <a:pt x="891" y="1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8" name="Freeform 11">
              <a:extLst>
                <a:ext uri="{FF2B5EF4-FFF2-40B4-BE49-F238E27FC236}">
                  <a16:creationId xmlns:a16="http://schemas.microsoft.com/office/drawing/2014/main" id="{8191C655-BA48-4C75-8A25-F32A89960EF0}"/>
                </a:ext>
              </a:extLst>
            </p:cNvPr>
            <p:cNvSpPr>
              <a:spLocks/>
            </p:cNvSpPr>
            <p:nvPr/>
          </p:nvSpPr>
          <p:spPr bwMode="auto">
            <a:xfrm>
              <a:off x="2873375" y="2487613"/>
              <a:ext cx="1309688" cy="877887"/>
            </a:xfrm>
            <a:custGeom>
              <a:avLst/>
              <a:gdLst>
                <a:gd name="T0" fmla="*/ 486 w 825"/>
                <a:gd name="T1" fmla="*/ 13 h 553"/>
                <a:gd name="T2" fmla="*/ 510 w 825"/>
                <a:gd name="T3" fmla="*/ 33 h 553"/>
                <a:gd name="T4" fmla="*/ 541 w 825"/>
                <a:gd name="T5" fmla="*/ 45 h 553"/>
                <a:gd name="T6" fmla="*/ 607 w 825"/>
                <a:gd name="T7" fmla="*/ 70 h 553"/>
                <a:gd name="T8" fmla="*/ 597 w 825"/>
                <a:gd name="T9" fmla="*/ 135 h 553"/>
                <a:gd name="T10" fmla="*/ 659 w 825"/>
                <a:gd name="T11" fmla="*/ 248 h 553"/>
                <a:gd name="T12" fmla="*/ 762 w 825"/>
                <a:gd name="T13" fmla="*/ 246 h 553"/>
                <a:gd name="T14" fmla="*/ 787 w 825"/>
                <a:gd name="T15" fmla="*/ 291 h 553"/>
                <a:gd name="T16" fmla="*/ 805 w 825"/>
                <a:gd name="T17" fmla="*/ 413 h 553"/>
                <a:gd name="T18" fmla="*/ 825 w 825"/>
                <a:gd name="T19" fmla="*/ 505 h 553"/>
                <a:gd name="T20" fmla="*/ 726 w 825"/>
                <a:gd name="T21" fmla="*/ 482 h 553"/>
                <a:gd name="T22" fmla="*/ 704 w 825"/>
                <a:gd name="T23" fmla="*/ 540 h 553"/>
                <a:gd name="T24" fmla="*/ 664 w 825"/>
                <a:gd name="T25" fmla="*/ 520 h 553"/>
                <a:gd name="T26" fmla="*/ 590 w 825"/>
                <a:gd name="T27" fmla="*/ 502 h 553"/>
                <a:gd name="T28" fmla="*/ 512 w 825"/>
                <a:gd name="T29" fmla="*/ 505 h 553"/>
                <a:gd name="T30" fmla="*/ 483 w 825"/>
                <a:gd name="T31" fmla="*/ 496 h 553"/>
                <a:gd name="T32" fmla="*/ 444 w 825"/>
                <a:gd name="T33" fmla="*/ 463 h 553"/>
                <a:gd name="T34" fmla="*/ 398 w 825"/>
                <a:gd name="T35" fmla="*/ 436 h 553"/>
                <a:gd name="T36" fmla="*/ 282 w 825"/>
                <a:gd name="T37" fmla="*/ 518 h 553"/>
                <a:gd name="T38" fmla="*/ 220 w 825"/>
                <a:gd name="T39" fmla="*/ 547 h 553"/>
                <a:gd name="T40" fmla="*/ 147 w 825"/>
                <a:gd name="T41" fmla="*/ 517 h 553"/>
                <a:gd name="T42" fmla="*/ 104 w 825"/>
                <a:gd name="T43" fmla="*/ 519 h 553"/>
                <a:gd name="T44" fmla="*/ 87 w 825"/>
                <a:gd name="T45" fmla="*/ 523 h 553"/>
                <a:gd name="T46" fmla="*/ 20 w 825"/>
                <a:gd name="T47" fmla="*/ 427 h 553"/>
                <a:gd name="T48" fmla="*/ 19 w 825"/>
                <a:gd name="T49" fmla="*/ 336 h 553"/>
                <a:gd name="T50" fmla="*/ 53 w 825"/>
                <a:gd name="T51" fmla="*/ 291 h 553"/>
                <a:gd name="T52" fmla="*/ 70 w 825"/>
                <a:gd name="T53" fmla="*/ 246 h 553"/>
                <a:gd name="T54" fmla="*/ 131 w 825"/>
                <a:gd name="T55" fmla="*/ 228 h 553"/>
                <a:gd name="T56" fmla="*/ 175 w 825"/>
                <a:gd name="T57" fmla="*/ 168 h 553"/>
                <a:gd name="T58" fmla="*/ 271 w 825"/>
                <a:gd name="T59" fmla="*/ 207 h 553"/>
                <a:gd name="T60" fmla="*/ 312 w 825"/>
                <a:gd name="T61" fmla="*/ 152 h 553"/>
                <a:gd name="T62" fmla="*/ 412 w 825"/>
                <a:gd name="T63" fmla="*/ 102 h 553"/>
                <a:gd name="T64" fmla="*/ 399 w 825"/>
                <a:gd name="T65" fmla="*/ 3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5" h="553">
                  <a:moveTo>
                    <a:pt x="432" y="0"/>
                  </a:moveTo>
                  <a:lnTo>
                    <a:pt x="486" y="13"/>
                  </a:lnTo>
                  <a:lnTo>
                    <a:pt x="486" y="35"/>
                  </a:lnTo>
                  <a:lnTo>
                    <a:pt x="510" y="33"/>
                  </a:lnTo>
                  <a:lnTo>
                    <a:pt x="528" y="4"/>
                  </a:lnTo>
                  <a:lnTo>
                    <a:pt x="541" y="45"/>
                  </a:lnTo>
                  <a:lnTo>
                    <a:pt x="574" y="26"/>
                  </a:lnTo>
                  <a:lnTo>
                    <a:pt x="607" y="70"/>
                  </a:lnTo>
                  <a:lnTo>
                    <a:pt x="591" y="93"/>
                  </a:lnTo>
                  <a:lnTo>
                    <a:pt x="597" y="135"/>
                  </a:lnTo>
                  <a:lnTo>
                    <a:pt x="656" y="191"/>
                  </a:lnTo>
                  <a:lnTo>
                    <a:pt x="659" y="248"/>
                  </a:lnTo>
                  <a:lnTo>
                    <a:pt x="700" y="219"/>
                  </a:lnTo>
                  <a:lnTo>
                    <a:pt x="762" y="246"/>
                  </a:lnTo>
                  <a:lnTo>
                    <a:pt x="762" y="246"/>
                  </a:lnTo>
                  <a:lnTo>
                    <a:pt x="787" y="291"/>
                  </a:lnTo>
                  <a:lnTo>
                    <a:pt x="782" y="389"/>
                  </a:lnTo>
                  <a:lnTo>
                    <a:pt x="805" y="413"/>
                  </a:lnTo>
                  <a:lnTo>
                    <a:pt x="786" y="446"/>
                  </a:lnTo>
                  <a:lnTo>
                    <a:pt x="825" y="505"/>
                  </a:lnTo>
                  <a:lnTo>
                    <a:pt x="763" y="515"/>
                  </a:lnTo>
                  <a:lnTo>
                    <a:pt x="726" y="482"/>
                  </a:lnTo>
                  <a:lnTo>
                    <a:pt x="700" y="507"/>
                  </a:lnTo>
                  <a:lnTo>
                    <a:pt x="704" y="540"/>
                  </a:lnTo>
                  <a:lnTo>
                    <a:pt x="672" y="549"/>
                  </a:lnTo>
                  <a:lnTo>
                    <a:pt x="664" y="520"/>
                  </a:lnTo>
                  <a:lnTo>
                    <a:pt x="657" y="533"/>
                  </a:lnTo>
                  <a:lnTo>
                    <a:pt x="590" y="502"/>
                  </a:lnTo>
                  <a:lnTo>
                    <a:pt x="562" y="534"/>
                  </a:lnTo>
                  <a:lnTo>
                    <a:pt x="512" y="505"/>
                  </a:lnTo>
                  <a:lnTo>
                    <a:pt x="512" y="505"/>
                  </a:lnTo>
                  <a:lnTo>
                    <a:pt x="483" y="496"/>
                  </a:lnTo>
                  <a:lnTo>
                    <a:pt x="460" y="457"/>
                  </a:lnTo>
                  <a:lnTo>
                    <a:pt x="444" y="463"/>
                  </a:lnTo>
                  <a:lnTo>
                    <a:pt x="422" y="423"/>
                  </a:lnTo>
                  <a:lnTo>
                    <a:pt x="398" y="436"/>
                  </a:lnTo>
                  <a:lnTo>
                    <a:pt x="370" y="408"/>
                  </a:lnTo>
                  <a:lnTo>
                    <a:pt x="282" y="518"/>
                  </a:lnTo>
                  <a:lnTo>
                    <a:pt x="243" y="509"/>
                  </a:lnTo>
                  <a:lnTo>
                    <a:pt x="220" y="547"/>
                  </a:lnTo>
                  <a:lnTo>
                    <a:pt x="155" y="553"/>
                  </a:lnTo>
                  <a:lnTo>
                    <a:pt x="147" y="517"/>
                  </a:lnTo>
                  <a:lnTo>
                    <a:pt x="128" y="532"/>
                  </a:lnTo>
                  <a:lnTo>
                    <a:pt x="104" y="519"/>
                  </a:lnTo>
                  <a:lnTo>
                    <a:pt x="98" y="536"/>
                  </a:lnTo>
                  <a:lnTo>
                    <a:pt x="87" y="523"/>
                  </a:lnTo>
                  <a:lnTo>
                    <a:pt x="87" y="523"/>
                  </a:lnTo>
                  <a:lnTo>
                    <a:pt x="20" y="427"/>
                  </a:lnTo>
                  <a:lnTo>
                    <a:pt x="0" y="352"/>
                  </a:lnTo>
                  <a:lnTo>
                    <a:pt x="19" y="336"/>
                  </a:lnTo>
                  <a:lnTo>
                    <a:pt x="19" y="307"/>
                  </a:lnTo>
                  <a:lnTo>
                    <a:pt x="53" y="291"/>
                  </a:lnTo>
                  <a:lnTo>
                    <a:pt x="51" y="260"/>
                  </a:lnTo>
                  <a:lnTo>
                    <a:pt x="70" y="246"/>
                  </a:lnTo>
                  <a:lnTo>
                    <a:pt x="61" y="215"/>
                  </a:lnTo>
                  <a:lnTo>
                    <a:pt x="131" y="228"/>
                  </a:lnTo>
                  <a:lnTo>
                    <a:pt x="142" y="188"/>
                  </a:lnTo>
                  <a:lnTo>
                    <a:pt x="175" y="168"/>
                  </a:lnTo>
                  <a:lnTo>
                    <a:pt x="175" y="168"/>
                  </a:lnTo>
                  <a:lnTo>
                    <a:pt x="271" y="207"/>
                  </a:lnTo>
                  <a:lnTo>
                    <a:pt x="290" y="204"/>
                  </a:lnTo>
                  <a:lnTo>
                    <a:pt x="312" y="152"/>
                  </a:lnTo>
                  <a:lnTo>
                    <a:pt x="420" y="159"/>
                  </a:lnTo>
                  <a:lnTo>
                    <a:pt x="412" y="102"/>
                  </a:lnTo>
                  <a:lnTo>
                    <a:pt x="433" y="57"/>
                  </a:lnTo>
                  <a:lnTo>
                    <a:pt x="399" y="34"/>
                  </a:lnTo>
                  <a:lnTo>
                    <a:pt x="432"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9" name="Freeform 12">
              <a:extLst>
                <a:ext uri="{FF2B5EF4-FFF2-40B4-BE49-F238E27FC236}">
                  <a16:creationId xmlns:a16="http://schemas.microsoft.com/office/drawing/2014/main" id="{BE2EEFAA-E1AA-4264-A44B-FE240A452A22}"/>
                </a:ext>
              </a:extLst>
            </p:cNvPr>
            <p:cNvSpPr>
              <a:spLocks/>
            </p:cNvSpPr>
            <p:nvPr/>
          </p:nvSpPr>
          <p:spPr bwMode="auto">
            <a:xfrm>
              <a:off x="3425825" y="4337050"/>
              <a:ext cx="1560513" cy="1436687"/>
            </a:xfrm>
            <a:custGeom>
              <a:avLst/>
              <a:gdLst>
                <a:gd name="T0" fmla="*/ 452 w 983"/>
                <a:gd name="T1" fmla="*/ 53 h 905"/>
                <a:gd name="T2" fmla="*/ 545 w 983"/>
                <a:gd name="T3" fmla="*/ 82 h 905"/>
                <a:gd name="T4" fmla="*/ 569 w 983"/>
                <a:gd name="T5" fmla="*/ 104 h 905"/>
                <a:gd name="T6" fmla="*/ 616 w 983"/>
                <a:gd name="T7" fmla="*/ 142 h 905"/>
                <a:gd name="T8" fmla="*/ 689 w 983"/>
                <a:gd name="T9" fmla="*/ 169 h 905"/>
                <a:gd name="T10" fmla="*/ 780 w 983"/>
                <a:gd name="T11" fmla="*/ 176 h 905"/>
                <a:gd name="T12" fmla="*/ 965 w 983"/>
                <a:gd name="T13" fmla="*/ 276 h 905"/>
                <a:gd name="T14" fmla="*/ 953 w 983"/>
                <a:gd name="T15" fmla="*/ 306 h 905"/>
                <a:gd name="T16" fmla="*/ 961 w 983"/>
                <a:gd name="T17" fmla="*/ 364 h 905"/>
                <a:gd name="T18" fmla="*/ 964 w 983"/>
                <a:gd name="T19" fmla="*/ 380 h 905"/>
                <a:gd name="T20" fmla="*/ 962 w 983"/>
                <a:gd name="T21" fmla="*/ 495 h 905"/>
                <a:gd name="T22" fmla="*/ 880 w 983"/>
                <a:gd name="T23" fmla="*/ 561 h 905"/>
                <a:gd name="T24" fmla="*/ 875 w 983"/>
                <a:gd name="T25" fmla="*/ 599 h 905"/>
                <a:gd name="T26" fmla="*/ 889 w 983"/>
                <a:gd name="T27" fmla="*/ 650 h 905"/>
                <a:gd name="T28" fmla="*/ 864 w 983"/>
                <a:gd name="T29" fmla="*/ 711 h 905"/>
                <a:gd name="T30" fmla="*/ 886 w 983"/>
                <a:gd name="T31" fmla="*/ 719 h 905"/>
                <a:gd name="T32" fmla="*/ 769 w 983"/>
                <a:gd name="T33" fmla="*/ 815 h 905"/>
                <a:gd name="T34" fmla="*/ 711 w 983"/>
                <a:gd name="T35" fmla="*/ 819 h 905"/>
                <a:gd name="T36" fmla="*/ 660 w 983"/>
                <a:gd name="T37" fmla="*/ 817 h 905"/>
                <a:gd name="T38" fmla="*/ 633 w 983"/>
                <a:gd name="T39" fmla="*/ 837 h 905"/>
                <a:gd name="T40" fmla="*/ 540 w 983"/>
                <a:gd name="T41" fmla="*/ 897 h 905"/>
                <a:gd name="T42" fmla="*/ 496 w 983"/>
                <a:gd name="T43" fmla="*/ 880 h 905"/>
                <a:gd name="T44" fmla="*/ 464 w 983"/>
                <a:gd name="T45" fmla="*/ 885 h 905"/>
                <a:gd name="T46" fmla="*/ 447 w 983"/>
                <a:gd name="T47" fmla="*/ 895 h 905"/>
                <a:gd name="T48" fmla="*/ 414 w 983"/>
                <a:gd name="T49" fmla="*/ 821 h 905"/>
                <a:gd name="T50" fmla="*/ 454 w 983"/>
                <a:gd name="T51" fmla="*/ 772 h 905"/>
                <a:gd name="T52" fmla="*/ 372 w 983"/>
                <a:gd name="T53" fmla="*/ 729 h 905"/>
                <a:gd name="T54" fmla="*/ 344 w 983"/>
                <a:gd name="T55" fmla="*/ 730 h 905"/>
                <a:gd name="T56" fmla="*/ 291 w 983"/>
                <a:gd name="T57" fmla="*/ 634 h 905"/>
                <a:gd name="T58" fmla="*/ 194 w 983"/>
                <a:gd name="T59" fmla="*/ 615 h 905"/>
                <a:gd name="T60" fmla="*/ 150 w 983"/>
                <a:gd name="T61" fmla="*/ 604 h 905"/>
                <a:gd name="T62" fmla="*/ 136 w 983"/>
                <a:gd name="T63" fmla="*/ 603 h 905"/>
                <a:gd name="T64" fmla="*/ 90 w 983"/>
                <a:gd name="T65" fmla="*/ 556 h 905"/>
                <a:gd name="T66" fmla="*/ 10 w 983"/>
                <a:gd name="T67" fmla="*/ 521 h 905"/>
                <a:gd name="T68" fmla="*/ 0 w 983"/>
                <a:gd name="T69" fmla="*/ 478 h 905"/>
                <a:gd name="T70" fmla="*/ 8 w 983"/>
                <a:gd name="T71" fmla="*/ 342 h 905"/>
                <a:gd name="T72" fmla="*/ 27 w 983"/>
                <a:gd name="T73" fmla="*/ 307 h 905"/>
                <a:gd name="T74" fmla="*/ 32 w 983"/>
                <a:gd name="T75" fmla="*/ 278 h 905"/>
                <a:gd name="T76" fmla="*/ 57 w 983"/>
                <a:gd name="T77" fmla="*/ 252 h 905"/>
                <a:gd name="T78" fmla="*/ 146 w 983"/>
                <a:gd name="T79" fmla="*/ 247 h 905"/>
                <a:gd name="T80" fmla="*/ 181 w 983"/>
                <a:gd name="T81" fmla="*/ 244 h 905"/>
                <a:gd name="T82" fmla="*/ 222 w 983"/>
                <a:gd name="T83" fmla="*/ 195 h 905"/>
                <a:gd name="T84" fmla="*/ 186 w 983"/>
                <a:gd name="T85" fmla="*/ 172 h 905"/>
                <a:gd name="T86" fmla="*/ 295 w 983"/>
                <a:gd name="T87" fmla="*/ 91 h 905"/>
                <a:gd name="T88" fmla="*/ 342 w 983"/>
                <a:gd name="T89" fmla="*/ 68 h 905"/>
                <a:gd name="T90" fmla="*/ 390 w 983"/>
                <a:gd name="T91" fmla="*/ 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3" h="905">
                  <a:moveTo>
                    <a:pt x="390" y="0"/>
                  </a:moveTo>
                  <a:lnTo>
                    <a:pt x="452" y="53"/>
                  </a:lnTo>
                  <a:lnTo>
                    <a:pt x="499" y="46"/>
                  </a:lnTo>
                  <a:lnTo>
                    <a:pt x="545" y="82"/>
                  </a:lnTo>
                  <a:lnTo>
                    <a:pt x="574" y="80"/>
                  </a:lnTo>
                  <a:lnTo>
                    <a:pt x="569" y="104"/>
                  </a:lnTo>
                  <a:lnTo>
                    <a:pt x="626" y="116"/>
                  </a:lnTo>
                  <a:lnTo>
                    <a:pt x="616" y="142"/>
                  </a:lnTo>
                  <a:lnTo>
                    <a:pt x="662" y="175"/>
                  </a:lnTo>
                  <a:lnTo>
                    <a:pt x="689" y="169"/>
                  </a:lnTo>
                  <a:lnTo>
                    <a:pt x="715" y="121"/>
                  </a:lnTo>
                  <a:lnTo>
                    <a:pt x="780" y="176"/>
                  </a:lnTo>
                  <a:lnTo>
                    <a:pt x="838" y="180"/>
                  </a:lnTo>
                  <a:lnTo>
                    <a:pt x="965" y="276"/>
                  </a:lnTo>
                  <a:lnTo>
                    <a:pt x="965" y="276"/>
                  </a:lnTo>
                  <a:lnTo>
                    <a:pt x="953" y="306"/>
                  </a:lnTo>
                  <a:lnTo>
                    <a:pt x="983" y="334"/>
                  </a:lnTo>
                  <a:lnTo>
                    <a:pt x="961" y="364"/>
                  </a:lnTo>
                  <a:lnTo>
                    <a:pt x="941" y="358"/>
                  </a:lnTo>
                  <a:lnTo>
                    <a:pt x="964" y="380"/>
                  </a:lnTo>
                  <a:lnTo>
                    <a:pt x="948" y="412"/>
                  </a:lnTo>
                  <a:lnTo>
                    <a:pt x="962" y="495"/>
                  </a:lnTo>
                  <a:lnTo>
                    <a:pt x="899" y="529"/>
                  </a:lnTo>
                  <a:lnTo>
                    <a:pt x="880" y="561"/>
                  </a:lnTo>
                  <a:lnTo>
                    <a:pt x="898" y="594"/>
                  </a:lnTo>
                  <a:lnTo>
                    <a:pt x="875" y="599"/>
                  </a:lnTo>
                  <a:lnTo>
                    <a:pt x="866" y="639"/>
                  </a:lnTo>
                  <a:lnTo>
                    <a:pt x="889" y="650"/>
                  </a:lnTo>
                  <a:lnTo>
                    <a:pt x="858" y="686"/>
                  </a:lnTo>
                  <a:lnTo>
                    <a:pt x="864" y="711"/>
                  </a:lnTo>
                  <a:lnTo>
                    <a:pt x="880" y="704"/>
                  </a:lnTo>
                  <a:lnTo>
                    <a:pt x="886" y="719"/>
                  </a:lnTo>
                  <a:lnTo>
                    <a:pt x="872" y="748"/>
                  </a:lnTo>
                  <a:lnTo>
                    <a:pt x="769" y="815"/>
                  </a:lnTo>
                  <a:lnTo>
                    <a:pt x="735" y="799"/>
                  </a:lnTo>
                  <a:lnTo>
                    <a:pt x="711" y="819"/>
                  </a:lnTo>
                  <a:lnTo>
                    <a:pt x="688" y="791"/>
                  </a:lnTo>
                  <a:lnTo>
                    <a:pt x="660" y="817"/>
                  </a:lnTo>
                  <a:lnTo>
                    <a:pt x="640" y="808"/>
                  </a:lnTo>
                  <a:lnTo>
                    <a:pt x="633" y="837"/>
                  </a:lnTo>
                  <a:lnTo>
                    <a:pt x="597" y="835"/>
                  </a:lnTo>
                  <a:lnTo>
                    <a:pt x="540" y="897"/>
                  </a:lnTo>
                  <a:lnTo>
                    <a:pt x="525" y="876"/>
                  </a:lnTo>
                  <a:lnTo>
                    <a:pt x="496" y="880"/>
                  </a:lnTo>
                  <a:lnTo>
                    <a:pt x="488" y="905"/>
                  </a:lnTo>
                  <a:lnTo>
                    <a:pt x="464" y="885"/>
                  </a:lnTo>
                  <a:lnTo>
                    <a:pt x="447" y="895"/>
                  </a:lnTo>
                  <a:lnTo>
                    <a:pt x="447" y="895"/>
                  </a:lnTo>
                  <a:lnTo>
                    <a:pt x="384" y="848"/>
                  </a:lnTo>
                  <a:lnTo>
                    <a:pt x="414" y="821"/>
                  </a:lnTo>
                  <a:lnTo>
                    <a:pt x="426" y="771"/>
                  </a:lnTo>
                  <a:lnTo>
                    <a:pt x="454" y="772"/>
                  </a:lnTo>
                  <a:lnTo>
                    <a:pt x="435" y="720"/>
                  </a:lnTo>
                  <a:lnTo>
                    <a:pt x="372" y="729"/>
                  </a:lnTo>
                  <a:lnTo>
                    <a:pt x="355" y="716"/>
                  </a:lnTo>
                  <a:lnTo>
                    <a:pt x="344" y="730"/>
                  </a:lnTo>
                  <a:lnTo>
                    <a:pt x="288" y="684"/>
                  </a:lnTo>
                  <a:lnTo>
                    <a:pt x="291" y="634"/>
                  </a:lnTo>
                  <a:lnTo>
                    <a:pt x="233" y="645"/>
                  </a:lnTo>
                  <a:lnTo>
                    <a:pt x="194" y="615"/>
                  </a:lnTo>
                  <a:lnTo>
                    <a:pt x="161" y="630"/>
                  </a:lnTo>
                  <a:lnTo>
                    <a:pt x="150" y="604"/>
                  </a:lnTo>
                  <a:lnTo>
                    <a:pt x="119" y="599"/>
                  </a:lnTo>
                  <a:lnTo>
                    <a:pt x="136" y="603"/>
                  </a:lnTo>
                  <a:lnTo>
                    <a:pt x="138" y="582"/>
                  </a:lnTo>
                  <a:lnTo>
                    <a:pt x="90" y="556"/>
                  </a:lnTo>
                  <a:lnTo>
                    <a:pt x="57" y="577"/>
                  </a:lnTo>
                  <a:lnTo>
                    <a:pt x="10" y="521"/>
                  </a:lnTo>
                  <a:lnTo>
                    <a:pt x="28" y="498"/>
                  </a:lnTo>
                  <a:lnTo>
                    <a:pt x="0" y="478"/>
                  </a:lnTo>
                  <a:lnTo>
                    <a:pt x="28" y="372"/>
                  </a:lnTo>
                  <a:lnTo>
                    <a:pt x="8" y="342"/>
                  </a:lnTo>
                  <a:lnTo>
                    <a:pt x="34" y="333"/>
                  </a:lnTo>
                  <a:lnTo>
                    <a:pt x="27" y="307"/>
                  </a:lnTo>
                  <a:lnTo>
                    <a:pt x="27" y="307"/>
                  </a:lnTo>
                  <a:lnTo>
                    <a:pt x="32" y="278"/>
                  </a:lnTo>
                  <a:lnTo>
                    <a:pt x="62" y="278"/>
                  </a:lnTo>
                  <a:lnTo>
                    <a:pt x="57" y="252"/>
                  </a:lnTo>
                  <a:lnTo>
                    <a:pt x="106" y="264"/>
                  </a:lnTo>
                  <a:lnTo>
                    <a:pt x="146" y="247"/>
                  </a:lnTo>
                  <a:lnTo>
                    <a:pt x="175" y="268"/>
                  </a:lnTo>
                  <a:lnTo>
                    <a:pt x="181" y="244"/>
                  </a:lnTo>
                  <a:lnTo>
                    <a:pt x="227" y="235"/>
                  </a:lnTo>
                  <a:lnTo>
                    <a:pt x="222" y="195"/>
                  </a:lnTo>
                  <a:lnTo>
                    <a:pt x="191" y="191"/>
                  </a:lnTo>
                  <a:lnTo>
                    <a:pt x="186" y="172"/>
                  </a:lnTo>
                  <a:lnTo>
                    <a:pt x="214" y="107"/>
                  </a:lnTo>
                  <a:lnTo>
                    <a:pt x="295" y="91"/>
                  </a:lnTo>
                  <a:lnTo>
                    <a:pt x="317" y="60"/>
                  </a:lnTo>
                  <a:lnTo>
                    <a:pt x="342" y="68"/>
                  </a:lnTo>
                  <a:lnTo>
                    <a:pt x="342" y="29"/>
                  </a:lnTo>
                  <a:lnTo>
                    <a:pt x="390"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70" name="Freeform 13">
              <a:extLst>
                <a:ext uri="{FF2B5EF4-FFF2-40B4-BE49-F238E27FC236}">
                  <a16:creationId xmlns:a16="http://schemas.microsoft.com/office/drawing/2014/main" id="{D96254C6-5365-4A0C-A543-6AD3DAF0AB53}"/>
                </a:ext>
              </a:extLst>
            </p:cNvPr>
            <p:cNvSpPr>
              <a:spLocks noEditPoints="1"/>
            </p:cNvSpPr>
            <p:nvPr/>
          </p:nvSpPr>
          <p:spPr bwMode="auto">
            <a:xfrm>
              <a:off x="1906588" y="3135313"/>
              <a:ext cx="2173288" cy="1766887"/>
            </a:xfrm>
            <a:custGeom>
              <a:avLst/>
              <a:gdLst>
                <a:gd name="T0" fmla="*/ 713 w 1369"/>
                <a:gd name="T1" fmla="*/ 111 h 1113"/>
                <a:gd name="T2" fmla="*/ 764 w 1369"/>
                <a:gd name="T3" fmla="*/ 145 h 1113"/>
                <a:gd name="T4" fmla="*/ 891 w 1369"/>
                <a:gd name="T5" fmla="*/ 110 h 1113"/>
                <a:gd name="T6" fmla="*/ 1031 w 1369"/>
                <a:gd name="T7" fmla="*/ 15 h 1113"/>
                <a:gd name="T8" fmla="*/ 1092 w 1369"/>
                <a:gd name="T9" fmla="*/ 88 h 1113"/>
                <a:gd name="T10" fmla="*/ 1101 w 1369"/>
                <a:gd name="T11" fmla="*/ 117 h 1113"/>
                <a:gd name="T12" fmla="*/ 1112 w 1369"/>
                <a:gd name="T13" fmla="*/ 275 h 1113"/>
                <a:gd name="T14" fmla="*/ 1225 w 1369"/>
                <a:gd name="T15" fmla="*/ 338 h 1113"/>
                <a:gd name="T16" fmla="*/ 1283 w 1369"/>
                <a:gd name="T17" fmla="*/ 425 h 1113"/>
                <a:gd name="T18" fmla="*/ 1313 w 1369"/>
                <a:gd name="T19" fmla="*/ 514 h 1113"/>
                <a:gd name="T20" fmla="*/ 1304 w 1369"/>
                <a:gd name="T21" fmla="*/ 531 h 1113"/>
                <a:gd name="T22" fmla="*/ 1273 w 1369"/>
                <a:gd name="T23" fmla="*/ 559 h 1113"/>
                <a:gd name="T24" fmla="*/ 1369 w 1369"/>
                <a:gd name="T25" fmla="*/ 656 h 1113"/>
                <a:gd name="T26" fmla="*/ 1299 w 1369"/>
                <a:gd name="T27" fmla="*/ 786 h 1113"/>
                <a:gd name="T28" fmla="*/ 1252 w 1369"/>
                <a:gd name="T29" fmla="*/ 848 h 1113"/>
                <a:gd name="T30" fmla="*/ 1148 w 1369"/>
                <a:gd name="T31" fmla="*/ 948 h 1113"/>
                <a:gd name="T32" fmla="*/ 1138 w 1369"/>
                <a:gd name="T33" fmla="*/ 1001 h 1113"/>
                <a:gd name="T34" fmla="*/ 1063 w 1369"/>
                <a:gd name="T35" fmla="*/ 1021 h 1113"/>
                <a:gd name="T36" fmla="*/ 989 w 1369"/>
                <a:gd name="T37" fmla="*/ 1035 h 1113"/>
                <a:gd name="T38" fmla="*/ 959 w 1369"/>
                <a:gd name="T39" fmla="*/ 1061 h 1113"/>
                <a:gd name="T40" fmla="*/ 879 w 1369"/>
                <a:gd name="T41" fmla="*/ 993 h 1113"/>
                <a:gd name="T42" fmla="*/ 825 w 1369"/>
                <a:gd name="T43" fmla="*/ 1076 h 1113"/>
                <a:gd name="T44" fmla="*/ 760 w 1369"/>
                <a:gd name="T45" fmla="*/ 1096 h 1113"/>
                <a:gd name="T46" fmla="*/ 692 w 1369"/>
                <a:gd name="T47" fmla="*/ 1069 h 1113"/>
                <a:gd name="T48" fmla="*/ 652 w 1369"/>
                <a:gd name="T49" fmla="*/ 1077 h 1113"/>
                <a:gd name="T50" fmla="*/ 532 w 1369"/>
                <a:gd name="T51" fmla="*/ 1052 h 1113"/>
                <a:gd name="T52" fmla="*/ 433 w 1369"/>
                <a:gd name="T53" fmla="*/ 1085 h 1113"/>
                <a:gd name="T54" fmla="*/ 385 w 1369"/>
                <a:gd name="T55" fmla="*/ 1095 h 1113"/>
                <a:gd name="T56" fmla="*/ 235 w 1369"/>
                <a:gd name="T57" fmla="*/ 1100 h 1113"/>
                <a:gd name="T58" fmla="*/ 217 w 1369"/>
                <a:gd name="T59" fmla="*/ 1069 h 1113"/>
                <a:gd name="T60" fmla="*/ 204 w 1369"/>
                <a:gd name="T61" fmla="*/ 970 h 1113"/>
                <a:gd name="T62" fmla="*/ 181 w 1369"/>
                <a:gd name="T63" fmla="*/ 940 h 1113"/>
                <a:gd name="T64" fmla="*/ 246 w 1369"/>
                <a:gd name="T65" fmla="*/ 856 h 1113"/>
                <a:gd name="T66" fmla="*/ 277 w 1369"/>
                <a:gd name="T67" fmla="*/ 691 h 1113"/>
                <a:gd name="T68" fmla="*/ 193 w 1369"/>
                <a:gd name="T69" fmla="*/ 654 h 1113"/>
                <a:gd name="T70" fmla="*/ 66 w 1369"/>
                <a:gd name="T71" fmla="*/ 593 h 1113"/>
                <a:gd name="T72" fmla="*/ 0 w 1369"/>
                <a:gd name="T73" fmla="*/ 587 h 1113"/>
                <a:gd name="T74" fmla="*/ 7 w 1369"/>
                <a:gd name="T75" fmla="*/ 530 h 1113"/>
                <a:gd name="T76" fmla="*/ 46 w 1369"/>
                <a:gd name="T77" fmla="*/ 488 h 1113"/>
                <a:gd name="T78" fmla="*/ 95 w 1369"/>
                <a:gd name="T79" fmla="*/ 429 h 1113"/>
                <a:gd name="T80" fmla="*/ 225 w 1369"/>
                <a:gd name="T81" fmla="*/ 396 h 1113"/>
                <a:gd name="T82" fmla="*/ 307 w 1369"/>
                <a:gd name="T83" fmla="*/ 350 h 1113"/>
                <a:gd name="T84" fmla="*/ 380 w 1369"/>
                <a:gd name="T85" fmla="*/ 317 h 1113"/>
                <a:gd name="T86" fmla="*/ 545 w 1369"/>
                <a:gd name="T87" fmla="*/ 292 h 1113"/>
                <a:gd name="T88" fmla="*/ 616 w 1369"/>
                <a:gd name="T89" fmla="*/ 191 h 1113"/>
                <a:gd name="T90" fmla="*/ 689 w 1369"/>
                <a:gd name="T91" fmla="*/ 171 h 1113"/>
                <a:gd name="T92" fmla="*/ 809 w 1369"/>
                <a:gd name="T93" fmla="*/ 574 h 1113"/>
                <a:gd name="T94" fmla="*/ 834 w 1369"/>
                <a:gd name="T95" fmla="*/ 548 h 1113"/>
                <a:gd name="T96" fmla="*/ 767 w 1369"/>
                <a:gd name="T97" fmla="*/ 467 h 1113"/>
                <a:gd name="T98" fmla="*/ 728 w 1369"/>
                <a:gd name="T99" fmla="*/ 453 h 1113"/>
                <a:gd name="T100" fmla="*/ 726 w 1369"/>
                <a:gd name="T101" fmla="*/ 449 h 1113"/>
                <a:gd name="T102" fmla="*/ 585 w 1369"/>
                <a:gd name="T103" fmla="*/ 505 h 1113"/>
                <a:gd name="T104" fmla="*/ 574 w 1369"/>
                <a:gd name="T105" fmla="*/ 542 h 1113"/>
                <a:gd name="T106" fmla="*/ 582 w 1369"/>
                <a:gd name="T107" fmla="*/ 624 h 1113"/>
                <a:gd name="T108" fmla="*/ 639 w 1369"/>
                <a:gd name="T109" fmla="*/ 678 h 1113"/>
                <a:gd name="T110" fmla="*/ 724 w 1369"/>
                <a:gd name="T111" fmla="*/ 610 h 1113"/>
                <a:gd name="T112" fmla="*/ 814 w 1369"/>
                <a:gd name="T113" fmla="*/ 602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9" h="1113">
                  <a:moveTo>
                    <a:pt x="696" y="115"/>
                  </a:moveTo>
                  <a:lnTo>
                    <a:pt x="707" y="128"/>
                  </a:lnTo>
                  <a:lnTo>
                    <a:pt x="713" y="111"/>
                  </a:lnTo>
                  <a:lnTo>
                    <a:pt x="737" y="124"/>
                  </a:lnTo>
                  <a:lnTo>
                    <a:pt x="756" y="109"/>
                  </a:lnTo>
                  <a:lnTo>
                    <a:pt x="764" y="145"/>
                  </a:lnTo>
                  <a:lnTo>
                    <a:pt x="829" y="139"/>
                  </a:lnTo>
                  <a:lnTo>
                    <a:pt x="852" y="101"/>
                  </a:lnTo>
                  <a:lnTo>
                    <a:pt x="891" y="110"/>
                  </a:lnTo>
                  <a:lnTo>
                    <a:pt x="979" y="0"/>
                  </a:lnTo>
                  <a:lnTo>
                    <a:pt x="1007" y="28"/>
                  </a:lnTo>
                  <a:lnTo>
                    <a:pt x="1031" y="15"/>
                  </a:lnTo>
                  <a:lnTo>
                    <a:pt x="1053" y="55"/>
                  </a:lnTo>
                  <a:lnTo>
                    <a:pt x="1069" y="49"/>
                  </a:lnTo>
                  <a:lnTo>
                    <a:pt x="1092" y="88"/>
                  </a:lnTo>
                  <a:lnTo>
                    <a:pt x="1121" y="97"/>
                  </a:lnTo>
                  <a:lnTo>
                    <a:pt x="1121" y="97"/>
                  </a:lnTo>
                  <a:lnTo>
                    <a:pt x="1101" y="117"/>
                  </a:lnTo>
                  <a:lnTo>
                    <a:pt x="1129" y="212"/>
                  </a:lnTo>
                  <a:lnTo>
                    <a:pt x="1094" y="243"/>
                  </a:lnTo>
                  <a:lnTo>
                    <a:pt x="1112" y="275"/>
                  </a:lnTo>
                  <a:lnTo>
                    <a:pt x="1167" y="302"/>
                  </a:lnTo>
                  <a:lnTo>
                    <a:pt x="1161" y="324"/>
                  </a:lnTo>
                  <a:lnTo>
                    <a:pt x="1225" y="338"/>
                  </a:lnTo>
                  <a:lnTo>
                    <a:pt x="1254" y="320"/>
                  </a:lnTo>
                  <a:lnTo>
                    <a:pt x="1271" y="336"/>
                  </a:lnTo>
                  <a:lnTo>
                    <a:pt x="1283" y="425"/>
                  </a:lnTo>
                  <a:lnTo>
                    <a:pt x="1252" y="474"/>
                  </a:lnTo>
                  <a:lnTo>
                    <a:pt x="1296" y="480"/>
                  </a:lnTo>
                  <a:lnTo>
                    <a:pt x="1313" y="514"/>
                  </a:lnTo>
                  <a:lnTo>
                    <a:pt x="1313" y="514"/>
                  </a:lnTo>
                  <a:lnTo>
                    <a:pt x="1290" y="515"/>
                  </a:lnTo>
                  <a:lnTo>
                    <a:pt x="1304" y="531"/>
                  </a:lnTo>
                  <a:lnTo>
                    <a:pt x="1288" y="532"/>
                  </a:lnTo>
                  <a:lnTo>
                    <a:pt x="1294" y="557"/>
                  </a:lnTo>
                  <a:lnTo>
                    <a:pt x="1273" y="559"/>
                  </a:lnTo>
                  <a:lnTo>
                    <a:pt x="1287" y="573"/>
                  </a:lnTo>
                  <a:lnTo>
                    <a:pt x="1266" y="581"/>
                  </a:lnTo>
                  <a:lnTo>
                    <a:pt x="1369" y="656"/>
                  </a:lnTo>
                  <a:lnTo>
                    <a:pt x="1347" y="757"/>
                  </a:lnTo>
                  <a:lnTo>
                    <a:pt x="1347" y="757"/>
                  </a:lnTo>
                  <a:lnTo>
                    <a:pt x="1299" y="786"/>
                  </a:lnTo>
                  <a:lnTo>
                    <a:pt x="1299" y="825"/>
                  </a:lnTo>
                  <a:lnTo>
                    <a:pt x="1274" y="817"/>
                  </a:lnTo>
                  <a:lnTo>
                    <a:pt x="1252" y="848"/>
                  </a:lnTo>
                  <a:lnTo>
                    <a:pt x="1171" y="864"/>
                  </a:lnTo>
                  <a:lnTo>
                    <a:pt x="1143" y="928"/>
                  </a:lnTo>
                  <a:lnTo>
                    <a:pt x="1148" y="948"/>
                  </a:lnTo>
                  <a:lnTo>
                    <a:pt x="1179" y="952"/>
                  </a:lnTo>
                  <a:lnTo>
                    <a:pt x="1184" y="992"/>
                  </a:lnTo>
                  <a:lnTo>
                    <a:pt x="1138" y="1001"/>
                  </a:lnTo>
                  <a:lnTo>
                    <a:pt x="1132" y="1025"/>
                  </a:lnTo>
                  <a:lnTo>
                    <a:pt x="1103" y="1004"/>
                  </a:lnTo>
                  <a:lnTo>
                    <a:pt x="1063" y="1021"/>
                  </a:lnTo>
                  <a:lnTo>
                    <a:pt x="1014" y="1009"/>
                  </a:lnTo>
                  <a:lnTo>
                    <a:pt x="1019" y="1034"/>
                  </a:lnTo>
                  <a:lnTo>
                    <a:pt x="989" y="1035"/>
                  </a:lnTo>
                  <a:lnTo>
                    <a:pt x="984" y="1064"/>
                  </a:lnTo>
                  <a:lnTo>
                    <a:pt x="984" y="1064"/>
                  </a:lnTo>
                  <a:lnTo>
                    <a:pt x="959" y="1061"/>
                  </a:lnTo>
                  <a:lnTo>
                    <a:pt x="950" y="1028"/>
                  </a:lnTo>
                  <a:lnTo>
                    <a:pt x="929" y="1039"/>
                  </a:lnTo>
                  <a:lnTo>
                    <a:pt x="879" y="993"/>
                  </a:lnTo>
                  <a:lnTo>
                    <a:pt x="855" y="1017"/>
                  </a:lnTo>
                  <a:lnTo>
                    <a:pt x="859" y="1065"/>
                  </a:lnTo>
                  <a:lnTo>
                    <a:pt x="825" y="1076"/>
                  </a:lnTo>
                  <a:lnTo>
                    <a:pt x="801" y="1110"/>
                  </a:lnTo>
                  <a:lnTo>
                    <a:pt x="793" y="1094"/>
                  </a:lnTo>
                  <a:lnTo>
                    <a:pt x="760" y="1096"/>
                  </a:lnTo>
                  <a:lnTo>
                    <a:pt x="765" y="1070"/>
                  </a:lnTo>
                  <a:lnTo>
                    <a:pt x="746" y="1083"/>
                  </a:lnTo>
                  <a:lnTo>
                    <a:pt x="692" y="1069"/>
                  </a:lnTo>
                  <a:lnTo>
                    <a:pt x="684" y="1083"/>
                  </a:lnTo>
                  <a:lnTo>
                    <a:pt x="647" y="1056"/>
                  </a:lnTo>
                  <a:lnTo>
                    <a:pt x="652" y="1077"/>
                  </a:lnTo>
                  <a:lnTo>
                    <a:pt x="599" y="1087"/>
                  </a:lnTo>
                  <a:lnTo>
                    <a:pt x="563" y="1048"/>
                  </a:lnTo>
                  <a:lnTo>
                    <a:pt x="532" y="1052"/>
                  </a:lnTo>
                  <a:lnTo>
                    <a:pt x="521" y="1082"/>
                  </a:lnTo>
                  <a:lnTo>
                    <a:pt x="466" y="1087"/>
                  </a:lnTo>
                  <a:lnTo>
                    <a:pt x="433" y="1085"/>
                  </a:lnTo>
                  <a:lnTo>
                    <a:pt x="433" y="1058"/>
                  </a:lnTo>
                  <a:lnTo>
                    <a:pt x="411" y="1054"/>
                  </a:lnTo>
                  <a:lnTo>
                    <a:pt x="385" y="1095"/>
                  </a:lnTo>
                  <a:lnTo>
                    <a:pt x="343" y="1113"/>
                  </a:lnTo>
                  <a:lnTo>
                    <a:pt x="304" y="1089"/>
                  </a:lnTo>
                  <a:lnTo>
                    <a:pt x="235" y="1100"/>
                  </a:lnTo>
                  <a:lnTo>
                    <a:pt x="235" y="1100"/>
                  </a:lnTo>
                  <a:lnTo>
                    <a:pt x="234" y="1069"/>
                  </a:lnTo>
                  <a:lnTo>
                    <a:pt x="217" y="1069"/>
                  </a:lnTo>
                  <a:lnTo>
                    <a:pt x="227" y="994"/>
                  </a:lnTo>
                  <a:lnTo>
                    <a:pt x="198" y="986"/>
                  </a:lnTo>
                  <a:lnTo>
                    <a:pt x="204" y="970"/>
                  </a:lnTo>
                  <a:lnTo>
                    <a:pt x="185" y="954"/>
                  </a:lnTo>
                  <a:lnTo>
                    <a:pt x="210" y="937"/>
                  </a:lnTo>
                  <a:lnTo>
                    <a:pt x="181" y="940"/>
                  </a:lnTo>
                  <a:lnTo>
                    <a:pt x="176" y="920"/>
                  </a:lnTo>
                  <a:lnTo>
                    <a:pt x="269" y="863"/>
                  </a:lnTo>
                  <a:lnTo>
                    <a:pt x="246" y="856"/>
                  </a:lnTo>
                  <a:lnTo>
                    <a:pt x="262" y="751"/>
                  </a:lnTo>
                  <a:lnTo>
                    <a:pt x="279" y="750"/>
                  </a:lnTo>
                  <a:lnTo>
                    <a:pt x="277" y="691"/>
                  </a:lnTo>
                  <a:lnTo>
                    <a:pt x="221" y="679"/>
                  </a:lnTo>
                  <a:lnTo>
                    <a:pt x="223" y="654"/>
                  </a:lnTo>
                  <a:lnTo>
                    <a:pt x="193" y="654"/>
                  </a:lnTo>
                  <a:lnTo>
                    <a:pt x="173" y="623"/>
                  </a:lnTo>
                  <a:lnTo>
                    <a:pt x="109" y="625"/>
                  </a:lnTo>
                  <a:lnTo>
                    <a:pt x="66" y="593"/>
                  </a:lnTo>
                  <a:lnTo>
                    <a:pt x="88" y="588"/>
                  </a:lnTo>
                  <a:lnTo>
                    <a:pt x="74" y="578"/>
                  </a:lnTo>
                  <a:lnTo>
                    <a:pt x="0" y="587"/>
                  </a:lnTo>
                  <a:lnTo>
                    <a:pt x="20" y="557"/>
                  </a:lnTo>
                  <a:lnTo>
                    <a:pt x="7" y="530"/>
                  </a:lnTo>
                  <a:lnTo>
                    <a:pt x="7" y="530"/>
                  </a:lnTo>
                  <a:lnTo>
                    <a:pt x="17" y="511"/>
                  </a:lnTo>
                  <a:lnTo>
                    <a:pt x="41" y="514"/>
                  </a:lnTo>
                  <a:lnTo>
                    <a:pt x="46" y="488"/>
                  </a:lnTo>
                  <a:lnTo>
                    <a:pt x="59" y="493"/>
                  </a:lnTo>
                  <a:lnTo>
                    <a:pt x="57" y="454"/>
                  </a:lnTo>
                  <a:lnTo>
                    <a:pt x="95" y="429"/>
                  </a:lnTo>
                  <a:lnTo>
                    <a:pt x="134" y="428"/>
                  </a:lnTo>
                  <a:lnTo>
                    <a:pt x="174" y="387"/>
                  </a:lnTo>
                  <a:lnTo>
                    <a:pt x="225" y="396"/>
                  </a:lnTo>
                  <a:lnTo>
                    <a:pt x="265" y="357"/>
                  </a:lnTo>
                  <a:lnTo>
                    <a:pt x="299" y="377"/>
                  </a:lnTo>
                  <a:lnTo>
                    <a:pt x="307" y="350"/>
                  </a:lnTo>
                  <a:lnTo>
                    <a:pt x="357" y="329"/>
                  </a:lnTo>
                  <a:lnTo>
                    <a:pt x="355" y="313"/>
                  </a:lnTo>
                  <a:lnTo>
                    <a:pt x="380" y="317"/>
                  </a:lnTo>
                  <a:lnTo>
                    <a:pt x="374" y="287"/>
                  </a:lnTo>
                  <a:lnTo>
                    <a:pt x="391" y="274"/>
                  </a:lnTo>
                  <a:lnTo>
                    <a:pt x="545" y="292"/>
                  </a:lnTo>
                  <a:lnTo>
                    <a:pt x="563" y="266"/>
                  </a:lnTo>
                  <a:lnTo>
                    <a:pt x="620" y="269"/>
                  </a:lnTo>
                  <a:lnTo>
                    <a:pt x="616" y="191"/>
                  </a:lnTo>
                  <a:lnTo>
                    <a:pt x="656" y="198"/>
                  </a:lnTo>
                  <a:lnTo>
                    <a:pt x="657" y="167"/>
                  </a:lnTo>
                  <a:lnTo>
                    <a:pt x="689" y="171"/>
                  </a:lnTo>
                  <a:lnTo>
                    <a:pt x="678" y="124"/>
                  </a:lnTo>
                  <a:lnTo>
                    <a:pt x="696" y="115"/>
                  </a:lnTo>
                  <a:close/>
                  <a:moveTo>
                    <a:pt x="809" y="574"/>
                  </a:moveTo>
                  <a:lnTo>
                    <a:pt x="809" y="574"/>
                  </a:lnTo>
                  <a:lnTo>
                    <a:pt x="796" y="563"/>
                  </a:lnTo>
                  <a:lnTo>
                    <a:pt x="834" y="548"/>
                  </a:lnTo>
                  <a:lnTo>
                    <a:pt x="838" y="528"/>
                  </a:lnTo>
                  <a:lnTo>
                    <a:pt x="771" y="490"/>
                  </a:lnTo>
                  <a:lnTo>
                    <a:pt x="767" y="467"/>
                  </a:lnTo>
                  <a:lnTo>
                    <a:pt x="737" y="474"/>
                  </a:lnTo>
                  <a:lnTo>
                    <a:pt x="747" y="464"/>
                  </a:lnTo>
                  <a:lnTo>
                    <a:pt x="728" y="453"/>
                  </a:lnTo>
                  <a:lnTo>
                    <a:pt x="728" y="453"/>
                  </a:lnTo>
                  <a:lnTo>
                    <a:pt x="726" y="449"/>
                  </a:lnTo>
                  <a:lnTo>
                    <a:pt x="726" y="449"/>
                  </a:lnTo>
                  <a:lnTo>
                    <a:pt x="620" y="472"/>
                  </a:lnTo>
                  <a:lnTo>
                    <a:pt x="617" y="503"/>
                  </a:lnTo>
                  <a:lnTo>
                    <a:pt x="585" y="505"/>
                  </a:lnTo>
                  <a:lnTo>
                    <a:pt x="580" y="490"/>
                  </a:lnTo>
                  <a:lnTo>
                    <a:pt x="529" y="518"/>
                  </a:lnTo>
                  <a:lnTo>
                    <a:pt x="574" y="542"/>
                  </a:lnTo>
                  <a:lnTo>
                    <a:pt x="545" y="560"/>
                  </a:lnTo>
                  <a:lnTo>
                    <a:pt x="580" y="590"/>
                  </a:lnTo>
                  <a:lnTo>
                    <a:pt x="582" y="624"/>
                  </a:lnTo>
                  <a:lnTo>
                    <a:pt x="605" y="629"/>
                  </a:lnTo>
                  <a:lnTo>
                    <a:pt x="593" y="660"/>
                  </a:lnTo>
                  <a:lnTo>
                    <a:pt x="639" y="678"/>
                  </a:lnTo>
                  <a:lnTo>
                    <a:pt x="642" y="650"/>
                  </a:lnTo>
                  <a:lnTo>
                    <a:pt x="681" y="647"/>
                  </a:lnTo>
                  <a:lnTo>
                    <a:pt x="724" y="610"/>
                  </a:lnTo>
                  <a:lnTo>
                    <a:pt x="759" y="604"/>
                  </a:lnTo>
                  <a:lnTo>
                    <a:pt x="796" y="627"/>
                  </a:lnTo>
                  <a:lnTo>
                    <a:pt x="814" y="602"/>
                  </a:lnTo>
                  <a:lnTo>
                    <a:pt x="809" y="574"/>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71" name="Freeform 14">
              <a:extLst>
                <a:ext uri="{FF2B5EF4-FFF2-40B4-BE49-F238E27FC236}">
                  <a16:creationId xmlns:a16="http://schemas.microsoft.com/office/drawing/2014/main" id="{5916180F-DAD6-403C-94D9-5483F52ED609}"/>
                </a:ext>
              </a:extLst>
            </p:cNvPr>
            <p:cNvSpPr>
              <a:spLocks/>
            </p:cNvSpPr>
            <p:nvPr/>
          </p:nvSpPr>
          <p:spPr bwMode="auto">
            <a:xfrm>
              <a:off x="2746375" y="3848100"/>
              <a:ext cx="490538" cy="363537"/>
            </a:xfrm>
            <a:custGeom>
              <a:avLst/>
              <a:gdLst>
                <a:gd name="T0" fmla="*/ 198 w 309"/>
                <a:gd name="T1" fmla="*/ 1 h 229"/>
                <a:gd name="T2" fmla="*/ 199 w 309"/>
                <a:gd name="T3" fmla="*/ 4 h 229"/>
                <a:gd name="T4" fmla="*/ 199 w 309"/>
                <a:gd name="T5" fmla="*/ 4 h 229"/>
                <a:gd name="T6" fmla="*/ 218 w 309"/>
                <a:gd name="T7" fmla="*/ 15 h 229"/>
                <a:gd name="T8" fmla="*/ 208 w 309"/>
                <a:gd name="T9" fmla="*/ 25 h 229"/>
                <a:gd name="T10" fmla="*/ 238 w 309"/>
                <a:gd name="T11" fmla="*/ 18 h 229"/>
                <a:gd name="T12" fmla="*/ 242 w 309"/>
                <a:gd name="T13" fmla="*/ 41 h 229"/>
                <a:gd name="T14" fmla="*/ 309 w 309"/>
                <a:gd name="T15" fmla="*/ 79 h 229"/>
                <a:gd name="T16" fmla="*/ 305 w 309"/>
                <a:gd name="T17" fmla="*/ 99 h 229"/>
                <a:gd name="T18" fmla="*/ 267 w 309"/>
                <a:gd name="T19" fmla="*/ 114 h 229"/>
                <a:gd name="T20" fmla="*/ 280 w 309"/>
                <a:gd name="T21" fmla="*/ 125 h 229"/>
                <a:gd name="T22" fmla="*/ 280 w 309"/>
                <a:gd name="T23" fmla="*/ 125 h 229"/>
                <a:gd name="T24" fmla="*/ 285 w 309"/>
                <a:gd name="T25" fmla="*/ 153 h 229"/>
                <a:gd name="T26" fmla="*/ 285 w 309"/>
                <a:gd name="T27" fmla="*/ 153 h 229"/>
                <a:gd name="T28" fmla="*/ 267 w 309"/>
                <a:gd name="T29" fmla="*/ 178 h 229"/>
                <a:gd name="T30" fmla="*/ 230 w 309"/>
                <a:gd name="T31" fmla="*/ 155 h 229"/>
                <a:gd name="T32" fmla="*/ 196 w 309"/>
                <a:gd name="T33" fmla="*/ 161 h 229"/>
                <a:gd name="T34" fmla="*/ 152 w 309"/>
                <a:gd name="T35" fmla="*/ 198 h 229"/>
                <a:gd name="T36" fmla="*/ 113 w 309"/>
                <a:gd name="T37" fmla="*/ 201 h 229"/>
                <a:gd name="T38" fmla="*/ 110 w 309"/>
                <a:gd name="T39" fmla="*/ 229 h 229"/>
                <a:gd name="T40" fmla="*/ 64 w 309"/>
                <a:gd name="T41" fmla="*/ 211 h 229"/>
                <a:gd name="T42" fmla="*/ 76 w 309"/>
                <a:gd name="T43" fmla="*/ 180 h 229"/>
                <a:gd name="T44" fmla="*/ 53 w 309"/>
                <a:gd name="T45" fmla="*/ 175 h 229"/>
                <a:gd name="T46" fmla="*/ 51 w 309"/>
                <a:gd name="T47" fmla="*/ 141 h 229"/>
                <a:gd name="T48" fmla="*/ 16 w 309"/>
                <a:gd name="T49" fmla="*/ 111 h 229"/>
                <a:gd name="T50" fmla="*/ 45 w 309"/>
                <a:gd name="T51" fmla="*/ 93 h 229"/>
                <a:gd name="T52" fmla="*/ 0 w 309"/>
                <a:gd name="T53" fmla="*/ 69 h 229"/>
                <a:gd name="T54" fmla="*/ 51 w 309"/>
                <a:gd name="T55" fmla="*/ 41 h 229"/>
                <a:gd name="T56" fmla="*/ 56 w 309"/>
                <a:gd name="T57" fmla="*/ 56 h 229"/>
                <a:gd name="T58" fmla="*/ 88 w 309"/>
                <a:gd name="T59" fmla="*/ 54 h 229"/>
                <a:gd name="T60" fmla="*/ 91 w 309"/>
                <a:gd name="T61" fmla="*/ 23 h 229"/>
                <a:gd name="T62" fmla="*/ 197 w 309"/>
                <a:gd name="T63" fmla="*/ 0 h 229"/>
                <a:gd name="T64" fmla="*/ 197 w 309"/>
                <a:gd name="T65" fmla="*/ 0 h 229"/>
                <a:gd name="T66" fmla="*/ 198 w 309"/>
                <a:gd name="T67" fmla="*/ 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229">
                  <a:moveTo>
                    <a:pt x="198" y="1"/>
                  </a:moveTo>
                  <a:lnTo>
                    <a:pt x="199" y="4"/>
                  </a:lnTo>
                  <a:lnTo>
                    <a:pt x="199" y="4"/>
                  </a:lnTo>
                  <a:lnTo>
                    <a:pt x="218" y="15"/>
                  </a:lnTo>
                  <a:lnTo>
                    <a:pt x="208" y="25"/>
                  </a:lnTo>
                  <a:lnTo>
                    <a:pt x="238" y="18"/>
                  </a:lnTo>
                  <a:lnTo>
                    <a:pt x="242" y="41"/>
                  </a:lnTo>
                  <a:lnTo>
                    <a:pt x="309" y="79"/>
                  </a:lnTo>
                  <a:lnTo>
                    <a:pt x="305" y="99"/>
                  </a:lnTo>
                  <a:lnTo>
                    <a:pt x="267" y="114"/>
                  </a:lnTo>
                  <a:lnTo>
                    <a:pt x="280" y="125"/>
                  </a:lnTo>
                  <a:lnTo>
                    <a:pt x="280" y="125"/>
                  </a:lnTo>
                  <a:lnTo>
                    <a:pt x="285" y="153"/>
                  </a:lnTo>
                  <a:lnTo>
                    <a:pt x="285" y="153"/>
                  </a:lnTo>
                  <a:lnTo>
                    <a:pt x="267" y="178"/>
                  </a:lnTo>
                  <a:lnTo>
                    <a:pt x="230" y="155"/>
                  </a:lnTo>
                  <a:lnTo>
                    <a:pt x="196" y="161"/>
                  </a:lnTo>
                  <a:lnTo>
                    <a:pt x="152" y="198"/>
                  </a:lnTo>
                  <a:lnTo>
                    <a:pt x="113" y="201"/>
                  </a:lnTo>
                  <a:lnTo>
                    <a:pt x="110" y="229"/>
                  </a:lnTo>
                  <a:lnTo>
                    <a:pt x="64" y="211"/>
                  </a:lnTo>
                  <a:lnTo>
                    <a:pt x="76" y="180"/>
                  </a:lnTo>
                  <a:lnTo>
                    <a:pt x="53" y="175"/>
                  </a:lnTo>
                  <a:lnTo>
                    <a:pt x="51" y="141"/>
                  </a:lnTo>
                  <a:lnTo>
                    <a:pt x="16" y="111"/>
                  </a:lnTo>
                  <a:lnTo>
                    <a:pt x="45" y="93"/>
                  </a:lnTo>
                  <a:lnTo>
                    <a:pt x="0" y="69"/>
                  </a:lnTo>
                  <a:lnTo>
                    <a:pt x="51" y="41"/>
                  </a:lnTo>
                  <a:lnTo>
                    <a:pt x="56" y="56"/>
                  </a:lnTo>
                  <a:lnTo>
                    <a:pt x="88" y="54"/>
                  </a:lnTo>
                  <a:lnTo>
                    <a:pt x="91" y="23"/>
                  </a:lnTo>
                  <a:lnTo>
                    <a:pt x="197" y="0"/>
                  </a:lnTo>
                  <a:lnTo>
                    <a:pt x="197" y="0"/>
                  </a:lnTo>
                  <a:lnTo>
                    <a:pt x="198" y="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72" name="Freeform 15">
              <a:extLst>
                <a:ext uri="{FF2B5EF4-FFF2-40B4-BE49-F238E27FC236}">
                  <a16:creationId xmlns:a16="http://schemas.microsoft.com/office/drawing/2014/main" id="{7938784B-1C9E-4F45-819A-1307318CD18A}"/>
                </a:ext>
              </a:extLst>
            </p:cNvPr>
            <p:cNvSpPr>
              <a:spLocks/>
            </p:cNvSpPr>
            <p:nvPr/>
          </p:nvSpPr>
          <p:spPr bwMode="auto">
            <a:xfrm>
              <a:off x="3916363" y="3805238"/>
              <a:ext cx="1525588" cy="982662"/>
            </a:xfrm>
            <a:custGeom>
              <a:avLst/>
              <a:gdLst>
                <a:gd name="T0" fmla="*/ 961 w 961"/>
                <a:gd name="T1" fmla="*/ 0 h 619"/>
                <a:gd name="T2" fmla="*/ 922 w 961"/>
                <a:gd name="T3" fmla="*/ 89 h 619"/>
                <a:gd name="T4" fmla="*/ 885 w 961"/>
                <a:gd name="T5" fmla="*/ 203 h 619"/>
                <a:gd name="T6" fmla="*/ 898 w 961"/>
                <a:gd name="T7" fmla="*/ 321 h 619"/>
                <a:gd name="T8" fmla="*/ 921 w 961"/>
                <a:gd name="T9" fmla="*/ 427 h 619"/>
                <a:gd name="T10" fmla="*/ 949 w 961"/>
                <a:gd name="T11" fmla="*/ 479 h 619"/>
                <a:gd name="T12" fmla="*/ 921 w 961"/>
                <a:gd name="T13" fmla="*/ 539 h 619"/>
                <a:gd name="T14" fmla="*/ 921 w 961"/>
                <a:gd name="T15" fmla="*/ 593 h 619"/>
                <a:gd name="T16" fmla="*/ 752 w 961"/>
                <a:gd name="T17" fmla="*/ 603 h 619"/>
                <a:gd name="T18" fmla="*/ 665 w 961"/>
                <a:gd name="T19" fmla="*/ 619 h 619"/>
                <a:gd name="T20" fmla="*/ 656 w 961"/>
                <a:gd name="T21" fmla="*/ 611 h 619"/>
                <a:gd name="T22" fmla="*/ 471 w 961"/>
                <a:gd name="T23" fmla="*/ 511 h 619"/>
                <a:gd name="T24" fmla="*/ 380 w 961"/>
                <a:gd name="T25" fmla="*/ 504 h 619"/>
                <a:gd name="T26" fmla="*/ 307 w 961"/>
                <a:gd name="T27" fmla="*/ 477 h 619"/>
                <a:gd name="T28" fmla="*/ 260 w 961"/>
                <a:gd name="T29" fmla="*/ 439 h 619"/>
                <a:gd name="T30" fmla="*/ 236 w 961"/>
                <a:gd name="T31" fmla="*/ 417 h 619"/>
                <a:gd name="T32" fmla="*/ 143 w 961"/>
                <a:gd name="T33" fmla="*/ 388 h 619"/>
                <a:gd name="T34" fmla="*/ 81 w 961"/>
                <a:gd name="T35" fmla="*/ 335 h 619"/>
                <a:gd name="T36" fmla="*/ 0 w 961"/>
                <a:gd name="T37" fmla="*/ 159 h 619"/>
                <a:gd name="T38" fmla="*/ 7 w 961"/>
                <a:gd name="T39" fmla="*/ 138 h 619"/>
                <a:gd name="T40" fmla="*/ 22 w 961"/>
                <a:gd name="T41" fmla="*/ 110 h 619"/>
                <a:gd name="T42" fmla="*/ 24 w 961"/>
                <a:gd name="T43" fmla="*/ 93 h 619"/>
                <a:gd name="T44" fmla="*/ 47 w 961"/>
                <a:gd name="T45" fmla="*/ 92 h 619"/>
                <a:gd name="T46" fmla="*/ 97 w 961"/>
                <a:gd name="T47" fmla="*/ 62 h 619"/>
                <a:gd name="T48" fmla="*/ 138 w 961"/>
                <a:gd name="T49" fmla="*/ 64 h 619"/>
                <a:gd name="T50" fmla="*/ 205 w 961"/>
                <a:gd name="T51" fmla="*/ 72 h 619"/>
                <a:gd name="T52" fmla="*/ 299 w 961"/>
                <a:gd name="T53" fmla="*/ 67 h 619"/>
                <a:gd name="T54" fmla="*/ 400 w 961"/>
                <a:gd name="T55" fmla="*/ 41 h 619"/>
                <a:gd name="T56" fmla="*/ 446 w 961"/>
                <a:gd name="T57" fmla="*/ 85 h 619"/>
                <a:gd name="T58" fmla="*/ 530 w 961"/>
                <a:gd name="T59" fmla="*/ 159 h 619"/>
                <a:gd name="T60" fmla="*/ 564 w 961"/>
                <a:gd name="T61" fmla="*/ 155 h 619"/>
                <a:gd name="T62" fmla="*/ 604 w 961"/>
                <a:gd name="T63" fmla="*/ 136 h 619"/>
                <a:gd name="T64" fmla="*/ 625 w 961"/>
                <a:gd name="T65" fmla="*/ 104 h 619"/>
                <a:gd name="T66" fmla="*/ 719 w 961"/>
                <a:gd name="T67" fmla="*/ 33 h 619"/>
                <a:gd name="T68" fmla="*/ 779 w 961"/>
                <a:gd name="T69" fmla="*/ 54 h 619"/>
                <a:gd name="T70" fmla="*/ 908 w 961"/>
                <a:gd name="T71" fmla="*/ 52 h 619"/>
                <a:gd name="T72" fmla="*/ 960 w 961"/>
                <a:gd name="T7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1" h="619">
                  <a:moveTo>
                    <a:pt x="960" y="0"/>
                  </a:moveTo>
                  <a:lnTo>
                    <a:pt x="961" y="0"/>
                  </a:lnTo>
                  <a:lnTo>
                    <a:pt x="961" y="0"/>
                  </a:lnTo>
                  <a:lnTo>
                    <a:pt x="922" y="89"/>
                  </a:lnTo>
                  <a:lnTo>
                    <a:pt x="926" y="166"/>
                  </a:lnTo>
                  <a:lnTo>
                    <a:pt x="885" y="203"/>
                  </a:lnTo>
                  <a:lnTo>
                    <a:pt x="862" y="199"/>
                  </a:lnTo>
                  <a:lnTo>
                    <a:pt x="898" y="321"/>
                  </a:lnTo>
                  <a:lnTo>
                    <a:pt x="877" y="367"/>
                  </a:lnTo>
                  <a:lnTo>
                    <a:pt x="921" y="427"/>
                  </a:lnTo>
                  <a:lnTo>
                    <a:pt x="912" y="468"/>
                  </a:lnTo>
                  <a:lnTo>
                    <a:pt x="949" y="479"/>
                  </a:lnTo>
                  <a:lnTo>
                    <a:pt x="948" y="514"/>
                  </a:lnTo>
                  <a:lnTo>
                    <a:pt x="921" y="539"/>
                  </a:lnTo>
                  <a:lnTo>
                    <a:pt x="921" y="593"/>
                  </a:lnTo>
                  <a:lnTo>
                    <a:pt x="921" y="593"/>
                  </a:lnTo>
                  <a:lnTo>
                    <a:pt x="762" y="562"/>
                  </a:lnTo>
                  <a:lnTo>
                    <a:pt x="752" y="603"/>
                  </a:lnTo>
                  <a:lnTo>
                    <a:pt x="689" y="593"/>
                  </a:lnTo>
                  <a:lnTo>
                    <a:pt x="665" y="619"/>
                  </a:lnTo>
                  <a:lnTo>
                    <a:pt x="656" y="611"/>
                  </a:lnTo>
                  <a:lnTo>
                    <a:pt x="656" y="611"/>
                  </a:lnTo>
                  <a:lnTo>
                    <a:pt x="529" y="515"/>
                  </a:lnTo>
                  <a:lnTo>
                    <a:pt x="471" y="511"/>
                  </a:lnTo>
                  <a:lnTo>
                    <a:pt x="406" y="456"/>
                  </a:lnTo>
                  <a:lnTo>
                    <a:pt x="380" y="504"/>
                  </a:lnTo>
                  <a:lnTo>
                    <a:pt x="353" y="510"/>
                  </a:lnTo>
                  <a:lnTo>
                    <a:pt x="307" y="477"/>
                  </a:lnTo>
                  <a:lnTo>
                    <a:pt x="317" y="451"/>
                  </a:lnTo>
                  <a:lnTo>
                    <a:pt x="260" y="439"/>
                  </a:lnTo>
                  <a:lnTo>
                    <a:pt x="265" y="415"/>
                  </a:lnTo>
                  <a:lnTo>
                    <a:pt x="236" y="417"/>
                  </a:lnTo>
                  <a:lnTo>
                    <a:pt x="190" y="381"/>
                  </a:lnTo>
                  <a:lnTo>
                    <a:pt x="143" y="388"/>
                  </a:lnTo>
                  <a:lnTo>
                    <a:pt x="81" y="335"/>
                  </a:lnTo>
                  <a:lnTo>
                    <a:pt x="81" y="335"/>
                  </a:lnTo>
                  <a:lnTo>
                    <a:pt x="103" y="234"/>
                  </a:lnTo>
                  <a:lnTo>
                    <a:pt x="0" y="159"/>
                  </a:lnTo>
                  <a:lnTo>
                    <a:pt x="21" y="151"/>
                  </a:lnTo>
                  <a:lnTo>
                    <a:pt x="7" y="138"/>
                  </a:lnTo>
                  <a:lnTo>
                    <a:pt x="29" y="135"/>
                  </a:lnTo>
                  <a:lnTo>
                    <a:pt x="22" y="110"/>
                  </a:lnTo>
                  <a:lnTo>
                    <a:pt x="38" y="109"/>
                  </a:lnTo>
                  <a:lnTo>
                    <a:pt x="24" y="93"/>
                  </a:lnTo>
                  <a:lnTo>
                    <a:pt x="47" y="92"/>
                  </a:lnTo>
                  <a:lnTo>
                    <a:pt x="47" y="92"/>
                  </a:lnTo>
                  <a:lnTo>
                    <a:pt x="97" y="80"/>
                  </a:lnTo>
                  <a:lnTo>
                    <a:pt x="97" y="62"/>
                  </a:lnTo>
                  <a:lnTo>
                    <a:pt x="127" y="48"/>
                  </a:lnTo>
                  <a:lnTo>
                    <a:pt x="138" y="64"/>
                  </a:lnTo>
                  <a:lnTo>
                    <a:pt x="178" y="57"/>
                  </a:lnTo>
                  <a:lnTo>
                    <a:pt x="205" y="72"/>
                  </a:lnTo>
                  <a:lnTo>
                    <a:pt x="260" y="24"/>
                  </a:lnTo>
                  <a:lnTo>
                    <a:pt x="299" y="67"/>
                  </a:lnTo>
                  <a:lnTo>
                    <a:pt x="352" y="27"/>
                  </a:lnTo>
                  <a:lnTo>
                    <a:pt x="400" y="41"/>
                  </a:lnTo>
                  <a:lnTo>
                    <a:pt x="412" y="86"/>
                  </a:lnTo>
                  <a:lnTo>
                    <a:pt x="446" y="85"/>
                  </a:lnTo>
                  <a:lnTo>
                    <a:pt x="453" y="111"/>
                  </a:lnTo>
                  <a:lnTo>
                    <a:pt x="530" y="159"/>
                  </a:lnTo>
                  <a:lnTo>
                    <a:pt x="563" y="142"/>
                  </a:lnTo>
                  <a:lnTo>
                    <a:pt x="564" y="155"/>
                  </a:lnTo>
                  <a:lnTo>
                    <a:pt x="618" y="157"/>
                  </a:lnTo>
                  <a:lnTo>
                    <a:pt x="604" y="136"/>
                  </a:lnTo>
                  <a:lnTo>
                    <a:pt x="632" y="120"/>
                  </a:lnTo>
                  <a:lnTo>
                    <a:pt x="625" y="104"/>
                  </a:lnTo>
                  <a:lnTo>
                    <a:pt x="708" y="61"/>
                  </a:lnTo>
                  <a:lnTo>
                    <a:pt x="719" y="33"/>
                  </a:lnTo>
                  <a:lnTo>
                    <a:pt x="779" y="54"/>
                  </a:lnTo>
                  <a:lnTo>
                    <a:pt x="779" y="54"/>
                  </a:lnTo>
                  <a:lnTo>
                    <a:pt x="859" y="101"/>
                  </a:lnTo>
                  <a:lnTo>
                    <a:pt x="908" y="52"/>
                  </a:lnTo>
                  <a:lnTo>
                    <a:pt x="927" y="6"/>
                  </a:lnTo>
                  <a:lnTo>
                    <a:pt x="960"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73" name="Freeform 16">
              <a:extLst>
                <a:ext uri="{FF2B5EF4-FFF2-40B4-BE49-F238E27FC236}">
                  <a16:creationId xmlns:a16="http://schemas.microsoft.com/office/drawing/2014/main" id="{975EEB72-DCE9-4CA2-883C-FD40D7295B16}"/>
                </a:ext>
              </a:extLst>
            </p:cNvPr>
            <p:cNvSpPr>
              <a:spLocks/>
            </p:cNvSpPr>
            <p:nvPr/>
          </p:nvSpPr>
          <p:spPr bwMode="auto">
            <a:xfrm>
              <a:off x="3643313" y="2878138"/>
              <a:ext cx="1509713" cy="1179512"/>
            </a:xfrm>
            <a:custGeom>
              <a:avLst/>
              <a:gdLst>
                <a:gd name="T0" fmla="*/ 387 w 951"/>
                <a:gd name="T1" fmla="*/ 44 h 743"/>
                <a:gd name="T2" fmla="*/ 487 w 951"/>
                <a:gd name="T3" fmla="*/ 107 h 743"/>
                <a:gd name="T4" fmla="*/ 591 w 951"/>
                <a:gd name="T5" fmla="*/ 151 h 743"/>
                <a:gd name="T6" fmla="*/ 592 w 951"/>
                <a:gd name="T7" fmla="*/ 183 h 743"/>
                <a:gd name="T8" fmla="*/ 696 w 951"/>
                <a:gd name="T9" fmla="*/ 153 h 743"/>
                <a:gd name="T10" fmla="*/ 727 w 951"/>
                <a:gd name="T11" fmla="*/ 110 h 743"/>
                <a:gd name="T12" fmla="*/ 862 w 951"/>
                <a:gd name="T13" fmla="*/ 203 h 743"/>
                <a:gd name="T14" fmla="*/ 834 w 951"/>
                <a:gd name="T15" fmla="*/ 254 h 743"/>
                <a:gd name="T16" fmla="*/ 777 w 951"/>
                <a:gd name="T17" fmla="*/ 276 h 743"/>
                <a:gd name="T18" fmla="*/ 756 w 951"/>
                <a:gd name="T19" fmla="*/ 416 h 743"/>
                <a:gd name="T20" fmla="*/ 809 w 951"/>
                <a:gd name="T21" fmla="*/ 403 h 743"/>
                <a:gd name="T22" fmla="*/ 857 w 951"/>
                <a:gd name="T23" fmla="*/ 462 h 743"/>
                <a:gd name="T24" fmla="*/ 951 w 951"/>
                <a:gd name="T25" fmla="*/ 638 h 743"/>
                <a:gd name="T26" fmla="*/ 891 w 951"/>
                <a:gd name="T27" fmla="*/ 617 h 743"/>
                <a:gd name="T28" fmla="*/ 797 w 951"/>
                <a:gd name="T29" fmla="*/ 688 h 743"/>
                <a:gd name="T30" fmla="*/ 776 w 951"/>
                <a:gd name="T31" fmla="*/ 720 h 743"/>
                <a:gd name="T32" fmla="*/ 736 w 951"/>
                <a:gd name="T33" fmla="*/ 739 h 743"/>
                <a:gd name="T34" fmla="*/ 702 w 951"/>
                <a:gd name="T35" fmla="*/ 743 h 743"/>
                <a:gd name="T36" fmla="*/ 618 w 951"/>
                <a:gd name="T37" fmla="*/ 669 h 743"/>
                <a:gd name="T38" fmla="*/ 572 w 951"/>
                <a:gd name="T39" fmla="*/ 625 h 743"/>
                <a:gd name="T40" fmla="*/ 471 w 951"/>
                <a:gd name="T41" fmla="*/ 651 h 743"/>
                <a:gd name="T42" fmla="*/ 377 w 951"/>
                <a:gd name="T43" fmla="*/ 656 h 743"/>
                <a:gd name="T44" fmla="*/ 310 w 951"/>
                <a:gd name="T45" fmla="*/ 648 h 743"/>
                <a:gd name="T46" fmla="*/ 269 w 951"/>
                <a:gd name="T47" fmla="*/ 646 h 743"/>
                <a:gd name="T48" fmla="*/ 219 w 951"/>
                <a:gd name="T49" fmla="*/ 676 h 743"/>
                <a:gd name="T50" fmla="*/ 202 w 951"/>
                <a:gd name="T51" fmla="*/ 642 h 743"/>
                <a:gd name="T52" fmla="*/ 189 w 951"/>
                <a:gd name="T53" fmla="*/ 587 h 743"/>
                <a:gd name="T54" fmla="*/ 160 w 951"/>
                <a:gd name="T55" fmla="*/ 482 h 743"/>
                <a:gd name="T56" fmla="*/ 67 w 951"/>
                <a:gd name="T57" fmla="*/ 486 h 743"/>
                <a:gd name="T58" fmla="*/ 18 w 951"/>
                <a:gd name="T59" fmla="*/ 437 h 743"/>
                <a:gd name="T60" fmla="*/ 35 w 951"/>
                <a:gd name="T61" fmla="*/ 374 h 743"/>
                <a:gd name="T62" fmla="*/ 27 w 951"/>
                <a:gd name="T63" fmla="*/ 259 h 743"/>
                <a:gd name="T64" fmla="*/ 77 w 951"/>
                <a:gd name="T65" fmla="*/ 288 h 743"/>
                <a:gd name="T66" fmla="*/ 172 w 951"/>
                <a:gd name="T67" fmla="*/ 287 h 743"/>
                <a:gd name="T68" fmla="*/ 187 w 951"/>
                <a:gd name="T69" fmla="*/ 303 h 743"/>
                <a:gd name="T70" fmla="*/ 215 w 951"/>
                <a:gd name="T71" fmla="*/ 261 h 743"/>
                <a:gd name="T72" fmla="*/ 278 w 951"/>
                <a:gd name="T73" fmla="*/ 269 h 743"/>
                <a:gd name="T74" fmla="*/ 301 w 951"/>
                <a:gd name="T75" fmla="*/ 200 h 743"/>
                <a:gd name="T76" fmla="*/ 297 w 951"/>
                <a:gd name="T77" fmla="*/ 143 h 743"/>
                <a:gd name="T78" fmla="*/ 277 w 951"/>
                <a:gd name="T79" fmla="*/ 0 h 743"/>
                <a:gd name="T80" fmla="*/ 294 w 951"/>
                <a:gd name="T81" fmla="*/ 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1" h="743">
                  <a:moveTo>
                    <a:pt x="294" y="3"/>
                  </a:moveTo>
                  <a:lnTo>
                    <a:pt x="387" y="44"/>
                  </a:lnTo>
                  <a:lnTo>
                    <a:pt x="458" y="25"/>
                  </a:lnTo>
                  <a:lnTo>
                    <a:pt x="487" y="107"/>
                  </a:lnTo>
                  <a:lnTo>
                    <a:pt x="571" y="97"/>
                  </a:lnTo>
                  <a:lnTo>
                    <a:pt x="591" y="151"/>
                  </a:lnTo>
                  <a:lnTo>
                    <a:pt x="568" y="168"/>
                  </a:lnTo>
                  <a:lnTo>
                    <a:pt x="592" y="183"/>
                  </a:lnTo>
                  <a:lnTo>
                    <a:pt x="642" y="118"/>
                  </a:lnTo>
                  <a:lnTo>
                    <a:pt x="696" y="153"/>
                  </a:lnTo>
                  <a:lnTo>
                    <a:pt x="716" y="147"/>
                  </a:lnTo>
                  <a:lnTo>
                    <a:pt x="727" y="110"/>
                  </a:lnTo>
                  <a:lnTo>
                    <a:pt x="796" y="119"/>
                  </a:lnTo>
                  <a:lnTo>
                    <a:pt x="862" y="203"/>
                  </a:lnTo>
                  <a:lnTo>
                    <a:pt x="836" y="213"/>
                  </a:lnTo>
                  <a:lnTo>
                    <a:pt x="834" y="254"/>
                  </a:lnTo>
                  <a:lnTo>
                    <a:pt x="808" y="281"/>
                  </a:lnTo>
                  <a:lnTo>
                    <a:pt x="777" y="276"/>
                  </a:lnTo>
                  <a:lnTo>
                    <a:pt x="702" y="349"/>
                  </a:lnTo>
                  <a:lnTo>
                    <a:pt x="756" y="416"/>
                  </a:lnTo>
                  <a:lnTo>
                    <a:pt x="772" y="400"/>
                  </a:lnTo>
                  <a:lnTo>
                    <a:pt x="809" y="403"/>
                  </a:lnTo>
                  <a:lnTo>
                    <a:pt x="823" y="454"/>
                  </a:lnTo>
                  <a:lnTo>
                    <a:pt x="857" y="462"/>
                  </a:lnTo>
                  <a:lnTo>
                    <a:pt x="936" y="561"/>
                  </a:lnTo>
                  <a:lnTo>
                    <a:pt x="951" y="638"/>
                  </a:lnTo>
                  <a:lnTo>
                    <a:pt x="951" y="638"/>
                  </a:lnTo>
                  <a:lnTo>
                    <a:pt x="891" y="617"/>
                  </a:lnTo>
                  <a:lnTo>
                    <a:pt x="880" y="645"/>
                  </a:lnTo>
                  <a:lnTo>
                    <a:pt x="797" y="688"/>
                  </a:lnTo>
                  <a:lnTo>
                    <a:pt x="804" y="704"/>
                  </a:lnTo>
                  <a:lnTo>
                    <a:pt x="776" y="720"/>
                  </a:lnTo>
                  <a:lnTo>
                    <a:pt x="790" y="741"/>
                  </a:lnTo>
                  <a:lnTo>
                    <a:pt x="736" y="739"/>
                  </a:lnTo>
                  <a:lnTo>
                    <a:pt x="735" y="726"/>
                  </a:lnTo>
                  <a:lnTo>
                    <a:pt x="702" y="743"/>
                  </a:lnTo>
                  <a:lnTo>
                    <a:pt x="625" y="695"/>
                  </a:lnTo>
                  <a:lnTo>
                    <a:pt x="618" y="669"/>
                  </a:lnTo>
                  <a:lnTo>
                    <a:pt x="584" y="670"/>
                  </a:lnTo>
                  <a:lnTo>
                    <a:pt x="572" y="625"/>
                  </a:lnTo>
                  <a:lnTo>
                    <a:pt x="524" y="611"/>
                  </a:lnTo>
                  <a:lnTo>
                    <a:pt x="471" y="651"/>
                  </a:lnTo>
                  <a:lnTo>
                    <a:pt x="432" y="608"/>
                  </a:lnTo>
                  <a:lnTo>
                    <a:pt x="377" y="656"/>
                  </a:lnTo>
                  <a:lnTo>
                    <a:pt x="350" y="641"/>
                  </a:lnTo>
                  <a:lnTo>
                    <a:pt x="310" y="648"/>
                  </a:lnTo>
                  <a:lnTo>
                    <a:pt x="299" y="632"/>
                  </a:lnTo>
                  <a:lnTo>
                    <a:pt x="269" y="646"/>
                  </a:lnTo>
                  <a:lnTo>
                    <a:pt x="269" y="664"/>
                  </a:lnTo>
                  <a:lnTo>
                    <a:pt x="219" y="676"/>
                  </a:lnTo>
                  <a:lnTo>
                    <a:pt x="219" y="676"/>
                  </a:lnTo>
                  <a:lnTo>
                    <a:pt x="202" y="642"/>
                  </a:lnTo>
                  <a:lnTo>
                    <a:pt x="158" y="636"/>
                  </a:lnTo>
                  <a:lnTo>
                    <a:pt x="189" y="587"/>
                  </a:lnTo>
                  <a:lnTo>
                    <a:pt x="177" y="498"/>
                  </a:lnTo>
                  <a:lnTo>
                    <a:pt x="160" y="482"/>
                  </a:lnTo>
                  <a:lnTo>
                    <a:pt x="131" y="500"/>
                  </a:lnTo>
                  <a:lnTo>
                    <a:pt x="67" y="486"/>
                  </a:lnTo>
                  <a:lnTo>
                    <a:pt x="73" y="464"/>
                  </a:lnTo>
                  <a:lnTo>
                    <a:pt x="18" y="437"/>
                  </a:lnTo>
                  <a:lnTo>
                    <a:pt x="0" y="405"/>
                  </a:lnTo>
                  <a:lnTo>
                    <a:pt x="35" y="374"/>
                  </a:lnTo>
                  <a:lnTo>
                    <a:pt x="7" y="279"/>
                  </a:lnTo>
                  <a:lnTo>
                    <a:pt x="27" y="259"/>
                  </a:lnTo>
                  <a:lnTo>
                    <a:pt x="27" y="259"/>
                  </a:lnTo>
                  <a:lnTo>
                    <a:pt x="77" y="288"/>
                  </a:lnTo>
                  <a:lnTo>
                    <a:pt x="105" y="256"/>
                  </a:lnTo>
                  <a:lnTo>
                    <a:pt x="172" y="287"/>
                  </a:lnTo>
                  <a:lnTo>
                    <a:pt x="179" y="274"/>
                  </a:lnTo>
                  <a:lnTo>
                    <a:pt x="187" y="303"/>
                  </a:lnTo>
                  <a:lnTo>
                    <a:pt x="219" y="294"/>
                  </a:lnTo>
                  <a:lnTo>
                    <a:pt x="215" y="261"/>
                  </a:lnTo>
                  <a:lnTo>
                    <a:pt x="241" y="236"/>
                  </a:lnTo>
                  <a:lnTo>
                    <a:pt x="278" y="269"/>
                  </a:lnTo>
                  <a:lnTo>
                    <a:pt x="340" y="259"/>
                  </a:lnTo>
                  <a:lnTo>
                    <a:pt x="301" y="200"/>
                  </a:lnTo>
                  <a:lnTo>
                    <a:pt x="320" y="167"/>
                  </a:lnTo>
                  <a:lnTo>
                    <a:pt x="297" y="143"/>
                  </a:lnTo>
                  <a:lnTo>
                    <a:pt x="302" y="45"/>
                  </a:lnTo>
                  <a:lnTo>
                    <a:pt x="277" y="0"/>
                  </a:lnTo>
                  <a:lnTo>
                    <a:pt x="277" y="0"/>
                  </a:lnTo>
                  <a:lnTo>
                    <a:pt x="294" y="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74" name="Freeform 17">
              <a:extLst>
                <a:ext uri="{FF2B5EF4-FFF2-40B4-BE49-F238E27FC236}">
                  <a16:creationId xmlns:a16="http://schemas.microsoft.com/office/drawing/2014/main" id="{CF6240A2-E39C-4749-8F01-83933E6A7C0E}"/>
                </a:ext>
              </a:extLst>
            </p:cNvPr>
            <p:cNvSpPr>
              <a:spLocks/>
            </p:cNvSpPr>
            <p:nvPr/>
          </p:nvSpPr>
          <p:spPr bwMode="auto">
            <a:xfrm>
              <a:off x="4089400" y="4699000"/>
              <a:ext cx="2151063" cy="1570037"/>
            </a:xfrm>
            <a:custGeom>
              <a:avLst/>
              <a:gdLst>
                <a:gd name="T0" fmla="*/ 1290 w 1355"/>
                <a:gd name="T1" fmla="*/ 799 h 989"/>
                <a:gd name="T2" fmla="*/ 1172 w 1355"/>
                <a:gd name="T3" fmla="*/ 801 h 989"/>
                <a:gd name="T4" fmla="*/ 1064 w 1355"/>
                <a:gd name="T5" fmla="*/ 740 h 989"/>
                <a:gd name="T6" fmla="*/ 900 w 1355"/>
                <a:gd name="T7" fmla="*/ 989 h 989"/>
                <a:gd name="T8" fmla="*/ 875 w 1355"/>
                <a:gd name="T9" fmla="*/ 891 h 989"/>
                <a:gd name="T10" fmla="*/ 761 w 1355"/>
                <a:gd name="T11" fmla="*/ 872 h 989"/>
                <a:gd name="T12" fmla="*/ 723 w 1355"/>
                <a:gd name="T13" fmla="*/ 830 h 989"/>
                <a:gd name="T14" fmla="*/ 643 w 1355"/>
                <a:gd name="T15" fmla="*/ 799 h 989"/>
                <a:gd name="T16" fmla="*/ 540 w 1355"/>
                <a:gd name="T17" fmla="*/ 880 h 989"/>
                <a:gd name="T18" fmla="*/ 509 w 1355"/>
                <a:gd name="T19" fmla="*/ 878 h 989"/>
                <a:gd name="T20" fmla="*/ 292 w 1355"/>
                <a:gd name="T21" fmla="*/ 832 h 989"/>
                <a:gd name="T22" fmla="*/ 268 w 1355"/>
                <a:gd name="T23" fmla="*/ 790 h 989"/>
                <a:gd name="T24" fmla="*/ 192 w 1355"/>
                <a:gd name="T25" fmla="*/ 737 h 989"/>
                <a:gd name="T26" fmla="*/ 136 w 1355"/>
                <a:gd name="T27" fmla="*/ 762 h 989"/>
                <a:gd name="T28" fmla="*/ 50 w 1355"/>
                <a:gd name="T29" fmla="*/ 719 h 989"/>
                <a:gd name="T30" fmla="*/ 0 w 1355"/>
                <a:gd name="T31" fmla="*/ 707 h 989"/>
                <a:gd name="T32" fmla="*/ 29 w 1355"/>
                <a:gd name="T33" fmla="*/ 667 h 989"/>
                <a:gd name="T34" fmla="*/ 70 w 1355"/>
                <a:gd name="T35" fmla="*/ 678 h 989"/>
                <a:gd name="T36" fmla="*/ 107 w 1355"/>
                <a:gd name="T37" fmla="*/ 649 h 989"/>
                <a:gd name="T38" fmla="*/ 179 w 1355"/>
                <a:gd name="T39" fmla="*/ 607 h 989"/>
                <a:gd name="T40" fmla="*/ 222 w 1355"/>
                <a:gd name="T41" fmla="*/ 580 h 989"/>
                <a:gd name="T42" fmla="*/ 270 w 1355"/>
                <a:gd name="T43" fmla="*/ 563 h 989"/>
                <a:gd name="T44" fmla="*/ 317 w 1355"/>
                <a:gd name="T45" fmla="*/ 571 h 989"/>
                <a:gd name="T46" fmla="*/ 454 w 1355"/>
                <a:gd name="T47" fmla="*/ 520 h 989"/>
                <a:gd name="T48" fmla="*/ 462 w 1355"/>
                <a:gd name="T49" fmla="*/ 476 h 989"/>
                <a:gd name="T50" fmla="*/ 440 w 1355"/>
                <a:gd name="T51" fmla="*/ 458 h 989"/>
                <a:gd name="T52" fmla="*/ 448 w 1355"/>
                <a:gd name="T53" fmla="*/ 411 h 989"/>
                <a:gd name="T54" fmla="*/ 480 w 1355"/>
                <a:gd name="T55" fmla="*/ 367 h 989"/>
                <a:gd name="T56" fmla="*/ 481 w 1355"/>
                <a:gd name="T57" fmla="*/ 301 h 989"/>
                <a:gd name="T58" fmla="*/ 530 w 1355"/>
                <a:gd name="T59" fmla="*/ 185 h 989"/>
                <a:gd name="T60" fmla="*/ 523 w 1355"/>
                <a:gd name="T61" fmla="*/ 130 h 989"/>
                <a:gd name="T62" fmla="*/ 564 w 1355"/>
                <a:gd name="T63" fmla="*/ 106 h 989"/>
                <a:gd name="T64" fmla="*/ 547 w 1355"/>
                <a:gd name="T65" fmla="*/ 48 h 989"/>
                <a:gd name="T66" fmla="*/ 556 w 1355"/>
                <a:gd name="T67" fmla="*/ 57 h 989"/>
                <a:gd name="T68" fmla="*/ 643 w 1355"/>
                <a:gd name="T69" fmla="*/ 40 h 989"/>
                <a:gd name="T70" fmla="*/ 812 w 1355"/>
                <a:gd name="T71" fmla="*/ 31 h 989"/>
                <a:gd name="T72" fmla="*/ 806 w 1355"/>
                <a:gd name="T73" fmla="*/ 56 h 989"/>
                <a:gd name="T74" fmla="*/ 769 w 1355"/>
                <a:gd name="T75" fmla="*/ 87 h 989"/>
                <a:gd name="T76" fmla="*/ 801 w 1355"/>
                <a:gd name="T77" fmla="*/ 120 h 989"/>
                <a:gd name="T78" fmla="*/ 827 w 1355"/>
                <a:gd name="T79" fmla="*/ 191 h 989"/>
                <a:gd name="T80" fmla="*/ 848 w 1355"/>
                <a:gd name="T81" fmla="*/ 245 h 989"/>
                <a:gd name="T82" fmla="*/ 861 w 1355"/>
                <a:gd name="T83" fmla="*/ 148 h 989"/>
                <a:gd name="T84" fmla="*/ 938 w 1355"/>
                <a:gd name="T85" fmla="*/ 233 h 989"/>
                <a:gd name="T86" fmla="*/ 971 w 1355"/>
                <a:gd name="T87" fmla="*/ 223 h 989"/>
                <a:gd name="T88" fmla="*/ 1028 w 1355"/>
                <a:gd name="T89" fmla="*/ 301 h 989"/>
                <a:gd name="T90" fmla="*/ 1040 w 1355"/>
                <a:gd name="T91" fmla="*/ 350 h 989"/>
                <a:gd name="T92" fmla="*/ 1045 w 1355"/>
                <a:gd name="T93" fmla="*/ 432 h 989"/>
                <a:gd name="T94" fmla="*/ 1068 w 1355"/>
                <a:gd name="T95" fmla="*/ 448 h 989"/>
                <a:gd name="T96" fmla="*/ 1076 w 1355"/>
                <a:gd name="T97" fmla="*/ 528 h 989"/>
                <a:gd name="T98" fmla="*/ 1169 w 1355"/>
                <a:gd name="T99" fmla="*/ 613 h 989"/>
                <a:gd name="T100" fmla="*/ 1191 w 1355"/>
                <a:gd name="T101" fmla="*/ 636 h 989"/>
                <a:gd name="T102" fmla="*/ 1258 w 1355"/>
                <a:gd name="T103" fmla="*/ 649 h 989"/>
                <a:gd name="T104" fmla="*/ 1285 w 1355"/>
                <a:gd name="T105" fmla="*/ 694 h 989"/>
                <a:gd name="T106" fmla="*/ 1355 w 1355"/>
                <a:gd name="T107" fmla="*/ 761 h 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5" h="989">
                  <a:moveTo>
                    <a:pt x="1355" y="761"/>
                  </a:moveTo>
                  <a:lnTo>
                    <a:pt x="1290" y="799"/>
                  </a:lnTo>
                  <a:lnTo>
                    <a:pt x="1229" y="770"/>
                  </a:lnTo>
                  <a:lnTo>
                    <a:pt x="1172" y="801"/>
                  </a:lnTo>
                  <a:lnTo>
                    <a:pt x="1144" y="771"/>
                  </a:lnTo>
                  <a:lnTo>
                    <a:pt x="1064" y="740"/>
                  </a:lnTo>
                  <a:lnTo>
                    <a:pt x="967" y="846"/>
                  </a:lnTo>
                  <a:lnTo>
                    <a:pt x="900" y="989"/>
                  </a:lnTo>
                  <a:lnTo>
                    <a:pt x="886" y="983"/>
                  </a:lnTo>
                  <a:lnTo>
                    <a:pt x="875" y="891"/>
                  </a:lnTo>
                  <a:lnTo>
                    <a:pt x="810" y="903"/>
                  </a:lnTo>
                  <a:lnTo>
                    <a:pt x="761" y="872"/>
                  </a:lnTo>
                  <a:lnTo>
                    <a:pt x="734" y="881"/>
                  </a:lnTo>
                  <a:lnTo>
                    <a:pt x="723" y="830"/>
                  </a:lnTo>
                  <a:lnTo>
                    <a:pt x="678" y="829"/>
                  </a:lnTo>
                  <a:lnTo>
                    <a:pt x="643" y="799"/>
                  </a:lnTo>
                  <a:lnTo>
                    <a:pt x="584" y="811"/>
                  </a:lnTo>
                  <a:lnTo>
                    <a:pt x="540" y="880"/>
                  </a:lnTo>
                  <a:lnTo>
                    <a:pt x="515" y="863"/>
                  </a:lnTo>
                  <a:lnTo>
                    <a:pt x="509" y="878"/>
                  </a:lnTo>
                  <a:lnTo>
                    <a:pt x="361" y="865"/>
                  </a:lnTo>
                  <a:lnTo>
                    <a:pt x="292" y="832"/>
                  </a:lnTo>
                  <a:lnTo>
                    <a:pt x="264" y="806"/>
                  </a:lnTo>
                  <a:lnTo>
                    <a:pt x="268" y="790"/>
                  </a:lnTo>
                  <a:lnTo>
                    <a:pt x="227" y="778"/>
                  </a:lnTo>
                  <a:lnTo>
                    <a:pt x="192" y="737"/>
                  </a:lnTo>
                  <a:lnTo>
                    <a:pt x="153" y="739"/>
                  </a:lnTo>
                  <a:lnTo>
                    <a:pt x="136" y="762"/>
                  </a:lnTo>
                  <a:lnTo>
                    <a:pt x="98" y="758"/>
                  </a:lnTo>
                  <a:lnTo>
                    <a:pt x="50" y="719"/>
                  </a:lnTo>
                  <a:lnTo>
                    <a:pt x="0" y="707"/>
                  </a:lnTo>
                  <a:lnTo>
                    <a:pt x="0" y="707"/>
                  </a:lnTo>
                  <a:lnTo>
                    <a:pt x="29" y="667"/>
                  </a:lnTo>
                  <a:lnTo>
                    <a:pt x="29" y="667"/>
                  </a:lnTo>
                  <a:lnTo>
                    <a:pt x="46" y="657"/>
                  </a:lnTo>
                  <a:lnTo>
                    <a:pt x="70" y="678"/>
                  </a:lnTo>
                  <a:lnTo>
                    <a:pt x="78" y="652"/>
                  </a:lnTo>
                  <a:lnTo>
                    <a:pt x="107" y="649"/>
                  </a:lnTo>
                  <a:lnTo>
                    <a:pt x="122" y="669"/>
                  </a:lnTo>
                  <a:lnTo>
                    <a:pt x="179" y="607"/>
                  </a:lnTo>
                  <a:lnTo>
                    <a:pt x="215" y="609"/>
                  </a:lnTo>
                  <a:lnTo>
                    <a:pt x="222" y="580"/>
                  </a:lnTo>
                  <a:lnTo>
                    <a:pt x="242" y="589"/>
                  </a:lnTo>
                  <a:lnTo>
                    <a:pt x="270" y="563"/>
                  </a:lnTo>
                  <a:lnTo>
                    <a:pt x="293" y="592"/>
                  </a:lnTo>
                  <a:lnTo>
                    <a:pt x="317" y="571"/>
                  </a:lnTo>
                  <a:lnTo>
                    <a:pt x="351" y="588"/>
                  </a:lnTo>
                  <a:lnTo>
                    <a:pt x="454" y="520"/>
                  </a:lnTo>
                  <a:lnTo>
                    <a:pt x="468" y="492"/>
                  </a:lnTo>
                  <a:lnTo>
                    <a:pt x="462" y="476"/>
                  </a:lnTo>
                  <a:lnTo>
                    <a:pt x="446" y="484"/>
                  </a:lnTo>
                  <a:lnTo>
                    <a:pt x="440" y="458"/>
                  </a:lnTo>
                  <a:lnTo>
                    <a:pt x="471" y="423"/>
                  </a:lnTo>
                  <a:lnTo>
                    <a:pt x="448" y="411"/>
                  </a:lnTo>
                  <a:lnTo>
                    <a:pt x="457" y="372"/>
                  </a:lnTo>
                  <a:lnTo>
                    <a:pt x="480" y="367"/>
                  </a:lnTo>
                  <a:lnTo>
                    <a:pt x="462" y="333"/>
                  </a:lnTo>
                  <a:lnTo>
                    <a:pt x="481" y="301"/>
                  </a:lnTo>
                  <a:lnTo>
                    <a:pt x="544" y="267"/>
                  </a:lnTo>
                  <a:lnTo>
                    <a:pt x="530" y="185"/>
                  </a:lnTo>
                  <a:lnTo>
                    <a:pt x="546" y="152"/>
                  </a:lnTo>
                  <a:lnTo>
                    <a:pt x="523" y="130"/>
                  </a:lnTo>
                  <a:lnTo>
                    <a:pt x="543" y="136"/>
                  </a:lnTo>
                  <a:lnTo>
                    <a:pt x="564" y="106"/>
                  </a:lnTo>
                  <a:lnTo>
                    <a:pt x="535" y="78"/>
                  </a:lnTo>
                  <a:lnTo>
                    <a:pt x="547" y="48"/>
                  </a:lnTo>
                  <a:lnTo>
                    <a:pt x="547" y="48"/>
                  </a:lnTo>
                  <a:lnTo>
                    <a:pt x="556" y="57"/>
                  </a:lnTo>
                  <a:lnTo>
                    <a:pt x="579" y="31"/>
                  </a:lnTo>
                  <a:lnTo>
                    <a:pt x="643" y="40"/>
                  </a:lnTo>
                  <a:lnTo>
                    <a:pt x="653" y="0"/>
                  </a:lnTo>
                  <a:lnTo>
                    <a:pt x="812" y="31"/>
                  </a:lnTo>
                  <a:lnTo>
                    <a:pt x="812" y="31"/>
                  </a:lnTo>
                  <a:lnTo>
                    <a:pt x="806" y="56"/>
                  </a:lnTo>
                  <a:lnTo>
                    <a:pt x="774" y="48"/>
                  </a:lnTo>
                  <a:lnTo>
                    <a:pt x="769" y="87"/>
                  </a:lnTo>
                  <a:lnTo>
                    <a:pt x="831" y="98"/>
                  </a:lnTo>
                  <a:lnTo>
                    <a:pt x="801" y="120"/>
                  </a:lnTo>
                  <a:lnTo>
                    <a:pt x="807" y="171"/>
                  </a:lnTo>
                  <a:lnTo>
                    <a:pt x="827" y="191"/>
                  </a:lnTo>
                  <a:lnTo>
                    <a:pt x="807" y="215"/>
                  </a:lnTo>
                  <a:lnTo>
                    <a:pt x="848" y="245"/>
                  </a:lnTo>
                  <a:lnTo>
                    <a:pt x="881" y="194"/>
                  </a:lnTo>
                  <a:lnTo>
                    <a:pt x="861" y="148"/>
                  </a:lnTo>
                  <a:lnTo>
                    <a:pt x="899" y="140"/>
                  </a:lnTo>
                  <a:lnTo>
                    <a:pt x="938" y="233"/>
                  </a:lnTo>
                  <a:lnTo>
                    <a:pt x="964" y="241"/>
                  </a:lnTo>
                  <a:lnTo>
                    <a:pt x="971" y="223"/>
                  </a:lnTo>
                  <a:lnTo>
                    <a:pt x="958" y="264"/>
                  </a:lnTo>
                  <a:lnTo>
                    <a:pt x="1028" y="301"/>
                  </a:lnTo>
                  <a:lnTo>
                    <a:pt x="1040" y="350"/>
                  </a:lnTo>
                  <a:lnTo>
                    <a:pt x="1040" y="350"/>
                  </a:lnTo>
                  <a:lnTo>
                    <a:pt x="1021" y="379"/>
                  </a:lnTo>
                  <a:lnTo>
                    <a:pt x="1045" y="432"/>
                  </a:lnTo>
                  <a:lnTo>
                    <a:pt x="1032" y="447"/>
                  </a:lnTo>
                  <a:lnTo>
                    <a:pt x="1068" y="448"/>
                  </a:lnTo>
                  <a:lnTo>
                    <a:pt x="1009" y="542"/>
                  </a:lnTo>
                  <a:lnTo>
                    <a:pt x="1076" y="528"/>
                  </a:lnTo>
                  <a:lnTo>
                    <a:pt x="1081" y="587"/>
                  </a:lnTo>
                  <a:lnTo>
                    <a:pt x="1169" y="613"/>
                  </a:lnTo>
                  <a:lnTo>
                    <a:pt x="1165" y="639"/>
                  </a:lnTo>
                  <a:lnTo>
                    <a:pt x="1191" y="636"/>
                  </a:lnTo>
                  <a:lnTo>
                    <a:pt x="1216" y="666"/>
                  </a:lnTo>
                  <a:lnTo>
                    <a:pt x="1258" y="649"/>
                  </a:lnTo>
                  <a:lnTo>
                    <a:pt x="1291" y="670"/>
                  </a:lnTo>
                  <a:lnTo>
                    <a:pt x="1285" y="694"/>
                  </a:lnTo>
                  <a:lnTo>
                    <a:pt x="1325" y="706"/>
                  </a:lnTo>
                  <a:lnTo>
                    <a:pt x="1355" y="76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75" name="Freeform 18">
              <a:extLst>
                <a:ext uri="{FF2B5EF4-FFF2-40B4-BE49-F238E27FC236}">
                  <a16:creationId xmlns:a16="http://schemas.microsoft.com/office/drawing/2014/main" id="{4DDD6D30-5D9A-41B6-915F-0B73656248EF}"/>
                </a:ext>
              </a:extLst>
            </p:cNvPr>
            <p:cNvSpPr>
              <a:spLocks/>
            </p:cNvSpPr>
            <p:nvPr/>
          </p:nvSpPr>
          <p:spPr bwMode="auto">
            <a:xfrm>
              <a:off x="573088" y="3389313"/>
              <a:ext cx="1233488" cy="900112"/>
            </a:xfrm>
            <a:custGeom>
              <a:avLst/>
              <a:gdLst>
                <a:gd name="T0" fmla="*/ 550 w 777"/>
                <a:gd name="T1" fmla="*/ 55 h 567"/>
                <a:gd name="T2" fmla="*/ 646 w 777"/>
                <a:gd name="T3" fmla="*/ 78 h 567"/>
                <a:gd name="T4" fmla="*/ 718 w 777"/>
                <a:gd name="T5" fmla="*/ 99 h 567"/>
                <a:gd name="T6" fmla="*/ 725 w 777"/>
                <a:gd name="T7" fmla="*/ 217 h 567"/>
                <a:gd name="T8" fmla="*/ 733 w 777"/>
                <a:gd name="T9" fmla="*/ 252 h 567"/>
                <a:gd name="T10" fmla="*/ 768 w 777"/>
                <a:gd name="T11" fmla="*/ 293 h 567"/>
                <a:gd name="T12" fmla="*/ 765 w 777"/>
                <a:gd name="T13" fmla="*/ 322 h 567"/>
                <a:gd name="T14" fmla="*/ 759 w 777"/>
                <a:gd name="T15" fmla="*/ 332 h 567"/>
                <a:gd name="T16" fmla="*/ 777 w 777"/>
                <a:gd name="T17" fmla="*/ 360 h 567"/>
                <a:gd name="T18" fmla="*/ 764 w 777"/>
                <a:gd name="T19" fmla="*/ 408 h 567"/>
                <a:gd name="T20" fmla="*/ 733 w 777"/>
                <a:gd name="T21" fmla="*/ 463 h 567"/>
                <a:gd name="T22" fmla="*/ 558 w 777"/>
                <a:gd name="T23" fmla="*/ 485 h 567"/>
                <a:gd name="T24" fmla="*/ 537 w 777"/>
                <a:gd name="T25" fmla="*/ 538 h 567"/>
                <a:gd name="T26" fmla="*/ 392 w 777"/>
                <a:gd name="T27" fmla="*/ 533 h 567"/>
                <a:gd name="T28" fmla="*/ 356 w 777"/>
                <a:gd name="T29" fmla="*/ 542 h 567"/>
                <a:gd name="T30" fmla="*/ 295 w 777"/>
                <a:gd name="T31" fmla="*/ 553 h 567"/>
                <a:gd name="T32" fmla="*/ 243 w 777"/>
                <a:gd name="T33" fmla="*/ 515 h 567"/>
                <a:gd name="T34" fmla="*/ 237 w 777"/>
                <a:gd name="T35" fmla="*/ 465 h 567"/>
                <a:gd name="T36" fmla="*/ 218 w 777"/>
                <a:gd name="T37" fmla="*/ 457 h 567"/>
                <a:gd name="T38" fmla="*/ 145 w 777"/>
                <a:gd name="T39" fmla="*/ 407 h 567"/>
                <a:gd name="T40" fmla="*/ 118 w 777"/>
                <a:gd name="T41" fmla="*/ 383 h 567"/>
                <a:gd name="T42" fmla="*/ 79 w 777"/>
                <a:gd name="T43" fmla="*/ 292 h 567"/>
                <a:gd name="T44" fmla="*/ 0 w 777"/>
                <a:gd name="T45" fmla="*/ 211 h 567"/>
                <a:gd name="T46" fmla="*/ 6 w 777"/>
                <a:gd name="T47" fmla="*/ 143 h 567"/>
                <a:gd name="T48" fmla="*/ 70 w 777"/>
                <a:gd name="T49" fmla="*/ 188 h 567"/>
                <a:gd name="T50" fmla="*/ 112 w 777"/>
                <a:gd name="T51" fmla="*/ 210 h 567"/>
                <a:gd name="T52" fmla="*/ 130 w 777"/>
                <a:gd name="T53" fmla="*/ 240 h 567"/>
                <a:gd name="T54" fmla="*/ 157 w 777"/>
                <a:gd name="T55" fmla="*/ 288 h 567"/>
                <a:gd name="T56" fmla="*/ 172 w 777"/>
                <a:gd name="T57" fmla="*/ 218 h 567"/>
                <a:gd name="T58" fmla="*/ 255 w 777"/>
                <a:gd name="T59" fmla="*/ 111 h 567"/>
                <a:gd name="T60" fmla="*/ 373 w 777"/>
                <a:gd name="T61" fmla="*/ 43 h 567"/>
                <a:gd name="T62" fmla="*/ 413 w 777"/>
                <a:gd name="T63" fmla="*/ 28 h 567"/>
                <a:gd name="T64" fmla="*/ 461 w 777"/>
                <a:gd name="T65" fmla="*/ 29 h 567"/>
                <a:gd name="T66" fmla="*/ 514 w 777"/>
                <a:gd name="T67" fmla="*/ 29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7" h="567">
                  <a:moveTo>
                    <a:pt x="514" y="29"/>
                  </a:moveTo>
                  <a:lnTo>
                    <a:pt x="550" y="55"/>
                  </a:lnTo>
                  <a:lnTo>
                    <a:pt x="550" y="55"/>
                  </a:lnTo>
                  <a:lnTo>
                    <a:pt x="646" y="78"/>
                  </a:lnTo>
                  <a:lnTo>
                    <a:pt x="657" y="113"/>
                  </a:lnTo>
                  <a:lnTo>
                    <a:pt x="718" y="99"/>
                  </a:lnTo>
                  <a:lnTo>
                    <a:pt x="735" y="125"/>
                  </a:lnTo>
                  <a:lnTo>
                    <a:pt x="725" y="217"/>
                  </a:lnTo>
                  <a:lnTo>
                    <a:pt x="747" y="233"/>
                  </a:lnTo>
                  <a:lnTo>
                    <a:pt x="733" y="252"/>
                  </a:lnTo>
                  <a:lnTo>
                    <a:pt x="751" y="255"/>
                  </a:lnTo>
                  <a:lnTo>
                    <a:pt x="768" y="293"/>
                  </a:lnTo>
                  <a:lnTo>
                    <a:pt x="754" y="303"/>
                  </a:lnTo>
                  <a:lnTo>
                    <a:pt x="765" y="322"/>
                  </a:lnTo>
                  <a:lnTo>
                    <a:pt x="730" y="326"/>
                  </a:lnTo>
                  <a:lnTo>
                    <a:pt x="759" y="332"/>
                  </a:lnTo>
                  <a:lnTo>
                    <a:pt x="777" y="360"/>
                  </a:lnTo>
                  <a:lnTo>
                    <a:pt x="777" y="360"/>
                  </a:lnTo>
                  <a:lnTo>
                    <a:pt x="764" y="361"/>
                  </a:lnTo>
                  <a:lnTo>
                    <a:pt x="764" y="408"/>
                  </a:lnTo>
                  <a:lnTo>
                    <a:pt x="733" y="411"/>
                  </a:lnTo>
                  <a:lnTo>
                    <a:pt x="733" y="463"/>
                  </a:lnTo>
                  <a:lnTo>
                    <a:pt x="645" y="425"/>
                  </a:lnTo>
                  <a:lnTo>
                    <a:pt x="558" y="485"/>
                  </a:lnTo>
                  <a:lnTo>
                    <a:pt x="562" y="515"/>
                  </a:lnTo>
                  <a:lnTo>
                    <a:pt x="537" y="538"/>
                  </a:lnTo>
                  <a:lnTo>
                    <a:pt x="447" y="518"/>
                  </a:lnTo>
                  <a:lnTo>
                    <a:pt x="392" y="533"/>
                  </a:lnTo>
                  <a:lnTo>
                    <a:pt x="378" y="567"/>
                  </a:lnTo>
                  <a:lnTo>
                    <a:pt x="356" y="542"/>
                  </a:lnTo>
                  <a:lnTo>
                    <a:pt x="323" y="565"/>
                  </a:lnTo>
                  <a:lnTo>
                    <a:pt x="295" y="553"/>
                  </a:lnTo>
                  <a:lnTo>
                    <a:pt x="295" y="553"/>
                  </a:lnTo>
                  <a:lnTo>
                    <a:pt x="243" y="515"/>
                  </a:lnTo>
                  <a:lnTo>
                    <a:pt x="255" y="478"/>
                  </a:lnTo>
                  <a:lnTo>
                    <a:pt x="237" y="465"/>
                  </a:lnTo>
                  <a:lnTo>
                    <a:pt x="219" y="475"/>
                  </a:lnTo>
                  <a:lnTo>
                    <a:pt x="218" y="457"/>
                  </a:lnTo>
                  <a:lnTo>
                    <a:pt x="152" y="427"/>
                  </a:lnTo>
                  <a:lnTo>
                    <a:pt x="145" y="407"/>
                  </a:lnTo>
                  <a:lnTo>
                    <a:pt x="109" y="401"/>
                  </a:lnTo>
                  <a:lnTo>
                    <a:pt x="118" y="383"/>
                  </a:lnTo>
                  <a:lnTo>
                    <a:pt x="69" y="350"/>
                  </a:lnTo>
                  <a:lnTo>
                    <a:pt x="79" y="292"/>
                  </a:lnTo>
                  <a:lnTo>
                    <a:pt x="37" y="224"/>
                  </a:lnTo>
                  <a:lnTo>
                    <a:pt x="0" y="211"/>
                  </a:lnTo>
                  <a:lnTo>
                    <a:pt x="31" y="184"/>
                  </a:lnTo>
                  <a:lnTo>
                    <a:pt x="6" y="143"/>
                  </a:lnTo>
                  <a:lnTo>
                    <a:pt x="59" y="139"/>
                  </a:lnTo>
                  <a:lnTo>
                    <a:pt x="70" y="188"/>
                  </a:lnTo>
                  <a:lnTo>
                    <a:pt x="105" y="189"/>
                  </a:lnTo>
                  <a:lnTo>
                    <a:pt x="112" y="210"/>
                  </a:lnTo>
                  <a:lnTo>
                    <a:pt x="95" y="215"/>
                  </a:lnTo>
                  <a:lnTo>
                    <a:pt x="130" y="240"/>
                  </a:lnTo>
                  <a:lnTo>
                    <a:pt x="127" y="284"/>
                  </a:lnTo>
                  <a:lnTo>
                    <a:pt x="157" y="288"/>
                  </a:lnTo>
                  <a:lnTo>
                    <a:pt x="153" y="219"/>
                  </a:lnTo>
                  <a:lnTo>
                    <a:pt x="172" y="218"/>
                  </a:lnTo>
                  <a:lnTo>
                    <a:pt x="198" y="139"/>
                  </a:lnTo>
                  <a:lnTo>
                    <a:pt x="255" y="111"/>
                  </a:lnTo>
                  <a:lnTo>
                    <a:pt x="269" y="63"/>
                  </a:lnTo>
                  <a:lnTo>
                    <a:pt x="373" y="43"/>
                  </a:lnTo>
                  <a:lnTo>
                    <a:pt x="394" y="63"/>
                  </a:lnTo>
                  <a:lnTo>
                    <a:pt x="413" y="28"/>
                  </a:lnTo>
                  <a:lnTo>
                    <a:pt x="452" y="11"/>
                  </a:lnTo>
                  <a:lnTo>
                    <a:pt x="461" y="29"/>
                  </a:lnTo>
                  <a:lnTo>
                    <a:pt x="467" y="0"/>
                  </a:lnTo>
                  <a:lnTo>
                    <a:pt x="514" y="29"/>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grpSp>
      <p:grpSp>
        <p:nvGrpSpPr>
          <p:cNvPr id="30" name="Group 29">
            <a:extLst>
              <a:ext uri="{FF2B5EF4-FFF2-40B4-BE49-F238E27FC236}">
                <a16:creationId xmlns:a16="http://schemas.microsoft.com/office/drawing/2014/main" id="{878DC3D2-077B-4FAF-BDB2-301357BA16C7}"/>
              </a:ext>
            </a:extLst>
          </p:cNvPr>
          <p:cNvGrpSpPr/>
          <p:nvPr/>
        </p:nvGrpSpPr>
        <p:grpSpPr>
          <a:xfrm>
            <a:off x="1678780" y="2407199"/>
            <a:ext cx="6197236" cy="5472602"/>
            <a:chOff x="10626915" y="3676650"/>
            <a:chExt cx="6197236" cy="5472602"/>
          </a:xfrm>
        </p:grpSpPr>
        <p:sp>
          <p:nvSpPr>
            <p:cNvPr id="31" name="Title 12">
              <a:extLst>
                <a:ext uri="{FF2B5EF4-FFF2-40B4-BE49-F238E27FC236}">
                  <a16:creationId xmlns:a16="http://schemas.microsoft.com/office/drawing/2014/main" id="{73D5BDFF-5546-4FE7-A29C-AB57AC0464A9}"/>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Czech Republic</a:t>
              </a:r>
            </a:p>
          </p:txBody>
        </p:sp>
        <p:sp>
          <p:nvSpPr>
            <p:cNvPr id="32" name="Subtitle 13">
              <a:extLst>
                <a:ext uri="{FF2B5EF4-FFF2-40B4-BE49-F238E27FC236}">
                  <a16:creationId xmlns:a16="http://schemas.microsoft.com/office/drawing/2014/main" id="{E555A5BE-2AB3-4A86-86A3-50B6D6E5B689}"/>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24673455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down)">
                                      <p:cBhvr>
                                        <p:cTn id="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2F836215-956F-4EEB-9F95-5EDBD75CC51A}"/>
              </a:ext>
            </a:extLst>
          </p:cNvPr>
          <p:cNvGrpSpPr/>
          <p:nvPr/>
        </p:nvGrpSpPr>
        <p:grpSpPr>
          <a:xfrm>
            <a:off x="9144000" y="2025468"/>
            <a:ext cx="7742311" cy="6236065"/>
            <a:chOff x="4379913" y="2921001"/>
            <a:chExt cx="3435350" cy="2767012"/>
          </a:xfrm>
          <a:solidFill>
            <a:schemeClr val="bg1">
              <a:lumMod val="85000"/>
            </a:schemeClr>
          </a:solidFill>
        </p:grpSpPr>
        <p:sp>
          <p:nvSpPr>
            <p:cNvPr id="7" name="Freeform 5">
              <a:extLst>
                <a:ext uri="{FF2B5EF4-FFF2-40B4-BE49-F238E27FC236}">
                  <a16:creationId xmlns:a16="http://schemas.microsoft.com/office/drawing/2014/main" id="{A86D4096-E648-4237-8400-ADFDF0A3DCB4}"/>
                </a:ext>
              </a:extLst>
            </p:cNvPr>
            <p:cNvSpPr>
              <a:spLocks noEditPoints="1"/>
            </p:cNvSpPr>
            <p:nvPr/>
          </p:nvSpPr>
          <p:spPr bwMode="auto">
            <a:xfrm>
              <a:off x="6207125" y="4356100"/>
              <a:ext cx="1608138" cy="973137"/>
            </a:xfrm>
            <a:custGeom>
              <a:avLst/>
              <a:gdLst>
                <a:gd name="T0" fmla="*/ 911 w 1013"/>
                <a:gd name="T1" fmla="*/ 472 h 613"/>
                <a:gd name="T2" fmla="*/ 945 w 1013"/>
                <a:gd name="T3" fmla="*/ 494 h 613"/>
                <a:gd name="T4" fmla="*/ 971 w 1013"/>
                <a:gd name="T5" fmla="*/ 513 h 613"/>
                <a:gd name="T6" fmla="*/ 1006 w 1013"/>
                <a:gd name="T7" fmla="*/ 530 h 613"/>
                <a:gd name="T8" fmla="*/ 1008 w 1013"/>
                <a:gd name="T9" fmla="*/ 546 h 613"/>
                <a:gd name="T10" fmla="*/ 1004 w 1013"/>
                <a:gd name="T11" fmla="*/ 576 h 613"/>
                <a:gd name="T12" fmla="*/ 1001 w 1013"/>
                <a:gd name="T13" fmla="*/ 599 h 613"/>
                <a:gd name="T14" fmla="*/ 941 w 1013"/>
                <a:gd name="T15" fmla="*/ 599 h 613"/>
                <a:gd name="T16" fmla="*/ 902 w 1013"/>
                <a:gd name="T17" fmla="*/ 578 h 613"/>
                <a:gd name="T18" fmla="*/ 870 w 1013"/>
                <a:gd name="T19" fmla="*/ 558 h 613"/>
                <a:gd name="T20" fmla="*/ 872 w 1013"/>
                <a:gd name="T21" fmla="*/ 542 h 613"/>
                <a:gd name="T22" fmla="*/ 889 w 1013"/>
                <a:gd name="T23" fmla="*/ 464 h 613"/>
                <a:gd name="T24" fmla="*/ 897 w 1013"/>
                <a:gd name="T25" fmla="*/ 449 h 613"/>
                <a:gd name="T26" fmla="*/ 275 w 1013"/>
                <a:gd name="T27" fmla="*/ 252 h 613"/>
                <a:gd name="T28" fmla="*/ 289 w 1013"/>
                <a:gd name="T29" fmla="*/ 275 h 613"/>
                <a:gd name="T30" fmla="*/ 278 w 1013"/>
                <a:gd name="T31" fmla="*/ 275 h 613"/>
                <a:gd name="T32" fmla="*/ 242 w 1013"/>
                <a:gd name="T33" fmla="*/ 239 h 613"/>
                <a:gd name="T34" fmla="*/ 242 w 1013"/>
                <a:gd name="T35" fmla="*/ 241 h 613"/>
                <a:gd name="T36" fmla="*/ 243 w 1013"/>
                <a:gd name="T37" fmla="*/ 250 h 613"/>
                <a:gd name="T38" fmla="*/ 248 w 1013"/>
                <a:gd name="T39" fmla="*/ 268 h 613"/>
                <a:gd name="T40" fmla="*/ 253 w 1013"/>
                <a:gd name="T41" fmla="*/ 284 h 613"/>
                <a:gd name="T42" fmla="*/ 241 w 1013"/>
                <a:gd name="T43" fmla="*/ 299 h 613"/>
                <a:gd name="T44" fmla="*/ 213 w 1013"/>
                <a:gd name="T45" fmla="*/ 301 h 613"/>
                <a:gd name="T46" fmla="*/ 217 w 1013"/>
                <a:gd name="T47" fmla="*/ 265 h 613"/>
                <a:gd name="T48" fmla="*/ 239 w 1013"/>
                <a:gd name="T49" fmla="*/ 234 h 613"/>
                <a:gd name="T50" fmla="*/ 49 w 1013"/>
                <a:gd name="T51" fmla="*/ 116 h 613"/>
                <a:gd name="T52" fmla="*/ 47 w 1013"/>
                <a:gd name="T53" fmla="*/ 144 h 613"/>
                <a:gd name="T54" fmla="*/ 64 w 1013"/>
                <a:gd name="T55" fmla="*/ 173 h 613"/>
                <a:gd name="T56" fmla="*/ 66 w 1013"/>
                <a:gd name="T57" fmla="*/ 180 h 613"/>
                <a:gd name="T58" fmla="*/ 68 w 1013"/>
                <a:gd name="T59" fmla="*/ 204 h 613"/>
                <a:gd name="T60" fmla="*/ 50 w 1013"/>
                <a:gd name="T61" fmla="*/ 214 h 613"/>
                <a:gd name="T62" fmla="*/ 42 w 1013"/>
                <a:gd name="T63" fmla="*/ 216 h 613"/>
                <a:gd name="T64" fmla="*/ 10 w 1013"/>
                <a:gd name="T65" fmla="*/ 212 h 613"/>
                <a:gd name="T66" fmla="*/ 1 w 1013"/>
                <a:gd name="T67" fmla="*/ 202 h 613"/>
                <a:gd name="T68" fmla="*/ 11 w 1013"/>
                <a:gd name="T69" fmla="*/ 178 h 613"/>
                <a:gd name="T70" fmla="*/ 30 w 1013"/>
                <a:gd name="T71" fmla="*/ 167 h 613"/>
                <a:gd name="T72" fmla="*/ 27 w 1013"/>
                <a:gd name="T73" fmla="*/ 129 h 613"/>
                <a:gd name="T74" fmla="*/ 44 w 1013"/>
                <a:gd name="T75" fmla="*/ 117 h 613"/>
                <a:gd name="T76" fmla="*/ 180 w 1013"/>
                <a:gd name="T77" fmla="*/ 19 h 613"/>
                <a:gd name="T78" fmla="*/ 239 w 1013"/>
                <a:gd name="T79" fmla="*/ 49 h 613"/>
                <a:gd name="T80" fmla="*/ 220 w 1013"/>
                <a:gd name="T81" fmla="*/ 72 h 613"/>
                <a:gd name="T82" fmla="*/ 230 w 1013"/>
                <a:gd name="T83" fmla="*/ 185 h 613"/>
                <a:gd name="T84" fmla="*/ 228 w 1013"/>
                <a:gd name="T85" fmla="*/ 218 h 613"/>
                <a:gd name="T86" fmla="*/ 238 w 1013"/>
                <a:gd name="T87" fmla="*/ 223 h 613"/>
                <a:gd name="T88" fmla="*/ 232 w 1013"/>
                <a:gd name="T89" fmla="*/ 228 h 613"/>
                <a:gd name="T90" fmla="*/ 220 w 1013"/>
                <a:gd name="T91" fmla="*/ 252 h 613"/>
                <a:gd name="T92" fmla="*/ 211 w 1013"/>
                <a:gd name="T93" fmla="*/ 266 h 613"/>
                <a:gd name="T94" fmla="*/ 198 w 1013"/>
                <a:gd name="T95" fmla="*/ 286 h 613"/>
                <a:gd name="T96" fmla="*/ 171 w 1013"/>
                <a:gd name="T97" fmla="*/ 278 h 613"/>
                <a:gd name="T98" fmla="*/ 159 w 1013"/>
                <a:gd name="T99" fmla="*/ 290 h 613"/>
                <a:gd name="T100" fmla="*/ 151 w 1013"/>
                <a:gd name="T101" fmla="*/ 282 h 613"/>
                <a:gd name="T102" fmla="*/ 114 w 1013"/>
                <a:gd name="T103" fmla="*/ 277 h 613"/>
                <a:gd name="T104" fmla="*/ 96 w 1013"/>
                <a:gd name="T105" fmla="*/ 268 h 613"/>
                <a:gd name="T106" fmla="*/ 124 w 1013"/>
                <a:gd name="T107" fmla="*/ 228 h 613"/>
                <a:gd name="T108" fmla="*/ 99 w 1013"/>
                <a:gd name="T109" fmla="*/ 207 h 613"/>
                <a:gd name="T110" fmla="*/ 72 w 1013"/>
                <a:gd name="T111" fmla="*/ 179 h 613"/>
                <a:gd name="T112" fmla="*/ 63 w 1013"/>
                <a:gd name="T113" fmla="*/ 156 h 613"/>
                <a:gd name="T114" fmla="*/ 68 w 1013"/>
                <a:gd name="T115" fmla="*/ 137 h 613"/>
                <a:gd name="T116" fmla="*/ 41 w 1013"/>
                <a:gd name="T117" fmla="*/ 88 h 613"/>
                <a:gd name="T118" fmla="*/ 7 w 1013"/>
                <a:gd name="T119" fmla="*/ 102 h 613"/>
                <a:gd name="T120" fmla="*/ 51 w 1013"/>
                <a:gd name="T121" fmla="*/ 54 h 613"/>
                <a:gd name="T122" fmla="*/ 143 w 1013"/>
                <a:gd name="T123" fmla="*/ 0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3" h="613">
                  <a:moveTo>
                    <a:pt x="897" y="449"/>
                  </a:moveTo>
                  <a:lnTo>
                    <a:pt x="897" y="453"/>
                  </a:lnTo>
                  <a:lnTo>
                    <a:pt x="905" y="459"/>
                  </a:lnTo>
                  <a:lnTo>
                    <a:pt x="911" y="472"/>
                  </a:lnTo>
                  <a:lnTo>
                    <a:pt x="926" y="481"/>
                  </a:lnTo>
                  <a:lnTo>
                    <a:pt x="929" y="486"/>
                  </a:lnTo>
                  <a:lnTo>
                    <a:pt x="940" y="490"/>
                  </a:lnTo>
                  <a:lnTo>
                    <a:pt x="945" y="494"/>
                  </a:lnTo>
                  <a:lnTo>
                    <a:pt x="947" y="495"/>
                  </a:lnTo>
                  <a:lnTo>
                    <a:pt x="955" y="492"/>
                  </a:lnTo>
                  <a:lnTo>
                    <a:pt x="961" y="504"/>
                  </a:lnTo>
                  <a:lnTo>
                    <a:pt x="971" y="513"/>
                  </a:lnTo>
                  <a:lnTo>
                    <a:pt x="978" y="515"/>
                  </a:lnTo>
                  <a:lnTo>
                    <a:pt x="992" y="527"/>
                  </a:lnTo>
                  <a:lnTo>
                    <a:pt x="1001" y="530"/>
                  </a:lnTo>
                  <a:lnTo>
                    <a:pt x="1006" y="530"/>
                  </a:lnTo>
                  <a:lnTo>
                    <a:pt x="1009" y="535"/>
                  </a:lnTo>
                  <a:lnTo>
                    <a:pt x="1011" y="536"/>
                  </a:lnTo>
                  <a:lnTo>
                    <a:pt x="1012" y="541"/>
                  </a:lnTo>
                  <a:lnTo>
                    <a:pt x="1008" y="546"/>
                  </a:lnTo>
                  <a:lnTo>
                    <a:pt x="1013" y="562"/>
                  </a:lnTo>
                  <a:lnTo>
                    <a:pt x="1006" y="570"/>
                  </a:lnTo>
                  <a:lnTo>
                    <a:pt x="1006" y="576"/>
                  </a:lnTo>
                  <a:lnTo>
                    <a:pt x="1004" y="576"/>
                  </a:lnTo>
                  <a:lnTo>
                    <a:pt x="1002" y="582"/>
                  </a:lnTo>
                  <a:lnTo>
                    <a:pt x="998" y="586"/>
                  </a:lnTo>
                  <a:lnTo>
                    <a:pt x="1001" y="593"/>
                  </a:lnTo>
                  <a:lnTo>
                    <a:pt x="1001" y="599"/>
                  </a:lnTo>
                  <a:lnTo>
                    <a:pt x="990" y="613"/>
                  </a:lnTo>
                  <a:lnTo>
                    <a:pt x="953" y="604"/>
                  </a:lnTo>
                  <a:lnTo>
                    <a:pt x="945" y="599"/>
                  </a:lnTo>
                  <a:lnTo>
                    <a:pt x="941" y="599"/>
                  </a:lnTo>
                  <a:lnTo>
                    <a:pt x="929" y="590"/>
                  </a:lnTo>
                  <a:lnTo>
                    <a:pt x="917" y="584"/>
                  </a:lnTo>
                  <a:lnTo>
                    <a:pt x="913" y="585"/>
                  </a:lnTo>
                  <a:lnTo>
                    <a:pt x="902" y="578"/>
                  </a:lnTo>
                  <a:lnTo>
                    <a:pt x="896" y="579"/>
                  </a:lnTo>
                  <a:lnTo>
                    <a:pt x="886" y="573"/>
                  </a:lnTo>
                  <a:lnTo>
                    <a:pt x="880" y="565"/>
                  </a:lnTo>
                  <a:lnTo>
                    <a:pt x="870" y="558"/>
                  </a:lnTo>
                  <a:lnTo>
                    <a:pt x="872" y="556"/>
                  </a:lnTo>
                  <a:lnTo>
                    <a:pt x="871" y="553"/>
                  </a:lnTo>
                  <a:lnTo>
                    <a:pt x="872" y="550"/>
                  </a:lnTo>
                  <a:lnTo>
                    <a:pt x="872" y="542"/>
                  </a:lnTo>
                  <a:lnTo>
                    <a:pt x="875" y="537"/>
                  </a:lnTo>
                  <a:lnTo>
                    <a:pt x="873" y="509"/>
                  </a:lnTo>
                  <a:lnTo>
                    <a:pt x="877" y="488"/>
                  </a:lnTo>
                  <a:lnTo>
                    <a:pt x="889" y="464"/>
                  </a:lnTo>
                  <a:lnTo>
                    <a:pt x="891" y="459"/>
                  </a:lnTo>
                  <a:lnTo>
                    <a:pt x="888" y="454"/>
                  </a:lnTo>
                  <a:lnTo>
                    <a:pt x="896" y="448"/>
                  </a:lnTo>
                  <a:lnTo>
                    <a:pt x="897" y="449"/>
                  </a:lnTo>
                  <a:close/>
                  <a:moveTo>
                    <a:pt x="274" y="271"/>
                  </a:moveTo>
                  <a:lnTo>
                    <a:pt x="272" y="265"/>
                  </a:lnTo>
                  <a:lnTo>
                    <a:pt x="274" y="265"/>
                  </a:lnTo>
                  <a:lnTo>
                    <a:pt x="275" y="252"/>
                  </a:lnTo>
                  <a:lnTo>
                    <a:pt x="283" y="247"/>
                  </a:lnTo>
                  <a:lnTo>
                    <a:pt x="286" y="253"/>
                  </a:lnTo>
                  <a:lnTo>
                    <a:pt x="287" y="274"/>
                  </a:lnTo>
                  <a:lnTo>
                    <a:pt x="289" y="275"/>
                  </a:lnTo>
                  <a:lnTo>
                    <a:pt x="288" y="278"/>
                  </a:lnTo>
                  <a:lnTo>
                    <a:pt x="291" y="281"/>
                  </a:lnTo>
                  <a:lnTo>
                    <a:pt x="282" y="283"/>
                  </a:lnTo>
                  <a:lnTo>
                    <a:pt x="278" y="275"/>
                  </a:lnTo>
                  <a:lnTo>
                    <a:pt x="275" y="276"/>
                  </a:lnTo>
                  <a:lnTo>
                    <a:pt x="274" y="271"/>
                  </a:lnTo>
                  <a:close/>
                  <a:moveTo>
                    <a:pt x="242" y="237"/>
                  </a:moveTo>
                  <a:lnTo>
                    <a:pt x="242" y="239"/>
                  </a:lnTo>
                  <a:lnTo>
                    <a:pt x="237" y="243"/>
                  </a:lnTo>
                  <a:lnTo>
                    <a:pt x="241" y="248"/>
                  </a:lnTo>
                  <a:lnTo>
                    <a:pt x="239" y="243"/>
                  </a:lnTo>
                  <a:lnTo>
                    <a:pt x="242" y="241"/>
                  </a:lnTo>
                  <a:lnTo>
                    <a:pt x="243" y="243"/>
                  </a:lnTo>
                  <a:lnTo>
                    <a:pt x="245" y="244"/>
                  </a:lnTo>
                  <a:lnTo>
                    <a:pt x="246" y="246"/>
                  </a:lnTo>
                  <a:lnTo>
                    <a:pt x="243" y="250"/>
                  </a:lnTo>
                  <a:lnTo>
                    <a:pt x="241" y="249"/>
                  </a:lnTo>
                  <a:lnTo>
                    <a:pt x="241" y="252"/>
                  </a:lnTo>
                  <a:lnTo>
                    <a:pt x="249" y="266"/>
                  </a:lnTo>
                  <a:lnTo>
                    <a:pt x="248" y="268"/>
                  </a:lnTo>
                  <a:lnTo>
                    <a:pt x="254" y="269"/>
                  </a:lnTo>
                  <a:lnTo>
                    <a:pt x="256" y="271"/>
                  </a:lnTo>
                  <a:lnTo>
                    <a:pt x="256" y="279"/>
                  </a:lnTo>
                  <a:lnTo>
                    <a:pt x="253" y="284"/>
                  </a:lnTo>
                  <a:lnTo>
                    <a:pt x="254" y="290"/>
                  </a:lnTo>
                  <a:lnTo>
                    <a:pt x="256" y="290"/>
                  </a:lnTo>
                  <a:lnTo>
                    <a:pt x="251" y="296"/>
                  </a:lnTo>
                  <a:lnTo>
                    <a:pt x="241" y="299"/>
                  </a:lnTo>
                  <a:lnTo>
                    <a:pt x="229" y="311"/>
                  </a:lnTo>
                  <a:lnTo>
                    <a:pt x="220" y="308"/>
                  </a:lnTo>
                  <a:lnTo>
                    <a:pt x="218" y="300"/>
                  </a:lnTo>
                  <a:lnTo>
                    <a:pt x="213" y="301"/>
                  </a:lnTo>
                  <a:lnTo>
                    <a:pt x="209" y="299"/>
                  </a:lnTo>
                  <a:lnTo>
                    <a:pt x="204" y="290"/>
                  </a:lnTo>
                  <a:lnTo>
                    <a:pt x="204" y="281"/>
                  </a:lnTo>
                  <a:lnTo>
                    <a:pt x="217" y="265"/>
                  </a:lnTo>
                  <a:lnTo>
                    <a:pt x="222" y="253"/>
                  </a:lnTo>
                  <a:lnTo>
                    <a:pt x="232" y="241"/>
                  </a:lnTo>
                  <a:lnTo>
                    <a:pt x="234" y="234"/>
                  </a:lnTo>
                  <a:lnTo>
                    <a:pt x="239" y="234"/>
                  </a:lnTo>
                  <a:lnTo>
                    <a:pt x="240" y="236"/>
                  </a:lnTo>
                  <a:lnTo>
                    <a:pt x="242" y="237"/>
                  </a:lnTo>
                  <a:close/>
                  <a:moveTo>
                    <a:pt x="44" y="117"/>
                  </a:moveTo>
                  <a:lnTo>
                    <a:pt x="49" y="116"/>
                  </a:lnTo>
                  <a:lnTo>
                    <a:pt x="55" y="121"/>
                  </a:lnTo>
                  <a:lnTo>
                    <a:pt x="56" y="124"/>
                  </a:lnTo>
                  <a:lnTo>
                    <a:pt x="49" y="134"/>
                  </a:lnTo>
                  <a:lnTo>
                    <a:pt x="47" y="144"/>
                  </a:lnTo>
                  <a:lnTo>
                    <a:pt x="49" y="147"/>
                  </a:lnTo>
                  <a:lnTo>
                    <a:pt x="57" y="151"/>
                  </a:lnTo>
                  <a:lnTo>
                    <a:pt x="60" y="170"/>
                  </a:lnTo>
                  <a:lnTo>
                    <a:pt x="64" y="173"/>
                  </a:lnTo>
                  <a:lnTo>
                    <a:pt x="61" y="175"/>
                  </a:lnTo>
                  <a:lnTo>
                    <a:pt x="61" y="179"/>
                  </a:lnTo>
                  <a:lnTo>
                    <a:pt x="61" y="181"/>
                  </a:lnTo>
                  <a:lnTo>
                    <a:pt x="66" y="180"/>
                  </a:lnTo>
                  <a:lnTo>
                    <a:pt x="64" y="187"/>
                  </a:lnTo>
                  <a:lnTo>
                    <a:pt x="68" y="197"/>
                  </a:lnTo>
                  <a:lnTo>
                    <a:pt x="65" y="202"/>
                  </a:lnTo>
                  <a:lnTo>
                    <a:pt x="68" y="204"/>
                  </a:lnTo>
                  <a:lnTo>
                    <a:pt x="67" y="216"/>
                  </a:lnTo>
                  <a:lnTo>
                    <a:pt x="63" y="214"/>
                  </a:lnTo>
                  <a:lnTo>
                    <a:pt x="50" y="221"/>
                  </a:lnTo>
                  <a:lnTo>
                    <a:pt x="50" y="214"/>
                  </a:lnTo>
                  <a:lnTo>
                    <a:pt x="47" y="216"/>
                  </a:lnTo>
                  <a:lnTo>
                    <a:pt x="45" y="211"/>
                  </a:lnTo>
                  <a:lnTo>
                    <a:pt x="42" y="216"/>
                  </a:lnTo>
                  <a:lnTo>
                    <a:pt x="42" y="216"/>
                  </a:lnTo>
                  <a:lnTo>
                    <a:pt x="28" y="208"/>
                  </a:lnTo>
                  <a:lnTo>
                    <a:pt x="19" y="216"/>
                  </a:lnTo>
                  <a:lnTo>
                    <a:pt x="10" y="212"/>
                  </a:lnTo>
                  <a:lnTo>
                    <a:pt x="10" y="212"/>
                  </a:lnTo>
                  <a:lnTo>
                    <a:pt x="4" y="213"/>
                  </a:lnTo>
                  <a:lnTo>
                    <a:pt x="4" y="204"/>
                  </a:lnTo>
                  <a:lnTo>
                    <a:pt x="2" y="205"/>
                  </a:lnTo>
                  <a:lnTo>
                    <a:pt x="1" y="202"/>
                  </a:lnTo>
                  <a:lnTo>
                    <a:pt x="3" y="202"/>
                  </a:lnTo>
                  <a:lnTo>
                    <a:pt x="4" y="199"/>
                  </a:lnTo>
                  <a:lnTo>
                    <a:pt x="6" y="181"/>
                  </a:lnTo>
                  <a:lnTo>
                    <a:pt x="11" y="178"/>
                  </a:lnTo>
                  <a:lnTo>
                    <a:pt x="11" y="171"/>
                  </a:lnTo>
                  <a:lnTo>
                    <a:pt x="21" y="167"/>
                  </a:lnTo>
                  <a:lnTo>
                    <a:pt x="24" y="170"/>
                  </a:lnTo>
                  <a:lnTo>
                    <a:pt x="30" y="167"/>
                  </a:lnTo>
                  <a:lnTo>
                    <a:pt x="36" y="151"/>
                  </a:lnTo>
                  <a:lnTo>
                    <a:pt x="31" y="140"/>
                  </a:lnTo>
                  <a:lnTo>
                    <a:pt x="28" y="138"/>
                  </a:lnTo>
                  <a:lnTo>
                    <a:pt x="27" y="129"/>
                  </a:lnTo>
                  <a:lnTo>
                    <a:pt x="18" y="114"/>
                  </a:lnTo>
                  <a:lnTo>
                    <a:pt x="19" y="104"/>
                  </a:lnTo>
                  <a:lnTo>
                    <a:pt x="37" y="109"/>
                  </a:lnTo>
                  <a:lnTo>
                    <a:pt x="44" y="117"/>
                  </a:lnTo>
                  <a:close/>
                  <a:moveTo>
                    <a:pt x="143" y="2"/>
                  </a:moveTo>
                  <a:lnTo>
                    <a:pt x="155" y="5"/>
                  </a:lnTo>
                  <a:lnTo>
                    <a:pt x="166" y="15"/>
                  </a:lnTo>
                  <a:lnTo>
                    <a:pt x="180" y="19"/>
                  </a:lnTo>
                  <a:lnTo>
                    <a:pt x="200" y="21"/>
                  </a:lnTo>
                  <a:lnTo>
                    <a:pt x="213" y="27"/>
                  </a:lnTo>
                  <a:lnTo>
                    <a:pt x="233" y="47"/>
                  </a:lnTo>
                  <a:lnTo>
                    <a:pt x="239" y="49"/>
                  </a:lnTo>
                  <a:lnTo>
                    <a:pt x="236" y="50"/>
                  </a:lnTo>
                  <a:lnTo>
                    <a:pt x="236" y="53"/>
                  </a:lnTo>
                  <a:lnTo>
                    <a:pt x="230" y="63"/>
                  </a:lnTo>
                  <a:lnTo>
                    <a:pt x="220" y="72"/>
                  </a:lnTo>
                  <a:lnTo>
                    <a:pt x="206" y="112"/>
                  </a:lnTo>
                  <a:lnTo>
                    <a:pt x="223" y="153"/>
                  </a:lnTo>
                  <a:lnTo>
                    <a:pt x="224" y="172"/>
                  </a:lnTo>
                  <a:lnTo>
                    <a:pt x="230" y="185"/>
                  </a:lnTo>
                  <a:lnTo>
                    <a:pt x="229" y="192"/>
                  </a:lnTo>
                  <a:lnTo>
                    <a:pt x="232" y="200"/>
                  </a:lnTo>
                  <a:lnTo>
                    <a:pt x="225" y="215"/>
                  </a:lnTo>
                  <a:lnTo>
                    <a:pt x="228" y="218"/>
                  </a:lnTo>
                  <a:lnTo>
                    <a:pt x="227" y="224"/>
                  </a:lnTo>
                  <a:lnTo>
                    <a:pt x="228" y="225"/>
                  </a:lnTo>
                  <a:lnTo>
                    <a:pt x="232" y="218"/>
                  </a:lnTo>
                  <a:lnTo>
                    <a:pt x="238" y="223"/>
                  </a:lnTo>
                  <a:lnTo>
                    <a:pt x="238" y="225"/>
                  </a:lnTo>
                  <a:lnTo>
                    <a:pt x="235" y="228"/>
                  </a:lnTo>
                  <a:lnTo>
                    <a:pt x="230" y="225"/>
                  </a:lnTo>
                  <a:lnTo>
                    <a:pt x="232" y="228"/>
                  </a:lnTo>
                  <a:lnTo>
                    <a:pt x="229" y="229"/>
                  </a:lnTo>
                  <a:lnTo>
                    <a:pt x="232" y="237"/>
                  </a:lnTo>
                  <a:lnTo>
                    <a:pt x="230" y="244"/>
                  </a:lnTo>
                  <a:lnTo>
                    <a:pt x="220" y="252"/>
                  </a:lnTo>
                  <a:lnTo>
                    <a:pt x="217" y="260"/>
                  </a:lnTo>
                  <a:lnTo>
                    <a:pt x="215" y="265"/>
                  </a:lnTo>
                  <a:lnTo>
                    <a:pt x="210" y="269"/>
                  </a:lnTo>
                  <a:lnTo>
                    <a:pt x="211" y="266"/>
                  </a:lnTo>
                  <a:lnTo>
                    <a:pt x="203" y="267"/>
                  </a:lnTo>
                  <a:lnTo>
                    <a:pt x="199" y="276"/>
                  </a:lnTo>
                  <a:lnTo>
                    <a:pt x="202" y="279"/>
                  </a:lnTo>
                  <a:lnTo>
                    <a:pt x="198" y="286"/>
                  </a:lnTo>
                  <a:lnTo>
                    <a:pt x="185" y="284"/>
                  </a:lnTo>
                  <a:lnTo>
                    <a:pt x="184" y="280"/>
                  </a:lnTo>
                  <a:lnTo>
                    <a:pt x="183" y="278"/>
                  </a:lnTo>
                  <a:lnTo>
                    <a:pt x="171" y="278"/>
                  </a:lnTo>
                  <a:lnTo>
                    <a:pt x="169" y="279"/>
                  </a:lnTo>
                  <a:lnTo>
                    <a:pt x="167" y="281"/>
                  </a:lnTo>
                  <a:lnTo>
                    <a:pt x="170" y="283"/>
                  </a:lnTo>
                  <a:lnTo>
                    <a:pt x="159" y="290"/>
                  </a:lnTo>
                  <a:lnTo>
                    <a:pt x="159" y="290"/>
                  </a:lnTo>
                  <a:lnTo>
                    <a:pt x="157" y="287"/>
                  </a:lnTo>
                  <a:lnTo>
                    <a:pt x="157" y="287"/>
                  </a:lnTo>
                  <a:lnTo>
                    <a:pt x="151" y="282"/>
                  </a:lnTo>
                  <a:lnTo>
                    <a:pt x="132" y="274"/>
                  </a:lnTo>
                  <a:lnTo>
                    <a:pt x="122" y="279"/>
                  </a:lnTo>
                  <a:lnTo>
                    <a:pt x="119" y="275"/>
                  </a:lnTo>
                  <a:lnTo>
                    <a:pt x="114" y="277"/>
                  </a:lnTo>
                  <a:lnTo>
                    <a:pt x="112" y="284"/>
                  </a:lnTo>
                  <a:lnTo>
                    <a:pt x="97" y="279"/>
                  </a:lnTo>
                  <a:lnTo>
                    <a:pt x="99" y="268"/>
                  </a:lnTo>
                  <a:lnTo>
                    <a:pt x="96" y="268"/>
                  </a:lnTo>
                  <a:lnTo>
                    <a:pt x="94" y="248"/>
                  </a:lnTo>
                  <a:lnTo>
                    <a:pt x="105" y="239"/>
                  </a:lnTo>
                  <a:lnTo>
                    <a:pt x="113" y="239"/>
                  </a:lnTo>
                  <a:lnTo>
                    <a:pt x="124" y="228"/>
                  </a:lnTo>
                  <a:lnTo>
                    <a:pt x="114" y="218"/>
                  </a:lnTo>
                  <a:lnTo>
                    <a:pt x="117" y="211"/>
                  </a:lnTo>
                  <a:lnTo>
                    <a:pt x="112" y="205"/>
                  </a:lnTo>
                  <a:lnTo>
                    <a:pt x="99" y="207"/>
                  </a:lnTo>
                  <a:lnTo>
                    <a:pt x="75" y="189"/>
                  </a:lnTo>
                  <a:lnTo>
                    <a:pt x="75" y="189"/>
                  </a:lnTo>
                  <a:lnTo>
                    <a:pt x="70" y="186"/>
                  </a:lnTo>
                  <a:lnTo>
                    <a:pt x="72" y="179"/>
                  </a:lnTo>
                  <a:lnTo>
                    <a:pt x="69" y="174"/>
                  </a:lnTo>
                  <a:lnTo>
                    <a:pt x="68" y="163"/>
                  </a:lnTo>
                  <a:lnTo>
                    <a:pt x="65" y="164"/>
                  </a:lnTo>
                  <a:lnTo>
                    <a:pt x="63" y="156"/>
                  </a:lnTo>
                  <a:lnTo>
                    <a:pt x="61" y="155"/>
                  </a:lnTo>
                  <a:lnTo>
                    <a:pt x="62" y="147"/>
                  </a:lnTo>
                  <a:lnTo>
                    <a:pt x="68" y="146"/>
                  </a:lnTo>
                  <a:lnTo>
                    <a:pt x="68" y="137"/>
                  </a:lnTo>
                  <a:lnTo>
                    <a:pt x="62" y="125"/>
                  </a:lnTo>
                  <a:lnTo>
                    <a:pt x="63" y="116"/>
                  </a:lnTo>
                  <a:lnTo>
                    <a:pt x="53" y="92"/>
                  </a:lnTo>
                  <a:lnTo>
                    <a:pt x="41" y="88"/>
                  </a:lnTo>
                  <a:lnTo>
                    <a:pt x="28" y="98"/>
                  </a:lnTo>
                  <a:lnTo>
                    <a:pt x="15" y="102"/>
                  </a:lnTo>
                  <a:lnTo>
                    <a:pt x="9" y="100"/>
                  </a:lnTo>
                  <a:lnTo>
                    <a:pt x="7" y="102"/>
                  </a:lnTo>
                  <a:lnTo>
                    <a:pt x="3" y="100"/>
                  </a:lnTo>
                  <a:lnTo>
                    <a:pt x="0" y="88"/>
                  </a:lnTo>
                  <a:lnTo>
                    <a:pt x="4" y="83"/>
                  </a:lnTo>
                  <a:lnTo>
                    <a:pt x="51" y="54"/>
                  </a:lnTo>
                  <a:lnTo>
                    <a:pt x="67" y="38"/>
                  </a:lnTo>
                  <a:lnTo>
                    <a:pt x="103" y="12"/>
                  </a:lnTo>
                  <a:lnTo>
                    <a:pt x="136" y="0"/>
                  </a:lnTo>
                  <a:lnTo>
                    <a:pt x="143" y="0"/>
                  </a:lnTo>
                  <a:lnTo>
                    <a:pt x="143" y="2"/>
                  </a:lnTo>
                  <a:close/>
                </a:path>
              </a:pathLst>
            </a:custGeom>
            <a:grpFill/>
            <a:ln>
              <a:noFill/>
            </a:ln>
          </p:spPr>
          <p:txBody>
            <a:bodyPr vert="horz" wrap="square" lIns="137160" tIns="68580" rIns="137160" bIns="68580" numCol="1" anchor="t" anchorCtr="0" compatLnSpc="1">
              <a:prstTxWarp prst="textNoShape">
                <a:avLst/>
              </a:prstTxWarp>
            </a:bodyPr>
            <a:lstStyle/>
            <a:p>
              <a:endParaRPr lang="en-US" sz="2700"/>
            </a:p>
          </p:txBody>
        </p:sp>
        <p:sp>
          <p:nvSpPr>
            <p:cNvPr id="9" name="Freeform 6">
              <a:extLst>
                <a:ext uri="{FF2B5EF4-FFF2-40B4-BE49-F238E27FC236}">
                  <a16:creationId xmlns:a16="http://schemas.microsoft.com/office/drawing/2014/main" id="{EE86A0E9-C4E0-4393-8AF2-33CDC3960E4E}"/>
                </a:ext>
              </a:extLst>
            </p:cNvPr>
            <p:cNvSpPr>
              <a:spLocks noEditPoints="1"/>
            </p:cNvSpPr>
            <p:nvPr/>
          </p:nvSpPr>
          <p:spPr bwMode="auto">
            <a:xfrm>
              <a:off x="4391025" y="3729038"/>
              <a:ext cx="1728788" cy="1023937"/>
            </a:xfrm>
            <a:custGeom>
              <a:avLst/>
              <a:gdLst>
                <a:gd name="T0" fmla="*/ 608 w 1089"/>
                <a:gd name="T1" fmla="*/ 558 h 645"/>
                <a:gd name="T2" fmla="*/ 11 w 1089"/>
                <a:gd name="T3" fmla="*/ 464 h 645"/>
                <a:gd name="T4" fmla="*/ 28 w 1089"/>
                <a:gd name="T5" fmla="*/ 564 h 645"/>
                <a:gd name="T6" fmla="*/ 774 w 1089"/>
                <a:gd name="T7" fmla="*/ 525 h 645"/>
                <a:gd name="T8" fmla="*/ 742 w 1089"/>
                <a:gd name="T9" fmla="*/ 576 h 645"/>
                <a:gd name="T10" fmla="*/ 755 w 1089"/>
                <a:gd name="T11" fmla="*/ 487 h 645"/>
                <a:gd name="T12" fmla="*/ 148 w 1089"/>
                <a:gd name="T13" fmla="*/ 88 h 645"/>
                <a:gd name="T14" fmla="*/ 165 w 1089"/>
                <a:gd name="T15" fmla="*/ 114 h 645"/>
                <a:gd name="T16" fmla="*/ 118 w 1089"/>
                <a:gd name="T17" fmla="*/ 118 h 645"/>
                <a:gd name="T18" fmla="*/ 139 w 1089"/>
                <a:gd name="T19" fmla="*/ 91 h 645"/>
                <a:gd name="T20" fmla="*/ 1085 w 1089"/>
                <a:gd name="T21" fmla="*/ 60 h 645"/>
                <a:gd name="T22" fmla="*/ 292 w 1089"/>
                <a:gd name="T23" fmla="*/ 122 h 645"/>
                <a:gd name="T24" fmla="*/ 322 w 1089"/>
                <a:gd name="T25" fmla="*/ 126 h 645"/>
                <a:gd name="T26" fmla="*/ 358 w 1089"/>
                <a:gd name="T27" fmla="*/ 123 h 645"/>
                <a:gd name="T28" fmla="*/ 379 w 1089"/>
                <a:gd name="T29" fmla="*/ 170 h 645"/>
                <a:gd name="T30" fmla="*/ 374 w 1089"/>
                <a:gd name="T31" fmla="*/ 108 h 645"/>
                <a:gd name="T32" fmla="*/ 436 w 1089"/>
                <a:gd name="T33" fmla="*/ 98 h 645"/>
                <a:gd name="T34" fmla="*/ 483 w 1089"/>
                <a:gd name="T35" fmla="*/ 142 h 645"/>
                <a:gd name="T36" fmla="*/ 619 w 1089"/>
                <a:gd name="T37" fmla="*/ 112 h 645"/>
                <a:gd name="T38" fmla="*/ 688 w 1089"/>
                <a:gd name="T39" fmla="*/ 105 h 645"/>
                <a:gd name="T40" fmla="*/ 617 w 1089"/>
                <a:gd name="T41" fmla="*/ 214 h 645"/>
                <a:gd name="T42" fmla="*/ 652 w 1089"/>
                <a:gd name="T43" fmla="*/ 181 h 645"/>
                <a:gd name="T44" fmla="*/ 737 w 1089"/>
                <a:gd name="T45" fmla="*/ 185 h 645"/>
                <a:gd name="T46" fmla="*/ 864 w 1089"/>
                <a:gd name="T47" fmla="*/ 236 h 645"/>
                <a:gd name="T48" fmla="*/ 807 w 1089"/>
                <a:gd name="T49" fmla="*/ 367 h 645"/>
                <a:gd name="T50" fmla="*/ 769 w 1089"/>
                <a:gd name="T51" fmla="*/ 341 h 645"/>
                <a:gd name="T52" fmla="*/ 740 w 1089"/>
                <a:gd name="T53" fmla="*/ 372 h 645"/>
                <a:gd name="T54" fmla="*/ 712 w 1089"/>
                <a:gd name="T55" fmla="*/ 345 h 645"/>
                <a:gd name="T56" fmla="*/ 737 w 1089"/>
                <a:gd name="T57" fmla="*/ 323 h 645"/>
                <a:gd name="T58" fmla="*/ 692 w 1089"/>
                <a:gd name="T59" fmla="*/ 317 h 645"/>
                <a:gd name="T60" fmla="*/ 651 w 1089"/>
                <a:gd name="T61" fmla="*/ 380 h 645"/>
                <a:gd name="T62" fmla="*/ 651 w 1089"/>
                <a:gd name="T63" fmla="*/ 459 h 645"/>
                <a:gd name="T64" fmla="*/ 641 w 1089"/>
                <a:gd name="T65" fmla="*/ 536 h 645"/>
                <a:gd name="T66" fmla="*/ 593 w 1089"/>
                <a:gd name="T67" fmla="*/ 551 h 645"/>
                <a:gd name="T68" fmla="*/ 556 w 1089"/>
                <a:gd name="T69" fmla="*/ 543 h 645"/>
                <a:gd name="T70" fmla="*/ 548 w 1089"/>
                <a:gd name="T71" fmla="*/ 551 h 645"/>
                <a:gd name="T72" fmla="*/ 607 w 1089"/>
                <a:gd name="T73" fmla="*/ 604 h 645"/>
                <a:gd name="T74" fmla="*/ 523 w 1089"/>
                <a:gd name="T75" fmla="*/ 640 h 645"/>
                <a:gd name="T76" fmla="*/ 454 w 1089"/>
                <a:gd name="T77" fmla="*/ 593 h 645"/>
                <a:gd name="T78" fmla="*/ 417 w 1089"/>
                <a:gd name="T79" fmla="*/ 541 h 645"/>
                <a:gd name="T80" fmla="*/ 371 w 1089"/>
                <a:gd name="T81" fmla="*/ 499 h 645"/>
                <a:gd name="T82" fmla="*/ 290 w 1089"/>
                <a:gd name="T83" fmla="*/ 554 h 645"/>
                <a:gd name="T84" fmla="*/ 191 w 1089"/>
                <a:gd name="T85" fmla="*/ 567 h 645"/>
                <a:gd name="T86" fmla="*/ 97 w 1089"/>
                <a:gd name="T87" fmla="*/ 576 h 645"/>
                <a:gd name="T88" fmla="*/ 35 w 1089"/>
                <a:gd name="T89" fmla="*/ 540 h 645"/>
                <a:gd name="T90" fmla="*/ 50 w 1089"/>
                <a:gd name="T91" fmla="*/ 538 h 645"/>
                <a:gd name="T92" fmla="*/ 19 w 1089"/>
                <a:gd name="T93" fmla="*/ 409 h 645"/>
                <a:gd name="T94" fmla="*/ 10 w 1089"/>
                <a:gd name="T95" fmla="*/ 330 h 645"/>
                <a:gd name="T96" fmla="*/ 42 w 1089"/>
                <a:gd name="T97" fmla="*/ 294 h 645"/>
                <a:gd name="T98" fmla="*/ 27 w 1089"/>
                <a:gd name="T99" fmla="*/ 258 h 645"/>
                <a:gd name="T100" fmla="*/ 8 w 1089"/>
                <a:gd name="T101" fmla="*/ 252 h 645"/>
                <a:gd name="T102" fmla="*/ 38 w 1089"/>
                <a:gd name="T103" fmla="*/ 88 h 645"/>
                <a:gd name="T104" fmla="*/ 57 w 1089"/>
                <a:gd name="T105" fmla="*/ 145 h 645"/>
                <a:gd name="T106" fmla="*/ 144 w 1089"/>
                <a:gd name="T107" fmla="*/ 158 h 645"/>
                <a:gd name="T108" fmla="*/ 157 w 1089"/>
                <a:gd name="T109" fmla="*/ 200 h 645"/>
                <a:gd name="T110" fmla="*/ 201 w 1089"/>
                <a:gd name="T111" fmla="*/ 115 h 645"/>
                <a:gd name="T112" fmla="*/ 245 w 1089"/>
                <a:gd name="T113" fmla="*/ 76 h 645"/>
                <a:gd name="T114" fmla="*/ 288 w 1089"/>
                <a:gd name="T115" fmla="*/ 32 h 645"/>
                <a:gd name="T116" fmla="*/ 278 w 1089"/>
                <a:gd name="T117" fmla="*/ 28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9" h="645">
                  <a:moveTo>
                    <a:pt x="681" y="590"/>
                  </a:moveTo>
                  <a:lnTo>
                    <a:pt x="680" y="602"/>
                  </a:lnTo>
                  <a:lnTo>
                    <a:pt x="675" y="605"/>
                  </a:lnTo>
                  <a:lnTo>
                    <a:pt x="667" y="602"/>
                  </a:lnTo>
                  <a:lnTo>
                    <a:pt x="657" y="602"/>
                  </a:lnTo>
                  <a:lnTo>
                    <a:pt x="653" y="599"/>
                  </a:lnTo>
                  <a:lnTo>
                    <a:pt x="657" y="594"/>
                  </a:lnTo>
                  <a:lnTo>
                    <a:pt x="665" y="595"/>
                  </a:lnTo>
                  <a:lnTo>
                    <a:pt x="673" y="593"/>
                  </a:lnTo>
                  <a:lnTo>
                    <a:pt x="672" y="590"/>
                  </a:lnTo>
                  <a:lnTo>
                    <a:pt x="676" y="577"/>
                  </a:lnTo>
                  <a:lnTo>
                    <a:pt x="681" y="590"/>
                  </a:lnTo>
                  <a:close/>
                  <a:moveTo>
                    <a:pt x="608" y="558"/>
                  </a:moveTo>
                  <a:lnTo>
                    <a:pt x="612" y="560"/>
                  </a:lnTo>
                  <a:lnTo>
                    <a:pt x="606" y="564"/>
                  </a:lnTo>
                  <a:lnTo>
                    <a:pt x="600" y="562"/>
                  </a:lnTo>
                  <a:lnTo>
                    <a:pt x="598" y="557"/>
                  </a:lnTo>
                  <a:lnTo>
                    <a:pt x="604" y="555"/>
                  </a:lnTo>
                  <a:lnTo>
                    <a:pt x="608" y="558"/>
                  </a:lnTo>
                  <a:close/>
                  <a:moveTo>
                    <a:pt x="720" y="493"/>
                  </a:moveTo>
                  <a:lnTo>
                    <a:pt x="715" y="496"/>
                  </a:lnTo>
                  <a:lnTo>
                    <a:pt x="712" y="495"/>
                  </a:lnTo>
                  <a:lnTo>
                    <a:pt x="704" y="487"/>
                  </a:lnTo>
                  <a:lnTo>
                    <a:pt x="723" y="491"/>
                  </a:lnTo>
                  <a:lnTo>
                    <a:pt x="720" y="493"/>
                  </a:lnTo>
                  <a:close/>
                  <a:moveTo>
                    <a:pt x="11" y="464"/>
                  </a:moveTo>
                  <a:lnTo>
                    <a:pt x="18" y="489"/>
                  </a:lnTo>
                  <a:lnTo>
                    <a:pt x="22" y="493"/>
                  </a:lnTo>
                  <a:lnTo>
                    <a:pt x="22" y="504"/>
                  </a:lnTo>
                  <a:lnTo>
                    <a:pt x="24" y="506"/>
                  </a:lnTo>
                  <a:lnTo>
                    <a:pt x="24" y="513"/>
                  </a:lnTo>
                  <a:lnTo>
                    <a:pt x="22" y="518"/>
                  </a:lnTo>
                  <a:lnTo>
                    <a:pt x="26" y="529"/>
                  </a:lnTo>
                  <a:lnTo>
                    <a:pt x="25" y="534"/>
                  </a:lnTo>
                  <a:lnTo>
                    <a:pt x="30" y="539"/>
                  </a:lnTo>
                  <a:lnTo>
                    <a:pt x="23" y="549"/>
                  </a:lnTo>
                  <a:lnTo>
                    <a:pt x="24" y="560"/>
                  </a:lnTo>
                  <a:lnTo>
                    <a:pt x="28" y="564"/>
                  </a:lnTo>
                  <a:lnTo>
                    <a:pt x="28" y="564"/>
                  </a:lnTo>
                  <a:lnTo>
                    <a:pt x="22" y="565"/>
                  </a:lnTo>
                  <a:lnTo>
                    <a:pt x="22" y="565"/>
                  </a:lnTo>
                  <a:lnTo>
                    <a:pt x="12" y="489"/>
                  </a:lnTo>
                  <a:lnTo>
                    <a:pt x="5" y="466"/>
                  </a:lnTo>
                  <a:lnTo>
                    <a:pt x="11" y="464"/>
                  </a:lnTo>
                  <a:close/>
                  <a:moveTo>
                    <a:pt x="759" y="495"/>
                  </a:moveTo>
                  <a:lnTo>
                    <a:pt x="766" y="504"/>
                  </a:lnTo>
                  <a:lnTo>
                    <a:pt x="780" y="511"/>
                  </a:lnTo>
                  <a:lnTo>
                    <a:pt x="778" y="514"/>
                  </a:lnTo>
                  <a:lnTo>
                    <a:pt x="774" y="511"/>
                  </a:lnTo>
                  <a:lnTo>
                    <a:pt x="767" y="516"/>
                  </a:lnTo>
                  <a:lnTo>
                    <a:pt x="770" y="524"/>
                  </a:lnTo>
                  <a:lnTo>
                    <a:pt x="774" y="525"/>
                  </a:lnTo>
                  <a:lnTo>
                    <a:pt x="772" y="528"/>
                  </a:lnTo>
                  <a:lnTo>
                    <a:pt x="774" y="531"/>
                  </a:lnTo>
                  <a:lnTo>
                    <a:pt x="778" y="533"/>
                  </a:lnTo>
                  <a:lnTo>
                    <a:pt x="788" y="528"/>
                  </a:lnTo>
                  <a:lnTo>
                    <a:pt x="788" y="535"/>
                  </a:lnTo>
                  <a:lnTo>
                    <a:pt x="782" y="541"/>
                  </a:lnTo>
                  <a:lnTo>
                    <a:pt x="777" y="553"/>
                  </a:lnTo>
                  <a:lnTo>
                    <a:pt x="777" y="575"/>
                  </a:lnTo>
                  <a:lnTo>
                    <a:pt x="771" y="593"/>
                  </a:lnTo>
                  <a:lnTo>
                    <a:pt x="758" y="590"/>
                  </a:lnTo>
                  <a:lnTo>
                    <a:pt x="750" y="590"/>
                  </a:lnTo>
                  <a:lnTo>
                    <a:pt x="745" y="586"/>
                  </a:lnTo>
                  <a:lnTo>
                    <a:pt x="742" y="576"/>
                  </a:lnTo>
                  <a:lnTo>
                    <a:pt x="743" y="546"/>
                  </a:lnTo>
                  <a:lnTo>
                    <a:pt x="748" y="539"/>
                  </a:lnTo>
                  <a:lnTo>
                    <a:pt x="758" y="539"/>
                  </a:lnTo>
                  <a:lnTo>
                    <a:pt x="759" y="537"/>
                  </a:lnTo>
                  <a:lnTo>
                    <a:pt x="765" y="516"/>
                  </a:lnTo>
                  <a:lnTo>
                    <a:pt x="763" y="509"/>
                  </a:lnTo>
                  <a:lnTo>
                    <a:pt x="758" y="503"/>
                  </a:lnTo>
                  <a:lnTo>
                    <a:pt x="751" y="499"/>
                  </a:lnTo>
                  <a:lnTo>
                    <a:pt x="745" y="500"/>
                  </a:lnTo>
                  <a:lnTo>
                    <a:pt x="743" y="496"/>
                  </a:lnTo>
                  <a:lnTo>
                    <a:pt x="741" y="477"/>
                  </a:lnTo>
                  <a:lnTo>
                    <a:pt x="753" y="464"/>
                  </a:lnTo>
                  <a:lnTo>
                    <a:pt x="755" y="487"/>
                  </a:lnTo>
                  <a:lnTo>
                    <a:pt x="759" y="495"/>
                  </a:lnTo>
                  <a:close/>
                  <a:moveTo>
                    <a:pt x="170" y="146"/>
                  </a:moveTo>
                  <a:lnTo>
                    <a:pt x="169" y="149"/>
                  </a:lnTo>
                  <a:lnTo>
                    <a:pt x="165" y="149"/>
                  </a:lnTo>
                  <a:lnTo>
                    <a:pt x="169" y="153"/>
                  </a:lnTo>
                  <a:lnTo>
                    <a:pt x="163" y="163"/>
                  </a:lnTo>
                  <a:lnTo>
                    <a:pt x="165" y="178"/>
                  </a:lnTo>
                  <a:lnTo>
                    <a:pt x="159" y="184"/>
                  </a:lnTo>
                  <a:lnTo>
                    <a:pt x="163" y="178"/>
                  </a:lnTo>
                  <a:lnTo>
                    <a:pt x="157" y="162"/>
                  </a:lnTo>
                  <a:lnTo>
                    <a:pt x="165" y="147"/>
                  </a:lnTo>
                  <a:lnTo>
                    <a:pt x="170" y="146"/>
                  </a:lnTo>
                  <a:close/>
                  <a:moveTo>
                    <a:pt x="148" y="88"/>
                  </a:moveTo>
                  <a:lnTo>
                    <a:pt x="151" y="93"/>
                  </a:lnTo>
                  <a:lnTo>
                    <a:pt x="148" y="95"/>
                  </a:lnTo>
                  <a:lnTo>
                    <a:pt x="144" y="107"/>
                  </a:lnTo>
                  <a:lnTo>
                    <a:pt x="149" y="114"/>
                  </a:lnTo>
                  <a:lnTo>
                    <a:pt x="152" y="115"/>
                  </a:lnTo>
                  <a:lnTo>
                    <a:pt x="153" y="109"/>
                  </a:lnTo>
                  <a:lnTo>
                    <a:pt x="149" y="107"/>
                  </a:lnTo>
                  <a:lnTo>
                    <a:pt x="151" y="102"/>
                  </a:lnTo>
                  <a:lnTo>
                    <a:pt x="157" y="102"/>
                  </a:lnTo>
                  <a:lnTo>
                    <a:pt x="163" y="105"/>
                  </a:lnTo>
                  <a:lnTo>
                    <a:pt x="166" y="102"/>
                  </a:lnTo>
                  <a:lnTo>
                    <a:pt x="163" y="111"/>
                  </a:lnTo>
                  <a:lnTo>
                    <a:pt x="165" y="114"/>
                  </a:lnTo>
                  <a:lnTo>
                    <a:pt x="163" y="121"/>
                  </a:lnTo>
                  <a:lnTo>
                    <a:pt x="165" y="126"/>
                  </a:lnTo>
                  <a:lnTo>
                    <a:pt x="157" y="117"/>
                  </a:lnTo>
                  <a:lnTo>
                    <a:pt x="152" y="116"/>
                  </a:lnTo>
                  <a:lnTo>
                    <a:pt x="149" y="136"/>
                  </a:lnTo>
                  <a:lnTo>
                    <a:pt x="138" y="137"/>
                  </a:lnTo>
                  <a:lnTo>
                    <a:pt x="132" y="140"/>
                  </a:lnTo>
                  <a:lnTo>
                    <a:pt x="132" y="144"/>
                  </a:lnTo>
                  <a:lnTo>
                    <a:pt x="138" y="146"/>
                  </a:lnTo>
                  <a:lnTo>
                    <a:pt x="139" y="149"/>
                  </a:lnTo>
                  <a:lnTo>
                    <a:pt x="132" y="147"/>
                  </a:lnTo>
                  <a:lnTo>
                    <a:pt x="127" y="143"/>
                  </a:lnTo>
                  <a:lnTo>
                    <a:pt x="118" y="118"/>
                  </a:lnTo>
                  <a:lnTo>
                    <a:pt x="100" y="101"/>
                  </a:lnTo>
                  <a:lnTo>
                    <a:pt x="94" y="98"/>
                  </a:lnTo>
                  <a:lnTo>
                    <a:pt x="94" y="98"/>
                  </a:lnTo>
                  <a:lnTo>
                    <a:pt x="94" y="95"/>
                  </a:lnTo>
                  <a:lnTo>
                    <a:pt x="94" y="95"/>
                  </a:lnTo>
                  <a:lnTo>
                    <a:pt x="100" y="98"/>
                  </a:lnTo>
                  <a:lnTo>
                    <a:pt x="106" y="93"/>
                  </a:lnTo>
                  <a:lnTo>
                    <a:pt x="113" y="90"/>
                  </a:lnTo>
                  <a:lnTo>
                    <a:pt x="116" y="91"/>
                  </a:lnTo>
                  <a:lnTo>
                    <a:pt x="118" y="97"/>
                  </a:lnTo>
                  <a:lnTo>
                    <a:pt x="125" y="100"/>
                  </a:lnTo>
                  <a:lnTo>
                    <a:pt x="134" y="91"/>
                  </a:lnTo>
                  <a:lnTo>
                    <a:pt x="139" y="91"/>
                  </a:lnTo>
                  <a:lnTo>
                    <a:pt x="140" y="88"/>
                  </a:lnTo>
                  <a:lnTo>
                    <a:pt x="146" y="90"/>
                  </a:lnTo>
                  <a:lnTo>
                    <a:pt x="147" y="86"/>
                  </a:lnTo>
                  <a:lnTo>
                    <a:pt x="148" y="88"/>
                  </a:lnTo>
                  <a:close/>
                  <a:moveTo>
                    <a:pt x="1085" y="60"/>
                  </a:moveTo>
                  <a:lnTo>
                    <a:pt x="1089" y="61"/>
                  </a:lnTo>
                  <a:lnTo>
                    <a:pt x="1075" y="72"/>
                  </a:lnTo>
                  <a:lnTo>
                    <a:pt x="1062" y="87"/>
                  </a:lnTo>
                  <a:lnTo>
                    <a:pt x="1052" y="87"/>
                  </a:lnTo>
                  <a:lnTo>
                    <a:pt x="1042" y="72"/>
                  </a:lnTo>
                  <a:lnTo>
                    <a:pt x="1049" y="67"/>
                  </a:lnTo>
                  <a:lnTo>
                    <a:pt x="1059" y="69"/>
                  </a:lnTo>
                  <a:lnTo>
                    <a:pt x="1085" y="60"/>
                  </a:lnTo>
                  <a:close/>
                  <a:moveTo>
                    <a:pt x="296" y="24"/>
                  </a:moveTo>
                  <a:lnTo>
                    <a:pt x="310" y="34"/>
                  </a:lnTo>
                  <a:lnTo>
                    <a:pt x="309" y="38"/>
                  </a:lnTo>
                  <a:lnTo>
                    <a:pt x="309" y="43"/>
                  </a:lnTo>
                  <a:lnTo>
                    <a:pt x="316" y="59"/>
                  </a:lnTo>
                  <a:lnTo>
                    <a:pt x="329" y="77"/>
                  </a:lnTo>
                  <a:lnTo>
                    <a:pt x="317" y="87"/>
                  </a:lnTo>
                  <a:lnTo>
                    <a:pt x="313" y="94"/>
                  </a:lnTo>
                  <a:lnTo>
                    <a:pt x="311" y="100"/>
                  </a:lnTo>
                  <a:lnTo>
                    <a:pt x="305" y="99"/>
                  </a:lnTo>
                  <a:lnTo>
                    <a:pt x="308" y="113"/>
                  </a:lnTo>
                  <a:lnTo>
                    <a:pt x="301" y="113"/>
                  </a:lnTo>
                  <a:lnTo>
                    <a:pt x="292" y="122"/>
                  </a:lnTo>
                  <a:lnTo>
                    <a:pt x="289" y="141"/>
                  </a:lnTo>
                  <a:lnTo>
                    <a:pt x="292" y="153"/>
                  </a:lnTo>
                  <a:lnTo>
                    <a:pt x="293" y="157"/>
                  </a:lnTo>
                  <a:lnTo>
                    <a:pt x="291" y="158"/>
                  </a:lnTo>
                  <a:lnTo>
                    <a:pt x="293" y="160"/>
                  </a:lnTo>
                  <a:lnTo>
                    <a:pt x="299" y="160"/>
                  </a:lnTo>
                  <a:lnTo>
                    <a:pt x="304" y="154"/>
                  </a:lnTo>
                  <a:lnTo>
                    <a:pt x="305" y="135"/>
                  </a:lnTo>
                  <a:lnTo>
                    <a:pt x="311" y="133"/>
                  </a:lnTo>
                  <a:lnTo>
                    <a:pt x="313" y="136"/>
                  </a:lnTo>
                  <a:lnTo>
                    <a:pt x="317" y="137"/>
                  </a:lnTo>
                  <a:lnTo>
                    <a:pt x="322" y="131"/>
                  </a:lnTo>
                  <a:lnTo>
                    <a:pt x="322" y="126"/>
                  </a:lnTo>
                  <a:lnTo>
                    <a:pt x="314" y="128"/>
                  </a:lnTo>
                  <a:lnTo>
                    <a:pt x="309" y="126"/>
                  </a:lnTo>
                  <a:lnTo>
                    <a:pt x="318" y="118"/>
                  </a:lnTo>
                  <a:lnTo>
                    <a:pt x="322" y="107"/>
                  </a:lnTo>
                  <a:lnTo>
                    <a:pt x="323" y="112"/>
                  </a:lnTo>
                  <a:lnTo>
                    <a:pt x="322" y="117"/>
                  </a:lnTo>
                  <a:lnTo>
                    <a:pt x="327" y="125"/>
                  </a:lnTo>
                  <a:lnTo>
                    <a:pt x="332" y="126"/>
                  </a:lnTo>
                  <a:lnTo>
                    <a:pt x="340" y="121"/>
                  </a:lnTo>
                  <a:lnTo>
                    <a:pt x="356" y="121"/>
                  </a:lnTo>
                  <a:lnTo>
                    <a:pt x="354" y="122"/>
                  </a:lnTo>
                  <a:lnTo>
                    <a:pt x="356" y="124"/>
                  </a:lnTo>
                  <a:lnTo>
                    <a:pt x="358" y="123"/>
                  </a:lnTo>
                  <a:lnTo>
                    <a:pt x="363" y="125"/>
                  </a:lnTo>
                  <a:lnTo>
                    <a:pt x="366" y="132"/>
                  </a:lnTo>
                  <a:lnTo>
                    <a:pt x="364" y="132"/>
                  </a:lnTo>
                  <a:lnTo>
                    <a:pt x="364" y="135"/>
                  </a:lnTo>
                  <a:lnTo>
                    <a:pt x="354" y="141"/>
                  </a:lnTo>
                  <a:lnTo>
                    <a:pt x="351" y="151"/>
                  </a:lnTo>
                  <a:lnTo>
                    <a:pt x="353" y="153"/>
                  </a:lnTo>
                  <a:lnTo>
                    <a:pt x="355" y="161"/>
                  </a:lnTo>
                  <a:lnTo>
                    <a:pt x="360" y="167"/>
                  </a:lnTo>
                  <a:lnTo>
                    <a:pt x="366" y="173"/>
                  </a:lnTo>
                  <a:lnTo>
                    <a:pt x="370" y="174"/>
                  </a:lnTo>
                  <a:lnTo>
                    <a:pt x="367" y="181"/>
                  </a:lnTo>
                  <a:lnTo>
                    <a:pt x="379" y="170"/>
                  </a:lnTo>
                  <a:lnTo>
                    <a:pt x="389" y="172"/>
                  </a:lnTo>
                  <a:lnTo>
                    <a:pt x="387" y="163"/>
                  </a:lnTo>
                  <a:lnTo>
                    <a:pt x="390" y="155"/>
                  </a:lnTo>
                  <a:lnTo>
                    <a:pt x="385" y="156"/>
                  </a:lnTo>
                  <a:lnTo>
                    <a:pt x="379" y="160"/>
                  </a:lnTo>
                  <a:lnTo>
                    <a:pt x="370" y="163"/>
                  </a:lnTo>
                  <a:lnTo>
                    <a:pt x="366" y="163"/>
                  </a:lnTo>
                  <a:lnTo>
                    <a:pt x="363" y="156"/>
                  </a:lnTo>
                  <a:lnTo>
                    <a:pt x="366" y="139"/>
                  </a:lnTo>
                  <a:lnTo>
                    <a:pt x="365" y="134"/>
                  </a:lnTo>
                  <a:lnTo>
                    <a:pt x="370" y="128"/>
                  </a:lnTo>
                  <a:lnTo>
                    <a:pt x="371" y="118"/>
                  </a:lnTo>
                  <a:lnTo>
                    <a:pt x="374" y="108"/>
                  </a:lnTo>
                  <a:lnTo>
                    <a:pt x="373" y="97"/>
                  </a:lnTo>
                  <a:lnTo>
                    <a:pt x="373" y="97"/>
                  </a:lnTo>
                  <a:lnTo>
                    <a:pt x="384" y="98"/>
                  </a:lnTo>
                  <a:lnTo>
                    <a:pt x="387" y="102"/>
                  </a:lnTo>
                  <a:lnTo>
                    <a:pt x="396" y="101"/>
                  </a:lnTo>
                  <a:lnTo>
                    <a:pt x="396" y="107"/>
                  </a:lnTo>
                  <a:lnTo>
                    <a:pt x="407" y="115"/>
                  </a:lnTo>
                  <a:lnTo>
                    <a:pt x="414" y="116"/>
                  </a:lnTo>
                  <a:lnTo>
                    <a:pt x="421" y="95"/>
                  </a:lnTo>
                  <a:lnTo>
                    <a:pt x="426" y="95"/>
                  </a:lnTo>
                  <a:lnTo>
                    <a:pt x="427" y="91"/>
                  </a:lnTo>
                  <a:lnTo>
                    <a:pt x="436" y="92"/>
                  </a:lnTo>
                  <a:lnTo>
                    <a:pt x="436" y="98"/>
                  </a:lnTo>
                  <a:lnTo>
                    <a:pt x="438" y="98"/>
                  </a:lnTo>
                  <a:lnTo>
                    <a:pt x="441" y="102"/>
                  </a:lnTo>
                  <a:lnTo>
                    <a:pt x="437" y="105"/>
                  </a:lnTo>
                  <a:lnTo>
                    <a:pt x="438" y="109"/>
                  </a:lnTo>
                  <a:lnTo>
                    <a:pt x="449" y="110"/>
                  </a:lnTo>
                  <a:lnTo>
                    <a:pt x="448" y="117"/>
                  </a:lnTo>
                  <a:lnTo>
                    <a:pt x="458" y="121"/>
                  </a:lnTo>
                  <a:lnTo>
                    <a:pt x="467" y="119"/>
                  </a:lnTo>
                  <a:lnTo>
                    <a:pt x="480" y="121"/>
                  </a:lnTo>
                  <a:lnTo>
                    <a:pt x="482" y="129"/>
                  </a:lnTo>
                  <a:lnTo>
                    <a:pt x="473" y="133"/>
                  </a:lnTo>
                  <a:lnTo>
                    <a:pt x="472" y="148"/>
                  </a:lnTo>
                  <a:lnTo>
                    <a:pt x="483" y="142"/>
                  </a:lnTo>
                  <a:lnTo>
                    <a:pt x="493" y="145"/>
                  </a:lnTo>
                  <a:lnTo>
                    <a:pt x="505" y="161"/>
                  </a:lnTo>
                  <a:lnTo>
                    <a:pt x="518" y="158"/>
                  </a:lnTo>
                  <a:lnTo>
                    <a:pt x="530" y="164"/>
                  </a:lnTo>
                  <a:lnTo>
                    <a:pt x="544" y="161"/>
                  </a:lnTo>
                  <a:lnTo>
                    <a:pt x="547" y="151"/>
                  </a:lnTo>
                  <a:lnTo>
                    <a:pt x="565" y="147"/>
                  </a:lnTo>
                  <a:lnTo>
                    <a:pt x="569" y="139"/>
                  </a:lnTo>
                  <a:lnTo>
                    <a:pt x="574" y="142"/>
                  </a:lnTo>
                  <a:lnTo>
                    <a:pt x="594" y="136"/>
                  </a:lnTo>
                  <a:lnTo>
                    <a:pt x="607" y="126"/>
                  </a:lnTo>
                  <a:lnTo>
                    <a:pt x="617" y="123"/>
                  </a:lnTo>
                  <a:lnTo>
                    <a:pt x="619" y="112"/>
                  </a:lnTo>
                  <a:lnTo>
                    <a:pt x="629" y="108"/>
                  </a:lnTo>
                  <a:lnTo>
                    <a:pt x="629" y="101"/>
                  </a:lnTo>
                  <a:lnTo>
                    <a:pt x="641" y="93"/>
                  </a:lnTo>
                  <a:lnTo>
                    <a:pt x="640" y="90"/>
                  </a:lnTo>
                  <a:lnTo>
                    <a:pt x="640" y="90"/>
                  </a:lnTo>
                  <a:lnTo>
                    <a:pt x="644" y="91"/>
                  </a:lnTo>
                  <a:lnTo>
                    <a:pt x="658" y="83"/>
                  </a:lnTo>
                  <a:lnTo>
                    <a:pt x="668" y="85"/>
                  </a:lnTo>
                  <a:lnTo>
                    <a:pt x="675" y="81"/>
                  </a:lnTo>
                  <a:lnTo>
                    <a:pt x="685" y="81"/>
                  </a:lnTo>
                  <a:lnTo>
                    <a:pt x="689" y="86"/>
                  </a:lnTo>
                  <a:lnTo>
                    <a:pt x="692" y="102"/>
                  </a:lnTo>
                  <a:lnTo>
                    <a:pt x="688" y="105"/>
                  </a:lnTo>
                  <a:lnTo>
                    <a:pt x="691" y="115"/>
                  </a:lnTo>
                  <a:lnTo>
                    <a:pt x="686" y="124"/>
                  </a:lnTo>
                  <a:lnTo>
                    <a:pt x="672" y="132"/>
                  </a:lnTo>
                  <a:lnTo>
                    <a:pt x="667" y="142"/>
                  </a:lnTo>
                  <a:lnTo>
                    <a:pt x="662" y="144"/>
                  </a:lnTo>
                  <a:lnTo>
                    <a:pt x="657" y="149"/>
                  </a:lnTo>
                  <a:lnTo>
                    <a:pt x="653" y="160"/>
                  </a:lnTo>
                  <a:lnTo>
                    <a:pt x="649" y="162"/>
                  </a:lnTo>
                  <a:lnTo>
                    <a:pt x="647" y="168"/>
                  </a:lnTo>
                  <a:lnTo>
                    <a:pt x="651" y="190"/>
                  </a:lnTo>
                  <a:lnTo>
                    <a:pt x="646" y="205"/>
                  </a:lnTo>
                  <a:lnTo>
                    <a:pt x="620" y="215"/>
                  </a:lnTo>
                  <a:lnTo>
                    <a:pt x="617" y="214"/>
                  </a:lnTo>
                  <a:lnTo>
                    <a:pt x="617" y="210"/>
                  </a:lnTo>
                  <a:lnTo>
                    <a:pt x="608" y="209"/>
                  </a:lnTo>
                  <a:lnTo>
                    <a:pt x="592" y="216"/>
                  </a:lnTo>
                  <a:lnTo>
                    <a:pt x="592" y="216"/>
                  </a:lnTo>
                  <a:lnTo>
                    <a:pt x="608" y="212"/>
                  </a:lnTo>
                  <a:lnTo>
                    <a:pt x="621" y="216"/>
                  </a:lnTo>
                  <a:lnTo>
                    <a:pt x="638" y="209"/>
                  </a:lnTo>
                  <a:lnTo>
                    <a:pt x="648" y="206"/>
                  </a:lnTo>
                  <a:lnTo>
                    <a:pt x="657" y="209"/>
                  </a:lnTo>
                  <a:lnTo>
                    <a:pt x="671" y="209"/>
                  </a:lnTo>
                  <a:lnTo>
                    <a:pt x="654" y="206"/>
                  </a:lnTo>
                  <a:lnTo>
                    <a:pt x="652" y="203"/>
                  </a:lnTo>
                  <a:lnTo>
                    <a:pt x="652" y="181"/>
                  </a:lnTo>
                  <a:lnTo>
                    <a:pt x="655" y="165"/>
                  </a:lnTo>
                  <a:lnTo>
                    <a:pt x="658" y="164"/>
                  </a:lnTo>
                  <a:lnTo>
                    <a:pt x="659" y="159"/>
                  </a:lnTo>
                  <a:lnTo>
                    <a:pt x="664" y="150"/>
                  </a:lnTo>
                  <a:lnTo>
                    <a:pt x="673" y="142"/>
                  </a:lnTo>
                  <a:lnTo>
                    <a:pt x="673" y="133"/>
                  </a:lnTo>
                  <a:lnTo>
                    <a:pt x="676" y="133"/>
                  </a:lnTo>
                  <a:lnTo>
                    <a:pt x="678" y="136"/>
                  </a:lnTo>
                  <a:lnTo>
                    <a:pt x="686" y="139"/>
                  </a:lnTo>
                  <a:lnTo>
                    <a:pt x="689" y="154"/>
                  </a:lnTo>
                  <a:lnTo>
                    <a:pt x="705" y="174"/>
                  </a:lnTo>
                  <a:lnTo>
                    <a:pt x="712" y="178"/>
                  </a:lnTo>
                  <a:lnTo>
                    <a:pt x="737" y="185"/>
                  </a:lnTo>
                  <a:lnTo>
                    <a:pt x="752" y="184"/>
                  </a:lnTo>
                  <a:lnTo>
                    <a:pt x="786" y="176"/>
                  </a:lnTo>
                  <a:lnTo>
                    <a:pt x="807" y="174"/>
                  </a:lnTo>
                  <a:lnTo>
                    <a:pt x="816" y="171"/>
                  </a:lnTo>
                  <a:lnTo>
                    <a:pt x="837" y="175"/>
                  </a:lnTo>
                  <a:lnTo>
                    <a:pt x="845" y="182"/>
                  </a:lnTo>
                  <a:lnTo>
                    <a:pt x="850" y="199"/>
                  </a:lnTo>
                  <a:lnTo>
                    <a:pt x="864" y="209"/>
                  </a:lnTo>
                  <a:lnTo>
                    <a:pt x="871" y="216"/>
                  </a:lnTo>
                  <a:lnTo>
                    <a:pt x="874" y="222"/>
                  </a:lnTo>
                  <a:lnTo>
                    <a:pt x="873" y="227"/>
                  </a:lnTo>
                  <a:lnTo>
                    <a:pt x="867" y="229"/>
                  </a:lnTo>
                  <a:lnTo>
                    <a:pt x="864" y="236"/>
                  </a:lnTo>
                  <a:lnTo>
                    <a:pt x="864" y="243"/>
                  </a:lnTo>
                  <a:lnTo>
                    <a:pt x="862" y="244"/>
                  </a:lnTo>
                  <a:lnTo>
                    <a:pt x="861" y="258"/>
                  </a:lnTo>
                  <a:lnTo>
                    <a:pt x="861" y="278"/>
                  </a:lnTo>
                  <a:lnTo>
                    <a:pt x="845" y="302"/>
                  </a:lnTo>
                  <a:lnTo>
                    <a:pt x="835" y="310"/>
                  </a:lnTo>
                  <a:lnTo>
                    <a:pt x="829" y="325"/>
                  </a:lnTo>
                  <a:lnTo>
                    <a:pt x="823" y="332"/>
                  </a:lnTo>
                  <a:lnTo>
                    <a:pt x="816" y="335"/>
                  </a:lnTo>
                  <a:lnTo>
                    <a:pt x="811" y="339"/>
                  </a:lnTo>
                  <a:lnTo>
                    <a:pt x="807" y="346"/>
                  </a:lnTo>
                  <a:lnTo>
                    <a:pt x="805" y="353"/>
                  </a:lnTo>
                  <a:lnTo>
                    <a:pt x="807" y="367"/>
                  </a:lnTo>
                  <a:lnTo>
                    <a:pt x="800" y="388"/>
                  </a:lnTo>
                  <a:lnTo>
                    <a:pt x="792" y="388"/>
                  </a:lnTo>
                  <a:lnTo>
                    <a:pt x="789" y="386"/>
                  </a:lnTo>
                  <a:lnTo>
                    <a:pt x="788" y="381"/>
                  </a:lnTo>
                  <a:lnTo>
                    <a:pt x="779" y="373"/>
                  </a:lnTo>
                  <a:lnTo>
                    <a:pt x="776" y="368"/>
                  </a:lnTo>
                  <a:lnTo>
                    <a:pt x="776" y="363"/>
                  </a:lnTo>
                  <a:lnTo>
                    <a:pt x="781" y="365"/>
                  </a:lnTo>
                  <a:lnTo>
                    <a:pt x="786" y="362"/>
                  </a:lnTo>
                  <a:lnTo>
                    <a:pt x="788" y="354"/>
                  </a:lnTo>
                  <a:lnTo>
                    <a:pt x="784" y="344"/>
                  </a:lnTo>
                  <a:lnTo>
                    <a:pt x="781" y="342"/>
                  </a:lnTo>
                  <a:lnTo>
                    <a:pt x="769" y="341"/>
                  </a:lnTo>
                  <a:lnTo>
                    <a:pt x="760" y="346"/>
                  </a:lnTo>
                  <a:lnTo>
                    <a:pt x="758" y="355"/>
                  </a:lnTo>
                  <a:lnTo>
                    <a:pt x="747" y="367"/>
                  </a:lnTo>
                  <a:lnTo>
                    <a:pt x="744" y="376"/>
                  </a:lnTo>
                  <a:lnTo>
                    <a:pt x="750" y="385"/>
                  </a:lnTo>
                  <a:lnTo>
                    <a:pt x="751" y="404"/>
                  </a:lnTo>
                  <a:lnTo>
                    <a:pt x="748" y="410"/>
                  </a:lnTo>
                  <a:lnTo>
                    <a:pt x="738" y="414"/>
                  </a:lnTo>
                  <a:lnTo>
                    <a:pt x="728" y="389"/>
                  </a:lnTo>
                  <a:lnTo>
                    <a:pt x="731" y="386"/>
                  </a:lnTo>
                  <a:lnTo>
                    <a:pt x="739" y="386"/>
                  </a:lnTo>
                  <a:lnTo>
                    <a:pt x="743" y="374"/>
                  </a:lnTo>
                  <a:lnTo>
                    <a:pt x="740" y="372"/>
                  </a:lnTo>
                  <a:lnTo>
                    <a:pt x="736" y="374"/>
                  </a:lnTo>
                  <a:lnTo>
                    <a:pt x="720" y="367"/>
                  </a:lnTo>
                  <a:lnTo>
                    <a:pt x="715" y="369"/>
                  </a:lnTo>
                  <a:lnTo>
                    <a:pt x="709" y="377"/>
                  </a:lnTo>
                  <a:lnTo>
                    <a:pt x="701" y="377"/>
                  </a:lnTo>
                  <a:lnTo>
                    <a:pt x="697" y="374"/>
                  </a:lnTo>
                  <a:lnTo>
                    <a:pt x="695" y="364"/>
                  </a:lnTo>
                  <a:lnTo>
                    <a:pt x="687" y="360"/>
                  </a:lnTo>
                  <a:lnTo>
                    <a:pt x="688" y="356"/>
                  </a:lnTo>
                  <a:lnTo>
                    <a:pt x="691" y="357"/>
                  </a:lnTo>
                  <a:lnTo>
                    <a:pt x="706" y="353"/>
                  </a:lnTo>
                  <a:lnTo>
                    <a:pt x="706" y="347"/>
                  </a:lnTo>
                  <a:lnTo>
                    <a:pt x="712" y="345"/>
                  </a:lnTo>
                  <a:lnTo>
                    <a:pt x="715" y="346"/>
                  </a:lnTo>
                  <a:lnTo>
                    <a:pt x="711" y="351"/>
                  </a:lnTo>
                  <a:lnTo>
                    <a:pt x="714" y="356"/>
                  </a:lnTo>
                  <a:lnTo>
                    <a:pt x="724" y="357"/>
                  </a:lnTo>
                  <a:lnTo>
                    <a:pt x="728" y="353"/>
                  </a:lnTo>
                  <a:lnTo>
                    <a:pt x="725" y="345"/>
                  </a:lnTo>
                  <a:lnTo>
                    <a:pt x="725" y="343"/>
                  </a:lnTo>
                  <a:lnTo>
                    <a:pt x="721" y="340"/>
                  </a:lnTo>
                  <a:lnTo>
                    <a:pt x="718" y="344"/>
                  </a:lnTo>
                  <a:lnTo>
                    <a:pt x="718" y="342"/>
                  </a:lnTo>
                  <a:lnTo>
                    <a:pt x="727" y="332"/>
                  </a:lnTo>
                  <a:lnTo>
                    <a:pt x="730" y="323"/>
                  </a:lnTo>
                  <a:lnTo>
                    <a:pt x="737" y="323"/>
                  </a:lnTo>
                  <a:lnTo>
                    <a:pt x="736" y="316"/>
                  </a:lnTo>
                  <a:lnTo>
                    <a:pt x="728" y="311"/>
                  </a:lnTo>
                  <a:lnTo>
                    <a:pt x="726" y="313"/>
                  </a:lnTo>
                  <a:lnTo>
                    <a:pt x="720" y="311"/>
                  </a:lnTo>
                  <a:lnTo>
                    <a:pt x="720" y="305"/>
                  </a:lnTo>
                  <a:lnTo>
                    <a:pt x="718" y="307"/>
                  </a:lnTo>
                  <a:lnTo>
                    <a:pt x="712" y="305"/>
                  </a:lnTo>
                  <a:lnTo>
                    <a:pt x="708" y="307"/>
                  </a:lnTo>
                  <a:lnTo>
                    <a:pt x="701" y="306"/>
                  </a:lnTo>
                  <a:lnTo>
                    <a:pt x="698" y="308"/>
                  </a:lnTo>
                  <a:lnTo>
                    <a:pt x="700" y="314"/>
                  </a:lnTo>
                  <a:lnTo>
                    <a:pt x="696" y="318"/>
                  </a:lnTo>
                  <a:lnTo>
                    <a:pt x="692" y="317"/>
                  </a:lnTo>
                  <a:lnTo>
                    <a:pt x="687" y="322"/>
                  </a:lnTo>
                  <a:lnTo>
                    <a:pt x="689" y="330"/>
                  </a:lnTo>
                  <a:lnTo>
                    <a:pt x="686" y="333"/>
                  </a:lnTo>
                  <a:lnTo>
                    <a:pt x="685" y="332"/>
                  </a:lnTo>
                  <a:lnTo>
                    <a:pt x="685" y="337"/>
                  </a:lnTo>
                  <a:lnTo>
                    <a:pt x="675" y="342"/>
                  </a:lnTo>
                  <a:lnTo>
                    <a:pt x="667" y="357"/>
                  </a:lnTo>
                  <a:lnTo>
                    <a:pt x="655" y="364"/>
                  </a:lnTo>
                  <a:lnTo>
                    <a:pt x="651" y="374"/>
                  </a:lnTo>
                  <a:lnTo>
                    <a:pt x="652" y="376"/>
                  </a:lnTo>
                  <a:lnTo>
                    <a:pt x="647" y="379"/>
                  </a:lnTo>
                  <a:lnTo>
                    <a:pt x="647" y="383"/>
                  </a:lnTo>
                  <a:lnTo>
                    <a:pt x="651" y="380"/>
                  </a:lnTo>
                  <a:lnTo>
                    <a:pt x="648" y="388"/>
                  </a:lnTo>
                  <a:lnTo>
                    <a:pt x="655" y="384"/>
                  </a:lnTo>
                  <a:lnTo>
                    <a:pt x="657" y="379"/>
                  </a:lnTo>
                  <a:lnTo>
                    <a:pt x="658" y="381"/>
                  </a:lnTo>
                  <a:lnTo>
                    <a:pt x="658" y="384"/>
                  </a:lnTo>
                  <a:lnTo>
                    <a:pt x="645" y="392"/>
                  </a:lnTo>
                  <a:lnTo>
                    <a:pt x="657" y="415"/>
                  </a:lnTo>
                  <a:lnTo>
                    <a:pt x="664" y="444"/>
                  </a:lnTo>
                  <a:lnTo>
                    <a:pt x="663" y="452"/>
                  </a:lnTo>
                  <a:lnTo>
                    <a:pt x="659" y="454"/>
                  </a:lnTo>
                  <a:lnTo>
                    <a:pt x="659" y="451"/>
                  </a:lnTo>
                  <a:lnTo>
                    <a:pt x="656" y="452"/>
                  </a:lnTo>
                  <a:lnTo>
                    <a:pt x="651" y="459"/>
                  </a:lnTo>
                  <a:lnTo>
                    <a:pt x="647" y="460"/>
                  </a:lnTo>
                  <a:lnTo>
                    <a:pt x="654" y="460"/>
                  </a:lnTo>
                  <a:lnTo>
                    <a:pt x="658" y="454"/>
                  </a:lnTo>
                  <a:lnTo>
                    <a:pt x="666" y="453"/>
                  </a:lnTo>
                  <a:lnTo>
                    <a:pt x="667" y="455"/>
                  </a:lnTo>
                  <a:lnTo>
                    <a:pt x="659" y="470"/>
                  </a:lnTo>
                  <a:lnTo>
                    <a:pt x="659" y="477"/>
                  </a:lnTo>
                  <a:lnTo>
                    <a:pt x="663" y="488"/>
                  </a:lnTo>
                  <a:lnTo>
                    <a:pt x="660" y="514"/>
                  </a:lnTo>
                  <a:lnTo>
                    <a:pt x="654" y="516"/>
                  </a:lnTo>
                  <a:lnTo>
                    <a:pt x="645" y="527"/>
                  </a:lnTo>
                  <a:lnTo>
                    <a:pt x="640" y="528"/>
                  </a:lnTo>
                  <a:lnTo>
                    <a:pt x="641" y="536"/>
                  </a:lnTo>
                  <a:lnTo>
                    <a:pt x="644" y="542"/>
                  </a:lnTo>
                  <a:lnTo>
                    <a:pt x="640" y="546"/>
                  </a:lnTo>
                  <a:lnTo>
                    <a:pt x="642" y="551"/>
                  </a:lnTo>
                  <a:lnTo>
                    <a:pt x="640" y="554"/>
                  </a:lnTo>
                  <a:lnTo>
                    <a:pt x="630" y="549"/>
                  </a:lnTo>
                  <a:lnTo>
                    <a:pt x="625" y="543"/>
                  </a:lnTo>
                  <a:lnTo>
                    <a:pt x="626" y="534"/>
                  </a:lnTo>
                  <a:lnTo>
                    <a:pt x="622" y="530"/>
                  </a:lnTo>
                  <a:lnTo>
                    <a:pt x="618" y="536"/>
                  </a:lnTo>
                  <a:lnTo>
                    <a:pt x="618" y="541"/>
                  </a:lnTo>
                  <a:lnTo>
                    <a:pt x="613" y="541"/>
                  </a:lnTo>
                  <a:lnTo>
                    <a:pt x="606" y="548"/>
                  </a:lnTo>
                  <a:lnTo>
                    <a:pt x="593" y="551"/>
                  </a:lnTo>
                  <a:lnTo>
                    <a:pt x="593" y="546"/>
                  </a:lnTo>
                  <a:lnTo>
                    <a:pt x="600" y="537"/>
                  </a:lnTo>
                  <a:lnTo>
                    <a:pt x="617" y="539"/>
                  </a:lnTo>
                  <a:lnTo>
                    <a:pt x="617" y="535"/>
                  </a:lnTo>
                  <a:lnTo>
                    <a:pt x="615" y="530"/>
                  </a:lnTo>
                  <a:lnTo>
                    <a:pt x="603" y="528"/>
                  </a:lnTo>
                  <a:lnTo>
                    <a:pt x="593" y="533"/>
                  </a:lnTo>
                  <a:lnTo>
                    <a:pt x="574" y="531"/>
                  </a:lnTo>
                  <a:lnTo>
                    <a:pt x="572" y="531"/>
                  </a:lnTo>
                  <a:lnTo>
                    <a:pt x="570" y="538"/>
                  </a:lnTo>
                  <a:lnTo>
                    <a:pt x="571" y="542"/>
                  </a:lnTo>
                  <a:lnTo>
                    <a:pt x="561" y="541"/>
                  </a:lnTo>
                  <a:lnTo>
                    <a:pt x="556" y="543"/>
                  </a:lnTo>
                  <a:lnTo>
                    <a:pt x="548" y="536"/>
                  </a:lnTo>
                  <a:lnTo>
                    <a:pt x="549" y="534"/>
                  </a:lnTo>
                  <a:lnTo>
                    <a:pt x="551" y="533"/>
                  </a:lnTo>
                  <a:lnTo>
                    <a:pt x="551" y="532"/>
                  </a:lnTo>
                  <a:lnTo>
                    <a:pt x="537" y="531"/>
                  </a:lnTo>
                  <a:lnTo>
                    <a:pt x="537" y="533"/>
                  </a:lnTo>
                  <a:lnTo>
                    <a:pt x="543" y="534"/>
                  </a:lnTo>
                  <a:lnTo>
                    <a:pt x="548" y="533"/>
                  </a:lnTo>
                  <a:lnTo>
                    <a:pt x="550" y="539"/>
                  </a:lnTo>
                  <a:lnTo>
                    <a:pt x="545" y="540"/>
                  </a:lnTo>
                  <a:lnTo>
                    <a:pt x="543" y="544"/>
                  </a:lnTo>
                  <a:lnTo>
                    <a:pt x="544" y="548"/>
                  </a:lnTo>
                  <a:lnTo>
                    <a:pt x="548" y="551"/>
                  </a:lnTo>
                  <a:lnTo>
                    <a:pt x="581" y="560"/>
                  </a:lnTo>
                  <a:lnTo>
                    <a:pt x="588" y="555"/>
                  </a:lnTo>
                  <a:lnTo>
                    <a:pt x="586" y="560"/>
                  </a:lnTo>
                  <a:lnTo>
                    <a:pt x="588" y="560"/>
                  </a:lnTo>
                  <a:lnTo>
                    <a:pt x="586" y="565"/>
                  </a:lnTo>
                  <a:lnTo>
                    <a:pt x="591" y="561"/>
                  </a:lnTo>
                  <a:lnTo>
                    <a:pt x="598" y="562"/>
                  </a:lnTo>
                  <a:lnTo>
                    <a:pt x="602" y="569"/>
                  </a:lnTo>
                  <a:lnTo>
                    <a:pt x="588" y="585"/>
                  </a:lnTo>
                  <a:lnTo>
                    <a:pt x="587" y="593"/>
                  </a:lnTo>
                  <a:lnTo>
                    <a:pt x="589" y="596"/>
                  </a:lnTo>
                  <a:lnTo>
                    <a:pt x="605" y="599"/>
                  </a:lnTo>
                  <a:lnTo>
                    <a:pt x="607" y="604"/>
                  </a:lnTo>
                  <a:lnTo>
                    <a:pt x="598" y="603"/>
                  </a:lnTo>
                  <a:lnTo>
                    <a:pt x="593" y="609"/>
                  </a:lnTo>
                  <a:lnTo>
                    <a:pt x="582" y="613"/>
                  </a:lnTo>
                  <a:lnTo>
                    <a:pt x="581" y="618"/>
                  </a:lnTo>
                  <a:lnTo>
                    <a:pt x="587" y="620"/>
                  </a:lnTo>
                  <a:lnTo>
                    <a:pt x="591" y="630"/>
                  </a:lnTo>
                  <a:lnTo>
                    <a:pt x="585" y="627"/>
                  </a:lnTo>
                  <a:lnTo>
                    <a:pt x="574" y="630"/>
                  </a:lnTo>
                  <a:lnTo>
                    <a:pt x="558" y="632"/>
                  </a:lnTo>
                  <a:lnTo>
                    <a:pt x="546" y="635"/>
                  </a:lnTo>
                  <a:lnTo>
                    <a:pt x="534" y="642"/>
                  </a:lnTo>
                  <a:lnTo>
                    <a:pt x="526" y="645"/>
                  </a:lnTo>
                  <a:lnTo>
                    <a:pt x="523" y="640"/>
                  </a:lnTo>
                  <a:lnTo>
                    <a:pt x="516" y="638"/>
                  </a:lnTo>
                  <a:lnTo>
                    <a:pt x="504" y="639"/>
                  </a:lnTo>
                  <a:lnTo>
                    <a:pt x="494" y="627"/>
                  </a:lnTo>
                  <a:lnTo>
                    <a:pt x="490" y="626"/>
                  </a:lnTo>
                  <a:lnTo>
                    <a:pt x="481" y="621"/>
                  </a:lnTo>
                  <a:lnTo>
                    <a:pt x="481" y="621"/>
                  </a:lnTo>
                  <a:lnTo>
                    <a:pt x="485" y="609"/>
                  </a:lnTo>
                  <a:lnTo>
                    <a:pt x="484" y="602"/>
                  </a:lnTo>
                  <a:lnTo>
                    <a:pt x="475" y="596"/>
                  </a:lnTo>
                  <a:lnTo>
                    <a:pt x="474" y="599"/>
                  </a:lnTo>
                  <a:lnTo>
                    <a:pt x="467" y="597"/>
                  </a:lnTo>
                  <a:lnTo>
                    <a:pt x="460" y="600"/>
                  </a:lnTo>
                  <a:lnTo>
                    <a:pt x="454" y="593"/>
                  </a:lnTo>
                  <a:lnTo>
                    <a:pt x="458" y="588"/>
                  </a:lnTo>
                  <a:lnTo>
                    <a:pt x="455" y="584"/>
                  </a:lnTo>
                  <a:lnTo>
                    <a:pt x="453" y="588"/>
                  </a:lnTo>
                  <a:lnTo>
                    <a:pt x="440" y="588"/>
                  </a:lnTo>
                  <a:lnTo>
                    <a:pt x="441" y="583"/>
                  </a:lnTo>
                  <a:lnTo>
                    <a:pt x="435" y="582"/>
                  </a:lnTo>
                  <a:lnTo>
                    <a:pt x="430" y="560"/>
                  </a:lnTo>
                  <a:lnTo>
                    <a:pt x="424" y="559"/>
                  </a:lnTo>
                  <a:lnTo>
                    <a:pt x="424" y="556"/>
                  </a:lnTo>
                  <a:lnTo>
                    <a:pt x="412" y="555"/>
                  </a:lnTo>
                  <a:lnTo>
                    <a:pt x="415" y="547"/>
                  </a:lnTo>
                  <a:lnTo>
                    <a:pt x="410" y="545"/>
                  </a:lnTo>
                  <a:lnTo>
                    <a:pt x="417" y="541"/>
                  </a:lnTo>
                  <a:lnTo>
                    <a:pt x="394" y="509"/>
                  </a:lnTo>
                  <a:lnTo>
                    <a:pt x="394" y="506"/>
                  </a:lnTo>
                  <a:lnTo>
                    <a:pt x="394" y="506"/>
                  </a:lnTo>
                  <a:lnTo>
                    <a:pt x="382" y="499"/>
                  </a:lnTo>
                  <a:lnTo>
                    <a:pt x="381" y="500"/>
                  </a:lnTo>
                  <a:lnTo>
                    <a:pt x="381" y="500"/>
                  </a:lnTo>
                  <a:lnTo>
                    <a:pt x="381" y="500"/>
                  </a:lnTo>
                  <a:lnTo>
                    <a:pt x="381" y="500"/>
                  </a:lnTo>
                  <a:lnTo>
                    <a:pt x="380" y="501"/>
                  </a:lnTo>
                  <a:lnTo>
                    <a:pt x="380" y="501"/>
                  </a:lnTo>
                  <a:lnTo>
                    <a:pt x="379" y="502"/>
                  </a:lnTo>
                  <a:lnTo>
                    <a:pt x="379" y="502"/>
                  </a:lnTo>
                  <a:lnTo>
                    <a:pt x="371" y="499"/>
                  </a:lnTo>
                  <a:lnTo>
                    <a:pt x="369" y="500"/>
                  </a:lnTo>
                  <a:lnTo>
                    <a:pt x="369" y="500"/>
                  </a:lnTo>
                  <a:lnTo>
                    <a:pt x="362" y="499"/>
                  </a:lnTo>
                  <a:lnTo>
                    <a:pt x="355" y="491"/>
                  </a:lnTo>
                  <a:lnTo>
                    <a:pt x="343" y="490"/>
                  </a:lnTo>
                  <a:lnTo>
                    <a:pt x="336" y="503"/>
                  </a:lnTo>
                  <a:lnTo>
                    <a:pt x="336" y="511"/>
                  </a:lnTo>
                  <a:lnTo>
                    <a:pt x="322" y="529"/>
                  </a:lnTo>
                  <a:lnTo>
                    <a:pt x="312" y="537"/>
                  </a:lnTo>
                  <a:lnTo>
                    <a:pt x="306" y="532"/>
                  </a:lnTo>
                  <a:lnTo>
                    <a:pt x="298" y="550"/>
                  </a:lnTo>
                  <a:lnTo>
                    <a:pt x="294" y="546"/>
                  </a:lnTo>
                  <a:lnTo>
                    <a:pt x="290" y="554"/>
                  </a:lnTo>
                  <a:lnTo>
                    <a:pt x="285" y="552"/>
                  </a:lnTo>
                  <a:lnTo>
                    <a:pt x="279" y="558"/>
                  </a:lnTo>
                  <a:lnTo>
                    <a:pt x="263" y="549"/>
                  </a:lnTo>
                  <a:lnTo>
                    <a:pt x="266" y="528"/>
                  </a:lnTo>
                  <a:lnTo>
                    <a:pt x="240" y="522"/>
                  </a:lnTo>
                  <a:lnTo>
                    <a:pt x="235" y="523"/>
                  </a:lnTo>
                  <a:lnTo>
                    <a:pt x="232" y="530"/>
                  </a:lnTo>
                  <a:lnTo>
                    <a:pt x="227" y="530"/>
                  </a:lnTo>
                  <a:lnTo>
                    <a:pt x="222" y="548"/>
                  </a:lnTo>
                  <a:lnTo>
                    <a:pt x="213" y="553"/>
                  </a:lnTo>
                  <a:lnTo>
                    <a:pt x="223" y="564"/>
                  </a:lnTo>
                  <a:lnTo>
                    <a:pt x="203" y="571"/>
                  </a:lnTo>
                  <a:lnTo>
                    <a:pt x="191" y="567"/>
                  </a:lnTo>
                  <a:lnTo>
                    <a:pt x="187" y="553"/>
                  </a:lnTo>
                  <a:lnTo>
                    <a:pt x="177" y="548"/>
                  </a:lnTo>
                  <a:lnTo>
                    <a:pt x="152" y="555"/>
                  </a:lnTo>
                  <a:lnTo>
                    <a:pt x="145" y="548"/>
                  </a:lnTo>
                  <a:lnTo>
                    <a:pt x="133" y="552"/>
                  </a:lnTo>
                  <a:lnTo>
                    <a:pt x="137" y="562"/>
                  </a:lnTo>
                  <a:lnTo>
                    <a:pt x="134" y="567"/>
                  </a:lnTo>
                  <a:lnTo>
                    <a:pt x="127" y="569"/>
                  </a:lnTo>
                  <a:lnTo>
                    <a:pt x="127" y="581"/>
                  </a:lnTo>
                  <a:lnTo>
                    <a:pt x="122" y="587"/>
                  </a:lnTo>
                  <a:lnTo>
                    <a:pt x="108" y="587"/>
                  </a:lnTo>
                  <a:lnTo>
                    <a:pt x="105" y="581"/>
                  </a:lnTo>
                  <a:lnTo>
                    <a:pt x="97" y="576"/>
                  </a:lnTo>
                  <a:lnTo>
                    <a:pt x="100" y="574"/>
                  </a:lnTo>
                  <a:lnTo>
                    <a:pt x="87" y="573"/>
                  </a:lnTo>
                  <a:lnTo>
                    <a:pt x="78" y="562"/>
                  </a:lnTo>
                  <a:lnTo>
                    <a:pt x="69" y="574"/>
                  </a:lnTo>
                  <a:lnTo>
                    <a:pt x="57" y="573"/>
                  </a:lnTo>
                  <a:lnTo>
                    <a:pt x="54" y="576"/>
                  </a:lnTo>
                  <a:lnTo>
                    <a:pt x="39" y="565"/>
                  </a:lnTo>
                  <a:lnTo>
                    <a:pt x="39" y="560"/>
                  </a:lnTo>
                  <a:lnTo>
                    <a:pt x="26" y="558"/>
                  </a:lnTo>
                  <a:lnTo>
                    <a:pt x="26" y="558"/>
                  </a:lnTo>
                  <a:lnTo>
                    <a:pt x="27" y="546"/>
                  </a:lnTo>
                  <a:lnTo>
                    <a:pt x="31" y="546"/>
                  </a:lnTo>
                  <a:lnTo>
                    <a:pt x="35" y="540"/>
                  </a:lnTo>
                  <a:lnTo>
                    <a:pt x="34" y="535"/>
                  </a:lnTo>
                  <a:lnTo>
                    <a:pt x="30" y="532"/>
                  </a:lnTo>
                  <a:lnTo>
                    <a:pt x="36" y="530"/>
                  </a:lnTo>
                  <a:lnTo>
                    <a:pt x="33" y="527"/>
                  </a:lnTo>
                  <a:lnTo>
                    <a:pt x="36" y="521"/>
                  </a:lnTo>
                  <a:lnTo>
                    <a:pt x="42" y="523"/>
                  </a:lnTo>
                  <a:lnTo>
                    <a:pt x="42" y="525"/>
                  </a:lnTo>
                  <a:lnTo>
                    <a:pt x="39" y="525"/>
                  </a:lnTo>
                  <a:lnTo>
                    <a:pt x="45" y="532"/>
                  </a:lnTo>
                  <a:lnTo>
                    <a:pt x="47" y="530"/>
                  </a:lnTo>
                  <a:lnTo>
                    <a:pt x="50" y="528"/>
                  </a:lnTo>
                  <a:lnTo>
                    <a:pt x="56" y="532"/>
                  </a:lnTo>
                  <a:lnTo>
                    <a:pt x="50" y="538"/>
                  </a:lnTo>
                  <a:lnTo>
                    <a:pt x="50" y="548"/>
                  </a:lnTo>
                  <a:lnTo>
                    <a:pt x="53" y="551"/>
                  </a:lnTo>
                  <a:lnTo>
                    <a:pt x="54" y="547"/>
                  </a:lnTo>
                  <a:lnTo>
                    <a:pt x="71" y="537"/>
                  </a:lnTo>
                  <a:lnTo>
                    <a:pt x="87" y="517"/>
                  </a:lnTo>
                  <a:lnTo>
                    <a:pt x="84" y="510"/>
                  </a:lnTo>
                  <a:lnTo>
                    <a:pt x="85" y="508"/>
                  </a:lnTo>
                  <a:lnTo>
                    <a:pt x="85" y="495"/>
                  </a:lnTo>
                  <a:lnTo>
                    <a:pt x="66" y="467"/>
                  </a:lnTo>
                  <a:lnTo>
                    <a:pt x="63" y="445"/>
                  </a:lnTo>
                  <a:lnTo>
                    <a:pt x="64" y="434"/>
                  </a:lnTo>
                  <a:lnTo>
                    <a:pt x="41" y="415"/>
                  </a:lnTo>
                  <a:lnTo>
                    <a:pt x="19" y="409"/>
                  </a:lnTo>
                  <a:lnTo>
                    <a:pt x="10" y="401"/>
                  </a:lnTo>
                  <a:lnTo>
                    <a:pt x="15" y="411"/>
                  </a:lnTo>
                  <a:lnTo>
                    <a:pt x="11" y="420"/>
                  </a:lnTo>
                  <a:lnTo>
                    <a:pt x="9" y="445"/>
                  </a:lnTo>
                  <a:lnTo>
                    <a:pt x="12" y="460"/>
                  </a:lnTo>
                  <a:lnTo>
                    <a:pt x="15" y="462"/>
                  </a:lnTo>
                  <a:lnTo>
                    <a:pt x="10" y="464"/>
                  </a:lnTo>
                  <a:lnTo>
                    <a:pt x="7" y="463"/>
                  </a:lnTo>
                  <a:lnTo>
                    <a:pt x="5" y="466"/>
                  </a:lnTo>
                  <a:lnTo>
                    <a:pt x="0" y="442"/>
                  </a:lnTo>
                  <a:lnTo>
                    <a:pt x="3" y="409"/>
                  </a:lnTo>
                  <a:lnTo>
                    <a:pt x="10" y="351"/>
                  </a:lnTo>
                  <a:lnTo>
                    <a:pt x="10" y="330"/>
                  </a:lnTo>
                  <a:lnTo>
                    <a:pt x="5" y="263"/>
                  </a:lnTo>
                  <a:lnTo>
                    <a:pt x="10" y="263"/>
                  </a:lnTo>
                  <a:lnTo>
                    <a:pt x="12" y="264"/>
                  </a:lnTo>
                  <a:lnTo>
                    <a:pt x="11" y="265"/>
                  </a:lnTo>
                  <a:lnTo>
                    <a:pt x="13" y="267"/>
                  </a:lnTo>
                  <a:lnTo>
                    <a:pt x="9" y="275"/>
                  </a:lnTo>
                  <a:lnTo>
                    <a:pt x="10" y="286"/>
                  </a:lnTo>
                  <a:lnTo>
                    <a:pt x="21" y="281"/>
                  </a:lnTo>
                  <a:lnTo>
                    <a:pt x="22" y="289"/>
                  </a:lnTo>
                  <a:lnTo>
                    <a:pt x="29" y="287"/>
                  </a:lnTo>
                  <a:lnTo>
                    <a:pt x="33" y="291"/>
                  </a:lnTo>
                  <a:lnTo>
                    <a:pt x="43" y="290"/>
                  </a:lnTo>
                  <a:lnTo>
                    <a:pt x="42" y="294"/>
                  </a:lnTo>
                  <a:lnTo>
                    <a:pt x="45" y="301"/>
                  </a:lnTo>
                  <a:lnTo>
                    <a:pt x="42" y="302"/>
                  </a:lnTo>
                  <a:lnTo>
                    <a:pt x="45" y="307"/>
                  </a:lnTo>
                  <a:lnTo>
                    <a:pt x="47" y="308"/>
                  </a:lnTo>
                  <a:lnTo>
                    <a:pt x="55" y="303"/>
                  </a:lnTo>
                  <a:lnTo>
                    <a:pt x="62" y="291"/>
                  </a:lnTo>
                  <a:lnTo>
                    <a:pt x="62" y="289"/>
                  </a:lnTo>
                  <a:lnTo>
                    <a:pt x="59" y="293"/>
                  </a:lnTo>
                  <a:lnTo>
                    <a:pt x="46" y="286"/>
                  </a:lnTo>
                  <a:lnTo>
                    <a:pt x="49" y="283"/>
                  </a:lnTo>
                  <a:lnTo>
                    <a:pt x="47" y="276"/>
                  </a:lnTo>
                  <a:lnTo>
                    <a:pt x="43" y="270"/>
                  </a:lnTo>
                  <a:lnTo>
                    <a:pt x="27" y="258"/>
                  </a:lnTo>
                  <a:lnTo>
                    <a:pt x="19" y="239"/>
                  </a:lnTo>
                  <a:lnTo>
                    <a:pt x="22" y="237"/>
                  </a:lnTo>
                  <a:lnTo>
                    <a:pt x="20" y="228"/>
                  </a:lnTo>
                  <a:lnTo>
                    <a:pt x="15" y="229"/>
                  </a:lnTo>
                  <a:lnTo>
                    <a:pt x="10" y="225"/>
                  </a:lnTo>
                  <a:lnTo>
                    <a:pt x="10" y="228"/>
                  </a:lnTo>
                  <a:lnTo>
                    <a:pt x="8" y="228"/>
                  </a:lnTo>
                  <a:lnTo>
                    <a:pt x="10" y="235"/>
                  </a:lnTo>
                  <a:lnTo>
                    <a:pt x="7" y="237"/>
                  </a:lnTo>
                  <a:lnTo>
                    <a:pt x="10" y="244"/>
                  </a:lnTo>
                  <a:lnTo>
                    <a:pt x="10" y="247"/>
                  </a:lnTo>
                  <a:lnTo>
                    <a:pt x="12" y="253"/>
                  </a:lnTo>
                  <a:lnTo>
                    <a:pt x="8" y="252"/>
                  </a:lnTo>
                  <a:lnTo>
                    <a:pt x="10" y="255"/>
                  </a:lnTo>
                  <a:lnTo>
                    <a:pt x="7" y="258"/>
                  </a:lnTo>
                  <a:lnTo>
                    <a:pt x="10" y="258"/>
                  </a:lnTo>
                  <a:lnTo>
                    <a:pt x="10" y="261"/>
                  </a:lnTo>
                  <a:lnTo>
                    <a:pt x="5" y="262"/>
                  </a:lnTo>
                  <a:lnTo>
                    <a:pt x="8" y="207"/>
                  </a:lnTo>
                  <a:lnTo>
                    <a:pt x="5" y="178"/>
                  </a:lnTo>
                  <a:lnTo>
                    <a:pt x="7" y="160"/>
                  </a:lnTo>
                  <a:lnTo>
                    <a:pt x="22" y="104"/>
                  </a:lnTo>
                  <a:lnTo>
                    <a:pt x="32" y="80"/>
                  </a:lnTo>
                  <a:lnTo>
                    <a:pt x="35" y="77"/>
                  </a:lnTo>
                  <a:lnTo>
                    <a:pt x="38" y="78"/>
                  </a:lnTo>
                  <a:lnTo>
                    <a:pt x="38" y="88"/>
                  </a:lnTo>
                  <a:lnTo>
                    <a:pt x="40" y="91"/>
                  </a:lnTo>
                  <a:lnTo>
                    <a:pt x="33" y="100"/>
                  </a:lnTo>
                  <a:lnTo>
                    <a:pt x="36" y="107"/>
                  </a:lnTo>
                  <a:lnTo>
                    <a:pt x="33" y="108"/>
                  </a:lnTo>
                  <a:lnTo>
                    <a:pt x="30" y="106"/>
                  </a:lnTo>
                  <a:lnTo>
                    <a:pt x="27" y="119"/>
                  </a:lnTo>
                  <a:lnTo>
                    <a:pt x="31" y="118"/>
                  </a:lnTo>
                  <a:lnTo>
                    <a:pt x="40" y="123"/>
                  </a:lnTo>
                  <a:lnTo>
                    <a:pt x="40" y="133"/>
                  </a:lnTo>
                  <a:lnTo>
                    <a:pt x="45" y="136"/>
                  </a:lnTo>
                  <a:lnTo>
                    <a:pt x="62" y="139"/>
                  </a:lnTo>
                  <a:lnTo>
                    <a:pt x="64" y="144"/>
                  </a:lnTo>
                  <a:lnTo>
                    <a:pt x="57" y="145"/>
                  </a:lnTo>
                  <a:lnTo>
                    <a:pt x="62" y="156"/>
                  </a:lnTo>
                  <a:lnTo>
                    <a:pt x="61" y="163"/>
                  </a:lnTo>
                  <a:lnTo>
                    <a:pt x="64" y="164"/>
                  </a:lnTo>
                  <a:lnTo>
                    <a:pt x="64" y="152"/>
                  </a:lnTo>
                  <a:lnTo>
                    <a:pt x="71" y="149"/>
                  </a:lnTo>
                  <a:lnTo>
                    <a:pt x="78" y="151"/>
                  </a:lnTo>
                  <a:lnTo>
                    <a:pt x="88" y="149"/>
                  </a:lnTo>
                  <a:lnTo>
                    <a:pt x="119" y="163"/>
                  </a:lnTo>
                  <a:lnTo>
                    <a:pt x="127" y="169"/>
                  </a:lnTo>
                  <a:lnTo>
                    <a:pt x="133" y="166"/>
                  </a:lnTo>
                  <a:lnTo>
                    <a:pt x="139" y="158"/>
                  </a:lnTo>
                  <a:lnTo>
                    <a:pt x="143" y="147"/>
                  </a:lnTo>
                  <a:lnTo>
                    <a:pt x="144" y="158"/>
                  </a:lnTo>
                  <a:lnTo>
                    <a:pt x="146" y="162"/>
                  </a:lnTo>
                  <a:lnTo>
                    <a:pt x="145" y="168"/>
                  </a:lnTo>
                  <a:lnTo>
                    <a:pt x="149" y="171"/>
                  </a:lnTo>
                  <a:lnTo>
                    <a:pt x="155" y="181"/>
                  </a:lnTo>
                  <a:lnTo>
                    <a:pt x="148" y="192"/>
                  </a:lnTo>
                  <a:lnTo>
                    <a:pt x="147" y="190"/>
                  </a:lnTo>
                  <a:lnTo>
                    <a:pt x="138" y="191"/>
                  </a:lnTo>
                  <a:lnTo>
                    <a:pt x="136" y="200"/>
                  </a:lnTo>
                  <a:lnTo>
                    <a:pt x="137" y="201"/>
                  </a:lnTo>
                  <a:lnTo>
                    <a:pt x="140" y="193"/>
                  </a:lnTo>
                  <a:lnTo>
                    <a:pt x="153" y="196"/>
                  </a:lnTo>
                  <a:lnTo>
                    <a:pt x="157" y="192"/>
                  </a:lnTo>
                  <a:lnTo>
                    <a:pt x="157" y="200"/>
                  </a:lnTo>
                  <a:lnTo>
                    <a:pt x="160" y="206"/>
                  </a:lnTo>
                  <a:lnTo>
                    <a:pt x="171" y="210"/>
                  </a:lnTo>
                  <a:lnTo>
                    <a:pt x="196" y="202"/>
                  </a:lnTo>
                  <a:lnTo>
                    <a:pt x="197" y="192"/>
                  </a:lnTo>
                  <a:lnTo>
                    <a:pt x="194" y="174"/>
                  </a:lnTo>
                  <a:lnTo>
                    <a:pt x="203" y="163"/>
                  </a:lnTo>
                  <a:lnTo>
                    <a:pt x="200" y="156"/>
                  </a:lnTo>
                  <a:lnTo>
                    <a:pt x="184" y="143"/>
                  </a:lnTo>
                  <a:lnTo>
                    <a:pt x="181" y="133"/>
                  </a:lnTo>
                  <a:lnTo>
                    <a:pt x="176" y="131"/>
                  </a:lnTo>
                  <a:lnTo>
                    <a:pt x="178" y="123"/>
                  </a:lnTo>
                  <a:lnTo>
                    <a:pt x="192" y="124"/>
                  </a:lnTo>
                  <a:lnTo>
                    <a:pt x="201" y="115"/>
                  </a:lnTo>
                  <a:lnTo>
                    <a:pt x="207" y="107"/>
                  </a:lnTo>
                  <a:lnTo>
                    <a:pt x="210" y="95"/>
                  </a:lnTo>
                  <a:lnTo>
                    <a:pt x="219" y="85"/>
                  </a:lnTo>
                  <a:lnTo>
                    <a:pt x="221" y="84"/>
                  </a:lnTo>
                  <a:lnTo>
                    <a:pt x="226" y="88"/>
                  </a:lnTo>
                  <a:lnTo>
                    <a:pt x="230" y="85"/>
                  </a:lnTo>
                  <a:lnTo>
                    <a:pt x="236" y="86"/>
                  </a:lnTo>
                  <a:lnTo>
                    <a:pt x="236" y="83"/>
                  </a:lnTo>
                  <a:lnTo>
                    <a:pt x="239" y="81"/>
                  </a:lnTo>
                  <a:lnTo>
                    <a:pt x="243" y="86"/>
                  </a:lnTo>
                  <a:lnTo>
                    <a:pt x="251" y="82"/>
                  </a:lnTo>
                  <a:lnTo>
                    <a:pt x="250" y="77"/>
                  </a:lnTo>
                  <a:lnTo>
                    <a:pt x="245" y="76"/>
                  </a:lnTo>
                  <a:lnTo>
                    <a:pt x="242" y="77"/>
                  </a:lnTo>
                  <a:lnTo>
                    <a:pt x="240" y="72"/>
                  </a:lnTo>
                  <a:lnTo>
                    <a:pt x="238" y="79"/>
                  </a:lnTo>
                  <a:lnTo>
                    <a:pt x="233" y="75"/>
                  </a:lnTo>
                  <a:lnTo>
                    <a:pt x="230" y="77"/>
                  </a:lnTo>
                  <a:lnTo>
                    <a:pt x="222" y="78"/>
                  </a:lnTo>
                  <a:lnTo>
                    <a:pt x="231" y="58"/>
                  </a:lnTo>
                  <a:lnTo>
                    <a:pt x="236" y="51"/>
                  </a:lnTo>
                  <a:lnTo>
                    <a:pt x="233" y="46"/>
                  </a:lnTo>
                  <a:lnTo>
                    <a:pt x="240" y="46"/>
                  </a:lnTo>
                  <a:lnTo>
                    <a:pt x="264" y="25"/>
                  </a:lnTo>
                  <a:lnTo>
                    <a:pt x="285" y="35"/>
                  </a:lnTo>
                  <a:lnTo>
                    <a:pt x="288" y="32"/>
                  </a:lnTo>
                  <a:lnTo>
                    <a:pt x="283" y="26"/>
                  </a:lnTo>
                  <a:lnTo>
                    <a:pt x="296" y="24"/>
                  </a:lnTo>
                  <a:close/>
                  <a:moveTo>
                    <a:pt x="287" y="0"/>
                  </a:moveTo>
                  <a:lnTo>
                    <a:pt x="299" y="2"/>
                  </a:lnTo>
                  <a:lnTo>
                    <a:pt x="294" y="6"/>
                  </a:lnTo>
                  <a:lnTo>
                    <a:pt x="294" y="9"/>
                  </a:lnTo>
                  <a:lnTo>
                    <a:pt x="299" y="10"/>
                  </a:lnTo>
                  <a:lnTo>
                    <a:pt x="292" y="16"/>
                  </a:lnTo>
                  <a:lnTo>
                    <a:pt x="290" y="15"/>
                  </a:lnTo>
                  <a:lnTo>
                    <a:pt x="285" y="16"/>
                  </a:lnTo>
                  <a:lnTo>
                    <a:pt x="283" y="24"/>
                  </a:lnTo>
                  <a:lnTo>
                    <a:pt x="278" y="25"/>
                  </a:lnTo>
                  <a:lnTo>
                    <a:pt x="278" y="28"/>
                  </a:lnTo>
                  <a:lnTo>
                    <a:pt x="269" y="20"/>
                  </a:lnTo>
                  <a:lnTo>
                    <a:pt x="264" y="10"/>
                  </a:lnTo>
                  <a:lnTo>
                    <a:pt x="260" y="8"/>
                  </a:lnTo>
                  <a:lnTo>
                    <a:pt x="262" y="5"/>
                  </a:lnTo>
                  <a:lnTo>
                    <a:pt x="287" y="0"/>
                  </a:lnTo>
                  <a:close/>
                </a:path>
              </a:pathLst>
            </a:custGeom>
            <a:grpFill/>
            <a:ln>
              <a:noFill/>
            </a:ln>
          </p:spPr>
          <p:txBody>
            <a:bodyPr vert="horz" wrap="square" lIns="137160" tIns="68580" rIns="137160" bIns="68580" numCol="1" anchor="t" anchorCtr="0" compatLnSpc="1">
              <a:prstTxWarp prst="textNoShape">
                <a:avLst/>
              </a:prstTxWarp>
            </a:bodyPr>
            <a:lstStyle/>
            <a:p>
              <a:endParaRPr lang="en-US" sz="2700"/>
            </a:p>
          </p:txBody>
        </p:sp>
        <p:sp>
          <p:nvSpPr>
            <p:cNvPr id="16" name="Freeform 7">
              <a:extLst>
                <a:ext uri="{FF2B5EF4-FFF2-40B4-BE49-F238E27FC236}">
                  <a16:creationId xmlns:a16="http://schemas.microsoft.com/office/drawing/2014/main" id="{AEA72D87-051A-4047-B0D7-E0217E38470D}"/>
                </a:ext>
              </a:extLst>
            </p:cNvPr>
            <p:cNvSpPr>
              <a:spLocks noEditPoints="1"/>
            </p:cNvSpPr>
            <p:nvPr/>
          </p:nvSpPr>
          <p:spPr bwMode="auto">
            <a:xfrm>
              <a:off x="4449763" y="2921001"/>
              <a:ext cx="1446213" cy="1068387"/>
            </a:xfrm>
            <a:custGeom>
              <a:avLst/>
              <a:gdLst>
                <a:gd name="T0" fmla="*/ 210 w 911"/>
                <a:gd name="T1" fmla="*/ 454 h 673"/>
                <a:gd name="T2" fmla="*/ 191 w 911"/>
                <a:gd name="T3" fmla="*/ 488 h 673"/>
                <a:gd name="T4" fmla="*/ 197 w 911"/>
                <a:gd name="T5" fmla="*/ 545 h 673"/>
                <a:gd name="T6" fmla="*/ 156 w 911"/>
                <a:gd name="T7" fmla="*/ 602 h 673"/>
                <a:gd name="T8" fmla="*/ 114 w 911"/>
                <a:gd name="T9" fmla="*/ 581 h 673"/>
                <a:gd name="T10" fmla="*/ 105 w 911"/>
                <a:gd name="T11" fmla="*/ 589 h 673"/>
                <a:gd name="T12" fmla="*/ 102 w 911"/>
                <a:gd name="T13" fmla="*/ 540 h 673"/>
                <a:gd name="T14" fmla="*/ 123 w 911"/>
                <a:gd name="T15" fmla="*/ 516 h 673"/>
                <a:gd name="T16" fmla="*/ 137 w 911"/>
                <a:gd name="T17" fmla="*/ 485 h 673"/>
                <a:gd name="T18" fmla="*/ 196 w 911"/>
                <a:gd name="T19" fmla="*/ 449 h 673"/>
                <a:gd name="T20" fmla="*/ 500 w 911"/>
                <a:gd name="T21" fmla="*/ 393 h 673"/>
                <a:gd name="T22" fmla="*/ 556 w 911"/>
                <a:gd name="T23" fmla="*/ 390 h 673"/>
                <a:gd name="T24" fmla="*/ 632 w 911"/>
                <a:gd name="T25" fmla="*/ 443 h 673"/>
                <a:gd name="T26" fmla="*/ 646 w 911"/>
                <a:gd name="T27" fmla="*/ 586 h 673"/>
                <a:gd name="T28" fmla="*/ 594 w 911"/>
                <a:gd name="T29" fmla="*/ 586 h 673"/>
                <a:gd name="T30" fmla="*/ 548 w 911"/>
                <a:gd name="T31" fmla="*/ 598 h 673"/>
                <a:gd name="T32" fmla="*/ 483 w 911"/>
                <a:gd name="T33" fmla="*/ 625 h 673"/>
                <a:gd name="T34" fmla="*/ 542 w 911"/>
                <a:gd name="T35" fmla="*/ 610 h 673"/>
                <a:gd name="T36" fmla="*/ 578 w 911"/>
                <a:gd name="T37" fmla="*/ 593 h 673"/>
                <a:gd name="T38" fmla="*/ 592 w 911"/>
                <a:gd name="T39" fmla="*/ 617 h 673"/>
                <a:gd name="T40" fmla="*/ 510 w 911"/>
                <a:gd name="T41" fmla="*/ 660 h 673"/>
                <a:gd name="T42" fmla="*/ 436 w 911"/>
                <a:gd name="T43" fmla="*/ 641 h 673"/>
                <a:gd name="T44" fmla="*/ 400 w 911"/>
                <a:gd name="T45" fmla="*/ 614 h 673"/>
                <a:gd name="T46" fmla="*/ 377 w 911"/>
                <a:gd name="T47" fmla="*/ 625 h 673"/>
                <a:gd name="T48" fmla="*/ 332 w 911"/>
                <a:gd name="T49" fmla="*/ 595 h 673"/>
                <a:gd name="T50" fmla="*/ 292 w 911"/>
                <a:gd name="T51" fmla="*/ 598 h 673"/>
                <a:gd name="T52" fmla="*/ 296 w 911"/>
                <a:gd name="T53" fmla="*/ 542 h 673"/>
                <a:gd name="T54" fmla="*/ 299 w 911"/>
                <a:gd name="T55" fmla="*/ 463 h 673"/>
                <a:gd name="T56" fmla="*/ 417 w 911"/>
                <a:gd name="T57" fmla="*/ 430 h 673"/>
                <a:gd name="T58" fmla="*/ 415 w 911"/>
                <a:gd name="T59" fmla="*/ 453 h 673"/>
                <a:gd name="T60" fmla="*/ 476 w 911"/>
                <a:gd name="T61" fmla="*/ 395 h 673"/>
                <a:gd name="T62" fmla="*/ 537 w 911"/>
                <a:gd name="T63" fmla="*/ 386 h 673"/>
                <a:gd name="T64" fmla="*/ 860 w 911"/>
                <a:gd name="T65" fmla="*/ 304 h 673"/>
                <a:gd name="T66" fmla="*/ 878 w 911"/>
                <a:gd name="T67" fmla="*/ 267 h 673"/>
                <a:gd name="T68" fmla="*/ 840 w 911"/>
                <a:gd name="T69" fmla="*/ 293 h 673"/>
                <a:gd name="T70" fmla="*/ 826 w 911"/>
                <a:gd name="T71" fmla="*/ 259 h 673"/>
                <a:gd name="T72" fmla="*/ 728 w 911"/>
                <a:gd name="T73" fmla="*/ 18 h 673"/>
                <a:gd name="T74" fmla="*/ 674 w 911"/>
                <a:gd name="T75" fmla="*/ 99 h 673"/>
                <a:gd name="T76" fmla="*/ 704 w 911"/>
                <a:gd name="T77" fmla="*/ 184 h 673"/>
                <a:gd name="T78" fmla="*/ 700 w 911"/>
                <a:gd name="T79" fmla="*/ 307 h 673"/>
                <a:gd name="T80" fmla="*/ 623 w 911"/>
                <a:gd name="T81" fmla="*/ 432 h 673"/>
                <a:gd name="T82" fmla="*/ 530 w 911"/>
                <a:gd name="T83" fmla="*/ 384 h 673"/>
                <a:gd name="T84" fmla="*/ 466 w 911"/>
                <a:gd name="T85" fmla="*/ 387 h 673"/>
                <a:gd name="T86" fmla="*/ 442 w 911"/>
                <a:gd name="T87" fmla="*/ 371 h 673"/>
                <a:gd name="T88" fmla="*/ 415 w 911"/>
                <a:gd name="T89" fmla="*/ 401 h 673"/>
                <a:gd name="T90" fmla="*/ 302 w 911"/>
                <a:gd name="T91" fmla="*/ 424 h 673"/>
                <a:gd name="T92" fmla="*/ 234 w 911"/>
                <a:gd name="T93" fmla="*/ 414 h 673"/>
                <a:gd name="T94" fmla="*/ 194 w 911"/>
                <a:gd name="T95" fmla="*/ 426 h 673"/>
                <a:gd name="T96" fmla="*/ 149 w 911"/>
                <a:gd name="T97" fmla="*/ 450 h 673"/>
                <a:gd name="T98" fmla="*/ 123 w 911"/>
                <a:gd name="T99" fmla="*/ 497 h 673"/>
                <a:gd name="T100" fmla="*/ 76 w 911"/>
                <a:gd name="T101" fmla="*/ 546 h 673"/>
                <a:gd name="T102" fmla="*/ 89 w 911"/>
                <a:gd name="T103" fmla="*/ 591 h 673"/>
                <a:gd name="T104" fmla="*/ 56 w 911"/>
                <a:gd name="T105" fmla="*/ 600 h 673"/>
                <a:gd name="T106" fmla="*/ 29 w 911"/>
                <a:gd name="T107" fmla="*/ 582 h 673"/>
                <a:gd name="T108" fmla="*/ 0 w 911"/>
                <a:gd name="T109" fmla="*/ 578 h 673"/>
                <a:gd name="T110" fmla="*/ 86 w 911"/>
                <a:gd name="T111" fmla="*/ 397 h 673"/>
                <a:gd name="T112" fmla="*/ 233 w 911"/>
                <a:gd name="T113" fmla="*/ 336 h 673"/>
                <a:gd name="T114" fmla="*/ 361 w 911"/>
                <a:gd name="T115" fmla="*/ 332 h 673"/>
                <a:gd name="T116" fmla="*/ 537 w 911"/>
                <a:gd name="T117" fmla="*/ 88 h 673"/>
                <a:gd name="T118" fmla="*/ 742 w 911"/>
                <a:gd name="T119" fmla="*/ 5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1" h="673">
                  <a:moveTo>
                    <a:pt x="267" y="489"/>
                  </a:moveTo>
                  <a:lnTo>
                    <a:pt x="260" y="483"/>
                  </a:lnTo>
                  <a:lnTo>
                    <a:pt x="264" y="476"/>
                  </a:lnTo>
                  <a:lnTo>
                    <a:pt x="269" y="486"/>
                  </a:lnTo>
                  <a:lnTo>
                    <a:pt x="268" y="490"/>
                  </a:lnTo>
                  <a:lnTo>
                    <a:pt x="267" y="489"/>
                  </a:lnTo>
                  <a:close/>
                  <a:moveTo>
                    <a:pt x="211" y="449"/>
                  </a:moveTo>
                  <a:lnTo>
                    <a:pt x="210" y="454"/>
                  </a:lnTo>
                  <a:lnTo>
                    <a:pt x="215" y="470"/>
                  </a:lnTo>
                  <a:lnTo>
                    <a:pt x="210" y="475"/>
                  </a:lnTo>
                  <a:lnTo>
                    <a:pt x="206" y="499"/>
                  </a:lnTo>
                  <a:lnTo>
                    <a:pt x="203" y="501"/>
                  </a:lnTo>
                  <a:lnTo>
                    <a:pt x="204" y="490"/>
                  </a:lnTo>
                  <a:lnTo>
                    <a:pt x="199" y="490"/>
                  </a:lnTo>
                  <a:lnTo>
                    <a:pt x="196" y="487"/>
                  </a:lnTo>
                  <a:lnTo>
                    <a:pt x="191" y="488"/>
                  </a:lnTo>
                  <a:lnTo>
                    <a:pt x="186" y="496"/>
                  </a:lnTo>
                  <a:lnTo>
                    <a:pt x="190" y="516"/>
                  </a:lnTo>
                  <a:lnTo>
                    <a:pt x="194" y="524"/>
                  </a:lnTo>
                  <a:lnTo>
                    <a:pt x="200" y="532"/>
                  </a:lnTo>
                  <a:lnTo>
                    <a:pt x="199" y="538"/>
                  </a:lnTo>
                  <a:lnTo>
                    <a:pt x="194" y="539"/>
                  </a:lnTo>
                  <a:lnTo>
                    <a:pt x="194" y="542"/>
                  </a:lnTo>
                  <a:lnTo>
                    <a:pt x="197" y="545"/>
                  </a:lnTo>
                  <a:lnTo>
                    <a:pt x="189" y="552"/>
                  </a:lnTo>
                  <a:lnTo>
                    <a:pt x="190" y="563"/>
                  </a:lnTo>
                  <a:lnTo>
                    <a:pt x="187" y="565"/>
                  </a:lnTo>
                  <a:lnTo>
                    <a:pt x="187" y="569"/>
                  </a:lnTo>
                  <a:lnTo>
                    <a:pt x="177" y="576"/>
                  </a:lnTo>
                  <a:lnTo>
                    <a:pt x="168" y="588"/>
                  </a:lnTo>
                  <a:lnTo>
                    <a:pt x="170" y="594"/>
                  </a:lnTo>
                  <a:lnTo>
                    <a:pt x="156" y="602"/>
                  </a:lnTo>
                  <a:lnTo>
                    <a:pt x="148" y="600"/>
                  </a:lnTo>
                  <a:lnTo>
                    <a:pt x="129" y="608"/>
                  </a:lnTo>
                  <a:lnTo>
                    <a:pt x="126" y="600"/>
                  </a:lnTo>
                  <a:lnTo>
                    <a:pt x="127" y="595"/>
                  </a:lnTo>
                  <a:lnTo>
                    <a:pt x="120" y="587"/>
                  </a:lnTo>
                  <a:lnTo>
                    <a:pt x="121" y="582"/>
                  </a:lnTo>
                  <a:lnTo>
                    <a:pt x="117" y="582"/>
                  </a:lnTo>
                  <a:lnTo>
                    <a:pt x="114" y="581"/>
                  </a:lnTo>
                  <a:lnTo>
                    <a:pt x="116" y="577"/>
                  </a:lnTo>
                  <a:lnTo>
                    <a:pt x="114" y="573"/>
                  </a:lnTo>
                  <a:lnTo>
                    <a:pt x="109" y="574"/>
                  </a:lnTo>
                  <a:lnTo>
                    <a:pt x="109" y="578"/>
                  </a:lnTo>
                  <a:lnTo>
                    <a:pt x="114" y="579"/>
                  </a:lnTo>
                  <a:lnTo>
                    <a:pt x="111" y="581"/>
                  </a:lnTo>
                  <a:lnTo>
                    <a:pt x="113" y="586"/>
                  </a:lnTo>
                  <a:lnTo>
                    <a:pt x="105" y="589"/>
                  </a:lnTo>
                  <a:lnTo>
                    <a:pt x="102" y="579"/>
                  </a:lnTo>
                  <a:lnTo>
                    <a:pt x="107" y="577"/>
                  </a:lnTo>
                  <a:lnTo>
                    <a:pt x="98" y="568"/>
                  </a:lnTo>
                  <a:lnTo>
                    <a:pt x="87" y="578"/>
                  </a:lnTo>
                  <a:lnTo>
                    <a:pt x="89" y="565"/>
                  </a:lnTo>
                  <a:lnTo>
                    <a:pt x="104" y="558"/>
                  </a:lnTo>
                  <a:lnTo>
                    <a:pt x="98" y="542"/>
                  </a:lnTo>
                  <a:lnTo>
                    <a:pt x="102" y="540"/>
                  </a:lnTo>
                  <a:lnTo>
                    <a:pt x="105" y="543"/>
                  </a:lnTo>
                  <a:lnTo>
                    <a:pt x="109" y="538"/>
                  </a:lnTo>
                  <a:lnTo>
                    <a:pt x="112" y="537"/>
                  </a:lnTo>
                  <a:lnTo>
                    <a:pt x="123" y="540"/>
                  </a:lnTo>
                  <a:lnTo>
                    <a:pt x="136" y="532"/>
                  </a:lnTo>
                  <a:lnTo>
                    <a:pt x="135" y="525"/>
                  </a:lnTo>
                  <a:lnTo>
                    <a:pt x="119" y="523"/>
                  </a:lnTo>
                  <a:lnTo>
                    <a:pt x="123" y="516"/>
                  </a:lnTo>
                  <a:lnTo>
                    <a:pt x="128" y="518"/>
                  </a:lnTo>
                  <a:lnTo>
                    <a:pt x="131" y="516"/>
                  </a:lnTo>
                  <a:lnTo>
                    <a:pt x="131" y="514"/>
                  </a:lnTo>
                  <a:lnTo>
                    <a:pt x="126" y="514"/>
                  </a:lnTo>
                  <a:lnTo>
                    <a:pt x="131" y="504"/>
                  </a:lnTo>
                  <a:lnTo>
                    <a:pt x="130" y="491"/>
                  </a:lnTo>
                  <a:lnTo>
                    <a:pt x="128" y="488"/>
                  </a:lnTo>
                  <a:lnTo>
                    <a:pt x="137" y="485"/>
                  </a:lnTo>
                  <a:lnTo>
                    <a:pt x="143" y="486"/>
                  </a:lnTo>
                  <a:lnTo>
                    <a:pt x="155" y="484"/>
                  </a:lnTo>
                  <a:lnTo>
                    <a:pt x="158" y="486"/>
                  </a:lnTo>
                  <a:lnTo>
                    <a:pt x="164" y="481"/>
                  </a:lnTo>
                  <a:lnTo>
                    <a:pt x="182" y="478"/>
                  </a:lnTo>
                  <a:lnTo>
                    <a:pt x="187" y="463"/>
                  </a:lnTo>
                  <a:lnTo>
                    <a:pt x="193" y="455"/>
                  </a:lnTo>
                  <a:lnTo>
                    <a:pt x="196" y="449"/>
                  </a:lnTo>
                  <a:lnTo>
                    <a:pt x="199" y="451"/>
                  </a:lnTo>
                  <a:lnTo>
                    <a:pt x="207" y="451"/>
                  </a:lnTo>
                  <a:lnTo>
                    <a:pt x="214" y="444"/>
                  </a:lnTo>
                  <a:lnTo>
                    <a:pt x="215" y="438"/>
                  </a:lnTo>
                  <a:lnTo>
                    <a:pt x="216" y="438"/>
                  </a:lnTo>
                  <a:lnTo>
                    <a:pt x="216" y="444"/>
                  </a:lnTo>
                  <a:lnTo>
                    <a:pt x="211" y="449"/>
                  </a:lnTo>
                  <a:close/>
                  <a:moveTo>
                    <a:pt x="500" y="393"/>
                  </a:moveTo>
                  <a:lnTo>
                    <a:pt x="496" y="394"/>
                  </a:lnTo>
                  <a:lnTo>
                    <a:pt x="490" y="391"/>
                  </a:lnTo>
                  <a:lnTo>
                    <a:pt x="487" y="384"/>
                  </a:lnTo>
                  <a:lnTo>
                    <a:pt x="501" y="383"/>
                  </a:lnTo>
                  <a:lnTo>
                    <a:pt x="506" y="388"/>
                  </a:lnTo>
                  <a:lnTo>
                    <a:pt x="500" y="393"/>
                  </a:lnTo>
                  <a:close/>
                  <a:moveTo>
                    <a:pt x="551" y="381"/>
                  </a:moveTo>
                  <a:lnTo>
                    <a:pt x="556" y="390"/>
                  </a:lnTo>
                  <a:lnTo>
                    <a:pt x="564" y="397"/>
                  </a:lnTo>
                  <a:lnTo>
                    <a:pt x="573" y="404"/>
                  </a:lnTo>
                  <a:lnTo>
                    <a:pt x="586" y="419"/>
                  </a:lnTo>
                  <a:lnTo>
                    <a:pt x="603" y="431"/>
                  </a:lnTo>
                  <a:lnTo>
                    <a:pt x="615" y="435"/>
                  </a:lnTo>
                  <a:lnTo>
                    <a:pt x="636" y="433"/>
                  </a:lnTo>
                  <a:lnTo>
                    <a:pt x="635" y="443"/>
                  </a:lnTo>
                  <a:lnTo>
                    <a:pt x="632" y="443"/>
                  </a:lnTo>
                  <a:lnTo>
                    <a:pt x="630" y="446"/>
                  </a:lnTo>
                  <a:lnTo>
                    <a:pt x="633" y="449"/>
                  </a:lnTo>
                  <a:lnTo>
                    <a:pt x="627" y="458"/>
                  </a:lnTo>
                  <a:lnTo>
                    <a:pt x="624" y="483"/>
                  </a:lnTo>
                  <a:lnTo>
                    <a:pt x="629" y="533"/>
                  </a:lnTo>
                  <a:lnTo>
                    <a:pt x="635" y="560"/>
                  </a:lnTo>
                  <a:lnTo>
                    <a:pt x="646" y="577"/>
                  </a:lnTo>
                  <a:lnTo>
                    <a:pt x="646" y="586"/>
                  </a:lnTo>
                  <a:lnTo>
                    <a:pt x="643" y="588"/>
                  </a:lnTo>
                  <a:lnTo>
                    <a:pt x="636" y="584"/>
                  </a:lnTo>
                  <a:lnTo>
                    <a:pt x="622" y="583"/>
                  </a:lnTo>
                  <a:lnTo>
                    <a:pt x="613" y="579"/>
                  </a:lnTo>
                  <a:lnTo>
                    <a:pt x="606" y="584"/>
                  </a:lnTo>
                  <a:lnTo>
                    <a:pt x="605" y="588"/>
                  </a:lnTo>
                  <a:lnTo>
                    <a:pt x="600" y="589"/>
                  </a:lnTo>
                  <a:lnTo>
                    <a:pt x="594" y="586"/>
                  </a:lnTo>
                  <a:lnTo>
                    <a:pt x="594" y="580"/>
                  </a:lnTo>
                  <a:lnTo>
                    <a:pt x="588" y="579"/>
                  </a:lnTo>
                  <a:lnTo>
                    <a:pt x="576" y="585"/>
                  </a:lnTo>
                  <a:lnTo>
                    <a:pt x="575" y="590"/>
                  </a:lnTo>
                  <a:lnTo>
                    <a:pt x="569" y="594"/>
                  </a:lnTo>
                  <a:lnTo>
                    <a:pt x="563" y="589"/>
                  </a:lnTo>
                  <a:lnTo>
                    <a:pt x="551" y="593"/>
                  </a:lnTo>
                  <a:lnTo>
                    <a:pt x="548" y="598"/>
                  </a:lnTo>
                  <a:lnTo>
                    <a:pt x="549" y="601"/>
                  </a:lnTo>
                  <a:lnTo>
                    <a:pt x="540" y="602"/>
                  </a:lnTo>
                  <a:lnTo>
                    <a:pt x="533" y="609"/>
                  </a:lnTo>
                  <a:lnTo>
                    <a:pt x="528" y="609"/>
                  </a:lnTo>
                  <a:lnTo>
                    <a:pt x="528" y="613"/>
                  </a:lnTo>
                  <a:lnTo>
                    <a:pt x="519" y="618"/>
                  </a:lnTo>
                  <a:lnTo>
                    <a:pt x="490" y="621"/>
                  </a:lnTo>
                  <a:lnTo>
                    <a:pt x="483" y="625"/>
                  </a:lnTo>
                  <a:lnTo>
                    <a:pt x="497" y="625"/>
                  </a:lnTo>
                  <a:lnTo>
                    <a:pt x="501" y="621"/>
                  </a:lnTo>
                  <a:lnTo>
                    <a:pt x="521" y="621"/>
                  </a:lnTo>
                  <a:lnTo>
                    <a:pt x="526" y="618"/>
                  </a:lnTo>
                  <a:lnTo>
                    <a:pt x="528" y="620"/>
                  </a:lnTo>
                  <a:lnTo>
                    <a:pt x="535" y="615"/>
                  </a:lnTo>
                  <a:lnTo>
                    <a:pt x="539" y="616"/>
                  </a:lnTo>
                  <a:lnTo>
                    <a:pt x="542" y="610"/>
                  </a:lnTo>
                  <a:lnTo>
                    <a:pt x="544" y="609"/>
                  </a:lnTo>
                  <a:lnTo>
                    <a:pt x="547" y="607"/>
                  </a:lnTo>
                  <a:lnTo>
                    <a:pt x="554" y="606"/>
                  </a:lnTo>
                  <a:lnTo>
                    <a:pt x="559" y="595"/>
                  </a:lnTo>
                  <a:lnTo>
                    <a:pt x="562" y="595"/>
                  </a:lnTo>
                  <a:lnTo>
                    <a:pt x="568" y="600"/>
                  </a:lnTo>
                  <a:lnTo>
                    <a:pt x="570" y="600"/>
                  </a:lnTo>
                  <a:lnTo>
                    <a:pt x="578" y="593"/>
                  </a:lnTo>
                  <a:lnTo>
                    <a:pt x="582" y="586"/>
                  </a:lnTo>
                  <a:lnTo>
                    <a:pt x="591" y="588"/>
                  </a:lnTo>
                  <a:lnTo>
                    <a:pt x="594" y="587"/>
                  </a:lnTo>
                  <a:lnTo>
                    <a:pt x="603" y="599"/>
                  </a:lnTo>
                  <a:lnTo>
                    <a:pt x="603" y="599"/>
                  </a:lnTo>
                  <a:lnTo>
                    <a:pt x="604" y="602"/>
                  </a:lnTo>
                  <a:lnTo>
                    <a:pt x="592" y="610"/>
                  </a:lnTo>
                  <a:lnTo>
                    <a:pt x="592" y="617"/>
                  </a:lnTo>
                  <a:lnTo>
                    <a:pt x="582" y="621"/>
                  </a:lnTo>
                  <a:lnTo>
                    <a:pt x="580" y="632"/>
                  </a:lnTo>
                  <a:lnTo>
                    <a:pt x="571" y="635"/>
                  </a:lnTo>
                  <a:lnTo>
                    <a:pt x="557" y="645"/>
                  </a:lnTo>
                  <a:lnTo>
                    <a:pt x="537" y="651"/>
                  </a:lnTo>
                  <a:lnTo>
                    <a:pt x="532" y="648"/>
                  </a:lnTo>
                  <a:lnTo>
                    <a:pt x="528" y="656"/>
                  </a:lnTo>
                  <a:lnTo>
                    <a:pt x="510" y="660"/>
                  </a:lnTo>
                  <a:lnTo>
                    <a:pt x="507" y="670"/>
                  </a:lnTo>
                  <a:lnTo>
                    <a:pt x="493" y="673"/>
                  </a:lnTo>
                  <a:lnTo>
                    <a:pt x="482" y="667"/>
                  </a:lnTo>
                  <a:lnTo>
                    <a:pt x="468" y="670"/>
                  </a:lnTo>
                  <a:lnTo>
                    <a:pt x="457" y="654"/>
                  </a:lnTo>
                  <a:lnTo>
                    <a:pt x="446" y="651"/>
                  </a:lnTo>
                  <a:lnTo>
                    <a:pt x="435" y="657"/>
                  </a:lnTo>
                  <a:lnTo>
                    <a:pt x="436" y="641"/>
                  </a:lnTo>
                  <a:lnTo>
                    <a:pt x="446" y="638"/>
                  </a:lnTo>
                  <a:lnTo>
                    <a:pt x="443" y="630"/>
                  </a:lnTo>
                  <a:lnTo>
                    <a:pt x="430" y="628"/>
                  </a:lnTo>
                  <a:lnTo>
                    <a:pt x="421" y="630"/>
                  </a:lnTo>
                  <a:lnTo>
                    <a:pt x="411" y="626"/>
                  </a:lnTo>
                  <a:lnTo>
                    <a:pt x="413" y="619"/>
                  </a:lnTo>
                  <a:lnTo>
                    <a:pt x="401" y="618"/>
                  </a:lnTo>
                  <a:lnTo>
                    <a:pt x="400" y="614"/>
                  </a:lnTo>
                  <a:lnTo>
                    <a:pt x="404" y="611"/>
                  </a:lnTo>
                  <a:lnTo>
                    <a:pt x="401" y="607"/>
                  </a:lnTo>
                  <a:lnTo>
                    <a:pt x="399" y="606"/>
                  </a:lnTo>
                  <a:lnTo>
                    <a:pt x="399" y="601"/>
                  </a:lnTo>
                  <a:lnTo>
                    <a:pt x="390" y="600"/>
                  </a:lnTo>
                  <a:lnTo>
                    <a:pt x="389" y="604"/>
                  </a:lnTo>
                  <a:lnTo>
                    <a:pt x="384" y="604"/>
                  </a:lnTo>
                  <a:lnTo>
                    <a:pt x="377" y="625"/>
                  </a:lnTo>
                  <a:lnTo>
                    <a:pt x="370" y="624"/>
                  </a:lnTo>
                  <a:lnTo>
                    <a:pt x="359" y="616"/>
                  </a:lnTo>
                  <a:lnTo>
                    <a:pt x="360" y="609"/>
                  </a:lnTo>
                  <a:lnTo>
                    <a:pt x="350" y="611"/>
                  </a:lnTo>
                  <a:lnTo>
                    <a:pt x="347" y="607"/>
                  </a:lnTo>
                  <a:lnTo>
                    <a:pt x="336" y="606"/>
                  </a:lnTo>
                  <a:lnTo>
                    <a:pt x="336" y="606"/>
                  </a:lnTo>
                  <a:lnTo>
                    <a:pt x="332" y="595"/>
                  </a:lnTo>
                  <a:lnTo>
                    <a:pt x="325" y="591"/>
                  </a:lnTo>
                  <a:lnTo>
                    <a:pt x="316" y="597"/>
                  </a:lnTo>
                  <a:lnTo>
                    <a:pt x="311" y="597"/>
                  </a:lnTo>
                  <a:lnTo>
                    <a:pt x="294" y="609"/>
                  </a:lnTo>
                  <a:lnTo>
                    <a:pt x="293" y="610"/>
                  </a:lnTo>
                  <a:lnTo>
                    <a:pt x="287" y="603"/>
                  </a:lnTo>
                  <a:lnTo>
                    <a:pt x="288" y="600"/>
                  </a:lnTo>
                  <a:lnTo>
                    <a:pt x="292" y="598"/>
                  </a:lnTo>
                  <a:lnTo>
                    <a:pt x="297" y="590"/>
                  </a:lnTo>
                  <a:lnTo>
                    <a:pt x="306" y="583"/>
                  </a:lnTo>
                  <a:lnTo>
                    <a:pt x="311" y="574"/>
                  </a:lnTo>
                  <a:lnTo>
                    <a:pt x="313" y="565"/>
                  </a:lnTo>
                  <a:lnTo>
                    <a:pt x="309" y="557"/>
                  </a:lnTo>
                  <a:lnTo>
                    <a:pt x="300" y="553"/>
                  </a:lnTo>
                  <a:lnTo>
                    <a:pt x="295" y="553"/>
                  </a:lnTo>
                  <a:lnTo>
                    <a:pt x="296" y="542"/>
                  </a:lnTo>
                  <a:lnTo>
                    <a:pt x="290" y="532"/>
                  </a:lnTo>
                  <a:lnTo>
                    <a:pt x="302" y="511"/>
                  </a:lnTo>
                  <a:lnTo>
                    <a:pt x="303" y="501"/>
                  </a:lnTo>
                  <a:lnTo>
                    <a:pt x="300" y="494"/>
                  </a:lnTo>
                  <a:lnTo>
                    <a:pt x="290" y="488"/>
                  </a:lnTo>
                  <a:lnTo>
                    <a:pt x="289" y="483"/>
                  </a:lnTo>
                  <a:lnTo>
                    <a:pt x="293" y="470"/>
                  </a:lnTo>
                  <a:lnTo>
                    <a:pt x="299" y="463"/>
                  </a:lnTo>
                  <a:lnTo>
                    <a:pt x="300" y="460"/>
                  </a:lnTo>
                  <a:lnTo>
                    <a:pt x="309" y="452"/>
                  </a:lnTo>
                  <a:lnTo>
                    <a:pt x="313" y="442"/>
                  </a:lnTo>
                  <a:lnTo>
                    <a:pt x="323" y="439"/>
                  </a:lnTo>
                  <a:lnTo>
                    <a:pt x="329" y="425"/>
                  </a:lnTo>
                  <a:lnTo>
                    <a:pt x="369" y="414"/>
                  </a:lnTo>
                  <a:lnTo>
                    <a:pt x="394" y="416"/>
                  </a:lnTo>
                  <a:lnTo>
                    <a:pt x="417" y="430"/>
                  </a:lnTo>
                  <a:lnTo>
                    <a:pt x="411" y="440"/>
                  </a:lnTo>
                  <a:lnTo>
                    <a:pt x="413" y="446"/>
                  </a:lnTo>
                  <a:lnTo>
                    <a:pt x="411" y="449"/>
                  </a:lnTo>
                  <a:lnTo>
                    <a:pt x="409" y="444"/>
                  </a:lnTo>
                  <a:lnTo>
                    <a:pt x="407" y="443"/>
                  </a:lnTo>
                  <a:lnTo>
                    <a:pt x="403" y="449"/>
                  </a:lnTo>
                  <a:lnTo>
                    <a:pt x="412" y="465"/>
                  </a:lnTo>
                  <a:lnTo>
                    <a:pt x="415" y="453"/>
                  </a:lnTo>
                  <a:lnTo>
                    <a:pt x="416" y="448"/>
                  </a:lnTo>
                  <a:lnTo>
                    <a:pt x="428" y="441"/>
                  </a:lnTo>
                  <a:lnTo>
                    <a:pt x="431" y="431"/>
                  </a:lnTo>
                  <a:lnTo>
                    <a:pt x="434" y="430"/>
                  </a:lnTo>
                  <a:lnTo>
                    <a:pt x="443" y="418"/>
                  </a:lnTo>
                  <a:lnTo>
                    <a:pt x="445" y="407"/>
                  </a:lnTo>
                  <a:lnTo>
                    <a:pt x="452" y="401"/>
                  </a:lnTo>
                  <a:lnTo>
                    <a:pt x="476" y="395"/>
                  </a:lnTo>
                  <a:lnTo>
                    <a:pt x="496" y="400"/>
                  </a:lnTo>
                  <a:lnTo>
                    <a:pt x="504" y="393"/>
                  </a:lnTo>
                  <a:lnTo>
                    <a:pt x="511" y="392"/>
                  </a:lnTo>
                  <a:lnTo>
                    <a:pt x="516" y="392"/>
                  </a:lnTo>
                  <a:lnTo>
                    <a:pt x="523" y="397"/>
                  </a:lnTo>
                  <a:lnTo>
                    <a:pt x="528" y="396"/>
                  </a:lnTo>
                  <a:lnTo>
                    <a:pt x="532" y="395"/>
                  </a:lnTo>
                  <a:lnTo>
                    <a:pt x="537" y="386"/>
                  </a:lnTo>
                  <a:lnTo>
                    <a:pt x="544" y="380"/>
                  </a:lnTo>
                  <a:lnTo>
                    <a:pt x="551" y="381"/>
                  </a:lnTo>
                  <a:close/>
                  <a:moveTo>
                    <a:pt x="860" y="304"/>
                  </a:moveTo>
                  <a:lnTo>
                    <a:pt x="860" y="309"/>
                  </a:lnTo>
                  <a:lnTo>
                    <a:pt x="849" y="312"/>
                  </a:lnTo>
                  <a:lnTo>
                    <a:pt x="848" y="311"/>
                  </a:lnTo>
                  <a:lnTo>
                    <a:pt x="851" y="306"/>
                  </a:lnTo>
                  <a:lnTo>
                    <a:pt x="860" y="304"/>
                  </a:lnTo>
                  <a:close/>
                  <a:moveTo>
                    <a:pt x="911" y="244"/>
                  </a:moveTo>
                  <a:lnTo>
                    <a:pt x="909" y="257"/>
                  </a:lnTo>
                  <a:lnTo>
                    <a:pt x="905" y="255"/>
                  </a:lnTo>
                  <a:lnTo>
                    <a:pt x="902" y="257"/>
                  </a:lnTo>
                  <a:lnTo>
                    <a:pt x="885" y="257"/>
                  </a:lnTo>
                  <a:lnTo>
                    <a:pt x="873" y="263"/>
                  </a:lnTo>
                  <a:lnTo>
                    <a:pt x="873" y="267"/>
                  </a:lnTo>
                  <a:lnTo>
                    <a:pt x="878" y="267"/>
                  </a:lnTo>
                  <a:lnTo>
                    <a:pt x="876" y="281"/>
                  </a:lnTo>
                  <a:lnTo>
                    <a:pt x="870" y="288"/>
                  </a:lnTo>
                  <a:lnTo>
                    <a:pt x="870" y="289"/>
                  </a:lnTo>
                  <a:lnTo>
                    <a:pt x="868" y="293"/>
                  </a:lnTo>
                  <a:lnTo>
                    <a:pt x="851" y="302"/>
                  </a:lnTo>
                  <a:lnTo>
                    <a:pt x="847" y="301"/>
                  </a:lnTo>
                  <a:lnTo>
                    <a:pt x="843" y="303"/>
                  </a:lnTo>
                  <a:lnTo>
                    <a:pt x="840" y="293"/>
                  </a:lnTo>
                  <a:lnTo>
                    <a:pt x="834" y="292"/>
                  </a:lnTo>
                  <a:lnTo>
                    <a:pt x="832" y="287"/>
                  </a:lnTo>
                  <a:lnTo>
                    <a:pt x="827" y="286"/>
                  </a:lnTo>
                  <a:lnTo>
                    <a:pt x="822" y="287"/>
                  </a:lnTo>
                  <a:lnTo>
                    <a:pt x="810" y="280"/>
                  </a:lnTo>
                  <a:lnTo>
                    <a:pt x="810" y="276"/>
                  </a:lnTo>
                  <a:lnTo>
                    <a:pt x="821" y="267"/>
                  </a:lnTo>
                  <a:lnTo>
                    <a:pt x="826" y="259"/>
                  </a:lnTo>
                  <a:lnTo>
                    <a:pt x="834" y="254"/>
                  </a:lnTo>
                  <a:lnTo>
                    <a:pt x="853" y="252"/>
                  </a:lnTo>
                  <a:lnTo>
                    <a:pt x="859" y="245"/>
                  </a:lnTo>
                  <a:lnTo>
                    <a:pt x="886" y="244"/>
                  </a:lnTo>
                  <a:lnTo>
                    <a:pt x="895" y="240"/>
                  </a:lnTo>
                  <a:lnTo>
                    <a:pt x="910" y="243"/>
                  </a:lnTo>
                  <a:lnTo>
                    <a:pt x="911" y="244"/>
                  </a:lnTo>
                  <a:close/>
                  <a:moveTo>
                    <a:pt x="728" y="18"/>
                  </a:moveTo>
                  <a:lnTo>
                    <a:pt x="726" y="20"/>
                  </a:lnTo>
                  <a:lnTo>
                    <a:pt x="724" y="19"/>
                  </a:lnTo>
                  <a:lnTo>
                    <a:pt x="722" y="20"/>
                  </a:lnTo>
                  <a:lnTo>
                    <a:pt x="721" y="21"/>
                  </a:lnTo>
                  <a:lnTo>
                    <a:pt x="712" y="28"/>
                  </a:lnTo>
                  <a:lnTo>
                    <a:pt x="693" y="51"/>
                  </a:lnTo>
                  <a:lnTo>
                    <a:pt x="679" y="75"/>
                  </a:lnTo>
                  <a:lnTo>
                    <a:pt x="674" y="99"/>
                  </a:lnTo>
                  <a:lnTo>
                    <a:pt x="681" y="123"/>
                  </a:lnTo>
                  <a:lnTo>
                    <a:pt x="707" y="160"/>
                  </a:lnTo>
                  <a:lnTo>
                    <a:pt x="711" y="171"/>
                  </a:lnTo>
                  <a:lnTo>
                    <a:pt x="716" y="172"/>
                  </a:lnTo>
                  <a:lnTo>
                    <a:pt x="714" y="177"/>
                  </a:lnTo>
                  <a:lnTo>
                    <a:pt x="710" y="177"/>
                  </a:lnTo>
                  <a:lnTo>
                    <a:pt x="709" y="179"/>
                  </a:lnTo>
                  <a:lnTo>
                    <a:pt x="704" y="184"/>
                  </a:lnTo>
                  <a:lnTo>
                    <a:pt x="705" y="191"/>
                  </a:lnTo>
                  <a:lnTo>
                    <a:pt x="702" y="209"/>
                  </a:lnTo>
                  <a:lnTo>
                    <a:pt x="704" y="231"/>
                  </a:lnTo>
                  <a:lnTo>
                    <a:pt x="707" y="238"/>
                  </a:lnTo>
                  <a:lnTo>
                    <a:pt x="705" y="242"/>
                  </a:lnTo>
                  <a:lnTo>
                    <a:pt x="711" y="271"/>
                  </a:lnTo>
                  <a:lnTo>
                    <a:pt x="711" y="297"/>
                  </a:lnTo>
                  <a:lnTo>
                    <a:pt x="700" y="307"/>
                  </a:lnTo>
                  <a:lnTo>
                    <a:pt x="695" y="309"/>
                  </a:lnTo>
                  <a:lnTo>
                    <a:pt x="679" y="329"/>
                  </a:lnTo>
                  <a:lnTo>
                    <a:pt x="667" y="357"/>
                  </a:lnTo>
                  <a:lnTo>
                    <a:pt x="659" y="397"/>
                  </a:lnTo>
                  <a:lnTo>
                    <a:pt x="652" y="418"/>
                  </a:lnTo>
                  <a:lnTo>
                    <a:pt x="645" y="430"/>
                  </a:lnTo>
                  <a:lnTo>
                    <a:pt x="636" y="427"/>
                  </a:lnTo>
                  <a:lnTo>
                    <a:pt x="623" y="432"/>
                  </a:lnTo>
                  <a:lnTo>
                    <a:pt x="612" y="430"/>
                  </a:lnTo>
                  <a:lnTo>
                    <a:pt x="599" y="420"/>
                  </a:lnTo>
                  <a:lnTo>
                    <a:pt x="577" y="397"/>
                  </a:lnTo>
                  <a:lnTo>
                    <a:pt x="568" y="393"/>
                  </a:lnTo>
                  <a:lnTo>
                    <a:pt x="549" y="375"/>
                  </a:lnTo>
                  <a:lnTo>
                    <a:pt x="545" y="374"/>
                  </a:lnTo>
                  <a:lnTo>
                    <a:pt x="538" y="377"/>
                  </a:lnTo>
                  <a:lnTo>
                    <a:pt x="530" y="384"/>
                  </a:lnTo>
                  <a:lnTo>
                    <a:pt x="530" y="392"/>
                  </a:lnTo>
                  <a:lnTo>
                    <a:pt x="524" y="394"/>
                  </a:lnTo>
                  <a:lnTo>
                    <a:pt x="505" y="385"/>
                  </a:lnTo>
                  <a:lnTo>
                    <a:pt x="495" y="373"/>
                  </a:lnTo>
                  <a:lnTo>
                    <a:pt x="476" y="363"/>
                  </a:lnTo>
                  <a:lnTo>
                    <a:pt x="477" y="367"/>
                  </a:lnTo>
                  <a:lnTo>
                    <a:pt x="470" y="384"/>
                  </a:lnTo>
                  <a:lnTo>
                    <a:pt x="466" y="387"/>
                  </a:lnTo>
                  <a:lnTo>
                    <a:pt x="453" y="389"/>
                  </a:lnTo>
                  <a:lnTo>
                    <a:pt x="442" y="382"/>
                  </a:lnTo>
                  <a:lnTo>
                    <a:pt x="438" y="384"/>
                  </a:lnTo>
                  <a:lnTo>
                    <a:pt x="438" y="378"/>
                  </a:lnTo>
                  <a:lnTo>
                    <a:pt x="443" y="377"/>
                  </a:lnTo>
                  <a:lnTo>
                    <a:pt x="447" y="372"/>
                  </a:lnTo>
                  <a:lnTo>
                    <a:pt x="447" y="370"/>
                  </a:lnTo>
                  <a:lnTo>
                    <a:pt x="442" y="371"/>
                  </a:lnTo>
                  <a:lnTo>
                    <a:pt x="434" y="374"/>
                  </a:lnTo>
                  <a:lnTo>
                    <a:pt x="425" y="382"/>
                  </a:lnTo>
                  <a:lnTo>
                    <a:pt x="429" y="386"/>
                  </a:lnTo>
                  <a:lnTo>
                    <a:pt x="435" y="386"/>
                  </a:lnTo>
                  <a:lnTo>
                    <a:pt x="429" y="390"/>
                  </a:lnTo>
                  <a:lnTo>
                    <a:pt x="425" y="396"/>
                  </a:lnTo>
                  <a:lnTo>
                    <a:pt x="418" y="396"/>
                  </a:lnTo>
                  <a:lnTo>
                    <a:pt x="415" y="401"/>
                  </a:lnTo>
                  <a:lnTo>
                    <a:pt x="406" y="399"/>
                  </a:lnTo>
                  <a:lnTo>
                    <a:pt x="390" y="400"/>
                  </a:lnTo>
                  <a:lnTo>
                    <a:pt x="388" y="398"/>
                  </a:lnTo>
                  <a:lnTo>
                    <a:pt x="370" y="403"/>
                  </a:lnTo>
                  <a:lnTo>
                    <a:pt x="333" y="417"/>
                  </a:lnTo>
                  <a:lnTo>
                    <a:pt x="317" y="428"/>
                  </a:lnTo>
                  <a:lnTo>
                    <a:pt x="307" y="427"/>
                  </a:lnTo>
                  <a:lnTo>
                    <a:pt x="302" y="424"/>
                  </a:lnTo>
                  <a:lnTo>
                    <a:pt x="279" y="402"/>
                  </a:lnTo>
                  <a:lnTo>
                    <a:pt x="257" y="411"/>
                  </a:lnTo>
                  <a:lnTo>
                    <a:pt x="252" y="419"/>
                  </a:lnTo>
                  <a:lnTo>
                    <a:pt x="249" y="419"/>
                  </a:lnTo>
                  <a:lnTo>
                    <a:pt x="249" y="414"/>
                  </a:lnTo>
                  <a:lnTo>
                    <a:pt x="247" y="411"/>
                  </a:lnTo>
                  <a:lnTo>
                    <a:pt x="239" y="412"/>
                  </a:lnTo>
                  <a:lnTo>
                    <a:pt x="234" y="414"/>
                  </a:lnTo>
                  <a:lnTo>
                    <a:pt x="228" y="422"/>
                  </a:lnTo>
                  <a:lnTo>
                    <a:pt x="222" y="420"/>
                  </a:lnTo>
                  <a:lnTo>
                    <a:pt x="216" y="423"/>
                  </a:lnTo>
                  <a:lnTo>
                    <a:pt x="212" y="434"/>
                  </a:lnTo>
                  <a:lnTo>
                    <a:pt x="207" y="434"/>
                  </a:lnTo>
                  <a:lnTo>
                    <a:pt x="205" y="429"/>
                  </a:lnTo>
                  <a:lnTo>
                    <a:pt x="197" y="427"/>
                  </a:lnTo>
                  <a:lnTo>
                    <a:pt x="194" y="426"/>
                  </a:lnTo>
                  <a:lnTo>
                    <a:pt x="187" y="428"/>
                  </a:lnTo>
                  <a:lnTo>
                    <a:pt x="186" y="431"/>
                  </a:lnTo>
                  <a:lnTo>
                    <a:pt x="192" y="435"/>
                  </a:lnTo>
                  <a:lnTo>
                    <a:pt x="192" y="439"/>
                  </a:lnTo>
                  <a:lnTo>
                    <a:pt x="175" y="446"/>
                  </a:lnTo>
                  <a:lnTo>
                    <a:pt x="173" y="451"/>
                  </a:lnTo>
                  <a:lnTo>
                    <a:pt x="166" y="453"/>
                  </a:lnTo>
                  <a:lnTo>
                    <a:pt x="149" y="450"/>
                  </a:lnTo>
                  <a:lnTo>
                    <a:pt x="137" y="451"/>
                  </a:lnTo>
                  <a:lnTo>
                    <a:pt x="134" y="460"/>
                  </a:lnTo>
                  <a:lnTo>
                    <a:pt x="135" y="466"/>
                  </a:lnTo>
                  <a:lnTo>
                    <a:pt x="128" y="473"/>
                  </a:lnTo>
                  <a:lnTo>
                    <a:pt x="128" y="480"/>
                  </a:lnTo>
                  <a:lnTo>
                    <a:pt x="124" y="486"/>
                  </a:lnTo>
                  <a:lnTo>
                    <a:pt x="126" y="493"/>
                  </a:lnTo>
                  <a:lnTo>
                    <a:pt x="123" y="497"/>
                  </a:lnTo>
                  <a:lnTo>
                    <a:pt x="126" y="500"/>
                  </a:lnTo>
                  <a:lnTo>
                    <a:pt x="119" y="512"/>
                  </a:lnTo>
                  <a:lnTo>
                    <a:pt x="109" y="525"/>
                  </a:lnTo>
                  <a:lnTo>
                    <a:pt x="96" y="525"/>
                  </a:lnTo>
                  <a:lnTo>
                    <a:pt x="96" y="532"/>
                  </a:lnTo>
                  <a:lnTo>
                    <a:pt x="92" y="532"/>
                  </a:lnTo>
                  <a:lnTo>
                    <a:pt x="82" y="537"/>
                  </a:lnTo>
                  <a:lnTo>
                    <a:pt x="76" y="546"/>
                  </a:lnTo>
                  <a:lnTo>
                    <a:pt x="86" y="560"/>
                  </a:lnTo>
                  <a:lnTo>
                    <a:pt x="82" y="565"/>
                  </a:lnTo>
                  <a:lnTo>
                    <a:pt x="79" y="578"/>
                  </a:lnTo>
                  <a:lnTo>
                    <a:pt x="73" y="583"/>
                  </a:lnTo>
                  <a:lnTo>
                    <a:pt x="81" y="581"/>
                  </a:lnTo>
                  <a:lnTo>
                    <a:pt x="90" y="583"/>
                  </a:lnTo>
                  <a:lnTo>
                    <a:pt x="92" y="585"/>
                  </a:lnTo>
                  <a:lnTo>
                    <a:pt x="89" y="591"/>
                  </a:lnTo>
                  <a:lnTo>
                    <a:pt x="93" y="589"/>
                  </a:lnTo>
                  <a:lnTo>
                    <a:pt x="94" y="590"/>
                  </a:lnTo>
                  <a:lnTo>
                    <a:pt x="90" y="596"/>
                  </a:lnTo>
                  <a:lnTo>
                    <a:pt x="90" y="602"/>
                  </a:lnTo>
                  <a:lnTo>
                    <a:pt x="72" y="592"/>
                  </a:lnTo>
                  <a:lnTo>
                    <a:pt x="63" y="596"/>
                  </a:lnTo>
                  <a:lnTo>
                    <a:pt x="60" y="600"/>
                  </a:lnTo>
                  <a:lnTo>
                    <a:pt x="56" y="600"/>
                  </a:lnTo>
                  <a:lnTo>
                    <a:pt x="55" y="604"/>
                  </a:lnTo>
                  <a:lnTo>
                    <a:pt x="57" y="604"/>
                  </a:lnTo>
                  <a:lnTo>
                    <a:pt x="57" y="604"/>
                  </a:lnTo>
                  <a:lnTo>
                    <a:pt x="57" y="607"/>
                  </a:lnTo>
                  <a:lnTo>
                    <a:pt x="57" y="607"/>
                  </a:lnTo>
                  <a:lnTo>
                    <a:pt x="41" y="603"/>
                  </a:lnTo>
                  <a:lnTo>
                    <a:pt x="39" y="595"/>
                  </a:lnTo>
                  <a:lnTo>
                    <a:pt x="29" y="582"/>
                  </a:lnTo>
                  <a:lnTo>
                    <a:pt x="25" y="558"/>
                  </a:lnTo>
                  <a:lnTo>
                    <a:pt x="19" y="552"/>
                  </a:lnTo>
                  <a:lnTo>
                    <a:pt x="11" y="548"/>
                  </a:lnTo>
                  <a:lnTo>
                    <a:pt x="8" y="590"/>
                  </a:lnTo>
                  <a:lnTo>
                    <a:pt x="6" y="590"/>
                  </a:lnTo>
                  <a:lnTo>
                    <a:pt x="6" y="583"/>
                  </a:lnTo>
                  <a:lnTo>
                    <a:pt x="3" y="578"/>
                  </a:lnTo>
                  <a:lnTo>
                    <a:pt x="0" y="578"/>
                  </a:lnTo>
                  <a:lnTo>
                    <a:pt x="6" y="533"/>
                  </a:lnTo>
                  <a:lnTo>
                    <a:pt x="16" y="503"/>
                  </a:lnTo>
                  <a:lnTo>
                    <a:pt x="43" y="447"/>
                  </a:lnTo>
                  <a:lnTo>
                    <a:pt x="49" y="444"/>
                  </a:lnTo>
                  <a:lnTo>
                    <a:pt x="58" y="432"/>
                  </a:lnTo>
                  <a:lnTo>
                    <a:pt x="76" y="402"/>
                  </a:lnTo>
                  <a:lnTo>
                    <a:pt x="79" y="400"/>
                  </a:lnTo>
                  <a:lnTo>
                    <a:pt x="86" y="397"/>
                  </a:lnTo>
                  <a:lnTo>
                    <a:pt x="95" y="388"/>
                  </a:lnTo>
                  <a:lnTo>
                    <a:pt x="113" y="356"/>
                  </a:lnTo>
                  <a:lnTo>
                    <a:pt x="116" y="357"/>
                  </a:lnTo>
                  <a:lnTo>
                    <a:pt x="123" y="353"/>
                  </a:lnTo>
                  <a:lnTo>
                    <a:pt x="159" y="368"/>
                  </a:lnTo>
                  <a:lnTo>
                    <a:pt x="163" y="368"/>
                  </a:lnTo>
                  <a:lnTo>
                    <a:pt x="197" y="358"/>
                  </a:lnTo>
                  <a:lnTo>
                    <a:pt x="233" y="336"/>
                  </a:lnTo>
                  <a:lnTo>
                    <a:pt x="240" y="337"/>
                  </a:lnTo>
                  <a:lnTo>
                    <a:pt x="248" y="335"/>
                  </a:lnTo>
                  <a:lnTo>
                    <a:pt x="270" y="344"/>
                  </a:lnTo>
                  <a:lnTo>
                    <a:pt x="295" y="347"/>
                  </a:lnTo>
                  <a:lnTo>
                    <a:pt x="316" y="344"/>
                  </a:lnTo>
                  <a:lnTo>
                    <a:pt x="337" y="337"/>
                  </a:lnTo>
                  <a:lnTo>
                    <a:pt x="351" y="337"/>
                  </a:lnTo>
                  <a:lnTo>
                    <a:pt x="361" y="332"/>
                  </a:lnTo>
                  <a:lnTo>
                    <a:pt x="403" y="298"/>
                  </a:lnTo>
                  <a:lnTo>
                    <a:pt x="434" y="252"/>
                  </a:lnTo>
                  <a:lnTo>
                    <a:pt x="457" y="211"/>
                  </a:lnTo>
                  <a:lnTo>
                    <a:pt x="481" y="156"/>
                  </a:lnTo>
                  <a:lnTo>
                    <a:pt x="502" y="134"/>
                  </a:lnTo>
                  <a:lnTo>
                    <a:pt x="524" y="96"/>
                  </a:lnTo>
                  <a:lnTo>
                    <a:pt x="530" y="91"/>
                  </a:lnTo>
                  <a:lnTo>
                    <a:pt x="537" y="88"/>
                  </a:lnTo>
                  <a:lnTo>
                    <a:pt x="544" y="91"/>
                  </a:lnTo>
                  <a:lnTo>
                    <a:pt x="570" y="93"/>
                  </a:lnTo>
                  <a:lnTo>
                    <a:pt x="593" y="91"/>
                  </a:lnTo>
                  <a:lnTo>
                    <a:pt x="619" y="80"/>
                  </a:lnTo>
                  <a:lnTo>
                    <a:pt x="643" y="66"/>
                  </a:lnTo>
                  <a:lnTo>
                    <a:pt x="714" y="5"/>
                  </a:lnTo>
                  <a:lnTo>
                    <a:pt x="730" y="0"/>
                  </a:lnTo>
                  <a:lnTo>
                    <a:pt x="742" y="5"/>
                  </a:lnTo>
                  <a:lnTo>
                    <a:pt x="728" y="18"/>
                  </a:lnTo>
                  <a:close/>
                </a:path>
              </a:pathLst>
            </a:custGeom>
            <a:grpFill/>
            <a:ln>
              <a:noFill/>
            </a:ln>
          </p:spPr>
          <p:txBody>
            <a:bodyPr vert="horz" wrap="square" lIns="137160" tIns="68580" rIns="137160" bIns="68580" numCol="1" anchor="t" anchorCtr="0" compatLnSpc="1">
              <a:prstTxWarp prst="textNoShape">
                <a:avLst/>
              </a:prstTxWarp>
            </a:bodyPr>
            <a:lstStyle/>
            <a:p>
              <a:endParaRPr lang="en-US" sz="2700"/>
            </a:p>
          </p:txBody>
        </p:sp>
        <p:sp>
          <p:nvSpPr>
            <p:cNvPr id="17" name="Freeform 8">
              <a:extLst>
                <a:ext uri="{FF2B5EF4-FFF2-40B4-BE49-F238E27FC236}">
                  <a16:creationId xmlns:a16="http://schemas.microsoft.com/office/drawing/2014/main" id="{EB830BE8-1879-4A60-8A9B-CA8584D234DE}"/>
                </a:ext>
              </a:extLst>
            </p:cNvPr>
            <p:cNvSpPr>
              <a:spLocks noEditPoints="1"/>
            </p:cNvSpPr>
            <p:nvPr/>
          </p:nvSpPr>
          <p:spPr bwMode="auto">
            <a:xfrm>
              <a:off x="5735638" y="4459288"/>
              <a:ext cx="815975" cy="1228725"/>
            </a:xfrm>
            <a:custGeom>
              <a:avLst/>
              <a:gdLst>
                <a:gd name="T0" fmla="*/ 149 w 514"/>
                <a:gd name="T1" fmla="*/ 586 h 774"/>
                <a:gd name="T2" fmla="*/ 212 w 514"/>
                <a:gd name="T3" fmla="*/ 635 h 774"/>
                <a:gd name="T4" fmla="*/ 257 w 514"/>
                <a:gd name="T5" fmla="*/ 608 h 774"/>
                <a:gd name="T6" fmla="*/ 294 w 514"/>
                <a:gd name="T7" fmla="*/ 686 h 774"/>
                <a:gd name="T8" fmla="*/ 263 w 514"/>
                <a:gd name="T9" fmla="*/ 722 h 774"/>
                <a:gd name="T10" fmla="*/ 219 w 514"/>
                <a:gd name="T11" fmla="*/ 722 h 774"/>
                <a:gd name="T12" fmla="*/ 74 w 514"/>
                <a:gd name="T13" fmla="*/ 680 h 774"/>
                <a:gd name="T14" fmla="*/ 60 w 514"/>
                <a:gd name="T15" fmla="*/ 640 h 774"/>
                <a:gd name="T16" fmla="*/ 60 w 514"/>
                <a:gd name="T17" fmla="*/ 618 h 774"/>
                <a:gd name="T18" fmla="*/ 95 w 514"/>
                <a:gd name="T19" fmla="*/ 563 h 774"/>
                <a:gd name="T20" fmla="*/ 151 w 514"/>
                <a:gd name="T21" fmla="*/ 560 h 774"/>
                <a:gd name="T22" fmla="*/ 322 w 514"/>
                <a:gd name="T23" fmla="*/ 573 h 774"/>
                <a:gd name="T24" fmla="*/ 386 w 514"/>
                <a:gd name="T25" fmla="*/ 635 h 774"/>
                <a:gd name="T26" fmla="*/ 304 w 514"/>
                <a:gd name="T27" fmla="*/ 723 h 774"/>
                <a:gd name="T28" fmla="*/ 285 w 514"/>
                <a:gd name="T29" fmla="*/ 628 h 774"/>
                <a:gd name="T30" fmla="*/ 264 w 514"/>
                <a:gd name="T31" fmla="*/ 572 h 774"/>
                <a:gd name="T32" fmla="*/ 373 w 514"/>
                <a:gd name="T33" fmla="*/ 566 h 774"/>
                <a:gd name="T34" fmla="*/ 378 w 514"/>
                <a:gd name="T35" fmla="*/ 556 h 774"/>
                <a:gd name="T36" fmla="*/ 430 w 514"/>
                <a:gd name="T37" fmla="*/ 518 h 774"/>
                <a:gd name="T38" fmla="*/ 408 w 514"/>
                <a:gd name="T39" fmla="*/ 604 h 774"/>
                <a:gd name="T40" fmla="*/ 351 w 514"/>
                <a:gd name="T41" fmla="*/ 577 h 774"/>
                <a:gd name="T42" fmla="*/ 400 w 514"/>
                <a:gd name="T43" fmla="*/ 558 h 774"/>
                <a:gd name="T44" fmla="*/ 430 w 514"/>
                <a:gd name="T45" fmla="*/ 549 h 774"/>
                <a:gd name="T46" fmla="*/ 259 w 514"/>
                <a:gd name="T47" fmla="*/ 463 h 774"/>
                <a:gd name="T48" fmla="*/ 242 w 514"/>
                <a:gd name="T49" fmla="*/ 449 h 774"/>
                <a:gd name="T50" fmla="*/ 99 w 514"/>
                <a:gd name="T51" fmla="*/ 423 h 774"/>
                <a:gd name="T52" fmla="*/ 454 w 514"/>
                <a:gd name="T53" fmla="*/ 223 h 774"/>
                <a:gd name="T54" fmla="*/ 285 w 514"/>
                <a:gd name="T55" fmla="*/ 137 h 774"/>
                <a:gd name="T56" fmla="*/ 102 w 514"/>
                <a:gd name="T57" fmla="*/ 80 h 774"/>
                <a:gd name="T58" fmla="*/ 220 w 514"/>
                <a:gd name="T59" fmla="*/ 26 h 774"/>
                <a:gd name="T60" fmla="*/ 249 w 514"/>
                <a:gd name="T61" fmla="*/ 53 h 774"/>
                <a:gd name="T62" fmla="*/ 237 w 514"/>
                <a:gd name="T63" fmla="*/ 113 h 774"/>
                <a:gd name="T64" fmla="*/ 268 w 514"/>
                <a:gd name="T65" fmla="*/ 137 h 774"/>
                <a:gd name="T66" fmla="*/ 273 w 514"/>
                <a:gd name="T67" fmla="*/ 151 h 774"/>
                <a:gd name="T68" fmla="*/ 295 w 514"/>
                <a:gd name="T69" fmla="*/ 177 h 774"/>
                <a:gd name="T70" fmla="*/ 331 w 514"/>
                <a:gd name="T71" fmla="*/ 187 h 774"/>
                <a:gd name="T72" fmla="*/ 355 w 514"/>
                <a:gd name="T73" fmla="*/ 170 h 774"/>
                <a:gd name="T74" fmla="*/ 358 w 514"/>
                <a:gd name="T75" fmla="*/ 185 h 774"/>
                <a:gd name="T76" fmla="*/ 371 w 514"/>
                <a:gd name="T77" fmla="*/ 171 h 774"/>
                <a:gd name="T78" fmla="*/ 396 w 514"/>
                <a:gd name="T79" fmla="*/ 142 h 774"/>
                <a:gd name="T80" fmla="*/ 417 w 514"/>
                <a:gd name="T81" fmla="*/ 210 h 774"/>
                <a:gd name="T82" fmla="*/ 414 w 514"/>
                <a:gd name="T83" fmla="*/ 316 h 774"/>
                <a:gd name="T84" fmla="*/ 454 w 514"/>
                <a:gd name="T85" fmla="*/ 416 h 774"/>
                <a:gd name="T86" fmla="*/ 364 w 514"/>
                <a:gd name="T87" fmla="*/ 449 h 774"/>
                <a:gd name="T88" fmla="*/ 377 w 514"/>
                <a:gd name="T89" fmla="*/ 474 h 774"/>
                <a:gd name="T90" fmla="*/ 381 w 514"/>
                <a:gd name="T91" fmla="*/ 502 h 774"/>
                <a:gd name="T92" fmla="*/ 353 w 514"/>
                <a:gd name="T93" fmla="*/ 562 h 774"/>
                <a:gd name="T94" fmla="*/ 229 w 514"/>
                <a:gd name="T95" fmla="*/ 497 h 774"/>
                <a:gd name="T96" fmla="*/ 260 w 514"/>
                <a:gd name="T97" fmla="*/ 482 h 774"/>
                <a:gd name="T98" fmla="*/ 266 w 514"/>
                <a:gd name="T99" fmla="*/ 459 h 774"/>
                <a:gd name="T100" fmla="*/ 240 w 514"/>
                <a:gd name="T101" fmla="*/ 446 h 774"/>
                <a:gd name="T102" fmla="*/ 167 w 514"/>
                <a:gd name="T103" fmla="*/ 434 h 774"/>
                <a:gd name="T104" fmla="*/ 141 w 514"/>
                <a:gd name="T105" fmla="*/ 430 h 774"/>
                <a:gd name="T106" fmla="*/ 126 w 514"/>
                <a:gd name="T107" fmla="*/ 416 h 774"/>
                <a:gd name="T108" fmla="*/ 86 w 514"/>
                <a:gd name="T109" fmla="*/ 372 h 774"/>
                <a:gd name="T110" fmla="*/ 83 w 514"/>
                <a:gd name="T111" fmla="*/ 364 h 774"/>
                <a:gd name="T112" fmla="*/ 83 w 514"/>
                <a:gd name="T113" fmla="*/ 267 h 774"/>
                <a:gd name="T114" fmla="*/ 73 w 514"/>
                <a:gd name="T115" fmla="*/ 209 h 774"/>
                <a:gd name="T116" fmla="*/ 67 w 514"/>
                <a:gd name="T117" fmla="*/ 184 h 774"/>
                <a:gd name="T118" fmla="*/ 79 w 514"/>
                <a:gd name="T119" fmla="*/ 139 h 774"/>
                <a:gd name="T120" fmla="*/ 133 w 514"/>
                <a:gd name="T121" fmla="*/ 145 h 774"/>
                <a:gd name="T122" fmla="*/ 190 w 514"/>
                <a:gd name="T123" fmla="*/ 88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774">
                  <a:moveTo>
                    <a:pt x="194" y="588"/>
                  </a:moveTo>
                  <a:lnTo>
                    <a:pt x="188" y="590"/>
                  </a:lnTo>
                  <a:lnTo>
                    <a:pt x="198" y="602"/>
                  </a:lnTo>
                  <a:lnTo>
                    <a:pt x="194" y="600"/>
                  </a:lnTo>
                  <a:lnTo>
                    <a:pt x="186" y="602"/>
                  </a:lnTo>
                  <a:lnTo>
                    <a:pt x="185" y="596"/>
                  </a:lnTo>
                  <a:lnTo>
                    <a:pt x="189" y="595"/>
                  </a:lnTo>
                  <a:lnTo>
                    <a:pt x="184" y="588"/>
                  </a:lnTo>
                  <a:lnTo>
                    <a:pt x="194" y="588"/>
                  </a:lnTo>
                  <a:close/>
                  <a:moveTo>
                    <a:pt x="120" y="565"/>
                  </a:moveTo>
                  <a:lnTo>
                    <a:pt x="129" y="570"/>
                  </a:lnTo>
                  <a:lnTo>
                    <a:pt x="137" y="582"/>
                  </a:lnTo>
                  <a:lnTo>
                    <a:pt x="149" y="586"/>
                  </a:lnTo>
                  <a:lnTo>
                    <a:pt x="150" y="596"/>
                  </a:lnTo>
                  <a:lnTo>
                    <a:pt x="157" y="603"/>
                  </a:lnTo>
                  <a:lnTo>
                    <a:pt x="171" y="610"/>
                  </a:lnTo>
                  <a:lnTo>
                    <a:pt x="169" y="614"/>
                  </a:lnTo>
                  <a:lnTo>
                    <a:pt x="172" y="615"/>
                  </a:lnTo>
                  <a:lnTo>
                    <a:pt x="176" y="613"/>
                  </a:lnTo>
                  <a:lnTo>
                    <a:pt x="181" y="614"/>
                  </a:lnTo>
                  <a:lnTo>
                    <a:pt x="183" y="616"/>
                  </a:lnTo>
                  <a:lnTo>
                    <a:pt x="182" y="626"/>
                  </a:lnTo>
                  <a:lnTo>
                    <a:pt x="190" y="627"/>
                  </a:lnTo>
                  <a:lnTo>
                    <a:pt x="190" y="630"/>
                  </a:lnTo>
                  <a:lnTo>
                    <a:pt x="209" y="632"/>
                  </a:lnTo>
                  <a:lnTo>
                    <a:pt x="212" y="635"/>
                  </a:lnTo>
                  <a:lnTo>
                    <a:pt x="220" y="633"/>
                  </a:lnTo>
                  <a:lnTo>
                    <a:pt x="221" y="631"/>
                  </a:lnTo>
                  <a:lnTo>
                    <a:pt x="216" y="629"/>
                  </a:lnTo>
                  <a:lnTo>
                    <a:pt x="211" y="623"/>
                  </a:lnTo>
                  <a:lnTo>
                    <a:pt x="212" y="620"/>
                  </a:lnTo>
                  <a:lnTo>
                    <a:pt x="218" y="617"/>
                  </a:lnTo>
                  <a:lnTo>
                    <a:pt x="226" y="621"/>
                  </a:lnTo>
                  <a:lnTo>
                    <a:pt x="239" y="616"/>
                  </a:lnTo>
                  <a:lnTo>
                    <a:pt x="236" y="610"/>
                  </a:lnTo>
                  <a:lnTo>
                    <a:pt x="238" y="600"/>
                  </a:lnTo>
                  <a:lnTo>
                    <a:pt x="234" y="593"/>
                  </a:lnTo>
                  <a:lnTo>
                    <a:pt x="241" y="594"/>
                  </a:lnTo>
                  <a:lnTo>
                    <a:pt x="257" y="608"/>
                  </a:lnTo>
                  <a:lnTo>
                    <a:pt x="266" y="607"/>
                  </a:lnTo>
                  <a:lnTo>
                    <a:pt x="268" y="609"/>
                  </a:lnTo>
                  <a:lnTo>
                    <a:pt x="265" y="616"/>
                  </a:lnTo>
                  <a:lnTo>
                    <a:pt x="268" y="626"/>
                  </a:lnTo>
                  <a:lnTo>
                    <a:pt x="281" y="630"/>
                  </a:lnTo>
                  <a:lnTo>
                    <a:pt x="278" y="637"/>
                  </a:lnTo>
                  <a:lnTo>
                    <a:pt x="278" y="644"/>
                  </a:lnTo>
                  <a:lnTo>
                    <a:pt x="284" y="651"/>
                  </a:lnTo>
                  <a:lnTo>
                    <a:pt x="291" y="653"/>
                  </a:lnTo>
                  <a:lnTo>
                    <a:pt x="301" y="664"/>
                  </a:lnTo>
                  <a:lnTo>
                    <a:pt x="304" y="681"/>
                  </a:lnTo>
                  <a:lnTo>
                    <a:pt x="298" y="686"/>
                  </a:lnTo>
                  <a:lnTo>
                    <a:pt x="294" y="686"/>
                  </a:lnTo>
                  <a:lnTo>
                    <a:pt x="289" y="681"/>
                  </a:lnTo>
                  <a:lnTo>
                    <a:pt x="289" y="688"/>
                  </a:lnTo>
                  <a:lnTo>
                    <a:pt x="291" y="690"/>
                  </a:lnTo>
                  <a:lnTo>
                    <a:pt x="286" y="693"/>
                  </a:lnTo>
                  <a:lnTo>
                    <a:pt x="289" y="697"/>
                  </a:lnTo>
                  <a:lnTo>
                    <a:pt x="302" y="704"/>
                  </a:lnTo>
                  <a:lnTo>
                    <a:pt x="299" y="718"/>
                  </a:lnTo>
                  <a:lnTo>
                    <a:pt x="289" y="721"/>
                  </a:lnTo>
                  <a:lnTo>
                    <a:pt x="294" y="725"/>
                  </a:lnTo>
                  <a:lnTo>
                    <a:pt x="289" y="728"/>
                  </a:lnTo>
                  <a:lnTo>
                    <a:pt x="285" y="729"/>
                  </a:lnTo>
                  <a:lnTo>
                    <a:pt x="262" y="724"/>
                  </a:lnTo>
                  <a:lnTo>
                    <a:pt x="263" y="722"/>
                  </a:lnTo>
                  <a:lnTo>
                    <a:pt x="261" y="718"/>
                  </a:lnTo>
                  <a:lnTo>
                    <a:pt x="259" y="719"/>
                  </a:lnTo>
                  <a:lnTo>
                    <a:pt x="261" y="723"/>
                  </a:lnTo>
                  <a:lnTo>
                    <a:pt x="257" y="725"/>
                  </a:lnTo>
                  <a:lnTo>
                    <a:pt x="254" y="721"/>
                  </a:lnTo>
                  <a:lnTo>
                    <a:pt x="249" y="718"/>
                  </a:lnTo>
                  <a:lnTo>
                    <a:pt x="245" y="720"/>
                  </a:lnTo>
                  <a:lnTo>
                    <a:pt x="240" y="723"/>
                  </a:lnTo>
                  <a:lnTo>
                    <a:pt x="235" y="720"/>
                  </a:lnTo>
                  <a:lnTo>
                    <a:pt x="225" y="721"/>
                  </a:lnTo>
                  <a:lnTo>
                    <a:pt x="220" y="718"/>
                  </a:lnTo>
                  <a:lnTo>
                    <a:pt x="218" y="719"/>
                  </a:lnTo>
                  <a:lnTo>
                    <a:pt x="219" y="722"/>
                  </a:lnTo>
                  <a:lnTo>
                    <a:pt x="214" y="725"/>
                  </a:lnTo>
                  <a:lnTo>
                    <a:pt x="208" y="725"/>
                  </a:lnTo>
                  <a:lnTo>
                    <a:pt x="205" y="732"/>
                  </a:lnTo>
                  <a:lnTo>
                    <a:pt x="191" y="734"/>
                  </a:lnTo>
                  <a:lnTo>
                    <a:pt x="181" y="746"/>
                  </a:lnTo>
                  <a:lnTo>
                    <a:pt x="195" y="754"/>
                  </a:lnTo>
                  <a:lnTo>
                    <a:pt x="200" y="753"/>
                  </a:lnTo>
                  <a:lnTo>
                    <a:pt x="200" y="755"/>
                  </a:lnTo>
                  <a:lnTo>
                    <a:pt x="192" y="755"/>
                  </a:lnTo>
                  <a:lnTo>
                    <a:pt x="145" y="723"/>
                  </a:lnTo>
                  <a:lnTo>
                    <a:pt x="130" y="707"/>
                  </a:lnTo>
                  <a:lnTo>
                    <a:pt x="120" y="699"/>
                  </a:lnTo>
                  <a:lnTo>
                    <a:pt x="74" y="680"/>
                  </a:lnTo>
                  <a:lnTo>
                    <a:pt x="56" y="674"/>
                  </a:lnTo>
                  <a:lnTo>
                    <a:pt x="40" y="666"/>
                  </a:lnTo>
                  <a:lnTo>
                    <a:pt x="28" y="645"/>
                  </a:lnTo>
                  <a:lnTo>
                    <a:pt x="28" y="644"/>
                  </a:lnTo>
                  <a:lnTo>
                    <a:pt x="33" y="649"/>
                  </a:lnTo>
                  <a:lnTo>
                    <a:pt x="39" y="649"/>
                  </a:lnTo>
                  <a:lnTo>
                    <a:pt x="44" y="643"/>
                  </a:lnTo>
                  <a:lnTo>
                    <a:pt x="35" y="636"/>
                  </a:lnTo>
                  <a:lnTo>
                    <a:pt x="51" y="642"/>
                  </a:lnTo>
                  <a:lnTo>
                    <a:pt x="53" y="648"/>
                  </a:lnTo>
                  <a:lnTo>
                    <a:pt x="61" y="648"/>
                  </a:lnTo>
                  <a:lnTo>
                    <a:pt x="64" y="644"/>
                  </a:lnTo>
                  <a:lnTo>
                    <a:pt x="60" y="640"/>
                  </a:lnTo>
                  <a:lnTo>
                    <a:pt x="61" y="636"/>
                  </a:lnTo>
                  <a:lnTo>
                    <a:pt x="66" y="642"/>
                  </a:lnTo>
                  <a:lnTo>
                    <a:pt x="68" y="641"/>
                  </a:lnTo>
                  <a:lnTo>
                    <a:pt x="70" y="636"/>
                  </a:lnTo>
                  <a:lnTo>
                    <a:pt x="74" y="635"/>
                  </a:lnTo>
                  <a:lnTo>
                    <a:pt x="73" y="631"/>
                  </a:lnTo>
                  <a:lnTo>
                    <a:pt x="79" y="631"/>
                  </a:lnTo>
                  <a:lnTo>
                    <a:pt x="78" y="629"/>
                  </a:lnTo>
                  <a:lnTo>
                    <a:pt x="68" y="631"/>
                  </a:lnTo>
                  <a:lnTo>
                    <a:pt x="63" y="629"/>
                  </a:lnTo>
                  <a:lnTo>
                    <a:pt x="63" y="622"/>
                  </a:lnTo>
                  <a:lnTo>
                    <a:pt x="61" y="622"/>
                  </a:lnTo>
                  <a:lnTo>
                    <a:pt x="60" y="618"/>
                  </a:lnTo>
                  <a:lnTo>
                    <a:pt x="57" y="615"/>
                  </a:lnTo>
                  <a:lnTo>
                    <a:pt x="54" y="611"/>
                  </a:lnTo>
                  <a:lnTo>
                    <a:pt x="49" y="610"/>
                  </a:lnTo>
                  <a:lnTo>
                    <a:pt x="45" y="605"/>
                  </a:lnTo>
                  <a:lnTo>
                    <a:pt x="45" y="600"/>
                  </a:lnTo>
                  <a:lnTo>
                    <a:pt x="48" y="588"/>
                  </a:lnTo>
                  <a:lnTo>
                    <a:pt x="65" y="572"/>
                  </a:lnTo>
                  <a:lnTo>
                    <a:pt x="72" y="573"/>
                  </a:lnTo>
                  <a:lnTo>
                    <a:pt x="73" y="570"/>
                  </a:lnTo>
                  <a:lnTo>
                    <a:pt x="75" y="569"/>
                  </a:lnTo>
                  <a:lnTo>
                    <a:pt x="79" y="567"/>
                  </a:lnTo>
                  <a:lnTo>
                    <a:pt x="83" y="569"/>
                  </a:lnTo>
                  <a:lnTo>
                    <a:pt x="95" y="563"/>
                  </a:lnTo>
                  <a:lnTo>
                    <a:pt x="120" y="565"/>
                  </a:lnTo>
                  <a:close/>
                  <a:moveTo>
                    <a:pt x="165" y="558"/>
                  </a:moveTo>
                  <a:lnTo>
                    <a:pt x="169" y="561"/>
                  </a:lnTo>
                  <a:lnTo>
                    <a:pt x="177" y="560"/>
                  </a:lnTo>
                  <a:lnTo>
                    <a:pt x="183" y="569"/>
                  </a:lnTo>
                  <a:lnTo>
                    <a:pt x="183" y="572"/>
                  </a:lnTo>
                  <a:lnTo>
                    <a:pt x="172" y="571"/>
                  </a:lnTo>
                  <a:lnTo>
                    <a:pt x="162" y="583"/>
                  </a:lnTo>
                  <a:lnTo>
                    <a:pt x="153" y="576"/>
                  </a:lnTo>
                  <a:lnTo>
                    <a:pt x="151" y="564"/>
                  </a:lnTo>
                  <a:lnTo>
                    <a:pt x="148" y="564"/>
                  </a:lnTo>
                  <a:lnTo>
                    <a:pt x="146" y="558"/>
                  </a:lnTo>
                  <a:lnTo>
                    <a:pt x="151" y="560"/>
                  </a:lnTo>
                  <a:lnTo>
                    <a:pt x="153" y="568"/>
                  </a:lnTo>
                  <a:lnTo>
                    <a:pt x="155" y="565"/>
                  </a:lnTo>
                  <a:lnTo>
                    <a:pt x="163" y="569"/>
                  </a:lnTo>
                  <a:lnTo>
                    <a:pt x="165" y="567"/>
                  </a:lnTo>
                  <a:lnTo>
                    <a:pt x="165" y="558"/>
                  </a:lnTo>
                  <a:close/>
                  <a:moveTo>
                    <a:pt x="296" y="563"/>
                  </a:moveTo>
                  <a:lnTo>
                    <a:pt x="308" y="572"/>
                  </a:lnTo>
                  <a:lnTo>
                    <a:pt x="306" y="574"/>
                  </a:lnTo>
                  <a:lnTo>
                    <a:pt x="311" y="577"/>
                  </a:lnTo>
                  <a:lnTo>
                    <a:pt x="311" y="583"/>
                  </a:lnTo>
                  <a:lnTo>
                    <a:pt x="316" y="586"/>
                  </a:lnTo>
                  <a:lnTo>
                    <a:pt x="320" y="585"/>
                  </a:lnTo>
                  <a:lnTo>
                    <a:pt x="322" y="573"/>
                  </a:lnTo>
                  <a:lnTo>
                    <a:pt x="325" y="576"/>
                  </a:lnTo>
                  <a:lnTo>
                    <a:pt x="335" y="574"/>
                  </a:lnTo>
                  <a:lnTo>
                    <a:pt x="339" y="577"/>
                  </a:lnTo>
                  <a:lnTo>
                    <a:pt x="341" y="592"/>
                  </a:lnTo>
                  <a:lnTo>
                    <a:pt x="346" y="597"/>
                  </a:lnTo>
                  <a:lnTo>
                    <a:pt x="363" y="600"/>
                  </a:lnTo>
                  <a:lnTo>
                    <a:pt x="367" y="598"/>
                  </a:lnTo>
                  <a:lnTo>
                    <a:pt x="382" y="602"/>
                  </a:lnTo>
                  <a:lnTo>
                    <a:pt x="384" y="611"/>
                  </a:lnTo>
                  <a:lnTo>
                    <a:pt x="393" y="622"/>
                  </a:lnTo>
                  <a:lnTo>
                    <a:pt x="395" y="629"/>
                  </a:lnTo>
                  <a:lnTo>
                    <a:pt x="394" y="632"/>
                  </a:lnTo>
                  <a:lnTo>
                    <a:pt x="386" y="635"/>
                  </a:lnTo>
                  <a:lnTo>
                    <a:pt x="381" y="647"/>
                  </a:lnTo>
                  <a:lnTo>
                    <a:pt x="369" y="653"/>
                  </a:lnTo>
                  <a:lnTo>
                    <a:pt x="358" y="670"/>
                  </a:lnTo>
                  <a:lnTo>
                    <a:pt x="350" y="688"/>
                  </a:lnTo>
                  <a:lnTo>
                    <a:pt x="341" y="695"/>
                  </a:lnTo>
                  <a:lnTo>
                    <a:pt x="336" y="704"/>
                  </a:lnTo>
                  <a:lnTo>
                    <a:pt x="333" y="726"/>
                  </a:lnTo>
                  <a:lnTo>
                    <a:pt x="337" y="765"/>
                  </a:lnTo>
                  <a:lnTo>
                    <a:pt x="336" y="774"/>
                  </a:lnTo>
                  <a:lnTo>
                    <a:pt x="320" y="765"/>
                  </a:lnTo>
                  <a:lnTo>
                    <a:pt x="322" y="762"/>
                  </a:lnTo>
                  <a:lnTo>
                    <a:pt x="320" y="755"/>
                  </a:lnTo>
                  <a:lnTo>
                    <a:pt x="304" y="723"/>
                  </a:lnTo>
                  <a:lnTo>
                    <a:pt x="308" y="705"/>
                  </a:lnTo>
                  <a:lnTo>
                    <a:pt x="318" y="691"/>
                  </a:lnTo>
                  <a:lnTo>
                    <a:pt x="306" y="686"/>
                  </a:lnTo>
                  <a:lnTo>
                    <a:pt x="307" y="678"/>
                  </a:lnTo>
                  <a:lnTo>
                    <a:pt x="310" y="675"/>
                  </a:lnTo>
                  <a:lnTo>
                    <a:pt x="305" y="668"/>
                  </a:lnTo>
                  <a:lnTo>
                    <a:pt x="303" y="661"/>
                  </a:lnTo>
                  <a:lnTo>
                    <a:pt x="295" y="654"/>
                  </a:lnTo>
                  <a:lnTo>
                    <a:pt x="294" y="649"/>
                  </a:lnTo>
                  <a:lnTo>
                    <a:pt x="287" y="648"/>
                  </a:lnTo>
                  <a:lnTo>
                    <a:pt x="282" y="643"/>
                  </a:lnTo>
                  <a:lnTo>
                    <a:pt x="288" y="632"/>
                  </a:lnTo>
                  <a:lnTo>
                    <a:pt x="285" y="628"/>
                  </a:lnTo>
                  <a:lnTo>
                    <a:pt x="286" y="624"/>
                  </a:lnTo>
                  <a:lnTo>
                    <a:pt x="279" y="619"/>
                  </a:lnTo>
                  <a:lnTo>
                    <a:pt x="270" y="618"/>
                  </a:lnTo>
                  <a:lnTo>
                    <a:pt x="271" y="615"/>
                  </a:lnTo>
                  <a:lnTo>
                    <a:pt x="268" y="610"/>
                  </a:lnTo>
                  <a:lnTo>
                    <a:pt x="270" y="604"/>
                  </a:lnTo>
                  <a:lnTo>
                    <a:pt x="268" y="602"/>
                  </a:lnTo>
                  <a:lnTo>
                    <a:pt x="266" y="596"/>
                  </a:lnTo>
                  <a:lnTo>
                    <a:pt x="270" y="584"/>
                  </a:lnTo>
                  <a:lnTo>
                    <a:pt x="267" y="579"/>
                  </a:lnTo>
                  <a:lnTo>
                    <a:pt x="255" y="577"/>
                  </a:lnTo>
                  <a:lnTo>
                    <a:pt x="260" y="571"/>
                  </a:lnTo>
                  <a:lnTo>
                    <a:pt x="264" y="572"/>
                  </a:lnTo>
                  <a:lnTo>
                    <a:pt x="266" y="569"/>
                  </a:lnTo>
                  <a:lnTo>
                    <a:pt x="263" y="568"/>
                  </a:lnTo>
                  <a:lnTo>
                    <a:pt x="267" y="563"/>
                  </a:lnTo>
                  <a:lnTo>
                    <a:pt x="274" y="563"/>
                  </a:lnTo>
                  <a:lnTo>
                    <a:pt x="279" y="565"/>
                  </a:lnTo>
                  <a:lnTo>
                    <a:pt x="284" y="575"/>
                  </a:lnTo>
                  <a:lnTo>
                    <a:pt x="291" y="571"/>
                  </a:lnTo>
                  <a:lnTo>
                    <a:pt x="293" y="563"/>
                  </a:lnTo>
                  <a:lnTo>
                    <a:pt x="291" y="558"/>
                  </a:lnTo>
                  <a:lnTo>
                    <a:pt x="296" y="563"/>
                  </a:lnTo>
                  <a:close/>
                  <a:moveTo>
                    <a:pt x="376" y="562"/>
                  </a:moveTo>
                  <a:lnTo>
                    <a:pt x="374" y="565"/>
                  </a:lnTo>
                  <a:lnTo>
                    <a:pt x="373" y="566"/>
                  </a:lnTo>
                  <a:lnTo>
                    <a:pt x="368" y="569"/>
                  </a:lnTo>
                  <a:lnTo>
                    <a:pt x="363" y="566"/>
                  </a:lnTo>
                  <a:lnTo>
                    <a:pt x="376" y="562"/>
                  </a:lnTo>
                  <a:close/>
                  <a:moveTo>
                    <a:pt x="198" y="546"/>
                  </a:moveTo>
                  <a:lnTo>
                    <a:pt x="207" y="548"/>
                  </a:lnTo>
                  <a:lnTo>
                    <a:pt x="213" y="556"/>
                  </a:lnTo>
                  <a:lnTo>
                    <a:pt x="204" y="569"/>
                  </a:lnTo>
                  <a:lnTo>
                    <a:pt x="197" y="556"/>
                  </a:lnTo>
                  <a:lnTo>
                    <a:pt x="191" y="552"/>
                  </a:lnTo>
                  <a:lnTo>
                    <a:pt x="198" y="546"/>
                  </a:lnTo>
                  <a:close/>
                  <a:moveTo>
                    <a:pt x="385" y="548"/>
                  </a:moveTo>
                  <a:lnTo>
                    <a:pt x="381" y="557"/>
                  </a:lnTo>
                  <a:lnTo>
                    <a:pt x="378" y="556"/>
                  </a:lnTo>
                  <a:lnTo>
                    <a:pt x="376" y="558"/>
                  </a:lnTo>
                  <a:lnTo>
                    <a:pt x="376" y="556"/>
                  </a:lnTo>
                  <a:lnTo>
                    <a:pt x="380" y="552"/>
                  </a:lnTo>
                  <a:lnTo>
                    <a:pt x="379" y="550"/>
                  </a:lnTo>
                  <a:lnTo>
                    <a:pt x="385" y="548"/>
                  </a:lnTo>
                  <a:close/>
                  <a:moveTo>
                    <a:pt x="417" y="511"/>
                  </a:moveTo>
                  <a:lnTo>
                    <a:pt x="412" y="524"/>
                  </a:lnTo>
                  <a:lnTo>
                    <a:pt x="402" y="520"/>
                  </a:lnTo>
                  <a:lnTo>
                    <a:pt x="400" y="517"/>
                  </a:lnTo>
                  <a:lnTo>
                    <a:pt x="405" y="516"/>
                  </a:lnTo>
                  <a:lnTo>
                    <a:pt x="412" y="510"/>
                  </a:lnTo>
                  <a:lnTo>
                    <a:pt x="417" y="511"/>
                  </a:lnTo>
                  <a:close/>
                  <a:moveTo>
                    <a:pt x="430" y="518"/>
                  </a:moveTo>
                  <a:lnTo>
                    <a:pt x="433" y="523"/>
                  </a:lnTo>
                  <a:lnTo>
                    <a:pt x="442" y="527"/>
                  </a:lnTo>
                  <a:lnTo>
                    <a:pt x="486" y="530"/>
                  </a:lnTo>
                  <a:lnTo>
                    <a:pt x="504" y="537"/>
                  </a:lnTo>
                  <a:lnTo>
                    <a:pt x="512" y="552"/>
                  </a:lnTo>
                  <a:lnTo>
                    <a:pt x="514" y="560"/>
                  </a:lnTo>
                  <a:lnTo>
                    <a:pt x="510" y="570"/>
                  </a:lnTo>
                  <a:lnTo>
                    <a:pt x="501" y="572"/>
                  </a:lnTo>
                  <a:lnTo>
                    <a:pt x="473" y="562"/>
                  </a:lnTo>
                  <a:lnTo>
                    <a:pt x="455" y="560"/>
                  </a:lnTo>
                  <a:lnTo>
                    <a:pt x="442" y="566"/>
                  </a:lnTo>
                  <a:lnTo>
                    <a:pt x="431" y="574"/>
                  </a:lnTo>
                  <a:lnTo>
                    <a:pt x="408" y="604"/>
                  </a:lnTo>
                  <a:lnTo>
                    <a:pt x="400" y="606"/>
                  </a:lnTo>
                  <a:lnTo>
                    <a:pt x="388" y="604"/>
                  </a:lnTo>
                  <a:lnTo>
                    <a:pt x="383" y="595"/>
                  </a:lnTo>
                  <a:lnTo>
                    <a:pt x="388" y="597"/>
                  </a:lnTo>
                  <a:lnTo>
                    <a:pt x="390" y="594"/>
                  </a:lnTo>
                  <a:lnTo>
                    <a:pt x="378" y="593"/>
                  </a:lnTo>
                  <a:lnTo>
                    <a:pt x="346" y="583"/>
                  </a:lnTo>
                  <a:lnTo>
                    <a:pt x="343" y="576"/>
                  </a:lnTo>
                  <a:lnTo>
                    <a:pt x="343" y="572"/>
                  </a:lnTo>
                  <a:lnTo>
                    <a:pt x="340" y="568"/>
                  </a:lnTo>
                  <a:lnTo>
                    <a:pt x="343" y="564"/>
                  </a:lnTo>
                  <a:lnTo>
                    <a:pt x="348" y="576"/>
                  </a:lnTo>
                  <a:lnTo>
                    <a:pt x="351" y="577"/>
                  </a:lnTo>
                  <a:lnTo>
                    <a:pt x="355" y="574"/>
                  </a:lnTo>
                  <a:lnTo>
                    <a:pt x="366" y="574"/>
                  </a:lnTo>
                  <a:lnTo>
                    <a:pt x="372" y="581"/>
                  </a:lnTo>
                  <a:lnTo>
                    <a:pt x="368" y="589"/>
                  </a:lnTo>
                  <a:lnTo>
                    <a:pt x="376" y="592"/>
                  </a:lnTo>
                  <a:lnTo>
                    <a:pt x="382" y="590"/>
                  </a:lnTo>
                  <a:lnTo>
                    <a:pt x="379" y="586"/>
                  </a:lnTo>
                  <a:lnTo>
                    <a:pt x="381" y="577"/>
                  </a:lnTo>
                  <a:lnTo>
                    <a:pt x="390" y="572"/>
                  </a:lnTo>
                  <a:lnTo>
                    <a:pt x="385" y="569"/>
                  </a:lnTo>
                  <a:lnTo>
                    <a:pt x="382" y="564"/>
                  </a:lnTo>
                  <a:lnTo>
                    <a:pt x="395" y="556"/>
                  </a:lnTo>
                  <a:lnTo>
                    <a:pt x="400" y="558"/>
                  </a:lnTo>
                  <a:lnTo>
                    <a:pt x="396" y="549"/>
                  </a:lnTo>
                  <a:lnTo>
                    <a:pt x="405" y="552"/>
                  </a:lnTo>
                  <a:lnTo>
                    <a:pt x="408" y="559"/>
                  </a:lnTo>
                  <a:lnTo>
                    <a:pt x="430" y="550"/>
                  </a:lnTo>
                  <a:lnTo>
                    <a:pt x="432" y="552"/>
                  </a:lnTo>
                  <a:lnTo>
                    <a:pt x="426" y="561"/>
                  </a:lnTo>
                  <a:lnTo>
                    <a:pt x="428" y="562"/>
                  </a:lnTo>
                  <a:lnTo>
                    <a:pt x="434" y="560"/>
                  </a:lnTo>
                  <a:lnTo>
                    <a:pt x="440" y="553"/>
                  </a:lnTo>
                  <a:lnTo>
                    <a:pt x="452" y="550"/>
                  </a:lnTo>
                  <a:lnTo>
                    <a:pt x="437" y="548"/>
                  </a:lnTo>
                  <a:lnTo>
                    <a:pt x="432" y="551"/>
                  </a:lnTo>
                  <a:lnTo>
                    <a:pt x="430" y="549"/>
                  </a:lnTo>
                  <a:lnTo>
                    <a:pt x="428" y="542"/>
                  </a:lnTo>
                  <a:lnTo>
                    <a:pt x="431" y="533"/>
                  </a:lnTo>
                  <a:lnTo>
                    <a:pt x="425" y="523"/>
                  </a:lnTo>
                  <a:lnTo>
                    <a:pt x="423" y="521"/>
                  </a:lnTo>
                  <a:lnTo>
                    <a:pt x="417" y="522"/>
                  </a:lnTo>
                  <a:lnTo>
                    <a:pt x="416" y="519"/>
                  </a:lnTo>
                  <a:lnTo>
                    <a:pt x="416" y="516"/>
                  </a:lnTo>
                  <a:lnTo>
                    <a:pt x="425" y="509"/>
                  </a:lnTo>
                  <a:lnTo>
                    <a:pt x="430" y="518"/>
                  </a:lnTo>
                  <a:close/>
                  <a:moveTo>
                    <a:pt x="262" y="469"/>
                  </a:moveTo>
                  <a:lnTo>
                    <a:pt x="259" y="476"/>
                  </a:lnTo>
                  <a:lnTo>
                    <a:pt x="257" y="470"/>
                  </a:lnTo>
                  <a:lnTo>
                    <a:pt x="259" y="463"/>
                  </a:lnTo>
                  <a:lnTo>
                    <a:pt x="262" y="469"/>
                  </a:lnTo>
                  <a:close/>
                  <a:moveTo>
                    <a:pt x="94" y="451"/>
                  </a:moveTo>
                  <a:lnTo>
                    <a:pt x="94" y="453"/>
                  </a:lnTo>
                  <a:lnTo>
                    <a:pt x="89" y="458"/>
                  </a:lnTo>
                  <a:lnTo>
                    <a:pt x="85" y="467"/>
                  </a:lnTo>
                  <a:lnTo>
                    <a:pt x="80" y="457"/>
                  </a:lnTo>
                  <a:lnTo>
                    <a:pt x="94" y="448"/>
                  </a:lnTo>
                  <a:lnTo>
                    <a:pt x="94" y="451"/>
                  </a:lnTo>
                  <a:close/>
                  <a:moveTo>
                    <a:pt x="247" y="446"/>
                  </a:moveTo>
                  <a:lnTo>
                    <a:pt x="248" y="457"/>
                  </a:lnTo>
                  <a:lnTo>
                    <a:pt x="242" y="455"/>
                  </a:lnTo>
                  <a:lnTo>
                    <a:pt x="238" y="448"/>
                  </a:lnTo>
                  <a:lnTo>
                    <a:pt x="242" y="449"/>
                  </a:lnTo>
                  <a:lnTo>
                    <a:pt x="247" y="446"/>
                  </a:lnTo>
                  <a:close/>
                  <a:moveTo>
                    <a:pt x="260" y="444"/>
                  </a:moveTo>
                  <a:lnTo>
                    <a:pt x="258" y="450"/>
                  </a:lnTo>
                  <a:lnTo>
                    <a:pt x="255" y="449"/>
                  </a:lnTo>
                  <a:lnTo>
                    <a:pt x="250" y="450"/>
                  </a:lnTo>
                  <a:lnTo>
                    <a:pt x="254" y="434"/>
                  </a:lnTo>
                  <a:lnTo>
                    <a:pt x="263" y="437"/>
                  </a:lnTo>
                  <a:lnTo>
                    <a:pt x="260" y="444"/>
                  </a:lnTo>
                  <a:close/>
                  <a:moveTo>
                    <a:pt x="98" y="414"/>
                  </a:moveTo>
                  <a:lnTo>
                    <a:pt x="95" y="416"/>
                  </a:lnTo>
                  <a:lnTo>
                    <a:pt x="94" y="414"/>
                  </a:lnTo>
                  <a:lnTo>
                    <a:pt x="94" y="418"/>
                  </a:lnTo>
                  <a:lnTo>
                    <a:pt x="99" y="423"/>
                  </a:lnTo>
                  <a:lnTo>
                    <a:pt x="103" y="437"/>
                  </a:lnTo>
                  <a:lnTo>
                    <a:pt x="99" y="439"/>
                  </a:lnTo>
                  <a:lnTo>
                    <a:pt x="93" y="436"/>
                  </a:lnTo>
                  <a:lnTo>
                    <a:pt x="93" y="413"/>
                  </a:lnTo>
                  <a:lnTo>
                    <a:pt x="91" y="409"/>
                  </a:lnTo>
                  <a:lnTo>
                    <a:pt x="92" y="408"/>
                  </a:lnTo>
                  <a:lnTo>
                    <a:pt x="96" y="410"/>
                  </a:lnTo>
                  <a:lnTo>
                    <a:pt x="98" y="414"/>
                  </a:lnTo>
                  <a:close/>
                  <a:moveTo>
                    <a:pt x="454" y="223"/>
                  </a:moveTo>
                  <a:lnTo>
                    <a:pt x="456" y="225"/>
                  </a:lnTo>
                  <a:lnTo>
                    <a:pt x="456" y="225"/>
                  </a:lnTo>
                  <a:lnTo>
                    <a:pt x="453" y="226"/>
                  </a:lnTo>
                  <a:lnTo>
                    <a:pt x="454" y="223"/>
                  </a:lnTo>
                  <a:close/>
                  <a:moveTo>
                    <a:pt x="132" y="130"/>
                  </a:moveTo>
                  <a:lnTo>
                    <a:pt x="133" y="133"/>
                  </a:lnTo>
                  <a:lnTo>
                    <a:pt x="129" y="130"/>
                  </a:lnTo>
                  <a:lnTo>
                    <a:pt x="125" y="121"/>
                  </a:lnTo>
                  <a:lnTo>
                    <a:pt x="127" y="116"/>
                  </a:lnTo>
                  <a:lnTo>
                    <a:pt x="129" y="119"/>
                  </a:lnTo>
                  <a:lnTo>
                    <a:pt x="128" y="121"/>
                  </a:lnTo>
                  <a:lnTo>
                    <a:pt x="132" y="126"/>
                  </a:lnTo>
                  <a:lnTo>
                    <a:pt x="132" y="130"/>
                  </a:lnTo>
                  <a:close/>
                  <a:moveTo>
                    <a:pt x="298" y="123"/>
                  </a:moveTo>
                  <a:lnTo>
                    <a:pt x="295" y="137"/>
                  </a:lnTo>
                  <a:lnTo>
                    <a:pt x="288" y="140"/>
                  </a:lnTo>
                  <a:lnTo>
                    <a:pt x="285" y="137"/>
                  </a:lnTo>
                  <a:lnTo>
                    <a:pt x="282" y="136"/>
                  </a:lnTo>
                  <a:lnTo>
                    <a:pt x="276" y="123"/>
                  </a:lnTo>
                  <a:lnTo>
                    <a:pt x="281" y="121"/>
                  </a:lnTo>
                  <a:lnTo>
                    <a:pt x="283" y="118"/>
                  </a:lnTo>
                  <a:lnTo>
                    <a:pt x="289" y="123"/>
                  </a:lnTo>
                  <a:lnTo>
                    <a:pt x="292" y="109"/>
                  </a:lnTo>
                  <a:lnTo>
                    <a:pt x="296" y="115"/>
                  </a:lnTo>
                  <a:lnTo>
                    <a:pt x="298" y="123"/>
                  </a:lnTo>
                  <a:close/>
                  <a:moveTo>
                    <a:pt x="90" y="66"/>
                  </a:moveTo>
                  <a:lnTo>
                    <a:pt x="98" y="75"/>
                  </a:lnTo>
                  <a:lnTo>
                    <a:pt x="105" y="79"/>
                  </a:lnTo>
                  <a:lnTo>
                    <a:pt x="106" y="84"/>
                  </a:lnTo>
                  <a:lnTo>
                    <a:pt x="102" y="80"/>
                  </a:lnTo>
                  <a:lnTo>
                    <a:pt x="83" y="72"/>
                  </a:lnTo>
                  <a:lnTo>
                    <a:pt x="75" y="61"/>
                  </a:lnTo>
                  <a:lnTo>
                    <a:pt x="66" y="57"/>
                  </a:lnTo>
                  <a:lnTo>
                    <a:pt x="63" y="49"/>
                  </a:lnTo>
                  <a:lnTo>
                    <a:pt x="75" y="53"/>
                  </a:lnTo>
                  <a:lnTo>
                    <a:pt x="77" y="58"/>
                  </a:lnTo>
                  <a:lnTo>
                    <a:pt x="90" y="66"/>
                  </a:lnTo>
                  <a:close/>
                  <a:moveTo>
                    <a:pt x="146" y="17"/>
                  </a:moveTo>
                  <a:lnTo>
                    <a:pt x="156" y="23"/>
                  </a:lnTo>
                  <a:lnTo>
                    <a:pt x="167" y="26"/>
                  </a:lnTo>
                  <a:lnTo>
                    <a:pt x="187" y="27"/>
                  </a:lnTo>
                  <a:lnTo>
                    <a:pt x="199" y="32"/>
                  </a:lnTo>
                  <a:lnTo>
                    <a:pt x="220" y="26"/>
                  </a:lnTo>
                  <a:lnTo>
                    <a:pt x="226" y="35"/>
                  </a:lnTo>
                  <a:lnTo>
                    <a:pt x="233" y="38"/>
                  </a:lnTo>
                  <a:lnTo>
                    <a:pt x="253" y="33"/>
                  </a:lnTo>
                  <a:lnTo>
                    <a:pt x="277" y="18"/>
                  </a:lnTo>
                  <a:lnTo>
                    <a:pt x="282" y="33"/>
                  </a:lnTo>
                  <a:lnTo>
                    <a:pt x="278" y="30"/>
                  </a:lnTo>
                  <a:lnTo>
                    <a:pt x="270" y="37"/>
                  </a:lnTo>
                  <a:lnTo>
                    <a:pt x="268" y="47"/>
                  </a:lnTo>
                  <a:lnTo>
                    <a:pt x="269" y="57"/>
                  </a:lnTo>
                  <a:lnTo>
                    <a:pt x="263" y="60"/>
                  </a:lnTo>
                  <a:lnTo>
                    <a:pt x="256" y="58"/>
                  </a:lnTo>
                  <a:lnTo>
                    <a:pt x="256" y="52"/>
                  </a:lnTo>
                  <a:lnTo>
                    <a:pt x="249" y="53"/>
                  </a:lnTo>
                  <a:lnTo>
                    <a:pt x="247" y="51"/>
                  </a:lnTo>
                  <a:lnTo>
                    <a:pt x="243" y="62"/>
                  </a:lnTo>
                  <a:lnTo>
                    <a:pt x="244" y="70"/>
                  </a:lnTo>
                  <a:lnTo>
                    <a:pt x="251" y="73"/>
                  </a:lnTo>
                  <a:lnTo>
                    <a:pt x="256" y="81"/>
                  </a:lnTo>
                  <a:lnTo>
                    <a:pt x="263" y="94"/>
                  </a:lnTo>
                  <a:lnTo>
                    <a:pt x="263" y="102"/>
                  </a:lnTo>
                  <a:lnTo>
                    <a:pt x="258" y="110"/>
                  </a:lnTo>
                  <a:lnTo>
                    <a:pt x="256" y="108"/>
                  </a:lnTo>
                  <a:lnTo>
                    <a:pt x="242" y="104"/>
                  </a:lnTo>
                  <a:lnTo>
                    <a:pt x="238" y="109"/>
                  </a:lnTo>
                  <a:lnTo>
                    <a:pt x="240" y="112"/>
                  </a:lnTo>
                  <a:lnTo>
                    <a:pt x="237" y="113"/>
                  </a:lnTo>
                  <a:lnTo>
                    <a:pt x="237" y="116"/>
                  </a:lnTo>
                  <a:lnTo>
                    <a:pt x="226" y="122"/>
                  </a:lnTo>
                  <a:lnTo>
                    <a:pt x="226" y="124"/>
                  </a:lnTo>
                  <a:lnTo>
                    <a:pt x="233" y="129"/>
                  </a:lnTo>
                  <a:lnTo>
                    <a:pt x="238" y="128"/>
                  </a:lnTo>
                  <a:lnTo>
                    <a:pt x="263" y="116"/>
                  </a:lnTo>
                  <a:lnTo>
                    <a:pt x="267" y="119"/>
                  </a:lnTo>
                  <a:lnTo>
                    <a:pt x="268" y="128"/>
                  </a:lnTo>
                  <a:lnTo>
                    <a:pt x="272" y="133"/>
                  </a:lnTo>
                  <a:lnTo>
                    <a:pt x="270" y="134"/>
                  </a:lnTo>
                  <a:lnTo>
                    <a:pt x="268" y="130"/>
                  </a:lnTo>
                  <a:lnTo>
                    <a:pt x="266" y="133"/>
                  </a:lnTo>
                  <a:lnTo>
                    <a:pt x="268" y="137"/>
                  </a:lnTo>
                  <a:lnTo>
                    <a:pt x="275" y="140"/>
                  </a:lnTo>
                  <a:lnTo>
                    <a:pt x="275" y="144"/>
                  </a:lnTo>
                  <a:lnTo>
                    <a:pt x="260" y="148"/>
                  </a:lnTo>
                  <a:lnTo>
                    <a:pt x="242" y="149"/>
                  </a:lnTo>
                  <a:lnTo>
                    <a:pt x="239" y="151"/>
                  </a:lnTo>
                  <a:lnTo>
                    <a:pt x="240" y="154"/>
                  </a:lnTo>
                  <a:lnTo>
                    <a:pt x="239" y="156"/>
                  </a:lnTo>
                  <a:lnTo>
                    <a:pt x="242" y="157"/>
                  </a:lnTo>
                  <a:lnTo>
                    <a:pt x="242" y="159"/>
                  </a:lnTo>
                  <a:lnTo>
                    <a:pt x="257" y="156"/>
                  </a:lnTo>
                  <a:lnTo>
                    <a:pt x="275" y="156"/>
                  </a:lnTo>
                  <a:lnTo>
                    <a:pt x="276" y="153"/>
                  </a:lnTo>
                  <a:lnTo>
                    <a:pt x="273" y="151"/>
                  </a:lnTo>
                  <a:lnTo>
                    <a:pt x="275" y="151"/>
                  </a:lnTo>
                  <a:lnTo>
                    <a:pt x="282" y="161"/>
                  </a:lnTo>
                  <a:lnTo>
                    <a:pt x="282" y="168"/>
                  </a:lnTo>
                  <a:lnTo>
                    <a:pt x="285" y="169"/>
                  </a:lnTo>
                  <a:lnTo>
                    <a:pt x="286" y="174"/>
                  </a:lnTo>
                  <a:lnTo>
                    <a:pt x="281" y="177"/>
                  </a:lnTo>
                  <a:lnTo>
                    <a:pt x="281" y="183"/>
                  </a:lnTo>
                  <a:lnTo>
                    <a:pt x="277" y="184"/>
                  </a:lnTo>
                  <a:lnTo>
                    <a:pt x="275" y="190"/>
                  </a:lnTo>
                  <a:lnTo>
                    <a:pt x="284" y="188"/>
                  </a:lnTo>
                  <a:lnTo>
                    <a:pt x="285" y="189"/>
                  </a:lnTo>
                  <a:lnTo>
                    <a:pt x="288" y="181"/>
                  </a:lnTo>
                  <a:lnTo>
                    <a:pt x="295" y="177"/>
                  </a:lnTo>
                  <a:lnTo>
                    <a:pt x="296" y="164"/>
                  </a:lnTo>
                  <a:lnTo>
                    <a:pt x="301" y="151"/>
                  </a:lnTo>
                  <a:lnTo>
                    <a:pt x="307" y="147"/>
                  </a:lnTo>
                  <a:lnTo>
                    <a:pt x="307" y="147"/>
                  </a:lnTo>
                  <a:lnTo>
                    <a:pt x="316" y="151"/>
                  </a:lnTo>
                  <a:lnTo>
                    <a:pt x="325" y="143"/>
                  </a:lnTo>
                  <a:lnTo>
                    <a:pt x="339" y="151"/>
                  </a:lnTo>
                  <a:lnTo>
                    <a:pt x="339" y="151"/>
                  </a:lnTo>
                  <a:lnTo>
                    <a:pt x="339" y="159"/>
                  </a:lnTo>
                  <a:lnTo>
                    <a:pt x="324" y="188"/>
                  </a:lnTo>
                  <a:lnTo>
                    <a:pt x="325" y="196"/>
                  </a:lnTo>
                  <a:lnTo>
                    <a:pt x="327" y="188"/>
                  </a:lnTo>
                  <a:lnTo>
                    <a:pt x="331" y="187"/>
                  </a:lnTo>
                  <a:lnTo>
                    <a:pt x="330" y="181"/>
                  </a:lnTo>
                  <a:lnTo>
                    <a:pt x="344" y="179"/>
                  </a:lnTo>
                  <a:lnTo>
                    <a:pt x="342" y="173"/>
                  </a:lnTo>
                  <a:lnTo>
                    <a:pt x="339" y="171"/>
                  </a:lnTo>
                  <a:lnTo>
                    <a:pt x="343" y="169"/>
                  </a:lnTo>
                  <a:lnTo>
                    <a:pt x="342" y="164"/>
                  </a:lnTo>
                  <a:lnTo>
                    <a:pt x="343" y="166"/>
                  </a:lnTo>
                  <a:lnTo>
                    <a:pt x="348" y="165"/>
                  </a:lnTo>
                  <a:lnTo>
                    <a:pt x="345" y="172"/>
                  </a:lnTo>
                  <a:lnTo>
                    <a:pt x="347" y="172"/>
                  </a:lnTo>
                  <a:lnTo>
                    <a:pt x="349" y="170"/>
                  </a:lnTo>
                  <a:lnTo>
                    <a:pt x="351" y="171"/>
                  </a:lnTo>
                  <a:lnTo>
                    <a:pt x="355" y="170"/>
                  </a:lnTo>
                  <a:lnTo>
                    <a:pt x="358" y="173"/>
                  </a:lnTo>
                  <a:lnTo>
                    <a:pt x="358" y="176"/>
                  </a:lnTo>
                  <a:lnTo>
                    <a:pt x="361" y="177"/>
                  </a:lnTo>
                  <a:lnTo>
                    <a:pt x="360" y="179"/>
                  </a:lnTo>
                  <a:lnTo>
                    <a:pt x="356" y="177"/>
                  </a:lnTo>
                  <a:lnTo>
                    <a:pt x="353" y="178"/>
                  </a:lnTo>
                  <a:lnTo>
                    <a:pt x="345" y="173"/>
                  </a:lnTo>
                  <a:lnTo>
                    <a:pt x="344" y="175"/>
                  </a:lnTo>
                  <a:lnTo>
                    <a:pt x="347" y="175"/>
                  </a:lnTo>
                  <a:lnTo>
                    <a:pt x="349" y="181"/>
                  </a:lnTo>
                  <a:lnTo>
                    <a:pt x="347" y="185"/>
                  </a:lnTo>
                  <a:lnTo>
                    <a:pt x="356" y="183"/>
                  </a:lnTo>
                  <a:lnTo>
                    <a:pt x="358" y="185"/>
                  </a:lnTo>
                  <a:lnTo>
                    <a:pt x="359" y="182"/>
                  </a:lnTo>
                  <a:lnTo>
                    <a:pt x="363" y="182"/>
                  </a:lnTo>
                  <a:lnTo>
                    <a:pt x="362" y="191"/>
                  </a:lnTo>
                  <a:lnTo>
                    <a:pt x="369" y="195"/>
                  </a:lnTo>
                  <a:lnTo>
                    <a:pt x="373" y="184"/>
                  </a:lnTo>
                  <a:lnTo>
                    <a:pt x="370" y="184"/>
                  </a:lnTo>
                  <a:lnTo>
                    <a:pt x="367" y="179"/>
                  </a:lnTo>
                  <a:lnTo>
                    <a:pt x="369" y="174"/>
                  </a:lnTo>
                  <a:lnTo>
                    <a:pt x="371" y="173"/>
                  </a:lnTo>
                  <a:lnTo>
                    <a:pt x="373" y="176"/>
                  </a:lnTo>
                  <a:lnTo>
                    <a:pt x="374" y="172"/>
                  </a:lnTo>
                  <a:lnTo>
                    <a:pt x="370" y="172"/>
                  </a:lnTo>
                  <a:lnTo>
                    <a:pt x="371" y="171"/>
                  </a:lnTo>
                  <a:lnTo>
                    <a:pt x="375" y="170"/>
                  </a:lnTo>
                  <a:lnTo>
                    <a:pt x="379" y="166"/>
                  </a:lnTo>
                  <a:lnTo>
                    <a:pt x="380" y="163"/>
                  </a:lnTo>
                  <a:lnTo>
                    <a:pt x="376" y="162"/>
                  </a:lnTo>
                  <a:lnTo>
                    <a:pt x="376" y="157"/>
                  </a:lnTo>
                  <a:lnTo>
                    <a:pt x="381" y="152"/>
                  </a:lnTo>
                  <a:lnTo>
                    <a:pt x="379" y="150"/>
                  </a:lnTo>
                  <a:lnTo>
                    <a:pt x="374" y="144"/>
                  </a:lnTo>
                  <a:lnTo>
                    <a:pt x="376" y="137"/>
                  </a:lnTo>
                  <a:lnTo>
                    <a:pt x="371" y="132"/>
                  </a:lnTo>
                  <a:lnTo>
                    <a:pt x="372" y="124"/>
                  </a:lnTo>
                  <a:lnTo>
                    <a:pt x="372" y="124"/>
                  </a:lnTo>
                  <a:lnTo>
                    <a:pt x="396" y="142"/>
                  </a:lnTo>
                  <a:lnTo>
                    <a:pt x="409" y="140"/>
                  </a:lnTo>
                  <a:lnTo>
                    <a:pt x="414" y="146"/>
                  </a:lnTo>
                  <a:lnTo>
                    <a:pt x="411" y="153"/>
                  </a:lnTo>
                  <a:lnTo>
                    <a:pt x="421" y="163"/>
                  </a:lnTo>
                  <a:lnTo>
                    <a:pt x="410" y="174"/>
                  </a:lnTo>
                  <a:lnTo>
                    <a:pt x="402" y="174"/>
                  </a:lnTo>
                  <a:lnTo>
                    <a:pt x="391" y="184"/>
                  </a:lnTo>
                  <a:lnTo>
                    <a:pt x="393" y="203"/>
                  </a:lnTo>
                  <a:lnTo>
                    <a:pt x="396" y="203"/>
                  </a:lnTo>
                  <a:lnTo>
                    <a:pt x="394" y="215"/>
                  </a:lnTo>
                  <a:lnTo>
                    <a:pt x="409" y="219"/>
                  </a:lnTo>
                  <a:lnTo>
                    <a:pt x="411" y="212"/>
                  </a:lnTo>
                  <a:lnTo>
                    <a:pt x="417" y="210"/>
                  </a:lnTo>
                  <a:lnTo>
                    <a:pt x="419" y="214"/>
                  </a:lnTo>
                  <a:lnTo>
                    <a:pt x="430" y="209"/>
                  </a:lnTo>
                  <a:lnTo>
                    <a:pt x="448" y="217"/>
                  </a:lnTo>
                  <a:lnTo>
                    <a:pt x="454" y="223"/>
                  </a:lnTo>
                  <a:lnTo>
                    <a:pt x="454" y="223"/>
                  </a:lnTo>
                  <a:lnTo>
                    <a:pt x="452" y="226"/>
                  </a:lnTo>
                  <a:lnTo>
                    <a:pt x="435" y="235"/>
                  </a:lnTo>
                  <a:lnTo>
                    <a:pt x="419" y="253"/>
                  </a:lnTo>
                  <a:lnTo>
                    <a:pt x="405" y="292"/>
                  </a:lnTo>
                  <a:lnTo>
                    <a:pt x="406" y="298"/>
                  </a:lnTo>
                  <a:lnTo>
                    <a:pt x="405" y="302"/>
                  </a:lnTo>
                  <a:lnTo>
                    <a:pt x="407" y="307"/>
                  </a:lnTo>
                  <a:lnTo>
                    <a:pt x="414" y="316"/>
                  </a:lnTo>
                  <a:lnTo>
                    <a:pt x="437" y="328"/>
                  </a:lnTo>
                  <a:lnTo>
                    <a:pt x="456" y="330"/>
                  </a:lnTo>
                  <a:lnTo>
                    <a:pt x="473" y="345"/>
                  </a:lnTo>
                  <a:lnTo>
                    <a:pt x="481" y="357"/>
                  </a:lnTo>
                  <a:lnTo>
                    <a:pt x="482" y="364"/>
                  </a:lnTo>
                  <a:lnTo>
                    <a:pt x="484" y="366"/>
                  </a:lnTo>
                  <a:lnTo>
                    <a:pt x="481" y="374"/>
                  </a:lnTo>
                  <a:lnTo>
                    <a:pt x="484" y="386"/>
                  </a:lnTo>
                  <a:lnTo>
                    <a:pt x="483" y="391"/>
                  </a:lnTo>
                  <a:lnTo>
                    <a:pt x="472" y="403"/>
                  </a:lnTo>
                  <a:lnTo>
                    <a:pt x="466" y="407"/>
                  </a:lnTo>
                  <a:lnTo>
                    <a:pt x="458" y="407"/>
                  </a:lnTo>
                  <a:lnTo>
                    <a:pt x="454" y="416"/>
                  </a:lnTo>
                  <a:lnTo>
                    <a:pt x="428" y="413"/>
                  </a:lnTo>
                  <a:lnTo>
                    <a:pt x="404" y="423"/>
                  </a:lnTo>
                  <a:lnTo>
                    <a:pt x="396" y="429"/>
                  </a:lnTo>
                  <a:lnTo>
                    <a:pt x="394" y="428"/>
                  </a:lnTo>
                  <a:lnTo>
                    <a:pt x="378" y="449"/>
                  </a:lnTo>
                  <a:lnTo>
                    <a:pt x="379" y="467"/>
                  </a:lnTo>
                  <a:lnTo>
                    <a:pt x="375" y="470"/>
                  </a:lnTo>
                  <a:lnTo>
                    <a:pt x="372" y="471"/>
                  </a:lnTo>
                  <a:lnTo>
                    <a:pt x="369" y="468"/>
                  </a:lnTo>
                  <a:lnTo>
                    <a:pt x="371" y="456"/>
                  </a:lnTo>
                  <a:lnTo>
                    <a:pt x="374" y="449"/>
                  </a:lnTo>
                  <a:lnTo>
                    <a:pt x="373" y="448"/>
                  </a:lnTo>
                  <a:lnTo>
                    <a:pt x="364" y="449"/>
                  </a:lnTo>
                  <a:lnTo>
                    <a:pt x="354" y="453"/>
                  </a:lnTo>
                  <a:lnTo>
                    <a:pt x="348" y="463"/>
                  </a:lnTo>
                  <a:lnTo>
                    <a:pt x="350" y="465"/>
                  </a:lnTo>
                  <a:lnTo>
                    <a:pt x="356" y="467"/>
                  </a:lnTo>
                  <a:lnTo>
                    <a:pt x="358" y="471"/>
                  </a:lnTo>
                  <a:lnTo>
                    <a:pt x="356" y="477"/>
                  </a:lnTo>
                  <a:lnTo>
                    <a:pt x="360" y="475"/>
                  </a:lnTo>
                  <a:lnTo>
                    <a:pt x="362" y="478"/>
                  </a:lnTo>
                  <a:lnTo>
                    <a:pt x="366" y="472"/>
                  </a:lnTo>
                  <a:lnTo>
                    <a:pt x="372" y="473"/>
                  </a:lnTo>
                  <a:lnTo>
                    <a:pt x="372" y="477"/>
                  </a:lnTo>
                  <a:lnTo>
                    <a:pt x="376" y="477"/>
                  </a:lnTo>
                  <a:lnTo>
                    <a:pt x="377" y="474"/>
                  </a:lnTo>
                  <a:lnTo>
                    <a:pt x="380" y="476"/>
                  </a:lnTo>
                  <a:lnTo>
                    <a:pt x="385" y="472"/>
                  </a:lnTo>
                  <a:lnTo>
                    <a:pt x="395" y="476"/>
                  </a:lnTo>
                  <a:lnTo>
                    <a:pt x="400" y="481"/>
                  </a:lnTo>
                  <a:lnTo>
                    <a:pt x="397" y="495"/>
                  </a:lnTo>
                  <a:lnTo>
                    <a:pt x="393" y="502"/>
                  </a:lnTo>
                  <a:lnTo>
                    <a:pt x="386" y="498"/>
                  </a:lnTo>
                  <a:lnTo>
                    <a:pt x="383" y="500"/>
                  </a:lnTo>
                  <a:lnTo>
                    <a:pt x="382" y="497"/>
                  </a:lnTo>
                  <a:lnTo>
                    <a:pt x="376" y="493"/>
                  </a:lnTo>
                  <a:lnTo>
                    <a:pt x="376" y="497"/>
                  </a:lnTo>
                  <a:lnTo>
                    <a:pt x="381" y="497"/>
                  </a:lnTo>
                  <a:lnTo>
                    <a:pt x="381" y="502"/>
                  </a:lnTo>
                  <a:lnTo>
                    <a:pt x="383" y="502"/>
                  </a:lnTo>
                  <a:lnTo>
                    <a:pt x="381" y="505"/>
                  </a:lnTo>
                  <a:lnTo>
                    <a:pt x="382" y="506"/>
                  </a:lnTo>
                  <a:lnTo>
                    <a:pt x="385" y="512"/>
                  </a:lnTo>
                  <a:lnTo>
                    <a:pt x="384" y="516"/>
                  </a:lnTo>
                  <a:lnTo>
                    <a:pt x="389" y="518"/>
                  </a:lnTo>
                  <a:lnTo>
                    <a:pt x="388" y="521"/>
                  </a:lnTo>
                  <a:lnTo>
                    <a:pt x="397" y="539"/>
                  </a:lnTo>
                  <a:lnTo>
                    <a:pt x="397" y="545"/>
                  </a:lnTo>
                  <a:lnTo>
                    <a:pt x="382" y="544"/>
                  </a:lnTo>
                  <a:lnTo>
                    <a:pt x="369" y="558"/>
                  </a:lnTo>
                  <a:lnTo>
                    <a:pt x="361" y="562"/>
                  </a:lnTo>
                  <a:lnTo>
                    <a:pt x="353" y="562"/>
                  </a:lnTo>
                  <a:lnTo>
                    <a:pt x="339" y="554"/>
                  </a:lnTo>
                  <a:lnTo>
                    <a:pt x="331" y="544"/>
                  </a:lnTo>
                  <a:lnTo>
                    <a:pt x="318" y="539"/>
                  </a:lnTo>
                  <a:lnTo>
                    <a:pt x="317" y="540"/>
                  </a:lnTo>
                  <a:lnTo>
                    <a:pt x="320" y="542"/>
                  </a:lnTo>
                  <a:lnTo>
                    <a:pt x="320" y="544"/>
                  </a:lnTo>
                  <a:lnTo>
                    <a:pt x="314" y="545"/>
                  </a:lnTo>
                  <a:lnTo>
                    <a:pt x="293" y="529"/>
                  </a:lnTo>
                  <a:lnTo>
                    <a:pt x="287" y="522"/>
                  </a:lnTo>
                  <a:lnTo>
                    <a:pt x="263" y="513"/>
                  </a:lnTo>
                  <a:lnTo>
                    <a:pt x="247" y="504"/>
                  </a:lnTo>
                  <a:lnTo>
                    <a:pt x="230" y="500"/>
                  </a:lnTo>
                  <a:lnTo>
                    <a:pt x="229" y="497"/>
                  </a:lnTo>
                  <a:lnTo>
                    <a:pt x="268" y="508"/>
                  </a:lnTo>
                  <a:lnTo>
                    <a:pt x="292" y="520"/>
                  </a:lnTo>
                  <a:lnTo>
                    <a:pt x="294" y="517"/>
                  </a:lnTo>
                  <a:lnTo>
                    <a:pt x="287" y="504"/>
                  </a:lnTo>
                  <a:lnTo>
                    <a:pt x="276" y="496"/>
                  </a:lnTo>
                  <a:lnTo>
                    <a:pt x="274" y="497"/>
                  </a:lnTo>
                  <a:lnTo>
                    <a:pt x="278" y="502"/>
                  </a:lnTo>
                  <a:lnTo>
                    <a:pt x="272" y="501"/>
                  </a:lnTo>
                  <a:lnTo>
                    <a:pt x="268" y="495"/>
                  </a:lnTo>
                  <a:lnTo>
                    <a:pt x="270" y="495"/>
                  </a:lnTo>
                  <a:lnTo>
                    <a:pt x="273" y="492"/>
                  </a:lnTo>
                  <a:lnTo>
                    <a:pt x="267" y="493"/>
                  </a:lnTo>
                  <a:lnTo>
                    <a:pt x="260" y="482"/>
                  </a:lnTo>
                  <a:lnTo>
                    <a:pt x="261" y="474"/>
                  </a:lnTo>
                  <a:lnTo>
                    <a:pt x="263" y="475"/>
                  </a:lnTo>
                  <a:lnTo>
                    <a:pt x="262" y="478"/>
                  </a:lnTo>
                  <a:lnTo>
                    <a:pt x="272" y="479"/>
                  </a:lnTo>
                  <a:lnTo>
                    <a:pt x="278" y="472"/>
                  </a:lnTo>
                  <a:lnTo>
                    <a:pt x="287" y="474"/>
                  </a:lnTo>
                  <a:lnTo>
                    <a:pt x="289" y="470"/>
                  </a:lnTo>
                  <a:lnTo>
                    <a:pt x="287" y="463"/>
                  </a:lnTo>
                  <a:lnTo>
                    <a:pt x="282" y="460"/>
                  </a:lnTo>
                  <a:lnTo>
                    <a:pt x="278" y="464"/>
                  </a:lnTo>
                  <a:lnTo>
                    <a:pt x="275" y="463"/>
                  </a:lnTo>
                  <a:lnTo>
                    <a:pt x="276" y="459"/>
                  </a:lnTo>
                  <a:lnTo>
                    <a:pt x="266" y="459"/>
                  </a:lnTo>
                  <a:lnTo>
                    <a:pt x="263" y="461"/>
                  </a:lnTo>
                  <a:lnTo>
                    <a:pt x="259" y="459"/>
                  </a:lnTo>
                  <a:lnTo>
                    <a:pt x="258" y="452"/>
                  </a:lnTo>
                  <a:lnTo>
                    <a:pt x="267" y="446"/>
                  </a:lnTo>
                  <a:lnTo>
                    <a:pt x="266" y="444"/>
                  </a:lnTo>
                  <a:lnTo>
                    <a:pt x="262" y="446"/>
                  </a:lnTo>
                  <a:lnTo>
                    <a:pt x="261" y="444"/>
                  </a:lnTo>
                  <a:lnTo>
                    <a:pt x="267" y="437"/>
                  </a:lnTo>
                  <a:lnTo>
                    <a:pt x="264" y="437"/>
                  </a:lnTo>
                  <a:lnTo>
                    <a:pt x="257" y="431"/>
                  </a:lnTo>
                  <a:lnTo>
                    <a:pt x="249" y="432"/>
                  </a:lnTo>
                  <a:lnTo>
                    <a:pt x="240" y="442"/>
                  </a:lnTo>
                  <a:lnTo>
                    <a:pt x="240" y="446"/>
                  </a:lnTo>
                  <a:lnTo>
                    <a:pt x="235" y="448"/>
                  </a:lnTo>
                  <a:lnTo>
                    <a:pt x="222" y="441"/>
                  </a:lnTo>
                  <a:lnTo>
                    <a:pt x="217" y="442"/>
                  </a:lnTo>
                  <a:lnTo>
                    <a:pt x="193" y="436"/>
                  </a:lnTo>
                  <a:lnTo>
                    <a:pt x="190" y="437"/>
                  </a:lnTo>
                  <a:lnTo>
                    <a:pt x="189" y="433"/>
                  </a:lnTo>
                  <a:lnTo>
                    <a:pt x="182" y="433"/>
                  </a:lnTo>
                  <a:lnTo>
                    <a:pt x="183" y="430"/>
                  </a:lnTo>
                  <a:lnTo>
                    <a:pt x="179" y="427"/>
                  </a:lnTo>
                  <a:lnTo>
                    <a:pt x="176" y="428"/>
                  </a:lnTo>
                  <a:lnTo>
                    <a:pt x="171" y="425"/>
                  </a:lnTo>
                  <a:lnTo>
                    <a:pt x="167" y="432"/>
                  </a:lnTo>
                  <a:lnTo>
                    <a:pt x="167" y="434"/>
                  </a:lnTo>
                  <a:lnTo>
                    <a:pt x="170" y="432"/>
                  </a:lnTo>
                  <a:lnTo>
                    <a:pt x="176" y="433"/>
                  </a:lnTo>
                  <a:lnTo>
                    <a:pt x="179" y="442"/>
                  </a:lnTo>
                  <a:lnTo>
                    <a:pt x="172" y="443"/>
                  </a:lnTo>
                  <a:lnTo>
                    <a:pt x="158" y="442"/>
                  </a:lnTo>
                  <a:lnTo>
                    <a:pt x="160" y="437"/>
                  </a:lnTo>
                  <a:lnTo>
                    <a:pt x="169" y="441"/>
                  </a:lnTo>
                  <a:lnTo>
                    <a:pt x="166" y="432"/>
                  </a:lnTo>
                  <a:lnTo>
                    <a:pt x="161" y="431"/>
                  </a:lnTo>
                  <a:lnTo>
                    <a:pt x="153" y="437"/>
                  </a:lnTo>
                  <a:lnTo>
                    <a:pt x="148" y="430"/>
                  </a:lnTo>
                  <a:lnTo>
                    <a:pt x="143" y="435"/>
                  </a:lnTo>
                  <a:lnTo>
                    <a:pt x="141" y="430"/>
                  </a:lnTo>
                  <a:lnTo>
                    <a:pt x="136" y="430"/>
                  </a:lnTo>
                  <a:lnTo>
                    <a:pt x="135" y="435"/>
                  </a:lnTo>
                  <a:lnTo>
                    <a:pt x="136" y="438"/>
                  </a:lnTo>
                  <a:lnTo>
                    <a:pt x="130" y="439"/>
                  </a:lnTo>
                  <a:lnTo>
                    <a:pt x="126" y="435"/>
                  </a:lnTo>
                  <a:lnTo>
                    <a:pt x="118" y="435"/>
                  </a:lnTo>
                  <a:lnTo>
                    <a:pt x="115" y="431"/>
                  </a:lnTo>
                  <a:lnTo>
                    <a:pt x="113" y="425"/>
                  </a:lnTo>
                  <a:lnTo>
                    <a:pt x="117" y="423"/>
                  </a:lnTo>
                  <a:lnTo>
                    <a:pt x="111" y="412"/>
                  </a:lnTo>
                  <a:lnTo>
                    <a:pt x="113" y="411"/>
                  </a:lnTo>
                  <a:lnTo>
                    <a:pt x="115" y="414"/>
                  </a:lnTo>
                  <a:lnTo>
                    <a:pt x="126" y="416"/>
                  </a:lnTo>
                  <a:lnTo>
                    <a:pt x="134" y="400"/>
                  </a:lnTo>
                  <a:lnTo>
                    <a:pt x="132" y="393"/>
                  </a:lnTo>
                  <a:lnTo>
                    <a:pt x="127" y="396"/>
                  </a:lnTo>
                  <a:lnTo>
                    <a:pt x="127" y="405"/>
                  </a:lnTo>
                  <a:lnTo>
                    <a:pt x="129" y="407"/>
                  </a:lnTo>
                  <a:lnTo>
                    <a:pt x="123" y="411"/>
                  </a:lnTo>
                  <a:lnTo>
                    <a:pt x="121" y="415"/>
                  </a:lnTo>
                  <a:lnTo>
                    <a:pt x="119" y="411"/>
                  </a:lnTo>
                  <a:lnTo>
                    <a:pt x="113" y="409"/>
                  </a:lnTo>
                  <a:lnTo>
                    <a:pt x="115" y="402"/>
                  </a:lnTo>
                  <a:lnTo>
                    <a:pt x="111" y="390"/>
                  </a:lnTo>
                  <a:lnTo>
                    <a:pt x="93" y="379"/>
                  </a:lnTo>
                  <a:lnTo>
                    <a:pt x="86" y="372"/>
                  </a:lnTo>
                  <a:lnTo>
                    <a:pt x="80" y="368"/>
                  </a:lnTo>
                  <a:lnTo>
                    <a:pt x="79" y="365"/>
                  </a:lnTo>
                  <a:lnTo>
                    <a:pt x="81" y="364"/>
                  </a:lnTo>
                  <a:lnTo>
                    <a:pt x="87" y="367"/>
                  </a:lnTo>
                  <a:lnTo>
                    <a:pt x="97" y="368"/>
                  </a:lnTo>
                  <a:lnTo>
                    <a:pt x="98" y="365"/>
                  </a:lnTo>
                  <a:lnTo>
                    <a:pt x="103" y="363"/>
                  </a:lnTo>
                  <a:lnTo>
                    <a:pt x="102" y="358"/>
                  </a:lnTo>
                  <a:lnTo>
                    <a:pt x="95" y="353"/>
                  </a:lnTo>
                  <a:lnTo>
                    <a:pt x="90" y="353"/>
                  </a:lnTo>
                  <a:lnTo>
                    <a:pt x="87" y="356"/>
                  </a:lnTo>
                  <a:lnTo>
                    <a:pt x="89" y="362"/>
                  </a:lnTo>
                  <a:lnTo>
                    <a:pt x="83" y="364"/>
                  </a:lnTo>
                  <a:lnTo>
                    <a:pt x="73" y="356"/>
                  </a:lnTo>
                  <a:lnTo>
                    <a:pt x="68" y="358"/>
                  </a:lnTo>
                  <a:lnTo>
                    <a:pt x="75" y="345"/>
                  </a:lnTo>
                  <a:lnTo>
                    <a:pt x="76" y="348"/>
                  </a:lnTo>
                  <a:lnTo>
                    <a:pt x="86" y="346"/>
                  </a:lnTo>
                  <a:lnTo>
                    <a:pt x="94" y="339"/>
                  </a:lnTo>
                  <a:lnTo>
                    <a:pt x="101" y="338"/>
                  </a:lnTo>
                  <a:lnTo>
                    <a:pt x="106" y="330"/>
                  </a:lnTo>
                  <a:lnTo>
                    <a:pt x="99" y="319"/>
                  </a:lnTo>
                  <a:lnTo>
                    <a:pt x="102" y="305"/>
                  </a:lnTo>
                  <a:lnTo>
                    <a:pt x="94" y="288"/>
                  </a:lnTo>
                  <a:lnTo>
                    <a:pt x="93" y="277"/>
                  </a:lnTo>
                  <a:lnTo>
                    <a:pt x="83" y="267"/>
                  </a:lnTo>
                  <a:lnTo>
                    <a:pt x="78" y="258"/>
                  </a:lnTo>
                  <a:lnTo>
                    <a:pt x="75" y="260"/>
                  </a:lnTo>
                  <a:lnTo>
                    <a:pt x="76" y="263"/>
                  </a:lnTo>
                  <a:lnTo>
                    <a:pt x="78" y="263"/>
                  </a:lnTo>
                  <a:lnTo>
                    <a:pt x="74" y="269"/>
                  </a:lnTo>
                  <a:lnTo>
                    <a:pt x="68" y="270"/>
                  </a:lnTo>
                  <a:lnTo>
                    <a:pt x="64" y="267"/>
                  </a:lnTo>
                  <a:lnTo>
                    <a:pt x="69" y="256"/>
                  </a:lnTo>
                  <a:lnTo>
                    <a:pt x="82" y="256"/>
                  </a:lnTo>
                  <a:lnTo>
                    <a:pt x="88" y="245"/>
                  </a:lnTo>
                  <a:lnTo>
                    <a:pt x="86" y="230"/>
                  </a:lnTo>
                  <a:lnTo>
                    <a:pt x="80" y="215"/>
                  </a:lnTo>
                  <a:lnTo>
                    <a:pt x="73" y="209"/>
                  </a:lnTo>
                  <a:lnTo>
                    <a:pt x="52" y="195"/>
                  </a:lnTo>
                  <a:lnTo>
                    <a:pt x="23" y="190"/>
                  </a:lnTo>
                  <a:lnTo>
                    <a:pt x="19" y="188"/>
                  </a:lnTo>
                  <a:lnTo>
                    <a:pt x="19" y="184"/>
                  </a:lnTo>
                  <a:lnTo>
                    <a:pt x="21" y="182"/>
                  </a:lnTo>
                  <a:lnTo>
                    <a:pt x="29" y="185"/>
                  </a:lnTo>
                  <a:lnTo>
                    <a:pt x="40" y="184"/>
                  </a:lnTo>
                  <a:lnTo>
                    <a:pt x="57" y="188"/>
                  </a:lnTo>
                  <a:lnTo>
                    <a:pt x="66" y="186"/>
                  </a:lnTo>
                  <a:lnTo>
                    <a:pt x="66" y="188"/>
                  </a:lnTo>
                  <a:lnTo>
                    <a:pt x="71" y="186"/>
                  </a:lnTo>
                  <a:lnTo>
                    <a:pt x="71" y="184"/>
                  </a:lnTo>
                  <a:lnTo>
                    <a:pt x="67" y="184"/>
                  </a:lnTo>
                  <a:lnTo>
                    <a:pt x="71" y="181"/>
                  </a:lnTo>
                  <a:lnTo>
                    <a:pt x="61" y="179"/>
                  </a:lnTo>
                  <a:lnTo>
                    <a:pt x="59" y="177"/>
                  </a:lnTo>
                  <a:lnTo>
                    <a:pt x="47" y="169"/>
                  </a:lnTo>
                  <a:lnTo>
                    <a:pt x="38" y="155"/>
                  </a:lnTo>
                  <a:lnTo>
                    <a:pt x="35" y="153"/>
                  </a:lnTo>
                  <a:lnTo>
                    <a:pt x="12" y="152"/>
                  </a:lnTo>
                  <a:lnTo>
                    <a:pt x="0" y="144"/>
                  </a:lnTo>
                  <a:lnTo>
                    <a:pt x="23" y="140"/>
                  </a:lnTo>
                  <a:lnTo>
                    <a:pt x="35" y="143"/>
                  </a:lnTo>
                  <a:lnTo>
                    <a:pt x="54" y="151"/>
                  </a:lnTo>
                  <a:lnTo>
                    <a:pt x="65" y="149"/>
                  </a:lnTo>
                  <a:lnTo>
                    <a:pt x="79" y="139"/>
                  </a:lnTo>
                  <a:lnTo>
                    <a:pt x="89" y="140"/>
                  </a:lnTo>
                  <a:lnTo>
                    <a:pt x="94" y="139"/>
                  </a:lnTo>
                  <a:lnTo>
                    <a:pt x="94" y="142"/>
                  </a:lnTo>
                  <a:lnTo>
                    <a:pt x="100" y="151"/>
                  </a:lnTo>
                  <a:lnTo>
                    <a:pt x="105" y="151"/>
                  </a:lnTo>
                  <a:lnTo>
                    <a:pt x="107" y="146"/>
                  </a:lnTo>
                  <a:lnTo>
                    <a:pt x="106" y="144"/>
                  </a:lnTo>
                  <a:lnTo>
                    <a:pt x="108" y="142"/>
                  </a:lnTo>
                  <a:lnTo>
                    <a:pt x="118" y="152"/>
                  </a:lnTo>
                  <a:lnTo>
                    <a:pt x="127" y="146"/>
                  </a:lnTo>
                  <a:lnTo>
                    <a:pt x="129" y="139"/>
                  </a:lnTo>
                  <a:lnTo>
                    <a:pt x="130" y="139"/>
                  </a:lnTo>
                  <a:lnTo>
                    <a:pt x="133" y="145"/>
                  </a:lnTo>
                  <a:lnTo>
                    <a:pt x="134" y="139"/>
                  </a:lnTo>
                  <a:lnTo>
                    <a:pt x="146" y="137"/>
                  </a:lnTo>
                  <a:lnTo>
                    <a:pt x="153" y="131"/>
                  </a:lnTo>
                  <a:lnTo>
                    <a:pt x="157" y="120"/>
                  </a:lnTo>
                  <a:lnTo>
                    <a:pt x="155" y="115"/>
                  </a:lnTo>
                  <a:lnTo>
                    <a:pt x="154" y="96"/>
                  </a:lnTo>
                  <a:lnTo>
                    <a:pt x="151" y="91"/>
                  </a:lnTo>
                  <a:lnTo>
                    <a:pt x="148" y="92"/>
                  </a:lnTo>
                  <a:lnTo>
                    <a:pt x="149" y="91"/>
                  </a:lnTo>
                  <a:lnTo>
                    <a:pt x="151" y="89"/>
                  </a:lnTo>
                  <a:lnTo>
                    <a:pt x="160" y="98"/>
                  </a:lnTo>
                  <a:lnTo>
                    <a:pt x="176" y="88"/>
                  </a:lnTo>
                  <a:lnTo>
                    <a:pt x="190" y="88"/>
                  </a:lnTo>
                  <a:lnTo>
                    <a:pt x="198" y="79"/>
                  </a:lnTo>
                  <a:lnTo>
                    <a:pt x="200" y="69"/>
                  </a:lnTo>
                  <a:lnTo>
                    <a:pt x="200" y="51"/>
                  </a:lnTo>
                  <a:lnTo>
                    <a:pt x="198" y="42"/>
                  </a:lnTo>
                  <a:lnTo>
                    <a:pt x="181" y="33"/>
                  </a:lnTo>
                  <a:lnTo>
                    <a:pt x="155" y="31"/>
                  </a:lnTo>
                  <a:lnTo>
                    <a:pt x="143" y="22"/>
                  </a:lnTo>
                  <a:lnTo>
                    <a:pt x="131" y="19"/>
                  </a:lnTo>
                  <a:lnTo>
                    <a:pt x="125" y="0"/>
                  </a:lnTo>
                  <a:lnTo>
                    <a:pt x="132" y="12"/>
                  </a:lnTo>
                  <a:lnTo>
                    <a:pt x="146" y="17"/>
                  </a:lnTo>
                  <a:close/>
                </a:path>
              </a:pathLst>
            </a:custGeom>
            <a:grpFill/>
            <a:ln>
              <a:noFill/>
            </a:ln>
          </p:spPr>
          <p:txBody>
            <a:bodyPr vert="horz" wrap="square" lIns="137160" tIns="68580" rIns="137160" bIns="68580" numCol="1" anchor="t" anchorCtr="0" compatLnSpc="1">
              <a:prstTxWarp prst="textNoShape">
                <a:avLst/>
              </a:prstTxWarp>
            </a:bodyPr>
            <a:lstStyle/>
            <a:p>
              <a:endParaRPr lang="en-US" sz="2700"/>
            </a:p>
          </p:txBody>
        </p:sp>
        <p:sp>
          <p:nvSpPr>
            <p:cNvPr id="18" name="Freeform 9">
              <a:extLst>
                <a:ext uri="{FF2B5EF4-FFF2-40B4-BE49-F238E27FC236}">
                  <a16:creationId xmlns:a16="http://schemas.microsoft.com/office/drawing/2014/main" id="{342A35A5-D03B-4785-9A04-0E47E7CDC7BF}"/>
                </a:ext>
              </a:extLst>
            </p:cNvPr>
            <p:cNvSpPr>
              <a:spLocks noEditPoints="1"/>
            </p:cNvSpPr>
            <p:nvPr/>
          </p:nvSpPr>
          <p:spPr bwMode="auto">
            <a:xfrm>
              <a:off x="4379913" y="4506913"/>
              <a:ext cx="1397000" cy="1044575"/>
            </a:xfrm>
            <a:custGeom>
              <a:avLst/>
              <a:gdLst>
                <a:gd name="T0" fmla="*/ 741 w 880"/>
                <a:gd name="T1" fmla="*/ 544 h 658"/>
                <a:gd name="T2" fmla="*/ 687 w 880"/>
                <a:gd name="T3" fmla="*/ 556 h 658"/>
                <a:gd name="T4" fmla="*/ 729 w 880"/>
                <a:gd name="T5" fmla="*/ 572 h 658"/>
                <a:gd name="T6" fmla="*/ 722 w 880"/>
                <a:gd name="T7" fmla="*/ 528 h 658"/>
                <a:gd name="T8" fmla="*/ 730 w 880"/>
                <a:gd name="T9" fmla="*/ 505 h 658"/>
                <a:gd name="T10" fmla="*/ 788 w 880"/>
                <a:gd name="T11" fmla="*/ 493 h 658"/>
                <a:gd name="T12" fmla="*/ 764 w 880"/>
                <a:gd name="T13" fmla="*/ 535 h 658"/>
                <a:gd name="T14" fmla="*/ 781 w 880"/>
                <a:gd name="T15" fmla="*/ 482 h 658"/>
                <a:gd name="T16" fmla="*/ 633 w 880"/>
                <a:gd name="T17" fmla="*/ 495 h 658"/>
                <a:gd name="T18" fmla="*/ 603 w 880"/>
                <a:gd name="T19" fmla="*/ 560 h 658"/>
                <a:gd name="T20" fmla="*/ 587 w 880"/>
                <a:gd name="T21" fmla="*/ 586 h 658"/>
                <a:gd name="T22" fmla="*/ 536 w 880"/>
                <a:gd name="T23" fmla="*/ 544 h 658"/>
                <a:gd name="T24" fmla="*/ 485 w 880"/>
                <a:gd name="T25" fmla="*/ 496 h 658"/>
                <a:gd name="T26" fmla="*/ 487 w 880"/>
                <a:gd name="T27" fmla="*/ 477 h 658"/>
                <a:gd name="T28" fmla="*/ 850 w 880"/>
                <a:gd name="T29" fmla="*/ 529 h 658"/>
                <a:gd name="T30" fmla="*/ 770 w 880"/>
                <a:gd name="T31" fmla="*/ 597 h 658"/>
                <a:gd name="T32" fmla="*/ 794 w 880"/>
                <a:gd name="T33" fmla="*/ 559 h 658"/>
                <a:gd name="T34" fmla="*/ 518 w 880"/>
                <a:gd name="T35" fmla="*/ 373 h 658"/>
                <a:gd name="T36" fmla="*/ 525 w 880"/>
                <a:gd name="T37" fmla="*/ 338 h 658"/>
                <a:gd name="T38" fmla="*/ 101 w 880"/>
                <a:gd name="T39" fmla="*/ 280 h 658"/>
                <a:gd name="T40" fmla="*/ 78 w 880"/>
                <a:gd name="T41" fmla="*/ 268 h 658"/>
                <a:gd name="T42" fmla="*/ 803 w 880"/>
                <a:gd name="T43" fmla="*/ 224 h 658"/>
                <a:gd name="T44" fmla="*/ 758 w 880"/>
                <a:gd name="T45" fmla="*/ 270 h 658"/>
                <a:gd name="T46" fmla="*/ 848 w 880"/>
                <a:gd name="T47" fmla="*/ 358 h 658"/>
                <a:gd name="T48" fmla="*/ 819 w 880"/>
                <a:gd name="T49" fmla="*/ 460 h 658"/>
                <a:gd name="T50" fmla="*/ 707 w 880"/>
                <a:gd name="T51" fmla="*/ 483 h 658"/>
                <a:gd name="T52" fmla="*/ 628 w 880"/>
                <a:gd name="T53" fmla="*/ 464 h 658"/>
                <a:gd name="T54" fmla="*/ 617 w 880"/>
                <a:gd name="T55" fmla="*/ 414 h 658"/>
                <a:gd name="T56" fmla="*/ 581 w 880"/>
                <a:gd name="T57" fmla="*/ 441 h 658"/>
                <a:gd name="T58" fmla="*/ 552 w 880"/>
                <a:gd name="T59" fmla="*/ 329 h 658"/>
                <a:gd name="T60" fmla="*/ 511 w 880"/>
                <a:gd name="T61" fmla="*/ 274 h 658"/>
                <a:gd name="T62" fmla="*/ 515 w 880"/>
                <a:gd name="T63" fmla="*/ 263 h 658"/>
                <a:gd name="T64" fmla="*/ 547 w 880"/>
                <a:gd name="T65" fmla="*/ 238 h 658"/>
                <a:gd name="T66" fmla="*/ 685 w 880"/>
                <a:gd name="T67" fmla="*/ 200 h 658"/>
                <a:gd name="T68" fmla="*/ 736 w 880"/>
                <a:gd name="T69" fmla="*/ 227 h 658"/>
                <a:gd name="T70" fmla="*/ 718 w 880"/>
                <a:gd name="T71" fmla="*/ 278 h 658"/>
                <a:gd name="T72" fmla="*/ 778 w 880"/>
                <a:gd name="T73" fmla="*/ 243 h 658"/>
                <a:gd name="T74" fmla="*/ 777 w 880"/>
                <a:gd name="T75" fmla="*/ 187 h 658"/>
                <a:gd name="T76" fmla="*/ 378 w 880"/>
                <a:gd name="T77" fmla="*/ 10 h 658"/>
                <a:gd name="T78" fmla="*/ 423 w 880"/>
                <a:gd name="T79" fmla="*/ 50 h 658"/>
                <a:gd name="T80" fmla="*/ 480 w 880"/>
                <a:gd name="T81" fmla="*/ 109 h 658"/>
                <a:gd name="T82" fmla="*/ 511 w 880"/>
                <a:gd name="T83" fmla="*/ 174 h 658"/>
                <a:gd name="T84" fmla="*/ 468 w 880"/>
                <a:gd name="T85" fmla="*/ 240 h 658"/>
                <a:gd name="T86" fmla="*/ 494 w 880"/>
                <a:gd name="T87" fmla="*/ 266 h 658"/>
                <a:gd name="T88" fmla="*/ 475 w 880"/>
                <a:gd name="T89" fmla="*/ 358 h 658"/>
                <a:gd name="T90" fmla="*/ 494 w 880"/>
                <a:gd name="T91" fmla="*/ 395 h 658"/>
                <a:gd name="T92" fmla="*/ 438 w 880"/>
                <a:gd name="T93" fmla="*/ 453 h 658"/>
                <a:gd name="T94" fmla="*/ 421 w 880"/>
                <a:gd name="T95" fmla="*/ 503 h 658"/>
                <a:gd name="T96" fmla="*/ 522 w 880"/>
                <a:gd name="T97" fmla="*/ 559 h 658"/>
                <a:gd name="T98" fmla="*/ 484 w 880"/>
                <a:gd name="T99" fmla="*/ 588 h 658"/>
                <a:gd name="T100" fmla="*/ 463 w 880"/>
                <a:gd name="T101" fmla="*/ 557 h 658"/>
                <a:gd name="T102" fmla="*/ 407 w 880"/>
                <a:gd name="T103" fmla="*/ 595 h 658"/>
                <a:gd name="T104" fmla="*/ 267 w 880"/>
                <a:gd name="T105" fmla="*/ 563 h 658"/>
                <a:gd name="T106" fmla="*/ 187 w 880"/>
                <a:gd name="T107" fmla="*/ 435 h 658"/>
                <a:gd name="T108" fmla="*/ 124 w 880"/>
                <a:gd name="T109" fmla="*/ 417 h 658"/>
                <a:gd name="T110" fmla="*/ 186 w 880"/>
                <a:gd name="T111" fmla="*/ 426 h 658"/>
                <a:gd name="T112" fmla="*/ 156 w 880"/>
                <a:gd name="T113" fmla="*/ 358 h 658"/>
                <a:gd name="T114" fmla="*/ 122 w 880"/>
                <a:gd name="T115" fmla="*/ 268 h 658"/>
                <a:gd name="T116" fmla="*/ 50 w 880"/>
                <a:gd name="T117" fmla="*/ 209 h 658"/>
                <a:gd name="T118" fmla="*/ 35 w 880"/>
                <a:gd name="T119" fmla="*/ 74 h 658"/>
                <a:gd name="T120" fmla="*/ 134 w 880"/>
                <a:gd name="T121" fmla="*/ 78 h 658"/>
                <a:gd name="T122" fmla="*/ 246 w 880"/>
                <a:gd name="T123" fmla="*/ 32 h 658"/>
                <a:gd name="T124" fmla="*/ 375 w 880"/>
                <a:gd name="T125" fmla="*/ 1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0" h="658">
                  <a:moveTo>
                    <a:pt x="779" y="563"/>
                  </a:moveTo>
                  <a:lnTo>
                    <a:pt x="778" y="567"/>
                  </a:lnTo>
                  <a:lnTo>
                    <a:pt x="773" y="570"/>
                  </a:lnTo>
                  <a:lnTo>
                    <a:pt x="769" y="556"/>
                  </a:lnTo>
                  <a:lnTo>
                    <a:pt x="777" y="555"/>
                  </a:lnTo>
                  <a:lnTo>
                    <a:pt x="779" y="563"/>
                  </a:lnTo>
                  <a:close/>
                  <a:moveTo>
                    <a:pt x="737" y="555"/>
                  </a:moveTo>
                  <a:lnTo>
                    <a:pt x="738" y="557"/>
                  </a:lnTo>
                  <a:lnTo>
                    <a:pt x="733" y="556"/>
                  </a:lnTo>
                  <a:lnTo>
                    <a:pt x="735" y="551"/>
                  </a:lnTo>
                  <a:lnTo>
                    <a:pt x="737" y="555"/>
                  </a:lnTo>
                  <a:close/>
                  <a:moveTo>
                    <a:pt x="741" y="546"/>
                  </a:moveTo>
                  <a:lnTo>
                    <a:pt x="744" y="550"/>
                  </a:lnTo>
                  <a:lnTo>
                    <a:pt x="740" y="550"/>
                  </a:lnTo>
                  <a:lnTo>
                    <a:pt x="739" y="546"/>
                  </a:lnTo>
                  <a:lnTo>
                    <a:pt x="741" y="544"/>
                  </a:lnTo>
                  <a:lnTo>
                    <a:pt x="741" y="546"/>
                  </a:lnTo>
                  <a:close/>
                  <a:moveTo>
                    <a:pt x="791" y="533"/>
                  </a:moveTo>
                  <a:lnTo>
                    <a:pt x="802" y="534"/>
                  </a:lnTo>
                  <a:lnTo>
                    <a:pt x="802" y="539"/>
                  </a:lnTo>
                  <a:lnTo>
                    <a:pt x="799" y="539"/>
                  </a:lnTo>
                  <a:lnTo>
                    <a:pt x="791" y="533"/>
                  </a:lnTo>
                  <a:close/>
                  <a:moveTo>
                    <a:pt x="740" y="529"/>
                  </a:moveTo>
                  <a:lnTo>
                    <a:pt x="737" y="533"/>
                  </a:lnTo>
                  <a:lnTo>
                    <a:pt x="734" y="529"/>
                  </a:lnTo>
                  <a:lnTo>
                    <a:pt x="740" y="529"/>
                  </a:lnTo>
                  <a:close/>
                  <a:moveTo>
                    <a:pt x="651" y="526"/>
                  </a:moveTo>
                  <a:lnTo>
                    <a:pt x="656" y="528"/>
                  </a:lnTo>
                  <a:lnTo>
                    <a:pt x="657" y="533"/>
                  </a:lnTo>
                  <a:lnTo>
                    <a:pt x="666" y="542"/>
                  </a:lnTo>
                  <a:lnTo>
                    <a:pt x="674" y="544"/>
                  </a:lnTo>
                  <a:lnTo>
                    <a:pt x="687" y="556"/>
                  </a:lnTo>
                  <a:lnTo>
                    <a:pt x="691" y="564"/>
                  </a:lnTo>
                  <a:lnTo>
                    <a:pt x="699" y="567"/>
                  </a:lnTo>
                  <a:lnTo>
                    <a:pt x="701" y="572"/>
                  </a:lnTo>
                  <a:lnTo>
                    <a:pt x="705" y="572"/>
                  </a:lnTo>
                  <a:lnTo>
                    <a:pt x="713" y="563"/>
                  </a:lnTo>
                  <a:lnTo>
                    <a:pt x="707" y="558"/>
                  </a:lnTo>
                  <a:lnTo>
                    <a:pt x="708" y="557"/>
                  </a:lnTo>
                  <a:lnTo>
                    <a:pt x="714" y="563"/>
                  </a:lnTo>
                  <a:lnTo>
                    <a:pt x="712" y="566"/>
                  </a:lnTo>
                  <a:lnTo>
                    <a:pt x="716" y="577"/>
                  </a:lnTo>
                  <a:lnTo>
                    <a:pt x="721" y="582"/>
                  </a:lnTo>
                  <a:lnTo>
                    <a:pt x="725" y="584"/>
                  </a:lnTo>
                  <a:lnTo>
                    <a:pt x="729" y="577"/>
                  </a:lnTo>
                  <a:lnTo>
                    <a:pt x="735" y="584"/>
                  </a:lnTo>
                  <a:lnTo>
                    <a:pt x="737" y="582"/>
                  </a:lnTo>
                  <a:lnTo>
                    <a:pt x="729" y="572"/>
                  </a:lnTo>
                  <a:lnTo>
                    <a:pt x="732" y="571"/>
                  </a:lnTo>
                  <a:lnTo>
                    <a:pt x="747" y="586"/>
                  </a:lnTo>
                  <a:lnTo>
                    <a:pt x="747" y="593"/>
                  </a:lnTo>
                  <a:lnTo>
                    <a:pt x="728" y="597"/>
                  </a:lnTo>
                  <a:lnTo>
                    <a:pt x="723" y="599"/>
                  </a:lnTo>
                  <a:lnTo>
                    <a:pt x="721" y="605"/>
                  </a:lnTo>
                  <a:lnTo>
                    <a:pt x="717" y="609"/>
                  </a:lnTo>
                  <a:lnTo>
                    <a:pt x="702" y="598"/>
                  </a:lnTo>
                  <a:lnTo>
                    <a:pt x="686" y="577"/>
                  </a:lnTo>
                  <a:lnTo>
                    <a:pt x="676" y="570"/>
                  </a:lnTo>
                  <a:lnTo>
                    <a:pt x="664" y="554"/>
                  </a:lnTo>
                  <a:lnTo>
                    <a:pt x="661" y="542"/>
                  </a:lnTo>
                  <a:lnTo>
                    <a:pt x="653" y="534"/>
                  </a:lnTo>
                  <a:lnTo>
                    <a:pt x="651" y="526"/>
                  </a:lnTo>
                  <a:close/>
                  <a:moveTo>
                    <a:pt x="717" y="520"/>
                  </a:moveTo>
                  <a:lnTo>
                    <a:pt x="722" y="528"/>
                  </a:lnTo>
                  <a:lnTo>
                    <a:pt x="718" y="531"/>
                  </a:lnTo>
                  <a:lnTo>
                    <a:pt x="706" y="523"/>
                  </a:lnTo>
                  <a:lnTo>
                    <a:pt x="701" y="527"/>
                  </a:lnTo>
                  <a:lnTo>
                    <a:pt x="698" y="523"/>
                  </a:lnTo>
                  <a:lnTo>
                    <a:pt x="704" y="521"/>
                  </a:lnTo>
                  <a:lnTo>
                    <a:pt x="706" y="523"/>
                  </a:lnTo>
                  <a:lnTo>
                    <a:pt x="717" y="525"/>
                  </a:lnTo>
                  <a:lnTo>
                    <a:pt x="717" y="520"/>
                  </a:lnTo>
                  <a:close/>
                  <a:moveTo>
                    <a:pt x="730" y="505"/>
                  </a:moveTo>
                  <a:lnTo>
                    <a:pt x="738" y="510"/>
                  </a:lnTo>
                  <a:lnTo>
                    <a:pt x="734" y="509"/>
                  </a:lnTo>
                  <a:lnTo>
                    <a:pt x="731" y="512"/>
                  </a:lnTo>
                  <a:lnTo>
                    <a:pt x="727" y="512"/>
                  </a:lnTo>
                  <a:lnTo>
                    <a:pt x="727" y="508"/>
                  </a:lnTo>
                  <a:lnTo>
                    <a:pt x="730" y="504"/>
                  </a:lnTo>
                  <a:lnTo>
                    <a:pt x="730" y="505"/>
                  </a:lnTo>
                  <a:close/>
                  <a:moveTo>
                    <a:pt x="672" y="499"/>
                  </a:moveTo>
                  <a:lnTo>
                    <a:pt x="680" y="501"/>
                  </a:lnTo>
                  <a:lnTo>
                    <a:pt x="685" y="505"/>
                  </a:lnTo>
                  <a:lnTo>
                    <a:pt x="691" y="502"/>
                  </a:lnTo>
                  <a:lnTo>
                    <a:pt x="692" y="508"/>
                  </a:lnTo>
                  <a:lnTo>
                    <a:pt x="689" y="509"/>
                  </a:lnTo>
                  <a:lnTo>
                    <a:pt x="678" y="502"/>
                  </a:lnTo>
                  <a:lnTo>
                    <a:pt x="666" y="502"/>
                  </a:lnTo>
                  <a:lnTo>
                    <a:pt x="660" y="495"/>
                  </a:lnTo>
                  <a:lnTo>
                    <a:pt x="661" y="492"/>
                  </a:lnTo>
                  <a:lnTo>
                    <a:pt x="665" y="491"/>
                  </a:lnTo>
                  <a:lnTo>
                    <a:pt x="672" y="499"/>
                  </a:lnTo>
                  <a:close/>
                  <a:moveTo>
                    <a:pt x="781" y="482"/>
                  </a:moveTo>
                  <a:lnTo>
                    <a:pt x="784" y="487"/>
                  </a:lnTo>
                  <a:lnTo>
                    <a:pt x="783" y="492"/>
                  </a:lnTo>
                  <a:lnTo>
                    <a:pt x="788" y="493"/>
                  </a:lnTo>
                  <a:lnTo>
                    <a:pt x="789" y="498"/>
                  </a:lnTo>
                  <a:lnTo>
                    <a:pt x="786" y="501"/>
                  </a:lnTo>
                  <a:lnTo>
                    <a:pt x="783" y="512"/>
                  </a:lnTo>
                  <a:lnTo>
                    <a:pt x="781" y="514"/>
                  </a:lnTo>
                  <a:lnTo>
                    <a:pt x="780" y="513"/>
                  </a:lnTo>
                  <a:lnTo>
                    <a:pt x="779" y="517"/>
                  </a:lnTo>
                  <a:lnTo>
                    <a:pt x="781" y="521"/>
                  </a:lnTo>
                  <a:lnTo>
                    <a:pt x="788" y="523"/>
                  </a:lnTo>
                  <a:lnTo>
                    <a:pt x="792" y="519"/>
                  </a:lnTo>
                  <a:lnTo>
                    <a:pt x="793" y="514"/>
                  </a:lnTo>
                  <a:lnTo>
                    <a:pt x="800" y="513"/>
                  </a:lnTo>
                  <a:lnTo>
                    <a:pt x="798" y="526"/>
                  </a:lnTo>
                  <a:lnTo>
                    <a:pt x="787" y="526"/>
                  </a:lnTo>
                  <a:lnTo>
                    <a:pt x="777" y="539"/>
                  </a:lnTo>
                  <a:lnTo>
                    <a:pt x="766" y="535"/>
                  </a:lnTo>
                  <a:lnTo>
                    <a:pt x="764" y="535"/>
                  </a:lnTo>
                  <a:lnTo>
                    <a:pt x="768" y="539"/>
                  </a:lnTo>
                  <a:lnTo>
                    <a:pt x="762" y="539"/>
                  </a:lnTo>
                  <a:lnTo>
                    <a:pt x="758" y="542"/>
                  </a:lnTo>
                  <a:lnTo>
                    <a:pt x="760" y="537"/>
                  </a:lnTo>
                  <a:lnTo>
                    <a:pt x="756" y="537"/>
                  </a:lnTo>
                  <a:lnTo>
                    <a:pt x="756" y="532"/>
                  </a:lnTo>
                  <a:lnTo>
                    <a:pt x="750" y="526"/>
                  </a:lnTo>
                  <a:lnTo>
                    <a:pt x="748" y="515"/>
                  </a:lnTo>
                  <a:lnTo>
                    <a:pt x="750" y="513"/>
                  </a:lnTo>
                  <a:lnTo>
                    <a:pt x="746" y="512"/>
                  </a:lnTo>
                  <a:lnTo>
                    <a:pt x="746" y="507"/>
                  </a:lnTo>
                  <a:lnTo>
                    <a:pt x="751" y="507"/>
                  </a:lnTo>
                  <a:lnTo>
                    <a:pt x="754" y="502"/>
                  </a:lnTo>
                  <a:lnTo>
                    <a:pt x="770" y="491"/>
                  </a:lnTo>
                  <a:lnTo>
                    <a:pt x="779" y="484"/>
                  </a:lnTo>
                  <a:lnTo>
                    <a:pt x="781" y="482"/>
                  </a:lnTo>
                  <a:close/>
                  <a:moveTo>
                    <a:pt x="802" y="481"/>
                  </a:moveTo>
                  <a:lnTo>
                    <a:pt x="805" y="483"/>
                  </a:lnTo>
                  <a:lnTo>
                    <a:pt x="807" y="495"/>
                  </a:lnTo>
                  <a:lnTo>
                    <a:pt x="802" y="493"/>
                  </a:lnTo>
                  <a:lnTo>
                    <a:pt x="792" y="495"/>
                  </a:lnTo>
                  <a:lnTo>
                    <a:pt x="793" y="491"/>
                  </a:lnTo>
                  <a:lnTo>
                    <a:pt x="786" y="491"/>
                  </a:lnTo>
                  <a:lnTo>
                    <a:pt x="786" y="486"/>
                  </a:lnTo>
                  <a:lnTo>
                    <a:pt x="788" y="484"/>
                  </a:lnTo>
                  <a:lnTo>
                    <a:pt x="793" y="485"/>
                  </a:lnTo>
                  <a:lnTo>
                    <a:pt x="802" y="481"/>
                  </a:lnTo>
                  <a:close/>
                  <a:moveTo>
                    <a:pt x="637" y="485"/>
                  </a:moveTo>
                  <a:lnTo>
                    <a:pt x="641" y="486"/>
                  </a:lnTo>
                  <a:lnTo>
                    <a:pt x="643" y="489"/>
                  </a:lnTo>
                  <a:lnTo>
                    <a:pt x="640" y="493"/>
                  </a:lnTo>
                  <a:lnTo>
                    <a:pt x="633" y="495"/>
                  </a:lnTo>
                  <a:lnTo>
                    <a:pt x="626" y="488"/>
                  </a:lnTo>
                  <a:lnTo>
                    <a:pt x="626" y="483"/>
                  </a:lnTo>
                  <a:lnTo>
                    <a:pt x="631" y="479"/>
                  </a:lnTo>
                  <a:lnTo>
                    <a:pt x="631" y="484"/>
                  </a:lnTo>
                  <a:lnTo>
                    <a:pt x="637" y="485"/>
                  </a:lnTo>
                  <a:close/>
                  <a:moveTo>
                    <a:pt x="669" y="482"/>
                  </a:moveTo>
                  <a:lnTo>
                    <a:pt x="661" y="478"/>
                  </a:lnTo>
                  <a:lnTo>
                    <a:pt x="660" y="474"/>
                  </a:lnTo>
                  <a:lnTo>
                    <a:pt x="669" y="482"/>
                  </a:lnTo>
                  <a:close/>
                  <a:moveTo>
                    <a:pt x="539" y="485"/>
                  </a:moveTo>
                  <a:lnTo>
                    <a:pt x="557" y="501"/>
                  </a:lnTo>
                  <a:lnTo>
                    <a:pt x="565" y="502"/>
                  </a:lnTo>
                  <a:lnTo>
                    <a:pt x="572" y="505"/>
                  </a:lnTo>
                  <a:lnTo>
                    <a:pt x="587" y="520"/>
                  </a:lnTo>
                  <a:lnTo>
                    <a:pt x="602" y="548"/>
                  </a:lnTo>
                  <a:lnTo>
                    <a:pt x="603" y="560"/>
                  </a:lnTo>
                  <a:lnTo>
                    <a:pt x="608" y="567"/>
                  </a:lnTo>
                  <a:lnTo>
                    <a:pt x="610" y="577"/>
                  </a:lnTo>
                  <a:lnTo>
                    <a:pt x="607" y="579"/>
                  </a:lnTo>
                  <a:lnTo>
                    <a:pt x="595" y="579"/>
                  </a:lnTo>
                  <a:lnTo>
                    <a:pt x="584" y="590"/>
                  </a:lnTo>
                  <a:lnTo>
                    <a:pt x="570" y="589"/>
                  </a:lnTo>
                  <a:lnTo>
                    <a:pt x="560" y="584"/>
                  </a:lnTo>
                  <a:lnTo>
                    <a:pt x="555" y="583"/>
                  </a:lnTo>
                  <a:lnTo>
                    <a:pt x="548" y="575"/>
                  </a:lnTo>
                  <a:lnTo>
                    <a:pt x="558" y="566"/>
                  </a:lnTo>
                  <a:lnTo>
                    <a:pt x="563" y="573"/>
                  </a:lnTo>
                  <a:lnTo>
                    <a:pt x="573" y="578"/>
                  </a:lnTo>
                  <a:lnTo>
                    <a:pt x="574" y="581"/>
                  </a:lnTo>
                  <a:lnTo>
                    <a:pt x="579" y="581"/>
                  </a:lnTo>
                  <a:lnTo>
                    <a:pt x="585" y="588"/>
                  </a:lnTo>
                  <a:lnTo>
                    <a:pt x="587" y="586"/>
                  </a:lnTo>
                  <a:lnTo>
                    <a:pt x="581" y="575"/>
                  </a:lnTo>
                  <a:lnTo>
                    <a:pt x="560" y="561"/>
                  </a:lnTo>
                  <a:lnTo>
                    <a:pt x="555" y="560"/>
                  </a:lnTo>
                  <a:lnTo>
                    <a:pt x="551" y="565"/>
                  </a:lnTo>
                  <a:lnTo>
                    <a:pt x="548" y="565"/>
                  </a:lnTo>
                  <a:lnTo>
                    <a:pt x="537" y="570"/>
                  </a:lnTo>
                  <a:lnTo>
                    <a:pt x="526" y="565"/>
                  </a:lnTo>
                  <a:lnTo>
                    <a:pt x="522" y="561"/>
                  </a:lnTo>
                  <a:lnTo>
                    <a:pt x="521" y="556"/>
                  </a:lnTo>
                  <a:lnTo>
                    <a:pt x="518" y="555"/>
                  </a:lnTo>
                  <a:lnTo>
                    <a:pt x="515" y="527"/>
                  </a:lnTo>
                  <a:lnTo>
                    <a:pt x="512" y="523"/>
                  </a:lnTo>
                  <a:lnTo>
                    <a:pt x="515" y="521"/>
                  </a:lnTo>
                  <a:lnTo>
                    <a:pt x="519" y="527"/>
                  </a:lnTo>
                  <a:lnTo>
                    <a:pt x="525" y="529"/>
                  </a:lnTo>
                  <a:lnTo>
                    <a:pt x="536" y="544"/>
                  </a:lnTo>
                  <a:lnTo>
                    <a:pt x="544" y="542"/>
                  </a:lnTo>
                  <a:lnTo>
                    <a:pt x="538" y="539"/>
                  </a:lnTo>
                  <a:lnTo>
                    <a:pt x="544" y="537"/>
                  </a:lnTo>
                  <a:lnTo>
                    <a:pt x="537" y="535"/>
                  </a:lnTo>
                  <a:lnTo>
                    <a:pt x="540" y="530"/>
                  </a:lnTo>
                  <a:lnTo>
                    <a:pt x="544" y="529"/>
                  </a:lnTo>
                  <a:lnTo>
                    <a:pt x="534" y="523"/>
                  </a:lnTo>
                  <a:lnTo>
                    <a:pt x="523" y="521"/>
                  </a:lnTo>
                  <a:lnTo>
                    <a:pt x="522" y="516"/>
                  </a:lnTo>
                  <a:lnTo>
                    <a:pt x="521" y="515"/>
                  </a:lnTo>
                  <a:lnTo>
                    <a:pt x="520" y="512"/>
                  </a:lnTo>
                  <a:lnTo>
                    <a:pt x="525" y="510"/>
                  </a:lnTo>
                  <a:lnTo>
                    <a:pt x="525" y="507"/>
                  </a:lnTo>
                  <a:lnTo>
                    <a:pt x="497" y="508"/>
                  </a:lnTo>
                  <a:lnTo>
                    <a:pt x="485" y="500"/>
                  </a:lnTo>
                  <a:lnTo>
                    <a:pt x="485" y="496"/>
                  </a:lnTo>
                  <a:lnTo>
                    <a:pt x="492" y="494"/>
                  </a:lnTo>
                  <a:lnTo>
                    <a:pt x="496" y="491"/>
                  </a:lnTo>
                  <a:lnTo>
                    <a:pt x="498" y="492"/>
                  </a:lnTo>
                  <a:lnTo>
                    <a:pt x="498" y="495"/>
                  </a:lnTo>
                  <a:lnTo>
                    <a:pt x="502" y="495"/>
                  </a:lnTo>
                  <a:lnTo>
                    <a:pt x="499" y="491"/>
                  </a:lnTo>
                  <a:lnTo>
                    <a:pt x="496" y="491"/>
                  </a:lnTo>
                  <a:lnTo>
                    <a:pt x="499" y="488"/>
                  </a:lnTo>
                  <a:lnTo>
                    <a:pt x="495" y="488"/>
                  </a:lnTo>
                  <a:lnTo>
                    <a:pt x="492" y="491"/>
                  </a:lnTo>
                  <a:lnTo>
                    <a:pt x="493" y="492"/>
                  </a:lnTo>
                  <a:lnTo>
                    <a:pt x="490" y="493"/>
                  </a:lnTo>
                  <a:lnTo>
                    <a:pt x="479" y="491"/>
                  </a:lnTo>
                  <a:lnTo>
                    <a:pt x="478" y="488"/>
                  </a:lnTo>
                  <a:lnTo>
                    <a:pt x="478" y="484"/>
                  </a:lnTo>
                  <a:lnTo>
                    <a:pt x="487" y="477"/>
                  </a:lnTo>
                  <a:lnTo>
                    <a:pt x="497" y="470"/>
                  </a:lnTo>
                  <a:lnTo>
                    <a:pt x="510" y="467"/>
                  </a:lnTo>
                  <a:lnTo>
                    <a:pt x="518" y="469"/>
                  </a:lnTo>
                  <a:lnTo>
                    <a:pt x="532" y="477"/>
                  </a:lnTo>
                  <a:lnTo>
                    <a:pt x="539" y="485"/>
                  </a:lnTo>
                  <a:close/>
                  <a:moveTo>
                    <a:pt x="457" y="451"/>
                  </a:moveTo>
                  <a:lnTo>
                    <a:pt x="452" y="453"/>
                  </a:lnTo>
                  <a:lnTo>
                    <a:pt x="449" y="446"/>
                  </a:lnTo>
                  <a:lnTo>
                    <a:pt x="450" y="442"/>
                  </a:lnTo>
                  <a:lnTo>
                    <a:pt x="454" y="443"/>
                  </a:lnTo>
                  <a:lnTo>
                    <a:pt x="457" y="447"/>
                  </a:lnTo>
                  <a:lnTo>
                    <a:pt x="457" y="451"/>
                  </a:lnTo>
                  <a:close/>
                  <a:moveTo>
                    <a:pt x="880" y="434"/>
                  </a:moveTo>
                  <a:lnTo>
                    <a:pt x="874" y="467"/>
                  </a:lnTo>
                  <a:lnTo>
                    <a:pt x="861" y="514"/>
                  </a:lnTo>
                  <a:lnTo>
                    <a:pt x="850" y="529"/>
                  </a:lnTo>
                  <a:lnTo>
                    <a:pt x="842" y="547"/>
                  </a:lnTo>
                  <a:lnTo>
                    <a:pt x="840" y="556"/>
                  </a:lnTo>
                  <a:lnTo>
                    <a:pt x="838" y="560"/>
                  </a:lnTo>
                  <a:lnTo>
                    <a:pt x="837" y="572"/>
                  </a:lnTo>
                  <a:lnTo>
                    <a:pt x="825" y="602"/>
                  </a:lnTo>
                  <a:lnTo>
                    <a:pt x="813" y="647"/>
                  </a:lnTo>
                  <a:lnTo>
                    <a:pt x="807" y="656"/>
                  </a:lnTo>
                  <a:lnTo>
                    <a:pt x="800" y="658"/>
                  </a:lnTo>
                  <a:lnTo>
                    <a:pt x="792" y="649"/>
                  </a:lnTo>
                  <a:lnTo>
                    <a:pt x="792" y="644"/>
                  </a:lnTo>
                  <a:lnTo>
                    <a:pt x="795" y="639"/>
                  </a:lnTo>
                  <a:lnTo>
                    <a:pt x="790" y="628"/>
                  </a:lnTo>
                  <a:lnTo>
                    <a:pt x="789" y="619"/>
                  </a:lnTo>
                  <a:lnTo>
                    <a:pt x="782" y="608"/>
                  </a:lnTo>
                  <a:lnTo>
                    <a:pt x="772" y="601"/>
                  </a:lnTo>
                  <a:lnTo>
                    <a:pt x="770" y="597"/>
                  </a:lnTo>
                  <a:lnTo>
                    <a:pt x="786" y="601"/>
                  </a:lnTo>
                  <a:lnTo>
                    <a:pt x="790" y="593"/>
                  </a:lnTo>
                  <a:lnTo>
                    <a:pt x="793" y="592"/>
                  </a:lnTo>
                  <a:lnTo>
                    <a:pt x="791" y="590"/>
                  </a:lnTo>
                  <a:lnTo>
                    <a:pt x="793" y="574"/>
                  </a:lnTo>
                  <a:lnTo>
                    <a:pt x="796" y="574"/>
                  </a:lnTo>
                  <a:lnTo>
                    <a:pt x="798" y="578"/>
                  </a:lnTo>
                  <a:lnTo>
                    <a:pt x="802" y="580"/>
                  </a:lnTo>
                  <a:lnTo>
                    <a:pt x="804" y="577"/>
                  </a:lnTo>
                  <a:lnTo>
                    <a:pt x="810" y="576"/>
                  </a:lnTo>
                  <a:lnTo>
                    <a:pt x="804" y="566"/>
                  </a:lnTo>
                  <a:lnTo>
                    <a:pt x="804" y="560"/>
                  </a:lnTo>
                  <a:lnTo>
                    <a:pt x="801" y="566"/>
                  </a:lnTo>
                  <a:lnTo>
                    <a:pt x="798" y="564"/>
                  </a:lnTo>
                  <a:lnTo>
                    <a:pt x="795" y="565"/>
                  </a:lnTo>
                  <a:lnTo>
                    <a:pt x="794" y="559"/>
                  </a:lnTo>
                  <a:lnTo>
                    <a:pt x="798" y="552"/>
                  </a:lnTo>
                  <a:lnTo>
                    <a:pt x="819" y="524"/>
                  </a:lnTo>
                  <a:lnTo>
                    <a:pt x="824" y="521"/>
                  </a:lnTo>
                  <a:lnTo>
                    <a:pt x="828" y="521"/>
                  </a:lnTo>
                  <a:lnTo>
                    <a:pt x="835" y="514"/>
                  </a:lnTo>
                  <a:lnTo>
                    <a:pt x="841" y="500"/>
                  </a:lnTo>
                  <a:lnTo>
                    <a:pt x="847" y="493"/>
                  </a:lnTo>
                  <a:lnTo>
                    <a:pt x="856" y="457"/>
                  </a:lnTo>
                  <a:lnTo>
                    <a:pt x="863" y="445"/>
                  </a:lnTo>
                  <a:lnTo>
                    <a:pt x="864" y="438"/>
                  </a:lnTo>
                  <a:lnTo>
                    <a:pt x="875" y="424"/>
                  </a:lnTo>
                  <a:lnTo>
                    <a:pt x="879" y="427"/>
                  </a:lnTo>
                  <a:lnTo>
                    <a:pt x="880" y="434"/>
                  </a:lnTo>
                  <a:close/>
                  <a:moveTo>
                    <a:pt x="514" y="367"/>
                  </a:moveTo>
                  <a:lnTo>
                    <a:pt x="515" y="376"/>
                  </a:lnTo>
                  <a:lnTo>
                    <a:pt x="518" y="373"/>
                  </a:lnTo>
                  <a:lnTo>
                    <a:pt x="515" y="370"/>
                  </a:lnTo>
                  <a:lnTo>
                    <a:pt x="520" y="368"/>
                  </a:lnTo>
                  <a:lnTo>
                    <a:pt x="520" y="372"/>
                  </a:lnTo>
                  <a:lnTo>
                    <a:pt x="514" y="379"/>
                  </a:lnTo>
                  <a:lnTo>
                    <a:pt x="508" y="379"/>
                  </a:lnTo>
                  <a:lnTo>
                    <a:pt x="504" y="374"/>
                  </a:lnTo>
                  <a:lnTo>
                    <a:pt x="506" y="372"/>
                  </a:lnTo>
                  <a:lnTo>
                    <a:pt x="504" y="368"/>
                  </a:lnTo>
                  <a:lnTo>
                    <a:pt x="511" y="366"/>
                  </a:lnTo>
                  <a:lnTo>
                    <a:pt x="514" y="367"/>
                  </a:lnTo>
                  <a:close/>
                  <a:moveTo>
                    <a:pt x="533" y="337"/>
                  </a:moveTo>
                  <a:lnTo>
                    <a:pt x="536" y="347"/>
                  </a:lnTo>
                  <a:lnTo>
                    <a:pt x="535" y="351"/>
                  </a:lnTo>
                  <a:lnTo>
                    <a:pt x="527" y="354"/>
                  </a:lnTo>
                  <a:lnTo>
                    <a:pt x="524" y="344"/>
                  </a:lnTo>
                  <a:lnTo>
                    <a:pt x="525" y="338"/>
                  </a:lnTo>
                  <a:lnTo>
                    <a:pt x="529" y="340"/>
                  </a:lnTo>
                  <a:lnTo>
                    <a:pt x="533" y="337"/>
                  </a:lnTo>
                  <a:close/>
                  <a:moveTo>
                    <a:pt x="501" y="323"/>
                  </a:moveTo>
                  <a:lnTo>
                    <a:pt x="497" y="325"/>
                  </a:lnTo>
                  <a:lnTo>
                    <a:pt x="492" y="321"/>
                  </a:lnTo>
                  <a:lnTo>
                    <a:pt x="496" y="318"/>
                  </a:lnTo>
                  <a:lnTo>
                    <a:pt x="499" y="318"/>
                  </a:lnTo>
                  <a:lnTo>
                    <a:pt x="503" y="321"/>
                  </a:lnTo>
                  <a:lnTo>
                    <a:pt x="501" y="323"/>
                  </a:lnTo>
                  <a:close/>
                  <a:moveTo>
                    <a:pt x="83" y="268"/>
                  </a:moveTo>
                  <a:lnTo>
                    <a:pt x="84" y="270"/>
                  </a:lnTo>
                  <a:lnTo>
                    <a:pt x="85" y="265"/>
                  </a:lnTo>
                  <a:lnTo>
                    <a:pt x="90" y="261"/>
                  </a:lnTo>
                  <a:lnTo>
                    <a:pt x="97" y="262"/>
                  </a:lnTo>
                  <a:lnTo>
                    <a:pt x="102" y="264"/>
                  </a:lnTo>
                  <a:lnTo>
                    <a:pt x="101" y="280"/>
                  </a:lnTo>
                  <a:lnTo>
                    <a:pt x="102" y="283"/>
                  </a:lnTo>
                  <a:lnTo>
                    <a:pt x="106" y="285"/>
                  </a:lnTo>
                  <a:lnTo>
                    <a:pt x="111" y="279"/>
                  </a:lnTo>
                  <a:lnTo>
                    <a:pt x="116" y="281"/>
                  </a:lnTo>
                  <a:lnTo>
                    <a:pt x="120" y="295"/>
                  </a:lnTo>
                  <a:lnTo>
                    <a:pt x="113" y="302"/>
                  </a:lnTo>
                  <a:lnTo>
                    <a:pt x="120" y="311"/>
                  </a:lnTo>
                  <a:lnTo>
                    <a:pt x="122" y="323"/>
                  </a:lnTo>
                  <a:lnTo>
                    <a:pt x="125" y="322"/>
                  </a:lnTo>
                  <a:lnTo>
                    <a:pt x="121" y="329"/>
                  </a:lnTo>
                  <a:lnTo>
                    <a:pt x="122" y="331"/>
                  </a:lnTo>
                  <a:lnTo>
                    <a:pt x="115" y="330"/>
                  </a:lnTo>
                  <a:lnTo>
                    <a:pt x="107" y="324"/>
                  </a:lnTo>
                  <a:lnTo>
                    <a:pt x="92" y="290"/>
                  </a:lnTo>
                  <a:lnTo>
                    <a:pt x="78" y="277"/>
                  </a:lnTo>
                  <a:lnTo>
                    <a:pt x="78" y="268"/>
                  </a:lnTo>
                  <a:lnTo>
                    <a:pt x="87" y="261"/>
                  </a:lnTo>
                  <a:lnTo>
                    <a:pt x="83" y="268"/>
                  </a:lnTo>
                  <a:close/>
                  <a:moveTo>
                    <a:pt x="497" y="258"/>
                  </a:moveTo>
                  <a:lnTo>
                    <a:pt x="493" y="258"/>
                  </a:lnTo>
                  <a:lnTo>
                    <a:pt x="489" y="250"/>
                  </a:lnTo>
                  <a:lnTo>
                    <a:pt x="490" y="245"/>
                  </a:lnTo>
                  <a:lnTo>
                    <a:pt x="494" y="247"/>
                  </a:lnTo>
                  <a:lnTo>
                    <a:pt x="498" y="252"/>
                  </a:lnTo>
                  <a:lnTo>
                    <a:pt x="501" y="253"/>
                  </a:lnTo>
                  <a:lnTo>
                    <a:pt x="501" y="256"/>
                  </a:lnTo>
                  <a:lnTo>
                    <a:pt x="497" y="258"/>
                  </a:lnTo>
                  <a:close/>
                  <a:moveTo>
                    <a:pt x="776" y="186"/>
                  </a:moveTo>
                  <a:lnTo>
                    <a:pt x="777" y="181"/>
                  </a:lnTo>
                  <a:lnTo>
                    <a:pt x="779" y="184"/>
                  </a:lnTo>
                  <a:lnTo>
                    <a:pt x="796" y="216"/>
                  </a:lnTo>
                  <a:lnTo>
                    <a:pt x="803" y="224"/>
                  </a:lnTo>
                  <a:lnTo>
                    <a:pt x="802" y="230"/>
                  </a:lnTo>
                  <a:lnTo>
                    <a:pt x="806" y="240"/>
                  </a:lnTo>
                  <a:lnTo>
                    <a:pt x="814" y="248"/>
                  </a:lnTo>
                  <a:lnTo>
                    <a:pt x="817" y="255"/>
                  </a:lnTo>
                  <a:lnTo>
                    <a:pt x="813" y="259"/>
                  </a:lnTo>
                  <a:lnTo>
                    <a:pt x="806" y="258"/>
                  </a:lnTo>
                  <a:lnTo>
                    <a:pt x="794" y="264"/>
                  </a:lnTo>
                  <a:lnTo>
                    <a:pt x="791" y="272"/>
                  </a:lnTo>
                  <a:lnTo>
                    <a:pt x="788" y="273"/>
                  </a:lnTo>
                  <a:lnTo>
                    <a:pt x="781" y="270"/>
                  </a:lnTo>
                  <a:lnTo>
                    <a:pt x="782" y="273"/>
                  </a:lnTo>
                  <a:lnTo>
                    <a:pt x="779" y="274"/>
                  </a:lnTo>
                  <a:lnTo>
                    <a:pt x="774" y="268"/>
                  </a:lnTo>
                  <a:lnTo>
                    <a:pt x="766" y="265"/>
                  </a:lnTo>
                  <a:lnTo>
                    <a:pt x="765" y="268"/>
                  </a:lnTo>
                  <a:lnTo>
                    <a:pt x="758" y="270"/>
                  </a:lnTo>
                  <a:lnTo>
                    <a:pt x="759" y="272"/>
                  </a:lnTo>
                  <a:lnTo>
                    <a:pt x="758" y="275"/>
                  </a:lnTo>
                  <a:lnTo>
                    <a:pt x="754" y="274"/>
                  </a:lnTo>
                  <a:lnTo>
                    <a:pt x="755" y="277"/>
                  </a:lnTo>
                  <a:lnTo>
                    <a:pt x="764" y="286"/>
                  </a:lnTo>
                  <a:lnTo>
                    <a:pt x="766" y="284"/>
                  </a:lnTo>
                  <a:lnTo>
                    <a:pt x="764" y="272"/>
                  </a:lnTo>
                  <a:lnTo>
                    <a:pt x="767" y="268"/>
                  </a:lnTo>
                  <a:lnTo>
                    <a:pt x="784" y="278"/>
                  </a:lnTo>
                  <a:lnTo>
                    <a:pt x="792" y="272"/>
                  </a:lnTo>
                  <a:lnTo>
                    <a:pt x="821" y="305"/>
                  </a:lnTo>
                  <a:lnTo>
                    <a:pt x="830" y="321"/>
                  </a:lnTo>
                  <a:lnTo>
                    <a:pt x="838" y="347"/>
                  </a:lnTo>
                  <a:lnTo>
                    <a:pt x="845" y="352"/>
                  </a:lnTo>
                  <a:lnTo>
                    <a:pt x="846" y="354"/>
                  </a:lnTo>
                  <a:lnTo>
                    <a:pt x="848" y="358"/>
                  </a:lnTo>
                  <a:lnTo>
                    <a:pt x="840" y="360"/>
                  </a:lnTo>
                  <a:lnTo>
                    <a:pt x="842" y="358"/>
                  </a:lnTo>
                  <a:lnTo>
                    <a:pt x="840" y="354"/>
                  </a:lnTo>
                  <a:lnTo>
                    <a:pt x="838" y="353"/>
                  </a:lnTo>
                  <a:lnTo>
                    <a:pt x="837" y="354"/>
                  </a:lnTo>
                  <a:lnTo>
                    <a:pt x="832" y="349"/>
                  </a:lnTo>
                  <a:lnTo>
                    <a:pt x="828" y="349"/>
                  </a:lnTo>
                  <a:lnTo>
                    <a:pt x="829" y="353"/>
                  </a:lnTo>
                  <a:lnTo>
                    <a:pt x="829" y="356"/>
                  </a:lnTo>
                  <a:lnTo>
                    <a:pt x="828" y="367"/>
                  </a:lnTo>
                  <a:lnTo>
                    <a:pt x="837" y="388"/>
                  </a:lnTo>
                  <a:lnTo>
                    <a:pt x="835" y="416"/>
                  </a:lnTo>
                  <a:lnTo>
                    <a:pt x="830" y="425"/>
                  </a:lnTo>
                  <a:lnTo>
                    <a:pt x="824" y="453"/>
                  </a:lnTo>
                  <a:lnTo>
                    <a:pt x="825" y="458"/>
                  </a:lnTo>
                  <a:lnTo>
                    <a:pt x="819" y="460"/>
                  </a:lnTo>
                  <a:lnTo>
                    <a:pt x="815" y="475"/>
                  </a:lnTo>
                  <a:lnTo>
                    <a:pt x="804" y="481"/>
                  </a:lnTo>
                  <a:lnTo>
                    <a:pt x="804" y="479"/>
                  </a:lnTo>
                  <a:lnTo>
                    <a:pt x="799" y="478"/>
                  </a:lnTo>
                  <a:lnTo>
                    <a:pt x="797" y="481"/>
                  </a:lnTo>
                  <a:lnTo>
                    <a:pt x="784" y="482"/>
                  </a:lnTo>
                  <a:lnTo>
                    <a:pt x="783" y="480"/>
                  </a:lnTo>
                  <a:lnTo>
                    <a:pt x="776" y="479"/>
                  </a:lnTo>
                  <a:lnTo>
                    <a:pt x="776" y="483"/>
                  </a:lnTo>
                  <a:lnTo>
                    <a:pt x="771" y="486"/>
                  </a:lnTo>
                  <a:lnTo>
                    <a:pt x="746" y="498"/>
                  </a:lnTo>
                  <a:lnTo>
                    <a:pt x="737" y="495"/>
                  </a:lnTo>
                  <a:lnTo>
                    <a:pt x="732" y="489"/>
                  </a:lnTo>
                  <a:lnTo>
                    <a:pt x="715" y="491"/>
                  </a:lnTo>
                  <a:lnTo>
                    <a:pt x="706" y="486"/>
                  </a:lnTo>
                  <a:lnTo>
                    <a:pt x="707" y="483"/>
                  </a:lnTo>
                  <a:lnTo>
                    <a:pt x="702" y="477"/>
                  </a:lnTo>
                  <a:lnTo>
                    <a:pt x="697" y="485"/>
                  </a:lnTo>
                  <a:lnTo>
                    <a:pt x="686" y="483"/>
                  </a:lnTo>
                  <a:lnTo>
                    <a:pt x="685" y="479"/>
                  </a:lnTo>
                  <a:lnTo>
                    <a:pt x="679" y="477"/>
                  </a:lnTo>
                  <a:lnTo>
                    <a:pt x="675" y="469"/>
                  </a:lnTo>
                  <a:lnTo>
                    <a:pt x="661" y="463"/>
                  </a:lnTo>
                  <a:lnTo>
                    <a:pt x="658" y="458"/>
                  </a:lnTo>
                  <a:lnTo>
                    <a:pt x="652" y="462"/>
                  </a:lnTo>
                  <a:lnTo>
                    <a:pt x="657" y="465"/>
                  </a:lnTo>
                  <a:lnTo>
                    <a:pt x="658" y="470"/>
                  </a:lnTo>
                  <a:lnTo>
                    <a:pt x="653" y="477"/>
                  </a:lnTo>
                  <a:lnTo>
                    <a:pt x="650" y="477"/>
                  </a:lnTo>
                  <a:lnTo>
                    <a:pt x="645" y="470"/>
                  </a:lnTo>
                  <a:lnTo>
                    <a:pt x="637" y="470"/>
                  </a:lnTo>
                  <a:lnTo>
                    <a:pt x="628" y="464"/>
                  </a:lnTo>
                  <a:lnTo>
                    <a:pt x="611" y="471"/>
                  </a:lnTo>
                  <a:lnTo>
                    <a:pt x="610" y="466"/>
                  </a:lnTo>
                  <a:lnTo>
                    <a:pt x="614" y="455"/>
                  </a:lnTo>
                  <a:lnTo>
                    <a:pt x="620" y="455"/>
                  </a:lnTo>
                  <a:lnTo>
                    <a:pt x="624" y="450"/>
                  </a:lnTo>
                  <a:lnTo>
                    <a:pt x="633" y="448"/>
                  </a:lnTo>
                  <a:lnTo>
                    <a:pt x="636" y="447"/>
                  </a:lnTo>
                  <a:lnTo>
                    <a:pt x="642" y="444"/>
                  </a:lnTo>
                  <a:lnTo>
                    <a:pt x="638" y="442"/>
                  </a:lnTo>
                  <a:lnTo>
                    <a:pt x="632" y="430"/>
                  </a:lnTo>
                  <a:lnTo>
                    <a:pt x="629" y="430"/>
                  </a:lnTo>
                  <a:lnTo>
                    <a:pt x="629" y="423"/>
                  </a:lnTo>
                  <a:lnTo>
                    <a:pt x="623" y="411"/>
                  </a:lnTo>
                  <a:lnTo>
                    <a:pt x="621" y="411"/>
                  </a:lnTo>
                  <a:lnTo>
                    <a:pt x="619" y="414"/>
                  </a:lnTo>
                  <a:lnTo>
                    <a:pt x="617" y="414"/>
                  </a:lnTo>
                  <a:lnTo>
                    <a:pt x="614" y="418"/>
                  </a:lnTo>
                  <a:lnTo>
                    <a:pt x="602" y="417"/>
                  </a:lnTo>
                  <a:lnTo>
                    <a:pt x="594" y="415"/>
                  </a:lnTo>
                  <a:lnTo>
                    <a:pt x="593" y="407"/>
                  </a:lnTo>
                  <a:lnTo>
                    <a:pt x="586" y="405"/>
                  </a:lnTo>
                  <a:lnTo>
                    <a:pt x="585" y="406"/>
                  </a:lnTo>
                  <a:lnTo>
                    <a:pt x="589" y="411"/>
                  </a:lnTo>
                  <a:lnTo>
                    <a:pt x="587" y="414"/>
                  </a:lnTo>
                  <a:lnTo>
                    <a:pt x="585" y="413"/>
                  </a:lnTo>
                  <a:lnTo>
                    <a:pt x="584" y="419"/>
                  </a:lnTo>
                  <a:lnTo>
                    <a:pt x="587" y="416"/>
                  </a:lnTo>
                  <a:lnTo>
                    <a:pt x="588" y="423"/>
                  </a:lnTo>
                  <a:lnTo>
                    <a:pt x="592" y="426"/>
                  </a:lnTo>
                  <a:lnTo>
                    <a:pt x="602" y="441"/>
                  </a:lnTo>
                  <a:lnTo>
                    <a:pt x="595" y="448"/>
                  </a:lnTo>
                  <a:lnTo>
                    <a:pt x="581" y="441"/>
                  </a:lnTo>
                  <a:lnTo>
                    <a:pt x="586" y="433"/>
                  </a:lnTo>
                  <a:lnTo>
                    <a:pt x="583" y="423"/>
                  </a:lnTo>
                  <a:lnTo>
                    <a:pt x="584" y="402"/>
                  </a:lnTo>
                  <a:lnTo>
                    <a:pt x="578" y="395"/>
                  </a:lnTo>
                  <a:lnTo>
                    <a:pt x="566" y="395"/>
                  </a:lnTo>
                  <a:lnTo>
                    <a:pt x="560" y="386"/>
                  </a:lnTo>
                  <a:lnTo>
                    <a:pt x="555" y="381"/>
                  </a:lnTo>
                  <a:lnTo>
                    <a:pt x="558" y="378"/>
                  </a:lnTo>
                  <a:lnTo>
                    <a:pt x="552" y="370"/>
                  </a:lnTo>
                  <a:lnTo>
                    <a:pt x="555" y="368"/>
                  </a:lnTo>
                  <a:lnTo>
                    <a:pt x="555" y="349"/>
                  </a:lnTo>
                  <a:lnTo>
                    <a:pt x="551" y="335"/>
                  </a:lnTo>
                  <a:lnTo>
                    <a:pt x="551" y="331"/>
                  </a:lnTo>
                  <a:lnTo>
                    <a:pt x="556" y="333"/>
                  </a:lnTo>
                  <a:lnTo>
                    <a:pt x="557" y="331"/>
                  </a:lnTo>
                  <a:lnTo>
                    <a:pt x="552" y="329"/>
                  </a:lnTo>
                  <a:lnTo>
                    <a:pt x="550" y="321"/>
                  </a:lnTo>
                  <a:lnTo>
                    <a:pt x="546" y="325"/>
                  </a:lnTo>
                  <a:lnTo>
                    <a:pt x="539" y="325"/>
                  </a:lnTo>
                  <a:lnTo>
                    <a:pt x="523" y="318"/>
                  </a:lnTo>
                  <a:lnTo>
                    <a:pt x="524" y="312"/>
                  </a:lnTo>
                  <a:lnTo>
                    <a:pt x="533" y="311"/>
                  </a:lnTo>
                  <a:lnTo>
                    <a:pt x="539" y="307"/>
                  </a:lnTo>
                  <a:lnTo>
                    <a:pt x="539" y="303"/>
                  </a:lnTo>
                  <a:lnTo>
                    <a:pt x="534" y="297"/>
                  </a:lnTo>
                  <a:lnTo>
                    <a:pt x="524" y="293"/>
                  </a:lnTo>
                  <a:lnTo>
                    <a:pt x="527" y="290"/>
                  </a:lnTo>
                  <a:lnTo>
                    <a:pt x="534" y="291"/>
                  </a:lnTo>
                  <a:lnTo>
                    <a:pt x="535" y="286"/>
                  </a:lnTo>
                  <a:lnTo>
                    <a:pt x="525" y="281"/>
                  </a:lnTo>
                  <a:lnTo>
                    <a:pt x="510" y="280"/>
                  </a:lnTo>
                  <a:lnTo>
                    <a:pt x="511" y="274"/>
                  </a:lnTo>
                  <a:lnTo>
                    <a:pt x="501" y="262"/>
                  </a:lnTo>
                  <a:lnTo>
                    <a:pt x="504" y="259"/>
                  </a:lnTo>
                  <a:lnTo>
                    <a:pt x="505" y="263"/>
                  </a:lnTo>
                  <a:lnTo>
                    <a:pt x="523" y="277"/>
                  </a:lnTo>
                  <a:lnTo>
                    <a:pt x="531" y="281"/>
                  </a:lnTo>
                  <a:lnTo>
                    <a:pt x="535" y="279"/>
                  </a:lnTo>
                  <a:lnTo>
                    <a:pt x="530" y="275"/>
                  </a:lnTo>
                  <a:lnTo>
                    <a:pt x="528" y="272"/>
                  </a:lnTo>
                  <a:lnTo>
                    <a:pt x="526" y="272"/>
                  </a:lnTo>
                  <a:lnTo>
                    <a:pt x="520" y="268"/>
                  </a:lnTo>
                  <a:lnTo>
                    <a:pt x="521" y="265"/>
                  </a:lnTo>
                  <a:lnTo>
                    <a:pt x="526" y="268"/>
                  </a:lnTo>
                  <a:lnTo>
                    <a:pt x="524" y="264"/>
                  </a:lnTo>
                  <a:lnTo>
                    <a:pt x="523" y="264"/>
                  </a:lnTo>
                  <a:lnTo>
                    <a:pt x="520" y="261"/>
                  </a:lnTo>
                  <a:lnTo>
                    <a:pt x="515" y="263"/>
                  </a:lnTo>
                  <a:lnTo>
                    <a:pt x="509" y="259"/>
                  </a:lnTo>
                  <a:lnTo>
                    <a:pt x="506" y="249"/>
                  </a:lnTo>
                  <a:lnTo>
                    <a:pt x="497" y="248"/>
                  </a:lnTo>
                  <a:lnTo>
                    <a:pt x="491" y="242"/>
                  </a:lnTo>
                  <a:lnTo>
                    <a:pt x="490" y="237"/>
                  </a:lnTo>
                  <a:lnTo>
                    <a:pt x="496" y="235"/>
                  </a:lnTo>
                  <a:lnTo>
                    <a:pt x="504" y="241"/>
                  </a:lnTo>
                  <a:lnTo>
                    <a:pt x="511" y="242"/>
                  </a:lnTo>
                  <a:lnTo>
                    <a:pt x="518" y="228"/>
                  </a:lnTo>
                  <a:lnTo>
                    <a:pt x="514" y="222"/>
                  </a:lnTo>
                  <a:lnTo>
                    <a:pt x="523" y="222"/>
                  </a:lnTo>
                  <a:lnTo>
                    <a:pt x="530" y="217"/>
                  </a:lnTo>
                  <a:lnTo>
                    <a:pt x="538" y="216"/>
                  </a:lnTo>
                  <a:lnTo>
                    <a:pt x="542" y="218"/>
                  </a:lnTo>
                  <a:lnTo>
                    <a:pt x="542" y="232"/>
                  </a:lnTo>
                  <a:lnTo>
                    <a:pt x="547" y="238"/>
                  </a:lnTo>
                  <a:lnTo>
                    <a:pt x="563" y="240"/>
                  </a:lnTo>
                  <a:lnTo>
                    <a:pt x="570" y="239"/>
                  </a:lnTo>
                  <a:lnTo>
                    <a:pt x="595" y="221"/>
                  </a:lnTo>
                  <a:lnTo>
                    <a:pt x="599" y="214"/>
                  </a:lnTo>
                  <a:lnTo>
                    <a:pt x="611" y="212"/>
                  </a:lnTo>
                  <a:lnTo>
                    <a:pt x="621" y="205"/>
                  </a:lnTo>
                  <a:lnTo>
                    <a:pt x="631" y="204"/>
                  </a:lnTo>
                  <a:lnTo>
                    <a:pt x="642" y="198"/>
                  </a:lnTo>
                  <a:lnTo>
                    <a:pt x="647" y="198"/>
                  </a:lnTo>
                  <a:lnTo>
                    <a:pt x="650" y="196"/>
                  </a:lnTo>
                  <a:lnTo>
                    <a:pt x="652" y="191"/>
                  </a:lnTo>
                  <a:lnTo>
                    <a:pt x="675" y="187"/>
                  </a:lnTo>
                  <a:lnTo>
                    <a:pt x="674" y="189"/>
                  </a:lnTo>
                  <a:lnTo>
                    <a:pt x="675" y="194"/>
                  </a:lnTo>
                  <a:lnTo>
                    <a:pt x="674" y="200"/>
                  </a:lnTo>
                  <a:lnTo>
                    <a:pt x="685" y="200"/>
                  </a:lnTo>
                  <a:lnTo>
                    <a:pt x="685" y="198"/>
                  </a:lnTo>
                  <a:lnTo>
                    <a:pt x="681" y="194"/>
                  </a:lnTo>
                  <a:lnTo>
                    <a:pt x="681" y="186"/>
                  </a:lnTo>
                  <a:lnTo>
                    <a:pt x="678" y="180"/>
                  </a:lnTo>
                  <a:lnTo>
                    <a:pt x="684" y="179"/>
                  </a:lnTo>
                  <a:lnTo>
                    <a:pt x="715" y="198"/>
                  </a:lnTo>
                  <a:lnTo>
                    <a:pt x="726" y="208"/>
                  </a:lnTo>
                  <a:lnTo>
                    <a:pt x="753" y="228"/>
                  </a:lnTo>
                  <a:lnTo>
                    <a:pt x="760" y="237"/>
                  </a:lnTo>
                  <a:lnTo>
                    <a:pt x="758" y="237"/>
                  </a:lnTo>
                  <a:lnTo>
                    <a:pt x="748" y="226"/>
                  </a:lnTo>
                  <a:lnTo>
                    <a:pt x="740" y="219"/>
                  </a:lnTo>
                  <a:lnTo>
                    <a:pt x="739" y="221"/>
                  </a:lnTo>
                  <a:lnTo>
                    <a:pt x="740" y="224"/>
                  </a:lnTo>
                  <a:lnTo>
                    <a:pt x="737" y="225"/>
                  </a:lnTo>
                  <a:lnTo>
                    <a:pt x="736" y="227"/>
                  </a:lnTo>
                  <a:lnTo>
                    <a:pt x="732" y="228"/>
                  </a:lnTo>
                  <a:lnTo>
                    <a:pt x="732" y="231"/>
                  </a:lnTo>
                  <a:lnTo>
                    <a:pt x="737" y="234"/>
                  </a:lnTo>
                  <a:lnTo>
                    <a:pt x="737" y="239"/>
                  </a:lnTo>
                  <a:lnTo>
                    <a:pt x="742" y="246"/>
                  </a:lnTo>
                  <a:lnTo>
                    <a:pt x="739" y="248"/>
                  </a:lnTo>
                  <a:lnTo>
                    <a:pt x="737" y="247"/>
                  </a:lnTo>
                  <a:lnTo>
                    <a:pt x="734" y="249"/>
                  </a:lnTo>
                  <a:lnTo>
                    <a:pt x="738" y="254"/>
                  </a:lnTo>
                  <a:lnTo>
                    <a:pt x="728" y="251"/>
                  </a:lnTo>
                  <a:lnTo>
                    <a:pt x="727" y="256"/>
                  </a:lnTo>
                  <a:lnTo>
                    <a:pt x="724" y="256"/>
                  </a:lnTo>
                  <a:lnTo>
                    <a:pt x="722" y="261"/>
                  </a:lnTo>
                  <a:lnTo>
                    <a:pt x="722" y="264"/>
                  </a:lnTo>
                  <a:lnTo>
                    <a:pt x="722" y="271"/>
                  </a:lnTo>
                  <a:lnTo>
                    <a:pt x="718" y="278"/>
                  </a:lnTo>
                  <a:lnTo>
                    <a:pt x="724" y="279"/>
                  </a:lnTo>
                  <a:lnTo>
                    <a:pt x="728" y="275"/>
                  </a:lnTo>
                  <a:lnTo>
                    <a:pt x="733" y="278"/>
                  </a:lnTo>
                  <a:lnTo>
                    <a:pt x="741" y="270"/>
                  </a:lnTo>
                  <a:lnTo>
                    <a:pt x="739" y="266"/>
                  </a:lnTo>
                  <a:lnTo>
                    <a:pt x="736" y="260"/>
                  </a:lnTo>
                  <a:lnTo>
                    <a:pt x="748" y="264"/>
                  </a:lnTo>
                  <a:lnTo>
                    <a:pt x="753" y="258"/>
                  </a:lnTo>
                  <a:lnTo>
                    <a:pt x="759" y="261"/>
                  </a:lnTo>
                  <a:lnTo>
                    <a:pt x="759" y="258"/>
                  </a:lnTo>
                  <a:lnTo>
                    <a:pt x="764" y="258"/>
                  </a:lnTo>
                  <a:lnTo>
                    <a:pt x="765" y="254"/>
                  </a:lnTo>
                  <a:lnTo>
                    <a:pt x="771" y="254"/>
                  </a:lnTo>
                  <a:lnTo>
                    <a:pt x="775" y="257"/>
                  </a:lnTo>
                  <a:lnTo>
                    <a:pt x="779" y="252"/>
                  </a:lnTo>
                  <a:lnTo>
                    <a:pt x="778" y="243"/>
                  </a:lnTo>
                  <a:lnTo>
                    <a:pt x="762" y="235"/>
                  </a:lnTo>
                  <a:lnTo>
                    <a:pt x="762" y="233"/>
                  </a:lnTo>
                  <a:lnTo>
                    <a:pt x="768" y="228"/>
                  </a:lnTo>
                  <a:lnTo>
                    <a:pt x="776" y="236"/>
                  </a:lnTo>
                  <a:lnTo>
                    <a:pt x="781" y="235"/>
                  </a:lnTo>
                  <a:lnTo>
                    <a:pt x="777" y="229"/>
                  </a:lnTo>
                  <a:lnTo>
                    <a:pt x="778" y="221"/>
                  </a:lnTo>
                  <a:lnTo>
                    <a:pt x="774" y="214"/>
                  </a:lnTo>
                  <a:lnTo>
                    <a:pt x="770" y="200"/>
                  </a:lnTo>
                  <a:lnTo>
                    <a:pt x="771" y="200"/>
                  </a:lnTo>
                  <a:lnTo>
                    <a:pt x="780" y="214"/>
                  </a:lnTo>
                  <a:lnTo>
                    <a:pt x="783" y="209"/>
                  </a:lnTo>
                  <a:lnTo>
                    <a:pt x="779" y="206"/>
                  </a:lnTo>
                  <a:lnTo>
                    <a:pt x="781" y="205"/>
                  </a:lnTo>
                  <a:lnTo>
                    <a:pt x="781" y="197"/>
                  </a:lnTo>
                  <a:lnTo>
                    <a:pt x="777" y="187"/>
                  </a:lnTo>
                  <a:lnTo>
                    <a:pt x="774" y="189"/>
                  </a:lnTo>
                  <a:lnTo>
                    <a:pt x="768" y="184"/>
                  </a:lnTo>
                  <a:lnTo>
                    <a:pt x="769" y="180"/>
                  </a:lnTo>
                  <a:lnTo>
                    <a:pt x="771" y="184"/>
                  </a:lnTo>
                  <a:lnTo>
                    <a:pt x="776" y="186"/>
                  </a:lnTo>
                  <a:close/>
                  <a:moveTo>
                    <a:pt x="640" y="166"/>
                  </a:moveTo>
                  <a:lnTo>
                    <a:pt x="646" y="168"/>
                  </a:lnTo>
                  <a:lnTo>
                    <a:pt x="647" y="172"/>
                  </a:lnTo>
                  <a:lnTo>
                    <a:pt x="644" y="175"/>
                  </a:lnTo>
                  <a:lnTo>
                    <a:pt x="645" y="186"/>
                  </a:lnTo>
                  <a:lnTo>
                    <a:pt x="644" y="189"/>
                  </a:lnTo>
                  <a:lnTo>
                    <a:pt x="643" y="176"/>
                  </a:lnTo>
                  <a:lnTo>
                    <a:pt x="638" y="166"/>
                  </a:lnTo>
                  <a:lnTo>
                    <a:pt x="640" y="166"/>
                  </a:lnTo>
                  <a:close/>
                  <a:moveTo>
                    <a:pt x="375" y="10"/>
                  </a:moveTo>
                  <a:lnTo>
                    <a:pt x="378" y="10"/>
                  </a:lnTo>
                  <a:lnTo>
                    <a:pt x="379" y="12"/>
                  </a:lnTo>
                  <a:lnTo>
                    <a:pt x="382" y="12"/>
                  </a:lnTo>
                  <a:lnTo>
                    <a:pt x="384" y="14"/>
                  </a:lnTo>
                  <a:lnTo>
                    <a:pt x="386" y="12"/>
                  </a:lnTo>
                  <a:lnTo>
                    <a:pt x="386" y="12"/>
                  </a:lnTo>
                  <a:lnTo>
                    <a:pt x="386" y="11"/>
                  </a:lnTo>
                  <a:lnTo>
                    <a:pt x="386" y="11"/>
                  </a:lnTo>
                  <a:lnTo>
                    <a:pt x="389" y="11"/>
                  </a:lnTo>
                  <a:lnTo>
                    <a:pt x="388" y="10"/>
                  </a:lnTo>
                  <a:lnTo>
                    <a:pt x="388" y="10"/>
                  </a:lnTo>
                  <a:lnTo>
                    <a:pt x="388" y="10"/>
                  </a:lnTo>
                  <a:lnTo>
                    <a:pt x="388" y="10"/>
                  </a:lnTo>
                  <a:lnTo>
                    <a:pt x="400" y="16"/>
                  </a:lnTo>
                  <a:lnTo>
                    <a:pt x="400" y="16"/>
                  </a:lnTo>
                  <a:lnTo>
                    <a:pt x="400" y="19"/>
                  </a:lnTo>
                  <a:lnTo>
                    <a:pt x="423" y="50"/>
                  </a:lnTo>
                  <a:lnTo>
                    <a:pt x="417" y="54"/>
                  </a:lnTo>
                  <a:lnTo>
                    <a:pt x="421" y="56"/>
                  </a:lnTo>
                  <a:lnTo>
                    <a:pt x="419" y="65"/>
                  </a:lnTo>
                  <a:lnTo>
                    <a:pt x="430" y="66"/>
                  </a:lnTo>
                  <a:lnTo>
                    <a:pt x="430" y="69"/>
                  </a:lnTo>
                  <a:lnTo>
                    <a:pt x="436" y="69"/>
                  </a:lnTo>
                  <a:lnTo>
                    <a:pt x="441" y="91"/>
                  </a:lnTo>
                  <a:lnTo>
                    <a:pt x="447" y="93"/>
                  </a:lnTo>
                  <a:lnTo>
                    <a:pt x="447" y="98"/>
                  </a:lnTo>
                  <a:lnTo>
                    <a:pt x="459" y="97"/>
                  </a:lnTo>
                  <a:lnTo>
                    <a:pt x="461" y="93"/>
                  </a:lnTo>
                  <a:lnTo>
                    <a:pt x="465" y="98"/>
                  </a:lnTo>
                  <a:lnTo>
                    <a:pt x="461" y="103"/>
                  </a:lnTo>
                  <a:lnTo>
                    <a:pt x="466" y="109"/>
                  </a:lnTo>
                  <a:lnTo>
                    <a:pt x="473" y="106"/>
                  </a:lnTo>
                  <a:lnTo>
                    <a:pt x="480" y="109"/>
                  </a:lnTo>
                  <a:lnTo>
                    <a:pt x="482" y="105"/>
                  </a:lnTo>
                  <a:lnTo>
                    <a:pt x="491" y="111"/>
                  </a:lnTo>
                  <a:lnTo>
                    <a:pt x="492" y="118"/>
                  </a:lnTo>
                  <a:lnTo>
                    <a:pt x="488" y="131"/>
                  </a:lnTo>
                  <a:lnTo>
                    <a:pt x="488" y="131"/>
                  </a:lnTo>
                  <a:lnTo>
                    <a:pt x="459" y="135"/>
                  </a:lnTo>
                  <a:lnTo>
                    <a:pt x="453" y="132"/>
                  </a:lnTo>
                  <a:lnTo>
                    <a:pt x="452" y="138"/>
                  </a:lnTo>
                  <a:lnTo>
                    <a:pt x="462" y="143"/>
                  </a:lnTo>
                  <a:lnTo>
                    <a:pt x="480" y="141"/>
                  </a:lnTo>
                  <a:lnTo>
                    <a:pt x="483" y="143"/>
                  </a:lnTo>
                  <a:lnTo>
                    <a:pt x="487" y="140"/>
                  </a:lnTo>
                  <a:lnTo>
                    <a:pt x="498" y="156"/>
                  </a:lnTo>
                  <a:lnTo>
                    <a:pt x="500" y="156"/>
                  </a:lnTo>
                  <a:lnTo>
                    <a:pt x="508" y="160"/>
                  </a:lnTo>
                  <a:lnTo>
                    <a:pt x="511" y="174"/>
                  </a:lnTo>
                  <a:lnTo>
                    <a:pt x="515" y="179"/>
                  </a:lnTo>
                  <a:lnTo>
                    <a:pt x="529" y="176"/>
                  </a:lnTo>
                  <a:lnTo>
                    <a:pt x="545" y="178"/>
                  </a:lnTo>
                  <a:lnTo>
                    <a:pt x="525" y="194"/>
                  </a:lnTo>
                  <a:lnTo>
                    <a:pt x="524" y="201"/>
                  </a:lnTo>
                  <a:lnTo>
                    <a:pt x="518" y="208"/>
                  </a:lnTo>
                  <a:lnTo>
                    <a:pt x="517" y="215"/>
                  </a:lnTo>
                  <a:lnTo>
                    <a:pt x="513" y="214"/>
                  </a:lnTo>
                  <a:lnTo>
                    <a:pt x="506" y="214"/>
                  </a:lnTo>
                  <a:lnTo>
                    <a:pt x="506" y="222"/>
                  </a:lnTo>
                  <a:lnTo>
                    <a:pt x="508" y="235"/>
                  </a:lnTo>
                  <a:lnTo>
                    <a:pt x="504" y="235"/>
                  </a:lnTo>
                  <a:lnTo>
                    <a:pt x="488" y="230"/>
                  </a:lnTo>
                  <a:lnTo>
                    <a:pt x="478" y="240"/>
                  </a:lnTo>
                  <a:lnTo>
                    <a:pt x="474" y="238"/>
                  </a:lnTo>
                  <a:lnTo>
                    <a:pt x="468" y="240"/>
                  </a:lnTo>
                  <a:lnTo>
                    <a:pt x="468" y="235"/>
                  </a:lnTo>
                  <a:lnTo>
                    <a:pt x="457" y="230"/>
                  </a:lnTo>
                  <a:lnTo>
                    <a:pt x="455" y="233"/>
                  </a:lnTo>
                  <a:lnTo>
                    <a:pt x="457" y="236"/>
                  </a:lnTo>
                  <a:lnTo>
                    <a:pt x="463" y="236"/>
                  </a:lnTo>
                  <a:lnTo>
                    <a:pt x="459" y="239"/>
                  </a:lnTo>
                  <a:lnTo>
                    <a:pt x="461" y="247"/>
                  </a:lnTo>
                  <a:lnTo>
                    <a:pt x="448" y="247"/>
                  </a:lnTo>
                  <a:lnTo>
                    <a:pt x="440" y="244"/>
                  </a:lnTo>
                  <a:lnTo>
                    <a:pt x="430" y="251"/>
                  </a:lnTo>
                  <a:lnTo>
                    <a:pt x="440" y="254"/>
                  </a:lnTo>
                  <a:lnTo>
                    <a:pt x="457" y="249"/>
                  </a:lnTo>
                  <a:lnTo>
                    <a:pt x="462" y="253"/>
                  </a:lnTo>
                  <a:lnTo>
                    <a:pt x="467" y="247"/>
                  </a:lnTo>
                  <a:lnTo>
                    <a:pt x="474" y="246"/>
                  </a:lnTo>
                  <a:lnTo>
                    <a:pt x="494" y="266"/>
                  </a:lnTo>
                  <a:lnTo>
                    <a:pt x="483" y="279"/>
                  </a:lnTo>
                  <a:lnTo>
                    <a:pt x="466" y="285"/>
                  </a:lnTo>
                  <a:lnTo>
                    <a:pt x="464" y="288"/>
                  </a:lnTo>
                  <a:lnTo>
                    <a:pt x="473" y="306"/>
                  </a:lnTo>
                  <a:lnTo>
                    <a:pt x="466" y="320"/>
                  </a:lnTo>
                  <a:lnTo>
                    <a:pt x="463" y="314"/>
                  </a:lnTo>
                  <a:lnTo>
                    <a:pt x="458" y="312"/>
                  </a:lnTo>
                  <a:lnTo>
                    <a:pt x="455" y="314"/>
                  </a:lnTo>
                  <a:lnTo>
                    <a:pt x="459" y="319"/>
                  </a:lnTo>
                  <a:lnTo>
                    <a:pt x="473" y="322"/>
                  </a:lnTo>
                  <a:lnTo>
                    <a:pt x="480" y="330"/>
                  </a:lnTo>
                  <a:lnTo>
                    <a:pt x="481" y="337"/>
                  </a:lnTo>
                  <a:lnTo>
                    <a:pt x="475" y="346"/>
                  </a:lnTo>
                  <a:lnTo>
                    <a:pt x="479" y="345"/>
                  </a:lnTo>
                  <a:lnTo>
                    <a:pt x="488" y="360"/>
                  </a:lnTo>
                  <a:lnTo>
                    <a:pt x="475" y="358"/>
                  </a:lnTo>
                  <a:lnTo>
                    <a:pt x="469" y="366"/>
                  </a:lnTo>
                  <a:lnTo>
                    <a:pt x="461" y="368"/>
                  </a:lnTo>
                  <a:lnTo>
                    <a:pt x="461" y="374"/>
                  </a:lnTo>
                  <a:lnTo>
                    <a:pt x="457" y="374"/>
                  </a:lnTo>
                  <a:lnTo>
                    <a:pt x="455" y="380"/>
                  </a:lnTo>
                  <a:lnTo>
                    <a:pt x="463" y="375"/>
                  </a:lnTo>
                  <a:lnTo>
                    <a:pt x="463" y="369"/>
                  </a:lnTo>
                  <a:lnTo>
                    <a:pt x="469" y="367"/>
                  </a:lnTo>
                  <a:lnTo>
                    <a:pt x="477" y="360"/>
                  </a:lnTo>
                  <a:lnTo>
                    <a:pt x="480" y="363"/>
                  </a:lnTo>
                  <a:lnTo>
                    <a:pt x="484" y="361"/>
                  </a:lnTo>
                  <a:lnTo>
                    <a:pt x="500" y="372"/>
                  </a:lnTo>
                  <a:lnTo>
                    <a:pt x="502" y="379"/>
                  </a:lnTo>
                  <a:lnTo>
                    <a:pt x="500" y="383"/>
                  </a:lnTo>
                  <a:lnTo>
                    <a:pt x="501" y="386"/>
                  </a:lnTo>
                  <a:lnTo>
                    <a:pt x="494" y="395"/>
                  </a:lnTo>
                  <a:lnTo>
                    <a:pt x="494" y="408"/>
                  </a:lnTo>
                  <a:lnTo>
                    <a:pt x="478" y="417"/>
                  </a:lnTo>
                  <a:lnTo>
                    <a:pt x="475" y="411"/>
                  </a:lnTo>
                  <a:lnTo>
                    <a:pt x="463" y="409"/>
                  </a:lnTo>
                  <a:lnTo>
                    <a:pt x="454" y="417"/>
                  </a:lnTo>
                  <a:lnTo>
                    <a:pt x="435" y="428"/>
                  </a:lnTo>
                  <a:lnTo>
                    <a:pt x="437" y="440"/>
                  </a:lnTo>
                  <a:lnTo>
                    <a:pt x="441" y="444"/>
                  </a:lnTo>
                  <a:lnTo>
                    <a:pt x="428" y="442"/>
                  </a:lnTo>
                  <a:lnTo>
                    <a:pt x="424" y="446"/>
                  </a:lnTo>
                  <a:lnTo>
                    <a:pt x="424" y="448"/>
                  </a:lnTo>
                  <a:lnTo>
                    <a:pt x="422" y="451"/>
                  </a:lnTo>
                  <a:lnTo>
                    <a:pt x="428" y="449"/>
                  </a:lnTo>
                  <a:lnTo>
                    <a:pt x="430" y="451"/>
                  </a:lnTo>
                  <a:lnTo>
                    <a:pt x="433" y="449"/>
                  </a:lnTo>
                  <a:lnTo>
                    <a:pt x="438" y="453"/>
                  </a:lnTo>
                  <a:lnTo>
                    <a:pt x="442" y="453"/>
                  </a:lnTo>
                  <a:lnTo>
                    <a:pt x="447" y="463"/>
                  </a:lnTo>
                  <a:lnTo>
                    <a:pt x="451" y="464"/>
                  </a:lnTo>
                  <a:lnTo>
                    <a:pt x="451" y="472"/>
                  </a:lnTo>
                  <a:lnTo>
                    <a:pt x="435" y="488"/>
                  </a:lnTo>
                  <a:lnTo>
                    <a:pt x="425" y="486"/>
                  </a:lnTo>
                  <a:lnTo>
                    <a:pt x="418" y="490"/>
                  </a:lnTo>
                  <a:lnTo>
                    <a:pt x="414" y="489"/>
                  </a:lnTo>
                  <a:lnTo>
                    <a:pt x="413" y="487"/>
                  </a:lnTo>
                  <a:lnTo>
                    <a:pt x="412" y="491"/>
                  </a:lnTo>
                  <a:lnTo>
                    <a:pt x="412" y="491"/>
                  </a:lnTo>
                  <a:lnTo>
                    <a:pt x="412" y="494"/>
                  </a:lnTo>
                  <a:lnTo>
                    <a:pt x="412" y="498"/>
                  </a:lnTo>
                  <a:lnTo>
                    <a:pt x="415" y="500"/>
                  </a:lnTo>
                  <a:lnTo>
                    <a:pt x="417" y="498"/>
                  </a:lnTo>
                  <a:lnTo>
                    <a:pt x="421" y="503"/>
                  </a:lnTo>
                  <a:lnTo>
                    <a:pt x="433" y="504"/>
                  </a:lnTo>
                  <a:lnTo>
                    <a:pt x="450" y="495"/>
                  </a:lnTo>
                  <a:lnTo>
                    <a:pt x="458" y="493"/>
                  </a:lnTo>
                  <a:lnTo>
                    <a:pt x="458" y="489"/>
                  </a:lnTo>
                  <a:lnTo>
                    <a:pt x="461" y="488"/>
                  </a:lnTo>
                  <a:lnTo>
                    <a:pt x="468" y="493"/>
                  </a:lnTo>
                  <a:lnTo>
                    <a:pt x="475" y="507"/>
                  </a:lnTo>
                  <a:lnTo>
                    <a:pt x="483" y="509"/>
                  </a:lnTo>
                  <a:lnTo>
                    <a:pt x="494" y="518"/>
                  </a:lnTo>
                  <a:lnTo>
                    <a:pt x="508" y="519"/>
                  </a:lnTo>
                  <a:lnTo>
                    <a:pt x="508" y="526"/>
                  </a:lnTo>
                  <a:lnTo>
                    <a:pt x="513" y="530"/>
                  </a:lnTo>
                  <a:lnTo>
                    <a:pt x="513" y="549"/>
                  </a:lnTo>
                  <a:lnTo>
                    <a:pt x="516" y="551"/>
                  </a:lnTo>
                  <a:lnTo>
                    <a:pt x="517" y="556"/>
                  </a:lnTo>
                  <a:lnTo>
                    <a:pt x="522" y="559"/>
                  </a:lnTo>
                  <a:lnTo>
                    <a:pt x="520" y="563"/>
                  </a:lnTo>
                  <a:lnTo>
                    <a:pt x="514" y="566"/>
                  </a:lnTo>
                  <a:lnTo>
                    <a:pt x="499" y="563"/>
                  </a:lnTo>
                  <a:lnTo>
                    <a:pt x="497" y="567"/>
                  </a:lnTo>
                  <a:lnTo>
                    <a:pt x="497" y="570"/>
                  </a:lnTo>
                  <a:lnTo>
                    <a:pt x="504" y="570"/>
                  </a:lnTo>
                  <a:lnTo>
                    <a:pt x="508" y="574"/>
                  </a:lnTo>
                  <a:lnTo>
                    <a:pt x="510" y="581"/>
                  </a:lnTo>
                  <a:lnTo>
                    <a:pt x="514" y="585"/>
                  </a:lnTo>
                  <a:lnTo>
                    <a:pt x="515" y="591"/>
                  </a:lnTo>
                  <a:lnTo>
                    <a:pt x="513" y="596"/>
                  </a:lnTo>
                  <a:lnTo>
                    <a:pt x="505" y="599"/>
                  </a:lnTo>
                  <a:lnTo>
                    <a:pt x="498" y="593"/>
                  </a:lnTo>
                  <a:lnTo>
                    <a:pt x="499" y="590"/>
                  </a:lnTo>
                  <a:lnTo>
                    <a:pt x="490" y="587"/>
                  </a:lnTo>
                  <a:lnTo>
                    <a:pt x="484" y="588"/>
                  </a:lnTo>
                  <a:lnTo>
                    <a:pt x="478" y="586"/>
                  </a:lnTo>
                  <a:lnTo>
                    <a:pt x="477" y="582"/>
                  </a:lnTo>
                  <a:lnTo>
                    <a:pt x="481" y="579"/>
                  </a:lnTo>
                  <a:lnTo>
                    <a:pt x="483" y="574"/>
                  </a:lnTo>
                  <a:lnTo>
                    <a:pt x="479" y="572"/>
                  </a:lnTo>
                  <a:lnTo>
                    <a:pt x="477" y="568"/>
                  </a:lnTo>
                  <a:lnTo>
                    <a:pt x="466" y="562"/>
                  </a:lnTo>
                  <a:lnTo>
                    <a:pt x="478" y="556"/>
                  </a:lnTo>
                  <a:lnTo>
                    <a:pt x="481" y="557"/>
                  </a:lnTo>
                  <a:lnTo>
                    <a:pt x="483" y="560"/>
                  </a:lnTo>
                  <a:lnTo>
                    <a:pt x="489" y="558"/>
                  </a:lnTo>
                  <a:lnTo>
                    <a:pt x="483" y="551"/>
                  </a:lnTo>
                  <a:lnTo>
                    <a:pt x="473" y="546"/>
                  </a:lnTo>
                  <a:lnTo>
                    <a:pt x="469" y="556"/>
                  </a:lnTo>
                  <a:lnTo>
                    <a:pt x="464" y="555"/>
                  </a:lnTo>
                  <a:lnTo>
                    <a:pt x="463" y="557"/>
                  </a:lnTo>
                  <a:lnTo>
                    <a:pt x="465" y="557"/>
                  </a:lnTo>
                  <a:lnTo>
                    <a:pt x="466" y="560"/>
                  </a:lnTo>
                  <a:lnTo>
                    <a:pt x="458" y="565"/>
                  </a:lnTo>
                  <a:lnTo>
                    <a:pt x="459" y="570"/>
                  </a:lnTo>
                  <a:lnTo>
                    <a:pt x="456" y="576"/>
                  </a:lnTo>
                  <a:lnTo>
                    <a:pt x="453" y="577"/>
                  </a:lnTo>
                  <a:lnTo>
                    <a:pt x="447" y="574"/>
                  </a:lnTo>
                  <a:lnTo>
                    <a:pt x="447" y="577"/>
                  </a:lnTo>
                  <a:lnTo>
                    <a:pt x="443" y="577"/>
                  </a:lnTo>
                  <a:lnTo>
                    <a:pt x="442" y="579"/>
                  </a:lnTo>
                  <a:lnTo>
                    <a:pt x="438" y="580"/>
                  </a:lnTo>
                  <a:lnTo>
                    <a:pt x="431" y="592"/>
                  </a:lnTo>
                  <a:lnTo>
                    <a:pt x="414" y="600"/>
                  </a:lnTo>
                  <a:lnTo>
                    <a:pt x="410" y="600"/>
                  </a:lnTo>
                  <a:lnTo>
                    <a:pt x="410" y="598"/>
                  </a:lnTo>
                  <a:lnTo>
                    <a:pt x="407" y="595"/>
                  </a:lnTo>
                  <a:lnTo>
                    <a:pt x="400" y="597"/>
                  </a:lnTo>
                  <a:lnTo>
                    <a:pt x="397" y="607"/>
                  </a:lnTo>
                  <a:lnTo>
                    <a:pt x="392" y="609"/>
                  </a:lnTo>
                  <a:lnTo>
                    <a:pt x="388" y="617"/>
                  </a:lnTo>
                  <a:lnTo>
                    <a:pt x="384" y="614"/>
                  </a:lnTo>
                  <a:lnTo>
                    <a:pt x="372" y="613"/>
                  </a:lnTo>
                  <a:lnTo>
                    <a:pt x="370" y="612"/>
                  </a:lnTo>
                  <a:lnTo>
                    <a:pt x="365" y="611"/>
                  </a:lnTo>
                  <a:lnTo>
                    <a:pt x="359" y="612"/>
                  </a:lnTo>
                  <a:lnTo>
                    <a:pt x="355" y="601"/>
                  </a:lnTo>
                  <a:lnTo>
                    <a:pt x="358" y="595"/>
                  </a:lnTo>
                  <a:lnTo>
                    <a:pt x="356" y="591"/>
                  </a:lnTo>
                  <a:lnTo>
                    <a:pt x="330" y="580"/>
                  </a:lnTo>
                  <a:lnTo>
                    <a:pt x="297" y="579"/>
                  </a:lnTo>
                  <a:lnTo>
                    <a:pt x="287" y="572"/>
                  </a:lnTo>
                  <a:lnTo>
                    <a:pt x="267" y="563"/>
                  </a:lnTo>
                  <a:lnTo>
                    <a:pt x="250" y="562"/>
                  </a:lnTo>
                  <a:lnTo>
                    <a:pt x="240" y="567"/>
                  </a:lnTo>
                  <a:lnTo>
                    <a:pt x="229" y="561"/>
                  </a:lnTo>
                  <a:lnTo>
                    <a:pt x="221" y="563"/>
                  </a:lnTo>
                  <a:lnTo>
                    <a:pt x="214" y="569"/>
                  </a:lnTo>
                  <a:lnTo>
                    <a:pt x="208" y="566"/>
                  </a:lnTo>
                  <a:lnTo>
                    <a:pt x="200" y="569"/>
                  </a:lnTo>
                  <a:lnTo>
                    <a:pt x="185" y="559"/>
                  </a:lnTo>
                  <a:lnTo>
                    <a:pt x="172" y="558"/>
                  </a:lnTo>
                  <a:lnTo>
                    <a:pt x="178" y="531"/>
                  </a:lnTo>
                  <a:lnTo>
                    <a:pt x="179" y="519"/>
                  </a:lnTo>
                  <a:lnTo>
                    <a:pt x="170" y="491"/>
                  </a:lnTo>
                  <a:lnTo>
                    <a:pt x="174" y="465"/>
                  </a:lnTo>
                  <a:lnTo>
                    <a:pt x="186" y="442"/>
                  </a:lnTo>
                  <a:lnTo>
                    <a:pt x="184" y="440"/>
                  </a:lnTo>
                  <a:lnTo>
                    <a:pt x="187" y="435"/>
                  </a:lnTo>
                  <a:lnTo>
                    <a:pt x="183" y="433"/>
                  </a:lnTo>
                  <a:lnTo>
                    <a:pt x="163" y="435"/>
                  </a:lnTo>
                  <a:lnTo>
                    <a:pt x="147" y="433"/>
                  </a:lnTo>
                  <a:lnTo>
                    <a:pt x="146" y="437"/>
                  </a:lnTo>
                  <a:lnTo>
                    <a:pt x="148" y="447"/>
                  </a:lnTo>
                  <a:lnTo>
                    <a:pt x="146" y="458"/>
                  </a:lnTo>
                  <a:lnTo>
                    <a:pt x="151" y="467"/>
                  </a:lnTo>
                  <a:lnTo>
                    <a:pt x="144" y="472"/>
                  </a:lnTo>
                  <a:lnTo>
                    <a:pt x="138" y="472"/>
                  </a:lnTo>
                  <a:lnTo>
                    <a:pt x="141" y="477"/>
                  </a:lnTo>
                  <a:lnTo>
                    <a:pt x="138" y="479"/>
                  </a:lnTo>
                  <a:lnTo>
                    <a:pt x="132" y="481"/>
                  </a:lnTo>
                  <a:lnTo>
                    <a:pt x="130" y="479"/>
                  </a:lnTo>
                  <a:lnTo>
                    <a:pt x="119" y="464"/>
                  </a:lnTo>
                  <a:lnTo>
                    <a:pt x="119" y="458"/>
                  </a:lnTo>
                  <a:lnTo>
                    <a:pt x="124" y="417"/>
                  </a:lnTo>
                  <a:lnTo>
                    <a:pt x="126" y="414"/>
                  </a:lnTo>
                  <a:lnTo>
                    <a:pt x="128" y="405"/>
                  </a:lnTo>
                  <a:lnTo>
                    <a:pt x="132" y="402"/>
                  </a:lnTo>
                  <a:lnTo>
                    <a:pt x="138" y="400"/>
                  </a:lnTo>
                  <a:lnTo>
                    <a:pt x="137" y="405"/>
                  </a:lnTo>
                  <a:lnTo>
                    <a:pt x="153" y="406"/>
                  </a:lnTo>
                  <a:lnTo>
                    <a:pt x="158" y="411"/>
                  </a:lnTo>
                  <a:lnTo>
                    <a:pt x="156" y="416"/>
                  </a:lnTo>
                  <a:lnTo>
                    <a:pt x="152" y="421"/>
                  </a:lnTo>
                  <a:lnTo>
                    <a:pt x="151" y="430"/>
                  </a:lnTo>
                  <a:lnTo>
                    <a:pt x="170" y="433"/>
                  </a:lnTo>
                  <a:lnTo>
                    <a:pt x="180" y="432"/>
                  </a:lnTo>
                  <a:lnTo>
                    <a:pt x="182" y="428"/>
                  </a:lnTo>
                  <a:lnTo>
                    <a:pt x="187" y="430"/>
                  </a:lnTo>
                  <a:lnTo>
                    <a:pt x="189" y="427"/>
                  </a:lnTo>
                  <a:lnTo>
                    <a:pt x="186" y="426"/>
                  </a:lnTo>
                  <a:lnTo>
                    <a:pt x="181" y="394"/>
                  </a:lnTo>
                  <a:lnTo>
                    <a:pt x="179" y="397"/>
                  </a:lnTo>
                  <a:lnTo>
                    <a:pt x="177" y="396"/>
                  </a:lnTo>
                  <a:lnTo>
                    <a:pt x="181" y="386"/>
                  </a:lnTo>
                  <a:lnTo>
                    <a:pt x="178" y="386"/>
                  </a:lnTo>
                  <a:lnTo>
                    <a:pt x="178" y="379"/>
                  </a:lnTo>
                  <a:lnTo>
                    <a:pt x="180" y="377"/>
                  </a:lnTo>
                  <a:lnTo>
                    <a:pt x="177" y="374"/>
                  </a:lnTo>
                  <a:lnTo>
                    <a:pt x="180" y="373"/>
                  </a:lnTo>
                  <a:lnTo>
                    <a:pt x="174" y="368"/>
                  </a:lnTo>
                  <a:lnTo>
                    <a:pt x="176" y="363"/>
                  </a:lnTo>
                  <a:lnTo>
                    <a:pt x="179" y="365"/>
                  </a:lnTo>
                  <a:lnTo>
                    <a:pt x="177" y="356"/>
                  </a:lnTo>
                  <a:lnTo>
                    <a:pt x="179" y="349"/>
                  </a:lnTo>
                  <a:lnTo>
                    <a:pt x="174" y="348"/>
                  </a:lnTo>
                  <a:lnTo>
                    <a:pt x="156" y="358"/>
                  </a:lnTo>
                  <a:lnTo>
                    <a:pt x="151" y="370"/>
                  </a:lnTo>
                  <a:lnTo>
                    <a:pt x="144" y="371"/>
                  </a:lnTo>
                  <a:lnTo>
                    <a:pt x="140" y="367"/>
                  </a:lnTo>
                  <a:lnTo>
                    <a:pt x="140" y="362"/>
                  </a:lnTo>
                  <a:lnTo>
                    <a:pt x="144" y="356"/>
                  </a:lnTo>
                  <a:lnTo>
                    <a:pt x="149" y="354"/>
                  </a:lnTo>
                  <a:lnTo>
                    <a:pt x="158" y="356"/>
                  </a:lnTo>
                  <a:lnTo>
                    <a:pt x="174" y="347"/>
                  </a:lnTo>
                  <a:lnTo>
                    <a:pt x="179" y="348"/>
                  </a:lnTo>
                  <a:lnTo>
                    <a:pt x="182" y="340"/>
                  </a:lnTo>
                  <a:lnTo>
                    <a:pt x="182" y="335"/>
                  </a:lnTo>
                  <a:lnTo>
                    <a:pt x="178" y="326"/>
                  </a:lnTo>
                  <a:lnTo>
                    <a:pt x="167" y="285"/>
                  </a:lnTo>
                  <a:lnTo>
                    <a:pt x="146" y="270"/>
                  </a:lnTo>
                  <a:lnTo>
                    <a:pt x="136" y="272"/>
                  </a:lnTo>
                  <a:lnTo>
                    <a:pt x="122" y="268"/>
                  </a:lnTo>
                  <a:lnTo>
                    <a:pt x="120" y="272"/>
                  </a:lnTo>
                  <a:lnTo>
                    <a:pt x="112" y="268"/>
                  </a:lnTo>
                  <a:lnTo>
                    <a:pt x="115" y="268"/>
                  </a:lnTo>
                  <a:lnTo>
                    <a:pt x="114" y="267"/>
                  </a:lnTo>
                  <a:lnTo>
                    <a:pt x="109" y="267"/>
                  </a:lnTo>
                  <a:lnTo>
                    <a:pt x="111" y="263"/>
                  </a:lnTo>
                  <a:lnTo>
                    <a:pt x="104" y="254"/>
                  </a:lnTo>
                  <a:lnTo>
                    <a:pt x="74" y="221"/>
                  </a:lnTo>
                  <a:lnTo>
                    <a:pt x="67" y="209"/>
                  </a:lnTo>
                  <a:lnTo>
                    <a:pt x="68" y="205"/>
                  </a:lnTo>
                  <a:lnTo>
                    <a:pt x="73" y="202"/>
                  </a:lnTo>
                  <a:lnTo>
                    <a:pt x="73" y="201"/>
                  </a:lnTo>
                  <a:lnTo>
                    <a:pt x="66" y="195"/>
                  </a:lnTo>
                  <a:lnTo>
                    <a:pt x="59" y="194"/>
                  </a:lnTo>
                  <a:lnTo>
                    <a:pt x="53" y="202"/>
                  </a:lnTo>
                  <a:lnTo>
                    <a:pt x="50" y="209"/>
                  </a:lnTo>
                  <a:lnTo>
                    <a:pt x="50" y="216"/>
                  </a:lnTo>
                  <a:lnTo>
                    <a:pt x="54" y="225"/>
                  </a:lnTo>
                  <a:lnTo>
                    <a:pt x="60" y="228"/>
                  </a:lnTo>
                  <a:lnTo>
                    <a:pt x="57" y="233"/>
                  </a:lnTo>
                  <a:lnTo>
                    <a:pt x="59" y="237"/>
                  </a:lnTo>
                  <a:lnTo>
                    <a:pt x="71" y="247"/>
                  </a:lnTo>
                  <a:lnTo>
                    <a:pt x="71" y="256"/>
                  </a:lnTo>
                  <a:lnTo>
                    <a:pt x="67" y="258"/>
                  </a:lnTo>
                  <a:lnTo>
                    <a:pt x="36" y="231"/>
                  </a:lnTo>
                  <a:lnTo>
                    <a:pt x="0" y="214"/>
                  </a:lnTo>
                  <a:lnTo>
                    <a:pt x="26" y="131"/>
                  </a:lnTo>
                  <a:lnTo>
                    <a:pt x="31" y="98"/>
                  </a:lnTo>
                  <a:lnTo>
                    <a:pt x="29" y="75"/>
                  </a:lnTo>
                  <a:lnTo>
                    <a:pt x="29" y="75"/>
                  </a:lnTo>
                  <a:lnTo>
                    <a:pt x="35" y="74"/>
                  </a:lnTo>
                  <a:lnTo>
                    <a:pt x="35" y="74"/>
                  </a:lnTo>
                  <a:lnTo>
                    <a:pt x="32" y="67"/>
                  </a:lnTo>
                  <a:lnTo>
                    <a:pt x="32" y="67"/>
                  </a:lnTo>
                  <a:lnTo>
                    <a:pt x="45" y="69"/>
                  </a:lnTo>
                  <a:lnTo>
                    <a:pt x="45" y="74"/>
                  </a:lnTo>
                  <a:lnTo>
                    <a:pt x="60" y="85"/>
                  </a:lnTo>
                  <a:lnTo>
                    <a:pt x="64" y="83"/>
                  </a:lnTo>
                  <a:lnTo>
                    <a:pt x="76" y="83"/>
                  </a:lnTo>
                  <a:lnTo>
                    <a:pt x="84" y="72"/>
                  </a:lnTo>
                  <a:lnTo>
                    <a:pt x="93" y="83"/>
                  </a:lnTo>
                  <a:lnTo>
                    <a:pt x="106" y="84"/>
                  </a:lnTo>
                  <a:lnTo>
                    <a:pt x="104" y="86"/>
                  </a:lnTo>
                  <a:lnTo>
                    <a:pt x="111" y="90"/>
                  </a:lnTo>
                  <a:lnTo>
                    <a:pt x="114" y="96"/>
                  </a:lnTo>
                  <a:lnTo>
                    <a:pt x="128" y="96"/>
                  </a:lnTo>
                  <a:lnTo>
                    <a:pt x="134" y="90"/>
                  </a:lnTo>
                  <a:lnTo>
                    <a:pt x="134" y="78"/>
                  </a:lnTo>
                  <a:lnTo>
                    <a:pt x="141" y="77"/>
                  </a:lnTo>
                  <a:lnTo>
                    <a:pt x="144" y="72"/>
                  </a:lnTo>
                  <a:lnTo>
                    <a:pt x="139" y="61"/>
                  </a:lnTo>
                  <a:lnTo>
                    <a:pt x="151" y="58"/>
                  </a:lnTo>
                  <a:lnTo>
                    <a:pt x="158" y="65"/>
                  </a:lnTo>
                  <a:lnTo>
                    <a:pt x="184" y="58"/>
                  </a:lnTo>
                  <a:lnTo>
                    <a:pt x="193" y="63"/>
                  </a:lnTo>
                  <a:lnTo>
                    <a:pt x="198" y="76"/>
                  </a:lnTo>
                  <a:lnTo>
                    <a:pt x="209" y="80"/>
                  </a:lnTo>
                  <a:lnTo>
                    <a:pt x="229" y="73"/>
                  </a:lnTo>
                  <a:lnTo>
                    <a:pt x="219" y="63"/>
                  </a:lnTo>
                  <a:lnTo>
                    <a:pt x="229" y="58"/>
                  </a:lnTo>
                  <a:lnTo>
                    <a:pt x="233" y="40"/>
                  </a:lnTo>
                  <a:lnTo>
                    <a:pt x="238" y="40"/>
                  </a:lnTo>
                  <a:lnTo>
                    <a:pt x="241" y="32"/>
                  </a:lnTo>
                  <a:lnTo>
                    <a:pt x="246" y="32"/>
                  </a:lnTo>
                  <a:lnTo>
                    <a:pt x="272" y="38"/>
                  </a:lnTo>
                  <a:lnTo>
                    <a:pt x="270" y="59"/>
                  </a:lnTo>
                  <a:lnTo>
                    <a:pt x="285" y="67"/>
                  </a:lnTo>
                  <a:lnTo>
                    <a:pt x="292" y="62"/>
                  </a:lnTo>
                  <a:lnTo>
                    <a:pt x="297" y="64"/>
                  </a:lnTo>
                  <a:lnTo>
                    <a:pt x="300" y="56"/>
                  </a:lnTo>
                  <a:lnTo>
                    <a:pt x="304" y="60"/>
                  </a:lnTo>
                  <a:lnTo>
                    <a:pt x="312" y="42"/>
                  </a:lnTo>
                  <a:lnTo>
                    <a:pt x="318" y="46"/>
                  </a:lnTo>
                  <a:lnTo>
                    <a:pt x="328" y="38"/>
                  </a:lnTo>
                  <a:lnTo>
                    <a:pt x="342" y="21"/>
                  </a:lnTo>
                  <a:lnTo>
                    <a:pt x="342" y="13"/>
                  </a:lnTo>
                  <a:lnTo>
                    <a:pt x="349" y="0"/>
                  </a:lnTo>
                  <a:lnTo>
                    <a:pt x="361" y="0"/>
                  </a:lnTo>
                  <a:lnTo>
                    <a:pt x="368" y="9"/>
                  </a:lnTo>
                  <a:lnTo>
                    <a:pt x="375" y="10"/>
                  </a:lnTo>
                  <a:close/>
                </a:path>
              </a:pathLst>
            </a:custGeom>
            <a:grpFill/>
            <a:ln>
              <a:noFill/>
            </a:ln>
          </p:spPr>
          <p:txBody>
            <a:bodyPr vert="horz" wrap="square" lIns="137160" tIns="68580" rIns="137160" bIns="68580" numCol="1" anchor="t" anchorCtr="0" compatLnSpc="1">
              <a:prstTxWarp prst="textNoShape">
                <a:avLst/>
              </a:prstTxWarp>
            </a:bodyPr>
            <a:lstStyle/>
            <a:p>
              <a:endParaRPr lang="en-US" sz="2700"/>
            </a:p>
          </p:txBody>
        </p:sp>
      </p:grpSp>
      <p:grpSp>
        <p:nvGrpSpPr>
          <p:cNvPr id="32" name="Group 31">
            <a:extLst>
              <a:ext uri="{FF2B5EF4-FFF2-40B4-BE49-F238E27FC236}">
                <a16:creationId xmlns:a16="http://schemas.microsoft.com/office/drawing/2014/main" id="{87AB8E77-F174-43BB-9D4B-35A362D329E7}"/>
              </a:ext>
            </a:extLst>
          </p:cNvPr>
          <p:cNvGrpSpPr/>
          <p:nvPr/>
        </p:nvGrpSpPr>
        <p:grpSpPr>
          <a:xfrm>
            <a:off x="1678780" y="2407199"/>
            <a:ext cx="6197236" cy="5472602"/>
            <a:chOff x="10626915" y="3676650"/>
            <a:chExt cx="6197236" cy="5472602"/>
          </a:xfrm>
        </p:grpSpPr>
        <p:sp>
          <p:nvSpPr>
            <p:cNvPr id="33" name="Title 12">
              <a:extLst>
                <a:ext uri="{FF2B5EF4-FFF2-40B4-BE49-F238E27FC236}">
                  <a16:creationId xmlns:a16="http://schemas.microsoft.com/office/drawing/2014/main" id="{50A837EE-4D9E-4188-A381-C1EE0C0C2292}"/>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Denmark</a:t>
              </a:r>
            </a:p>
          </p:txBody>
        </p:sp>
        <p:sp>
          <p:nvSpPr>
            <p:cNvPr id="34" name="Subtitle 13">
              <a:extLst>
                <a:ext uri="{FF2B5EF4-FFF2-40B4-BE49-F238E27FC236}">
                  <a16:creationId xmlns:a16="http://schemas.microsoft.com/office/drawing/2014/main" id="{8D4F386B-27FC-496B-B8B7-C743FBFDC27E}"/>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84548218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8CE80D9A-AA5F-49A1-A3CE-8702EF43631F}"/>
              </a:ext>
            </a:extLst>
          </p:cNvPr>
          <p:cNvGrpSpPr/>
          <p:nvPr/>
        </p:nvGrpSpPr>
        <p:grpSpPr>
          <a:xfrm>
            <a:off x="1769270" y="2331244"/>
            <a:ext cx="6207918" cy="5624513"/>
            <a:chOff x="569913" y="685801"/>
            <a:chExt cx="4138612" cy="3749675"/>
          </a:xfrm>
          <a:solidFill>
            <a:schemeClr val="bg1">
              <a:lumMod val="85000"/>
            </a:schemeClr>
          </a:solidFill>
        </p:grpSpPr>
        <p:sp>
          <p:nvSpPr>
            <p:cNvPr id="7" name="Freeform 5">
              <a:extLst>
                <a:ext uri="{FF2B5EF4-FFF2-40B4-BE49-F238E27FC236}">
                  <a16:creationId xmlns:a16="http://schemas.microsoft.com/office/drawing/2014/main" id="{7D207DE1-13CB-4419-A45B-84A84B0C4CF7}"/>
                </a:ext>
              </a:extLst>
            </p:cNvPr>
            <p:cNvSpPr>
              <a:spLocks/>
            </p:cNvSpPr>
            <p:nvPr/>
          </p:nvSpPr>
          <p:spPr bwMode="auto">
            <a:xfrm>
              <a:off x="2238375" y="819151"/>
              <a:ext cx="160338" cy="374650"/>
            </a:xfrm>
            <a:custGeom>
              <a:avLst/>
              <a:gdLst>
                <a:gd name="T0" fmla="*/ 99 w 101"/>
                <a:gd name="T1" fmla="*/ 0 h 236"/>
                <a:gd name="T2" fmla="*/ 98 w 101"/>
                <a:gd name="T3" fmla="*/ 0 h 236"/>
                <a:gd name="T4" fmla="*/ 97 w 101"/>
                <a:gd name="T5" fmla="*/ 3 h 236"/>
                <a:gd name="T6" fmla="*/ 101 w 101"/>
                <a:gd name="T7" fmla="*/ 12 h 236"/>
                <a:gd name="T8" fmla="*/ 101 w 101"/>
                <a:gd name="T9" fmla="*/ 22 h 236"/>
                <a:gd name="T10" fmla="*/ 96 w 101"/>
                <a:gd name="T11" fmla="*/ 31 h 236"/>
                <a:gd name="T12" fmla="*/ 96 w 101"/>
                <a:gd name="T13" fmla="*/ 31 h 236"/>
                <a:gd name="T14" fmla="*/ 69 w 101"/>
                <a:gd name="T15" fmla="*/ 58 h 236"/>
                <a:gd name="T16" fmla="*/ 54 w 101"/>
                <a:gd name="T17" fmla="*/ 71 h 236"/>
                <a:gd name="T18" fmla="*/ 61 w 101"/>
                <a:gd name="T19" fmla="*/ 93 h 236"/>
                <a:gd name="T20" fmla="*/ 56 w 101"/>
                <a:gd name="T21" fmla="*/ 104 h 236"/>
                <a:gd name="T22" fmla="*/ 93 w 101"/>
                <a:gd name="T23" fmla="*/ 152 h 236"/>
                <a:gd name="T24" fmla="*/ 45 w 101"/>
                <a:gd name="T25" fmla="*/ 199 h 236"/>
                <a:gd name="T26" fmla="*/ 19 w 101"/>
                <a:gd name="T27" fmla="*/ 206 h 236"/>
                <a:gd name="T28" fmla="*/ 5 w 101"/>
                <a:gd name="T29" fmla="*/ 236 h 236"/>
                <a:gd name="T30" fmla="*/ 0 w 101"/>
                <a:gd name="T31" fmla="*/ 76 h 236"/>
                <a:gd name="T32" fmla="*/ 11 w 101"/>
                <a:gd name="T33" fmla="*/ 69 h 236"/>
                <a:gd name="T34" fmla="*/ 22 w 101"/>
                <a:gd name="T35" fmla="*/ 59 h 236"/>
                <a:gd name="T36" fmla="*/ 36 w 101"/>
                <a:gd name="T37" fmla="*/ 49 h 236"/>
                <a:gd name="T38" fmla="*/ 37 w 101"/>
                <a:gd name="T39" fmla="*/ 44 h 236"/>
                <a:gd name="T40" fmla="*/ 37 w 101"/>
                <a:gd name="T41" fmla="*/ 45 h 236"/>
                <a:gd name="T42" fmla="*/ 38 w 101"/>
                <a:gd name="T43" fmla="*/ 45 h 236"/>
                <a:gd name="T44" fmla="*/ 38 w 101"/>
                <a:gd name="T45" fmla="*/ 48 h 236"/>
                <a:gd name="T46" fmla="*/ 40 w 101"/>
                <a:gd name="T47" fmla="*/ 48 h 236"/>
                <a:gd name="T48" fmla="*/ 42 w 101"/>
                <a:gd name="T49" fmla="*/ 47 h 236"/>
                <a:gd name="T50" fmla="*/ 45 w 101"/>
                <a:gd name="T51" fmla="*/ 47 h 236"/>
                <a:gd name="T52" fmla="*/ 52 w 101"/>
                <a:gd name="T53" fmla="*/ 39 h 236"/>
                <a:gd name="T54" fmla="*/ 56 w 101"/>
                <a:gd name="T55" fmla="*/ 37 h 236"/>
                <a:gd name="T56" fmla="*/ 57 w 101"/>
                <a:gd name="T57" fmla="*/ 34 h 236"/>
                <a:gd name="T58" fmla="*/ 54 w 101"/>
                <a:gd name="T59" fmla="*/ 35 h 236"/>
                <a:gd name="T60" fmla="*/ 52 w 101"/>
                <a:gd name="T61" fmla="*/ 36 h 236"/>
                <a:gd name="T62" fmla="*/ 52 w 101"/>
                <a:gd name="T63" fmla="*/ 37 h 236"/>
                <a:gd name="T64" fmla="*/ 53 w 101"/>
                <a:gd name="T65" fmla="*/ 33 h 236"/>
                <a:gd name="T66" fmla="*/ 57 w 101"/>
                <a:gd name="T67" fmla="*/ 31 h 236"/>
                <a:gd name="T68" fmla="*/ 58 w 101"/>
                <a:gd name="T69" fmla="*/ 29 h 236"/>
                <a:gd name="T70" fmla="*/ 58 w 101"/>
                <a:gd name="T71" fmla="*/ 32 h 236"/>
                <a:gd name="T72" fmla="*/ 62 w 101"/>
                <a:gd name="T73" fmla="*/ 30 h 236"/>
                <a:gd name="T74" fmla="*/ 63 w 101"/>
                <a:gd name="T75" fmla="*/ 30 h 236"/>
                <a:gd name="T76" fmla="*/ 73 w 101"/>
                <a:gd name="T77" fmla="*/ 23 h 236"/>
                <a:gd name="T78" fmla="*/ 75 w 101"/>
                <a:gd name="T79" fmla="*/ 21 h 236"/>
                <a:gd name="T80" fmla="*/ 79 w 101"/>
                <a:gd name="T81" fmla="*/ 15 h 236"/>
                <a:gd name="T82" fmla="*/ 83 w 101"/>
                <a:gd name="T83" fmla="*/ 13 h 236"/>
                <a:gd name="T84" fmla="*/ 85 w 101"/>
                <a:gd name="T85" fmla="*/ 10 h 236"/>
                <a:gd name="T86" fmla="*/ 87 w 101"/>
                <a:gd name="T87" fmla="*/ 9 h 236"/>
                <a:gd name="T88" fmla="*/ 90 w 101"/>
                <a:gd name="T89" fmla="*/ 9 h 236"/>
                <a:gd name="T90" fmla="*/ 92 w 101"/>
                <a:gd name="T91" fmla="*/ 4 h 236"/>
                <a:gd name="T92" fmla="*/ 95 w 101"/>
                <a:gd name="T93" fmla="*/ 2 h 236"/>
                <a:gd name="T94" fmla="*/ 99 w 101"/>
                <a:gd name="T9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236">
                  <a:moveTo>
                    <a:pt x="99" y="0"/>
                  </a:moveTo>
                  <a:lnTo>
                    <a:pt x="99" y="0"/>
                  </a:lnTo>
                  <a:lnTo>
                    <a:pt x="99" y="0"/>
                  </a:lnTo>
                  <a:lnTo>
                    <a:pt x="98" y="0"/>
                  </a:lnTo>
                  <a:lnTo>
                    <a:pt x="98" y="2"/>
                  </a:lnTo>
                  <a:lnTo>
                    <a:pt x="97" y="3"/>
                  </a:lnTo>
                  <a:lnTo>
                    <a:pt x="97" y="5"/>
                  </a:lnTo>
                  <a:lnTo>
                    <a:pt x="101" y="12"/>
                  </a:lnTo>
                  <a:lnTo>
                    <a:pt x="101" y="12"/>
                  </a:lnTo>
                  <a:lnTo>
                    <a:pt x="101" y="22"/>
                  </a:lnTo>
                  <a:lnTo>
                    <a:pt x="96" y="31"/>
                  </a:lnTo>
                  <a:lnTo>
                    <a:pt x="96" y="31"/>
                  </a:lnTo>
                  <a:lnTo>
                    <a:pt x="96" y="31"/>
                  </a:lnTo>
                  <a:lnTo>
                    <a:pt x="96" y="31"/>
                  </a:lnTo>
                  <a:lnTo>
                    <a:pt x="90" y="46"/>
                  </a:lnTo>
                  <a:lnTo>
                    <a:pt x="69" y="58"/>
                  </a:lnTo>
                  <a:lnTo>
                    <a:pt x="69" y="58"/>
                  </a:lnTo>
                  <a:lnTo>
                    <a:pt x="54" y="71"/>
                  </a:lnTo>
                  <a:lnTo>
                    <a:pt x="64" y="81"/>
                  </a:lnTo>
                  <a:lnTo>
                    <a:pt x="61" y="93"/>
                  </a:lnTo>
                  <a:lnTo>
                    <a:pt x="61" y="93"/>
                  </a:lnTo>
                  <a:lnTo>
                    <a:pt x="56" y="104"/>
                  </a:lnTo>
                  <a:lnTo>
                    <a:pt x="66" y="122"/>
                  </a:lnTo>
                  <a:lnTo>
                    <a:pt x="93" y="152"/>
                  </a:lnTo>
                  <a:lnTo>
                    <a:pt x="69" y="188"/>
                  </a:lnTo>
                  <a:lnTo>
                    <a:pt x="45" y="199"/>
                  </a:lnTo>
                  <a:lnTo>
                    <a:pt x="27" y="205"/>
                  </a:lnTo>
                  <a:lnTo>
                    <a:pt x="19" y="206"/>
                  </a:lnTo>
                  <a:lnTo>
                    <a:pt x="12" y="216"/>
                  </a:lnTo>
                  <a:lnTo>
                    <a:pt x="5" y="236"/>
                  </a:lnTo>
                  <a:lnTo>
                    <a:pt x="5" y="236"/>
                  </a:lnTo>
                  <a:lnTo>
                    <a:pt x="0" y="76"/>
                  </a:lnTo>
                  <a:lnTo>
                    <a:pt x="0" y="76"/>
                  </a:lnTo>
                  <a:lnTo>
                    <a:pt x="11" y="69"/>
                  </a:lnTo>
                  <a:lnTo>
                    <a:pt x="12" y="68"/>
                  </a:lnTo>
                  <a:lnTo>
                    <a:pt x="22" y="59"/>
                  </a:lnTo>
                  <a:lnTo>
                    <a:pt x="32" y="53"/>
                  </a:lnTo>
                  <a:lnTo>
                    <a:pt x="36" y="49"/>
                  </a:lnTo>
                  <a:lnTo>
                    <a:pt x="36" y="45"/>
                  </a:lnTo>
                  <a:lnTo>
                    <a:pt x="37" y="44"/>
                  </a:lnTo>
                  <a:lnTo>
                    <a:pt x="38" y="44"/>
                  </a:lnTo>
                  <a:lnTo>
                    <a:pt x="37" y="45"/>
                  </a:lnTo>
                  <a:lnTo>
                    <a:pt x="37" y="47"/>
                  </a:lnTo>
                  <a:lnTo>
                    <a:pt x="38" y="45"/>
                  </a:lnTo>
                  <a:lnTo>
                    <a:pt x="39" y="45"/>
                  </a:lnTo>
                  <a:lnTo>
                    <a:pt x="38" y="48"/>
                  </a:lnTo>
                  <a:lnTo>
                    <a:pt x="39" y="46"/>
                  </a:lnTo>
                  <a:lnTo>
                    <a:pt x="40" y="48"/>
                  </a:lnTo>
                  <a:lnTo>
                    <a:pt x="41" y="48"/>
                  </a:lnTo>
                  <a:lnTo>
                    <a:pt x="42" y="47"/>
                  </a:lnTo>
                  <a:lnTo>
                    <a:pt x="42" y="49"/>
                  </a:lnTo>
                  <a:lnTo>
                    <a:pt x="45" y="47"/>
                  </a:lnTo>
                  <a:lnTo>
                    <a:pt x="51" y="43"/>
                  </a:lnTo>
                  <a:lnTo>
                    <a:pt x="52" y="39"/>
                  </a:lnTo>
                  <a:lnTo>
                    <a:pt x="53" y="40"/>
                  </a:lnTo>
                  <a:lnTo>
                    <a:pt x="56" y="37"/>
                  </a:lnTo>
                  <a:lnTo>
                    <a:pt x="54" y="36"/>
                  </a:lnTo>
                  <a:lnTo>
                    <a:pt x="57" y="34"/>
                  </a:lnTo>
                  <a:lnTo>
                    <a:pt x="56" y="33"/>
                  </a:lnTo>
                  <a:lnTo>
                    <a:pt x="54" y="35"/>
                  </a:lnTo>
                  <a:lnTo>
                    <a:pt x="53" y="35"/>
                  </a:lnTo>
                  <a:lnTo>
                    <a:pt x="52" y="36"/>
                  </a:lnTo>
                  <a:lnTo>
                    <a:pt x="52" y="36"/>
                  </a:lnTo>
                  <a:lnTo>
                    <a:pt x="52" y="37"/>
                  </a:lnTo>
                  <a:lnTo>
                    <a:pt x="51" y="36"/>
                  </a:lnTo>
                  <a:lnTo>
                    <a:pt x="53" y="33"/>
                  </a:lnTo>
                  <a:lnTo>
                    <a:pt x="53" y="32"/>
                  </a:lnTo>
                  <a:lnTo>
                    <a:pt x="57" y="31"/>
                  </a:lnTo>
                  <a:lnTo>
                    <a:pt x="56" y="30"/>
                  </a:lnTo>
                  <a:lnTo>
                    <a:pt x="58" y="29"/>
                  </a:lnTo>
                  <a:lnTo>
                    <a:pt x="57" y="31"/>
                  </a:lnTo>
                  <a:lnTo>
                    <a:pt x="58" y="32"/>
                  </a:lnTo>
                  <a:lnTo>
                    <a:pt x="61" y="32"/>
                  </a:lnTo>
                  <a:lnTo>
                    <a:pt x="62" y="30"/>
                  </a:lnTo>
                  <a:lnTo>
                    <a:pt x="61" y="29"/>
                  </a:lnTo>
                  <a:lnTo>
                    <a:pt x="63" y="30"/>
                  </a:lnTo>
                  <a:lnTo>
                    <a:pt x="65" y="29"/>
                  </a:lnTo>
                  <a:lnTo>
                    <a:pt x="73" y="23"/>
                  </a:lnTo>
                  <a:lnTo>
                    <a:pt x="73" y="22"/>
                  </a:lnTo>
                  <a:lnTo>
                    <a:pt x="75" y="21"/>
                  </a:lnTo>
                  <a:lnTo>
                    <a:pt x="79" y="17"/>
                  </a:lnTo>
                  <a:lnTo>
                    <a:pt x="79" y="15"/>
                  </a:lnTo>
                  <a:lnTo>
                    <a:pt x="82" y="15"/>
                  </a:lnTo>
                  <a:lnTo>
                    <a:pt x="83" y="13"/>
                  </a:lnTo>
                  <a:lnTo>
                    <a:pt x="84" y="13"/>
                  </a:lnTo>
                  <a:lnTo>
                    <a:pt x="85" y="10"/>
                  </a:lnTo>
                  <a:lnTo>
                    <a:pt x="87" y="11"/>
                  </a:lnTo>
                  <a:lnTo>
                    <a:pt x="87" y="9"/>
                  </a:lnTo>
                  <a:lnTo>
                    <a:pt x="88" y="10"/>
                  </a:lnTo>
                  <a:lnTo>
                    <a:pt x="90" y="9"/>
                  </a:lnTo>
                  <a:lnTo>
                    <a:pt x="93" y="5"/>
                  </a:lnTo>
                  <a:lnTo>
                    <a:pt x="92" y="4"/>
                  </a:lnTo>
                  <a:lnTo>
                    <a:pt x="93" y="3"/>
                  </a:lnTo>
                  <a:lnTo>
                    <a:pt x="95" y="2"/>
                  </a:lnTo>
                  <a:lnTo>
                    <a:pt x="97" y="0"/>
                  </a:lnTo>
                  <a:lnTo>
                    <a:pt x="9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 name="Freeform 6">
              <a:extLst>
                <a:ext uri="{FF2B5EF4-FFF2-40B4-BE49-F238E27FC236}">
                  <a16:creationId xmlns:a16="http://schemas.microsoft.com/office/drawing/2014/main" id="{34692972-34FD-4794-96E0-BA28C0841336}"/>
                </a:ext>
              </a:extLst>
            </p:cNvPr>
            <p:cNvSpPr>
              <a:spLocks/>
            </p:cNvSpPr>
            <p:nvPr/>
          </p:nvSpPr>
          <p:spPr bwMode="auto">
            <a:xfrm>
              <a:off x="2790825" y="3128963"/>
              <a:ext cx="719138" cy="1203325"/>
            </a:xfrm>
            <a:custGeom>
              <a:avLst/>
              <a:gdLst>
                <a:gd name="T0" fmla="*/ 373 w 453"/>
                <a:gd name="T1" fmla="*/ 281 h 758"/>
                <a:gd name="T2" fmla="*/ 382 w 453"/>
                <a:gd name="T3" fmla="*/ 309 h 758"/>
                <a:gd name="T4" fmla="*/ 395 w 453"/>
                <a:gd name="T5" fmla="*/ 343 h 758"/>
                <a:gd name="T6" fmla="*/ 411 w 453"/>
                <a:gd name="T7" fmla="*/ 377 h 758"/>
                <a:gd name="T8" fmla="*/ 412 w 453"/>
                <a:gd name="T9" fmla="*/ 391 h 758"/>
                <a:gd name="T10" fmla="*/ 408 w 453"/>
                <a:gd name="T11" fmla="*/ 417 h 758"/>
                <a:gd name="T12" fmla="*/ 427 w 453"/>
                <a:gd name="T13" fmla="*/ 450 h 758"/>
                <a:gd name="T14" fmla="*/ 419 w 453"/>
                <a:gd name="T15" fmla="*/ 473 h 758"/>
                <a:gd name="T16" fmla="*/ 395 w 453"/>
                <a:gd name="T17" fmla="*/ 506 h 758"/>
                <a:gd name="T18" fmla="*/ 406 w 453"/>
                <a:gd name="T19" fmla="*/ 535 h 758"/>
                <a:gd name="T20" fmla="*/ 440 w 453"/>
                <a:gd name="T21" fmla="*/ 552 h 758"/>
                <a:gd name="T22" fmla="*/ 453 w 453"/>
                <a:gd name="T23" fmla="*/ 584 h 758"/>
                <a:gd name="T24" fmla="*/ 434 w 453"/>
                <a:gd name="T25" fmla="*/ 592 h 758"/>
                <a:gd name="T26" fmla="*/ 400 w 453"/>
                <a:gd name="T27" fmla="*/ 571 h 758"/>
                <a:gd name="T28" fmla="*/ 367 w 453"/>
                <a:gd name="T29" fmla="*/ 553 h 758"/>
                <a:gd name="T30" fmla="*/ 337 w 453"/>
                <a:gd name="T31" fmla="*/ 562 h 758"/>
                <a:gd name="T32" fmla="*/ 322 w 453"/>
                <a:gd name="T33" fmla="*/ 616 h 758"/>
                <a:gd name="T34" fmla="*/ 264 w 453"/>
                <a:gd name="T35" fmla="*/ 652 h 758"/>
                <a:gd name="T36" fmla="*/ 234 w 453"/>
                <a:gd name="T37" fmla="*/ 649 h 758"/>
                <a:gd name="T38" fmla="*/ 216 w 453"/>
                <a:gd name="T39" fmla="*/ 630 h 758"/>
                <a:gd name="T40" fmla="*/ 186 w 453"/>
                <a:gd name="T41" fmla="*/ 648 h 758"/>
                <a:gd name="T42" fmla="*/ 174 w 453"/>
                <a:gd name="T43" fmla="*/ 682 h 758"/>
                <a:gd name="T44" fmla="*/ 135 w 453"/>
                <a:gd name="T45" fmla="*/ 692 h 758"/>
                <a:gd name="T46" fmla="*/ 105 w 453"/>
                <a:gd name="T47" fmla="*/ 723 h 758"/>
                <a:gd name="T48" fmla="*/ 61 w 453"/>
                <a:gd name="T49" fmla="*/ 758 h 758"/>
                <a:gd name="T50" fmla="*/ 42 w 453"/>
                <a:gd name="T51" fmla="*/ 741 h 758"/>
                <a:gd name="T52" fmla="*/ 57 w 453"/>
                <a:gd name="T53" fmla="*/ 722 h 758"/>
                <a:gd name="T54" fmla="*/ 52 w 453"/>
                <a:gd name="T55" fmla="*/ 710 h 758"/>
                <a:gd name="T56" fmla="*/ 19 w 453"/>
                <a:gd name="T57" fmla="*/ 723 h 758"/>
                <a:gd name="T58" fmla="*/ 0 w 453"/>
                <a:gd name="T59" fmla="*/ 714 h 758"/>
                <a:gd name="T60" fmla="*/ 38 w 453"/>
                <a:gd name="T61" fmla="*/ 686 h 758"/>
                <a:gd name="T62" fmla="*/ 81 w 453"/>
                <a:gd name="T63" fmla="*/ 664 h 758"/>
                <a:gd name="T64" fmla="*/ 85 w 453"/>
                <a:gd name="T65" fmla="*/ 641 h 758"/>
                <a:gd name="T66" fmla="*/ 88 w 453"/>
                <a:gd name="T67" fmla="*/ 601 h 758"/>
                <a:gd name="T68" fmla="*/ 114 w 453"/>
                <a:gd name="T69" fmla="*/ 591 h 758"/>
                <a:gd name="T70" fmla="*/ 209 w 453"/>
                <a:gd name="T71" fmla="*/ 568 h 758"/>
                <a:gd name="T72" fmla="*/ 238 w 453"/>
                <a:gd name="T73" fmla="*/ 574 h 758"/>
                <a:gd name="T74" fmla="*/ 262 w 453"/>
                <a:gd name="T75" fmla="*/ 577 h 758"/>
                <a:gd name="T76" fmla="*/ 291 w 453"/>
                <a:gd name="T77" fmla="*/ 518 h 758"/>
                <a:gd name="T78" fmla="*/ 327 w 453"/>
                <a:gd name="T79" fmla="*/ 455 h 758"/>
                <a:gd name="T80" fmla="*/ 316 w 453"/>
                <a:gd name="T81" fmla="*/ 442 h 758"/>
                <a:gd name="T82" fmla="*/ 271 w 453"/>
                <a:gd name="T83" fmla="*/ 436 h 758"/>
                <a:gd name="T84" fmla="*/ 275 w 453"/>
                <a:gd name="T85" fmla="*/ 385 h 758"/>
                <a:gd name="T86" fmla="*/ 310 w 453"/>
                <a:gd name="T87" fmla="*/ 359 h 758"/>
                <a:gd name="T88" fmla="*/ 328 w 453"/>
                <a:gd name="T89" fmla="*/ 343 h 758"/>
                <a:gd name="T90" fmla="*/ 316 w 453"/>
                <a:gd name="T91" fmla="*/ 306 h 758"/>
                <a:gd name="T92" fmla="*/ 351 w 453"/>
                <a:gd name="T93" fmla="*/ 236 h 758"/>
                <a:gd name="T94" fmla="*/ 360 w 453"/>
                <a:gd name="T95" fmla="*/ 167 h 758"/>
                <a:gd name="T96" fmla="*/ 355 w 453"/>
                <a:gd name="T97" fmla="*/ 122 h 758"/>
                <a:gd name="T98" fmla="*/ 344 w 453"/>
                <a:gd name="T99" fmla="*/ 63 h 758"/>
                <a:gd name="T100" fmla="*/ 308 w 453"/>
                <a:gd name="T101" fmla="*/ 33 h 758"/>
                <a:gd name="T102" fmla="*/ 312 w 453"/>
                <a:gd name="T103" fmla="*/ 0 h 758"/>
                <a:gd name="T104" fmla="*/ 321 w 453"/>
                <a:gd name="T105" fmla="*/ 8 h 758"/>
                <a:gd name="T106" fmla="*/ 361 w 453"/>
                <a:gd name="T107" fmla="*/ 38 h 758"/>
                <a:gd name="T108" fmla="*/ 380 w 453"/>
                <a:gd name="T109" fmla="*/ 125 h 758"/>
                <a:gd name="T110" fmla="*/ 405 w 453"/>
                <a:gd name="T111" fmla="*/ 178 h 758"/>
                <a:gd name="T112" fmla="*/ 378 w 453"/>
                <a:gd name="T113" fmla="*/ 224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3" h="758">
                  <a:moveTo>
                    <a:pt x="377" y="235"/>
                  </a:moveTo>
                  <a:lnTo>
                    <a:pt x="373" y="252"/>
                  </a:lnTo>
                  <a:lnTo>
                    <a:pt x="373" y="281"/>
                  </a:lnTo>
                  <a:lnTo>
                    <a:pt x="376" y="289"/>
                  </a:lnTo>
                  <a:lnTo>
                    <a:pt x="378" y="304"/>
                  </a:lnTo>
                  <a:lnTo>
                    <a:pt x="382" y="309"/>
                  </a:lnTo>
                  <a:lnTo>
                    <a:pt x="388" y="319"/>
                  </a:lnTo>
                  <a:lnTo>
                    <a:pt x="391" y="335"/>
                  </a:lnTo>
                  <a:lnTo>
                    <a:pt x="395" y="343"/>
                  </a:lnTo>
                  <a:lnTo>
                    <a:pt x="403" y="347"/>
                  </a:lnTo>
                  <a:lnTo>
                    <a:pt x="410" y="355"/>
                  </a:lnTo>
                  <a:lnTo>
                    <a:pt x="411" y="377"/>
                  </a:lnTo>
                  <a:lnTo>
                    <a:pt x="416" y="378"/>
                  </a:lnTo>
                  <a:lnTo>
                    <a:pt x="415" y="387"/>
                  </a:lnTo>
                  <a:lnTo>
                    <a:pt x="412" y="391"/>
                  </a:lnTo>
                  <a:lnTo>
                    <a:pt x="409" y="395"/>
                  </a:lnTo>
                  <a:lnTo>
                    <a:pt x="407" y="406"/>
                  </a:lnTo>
                  <a:lnTo>
                    <a:pt x="408" y="417"/>
                  </a:lnTo>
                  <a:lnTo>
                    <a:pt x="413" y="433"/>
                  </a:lnTo>
                  <a:lnTo>
                    <a:pt x="419" y="434"/>
                  </a:lnTo>
                  <a:lnTo>
                    <a:pt x="427" y="450"/>
                  </a:lnTo>
                  <a:lnTo>
                    <a:pt x="426" y="457"/>
                  </a:lnTo>
                  <a:lnTo>
                    <a:pt x="422" y="463"/>
                  </a:lnTo>
                  <a:lnTo>
                    <a:pt x="419" y="473"/>
                  </a:lnTo>
                  <a:lnTo>
                    <a:pt x="414" y="483"/>
                  </a:lnTo>
                  <a:lnTo>
                    <a:pt x="401" y="497"/>
                  </a:lnTo>
                  <a:lnTo>
                    <a:pt x="395" y="506"/>
                  </a:lnTo>
                  <a:lnTo>
                    <a:pt x="390" y="513"/>
                  </a:lnTo>
                  <a:lnTo>
                    <a:pt x="389" y="519"/>
                  </a:lnTo>
                  <a:lnTo>
                    <a:pt x="406" y="535"/>
                  </a:lnTo>
                  <a:lnTo>
                    <a:pt x="420" y="536"/>
                  </a:lnTo>
                  <a:lnTo>
                    <a:pt x="425" y="540"/>
                  </a:lnTo>
                  <a:lnTo>
                    <a:pt x="440" y="552"/>
                  </a:lnTo>
                  <a:lnTo>
                    <a:pt x="440" y="552"/>
                  </a:lnTo>
                  <a:lnTo>
                    <a:pt x="452" y="568"/>
                  </a:lnTo>
                  <a:lnTo>
                    <a:pt x="453" y="584"/>
                  </a:lnTo>
                  <a:lnTo>
                    <a:pt x="453" y="584"/>
                  </a:lnTo>
                  <a:lnTo>
                    <a:pt x="447" y="594"/>
                  </a:lnTo>
                  <a:lnTo>
                    <a:pt x="434" y="592"/>
                  </a:lnTo>
                  <a:lnTo>
                    <a:pt x="420" y="577"/>
                  </a:lnTo>
                  <a:lnTo>
                    <a:pt x="414" y="569"/>
                  </a:lnTo>
                  <a:lnTo>
                    <a:pt x="400" y="571"/>
                  </a:lnTo>
                  <a:lnTo>
                    <a:pt x="400" y="571"/>
                  </a:lnTo>
                  <a:lnTo>
                    <a:pt x="388" y="567"/>
                  </a:lnTo>
                  <a:lnTo>
                    <a:pt x="367" y="553"/>
                  </a:lnTo>
                  <a:lnTo>
                    <a:pt x="352" y="554"/>
                  </a:lnTo>
                  <a:lnTo>
                    <a:pt x="352" y="554"/>
                  </a:lnTo>
                  <a:lnTo>
                    <a:pt x="337" y="562"/>
                  </a:lnTo>
                  <a:lnTo>
                    <a:pt x="338" y="588"/>
                  </a:lnTo>
                  <a:lnTo>
                    <a:pt x="333" y="604"/>
                  </a:lnTo>
                  <a:lnTo>
                    <a:pt x="322" y="616"/>
                  </a:lnTo>
                  <a:lnTo>
                    <a:pt x="291" y="636"/>
                  </a:lnTo>
                  <a:lnTo>
                    <a:pt x="277" y="649"/>
                  </a:lnTo>
                  <a:lnTo>
                    <a:pt x="264" y="652"/>
                  </a:lnTo>
                  <a:lnTo>
                    <a:pt x="264" y="652"/>
                  </a:lnTo>
                  <a:lnTo>
                    <a:pt x="250" y="657"/>
                  </a:lnTo>
                  <a:lnTo>
                    <a:pt x="234" y="649"/>
                  </a:lnTo>
                  <a:lnTo>
                    <a:pt x="234" y="649"/>
                  </a:lnTo>
                  <a:lnTo>
                    <a:pt x="222" y="639"/>
                  </a:lnTo>
                  <a:lnTo>
                    <a:pt x="216" y="630"/>
                  </a:lnTo>
                  <a:lnTo>
                    <a:pt x="205" y="623"/>
                  </a:lnTo>
                  <a:lnTo>
                    <a:pt x="192" y="627"/>
                  </a:lnTo>
                  <a:lnTo>
                    <a:pt x="186" y="648"/>
                  </a:lnTo>
                  <a:lnTo>
                    <a:pt x="185" y="659"/>
                  </a:lnTo>
                  <a:lnTo>
                    <a:pt x="179" y="672"/>
                  </a:lnTo>
                  <a:lnTo>
                    <a:pt x="174" y="682"/>
                  </a:lnTo>
                  <a:lnTo>
                    <a:pt x="167" y="690"/>
                  </a:lnTo>
                  <a:lnTo>
                    <a:pt x="155" y="695"/>
                  </a:lnTo>
                  <a:lnTo>
                    <a:pt x="135" y="692"/>
                  </a:lnTo>
                  <a:lnTo>
                    <a:pt x="127" y="707"/>
                  </a:lnTo>
                  <a:lnTo>
                    <a:pt x="119" y="717"/>
                  </a:lnTo>
                  <a:lnTo>
                    <a:pt x="105" y="723"/>
                  </a:lnTo>
                  <a:lnTo>
                    <a:pt x="66" y="737"/>
                  </a:lnTo>
                  <a:lnTo>
                    <a:pt x="61" y="758"/>
                  </a:lnTo>
                  <a:lnTo>
                    <a:pt x="61" y="758"/>
                  </a:lnTo>
                  <a:lnTo>
                    <a:pt x="36" y="758"/>
                  </a:lnTo>
                  <a:lnTo>
                    <a:pt x="37" y="754"/>
                  </a:lnTo>
                  <a:lnTo>
                    <a:pt x="42" y="741"/>
                  </a:lnTo>
                  <a:lnTo>
                    <a:pt x="47" y="731"/>
                  </a:lnTo>
                  <a:lnTo>
                    <a:pt x="53" y="727"/>
                  </a:lnTo>
                  <a:lnTo>
                    <a:pt x="57" y="722"/>
                  </a:lnTo>
                  <a:lnTo>
                    <a:pt x="58" y="718"/>
                  </a:lnTo>
                  <a:lnTo>
                    <a:pt x="55" y="715"/>
                  </a:lnTo>
                  <a:lnTo>
                    <a:pt x="52" y="710"/>
                  </a:lnTo>
                  <a:lnTo>
                    <a:pt x="49" y="708"/>
                  </a:lnTo>
                  <a:lnTo>
                    <a:pt x="26" y="723"/>
                  </a:lnTo>
                  <a:lnTo>
                    <a:pt x="19" y="723"/>
                  </a:lnTo>
                  <a:lnTo>
                    <a:pt x="19" y="723"/>
                  </a:lnTo>
                  <a:lnTo>
                    <a:pt x="6" y="724"/>
                  </a:lnTo>
                  <a:lnTo>
                    <a:pt x="0" y="714"/>
                  </a:lnTo>
                  <a:lnTo>
                    <a:pt x="3" y="701"/>
                  </a:lnTo>
                  <a:lnTo>
                    <a:pt x="23" y="690"/>
                  </a:lnTo>
                  <a:lnTo>
                    <a:pt x="38" y="686"/>
                  </a:lnTo>
                  <a:lnTo>
                    <a:pt x="57" y="686"/>
                  </a:lnTo>
                  <a:lnTo>
                    <a:pt x="71" y="673"/>
                  </a:lnTo>
                  <a:lnTo>
                    <a:pt x="81" y="664"/>
                  </a:lnTo>
                  <a:lnTo>
                    <a:pt x="84" y="656"/>
                  </a:lnTo>
                  <a:lnTo>
                    <a:pt x="86" y="649"/>
                  </a:lnTo>
                  <a:lnTo>
                    <a:pt x="85" y="641"/>
                  </a:lnTo>
                  <a:lnTo>
                    <a:pt x="85" y="620"/>
                  </a:lnTo>
                  <a:lnTo>
                    <a:pt x="84" y="610"/>
                  </a:lnTo>
                  <a:lnTo>
                    <a:pt x="88" y="601"/>
                  </a:lnTo>
                  <a:lnTo>
                    <a:pt x="95" y="593"/>
                  </a:lnTo>
                  <a:lnTo>
                    <a:pt x="101" y="591"/>
                  </a:lnTo>
                  <a:lnTo>
                    <a:pt x="114" y="591"/>
                  </a:lnTo>
                  <a:lnTo>
                    <a:pt x="123" y="592"/>
                  </a:lnTo>
                  <a:lnTo>
                    <a:pt x="131" y="591"/>
                  </a:lnTo>
                  <a:lnTo>
                    <a:pt x="209" y="568"/>
                  </a:lnTo>
                  <a:lnTo>
                    <a:pt x="214" y="570"/>
                  </a:lnTo>
                  <a:lnTo>
                    <a:pt x="226" y="571"/>
                  </a:lnTo>
                  <a:lnTo>
                    <a:pt x="238" y="574"/>
                  </a:lnTo>
                  <a:lnTo>
                    <a:pt x="248" y="579"/>
                  </a:lnTo>
                  <a:lnTo>
                    <a:pt x="255" y="582"/>
                  </a:lnTo>
                  <a:lnTo>
                    <a:pt x="262" y="577"/>
                  </a:lnTo>
                  <a:lnTo>
                    <a:pt x="281" y="542"/>
                  </a:lnTo>
                  <a:lnTo>
                    <a:pt x="285" y="531"/>
                  </a:lnTo>
                  <a:lnTo>
                    <a:pt x="291" y="518"/>
                  </a:lnTo>
                  <a:lnTo>
                    <a:pt x="305" y="494"/>
                  </a:lnTo>
                  <a:lnTo>
                    <a:pt x="313" y="479"/>
                  </a:lnTo>
                  <a:lnTo>
                    <a:pt x="327" y="455"/>
                  </a:lnTo>
                  <a:lnTo>
                    <a:pt x="329" y="451"/>
                  </a:lnTo>
                  <a:lnTo>
                    <a:pt x="327" y="442"/>
                  </a:lnTo>
                  <a:lnTo>
                    <a:pt x="316" y="442"/>
                  </a:lnTo>
                  <a:lnTo>
                    <a:pt x="309" y="444"/>
                  </a:lnTo>
                  <a:lnTo>
                    <a:pt x="296" y="442"/>
                  </a:lnTo>
                  <a:lnTo>
                    <a:pt x="271" y="436"/>
                  </a:lnTo>
                  <a:lnTo>
                    <a:pt x="264" y="429"/>
                  </a:lnTo>
                  <a:lnTo>
                    <a:pt x="266" y="413"/>
                  </a:lnTo>
                  <a:lnTo>
                    <a:pt x="275" y="385"/>
                  </a:lnTo>
                  <a:lnTo>
                    <a:pt x="281" y="376"/>
                  </a:lnTo>
                  <a:lnTo>
                    <a:pt x="299" y="364"/>
                  </a:lnTo>
                  <a:lnTo>
                    <a:pt x="310" y="359"/>
                  </a:lnTo>
                  <a:lnTo>
                    <a:pt x="319" y="358"/>
                  </a:lnTo>
                  <a:lnTo>
                    <a:pt x="330" y="349"/>
                  </a:lnTo>
                  <a:lnTo>
                    <a:pt x="328" y="343"/>
                  </a:lnTo>
                  <a:lnTo>
                    <a:pt x="311" y="328"/>
                  </a:lnTo>
                  <a:lnTo>
                    <a:pt x="310" y="313"/>
                  </a:lnTo>
                  <a:lnTo>
                    <a:pt x="316" y="306"/>
                  </a:lnTo>
                  <a:lnTo>
                    <a:pt x="332" y="300"/>
                  </a:lnTo>
                  <a:lnTo>
                    <a:pt x="349" y="281"/>
                  </a:lnTo>
                  <a:lnTo>
                    <a:pt x="351" y="236"/>
                  </a:lnTo>
                  <a:lnTo>
                    <a:pt x="354" y="216"/>
                  </a:lnTo>
                  <a:lnTo>
                    <a:pt x="354" y="200"/>
                  </a:lnTo>
                  <a:lnTo>
                    <a:pt x="360" y="167"/>
                  </a:lnTo>
                  <a:lnTo>
                    <a:pt x="360" y="154"/>
                  </a:lnTo>
                  <a:lnTo>
                    <a:pt x="363" y="138"/>
                  </a:lnTo>
                  <a:lnTo>
                    <a:pt x="355" y="122"/>
                  </a:lnTo>
                  <a:lnTo>
                    <a:pt x="347" y="94"/>
                  </a:lnTo>
                  <a:lnTo>
                    <a:pt x="346" y="71"/>
                  </a:lnTo>
                  <a:lnTo>
                    <a:pt x="344" y="63"/>
                  </a:lnTo>
                  <a:lnTo>
                    <a:pt x="336" y="53"/>
                  </a:lnTo>
                  <a:lnTo>
                    <a:pt x="324" y="41"/>
                  </a:lnTo>
                  <a:lnTo>
                    <a:pt x="308" y="33"/>
                  </a:lnTo>
                  <a:lnTo>
                    <a:pt x="308" y="33"/>
                  </a:lnTo>
                  <a:lnTo>
                    <a:pt x="312" y="17"/>
                  </a:lnTo>
                  <a:lnTo>
                    <a:pt x="312" y="0"/>
                  </a:lnTo>
                  <a:lnTo>
                    <a:pt x="312" y="0"/>
                  </a:lnTo>
                  <a:lnTo>
                    <a:pt x="321" y="8"/>
                  </a:lnTo>
                  <a:lnTo>
                    <a:pt x="321" y="8"/>
                  </a:lnTo>
                  <a:lnTo>
                    <a:pt x="333" y="15"/>
                  </a:lnTo>
                  <a:lnTo>
                    <a:pt x="341" y="24"/>
                  </a:lnTo>
                  <a:lnTo>
                    <a:pt x="361" y="38"/>
                  </a:lnTo>
                  <a:lnTo>
                    <a:pt x="377" y="64"/>
                  </a:lnTo>
                  <a:lnTo>
                    <a:pt x="379" y="80"/>
                  </a:lnTo>
                  <a:lnTo>
                    <a:pt x="380" y="125"/>
                  </a:lnTo>
                  <a:lnTo>
                    <a:pt x="390" y="147"/>
                  </a:lnTo>
                  <a:lnTo>
                    <a:pt x="404" y="171"/>
                  </a:lnTo>
                  <a:lnTo>
                    <a:pt x="405" y="178"/>
                  </a:lnTo>
                  <a:lnTo>
                    <a:pt x="403" y="197"/>
                  </a:lnTo>
                  <a:lnTo>
                    <a:pt x="388" y="210"/>
                  </a:lnTo>
                  <a:lnTo>
                    <a:pt x="378" y="224"/>
                  </a:lnTo>
                  <a:lnTo>
                    <a:pt x="377" y="235"/>
                  </a:lnTo>
                  <a:lnTo>
                    <a:pt x="377" y="23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 name="Freeform 7">
              <a:extLst>
                <a:ext uri="{FF2B5EF4-FFF2-40B4-BE49-F238E27FC236}">
                  <a16:creationId xmlns:a16="http://schemas.microsoft.com/office/drawing/2014/main" id="{8127789D-8497-48C2-9A6D-405B274993A8}"/>
                </a:ext>
              </a:extLst>
            </p:cNvPr>
            <p:cNvSpPr>
              <a:spLocks noEditPoints="1"/>
            </p:cNvSpPr>
            <p:nvPr/>
          </p:nvSpPr>
          <p:spPr bwMode="auto">
            <a:xfrm>
              <a:off x="2878138" y="741363"/>
              <a:ext cx="231775" cy="142875"/>
            </a:xfrm>
            <a:custGeom>
              <a:avLst/>
              <a:gdLst>
                <a:gd name="T0" fmla="*/ 120 w 146"/>
                <a:gd name="T1" fmla="*/ 39 h 90"/>
                <a:gd name="T2" fmla="*/ 143 w 146"/>
                <a:gd name="T3" fmla="*/ 54 h 90"/>
                <a:gd name="T4" fmla="*/ 143 w 146"/>
                <a:gd name="T5" fmla="*/ 57 h 90"/>
                <a:gd name="T6" fmla="*/ 110 w 146"/>
                <a:gd name="T7" fmla="*/ 35 h 90"/>
                <a:gd name="T8" fmla="*/ 104 w 146"/>
                <a:gd name="T9" fmla="*/ 36 h 90"/>
                <a:gd name="T10" fmla="*/ 104 w 146"/>
                <a:gd name="T11" fmla="*/ 38 h 90"/>
                <a:gd name="T12" fmla="*/ 105 w 146"/>
                <a:gd name="T13" fmla="*/ 27 h 90"/>
                <a:gd name="T14" fmla="*/ 104 w 146"/>
                <a:gd name="T15" fmla="*/ 23 h 90"/>
                <a:gd name="T16" fmla="*/ 84 w 146"/>
                <a:gd name="T17" fmla="*/ 12 h 90"/>
                <a:gd name="T18" fmla="*/ 83 w 146"/>
                <a:gd name="T19" fmla="*/ 6 h 90"/>
                <a:gd name="T20" fmla="*/ 89 w 146"/>
                <a:gd name="T21" fmla="*/ 6 h 90"/>
                <a:gd name="T22" fmla="*/ 87 w 146"/>
                <a:gd name="T23" fmla="*/ 11 h 90"/>
                <a:gd name="T24" fmla="*/ 84 w 146"/>
                <a:gd name="T25" fmla="*/ 2 h 90"/>
                <a:gd name="T26" fmla="*/ 86 w 146"/>
                <a:gd name="T27" fmla="*/ 2 h 90"/>
                <a:gd name="T28" fmla="*/ 89 w 146"/>
                <a:gd name="T29" fmla="*/ 6 h 90"/>
                <a:gd name="T30" fmla="*/ 99 w 146"/>
                <a:gd name="T31" fmla="*/ 8 h 90"/>
                <a:gd name="T32" fmla="*/ 104 w 146"/>
                <a:gd name="T33" fmla="*/ 18 h 90"/>
                <a:gd name="T34" fmla="*/ 104 w 146"/>
                <a:gd name="T35" fmla="*/ 14 h 90"/>
                <a:gd name="T36" fmla="*/ 103 w 146"/>
                <a:gd name="T37" fmla="*/ 16 h 90"/>
                <a:gd name="T38" fmla="*/ 101 w 146"/>
                <a:gd name="T39" fmla="*/ 10 h 90"/>
                <a:gd name="T40" fmla="*/ 102 w 146"/>
                <a:gd name="T41" fmla="*/ 19 h 90"/>
                <a:gd name="T42" fmla="*/ 104 w 146"/>
                <a:gd name="T43" fmla="*/ 23 h 90"/>
                <a:gd name="T44" fmla="*/ 95 w 146"/>
                <a:gd name="T45" fmla="*/ 12 h 90"/>
                <a:gd name="T46" fmla="*/ 90 w 146"/>
                <a:gd name="T47" fmla="*/ 0 h 90"/>
                <a:gd name="T48" fmla="*/ 79 w 146"/>
                <a:gd name="T49" fmla="*/ 53 h 90"/>
                <a:gd name="T50" fmla="*/ 73 w 146"/>
                <a:gd name="T51" fmla="*/ 59 h 90"/>
                <a:gd name="T52" fmla="*/ 70 w 146"/>
                <a:gd name="T53" fmla="*/ 65 h 90"/>
                <a:gd name="T54" fmla="*/ 74 w 146"/>
                <a:gd name="T55" fmla="*/ 67 h 90"/>
                <a:gd name="T56" fmla="*/ 73 w 146"/>
                <a:gd name="T57" fmla="*/ 70 h 90"/>
                <a:gd name="T58" fmla="*/ 30 w 146"/>
                <a:gd name="T59" fmla="*/ 90 h 90"/>
                <a:gd name="T60" fmla="*/ 25 w 146"/>
                <a:gd name="T61" fmla="*/ 52 h 90"/>
                <a:gd name="T62" fmla="*/ 11 w 146"/>
                <a:gd name="T63" fmla="*/ 43 h 90"/>
                <a:gd name="T64" fmla="*/ 14 w 146"/>
                <a:gd name="T65" fmla="*/ 30 h 90"/>
                <a:gd name="T66" fmla="*/ 29 w 146"/>
                <a:gd name="T67" fmla="*/ 18 h 90"/>
                <a:gd name="T68" fmla="*/ 55 w 146"/>
                <a:gd name="T69" fmla="*/ 9 h 90"/>
                <a:gd name="T70" fmla="*/ 58 w 146"/>
                <a:gd name="T71" fmla="*/ 19 h 90"/>
                <a:gd name="T72" fmla="*/ 56 w 146"/>
                <a:gd name="T73" fmla="*/ 14 h 90"/>
                <a:gd name="T74" fmla="*/ 56 w 146"/>
                <a:gd name="T75" fmla="*/ 10 h 90"/>
                <a:gd name="T76" fmla="*/ 73 w 146"/>
                <a:gd name="T77" fmla="*/ 0 h 90"/>
                <a:gd name="T78" fmla="*/ 78 w 146"/>
                <a:gd name="T79" fmla="*/ 2 h 90"/>
                <a:gd name="T80" fmla="*/ 77 w 146"/>
                <a:gd name="T81" fmla="*/ 7 h 90"/>
                <a:gd name="T82" fmla="*/ 80 w 146"/>
                <a:gd name="T83" fmla="*/ 22 h 90"/>
                <a:gd name="T84" fmla="*/ 73 w 146"/>
                <a:gd name="T85" fmla="*/ 17 h 90"/>
                <a:gd name="T86" fmla="*/ 69 w 146"/>
                <a:gd name="T87" fmla="*/ 21 h 90"/>
                <a:gd name="T88" fmla="*/ 74 w 146"/>
                <a:gd name="T89" fmla="*/ 21 h 90"/>
                <a:gd name="T90" fmla="*/ 75 w 146"/>
                <a:gd name="T91" fmla="*/ 25 h 90"/>
                <a:gd name="T92" fmla="*/ 79 w 146"/>
                <a:gd name="T93" fmla="*/ 31 h 90"/>
                <a:gd name="T94" fmla="*/ 73 w 146"/>
                <a:gd name="T95" fmla="*/ 33 h 90"/>
                <a:gd name="T96" fmla="*/ 75 w 146"/>
                <a:gd name="T97" fmla="*/ 35 h 90"/>
                <a:gd name="T98" fmla="*/ 72 w 146"/>
                <a:gd name="T99" fmla="*/ 39 h 90"/>
                <a:gd name="T100" fmla="*/ 79 w 146"/>
                <a:gd name="T101" fmla="*/ 43 h 90"/>
                <a:gd name="T102" fmla="*/ 83 w 146"/>
                <a:gd name="T103" fmla="*/ 4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90">
                  <a:moveTo>
                    <a:pt x="104" y="23"/>
                  </a:moveTo>
                  <a:lnTo>
                    <a:pt x="108" y="30"/>
                  </a:lnTo>
                  <a:lnTo>
                    <a:pt x="120" y="39"/>
                  </a:lnTo>
                  <a:lnTo>
                    <a:pt x="126" y="44"/>
                  </a:lnTo>
                  <a:lnTo>
                    <a:pt x="137" y="49"/>
                  </a:lnTo>
                  <a:lnTo>
                    <a:pt x="143" y="54"/>
                  </a:lnTo>
                  <a:lnTo>
                    <a:pt x="144" y="54"/>
                  </a:lnTo>
                  <a:lnTo>
                    <a:pt x="146" y="57"/>
                  </a:lnTo>
                  <a:lnTo>
                    <a:pt x="143" y="57"/>
                  </a:lnTo>
                  <a:lnTo>
                    <a:pt x="126" y="48"/>
                  </a:lnTo>
                  <a:lnTo>
                    <a:pt x="114" y="37"/>
                  </a:lnTo>
                  <a:lnTo>
                    <a:pt x="110" y="35"/>
                  </a:lnTo>
                  <a:lnTo>
                    <a:pt x="106" y="34"/>
                  </a:lnTo>
                  <a:lnTo>
                    <a:pt x="103" y="35"/>
                  </a:lnTo>
                  <a:lnTo>
                    <a:pt x="104" y="36"/>
                  </a:lnTo>
                  <a:lnTo>
                    <a:pt x="107" y="38"/>
                  </a:lnTo>
                  <a:lnTo>
                    <a:pt x="108" y="40"/>
                  </a:lnTo>
                  <a:lnTo>
                    <a:pt x="104" y="38"/>
                  </a:lnTo>
                  <a:lnTo>
                    <a:pt x="101" y="35"/>
                  </a:lnTo>
                  <a:lnTo>
                    <a:pt x="104" y="32"/>
                  </a:lnTo>
                  <a:lnTo>
                    <a:pt x="105" y="27"/>
                  </a:lnTo>
                  <a:lnTo>
                    <a:pt x="103" y="27"/>
                  </a:lnTo>
                  <a:lnTo>
                    <a:pt x="103" y="25"/>
                  </a:lnTo>
                  <a:lnTo>
                    <a:pt x="104" y="23"/>
                  </a:lnTo>
                  <a:close/>
                  <a:moveTo>
                    <a:pt x="85" y="10"/>
                  </a:moveTo>
                  <a:lnTo>
                    <a:pt x="85" y="13"/>
                  </a:lnTo>
                  <a:lnTo>
                    <a:pt x="84" y="12"/>
                  </a:lnTo>
                  <a:lnTo>
                    <a:pt x="85" y="10"/>
                  </a:lnTo>
                  <a:close/>
                  <a:moveTo>
                    <a:pt x="84" y="5"/>
                  </a:moveTo>
                  <a:lnTo>
                    <a:pt x="83" y="6"/>
                  </a:lnTo>
                  <a:lnTo>
                    <a:pt x="81" y="3"/>
                  </a:lnTo>
                  <a:lnTo>
                    <a:pt x="84" y="5"/>
                  </a:lnTo>
                  <a:close/>
                  <a:moveTo>
                    <a:pt x="89" y="6"/>
                  </a:moveTo>
                  <a:lnTo>
                    <a:pt x="91" y="9"/>
                  </a:lnTo>
                  <a:lnTo>
                    <a:pt x="89" y="12"/>
                  </a:lnTo>
                  <a:lnTo>
                    <a:pt x="87" y="11"/>
                  </a:lnTo>
                  <a:lnTo>
                    <a:pt x="86" y="6"/>
                  </a:lnTo>
                  <a:lnTo>
                    <a:pt x="84" y="4"/>
                  </a:lnTo>
                  <a:lnTo>
                    <a:pt x="84" y="2"/>
                  </a:lnTo>
                  <a:lnTo>
                    <a:pt x="85" y="2"/>
                  </a:lnTo>
                  <a:lnTo>
                    <a:pt x="88" y="8"/>
                  </a:lnTo>
                  <a:lnTo>
                    <a:pt x="86" y="2"/>
                  </a:lnTo>
                  <a:lnTo>
                    <a:pt x="86" y="1"/>
                  </a:lnTo>
                  <a:lnTo>
                    <a:pt x="87" y="1"/>
                  </a:lnTo>
                  <a:lnTo>
                    <a:pt x="89" y="6"/>
                  </a:lnTo>
                  <a:close/>
                  <a:moveTo>
                    <a:pt x="90" y="0"/>
                  </a:moveTo>
                  <a:lnTo>
                    <a:pt x="95" y="3"/>
                  </a:lnTo>
                  <a:lnTo>
                    <a:pt x="99" y="8"/>
                  </a:lnTo>
                  <a:lnTo>
                    <a:pt x="104" y="13"/>
                  </a:lnTo>
                  <a:lnTo>
                    <a:pt x="106" y="17"/>
                  </a:lnTo>
                  <a:lnTo>
                    <a:pt x="104" y="18"/>
                  </a:lnTo>
                  <a:lnTo>
                    <a:pt x="105" y="15"/>
                  </a:lnTo>
                  <a:lnTo>
                    <a:pt x="104" y="16"/>
                  </a:lnTo>
                  <a:lnTo>
                    <a:pt x="104" y="14"/>
                  </a:lnTo>
                  <a:lnTo>
                    <a:pt x="104" y="12"/>
                  </a:lnTo>
                  <a:lnTo>
                    <a:pt x="103" y="11"/>
                  </a:lnTo>
                  <a:lnTo>
                    <a:pt x="103" y="16"/>
                  </a:lnTo>
                  <a:lnTo>
                    <a:pt x="102" y="11"/>
                  </a:lnTo>
                  <a:lnTo>
                    <a:pt x="102" y="13"/>
                  </a:lnTo>
                  <a:lnTo>
                    <a:pt x="101" y="10"/>
                  </a:lnTo>
                  <a:lnTo>
                    <a:pt x="98" y="7"/>
                  </a:lnTo>
                  <a:lnTo>
                    <a:pt x="97" y="8"/>
                  </a:lnTo>
                  <a:lnTo>
                    <a:pt x="102" y="19"/>
                  </a:lnTo>
                  <a:lnTo>
                    <a:pt x="103" y="16"/>
                  </a:lnTo>
                  <a:lnTo>
                    <a:pt x="103" y="19"/>
                  </a:lnTo>
                  <a:lnTo>
                    <a:pt x="104" y="23"/>
                  </a:lnTo>
                  <a:lnTo>
                    <a:pt x="99" y="16"/>
                  </a:lnTo>
                  <a:lnTo>
                    <a:pt x="97" y="12"/>
                  </a:lnTo>
                  <a:lnTo>
                    <a:pt x="95" y="12"/>
                  </a:lnTo>
                  <a:lnTo>
                    <a:pt x="95" y="8"/>
                  </a:lnTo>
                  <a:lnTo>
                    <a:pt x="88" y="1"/>
                  </a:lnTo>
                  <a:lnTo>
                    <a:pt x="90" y="0"/>
                  </a:lnTo>
                  <a:close/>
                  <a:moveTo>
                    <a:pt x="79" y="53"/>
                  </a:moveTo>
                  <a:lnTo>
                    <a:pt x="77" y="56"/>
                  </a:lnTo>
                  <a:lnTo>
                    <a:pt x="79" y="53"/>
                  </a:lnTo>
                  <a:lnTo>
                    <a:pt x="80" y="53"/>
                  </a:lnTo>
                  <a:lnTo>
                    <a:pt x="76" y="60"/>
                  </a:lnTo>
                  <a:lnTo>
                    <a:pt x="73" y="59"/>
                  </a:lnTo>
                  <a:lnTo>
                    <a:pt x="73" y="64"/>
                  </a:lnTo>
                  <a:lnTo>
                    <a:pt x="70" y="63"/>
                  </a:lnTo>
                  <a:lnTo>
                    <a:pt x="70" y="65"/>
                  </a:lnTo>
                  <a:lnTo>
                    <a:pt x="72" y="67"/>
                  </a:lnTo>
                  <a:lnTo>
                    <a:pt x="74" y="67"/>
                  </a:lnTo>
                  <a:lnTo>
                    <a:pt x="74" y="67"/>
                  </a:lnTo>
                  <a:lnTo>
                    <a:pt x="71" y="68"/>
                  </a:lnTo>
                  <a:lnTo>
                    <a:pt x="71" y="69"/>
                  </a:lnTo>
                  <a:lnTo>
                    <a:pt x="73" y="70"/>
                  </a:lnTo>
                  <a:lnTo>
                    <a:pt x="65" y="72"/>
                  </a:lnTo>
                  <a:lnTo>
                    <a:pt x="65" y="72"/>
                  </a:lnTo>
                  <a:lnTo>
                    <a:pt x="30" y="90"/>
                  </a:lnTo>
                  <a:lnTo>
                    <a:pt x="35" y="60"/>
                  </a:lnTo>
                  <a:lnTo>
                    <a:pt x="30" y="55"/>
                  </a:lnTo>
                  <a:lnTo>
                    <a:pt x="25" y="52"/>
                  </a:lnTo>
                  <a:lnTo>
                    <a:pt x="20" y="51"/>
                  </a:lnTo>
                  <a:lnTo>
                    <a:pt x="20" y="42"/>
                  </a:lnTo>
                  <a:lnTo>
                    <a:pt x="11" y="43"/>
                  </a:lnTo>
                  <a:lnTo>
                    <a:pt x="0" y="44"/>
                  </a:lnTo>
                  <a:lnTo>
                    <a:pt x="0" y="36"/>
                  </a:lnTo>
                  <a:lnTo>
                    <a:pt x="14" y="30"/>
                  </a:lnTo>
                  <a:lnTo>
                    <a:pt x="14" y="21"/>
                  </a:lnTo>
                  <a:lnTo>
                    <a:pt x="14" y="21"/>
                  </a:lnTo>
                  <a:lnTo>
                    <a:pt x="29" y="18"/>
                  </a:lnTo>
                  <a:lnTo>
                    <a:pt x="47" y="13"/>
                  </a:lnTo>
                  <a:lnTo>
                    <a:pt x="54" y="11"/>
                  </a:lnTo>
                  <a:lnTo>
                    <a:pt x="55" y="9"/>
                  </a:lnTo>
                  <a:lnTo>
                    <a:pt x="53" y="15"/>
                  </a:lnTo>
                  <a:lnTo>
                    <a:pt x="55" y="15"/>
                  </a:lnTo>
                  <a:lnTo>
                    <a:pt x="58" y="19"/>
                  </a:lnTo>
                  <a:lnTo>
                    <a:pt x="57" y="17"/>
                  </a:lnTo>
                  <a:lnTo>
                    <a:pt x="57" y="15"/>
                  </a:lnTo>
                  <a:lnTo>
                    <a:pt x="56" y="14"/>
                  </a:lnTo>
                  <a:lnTo>
                    <a:pt x="55" y="13"/>
                  </a:lnTo>
                  <a:lnTo>
                    <a:pt x="57" y="12"/>
                  </a:lnTo>
                  <a:lnTo>
                    <a:pt x="56" y="10"/>
                  </a:lnTo>
                  <a:lnTo>
                    <a:pt x="58" y="10"/>
                  </a:lnTo>
                  <a:lnTo>
                    <a:pt x="65" y="6"/>
                  </a:lnTo>
                  <a:lnTo>
                    <a:pt x="73" y="0"/>
                  </a:lnTo>
                  <a:lnTo>
                    <a:pt x="75" y="1"/>
                  </a:lnTo>
                  <a:lnTo>
                    <a:pt x="80" y="1"/>
                  </a:lnTo>
                  <a:lnTo>
                    <a:pt x="78" y="2"/>
                  </a:lnTo>
                  <a:lnTo>
                    <a:pt x="75" y="4"/>
                  </a:lnTo>
                  <a:lnTo>
                    <a:pt x="74" y="8"/>
                  </a:lnTo>
                  <a:lnTo>
                    <a:pt x="77" y="7"/>
                  </a:lnTo>
                  <a:lnTo>
                    <a:pt x="75" y="11"/>
                  </a:lnTo>
                  <a:lnTo>
                    <a:pt x="80" y="16"/>
                  </a:lnTo>
                  <a:lnTo>
                    <a:pt x="80" y="22"/>
                  </a:lnTo>
                  <a:lnTo>
                    <a:pt x="81" y="25"/>
                  </a:lnTo>
                  <a:lnTo>
                    <a:pt x="74" y="17"/>
                  </a:lnTo>
                  <a:lnTo>
                    <a:pt x="73" y="17"/>
                  </a:lnTo>
                  <a:lnTo>
                    <a:pt x="73" y="14"/>
                  </a:lnTo>
                  <a:lnTo>
                    <a:pt x="70" y="17"/>
                  </a:lnTo>
                  <a:lnTo>
                    <a:pt x="69" y="21"/>
                  </a:lnTo>
                  <a:lnTo>
                    <a:pt x="69" y="22"/>
                  </a:lnTo>
                  <a:lnTo>
                    <a:pt x="74" y="20"/>
                  </a:lnTo>
                  <a:lnTo>
                    <a:pt x="74" y="21"/>
                  </a:lnTo>
                  <a:lnTo>
                    <a:pt x="76" y="21"/>
                  </a:lnTo>
                  <a:lnTo>
                    <a:pt x="77" y="23"/>
                  </a:lnTo>
                  <a:lnTo>
                    <a:pt x="75" y="25"/>
                  </a:lnTo>
                  <a:lnTo>
                    <a:pt x="78" y="29"/>
                  </a:lnTo>
                  <a:lnTo>
                    <a:pt x="82" y="29"/>
                  </a:lnTo>
                  <a:lnTo>
                    <a:pt x="79" y="31"/>
                  </a:lnTo>
                  <a:lnTo>
                    <a:pt x="74" y="30"/>
                  </a:lnTo>
                  <a:lnTo>
                    <a:pt x="73" y="31"/>
                  </a:lnTo>
                  <a:lnTo>
                    <a:pt x="73" y="33"/>
                  </a:lnTo>
                  <a:lnTo>
                    <a:pt x="73" y="35"/>
                  </a:lnTo>
                  <a:lnTo>
                    <a:pt x="75" y="34"/>
                  </a:lnTo>
                  <a:lnTo>
                    <a:pt x="75" y="35"/>
                  </a:lnTo>
                  <a:lnTo>
                    <a:pt x="74" y="36"/>
                  </a:lnTo>
                  <a:lnTo>
                    <a:pt x="70" y="38"/>
                  </a:lnTo>
                  <a:lnTo>
                    <a:pt x="72" y="39"/>
                  </a:lnTo>
                  <a:lnTo>
                    <a:pt x="74" y="39"/>
                  </a:lnTo>
                  <a:lnTo>
                    <a:pt x="75" y="41"/>
                  </a:lnTo>
                  <a:lnTo>
                    <a:pt x="79" y="43"/>
                  </a:lnTo>
                  <a:lnTo>
                    <a:pt x="80" y="43"/>
                  </a:lnTo>
                  <a:lnTo>
                    <a:pt x="82" y="42"/>
                  </a:lnTo>
                  <a:lnTo>
                    <a:pt x="83" y="44"/>
                  </a:lnTo>
                  <a:lnTo>
                    <a:pt x="79" y="5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 name="Freeform 8">
              <a:extLst>
                <a:ext uri="{FF2B5EF4-FFF2-40B4-BE49-F238E27FC236}">
                  <a16:creationId xmlns:a16="http://schemas.microsoft.com/office/drawing/2014/main" id="{660F4CD5-70A0-4E39-97C2-CA70F09347E1}"/>
                </a:ext>
              </a:extLst>
            </p:cNvPr>
            <p:cNvSpPr>
              <a:spLocks/>
            </p:cNvSpPr>
            <p:nvPr/>
          </p:nvSpPr>
          <p:spPr bwMode="auto">
            <a:xfrm>
              <a:off x="2314575" y="1435101"/>
              <a:ext cx="438150" cy="306388"/>
            </a:xfrm>
            <a:custGeom>
              <a:avLst/>
              <a:gdLst>
                <a:gd name="T0" fmla="*/ 0 w 276"/>
                <a:gd name="T1" fmla="*/ 162 h 193"/>
                <a:gd name="T2" fmla="*/ 30 w 276"/>
                <a:gd name="T3" fmla="*/ 128 h 193"/>
                <a:gd name="T4" fmla="*/ 40 w 276"/>
                <a:gd name="T5" fmla="*/ 123 h 193"/>
                <a:gd name="T6" fmla="*/ 73 w 276"/>
                <a:gd name="T7" fmla="*/ 84 h 193"/>
                <a:gd name="T8" fmla="*/ 80 w 276"/>
                <a:gd name="T9" fmla="*/ 84 h 193"/>
                <a:gd name="T10" fmla="*/ 109 w 276"/>
                <a:gd name="T11" fmla="*/ 50 h 193"/>
                <a:gd name="T12" fmla="*/ 127 w 276"/>
                <a:gd name="T13" fmla="*/ 46 h 193"/>
                <a:gd name="T14" fmla="*/ 165 w 276"/>
                <a:gd name="T15" fmla="*/ 20 h 193"/>
                <a:gd name="T16" fmla="*/ 173 w 276"/>
                <a:gd name="T17" fmla="*/ 19 h 193"/>
                <a:gd name="T18" fmla="*/ 185 w 276"/>
                <a:gd name="T19" fmla="*/ 12 h 193"/>
                <a:gd name="T20" fmla="*/ 192 w 276"/>
                <a:gd name="T21" fmla="*/ 6 h 193"/>
                <a:gd name="T22" fmla="*/ 192 w 276"/>
                <a:gd name="T23" fmla="*/ 1 h 193"/>
                <a:gd name="T24" fmla="*/ 259 w 276"/>
                <a:gd name="T25" fmla="*/ 0 h 193"/>
                <a:gd name="T26" fmla="*/ 258 w 276"/>
                <a:gd name="T27" fmla="*/ 20 h 193"/>
                <a:gd name="T28" fmla="*/ 262 w 276"/>
                <a:gd name="T29" fmla="*/ 25 h 193"/>
                <a:gd name="T30" fmla="*/ 268 w 276"/>
                <a:gd name="T31" fmla="*/ 38 h 193"/>
                <a:gd name="T32" fmla="*/ 271 w 276"/>
                <a:gd name="T33" fmla="*/ 62 h 193"/>
                <a:gd name="T34" fmla="*/ 275 w 276"/>
                <a:gd name="T35" fmla="*/ 78 h 193"/>
                <a:gd name="T36" fmla="*/ 275 w 276"/>
                <a:gd name="T37" fmla="*/ 78 h 193"/>
                <a:gd name="T38" fmla="*/ 276 w 276"/>
                <a:gd name="T39" fmla="*/ 85 h 193"/>
                <a:gd name="T40" fmla="*/ 276 w 276"/>
                <a:gd name="T41" fmla="*/ 85 h 193"/>
                <a:gd name="T42" fmla="*/ 263 w 276"/>
                <a:gd name="T43" fmla="*/ 95 h 193"/>
                <a:gd name="T44" fmla="*/ 220 w 276"/>
                <a:gd name="T45" fmla="*/ 162 h 193"/>
                <a:gd name="T46" fmla="*/ 112 w 276"/>
                <a:gd name="T47" fmla="*/ 192 h 193"/>
                <a:gd name="T48" fmla="*/ 106 w 276"/>
                <a:gd name="T49" fmla="*/ 193 h 193"/>
                <a:gd name="T50" fmla="*/ 101 w 276"/>
                <a:gd name="T51" fmla="*/ 191 h 193"/>
                <a:gd name="T52" fmla="*/ 102 w 276"/>
                <a:gd name="T53" fmla="*/ 182 h 193"/>
                <a:gd name="T54" fmla="*/ 91 w 276"/>
                <a:gd name="T55" fmla="*/ 177 h 193"/>
                <a:gd name="T56" fmla="*/ 41 w 276"/>
                <a:gd name="T57" fmla="*/ 168 h 193"/>
                <a:gd name="T58" fmla="*/ 0 w 276"/>
                <a:gd name="T59" fmla="*/ 1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6" h="193">
                  <a:moveTo>
                    <a:pt x="0" y="162"/>
                  </a:moveTo>
                  <a:lnTo>
                    <a:pt x="30" y="128"/>
                  </a:lnTo>
                  <a:lnTo>
                    <a:pt x="40" y="123"/>
                  </a:lnTo>
                  <a:lnTo>
                    <a:pt x="73" y="84"/>
                  </a:lnTo>
                  <a:lnTo>
                    <a:pt x="80" y="84"/>
                  </a:lnTo>
                  <a:lnTo>
                    <a:pt x="109" y="50"/>
                  </a:lnTo>
                  <a:lnTo>
                    <a:pt x="127" y="46"/>
                  </a:lnTo>
                  <a:lnTo>
                    <a:pt x="165" y="20"/>
                  </a:lnTo>
                  <a:lnTo>
                    <a:pt x="173" y="19"/>
                  </a:lnTo>
                  <a:lnTo>
                    <a:pt x="185" y="12"/>
                  </a:lnTo>
                  <a:lnTo>
                    <a:pt x="192" y="6"/>
                  </a:lnTo>
                  <a:lnTo>
                    <a:pt x="192" y="1"/>
                  </a:lnTo>
                  <a:lnTo>
                    <a:pt x="259" y="0"/>
                  </a:lnTo>
                  <a:lnTo>
                    <a:pt x="258" y="20"/>
                  </a:lnTo>
                  <a:lnTo>
                    <a:pt x="262" y="25"/>
                  </a:lnTo>
                  <a:lnTo>
                    <a:pt x="268" y="38"/>
                  </a:lnTo>
                  <a:lnTo>
                    <a:pt x="271" y="62"/>
                  </a:lnTo>
                  <a:lnTo>
                    <a:pt x="275" y="78"/>
                  </a:lnTo>
                  <a:lnTo>
                    <a:pt x="275" y="78"/>
                  </a:lnTo>
                  <a:lnTo>
                    <a:pt x="276" y="85"/>
                  </a:lnTo>
                  <a:lnTo>
                    <a:pt x="276" y="85"/>
                  </a:lnTo>
                  <a:lnTo>
                    <a:pt x="263" y="95"/>
                  </a:lnTo>
                  <a:lnTo>
                    <a:pt x="220" y="162"/>
                  </a:lnTo>
                  <a:lnTo>
                    <a:pt x="112" y="192"/>
                  </a:lnTo>
                  <a:lnTo>
                    <a:pt x="106" y="193"/>
                  </a:lnTo>
                  <a:lnTo>
                    <a:pt x="101" y="191"/>
                  </a:lnTo>
                  <a:lnTo>
                    <a:pt x="102" y="182"/>
                  </a:lnTo>
                  <a:lnTo>
                    <a:pt x="91" y="177"/>
                  </a:lnTo>
                  <a:lnTo>
                    <a:pt x="41" y="168"/>
                  </a:lnTo>
                  <a:lnTo>
                    <a:pt x="0" y="16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 name="Freeform 9">
              <a:extLst>
                <a:ext uri="{FF2B5EF4-FFF2-40B4-BE49-F238E27FC236}">
                  <a16:creationId xmlns:a16="http://schemas.microsoft.com/office/drawing/2014/main" id="{DF5AA712-67F3-4448-B4F5-4AF48FF7C01F}"/>
                </a:ext>
              </a:extLst>
            </p:cNvPr>
            <p:cNvSpPr>
              <a:spLocks/>
            </p:cNvSpPr>
            <p:nvPr/>
          </p:nvSpPr>
          <p:spPr bwMode="auto">
            <a:xfrm>
              <a:off x="2619375" y="896938"/>
              <a:ext cx="201613" cy="206375"/>
            </a:xfrm>
            <a:custGeom>
              <a:avLst/>
              <a:gdLst>
                <a:gd name="T0" fmla="*/ 76 w 127"/>
                <a:gd name="T1" fmla="*/ 111 h 130"/>
                <a:gd name="T2" fmla="*/ 53 w 127"/>
                <a:gd name="T3" fmla="*/ 107 h 130"/>
                <a:gd name="T4" fmla="*/ 48 w 127"/>
                <a:gd name="T5" fmla="*/ 102 h 130"/>
                <a:gd name="T6" fmla="*/ 35 w 127"/>
                <a:gd name="T7" fmla="*/ 107 h 130"/>
                <a:gd name="T8" fmla="*/ 19 w 127"/>
                <a:gd name="T9" fmla="*/ 110 h 130"/>
                <a:gd name="T10" fmla="*/ 13 w 127"/>
                <a:gd name="T11" fmla="*/ 104 h 130"/>
                <a:gd name="T12" fmla="*/ 15 w 127"/>
                <a:gd name="T13" fmla="*/ 91 h 130"/>
                <a:gd name="T14" fmla="*/ 13 w 127"/>
                <a:gd name="T15" fmla="*/ 81 h 130"/>
                <a:gd name="T16" fmla="*/ 18 w 127"/>
                <a:gd name="T17" fmla="*/ 74 h 130"/>
                <a:gd name="T18" fmla="*/ 14 w 127"/>
                <a:gd name="T19" fmla="*/ 66 h 130"/>
                <a:gd name="T20" fmla="*/ 8 w 127"/>
                <a:gd name="T21" fmla="*/ 61 h 130"/>
                <a:gd name="T22" fmla="*/ 11 w 127"/>
                <a:gd name="T23" fmla="*/ 46 h 130"/>
                <a:gd name="T24" fmla="*/ 8 w 127"/>
                <a:gd name="T25" fmla="*/ 32 h 130"/>
                <a:gd name="T26" fmla="*/ 0 w 127"/>
                <a:gd name="T27" fmla="*/ 13 h 130"/>
                <a:gd name="T28" fmla="*/ 3 w 127"/>
                <a:gd name="T29" fmla="*/ 16 h 130"/>
                <a:gd name="T30" fmla="*/ 18 w 127"/>
                <a:gd name="T31" fmla="*/ 32 h 130"/>
                <a:gd name="T32" fmla="*/ 19 w 127"/>
                <a:gd name="T33" fmla="*/ 37 h 130"/>
                <a:gd name="T34" fmla="*/ 43 w 127"/>
                <a:gd name="T35" fmla="*/ 28 h 130"/>
                <a:gd name="T36" fmla="*/ 69 w 127"/>
                <a:gd name="T37" fmla="*/ 2 h 130"/>
                <a:gd name="T38" fmla="*/ 97 w 127"/>
                <a:gd name="T39" fmla="*/ 0 h 130"/>
                <a:gd name="T40" fmla="*/ 111 w 127"/>
                <a:gd name="T41" fmla="*/ 15 h 130"/>
                <a:gd name="T42" fmla="*/ 108 w 127"/>
                <a:gd name="T43" fmla="*/ 20 h 130"/>
                <a:gd name="T44" fmla="*/ 116 w 127"/>
                <a:gd name="T45" fmla="*/ 27 h 130"/>
                <a:gd name="T46" fmla="*/ 122 w 127"/>
                <a:gd name="T47" fmla="*/ 37 h 130"/>
                <a:gd name="T48" fmla="*/ 113 w 127"/>
                <a:gd name="T49" fmla="*/ 44 h 130"/>
                <a:gd name="T50" fmla="*/ 109 w 127"/>
                <a:gd name="T51" fmla="*/ 80 h 130"/>
                <a:gd name="T52" fmla="*/ 114 w 127"/>
                <a:gd name="T53" fmla="*/ 101 h 130"/>
                <a:gd name="T54" fmla="*/ 117 w 127"/>
                <a:gd name="T55" fmla="*/ 107 h 130"/>
                <a:gd name="T56" fmla="*/ 111 w 127"/>
                <a:gd name="T57" fmla="*/ 130 h 130"/>
                <a:gd name="T58" fmla="*/ 93 w 127"/>
                <a:gd name="T59" fmla="*/ 121 h 130"/>
                <a:gd name="T60" fmla="*/ 79 w 127"/>
                <a:gd name="T61" fmla="*/ 121 h 130"/>
                <a:gd name="T62" fmla="*/ 79 w 127"/>
                <a:gd name="T63" fmla="*/ 1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30">
                  <a:moveTo>
                    <a:pt x="79" y="116"/>
                  </a:moveTo>
                  <a:lnTo>
                    <a:pt x="76" y="111"/>
                  </a:lnTo>
                  <a:lnTo>
                    <a:pt x="55" y="111"/>
                  </a:lnTo>
                  <a:lnTo>
                    <a:pt x="53" y="107"/>
                  </a:lnTo>
                  <a:lnTo>
                    <a:pt x="48" y="107"/>
                  </a:lnTo>
                  <a:lnTo>
                    <a:pt x="48" y="102"/>
                  </a:lnTo>
                  <a:lnTo>
                    <a:pt x="36" y="102"/>
                  </a:lnTo>
                  <a:lnTo>
                    <a:pt x="35" y="107"/>
                  </a:lnTo>
                  <a:lnTo>
                    <a:pt x="19" y="110"/>
                  </a:lnTo>
                  <a:lnTo>
                    <a:pt x="19" y="110"/>
                  </a:lnTo>
                  <a:lnTo>
                    <a:pt x="14" y="110"/>
                  </a:lnTo>
                  <a:lnTo>
                    <a:pt x="13" y="104"/>
                  </a:lnTo>
                  <a:lnTo>
                    <a:pt x="14" y="98"/>
                  </a:lnTo>
                  <a:lnTo>
                    <a:pt x="15" y="91"/>
                  </a:lnTo>
                  <a:lnTo>
                    <a:pt x="13" y="90"/>
                  </a:lnTo>
                  <a:lnTo>
                    <a:pt x="13" y="81"/>
                  </a:lnTo>
                  <a:lnTo>
                    <a:pt x="16" y="78"/>
                  </a:lnTo>
                  <a:lnTo>
                    <a:pt x="18" y="74"/>
                  </a:lnTo>
                  <a:lnTo>
                    <a:pt x="15" y="69"/>
                  </a:lnTo>
                  <a:lnTo>
                    <a:pt x="14" y="66"/>
                  </a:lnTo>
                  <a:lnTo>
                    <a:pt x="13" y="64"/>
                  </a:lnTo>
                  <a:lnTo>
                    <a:pt x="8" y="61"/>
                  </a:lnTo>
                  <a:lnTo>
                    <a:pt x="11" y="59"/>
                  </a:lnTo>
                  <a:lnTo>
                    <a:pt x="11" y="46"/>
                  </a:lnTo>
                  <a:lnTo>
                    <a:pt x="7" y="44"/>
                  </a:lnTo>
                  <a:lnTo>
                    <a:pt x="8" y="32"/>
                  </a:lnTo>
                  <a:lnTo>
                    <a:pt x="0" y="26"/>
                  </a:lnTo>
                  <a:lnTo>
                    <a:pt x="0" y="13"/>
                  </a:lnTo>
                  <a:lnTo>
                    <a:pt x="0" y="13"/>
                  </a:lnTo>
                  <a:lnTo>
                    <a:pt x="3" y="16"/>
                  </a:lnTo>
                  <a:lnTo>
                    <a:pt x="12" y="32"/>
                  </a:lnTo>
                  <a:lnTo>
                    <a:pt x="18" y="32"/>
                  </a:lnTo>
                  <a:lnTo>
                    <a:pt x="18" y="32"/>
                  </a:lnTo>
                  <a:lnTo>
                    <a:pt x="19" y="37"/>
                  </a:lnTo>
                  <a:lnTo>
                    <a:pt x="41" y="37"/>
                  </a:lnTo>
                  <a:lnTo>
                    <a:pt x="43" y="28"/>
                  </a:lnTo>
                  <a:lnTo>
                    <a:pt x="69" y="28"/>
                  </a:lnTo>
                  <a:lnTo>
                    <a:pt x="69" y="2"/>
                  </a:lnTo>
                  <a:lnTo>
                    <a:pt x="97" y="0"/>
                  </a:lnTo>
                  <a:lnTo>
                    <a:pt x="97" y="0"/>
                  </a:lnTo>
                  <a:lnTo>
                    <a:pt x="111" y="1"/>
                  </a:lnTo>
                  <a:lnTo>
                    <a:pt x="111" y="15"/>
                  </a:lnTo>
                  <a:lnTo>
                    <a:pt x="111" y="15"/>
                  </a:lnTo>
                  <a:lnTo>
                    <a:pt x="108" y="20"/>
                  </a:lnTo>
                  <a:lnTo>
                    <a:pt x="107" y="27"/>
                  </a:lnTo>
                  <a:lnTo>
                    <a:pt x="116" y="27"/>
                  </a:lnTo>
                  <a:lnTo>
                    <a:pt x="127" y="26"/>
                  </a:lnTo>
                  <a:lnTo>
                    <a:pt x="122" y="37"/>
                  </a:lnTo>
                  <a:lnTo>
                    <a:pt x="118" y="40"/>
                  </a:lnTo>
                  <a:lnTo>
                    <a:pt x="113" y="44"/>
                  </a:lnTo>
                  <a:lnTo>
                    <a:pt x="110" y="68"/>
                  </a:lnTo>
                  <a:lnTo>
                    <a:pt x="109" y="80"/>
                  </a:lnTo>
                  <a:lnTo>
                    <a:pt x="110" y="97"/>
                  </a:lnTo>
                  <a:lnTo>
                    <a:pt x="114" y="101"/>
                  </a:lnTo>
                  <a:lnTo>
                    <a:pt x="114" y="106"/>
                  </a:lnTo>
                  <a:lnTo>
                    <a:pt x="117" y="107"/>
                  </a:lnTo>
                  <a:lnTo>
                    <a:pt x="118" y="124"/>
                  </a:lnTo>
                  <a:lnTo>
                    <a:pt x="111" y="130"/>
                  </a:lnTo>
                  <a:lnTo>
                    <a:pt x="111" y="130"/>
                  </a:lnTo>
                  <a:lnTo>
                    <a:pt x="93" y="121"/>
                  </a:lnTo>
                  <a:lnTo>
                    <a:pt x="93" y="121"/>
                  </a:lnTo>
                  <a:lnTo>
                    <a:pt x="79" y="121"/>
                  </a:lnTo>
                  <a:lnTo>
                    <a:pt x="79" y="116"/>
                  </a:lnTo>
                  <a:lnTo>
                    <a:pt x="79" y="1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 name="Freeform 10">
              <a:extLst>
                <a:ext uri="{FF2B5EF4-FFF2-40B4-BE49-F238E27FC236}">
                  <a16:creationId xmlns:a16="http://schemas.microsoft.com/office/drawing/2014/main" id="{8A136C7A-4004-4113-8DC7-B0E5054FAF33}"/>
                </a:ext>
              </a:extLst>
            </p:cNvPr>
            <p:cNvSpPr>
              <a:spLocks/>
            </p:cNvSpPr>
            <p:nvPr/>
          </p:nvSpPr>
          <p:spPr bwMode="auto">
            <a:xfrm>
              <a:off x="2527300" y="711201"/>
              <a:ext cx="287338" cy="244475"/>
            </a:xfrm>
            <a:custGeom>
              <a:avLst/>
              <a:gdLst>
                <a:gd name="T0" fmla="*/ 155 w 181"/>
                <a:gd name="T1" fmla="*/ 5 h 154"/>
                <a:gd name="T2" fmla="*/ 171 w 181"/>
                <a:gd name="T3" fmla="*/ 10 h 154"/>
                <a:gd name="T4" fmla="*/ 181 w 181"/>
                <a:gd name="T5" fmla="*/ 27 h 154"/>
                <a:gd name="T6" fmla="*/ 174 w 181"/>
                <a:gd name="T7" fmla="*/ 26 h 154"/>
                <a:gd name="T8" fmla="*/ 170 w 181"/>
                <a:gd name="T9" fmla="*/ 40 h 154"/>
                <a:gd name="T10" fmla="*/ 176 w 181"/>
                <a:gd name="T11" fmla="*/ 53 h 154"/>
                <a:gd name="T12" fmla="*/ 178 w 181"/>
                <a:gd name="T13" fmla="*/ 109 h 154"/>
                <a:gd name="T14" fmla="*/ 176 w 181"/>
                <a:gd name="T15" fmla="*/ 120 h 154"/>
                <a:gd name="T16" fmla="*/ 169 w 181"/>
                <a:gd name="T17" fmla="*/ 118 h 154"/>
                <a:gd name="T18" fmla="*/ 155 w 181"/>
                <a:gd name="T19" fmla="*/ 117 h 154"/>
                <a:gd name="T20" fmla="*/ 127 w 181"/>
                <a:gd name="T21" fmla="*/ 145 h 154"/>
                <a:gd name="T22" fmla="*/ 99 w 181"/>
                <a:gd name="T23" fmla="*/ 154 h 154"/>
                <a:gd name="T24" fmla="*/ 76 w 181"/>
                <a:gd name="T25" fmla="*/ 149 h 154"/>
                <a:gd name="T26" fmla="*/ 71 w 181"/>
                <a:gd name="T27" fmla="*/ 149 h 154"/>
                <a:gd name="T28" fmla="*/ 32 w 181"/>
                <a:gd name="T29" fmla="*/ 106 h 154"/>
                <a:gd name="T30" fmla="*/ 15 w 181"/>
                <a:gd name="T31" fmla="*/ 75 h 154"/>
                <a:gd name="T32" fmla="*/ 0 w 181"/>
                <a:gd name="T33" fmla="*/ 36 h 154"/>
                <a:gd name="T34" fmla="*/ 21 w 181"/>
                <a:gd name="T35" fmla="*/ 34 h 154"/>
                <a:gd name="T36" fmla="*/ 69 w 181"/>
                <a:gd name="T37" fmla="*/ 19 h 154"/>
                <a:gd name="T38" fmla="*/ 81 w 181"/>
                <a:gd name="T39" fmla="*/ 14 h 154"/>
                <a:gd name="T40" fmla="*/ 102 w 181"/>
                <a:gd name="T41" fmla="*/ 8 h 154"/>
                <a:gd name="T42" fmla="*/ 110 w 181"/>
                <a:gd name="T43" fmla="*/ 7 h 154"/>
                <a:gd name="T44" fmla="*/ 104 w 181"/>
                <a:gd name="T45" fmla="*/ 9 h 154"/>
                <a:gd name="T46" fmla="*/ 80 w 181"/>
                <a:gd name="T47" fmla="*/ 17 h 154"/>
                <a:gd name="T48" fmla="*/ 69 w 181"/>
                <a:gd name="T49" fmla="*/ 25 h 154"/>
                <a:gd name="T50" fmla="*/ 48 w 181"/>
                <a:gd name="T51" fmla="*/ 35 h 154"/>
                <a:gd name="T52" fmla="*/ 43 w 181"/>
                <a:gd name="T53" fmla="*/ 39 h 154"/>
                <a:gd name="T54" fmla="*/ 32 w 181"/>
                <a:gd name="T55" fmla="*/ 41 h 154"/>
                <a:gd name="T56" fmla="*/ 27 w 181"/>
                <a:gd name="T57" fmla="*/ 44 h 154"/>
                <a:gd name="T58" fmla="*/ 17 w 181"/>
                <a:gd name="T59" fmla="*/ 44 h 154"/>
                <a:gd name="T60" fmla="*/ 26 w 181"/>
                <a:gd name="T61" fmla="*/ 54 h 154"/>
                <a:gd name="T62" fmla="*/ 43 w 181"/>
                <a:gd name="T63" fmla="*/ 45 h 154"/>
                <a:gd name="T64" fmla="*/ 56 w 181"/>
                <a:gd name="T65" fmla="*/ 52 h 154"/>
                <a:gd name="T66" fmla="*/ 61 w 181"/>
                <a:gd name="T67" fmla="*/ 45 h 154"/>
                <a:gd name="T68" fmla="*/ 72 w 181"/>
                <a:gd name="T69" fmla="*/ 38 h 154"/>
                <a:gd name="T70" fmla="*/ 76 w 181"/>
                <a:gd name="T71" fmla="*/ 44 h 154"/>
                <a:gd name="T72" fmla="*/ 96 w 181"/>
                <a:gd name="T73" fmla="*/ 44 h 154"/>
                <a:gd name="T74" fmla="*/ 112 w 181"/>
                <a:gd name="T75" fmla="*/ 38 h 154"/>
                <a:gd name="T76" fmla="*/ 133 w 181"/>
                <a:gd name="T77" fmla="*/ 22 h 154"/>
                <a:gd name="T78" fmla="*/ 137 w 181"/>
                <a:gd name="T79" fmla="*/ 29 h 154"/>
                <a:gd name="T80" fmla="*/ 137 w 181"/>
                <a:gd name="T81" fmla="*/ 14 h 154"/>
                <a:gd name="T82" fmla="*/ 121 w 181"/>
                <a:gd name="T83" fmla="*/ 6 h 154"/>
                <a:gd name="T84" fmla="*/ 116 w 181"/>
                <a:gd name="T85" fmla="*/ 2 h 154"/>
                <a:gd name="T86" fmla="*/ 136 w 181"/>
                <a:gd name="T87"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154">
                  <a:moveTo>
                    <a:pt x="136" y="0"/>
                  </a:moveTo>
                  <a:lnTo>
                    <a:pt x="155" y="5"/>
                  </a:lnTo>
                  <a:lnTo>
                    <a:pt x="160" y="7"/>
                  </a:lnTo>
                  <a:lnTo>
                    <a:pt x="171" y="10"/>
                  </a:lnTo>
                  <a:lnTo>
                    <a:pt x="181" y="14"/>
                  </a:lnTo>
                  <a:lnTo>
                    <a:pt x="181" y="27"/>
                  </a:lnTo>
                  <a:lnTo>
                    <a:pt x="174" y="26"/>
                  </a:lnTo>
                  <a:lnTo>
                    <a:pt x="174" y="26"/>
                  </a:lnTo>
                  <a:lnTo>
                    <a:pt x="169" y="31"/>
                  </a:lnTo>
                  <a:lnTo>
                    <a:pt x="170" y="40"/>
                  </a:lnTo>
                  <a:lnTo>
                    <a:pt x="175" y="40"/>
                  </a:lnTo>
                  <a:lnTo>
                    <a:pt x="176" y="53"/>
                  </a:lnTo>
                  <a:lnTo>
                    <a:pt x="178" y="58"/>
                  </a:lnTo>
                  <a:lnTo>
                    <a:pt x="178" y="109"/>
                  </a:lnTo>
                  <a:lnTo>
                    <a:pt x="180" y="117"/>
                  </a:lnTo>
                  <a:lnTo>
                    <a:pt x="176" y="120"/>
                  </a:lnTo>
                  <a:lnTo>
                    <a:pt x="169" y="118"/>
                  </a:lnTo>
                  <a:lnTo>
                    <a:pt x="169" y="118"/>
                  </a:lnTo>
                  <a:lnTo>
                    <a:pt x="155" y="117"/>
                  </a:lnTo>
                  <a:lnTo>
                    <a:pt x="155" y="117"/>
                  </a:lnTo>
                  <a:lnTo>
                    <a:pt x="127" y="119"/>
                  </a:lnTo>
                  <a:lnTo>
                    <a:pt x="127" y="145"/>
                  </a:lnTo>
                  <a:lnTo>
                    <a:pt x="101" y="145"/>
                  </a:lnTo>
                  <a:lnTo>
                    <a:pt x="99" y="154"/>
                  </a:lnTo>
                  <a:lnTo>
                    <a:pt x="77" y="154"/>
                  </a:lnTo>
                  <a:lnTo>
                    <a:pt x="76" y="149"/>
                  </a:lnTo>
                  <a:lnTo>
                    <a:pt x="76" y="149"/>
                  </a:lnTo>
                  <a:lnTo>
                    <a:pt x="71" y="149"/>
                  </a:lnTo>
                  <a:lnTo>
                    <a:pt x="61" y="133"/>
                  </a:lnTo>
                  <a:lnTo>
                    <a:pt x="32" y="106"/>
                  </a:lnTo>
                  <a:lnTo>
                    <a:pt x="15" y="107"/>
                  </a:lnTo>
                  <a:lnTo>
                    <a:pt x="15" y="75"/>
                  </a:lnTo>
                  <a:lnTo>
                    <a:pt x="2" y="60"/>
                  </a:lnTo>
                  <a:lnTo>
                    <a:pt x="0" y="36"/>
                  </a:lnTo>
                  <a:lnTo>
                    <a:pt x="10" y="36"/>
                  </a:lnTo>
                  <a:lnTo>
                    <a:pt x="21" y="34"/>
                  </a:lnTo>
                  <a:lnTo>
                    <a:pt x="54" y="23"/>
                  </a:lnTo>
                  <a:lnTo>
                    <a:pt x="69" y="19"/>
                  </a:lnTo>
                  <a:lnTo>
                    <a:pt x="77" y="14"/>
                  </a:lnTo>
                  <a:lnTo>
                    <a:pt x="81" y="14"/>
                  </a:lnTo>
                  <a:lnTo>
                    <a:pt x="86" y="12"/>
                  </a:lnTo>
                  <a:lnTo>
                    <a:pt x="102" y="8"/>
                  </a:lnTo>
                  <a:lnTo>
                    <a:pt x="109" y="4"/>
                  </a:lnTo>
                  <a:lnTo>
                    <a:pt x="110" y="7"/>
                  </a:lnTo>
                  <a:lnTo>
                    <a:pt x="109" y="11"/>
                  </a:lnTo>
                  <a:lnTo>
                    <a:pt x="104" y="9"/>
                  </a:lnTo>
                  <a:lnTo>
                    <a:pt x="87" y="14"/>
                  </a:lnTo>
                  <a:lnTo>
                    <a:pt x="80" y="17"/>
                  </a:lnTo>
                  <a:lnTo>
                    <a:pt x="77" y="20"/>
                  </a:lnTo>
                  <a:lnTo>
                    <a:pt x="69" y="25"/>
                  </a:lnTo>
                  <a:lnTo>
                    <a:pt x="52" y="31"/>
                  </a:lnTo>
                  <a:lnTo>
                    <a:pt x="48" y="35"/>
                  </a:lnTo>
                  <a:lnTo>
                    <a:pt x="46" y="39"/>
                  </a:lnTo>
                  <a:lnTo>
                    <a:pt x="43" y="39"/>
                  </a:lnTo>
                  <a:lnTo>
                    <a:pt x="39" y="41"/>
                  </a:lnTo>
                  <a:lnTo>
                    <a:pt x="32" y="41"/>
                  </a:lnTo>
                  <a:lnTo>
                    <a:pt x="31" y="43"/>
                  </a:lnTo>
                  <a:lnTo>
                    <a:pt x="27" y="44"/>
                  </a:lnTo>
                  <a:lnTo>
                    <a:pt x="22" y="43"/>
                  </a:lnTo>
                  <a:lnTo>
                    <a:pt x="17" y="44"/>
                  </a:lnTo>
                  <a:lnTo>
                    <a:pt x="16" y="53"/>
                  </a:lnTo>
                  <a:lnTo>
                    <a:pt x="26" y="54"/>
                  </a:lnTo>
                  <a:lnTo>
                    <a:pt x="40" y="54"/>
                  </a:lnTo>
                  <a:lnTo>
                    <a:pt x="43" y="45"/>
                  </a:lnTo>
                  <a:lnTo>
                    <a:pt x="48" y="47"/>
                  </a:lnTo>
                  <a:lnTo>
                    <a:pt x="56" y="52"/>
                  </a:lnTo>
                  <a:lnTo>
                    <a:pt x="59" y="49"/>
                  </a:lnTo>
                  <a:lnTo>
                    <a:pt x="61" y="45"/>
                  </a:lnTo>
                  <a:lnTo>
                    <a:pt x="70" y="39"/>
                  </a:lnTo>
                  <a:lnTo>
                    <a:pt x="72" y="38"/>
                  </a:lnTo>
                  <a:lnTo>
                    <a:pt x="73" y="41"/>
                  </a:lnTo>
                  <a:lnTo>
                    <a:pt x="76" y="44"/>
                  </a:lnTo>
                  <a:lnTo>
                    <a:pt x="82" y="43"/>
                  </a:lnTo>
                  <a:lnTo>
                    <a:pt x="96" y="44"/>
                  </a:lnTo>
                  <a:lnTo>
                    <a:pt x="102" y="41"/>
                  </a:lnTo>
                  <a:lnTo>
                    <a:pt x="112" y="38"/>
                  </a:lnTo>
                  <a:lnTo>
                    <a:pt x="122" y="21"/>
                  </a:lnTo>
                  <a:lnTo>
                    <a:pt x="133" y="22"/>
                  </a:lnTo>
                  <a:lnTo>
                    <a:pt x="134" y="27"/>
                  </a:lnTo>
                  <a:lnTo>
                    <a:pt x="137" y="29"/>
                  </a:lnTo>
                  <a:lnTo>
                    <a:pt x="140" y="19"/>
                  </a:lnTo>
                  <a:lnTo>
                    <a:pt x="137" y="14"/>
                  </a:lnTo>
                  <a:lnTo>
                    <a:pt x="128" y="9"/>
                  </a:lnTo>
                  <a:lnTo>
                    <a:pt x="121" y="6"/>
                  </a:lnTo>
                  <a:lnTo>
                    <a:pt x="112" y="5"/>
                  </a:lnTo>
                  <a:lnTo>
                    <a:pt x="116" y="2"/>
                  </a:lnTo>
                  <a:lnTo>
                    <a:pt x="124" y="0"/>
                  </a:lnTo>
                  <a:lnTo>
                    <a:pt x="13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 name="Freeform 11">
              <a:extLst>
                <a:ext uri="{FF2B5EF4-FFF2-40B4-BE49-F238E27FC236}">
                  <a16:creationId xmlns:a16="http://schemas.microsoft.com/office/drawing/2014/main" id="{B2E70863-C978-415C-99A1-2A5324163910}"/>
                </a:ext>
              </a:extLst>
            </p:cNvPr>
            <p:cNvSpPr>
              <a:spLocks noEditPoints="1"/>
            </p:cNvSpPr>
            <p:nvPr/>
          </p:nvSpPr>
          <p:spPr bwMode="auto">
            <a:xfrm>
              <a:off x="3756025" y="3919538"/>
              <a:ext cx="952500" cy="412750"/>
            </a:xfrm>
            <a:custGeom>
              <a:avLst/>
              <a:gdLst>
                <a:gd name="T0" fmla="*/ 546 w 600"/>
                <a:gd name="T1" fmla="*/ 202 h 260"/>
                <a:gd name="T2" fmla="*/ 544 w 600"/>
                <a:gd name="T3" fmla="*/ 206 h 260"/>
                <a:gd name="T4" fmla="*/ 544 w 600"/>
                <a:gd name="T5" fmla="*/ 201 h 260"/>
                <a:gd name="T6" fmla="*/ 357 w 600"/>
                <a:gd name="T7" fmla="*/ 54 h 260"/>
                <a:gd name="T8" fmla="*/ 356 w 600"/>
                <a:gd name="T9" fmla="*/ 61 h 260"/>
                <a:gd name="T10" fmla="*/ 355 w 600"/>
                <a:gd name="T11" fmla="*/ 53 h 260"/>
                <a:gd name="T12" fmla="*/ 354 w 600"/>
                <a:gd name="T13" fmla="*/ 51 h 260"/>
                <a:gd name="T14" fmla="*/ 349 w 600"/>
                <a:gd name="T15" fmla="*/ 52 h 260"/>
                <a:gd name="T16" fmla="*/ 329 w 600"/>
                <a:gd name="T17" fmla="*/ 0 h 260"/>
                <a:gd name="T18" fmla="*/ 331 w 600"/>
                <a:gd name="T19" fmla="*/ 7 h 260"/>
                <a:gd name="T20" fmla="*/ 332 w 600"/>
                <a:gd name="T21" fmla="*/ 14 h 260"/>
                <a:gd name="T22" fmla="*/ 335 w 600"/>
                <a:gd name="T23" fmla="*/ 18 h 260"/>
                <a:gd name="T24" fmla="*/ 336 w 600"/>
                <a:gd name="T25" fmla="*/ 33 h 260"/>
                <a:gd name="T26" fmla="*/ 339 w 600"/>
                <a:gd name="T27" fmla="*/ 40 h 260"/>
                <a:gd name="T28" fmla="*/ 337 w 600"/>
                <a:gd name="T29" fmla="*/ 39 h 260"/>
                <a:gd name="T30" fmla="*/ 339 w 600"/>
                <a:gd name="T31" fmla="*/ 45 h 260"/>
                <a:gd name="T32" fmla="*/ 340 w 600"/>
                <a:gd name="T33" fmla="*/ 44 h 260"/>
                <a:gd name="T34" fmla="*/ 346 w 600"/>
                <a:gd name="T35" fmla="*/ 52 h 260"/>
                <a:gd name="T36" fmla="*/ 346 w 600"/>
                <a:gd name="T37" fmla="*/ 54 h 260"/>
                <a:gd name="T38" fmla="*/ 347 w 600"/>
                <a:gd name="T39" fmla="*/ 54 h 260"/>
                <a:gd name="T40" fmla="*/ 352 w 600"/>
                <a:gd name="T41" fmla="*/ 59 h 260"/>
                <a:gd name="T42" fmla="*/ 357 w 600"/>
                <a:gd name="T43" fmla="*/ 68 h 260"/>
                <a:gd name="T44" fmla="*/ 361 w 600"/>
                <a:gd name="T45" fmla="*/ 61 h 260"/>
                <a:gd name="T46" fmla="*/ 362 w 600"/>
                <a:gd name="T47" fmla="*/ 67 h 260"/>
                <a:gd name="T48" fmla="*/ 362 w 600"/>
                <a:gd name="T49" fmla="*/ 72 h 260"/>
                <a:gd name="T50" fmla="*/ 363 w 600"/>
                <a:gd name="T51" fmla="*/ 71 h 260"/>
                <a:gd name="T52" fmla="*/ 367 w 600"/>
                <a:gd name="T53" fmla="*/ 73 h 260"/>
                <a:gd name="T54" fmla="*/ 367 w 600"/>
                <a:gd name="T55" fmla="*/ 77 h 260"/>
                <a:gd name="T56" fmla="*/ 381 w 600"/>
                <a:gd name="T57" fmla="*/ 92 h 260"/>
                <a:gd name="T58" fmla="*/ 386 w 600"/>
                <a:gd name="T59" fmla="*/ 95 h 260"/>
                <a:gd name="T60" fmla="*/ 388 w 600"/>
                <a:gd name="T61" fmla="*/ 97 h 260"/>
                <a:gd name="T62" fmla="*/ 389 w 600"/>
                <a:gd name="T63" fmla="*/ 97 h 260"/>
                <a:gd name="T64" fmla="*/ 394 w 600"/>
                <a:gd name="T65" fmla="*/ 98 h 260"/>
                <a:gd name="T66" fmla="*/ 398 w 600"/>
                <a:gd name="T67" fmla="*/ 100 h 260"/>
                <a:gd name="T68" fmla="*/ 395 w 600"/>
                <a:gd name="T69" fmla="*/ 99 h 260"/>
                <a:gd name="T70" fmla="*/ 400 w 600"/>
                <a:gd name="T71" fmla="*/ 104 h 260"/>
                <a:gd name="T72" fmla="*/ 402 w 600"/>
                <a:gd name="T73" fmla="*/ 100 h 260"/>
                <a:gd name="T74" fmla="*/ 414 w 600"/>
                <a:gd name="T75" fmla="*/ 105 h 260"/>
                <a:gd name="T76" fmla="*/ 417 w 600"/>
                <a:gd name="T77" fmla="*/ 107 h 260"/>
                <a:gd name="T78" fmla="*/ 431 w 600"/>
                <a:gd name="T79" fmla="*/ 110 h 260"/>
                <a:gd name="T80" fmla="*/ 442 w 600"/>
                <a:gd name="T81" fmla="*/ 111 h 260"/>
                <a:gd name="T82" fmla="*/ 450 w 600"/>
                <a:gd name="T83" fmla="*/ 113 h 260"/>
                <a:gd name="T84" fmla="*/ 461 w 600"/>
                <a:gd name="T85" fmla="*/ 121 h 260"/>
                <a:gd name="T86" fmla="*/ 466 w 600"/>
                <a:gd name="T87" fmla="*/ 127 h 260"/>
                <a:gd name="T88" fmla="*/ 473 w 600"/>
                <a:gd name="T89" fmla="*/ 144 h 260"/>
                <a:gd name="T90" fmla="*/ 491 w 600"/>
                <a:gd name="T91" fmla="*/ 161 h 260"/>
                <a:gd name="T92" fmla="*/ 500 w 600"/>
                <a:gd name="T93" fmla="*/ 165 h 260"/>
                <a:gd name="T94" fmla="*/ 503 w 600"/>
                <a:gd name="T95" fmla="*/ 180 h 260"/>
                <a:gd name="T96" fmla="*/ 531 w 600"/>
                <a:gd name="T97" fmla="*/ 194 h 260"/>
                <a:gd name="T98" fmla="*/ 536 w 600"/>
                <a:gd name="T99" fmla="*/ 199 h 260"/>
                <a:gd name="T100" fmla="*/ 547 w 600"/>
                <a:gd name="T101" fmla="*/ 206 h 260"/>
                <a:gd name="T102" fmla="*/ 551 w 600"/>
                <a:gd name="T103" fmla="*/ 213 h 260"/>
                <a:gd name="T104" fmla="*/ 559 w 600"/>
                <a:gd name="T105" fmla="*/ 220 h 260"/>
                <a:gd name="T106" fmla="*/ 572 w 600"/>
                <a:gd name="T107" fmla="*/ 224 h 260"/>
                <a:gd name="T108" fmla="*/ 573 w 600"/>
                <a:gd name="T109" fmla="*/ 223 h 260"/>
                <a:gd name="T110" fmla="*/ 579 w 600"/>
                <a:gd name="T111" fmla="*/ 227 h 260"/>
                <a:gd name="T112" fmla="*/ 580 w 600"/>
                <a:gd name="T113" fmla="*/ 233 h 260"/>
                <a:gd name="T114" fmla="*/ 595 w 600"/>
                <a:gd name="T115" fmla="*/ 244 h 260"/>
                <a:gd name="T116" fmla="*/ 600 w 600"/>
                <a:gd name="T117" fmla="*/ 248 h 260"/>
                <a:gd name="T118" fmla="*/ 16 w 600"/>
                <a:gd name="T119" fmla="*/ 214 h 260"/>
                <a:gd name="T120" fmla="*/ 240 w 600"/>
                <a:gd name="T121" fmla="*/ 81 h 260"/>
                <a:gd name="T122" fmla="*/ 328 w 600"/>
                <a:gd name="T12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0" h="260">
                  <a:moveTo>
                    <a:pt x="547" y="198"/>
                  </a:moveTo>
                  <a:lnTo>
                    <a:pt x="551" y="203"/>
                  </a:lnTo>
                  <a:lnTo>
                    <a:pt x="546" y="202"/>
                  </a:lnTo>
                  <a:lnTo>
                    <a:pt x="547" y="205"/>
                  </a:lnTo>
                  <a:lnTo>
                    <a:pt x="545" y="204"/>
                  </a:lnTo>
                  <a:lnTo>
                    <a:pt x="544" y="206"/>
                  </a:lnTo>
                  <a:lnTo>
                    <a:pt x="543" y="206"/>
                  </a:lnTo>
                  <a:lnTo>
                    <a:pt x="545" y="203"/>
                  </a:lnTo>
                  <a:lnTo>
                    <a:pt x="544" y="201"/>
                  </a:lnTo>
                  <a:lnTo>
                    <a:pt x="546" y="198"/>
                  </a:lnTo>
                  <a:lnTo>
                    <a:pt x="547" y="198"/>
                  </a:lnTo>
                  <a:close/>
                  <a:moveTo>
                    <a:pt x="357" y="54"/>
                  </a:moveTo>
                  <a:lnTo>
                    <a:pt x="358" y="59"/>
                  </a:lnTo>
                  <a:lnTo>
                    <a:pt x="358" y="61"/>
                  </a:lnTo>
                  <a:lnTo>
                    <a:pt x="356" y="61"/>
                  </a:lnTo>
                  <a:lnTo>
                    <a:pt x="356" y="56"/>
                  </a:lnTo>
                  <a:lnTo>
                    <a:pt x="354" y="55"/>
                  </a:lnTo>
                  <a:lnTo>
                    <a:pt x="355" y="53"/>
                  </a:lnTo>
                  <a:lnTo>
                    <a:pt x="357" y="54"/>
                  </a:lnTo>
                  <a:lnTo>
                    <a:pt x="357" y="54"/>
                  </a:lnTo>
                  <a:close/>
                  <a:moveTo>
                    <a:pt x="354" y="51"/>
                  </a:moveTo>
                  <a:lnTo>
                    <a:pt x="354" y="55"/>
                  </a:lnTo>
                  <a:lnTo>
                    <a:pt x="349" y="54"/>
                  </a:lnTo>
                  <a:lnTo>
                    <a:pt x="349" y="52"/>
                  </a:lnTo>
                  <a:lnTo>
                    <a:pt x="354" y="51"/>
                  </a:lnTo>
                  <a:close/>
                  <a:moveTo>
                    <a:pt x="328" y="0"/>
                  </a:moveTo>
                  <a:lnTo>
                    <a:pt x="329" y="0"/>
                  </a:lnTo>
                  <a:lnTo>
                    <a:pt x="330" y="5"/>
                  </a:lnTo>
                  <a:lnTo>
                    <a:pt x="332" y="6"/>
                  </a:lnTo>
                  <a:lnTo>
                    <a:pt x="331" y="7"/>
                  </a:lnTo>
                  <a:lnTo>
                    <a:pt x="331" y="10"/>
                  </a:lnTo>
                  <a:lnTo>
                    <a:pt x="333" y="12"/>
                  </a:lnTo>
                  <a:lnTo>
                    <a:pt x="332" y="14"/>
                  </a:lnTo>
                  <a:lnTo>
                    <a:pt x="334" y="15"/>
                  </a:lnTo>
                  <a:lnTo>
                    <a:pt x="335" y="14"/>
                  </a:lnTo>
                  <a:lnTo>
                    <a:pt x="335" y="18"/>
                  </a:lnTo>
                  <a:lnTo>
                    <a:pt x="335" y="21"/>
                  </a:lnTo>
                  <a:lnTo>
                    <a:pt x="337" y="29"/>
                  </a:lnTo>
                  <a:lnTo>
                    <a:pt x="336" y="33"/>
                  </a:lnTo>
                  <a:lnTo>
                    <a:pt x="340" y="41"/>
                  </a:lnTo>
                  <a:lnTo>
                    <a:pt x="339" y="42"/>
                  </a:lnTo>
                  <a:lnTo>
                    <a:pt x="339" y="40"/>
                  </a:lnTo>
                  <a:lnTo>
                    <a:pt x="339" y="41"/>
                  </a:lnTo>
                  <a:lnTo>
                    <a:pt x="338" y="39"/>
                  </a:lnTo>
                  <a:lnTo>
                    <a:pt x="337" y="39"/>
                  </a:lnTo>
                  <a:lnTo>
                    <a:pt x="336" y="40"/>
                  </a:lnTo>
                  <a:lnTo>
                    <a:pt x="336" y="43"/>
                  </a:lnTo>
                  <a:lnTo>
                    <a:pt x="339" y="45"/>
                  </a:lnTo>
                  <a:lnTo>
                    <a:pt x="339" y="43"/>
                  </a:lnTo>
                  <a:lnTo>
                    <a:pt x="341" y="43"/>
                  </a:lnTo>
                  <a:lnTo>
                    <a:pt x="340" y="44"/>
                  </a:lnTo>
                  <a:lnTo>
                    <a:pt x="342" y="43"/>
                  </a:lnTo>
                  <a:lnTo>
                    <a:pt x="342" y="48"/>
                  </a:lnTo>
                  <a:lnTo>
                    <a:pt x="346" y="52"/>
                  </a:lnTo>
                  <a:lnTo>
                    <a:pt x="346" y="52"/>
                  </a:lnTo>
                  <a:lnTo>
                    <a:pt x="347" y="53"/>
                  </a:lnTo>
                  <a:lnTo>
                    <a:pt x="346" y="54"/>
                  </a:lnTo>
                  <a:lnTo>
                    <a:pt x="348" y="57"/>
                  </a:lnTo>
                  <a:lnTo>
                    <a:pt x="348" y="57"/>
                  </a:lnTo>
                  <a:lnTo>
                    <a:pt x="347" y="54"/>
                  </a:lnTo>
                  <a:lnTo>
                    <a:pt x="348" y="53"/>
                  </a:lnTo>
                  <a:lnTo>
                    <a:pt x="350" y="58"/>
                  </a:lnTo>
                  <a:lnTo>
                    <a:pt x="352" y="59"/>
                  </a:lnTo>
                  <a:lnTo>
                    <a:pt x="351" y="61"/>
                  </a:lnTo>
                  <a:lnTo>
                    <a:pt x="353" y="61"/>
                  </a:lnTo>
                  <a:lnTo>
                    <a:pt x="357" y="68"/>
                  </a:lnTo>
                  <a:lnTo>
                    <a:pt x="358" y="67"/>
                  </a:lnTo>
                  <a:lnTo>
                    <a:pt x="356" y="62"/>
                  </a:lnTo>
                  <a:lnTo>
                    <a:pt x="361" y="61"/>
                  </a:lnTo>
                  <a:lnTo>
                    <a:pt x="363" y="67"/>
                  </a:lnTo>
                  <a:lnTo>
                    <a:pt x="362" y="69"/>
                  </a:lnTo>
                  <a:lnTo>
                    <a:pt x="362" y="67"/>
                  </a:lnTo>
                  <a:lnTo>
                    <a:pt x="360" y="67"/>
                  </a:lnTo>
                  <a:lnTo>
                    <a:pt x="360" y="70"/>
                  </a:lnTo>
                  <a:lnTo>
                    <a:pt x="362" y="72"/>
                  </a:lnTo>
                  <a:lnTo>
                    <a:pt x="365" y="73"/>
                  </a:lnTo>
                  <a:lnTo>
                    <a:pt x="364" y="70"/>
                  </a:lnTo>
                  <a:lnTo>
                    <a:pt x="363" y="71"/>
                  </a:lnTo>
                  <a:lnTo>
                    <a:pt x="363" y="68"/>
                  </a:lnTo>
                  <a:lnTo>
                    <a:pt x="364" y="68"/>
                  </a:lnTo>
                  <a:lnTo>
                    <a:pt x="367" y="73"/>
                  </a:lnTo>
                  <a:lnTo>
                    <a:pt x="366" y="74"/>
                  </a:lnTo>
                  <a:lnTo>
                    <a:pt x="368" y="75"/>
                  </a:lnTo>
                  <a:lnTo>
                    <a:pt x="367" y="77"/>
                  </a:lnTo>
                  <a:lnTo>
                    <a:pt x="368" y="76"/>
                  </a:lnTo>
                  <a:lnTo>
                    <a:pt x="372" y="81"/>
                  </a:lnTo>
                  <a:lnTo>
                    <a:pt x="381" y="92"/>
                  </a:lnTo>
                  <a:lnTo>
                    <a:pt x="383" y="92"/>
                  </a:lnTo>
                  <a:lnTo>
                    <a:pt x="386" y="94"/>
                  </a:lnTo>
                  <a:lnTo>
                    <a:pt x="386" y="95"/>
                  </a:lnTo>
                  <a:lnTo>
                    <a:pt x="385" y="95"/>
                  </a:lnTo>
                  <a:lnTo>
                    <a:pt x="386" y="96"/>
                  </a:lnTo>
                  <a:lnTo>
                    <a:pt x="388" y="97"/>
                  </a:lnTo>
                  <a:lnTo>
                    <a:pt x="387" y="95"/>
                  </a:lnTo>
                  <a:lnTo>
                    <a:pt x="388" y="95"/>
                  </a:lnTo>
                  <a:lnTo>
                    <a:pt x="389" y="97"/>
                  </a:lnTo>
                  <a:lnTo>
                    <a:pt x="388" y="97"/>
                  </a:lnTo>
                  <a:lnTo>
                    <a:pt x="388" y="97"/>
                  </a:lnTo>
                  <a:lnTo>
                    <a:pt x="394" y="98"/>
                  </a:lnTo>
                  <a:lnTo>
                    <a:pt x="395" y="97"/>
                  </a:lnTo>
                  <a:lnTo>
                    <a:pt x="398" y="99"/>
                  </a:lnTo>
                  <a:lnTo>
                    <a:pt x="398" y="100"/>
                  </a:lnTo>
                  <a:lnTo>
                    <a:pt x="397" y="100"/>
                  </a:lnTo>
                  <a:lnTo>
                    <a:pt x="397" y="99"/>
                  </a:lnTo>
                  <a:lnTo>
                    <a:pt x="395" y="99"/>
                  </a:lnTo>
                  <a:lnTo>
                    <a:pt x="397" y="99"/>
                  </a:lnTo>
                  <a:lnTo>
                    <a:pt x="396" y="105"/>
                  </a:lnTo>
                  <a:lnTo>
                    <a:pt x="400" y="104"/>
                  </a:lnTo>
                  <a:lnTo>
                    <a:pt x="399" y="103"/>
                  </a:lnTo>
                  <a:lnTo>
                    <a:pt x="401" y="102"/>
                  </a:lnTo>
                  <a:lnTo>
                    <a:pt x="402" y="100"/>
                  </a:lnTo>
                  <a:lnTo>
                    <a:pt x="405" y="103"/>
                  </a:lnTo>
                  <a:lnTo>
                    <a:pt x="410" y="103"/>
                  </a:lnTo>
                  <a:lnTo>
                    <a:pt x="414" y="105"/>
                  </a:lnTo>
                  <a:lnTo>
                    <a:pt x="414" y="105"/>
                  </a:lnTo>
                  <a:lnTo>
                    <a:pt x="416" y="105"/>
                  </a:lnTo>
                  <a:lnTo>
                    <a:pt x="417" y="107"/>
                  </a:lnTo>
                  <a:lnTo>
                    <a:pt x="418" y="106"/>
                  </a:lnTo>
                  <a:lnTo>
                    <a:pt x="421" y="106"/>
                  </a:lnTo>
                  <a:lnTo>
                    <a:pt x="431" y="110"/>
                  </a:lnTo>
                  <a:lnTo>
                    <a:pt x="440" y="109"/>
                  </a:lnTo>
                  <a:lnTo>
                    <a:pt x="439" y="109"/>
                  </a:lnTo>
                  <a:lnTo>
                    <a:pt x="442" y="111"/>
                  </a:lnTo>
                  <a:lnTo>
                    <a:pt x="448" y="110"/>
                  </a:lnTo>
                  <a:lnTo>
                    <a:pt x="450" y="111"/>
                  </a:lnTo>
                  <a:lnTo>
                    <a:pt x="450" y="113"/>
                  </a:lnTo>
                  <a:lnTo>
                    <a:pt x="452" y="115"/>
                  </a:lnTo>
                  <a:lnTo>
                    <a:pt x="458" y="116"/>
                  </a:lnTo>
                  <a:lnTo>
                    <a:pt x="461" y="121"/>
                  </a:lnTo>
                  <a:lnTo>
                    <a:pt x="464" y="121"/>
                  </a:lnTo>
                  <a:lnTo>
                    <a:pt x="464" y="124"/>
                  </a:lnTo>
                  <a:lnTo>
                    <a:pt x="466" y="127"/>
                  </a:lnTo>
                  <a:lnTo>
                    <a:pt x="470" y="129"/>
                  </a:lnTo>
                  <a:lnTo>
                    <a:pt x="472" y="136"/>
                  </a:lnTo>
                  <a:lnTo>
                    <a:pt x="473" y="144"/>
                  </a:lnTo>
                  <a:lnTo>
                    <a:pt x="476" y="150"/>
                  </a:lnTo>
                  <a:lnTo>
                    <a:pt x="483" y="156"/>
                  </a:lnTo>
                  <a:lnTo>
                    <a:pt x="491" y="161"/>
                  </a:lnTo>
                  <a:lnTo>
                    <a:pt x="495" y="163"/>
                  </a:lnTo>
                  <a:lnTo>
                    <a:pt x="497" y="162"/>
                  </a:lnTo>
                  <a:lnTo>
                    <a:pt x="500" y="165"/>
                  </a:lnTo>
                  <a:lnTo>
                    <a:pt x="499" y="170"/>
                  </a:lnTo>
                  <a:lnTo>
                    <a:pt x="500" y="175"/>
                  </a:lnTo>
                  <a:lnTo>
                    <a:pt x="503" y="180"/>
                  </a:lnTo>
                  <a:lnTo>
                    <a:pt x="516" y="188"/>
                  </a:lnTo>
                  <a:lnTo>
                    <a:pt x="519" y="188"/>
                  </a:lnTo>
                  <a:lnTo>
                    <a:pt x="531" y="194"/>
                  </a:lnTo>
                  <a:lnTo>
                    <a:pt x="533" y="197"/>
                  </a:lnTo>
                  <a:lnTo>
                    <a:pt x="536" y="198"/>
                  </a:lnTo>
                  <a:lnTo>
                    <a:pt x="536" y="199"/>
                  </a:lnTo>
                  <a:lnTo>
                    <a:pt x="539" y="201"/>
                  </a:lnTo>
                  <a:lnTo>
                    <a:pt x="543" y="206"/>
                  </a:lnTo>
                  <a:lnTo>
                    <a:pt x="547" y="206"/>
                  </a:lnTo>
                  <a:lnTo>
                    <a:pt x="547" y="209"/>
                  </a:lnTo>
                  <a:lnTo>
                    <a:pt x="548" y="211"/>
                  </a:lnTo>
                  <a:lnTo>
                    <a:pt x="551" y="213"/>
                  </a:lnTo>
                  <a:lnTo>
                    <a:pt x="554" y="217"/>
                  </a:lnTo>
                  <a:lnTo>
                    <a:pt x="558" y="217"/>
                  </a:lnTo>
                  <a:lnTo>
                    <a:pt x="559" y="220"/>
                  </a:lnTo>
                  <a:lnTo>
                    <a:pt x="563" y="224"/>
                  </a:lnTo>
                  <a:lnTo>
                    <a:pt x="568" y="225"/>
                  </a:lnTo>
                  <a:lnTo>
                    <a:pt x="572" y="224"/>
                  </a:lnTo>
                  <a:lnTo>
                    <a:pt x="573" y="225"/>
                  </a:lnTo>
                  <a:lnTo>
                    <a:pt x="574" y="224"/>
                  </a:lnTo>
                  <a:lnTo>
                    <a:pt x="573" y="223"/>
                  </a:lnTo>
                  <a:lnTo>
                    <a:pt x="574" y="223"/>
                  </a:lnTo>
                  <a:lnTo>
                    <a:pt x="576" y="225"/>
                  </a:lnTo>
                  <a:lnTo>
                    <a:pt x="579" y="227"/>
                  </a:lnTo>
                  <a:lnTo>
                    <a:pt x="578" y="231"/>
                  </a:lnTo>
                  <a:lnTo>
                    <a:pt x="579" y="230"/>
                  </a:lnTo>
                  <a:lnTo>
                    <a:pt x="580" y="233"/>
                  </a:lnTo>
                  <a:lnTo>
                    <a:pt x="586" y="237"/>
                  </a:lnTo>
                  <a:lnTo>
                    <a:pt x="590" y="242"/>
                  </a:lnTo>
                  <a:lnTo>
                    <a:pt x="595" y="244"/>
                  </a:lnTo>
                  <a:lnTo>
                    <a:pt x="598" y="247"/>
                  </a:lnTo>
                  <a:lnTo>
                    <a:pt x="600" y="246"/>
                  </a:lnTo>
                  <a:lnTo>
                    <a:pt x="600" y="248"/>
                  </a:lnTo>
                  <a:lnTo>
                    <a:pt x="0" y="260"/>
                  </a:lnTo>
                  <a:lnTo>
                    <a:pt x="0" y="260"/>
                  </a:lnTo>
                  <a:lnTo>
                    <a:pt x="16" y="214"/>
                  </a:lnTo>
                  <a:lnTo>
                    <a:pt x="129" y="194"/>
                  </a:lnTo>
                  <a:lnTo>
                    <a:pt x="185" y="65"/>
                  </a:lnTo>
                  <a:lnTo>
                    <a:pt x="240" y="81"/>
                  </a:lnTo>
                  <a:lnTo>
                    <a:pt x="251" y="72"/>
                  </a:lnTo>
                  <a:lnTo>
                    <a:pt x="251" y="72"/>
                  </a:lnTo>
                  <a:lnTo>
                    <a:pt x="32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 name="Freeform 12">
              <a:extLst>
                <a:ext uri="{FF2B5EF4-FFF2-40B4-BE49-F238E27FC236}">
                  <a16:creationId xmlns:a16="http://schemas.microsoft.com/office/drawing/2014/main" id="{EED2BD24-F9C3-4492-949F-F9D805F40730}"/>
                </a:ext>
              </a:extLst>
            </p:cNvPr>
            <p:cNvSpPr>
              <a:spLocks/>
            </p:cNvSpPr>
            <p:nvPr/>
          </p:nvSpPr>
          <p:spPr bwMode="auto">
            <a:xfrm>
              <a:off x="3008313" y="1241426"/>
              <a:ext cx="331788" cy="508000"/>
            </a:xfrm>
            <a:custGeom>
              <a:avLst/>
              <a:gdLst>
                <a:gd name="T0" fmla="*/ 4 w 209"/>
                <a:gd name="T1" fmla="*/ 243 h 320"/>
                <a:gd name="T2" fmla="*/ 15 w 209"/>
                <a:gd name="T3" fmla="*/ 101 h 320"/>
                <a:gd name="T4" fmla="*/ 1 w 209"/>
                <a:gd name="T5" fmla="*/ 18 h 320"/>
                <a:gd name="T6" fmla="*/ 0 w 209"/>
                <a:gd name="T7" fmla="*/ 5 h 320"/>
                <a:gd name="T8" fmla="*/ 8 w 209"/>
                <a:gd name="T9" fmla="*/ 4 h 320"/>
                <a:gd name="T10" fmla="*/ 110 w 209"/>
                <a:gd name="T11" fmla="*/ 7 h 320"/>
                <a:gd name="T12" fmla="*/ 147 w 209"/>
                <a:gd name="T13" fmla="*/ 3 h 320"/>
                <a:gd name="T14" fmla="*/ 169 w 209"/>
                <a:gd name="T15" fmla="*/ 0 h 320"/>
                <a:gd name="T16" fmla="*/ 197 w 209"/>
                <a:gd name="T17" fmla="*/ 1 h 320"/>
                <a:gd name="T18" fmla="*/ 201 w 209"/>
                <a:gd name="T19" fmla="*/ 74 h 320"/>
                <a:gd name="T20" fmla="*/ 209 w 209"/>
                <a:gd name="T21" fmla="*/ 74 h 320"/>
                <a:gd name="T22" fmla="*/ 209 w 209"/>
                <a:gd name="T23" fmla="*/ 87 h 320"/>
                <a:gd name="T24" fmla="*/ 163 w 209"/>
                <a:gd name="T25" fmla="*/ 115 h 320"/>
                <a:gd name="T26" fmla="*/ 160 w 209"/>
                <a:gd name="T27" fmla="*/ 109 h 320"/>
                <a:gd name="T28" fmla="*/ 155 w 209"/>
                <a:gd name="T29" fmla="*/ 105 h 320"/>
                <a:gd name="T30" fmla="*/ 160 w 209"/>
                <a:gd name="T31" fmla="*/ 97 h 320"/>
                <a:gd name="T32" fmla="*/ 160 w 209"/>
                <a:gd name="T33" fmla="*/ 94 h 320"/>
                <a:gd name="T34" fmla="*/ 155 w 209"/>
                <a:gd name="T35" fmla="*/ 88 h 320"/>
                <a:gd name="T36" fmla="*/ 150 w 209"/>
                <a:gd name="T37" fmla="*/ 82 h 320"/>
                <a:gd name="T38" fmla="*/ 148 w 209"/>
                <a:gd name="T39" fmla="*/ 83 h 320"/>
                <a:gd name="T40" fmla="*/ 145 w 209"/>
                <a:gd name="T41" fmla="*/ 82 h 320"/>
                <a:gd name="T42" fmla="*/ 146 w 209"/>
                <a:gd name="T43" fmla="*/ 80 h 320"/>
                <a:gd name="T44" fmla="*/ 145 w 209"/>
                <a:gd name="T45" fmla="*/ 78 h 320"/>
                <a:gd name="T46" fmla="*/ 143 w 209"/>
                <a:gd name="T47" fmla="*/ 79 h 320"/>
                <a:gd name="T48" fmla="*/ 143 w 209"/>
                <a:gd name="T49" fmla="*/ 76 h 320"/>
                <a:gd name="T50" fmla="*/ 144 w 209"/>
                <a:gd name="T51" fmla="*/ 71 h 320"/>
                <a:gd name="T52" fmla="*/ 139 w 209"/>
                <a:gd name="T53" fmla="*/ 74 h 320"/>
                <a:gd name="T54" fmla="*/ 138 w 209"/>
                <a:gd name="T55" fmla="*/ 73 h 320"/>
                <a:gd name="T56" fmla="*/ 137 w 209"/>
                <a:gd name="T57" fmla="*/ 110 h 320"/>
                <a:gd name="T58" fmla="*/ 121 w 209"/>
                <a:gd name="T59" fmla="*/ 123 h 320"/>
                <a:gd name="T60" fmla="*/ 114 w 209"/>
                <a:gd name="T61" fmla="*/ 150 h 320"/>
                <a:gd name="T62" fmla="*/ 111 w 209"/>
                <a:gd name="T63" fmla="*/ 181 h 320"/>
                <a:gd name="T64" fmla="*/ 120 w 209"/>
                <a:gd name="T65" fmla="*/ 187 h 320"/>
                <a:gd name="T66" fmla="*/ 127 w 209"/>
                <a:gd name="T67" fmla="*/ 194 h 320"/>
                <a:gd name="T68" fmla="*/ 132 w 209"/>
                <a:gd name="T69" fmla="*/ 199 h 320"/>
                <a:gd name="T70" fmla="*/ 133 w 209"/>
                <a:gd name="T71" fmla="*/ 203 h 320"/>
                <a:gd name="T72" fmla="*/ 146 w 209"/>
                <a:gd name="T73" fmla="*/ 212 h 320"/>
                <a:gd name="T74" fmla="*/ 147 w 209"/>
                <a:gd name="T75" fmla="*/ 216 h 320"/>
                <a:gd name="T76" fmla="*/ 150 w 209"/>
                <a:gd name="T77" fmla="*/ 220 h 320"/>
                <a:gd name="T78" fmla="*/ 154 w 209"/>
                <a:gd name="T79" fmla="*/ 232 h 320"/>
                <a:gd name="T80" fmla="*/ 155 w 209"/>
                <a:gd name="T81" fmla="*/ 236 h 320"/>
                <a:gd name="T82" fmla="*/ 157 w 209"/>
                <a:gd name="T83" fmla="*/ 240 h 320"/>
                <a:gd name="T84" fmla="*/ 159 w 209"/>
                <a:gd name="T85" fmla="*/ 244 h 320"/>
                <a:gd name="T86" fmla="*/ 159 w 209"/>
                <a:gd name="T87" fmla="*/ 248 h 320"/>
                <a:gd name="T88" fmla="*/ 160 w 209"/>
                <a:gd name="T89" fmla="*/ 256 h 320"/>
                <a:gd name="T90" fmla="*/ 160 w 209"/>
                <a:gd name="T91" fmla="*/ 256 h 320"/>
                <a:gd name="T92" fmla="*/ 161 w 209"/>
                <a:gd name="T93" fmla="*/ 261 h 320"/>
                <a:gd name="T94" fmla="*/ 163 w 209"/>
                <a:gd name="T95" fmla="*/ 268 h 320"/>
                <a:gd name="T96" fmla="*/ 164 w 209"/>
                <a:gd name="T97" fmla="*/ 274 h 320"/>
                <a:gd name="T98" fmla="*/ 165 w 209"/>
                <a:gd name="T99" fmla="*/ 275 h 320"/>
                <a:gd name="T100" fmla="*/ 120 w 209"/>
                <a:gd name="T101" fmla="*/ 286 h 320"/>
                <a:gd name="T102" fmla="*/ 62 w 209"/>
                <a:gd name="T103" fmla="*/ 315 h 320"/>
                <a:gd name="T104" fmla="*/ 6 w 209"/>
                <a:gd name="T105" fmla="*/ 320 h 320"/>
                <a:gd name="T106" fmla="*/ 6 w 209"/>
                <a:gd name="T107" fmla="*/ 320 h 320"/>
                <a:gd name="T108" fmla="*/ 1 w 209"/>
                <a:gd name="T109" fmla="*/ 311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9" h="320">
                  <a:moveTo>
                    <a:pt x="1" y="311"/>
                  </a:moveTo>
                  <a:lnTo>
                    <a:pt x="4" y="243"/>
                  </a:lnTo>
                  <a:lnTo>
                    <a:pt x="15" y="122"/>
                  </a:lnTo>
                  <a:lnTo>
                    <a:pt x="15" y="101"/>
                  </a:lnTo>
                  <a:lnTo>
                    <a:pt x="6" y="38"/>
                  </a:lnTo>
                  <a:lnTo>
                    <a:pt x="1" y="18"/>
                  </a:lnTo>
                  <a:lnTo>
                    <a:pt x="1" y="18"/>
                  </a:lnTo>
                  <a:lnTo>
                    <a:pt x="0" y="5"/>
                  </a:lnTo>
                  <a:lnTo>
                    <a:pt x="0" y="5"/>
                  </a:lnTo>
                  <a:lnTo>
                    <a:pt x="8" y="4"/>
                  </a:lnTo>
                  <a:lnTo>
                    <a:pt x="98" y="3"/>
                  </a:lnTo>
                  <a:lnTo>
                    <a:pt x="110" y="7"/>
                  </a:lnTo>
                  <a:lnTo>
                    <a:pt x="139" y="9"/>
                  </a:lnTo>
                  <a:lnTo>
                    <a:pt x="147" y="3"/>
                  </a:lnTo>
                  <a:lnTo>
                    <a:pt x="169" y="0"/>
                  </a:lnTo>
                  <a:lnTo>
                    <a:pt x="169" y="0"/>
                  </a:lnTo>
                  <a:lnTo>
                    <a:pt x="197" y="1"/>
                  </a:lnTo>
                  <a:lnTo>
                    <a:pt x="197" y="1"/>
                  </a:lnTo>
                  <a:lnTo>
                    <a:pt x="202" y="20"/>
                  </a:lnTo>
                  <a:lnTo>
                    <a:pt x="201" y="74"/>
                  </a:lnTo>
                  <a:lnTo>
                    <a:pt x="209" y="74"/>
                  </a:lnTo>
                  <a:lnTo>
                    <a:pt x="209" y="74"/>
                  </a:lnTo>
                  <a:lnTo>
                    <a:pt x="209" y="87"/>
                  </a:lnTo>
                  <a:lnTo>
                    <a:pt x="209" y="87"/>
                  </a:lnTo>
                  <a:lnTo>
                    <a:pt x="197" y="90"/>
                  </a:lnTo>
                  <a:lnTo>
                    <a:pt x="163" y="115"/>
                  </a:lnTo>
                  <a:lnTo>
                    <a:pt x="163" y="115"/>
                  </a:lnTo>
                  <a:lnTo>
                    <a:pt x="160" y="109"/>
                  </a:lnTo>
                  <a:lnTo>
                    <a:pt x="158" y="106"/>
                  </a:lnTo>
                  <a:lnTo>
                    <a:pt x="155" y="105"/>
                  </a:lnTo>
                  <a:lnTo>
                    <a:pt x="160" y="99"/>
                  </a:lnTo>
                  <a:lnTo>
                    <a:pt x="160" y="97"/>
                  </a:lnTo>
                  <a:lnTo>
                    <a:pt x="160" y="95"/>
                  </a:lnTo>
                  <a:lnTo>
                    <a:pt x="160" y="94"/>
                  </a:lnTo>
                  <a:lnTo>
                    <a:pt x="159" y="93"/>
                  </a:lnTo>
                  <a:lnTo>
                    <a:pt x="155" y="88"/>
                  </a:lnTo>
                  <a:lnTo>
                    <a:pt x="152" y="87"/>
                  </a:lnTo>
                  <a:lnTo>
                    <a:pt x="150" y="82"/>
                  </a:lnTo>
                  <a:lnTo>
                    <a:pt x="148" y="81"/>
                  </a:lnTo>
                  <a:lnTo>
                    <a:pt x="148" y="83"/>
                  </a:lnTo>
                  <a:lnTo>
                    <a:pt x="146" y="84"/>
                  </a:lnTo>
                  <a:lnTo>
                    <a:pt x="145" y="82"/>
                  </a:lnTo>
                  <a:lnTo>
                    <a:pt x="144" y="81"/>
                  </a:lnTo>
                  <a:lnTo>
                    <a:pt x="146" y="80"/>
                  </a:lnTo>
                  <a:lnTo>
                    <a:pt x="144" y="79"/>
                  </a:lnTo>
                  <a:lnTo>
                    <a:pt x="145" y="78"/>
                  </a:lnTo>
                  <a:lnTo>
                    <a:pt x="144" y="78"/>
                  </a:lnTo>
                  <a:lnTo>
                    <a:pt x="143" y="79"/>
                  </a:lnTo>
                  <a:lnTo>
                    <a:pt x="144" y="77"/>
                  </a:lnTo>
                  <a:lnTo>
                    <a:pt x="143" y="76"/>
                  </a:lnTo>
                  <a:lnTo>
                    <a:pt x="146" y="74"/>
                  </a:lnTo>
                  <a:lnTo>
                    <a:pt x="144" y="71"/>
                  </a:lnTo>
                  <a:lnTo>
                    <a:pt x="140" y="73"/>
                  </a:lnTo>
                  <a:lnTo>
                    <a:pt x="139" y="74"/>
                  </a:lnTo>
                  <a:lnTo>
                    <a:pt x="140" y="77"/>
                  </a:lnTo>
                  <a:lnTo>
                    <a:pt x="138" y="73"/>
                  </a:lnTo>
                  <a:lnTo>
                    <a:pt x="136" y="73"/>
                  </a:lnTo>
                  <a:lnTo>
                    <a:pt x="137" y="110"/>
                  </a:lnTo>
                  <a:lnTo>
                    <a:pt x="131" y="116"/>
                  </a:lnTo>
                  <a:lnTo>
                    <a:pt x="121" y="123"/>
                  </a:lnTo>
                  <a:lnTo>
                    <a:pt x="115" y="134"/>
                  </a:lnTo>
                  <a:lnTo>
                    <a:pt x="114" y="150"/>
                  </a:lnTo>
                  <a:lnTo>
                    <a:pt x="110" y="167"/>
                  </a:lnTo>
                  <a:lnTo>
                    <a:pt x="111" y="181"/>
                  </a:lnTo>
                  <a:lnTo>
                    <a:pt x="118" y="186"/>
                  </a:lnTo>
                  <a:lnTo>
                    <a:pt x="120" y="187"/>
                  </a:lnTo>
                  <a:lnTo>
                    <a:pt x="121" y="190"/>
                  </a:lnTo>
                  <a:lnTo>
                    <a:pt x="127" y="194"/>
                  </a:lnTo>
                  <a:lnTo>
                    <a:pt x="127" y="197"/>
                  </a:lnTo>
                  <a:lnTo>
                    <a:pt x="132" y="199"/>
                  </a:lnTo>
                  <a:lnTo>
                    <a:pt x="132" y="201"/>
                  </a:lnTo>
                  <a:lnTo>
                    <a:pt x="133" y="203"/>
                  </a:lnTo>
                  <a:lnTo>
                    <a:pt x="138" y="205"/>
                  </a:lnTo>
                  <a:lnTo>
                    <a:pt x="146" y="212"/>
                  </a:lnTo>
                  <a:lnTo>
                    <a:pt x="148" y="214"/>
                  </a:lnTo>
                  <a:lnTo>
                    <a:pt x="147" y="216"/>
                  </a:lnTo>
                  <a:lnTo>
                    <a:pt x="149" y="217"/>
                  </a:lnTo>
                  <a:lnTo>
                    <a:pt x="150" y="220"/>
                  </a:lnTo>
                  <a:lnTo>
                    <a:pt x="152" y="222"/>
                  </a:lnTo>
                  <a:lnTo>
                    <a:pt x="154" y="232"/>
                  </a:lnTo>
                  <a:lnTo>
                    <a:pt x="156" y="235"/>
                  </a:lnTo>
                  <a:lnTo>
                    <a:pt x="155" y="236"/>
                  </a:lnTo>
                  <a:lnTo>
                    <a:pt x="155" y="238"/>
                  </a:lnTo>
                  <a:lnTo>
                    <a:pt x="157" y="240"/>
                  </a:lnTo>
                  <a:lnTo>
                    <a:pt x="157" y="242"/>
                  </a:lnTo>
                  <a:lnTo>
                    <a:pt x="159" y="244"/>
                  </a:lnTo>
                  <a:lnTo>
                    <a:pt x="160" y="247"/>
                  </a:lnTo>
                  <a:lnTo>
                    <a:pt x="159" y="248"/>
                  </a:lnTo>
                  <a:lnTo>
                    <a:pt x="159" y="251"/>
                  </a:lnTo>
                  <a:lnTo>
                    <a:pt x="160" y="256"/>
                  </a:lnTo>
                  <a:lnTo>
                    <a:pt x="160" y="255"/>
                  </a:lnTo>
                  <a:lnTo>
                    <a:pt x="160" y="256"/>
                  </a:lnTo>
                  <a:lnTo>
                    <a:pt x="161" y="258"/>
                  </a:lnTo>
                  <a:lnTo>
                    <a:pt x="161" y="261"/>
                  </a:lnTo>
                  <a:lnTo>
                    <a:pt x="163" y="262"/>
                  </a:lnTo>
                  <a:lnTo>
                    <a:pt x="163" y="268"/>
                  </a:lnTo>
                  <a:lnTo>
                    <a:pt x="164" y="270"/>
                  </a:lnTo>
                  <a:lnTo>
                    <a:pt x="164" y="274"/>
                  </a:lnTo>
                  <a:lnTo>
                    <a:pt x="165" y="275"/>
                  </a:lnTo>
                  <a:lnTo>
                    <a:pt x="165" y="275"/>
                  </a:lnTo>
                  <a:lnTo>
                    <a:pt x="140" y="276"/>
                  </a:lnTo>
                  <a:lnTo>
                    <a:pt x="120" y="286"/>
                  </a:lnTo>
                  <a:lnTo>
                    <a:pt x="101" y="292"/>
                  </a:lnTo>
                  <a:lnTo>
                    <a:pt x="62" y="315"/>
                  </a:lnTo>
                  <a:lnTo>
                    <a:pt x="31" y="315"/>
                  </a:lnTo>
                  <a:lnTo>
                    <a:pt x="6" y="320"/>
                  </a:lnTo>
                  <a:lnTo>
                    <a:pt x="6" y="320"/>
                  </a:lnTo>
                  <a:lnTo>
                    <a:pt x="6" y="320"/>
                  </a:lnTo>
                  <a:lnTo>
                    <a:pt x="6" y="320"/>
                  </a:lnTo>
                  <a:lnTo>
                    <a:pt x="1" y="3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1" name="Freeform 13">
              <a:extLst>
                <a:ext uri="{FF2B5EF4-FFF2-40B4-BE49-F238E27FC236}">
                  <a16:creationId xmlns:a16="http://schemas.microsoft.com/office/drawing/2014/main" id="{3B73166D-7DB1-4EF0-B8BC-E686BBBC2AAD}"/>
                </a:ext>
              </a:extLst>
            </p:cNvPr>
            <p:cNvSpPr>
              <a:spLocks noEditPoints="1"/>
            </p:cNvSpPr>
            <p:nvPr/>
          </p:nvSpPr>
          <p:spPr bwMode="auto">
            <a:xfrm>
              <a:off x="2970213" y="835026"/>
              <a:ext cx="350838" cy="420688"/>
            </a:xfrm>
            <a:custGeom>
              <a:avLst/>
              <a:gdLst>
                <a:gd name="T0" fmla="*/ 93 w 221"/>
                <a:gd name="T1" fmla="*/ 45 h 265"/>
                <a:gd name="T2" fmla="*/ 109 w 221"/>
                <a:gd name="T3" fmla="*/ 40 h 265"/>
                <a:gd name="T4" fmla="*/ 117 w 221"/>
                <a:gd name="T5" fmla="*/ 48 h 265"/>
                <a:gd name="T6" fmla="*/ 137 w 221"/>
                <a:gd name="T7" fmla="*/ 54 h 265"/>
                <a:gd name="T8" fmla="*/ 152 w 221"/>
                <a:gd name="T9" fmla="*/ 59 h 265"/>
                <a:gd name="T10" fmla="*/ 181 w 221"/>
                <a:gd name="T11" fmla="*/ 72 h 265"/>
                <a:gd name="T12" fmla="*/ 187 w 221"/>
                <a:gd name="T13" fmla="*/ 188 h 265"/>
                <a:gd name="T14" fmla="*/ 217 w 221"/>
                <a:gd name="T15" fmla="*/ 244 h 265"/>
                <a:gd name="T16" fmla="*/ 221 w 221"/>
                <a:gd name="T17" fmla="*/ 257 h 265"/>
                <a:gd name="T18" fmla="*/ 193 w 221"/>
                <a:gd name="T19" fmla="*/ 256 h 265"/>
                <a:gd name="T20" fmla="*/ 163 w 221"/>
                <a:gd name="T21" fmla="*/ 265 h 265"/>
                <a:gd name="T22" fmla="*/ 122 w 221"/>
                <a:gd name="T23" fmla="*/ 259 h 265"/>
                <a:gd name="T24" fmla="*/ 24 w 221"/>
                <a:gd name="T25" fmla="*/ 261 h 265"/>
                <a:gd name="T26" fmla="*/ 24 w 221"/>
                <a:gd name="T27" fmla="*/ 257 h 265"/>
                <a:gd name="T28" fmla="*/ 15 w 221"/>
                <a:gd name="T29" fmla="*/ 238 h 265"/>
                <a:gd name="T30" fmla="*/ 10 w 221"/>
                <a:gd name="T31" fmla="*/ 215 h 265"/>
                <a:gd name="T32" fmla="*/ 1 w 221"/>
                <a:gd name="T33" fmla="*/ 190 h 265"/>
                <a:gd name="T34" fmla="*/ 10 w 221"/>
                <a:gd name="T35" fmla="*/ 182 h 265"/>
                <a:gd name="T36" fmla="*/ 30 w 221"/>
                <a:gd name="T37" fmla="*/ 187 h 265"/>
                <a:gd name="T38" fmla="*/ 58 w 221"/>
                <a:gd name="T39" fmla="*/ 181 h 265"/>
                <a:gd name="T40" fmla="*/ 82 w 221"/>
                <a:gd name="T41" fmla="*/ 145 h 265"/>
                <a:gd name="T42" fmla="*/ 77 w 221"/>
                <a:gd name="T43" fmla="*/ 114 h 265"/>
                <a:gd name="T44" fmla="*/ 86 w 221"/>
                <a:gd name="T45" fmla="*/ 85 h 265"/>
                <a:gd name="T46" fmla="*/ 93 w 221"/>
                <a:gd name="T47" fmla="*/ 59 h 265"/>
                <a:gd name="T48" fmla="*/ 81 w 221"/>
                <a:gd name="T49" fmla="*/ 52 h 265"/>
                <a:gd name="T50" fmla="*/ 78 w 221"/>
                <a:gd name="T51" fmla="*/ 47 h 265"/>
                <a:gd name="T52" fmla="*/ 82 w 221"/>
                <a:gd name="T53" fmla="*/ 41 h 265"/>
                <a:gd name="T54" fmla="*/ 87 w 221"/>
                <a:gd name="T55" fmla="*/ 39 h 265"/>
                <a:gd name="T56" fmla="*/ 89 w 221"/>
                <a:gd name="T57" fmla="*/ 27 h 265"/>
                <a:gd name="T58" fmla="*/ 93 w 221"/>
                <a:gd name="T59" fmla="*/ 29 h 265"/>
                <a:gd name="T60" fmla="*/ 92 w 221"/>
                <a:gd name="T61" fmla="*/ 38 h 265"/>
                <a:gd name="T62" fmla="*/ 95 w 221"/>
                <a:gd name="T63" fmla="*/ 42 h 265"/>
                <a:gd name="T64" fmla="*/ 103 w 221"/>
                <a:gd name="T65" fmla="*/ 13 h 265"/>
                <a:gd name="T66" fmla="*/ 107 w 221"/>
                <a:gd name="T67" fmla="*/ 13 h 265"/>
                <a:gd name="T68" fmla="*/ 108 w 221"/>
                <a:gd name="T69" fmla="*/ 24 h 265"/>
                <a:gd name="T70" fmla="*/ 101 w 221"/>
                <a:gd name="T71" fmla="*/ 23 h 265"/>
                <a:gd name="T72" fmla="*/ 97 w 221"/>
                <a:gd name="T73" fmla="*/ 22 h 265"/>
                <a:gd name="T74" fmla="*/ 92 w 221"/>
                <a:gd name="T75" fmla="*/ 21 h 265"/>
                <a:gd name="T76" fmla="*/ 82 w 221"/>
                <a:gd name="T77" fmla="*/ 17 h 265"/>
                <a:gd name="T78" fmla="*/ 85 w 221"/>
                <a:gd name="T79" fmla="*/ 16 h 265"/>
                <a:gd name="T80" fmla="*/ 86 w 221"/>
                <a:gd name="T81" fmla="*/ 13 h 265"/>
                <a:gd name="T82" fmla="*/ 97 w 221"/>
                <a:gd name="T83" fmla="*/ 15 h 265"/>
                <a:gd name="T84" fmla="*/ 96 w 221"/>
                <a:gd name="T85" fmla="*/ 0 h 265"/>
                <a:gd name="T86" fmla="*/ 109 w 221"/>
                <a:gd name="T87" fmla="*/ 4 h 265"/>
                <a:gd name="T88" fmla="*/ 107 w 221"/>
                <a:gd name="T89" fmla="*/ 6 h 265"/>
                <a:gd name="T90" fmla="*/ 95 w 221"/>
                <a:gd name="T91" fmla="*/ 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1" h="265">
                  <a:moveTo>
                    <a:pt x="93" y="45"/>
                  </a:moveTo>
                  <a:lnTo>
                    <a:pt x="93" y="45"/>
                  </a:lnTo>
                  <a:lnTo>
                    <a:pt x="106" y="44"/>
                  </a:lnTo>
                  <a:lnTo>
                    <a:pt x="109" y="40"/>
                  </a:lnTo>
                  <a:lnTo>
                    <a:pt x="114" y="41"/>
                  </a:lnTo>
                  <a:lnTo>
                    <a:pt x="117" y="48"/>
                  </a:lnTo>
                  <a:lnTo>
                    <a:pt x="127" y="49"/>
                  </a:lnTo>
                  <a:lnTo>
                    <a:pt x="137" y="54"/>
                  </a:lnTo>
                  <a:lnTo>
                    <a:pt x="152" y="59"/>
                  </a:lnTo>
                  <a:lnTo>
                    <a:pt x="152" y="59"/>
                  </a:lnTo>
                  <a:lnTo>
                    <a:pt x="166" y="68"/>
                  </a:lnTo>
                  <a:lnTo>
                    <a:pt x="181" y="72"/>
                  </a:lnTo>
                  <a:lnTo>
                    <a:pt x="181" y="72"/>
                  </a:lnTo>
                  <a:lnTo>
                    <a:pt x="187" y="188"/>
                  </a:lnTo>
                  <a:lnTo>
                    <a:pt x="210" y="226"/>
                  </a:lnTo>
                  <a:lnTo>
                    <a:pt x="217" y="244"/>
                  </a:lnTo>
                  <a:lnTo>
                    <a:pt x="221" y="257"/>
                  </a:lnTo>
                  <a:lnTo>
                    <a:pt x="221" y="257"/>
                  </a:lnTo>
                  <a:lnTo>
                    <a:pt x="193" y="256"/>
                  </a:lnTo>
                  <a:lnTo>
                    <a:pt x="193" y="256"/>
                  </a:lnTo>
                  <a:lnTo>
                    <a:pt x="171" y="259"/>
                  </a:lnTo>
                  <a:lnTo>
                    <a:pt x="163" y="265"/>
                  </a:lnTo>
                  <a:lnTo>
                    <a:pt x="134" y="263"/>
                  </a:lnTo>
                  <a:lnTo>
                    <a:pt x="122" y="259"/>
                  </a:lnTo>
                  <a:lnTo>
                    <a:pt x="32" y="260"/>
                  </a:lnTo>
                  <a:lnTo>
                    <a:pt x="24" y="261"/>
                  </a:lnTo>
                  <a:lnTo>
                    <a:pt x="24" y="261"/>
                  </a:lnTo>
                  <a:lnTo>
                    <a:pt x="24" y="257"/>
                  </a:lnTo>
                  <a:lnTo>
                    <a:pt x="24" y="257"/>
                  </a:lnTo>
                  <a:lnTo>
                    <a:pt x="15" y="238"/>
                  </a:lnTo>
                  <a:lnTo>
                    <a:pt x="15" y="238"/>
                  </a:lnTo>
                  <a:lnTo>
                    <a:pt x="10" y="215"/>
                  </a:lnTo>
                  <a:lnTo>
                    <a:pt x="8" y="193"/>
                  </a:lnTo>
                  <a:lnTo>
                    <a:pt x="1" y="190"/>
                  </a:lnTo>
                  <a:lnTo>
                    <a:pt x="0" y="181"/>
                  </a:lnTo>
                  <a:lnTo>
                    <a:pt x="10" y="182"/>
                  </a:lnTo>
                  <a:lnTo>
                    <a:pt x="12" y="186"/>
                  </a:lnTo>
                  <a:lnTo>
                    <a:pt x="30" y="187"/>
                  </a:lnTo>
                  <a:lnTo>
                    <a:pt x="33" y="183"/>
                  </a:lnTo>
                  <a:lnTo>
                    <a:pt x="58" y="181"/>
                  </a:lnTo>
                  <a:lnTo>
                    <a:pt x="59" y="177"/>
                  </a:lnTo>
                  <a:lnTo>
                    <a:pt x="82" y="145"/>
                  </a:lnTo>
                  <a:lnTo>
                    <a:pt x="81" y="132"/>
                  </a:lnTo>
                  <a:lnTo>
                    <a:pt x="77" y="114"/>
                  </a:lnTo>
                  <a:lnTo>
                    <a:pt x="86" y="95"/>
                  </a:lnTo>
                  <a:lnTo>
                    <a:pt x="86" y="85"/>
                  </a:lnTo>
                  <a:lnTo>
                    <a:pt x="94" y="85"/>
                  </a:lnTo>
                  <a:lnTo>
                    <a:pt x="93" y="59"/>
                  </a:lnTo>
                  <a:lnTo>
                    <a:pt x="84" y="59"/>
                  </a:lnTo>
                  <a:lnTo>
                    <a:pt x="81" y="52"/>
                  </a:lnTo>
                  <a:lnTo>
                    <a:pt x="81" y="52"/>
                  </a:lnTo>
                  <a:lnTo>
                    <a:pt x="78" y="47"/>
                  </a:lnTo>
                  <a:lnTo>
                    <a:pt x="83" y="44"/>
                  </a:lnTo>
                  <a:lnTo>
                    <a:pt x="82" y="41"/>
                  </a:lnTo>
                  <a:lnTo>
                    <a:pt x="82" y="39"/>
                  </a:lnTo>
                  <a:lnTo>
                    <a:pt x="87" y="39"/>
                  </a:lnTo>
                  <a:lnTo>
                    <a:pt x="87" y="30"/>
                  </a:lnTo>
                  <a:lnTo>
                    <a:pt x="89" y="27"/>
                  </a:lnTo>
                  <a:lnTo>
                    <a:pt x="92" y="27"/>
                  </a:lnTo>
                  <a:lnTo>
                    <a:pt x="93" y="29"/>
                  </a:lnTo>
                  <a:lnTo>
                    <a:pt x="93" y="34"/>
                  </a:lnTo>
                  <a:lnTo>
                    <a:pt x="92" y="38"/>
                  </a:lnTo>
                  <a:lnTo>
                    <a:pt x="95" y="39"/>
                  </a:lnTo>
                  <a:lnTo>
                    <a:pt x="95" y="42"/>
                  </a:lnTo>
                  <a:lnTo>
                    <a:pt x="93" y="45"/>
                  </a:lnTo>
                  <a:close/>
                  <a:moveTo>
                    <a:pt x="103" y="13"/>
                  </a:moveTo>
                  <a:lnTo>
                    <a:pt x="105" y="15"/>
                  </a:lnTo>
                  <a:lnTo>
                    <a:pt x="107" y="13"/>
                  </a:lnTo>
                  <a:lnTo>
                    <a:pt x="109" y="22"/>
                  </a:lnTo>
                  <a:lnTo>
                    <a:pt x="108" y="24"/>
                  </a:lnTo>
                  <a:lnTo>
                    <a:pt x="102" y="20"/>
                  </a:lnTo>
                  <a:lnTo>
                    <a:pt x="101" y="23"/>
                  </a:lnTo>
                  <a:lnTo>
                    <a:pt x="99" y="24"/>
                  </a:lnTo>
                  <a:lnTo>
                    <a:pt x="97" y="22"/>
                  </a:lnTo>
                  <a:lnTo>
                    <a:pt x="95" y="22"/>
                  </a:lnTo>
                  <a:lnTo>
                    <a:pt x="92" y="21"/>
                  </a:lnTo>
                  <a:lnTo>
                    <a:pt x="86" y="23"/>
                  </a:lnTo>
                  <a:lnTo>
                    <a:pt x="82" y="17"/>
                  </a:lnTo>
                  <a:lnTo>
                    <a:pt x="82" y="15"/>
                  </a:lnTo>
                  <a:lnTo>
                    <a:pt x="85" y="16"/>
                  </a:lnTo>
                  <a:lnTo>
                    <a:pt x="85" y="14"/>
                  </a:lnTo>
                  <a:lnTo>
                    <a:pt x="86" y="13"/>
                  </a:lnTo>
                  <a:lnTo>
                    <a:pt x="95" y="13"/>
                  </a:lnTo>
                  <a:lnTo>
                    <a:pt x="97" y="15"/>
                  </a:lnTo>
                  <a:lnTo>
                    <a:pt x="103" y="13"/>
                  </a:lnTo>
                  <a:close/>
                  <a:moveTo>
                    <a:pt x="96" y="0"/>
                  </a:moveTo>
                  <a:lnTo>
                    <a:pt x="109" y="4"/>
                  </a:lnTo>
                  <a:lnTo>
                    <a:pt x="109" y="4"/>
                  </a:lnTo>
                  <a:lnTo>
                    <a:pt x="107" y="6"/>
                  </a:lnTo>
                  <a:lnTo>
                    <a:pt x="107" y="6"/>
                  </a:lnTo>
                  <a:lnTo>
                    <a:pt x="101" y="4"/>
                  </a:lnTo>
                  <a:lnTo>
                    <a:pt x="95" y="1"/>
                  </a:lnTo>
                  <a:lnTo>
                    <a:pt x="9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2" name="Freeform 14">
              <a:extLst>
                <a:ext uri="{FF2B5EF4-FFF2-40B4-BE49-F238E27FC236}">
                  <a16:creationId xmlns:a16="http://schemas.microsoft.com/office/drawing/2014/main" id="{B5BA9E49-AECF-4A11-A556-85F26267177D}"/>
                </a:ext>
              </a:extLst>
            </p:cNvPr>
            <p:cNvSpPr>
              <a:spLocks/>
            </p:cNvSpPr>
            <p:nvPr/>
          </p:nvSpPr>
          <p:spPr bwMode="auto">
            <a:xfrm>
              <a:off x="569913" y="685801"/>
              <a:ext cx="1908175" cy="1547813"/>
            </a:xfrm>
            <a:custGeom>
              <a:avLst/>
              <a:gdLst>
                <a:gd name="T0" fmla="*/ 97 w 1202"/>
                <a:gd name="T1" fmla="*/ 11 h 975"/>
                <a:gd name="T2" fmla="*/ 100 w 1202"/>
                <a:gd name="T3" fmla="*/ 27 h 975"/>
                <a:gd name="T4" fmla="*/ 128 w 1202"/>
                <a:gd name="T5" fmla="*/ 41 h 975"/>
                <a:gd name="T6" fmla="*/ 167 w 1202"/>
                <a:gd name="T7" fmla="*/ 38 h 975"/>
                <a:gd name="T8" fmla="*/ 259 w 1202"/>
                <a:gd name="T9" fmla="*/ 10 h 975"/>
                <a:gd name="T10" fmla="*/ 284 w 1202"/>
                <a:gd name="T11" fmla="*/ 15 h 975"/>
                <a:gd name="T12" fmla="*/ 334 w 1202"/>
                <a:gd name="T13" fmla="*/ 30 h 975"/>
                <a:gd name="T14" fmla="*/ 359 w 1202"/>
                <a:gd name="T15" fmla="*/ 37 h 975"/>
                <a:gd name="T16" fmla="*/ 398 w 1202"/>
                <a:gd name="T17" fmla="*/ 40 h 975"/>
                <a:gd name="T18" fmla="*/ 438 w 1202"/>
                <a:gd name="T19" fmla="*/ 46 h 975"/>
                <a:gd name="T20" fmla="*/ 455 w 1202"/>
                <a:gd name="T21" fmla="*/ 55 h 975"/>
                <a:gd name="T22" fmla="*/ 490 w 1202"/>
                <a:gd name="T23" fmla="*/ 58 h 975"/>
                <a:gd name="T24" fmla="*/ 502 w 1202"/>
                <a:gd name="T25" fmla="*/ 65 h 975"/>
                <a:gd name="T26" fmla="*/ 514 w 1202"/>
                <a:gd name="T27" fmla="*/ 73 h 975"/>
                <a:gd name="T28" fmla="*/ 534 w 1202"/>
                <a:gd name="T29" fmla="*/ 73 h 975"/>
                <a:gd name="T30" fmla="*/ 539 w 1202"/>
                <a:gd name="T31" fmla="*/ 76 h 975"/>
                <a:gd name="T32" fmla="*/ 545 w 1202"/>
                <a:gd name="T33" fmla="*/ 77 h 975"/>
                <a:gd name="T34" fmla="*/ 565 w 1202"/>
                <a:gd name="T35" fmla="*/ 74 h 975"/>
                <a:gd name="T36" fmla="*/ 571 w 1202"/>
                <a:gd name="T37" fmla="*/ 90 h 975"/>
                <a:gd name="T38" fmla="*/ 597 w 1202"/>
                <a:gd name="T39" fmla="*/ 114 h 975"/>
                <a:gd name="T40" fmla="*/ 628 w 1202"/>
                <a:gd name="T41" fmla="*/ 120 h 975"/>
                <a:gd name="T42" fmla="*/ 639 w 1202"/>
                <a:gd name="T43" fmla="*/ 122 h 975"/>
                <a:gd name="T44" fmla="*/ 675 w 1202"/>
                <a:gd name="T45" fmla="*/ 106 h 975"/>
                <a:gd name="T46" fmla="*/ 678 w 1202"/>
                <a:gd name="T47" fmla="*/ 111 h 975"/>
                <a:gd name="T48" fmla="*/ 682 w 1202"/>
                <a:gd name="T49" fmla="*/ 126 h 975"/>
                <a:gd name="T50" fmla="*/ 683 w 1202"/>
                <a:gd name="T51" fmla="*/ 134 h 975"/>
                <a:gd name="T52" fmla="*/ 696 w 1202"/>
                <a:gd name="T53" fmla="*/ 142 h 975"/>
                <a:gd name="T54" fmla="*/ 775 w 1202"/>
                <a:gd name="T55" fmla="*/ 149 h 975"/>
                <a:gd name="T56" fmla="*/ 803 w 1202"/>
                <a:gd name="T57" fmla="*/ 147 h 975"/>
                <a:gd name="T58" fmla="*/ 825 w 1202"/>
                <a:gd name="T59" fmla="*/ 153 h 975"/>
                <a:gd name="T60" fmla="*/ 834 w 1202"/>
                <a:gd name="T61" fmla="*/ 160 h 975"/>
                <a:gd name="T62" fmla="*/ 859 w 1202"/>
                <a:gd name="T63" fmla="*/ 166 h 975"/>
                <a:gd name="T64" fmla="*/ 863 w 1202"/>
                <a:gd name="T65" fmla="*/ 170 h 975"/>
                <a:gd name="T66" fmla="*/ 883 w 1202"/>
                <a:gd name="T67" fmla="*/ 177 h 975"/>
                <a:gd name="T68" fmla="*/ 899 w 1202"/>
                <a:gd name="T69" fmla="*/ 196 h 975"/>
                <a:gd name="T70" fmla="*/ 915 w 1202"/>
                <a:gd name="T71" fmla="*/ 203 h 975"/>
                <a:gd name="T72" fmla="*/ 917 w 1202"/>
                <a:gd name="T73" fmla="*/ 207 h 975"/>
                <a:gd name="T74" fmla="*/ 913 w 1202"/>
                <a:gd name="T75" fmla="*/ 206 h 975"/>
                <a:gd name="T76" fmla="*/ 925 w 1202"/>
                <a:gd name="T77" fmla="*/ 210 h 975"/>
                <a:gd name="T78" fmla="*/ 993 w 1202"/>
                <a:gd name="T79" fmla="*/ 196 h 975"/>
                <a:gd name="T80" fmla="*/ 1051 w 1202"/>
                <a:gd name="T81" fmla="*/ 160 h 975"/>
                <a:gd name="T82" fmla="*/ 1056 w 1202"/>
                <a:gd name="T83" fmla="*/ 347 h 975"/>
                <a:gd name="T84" fmla="*/ 1127 w 1202"/>
                <a:gd name="T85" fmla="*/ 389 h 975"/>
                <a:gd name="T86" fmla="*/ 1173 w 1202"/>
                <a:gd name="T87" fmla="*/ 420 h 975"/>
                <a:gd name="T88" fmla="*/ 1202 w 1202"/>
                <a:gd name="T89" fmla="*/ 442 h 975"/>
                <a:gd name="T90" fmla="*/ 863 w 1202"/>
                <a:gd name="T91" fmla="*/ 713 h 975"/>
                <a:gd name="T92" fmla="*/ 69 w 1202"/>
                <a:gd name="T93" fmla="*/ 975 h 975"/>
                <a:gd name="T94" fmla="*/ 55 w 1202"/>
                <a:gd name="T95" fmla="*/ 572 h 975"/>
                <a:gd name="T96" fmla="*/ 34 w 1202"/>
                <a:gd name="T97" fmla="*/ 522 h 975"/>
                <a:gd name="T98" fmla="*/ 26 w 1202"/>
                <a:gd name="T99" fmla="*/ 457 h 975"/>
                <a:gd name="T100" fmla="*/ 3 w 1202"/>
                <a:gd name="T101" fmla="*/ 367 h 975"/>
                <a:gd name="T102" fmla="*/ 41 w 1202"/>
                <a:gd name="T103" fmla="*/ 302 h 975"/>
                <a:gd name="T104" fmla="*/ 60 w 1202"/>
                <a:gd name="T105" fmla="*/ 253 h 975"/>
                <a:gd name="T106" fmla="*/ 60 w 1202"/>
                <a:gd name="T107" fmla="*/ 187 h 975"/>
                <a:gd name="T108" fmla="*/ 40 w 1202"/>
                <a:gd name="T109" fmla="*/ 133 h 975"/>
                <a:gd name="T110" fmla="*/ 36 w 1202"/>
                <a:gd name="T111" fmla="*/ 81 h 975"/>
                <a:gd name="T112" fmla="*/ 78 w 1202"/>
                <a:gd name="T113" fmla="*/ 31 h 975"/>
                <a:gd name="T114" fmla="*/ 92 w 1202"/>
                <a:gd name="T115" fmla="*/ 0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2" h="975">
                  <a:moveTo>
                    <a:pt x="96" y="0"/>
                  </a:moveTo>
                  <a:lnTo>
                    <a:pt x="96" y="3"/>
                  </a:lnTo>
                  <a:lnTo>
                    <a:pt x="95" y="6"/>
                  </a:lnTo>
                  <a:lnTo>
                    <a:pt x="95" y="8"/>
                  </a:lnTo>
                  <a:lnTo>
                    <a:pt x="97" y="11"/>
                  </a:lnTo>
                  <a:lnTo>
                    <a:pt x="97" y="12"/>
                  </a:lnTo>
                  <a:lnTo>
                    <a:pt x="100" y="18"/>
                  </a:lnTo>
                  <a:lnTo>
                    <a:pt x="102" y="23"/>
                  </a:lnTo>
                  <a:lnTo>
                    <a:pt x="103" y="24"/>
                  </a:lnTo>
                  <a:lnTo>
                    <a:pt x="100" y="27"/>
                  </a:lnTo>
                  <a:lnTo>
                    <a:pt x="99" y="27"/>
                  </a:lnTo>
                  <a:lnTo>
                    <a:pt x="100" y="31"/>
                  </a:lnTo>
                  <a:lnTo>
                    <a:pt x="103" y="34"/>
                  </a:lnTo>
                  <a:lnTo>
                    <a:pt x="109" y="37"/>
                  </a:lnTo>
                  <a:lnTo>
                    <a:pt x="128" y="41"/>
                  </a:lnTo>
                  <a:lnTo>
                    <a:pt x="137" y="41"/>
                  </a:lnTo>
                  <a:lnTo>
                    <a:pt x="143" y="40"/>
                  </a:lnTo>
                  <a:lnTo>
                    <a:pt x="149" y="41"/>
                  </a:lnTo>
                  <a:lnTo>
                    <a:pt x="163" y="37"/>
                  </a:lnTo>
                  <a:lnTo>
                    <a:pt x="167" y="38"/>
                  </a:lnTo>
                  <a:lnTo>
                    <a:pt x="172" y="36"/>
                  </a:lnTo>
                  <a:lnTo>
                    <a:pt x="212" y="24"/>
                  </a:lnTo>
                  <a:lnTo>
                    <a:pt x="238" y="13"/>
                  </a:lnTo>
                  <a:lnTo>
                    <a:pt x="253" y="10"/>
                  </a:lnTo>
                  <a:lnTo>
                    <a:pt x="259" y="10"/>
                  </a:lnTo>
                  <a:lnTo>
                    <a:pt x="269" y="12"/>
                  </a:lnTo>
                  <a:lnTo>
                    <a:pt x="277" y="13"/>
                  </a:lnTo>
                  <a:lnTo>
                    <a:pt x="280" y="15"/>
                  </a:lnTo>
                  <a:lnTo>
                    <a:pt x="283" y="14"/>
                  </a:lnTo>
                  <a:lnTo>
                    <a:pt x="284" y="15"/>
                  </a:lnTo>
                  <a:lnTo>
                    <a:pt x="295" y="18"/>
                  </a:lnTo>
                  <a:lnTo>
                    <a:pt x="300" y="20"/>
                  </a:lnTo>
                  <a:lnTo>
                    <a:pt x="308" y="22"/>
                  </a:lnTo>
                  <a:lnTo>
                    <a:pt x="311" y="24"/>
                  </a:lnTo>
                  <a:lnTo>
                    <a:pt x="334" y="30"/>
                  </a:lnTo>
                  <a:lnTo>
                    <a:pt x="342" y="33"/>
                  </a:lnTo>
                  <a:lnTo>
                    <a:pt x="347" y="34"/>
                  </a:lnTo>
                  <a:lnTo>
                    <a:pt x="348" y="35"/>
                  </a:lnTo>
                  <a:lnTo>
                    <a:pt x="357" y="36"/>
                  </a:lnTo>
                  <a:lnTo>
                    <a:pt x="359" y="37"/>
                  </a:lnTo>
                  <a:lnTo>
                    <a:pt x="365" y="37"/>
                  </a:lnTo>
                  <a:lnTo>
                    <a:pt x="374" y="39"/>
                  </a:lnTo>
                  <a:lnTo>
                    <a:pt x="384" y="43"/>
                  </a:lnTo>
                  <a:lnTo>
                    <a:pt x="395" y="42"/>
                  </a:lnTo>
                  <a:lnTo>
                    <a:pt x="398" y="40"/>
                  </a:lnTo>
                  <a:lnTo>
                    <a:pt x="398" y="42"/>
                  </a:lnTo>
                  <a:lnTo>
                    <a:pt x="404" y="45"/>
                  </a:lnTo>
                  <a:lnTo>
                    <a:pt x="417" y="44"/>
                  </a:lnTo>
                  <a:lnTo>
                    <a:pt x="429" y="47"/>
                  </a:lnTo>
                  <a:lnTo>
                    <a:pt x="438" y="46"/>
                  </a:lnTo>
                  <a:lnTo>
                    <a:pt x="440" y="48"/>
                  </a:lnTo>
                  <a:lnTo>
                    <a:pt x="444" y="48"/>
                  </a:lnTo>
                  <a:lnTo>
                    <a:pt x="446" y="51"/>
                  </a:lnTo>
                  <a:lnTo>
                    <a:pt x="453" y="53"/>
                  </a:lnTo>
                  <a:lnTo>
                    <a:pt x="455" y="55"/>
                  </a:lnTo>
                  <a:lnTo>
                    <a:pt x="459" y="56"/>
                  </a:lnTo>
                  <a:lnTo>
                    <a:pt x="474" y="57"/>
                  </a:lnTo>
                  <a:lnTo>
                    <a:pt x="484" y="55"/>
                  </a:lnTo>
                  <a:lnTo>
                    <a:pt x="488" y="56"/>
                  </a:lnTo>
                  <a:lnTo>
                    <a:pt x="490" y="58"/>
                  </a:lnTo>
                  <a:lnTo>
                    <a:pt x="493" y="60"/>
                  </a:lnTo>
                  <a:lnTo>
                    <a:pt x="493" y="61"/>
                  </a:lnTo>
                  <a:lnTo>
                    <a:pt x="494" y="64"/>
                  </a:lnTo>
                  <a:lnTo>
                    <a:pt x="500" y="66"/>
                  </a:lnTo>
                  <a:lnTo>
                    <a:pt x="502" y="65"/>
                  </a:lnTo>
                  <a:lnTo>
                    <a:pt x="504" y="66"/>
                  </a:lnTo>
                  <a:lnTo>
                    <a:pt x="505" y="66"/>
                  </a:lnTo>
                  <a:lnTo>
                    <a:pt x="506" y="69"/>
                  </a:lnTo>
                  <a:lnTo>
                    <a:pt x="510" y="71"/>
                  </a:lnTo>
                  <a:lnTo>
                    <a:pt x="514" y="73"/>
                  </a:lnTo>
                  <a:lnTo>
                    <a:pt x="529" y="72"/>
                  </a:lnTo>
                  <a:lnTo>
                    <a:pt x="541" y="74"/>
                  </a:lnTo>
                  <a:lnTo>
                    <a:pt x="539" y="75"/>
                  </a:lnTo>
                  <a:lnTo>
                    <a:pt x="538" y="74"/>
                  </a:lnTo>
                  <a:lnTo>
                    <a:pt x="534" y="73"/>
                  </a:lnTo>
                  <a:lnTo>
                    <a:pt x="533" y="75"/>
                  </a:lnTo>
                  <a:lnTo>
                    <a:pt x="531" y="73"/>
                  </a:lnTo>
                  <a:lnTo>
                    <a:pt x="530" y="74"/>
                  </a:lnTo>
                  <a:lnTo>
                    <a:pt x="530" y="76"/>
                  </a:lnTo>
                  <a:lnTo>
                    <a:pt x="539" y="76"/>
                  </a:lnTo>
                  <a:lnTo>
                    <a:pt x="539" y="75"/>
                  </a:lnTo>
                  <a:lnTo>
                    <a:pt x="540" y="77"/>
                  </a:lnTo>
                  <a:lnTo>
                    <a:pt x="543" y="77"/>
                  </a:lnTo>
                  <a:lnTo>
                    <a:pt x="544" y="76"/>
                  </a:lnTo>
                  <a:lnTo>
                    <a:pt x="545" y="77"/>
                  </a:lnTo>
                  <a:lnTo>
                    <a:pt x="546" y="76"/>
                  </a:lnTo>
                  <a:lnTo>
                    <a:pt x="543" y="75"/>
                  </a:lnTo>
                  <a:lnTo>
                    <a:pt x="550" y="75"/>
                  </a:lnTo>
                  <a:lnTo>
                    <a:pt x="565" y="73"/>
                  </a:lnTo>
                  <a:lnTo>
                    <a:pt x="565" y="74"/>
                  </a:lnTo>
                  <a:lnTo>
                    <a:pt x="567" y="76"/>
                  </a:lnTo>
                  <a:lnTo>
                    <a:pt x="566" y="82"/>
                  </a:lnTo>
                  <a:lnTo>
                    <a:pt x="568" y="84"/>
                  </a:lnTo>
                  <a:lnTo>
                    <a:pt x="571" y="87"/>
                  </a:lnTo>
                  <a:lnTo>
                    <a:pt x="571" y="90"/>
                  </a:lnTo>
                  <a:lnTo>
                    <a:pt x="574" y="96"/>
                  </a:lnTo>
                  <a:lnTo>
                    <a:pt x="574" y="101"/>
                  </a:lnTo>
                  <a:lnTo>
                    <a:pt x="579" y="106"/>
                  </a:lnTo>
                  <a:lnTo>
                    <a:pt x="588" y="113"/>
                  </a:lnTo>
                  <a:lnTo>
                    <a:pt x="597" y="114"/>
                  </a:lnTo>
                  <a:lnTo>
                    <a:pt x="611" y="114"/>
                  </a:lnTo>
                  <a:lnTo>
                    <a:pt x="610" y="115"/>
                  </a:lnTo>
                  <a:lnTo>
                    <a:pt x="614" y="119"/>
                  </a:lnTo>
                  <a:lnTo>
                    <a:pt x="628" y="117"/>
                  </a:lnTo>
                  <a:lnTo>
                    <a:pt x="628" y="120"/>
                  </a:lnTo>
                  <a:lnTo>
                    <a:pt x="630" y="121"/>
                  </a:lnTo>
                  <a:lnTo>
                    <a:pt x="633" y="121"/>
                  </a:lnTo>
                  <a:lnTo>
                    <a:pt x="639" y="122"/>
                  </a:lnTo>
                  <a:lnTo>
                    <a:pt x="640" y="121"/>
                  </a:lnTo>
                  <a:lnTo>
                    <a:pt x="639" y="122"/>
                  </a:lnTo>
                  <a:lnTo>
                    <a:pt x="638" y="122"/>
                  </a:lnTo>
                  <a:lnTo>
                    <a:pt x="638" y="121"/>
                  </a:lnTo>
                  <a:lnTo>
                    <a:pt x="649" y="119"/>
                  </a:lnTo>
                  <a:lnTo>
                    <a:pt x="670" y="111"/>
                  </a:lnTo>
                  <a:lnTo>
                    <a:pt x="675" y="106"/>
                  </a:lnTo>
                  <a:lnTo>
                    <a:pt x="675" y="104"/>
                  </a:lnTo>
                  <a:lnTo>
                    <a:pt x="676" y="104"/>
                  </a:lnTo>
                  <a:lnTo>
                    <a:pt x="678" y="106"/>
                  </a:lnTo>
                  <a:lnTo>
                    <a:pt x="678" y="110"/>
                  </a:lnTo>
                  <a:lnTo>
                    <a:pt x="678" y="111"/>
                  </a:lnTo>
                  <a:lnTo>
                    <a:pt x="678" y="111"/>
                  </a:lnTo>
                  <a:lnTo>
                    <a:pt x="677" y="113"/>
                  </a:lnTo>
                  <a:lnTo>
                    <a:pt x="678" y="119"/>
                  </a:lnTo>
                  <a:lnTo>
                    <a:pt x="682" y="123"/>
                  </a:lnTo>
                  <a:lnTo>
                    <a:pt x="682" y="126"/>
                  </a:lnTo>
                  <a:lnTo>
                    <a:pt x="683" y="128"/>
                  </a:lnTo>
                  <a:lnTo>
                    <a:pt x="682" y="128"/>
                  </a:lnTo>
                  <a:lnTo>
                    <a:pt x="682" y="131"/>
                  </a:lnTo>
                  <a:lnTo>
                    <a:pt x="682" y="132"/>
                  </a:lnTo>
                  <a:lnTo>
                    <a:pt x="683" y="134"/>
                  </a:lnTo>
                  <a:lnTo>
                    <a:pt x="683" y="134"/>
                  </a:lnTo>
                  <a:lnTo>
                    <a:pt x="683" y="137"/>
                  </a:lnTo>
                  <a:lnTo>
                    <a:pt x="685" y="139"/>
                  </a:lnTo>
                  <a:lnTo>
                    <a:pt x="690" y="141"/>
                  </a:lnTo>
                  <a:lnTo>
                    <a:pt x="696" y="142"/>
                  </a:lnTo>
                  <a:lnTo>
                    <a:pt x="716" y="144"/>
                  </a:lnTo>
                  <a:lnTo>
                    <a:pt x="739" y="142"/>
                  </a:lnTo>
                  <a:lnTo>
                    <a:pt x="750" y="148"/>
                  </a:lnTo>
                  <a:lnTo>
                    <a:pt x="765" y="147"/>
                  </a:lnTo>
                  <a:lnTo>
                    <a:pt x="775" y="149"/>
                  </a:lnTo>
                  <a:lnTo>
                    <a:pt x="787" y="145"/>
                  </a:lnTo>
                  <a:lnTo>
                    <a:pt x="799" y="144"/>
                  </a:lnTo>
                  <a:lnTo>
                    <a:pt x="801" y="146"/>
                  </a:lnTo>
                  <a:lnTo>
                    <a:pt x="803" y="145"/>
                  </a:lnTo>
                  <a:lnTo>
                    <a:pt x="803" y="147"/>
                  </a:lnTo>
                  <a:lnTo>
                    <a:pt x="810" y="151"/>
                  </a:lnTo>
                  <a:lnTo>
                    <a:pt x="814" y="152"/>
                  </a:lnTo>
                  <a:lnTo>
                    <a:pt x="816" y="154"/>
                  </a:lnTo>
                  <a:lnTo>
                    <a:pt x="821" y="154"/>
                  </a:lnTo>
                  <a:lnTo>
                    <a:pt x="825" y="153"/>
                  </a:lnTo>
                  <a:lnTo>
                    <a:pt x="824" y="154"/>
                  </a:lnTo>
                  <a:lnTo>
                    <a:pt x="826" y="154"/>
                  </a:lnTo>
                  <a:lnTo>
                    <a:pt x="827" y="156"/>
                  </a:lnTo>
                  <a:lnTo>
                    <a:pt x="833" y="157"/>
                  </a:lnTo>
                  <a:lnTo>
                    <a:pt x="834" y="160"/>
                  </a:lnTo>
                  <a:lnTo>
                    <a:pt x="836" y="162"/>
                  </a:lnTo>
                  <a:lnTo>
                    <a:pt x="846" y="164"/>
                  </a:lnTo>
                  <a:lnTo>
                    <a:pt x="857" y="165"/>
                  </a:lnTo>
                  <a:lnTo>
                    <a:pt x="857" y="166"/>
                  </a:lnTo>
                  <a:lnTo>
                    <a:pt x="859" y="166"/>
                  </a:lnTo>
                  <a:lnTo>
                    <a:pt x="858" y="168"/>
                  </a:lnTo>
                  <a:lnTo>
                    <a:pt x="859" y="169"/>
                  </a:lnTo>
                  <a:lnTo>
                    <a:pt x="860" y="168"/>
                  </a:lnTo>
                  <a:lnTo>
                    <a:pt x="860" y="169"/>
                  </a:lnTo>
                  <a:lnTo>
                    <a:pt x="863" y="170"/>
                  </a:lnTo>
                  <a:lnTo>
                    <a:pt x="869" y="170"/>
                  </a:lnTo>
                  <a:lnTo>
                    <a:pt x="868" y="171"/>
                  </a:lnTo>
                  <a:lnTo>
                    <a:pt x="870" y="174"/>
                  </a:lnTo>
                  <a:lnTo>
                    <a:pt x="875" y="176"/>
                  </a:lnTo>
                  <a:lnTo>
                    <a:pt x="883" y="177"/>
                  </a:lnTo>
                  <a:lnTo>
                    <a:pt x="884" y="183"/>
                  </a:lnTo>
                  <a:lnTo>
                    <a:pt x="885" y="185"/>
                  </a:lnTo>
                  <a:lnTo>
                    <a:pt x="889" y="189"/>
                  </a:lnTo>
                  <a:lnTo>
                    <a:pt x="896" y="192"/>
                  </a:lnTo>
                  <a:lnTo>
                    <a:pt x="899" y="196"/>
                  </a:lnTo>
                  <a:lnTo>
                    <a:pt x="908" y="199"/>
                  </a:lnTo>
                  <a:lnTo>
                    <a:pt x="909" y="201"/>
                  </a:lnTo>
                  <a:lnTo>
                    <a:pt x="913" y="202"/>
                  </a:lnTo>
                  <a:lnTo>
                    <a:pt x="914" y="203"/>
                  </a:lnTo>
                  <a:lnTo>
                    <a:pt x="915" y="203"/>
                  </a:lnTo>
                  <a:lnTo>
                    <a:pt x="914" y="204"/>
                  </a:lnTo>
                  <a:lnTo>
                    <a:pt x="917" y="206"/>
                  </a:lnTo>
                  <a:lnTo>
                    <a:pt x="924" y="207"/>
                  </a:lnTo>
                  <a:lnTo>
                    <a:pt x="924" y="208"/>
                  </a:lnTo>
                  <a:lnTo>
                    <a:pt x="917" y="207"/>
                  </a:lnTo>
                  <a:lnTo>
                    <a:pt x="914" y="204"/>
                  </a:lnTo>
                  <a:lnTo>
                    <a:pt x="914" y="206"/>
                  </a:lnTo>
                  <a:lnTo>
                    <a:pt x="913" y="205"/>
                  </a:lnTo>
                  <a:lnTo>
                    <a:pt x="915" y="207"/>
                  </a:lnTo>
                  <a:lnTo>
                    <a:pt x="913" y="206"/>
                  </a:lnTo>
                  <a:lnTo>
                    <a:pt x="914" y="207"/>
                  </a:lnTo>
                  <a:lnTo>
                    <a:pt x="919" y="209"/>
                  </a:lnTo>
                  <a:lnTo>
                    <a:pt x="922" y="208"/>
                  </a:lnTo>
                  <a:lnTo>
                    <a:pt x="924" y="210"/>
                  </a:lnTo>
                  <a:lnTo>
                    <a:pt x="925" y="210"/>
                  </a:lnTo>
                  <a:lnTo>
                    <a:pt x="925" y="208"/>
                  </a:lnTo>
                  <a:lnTo>
                    <a:pt x="935" y="211"/>
                  </a:lnTo>
                  <a:lnTo>
                    <a:pt x="951" y="210"/>
                  </a:lnTo>
                  <a:lnTo>
                    <a:pt x="965" y="206"/>
                  </a:lnTo>
                  <a:lnTo>
                    <a:pt x="993" y="196"/>
                  </a:lnTo>
                  <a:lnTo>
                    <a:pt x="1014" y="185"/>
                  </a:lnTo>
                  <a:lnTo>
                    <a:pt x="1019" y="183"/>
                  </a:lnTo>
                  <a:lnTo>
                    <a:pt x="1037" y="173"/>
                  </a:lnTo>
                  <a:lnTo>
                    <a:pt x="1043" y="167"/>
                  </a:lnTo>
                  <a:lnTo>
                    <a:pt x="1051" y="160"/>
                  </a:lnTo>
                  <a:lnTo>
                    <a:pt x="1051" y="160"/>
                  </a:lnTo>
                  <a:lnTo>
                    <a:pt x="1056" y="320"/>
                  </a:lnTo>
                  <a:lnTo>
                    <a:pt x="1056" y="320"/>
                  </a:lnTo>
                  <a:lnTo>
                    <a:pt x="1056" y="347"/>
                  </a:lnTo>
                  <a:lnTo>
                    <a:pt x="1056" y="347"/>
                  </a:lnTo>
                  <a:lnTo>
                    <a:pt x="1062" y="357"/>
                  </a:lnTo>
                  <a:lnTo>
                    <a:pt x="1077" y="364"/>
                  </a:lnTo>
                  <a:lnTo>
                    <a:pt x="1077" y="364"/>
                  </a:lnTo>
                  <a:lnTo>
                    <a:pt x="1097" y="365"/>
                  </a:lnTo>
                  <a:lnTo>
                    <a:pt x="1127" y="389"/>
                  </a:lnTo>
                  <a:lnTo>
                    <a:pt x="1137" y="393"/>
                  </a:lnTo>
                  <a:lnTo>
                    <a:pt x="1137" y="393"/>
                  </a:lnTo>
                  <a:lnTo>
                    <a:pt x="1137" y="393"/>
                  </a:lnTo>
                  <a:lnTo>
                    <a:pt x="1137" y="393"/>
                  </a:lnTo>
                  <a:lnTo>
                    <a:pt x="1173" y="420"/>
                  </a:lnTo>
                  <a:lnTo>
                    <a:pt x="1186" y="422"/>
                  </a:lnTo>
                  <a:lnTo>
                    <a:pt x="1194" y="428"/>
                  </a:lnTo>
                  <a:lnTo>
                    <a:pt x="1194" y="428"/>
                  </a:lnTo>
                  <a:lnTo>
                    <a:pt x="1202" y="442"/>
                  </a:lnTo>
                  <a:lnTo>
                    <a:pt x="1202" y="442"/>
                  </a:lnTo>
                  <a:lnTo>
                    <a:pt x="1187" y="444"/>
                  </a:lnTo>
                  <a:lnTo>
                    <a:pt x="1079" y="515"/>
                  </a:lnTo>
                  <a:lnTo>
                    <a:pt x="1048" y="522"/>
                  </a:lnTo>
                  <a:lnTo>
                    <a:pt x="1017" y="562"/>
                  </a:lnTo>
                  <a:lnTo>
                    <a:pt x="863" y="713"/>
                  </a:lnTo>
                  <a:lnTo>
                    <a:pt x="664" y="760"/>
                  </a:lnTo>
                  <a:lnTo>
                    <a:pt x="567" y="975"/>
                  </a:lnTo>
                  <a:lnTo>
                    <a:pt x="567" y="975"/>
                  </a:lnTo>
                  <a:lnTo>
                    <a:pt x="69" y="975"/>
                  </a:lnTo>
                  <a:lnTo>
                    <a:pt x="69" y="975"/>
                  </a:lnTo>
                  <a:lnTo>
                    <a:pt x="65" y="975"/>
                  </a:lnTo>
                  <a:lnTo>
                    <a:pt x="65" y="975"/>
                  </a:lnTo>
                  <a:lnTo>
                    <a:pt x="65" y="594"/>
                  </a:lnTo>
                  <a:lnTo>
                    <a:pt x="62" y="590"/>
                  </a:lnTo>
                  <a:lnTo>
                    <a:pt x="55" y="572"/>
                  </a:lnTo>
                  <a:lnTo>
                    <a:pt x="46" y="551"/>
                  </a:lnTo>
                  <a:lnTo>
                    <a:pt x="43" y="543"/>
                  </a:lnTo>
                  <a:lnTo>
                    <a:pt x="40" y="538"/>
                  </a:lnTo>
                  <a:lnTo>
                    <a:pt x="34" y="525"/>
                  </a:lnTo>
                  <a:lnTo>
                    <a:pt x="34" y="522"/>
                  </a:lnTo>
                  <a:lnTo>
                    <a:pt x="38" y="513"/>
                  </a:lnTo>
                  <a:lnTo>
                    <a:pt x="42" y="507"/>
                  </a:lnTo>
                  <a:lnTo>
                    <a:pt x="42" y="502"/>
                  </a:lnTo>
                  <a:lnTo>
                    <a:pt x="26" y="464"/>
                  </a:lnTo>
                  <a:lnTo>
                    <a:pt x="26" y="457"/>
                  </a:lnTo>
                  <a:lnTo>
                    <a:pt x="26" y="440"/>
                  </a:lnTo>
                  <a:lnTo>
                    <a:pt x="25" y="431"/>
                  </a:lnTo>
                  <a:lnTo>
                    <a:pt x="12" y="388"/>
                  </a:lnTo>
                  <a:lnTo>
                    <a:pt x="0" y="375"/>
                  </a:lnTo>
                  <a:lnTo>
                    <a:pt x="3" y="367"/>
                  </a:lnTo>
                  <a:lnTo>
                    <a:pt x="13" y="347"/>
                  </a:lnTo>
                  <a:lnTo>
                    <a:pt x="18" y="330"/>
                  </a:lnTo>
                  <a:lnTo>
                    <a:pt x="30" y="321"/>
                  </a:lnTo>
                  <a:lnTo>
                    <a:pt x="34" y="315"/>
                  </a:lnTo>
                  <a:lnTo>
                    <a:pt x="41" y="302"/>
                  </a:lnTo>
                  <a:lnTo>
                    <a:pt x="49" y="294"/>
                  </a:lnTo>
                  <a:lnTo>
                    <a:pt x="53" y="278"/>
                  </a:lnTo>
                  <a:lnTo>
                    <a:pt x="53" y="270"/>
                  </a:lnTo>
                  <a:lnTo>
                    <a:pt x="55" y="265"/>
                  </a:lnTo>
                  <a:lnTo>
                    <a:pt x="60" y="253"/>
                  </a:lnTo>
                  <a:lnTo>
                    <a:pt x="63" y="236"/>
                  </a:lnTo>
                  <a:lnTo>
                    <a:pt x="69" y="220"/>
                  </a:lnTo>
                  <a:lnTo>
                    <a:pt x="63" y="200"/>
                  </a:lnTo>
                  <a:lnTo>
                    <a:pt x="63" y="195"/>
                  </a:lnTo>
                  <a:lnTo>
                    <a:pt x="60" y="187"/>
                  </a:lnTo>
                  <a:lnTo>
                    <a:pt x="57" y="181"/>
                  </a:lnTo>
                  <a:lnTo>
                    <a:pt x="54" y="175"/>
                  </a:lnTo>
                  <a:lnTo>
                    <a:pt x="52" y="166"/>
                  </a:lnTo>
                  <a:lnTo>
                    <a:pt x="48" y="149"/>
                  </a:lnTo>
                  <a:lnTo>
                    <a:pt x="40" y="133"/>
                  </a:lnTo>
                  <a:lnTo>
                    <a:pt x="38" y="124"/>
                  </a:lnTo>
                  <a:lnTo>
                    <a:pt x="41" y="101"/>
                  </a:lnTo>
                  <a:lnTo>
                    <a:pt x="40" y="90"/>
                  </a:lnTo>
                  <a:lnTo>
                    <a:pt x="39" y="85"/>
                  </a:lnTo>
                  <a:lnTo>
                    <a:pt x="36" y="81"/>
                  </a:lnTo>
                  <a:lnTo>
                    <a:pt x="34" y="67"/>
                  </a:lnTo>
                  <a:lnTo>
                    <a:pt x="35" y="66"/>
                  </a:lnTo>
                  <a:lnTo>
                    <a:pt x="51" y="52"/>
                  </a:lnTo>
                  <a:lnTo>
                    <a:pt x="57" y="47"/>
                  </a:lnTo>
                  <a:lnTo>
                    <a:pt x="78" y="31"/>
                  </a:lnTo>
                  <a:lnTo>
                    <a:pt x="80" y="28"/>
                  </a:lnTo>
                  <a:lnTo>
                    <a:pt x="81" y="18"/>
                  </a:lnTo>
                  <a:lnTo>
                    <a:pt x="84" y="12"/>
                  </a:lnTo>
                  <a:lnTo>
                    <a:pt x="90" y="6"/>
                  </a:lnTo>
                  <a:lnTo>
                    <a:pt x="92" y="0"/>
                  </a:lnTo>
                  <a:lnTo>
                    <a:pt x="9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3" name="Freeform 15">
              <a:extLst>
                <a:ext uri="{FF2B5EF4-FFF2-40B4-BE49-F238E27FC236}">
                  <a16:creationId xmlns:a16="http://schemas.microsoft.com/office/drawing/2014/main" id="{DB79FC45-9EB9-4A13-B515-FBB227702BB1}"/>
                </a:ext>
              </a:extLst>
            </p:cNvPr>
            <p:cNvSpPr>
              <a:spLocks noEditPoints="1"/>
            </p:cNvSpPr>
            <p:nvPr/>
          </p:nvSpPr>
          <p:spPr bwMode="auto">
            <a:xfrm>
              <a:off x="3138488" y="830263"/>
              <a:ext cx="119063" cy="119063"/>
            </a:xfrm>
            <a:custGeom>
              <a:avLst/>
              <a:gdLst>
                <a:gd name="T0" fmla="*/ 24 w 75"/>
                <a:gd name="T1" fmla="*/ 21 h 75"/>
                <a:gd name="T2" fmla="*/ 36 w 75"/>
                <a:gd name="T3" fmla="*/ 28 h 75"/>
                <a:gd name="T4" fmla="*/ 37 w 75"/>
                <a:gd name="T5" fmla="*/ 30 h 75"/>
                <a:gd name="T6" fmla="*/ 42 w 75"/>
                <a:gd name="T7" fmla="*/ 33 h 75"/>
                <a:gd name="T8" fmla="*/ 51 w 75"/>
                <a:gd name="T9" fmla="*/ 45 h 75"/>
                <a:gd name="T10" fmla="*/ 51 w 75"/>
                <a:gd name="T11" fmla="*/ 47 h 75"/>
                <a:gd name="T12" fmla="*/ 60 w 75"/>
                <a:gd name="T13" fmla="*/ 54 h 75"/>
                <a:gd name="T14" fmla="*/ 67 w 75"/>
                <a:gd name="T15" fmla="*/ 59 h 75"/>
                <a:gd name="T16" fmla="*/ 75 w 75"/>
                <a:gd name="T17" fmla="*/ 61 h 75"/>
                <a:gd name="T18" fmla="*/ 75 w 75"/>
                <a:gd name="T19" fmla="*/ 61 h 75"/>
                <a:gd name="T20" fmla="*/ 75 w 75"/>
                <a:gd name="T21" fmla="*/ 75 h 75"/>
                <a:gd name="T22" fmla="*/ 75 w 75"/>
                <a:gd name="T23" fmla="*/ 75 h 75"/>
                <a:gd name="T24" fmla="*/ 60 w 75"/>
                <a:gd name="T25" fmla="*/ 71 h 75"/>
                <a:gd name="T26" fmla="*/ 46 w 75"/>
                <a:gd name="T27" fmla="*/ 62 h 75"/>
                <a:gd name="T28" fmla="*/ 46 w 75"/>
                <a:gd name="T29" fmla="*/ 62 h 75"/>
                <a:gd name="T30" fmla="*/ 31 w 75"/>
                <a:gd name="T31" fmla="*/ 56 h 75"/>
                <a:gd name="T32" fmla="*/ 21 w 75"/>
                <a:gd name="T33" fmla="*/ 52 h 75"/>
                <a:gd name="T34" fmla="*/ 11 w 75"/>
                <a:gd name="T35" fmla="*/ 51 h 75"/>
                <a:gd name="T36" fmla="*/ 10 w 75"/>
                <a:gd name="T37" fmla="*/ 48 h 75"/>
                <a:gd name="T38" fmla="*/ 15 w 75"/>
                <a:gd name="T39" fmla="*/ 45 h 75"/>
                <a:gd name="T40" fmla="*/ 25 w 75"/>
                <a:gd name="T41" fmla="*/ 28 h 75"/>
                <a:gd name="T42" fmla="*/ 24 w 75"/>
                <a:gd name="T43" fmla="*/ 21 h 75"/>
                <a:gd name="T44" fmla="*/ 24 w 75"/>
                <a:gd name="T45" fmla="*/ 21 h 75"/>
                <a:gd name="T46" fmla="*/ 19 w 75"/>
                <a:gd name="T47" fmla="*/ 20 h 75"/>
                <a:gd name="T48" fmla="*/ 19 w 75"/>
                <a:gd name="T49" fmla="*/ 18 h 75"/>
                <a:gd name="T50" fmla="*/ 24 w 75"/>
                <a:gd name="T51" fmla="*/ 20 h 75"/>
                <a:gd name="T52" fmla="*/ 24 w 75"/>
                <a:gd name="T53" fmla="*/ 21 h 75"/>
                <a:gd name="T54" fmla="*/ 19 w 75"/>
                <a:gd name="T55" fmla="*/ 15 h 75"/>
                <a:gd name="T56" fmla="*/ 19 w 75"/>
                <a:gd name="T57" fmla="*/ 19 h 75"/>
                <a:gd name="T58" fmla="*/ 17 w 75"/>
                <a:gd name="T59" fmla="*/ 16 h 75"/>
                <a:gd name="T60" fmla="*/ 18 w 75"/>
                <a:gd name="T61" fmla="*/ 16 h 75"/>
                <a:gd name="T62" fmla="*/ 18 w 75"/>
                <a:gd name="T63" fmla="*/ 17 h 75"/>
                <a:gd name="T64" fmla="*/ 19 w 75"/>
                <a:gd name="T65" fmla="*/ 17 h 75"/>
                <a:gd name="T66" fmla="*/ 19 w 75"/>
                <a:gd name="T67" fmla="*/ 12 h 75"/>
                <a:gd name="T68" fmla="*/ 19 w 75"/>
                <a:gd name="T69" fmla="*/ 15 h 75"/>
                <a:gd name="T70" fmla="*/ 16 w 75"/>
                <a:gd name="T71" fmla="*/ 0 h 75"/>
                <a:gd name="T72" fmla="*/ 11 w 75"/>
                <a:gd name="T73" fmla="*/ 9 h 75"/>
                <a:gd name="T74" fmla="*/ 14 w 75"/>
                <a:gd name="T75" fmla="*/ 11 h 75"/>
                <a:gd name="T76" fmla="*/ 13 w 75"/>
                <a:gd name="T77" fmla="*/ 12 h 75"/>
                <a:gd name="T78" fmla="*/ 14 w 75"/>
                <a:gd name="T79" fmla="*/ 13 h 75"/>
                <a:gd name="T80" fmla="*/ 17 w 75"/>
                <a:gd name="T81" fmla="*/ 14 h 75"/>
                <a:gd name="T82" fmla="*/ 17 w 75"/>
                <a:gd name="T83" fmla="*/ 16 h 75"/>
                <a:gd name="T84" fmla="*/ 12 w 75"/>
                <a:gd name="T85" fmla="*/ 22 h 75"/>
                <a:gd name="T86" fmla="*/ 11 w 75"/>
                <a:gd name="T87" fmla="*/ 26 h 75"/>
                <a:gd name="T88" fmla="*/ 10 w 75"/>
                <a:gd name="T89" fmla="*/ 19 h 75"/>
                <a:gd name="T90" fmla="*/ 11 w 75"/>
                <a:gd name="T91" fmla="*/ 17 h 75"/>
                <a:gd name="T92" fmla="*/ 9 w 75"/>
                <a:gd name="T93" fmla="*/ 12 h 75"/>
                <a:gd name="T94" fmla="*/ 7 w 75"/>
                <a:gd name="T95" fmla="*/ 14 h 75"/>
                <a:gd name="T96" fmla="*/ 8 w 75"/>
                <a:gd name="T97" fmla="*/ 15 h 75"/>
                <a:gd name="T98" fmla="*/ 6 w 75"/>
                <a:gd name="T99" fmla="*/ 17 h 75"/>
                <a:gd name="T100" fmla="*/ 6 w 75"/>
                <a:gd name="T101" fmla="*/ 19 h 75"/>
                <a:gd name="T102" fmla="*/ 5 w 75"/>
                <a:gd name="T103" fmla="*/ 23 h 75"/>
                <a:gd name="T104" fmla="*/ 3 w 75"/>
                <a:gd name="T105" fmla="*/ 20 h 75"/>
                <a:gd name="T106" fmla="*/ 0 w 75"/>
                <a:gd name="T107" fmla="*/ 13 h 75"/>
                <a:gd name="T108" fmla="*/ 1 w 75"/>
                <a:gd name="T109" fmla="*/ 11 h 75"/>
                <a:gd name="T110" fmla="*/ 1 w 75"/>
                <a:gd name="T111" fmla="*/ 9 h 75"/>
                <a:gd name="T112" fmla="*/ 1 w 75"/>
                <a:gd name="T113" fmla="*/ 9 h 75"/>
                <a:gd name="T114" fmla="*/ 3 w 75"/>
                <a:gd name="T115" fmla="*/ 7 h 75"/>
                <a:gd name="T116" fmla="*/ 3 w 75"/>
                <a:gd name="T117" fmla="*/ 7 h 75"/>
                <a:gd name="T118" fmla="*/ 12 w 75"/>
                <a:gd name="T119" fmla="*/ 7 h 75"/>
                <a:gd name="T120" fmla="*/ 16 w 75"/>
                <a:gd name="T1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 h="75">
                  <a:moveTo>
                    <a:pt x="24" y="21"/>
                  </a:moveTo>
                  <a:lnTo>
                    <a:pt x="36" y="28"/>
                  </a:lnTo>
                  <a:lnTo>
                    <a:pt x="37" y="30"/>
                  </a:lnTo>
                  <a:lnTo>
                    <a:pt x="42" y="33"/>
                  </a:lnTo>
                  <a:lnTo>
                    <a:pt x="51" y="45"/>
                  </a:lnTo>
                  <a:lnTo>
                    <a:pt x="51" y="47"/>
                  </a:lnTo>
                  <a:lnTo>
                    <a:pt x="60" y="54"/>
                  </a:lnTo>
                  <a:lnTo>
                    <a:pt x="67" y="59"/>
                  </a:lnTo>
                  <a:lnTo>
                    <a:pt x="75" y="61"/>
                  </a:lnTo>
                  <a:lnTo>
                    <a:pt x="75" y="61"/>
                  </a:lnTo>
                  <a:lnTo>
                    <a:pt x="75" y="75"/>
                  </a:lnTo>
                  <a:lnTo>
                    <a:pt x="75" y="75"/>
                  </a:lnTo>
                  <a:lnTo>
                    <a:pt x="60" y="71"/>
                  </a:lnTo>
                  <a:lnTo>
                    <a:pt x="46" y="62"/>
                  </a:lnTo>
                  <a:lnTo>
                    <a:pt x="46" y="62"/>
                  </a:lnTo>
                  <a:lnTo>
                    <a:pt x="31" y="56"/>
                  </a:lnTo>
                  <a:lnTo>
                    <a:pt x="21" y="52"/>
                  </a:lnTo>
                  <a:lnTo>
                    <a:pt x="11" y="51"/>
                  </a:lnTo>
                  <a:lnTo>
                    <a:pt x="10" y="48"/>
                  </a:lnTo>
                  <a:lnTo>
                    <a:pt x="15" y="45"/>
                  </a:lnTo>
                  <a:lnTo>
                    <a:pt x="25" y="28"/>
                  </a:lnTo>
                  <a:lnTo>
                    <a:pt x="24" y="21"/>
                  </a:lnTo>
                  <a:close/>
                  <a:moveTo>
                    <a:pt x="24" y="21"/>
                  </a:moveTo>
                  <a:lnTo>
                    <a:pt x="19" y="20"/>
                  </a:lnTo>
                  <a:lnTo>
                    <a:pt x="19" y="18"/>
                  </a:lnTo>
                  <a:lnTo>
                    <a:pt x="24" y="20"/>
                  </a:lnTo>
                  <a:lnTo>
                    <a:pt x="24" y="21"/>
                  </a:lnTo>
                  <a:close/>
                  <a:moveTo>
                    <a:pt x="19" y="15"/>
                  </a:moveTo>
                  <a:lnTo>
                    <a:pt x="19" y="19"/>
                  </a:lnTo>
                  <a:lnTo>
                    <a:pt x="17" y="16"/>
                  </a:lnTo>
                  <a:lnTo>
                    <a:pt x="18" y="16"/>
                  </a:lnTo>
                  <a:lnTo>
                    <a:pt x="18" y="17"/>
                  </a:lnTo>
                  <a:lnTo>
                    <a:pt x="19" y="17"/>
                  </a:lnTo>
                  <a:lnTo>
                    <a:pt x="19" y="12"/>
                  </a:lnTo>
                  <a:lnTo>
                    <a:pt x="19" y="15"/>
                  </a:lnTo>
                  <a:close/>
                  <a:moveTo>
                    <a:pt x="16" y="0"/>
                  </a:moveTo>
                  <a:lnTo>
                    <a:pt x="11" y="9"/>
                  </a:lnTo>
                  <a:lnTo>
                    <a:pt x="14" y="11"/>
                  </a:lnTo>
                  <a:lnTo>
                    <a:pt x="13" y="12"/>
                  </a:lnTo>
                  <a:lnTo>
                    <a:pt x="14" y="13"/>
                  </a:lnTo>
                  <a:lnTo>
                    <a:pt x="17" y="14"/>
                  </a:lnTo>
                  <a:lnTo>
                    <a:pt x="17" y="16"/>
                  </a:lnTo>
                  <a:lnTo>
                    <a:pt x="12" y="22"/>
                  </a:lnTo>
                  <a:lnTo>
                    <a:pt x="11" y="26"/>
                  </a:lnTo>
                  <a:lnTo>
                    <a:pt x="10" y="19"/>
                  </a:lnTo>
                  <a:lnTo>
                    <a:pt x="11" y="17"/>
                  </a:lnTo>
                  <a:lnTo>
                    <a:pt x="9" y="12"/>
                  </a:lnTo>
                  <a:lnTo>
                    <a:pt x="7" y="14"/>
                  </a:lnTo>
                  <a:lnTo>
                    <a:pt x="8" y="15"/>
                  </a:lnTo>
                  <a:lnTo>
                    <a:pt x="6" y="17"/>
                  </a:lnTo>
                  <a:lnTo>
                    <a:pt x="6" y="19"/>
                  </a:lnTo>
                  <a:lnTo>
                    <a:pt x="5" y="23"/>
                  </a:lnTo>
                  <a:lnTo>
                    <a:pt x="3" y="20"/>
                  </a:lnTo>
                  <a:lnTo>
                    <a:pt x="0" y="13"/>
                  </a:lnTo>
                  <a:lnTo>
                    <a:pt x="1" y="11"/>
                  </a:lnTo>
                  <a:lnTo>
                    <a:pt x="1" y="9"/>
                  </a:lnTo>
                  <a:lnTo>
                    <a:pt x="1" y="9"/>
                  </a:lnTo>
                  <a:lnTo>
                    <a:pt x="3" y="7"/>
                  </a:lnTo>
                  <a:lnTo>
                    <a:pt x="3" y="7"/>
                  </a:lnTo>
                  <a:lnTo>
                    <a:pt x="12" y="7"/>
                  </a:lnTo>
                  <a:lnTo>
                    <a:pt x="1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4" name="Freeform 16">
              <a:extLst>
                <a:ext uri="{FF2B5EF4-FFF2-40B4-BE49-F238E27FC236}">
                  <a16:creationId xmlns:a16="http://schemas.microsoft.com/office/drawing/2014/main" id="{AF8CF4CE-6B0D-426C-8E78-7E4F23A4D59E}"/>
                </a:ext>
              </a:extLst>
            </p:cNvPr>
            <p:cNvSpPr>
              <a:spLocks/>
            </p:cNvSpPr>
            <p:nvPr/>
          </p:nvSpPr>
          <p:spPr bwMode="auto">
            <a:xfrm>
              <a:off x="2246313" y="758826"/>
              <a:ext cx="419100" cy="628650"/>
            </a:xfrm>
            <a:custGeom>
              <a:avLst/>
              <a:gdLst>
                <a:gd name="T0" fmla="*/ 161 w 264"/>
                <a:gd name="T1" fmla="*/ 1 h 396"/>
                <a:gd name="T2" fmla="*/ 157 w 264"/>
                <a:gd name="T3" fmla="*/ 4 h 396"/>
                <a:gd name="T4" fmla="*/ 160 w 264"/>
                <a:gd name="T5" fmla="*/ 3 h 396"/>
                <a:gd name="T6" fmla="*/ 162 w 264"/>
                <a:gd name="T7" fmla="*/ 2 h 396"/>
                <a:gd name="T8" fmla="*/ 166 w 264"/>
                <a:gd name="T9" fmla="*/ 5 h 396"/>
                <a:gd name="T10" fmla="*/ 164 w 264"/>
                <a:gd name="T11" fmla="*/ 2 h 396"/>
                <a:gd name="T12" fmla="*/ 168 w 264"/>
                <a:gd name="T13" fmla="*/ 2 h 396"/>
                <a:gd name="T14" fmla="*/ 177 w 264"/>
                <a:gd name="T15" fmla="*/ 6 h 396"/>
                <a:gd name="T16" fmla="*/ 192 w 264"/>
                <a:gd name="T17" fmla="*/ 45 h 396"/>
                <a:gd name="T18" fmla="*/ 209 w 264"/>
                <a:gd name="T19" fmla="*/ 76 h 396"/>
                <a:gd name="T20" fmla="*/ 235 w 264"/>
                <a:gd name="T21" fmla="*/ 100 h 396"/>
                <a:gd name="T22" fmla="*/ 243 w 264"/>
                <a:gd name="T23" fmla="*/ 119 h 396"/>
                <a:gd name="T24" fmla="*/ 246 w 264"/>
                <a:gd name="T25" fmla="*/ 133 h 396"/>
                <a:gd name="T26" fmla="*/ 243 w 264"/>
                <a:gd name="T27" fmla="*/ 148 h 396"/>
                <a:gd name="T28" fmla="*/ 249 w 264"/>
                <a:gd name="T29" fmla="*/ 153 h 396"/>
                <a:gd name="T30" fmla="*/ 254 w 264"/>
                <a:gd name="T31" fmla="*/ 161 h 396"/>
                <a:gd name="T32" fmla="*/ 248 w 264"/>
                <a:gd name="T33" fmla="*/ 168 h 396"/>
                <a:gd name="T34" fmla="*/ 250 w 264"/>
                <a:gd name="T35" fmla="*/ 178 h 396"/>
                <a:gd name="T36" fmla="*/ 248 w 264"/>
                <a:gd name="T37" fmla="*/ 191 h 396"/>
                <a:gd name="T38" fmla="*/ 254 w 264"/>
                <a:gd name="T39" fmla="*/ 197 h 396"/>
                <a:gd name="T40" fmla="*/ 252 w 264"/>
                <a:gd name="T41" fmla="*/ 219 h 396"/>
                <a:gd name="T42" fmla="*/ 258 w 264"/>
                <a:gd name="T43" fmla="*/ 220 h 396"/>
                <a:gd name="T44" fmla="*/ 262 w 264"/>
                <a:gd name="T45" fmla="*/ 234 h 396"/>
                <a:gd name="T46" fmla="*/ 264 w 264"/>
                <a:gd name="T47" fmla="*/ 249 h 396"/>
                <a:gd name="T48" fmla="*/ 264 w 264"/>
                <a:gd name="T49" fmla="*/ 276 h 396"/>
                <a:gd name="T50" fmla="*/ 257 w 264"/>
                <a:gd name="T51" fmla="*/ 277 h 396"/>
                <a:gd name="T52" fmla="*/ 256 w 264"/>
                <a:gd name="T53" fmla="*/ 286 h 396"/>
                <a:gd name="T54" fmla="*/ 210 w 264"/>
                <a:gd name="T55" fmla="*/ 321 h 396"/>
                <a:gd name="T56" fmla="*/ 175 w 264"/>
                <a:gd name="T57" fmla="*/ 357 h 396"/>
                <a:gd name="T58" fmla="*/ 150 w 264"/>
                <a:gd name="T59" fmla="*/ 394 h 396"/>
                <a:gd name="T60" fmla="*/ 138 w 264"/>
                <a:gd name="T61" fmla="*/ 382 h 396"/>
                <a:gd name="T62" fmla="*/ 130 w 264"/>
                <a:gd name="T63" fmla="*/ 376 h 396"/>
                <a:gd name="T64" fmla="*/ 81 w 264"/>
                <a:gd name="T65" fmla="*/ 347 h 396"/>
                <a:gd name="T66" fmla="*/ 41 w 264"/>
                <a:gd name="T67" fmla="*/ 319 h 396"/>
                <a:gd name="T68" fmla="*/ 21 w 264"/>
                <a:gd name="T69" fmla="*/ 318 h 396"/>
                <a:gd name="T70" fmla="*/ 0 w 264"/>
                <a:gd name="T71" fmla="*/ 301 h 396"/>
                <a:gd name="T72" fmla="*/ 0 w 264"/>
                <a:gd name="T73" fmla="*/ 274 h 396"/>
                <a:gd name="T74" fmla="*/ 7 w 264"/>
                <a:gd name="T75" fmla="*/ 254 h 396"/>
                <a:gd name="T76" fmla="*/ 22 w 264"/>
                <a:gd name="T77" fmla="*/ 243 h 396"/>
                <a:gd name="T78" fmla="*/ 22 w 264"/>
                <a:gd name="T79" fmla="*/ 243 h 396"/>
                <a:gd name="T80" fmla="*/ 40 w 264"/>
                <a:gd name="T81" fmla="*/ 237 h 396"/>
                <a:gd name="T82" fmla="*/ 88 w 264"/>
                <a:gd name="T83" fmla="*/ 190 h 396"/>
                <a:gd name="T84" fmla="*/ 51 w 264"/>
                <a:gd name="T85" fmla="*/ 142 h 396"/>
                <a:gd name="T86" fmla="*/ 56 w 264"/>
                <a:gd name="T87" fmla="*/ 132 h 396"/>
                <a:gd name="T88" fmla="*/ 49 w 264"/>
                <a:gd name="T89" fmla="*/ 110 h 396"/>
                <a:gd name="T90" fmla="*/ 64 w 264"/>
                <a:gd name="T91" fmla="*/ 96 h 396"/>
                <a:gd name="T92" fmla="*/ 91 w 264"/>
                <a:gd name="T93" fmla="*/ 70 h 396"/>
                <a:gd name="T94" fmla="*/ 96 w 264"/>
                <a:gd name="T95" fmla="*/ 50 h 396"/>
                <a:gd name="T96" fmla="*/ 104 w 264"/>
                <a:gd name="T97" fmla="*/ 52 h 396"/>
                <a:gd name="T98" fmla="*/ 110 w 264"/>
                <a:gd name="T99" fmla="*/ 53 h 396"/>
                <a:gd name="T100" fmla="*/ 111 w 264"/>
                <a:gd name="T101" fmla="*/ 53 h 396"/>
                <a:gd name="T102" fmla="*/ 112 w 264"/>
                <a:gd name="T103" fmla="*/ 54 h 396"/>
                <a:gd name="T104" fmla="*/ 115 w 264"/>
                <a:gd name="T105" fmla="*/ 54 h 396"/>
                <a:gd name="T106" fmla="*/ 119 w 264"/>
                <a:gd name="T107" fmla="*/ 52 h 396"/>
                <a:gd name="T108" fmla="*/ 139 w 264"/>
                <a:gd name="T109" fmla="*/ 38 h 396"/>
                <a:gd name="T110" fmla="*/ 150 w 264"/>
                <a:gd name="T111" fmla="*/ 20 h 396"/>
                <a:gd name="T112" fmla="*/ 157 w 264"/>
                <a:gd name="T113" fmla="*/ 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 h="396">
                  <a:moveTo>
                    <a:pt x="161" y="0"/>
                  </a:moveTo>
                  <a:lnTo>
                    <a:pt x="161" y="1"/>
                  </a:lnTo>
                  <a:lnTo>
                    <a:pt x="157" y="2"/>
                  </a:lnTo>
                  <a:lnTo>
                    <a:pt x="157" y="4"/>
                  </a:lnTo>
                  <a:lnTo>
                    <a:pt x="158" y="5"/>
                  </a:lnTo>
                  <a:lnTo>
                    <a:pt x="160" y="3"/>
                  </a:lnTo>
                  <a:lnTo>
                    <a:pt x="164" y="5"/>
                  </a:lnTo>
                  <a:lnTo>
                    <a:pt x="162" y="2"/>
                  </a:lnTo>
                  <a:lnTo>
                    <a:pt x="164" y="4"/>
                  </a:lnTo>
                  <a:lnTo>
                    <a:pt x="166" y="5"/>
                  </a:lnTo>
                  <a:lnTo>
                    <a:pt x="163" y="2"/>
                  </a:lnTo>
                  <a:lnTo>
                    <a:pt x="164" y="2"/>
                  </a:lnTo>
                  <a:lnTo>
                    <a:pt x="165" y="2"/>
                  </a:lnTo>
                  <a:lnTo>
                    <a:pt x="168" y="2"/>
                  </a:lnTo>
                  <a:lnTo>
                    <a:pt x="170" y="4"/>
                  </a:lnTo>
                  <a:lnTo>
                    <a:pt x="177" y="6"/>
                  </a:lnTo>
                  <a:lnTo>
                    <a:pt x="179" y="30"/>
                  </a:lnTo>
                  <a:lnTo>
                    <a:pt x="192" y="45"/>
                  </a:lnTo>
                  <a:lnTo>
                    <a:pt x="192" y="77"/>
                  </a:lnTo>
                  <a:lnTo>
                    <a:pt x="209" y="76"/>
                  </a:lnTo>
                  <a:lnTo>
                    <a:pt x="235" y="100"/>
                  </a:lnTo>
                  <a:lnTo>
                    <a:pt x="235" y="100"/>
                  </a:lnTo>
                  <a:lnTo>
                    <a:pt x="235" y="113"/>
                  </a:lnTo>
                  <a:lnTo>
                    <a:pt x="243" y="119"/>
                  </a:lnTo>
                  <a:lnTo>
                    <a:pt x="242" y="131"/>
                  </a:lnTo>
                  <a:lnTo>
                    <a:pt x="246" y="133"/>
                  </a:lnTo>
                  <a:lnTo>
                    <a:pt x="246" y="146"/>
                  </a:lnTo>
                  <a:lnTo>
                    <a:pt x="243" y="148"/>
                  </a:lnTo>
                  <a:lnTo>
                    <a:pt x="248" y="151"/>
                  </a:lnTo>
                  <a:lnTo>
                    <a:pt x="249" y="153"/>
                  </a:lnTo>
                  <a:lnTo>
                    <a:pt x="250" y="156"/>
                  </a:lnTo>
                  <a:lnTo>
                    <a:pt x="254" y="161"/>
                  </a:lnTo>
                  <a:lnTo>
                    <a:pt x="251" y="165"/>
                  </a:lnTo>
                  <a:lnTo>
                    <a:pt x="248" y="168"/>
                  </a:lnTo>
                  <a:lnTo>
                    <a:pt x="248" y="177"/>
                  </a:lnTo>
                  <a:lnTo>
                    <a:pt x="250" y="178"/>
                  </a:lnTo>
                  <a:lnTo>
                    <a:pt x="249" y="185"/>
                  </a:lnTo>
                  <a:lnTo>
                    <a:pt x="248" y="191"/>
                  </a:lnTo>
                  <a:lnTo>
                    <a:pt x="249" y="197"/>
                  </a:lnTo>
                  <a:lnTo>
                    <a:pt x="254" y="197"/>
                  </a:lnTo>
                  <a:lnTo>
                    <a:pt x="254" y="197"/>
                  </a:lnTo>
                  <a:lnTo>
                    <a:pt x="252" y="219"/>
                  </a:lnTo>
                  <a:lnTo>
                    <a:pt x="253" y="220"/>
                  </a:lnTo>
                  <a:lnTo>
                    <a:pt x="258" y="220"/>
                  </a:lnTo>
                  <a:lnTo>
                    <a:pt x="256" y="229"/>
                  </a:lnTo>
                  <a:lnTo>
                    <a:pt x="262" y="234"/>
                  </a:lnTo>
                  <a:lnTo>
                    <a:pt x="261" y="241"/>
                  </a:lnTo>
                  <a:lnTo>
                    <a:pt x="264" y="249"/>
                  </a:lnTo>
                  <a:lnTo>
                    <a:pt x="264" y="249"/>
                  </a:lnTo>
                  <a:lnTo>
                    <a:pt x="264" y="276"/>
                  </a:lnTo>
                  <a:lnTo>
                    <a:pt x="264" y="276"/>
                  </a:lnTo>
                  <a:lnTo>
                    <a:pt x="257" y="277"/>
                  </a:lnTo>
                  <a:lnTo>
                    <a:pt x="256" y="286"/>
                  </a:lnTo>
                  <a:lnTo>
                    <a:pt x="256" y="286"/>
                  </a:lnTo>
                  <a:lnTo>
                    <a:pt x="223" y="320"/>
                  </a:lnTo>
                  <a:lnTo>
                    <a:pt x="210" y="321"/>
                  </a:lnTo>
                  <a:lnTo>
                    <a:pt x="175" y="357"/>
                  </a:lnTo>
                  <a:lnTo>
                    <a:pt x="175" y="357"/>
                  </a:lnTo>
                  <a:lnTo>
                    <a:pt x="152" y="388"/>
                  </a:lnTo>
                  <a:lnTo>
                    <a:pt x="150" y="394"/>
                  </a:lnTo>
                  <a:lnTo>
                    <a:pt x="146" y="396"/>
                  </a:lnTo>
                  <a:lnTo>
                    <a:pt x="138" y="382"/>
                  </a:lnTo>
                  <a:lnTo>
                    <a:pt x="138" y="382"/>
                  </a:lnTo>
                  <a:lnTo>
                    <a:pt x="130" y="376"/>
                  </a:lnTo>
                  <a:lnTo>
                    <a:pt x="117" y="374"/>
                  </a:lnTo>
                  <a:lnTo>
                    <a:pt x="81" y="347"/>
                  </a:lnTo>
                  <a:lnTo>
                    <a:pt x="71" y="343"/>
                  </a:lnTo>
                  <a:lnTo>
                    <a:pt x="41" y="319"/>
                  </a:lnTo>
                  <a:lnTo>
                    <a:pt x="21" y="318"/>
                  </a:lnTo>
                  <a:lnTo>
                    <a:pt x="21" y="318"/>
                  </a:lnTo>
                  <a:lnTo>
                    <a:pt x="6" y="311"/>
                  </a:lnTo>
                  <a:lnTo>
                    <a:pt x="0" y="301"/>
                  </a:lnTo>
                  <a:lnTo>
                    <a:pt x="0" y="301"/>
                  </a:lnTo>
                  <a:lnTo>
                    <a:pt x="0" y="274"/>
                  </a:lnTo>
                  <a:lnTo>
                    <a:pt x="0" y="274"/>
                  </a:lnTo>
                  <a:lnTo>
                    <a:pt x="7" y="254"/>
                  </a:lnTo>
                  <a:lnTo>
                    <a:pt x="14" y="244"/>
                  </a:lnTo>
                  <a:lnTo>
                    <a:pt x="22" y="243"/>
                  </a:lnTo>
                  <a:lnTo>
                    <a:pt x="22" y="243"/>
                  </a:lnTo>
                  <a:lnTo>
                    <a:pt x="22" y="243"/>
                  </a:lnTo>
                  <a:lnTo>
                    <a:pt x="22" y="243"/>
                  </a:lnTo>
                  <a:lnTo>
                    <a:pt x="40" y="237"/>
                  </a:lnTo>
                  <a:lnTo>
                    <a:pt x="64" y="226"/>
                  </a:lnTo>
                  <a:lnTo>
                    <a:pt x="88" y="190"/>
                  </a:lnTo>
                  <a:lnTo>
                    <a:pt x="61" y="160"/>
                  </a:lnTo>
                  <a:lnTo>
                    <a:pt x="51" y="142"/>
                  </a:lnTo>
                  <a:lnTo>
                    <a:pt x="56" y="132"/>
                  </a:lnTo>
                  <a:lnTo>
                    <a:pt x="56" y="132"/>
                  </a:lnTo>
                  <a:lnTo>
                    <a:pt x="59" y="119"/>
                  </a:lnTo>
                  <a:lnTo>
                    <a:pt x="49" y="110"/>
                  </a:lnTo>
                  <a:lnTo>
                    <a:pt x="64" y="96"/>
                  </a:lnTo>
                  <a:lnTo>
                    <a:pt x="64" y="96"/>
                  </a:lnTo>
                  <a:lnTo>
                    <a:pt x="85" y="84"/>
                  </a:lnTo>
                  <a:lnTo>
                    <a:pt x="91" y="70"/>
                  </a:lnTo>
                  <a:lnTo>
                    <a:pt x="96" y="61"/>
                  </a:lnTo>
                  <a:lnTo>
                    <a:pt x="96" y="50"/>
                  </a:lnTo>
                  <a:lnTo>
                    <a:pt x="96" y="50"/>
                  </a:lnTo>
                  <a:lnTo>
                    <a:pt x="104" y="52"/>
                  </a:lnTo>
                  <a:lnTo>
                    <a:pt x="104" y="53"/>
                  </a:lnTo>
                  <a:lnTo>
                    <a:pt x="110" y="53"/>
                  </a:lnTo>
                  <a:lnTo>
                    <a:pt x="110" y="52"/>
                  </a:lnTo>
                  <a:lnTo>
                    <a:pt x="111" y="53"/>
                  </a:lnTo>
                  <a:lnTo>
                    <a:pt x="112" y="53"/>
                  </a:lnTo>
                  <a:lnTo>
                    <a:pt x="112" y="54"/>
                  </a:lnTo>
                  <a:lnTo>
                    <a:pt x="115" y="53"/>
                  </a:lnTo>
                  <a:lnTo>
                    <a:pt x="115" y="54"/>
                  </a:lnTo>
                  <a:lnTo>
                    <a:pt x="116" y="53"/>
                  </a:lnTo>
                  <a:lnTo>
                    <a:pt x="119" y="52"/>
                  </a:lnTo>
                  <a:lnTo>
                    <a:pt x="130" y="46"/>
                  </a:lnTo>
                  <a:lnTo>
                    <a:pt x="139" y="38"/>
                  </a:lnTo>
                  <a:lnTo>
                    <a:pt x="144" y="33"/>
                  </a:lnTo>
                  <a:lnTo>
                    <a:pt x="150" y="20"/>
                  </a:lnTo>
                  <a:lnTo>
                    <a:pt x="155" y="3"/>
                  </a:lnTo>
                  <a:lnTo>
                    <a:pt x="157" y="1"/>
                  </a:lnTo>
                  <a:lnTo>
                    <a:pt x="16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5" name="Freeform 17">
              <a:extLst>
                <a:ext uri="{FF2B5EF4-FFF2-40B4-BE49-F238E27FC236}">
                  <a16:creationId xmlns:a16="http://schemas.microsoft.com/office/drawing/2014/main" id="{8F0C15DE-7445-4E68-A4EC-0295F566154C}"/>
                </a:ext>
              </a:extLst>
            </p:cNvPr>
            <p:cNvSpPr>
              <a:spLocks/>
            </p:cNvSpPr>
            <p:nvPr/>
          </p:nvSpPr>
          <p:spPr bwMode="auto">
            <a:xfrm>
              <a:off x="2282825" y="1568451"/>
              <a:ext cx="517525" cy="266700"/>
            </a:xfrm>
            <a:custGeom>
              <a:avLst/>
              <a:gdLst>
                <a:gd name="T0" fmla="*/ 0 w 326"/>
                <a:gd name="T1" fmla="*/ 160 h 168"/>
                <a:gd name="T2" fmla="*/ 9 w 326"/>
                <a:gd name="T3" fmla="*/ 148 h 168"/>
                <a:gd name="T4" fmla="*/ 13 w 326"/>
                <a:gd name="T5" fmla="*/ 107 h 168"/>
                <a:gd name="T6" fmla="*/ 20 w 326"/>
                <a:gd name="T7" fmla="*/ 78 h 168"/>
                <a:gd name="T8" fmla="*/ 20 w 326"/>
                <a:gd name="T9" fmla="*/ 78 h 168"/>
                <a:gd name="T10" fmla="*/ 61 w 326"/>
                <a:gd name="T11" fmla="*/ 84 h 168"/>
                <a:gd name="T12" fmla="*/ 111 w 326"/>
                <a:gd name="T13" fmla="*/ 93 h 168"/>
                <a:gd name="T14" fmla="*/ 122 w 326"/>
                <a:gd name="T15" fmla="*/ 98 h 168"/>
                <a:gd name="T16" fmla="*/ 121 w 326"/>
                <a:gd name="T17" fmla="*/ 107 h 168"/>
                <a:gd name="T18" fmla="*/ 126 w 326"/>
                <a:gd name="T19" fmla="*/ 109 h 168"/>
                <a:gd name="T20" fmla="*/ 132 w 326"/>
                <a:gd name="T21" fmla="*/ 108 h 168"/>
                <a:gd name="T22" fmla="*/ 240 w 326"/>
                <a:gd name="T23" fmla="*/ 78 h 168"/>
                <a:gd name="T24" fmla="*/ 283 w 326"/>
                <a:gd name="T25" fmla="*/ 11 h 168"/>
                <a:gd name="T26" fmla="*/ 296 w 326"/>
                <a:gd name="T27" fmla="*/ 1 h 168"/>
                <a:gd name="T28" fmla="*/ 296 w 326"/>
                <a:gd name="T29" fmla="*/ 1 h 168"/>
                <a:gd name="T30" fmla="*/ 297 w 326"/>
                <a:gd name="T31" fmla="*/ 3 h 168"/>
                <a:gd name="T32" fmla="*/ 297 w 326"/>
                <a:gd name="T33" fmla="*/ 3 h 168"/>
                <a:gd name="T34" fmla="*/ 299 w 326"/>
                <a:gd name="T35" fmla="*/ 0 h 168"/>
                <a:gd name="T36" fmla="*/ 310 w 326"/>
                <a:gd name="T37" fmla="*/ 4 h 168"/>
                <a:gd name="T38" fmla="*/ 310 w 326"/>
                <a:gd name="T39" fmla="*/ 4 h 168"/>
                <a:gd name="T40" fmla="*/ 321 w 326"/>
                <a:gd name="T41" fmla="*/ 6 h 168"/>
                <a:gd name="T42" fmla="*/ 321 w 326"/>
                <a:gd name="T43" fmla="*/ 6 h 168"/>
                <a:gd name="T44" fmla="*/ 325 w 326"/>
                <a:gd name="T45" fmla="*/ 10 h 168"/>
                <a:gd name="T46" fmla="*/ 326 w 326"/>
                <a:gd name="T47" fmla="*/ 30 h 168"/>
                <a:gd name="T48" fmla="*/ 326 w 326"/>
                <a:gd name="T49" fmla="*/ 30 h 168"/>
                <a:gd name="T50" fmla="*/ 324 w 326"/>
                <a:gd name="T51" fmla="*/ 52 h 168"/>
                <a:gd name="T52" fmla="*/ 317 w 326"/>
                <a:gd name="T53" fmla="*/ 58 h 168"/>
                <a:gd name="T54" fmla="*/ 316 w 326"/>
                <a:gd name="T55" fmla="*/ 73 h 168"/>
                <a:gd name="T56" fmla="*/ 302 w 326"/>
                <a:gd name="T57" fmla="*/ 91 h 168"/>
                <a:gd name="T58" fmla="*/ 295 w 326"/>
                <a:gd name="T59" fmla="*/ 100 h 168"/>
                <a:gd name="T60" fmla="*/ 284 w 326"/>
                <a:gd name="T61" fmla="*/ 119 h 168"/>
                <a:gd name="T62" fmla="*/ 274 w 326"/>
                <a:gd name="T63" fmla="*/ 123 h 168"/>
                <a:gd name="T64" fmla="*/ 260 w 326"/>
                <a:gd name="T65" fmla="*/ 146 h 168"/>
                <a:gd name="T66" fmla="*/ 257 w 326"/>
                <a:gd name="T67" fmla="*/ 164 h 168"/>
                <a:gd name="T68" fmla="*/ 244 w 326"/>
                <a:gd name="T69" fmla="*/ 168 h 168"/>
                <a:gd name="T70" fmla="*/ 244 w 326"/>
                <a:gd name="T71" fmla="*/ 168 h 168"/>
                <a:gd name="T72" fmla="*/ 230 w 326"/>
                <a:gd name="T73" fmla="*/ 159 h 168"/>
                <a:gd name="T74" fmla="*/ 219 w 326"/>
                <a:gd name="T75" fmla="*/ 152 h 168"/>
                <a:gd name="T76" fmla="*/ 11 w 326"/>
                <a:gd name="T77" fmla="*/ 159 h 168"/>
                <a:gd name="T78" fmla="*/ 0 w 326"/>
                <a:gd name="T79" fmla="*/ 16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6" h="168">
                  <a:moveTo>
                    <a:pt x="0" y="160"/>
                  </a:moveTo>
                  <a:lnTo>
                    <a:pt x="9" y="148"/>
                  </a:lnTo>
                  <a:lnTo>
                    <a:pt x="13" y="107"/>
                  </a:lnTo>
                  <a:lnTo>
                    <a:pt x="20" y="78"/>
                  </a:lnTo>
                  <a:lnTo>
                    <a:pt x="20" y="78"/>
                  </a:lnTo>
                  <a:lnTo>
                    <a:pt x="61" y="84"/>
                  </a:lnTo>
                  <a:lnTo>
                    <a:pt x="111" y="93"/>
                  </a:lnTo>
                  <a:lnTo>
                    <a:pt x="122" y="98"/>
                  </a:lnTo>
                  <a:lnTo>
                    <a:pt x="121" y="107"/>
                  </a:lnTo>
                  <a:lnTo>
                    <a:pt x="126" y="109"/>
                  </a:lnTo>
                  <a:lnTo>
                    <a:pt x="132" y="108"/>
                  </a:lnTo>
                  <a:lnTo>
                    <a:pt x="240" y="78"/>
                  </a:lnTo>
                  <a:lnTo>
                    <a:pt x="283" y="11"/>
                  </a:lnTo>
                  <a:lnTo>
                    <a:pt x="296" y="1"/>
                  </a:lnTo>
                  <a:lnTo>
                    <a:pt x="296" y="1"/>
                  </a:lnTo>
                  <a:lnTo>
                    <a:pt x="297" y="3"/>
                  </a:lnTo>
                  <a:lnTo>
                    <a:pt x="297" y="3"/>
                  </a:lnTo>
                  <a:lnTo>
                    <a:pt x="299" y="0"/>
                  </a:lnTo>
                  <a:lnTo>
                    <a:pt x="310" y="4"/>
                  </a:lnTo>
                  <a:lnTo>
                    <a:pt x="310" y="4"/>
                  </a:lnTo>
                  <a:lnTo>
                    <a:pt x="321" y="6"/>
                  </a:lnTo>
                  <a:lnTo>
                    <a:pt x="321" y="6"/>
                  </a:lnTo>
                  <a:lnTo>
                    <a:pt x="325" y="10"/>
                  </a:lnTo>
                  <a:lnTo>
                    <a:pt x="326" y="30"/>
                  </a:lnTo>
                  <a:lnTo>
                    <a:pt x="326" y="30"/>
                  </a:lnTo>
                  <a:lnTo>
                    <a:pt x="324" y="52"/>
                  </a:lnTo>
                  <a:lnTo>
                    <a:pt x="317" y="58"/>
                  </a:lnTo>
                  <a:lnTo>
                    <a:pt x="316" y="73"/>
                  </a:lnTo>
                  <a:lnTo>
                    <a:pt x="302" y="91"/>
                  </a:lnTo>
                  <a:lnTo>
                    <a:pt x="295" y="100"/>
                  </a:lnTo>
                  <a:lnTo>
                    <a:pt x="284" y="119"/>
                  </a:lnTo>
                  <a:lnTo>
                    <a:pt x="274" y="123"/>
                  </a:lnTo>
                  <a:lnTo>
                    <a:pt x="260" y="146"/>
                  </a:lnTo>
                  <a:lnTo>
                    <a:pt x="257" y="164"/>
                  </a:lnTo>
                  <a:lnTo>
                    <a:pt x="244" y="168"/>
                  </a:lnTo>
                  <a:lnTo>
                    <a:pt x="244" y="168"/>
                  </a:lnTo>
                  <a:lnTo>
                    <a:pt x="230" y="159"/>
                  </a:lnTo>
                  <a:lnTo>
                    <a:pt x="219" y="152"/>
                  </a:lnTo>
                  <a:lnTo>
                    <a:pt x="11" y="159"/>
                  </a:lnTo>
                  <a:lnTo>
                    <a:pt x="0" y="16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6" name="Freeform 18">
              <a:extLst>
                <a:ext uri="{FF2B5EF4-FFF2-40B4-BE49-F238E27FC236}">
                  <a16:creationId xmlns:a16="http://schemas.microsoft.com/office/drawing/2014/main" id="{5A8497D2-1749-4B48-B61E-E89EE341D249}"/>
                </a:ext>
              </a:extLst>
            </p:cNvPr>
            <p:cNvSpPr>
              <a:spLocks/>
            </p:cNvSpPr>
            <p:nvPr/>
          </p:nvSpPr>
          <p:spPr bwMode="auto">
            <a:xfrm>
              <a:off x="2646363" y="1058863"/>
              <a:ext cx="149225" cy="201613"/>
            </a:xfrm>
            <a:custGeom>
              <a:avLst/>
              <a:gdLst>
                <a:gd name="T0" fmla="*/ 38 w 94"/>
                <a:gd name="T1" fmla="*/ 9 h 127"/>
                <a:gd name="T2" fmla="*/ 59 w 94"/>
                <a:gd name="T3" fmla="*/ 9 h 127"/>
                <a:gd name="T4" fmla="*/ 62 w 94"/>
                <a:gd name="T5" fmla="*/ 14 h 127"/>
                <a:gd name="T6" fmla="*/ 62 w 94"/>
                <a:gd name="T7" fmla="*/ 14 h 127"/>
                <a:gd name="T8" fmla="*/ 62 w 94"/>
                <a:gd name="T9" fmla="*/ 19 h 127"/>
                <a:gd name="T10" fmla="*/ 76 w 94"/>
                <a:gd name="T11" fmla="*/ 19 h 127"/>
                <a:gd name="T12" fmla="*/ 93 w 94"/>
                <a:gd name="T13" fmla="*/ 49 h 127"/>
                <a:gd name="T14" fmla="*/ 91 w 94"/>
                <a:gd name="T15" fmla="*/ 55 h 127"/>
                <a:gd name="T16" fmla="*/ 79 w 94"/>
                <a:gd name="T17" fmla="*/ 64 h 127"/>
                <a:gd name="T18" fmla="*/ 62 w 94"/>
                <a:gd name="T19" fmla="*/ 85 h 127"/>
                <a:gd name="T20" fmla="*/ 64 w 94"/>
                <a:gd name="T21" fmla="*/ 93 h 127"/>
                <a:gd name="T22" fmla="*/ 68 w 94"/>
                <a:gd name="T23" fmla="*/ 102 h 127"/>
                <a:gd name="T24" fmla="*/ 59 w 94"/>
                <a:gd name="T25" fmla="*/ 127 h 127"/>
                <a:gd name="T26" fmla="*/ 56 w 94"/>
                <a:gd name="T27" fmla="*/ 126 h 127"/>
                <a:gd name="T28" fmla="*/ 52 w 94"/>
                <a:gd name="T29" fmla="*/ 123 h 127"/>
                <a:gd name="T30" fmla="*/ 52 w 94"/>
                <a:gd name="T31" fmla="*/ 123 h 127"/>
                <a:gd name="T32" fmla="*/ 40 w 94"/>
                <a:gd name="T33" fmla="*/ 126 h 127"/>
                <a:gd name="T34" fmla="*/ 35 w 94"/>
                <a:gd name="T35" fmla="*/ 114 h 127"/>
                <a:gd name="T36" fmla="*/ 24 w 94"/>
                <a:gd name="T37" fmla="*/ 109 h 127"/>
                <a:gd name="T38" fmla="*/ 24 w 94"/>
                <a:gd name="T39" fmla="*/ 95 h 127"/>
                <a:gd name="T40" fmla="*/ 24 w 94"/>
                <a:gd name="T41" fmla="*/ 95 h 127"/>
                <a:gd name="T42" fmla="*/ 11 w 94"/>
                <a:gd name="T43" fmla="*/ 97 h 127"/>
                <a:gd name="T44" fmla="*/ 4 w 94"/>
                <a:gd name="T45" fmla="*/ 97 h 127"/>
                <a:gd name="T46" fmla="*/ 12 w 94"/>
                <a:gd name="T47" fmla="*/ 87 h 127"/>
                <a:gd name="T48" fmla="*/ 11 w 94"/>
                <a:gd name="T49" fmla="*/ 60 h 127"/>
                <a:gd name="T50" fmla="*/ 9 w 94"/>
                <a:gd name="T51" fmla="*/ 52 h 127"/>
                <a:gd name="T52" fmla="*/ 4 w 94"/>
                <a:gd name="T53" fmla="*/ 40 h 127"/>
                <a:gd name="T54" fmla="*/ 1 w 94"/>
                <a:gd name="T55" fmla="*/ 31 h 127"/>
                <a:gd name="T56" fmla="*/ 2 w 94"/>
                <a:gd name="T57" fmla="*/ 8 h 127"/>
                <a:gd name="T58" fmla="*/ 18 w 94"/>
                <a:gd name="T59" fmla="*/ 5 h 127"/>
                <a:gd name="T60" fmla="*/ 31 w 94"/>
                <a:gd name="T61" fmla="*/ 0 h 127"/>
                <a:gd name="T62" fmla="*/ 36 w 94"/>
                <a:gd name="T63"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27">
                  <a:moveTo>
                    <a:pt x="38" y="9"/>
                  </a:moveTo>
                  <a:lnTo>
                    <a:pt x="38" y="9"/>
                  </a:lnTo>
                  <a:lnTo>
                    <a:pt x="38" y="9"/>
                  </a:lnTo>
                  <a:lnTo>
                    <a:pt x="59" y="9"/>
                  </a:lnTo>
                  <a:lnTo>
                    <a:pt x="62" y="14"/>
                  </a:lnTo>
                  <a:lnTo>
                    <a:pt x="62" y="14"/>
                  </a:lnTo>
                  <a:lnTo>
                    <a:pt x="61" y="14"/>
                  </a:lnTo>
                  <a:lnTo>
                    <a:pt x="62" y="14"/>
                  </a:lnTo>
                  <a:lnTo>
                    <a:pt x="62" y="14"/>
                  </a:lnTo>
                  <a:lnTo>
                    <a:pt x="62" y="19"/>
                  </a:lnTo>
                  <a:lnTo>
                    <a:pt x="76" y="19"/>
                  </a:lnTo>
                  <a:lnTo>
                    <a:pt x="76" y="19"/>
                  </a:lnTo>
                  <a:lnTo>
                    <a:pt x="94" y="28"/>
                  </a:lnTo>
                  <a:lnTo>
                    <a:pt x="93" y="49"/>
                  </a:lnTo>
                  <a:lnTo>
                    <a:pt x="93" y="49"/>
                  </a:lnTo>
                  <a:lnTo>
                    <a:pt x="91" y="55"/>
                  </a:lnTo>
                  <a:lnTo>
                    <a:pt x="79" y="64"/>
                  </a:lnTo>
                  <a:lnTo>
                    <a:pt x="79" y="64"/>
                  </a:lnTo>
                  <a:lnTo>
                    <a:pt x="68" y="71"/>
                  </a:lnTo>
                  <a:lnTo>
                    <a:pt x="62" y="85"/>
                  </a:lnTo>
                  <a:lnTo>
                    <a:pt x="62" y="85"/>
                  </a:lnTo>
                  <a:lnTo>
                    <a:pt x="64" y="93"/>
                  </a:lnTo>
                  <a:lnTo>
                    <a:pt x="68" y="102"/>
                  </a:lnTo>
                  <a:lnTo>
                    <a:pt x="68" y="102"/>
                  </a:lnTo>
                  <a:lnTo>
                    <a:pt x="69" y="123"/>
                  </a:lnTo>
                  <a:lnTo>
                    <a:pt x="59" y="127"/>
                  </a:lnTo>
                  <a:lnTo>
                    <a:pt x="56" y="126"/>
                  </a:lnTo>
                  <a:lnTo>
                    <a:pt x="56" y="126"/>
                  </a:lnTo>
                  <a:lnTo>
                    <a:pt x="52" y="123"/>
                  </a:lnTo>
                  <a:lnTo>
                    <a:pt x="52" y="123"/>
                  </a:lnTo>
                  <a:lnTo>
                    <a:pt x="52" y="123"/>
                  </a:lnTo>
                  <a:lnTo>
                    <a:pt x="52" y="123"/>
                  </a:lnTo>
                  <a:lnTo>
                    <a:pt x="48" y="127"/>
                  </a:lnTo>
                  <a:lnTo>
                    <a:pt x="40" y="126"/>
                  </a:lnTo>
                  <a:lnTo>
                    <a:pt x="35" y="122"/>
                  </a:lnTo>
                  <a:lnTo>
                    <a:pt x="35" y="114"/>
                  </a:lnTo>
                  <a:lnTo>
                    <a:pt x="32" y="109"/>
                  </a:lnTo>
                  <a:lnTo>
                    <a:pt x="24" y="109"/>
                  </a:lnTo>
                  <a:lnTo>
                    <a:pt x="24" y="95"/>
                  </a:lnTo>
                  <a:lnTo>
                    <a:pt x="24" y="95"/>
                  </a:lnTo>
                  <a:lnTo>
                    <a:pt x="24" y="95"/>
                  </a:lnTo>
                  <a:lnTo>
                    <a:pt x="24" y="95"/>
                  </a:lnTo>
                  <a:lnTo>
                    <a:pt x="15" y="94"/>
                  </a:lnTo>
                  <a:lnTo>
                    <a:pt x="11" y="97"/>
                  </a:lnTo>
                  <a:lnTo>
                    <a:pt x="4" y="97"/>
                  </a:lnTo>
                  <a:lnTo>
                    <a:pt x="4" y="97"/>
                  </a:lnTo>
                  <a:lnTo>
                    <a:pt x="5" y="88"/>
                  </a:lnTo>
                  <a:lnTo>
                    <a:pt x="12" y="87"/>
                  </a:lnTo>
                  <a:lnTo>
                    <a:pt x="12" y="87"/>
                  </a:lnTo>
                  <a:lnTo>
                    <a:pt x="11" y="60"/>
                  </a:lnTo>
                  <a:lnTo>
                    <a:pt x="11" y="60"/>
                  </a:lnTo>
                  <a:lnTo>
                    <a:pt x="9" y="52"/>
                  </a:lnTo>
                  <a:lnTo>
                    <a:pt x="10" y="45"/>
                  </a:lnTo>
                  <a:lnTo>
                    <a:pt x="4" y="40"/>
                  </a:lnTo>
                  <a:lnTo>
                    <a:pt x="6" y="31"/>
                  </a:lnTo>
                  <a:lnTo>
                    <a:pt x="1" y="31"/>
                  </a:lnTo>
                  <a:lnTo>
                    <a:pt x="0" y="30"/>
                  </a:lnTo>
                  <a:lnTo>
                    <a:pt x="2" y="8"/>
                  </a:lnTo>
                  <a:lnTo>
                    <a:pt x="2" y="8"/>
                  </a:lnTo>
                  <a:lnTo>
                    <a:pt x="18" y="5"/>
                  </a:lnTo>
                  <a:lnTo>
                    <a:pt x="19" y="0"/>
                  </a:lnTo>
                  <a:lnTo>
                    <a:pt x="31" y="0"/>
                  </a:lnTo>
                  <a:lnTo>
                    <a:pt x="31" y="5"/>
                  </a:lnTo>
                  <a:lnTo>
                    <a:pt x="36" y="5"/>
                  </a:lnTo>
                  <a:lnTo>
                    <a:pt x="38"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7" name="Freeform 19">
              <a:extLst>
                <a:ext uri="{FF2B5EF4-FFF2-40B4-BE49-F238E27FC236}">
                  <a16:creationId xmlns:a16="http://schemas.microsoft.com/office/drawing/2014/main" id="{7C52592F-8B41-462C-8FF7-40FFA59F324F}"/>
                </a:ext>
              </a:extLst>
            </p:cNvPr>
            <p:cNvSpPr>
              <a:spLocks/>
            </p:cNvSpPr>
            <p:nvPr/>
          </p:nvSpPr>
          <p:spPr bwMode="auto">
            <a:xfrm>
              <a:off x="1470025" y="1208088"/>
              <a:ext cx="1346200" cy="1025525"/>
            </a:xfrm>
            <a:custGeom>
              <a:avLst/>
              <a:gdLst>
                <a:gd name="T0" fmla="*/ 835 w 848"/>
                <a:gd name="T1" fmla="*/ 77 h 646"/>
                <a:gd name="T2" fmla="*/ 835 w 848"/>
                <a:gd name="T3" fmla="*/ 88 h 646"/>
                <a:gd name="T4" fmla="*/ 848 w 848"/>
                <a:gd name="T5" fmla="*/ 101 h 646"/>
                <a:gd name="T6" fmla="*/ 847 w 848"/>
                <a:gd name="T7" fmla="*/ 141 h 646"/>
                <a:gd name="T8" fmla="*/ 841 w 848"/>
                <a:gd name="T9" fmla="*/ 155 h 646"/>
                <a:gd name="T10" fmla="*/ 847 w 848"/>
                <a:gd name="T11" fmla="*/ 164 h 646"/>
                <a:gd name="T12" fmla="*/ 842 w 848"/>
                <a:gd name="T13" fmla="*/ 172 h 646"/>
                <a:gd name="T14" fmla="*/ 837 w 848"/>
                <a:gd name="T15" fmla="*/ 202 h 646"/>
                <a:gd name="T16" fmla="*/ 835 w 848"/>
                <a:gd name="T17" fmla="*/ 212 h 646"/>
                <a:gd name="T18" fmla="*/ 830 w 848"/>
                <a:gd name="T19" fmla="*/ 219 h 646"/>
                <a:gd name="T20" fmla="*/ 831 w 848"/>
                <a:gd name="T21" fmla="*/ 233 h 646"/>
                <a:gd name="T22" fmla="*/ 822 w 848"/>
                <a:gd name="T23" fmla="*/ 231 h 646"/>
                <a:gd name="T24" fmla="*/ 811 w 848"/>
                <a:gd name="T25" fmla="*/ 227 h 646"/>
                <a:gd name="T26" fmla="*/ 809 w 848"/>
                <a:gd name="T27" fmla="*/ 230 h 646"/>
                <a:gd name="T28" fmla="*/ 807 w 848"/>
                <a:gd name="T29" fmla="*/ 221 h 646"/>
                <a:gd name="T30" fmla="*/ 800 w 848"/>
                <a:gd name="T31" fmla="*/ 181 h 646"/>
                <a:gd name="T32" fmla="*/ 790 w 848"/>
                <a:gd name="T33" fmla="*/ 163 h 646"/>
                <a:gd name="T34" fmla="*/ 724 w 848"/>
                <a:gd name="T35" fmla="*/ 144 h 646"/>
                <a:gd name="T36" fmla="*/ 717 w 848"/>
                <a:gd name="T37" fmla="*/ 155 h 646"/>
                <a:gd name="T38" fmla="*/ 697 w 848"/>
                <a:gd name="T39" fmla="*/ 163 h 646"/>
                <a:gd name="T40" fmla="*/ 641 w 848"/>
                <a:gd name="T41" fmla="*/ 193 h 646"/>
                <a:gd name="T42" fmla="*/ 605 w 848"/>
                <a:gd name="T43" fmla="*/ 227 h 646"/>
                <a:gd name="T44" fmla="*/ 562 w 848"/>
                <a:gd name="T45" fmla="*/ 271 h 646"/>
                <a:gd name="T46" fmla="*/ 532 w 848"/>
                <a:gd name="T47" fmla="*/ 305 h 646"/>
                <a:gd name="T48" fmla="*/ 521 w 848"/>
                <a:gd name="T49" fmla="*/ 375 h 646"/>
                <a:gd name="T50" fmla="*/ 512 w 848"/>
                <a:gd name="T51" fmla="*/ 387 h 646"/>
                <a:gd name="T52" fmla="*/ 499 w 848"/>
                <a:gd name="T53" fmla="*/ 421 h 646"/>
                <a:gd name="T54" fmla="*/ 486 w 848"/>
                <a:gd name="T55" fmla="*/ 463 h 646"/>
                <a:gd name="T56" fmla="*/ 469 w 848"/>
                <a:gd name="T57" fmla="*/ 499 h 646"/>
                <a:gd name="T58" fmla="*/ 434 w 848"/>
                <a:gd name="T59" fmla="*/ 523 h 646"/>
                <a:gd name="T60" fmla="*/ 405 w 848"/>
                <a:gd name="T61" fmla="*/ 542 h 646"/>
                <a:gd name="T62" fmla="*/ 374 w 848"/>
                <a:gd name="T63" fmla="*/ 558 h 646"/>
                <a:gd name="T64" fmla="*/ 340 w 848"/>
                <a:gd name="T65" fmla="*/ 580 h 646"/>
                <a:gd name="T66" fmla="*/ 299 w 848"/>
                <a:gd name="T67" fmla="*/ 595 h 646"/>
                <a:gd name="T68" fmla="*/ 293 w 848"/>
                <a:gd name="T69" fmla="*/ 614 h 646"/>
                <a:gd name="T70" fmla="*/ 280 w 848"/>
                <a:gd name="T71" fmla="*/ 645 h 646"/>
                <a:gd name="T72" fmla="*/ 10 w 848"/>
                <a:gd name="T73" fmla="*/ 646 h 646"/>
                <a:gd name="T74" fmla="*/ 6 w 848"/>
                <a:gd name="T75" fmla="*/ 646 h 646"/>
                <a:gd name="T76" fmla="*/ 0 w 848"/>
                <a:gd name="T77" fmla="*/ 646 h 646"/>
                <a:gd name="T78" fmla="*/ 97 w 848"/>
                <a:gd name="T79" fmla="*/ 431 h 646"/>
                <a:gd name="T80" fmla="*/ 450 w 848"/>
                <a:gd name="T81" fmla="*/ 233 h 646"/>
                <a:gd name="T82" fmla="*/ 512 w 848"/>
                <a:gd name="T83" fmla="*/ 186 h 646"/>
                <a:gd name="T84" fmla="*/ 635 w 848"/>
                <a:gd name="T85" fmla="*/ 113 h 646"/>
                <a:gd name="T86" fmla="*/ 639 w 848"/>
                <a:gd name="T87" fmla="*/ 111 h 646"/>
                <a:gd name="T88" fmla="*/ 664 w 848"/>
                <a:gd name="T89" fmla="*/ 74 h 646"/>
                <a:gd name="T90" fmla="*/ 664 w 848"/>
                <a:gd name="T91" fmla="*/ 74 h 646"/>
                <a:gd name="T92" fmla="*/ 699 w 848"/>
                <a:gd name="T93" fmla="*/ 38 h 646"/>
                <a:gd name="T94" fmla="*/ 745 w 848"/>
                <a:gd name="T95" fmla="*/ 3 h 646"/>
                <a:gd name="T96" fmla="*/ 752 w 848"/>
                <a:gd name="T97" fmla="*/ 3 h 646"/>
                <a:gd name="T98" fmla="*/ 765 w 848"/>
                <a:gd name="T99" fmla="*/ 1 h 646"/>
                <a:gd name="T100" fmla="*/ 773 w 848"/>
                <a:gd name="T101" fmla="*/ 15 h 646"/>
                <a:gd name="T102" fmla="*/ 776 w 848"/>
                <a:gd name="T103" fmla="*/ 28 h 646"/>
                <a:gd name="T104" fmla="*/ 789 w 848"/>
                <a:gd name="T105" fmla="*/ 33 h 646"/>
                <a:gd name="T106" fmla="*/ 797 w 848"/>
                <a:gd name="T107" fmla="*/ 32 h 646"/>
                <a:gd name="T108" fmla="*/ 800 w 848"/>
                <a:gd name="T109" fmla="*/ 33 h 646"/>
                <a:gd name="T110" fmla="*/ 810 w 848"/>
                <a:gd name="T111" fmla="*/ 29 h 646"/>
                <a:gd name="T112" fmla="*/ 829 w 848"/>
                <a:gd name="T113" fmla="*/ 49 h 646"/>
                <a:gd name="T114" fmla="*/ 834 w 848"/>
                <a:gd name="T115" fmla="*/ 5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8" h="646">
                  <a:moveTo>
                    <a:pt x="834" y="50"/>
                  </a:moveTo>
                  <a:lnTo>
                    <a:pt x="835" y="77"/>
                  </a:lnTo>
                  <a:lnTo>
                    <a:pt x="830" y="81"/>
                  </a:lnTo>
                  <a:lnTo>
                    <a:pt x="835" y="88"/>
                  </a:lnTo>
                  <a:lnTo>
                    <a:pt x="835" y="97"/>
                  </a:lnTo>
                  <a:lnTo>
                    <a:pt x="848" y="101"/>
                  </a:lnTo>
                  <a:lnTo>
                    <a:pt x="847" y="137"/>
                  </a:lnTo>
                  <a:lnTo>
                    <a:pt x="847" y="141"/>
                  </a:lnTo>
                  <a:lnTo>
                    <a:pt x="841" y="142"/>
                  </a:lnTo>
                  <a:lnTo>
                    <a:pt x="841" y="155"/>
                  </a:lnTo>
                  <a:lnTo>
                    <a:pt x="847" y="159"/>
                  </a:lnTo>
                  <a:lnTo>
                    <a:pt x="847" y="164"/>
                  </a:lnTo>
                  <a:lnTo>
                    <a:pt x="846" y="169"/>
                  </a:lnTo>
                  <a:lnTo>
                    <a:pt x="842" y="172"/>
                  </a:lnTo>
                  <a:lnTo>
                    <a:pt x="841" y="195"/>
                  </a:lnTo>
                  <a:lnTo>
                    <a:pt x="837" y="202"/>
                  </a:lnTo>
                  <a:lnTo>
                    <a:pt x="836" y="209"/>
                  </a:lnTo>
                  <a:lnTo>
                    <a:pt x="835" y="212"/>
                  </a:lnTo>
                  <a:lnTo>
                    <a:pt x="832" y="215"/>
                  </a:lnTo>
                  <a:lnTo>
                    <a:pt x="830" y="219"/>
                  </a:lnTo>
                  <a:lnTo>
                    <a:pt x="830" y="226"/>
                  </a:lnTo>
                  <a:lnTo>
                    <a:pt x="831" y="233"/>
                  </a:lnTo>
                  <a:lnTo>
                    <a:pt x="831" y="233"/>
                  </a:lnTo>
                  <a:lnTo>
                    <a:pt x="822" y="231"/>
                  </a:lnTo>
                  <a:lnTo>
                    <a:pt x="822" y="231"/>
                  </a:lnTo>
                  <a:lnTo>
                    <a:pt x="811" y="227"/>
                  </a:lnTo>
                  <a:lnTo>
                    <a:pt x="809" y="230"/>
                  </a:lnTo>
                  <a:lnTo>
                    <a:pt x="809" y="230"/>
                  </a:lnTo>
                  <a:lnTo>
                    <a:pt x="807" y="221"/>
                  </a:lnTo>
                  <a:lnTo>
                    <a:pt x="807" y="221"/>
                  </a:lnTo>
                  <a:lnTo>
                    <a:pt x="803" y="205"/>
                  </a:lnTo>
                  <a:lnTo>
                    <a:pt x="800" y="181"/>
                  </a:lnTo>
                  <a:lnTo>
                    <a:pt x="794" y="168"/>
                  </a:lnTo>
                  <a:lnTo>
                    <a:pt x="790" y="163"/>
                  </a:lnTo>
                  <a:lnTo>
                    <a:pt x="791" y="143"/>
                  </a:lnTo>
                  <a:lnTo>
                    <a:pt x="724" y="144"/>
                  </a:lnTo>
                  <a:lnTo>
                    <a:pt x="724" y="149"/>
                  </a:lnTo>
                  <a:lnTo>
                    <a:pt x="717" y="155"/>
                  </a:lnTo>
                  <a:lnTo>
                    <a:pt x="705" y="162"/>
                  </a:lnTo>
                  <a:lnTo>
                    <a:pt x="697" y="163"/>
                  </a:lnTo>
                  <a:lnTo>
                    <a:pt x="659" y="189"/>
                  </a:lnTo>
                  <a:lnTo>
                    <a:pt x="641" y="193"/>
                  </a:lnTo>
                  <a:lnTo>
                    <a:pt x="612" y="227"/>
                  </a:lnTo>
                  <a:lnTo>
                    <a:pt x="605" y="227"/>
                  </a:lnTo>
                  <a:lnTo>
                    <a:pt x="572" y="266"/>
                  </a:lnTo>
                  <a:lnTo>
                    <a:pt x="562" y="271"/>
                  </a:lnTo>
                  <a:lnTo>
                    <a:pt x="532" y="305"/>
                  </a:lnTo>
                  <a:lnTo>
                    <a:pt x="532" y="305"/>
                  </a:lnTo>
                  <a:lnTo>
                    <a:pt x="525" y="334"/>
                  </a:lnTo>
                  <a:lnTo>
                    <a:pt x="521" y="375"/>
                  </a:lnTo>
                  <a:lnTo>
                    <a:pt x="512" y="387"/>
                  </a:lnTo>
                  <a:lnTo>
                    <a:pt x="512" y="387"/>
                  </a:lnTo>
                  <a:lnTo>
                    <a:pt x="506" y="407"/>
                  </a:lnTo>
                  <a:lnTo>
                    <a:pt x="499" y="421"/>
                  </a:lnTo>
                  <a:lnTo>
                    <a:pt x="493" y="437"/>
                  </a:lnTo>
                  <a:lnTo>
                    <a:pt x="486" y="463"/>
                  </a:lnTo>
                  <a:lnTo>
                    <a:pt x="481" y="488"/>
                  </a:lnTo>
                  <a:lnTo>
                    <a:pt x="469" y="499"/>
                  </a:lnTo>
                  <a:lnTo>
                    <a:pt x="457" y="509"/>
                  </a:lnTo>
                  <a:lnTo>
                    <a:pt x="434" y="523"/>
                  </a:lnTo>
                  <a:lnTo>
                    <a:pt x="417" y="539"/>
                  </a:lnTo>
                  <a:lnTo>
                    <a:pt x="405" y="542"/>
                  </a:lnTo>
                  <a:lnTo>
                    <a:pt x="392" y="552"/>
                  </a:lnTo>
                  <a:lnTo>
                    <a:pt x="374" y="558"/>
                  </a:lnTo>
                  <a:lnTo>
                    <a:pt x="355" y="572"/>
                  </a:lnTo>
                  <a:lnTo>
                    <a:pt x="340" y="580"/>
                  </a:lnTo>
                  <a:lnTo>
                    <a:pt x="314" y="586"/>
                  </a:lnTo>
                  <a:lnTo>
                    <a:pt x="299" y="595"/>
                  </a:lnTo>
                  <a:lnTo>
                    <a:pt x="295" y="604"/>
                  </a:lnTo>
                  <a:lnTo>
                    <a:pt x="293" y="614"/>
                  </a:lnTo>
                  <a:lnTo>
                    <a:pt x="290" y="623"/>
                  </a:lnTo>
                  <a:lnTo>
                    <a:pt x="280" y="645"/>
                  </a:lnTo>
                  <a:lnTo>
                    <a:pt x="280" y="645"/>
                  </a:lnTo>
                  <a:lnTo>
                    <a:pt x="10" y="646"/>
                  </a:lnTo>
                  <a:lnTo>
                    <a:pt x="10" y="646"/>
                  </a:lnTo>
                  <a:lnTo>
                    <a:pt x="6" y="646"/>
                  </a:lnTo>
                  <a:lnTo>
                    <a:pt x="6" y="646"/>
                  </a:lnTo>
                  <a:lnTo>
                    <a:pt x="0" y="646"/>
                  </a:lnTo>
                  <a:lnTo>
                    <a:pt x="0" y="646"/>
                  </a:lnTo>
                  <a:lnTo>
                    <a:pt x="97" y="431"/>
                  </a:lnTo>
                  <a:lnTo>
                    <a:pt x="296" y="384"/>
                  </a:lnTo>
                  <a:lnTo>
                    <a:pt x="450" y="233"/>
                  </a:lnTo>
                  <a:lnTo>
                    <a:pt x="481" y="193"/>
                  </a:lnTo>
                  <a:lnTo>
                    <a:pt x="512" y="186"/>
                  </a:lnTo>
                  <a:lnTo>
                    <a:pt x="620" y="115"/>
                  </a:lnTo>
                  <a:lnTo>
                    <a:pt x="635" y="113"/>
                  </a:lnTo>
                  <a:lnTo>
                    <a:pt x="635" y="113"/>
                  </a:lnTo>
                  <a:lnTo>
                    <a:pt x="639" y="111"/>
                  </a:lnTo>
                  <a:lnTo>
                    <a:pt x="641" y="104"/>
                  </a:lnTo>
                  <a:lnTo>
                    <a:pt x="664" y="74"/>
                  </a:lnTo>
                  <a:lnTo>
                    <a:pt x="668" y="74"/>
                  </a:lnTo>
                  <a:lnTo>
                    <a:pt x="664" y="74"/>
                  </a:lnTo>
                  <a:lnTo>
                    <a:pt x="664" y="74"/>
                  </a:lnTo>
                  <a:lnTo>
                    <a:pt x="699" y="38"/>
                  </a:lnTo>
                  <a:lnTo>
                    <a:pt x="712" y="37"/>
                  </a:lnTo>
                  <a:lnTo>
                    <a:pt x="745" y="3"/>
                  </a:lnTo>
                  <a:lnTo>
                    <a:pt x="745" y="3"/>
                  </a:lnTo>
                  <a:lnTo>
                    <a:pt x="752" y="3"/>
                  </a:lnTo>
                  <a:lnTo>
                    <a:pt x="756" y="0"/>
                  </a:lnTo>
                  <a:lnTo>
                    <a:pt x="765" y="1"/>
                  </a:lnTo>
                  <a:lnTo>
                    <a:pt x="765" y="15"/>
                  </a:lnTo>
                  <a:lnTo>
                    <a:pt x="773" y="15"/>
                  </a:lnTo>
                  <a:lnTo>
                    <a:pt x="776" y="20"/>
                  </a:lnTo>
                  <a:lnTo>
                    <a:pt x="776" y="28"/>
                  </a:lnTo>
                  <a:lnTo>
                    <a:pt x="781" y="32"/>
                  </a:lnTo>
                  <a:lnTo>
                    <a:pt x="789" y="33"/>
                  </a:lnTo>
                  <a:lnTo>
                    <a:pt x="793" y="29"/>
                  </a:lnTo>
                  <a:lnTo>
                    <a:pt x="797" y="32"/>
                  </a:lnTo>
                  <a:lnTo>
                    <a:pt x="797" y="32"/>
                  </a:lnTo>
                  <a:lnTo>
                    <a:pt x="800" y="33"/>
                  </a:lnTo>
                  <a:lnTo>
                    <a:pt x="810" y="29"/>
                  </a:lnTo>
                  <a:lnTo>
                    <a:pt x="810" y="29"/>
                  </a:lnTo>
                  <a:lnTo>
                    <a:pt x="817" y="43"/>
                  </a:lnTo>
                  <a:lnTo>
                    <a:pt x="829" y="49"/>
                  </a:lnTo>
                  <a:lnTo>
                    <a:pt x="829" y="49"/>
                  </a:lnTo>
                  <a:lnTo>
                    <a:pt x="834" y="5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8" name="Freeform 20">
              <a:extLst>
                <a:ext uri="{FF2B5EF4-FFF2-40B4-BE49-F238E27FC236}">
                  <a16:creationId xmlns:a16="http://schemas.microsoft.com/office/drawing/2014/main" id="{F5AF5720-37C5-4851-ABC7-C3368EFBE293}"/>
                </a:ext>
              </a:extLst>
            </p:cNvPr>
            <p:cNvSpPr>
              <a:spLocks/>
            </p:cNvSpPr>
            <p:nvPr/>
          </p:nvSpPr>
          <p:spPr bwMode="auto">
            <a:xfrm>
              <a:off x="2805113" y="906463"/>
              <a:ext cx="314325" cy="354013"/>
            </a:xfrm>
            <a:custGeom>
              <a:avLst/>
              <a:gdLst>
                <a:gd name="T0" fmla="*/ 166 w 198"/>
                <a:gd name="T1" fmla="*/ 4 h 223"/>
                <a:gd name="T2" fmla="*/ 170 w 198"/>
                <a:gd name="T3" fmla="*/ 8 h 223"/>
                <a:gd name="T4" fmla="*/ 173 w 198"/>
                <a:gd name="T5" fmla="*/ 9 h 223"/>
                <a:gd name="T6" fmla="*/ 173 w 198"/>
                <a:gd name="T7" fmla="*/ 6 h 223"/>
                <a:gd name="T8" fmla="*/ 174 w 198"/>
                <a:gd name="T9" fmla="*/ 3 h 223"/>
                <a:gd name="T10" fmla="*/ 178 w 198"/>
                <a:gd name="T11" fmla="*/ 5 h 223"/>
                <a:gd name="T12" fmla="*/ 185 w 198"/>
                <a:gd name="T13" fmla="*/ 8 h 223"/>
                <a:gd name="T14" fmla="*/ 189 w 198"/>
                <a:gd name="T15" fmla="*/ 14 h 223"/>
                <a:gd name="T16" fmla="*/ 198 w 198"/>
                <a:gd name="T17" fmla="*/ 40 h 223"/>
                <a:gd name="T18" fmla="*/ 190 w 198"/>
                <a:gd name="T19" fmla="*/ 50 h 223"/>
                <a:gd name="T20" fmla="*/ 185 w 198"/>
                <a:gd name="T21" fmla="*/ 87 h 223"/>
                <a:gd name="T22" fmla="*/ 163 w 198"/>
                <a:gd name="T23" fmla="*/ 132 h 223"/>
                <a:gd name="T24" fmla="*/ 137 w 198"/>
                <a:gd name="T25" fmla="*/ 138 h 223"/>
                <a:gd name="T26" fmla="*/ 116 w 198"/>
                <a:gd name="T27" fmla="*/ 141 h 223"/>
                <a:gd name="T28" fmla="*/ 104 w 198"/>
                <a:gd name="T29" fmla="*/ 136 h 223"/>
                <a:gd name="T30" fmla="*/ 112 w 198"/>
                <a:gd name="T31" fmla="*/ 148 h 223"/>
                <a:gd name="T32" fmla="*/ 119 w 198"/>
                <a:gd name="T33" fmla="*/ 193 h 223"/>
                <a:gd name="T34" fmla="*/ 90 w 198"/>
                <a:gd name="T35" fmla="*/ 214 h 223"/>
                <a:gd name="T36" fmla="*/ 52 w 198"/>
                <a:gd name="T37" fmla="*/ 223 h 223"/>
                <a:gd name="T38" fmla="*/ 32 w 198"/>
                <a:gd name="T39" fmla="*/ 210 h 223"/>
                <a:gd name="T40" fmla="*/ 16 w 198"/>
                <a:gd name="T41" fmla="*/ 190 h 223"/>
                <a:gd name="T42" fmla="*/ 6 w 198"/>
                <a:gd name="T43" fmla="*/ 171 h 223"/>
                <a:gd name="T44" fmla="*/ 0 w 198"/>
                <a:gd name="T45" fmla="*/ 154 h 223"/>
                <a:gd name="T46" fmla="*/ 4 w 198"/>
                <a:gd name="T47" fmla="*/ 142 h 223"/>
                <a:gd name="T48" fmla="*/ 10 w 198"/>
                <a:gd name="T49" fmla="*/ 136 h 223"/>
                <a:gd name="T50" fmla="*/ 24 w 198"/>
                <a:gd name="T51" fmla="*/ 115 h 223"/>
                <a:gd name="T52" fmla="*/ 20 w 198"/>
                <a:gd name="T53" fmla="*/ 81 h 223"/>
                <a:gd name="T54" fmla="*/ 68 w 198"/>
                <a:gd name="T55" fmla="*/ 74 h 223"/>
                <a:gd name="T56" fmla="*/ 75 w 198"/>
                <a:gd name="T57" fmla="*/ 64 h 223"/>
                <a:gd name="T58" fmla="*/ 87 w 198"/>
                <a:gd name="T59" fmla="*/ 55 h 223"/>
                <a:gd name="T60" fmla="*/ 101 w 198"/>
                <a:gd name="T61" fmla="*/ 27 h 223"/>
                <a:gd name="T62" fmla="*/ 107 w 198"/>
                <a:gd name="T63" fmla="*/ 9 h 223"/>
                <a:gd name="T64" fmla="*/ 149 w 198"/>
                <a:gd name="T65" fmla="*/ 6 h 223"/>
                <a:gd name="T66" fmla="*/ 164 w 198"/>
                <a:gd name="T67" fmla="*/ 0 h 223"/>
                <a:gd name="T68" fmla="*/ 159 w 198"/>
                <a:gd name="T69" fmla="*/ 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223">
                  <a:moveTo>
                    <a:pt x="159" y="5"/>
                  </a:moveTo>
                  <a:lnTo>
                    <a:pt x="166" y="4"/>
                  </a:lnTo>
                  <a:lnTo>
                    <a:pt x="170" y="6"/>
                  </a:lnTo>
                  <a:lnTo>
                    <a:pt x="170" y="8"/>
                  </a:lnTo>
                  <a:lnTo>
                    <a:pt x="172" y="10"/>
                  </a:lnTo>
                  <a:lnTo>
                    <a:pt x="173" y="9"/>
                  </a:lnTo>
                  <a:lnTo>
                    <a:pt x="174" y="7"/>
                  </a:lnTo>
                  <a:lnTo>
                    <a:pt x="173" y="6"/>
                  </a:lnTo>
                  <a:lnTo>
                    <a:pt x="173" y="3"/>
                  </a:lnTo>
                  <a:lnTo>
                    <a:pt x="174" y="3"/>
                  </a:lnTo>
                  <a:lnTo>
                    <a:pt x="177" y="3"/>
                  </a:lnTo>
                  <a:lnTo>
                    <a:pt x="178" y="5"/>
                  </a:lnTo>
                  <a:lnTo>
                    <a:pt x="182" y="8"/>
                  </a:lnTo>
                  <a:lnTo>
                    <a:pt x="185" y="8"/>
                  </a:lnTo>
                  <a:lnTo>
                    <a:pt x="185" y="8"/>
                  </a:lnTo>
                  <a:lnTo>
                    <a:pt x="189" y="14"/>
                  </a:lnTo>
                  <a:lnTo>
                    <a:pt x="197" y="14"/>
                  </a:lnTo>
                  <a:lnTo>
                    <a:pt x="198" y="40"/>
                  </a:lnTo>
                  <a:lnTo>
                    <a:pt x="190" y="41"/>
                  </a:lnTo>
                  <a:lnTo>
                    <a:pt x="190" y="50"/>
                  </a:lnTo>
                  <a:lnTo>
                    <a:pt x="181" y="69"/>
                  </a:lnTo>
                  <a:lnTo>
                    <a:pt x="185" y="87"/>
                  </a:lnTo>
                  <a:lnTo>
                    <a:pt x="185" y="100"/>
                  </a:lnTo>
                  <a:lnTo>
                    <a:pt x="163" y="132"/>
                  </a:lnTo>
                  <a:lnTo>
                    <a:pt x="161" y="136"/>
                  </a:lnTo>
                  <a:lnTo>
                    <a:pt x="137" y="138"/>
                  </a:lnTo>
                  <a:lnTo>
                    <a:pt x="134" y="142"/>
                  </a:lnTo>
                  <a:lnTo>
                    <a:pt x="116" y="141"/>
                  </a:lnTo>
                  <a:lnTo>
                    <a:pt x="114" y="137"/>
                  </a:lnTo>
                  <a:lnTo>
                    <a:pt x="104" y="136"/>
                  </a:lnTo>
                  <a:lnTo>
                    <a:pt x="105" y="145"/>
                  </a:lnTo>
                  <a:lnTo>
                    <a:pt x="112" y="148"/>
                  </a:lnTo>
                  <a:lnTo>
                    <a:pt x="114" y="170"/>
                  </a:lnTo>
                  <a:lnTo>
                    <a:pt x="119" y="193"/>
                  </a:lnTo>
                  <a:lnTo>
                    <a:pt x="119" y="193"/>
                  </a:lnTo>
                  <a:lnTo>
                    <a:pt x="90" y="214"/>
                  </a:lnTo>
                  <a:lnTo>
                    <a:pt x="74" y="223"/>
                  </a:lnTo>
                  <a:lnTo>
                    <a:pt x="52" y="223"/>
                  </a:lnTo>
                  <a:lnTo>
                    <a:pt x="52" y="223"/>
                  </a:lnTo>
                  <a:lnTo>
                    <a:pt x="32" y="210"/>
                  </a:lnTo>
                  <a:lnTo>
                    <a:pt x="21" y="202"/>
                  </a:lnTo>
                  <a:lnTo>
                    <a:pt x="16" y="190"/>
                  </a:lnTo>
                  <a:lnTo>
                    <a:pt x="11" y="179"/>
                  </a:lnTo>
                  <a:lnTo>
                    <a:pt x="6" y="171"/>
                  </a:lnTo>
                  <a:lnTo>
                    <a:pt x="0" y="166"/>
                  </a:lnTo>
                  <a:lnTo>
                    <a:pt x="0" y="154"/>
                  </a:lnTo>
                  <a:lnTo>
                    <a:pt x="3" y="154"/>
                  </a:lnTo>
                  <a:lnTo>
                    <a:pt x="4" y="142"/>
                  </a:lnTo>
                  <a:lnTo>
                    <a:pt x="10" y="136"/>
                  </a:lnTo>
                  <a:lnTo>
                    <a:pt x="10" y="136"/>
                  </a:lnTo>
                  <a:lnTo>
                    <a:pt x="19" y="127"/>
                  </a:lnTo>
                  <a:lnTo>
                    <a:pt x="24" y="115"/>
                  </a:lnTo>
                  <a:lnTo>
                    <a:pt x="20" y="111"/>
                  </a:lnTo>
                  <a:lnTo>
                    <a:pt x="20" y="81"/>
                  </a:lnTo>
                  <a:lnTo>
                    <a:pt x="26" y="75"/>
                  </a:lnTo>
                  <a:lnTo>
                    <a:pt x="68" y="74"/>
                  </a:lnTo>
                  <a:lnTo>
                    <a:pt x="69" y="67"/>
                  </a:lnTo>
                  <a:lnTo>
                    <a:pt x="75" y="64"/>
                  </a:lnTo>
                  <a:lnTo>
                    <a:pt x="76" y="56"/>
                  </a:lnTo>
                  <a:lnTo>
                    <a:pt x="87" y="55"/>
                  </a:lnTo>
                  <a:lnTo>
                    <a:pt x="88" y="41"/>
                  </a:lnTo>
                  <a:lnTo>
                    <a:pt x="101" y="27"/>
                  </a:lnTo>
                  <a:lnTo>
                    <a:pt x="102" y="18"/>
                  </a:lnTo>
                  <a:lnTo>
                    <a:pt x="107" y="9"/>
                  </a:lnTo>
                  <a:lnTo>
                    <a:pt x="124" y="10"/>
                  </a:lnTo>
                  <a:lnTo>
                    <a:pt x="149" y="6"/>
                  </a:lnTo>
                  <a:lnTo>
                    <a:pt x="164" y="0"/>
                  </a:lnTo>
                  <a:lnTo>
                    <a:pt x="164" y="0"/>
                  </a:lnTo>
                  <a:lnTo>
                    <a:pt x="163" y="2"/>
                  </a:lnTo>
                  <a:lnTo>
                    <a:pt x="159" y="4"/>
                  </a:lnTo>
                  <a:lnTo>
                    <a:pt x="159"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9" name="Freeform 21">
              <a:extLst>
                <a:ext uri="{FF2B5EF4-FFF2-40B4-BE49-F238E27FC236}">
                  <a16:creationId xmlns:a16="http://schemas.microsoft.com/office/drawing/2014/main" id="{2C0193A1-4B63-4E03-83D0-17CDA485F20B}"/>
                </a:ext>
              </a:extLst>
            </p:cNvPr>
            <p:cNvSpPr>
              <a:spLocks noEditPoints="1"/>
            </p:cNvSpPr>
            <p:nvPr/>
          </p:nvSpPr>
          <p:spPr bwMode="auto">
            <a:xfrm>
              <a:off x="3257550" y="817563"/>
              <a:ext cx="779463" cy="717550"/>
            </a:xfrm>
            <a:custGeom>
              <a:avLst/>
              <a:gdLst>
                <a:gd name="T0" fmla="*/ 56 w 491"/>
                <a:gd name="T1" fmla="*/ 57 h 452"/>
                <a:gd name="T2" fmla="*/ 178 w 491"/>
                <a:gd name="T3" fmla="*/ 46 h 452"/>
                <a:gd name="T4" fmla="*/ 138 w 491"/>
                <a:gd name="T5" fmla="*/ 31 h 452"/>
                <a:gd name="T6" fmla="*/ 101 w 491"/>
                <a:gd name="T7" fmla="*/ 30 h 452"/>
                <a:gd name="T8" fmla="*/ 84 w 491"/>
                <a:gd name="T9" fmla="*/ 38 h 452"/>
                <a:gd name="T10" fmla="*/ 66 w 491"/>
                <a:gd name="T11" fmla="*/ 48 h 452"/>
                <a:gd name="T12" fmla="*/ 353 w 491"/>
                <a:gd name="T13" fmla="*/ 27 h 452"/>
                <a:gd name="T14" fmla="*/ 416 w 491"/>
                <a:gd name="T15" fmla="*/ 211 h 452"/>
                <a:gd name="T16" fmla="*/ 456 w 491"/>
                <a:gd name="T17" fmla="*/ 331 h 452"/>
                <a:gd name="T18" fmla="*/ 481 w 491"/>
                <a:gd name="T19" fmla="*/ 436 h 452"/>
                <a:gd name="T20" fmla="*/ 461 w 491"/>
                <a:gd name="T21" fmla="*/ 450 h 452"/>
                <a:gd name="T22" fmla="*/ 388 w 491"/>
                <a:gd name="T23" fmla="*/ 436 h 452"/>
                <a:gd name="T24" fmla="*/ 244 w 491"/>
                <a:gd name="T25" fmla="*/ 364 h 452"/>
                <a:gd name="T26" fmla="*/ 61 w 491"/>
                <a:gd name="T27" fmla="*/ 349 h 452"/>
                <a:gd name="T28" fmla="*/ 52 w 491"/>
                <a:gd name="T29" fmla="*/ 341 h 452"/>
                <a:gd name="T30" fmla="*/ 40 w 491"/>
                <a:gd name="T31" fmla="*/ 268 h 452"/>
                <a:gd name="T32" fmla="*/ 0 w 491"/>
                <a:gd name="T33" fmla="*/ 69 h 452"/>
                <a:gd name="T34" fmla="*/ 66 w 491"/>
                <a:gd name="T35" fmla="*/ 49 h 452"/>
                <a:gd name="T36" fmla="*/ 38 w 491"/>
                <a:gd name="T37" fmla="*/ 63 h 452"/>
                <a:gd name="T38" fmla="*/ 14 w 491"/>
                <a:gd name="T39" fmla="*/ 72 h 452"/>
                <a:gd name="T40" fmla="*/ 20 w 491"/>
                <a:gd name="T41" fmla="*/ 75 h 452"/>
                <a:gd name="T42" fmla="*/ 45 w 491"/>
                <a:gd name="T43" fmla="*/ 65 h 452"/>
                <a:gd name="T44" fmla="*/ 58 w 491"/>
                <a:gd name="T45" fmla="*/ 61 h 452"/>
                <a:gd name="T46" fmla="*/ 68 w 491"/>
                <a:gd name="T47" fmla="*/ 58 h 452"/>
                <a:gd name="T48" fmla="*/ 72 w 491"/>
                <a:gd name="T49" fmla="*/ 59 h 452"/>
                <a:gd name="T50" fmla="*/ 78 w 491"/>
                <a:gd name="T51" fmla="*/ 64 h 452"/>
                <a:gd name="T52" fmla="*/ 80 w 491"/>
                <a:gd name="T53" fmla="*/ 71 h 452"/>
                <a:gd name="T54" fmla="*/ 87 w 491"/>
                <a:gd name="T55" fmla="*/ 62 h 452"/>
                <a:gd name="T56" fmla="*/ 91 w 491"/>
                <a:gd name="T57" fmla="*/ 58 h 452"/>
                <a:gd name="T58" fmla="*/ 86 w 491"/>
                <a:gd name="T59" fmla="*/ 57 h 452"/>
                <a:gd name="T60" fmla="*/ 76 w 491"/>
                <a:gd name="T61" fmla="*/ 60 h 452"/>
                <a:gd name="T62" fmla="*/ 82 w 491"/>
                <a:gd name="T63" fmla="*/ 54 h 452"/>
                <a:gd name="T64" fmla="*/ 104 w 491"/>
                <a:gd name="T65" fmla="*/ 37 h 452"/>
                <a:gd name="T66" fmla="*/ 108 w 491"/>
                <a:gd name="T67" fmla="*/ 44 h 452"/>
                <a:gd name="T68" fmla="*/ 109 w 491"/>
                <a:gd name="T69" fmla="*/ 51 h 452"/>
                <a:gd name="T70" fmla="*/ 104 w 491"/>
                <a:gd name="T71" fmla="*/ 52 h 452"/>
                <a:gd name="T72" fmla="*/ 107 w 491"/>
                <a:gd name="T73" fmla="*/ 56 h 452"/>
                <a:gd name="T74" fmla="*/ 112 w 491"/>
                <a:gd name="T75" fmla="*/ 64 h 452"/>
                <a:gd name="T76" fmla="*/ 112 w 491"/>
                <a:gd name="T77" fmla="*/ 71 h 452"/>
                <a:gd name="T78" fmla="*/ 123 w 491"/>
                <a:gd name="T79" fmla="*/ 68 h 452"/>
                <a:gd name="T80" fmla="*/ 135 w 491"/>
                <a:gd name="T81" fmla="*/ 62 h 452"/>
                <a:gd name="T82" fmla="*/ 143 w 491"/>
                <a:gd name="T83" fmla="*/ 61 h 452"/>
                <a:gd name="T84" fmla="*/ 146 w 491"/>
                <a:gd name="T85" fmla="*/ 58 h 452"/>
                <a:gd name="T86" fmla="*/ 138 w 491"/>
                <a:gd name="T87" fmla="*/ 62 h 452"/>
                <a:gd name="T88" fmla="*/ 161 w 491"/>
                <a:gd name="T89" fmla="*/ 49 h 452"/>
                <a:gd name="T90" fmla="*/ 142 w 491"/>
                <a:gd name="T91" fmla="*/ 33 h 452"/>
                <a:gd name="T92" fmla="*/ 167 w 491"/>
                <a:gd name="T93" fmla="*/ 38 h 452"/>
                <a:gd name="T94" fmla="*/ 174 w 491"/>
                <a:gd name="T95" fmla="*/ 43 h 452"/>
                <a:gd name="T96" fmla="*/ 179 w 491"/>
                <a:gd name="T97" fmla="*/ 48 h 452"/>
                <a:gd name="T98" fmla="*/ 180 w 491"/>
                <a:gd name="T99" fmla="*/ 47 h 452"/>
                <a:gd name="T100" fmla="*/ 191 w 491"/>
                <a:gd name="T101" fmla="*/ 54 h 452"/>
                <a:gd name="T102" fmla="*/ 259 w 491"/>
                <a:gd name="T103" fmla="*/ 44 h 452"/>
                <a:gd name="T104" fmla="*/ 336 w 491"/>
                <a:gd name="T105" fmla="*/ 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1" h="452">
                  <a:moveTo>
                    <a:pt x="57" y="55"/>
                  </a:moveTo>
                  <a:lnTo>
                    <a:pt x="59" y="57"/>
                  </a:lnTo>
                  <a:lnTo>
                    <a:pt x="59" y="59"/>
                  </a:lnTo>
                  <a:lnTo>
                    <a:pt x="57" y="58"/>
                  </a:lnTo>
                  <a:lnTo>
                    <a:pt x="58" y="60"/>
                  </a:lnTo>
                  <a:lnTo>
                    <a:pt x="56" y="57"/>
                  </a:lnTo>
                  <a:lnTo>
                    <a:pt x="56" y="56"/>
                  </a:lnTo>
                  <a:lnTo>
                    <a:pt x="57" y="55"/>
                  </a:lnTo>
                  <a:close/>
                  <a:moveTo>
                    <a:pt x="178" y="44"/>
                  </a:moveTo>
                  <a:lnTo>
                    <a:pt x="182" y="47"/>
                  </a:lnTo>
                  <a:lnTo>
                    <a:pt x="178" y="45"/>
                  </a:lnTo>
                  <a:lnTo>
                    <a:pt x="178" y="46"/>
                  </a:lnTo>
                  <a:lnTo>
                    <a:pt x="177" y="45"/>
                  </a:lnTo>
                  <a:lnTo>
                    <a:pt x="178" y="44"/>
                  </a:lnTo>
                  <a:close/>
                  <a:moveTo>
                    <a:pt x="113" y="25"/>
                  </a:moveTo>
                  <a:lnTo>
                    <a:pt x="120" y="26"/>
                  </a:lnTo>
                  <a:lnTo>
                    <a:pt x="140" y="29"/>
                  </a:lnTo>
                  <a:lnTo>
                    <a:pt x="138" y="31"/>
                  </a:lnTo>
                  <a:lnTo>
                    <a:pt x="136" y="30"/>
                  </a:lnTo>
                  <a:lnTo>
                    <a:pt x="121" y="27"/>
                  </a:lnTo>
                  <a:lnTo>
                    <a:pt x="101" y="27"/>
                  </a:lnTo>
                  <a:lnTo>
                    <a:pt x="101" y="28"/>
                  </a:lnTo>
                  <a:lnTo>
                    <a:pt x="100" y="29"/>
                  </a:lnTo>
                  <a:lnTo>
                    <a:pt x="101" y="30"/>
                  </a:lnTo>
                  <a:lnTo>
                    <a:pt x="101" y="31"/>
                  </a:lnTo>
                  <a:lnTo>
                    <a:pt x="103" y="30"/>
                  </a:lnTo>
                  <a:lnTo>
                    <a:pt x="104" y="31"/>
                  </a:lnTo>
                  <a:lnTo>
                    <a:pt x="98" y="33"/>
                  </a:lnTo>
                  <a:lnTo>
                    <a:pt x="94" y="32"/>
                  </a:lnTo>
                  <a:lnTo>
                    <a:pt x="84" y="38"/>
                  </a:lnTo>
                  <a:lnTo>
                    <a:pt x="81" y="40"/>
                  </a:lnTo>
                  <a:lnTo>
                    <a:pt x="71" y="44"/>
                  </a:lnTo>
                  <a:lnTo>
                    <a:pt x="71" y="47"/>
                  </a:lnTo>
                  <a:lnTo>
                    <a:pt x="69" y="47"/>
                  </a:lnTo>
                  <a:lnTo>
                    <a:pt x="68" y="49"/>
                  </a:lnTo>
                  <a:lnTo>
                    <a:pt x="66" y="48"/>
                  </a:lnTo>
                  <a:lnTo>
                    <a:pt x="71" y="44"/>
                  </a:lnTo>
                  <a:lnTo>
                    <a:pt x="81" y="38"/>
                  </a:lnTo>
                  <a:lnTo>
                    <a:pt x="99" y="28"/>
                  </a:lnTo>
                  <a:lnTo>
                    <a:pt x="105" y="26"/>
                  </a:lnTo>
                  <a:lnTo>
                    <a:pt x="113" y="25"/>
                  </a:lnTo>
                  <a:close/>
                  <a:moveTo>
                    <a:pt x="353" y="27"/>
                  </a:moveTo>
                  <a:lnTo>
                    <a:pt x="371" y="86"/>
                  </a:lnTo>
                  <a:lnTo>
                    <a:pt x="382" y="121"/>
                  </a:lnTo>
                  <a:lnTo>
                    <a:pt x="401" y="161"/>
                  </a:lnTo>
                  <a:lnTo>
                    <a:pt x="408" y="186"/>
                  </a:lnTo>
                  <a:lnTo>
                    <a:pt x="407" y="200"/>
                  </a:lnTo>
                  <a:lnTo>
                    <a:pt x="416" y="211"/>
                  </a:lnTo>
                  <a:lnTo>
                    <a:pt x="412" y="223"/>
                  </a:lnTo>
                  <a:lnTo>
                    <a:pt x="413" y="231"/>
                  </a:lnTo>
                  <a:lnTo>
                    <a:pt x="428" y="240"/>
                  </a:lnTo>
                  <a:lnTo>
                    <a:pt x="432" y="256"/>
                  </a:lnTo>
                  <a:lnTo>
                    <a:pt x="457" y="328"/>
                  </a:lnTo>
                  <a:lnTo>
                    <a:pt x="456" y="331"/>
                  </a:lnTo>
                  <a:lnTo>
                    <a:pt x="478" y="392"/>
                  </a:lnTo>
                  <a:lnTo>
                    <a:pt x="478" y="404"/>
                  </a:lnTo>
                  <a:lnTo>
                    <a:pt x="482" y="411"/>
                  </a:lnTo>
                  <a:lnTo>
                    <a:pt x="483" y="416"/>
                  </a:lnTo>
                  <a:lnTo>
                    <a:pt x="480" y="429"/>
                  </a:lnTo>
                  <a:lnTo>
                    <a:pt x="481" y="436"/>
                  </a:lnTo>
                  <a:lnTo>
                    <a:pt x="482" y="439"/>
                  </a:lnTo>
                  <a:lnTo>
                    <a:pt x="485" y="445"/>
                  </a:lnTo>
                  <a:lnTo>
                    <a:pt x="491" y="452"/>
                  </a:lnTo>
                  <a:lnTo>
                    <a:pt x="491" y="452"/>
                  </a:lnTo>
                  <a:lnTo>
                    <a:pt x="479" y="449"/>
                  </a:lnTo>
                  <a:lnTo>
                    <a:pt x="461" y="450"/>
                  </a:lnTo>
                  <a:lnTo>
                    <a:pt x="443" y="446"/>
                  </a:lnTo>
                  <a:lnTo>
                    <a:pt x="427" y="444"/>
                  </a:lnTo>
                  <a:lnTo>
                    <a:pt x="409" y="442"/>
                  </a:lnTo>
                  <a:lnTo>
                    <a:pt x="407" y="440"/>
                  </a:lnTo>
                  <a:lnTo>
                    <a:pt x="400" y="441"/>
                  </a:lnTo>
                  <a:lnTo>
                    <a:pt x="388" y="436"/>
                  </a:lnTo>
                  <a:lnTo>
                    <a:pt x="371" y="431"/>
                  </a:lnTo>
                  <a:lnTo>
                    <a:pt x="342" y="413"/>
                  </a:lnTo>
                  <a:lnTo>
                    <a:pt x="323" y="409"/>
                  </a:lnTo>
                  <a:lnTo>
                    <a:pt x="306" y="403"/>
                  </a:lnTo>
                  <a:lnTo>
                    <a:pt x="252" y="368"/>
                  </a:lnTo>
                  <a:lnTo>
                    <a:pt x="244" y="364"/>
                  </a:lnTo>
                  <a:lnTo>
                    <a:pt x="205" y="356"/>
                  </a:lnTo>
                  <a:lnTo>
                    <a:pt x="184" y="356"/>
                  </a:lnTo>
                  <a:lnTo>
                    <a:pt x="179" y="354"/>
                  </a:lnTo>
                  <a:lnTo>
                    <a:pt x="140" y="349"/>
                  </a:lnTo>
                  <a:lnTo>
                    <a:pt x="93" y="347"/>
                  </a:lnTo>
                  <a:lnTo>
                    <a:pt x="61" y="349"/>
                  </a:lnTo>
                  <a:lnTo>
                    <a:pt x="61" y="349"/>
                  </a:lnTo>
                  <a:lnTo>
                    <a:pt x="61" y="350"/>
                  </a:lnTo>
                  <a:lnTo>
                    <a:pt x="52" y="350"/>
                  </a:lnTo>
                  <a:lnTo>
                    <a:pt x="52" y="350"/>
                  </a:lnTo>
                  <a:lnTo>
                    <a:pt x="52" y="341"/>
                  </a:lnTo>
                  <a:lnTo>
                    <a:pt x="52" y="341"/>
                  </a:lnTo>
                  <a:lnTo>
                    <a:pt x="44" y="341"/>
                  </a:lnTo>
                  <a:lnTo>
                    <a:pt x="45" y="287"/>
                  </a:lnTo>
                  <a:lnTo>
                    <a:pt x="41" y="268"/>
                  </a:lnTo>
                  <a:lnTo>
                    <a:pt x="41" y="268"/>
                  </a:lnTo>
                  <a:lnTo>
                    <a:pt x="40" y="268"/>
                  </a:lnTo>
                  <a:lnTo>
                    <a:pt x="40" y="268"/>
                  </a:lnTo>
                  <a:lnTo>
                    <a:pt x="36" y="255"/>
                  </a:lnTo>
                  <a:lnTo>
                    <a:pt x="29" y="237"/>
                  </a:lnTo>
                  <a:lnTo>
                    <a:pt x="6" y="199"/>
                  </a:lnTo>
                  <a:lnTo>
                    <a:pt x="0" y="83"/>
                  </a:lnTo>
                  <a:lnTo>
                    <a:pt x="0" y="83"/>
                  </a:lnTo>
                  <a:lnTo>
                    <a:pt x="0" y="69"/>
                  </a:lnTo>
                  <a:lnTo>
                    <a:pt x="0" y="69"/>
                  </a:lnTo>
                  <a:lnTo>
                    <a:pt x="16" y="68"/>
                  </a:lnTo>
                  <a:lnTo>
                    <a:pt x="30" y="65"/>
                  </a:lnTo>
                  <a:lnTo>
                    <a:pt x="42" y="60"/>
                  </a:lnTo>
                  <a:lnTo>
                    <a:pt x="65" y="46"/>
                  </a:lnTo>
                  <a:lnTo>
                    <a:pt x="66" y="49"/>
                  </a:lnTo>
                  <a:lnTo>
                    <a:pt x="64" y="49"/>
                  </a:lnTo>
                  <a:lnTo>
                    <a:pt x="62" y="50"/>
                  </a:lnTo>
                  <a:lnTo>
                    <a:pt x="50" y="56"/>
                  </a:lnTo>
                  <a:lnTo>
                    <a:pt x="41" y="61"/>
                  </a:lnTo>
                  <a:lnTo>
                    <a:pt x="38" y="62"/>
                  </a:lnTo>
                  <a:lnTo>
                    <a:pt x="38" y="63"/>
                  </a:lnTo>
                  <a:lnTo>
                    <a:pt x="33" y="64"/>
                  </a:lnTo>
                  <a:lnTo>
                    <a:pt x="29" y="67"/>
                  </a:lnTo>
                  <a:lnTo>
                    <a:pt x="12" y="70"/>
                  </a:lnTo>
                  <a:lnTo>
                    <a:pt x="10" y="72"/>
                  </a:lnTo>
                  <a:lnTo>
                    <a:pt x="13" y="72"/>
                  </a:lnTo>
                  <a:lnTo>
                    <a:pt x="14" y="72"/>
                  </a:lnTo>
                  <a:lnTo>
                    <a:pt x="14" y="70"/>
                  </a:lnTo>
                  <a:lnTo>
                    <a:pt x="15" y="71"/>
                  </a:lnTo>
                  <a:lnTo>
                    <a:pt x="21" y="71"/>
                  </a:lnTo>
                  <a:lnTo>
                    <a:pt x="21" y="74"/>
                  </a:lnTo>
                  <a:lnTo>
                    <a:pt x="18" y="74"/>
                  </a:lnTo>
                  <a:lnTo>
                    <a:pt x="20" y="75"/>
                  </a:lnTo>
                  <a:lnTo>
                    <a:pt x="24" y="74"/>
                  </a:lnTo>
                  <a:lnTo>
                    <a:pt x="28" y="72"/>
                  </a:lnTo>
                  <a:lnTo>
                    <a:pt x="32" y="73"/>
                  </a:lnTo>
                  <a:lnTo>
                    <a:pt x="36" y="73"/>
                  </a:lnTo>
                  <a:lnTo>
                    <a:pt x="43" y="66"/>
                  </a:lnTo>
                  <a:lnTo>
                    <a:pt x="45" y="65"/>
                  </a:lnTo>
                  <a:lnTo>
                    <a:pt x="48" y="63"/>
                  </a:lnTo>
                  <a:lnTo>
                    <a:pt x="51" y="62"/>
                  </a:lnTo>
                  <a:lnTo>
                    <a:pt x="52" y="61"/>
                  </a:lnTo>
                  <a:lnTo>
                    <a:pt x="53" y="62"/>
                  </a:lnTo>
                  <a:lnTo>
                    <a:pt x="54" y="60"/>
                  </a:lnTo>
                  <a:lnTo>
                    <a:pt x="58" y="61"/>
                  </a:lnTo>
                  <a:lnTo>
                    <a:pt x="60" y="60"/>
                  </a:lnTo>
                  <a:lnTo>
                    <a:pt x="62" y="61"/>
                  </a:lnTo>
                  <a:lnTo>
                    <a:pt x="65" y="61"/>
                  </a:lnTo>
                  <a:lnTo>
                    <a:pt x="67" y="62"/>
                  </a:lnTo>
                  <a:lnTo>
                    <a:pt x="68" y="61"/>
                  </a:lnTo>
                  <a:lnTo>
                    <a:pt x="68" y="58"/>
                  </a:lnTo>
                  <a:lnTo>
                    <a:pt x="66" y="59"/>
                  </a:lnTo>
                  <a:lnTo>
                    <a:pt x="65" y="58"/>
                  </a:lnTo>
                  <a:lnTo>
                    <a:pt x="64" y="59"/>
                  </a:lnTo>
                  <a:lnTo>
                    <a:pt x="64" y="58"/>
                  </a:lnTo>
                  <a:lnTo>
                    <a:pt x="66" y="57"/>
                  </a:lnTo>
                  <a:lnTo>
                    <a:pt x="72" y="59"/>
                  </a:lnTo>
                  <a:lnTo>
                    <a:pt x="76" y="62"/>
                  </a:lnTo>
                  <a:lnTo>
                    <a:pt x="78" y="61"/>
                  </a:lnTo>
                  <a:lnTo>
                    <a:pt x="78" y="63"/>
                  </a:lnTo>
                  <a:lnTo>
                    <a:pt x="80" y="65"/>
                  </a:lnTo>
                  <a:lnTo>
                    <a:pt x="79" y="65"/>
                  </a:lnTo>
                  <a:lnTo>
                    <a:pt x="78" y="64"/>
                  </a:lnTo>
                  <a:lnTo>
                    <a:pt x="76" y="63"/>
                  </a:lnTo>
                  <a:lnTo>
                    <a:pt x="77" y="64"/>
                  </a:lnTo>
                  <a:lnTo>
                    <a:pt x="76" y="65"/>
                  </a:lnTo>
                  <a:lnTo>
                    <a:pt x="77" y="68"/>
                  </a:lnTo>
                  <a:lnTo>
                    <a:pt x="75" y="69"/>
                  </a:lnTo>
                  <a:lnTo>
                    <a:pt x="80" y="71"/>
                  </a:lnTo>
                  <a:lnTo>
                    <a:pt x="83" y="71"/>
                  </a:lnTo>
                  <a:lnTo>
                    <a:pt x="87" y="67"/>
                  </a:lnTo>
                  <a:lnTo>
                    <a:pt x="85" y="65"/>
                  </a:lnTo>
                  <a:lnTo>
                    <a:pt x="83" y="66"/>
                  </a:lnTo>
                  <a:lnTo>
                    <a:pt x="84" y="63"/>
                  </a:lnTo>
                  <a:lnTo>
                    <a:pt x="87" y="62"/>
                  </a:lnTo>
                  <a:lnTo>
                    <a:pt x="88" y="61"/>
                  </a:lnTo>
                  <a:lnTo>
                    <a:pt x="92" y="61"/>
                  </a:lnTo>
                  <a:lnTo>
                    <a:pt x="93" y="60"/>
                  </a:lnTo>
                  <a:lnTo>
                    <a:pt x="93" y="59"/>
                  </a:lnTo>
                  <a:lnTo>
                    <a:pt x="92" y="59"/>
                  </a:lnTo>
                  <a:lnTo>
                    <a:pt x="91" y="58"/>
                  </a:lnTo>
                  <a:lnTo>
                    <a:pt x="93" y="56"/>
                  </a:lnTo>
                  <a:lnTo>
                    <a:pt x="95" y="55"/>
                  </a:lnTo>
                  <a:lnTo>
                    <a:pt x="95" y="53"/>
                  </a:lnTo>
                  <a:lnTo>
                    <a:pt x="88" y="54"/>
                  </a:lnTo>
                  <a:lnTo>
                    <a:pt x="87" y="55"/>
                  </a:lnTo>
                  <a:lnTo>
                    <a:pt x="86" y="57"/>
                  </a:lnTo>
                  <a:lnTo>
                    <a:pt x="87" y="58"/>
                  </a:lnTo>
                  <a:lnTo>
                    <a:pt x="86" y="59"/>
                  </a:lnTo>
                  <a:lnTo>
                    <a:pt x="87" y="61"/>
                  </a:lnTo>
                  <a:lnTo>
                    <a:pt x="84" y="59"/>
                  </a:lnTo>
                  <a:lnTo>
                    <a:pt x="78" y="59"/>
                  </a:lnTo>
                  <a:lnTo>
                    <a:pt x="76" y="60"/>
                  </a:lnTo>
                  <a:lnTo>
                    <a:pt x="74" y="60"/>
                  </a:lnTo>
                  <a:lnTo>
                    <a:pt x="74" y="58"/>
                  </a:lnTo>
                  <a:lnTo>
                    <a:pt x="73" y="58"/>
                  </a:lnTo>
                  <a:lnTo>
                    <a:pt x="72" y="57"/>
                  </a:lnTo>
                  <a:lnTo>
                    <a:pt x="79" y="56"/>
                  </a:lnTo>
                  <a:lnTo>
                    <a:pt x="82" y="54"/>
                  </a:lnTo>
                  <a:lnTo>
                    <a:pt x="87" y="45"/>
                  </a:lnTo>
                  <a:lnTo>
                    <a:pt x="91" y="43"/>
                  </a:lnTo>
                  <a:lnTo>
                    <a:pt x="94" y="42"/>
                  </a:lnTo>
                  <a:lnTo>
                    <a:pt x="105" y="36"/>
                  </a:lnTo>
                  <a:lnTo>
                    <a:pt x="106" y="37"/>
                  </a:lnTo>
                  <a:lnTo>
                    <a:pt x="104" y="37"/>
                  </a:lnTo>
                  <a:lnTo>
                    <a:pt x="105" y="38"/>
                  </a:lnTo>
                  <a:lnTo>
                    <a:pt x="103" y="37"/>
                  </a:lnTo>
                  <a:lnTo>
                    <a:pt x="101" y="38"/>
                  </a:lnTo>
                  <a:lnTo>
                    <a:pt x="105" y="40"/>
                  </a:lnTo>
                  <a:lnTo>
                    <a:pt x="105" y="41"/>
                  </a:lnTo>
                  <a:lnTo>
                    <a:pt x="108" y="44"/>
                  </a:lnTo>
                  <a:lnTo>
                    <a:pt x="109" y="49"/>
                  </a:lnTo>
                  <a:lnTo>
                    <a:pt x="113" y="50"/>
                  </a:lnTo>
                  <a:lnTo>
                    <a:pt x="116" y="55"/>
                  </a:lnTo>
                  <a:lnTo>
                    <a:pt x="112" y="51"/>
                  </a:lnTo>
                  <a:lnTo>
                    <a:pt x="110" y="52"/>
                  </a:lnTo>
                  <a:lnTo>
                    <a:pt x="109" y="51"/>
                  </a:lnTo>
                  <a:lnTo>
                    <a:pt x="107" y="51"/>
                  </a:lnTo>
                  <a:lnTo>
                    <a:pt x="107" y="48"/>
                  </a:lnTo>
                  <a:lnTo>
                    <a:pt x="106" y="48"/>
                  </a:lnTo>
                  <a:lnTo>
                    <a:pt x="106" y="49"/>
                  </a:lnTo>
                  <a:lnTo>
                    <a:pt x="104" y="49"/>
                  </a:lnTo>
                  <a:lnTo>
                    <a:pt x="104" y="52"/>
                  </a:lnTo>
                  <a:lnTo>
                    <a:pt x="106" y="54"/>
                  </a:lnTo>
                  <a:lnTo>
                    <a:pt x="105" y="55"/>
                  </a:lnTo>
                  <a:lnTo>
                    <a:pt x="108" y="56"/>
                  </a:lnTo>
                  <a:lnTo>
                    <a:pt x="111" y="56"/>
                  </a:lnTo>
                  <a:lnTo>
                    <a:pt x="109" y="57"/>
                  </a:lnTo>
                  <a:lnTo>
                    <a:pt x="107" y="56"/>
                  </a:lnTo>
                  <a:lnTo>
                    <a:pt x="106" y="57"/>
                  </a:lnTo>
                  <a:lnTo>
                    <a:pt x="107" y="58"/>
                  </a:lnTo>
                  <a:lnTo>
                    <a:pt x="107" y="60"/>
                  </a:lnTo>
                  <a:lnTo>
                    <a:pt x="113" y="63"/>
                  </a:lnTo>
                  <a:lnTo>
                    <a:pt x="117" y="62"/>
                  </a:lnTo>
                  <a:lnTo>
                    <a:pt x="112" y="64"/>
                  </a:lnTo>
                  <a:lnTo>
                    <a:pt x="114" y="67"/>
                  </a:lnTo>
                  <a:lnTo>
                    <a:pt x="112" y="68"/>
                  </a:lnTo>
                  <a:lnTo>
                    <a:pt x="114" y="69"/>
                  </a:lnTo>
                  <a:lnTo>
                    <a:pt x="113" y="70"/>
                  </a:lnTo>
                  <a:lnTo>
                    <a:pt x="112" y="69"/>
                  </a:lnTo>
                  <a:lnTo>
                    <a:pt x="112" y="71"/>
                  </a:lnTo>
                  <a:lnTo>
                    <a:pt x="112" y="70"/>
                  </a:lnTo>
                  <a:lnTo>
                    <a:pt x="113" y="71"/>
                  </a:lnTo>
                  <a:lnTo>
                    <a:pt x="112" y="72"/>
                  </a:lnTo>
                  <a:lnTo>
                    <a:pt x="114" y="72"/>
                  </a:lnTo>
                  <a:lnTo>
                    <a:pt x="120" y="71"/>
                  </a:lnTo>
                  <a:lnTo>
                    <a:pt x="123" y="68"/>
                  </a:lnTo>
                  <a:lnTo>
                    <a:pt x="124" y="65"/>
                  </a:lnTo>
                  <a:lnTo>
                    <a:pt x="133" y="64"/>
                  </a:lnTo>
                  <a:lnTo>
                    <a:pt x="135" y="60"/>
                  </a:lnTo>
                  <a:lnTo>
                    <a:pt x="137" y="61"/>
                  </a:lnTo>
                  <a:lnTo>
                    <a:pt x="136" y="61"/>
                  </a:lnTo>
                  <a:lnTo>
                    <a:pt x="135" y="62"/>
                  </a:lnTo>
                  <a:lnTo>
                    <a:pt x="136" y="63"/>
                  </a:lnTo>
                  <a:lnTo>
                    <a:pt x="138" y="62"/>
                  </a:lnTo>
                  <a:lnTo>
                    <a:pt x="141" y="61"/>
                  </a:lnTo>
                  <a:lnTo>
                    <a:pt x="143" y="60"/>
                  </a:lnTo>
                  <a:lnTo>
                    <a:pt x="144" y="60"/>
                  </a:lnTo>
                  <a:lnTo>
                    <a:pt x="143" y="61"/>
                  </a:lnTo>
                  <a:lnTo>
                    <a:pt x="144" y="62"/>
                  </a:lnTo>
                  <a:lnTo>
                    <a:pt x="144" y="61"/>
                  </a:lnTo>
                  <a:lnTo>
                    <a:pt x="146" y="61"/>
                  </a:lnTo>
                  <a:lnTo>
                    <a:pt x="147" y="59"/>
                  </a:lnTo>
                  <a:lnTo>
                    <a:pt x="145" y="59"/>
                  </a:lnTo>
                  <a:lnTo>
                    <a:pt x="146" y="58"/>
                  </a:lnTo>
                  <a:lnTo>
                    <a:pt x="150" y="59"/>
                  </a:lnTo>
                  <a:lnTo>
                    <a:pt x="151" y="57"/>
                  </a:lnTo>
                  <a:lnTo>
                    <a:pt x="148" y="57"/>
                  </a:lnTo>
                  <a:lnTo>
                    <a:pt x="141" y="59"/>
                  </a:lnTo>
                  <a:lnTo>
                    <a:pt x="140" y="61"/>
                  </a:lnTo>
                  <a:lnTo>
                    <a:pt x="138" y="62"/>
                  </a:lnTo>
                  <a:lnTo>
                    <a:pt x="138" y="61"/>
                  </a:lnTo>
                  <a:lnTo>
                    <a:pt x="146" y="57"/>
                  </a:lnTo>
                  <a:lnTo>
                    <a:pt x="148" y="56"/>
                  </a:lnTo>
                  <a:lnTo>
                    <a:pt x="160" y="55"/>
                  </a:lnTo>
                  <a:lnTo>
                    <a:pt x="161" y="53"/>
                  </a:lnTo>
                  <a:lnTo>
                    <a:pt x="161" y="49"/>
                  </a:lnTo>
                  <a:lnTo>
                    <a:pt x="164" y="44"/>
                  </a:lnTo>
                  <a:lnTo>
                    <a:pt x="163" y="42"/>
                  </a:lnTo>
                  <a:lnTo>
                    <a:pt x="168" y="41"/>
                  </a:lnTo>
                  <a:lnTo>
                    <a:pt x="152" y="34"/>
                  </a:lnTo>
                  <a:lnTo>
                    <a:pt x="143" y="33"/>
                  </a:lnTo>
                  <a:lnTo>
                    <a:pt x="142" y="33"/>
                  </a:lnTo>
                  <a:lnTo>
                    <a:pt x="140" y="32"/>
                  </a:lnTo>
                  <a:lnTo>
                    <a:pt x="140" y="31"/>
                  </a:lnTo>
                  <a:lnTo>
                    <a:pt x="140" y="30"/>
                  </a:lnTo>
                  <a:lnTo>
                    <a:pt x="144" y="32"/>
                  </a:lnTo>
                  <a:lnTo>
                    <a:pt x="156" y="35"/>
                  </a:lnTo>
                  <a:lnTo>
                    <a:pt x="167" y="38"/>
                  </a:lnTo>
                  <a:lnTo>
                    <a:pt x="177" y="44"/>
                  </a:lnTo>
                  <a:lnTo>
                    <a:pt x="176" y="45"/>
                  </a:lnTo>
                  <a:lnTo>
                    <a:pt x="175" y="43"/>
                  </a:lnTo>
                  <a:lnTo>
                    <a:pt x="172" y="42"/>
                  </a:lnTo>
                  <a:lnTo>
                    <a:pt x="172" y="43"/>
                  </a:lnTo>
                  <a:lnTo>
                    <a:pt x="174" y="43"/>
                  </a:lnTo>
                  <a:lnTo>
                    <a:pt x="175" y="44"/>
                  </a:lnTo>
                  <a:lnTo>
                    <a:pt x="174" y="45"/>
                  </a:lnTo>
                  <a:lnTo>
                    <a:pt x="177" y="45"/>
                  </a:lnTo>
                  <a:lnTo>
                    <a:pt x="178" y="47"/>
                  </a:lnTo>
                  <a:lnTo>
                    <a:pt x="177" y="48"/>
                  </a:lnTo>
                  <a:lnTo>
                    <a:pt x="179" y="48"/>
                  </a:lnTo>
                  <a:lnTo>
                    <a:pt x="179" y="50"/>
                  </a:lnTo>
                  <a:lnTo>
                    <a:pt x="182" y="51"/>
                  </a:lnTo>
                  <a:lnTo>
                    <a:pt x="180" y="49"/>
                  </a:lnTo>
                  <a:lnTo>
                    <a:pt x="180" y="48"/>
                  </a:lnTo>
                  <a:lnTo>
                    <a:pt x="179" y="47"/>
                  </a:lnTo>
                  <a:lnTo>
                    <a:pt x="180" y="47"/>
                  </a:lnTo>
                  <a:lnTo>
                    <a:pt x="183" y="51"/>
                  </a:lnTo>
                  <a:lnTo>
                    <a:pt x="186" y="52"/>
                  </a:lnTo>
                  <a:lnTo>
                    <a:pt x="183" y="49"/>
                  </a:lnTo>
                  <a:lnTo>
                    <a:pt x="183" y="49"/>
                  </a:lnTo>
                  <a:lnTo>
                    <a:pt x="187" y="52"/>
                  </a:lnTo>
                  <a:lnTo>
                    <a:pt x="191" y="54"/>
                  </a:lnTo>
                  <a:lnTo>
                    <a:pt x="198" y="55"/>
                  </a:lnTo>
                  <a:lnTo>
                    <a:pt x="212" y="55"/>
                  </a:lnTo>
                  <a:lnTo>
                    <a:pt x="227" y="54"/>
                  </a:lnTo>
                  <a:lnTo>
                    <a:pt x="237" y="52"/>
                  </a:lnTo>
                  <a:lnTo>
                    <a:pt x="258" y="46"/>
                  </a:lnTo>
                  <a:lnTo>
                    <a:pt x="259" y="44"/>
                  </a:lnTo>
                  <a:lnTo>
                    <a:pt x="260" y="45"/>
                  </a:lnTo>
                  <a:lnTo>
                    <a:pt x="271" y="42"/>
                  </a:lnTo>
                  <a:lnTo>
                    <a:pt x="291" y="34"/>
                  </a:lnTo>
                  <a:lnTo>
                    <a:pt x="296" y="33"/>
                  </a:lnTo>
                  <a:lnTo>
                    <a:pt x="325" y="16"/>
                  </a:lnTo>
                  <a:lnTo>
                    <a:pt x="336" y="7"/>
                  </a:lnTo>
                  <a:lnTo>
                    <a:pt x="344" y="0"/>
                  </a:lnTo>
                  <a:lnTo>
                    <a:pt x="353" y="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22">
              <a:extLst>
                <a:ext uri="{FF2B5EF4-FFF2-40B4-BE49-F238E27FC236}">
                  <a16:creationId xmlns:a16="http://schemas.microsoft.com/office/drawing/2014/main" id="{1DC7B8E6-B7EF-41E6-9FE1-C1FBF38DD65A}"/>
                </a:ext>
              </a:extLst>
            </p:cNvPr>
            <p:cNvSpPr>
              <a:spLocks/>
            </p:cNvSpPr>
            <p:nvPr/>
          </p:nvSpPr>
          <p:spPr bwMode="auto">
            <a:xfrm>
              <a:off x="3267075" y="1368426"/>
              <a:ext cx="769938" cy="844550"/>
            </a:xfrm>
            <a:custGeom>
              <a:avLst/>
              <a:gdLst>
                <a:gd name="T0" fmla="*/ 173 w 485"/>
                <a:gd name="T1" fmla="*/ 7 h 532"/>
                <a:gd name="T2" fmla="*/ 336 w 485"/>
                <a:gd name="T3" fmla="*/ 66 h 532"/>
                <a:gd name="T4" fmla="*/ 437 w 485"/>
                <a:gd name="T5" fmla="*/ 99 h 532"/>
                <a:gd name="T6" fmla="*/ 475 w 485"/>
                <a:gd name="T7" fmla="*/ 108 h 532"/>
                <a:gd name="T8" fmla="*/ 467 w 485"/>
                <a:gd name="T9" fmla="*/ 123 h 532"/>
                <a:gd name="T10" fmla="*/ 458 w 485"/>
                <a:gd name="T11" fmla="*/ 135 h 532"/>
                <a:gd name="T12" fmla="*/ 448 w 485"/>
                <a:gd name="T13" fmla="*/ 149 h 532"/>
                <a:gd name="T14" fmla="*/ 446 w 485"/>
                <a:gd name="T15" fmla="*/ 179 h 532"/>
                <a:gd name="T16" fmla="*/ 436 w 485"/>
                <a:gd name="T17" fmla="*/ 195 h 532"/>
                <a:gd name="T18" fmla="*/ 434 w 485"/>
                <a:gd name="T19" fmla="*/ 219 h 532"/>
                <a:gd name="T20" fmla="*/ 427 w 485"/>
                <a:gd name="T21" fmla="*/ 237 h 532"/>
                <a:gd name="T22" fmla="*/ 428 w 485"/>
                <a:gd name="T23" fmla="*/ 259 h 532"/>
                <a:gd name="T24" fmla="*/ 423 w 485"/>
                <a:gd name="T25" fmla="*/ 279 h 532"/>
                <a:gd name="T26" fmla="*/ 415 w 485"/>
                <a:gd name="T27" fmla="*/ 308 h 532"/>
                <a:gd name="T28" fmla="*/ 406 w 485"/>
                <a:gd name="T29" fmla="*/ 326 h 532"/>
                <a:gd name="T30" fmla="*/ 396 w 485"/>
                <a:gd name="T31" fmla="*/ 352 h 532"/>
                <a:gd name="T32" fmla="*/ 388 w 485"/>
                <a:gd name="T33" fmla="*/ 365 h 532"/>
                <a:gd name="T34" fmla="*/ 377 w 485"/>
                <a:gd name="T35" fmla="*/ 389 h 532"/>
                <a:gd name="T36" fmla="*/ 380 w 485"/>
                <a:gd name="T37" fmla="*/ 418 h 532"/>
                <a:gd name="T38" fmla="*/ 386 w 485"/>
                <a:gd name="T39" fmla="*/ 430 h 532"/>
                <a:gd name="T40" fmla="*/ 384 w 485"/>
                <a:gd name="T41" fmla="*/ 452 h 532"/>
                <a:gd name="T42" fmla="*/ 379 w 485"/>
                <a:gd name="T43" fmla="*/ 475 h 532"/>
                <a:gd name="T44" fmla="*/ 366 w 485"/>
                <a:gd name="T45" fmla="*/ 487 h 532"/>
                <a:gd name="T46" fmla="*/ 358 w 485"/>
                <a:gd name="T47" fmla="*/ 495 h 532"/>
                <a:gd name="T48" fmla="*/ 351 w 485"/>
                <a:gd name="T49" fmla="*/ 500 h 532"/>
                <a:gd name="T50" fmla="*/ 346 w 485"/>
                <a:gd name="T51" fmla="*/ 508 h 532"/>
                <a:gd name="T52" fmla="*/ 335 w 485"/>
                <a:gd name="T53" fmla="*/ 516 h 532"/>
                <a:gd name="T54" fmla="*/ 344 w 485"/>
                <a:gd name="T55" fmla="*/ 531 h 532"/>
                <a:gd name="T56" fmla="*/ 333 w 485"/>
                <a:gd name="T57" fmla="*/ 520 h 532"/>
                <a:gd name="T58" fmla="*/ 310 w 485"/>
                <a:gd name="T59" fmla="*/ 517 h 532"/>
                <a:gd name="T60" fmla="*/ 282 w 485"/>
                <a:gd name="T61" fmla="*/ 492 h 532"/>
                <a:gd name="T62" fmla="*/ 251 w 485"/>
                <a:gd name="T63" fmla="*/ 472 h 532"/>
                <a:gd name="T64" fmla="*/ 238 w 485"/>
                <a:gd name="T65" fmla="*/ 459 h 532"/>
                <a:gd name="T66" fmla="*/ 228 w 485"/>
                <a:gd name="T67" fmla="*/ 449 h 532"/>
                <a:gd name="T68" fmla="*/ 215 w 485"/>
                <a:gd name="T69" fmla="*/ 426 h 532"/>
                <a:gd name="T70" fmla="*/ 206 w 485"/>
                <a:gd name="T71" fmla="*/ 409 h 532"/>
                <a:gd name="T72" fmla="*/ 197 w 485"/>
                <a:gd name="T73" fmla="*/ 396 h 532"/>
                <a:gd name="T74" fmla="*/ 164 w 485"/>
                <a:gd name="T75" fmla="*/ 374 h 532"/>
                <a:gd name="T76" fmla="*/ 145 w 485"/>
                <a:gd name="T77" fmla="*/ 352 h 532"/>
                <a:gd name="T78" fmla="*/ 131 w 485"/>
                <a:gd name="T79" fmla="*/ 335 h 532"/>
                <a:gd name="T80" fmla="*/ 128 w 485"/>
                <a:gd name="T81" fmla="*/ 329 h 532"/>
                <a:gd name="T82" fmla="*/ 123 w 485"/>
                <a:gd name="T83" fmla="*/ 318 h 532"/>
                <a:gd name="T84" fmla="*/ 122 w 485"/>
                <a:gd name="T85" fmla="*/ 290 h 532"/>
                <a:gd name="T86" fmla="*/ 114 w 485"/>
                <a:gd name="T87" fmla="*/ 265 h 532"/>
                <a:gd name="T88" fmla="*/ 113 w 485"/>
                <a:gd name="T89" fmla="*/ 239 h 532"/>
                <a:gd name="T90" fmla="*/ 111 w 485"/>
                <a:gd name="T91" fmla="*/ 223 h 532"/>
                <a:gd name="T92" fmla="*/ 92 w 485"/>
                <a:gd name="T93" fmla="*/ 209 h 532"/>
                <a:gd name="T94" fmla="*/ 79 w 485"/>
                <a:gd name="T95" fmla="*/ 192 h 532"/>
                <a:gd name="T96" fmla="*/ 56 w 485"/>
                <a:gd name="T97" fmla="*/ 171 h 532"/>
                <a:gd name="T98" fmla="*/ 43 w 485"/>
                <a:gd name="T99" fmla="*/ 152 h 532"/>
                <a:gd name="T100" fmla="*/ 37 w 485"/>
                <a:gd name="T101" fmla="*/ 127 h 532"/>
                <a:gd name="T102" fmla="*/ 22 w 485"/>
                <a:gd name="T103" fmla="*/ 114 h 532"/>
                <a:gd name="T104" fmla="*/ 19 w 485"/>
                <a:gd name="T105" fmla="*/ 109 h 532"/>
                <a:gd name="T106" fmla="*/ 16 w 485"/>
                <a:gd name="T107" fmla="*/ 101 h 532"/>
                <a:gd name="T108" fmla="*/ 7 w 485"/>
                <a:gd name="T109" fmla="*/ 80 h 532"/>
                <a:gd name="T110" fmla="*/ 7 w 485"/>
                <a:gd name="T111" fmla="*/ 41 h 532"/>
                <a:gd name="T112" fmla="*/ 46 w 485"/>
                <a:gd name="T113" fmla="*/ 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5" h="532">
                  <a:moveTo>
                    <a:pt x="46" y="3"/>
                  </a:moveTo>
                  <a:lnTo>
                    <a:pt x="55" y="3"/>
                  </a:lnTo>
                  <a:lnTo>
                    <a:pt x="55" y="2"/>
                  </a:lnTo>
                  <a:lnTo>
                    <a:pt x="55" y="2"/>
                  </a:lnTo>
                  <a:lnTo>
                    <a:pt x="87" y="0"/>
                  </a:lnTo>
                  <a:lnTo>
                    <a:pt x="134" y="1"/>
                  </a:lnTo>
                  <a:lnTo>
                    <a:pt x="173" y="7"/>
                  </a:lnTo>
                  <a:lnTo>
                    <a:pt x="178" y="9"/>
                  </a:lnTo>
                  <a:lnTo>
                    <a:pt x="199" y="8"/>
                  </a:lnTo>
                  <a:lnTo>
                    <a:pt x="238" y="17"/>
                  </a:lnTo>
                  <a:lnTo>
                    <a:pt x="246" y="21"/>
                  </a:lnTo>
                  <a:lnTo>
                    <a:pt x="300" y="56"/>
                  </a:lnTo>
                  <a:lnTo>
                    <a:pt x="317" y="62"/>
                  </a:lnTo>
                  <a:lnTo>
                    <a:pt x="336" y="66"/>
                  </a:lnTo>
                  <a:lnTo>
                    <a:pt x="365" y="84"/>
                  </a:lnTo>
                  <a:lnTo>
                    <a:pt x="382" y="89"/>
                  </a:lnTo>
                  <a:lnTo>
                    <a:pt x="394" y="94"/>
                  </a:lnTo>
                  <a:lnTo>
                    <a:pt x="401" y="93"/>
                  </a:lnTo>
                  <a:lnTo>
                    <a:pt x="403" y="94"/>
                  </a:lnTo>
                  <a:lnTo>
                    <a:pt x="421" y="97"/>
                  </a:lnTo>
                  <a:lnTo>
                    <a:pt x="437" y="99"/>
                  </a:lnTo>
                  <a:lnTo>
                    <a:pt x="455" y="103"/>
                  </a:lnTo>
                  <a:lnTo>
                    <a:pt x="473" y="102"/>
                  </a:lnTo>
                  <a:lnTo>
                    <a:pt x="485" y="105"/>
                  </a:lnTo>
                  <a:lnTo>
                    <a:pt x="485" y="105"/>
                  </a:lnTo>
                  <a:lnTo>
                    <a:pt x="482" y="107"/>
                  </a:lnTo>
                  <a:lnTo>
                    <a:pt x="480" y="106"/>
                  </a:lnTo>
                  <a:lnTo>
                    <a:pt x="475" y="108"/>
                  </a:lnTo>
                  <a:lnTo>
                    <a:pt x="475" y="109"/>
                  </a:lnTo>
                  <a:lnTo>
                    <a:pt x="473" y="110"/>
                  </a:lnTo>
                  <a:lnTo>
                    <a:pt x="472" y="117"/>
                  </a:lnTo>
                  <a:lnTo>
                    <a:pt x="469" y="120"/>
                  </a:lnTo>
                  <a:lnTo>
                    <a:pt x="467" y="121"/>
                  </a:lnTo>
                  <a:lnTo>
                    <a:pt x="467" y="121"/>
                  </a:lnTo>
                  <a:lnTo>
                    <a:pt x="467" y="123"/>
                  </a:lnTo>
                  <a:lnTo>
                    <a:pt x="464" y="126"/>
                  </a:lnTo>
                  <a:lnTo>
                    <a:pt x="465" y="128"/>
                  </a:lnTo>
                  <a:lnTo>
                    <a:pt x="463" y="127"/>
                  </a:lnTo>
                  <a:lnTo>
                    <a:pt x="463" y="132"/>
                  </a:lnTo>
                  <a:lnTo>
                    <a:pt x="461" y="134"/>
                  </a:lnTo>
                  <a:lnTo>
                    <a:pt x="458" y="134"/>
                  </a:lnTo>
                  <a:lnTo>
                    <a:pt x="458" y="135"/>
                  </a:lnTo>
                  <a:lnTo>
                    <a:pt x="457" y="140"/>
                  </a:lnTo>
                  <a:lnTo>
                    <a:pt x="455" y="143"/>
                  </a:lnTo>
                  <a:lnTo>
                    <a:pt x="456" y="143"/>
                  </a:lnTo>
                  <a:lnTo>
                    <a:pt x="453" y="144"/>
                  </a:lnTo>
                  <a:lnTo>
                    <a:pt x="450" y="146"/>
                  </a:lnTo>
                  <a:lnTo>
                    <a:pt x="450" y="148"/>
                  </a:lnTo>
                  <a:lnTo>
                    <a:pt x="448" y="149"/>
                  </a:lnTo>
                  <a:lnTo>
                    <a:pt x="449" y="153"/>
                  </a:lnTo>
                  <a:lnTo>
                    <a:pt x="448" y="157"/>
                  </a:lnTo>
                  <a:lnTo>
                    <a:pt x="448" y="161"/>
                  </a:lnTo>
                  <a:lnTo>
                    <a:pt x="447" y="163"/>
                  </a:lnTo>
                  <a:lnTo>
                    <a:pt x="448" y="170"/>
                  </a:lnTo>
                  <a:lnTo>
                    <a:pt x="447" y="174"/>
                  </a:lnTo>
                  <a:lnTo>
                    <a:pt x="446" y="179"/>
                  </a:lnTo>
                  <a:lnTo>
                    <a:pt x="444" y="180"/>
                  </a:lnTo>
                  <a:lnTo>
                    <a:pt x="443" y="183"/>
                  </a:lnTo>
                  <a:lnTo>
                    <a:pt x="440" y="184"/>
                  </a:lnTo>
                  <a:lnTo>
                    <a:pt x="438" y="185"/>
                  </a:lnTo>
                  <a:lnTo>
                    <a:pt x="438" y="189"/>
                  </a:lnTo>
                  <a:lnTo>
                    <a:pt x="436" y="194"/>
                  </a:lnTo>
                  <a:lnTo>
                    <a:pt x="436" y="195"/>
                  </a:lnTo>
                  <a:lnTo>
                    <a:pt x="434" y="199"/>
                  </a:lnTo>
                  <a:lnTo>
                    <a:pt x="435" y="201"/>
                  </a:lnTo>
                  <a:lnTo>
                    <a:pt x="433" y="206"/>
                  </a:lnTo>
                  <a:lnTo>
                    <a:pt x="433" y="211"/>
                  </a:lnTo>
                  <a:lnTo>
                    <a:pt x="431" y="215"/>
                  </a:lnTo>
                  <a:lnTo>
                    <a:pt x="433" y="217"/>
                  </a:lnTo>
                  <a:lnTo>
                    <a:pt x="434" y="219"/>
                  </a:lnTo>
                  <a:lnTo>
                    <a:pt x="436" y="222"/>
                  </a:lnTo>
                  <a:lnTo>
                    <a:pt x="436" y="230"/>
                  </a:lnTo>
                  <a:lnTo>
                    <a:pt x="432" y="232"/>
                  </a:lnTo>
                  <a:lnTo>
                    <a:pt x="432" y="233"/>
                  </a:lnTo>
                  <a:lnTo>
                    <a:pt x="429" y="233"/>
                  </a:lnTo>
                  <a:lnTo>
                    <a:pt x="427" y="235"/>
                  </a:lnTo>
                  <a:lnTo>
                    <a:pt x="427" y="237"/>
                  </a:lnTo>
                  <a:lnTo>
                    <a:pt x="427" y="239"/>
                  </a:lnTo>
                  <a:lnTo>
                    <a:pt x="428" y="241"/>
                  </a:lnTo>
                  <a:lnTo>
                    <a:pt x="428" y="243"/>
                  </a:lnTo>
                  <a:lnTo>
                    <a:pt x="428" y="244"/>
                  </a:lnTo>
                  <a:lnTo>
                    <a:pt x="428" y="251"/>
                  </a:lnTo>
                  <a:lnTo>
                    <a:pt x="428" y="254"/>
                  </a:lnTo>
                  <a:lnTo>
                    <a:pt x="428" y="259"/>
                  </a:lnTo>
                  <a:lnTo>
                    <a:pt x="428" y="260"/>
                  </a:lnTo>
                  <a:lnTo>
                    <a:pt x="425" y="261"/>
                  </a:lnTo>
                  <a:lnTo>
                    <a:pt x="423" y="264"/>
                  </a:lnTo>
                  <a:lnTo>
                    <a:pt x="423" y="268"/>
                  </a:lnTo>
                  <a:lnTo>
                    <a:pt x="423" y="270"/>
                  </a:lnTo>
                  <a:lnTo>
                    <a:pt x="424" y="271"/>
                  </a:lnTo>
                  <a:lnTo>
                    <a:pt x="423" y="279"/>
                  </a:lnTo>
                  <a:lnTo>
                    <a:pt x="424" y="282"/>
                  </a:lnTo>
                  <a:lnTo>
                    <a:pt x="422" y="285"/>
                  </a:lnTo>
                  <a:lnTo>
                    <a:pt x="422" y="288"/>
                  </a:lnTo>
                  <a:lnTo>
                    <a:pt x="424" y="290"/>
                  </a:lnTo>
                  <a:lnTo>
                    <a:pt x="419" y="299"/>
                  </a:lnTo>
                  <a:lnTo>
                    <a:pt x="414" y="305"/>
                  </a:lnTo>
                  <a:lnTo>
                    <a:pt x="415" y="308"/>
                  </a:lnTo>
                  <a:lnTo>
                    <a:pt x="412" y="309"/>
                  </a:lnTo>
                  <a:lnTo>
                    <a:pt x="413" y="312"/>
                  </a:lnTo>
                  <a:lnTo>
                    <a:pt x="412" y="314"/>
                  </a:lnTo>
                  <a:lnTo>
                    <a:pt x="412" y="316"/>
                  </a:lnTo>
                  <a:lnTo>
                    <a:pt x="408" y="319"/>
                  </a:lnTo>
                  <a:lnTo>
                    <a:pt x="407" y="323"/>
                  </a:lnTo>
                  <a:lnTo>
                    <a:pt x="406" y="326"/>
                  </a:lnTo>
                  <a:lnTo>
                    <a:pt x="400" y="333"/>
                  </a:lnTo>
                  <a:lnTo>
                    <a:pt x="399" y="342"/>
                  </a:lnTo>
                  <a:lnTo>
                    <a:pt x="401" y="346"/>
                  </a:lnTo>
                  <a:lnTo>
                    <a:pt x="400" y="346"/>
                  </a:lnTo>
                  <a:lnTo>
                    <a:pt x="399" y="351"/>
                  </a:lnTo>
                  <a:lnTo>
                    <a:pt x="398" y="353"/>
                  </a:lnTo>
                  <a:lnTo>
                    <a:pt x="396" y="352"/>
                  </a:lnTo>
                  <a:lnTo>
                    <a:pt x="397" y="352"/>
                  </a:lnTo>
                  <a:lnTo>
                    <a:pt x="397" y="351"/>
                  </a:lnTo>
                  <a:lnTo>
                    <a:pt x="393" y="352"/>
                  </a:lnTo>
                  <a:lnTo>
                    <a:pt x="390" y="357"/>
                  </a:lnTo>
                  <a:lnTo>
                    <a:pt x="389" y="360"/>
                  </a:lnTo>
                  <a:lnTo>
                    <a:pt x="387" y="362"/>
                  </a:lnTo>
                  <a:lnTo>
                    <a:pt x="388" y="365"/>
                  </a:lnTo>
                  <a:lnTo>
                    <a:pt x="385" y="371"/>
                  </a:lnTo>
                  <a:lnTo>
                    <a:pt x="386" y="375"/>
                  </a:lnTo>
                  <a:lnTo>
                    <a:pt x="384" y="378"/>
                  </a:lnTo>
                  <a:lnTo>
                    <a:pt x="384" y="380"/>
                  </a:lnTo>
                  <a:lnTo>
                    <a:pt x="380" y="384"/>
                  </a:lnTo>
                  <a:lnTo>
                    <a:pt x="379" y="386"/>
                  </a:lnTo>
                  <a:lnTo>
                    <a:pt x="377" y="389"/>
                  </a:lnTo>
                  <a:lnTo>
                    <a:pt x="377" y="401"/>
                  </a:lnTo>
                  <a:lnTo>
                    <a:pt x="378" y="407"/>
                  </a:lnTo>
                  <a:lnTo>
                    <a:pt x="377" y="411"/>
                  </a:lnTo>
                  <a:lnTo>
                    <a:pt x="379" y="416"/>
                  </a:lnTo>
                  <a:lnTo>
                    <a:pt x="379" y="417"/>
                  </a:lnTo>
                  <a:lnTo>
                    <a:pt x="381" y="417"/>
                  </a:lnTo>
                  <a:lnTo>
                    <a:pt x="380" y="418"/>
                  </a:lnTo>
                  <a:lnTo>
                    <a:pt x="383" y="420"/>
                  </a:lnTo>
                  <a:lnTo>
                    <a:pt x="383" y="419"/>
                  </a:lnTo>
                  <a:lnTo>
                    <a:pt x="385" y="421"/>
                  </a:lnTo>
                  <a:lnTo>
                    <a:pt x="384" y="422"/>
                  </a:lnTo>
                  <a:lnTo>
                    <a:pt x="385" y="422"/>
                  </a:lnTo>
                  <a:lnTo>
                    <a:pt x="386" y="425"/>
                  </a:lnTo>
                  <a:lnTo>
                    <a:pt x="386" y="430"/>
                  </a:lnTo>
                  <a:lnTo>
                    <a:pt x="384" y="433"/>
                  </a:lnTo>
                  <a:lnTo>
                    <a:pt x="385" y="438"/>
                  </a:lnTo>
                  <a:lnTo>
                    <a:pt x="383" y="439"/>
                  </a:lnTo>
                  <a:lnTo>
                    <a:pt x="383" y="444"/>
                  </a:lnTo>
                  <a:lnTo>
                    <a:pt x="381" y="446"/>
                  </a:lnTo>
                  <a:lnTo>
                    <a:pt x="382" y="450"/>
                  </a:lnTo>
                  <a:lnTo>
                    <a:pt x="384" y="452"/>
                  </a:lnTo>
                  <a:lnTo>
                    <a:pt x="383" y="457"/>
                  </a:lnTo>
                  <a:lnTo>
                    <a:pt x="385" y="459"/>
                  </a:lnTo>
                  <a:lnTo>
                    <a:pt x="382" y="470"/>
                  </a:lnTo>
                  <a:lnTo>
                    <a:pt x="381" y="471"/>
                  </a:lnTo>
                  <a:lnTo>
                    <a:pt x="380" y="471"/>
                  </a:lnTo>
                  <a:lnTo>
                    <a:pt x="381" y="472"/>
                  </a:lnTo>
                  <a:lnTo>
                    <a:pt x="379" y="475"/>
                  </a:lnTo>
                  <a:lnTo>
                    <a:pt x="375" y="475"/>
                  </a:lnTo>
                  <a:lnTo>
                    <a:pt x="373" y="478"/>
                  </a:lnTo>
                  <a:lnTo>
                    <a:pt x="372" y="478"/>
                  </a:lnTo>
                  <a:lnTo>
                    <a:pt x="372" y="481"/>
                  </a:lnTo>
                  <a:lnTo>
                    <a:pt x="369" y="483"/>
                  </a:lnTo>
                  <a:lnTo>
                    <a:pt x="368" y="487"/>
                  </a:lnTo>
                  <a:lnTo>
                    <a:pt x="366" y="487"/>
                  </a:lnTo>
                  <a:lnTo>
                    <a:pt x="364" y="489"/>
                  </a:lnTo>
                  <a:lnTo>
                    <a:pt x="361" y="487"/>
                  </a:lnTo>
                  <a:lnTo>
                    <a:pt x="360" y="488"/>
                  </a:lnTo>
                  <a:lnTo>
                    <a:pt x="360" y="489"/>
                  </a:lnTo>
                  <a:lnTo>
                    <a:pt x="359" y="491"/>
                  </a:lnTo>
                  <a:lnTo>
                    <a:pt x="360" y="494"/>
                  </a:lnTo>
                  <a:lnTo>
                    <a:pt x="358" y="495"/>
                  </a:lnTo>
                  <a:lnTo>
                    <a:pt x="359" y="498"/>
                  </a:lnTo>
                  <a:lnTo>
                    <a:pt x="358" y="499"/>
                  </a:lnTo>
                  <a:lnTo>
                    <a:pt x="357" y="503"/>
                  </a:lnTo>
                  <a:lnTo>
                    <a:pt x="354" y="503"/>
                  </a:lnTo>
                  <a:lnTo>
                    <a:pt x="353" y="500"/>
                  </a:lnTo>
                  <a:lnTo>
                    <a:pt x="352" y="499"/>
                  </a:lnTo>
                  <a:lnTo>
                    <a:pt x="351" y="500"/>
                  </a:lnTo>
                  <a:lnTo>
                    <a:pt x="352" y="501"/>
                  </a:lnTo>
                  <a:lnTo>
                    <a:pt x="351" y="503"/>
                  </a:lnTo>
                  <a:lnTo>
                    <a:pt x="350" y="501"/>
                  </a:lnTo>
                  <a:lnTo>
                    <a:pt x="348" y="502"/>
                  </a:lnTo>
                  <a:lnTo>
                    <a:pt x="349" y="505"/>
                  </a:lnTo>
                  <a:lnTo>
                    <a:pt x="348" y="508"/>
                  </a:lnTo>
                  <a:lnTo>
                    <a:pt x="346" y="508"/>
                  </a:lnTo>
                  <a:lnTo>
                    <a:pt x="347" y="510"/>
                  </a:lnTo>
                  <a:lnTo>
                    <a:pt x="345" y="516"/>
                  </a:lnTo>
                  <a:lnTo>
                    <a:pt x="341" y="518"/>
                  </a:lnTo>
                  <a:lnTo>
                    <a:pt x="340" y="516"/>
                  </a:lnTo>
                  <a:lnTo>
                    <a:pt x="337" y="517"/>
                  </a:lnTo>
                  <a:lnTo>
                    <a:pt x="335" y="515"/>
                  </a:lnTo>
                  <a:lnTo>
                    <a:pt x="335" y="516"/>
                  </a:lnTo>
                  <a:lnTo>
                    <a:pt x="333" y="517"/>
                  </a:lnTo>
                  <a:lnTo>
                    <a:pt x="334" y="519"/>
                  </a:lnTo>
                  <a:lnTo>
                    <a:pt x="337" y="523"/>
                  </a:lnTo>
                  <a:lnTo>
                    <a:pt x="344" y="523"/>
                  </a:lnTo>
                  <a:lnTo>
                    <a:pt x="344" y="525"/>
                  </a:lnTo>
                  <a:lnTo>
                    <a:pt x="346" y="530"/>
                  </a:lnTo>
                  <a:lnTo>
                    <a:pt x="344" y="531"/>
                  </a:lnTo>
                  <a:lnTo>
                    <a:pt x="343" y="529"/>
                  </a:lnTo>
                  <a:lnTo>
                    <a:pt x="344" y="532"/>
                  </a:lnTo>
                  <a:lnTo>
                    <a:pt x="343" y="532"/>
                  </a:lnTo>
                  <a:lnTo>
                    <a:pt x="341" y="532"/>
                  </a:lnTo>
                  <a:lnTo>
                    <a:pt x="341" y="529"/>
                  </a:lnTo>
                  <a:lnTo>
                    <a:pt x="338" y="527"/>
                  </a:lnTo>
                  <a:lnTo>
                    <a:pt x="333" y="520"/>
                  </a:lnTo>
                  <a:lnTo>
                    <a:pt x="331" y="518"/>
                  </a:lnTo>
                  <a:lnTo>
                    <a:pt x="326" y="517"/>
                  </a:lnTo>
                  <a:lnTo>
                    <a:pt x="324" y="518"/>
                  </a:lnTo>
                  <a:lnTo>
                    <a:pt x="319" y="515"/>
                  </a:lnTo>
                  <a:lnTo>
                    <a:pt x="314" y="515"/>
                  </a:lnTo>
                  <a:lnTo>
                    <a:pt x="311" y="515"/>
                  </a:lnTo>
                  <a:lnTo>
                    <a:pt x="310" y="517"/>
                  </a:lnTo>
                  <a:lnTo>
                    <a:pt x="309" y="515"/>
                  </a:lnTo>
                  <a:lnTo>
                    <a:pt x="301" y="511"/>
                  </a:lnTo>
                  <a:lnTo>
                    <a:pt x="295" y="504"/>
                  </a:lnTo>
                  <a:lnTo>
                    <a:pt x="291" y="502"/>
                  </a:lnTo>
                  <a:lnTo>
                    <a:pt x="287" y="494"/>
                  </a:lnTo>
                  <a:lnTo>
                    <a:pt x="282" y="493"/>
                  </a:lnTo>
                  <a:lnTo>
                    <a:pt x="282" y="492"/>
                  </a:lnTo>
                  <a:lnTo>
                    <a:pt x="279" y="492"/>
                  </a:lnTo>
                  <a:lnTo>
                    <a:pt x="271" y="481"/>
                  </a:lnTo>
                  <a:lnTo>
                    <a:pt x="270" y="481"/>
                  </a:lnTo>
                  <a:lnTo>
                    <a:pt x="267" y="482"/>
                  </a:lnTo>
                  <a:lnTo>
                    <a:pt x="263" y="482"/>
                  </a:lnTo>
                  <a:lnTo>
                    <a:pt x="259" y="476"/>
                  </a:lnTo>
                  <a:lnTo>
                    <a:pt x="251" y="472"/>
                  </a:lnTo>
                  <a:lnTo>
                    <a:pt x="250" y="469"/>
                  </a:lnTo>
                  <a:lnTo>
                    <a:pt x="248" y="469"/>
                  </a:lnTo>
                  <a:lnTo>
                    <a:pt x="248" y="468"/>
                  </a:lnTo>
                  <a:lnTo>
                    <a:pt x="245" y="464"/>
                  </a:lnTo>
                  <a:lnTo>
                    <a:pt x="243" y="464"/>
                  </a:lnTo>
                  <a:lnTo>
                    <a:pt x="239" y="462"/>
                  </a:lnTo>
                  <a:lnTo>
                    <a:pt x="238" y="459"/>
                  </a:lnTo>
                  <a:lnTo>
                    <a:pt x="240" y="457"/>
                  </a:lnTo>
                  <a:lnTo>
                    <a:pt x="238" y="454"/>
                  </a:lnTo>
                  <a:lnTo>
                    <a:pt x="235" y="453"/>
                  </a:lnTo>
                  <a:lnTo>
                    <a:pt x="235" y="453"/>
                  </a:lnTo>
                  <a:lnTo>
                    <a:pt x="231" y="450"/>
                  </a:lnTo>
                  <a:lnTo>
                    <a:pt x="229" y="451"/>
                  </a:lnTo>
                  <a:lnTo>
                    <a:pt x="228" y="449"/>
                  </a:lnTo>
                  <a:lnTo>
                    <a:pt x="229" y="447"/>
                  </a:lnTo>
                  <a:lnTo>
                    <a:pt x="228" y="445"/>
                  </a:lnTo>
                  <a:lnTo>
                    <a:pt x="224" y="441"/>
                  </a:lnTo>
                  <a:lnTo>
                    <a:pt x="222" y="435"/>
                  </a:lnTo>
                  <a:lnTo>
                    <a:pt x="219" y="435"/>
                  </a:lnTo>
                  <a:lnTo>
                    <a:pt x="218" y="427"/>
                  </a:lnTo>
                  <a:lnTo>
                    <a:pt x="215" y="426"/>
                  </a:lnTo>
                  <a:lnTo>
                    <a:pt x="214" y="428"/>
                  </a:lnTo>
                  <a:lnTo>
                    <a:pt x="214" y="426"/>
                  </a:lnTo>
                  <a:lnTo>
                    <a:pt x="212" y="425"/>
                  </a:lnTo>
                  <a:lnTo>
                    <a:pt x="210" y="422"/>
                  </a:lnTo>
                  <a:lnTo>
                    <a:pt x="210" y="412"/>
                  </a:lnTo>
                  <a:lnTo>
                    <a:pt x="207" y="409"/>
                  </a:lnTo>
                  <a:lnTo>
                    <a:pt x="206" y="409"/>
                  </a:lnTo>
                  <a:lnTo>
                    <a:pt x="206" y="411"/>
                  </a:lnTo>
                  <a:lnTo>
                    <a:pt x="203" y="407"/>
                  </a:lnTo>
                  <a:lnTo>
                    <a:pt x="203" y="405"/>
                  </a:lnTo>
                  <a:lnTo>
                    <a:pt x="201" y="404"/>
                  </a:lnTo>
                  <a:lnTo>
                    <a:pt x="201" y="401"/>
                  </a:lnTo>
                  <a:lnTo>
                    <a:pt x="199" y="401"/>
                  </a:lnTo>
                  <a:lnTo>
                    <a:pt x="197" y="396"/>
                  </a:lnTo>
                  <a:lnTo>
                    <a:pt x="193" y="395"/>
                  </a:lnTo>
                  <a:lnTo>
                    <a:pt x="190" y="391"/>
                  </a:lnTo>
                  <a:lnTo>
                    <a:pt x="183" y="389"/>
                  </a:lnTo>
                  <a:lnTo>
                    <a:pt x="180" y="385"/>
                  </a:lnTo>
                  <a:lnTo>
                    <a:pt x="177" y="382"/>
                  </a:lnTo>
                  <a:lnTo>
                    <a:pt x="169" y="379"/>
                  </a:lnTo>
                  <a:lnTo>
                    <a:pt x="164" y="374"/>
                  </a:lnTo>
                  <a:lnTo>
                    <a:pt x="162" y="373"/>
                  </a:lnTo>
                  <a:lnTo>
                    <a:pt x="161" y="369"/>
                  </a:lnTo>
                  <a:lnTo>
                    <a:pt x="155" y="363"/>
                  </a:lnTo>
                  <a:lnTo>
                    <a:pt x="154" y="361"/>
                  </a:lnTo>
                  <a:lnTo>
                    <a:pt x="154" y="357"/>
                  </a:lnTo>
                  <a:lnTo>
                    <a:pt x="151" y="354"/>
                  </a:lnTo>
                  <a:lnTo>
                    <a:pt x="145" y="352"/>
                  </a:lnTo>
                  <a:lnTo>
                    <a:pt x="145" y="351"/>
                  </a:lnTo>
                  <a:lnTo>
                    <a:pt x="140" y="347"/>
                  </a:lnTo>
                  <a:lnTo>
                    <a:pt x="138" y="344"/>
                  </a:lnTo>
                  <a:lnTo>
                    <a:pt x="136" y="344"/>
                  </a:lnTo>
                  <a:lnTo>
                    <a:pt x="135" y="339"/>
                  </a:lnTo>
                  <a:lnTo>
                    <a:pt x="131" y="336"/>
                  </a:lnTo>
                  <a:lnTo>
                    <a:pt x="131" y="335"/>
                  </a:lnTo>
                  <a:lnTo>
                    <a:pt x="134" y="336"/>
                  </a:lnTo>
                  <a:lnTo>
                    <a:pt x="134" y="334"/>
                  </a:lnTo>
                  <a:lnTo>
                    <a:pt x="132" y="327"/>
                  </a:lnTo>
                  <a:lnTo>
                    <a:pt x="131" y="326"/>
                  </a:lnTo>
                  <a:lnTo>
                    <a:pt x="126" y="326"/>
                  </a:lnTo>
                  <a:lnTo>
                    <a:pt x="126" y="327"/>
                  </a:lnTo>
                  <a:lnTo>
                    <a:pt x="128" y="329"/>
                  </a:lnTo>
                  <a:lnTo>
                    <a:pt x="128" y="331"/>
                  </a:lnTo>
                  <a:lnTo>
                    <a:pt x="129" y="332"/>
                  </a:lnTo>
                  <a:lnTo>
                    <a:pt x="128" y="332"/>
                  </a:lnTo>
                  <a:lnTo>
                    <a:pt x="127" y="331"/>
                  </a:lnTo>
                  <a:lnTo>
                    <a:pt x="124" y="325"/>
                  </a:lnTo>
                  <a:lnTo>
                    <a:pt x="124" y="320"/>
                  </a:lnTo>
                  <a:lnTo>
                    <a:pt x="123" y="318"/>
                  </a:lnTo>
                  <a:lnTo>
                    <a:pt x="123" y="315"/>
                  </a:lnTo>
                  <a:lnTo>
                    <a:pt x="120" y="311"/>
                  </a:lnTo>
                  <a:lnTo>
                    <a:pt x="118" y="305"/>
                  </a:lnTo>
                  <a:lnTo>
                    <a:pt x="120" y="298"/>
                  </a:lnTo>
                  <a:lnTo>
                    <a:pt x="120" y="293"/>
                  </a:lnTo>
                  <a:lnTo>
                    <a:pt x="123" y="290"/>
                  </a:lnTo>
                  <a:lnTo>
                    <a:pt x="122" y="290"/>
                  </a:lnTo>
                  <a:lnTo>
                    <a:pt x="126" y="281"/>
                  </a:lnTo>
                  <a:lnTo>
                    <a:pt x="123" y="278"/>
                  </a:lnTo>
                  <a:lnTo>
                    <a:pt x="121" y="271"/>
                  </a:lnTo>
                  <a:lnTo>
                    <a:pt x="116" y="268"/>
                  </a:lnTo>
                  <a:lnTo>
                    <a:pt x="114" y="269"/>
                  </a:lnTo>
                  <a:lnTo>
                    <a:pt x="115" y="267"/>
                  </a:lnTo>
                  <a:lnTo>
                    <a:pt x="114" y="265"/>
                  </a:lnTo>
                  <a:lnTo>
                    <a:pt x="113" y="261"/>
                  </a:lnTo>
                  <a:lnTo>
                    <a:pt x="113" y="255"/>
                  </a:lnTo>
                  <a:lnTo>
                    <a:pt x="114" y="253"/>
                  </a:lnTo>
                  <a:lnTo>
                    <a:pt x="113" y="251"/>
                  </a:lnTo>
                  <a:lnTo>
                    <a:pt x="116" y="244"/>
                  </a:lnTo>
                  <a:lnTo>
                    <a:pt x="114" y="239"/>
                  </a:lnTo>
                  <a:lnTo>
                    <a:pt x="113" y="239"/>
                  </a:lnTo>
                  <a:lnTo>
                    <a:pt x="112" y="240"/>
                  </a:lnTo>
                  <a:lnTo>
                    <a:pt x="113" y="239"/>
                  </a:lnTo>
                  <a:lnTo>
                    <a:pt x="112" y="238"/>
                  </a:lnTo>
                  <a:lnTo>
                    <a:pt x="113" y="238"/>
                  </a:lnTo>
                  <a:lnTo>
                    <a:pt x="114" y="225"/>
                  </a:lnTo>
                  <a:lnTo>
                    <a:pt x="113" y="223"/>
                  </a:lnTo>
                  <a:lnTo>
                    <a:pt x="111" y="223"/>
                  </a:lnTo>
                  <a:lnTo>
                    <a:pt x="109" y="219"/>
                  </a:lnTo>
                  <a:lnTo>
                    <a:pt x="103" y="217"/>
                  </a:lnTo>
                  <a:lnTo>
                    <a:pt x="102" y="215"/>
                  </a:lnTo>
                  <a:lnTo>
                    <a:pt x="101" y="215"/>
                  </a:lnTo>
                  <a:lnTo>
                    <a:pt x="96" y="214"/>
                  </a:lnTo>
                  <a:lnTo>
                    <a:pt x="96" y="212"/>
                  </a:lnTo>
                  <a:lnTo>
                    <a:pt x="92" y="209"/>
                  </a:lnTo>
                  <a:lnTo>
                    <a:pt x="93" y="204"/>
                  </a:lnTo>
                  <a:lnTo>
                    <a:pt x="91" y="202"/>
                  </a:lnTo>
                  <a:lnTo>
                    <a:pt x="90" y="203"/>
                  </a:lnTo>
                  <a:lnTo>
                    <a:pt x="89" y="200"/>
                  </a:lnTo>
                  <a:lnTo>
                    <a:pt x="84" y="197"/>
                  </a:lnTo>
                  <a:lnTo>
                    <a:pt x="81" y="193"/>
                  </a:lnTo>
                  <a:lnTo>
                    <a:pt x="79" y="192"/>
                  </a:lnTo>
                  <a:lnTo>
                    <a:pt x="79" y="191"/>
                  </a:lnTo>
                  <a:lnTo>
                    <a:pt x="75" y="185"/>
                  </a:lnTo>
                  <a:lnTo>
                    <a:pt x="71" y="184"/>
                  </a:lnTo>
                  <a:lnTo>
                    <a:pt x="66" y="176"/>
                  </a:lnTo>
                  <a:lnTo>
                    <a:pt x="62" y="175"/>
                  </a:lnTo>
                  <a:lnTo>
                    <a:pt x="59" y="176"/>
                  </a:lnTo>
                  <a:lnTo>
                    <a:pt x="56" y="171"/>
                  </a:lnTo>
                  <a:lnTo>
                    <a:pt x="51" y="169"/>
                  </a:lnTo>
                  <a:lnTo>
                    <a:pt x="49" y="163"/>
                  </a:lnTo>
                  <a:lnTo>
                    <a:pt x="51" y="160"/>
                  </a:lnTo>
                  <a:lnTo>
                    <a:pt x="48" y="157"/>
                  </a:lnTo>
                  <a:lnTo>
                    <a:pt x="48" y="155"/>
                  </a:lnTo>
                  <a:lnTo>
                    <a:pt x="45" y="152"/>
                  </a:lnTo>
                  <a:lnTo>
                    <a:pt x="43" y="152"/>
                  </a:lnTo>
                  <a:lnTo>
                    <a:pt x="42" y="149"/>
                  </a:lnTo>
                  <a:lnTo>
                    <a:pt x="39" y="149"/>
                  </a:lnTo>
                  <a:lnTo>
                    <a:pt x="39" y="142"/>
                  </a:lnTo>
                  <a:lnTo>
                    <a:pt x="36" y="139"/>
                  </a:lnTo>
                  <a:lnTo>
                    <a:pt x="37" y="133"/>
                  </a:lnTo>
                  <a:lnTo>
                    <a:pt x="38" y="132"/>
                  </a:lnTo>
                  <a:lnTo>
                    <a:pt x="37" y="127"/>
                  </a:lnTo>
                  <a:lnTo>
                    <a:pt x="36" y="126"/>
                  </a:lnTo>
                  <a:lnTo>
                    <a:pt x="33" y="126"/>
                  </a:lnTo>
                  <a:lnTo>
                    <a:pt x="30" y="120"/>
                  </a:lnTo>
                  <a:lnTo>
                    <a:pt x="27" y="120"/>
                  </a:lnTo>
                  <a:lnTo>
                    <a:pt x="22" y="117"/>
                  </a:lnTo>
                  <a:lnTo>
                    <a:pt x="23" y="115"/>
                  </a:lnTo>
                  <a:lnTo>
                    <a:pt x="22" y="114"/>
                  </a:lnTo>
                  <a:lnTo>
                    <a:pt x="21" y="112"/>
                  </a:lnTo>
                  <a:lnTo>
                    <a:pt x="20" y="112"/>
                  </a:lnTo>
                  <a:lnTo>
                    <a:pt x="20" y="114"/>
                  </a:lnTo>
                  <a:lnTo>
                    <a:pt x="19" y="115"/>
                  </a:lnTo>
                  <a:lnTo>
                    <a:pt x="18" y="113"/>
                  </a:lnTo>
                  <a:lnTo>
                    <a:pt x="20" y="110"/>
                  </a:lnTo>
                  <a:lnTo>
                    <a:pt x="19" y="109"/>
                  </a:lnTo>
                  <a:lnTo>
                    <a:pt x="18" y="110"/>
                  </a:lnTo>
                  <a:lnTo>
                    <a:pt x="19" y="111"/>
                  </a:lnTo>
                  <a:lnTo>
                    <a:pt x="16" y="112"/>
                  </a:lnTo>
                  <a:lnTo>
                    <a:pt x="19" y="108"/>
                  </a:lnTo>
                  <a:lnTo>
                    <a:pt x="18" y="105"/>
                  </a:lnTo>
                  <a:lnTo>
                    <a:pt x="16" y="102"/>
                  </a:lnTo>
                  <a:lnTo>
                    <a:pt x="16" y="101"/>
                  </a:lnTo>
                  <a:lnTo>
                    <a:pt x="16" y="95"/>
                  </a:lnTo>
                  <a:lnTo>
                    <a:pt x="17" y="91"/>
                  </a:lnTo>
                  <a:lnTo>
                    <a:pt x="16" y="91"/>
                  </a:lnTo>
                  <a:lnTo>
                    <a:pt x="16" y="90"/>
                  </a:lnTo>
                  <a:lnTo>
                    <a:pt x="16" y="90"/>
                  </a:lnTo>
                  <a:lnTo>
                    <a:pt x="14" y="83"/>
                  </a:lnTo>
                  <a:lnTo>
                    <a:pt x="7" y="80"/>
                  </a:lnTo>
                  <a:lnTo>
                    <a:pt x="10" y="75"/>
                  </a:lnTo>
                  <a:lnTo>
                    <a:pt x="8" y="65"/>
                  </a:lnTo>
                  <a:lnTo>
                    <a:pt x="10" y="60"/>
                  </a:lnTo>
                  <a:lnTo>
                    <a:pt x="9" y="56"/>
                  </a:lnTo>
                  <a:lnTo>
                    <a:pt x="12" y="53"/>
                  </a:lnTo>
                  <a:lnTo>
                    <a:pt x="11" y="48"/>
                  </a:lnTo>
                  <a:lnTo>
                    <a:pt x="7" y="41"/>
                  </a:lnTo>
                  <a:lnTo>
                    <a:pt x="6" y="40"/>
                  </a:lnTo>
                  <a:lnTo>
                    <a:pt x="4" y="41"/>
                  </a:lnTo>
                  <a:lnTo>
                    <a:pt x="3" y="37"/>
                  </a:lnTo>
                  <a:lnTo>
                    <a:pt x="0" y="35"/>
                  </a:lnTo>
                  <a:lnTo>
                    <a:pt x="0" y="35"/>
                  </a:lnTo>
                  <a:lnTo>
                    <a:pt x="34" y="10"/>
                  </a:lnTo>
                  <a:lnTo>
                    <a:pt x="46" y="7"/>
                  </a:lnTo>
                  <a:lnTo>
                    <a:pt x="46" y="7"/>
                  </a:lnTo>
                  <a:lnTo>
                    <a:pt x="46" y="3"/>
                  </a:lnTo>
                  <a:lnTo>
                    <a:pt x="46"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1" name="Freeform 23">
              <a:extLst>
                <a:ext uri="{FF2B5EF4-FFF2-40B4-BE49-F238E27FC236}">
                  <a16:creationId xmlns:a16="http://schemas.microsoft.com/office/drawing/2014/main" id="{04CB47B5-F491-4C05-98CD-0274E3DF502C}"/>
                </a:ext>
              </a:extLst>
            </p:cNvPr>
            <p:cNvSpPr>
              <a:spLocks/>
            </p:cNvSpPr>
            <p:nvPr/>
          </p:nvSpPr>
          <p:spPr bwMode="auto">
            <a:xfrm>
              <a:off x="2744788" y="1104901"/>
              <a:ext cx="142875" cy="184150"/>
            </a:xfrm>
            <a:custGeom>
              <a:avLst/>
              <a:gdLst>
                <a:gd name="T0" fmla="*/ 26 w 90"/>
                <a:gd name="T1" fmla="*/ 114 h 116"/>
                <a:gd name="T2" fmla="*/ 14 w 90"/>
                <a:gd name="T3" fmla="*/ 108 h 116"/>
                <a:gd name="T4" fmla="*/ 7 w 90"/>
                <a:gd name="T5" fmla="*/ 94 h 116"/>
                <a:gd name="T6" fmla="*/ 7 w 90"/>
                <a:gd name="T7" fmla="*/ 94 h 116"/>
                <a:gd name="T8" fmla="*/ 6 w 90"/>
                <a:gd name="T9" fmla="*/ 73 h 116"/>
                <a:gd name="T10" fmla="*/ 6 w 90"/>
                <a:gd name="T11" fmla="*/ 73 h 116"/>
                <a:gd name="T12" fmla="*/ 2 w 90"/>
                <a:gd name="T13" fmla="*/ 64 h 116"/>
                <a:gd name="T14" fmla="*/ 0 w 90"/>
                <a:gd name="T15" fmla="*/ 56 h 116"/>
                <a:gd name="T16" fmla="*/ 0 w 90"/>
                <a:gd name="T17" fmla="*/ 56 h 116"/>
                <a:gd name="T18" fmla="*/ 6 w 90"/>
                <a:gd name="T19" fmla="*/ 42 h 116"/>
                <a:gd name="T20" fmla="*/ 17 w 90"/>
                <a:gd name="T21" fmla="*/ 35 h 116"/>
                <a:gd name="T22" fmla="*/ 17 w 90"/>
                <a:gd name="T23" fmla="*/ 35 h 116"/>
                <a:gd name="T24" fmla="*/ 29 w 90"/>
                <a:gd name="T25" fmla="*/ 26 h 116"/>
                <a:gd name="T26" fmla="*/ 31 w 90"/>
                <a:gd name="T27" fmla="*/ 20 h 116"/>
                <a:gd name="T28" fmla="*/ 31 w 90"/>
                <a:gd name="T29" fmla="*/ 20 h 116"/>
                <a:gd name="T30" fmla="*/ 32 w 90"/>
                <a:gd name="T31" fmla="*/ 0 h 116"/>
                <a:gd name="T32" fmla="*/ 32 w 90"/>
                <a:gd name="T33" fmla="*/ 0 h 116"/>
                <a:gd name="T34" fmla="*/ 37 w 90"/>
                <a:gd name="T35" fmla="*/ 2 h 116"/>
                <a:gd name="T36" fmla="*/ 42 w 90"/>
                <a:gd name="T37" fmla="*/ 10 h 116"/>
                <a:gd name="T38" fmla="*/ 48 w 90"/>
                <a:gd name="T39" fmla="*/ 11 h 116"/>
                <a:gd name="T40" fmla="*/ 48 w 90"/>
                <a:gd name="T41" fmla="*/ 11 h 116"/>
                <a:gd name="T42" fmla="*/ 42 w 90"/>
                <a:gd name="T43" fmla="*/ 17 h 116"/>
                <a:gd name="T44" fmla="*/ 41 w 90"/>
                <a:gd name="T45" fmla="*/ 29 h 116"/>
                <a:gd name="T46" fmla="*/ 38 w 90"/>
                <a:gd name="T47" fmla="*/ 29 h 116"/>
                <a:gd name="T48" fmla="*/ 38 w 90"/>
                <a:gd name="T49" fmla="*/ 41 h 116"/>
                <a:gd name="T50" fmla="*/ 44 w 90"/>
                <a:gd name="T51" fmla="*/ 46 h 116"/>
                <a:gd name="T52" fmla="*/ 49 w 90"/>
                <a:gd name="T53" fmla="*/ 54 h 116"/>
                <a:gd name="T54" fmla="*/ 54 w 90"/>
                <a:gd name="T55" fmla="*/ 65 h 116"/>
                <a:gd name="T56" fmla="*/ 59 w 90"/>
                <a:gd name="T57" fmla="*/ 77 h 116"/>
                <a:gd name="T58" fmla="*/ 70 w 90"/>
                <a:gd name="T59" fmla="*/ 85 h 116"/>
                <a:gd name="T60" fmla="*/ 90 w 90"/>
                <a:gd name="T61" fmla="*/ 98 h 116"/>
                <a:gd name="T62" fmla="*/ 90 w 90"/>
                <a:gd name="T63" fmla="*/ 98 h 116"/>
                <a:gd name="T64" fmla="*/ 70 w 90"/>
                <a:gd name="T65" fmla="*/ 99 h 116"/>
                <a:gd name="T66" fmla="*/ 49 w 90"/>
                <a:gd name="T67" fmla="*/ 108 h 116"/>
                <a:gd name="T68" fmla="*/ 39 w 90"/>
                <a:gd name="T69" fmla="*/ 116 h 116"/>
                <a:gd name="T70" fmla="*/ 39 w 90"/>
                <a:gd name="T71" fmla="*/ 116 h 116"/>
                <a:gd name="T72" fmla="*/ 26 w 90"/>
                <a:gd name="T73"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16">
                  <a:moveTo>
                    <a:pt x="26" y="114"/>
                  </a:moveTo>
                  <a:lnTo>
                    <a:pt x="14" y="108"/>
                  </a:lnTo>
                  <a:lnTo>
                    <a:pt x="7" y="94"/>
                  </a:lnTo>
                  <a:lnTo>
                    <a:pt x="7" y="94"/>
                  </a:lnTo>
                  <a:lnTo>
                    <a:pt x="6" y="73"/>
                  </a:lnTo>
                  <a:lnTo>
                    <a:pt x="6" y="73"/>
                  </a:lnTo>
                  <a:lnTo>
                    <a:pt x="2" y="64"/>
                  </a:lnTo>
                  <a:lnTo>
                    <a:pt x="0" y="56"/>
                  </a:lnTo>
                  <a:lnTo>
                    <a:pt x="0" y="56"/>
                  </a:lnTo>
                  <a:lnTo>
                    <a:pt x="6" y="42"/>
                  </a:lnTo>
                  <a:lnTo>
                    <a:pt x="17" y="35"/>
                  </a:lnTo>
                  <a:lnTo>
                    <a:pt x="17" y="35"/>
                  </a:lnTo>
                  <a:lnTo>
                    <a:pt x="29" y="26"/>
                  </a:lnTo>
                  <a:lnTo>
                    <a:pt x="31" y="20"/>
                  </a:lnTo>
                  <a:lnTo>
                    <a:pt x="31" y="20"/>
                  </a:lnTo>
                  <a:lnTo>
                    <a:pt x="32" y="0"/>
                  </a:lnTo>
                  <a:lnTo>
                    <a:pt x="32" y="0"/>
                  </a:lnTo>
                  <a:lnTo>
                    <a:pt x="37" y="2"/>
                  </a:lnTo>
                  <a:lnTo>
                    <a:pt x="42" y="10"/>
                  </a:lnTo>
                  <a:lnTo>
                    <a:pt x="48" y="11"/>
                  </a:lnTo>
                  <a:lnTo>
                    <a:pt x="48" y="11"/>
                  </a:lnTo>
                  <a:lnTo>
                    <a:pt x="42" y="17"/>
                  </a:lnTo>
                  <a:lnTo>
                    <a:pt x="41" y="29"/>
                  </a:lnTo>
                  <a:lnTo>
                    <a:pt x="38" y="29"/>
                  </a:lnTo>
                  <a:lnTo>
                    <a:pt x="38" y="41"/>
                  </a:lnTo>
                  <a:lnTo>
                    <a:pt x="44" y="46"/>
                  </a:lnTo>
                  <a:lnTo>
                    <a:pt x="49" y="54"/>
                  </a:lnTo>
                  <a:lnTo>
                    <a:pt x="54" y="65"/>
                  </a:lnTo>
                  <a:lnTo>
                    <a:pt x="59" y="77"/>
                  </a:lnTo>
                  <a:lnTo>
                    <a:pt x="70" y="85"/>
                  </a:lnTo>
                  <a:lnTo>
                    <a:pt x="90" y="98"/>
                  </a:lnTo>
                  <a:lnTo>
                    <a:pt x="90" y="98"/>
                  </a:lnTo>
                  <a:lnTo>
                    <a:pt x="70" y="99"/>
                  </a:lnTo>
                  <a:lnTo>
                    <a:pt x="49" y="108"/>
                  </a:lnTo>
                  <a:lnTo>
                    <a:pt x="39" y="116"/>
                  </a:lnTo>
                  <a:lnTo>
                    <a:pt x="39" y="116"/>
                  </a:lnTo>
                  <a:lnTo>
                    <a:pt x="26" y="1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2" name="Freeform 24">
              <a:extLst>
                <a:ext uri="{FF2B5EF4-FFF2-40B4-BE49-F238E27FC236}">
                  <a16:creationId xmlns:a16="http://schemas.microsoft.com/office/drawing/2014/main" id="{2841E12E-C2F9-4F4C-9714-939DB4E88AF9}"/>
                </a:ext>
              </a:extLst>
            </p:cNvPr>
            <p:cNvSpPr>
              <a:spLocks noEditPoints="1"/>
            </p:cNvSpPr>
            <p:nvPr/>
          </p:nvSpPr>
          <p:spPr bwMode="auto">
            <a:xfrm>
              <a:off x="3038475" y="2763838"/>
              <a:ext cx="331788" cy="417513"/>
            </a:xfrm>
            <a:custGeom>
              <a:avLst/>
              <a:gdLst>
                <a:gd name="T0" fmla="*/ 140 w 209"/>
                <a:gd name="T1" fmla="*/ 258 h 263"/>
                <a:gd name="T2" fmla="*/ 117 w 209"/>
                <a:gd name="T3" fmla="*/ 227 h 263"/>
                <a:gd name="T4" fmla="*/ 116 w 209"/>
                <a:gd name="T5" fmla="*/ 207 h 263"/>
                <a:gd name="T6" fmla="*/ 111 w 209"/>
                <a:gd name="T7" fmla="*/ 184 h 263"/>
                <a:gd name="T8" fmla="*/ 103 w 209"/>
                <a:gd name="T9" fmla="*/ 156 h 263"/>
                <a:gd name="T10" fmla="*/ 116 w 209"/>
                <a:gd name="T11" fmla="*/ 138 h 263"/>
                <a:gd name="T12" fmla="*/ 141 w 209"/>
                <a:gd name="T13" fmla="*/ 121 h 263"/>
                <a:gd name="T14" fmla="*/ 152 w 209"/>
                <a:gd name="T15" fmla="*/ 104 h 263"/>
                <a:gd name="T16" fmla="*/ 155 w 209"/>
                <a:gd name="T17" fmla="*/ 84 h 263"/>
                <a:gd name="T18" fmla="*/ 167 w 209"/>
                <a:gd name="T19" fmla="*/ 51 h 263"/>
                <a:gd name="T20" fmla="*/ 157 w 209"/>
                <a:gd name="T21" fmla="*/ 37 h 263"/>
                <a:gd name="T22" fmla="*/ 133 w 209"/>
                <a:gd name="T23" fmla="*/ 41 h 263"/>
                <a:gd name="T24" fmla="*/ 103 w 209"/>
                <a:gd name="T25" fmla="*/ 56 h 263"/>
                <a:gd name="T26" fmla="*/ 89 w 209"/>
                <a:gd name="T27" fmla="*/ 63 h 263"/>
                <a:gd name="T28" fmla="*/ 63 w 209"/>
                <a:gd name="T29" fmla="*/ 66 h 263"/>
                <a:gd name="T30" fmla="*/ 33 w 209"/>
                <a:gd name="T31" fmla="*/ 64 h 263"/>
                <a:gd name="T32" fmla="*/ 10 w 209"/>
                <a:gd name="T33" fmla="*/ 45 h 263"/>
                <a:gd name="T34" fmla="*/ 0 w 209"/>
                <a:gd name="T35" fmla="*/ 31 h 263"/>
                <a:gd name="T36" fmla="*/ 7 w 209"/>
                <a:gd name="T37" fmla="*/ 22 h 263"/>
                <a:gd name="T38" fmla="*/ 21 w 209"/>
                <a:gd name="T39" fmla="*/ 17 h 263"/>
                <a:gd name="T40" fmla="*/ 33 w 209"/>
                <a:gd name="T41" fmla="*/ 10 h 263"/>
                <a:gd name="T42" fmla="*/ 40 w 209"/>
                <a:gd name="T43" fmla="*/ 5 h 263"/>
                <a:gd name="T44" fmla="*/ 47 w 209"/>
                <a:gd name="T45" fmla="*/ 14 h 263"/>
                <a:gd name="T46" fmla="*/ 58 w 209"/>
                <a:gd name="T47" fmla="*/ 27 h 263"/>
                <a:gd name="T48" fmla="*/ 68 w 209"/>
                <a:gd name="T49" fmla="*/ 33 h 263"/>
                <a:gd name="T50" fmla="*/ 75 w 209"/>
                <a:gd name="T51" fmla="*/ 26 h 263"/>
                <a:gd name="T52" fmla="*/ 90 w 209"/>
                <a:gd name="T53" fmla="*/ 21 h 263"/>
                <a:gd name="T54" fmla="*/ 125 w 209"/>
                <a:gd name="T55" fmla="*/ 0 h 263"/>
                <a:gd name="T56" fmla="*/ 176 w 209"/>
                <a:gd name="T57" fmla="*/ 5 h 263"/>
                <a:gd name="T58" fmla="*/ 199 w 209"/>
                <a:gd name="T59" fmla="*/ 27 h 263"/>
                <a:gd name="T60" fmla="*/ 201 w 209"/>
                <a:gd name="T61" fmla="*/ 37 h 263"/>
                <a:gd name="T62" fmla="*/ 201 w 209"/>
                <a:gd name="T63" fmla="*/ 37 h 263"/>
                <a:gd name="T64" fmla="*/ 208 w 209"/>
                <a:gd name="T65" fmla="*/ 64 h 263"/>
                <a:gd name="T66" fmla="*/ 209 w 209"/>
                <a:gd name="T67" fmla="*/ 83 h 263"/>
                <a:gd name="T68" fmla="*/ 208 w 209"/>
                <a:gd name="T69" fmla="*/ 87 h 263"/>
                <a:gd name="T70" fmla="*/ 190 w 209"/>
                <a:gd name="T71" fmla="*/ 128 h 263"/>
                <a:gd name="T72" fmla="*/ 154 w 209"/>
                <a:gd name="T73" fmla="*/ 160 h 263"/>
                <a:gd name="T74" fmla="*/ 141 w 209"/>
                <a:gd name="T75" fmla="*/ 178 h 263"/>
                <a:gd name="T76" fmla="*/ 145 w 209"/>
                <a:gd name="T77" fmla="*/ 215 h 263"/>
                <a:gd name="T78" fmla="*/ 153 w 209"/>
                <a:gd name="T79" fmla="*/ 227 h 263"/>
                <a:gd name="T80" fmla="*/ 156 w 209"/>
                <a:gd name="T81" fmla="*/ 230 h 263"/>
                <a:gd name="T82" fmla="*/ 152 w 209"/>
                <a:gd name="T83" fmla="*/ 263 h 263"/>
                <a:gd name="T84" fmla="*/ 153 w 209"/>
                <a:gd name="T85" fmla="*/ 143 h 263"/>
                <a:gd name="T86" fmla="*/ 157 w 209"/>
                <a:gd name="T87" fmla="*/ 129 h 263"/>
                <a:gd name="T88" fmla="*/ 138 w 209"/>
                <a:gd name="T89" fmla="*/ 143 h 263"/>
                <a:gd name="T90" fmla="*/ 141 w 209"/>
                <a:gd name="T91" fmla="*/ 15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263">
                  <a:moveTo>
                    <a:pt x="152" y="263"/>
                  </a:moveTo>
                  <a:lnTo>
                    <a:pt x="140" y="258"/>
                  </a:lnTo>
                  <a:lnTo>
                    <a:pt x="122" y="243"/>
                  </a:lnTo>
                  <a:lnTo>
                    <a:pt x="117" y="227"/>
                  </a:lnTo>
                  <a:lnTo>
                    <a:pt x="115" y="213"/>
                  </a:lnTo>
                  <a:lnTo>
                    <a:pt x="116" y="207"/>
                  </a:lnTo>
                  <a:lnTo>
                    <a:pt x="112" y="199"/>
                  </a:lnTo>
                  <a:lnTo>
                    <a:pt x="111" y="184"/>
                  </a:lnTo>
                  <a:lnTo>
                    <a:pt x="102" y="168"/>
                  </a:lnTo>
                  <a:lnTo>
                    <a:pt x="103" y="156"/>
                  </a:lnTo>
                  <a:lnTo>
                    <a:pt x="107" y="147"/>
                  </a:lnTo>
                  <a:lnTo>
                    <a:pt x="116" y="138"/>
                  </a:lnTo>
                  <a:lnTo>
                    <a:pt x="128" y="133"/>
                  </a:lnTo>
                  <a:lnTo>
                    <a:pt x="141" y="121"/>
                  </a:lnTo>
                  <a:lnTo>
                    <a:pt x="149" y="112"/>
                  </a:lnTo>
                  <a:lnTo>
                    <a:pt x="152" y="104"/>
                  </a:lnTo>
                  <a:lnTo>
                    <a:pt x="152" y="92"/>
                  </a:lnTo>
                  <a:lnTo>
                    <a:pt x="155" y="84"/>
                  </a:lnTo>
                  <a:lnTo>
                    <a:pt x="168" y="62"/>
                  </a:lnTo>
                  <a:lnTo>
                    <a:pt x="167" y="51"/>
                  </a:lnTo>
                  <a:lnTo>
                    <a:pt x="161" y="41"/>
                  </a:lnTo>
                  <a:lnTo>
                    <a:pt x="157" y="37"/>
                  </a:lnTo>
                  <a:lnTo>
                    <a:pt x="144" y="36"/>
                  </a:lnTo>
                  <a:lnTo>
                    <a:pt x="133" y="41"/>
                  </a:lnTo>
                  <a:lnTo>
                    <a:pt x="123" y="47"/>
                  </a:lnTo>
                  <a:lnTo>
                    <a:pt x="103" y="56"/>
                  </a:lnTo>
                  <a:lnTo>
                    <a:pt x="98" y="59"/>
                  </a:lnTo>
                  <a:lnTo>
                    <a:pt x="89" y="63"/>
                  </a:lnTo>
                  <a:lnTo>
                    <a:pt x="81" y="63"/>
                  </a:lnTo>
                  <a:lnTo>
                    <a:pt x="63" y="66"/>
                  </a:lnTo>
                  <a:lnTo>
                    <a:pt x="41" y="67"/>
                  </a:lnTo>
                  <a:lnTo>
                    <a:pt x="33" y="64"/>
                  </a:lnTo>
                  <a:lnTo>
                    <a:pt x="10" y="45"/>
                  </a:lnTo>
                  <a:lnTo>
                    <a:pt x="10" y="45"/>
                  </a:lnTo>
                  <a:lnTo>
                    <a:pt x="0" y="31"/>
                  </a:lnTo>
                  <a:lnTo>
                    <a:pt x="0" y="31"/>
                  </a:lnTo>
                  <a:lnTo>
                    <a:pt x="3" y="27"/>
                  </a:lnTo>
                  <a:lnTo>
                    <a:pt x="7" y="22"/>
                  </a:lnTo>
                  <a:lnTo>
                    <a:pt x="14" y="17"/>
                  </a:lnTo>
                  <a:lnTo>
                    <a:pt x="21" y="17"/>
                  </a:lnTo>
                  <a:lnTo>
                    <a:pt x="26" y="15"/>
                  </a:lnTo>
                  <a:lnTo>
                    <a:pt x="33" y="10"/>
                  </a:lnTo>
                  <a:lnTo>
                    <a:pt x="36" y="5"/>
                  </a:lnTo>
                  <a:lnTo>
                    <a:pt x="40" y="5"/>
                  </a:lnTo>
                  <a:lnTo>
                    <a:pt x="45" y="8"/>
                  </a:lnTo>
                  <a:lnTo>
                    <a:pt x="47" y="14"/>
                  </a:lnTo>
                  <a:lnTo>
                    <a:pt x="50" y="23"/>
                  </a:lnTo>
                  <a:lnTo>
                    <a:pt x="58" y="27"/>
                  </a:lnTo>
                  <a:lnTo>
                    <a:pt x="62" y="33"/>
                  </a:lnTo>
                  <a:lnTo>
                    <a:pt x="68" y="33"/>
                  </a:lnTo>
                  <a:lnTo>
                    <a:pt x="75" y="26"/>
                  </a:lnTo>
                  <a:lnTo>
                    <a:pt x="75" y="26"/>
                  </a:lnTo>
                  <a:lnTo>
                    <a:pt x="82" y="25"/>
                  </a:lnTo>
                  <a:lnTo>
                    <a:pt x="90" y="21"/>
                  </a:lnTo>
                  <a:lnTo>
                    <a:pt x="114" y="5"/>
                  </a:lnTo>
                  <a:lnTo>
                    <a:pt x="125" y="0"/>
                  </a:lnTo>
                  <a:lnTo>
                    <a:pt x="154" y="0"/>
                  </a:lnTo>
                  <a:lnTo>
                    <a:pt x="176" y="5"/>
                  </a:lnTo>
                  <a:lnTo>
                    <a:pt x="192" y="15"/>
                  </a:lnTo>
                  <a:lnTo>
                    <a:pt x="199" y="27"/>
                  </a:lnTo>
                  <a:lnTo>
                    <a:pt x="201" y="37"/>
                  </a:lnTo>
                  <a:lnTo>
                    <a:pt x="201" y="37"/>
                  </a:lnTo>
                  <a:lnTo>
                    <a:pt x="201" y="37"/>
                  </a:lnTo>
                  <a:lnTo>
                    <a:pt x="201" y="37"/>
                  </a:lnTo>
                  <a:lnTo>
                    <a:pt x="207" y="48"/>
                  </a:lnTo>
                  <a:lnTo>
                    <a:pt x="208" y="64"/>
                  </a:lnTo>
                  <a:lnTo>
                    <a:pt x="208" y="64"/>
                  </a:lnTo>
                  <a:lnTo>
                    <a:pt x="209" y="83"/>
                  </a:lnTo>
                  <a:lnTo>
                    <a:pt x="208" y="87"/>
                  </a:lnTo>
                  <a:lnTo>
                    <a:pt x="208" y="87"/>
                  </a:lnTo>
                  <a:lnTo>
                    <a:pt x="199" y="113"/>
                  </a:lnTo>
                  <a:lnTo>
                    <a:pt x="190" y="128"/>
                  </a:lnTo>
                  <a:lnTo>
                    <a:pt x="162" y="146"/>
                  </a:lnTo>
                  <a:lnTo>
                    <a:pt x="154" y="160"/>
                  </a:lnTo>
                  <a:lnTo>
                    <a:pt x="145" y="170"/>
                  </a:lnTo>
                  <a:lnTo>
                    <a:pt x="141" y="178"/>
                  </a:lnTo>
                  <a:lnTo>
                    <a:pt x="141" y="204"/>
                  </a:lnTo>
                  <a:lnTo>
                    <a:pt x="145" y="215"/>
                  </a:lnTo>
                  <a:lnTo>
                    <a:pt x="153" y="227"/>
                  </a:lnTo>
                  <a:lnTo>
                    <a:pt x="153" y="227"/>
                  </a:lnTo>
                  <a:lnTo>
                    <a:pt x="156" y="230"/>
                  </a:lnTo>
                  <a:lnTo>
                    <a:pt x="156" y="230"/>
                  </a:lnTo>
                  <a:lnTo>
                    <a:pt x="157" y="247"/>
                  </a:lnTo>
                  <a:lnTo>
                    <a:pt x="152" y="263"/>
                  </a:lnTo>
                  <a:close/>
                  <a:moveTo>
                    <a:pt x="148" y="150"/>
                  </a:moveTo>
                  <a:lnTo>
                    <a:pt x="153" y="143"/>
                  </a:lnTo>
                  <a:lnTo>
                    <a:pt x="156" y="136"/>
                  </a:lnTo>
                  <a:lnTo>
                    <a:pt x="157" y="129"/>
                  </a:lnTo>
                  <a:lnTo>
                    <a:pt x="144" y="128"/>
                  </a:lnTo>
                  <a:lnTo>
                    <a:pt x="138" y="143"/>
                  </a:lnTo>
                  <a:lnTo>
                    <a:pt x="133" y="150"/>
                  </a:lnTo>
                  <a:lnTo>
                    <a:pt x="141" y="151"/>
                  </a:lnTo>
                  <a:lnTo>
                    <a:pt x="148" y="15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3" name="Freeform 25">
              <a:extLst>
                <a:ext uri="{FF2B5EF4-FFF2-40B4-BE49-F238E27FC236}">
                  <a16:creationId xmlns:a16="http://schemas.microsoft.com/office/drawing/2014/main" id="{1D495530-6F7D-4BEA-BEFC-9BFD8713D170}"/>
                </a:ext>
              </a:extLst>
            </p:cNvPr>
            <p:cNvSpPr>
              <a:spLocks/>
            </p:cNvSpPr>
            <p:nvPr/>
          </p:nvSpPr>
          <p:spPr bwMode="auto">
            <a:xfrm>
              <a:off x="3248025" y="2967038"/>
              <a:ext cx="39688" cy="36513"/>
            </a:xfrm>
            <a:custGeom>
              <a:avLst/>
              <a:gdLst>
                <a:gd name="T0" fmla="*/ 25 w 25"/>
                <a:gd name="T1" fmla="*/ 1 h 23"/>
                <a:gd name="T2" fmla="*/ 24 w 25"/>
                <a:gd name="T3" fmla="*/ 8 h 23"/>
                <a:gd name="T4" fmla="*/ 21 w 25"/>
                <a:gd name="T5" fmla="*/ 15 h 23"/>
                <a:gd name="T6" fmla="*/ 16 w 25"/>
                <a:gd name="T7" fmla="*/ 22 h 23"/>
                <a:gd name="T8" fmla="*/ 9 w 25"/>
                <a:gd name="T9" fmla="*/ 23 h 23"/>
                <a:gd name="T10" fmla="*/ 0 w 25"/>
                <a:gd name="T11" fmla="*/ 22 h 23"/>
                <a:gd name="T12" fmla="*/ 6 w 25"/>
                <a:gd name="T13" fmla="*/ 15 h 23"/>
                <a:gd name="T14" fmla="*/ 12 w 25"/>
                <a:gd name="T15" fmla="*/ 0 h 23"/>
                <a:gd name="T16" fmla="*/ 25 w 25"/>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25" y="1"/>
                  </a:moveTo>
                  <a:lnTo>
                    <a:pt x="24" y="8"/>
                  </a:lnTo>
                  <a:lnTo>
                    <a:pt x="21" y="15"/>
                  </a:lnTo>
                  <a:lnTo>
                    <a:pt x="16" y="22"/>
                  </a:lnTo>
                  <a:lnTo>
                    <a:pt x="9" y="23"/>
                  </a:lnTo>
                  <a:lnTo>
                    <a:pt x="0" y="22"/>
                  </a:lnTo>
                  <a:lnTo>
                    <a:pt x="6" y="15"/>
                  </a:lnTo>
                  <a:lnTo>
                    <a:pt x="12" y="0"/>
                  </a:lnTo>
                  <a:lnTo>
                    <a:pt x="25"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4" name="Freeform 26">
              <a:extLst>
                <a:ext uri="{FF2B5EF4-FFF2-40B4-BE49-F238E27FC236}">
                  <a16:creationId xmlns:a16="http://schemas.microsoft.com/office/drawing/2014/main" id="{B9234020-827B-4698-B315-080616D46A83}"/>
                </a:ext>
              </a:extLst>
            </p:cNvPr>
            <p:cNvSpPr>
              <a:spLocks/>
            </p:cNvSpPr>
            <p:nvPr/>
          </p:nvSpPr>
          <p:spPr bwMode="auto">
            <a:xfrm>
              <a:off x="2816225" y="2505076"/>
              <a:ext cx="341313" cy="311150"/>
            </a:xfrm>
            <a:custGeom>
              <a:avLst/>
              <a:gdLst>
                <a:gd name="T0" fmla="*/ 107 w 215"/>
                <a:gd name="T1" fmla="*/ 59 h 196"/>
                <a:gd name="T2" fmla="*/ 118 w 215"/>
                <a:gd name="T3" fmla="*/ 70 h 196"/>
                <a:gd name="T4" fmla="*/ 120 w 215"/>
                <a:gd name="T5" fmla="*/ 78 h 196"/>
                <a:gd name="T6" fmla="*/ 124 w 215"/>
                <a:gd name="T7" fmla="*/ 84 h 196"/>
                <a:gd name="T8" fmla="*/ 132 w 215"/>
                <a:gd name="T9" fmla="*/ 86 h 196"/>
                <a:gd name="T10" fmla="*/ 134 w 215"/>
                <a:gd name="T11" fmla="*/ 100 h 196"/>
                <a:gd name="T12" fmla="*/ 140 w 215"/>
                <a:gd name="T13" fmla="*/ 118 h 196"/>
                <a:gd name="T14" fmla="*/ 145 w 215"/>
                <a:gd name="T15" fmla="*/ 126 h 196"/>
                <a:gd name="T16" fmla="*/ 149 w 215"/>
                <a:gd name="T17" fmla="*/ 130 h 196"/>
                <a:gd name="T18" fmla="*/ 163 w 215"/>
                <a:gd name="T19" fmla="*/ 138 h 196"/>
                <a:gd name="T20" fmla="*/ 182 w 215"/>
                <a:gd name="T21" fmla="*/ 144 h 196"/>
                <a:gd name="T22" fmla="*/ 190 w 215"/>
                <a:gd name="T23" fmla="*/ 151 h 196"/>
                <a:gd name="T24" fmla="*/ 195 w 215"/>
                <a:gd name="T25" fmla="*/ 163 h 196"/>
                <a:gd name="T26" fmla="*/ 204 w 215"/>
                <a:gd name="T27" fmla="*/ 176 h 196"/>
                <a:gd name="T28" fmla="*/ 206 w 215"/>
                <a:gd name="T29" fmla="*/ 176 h 196"/>
                <a:gd name="T30" fmla="*/ 205 w 215"/>
                <a:gd name="T31" fmla="*/ 184 h 196"/>
                <a:gd name="T32" fmla="*/ 215 w 215"/>
                <a:gd name="T33" fmla="*/ 189 h 196"/>
                <a:gd name="T34" fmla="*/ 215 w 215"/>
                <a:gd name="T35" fmla="*/ 189 h 196"/>
                <a:gd name="T36" fmla="*/ 208 w 215"/>
                <a:gd name="T37" fmla="*/ 196 h 196"/>
                <a:gd name="T38" fmla="*/ 202 w 215"/>
                <a:gd name="T39" fmla="*/ 196 h 196"/>
                <a:gd name="T40" fmla="*/ 198 w 215"/>
                <a:gd name="T41" fmla="*/ 190 h 196"/>
                <a:gd name="T42" fmla="*/ 190 w 215"/>
                <a:gd name="T43" fmla="*/ 186 h 196"/>
                <a:gd name="T44" fmla="*/ 186 w 215"/>
                <a:gd name="T45" fmla="*/ 177 h 196"/>
                <a:gd name="T46" fmla="*/ 185 w 215"/>
                <a:gd name="T47" fmla="*/ 171 h 196"/>
                <a:gd name="T48" fmla="*/ 180 w 215"/>
                <a:gd name="T49" fmla="*/ 168 h 196"/>
                <a:gd name="T50" fmla="*/ 176 w 215"/>
                <a:gd name="T51" fmla="*/ 169 h 196"/>
                <a:gd name="T52" fmla="*/ 172 w 215"/>
                <a:gd name="T53" fmla="*/ 173 h 196"/>
                <a:gd name="T54" fmla="*/ 166 w 215"/>
                <a:gd name="T55" fmla="*/ 178 h 196"/>
                <a:gd name="T56" fmla="*/ 161 w 215"/>
                <a:gd name="T57" fmla="*/ 180 h 196"/>
                <a:gd name="T58" fmla="*/ 154 w 215"/>
                <a:gd name="T59" fmla="*/ 180 h 196"/>
                <a:gd name="T60" fmla="*/ 147 w 215"/>
                <a:gd name="T61" fmla="*/ 185 h 196"/>
                <a:gd name="T62" fmla="*/ 143 w 215"/>
                <a:gd name="T63" fmla="*/ 190 h 196"/>
                <a:gd name="T64" fmla="*/ 140 w 215"/>
                <a:gd name="T65" fmla="*/ 194 h 196"/>
                <a:gd name="T66" fmla="*/ 140 w 215"/>
                <a:gd name="T67" fmla="*/ 194 h 196"/>
                <a:gd name="T68" fmla="*/ 139 w 215"/>
                <a:gd name="T69" fmla="*/ 193 h 196"/>
                <a:gd name="T70" fmla="*/ 139 w 215"/>
                <a:gd name="T71" fmla="*/ 193 h 196"/>
                <a:gd name="T72" fmla="*/ 126 w 215"/>
                <a:gd name="T73" fmla="*/ 177 h 196"/>
                <a:gd name="T74" fmla="*/ 123 w 215"/>
                <a:gd name="T75" fmla="*/ 175 h 196"/>
                <a:gd name="T76" fmla="*/ 102 w 215"/>
                <a:gd name="T77" fmla="*/ 151 h 196"/>
                <a:gd name="T78" fmla="*/ 91 w 215"/>
                <a:gd name="T79" fmla="*/ 134 h 196"/>
                <a:gd name="T80" fmla="*/ 75 w 215"/>
                <a:gd name="T81" fmla="*/ 114 h 196"/>
                <a:gd name="T82" fmla="*/ 55 w 215"/>
                <a:gd name="T83" fmla="*/ 85 h 196"/>
                <a:gd name="T84" fmla="*/ 50 w 215"/>
                <a:gd name="T85" fmla="*/ 76 h 196"/>
                <a:gd name="T86" fmla="*/ 41 w 215"/>
                <a:gd name="T87" fmla="*/ 69 h 196"/>
                <a:gd name="T88" fmla="*/ 28 w 215"/>
                <a:gd name="T89" fmla="*/ 66 h 196"/>
                <a:gd name="T90" fmla="*/ 3 w 215"/>
                <a:gd name="T91" fmla="*/ 35 h 196"/>
                <a:gd name="T92" fmla="*/ 0 w 215"/>
                <a:gd name="T93" fmla="*/ 27 h 196"/>
                <a:gd name="T94" fmla="*/ 0 w 215"/>
                <a:gd name="T95" fmla="*/ 27 h 196"/>
                <a:gd name="T96" fmla="*/ 3 w 215"/>
                <a:gd name="T97" fmla="*/ 26 h 196"/>
                <a:gd name="T98" fmla="*/ 8 w 215"/>
                <a:gd name="T99" fmla="*/ 21 h 196"/>
                <a:gd name="T100" fmla="*/ 21 w 215"/>
                <a:gd name="T101" fmla="*/ 13 h 196"/>
                <a:gd name="T102" fmla="*/ 29 w 215"/>
                <a:gd name="T103" fmla="*/ 0 h 196"/>
                <a:gd name="T104" fmla="*/ 38 w 215"/>
                <a:gd name="T105" fmla="*/ 1 h 196"/>
                <a:gd name="T106" fmla="*/ 42 w 215"/>
                <a:gd name="T107" fmla="*/ 7 h 196"/>
                <a:gd name="T108" fmla="*/ 45 w 215"/>
                <a:gd name="T109" fmla="*/ 16 h 196"/>
                <a:gd name="T110" fmla="*/ 51 w 215"/>
                <a:gd name="T111" fmla="*/ 20 h 196"/>
                <a:gd name="T112" fmla="*/ 55 w 215"/>
                <a:gd name="T113" fmla="*/ 29 h 196"/>
                <a:gd name="T114" fmla="*/ 65 w 215"/>
                <a:gd name="T115" fmla="*/ 29 h 196"/>
                <a:gd name="T116" fmla="*/ 65 w 215"/>
                <a:gd name="T117" fmla="*/ 29 h 196"/>
                <a:gd name="T118" fmla="*/ 80 w 215"/>
                <a:gd name="T119" fmla="*/ 35 h 196"/>
                <a:gd name="T120" fmla="*/ 107 w 215"/>
                <a:gd name="T121" fmla="*/ 59 h 196"/>
                <a:gd name="T122" fmla="*/ 107 w 215"/>
                <a:gd name="T123" fmla="*/ 5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5" h="196">
                  <a:moveTo>
                    <a:pt x="107" y="59"/>
                  </a:moveTo>
                  <a:lnTo>
                    <a:pt x="118" y="70"/>
                  </a:lnTo>
                  <a:lnTo>
                    <a:pt x="120" y="78"/>
                  </a:lnTo>
                  <a:lnTo>
                    <a:pt x="124" y="84"/>
                  </a:lnTo>
                  <a:lnTo>
                    <a:pt x="132" y="86"/>
                  </a:lnTo>
                  <a:lnTo>
                    <a:pt x="134" y="100"/>
                  </a:lnTo>
                  <a:lnTo>
                    <a:pt x="140" y="118"/>
                  </a:lnTo>
                  <a:lnTo>
                    <a:pt x="145" y="126"/>
                  </a:lnTo>
                  <a:lnTo>
                    <a:pt x="149" y="130"/>
                  </a:lnTo>
                  <a:lnTo>
                    <a:pt x="163" y="138"/>
                  </a:lnTo>
                  <a:lnTo>
                    <a:pt x="182" y="144"/>
                  </a:lnTo>
                  <a:lnTo>
                    <a:pt x="190" y="151"/>
                  </a:lnTo>
                  <a:lnTo>
                    <a:pt x="195" y="163"/>
                  </a:lnTo>
                  <a:lnTo>
                    <a:pt x="204" y="176"/>
                  </a:lnTo>
                  <a:lnTo>
                    <a:pt x="206" y="176"/>
                  </a:lnTo>
                  <a:lnTo>
                    <a:pt x="205" y="184"/>
                  </a:lnTo>
                  <a:lnTo>
                    <a:pt x="215" y="189"/>
                  </a:lnTo>
                  <a:lnTo>
                    <a:pt x="215" y="189"/>
                  </a:lnTo>
                  <a:lnTo>
                    <a:pt x="208" y="196"/>
                  </a:lnTo>
                  <a:lnTo>
                    <a:pt x="202" y="196"/>
                  </a:lnTo>
                  <a:lnTo>
                    <a:pt x="198" y="190"/>
                  </a:lnTo>
                  <a:lnTo>
                    <a:pt x="190" y="186"/>
                  </a:lnTo>
                  <a:lnTo>
                    <a:pt x="186" y="177"/>
                  </a:lnTo>
                  <a:lnTo>
                    <a:pt x="185" y="171"/>
                  </a:lnTo>
                  <a:lnTo>
                    <a:pt x="180" y="168"/>
                  </a:lnTo>
                  <a:lnTo>
                    <a:pt x="176" y="169"/>
                  </a:lnTo>
                  <a:lnTo>
                    <a:pt x="172" y="173"/>
                  </a:lnTo>
                  <a:lnTo>
                    <a:pt x="166" y="178"/>
                  </a:lnTo>
                  <a:lnTo>
                    <a:pt x="161" y="180"/>
                  </a:lnTo>
                  <a:lnTo>
                    <a:pt x="154" y="180"/>
                  </a:lnTo>
                  <a:lnTo>
                    <a:pt x="147" y="185"/>
                  </a:lnTo>
                  <a:lnTo>
                    <a:pt x="143" y="190"/>
                  </a:lnTo>
                  <a:lnTo>
                    <a:pt x="140" y="194"/>
                  </a:lnTo>
                  <a:lnTo>
                    <a:pt x="140" y="194"/>
                  </a:lnTo>
                  <a:lnTo>
                    <a:pt x="139" y="193"/>
                  </a:lnTo>
                  <a:lnTo>
                    <a:pt x="139" y="193"/>
                  </a:lnTo>
                  <a:lnTo>
                    <a:pt x="126" y="177"/>
                  </a:lnTo>
                  <a:lnTo>
                    <a:pt x="123" y="175"/>
                  </a:lnTo>
                  <a:lnTo>
                    <a:pt x="102" y="151"/>
                  </a:lnTo>
                  <a:lnTo>
                    <a:pt x="91" y="134"/>
                  </a:lnTo>
                  <a:lnTo>
                    <a:pt x="75" y="114"/>
                  </a:lnTo>
                  <a:lnTo>
                    <a:pt x="55" y="85"/>
                  </a:lnTo>
                  <a:lnTo>
                    <a:pt x="50" y="76"/>
                  </a:lnTo>
                  <a:lnTo>
                    <a:pt x="41" y="69"/>
                  </a:lnTo>
                  <a:lnTo>
                    <a:pt x="28" y="66"/>
                  </a:lnTo>
                  <a:lnTo>
                    <a:pt x="3" y="35"/>
                  </a:lnTo>
                  <a:lnTo>
                    <a:pt x="0" y="27"/>
                  </a:lnTo>
                  <a:lnTo>
                    <a:pt x="0" y="27"/>
                  </a:lnTo>
                  <a:lnTo>
                    <a:pt x="3" y="26"/>
                  </a:lnTo>
                  <a:lnTo>
                    <a:pt x="8" y="21"/>
                  </a:lnTo>
                  <a:lnTo>
                    <a:pt x="21" y="13"/>
                  </a:lnTo>
                  <a:lnTo>
                    <a:pt x="29" y="0"/>
                  </a:lnTo>
                  <a:lnTo>
                    <a:pt x="38" y="1"/>
                  </a:lnTo>
                  <a:lnTo>
                    <a:pt x="42" y="7"/>
                  </a:lnTo>
                  <a:lnTo>
                    <a:pt x="45" y="16"/>
                  </a:lnTo>
                  <a:lnTo>
                    <a:pt x="51" y="20"/>
                  </a:lnTo>
                  <a:lnTo>
                    <a:pt x="55" y="29"/>
                  </a:lnTo>
                  <a:lnTo>
                    <a:pt x="65" y="29"/>
                  </a:lnTo>
                  <a:lnTo>
                    <a:pt x="65" y="29"/>
                  </a:lnTo>
                  <a:lnTo>
                    <a:pt x="80" y="35"/>
                  </a:lnTo>
                  <a:lnTo>
                    <a:pt x="107" y="59"/>
                  </a:lnTo>
                  <a:lnTo>
                    <a:pt x="107" y="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5" name="Freeform 27">
              <a:extLst>
                <a:ext uri="{FF2B5EF4-FFF2-40B4-BE49-F238E27FC236}">
                  <a16:creationId xmlns:a16="http://schemas.microsoft.com/office/drawing/2014/main" id="{1977D354-6B06-4957-9C84-C4BA5FC113BC}"/>
                </a:ext>
              </a:extLst>
            </p:cNvPr>
            <p:cNvSpPr>
              <a:spLocks/>
            </p:cNvSpPr>
            <p:nvPr/>
          </p:nvSpPr>
          <p:spPr bwMode="auto">
            <a:xfrm>
              <a:off x="3444875" y="4332288"/>
              <a:ext cx="311150" cy="103188"/>
            </a:xfrm>
            <a:custGeom>
              <a:avLst/>
              <a:gdLst>
                <a:gd name="T0" fmla="*/ 196 w 196"/>
                <a:gd name="T1" fmla="*/ 1 h 65"/>
                <a:gd name="T2" fmla="*/ 179 w 196"/>
                <a:gd name="T3" fmla="*/ 54 h 65"/>
                <a:gd name="T4" fmla="*/ 84 w 196"/>
                <a:gd name="T5" fmla="*/ 65 h 65"/>
                <a:gd name="T6" fmla="*/ 0 w 196"/>
                <a:gd name="T7" fmla="*/ 0 h 65"/>
                <a:gd name="T8" fmla="*/ 0 w 196"/>
                <a:gd name="T9" fmla="*/ 0 h 65"/>
                <a:gd name="T10" fmla="*/ 196 w 196"/>
                <a:gd name="T11" fmla="*/ 1 h 65"/>
              </a:gdLst>
              <a:ahLst/>
              <a:cxnLst>
                <a:cxn ang="0">
                  <a:pos x="T0" y="T1"/>
                </a:cxn>
                <a:cxn ang="0">
                  <a:pos x="T2" y="T3"/>
                </a:cxn>
                <a:cxn ang="0">
                  <a:pos x="T4" y="T5"/>
                </a:cxn>
                <a:cxn ang="0">
                  <a:pos x="T6" y="T7"/>
                </a:cxn>
                <a:cxn ang="0">
                  <a:pos x="T8" y="T9"/>
                </a:cxn>
                <a:cxn ang="0">
                  <a:pos x="T10" y="T11"/>
                </a:cxn>
              </a:cxnLst>
              <a:rect l="0" t="0" r="r" b="b"/>
              <a:pathLst>
                <a:path w="196" h="65">
                  <a:moveTo>
                    <a:pt x="196" y="1"/>
                  </a:moveTo>
                  <a:lnTo>
                    <a:pt x="179" y="54"/>
                  </a:lnTo>
                  <a:lnTo>
                    <a:pt x="84" y="65"/>
                  </a:lnTo>
                  <a:lnTo>
                    <a:pt x="0" y="0"/>
                  </a:lnTo>
                  <a:lnTo>
                    <a:pt x="0" y="0"/>
                  </a:lnTo>
                  <a:lnTo>
                    <a:pt x="196"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6" name="Freeform 28">
              <a:extLst>
                <a:ext uri="{FF2B5EF4-FFF2-40B4-BE49-F238E27FC236}">
                  <a16:creationId xmlns:a16="http://schemas.microsoft.com/office/drawing/2014/main" id="{613F881F-A594-4ACC-8456-6069C8032FF4}"/>
                </a:ext>
              </a:extLst>
            </p:cNvPr>
            <p:cNvSpPr>
              <a:spLocks/>
            </p:cNvSpPr>
            <p:nvPr/>
          </p:nvSpPr>
          <p:spPr bwMode="auto">
            <a:xfrm>
              <a:off x="2597150" y="2246313"/>
              <a:ext cx="322263" cy="304800"/>
            </a:xfrm>
            <a:custGeom>
              <a:avLst/>
              <a:gdLst>
                <a:gd name="T0" fmla="*/ 203 w 203"/>
                <a:gd name="T1" fmla="*/ 192 h 192"/>
                <a:gd name="T2" fmla="*/ 193 w 203"/>
                <a:gd name="T3" fmla="*/ 192 h 192"/>
                <a:gd name="T4" fmla="*/ 189 w 203"/>
                <a:gd name="T5" fmla="*/ 183 h 192"/>
                <a:gd name="T6" fmla="*/ 183 w 203"/>
                <a:gd name="T7" fmla="*/ 179 h 192"/>
                <a:gd name="T8" fmla="*/ 180 w 203"/>
                <a:gd name="T9" fmla="*/ 170 h 192"/>
                <a:gd name="T10" fmla="*/ 176 w 203"/>
                <a:gd name="T11" fmla="*/ 164 h 192"/>
                <a:gd name="T12" fmla="*/ 167 w 203"/>
                <a:gd name="T13" fmla="*/ 163 h 192"/>
                <a:gd name="T14" fmla="*/ 159 w 203"/>
                <a:gd name="T15" fmla="*/ 176 h 192"/>
                <a:gd name="T16" fmla="*/ 146 w 203"/>
                <a:gd name="T17" fmla="*/ 184 h 192"/>
                <a:gd name="T18" fmla="*/ 141 w 203"/>
                <a:gd name="T19" fmla="*/ 189 h 192"/>
                <a:gd name="T20" fmla="*/ 138 w 203"/>
                <a:gd name="T21" fmla="*/ 190 h 192"/>
                <a:gd name="T22" fmla="*/ 138 w 203"/>
                <a:gd name="T23" fmla="*/ 190 h 192"/>
                <a:gd name="T24" fmla="*/ 127 w 203"/>
                <a:gd name="T25" fmla="*/ 172 h 192"/>
                <a:gd name="T26" fmla="*/ 110 w 203"/>
                <a:gd name="T27" fmla="*/ 134 h 192"/>
                <a:gd name="T28" fmla="*/ 102 w 203"/>
                <a:gd name="T29" fmla="*/ 120 h 192"/>
                <a:gd name="T30" fmla="*/ 89 w 203"/>
                <a:gd name="T31" fmla="*/ 113 h 192"/>
                <a:gd name="T32" fmla="*/ 71 w 203"/>
                <a:gd name="T33" fmla="*/ 110 h 192"/>
                <a:gd name="T34" fmla="*/ 66 w 203"/>
                <a:gd name="T35" fmla="*/ 107 h 192"/>
                <a:gd name="T36" fmla="*/ 37 w 203"/>
                <a:gd name="T37" fmla="*/ 81 h 192"/>
                <a:gd name="T38" fmla="*/ 30 w 203"/>
                <a:gd name="T39" fmla="*/ 77 h 192"/>
                <a:gd name="T40" fmla="*/ 26 w 203"/>
                <a:gd name="T41" fmla="*/ 69 h 192"/>
                <a:gd name="T42" fmla="*/ 23 w 203"/>
                <a:gd name="T43" fmla="*/ 59 h 192"/>
                <a:gd name="T44" fmla="*/ 16 w 203"/>
                <a:gd name="T45" fmla="*/ 50 h 192"/>
                <a:gd name="T46" fmla="*/ 11 w 203"/>
                <a:gd name="T47" fmla="*/ 40 h 192"/>
                <a:gd name="T48" fmla="*/ 9 w 203"/>
                <a:gd name="T49" fmla="*/ 28 h 192"/>
                <a:gd name="T50" fmla="*/ 5 w 203"/>
                <a:gd name="T51" fmla="*/ 26 h 192"/>
                <a:gd name="T52" fmla="*/ 4 w 203"/>
                <a:gd name="T53" fmla="*/ 17 h 192"/>
                <a:gd name="T54" fmla="*/ 0 w 203"/>
                <a:gd name="T55" fmla="*/ 13 h 192"/>
                <a:gd name="T56" fmla="*/ 1 w 203"/>
                <a:gd name="T57" fmla="*/ 3 h 192"/>
                <a:gd name="T58" fmla="*/ 6 w 203"/>
                <a:gd name="T59" fmla="*/ 2 h 192"/>
                <a:gd name="T60" fmla="*/ 6 w 203"/>
                <a:gd name="T61" fmla="*/ 2 h 192"/>
                <a:gd name="T62" fmla="*/ 20 w 203"/>
                <a:gd name="T63" fmla="*/ 2 h 192"/>
                <a:gd name="T64" fmla="*/ 40 w 203"/>
                <a:gd name="T65" fmla="*/ 6 h 192"/>
                <a:gd name="T66" fmla="*/ 47 w 203"/>
                <a:gd name="T67" fmla="*/ 0 h 192"/>
                <a:gd name="T68" fmla="*/ 61 w 203"/>
                <a:gd name="T69" fmla="*/ 1 h 192"/>
                <a:gd name="T70" fmla="*/ 61 w 203"/>
                <a:gd name="T71" fmla="*/ 1 h 192"/>
                <a:gd name="T72" fmla="*/ 58 w 203"/>
                <a:gd name="T73" fmla="*/ 17 h 192"/>
                <a:gd name="T74" fmla="*/ 61 w 203"/>
                <a:gd name="T75" fmla="*/ 39 h 192"/>
                <a:gd name="T76" fmla="*/ 64 w 203"/>
                <a:gd name="T77" fmla="*/ 46 h 192"/>
                <a:gd name="T78" fmla="*/ 70 w 203"/>
                <a:gd name="T79" fmla="*/ 55 h 192"/>
                <a:gd name="T80" fmla="*/ 91 w 203"/>
                <a:gd name="T81" fmla="*/ 63 h 192"/>
                <a:gd name="T82" fmla="*/ 98 w 203"/>
                <a:gd name="T83" fmla="*/ 67 h 192"/>
                <a:gd name="T84" fmla="*/ 116 w 203"/>
                <a:gd name="T85" fmla="*/ 75 h 192"/>
                <a:gd name="T86" fmla="*/ 122 w 203"/>
                <a:gd name="T87" fmla="*/ 75 h 192"/>
                <a:gd name="T88" fmla="*/ 138 w 203"/>
                <a:gd name="T89" fmla="*/ 83 h 192"/>
                <a:gd name="T90" fmla="*/ 144 w 203"/>
                <a:gd name="T91" fmla="*/ 104 h 192"/>
                <a:gd name="T92" fmla="*/ 176 w 203"/>
                <a:gd name="T93" fmla="*/ 130 h 192"/>
                <a:gd name="T94" fmla="*/ 183 w 203"/>
                <a:gd name="T95" fmla="*/ 144 h 192"/>
                <a:gd name="T96" fmla="*/ 194 w 203"/>
                <a:gd name="T97" fmla="*/ 162 h 192"/>
                <a:gd name="T98" fmla="*/ 201 w 203"/>
                <a:gd name="T99" fmla="*/ 180 h 192"/>
                <a:gd name="T100" fmla="*/ 203 w 203"/>
                <a:gd name="T10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192">
                  <a:moveTo>
                    <a:pt x="203" y="192"/>
                  </a:moveTo>
                  <a:lnTo>
                    <a:pt x="193" y="192"/>
                  </a:lnTo>
                  <a:lnTo>
                    <a:pt x="189" y="183"/>
                  </a:lnTo>
                  <a:lnTo>
                    <a:pt x="183" y="179"/>
                  </a:lnTo>
                  <a:lnTo>
                    <a:pt x="180" y="170"/>
                  </a:lnTo>
                  <a:lnTo>
                    <a:pt x="176" y="164"/>
                  </a:lnTo>
                  <a:lnTo>
                    <a:pt x="167" y="163"/>
                  </a:lnTo>
                  <a:lnTo>
                    <a:pt x="159" y="176"/>
                  </a:lnTo>
                  <a:lnTo>
                    <a:pt x="146" y="184"/>
                  </a:lnTo>
                  <a:lnTo>
                    <a:pt x="141" y="189"/>
                  </a:lnTo>
                  <a:lnTo>
                    <a:pt x="138" y="190"/>
                  </a:lnTo>
                  <a:lnTo>
                    <a:pt x="138" y="190"/>
                  </a:lnTo>
                  <a:lnTo>
                    <a:pt x="127" y="172"/>
                  </a:lnTo>
                  <a:lnTo>
                    <a:pt x="110" y="134"/>
                  </a:lnTo>
                  <a:lnTo>
                    <a:pt x="102" y="120"/>
                  </a:lnTo>
                  <a:lnTo>
                    <a:pt x="89" y="113"/>
                  </a:lnTo>
                  <a:lnTo>
                    <a:pt x="71" y="110"/>
                  </a:lnTo>
                  <a:lnTo>
                    <a:pt x="66" y="107"/>
                  </a:lnTo>
                  <a:lnTo>
                    <a:pt x="37" y="81"/>
                  </a:lnTo>
                  <a:lnTo>
                    <a:pt x="30" y="77"/>
                  </a:lnTo>
                  <a:lnTo>
                    <a:pt x="26" y="69"/>
                  </a:lnTo>
                  <a:lnTo>
                    <a:pt x="23" y="59"/>
                  </a:lnTo>
                  <a:lnTo>
                    <a:pt x="16" y="50"/>
                  </a:lnTo>
                  <a:lnTo>
                    <a:pt x="11" y="40"/>
                  </a:lnTo>
                  <a:lnTo>
                    <a:pt x="9" y="28"/>
                  </a:lnTo>
                  <a:lnTo>
                    <a:pt x="5" y="26"/>
                  </a:lnTo>
                  <a:lnTo>
                    <a:pt x="4" y="17"/>
                  </a:lnTo>
                  <a:lnTo>
                    <a:pt x="0" y="13"/>
                  </a:lnTo>
                  <a:lnTo>
                    <a:pt x="1" y="3"/>
                  </a:lnTo>
                  <a:lnTo>
                    <a:pt x="6" y="2"/>
                  </a:lnTo>
                  <a:lnTo>
                    <a:pt x="6" y="2"/>
                  </a:lnTo>
                  <a:lnTo>
                    <a:pt x="20" y="2"/>
                  </a:lnTo>
                  <a:lnTo>
                    <a:pt x="40" y="6"/>
                  </a:lnTo>
                  <a:lnTo>
                    <a:pt x="47" y="0"/>
                  </a:lnTo>
                  <a:lnTo>
                    <a:pt x="61" y="1"/>
                  </a:lnTo>
                  <a:lnTo>
                    <a:pt x="61" y="1"/>
                  </a:lnTo>
                  <a:lnTo>
                    <a:pt x="58" y="17"/>
                  </a:lnTo>
                  <a:lnTo>
                    <a:pt x="61" y="39"/>
                  </a:lnTo>
                  <a:lnTo>
                    <a:pt x="64" y="46"/>
                  </a:lnTo>
                  <a:lnTo>
                    <a:pt x="70" y="55"/>
                  </a:lnTo>
                  <a:lnTo>
                    <a:pt x="91" y="63"/>
                  </a:lnTo>
                  <a:lnTo>
                    <a:pt x="98" y="67"/>
                  </a:lnTo>
                  <a:lnTo>
                    <a:pt x="116" y="75"/>
                  </a:lnTo>
                  <a:lnTo>
                    <a:pt x="122" y="75"/>
                  </a:lnTo>
                  <a:lnTo>
                    <a:pt x="138" y="83"/>
                  </a:lnTo>
                  <a:lnTo>
                    <a:pt x="144" y="104"/>
                  </a:lnTo>
                  <a:lnTo>
                    <a:pt x="176" y="130"/>
                  </a:lnTo>
                  <a:lnTo>
                    <a:pt x="183" y="144"/>
                  </a:lnTo>
                  <a:lnTo>
                    <a:pt x="194" y="162"/>
                  </a:lnTo>
                  <a:lnTo>
                    <a:pt x="201" y="180"/>
                  </a:lnTo>
                  <a:lnTo>
                    <a:pt x="203" y="19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7" name="Freeform 29">
              <a:extLst>
                <a:ext uri="{FF2B5EF4-FFF2-40B4-BE49-F238E27FC236}">
                  <a16:creationId xmlns:a16="http://schemas.microsoft.com/office/drawing/2014/main" id="{3EA9F778-5C34-46D1-850B-F754F72B7AAB}"/>
                </a:ext>
              </a:extLst>
            </p:cNvPr>
            <p:cNvSpPr>
              <a:spLocks/>
            </p:cNvSpPr>
            <p:nvPr/>
          </p:nvSpPr>
          <p:spPr bwMode="auto">
            <a:xfrm>
              <a:off x="2789238" y="733426"/>
              <a:ext cx="277813" cy="388938"/>
            </a:xfrm>
            <a:custGeom>
              <a:avLst/>
              <a:gdLst>
                <a:gd name="T0" fmla="*/ 54 w 175"/>
                <a:gd name="T1" fmla="*/ 21 h 245"/>
                <a:gd name="T2" fmla="*/ 70 w 175"/>
                <a:gd name="T3" fmla="*/ 25 h 245"/>
                <a:gd name="T4" fmla="*/ 70 w 175"/>
                <a:gd name="T5" fmla="*/ 35 h 245"/>
                <a:gd name="T6" fmla="*/ 56 w 175"/>
                <a:gd name="T7" fmla="*/ 49 h 245"/>
                <a:gd name="T8" fmla="*/ 76 w 175"/>
                <a:gd name="T9" fmla="*/ 47 h 245"/>
                <a:gd name="T10" fmla="*/ 81 w 175"/>
                <a:gd name="T11" fmla="*/ 57 h 245"/>
                <a:gd name="T12" fmla="*/ 91 w 175"/>
                <a:gd name="T13" fmla="*/ 65 h 245"/>
                <a:gd name="T14" fmla="*/ 121 w 175"/>
                <a:gd name="T15" fmla="*/ 77 h 245"/>
                <a:gd name="T16" fmla="*/ 128 w 175"/>
                <a:gd name="T17" fmla="*/ 75 h 245"/>
                <a:gd name="T18" fmla="*/ 140 w 175"/>
                <a:gd name="T19" fmla="*/ 75 h 245"/>
                <a:gd name="T20" fmla="*/ 143 w 175"/>
                <a:gd name="T21" fmla="*/ 71 h 245"/>
                <a:gd name="T22" fmla="*/ 155 w 175"/>
                <a:gd name="T23" fmla="*/ 76 h 245"/>
                <a:gd name="T24" fmla="*/ 160 w 175"/>
                <a:gd name="T25" fmla="*/ 78 h 245"/>
                <a:gd name="T26" fmla="*/ 169 w 175"/>
                <a:gd name="T27" fmla="*/ 83 h 245"/>
                <a:gd name="T28" fmla="*/ 168 w 175"/>
                <a:gd name="T29" fmla="*/ 92 h 245"/>
                <a:gd name="T30" fmla="*/ 173 w 175"/>
                <a:gd name="T31" fmla="*/ 104 h 245"/>
                <a:gd name="T32" fmla="*/ 175 w 175"/>
                <a:gd name="T33" fmla="*/ 109 h 245"/>
                <a:gd name="T34" fmla="*/ 174 w 175"/>
                <a:gd name="T35" fmla="*/ 109 h 245"/>
                <a:gd name="T36" fmla="*/ 134 w 175"/>
                <a:gd name="T37" fmla="*/ 119 h 245"/>
                <a:gd name="T38" fmla="*/ 112 w 175"/>
                <a:gd name="T39" fmla="*/ 127 h 245"/>
                <a:gd name="T40" fmla="*/ 98 w 175"/>
                <a:gd name="T41" fmla="*/ 150 h 245"/>
                <a:gd name="T42" fmla="*/ 86 w 175"/>
                <a:gd name="T43" fmla="*/ 165 h 245"/>
                <a:gd name="T44" fmla="*/ 79 w 175"/>
                <a:gd name="T45" fmla="*/ 176 h 245"/>
                <a:gd name="T46" fmla="*/ 36 w 175"/>
                <a:gd name="T47" fmla="*/ 184 h 245"/>
                <a:gd name="T48" fmla="*/ 30 w 175"/>
                <a:gd name="T49" fmla="*/ 220 h 245"/>
                <a:gd name="T50" fmla="*/ 29 w 175"/>
                <a:gd name="T51" fmla="*/ 236 h 245"/>
                <a:gd name="T52" fmla="*/ 20 w 175"/>
                <a:gd name="T53" fmla="*/ 245 h 245"/>
                <a:gd name="T54" fmla="*/ 9 w 175"/>
                <a:gd name="T55" fmla="*/ 236 h 245"/>
                <a:gd name="T56" fmla="*/ 4 w 175"/>
                <a:gd name="T57" fmla="*/ 234 h 245"/>
                <a:gd name="T58" fmla="*/ 4 w 175"/>
                <a:gd name="T59" fmla="*/ 233 h 245"/>
                <a:gd name="T60" fmla="*/ 10 w 175"/>
                <a:gd name="T61" fmla="*/ 210 h 245"/>
                <a:gd name="T62" fmla="*/ 7 w 175"/>
                <a:gd name="T63" fmla="*/ 204 h 245"/>
                <a:gd name="T64" fmla="*/ 2 w 175"/>
                <a:gd name="T65" fmla="*/ 183 h 245"/>
                <a:gd name="T66" fmla="*/ 6 w 175"/>
                <a:gd name="T67" fmla="*/ 147 h 245"/>
                <a:gd name="T68" fmla="*/ 15 w 175"/>
                <a:gd name="T69" fmla="*/ 140 h 245"/>
                <a:gd name="T70" fmla="*/ 9 w 175"/>
                <a:gd name="T71" fmla="*/ 130 h 245"/>
                <a:gd name="T72" fmla="*/ 1 w 175"/>
                <a:gd name="T73" fmla="*/ 123 h 245"/>
                <a:gd name="T74" fmla="*/ 4 w 175"/>
                <a:gd name="T75" fmla="*/ 118 h 245"/>
                <a:gd name="T76" fmla="*/ 4 w 175"/>
                <a:gd name="T77" fmla="*/ 104 h 245"/>
                <a:gd name="T78" fmla="*/ 15 w 175"/>
                <a:gd name="T79" fmla="*/ 103 h 245"/>
                <a:gd name="T80" fmla="*/ 13 w 175"/>
                <a:gd name="T81" fmla="*/ 44 h 245"/>
                <a:gd name="T82" fmla="*/ 10 w 175"/>
                <a:gd name="T83" fmla="*/ 26 h 245"/>
                <a:gd name="T84" fmla="*/ 4 w 175"/>
                <a:gd name="T85" fmla="*/ 17 h 245"/>
                <a:gd name="T86" fmla="*/ 9 w 175"/>
                <a:gd name="T87" fmla="*/ 12 h 245"/>
                <a:gd name="T88" fmla="*/ 16 w 175"/>
                <a:gd name="T8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245">
                  <a:moveTo>
                    <a:pt x="25" y="5"/>
                  </a:moveTo>
                  <a:lnTo>
                    <a:pt x="54" y="21"/>
                  </a:lnTo>
                  <a:lnTo>
                    <a:pt x="62" y="25"/>
                  </a:lnTo>
                  <a:lnTo>
                    <a:pt x="70" y="25"/>
                  </a:lnTo>
                  <a:lnTo>
                    <a:pt x="70" y="25"/>
                  </a:lnTo>
                  <a:lnTo>
                    <a:pt x="70" y="35"/>
                  </a:lnTo>
                  <a:lnTo>
                    <a:pt x="56" y="41"/>
                  </a:lnTo>
                  <a:lnTo>
                    <a:pt x="56" y="49"/>
                  </a:lnTo>
                  <a:lnTo>
                    <a:pt x="67" y="48"/>
                  </a:lnTo>
                  <a:lnTo>
                    <a:pt x="76" y="47"/>
                  </a:lnTo>
                  <a:lnTo>
                    <a:pt x="76" y="56"/>
                  </a:lnTo>
                  <a:lnTo>
                    <a:pt x="81" y="57"/>
                  </a:lnTo>
                  <a:lnTo>
                    <a:pt x="86" y="60"/>
                  </a:lnTo>
                  <a:lnTo>
                    <a:pt x="91" y="65"/>
                  </a:lnTo>
                  <a:lnTo>
                    <a:pt x="86" y="95"/>
                  </a:lnTo>
                  <a:lnTo>
                    <a:pt x="121" y="77"/>
                  </a:lnTo>
                  <a:lnTo>
                    <a:pt x="121" y="77"/>
                  </a:lnTo>
                  <a:lnTo>
                    <a:pt x="128" y="75"/>
                  </a:lnTo>
                  <a:lnTo>
                    <a:pt x="138" y="77"/>
                  </a:lnTo>
                  <a:lnTo>
                    <a:pt x="140" y="75"/>
                  </a:lnTo>
                  <a:lnTo>
                    <a:pt x="141" y="71"/>
                  </a:lnTo>
                  <a:lnTo>
                    <a:pt x="143" y="71"/>
                  </a:lnTo>
                  <a:lnTo>
                    <a:pt x="141" y="77"/>
                  </a:lnTo>
                  <a:lnTo>
                    <a:pt x="155" y="76"/>
                  </a:lnTo>
                  <a:lnTo>
                    <a:pt x="156" y="74"/>
                  </a:lnTo>
                  <a:lnTo>
                    <a:pt x="160" y="78"/>
                  </a:lnTo>
                  <a:lnTo>
                    <a:pt x="167" y="80"/>
                  </a:lnTo>
                  <a:lnTo>
                    <a:pt x="169" y="83"/>
                  </a:lnTo>
                  <a:lnTo>
                    <a:pt x="170" y="87"/>
                  </a:lnTo>
                  <a:lnTo>
                    <a:pt x="168" y="92"/>
                  </a:lnTo>
                  <a:lnTo>
                    <a:pt x="175" y="100"/>
                  </a:lnTo>
                  <a:lnTo>
                    <a:pt x="173" y="104"/>
                  </a:lnTo>
                  <a:lnTo>
                    <a:pt x="173" y="108"/>
                  </a:lnTo>
                  <a:lnTo>
                    <a:pt x="175" y="109"/>
                  </a:lnTo>
                  <a:lnTo>
                    <a:pt x="174" y="109"/>
                  </a:lnTo>
                  <a:lnTo>
                    <a:pt x="174" y="109"/>
                  </a:lnTo>
                  <a:lnTo>
                    <a:pt x="159" y="115"/>
                  </a:lnTo>
                  <a:lnTo>
                    <a:pt x="134" y="119"/>
                  </a:lnTo>
                  <a:lnTo>
                    <a:pt x="117" y="118"/>
                  </a:lnTo>
                  <a:lnTo>
                    <a:pt x="112" y="127"/>
                  </a:lnTo>
                  <a:lnTo>
                    <a:pt x="111" y="136"/>
                  </a:lnTo>
                  <a:lnTo>
                    <a:pt x="98" y="150"/>
                  </a:lnTo>
                  <a:lnTo>
                    <a:pt x="97" y="164"/>
                  </a:lnTo>
                  <a:lnTo>
                    <a:pt x="86" y="165"/>
                  </a:lnTo>
                  <a:lnTo>
                    <a:pt x="85" y="173"/>
                  </a:lnTo>
                  <a:lnTo>
                    <a:pt x="79" y="176"/>
                  </a:lnTo>
                  <a:lnTo>
                    <a:pt x="78" y="183"/>
                  </a:lnTo>
                  <a:lnTo>
                    <a:pt x="36" y="184"/>
                  </a:lnTo>
                  <a:lnTo>
                    <a:pt x="30" y="190"/>
                  </a:lnTo>
                  <a:lnTo>
                    <a:pt x="30" y="220"/>
                  </a:lnTo>
                  <a:lnTo>
                    <a:pt x="34" y="224"/>
                  </a:lnTo>
                  <a:lnTo>
                    <a:pt x="29" y="236"/>
                  </a:lnTo>
                  <a:lnTo>
                    <a:pt x="20" y="245"/>
                  </a:lnTo>
                  <a:lnTo>
                    <a:pt x="20" y="245"/>
                  </a:lnTo>
                  <a:lnTo>
                    <a:pt x="14" y="244"/>
                  </a:lnTo>
                  <a:lnTo>
                    <a:pt x="9" y="236"/>
                  </a:lnTo>
                  <a:lnTo>
                    <a:pt x="4" y="234"/>
                  </a:lnTo>
                  <a:lnTo>
                    <a:pt x="4" y="234"/>
                  </a:lnTo>
                  <a:lnTo>
                    <a:pt x="4" y="233"/>
                  </a:lnTo>
                  <a:lnTo>
                    <a:pt x="4" y="233"/>
                  </a:lnTo>
                  <a:lnTo>
                    <a:pt x="11" y="227"/>
                  </a:lnTo>
                  <a:lnTo>
                    <a:pt x="10" y="210"/>
                  </a:lnTo>
                  <a:lnTo>
                    <a:pt x="7" y="209"/>
                  </a:lnTo>
                  <a:lnTo>
                    <a:pt x="7" y="204"/>
                  </a:lnTo>
                  <a:lnTo>
                    <a:pt x="3" y="200"/>
                  </a:lnTo>
                  <a:lnTo>
                    <a:pt x="2" y="183"/>
                  </a:lnTo>
                  <a:lnTo>
                    <a:pt x="3" y="171"/>
                  </a:lnTo>
                  <a:lnTo>
                    <a:pt x="6" y="147"/>
                  </a:lnTo>
                  <a:lnTo>
                    <a:pt x="11" y="143"/>
                  </a:lnTo>
                  <a:lnTo>
                    <a:pt x="15" y="140"/>
                  </a:lnTo>
                  <a:lnTo>
                    <a:pt x="20" y="129"/>
                  </a:lnTo>
                  <a:lnTo>
                    <a:pt x="9" y="130"/>
                  </a:lnTo>
                  <a:lnTo>
                    <a:pt x="0" y="130"/>
                  </a:lnTo>
                  <a:lnTo>
                    <a:pt x="1" y="123"/>
                  </a:lnTo>
                  <a:lnTo>
                    <a:pt x="4" y="118"/>
                  </a:lnTo>
                  <a:lnTo>
                    <a:pt x="4" y="118"/>
                  </a:lnTo>
                  <a:lnTo>
                    <a:pt x="4" y="104"/>
                  </a:lnTo>
                  <a:lnTo>
                    <a:pt x="4" y="104"/>
                  </a:lnTo>
                  <a:lnTo>
                    <a:pt x="11" y="106"/>
                  </a:lnTo>
                  <a:lnTo>
                    <a:pt x="15" y="103"/>
                  </a:lnTo>
                  <a:lnTo>
                    <a:pt x="13" y="95"/>
                  </a:lnTo>
                  <a:lnTo>
                    <a:pt x="13" y="44"/>
                  </a:lnTo>
                  <a:lnTo>
                    <a:pt x="11" y="39"/>
                  </a:lnTo>
                  <a:lnTo>
                    <a:pt x="10" y="26"/>
                  </a:lnTo>
                  <a:lnTo>
                    <a:pt x="5" y="26"/>
                  </a:lnTo>
                  <a:lnTo>
                    <a:pt x="4" y="17"/>
                  </a:lnTo>
                  <a:lnTo>
                    <a:pt x="9" y="12"/>
                  </a:lnTo>
                  <a:lnTo>
                    <a:pt x="9" y="12"/>
                  </a:lnTo>
                  <a:lnTo>
                    <a:pt x="16" y="13"/>
                  </a:lnTo>
                  <a:lnTo>
                    <a:pt x="16" y="0"/>
                  </a:lnTo>
                  <a:lnTo>
                    <a:pt x="25"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8" name="Freeform 30">
              <a:extLst>
                <a:ext uri="{FF2B5EF4-FFF2-40B4-BE49-F238E27FC236}">
                  <a16:creationId xmlns:a16="http://schemas.microsoft.com/office/drawing/2014/main" id="{00D3BE66-6E59-4B3F-8171-48C44CCF8B11}"/>
                </a:ext>
              </a:extLst>
            </p:cNvPr>
            <p:cNvSpPr>
              <a:spLocks/>
            </p:cNvSpPr>
            <p:nvPr/>
          </p:nvSpPr>
          <p:spPr bwMode="auto">
            <a:xfrm>
              <a:off x="673100" y="2232026"/>
              <a:ext cx="2693988" cy="2103438"/>
            </a:xfrm>
            <a:custGeom>
              <a:avLst/>
              <a:gdLst>
                <a:gd name="T0" fmla="*/ 1218 w 1697"/>
                <a:gd name="T1" fmla="*/ 11 h 1325"/>
                <a:gd name="T2" fmla="*/ 1212 w 1697"/>
                <a:gd name="T3" fmla="*/ 22 h 1325"/>
                <a:gd name="T4" fmla="*/ 1221 w 1697"/>
                <a:gd name="T5" fmla="*/ 37 h 1325"/>
                <a:gd name="T6" fmla="*/ 1235 w 1697"/>
                <a:gd name="T7" fmla="*/ 68 h 1325"/>
                <a:gd name="T8" fmla="*/ 1249 w 1697"/>
                <a:gd name="T9" fmla="*/ 90 h 1325"/>
                <a:gd name="T10" fmla="*/ 1301 w 1697"/>
                <a:gd name="T11" fmla="*/ 122 h 1325"/>
                <a:gd name="T12" fmla="*/ 1339 w 1697"/>
                <a:gd name="T13" fmla="*/ 181 h 1325"/>
                <a:gd name="T14" fmla="*/ 1353 w 1697"/>
                <a:gd name="T15" fmla="*/ 207 h 1325"/>
                <a:gd name="T16" fmla="*/ 1400 w 1697"/>
                <a:gd name="T17" fmla="*/ 248 h 1325"/>
                <a:gd name="T18" fmla="*/ 1441 w 1697"/>
                <a:gd name="T19" fmla="*/ 306 h 1325"/>
                <a:gd name="T20" fmla="*/ 1476 w 1697"/>
                <a:gd name="T21" fmla="*/ 349 h 1325"/>
                <a:gd name="T22" fmla="*/ 1500 w 1697"/>
                <a:gd name="T23" fmla="*/ 380 h 1325"/>
                <a:gd name="T24" fmla="*/ 1531 w 1697"/>
                <a:gd name="T25" fmla="*/ 402 h 1325"/>
                <a:gd name="T26" fmla="*/ 1579 w 1697"/>
                <a:gd name="T27" fmla="*/ 398 h 1325"/>
                <a:gd name="T28" fmla="*/ 1613 w 1697"/>
                <a:gd name="T29" fmla="*/ 382 h 1325"/>
                <a:gd name="T30" fmla="*/ 1647 w 1697"/>
                <a:gd name="T31" fmla="*/ 372 h 1325"/>
                <a:gd name="T32" fmla="*/ 1658 w 1697"/>
                <a:gd name="T33" fmla="*/ 397 h 1325"/>
                <a:gd name="T34" fmla="*/ 1642 w 1697"/>
                <a:gd name="T35" fmla="*/ 439 h 1325"/>
                <a:gd name="T36" fmla="*/ 1618 w 1697"/>
                <a:gd name="T37" fmla="*/ 468 h 1325"/>
                <a:gd name="T38" fmla="*/ 1593 w 1697"/>
                <a:gd name="T39" fmla="*/ 491 h 1325"/>
                <a:gd name="T40" fmla="*/ 1602 w 1697"/>
                <a:gd name="T41" fmla="*/ 534 h 1325"/>
                <a:gd name="T42" fmla="*/ 1607 w 1697"/>
                <a:gd name="T43" fmla="*/ 562 h 1325"/>
                <a:gd name="T44" fmla="*/ 1642 w 1697"/>
                <a:gd name="T45" fmla="*/ 598 h 1325"/>
                <a:gd name="T46" fmla="*/ 1670 w 1697"/>
                <a:gd name="T47" fmla="*/ 618 h 1325"/>
                <a:gd name="T48" fmla="*/ 1681 w 1697"/>
                <a:gd name="T49" fmla="*/ 659 h 1325"/>
                <a:gd name="T50" fmla="*/ 1694 w 1697"/>
                <a:gd name="T51" fmla="*/ 719 h 1325"/>
                <a:gd name="T52" fmla="*/ 1688 w 1697"/>
                <a:gd name="T53" fmla="*/ 781 h 1325"/>
                <a:gd name="T54" fmla="*/ 1666 w 1697"/>
                <a:gd name="T55" fmla="*/ 865 h 1325"/>
                <a:gd name="T56" fmla="*/ 1645 w 1697"/>
                <a:gd name="T57" fmla="*/ 893 h 1325"/>
                <a:gd name="T58" fmla="*/ 1653 w 1697"/>
                <a:gd name="T59" fmla="*/ 923 h 1325"/>
                <a:gd name="T60" fmla="*/ 1615 w 1697"/>
                <a:gd name="T61" fmla="*/ 941 h 1325"/>
                <a:gd name="T62" fmla="*/ 1598 w 1697"/>
                <a:gd name="T63" fmla="*/ 994 h 1325"/>
                <a:gd name="T64" fmla="*/ 1643 w 1697"/>
                <a:gd name="T65" fmla="*/ 1009 h 1325"/>
                <a:gd name="T66" fmla="*/ 1663 w 1697"/>
                <a:gd name="T67" fmla="*/ 1016 h 1325"/>
                <a:gd name="T68" fmla="*/ 1639 w 1697"/>
                <a:gd name="T69" fmla="*/ 1059 h 1325"/>
                <a:gd name="T70" fmla="*/ 1615 w 1697"/>
                <a:gd name="T71" fmla="*/ 1107 h 1325"/>
                <a:gd name="T72" fmla="*/ 1582 w 1697"/>
                <a:gd name="T73" fmla="*/ 1144 h 1325"/>
                <a:gd name="T74" fmla="*/ 1548 w 1697"/>
                <a:gd name="T75" fmla="*/ 1135 h 1325"/>
                <a:gd name="T76" fmla="*/ 1457 w 1697"/>
                <a:gd name="T77" fmla="*/ 1157 h 1325"/>
                <a:gd name="T78" fmla="*/ 1429 w 1697"/>
                <a:gd name="T79" fmla="*/ 1158 h 1325"/>
                <a:gd name="T80" fmla="*/ 1419 w 1697"/>
                <a:gd name="T81" fmla="*/ 1185 h 1325"/>
                <a:gd name="T82" fmla="*/ 1418 w 1697"/>
                <a:gd name="T83" fmla="*/ 1221 h 1325"/>
                <a:gd name="T84" fmla="*/ 1391 w 1697"/>
                <a:gd name="T85" fmla="*/ 1251 h 1325"/>
                <a:gd name="T86" fmla="*/ 1337 w 1697"/>
                <a:gd name="T87" fmla="*/ 1266 h 1325"/>
                <a:gd name="T88" fmla="*/ 1353 w 1697"/>
                <a:gd name="T89" fmla="*/ 1288 h 1325"/>
                <a:gd name="T90" fmla="*/ 1358 w 1697"/>
                <a:gd name="T91" fmla="*/ 1299 h 1325"/>
                <a:gd name="T92" fmla="*/ 1068 w 1697"/>
                <a:gd name="T93" fmla="*/ 1325 h 1325"/>
                <a:gd name="T94" fmla="*/ 315 w 1697"/>
                <a:gd name="T95" fmla="*/ 1323 h 1325"/>
                <a:gd name="T96" fmla="*/ 0 w 1697"/>
                <a:gd name="T97" fmla="*/ 1 h 1325"/>
                <a:gd name="T98" fmla="*/ 4 w 1697"/>
                <a:gd name="T99" fmla="*/ 1 h 1325"/>
                <a:gd name="T100" fmla="*/ 512 w 1697"/>
                <a:gd name="T101" fmla="*/ 1 h 1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97" h="1325">
                  <a:moveTo>
                    <a:pt x="789" y="0"/>
                  </a:moveTo>
                  <a:lnTo>
                    <a:pt x="1218" y="1"/>
                  </a:lnTo>
                  <a:lnTo>
                    <a:pt x="1218" y="11"/>
                  </a:lnTo>
                  <a:lnTo>
                    <a:pt x="1218" y="11"/>
                  </a:lnTo>
                  <a:lnTo>
                    <a:pt x="1213" y="12"/>
                  </a:lnTo>
                  <a:lnTo>
                    <a:pt x="1212" y="22"/>
                  </a:lnTo>
                  <a:lnTo>
                    <a:pt x="1216" y="26"/>
                  </a:lnTo>
                  <a:lnTo>
                    <a:pt x="1217" y="35"/>
                  </a:lnTo>
                  <a:lnTo>
                    <a:pt x="1221" y="37"/>
                  </a:lnTo>
                  <a:lnTo>
                    <a:pt x="1223" y="49"/>
                  </a:lnTo>
                  <a:lnTo>
                    <a:pt x="1228" y="59"/>
                  </a:lnTo>
                  <a:lnTo>
                    <a:pt x="1235" y="68"/>
                  </a:lnTo>
                  <a:lnTo>
                    <a:pt x="1238" y="78"/>
                  </a:lnTo>
                  <a:lnTo>
                    <a:pt x="1242" y="86"/>
                  </a:lnTo>
                  <a:lnTo>
                    <a:pt x="1249" y="90"/>
                  </a:lnTo>
                  <a:lnTo>
                    <a:pt x="1278" y="116"/>
                  </a:lnTo>
                  <a:lnTo>
                    <a:pt x="1283" y="119"/>
                  </a:lnTo>
                  <a:lnTo>
                    <a:pt x="1301" y="122"/>
                  </a:lnTo>
                  <a:lnTo>
                    <a:pt x="1314" y="129"/>
                  </a:lnTo>
                  <a:lnTo>
                    <a:pt x="1322" y="143"/>
                  </a:lnTo>
                  <a:lnTo>
                    <a:pt x="1339" y="181"/>
                  </a:lnTo>
                  <a:lnTo>
                    <a:pt x="1350" y="199"/>
                  </a:lnTo>
                  <a:lnTo>
                    <a:pt x="1350" y="199"/>
                  </a:lnTo>
                  <a:lnTo>
                    <a:pt x="1353" y="207"/>
                  </a:lnTo>
                  <a:lnTo>
                    <a:pt x="1378" y="238"/>
                  </a:lnTo>
                  <a:lnTo>
                    <a:pt x="1391" y="241"/>
                  </a:lnTo>
                  <a:lnTo>
                    <a:pt x="1400" y="248"/>
                  </a:lnTo>
                  <a:lnTo>
                    <a:pt x="1405" y="257"/>
                  </a:lnTo>
                  <a:lnTo>
                    <a:pt x="1425" y="286"/>
                  </a:lnTo>
                  <a:lnTo>
                    <a:pt x="1441" y="306"/>
                  </a:lnTo>
                  <a:lnTo>
                    <a:pt x="1452" y="323"/>
                  </a:lnTo>
                  <a:lnTo>
                    <a:pt x="1473" y="347"/>
                  </a:lnTo>
                  <a:lnTo>
                    <a:pt x="1476" y="349"/>
                  </a:lnTo>
                  <a:lnTo>
                    <a:pt x="1489" y="365"/>
                  </a:lnTo>
                  <a:lnTo>
                    <a:pt x="1489" y="365"/>
                  </a:lnTo>
                  <a:lnTo>
                    <a:pt x="1500" y="380"/>
                  </a:lnTo>
                  <a:lnTo>
                    <a:pt x="1500" y="380"/>
                  </a:lnTo>
                  <a:lnTo>
                    <a:pt x="1523" y="399"/>
                  </a:lnTo>
                  <a:lnTo>
                    <a:pt x="1531" y="402"/>
                  </a:lnTo>
                  <a:lnTo>
                    <a:pt x="1553" y="401"/>
                  </a:lnTo>
                  <a:lnTo>
                    <a:pt x="1571" y="398"/>
                  </a:lnTo>
                  <a:lnTo>
                    <a:pt x="1579" y="398"/>
                  </a:lnTo>
                  <a:lnTo>
                    <a:pt x="1588" y="394"/>
                  </a:lnTo>
                  <a:lnTo>
                    <a:pt x="1593" y="391"/>
                  </a:lnTo>
                  <a:lnTo>
                    <a:pt x="1613" y="382"/>
                  </a:lnTo>
                  <a:lnTo>
                    <a:pt x="1622" y="376"/>
                  </a:lnTo>
                  <a:lnTo>
                    <a:pt x="1634" y="371"/>
                  </a:lnTo>
                  <a:lnTo>
                    <a:pt x="1647" y="372"/>
                  </a:lnTo>
                  <a:lnTo>
                    <a:pt x="1651" y="376"/>
                  </a:lnTo>
                  <a:lnTo>
                    <a:pt x="1657" y="386"/>
                  </a:lnTo>
                  <a:lnTo>
                    <a:pt x="1658" y="397"/>
                  </a:lnTo>
                  <a:lnTo>
                    <a:pt x="1645" y="419"/>
                  </a:lnTo>
                  <a:lnTo>
                    <a:pt x="1642" y="427"/>
                  </a:lnTo>
                  <a:lnTo>
                    <a:pt x="1642" y="439"/>
                  </a:lnTo>
                  <a:lnTo>
                    <a:pt x="1639" y="447"/>
                  </a:lnTo>
                  <a:lnTo>
                    <a:pt x="1631" y="456"/>
                  </a:lnTo>
                  <a:lnTo>
                    <a:pt x="1618" y="468"/>
                  </a:lnTo>
                  <a:lnTo>
                    <a:pt x="1606" y="473"/>
                  </a:lnTo>
                  <a:lnTo>
                    <a:pt x="1597" y="482"/>
                  </a:lnTo>
                  <a:lnTo>
                    <a:pt x="1593" y="491"/>
                  </a:lnTo>
                  <a:lnTo>
                    <a:pt x="1592" y="503"/>
                  </a:lnTo>
                  <a:lnTo>
                    <a:pt x="1601" y="520"/>
                  </a:lnTo>
                  <a:lnTo>
                    <a:pt x="1602" y="534"/>
                  </a:lnTo>
                  <a:lnTo>
                    <a:pt x="1606" y="542"/>
                  </a:lnTo>
                  <a:lnTo>
                    <a:pt x="1605" y="548"/>
                  </a:lnTo>
                  <a:lnTo>
                    <a:pt x="1607" y="562"/>
                  </a:lnTo>
                  <a:lnTo>
                    <a:pt x="1612" y="578"/>
                  </a:lnTo>
                  <a:lnTo>
                    <a:pt x="1630" y="593"/>
                  </a:lnTo>
                  <a:lnTo>
                    <a:pt x="1642" y="598"/>
                  </a:lnTo>
                  <a:lnTo>
                    <a:pt x="1642" y="598"/>
                  </a:lnTo>
                  <a:lnTo>
                    <a:pt x="1658" y="606"/>
                  </a:lnTo>
                  <a:lnTo>
                    <a:pt x="1670" y="618"/>
                  </a:lnTo>
                  <a:lnTo>
                    <a:pt x="1678" y="628"/>
                  </a:lnTo>
                  <a:lnTo>
                    <a:pt x="1680" y="636"/>
                  </a:lnTo>
                  <a:lnTo>
                    <a:pt x="1681" y="659"/>
                  </a:lnTo>
                  <a:lnTo>
                    <a:pt x="1689" y="687"/>
                  </a:lnTo>
                  <a:lnTo>
                    <a:pt x="1697" y="703"/>
                  </a:lnTo>
                  <a:lnTo>
                    <a:pt x="1694" y="719"/>
                  </a:lnTo>
                  <a:lnTo>
                    <a:pt x="1694" y="732"/>
                  </a:lnTo>
                  <a:lnTo>
                    <a:pt x="1688" y="765"/>
                  </a:lnTo>
                  <a:lnTo>
                    <a:pt x="1688" y="781"/>
                  </a:lnTo>
                  <a:lnTo>
                    <a:pt x="1685" y="801"/>
                  </a:lnTo>
                  <a:lnTo>
                    <a:pt x="1683" y="846"/>
                  </a:lnTo>
                  <a:lnTo>
                    <a:pt x="1666" y="865"/>
                  </a:lnTo>
                  <a:lnTo>
                    <a:pt x="1650" y="871"/>
                  </a:lnTo>
                  <a:lnTo>
                    <a:pt x="1644" y="878"/>
                  </a:lnTo>
                  <a:lnTo>
                    <a:pt x="1645" y="893"/>
                  </a:lnTo>
                  <a:lnTo>
                    <a:pt x="1662" y="908"/>
                  </a:lnTo>
                  <a:lnTo>
                    <a:pt x="1664" y="914"/>
                  </a:lnTo>
                  <a:lnTo>
                    <a:pt x="1653" y="923"/>
                  </a:lnTo>
                  <a:lnTo>
                    <a:pt x="1644" y="924"/>
                  </a:lnTo>
                  <a:lnTo>
                    <a:pt x="1633" y="929"/>
                  </a:lnTo>
                  <a:lnTo>
                    <a:pt x="1615" y="941"/>
                  </a:lnTo>
                  <a:lnTo>
                    <a:pt x="1609" y="950"/>
                  </a:lnTo>
                  <a:lnTo>
                    <a:pt x="1600" y="978"/>
                  </a:lnTo>
                  <a:lnTo>
                    <a:pt x="1598" y="994"/>
                  </a:lnTo>
                  <a:lnTo>
                    <a:pt x="1605" y="1001"/>
                  </a:lnTo>
                  <a:lnTo>
                    <a:pt x="1630" y="1007"/>
                  </a:lnTo>
                  <a:lnTo>
                    <a:pt x="1643" y="1009"/>
                  </a:lnTo>
                  <a:lnTo>
                    <a:pt x="1650" y="1007"/>
                  </a:lnTo>
                  <a:lnTo>
                    <a:pt x="1661" y="1007"/>
                  </a:lnTo>
                  <a:lnTo>
                    <a:pt x="1663" y="1016"/>
                  </a:lnTo>
                  <a:lnTo>
                    <a:pt x="1661" y="1020"/>
                  </a:lnTo>
                  <a:lnTo>
                    <a:pt x="1647" y="1044"/>
                  </a:lnTo>
                  <a:lnTo>
                    <a:pt x="1639" y="1059"/>
                  </a:lnTo>
                  <a:lnTo>
                    <a:pt x="1625" y="1083"/>
                  </a:lnTo>
                  <a:lnTo>
                    <a:pt x="1619" y="1096"/>
                  </a:lnTo>
                  <a:lnTo>
                    <a:pt x="1615" y="1107"/>
                  </a:lnTo>
                  <a:lnTo>
                    <a:pt x="1596" y="1142"/>
                  </a:lnTo>
                  <a:lnTo>
                    <a:pt x="1589" y="1147"/>
                  </a:lnTo>
                  <a:lnTo>
                    <a:pt x="1582" y="1144"/>
                  </a:lnTo>
                  <a:lnTo>
                    <a:pt x="1572" y="1139"/>
                  </a:lnTo>
                  <a:lnTo>
                    <a:pt x="1560" y="1136"/>
                  </a:lnTo>
                  <a:lnTo>
                    <a:pt x="1548" y="1135"/>
                  </a:lnTo>
                  <a:lnTo>
                    <a:pt x="1543" y="1133"/>
                  </a:lnTo>
                  <a:lnTo>
                    <a:pt x="1465" y="1156"/>
                  </a:lnTo>
                  <a:lnTo>
                    <a:pt x="1457" y="1157"/>
                  </a:lnTo>
                  <a:lnTo>
                    <a:pt x="1448" y="1156"/>
                  </a:lnTo>
                  <a:lnTo>
                    <a:pt x="1435" y="1156"/>
                  </a:lnTo>
                  <a:lnTo>
                    <a:pt x="1429" y="1158"/>
                  </a:lnTo>
                  <a:lnTo>
                    <a:pt x="1422" y="1166"/>
                  </a:lnTo>
                  <a:lnTo>
                    <a:pt x="1418" y="1175"/>
                  </a:lnTo>
                  <a:lnTo>
                    <a:pt x="1419" y="1185"/>
                  </a:lnTo>
                  <a:lnTo>
                    <a:pt x="1419" y="1206"/>
                  </a:lnTo>
                  <a:lnTo>
                    <a:pt x="1420" y="1214"/>
                  </a:lnTo>
                  <a:lnTo>
                    <a:pt x="1418" y="1221"/>
                  </a:lnTo>
                  <a:lnTo>
                    <a:pt x="1415" y="1229"/>
                  </a:lnTo>
                  <a:lnTo>
                    <a:pt x="1405" y="1238"/>
                  </a:lnTo>
                  <a:lnTo>
                    <a:pt x="1391" y="1251"/>
                  </a:lnTo>
                  <a:lnTo>
                    <a:pt x="1372" y="1251"/>
                  </a:lnTo>
                  <a:lnTo>
                    <a:pt x="1357" y="1255"/>
                  </a:lnTo>
                  <a:lnTo>
                    <a:pt x="1337" y="1266"/>
                  </a:lnTo>
                  <a:lnTo>
                    <a:pt x="1334" y="1279"/>
                  </a:lnTo>
                  <a:lnTo>
                    <a:pt x="1340" y="1289"/>
                  </a:lnTo>
                  <a:lnTo>
                    <a:pt x="1353" y="1288"/>
                  </a:lnTo>
                  <a:lnTo>
                    <a:pt x="1353" y="1288"/>
                  </a:lnTo>
                  <a:lnTo>
                    <a:pt x="1357" y="1288"/>
                  </a:lnTo>
                  <a:lnTo>
                    <a:pt x="1358" y="1299"/>
                  </a:lnTo>
                  <a:lnTo>
                    <a:pt x="1350" y="1323"/>
                  </a:lnTo>
                  <a:lnTo>
                    <a:pt x="1068" y="1323"/>
                  </a:lnTo>
                  <a:lnTo>
                    <a:pt x="1068" y="1325"/>
                  </a:lnTo>
                  <a:lnTo>
                    <a:pt x="1043" y="1324"/>
                  </a:lnTo>
                  <a:lnTo>
                    <a:pt x="997" y="1323"/>
                  </a:lnTo>
                  <a:lnTo>
                    <a:pt x="315" y="1323"/>
                  </a:lnTo>
                  <a:lnTo>
                    <a:pt x="29" y="1324"/>
                  </a:lnTo>
                  <a:lnTo>
                    <a:pt x="0" y="1325"/>
                  </a:lnTo>
                  <a:lnTo>
                    <a:pt x="0" y="1"/>
                  </a:lnTo>
                  <a:lnTo>
                    <a:pt x="0" y="1"/>
                  </a:lnTo>
                  <a:lnTo>
                    <a:pt x="4" y="1"/>
                  </a:lnTo>
                  <a:lnTo>
                    <a:pt x="4" y="1"/>
                  </a:lnTo>
                  <a:lnTo>
                    <a:pt x="508" y="1"/>
                  </a:lnTo>
                  <a:lnTo>
                    <a:pt x="508" y="1"/>
                  </a:lnTo>
                  <a:lnTo>
                    <a:pt x="512" y="1"/>
                  </a:lnTo>
                  <a:lnTo>
                    <a:pt x="512" y="1"/>
                  </a:lnTo>
                  <a:lnTo>
                    <a:pt x="78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31">
              <a:extLst>
                <a:ext uri="{FF2B5EF4-FFF2-40B4-BE49-F238E27FC236}">
                  <a16:creationId xmlns:a16="http://schemas.microsoft.com/office/drawing/2014/main" id="{68A8AE3A-6099-4717-BAD7-1FEEEE8011F9}"/>
                </a:ext>
              </a:extLst>
            </p:cNvPr>
            <p:cNvSpPr>
              <a:spLocks/>
            </p:cNvSpPr>
            <p:nvPr/>
          </p:nvSpPr>
          <p:spPr bwMode="auto">
            <a:xfrm>
              <a:off x="1914525" y="1809751"/>
              <a:ext cx="784225" cy="446088"/>
            </a:xfrm>
            <a:custGeom>
              <a:avLst/>
              <a:gdLst>
                <a:gd name="T0" fmla="*/ 0 w 494"/>
                <a:gd name="T1" fmla="*/ 266 h 281"/>
                <a:gd name="T2" fmla="*/ 10 w 494"/>
                <a:gd name="T3" fmla="*/ 244 h 281"/>
                <a:gd name="T4" fmla="*/ 13 w 494"/>
                <a:gd name="T5" fmla="*/ 235 h 281"/>
                <a:gd name="T6" fmla="*/ 15 w 494"/>
                <a:gd name="T7" fmla="*/ 225 h 281"/>
                <a:gd name="T8" fmla="*/ 19 w 494"/>
                <a:gd name="T9" fmla="*/ 216 h 281"/>
                <a:gd name="T10" fmla="*/ 34 w 494"/>
                <a:gd name="T11" fmla="*/ 207 h 281"/>
                <a:gd name="T12" fmla="*/ 60 w 494"/>
                <a:gd name="T13" fmla="*/ 201 h 281"/>
                <a:gd name="T14" fmla="*/ 75 w 494"/>
                <a:gd name="T15" fmla="*/ 193 h 281"/>
                <a:gd name="T16" fmla="*/ 94 w 494"/>
                <a:gd name="T17" fmla="*/ 179 h 281"/>
                <a:gd name="T18" fmla="*/ 112 w 494"/>
                <a:gd name="T19" fmla="*/ 173 h 281"/>
                <a:gd name="T20" fmla="*/ 125 w 494"/>
                <a:gd name="T21" fmla="*/ 163 h 281"/>
                <a:gd name="T22" fmla="*/ 137 w 494"/>
                <a:gd name="T23" fmla="*/ 160 h 281"/>
                <a:gd name="T24" fmla="*/ 154 w 494"/>
                <a:gd name="T25" fmla="*/ 144 h 281"/>
                <a:gd name="T26" fmla="*/ 177 w 494"/>
                <a:gd name="T27" fmla="*/ 130 h 281"/>
                <a:gd name="T28" fmla="*/ 189 w 494"/>
                <a:gd name="T29" fmla="*/ 120 h 281"/>
                <a:gd name="T30" fmla="*/ 201 w 494"/>
                <a:gd name="T31" fmla="*/ 109 h 281"/>
                <a:gd name="T32" fmla="*/ 206 w 494"/>
                <a:gd name="T33" fmla="*/ 84 h 281"/>
                <a:gd name="T34" fmla="*/ 213 w 494"/>
                <a:gd name="T35" fmla="*/ 58 h 281"/>
                <a:gd name="T36" fmla="*/ 219 w 494"/>
                <a:gd name="T37" fmla="*/ 42 h 281"/>
                <a:gd name="T38" fmla="*/ 226 w 494"/>
                <a:gd name="T39" fmla="*/ 28 h 281"/>
                <a:gd name="T40" fmla="*/ 232 w 494"/>
                <a:gd name="T41" fmla="*/ 8 h 281"/>
                <a:gd name="T42" fmla="*/ 232 w 494"/>
                <a:gd name="T43" fmla="*/ 8 h 281"/>
                <a:gd name="T44" fmla="*/ 243 w 494"/>
                <a:gd name="T45" fmla="*/ 7 h 281"/>
                <a:gd name="T46" fmla="*/ 451 w 494"/>
                <a:gd name="T47" fmla="*/ 0 h 281"/>
                <a:gd name="T48" fmla="*/ 462 w 494"/>
                <a:gd name="T49" fmla="*/ 7 h 281"/>
                <a:gd name="T50" fmla="*/ 476 w 494"/>
                <a:gd name="T51" fmla="*/ 16 h 281"/>
                <a:gd name="T52" fmla="*/ 476 w 494"/>
                <a:gd name="T53" fmla="*/ 16 h 281"/>
                <a:gd name="T54" fmla="*/ 494 w 494"/>
                <a:gd name="T55" fmla="*/ 18 h 281"/>
                <a:gd name="T56" fmla="*/ 492 w 494"/>
                <a:gd name="T57" fmla="*/ 26 h 281"/>
                <a:gd name="T58" fmla="*/ 492 w 494"/>
                <a:gd name="T59" fmla="*/ 26 h 281"/>
                <a:gd name="T60" fmla="*/ 485 w 494"/>
                <a:gd name="T61" fmla="*/ 44 h 281"/>
                <a:gd name="T62" fmla="*/ 485 w 494"/>
                <a:gd name="T63" fmla="*/ 64 h 281"/>
                <a:gd name="T64" fmla="*/ 485 w 494"/>
                <a:gd name="T65" fmla="*/ 64 h 281"/>
                <a:gd name="T66" fmla="*/ 485 w 494"/>
                <a:gd name="T67" fmla="*/ 76 h 281"/>
                <a:gd name="T68" fmla="*/ 468 w 494"/>
                <a:gd name="T69" fmla="*/ 103 h 281"/>
                <a:gd name="T70" fmla="*/ 464 w 494"/>
                <a:gd name="T71" fmla="*/ 117 h 281"/>
                <a:gd name="T72" fmla="*/ 468 w 494"/>
                <a:gd name="T73" fmla="*/ 156 h 281"/>
                <a:gd name="T74" fmla="*/ 484 w 494"/>
                <a:gd name="T75" fmla="*/ 193 h 281"/>
                <a:gd name="T76" fmla="*/ 486 w 494"/>
                <a:gd name="T77" fmla="*/ 220 h 281"/>
                <a:gd name="T78" fmla="*/ 492 w 494"/>
                <a:gd name="T79" fmla="*/ 237 h 281"/>
                <a:gd name="T80" fmla="*/ 493 w 494"/>
                <a:gd name="T81" fmla="*/ 260 h 281"/>
                <a:gd name="T82" fmla="*/ 491 w 494"/>
                <a:gd name="T83" fmla="*/ 276 h 281"/>
                <a:gd name="T84" fmla="*/ 491 w 494"/>
                <a:gd name="T85" fmla="*/ 276 h 281"/>
                <a:gd name="T86" fmla="*/ 477 w 494"/>
                <a:gd name="T87" fmla="*/ 275 h 281"/>
                <a:gd name="T88" fmla="*/ 470 w 494"/>
                <a:gd name="T89" fmla="*/ 281 h 281"/>
                <a:gd name="T90" fmla="*/ 450 w 494"/>
                <a:gd name="T91" fmla="*/ 277 h 281"/>
                <a:gd name="T92" fmla="*/ 436 w 494"/>
                <a:gd name="T93" fmla="*/ 277 h 281"/>
                <a:gd name="T94" fmla="*/ 436 w 494"/>
                <a:gd name="T95" fmla="*/ 277 h 281"/>
                <a:gd name="T96" fmla="*/ 436 w 494"/>
                <a:gd name="T97" fmla="*/ 267 h 281"/>
                <a:gd name="T98" fmla="*/ 7 w 494"/>
                <a:gd name="T99" fmla="*/ 266 h 281"/>
                <a:gd name="T100" fmla="*/ 7 w 494"/>
                <a:gd name="T101" fmla="*/ 266 h 281"/>
                <a:gd name="T102" fmla="*/ 0 w 494"/>
                <a:gd name="T103" fmla="*/ 266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4" h="281">
                  <a:moveTo>
                    <a:pt x="0" y="266"/>
                  </a:moveTo>
                  <a:lnTo>
                    <a:pt x="10" y="244"/>
                  </a:lnTo>
                  <a:lnTo>
                    <a:pt x="13" y="235"/>
                  </a:lnTo>
                  <a:lnTo>
                    <a:pt x="15" y="225"/>
                  </a:lnTo>
                  <a:lnTo>
                    <a:pt x="19" y="216"/>
                  </a:lnTo>
                  <a:lnTo>
                    <a:pt x="34" y="207"/>
                  </a:lnTo>
                  <a:lnTo>
                    <a:pt x="60" y="201"/>
                  </a:lnTo>
                  <a:lnTo>
                    <a:pt x="75" y="193"/>
                  </a:lnTo>
                  <a:lnTo>
                    <a:pt x="94" y="179"/>
                  </a:lnTo>
                  <a:lnTo>
                    <a:pt x="112" y="173"/>
                  </a:lnTo>
                  <a:lnTo>
                    <a:pt x="125" y="163"/>
                  </a:lnTo>
                  <a:lnTo>
                    <a:pt x="137" y="160"/>
                  </a:lnTo>
                  <a:lnTo>
                    <a:pt x="154" y="144"/>
                  </a:lnTo>
                  <a:lnTo>
                    <a:pt x="177" y="130"/>
                  </a:lnTo>
                  <a:lnTo>
                    <a:pt x="189" y="120"/>
                  </a:lnTo>
                  <a:lnTo>
                    <a:pt x="201" y="109"/>
                  </a:lnTo>
                  <a:lnTo>
                    <a:pt x="206" y="84"/>
                  </a:lnTo>
                  <a:lnTo>
                    <a:pt x="213" y="58"/>
                  </a:lnTo>
                  <a:lnTo>
                    <a:pt x="219" y="42"/>
                  </a:lnTo>
                  <a:lnTo>
                    <a:pt x="226" y="28"/>
                  </a:lnTo>
                  <a:lnTo>
                    <a:pt x="232" y="8"/>
                  </a:lnTo>
                  <a:lnTo>
                    <a:pt x="232" y="8"/>
                  </a:lnTo>
                  <a:lnTo>
                    <a:pt x="243" y="7"/>
                  </a:lnTo>
                  <a:lnTo>
                    <a:pt x="451" y="0"/>
                  </a:lnTo>
                  <a:lnTo>
                    <a:pt x="462" y="7"/>
                  </a:lnTo>
                  <a:lnTo>
                    <a:pt x="476" y="16"/>
                  </a:lnTo>
                  <a:lnTo>
                    <a:pt x="476" y="16"/>
                  </a:lnTo>
                  <a:lnTo>
                    <a:pt x="494" y="18"/>
                  </a:lnTo>
                  <a:lnTo>
                    <a:pt x="492" y="26"/>
                  </a:lnTo>
                  <a:lnTo>
                    <a:pt x="492" y="26"/>
                  </a:lnTo>
                  <a:lnTo>
                    <a:pt x="485" y="44"/>
                  </a:lnTo>
                  <a:lnTo>
                    <a:pt x="485" y="64"/>
                  </a:lnTo>
                  <a:lnTo>
                    <a:pt x="485" y="64"/>
                  </a:lnTo>
                  <a:lnTo>
                    <a:pt x="485" y="76"/>
                  </a:lnTo>
                  <a:lnTo>
                    <a:pt x="468" y="103"/>
                  </a:lnTo>
                  <a:lnTo>
                    <a:pt x="464" y="117"/>
                  </a:lnTo>
                  <a:lnTo>
                    <a:pt x="468" y="156"/>
                  </a:lnTo>
                  <a:lnTo>
                    <a:pt x="484" y="193"/>
                  </a:lnTo>
                  <a:lnTo>
                    <a:pt x="486" y="220"/>
                  </a:lnTo>
                  <a:lnTo>
                    <a:pt x="492" y="237"/>
                  </a:lnTo>
                  <a:lnTo>
                    <a:pt x="493" y="260"/>
                  </a:lnTo>
                  <a:lnTo>
                    <a:pt x="491" y="276"/>
                  </a:lnTo>
                  <a:lnTo>
                    <a:pt x="491" y="276"/>
                  </a:lnTo>
                  <a:lnTo>
                    <a:pt x="477" y="275"/>
                  </a:lnTo>
                  <a:lnTo>
                    <a:pt x="470" y="281"/>
                  </a:lnTo>
                  <a:lnTo>
                    <a:pt x="450" y="277"/>
                  </a:lnTo>
                  <a:lnTo>
                    <a:pt x="436" y="277"/>
                  </a:lnTo>
                  <a:lnTo>
                    <a:pt x="436" y="277"/>
                  </a:lnTo>
                  <a:lnTo>
                    <a:pt x="436" y="267"/>
                  </a:lnTo>
                  <a:lnTo>
                    <a:pt x="7" y="266"/>
                  </a:lnTo>
                  <a:lnTo>
                    <a:pt x="7" y="266"/>
                  </a:lnTo>
                  <a:lnTo>
                    <a:pt x="0" y="26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32">
              <a:extLst>
                <a:ext uri="{FF2B5EF4-FFF2-40B4-BE49-F238E27FC236}">
                  <a16:creationId xmlns:a16="http://schemas.microsoft.com/office/drawing/2014/main" id="{59C762CD-50AE-48D6-8C9B-236DA6008841}"/>
                </a:ext>
              </a:extLst>
            </p:cNvPr>
            <p:cNvSpPr>
              <a:spLocks noEditPoints="1"/>
            </p:cNvSpPr>
            <p:nvPr/>
          </p:nvSpPr>
          <p:spPr bwMode="auto">
            <a:xfrm>
              <a:off x="2651125" y="1617663"/>
              <a:ext cx="1692275" cy="2717800"/>
            </a:xfrm>
            <a:custGeom>
              <a:avLst/>
              <a:gdLst>
                <a:gd name="T0" fmla="*/ 669 w 1066"/>
                <a:gd name="T1" fmla="*/ 604 h 1712"/>
                <a:gd name="T2" fmla="*/ 658 w 1066"/>
                <a:gd name="T3" fmla="*/ 489 h 1712"/>
                <a:gd name="T4" fmla="*/ 678 w 1066"/>
                <a:gd name="T5" fmla="*/ 436 h 1712"/>
                <a:gd name="T6" fmla="*/ 636 w 1066"/>
                <a:gd name="T7" fmla="*/ 409 h 1712"/>
                <a:gd name="T8" fmla="*/ 637 w 1066"/>
                <a:gd name="T9" fmla="*/ 401 h 1712"/>
                <a:gd name="T10" fmla="*/ 594 w 1066"/>
                <a:gd name="T11" fmla="*/ 364 h 1712"/>
                <a:gd name="T12" fmla="*/ 256 w 1066"/>
                <a:gd name="T13" fmla="*/ 78 h 1712"/>
                <a:gd name="T14" fmla="*/ 385 w 1066"/>
                <a:gd name="T15" fmla="*/ 61 h 1712"/>
                <a:gd name="T16" fmla="*/ 424 w 1066"/>
                <a:gd name="T17" fmla="*/ 123 h 1712"/>
                <a:gd name="T18" fmla="*/ 454 w 1066"/>
                <a:gd name="T19" fmla="*/ 184 h 1712"/>
                <a:gd name="T20" fmla="*/ 490 w 1066"/>
                <a:gd name="T21" fmla="*/ 239 h 1712"/>
                <a:gd name="T22" fmla="*/ 523 w 1066"/>
                <a:gd name="T23" fmla="*/ 278 h 1712"/>
                <a:gd name="T24" fmla="*/ 561 w 1066"/>
                <a:gd name="T25" fmla="*/ 310 h 1712"/>
                <a:gd name="T26" fmla="*/ 588 w 1066"/>
                <a:gd name="T27" fmla="*/ 354 h 1712"/>
                <a:gd name="T28" fmla="*/ 566 w 1066"/>
                <a:gd name="T29" fmla="*/ 349 h 1712"/>
                <a:gd name="T30" fmla="*/ 581 w 1066"/>
                <a:gd name="T31" fmla="*/ 385 h 1712"/>
                <a:gd name="T32" fmla="*/ 578 w 1066"/>
                <a:gd name="T33" fmla="*/ 385 h 1712"/>
                <a:gd name="T34" fmla="*/ 597 w 1066"/>
                <a:gd name="T35" fmla="*/ 430 h 1712"/>
                <a:gd name="T36" fmla="*/ 610 w 1066"/>
                <a:gd name="T37" fmla="*/ 459 h 1712"/>
                <a:gd name="T38" fmla="*/ 639 w 1066"/>
                <a:gd name="T39" fmla="*/ 485 h 1712"/>
                <a:gd name="T40" fmla="*/ 644 w 1066"/>
                <a:gd name="T41" fmla="*/ 525 h 1712"/>
                <a:gd name="T42" fmla="*/ 664 w 1066"/>
                <a:gd name="T43" fmla="*/ 564 h 1712"/>
                <a:gd name="T44" fmla="*/ 669 w 1066"/>
                <a:gd name="T45" fmla="*/ 582 h 1712"/>
                <a:gd name="T46" fmla="*/ 664 w 1066"/>
                <a:gd name="T47" fmla="*/ 614 h 1712"/>
                <a:gd name="T48" fmla="*/ 685 w 1066"/>
                <a:gd name="T49" fmla="*/ 654 h 1712"/>
                <a:gd name="T50" fmla="*/ 714 w 1066"/>
                <a:gd name="T51" fmla="*/ 704 h 1712"/>
                <a:gd name="T52" fmla="*/ 738 w 1066"/>
                <a:gd name="T53" fmla="*/ 761 h 1712"/>
                <a:gd name="T54" fmla="*/ 767 w 1066"/>
                <a:gd name="T55" fmla="*/ 817 h 1712"/>
                <a:gd name="T56" fmla="*/ 794 w 1066"/>
                <a:gd name="T57" fmla="*/ 851 h 1712"/>
                <a:gd name="T58" fmla="*/ 815 w 1066"/>
                <a:gd name="T59" fmla="*/ 894 h 1712"/>
                <a:gd name="T60" fmla="*/ 836 w 1066"/>
                <a:gd name="T61" fmla="*/ 941 h 1712"/>
                <a:gd name="T62" fmla="*/ 866 w 1066"/>
                <a:gd name="T63" fmla="*/ 998 h 1712"/>
                <a:gd name="T64" fmla="*/ 886 w 1066"/>
                <a:gd name="T65" fmla="*/ 1040 h 1712"/>
                <a:gd name="T66" fmla="*/ 914 w 1066"/>
                <a:gd name="T67" fmla="*/ 1099 h 1712"/>
                <a:gd name="T68" fmla="*/ 921 w 1066"/>
                <a:gd name="T69" fmla="*/ 1130 h 1712"/>
                <a:gd name="T70" fmla="*/ 957 w 1066"/>
                <a:gd name="T71" fmla="*/ 1168 h 1712"/>
                <a:gd name="T72" fmla="*/ 982 w 1066"/>
                <a:gd name="T73" fmla="*/ 1207 h 1712"/>
                <a:gd name="T74" fmla="*/ 1019 w 1066"/>
                <a:gd name="T75" fmla="*/ 1238 h 1712"/>
                <a:gd name="T76" fmla="*/ 1051 w 1066"/>
                <a:gd name="T77" fmla="*/ 1267 h 1712"/>
                <a:gd name="T78" fmla="*/ 1001 w 1066"/>
                <a:gd name="T79" fmla="*/ 1257 h 1712"/>
                <a:gd name="T80" fmla="*/ 995 w 1066"/>
                <a:gd name="T81" fmla="*/ 1275 h 1712"/>
                <a:gd name="T82" fmla="*/ 998 w 1066"/>
                <a:gd name="T83" fmla="*/ 1303 h 1712"/>
                <a:gd name="T84" fmla="*/ 1001 w 1066"/>
                <a:gd name="T85" fmla="*/ 1326 h 1712"/>
                <a:gd name="T86" fmla="*/ 996 w 1066"/>
                <a:gd name="T87" fmla="*/ 1365 h 1712"/>
                <a:gd name="T88" fmla="*/ 1007 w 1066"/>
                <a:gd name="T89" fmla="*/ 1391 h 1712"/>
                <a:gd name="T90" fmla="*/ 1022 w 1066"/>
                <a:gd name="T91" fmla="*/ 1446 h 1712"/>
                <a:gd name="T92" fmla="*/ 149 w 1066"/>
                <a:gd name="T93" fmla="*/ 1710 h 1712"/>
                <a:gd name="T94" fmla="*/ 310 w 1066"/>
                <a:gd name="T95" fmla="*/ 1591 h 1712"/>
                <a:gd name="T96" fmla="*/ 476 w 1066"/>
                <a:gd name="T97" fmla="*/ 1520 h 1712"/>
                <a:gd name="T98" fmla="*/ 508 w 1066"/>
                <a:gd name="T99" fmla="*/ 1489 h 1712"/>
                <a:gd name="T100" fmla="*/ 508 w 1066"/>
                <a:gd name="T101" fmla="*/ 1387 h 1712"/>
                <a:gd name="T102" fmla="*/ 499 w 1066"/>
                <a:gd name="T103" fmla="*/ 1308 h 1712"/>
                <a:gd name="T104" fmla="*/ 476 w 1066"/>
                <a:gd name="T105" fmla="*/ 1163 h 1712"/>
                <a:gd name="T106" fmla="*/ 450 w 1066"/>
                <a:gd name="T107" fmla="*/ 991 h 1712"/>
                <a:gd name="T108" fmla="*/ 451 w 1066"/>
                <a:gd name="T109" fmla="*/ 810 h 1712"/>
                <a:gd name="T110" fmla="*/ 357 w 1066"/>
                <a:gd name="T111" fmla="*/ 727 h 1712"/>
                <a:gd name="T112" fmla="*/ 238 w 1066"/>
                <a:gd name="T113" fmla="*/ 660 h 1712"/>
                <a:gd name="T114" fmla="*/ 169 w 1066"/>
                <a:gd name="T115" fmla="*/ 588 h 1712"/>
                <a:gd name="T116" fmla="*/ 30 w 1066"/>
                <a:gd name="T117" fmla="*/ 443 h 1712"/>
                <a:gd name="T118" fmla="*/ 21 w 1066"/>
                <a:gd name="T119" fmla="*/ 166 h 1712"/>
                <a:gd name="T120" fmla="*/ 84 w 1066"/>
                <a:gd name="T121" fmla="*/ 43 h 1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66" h="1712">
                  <a:moveTo>
                    <a:pt x="1065" y="1286"/>
                  </a:moveTo>
                  <a:lnTo>
                    <a:pt x="1066" y="1291"/>
                  </a:lnTo>
                  <a:lnTo>
                    <a:pt x="1064" y="1292"/>
                  </a:lnTo>
                  <a:lnTo>
                    <a:pt x="1063" y="1291"/>
                  </a:lnTo>
                  <a:lnTo>
                    <a:pt x="1065" y="1289"/>
                  </a:lnTo>
                  <a:lnTo>
                    <a:pt x="1065" y="1286"/>
                  </a:lnTo>
                  <a:close/>
                  <a:moveTo>
                    <a:pt x="672" y="601"/>
                  </a:moveTo>
                  <a:lnTo>
                    <a:pt x="674" y="604"/>
                  </a:lnTo>
                  <a:lnTo>
                    <a:pt x="677" y="604"/>
                  </a:lnTo>
                  <a:lnTo>
                    <a:pt x="676" y="608"/>
                  </a:lnTo>
                  <a:lnTo>
                    <a:pt x="678" y="612"/>
                  </a:lnTo>
                  <a:lnTo>
                    <a:pt x="677" y="617"/>
                  </a:lnTo>
                  <a:lnTo>
                    <a:pt x="672" y="610"/>
                  </a:lnTo>
                  <a:lnTo>
                    <a:pt x="673" y="607"/>
                  </a:lnTo>
                  <a:lnTo>
                    <a:pt x="669" y="604"/>
                  </a:lnTo>
                  <a:lnTo>
                    <a:pt x="669" y="603"/>
                  </a:lnTo>
                  <a:lnTo>
                    <a:pt x="672" y="601"/>
                  </a:lnTo>
                  <a:close/>
                  <a:moveTo>
                    <a:pt x="658" y="484"/>
                  </a:moveTo>
                  <a:lnTo>
                    <a:pt x="659" y="485"/>
                  </a:lnTo>
                  <a:lnTo>
                    <a:pt x="662" y="488"/>
                  </a:lnTo>
                  <a:lnTo>
                    <a:pt x="662" y="492"/>
                  </a:lnTo>
                  <a:lnTo>
                    <a:pt x="664" y="495"/>
                  </a:lnTo>
                  <a:lnTo>
                    <a:pt x="665" y="499"/>
                  </a:lnTo>
                  <a:lnTo>
                    <a:pt x="662" y="499"/>
                  </a:lnTo>
                  <a:lnTo>
                    <a:pt x="661" y="498"/>
                  </a:lnTo>
                  <a:lnTo>
                    <a:pt x="659" y="495"/>
                  </a:lnTo>
                  <a:lnTo>
                    <a:pt x="657" y="494"/>
                  </a:lnTo>
                  <a:lnTo>
                    <a:pt x="655" y="490"/>
                  </a:lnTo>
                  <a:lnTo>
                    <a:pt x="655" y="489"/>
                  </a:lnTo>
                  <a:lnTo>
                    <a:pt x="658" y="489"/>
                  </a:lnTo>
                  <a:lnTo>
                    <a:pt x="657" y="486"/>
                  </a:lnTo>
                  <a:lnTo>
                    <a:pt x="658" y="484"/>
                  </a:lnTo>
                  <a:close/>
                  <a:moveTo>
                    <a:pt x="662" y="420"/>
                  </a:moveTo>
                  <a:lnTo>
                    <a:pt x="669" y="421"/>
                  </a:lnTo>
                  <a:lnTo>
                    <a:pt x="673" y="424"/>
                  </a:lnTo>
                  <a:lnTo>
                    <a:pt x="677" y="425"/>
                  </a:lnTo>
                  <a:lnTo>
                    <a:pt x="679" y="427"/>
                  </a:lnTo>
                  <a:lnTo>
                    <a:pt x="681" y="428"/>
                  </a:lnTo>
                  <a:lnTo>
                    <a:pt x="685" y="436"/>
                  </a:lnTo>
                  <a:lnTo>
                    <a:pt x="686" y="440"/>
                  </a:lnTo>
                  <a:lnTo>
                    <a:pt x="685" y="441"/>
                  </a:lnTo>
                  <a:lnTo>
                    <a:pt x="682" y="441"/>
                  </a:lnTo>
                  <a:lnTo>
                    <a:pt x="683" y="441"/>
                  </a:lnTo>
                  <a:lnTo>
                    <a:pt x="680" y="436"/>
                  </a:lnTo>
                  <a:lnTo>
                    <a:pt x="678" y="436"/>
                  </a:lnTo>
                  <a:lnTo>
                    <a:pt x="678" y="435"/>
                  </a:lnTo>
                  <a:lnTo>
                    <a:pt x="673" y="430"/>
                  </a:lnTo>
                  <a:lnTo>
                    <a:pt x="669" y="430"/>
                  </a:lnTo>
                  <a:lnTo>
                    <a:pt x="665" y="427"/>
                  </a:lnTo>
                  <a:lnTo>
                    <a:pt x="662" y="428"/>
                  </a:lnTo>
                  <a:lnTo>
                    <a:pt x="659" y="423"/>
                  </a:lnTo>
                  <a:lnTo>
                    <a:pt x="661" y="423"/>
                  </a:lnTo>
                  <a:lnTo>
                    <a:pt x="661" y="421"/>
                  </a:lnTo>
                  <a:lnTo>
                    <a:pt x="662" y="420"/>
                  </a:lnTo>
                  <a:close/>
                  <a:moveTo>
                    <a:pt x="627" y="399"/>
                  </a:moveTo>
                  <a:lnTo>
                    <a:pt x="630" y="401"/>
                  </a:lnTo>
                  <a:lnTo>
                    <a:pt x="629" y="405"/>
                  </a:lnTo>
                  <a:lnTo>
                    <a:pt x="630" y="406"/>
                  </a:lnTo>
                  <a:lnTo>
                    <a:pt x="635" y="408"/>
                  </a:lnTo>
                  <a:lnTo>
                    <a:pt x="636" y="409"/>
                  </a:lnTo>
                  <a:lnTo>
                    <a:pt x="633" y="413"/>
                  </a:lnTo>
                  <a:lnTo>
                    <a:pt x="630" y="414"/>
                  </a:lnTo>
                  <a:lnTo>
                    <a:pt x="631" y="419"/>
                  </a:lnTo>
                  <a:lnTo>
                    <a:pt x="627" y="414"/>
                  </a:lnTo>
                  <a:lnTo>
                    <a:pt x="627" y="413"/>
                  </a:lnTo>
                  <a:lnTo>
                    <a:pt x="630" y="413"/>
                  </a:lnTo>
                  <a:lnTo>
                    <a:pt x="630" y="412"/>
                  </a:lnTo>
                  <a:lnTo>
                    <a:pt x="622" y="408"/>
                  </a:lnTo>
                  <a:lnTo>
                    <a:pt x="626" y="399"/>
                  </a:lnTo>
                  <a:lnTo>
                    <a:pt x="627" y="399"/>
                  </a:lnTo>
                  <a:close/>
                  <a:moveTo>
                    <a:pt x="635" y="389"/>
                  </a:moveTo>
                  <a:lnTo>
                    <a:pt x="636" y="391"/>
                  </a:lnTo>
                  <a:lnTo>
                    <a:pt x="638" y="392"/>
                  </a:lnTo>
                  <a:lnTo>
                    <a:pt x="639" y="395"/>
                  </a:lnTo>
                  <a:lnTo>
                    <a:pt x="637" y="401"/>
                  </a:lnTo>
                  <a:lnTo>
                    <a:pt x="634" y="399"/>
                  </a:lnTo>
                  <a:lnTo>
                    <a:pt x="631" y="393"/>
                  </a:lnTo>
                  <a:lnTo>
                    <a:pt x="632" y="390"/>
                  </a:lnTo>
                  <a:lnTo>
                    <a:pt x="635" y="389"/>
                  </a:lnTo>
                  <a:close/>
                  <a:moveTo>
                    <a:pt x="637" y="385"/>
                  </a:moveTo>
                  <a:lnTo>
                    <a:pt x="634" y="388"/>
                  </a:lnTo>
                  <a:lnTo>
                    <a:pt x="631" y="389"/>
                  </a:lnTo>
                  <a:lnTo>
                    <a:pt x="631" y="387"/>
                  </a:lnTo>
                  <a:lnTo>
                    <a:pt x="633" y="387"/>
                  </a:lnTo>
                  <a:lnTo>
                    <a:pt x="633" y="386"/>
                  </a:lnTo>
                  <a:lnTo>
                    <a:pt x="637" y="385"/>
                  </a:lnTo>
                  <a:close/>
                  <a:moveTo>
                    <a:pt x="591" y="360"/>
                  </a:moveTo>
                  <a:lnTo>
                    <a:pt x="593" y="362"/>
                  </a:lnTo>
                  <a:lnTo>
                    <a:pt x="593" y="363"/>
                  </a:lnTo>
                  <a:lnTo>
                    <a:pt x="594" y="364"/>
                  </a:lnTo>
                  <a:lnTo>
                    <a:pt x="593" y="364"/>
                  </a:lnTo>
                  <a:lnTo>
                    <a:pt x="593" y="365"/>
                  </a:lnTo>
                  <a:lnTo>
                    <a:pt x="594" y="368"/>
                  </a:lnTo>
                  <a:lnTo>
                    <a:pt x="592" y="368"/>
                  </a:lnTo>
                  <a:lnTo>
                    <a:pt x="591" y="366"/>
                  </a:lnTo>
                  <a:lnTo>
                    <a:pt x="588" y="364"/>
                  </a:lnTo>
                  <a:lnTo>
                    <a:pt x="591" y="360"/>
                  </a:lnTo>
                  <a:close/>
                  <a:moveTo>
                    <a:pt x="147" y="55"/>
                  </a:moveTo>
                  <a:lnTo>
                    <a:pt x="168" y="58"/>
                  </a:lnTo>
                  <a:lnTo>
                    <a:pt x="189" y="66"/>
                  </a:lnTo>
                  <a:lnTo>
                    <a:pt x="220" y="74"/>
                  </a:lnTo>
                  <a:lnTo>
                    <a:pt x="226" y="74"/>
                  </a:lnTo>
                  <a:lnTo>
                    <a:pt x="226" y="74"/>
                  </a:lnTo>
                  <a:lnTo>
                    <a:pt x="231" y="83"/>
                  </a:lnTo>
                  <a:lnTo>
                    <a:pt x="256" y="78"/>
                  </a:lnTo>
                  <a:lnTo>
                    <a:pt x="287" y="78"/>
                  </a:lnTo>
                  <a:lnTo>
                    <a:pt x="326" y="55"/>
                  </a:lnTo>
                  <a:lnTo>
                    <a:pt x="345" y="49"/>
                  </a:lnTo>
                  <a:lnTo>
                    <a:pt x="365" y="39"/>
                  </a:lnTo>
                  <a:lnTo>
                    <a:pt x="390" y="38"/>
                  </a:lnTo>
                  <a:lnTo>
                    <a:pt x="390" y="38"/>
                  </a:lnTo>
                  <a:lnTo>
                    <a:pt x="392" y="41"/>
                  </a:lnTo>
                  <a:lnTo>
                    <a:pt x="392" y="44"/>
                  </a:lnTo>
                  <a:lnTo>
                    <a:pt x="391" y="48"/>
                  </a:lnTo>
                  <a:lnTo>
                    <a:pt x="387" y="52"/>
                  </a:lnTo>
                  <a:lnTo>
                    <a:pt x="387" y="53"/>
                  </a:lnTo>
                  <a:lnTo>
                    <a:pt x="385" y="53"/>
                  </a:lnTo>
                  <a:lnTo>
                    <a:pt x="384" y="56"/>
                  </a:lnTo>
                  <a:lnTo>
                    <a:pt x="385" y="59"/>
                  </a:lnTo>
                  <a:lnTo>
                    <a:pt x="385" y="61"/>
                  </a:lnTo>
                  <a:lnTo>
                    <a:pt x="384" y="65"/>
                  </a:lnTo>
                  <a:lnTo>
                    <a:pt x="383" y="72"/>
                  </a:lnTo>
                  <a:lnTo>
                    <a:pt x="392" y="83"/>
                  </a:lnTo>
                  <a:lnTo>
                    <a:pt x="396" y="94"/>
                  </a:lnTo>
                  <a:lnTo>
                    <a:pt x="396" y="96"/>
                  </a:lnTo>
                  <a:lnTo>
                    <a:pt x="398" y="97"/>
                  </a:lnTo>
                  <a:lnTo>
                    <a:pt x="398" y="99"/>
                  </a:lnTo>
                  <a:lnTo>
                    <a:pt x="401" y="103"/>
                  </a:lnTo>
                  <a:lnTo>
                    <a:pt x="405" y="106"/>
                  </a:lnTo>
                  <a:lnTo>
                    <a:pt x="407" y="112"/>
                  </a:lnTo>
                  <a:lnTo>
                    <a:pt x="410" y="115"/>
                  </a:lnTo>
                  <a:lnTo>
                    <a:pt x="412" y="116"/>
                  </a:lnTo>
                  <a:lnTo>
                    <a:pt x="416" y="116"/>
                  </a:lnTo>
                  <a:lnTo>
                    <a:pt x="419" y="118"/>
                  </a:lnTo>
                  <a:lnTo>
                    <a:pt x="424" y="123"/>
                  </a:lnTo>
                  <a:lnTo>
                    <a:pt x="425" y="131"/>
                  </a:lnTo>
                  <a:lnTo>
                    <a:pt x="428" y="133"/>
                  </a:lnTo>
                  <a:lnTo>
                    <a:pt x="427" y="138"/>
                  </a:lnTo>
                  <a:lnTo>
                    <a:pt x="429" y="141"/>
                  </a:lnTo>
                  <a:lnTo>
                    <a:pt x="430" y="146"/>
                  </a:lnTo>
                  <a:lnTo>
                    <a:pt x="430" y="149"/>
                  </a:lnTo>
                  <a:lnTo>
                    <a:pt x="431" y="151"/>
                  </a:lnTo>
                  <a:lnTo>
                    <a:pt x="433" y="151"/>
                  </a:lnTo>
                  <a:lnTo>
                    <a:pt x="433" y="155"/>
                  </a:lnTo>
                  <a:lnTo>
                    <a:pt x="436" y="168"/>
                  </a:lnTo>
                  <a:lnTo>
                    <a:pt x="435" y="170"/>
                  </a:lnTo>
                  <a:lnTo>
                    <a:pt x="436" y="171"/>
                  </a:lnTo>
                  <a:lnTo>
                    <a:pt x="440" y="174"/>
                  </a:lnTo>
                  <a:lnTo>
                    <a:pt x="449" y="176"/>
                  </a:lnTo>
                  <a:lnTo>
                    <a:pt x="454" y="184"/>
                  </a:lnTo>
                  <a:lnTo>
                    <a:pt x="455" y="185"/>
                  </a:lnTo>
                  <a:lnTo>
                    <a:pt x="457" y="185"/>
                  </a:lnTo>
                  <a:lnTo>
                    <a:pt x="456" y="187"/>
                  </a:lnTo>
                  <a:lnTo>
                    <a:pt x="458" y="190"/>
                  </a:lnTo>
                  <a:lnTo>
                    <a:pt x="463" y="191"/>
                  </a:lnTo>
                  <a:lnTo>
                    <a:pt x="464" y="195"/>
                  </a:lnTo>
                  <a:lnTo>
                    <a:pt x="468" y="198"/>
                  </a:lnTo>
                  <a:lnTo>
                    <a:pt x="475" y="213"/>
                  </a:lnTo>
                  <a:lnTo>
                    <a:pt x="476" y="215"/>
                  </a:lnTo>
                  <a:lnTo>
                    <a:pt x="478" y="215"/>
                  </a:lnTo>
                  <a:lnTo>
                    <a:pt x="481" y="221"/>
                  </a:lnTo>
                  <a:lnTo>
                    <a:pt x="487" y="223"/>
                  </a:lnTo>
                  <a:lnTo>
                    <a:pt x="488" y="233"/>
                  </a:lnTo>
                  <a:lnTo>
                    <a:pt x="490" y="236"/>
                  </a:lnTo>
                  <a:lnTo>
                    <a:pt x="490" y="239"/>
                  </a:lnTo>
                  <a:lnTo>
                    <a:pt x="494" y="241"/>
                  </a:lnTo>
                  <a:lnTo>
                    <a:pt x="496" y="241"/>
                  </a:lnTo>
                  <a:lnTo>
                    <a:pt x="496" y="243"/>
                  </a:lnTo>
                  <a:lnTo>
                    <a:pt x="498" y="244"/>
                  </a:lnTo>
                  <a:lnTo>
                    <a:pt x="499" y="250"/>
                  </a:lnTo>
                  <a:lnTo>
                    <a:pt x="502" y="254"/>
                  </a:lnTo>
                  <a:lnTo>
                    <a:pt x="503" y="257"/>
                  </a:lnTo>
                  <a:lnTo>
                    <a:pt x="508" y="260"/>
                  </a:lnTo>
                  <a:lnTo>
                    <a:pt x="510" y="262"/>
                  </a:lnTo>
                  <a:lnTo>
                    <a:pt x="516" y="268"/>
                  </a:lnTo>
                  <a:lnTo>
                    <a:pt x="516" y="275"/>
                  </a:lnTo>
                  <a:lnTo>
                    <a:pt x="519" y="276"/>
                  </a:lnTo>
                  <a:lnTo>
                    <a:pt x="522" y="275"/>
                  </a:lnTo>
                  <a:lnTo>
                    <a:pt x="524" y="276"/>
                  </a:lnTo>
                  <a:lnTo>
                    <a:pt x="523" y="278"/>
                  </a:lnTo>
                  <a:lnTo>
                    <a:pt x="528" y="283"/>
                  </a:lnTo>
                  <a:lnTo>
                    <a:pt x="536" y="289"/>
                  </a:lnTo>
                  <a:lnTo>
                    <a:pt x="535" y="293"/>
                  </a:lnTo>
                  <a:lnTo>
                    <a:pt x="537" y="296"/>
                  </a:lnTo>
                  <a:lnTo>
                    <a:pt x="542" y="297"/>
                  </a:lnTo>
                  <a:lnTo>
                    <a:pt x="542" y="300"/>
                  </a:lnTo>
                  <a:lnTo>
                    <a:pt x="543" y="300"/>
                  </a:lnTo>
                  <a:lnTo>
                    <a:pt x="543" y="301"/>
                  </a:lnTo>
                  <a:lnTo>
                    <a:pt x="544" y="302"/>
                  </a:lnTo>
                  <a:lnTo>
                    <a:pt x="551" y="301"/>
                  </a:lnTo>
                  <a:lnTo>
                    <a:pt x="553" y="301"/>
                  </a:lnTo>
                  <a:lnTo>
                    <a:pt x="555" y="304"/>
                  </a:lnTo>
                  <a:lnTo>
                    <a:pt x="557" y="305"/>
                  </a:lnTo>
                  <a:lnTo>
                    <a:pt x="559" y="307"/>
                  </a:lnTo>
                  <a:lnTo>
                    <a:pt x="561" y="310"/>
                  </a:lnTo>
                  <a:lnTo>
                    <a:pt x="567" y="312"/>
                  </a:lnTo>
                  <a:lnTo>
                    <a:pt x="578" y="328"/>
                  </a:lnTo>
                  <a:lnTo>
                    <a:pt x="580" y="332"/>
                  </a:lnTo>
                  <a:lnTo>
                    <a:pt x="581" y="333"/>
                  </a:lnTo>
                  <a:lnTo>
                    <a:pt x="581" y="333"/>
                  </a:lnTo>
                  <a:lnTo>
                    <a:pt x="581" y="334"/>
                  </a:lnTo>
                  <a:lnTo>
                    <a:pt x="583" y="334"/>
                  </a:lnTo>
                  <a:lnTo>
                    <a:pt x="584" y="341"/>
                  </a:lnTo>
                  <a:lnTo>
                    <a:pt x="586" y="345"/>
                  </a:lnTo>
                  <a:lnTo>
                    <a:pt x="589" y="346"/>
                  </a:lnTo>
                  <a:lnTo>
                    <a:pt x="589" y="349"/>
                  </a:lnTo>
                  <a:lnTo>
                    <a:pt x="588" y="349"/>
                  </a:lnTo>
                  <a:lnTo>
                    <a:pt x="588" y="350"/>
                  </a:lnTo>
                  <a:lnTo>
                    <a:pt x="589" y="352"/>
                  </a:lnTo>
                  <a:lnTo>
                    <a:pt x="588" y="354"/>
                  </a:lnTo>
                  <a:lnTo>
                    <a:pt x="590" y="359"/>
                  </a:lnTo>
                  <a:lnTo>
                    <a:pt x="588" y="360"/>
                  </a:lnTo>
                  <a:lnTo>
                    <a:pt x="587" y="359"/>
                  </a:lnTo>
                  <a:lnTo>
                    <a:pt x="587" y="360"/>
                  </a:lnTo>
                  <a:lnTo>
                    <a:pt x="585" y="357"/>
                  </a:lnTo>
                  <a:lnTo>
                    <a:pt x="585" y="355"/>
                  </a:lnTo>
                  <a:lnTo>
                    <a:pt x="583" y="353"/>
                  </a:lnTo>
                  <a:lnTo>
                    <a:pt x="581" y="354"/>
                  </a:lnTo>
                  <a:lnTo>
                    <a:pt x="580" y="354"/>
                  </a:lnTo>
                  <a:lnTo>
                    <a:pt x="577" y="351"/>
                  </a:lnTo>
                  <a:lnTo>
                    <a:pt x="574" y="350"/>
                  </a:lnTo>
                  <a:lnTo>
                    <a:pt x="573" y="350"/>
                  </a:lnTo>
                  <a:lnTo>
                    <a:pt x="570" y="350"/>
                  </a:lnTo>
                  <a:lnTo>
                    <a:pt x="567" y="349"/>
                  </a:lnTo>
                  <a:lnTo>
                    <a:pt x="566" y="349"/>
                  </a:lnTo>
                  <a:lnTo>
                    <a:pt x="564" y="352"/>
                  </a:lnTo>
                  <a:lnTo>
                    <a:pt x="564" y="355"/>
                  </a:lnTo>
                  <a:lnTo>
                    <a:pt x="566" y="357"/>
                  </a:lnTo>
                  <a:lnTo>
                    <a:pt x="568" y="357"/>
                  </a:lnTo>
                  <a:lnTo>
                    <a:pt x="571" y="361"/>
                  </a:lnTo>
                  <a:lnTo>
                    <a:pt x="571" y="365"/>
                  </a:lnTo>
                  <a:lnTo>
                    <a:pt x="573" y="365"/>
                  </a:lnTo>
                  <a:lnTo>
                    <a:pt x="575" y="369"/>
                  </a:lnTo>
                  <a:lnTo>
                    <a:pt x="579" y="368"/>
                  </a:lnTo>
                  <a:lnTo>
                    <a:pt x="582" y="366"/>
                  </a:lnTo>
                  <a:lnTo>
                    <a:pt x="583" y="368"/>
                  </a:lnTo>
                  <a:lnTo>
                    <a:pt x="579" y="380"/>
                  </a:lnTo>
                  <a:lnTo>
                    <a:pt x="581" y="381"/>
                  </a:lnTo>
                  <a:lnTo>
                    <a:pt x="581" y="384"/>
                  </a:lnTo>
                  <a:lnTo>
                    <a:pt x="581" y="385"/>
                  </a:lnTo>
                  <a:lnTo>
                    <a:pt x="587" y="386"/>
                  </a:lnTo>
                  <a:lnTo>
                    <a:pt x="587" y="388"/>
                  </a:lnTo>
                  <a:lnTo>
                    <a:pt x="589" y="389"/>
                  </a:lnTo>
                  <a:lnTo>
                    <a:pt x="588" y="391"/>
                  </a:lnTo>
                  <a:lnTo>
                    <a:pt x="591" y="393"/>
                  </a:lnTo>
                  <a:lnTo>
                    <a:pt x="591" y="395"/>
                  </a:lnTo>
                  <a:lnTo>
                    <a:pt x="589" y="395"/>
                  </a:lnTo>
                  <a:lnTo>
                    <a:pt x="588" y="390"/>
                  </a:lnTo>
                  <a:lnTo>
                    <a:pt x="585" y="388"/>
                  </a:lnTo>
                  <a:lnTo>
                    <a:pt x="583" y="387"/>
                  </a:lnTo>
                  <a:lnTo>
                    <a:pt x="582" y="387"/>
                  </a:lnTo>
                  <a:lnTo>
                    <a:pt x="584" y="391"/>
                  </a:lnTo>
                  <a:lnTo>
                    <a:pt x="581" y="388"/>
                  </a:lnTo>
                  <a:lnTo>
                    <a:pt x="580" y="386"/>
                  </a:lnTo>
                  <a:lnTo>
                    <a:pt x="578" y="385"/>
                  </a:lnTo>
                  <a:lnTo>
                    <a:pt x="571" y="390"/>
                  </a:lnTo>
                  <a:lnTo>
                    <a:pt x="570" y="393"/>
                  </a:lnTo>
                  <a:lnTo>
                    <a:pt x="569" y="393"/>
                  </a:lnTo>
                  <a:lnTo>
                    <a:pt x="569" y="395"/>
                  </a:lnTo>
                  <a:lnTo>
                    <a:pt x="574" y="396"/>
                  </a:lnTo>
                  <a:lnTo>
                    <a:pt x="576" y="398"/>
                  </a:lnTo>
                  <a:lnTo>
                    <a:pt x="581" y="405"/>
                  </a:lnTo>
                  <a:lnTo>
                    <a:pt x="582" y="408"/>
                  </a:lnTo>
                  <a:lnTo>
                    <a:pt x="583" y="408"/>
                  </a:lnTo>
                  <a:lnTo>
                    <a:pt x="584" y="414"/>
                  </a:lnTo>
                  <a:lnTo>
                    <a:pt x="582" y="419"/>
                  </a:lnTo>
                  <a:lnTo>
                    <a:pt x="583" y="423"/>
                  </a:lnTo>
                  <a:lnTo>
                    <a:pt x="590" y="424"/>
                  </a:lnTo>
                  <a:lnTo>
                    <a:pt x="593" y="429"/>
                  </a:lnTo>
                  <a:lnTo>
                    <a:pt x="597" y="430"/>
                  </a:lnTo>
                  <a:lnTo>
                    <a:pt x="599" y="437"/>
                  </a:lnTo>
                  <a:lnTo>
                    <a:pt x="600" y="441"/>
                  </a:lnTo>
                  <a:lnTo>
                    <a:pt x="603" y="442"/>
                  </a:lnTo>
                  <a:lnTo>
                    <a:pt x="605" y="445"/>
                  </a:lnTo>
                  <a:lnTo>
                    <a:pt x="606" y="445"/>
                  </a:lnTo>
                  <a:lnTo>
                    <a:pt x="609" y="448"/>
                  </a:lnTo>
                  <a:lnTo>
                    <a:pt x="609" y="451"/>
                  </a:lnTo>
                  <a:lnTo>
                    <a:pt x="611" y="453"/>
                  </a:lnTo>
                  <a:lnTo>
                    <a:pt x="611" y="456"/>
                  </a:lnTo>
                  <a:lnTo>
                    <a:pt x="610" y="459"/>
                  </a:lnTo>
                  <a:lnTo>
                    <a:pt x="609" y="459"/>
                  </a:lnTo>
                  <a:lnTo>
                    <a:pt x="609" y="457"/>
                  </a:lnTo>
                  <a:lnTo>
                    <a:pt x="608" y="459"/>
                  </a:lnTo>
                  <a:lnTo>
                    <a:pt x="609" y="459"/>
                  </a:lnTo>
                  <a:lnTo>
                    <a:pt x="610" y="459"/>
                  </a:lnTo>
                  <a:lnTo>
                    <a:pt x="611" y="463"/>
                  </a:lnTo>
                  <a:lnTo>
                    <a:pt x="613" y="464"/>
                  </a:lnTo>
                  <a:lnTo>
                    <a:pt x="612" y="467"/>
                  </a:lnTo>
                  <a:lnTo>
                    <a:pt x="613" y="469"/>
                  </a:lnTo>
                  <a:lnTo>
                    <a:pt x="615" y="470"/>
                  </a:lnTo>
                  <a:lnTo>
                    <a:pt x="617" y="473"/>
                  </a:lnTo>
                  <a:lnTo>
                    <a:pt x="619" y="474"/>
                  </a:lnTo>
                  <a:lnTo>
                    <a:pt x="619" y="475"/>
                  </a:lnTo>
                  <a:lnTo>
                    <a:pt x="625" y="477"/>
                  </a:lnTo>
                  <a:lnTo>
                    <a:pt x="625" y="478"/>
                  </a:lnTo>
                  <a:lnTo>
                    <a:pt x="627" y="478"/>
                  </a:lnTo>
                  <a:lnTo>
                    <a:pt x="631" y="483"/>
                  </a:lnTo>
                  <a:lnTo>
                    <a:pt x="635" y="484"/>
                  </a:lnTo>
                  <a:lnTo>
                    <a:pt x="637" y="486"/>
                  </a:lnTo>
                  <a:lnTo>
                    <a:pt x="639" y="485"/>
                  </a:lnTo>
                  <a:lnTo>
                    <a:pt x="640" y="486"/>
                  </a:lnTo>
                  <a:lnTo>
                    <a:pt x="642" y="486"/>
                  </a:lnTo>
                  <a:lnTo>
                    <a:pt x="644" y="489"/>
                  </a:lnTo>
                  <a:lnTo>
                    <a:pt x="645" y="490"/>
                  </a:lnTo>
                  <a:lnTo>
                    <a:pt x="645" y="493"/>
                  </a:lnTo>
                  <a:lnTo>
                    <a:pt x="643" y="495"/>
                  </a:lnTo>
                  <a:lnTo>
                    <a:pt x="646" y="500"/>
                  </a:lnTo>
                  <a:lnTo>
                    <a:pt x="643" y="502"/>
                  </a:lnTo>
                  <a:lnTo>
                    <a:pt x="640" y="505"/>
                  </a:lnTo>
                  <a:lnTo>
                    <a:pt x="640" y="509"/>
                  </a:lnTo>
                  <a:lnTo>
                    <a:pt x="641" y="510"/>
                  </a:lnTo>
                  <a:lnTo>
                    <a:pt x="641" y="512"/>
                  </a:lnTo>
                  <a:lnTo>
                    <a:pt x="641" y="522"/>
                  </a:lnTo>
                  <a:lnTo>
                    <a:pt x="642" y="524"/>
                  </a:lnTo>
                  <a:lnTo>
                    <a:pt x="644" y="525"/>
                  </a:lnTo>
                  <a:lnTo>
                    <a:pt x="646" y="528"/>
                  </a:lnTo>
                  <a:lnTo>
                    <a:pt x="653" y="530"/>
                  </a:lnTo>
                  <a:lnTo>
                    <a:pt x="656" y="533"/>
                  </a:lnTo>
                  <a:lnTo>
                    <a:pt x="657" y="537"/>
                  </a:lnTo>
                  <a:lnTo>
                    <a:pt x="655" y="537"/>
                  </a:lnTo>
                  <a:lnTo>
                    <a:pt x="653" y="539"/>
                  </a:lnTo>
                  <a:lnTo>
                    <a:pt x="654" y="542"/>
                  </a:lnTo>
                  <a:lnTo>
                    <a:pt x="659" y="547"/>
                  </a:lnTo>
                  <a:lnTo>
                    <a:pt x="659" y="549"/>
                  </a:lnTo>
                  <a:lnTo>
                    <a:pt x="656" y="550"/>
                  </a:lnTo>
                  <a:lnTo>
                    <a:pt x="660" y="552"/>
                  </a:lnTo>
                  <a:lnTo>
                    <a:pt x="661" y="555"/>
                  </a:lnTo>
                  <a:lnTo>
                    <a:pt x="660" y="556"/>
                  </a:lnTo>
                  <a:lnTo>
                    <a:pt x="661" y="556"/>
                  </a:lnTo>
                  <a:lnTo>
                    <a:pt x="664" y="564"/>
                  </a:lnTo>
                  <a:lnTo>
                    <a:pt x="669" y="568"/>
                  </a:lnTo>
                  <a:lnTo>
                    <a:pt x="670" y="571"/>
                  </a:lnTo>
                  <a:lnTo>
                    <a:pt x="670" y="572"/>
                  </a:lnTo>
                  <a:lnTo>
                    <a:pt x="671" y="574"/>
                  </a:lnTo>
                  <a:lnTo>
                    <a:pt x="674" y="571"/>
                  </a:lnTo>
                  <a:lnTo>
                    <a:pt x="677" y="571"/>
                  </a:lnTo>
                  <a:lnTo>
                    <a:pt x="675" y="577"/>
                  </a:lnTo>
                  <a:lnTo>
                    <a:pt x="677" y="581"/>
                  </a:lnTo>
                  <a:lnTo>
                    <a:pt x="679" y="582"/>
                  </a:lnTo>
                  <a:lnTo>
                    <a:pt x="678" y="585"/>
                  </a:lnTo>
                  <a:lnTo>
                    <a:pt x="676" y="586"/>
                  </a:lnTo>
                  <a:lnTo>
                    <a:pt x="675" y="585"/>
                  </a:lnTo>
                  <a:lnTo>
                    <a:pt x="672" y="581"/>
                  </a:lnTo>
                  <a:lnTo>
                    <a:pt x="670" y="581"/>
                  </a:lnTo>
                  <a:lnTo>
                    <a:pt x="669" y="582"/>
                  </a:lnTo>
                  <a:lnTo>
                    <a:pt x="667" y="587"/>
                  </a:lnTo>
                  <a:lnTo>
                    <a:pt x="665" y="589"/>
                  </a:lnTo>
                  <a:lnTo>
                    <a:pt x="667" y="594"/>
                  </a:lnTo>
                  <a:lnTo>
                    <a:pt x="666" y="596"/>
                  </a:lnTo>
                  <a:lnTo>
                    <a:pt x="664" y="598"/>
                  </a:lnTo>
                  <a:lnTo>
                    <a:pt x="665" y="604"/>
                  </a:lnTo>
                  <a:lnTo>
                    <a:pt x="667" y="605"/>
                  </a:lnTo>
                  <a:lnTo>
                    <a:pt x="666" y="607"/>
                  </a:lnTo>
                  <a:lnTo>
                    <a:pt x="668" y="607"/>
                  </a:lnTo>
                  <a:lnTo>
                    <a:pt x="665" y="609"/>
                  </a:lnTo>
                  <a:lnTo>
                    <a:pt x="665" y="612"/>
                  </a:lnTo>
                  <a:lnTo>
                    <a:pt x="666" y="612"/>
                  </a:lnTo>
                  <a:lnTo>
                    <a:pt x="665" y="613"/>
                  </a:lnTo>
                  <a:lnTo>
                    <a:pt x="665" y="612"/>
                  </a:lnTo>
                  <a:lnTo>
                    <a:pt x="664" y="614"/>
                  </a:lnTo>
                  <a:lnTo>
                    <a:pt x="665" y="620"/>
                  </a:lnTo>
                  <a:lnTo>
                    <a:pt x="663" y="624"/>
                  </a:lnTo>
                  <a:lnTo>
                    <a:pt x="664" y="627"/>
                  </a:lnTo>
                  <a:lnTo>
                    <a:pt x="666" y="631"/>
                  </a:lnTo>
                  <a:lnTo>
                    <a:pt x="672" y="633"/>
                  </a:lnTo>
                  <a:lnTo>
                    <a:pt x="672" y="632"/>
                  </a:lnTo>
                  <a:lnTo>
                    <a:pt x="674" y="635"/>
                  </a:lnTo>
                  <a:lnTo>
                    <a:pt x="677" y="636"/>
                  </a:lnTo>
                  <a:lnTo>
                    <a:pt x="678" y="639"/>
                  </a:lnTo>
                  <a:lnTo>
                    <a:pt x="682" y="641"/>
                  </a:lnTo>
                  <a:lnTo>
                    <a:pt x="682" y="644"/>
                  </a:lnTo>
                  <a:lnTo>
                    <a:pt x="684" y="647"/>
                  </a:lnTo>
                  <a:lnTo>
                    <a:pt x="684" y="650"/>
                  </a:lnTo>
                  <a:lnTo>
                    <a:pt x="686" y="651"/>
                  </a:lnTo>
                  <a:lnTo>
                    <a:pt x="685" y="654"/>
                  </a:lnTo>
                  <a:lnTo>
                    <a:pt x="686" y="654"/>
                  </a:lnTo>
                  <a:lnTo>
                    <a:pt x="689" y="657"/>
                  </a:lnTo>
                  <a:lnTo>
                    <a:pt x="690" y="659"/>
                  </a:lnTo>
                  <a:lnTo>
                    <a:pt x="693" y="663"/>
                  </a:lnTo>
                  <a:lnTo>
                    <a:pt x="692" y="665"/>
                  </a:lnTo>
                  <a:lnTo>
                    <a:pt x="694" y="665"/>
                  </a:lnTo>
                  <a:lnTo>
                    <a:pt x="694" y="667"/>
                  </a:lnTo>
                  <a:lnTo>
                    <a:pt x="696" y="672"/>
                  </a:lnTo>
                  <a:lnTo>
                    <a:pt x="696" y="676"/>
                  </a:lnTo>
                  <a:lnTo>
                    <a:pt x="700" y="684"/>
                  </a:lnTo>
                  <a:lnTo>
                    <a:pt x="701" y="689"/>
                  </a:lnTo>
                  <a:lnTo>
                    <a:pt x="705" y="692"/>
                  </a:lnTo>
                  <a:lnTo>
                    <a:pt x="707" y="696"/>
                  </a:lnTo>
                  <a:lnTo>
                    <a:pt x="712" y="704"/>
                  </a:lnTo>
                  <a:lnTo>
                    <a:pt x="714" y="704"/>
                  </a:lnTo>
                  <a:lnTo>
                    <a:pt x="717" y="709"/>
                  </a:lnTo>
                  <a:lnTo>
                    <a:pt x="718" y="713"/>
                  </a:lnTo>
                  <a:lnTo>
                    <a:pt x="718" y="718"/>
                  </a:lnTo>
                  <a:lnTo>
                    <a:pt x="721" y="724"/>
                  </a:lnTo>
                  <a:lnTo>
                    <a:pt x="721" y="725"/>
                  </a:lnTo>
                  <a:lnTo>
                    <a:pt x="720" y="726"/>
                  </a:lnTo>
                  <a:lnTo>
                    <a:pt x="723" y="729"/>
                  </a:lnTo>
                  <a:lnTo>
                    <a:pt x="724" y="735"/>
                  </a:lnTo>
                  <a:lnTo>
                    <a:pt x="729" y="742"/>
                  </a:lnTo>
                  <a:lnTo>
                    <a:pt x="730" y="747"/>
                  </a:lnTo>
                  <a:lnTo>
                    <a:pt x="734" y="750"/>
                  </a:lnTo>
                  <a:lnTo>
                    <a:pt x="736" y="755"/>
                  </a:lnTo>
                  <a:lnTo>
                    <a:pt x="739" y="757"/>
                  </a:lnTo>
                  <a:lnTo>
                    <a:pt x="739" y="761"/>
                  </a:lnTo>
                  <a:lnTo>
                    <a:pt x="738" y="761"/>
                  </a:lnTo>
                  <a:lnTo>
                    <a:pt x="738" y="762"/>
                  </a:lnTo>
                  <a:lnTo>
                    <a:pt x="743" y="766"/>
                  </a:lnTo>
                  <a:lnTo>
                    <a:pt x="752" y="788"/>
                  </a:lnTo>
                  <a:lnTo>
                    <a:pt x="753" y="790"/>
                  </a:lnTo>
                  <a:lnTo>
                    <a:pt x="758" y="793"/>
                  </a:lnTo>
                  <a:lnTo>
                    <a:pt x="759" y="797"/>
                  </a:lnTo>
                  <a:lnTo>
                    <a:pt x="758" y="798"/>
                  </a:lnTo>
                  <a:lnTo>
                    <a:pt x="759" y="799"/>
                  </a:lnTo>
                  <a:lnTo>
                    <a:pt x="762" y="799"/>
                  </a:lnTo>
                  <a:lnTo>
                    <a:pt x="762" y="802"/>
                  </a:lnTo>
                  <a:lnTo>
                    <a:pt x="763" y="802"/>
                  </a:lnTo>
                  <a:lnTo>
                    <a:pt x="766" y="807"/>
                  </a:lnTo>
                  <a:lnTo>
                    <a:pt x="766" y="813"/>
                  </a:lnTo>
                  <a:lnTo>
                    <a:pt x="768" y="815"/>
                  </a:lnTo>
                  <a:lnTo>
                    <a:pt x="767" y="817"/>
                  </a:lnTo>
                  <a:lnTo>
                    <a:pt x="768" y="816"/>
                  </a:lnTo>
                  <a:lnTo>
                    <a:pt x="769" y="821"/>
                  </a:lnTo>
                  <a:lnTo>
                    <a:pt x="771" y="822"/>
                  </a:lnTo>
                  <a:lnTo>
                    <a:pt x="770" y="823"/>
                  </a:lnTo>
                  <a:lnTo>
                    <a:pt x="776" y="823"/>
                  </a:lnTo>
                  <a:lnTo>
                    <a:pt x="778" y="825"/>
                  </a:lnTo>
                  <a:lnTo>
                    <a:pt x="781" y="833"/>
                  </a:lnTo>
                  <a:lnTo>
                    <a:pt x="782" y="836"/>
                  </a:lnTo>
                  <a:lnTo>
                    <a:pt x="783" y="835"/>
                  </a:lnTo>
                  <a:lnTo>
                    <a:pt x="785" y="838"/>
                  </a:lnTo>
                  <a:lnTo>
                    <a:pt x="788" y="839"/>
                  </a:lnTo>
                  <a:lnTo>
                    <a:pt x="790" y="841"/>
                  </a:lnTo>
                  <a:lnTo>
                    <a:pt x="794" y="844"/>
                  </a:lnTo>
                  <a:lnTo>
                    <a:pt x="795" y="849"/>
                  </a:lnTo>
                  <a:lnTo>
                    <a:pt x="794" y="851"/>
                  </a:lnTo>
                  <a:lnTo>
                    <a:pt x="795" y="851"/>
                  </a:lnTo>
                  <a:lnTo>
                    <a:pt x="796" y="855"/>
                  </a:lnTo>
                  <a:lnTo>
                    <a:pt x="798" y="855"/>
                  </a:lnTo>
                  <a:lnTo>
                    <a:pt x="799" y="858"/>
                  </a:lnTo>
                  <a:lnTo>
                    <a:pt x="798" y="860"/>
                  </a:lnTo>
                  <a:lnTo>
                    <a:pt x="799" y="861"/>
                  </a:lnTo>
                  <a:lnTo>
                    <a:pt x="799" y="862"/>
                  </a:lnTo>
                  <a:lnTo>
                    <a:pt x="802" y="864"/>
                  </a:lnTo>
                  <a:lnTo>
                    <a:pt x="802" y="866"/>
                  </a:lnTo>
                  <a:lnTo>
                    <a:pt x="803" y="873"/>
                  </a:lnTo>
                  <a:lnTo>
                    <a:pt x="806" y="876"/>
                  </a:lnTo>
                  <a:lnTo>
                    <a:pt x="811" y="880"/>
                  </a:lnTo>
                  <a:lnTo>
                    <a:pt x="814" y="884"/>
                  </a:lnTo>
                  <a:lnTo>
                    <a:pt x="815" y="889"/>
                  </a:lnTo>
                  <a:lnTo>
                    <a:pt x="815" y="894"/>
                  </a:lnTo>
                  <a:lnTo>
                    <a:pt x="817" y="899"/>
                  </a:lnTo>
                  <a:lnTo>
                    <a:pt x="816" y="900"/>
                  </a:lnTo>
                  <a:lnTo>
                    <a:pt x="819" y="902"/>
                  </a:lnTo>
                  <a:lnTo>
                    <a:pt x="822" y="906"/>
                  </a:lnTo>
                  <a:lnTo>
                    <a:pt x="822" y="911"/>
                  </a:lnTo>
                  <a:lnTo>
                    <a:pt x="824" y="913"/>
                  </a:lnTo>
                  <a:lnTo>
                    <a:pt x="825" y="914"/>
                  </a:lnTo>
                  <a:lnTo>
                    <a:pt x="826" y="917"/>
                  </a:lnTo>
                  <a:lnTo>
                    <a:pt x="826" y="918"/>
                  </a:lnTo>
                  <a:lnTo>
                    <a:pt x="826" y="922"/>
                  </a:lnTo>
                  <a:lnTo>
                    <a:pt x="828" y="926"/>
                  </a:lnTo>
                  <a:lnTo>
                    <a:pt x="835" y="933"/>
                  </a:lnTo>
                  <a:lnTo>
                    <a:pt x="836" y="938"/>
                  </a:lnTo>
                  <a:lnTo>
                    <a:pt x="835" y="941"/>
                  </a:lnTo>
                  <a:lnTo>
                    <a:pt x="836" y="941"/>
                  </a:lnTo>
                  <a:lnTo>
                    <a:pt x="837" y="943"/>
                  </a:lnTo>
                  <a:lnTo>
                    <a:pt x="836" y="946"/>
                  </a:lnTo>
                  <a:lnTo>
                    <a:pt x="837" y="948"/>
                  </a:lnTo>
                  <a:lnTo>
                    <a:pt x="844" y="954"/>
                  </a:lnTo>
                  <a:lnTo>
                    <a:pt x="847" y="959"/>
                  </a:lnTo>
                  <a:lnTo>
                    <a:pt x="848" y="962"/>
                  </a:lnTo>
                  <a:lnTo>
                    <a:pt x="848" y="964"/>
                  </a:lnTo>
                  <a:lnTo>
                    <a:pt x="852" y="970"/>
                  </a:lnTo>
                  <a:lnTo>
                    <a:pt x="850" y="972"/>
                  </a:lnTo>
                  <a:lnTo>
                    <a:pt x="852" y="971"/>
                  </a:lnTo>
                  <a:lnTo>
                    <a:pt x="854" y="974"/>
                  </a:lnTo>
                  <a:lnTo>
                    <a:pt x="859" y="980"/>
                  </a:lnTo>
                  <a:lnTo>
                    <a:pt x="860" y="984"/>
                  </a:lnTo>
                  <a:lnTo>
                    <a:pt x="864" y="991"/>
                  </a:lnTo>
                  <a:lnTo>
                    <a:pt x="866" y="998"/>
                  </a:lnTo>
                  <a:lnTo>
                    <a:pt x="871" y="1003"/>
                  </a:lnTo>
                  <a:lnTo>
                    <a:pt x="871" y="1006"/>
                  </a:lnTo>
                  <a:lnTo>
                    <a:pt x="874" y="1010"/>
                  </a:lnTo>
                  <a:lnTo>
                    <a:pt x="874" y="1013"/>
                  </a:lnTo>
                  <a:lnTo>
                    <a:pt x="875" y="1015"/>
                  </a:lnTo>
                  <a:lnTo>
                    <a:pt x="877" y="1018"/>
                  </a:lnTo>
                  <a:lnTo>
                    <a:pt x="879" y="1020"/>
                  </a:lnTo>
                  <a:lnTo>
                    <a:pt x="880" y="1023"/>
                  </a:lnTo>
                  <a:lnTo>
                    <a:pt x="877" y="1028"/>
                  </a:lnTo>
                  <a:lnTo>
                    <a:pt x="878" y="1031"/>
                  </a:lnTo>
                  <a:lnTo>
                    <a:pt x="879" y="1031"/>
                  </a:lnTo>
                  <a:lnTo>
                    <a:pt x="879" y="1032"/>
                  </a:lnTo>
                  <a:lnTo>
                    <a:pt x="884" y="1037"/>
                  </a:lnTo>
                  <a:lnTo>
                    <a:pt x="885" y="1037"/>
                  </a:lnTo>
                  <a:lnTo>
                    <a:pt x="886" y="1040"/>
                  </a:lnTo>
                  <a:lnTo>
                    <a:pt x="889" y="1044"/>
                  </a:lnTo>
                  <a:lnTo>
                    <a:pt x="889" y="1051"/>
                  </a:lnTo>
                  <a:lnTo>
                    <a:pt x="891" y="1053"/>
                  </a:lnTo>
                  <a:lnTo>
                    <a:pt x="891" y="1060"/>
                  </a:lnTo>
                  <a:lnTo>
                    <a:pt x="894" y="1065"/>
                  </a:lnTo>
                  <a:lnTo>
                    <a:pt x="899" y="1069"/>
                  </a:lnTo>
                  <a:lnTo>
                    <a:pt x="901" y="1073"/>
                  </a:lnTo>
                  <a:lnTo>
                    <a:pt x="903" y="1074"/>
                  </a:lnTo>
                  <a:lnTo>
                    <a:pt x="905" y="1077"/>
                  </a:lnTo>
                  <a:lnTo>
                    <a:pt x="907" y="1077"/>
                  </a:lnTo>
                  <a:lnTo>
                    <a:pt x="911" y="1087"/>
                  </a:lnTo>
                  <a:lnTo>
                    <a:pt x="909" y="1093"/>
                  </a:lnTo>
                  <a:lnTo>
                    <a:pt x="911" y="1097"/>
                  </a:lnTo>
                  <a:lnTo>
                    <a:pt x="914" y="1098"/>
                  </a:lnTo>
                  <a:lnTo>
                    <a:pt x="914" y="1099"/>
                  </a:lnTo>
                  <a:lnTo>
                    <a:pt x="913" y="1103"/>
                  </a:lnTo>
                  <a:lnTo>
                    <a:pt x="913" y="1105"/>
                  </a:lnTo>
                  <a:lnTo>
                    <a:pt x="914" y="1106"/>
                  </a:lnTo>
                  <a:lnTo>
                    <a:pt x="917" y="1109"/>
                  </a:lnTo>
                  <a:lnTo>
                    <a:pt x="915" y="1111"/>
                  </a:lnTo>
                  <a:lnTo>
                    <a:pt x="916" y="1111"/>
                  </a:lnTo>
                  <a:lnTo>
                    <a:pt x="916" y="1111"/>
                  </a:lnTo>
                  <a:lnTo>
                    <a:pt x="919" y="1111"/>
                  </a:lnTo>
                  <a:lnTo>
                    <a:pt x="922" y="1118"/>
                  </a:lnTo>
                  <a:lnTo>
                    <a:pt x="927" y="1121"/>
                  </a:lnTo>
                  <a:lnTo>
                    <a:pt x="927" y="1123"/>
                  </a:lnTo>
                  <a:lnTo>
                    <a:pt x="926" y="1122"/>
                  </a:lnTo>
                  <a:lnTo>
                    <a:pt x="923" y="1124"/>
                  </a:lnTo>
                  <a:lnTo>
                    <a:pt x="924" y="1128"/>
                  </a:lnTo>
                  <a:lnTo>
                    <a:pt x="921" y="1130"/>
                  </a:lnTo>
                  <a:lnTo>
                    <a:pt x="921" y="1133"/>
                  </a:lnTo>
                  <a:lnTo>
                    <a:pt x="928" y="1140"/>
                  </a:lnTo>
                  <a:lnTo>
                    <a:pt x="931" y="1141"/>
                  </a:lnTo>
                  <a:lnTo>
                    <a:pt x="933" y="1142"/>
                  </a:lnTo>
                  <a:lnTo>
                    <a:pt x="933" y="1145"/>
                  </a:lnTo>
                  <a:lnTo>
                    <a:pt x="936" y="1147"/>
                  </a:lnTo>
                  <a:lnTo>
                    <a:pt x="934" y="1148"/>
                  </a:lnTo>
                  <a:lnTo>
                    <a:pt x="936" y="1149"/>
                  </a:lnTo>
                  <a:lnTo>
                    <a:pt x="941" y="1159"/>
                  </a:lnTo>
                  <a:lnTo>
                    <a:pt x="944" y="1161"/>
                  </a:lnTo>
                  <a:lnTo>
                    <a:pt x="947" y="1162"/>
                  </a:lnTo>
                  <a:lnTo>
                    <a:pt x="948" y="1166"/>
                  </a:lnTo>
                  <a:lnTo>
                    <a:pt x="955" y="1169"/>
                  </a:lnTo>
                  <a:lnTo>
                    <a:pt x="957" y="1169"/>
                  </a:lnTo>
                  <a:lnTo>
                    <a:pt x="957" y="1168"/>
                  </a:lnTo>
                  <a:lnTo>
                    <a:pt x="960" y="1168"/>
                  </a:lnTo>
                  <a:lnTo>
                    <a:pt x="959" y="1171"/>
                  </a:lnTo>
                  <a:lnTo>
                    <a:pt x="961" y="1174"/>
                  </a:lnTo>
                  <a:lnTo>
                    <a:pt x="965" y="1178"/>
                  </a:lnTo>
                  <a:lnTo>
                    <a:pt x="966" y="1178"/>
                  </a:lnTo>
                  <a:lnTo>
                    <a:pt x="969" y="1180"/>
                  </a:lnTo>
                  <a:lnTo>
                    <a:pt x="969" y="1182"/>
                  </a:lnTo>
                  <a:lnTo>
                    <a:pt x="971" y="1184"/>
                  </a:lnTo>
                  <a:lnTo>
                    <a:pt x="978" y="1193"/>
                  </a:lnTo>
                  <a:lnTo>
                    <a:pt x="980" y="1197"/>
                  </a:lnTo>
                  <a:lnTo>
                    <a:pt x="980" y="1201"/>
                  </a:lnTo>
                  <a:lnTo>
                    <a:pt x="982" y="1201"/>
                  </a:lnTo>
                  <a:lnTo>
                    <a:pt x="982" y="1203"/>
                  </a:lnTo>
                  <a:lnTo>
                    <a:pt x="984" y="1204"/>
                  </a:lnTo>
                  <a:lnTo>
                    <a:pt x="982" y="1207"/>
                  </a:lnTo>
                  <a:lnTo>
                    <a:pt x="984" y="1209"/>
                  </a:lnTo>
                  <a:lnTo>
                    <a:pt x="992" y="1219"/>
                  </a:lnTo>
                  <a:lnTo>
                    <a:pt x="997" y="1222"/>
                  </a:lnTo>
                  <a:lnTo>
                    <a:pt x="996" y="1224"/>
                  </a:lnTo>
                  <a:lnTo>
                    <a:pt x="997" y="1227"/>
                  </a:lnTo>
                  <a:lnTo>
                    <a:pt x="998" y="1228"/>
                  </a:lnTo>
                  <a:lnTo>
                    <a:pt x="1001" y="1227"/>
                  </a:lnTo>
                  <a:lnTo>
                    <a:pt x="1000" y="1223"/>
                  </a:lnTo>
                  <a:lnTo>
                    <a:pt x="995" y="1220"/>
                  </a:lnTo>
                  <a:lnTo>
                    <a:pt x="999" y="1220"/>
                  </a:lnTo>
                  <a:lnTo>
                    <a:pt x="1005" y="1226"/>
                  </a:lnTo>
                  <a:lnTo>
                    <a:pt x="1008" y="1226"/>
                  </a:lnTo>
                  <a:lnTo>
                    <a:pt x="1012" y="1227"/>
                  </a:lnTo>
                  <a:lnTo>
                    <a:pt x="1016" y="1233"/>
                  </a:lnTo>
                  <a:lnTo>
                    <a:pt x="1019" y="1238"/>
                  </a:lnTo>
                  <a:lnTo>
                    <a:pt x="1020" y="1244"/>
                  </a:lnTo>
                  <a:lnTo>
                    <a:pt x="1019" y="1249"/>
                  </a:lnTo>
                  <a:lnTo>
                    <a:pt x="1022" y="1249"/>
                  </a:lnTo>
                  <a:lnTo>
                    <a:pt x="1028" y="1252"/>
                  </a:lnTo>
                  <a:lnTo>
                    <a:pt x="1034" y="1251"/>
                  </a:lnTo>
                  <a:lnTo>
                    <a:pt x="1042" y="1254"/>
                  </a:lnTo>
                  <a:lnTo>
                    <a:pt x="1048" y="1256"/>
                  </a:lnTo>
                  <a:lnTo>
                    <a:pt x="1053" y="1260"/>
                  </a:lnTo>
                  <a:lnTo>
                    <a:pt x="1055" y="1265"/>
                  </a:lnTo>
                  <a:lnTo>
                    <a:pt x="1056" y="1270"/>
                  </a:lnTo>
                  <a:lnTo>
                    <a:pt x="1058" y="1273"/>
                  </a:lnTo>
                  <a:lnTo>
                    <a:pt x="1061" y="1274"/>
                  </a:lnTo>
                  <a:lnTo>
                    <a:pt x="1060" y="1277"/>
                  </a:lnTo>
                  <a:lnTo>
                    <a:pt x="1055" y="1269"/>
                  </a:lnTo>
                  <a:lnTo>
                    <a:pt x="1051" y="1267"/>
                  </a:lnTo>
                  <a:lnTo>
                    <a:pt x="1051" y="1267"/>
                  </a:lnTo>
                  <a:lnTo>
                    <a:pt x="1049" y="1269"/>
                  </a:lnTo>
                  <a:lnTo>
                    <a:pt x="1046" y="1268"/>
                  </a:lnTo>
                  <a:lnTo>
                    <a:pt x="1039" y="1274"/>
                  </a:lnTo>
                  <a:lnTo>
                    <a:pt x="1036" y="1273"/>
                  </a:lnTo>
                  <a:lnTo>
                    <a:pt x="1029" y="1269"/>
                  </a:lnTo>
                  <a:lnTo>
                    <a:pt x="1022" y="1270"/>
                  </a:lnTo>
                  <a:lnTo>
                    <a:pt x="1017" y="1268"/>
                  </a:lnTo>
                  <a:lnTo>
                    <a:pt x="1012" y="1262"/>
                  </a:lnTo>
                  <a:lnTo>
                    <a:pt x="1009" y="1263"/>
                  </a:lnTo>
                  <a:lnTo>
                    <a:pt x="1004" y="1266"/>
                  </a:lnTo>
                  <a:lnTo>
                    <a:pt x="1006" y="1264"/>
                  </a:lnTo>
                  <a:lnTo>
                    <a:pt x="1012" y="1262"/>
                  </a:lnTo>
                  <a:lnTo>
                    <a:pt x="1008" y="1259"/>
                  </a:lnTo>
                  <a:lnTo>
                    <a:pt x="1001" y="1257"/>
                  </a:lnTo>
                  <a:lnTo>
                    <a:pt x="998" y="1258"/>
                  </a:lnTo>
                  <a:lnTo>
                    <a:pt x="998" y="1263"/>
                  </a:lnTo>
                  <a:lnTo>
                    <a:pt x="999" y="1263"/>
                  </a:lnTo>
                  <a:lnTo>
                    <a:pt x="999" y="1264"/>
                  </a:lnTo>
                  <a:lnTo>
                    <a:pt x="997" y="1264"/>
                  </a:lnTo>
                  <a:lnTo>
                    <a:pt x="997" y="1266"/>
                  </a:lnTo>
                  <a:lnTo>
                    <a:pt x="994" y="1270"/>
                  </a:lnTo>
                  <a:lnTo>
                    <a:pt x="993" y="1268"/>
                  </a:lnTo>
                  <a:lnTo>
                    <a:pt x="992" y="1268"/>
                  </a:lnTo>
                  <a:lnTo>
                    <a:pt x="992" y="1270"/>
                  </a:lnTo>
                  <a:lnTo>
                    <a:pt x="994" y="1271"/>
                  </a:lnTo>
                  <a:lnTo>
                    <a:pt x="993" y="1272"/>
                  </a:lnTo>
                  <a:lnTo>
                    <a:pt x="994" y="1274"/>
                  </a:lnTo>
                  <a:lnTo>
                    <a:pt x="994" y="1273"/>
                  </a:lnTo>
                  <a:lnTo>
                    <a:pt x="995" y="1275"/>
                  </a:lnTo>
                  <a:lnTo>
                    <a:pt x="994" y="1282"/>
                  </a:lnTo>
                  <a:lnTo>
                    <a:pt x="995" y="1285"/>
                  </a:lnTo>
                  <a:lnTo>
                    <a:pt x="995" y="1281"/>
                  </a:lnTo>
                  <a:lnTo>
                    <a:pt x="996" y="1281"/>
                  </a:lnTo>
                  <a:lnTo>
                    <a:pt x="996" y="1285"/>
                  </a:lnTo>
                  <a:lnTo>
                    <a:pt x="995" y="1287"/>
                  </a:lnTo>
                  <a:lnTo>
                    <a:pt x="994" y="1287"/>
                  </a:lnTo>
                  <a:lnTo>
                    <a:pt x="993" y="1289"/>
                  </a:lnTo>
                  <a:lnTo>
                    <a:pt x="994" y="1294"/>
                  </a:lnTo>
                  <a:lnTo>
                    <a:pt x="992" y="1297"/>
                  </a:lnTo>
                  <a:lnTo>
                    <a:pt x="992" y="1303"/>
                  </a:lnTo>
                  <a:lnTo>
                    <a:pt x="994" y="1304"/>
                  </a:lnTo>
                  <a:lnTo>
                    <a:pt x="994" y="1306"/>
                  </a:lnTo>
                  <a:lnTo>
                    <a:pt x="996" y="1307"/>
                  </a:lnTo>
                  <a:lnTo>
                    <a:pt x="998" y="1303"/>
                  </a:lnTo>
                  <a:lnTo>
                    <a:pt x="1000" y="1302"/>
                  </a:lnTo>
                  <a:lnTo>
                    <a:pt x="1001" y="1306"/>
                  </a:lnTo>
                  <a:lnTo>
                    <a:pt x="1001" y="1310"/>
                  </a:lnTo>
                  <a:lnTo>
                    <a:pt x="1000" y="1311"/>
                  </a:lnTo>
                  <a:lnTo>
                    <a:pt x="999" y="1311"/>
                  </a:lnTo>
                  <a:lnTo>
                    <a:pt x="999" y="1308"/>
                  </a:lnTo>
                  <a:lnTo>
                    <a:pt x="998" y="1308"/>
                  </a:lnTo>
                  <a:lnTo>
                    <a:pt x="998" y="1309"/>
                  </a:lnTo>
                  <a:lnTo>
                    <a:pt x="995" y="1309"/>
                  </a:lnTo>
                  <a:lnTo>
                    <a:pt x="995" y="1311"/>
                  </a:lnTo>
                  <a:lnTo>
                    <a:pt x="998" y="1312"/>
                  </a:lnTo>
                  <a:lnTo>
                    <a:pt x="1000" y="1319"/>
                  </a:lnTo>
                  <a:lnTo>
                    <a:pt x="1000" y="1326"/>
                  </a:lnTo>
                  <a:lnTo>
                    <a:pt x="1000" y="1325"/>
                  </a:lnTo>
                  <a:lnTo>
                    <a:pt x="1001" y="1326"/>
                  </a:lnTo>
                  <a:lnTo>
                    <a:pt x="1000" y="1329"/>
                  </a:lnTo>
                  <a:lnTo>
                    <a:pt x="1000" y="1338"/>
                  </a:lnTo>
                  <a:lnTo>
                    <a:pt x="999" y="1338"/>
                  </a:lnTo>
                  <a:lnTo>
                    <a:pt x="997" y="1333"/>
                  </a:lnTo>
                  <a:lnTo>
                    <a:pt x="995" y="1335"/>
                  </a:lnTo>
                  <a:lnTo>
                    <a:pt x="996" y="1340"/>
                  </a:lnTo>
                  <a:lnTo>
                    <a:pt x="997" y="1340"/>
                  </a:lnTo>
                  <a:lnTo>
                    <a:pt x="996" y="1338"/>
                  </a:lnTo>
                  <a:lnTo>
                    <a:pt x="997" y="1338"/>
                  </a:lnTo>
                  <a:lnTo>
                    <a:pt x="998" y="1346"/>
                  </a:lnTo>
                  <a:lnTo>
                    <a:pt x="1000" y="1348"/>
                  </a:lnTo>
                  <a:lnTo>
                    <a:pt x="998" y="1359"/>
                  </a:lnTo>
                  <a:lnTo>
                    <a:pt x="999" y="1359"/>
                  </a:lnTo>
                  <a:lnTo>
                    <a:pt x="999" y="1360"/>
                  </a:lnTo>
                  <a:lnTo>
                    <a:pt x="996" y="1365"/>
                  </a:lnTo>
                  <a:lnTo>
                    <a:pt x="996" y="1365"/>
                  </a:lnTo>
                  <a:lnTo>
                    <a:pt x="995" y="1365"/>
                  </a:lnTo>
                  <a:lnTo>
                    <a:pt x="996" y="1365"/>
                  </a:lnTo>
                  <a:lnTo>
                    <a:pt x="996" y="1367"/>
                  </a:lnTo>
                  <a:lnTo>
                    <a:pt x="994" y="1368"/>
                  </a:lnTo>
                  <a:lnTo>
                    <a:pt x="995" y="1370"/>
                  </a:lnTo>
                  <a:lnTo>
                    <a:pt x="995" y="1368"/>
                  </a:lnTo>
                  <a:lnTo>
                    <a:pt x="995" y="1369"/>
                  </a:lnTo>
                  <a:lnTo>
                    <a:pt x="997" y="1376"/>
                  </a:lnTo>
                  <a:lnTo>
                    <a:pt x="999" y="1378"/>
                  </a:lnTo>
                  <a:lnTo>
                    <a:pt x="1000" y="1380"/>
                  </a:lnTo>
                  <a:lnTo>
                    <a:pt x="1001" y="1381"/>
                  </a:lnTo>
                  <a:lnTo>
                    <a:pt x="1005" y="1385"/>
                  </a:lnTo>
                  <a:lnTo>
                    <a:pt x="1007" y="1390"/>
                  </a:lnTo>
                  <a:lnTo>
                    <a:pt x="1007" y="1391"/>
                  </a:lnTo>
                  <a:lnTo>
                    <a:pt x="1008" y="1393"/>
                  </a:lnTo>
                  <a:lnTo>
                    <a:pt x="1008" y="1398"/>
                  </a:lnTo>
                  <a:lnTo>
                    <a:pt x="1009" y="1399"/>
                  </a:lnTo>
                  <a:lnTo>
                    <a:pt x="1009" y="1398"/>
                  </a:lnTo>
                  <a:lnTo>
                    <a:pt x="1010" y="1399"/>
                  </a:lnTo>
                  <a:lnTo>
                    <a:pt x="1010" y="1409"/>
                  </a:lnTo>
                  <a:lnTo>
                    <a:pt x="1010" y="1411"/>
                  </a:lnTo>
                  <a:lnTo>
                    <a:pt x="1011" y="1418"/>
                  </a:lnTo>
                  <a:lnTo>
                    <a:pt x="1011" y="1418"/>
                  </a:lnTo>
                  <a:lnTo>
                    <a:pt x="1013" y="1424"/>
                  </a:lnTo>
                  <a:lnTo>
                    <a:pt x="1012" y="1427"/>
                  </a:lnTo>
                  <a:lnTo>
                    <a:pt x="1013" y="1435"/>
                  </a:lnTo>
                  <a:lnTo>
                    <a:pt x="1017" y="1437"/>
                  </a:lnTo>
                  <a:lnTo>
                    <a:pt x="1018" y="1442"/>
                  </a:lnTo>
                  <a:lnTo>
                    <a:pt x="1022" y="1446"/>
                  </a:lnTo>
                  <a:lnTo>
                    <a:pt x="1024" y="1450"/>
                  </a:lnTo>
                  <a:lnTo>
                    <a:pt x="947" y="1523"/>
                  </a:lnTo>
                  <a:lnTo>
                    <a:pt x="947" y="1523"/>
                  </a:lnTo>
                  <a:lnTo>
                    <a:pt x="936" y="1532"/>
                  </a:lnTo>
                  <a:lnTo>
                    <a:pt x="881" y="1516"/>
                  </a:lnTo>
                  <a:lnTo>
                    <a:pt x="826" y="1645"/>
                  </a:lnTo>
                  <a:lnTo>
                    <a:pt x="712" y="1665"/>
                  </a:lnTo>
                  <a:lnTo>
                    <a:pt x="697" y="1711"/>
                  </a:lnTo>
                  <a:lnTo>
                    <a:pt x="697" y="1711"/>
                  </a:lnTo>
                  <a:lnTo>
                    <a:pt x="500" y="1711"/>
                  </a:lnTo>
                  <a:lnTo>
                    <a:pt x="500" y="1711"/>
                  </a:lnTo>
                  <a:lnTo>
                    <a:pt x="255" y="1712"/>
                  </a:lnTo>
                  <a:lnTo>
                    <a:pt x="238" y="1711"/>
                  </a:lnTo>
                  <a:lnTo>
                    <a:pt x="149" y="1710"/>
                  </a:lnTo>
                  <a:lnTo>
                    <a:pt x="149" y="1710"/>
                  </a:lnTo>
                  <a:lnTo>
                    <a:pt x="154" y="1689"/>
                  </a:lnTo>
                  <a:lnTo>
                    <a:pt x="193" y="1675"/>
                  </a:lnTo>
                  <a:lnTo>
                    <a:pt x="207" y="1669"/>
                  </a:lnTo>
                  <a:lnTo>
                    <a:pt x="215" y="1659"/>
                  </a:lnTo>
                  <a:lnTo>
                    <a:pt x="223" y="1645"/>
                  </a:lnTo>
                  <a:lnTo>
                    <a:pt x="243" y="1648"/>
                  </a:lnTo>
                  <a:lnTo>
                    <a:pt x="256" y="1642"/>
                  </a:lnTo>
                  <a:lnTo>
                    <a:pt x="263" y="1635"/>
                  </a:lnTo>
                  <a:lnTo>
                    <a:pt x="267" y="1625"/>
                  </a:lnTo>
                  <a:lnTo>
                    <a:pt x="273" y="1611"/>
                  </a:lnTo>
                  <a:lnTo>
                    <a:pt x="275" y="1601"/>
                  </a:lnTo>
                  <a:lnTo>
                    <a:pt x="281" y="1579"/>
                  </a:lnTo>
                  <a:lnTo>
                    <a:pt x="293" y="1576"/>
                  </a:lnTo>
                  <a:lnTo>
                    <a:pt x="304" y="1583"/>
                  </a:lnTo>
                  <a:lnTo>
                    <a:pt x="310" y="1591"/>
                  </a:lnTo>
                  <a:lnTo>
                    <a:pt x="322" y="1602"/>
                  </a:lnTo>
                  <a:lnTo>
                    <a:pt x="322" y="1602"/>
                  </a:lnTo>
                  <a:lnTo>
                    <a:pt x="338" y="1609"/>
                  </a:lnTo>
                  <a:lnTo>
                    <a:pt x="352" y="1605"/>
                  </a:lnTo>
                  <a:lnTo>
                    <a:pt x="352" y="1605"/>
                  </a:lnTo>
                  <a:lnTo>
                    <a:pt x="365" y="1601"/>
                  </a:lnTo>
                  <a:lnTo>
                    <a:pt x="380" y="1588"/>
                  </a:lnTo>
                  <a:lnTo>
                    <a:pt x="410" y="1569"/>
                  </a:lnTo>
                  <a:lnTo>
                    <a:pt x="421" y="1557"/>
                  </a:lnTo>
                  <a:lnTo>
                    <a:pt x="426" y="1541"/>
                  </a:lnTo>
                  <a:lnTo>
                    <a:pt x="425" y="1514"/>
                  </a:lnTo>
                  <a:lnTo>
                    <a:pt x="440" y="1507"/>
                  </a:lnTo>
                  <a:lnTo>
                    <a:pt x="440" y="1507"/>
                  </a:lnTo>
                  <a:lnTo>
                    <a:pt x="455" y="1506"/>
                  </a:lnTo>
                  <a:lnTo>
                    <a:pt x="476" y="1520"/>
                  </a:lnTo>
                  <a:lnTo>
                    <a:pt x="488" y="1523"/>
                  </a:lnTo>
                  <a:lnTo>
                    <a:pt x="488" y="1523"/>
                  </a:lnTo>
                  <a:lnTo>
                    <a:pt x="502" y="1521"/>
                  </a:lnTo>
                  <a:lnTo>
                    <a:pt x="509" y="1530"/>
                  </a:lnTo>
                  <a:lnTo>
                    <a:pt x="522" y="1545"/>
                  </a:lnTo>
                  <a:lnTo>
                    <a:pt x="535" y="1547"/>
                  </a:lnTo>
                  <a:lnTo>
                    <a:pt x="541" y="1537"/>
                  </a:lnTo>
                  <a:lnTo>
                    <a:pt x="541" y="1537"/>
                  </a:lnTo>
                  <a:lnTo>
                    <a:pt x="540" y="1521"/>
                  </a:lnTo>
                  <a:lnTo>
                    <a:pt x="529" y="1504"/>
                  </a:lnTo>
                  <a:lnTo>
                    <a:pt x="529" y="1504"/>
                  </a:lnTo>
                  <a:lnTo>
                    <a:pt x="513" y="1493"/>
                  </a:lnTo>
                  <a:lnTo>
                    <a:pt x="508" y="1489"/>
                  </a:lnTo>
                  <a:lnTo>
                    <a:pt x="508" y="1489"/>
                  </a:lnTo>
                  <a:lnTo>
                    <a:pt x="508" y="1489"/>
                  </a:lnTo>
                  <a:lnTo>
                    <a:pt x="508" y="1489"/>
                  </a:lnTo>
                  <a:lnTo>
                    <a:pt x="494" y="1488"/>
                  </a:lnTo>
                  <a:lnTo>
                    <a:pt x="478" y="1472"/>
                  </a:lnTo>
                  <a:lnTo>
                    <a:pt x="478" y="1466"/>
                  </a:lnTo>
                  <a:lnTo>
                    <a:pt x="483" y="1459"/>
                  </a:lnTo>
                  <a:lnTo>
                    <a:pt x="490" y="1450"/>
                  </a:lnTo>
                  <a:lnTo>
                    <a:pt x="502" y="1436"/>
                  </a:lnTo>
                  <a:lnTo>
                    <a:pt x="507" y="1426"/>
                  </a:lnTo>
                  <a:lnTo>
                    <a:pt x="511" y="1416"/>
                  </a:lnTo>
                  <a:lnTo>
                    <a:pt x="514" y="1410"/>
                  </a:lnTo>
                  <a:lnTo>
                    <a:pt x="516" y="1403"/>
                  </a:lnTo>
                  <a:lnTo>
                    <a:pt x="508" y="1387"/>
                  </a:lnTo>
                  <a:lnTo>
                    <a:pt x="508" y="1387"/>
                  </a:lnTo>
                  <a:lnTo>
                    <a:pt x="508" y="1387"/>
                  </a:lnTo>
                  <a:lnTo>
                    <a:pt x="508" y="1387"/>
                  </a:lnTo>
                  <a:lnTo>
                    <a:pt x="501" y="1385"/>
                  </a:lnTo>
                  <a:lnTo>
                    <a:pt x="496" y="1369"/>
                  </a:lnTo>
                  <a:lnTo>
                    <a:pt x="496" y="1359"/>
                  </a:lnTo>
                  <a:lnTo>
                    <a:pt x="498" y="1348"/>
                  </a:lnTo>
                  <a:lnTo>
                    <a:pt x="500" y="1344"/>
                  </a:lnTo>
                  <a:lnTo>
                    <a:pt x="503" y="1340"/>
                  </a:lnTo>
                  <a:lnTo>
                    <a:pt x="503" y="1340"/>
                  </a:lnTo>
                  <a:lnTo>
                    <a:pt x="503" y="1340"/>
                  </a:lnTo>
                  <a:lnTo>
                    <a:pt x="503" y="1340"/>
                  </a:lnTo>
                  <a:lnTo>
                    <a:pt x="504" y="1331"/>
                  </a:lnTo>
                  <a:lnTo>
                    <a:pt x="504" y="1331"/>
                  </a:lnTo>
                  <a:lnTo>
                    <a:pt x="504" y="1331"/>
                  </a:lnTo>
                  <a:lnTo>
                    <a:pt x="504" y="1331"/>
                  </a:lnTo>
                  <a:lnTo>
                    <a:pt x="500" y="1329"/>
                  </a:lnTo>
                  <a:lnTo>
                    <a:pt x="499" y="1308"/>
                  </a:lnTo>
                  <a:lnTo>
                    <a:pt x="491" y="1300"/>
                  </a:lnTo>
                  <a:lnTo>
                    <a:pt x="483" y="1295"/>
                  </a:lnTo>
                  <a:lnTo>
                    <a:pt x="479" y="1288"/>
                  </a:lnTo>
                  <a:lnTo>
                    <a:pt x="477" y="1272"/>
                  </a:lnTo>
                  <a:lnTo>
                    <a:pt x="471" y="1262"/>
                  </a:lnTo>
                  <a:lnTo>
                    <a:pt x="466" y="1256"/>
                  </a:lnTo>
                  <a:lnTo>
                    <a:pt x="465" y="1242"/>
                  </a:lnTo>
                  <a:lnTo>
                    <a:pt x="462" y="1234"/>
                  </a:lnTo>
                  <a:lnTo>
                    <a:pt x="462" y="1204"/>
                  </a:lnTo>
                  <a:lnTo>
                    <a:pt x="462" y="1204"/>
                  </a:lnTo>
                  <a:lnTo>
                    <a:pt x="462" y="1204"/>
                  </a:lnTo>
                  <a:lnTo>
                    <a:pt x="462" y="1204"/>
                  </a:lnTo>
                  <a:lnTo>
                    <a:pt x="466" y="1188"/>
                  </a:lnTo>
                  <a:lnTo>
                    <a:pt x="466" y="1177"/>
                  </a:lnTo>
                  <a:lnTo>
                    <a:pt x="476" y="1163"/>
                  </a:lnTo>
                  <a:lnTo>
                    <a:pt x="491" y="1150"/>
                  </a:lnTo>
                  <a:lnTo>
                    <a:pt x="493" y="1131"/>
                  </a:lnTo>
                  <a:lnTo>
                    <a:pt x="492" y="1124"/>
                  </a:lnTo>
                  <a:lnTo>
                    <a:pt x="478" y="1099"/>
                  </a:lnTo>
                  <a:lnTo>
                    <a:pt x="468" y="1078"/>
                  </a:lnTo>
                  <a:lnTo>
                    <a:pt x="467" y="1033"/>
                  </a:lnTo>
                  <a:lnTo>
                    <a:pt x="467" y="1033"/>
                  </a:lnTo>
                  <a:lnTo>
                    <a:pt x="468" y="1034"/>
                  </a:lnTo>
                  <a:lnTo>
                    <a:pt x="467" y="1033"/>
                  </a:lnTo>
                  <a:lnTo>
                    <a:pt x="467" y="1033"/>
                  </a:lnTo>
                  <a:lnTo>
                    <a:pt x="465" y="1017"/>
                  </a:lnTo>
                  <a:lnTo>
                    <a:pt x="450" y="991"/>
                  </a:lnTo>
                  <a:lnTo>
                    <a:pt x="450" y="991"/>
                  </a:lnTo>
                  <a:lnTo>
                    <a:pt x="450" y="991"/>
                  </a:lnTo>
                  <a:lnTo>
                    <a:pt x="450" y="991"/>
                  </a:lnTo>
                  <a:lnTo>
                    <a:pt x="429" y="977"/>
                  </a:lnTo>
                  <a:lnTo>
                    <a:pt x="421" y="968"/>
                  </a:lnTo>
                  <a:lnTo>
                    <a:pt x="409" y="961"/>
                  </a:lnTo>
                  <a:lnTo>
                    <a:pt x="409" y="961"/>
                  </a:lnTo>
                  <a:lnTo>
                    <a:pt x="397" y="949"/>
                  </a:lnTo>
                  <a:lnTo>
                    <a:pt x="397" y="949"/>
                  </a:lnTo>
                  <a:lnTo>
                    <a:pt x="389" y="938"/>
                  </a:lnTo>
                  <a:lnTo>
                    <a:pt x="385" y="926"/>
                  </a:lnTo>
                  <a:lnTo>
                    <a:pt x="385" y="900"/>
                  </a:lnTo>
                  <a:lnTo>
                    <a:pt x="389" y="892"/>
                  </a:lnTo>
                  <a:lnTo>
                    <a:pt x="398" y="883"/>
                  </a:lnTo>
                  <a:lnTo>
                    <a:pt x="406" y="869"/>
                  </a:lnTo>
                  <a:lnTo>
                    <a:pt x="434" y="851"/>
                  </a:lnTo>
                  <a:lnTo>
                    <a:pt x="443" y="836"/>
                  </a:lnTo>
                  <a:lnTo>
                    <a:pt x="451" y="810"/>
                  </a:lnTo>
                  <a:lnTo>
                    <a:pt x="451" y="810"/>
                  </a:lnTo>
                  <a:lnTo>
                    <a:pt x="452" y="804"/>
                  </a:lnTo>
                  <a:lnTo>
                    <a:pt x="452" y="787"/>
                  </a:lnTo>
                  <a:lnTo>
                    <a:pt x="452" y="787"/>
                  </a:lnTo>
                  <a:lnTo>
                    <a:pt x="451" y="771"/>
                  </a:lnTo>
                  <a:lnTo>
                    <a:pt x="451" y="771"/>
                  </a:lnTo>
                  <a:lnTo>
                    <a:pt x="451" y="771"/>
                  </a:lnTo>
                  <a:lnTo>
                    <a:pt x="451" y="771"/>
                  </a:lnTo>
                  <a:lnTo>
                    <a:pt x="445" y="760"/>
                  </a:lnTo>
                  <a:lnTo>
                    <a:pt x="443" y="750"/>
                  </a:lnTo>
                  <a:lnTo>
                    <a:pt x="436" y="738"/>
                  </a:lnTo>
                  <a:lnTo>
                    <a:pt x="420" y="728"/>
                  </a:lnTo>
                  <a:lnTo>
                    <a:pt x="398" y="723"/>
                  </a:lnTo>
                  <a:lnTo>
                    <a:pt x="369" y="723"/>
                  </a:lnTo>
                  <a:lnTo>
                    <a:pt x="357" y="727"/>
                  </a:lnTo>
                  <a:lnTo>
                    <a:pt x="333" y="744"/>
                  </a:lnTo>
                  <a:lnTo>
                    <a:pt x="326" y="748"/>
                  </a:lnTo>
                  <a:lnTo>
                    <a:pt x="319" y="749"/>
                  </a:lnTo>
                  <a:lnTo>
                    <a:pt x="319" y="749"/>
                  </a:lnTo>
                  <a:lnTo>
                    <a:pt x="309" y="744"/>
                  </a:lnTo>
                  <a:lnTo>
                    <a:pt x="310" y="736"/>
                  </a:lnTo>
                  <a:lnTo>
                    <a:pt x="308" y="735"/>
                  </a:lnTo>
                  <a:lnTo>
                    <a:pt x="299" y="722"/>
                  </a:lnTo>
                  <a:lnTo>
                    <a:pt x="294" y="710"/>
                  </a:lnTo>
                  <a:lnTo>
                    <a:pt x="286" y="704"/>
                  </a:lnTo>
                  <a:lnTo>
                    <a:pt x="267" y="698"/>
                  </a:lnTo>
                  <a:lnTo>
                    <a:pt x="253" y="690"/>
                  </a:lnTo>
                  <a:lnTo>
                    <a:pt x="249" y="686"/>
                  </a:lnTo>
                  <a:lnTo>
                    <a:pt x="244" y="677"/>
                  </a:lnTo>
                  <a:lnTo>
                    <a:pt x="238" y="660"/>
                  </a:lnTo>
                  <a:lnTo>
                    <a:pt x="236" y="646"/>
                  </a:lnTo>
                  <a:lnTo>
                    <a:pt x="236" y="646"/>
                  </a:lnTo>
                  <a:lnTo>
                    <a:pt x="236" y="646"/>
                  </a:lnTo>
                  <a:lnTo>
                    <a:pt x="236" y="646"/>
                  </a:lnTo>
                  <a:lnTo>
                    <a:pt x="228" y="643"/>
                  </a:lnTo>
                  <a:lnTo>
                    <a:pt x="224" y="638"/>
                  </a:lnTo>
                  <a:lnTo>
                    <a:pt x="222" y="630"/>
                  </a:lnTo>
                  <a:lnTo>
                    <a:pt x="212" y="618"/>
                  </a:lnTo>
                  <a:lnTo>
                    <a:pt x="184" y="595"/>
                  </a:lnTo>
                  <a:lnTo>
                    <a:pt x="172" y="590"/>
                  </a:lnTo>
                  <a:lnTo>
                    <a:pt x="172" y="590"/>
                  </a:lnTo>
                  <a:lnTo>
                    <a:pt x="172" y="590"/>
                  </a:lnTo>
                  <a:lnTo>
                    <a:pt x="172" y="590"/>
                  </a:lnTo>
                  <a:lnTo>
                    <a:pt x="169" y="588"/>
                  </a:lnTo>
                  <a:lnTo>
                    <a:pt x="169" y="588"/>
                  </a:lnTo>
                  <a:lnTo>
                    <a:pt x="167" y="577"/>
                  </a:lnTo>
                  <a:lnTo>
                    <a:pt x="160" y="559"/>
                  </a:lnTo>
                  <a:lnTo>
                    <a:pt x="149" y="541"/>
                  </a:lnTo>
                  <a:lnTo>
                    <a:pt x="142" y="526"/>
                  </a:lnTo>
                  <a:lnTo>
                    <a:pt x="110" y="501"/>
                  </a:lnTo>
                  <a:lnTo>
                    <a:pt x="110" y="501"/>
                  </a:lnTo>
                  <a:lnTo>
                    <a:pt x="110" y="501"/>
                  </a:lnTo>
                  <a:lnTo>
                    <a:pt x="110" y="501"/>
                  </a:lnTo>
                  <a:lnTo>
                    <a:pt x="104" y="480"/>
                  </a:lnTo>
                  <a:lnTo>
                    <a:pt x="88" y="472"/>
                  </a:lnTo>
                  <a:lnTo>
                    <a:pt x="82" y="472"/>
                  </a:lnTo>
                  <a:lnTo>
                    <a:pt x="64" y="464"/>
                  </a:lnTo>
                  <a:lnTo>
                    <a:pt x="57" y="459"/>
                  </a:lnTo>
                  <a:lnTo>
                    <a:pt x="36" y="451"/>
                  </a:lnTo>
                  <a:lnTo>
                    <a:pt x="30" y="443"/>
                  </a:lnTo>
                  <a:lnTo>
                    <a:pt x="27" y="436"/>
                  </a:lnTo>
                  <a:lnTo>
                    <a:pt x="24" y="413"/>
                  </a:lnTo>
                  <a:lnTo>
                    <a:pt x="27" y="397"/>
                  </a:lnTo>
                  <a:lnTo>
                    <a:pt x="27" y="397"/>
                  </a:lnTo>
                  <a:lnTo>
                    <a:pt x="29" y="382"/>
                  </a:lnTo>
                  <a:lnTo>
                    <a:pt x="28" y="359"/>
                  </a:lnTo>
                  <a:lnTo>
                    <a:pt x="22" y="342"/>
                  </a:lnTo>
                  <a:lnTo>
                    <a:pt x="20" y="314"/>
                  </a:lnTo>
                  <a:lnTo>
                    <a:pt x="4" y="278"/>
                  </a:lnTo>
                  <a:lnTo>
                    <a:pt x="0" y="239"/>
                  </a:lnTo>
                  <a:lnTo>
                    <a:pt x="4" y="224"/>
                  </a:lnTo>
                  <a:lnTo>
                    <a:pt x="21" y="198"/>
                  </a:lnTo>
                  <a:lnTo>
                    <a:pt x="21" y="186"/>
                  </a:lnTo>
                  <a:lnTo>
                    <a:pt x="21" y="186"/>
                  </a:lnTo>
                  <a:lnTo>
                    <a:pt x="21" y="166"/>
                  </a:lnTo>
                  <a:lnTo>
                    <a:pt x="28" y="148"/>
                  </a:lnTo>
                  <a:lnTo>
                    <a:pt x="28" y="148"/>
                  </a:lnTo>
                  <a:lnTo>
                    <a:pt x="30" y="140"/>
                  </a:lnTo>
                  <a:lnTo>
                    <a:pt x="30" y="140"/>
                  </a:lnTo>
                  <a:lnTo>
                    <a:pt x="30" y="140"/>
                  </a:lnTo>
                  <a:lnTo>
                    <a:pt x="30" y="140"/>
                  </a:lnTo>
                  <a:lnTo>
                    <a:pt x="12" y="138"/>
                  </a:lnTo>
                  <a:lnTo>
                    <a:pt x="12" y="138"/>
                  </a:lnTo>
                  <a:lnTo>
                    <a:pt x="25" y="133"/>
                  </a:lnTo>
                  <a:lnTo>
                    <a:pt x="28" y="116"/>
                  </a:lnTo>
                  <a:lnTo>
                    <a:pt x="42" y="92"/>
                  </a:lnTo>
                  <a:lnTo>
                    <a:pt x="52" y="88"/>
                  </a:lnTo>
                  <a:lnTo>
                    <a:pt x="63" y="70"/>
                  </a:lnTo>
                  <a:lnTo>
                    <a:pt x="70" y="60"/>
                  </a:lnTo>
                  <a:lnTo>
                    <a:pt x="84" y="43"/>
                  </a:lnTo>
                  <a:lnTo>
                    <a:pt x="85" y="28"/>
                  </a:lnTo>
                  <a:lnTo>
                    <a:pt x="92" y="21"/>
                  </a:lnTo>
                  <a:lnTo>
                    <a:pt x="94" y="0"/>
                  </a:lnTo>
                  <a:lnTo>
                    <a:pt x="94" y="0"/>
                  </a:lnTo>
                  <a:lnTo>
                    <a:pt x="116" y="22"/>
                  </a:lnTo>
                  <a:lnTo>
                    <a:pt x="131" y="44"/>
                  </a:lnTo>
                  <a:lnTo>
                    <a:pt x="147" y="55"/>
                  </a:lnTo>
                  <a:lnTo>
                    <a:pt x="147" y="55"/>
                  </a:lnTo>
                  <a:lnTo>
                    <a:pt x="147" y="5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33">
              <a:extLst>
                <a:ext uri="{FF2B5EF4-FFF2-40B4-BE49-F238E27FC236}">
                  <a16:creationId xmlns:a16="http://schemas.microsoft.com/office/drawing/2014/main" id="{65CAD556-0278-45B5-9679-A509C7E4B309}"/>
                </a:ext>
              </a:extLst>
            </p:cNvPr>
            <p:cNvSpPr>
              <a:spLocks/>
            </p:cNvSpPr>
            <p:nvPr/>
          </p:nvSpPr>
          <p:spPr bwMode="auto">
            <a:xfrm>
              <a:off x="2787650" y="1212851"/>
              <a:ext cx="244475" cy="522288"/>
            </a:xfrm>
            <a:custGeom>
              <a:avLst/>
              <a:gdLst>
                <a:gd name="T0" fmla="*/ 139 w 154"/>
                <a:gd name="T1" fmla="*/ 19 h 329"/>
                <a:gd name="T2" fmla="*/ 140 w 154"/>
                <a:gd name="T3" fmla="*/ 36 h 329"/>
                <a:gd name="T4" fmla="*/ 140 w 154"/>
                <a:gd name="T5" fmla="*/ 36 h 329"/>
                <a:gd name="T6" fmla="*/ 145 w 154"/>
                <a:gd name="T7" fmla="*/ 56 h 329"/>
                <a:gd name="T8" fmla="*/ 154 w 154"/>
                <a:gd name="T9" fmla="*/ 119 h 329"/>
                <a:gd name="T10" fmla="*/ 154 w 154"/>
                <a:gd name="T11" fmla="*/ 140 h 329"/>
                <a:gd name="T12" fmla="*/ 143 w 154"/>
                <a:gd name="T13" fmla="*/ 261 h 329"/>
                <a:gd name="T14" fmla="*/ 140 w 154"/>
                <a:gd name="T15" fmla="*/ 329 h 329"/>
                <a:gd name="T16" fmla="*/ 140 w 154"/>
                <a:gd name="T17" fmla="*/ 329 h 329"/>
                <a:gd name="T18" fmla="*/ 134 w 154"/>
                <a:gd name="T19" fmla="*/ 329 h 329"/>
                <a:gd name="T20" fmla="*/ 103 w 154"/>
                <a:gd name="T21" fmla="*/ 321 h 329"/>
                <a:gd name="T22" fmla="*/ 82 w 154"/>
                <a:gd name="T23" fmla="*/ 313 h 329"/>
                <a:gd name="T24" fmla="*/ 61 w 154"/>
                <a:gd name="T25" fmla="*/ 310 h 329"/>
                <a:gd name="T26" fmla="*/ 45 w 154"/>
                <a:gd name="T27" fmla="*/ 298 h 329"/>
                <a:gd name="T28" fmla="*/ 30 w 154"/>
                <a:gd name="T29" fmla="*/ 276 h 329"/>
                <a:gd name="T30" fmla="*/ 8 w 154"/>
                <a:gd name="T31" fmla="*/ 254 h 329"/>
                <a:gd name="T32" fmla="*/ 8 w 154"/>
                <a:gd name="T33" fmla="*/ 254 h 329"/>
                <a:gd name="T34" fmla="*/ 7 w 154"/>
                <a:gd name="T35" fmla="*/ 234 h 329"/>
                <a:gd name="T36" fmla="*/ 3 w 154"/>
                <a:gd name="T37" fmla="*/ 230 h 329"/>
                <a:gd name="T38" fmla="*/ 3 w 154"/>
                <a:gd name="T39" fmla="*/ 230 h 329"/>
                <a:gd name="T40" fmla="*/ 1 w 154"/>
                <a:gd name="T41" fmla="*/ 230 h 329"/>
                <a:gd name="T42" fmla="*/ 1 w 154"/>
                <a:gd name="T43" fmla="*/ 230 h 329"/>
                <a:gd name="T44" fmla="*/ 0 w 154"/>
                <a:gd name="T45" fmla="*/ 223 h 329"/>
                <a:gd name="T46" fmla="*/ 0 w 154"/>
                <a:gd name="T47" fmla="*/ 216 h 329"/>
                <a:gd name="T48" fmla="*/ 2 w 154"/>
                <a:gd name="T49" fmla="*/ 212 h 329"/>
                <a:gd name="T50" fmla="*/ 5 w 154"/>
                <a:gd name="T51" fmla="*/ 209 h 329"/>
                <a:gd name="T52" fmla="*/ 6 w 154"/>
                <a:gd name="T53" fmla="*/ 206 h 329"/>
                <a:gd name="T54" fmla="*/ 7 w 154"/>
                <a:gd name="T55" fmla="*/ 199 h 329"/>
                <a:gd name="T56" fmla="*/ 11 w 154"/>
                <a:gd name="T57" fmla="*/ 192 h 329"/>
                <a:gd name="T58" fmla="*/ 12 w 154"/>
                <a:gd name="T59" fmla="*/ 169 h 329"/>
                <a:gd name="T60" fmla="*/ 16 w 154"/>
                <a:gd name="T61" fmla="*/ 166 h 329"/>
                <a:gd name="T62" fmla="*/ 17 w 154"/>
                <a:gd name="T63" fmla="*/ 161 h 329"/>
                <a:gd name="T64" fmla="*/ 17 w 154"/>
                <a:gd name="T65" fmla="*/ 156 h 329"/>
                <a:gd name="T66" fmla="*/ 11 w 154"/>
                <a:gd name="T67" fmla="*/ 152 h 329"/>
                <a:gd name="T68" fmla="*/ 11 w 154"/>
                <a:gd name="T69" fmla="*/ 139 h 329"/>
                <a:gd name="T70" fmla="*/ 17 w 154"/>
                <a:gd name="T71" fmla="*/ 138 h 329"/>
                <a:gd name="T72" fmla="*/ 17 w 154"/>
                <a:gd name="T73" fmla="*/ 134 h 329"/>
                <a:gd name="T74" fmla="*/ 18 w 154"/>
                <a:gd name="T75" fmla="*/ 98 h 329"/>
                <a:gd name="T76" fmla="*/ 5 w 154"/>
                <a:gd name="T77" fmla="*/ 94 h 329"/>
                <a:gd name="T78" fmla="*/ 5 w 154"/>
                <a:gd name="T79" fmla="*/ 85 h 329"/>
                <a:gd name="T80" fmla="*/ 0 w 154"/>
                <a:gd name="T81" fmla="*/ 78 h 329"/>
                <a:gd name="T82" fmla="*/ 5 w 154"/>
                <a:gd name="T83" fmla="*/ 74 h 329"/>
                <a:gd name="T84" fmla="*/ 4 w 154"/>
                <a:gd name="T85" fmla="*/ 47 h 329"/>
                <a:gd name="T86" fmla="*/ 4 w 154"/>
                <a:gd name="T87" fmla="*/ 47 h 329"/>
                <a:gd name="T88" fmla="*/ 12 w 154"/>
                <a:gd name="T89" fmla="*/ 48 h 329"/>
                <a:gd name="T90" fmla="*/ 12 w 154"/>
                <a:gd name="T91" fmla="*/ 48 h 329"/>
                <a:gd name="T92" fmla="*/ 22 w 154"/>
                <a:gd name="T93" fmla="*/ 40 h 329"/>
                <a:gd name="T94" fmla="*/ 43 w 154"/>
                <a:gd name="T95" fmla="*/ 31 h 329"/>
                <a:gd name="T96" fmla="*/ 63 w 154"/>
                <a:gd name="T97" fmla="*/ 30 h 329"/>
                <a:gd name="T98" fmla="*/ 63 w 154"/>
                <a:gd name="T99" fmla="*/ 30 h 329"/>
                <a:gd name="T100" fmla="*/ 85 w 154"/>
                <a:gd name="T101" fmla="*/ 30 h 329"/>
                <a:gd name="T102" fmla="*/ 101 w 154"/>
                <a:gd name="T103" fmla="*/ 21 h 329"/>
                <a:gd name="T104" fmla="*/ 130 w 154"/>
                <a:gd name="T105" fmla="*/ 0 h 329"/>
                <a:gd name="T106" fmla="*/ 130 w 154"/>
                <a:gd name="T107" fmla="*/ 0 h 329"/>
                <a:gd name="T108" fmla="*/ 139 w 154"/>
                <a:gd name="T109" fmla="*/ 1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 h="329">
                  <a:moveTo>
                    <a:pt x="139" y="19"/>
                  </a:moveTo>
                  <a:lnTo>
                    <a:pt x="140" y="36"/>
                  </a:lnTo>
                  <a:lnTo>
                    <a:pt x="140" y="36"/>
                  </a:lnTo>
                  <a:lnTo>
                    <a:pt x="145" y="56"/>
                  </a:lnTo>
                  <a:lnTo>
                    <a:pt x="154" y="119"/>
                  </a:lnTo>
                  <a:lnTo>
                    <a:pt x="154" y="140"/>
                  </a:lnTo>
                  <a:lnTo>
                    <a:pt x="143" y="261"/>
                  </a:lnTo>
                  <a:lnTo>
                    <a:pt x="140" y="329"/>
                  </a:lnTo>
                  <a:lnTo>
                    <a:pt x="140" y="329"/>
                  </a:lnTo>
                  <a:lnTo>
                    <a:pt x="134" y="329"/>
                  </a:lnTo>
                  <a:lnTo>
                    <a:pt x="103" y="321"/>
                  </a:lnTo>
                  <a:lnTo>
                    <a:pt x="82" y="313"/>
                  </a:lnTo>
                  <a:lnTo>
                    <a:pt x="61" y="310"/>
                  </a:lnTo>
                  <a:lnTo>
                    <a:pt x="45" y="298"/>
                  </a:lnTo>
                  <a:lnTo>
                    <a:pt x="30" y="276"/>
                  </a:lnTo>
                  <a:lnTo>
                    <a:pt x="8" y="254"/>
                  </a:lnTo>
                  <a:lnTo>
                    <a:pt x="8" y="254"/>
                  </a:lnTo>
                  <a:lnTo>
                    <a:pt x="7" y="234"/>
                  </a:lnTo>
                  <a:lnTo>
                    <a:pt x="3" y="230"/>
                  </a:lnTo>
                  <a:lnTo>
                    <a:pt x="3" y="230"/>
                  </a:lnTo>
                  <a:lnTo>
                    <a:pt x="1" y="230"/>
                  </a:lnTo>
                  <a:lnTo>
                    <a:pt x="1" y="230"/>
                  </a:lnTo>
                  <a:lnTo>
                    <a:pt x="0" y="223"/>
                  </a:lnTo>
                  <a:lnTo>
                    <a:pt x="0" y="216"/>
                  </a:lnTo>
                  <a:lnTo>
                    <a:pt x="2" y="212"/>
                  </a:lnTo>
                  <a:lnTo>
                    <a:pt x="5" y="209"/>
                  </a:lnTo>
                  <a:lnTo>
                    <a:pt x="6" y="206"/>
                  </a:lnTo>
                  <a:lnTo>
                    <a:pt x="7" y="199"/>
                  </a:lnTo>
                  <a:lnTo>
                    <a:pt x="11" y="192"/>
                  </a:lnTo>
                  <a:lnTo>
                    <a:pt x="12" y="169"/>
                  </a:lnTo>
                  <a:lnTo>
                    <a:pt x="16" y="166"/>
                  </a:lnTo>
                  <a:lnTo>
                    <a:pt x="17" y="161"/>
                  </a:lnTo>
                  <a:lnTo>
                    <a:pt x="17" y="156"/>
                  </a:lnTo>
                  <a:lnTo>
                    <a:pt x="11" y="152"/>
                  </a:lnTo>
                  <a:lnTo>
                    <a:pt x="11" y="139"/>
                  </a:lnTo>
                  <a:lnTo>
                    <a:pt x="17" y="138"/>
                  </a:lnTo>
                  <a:lnTo>
                    <a:pt x="17" y="134"/>
                  </a:lnTo>
                  <a:lnTo>
                    <a:pt x="18" y="98"/>
                  </a:lnTo>
                  <a:lnTo>
                    <a:pt x="5" y="94"/>
                  </a:lnTo>
                  <a:lnTo>
                    <a:pt x="5" y="85"/>
                  </a:lnTo>
                  <a:lnTo>
                    <a:pt x="0" y="78"/>
                  </a:lnTo>
                  <a:lnTo>
                    <a:pt x="5" y="74"/>
                  </a:lnTo>
                  <a:lnTo>
                    <a:pt x="4" y="47"/>
                  </a:lnTo>
                  <a:lnTo>
                    <a:pt x="4" y="47"/>
                  </a:lnTo>
                  <a:lnTo>
                    <a:pt x="12" y="48"/>
                  </a:lnTo>
                  <a:lnTo>
                    <a:pt x="12" y="48"/>
                  </a:lnTo>
                  <a:lnTo>
                    <a:pt x="22" y="40"/>
                  </a:lnTo>
                  <a:lnTo>
                    <a:pt x="43" y="31"/>
                  </a:lnTo>
                  <a:lnTo>
                    <a:pt x="63" y="30"/>
                  </a:lnTo>
                  <a:lnTo>
                    <a:pt x="63" y="30"/>
                  </a:lnTo>
                  <a:lnTo>
                    <a:pt x="85" y="30"/>
                  </a:lnTo>
                  <a:lnTo>
                    <a:pt x="101" y="21"/>
                  </a:lnTo>
                  <a:lnTo>
                    <a:pt x="130" y="0"/>
                  </a:lnTo>
                  <a:lnTo>
                    <a:pt x="130" y="0"/>
                  </a:lnTo>
                  <a:lnTo>
                    <a:pt x="139" y="1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53" name="Group 52">
            <a:extLst>
              <a:ext uri="{FF2B5EF4-FFF2-40B4-BE49-F238E27FC236}">
                <a16:creationId xmlns:a16="http://schemas.microsoft.com/office/drawing/2014/main" id="{12B5A2D5-F749-420A-B20A-7D9D96F024D5}"/>
              </a:ext>
            </a:extLst>
          </p:cNvPr>
          <p:cNvGrpSpPr/>
          <p:nvPr/>
        </p:nvGrpSpPr>
        <p:grpSpPr>
          <a:xfrm>
            <a:off x="10396538" y="2407199"/>
            <a:ext cx="6197236" cy="5472602"/>
            <a:chOff x="10626915" y="3676650"/>
            <a:chExt cx="6197236" cy="5472602"/>
          </a:xfrm>
        </p:grpSpPr>
        <p:sp>
          <p:nvSpPr>
            <p:cNvPr id="54" name="Title 12">
              <a:extLst>
                <a:ext uri="{FF2B5EF4-FFF2-40B4-BE49-F238E27FC236}">
                  <a16:creationId xmlns:a16="http://schemas.microsoft.com/office/drawing/2014/main" id="{585F7C7D-7006-4A37-91C1-4D9FF7DD4622}"/>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Egypt</a:t>
              </a:r>
            </a:p>
          </p:txBody>
        </p:sp>
        <p:sp>
          <p:nvSpPr>
            <p:cNvPr id="57" name="Subtitle 13">
              <a:extLst>
                <a:ext uri="{FF2B5EF4-FFF2-40B4-BE49-F238E27FC236}">
                  <a16:creationId xmlns:a16="http://schemas.microsoft.com/office/drawing/2014/main" id="{F9898FEA-856E-4098-9DB9-31306F309181}"/>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75353510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down)">
                                      <p:cBhvr>
                                        <p:cTn id="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1B75658-C9B3-47C9-8CD3-5C974E7DB1FB}"/>
              </a:ext>
            </a:extLst>
          </p:cNvPr>
          <p:cNvSpPr/>
          <p:nvPr/>
        </p:nvSpPr>
        <p:spPr>
          <a:xfrm>
            <a:off x="-1" y="1"/>
            <a:ext cx="10943303" cy="3135087"/>
          </a:xfrm>
          <a:prstGeom prst="rect">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0B83A38F-9E87-4CD5-85A1-F8E7D4C746BD}"/>
              </a:ext>
            </a:extLst>
          </p:cNvPr>
          <p:cNvSpPr/>
          <p:nvPr/>
        </p:nvSpPr>
        <p:spPr>
          <a:xfrm>
            <a:off x="1223804" y="595088"/>
            <a:ext cx="2604336" cy="1477553"/>
          </a:xfrm>
          <a:prstGeom prst="rect">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Subtitle 2">
            <a:extLst>
              <a:ext uri="{FF2B5EF4-FFF2-40B4-BE49-F238E27FC236}">
                <a16:creationId xmlns:a16="http://schemas.microsoft.com/office/drawing/2014/main" id="{BFAACAA8-4EBB-46F3-A680-1BDE52672636}"/>
              </a:ext>
            </a:extLst>
          </p:cNvPr>
          <p:cNvSpPr txBox="1">
            <a:spLocks/>
          </p:cNvSpPr>
          <p:nvPr/>
        </p:nvSpPr>
        <p:spPr>
          <a:xfrm>
            <a:off x="1698784" y="7151912"/>
            <a:ext cx="7254716" cy="213686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400" dirty="0">
                <a:solidFill>
                  <a:schemeClr val="tx2"/>
                </a:solidFill>
              </a:rPr>
              <a:t>Let's go up in here, and start having some fun Use absolutely no pressure. Just like an angel's wing. Don't be afraid to make these big decisions. </a:t>
            </a:r>
          </a:p>
        </p:txBody>
      </p:sp>
      <p:sp>
        <p:nvSpPr>
          <p:cNvPr id="30" name="Title 1">
            <a:extLst>
              <a:ext uri="{FF2B5EF4-FFF2-40B4-BE49-F238E27FC236}">
                <a16:creationId xmlns:a16="http://schemas.microsoft.com/office/drawing/2014/main" id="{757B435A-DC65-4BCF-8114-78FF70482F75}"/>
              </a:ext>
            </a:extLst>
          </p:cNvPr>
          <p:cNvSpPr txBox="1">
            <a:spLocks/>
          </p:cNvSpPr>
          <p:nvPr/>
        </p:nvSpPr>
        <p:spPr>
          <a:xfrm>
            <a:off x="1697702" y="5546632"/>
            <a:ext cx="7547899" cy="1605280"/>
          </a:xfrm>
          <a:prstGeom prst="rect">
            <a:avLst/>
          </a:prstGeom>
        </p:spPr>
        <p:txBody>
          <a:bodyPr vert="horz" lIns="91440" tIns="45720" rIns="91440" bIns="45720" rtlCol="0" anchor="ctr">
            <a:norm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r>
              <a:rPr lang="en-US" sz="6000" b="1" dirty="0">
                <a:solidFill>
                  <a:schemeClr val="tx2"/>
                </a:solidFill>
              </a:rPr>
              <a:t>Touch of Nature</a:t>
            </a:r>
          </a:p>
        </p:txBody>
      </p:sp>
      <p:sp>
        <p:nvSpPr>
          <p:cNvPr id="5" name="Picture Placeholder 4">
            <a:extLst>
              <a:ext uri="{FF2B5EF4-FFF2-40B4-BE49-F238E27FC236}">
                <a16:creationId xmlns:a16="http://schemas.microsoft.com/office/drawing/2014/main" id="{F60E1C7B-67E0-495B-A7EB-AAA59DBCAB66}"/>
              </a:ext>
            </a:extLst>
          </p:cNvPr>
          <p:cNvSpPr>
            <a:spLocks noGrp="1"/>
          </p:cNvSpPr>
          <p:nvPr>
            <p:ph type="pic" sz="quarter" idx="14"/>
          </p:nvPr>
        </p:nvSpPr>
        <p:spPr/>
      </p:sp>
      <p:sp>
        <p:nvSpPr>
          <p:cNvPr id="7" name="Picture Placeholder 6">
            <a:extLst>
              <a:ext uri="{FF2B5EF4-FFF2-40B4-BE49-F238E27FC236}">
                <a16:creationId xmlns:a16="http://schemas.microsoft.com/office/drawing/2014/main" id="{46E50C66-34BC-4EA7-8B2E-F405A98A33E3}"/>
              </a:ext>
            </a:extLst>
          </p:cNvPr>
          <p:cNvSpPr>
            <a:spLocks noGrp="1"/>
          </p:cNvSpPr>
          <p:nvPr>
            <p:ph type="pic" sz="quarter" idx="13"/>
          </p:nvPr>
        </p:nvSpPr>
        <p:spPr/>
      </p:sp>
    </p:spTree>
    <p:extLst>
      <p:ext uri="{BB962C8B-B14F-4D97-AF65-F5344CB8AC3E}">
        <p14:creationId xmlns:p14="http://schemas.microsoft.com/office/powerpoint/2010/main" val="77533967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E212FEA6-A321-4BA2-BA5F-20C04CE67CE6}"/>
              </a:ext>
            </a:extLst>
          </p:cNvPr>
          <p:cNvGrpSpPr/>
          <p:nvPr/>
        </p:nvGrpSpPr>
        <p:grpSpPr>
          <a:xfrm>
            <a:off x="1574008" y="1169195"/>
            <a:ext cx="3936206" cy="7948613"/>
            <a:chOff x="1049338" y="779463"/>
            <a:chExt cx="2624137" cy="5299075"/>
          </a:xfrm>
          <a:solidFill>
            <a:schemeClr val="bg1">
              <a:lumMod val="85000"/>
            </a:schemeClr>
          </a:solidFill>
        </p:grpSpPr>
        <p:sp>
          <p:nvSpPr>
            <p:cNvPr id="10" name="Freeform 5">
              <a:extLst>
                <a:ext uri="{FF2B5EF4-FFF2-40B4-BE49-F238E27FC236}">
                  <a16:creationId xmlns:a16="http://schemas.microsoft.com/office/drawing/2014/main" id="{87ACC0F0-033D-43A9-8396-9A046A4D875A}"/>
                </a:ext>
              </a:extLst>
            </p:cNvPr>
            <p:cNvSpPr>
              <a:spLocks noEditPoints="1"/>
            </p:cNvSpPr>
            <p:nvPr/>
          </p:nvSpPr>
          <p:spPr bwMode="auto">
            <a:xfrm>
              <a:off x="1049338" y="5756275"/>
              <a:ext cx="352425" cy="282575"/>
            </a:xfrm>
            <a:custGeom>
              <a:avLst/>
              <a:gdLst>
                <a:gd name="T0" fmla="*/ 197 w 222"/>
                <a:gd name="T1" fmla="*/ 176 h 178"/>
                <a:gd name="T2" fmla="*/ 206 w 222"/>
                <a:gd name="T3" fmla="*/ 168 h 178"/>
                <a:gd name="T4" fmla="*/ 133 w 222"/>
                <a:gd name="T5" fmla="*/ 155 h 178"/>
                <a:gd name="T6" fmla="*/ 120 w 222"/>
                <a:gd name="T7" fmla="*/ 154 h 178"/>
                <a:gd name="T8" fmla="*/ 116 w 222"/>
                <a:gd name="T9" fmla="*/ 150 h 178"/>
                <a:gd name="T10" fmla="*/ 144 w 222"/>
                <a:gd name="T11" fmla="*/ 138 h 178"/>
                <a:gd name="T12" fmla="*/ 150 w 222"/>
                <a:gd name="T13" fmla="*/ 138 h 178"/>
                <a:gd name="T14" fmla="*/ 137 w 222"/>
                <a:gd name="T15" fmla="*/ 143 h 178"/>
                <a:gd name="T16" fmla="*/ 132 w 222"/>
                <a:gd name="T17" fmla="*/ 144 h 178"/>
                <a:gd name="T18" fmla="*/ 143 w 222"/>
                <a:gd name="T19" fmla="*/ 128 h 178"/>
                <a:gd name="T20" fmla="*/ 148 w 222"/>
                <a:gd name="T21" fmla="*/ 126 h 178"/>
                <a:gd name="T22" fmla="*/ 166 w 222"/>
                <a:gd name="T23" fmla="*/ 118 h 178"/>
                <a:gd name="T24" fmla="*/ 106 w 222"/>
                <a:gd name="T25" fmla="*/ 130 h 178"/>
                <a:gd name="T26" fmla="*/ 104 w 222"/>
                <a:gd name="T27" fmla="*/ 105 h 178"/>
                <a:gd name="T28" fmla="*/ 129 w 222"/>
                <a:gd name="T29" fmla="*/ 104 h 178"/>
                <a:gd name="T30" fmla="*/ 115 w 222"/>
                <a:gd name="T31" fmla="*/ 89 h 178"/>
                <a:gd name="T32" fmla="*/ 166 w 222"/>
                <a:gd name="T33" fmla="*/ 89 h 178"/>
                <a:gd name="T34" fmla="*/ 121 w 222"/>
                <a:gd name="T35" fmla="*/ 89 h 178"/>
                <a:gd name="T36" fmla="*/ 119 w 222"/>
                <a:gd name="T37" fmla="*/ 76 h 178"/>
                <a:gd name="T38" fmla="*/ 178 w 222"/>
                <a:gd name="T39" fmla="*/ 72 h 178"/>
                <a:gd name="T40" fmla="*/ 129 w 222"/>
                <a:gd name="T41" fmla="*/ 67 h 178"/>
                <a:gd name="T42" fmla="*/ 206 w 222"/>
                <a:gd name="T43" fmla="*/ 60 h 178"/>
                <a:gd name="T44" fmla="*/ 120 w 222"/>
                <a:gd name="T45" fmla="*/ 53 h 178"/>
                <a:gd name="T46" fmla="*/ 222 w 222"/>
                <a:gd name="T47" fmla="*/ 59 h 178"/>
                <a:gd name="T48" fmla="*/ 175 w 222"/>
                <a:gd name="T49" fmla="*/ 51 h 178"/>
                <a:gd name="T50" fmla="*/ 214 w 222"/>
                <a:gd name="T51" fmla="*/ 40 h 178"/>
                <a:gd name="T52" fmla="*/ 43 w 222"/>
                <a:gd name="T53" fmla="*/ 52 h 178"/>
                <a:gd name="T54" fmla="*/ 59 w 222"/>
                <a:gd name="T55" fmla="*/ 61 h 178"/>
                <a:gd name="T56" fmla="*/ 57 w 222"/>
                <a:gd name="T57" fmla="*/ 79 h 178"/>
                <a:gd name="T58" fmla="*/ 45 w 222"/>
                <a:gd name="T59" fmla="*/ 67 h 178"/>
                <a:gd name="T60" fmla="*/ 26 w 222"/>
                <a:gd name="T61" fmla="*/ 68 h 178"/>
                <a:gd name="T62" fmla="*/ 40 w 222"/>
                <a:gd name="T63" fmla="*/ 127 h 178"/>
                <a:gd name="T64" fmla="*/ 66 w 222"/>
                <a:gd name="T65" fmla="*/ 135 h 178"/>
                <a:gd name="T66" fmla="*/ 88 w 222"/>
                <a:gd name="T67" fmla="*/ 144 h 178"/>
                <a:gd name="T68" fmla="*/ 101 w 222"/>
                <a:gd name="T69" fmla="*/ 155 h 178"/>
                <a:gd name="T70" fmla="*/ 80 w 222"/>
                <a:gd name="T71" fmla="*/ 126 h 178"/>
                <a:gd name="T72" fmla="*/ 73 w 222"/>
                <a:gd name="T73" fmla="*/ 107 h 178"/>
                <a:gd name="T74" fmla="*/ 89 w 222"/>
                <a:gd name="T75" fmla="*/ 97 h 178"/>
                <a:gd name="T76" fmla="*/ 105 w 222"/>
                <a:gd name="T77" fmla="*/ 88 h 178"/>
                <a:gd name="T78" fmla="*/ 96 w 222"/>
                <a:gd name="T79" fmla="*/ 57 h 178"/>
                <a:gd name="T80" fmla="*/ 80 w 222"/>
                <a:gd name="T81" fmla="*/ 51 h 178"/>
                <a:gd name="T82" fmla="*/ 220 w 222"/>
                <a:gd name="T83" fmla="*/ 20 h 178"/>
                <a:gd name="T84" fmla="*/ 214 w 222"/>
                <a:gd name="T85" fmla="*/ 17 h 178"/>
                <a:gd name="T86" fmla="*/ 8 w 222"/>
                <a:gd name="T87" fmla="*/ 84 h 178"/>
                <a:gd name="T88" fmla="*/ 7 w 222"/>
                <a:gd name="T89" fmla="*/ 93 h 178"/>
                <a:gd name="T90" fmla="*/ 20 w 222"/>
                <a:gd name="T91" fmla="*/ 97 h 178"/>
                <a:gd name="T92" fmla="*/ 18 w 222"/>
                <a:gd name="T93" fmla="*/ 69 h 178"/>
                <a:gd name="T94" fmla="*/ 36 w 222"/>
                <a:gd name="T95" fmla="*/ 53 h 178"/>
                <a:gd name="T96" fmla="*/ 36 w 222"/>
                <a:gd name="T97" fmla="*/ 44 h 178"/>
                <a:gd name="T98" fmla="*/ 143 w 222"/>
                <a:gd name="T99" fmla="*/ 131 h 178"/>
                <a:gd name="T100" fmla="*/ 171 w 222"/>
                <a:gd name="T101" fmla="*/ 83 h 178"/>
                <a:gd name="T102" fmla="*/ 217 w 222"/>
                <a:gd name="T103" fmla="*/ 71 h 178"/>
                <a:gd name="T104" fmla="*/ 129 w 222"/>
                <a:gd name="T105" fmla="*/ 57 h 178"/>
                <a:gd name="T106" fmla="*/ 36 w 222"/>
                <a:gd name="T107" fmla="*/ 55 h 178"/>
                <a:gd name="T108" fmla="*/ 71 w 222"/>
                <a:gd name="T109" fmla="*/ 45 h 178"/>
                <a:gd name="T110" fmla="*/ 156 w 222"/>
                <a:gd name="T111" fmla="*/ 42 h 178"/>
                <a:gd name="T112" fmla="*/ 213 w 222"/>
                <a:gd name="T113" fmla="*/ 34 h 178"/>
                <a:gd name="T114" fmla="*/ 202 w 222"/>
                <a:gd name="T115" fmla="*/ 26 h 178"/>
                <a:gd name="T116" fmla="*/ 217 w 222"/>
                <a:gd name="T117" fmla="*/ 1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78">
                  <a:moveTo>
                    <a:pt x="201" y="170"/>
                  </a:moveTo>
                  <a:lnTo>
                    <a:pt x="203" y="171"/>
                  </a:lnTo>
                  <a:lnTo>
                    <a:pt x="201" y="171"/>
                  </a:lnTo>
                  <a:lnTo>
                    <a:pt x="198" y="175"/>
                  </a:lnTo>
                  <a:lnTo>
                    <a:pt x="197" y="174"/>
                  </a:lnTo>
                  <a:lnTo>
                    <a:pt x="197" y="170"/>
                  </a:lnTo>
                  <a:lnTo>
                    <a:pt x="201" y="170"/>
                  </a:lnTo>
                  <a:close/>
                  <a:moveTo>
                    <a:pt x="189" y="171"/>
                  </a:moveTo>
                  <a:lnTo>
                    <a:pt x="191" y="175"/>
                  </a:lnTo>
                  <a:lnTo>
                    <a:pt x="194" y="176"/>
                  </a:lnTo>
                  <a:lnTo>
                    <a:pt x="195" y="178"/>
                  </a:lnTo>
                  <a:lnTo>
                    <a:pt x="198" y="178"/>
                  </a:lnTo>
                  <a:lnTo>
                    <a:pt x="198" y="176"/>
                  </a:lnTo>
                  <a:lnTo>
                    <a:pt x="197" y="176"/>
                  </a:lnTo>
                  <a:lnTo>
                    <a:pt x="197" y="175"/>
                  </a:lnTo>
                  <a:lnTo>
                    <a:pt x="195" y="174"/>
                  </a:lnTo>
                  <a:lnTo>
                    <a:pt x="197" y="172"/>
                  </a:lnTo>
                  <a:lnTo>
                    <a:pt x="195" y="167"/>
                  </a:lnTo>
                  <a:lnTo>
                    <a:pt x="190" y="168"/>
                  </a:lnTo>
                  <a:lnTo>
                    <a:pt x="189" y="171"/>
                  </a:lnTo>
                  <a:close/>
                  <a:moveTo>
                    <a:pt x="197" y="166"/>
                  </a:moveTo>
                  <a:lnTo>
                    <a:pt x="199" y="170"/>
                  </a:lnTo>
                  <a:lnTo>
                    <a:pt x="202" y="168"/>
                  </a:lnTo>
                  <a:lnTo>
                    <a:pt x="205" y="171"/>
                  </a:lnTo>
                  <a:lnTo>
                    <a:pt x="203" y="172"/>
                  </a:lnTo>
                  <a:lnTo>
                    <a:pt x="206" y="174"/>
                  </a:lnTo>
                  <a:lnTo>
                    <a:pt x="208" y="172"/>
                  </a:lnTo>
                  <a:lnTo>
                    <a:pt x="206" y="168"/>
                  </a:lnTo>
                  <a:lnTo>
                    <a:pt x="203" y="168"/>
                  </a:lnTo>
                  <a:lnTo>
                    <a:pt x="202" y="166"/>
                  </a:lnTo>
                  <a:lnTo>
                    <a:pt x="209" y="167"/>
                  </a:lnTo>
                  <a:lnTo>
                    <a:pt x="209" y="164"/>
                  </a:lnTo>
                  <a:lnTo>
                    <a:pt x="208" y="164"/>
                  </a:lnTo>
                  <a:lnTo>
                    <a:pt x="208" y="163"/>
                  </a:lnTo>
                  <a:lnTo>
                    <a:pt x="205" y="164"/>
                  </a:lnTo>
                  <a:lnTo>
                    <a:pt x="203" y="163"/>
                  </a:lnTo>
                  <a:lnTo>
                    <a:pt x="201" y="163"/>
                  </a:lnTo>
                  <a:lnTo>
                    <a:pt x="199" y="162"/>
                  </a:lnTo>
                  <a:lnTo>
                    <a:pt x="198" y="162"/>
                  </a:lnTo>
                  <a:lnTo>
                    <a:pt x="195" y="163"/>
                  </a:lnTo>
                  <a:lnTo>
                    <a:pt x="197" y="166"/>
                  </a:lnTo>
                  <a:close/>
                  <a:moveTo>
                    <a:pt x="133" y="155"/>
                  </a:moveTo>
                  <a:lnTo>
                    <a:pt x="133" y="150"/>
                  </a:lnTo>
                  <a:lnTo>
                    <a:pt x="131" y="147"/>
                  </a:lnTo>
                  <a:lnTo>
                    <a:pt x="125" y="148"/>
                  </a:lnTo>
                  <a:lnTo>
                    <a:pt x="131" y="155"/>
                  </a:lnTo>
                  <a:lnTo>
                    <a:pt x="133" y="155"/>
                  </a:lnTo>
                  <a:close/>
                  <a:moveTo>
                    <a:pt x="116" y="150"/>
                  </a:moveTo>
                  <a:lnTo>
                    <a:pt x="115" y="151"/>
                  </a:lnTo>
                  <a:lnTo>
                    <a:pt x="112" y="155"/>
                  </a:lnTo>
                  <a:lnTo>
                    <a:pt x="112" y="156"/>
                  </a:lnTo>
                  <a:lnTo>
                    <a:pt x="113" y="158"/>
                  </a:lnTo>
                  <a:lnTo>
                    <a:pt x="115" y="155"/>
                  </a:lnTo>
                  <a:lnTo>
                    <a:pt x="116" y="156"/>
                  </a:lnTo>
                  <a:lnTo>
                    <a:pt x="119" y="152"/>
                  </a:lnTo>
                  <a:lnTo>
                    <a:pt x="120" y="154"/>
                  </a:lnTo>
                  <a:lnTo>
                    <a:pt x="121" y="151"/>
                  </a:lnTo>
                  <a:lnTo>
                    <a:pt x="123" y="152"/>
                  </a:lnTo>
                  <a:lnTo>
                    <a:pt x="120" y="154"/>
                  </a:lnTo>
                  <a:lnTo>
                    <a:pt x="121" y="156"/>
                  </a:lnTo>
                  <a:lnTo>
                    <a:pt x="124" y="158"/>
                  </a:lnTo>
                  <a:lnTo>
                    <a:pt x="124" y="155"/>
                  </a:lnTo>
                  <a:lnTo>
                    <a:pt x="128" y="156"/>
                  </a:lnTo>
                  <a:lnTo>
                    <a:pt x="128" y="152"/>
                  </a:lnTo>
                  <a:lnTo>
                    <a:pt x="125" y="148"/>
                  </a:lnTo>
                  <a:lnTo>
                    <a:pt x="123" y="147"/>
                  </a:lnTo>
                  <a:lnTo>
                    <a:pt x="123" y="148"/>
                  </a:lnTo>
                  <a:lnTo>
                    <a:pt x="120" y="146"/>
                  </a:lnTo>
                  <a:lnTo>
                    <a:pt x="117" y="147"/>
                  </a:lnTo>
                  <a:lnTo>
                    <a:pt x="116" y="150"/>
                  </a:lnTo>
                  <a:close/>
                  <a:moveTo>
                    <a:pt x="70" y="144"/>
                  </a:moveTo>
                  <a:lnTo>
                    <a:pt x="69" y="146"/>
                  </a:lnTo>
                  <a:lnTo>
                    <a:pt x="74" y="150"/>
                  </a:lnTo>
                  <a:lnTo>
                    <a:pt x="74" y="147"/>
                  </a:lnTo>
                  <a:lnTo>
                    <a:pt x="73" y="144"/>
                  </a:lnTo>
                  <a:lnTo>
                    <a:pt x="66" y="142"/>
                  </a:lnTo>
                  <a:lnTo>
                    <a:pt x="66" y="143"/>
                  </a:lnTo>
                  <a:lnTo>
                    <a:pt x="70" y="144"/>
                  </a:lnTo>
                  <a:close/>
                  <a:moveTo>
                    <a:pt x="69" y="142"/>
                  </a:moveTo>
                  <a:lnTo>
                    <a:pt x="70" y="138"/>
                  </a:lnTo>
                  <a:lnTo>
                    <a:pt x="66" y="140"/>
                  </a:lnTo>
                  <a:lnTo>
                    <a:pt x="69" y="142"/>
                  </a:lnTo>
                  <a:close/>
                  <a:moveTo>
                    <a:pt x="147" y="135"/>
                  </a:moveTo>
                  <a:lnTo>
                    <a:pt x="144" y="138"/>
                  </a:lnTo>
                  <a:lnTo>
                    <a:pt x="144" y="139"/>
                  </a:lnTo>
                  <a:lnTo>
                    <a:pt x="139" y="146"/>
                  </a:lnTo>
                  <a:lnTo>
                    <a:pt x="140" y="150"/>
                  </a:lnTo>
                  <a:lnTo>
                    <a:pt x="142" y="150"/>
                  </a:lnTo>
                  <a:lnTo>
                    <a:pt x="147" y="150"/>
                  </a:lnTo>
                  <a:lnTo>
                    <a:pt x="146" y="147"/>
                  </a:lnTo>
                  <a:lnTo>
                    <a:pt x="148" y="144"/>
                  </a:lnTo>
                  <a:lnTo>
                    <a:pt x="148" y="148"/>
                  </a:lnTo>
                  <a:lnTo>
                    <a:pt x="154" y="146"/>
                  </a:lnTo>
                  <a:lnTo>
                    <a:pt x="154" y="143"/>
                  </a:lnTo>
                  <a:lnTo>
                    <a:pt x="155" y="142"/>
                  </a:lnTo>
                  <a:lnTo>
                    <a:pt x="154" y="140"/>
                  </a:lnTo>
                  <a:lnTo>
                    <a:pt x="151" y="140"/>
                  </a:lnTo>
                  <a:lnTo>
                    <a:pt x="150" y="138"/>
                  </a:lnTo>
                  <a:lnTo>
                    <a:pt x="152" y="135"/>
                  </a:lnTo>
                  <a:lnTo>
                    <a:pt x="151" y="135"/>
                  </a:lnTo>
                  <a:lnTo>
                    <a:pt x="150" y="136"/>
                  </a:lnTo>
                  <a:lnTo>
                    <a:pt x="147" y="135"/>
                  </a:lnTo>
                  <a:close/>
                  <a:moveTo>
                    <a:pt x="140" y="135"/>
                  </a:moveTo>
                  <a:lnTo>
                    <a:pt x="136" y="136"/>
                  </a:lnTo>
                  <a:lnTo>
                    <a:pt x="135" y="140"/>
                  </a:lnTo>
                  <a:lnTo>
                    <a:pt x="136" y="140"/>
                  </a:lnTo>
                  <a:lnTo>
                    <a:pt x="133" y="144"/>
                  </a:lnTo>
                  <a:lnTo>
                    <a:pt x="133" y="147"/>
                  </a:lnTo>
                  <a:lnTo>
                    <a:pt x="136" y="148"/>
                  </a:lnTo>
                  <a:lnTo>
                    <a:pt x="136" y="147"/>
                  </a:lnTo>
                  <a:lnTo>
                    <a:pt x="139" y="144"/>
                  </a:lnTo>
                  <a:lnTo>
                    <a:pt x="137" y="143"/>
                  </a:lnTo>
                  <a:lnTo>
                    <a:pt x="143" y="140"/>
                  </a:lnTo>
                  <a:lnTo>
                    <a:pt x="142" y="138"/>
                  </a:lnTo>
                  <a:lnTo>
                    <a:pt x="143" y="136"/>
                  </a:lnTo>
                  <a:lnTo>
                    <a:pt x="144" y="135"/>
                  </a:lnTo>
                  <a:lnTo>
                    <a:pt x="146" y="135"/>
                  </a:lnTo>
                  <a:lnTo>
                    <a:pt x="144" y="134"/>
                  </a:lnTo>
                  <a:lnTo>
                    <a:pt x="142" y="135"/>
                  </a:lnTo>
                  <a:lnTo>
                    <a:pt x="140" y="135"/>
                  </a:lnTo>
                  <a:close/>
                  <a:moveTo>
                    <a:pt x="127" y="140"/>
                  </a:moveTo>
                  <a:lnTo>
                    <a:pt x="123" y="144"/>
                  </a:lnTo>
                  <a:lnTo>
                    <a:pt x="123" y="146"/>
                  </a:lnTo>
                  <a:lnTo>
                    <a:pt x="128" y="146"/>
                  </a:lnTo>
                  <a:lnTo>
                    <a:pt x="129" y="144"/>
                  </a:lnTo>
                  <a:lnTo>
                    <a:pt x="132" y="144"/>
                  </a:lnTo>
                  <a:lnTo>
                    <a:pt x="136" y="134"/>
                  </a:lnTo>
                  <a:lnTo>
                    <a:pt x="135" y="132"/>
                  </a:lnTo>
                  <a:lnTo>
                    <a:pt x="129" y="136"/>
                  </a:lnTo>
                  <a:lnTo>
                    <a:pt x="127" y="140"/>
                  </a:lnTo>
                  <a:close/>
                  <a:moveTo>
                    <a:pt x="119" y="132"/>
                  </a:moveTo>
                  <a:lnTo>
                    <a:pt x="119" y="132"/>
                  </a:lnTo>
                  <a:lnTo>
                    <a:pt x="120" y="131"/>
                  </a:lnTo>
                  <a:lnTo>
                    <a:pt x="119" y="127"/>
                  </a:lnTo>
                  <a:lnTo>
                    <a:pt x="116" y="134"/>
                  </a:lnTo>
                  <a:lnTo>
                    <a:pt x="119" y="132"/>
                  </a:lnTo>
                  <a:close/>
                  <a:moveTo>
                    <a:pt x="132" y="128"/>
                  </a:moveTo>
                  <a:lnTo>
                    <a:pt x="135" y="130"/>
                  </a:lnTo>
                  <a:lnTo>
                    <a:pt x="137" y="128"/>
                  </a:lnTo>
                  <a:lnTo>
                    <a:pt x="143" y="128"/>
                  </a:lnTo>
                  <a:lnTo>
                    <a:pt x="139" y="126"/>
                  </a:lnTo>
                  <a:lnTo>
                    <a:pt x="135" y="126"/>
                  </a:lnTo>
                  <a:lnTo>
                    <a:pt x="135" y="127"/>
                  </a:lnTo>
                  <a:lnTo>
                    <a:pt x="132" y="128"/>
                  </a:lnTo>
                  <a:close/>
                  <a:moveTo>
                    <a:pt x="154" y="128"/>
                  </a:moveTo>
                  <a:lnTo>
                    <a:pt x="155" y="127"/>
                  </a:lnTo>
                  <a:lnTo>
                    <a:pt x="152" y="126"/>
                  </a:lnTo>
                  <a:lnTo>
                    <a:pt x="154" y="124"/>
                  </a:lnTo>
                  <a:lnTo>
                    <a:pt x="152" y="123"/>
                  </a:lnTo>
                  <a:lnTo>
                    <a:pt x="151" y="126"/>
                  </a:lnTo>
                  <a:lnTo>
                    <a:pt x="151" y="127"/>
                  </a:lnTo>
                  <a:lnTo>
                    <a:pt x="154" y="128"/>
                  </a:lnTo>
                  <a:close/>
                  <a:moveTo>
                    <a:pt x="144" y="126"/>
                  </a:moveTo>
                  <a:lnTo>
                    <a:pt x="148" y="126"/>
                  </a:lnTo>
                  <a:lnTo>
                    <a:pt x="148" y="124"/>
                  </a:lnTo>
                  <a:lnTo>
                    <a:pt x="150" y="123"/>
                  </a:lnTo>
                  <a:lnTo>
                    <a:pt x="150" y="122"/>
                  </a:lnTo>
                  <a:lnTo>
                    <a:pt x="144" y="123"/>
                  </a:lnTo>
                  <a:lnTo>
                    <a:pt x="144" y="122"/>
                  </a:lnTo>
                  <a:lnTo>
                    <a:pt x="142" y="120"/>
                  </a:lnTo>
                  <a:lnTo>
                    <a:pt x="142" y="123"/>
                  </a:lnTo>
                  <a:lnTo>
                    <a:pt x="142" y="120"/>
                  </a:lnTo>
                  <a:lnTo>
                    <a:pt x="137" y="123"/>
                  </a:lnTo>
                  <a:lnTo>
                    <a:pt x="144" y="126"/>
                  </a:lnTo>
                  <a:close/>
                  <a:moveTo>
                    <a:pt x="159" y="115"/>
                  </a:moveTo>
                  <a:lnTo>
                    <a:pt x="162" y="120"/>
                  </a:lnTo>
                  <a:lnTo>
                    <a:pt x="164" y="122"/>
                  </a:lnTo>
                  <a:lnTo>
                    <a:pt x="166" y="118"/>
                  </a:lnTo>
                  <a:lnTo>
                    <a:pt x="163" y="111"/>
                  </a:lnTo>
                  <a:lnTo>
                    <a:pt x="160" y="109"/>
                  </a:lnTo>
                  <a:lnTo>
                    <a:pt x="158" y="112"/>
                  </a:lnTo>
                  <a:lnTo>
                    <a:pt x="159" y="115"/>
                  </a:lnTo>
                  <a:close/>
                  <a:moveTo>
                    <a:pt x="102" y="111"/>
                  </a:moveTo>
                  <a:lnTo>
                    <a:pt x="104" y="115"/>
                  </a:lnTo>
                  <a:lnTo>
                    <a:pt x="101" y="116"/>
                  </a:lnTo>
                  <a:lnTo>
                    <a:pt x="102" y="119"/>
                  </a:lnTo>
                  <a:lnTo>
                    <a:pt x="100" y="122"/>
                  </a:lnTo>
                  <a:lnTo>
                    <a:pt x="100" y="126"/>
                  </a:lnTo>
                  <a:lnTo>
                    <a:pt x="100" y="127"/>
                  </a:lnTo>
                  <a:lnTo>
                    <a:pt x="102" y="127"/>
                  </a:lnTo>
                  <a:lnTo>
                    <a:pt x="102" y="128"/>
                  </a:lnTo>
                  <a:lnTo>
                    <a:pt x="106" y="130"/>
                  </a:lnTo>
                  <a:lnTo>
                    <a:pt x="105" y="134"/>
                  </a:lnTo>
                  <a:lnTo>
                    <a:pt x="106" y="134"/>
                  </a:lnTo>
                  <a:lnTo>
                    <a:pt x="111" y="130"/>
                  </a:lnTo>
                  <a:lnTo>
                    <a:pt x="109" y="127"/>
                  </a:lnTo>
                  <a:lnTo>
                    <a:pt x="109" y="122"/>
                  </a:lnTo>
                  <a:lnTo>
                    <a:pt x="111" y="123"/>
                  </a:lnTo>
                  <a:lnTo>
                    <a:pt x="113" y="120"/>
                  </a:lnTo>
                  <a:lnTo>
                    <a:pt x="111" y="119"/>
                  </a:lnTo>
                  <a:lnTo>
                    <a:pt x="112" y="111"/>
                  </a:lnTo>
                  <a:lnTo>
                    <a:pt x="106" y="107"/>
                  </a:lnTo>
                  <a:lnTo>
                    <a:pt x="108" y="109"/>
                  </a:lnTo>
                  <a:lnTo>
                    <a:pt x="106" y="112"/>
                  </a:lnTo>
                  <a:lnTo>
                    <a:pt x="105" y="108"/>
                  </a:lnTo>
                  <a:lnTo>
                    <a:pt x="104" y="105"/>
                  </a:lnTo>
                  <a:lnTo>
                    <a:pt x="102" y="109"/>
                  </a:lnTo>
                  <a:lnTo>
                    <a:pt x="102" y="111"/>
                  </a:lnTo>
                  <a:close/>
                  <a:moveTo>
                    <a:pt x="155" y="107"/>
                  </a:moveTo>
                  <a:lnTo>
                    <a:pt x="155" y="105"/>
                  </a:lnTo>
                  <a:lnTo>
                    <a:pt x="151" y="105"/>
                  </a:lnTo>
                  <a:lnTo>
                    <a:pt x="150" y="108"/>
                  </a:lnTo>
                  <a:lnTo>
                    <a:pt x="155" y="107"/>
                  </a:lnTo>
                  <a:close/>
                  <a:moveTo>
                    <a:pt x="115" y="107"/>
                  </a:moveTo>
                  <a:lnTo>
                    <a:pt x="116" y="108"/>
                  </a:lnTo>
                  <a:lnTo>
                    <a:pt x="120" y="107"/>
                  </a:lnTo>
                  <a:lnTo>
                    <a:pt x="119" y="103"/>
                  </a:lnTo>
                  <a:lnTo>
                    <a:pt x="117" y="105"/>
                  </a:lnTo>
                  <a:lnTo>
                    <a:pt x="115" y="107"/>
                  </a:lnTo>
                  <a:close/>
                  <a:moveTo>
                    <a:pt x="129" y="104"/>
                  </a:moveTo>
                  <a:lnTo>
                    <a:pt x="125" y="108"/>
                  </a:lnTo>
                  <a:lnTo>
                    <a:pt x="131" y="107"/>
                  </a:lnTo>
                  <a:lnTo>
                    <a:pt x="132" y="104"/>
                  </a:lnTo>
                  <a:lnTo>
                    <a:pt x="131" y="101"/>
                  </a:lnTo>
                  <a:lnTo>
                    <a:pt x="129" y="101"/>
                  </a:lnTo>
                  <a:lnTo>
                    <a:pt x="129" y="104"/>
                  </a:lnTo>
                  <a:close/>
                  <a:moveTo>
                    <a:pt x="109" y="96"/>
                  </a:moveTo>
                  <a:lnTo>
                    <a:pt x="109" y="99"/>
                  </a:lnTo>
                  <a:lnTo>
                    <a:pt x="106" y="100"/>
                  </a:lnTo>
                  <a:lnTo>
                    <a:pt x="106" y="104"/>
                  </a:lnTo>
                  <a:lnTo>
                    <a:pt x="109" y="101"/>
                  </a:lnTo>
                  <a:lnTo>
                    <a:pt x="111" y="96"/>
                  </a:lnTo>
                  <a:lnTo>
                    <a:pt x="115" y="96"/>
                  </a:lnTo>
                  <a:lnTo>
                    <a:pt x="115" y="89"/>
                  </a:lnTo>
                  <a:lnTo>
                    <a:pt x="113" y="89"/>
                  </a:lnTo>
                  <a:lnTo>
                    <a:pt x="112" y="95"/>
                  </a:lnTo>
                  <a:lnTo>
                    <a:pt x="109" y="96"/>
                  </a:lnTo>
                  <a:close/>
                  <a:moveTo>
                    <a:pt x="163" y="93"/>
                  </a:moveTo>
                  <a:lnTo>
                    <a:pt x="162" y="95"/>
                  </a:lnTo>
                  <a:lnTo>
                    <a:pt x="163" y="97"/>
                  </a:lnTo>
                  <a:lnTo>
                    <a:pt x="164" y="96"/>
                  </a:lnTo>
                  <a:lnTo>
                    <a:pt x="163" y="99"/>
                  </a:lnTo>
                  <a:lnTo>
                    <a:pt x="164" y="100"/>
                  </a:lnTo>
                  <a:lnTo>
                    <a:pt x="167" y="97"/>
                  </a:lnTo>
                  <a:lnTo>
                    <a:pt x="168" y="99"/>
                  </a:lnTo>
                  <a:lnTo>
                    <a:pt x="170" y="96"/>
                  </a:lnTo>
                  <a:lnTo>
                    <a:pt x="168" y="91"/>
                  </a:lnTo>
                  <a:lnTo>
                    <a:pt x="166" y="89"/>
                  </a:lnTo>
                  <a:lnTo>
                    <a:pt x="166" y="91"/>
                  </a:lnTo>
                  <a:lnTo>
                    <a:pt x="163" y="88"/>
                  </a:lnTo>
                  <a:lnTo>
                    <a:pt x="162" y="92"/>
                  </a:lnTo>
                  <a:lnTo>
                    <a:pt x="163" y="93"/>
                  </a:lnTo>
                  <a:close/>
                  <a:moveTo>
                    <a:pt x="119" y="76"/>
                  </a:moveTo>
                  <a:lnTo>
                    <a:pt x="119" y="77"/>
                  </a:lnTo>
                  <a:lnTo>
                    <a:pt x="119" y="81"/>
                  </a:lnTo>
                  <a:lnTo>
                    <a:pt x="116" y="81"/>
                  </a:lnTo>
                  <a:lnTo>
                    <a:pt x="117" y="87"/>
                  </a:lnTo>
                  <a:lnTo>
                    <a:pt x="116" y="88"/>
                  </a:lnTo>
                  <a:lnTo>
                    <a:pt x="119" y="89"/>
                  </a:lnTo>
                  <a:lnTo>
                    <a:pt x="120" y="87"/>
                  </a:lnTo>
                  <a:lnTo>
                    <a:pt x="123" y="87"/>
                  </a:lnTo>
                  <a:lnTo>
                    <a:pt x="121" y="89"/>
                  </a:lnTo>
                  <a:lnTo>
                    <a:pt x="123" y="91"/>
                  </a:lnTo>
                  <a:lnTo>
                    <a:pt x="123" y="97"/>
                  </a:lnTo>
                  <a:lnTo>
                    <a:pt x="125" y="96"/>
                  </a:lnTo>
                  <a:lnTo>
                    <a:pt x="127" y="93"/>
                  </a:lnTo>
                  <a:lnTo>
                    <a:pt x="125" y="92"/>
                  </a:lnTo>
                  <a:lnTo>
                    <a:pt x="128" y="91"/>
                  </a:lnTo>
                  <a:lnTo>
                    <a:pt x="131" y="83"/>
                  </a:lnTo>
                  <a:lnTo>
                    <a:pt x="129" y="81"/>
                  </a:lnTo>
                  <a:lnTo>
                    <a:pt x="127" y="81"/>
                  </a:lnTo>
                  <a:lnTo>
                    <a:pt x="127" y="79"/>
                  </a:lnTo>
                  <a:lnTo>
                    <a:pt x="117" y="73"/>
                  </a:lnTo>
                  <a:lnTo>
                    <a:pt x="116" y="75"/>
                  </a:lnTo>
                  <a:lnTo>
                    <a:pt x="117" y="76"/>
                  </a:lnTo>
                  <a:lnTo>
                    <a:pt x="119" y="76"/>
                  </a:lnTo>
                  <a:close/>
                  <a:moveTo>
                    <a:pt x="177" y="76"/>
                  </a:moveTo>
                  <a:lnTo>
                    <a:pt x="175" y="77"/>
                  </a:lnTo>
                  <a:lnTo>
                    <a:pt x="171" y="79"/>
                  </a:lnTo>
                  <a:lnTo>
                    <a:pt x="171" y="81"/>
                  </a:lnTo>
                  <a:lnTo>
                    <a:pt x="177" y="84"/>
                  </a:lnTo>
                  <a:lnTo>
                    <a:pt x="177" y="88"/>
                  </a:lnTo>
                  <a:lnTo>
                    <a:pt x="182" y="91"/>
                  </a:lnTo>
                  <a:lnTo>
                    <a:pt x="182" y="85"/>
                  </a:lnTo>
                  <a:lnTo>
                    <a:pt x="183" y="87"/>
                  </a:lnTo>
                  <a:lnTo>
                    <a:pt x="185" y="84"/>
                  </a:lnTo>
                  <a:lnTo>
                    <a:pt x="185" y="77"/>
                  </a:lnTo>
                  <a:lnTo>
                    <a:pt x="181" y="75"/>
                  </a:lnTo>
                  <a:lnTo>
                    <a:pt x="181" y="72"/>
                  </a:lnTo>
                  <a:lnTo>
                    <a:pt x="178" y="72"/>
                  </a:lnTo>
                  <a:lnTo>
                    <a:pt x="177" y="76"/>
                  </a:lnTo>
                  <a:close/>
                  <a:moveTo>
                    <a:pt x="142" y="75"/>
                  </a:moveTo>
                  <a:lnTo>
                    <a:pt x="143" y="75"/>
                  </a:lnTo>
                  <a:lnTo>
                    <a:pt x="140" y="69"/>
                  </a:lnTo>
                  <a:lnTo>
                    <a:pt x="139" y="72"/>
                  </a:lnTo>
                  <a:lnTo>
                    <a:pt x="142" y="75"/>
                  </a:lnTo>
                  <a:close/>
                  <a:moveTo>
                    <a:pt x="121" y="68"/>
                  </a:moveTo>
                  <a:lnTo>
                    <a:pt x="125" y="73"/>
                  </a:lnTo>
                  <a:lnTo>
                    <a:pt x="124" y="76"/>
                  </a:lnTo>
                  <a:lnTo>
                    <a:pt x="127" y="77"/>
                  </a:lnTo>
                  <a:lnTo>
                    <a:pt x="127" y="68"/>
                  </a:lnTo>
                  <a:lnTo>
                    <a:pt x="123" y="68"/>
                  </a:lnTo>
                  <a:lnTo>
                    <a:pt x="121" y="68"/>
                  </a:lnTo>
                  <a:close/>
                  <a:moveTo>
                    <a:pt x="129" y="67"/>
                  </a:moveTo>
                  <a:lnTo>
                    <a:pt x="128" y="69"/>
                  </a:lnTo>
                  <a:lnTo>
                    <a:pt x="132" y="68"/>
                  </a:lnTo>
                  <a:lnTo>
                    <a:pt x="133" y="69"/>
                  </a:lnTo>
                  <a:lnTo>
                    <a:pt x="133" y="64"/>
                  </a:lnTo>
                  <a:lnTo>
                    <a:pt x="132" y="67"/>
                  </a:lnTo>
                  <a:lnTo>
                    <a:pt x="129" y="67"/>
                  </a:lnTo>
                  <a:close/>
                  <a:moveTo>
                    <a:pt x="205" y="61"/>
                  </a:moveTo>
                  <a:lnTo>
                    <a:pt x="205" y="64"/>
                  </a:lnTo>
                  <a:lnTo>
                    <a:pt x="202" y="65"/>
                  </a:lnTo>
                  <a:lnTo>
                    <a:pt x="205" y="67"/>
                  </a:lnTo>
                  <a:lnTo>
                    <a:pt x="203" y="68"/>
                  </a:lnTo>
                  <a:lnTo>
                    <a:pt x="206" y="71"/>
                  </a:lnTo>
                  <a:lnTo>
                    <a:pt x="208" y="61"/>
                  </a:lnTo>
                  <a:lnTo>
                    <a:pt x="206" y="60"/>
                  </a:lnTo>
                  <a:lnTo>
                    <a:pt x="206" y="63"/>
                  </a:lnTo>
                  <a:lnTo>
                    <a:pt x="205" y="61"/>
                  </a:lnTo>
                  <a:close/>
                  <a:moveTo>
                    <a:pt x="198" y="67"/>
                  </a:moveTo>
                  <a:lnTo>
                    <a:pt x="199" y="65"/>
                  </a:lnTo>
                  <a:lnTo>
                    <a:pt x="199" y="61"/>
                  </a:lnTo>
                  <a:lnTo>
                    <a:pt x="197" y="55"/>
                  </a:lnTo>
                  <a:lnTo>
                    <a:pt x="195" y="59"/>
                  </a:lnTo>
                  <a:lnTo>
                    <a:pt x="198" y="67"/>
                  </a:lnTo>
                  <a:close/>
                  <a:moveTo>
                    <a:pt x="117" y="57"/>
                  </a:moveTo>
                  <a:lnTo>
                    <a:pt x="121" y="60"/>
                  </a:lnTo>
                  <a:lnTo>
                    <a:pt x="124" y="59"/>
                  </a:lnTo>
                  <a:lnTo>
                    <a:pt x="124" y="56"/>
                  </a:lnTo>
                  <a:lnTo>
                    <a:pt x="121" y="55"/>
                  </a:lnTo>
                  <a:lnTo>
                    <a:pt x="120" y="53"/>
                  </a:lnTo>
                  <a:lnTo>
                    <a:pt x="119" y="53"/>
                  </a:lnTo>
                  <a:lnTo>
                    <a:pt x="119" y="56"/>
                  </a:lnTo>
                  <a:lnTo>
                    <a:pt x="117" y="57"/>
                  </a:lnTo>
                  <a:close/>
                  <a:moveTo>
                    <a:pt x="115" y="60"/>
                  </a:moveTo>
                  <a:lnTo>
                    <a:pt x="116" y="61"/>
                  </a:lnTo>
                  <a:lnTo>
                    <a:pt x="117" y="59"/>
                  </a:lnTo>
                  <a:lnTo>
                    <a:pt x="117" y="52"/>
                  </a:lnTo>
                  <a:lnTo>
                    <a:pt x="116" y="52"/>
                  </a:lnTo>
                  <a:lnTo>
                    <a:pt x="112" y="57"/>
                  </a:lnTo>
                  <a:lnTo>
                    <a:pt x="113" y="61"/>
                  </a:lnTo>
                  <a:lnTo>
                    <a:pt x="115" y="60"/>
                  </a:lnTo>
                  <a:close/>
                  <a:moveTo>
                    <a:pt x="217" y="57"/>
                  </a:moveTo>
                  <a:lnTo>
                    <a:pt x="221" y="60"/>
                  </a:lnTo>
                  <a:lnTo>
                    <a:pt x="222" y="59"/>
                  </a:lnTo>
                  <a:lnTo>
                    <a:pt x="218" y="56"/>
                  </a:lnTo>
                  <a:lnTo>
                    <a:pt x="220" y="56"/>
                  </a:lnTo>
                  <a:lnTo>
                    <a:pt x="216" y="51"/>
                  </a:lnTo>
                  <a:lnTo>
                    <a:pt x="216" y="52"/>
                  </a:lnTo>
                  <a:lnTo>
                    <a:pt x="217" y="57"/>
                  </a:lnTo>
                  <a:close/>
                  <a:moveTo>
                    <a:pt x="171" y="60"/>
                  </a:moveTo>
                  <a:lnTo>
                    <a:pt x="172" y="65"/>
                  </a:lnTo>
                  <a:lnTo>
                    <a:pt x="177" y="61"/>
                  </a:lnTo>
                  <a:lnTo>
                    <a:pt x="178" y="63"/>
                  </a:lnTo>
                  <a:lnTo>
                    <a:pt x="179" y="60"/>
                  </a:lnTo>
                  <a:lnTo>
                    <a:pt x="179" y="57"/>
                  </a:lnTo>
                  <a:lnTo>
                    <a:pt x="181" y="55"/>
                  </a:lnTo>
                  <a:lnTo>
                    <a:pt x="179" y="52"/>
                  </a:lnTo>
                  <a:lnTo>
                    <a:pt x="175" y="51"/>
                  </a:lnTo>
                  <a:lnTo>
                    <a:pt x="175" y="53"/>
                  </a:lnTo>
                  <a:lnTo>
                    <a:pt x="171" y="60"/>
                  </a:lnTo>
                  <a:close/>
                  <a:moveTo>
                    <a:pt x="89" y="49"/>
                  </a:moveTo>
                  <a:lnTo>
                    <a:pt x="89" y="44"/>
                  </a:lnTo>
                  <a:lnTo>
                    <a:pt x="86" y="47"/>
                  </a:lnTo>
                  <a:lnTo>
                    <a:pt x="89" y="49"/>
                  </a:lnTo>
                  <a:close/>
                  <a:moveTo>
                    <a:pt x="85" y="47"/>
                  </a:moveTo>
                  <a:lnTo>
                    <a:pt x="88" y="45"/>
                  </a:lnTo>
                  <a:lnTo>
                    <a:pt x="88" y="41"/>
                  </a:lnTo>
                  <a:lnTo>
                    <a:pt x="85" y="41"/>
                  </a:lnTo>
                  <a:lnTo>
                    <a:pt x="82" y="45"/>
                  </a:lnTo>
                  <a:lnTo>
                    <a:pt x="85" y="47"/>
                  </a:lnTo>
                  <a:close/>
                  <a:moveTo>
                    <a:pt x="214" y="42"/>
                  </a:moveTo>
                  <a:lnTo>
                    <a:pt x="214" y="40"/>
                  </a:lnTo>
                  <a:lnTo>
                    <a:pt x="214" y="44"/>
                  </a:lnTo>
                  <a:lnTo>
                    <a:pt x="217" y="42"/>
                  </a:lnTo>
                  <a:lnTo>
                    <a:pt x="218" y="38"/>
                  </a:lnTo>
                  <a:lnTo>
                    <a:pt x="214" y="34"/>
                  </a:lnTo>
                  <a:lnTo>
                    <a:pt x="213" y="37"/>
                  </a:lnTo>
                  <a:lnTo>
                    <a:pt x="214" y="42"/>
                  </a:lnTo>
                  <a:close/>
                  <a:moveTo>
                    <a:pt x="49" y="40"/>
                  </a:moveTo>
                  <a:lnTo>
                    <a:pt x="47" y="37"/>
                  </a:lnTo>
                  <a:lnTo>
                    <a:pt x="45" y="42"/>
                  </a:lnTo>
                  <a:lnTo>
                    <a:pt x="45" y="45"/>
                  </a:lnTo>
                  <a:lnTo>
                    <a:pt x="46" y="49"/>
                  </a:lnTo>
                  <a:lnTo>
                    <a:pt x="43" y="48"/>
                  </a:lnTo>
                  <a:lnTo>
                    <a:pt x="42" y="53"/>
                  </a:lnTo>
                  <a:lnTo>
                    <a:pt x="43" y="52"/>
                  </a:lnTo>
                  <a:lnTo>
                    <a:pt x="43" y="53"/>
                  </a:lnTo>
                  <a:lnTo>
                    <a:pt x="43" y="57"/>
                  </a:lnTo>
                  <a:lnTo>
                    <a:pt x="42" y="59"/>
                  </a:lnTo>
                  <a:lnTo>
                    <a:pt x="46" y="61"/>
                  </a:lnTo>
                  <a:lnTo>
                    <a:pt x="47" y="57"/>
                  </a:lnTo>
                  <a:lnTo>
                    <a:pt x="45" y="56"/>
                  </a:lnTo>
                  <a:lnTo>
                    <a:pt x="46" y="53"/>
                  </a:lnTo>
                  <a:lnTo>
                    <a:pt x="45" y="52"/>
                  </a:lnTo>
                  <a:lnTo>
                    <a:pt x="46" y="52"/>
                  </a:lnTo>
                  <a:lnTo>
                    <a:pt x="49" y="55"/>
                  </a:lnTo>
                  <a:lnTo>
                    <a:pt x="50" y="63"/>
                  </a:lnTo>
                  <a:lnTo>
                    <a:pt x="54" y="63"/>
                  </a:lnTo>
                  <a:lnTo>
                    <a:pt x="57" y="59"/>
                  </a:lnTo>
                  <a:lnTo>
                    <a:pt x="59" y="61"/>
                  </a:lnTo>
                  <a:lnTo>
                    <a:pt x="59" y="64"/>
                  </a:lnTo>
                  <a:lnTo>
                    <a:pt x="57" y="65"/>
                  </a:lnTo>
                  <a:lnTo>
                    <a:pt x="58" y="67"/>
                  </a:lnTo>
                  <a:lnTo>
                    <a:pt x="57" y="69"/>
                  </a:lnTo>
                  <a:lnTo>
                    <a:pt x="55" y="63"/>
                  </a:lnTo>
                  <a:lnTo>
                    <a:pt x="53" y="63"/>
                  </a:lnTo>
                  <a:lnTo>
                    <a:pt x="50" y="65"/>
                  </a:lnTo>
                  <a:lnTo>
                    <a:pt x="53" y="67"/>
                  </a:lnTo>
                  <a:lnTo>
                    <a:pt x="53" y="68"/>
                  </a:lnTo>
                  <a:lnTo>
                    <a:pt x="54" y="67"/>
                  </a:lnTo>
                  <a:lnTo>
                    <a:pt x="54" y="73"/>
                  </a:lnTo>
                  <a:lnTo>
                    <a:pt x="58" y="69"/>
                  </a:lnTo>
                  <a:lnTo>
                    <a:pt x="58" y="75"/>
                  </a:lnTo>
                  <a:lnTo>
                    <a:pt x="57" y="79"/>
                  </a:lnTo>
                  <a:lnTo>
                    <a:pt x="54" y="79"/>
                  </a:lnTo>
                  <a:lnTo>
                    <a:pt x="54" y="83"/>
                  </a:lnTo>
                  <a:lnTo>
                    <a:pt x="49" y="85"/>
                  </a:lnTo>
                  <a:lnTo>
                    <a:pt x="49" y="77"/>
                  </a:lnTo>
                  <a:lnTo>
                    <a:pt x="46" y="80"/>
                  </a:lnTo>
                  <a:lnTo>
                    <a:pt x="47" y="85"/>
                  </a:lnTo>
                  <a:lnTo>
                    <a:pt x="45" y="88"/>
                  </a:lnTo>
                  <a:lnTo>
                    <a:pt x="49" y="89"/>
                  </a:lnTo>
                  <a:lnTo>
                    <a:pt x="46" y="91"/>
                  </a:lnTo>
                  <a:lnTo>
                    <a:pt x="47" y="97"/>
                  </a:lnTo>
                  <a:lnTo>
                    <a:pt x="45" y="97"/>
                  </a:lnTo>
                  <a:lnTo>
                    <a:pt x="43" y="84"/>
                  </a:lnTo>
                  <a:lnTo>
                    <a:pt x="40" y="79"/>
                  </a:lnTo>
                  <a:lnTo>
                    <a:pt x="45" y="67"/>
                  </a:lnTo>
                  <a:lnTo>
                    <a:pt x="46" y="65"/>
                  </a:lnTo>
                  <a:lnTo>
                    <a:pt x="45" y="64"/>
                  </a:lnTo>
                  <a:lnTo>
                    <a:pt x="38" y="60"/>
                  </a:lnTo>
                  <a:lnTo>
                    <a:pt x="36" y="60"/>
                  </a:lnTo>
                  <a:lnTo>
                    <a:pt x="38" y="64"/>
                  </a:lnTo>
                  <a:lnTo>
                    <a:pt x="36" y="65"/>
                  </a:lnTo>
                  <a:lnTo>
                    <a:pt x="38" y="69"/>
                  </a:lnTo>
                  <a:lnTo>
                    <a:pt x="36" y="75"/>
                  </a:lnTo>
                  <a:lnTo>
                    <a:pt x="35" y="71"/>
                  </a:lnTo>
                  <a:lnTo>
                    <a:pt x="34" y="71"/>
                  </a:lnTo>
                  <a:lnTo>
                    <a:pt x="31" y="73"/>
                  </a:lnTo>
                  <a:lnTo>
                    <a:pt x="28" y="71"/>
                  </a:lnTo>
                  <a:lnTo>
                    <a:pt x="26" y="69"/>
                  </a:lnTo>
                  <a:lnTo>
                    <a:pt x="26" y="68"/>
                  </a:lnTo>
                  <a:lnTo>
                    <a:pt x="22" y="72"/>
                  </a:lnTo>
                  <a:lnTo>
                    <a:pt x="24" y="76"/>
                  </a:lnTo>
                  <a:lnTo>
                    <a:pt x="26" y="75"/>
                  </a:lnTo>
                  <a:lnTo>
                    <a:pt x="26" y="80"/>
                  </a:lnTo>
                  <a:lnTo>
                    <a:pt x="26" y="84"/>
                  </a:lnTo>
                  <a:lnTo>
                    <a:pt x="30" y="92"/>
                  </a:lnTo>
                  <a:lnTo>
                    <a:pt x="30" y="97"/>
                  </a:lnTo>
                  <a:lnTo>
                    <a:pt x="34" y="111"/>
                  </a:lnTo>
                  <a:lnTo>
                    <a:pt x="32" y="112"/>
                  </a:lnTo>
                  <a:lnTo>
                    <a:pt x="35" y="116"/>
                  </a:lnTo>
                  <a:lnTo>
                    <a:pt x="35" y="120"/>
                  </a:lnTo>
                  <a:lnTo>
                    <a:pt x="38" y="124"/>
                  </a:lnTo>
                  <a:lnTo>
                    <a:pt x="38" y="126"/>
                  </a:lnTo>
                  <a:lnTo>
                    <a:pt x="40" y="127"/>
                  </a:lnTo>
                  <a:lnTo>
                    <a:pt x="42" y="126"/>
                  </a:lnTo>
                  <a:lnTo>
                    <a:pt x="42" y="123"/>
                  </a:lnTo>
                  <a:lnTo>
                    <a:pt x="43" y="122"/>
                  </a:lnTo>
                  <a:lnTo>
                    <a:pt x="46" y="123"/>
                  </a:lnTo>
                  <a:lnTo>
                    <a:pt x="47" y="127"/>
                  </a:lnTo>
                  <a:lnTo>
                    <a:pt x="49" y="126"/>
                  </a:lnTo>
                  <a:lnTo>
                    <a:pt x="50" y="128"/>
                  </a:lnTo>
                  <a:lnTo>
                    <a:pt x="53" y="126"/>
                  </a:lnTo>
                  <a:lnTo>
                    <a:pt x="54" y="127"/>
                  </a:lnTo>
                  <a:lnTo>
                    <a:pt x="57" y="124"/>
                  </a:lnTo>
                  <a:lnTo>
                    <a:pt x="59" y="130"/>
                  </a:lnTo>
                  <a:lnTo>
                    <a:pt x="62" y="119"/>
                  </a:lnTo>
                  <a:lnTo>
                    <a:pt x="63" y="130"/>
                  </a:lnTo>
                  <a:lnTo>
                    <a:pt x="66" y="135"/>
                  </a:lnTo>
                  <a:lnTo>
                    <a:pt x="67" y="128"/>
                  </a:lnTo>
                  <a:lnTo>
                    <a:pt x="65" y="122"/>
                  </a:lnTo>
                  <a:lnTo>
                    <a:pt x="67" y="120"/>
                  </a:lnTo>
                  <a:lnTo>
                    <a:pt x="70" y="131"/>
                  </a:lnTo>
                  <a:lnTo>
                    <a:pt x="69" y="132"/>
                  </a:lnTo>
                  <a:lnTo>
                    <a:pt x="70" y="134"/>
                  </a:lnTo>
                  <a:lnTo>
                    <a:pt x="71" y="132"/>
                  </a:lnTo>
                  <a:lnTo>
                    <a:pt x="74" y="132"/>
                  </a:lnTo>
                  <a:lnTo>
                    <a:pt x="78" y="140"/>
                  </a:lnTo>
                  <a:lnTo>
                    <a:pt x="80" y="139"/>
                  </a:lnTo>
                  <a:lnTo>
                    <a:pt x="81" y="140"/>
                  </a:lnTo>
                  <a:lnTo>
                    <a:pt x="81" y="139"/>
                  </a:lnTo>
                  <a:lnTo>
                    <a:pt x="84" y="138"/>
                  </a:lnTo>
                  <a:lnTo>
                    <a:pt x="88" y="144"/>
                  </a:lnTo>
                  <a:lnTo>
                    <a:pt x="88" y="152"/>
                  </a:lnTo>
                  <a:lnTo>
                    <a:pt x="90" y="151"/>
                  </a:lnTo>
                  <a:lnTo>
                    <a:pt x="90" y="154"/>
                  </a:lnTo>
                  <a:lnTo>
                    <a:pt x="94" y="152"/>
                  </a:lnTo>
                  <a:lnTo>
                    <a:pt x="93" y="150"/>
                  </a:lnTo>
                  <a:lnTo>
                    <a:pt x="96" y="147"/>
                  </a:lnTo>
                  <a:lnTo>
                    <a:pt x="97" y="152"/>
                  </a:lnTo>
                  <a:lnTo>
                    <a:pt x="97" y="155"/>
                  </a:lnTo>
                  <a:lnTo>
                    <a:pt x="98" y="155"/>
                  </a:lnTo>
                  <a:lnTo>
                    <a:pt x="96" y="156"/>
                  </a:lnTo>
                  <a:lnTo>
                    <a:pt x="97" y="160"/>
                  </a:lnTo>
                  <a:lnTo>
                    <a:pt x="100" y="156"/>
                  </a:lnTo>
                  <a:lnTo>
                    <a:pt x="98" y="155"/>
                  </a:lnTo>
                  <a:lnTo>
                    <a:pt x="101" y="155"/>
                  </a:lnTo>
                  <a:lnTo>
                    <a:pt x="100" y="152"/>
                  </a:lnTo>
                  <a:lnTo>
                    <a:pt x="104" y="150"/>
                  </a:lnTo>
                  <a:lnTo>
                    <a:pt x="100" y="144"/>
                  </a:lnTo>
                  <a:lnTo>
                    <a:pt x="102" y="134"/>
                  </a:lnTo>
                  <a:lnTo>
                    <a:pt x="100" y="134"/>
                  </a:lnTo>
                  <a:lnTo>
                    <a:pt x="102" y="132"/>
                  </a:lnTo>
                  <a:lnTo>
                    <a:pt x="102" y="130"/>
                  </a:lnTo>
                  <a:lnTo>
                    <a:pt x="101" y="127"/>
                  </a:lnTo>
                  <a:lnTo>
                    <a:pt x="98" y="130"/>
                  </a:lnTo>
                  <a:lnTo>
                    <a:pt x="96" y="127"/>
                  </a:lnTo>
                  <a:lnTo>
                    <a:pt x="90" y="127"/>
                  </a:lnTo>
                  <a:lnTo>
                    <a:pt x="84" y="122"/>
                  </a:lnTo>
                  <a:lnTo>
                    <a:pt x="82" y="127"/>
                  </a:lnTo>
                  <a:lnTo>
                    <a:pt x="80" y="126"/>
                  </a:lnTo>
                  <a:lnTo>
                    <a:pt x="80" y="128"/>
                  </a:lnTo>
                  <a:lnTo>
                    <a:pt x="77" y="130"/>
                  </a:lnTo>
                  <a:lnTo>
                    <a:pt x="74" y="124"/>
                  </a:lnTo>
                  <a:lnTo>
                    <a:pt x="78" y="123"/>
                  </a:lnTo>
                  <a:lnTo>
                    <a:pt x="78" y="119"/>
                  </a:lnTo>
                  <a:lnTo>
                    <a:pt x="77" y="116"/>
                  </a:lnTo>
                  <a:lnTo>
                    <a:pt x="75" y="118"/>
                  </a:lnTo>
                  <a:lnTo>
                    <a:pt x="74" y="111"/>
                  </a:lnTo>
                  <a:lnTo>
                    <a:pt x="77" y="111"/>
                  </a:lnTo>
                  <a:lnTo>
                    <a:pt x="77" y="103"/>
                  </a:lnTo>
                  <a:lnTo>
                    <a:pt x="78" y="100"/>
                  </a:lnTo>
                  <a:lnTo>
                    <a:pt x="77" y="99"/>
                  </a:lnTo>
                  <a:lnTo>
                    <a:pt x="74" y="100"/>
                  </a:lnTo>
                  <a:lnTo>
                    <a:pt x="73" y="107"/>
                  </a:lnTo>
                  <a:lnTo>
                    <a:pt x="71" y="103"/>
                  </a:lnTo>
                  <a:lnTo>
                    <a:pt x="74" y="99"/>
                  </a:lnTo>
                  <a:lnTo>
                    <a:pt x="71" y="95"/>
                  </a:lnTo>
                  <a:lnTo>
                    <a:pt x="74" y="92"/>
                  </a:lnTo>
                  <a:lnTo>
                    <a:pt x="74" y="87"/>
                  </a:lnTo>
                  <a:lnTo>
                    <a:pt x="77" y="87"/>
                  </a:lnTo>
                  <a:lnTo>
                    <a:pt x="78" y="89"/>
                  </a:lnTo>
                  <a:lnTo>
                    <a:pt x="75" y="93"/>
                  </a:lnTo>
                  <a:lnTo>
                    <a:pt x="78" y="97"/>
                  </a:lnTo>
                  <a:lnTo>
                    <a:pt x="80" y="99"/>
                  </a:lnTo>
                  <a:lnTo>
                    <a:pt x="81" y="96"/>
                  </a:lnTo>
                  <a:lnTo>
                    <a:pt x="82" y="101"/>
                  </a:lnTo>
                  <a:lnTo>
                    <a:pt x="85" y="101"/>
                  </a:lnTo>
                  <a:lnTo>
                    <a:pt x="89" y="97"/>
                  </a:lnTo>
                  <a:lnTo>
                    <a:pt x="89" y="100"/>
                  </a:lnTo>
                  <a:lnTo>
                    <a:pt x="94" y="104"/>
                  </a:lnTo>
                  <a:lnTo>
                    <a:pt x="96" y="103"/>
                  </a:lnTo>
                  <a:lnTo>
                    <a:pt x="98" y="96"/>
                  </a:lnTo>
                  <a:lnTo>
                    <a:pt x="104" y="96"/>
                  </a:lnTo>
                  <a:lnTo>
                    <a:pt x="105" y="93"/>
                  </a:lnTo>
                  <a:lnTo>
                    <a:pt x="106" y="96"/>
                  </a:lnTo>
                  <a:lnTo>
                    <a:pt x="109" y="95"/>
                  </a:lnTo>
                  <a:lnTo>
                    <a:pt x="111" y="91"/>
                  </a:lnTo>
                  <a:lnTo>
                    <a:pt x="108" y="91"/>
                  </a:lnTo>
                  <a:lnTo>
                    <a:pt x="105" y="92"/>
                  </a:lnTo>
                  <a:lnTo>
                    <a:pt x="101" y="84"/>
                  </a:lnTo>
                  <a:lnTo>
                    <a:pt x="101" y="84"/>
                  </a:lnTo>
                  <a:lnTo>
                    <a:pt x="105" y="88"/>
                  </a:lnTo>
                  <a:lnTo>
                    <a:pt x="106" y="83"/>
                  </a:lnTo>
                  <a:lnTo>
                    <a:pt x="105" y="79"/>
                  </a:lnTo>
                  <a:lnTo>
                    <a:pt x="109" y="73"/>
                  </a:lnTo>
                  <a:lnTo>
                    <a:pt x="106" y="73"/>
                  </a:lnTo>
                  <a:lnTo>
                    <a:pt x="105" y="72"/>
                  </a:lnTo>
                  <a:lnTo>
                    <a:pt x="100" y="69"/>
                  </a:lnTo>
                  <a:lnTo>
                    <a:pt x="98" y="71"/>
                  </a:lnTo>
                  <a:lnTo>
                    <a:pt x="97" y="71"/>
                  </a:lnTo>
                  <a:lnTo>
                    <a:pt x="96" y="69"/>
                  </a:lnTo>
                  <a:lnTo>
                    <a:pt x="101" y="63"/>
                  </a:lnTo>
                  <a:lnTo>
                    <a:pt x="100" y="60"/>
                  </a:lnTo>
                  <a:lnTo>
                    <a:pt x="97" y="63"/>
                  </a:lnTo>
                  <a:lnTo>
                    <a:pt x="98" y="57"/>
                  </a:lnTo>
                  <a:lnTo>
                    <a:pt x="96" y="57"/>
                  </a:lnTo>
                  <a:lnTo>
                    <a:pt x="96" y="59"/>
                  </a:lnTo>
                  <a:lnTo>
                    <a:pt x="92" y="56"/>
                  </a:lnTo>
                  <a:lnTo>
                    <a:pt x="93" y="61"/>
                  </a:lnTo>
                  <a:lnTo>
                    <a:pt x="89" y="59"/>
                  </a:lnTo>
                  <a:lnTo>
                    <a:pt x="90" y="57"/>
                  </a:lnTo>
                  <a:lnTo>
                    <a:pt x="90" y="56"/>
                  </a:lnTo>
                  <a:lnTo>
                    <a:pt x="88" y="57"/>
                  </a:lnTo>
                  <a:lnTo>
                    <a:pt x="88" y="55"/>
                  </a:lnTo>
                  <a:lnTo>
                    <a:pt x="85" y="55"/>
                  </a:lnTo>
                  <a:lnTo>
                    <a:pt x="86" y="52"/>
                  </a:lnTo>
                  <a:lnTo>
                    <a:pt x="88" y="53"/>
                  </a:lnTo>
                  <a:lnTo>
                    <a:pt x="88" y="51"/>
                  </a:lnTo>
                  <a:lnTo>
                    <a:pt x="82" y="49"/>
                  </a:lnTo>
                  <a:lnTo>
                    <a:pt x="80" y="51"/>
                  </a:lnTo>
                  <a:lnTo>
                    <a:pt x="75" y="48"/>
                  </a:lnTo>
                  <a:lnTo>
                    <a:pt x="74" y="51"/>
                  </a:lnTo>
                  <a:lnTo>
                    <a:pt x="70" y="49"/>
                  </a:lnTo>
                  <a:lnTo>
                    <a:pt x="66" y="51"/>
                  </a:lnTo>
                  <a:lnTo>
                    <a:pt x="63" y="49"/>
                  </a:lnTo>
                  <a:lnTo>
                    <a:pt x="66" y="42"/>
                  </a:lnTo>
                  <a:lnTo>
                    <a:pt x="65" y="41"/>
                  </a:lnTo>
                  <a:lnTo>
                    <a:pt x="62" y="44"/>
                  </a:lnTo>
                  <a:lnTo>
                    <a:pt x="62" y="38"/>
                  </a:lnTo>
                  <a:lnTo>
                    <a:pt x="61" y="40"/>
                  </a:lnTo>
                  <a:lnTo>
                    <a:pt x="61" y="36"/>
                  </a:lnTo>
                  <a:lnTo>
                    <a:pt x="51" y="36"/>
                  </a:lnTo>
                  <a:lnTo>
                    <a:pt x="49" y="40"/>
                  </a:lnTo>
                  <a:close/>
                  <a:moveTo>
                    <a:pt x="220" y="20"/>
                  </a:moveTo>
                  <a:lnTo>
                    <a:pt x="218" y="20"/>
                  </a:lnTo>
                  <a:lnTo>
                    <a:pt x="218" y="24"/>
                  </a:lnTo>
                  <a:lnTo>
                    <a:pt x="217" y="21"/>
                  </a:lnTo>
                  <a:lnTo>
                    <a:pt x="216" y="24"/>
                  </a:lnTo>
                  <a:lnTo>
                    <a:pt x="218" y="26"/>
                  </a:lnTo>
                  <a:lnTo>
                    <a:pt x="217" y="28"/>
                  </a:lnTo>
                  <a:lnTo>
                    <a:pt x="220" y="29"/>
                  </a:lnTo>
                  <a:lnTo>
                    <a:pt x="222" y="25"/>
                  </a:lnTo>
                  <a:lnTo>
                    <a:pt x="221" y="24"/>
                  </a:lnTo>
                  <a:lnTo>
                    <a:pt x="222" y="22"/>
                  </a:lnTo>
                  <a:lnTo>
                    <a:pt x="222" y="20"/>
                  </a:lnTo>
                  <a:lnTo>
                    <a:pt x="221" y="21"/>
                  </a:lnTo>
                  <a:lnTo>
                    <a:pt x="220" y="20"/>
                  </a:lnTo>
                  <a:close/>
                  <a:moveTo>
                    <a:pt x="214" y="17"/>
                  </a:moveTo>
                  <a:lnTo>
                    <a:pt x="216" y="17"/>
                  </a:lnTo>
                  <a:lnTo>
                    <a:pt x="217" y="20"/>
                  </a:lnTo>
                  <a:lnTo>
                    <a:pt x="221" y="20"/>
                  </a:lnTo>
                  <a:lnTo>
                    <a:pt x="218" y="16"/>
                  </a:lnTo>
                  <a:lnTo>
                    <a:pt x="217" y="16"/>
                  </a:lnTo>
                  <a:lnTo>
                    <a:pt x="214" y="13"/>
                  </a:lnTo>
                  <a:lnTo>
                    <a:pt x="213" y="14"/>
                  </a:lnTo>
                  <a:lnTo>
                    <a:pt x="214" y="17"/>
                  </a:lnTo>
                  <a:close/>
                  <a:moveTo>
                    <a:pt x="0" y="87"/>
                  </a:moveTo>
                  <a:lnTo>
                    <a:pt x="3" y="87"/>
                  </a:lnTo>
                  <a:lnTo>
                    <a:pt x="3" y="87"/>
                  </a:lnTo>
                  <a:lnTo>
                    <a:pt x="8" y="87"/>
                  </a:lnTo>
                  <a:lnTo>
                    <a:pt x="9" y="88"/>
                  </a:lnTo>
                  <a:lnTo>
                    <a:pt x="8" y="84"/>
                  </a:lnTo>
                  <a:lnTo>
                    <a:pt x="7" y="84"/>
                  </a:lnTo>
                  <a:lnTo>
                    <a:pt x="5" y="81"/>
                  </a:lnTo>
                  <a:lnTo>
                    <a:pt x="8" y="80"/>
                  </a:lnTo>
                  <a:lnTo>
                    <a:pt x="5" y="80"/>
                  </a:lnTo>
                  <a:lnTo>
                    <a:pt x="4" y="83"/>
                  </a:lnTo>
                  <a:lnTo>
                    <a:pt x="1" y="83"/>
                  </a:lnTo>
                  <a:lnTo>
                    <a:pt x="3" y="79"/>
                  </a:lnTo>
                  <a:lnTo>
                    <a:pt x="1" y="79"/>
                  </a:lnTo>
                  <a:lnTo>
                    <a:pt x="0" y="87"/>
                  </a:lnTo>
                  <a:close/>
                  <a:moveTo>
                    <a:pt x="18" y="69"/>
                  </a:moveTo>
                  <a:lnTo>
                    <a:pt x="12" y="80"/>
                  </a:lnTo>
                  <a:lnTo>
                    <a:pt x="8" y="80"/>
                  </a:lnTo>
                  <a:lnTo>
                    <a:pt x="9" y="93"/>
                  </a:lnTo>
                  <a:lnTo>
                    <a:pt x="7" y="93"/>
                  </a:lnTo>
                  <a:lnTo>
                    <a:pt x="5" y="96"/>
                  </a:lnTo>
                  <a:lnTo>
                    <a:pt x="5" y="104"/>
                  </a:lnTo>
                  <a:lnTo>
                    <a:pt x="8" y="107"/>
                  </a:lnTo>
                  <a:lnTo>
                    <a:pt x="9" y="111"/>
                  </a:lnTo>
                  <a:lnTo>
                    <a:pt x="12" y="111"/>
                  </a:lnTo>
                  <a:lnTo>
                    <a:pt x="14" y="112"/>
                  </a:lnTo>
                  <a:lnTo>
                    <a:pt x="18" y="111"/>
                  </a:lnTo>
                  <a:lnTo>
                    <a:pt x="16" y="105"/>
                  </a:lnTo>
                  <a:lnTo>
                    <a:pt x="16" y="103"/>
                  </a:lnTo>
                  <a:lnTo>
                    <a:pt x="19" y="100"/>
                  </a:lnTo>
                  <a:lnTo>
                    <a:pt x="16" y="99"/>
                  </a:lnTo>
                  <a:lnTo>
                    <a:pt x="15" y="91"/>
                  </a:lnTo>
                  <a:lnTo>
                    <a:pt x="18" y="99"/>
                  </a:lnTo>
                  <a:lnTo>
                    <a:pt x="20" y="97"/>
                  </a:lnTo>
                  <a:lnTo>
                    <a:pt x="19" y="101"/>
                  </a:lnTo>
                  <a:lnTo>
                    <a:pt x="22" y="103"/>
                  </a:lnTo>
                  <a:lnTo>
                    <a:pt x="22" y="105"/>
                  </a:lnTo>
                  <a:lnTo>
                    <a:pt x="24" y="107"/>
                  </a:lnTo>
                  <a:lnTo>
                    <a:pt x="26" y="105"/>
                  </a:lnTo>
                  <a:lnTo>
                    <a:pt x="28" y="97"/>
                  </a:lnTo>
                  <a:lnTo>
                    <a:pt x="27" y="89"/>
                  </a:lnTo>
                  <a:lnTo>
                    <a:pt x="24" y="89"/>
                  </a:lnTo>
                  <a:lnTo>
                    <a:pt x="23" y="85"/>
                  </a:lnTo>
                  <a:lnTo>
                    <a:pt x="24" y="80"/>
                  </a:lnTo>
                  <a:lnTo>
                    <a:pt x="23" y="79"/>
                  </a:lnTo>
                  <a:lnTo>
                    <a:pt x="20" y="79"/>
                  </a:lnTo>
                  <a:lnTo>
                    <a:pt x="18" y="67"/>
                  </a:lnTo>
                  <a:lnTo>
                    <a:pt x="18" y="69"/>
                  </a:lnTo>
                  <a:close/>
                  <a:moveTo>
                    <a:pt x="51" y="67"/>
                  </a:moveTo>
                  <a:lnTo>
                    <a:pt x="49" y="68"/>
                  </a:lnTo>
                  <a:lnTo>
                    <a:pt x="49" y="64"/>
                  </a:lnTo>
                  <a:lnTo>
                    <a:pt x="45" y="71"/>
                  </a:lnTo>
                  <a:lnTo>
                    <a:pt x="49" y="77"/>
                  </a:lnTo>
                  <a:lnTo>
                    <a:pt x="51" y="67"/>
                  </a:lnTo>
                  <a:close/>
                  <a:moveTo>
                    <a:pt x="15" y="55"/>
                  </a:moveTo>
                  <a:lnTo>
                    <a:pt x="14" y="59"/>
                  </a:lnTo>
                  <a:lnTo>
                    <a:pt x="15" y="60"/>
                  </a:lnTo>
                  <a:lnTo>
                    <a:pt x="16" y="63"/>
                  </a:lnTo>
                  <a:lnTo>
                    <a:pt x="18" y="55"/>
                  </a:lnTo>
                  <a:lnTo>
                    <a:pt x="20" y="51"/>
                  </a:lnTo>
                  <a:lnTo>
                    <a:pt x="15" y="55"/>
                  </a:lnTo>
                  <a:close/>
                  <a:moveTo>
                    <a:pt x="36" y="53"/>
                  </a:moveTo>
                  <a:lnTo>
                    <a:pt x="38" y="52"/>
                  </a:lnTo>
                  <a:lnTo>
                    <a:pt x="39" y="53"/>
                  </a:lnTo>
                  <a:lnTo>
                    <a:pt x="40" y="49"/>
                  </a:lnTo>
                  <a:lnTo>
                    <a:pt x="35" y="51"/>
                  </a:lnTo>
                  <a:lnTo>
                    <a:pt x="36" y="53"/>
                  </a:lnTo>
                  <a:close/>
                  <a:moveTo>
                    <a:pt x="32" y="53"/>
                  </a:moveTo>
                  <a:lnTo>
                    <a:pt x="32" y="52"/>
                  </a:lnTo>
                  <a:lnTo>
                    <a:pt x="30" y="47"/>
                  </a:lnTo>
                  <a:lnTo>
                    <a:pt x="30" y="51"/>
                  </a:lnTo>
                  <a:lnTo>
                    <a:pt x="32" y="53"/>
                  </a:lnTo>
                  <a:close/>
                  <a:moveTo>
                    <a:pt x="31" y="47"/>
                  </a:moveTo>
                  <a:lnTo>
                    <a:pt x="34" y="51"/>
                  </a:lnTo>
                  <a:lnTo>
                    <a:pt x="36" y="49"/>
                  </a:lnTo>
                  <a:lnTo>
                    <a:pt x="36" y="44"/>
                  </a:lnTo>
                  <a:lnTo>
                    <a:pt x="32" y="44"/>
                  </a:lnTo>
                  <a:lnTo>
                    <a:pt x="32" y="45"/>
                  </a:lnTo>
                  <a:lnTo>
                    <a:pt x="31" y="47"/>
                  </a:lnTo>
                  <a:close/>
                  <a:moveTo>
                    <a:pt x="42" y="47"/>
                  </a:moveTo>
                  <a:lnTo>
                    <a:pt x="43" y="41"/>
                  </a:lnTo>
                  <a:lnTo>
                    <a:pt x="42" y="38"/>
                  </a:lnTo>
                  <a:lnTo>
                    <a:pt x="40" y="41"/>
                  </a:lnTo>
                  <a:lnTo>
                    <a:pt x="39" y="40"/>
                  </a:lnTo>
                  <a:lnTo>
                    <a:pt x="40" y="34"/>
                  </a:lnTo>
                  <a:lnTo>
                    <a:pt x="38" y="34"/>
                  </a:lnTo>
                  <a:lnTo>
                    <a:pt x="38" y="38"/>
                  </a:lnTo>
                  <a:lnTo>
                    <a:pt x="42" y="47"/>
                  </a:lnTo>
                  <a:close/>
                  <a:moveTo>
                    <a:pt x="144" y="128"/>
                  </a:moveTo>
                  <a:lnTo>
                    <a:pt x="143" y="131"/>
                  </a:lnTo>
                  <a:lnTo>
                    <a:pt x="150" y="130"/>
                  </a:lnTo>
                  <a:lnTo>
                    <a:pt x="148" y="127"/>
                  </a:lnTo>
                  <a:lnTo>
                    <a:pt x="140" y="126"/>
                  </a:lnTo>
                  <a:lnTo>
                    <a:pt x="144" y="128"/>
                  </a:lnTo>
                  <a:close/>
                  <a:moveTo>
                    <a:pt x="27" y="104"/>
                  </a:moveTo>
                  <a:lnTo>
                    <a:pt x="28" y="107"/>
                  </a:lnTo>
                  <a:lnTo>
                    <a:pt x="30" y="103"/>
                  </a:lnTo>
                  <a:lnTo>
                    <a:pt x="30" y="101"/>
                  </a:lnTo>
                  <a:lnTo>
                    <a:pt x="27" y="104"/>
                  </a:lnTo>
                  <a:close/>
                  <a:moveTo>
                    <a:pt x="171" y="92"/>
                  </a:moveTo>
                  <a:lnTo>
                    <a:pt x="174" y="89"/>
                  </a:lnTo>
                  <a:lnTo>
                    <a:pt x="171" y="87"/>
                  </a:lnTo>
                  <a:lnTo>
                    <a:pt x="172" y="83"/>
                  </a:lnTo>
                  <a:lnTo>
                    <a:pt x="171" y="83"/>
                  </a:lnTo>
                  <a:lnTo>
                    <a:pt x="170" y="88"/>
                  </a:lnTo>
                  <a:lnTo>
                    <a:pt x="171" y="92"/>
                  </a:lnTo>
                  <a:close/>
                  <a:moveTo>
                    <a:pt x="189" y="87"/>
                  </a:moveTo>
                  <a:lnTo>
                    <a:pt x="190" y="83"/>
                  </a:lnTo>
                  <a:lnTo>
                    <a:pt x="189" y="79"/>
                  </a:lnTo>
                  <a:lnTo>
                    <a:pt x="186" y="83"/>
                  </a:lnTo>
                  <a:lnTo>
                    <a:pt x="189" y="87"/>
                  </a:lnTo>
                  <a:close/>
                  <a:moveTo>
                    <a:pt x="172" y="71"/>
                  </a:moveTo>
                  <a:lnTo>
                    <a:pt x="175" y="72"/>
                  </a:lnTo>
                  <a:lnTo>
                    <a:pt x="175" y="69"/>
                  </a:lnTo>
                  <a:lnTo>
                    <a:pt x="171" y="69"/>
                  </a:lnTo>
                  <a:lnTo>
                    <a:pt x="172" y="71"/>
                  </a:lnTo>
                  <a:close/>
                  <a:moveTo>
                    <a:pt x="217" y="72"/>
                  </a:moveTo>
                  <a:lnTo>
                    <a:pt x="217" y="71"/>
                  </a:lnTo>
                  <a:lnTo>
                    <a:pt x="216" y="67"/>
                  </a:lnTo>
                  <a:lnTo>
                    <a:pt x="213" y="68"/>
                  </a:lnTo>
                  <a:lnTo>
                    <a:pt x="217" y="72"/>
                  </a:lnTo>
                  <a:close/>
                  <a:moveTo>
                    <a:pt x="31" y="63"/>
                  </a:moveTo>
                  <a:lnTo>
                    <a:pt x="31" y="65"/>
                  </a:lnTo>
                  <a:lnTo>
                    <a:pt x="31" y="64"/>
                  </a:lnTo>
                  <a:lnTo>
                    <a:pt x="34" y="64"/>
                  </a:lnTo>
                  <a:lnTo>
                    <a:pt x="34" y="61"/>
                  </a:lnTo>
                  <a:lnTo>
                    <a:pt x="32" y="63"/>
                  </a:lnTo>
                  <a:lnTo>
                    <a:pt x="31" y="63"/>
                  </a:lnTo>
                  <a:close/>
                  <a:moveTo>
                    <a:pt x="125" y="59"/>
                  </a:moveTo>
                  <a:lnTo>
                    <a:pt x="127" y="61"/>
                  </a:lnTo>
                  <a:lnTo>
                    <a:pt x="128" y="60"/>
                  </a:lnTo>
                  <a:lnTo>
                    <a:pt x="129" y="57"/>
                  </a:lnTo>
                  <a:lnTo>
                    <a:pt x="125" y="56"/>
                  </a:lnTo>
                  <a:lnTo>
                    <a:pt x="125" y="59"/>
                  </a:lnTo>
                  <a:close/>
                  <a:moveTo>
                    <a:pt x="30" y="63"/>
                  </a:moveTo>
                  <a:lnTo>
                    <a:pt x="31" y="60"/>
                  </a:lnTo>
                  <a:lnTo>
                    <a:pt x="30" y="56"/>
                  </a:lnTo>
                  <a:lnTo>
                    <a:pt x="27" y="59"/>
                  </a:lnTo>
                  <a:lnTo>
                    <a:pt x="30" y="63"/>
                  </a:lnTo>
                  <a:close/>
                  <a:moveTo>
                    <a:pt x="36" y="55"/>
                  </a:moveTo>
                  <a:lnTo>
                    <a:pt x="40" y="56"/>
                  </a:lnTo>
                  <a:lnTo>
                    <a:pt x="42" y="53"/>
                  </a:lnTo>
                  <a:lnTo>
                    <a:pt x="40" y="55"/>
                  </a:lnTo>
                  <a:lnTo>
                    <a:pt x="39" y="52"/>
                  </a:lnTo>
                  <a:lnTo>
                    <a:pt x="39" y="53"/>
                  </a:lnTo>
                  <a:lnTo>
                    <a:pt x="36" y="55"/>
                  </a:lnTo>
                  <a:close/>
                  <a:moveTo>
                    <a:pt x="67" y="49"/>
                  </a:moveTo>
                  <a:lnTo>
                    <a:pt x="69" y="48"/>
                  </a:lnTo>
                  <a:lnTo>
                    <a:pt x="66" y="47"/>
                  </a:lnTo>
                  <a:lnTo>
                    <a:pt x="65" y="48"/>
                  </a:lnTo>
                  <a:lnTo>
                    <a:pt x="67" y="49"/>
                  </a:lnTo>
                  <a:close/>
                  <a:moveTo>
                    <a:pt x="77" y="48"/>
                  </a:moveTo>
                  <a:lnTo>
                    <a:pt x="77" y="47"/>
                  </a:lnTo>
                  <a:lnTo>
                    <a:pt x="80" y="48"/>
                  </a:lnTo>
                  <a:lnTo>
                    <a:pt x="80" y="45"/>
                  </a:lnTo>
                  <a:lnTo>
                    <a:pt x="77" y="44"/>
                  </a:lnTo>
                  <a:lnTo>
                    <a:pt x="75" y="47"/>
                  </a:lnTo>
                  <a:lnTo>
                    <a:pt x="77" y="48"/>
                  </a:lnTo>
                  <a:close/>
                  <a:moveTo>
                    <a:pt x="71" y="48"/>
                  </a:moveTo>
                  <a:lnTo>
                    <a:pt x="71" y="45"/>
                  </a:lnTo>
                  <a:lnTo>
                    <a:pt x="70" y="44"/>
                  </a:lnTo>
                  <a:lnTo>
                    <a:pt x="70" y="41"/>
                  </a:lnTo>
                  <a:lnTo>
                    <a:pt x="67" y="44"/>
                  </a:lnTo>
                  <a:lnTo>
                    <a:pt x="71" y="48"/>
                  </a:lnTo>
                  <a:close/>
                  <a:moveTo>
                    <a:pt x="175" y="44"/>
                  </a:moveTo>
                  <a:lnTo>
                    <a:pt x="179" y="48"/>
                  </a:lnTo>
                  <a:lnTo>
                    <a:pt x="178" y="44"/>
                  </a:lnTo>
                  <a:lnTo>
                    <a:pt x="177" y="42"/>
                  </a:lnTo>
                  <a:lnTo>
                    <a:pt x="178" y="41"/>
                  </a:lnTo>
                  <a:lnTo>
                    <a:pt x="177" y="38"/>
                  </a:lnTo>
                  <a:lnTo>
                    <a:pt x="175" y="40"/>
                  </a:lnTo>
                  <a:lnTo>
                    <a:pt x="175" y="44"/>
                  </a:lnTo>
                  <a:close/>
                  <a:moveTo>
                    <a:pt x="154" y="41"/>
                  </a:moveTo>
                  <a:lnTo>
                    <a:pt x="156" y="42"/>
                  </a:lnTo>
                  <a:lnTo>
                    <a:pt x="158" y="41"/>
                  </a:lnTo>
                  <a:lnTo>
                    <a:pt x="156" y="37"/>
                  </a:lnTo>
                  <a:lnTo>
                    <a:pt x="154" y="37"/>
                  </a:lnTo>
                  <a:lnTo>
                    <a:pt x="155" y="40"/>
                  </a:lnTo>
                  <a:lnTo>
                    <a:pt x="154" y="41"/>
                  </a:lnTo>
                  <a:close/>
                  <a:moveTo>
                    <a:pt x="206" y="40"/>
                  </a:moveTo>
                  <a:lnTo>
                    <a:pt x="208" y="37"/>
                  </a:lnTo>
                  <a:lnTo>
                    <a:pt x="209" y="37"/>
                  </a:lnTo>
                  <a:lnTo>
                    <a:pt x="208" y="34"/>
                  </a:lnTo>
                  <a:lnTo>
                    <a:pt x="203" y="36"/>
                  </a:lnTo>
                  <a:lnTo>
                    <a:pt x="206" y="40"/>
                  </a:lnTo>
                  <a:close/>
                  <a:moveTo>
                    <a:pt x="210" y="32"/>
                  </a:moveTo>
                  <a:lnTo>
                    <a:pt x="209" y="32"/>
                  </a:lnTo>
                  <a:lnTo>
                    <a:pt x="213" y="34"/>
                  </a:lnTo>
                  <a:lnTo>
                    <a:pt x="214" y="32"/>
                  </a:lnTo>
                  <a:lnTo>
                    <a:pt x="210" y="32"/>
                  </a:lnTo>
                  <a:close/>
                  <a:moveTo>
                    <a:pt x="77" y="33"/>
                  </a:moveTo>
                  <a:lnTo>
                    <a:pt x="78" y="34"/>
                  </a:lnTo>
                  <a:lnTo>
                    <a:pt x="78" y="33"/>
                  </a:lnTo>
                  <a:lnTo>
                    <a:pt x="80" y="34"/>
                  </a:lnTo>
                  <a:lnTo>
                    <a:pt x="81" y="37"/>
                  </a:lnTo>
                  <a:lnTo>
                    <a:pt x="81" y="32"/>
                  </a:lnTo>
                  <a:lnTo>
                    <a:pt x="78" y="32"/>
                  </a:lnTo>
                  <a:lnTo>
                    <a:pt x="77" y="33"/>
                  </a:lnTo>
                  <a:close/>
                  <a:moveTo>
                    <a:pt x="198" y="25"/>
                  </a:moveTo>
                  <a:lnTo>
                    <a:pt x="198" y="30"/>
                  </a:lnTo>
                  <a:lnTo>
                    <a:pt x="201" y="32"/>
                  </a:lnTo>
                  <a:lnTo>
                    <a:pt x="202" y="26"/>
                  </a:lnTo>
                  <a:lnTo>
                    <a:pt x="201" y="25"/>
                  </a:lnTo>
                  <a:lnTo>
                    <a:pt x="201" y="22"/>
                  </a:lnTo>
                  <a:lnTo>
                    <a:pt x="199" y="24"/>
                  </a:lnTo>
                  <a:lnTo>
                    <a:pt x="198" y="21"/>
                  </a:lnTo>
                  <a:lnTo>
                    <a:pt x="197" y="22"/>
                  </a:lnTo>
                  <a:lnTo>
                    <a:pt x="198" y="25"/>
                  </a:lnTo>
                  <a:close/>
                  <a:moveTo>
                    <a:pt x="217" y="10"/>
                  </a:moveTo>
                  <a:lnTo>
                    <a:pt x="221" y="12"/>
                  </a:lnTo>
                  <a:lnTo>
                    <a:pt x="222" y="8"/>
                  </a:lnTo>
                  <a:lnTo>
                    <a:pt x="220" y="8"/>
                  </a:lnTo>
                  <a:lnTo>
                    <a:pt x="220" y="5"/>
                  </a:lnTo>
                  <a:lnTo>
                    <a:pt x="216" y="5"/>
                  </a:lnTo>
                  <a:lnTo>
                    <a:pt x="214" y="8"/>
                  </a:lnTo>
                  <a:lnTo>
                    <a:pt x="217" y="10"/>
                  </a:lnTo>
                  <a:close/>
                  <a:moveTo>
                    <a:pt x="214" y="2"/>
                  </a:moveTo>
                  <a:lnTo>
                    <a:pt x="214" y="4"/>
                  </a:lnTo>
                  <a:lnTo>
                    <a:pt x="217" y="0"/>
                  </a:lnTo>
                  <a:lnTo>
                    <a:pt x="212" y="0"/>
                  </a:lnTo>
                  <a:lnTo>
                    <a:pt x="212" y="1"/>
                  </a:lnTo>
                  <a:lnTo>
                    <a:pt x="214" y="2"/>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1" name="Freeform 6">
              <a:extLst>
                <a:ext uri="{FF2B5EF4-FFF2-40B4-BE49-F238E27FC236}">
                  <a16:creationId xmlns:a16="http://schemas.microsoft.com/office/drawing/2014/main" id="{8A1936BC-C9A7-44A1-BBB9-5E903115269E}"/>
                </a:ext>
              </a:extLst>
            </p:cNvPr>
            <p:cNvSpPr>
              <a:spLocks/>
            </p:cNvSpPr>
            <p:nvPr/>
          </p:nvSpPr>
          <p:spPr bwMode="auto">
            <a:xfrm>
              <a:off x="2670175" y="5170488"/>
              <a:ext cx="690562" cy="536575"/>
            </a:xfrm>
            <a:custGeom>
              <a:avLst/>
              <a:gdLst>
                <a:gd name="T0" fmla="*/ 391 w 435"/>
                <a:gd name="T1" fmla="*/ 60 h 338"/>
                <a:gd name="T2" fmla="*/ 380 w 435"/>
                <a:gd name="T3" fmla="*/ 82 h 338"/>
                <a:gd name="T4" fmla="*/ 348 w 435"/>
                <a:gd name="T5" fmla="*/ 107 h 338"/>
                <a:gd name="T6" fmla="*/ 313 w 435"/>
                <a:gd name="T7" fmla="*/ 168 h 338"/>
                <a:gd name="T8" fmla="*/ 274 w 435"/>
                <a:gd name="T9" fmla="*/ 202 h 338"/>
                <a:gd name="T10" fmla="*/ 252 w 435"/>
                <a:gd name="T11" fmla="*/ 220 h 338"/>
                <a:gd name="T12" fmla="*/ 232 w 435"/>
                <a:gd name="T13" fmla="*/ 260 h 338"/>
                <a:gd name="T14" fmla="*/ 214 w 435"/>
                <a:gd name="T15" fmla="*/ 257 h 338"/>
                <a:gd name="T16" fmla="*/ 189 w 435"/>
                <a:gd name="T17" fmla="*/ 286 h 338"/>
                <a:gd name="T18" fmla="*/ 173 w 435"/>
                <a:gd name="T19" fmla="*/ 306 h 338"/>
                <a:gd name="T20" fmla="*/ 142 w 435"/>
                <a:gd name="T21" fmla="*/ 338 h 338"/>
                <a:gd name="T22" fmla="*/ 136 w 435"/>
                <a:gd name="T23" fmla="*/ 332 h 338"/>
                <a:gd name="T24" fmla="*/ 121 w 435"/>
                <a:gd name="T25" fmla="*/ 311 h 338"/>
                <a:gd name="T26" fmla="*/ 107 w 435"/>
                <a:gd name="T27" fmla="*/ 312 h 338"/>
                <a:gd name="T28" fmla="*/ 99 w 435"/>
                <a:gd name="T29" fmla="*/ 300 h 338"/>
                <a:gd name="T30" fmla="*/ 76 w 435"/>
                <a:gd name="T31" fmla="*/ 302 h 338"/>
                <a:gd name="T32" fmla="*/ 35 w 435"/>
                <a:gd name="T33" fmla="*/ 272 h 338"/>
                <a:gd name="T34" fmla="*/ 24 w 435"/>
                <a:gd name="T35" fmla="*/ 255 h 338"/>
                <a:gd name="T36" fmla="*/ 39 w 435"/>
                <a:gd name="T37" fmla="*/ 255 h 338"/>
                <a:gd name="T38" fmla="*/ 30 w 435"/>
                <a:gd name="T39" fmla="*/ 245 h 338"/>
                <a:gd name="T40" fmla="*/ 26 w 435"/>
                <a:gd name="T41" fmla="*/ 232 h 338"/>
                <a:gd name="T42" fmla="*/ 38 w 435"/>
                <a:gd name="T43" fmla="*/ 220 h 338"/>
                <a:gd name="T44" fmla="*/ 30 w 435"/>
                <a:gd name="T45" fmla="*/ 216 h 338"/>
                <a:gd name="T46" fmla="*/ 34 w 435"/>
                <a:gd name="T47" fmla="*/ 200 h 338"/>
                <a:gd name="T48" fmla="*/ 50 w 435"/>
                <a:gd name="T49" fmla="*/ 198 h 338"/>
                <a:gd name="T50" fmla="*/ 55 w 435"/>
                <a:gd name="T51" fmla="*/ 190 h 338"/>
                <a:gd name="T52" fmla="*/ 55 w 435"/>
                <a:gd name="T53" fmla="*/ 186 h 338"/>
                <a:gd name="T54" fmla="*/ 54 w 435"/>
                <a:gd name="T55" fmla="*/ 176 h 338"/>
                <a:gd name="T56" fmla="*/ 45 w 435"/>
                <a:gd name="T57" fmla="*/ 162 h 338"/>
                <a:gd name="T58" fmla="*/ 42 w 435"/>
                <a:gd name="T59" fmla="*/ 157 h 338"/>
                <a:gd name="T60" fmla="*/ 30 w 435"/>
                <a:gd name="T61" fmla="*/ 154 h 338"/>
                <a:gd name="T62" fmla="*/ 18 w 435"/>
                <a:gd name="T63" fmla="*/ 152 h 338"/>
                <a:gd name="T64" fmla="*/ 0 w 435"/>
                <a:gd name="T65" fmla="*/ 148 h 338"/>
                <a:gd name="T66" fmla="*/ 10 w 435"/>
                <a:gd name="T67" fmla="*/ 137 h 338"/>
                <a:gd name="T68" fmla="*/ 20 w 435"/>
                <a:gd name="T69" fmla="*/ 142 h 338"/>
                <a:gd name="T70" fmla="*/ 43 w 435"/>
                <a:gd name="T71" fmla="*/ 131 h 338"/>
                <a:gd name="T72" fmla="*/ 57 w 435"/>
                <a:gd name="T73" fmla="*/ 133 h 338"/>
                <a:gd name="T74" fmla="*/ 77 w 435"/>
                <a:gd name="T75" fmla="*/ 142 h 338"/>
                <a:gd name="T76" fmla="*/ 99 w 435"/>
                <a:gd name="T77" fmla="*/ 145 h 338"/>
                <a:gd name="T78" fmla="*/ 132 w 435"/>
                <a:gd name="T79" fmla="*/ 148 h 338"/>
                <a:gd name="T80" fmla="*/ 179 w 435"/>
                <a:gd name="T81" fmla="*/ 140 h 338"/>
                <a:gd name="T82" fmla="*/ 185 w 435"/>
                <a:gd name="T83" fmla="*/ 129 h 338"/>
                <a:gd name="T84" fmla="*/ 201 w 435"/>
                <a:gd name="T85" fmla="*/ 117 h 338"/>
                <a:gd name="T86" fmla="*/ 206 w 435"/>
                <a:gd name="T87" fmla="*/ 105 h 338"/>
                <a:gd name="T88" fmla="*/ 214 w 435"/>
                <a:gd name="T89" fmla="*/ 110 h 338"/>
                <a:gd name="T90" fmla="*/ 231 w 435"/>
                <a:gd name="T91" fmla="*/ 111 h 338"/>
                <a:gd name="T92" fmla="*/ 251 w 435"/>
                <a:gd name="T93" fmla="*/ 110 h 338"/>
                <a:gd name="T94" fmla="*/ 255 w 435"/>
                <a:gd name="T95" fmla="*/ 94 h 338"/>
                <a:gd name="T96" fmla="*/ 286 w 435"/>
                <a:gd name="T97" fmla="*/ 95 h 338"/>
                <a:gd name="T98" fmla="*/ 318 w 435"/>
                <a:gd name="T99" fmla="*/ 78 h 338"/>
                <a:gd name="T100" fmla="*/ 356 w 435"/>
                <a:gd name="T101" fmla="*/ 42 h 338"/>
                <a:gd name="T102" fmla="*/ 434 w 435"/>
                <a:gd name="T103" fmla="*/ 0 h 338"/>
                <a:gd name="T104" fmla="*/ 426 w 435"/>
                <a:gd name="T105" fmla="*/ 14 h 338"/>
                <a:gd name="T106" fmla="*/ 396 w 435"/>
                <a:gd name="T107" fmla="*/ 5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5" h="338">
                  <a:moveTo>
                    <a:pt x="396" y="56"/>
                  </a:moveTo>
                  <a:lnTo>
                    <a:pt x="395" y="56"/>
                  </a:lnTo>
                  <a:lnTo>
                    <a:pt x="391" y="60"/>
                  </a:lnTo>
                  <a:lnTo>
                    <a:pt x="390" y="66"/>
                  </a:lnTo>
                  <a:lnTo>
                    <a:pt x="383" y="75"/>
                  </a:lnTo>
                  <a:lnTo>
                    <a:pt x="380" y="82"/>
                  </a:lnTo>
                  <a:lnTo>
                    <a:pt x="363" y="105"/>
                  </a:lnTo>
                  <a:lnTo>
                    <a:pt x="356" y="106"/>
                  </a:lnTo>
                  <a:lnTo>
                    <a:pt x="348" y="107"/>
                  </a:lnTo>
                  <a:lnTo>
                    <a:pt x="348" y="115"/>
                  </a:lnTo>
                  <a:lnTo>
                    <a:pt x="324" y="148"/>
                  </a:lnTo>
                  <a:lnTo>
                    <a:pt x="313" y="168"/>
                  </a:lnTo>
                  <a:lnTo>
                    <a:pt x="313" y="169"/>
                  </a:lnTo>
                  <a:lnTo>
                    <a:pt x="279" y="196"/>
                  </a:lnTo>
                  <a:lnTo>
                    <a:pt x="274" y="202"/>
                  </a:lnTo>
                  <a:lnTo>
                    <a:pt x="263" y="205"/>
                  </a:lnTo>
                  <a:lnTo>
                    <a:pt x="255" y="212"/>
                  </a:lnTo>
                  <a:lnTo>
                    <a:pt x="252" y="220"/>
                  </a:lnTo>
                  <a:lnTo>
                    <a:pt x="240" y="233"/>
                  </a:lnTo>
                  <a:lnTo>
                    <a:pt x="236" y="251"/>
                  </a:lnTo>
                  <a:lnTo>
                    <a:pt x="232" y="260"/>
                  </a:lnTo>
                  <a:lnTo>
                    <a:pt x="227" y="257"/>
                  </a:lnTo>
                  <a:lnTo>
                    <a:pt x="221" y="259"/>
                  </a:lnTo>
                  <a:lnTo>
                    <a:pt x="214" y="257"/>
                  </a:lnTo>
                  <a:lnTo>
                    <a:pt x="208" y="265"/>
                  </a:lnTo>
                  <a:lnTo>
                    <a:pt x="205" y="267"/>
                  </a:lnTo>
                  <a:lnTo>
                    <a:pt x="189" y="286"/>
                  </a:lnTo>
                  <a:lnTo>
                    <a:pt x="187" y="286"/>
                  </a:lnTo>
                  <a:lnTo>
                    <a:pt x="185" y="290"/>
                  </a:lnTo>
                  <a:lnTo>
                    <a:pt x="173" y="306"/>
                  </a:lnTo>
                  <a:lnTo>
                    <a:pt x="166" y="307"/>
                  </a:lnTo>
                  <a:lnTo>
                    <a:pt x="160" y="318"/>
                  </a:lnTo>
                  <a:lnTo>
                    <a:pt x="142" y="338"/>
                  </a:lnTo>
                  <a:lnTo>
                    <a:pt x="142" y="338"/>
                  </a:lnTo>
                  <a:lnTo>
                    <a:pt x="136" y="338"/>
                  </a:lnTo>
                  <a:lnTo>
                    <a:pt x="136" y="332"/>
                  </a:lnTo>
                  <a:lnTo>
                    <a:pt x="130" y="330"/>
                  </a:lnTo>
                  <a:lnTo>
                    <a:pt x="124" y="319"/>
                  </a:lnTo>
                  <a:lnTo>
                    <a:pt x="121" y="311"/>
                  </a:lnTo>
                  <a:lnTo>
                    <a:pt x="115" y="310"/>
                  </a:lnTo>
                  <a:lnTo>
                    <a:pt x="112" y="312"/>
                  </a:lnTo>
                  <a:lnTo>
                    <a:pt x="107" y="312"/>
                  </a:lnTo>
                  <a:lnTo>
                    <a:pt x="103" y="304"/>
                  </a:lnTo>
                  <a:lnTo>
                    <a:pt x="104" y="302"/>
                  </a:lnTo>
                  <a:lnTo>
                    <a:pt x="99" y="300"/>
                  </a:lnTo>
                  <a:lnTo>
                    <a:pt x="89" y="299"/>
                  </a:lnTo>
                  <a:lnTo>
                    <a:pt x="81" y="302"/>
                  </a:lnTo>
                  <a:lnTo>
                    <a:pt x="76" y="302"/>
                  </a:lnTo>
                  <a:lnTo>
                    <a:pt x="68" y="295"/>
                  </a:lnTo>
                  <a:lnTo>
                    <a:pt x="57" y="279"/>
                  </a:lnTo>
                  <a:lnTo>
                    <a:pt x="35" y="272"/>
                  </a:lnTo>
                  <a:lnTo>
                    <a:pt x="24" y="259"/>
                  </a:lnTo>
                  <a:lnTo>
                    <a:pt x="23" y="256"/>
                  </a:lnTo>
                  <a:lnTo>
                    <a:pt x="24" y="255"/>
                  </a:lnTo>
                  <a:lnTo>
                    <a:pt x="27" y="259"/>
                  </a:lnTo>
                  <a:lnTo>
                    <a:pt x="31" y="259"/>
                  </a:lnTo>
                  <a:lnTo>
                    <a:pt x="39" y="255"/>
                  </a:lnTo>
                  <a:lnTo>
                    <a:pt x="37" y="252"/>
                  </a:lnTo>
                  <a:lnTo>
                    <a:pt x="35" y="243"/>
                  </a:lnTo>
                  <a:lnTo>
                    <a:pt x="30" y="245"/>
                  </a:lnTo>
                  <a:lnTo>
                    <a:pt x="26" y="243"/>
                  </a:lnTo>
                  <a:lnTo>
                    <a:pt x="28" y="237"/>
                  </a:lnTo>
                  <a:lnTo>
                    <a:pt x="26" y="232"/>
                  </a:lnTo>
                  <a:lnTo>
                    <a:pt x="26" y="227"/>
                  </a:lnTo>
                  <a:lnTo>
                    <a:pt x="31" y="221"/>
                  </a:lnTo>
                  <a:lnTo>
                    <a:pt x="38" y="220"/>
                  </a:lnTo>
                  <a:lnTo>
                    <a:pt x="34" y="216"/>
                  </a:lnTo>
                  <a:lnTo>
                    <a:pt x="33" y="217"/>
                  </a:lnTo>
                  <a:lnTo>
                    <a:pt x="30" y="216"/>
                  </a:lnTo>
                  <a:lnTo>
                    <a:pt x="35" y="207"/>
                  </a:lnTo>
                  <a:lnTo>
                    <a:pt x="34" y="200"/>
                  </a:lnTo>
                  <a:lnTo>
                    <a:pt x="34" y="200"/>
                  </a:lnTo>
                  <a:lnTo>
                    <a:pt x="43" y="198"/>
                  </a:lnTo>
                  <a:lnTo>
                    <a:pt x="47" y="196"/>
                  </a:lnTo>
                  <a:lnTo>
                    <a:pt x="50" y="198"/>
                  </a:lnTo>
                  <a:lnTo>
                    <a:pt x="54" y="197"/>
                  </a:lnTo>
                  <a:lnTo>
                    <a:pt x="55" y="196"/>
                  </a:lnTo>
                  <a:lnTo>
                    <a:pt x="55" y="190"/>
                  </a:lnTo>
                  <a:lnTo>
                    <a:pt x="59" y="189"/>
                  </a:lnTo>
                  <a:lnTo>
                    <a:pt x="59" y="186"/>
                  </a:lnTo>
                  <a:lnTo>
                    <a:pt x="55" y="186"/>
                  </a:lnTo>
                  <a:lnTo>
                    <a:pt x="51" y="182"/>
                  </a:lnTo>
                  <a:lnTo>
                    <a:pt x="51" y="178"/>
                  </a:lnTo>
                  <a:lnTo>
                    <a:pt x="54" y="176"/>
                  </a:lnTo>
                  <a:lnTo>
                    <a:pt x="49" y="169"/>
                  </a:lnTo>
                  <a:lnTo>
                    <a:pt x="46" y="161"/>
                  </a:lnTo>
                  <a:lnTo>
                    <a:pt x="45" y="162"/>
                  </a:lnTo>
                  <a:lnTo>
                    <a:pt x="39" y="160"/>
                  </a:lnTo>
                  <a:lnTo>
                    <a:pt x="37" y="157"/>
                  </a:lnTo>
                  <a:lnTo>
                    <a:pt x="42" y="157"/>
                  </a:lnTo>
                  <a:lnTo>
                    <a:pt x="42" y="154"/>
                  </a:lnTo>
                  <a:lnTo>
                    <a:pt x="35" y="153"/>
                  </a:lnTo>
                  <a:lnTo>
                    <a:pt x="30" y="154"/>
                  </a:lnTo>
                  <a:lnTo>
                    <a:pt x="26" y="153"/>
                  </a:lnTo>
                  <a:lnTo>
                    <a:pt x="26" y="156"/>
                  </a:lnTo>
                  <a:lnTo>
                    <a:pt x="18" y="152"/>
                  </a:lnTo>
                  <a:lnTo>
                    <a:pt x="11" y="146"/>
                  </a:lnTo>
                  <a:lnTo>
                    <a:pt x="6" y="149"/>
                  </a:lnTo>
                  <a:lnTo>
                    <a:pt x="0" y="148"/>
                  </a:lnTo>
                  <a:lnTo>
                    <a:pt x="2" y="145"/>
                  </a:lnTo>
                  <a:lnTo>
                    <a:pt x="7" y="142"/>
                  </a:lnTo>
                  <a:lnTo>
                    <a:pt x="10" y="137"/>
                  </a:lnTo>
                  <a:lnTo>
                    <a:pt x="16" y="138"/>
                  </a:lnTo>
                  <a:lnTo>
                    <a:pt x="19" y="141"/>
                  </a:lnTo>
                  <a:lnTo>
                    <a:pt x="20" y="142"/>
                  </a:lnTo>
                  <a:lnTo>
                    <a:pt x="24" y="141"/>
                  </a:lnTo>
                  <a:lnTo>
                    <a:pt x="28" y="133"/>
                  </a:lnTo>
                  <a:lnTo>
                    <a:pt x="43" y="131"/>
                  </a:lnTo>
                  <a:lnTo>
                    <a:pt x="45" y="133"/>
                  </a:lnTo>
                  <a:lnTo>
                    <a:pt x="47" y="131"/>
                  </a:lnTo>
                  <a:lnTo>
                    <a:pt x="57" y="133"/>
                  </a:lnTo>
                  <a:lnTo>
                    <a:pt x="65" y="138"/>
                  </a:lnTo>
                  <a:lnTo>
                    <a:pt x="70" y="138"/>
                  </a:lnTo>
                  <a:lnTo>
                    <a:pt x="77" y="142"/>
                  </a:lnTo>
                  <a:lnTo>
                    <a:pt x="81" y="144"/>
                  </a:lnTo>
                  <a:lnTo>
                    <a:pt x="84" y="146"/>
                  </a:lnTo>
                  <a:lnTo>
                    <a:pt x="99" y="145"/>
                  </a:lnTo>
                  <a:lnTo>
                    <a:pt x="109" y="141"/>
                  </a:lnTo>
                  <a:lnTo>
                    <a:pt x="123" y="146"/>
                  </a:lnTo>
                  <a:lnTo>
                    <a:pt x="132" y="148"/>
                  </a:lnTo>
                  <a:lnTo>
                    <a:pt x="151" y="146"/>
                  </a:lnTo>
                  <a:lnTo>
                    <a:pt x="177" y="138"/>
                  </a:lnTo>
                  <a:lnTo>
                    <a:pt x="179" y="140"/>
                  </a:lnTo>
                  <a:lnTo>
                    <a:pt x="178" y="137"/>
                  </a:lnTo>
                  <a:lnTo>
                    <a:pt x="182" y="135"/>
                  </a:lnTo>
                  <a:lnTo>
                    <a:pt x="185" y="129"/>
                  </a:lnTo>
                  <a:lnTo>
                    <a:pt x="189" y="129"/>
                  </a:lnTo>
                  <a:lnTo>
                    <a:pt x="190" y="123"/>
                  </a:lnTo>
                  <a:lnTo>
                    <a:pt x="201" y="117"/>
                  </a:lnTo>
                  <a:lnTo>
                    <a:pt x="200" y="109"/>
                  </a:lnTo>
                  <a:lnTo>
                    <a:pt x="204" y="101"/>
                  </a:lnTo>
                  <a:lnTo>
                    <a:pt x="206" y="105"/>
                  </a:lnTo>
                  <a:lnTo>
                    <a:pt x="210" y="101"/>
                  </a:lnTo>
                  <a:lnTo>
                    <a:pt x="214" y="105"/>
                  </a:lnTo>
                  <a:lnTo>
                    <a:pt x="214" y="110"/>
                  </a:lnTo>
                  <a:lnTo>
                    <a:pt x="222" y="110"/>
                  </a:lnTo>
                  <a:lnTo>
                    <a:pt x="224" y="113"/>
                  </a:lnTo>
                  <a:lnTo>
                    <a:pt x="231" y="111"/>
                  </a:lnTo>
                  <a:lnTo>
                    <a:pt x="232" y="114"/>
                  </a:lnTo>
                  <a:lnTo>
                    <a:pt x="241" y="109"/>
                  </a:lnTo>
                  <a:lnTo>
                    <a:pt x="251" y="110"/>
                  </a:lnTo>
                  <a:lnTo>
                    <a:pt x="251" y="106"/>
                  </a:lnTo>
                  <a:lnTo>
                    <a:pt x="253" y="103"/>
                  </a:lnTo>
                  <a:lnTo>
                    <a:pt x="255" y="94"/>
                  </a:lnTo>
                  <a:lnTo>
                    <a:pt x="264" y="97"/>
                  </a:lnTo>
                  <a:lnTo>
                    <a:pt x="274" y="93"/>
                  </a:lnTo>
                  <a:lnTo>
                    <a:pt x="286" y="95"/>
                  </a:lnTo>
                  <a:lnTo>
                    <a:pt x="309" y="87"/>
                  </a:lnTo>
                  <a:lnTo>
                    <a:pt x="314" y="89"/>
                  </a:lnTo>
                  <a:lnTo>
                    <a:pt x="318" y="78"/>
                  </a:lnTo>
                  <a:lnTo>
                    <a:pt x="334" y="62"/>
                  </a:lnTo>
                  <a:lnTo>
                    <a:pt x="353" y="52"/>
                  </a:lnTo>
                  <a:lnTo>
                    <a:pt x="356" y="42"/>
                  </a:lnTo>
                  <a:lnTo>
                    <a:pt x="356" y="42"/>
                  </a:lnTo>
                  <a:lnTo>
                    <a:pt x="429" y="3"/>
                  </a:lnTo>
                  <a:lnTo>
                    <a:pt x="434" y="0"/>
                  </a:lnTo>
                  <a:lnTo>
                    <a:pt x="435" y="4"/>
                  </a:lnTo>
                  <a:lnTo>
                    <a:pt x="435" y="4"/>
                  </a:lnTo>
                  <a:lnTo>
                    <a:pt x="426" y="14"/>
                  </a:lnTo>
                  <a:lnTo>
                    <a:pt x="422" y="28"/>
                  </a:lnTo>
                  <a:lnTo>
                    <a:pt x="398" y="52"/>
                  </a:lnTo>
                  <a:lnTo>
                    <a:pt x="396" y="5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2" name="Freeform 7">
              <a:extLst>
                <a:ext uri="{FF2B5EF4-FFF2-40B4-BE49-F238E27FC236}">
                  <a16:creationId xmlns:a16="http://schemas.microsoft.com/office/drawing/2014/main" id="{A64F17EF-8323-4529-BD2C-FA66EA357C9D}"/>
                </a:ext>
              </a:extLst>
            </p:cNvPr>
            <p:cNvSpPr>
              <a:spLocks/>
            </p:cNvSpPr>
            <p:nvPr/>
          </p:nvSpPr>
          <p:spPr bwMode="auto">
            <a:xfrm>
              <a:off x="1490663" y="4405313"/>
              <a:ext cx="666750" cy="712788"/>
            </a:xfrm>
            <a:custGeom>
              <a:avLst/>
              <a:gdLst>
                <a:gd name="T0" fmla="*/ 18 w 420"/>
                <a:gd name="T1" fmla="*/ 410 h 449"/>
                <a:gd name="T2" fmla="*/ 25 w 420"/>
                <a:gd name="T3" fmla="*/ 402 h 449"/>
                <a:gd name="T4" fmla="*/ 29 w 420"/>
                <a:gd name="T5" fmla="*/ 370 h 449"/>
                <a:gd name="T6" fmla="*/ 21 w 420"/>
                <a:gd name="T7" fmla="*/ 348 h 449"/>
                <a:gd name="T8" fmla="*/ 14 w 420"/>
                <a:gd name="T9" fmla="*/ 339 h 449"/>
                <a:gd name="T10" fmla="*/ 5 w 420"/>
                <a:gd name="T11" fmla="*/ 328 h 449"/>
                <a:gd name="T12" fmla="*/ 13 w 420"/>
                <a:gd name="T13" fmla="*/ 285 h 449"/>
                <a:gd name="T14" fmla="*/ 18 w 420"/>
                <a:gd name="T15" fmla="*/ 261 h 449"/>
                <a:gd name="T16" fmla="*/ 32 w 420"/>
                <a:gd name="T17" fmla="*/ 241 h 449"/>
                <a:gd name="T18" fmla="*/ 32 w 420"/>
                <a:gd name="T19" fmla="*/ 232 h 449"/>
                <a:gd name="T20" fmla="*/ 44 w 420"/>
                <a:gd name="T21" fmla="*/ 195 h 449"/>
                <a:gd name="T22" fmla="*/ 75 w 420"/>
                <a:gd name="T23" fmla="*/ 220 h 449"/>
                <a:gd name="T24" fmla="*/ 105 w 420"/>
                <a:gd name="T25" fmla="*/ 212 h 449"/>
                <a:gd name="T26" fmla="*/ 122 w 420"/>
                <a:gd name="T27" fmla="*/ 175 h 449"/>
                <a:gd name="T28" fmla="*/ 132 w 420"/>
                <a:gd name="T29" fmla="*/ 146 h 449"/>
                <a:gd name="T30" fmla="*/ 141 w 420"/>
                <a:gd name="T31" fmla="*/ 134 h 449"/>
                <a:gd name="T32" fmla="*/ 152 w 420"/>
                <a:gd name="T33" fmla="*/ 128 h 449"/>
                <a:gd name="T34" fmla="*/ 156 w 420"/>
                <a:gd name="T35" fmla="*/ 118 h 449"/>
                <a:gd name="T36" fmla="*/ 159 w 420"/>
                <a:gd name="T37" fmla="*/ 92 h 449"/>
                <a:gd name="T38" fmla="*/ 153 w 420"/>
                <a:gd name="T39" fmla="*/ 87 h 449"/>
                <a:gd name="T40" fmla="*/ 144 w 420"/>
                <a:gd name="T41" fmla="*/ 70 h 449"/>
                <a:gd name="T42" fmla="*/ 165 w 420"/>
                <a:gd name="T43" fmla="*/ 48 h 449"/>
                <a:gd name="T44" fmla="*/ 165 w 420"/>
                <a:gd name="T45" fmla="*/ 43 h 449"/>
                <a:gd name="T46" fmla="*/ 180 w 420"/>
                <a:gd name="T47" fmla="*/ 45 h 449"/>
                <a:gd name="T48" fmla="*/ 185 w 420"/>
                <a:gd name="T49" fmla="*/ 40 h 449"/>
                <a:gd name="T50" fmla="*/ 204 w 420"/>
                <a:gd name="T51" fmla="*/ 39 h 449"/>
                <a:gd name="T52" fmla="*/ 219 w 420"/>
                <a:gd name="T53" fmla="*/ 45 h 449"/>
                <a:gd name="T54" fmla="*/ 261 w 420"/>
                <a:gd name="T55" fmla="*/ 4 h 449"/>
                <a:gd name="T56" fmla="*/ 280 w 420"/>
                <a:gd name="T57" fmla="*/ 15 h 449"/>
                <a:gd name="T58" fmla="*/ 299 w 420"/>
                <a:gd name="T59" fmla="*/ 35 h 449"/>
                <a:gd name="T60" fmla="*/ 342 w 420"/>
                <a:gd name="T61" fmla="*/ 70 h 449"/>
                <a:gd name="T62" fmla="*/ 369 w 420"/>
                <a:gd name="T63" fmla="*/ 99 h 449"/>
                <a:gd name="T64" fmla="*/ 367 w 420"/>
                <a:gd name="T65" fmla="*/ 103 h 449"/>
                <a:gd name="T66" fmla="*/ 388 w 420"/>
                <a:gd name="T67" fmla="*/ 114 h 449"/>
                <a:gd name="T68" fmla="*/ 373 w 420"/>
                <a:gd name="T69" fmla="*/ 141 h 449"/>
                <a:gd name="T70" fmla="*/ 379 w 420"/>
                <a:gd name="T71" fmla="*/ 139 h 449"/>
                <a:gd name="T72" fmla="*/ 382 w 420"/>
                <a:gd name="T73" fmla="*/ 157 h 449"/>
                <a:gd name="T74" fmla="*/ 400 w 420"/>
                <a:gd name="T75" fmla="*/ 177 h 449"/>
                <a:gd name="T76" fmla="*/ 386 w 420"/>
                <a:gd name="T77" fmla="*/ 195 h 449"/>
                <a:gd name="T78" fmla="*/ 398 w 420"/>
                <a:gd name="T79" fmla="*/ 209 h 449"/>
                <a:gd name="T80" fmla="*/ 409 w 420"/>
                <a:gd name="T81" fmla="*/ 261 h 449"/>
                <a:gd name="T82" fmla="*/ 417 w 420"/>
                <a:gd name="T83" fmla="*/ 273 h 449"/>
                <a:gd name="T84" fmla="*/ 410 w 420"/>
                <a:gd name="T85" fmla="*/ 285 h 449"/>
                <a:gd name="T86" fmla="*/ 410 w 420"/>
                <a:gd name="T87" fmla="*/ 296 h 449"/>
                <a:gd name="T88" fmla="*/ 405 w 420"/>
                <a:gd name="T89" fmla="*/ 297 h 449"/>
                <a:gd name="T90" fmla="*/ 396 w 420"/>
                <a:gd name="T91" fmla="*/ 299 h 449"/>
                <a:gd name="T92" fmla="*/ 385 w 420"/>
                <a:gd name="T93" fmla="*/ 300 h 449"/>
                <a:gd name="T94" fmla="*/ 367 w 420"/>
                <a:gd name="T95" fmla="*/ 303 h 449"/>
                <a:gd name="T96" fmla="*/ 342 w 420"/>
                <a:gd name="T97" fmla="*/ 337 h 449"/>
                <a:gd name="T98" fmla="*/ 327 w 420"/>
                <a:gd name="T99" fmla="*/ 311 h 449"/>
                <a:gd name="T100" fmla="*/ 317 w 420"/>
                <a:gd name="T101" fmla="*/ 300 h 449"/>
                <a:gd name="T102" fmla="*/ 293 w 420"/>
                <a:gd name="T103" fmla="*/ 324 h 449"/>
                <a:gd name="T104" fmla="*/ 261 w 420"/>
                <a:gd name="T105" fmla="*/ 333 h 449"/>
                <a:gd name="T106" fmla="*/ 254 w 420"/>
                <a:gd name="T107" fmla="*/ 325 h 449"/>
                <a:gd name="T108" fmla="*/ 241 w 420"/>
                <a:gd name="T109" fmla="*/ 324 h 449"/>
                <a:gd name="T110" fmla="*/ 235 w 420"/>
                <a:gd name="T111" fmla="*/ 342 h 449"/>
                <a:gd name="T112" fmla="*/ 180 w 420"/>
                <a:gd name="T113" fmla="*/ 364 h 449"/>
                <a:gd name="T114" fmla="*/ 148 w 420"/>
                <a:gd name="T115" fmla="*/ 354 h 449"/>
                <a:gd name="T116" fmla="*/ 94 w 420"/>
                <a:gd name="T117" fmla="*/ 41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0" h="449">
                  <a:moveTo>
                    <a:pt x="18" y="437"/>
                  </a:moveTo>
                  <a:lnTo>
                    <a:pt x="16" y="431"/>
                  </a:lnTo>
                  <a:lnTo>
                    <a:pt x="18" y="426"/>
                  </a:lnTo>
                  <a:lnTo>
                    <a:pt x="16" y="414"/>
                  </a:lnTo>
                  <a:lnTo>
                    <a:pt x="18" y="410"/>
                  </a:lnTo>
                  <a:lnTo>
                    <a:pt x="18" y="400"/>
                  </a:lnTo>
                  <a:lnTo>
                    <a:pt x="21" y="402"/>
                  </a:lnTo>
                  <a:lnTo>
                    <a:pt x="22" y="400"/>
                  </a:lnTo>
                  <a:lnTo>
                    <a:pt x="22" y="403"/>
                  </a:lnTo>
                  <a:lnTo>
                    <a:pt x="25" y="402"/>
                  </a:lnTo>
                  <a:lnTo>
                    <a:pt x="27" y="395"/>
                  </a:lnTo>
                  <a:lnTo>
                    <a:pt x="21" y="388"/>
                  </a:lnTo>
                  <a:lnTo>
                    <a:pt x="27" y="382"/>
                  </a:lnTo>
                  <a:lnTo>
                    <a:pt x="35" y="380"/>
                  </a:lnTo>
                  <a:lnTo>
                    <a:pt x="29" y="370"/>
                  </a:lnTo>
                  <a:lnTo>
                    <a:pt x="25" y="366"/>
                  </a:lnTo>
                  <a:lnTo>
                    <a:pt x="24" y="368"/>
                  </a:lnTo>
                  <a:lnTo>
                    <a:pt x="22" y="368"/>
                  </a:lnTo>
                  <a:lnTo>
                    <a:pt x="22" y="351"/>
                  </a:lnTo>
                  <a:lnTo>
                    <a:pt x="21" y="348"/>
                  </a:lnTo>
                  <a:lnTo>
                    <a:pt x="24" y="344"/>
                  </a:lnTo>
                  <a:lnTo>
                    <a:pt x="24" y="340"/>
                  </a:lnTo>
                  <a:lnTo>
                    <a:pt x="18" y="336"/>
                  </a:lnTo>
                  <a:lnTo>
                    <a:pt x="16" y="337"/>
                  </a:lnTo>
                  <a:lnTo>
                    <a:pt x="14" y="339"/>
                  </a:lnTo>
                  <a:lnTo>
                    <a:pt x="14" y="337"/>
                  </a:lnTo>
                  <a:lnTo>
                    <a:pt x="6" y="339"/>
                  </a:lnTo>
                  <a:lnTo>
                    <a:pt x="5" y="335"/>
                  </a:lnTo>
                  <a:lnTo>
                    <a:pt x="2" y="333"/>
                  </a:lnTo>
                  <a:lnTo>
                    <a:pt x="5" y="328"/>
                  </a:lnTo>
                  <a:lnTo>
                    <a:pt x="5" y="316"/>
                  </a:lnTo>
                  <a:lnTo>
                    <a:pt x="0" y="312"/>
                  </a:lnTo>
                  <a:lnTo>
                    <a:pt x="1" y="311"/>
                  </a:lnTo>
                  <a:lnTo>
                    <a:pt x="5" y="313"/>
                  </a:lnTo>
                  <a:lnTo>
                    <a:pt x="13" y="285"/>
                  </a:lnTo>
                  <a:lnTo>
                    <a:pt x="14" y="281"/>
                  </a:lnTo>
                  <a:lnTo>
                    <a:pt x="12" y="280"/>
                  </a:lnTo>
                  <a:lnTo>
                    <a:pt x="10" y="266"/>
                  </a:lnTo>
                  <a:lnTo>
                    <a:pt x="16" y="265"/>
                  </a:lnTo>
                  <a:lnTo>
                    <a:pt x="18" y="261"/>
                  </a:lnTo>
                  <a:lnTo>
                    <a:pt x="20" y="257"/>
                  </a:lnTo>
                  <a:lnTo>
                    <a:pt x="24" y="256"/>
                  </a:lnTo>
                  <a:lnTo>
                    <a:pt x="25" y="252"/>
                  </a:lnTo>
                  <a:lnTo>
                    <a:pt x="29" y="249"/>
                  </a:lnTo>
                  <a:lnTo>
                    <a:pt x="32" y="241"/>
                  </a:lnTo>
                  <a:lnTo>
                    <a:pt x="33" y="242"/>
                  </a:lnTo>
                  <a:lnTo>
                    <a:pt x="32" y="245"/>
                  </a:lnTo>
                  <a:lnTo>
                    <a:pt x="33" y="245"/>
                  </a:lnTo>
                  <a:lnTo>
                    <a:pt x="39" y="241"/>
                  </a:lnTo>
                  <a:lnTo>
                    <a:pt x="32" y="232"/>
                  </a:lnTo>
                  <a:lnTo>
                    <a:pt x="31" y="222"/>
                  </a:lnTo>
                  <a:lnTo>
                    <a:pt x="31" y="204"/>
                  </a:lnTo>
                  <a:lnTo>
                    <a:pt x="35" y="195"/>
                  </a:lnTo>
                  <a:lnTo>
                    <a:pt x="36" y="190"/>
                  </a:lnTo>
                  <a:lnTo>
                    <a:pt x="44" y="195"/>
                  </a:lnTo>
                  <a:lnTo>
                    <a:pt x="45" y="204"/>
                  </a:lnTo>
                  <a:lnTo>
                    <a:pt x="47" y="204"/>
                  </a:lnTo>
                  <a:lnTo>
                    <a:pt x="48" y="205"/>
                  </a:lnTo>
                  <a:lnTo>
                    <a:pt x="51" y="208"/>
                  </a:lnTo>
                  <a:lnTo>
                    <a:pt x="75" y="220"/>
                  </a:lnTo>
                  <a:lnTo>
                    <a:pt x="76" y="218"/>
                  </a:lnTo>
                  <a:lnTo>
                    <a:pt x="83" y="221"/>
                  </a:lnTo>
                  <a:lnTo>
                    <a:pt x="83" y="220"/>
                  </a:lnTo>
                  <a:lnTo>
                    <a:pt x="94" y="224"/>
                  </a:lnTo>
                  <a:lnTo>
                    <a:pt x="105" y="212"/>
                  </a:lnTo>
                  <a:lnTo>
                    <a:pt x="109" y="210"/>
                  </a:lnTo>
                  <a:lnTo>
                    <a:pt x="118" y="191"/>
                  </a:lnTo>
                  <a:lnTo>
                    <a:pt x="122" y="189"/>
                  </a:lnTo>
                  <a:lnTo>
                    <a:pt x="119" y="175"/>
                  </a:lnTo>
                  <a:lnTo>
                    <a:pt x="122" y="175"/>
                  </a:lnTo>
                  <a:lnTo>
                    <a:pt x="122" y="173"/>
                  </a:lnTo>
                  <a:lnTo>
                    <a:pt x="125" y="166"/>
                  </a:lnTo>
                  <a:lnTo>
                    <a:pt x="124" y="163"/>
                  </a:lnTo>
                  <a:lnTo>
                    <a:pt x="130" y="155"/>
                  </a:lnTo>
                  <a:lnTo>
                    <a:pt x="132" y="146"/>
                  </a:lnTo>
                  <a:lnTo>
                    <a:pt x="138" y="137"/>
                  </a:lnTo>
                  <a:lnTo>
                    <a:pt x="137" y="137"/>
                  </a:lnTo>
                  <a:lnTo>
                    <a:pt x="138" y="135"/>
                  </a:lnTo>
                  <a:lnTo>
                    <a:pt x="140" y="135"/>
                  </a:lnTo>
                  <a:lnTo>
                    <a:pt x="141" y="134"/>
                  </a:lnTo>
                  <a:lnTo>
                    <a:pt x="142" y="135"/>
                  </a:lnTo>
                  <a:lnTo>
                    <a:pt x="142" y="134"/>
                  </a:lnTo>
                  <a:lnTo>
                    <a:pt x="140" y="130"/>
                  </a:lnTo>
                  <a:lnTo>
                    <a:pt x="148" y="124"/>
                  </a:lnTo>
                  <a:lnTo>
                    <a:pt x="152" y="128"/>
                  </a:lnTo>
                  <a:lnTo>
                    <a:pt x="153" y="124"/>
                  </a:lnTo>
                  <a:lnTo>
                    <a:pt x="148" y="123"/>
                  </a:lnTo>
                  <a:lnTo>
                    <a:pt x="155" y="120"/>
                  </a:lnTo>
                  <a:lnTo>
                    <a:pt x="153" y="119"/>
                  </a:lnTo>
                  <a:lnTo>
                    <a:pt x="156" y="118"/>
                  </a:lnTo>
                  <a:lnTo>
                    <a:pt x="155" y="112"/>
                  </a:lnTo>
                  <a:lnTo>
                    <a:pt x="153" y="111"/>
                  </a:lnTo>
                  <a:lnTo>
                    <a:pt x="157" y="111"/>
                  </a:lnTo>
                  <a:lnTo>
                    <a:pt x="160" y="112"/>
                  </a:lnTo>
                  <a:lnTo>
                    <a:pt x="159" y="92"/>
                  </a:lnTo>
                  <a:lnTo>
                    <a:pt x="152" y="95"/>
                  </a:lnTo>
                  <a:lnTo>
                    <a:pt x="150" y="94"/>
                  </a:lnTo>
                  <a:lnTo>
                    <a:pt x="145" y="95"/>
                  </a:lnTo>
                  <a:lnTo>
                    <a:pt x="148" y="90"/>
                  </a:lnTo>
                  <a:lnTo>
                    <a:pt x="153" y="87"/>
                  </a:lnTo>
                  <a:lnTo>
                    <a:pt x="150" y="80"/>
                  </a:lnTo>
                  <a:lnTo>
                    <a:pt x="149" y="80"/>
                  </a:lnTo>
                  <a:lnTo>
                    <a:pt x="150" y="79"/>
                  </a:lnTo>
                  <a:lnTo>
                    <a:pt x="142" y="74"/>
                  </a:lnTo>
                  <a:lnTo>
                    <a:pt x="144" y="70"/>
                  </a:lnTo>
                  <a:lnTo>
                    <a:pt x="148" y="64"/>
                  </a:lnTo>
                  <a:lnTo>
                    <a:pt x="150" y="66"/>
                  </a:lnTo>
                  <a:lnTo>
                    <a:pt x="159" y="60"/>
                  </a:lnTo>
                  <a:lnTo>
                    <a:pt x="156" y="55"/>
                  </a:lnTo>
                  <a:lnTo>
                    <a:pt x="165" y="48"/>
                  </a:lnTo>
                  <a:lnTo>
                    <a:pt x="167" y="49"/>
                  </a:lnTo>
                  <a:lnTo>
                    <a:pt x="171" y="47"/>
                  </a:lnTo>
                  <a:lnTo>
                    <a:pt x="168" y="43"/>
                  </a:lnTo>
                  <a:lnTo>
                    <a:pt x="165" y="44"/>
                  </a:lnTo>
                  <a:lnTo>
                    <a:pt x="165" y="43"/>
                  </a:lnTo>
                  <a:lnTo>
                    <a:pt x="172" y="43"/>
                  </a:lnTo>
                  <a:lnTo>
                    <a:pt x="173" y="44"/>
                  </a:lnTo>
                  <a:lnTo>
                    <a:pt x="177" y="43"/>
                  </a:lnTo>
                  <a:lnTo>
                    <a:pt x="181" y="44"/>
                  </a:lnTo>
                  <a:lnTo>
                    <a:pt x="180" y="45"/>
                  </a:lnTo>
                  <a:lnTo>
                    <a:pt x="187" y="45"/>
                  </a:lnTo>
                  <a:lnTo>
                    <a:pt x="184" y="44"/>
                  </a:lnTo>
                  <a:lnTo>
                    <a:pt x="185" y="43"/>
                  </a:lnTo>
                  <a:lnTo>
                    <a:pt x="187" y="43"/>
                  </a:lnTo>
                  <a:lnTo>
                    <a:pt x="185" y="40"/>
                  </a:lnTo>
                  <a:lnTo>
                    <a:pt x="190" y="41"/>
                  </a:lnTo>
                  <a:lnTo>
                    <a:pt x="187" y="43"/>
                  </a:lnTo>
                  <a:lnTo>
                    <a:pt x="200" y="49"/>
                  </a:lnTo>
                  <a:lnTo>
                    <a:pt x="200" y="37"/>
                  </a:lnTo>
                  <a:lnTo>
                    <a:pt x="204" y="39"/>
                  </a:lnTo>
                  <a:lnTo>
                    <a:pt x="203" y="36"/>
                  </a:lnTo>
                  <a:lnTo>
                    <a:pt x="207" y="36"/>
                  </a:lnTo>
                  <a:lnTo>
                    <a:pt x="208" y="41"/>
                  </a:lnTo>
                  <a:lnTo>
                    <a:pt x="215" y="39"/>
                  </a:lnTo>
                  <a:lnTo>
                    <a:pt x="219" y="45"/>
                  </a:lnTo>
                  <a:lnTo>
                    <a:pt x="231" y="29"/>
                  </a:lnTo>
                  <a:lnTo>
                    <a:pt x="235" y="15"/>
                  </a:lnTo>
                  <a:lnTo>
                    <a:pt x="239" y="8"/>
                  </a:lnTo>
                  <a:lnTo>
                    <a:pt x="257" y="0"/>
                  </a:lnTo>
                  <a:lnTo>
                    <a:pt x="261" y="4"/>
                  </a:lnTo>
                  <a:lnTo>
                    <a:pt x="268" y="5"/>
                  </a:lnTo>
                  <a:lnTo>
                    <a:pt x="274" y="9"/>
                  </a:lnTo>
                  <a:lnTo>
                    <a:pt x="276" y="8"/>
                  </a:lnTo>
                  <a:lnTo>
                    <a:pt x="277" y="8"/>
                  </a:lnTo>
                  <a:lnTo>
                    <a:pt x="280" y="15"/>
                  </a:lnTo>
                  <a:lnTo>
                    <a:pt x="280" y="16"/>
                  </a:lnTo>
                  <a:lnTo>
                    <a:pt x="285" y="23"/>
                  </a:lnTo>
                  <a:lnTo>
                    <a:pt x="284" y="24"/>
                  </a:lnTo>
                  <a:lnTo>
                    <a:pt x="289" y="29"/>
                  </a:lnTo>
                  <a:lnTo>
                    <a:pt x="299" y="35"/>
                  </a:lnTo>
                  <a:lnTo>
                    <a:pt x="299" y="35"/>
                  </a:lnTo>
                  <a:lnTo>
                    <a:pt x="308" y="56"/>
                  </a:lnTo>
                  <a:lnTo>
                    <a:pt x="320" y="67"/>
                  </a:lnTo>
                  <a:lnTo>
                    <a:pt x="334" y="67"/>
                  </a:lnTo>
                  <a:lnTo>
                    <a:pt x="342" y="70"/>
                  </a:lnTo>
                  <a:lnTo>
                    <a:pt x="352" y="76"/>
                  </a:lnTo>
                  <a:lnTo>
                    <a:pt x="362" y="86"/>
                  </a:lnTo>
                  <a:lnTo>
                    <a:pt x="371" y="99"/>
                  </a:lnTo>
                  <a:lnTo>
                    <a:pt x="369" y="102"/>
                  </a:lnTo>
                  <a:lnTo>
                    <a:pt x="369" y="99"/>
                  </a:lnTo>
                  <a:lnTo>
                    <a:pt x="366" y="100"/>
                  </a:lnTo>
                  <a:lnTo>
                    <a:pt x="366" y="102"/>
                  </a:lnTo>
                  <a:lnTo>
                    <a:pt x="363" y="102"/>
                  </a:lnTo>
                  <a:lnTo>
                    <a:pt x="362" y="106"/>
                  </a:lnTo>
                  <a:lnTo>
                    <a:pt x="367" y="103"/>
                  </a:lnTo>
                  <a:lnTo>
                    <a:pt x="375" y="112"/>
                  </a:lnTo>
                  <a:lnTo>
                    <a:pt x="375" y="110"/>
                  </a:lnTo>
                  <a:lnTo>
                    <a:pt x="382" y="107"/>
                  </a:lnTo>
                  <a:lnTo>
                    <a:pt x="388" y="114"/>
                  </a:lnTo>
                  <a:lnTo>
                    <a:pt x="388" y="114"/>
                  </a:lnTo>
                  <a:lnTo>
                    <a:pt x="383" y="130"/>
                  </a:lnTo>
                  <a:lnTo>
                    <a:pt x="378" y="131"/>
                  </a:lnTo>
                  <a:lnTo>
                    <a:pt x="378" y="139"/>
                  </a:lnTo>
                  <a:lnTo>
                    <a:pt x="374" y="142"/>
                  </a:lnTo>
                  <a:lnTo>
                    <a:pt x="373" y="141"/>
                  </a:lnTo>
                  <a:lnTo>
                    <a:pt x="369" y="141"/>
                  </a:lnTo>
                  <a:lnTo>
                    <a:pt x="370" y="143"/>
                  </a:lnTo>
                  <a:lnTo>
                    <a:pt x="373" y="142"/>
                  </a:lnTo>
                  <a:lnTo>
                    <a:pt x="374" y="143"/>
                  </a:lnTo>
                  <a:lnTo>
                    <a:pt x="379" y="139"/>
                  </a:lnTo>
                  <a:lnTo>
                    <a:pt x="382" y="145"/>
                  </a:lnTo>
                  <a:lnTo>
                    <a:pt x="381" y="145"/>
                  </a:lnTo>
                  <a:lnTo>
                    <a:pt x="381" y="149"/>
                  </a:lnTo>
                  <a:lnTo>
                    <a:pt x="379" y="150"/>
                  </a:lnTo>
                  <a:lnTo>
                    <a:pt x="382" y="157"/>
                  </a:lnTo>
                  <a:lnTo>
                    <a:pt x="385" y="155"/>
                  </a:lnTo>
                  <a:lnTo>
                    <a:pt x="388" y="161"/>
                  </a:lnTo>
                  <a:lnTo>
                    <a:pt x="386" y="174"/>
                  </a:lnTo>
                  <a:lnTo>
                    <a:pt x="394" y="174"/>
                  </a:lnTo>
                  <a:lnTo>
                    <a:pt x="400" y="177"/>
                  </a:lnTo>
                  <a:lnTo>
                    <a:pt x="401" y="181"/>
                  </a:lnTo>
                  <a:lnTo>
                    <a:pt x="401" y="187"/>
                  </a:lnTo>
                  <a:lnTo>
                    <a:pt x="390" y="190"/>
                  </a:lnTo>
                  <a:lnTo>
                    <a:pt x="389" y="187"/>
                  </a:lnTo>
                  <a:lnTo>
                    <a:pt x="386" y="195"/>
                  </a:lnTo>
                  <a:lnTo>
                    <a:pt x="389" y="194"/>
                  </a:lnTo>
                  <a:lnTo>
                    <a:pt x="394" y="201"/>
                  </a:lnTo>
                  <a:lnTo>
                    <a:pt x="392" y="204"/>
                  </a:lnTo>
                  <a:lnTo>
                    <a:pt x="394" y="204"/>
                  </a:lnTo>
                  <a:lnTo>
                    <a:pt x="398" y="209"/>
                  </a:lnTo>
                  <a:lnTo>
                    <a:pt x="406" y="228"/>
                  </a:lnTo>
                  <a:lnTo>
                    <a:pt x="412" y="242"/>
                  </a:lnTo>
                  <a:lnTo>
                    <a:pt x="420" y="249"/>
                  </a:lnTo>
                  <a:lnTo>
                    <a:pt x="410" y="257"/>
                  </a:lnTo>
                  <a:lnTo>
                    <a:pt x="409" y="261"/>
                  </a:lnTo>
                  <a:lnTo>
                    <a:pt x="414" y="264"/>
                  </a:lnTo>
                  <a:lnTo>
                    <a:pt x="418" y="261"/>
                  </a:lnTo>
                  <a:lnTo>
                    <a:pt x="420" y="264"/>
                  </a:lnTo>
                  <a:lnTo>
                    <a:pt x="416" y="265"/>
                  </a:lnTo>
                  <a:lnTo>
                    <a:pt x="417" y="273"/>
                  </a:lnTo>
                  <a:lnTo>
                    <a:pt x="413" y="275"/>
                  </a:lnTo>
                  <a:lnTo>
                    <a:pt x="414" y="280"/>
                  </a:lnTo>
                  <a:lnTo>
                    <a:pt x="412" y="280"/>
                  </a:lnTo>
                  <a:lnTo>
                    <a:pt x="413" y="287"/>
                  </a:lnTo>
                  <a:lnTo>
                    <a:pt x="410" y="285"/>
                  </a:lnTo>
                  <a:lnTo>
                    <a:pt x="412" y="289"/>
                  </a:lnTo>
                  <a:lnTo>
                    <a:pt x="410" y="291"/>
                  </a:lnTo>
                  <a:lnTo>
                    <a:pt x="409" y="289"/>
                  </a:lnTo>
                  <a:lnTo>
                    <a:pt x="409" y="292"/>
                  </a:lnTo>
                  <a:lnTo>
                    <a:pt x="410" y="296"/>
                  </a:lnTo>
                  <a:lnTo>
                    <a:pt x="408" y="299"/>
                  </a:lnTo>
                  <a:lnTo>
                    <a:pt x="404" y="297"/>
                  </a:lnTo>
                  <a:lnTo>
                    <a:pt x="401" y="295"/>
                  </a:lnTo>
                  <a:lnTo>
                    <a:pt x="402" y="299"/>
                  </a:lnTo>
                  <a:lnTo>
                    <a:pt x="405" y="297"/>
                  </a:lnTo>
                  <a:lnTo>
                    <a:pt x="406" y="299"/>
                  </a:lnTo>
                  <a:lnTo>
                    <a:pt x="402" y="300"/>
                  </a:lnTo>
                  <a:lnTo>
                    <a:pt x="401" y="303"/>
                  </a:lnTo>
                  <a:lnTo>
                    <a:pt x="398" y="305"/>
                  </a:lnTo>
                  <a:lnTo>
                    <a:pt x="396" y="299"/>
                  </a:lnTo>
                  <a:lnTo>
                    <a:pt x="394" y="300"/>
                  </a:lnTo>
                  <a:lnTo>
                    <a:pt x="394" y="297"/>
                  </a:lnTo>
                  <a:lnTo>
                    <a:pt x="392" y="300"/>
                  </a:lnTo>
                  <a:lnTo>
                    <a:pt x="390" y="297"/>
                  </a:lnTo>
                  <a:lnTo>
                    <a:pt x="385" y="300"/>
                  </a:lnTo>
                  <a:lnTo>
                    <a:pt x="385" y="303"/>
                  </a:lnTo>
                  <a:lnTo>
                    <a:pt x="383" y="303"/>
                  </a:lnTo>
                  <a:lnTo>
                    <a:pt x="386" y="308"/>
                  </a:lnTo>
                  <a:lnTo>
                    <a:pt x="383" y="313"/>
                  </a:lnTo>
                  <a:lnTo>
                    <a:pt x="367" y="303"/>
                  </a:lnTo>
                  <a:lnTo>
                    <a:pt x="352" y="323"/>
                  </a:lnTo>
                  <a:lnTo>
                    <a:pt x="354" y="324"/>
                  </a:lnTo>
                  <a:lnTo>
                    <a:pt x="342" y="337"/>
                  </a:lnTo>
                  <a:lnTo>
                    <a:pt x="342" y="337"/>
                  </a:lnTo>
                  <a:lnTo>
                    <a:pt x="342" y="337"/>
                  </a:lnTo>
                  <a:lnTo>
                    <a:pt x="342" y="337"/>
                  </a:lnTo>
                  <a:lnTo>
                    <a:pt x="339" y="333"/>
                  </a:lnTo>
                  <a:lnTo>
                    <a:pt x="330" y="329"/>
                  </a:lnTo>
                  <a:lnTo>
                    <a:pt x="327" y="317"/>
                  </a:lnTo>
                  <a:lnTo>
                    <a:pt x="327" y="311"/>
                  </a:lnTo>
                  <a:lnTo>
                    <a:pt x="326" y="303"/>
                  </a:lnTo>
                  <a:lnTo>
                    <a:pt x="321" y="303"/>
                  </a:lnTo>
                  <a:lnTo>
                    <a:pt x="321" y="309"/>
                  </a:lnTo>
                  <a:lnTo>
                    <a:pt x="317" y="309"/>
                  </a:lnTo>
                  <a:lnTo>
                    <a:pt x="317" y="300"/>
                  </a:lnTo>
                  <a:lnTo>
                    <a:pt x="313" y="304"/>
                  </a:lnTo>
                  <a:lnTo>
                    <a:pt x="315" y="308"/>
                  </a:lnTo>
                  <a:lnTo>
                    <a:pt x="315" y="311"/>
                  </a:lnTo>
                  <a:lnTo>
                    <a:pt x="311" y="308"/>
                  </a:lnTo>
                  <a:lnTo>
                    <a:pt x="293" y="324"/>
                  </a:lnTo>
                  <a:lnTo>
                    <a:pt x="272" y="323"/>
                  </a:lnTo>
                  <a:lnTo>
                    <a:pt x="274" y="336"/>
                  </a:lnTo>
                  <a:lnTo>
                    <a:pt x="268" y="332"/>
                  </a:lnTo>
                  <a:lnTo>
                    <a:pt x="264" y="333"/>
                  </a:lnTo>
                  <a:lnTo>
                    <a:pt x="261" y="333"/>
                  </a:lnTo>
                  <a:lnTo>
                    <a:pt x="257" y="331"/>
                  </a:lnTo>
                  <a:lnTo>
                    <a:pt x="254" y="327"/>
                  </a:lnTo>
                  <a:lnTo>
                    <a:pt x="253" y="328"/>
                  </a:lnTo>
                  <a:lnTo>
                    <a:pt x="251" y="327"/>
                  </a:lnTo>
                  <a:lnTo>
                    <a:pt x="254" y="325"/>
                  </a:lnTo>
                  <a:lnTo>
                    <a:pt x="251" y="324"/>
                  </a:lnTo>
                  <a:lnTo>
                    <a:pt x="250" y="325"/>
                  </a:lnTo>
                  <a:lnTo>
                    <a:pt x="249" y="324"/>
                  </a:lnTo>
                  <a:lnTo>
                    <a:pt x="249" y="320"/>
                  </a:lnTo>
                  <a:lnTo>
                    <a:pt x="241" y="324"/>
                  </a:lnTo>
                  <a:lnTo>
                    <a:pt x="238" y="333"/>
                  </a:lnTo>
                  <a:lnTo>
                    <a:pt x="239" y="336"/>
                  </a:lnTo>
                  <a:lnTo>
                    <a:pt x="239" y="339"/>
                  </a:lnTo>
                  <a:lnTo>
                    <a:pt x="235" y="339"/>
                  </a:lnTo>
                  <a:lnTo>
                    <a:pt x="235" y="342"/>
                  </a:lnTo>
                  <a:lnTo>
                    <a:pt x="233" y="340"/>
                  </a:lnTo>
                  <a:lnTo>
                    <a:pt x="234" y="343"/>
                  </a:lnTo>
                  <a:lnTo>
                    <a:pt x="231" y="347"/>
                  </a:lnTo>
                  <a:lnTo>
                    <a:pt x="190" y="364"/>
                  </a:lnTo>
                  <a:lnTo>
                    <a:pt x="180" y="364"/>
                  </a:lnTo>
                  <a:lnTo>
                    <a:pt x="180" y="364"/>
                  </a:lnTo>
                  <a:lnTo>
                    <a:pt x="180" y="364"/>
                  </a:lnTo>
                  <a:lnTo>
                    <a:pt x="180" y="364"/>
                  </a:lnTo>
                  <a:lnTo>
                    <a:pt x="169" y="364"/>
                  </a:lnTo>
                  <a:lnTo>
                    <a:pt x="148" y="354"/>
                  </a:lnTo>
                  <a:lnTo>
                    <a:pt x="138" y="382"/>
                  </a:lnTo>
                  <a:lnTo>
                    <a:pt x="136" y="382"/>
                  </a:lnTo>
                  <a:lnTo>
                    <a:pt x="128" y="386"/>
                  </a:lnTo>
                  <a:lnTo>
                    <a:pt x="111" y="413"/>
                  </a:lnTo>
                  <a:lnTo>
                    <a:pt x="94" y="414"/>
                  </a:lnTo>
                  <a:lnTo>
                    <a:pt x="82" y="434"/>
                  </a:lnTo>
                  <a:lnTo>
                    <a:pt x="63" y="449"/>
                  </a:lnTo>
                  <a:lnTo>
                    <a:pt x="27" y="437"/>
                  </a:lnTo>
                  <a:lnTo>
                    <a:pt x="18" y="437"/>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3" name="Freeform 8">
              <a:extLst>
                <a:ext uri="{FF2B5EF4-FFF2-40B4-BE49-F238E27FC236}">
                  <a16:creationId xmlns:a16="http://schemas.microsoft.com/office/drawing/2014/main" id="{CF36F4FA-EB61-4681-BB87-A309A9B32801}"/>
                </a:ext>
              </a:extLst>
            </p:cNvPr>
            <p:cNvSpPr>
              <a:spLocks/>
            </p:cNvSpPr>
            <p:nvPr/>
          </p:nvSpPr>
          <p:spPr bwMode="auto">
            <a:xfrm>
              <a:off x="2511425" y="4802188"/>
              <a:ext cx="754062" cy="688975"/>
            </a:xfrm>
            <a:custGeom>
              <a:avLst/>
              <a:gdLst>
                <a:gd name="T0" fmla="*/ 61 w 475"/>
                <a:gd name="T1" fmla="*/ 97 h 434"/>
                <a:gd name="T2" fmla="*/ 57 w 475"/>
                <a:gd name="T3" fmla="*/ 124 h 434"/>
                <a:gd name="T4" fmla="*/ 52 w 475"/>
                <a:gd name="T5" fmla="*/ 126 h 434"/>
                <a:gd name="T6" fmla="*/ 36 w 475"/>
                <a:gd name="T7" fmla="*/ 121 h 434"/>
                <a:gd name="T8" fmla="*/ 30 w 475"/>
                <a:gd name="T9" fmla="*/ 129 h 434"/>
                <a:gd name="T10" fmla="*/ 13 w 475"/>
                <a:gd name="T11" fmla="*/ 136 h 434"/>
                <a:gd name="T12" fmla="*/ 14 w 475"/>
                <a:gd name="T13" fmla="*/ 228 h 434"/>
                <a:gd name="T14" fmla="*/ 22 w 475"/>
                <a:gd name="T15" fmla="*/ 247 h 434"/>
                <a:gd name="T16" fmla="*/ 41 w 475"/>
                <a:gd name="T17" fmla="*/ 290 h 434"/>
                <a:gd name="T18" fmla="*/ 18 w 475"/>
                <a:gd name="T19" fmla="*/ 298 h 434"/>
                <a:gd name="T20" fmla="*/ 6 w 475"/>
                <a:gd name="T21" fmla="*/ 314 h 434"/>
                <a:gd name="T22" fmla="*/ 6 w 475"/>
                <a:gd name="T23" fmla="*/ 330 h 434"/>
                <a:gd name="T24" fmla="*/ 17 w 475"/>
                <a:gd name="T25" fmla="*/ 335 h 434"/>
                <a:gd name="T26" fmla="*/ 9 w 475"/>
                <a:gd name="T27" fmla="*/ 372 h 434"/>
                <a:gd name="T28" fmla="*/ 26 w 475"/>
                <a:gd name="T29" fmla="*/ 386 h 434"/>
                <a:gd name="T30" fmla="*/ 40 w 475"/>
                <a:gd name="T31" fmla="*/ 401 h 434"/>
                <a:gd name="T32" fmla="*/ 60 w 475"/>
                <a:gd name="T33" fmla="*/ 420 h 434"/>
                <a:gd name="T34" fmla="*/ 96 w 475"/>
                <a:gd name="T35" fmla="*/ 418 h 434"/>
                <a:gd name="T36" fmla="*/ 134 w 475"/>
                <a:gd name="T37" fmla="*/ 432 h 434"/>
                <a:gd name="T38" fmla="*/ 155 w 475"/>
                <a:gd name="T39" fmla="*/ 428 h 434"/>
                <a:gd name="T40" fmla="*/ 151 w 475"/>
                <a:gd name="T41" fmla="*/ 410 h 434"/>
                <a:gd name="T42" fmla="*/ 137 w 475"/>
                <a:gd name="T43" fmla="*/ 389 h 434"/>
                <a:gd name="T44" fmla="*/ 126 w 475"/>
                <a:gd name="T45" fmla="*/ 388 h 434"/>
                <a:gd name="T46" fmla="*/ 107 w 475"/>
                <a:gd name="T47" fmla="*/ 374 h 434"/>
                <a:gd name="T48" fmla="*/ 128 w 475"/>
                <a:gd name="T49" fmla="*/ 365 h 434"/>
                <a:gd name="T50" fmla="*/ 170 w 475"/>
                <a:gd name="T51" fmla="*/ 370 h 434"/>
                <a:gd name="T52" fmla="*/ 223 w 475"/>
                <a:gd name="T53" fmla="*/ 378 h 434"/>
                <a:gd name="T54" fmla="*/ 282 w 475"/>
                <a:gd name="T55" fmla="*/ 367 h 434"/>
                <a:gd name="T56" fmla="*/ 304 w 475"/>
                <a:gd name="T57" fmla="*/ 333 h 434"/>
                <a:gd name="T58" fmla="*/ 324 w 475"/>
                <a:gd name="T59" fmla="*/ 345 h 434"/>
                <a:gd name="T60" fmla="*/ 353 w 475"/>
                <a:gd name="T61" fmla="*/ 335 h 434"/>
                <a:gd name="T62" fmla="*/ 414 w 475"/>
                <a:gd name="T63" fmla="*/ 321 h 434"/>
                <a:gd name="T64" fmla="*/ 457 w 475"/>
                <a:gd name="T65" fmla="*/ 270 h 434"/>
                <a:gd name="T66" fmla="*/ 475 w 475"/>
                <a:gd name="T67" fmla="*/ 232 h 434"/>
                <a:gd name="T68" fmla="*/ 449 w 475"/>
                <a:gd name="T69" fmla="*/ 181 h 434"/>
                <a:gd name="T70" fmla="*/ 419 w 475"/>
                <a:gd name="T71" fmla="*/ 81 h 434"/>
                <a:gd name="T72" fmla="*/ 402 w 475"/>
                <a:gd name="T73" fmla="*/ 81 h 434"/>
                <a:gd name="T74" fmla="*/ 390 w 475"/>
                <a:gd name="T75" fmla="*/ 50 h 434"/>
                <a:gd name="T76" fmla="*/ 371 w 475"/>
                <a:gd name="T77" fmla="*/ 29 h 434"/>
                <a:gd name="T78" fmla="*/ 332 w 475"/>
                <a:gd name="T79" fmla="*/ 0 h 434"/>
                <a:gd name="T80" fmla="*/ 320 w 475"/>
                <a:gd name="T81" fmla="*/ 19 h 434"/>
                <a:gd name="T82" fmla="*/ 306 w 475"/>
                <a:gd name="T83" fmla="*/ 29 h 434"/>
                <a:gd name="T84" fmla="*/ 296 w 475"/>
                <a:gd name="T85" fmla="*/ 45 h 434"/>
                <a:gd name="T86" fmla="*/ 287 w 475"/>
                <a:gd name="T87" fmla="*/ 55 h 434"/>
                <a:gd name="T88" fmla="*/ 277 w 475"/>
                <a:gd name="T89" fmla="*/ 67 h 434"/>
                <a:gd name="T90" fmla="*/ 286 w 475"/>
                <a:gd name="T91" fmla="*/ 89 h 434"/>
                <a:gd name="T92" fmla="*/ 332 w 475"/>
                <a:gd name="T93" fmla="*/ 125 h 434"/>
                <a:gd name="T94" fmla="*/ 281 w 475"/>
                <a:gd name="T95" fmla="*/ 125 h 434"/>
                <a:gd name="T96" fmla="*/ 228 w 475"/>
                <a:gd name="T97" fmla="*/ 113 h 434"/>
                <a:gd name="T98" fmla="*/ 207 w 475"/>
                <a:gd name="T99" fmla="*/ 94 h 434"/>
                <a:gd name="T100" fmla="*/ 192 w 475"/>
                <a:gd name="T101" fmla="*/ 71 h 434"/>
                <a:gd name="T102" fmla="*/ 159 w 475"/>
                <a:gd name="T103" fmla="*/ 46 h 434"/>
                <a:gd name="T104" fmla="*/ 155 w 475"/>
                <a:gd name="T105" fmla="*/ 49 h 434"/>
                <a:gd name="T106" fmla="*/ 138 w 475"/>
                <a:gd name="T107" fmla="*/ 54 h 434"/>
                <a:gd name="T108" fmla="*/ 133 w 475"/>
                <a:gd name="T109" fmla="*/ 57 h 434"/>
                <a:gd name="T110" fmla="*/ 123 w 475"/>
                <a:gd name="T111" fmla="*/ 49 h 434"/>
                <a:gd name="T112" fmla="*/ 102 w 475"/>
                <a:gd name="T113" fmla="*/ 51 h 434"/>
                <a:gd name="T114" fmla="*/ 89 w 475"/>
                <a:gd name="T115" fmla="*/ 51 h 434"/>
                <a:gd name="T116" fmla="*/ 65 w 475"/>
                <a:gd name="T117" fmla="*/ 6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5" h="434">
                  <a:moveTo>
                    <a:pt x="65" y="63"/>
                  </a:moveTo>
                  <a:lnTo>
                    <a:pt x="66" y="69"/>
                  </a:lnTo>
                  <a:lnTo>
                    <a:pt x="62" y="75"/>
                  </a:lnTo>
                  <a:lnTo>
                    <a:pt x="75" y="90"/>
                  </a:lnTo>
                  <a:lnTo>
                    <a:pt x="61" y="94"/>
                  </a:lnTo>
                  <a:lnTo>
                    <a:pt x="61" y="97"/>
                  </a:lnTo>
                  <a:lnTo>
                    <a:pt x="60" y="98"/>
                  </a:lnTo>
                  <a:lnTo>
                    <a:pt x="62" y="104"/>
                  </a:lnTo>
                  <a:lnTo>
                    <a:pt x="53" y="108"/>
                  </a:lnTo>
                  <a:lnTo>
                    <a:pt x="56" y="112"/>
                  </a:lnTo>
                  <a:lnTo>
                    <a:pt x="54" y="116"/>
                  </a:lnTo>
                  <a:lnTo>
                    <a:pt x="57" y="124"/>
                  </a:lnTo>
                  <a:lnTo>
                    <a:pt x="60" y="126"/>
                  </a:lnTo>
                  <a:lnTo>
                    <a:pt x="58" y="130"/>
                  </a:lnTo>
                  <a:lnTo>
                    <a:pt x="56" y="132"/>
                  </a:lnTo>
                  <a:lnTo>
                    <a:pt x="53" y="130"/>
                  </a:lnTo>
                  <a:lnTo>
                    <a:pt x="53" y="126"/>
                  </a:lnTo>
                  <a:lnTo>
                    <a:pt x="52" y="126"/>
                  </a:lnTo>
                  <a:lnTo>
                    <a:pt x="50" y="126"/>
                  </a:lnTo>
                  <a:lnTo>
                    <a:pt x="44" y="116"/>
                  </a:lnTo>
                  <a:lnTo>
                    <a:pt x="41" y="120"/>
                  </a:lnTo>
                  <a:lnTo>
                    <a:pt x="40" y="118"/>
                  </a:lnTo>
                  <a:lnTo>
                    <a:pt x="40" y="121"/>
                  </a:lnTo>
                  <a:lnTo>
                    <a:pt x="36" y="121"/>
                  </a:lnTo>
                  <a:lnTo>
                    <a:pt x="37" y="126"/>
                  </a:lnTo>
                  <a:lnTo>
                    <a:pt x="34" y="130"/>
                  </a:lnTo>
                  <a:lnTo>
                    <a:pt x="33" y="129"/>
                  </a:lnTo>
                  <a:lnTo>
                    <a:pt x="31" y="132"/>
                  </a:lnTo>
                  <a:lnTo>
                    <a:pt x="29" y="132"/>
                  </a:lnTo>
                  <a:lnTo>
                    <a:pt x="30" y="129"/>
                  </a:lnTo>
                  <a:lnTo>
                    <a:pt x="29" y="128"/>
                  </a:lnTo>
                  <a:lnTo>
                    <a:pt x="26" y="130"/>
                  </a:lnTo>
                  <a:lnTo>
                    <a:pt x="26" y="133"/>
                  </a:lnTo>
                  <a:lnTo>
                    <a:pt x="19" y="133"/>
                  </a:lnTo>
                  <a:lnTo>
                    <a:pt x="15" y="137"/>
                  </a:lnTo>
                  <a:lnTo>
                    <a:pt x="13" y="136"/>
                  </a:lnTo>
                  <a:lnTo>
                    <a:pt x="0" y="159"/>
                  </a:lnTo>
                  <a:lnTo>
                    <a:pt x="26" y="201"/>
                  </a:lnTo>
                  <a:lnTo>
                    <a:pt x="17" y="207"/>
                  </a:lnTo>
                  <a:lnTo>
                    <a:pt x="15" y="212"/>
                  </a:lnTo>
                  <a:lnTo>
                    <a:pt x="17" y="221"/>
                  </a:lnTo>
                  <a:lnTo>
                    <a:pt x="14" y="228"/>
                  </a:lnTo>
                  <a:lnTo>
                    <a:pt x="18" y="227"/>
                  </a:lnTo>
                  <a:lnTo>
                    <a:pt x="21" y="227"/>
                  </a:lnTo>
                  <a:lnTo>
                    <a:pt x="21" y="231"/>
                  </a:lnTo>
                  <a:lnTo>
                    <a:pt x="23" y="235"/>
                  </a:lnTo>
                  <a:lnTo>
                    <a:pt x="22" y="238"/>
                  </a:lnTo>
                  <a:lnTo>
                    <a:pt x="22" y="247"/>
                  </a:lnTo>
                  <a:lnTo>
                    <a:pt x="19" y="248"/>
                  </a:lnTo>
                  <a:lnTo>
                    <a:pt x="27" y="252"/>
                  </a:lnTo>
                  <a:lnTo>
                    <a:pt x="40" y="272"/>
                  </a:lnTo>
                  <a:lnTo>
                    <a:pt x="42" y="282"/>
                  </a:lnTo>
                  <a:lnTo>
                    <a:pt x="41" y="290"/>
                  </a:lnTo>
                  <a:lnTo>
                    <a:pt x="41" y="290"/>
                  </a:lnTo>
                  <a:lnTo>
                    <a:pt x="40" y="295"/>
                  </a:lnTo>
                  <a:lnTo>
                    <a:pt x="41" y="295"/>
                  </a:lnTo>
                  <a:lnTo>
                    <a:pt x="40" y="301"/>
                  </a:lnTo>
                  <a:lnTo>
                    <a:pt x="21" y="291"/>
                  </a:lnTo>
                  <a:lnTo>
                    <a:pt x="21" y="296"/>
                  </a:lnTo>
                  <a:lnTo>
                    <a:pt x="18" y="298"/>
                  </a:lnTo>
                  <a:lnTo>
                    <a:pt x="18" y="302"/>
                  </a:lnTo>
                  <a:lnTo>
                    <a:pt x="13" y="306"/>
                  </a:lnTo>
                  <a:lnTo>
                    <a:pt x="13" y="306"/>
                  </a:lnTo>
                  <a:lnTo>
                    <a:pt x="13" y="315"/>
                  </a:lnTo>
                  <a:lnTo>
                    <a:pt x="11" y="314"/>
                  </a:lnTo>
                  <a:lnTo>
                    <a:pt x="6" y="314"/>
                  </a:lnTo>
                  <a:lnTo>
                    <a:pt x="9" y="317"/>
                  </a:lnTo>
                  <a:lnTo>
                    <a:pt x="9" y="322"/>
                  </a:lnTo>
                  <a:lnTo>
                    <a:pt x="9" y="323"/>
                  </a:lnTo>
                  <a:lnTo>
                    <a:pt x="11" y="323"/>
                  </a:lnTo>
                  <a:lnTo>
                    <a:pt x="10" y="329"/>
                  </a:lnTo>
                  <a:lnTo>
                    <a:pt x="6" y="330"/>
                  </a:lnTo>
                  <a:lnTo>
                    <a:pt x="7" y="334"/>
                  </a:lnTo>
                  <a:lnTo>
                    <a:pt x="13" y="335"/>
                  </a:lnTo>
                  <a:lnTo>
                    <a:pt x="14" y="330"/>
                  </a:lnTo>
                  <a:lnTo>
                    <a:pt x="14" y="334"/>
                  </a:lnTo>
                  <a:lnTo>
                    <a:pt x="17" y="333"/>
                  </a:lnTo>
                  <a:lnTo>
                    <a:pt x="17" y="335"/>
                  </a:lnTo>
                  <a:lnTo>
                    <a:pt x="6" y="334"/>
                  </a:lnTo>
                  <a:lnTo>
                    <a:pt x="10" y="346"/>
                  </a:lnTo>
                  <a:lnTo>
                    <a:pt x="3" y="351"/>
                  </a:lnTo>
                  <a:lnTo>
                    <a:pt x="6" y="357"/>
                  </a:lnTo>
                  <a:lnTo>
                    <a:pt x="13" y="365"/>
                  </a:lnTo>
                  <a:lnTo>
                    <a:pt x="9" y="372"/>
                  </a:lnTo>
                  <a:lnTo>
                    <a:pt x="9" y="374"/>
                  </a:lnTo>
                  <a:lnTo>
                    <a:pt x="13" y="373"/>
                  </a:lnTo>
                  <a:lnTo>
                    <a:pt x="13" y="377"/>
                  </a:lnTo>
                  <a:lnTo>
                    <a:pt x="25" y="386"/>
                  </a:lnTo>
                  <a:lnTo>
                    <a:pt x="25" y="386"/>
                  </a:lnTo>
                  <a:lnTo>
                    <a:pt x="26" y="386"/>
                  </a:lnTo>
                  <a:lnTo>
                    <a:pt x="33" y="386"/>
                  </a:lnTo>
                  <a:lnTo>
                    <a:pt x="33" y="386"/>
                  </a:lnTo>
                  <a:lnTo>
                    <a:pt x="36" y="386"/>
                  </a:lnTo>
                  <a:lnTo>
                    <a:pt x="37" y="390"/>
                  </a:lnTo>
                  <a:lnTo>
                    <a:pt x="40" y="401"/>
                  </a:lnTo>
                  <a:lnTo>
                    <a:pt x="40" y="401"/>
                  </a:lnTo>
                  <a:lnTo>
                    <a:pt x="44" y="400"/>
                  </a:lnTo>
                  <a:lnTo>
                    <a:pt x="46" y="401"/>
                  </a:lnTo>
                  <a:lnTo>
                    <a:pt x="56" y="396"/>
                  </a:lnTo>
                  <a:lnTo>
                    <a:pt x="61" y="409"/>
                  </a:lnTo>
                  <a:lnTo>
                    <a:pt x="56" y="416"/>
                  </a:lnTo>
                  <a:lnTo>
                    <a:pt x="60" y="420"/>
                  </a:lnTo>
                  <a:lnTo>
                    <a:pt x="71" y="413"/>
                  </a:lnTo>
                  <a:lnTo>
                    <a:pt x="75" y="402"/>
                  </a:lnTo>
                  <a:lnTo>
                    <a:pt x="89" y="397"/>
                  </a:lnTo>
                  <a:lnTo>
                    <a:pt x="91" y="409"/>
                  </a:lnTo>
                  <a:lnTo>
                    <a:pt x="95" y="414"/>
                  </a:lnTo>
                  <a:lnTo>
                    <a:pt x="96" y="418"/>
                  </a:lnTo>
                  <a:lnTo>
                    <a:pt x="95" y="426"/>
                  </a:lnTo>
                  <a:lnTo>
                    <a:pt x="111" y="434"/>
                  </a:lnTo>
                  <a:lnTo>
                    <a:pt x="120" y="433"/>
                  </a:lnTo>
                  <a:lnTo>
                    <a:pt x="123" y="432"/>
                  </a:lnTo>
                  <a:lnTo>
                    <a:pt x="126" y="433"/>
                  </a:lnTo>
                  <a:lnTo>
                    <a:pt x="134" y="432"/>
                  </a:lnTo>
                  <a:lnTo>
                    <a:pt x="134" y="432"/>
                  </a:lnTo>
                  <a:lnTo>
                    <a:pt x="143" y="430"/>
                  </a:lnTo>
                  <a:lnTo>
                    <a:pt x="147" y="428"/>
                  </a:lnTo>
                  <a:lnTo>
                    <a:pt x="150" y="430"/>
                  </a:lnTo>
                  <a:lnTo>
                    <a:pt x="154" y="429"/>
                  </a:lnTo>
                  <a:lnTo>
                    <a:pt x="155" y="428"/>
                  </a:lnTo>
                  <a:lnTo>
                    <a:pt x="155" y="422"/>
                  </a:lnTo>
                  <a:lnTo>
                    <a:pt x="159" y="421"/>
                  </a:lnTo>
                  <a:lnTo>
                    <a:pt x="159" y="418"/>
                  </a:lnTo>
                  <a:lnTo>
                    <a:pt x="155" y="418"/>
                  </a:lnTo>
                  <a:lnTo>
                    <a:pt x="151" y="414"/>
                  </a:lnTo>
                  <a:lnTo>
                    <a:pt x="151" y="410"/>
                  </a:lnTo>
                  <a:lnTo>
                    <a:pt x="154" y="408"/>
                  </a:lnTo>
                  <a:lnTo>
                    <a:pt x="149" y="401"/>
                  </a:lnTo>
                  <a:lnTo>
                    <a:pt x="146" y="393"/>
                  </a:lnTo>
                  <a:lnTo>
                    <a:pt x="145" y="394"/>
                  </a:lnTo>
                  <a:lnTo>
                    <a:pt x="139" y="392"/>
                  </a:lnTo>
                  <a:lnTo>
                    <a:pt x="137" y="389"/>
                  </a:lnTo>
                  <a:lnTo>
                    <a:pt x="142" y="389"/>
                  </a:lnTo>
                  <a:lnTo>
                    <a:pt x="142" y="386"/>
                  </a:lnTo>
                  <a:lnTo>
                    <a:pt x="135" y="385"/>
                  </a:lnTo>
                  <a:lnTo>
                    <a:pt x="130" y="386"/>
                  </a:lnTo>
                  <a:lnTo>
                    <a:pt x="126" y="385"/>
                  </a:lnTo>
                  <a:lnTo>
                    <a:pt x="126" y="388"/>
                  </a:lnTo>
                  <a:lnTo>
                    <a:pt x="118" y="384"/>
                  </a:lnTo>
                  <a:lnTo>
                    <a:pt x="111" y="378"/>
                  </a:lnTo>
                  <a:lnTo>
                    <a:pt x="106" y="381"/>
                  </a:lnTo>
                  <a:lnTo>
                    <a:pt x="100" y="380"/>
                  </a:lnTo>
                  <a:lnTo>
                    <a:pt x="102" y="377"/>
                  </a:lnTo>
                  <a:lnTo>
                    <a:pt x="107" y="374"/>
                  </a:lnTo>
                  <a:lnTo>
                    <a:pt x="110" y="369"/>
                  </a:lnTo>
                  <a:lnTo>
                    <a:pt x="116" y="370"/>
                  </a:lnTo>
                  <a:lnTo>
                    <a:pt x="119" y="373"/>
                  </a:lnTo>
                  <a:lnTo>
                    <a:pt x="120" y="374"/>
                  </a:lnTo>
                  <a:lnTo>
                    <a:pt x="124" y="373"/>
                  </a:lnTo>
                  <a:lnTo>
                    <a:pt x="128" y="365"/>
                  </a:lnTo>
                  <a:lnTo>
                    <a:pt x="143" y="363"/>
                  </a:lnTo>
                  <a:lnTo>
                    <a:pt x="145" y="365"/>
                  </a:lnTo>
                  <a:lnTo>
                    <a:pt x="147" y="363"/>
                  </a:lnTo>
                  <a:lnTo>
                    <a:pt x="157" y="365"/>
                  </a:lnTo>
                  <a:lnTo>
                    <a:pt x="165" y="370"/>
                  </a:lnTo>
                  <a:lnTo>
                    <a:pt x="170" y="370"/>
                  </a:lnTo>
                  <a:lnTo>
                    <a:pt x="177" y="374"/>
                  </a:lnTo>
                  <a:lnTo>
                    <a:pt x="181" y="376"/>
                  </a:lnTo>
                  <a:lnTo>
                    <a:pt x="184" y="378"/>
                  </a:lnTo>
                  <a:lnTo>
                    <a:pt x="199" y="377"/>
                  </a:lnTo>
                  <a:lnTo>
                    <a:pt x="209" y="373"/>
                  </a:lnTo>
                  <a:lnTo>
                    <a:pt x="223" y="378"/>
                  </a:lnTo>
                  <a:lnTo>
                    <a:pt x="232" y="380"/>
                  </a:lnTo>
                  <a:lnTo>
                    <a:pt x="251" y="378"/>
                  </a:lnTo>
                  <a:lnTo>
                    <a:pt x="277" y="370"/>
                  </a:lnTo>
                  <a:lnTo>
                    <a:pt x="279" y="372"/>
                  </a:lnTo>
                  <a:lnTo>
                    <a:pt x="278" y="369"/>
                  </a:lnTo>
                  <a:lnTo>
                    <a:pt x="282" y="367"/>
                  </a:lnTo>
                  <a:lnTo>
                    <a:pt x="285" y="361"/>
                  </a:lnTo>
                  <a:lnTo>
                    <a:pt x="289" y="361"/>
                  </a:lnTo>
                  <a:lnTo>
                    <a:pt x="290" y="355"/>
                  </a:lnTo>
                  <a:lnTo>
                    <a:pt x="301" y="349"/>
                  </a:lnTo>
                  <a:lnTo>
                    <a:pt x="300" y="341"/>
                  </a:lnTo>
                  <a:lnTo>
                    <a:pt x="304" y="333"/>
                  </a:lnTo>
                  <a:lnTo>
                    <a:pt x="306" y="337"/>
                  </a:lnTo>
                  <a:lnTo>
                    <a:pt x="310" y="333"/>
                  </a:lnTo>
                  <a:lnTo>
                    <a:pt x="314" y="337"/>
                  </a:lnTo>
                  <a:lnTo>
                    <a:pt x="314" y="342"/>
                  </a:lnTo>
                  <a:lnTo>
                    <a:pt x="322" y="342"/>
                  </a:lnTo>
                  <a:lnTo>
                    <a:pt x="324" y="345"/>
                  </a:lnTo>
                  <a:lnTo>
                    <a:pt x="331" y="343"/>
                  </a:lnTo>
                  <a:lnTo>
                    <a:pt x="332" y="346"/>
                  </a:lnTo>
                  <a:lnTo>
                    <a:pt x="341" y="341"/>
                  </a:lnTo>
                  <a:lnTo>
                    <a:pt x="351" y="342"/>
                  </a:lnTo>
                  <a:lnTo>
                    <a:pt x="351" y="338"/>
                  </a:lnTo>
                  <a:lnTo>
                    <a:pt x="353" y="335"/>
                  </a:lnTo>
                  <a:lnTo>
                    <a:pt x="355" y="326"/>
                  </a:lnTo>
                  <a:lnTo>
                    <a:pt x="364" y="329"/>
                  </a:lnTo>
                  <a:lnTo>
                    <a:pt x="374" y="325"/>
                  </a:lnTo>
                  <a:lnTo>
                    <a:pt x="386" y="327"/>
                  </a:lnTo>
                  <a:lnTo>
                    <a:pt x="409" y="319"/>
                  </a:lnTo>
                  <a:lnTo>
                    <a:pt x="414" y="321"/>
                  </a:lnTo>
                  <a:lnTo>
                    <a:pt x="418" y="310"/>
                  </a:lnTo>
                  <a:lnTo>
                    <a:pt x="434" y="294"/>
                  </a:lnTo>
                  <a:lnTo>
                    <a:pt x="453" y="284"/>
                  </a:lnTo>
                  <a:lnTo>
                    <a:pt x="456" y="274"/>
                  </a:lnTo>
                  <a:lnTo>
                    <a:pt x="456" y="274"/>
                  </a:lnTo>
                  <a:lnTo>
                    <a:pt x="457" y="270"/>
                  </a:lnTo>
                  <a:lnTo>
                    <a:pt x="467" y="262"/>
                  </a:lnTo>
                  <a:lnTo>
                    <a:pt x="472" y="252"/>
                  </a:lnTo>
                  <a:lnTo>
                    <a:pt x="473" y="244"/>
                  </a:lnTo>
                  <a:lnTo>
                    <a:pt x="473" y="240"/>
                  </a:lnTo>
                  <a:lnTo>
                    <a:pt x="471" y="235"/>
                  </a:lnTo>
                  <a:lnTo>
                    <a:pt x="475" y="232"/>
                  </a:lnTo>
                  <a:lnTo>
                    <a:pt x="463" y="219"/>
                  </a:lnTo>
                  <a:lnTo>
                    <a:pt x="464" y="212"/>
                  </a:lnTo>
                  <a:lnTo>
                    <a:pt x="469" y="200"/>
                  </a:lnTo>
                  <a:lnTo>
                    <a:pt x="457" y="187"/>
                  </a:lnTo>
                  <a:lnTo>
                    <a:pt x="457" y="184"/>
                  </a:lnTo>
                  <a:lnTo>
                    <a:pt x="449" y="181"/>
                  </a:lnTo>
                  <a:lnTo>
                    <a:pt x="442" y="169"/>
                  </a:lnTo>
                  <a:lnTo>
                    <a:pt x="436" y="136"/>
                  </a:lnTo>
                  <a:lnTo>
                    <a:pt x="438" y="125"/>
                  </a:lnTo>
                  <a:lnTo>
                    <a:pt x="433" y="120"/>
                  </a:lnTo>
                  <a:lnTo>
                    <a:pt x="422" y="97"/>
                  </a:lnTo>
                  <a:lnTo>
                    <a:pt x="419" y="81"/>
                  </a:lnTo>
                  <a:lnTo>
                    <a:pt x="415" y="74"/>
                  </a:lnTo>
                  <a:lnTo>
                    <a:pt x="410" y="71"/>
                  </a:lnTo>
                  <a:lnTo>
                    <a:pt x="406" y="77"/>
                  </a:lnTo>
                  <a:lnTo>
                    <a:pt x="403" y="74"/>
                  </a:lnTo>
                  <a:lnTo>
                    <a:pt x="401" y="77"/>
                  </a:lnTo>
                  <a:lnTo>
                    <a:pt x="402" y="81"/>
                  </a:lnTo>
                  <a:lnTo>
                    <a:pt x="394" y="79"/>
                  </a:lnTo>
                  <a:lnTo>
                    <a:pt x="393" y="75"/>
                  </a:lnTo>
                  <a:lnTo>
                    <a:pt x="394" y="73"/>
                  </a:lnTo>
                  <a:lnTo>
                    <a:pt x="390" y="70"/>
                  </a:lnTo>
                  <a:lnTo>
                    <a:pt x="394" y="50"/>
                  </a:lnTo>
                  <a:lnTo>
                    <a:pt x="390" y="50"/>
                  </a:lnTo>
                  <a:lnTo>
                    <a:pt x="384" y="45"/>
                  </a:lnTo>
                  <a:lnTo>
                    <a:pt x="379" y="43"/>
                  </a:lnTo>
                  <a:lnTo>
                    <a:pt x="384" y="42"/>
                  </a:lnTo>
                  <a:lnTo>
                    <a:pt x="383" y="38"/>
                  </a:lnTo>
                  <a:lnTo>
                    <a:pt x="380" y="37"/>
                  </a:lnTo>
                  <a:lnTo>
                    <a:pt x="371" y="29"/>
                  </a:lnTo>
                  <a:lnTo>
                    <a:pt x="371" y="25"/>
                  </a:lnTo>
                  <a:lnTo>
                    <a:pt x="360" y="18"/>
                  </a:lnTo>
                  <a:lnTo>
                    <a:pt x="351" y="6"/>
                  </a:lnTo>
                  <a:lnTo>
                    <a:pt x="335" y="3"/>
                  </a:lnTo>
                  <a:lnTo>
                    <a:pt x="332" y="0"/>
                  </a:lnTo>
                  <a:lnTo>
                    <a:pt x="332" y="0"/>
                  </a:lnTo>
                  <a:lnTo>
                    <a:pt x="329" y="11"/>
                  </a:lnTo>
                  <a:lnTo>
                    <a:pt x="324" y="15"/>
                  </a:lnTo>
                  <a:lnTo>
                    <a:pt x="328" y="16"/>
                  </a:lnTo>
                  <a:lnTo>
                    <a:pt x="325" y="22"/>
                  </a:lnTo>
                  <a:lnTo>
                    <a:pt x="321" y="23"/>
                  </a:lnTo>
                  <a:lnTo>
                    <a:pt x="320" y="19"/>
                  </a:lnTo>
                  <a:lnTo>
                    <a:pt x="316" y="22"/>
                  </a:lnTo>
                  <a:lnTo>
                    <a:pt x="308" y="22"/>
                  </a:lnTo>
                  <a:lnTo>
                    <a:pt x="317" y="27"/>
                  </a:lnTo>
                  <a:lnTo>
                    <a:pt x="313" y="33"/>
                  </a:lnTo>
                  <a:lnTo>
                    <a:pt x="308" y="27"/>
                  </a:lnTo>
                  <a:lnTo>
                    <a:pt x="306" y="29"/>
                  </a:lnTo>
                  <a:lnTo>
                    <a:pt x="304" y="26"/>
                  </a:lnTo>
                  <a:lnTo>
                    <a:pt x="297" y="26"/>
                  </a:lnTo>
                  <a:lnTo>
                    <a:pt x="300" y="27"/>
                  </a:lnTo>
                  <a:lnTo>
                    <a:pt x="297" y="31"/>
                  </a:lnTo>
                  <a:lnTo>
                    <a:pt x="298" y="38"/>
                  </a:lnTo>
                  <a:lnTo>
                    <a:pt x="296" y="45"/>
                  </a:lnTo>
                  <a:lnTo>
                    <a:pt x="294" y="45"/>
                  </a:lnTo>
                  <a:lnTo>
                    <a:pt x="293" y="46"/>
                  </a:lnTo>
                  <a:lnTo>
                    <a:pt x="296" y="51"/>
                  </a:lnTo>
                  <a:lnTo>
                    <a:pt x="296" y="58"/>
                  </a:lnTo>
                  <a:lnTo>
                    <a:pt x="291" y="59"/>
                  </a:lnTo>
                  <a:lnTo>
                    <a:pt x="287" y="55"/>
                  </a:lnTo>
                  <a:lnTo>
                    <a:pt x="285" y="57"/>
                  </a:lnTo>
                  <a:lnTo>
                    <a:pt x="282" y="54"/>
                  </a:lnTo>
                  <a:lnTo>
                    <a:pt x="281" y="58"/>
                  </a:lnTo>
                  <a:lnTo>
                    <a:pt x="283" y="61"/>
                  </a:lnTo>
                  <a:lnTo>
                    <a:pt x="283" y="65"/>
                  </a:lnTo>
                  <a:lnTo>
                    <a:pt x="277" y="67"/>
                  </a:lnTo>
                  <a:lnTo>
                    <a:pt x="277" y="70"/>
                  </a:lnTo>
                  <a:lnTo>
                    <a:pt x="281" y="73"/>
                  </a:lnTo>
                  <a:lnTo>
                    <a:pt x="282" y="78"/>
                  </a:lnTo>
                  <a:lnTo>
                    <a:pt x="287" y="83"/>
                  </a:lnTo>
                  <a:lnTo>
                    <a:pt x="286" y="86"/>
                  </a:lnTo>
                  <a:lnTo>
                    <a:pt x="286" y="89"/>
                  </a:lnTo>
                  <a:lnTo>
                    <a:pt x="294" y="90"/>
                  </a:lnTo>
                  <a:lnTo>
                    <a:pt x="297" y="97"/>
                  </a:lnTo>
                  <a:lnTo>
                    <a:pt x="296" y="105"/>
                  </a:lnTo>
                  <a:lnTo>
                    <a:pt x="298" y="106"/>
                  </a:lnTo>
                  <a:lnTo>
                    <a:pt x="310" y="98"/>
                  </a:lnTo>
                  <a:lnTo>
                    <a:pt x="332" y="125"/>
                  </a:lnTo>
                  <a:lnTo>
                    <a:pt x="332" y="132"/>
                  </a:lnTo>
                  <a:lnTo>
                    <a:pt x="325" y="140"/>
                  </a:lnTo>
                  <a:lnTo>
                    <a:pt x="316" y="140"/>
                  </a:lnTo>
                  <a:lnTo>
                    <a:pt x="298" y="132"/>
                  </a:lnTo>
                  <a:lnTo>
                    <a:pt x="290" y="130"/>
                  </a:lnTo>
                  <a:lnTo>
                    <a:pt x="281" y="125"/>
                  </a:lnTo>
                  <a:lnTo>
                    <a:pt x="270" y="128"/>
                  </a:lnTo>
                  <a:lnTo>
                    <a:pt x="254" y="128"/>
                  </a:lnTo>
                  <a:lnTo>
                    <a:pt x="239" y="117"/>
                  </a:lnTo>
                  <a:lnTo>
                    <a:pt x="238" y="118"/>
                  </a:lnTo>
                  <a:lnTo>
                    <a:pt x="228" y="109"/>
                  </a:lnTo>
                  <a:lnTo>
                    <a:pt x="228" y="113"/>
                  </a:lnTo>
                  <a:lnTo>
                    <a:pt x="223" y="110"/>
                  </a:lnTo>
                  <a:lnTo>
                    <a:pt x="221" y="113"/>
                  </a:lnTo>
                  <a:lnTo>
                    <a:pt x="220" y="112"/>
                  </a:lnTo>
                  <a:lnTo>
                    <a:pt x="213" y="102"/>
                  </a:lnTo>
                  <a:lnTo>
                    <a:pt x="207" y="100"/>
                  </a:lnTo>
                  <a:lnTo>
                    <a:pt x="207" y="94"/>
                  </a:lnTo>
                  <a:lnTo>
                    <a:pt x="211" y="89"/>
                  </a:lnTo>
                  <a:lnTo>
                    <a:pt x="209" y="86"/>
                  </a:lnTo>
                  <a:lnTo>
                    <a:pt x="201" y="85"/>
                  </a:lnTo>
                  <a:lnTo>
                    <a:pt x="200" y="81"/>
                  </a:lnTo>
                  <a:lnTo>
                    <a:pt x="196" y="77"/>
                  </a:lnTo>
                  <a:lnTo>
                    <a:pt x="192" y="71"/>
                  </a:lnTo>
                  <a:lnTo>
                    <a:pt x="184" y="62"/>
                  </a:lnTo>
                  <a:lnTo>
                    <a:pt x="170" y="57"/>
                  </a:lnTo>
                  <a:lnTo>
                    <a:pt x="169" y="53"/>
                  </a:lnTo>
                  <a:lnTo>
                    <a:pt x="163" y="49"/>
                  </a:lnTo>
                  <a:lnTo>
                    <a:pt x="162" y="46"/>
                  </a:lnTo>
                  <a:lnTo>
                    <a:pt x="159" y="46"/>
                  </a:lnTo>
                  <a:lnTo>
                    <a:pt x="155" y="39"/>
                  </a:lnTo>
                  <a:lnTo>
                    <a:pt x="154" y="41"/>
                  </a:lnTo>
                  <a:lnTo>
                    <a:pt x="157" y="43"/>
                  </a:lnTo>
                  <a:lnTo>
                    <a:pt x="157" y="46"/>
                  </a:lnTo>
                  <a:lnTo>
                    <a:pt x="154" y="45"/>
                  </a:lnTo>
                  <a:lnTo>
                    <a:pt x="155" y="49"/>
                  </a:lnTo>
                  <a:lnTo>
                    <a:pt x="153" y="49"/>
                  </a:lnTo>
                  <a:lnTo>
                    <a:pt x="147" y="51"/>
                  </a:lnTo>
                  <a:lnTo>
                    <a:pt x="145" y="59"/>
                  </a:lnTo>
                  <a:lnTo>
                    <a:pt x="143" y="58"/>
                  </a:lnTo>
                  <a:lnTo>
                    <a:pt x="141" y="54"/>
                  </a:lnTo>
                  <a:lnTo>
                    <a:pt x="138" y="54"/>
                  </a:lnTo>
                  <a:lnTo>
                    <a:pt x="137" y="58"/>
                  </a:lnTo>
                  <a:lnTo>
                    <a:pt x="135" y="59"/>
                  </a:lnTo>
                  <a:lnTo>
                    <a:pt x="134" y="58"/>
                  </a:lnTo>
                  <a:lnTo>
                    <a:pt x="135" y="55"/>
                  </a:lnTo>
                  <a:lnTo>
                    <a:pt x="135" y="54"/>
                  </a:lnTo>
                  <a:lnTo>
                    <a:pt x="133" y="57"/>
                  </a:lnTo>
                  <a:lnTo>
                    <a:pt x="133" y="61"/>
                  </a:lnTo>
                  <a:lnTo>
                    <a:pt x="130" y="59"/>
                  </a:lnTo>
                  <a:lnTo>
                    <a:pt x="130" y="58"/>
                  </a:lnTo>
                  <a:lnTo>
                    <a:pt x="128" y="53"/>
                  </a:lnTo>
                  <a:lnTo>
                    <a:pt x="122" y="46"/>
                  </a:lnTo>
                  <a:lnTo>
                    <a:pt x="123" y="49"/>
                  </a:lnTo>
                  <a:lnTo>
                    <a:pt x="120" y="49"/>
                  </a:lnTo>
                  <a:lnTo>
                    <a:pt x="120" y="53"/>
                  </a:lnTo>
                  <a:lnTo>
                    <a:pt x="118" y="51"/>
                  </a:lnTo>
                  <a:lnTo>
                    <a:pt x="115" y="57"/>
                  </a:lnTo>
                  <a:lnTo>
                    <a:pt x="106" y="57"/>
                  </a:lnTo>
                  <a:lnTo>
                    <a:pt x="102" y="51"/>
                  </a:lnTo>
                  <a:lnTo>
                    <a:pt x="99" y="54"/>
                  </a:lnTo>
                  <a:lnTo>
                    <a:pt x="103" y="59"/>
                  </a:lnTo>
                  <a:lnTo>
                    <a:pt x="100" y="65"/>
                  </a:lnTo>
                  <a:lnTo>
                    <a:pt x="97" y="61"/>
                  </a:lnTo>
                  <a:lnTo>
                    <a:pt x="91" y="55"/>
                  </a:lnTo>
                  <a:lnTo>
                    <a:pt x="89" y="51"/>
                  </a:lnTo>
                  <a:lnTo>
                    <a:pt x="84" y="57"/>
                  </a:lnTo>
                  <a:lnTo>
                    <a:pt x="81" y="61"/>
                  </a:lnTo>
                  <a:lnTo>
                    <a:pt x="84" y="65"/>
                  </a:lnTo>
                  <a:lnTo>
                    <a:pt x="75" y="70"/>
                  </a:lnTo>
                  <a:lnTo>
                    <a:pt x="66" y="62"/>
                  </a:lnTo>
                  <a:lnTo>
                    <a:pt x="65" y="6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4" name="Freeform 9">
              <a:extLst>
                <a:ext uri="{FF2B5EF4-FFF2-40B4-BE49-F238E27FC236}">
                  <a16:creationId xmlns:a16="http://schemas.microsoft.com/office/drawing/2014/main" id="{7DAB2EFD-CCDB-4868-829A-5B83D5CB0D54}"/>
                </a:ext>
              </a:extLst>
            </p:cNvPr>
            <p:cNvSpPr>
              <a:spLocks/>
            </p:cNvSpPr>
            <p:nvPr/>
          </p:nvSpPr>
          <p:spPr bwMode="auto">
            <a:xfrm>
              <a:off x="2527300" y="3392488"/>
              <a:ext cx="923925" cy="930275"/>
            </a:xfrm>
            <a:custGeom>
              <a:avLst/>
              <a:gdLst>
                <a:gd name="T0" fmla="*/ 56 w 582"/>
                <a:gd name="T1" fmla="*/ 401 h 586"/>
                <a:gd name="T2" fmla="*/ 35 w 582"/>
                <a:gd name="T3" fmla="*/ 383 h 586"/>
                <a:gd name="T4" fmla="*/ 23 w 582"/>
                <a:gd name="T5" fmla="*/ 365 h 586"/>
                <a:gd name="T6" fmla="*/ 26 w 582"/>
                <a:gd name="T7" fmla="*/ 359 h 586"/>
                <a:gd name="T8" fmla="*/ 5 w 582"/>
                <a:gd name="T9" fmla="*/ 328 h 586"/>
                <a:gd name="T10" fmla="*/ 9 w 582"/>
                <a:gd name="T11" fmla="*/ 323 h 586"/>
                <a:gd name="T12" fmla="*/ 36 w 582"/>
                <a:gd name="T13" fmla="*/ 303 h 586"/>
                <a:gd name="T14" fmla="*/ 48 w 582"/>
                <a:gd name="T15" fmla="*/ 288 h 586"/>
                <a:gd name="T16" fmla="*/ 50 w 582"/>
                <a:gd name="T17" fmla="*/ 280 h 586"/>
                <a:gd name="T18" fmla="*/ 55 w 582"/>
                <a:gd name="T19" fmla="*/ 286 h 586"/>
                <a:gd name="T20" fmla="*/ 59 w 582"/>
                <a:gd name="T21" fmla="*/ 280 h 586"/>
                <a:gd name="T22" fmla="*/ 81 w 582"/>
                <a:gd name="T23" fmla="*/ 270 h 586"/>
                <a:gd name="T24" fmla="*/ 82 w 582"/>
                <a:gd name="T25" fmla="*/ 257 h 586"/>
                <a:gd name="T26" fmla="*/ 83 w 582"/>
                <a:gd name="T27" fmla="*/ 245 h 586"/>
                <a:gd name="T28" fmla="*/ 125 w 582"/>
                <a:gd name="T29" fmla="*/ 224 h 586"/>
                <a:gd name="T30" fmla="*/ 149 w 582"/>
                <a:gd name="T31" fmla="*/ 219 h 586"/>
                <a:gd name="T32" fmla="*/ 151 w 582"/>
                <a:gd name="T33" fmla="*/ 189 h 586"/>
                <a:gd name="T34" fmla="*/ 143 w 582"/>
                <a:gd name="T35" fmla="*/ 173 h 586"/>
                <a:gd name="T36" fmla="*/ 158 w 582"/>
                <a:gd name="T37" fmla="*/ 141 h 586"/>
                <a:gd name="T38" fmla="*/ 202 w 582"/>
                <a:gd name="T39" fmla="*/ 134 h 586"/>
                <a:gd name="T40" fmla="*/ 224 w 582"/>
                <a:gd name="T41" fmla="*/ 114 h 586"/>
                <a:gd name="T42" fmla="*/ 225 w 582"/>
                <a:gd name="T43" fmla="*/ 113 h 586"/>
                <a:gd name="T44" fmla="*/ 226 w 582"/>
                <a:gd name="T45" fmla="*/ 103 h 586"/>
                <a:gd name="T46" fmla="*/ 272 w 582"/>
                <a:gd name="T47" fmla="*/ 85 h 586"/>
                <a:gd name="T48" fmla="*/ 298 w 582"/>
                <a:gd name="T49" fmla="*/ 79 h 586"/>
                <a:gd name="T50" fmla="*/ 317 w 582"/>
                <a:gd name="T51" fmla="*/ 70 h 586"/>
                <a:gd name="T52" fmla="*/ 322 w 582"/>
                <a:gd name="T53" fmla="*/ 43 h 586"/>
                <a:gd name="T54" fmla="*/ 341 w 582"/>
                <a:gd name="T55" fmla="*/ 31 h 586"/>
                <a:gd name="T56" fmla="*/ 376 w 582"/>
                <a:gd name="T57" fmla="*/ 27 h 586"/>
                <a:gd name="T58" fmla="*/ 393 w 582"/>
                <a:gd name="T59" fmla="*/ 20 h 586"/>
                <a:gd name="T60" fmla="*/ 396 w 582"/>
                <a:gd name="T61" fmla="*/ 12 h 586"/>
                <a:gd name="T62" fmla="*/ 438 w 582"/>
                <a:gd name="T63" fmla="*/ 11 h 586"/>
                <a:gd name="T64" fmla="*/ 466 w 582"/>
                <a:gd name="T65" fmla="*/ 10 h 586"/>
                <a:gd name="T66" fmla="*/ 469 w 582"/>
                <a:gd name="T67" fmla="*/ 16 h 586"/>
                <a:gd name="T68" fmla="*/ 458 w 582"/>
                <a:gd name="T69" fmla="*/ 75 h 586"/>
                <a:gd name="T70" fmla="*/ 470 w 582"/>
                <a:gd name="T71" fmla="*/ 95 h 586"/>
                <a:gd name="T72" fmla="*/ 492 w 582"/>
                <a:gd name="T73" fmla="*/ 106 h 586"/>
                <a:gd name="T74" fmla="*/ 486 w 582"/>
                <a:gd name="T75" fmla="*/ 129 h 586"/>
                <a:gd name="T76" fmla="*/ 470 w 582"/>
                <a:gd name="T77" fmla="*/ 140 h 586"/>
                <a:gd name="T78" fmla="*/ 454 w 582"/>
                <a:gd name="T79" fmla="*/ 182 h 586"/>
                <a:gd name="T80" fmla="*/ 465 w 582"/>
                <a:gd name="T81" fmla="*/ 221 h 586"/>
                <a:gd name="T82" fmla="*/ 517 w 582"/>
                <a:gd name="T83" fmla="*/ 241 h 586"/>
                <a:gd name="T84" fmla="*/ 524 w 582"/>
                <a:gd name="T85" fmla="*/ 280 h 586"/>
                <a:gd name="T86" fmla="*/ 505 w 582"/>
                <a:gd name="T87" fmla="*/ 300 h 586"/>
                <a:gd name="T88" fmla="*/ 511 w 582"/>
                <a:gd name="T89" fmla="*/ 327 h 586"/>
                <a:gd name="T90" fmla="*/ 512 w 582"/>
                <a:gd name="T91" fmla="*/ 359 h 586"/>
                <a:gd name="T92" fmla="*/ 556 w 582"/>
                <a:gd name="T93" fmla="*/ 391 h 586"/>
                <a:gd name="T94" fmla="*/ 575 w 582"/>
                <a:gd name="T95" fmla="*/ 415 h 586"/>
                <a:gd name="T96" fmla="*/ 582 w 582"/>
                <a:gd name="T97" fmla="*/ 453 h 586"/>
                <a:gd name="T98" fmla="*/ 541 w 582"/>
                <a:gd name="T99" fmla="*/ 539 h 586"/>
                <a:gd name="T100" fmla="*/ 489 w 582"/>
                <a:gd name="T101" fmla="*/ 562 h 586"/>
                <a:gd name="T102" fmla="*/ 408 w 582"/>
                <a:gd name="T103" fmla="*/ 529 h 586"/>
                <a:gd name="T104" fmla="*/ 298 w 582"/>
                <a:gd name="T105" fmla="*/ 528 h 586"/>
                <a:gd name="T106" fmla="*/ 281 w 582"/>
                <a:gd name="T107" fmla="*/ 559 h 586"/>
                <a:gd name="T108" fmla="*/ 241 w 582"/>
                <a:gd name="T109" fmla="*/ 551 h 586"/>
                <a:gd name="T110" fmla="*/ 187 w 582"/>
                <a:gd name="T111" fmla="*/ 508 h 586"/>
                <a:gd name="T112" fmla="*/ 164 w 582"/>
                <a:gd name="T113" fmla="*/ 499 h 586"/>
                <a:gd name="T114" fmla="*/ 153 w 582"/>
                <a:gd name="T115" fmla="*/ 495 h 586"/>
                <a:gd name="T116" fmla="*/ 98 w 582"/>
                <a:gd name="T117" fmla="*/ 484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2" h="586">
                  <a:moveTo>
                    <a:pt x="78" y="472"/>
                  </a:moveTo>
                  <a:lnTo>
                    <a:pt x="66" y="466"/>
                  </a:lnTo>
                  <a:lnTo>
                    <a:pt x="65" y="402"/>
                  </a:lnTo>
                  <a:lnTo>
                    <a:pt x="56" y="401"/>
                  </a:lnTo>
                  <a:lnTo>
                    <a:pt x="54" y="398"/>
                  </a:lnTo>
                  <a:lnTo>
                    <a:pt x="54" y="387"/>
                  </a:lnTo>
                  <a:lnTo>
                    <a:pt x="52" y="386"/>
                  </a:lnTo>
                  <a:lnTo>
                    <a:pt x="35" y="383"/>
                  </a:lnTo>
                  <a:lnTo>
                    <a:pt x="23" y="374"/>
                  </a:lnTo>
                  <a:lnTo>
                    <a:pt x="23" y="370"/>
                  </a:lnTo>
                  <a:lnTo>
                    <a:pt x="26" y="367"/>
                  </a:lnTo>
                  <a:lnTo>
                    <a:pt x="23" y="365"/>
                  </a:lnTo>
                  <a:lnTo>
                    <a:pt x="24" y="365"/>
                  </a:lnTo>
                  <a:lnTo>
                    <a:pt x="24" y="362"/>
                  </a:lnTo>
                  <a:lnTo>
                    <a:pt x="26" y="363"/>
                  </a:lnTo>
                  <a:lnTo>
                    <a:pt x="26" y="359"/>
                  </a:lnTo>
                  <a:lnTo>
                    <a:pt x="23" y="361"/>
                  </a:lnTo>
                  <a:lnTo>
                    <a:pt x="17" y="350"/>
                  </a:lnTo>
                  <a:lnTo>
                    <a:pt x="0" y="334"/>
                  </a:lnTo>
                  <a:lnTo>
                    <a:pt x="5" y="328"/>
                  </a:lnTo>
                  <a:lnTo>
                    <a:pt x="4" y="326"/>
                  </a:lnTo>
                  <a:lnTo>
                    <a:pt x="7" y="326"/>
                  </a:lnTo>
                  <a:lnTo>
                    <a:pt x="7" y="322"/>
                  </a:lnTo>
                  <a:lnTo>
                    <a:pt x="9" y="323"/>
                  </a:lnTo>
                  <a:lnTo>
                    <a:pt x="23" y="307"/>
                  </a:lnTo>
                  <a:lnTo>
                    <a:pt x="35" y="310"/>
                  </a:lnTo>
                  <a:lnTo>
                    <a:pt x="32" y="304"/>
                  </a:lnTo>
                  <a:lnTo>
                    <a:pt x="36" y="303"/>
                  </a:lnTo>
                  <a:lnTo>
                    <a:pt x="39" y="306"/>
                  </a:lnTo>
                  <a:lnTo>
                    <a:pt x="39" y="299"/>
                  </a:lnTo>
                  <a:lnTo>
                    <a:pt x="42" y="292"/>
                  </a:lnTo>
                  <a:lnTo>
                    <a:pt x="48" y="288"/>
                  </a:lnTo>
                  <a:lnTo>
                    <a:pt x="48" y="283"/>
                  </a:lnTo>
                  <a:lnTo>
                    <a:pt x="46" y="282"/>
                  </a:lnTo>
                  <a:lnTo>
                    <a:pt x="48" y="279"/>
                  </a:lnTo>
                  <a:lnTo>
                    <a:pt x="50" y="280"/>
                  </a:lnTo>
                  <a:lnTo>
                    <a:pt x="54" y="280"/>
                  </a:lnTo>
                  <a:lnTo>
                    <a:pt x="51" y="283"/>
                  </a:lnTo>
                  <a:lnTo>
                    <a:pt x="54" y="287"/>
                  </a:lnTo>
                  <a:lnTo>
                    <a:pt x="55" y="286"/>
                  </a:lnTo>
                  <a:lnTo>
                    <a:pt x="54" y="284"/>
                  </a:lnTo>
                  <a:lnTo>
                    <a:pt x="56" y="283"/>
                  </a:lnTo>
                  <a:lnTo>
                    <a:pt x="56" y="282"/>
                  </a:lnTo>
                  <a:lnTo>
                    <a:pt x="59" y="280"/>
                  </a:lnTo>
                  <a:lnTo>
                    <a:pt x="61" y="282"/>
                  </a:lnTo>
                  <a:lnTo>
                    <a:pt x="74" y="276"/>
                  </a:lnTo>
                  <a:lnTo>
                    <a:pt x="77" y="268"/>
                  </a:lnTo>
                  <a:lnTo>
                    <a:pt x="81" y="270"/>
                  </a:lnTo>
                  <a:lnTo>
                    <a:pt x="81" y="265"/>
                  </a:lnTo>
                  <a:lnTo>
                    <a:pt x="82" y="264"/>
                  </a:lnTo>
                  <a:lnTo>
                    <a:pt x="81" y="263"/>
                  </a:lnTo>
                  <a:lnTo>
                    <a:pt x="82" y="257"/>
                  </a:lnTo>
                  <a:lnTo>
                    <a:pt x="83" y="257"/>
                  </a:lnTo>
                  <a:lnTo>
                    <a:pt x="83" y="255"/>
                  </a:lnTo>
                  <a:lnTo>
                    <a:pt x="82" y="253"/>
                  </a:lnTo>
                  <a:lnTo>
                    <a:pt x="83" y="245"/>
                  </a:lnTo>
                  <a:lnTo>
                    <a:pt x="116" y="221"/>
                  </a:lnTo>
                  <a:lnTo>
                    <a:pt x="121" y="223"/>
                  </a:lnTo>
                  <a:lnTo>
                    <a:pt x="124" y="224"/>
                  </a:lnTo>
                  <a:lnTo>
                    <a:pt x="125" y="224"/>
                  </a:lnTo>
                  <a:lnTo>
                    <a:pt x="144" y="229"/>
                  </a:lnTo>
                  <a:lnTo>
                    <a:pt x="148" y="223"/>
                  </a:lnTo>
                  <a:lnTo>
                    <a:pt x="145" y="219"/>
                  </a:lnTo>
                  <a:lnTo>
                    <a:pt x="149" y="219"/>
                  </a:lnTo>
                  <a:lnTo>
                    <a:pt x="151" y="215"/>
                  </a:lnTo>
                  <a:lnTo>
                    <a:pt x="147" y="204"/>
                  </a:lnTo>
                  <a:lnTo>
                    <a:pt x="152" y="192"/>
                  </a:lnTo>
                  <a:lnTo>
                    <a:pt x="151" y="189"/>
                  </a:lnTo>
                  <a:lnTo>
                    <a:pt x="148" y="188"/>
                  </a:lnTo>
                  <a:lnTo>
                    <a:pt x="151" y="186"/>
                  </a:lnTo>
                  <a:lnTo>
                    <a:pt x="149" y="182"/>
                  </a:lnTo>
                  <a:lnTo>
                    <a:pt x="143" y="173"/>
                  </a:lnTo>
                  <a:lnTo>
                    <a:pt x="140" y="173"/>
                  </a:lnTo>
                  <a:lnTo>
                    <a:pt x="132" y="160"/>
                  </a:lnTo>
                  <a:lnTo>
                    <a:pt x="141" y="140"/>
                  </a:lnTo>
                  <a:lnTo>
                    <a:pt x="158" y="141"/>
                  </a:lnTo>
                  <a:lnTo>
                    <a:pt x="174" y="138"/>
                  </a:lnTo>
                  <a:lnTo>
                    <a:pt x="179" y="134"/>
                  </a:lnTo>
                  <a:lnTo>
                    <a:pt x="187" y="130"/>
                  </a:lnTo>
                  <a:lnTo>
                    <a:pt x="202" y="134"/>
                  </a:lnTo>
                  <a:lnTo>
                    <a:pt x="205" y="132"/>
                  </a:lnTo>
                  <a:lnTo>
                    <a:pt x="203" y="134"/>
                  </a:lnTo>
                  <a:lnTo>
                    <a:pt x="218" y="140"/>
                  </a:lnTo>
                  <a:lnTo>
                    <a:pt x="224" y="114"/>
                  </a:lnTo>
                  <a:lnTo>
                    <a:pt x="225" y="114"/>
                  </a:lnTo>
                  <a:lnTo>
                    <a:pt x="225" y="113"/>
                  </a:lnTo>
                  <a:lnTo>
                    <a:pt x="228" y="114"/>
                  </a:lnTo>
                  <a:lnTo>
                    <a:pt x="225" y="113"/>
                  </a:lnTo>
                  <a:lnTo>
                    <a:pt x="228" y="110"/>
                  </a:lnTo>
                  <a:lnTo>
                    <a:pt x="228" y="109"/>
                  </a:lnTo>
                  <a:lnTo>
                    <a:pt x="225" y="111"/>
                  </a:lnTo>
                  <a:lnTo>
                    <a:pt x="226" y="103"/>
                  </a:lnTo>
                  <a:lnTo>
                    <a:pt x="237" y="91"/>
                  </a:lnTo>
                  <a:lnTo>
                    <a:pt x="269" y="85"/>
                  </a:lnTo>
                  <a:lnTo>
                    <a:pt x="271" y="87"/>
                  </a:lnTo>
                  <a:lnTo>
                    <a:pt x="272" y="85"/>
                  </a:lnTo>
                  <a:lnTo>
                    <a:pt x="298" y="79"/>
                  </a:lnTo>
                  <a:lnTo>
                    <a:pt x="299" y="77"/>
                  </a:lnTo>
                  <a:lnTo>
                    <a:pt x="300" y="78"/>
                  </a:lnTo>
                  <a:lnTo>
                    <a:pt x="298" y="79"/>
                  </a:lnTo>
                  <a:lnTo>
                    <a:pt x="302" y="82"/>
                  </a:lnTo>
                  <a:lnTo>
                    <a:pt x="300" y="79"/>
                  </a:lnTo>
                  <a:lnTo>
                    <a:pt x="314" y="77"/>
                  </a:lnTo>
                  <a:lnTo>
                    <a:pt x="317" y="70"/>
                  </a:lnTo>
                  <a:lnTo>
                    <a:pt x="315" y="69"/>
                  </a:lnTo>
                  <a:lnTo>
                    <a:pt x="319" y="54"/>
                  </a:lnTo>
                  <a:lnTo>
                    <a:pt x="322" y="48"/>
                  </a:lnTo>
                  <a:lnTo>
                    <a:pt x="322" y="43"/>
                  </a:lnTo>
                  <a:lnTo>
                    <a:pt x="342" y="34"/>
                  </a:lnTo>
                  <a:lnTo>
                    <a:pt x="339" y="32"/>
                  </a:lnTo>
                  <a:lnTo>
                    <a:pt x="341" y="32"/>
                  </a:lnTo>
                  <a:lnTo>
                    <a:pt x="341" y="31"/>
                  </a:lnTo>
                  <a:lnTo>
                    <a:pt x="342" y="30"/>
                  </a:lnTo>
                  <a:lnTo>
                    <a:pt x="343" y="32"/>
                  </a:lnTo>
                  <a:lnTo>
                    <a:pt x="364" y="24"/>
                  </a:lnTo>
                  <a:lnTo>
                    <a:pt x="376" y="27"/>
                  </a:lnTo>
                  <a:lnTo>
                    <a:pt x="389" y="23"/>
                  </a:lnTo>
                  <a:lnTo>
                    <a:pt x="387" y="23"/>
                  </a:lnTo>
                  <a:lnTo>
                    <a:pt x="389" y="19"/>
                  </a:lnTo>
                  <a:lnTo>
                    <a:pt x="393" y="20"/>
                  </a:lnTo>
                  <a:lnTo>
                    <a:pt x="391" y="19"/>
                  </a:lnTo>
                  <a:lnTo>
                    <a:pt x="395" y="14"/>
                  </a:lnTo>
                  <a:lnTo>
                    <a:pt x="396" y="15"/>
                  </a:lnTo>
                  <a:lnTo>
                    <a:pt x="396" y="12"/>
                  </a:lnTo>
                  <a:lnTo>
                    <a:pt x="399" y="10"/>
                  </a:lnTo>
                  <a:lnTo>
                    <a:pt x="399" y="0"/>
                  </a:lnTo>
                  <a:lnTo>
                    <a:pt x="414" y="0"/>
                  </a:lnTo>
                  <a:lnTo>
                    <a:pt x="438" y="11"/>
                  </a:lnTo>
                  <a:lnTo>
                    <a:pt x="440" y="10"/>
                  </a:lnTo>
                  <a:lnTo>
                    <a:pt x="440" y="7"/>
                  </a:lnTo>
                  <a:lnTo>
                    <a:pt x="444" y="6"/>
                  </a:lnTo>
                  <a:lnTo>
                    <a:pt x="466" y="10"/>
                  </a:lnTo>
                  <a:lnTo>
                    <a:pt x="473" y="8"/>
                  </a:lnTo>
                  <a:lnTo>
                    <a:pt x="473" y="8"/>
                  </a:lnTo>
                  <a:lnTo>
                    <a:pt x="471" y="12"/>
                  </a:lnTo>
                  <a:lnTo>
                    <a:pt x="469" y="16"/>
                  </a:lnTo>
                  <a:lnTo>
                    <a:pt x="469" y="31"/>
                  </a:lnTo>
                  <a:lnTo>
                    <a:pt x="469" y="48"/>
                  </a:lnTo>
                  <a:lnTo>
                    <a:pt x="471" y="57"/>
                  </a:lnTo>
                  <a:lnTo>
                    <a:pt x="458" y="75"/>
                  </a:lnTo>
                  <a:lnTo>
                    <a:pt x="453" y="79"/>
                  </a:lnTo>
                  <a:lnTo>
                    <a:pt x="451" y="85"/>
                  </a:lnTo>
                  <a:lnTo>
                    <a:pt x="455" y="94"/>
                  </a:lnTo>
                  <a:lnTo>
                    <a:pt x="470" y="95"/>
                  </a:lnTo>
                  <a:lnTo>
                    <a:pt x="474" y="95"/>
                  </a:lnTo>
                  <a:lnTo>
                    <a:pt x="485" y="99"/>
                  </a:lnTo>
                  <a:lnTo>
                    <a:pt x="490" y="102"/>
                  </a:lnTo>
                  <a:lnTo>
                    <a:pt x="492" y="106"/>
                  </a:lnTo>
                  <a:lnTo>
                    <a:pt x="481" y="122"/>
                  </a:lnTo>
                  <a:lnTo>
                    <a:pt x="485" y="128"/>
                  </a:lnTo>
                  <a:lnTo>
                    <a:pt x="488" y="126"/>
                  </a:lnTo>
                  <a:lnTo>
                    <a:pt x="486" y="129"/>
                  </a:lnTo>
                  <a:lnTo>
                    <a:pt x="492" y="136"/>
                  </a:lnTo>
                  <a:lnTo>
                    <a:pt x="489" y="136"/>
                  </a:lnTo>
                  <a:lnTo>
                    <a:pt x="482" y="140"/>
                  </a:lnTo>
                  <a:lnTo>
                    <a:pt x="470" y="140"/>
                  </a:lnTo>
                  <a:lnTo>
                    <a:pt x="455" y="150"/>
                  </a:lnTo>
                  <a:lnTo>
                    <a:pt x="453" y="165"/>
                  </a:lnTo>
                  <a:lnTo>
                    <a:pt x="451" y="170"/>
                  </a:lnTo>
                  <a:lnTo>
                    <a:pt x="454" y="182"/>
                  </a:lnTo>
                  <a:lnTo>
                    <a:pt x="453" y="193"/>
                  </a:lnTo>
                  <a:lnTo>
                    <a:pt x="457" y="209"/>
                  </a:lnTo>
                  <a:lnTo>
                    <a:pt x="458" y="212"/>
                  </a:lnTo>
                  <a:lnTo>
                    <a:pt x="465" y="221"/>
                  </a:lnTo>
                  <a:lnTo>
                    <a:pt x="463" y="227"/>
                  </a:lnTo>
                  <a:lnTo>
                    <a:pt x="470" y="236"/>
                  </a:lnTo>
                  <a:lnTo>
                    <a:pt x="512" y="235"/>
                  </a:lnTo>
                  <a:lnTo>
                    <a:pt x="517" y="241"/>
                  </a:lnTo>
                  <a:lnTo>
                    <a:pt x="519" y="244"/>
                  </a:lnTo>
                  <a:lnTo>
                    <a:pt x="512" y="252"/>
                  </a:lnTo>
                  <a:lnTo>
                    <a:pt x="513" y="260"/>
                  </a:lnTo>
                  <a:lnTo>
                    <a:pt x="524" y="280"/>
                  </a:lnTo>
                  <a:lnTo>
                    <a:pt x="524" y="284"/>
                  </a:lnTo>
                  <a:lnTo>
                    <a:pt x="523" y="288"/>
                  </a:lnTo>
                  <a:lnTo>
                    <a:pt x="513" y="291"/>
                  </a:lnTo>
                  <a:lnTo>
                    <a:pt x="505" y="300"/>
                  </a:lnTo>
                  <a:lnTo>
                    <a:pt x="505" y="304"/>
                  </a:lnTo>
                  <a:lnTo>
                    <a:pt x="504" y="318"/>
                  </a:lnTo>
                  <a:lnTo>
                    <a:pt x="508" y="327"/>
                  </a:lnTo>
                  <a:lnTo>
                    <a:pt x="511" y="327"/>
                  </a:lnTo>
                  <a:lnTo>
                    <a:pt x="509" y="334"/>
                  </a:lnTo>
                  <a:lnTo>
                    <a:pt x="512" y="337"/>
                  </a:lnTo>
                  <a:lnTo>
                    <a:pt x="513" y="343"/>
                  </a:lnTo>
                  <a:lnTo>
                    <a:pt x="512" y="359"/>
                  </a:lnTo>
                  <a:lnTo>
                    <a:pt x="521" y="370"/>
                  </a:lnTo>
                  <a:lnTo>
                    <a:pt x="525" y="373"/>
                  </a:lnTo>
                  <a:lnTo>
                    <a:pt x="535" y="375"/>
                  </a:lnTo>
                  <a:lnTo>
                    <a:pt x="556" y="391"/>
                  </a:lnTo>
                  <a:lnTo>
                    <a:pt x="555" y="397"/>
                  </a:lnTo>
                  <a:lnTo>
                    <a:pt x="559" y="401"/>
                  </a:lnTo>
                  <a:lnTo>
                    <a:pt x="572" y="402"/>
                  </a:lnTo>
                  <a:lnTo>
                    <a:pt x="575" y="415"/>
                  </a:lnTo>
                  <a:lnTo>
                    <a:pt x="570" y="421"/>
                  </a:lnTo>
                  <a:lnTo>
                    <a:pt x="577" y="436"/>
                  </a:lnTo>
                  <a:lnTo>
                    <a:pt x="582" y="444"/>
                  </a:lnTo>
                  <a:lnTo>
                    <a:pt x="582" y="453"/>
                  </a:lnTo>
                  <a:lnTo>
                    <a:pt x="578" y="469"/>
                  </a:lnTo>
                  <a:lnTo>
                    <a:pt x="567" y="489"/>
                  </a:lnTo>
                  <a:lnTo>
                    <a:pt x="550" y="512"/>
                  </a:lnTo>
                  <a:lnTo>
                    <a:pt x="541" y="539"/>
                  </a:lnTo>
                  <a:lnTo>
                    <a:pt x="525" y="545"/>
                  </a:lnTo>
                  <a:lnTo>
                    <a:pt x="502" y="559"/>
                  </a:lnTo>
                  <a:lnTo>
                    <a:pt x="502" y="559"/>
                  </a:lnTo>
                  <a:lnTo>
                    <a:pt x="489" y="562"/>
                  </a:lnTo>
                  <a:lnTo>
                    <a:pt x="475" y="575"/>
                  </a:lnTo>
                  <a:lnTo>
                    <a:pt x="467" y="562"/>
                  </a:lnTo>
                  <a:lnTo>
                    <a:pt x="462" y="521"/>
                  </a:lnTo>
                  <a:lnTo>
                    <a:pt x="408" y="529"/>
                  </a:lnTo>
                  <a:lnTo>
                    <a:pt x="354" y="535"/>
                  </a:lnTo>
                  <a:lnTo>
                    <a:pt x="303" y="520"/>
                  </a:lnTo>
                  <a:lnTo>
                    <a:pt x="295" y="524"/>
                  </a:lnTo>
                  <a:lnTo>
                    <a:pt x="298" y="528"/>
                  </a:lnTo>
                  <a:lnTo>
                    <a:pt x="281" y="559"/>
                  </a:lnTo>
                  <a:lnTo>
                    <a:pt x="281" y="559"/>
                  </a:lnTo>
                  <a:lnTo>
                    <a:pt x="281" y="559"/>
                  </a:lnTo>
                  <a:lnTo>
                    <a:pt x="281" y="559"/>
                  </a:lnTo>
                  <a:lnTo>
                    <a:pt x="271" y="586"/>
                  </a:lnTo>
                  <a:lnTo>
                    <a:pt x="261" y="574"/>
                  </a:lnTo>
                  <a:lnTo>
                    <a:pt x="252" y="568"/>
                  </a:lnTo>
                  <a:lnTo>
                    <a:pt x="241" y="551"/>
                  </a:lnTo>
                  <a:lnTo>
                    <a:pt x="221" y="529"/>
                  </a:lnTo>
                  <a:lnTo>
                    <a:pt x="218" y="531"/>
                  </a:lnTo>
                  <a:lnTo>
                    <a:pt x="198" y="512"/>
                  </a:lnTo>
                  <a:lnTo>
                    <a:pt x="187" y="508"/>
                  </a:lnTo>
                  <a:lnTo>
                    <a:pt x="184" y="509"/>
                  </a:lnTo>
                  <a:lnTo>
                    <a:pt x="170" y="497"/>
                  </a:lnTo>
                  <a:lnTo>
                    <a:pt x="162" y="496"/>
                  </a:lnTo>
                  <a:lnTo>
                    <a:pt x="164" y="499"/>
                  </a:lnTo>
                  <a:lnTo>
                    <a:pt x="158" y="501"/>
                  </a:lnTo>
                  <a:lnTo>
                    <a:pt x="153" y="497"/>
                  </a:lnTo>
                  <a:lnTo>
                    <a:pt x="153" y="495"/>
                  </a:lnTo>
                  <a:lnTo>
                    <a:pt x="153" y="495"/>
                  </a:lnTo>
                  <a:lnTo>
                    <a:pt x="132" y="486"/>
                  </a:lnTo>
                  <a:lnTo>
                    <a:pt x="114" y="484"/>
                  </a:lnTo>
                  <a:lnTo>
                    <a:pt x="113" y="486"/>
                  </a:lnTo>
                  <a:lnTo>
                    <a:pt x="98" y="484"/>
                  </a:lnTo>
                  <a:lnTo>
                    <a:pt x="78" y="472"/>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5" name="Freeform 10">
              <a:extLst>
                <a:ext uri="{FF2B5EF4-FFF2-40B4-BE49-F238E27FC236}">
                  <a16:creationId xmlns:a16="http://schemas.microsoft.com/office/drawing/2014/main" id="{999B569D-059E-4C72-8B6B-AEFE3ED28F32}"/>
                </a:ext>
              </a:extLst>
            </p:cNvPr>
            <p:cNvSpPr>
              <a:spLocks/>
            </p:cNvSpPr>
            <p:nvPr/>
          </p:nvSpPr>
          <p:spPr bwMode="auto">
            <a:xfrm>
              <a:off x="1843088" y="5414963"/>
              <a:ext cx="461962" cy="342900"/>
            </a:xfrm>
            <a:custGeom>
              <a:avLst/>
              <a:gdLst>
                <a:gd name="T0" fmla="*/ 250 w 291"/>
                <a:gd name="T1" fmla="*/ 14 h 216"/>
                <a:gd name="T2" fmla="*/ 281 w 291"/>
                <a:gd name="T3" fmla="*/ 24 h 216"/>
                <a:gd name="T4" fmla="*/ 289 w 291"/>
                <a:gd name="T5" fmla="*/ 39 h 216"/>
                <a:gd name="T6" fmla="*/ 289 w 291"/>
                <a:gd name="T7" fmla="*/ 55 h 216"/>
                <a:gd name="T8" fmla="*/ 275 w 291"/>
                <a:gd name="T9" fmla="*/ 74 h 216"/>
                <a:gd name="T10" fmla="*/ 258 w 291"/>
                <a:gd name="T11" fmla="*/ 93 h 216"/>
                <a:gd name="T12" fmla="*/ 257 w 291"/>
                <a:gd name="T13" fmla="*/ 102 h 216"/>
                <a:gd name="T14" fmla="*/ 269 w 291"/>
                <a:gd name="T15" fmla="*/ 129 h 216"/>
                <a:gd name="T16" fmla="*/ 269 w 291"/>
                <a:gd name="T17" fmla="*/ 141 h 216"/>
                <a:gd name="T18" fmla="*/ 276 w 291"/>
                <a:gd name="T19" fmla="*/ 153 h 216"/>
                <a:gd name="T20" fmla="*/ 264 w 291"/>
                <a:gd name="T21" fmla="*/ 170 h 216"/>
                <a:gd name="T22" fmla="*/ 267 w 291"/>
                <a:gd name="T23" fmla="*/ 174 h 216"/>
                <a:gd name="T24" fmla="*/ 245 w 291"/>
                <a:gd name="T25" fmla="*/ 182 h 216"/>
                <a:gd name="T26" fmla="*/ 232 w 291"/>
                <a:gd name="T27" fmla="*/ 186 h 216"/>
                <a:gd name="T28" fmla="*/ 222 w 291"/>
                <a:gd name="T29" fmla="*/ 186 h 216"/>
                <a:gd name="T30" fmla="*/ 195 w 291"/>
                <a:gd name="T31" fmla="*/ 192 h 216"/>
                <a:gd name="T32" fmla="*/ 176 w 291"/>
                <a:gd name="T33" fmla="*/ 216 h 216"/>
                <a:gd name="T34" fmla="*/ 157 w 291"/>
                <a:gd name="T35" fmla="*/ 207 h 216"/>
                <a:gd name="T36" fmla="*/ 151 w 291"/>
                <a:gd name="T37" fmla="*/ 197 h 216"/>
                <a:gd name="T38" fmla="*/ 124 w 291"/>
                <a:gd name="T39" fmla="*/ 190 h 216"/>
                <a:gd name="T40" fmla="*/ 104 w 291"/>
                <a:gd name="T41" fmla="*/ 189 h 216"/>
                <a:gd name="T42" fmla="*/ 74 w 291"/>
                <a:gd name="T43" fmla="*/ 186 h 216"/>
                <a:gd name="T44" fmla="*/ 59 w 291"/>
                <a:gd name="T45" fmla="*/ 176 h 216"/>
                <a:gd name="T46" fmla="*/ 50 w 291"/>
                <a:gd name="T47" fmla="*/ 162 h 216"/>
                <a:gd name="T48" fmla="*/ 20 w 291"/>
                <a:gd name="T49" fmla="*/ 168 h 216"/>
                <a:gd name="T50" fmla="*/ 3 w 291"/>
                <a:gd name="T51" fmla="*/ 154 h 216"/>
                <a:gd name="T52" fmla="*/ 0 w 291"/>
                <a:gd name="T53" fmla="*/ 124 h 216"/>
                <a:gd name="T54" fmla="*/ 20 w 291"/>
                <a:gd name="T55" fmla="*/ 114 h 216"/>
                <a:gd name="T56" fmla="*/ 16 w 291"/>
                <a:gd name="T57" fmla="*/ 101 h 216"/>
                <a:gd name="T58" fmla="*/ 17 w 291"/>
                <a:gd name="T59" fmla="*/ 90 h 216"/>
                <a:gd name="T60" fmla="*/ 31 w 291"/>
                <a:gd name="T61" fmla="*/ 87 h 216"/>
                <a:gd name="T62" fmla="*/ 43 w 291"/>
                <a:gd name="T63" fmla="*/ 97 h 216"/>
                <a:gd name="T64" fmla="*/ 55 w 291"/>
                <a:gd name="T65" fmla="*/ 91 h 216"/>
                <a:gd name="T66" fmla="*/ 59 w 291"/>
                <a:gd name="T67" fmla="*/ 94 h 216"/>
                <a:gd name="T68" fmla="*/ 66 w 291"/>
                <a:gd name="T69" fmla="*/ 90 h 216"/>
                <a:gd name="T70" fmla="*/ 82 w 291"/>
                <a:gd name="T71" fmla="*/ 91 h 216"/>
                <a:gd name="T72" fmla="*/ 82 w 291"/>
                <a:gd name="T73" fmla="*/ 94 h 216"/>
                <a:gd name="T74" fmla="*/ 86 w 291"/>
                <a:gd name="T75" fmla="*/ 93 h 216"/>
                <a:gd name="T76" fmla="*/ 98 w 291"/>
                <a:gd name="T77" fmla="*/ 97 h 216"/>
                <a:gd name="T78" fmla="*/ 97 w 291"/>
                <a:gd name="T79" fmla="*/ 89 h 216"/>
                <a:gd name="T80" fmla="*/ 90 w 291"/>
                <a:gd name="T81" fmla="*/ 78 h 216"/>
                <a:gd name="T82" fmla="*/ 97 w 291"/>
                <a:gd name="T83" fmla="*/ 71 h 216"/>
                <a:gd name="T84" fmla="*/ 133 w 291"/>
                <a:gd name="T85" fmla="*/ 55 h 216"/>
                <a:gd name="T86" fmla="*/ 149 w 291"/>
                <a:gd name="T87" fmla="*/ 50 h 216"/>
                <a:gd name="T88" fmla="*/ 156 w 291"/>
                <a:gd name="T89" fmla="*/ 24 h 216"/>
                <a:gd name="T90" fmla="*/ 174 w 291"/>
                <a:gd name="T91" fmla="*/ 20 h 216"/>
                <a:gd name="T92" fmla="*/ 186 w 291"/>
                <a:gd name="T93" fmla="*/ 12 h 216"/>
                <a:gd name="T94" fmla="*/ 211 w 291"/>
                <a:gd name="T95" fmla="*/ 12 h 216"/>
                <a:gd name="T96" fmla="*/ 227 w 291"/>
                <a:gd name="T97" fmla="*/ 1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1" h="216">
                  <a:moveTo>
                    <a:pt x="242" y="0"/>
                  </a:moveTo>
                  <a:lnTo>
                    <a:pt x="244" y="12"/>
                  </a:lnTo>
                  <a:lnTo>
                    <a:pt x="248" y="10"/>
                  </a:lnTo>
                  <a:lnTo>
                    <a:pt x="250" y="14"/>
                  </a:lnTo>
                  <a:lnTo>
                    <a:pt x="256" y="10"/>
                  </a:lnTo>
                  <a:lnTo>
                    <a:pt x="258" y="22"/>
                  </a:lnTo>
                  <a:lnTo>
                    <a:pt x="269" y="19"/>
                  </a:lnTo>
                  <a:lnTo>
                    <a:pt x="281" y="24"/>
                  </a:lnTo>
                  <a:lnTo>
                    <a:pt x="281" y="28"/>
                  </a:lnTo>
                  <a:lnTo>
                    <a:pt x="287" y="35"/>
                  </a:lnTo>
                  <a:lnTo>
                    <a:pt x="289" y="36"/>
                  </a:lnTo>
                  <a:lnTo>
                    <a:pt x="289" y="39"/>
                  </a:lnTo>
                  <a:lnTo>
                    <a:pt x="288" y="42"/>
                  </a:lnTo>
                  <a:lnTo>
                    <a:pt x="291" y="47"/>
                  </a:lnTo>
                  <a:lnTo>
                    <a:pt x="287" y="51"/>
                  </a:lnTo>
                  <a:lnTo>
                    <a:pt x="289" y="55"/>
                  </a:lnTo>
                  <a:lnTo>
                    <a:pt x="284" y="62"/>
                  </a:lnTo>
                  <a:lnTo>
                    <a:pt x="281" y="70"/>
                  </a:lnTo>
                  <a:lnTo>
                    <a:pt x="277" y="70"/>
                  </a:lnTo>
                  <a:lnTo>
                    <a:pt x="275" y="74"/>
                  </a:lnTo>
                  <a:lnTo>
                    <a:pt x="263" y="77"/>
                  </a:lnTo>
                  <a:lnTo>
                    <a:pt x="258" y="82"/>
                  </a:lnTo>
                  <a:lnTo>
                    <a:pt x="261" y="86"/>
                  </a:lnTo>
                  <a:lnTo>
                    <a:pt x="258" y="93"/>
                  </a:lnTo>
                  <a:lnTo>
                    <a:pt x="261" y="91"/>
                  </a:lnTo>
                  <a:lnTo>
                    <a:pt x="261" y="94"/>
                  </a:lnTo>
                  <a:lnTo>
                    <a:pt x="263" y="94"/>
                  </a:lnTo>
                  <a:lnTo>
                    <a:pt x="257" y="102"/>
                  </a:lnTo>
                  <a:lnTo>
                    <a:pt x="256" y="111"/>
                  </a:lnTo>
                  <a:lnTo>
                    <a:pt x="261" y="111"/>
                  </a:lnTo>
                  <a:lnTo>
                    <a:pt x="267" y="114"/>
                  </a:lnTo>
                  <a:lnTo>
                    <a:pt x="269" y="129"/>
                  </a:lnTo>
                  <a:lnTo>
                    <a:pt x="267" y="129"/>
                  </a:lnTo>
                  <a:lnTo>
                    <a:pt x="265" y="136"/>
                  </a:lnTo>
                  <a:lnTo>
                    <a:pt x="267" y="141"/>
                  </a:lnTo>
                  <a:lnTo>
                    <a:pt x="269" y="141"/>
                  </a:lnTo>
                  <a:lnTo>
                    <a:pt x="269" y="142"/>
                  </a:lnTo>
                  <a:lnTo>
                    <a:pt x="269" y="142"/>
                  </a:lnTo>
                  <a:lnTo>
                    <a:pt x="269" y="145"/>
                  </a:lnTo>
                  <a:lnTo>
                    <a:pt x="276" y="153"/>
                  </a:lnTo>
                  <a:lnTo>
                    <a:pt x="275" y="156"/>
                  </a:lnTo>
                  <a:lnTo>
                    <a:pt x="267" y="157"/>
                  </a:lnTo>
                  <a:lnTo>
                    <a:pt x="263" y="168"/>
                  </a:lnTo>
                  <a:lnTo>
                    <a:pt x="264" y="170"/>
                  </a:lnTo>
                  <a:lnTo>
                    <a:pt x="271" y="162"/>
                  </a:lnTo>
                  <a:lnTo>
                    <a:pt x="275" y="166"/>
                  </a:lnTo>
                  <a:lnTo>
                    <a:pt x="280" y="168"/>
                  </a:lnTo>
                  <a:lnTo>
                    <a:pt x="267" y="174"/>
                  </a:lnTo>
                  <a:lnTo>
                    <a:pt x="269" y="185"/>
                  </a:lnTo>
                  <a:lnTo>
                    <a:pt x="263" y="184"/>
                  </a:lnTo>
                  <a:lnTo>
                    <a:pt x="258" y="178"/>
                  </a:lnTo>
                  <a:lnTo>
                    <a:pt x="245" y="182"/>
                  </a:lnTo>
                  <a:lnTo>
                    <a:pt x="244" y="185"/>
                  </a:lnTo>
                  <a:lnTo>
                    <a:pt x="240" y="185"/>
                  </a:lnTo>
                  <a:lnTo>
                    <a:pt x="240" y="186"/>
                  </a:lnTo>
                  <a:lnTo>
                    <a:pt x="232" y="186"/>
                  </a:lnTo>
                  <a:lnTo>
                    <a:pt x="232" y="184"/>
                  </a:lnTo>
                  <a:lnTo>
                    <a:pt x="227" y="182"/>
                  </a:lnTo>
                  <a:lnTo>
                    <a:pt x="226" y="188"/>
                  </a:lnTo>
                  <a:lnTo>
                    <a:pt x="222" y="186"/>
                  </a:lnTo>
                  <a:lnTo>
                    <a:pt x="218" y="189"/>
                  </a:lnTo>
                  <a:lnTo>
                    <a:pt x="211" y="189"/>
                  </a:lnTo>
                  <a:lnTo>
                    <a:pt x="202" y="184"/>
                  </a:lnTo>
                  <a:lnTo>
                    <a:pt x="195" y="192"/>
                  </a:lnTo>
                  <a:lnTo>
                    <a:pt x="195" y="203"/>
                  </a:lnTo>
                  <a:lnTo>
                    <a:pt x="196" y="207"/>
                  </a:lnTo>
                  <a:lnTo>
                    <a:pt x="192" y="213"/>
                  </a:lnTo>
                  <a:lnTo>
                    <a:pt x="176" y="216"/>
                  </a:lnTo>
                  <a:lnTo>
                    <a:pt x="172" y="208"/>
                  </a:lnTo>
                  <a:lnTo>
                    <a:pt x="174" y="204"/>
                  </a:lnTo>
                  <a:lnTo>
                    <a:pt x="166" y="199"/>
                  </a:lnTo>
                  <a:lnTo>
                    <a:pt x="157" y="207"/>
                  </a:lnTo>
                  <a:lnTo>
                    <a:pt x="159" y="211"/>
                  </a:lnTo>
                  <a:lnTo>
                    <a:pt x="156" y="212"/>
                  </a:lnTo>
                  <a:lnTo>
                    <a:pt x="149" y="203"/>
                  </a:lnTo>
                  <a:lnTo>
                    <a:pt x="151" y="197"/>
                  </a:lnTo>
                  <a:lnTo>
                    <a:pt x="141" y="195"/>
                  </a:lnTo>
                  <a:lnTo>
                    <a:pt x="136" y="196"/>
                  </a:lnTo>
                  <a:lnTo>
                    <a:pt x="129" y="195"/>
                  </a:lnTo>
                  <a:lnTo>
                    <a:pt x="124" y="190"/>
                  </a:lnTo>
                  <a:lnTo>
                    <a:pt x="114" y="192"/>
                  </a:lnTo>
                  <a:lnTo>
                    <a:pt x="106" y="188"/>
                  </a:lnTo>
                  <a:lnTo>
                    <a:pt x="104" y="189"/>
                  </a:lnTo>
                  <a:lnTo>
                    <a:pt x="104" y="189"/>
                  </a:lnTo>
                  <a:lnTo>
                    <a:pt x="93" y="186"/>
                  </a:lnTo>
                  <a:lnTo>
                    <a:pt x="83" y="188"/>
                  </a:lnTo>
                  <a:lnTo>
                    <a:pt x="79" y="185"/>
                  </a:lnTo>
                  <a:lnTo>
                    <a:pt x="74" y="186"/>
                  </a:lnTo>
                  <a:lnTo>
                    <a:pt x="73" y="182"/>
                  </a:lnTo>
                  <a:lnTo>
                    <a:pt x="74" y="180"/>
                  </a:lnTo>
                  <a:lnTo>
                    <a:pt x="66" y="176"/>
                  </a:lnTo>
                  <a:lnTo>
                    <a:pt x="59" y="176"/>
                  </a:lnTo>
                  <a:lnTo>
                    <a:pt x="55" y="173"/>
                  </a:lnTo>
                  <a:lnTo>
                    <a:pt x="54" y="169"/>
                  </a:lnTo>
                  <a:lnTo>
                    <a:pt x="50" y="168"/>
                  </a:lnTo>
                  <a:lnTo>
                    <a:pt x="50" y="162"/>
                  </a:lnTo>
                  <a:lnTo>
                    <a:pt x="47" y="161"/>
                  </a:lnTo>
                  <a:lnTo>
                    <a:pt x="42" y="161"/>
                  </a:lnTo>
                  <a:lnTo>
                    <a:pt x="27" y="169"/>
                  </a:lnTo>
                  <a:lnTo>
                    <a:pt x="20" y="168"/>
                  </a:lnTo>
                  <a:lnTo>
                    <a:pt x="19" y="170"/>
                  </a:lnTo>
                  <a:lnTo>
                    <a:pt x="15" y="165"/>
                  </a:lnTo>
                  <a:lnTo>
                    <a:pt x="4" y="157"/>
                  </a:lnTo>
                  <a:lnTo>
                    <a:pt x="3" y="154"/>
                  </a:lnTo>
                  <a:lnTo>
                    <a:pt x="8" y="142"/>
                  </a:lnTo>
                  <a:lnTo>
                    <a:pt x="12" y="140"/>
                  </a:lnTo>
                  <a:lnTo>
                    <a:pt x="0" y="136"/>
                  </a:lnTo>
                  <a:lnTo>
                    <a:pt x="0" y="124"/>
                  </a:lnTo>
                  <a:lnTo>
                    <a:pt x="3" y="121"/>
                  </a:lnTo>
                  <a:lnTo>
                    <a:pt x="17" y="122"/>
                  </a:lnTo>
                  <a:lnTo>
                    <a:pt x="16" y="114"/>
                  </a:lnTo>
                  <a:lnTo>
                    <a:pt x="20" y="114"/>
                  </a:lnTo>
                  <a:lnTo>
                    <a:pt x="23" y="109"/>
                  </a:lnTo>
                  <a:lnTo>
                    <a:pt x="21" y="107"/>
                  </a:lnTo>
                  <a:lnTo>
                    <a:pt x="21" y="103"/>
                  </a:lnTo>
                  <a:lnTo>
                    <a:pt x="16" y="101"/>
                  </a:lnTo>
                  <a:lnTo>
                    <a:pt x="8" y="91"/>
                  </a:lnTo>
                  <a:lnTo>
                    <a:pt x="8" y="91"/>
                  </a:lnTo>
                  <a:lnTo>
                    <a:pt x="11" y="89"/>
                  </a:lnTo>
                  <a:lnTo>
                    <a:pt x="17" y="90"/>
                  </a:lnTo>
                  <a:lnTo>
                    <a:pt x="17" y="86"/>
                  </a:lnTo>
                  <a:lnTo>
                    <a:pt x="17" y="86"/>
                  </a:lnTo>
                  <a:lnTo>
                    <a:pt x="27" y="89"/>
                  </a:lnTo>
                  <a:lnTo>
                    <a:pt x="31" y="87"/>
                  </a:lnTo>
                  <a:lnTo>
                    <a:pt x="38" y="101"/>
                  </a:lnTo>
                  <a:lnTo>
                    <a:pt x="42" y="99"/>
                  </a:lnTo>
                  <a:lnTo>
                    <a:pt x="46" y="102"/>
                  </a:lnTo>
                  <a:lnTo>
                    <a:pt x="43" y="97"/>
                  </a:lnTo>
                  <a:lnTo>
                    <a:pt x="46" y="94"/>
                  </a:lnTo>
                  <a:lnTo>
                    <a:pt x="50" y="93"/>
                  </a:lnTo>
                  <a:lnTo>
                    <a:pt x="54" y="94"/>
                  </a:lnTo>
                  <a:lnTo>
                    <a:pt x="55" y="91"/>
                  </a:lnTo>
                  <a:lnTo>
                    <a:pt x="58" y="93"/>
                  </a:lnTo>
                  <a:lnTo>
                    <a:pt x="59" y="91"/>
                  </a:lnTo>
                  <a:lnTo>
                    <a:pt x="62" y="93"/>
                  </a:lnTo>
                  <a:lnTo>
                    <a:pt x="59" y="94"/>
                  </a:lnTo>
                  <a:lnTo>
                    <a:pt x="62" y="95"/>
                  </a:lnTo>
                  <a:lnTo>
                    <a:pt x="64" y="94"/>
                  </a:lnTo>
                  <a:lnTo>
                    <a:pt x="66" y="90"/>
                  </a:lnTo>
                  <a:lnTo>
                    <a:pt x="66" y="90"/>
                  </a:lnTo>
                  <a:lnTo>
                    <a:pt x="75" y="90"/>
                  </a:lnTo>
                  <a:lnTo>
                    <a:pt x="75" y="90"/>
                  </a:lnTo>
                  <a:lnTo>
                    <a:pt x="79" y="89"/>
                  </a:lnTo>
                  <a:lnTo>
                    <a:pt x="82" y="91"/>
                  </a:lnTo>
                  <a:lnTo>
                    <a:pt x="82" y="91"/>
                  </a:lnTo>
                  <a:lnTo>
                    <a:pt x="82" y="91"/>
                  </a:lnTo>
                  <a:lnTo>
                    <a:pt x="82" y="91"/>
                  </a:lnTo>
                  <a:lnTo>
                    <a:pt x="82" y="94"/>
                  </a:lnTo>
                  <a:lnTo>
                    <a:pt x="82" y="94"/>
                  </a:lnTo>
                  <a:lnTo>
                    <a:pt x="82" y="94"/>
                  </a:lnTo>
                  <a:lnTo>
                    <a:pt x="82" y="94"/>
                  </a:lnTo>
                  <a:lnTo>
                    <a:pt x="86" y="93"/>
                  </a:lnTo>
                  <a:lnTo>
                    <a:pt x="90" y="94"/>
                  </a:lnTo>
                  <a:lnTo>
                    <a:pt x="95" y="109"/>
                  </a:lnTo>
                  <a:lnTo>
                    <a:pt x="99" y="105"/>
                  </a:lnTo>
                  <a:lnTo>
                    <a:pt x="98" y="97"/>
                  </a:lnTo>
                  <a:lnTo>
                    <a:pt x="93" y="91"/>
                  </a:lnTo>
                  <a:lnTo>
                    <a:pt x="95" y="90"/>
                  </a:lnTo>
                  <a:lnTo>
                    <a:pt x="95" y="89"/>
                  </a:lnTo>
                  <a:lnTo>
                    <a:pt x="97" y="89"/>
                  </a:lnTo>
                  <a:lnTo>
                    <a:pt x="101" y="85"/>
                  </a:lnTo>
                  <a:lnTo>
                    <a:pt x="99" y="81"/>
                  </a:lnTo>
                  <a:lnTo>
                    <a:pt x="90" y="85"/>
                  </a:lnTo>
                  <a:lnTo>
                    <a:pt x="90" y="78"/>
                  </a:lnTo>
                  <a:lnTo>
                    <a:pt x="85" y="75"/>
                  </a:lnTo>
                  <a:lnTo>
                    <a:pt x="91" y="70"/>
                  </a:lnTo>
                  <a:lnTo>
                    <a:pt x="94" y="69"/>
                  </a:lnTo>
                  <a:lnTo>
                    <a:pt x="97" y="71"/>
                  </a:lnTo>
                  <a:lnTo>
                    <a:pt x="104" y="69"/>
                  </a:lnTo>
                  <a:lnTo>
                    <a:pt x="122" y="57"/>
                  </a:lnTo>
                  <a:lnTo>
                    <a:pt x="126" y="58"/>
                  </a:lnTo>
                  <a:lnTo>
                    <a:pt x="133" y="55"/>
                  </a:lnTo>
                  <a:lnTo>
                    <a:pt x="137" y="57"/>
                  </a:lnTo>
                  <a:lnTo>
                    <a:pt x="136" y="54"/>
                  </a:lnTo>
                  <a:lnTo>
                    <a:pt x="137" y="51"/>
                  </a:lnTo>
                  <a:lnTo>
                    <a:pt x="149" y="50"/>
                  </a:lnTo>
                  <a:lnTo>
                    <a:pt x="159" y="38"/>
                  </a:lnTo>
                  <a:lnTo>
                    <a:pt x="155" y="32"/>
                  </a:lnTo>
                  <a:lnTo>
                    <a:pt x="153" y="30"/>
                  </a:lnTo>
                  <a:lnTo>
                    <a:pt x="156" y="24"/>
                  </a:lnTo>
                  <a:lnTo>
                    <a:pt x="160" y="26"/>
                  </a:lnTo>
                  <a:lnTo>
                    <a:pt x="171" y="22"/>
                  </a:lnTo>
                  <a:lnTo>
                    <a:pt x="172" y="22"/>
                  </a:lnTo>
                  <a:lnTo>
                    <a:pt x="174" y="20"/>
                  </a:lnTo>
                  <a:lnTo>
                    <a:pt x="175" y="20"/>
                  </a:lnTo>
                  <a:lnTo>
                    <a:pt x="179" y="16"/>
                  </a:lnTo>
                  <a:lnTo>
                    <a:pt x="180" y="16"/>
                  </a:lnTo>
                  <a:lnTo>
                    <a:pt x="186" y="12"/>
                  </a:lnTo>
                  <a:lnTo>
                    <a:pt x="196" y="6"/>
                  </a:lnTo>
                  <a:lnTo>
                    <a:pt x="198" y="10"/>
                  </a:lnTo>
                  <a:lnTo>
                    <a:pt x="209" y="14"/>
                  </a:lnTo>
                  <a:lnTo>
                    <a:pt x="211" y="12"/>
                  </a:lnTo>
                  <a:lnTo>
                    <a:pt x="214" y="15"/>
                  </a:lnTo>
                  <a:lnTo>
                    <a:pt x="218" y="2"/>
                  </a:lnTo>
                  <a:lnTo>
                    <a:pt x="222" y="16"/>
                  </a:lnTo>
                  <a:lnTo>
                    <a:pt x="227" y="15"/>
                  </a:lnTo>
                  <a:lnTo>
                    <a:pt x="238" y="11"/>
                  </a:lnTo>
                  <a:lnTo>
                    <a:pt x="237" y="8"/>
                  </a:lnTo>
                  <a:lnTo>
                    <a:pt x="242"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6" name="Freeform 11">
              <a:extLst>
                <a:ext uri="{FF2B5EF4-FFF2-40B4-BE49-F238E27FC236}">
                  <a16:creationId xmlns:a16="http://schemas.microsoft.com/office/drawing/2014/main" id="{05792861-5BE3-4F95-85F8-974E834C4AAF}"/>
                </a:ext>
              </a:extLst>
            </p:cNvPr>
            <p:cNvSpPr>
              <a:spLocks noEditPoints="1"/>
            </p:cNvSpPr>
            <p:nvPr/>
          </p:nvSpPr>
          <p:spPr bwMode="auto">
            <a:xfrm>
              <a:off x="1768475" y="4059238"/>
              <a:ext cx="484187" cy="527050"/>
            </a:xfrm>
            <a:custGeom>
              <a:avLst/>
              <a:gdLst>
                <a:gd name="T0" fmla="*/ 117 w 305"/>
                <a:gd name="T1" fmla="*/ 0 h 332"/>
                <a:gd name="T2" fmla="*/ 116 w 305"/>
                <a:gd name="T3" fmla="*/ 5 h 332"/>
                <a:gd name="T4" fmla="*/ 0 w 305"/>
                <a:gd name="T5" fmla="*/ 88 h 332"/>
                <a:gd name="T6" fmla="*/ 1 w 305"/>
                <a:gd name="T7" fmla="*/ 87 h 332"/>
                <a:gd name="T8" fmla="*/ 24 w 305"/>
                <a:gd name="T9" fmla="*/ 113 h 332"/>
                <a:gd name="T10" fmla="*/ 23 w 305"/>
                <a:gd name="T11" fmla="*/ 103 h 332"/>
                <a:gd name="T12" fmla="*/ 17 w 305"/>
                <a:gd name="T13" fmla="*/ 97 h 332"/>
                <a:gd name="T14" fmla="*/ 5 w 305"/>
                <a:gd name="T15" fmla="*/ 93 h 332"/>
                <a:gd name="T16" fmla="*/ 5 w 305"/>
                <a:gd name="T17" fmla="*/ 103 h 332"/>
                <a:gd name="T18" fmla="*/ 13 w 305"/>
                <a:gd name="T19" fmla="*/ 109 h 332"/>
                <a:gd name="T20" fmla="*/ 10 w 305"/>
                <a:gd name="T21" fmla="*/ 112 h 332"/>
                <a:gd name="T22" fmla="*/ 12 w 305"/>
                <a:gd name="T23" fmla="*/ 124 h 332"/>
                <a:gd name="T24" fmla="*/ 19 w 305"/>
                <a:gd name="T25" fmla="*/ 135 h 332"/>
                <a:gd name="T26" fmla="*/ 28 w 305"/>
                <a:gd name="T27" fmla="*/ 123 h 332"/>
                <a:gd name="T28" fmla="*/ 121 w 305"/>
                <a:gd name="T29" fmla="*/ 13 h 332"/>
                <a:gd name="T30" fmla="*/ 117 w 305"/>
                <a:gd name="T31" fmla="*/ 22 h 332"/>
                <a:gd name="T32" fmla="*/ 109 w 305"/>
                <a:gd name="T33" fmla="*/ 25 h 332"/>
                <a:gd name="T34" fmla="*/ 111 w 305"/>
                <a:gd name="T35" fmla="*/ 37 h 332"/>
                <a:gd name="T36" fmla="*/ 110 w 305"/>
                <a:gd name="T37" fmla="*/ 50 h 332"/>
                <a:gd name="T38" fmla="*/ 98 w 305"/>
                <a:gd name="T39" fmla="*/ 48 h 332"/>
                <a:gd name="T40" fmla="*/ 89 w 305"/>
                <a:gd name="T41" fmla="*/ 38 h 332"/>
                <a:gd name="T42" fmla="*/ 80 w 305"/>
                <a:gd name="T43" fmla="*/ 48 h 332"/>
                <a:gd name="T44" fmla="*/ 79 w 305"/>
                <a:gd name="T45" fmla="*/ 66 h 332"/>
                <a:gd name="T46" fmla="*/ 85 w 305"/>
                <a:gd name="T47" fmla="*/ 81 h 332"/>
                <a:gd name="T48" fmla="*/ 80 w 305"/>
                <a:gd name="T49" fmla="*/ 89 h 332"/>
                <a:gd name="T50" fmla="*/ 71 w 305"/>
                <a:gd name="T51" fmla="*/ 83 h 332"/>
                <a:gd name="T52" fmla="*/ 64 w 305"/>
                <a:gd name="T53" fmla="*/ 88 h 332"/>
                <a:gd name="T54" fmla="*/ 56 w 305"/>
                <a:gd name="T55" fmla="*/ 91 h 332"/>
                <a:gd name="T56" fmla="*/ 46 w 305"/>
                <a:gd name="T57" fmla="*/ 89 h 332"/>
                <a:gd name="T58" fmla="*/ 47 w 305"/>
                <a:gd name="T59" fmla="*/ 97 h 332"/>
                <a:gd name="T60" fmla="*/ 39 w 305"/>
                <a:gd name="T61" fmla="*/ 93 h 332"/>
                <a:gd name="T62" fmla="*/ 43 w 305"/>
                <a:gd name="T63" fmla="*/ 104 h 332"/>
                <a:gd name="T64" fmla="*/ 35 w 305"/>
                <a:gd name="T65" fmla="*/ 101 h 332"/>
                <a:gd name="T66" fmla="*/ 31 w 305"/>
                <a:gd name="T67" fmla="*/ 112 h 332"/>
                <a:gd name="T68" fmla="*/ 31 w 305"/>
                <a:gd name="T69" fmla="*/ 120 h 332"/>
                <a:gd name="T70" fmla="*/ 31 w 305"/>
                <a:gd name="T71" fmla="*/ 128 h 332"/>
                <a:gd name="T72" fmla="*/ 72 w 305"/>
                <a:gd name="T73" fmla="*/ 136 h 332"/>
                <a:gd name="T74" fmla="*/ 82 w 305"/>
                <a:gd name="T75" fmla="*/ 137 h 332"/>
                <a:gd name="T76" fmla="*/ 91 w 305"/>
                <a:gd name="T77" fmla="*/ 136 h 332"/>
                <a:gd name="T78" fmla="*/ 111 w 305"/>
                <a:gd name="T79" fmla="*/ 171 h 332"/>
                <a:gd name="T80" fmla="*/ 95 w 305"/>
                <a:gd name="T81" fmla="*/ 168 h 332"/>
                <a:gd name="T82" fmla="*/ 91 w 305"/>
                <a:gd name="T83" fmla="*/ 183 h 332"/>
                <a:gd name="T84" fmla="*/ 101 w 305"/>
                <a:gd name="T85" fmla="*/ 188 h 332"/>
                <a:gd name="T86" fmla="*/ 107 w 305"/>
                <a:gd name="T87" fmla="*/ 195 h 332"/>
                <a:gd name="T88" fmla="*/ 118 w 305"/>
                <a:gd name="T89" fmla="*/ 229 h 332"/>
                <a:gd name="T90" fmla="*/ 124 w 305"/>
                <a:gd name="T91" fmla="*/ 253 h 332"/>
                <a:gd name="T92" fmla="*/ 167 w 305"/>
                <a:gd name="T93" fmla="*/ 288 h 332"/>
                <a:gd name="T94" fmla="*/ 194 w 305"/>
                <a:gd name="T95" fmla="*/ 317 h 332"/>
                <a:gd name="T96" fmla="*/ 192 w 305"/>
                <a:gd name="T97" fmla="*/ 321 h 332"/>
                <a:gd name="T98" fmla="*/ 213 w 305"/>
                <a:gd name="T99" fmla="*/ 332 h 332"/>
                <a:gd name="T100" fmla="*/ 269 w 305"/>
                <a:gd name="T101" fmla="*/ 302 h 332"/>
                <a:gd name="T102" fmla="*/ 270 w 305"/>
                <a:gd name="T103" fmla="*/ 259 h 332"/>
                <a:gd name="T104" fmla="*/ 268 w 305"/>
                <a:gd name="T105" fmla="*/ 183 h 332"/>
                <a:gd name="T106" fmla="*/ 199 w 305"/>
                <a:gd name="T107" fmla="*/ 101 h 332"/>
                <a:gd name="T108" fmla="*/ 176 w 305"/>
                <a:gd name="T109" fmla="*/ 41 h 332"/>
                <a:gd name="T110" fmla="*/ 148 w 305"/>
                <a:gd name="T111" fmla="*/ 25 h 332"/>
                <a:gd name="T112" fmla="*/ 136 w 305"/>
                <a:gd name="T113" fmla="*/ 25 h 332"/>
                <a:gd name="T114" fmla="*/ 124 w 305"/>
                <a:gd name="T115" fmla="*/ 1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32">
                  <a:moveTo>
                    <a:pt x="110" y="5"/>
                  </a:moveTo>
                  <a:lnTo>
                    <a:pt x="110" y="4"/>
                  </a:lnTo>
                  <a:lnTo>
                    <a:pt x="113" y="4"/>
                  </a:lnTo>
                  <a:lnTo>
                    <a:pt x="116" y="0"/>
                  </a:lnTo>
                  <a:lnTo>
                    <a:pt x="117" y="0"/>
                  </a:lnTo>
                  <a:lnTo>
                    <a:pt x="122" y="10"/>
                  </a:lnTo>
                  <a:lnTo>
                    <a:pt x="120" y="9"/>
                  </a:lnTo>
                  <a:lnTo>
                    <a:pt x="118" y="5"/>
                  </a:lnTo>
                  <a:lnTo>
                    <a:pt x="117" y="6"/>
                  </a:lnTo>
                  <a:lnTo>
                    <a:pt x="116" y="5"/>
                  </a:lnTo>
                  <a:lnTo>
                    <a:pt x="114" y="8"/>
                  </a:lnTo>
                  <a:lnTo>
                    <a:pt x="111" y="6"/>
                  </a:lnTo>
                  <a:lnTo>
                    <a:pt x="111" y="8"/>
                  </a:lnTo>
                  <a:lnTo>
                    <a:pt x="110" y="5"/>
                  </a:lnTo>
                  <a:close/>
                  <a:moveTo>
                    <a:pt x="0" y="88"/>
                  </a:moveTo>
                  <a:lnTo>
                    <a:pt x="1" y="92"/>
                  </a:lnTo>
                  <a:lnTo>
                    <a:pt x="2" y="91"/>
                  </a:lnTo>
                  <a:lnTo>
                    <a:pt x="4" y="91"/>
                  </a:lnTo>
                  <a:lnTo>
                    <a:pt x="4" y="88"/>
                  </a:lnTo>
                  <a:lnTo>
                    <a:pt x="1" y="87"/>
                  </a:lnTo>
                  <a:lnTo>
                    <a:pt x="0" y="88"/>
                  </a:lnTo>
                  <a:close/>
                  <a:moveTo>
                    <a:pt x="20" y="116"/>
                  </a:moveTo>
                  <a:lnTo>
                    <a:pt x="24" y="116"/>
                  </a:lnTo>
                  <a:lnTo>
                    <a:pt x="23" y="115"/>
                  </a:lnTo>
                  <a:lnTo>
                    <a:pt x="24" y="113"/>
                  </a:lnTo>
                  <a:lnTo>
                    <a:pt x="23" y="111"/>
                  </a:lnTo>
                  <a:lnTo>
                    <a:pt x="24" y="109"/>
                  </a:lnTo>
                  <a:lnTo>
                    <a:pt x="21" y="105"/>
                  </a:lnTo>
                  <a:lnTo>
                    <a:pt x="24" y="107"/>
                  </a:lnTo>
                  <a:lnTo>
                    <a:pt x="23" y="103"/>
                  </a:lnTo>
                  <a:lnTo>
                    <a:pt x="21" y="104"/>
                  </a:lnTo>
                  <a:lnTo>
                    <a:pt x="21" y="101"/>
                  </a:lnTo>
                  <a:lnTo>
                    <a:pt x="20" y="101"/>
                  </a:lnTo>
                  <a:lnTo>
                    <a:pt x="20" y="97"/>
                  </a:lnTo>
                  <a:lnTo>
                    <a:pt x="17" y="97"/>
                  </a:lnTo>
                  <a:lnTo>
                    <a:pt x="17" y="96"/>
                  </a:lnTo>
                  <a:lnTo>
                    <a:pt x="15" y="96"/>
                  </a:lnTo>
                  <a:lnTo>
                    <a:pt x="8" y="96"/>
                  </a:lnTo>
                  <a:lnTo>
                    <a:pt x="8" y="93"/>
                  </a:lnTo>
                  <a:lnTo>
                    <a:pt x="5" y="93"/>
                  </a:lnTo>
                  <a:lnTo>
                    <a:pt x="4" y="95"/>
                  </a:lnTo>
                  <a:lnTo>
                    <a:pt x="6" y="97"/>
                  </a:lnTo>
                  <a:lnTo>
                    <a:pt x="2" y="99"/>
                  </a:lnTo>
                  <a:lnTo>
                    <a:pt x="5" y="99"/>
                  </a:lnTo>
                  <a:lnTo>
                    <a:pt x="5" y="103"/>
                  </a:lnTo>
                  <a:lnTo>
                    <a:pt x="12" y="107"/>
                  </a:lnTo>
                  <a:lnTo>
                    <a:pt x="15" y="105"/>
                  </a:lnTo>
                  <a:lnTo>
                    <a:pt x="16" y="108"/>
                  </a:lnTo>
                  <a:lnTo>
                    <a:pt x="16" y="109"/>
                  </a:lnTo>
                  <a:lnTo>
                    <a:pt x="13" y="109"/>
                  </a:lnTo>
                  <a:lnTo>
                    <a:pt x="15" y="115"/>
                  </a:lnTo>
                  <a:lnTo>
                    <a:pt x="12" y="115"/>
                  </a:lnTo>
                  <a:lnTo>
                    <a:pt x="12" y="113"/>
                  </a:lnTo>
                  <a:lnTo>
                    <a:pt x="13" y="113"/>
                  </a:lnTo>
                  <a:lnTo>
                    <a:pt x="10" y="112"/>
                  </a:lnTo>
                  <a:lnTo>
                    <a:pt x="10" y="116"/>
                  </a:lnTo>
                  <a:lnTo>
                    <a:pt x="10" y="116"/>
                  </a:lnTo>
                  <a:lnTo>
                    <a:pt x="13" y="121"/>
                  </a:lnTo>
                  <a:lnTo>
                    <a:pt x="12" y="124"/>
                  </a:lnTo>
                  <a:lnTo>
                    <a:pt x="12" y="124"/>
                  </a:lnTo>
                  <a:lnTo>
                    <a:pt x="12" y="123"/>
                  </a:lnTo>
                  <a:lnTo>
                    <a:pt x="12" y="127"/>
                  </a:lnTo>
                  <a:lnTo>
                    <a:pt x="17" y="132"/>
                  </a:lnTo>
                  <a:lnTo>
                    <a:pt x="17" y="132"/>
                  </a:lnTo>
                  <a:lnTo>
                    <a:pt x="19" y="135"/>
                  </a:lnTo>
                  <a:lnTo>
                    <a:pt x="19" y="132"/>
                  </a:lnTo>
                  <a:lnTo>
                    <a:pt x="27" y="131"/>
                  </a:lnTo>
                  <a:lnTo>
                    <a:pt x="27" y="128"/>
                  </a:lnTo>
                  <a:lnTo>
                    <a:pt x="27" y="128"/>
                  </a:lnTo>
                  <a:lnTo>
                    <a:pt x="28" y="123"/>
                  </a:lnTo>
                  <a:lnTo>
                    <a:pt x="27" y="120"/>
                  </a:lnTo>
                  <a:lnTo>
                    <a:pt x="25" y="120"/>
                  </a:lnTo>
                  <a:lnTo>
                    <a:pt x="20" y="116"/>
                  </a:lnTo>
                  <a:close/>
                  <a:moveTo>
                    <a:pt x="122" y="13"/>
                  </a:moveTo>
                  <a:lnTo>
                    <a:pt x="121" y="13"/>
                  </a:lnTo>
                  <a:lnTo>
                    <a:pt x="121" y="16"/>
                  </a:lnTo>
                  <a:lnTo>
                    <a:pt x="118" y="20"/>
                  </a:lnTo>
                  <a:lnTo>
                    <a:pt x="117" y="22"/>
                  </a:lnTo>
                  <a:lnTo>
                    <a:pt x="114" y="20"/>
                  </a:lnTo>
                  <a:lnTo>
                    <a:pt x="117" y="22"/>
                  </a:lnTo>
                  <a:lnTo>
                    <a:pt x="116" y="25"/>
                  </a:lnTo>
                  <a:lnTo>
                    <a:pt x="117" y="28"/>
                  </a:lnTo>
                  <a:lnTo>
                    <a:pt x="114" y="28"/>
                  </a:lnTo>
                  <a:lnTo>
                    <a:pt x="111" y="25"/>
                  </a:lnTo>
                  <a:lnTo>
                    <a:pt x="109" y="25"/>
                  </a:lnTo>
                  <a:lnTo>
                    <a:pt x="107" y="28"/>
                  </a:lnTo>
                  <a:lnTo>
                    <a:pt x="110" y="32"/>
                  </a:lnTo>
                  <a:lnTo>
                    <a:pt x="109" y="36"/>
                  </a:lnTo>
                  <a:lnTo>
                    <a:pt x="109" y="36"/>
                  </a:lnTo>
                  <a:lnTo>
                    <a:pt x="111" y="37"/>
                  </a:lnTo>
                  <a:lnTo>
                    <a:pt x="110" y="34"/>
                  </a:lnTo>
                  <a:lnTo>
                    <a:pt x="114" y="41"/>
                  </a:lnTo>
                  <a:lnTo>
                    <a:pt x="113" y="46"/>
                  </a:lnTo>
                  <a:lnTo>
                    <a:pt x="113" y="50"/>
                  </a:lnTo>
                  <a:lnTo>
                    <a:pt x="110" y="50"/>
                  </a:lnTo>
                  <a:lnTo>
                    <a:pt x="109" y="46"/>
                  </a:lnTo>
                  <a:lnTo>
                    <a:pt x="109" y="46"/>
                  </a:lnTo>
                  <a:lnTo>
                    <a:pt x="110" y="49"/>
                  </a:lnTo>
                  <a:lnTo>
                    <a:pt x="106" y="50"/>
                  </a:lnTo>
                  <a:lnTo>
                    <a:pt x="98" y="48"/>
                  </a:lnTo>
                  <a:lnTo>
                    <a:pt x="98" y="45"/>
                  </a:lnTo>
                  <a:lnTo>
                    <a:pt x="97" y="46"/>
                  </a:lnTo>
                  <a:lnTo>
                    <a:pt x="94" y="46"/>
                  </a:lnTo>
                  <a:lnTo>
                    <a:pt x="89" y="41"/>
                  </a:lnTo>
                  <a:lnTo>
                    <a:pt x="89" y="38"/>
                  </a:lnTo>
                  <a:lnTo>
                    <a:pt x="85" y="38"/>
                  </a:lnTo>
                  <a:lnTo>
                    <a:pt x="83" y="38"/>
                  </a:lnTo>
                  <a:lnTo>
                    <a:pt x="83" y="41"/>
                  </a:lnTo>
                  <a:lnTo>
                    <a:pt x="82" y="44"/>
                  </a:lnTo>
                  <a:lnTo>
                    <a:pt x="80" y="48"/>
                  </a:lnTo>
                  <a:lnTo>
                    <a:pt x="82" y="61"/>
                  </a:lnTo>
                  <a:lnTo>
                    <a:pt x="79" y="62"/>
                  </a:lnTo>
                  <a:lnTo>
                    <a:pt x="82" y="64"/>
                  </a:lnTo>
                  <a:lnTo>
                    <a:pt x="82" y="66"/>
                  </a:lnTo>
                  <a:lnTo>
                    <a:pt x="79" y="66"/>
                  </a:lnTo>
                  <a:lnTo>
                    <a:pt x="83" y="69"/>
                  </a:lnTo>
                  <a:lnTo>
                    <a:pt x="82" y="72"/>
                  </a:lnTo>
                  <a:lnTo>
                    <a:pt x="78" y="73"/>
                  </a:lnTo>
                  <a:lnTo>
                    <a:pt x="83" y="77"/>
                  </a:lnTo>
                  <a:lnTo>
                    <a:pt x="85" y="81"/>
                  </a:lnTo>
                  <a:lnTo>
                    <a:pt x="80" y="84"/>
                  </a:lnTo>
                  <a:lnTo>
                    <a:pt x="80" y="84"/>
                  </a:lnTo>
                  <a:lnTo>
                    <a:pt x="79" y="85"/>
                  </a:lnTo>
                  <a:lnTo>
                    <a:pt x="80" y="88"/>
                  </a:lnTo>
                  <a:lnTo>
                    <a:pt x="80" y="89"/>
                  </a:lnTo>
                  <a:lnTo>
                    <a:pt x="78" y="87"/>
                  </a:lnTo>
                  <a:lnTo>
                    <a:pt x="79" y="91"/>
                  </a:lnTo>
                  <a:lnTo>
                    <a:pt x="76" y="91"/>
                  </a:lnTo>
                  <a:lnTo>
                    <a:pt x="75" y="87"/>
                  </a:lnTo>
                  <a:lnTo>
                    <a:pt x="71" y="83"/>
                  </a:lnTo>
                  <a:lnTo>
                    <a:pt x="70" y="87"/>
                  </a:lnTo>
                  <a:lnTo>
                    <a:pt x="72" y="88"/>
                  </a:lnTo>
                  <a:lnTo>
                    <a:pt x="68" y="89"/>
                  </a:lnTo>
                  <a:lnTo>
                    <a:pt x="68" y="92"/>
                  </a:lnTo>
                  <a:lnTo>
                    <a:pt x="64" y="88"/>
                  </a:lnTo>
                  <a:lnTo>
                    <a:pt x="62" y="89"/>
                  </a:lnTo>
                  <a:lnTo>
                    <a:pt x="63" y="92"/>
                  </a:lnTo>
                  <a:lnTo>
                    <a:pt x="56" y="89"/>
                  </a:lnTo>
                  <a:lnTo>
                    <a:pt x="59" y="92"/>
                  </a:lnTo>
                  <a:lnTo>
                    <a:pt x="56" y="91"/>
                  </a:lnTo>
                  <a:lnTo>
                    <a:pt x="58" y="95"/>
                  </a:lnTo>
                  <a:lnTo>
                    <a:pt x="54" y="91"/>
                  </a:lnTo>
                  <a:lnTo>
                    <a:pt x="51" y="91"/>
                  </a:lnTo>
                  <a:lnTo>
                    <a:pt x="50" y="93"/>
                  </a:lnTo>
                  <a:lnTo>
                    <a:pt x="46" y="89"/>
                  </a:lnTo>
                  <a:lnTo>
                    <a:pt x="47" y="91"/>
                  </a:lnTo>
                  <a:lnTo>
                    <a:pt x="46" y="91"/>
                  </a:lnTo>
                  <a:lnTo>
                    <a:pt x="50" y="97"/>
                  </a:lnTo>
                  <a:lnTo>
                    <a:pt x="48" y="99"/>
                  </a:lnTo>
                  <a:lnTo>
                    <a:pt x="47" y="97"/>
                  </a:lnTo>
                  <a:lnTo>
                    <a:pt x="47" y="99"/>
                  </a:lnTo>
                  <a:lnTo>
                    <a:pt x="43" y="96"/>
                  </a:lnTo>
                  <a:lnTo>
                    <a:pt x="41" y="91"/>
                  </a:lnTo>
                  <a:lnTo>
                    <a:pt x="39" y="89"/>
                  </a:lnTo>
                  <a:lnTo>
                    <a:pt x="39" y="93"/>
                  </a:lnTo>
                  <a:lnTo>
                    <a:pt x="41" y="93"/>
                  </a:lnTo>
                  <a:lnTo>
                    <a:pt x="47" y="103"/>
                  </a:lnTo>
                  <a:lnTo>
                    <a:pt x="44" y="108"/>
                  </a:lnTo>
                  <a:lnTo>
                    <a:pt x="43" y="108"/>
                  </a:lnTo>
                  <a:lnTo>
                    <a:pt x="43" y="104"/>
                  </a:lnTo>
                  <a:lnTo>
                    <a:pt x="41" y="103"/>
                  </a:lnTo>
                  <a:lnTo>
                    <a:pt x="40" y="100"/>
                  </a:lnTo>
                  <a:lnTo>
                    <a:pt x="39" y="100"/>
                  </a:lnTo>
                  <a:lnTo>
                    <a:pt x="37" y="103"/>
                  </a:lnTo>
                  <a:lnTo>
                    <a:pt x="35" y="101"/>
                  </a:lnTo>
                  <a:lnTo>
                    <a:pt x="32" y="105"/>
                  </a:lnTo>
                  <a:lnTo>
                    <a:pt x="33" y="107"/>
                  </a:lnTo>
                  <a:lnTo>
                    <a:pt x="33" y="109"/>
                  </a:lnTo>
                  <a:lnTo>
                    <a:pt x="31" y="108"/>
                  </a:lnTo>
                  <a:lnTo>
                    <a:pt x="31" y="112"/>
                  </a:lnTo>
                  <a:lnTo>
                    <a:pt x="35" y="115"/>
                  </a:lnTo>
                  <a:lnTo>
                    <a:pt x="32" y="119"/>
                  </a:lnTo>
                  <a:lnTo>
                    <a:pt x="31" y="116"/>
                  </a:lnTo>
                  <a:lnTo>
                    <a:pt x="28" y="117"/>
                  </a:lnTo>
                  <a:lnTo>
                    <a:pt x="31" y="120"/>
                  </a:lnTo>
                  <a:lnTo>
                    <a:pt x="32" y="121"/>
                  </a:lnTo>
                  <a:lnTo>
                    <a:pt x="29" y="125"/>
                  </a:lnTo>
                  <a:lnTo>
                    <a:pt x="31" y="125"/>
                  </a:lnTo>
                  <a:lnTo>
                    <a:pt x="31" y="128"/>
                  </a:lnTo>
                  <a:lnTo>
                    <a:pt x="31" y="128"/>
                  </a:lnTo>
                  <a:lnTo>
                    <a:pt x="60" y="151"/>
                  </a:lnTo>
                  <a:lnTo>
                    <a:pt x="60" y="152"/>
                  </a:lnTo>
                  <a:lnTo>
                    <a:pt x="62" y="152"/>
                  </a:lnTo>
                  <a:lnTo>
                    <a:pt x="64" y="143"/>
                  </a:lnTo>
                  <a:lnTo>
                    <a:pt x="72" y="136"/>
                  </a:lnTo>
                  <a:lnTo>
                    <a:pt x="78" y="139"/>
                  </a:lnTo>
                  <a:lnTo>
                    <a:pt x="79" y="137"/>
                  </a:lnTo>
                  <a:lnTo>
                    <a:pt x="78" y="137"/>
                  </a:lnTo>
                  <a:lnTo>
                    <a:pt x="79" y="137"/>
                  </a:lnTo>
                  <a:lnTo>
                    <a:pt x="82" y="137"/>
                  </a:lnTo>
                  <a:lnTo>
                    <a:pt x="83" y="140"/>
                  </a:lnTo>
                  <a:lnTo>
                    <a:pt x="86" y="140"/>
                  </a:lnTo>
                  <a:lnTo>
                    <a:pt x="90" y="144"/>
                  </a:lnTo>
                  <a:lnTo>
                    <a:pt x="90" y="143"/>
                  </a:lnTo>
                  <a:lnTo>
                    <a:pt x="91" y="136"/>
                  </a:lnTo>
                  <a:lnTo>
                    <a:pt x="94" y="132"/>
                  </a:lnTo>
                  <a:lnTo>
                    <a:pt x="129" y="163"/>
                  </a:lnTo>
                  <a:lnTo>
                    <a:pt x="125" y="168"/>
                  </a:lnTo>
                  <a:lnTo>
                    <a:pt x="117" y="164"/>
                  </a:lnTo>
                  <a:lnTo>
                    <a:pt x="111" y="171"/>
                  </a:lnTo>
                  <a:lnTo>
                    <a:pt x="103" y="176"/>
                  </a:lnTo>
                  <a:lnTo>
                    <a:pt x="99" y="175"/>
                  </a:lnTo>
                  <a:lnTo>
                    <a:pt x="97" y="172"/>
                  </a:lnTo>
                  <a:lnTo>
                    <a:pt x="97" y="164"/>
                  </a:lnTo>
                  <a:lnTo>
                    <a:pt x="95" y="168"/>
                  </a:lnTo>
                  <a:lnTo>
                    <a:pt x="93" y="168"/>
                  </a:lnTo>
                  <a:lnTo>
                    <a:pt x="94" y="174"/>
                  </a:lnTo>
                  <a:lnTo>
                    <a:pt x="90" y="178"/>
                  </a:lnTo>
                  <a:lnTo>
                    <a:pt x="91" y="180"/>
                  </a:lnTo>
                  <a:lnTo>
                    <a:pt x="91" y="183"/>
                  </a:lnTo>
                  <a:lnTo>
                    <a:pt x="89" y="180"/>
                  </a:lnTo>
                  <a:lnTo>
                    <a:pt x="86" y="180"/>
                  </a:lnTo>
                  <a:lnTo>
                    <a:pt x="95" y="190"/>
                  </a:lnTo>
                  <a:lnTo>
                    <a:pt x="98" y="188"/>
                  </a:lnTo>
                  <a:lnTo>
                    <a:pt x="101" y="188"/>
                  </a:lnTo>
                  <a:lnTo>
                    <a:pt x="103" y="184"/>
                  </a:lnTo>
                  <a:lnTo>
                    <a:pt x="107" y="191"/>
                  </a:lnTo>
                  <a:lnTo>
                    <a:pt x="105" y="194"/>
                  </a:lnTo>
                  <a:lnTo>
                    <a:pt x="105" y="196"/>
                  </a:lnTo>
                  <a:lnTo>
                    <a:pt x="107" y="195"/>
                  </a:lnTo>
                  <a:lnTo>
                    <a:pt x="107" y="198"/>
                  </a:lnTo>
                  <a:lnTo>
                    <a:pt x="109" y="199"/>
                  </a:lnTo>
                  <a:lnTo>
                    <a:pt x="107" y="200"/>
                  </a:lnTo>
                  <a:lnTo>
                    <a:pt x="117" y="207"/>
                  </a:lnTo>
                  <a:lnTo>
                    <a:pt x="118" y="229"/>
                  </a:lnTo>
                  <a:lnTo>
                    <a:pt x="120" y="231"/>
                  </a:lnTo>
                  <a:lnTo>
                    <a:pt x="118" y="231"/>
                  </a:lnTo>
                  <a:lnTo>
                    <a:pt x="118" y="237"/>
                  </a:lnTo>
                  <a:lnTo>
                    <a:pt x="125" y="253"/>
                  </a:lnTo>
                  <a:lnTo>
                    <a:pt x="124" y="253"/>
                  </a:lnTo>
                  <a:lnTo>
                    <a:pt x="124" y="253"/>
                  </a:lnTo>
                  <a:lnTo>
                    <a:pt x="133" y="273"/>
                  </a:lnTo>
                  <a:lnTo>
                    <a:pt x="145" y="284"/>
                  </a:lnTo>
                  <a:lnTo>
                    <a:pt x="159" y="285"/>
                  </a:lnTo>
                  <a:lnTo>
                    <a:pt x="167" y="288"/>
                  </a:lnTo>
                  <a:lnTo>
                    <a:pt x="177" y="294"/>
                  </a:lnTo>
                  <a:lnTo>
                    <a:pt x="187" y="304"/>
                  </a:lnTo>
                  <a:lnTo>
                    <a:pt x="196" y="316"/>
                  </a:lnTo>
                  <a:lnTo>
                    <a:pt x="194" y="318"/>
                  </a:lnTo>
                  <a:lnTo>
                    <a:pt x="194" y="317"/>
                  </a:lnTo>
                  <a:lnTo>
                    <a:pt x="191" y="318"/>
                  </a:lnTo>
                  <a:lnTo>
                    <a:pt x="191" y="320"/>
                  </a:lnTo>
                  <a:lnTo>
                    <a:pt x="188" y="320"/>
                  </a:lnTo>
                  <a:lnTo>
                    <a:pt x="187" y="324"/>
                  </a:lnTo>
                  <a:lnTo>
                    <a:pt x="192" y="321"/>
                  </a:lnTo>
                  <a:lnTo>
                    <a:pt x="200" y="330"/>
                  </a:lnTo>
                  <a:lnTo>
                    <a:pt x="200" y="328"/>
                  </a:lnTo>
                  <a:lnTo>
                    <a:pt x="207" y="325"/>
                  </a:lnTo>
                  <a:lnTo>
                    <a:pt x="213" y="332"/>
                  </a:lnTo>
                  <a:lnTo>
                    <a:pt x="213" y="332"/>
                  </a:lnTo>
                  <a:lnTo>
                    <a:pt x="237" y="321"/>
                  </a:lnTo>
                  <a:lnTo>
                    <a:pt x="270" y="328"/>
                  </a:lnTo>
                  <a:lnTo>
                    <a:pt x="265" y="324"/>
                  </a:lnTo>
                  <a:lnTo>
                    <a:pt x="266" y="309"/>
                  </a:lnTo>
                  <a:lnTo>
                    <a:pt x="269" y="302"/>
                  </a:lnTo>
                  <a:lnTo>
                    <a:pt x="268" y="292"/>
                  </a:lnTo>
                  <a:lnTo>
                    <a:pt x="269" y="290"/>
                  </a:lnTo>
                  <a:lnTo>
                    <a:pt x="268" y="288"/>
                  </a:lnTo>
                  <a:lnTo>
                    <a:pt x="274" y="285"/>
                  </a:lnTo>
                  <a:lnTo>
                    <a:pt x="270" y="259"/>
                  </a:lnTo>
                  <a:lnTo>
                    <a:pt x="289" y="238"/>
                  </a:lnTo>
                  <a:lnTo>
                    <a:pt x="305" y="230"/>
                  </a:lnTo>
                  <a:lnTo>
                    <a:pt x="305" y="230"/>
                  </a:lnTo>
                  <a:lnTo>
                    <a:pt x="276" y="190"/>
                  </a:lnTo>
                  <a:lnTo>
                    <a:pt x="268" y="183"/>
                  </a:lnTo>
                  <a:lnTo>
                    <a:pt x="249" y="171"/>
                  </a:lnTo>
                  <a:lnTo>
                    <a:pt x="241" y="159"/>
                  </a:lnTo>
                  <a:lnTo>
                    <a:pt x="223" y="113"/>
                  </a:lnTo>
                  <a:lnTo>
                    <a:pt x="203" y="107"/>
                  </a:lnTo>
                  <a:lnTo>
                    <a:pt x="199" y="101"/>
                  </a:lnTo>
                  <a:lnTo>
                    <a:pt x="195" y="89"/>
                  </a:lnTo>
                  <a:lnTo>
                    <a:pt x="195" y="84"/>
                  </a:lnTo>
                  <a:lnTo>
                    <a:pt x="190" y="83"/>
                  </a:lnTo>
                  <a:lnTo>
                    <a:pt x="179" y="62"/>
                  </a:lnTo>
                  <a:lnTo>
                    <a:pt x="176" y="41"/>
                  </a:lnTo>
                  <a:lnTo>
                    <a:pt x="165" y="36"/>
                  </a:lnTo>
                  <a:lnTo>
                    <a:pt x="157" y="33"/>
                  </a:lnTo>
                  <a:lnTo>
                    <a:pt x="159" y="30"/>
                  </a:lnTo>
                  <a:lnTo>
                    <a:pt x="149" y="26"/>
                  </a:lnTo>
                  <a:lnTo>
                    <a:pt x="148" y="25"/>
                  </a:lnTo>
                  <a:lnTo>
                    <a:pt x="148" y="25"/>
                  </a:lnTo>
                  <a:lnTo>
                    <a:pt x="145" y="25"/>
                  </a:lnTo>
                  <a:lnTo>
                    <a:pt x="145" y="26"/>
                  </a:lnTo>
                  <a:lnTo>
                    <a:pt x="138" y="21"/>
                  </a:lnTo>
                  <a:lnTo>
                    <a:pt x="136" y="25"/>
                  </a:lnTo>
                  <a:lnTo>
                    <a:pt x="136" y="18"/>
                  </a:lnTo>
                  <a:lnTo>
                    <a:pt x="133" y="17"/>
                  </a:lnTo>
                  <a:lnTo>
                    <a:pt x="132" y="16"/>
                  </a:lnTo>
                  <a:lnTo>
                    <a:pt x="130" y="16"/>
                  </a:lnTo>
                  <a:lnTo>
                    <a:pt x="124" y="10"/>
                  </a:lnTo>
                  <a:lnTo>
                    <a:pt x="124" y="10"/>
                  </a:lnTo>
                  <a:lnTo>
                    <a:pt x="122" y="12"/>
                  </a:lnTo>
                  <a:lnTo>
                    <a:pt x="122" y="1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7" name="Freeform 12">
              <a:extLst>
                <a:ext uri="{FF2B5EF4-FFF2-40B4-BE49-F238E27FC236}">
                  <a16:creationId xmlns:a16="http://schemas.microsoft.com/office/drawing/2014/main" id="{ED2C94A7-74B5-41E5-82D1-D11300B950E6}"/>
                </a:ext>
              </a:extLst>
            </p:cNvPr>
            <p:cNvSpPr>
              <a:spLocks/>
            </p:cNvSpPr>
            <p:nvPr/>
          </p:nvSpPr>
          <p:spPr bwMode="auto">
            <a:xfrm>
              <a:off x="2033588" y="4349750"/>
              <a:ext cx="596900" cy="1008063"/>
            </a:xfrm>
            <a:custGeom>
              <a:avLst/>
              <a:gdLst>
                <a:gd name="T0" fmla="*/ 207 w 376"/>
                <a:gd name="T1" fmla="*/ 27 h 635"/>
                <a:gd name="T2" fmla="*/ 140 w 376"/>
                <a:gd name="T3" fmla="*/ 47 h 635"/>
                <a:gd name="T4" fmla="*/ 102 w 376"/>
                <a:gd name="T5" fmla="*/ 107 h 635"/>
                <a:gd name="T6" fmla="*/ 71 w 376"/>
                <a:gd name="T7" fmla="*/ 138 h 635"/>
                <a:gd name="T8" fmla="*/ 32 w 376"/>
                <a:gd name="T9" fmla="*/ 177 h 635"/>
                <a:gd name="T10" fmla="*/ 37 w 376"/>
                <a:gd name="T11" fmla="*/ 174 h 635"/>
                <a:gd name="T12" fmla="*/ 43 w 376"/>
                <a:gd name="T13" fmla="*/ 190 h 635"/>
                <a:gd name="T14" fmla="*/ 59 w 376"/>
                <a:gd name="T15" fmla="*/ 222 h 635"/>
                <a:gd name="T16" fmla="*/ 50 w 376"/>
                <a:gd name="T17" fmla="*/ 239 h 635"/>
                <a:gd name="T18" fmla="*/ 68 w 376"/>
                <a:gd name="T19" fmla="*/ 292 h 635"/>
                <a:gd name="T20" fmla="*/ 75 w 376"/>
                <a:gd name="T21" fmla="*/ 308 h 635"/>
                <a:gd name="T22" fmla="*/ 70 w 376"/>
                <a:gd name="T23" fmla="*/ 324 h 635"/>
                <a:gd name="T24" fmla="*/ 62 w 376"/>
                <a:gd name="T25" fmla="*/ 332 h 635"/>
                <a:gd name="T26" fmla="*/ 59 w 376"/>
                <a:gd name="T27" fmla="*/ 338 h 635"/>
                <a:gd name="T28" fmla="*/ 48 w 376"/>
                <a:gd name="T29" fmla="*/ 332 h 635"/>
                <a:gd name="T30" fmla="*/ 25 w 376"/>
                <a:gd name="T31" fmla="*/ 338 h 635"/>
                <a:gd name="T32" fmla="*/ 4 w 376"/>
                <a:gd name="T33" fmla="*/ 391 h 635"/>
                <a:gd name="T34" fmla="*/ 35 w 376"/>
                <a:gd name="T35" fmla="*/ 403 h 635"/>
                <a:gd name="T36" fmla="*/ 52 w 376"/>
                <a:gd name="T37" fmla="*/ 431 h 635"/>
                <a:gd name="T38" fmla="*/ 66 w 376"/>
                <a:gd name="T39" fmla="*/ 421 h 635"/>
                <a:gd name="T40" fmla="*/ 89 w 376"/>
                <a:gd name="T41" fmla="*/ 464 h 635"/>
                <a:gd name="T42" fmla="*/ 76 w 376"/>
                <a:gd name="T43" fmla="*/ 502 h 635"/>
                <a:gd name="T44" fmla="*/ 103 w 376"/>
                <a:gd name="T45" fmla="*/ 565 h 635"/>
                <a:gd name="T46" fmla="*/ 117 w 376"/>
                <a:gd name="T47" fmla="*/ 580 h 635"/>
                <a:gd name="T48" fmla="*/ 109 w 376"/>
                <a:gd name="T49" fmla="*/ 595 h 635"/>
                <a:gd name="T50" fmla="*/ 117 w 376"/>
                <a:gd name="T51" fmla="*/ 608 h 635"/>
                <a:gd name="T52" fmla="*/ 145 w 376"/>
                <a:gd name="T53" fmla="*/ 631 h 635"/>
                <a:gd name="T54" fmla="*/ 169 w 376"/>
                <a:gd name="T55" fmla="*/ 628 h 635"/>
                <a:gd name="T56" fmla="*/ 211 w 376"/>
                <a:gd name="T57" fmla="*/ 572 h 635"/>
                <a:gd name="T58" fmla="*/ 235 w 376"/>
                <a:gd name="T59" fmla="*/ 567 h 635"/>
                <a:gd name="T60" fmla="*/ 252 w 376"/>
                <a:gd name="T61" fmla="*/ 547 h 635"/>
                <a:gd name="T62" fmla="*/ 273 w 376"/>
                <a:gd name="T63" fmla="*/ 559 h 635"/>
                <a:gd name="T64" fmla="*/ 281 w 376"/>
                <a:gd name="T65" fmla="*/ 573 h 635"/>
                <a:gd name="T66" fmla="*/ 310 w 376"/>
                <a:gd name="T67" fmla="*/ 576 h 635"/>
                <a:gd name="T68" fmla="*/ 314 w 376"/>
                <a:gd name="T69" fmla="*/ 591 h 635"/>
                <a:gd name="T70" fmla="*/ 342 w 376"/>
                <a:gd name="T71" fmla="*/ 580 h 635"/>
                <a:gd name="T72" fmla="*/ 328 w 376"/>
                <a:gd name="T73" fmla="*/ 537 h 635"/>
                <a:gd name="T74" fmla="*/ 322 w 376"/>
                <a:gd name="T75" fmla="*/ 512 h 635"/>
                <a:gd name="T76" fmla="*/ 327 w 376"/>
                <a:gd name="T77" fmla="*/ 486 h 635"/>
                <a:gd name="T78" fmla="*/ 327 w 376"/>
                <a:gd name="T79" fmla="*/ 415 h 635"/>
                <a:gd name="T80" fmla="*/ 335 w 376"/>
                <a:gd name="T81" fmla="*/ 415 h 635"/>
                <a:gd name="T82" fmla="*/ 345 w 376"/>
                <a:gd name="T83" fmla="*/ 401 h 635"/>
                <a:gd name="T84" fmla="*/ 359 w 376"/>
                <a:gd name="T85" fmla="*/ 415 h 635"/>
                <a:gd name="T86" fmla="*/ 363 w 376"/>
                <a:gd name="T87" fmla="*/ 389 h 635"/>
                <a:gd name="T88" fmla="*/ 367 w 376"/>
                <a:gd name="T89" fmla="*/ 354 h 635"/>
                <a:gd name="T90" fmla="*/ 335 w 376"/>
                <a:gd name="T91" fmla="*/ 327 h 635"/>
                <a:gd name="T92" fmla="*/ 353 w 376"/>
                <a:gd name="T93" fmla="*/ 306 h 635"/>
                <a:gd name="T94" fmla="*/ 343 w 376"/>
                <a:gd name="T95" fmla="*/ 271 h 635"/>
                <a:gd name="T96" fmla="*/ 319 w 376"/>
                <a:gd name="T97" fmla="*/ 260 h 635"/>
                <a:gd name="T98" fmla="*/ 296 w 376"/>
                <a:gd name="T99" fmla="*/ 225 h 635"/>
                <a:gd name="T100" fmla="*/ 308 w 376"/>
                <a:gd name="T101" fmla="*/ 206 h 635"/>
                <a:gd name="T102" fmla="*/ 316 w 376"/>
                <a:gd name="T103" fmla="*/ 172 h 635"/>
                <a:gd name="T104" fmla="*/ 293 w 376"/>
                <a:gd name="T105" fmla="*/ 141 h 635"/>
                <a:gd name="T106" fmla="*/ 283 w 376"/>
                <a:gd name="T107" fmla="*/ 7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635">
                  <a:moveTo>
                    <a:pt x="270" y="55"/>
                  </a:moveTo>
                  <a:lnTo>
                    <a:pt x="257" y="52"/>
                  </a:lnTo>
                  <a:lnTo>
                    <a:pt x="245" y="36"/>
                  </a:lnTo>
                  <a:lnTo>
                    <a:pt x="240" y="32"/>
                  </a:lnTo>
                  <a:lnTo>
                    <a:pt x="230" y="28"/>
                  </a:lnTo>
                  <a:lnTo>
                    <a:pt x="207" y="27"/>
                  </a:lnTo>
                  <a:lnTo>
                    <a:pt x="200" y="24"/>
                  </a:lnTo>
                  <a:lnTo>
                    <a:pt x="168" y="0"/>
                  </a:lnTo>
                  <a:lnTo>
                    <a:pt x="153" y="11"/>
                  </a:lnTo>
                  <a:lnTo>
                    <a:pt x="149" y="34"/>
                  </a:lnTo>
                  <a:lnTo>
                    <a:pt x="145" y="44"/>
                  </a:lnTo>
                  <a:lnTo>
                    <a:pt x="140" y="47"/>
                  </a:lnTo>
                  <a:lnTo>
                    <a:pt x="140" y="47"/>
                  </a:lnTo>
                  <a:lnTo>
                    <a:pt x="122" y="55"/>
                  </a:lnTo>
                  <a:lnTo>
                    <a:pt x="103" y="76"/>
                  </a:lnTo>
                  <a:lnTo>
                    <a:pt x="107" y="102"/>
                  </a:lnTo>
                  <a:lnTo>
                    <a:pt x="101" y="105"/>
                  </a:lnTo>
                  <a:lnTo>
                    <a:pt x="102" y="107"/>
                  </a:lnTo>
                  <a:lnTo>
                    <a:pt x="101" y="109"/>
                  </a:lnTo>
                  <a:lnTo>
                    <a:pt x="102" y="119"/>
                  </a:lnTo>
                  <a:lnTo>
                    <a:pt x="99" y="126"/>
                  </a:lnTo>
                  <a:lnTo>
                    <a:pt x="98" y="141"/>
                  </a:lnTo>
                  <a:lnTo>
                    <a:pt x="103" y="145"/>
                  </a:lnTo>
                  <a:lnTo>
                    <a:pt x="71" y="138"/>
                  </a:lnTo>
                  <a:lnTo>
                    <a:pt x="46" y="149"/>
                  </a:lnTo>
                  <a:lnTo>
                    <a:pt x="46" y="149"/>
                  </a:lnTo>
                  <a:lnTo>
                    <a:pt x="41" y="165"/>
                  </a:lnTo>
                  <a:lnTo>
                    <a:pt x="36" y="166"/>
                  </a:lnTo>
                  <a:lnTo>
                    <a:pt x="36" y="174"/>
                  </a:lnTo>
                  <a:lnTo>
                    <a:pt x="32" y="177"/>
                  </a:lnTo>
                  <a:lnTo>
                    <a:pt x="31" y="176"/>
                  </a:lnTo>
                  <a:lnTo>
                    <a:pt x="27" y="176"/>
                  </a:lnTo>
                  <a:lnTo>
                    <a:pt x="28" y="178"/>
                  </a:lnTo>
                  <a:lnTo>
                    <a:pt x="31" y="177"/>
                  </a:lnTo>
                  <a:lnTo>
                    <a:pt x="32" y="178"/>
                  </a:lnTo>
                  <a:lnTo>
                    <a:pt x="37" y="174"/>
                  </a:lnTo>
                  <a:lnTo>
                    <a:pt x="40" y="180"/>
                  </a:lnTo>
                  <a:lnTo>
                    <a:pt x="39" y="180"/>
                  </a:lnTo>
                  <a:lnTo>
                    <a:pt x="39" y="184"/>
                  </a:lnTo>
                  <a:lnTo>
                    <a:pt x="37" y="185"/>
                  </a:lnTo>
                  <a:lnTo>
                    <a:pt x="40" y="192"/>
                  </a:lnTo>
                  <a:lnTo>
                    <a:pt x="43" y="190"/>
                  </a:lnTo>
                  <a:lnTo>
                    <a:pt x="46" y="196"/>
                  </a:lnTo>
                  <a:lnTo>
                    <a:pt x="44" y="209"/>
                  </a:lnTo>
                  <a:lnTo>
                    <a:pt x="52" y="209"/>
                  </a:lnTo>
                  <a:lnTo>
                    <a:pt x="58" y="212"/>
                  </a:lnTo>
                  <a:lnTo>
                    <a:pt x="59" y="216"/>
                  </a:lnTo>
                  <a:lnTo>
                    <a:pt x="59" y="222"/>
                  </a:lnTo>
                  <a:lnTo>
                    <a:pt x="48" y="225"/>
                  </a:lnTo>
                  <a:lnTo>
                    <a:pt x="47" y="222"/>
                  </a:lnTo>
                  <a:lnTo>
                    <a:pt x="44" y="230"/>
                  </a:lnTo>
                  <a:lnTo>
                    <a:pt x="47" y="229"/>
                  </a:lnTo>
                  <a:lnTo>
                    <a:pt x="52" y="236"/>
                  </a:lnTo>
                  <a:lnTo>
                    <a:pt x="50" y="239"/>
                  </a:lnTo>
                  <a:lnTo>
                    <a:pt x="52" y="239"/>
                  </a:lnTo>
                  <a:lnTo>
                    <a:pt x="56" y="244"/>
                  </a:lnTo>
                  <a:lnTo>
                    <a:pt x="64" y="263"/>
                  </a:lnTo>
                  <a:lnTo>
                    <a:pt x="70" y="277"/>
                  </a:lnTo>
                  <a:lnTo>
                    <a:pt x="78" y="284"/>
                  </a:lnTo>
                  <a:lnTo>
                    <a:pt x="68" y="292"/>
                  </a:lnTo>
                  <a:lnTo>
                    <a:pt x="67" y="296"/>
                  </a:lnTo>
                  <a:lnTo>
                    <a:pt x="72" y="299"/>
                  </a:lnTo>
                  <a:lnTo>
                    <a:pt x="76" y="296"/>
                  </a:lnTo>
                  <a:lnTo>
                    <a:pt x="78" y="299"/>
                  </a:lnTo>
                  <a:lnTo>
                    <a:pt x="74" y="300"/>
                  </a:lnTo>
                  <a:lnTo>
                    <a:pt x="75" y="308"/>
                  </a:lnTo>
                  <a:lnTo>
                    <a:pt x="71" y="310"/>
                  </a:lnTo>
                  <a:lnTo>
                    <a:pt x="72" y="315"/>
                  </a:lnTo>
                  <a:lnTo>
                    <a:pt x="70" y="315"/>
                  </a:lnTo>
                  <a:lnTo>
                    <a:pt x="71" y="322"/>
                  </a:lnTo>
                  <a:lnTo>
                    <a:pt x="68" y="320"/>
                  </a:lnTo>
                  <a:lnTo>
                    <a:pt x="70" y="324"/>
                  </a:lnTo>
                  <a:lnTo>
                    <a:pt x="68" y="326"/>
                  </a:lnTo>
                  <a:lnTo>
                    <a:pt x="67" y="324"/>
                  </a:lnTo>
                  <a:lnTo>
                    <a:pt x="67" y="327"/>
                  </a:lnTo>
                  <a:lnTo>
                    <a:pt x="68" y="331"/>
                  </a:lnTo>
                  <a:lnTo>
                    <a:pt x="66" y="334"/>
                  </a:lnTo>
                  <a:lnTo>
                    <a:pt x="62" y="332"/>
                  </a:lnTo>
                  <a:lnTo>
                    <a:pt x="59" y="330"/>
                  </a:lnTo>
                  <a:lnTo>
                    <a:pt x="60" y="334"/>
                  </a:lnTo>
                  <a:lnTo>
                    <a:pt x="63" y="332"/>
                  </a:lnTo>
                  <a:lnTo>
                    <a:pt x="64" y="334"/>
                  </a:lnTo>
                  <a:lnTo>
                    <a:pt x="60" y="335"/>
                  </a:lnTo>
                  <a:lnTo>
                    <a:pt x="59" y="338"/>
                  </a:lnTo>
                  <a:lnTo>
                    <a:pt x="56" y="340"/>
                  </a:lnTo>
                  <a:lnTo>
                    <a:pt x="54" y="334"/>
                  </a:lnTo>
                  <a:lnTo>
                    <a:pt x="52" y="335"/>
                  </a:lnTo>
                  <a:lnTo>
                    <a:pt x="52" y="332"/>
                  </a:lnTo>
                  <a:lnTo>
                    <a:pt x="50" y="335"/>
                  </a:lnTo>
                  <a:lnTo>
                    <a:pt x="48" y="332"/>
                  </a:lnTo>
                  <a:lnTo>
                    <a:pt x="43" y="335"/>
                  </a:lnTo>
                  <a:lnTo>
                    <a:pt x="43" y="338"/>
                  </a:lnTo>
                  <a:lnTo>
                    <a:pt x="41" y="338"/>
                  </a:lnTo>
                  <a:lnTo>
                    <a:pt x="44" y="343"/>
                  </a:lnTo>
                  <a:lnTo>
                    <a:pt x="41" y="348"/>
                  </a:lnTo>
                  <a:lnTo>
                    <a:pt x="25" y="338"/>
                  </a:lnTo>
                  <a:lnTo>
                    <a:pt x="10" y="358"/>
                  </a:lnTo>
                  <a:lnTo>
                    <a:pt x="12" y="359"/>
                  </a:lnTo>
                  <a:lnTo>
                    <a:pt x="0" y="372"/>
                  </a:lnTo>
                  <a:lnTo>
                    <a:pt x="0" y="372"/>
                  </a:lnTo>
                  <a:lnTo>
                    <a:pt x="1" y="387"/>
                  </a:lnTo>
                  <a:lnTo>
                    <a:pt x="4" y="391"/>
                  </a:lnTo>
                  <a:lnTo>
                    <a:pt x="6" y="391"/>
                  </a:lnTo>
                  <a:lnTo>
                    <a:pt x="8" y="393"/>
                  </a:lnTo>
                  <a:lnTo>
                    <a:pt x="9" y="398"/>
                  </a:lnTo>
                  <a:lnTo>
                    <a:pt x="19" y="405"/>
                  </a:lnTo>
                  <a:lnTo>
                    <a:pt x="32" y="405"/>
                  </a:lnTo>
                  <a:lnTo>
                    <a:pt x="35" y="403"/>
                  </a:lnTo>
                  <a:lnTo>
                    <a:pt x="37" y="421"/>
                  </a:lnTo>
                  <a:lnTo>
                    <a:pt x="44" y="430"/>
                  </a:lnTo>
                  <a:lnTo>
                    <a:pt x="51" y="430"/>
                  </a:lnTo>
                  <a:lnTo>
                    <a:pt x="51" y="429"/>
                  </a:lnTo>
                  <a:lnTo>
                    <a:pt x="52" y="429"/>
                  </a:lnTo>
                  <a:lnTo>
                    <a:pt x="52" y="431"/>
                  </a:lnTo>
                  <a:lnTo>
                    <a:pt x="54" y="431"/>
                  </a:lnTo>
                  <a:lnTo>
                    <a:pt x="54" y="429"/>
                  </a:lnTo>
                  <a:lnTo>
                    <a:pt x="56" y="434"/>
                  </a:lnTo>
                  <a:lnTo>
                    <a:pt x="58" y="433"/>
                  </a:lnTo>
                  <a:lnTo>
                    <a:pt x="58" y="427"/>
                  </a:lnTo>
                  <a:lnTo>
                    <a:pt x="66" y="421"/>
                  </a:lnTo>
                  <a:lnTo>
                    <a:pt x="67" y="419"/>
                  </a:lnTo>
                  <a:lnTo>
                    <a:pt x="74" y="425"/>
                  </a:lnTo>
                  <a:lnTo>
                    <a:pt x="79" y="438"/>
                  </a:lnTo>
                  <a:lnTo>
                    <a:pt x="83" y="441"/>
                  </a:lnTo>
                  <a:lnTo>
                    <a:pt x="90" y="445"/>
                  </a:lnTo>
                  <a:lnTo>
                    <a:pt x="89" y="464"/>
                  </a:lnTo>
                  <a:lnTo>
                    <a:pt x="94" y="465"/>
                  </a:lnTo>
                  <a:lnTo>
                    <a:pt x="98" y="472"/>
                  </a:lnTo>
                  <a:lnTo>
                    <a:pt x="93" y="481"/>
                  </a:lnTo>
                  <a:lnTo>
                    <a:pt x="78" y="488"/>
                  </a:lnTo>
                  <a:lnTo>
                    <a:pt x="75" y="496"/>
                  </a:lnTo>
                  <a:lnTo>
                    <a:pt x="76" y="502"/>
                  </a:lnTo>
                  <a:lnTo>
                    <a:pt x="93" y="523"/>
                  </a:lnTo>
                  <a:lnTo>
                    <a:pt x="110" y="541"/>
                  </a:lnTo>
                  <a:lnTo>
                    <a:pt x="107" y="545"/>
                  </a:lnTo>
                  <a:lnTo>
                    <a:pt x="101" y="548"/>
                  </a:lnTo>
                  <a:lnTo>
                    <a:pt x="101" y="559"/>
                  </a:lnTo>
                  <a:lnTo>
                    <a:pt x="103" y="565"/>
                  </a:lnTo>
                  <a:lnTo>
                    <a:pt x="110" y="565"/>
                  </a:lnTo>
                  <a:lnTo>
                    <a:pt x="116" y="568"/>
                  </a:lnTo>
                  <a:lnTo>
                    <a:pt x="116" y="572"/>
                  </a:lnTo>
                  <a:lnTo>
                    <a:pt x="114" y="580"/>
                  </a:lnTo>
                  <a:lnTo>
                    <a:pt x="114" y="580"/>
                  </a:lnTo>
                  <a:lnTo>
                    <a:pt x="117" y="580"/>
                  </a:lnTo>
                  <a:lnTo>
                    <a:pt x="112" y="579"/>
                  </a:lnTo>
                  <a:lnTo>
                    <a:pt x="112" y="579"/>
                  </a:lnTo>
                  <a:lnTo>
                    <a:pt x="109" y="576"/>
                  </a:lnTo>
                  <a:lnTo>
                    <a:pt x="105" y="587"/>
                  </a:lnTo>
                  <a:lnTo>
                    <a:pt x="106" y="591"/>
                  </a:lnTo>
                  <a:lnTo>
                    <a:pt x="109" y="595"/>
                  </a:lnTo>
                  <a:lnTo>
                    <a:pt x="112" y="606"/>
                  </a:lnTo>
                  <a:lnTo>
                    <a:pt x="113" y="596"/>
                  </a:lnTo>
                  <a:lnTo>
                    <a:pt x="120" y="594"/>
                  </a:lnTo>
                  <a:lnTo>
                    <a:pt x="122" y="596"/>
                  </a:lnTo>
                  <a:lnTo>
                    <a:pt x="122" y="603"/>
                  </a:lnTo>
                  <a:lnTo>
                    <a:pt x="117" y="608"/>
                  </a:lnTo>
                  <a:lnTo>
                    <a:pt x="126" y="610"/>
                  </a:lnTo>
                  <a:lnTo>
                    <a:pt x="124" y="620"/>
                  </a:lnTo>
                  <a:lnTo>
                    <a:pt x="125" y="627"/>
                  </a:lnTo>
                  <a:lnTo>
                    <a:pt x="130" y="635"/>
                  </a:lnTo>
                  <a:lnTo>
                    <a:pt x="130" y="635"/>
                  </a:lnTo>
                  <a:lnTo>
                    <a:pt x="145" y="631"/>
                  </a:lnTo>
                  <a:lnTo>
                    <a:pt x="144" y="628"/>
                  </a:lnTo>
                  <a:lnTo>
                    <a:pt x="147" y="630"/>
                  </a:lnTo>
                  <a:lnTo>
                    <a:pt x="151" y="628"/>
                  </a:lnTo>
                  <a:lnTo>
                    <a:pt x="153" y="632"/>
                  </a:lnTo>
                  <a:lnTo>
                    <a:pt x="160" y="627"/>
                  </a:lnTo>
                  <a:lnTo>
                    <a:pt x="169" y="628"/>
                  </a:lnTo>
                  <a:lnTo>
                    <a:pt x="172" y="627"/>
                  </a:lnTo>
                  <a:lnTo>
                    <a:pt x="194" y="624"/>
                  </a:lnTo>
                  <a:lnTo>
                    <a:pt x="203" y="584"/>
                  </a:lnTo>
                  <a:lnTo>
                    <a:pt x="202" y="571"/>
                  </a:lnTo>
                  <a:lnTo>
                    <a:pt x="207" y="569"/>
                  </a:lnTo>
                  <a:lnTo>
                    <a:pt x="211" y="572"/>
                  </a:lnTo>
                  <a:lnTo>
                    <a:pt x="217" y="569"/>
                  </a:lnTo>
                  <a:lnTo>
                    <a:pt x="225" y="560"/>
                  </a:lnTo>
                  <a:lnTo>
                    <a:pt x="227" y="559"/>
                  </a:lnTo>
                  <a:lnTo>
                    <a:pt x="237" y="563"/>
                  </a:lnTo>
                  <a:lnTo>
                    <a:pt x="238" y="564"/>
                  </a:lnTo>
                  <a:lnTo>
                    <a:pt x="235" y="567"/>
                  </a:lnTo>
                  <a:lnTo>
                    <a:pt x="240" y="568"/>
                  </a:lnTo>
                  <a:lnTo>
                    <a:pt x="248" y="544"/>
                  </a:lnTo>
                  <a:lnTo>
                    <a:pt x="250" y="541"/>
                  </a:lnTo>
                  <a:lnTo>
                    <a:pt x="250" y="536"/>
                  </a:lnTo>
                  <a:lnTo>
                    <a:pt x="254" y="537"/>
                  </a:lnTo>
                  <a:lnTo>
                    <a:pt x="252" y="547"/>
                  </a:lnTo>
                  <a:lnTo>
                    <a:pt x="258" y="545"/>
                  </a:lnTo>
                  <a:lnTo>
                    <a:pt x="260" y="539"/>
                  </a:lnTo>
                  <a:lnTo>
                    <a:pt x="261" y="541"/>
                  </a:lnTo>
                  <a:lnTo>
                    <a:pt x="268" y="547"/>
                  </a:lnTo>
                  <a:lnTo>
                    <a:pt x="269" y="556"/>
                  </a:lnTo>
                  <a:lnTo>
                    <a:pt x="273" y="559"/>
                  </a:lnTo>
                  <a:lnTo>
                    <a:pt x="277" y="557"/>
                  </a:lnTo>
                  <a:lnTo>
                    <a:pt x="279" y="553"/>
                  </a:lnTo>
                  <a:lnTo>
                    <a:pt x="280" y="556"/>
                  </a:lnTo>
                  <a:lnTo>
                    <a:pt x="280" y="560"/>
                  </a:lnTo>
                  <a:lnTo>
                    <a:pt x="281" y="561"/>
                  </a:lnTo>
                  <a:lnTo>
                    <a:pt x="281" y="573"/>
                  </a:lnTo>
                  <a:lnTo>
                    <a:pt x="291" y="587"/>
                  </a:lnTo>
                  <a:lnTo>
                    <a:pt x="293" y="587"/>
                  </a:lnTo>
                  <a:lnTo>
                    <a:pt x="297" y="579"/>
                  </a:lnTo>
                  <a:lnTo>
                    <a:pt x="301" y="581"/>
                  </a:lnTo>
                  <a:lnTo>
                    <a:pt x="307" y="581"/>
                  </a:lnTo>
                  <a:lnTo>
                    <a:pt x="310" y="576"/>
                  </a:lnTo>
                  <a:lnTo>
                    <a:pt x="311" y="579"/>
                  </a:lnTo>
                  <a:lnTo>
                    <a:pt x="312" y="577"/>
                  </a:lnTo>
                  <a:lnTo>
                    <a:pt x="314" y="581"/>
                  </a:lnTo>
                  <a:lnTo>
                    <a:pt x="312" y="586"/>
                  </a:lnTo>
                  <a:lnTo>
                    <a:pt x="314" y="591"/>
                  </a:lnTo>
                  <a:lnTo>
                    <a:pt x="314" y="591"/>
                  </a:lnTo>
                  <a:lnTo>
                    <a:pt x="319" y="587"/>
                  </a:lnTo>
                  <a:lnTo>
                    <a:pt x="319" y="583"/>
                  </a:lnTo>
                  <a:lnTo>
                    <a:pt x="322" y="581"/>
                  </a:lnTo>
                  <a:lnTo>
                    <a:pt x="322" y="576"/>
                  </a:lnTo>
                  <a:lnTo>
                    <a:pt x="341" y="586"/>
                  </a:lnTo>
                  <a:lnTo>
                    <a:pt x="342" y="580"/>
                  </a:lnTo>
                  <a:lnTo>
                    <a:pt x="341" y="580"/>
                  </a:lnTo>
                  <a:lnTo>
                    <a:pt x="342" y="575"/>
                  </a:lnTo>
                  <a:lnTo>
                    <a:pt x="342" y="575"/>
                  </a:lnTo>
                  <a:lnTo>
                    <a:pt x="343" y="567"/>
                  </a:lnTo>
                  <a:lnTo>
                    <a:pt x="341" y="557"/>
                  </a:lnTo>
                  <a:lnTo>
                    <a:pt x="328" y="537"/>
                  </a:lnTo>
                  <a:lnTo>
                    <a:pt x="320" y="533"/>
                  </a:lnTo>
                  <a:lnTo>
                    <a:pt x="323" y="532"/>
                  </a:lnTo>
                  <a:lnTo>
                    <a:pt x="323" y="523"/>
                  </a:lnTo>
                  <a:lnTo>
                    <a:pt x="324" y="520"/>
                  </a:lnTo>
                  <a:lnTo>
                    <a:pt x="322" y="516"/>
                  </a:lnTo>
                  <a:lnTo>
                    <a:pt x="322" y="512"/>
                  </a:lnTo>
                  <a:lnTo>
                    <a:pt x="319" y="512"/>
                  </a:lnTo>
                  <a:lnTo>
                    <a:pt x="315" y="513"/>
                  </a:lnTo>
                  <a:lnTo>
                    <a:pt x="318" y="506"/>
                  </a:lnTo>
                  <a:lnTo>
                    <a:pt x="316" y="497"/>
                  </a:lnTo>
                  <a:lnTo>
                    <a:pt x="318" y="492"/>
                  </a:lnTo>
                  <a:lnTo>
                    <a:pt x="327" y="486"/>
                  </a:lnTo>
                  <a:lnTo>
                    <a:pt x="301" y="444"/>
                  </a:lnTo>
                  <a:lnTo>
                    <a:pt x="314" y="421"/>
                  </a:lnTo>
                  <a:lnTo>
                    <a:pt x="316" y="422"/>
                  </a:lnTo>
                  <a:lnTo>
                    <a:pt x="320" y="418"/>
                  </a:lnTo>
                  <a:lnTo>
                    <a:pt x="327" y="418"/>
                  </a:lnTo>
                  <a:lnTo>
                    <a:pt x="327" y="415"/>
                  </a:lnTo>
                  <a:lnTo>
                    <a:pt x="330" y="413"/>
                  </a:lnTo>
                  <a:lnTo>
                    <a:pt x="331" y="414"/>
                  </a:lnTo>
                  <a:lnTo>
                    <a:pt x="330" y="417"/>
                  </a:lnTo>
                  <a:lnTo>
                    <a:pt x="332" y="417"/>
                  </a:lnTo>
                  <a:lnTo>
                    <a:pt x="334" y="414"/>
                  </a:lnTo>
                  <a:lnTo>
                    <a:pt x="335" y="415"/>
                  </a:lnTo>
                  <a:lnTo>
                    <a:pt x="338" y="411"/>
                  </a:lnTo>
                  <a:lnTo>
                    <a:pt x="337" y="406"/>
                  </a:lnTo>
                  <a:lnTo>
                    <a:pt x="341" y="406"/>
                  </a:lnTo>
                  <a:lnTo>
                    <a:pt x="341" y="403"/>
                  </a:lnTo>
                  <a:lnTo>
                    <a:pt x="342" y="405"/>
                  </a:lnTo>
                  <a:lnTo>
                    <a:pt x="345" y="401"/>
                  </a:lnTo>
                  <a:lnTo>
                    <a:pt x="351" y="411"/>
                  </a:lnTo>
                  <a:lnTo>
                    <a:pt x="353" y="411"/>
                  </a:lnTo>
                  <a:lnTo>
                    <a:pt x="354" y="411"/>
                  </a:lnTo>
                  <a:lnTo>
                    <a:pt x="354" y="415"/>
                  </a:lnTo>
                  <a:lnTo>
                    <a:pt x="357" y="417"/>
                  </a:lnTo>
                  <a:lnTo>
                    <a:pt x="359" y="415"/>
                  </a:lnTo>
                  <a:lnTo>
                    <a:pt x="361" y="411"/>
                  </a:lnTo>
                  <a:lnTo>
                    <a:pt x="358" y="409"/>
                  </a:lnTo>
                  <a:lnTo>
                    <a:pt x="355" y="401"/>
                  </a:lnTo>
                  <a:lnTo>
                    <a:pt x="357" y="397"/>
                  </a:lnTo>
                  <a:lnTo>
                    <a:pt x="354" y="393"/>
                  </a:lnTo>
                  <a:lnTo>
                    <a:pt x="363" y="389"/>
                  </a:lnTo>
                  <a:lnTo>
                    <a:pt x="361" y="383"/>
                  </a:lnTo>
                  <a:lnTo>
                    <a:pt x="362" y="382"/>
                  </a:lnTo>
                  <a:lnTo>
                    <a:pt x="362" y="379"/>
                  </a:lnTo>
                  <a:lnTo>
                    <a:pt x="376" y="375"/>
                  </a:lnTo>
                  <a:lnTo>
                    <a:pt x="363" y="360"/>
                  </a:lnTo>
                  <a:lnTo>
                    <a:pt x="367" y="354"/>
                  </a:lnTo>
                  <a:lnTo>
                    <a:pt x="366" y="348"/>
                  </a:lnTo>
                  <a:lnTo>
                    <a:pt x="367" y="347"/>
                  </a:lnTo>
                  <a:lnTo>
                    <a:pt x="367" y="347"/>
                  </a:lnTo>
                  <a:lnTo>
                    <a:pt x="365" y="343"/>
                  </a:lnTo>
                  <a:lnTo>
                    <a:pt x="357" y="347"/>
                  </a:lnTo>
                  <a:lnTo>
                    <a:pt x="335" y="327"/>
                  </a:lnTo>
                  <a:lnTo>
                    <a:pt x="337" y="323"/>
                  </a:lnTo>
                  <a:lnTo>
                    <a:pt x="341" y="323"/>
                  </a:lnTo>
                  <a:lnTo>
                    <a:pt x="343" y="320"/>
                  </a:lnTo>
                  <a:lnTo>
                    <a:pt x="347" y="314"/>
                  </a:lnTo>
                  <a:lnTo>
                    <a:pt x="349" y="307"/>
                  </a:lnTo>
                  <a:lnTo>
                    <a:pt x="353" y="306"/>
                  </a:lnTo>
                  <a:lnTo>
                    <a:pt x="350" y="301"/>
                  </a:lnTo>
                  <a:lnTo>
                    <a:pt x="353" y="300"/>
                  </a:lnTo>
                  <a:lnTo>
                    <a:pt x="351" y="291"/>
                  </a:lnTo>
                  <a:lnTo>
                    <a:pt x="349" y="287"/>
                  </a:lnTo>
                  <a:lnTo>
                    <a:pt x="347" y="279"/>
                  </a:lnTo>
                  <a:lnTo>
                    <a:pt x="343" y="271"/>
                  </a:lnTo>
                  <a:lnTo>
                    <a:pt x="341" y="261"/>
                  </a:lnTo>
                  <a:lnTo>
                    <a:pt x="335" y="253"/>
                  </a:lnTo>
                  <a:lnTo>
                    <a:pt x="331" y="248"/>
                  </a:lnTo>
                  <a:lnTo>
                    <a:pt x="324" y="252"/>
                  </a:lnTo>
                  <a:lnTo>
                    <a:pt x="326" y="255"/>
                  </a:lnTo>
                  <a:lnTo>
                    <a:pt x="319" y="260"/>
                  </a:lnTo>
                  <a:lnTo>
                    <a:pt x="301" y="237"/>
                  </a:lnTo>
                  <a:lnTo>
                    <a:pt x="299" y="235"/>
                  </a:lnTo>
                  <a:lnTo>
                    <a:pt x="296" y="237"/>
                  </a:lnTo>
                  <a:lnTo>
                    <a:pt x="292" y="230"/>
                  </a:lnTo>
                  <a:lnTo>
                    <a:pt x="296" y="226"/>
                  </a:lnTo>
                  <a:lnTo>
                    <a:pt x="296" y="225"/>
                  </a:lnTo>
                  <a:lnTo>
                    <a:pt x="280" y="217"/>
                  </a:lnTo>
                  <a:lnTo>
                    <a:pt x="276" y="204"/>
                  </a:lnTo>
                  <a:lnTo>
                    <a:pt x="283" y="202"/>
                  </a:lnTo>
                  <a:lnTo>
                    <a:pt x="288" y="198"/>
                  </a:lnTo>
                  <a:lnTo>
                    <a:pt x="301" y="198"/>
                  </a:lnTo>
                  <a:lnTo>
                    <a:pt x="308" y="206"/>
                  </a:lnTo>
                  <a:lnTo>
                    <a:pt x="316" y="189"/>
                  </a:lnTo>
                  <a:lnTo>
                    <a:pt x="311" y="190"/>
                  </a:lnTo>
                  <a:lnTo>
                    <a:pt x="301" y="177"/>
                  </a:lnTo>
                  <a:lnTo>
                    <a:pt x="304" y="172"/>
                  </a:lnTo>
                  <a:lnTo>
                    <a:pt x="316" y="174"/>
                  </a:lnTo>
                  <a:lnTo>
                    <a:pt x="316" y="172"/>
                  </a:lnTo>
                  <a:lnTo>
                    <a:pt x="304" y="163"/>
                  </a:lnTo>
                  <a:lnTo>
                    <a:pt x="301" y="158"/>
                  </a:lnTo>
                  <a:lnTo>
                    <a:pt x="299" y="151"/>
                  </a:lnTo>
                  <a:lnTo>
                    <a:pt x="296" y="149"/>
                  </a:lnTo>
                  <a:lnTo>
                    <a:pt x="297" y="145"/>
                  </a:lnTo>
                  <a:lnTo>
                    <a:pt x="293" y="141"/>
                  </a:lnTo>
                  <a:lnTo>
                    <a:pt x="291" y="122"/>
                  </a:lnTo>
                  <a:lnTo>
                    <a:pt x="296" y="121"/>
                  </a:lnTo>
                  <a:lnTo>
                    <a:pt x="295" y="113"/>
                  </a:lnTo>
                  <a:lnTo>
                    <a:pt x="291" y="102"/>
                  </a:lnTo>
                  <a:lnTo>
                    <a:pt x="289" y="86"/>
                  </a:lnTo>
                  <a:lnTo>
                    <a:pt x="283" y="78"/>
                  </a:lnTo>
                  <a:lnTo>
                    <a:pt x="281" y="78"/>
                  </a:lnTo>
                  <a:lnTo>
                    <a:pt x="288" y="63"/>
                  </a:lnTo>
                  <a:lnTo>
                    <a:pt x="295" y="52"/>
                  </a:lnTo>
                  <a:lnTo>
                    <a:pt x="289" y="47"/>
                  </a:lnTo>
                  <a:lnTo>
                    <a:pt x="270" y="5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8" name="Freeform 13">
              <a:extLst>
                <a:ext uri="{FF2B5EF4-FFF2-40B4-BE49-F238E27FC236}">
                  <a16:creationId xmlns:a16="http://schemas.microsoft.com/office/drawing/2014/main" id="{51D192E3-327B-404D-BA74-6EC808F2EFB0}"/>
                </a:ext>
              </a:extLst>
            </p:cNvPr>
            <p:cNvSpPr>
              <a:spLocks/>
            </p:cNvSpPr>
            <p:nvPr/>
          </p:nvSpPr>
          <p:spPr bwMode="auto">
            <a:xfrm>
              <a:off x="2471738" y="5430838"/>
              <a:ext cx="423862" cy="382588"/>
            </a:xfrm>
            <a:custGeom>
              <a:avLst/>
              <a:gdLst>
                <a:gd name="T0" fmla="*/ 86 w 267"/>
                <a:gd name="T1" fmla="*/ 13 h 241"/>
                <a:gd name="T2" fmla="*/ 114 w 267"/>
                <a:gd name="T3" fmla="*/ 1 h 241"/>
                <a:gd name="T4" fmla="*/ 136 w 267"/>
                <a:gd name="T5" fmla="*/ 38 h 241"/>
                <a:gd name="T6" fmla="*/ 159 w 267"/>
                <a:gd name="T7" fmla="*/ 36 h 241"/>
                <a:gd name="T8" fmla="*/ 163 w 267"/>
                <a:gd name="T9" fmla="*/ 56 h 241"/>
                <a:gd name="T10" fmla="*/ 151 w 267"/>
                <a:gd name="T11" fmla="*/ 79 h 241"/>
                <a:gd name="T12" fmla="*/ 156 w 267"/>
                <a:gd name="T13" fmla="*/ 95 h 241"/>
                <a:gd name="T14" fmla="*/ 160 w 267"/>
                <a:gd name="T15" fmla="*/ 108 h 241"/>
                <a:gd name="T16" fmla="*/ 214 w 267"/>
                <a:gd name="T17" fmla="*/ 135 h 241"/>
                <a:gd name="T18" fmla="*/ 237 w 267"/>
                <a:gd name="T19" fmla="*/ 148 h 241"/>
                <a:gd name="T20" fmla="*/ 261 w 267"/>
                <a:gd name="T21" fmla="*/ 168 h 241"/>
                <a:gd name="T22" fmla="*/ 245 w 267"/>
                <a:gd name="T23" fmla="*/ 198 h 241"/>
                <a:gd name="T24" fmla="*/ 232 w 267"/>
                <a:gd name="T25" fmla="*/ 197 h 241"/>
                <a:gd name="T26" fmla="*/ 229 w 267"/>
                <a:gd name="T27" fmla="*/ 209 h 241"/>
                <a:gd name="T28" fmla="*/ 233 w 267"/>
                <a:gd name="T29" fmla="*/ 219 h 241"/>
                <a:gd name="T30" fmla="*/ 218 w 267"/>
                <a:gd name="T31" fmla="*/ 222 h 241"/>
                <a:gd name="T32" fmla="*/ 217 w 267"/>
                <a:gd name="T33" fmla="*/ 227 h 241"/>
                <a:gd name="T34" fmla="*/ 199 w 267"/>
                <a:gd name="T35" fmla="*/ 217 h 241"/>
                <a:gd name="T36" fmla="*/ 198 w 267"/>
                <a:gd name="T37" fmla="*/ 226 h 241"/>
                <a:gd name="T38" fmla="*/ 187 w 267"/>
                <a:gd name="T39" fmla="*/ 225 h 241"/>
                <a:gd name="T40" fmla="*/ 178 w 267"/>
                <a:gd name="T41" fmla="*/ 223 h 241"/>
                <a:gd name="T42" fmla="*/ 178 w 267"/>
                <a:gd name="T43" fmla="*/ 218 h 241"/>
                <a:gd name="T44" fmla="*/ 163 w 267"/>
                <a:gd name="T45" fmla="*/ 213 h 241"/>
                <a:gd name="T46" fmla="*/ 160 w 267"/>
                <a:gd name="T47" fmla="*/ 205 h 241"/>
                <a:gd name="T48" fmla="*/ 158 w 267"/>
                <a:gd name="T49" fmla="*/ 202 h 241"/>
                <a:gd name="T50" fmla="*/ 149 w 267"/>
                <a:gd name="T51" fmla="*/ 214 h 241"/>
                <a:gd name="T52" fmla="*/ 135 w 267"/>
                <a:gd name="T53" fmla="*/ 209 h 241"/>
                <a:gd name="T54" fmla="*/ 129 w 267"/>
                <a:gd name="T55" fmla="*/ 215 h 241"/>
                <a:gd name="T56" fmla="*/ 129 w 267"/>
                <a:gd name="T57" fmla="*/ 230 h 241"/>
                <a:gd name="T58" fmla="*/ 127 w 267"/>
                <a:gd name="T59" fmla="*/ 227 h 241"/>
                <a:gd name="T60" fmla="*/ 120 w 267"/>
                <a:gd name="T61" fmla="*/ 234 h 241"/>
                <a:gd name="T62" fmla="*/ 116 w 267"/>
                <a:gd name="T63" fmla="*/ 238 h 241"/>
                <a:gd name="T64" fmla="*/ 114 w 267"/>
                <a:gd name="T65" fmla="*/ 233 h 241"/>
                <a:gd name="T66" fmla="*/ 104 w 267"/>
                <a:gd name="T67" fmla="*/ 233 h 241"/>
                <a:gd name="T68" fmla="*/ 94 w 267"/>
                <a:gd name="T69" fmla="*/ 233 h 241"/>
                <a:gd name="T70" fmla="*/ 82 w 267"/>
                <a:gd name="T71" fmla="*/ 233 h 241"/>
                <a:gd name="T72" fmla="*/ 71 w 267"/>
                <a:gd name="T73" fmla="*/ 233 h 241"/>
                <a:gd name="T74" fmla="*/ 66 w 267"/>
                <a:gd name="T75" fmla="*/ 234 h 241"/>
                <a:gd name="T76" fmla="*/ 58 w 267"/>
                <a:gd name="T77" fmla="*/ 221 h 241"/>
                <a:gd name="T78" fmla="*/ 69 w 267"/>
                <a:gd name="T79" fmla="*/ 205 h 241"/>
                <a:gd name="T80" fmla="*/ 98 w 267"/>
                <a:gd name="T81" fmla="*/ 199 h 241"/>
                <a:gd name="T82" fmla="*/ 77 w 267"/>
                <a:gd name="T83" fmla="*/ 185 h 241"/>
                <a:gd name="T84" fmla="*/ 61 w 267"/>
                <a:gd name="T85" fmla="*/ 189 h 241"/>
                <a:gd name="T86" fmla="*/ 42 w 267"/>
                <a:gd name="T87" fmla="*/ 171 h 241"/>
                <a:gd name="T88" fmla="*/ 32 w 267"/>
                <a:gd name="T89" fmla="*/ 147 h 241"/>
                <a:gd name="T90" fmla="*/ 23 w 267"/>
                <a:gd name="T91" fmla="*/ 148 h 241"/>
                <a:gd name="T92" fmla="*/ 8 w 267"/>
                <a:gd name="T93" fmla="*/ 120 h 241"/>
                <a:gd name="T94" fmla="*/ 3 w 267"/>
                <a:gd name="T95" fmla="*/ 99 h 241"/>
                <a:gd name="T96" fmla="*/ 5 w 267"/>
                <a:gd name="T97" fmla="*/ 89 h 241"/>
                <a:gd name="T98" fmla="*/ 9 w 267"/>
                <a:gd name="T99" fmla="*/ 59 h 241"/>
                <a:gd name="T100" fmla="*/ 27 w 267"/>
                <a:gd name="T101" fmla="*/ 44 h 241"/>
                <a:gd name="T102" fmla="*/ 48 w 267"/>
                <a:gd name="T103" fmla="*/ 2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7" h="241">
                  <a:moveTo>
                    <a:pt x="65" y="5"/>
                  </a:moveTo>
                  <a:lnTo>
                    <a:pt x="69" y="4"/>
                  </a:lnTo>
                  <a:lnTo>
                    <a:pt x="71" y="5"/>
                  </a:lnTo>
                  <a:lnTo>
                    <a:pt x="81" y="0"/>
                  </a:lnTo>
                  <a:lnTo>
                    <a:pt x="86" y="13"/>
                  </a:lnTo>
                  <a:lnTo>
                    <a:pt x="81" y="20"/>
                  </a:lnTo>
                  <a:lnTo>
                    <a:pt x="85" y="24"/>
                  </a:lnTo>
                  <a:lnTo>
                    <a:pt x="96" y="17"/>
                  </a:lnTo>
                  <a:lnTo>
                    <a:pt x="100" y="6"/>
                  </a:lnTo>
                  <a:lnTo>
                    <a:pt x="114" y="1"/>
                  </a:lnTo>
                  <a:lnTo>
                    <a:pt x="116" y="13"/>
                  </a:lnTo>
                  <a:lnTo>
                    <a:pt x="120" y="18"/>
                  </a:lnTo>
                  <a:lnTo>
                    <a:pt x="121" y="22"/>
                  </a:lnTo>
                  <a:lnTo>
                    <a:pt x="120" y="30"/>
                  </a:lnTo>
                  <a:lnTo>
                    <a:pt x="136" y="38"/>
                  </a:lnTo>
                  <a:lnTo>
                    <a:pt x="145" y="37"/>
                  </a:lnTo>
                  <a:lnTo>
                    <a:pt x="148" y="36"/>
                  </a:lnTo>
                  <a:lnTo>
                    <a:pt x="151" y="37"/>
                  </a:lnTo>
                  <a:lnTo>
                    <a:pt x="159" y="36"/>
                  </a:lnTo>
                  <a:lnTo>
                    <a:pt x="159" y="36"/>
                  </a:lnTo>
                  <a:lnTo>
                    <a:pt x="160" y="43"/>
                  </a:lnTo>
                  <a:lnTo>
                    <a:pt x="155" y="52"/>
                  </a:lnTo>
                  <a:lnTo>
                    <a:pt x="156" y="53"/>
                  </a:lnTo>
                  <a:lnTo>
                    <a:pt x="159" y="52"/>
                  </a:lnTo>
                  <a:lnTo>
                    <a:pt x="163" y="56"/>
                  </a:lnTo>
                  <a:lnTo>
                    <a:pt x="156" y="57"/>
                  </a:lnTo>
                  <a:lnTo>
                    <a:pt x="151" y="63"/>
                  </a:lnTo>
                  <a:lnTo>
                    <a:pt x="151" y="68"/>
                  </a:lnTo>
                  <a:lnTo>
                    <a:pt x="152" y="73"/>
                  </a:lnTo>
                  <a:lnTo>
                    <a:pt x="151" y="79"/>
                  </a:lnTo>
                  <a:lnTo>
                    <a:pt x="155" y="81"/>
                  </a:lnTo>
                  <a:lnTo>
                    <a:pt x="159" y="79"/>
                  </a:lnTo>
                  <a:lnTo>
                    <a:pt x="162" y="88"/>
                  </a:lnTo>
                  <a:lnTo>
                    <a:pt x="164" y="91"/>
                  </a:lnTo>
                  <a:lnTo>
                    <a:pt x="156" y="95"/>
                  </a:lnTo>
                  <a:lnTo>
                    <a:pt x="152" y="95"/>
                  </a:lnTo>
                  <a:lnTo>
                    <a:pt x="149" y="91"/>
                  </a:lnTo>
                  <a:lnTo>
                    <a:pt x="148" y="92"/>
                  </a:lnTo>
                  <a:lnTo>
                    <a:pt x="149" y="95"/>
                  </a:lnTo>
                  <a:lnTo>
                    <a:pt x="160" y="108"/>
                  </a:lnTo>
                  <a:lnTo>
                    <a:pt x="182" y="115"/>
                  </a:lnTo>
                  <a:lnTo>
                    <a:pt x="193" y="131"/>
                  </a:lnTo>
                  <a:lnTo>
                    <a:pt x="201" y="138"/>
                  </a:lnTo>
                  <a:lnTo>
                    <a:pt x="206" y="138"/>
                  </a:lnTo>
                  <a:lnTo>
                    <a:pt x="214" y="135"/>
                  </a:lnTo>
                  <a:lnTo>
                    <a:pt x="224" y="136"/>
                  </a:lnTo>
                  <a:lnTo>
                    <a:pt x="229" y="138"/>
                  </a:lnTo>
                  <a:lnTo>
                    <a:pt x="228" y="140"/>
                  </a:lnTo>
                  <a:lnTo>
                    <a:pt x="232" y="148"/>
                  </a:lnTo>
                  <a:lnTo>
                    <a:pt x="237" y="148"/>
                  </a:lnTo>
                  <a:lnTo>
                    <a:pt x="240" y="146"/>
                  </a:lnTo>
                  <a:lnTo>
                    <a:pt x="246" y="147"/>
                  </a:lnTo>
                  <a:lnTo>
                    <a:pt x="249" y="155"/>
                  </a:lnTo>
                  <a:lnTo>
                    <a:pt x="255" y="166"/>
                  </a:lnTo>
                  <a:lnTo>
                    <a:pt x="261" y="168"/>
                  </a:lnTo>
                  <a:lnTo>
                    <a:pt x="261" y="174"/>
                  </a:lnTo>
                  <a:lnTo>
                    <a:pt x="267" y="174"/>
                  </a:lnTo>
                  <a:lnTo>
                    <a:pt x="267" y="174"/>
                  </a:lnTo>
                  <a:lnTo>
                    <a:pt x="250" y="191"/>
                  </a:lnTo>
                  <a:lnTo>
                    <a:pt x="245" y="198"/>
                  </a:lnTo>
                  <a:lnTo>
                    <a:pt x="246" y="203"/>
                  </a:lnTo>
                  <a:lnTo>
                    <a:pt x="238" y="207"/>
                  </a:lnTo>
                  <a:lnTo>
                    <a:pt x="236" y="199"/>
                  </a:lnTo>
                  <a:lnTo>
                    <a:pt x="237" y="198"/>
                  </a:lnTo>
                  <a:lnTo>
                    <a:pt x="232" y="197"/>
                  </a:lnTo>
                  <a:lnTo>
                    <a:pt x="229" y="198"/>
                  </a:lnTo>
                  <a:lnTo>
                    <a:pt x="232" y="201"/>
                  </a:lnTo>
                  <a:lnTo>
                    <a:pt x="229" y="202"/>
                  </a:lnTo>
                  <a:lnTo>
                    <a:pt x="230" y="206"/>
                  </a:lnTo>
                  <a:lnTo>
                    <a:pt x="229" y="209"/>
                  </a:lnTo>
                  <a:lnTo>
                    <a:pt x="230" y="211"/>
                  </a:lnTo>
                  <a:lnTo>
                    <a:pt x="233" y="211"/>
                  </a:lnTo>
                  <a:lnTo>
                    <a:pt x="233" y="214"/>
                  </a:lnTo>
                  <a:lnTo>
                    <a:pt x="232" y="218"/>
                  </a:lnTo>
                  <a:lnTo>
                    <a:pt x="233" y="219"/>
                  </a:lnTo>
                  <a:lnTo>
                    <a:pt x="233" y="222"/>
                  </a:lnTo>
                  <a:lnTo>
                    <a:pt x="232" y="222"/>
                  </a:lnTo>
                  <a:lnTo>
                    <a:pt x="228" y="221"/>
                  </a:lnTo>
                  <a:lnTo>
                    <a:pt x="225" y="225"/>
                  </a:lnTo>
                  <a:lnTo>
                    <a:pt x="218" y="222"/>
                  </a:lnTo>
                  <a:lnTo>
                    <a:pt x="218" y="225"/>
                  </a:lnTo>
                  <a:lnTo>
                    <a:pt x="215" y="225"/>
                  </a:lnTo>
                  <a:lnTo>
                    <a:pt x="211" y="222"/>
                  </a:lnTo>
                  <a:lnTo>
                    <a:pt x="213" y="225"/>
                  </a:lnTo>
                  <a:lnTo>
                    <a:pt x="217" y="227"/>
                  </a:lnTo>
                  <a:lnTo>
                    <a:pt x="215" y="229"/>
                  </a:lnTo>
                  <a:lnTo>
                    <a:pt x="210" y="227"/>
                  </a:lnTo>
                  <a:lnTo>
                    <a:pt x="209" y="222"/>
                  </a:lnTo>
                  <a:lnTo>
                    <a:pt x="199" y="219"/>
                  </a:lnTo>
                  <a:lnTo>
                    <a:pt x="199" y="217"/>
                  </a:lnTo>
                  <a:lnTo>
                    <a:pt x="198" y="219"/>
                  </a:lnTo>
                  <a:lnTo>
                    <a:pt x="194" y="221"/>
                  </a:lnTo>
                  <a:lnTo>
                    <a:pt x="194" y="222"/>
                  </a:lnTo>
                  <a:lnTo>
                    <a:pt x="195" y="225"/>
                  </a:lnTo>
                  <a:lnTo>
                    <a:pt x="198" y="226"/>
                  </a:lnTo>
                  <a:lnTo>
                    <a:pt x="198" y="231"/>
                  </a:lnTo>
                  <a:lnTo>
                    <a:pt x="193" y="227"/>
                  </a:lnTo>
                  <a:lnTo>
                    <a:pt x="190" y="229"/>
                  </a:lnTo>
                  <a:lnTo>
                    <a:pt x="187" y="227"/>
                  </a:lnTo>
                  <a:lnTo>
                    <a:pt x="187" y="225"/>
                  </a:lnTo>
                  <a:lnTo>
                    <a:pt x="182" y="218"/>
                  </a:lnTo>
                  <a:lnTo>
                    <a:pt x="182" y="221"/>
                  </a:lnTo>
                  <a:lnTo>
                    <a:pt x="183" y="222"/>
                  </a:lnTo>
                  <a:lnTo>
                    <a:pt x="183" y="223"/>
                  </a:lnTo>
                  <a:lnTo>
                    <a:pt x="178" y="223"/>
                  </a:lnTo>
                  <a:lnTo>
                    <a:pt x="178" y="222"/>
                  </a:lnTo>
                  <a:lnTo>
                    <a:pt x="180" y="221"/>
                  </a:lnTo>
                  <a:lnTo>
                    <a:pt x="180" y="219"/>
                  </a:lnTo>
                  <a:lnTo>
                    <a:pt x="180" y="218"/>
                  </a:lnTo>
                  <a:lnTo>
                    <a:pt x="178" y="218"/>
                  </a:lnTo>
                  <a:lnTo>
                    <a:pt x="174" y="217"/>
                  </a:lnTo>
                  <a:lnTo>
                    <a:pt x="174" y="214"/>
                  </a:lnTo>
                  <a:lnTo>
                    <a:pt x="170" y="218"/>
                  </a:lnTo>
                  <a:lnTo>
                    <a:pt x="167" y="214"/>
                  </a:lnTo>
                  <a:lnTo>
                    <a:pt x="163" y="213"/>
                  </a:lnTo>
                  <a:lnTo>
                    <a:pt x="159" y="215"/>
                  </a:lnTo>
                  <a:lnTo>
                    <a:pt x="159" y="211"/>
                  </a:lnTo>
                  <a:lnTo>
                    <a:pt x="158" y="207"/>
                  </a:lnTo>
                  <a:lnTo>
                    <a:pt x="158" y="205"/>
                  </a:lnTo>
                  <a:lnTo>
                    <a:pt x="160" y="205"/>
                  </a:lnTo>
                  <a:lnTo>
                    <a:pt x="168" y="213"/>
                  </a:lnTo>
                  <a:lnTo>
                    <a:pt x="170" y="211"/>
                  </a:lnTo>
                  <a:lnTo>
                    <a:pt x="162" y="205"/>
                  </a:lnTo>
                  <a:lnTo>
                    <a:pt x="162" y="203"/>
                  </a:lnTo>
                  <a:lnTo>
                    <a:pt x="158" y="202"/>
                  </a:lnTo>
                  <a:lnTo>
                    <a:pt x="155" y="203"/>
                  </a:lnTo>
                  <a:lnTo>
                    <a:pt x="156" y="210"/>
                  </a:lnTo>
                  <a:lnTo>
                    <a:pt x="155" y="214"/>
                  </a:lnTo>
                  <a:lnTo>
                    <a:pt x="152" y="215"/>
                  </a:lnTo>
                  <a:lnTo>
                    <a:pt x="149" y="214"/>
                  </a:lnTo>
                  <a:lnTo>
                    <a:pt x="147" y="209"/>
                  </a:lnTo>
                  <a:lnTo>
                    <a:pt x="144" y="211"/>
                  </a:lnTo>
                  <a:lnTo>
                    <a:pt x="143" y="210"/>
                  </a:lnTo>
                  <a:lnTo>
                    <a:pt x="137" y="214"/>
                  </a:lnTo>
                  <a:lnTo>
                    <a:pt x="135" y="209"/>
                  </a:lnTo>
                  <a:lnTo>
                    <a:pt x="135" y="206"/>
                  </a:lnTo>
                  <a:lnTo>
                    <a:pt x="132" y="205"/>
                  </a:lnTo>
                  <a:lnTo>
                    <a:pt x="135" y="214"/>
                  </a:lnTo>
                  <a:lnTo>
                    <a:pt x="132" y="217"/>
                  </a:lnTo>
                  <a:lnTo>
                    <a:pt x="129" y="215"/>
                  </a:lnTo>
                  <a:lnTo>
                    <a:pt x="131" y="221"/>
                  </a:lnTo>
                  <a:lnTo>
                    <a:pt x="129" y="222"/>
                  </a:lnTo>
                  <a:lnTo>
                    <a:pt x="128" y="221"/>
                  </a:lnTo>
                  <a:lnTo>
                    <a:pt x="127" y="223"/>
                  </a:lnTo>
                  <a:lnTo>
                    <a:pt x="129" y="230"/>
                  </a:lnTo>
                  <a:lnTo>
                    <a:pt x="128" y="229"/>
                  </a:lnTo>
                  <a:lnTo>
                    <a:pt x="127" y="223"/>
                  </a:lnTo>
                  <a:lnTo>
                    <a:pt x="124" y="225"/>
                  </a:lnTo>
                  <a:lnTo>
                    <a:pt x="124" y="226"/>
                  </a:lnTo>
                  <a:lnTo>
                    <a:pt x="127" y="227"/>
                  </a:lnTo>
                  <a:lnTo>
                    <a:pt x="124" y="234"/>
                  </a:lnTo>
                  <a:lnTo>
                    <a:pt x="117" y="227"/>
                  </a:lnTo>
                  <a:lnTo>
                    <a:pt x="116" y="229"/>
                  </a:lnTo>
                  <a:lnTo>
                    <a:pt x="117" y="234"/>
                  </a:lnTo>
                  <a:lnTo>
                    <a:pt x="120" y="234"/>
                  </a:lnTo>
                  <a:lnTo>
                    <a:pt x="120" y="237"/>
                  </a:lnTo>
                  <a:lnTo>
                    <a:pt x="121" y="238"/>
                  </a:lnTo>
                  <a:lnTo>
                    <a:pt x="120" y="241"/>
                  </a:lnTo>
                  <a:lnTo>
                    <a:pt x="116" y="241"/>
                  </a:lnTo>
                  <a:lnTo>
                    <a:pt x="116" y="238"/>
                  </a:lnTo>
                  <a:lnTo>
                    <a:pt x="113" y="238"/>
                  </a:lnTo>
                  <a:lnTo>
                    <a:pt x="113" y="239"/>
                  </a:lnTo>
                  <a:lnTo>
                    <a:pt x="110" y="239"/>
                  </a:lnTo>
                  <a:lnTo>
                    <a:pt x="110" y="234"/>
                  </a:lnTo>
                  <a:lnTo>
                    <a:pt x="114" y="233"/>
                  </a:lnTo>
                  <a:lnTo>
                    <a:pt x="114" y="229"/>
                  </a:lnTo>
                  <a:lnTo>
                    <a:pt x="112" y="226"/>
                  </a:lnTo>
                  <a:lnTo>
                    <a:pt x="110" y="229"/>
                  </a:lnTo>
                  <a:lnTo>
                    <a:pt x="108" y="229"/>
                  </a:lnTo>
                  <a:lnTo>
                    <a:pt x="104" y="233"/>
                  </a:lnTo>
                  <a:lnTo>
                    <a:pt x="100" y="227"/>
                  </a:lnTo>
                  <a:lnTo>
                    <a:pt x="100" y="226"/>
                  </a:lnTo>
                  <a:lnTo>
                    <a:pt x="96" y="223"/>
                  </a:lnTo>
                  <a:lnTo>
                    <a:pt x="97" y="233"/>
                  </a:lnTo>
                  <a:lnTo>
                    <a:pt x="94" y="233"/>
                  </a:lnTo>
                  <a:lnTo>
                    <a:pt x="91" y="238"/>
                  </a:lnTo>
                  <a:lnTo>
                    <a:pt x="87" y="238"/>
                  </a:lnTo>
                  <a:lnTo>
                    <a:pt x="87" y="241"/>
                  </a:lnTo>
                  <a:lnTo>
                    <a:pt x="83" y="238"/>
                  </a:lnTo>
                  <a:lnTo>
                    <a:pt x="82" y="233"/>
                  </a:lnTo>
                  <a:lnTo>
                    <a:pt x="79" y="231"/>
                  </a:lnTo>
                  <a:lnTo>
                    <a:pt x="77" y="231"/>
                  </a:lnTo>
                  <a:lnTo>
                    <a:pt x="74" y="230"/>
                  </a:lnTo>
                  <a:lnTo>
                    <a:pt x="73" y="233"/>
                  </a:lnTo>
                  <a:lnTo>
                    <a:pt x="71" y="233"/>
                  </a:lnTo>
                  <a:lnTo>
                    <a:pt x="73" y="239"/>
                  </a:lnTo>
                  <a:lnTo>
                    <a:pt x="70" y="237"/>
                  </a:lnTo>
                  <a:lnTo>
                    <a:pt x="69" y="234"/>
                  </a:lnTo>
                  <a:lnTo>
                    <a:pt x="67" y="233"/>
                  </a:lnTo>
                  <a:lnTo>
                    <a:pt x="66" y="234"/>
                  </a:lnTo>
                  <a:lnTo>
                    <a:pt x="61" y="229"/>
                  </a:lnTo>
                  <a:lnTo>
                    <a:pt x="59" y="223"/>
                  </a:lnTo>
                  <a:lnTo>
                    <a:pt x="56" y="222"/>
                  </a:lnTo>
                  <a:lnTo>
                    <a:pt x="56" y="222"/>
                  </a:lnTo>
                  <a:lnTo>
                    <a:pt x="58" y="221"/>
                  </a:lnTo>
                  <a:lnTo>
                    <a:pt x="59" y="215"/>
                  </a:lnTo>
                  <a:lnTo>
                    <a:pt x="65" y="213"/>
                  </a:lnTo>
                  <a:lnTo>
                    <a:pt x="62" y="207"/>
                  </a:lnTo>
                  <a:lnTo>
                    <a:pt x="65" y="205"/>
                  </a:lnTo>
                  <a:lnTo>
                    <a:pt x="69" y="205"/>
                  </a:lnTo>
                  <a:lnTo>
                    <a:pt x="70" y="199"/>
                  </a:lnTo>
                  <a:lnTo>
                    <a:pt x="75" y="190"/>
                  </a:lnTo>
                  <a:lnTo>
                    <a:pt x="85" y="189"/>
                  </a:lnTo>
                  <a:lnTo>
                    <a:pt x="90" y="195"/>
                  </a:lnTo>
                  <a:lnTo>
                    <a:pt x="98" y="199"/>
                  </a:lnTo>
                  <a:lnTo>
                    <a:pt x="97" y="197"/>
                  </a:lnTo>
                  <a:lnTo>
                    <a:pt x="87" y="178"/>
                  </a:lnTo>
                  <a:lnTo>
                    <a:pt x="83" y="178"/>
                  </a:lnTo>
                  <a:lnTo>
                    <a:pt x="77" y="180"/>
                  </a:lnTo>
                  <a:lnTo>
                    <a:pt x="77" y="185"/>
                  </a:lnTo>
                  <a:lnTo>
                    <a:pt x="73" y="190"/>
                  </a:lnTo>
                  <a:lnTo>
                    <a:pt x="69" y="198"/>
                  </a:lnTo>
                  <a:lnTo>
                    <a:pt x="69" y="194"/>
                  </a:lnTo>
                  <a:lnTo>
                    <a:pt x="61" y="193"/>
                  </a:lnTo>
                  <a:lnTo>
                    <a:pt x="61" y="189"/>
                  </a:lnTo>
                  <a:lnTo>
                    <a:pt x="56" y="180"/>
                  </a:lnTo>
                  <a:lnTo>
                    <a:pt x="54" y="178"/>
                  </a:lnTo>
                  <a:lnTo>
                    <a:pt x="42" y="175"/>
                  </a:lnTo>
                  <a:lnTo>
                    <a:pt x="44" y="174"/>
                  </a:lnTo>
                  <a:lnTo>
                    <a:pt x="42" y="171"/>
                  </a:lnTo>
                  <a:lnTo>
                    <a:pt x="39" y="166"/>
                  </a:lnTo>
                  <a:lnTo>
                    <a:pt x="40" y="160"/>
                  </a:lnTo>
                  <a:lnTo>
                    <a:pt x="36" y="156"/>
                  </a:lnTo>
                  <a:lnTo>
                    <a:pt x="36" y="151"/>
                  </a:lnTo>
                  <a:lnTo>
                    <a:pt x="32" y="147"/>
                  </a:lnTo>
                  <a:lnTo>
                    <a:pt x="30" y="147"/>
                  </a:lnTo>
                  <a:lnTo>
                    <a:pt x="30" y="151"/>
                  </a:lnTo>
                  <a:lnTo>
                    <a:pt x="25" y="151"/>
                  </a:lnTo>
                  <a:lnTo>
                    <a:pt x="23" y="148"/>
                  </a:lnTo>
                  <a:lnTo>
                    <a:pt x="23" y="148"/>
                  </a:lnTo>
                  <a:lnTo>
                    <a:pt x="23" y="136"/>
                  </a:lnTo>
                  <a:lnTo>
                    <a:pt x="12" y="128"/>
                  </a:lnTo>
                  <a:lnTo>
                    <a:pt x="8" y="128"/>
                  </a:lnTo>
                  <a:lnTo>
                    <a:pt x="5" y="127"/>
                  </a:lnTo>
                  <a:lnTo>
                    <a:pt x="8" y="120"/>
                  </a:lnTo>
                  <a:lnTo>
                    <a:pt x="11" y="118"/>
                  </a:lnTo>
                  <a:lnTo>
                    <a:pt x="11" y="114"/>
                  </a:lnTo>
                  <a:lnTo>
                    <a:pt x="12" y="109"/>
                  </a:lnTo>
                  <a:lnTo>
                    <a:pt x="17" y="100"/>
                  </a:lnTo>
                  <a:lnTo>
                    <a:pt x="3" y="99"/>
                  </a:lnTo>
                  <a:lnTo>
                    <a:pt x="0" y="88"/>
                  </a:lnTo>
                  <a:lnTo>
                    <a:pt x="1" y="85"/>
                  </a:lnTo>
                  <a:lnTo>
                    <a:pt x="3" y="85"/>
                  </a:lnTo>
                  <a:lnTo>
                    <a:pt x="3" y="87"/>
                  </a:lnTo>
                  <a:lnTo>
                    <a:pt x="5" y="89"/>
                  </a:lnTo>
                  <a:lnTo>
                    <a:pt x="11" y="85"/>
                  </a:lnTo>
                  <a:lnTo>
                    <a:pt x="12" y="73"/>
                  </a:lnTo>
                  <a:lnTo>
                    <a:pt x="11" y="68"/>
                  </a:lnTo>
                  <a:lnTo>
                    <a:pt x="8" y="67"/>
                  </a:lnTo>
                  <a:lnTo>
                    <a:pt x="9" y="59"/>
                  </a:lnTo>
                  <a:lnTo>
                    <a:pt x="1" y="55"/>
                  </a:lnTo>
                  <a:lnTo>
                    <a:pt x="9" y="41"/>
                  </a:lnTo>
                  <a:lnTo>
                    <a:pt x="13" y="37"/>
                  </a:lnTo>
                  <a:lnTo>
                    <a:pt x="15" y="43"/>
                  </a:lnTo>
                  <a:lnTo>
                    <a:pt x="27" y="44"/>
                  </a:lnTo>
                  <a:lnTo>
                    <a:pt x="31" y="38"/>
                  </a:lnTo>
                  <a:lnTo>
                    <a:pt x="31" y="36"/>
                  </a:lnTo>
                  <a:lnTo>
                    <a:pt x="42" y="33"/>
                  </a:lnTo>
                  <a:lnTo>
                    <a:pt x="47" y="28"/>
                  </a:lnTo>
                  <a:lnTo>
                    <a:pt x="48" y="21"/>
                  </a:lnTo>
                  <a:lnTo>
                    <a:pt x="52" y="14"/>
                  </a:lnTo>
                  <a:lnTo>
                    <a:pt x="54" y="10"/>
                  </a:lnTo>
                  <a:lnTo>
                    <a:pt x="55" y="8"/>
                  </a:lnTo>
                  <a:lnTo>
                    <a:pt x="65" y="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9" name="Freeform 14">
              <a:extLst>
                <a:ext uri="{FF2B5EF4-FFF2-40B4-BE49-F238E27FC236}">
                  <a16:creationId xmlns:a16="http://schemas.microsoft.com/office/drawing/2014/main" id="{1373D916-492D-4B5A-B291-73639BE83438}"/>
                </a:ext>
              </a:extLst>
            </p:cNvPr>
            <p:cNvSpPr>
              <a:spLocks noEditPoints="1"/>
            </p:cNvSpPr>
            <p:nvPr/>
          </p:nvSpPr>
          <p:spPr bwMode="auto">
            <a:xfrm>
              <a:off x="1282700" y="779463"/>
              <a:ext cx="2052637" cy="2576513"/>
            </a:xfrm>
            <a:custGeom>
              <a:avLst/>
              <a:gdLst>
                <a:gd name="T0" fmla="*/ 544 w 1293"/>
                <a:gd name="T1" fmla="*/ 1601 h 1623"/>
                <a:gd name="T2" fmla="*/ 552 w 1293"/>
                <a:gd name="T3" fmla="*/ 1586 h 1623"/>
                <a:gd name="T4" fmla="*/ 1130 w 1293"/>
                <a:gd name="T5" fmla="*/ 357 h 1623"/>
                <a:gd name="T6" fmla="*/ 1199 w 1293"/>
                <a:gd name="T7" fmla="*/ 766 h 1623"/>
                <a:gd name="T8" fmla="*/ 1246 w 1293"/>
                <a:gd name="T9" fmla="*/ 1018 h 1623"/>
                <a:gd name="T10" fmla="*/ 1231 w 1293"/>
                <a:gd name="T11" fmla="*/ 1039 h 1623"/>
                <a:gd name="T12" fmla="*/ 1203 w 1293"/>
                <a:gd name="T13" fmla="*/ 1278 h 1623"/>
                <a:gd name="T14" fmla="*/ 1099 w 1293"/>
                <a:gd name="T15" fmla="*/ 1350 h 1623"/>
                <a:gd name="T16" fmla="*/ 1107 w 1293"/>
                <a:gd name="T17" fmla="*/ 1405 h 1623"/>
                <a:gd name="T18" fmla="*/ 1111 w 1293"/>
                <a:gd name="T19" fmla="*/ 1445 h 1623"/>
                <a:gd name="T20" fmla="*/ 1119 w 1293"/>
                <a:gd name="T21" fmla="*/ 1480 h 1623"/>
                <a:gd name="T22" fmla="*/ 1076 w 1293"/>
                <a:gd name="T23" fmla="*/ 1485 h 1623"/>
                <a:gd name="T24" fmla="*/ 1087 w 1293"/>
                <a:gd name="T25" fmla="*/ 1539 h 1623"/>
                <a:gd name="T26" fmla="*/ 989 w 1293"/>
                <a:gd name="T27" fmla="*/ 1543 h 1623"/>
                <a:gd name="T28" fmla="*/ 937 w 1293"/>
                <a:gd name="T29" fmla="*/ 1510 h 1623"/>
                <a:gd name="T30" fmla="*/ 896 w 1293"/>
                <a:gd name="T31" fmla="*/ 1570 h 1623"/>
                <a:gd name="T32" fmla="*/ 838 w 1293"/>
                <a:gd name="T33" fmla="*/ 1586 h 1623"/>
                <a:gd name="T34" fmla="*/ 634 w 1293"/>
                <a:gd name="T35" fmla="*/ 1602 h 1623"/>
                <a:gd name="T36" fmla="*/ 598 w 1293"/>
                <a:gd name="T37" fmla="*/ 1609 h 1623"/>
                <a:gd name="T38" fmla="*/ 582 w 1293"/>
                <a:gd name="T39" fmla="*/ 1598 h 1623"/>
                <a:gd name="T40" fmla="*/ 559 w 1293"/>
                <a:gd name="T41" fmla="*/ 1595 h 1623"/>
                <a:gd name="T42" fmla="*/ 547 w 1293"/>
                <a:gd name="T43" fmla="*/ 1579 h 1623"/>
                <a:gd name="T44" fmla="*/ 539 w 1293"/>
                <a:gd name="T45" fmla="*/ 1560 h 1623"/>
                <a:gd name="T46" fmla="*/ 513 w 1293"/>
                <a:gd name="T47" fmla="*/ 1551 h 1623"/>
                <a:gd name="T48" fmla="*/ 501 w 1293"/>
                <a:gd name="T49" fmla="*/ 1560 h 1623"/>
                <a:gd name="T50" fmla="*/ 490 w 1293"/>
                <a:gd name="T51" fmla="*/ 1562 h 1623"/>
                <a:gd name="T52" fmla="*/ 477 w 1293"/>
                <a:gd name="T53" fmla="*/ 1496 h 1623"/>
                <a:gd name="T54" fmla="*/ 434 w 1293"/>
                <a:gd name="T55" fmla="*/ 1422 h 1623"/>
                <a:gd name="T56" fmla="*/ 423 w 1293"/>
                <a:gd name="T57" fmla="*/ 1334 h 1623"/>
                <a:gd name="T58" fmla="*/ 455 w 1293"/>
                <a:gd name="T59" fmla="*/ 1260 h 1623"/>
                <a:gd name="T60" fmla="*/ 469 w 1293"/>
                <a:gd name="T61" fmla="*/ 1216 h 1623"/>
                <a:gd name="T62" fmla="*/ 435 w 1293"/>
                <a:gd name="T63" fmla="*/ 1141 h 1623"/>
                <a:gd name="T64" fmla="*/ 411 w 1293"/>
                <a:gd name="T65" fmla="*/ 1057 h 1623"/>
                <a:gd name="T66" fmla="*/ 436 w 1293"/>
                <a:gd name="T67" fmla="*/ 1006 h 1623"/>
                <a:gd name="T68" fmla="*/ 393 w 1293"/>
                <a:gd name="T69" fmla="*/ 966 h 1623"/>
                <a:gd name="T70" fmla="*/ 401 w 1293"/>
                <a:gd name="T71" fmla="*/ 903 h 1623"/>
                <a:gd name="T72" fmla="*/ 405 w 1293"/>
                <a:gd name="T73" fmla="*/ 836 h 1623"/>
                <a:gd name="T74" fmla="*/ 399 w 1293"/>
                <a:gd name="T75" fmla="*/ 786 h 1623"/>
                <a:gd name="T76" fmla="*/ 356 w 1293"/>
                <a:gd name="T77" fmla="*/ 743 h 1623"/>
                <a:gd name="T78" fmla="*/ 338 w 1293"/>
                <a:gd name="T79" fmla="*/ 682 h 1623"/>
                <a:gd name="T80" fmla="*/ 292 w 1293"/>
                <a:gd name="T81" fmla="*/ 648 h 1623"/>
                <a:gd name="T82" fmla="*/ 246 w 1293"/>
                <a:gd name="T83" fmla="*/ 631 h 1623"/>
                <a:gd name="T84" fmla="*/ 207 w 1293"/>
                <a:gd name="T85" fmla="*/ 617 h 1623"/>
                <a:gd name="T86" fmla="*/ 167 w 1293"/>
                <a:gd name="T87" fmla="*/ 578 h 1623"/>
                <a:gd name="T88" fmla="*/ 129 w 1293"/>
                <a:gd name="T89" fmla="*/ 545 h 1623"/>
                <a:gd name="T90" fmla="*/ 86 w 1293"/>
                <a:gd name="T91" fmla="*/ 490 h 1623"/>
                <a:gd name="T92" fmla="*/ 48 w 1293"/>
                <a:gd name="T93" fmla="*/ 465 h 1623"/>
                <a:gd name="T94" fmla="*/ 34 w 1293"/>
                <a:gd name="T95" fmla="*/ 415 h 1623"/>
                <a:gd name="T96" fmla="*/ 100 w 1293"/>
                <a:gd name="T97" fmla="*/ 304 h 1623"/>
                <a:gd name="T98" fmla="*/ 358 w 1293"/>
                <a:gd name="T99" fmla="*/ 562 h 1623"/>
                <a:gd name="T100" fmla="*/ 513 w 1293"/>
                <a:gd name="T101" fmla="*/ 530 h 1623"/>
                <a:gd name="T102" fmla="*/ 620 w 1293"/>
                <a:gd name="T103" fmla="*/ 560 h 1623"/>
                <a:gd name="T104" fmla="*/ 664 w 1293"/>
                <a:gd name="T105" fmla="*/ 463 h 1623"/>
                <a:gd name="T106" fmla="*/ 711 w 1293"/>
                <a:gd name="T107" fmla="*/ 412 h 1623"/>
                <a:gd name="T108" fmla="*/ 708 w 1293"/>
                <a:gd name="T109" fmla="*/ 317 h 1623"/>
                <a:gd name="T110" fmla="*/ 719 w 1293"/>
                <a:gd name="T111" fmla="*/ 266 h 1623"/>
                <a:gd name="T112" fmla="*/ 741 w 1293"/>
                <a:gd name="T113" fmla="*/ 190 h 1623"/>
                <a:gd name="T114" fmla="*/ 769 w 1293"/>
                <a:gd name="T115" fmla="*/ 131 h 1623"/>
                <a:gd name="T116" fmla="*/ 812 w 1293"/>
                <a:gd name="T117" fmla="*/ 59 h 1623"/>
                <a:gd name="T118" fmla="*/ 876 w 1293"/>
                <a:gd name="T119" fmla="*/ 60 h 1623"/>
                <a:gd name="T120" fmla="*/ 929 w 1293"/>
                <a:gd name="T121" fmla="*/ 4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3" h="1623">
                  <a:moveTo>
                    <a:pt x="614" y="1615"/>
                  </a:moveTo>
                  <a:lnTo>
                    <a:pt x="614" y="1619"/>
                  </a:lnTo>
                  <a:lnTo>
                    <a:pt x="611" y="1617"/>
                  </a:lnTo>
                  <a:lnTo>
                    <a:pt x="613" y="1614"/>
                  </a:lnTo>
                  <a:lnTo>
                    <a:pt x="614" y="1615"/>
                  </a:lnTo>
                  <a:close/>
                  <a:moveTo>
                    <a:pt x="552" y="1586"/>
                  </a:moveTo>
                  <a:lnTo>
                    <a:pt x="554" y="1587"/>
                  </a:lnTo>
                  <a:lnTo>
                    <a:pt x="551" y="1593"/>
                  </a:lnTo>
                  <a:lnTo>
                    <a:pt x="552" y="1598"/>
                  </a:lnTo>
                  <a:lnTo>
                    <a:pt x="551" y="1598"/>
                  </a:lnTo>
                  <a:lnTo>
                    <a:pt x="551" y="1602"/>
                  </a:lnTo>
                  <a:lnTo>
                    <a:pt x="544" y="1601"/>
                  </a:lnTo>
                  <a:lnTo>
                    <a:pt x="544" y="1602"/>
                  </a:lnTo>
                  <a:lnTo>
                    <a:pt x="543" y="1601"/>
                  </a:lnTo>
                  <a:lnTo>
                    <a:pt x="540" y="1601"/>
                  </a:lnTo>
                  <a:lnTo>
                    <a:pt x="543" y="1598"/>
                  </a:lnTo>
                  <a:lnTo>
                    <a:pt x="540" y="1599"/>
                  </a:lnTo>
                  <a:lnTo>
                    <a:pt x="540" y="1595"/>
                  </a:lnTo>
                  <a:lnTo>
                    <a:pt x="543" y="1594"/>
                  </a:lnTo>
                  <a:lnTo>
                    <a:pt x="545" y="1595"/>
                  </a:lnTo>
                  <a:lnTo>
                    <a:pt x="548" y="1594"/>
                  </a:lnTo>
                  <a:lnTo>
                    <a:pt x="551" y="1590"/>
                  </a:lnTo>
                  <a:lnTo>
                    <a:pt x="551" y="1585"/>
                  </a:lnTo>
                  <a:lnTo>
                    <a:pt x="552" y="1586"/>
                  </a:lnTo>
                  <a:close/>
                  <a:moveTo>
                    <a:pt x="1013" y="5"/>
                  </a:moveTo>
                  <a:lnTo>
                    <a:pt x="1016" y="31"/>
                  </a:lnTo>
                  <a:lnTo>
                    <a:pt x="1040" y="68"/>
                  </a:lnTo>
                  <a:lnTo>
                    <a:pt x="1064" y="83"/>
                  </a:lnTo>
                  <a:lnTo>
                    <a:pt x="1063" y="96"/>
                  </a:lnTo>
                  <a:lnTo>
                    <a:pt x="1072" y="108"/>
                  </a:lnTo>
                  <a:lnTo>
                    <a:pt x="1172" y="156"/>
                  </a:lnTo>
                  <a:lnTo>
                    <a:pt x="1177" y="178"/>
                  </a:lnTo>
                  <a:lnTo>
                    <a:pt x="1200" y="241"/>
                  </a:lnTo>
                  <a:lnTo>
                    <a:pt x="1184" y="272"/>
                  </a:lnTo>
                  <a:lnTo>
                    <a:pt x="1131" y="339"/>
                  </a:lnTo>
                  <a:lnTo>
                    <a:pt x="1130" y="357"/>
                  </a:lnTo>
                  <a:lnTo>
                    <a:pt x="1127" y="382"/>
                  </a:lnTo>
                  <a:lnTo>
                    <a:pt x="1134" y="395"/>
                  </a:lnTo>
                  <a:lnTo>
                    <a:pt x="1145" y="404"/>
                  </a:lnTo>
                  <a:lnTo>
                    <a:pt x="1086" y="450"/>
                  </a:lnTo>
                  <a:lnTo>
                    <a:pt x="1075" y="455"/>
                  </a:lnTo>
                  <a:lnTo>
                    <a:pt x="1082" y="467"/>
                  </a:lnTo>
                  <a:lnTo>
                    <a:pt x="1109" y="466"/>
                  </a:lnTo>
                  <a:lnTo>
                    <a:pt x="1127" y="473"/>
                  </a:lnTo>
                  <a:lnTo>
                    <a:pt x="1113" y="525"/>
                  </a:lnTo>
                  <a:lnTo>
                    <a:pt x="1076" y="596"/>
                  </a:lnTo>
                  <a:lnTo>
                    <a:pt x="1106" y="723"/>
                  </a:lnTo>
                  <a:lnTo>
                    <a:pt x="1199" y="766"/>
                  </a:lnTo>
                  <a:lnTo>
                    <a:pt x="1208" y="787"/>
                  </a:lnTo>
                  <a:lnTo>
                    <a:pt x="1210" y="789"/>
                  </a:lnTo>
                  <a:lnTo>
                    <a:pt x="1210" y="791"/>
                  </a:lnTo>
                  <a:lnTo>
                    <a:pt x="1216" y="806"/>
                  </a:lnTo>
                  <a:lnTo>
                    <a:pt x="1231" y="838"/>
                  </a:lnTo>
                  <a:lnTo>
                    <a:pt x="1235" y="844"/>
                  </a:lnTo>
                  <a:lnTo>
                    <a:pt x="1247" y="868"/>
                  </a:lnTo>
                  <a:lnTo>
                    <a:pt x="1293" y="908"/>
                  </a:lnTo>
                  <a:lnTo>
                    <a:pt x="1281" y="964"/>
                  </a:lnTo>
                  <a:lnTo>
                    <a:pt x="1268" y="980"/>
                  </a:lnTo>
                  <a:lnTo>
                    <a:pt x="1250" y="1013"/>
                  </a:lnTo>
                  <a:lnTo>
                    <a:pt x="1246" y="1018"/>
                  </a:lnTo>
                  <a:lnTo>
                    <a:pt x="1243" y="1018"/>
                  </a:lnTo>
                  <a:lnTo>
                    <a:pt x="1242" y="1025"/>
                  </a:lnTo>
                  <a:lnTo>
                    <a:pt x="1238" y="1025"/>
                  </a:lnTo>
                  <a:lnTo>
                    <a:pt x="1238" y="1027"/>
                  </a:lnTo>
                  <a:lnTo>
                    <a:pt x="1242" y="1029"/>
                  </a:lnTo>
                  <a:lnTo>
                    <a:pt x="1241" y="1030"/>
                  </a:lnTo>
                  <a:lnTo>
                    <a:pt x="1237" y="1034"/>
                  </a:lnTo>
                  <a:lnTo>
                    <a:pt x="1233" y="1033"/>
                  </a:lnTo>
                  <a:lnTo>
                    <a:pt x="1233" y="1035"/>
                  </a:lnTo>
                  <a:lnTo>
                    <a:pt x="1231" y="1035"/>
                  </a:lnTo>
                  <a:lnTo>
                    <a:pt x="1233" y="1038"/>
                  </a:lnTo>
                  <a:lnTo>
                    <a:pt x="1231" y="1039"/>
                  </a:lnTo>
                  <a:lnTo>
                    <a:pt x="1224" y="1039"/>
                  </a:lnTo>
                  <a:lnTo>
                    <a:pt x="1222" y="1047"/>
                  </a:lnTo>
                  <a:lnTo>
                    <a:pt x="1224" y="1050"/>
                  </a:lnTo>
                  <a:lnTo>
                    <a:pt x="1164" y="1149"/>
                  </a:lnTo>
                  <a:lnTo>
                    <a:pt x="1158" y="1163"/>
                  </a:lnTo>
                  <a:lnTo>
                    <a:pt x="1158" y="1173"/>
                  </a:lnTo>
                  <a:lnTo>
                    <a:pt x="1161" y="1199"/>
                  </a:lnTo>
                  <a:lnTo>
                    <a:pt x="1169" y="1215"/>
                  </a:lnTo>
                  <a:lnTo>
                    <a:pt x="1168" y="1220"/>
                  </a:lnTo>
                  <a:lnTo>
                    <a:pt x="1175" y="1224"/>
                  </a:lnTo>
                  <a:lnTo>
                    <a:pt x="1203" y="1272"/>
                  </a:lnTo>
                  <a:lnTo>
                    <a:pt x="1203" y="1278"/>
                  </a:lnTo>
                  <a:lnTo>
                    <a:pt x="1206" y="1283"/>
                  </a:lnTo>
                  <a:lnTo>
                    <a:pt x="1206" y="1285"/>
                  </a:lnTo>
                  <a:lnTo>
                    <a:pt x="1211" y="1289"/>
                  </a:lnTo>
                  <a:lnTo>
                    <a:pt x="1210" y="1291"/>
                  </a:lnTo>
                  <a:lnTo>
                    <a:pt x="1218" y="1305"/>
                  </a:lnTo>
                  <a:lnTo>
                    <a:pt x="1231" y="1342"/>
                  </a:lnTo>
                  <a:lnTo>
                    <a:pt x="1231" y="1342"/>
                  </a:lnTo>
                  <a:lnTo>
                    <a:pt x="1188" y="1342"/>
                  </a:lnTo>
                  <a:lnTo>
                    <a:pt x="1188" y="1350"/>
                  </a:lnTo>
                  <a:lnTo>
                    <a:pt x="1111" y="1325"/>
                  </a:lnTo>
                  <a:lnTo>
                    <a:pt x="1107" y="1349"/>
                  </a:lnTo>
                  <a:lnTo>
                    <a:pt x="1099" y="1350"/>
                  </a:lnTo>
                  <a:lnTo>
                    <a:pt x="1098" y="1349"/>
                  </a:lnTo>
                  <a:lnTo>
                    <a:pt x="1098" y="1354"/>
                  </a:lnTo>
                  <a:lnTo>
                    <a:pt x="1096" y="1354"/>
                  </a:lnTo>
                  <a:lnTo>
                    <a:pt x="1095" y="1360"/>
                  </a:lnTo>
                  <a:lnTo>
                    <a:pt x="1092" y="1360"/>
                  </a:lnTo>
                  <a:lnTo>
                    <a:pt x="1092" y="1373"/>
                  </a:lnTo>
                  <a:lnTo>
                    <a:pt x="1091" y="1377"/>
                  </a:lnTo>
                  <a:lnTo>
                    <a:pt x="1098" y="1398"/>
                  </a:lnTo>
                  <a:lnTo>
                    <a:pt x="1099" y="1400"/>
                  </a:lnTo>
                  <a:lnTo>
                    <a:pt x="1105" y="1398"/>
                  </a:lnTo>
                  <a:lnTo>
                    <a:pt x="1105" y="1404"/>
                  </a:lnTo>
                  <a:lnTo>
                    <a:pt x="1107" y="1405"/>
                  </a:lnTo>
                  <a:lnTo>
                    <a:pt x="1110" y="1400"/>
                  </a:lnTo>
                  <a:lnTo>
                    <a:pt x="1119" y="1402"/>
                  </a:lnTo>
                  <a:lnTo>
                    <a:pt x="1118" y="1405"/>
                  </a:lnTo>
                  <a:lnTo>
                    <a:pt x="1121" y="1408"/>
                  </a:lnTo>
                  <a:lnTo>
                    <a:pt x="1121" y="1412"/>
                  </a:lnTo>
                  <a:lnTo>
                    <a:pt x="1118" y="1414"/>
                  </a:lnTo>
                  <a:lnTo>
                    <a:pt x="1119" y="1416"/>
                  </a:lnTo>
                  <a:lnTo>
                    <a:pt x="1117" y="1418"/>
                  </a:lnTo>
                  <a:lnTo>
                    <a:pt x="1122" y="1427"/>
                  </a:lnTo>
                  <a:lnTo>
                    <a:pt x="1115" y="1435"/>
                  </a:lnTo>
                  <a:lnTo>
                    <a:pt x="1114" y="1443"/>
                  </a:lnTo>
                  <a:lnTo>
                    <a:pt x="1111" y="1445"/>
                  </a:lnTo>
                  <a:lnTo>
                    <a:pt x="1099" y="1445"/>
                  </a:lnTo>
                  <a:lnTo>
                    <a:pt x="1102" y="1457"/>
                  </a:lnTo>
                  <a:lnTo>
                    <a:pt x="1105" y="1459"/>
                  </a:lnTo>
                  <a:lnTo>
                    <a:pt x="1103" y="1464"/>
                  </a:lnTo>
                  <a:lnTo>
                    <a:pt x="1111" y="1467"/>
                  </a:lnTo>
                  <a:lnTo>
                    <a:pt x="1113" y="1471"/>
                  </a:lnTo>
                  <a:lnTo>
                    <a:pt x="1115" y="1471"/>
                  </a:lnTo>
                  <a:lnTo>
                    <a:pt x="1115" y="1473"/>
                  </a:lnTo>
                  <a:lnTo>
                    <a:pt x="1118" y="1471"/>
                  </a:lnTo>
                  <a:lnTo>
                    <a:pt x="1121" y="1473"/>
                  </a:lnTo>
                  <a:lnTo>
                    <a:pt x="1117" y="1476"/>
                  </a:lnTo>
                  <a:lnTo>
                    <a:pt x="1119" y="1480"/>
                  </a:lnTo>
                  <a:lnTo>
                    <a:pt x="1118" y="1487"/>
                  </a:lnTo>
                  <a:lnTo>
                    <a:pt x="1109" y="1488"/>
                  </a:lnTo>
                  <a:lnTo>
                    <a:pt x="1106" y="1492"/>
                  </a:lnTo>
                  <a:lnTo>
                    <a:pt x="1099" y="1492"/>
                  </a:lnTo>
                  <a:lnTo>
                    <a:pt x="1098" y="1488"/>
                  </a:lnTo>
                  <a:lnTo>
                    <a:pt x="1091" y="1484"/>
                  </a:lnTo>
                  <a:lnTo>
                    <a:pt x="1091" y="1487"/>
                  </a:lnTo>
                  <a:lnTo>
                    <a:pt x="1083" y="1487"/>
                  </a:lnTo>
                  <a:lnTo>
                    <a:pt x="1083" y="1491"/>
                  </a:lnTo>
                  <a:lnTo>
                    <a:pt x="1074" y="1492"/>
                  </a:lnTo>
                  <a:lnTo>
                    <a:pt x="1074" y="1488"/>
                  </a:lnTo>
                  <a:lnTo>
                    <a:pt x="1076" y="1485"/>
                  </a:lnTo>
                  <a:lnTo>
                    <a:pt x="1068" y="1487"/>
                  </a:lnTo>
                  <a:lnTo>
                    <a:pt x="1070" y="1489"/>
                  </a:lnTo>
                  <a:lnTo>
                    <a:pt x="1070" y="1494"/>
                  </a:lnTo>
                  <a:lnTo>
                    <a:pt x="1071" y="1495"/>
                  </a:lnTo>
                  <a:lnTo>
                    <a:pt x="1071" y="1498"/>
                  </a:lnTo>
                  <a:lnTo>
                    <a:pt x="1068" y="1498"/>
                  </a:lnTo>
                  <a:lnTo>
                    <a:pt x="1067" y="1499"/>
                  </a:lnTo>
                  <a:lnTo>
                    <a:pt x="1068" y="1500"/>
                  </a:lnTo>
                  <a:lnTo>
                    <a:pt x="1076" y="1506"/>
                  </a:lnTo>
                  <a:lnTo>
                    <a:pt x="1079" y="1515"/>
                  </a:lnTo>
                  <a:lnTo>
                    <a:pt x="1086" y="1524"/>
                  </a:lnTo>
                  <a:lnTo>
                    <a:pt x="1087" y="1539"/>
                  </a:lnTo>
                  <a:lnTo>
                    <a:pt x="1080" y="1539"/>
                  </a:lnTo>
                  <a:lnTo>
                    <a:pt x="1048" y="1554"/>
                  </a:lnTo>
                  <a:lnTo>
                    <a:pt x="1040" y="1551"/>
                  </a:lnTo>
                  <a:lnTo>
                    <a:pt x="1037" y="1550"/>
                  </a:lnTo>
                  <a:lnTo>
                    <a:pt x="1005" y="1547"/>
                  </a:lnTo>
                  <a:lnTo>
                    <a:pt x="1004" y="1544"/>
                  </a:lnTo>
                  <a:lnTo>
                    <a:pt x="1002" y="1544"/>
                  </a:lnTo>
                  <a:lnTo>
                    <a:pt x="1004" y="1546"/>
                  </a:lnTo>
                  <a:lnTo>
                    <a:pt x="1004" y="1547"/>
                  </a:lnTo>
                  <a:lnTo>
                    <a:pt x="985" y="1546"/>
                  </a:lnTo>
                  <a:lnTo>
                    <a:pt x="985" y="1542"/>
                  </a:lnTo>
                  <a:lnTo>
                    <a:pt x="989" y="1543"/>
                  </a:lnTo>
                  <a:lnTo>
                    <a:pt x="990" y="1538"/>
                  </a:lnTo>
                  <a:lnTo>
                    <a:pt x="989" y="1538"/>
                  </a:lnTo>
                  <a:lnTo>
                    <a:pt x="987" y="1542"/>
                  </a:lnTo>
                  <a:lnTo>
                    <a:pt x="985" y="1540"/>
                  </a:lnTo>
                  <a:lnTo>
                    <a:pt x="975" y="1522"/>
                  </a:lnTo>
                  <a:lnTo>
                    <a:pt x="970" y="1502"/>
                  </a:lnTo>
                  <a:lnTo>
                    <a:pt x="962" y="1503"/>
                  </a:lnTo>
                  <a:lnTo>
                    <a:pt x="958" y="1512"/>
                  </a:lnTo>
                  <a:lnTo>
                    <a:pt x="954" y="1512"/>
                  </a:lnTo>
                  <a:lnTo>
                    <a:pt x="942" y="1500"/>
                  </a:lnTo>
                  <a:lnTo>
                    <a:pt x="936" y="1507"/>
                  </a:lnTo>
                  <a:lnTo>
                    <a:pt x="937" y="1510"/>
                  </a:lnTo>
                  <a:lnTo>
                    <a:pt x="936" y="1508"/>
                  </a:lnTo>
                  <a:lnTo>
                    <a:pt x="915" y="1540"/>
                  </a:lnTo>
                  <a:lnTo>
                    <a:pt x="912" y="1540"/>
                  </a:lnTo>
                  <a:lnTo>
                    <a:pt x="913" y="1543"/>
                  </a:lnTo>
                  <a:lnTo>
                    <a:pt x="912" y="1544"/>
                  </a:lnTo>
                  <a:lnTo>
                    <a:pt x="911" y="1544"/>
                  </a:lnTo>
                  <a:lnTo>
                    <a:pt x="911" y="1546"/>
                  </a:lnTo>
                  <a:lnTo>
                    <a:pt x="902" y="1559"/>
                  </a:lnTo>
                  <a:lnTo>
                    <a:pt x="904" y="1562"/>
                  </a:lnTo>
                  <a:lnTo>
                    <a:pt x="902" y="1562"/>
                  </a:lnTo>
                  <a:lnTo>
                    <a:pt x="901" y="1560"/>
                  </a:lnTo>
                  <a:lnTo>
                    <a:pt x="896" y="1570"/>
                  </a:lnTo>
                  <a:lnTo>
                    <a:pt x="893" y="1571"/>
                  </a:lnTo>
                  <a:lnTo>
                    <a:pt x="894" y="1574"/>
                  </a:lnTo>
                  <a:lnTo>
                    <a:pt x="890" y="1578"/>
                  </a:lnTo>
                  <a:lnTo>
                    <a:pt x="885" y="1575"/>
                  </a:lnTo>
                  <a:lnTo>
                    <a:pt x="881" y="1577"/>
                  </a:lnTo>
                  <a:lnTo>
                    <a:pt x="881" y="1579"/>
                  </a:lnTo>
                  <a:lnTo>
                    <a:pt x="884" y="1581"/>
                  </a:lnTo>
                  <a:lnTo>
                    <a:pt x="884" y="1583"/>
                  </a:lnTo>
                  <a:lnTo>
                    <a:pt x="878" y="1583"/>
                  </a:lnTo>
                  <a:lnTo>
                    <a:pt x="877" y="1578"/>
                  </a:lnTo>
                  <a:lnTo>
                    <a:pt x="859" y="1586"/>
                  </a:lnTo>
                  <a:lnTo>
                    <a:pt x="838" y="1586"/>
                  </a:lnTo>
                  <a:lnTo>
                    <a:pt x="838" y="1585"/>
                  </a:lnTo>
                  <a:lnTo>
                    <a:pt x="836" y="1587"/>
                  </a:lnTo>
                  <a:lnTo>
                    <a:pt x="834" y="1585"/>
                  </a:lnTo>
                  <a:lnTo>
                    <a:pt x="796" y="1583"/>
                  </a:lnTo>
                  <a:lnTo>
                    <a:pt x="766" y="1579"/>
                  </a:lnTo>
                  <a:lnTo>
                    <a:pt x="765" y="1547"/>
                  </a:lnTo>
                  <a:lnTo>
                    <a:pt x="715" y="1574"/>
                  </a:lnTo>
                  <a:lnTo>
                    <a:pt x="665" y="1574"/>
                  </a:lnTo>
                  <a:lnTo>
                    <a:pt x="656" y="1578"/>
                  </a:lnTo>
                  <a:lnTo>
                    <a:pt x="649" y="1591"/>
                  </a:lnTo>
                  <a:lnTo>
                    <a:pt x="638" y="1598"/>
                  </a:lnTo>
                  <a:lnTo>
                    <a:pt x="634" y="1602"/>
                  </a:lnTo>
                  <a:lnTo>
                    <a:pt x="633" y="1602"/>
                  </a:lnTo>
                  <a:lnTo>
                    <a:pt x="625" y="1618"/>
                  </a:lnTo>
                  <a:lnTo>
                    <a:pt x="618" y="1623"/>
                  </a:lnTo>
                  <a:lnTo>
                    <a:pt x="618" y="1623"/>
                  </a:lnTo>
                  <a:lnTo>
                    <a:pt x="618" y="1619"/>
                  </a:lnTo>
                  <a:lnTo>
                    <a:pt x="616" y="1617"/>
                  </a:lnTo>
                  <a:lnTo>
                    <a:pt x="616" y="1613"/>
                  </a:lnTo>
                  <a:lnTo>
                    <a:pt x="606" y="1611"/>
                  </a:lnTo>
                  <a:lnTo>
                    <a:pt x="606" y="1609"/>
                  </a:lnTo>
                  <a:lnTo>
                    <a:pt x="602" y="1609"/>
                  </a:lnTo>
                  <a:lnTo>
                    <a:pt x="603" y="1610"/>
                  </a:lnTo>
                  <a:lnTo>
                    <a:pt x="598" y="1609"/>
                  </a:lnTo>
                  <a:lnTo>
                    <a:pt x="594" y="1605"/>
                  </a:lnTo>
                  <a:lnTo>
                    <a:pt x="594" y="1602"/>
                  </a:lnTo>
                  <a:lnTo>
                    <a:pt x="593" y="1599"/>
                  </a:lnTo>
                  <a:lnTo>
                    <a:pt x="594" y="1598"/>
                  </a:lnTo>
                  <a:lnTo>
                    <a:pt x="591" y="1599"/>
                  </a:lnTo>
                  <a:lnTo>
                    <a:pt x="590" y="1597"/>
                  </a:lnTo>
                  <a:lnTo>
                    <a:pt x="587" y="1599"/>
                  </a:lnTo>
                  <a:lnTo>
                    <a:pt x="586" y="1598"/>
                  </a:lnTo>
                  <a:lnTo>
                    <a:pt x="585" y="1601"/>
                  </a:lnTo>
                  <a:lnTo>
                    <a:pt x="583" y="1599"/>
                  </a:lnTo>
                  <a:lnTo>
                    <a:pt x="583" y="1598"/>
                  </a:lnTo>
                  <a:lnTo>
                    <a:pt x="582" y="1598"/>
                  </a:lnTo>
                  <a:lnTo>
                    <a:pt x="580" y="1597"/>
                  </a:lnTo>
                  <a:lnTo>
                    <a:pt x="582" y="1601"/>
                  </a:lnTo>
                  <a:lnTo>
                    <a:pt x="579" y="1605"/>
                  </a:lnTo>
                  <a:lnTo>
                    <a:pt x="576" y="1601"/>
                  </a:lnTo>
                  <a:lnTo>
                    <a:pt x="574" y="1598"/>
                  </a:lnTo>
                  <a:lnTo>
                    <a:pt x="567" y="1610"/>
                  </a:lnTo>
                  <a:lnTo>
                    <a:pt x="563" y="1607"/>
                  </a:lnTo>
                  <a:lnTo>
                    <a:pt x="560" y="1607"/>
                  </a:lnTo>
                  <a:lnTo>
                    <a:pt x="560" y="1602"/>
                  </a:lnTo>
                  <a:lnTo>
                    <a:pt x="563" y="1603"/>
                  </a:lnTo>
                  <a:lnTo>
                    <a:pt x="563" y="1601"/>
                  </a:lnTo>
                  <a:lnTo>
                    <a:pt x="559" y="1595"/>
                  </a:lnTo>
                  <a:lnTo>
                    <a:pt x="559" y="1594"/>
                  </a:lnTo>
                  <a:lnTo>
                    <a:pt x="556" y="1593"/>
                  </a:lnTo>
                  <a:lnTo>
                    <a:pt x="554" y="1590"/>
                  </a:lnTo>
                  <a:lnTo>
                    <a:pt x="555" y="1587"/>
                  </a:lnTo>
                  <a:lnTo>
                    <a:pt x="559" y="1593"/>
                  </a:lnTo>
                  <a:lnTo>
                    <a:pt x="559" y="1586"/>
                  </a:lnTo>
                  <a:lnTo>
                    <a:pt x="555" y="1583"/>
                  </a:lnTo>
                  <a:lnTo>
                    <a:pt x="554" y="1583"/>
                  </a:lnTo>
                  <a:lnTo>
                    <a:pt x="554" y="1585"/>
                  </a:lnTo>
                  <a:lnTo>
                    <a:pt x="552" y="1583"/>
                  </a:lnTo>
                  <a:lnTo>
                    <a:pt x="549" y="1578"/>
                  </a:lnTo>
                  <a:lnTo>
                    <a:pt x="547" y="1579"/>
                  </a:lnTo>
                  <a:lnTo>
                    <a:pt x="547" y="1574"/>
                  </a:lnTo>
                  <a:lnTo>
                    <a:pt x="543" y="1573"/>
                  </a:lnTo>
                  <a:lnTo>
                    <a:pt x="543" y="1569"/>
                  </a:lnTo>
                  <a:lnTo>
                    <a:pt x="541" y="1574"/>
                  </a:lnTo>
                  <a:lnTo>
                    <a:pt x="540" y="1574"/>
                  </a:lnTo>
                  <a:lnTo>
                    <a:pt x="541" y="1566"/>
                  </a:lnTo>
                  <a:lnTo>
                    <a:pt x="539" y="1573"/>
                  </a:lnTo>
                  <a:lnTo>
                    <a:pt x="533" y="1570"/>
                  </a:lnTo>
                  <a:lnTo>
                    <a:pt x="533" y="1567"/>
                  </a:lnTo>
                  <a:lnTo>
                    <a:pt x="536" y="1567"/>
                  </a:lnTo>
                  <a:lnTo>
                    <a:pt x="539" y="1562"/>
                  </a:lnTo>
                  <a:lnTo>
                    <a:pt x="539" y="1560"/>
                  </a:lnTo>
                  <a:lnTo>
                    <a:pt x="533" y="1563"/>
                  </a:lnTo>
                  <a:lnTo>
                    <a:pt x="531" y="1563"/>
                  </a:lnTo>
                  <a:lnTo>
                    <a:pt x="532" y="1558"/>
                  </a:lnTo>
                  <a:lnTo>
                    <a:pt x="529" y="1563"/>
                  </a:lnTo>
                  <a:lnTo>
                    <a:pt x="528" y="1565"/>
                  </a:lnTo>
                  <a:lnTo>
                    <a:pt x="524" y="1560"/>
                  </a:lnTo>
                  <a:lnTo>
                    <a:pt x="521" y="1560"/>
                  </a:lnTo>
                  <a:lnTo>
                    <a:pt x="520" y="1559"/>
                  </a:lnTo>
                  <a:lnTo>
                    <a:pt x="520" y="1560"/>
                  </a:lnTo>
                  <a:lnTo>
                    <a:pt x="519" y="1558"/>
                  </a:lnTo>
                  <a:lnTo>
                    <a:pt x="516" y="1556"/>
                  </a:lnTo>
                  <a:lnTo>
                    <a:pt x="513" y="1551"/>
                  </a:lnTo>
                  <a:lnTo>
                    <a:pt x="513" y="1556"/>
                  </a:lnTo>
                  <a:lnTo>
                    <a:pt x="512" y="1556"/>
                  </a:lnTo>
                  <a:lnTo>
                    <a:pt x="506" y="1551"/>
                  </a:lnTo>
                  <a:lnTo>
                    <a:pt x="504" y="1543"/>
                  </a:lnTo>
                  <a:lnTo>
                    <a:pt x="505" y="1550"/>
                  </a:lnTo>
                  <a:lnTo>
                    <a:pt x="502" y="1546"/>
                  </a:lnTo>
                  <a:lnTo>
                    <a:pt x="500" y="1544"/>
                  </a:lnTo>
                  <a:lnTo>
                    <a:pt x="502" y="1550"/>
                  </a:lnTo>
                  <a:lnTo>
                    <a:pt x="502" y="1554"/>
                  </a:lnTo>
                  <a:lnTo>
                    <a:pt x="501" y="1552"/>
                  </a:lnTo>
                  <a:lnTo>
                    <a:pt x="502" y="1554"/>
                  </a:lnTo>
                  <a:lnTo>
                    <a:pt x="501" y="1560"/>
                  </a:lnTo>
                  <a:lnTo>
                    <a:pt x="498" y="1560"/>
                  </a:lnTo>
                  <a:lnTo>
                    <a:pt x="502" y="1563"/>
                  </a:lnTo>
                  <a:lnTo>
                    <a:pt x="501" y="1566"/>
                  </a:lnTo>
                  <a:lnTo>
                    <a:pt x="497" y="1562"/>
                  </a:lnTo>
                  <a:lnTo>
                    <a:pt x="497" y="1566"/>
                  </a:lnTo>
                  <a:lnTo>
                    <a:pt x="496" y="1567"/>
                  </a:lnTo>
                  <a:lnTo>
                    <a:pt x="493" y="1566"/>
                  </a:lnTo>
                  <a:lnTo>
                    <a:pt x="494" y="1570"/>
                  </a:lnTo>
                  <a:lnTo>
                    <a:pt x="493" y="1569"/>
                  </a:lnTo>
                  <a:lnTo>
                    <a:pt x="493" y="1570"/>
                  </a:lnTo>
                  <a:lnTo>
                    <a:pt x="492" y="1570"/>
                  </a:lnTo>
                  <a:lnTo>
                    <a:pt x="490" y="1562"/>
                  </a:lnTo>
                  <a:lnTo>
                    <a:pt x="492" y="1562"/>
                  </a:lnTo>
                  <a:lnTo>
                    <a:pt x="493" y="1555"/>
                  </a:lnTo>
                  <a:lnTo>
                    <a:pt x="490" y="1540"/>
                  </a:lnTo>
                  <a:lnTo>
                    <a:pt x="488" y="1538"/>
                  </a:lnTo>
                  <a:lnTo>
                    <a:pt x="489" y="1534"/>
                  </a:lnTo>
                  <a:lnTo>
                    <a:pt x="490" y="1532"/>
                  </a:lnTo>
                  <a:lnTo>
                    <a:pt x="486" y="1522"/>
                  </a:lnTo>
                  <a:lnTo>
                    <a:pt x="486" y="1512"/>
                  </a:lnTo>
                  <a:lnTo>
                    <a:pt x="482" y="1511"/>
                  </a:lnTo>
                  <a:lnTo>
                    <a:pt x="475" y="1500"/>
                  </a:lnTo>
                  <a:lnTo>
                    <a:pt x="475" y="1498"/>
                  </a:lnTo>
                  <a:lnTo>
                    <a:pt x="477" y="1496"/>
                  </a:lnTo>
                  <a:lnTo>
                    <a:pt x="477" y="1488"/>
                  </a:lnTo>
                  <a:lnTo>
                    <a:pt x="465" y="1465"/>
                  </a:lnTo>
                  <a:lnTo>
                    <a:pt x="462" y="1463"/>
                  </a:lnTo>
                  <a:lnTo>
                    <a:pt x="462" y="1448"/>
                  </a:lnTo>
                  <a:lnTo>
                    <a:pt x="459" y="1443"/>
                  </a:lnTo>
                  <a:lnTo>
                    <a:pt x="461" y="1436"/>
                  </a:lnTo>
                  <a:lnTo>
                    <a:pt x="455" y="1432"/>
                  </a:lnTo>
                  <a:lnTo>
                    <a:pt x="452" y="1433"/>
                  </a:lnTo>
                  <a:lnTo>
                    <a:pt x="451" y="1431"/>
                  </a:lnTo>
                  <a:lnTo>
                    <a:pt x="447" y="1432"/>
                  </a:lnTo>
                  <a:lnTo>
                    <a:pt x="442" y="1425"/>
                  </a:lnTo>
                  <a:lnTo>
                    <a:pt x="434" y="1422"/>
                  </a:lnTo>
                  <a:lnTo>
                    <a:pt x="434" y="1418"/>
                  </a:lnTo>
                  <a:lnTo>
                    <a:pt x="430" y="1414"/>
                  </a:lnTo>
                  <a:lnTo>
                    <a:pt x="428" y="1410"/>
                  </a:lnTo>
                  <a:lnTo>
                    <a:pt x="430" y="1406"/>
                  </a:lnTo>
                  <a:lnTo>
                    <a:pt x="426" y="1401"/>
                  </a:lnTo>
                  <a:lnTo>
                    <a:pt x="426" y="1397"/>
                  </a:lnTo>
                  <a:lnTo>
                    <a:pt x="423" y="1386"/>
                  </a:lnTo>
                  <a:lnTo>
                    <a:pt x="424" y="1369"/>
                  </a:lnTo>
                  <a:lnTo>
                    <a:pt x="428" y="1358"/>
                  </a:lnTo>
                  <a:lnTo>
                    <a:pt x="424" y="1354"/>
                  </a:lnTo>
                  <a:lnTo>
                    <a:pt x="422" y="1343"/>
                  </a:lnTo>
                  <a:lnTo>
                    <a:pt x="423" y="1334"/>
                  </a:lnTo>
                  <a:lnTo>
                    <a:pt x="432" y="1327"/>
                  </a:lnTo>
                  <a:lnTo>
                    <a:pt x="431" y="1322"/>
                  </a:lnTo>
                  <a:lnTo>
                    <a:pt x="434" y="1317"/>
                  </a:lnTo>
                  <a:lnTo>
                    <a:pt x="436" y="1318"/>
                  </a:lnTo>
                  <a:lnTo>
                    <a:pt x="442" y="1314"/>
                  </a:lnTo>
                  <a:lnTo>
                    <a:pt x="440" y="1307"/>
                  </a:lnTo>
                  <a:lnTo>
                    <a:pt x="451" y="1299"/>
                  </a:lnTo>
                  <a:lnTo>
                    <a:pt x="452" y="1294"/>
                  </a:lnTo>
                  <a:lnTo>
                    <a:pt x="455" y="1280"/>
                  </a:lnTo>
                  <a:lnTo>
                    <a:pt x="452" y="1275"/>
                  </a:lnTo>
                  <a:lnTo>
                    <a:pt x="452" y="1267"/>
                  </a:lnTo>
                  <a:lnTo>
                    <a:pt x="455" y="1260"/>
                  </a:lnTo>
                  <a:lnTo>
                    <a:pt x="457" y="1248"/>
                  </a:lnTo>
                  <a:lnTo>
                    <a:pt x="458" y="1244"/>
                  </a:lnTo>
                  <a:lnTo>
                    <a:pt x="454" y="1232"/>
                  </a:lnTo>
                  <a:lnTo>
                    <a:pt x="454" y="1230"/>
                  </a:lnTo>
                  <a:lnTo>
                    <a:pt x="455" y="1227"/>
                  </a:lnTo>
                  <a:lnTo>
                    <a:pt x="459" y="1227"/>
                  </a:lnTo>
                  <a:lnTo>
                    <a:pt x="459" y="1219"/>
                  </a:lnTo>
                  <a:lnTo>
                    <a:pt x="461" y="1219"/>
                  </a:lnTo>
                  <a:lnTo>
                    <a:pt x="466" y="1223"/>
                  </a:lnTo>
                  <a:lnTo>
                    <a:pt x="467" y="1222"/>
                  </a:lnTo>
                  <a:lnTo>
                    <a:pt x="467" y="1218"/>
                  </a:lnTo>
                  <a:lnTo>
                    <a:pt x="469" y="1216"/>
                  </a:lnTo>
                  <a:lnTo>
                    <a:pt x="470" y="1209"/>
                  </a:lnTo>
                  <a:lnTo>
                    <a:pt x="462" y="1188"/>
                  </a:lnTo>
                  <a:lnTo>
                    <a:pt x="459" y="1187"/>
                  </a:lnTo>
                  <a:lnTo>
                    <a:pt x="457" y="1183"/>
                  </a:lnTo>
                  <a:lnTo>
                    <a:pt x="452" y="1176"/>
                  </a:lnTo>
                  <a:lnTo>
                    <a:pt x="451" y="1164"/>
                  </a:lnTo>
                  <a:lnTo>
                    <a:pt x="447" y="1161"/>
                  </a:lnTo>
                  <a:lnTo>
                    <a:pt x="446" y="1155"/>
                  </a:lnTo>
                  <a:lnTo>
                    <a:pt x="443" y="1153"/>
                  </a:lnTo>
                  <a:lnTo>
                    <a:pt x="442" y="1151"/>
                  </a:lnTo>
                  <a:lnTo>
                    <a:pt x="438" y="1147"/>
                  </a:lnTo>
                  <a:lnTo>
                    <a:pt x="435" y="1141"/>
                  </a:lnTo>
                  <a:lnTo>
                    <a:pt x="431" y="1133"/>
                  </a:lnTo>
                  <a:lnTo>
                    <a:pt x="426" y="1125"/>
                  </a:lnTo>
                  <a:lnTo>
                    <a:pt x="423" y="1112"/>
                  </a:lnTo>
                  <a:lnTo>
                    <a:pt x="409" y="1089"/>
                  </a:lnTo>
                  <a:lnTo>
                    <a:pt x="411" y="1084"/>
                  </a:lnTo>
                  <a:lnTo>
                    <a:pt x="415" y="1081"/>
                  </a:lnTo>
                  <a:lnTo>
                    <a:pt x="415" y="1076"/>
                  </a:lnTo>
                  <a:lnTo>
                    <a:pt x="408" y="1069"/>
                  </a:lnTo>
                  <a:lnTo>
                    <a:pt x="411" y="1065"/>
                  </a:lnTo>
                  <a:lnTo>
                    <a:pt x="409" y="1061"/>
                  </a:lnTo>
                  <a:lnTo>
                    <a:pt x="412" y="1059"/>
                  </a:lnTo>
                  <a:lnTo>
                    <a:pt x="411" y="1057"/>
                  </a:lnTo>
                  <a:lnTo>
                    <a:pt x="416" y="1053"/>
                  </a:lnTo>
                  <a:lnTo>
                    <a:pt x="419" y="1053"/>
                  </a:lnTo>
                  <a:lnTo>
                    <a:pt x="427" y="1049"/>
                  </a:lnTo>
                  <a:lnTo>
                    <a:pt x="432" y="1049"/>
                  </a:lnTo>
                  <a:lnTo>
                    <a:pt x="435" y="1045"/>
                  </a:lnTo>
                  <a:lnTo>
                    <a:pt x="438" y="1034"/>
                  </a:lnTo>
                  <a:lnTo>
                    <a:pt x="440" y="1030"/>
                  </a:lnTo>
                  <a:lnTo>
                    <a:pt x="438" y="1026"/>
                  </a:lnTo>
                  <a:lnTo>
                    <a:pt x="435" y="1026"/>
                  </a:lnTo>
                  <a:lnTo>
                    <a:pt x="435" y="1015"/>
                  </a:lnTo>
                  <a:lnTo>
                    <a:pt x="432" y="1013"/>
                  </a:lnTo>
                  <a:lnTo>
                    <a:pt x="436" y="1006"/>
                  </a:lnTo>
                  <a:lnTo>
                    <a:pt x="438" y="998"/>
                  </a:lnTo>
                  <a:lnTo>
                    <a:pt x="431" y="991"/>
                  </a:lnTo>
                  <a:lnTo>
                    <a:pt x="426" y="992"/>
                  </a:lnTo>
                  <a:lnTo>
                    <a:pt x="409" y="986"/>
                  </a:lnTo>
                  <a:lnTo>
                    <a:pt x="407" y="987"/>
                  </a:lnTo>
                  <a:lnTo>
                    <a:pt x="404" y="991"/>
                  </a:lnTo>
                  <a:lnTo>
                    <a:pt x="401" y="991"/>
                  </a:lnTo>
                  <a:lnTo>
                    <a:pt x="391" y="984"/>
                  </a:lnTo>
                  <a:lnTo>
                    <a:pt x="388" y="978"/>
                  </a:lnTo>
                  <a:lnTo>
                    <a:pt x="389" y="972"/>
                  </a:lnTo>
                  <a:lnTo>
                    <a:pt x="393" y="970"/>
                  </a:lnTo>
                  <a:lnTo>
                    <a:pt x="393" y="966"/>
                  </a:lnTo>
                  <a:lnTo>
                    <a:pt x="399" y="962"/>
                  </a:lnTo>
                  <a:lnTo>
                    <a:pt x="400" y="959"/>
                  </a:lnTo>
                  <a:lnTo>
                    <a:pt x="396" y="951"/>
                  </a:lnTo>
                  <a:lnTo>
                    <a:pt x="400" y="948"/>
                  </a:lnTo>
                  <a:lnTo>
                    <a:pt x="403" y="950"/>
                  </a:lnTo>
                  <a:lnTo>
                    <a:pt x="408" y="944"/>
                  </a:lnTo>
                  <a:lnTo>
                    <a:pt x="408" y="935"/>
                  </a:lnTo>
                  <a:lnTo>
                    <a:pt x="411" y="929"/>
                  </a:lnTo>
                  <a:lnTo>
                    <a:pt x="408" y="928"/>
                  </a:lnTo>
                  <a:lnTo>
                    <a:pt x="408" y="925"/>
                  </a:lnTo>
                  <a:lnTo>
                    <a:pt x="401" y="915"/>
                  </a:lnTo>
                  <a:lnTo>
                    <a:pt x="401" y="903"/>
                  </a:lnTo>
                  <a:lnTo>
                    <a:pt x="400" y="900"/>
                  </a:lnTo>
                  <a:lnTo>
                    <a:pt x="401" y="891"/>
                  </a:lnTo>
                  <a:lnTo>
                    <a:pt x="399" y="887"/>
                  </a:lnTo>
                  <a:lnTo>
                    <a:pt x="401" y="883"/>
                  </a:lnTo>
                  <a:lnTo>
                    <a:pt x="400" y="875"/>
                  </a:lnTo>
                  <a:lnTo>
                    <a:pt x="401" y="869"/>
                  </a:lnTo>
                  <a:lnTo>
                    <a:pt x="399" y="860"/>
                  </a:lnTo>
                  <a:lnTo>
                    <a:pt x="400" y="856"/>
                  </a:lnTo>
                  <a:lnTo>
                    <a:pt x="400" y="850"/>
                  </a:lnTo>
                  <a:lnTo>
                    <a:pt x="401" y="849"/>
                  </a:lnTo>
                  <a:lnTo>
                    <a:pt x="401" y="842"/>
                  </a:lnTo>
                  <a:lnTo>
                    <a:pt x="405" y="836"/>
                  </a:lnTo>
                  <a:lnTo>
                    <a:pt x="408" y="833"/>
                  </a:lnTo>
                  <a:lnTo>
                    <a:pt x="409" y="830"/>
                  </a:lnTo>
                  <a:lnTo>
                    <a:pt x="413" y="832"/>
                  </a:lnTo>
                  <a:lnTo>
                    <a:pt x="416" y="829"/>
                  </a:lnTo>
                  <a:lnTo>
                    <a:pt x="422" y="824"/>
                  </a:lnTo>
                  <a:lnTo>
                    <a:pt x="426" y="814"/>
                  </a:lnTo>
                  <a:lnTo>
                    <a:pt x="423" y="808"/>
                  </a:lnTo>
                  <a:lnTo>
                    <a:pt x="416" y="804"/>
                  </a:lnTo>
                  <a:lnTo>
                    <a:pt x="412" y="804"/>
                  </a:lnTo>
                  <a:lnTo>
                    <a:pt x="408" y="797"/>
                  </a:lnTo>
                  <a:lnTo>
                    <a:pt x="407" y="791"/>
                  </a:lnTo>
                  <a:lnTo>
                    <a:pt x="399" y="786"/>
                  </a:lnTo>
                  <a:lnTo>
                    <a:pt x="397" y="782"/>
                  </a:lnTo>
                  <a:lnTo>
                    <a:pt x="395" y="781"/>
                  </a:lnTo>
                  <a:lnTo>
                    <a:pt x="388" y="777"/>
                  </a:lnTo>
                  <a:lnTo>
                    <a:pt x="384" y="763"/>
                  </a:lnTo>
                  <a:lnTo>
                    <a:pt x="380" y="758"/>
                  </a:lnTo>
                  <a:lnTo>
                    <a:pt x="376" y="739"/>
                  </a:lnTo>
                  <a:lnTo>
                    <a:pt x="372" y="737"/>
                  </a:lnTo>
                  <a:lnTo>
                    <a:pt x="369" y="737"/>
                  </a:lnTo>
                  <a:lnTo>
                    <a:pt x="369" y="739"/>
                  </a:lnTo>
                  <a:lnTo>
                    <a:pt x="362" y="741"/>
                  </a:lnTo>
                  <a:lnTo>
                    <a:pt x="358" y="745"/>
                  </a:lnTo>
                  <a:lnTo>
                    <a:pt x="356" y="743"/>
                  </a:lnTo>
                  <a:lnTo>
                    <a:pt x="353" y="737"/>
                  </a:lnTo>
                  <a:lnTo>
                    <a:pt x="353" y="727"/>
                  </a:lnTo>
                  <a:lnTo>
                    <a:pt x="356" y="722"/>
                  </a:lnTo>
                  <a:lnTo>
                    <a:pt x="353" y="719"/>
                  </a:lnTo>
                  <a:lnTo>
                    <a:pt x="354" y="710"/>
                  </a:lnTo>
                  <a:lnTo>
                    <a:pt x="354" y="704"/>
                  </a:lnTo>
                  <a:lnTo>
                    <a:pt x="350" y="702"/>
                  </a:lnTo>
                  <a:lnTo>
                    <a:pt x="345" y="696"/>
                  </a:lnTo>
                  <a:lnTo>
                    <a:pt x="342" y="691"/>
                  </a:lnTo>
                  <a:lnTo>
                    <a:pt x="343" y="684"/>
                  </a:lnTo>
                  <a:lnTo>
                    <a:pt x="342" y="682"/>
                  </a:lnTo>
                  <a:lnTo>
                    <a:pt x="338" y="682"/>
                  </a:lnTo>
                  <a:lnTo>
                    <a:pt x="333" y="676"/>
                  </a:lnTo>
                  <a:lnTo>
                    <a:pt x="330" y="672"/>
                  </a:lnTo>
                  <a:lnTo>
                    <a:pt x="323" y="672"/>
                  </a:lnTo>
                  <a:lnTo>
                    <a:pt x="319" y="666"/>
                  </a:lnTo>
                  <a:lnTo>
                    <a:pt x="312" y="662"/>
                  </a:lnTo>
                  <a:lnTo>
                    <a:pt x="311" y="658"/>
                  </a:lnTo>
                  <a:lnTo>
                    <a:pt x="312" y="653"/>
                  </a:lnTo>
                  <a:lnTo>
                    <a:pt x="307" y="649"/>
                  </a:lnTo>
                  <a:lnTo>
                    <a:pt x="303" y="652"/>
                  </a:lnTo>
                  <a:lnTo>
                    <a:pt x="298" y="652"/>
                  </a:lnTo>
                  <a:lnTo>
                    <a:pt x="296" y="649"/>
                  </a:lnTo>
                  <a:lnTo>
                    <a:pt x="292" y="648"/>
                  </a:lnTo>
                  <a:lnTo>
                    <a:pt x="291" y="644"/>
                  </a:lnTo>
                  <a:lnTo>
                    <a:pt x="286" y="641"/>
                  </a:lnTo>
                  <a:lnTo>
                    <a:pt x="286" y="635"/>
                  </a:lnTo>
                  <a:lnTo>
                    <a:pt x="283" y="635"/>
                  </a:lnTo>
                  <a:lnTo>
                    <a:pt x="281" y="637"/>
                  </a:lnTo>
                  <a:lnTo>
                    <a:pt x="276" y="639"/>
                  </a:lnTo>
                  <a:lnTo>
                    <a:pt x="273" y="635"/>
                  </a:lnTo>
                  <a:lnTo>
                    <a:pt x="265" y="632"/>
                  </a:lnTo>
                  <a:lnTo>
                    <a:pt x="261" y="632"/>
                  </a:lnTo>
                  <a:lnTo>
                    <a:pt x="257" y="624"/>
                  </a:lnTo>
                  <a:lnTo>
                    <a:pt x="253" y="623"/>
                  </a:lnTo>
                  <a:lnTo>
                    <a:pt x="246" y="631"/>
                  </a:lnTo>
                  <a:lnTo>
                    <a:pt x="245" y="631"/>
                  </a:lnTo>
                  <a:lnTo>
                    <a:pt x="245" y="617"/>
                  </a:lnTo>
                  <a:lnTo>
                    <a:pt x="238" y="616"/>
                  </a:lnTo>
                  <a:lnTo>
                    <a:pt x="236" y="619"/>
                  </a:lnTo>
                  <a:lnTo>
                    <a:pt x="232" y="617"/>
                  </a:lnTo>
                  <a:lnTo>
                    <a:pt x="228" y="620"/>
                  </a:lnTo>
                  <a:lnTo>
                    <a:pt x="225" y="617"/>
                  </a:lnTo>
                  <a:lnTo>
                    <a:pt x="218" y="621"/>
                  </a:lnTo>
                  <a:lnTo>
                    <a:pt x="215" y="621"/>
                  </a:lnTo>
                  <a:lnTo>
                    <a:pt x="213" y="617"/>
                  </a:lnTo>
                  <a:lnTo>
                    <a:pt x="211" y="619"/>
                  </a:lnTo>
                  <a:lnTo>
                    <a:pt x="207" y="617"/>
                  </a:lnTo>
                  <a:lnTo>
                    <a:pt x="203" y="617"/>
                  </a:lnTo>
                  <a:lnTo>
                    <a:pt x="201" y="612"/>
                  </a:lnTo>
                  <a:lnTo>
                    <a:pt x="197" y="603"/>
                  </a:lnTo>
                  <a:lnTo>
                    <a:pt x="198" y="599"/>
                  </a:lnTo>
                  <a:lnTo>
                    <a:pt x="197" y="599"/>
                  </a:lnTo>
                  <a:lnTo>
                    <a:pt x="194" y="592"/>
                  </a:lnTo>
                  <a:lnTo>
                    <a:pt x="190" y="589"/>
                  </a:lnTo>
                  <a:lnTo>
                    <a:pt x="182" y="580"/>
                  </a:lnTo>
                  <a:lnTo>
                    <a:pt x="179" y="580"/>
                  </a:lnTo>
                  <a:lnTo>
                    <a:pt x="179" y="577"/>
                  </a:lnTo>
                  <a:lnTo>
                    <a:pt x="176" y="577"/>
                  </a:lnTo>
                  <a:lnTo>
                    <a:pt x="167" y="578"/>
                  </a:lnTo>
                  <a:lnTo>
                    <a:pt x="159" y="577"/>
                  </a:lnTo>
                  <a:lnTo>
                    <a:pt x="156" y="574"/>
                  </a:lnTo>
                  <a:lnTo>
                    <a:pt x="156" y="569"/>
                  </a:lnTo>
                  <a:lnTo>
                    <a:pt x="158" y="566"/>
                  </a:lnTo>
                  <a:lnTo>
                    <a:pt x="158" y="564"/>
                  </a:lnTo>
                  <a:lnTo>
                    <a:pt x="152" y="558"/>
                  </a:lnTo>
                  <a:lnTo>
                    <a:pt x="149" y="554"/>
                  </a:lnTo>
                  <a:lnTo>
                    <a:pt x="147" y="553"/>
                  </a:lnTo>
                  <a:lnTo>
                    <a:pt x="145" y="550"/>
                  </a:lnTo>
                  <a:lnTo>
                    <a:pt x="141" y="548"/>
                  </a:lnTo>
                  <a:lnTo>
                    <a:pt x="139" y="545"/>
                  </a:lnTo>
                  <a:lnTo>
                    <a:pt x="129" y="545"/>
                  </a:lnTo>
                  <a:lnTo>
                    <a:pt x="120" y="540"/>
                  </a:lnTo>
                  <a:lnTo>
                    <a:pt x="117" y="533"/>
                  </a:lnTo>
                  <a:lnTo>
                    <a:pt x="118" y="530"/>
                  </a:lnTo>
                  <a:lnTo>
                    <a:pt x="117" y="522"/>
                  </a:lnTo>
                  <a:lnTo>
                    <a:pt x="117" y="518"/>
                  </a:lnTo>
                  <a:lnTo>
                    <a:pt x="114" y="511"/>
                  </a:lnTo>
                  <a:lnTo>
                    <a:pt x="110" y="511"/>
                  </a:lnTo>
                  <a:lnTo>
                    <a:pt x="105" y="514"/>
                  </a:lnTo>
                  <a:lnTo>
                    <a:pt x="102" y="513"/>
                  </a:lnTo>
                  <a:lnTo>
                    <a:pt x="98" y="506"/>
                  </a:lnTo>
                  <a:lnTo>
                    <a:pt x="94" y="494"/>
                  </a:lnTo>
                  <a:lnTo>
                    <a:pt x="86" y="490"/>
                  </a:lnTo>
                  <a:lnTo>
                    <a:pt x="78" y="478"/>
                  </a:lnTo>
                  <a:lnTo>
                    <a:pt x="73" y="475"/>
                  </a:lnTo>
                  <a:lnTo>
                    <a:pt x="71" y="471"/>
                  </a:lnTo>
                  <a:lnTo>
                    <a:pt x="67" y="469"/>
                  </a:lnTo>
                  <a:lnTo>
                    <a:pt x="65" y="469"/>
                  </a:lnTo>
                  <a:lnTo>
                    <a:pt x="65" y="466"/>
                  </a:lnTo>
                  <a:lnTo>
                    <a:pt x="61" y="463"/>
                  </a:lnTo>
                  <a:lnTo>
                    <a:pt x="58" y="465"/>
                  </a:lnTo>
                  <a:lnTo>
                    <a:pt x="55" y="465"/>
                  </a:lnTo>
                  <a:lnTo>
                    <a:pt x="55" y="462"/>
                  </a:lnTo>
                  <a:lnTo>
                    <a:pt x="52" y="462"/>
                  </a:lnTo>
                  <a:lnTo>
                    <a:pt x="48" y="465"/>
                  </a:lnTo>
                  <a:lnTo>
                    <a:pt x="44" y="463"/>
                  </a:lnTo>
                  <a:lnTo>
                    <a:pt x="48" y="461"/>
                  </a:lnTo>
                  <a:lnTo>
                    <a:pt x="44" y="454"/>
                  </a:lnTo>
                  <a:lnTo>
                    <a:pt x="42" y="453"/>
                  </a:lnTo>
                  <a:lnTo>
                    <a:pt x="40" y="447"/>
                  </a:lnTo>
                  <a:lnTo>
                    <a:pt x="43" y="444"/>
                  </a:lnTo>
                  <a:lnTo>
                    <a:pt x="46" y="446"/>
                  </a:lnTo>
                  <a:lnTo>
                    <a:pt x="50" y="439"/>
                  </a:lnTo>
                  <a:lnTo>
                    <a:pt x="48" y="435"/>
                  </a:lnTo>
                  <a:lnTo>
                    <a:pt x="44" y="428"/>
                  </a:lnTo>
                  <a:lnTo>
                    <a:pt x="39" y="426"/>
                  </a:lnTo>
                  <a:lnTo>
                    <a:pt x="34" y="415"/>
                  </a:lnTo>
                  <a:lnTo>
                    <a:pt x="30" y="411"/>
                  </a:lnTo>
                  <a:lnTo>
                    <a:pt x="21" y="407"/>
                  </a:lnTo>
                  <a:lnTo>
                    <a:pt x="12" y="407"/>
                  </a:lnTo>
                  <a:lnTo>
                    <a:pt x="0" y="400"/>
                  </a:lnTo>
                  <a:lnTo>
                    <a:pt x="23" y="378"/>
                  </a:lnTo>
                  <a:lnTo>
                    <a:pt x="70" y="410"/>
                  </a:lnTo>
                  <a:lnTo>
                    <a:pt x="77" y="384"/>
                  </a:lnTo>
                  <a:lnTo>
                    <a:pt x="70" y="376"/>
                  </a:lnTo>
                  <a:lnTo>
                    <a:pt x="61" y="349"/>
                  </a:lnTo>
                  <a:lnTo>
                    <a:pt x="63" y="337"/>
                  </a:lnTo>
                  <a:lnTo>
                    <a:pt x="75" y="324"/>
                  </a:lnTo>
                  <a:lnTo>
                    <a:pt x="100" y="304"/>
                  </a:lnTo>
                  <a:lnTo>
                    <a:pt x="147" y="317"/>
                  </a:lnTo>
                  <a:lnTo>
                    <a:pt x="162" y="343"/>
                  </a:lnTo>
                  <a:lnTo>
                    <a:pt x="197" y="396"/>
                  </a:lnTo>
                  <a:lnTo>
                    <a:pt x="222" y="439"/>
                  </a:lnTo>
                  <a:lnTo>
                    <a:pt x="225" y="454"/>
                  </a:lnTo>
                  <a:lnTo>
                    <a:pt x="245" y="489"/>
                  </a:lnTo>
                  <a:lnTo>
                    <a:pt x="250" y="529"/>
                  </a:lnTo>
                  <a:lnTo>
                    <a:pt x="272" y="520"/>
                  </a:lnTo>
                  <a:lnTo>
                    <a:pt x="280" y="526"/>
                  </a:lnTo>
                  <a:lnTo>
                    <a:pt x="307" y="541"/>
                  </a:lnTo>
                  <a:lnTo>
                    <a:pt x="341" y="540"/>
                  </a:lnTo>
                  <a:lnTo>
                    <a:pt x="358" y="562"/>
                  </a:lnTo>
                  <a:lnTo>
                    <a:pt x="395" y="540"/>
                  </a:lnTo>
                  <a:lnTo>
                    <a:pt x="427" y="534"/>
                  </a:lnTo>
                  <a:lnTo>
                    <a:pt x="435" y="517"/>
                  </a:lnTo>
                  <a:lnTo>
                    <a:pt x="440" y="491"/>
                  </a:lnTo>
                  <a:lnTo>
                    <a:pt x="454" y="485"/>
                  </a:lnTo>
                  <a:lnTo>
                    <a:pt x="470" y="489"/>
                  </a:lnTo>
                  <a:lnTo>
                    <a:pt x="482" y="506"/>
                  </a:lnTo>
                  <a:lnTo>
                    <a:pt x="493" y="502"/>
                  </a:lnTo>
                  <a:lnTo>
                    <a:pt x="493" y="517"/>
                  </a:lnTo>
                  <a:lnTo>
                    <a:pt x="500" y="520"/>
                  </a:lnTo>
                  <a:lnTo>
                    <a:pt x="506" y="526"/>
                  </a:lnTo>
                  <a:lnTo>
                    <a:pt x="513" y="530"/>
                  </a:lnTo>
                  <a:lnTo>
                    <a:pt x="554" y="542"/>
                  </a:lnTo>
                  <a:lnTo>
                    <a:pt x="578" y="560"/>
                  </a:lnTo>
                  <a:lnTo>
                    <a:pt x="589" y="588"/>
                  </a:lnTo>
                  <a:lnTo>
                    <a:pt x="594" y="591"/>
                  </a:lnTo>
                  <a:lnTo>
                    <a:pt x="597" y="569"/>
                  </a:lnTo>
                  <a:lnTo>
                    <a:pt x="603" y="566"/>
                  </a:lnTo>
                  <a:lnTo>
                    <a:pt x="607" y="569"/>
                  </a:lnTo>
                  <a:lnTo>
                    <a:pt x="610" y="568"/>
                  </a:lnTo>
                  <a:lnTo>
                    <a:pt x="610" y="564"/>
                  </a:lnTo>
                  <a:lnTo>
                    <a:pt x="614" y="564"/>
                  </a:lnTo>
                  <a:lnTo>
                    <a:pt x="617" y="565"/>
                  </a:lnTo>
                  <a:lnTo>
                    <a:pt x="620" y="560"/>
                  </a:lnTo>
                  <a:lnTo>
                    <a:pt x="624" y="558"/>
                  </a:lnTo>
                  <a:lnTo>
                    <a:pt x="622" y="542"/>
                  </a:lnTo>
                  <a:lnTo>
                    <a:pt x="624" y="533"/>
                  </a:lnTo>
                  <a:lnTo>
                    <a:pt x="625" y="530"/>
                  </a:lnTo>
                  <a:lnTo>
                    <a:pt x="625" y="517"/>
                  </a:lnTo>
                  <a:lnTo>
                    <a:pt x="626" y="503"/>
                  </a:lnTo>
                  <a:lnTo>
                    <a:pt x="629" y="498"/>
                  </a:lnTo>
                  <a:lnTo>
                    <a:pt x="640" y="489"/>
                  </a:lnTo>
                  <a:lnTo>
                    <a:pt x="641" y="483"/>
                  </a:lnTo>
                  <a:lnTo>
                    <a:pt x="645" y="479"/>
                  </a:lnTo>
                  <a:lnTo>
                    <a:pt x="663" y="466"/>
                  </a:lnTo>
                  <a:lnTo>
                    <a:pt x="664" y="463"/>
                  </a:lnTo>
                  <a:lnTo>
                    <a:pt x="665" y="465"/>
                  </a:lnTo>
                  <a:lnTo>
                    <a:pt x="673" y="459"/>
                  </a:lnTo>
                  <a:lnTo>
                    <a:pt x="682" y="466"/>
                  </a:lnTo>
                  <a:lnTo>
                    <a:pt x="688" y="467"/>
                  </a:lnTo>
                  <a:lnTo>
                    <a:pt x="694" y="463"/>
                  </a:lnTo>
                  <a:lnTo>
                    <a:pt x="694" y="462"/>
                  </a:lnTo>
                  <a:lnTo>
                    <a:pt x="698" y="458"/>
                  </a:lnTo>
                  <a:lnTo>
                    <a:pt x="706" y="436"/>
                  </a:lnTo>
                  <a:lnTo>
                    <a:pt x="707" y="427"/>
                  </a:lnTo>
                  <a:lnTo>
                    <a:pt x="714" y="419"/>
                  </a:lnTo>
                  <a:lnTo>
                    <a:pt x="714" y="414"/>
                  </a:lnTo>
                  <a:lnTo>
                    <a:pt x="711" y="412"/>
                  </a:lnTo>
                  <a:lnTo>
                    <a:pt x="710" y="408"/>
                  </a:lnTo>
                  <a:lnTo>
                    <a:pt x="710" y="402"/>
                  </a:lnTo>
                  <a:lnTo>
                    <a:pt x="706" y="392"/>
                  </a:lnTo>
                  <a:lnTo>
                    <a:pt x="706" y="379"/>
                  </a:lnTo>
                  <a:lnTo>
                    <a:pt x="708" y="371"/>
                  </a:lnTo>
                  <a:lnTo>
                    <a:pt x="703" y="348"/>
                  </a:lnTo>
                  <a:lnTo>
                    <a:pt x="703" y="345"/>
                  </a:lnTo>
                  <a:lnTo>
                    <a:pt x="704" y="343"/>
                  </a:lnTo>
                  <a:lnTo>
                    <a:pt x="703" y="327"/>
                  </a:lnTo>
                  <a:lnTo>
                    <a:pt x="707" y="323"/>
                  </a:lnTo>
                  <a:lnTo>
                    <a:pt x="707" y="320"/>
                  </a:lnTo>
                  <a:lnTo>
                    <a:pt x="708" y="317"/>
                  </a:lnTo>
                  <a:lnTo>
                    <a:pt x="708" y="302"/>
                  </a:lnTo>
                  <a:lnTo>
                    <a:pt x="711" y="298"/>
                  </a:lnTo>
                  <a:lnTo>
                    <a:pt x="711" y="293"/>
                  </a:lnTo>
                  <a:lnTo>
                    <a:pt x="714" y="292"/>
                  </a:lnTo>
                  <a:lnTo>
                    <a:pt x="715" y="288"/>
                  </a:lnTo>
                  <a:lnTo>
                    <a:pt x="719" y="285"/>
                  </a:lnTo>
                  <a:lnTo>
                    <a:pt x="719" y="280"/>
                  </a:lnTo>
                  <a:lnTo>
                    <a:pt x="722" y="273"/>
                  </a:lnTo>
                  <a:lnTo>
                    <a:pt x="723" y="273"/>
                  </a:lnTo>
                  <a:lnTo>
                    <a:pt x="722" y="268"/>
                  </a:lnTo>
                  <a:lnTo>
                    <a:pt x="719" y="269"/>
                  </a:lnTo>
                  <a:lnTo>
                    <a:pt x="719" y="266"/>
                  </a:lnTo>
                  <a:lnTo>
                    <a:pt x="721" y="265"/>
                  </a:lnTo>
                  <a:lnTo>
                    <a:pt x="717" y="262"/>
                  </a:lnTo>
                  <a:lnTo>
                    <a:pt x="718" y="260"/>
                  </a:lnTo>
                  <a:lnTo>
                    <a:pt x="722" y="245"/>
                  </a:lnTo>
                  <a:lnTo>
                    <a:pt x="726" y="242"/>
                  </a:lnTo>
                  <a:lnTo>
                    <a:pt x="725" y="234"/>
                  </a:lnTo>
                  <a:lnTo>
                    <a:pt x="727" y="222"/>
                  </a:lnTo>
                  <a:lnTo>
                    <a:pt x="723" y="215"/>
                  </a:lnTo>
                  <a:lnTo>
                    <a:pt x="723" y="214"/>
                  </a:lnTo>
                  <a:lnTo>
                    <a:pt x="730" y="210"/>
                  </a:lnTo>
                  <a:lnTo>
                    <a:pt x="735" y="203"/>
                  </a:lnTo>
                  <a:lnTo>
                    <a:pt x="741" y="190"/>
                  </a:lnTo>
                  <a:lnTo>
                    <a:pt x="739" y="186"/>
                  </a:lnTo>
                  <a:lnTo>
                    <a:pt x="738" y="175"/>
                  </a:lnTo>
                  <a:lnTo>
                    <a:pt x="730" y="169"/>
                  </a:lnTo>
                  <a:lnTo>
                    <a:pt x="733" y="163"/>
                  </a:lnTo>
                  <a:lnTo>
                    <a:pt x="737" y="160"/>
                  </a:lnTo>
                  <a:lnTo>
                    <a:pt x="741" y="151"/>
                  </a:lnTo>
                  <a:lnTo>
                    <a:pt x="745" y="147"/>
                  </a:lnTo>
                  <a:lnTo>
                    <a:pt x="753" y="146"/>
                  </a:lnTo>
                  <a:lnTo>
                    <a:pt x="761" y="142"/>
                  </a:lnTo>
                  <a:lnTo>
                    <a:pt x="764" y="138"/>
                  </a:lnTo>
                  <a:lnTo>
                    <a:pt x="765" y="132"/>
                  </a:lnTo>
                  <a:lnTo>
                    <a:pt x="769" y="131"/>
                  </a:lnTo>
                  <a:lnTo>
                    <a:pt x="770" y="124"/>
                  </a:lnTo>
                  <a:lnTo>
                    <a:pt x="774" y="123"/>
                  </a:lnTo>
                  <a:lnTo>
                    <a:pt x="776" y="118"/>
                  </a:lnTo>
                  <a:lnTo>
                    <a:pt x="779" y="116"/>
                  </a:lnTo>
                  <a:lnTo>
                    <a:pt x="779" y="108"/>
                  </a:lnTo>
                  <a:lnTo>
                    <a:pt x="789" y="100"/>
                  </a:lnTo>
                  <a:lnTo>
                    <a:pt x="796" y="93"/>
                  </a:lnTo>
                  <a:lnTo>
                    <a:pt x="801" y="83"/>
                  </a:lnTo>
                  <a:lnTo>
                    <a:pt x="800" y="75"/>
                  </a:lnTo>
                  <a:lnTo>
                    <a:pt x="807" y="68"/>
                  </a:lnTo>
                  <a:lnTo>
                    <a:pt x="808" y="60"/>
                  </a:lnTo>
                  <a:lnTo>
                    <a:pt x="812" y="59"/>
                  </a:lnTo>
                  <a:lnTo>
                    <a:pt x="820" y="56"/>
                  </a:lnTo>
                  <a:lnTo>
                    <a:pt x="828" y="53"/>
                  </a:lnTo>
                  <a:lnTo>
                    <a:pt x="836" y="51"/>
                  </a:lnTo>
                  <a:lnTo>
                    <a:pt x="839" y="56"/>
                  </a:lnTo>
                  <a:lnTo>
                    <a:pt x="842" y="57"/>
                  </a:lnTo>
                  <a:lnTo>
                    <a:pt x="851" y="52"/>
                  </a:lnTo>
                  <a:lnTo>
                    <a:pt x="861" y="52"/>
                  </a:lnTo>
                  <a:lnTo>
                    <a:pt x="861" y="59"/>
                  </a:lnTo>
                  <a:lnTo>
                    <a:pt x="862" y="63"/>
                  </a:lnTo>
                  <a:lnTo>
                    <a:pt x="865" y="63"/>
                  </a:lnTo>
                  <a:lnTo>
                    <a:pt x="871" y="60"/>
                  </a:lnTo>
                  <a:lnTo>
                    <a:pt x="876" y="60"/>
                  </a:lnTo>
                  <a:lnTo>
                    <a:pt x="878" y="63"/>
                  </a:lnTo>
                  <a:lnTo>
                    <a:pt x="881" y="68"/>
                  </a:lnTo>
                  <a:lnTo>
                    <a:pt x="886" y="72"/>
                  </a:lnTo>
                  <a:lnTo>
                    <a:pt x="890" y="68"/>
                  </a:lnTo>
                  <a:lnTo>
                    <a:pt x="894" y="69"/>
                  </a:lnTo>
                  <a:lnTo>
                    <a:pt x="900" y="63"/>
                  </a:lnTo>
                  <a:lnTo>
                    <a:pt x="921" y="53"/>
                  </a:lnTo>
                  <a:lnTo>
                    <a:pt x="921" y="51"/>
                  </a:lnTo>
                  <a:lnTo>
                    <a:pt x="919" y="45"/>
                  </a:lnTo>
                  <a:lnTo>
                    <a:pt x="920" y="43"/>
                  </a:lnTo>
                  <a:lnTo>
                    <a:pt x="924" y="40"/>
                  </a:lnTo>
                  <a:lnTo>
                    <a:pt x="929" y="40"/>
                  </a:lnTo>
                  <a:lnTo>
                    <a:pt x="936" y="31"/>
                  </a:lnTo>
                  <a:lnTo>
                    <a:pt x="940" y="28"/>
                  </a:lnTo>
                  <a:lnTo>
                    <a:pt x="952" y="26"/>
                  </a:lnTo>
                  <a:lnTo>
                    <a:pt x="956" y="13"/>
                  </a:lnTo>
                  <a:lnTo>
                    <a:pt x="964" y="6"/>
                  </a:lnTo>
                  <a:lnTo>
                    <a:pt x="974" y="5"/>
                  </a:lnTo>
                  <a:lnTo>
                    <a:pt x="983" y="10"/>
                  </a:lnTo>
                  <a:lnTo>
                    <a:pt x="990" y="5"/>
                  </a:lnTo>
                  <a:lnTo>
                    <a:pt x="1010" y="0"/>
                  </a:lnTo>
                  <a:lnTo>
                    <a:pt x="1012" y="0"/>
                  </a:lnTo>
                  <a:lnTo>
                    <a:pt x="1013" y="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dirty="0"/>
            </a:p>
          </p:txBody>
        </p:sp>
        <p:sp>
          <p:nvSpPr>
            <p:cNvPr id="20" name="Freeform 15">
              <a:extLst>
                <a:ext uri="{FF2B5EF4-FFF2-40B4-BE49-F238E27FC236}">
                  <a16:creationId xmlns:a16="http://schemas.microsoft.com/office/drawing/2014/main" id="{EEA0A145-3BC2-4E67-B6F8-AF7B33FE359E}"/>
                </a:ext>
              </a:extLst>
            </p:cNvPr>
            <p:cNvSpPr>
              <a:spLocks/>
            </p:cNvSpPr>
            <p:nvPr/>
          </p:nvSpPr>
          <p:spPr bwMode="auto">
            <a:xfrm>
              <a:off x="1712913" y="4881563"/>
              <a:ext cx="527050" cy="706438"/>
            </a:xfrm>
            <a:custGeom>
              <a:avLst/>
              <a:gdLst>
                <a:gd name="T0" fmla="*/ 44 w 332"/>
                <a:gd name="T1" fmla="*/ 94 h 445"/>
                <a:gd name="T2" fmla="*/ 20 w 332"/>
                <a:gd name="T3" fmla="*/ 127 h 445"/>
                <a:gd name="T4" fmla="*/ 9 w 332"/>
                <a:gd name="T5" fmla="*/ 153 h 445"/>
                <a:gd name="T6" fmla="*/ 12 w 332"/>
                <a:gd name="T7" fmla="*/ 153 h 445"/>
                <a:gd name="T8" fmla="*/ 21 w 332"/>
                <a:gd name="T9" fmla="*/ 166 h 445"/>
                <a:gd name="T10" fmla="*/ 35 w 332"/>
                <a:gd name="T11" fmla="*/ 181 h 445"/>
                <a:gd name="T12" fmla="*/ 39 w 332"/>
                <a:gd name="T13" fmla="*/ 201 h 445"/>
                <a:gd name="T14" fmla="*/ 32 w 332"/>
                <a:gd name="T15" fmla="*/ 213 h 445"/>
                <a:gd name="T16" fmla="*/ 20 w 332"/>
                <a:gd name="T17" fmla="*/ 222 h 445"/>
                <a:gd name="T18" fmla="*/ 16 w 332"/>
                <a:gd name="T19" fmla="*/ 238 h 445"/>
                <a:gd name="T20" fmla="*/ 23 w 332"/>
                <a:gd name="T21" fmla="*/ 237 h 445"/>
                <a:gd name="T22" fmla="*/ 17 w 332"/>
                <a:gd name="T23" fmla="*/ 246 h 445"/>
                <a:gd name="T24" fmla="*/ 6 w 332"/>
                <a:gd name="T25" fmla="*/ 273 h 445"/>
                <a:gd name="T26" fmla="*/ 27 w 332"/>
                <a:gd name="T27" fmla="*/ 297 h 445"/>
                <a:gd name="T28" fmla="*/ 17 w 332"/>
                <a:gd name="T29" fmla="*/ 311 h 445"/>
                <a:gd name="T30" fmla="*/ 5 w 332"/>
                <a:gd name="T31" fmla="*/ 316 h 445"/>
                <a:gd name="T32" fmla="*/ 15 w 332"/>
                <a:gd name="T33" fmla="*/ 358 h 445"/>
                <a:gd name="T34" fmla="*/ 43 w 332"/>
                <a:gd name="T35" fmla="*/ 363 h 445"/>
                <a:gd name="T36" fmla="*/ 72 w 332"/>
                <a:gd name="T37" fmla="*/ 375 h 445"/>
                <a:gd name="T38" fmla="*/ 97 w 332"/>
                <a:gd name="T39" fmla="*/ 364 h 445"/>
                <a:gd name="T40" fmla="*/ 99 w 332"/>
                <a:gd name="T41" fmla="*/ 395 h 445"/>
                <a:gd name="T42" fmla="*/ 102 w 332"/>
                <a:gd name="T43" fmla="*/ 406 h 445"/>
                <a:gd name="T44" fmla="*/ 99 w 332"/>
                <a:gd name="T45" fmla="*/ 422 h 445"/>
                <a:gd name="T46" fmla="*/ 128 w 332"/>
                <a:gd name="T47" fmla="*/ 438 h 445"/>
                <a:gd name="T48" fmla="*/ 137 w 332"/>
                <a:gd name="T49" fmla="*/ 427 h 445"/>
                <a:gd name="T50" fmla="*/ 144 w 332"/>
                <a:gd name="T51" fmla="*/ 431 h 445"/>
                <a:gd name="T52" fmla="*/ 157 w 332"/>
                <a:gd name="T53" fmla="*/ 426 h 445"/>
                <a:gd name="T54" fmla="*/ 172 w 332"/>
                <a:gd name="T55" fmla="*/ 430 h 445"/>
                <a:gd name="T56" fmla="*/ 177 w 332"/>
                <a:gd name="T57" fmla="*/ 426 h 445"/>
                <a:gd name="T58" fmla="*/ 172 w 332"/>
                <a:gd name="T59" fmla="*/ 421 h 445"/>
                <a:gd name="T60" fmla="*/ 179 w 332"/>
                <a:gd name="T61" fmla="*/ 407 h 445"/>
                <a:gd name="T62" fmla="*/ 219 w 332"/>
                <a:gd name="T63" fmla="*/ 393 h 445"/>
                <a:gd name="T64" fmla="*/ 237 w 332"/>
                <a:gd name="T65" fmla="*/ 368 h 445"/>
                <a:gd name="T66" fmla="*/ 254 w 332"/>
                <a:gd name="T67" fmla="*/ 358 h 445"/>
                <a:gd name="T68" fmla="*/ 268 w 332"/>
                <a:gd name="T69" fmla="*/ 348 h 445"/>
                <a:gd name="T70" fmla="*/ 296 w 332"/>
                <a:gd name="T71" fmla="*/ 351 h 445"/>
                <a:gd name="T72" fmla="*/ 319 w 332"/>
                <a:gd name="T73" fmla="*/ 344 h 445"/>
                <a:gd name="T74" fmla="*/ 322 w 332"/>
                <a:gd name="T75" fmla="*/ 317 h 445"/>
                <a:gd name="T76" fmla="*/ 332 w 332"/>
                <a:gd name="T77" fmla="*/ 300 h 445"/>
                <a:gd name="T78" fmla="*/ 324 w 332"/>
                <a:gd name="T79" fmla="*/ 268 h 445"/>
                <a:gd name="T80" fmla="*/ 311 w 332"/>
                <a:gd name="T81" fmla="*/ 260 h 445"/>
                <a:gd name="T82" fmla="*/ 314 w 332"/>
                <a:gd name="T83" fmla="*/ 244 h 445"/>
                <a:gd name="T84" fmla="*/ 312 w 332"/>
                <a:gd name="T85" fmla="*/ 230 h 445"/>
                <a:gd name="T86" fmla="*/ 312 w 332"/>
                <a:gd name="T87" fmla="*/ 206 h 445"/>
                <a:gd name="T88" fmla="*/ 295 w 332"/>
                <a:gd name="T89" fmla="*/ 146 h 445"/>
                <a:gd name="T90" fmla="*/ 285 w 332"/>
                <a:gd name="T91" fmla="*/ 106 h 445"/>
                <a:gd name="T92" fmla="*/ 260 w 332"/>
                <a:gd name="T93" fmla="*/ 92 h 445"/>
                <a:gd name="T94" fmla="*/ 254 w 332"/>
                <a:gd name="T95" fmla="*/ 96 h 445"/>
                <a:gd name="T96" fmla="*/ 239 w 332"/>
                <a:gd name="T97" fmla="*/ 86 h 445"/>
                <a:gd name="T98" fmla="*/ 210 w 332"/>
                <a:gd name="T99" fmla="*/ 58 h 445"/>
                <a:gd name="T100" fmla="*/ 202 w 332"/>
                <a:gd name="T101" fmla="*/ 37 h 445"/>
                <a:gd name="T102" fmla="*/ 186 w 332"/>
                <a:gd name="T103" fmla="*/ 3 h 445"/>
                <a:gd name="T104" fmla="*/ 173 w 332"/>
                <a:gd name="T105" fmla="*/ 4 h 445"/>
                <a:gd name="T106" fmla="*/ 132 w 332"/>
                <a:gd name="T107" fmla="*/ 23 h 445"/>
                <a:gd name="T108" fmla="*/ 117 w 332"/>
                <a:gd name="T109" fmla="*/ 31 h 445"/>
                <a:gd name="T110" fmla="*/ 111 w 332"/>
                <a:gd name="T111" fmla="*/ 24 h 445"/>
                <a:gd name="T112" fmla="*/ 98 w 332"/>
                <a:gd name="T113" fmla="*/ 33 h 445"/>
                <a:gd name="T114" fmla="*/ 93 w 332"/>
                <a:gd name="T115" fmla="*/ 40 h 445"/>
                <a:gd name="T116" fmla="*/ 39 w 332"/>
                <a:gd name="T117" fmla="*/ 7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2" h="445">
                  <a:moveTo>
                    <a:pt x="39" y="74"/>
                  </a:moveTo>
                  <a:lnTo>
                    <a:pt x="41" y="75"/>
                  </a:lnTo>
                  <a:lnTo>
                    <a:pt x="43" y="86"/>
                  </a:lnTo>
                  <a:lnTo>
                    <a:pt x="41" y="88"/>
                  </a:lnTo>
                  <a:lnTo>
                    <a:pt x="44" y="94"/>
                  </a:lnTo>
                  <a:lnTo>
                    <a:pt x="32" y="98"/>
                  </a:lnTo>
                  <a:lnTo>
                    <a:pt x="31" y="102"/>
                  </a:lnTo>
                  <a:lnTo>
                    <a:pt x="33" y="126"/>
                  </a:lnTo>
                  <a:lnTo>
                    <a:pt x="25" y="129"/>
                  </a:lnTo>
                  <a:lnTo>
                    <a:pt x="20" y="127"/>
                  </a:lnTo>
                  <a:lnTo>
                    <a:pt x="9" y="133"/>
                  </a:lnTo>
                  <a:lnTo>
                    <a:pt x="0" y="145"/>
                  </a:lnTo>
                  <a:lnTo>
                    <a:pt x="5" y="149"/>
                  </a:lnTo>
                  <a:lnTo>
                    <a:pt x="9" y="149"/>
                  </a:lnTo>
                  <a:lnTo>
                    <a:pt x="9" y="153"/>
                  </a:lnTo>
                  <a:lnTo>
                    <a:pt x="9" y="153"/>
                  </a:lnTo>
                  <a:lnTo>
                    <a:pt x="10" y="150"/>
                  </a:lnTo>
                  <a:lnTo>
                    <a:pt x="10" y="147"/>
                  </a:lnTo>
                  <a:lnTo>
                    <a:pt x="12" y="149"/>
                  </a:lnTo>
                  <a:lnTo>
                    <a:pt x="12" y="153"/>
                  </a:lnTo>
                  <a:lnTo>
                    <a:pt x="16" y="153"/>
                  </a:lnTo>
                  <a:lnTo>
                    <a:pt x="17" y="157"/>
                  </a:lnTo>
                  <a:lnTo>
                    <a:pt x="16" y="157"/>
                  </a:lnTo>
                  <a:lnTo>
                    <a:pt x="19" y="163"/>
                  </a:lnTo>
                  <a:lnTo>
                    <a:pt x="21" y="166"/>
                  </a:lnTo>
                  <a:lnTo>
                    <a:pt x="25" y="166"/>
                  </a:lnTo>
                  <a:lnTo>
                    <a:pt x="28" y="169"/>
                  </a:lnTo>
                  <a:lnTo>
                    <a:pt x="27" y="175"/>
                  </a:lnTo>
                  <a:lnTo>
                    <a:pt x="33" y="178"/>
                  </a:lnTo>
                  <a:lnTo>
                    <a:pt x="35" y="181"/>
                  </a:lnTo>
                  <a:lnTo>
                    <a:pt x="28" y="184"/>
                  </a:lnTo>
                  <a:lnTo>
                    <a:pt x="29" y="186"/>
                  </a:lnTo>
                  <a:lnTo>
                    <a:pt x="32" y="185"/>
                  </a:lnTo>
                  <a:lnTo>
                    <a:pt x="40" y="196"/>
                  </a:lnTo>
                  <a:lnTo>
                    <a:pt x="39" y="201"/>
                  </a:lnTo>
                  <a:lnTo>
                    <a:pt x="37" y="202"/>
                  </a:lnTo>
                  <a:lnTo>
                    <a:pt x="39" y="204"/>
                  </a:lnTo>
                  <a:lnTo>
                    <a:pt x="36" y="209"/>
                  </a:lnTo>
                  <a:lnTo>
                    <a:pt x="35" y="213"/>
                  </a:lnTo>
                  <a:lnTo>
                    <a:pt x="32" y="213"/>
                  </a:lnTo>
                  <a:lnTo>
                    <a:pt x="27" y="216"/>
                  </a:lnTo>
                  <a:lnTo>
                    <a:pt x="27" y="217"/>
                  </a:lnTo>
                  <a:lnTo>
                    <a:pt x="25" y="218"/>
                  </a:lnTo>
                  <a:lnTo>
                    <a:pt x="23" y="218"/>
                  </a:lnTo>
                  <a:lnTo>
                    <a:pt x="20" y="222"/>
                  </a:lnTo>
                  <a:lnTo>
                    <a:pt x="21" y="230"/>
                  </a:lnTo>
                  <a:lnTo>
                    <a:pt x="16" y="230"/>
                  </a:lnTo>
                  <a:lnTo>
                    <a:pt x="16" y="234"/>
                  </a:lnTo>
                  <a:lnTo>
                    <a:pt x="20" y="237"/>
                  </a:lnTo>
                  <a:lnTo>
                    <a:pt x="16" y="238"/>
                  </a:lnTo>
                  <a:lnTo>
                    <a:pt x="16" y="242"/>
                  </a:lnTo>
                  <a:lnTo>
                    <a:pt x="20" y="241"/>
                  </a:lnTo>
                  <a:lnTo>
                    <a:pt x="21" y="237"/>
                  </a:lnTo>
                  <a:lnTo>
                    <a:pt x="23" y="237"/>
                  </a:lnTo>
                  <a:lnTo>
                    <a:pt x="23" y="237"/>
                  </a:lnTo>
                  <a:lnTo>
                    <a:pt x="24" y="237"/>
                  </a:lnTo>
                  <a:lnTo>
                    <a:pt x="24" y="242"/>
                  </a:lnTo>
                  <a:lnTo>
                    <a:pt x="25" y="245"/>
                  </a:lnTo>
                  <a:lnTo>
                    <a:pt x="23" y="252"/>
                  </a:lnTo>
                  <a:lnTo>
                    <a:pt x="17" y="246"/>
                  </a:lnTo>
                  <a:lnTo>
                    <a:pt x="21" y="259"/>
                  </a:lnTo>
                  <a:lnTo>
                    <a:pt x="15" y="263"/>
                  </a:lnTo>
                  <a:lnTo>
                    <a:pt x="15" y="268"/>
                  </a:lnTo>
                  <a:lnTo>
                    <a:pt x="9" y="275"/>
                  </a:lnTo>
                  <a:lnTo>
                    <a:pt x="6" y="273"/>
                  </a:lnTo>
                  <a:lnTo>
                    <a:pt x="16" y="292"/>
                  </a:lnTo>
                  <a:lnTo>
                    <a:pt x="19" y="293"/>
                  </a:lnTo>
                  <a:lnTo>
                    <a:pt x="20" y="292"/>
                  </a:lnTo>
                  <a:lnTo>
                    <a:pt x="25" y="293"/>
                  </a:lnTo>
                  <a:lnTo>
                    <a:pt x="27" y="297"/>
                  </a:lnTo>
                  <a:lnTo>
                    <a:pt x="24" y="297"/>
                  </a:lnTo>
                  <a:lnTo>
                    <a:pt x="27" y="305"/>
                  </a:lnTo>
                  <a:lnTo>
                    <a:pt x="17" y="307"/>
                  </a:lnTo>
                  <a:lnTo>
                    <a:pt x="20" y="313"/>
                  </a:lnTo>
                  <a:lnTo>
                    <a:pt x="17" y="311"/>
                  </a:lnTo>
                  <a:lnTo>
                    <a:pt x="17" y="313"/>
                  </a:lnTo>
                  <a:lnTo>
                    <a:pt x="16" y="313"/>
                  </a:lnTo>
                  <a:lnTo>
                    <a:pt x="13" y="313"/>
                  </a:lnTo>
                  <a:lnTo>
                    <a:pt x="13" y="319"/>
                  </a:lnTo>
                  <a:lnTo>
                    <a:pt x="5" y="316"/>
                  </a:lnTo>
                  <a:lnTo>
                    <a:pt x="4" y="316"/>
                  </a:lnTo>
                  <a:lnTo>
                    <a:pt x="8" y="331"/>
                  </a:lnTo>
                  <a:lnTo>
                    <a:pt x="4" y="335"/>
                  </a:lnTo>
                  <a:lnTo>
                    <a:pt x="10" y="343"/>
                  </a:lnTo>
                  <a:lnTo>
                    <a:pt x="15" y="358"/>
                  </a:lnTo>
                  <a:lnTo>
                    <a:pt x="23" y="358"/>
                  </a:lnTo>
                  <a:lnTo>
                    <a:pt x="24" y="360"/>
                  </a:lnTo>
                  <a:lnTo>
                    <a:pt x="24" y="358"/>
                  </a:lnTo>
                  <a:lnTo>
                    <a:pt x="32" y="358"/>
                  </a:lnTo>
                  <a:lnTo>
                    <a:pt x="43" y="363"/>
                  </a:lnTo>
                  <a:lnTo>
                    <a:pt x="44" y="362"/>
                  </a:lnTo>
                  <a:lnTo>
                    <a:pt x="60" y="374"/>
                  </a:lnTo>
                  <a:lnTo>
                    <a:pt x="70" y="372"/>
                  </a:lnTo>
                  <a:lnTo>
                    <a:pt x="71" y="376"/>
                  </a:lnTo>
                  <a:lnTo>
                    <a:pt x="72" y="375"/>
                  </a:lnTo>
                  <a:lnTo>
                    <a:pt x="71" y="372"/>
                  </a:lnTo>
                  <a:lnTo>
                    <a:pt x="78" y="372"/>
                  </a:lnTo>
                  <a:lnTo>
                    <a:pt x="86" y="368"/>
                  </a:lnTo>
                  <a:lnTo>
                    <a:pt x="95" y="368"/>
                  </a:lnTo>
                  <a:lnTo>
                    <a:pt x="97" y="364"/>
                  </a:lnTo>
                  <a:lnTo>
                    <a:pt x="101" y="366"/>
                  </a:lnTo>
                  <a:lnTo>
                    <a:pt x="99" y="376"/>
                  </a:lnTo>
                  <a:lnTo>
                    <a:pt x="115" y="391"/>
                  </a:lnTo>
                  <a:lnTo>
                    <a:pt x="101" y="397"/>
                  </a:lnTo>
                  <a:lnTo>
                    <a:pt x="99" y="395"/>
                  </a:lnTo>
                  <a:lnTo>
                    <a:pt x="97" y="395"/>
                  </a:lnTo>
                  <a:lnTo>
                    <a:pt x="94" y="397"/>
                  </a:lnTo>
                  <a:lnTo>
                    <a:pt x="98" y="399"/>
                  </a:lnTo>
                  <a:lnTo>
                    <a:pt x="98" y="403"/>
                  </a:lnTo>
                  <a:lnTo>
                    <a:pt x="102" y="406"/>
                  </a:lnTo>
                  <a:lnTo>
                    <a:pt x="95" y="407"/>
                  </a:lnTo>
                  <a:lnTo>
                    <a:pt x="95" y="409"/>
                  </a:lnTo>
                  <a:lnTo>
                    <a:pt x="102" y="411"/>
                  </a:lnTo>
                  <a:lnTo>
                    <a:pt x="99" y="422"/>
                  </a:lnTo>
                  <a:lnTo>
                    <a:pt x="99" y="422"/>
                  </a:lnTo>
                  <a:lnTo>
                    <a:pt x="109" y="425"/>
                  </a:lnTo>
                  <a:lnTo>
                    <a:pt x="113" y="423"/>
                  </a:lnTo>
                  <a:lnTo>
                    <a:pt x="120" y="437"/>
                  </a:lnTo>
                  <a:lnTo>
                    <a:pt x="124" y="435"/>
                  </a:lnTo>
                  <a:lnTo>
                    <a:pt x="128" y="438"/>
                  </a:lnTo>
                  <a:lnTo>
                    <a:pt x="125" y="433"/>
                  </a:lnTo>
                  <a:lnTo>
                    <a:pt x="128" y="430"/>
                  </a:lnTo>
                  <a:lnTo>
                    <a:pt x="132" y="429"/>
                  </a:lnTo>
                  <a:lnTo>
                    <a:pt x="136" y="430"/>
                  </a:lnTo>
                  <a:lnTo>
                    <a:pt x="137" y="427"/>
                  </a:lnTo>
                  <a:lnTo>
                    <a:pt x="140" y="429"/>
                  </a:lnTo>
                  <a:lnTo>
                    <a:pt x="141" y="427"/>
                  </a:lnTo>
                  <a:lnTo>
                    <a:pt x="144" y="429"/>
                  </a:lnTo>
                  <a:lnTo>
                    <a:pt x="141" y="430"/>
                  </a:lnTo>
                  <a:lnTo>
                    <a:pt x="144" y="431"/>
                  </a:lnTo>
                  <a:lnTo>
                    <a:pt x="146" y="430"/>
                  </a:lnTo>
                  <a:lnTo>
                    <a:pt x="148" y="426"/>
                  </a:lnTo>
                  <a:lnTo>
                    <a:pt x="148" y="426"/>
                  </a:lnTo>
                  <a:lnTo>
                    <a:pt x="157" y="426"/>
                  </a:lnTo>
                  <a:lnTo>
                    <a:pt x="157" y="426"/>
                  </a:lnTo>
                  <a:lnTo>
                    <a:pt x="161" y="425"/>
                  </a:lnTo>
                  <a:lnTo>
                    <a:pt x="164" y="427"/>
                  </a:lnTo>
                  <a:lnTo>
                    <a:pt x="164" y="430"/>
                  </a:lnTo>
                  <a:lnTo>
                    <a:pt x="168" y="429"/>
                  </a:lnTo>
                  <a:lnTo>
                    <a:pt x="172" y="430"/>
                  </a:lnTo>
                  <a:lnTo>
                    <a:pt x="177" y="445"/>
                  </a:lnTo>
                  <a:lnTo>
                    <a:pt x="181" y="441"/>
                  </a:lnTo>
                  <a:lnTo>
                    <a:pt x="180" y="433"/>
                  </a:lnTo>
                  <a:lnTo>
                    <a:pt x="175" y="427"/>
                  </a:lnTo>
                  <a:lnTo>
                    <a:pt x="177" y="426"/>
                  </a:lnTo>
                  <a:lnTo>
                    <a:pt x="177" y="425"/>
                  </a:lnTo>
                  <a:lnTo>
                    <a:pt x="179" y="425"/>
                  </a:lnTo>
                  <a:lnTo>
                    <a:pt x="183" y="421"/>
                  </a:lnTo>
                  <a:lnTo>
                    <a:pt x="181" y="417"/>
                  </a:lnTo>
                  <a:lnTo>
                    <a:pt x="172" y="421"/>
                  </a:lnTo>
                  <a:lnTo>
                    <a:pt x="172" y="414"/>
                  </a:lnTo>
                  <a:lnTo>
                    <a:pt x="167" y="411"/>
                  </a:lnTo>
                  <a:lnTo>
                    <a:pt x="173" y="406"/>
                  </a:lnTo>
                  <a:lnTo>
                    <a:pt x="176" y="405"/>
                  </a:lnTo>
                  <a:lnTo>
                    <a:pt x="179" y="407"/>
                  </a:lnTo>
                  <a:lnTo>
                    <a:pt x="186" y="405"/>
                  </a:lnTo>
                  <a:lnTo>
                    <a:pt x="204" y="393"/>
                  </a:lnTo>
                  <a:lnTo>
                    <a:pt x="208" y="394"/>
                  </a:lnTo>
                  <a:lnTo>
                    <a:pt x="215" y="391"/>
                  </a:lnTo>
                  <a:lnTo>
                    <a:pt x="219" y="393"/>
                  </a:lnTo>
                  <a:lnTo>
                    <a:pt x="218" y="390"/>
                  </a:lnTo>
                  <a:lnTo>
                    <a:pt x="219" y="387"/>
                  </a:lnTo>
                  <a:lnTo>
                    <a:pt x="231" y="386"/>
                  </a:lnTo>
                  <a:lnTo>
                    <a:pt x="241" y="374"/>
                  </a:lnTo>
                  <a:lnTo>
                    <a:pt x="237" y="368"/>
                  </a:lnTo>
                  <a:lnTo>
                    <a:pt x="235" y="366"/>
                  </a:lnTo>
                  <a:lnTo>
                    <a:pt x="238" y="360"/>
                  </a:lnTo>
                  <a:lnTo>
                    <a:pt x="242" y="362"/>
                  </a:lnTo>
                  <a:lnTo>
                    <a:pt x="253" y="358"/>
                  </a:lnTo>
                  <a:lnTo>
                    <a:pt x="254" y="358"/>
                  </a:lnTo>
                  <a:lnTo>
                    <a:pt x="256" y="356"/>
                  </a:lnTo>
                  <a:lnTo>
                    <a:pt x="257" y="356"/>
                  </a:lnTo>
                  <a:lnTo>
                    <a:pt x="261" y="352"/>
                  </a:lnTo>
                  <a:lnTo>
                    <a:pt x="262" y="352"/>
                  </a:lnTo>
                  <a:lnTo>
                    <a:pt x="268" y="348"/>
                  </a:lnTo>
                  <a:lnTo>
                    <a:pt x="278" y="342"/>
                  </a:lnTo>
                  <a:lnTo>
                    <a:pt x="280" y="346"/>
                  </a:lnTo>
                  <a:lnTo>
                    <a:pt x="291" y="350"/>
                  </a:lnTo>
                  <a:lnTo>
                    <a:pt x="293" y="348"/>
                  </a:lnTo>
                  <a:lnTo>
                    <a:pt x="296" y="351"/>
                  </a:lnTo>
                  <a:lnTo>
                    <a:pt x="300" y="338"/>
                  </a:lnTo>
                  <a:lnTo>
                    <a:pt x="304" y="352"/>
                  </a:lnTo>
                  <a:lnTo>
                    <a:pt x="309" y="351"/>
                  </a:lnTo>
                  <a:lnTo>
                    <a:pt x="320" y="347"/>
                  </a:lnTo>
                  <a:lnTo>
                    <a:pt x="319" y="344"/>
                  </a:lnTo>
                  <a:lnTo>
                    <a:pt x="324" y="336"/>
                  </a:lnTo>
                  <a:lnTo>
                    <a:pt x="324" y="336"/>
                  </a:lnTo>
                  <a:lnTo>
                    <a:pt x="320" y="328"/>
                  </a:lnTo>
                  <a:lnTo>
                    <a:pt x="323" y="319"/>
                  </a:lnTo>
                  <a:lnTo>
                    <a:pt x="322" y="317"/>
                  </a:lnTo>
                  <a:lnTo>
                    <a:pt x="324" y="311"/>
                  </a:lnTo>
                  <a:lnTo>
                    <a:pt x="319" y="304"/>
                  </a:lnTo>
                  <a:lnTo>
                    <a:pt x="316" y="293"/>
                  </a:lnTo>
                  <a:lnTo>
                    <a:pt x="332" y="300"/>
                  </a:lnTo>
                  <a:lnTo>
                    <a:pt x="332" y="300"/>
                  </a:lnTo>
                  <a:lnTo>
                    <a:pt x="327" y="292"/>
                  </a:lnTo>
                  <a:lnTo>
                    <a:pt x="326" y="285"/>
                  </a:lnTo>
                  <a:lnTo>
                    <a:pt x="328" y="275"/>
                  </a:lnTo>
                  <a:lnTo>
                    <a:pt x="319" y="273"/>
                  </a:lnTo>
                  <a:lnTo>
                    <a:pt x="324" y="268"/>
                  </a:lnTo>
                  <a:lnTo>
                    <a:pt x="324" y="261"/>
                  </a:lnTo>
                  <a:lnTo>
                    <a:pt x="322" y="259"/>
                  </a:lnTo>
                  <a:lnTo>
                    <a:pt x="315" y="261"/>
                  </a:lnTo>
                  <a:lnTo>
                    <a:pt x="314" y="271"/>
                  </a:lnTo>
                  <a:lnTo>
                    <a:pt x="311" y="260"/>
                  </a:lnTo>
                  <a:lnTo>
                    <a:pt x="308" y="256"/>
                  </a:lnTo>
                  <a:lnTo>
                    <a:pt x="307" y="252"/>
                  </a:lnTo>
                  <a:lnTo>
                    <a:pt x="311" y="241"/>
                  </a:lnTo>
                  <a:lnTo>
                    <a:pt x="314" y="244"/>
                  </a:lnTo>
                  <a:lnTo>
                    <a:pt x="314" y="244"/>
                  </a:lnTo>
                  <a:lnTo>
                    <a:pt x="316" y="245"/>
                  </a:lnTo>
                  <a:lnTo>
                    <a:pt x="316" y="245"/>
                  </a:lnTo>
                  <a:lnTo>
                    <a:pt x="318" y="237"/>
                  </a:lnTo>
                  <a:lnTo>
                    <a:pt x="318" y="233"/>
                  </a:lnTo>
                  <a:lnTo>
                    <a:pt x="312" y="230"/>
                  </a:lnTo>
                  <a:lnTo>
                    <a:pt x="305" y="230"/>
                  </a:lnTo>
                  <a:lnTo>
                    <a:pt x="303" y="224"/>
                  </a:lnTo>
                  <a:lnTo>
                    <a:pt x="303" y="213"/>
                  </a:lnTo>
                  <a:lnTo>
                    <a:pt x="309" y="210"/>
                  </a:lnTo>
                  <a:lnTo>
                    <a:pt x="312" y="206"/>
                  </a:lnTo>
                  <a:lnTo>
                    <a:pt x="295" y="188"/>
                  </a:lnTo>
                  <a:lnTo>
                    <a:pt x="278" y="167"/>
                  </a:lnTo>
                  <a:lnTo>
                    <a:pt x="277" y="161"/>
                  </a:lnTo>
                  <a:lnTo>
                    <a:pt x="280" y="153"/>
                  </a:lnTo>
                  <a:lnTo>
                    <a:pt x="295" y="146"/>
                  </a:lnTo>
                  <a:lnTo>
                    <a:pt x="300" y="137"/>
                  </a:lnTo>
                  <a:lnTo>
                    <a:pt x="296" y="130"/>
                  </a:lnTo>
                  <a:lnTo>
                    <a:pt x="291" y="129"/>
                  </a:lnTo>
                  <a:lnTo>
                    <a:pt x="292" y="110"/>
                  </a:lnTo>
                  <a:lnTo>
                    <a:pt x="285" y="106"/>
                  </a:lnTo>
                  <a:lnTo>
                    <a:pt x="281" y="103"/>
                  </a:lnTo>
                  <a:lnTo>
                    <a:pt x="276" y="90"/>
                  </a:lnTo>
                  <a:lnTo>
                    <a:pt x="269" y="84"/>
                  </a:lnTo>
                  <a:lnTo>
                    <a:pt x="268" y="86"/>
                  </a:lnTo>
                  <a:lnTo>
                    <a:pt x="260" y="92"/>
                  </a:lnTo>
                  <a:lnTo>
                    <a:pt x="260" y="98"/>
                  </a:lnTo>
                  <a:lnTo>
                    <a:pt x="258" y="99"/>
                  </a:lnTo>
                  <a:lnTo>
                    <a:pt x="256" y="94"/>
                  </a:lnTo>
                  <a:lnTo>
                    <a:pt x="256" y="96"/>
                  </a:lnTo>
                  <a:lnTo>
                    <a:pt x="254" y="96"/>
                  </a:lnTo>
                  <a:lnTo>
                    <a:pt x="254" y="94"/>
                  </a:lnTo>
                  <a:lnTo>
                    <a:pt x="253" y="94"/>
                  </a:lnTo>
                  <a:lnTo>
                    <a:pt x="253" y="95"/>
                  </a:lnTo>
                  <a:lnTo>
                    <a:pt x="246" y="95"/>
                  </a:lnTo>
                  <a:lnTo>
                    <a:pt x="239" y="86"/>
                  </a:lnTo>
                  <a:lnTo>
                    <a:pt x="237" y="68"/>
                  </a:lnTo>
                  <a:lnTo>
                    <a:pt x="234" y="70"/>
                  </a:lnTo>
                  <a:lnTo>
                    <a:pt x="221" y="70"/>
                  </a:lnTo>
                  <a:lnTo>
                    <a:pt x="211" y="63"/>
                  </a:lnTo>
                  <a:lnTo>
                    <a:pt x="210" y="58"/>
                  </a:lnTo>
                  <a:lnTo>
                    <a:pt x="208" y="56"/>
                  </a:lnTo>
                  <a:lnTo>
                    <a:pt x="206" y="56"/>
                  </a:lnTo>
                  <a:lnTo>
                    <a:pt x="203" y="52"/>
                  </a:lnTo>
                  <a:lnTo>
                    <a:pt x="202" y="37"/>
                  </a:lnTo>
                  <a:lnTo>
                    <a:pt x="202" y="37"/>
                  </a:lnTo>
                  <a:lnTo>
                    <a:pt x="199" y="33"/>
                  </a:lnTo>
                  <a:lnTo>
                    <a:pt x="190" y="29"/>
                  </a:lnTo>
                  <a:lnTo>
                    <a:pt x="187" y="17"/>
                  </a:lnTo>
                  <a:lnTo>
                    <a:pt x="187" y="11"/>
                  </a:lnTo>
                  <a:lnTo>
                    <a:pt x="186" y="3"/>
                  </a:lnTo>
                  <a:lnTo>
                    <a:pt x="181" y="3"/>
                  </a:lnTo>
                  <a:lnTo>
                    <a:pt x="181" y="9"/>
                  </a:lnTo>
                  <a:lnTo>
                    <a:pt x="177" y="9"/>
                  </a:lnTo>
                  <a:lnTo>
                    <a:pt x="177" y="0"/>
                  </a:lnTo>
                  <a:lnTo>
                    <a:pt x="173" y="4"/>
                  </a:lnTo>
                  <a:lnTo>
                    <a:pt x="175" y="8"/>
                  </a:lnTo>
                  <a:lnTo>
                    <a:pt x="175" y="11"/>
                  </a:lnTo>
                  <a:lnTo>
                    <a:pt x="171" y="8"/>
                  </a:lnTo>
                  <a:lnTo>
                    <a:pt x="153" y="24"/>
                  </a:lnTo>
                  <a:lnTo>
                    <a:pt x="132" y="23"/>
                  </a:lnTo>
                  <a:lnTo>
                    <a:pt x="134" y="36"/>
                  </a:lnTo>
                  <a:lnTo>
                    <a:pt x="128" y="32"/>
                  </a:lnTo>
                  <a:lnTo>
                    <a:pt x="124" y="33"/>
                  </a:lnTo>
                  <a:lnTo>
                    <a:pt x="121" y="33"/>
                  </a:lnTo>
                  <a:lnTo>
                    <a:pt x="117" y="31"/>
                  </a:lnTo>
                  <a:lnTo>
                    <a:pt x="114" y="27"/>
                  </a:lnTo>
                  <a:lnTo>
                    <a:pt x="113" y="28"/>
                  </a:lnTo>
                  <a:lnTo>
                    <a:pt x="111" y="27"/>
                  </a:lnTo>
                  <a:lnTo>
                    <a:pt x="114" y="25"/>
                  </a:lnTo>
                  <a:lnTo>
                    <a:pt x="111" y="24"/>
                  </a:lnTo>
                  <a:lnTo>
                    <a:pt x="110" y="25"/>
                  </a:lnTo>
                  <a:lnTo>
                    <a:pt x="109" y="24"/>
                  </a:lnTo>
                  <a:lnTo>
                    <a:pt x="109" y="20"/>
                  </a:lnTo>
                  <a:lnTo>
                    <a:pt x="101" y="24"/>
                  </a:lnTo>
                  <a:lnTo>
                    <a:pt x="98" y="33"/>
                  </a:lnTo>
                  <a:lnTo>
                    <a:pt x="99" y="36"/>
                  </a:lnTo>
                  <a:lnTo>
                    <a:pt x="99" y="39"/>
                  </a:lnTo>
                  <a:lnTo>
                    <a:pt x="95" y="39"/>
                  </a:lnTo>
                  <a:lnTo>
                    <a:pt x="95" y="42"/>
                  </a:lnTo>
                  <a:lnTo>
                    <a:pt x="93" y="40"/>
                  </a:lnTo>
                  <a:lnTo>
                    <a:pt x="94" y="43"/>
                  </a:lnTo>
                  <a:lnTo>
                    <a:pt x="91" y="47"/>
                  </a:lnTo>
                  <a:lnTo>
                    <a:pt x="50" y="64"/>
                  </a:lnTo>
                  <a:lnTo>
                    <a:pt x="40" y="64"/>
                  </a:lnTo>
                  <a:lnTo>
                    <a:pt x="39" y="74"/>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1" name="Freeform 16">
              <a:extLst>
                <a:ext uri="{FF2B5EF4-FFF2-40B4-BE49-F238E27FC236}">
                  <a16:creationId xmlns:a16="http://schemas.microsoft.com/office/drawing/2014/main" id="{A796EBFA-D343-48EF-9AE4-BCA70C539C5F}"/>
                </a:ext>
              </a:extLst>
            </p:cNvPr>
            <p:cNvSpPr>
              <a:spLocks noEditPoints="1"/>
            </p:cNvSpPr>
            <p:nvPr/>
          </p:nvSpPr>
          <p:spPr bwMode="auto">
            <a:xfrm>
              <a:off x="1392238" y="4194175"/>
              <a:ext cx="581025" cy="933450"/>
            </a:xfrm>
            <a:custGeom>
              <a:avLst/>
              <a:gdLst>
                <a:gd name="T0" fmla="*/ 17 w 366"/>
                <a:gd name="T1" fmla="*/ 472 h 588"/>
                <a:gd name="T2" fmla="*/ 0 w 366"/>
                <a:gd name="T3" fmla="*/ 416 h 588"/>
                <a:gd name="T4" fmla="*/ 12 w 366"/>
                <a:gd name="T5" fmla="*/ 324 h 588"/>
                <a:gd name="T6" fmla="*/ 44 w 366"/>
                <a:gd name="T7" fmla="*/ 302 h 588"/>
                <a:gd name="T8" fmla="*/ 12 w 366"/>
                <a:gd name="T9" fmla="*/ 282 h 588"/>
                <a:gd name="T10" fmla="*/ 21 w 366"/>
                <a:gd name="T11" fmla="*/ 280 h 588"/>
                <a:gd name="T12" fmla="*/ 45 w 366"/>
                <a:gd name="T13" fmla="*/ 276 h 588"/>
                <a:gd name="T14" fmla="*/ 71 w 366"/>
                <a:gd name="T15" fmla="*/ 253 h 588"/>
                <a:gd name="T16" fmla="*/ 24 w 366"/>
                <a:gd name="T17" fmla="*/ 186 h 588"/>
                <a:gd name="T18" fmla="*/ 36 w 366"/>
                <a:gd name="T19" fmla="*/ 207 h 588"/>
                <a:gd name="T20" fmla="*/ 48 w 366"/>
                <a:gd name="T21" fmla="*/ 220 h 588"/>
                <a:gd name="T22" fmla="*/ 24 w 366"/>
                <a:gd name="T23" fmla="*/ 227 h 588"/>
                <a:gd name="T24" fmla="*/ 8 w 366"/>
                <a:gd name="T25" fmla="*/ 196 h 588"/>
                <a:gd name="T26" fmla="*/ 80 w 366"/>
                <a:gd name="T27" fmla="*/ 205 h 588"/>
                <a:gd name="T28" fmla="*/ 156 w 366"/>
                <a:gd name="T29" fmla="*/ 200 h 588"/>
                <a:gd name="T30" fmla="*/ 128 w 366"/>
                <a:gd name="T31" fmla="*/ 185 h 588"/>
                <a:gd name="T32" fmla="*/ 149 w 366"/>
                <a:gd name="T33" fmla="*/ 188 h 588"/>
                <a:gd name="T34" fmla="*/ 39 w 366"/>
                <a:gd name="T35" fmla="*/ 188 h 588"/>
                <a:gd name="T36" fmla="*/ 133 w 366"/>
                <a:gd name="T37" fmla="*/ 168 h 588"/>
                <a:gd name="T38" fmla="*/ 122 w 366"/>
                <a:gd name="T39" fmla="*/ 176 h 588"/>
                <a:gd name="T40" fmla="*/ 84 w 366"/>
                <a:gd name="T41" fmla="*/ 168 h 588"/>
                <a:gd name="T42" fmla="*/ 93 w 366"/>
                <a:gd name="T43" fmla="*/ 149 h 588"/>
                <a:gd name="T44" fmla="*/ 91 w 366"/>
                <a:gd name="T45" fmla="*/ 144 h 588"/>
                <a:gd name="T46" fmla="*/ 101 w 366"/>
                <a:gd name="T47" fmla="*/ 145 h 588"/>
                <a:gd name="T48" fmla="*/ 268 w 366"/>
                <a:gd name="T49" fmla="*/ 43 h 588"/>
                <a:gd name="T50" fmla="*/ 348 w 366"/>
                <a:gd name="T51" fmla="*/ 86 h 588"/>
                <a:gd name="T52" fmla="*/ 344 w 366"/>
                <a:gd name="T53" fmla="*/ 110 h 588"/>
                <a:gd name="T54" fmla="*/ 330 w 366"/>
                <a:gd name="T55" fmla="*/ 138 h 588"/>
                <a:gd name="T56" fmla="*/ 249 w 366"/>
                <a:gd name="T57" fmla="*/ 178 h 588"/>
                <a:gd name="T58" fmla="*/ 212 w 366"/>
                <a:gd name="T59" fmla="*/ 215 h 588"/>
                <a:gd name="T60" fmla="*/ 204 w 366"/>
                <a:gd name="T61" fmla="*/ 268 h 588"/>
                <a:gd name="T62" fmla="*/ 138 w 366"/>
                <a:gd name="T63" fmla="*/ 351 h 588"/>
                <a:gd name="T64" fmla="*/ 82 w 366"/>
                <a:gd name="T65" fmla="*/ 390 h 588"/>
                <a:gd name="T66" fmla="*/ 86 w 366"/>
                <a:gd name="T67" fmla="*/ 477 h 588"/>
                <a:gd name="T68" fmla="*/ 80 w 366"/>
                <a:gd name="T69" fmla="*/ 571 h 588"/>
                <a:gd name="T70" fmla="*/ 33 w 366"/>
                <a:gd name="T71" fmla="*/ 535 h 588"/>
                <a:gd name="T72" fmla="*/ 36 w 366"/>
                <a:gd name="T73" fmla="*/ 505 h 588"/>
                <a:gd name="T74" fmla="*/ 32 w 366"/>
                <a:gd name="T75" fmla="*/ 468 h 588"/>
                <a:gd name="T76" fmla="*/ 20 w 366"/>
                <a:gd name="T77" fmla="*/ 432 h 588"/>
                <a:gd name="T78" fmla="*/ 24 w 366"/>
                <a:gd name="T79" fmla="*/ 399 h 588"/>
                <a:gd name="T80" fmla="*/ 5 w 366"/>
                <a:gd name="T81" fmla="*/ 371 h 588"/>
                <a:gd name="T82" fmla="*/ 27 w 366"/>
                <a:gd name="T83" fmla="*/ 331 h 588"/>
                <a:gd name="T84" fmla="*/ 56 w 366"/>
                <a:gd name="T85" fmla="*/ 280 h 588"/>
                <a:gd name="T86" fmla="*/ 71 w 366"/>
                <a:gd name="T87" fmla="*/ 263 h 588"/>
                <a:gd name="T88" fmla="*/ 70 w 366"/>
                <a:gd name="T89" fmla="*/ 245 h 588"/>
                <a:gd name="T90" fmla="*/ 71 w 366"/>
                <a:gd name="T91" fmla="*/ 200 h 588"/>
                <a:gd name="T92" fmla="*/ 97 w 366"/>
                <a:gd name="T93" fmla="*/ 211 h 588"/>
                <a:gd name="T94" fmla="*/ 128 w 366"/>
                <a:gd name="T95" fmla="*/ 207 h 588"/>
                <a:gd name="T96" fmla="*/ 124 w 366"/>
                <a:gd name="T97" fmla="*/ 232 h 588"/>
                <a:gd name="T98" fmla="*/ 145 w 366"/>
                <a:gd name="T99" fmla="*/ 211 h 588"/>
                <a:gd name="T100" fmla="*/ 179 w 366"/>
                <a:gd name="T101" fmla="*/ 186 h 588"/>
                <a:gd name="T102" fmla="*/ 173 w 366"/>
                <a:gd name="T103" fmla="*/ 138 h 588"/>
                <a:gd name="T104" fmla="*/ 183 w 366"/>
                <a:gd name="T105" fmla="*/ 130 h 588"/>
                <a:gd name="T106" fmla="*/ 194 w 366"/>
                <a:gd name="T107" fmla="*/ 107 h 588"/>
                <a:gd name="T108" fmla="*/ 214 w 366"/>
                <a:gd name="T109" fmla="*/ 71 h 588"/>
                <a:gd name="T110" fmla="*/ 234 w 366"/>
                <a:gd name="T111" fmla="*/ 78 h 588"/>
                <a:gd name="T112" fmla="*/ 253 w 366"/>
                <a:gd name="T113" fmla="*/ 67 h 588"/>
                <a:gd name="T114" fmla="*/ 264 w 366"/>
                <a:gd name="T115" fmla="*/ 46 h 588"/>
                <a:gd name="T116" fmla="*/ 233 w 366"/>
                <a:gd name="T117" fmla="*/ 66 h 588"/>
                <a:gd name="T118" fmla="*/ 243 w 366"/>
                <a:gd name="T119" fmla="*/ 23 h 588"/>
                <a:gd name="T120" fmla="*/ 221 w 366"/>
                <a:gd name="T121" fmla="*/ 36 h 588"/>
                <a:gd name="T122" fmla="*/ 231 w 366"/>
                <a:gd name="T123" fmla="*/ 16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6" h="588">
                  <a:moveTo>
                    <a:pt x="17" y="480"/>
                  </a:moveTo>
                  <a:lnTo>
                    <a:pt x="20" y="472"/>
                  </a:lnTo>
                  <a:lnTo>
                    <a:pt x="18" y="479"/>
                  </a:lnTo>
                  <a:lnTo>
                    <a:pt x="17" y="480"/>
                  </a:lnTo>
                  <a:close/>
                  <a:moveTo>
                    <a:pt x="24" y="462"/>
                  </a:moveTo>
                  <a:lnTo>
                    <a:pt x="25" y="461"/>
                  </a:lnTo>
                  <a:lnTo>
                    <a:pt x="25" y="464"/>
                  </a:lnTo>
                  <a:lnTo>
                    <a:pt x="27" y="465"/>
                  </a:lnTo>
                  <a:lnTo>
                    <a:pt x="27" y="476"/>
                  </a:lnTo>
                  <a:lnTo>
                    <a:pt x="25" y="475"/>
                  </a:lnTo>
                  <a:lnTo>
                    <a:pt x="25" y="479"/>
                  </a:lnTo>
                  <a:lnTo>
                    <a:pt x="23" y="475"/>
                  </a:lnTo>
                  <a:lnTo>
                    <a:pt x="23" y="477"/>
                  </a:lnTo>
                  <a:lnTo>
                    <a:pt x="21" y="477"/>
                  </a:lnTo>
                  <a:lnTo>
                    <a:pt x="21" y="477"/>
                  </a:lnTo>
                  <a:lnTo>
                    <a:pt x="21" y="465"/>
                  </a:lnTo>
                  <a:lnTo>
                    <a:pt x="24" y="462"/>
                  </a:lnTo>
                  <a:close/>
                  <a:moveTo>
                    <a:pt x="18" y="468"/>
                  </a:moveTo>
                  <a:lnTo>
                    <a:pt x="18" y="470"/>
                  </a:lnTo>
                  <a:lnTo>
                    <a:pt x="17" y="472"/>
                  </a:lnTo>
                  <a:lnTo>
                    <a:pt x="18" y="465"/>
                  </a:lnTo>
                  <a:lnTo>
                    <a:pt x="21" y="460"/>
                  </a:lnTo>
                  <a:lnTo>
                    <a:pt x="20" y="470"/>
                  </a:lnTo>
                  <a:lnTo>
                    <a:pt x="20" y="466"/>
                  </a:lnTo>
                  <a:lnTo>
                    <a:pt x="18" y="468"/>
                  </a:lnTo>
                  <a:close/>
                  <a:moveTo>
                    <a:pt x="20" y="453"/>
                  </a:moveTo>
                  <a:lnTo>
                    <a:pt x="21" y="457"/>
                  </a:lnTo>
                  <a:lnTo>
                    <a:pt x="16" y="469"/>
                  </a:lnTo>
                  <a:lnTo>
                    <a:pt x="16" y="464"/>
                  </a:lnTo>
                  <a:lnTo>
                    <a:pt x="18" y="458"/>
                  </a:lnTo>
                  <a:lnTo>
                    <a:pt x="18" y="454"/>
                  </a:lnTo>
                  <a:lnTo>
                    <a:pt x="16" y="456"/>
                  </a:lnTo>
                  <a:lnTo>
                    <a:pt x="20" y="453"/>
                  </a:lnTo>
                  <a:close/>
                  <a:moveTo>
                    <a:pt x="2" y="408"/>
                  </a:moveTo>
                  <a:lnTo>
                    <a:pt x="5" y="410"/>
                  </a:lnTo>
                  <a:lnTo>
                    <a:pt x="4" y="420"/>
                  </a:lnTo>
                  <a:lnTo>
                    <a:pt x="4" y="420"/>
                  </a:lnTo>
                  <a:lnTo>
                    <a:pt x="4" y="422"/>
                  </a:lnTo>
                  <a:lnTo>
                    <a:pt x="1" y="422"/>
                  </a:lnTo>
                  <a:lnTo>
                    <a:pt x="0" y="416"/>
                  </a:lnTo>
                  <a:lnTo>
                    <a:pt x="2" y="408"/>
                  </a:lnTo>
                  <a:close/>
                  <a:moveTo>
                    <a:pt x="0" y="359"/>
                  </a:moveTo>
                  <a:lnTo>
                    <a:pt x="2" y="359"/>
                  </a:lnTo>
                  <a:lnTo>
                    <a:pt x="5" y="363"/>
                  </a:lnTo>
                  <a:lnTo>
                    <a:pt x="2" y="370"/>
                  </a:lnTo>
                  <a:lnTo>
                    <a:pt x="0" y="367"/>
                  </a:lnTo>
                  <a:lnTo>
                    <a:pt x="0" y="359"/>
                  </a:lnTo>
                  <a:close/>
                  <a:moveTo>
                    <a:pt x="17" y="322"/>
                  </a:moveTo>
                  <a:lnTo>
                    <a:pt x="23" y="324"/>
                  </a:lnTo>
                  <a:lnTo>
                    <a:pt x="24" y="324"/>
                  </a:lnTo>
                  <a:lnTo>
                    <a:pt x="23" y="330"/>
                  </a:lnTo>
                  <a:lnTo>
                    <a:pt x="12" y="334"/>
                  </a:lnTo>
                  <a:lnTo>
                    <a:pt x="10" y="333"/>
                  </a:lnTo>
                  <a:lnTo>
                    <a:pt x="8" y="334"/>
                  </a:lnTo>
                  <a:lnTo>
                    <a:pt x="5" y="333"/>
                  </a:lnTo>
                  <a:lnTo>
                    <a:pt x="5" y="330"/>
                  </a:lnTo>
                  <a:lnTo>
                    <a:pt x="8" y="330"/>
                  </a:lnTo>
                  <a:lnTo>
                    <a:pt x="6" y="328"/>
                  </a:lnTo>
                  <a:lnTo>
                    <a:pt x="10" y="327"/>
                  </a:lnTo>
                  <a:lnTo>
                    <a:pt x="12" y="324"/>
                  </a:lnTo>
                  <a:lnTo>
                    <a:pt x="17" y="322"/>
                  </a:lnTo>
                  <a:close/>
                  <a:moveTo>
                    <a:pt x="16" y="304"/>
                  </a:moveTo>
                  <a:lnTo>
                    <a:pt x="18" y="307"/>
                  </a:lnTo>
                  <a:lnTo>
                    <a:pt x="21" y="307"/>
                  </a:lnTo>
                  <a:lnTo>
                    <a:pt x="20" y="308"/>
                  </a:lnTo>
                  <a:lnTo>
                    <a:pt x="24" y="314"/>
                  </a:lnTo>
                  <a:lnTo>
                    <a:pt x="25" y="323"/>
                  </a:lnTo>
                  <a:lnTo>
                    <a:pt x="20" y="319"/>
                  </a:lnTo>
                  <a:lnTo>
                    <a:pt x="21" y="315"/>
                  </a:lnTo>
                  <a:lnTo>
                    <a:pt x="16" y="310"/>
                  </a:lnTo>
                  <a:lnTo>
                    <a:pt x="16" y="304"/>
                  </a:lnTo>
                  <a:close/>
                  <a:moveTo>
                    <a:pt x="47" y="295"/>
                  </a:moveTo>
                  <a:lnTo>
                    <a:pt x="45" y="296"/>
                  </a:lnTo>
                  <a:lnTo>
                    <a:pt x="45" y="298"/>
                  </a:lnTo>
                  <a:lnTo>
                    <a:pt x="48" y="298"/>
                  </a:lnTo>
                  <a:lnTo>
                    <a:pt x="47" y="299"/>
                  </a:lnTo>
                  <a:lnTo>
                    <a:pt x="49" y="300"/>
                  </a:lnTo>
                  <a:lnTo>
                    <a:pt x="49" y="303"/>
                  </a:lnTo>
                  <a:lnTo>
                    <a:pt x="47" y="304"/>
                  </a:lnTo>
                  <a:lnTo>
                    <a:pt x="44" y="302"/>
                  </a:lnTo>
                  <a:lnTo>
                    <a:pt x="43" y="303"/>
                  </a:lnTo>
                  <a:lnTo>
                    <a:pt x="40" y="300"/>
                  </a:lnTo>
                  <a:lnTo>
                    <a:pt x="45" y="295"/>
                  </a:lnTo>
                  <a:lnTo>
                    <a:pt x="47" y="295"/>
                  </a:lnTo>
                  <a:close/>
                  <a:moveTo>
                    <a:pt x="13" y="279"/>
                  </a:moveTo>
                  <a:lnTo>
                    <a:pt x="20" y="286"/>
                  </a:lnTo>
                  <a:lnTo>
                    <a:pt x="21" y="286"/>
                  </a:lnTo>
                  <a:lnTo>
                    <a:pt x="23" y="298"/>
                  </a:lnTo>
                  <a:lnTo>
                    <a:pt x="20" y="299"/>
                  </a:lnTo>
                  <a:lnTo>
                    <a:pt x="20" y="295"/>
                  </a:lnTo>
                  <a:lnTo>
                    <a:pt x="17" y="296"/>
                  </a:lnTo>
                  <a:lnTo>
                    <a:pt x="16" y="300"/>
                  </a:lnTo>
                  <a:lnTo>
                    <a:pt x="14" y="299"/>
                  </a:lnTo>
                  <a:lnTo>
                    <a:pt x="10" y="295"/>
                  </a:lnTo>
                  <a:lnTo>
                    <a:pt x="12" y="291"/>
                  </a:lnTo>
                  <a:lnTo>
                    <a:pt x="13" y="295"/>
                  </a:lnTo>
                  <a:lnTo>
                    <a:pt x="14" y="292"/>
                  </a:lnTo>
                  <a:lnTo>
                    <a:pt x="9" y="283"/>
                  </a:lnTo>
                  <a:lnTo>
                    <a:pt x="10" y="280"/>
                  </a:lnTo>
                  <a:lnTo>
                    <a:pt x="12" y="282"/>
                  </a:lnTo>
                  <a:lnTo>
                    <a:pt x="13" y="279"/>
                  </a:lnTo>
                  <a:close/>
                  <a:moveTo>
                    <a:pt x="39" y="279"/>
                  </a:moveTo>
                  <a:lnTo>
                    <a:pt x="44" y="283"/>
                  </a:lnTo>
                  <a:lnTo>
                    <a:pt x="44" y="286"/>
                  </a:lnTo>
                  <a:lnTo>
                    <a:pt x="40" y="283"/>
                  </a:lnTo>
                  <a:lnTo>
                    <a:pt x="39" y="284"/>
                  </a:lnTo>
                  <a:lnTo>
                    <a:pt x="39" y="283"/>
                  </a:lnTo>
                  <a:lnTo>
                    <a:pt x="40" y="282"/>
                  </a:lnTo>
                  <a:lnTo>
                    <a:pt x="37" y="280"/>
                  </a:lnTo>
                  <a:lnTo>
                    <a:pt x="37" y="280"/>
                  </a:lnTo>
                  <a:lnTo>
                    <a:pt x="36" y="279"/>
                  </a:lnTo>
                  <a:lnTo>
                    <a:pt x="39" y="279"/>
                  </a:lnTo>
                  <a:close/>
                  <a:moveTo>
                    <a:pt x="44" y="278"/>
                  </a:moveTo>
                  <a:lnTo>
                    <a:pt x="49" y="279"/>
                  </a:lnTo>
                  <a:lnTo>
                    <a:pt x="49" y="283"/>
                  </a:lnTo>
                  <a:lnTo>
                    <a:pt x="44" y="282"/>
                  </a:lnTo>
                  <a:lnTo>
                    <a:pt x="43" y="278"/>
                  </a:lnTo>
                  <a:lnTo>
                    <a:pt x="44" y="278"/>
                  </a:lnTo>
                  <a:close/>
                  <a:moveTo>
                    <a:pt x="20" y="275"/>
                  </a:moveTo>
                  <a:lnTo>
                    <a:pt x="21" y="280"/>
                  </a:lnTo>
                  <a:lnTo>
                    <a:pt x="23" y="279"/>
                  </a:lnTo>
                  <a:lnTo>
                    <a:pt x="24" y="280"/>
                  </a:lnTo>
                  <a:lnTo>
                    <a:pt x="23" y="283"/>
                  </a:lnTo>
                  <a:lnTo>
                    <a:pt x="20" y="284"/>
                  </a:lnTo>
                  <a:lnTo>
                    <a:pt x="17" y="282"/>
                  </a:lnTo>
                  <a:lnTo>
                    <a:pt x="16" y="278"/>
                  </a:lnTo>
                  <a:lnTo>
                    <a:pt x="18" y="278"/>
                  </a:lnTo>
                  <a:lnTo>
                    <a:pt x="18" y="275"/>
                  </a:lnTo>
                  <a:lnTo>
                    <a:pt x="20" y="275"/>
                  </a:lnTo>
                  <a:close/>
                  <a:moveTo>
                    <a:pt x="43" y="268"/>
                  </a:moveTo>
                  <a:lnTo>
                    <a:pt x="43" y="271"/>
                  </a:lnTo>
                  <a:lnTo>
                    <a:pt x="45" y="271"/>
                  </a:lnTo>
                  <a:lnTo>
                    <a:pt x="47" y="270"/>
                  </a:lnTo>
                  <a:lnTo>
                    <a:pt x="47" y="272"/>
                  </a:lnTo>
                  <a:lnTo>
                    <a:pt x="51" y="274"/>
                  </a:lnTo>
                  <a:lnTo>
                    <a:pt x="53" y="274"/>
                  </a:lnTo>
                  <a:lnTo>
                    <a:pt x="51" y="279"/>
                  </a:lnTo>
                  <a:lnTo>
                    <a:pt x="48" y="278"/>
                  </a:lnTo>
                  <a:lnTo>
                    <a:pt x="48" y="276"/>
                  </a:lnTo>
                  <a:lnTo>
                    <a:pt x="45" y="276"/>
                  </a:lnTo>
                  <a:lnTo>
                    <a:pt x="40" y="274"/>
                  </a:lnTo>
                  <a:lnTo>
                    <a:pt x="39" y="270"/>
                  </a:lnTo>
                  <a:lnTo>
                    <a:pt x="43" y="268"/>
                  </a:lnTo>
                  <a:close/>
                  <a:moveTo>
                    <a:pt x="52" y="257"/>
                  </a:moveTo>
                  <a:lnTo>
                    <a:pt x="53" y="261"/>
                  </a:lnTo>
                  <a:lnTo>
                    <a:pt x="52" y="266"/>
                  </a:lnTo>
                  <a:lnTo>
                    <a:pt x="55" y="270"/>
                  </a:lnTo>
                  <a:lnTo>
                    <a:pt x="51" y="274"/>
                  </a:lnTo>
                  <a:lnTo>
                    <a:pt x="47" y="268"/>
                  </a:lnTo>
                  <a:lnTo>
                    <a:pt x="49" y="267"/>
                  </a:lnTo>
                  <a:lnTo>
                    <a:pt x="47" y="266"/>
                  </a:lnTo>
                  <a:lnTo>
                    <a:pt x="49" y="260"/>
                  </a:lnTo>
                  <a:lnTo>
                    <a:pt x="49" y="257"/>
                  </a:lnTo>
                  <a:lnTo>
                    <a:pt x="52" y="257"/>
                  </a:lnTo>
                  <a:close/>
                  <a:moveTo>
                    <a:pt x="72" y="253"/>
                  </a:moveTo>
                  <a:lnTo>
                    <a:pt x="72" y="256"/>
                  </a:lnTo>
                  <a:lnTo>
                    <a:pt x="71" y="257"/>
                  </a:lnTo>
                  <a:lnTo>
                    <a:pt x="68" y="257"/>
                  </a:lnTo>
                  <a:lnTo>
                    <a:pt x="68" y="253"/>
                  </a:lnTo>
                  <a:lnTo>
                    <a:pt x="71" y="253"/>
                  </a:lnTo>
                  <a:lnTo>
                    <a:pt x="70" y="252"/>
                  </a:lnTo>
                  <a:lnTo>
                    <a:pt x="72" y="253"/>
                  </a:lnTo>
                  <a:close/>
                  <a:moveTo>
                    <a:pt x="31" y="203"/>
                  </a:moveTo>
                  <a:lnTo>
                    <a:pt x="33" y="205"/>
                  </a:lnTo>
                  <a:lnTo>
                    <a:pt x="33" y="208"/>
                  </a:lnTo>
                  <a:lnTo>
                    <a:pt x="29" y="207"/>
                  </a:lnTo>
                  <a:lnTo>
                    <a:pt x="29" y="205"/>
                  </a:lnTo>
                  <a:lnTo>
                    <a:pt x="31" y="205"/>
                  </a:lnTo>
                  <a:lnTo>
                    <a:pt x="31" y="203"/>
                  </a:lnTo>
                  <a:close/>
                  <a:moveTo>
                    <a:pt x="93" y="188"/>
                  </a:moveTo>
                  <a:lnTo>
                    <a:pt x="99" y="195"/>
                  </a:lnTo>
                  <a:lnTo>
                    <a:pt x="98" y="197"/>
                  </a:lnTo>
                  <a:lnTo>
                    <a:pt x="99" y="197"/>
                  </a:lnTo>
                  <a:lnTo>
                    <a:pt x="97" y="201"/>
                  </a:lnTo>
                  <a:lnTo>
                    <a:pt x="94" y="200"/>
                  </a:lnTo>
                  <a:lnTo>
                    <a:pt x="90" y="195"/>
                  </a:lnTo>
                  <a:lnTo>
                    <a:pt x="90" y="190"/>
                  </a:lnTo>
                  <a:lnTo>
                    <a:pt x="89" y="188"/>
                  </a:lnTo>
                  <a:lnTo>
                    <a:pt x="93" y="188"/>
                  </a:lnTo>
                  <a:close/>
                  <a:moveTo>
                    <a:pt x="24" y="186"/>
                  </a:moveTo>
                  <a:lnTo>
                    <a:pt x="27" y="186"/>
                  </a:lnTo>
                  <a:lnTo>
                    <a:pt x="27" y="189"/>
                  </a:lnTo>
                  <a:lnTo>
                    <a:pt x="24" y="192"/>
                  </a:lnTo>
                  <a:lnTo>
                    <a:pt x="25" y="193"/>
                  </a:lnTo>
                  <a:lnTo>
                    <a:pt x="27" y="193"/>
                  </a:lnTo>
                  <a:lnTo>
                    <a:pt x="28" y="188"/>
                  </a:lnTo>
                  <a:lnTo>
                    <a:pt x="31" y="193"/>
                  </a:lnTo>
                  <a:lnTo>
                    <a:pt x="28" y="195"/>
                  </a:lnTo>
                  <a:lnTo>
                    <a:pt x="28" y="197"/>
                  </a:lnTo>
                  <a:lnTo>
                    <a:pt x="27" y="196"/>
                  </a:lnTo>
                  <a:lnTo>
                    <a:pt x="24" y="200"/>
                  </a:lnTo>
                  <a:lnTo>
                    <a:pt x="23" y="200"/>
                  </a:lnTo>
                  <a:lnTo>
                    <a:pt x="21" y="207"/>
                  </a:lnTo>
                  <a:lnTo>
                    <a:pt x="24" y="211"/>
                  </a:lnTo>
                  <a:lnTo>
                    <a:pt x="29" y="209"/>
                  </a:lnTo>
                  <a:lnTo>
                    <a:pt x="28" y="207"/>
                  </a:lnTo>
                  <a:lnTo>
                    <a:pt x="29" y="207"/>
                  </a:lnTo>
                  <a:lnTo>
                    <a:pt x="31" y="208"/>
                  </a:lnTo>
                  <a:lnTo>
                    <a:pt x="35" y="209"/>
                  </a:lnTo>
                  <a:lnTo>
                    <a:pt x="36" y="207"/>
                  </a:lnTo>
                  <a:lnTo>
                    <a:pt x="35" y="205"/>
                  </a:lnTo>
                  <a:lnTo>
                    <a:pt x="39" y="204"/>
                  </a:lnTo>
                  <a:lnTo>
                    <a:pt x="37" y="203"/>
                  </a:lnTo>
                  <a:lnTo>
                    <a:pt x="40" y="200"/>
                  </a:lnTo>
                  <a:lnTo>
                    <a:pt x="40" y="203"/>
                  </a:lnTo>
                  <a:lnTo>
                    <a:pt x="43" y="200"/>
                  </a:lnTo>
                  <a:lnTo>
                    <a:pt x="43" y="197"/>
                  </a:lnTo>
                  <a:lnTo>
                    <a:pt x="44" y="199"/>
                  </a:lnTo>
                  <a:lnTo>
                    <a:pt x="45" y="197"/>
                  </a:lnTo>
                  <a:lnTo>
                    <a:pt x="45" y="199"/>
                  </a:lnTo>
                  <a:lnTo>
                    <a:pt x="49" y="200"/>
                  </a:lnTo>
                  <a:lnTo>
                    <a:pt x="49" y="203"/>
                  </a:lnTo>
                  <a:lnTo>
                    <a:pt x="51" y="203"/>
                  </a:lnTo>
                  <a:lnTo>
                    <a:pt x="55" y="209"/>
                  </a:lnTo>
                  <a:lnTo>
                    <a:pt x="52" y="211"/>
                  </a:lnTo>
                  <a:lnTo>
                    <a:pt x="52" y="216"/>
                  </a:lnTo>
                  <a:lnTo>
                    <a:pt x="55" y="219"/>
                  </a:lnTo>
                  <a:lnTo>
                    <a:pt x="55" y="221"/>
                  </a:lnTo>
                  <a:lnTo>
                    <a:pt x="49" y="221"/>
                  </a:lnTo>
                  <a:lnTo>
                    <a:pt x="48" y="220"/>
                  </a:lnTo>
                  <a:lnTo>
                    <a:pt x="49" y="225"/>
                  </a:lnTo>
                  <a:lnTo>
                    <a:pt x="47" y="223"/>
                  </a:lnTo>
                  <a:lnTo>
                    <a:pt x="45" y="225"/>
                  </a:lnTo>
                  <a:lnTo>
                    <a:pt x="43" y="225"/>
                  </a:lnTo>
                  <a:lnTo>
                    <a:pt x="44" y="219"/>
                  </a:lnTo>
                  <a:lnTo>
                    <a:pt x="45" y="217"/>
                  </a:lnTo>
                  <a:lnTo>
                    <a:pt x="41" y="219"/>
                  </a:lnTo>
                  <a:lnTo>
                    <a:pt x="41" y="223"/>
                  </a:lnTo>
                  <a:lnTo>
                    <a:pt x="40" y="223"/>
                  </a:lnTo>
                  <a:lnTo>
                    <a:pt x="37" y="228"/>
                  </a:lnTo>
                  <a:lnTo>
                    <a:pt x="33" y="228"/>
                  </a:lnTo>
                  <a:lnTo>
                    <a:pt x="35" y="229"/>
                  </a:lnTo>
                  <a:lnTo>
                    <a:pt x="37" y="229"/>
                  </a:lnTo>
                  <a:lnTo>
                    <a:pt x="36" y="232"/>
                  </a:lnTo>
                  <a:lnTo>
                    <a:pt x="37" y="235"/>
                  </a:lnTo>
                  <a:lnTo>
                    <a:pt x="35" y="233"/>
                  </a:lnTo>
                  <a:lnTo>
                    <a:pt x="33" y="236"/>
                  </a:lnTo>
                  <a:lnTo>
                    <a:pt x="29" y="235"/>
                  </a:lnTo>
                  <a:lnTo>
                    <a:pt x="24" y="232"/>
                  </a:lnTo>
                  <a:lnTo>
                    <a:pt x="24" y="227"/>
                  </a:lnTo>
                  <a:lnTo>
                    <a:pt x="23" y="223"/>
                  </a:lnTo>
                  <a:lnTo>
                    <a:pt x="20" y="227"/>
                  </a:lnTo>
                  <a:lnTo>
                    <a:pt x="17" y="227"/>
                  </a:lnTo>
                  <a:lnTo>
                    <a:pt x="16" y="228"/>
                  </a:lnTo>
                  <a:lnTo>
                    <a:pt x="14" y="227"/>
                  </a:lnTo>
                  <a:lnTo>
                    <a:pt x="13" y="223"/>
                  </a:lnTo>
                  <a:lnTo>
                    <a:pt x="14" y="221"/>
                  </a:lnTo>
                  <a:lnTo>
                    <a:pt x="13" y="221"/>
                  </a:lnTo>
                  <a:lnTo>
                    <a:pt x="10" y="219"/>
                  </a:lnTo>
                  <a:lnTo>
                    <a:pt x="12" y="216"/>
                  </a:lnTo>
                  <a:lnTo>
                    <a:pt x="13" y="216"/>
                  </a:lnTo>
                  <a:lnTo>
                    <a:pt x="12" y="213"/>
                  </a:lnTo>
                  <a:lnTo>
                    <a:pt x="8" y="204"/>
                  </a:lnTo>
                  <a:lnTo>
                    <a:pt x="6" y="205"/>
                  </a:lnTo>
                  <a:lnTo>
                    <a:pt x="9" y="200"/>
                  </a:lnTo>
                  <a:lnTo>
                    <a:pt x="4" y="197"/>
                  </a:lnTo>
                  <a:lnTo>
                    <a:pt x="5" y="195"/>
                  </a:lnTo>
                  <a:lnTo>
                    <a:pt x="4" y="189"/>
                  </a:lnTo>
                  <a:lnTo>
                    <a:pt x="6" y="190"/>
                  </a:lnTo>
                  <a:lnTo>
                    <a:pt x="8" y="196"/>
                  </a:lnTo>
                  <a:lnTo>
                    <a:pt x="9" y="195"/>
                  </a:lnTo>
                  <a:lnTo>
                    <a:pt x="13" y="197"/>
                  </a:lnTo>
                  <a:lnTo>
                    <a:pt x="13" y="196"/>
                  </a:lnTo>
                  <a:lnTo>
                    <a:pt x="16" y="197"/>
                  </a:lnTo>
                  <a:lnTo>
                    <a:pt x="16" y="192"/>
                  </a:lnTo>
                  <a:lnTo>
                    <a:pt x="17" y="190"/>
                  </a:lnTo>
                  <a:lnTo>
                    <a:pt x="18" y="192"/>
                  </a:lnTo>
                  <a:lnTo>
                    <a:pt x="21" y="186"/>
                  </a:lnTo>
                  <a:lnTo>
                    <a:pt x="24" y="186"/>
                  </a:lnTo>
                  <a:close/>
                  <a:moveTo>
                    <a:pt x="87" y="184"/>
                  </a:moveTo>
                  <a:lnTo>
                    <a:pt x="89" y="186"/>
                  </a:lnTo>
                  <a:lnTo>
                    <a:pt x="89" y="189"/>
                  </a:lnTo>
                  <a:lnTo>
                    <a:pt x="87" y="188"/>
                  </a:lnTo>
                  <a:lnTo>
                    <a:pt x="87" y="193"/>
                  </a:lnTo>
                  <a:lnTo>
                    <a:pt x="90" y="197"/>
                  </a:lnTo>
                  <a:lnTo>
                    <a:pt x="84" y="193"/>
                  </a:lnTo>
                  <a:lnTo>
                    <a:pt x="83" y="197"/>
                  </a:lnTo>
                  <a:lnTo>
                    <a:pt x="84" y="199"/>
                  </a:lnTo>
                  <a:lnTo>
                    <a:pt x="84" y="205"/>
                  </a:lnTo>
                  <a:lnTo>
                    <a:pt x="80" y="205"/>
                  </a:lnTo>
                  <a:lnTo>
                    <a:pt x="79" y="204"/>
                  </a:lnTo>
                  <a:lnTo>
                    <a:pt x="78" y="197"/>
                  </a:lnTo>
                  <a:lnTo>
                    <a:pt x="80" y="196"/>
                  </a:lnTo>
                  <a:lnTo>
                    <a:pt x="78" y="193"/>
                  </a:lnTo>
                  <a:lnTo>
                    <a:pt x="82" y="190"/>
                  </a:lnTo>
                  <a:lnTo>
                    <a:pt x="82" y="185"/>
                  </a:lnTo>
                  <a:lnTo>
                    <a:pt x="86" y="186"/>
                  </a:lnTo>
                  <a:lnTo>
                    <a:pt x="87" y="184"/>
                  </a:lnTo>
                  <a:close/>
                  <a:moveTo>
                    <a:pt x="163" y="184"/>
                  </a:moveTo>
                  <a:lnTo>
                    <a:pt x="164" y="185"/>
                  </a:lnTo>
                  <a:lnTo>
                    <a:pt x="163" y="189"/>
                  </a:lnTo>
                  <a:lnTo>
                    <a:pt x="161" y="188"/>
                  </a:lnTo>
                  <a:lnTo>
                    <a:pt x="163" y="184"/>
                  </a:lnTo>
                  <a:close/>
                  <a:moveTo>
                    <a:pt x="159" y="180"/>
                  </a:moveTo>
                  <a:lnTo>
                    <a:pt x="161" y="180"/>
                  </a:lnTo>
                  <a:lnTo>
                    <a:pt x="161" y="181"/>
                  </a:lnTo>
                  <a:lnTo>
                    <a:pt x="161" y="192"/>
                  </a:lnTo>
                  <a:lnTo>
                    <a:pt x="159" y="200"/>
                  </a:lnTo>
                  <a:lnTo>
                    <a:pt x="157" y="199"/>
                  </a:lnTo>
                  <a:lnTo>
                    <a:pt x="156" y="200"/>
                  </a:lnTo>
                  <a:lnTo>
                    <a:pt x="152" y="199"/>
                  </a:lnTo>
                  <a:lnTo>
                    <a:pt x="150" y="195"/>
                  </a:lnTo>
                  <a:lnTo>
                    <a:pt x="149" y="196"/>
                  </a:lnTo>
                  <a:lnTo>
                    <a:pt x="149" y="197"/>
                  </a:lnTo>
                  <a:lnTo>
                    <a:pt x="146" y="196"/>
                  </a:lnTo>
                  <a:lnTo>
                    <a:pt x="152" y="199"/>
                  </a:lnTo>
                  <a:lnTo>
                    <a:pt x="150" y="205"/>
                  </a:lnTo>
                  <a:lnTo>
                    <a:pt x="149" y="205"/>
                  </a:lnTo>
                  <a:lnTo>
                    <a:pt x="149" y="207"/>
                  </a:lnTo>
                  <a:lnTo>
                    <a:pt x="146" y="204"/>
                  </a:lnTo>
                  <a:lnTo>
                    <a:pt x="145" y="205"/>
                  </a:lnTo>
                  <a:lnTo>
                    <a:pt x="142" y="203"/>
                  </a:lnTo>
                  <a:lnTo>
                    <a:pt x="137" y="203"/>
                  </a:lnTo>
                  <a:lnTo>
                    <a:pt x="137" y="201"/>
                  </a:lnTo>
                  <a:lnTo>
                    <a:pt x="141" y="200"/>
                  </a:lnTo>
                  <a:lnTo>
                    <a:pt x="134" y="196"/>
                  </a:lnTo>
                  <a:lnTo>
                    <a:pt x="136" y="199"/>
                  </a:lnTo>
                  <a:lnTo>
                    <a:pt x="130" y="197"/>
                  </a:lnTo>
                  <a:lnTo>
                    <a:pt x="125" y="199"/>
                  </a:lnTo>
                  <a:lnTo>
                    <a:pt x="128" y="185"/>
                  </a:lnTo>
                  <a:lnTo>
                    <a:pt x="132" y="189"/>
                  </a:lnTo>
                  <a:lnTo>
                    <a:pt x="133" y="188"/>
                  </a:lnTo>
                  <a:lnTo>
                    <a:pt x="129" y="185"/>
                  </a:lnTo>
                  <a:lnTo>
                    <a:pt x="132" y="182"/>
                  </a:lnTo>
                  <a:lnTo>
                    <a:pt x="136" y="186"/>
                  </a:lnTo>
                  <a:lnTo>
                    <a:pt x="137" y="190"/>
                  </a:lnTo>
                  <a:lnTo>
                    <a:pt x="137" y="195"/>
                  </a:lnTo>
                  <a:lnTo>
                    <a:pt x="140" y="196"/>
                  </a:lnTo>
                  <a:lnTo>
                    <a:pt x="142" y="193"/>
                  </a:lnTo>
                  <a:lnTo>
                    <a:pt x="137" y="186"/>
                  </a:lnTo>
                  <a:lnTo>
                    <a:pt x="137" y="182"/>
                  </a:lnTo>
                  <a:lnTo>
                    <a:pt x="138" y="185"/>
                  </a:lnTo>
                  <a:lnTo>
                    <a:pt x="144" y="181"/>
                  </a:lnTo>
                  <a:lnTo>
                    <a:pt x="146" y="182"/>
                  </a:lnTo>
                  <a:lnTo>
                    <a:pt x="146" y="184"/>
                  </a:lnTo>
                  <a:lnTo>
                    <a:pt x="149" y="182"/>
                  </a:lnTo>
                  <a:lnTo>
                    <a:pt x="148" y="184"/>
                  </a:lnTo>
                  <a:lnTo>
                    <a:pt x="149" y="185"/>
                  </a:lnTo>
                  <a:lnTo>
                    <a:pt x="148" y="185"/>
                  </a:lnTo>
                  <a:lnTo>
                    <a:pt x="149" y="188"/>
                  </a:lnTo>
                  <a:lnTo>
                    <a:pt x="152" y="185"/>
                  </a:lnTo>
                  <a:lnTo>
                    <a:pt x="155" y="186"/>
                  </a:lnTo>
                  <a:lnTo>
                    <a:pt x="155" y="189"/>
                  </a:lnTo>
                  <a:lnTo>
                    <a:pt x="157" y="186"/>
                  </a:lnTo>
                  <a:lnTo>
                    <a:pt x="159" y="180"/>
                  </a:lnTo>
                  <a:close/>
                  <a:moveTo>
                    <a:pt x="39" y="170"/>
                  </a:moveTo>
                  <a:lnTo>
                    <a:pt x="49" y="172"/>
                  </a:lnTo>
                  <a:lnTo>
                    <a:pt x="48" y="174"/>
                  </a:lnTo>
                  <a:lnTo>
                    <a:pt x="49" y="177"/>
                  </a:lnTo>
                  <a:lnTo>
                    <a:pt x="48" y="180"/>
                  </a:lnTo>
                  <a:lnTo>
                    <a:pt x="45" y="184"/>
                  </a:lnTo>
                  <a:lnTo>
                    <a:pt x="47" y="185"/>
                  </a:lnTo>
                  <a:lnTo>
                    <a:pt x="45" y="189"/>
                  </a:lnTo>
                  <a:lnTo>
                    <a:pt x="45" y="189"/>
                  </a:lnTo>
                  <a:lnTo>
                    <a:pt x="37" y="197"/>
                  </a:lnTo>
                  <a:lnTo>
                    <a:pt x="36" y="197"/>
                  </a:lnTo>
                  <a:lnTo>
                    <a:pt x="39" y="193"/>
                  </a:lnTo>
                  <a:lnTo>
                    <a:pt x="39" y="190"/>
                  </a:lnTo>
                  <a:lnTo>
                    <a:pt x="41" y="188"/>
                  </a:lnTo>
                  <a:lnTo>
                    <a:pt x="39" y="188"/>
                  </a:lnTo>
                  <a:lnTo>
                    <a:pt x="40" y="186"/>
                  </a:lnTo>
                  <a:lnTo>
                    <a:pt x="35" y="186"/>
                  </a:lnTo>
                  <a:lnTo>
                    <a:pt x="32" y="190"/>
                  </a:lnTo>
                  <a:lnTo>
                    <a:pt x="31" y="188"/>
                  </a:lnTo>
                  <a:lnTo>
                    <a:pt x="29" y="185"/>
                  </a:lnTo>
                  <a:lnTo>
                    <a:pt x="32" y="182"/>
                  </a:lnTo>
                  <a:lnTo>
                    <a:pt x="29" y="182"/>
                  </a:lnTo>
                  <a:lnTo>
                    <a:pt x="29" y="181"/>
                  </a:lnTo>
                  <a:lnTo>
                    <a:pt x="24" y="182"/>
                  </a:lnTo>
                  <a:lnTo>
                    <a:pt x="27" y="181"/>
                  </a:lnTo>
                  <a:lnTo>
                    <a:pt x="25" y="178"/>
                  </a:lnTo>
                  <a:lnTo>
                    <a:pt x="28" y="174"/>
                  </a:lnTo>
                  <a:lnTo>
                    <a:pt x="27" y="174"/>
                  </a:lnTo>
                  <a:lnTo>
                    <a:pt x="28" y="173"/>
                  </a:lnTo>
                  <a:lnTo>
                    <a:pt x="28" y="176"/>
                  </a:lnTo>
                  <a:lnTo>
                    <a:pt x="31" y="176"/>
                  </a:lnTo>
                  <a:lnTo>
                    <a:pt x="33" y="172"/>
                  </a:lnTo>
                  <a:lnTo>
                    <a:pt x="39" y="170"/>
                  </a:lnTo>
                  <a:close/>
                  <a:moveTo>
                    <a:pt x="132" y="165"/>
                  </a:moveTo>
                  <a:lnTo>
                    <a:pt x="133" y="168"/>
                  </a:lnTo>
                  <a:lnTo>
                    <a:pt x="136" y="164"/>
                  </a:lnTo>
                  <a:lnTo>
                    <a:pt x="140" y="165"/>
                  </a:lnTo>
                  <a:lnTo>
                    <a:pt x="138" y="166"/>
                  </a:lnTo>
                  <a:lnTo>
                    <a:pt x="141" y="166"/>
                  </a:lnTo>
                  <a:lnTo>
                    <a:pt x="142" y="169"/>
                  </a:lnTo>
                  <a:lnTo>
                    <a:pt x="140" y="168"/>
                  </a:lnTo>
                  <a:lnTo>
                    <a:pt x="140" y="169"/>
                  </a:lnTo>
                  <a:lnTo>
                    <a:pt x="138" y="169"/>
                  </a:lnTo>
                  <a:lnTo>
                    <a:pt x="141" y="170"/>
                  </a:lnTo>
                  <a:lnTo>
                    <a:pt x="142" y="173"/>
                  </a:lnTo>
                  <a:lnTo>
                    <a:pt x="137" y="176"/>
                  </a:lnTo>
                  <a:lnTo>
                    <a:pt x="133" y="181"/>
                  </a:lnTo>
                  <a:lnTo>
                    <a:pt x="132" y="178"/>
                  </a:lnTo>
                  <a:lnTo>
                    <a:pt x="129" y="177"/>
                  </a:lnTo>
                  <a:lnTo>
                    <a:pt x="126" y="177"/>
                  </a:lnTo>
                  <a:lnTo>
                    <a:pt x="125" y="181"/>
                  </a:lnTo>
                  <a:lnTo>
                    <a:pt x="121" y="182"/>
                  </a:lnTo>
                  <a:lnTo>
                    <a:pt x="121" y="180"/>
                  </a:lnTo>
                  <a:lnTo>
                    <a:pt x="124" y="178"/>
                  </a:lnTo>
                  <a:lnTo>
                    <a:pt x="122" y="176"/>
                  </a:lnTo>
                  <a:lnTo>
                    <a:pt x="124" y="176"/>
                  </a:lnTo>
                  <a:lnTo>
                    <a:pt x="125" y="172"/>
                  </a:lnTo>
                  <a:lnTo>
                    <a:pt x="128" y="169"/>
                  </a:lnTo>
                  <a:lnTo>
                    <a:pt x="128" y="166"/>
                  </a:lnTo>
                  <a:lnTo>
                    <a:pt x="129" y="166"/>
                  </a:lnTo>
                  <a:lnTo>
                    <a:pt x="130" y="162"/>
                  </a:lnTo>
                  <a:lnTo>
                    <a:pt x="132" y="165"/>
                  </a:lnTo>
                  <a:close/>
                  <a:moveTo>
                    <a:pt x="27" y="162"/>
                  </a:moveTo>
                  <a:lnTo>
                    <a:pt x="28" y="165"/>
                  </a:lnTo>
                  <a:lnTo>
                    <a:pt x="27" y="172"/>
                  </a:lnTo>
                  <a:lnTo>
                    <a:pt x="23" y="173"/>
                  </a:lnTo>
                  <a:lnTo>
                    <a:pt x="20" y="173"/>
                  </a:lnTo>
                  <a:lnTo>
                    <a:pt x="17" y="170"/>
                  </a:lnTo>
                  <a:lnTo>
                    <a:pt x="20" y="165"/>
                  </a:lnTo>
                  <a:lnTo>
                    <a:pt x="23" y="165"/>
                  </a:lnTo>
                  <a:lnTo>
                    <a:pt x="23" y="164"/>
                  </a:lnTo>
                  <a:lnTo>
                    <a:pt x="27" y="162"/>
                  </a:lnTo>
                  <a:close/>
                  <a:moveTo>
                    <a:pt x="86" y="162"/>
                  </a:moveTo>
                  <a:lnTo>
                    <a:pt x="87" y="165"/>
                  </a:lnTo>
                  <a:lnTo>
                    <a:pt x="84" y="168"/>
                  </a:lnTo>
                  <a:lnTo>
                    <a:pt x="82" y="168"/>
                  </a:lnTo>
                  <a:lnTo>
                    <a:pt x="83" y="165"/>
                  </a:lnTo>
                  <a:lnTo>
                    <a:pt x="82" y="166"/>
                  </a:lnTo>
                  <a:lnTo>
                    <a:pt x="82" y="165"/>
                  </a:lnTo>
                  <a:lnTo>
                    <a:pt x="80" y="165"/>
                  </a:lnTo>
                  <a:lnTo>
                    <a:pt x="80" y="162"/>
                  </a:lnTo>
                  <a:lnTo>
                    <a:pt x="83" y="164"/>
                  </a:lnTo>
                  <a:lnTo>
                    <a:pt x="86" y="162"/>
                  </a:lnTo>
                  <a:close/>
                  <a:moveTo>
                    <a:pt x="98" y="152"/>
                  </a:moveTo>
                  <a:lnTo>
                    <a:pt x="97" y="153"/>
                  </a:lnTo>
                  <a:lnTo>
                    <a:pt x="97" y="152"/>
                  </a:lnTo>
                  <a:lnTo>
                    <a:pt x="98" y="152"/>
                  </a:lnTo>
                  <a:close/>
                  <a:moveTo>
                    <a:pt x="95" y="149"/>
                  </a:moveTo>
                  <a:lnTo>
                    <a:pt x="97" y="149"/>
                  </a:lnTo>
                  <a:lnTo>
                    <a:pt x="94" y="150"/>
                  </a:lnTo>
                  <a:lnTo>
                    <a:pt x="94" y="148"/>
                  </a:lnTo>
                  <a:lnTo>
                    <a:pt x="95" y="149"/>
                  </a:lnTo>
                  <a:close/>
                  <a:moveTo>
                    <a:pt x="93" y="145"/>
                  </a:moveTo>
                  <a:lnTo>
                    <a:pt x="95" y="145"/>
                  </a:lnTo>
                  <a:lnTo>
                    <a:pt x="93" y="149"/>
                  </a:lnTo>
                  <a:lnTo>
                    <a:pt x="94" y="150"/>
                  </a:lnTo>
                  <a:lnTo>
                    <a:pt x="94" y="153"/>
                  </a:lnTo>
                  <a:lnTo>
                    <a:pt x="95" y="153"/>
                  </a:lnTo>
                  <a:lnTo>
                    <a:pt x="91" y="153"/>
                  </a:lnTo>
                  <a:lnTo>
                    <a:pt x="93" y="152"/>
                  </a:lnTo>
                  <a:lnTo>
                    <a:pt x="91" y="152"/>
                  </a:lnTo>
                  <a:lnTo>
                    <a:pt x="87" y="153"/>
                  </a:lnTo>
                  <a:lnTo>
                    <a:pt x="89" y="152"/>
                  </a:lnTo>
                  <a:lnTo>
                    <a:pt x="91" y="150"/>
                  </a:lnTo>
                  <a:lnTo>
                    <a:pt x="93" y="149"/>
                  </a:lnTo>
                  <a:lnTo>
                    <a:pt x="90" y="149"/>
                  </a:lnTo>
                  <a:lnTo>
                    <a:pt x="89" y="148"/>
                  </a:lnTo>
                  <a:lnTo>
                    <a:pt x="93" y="148"/>
                  </a:lnTo>
                  <a:lnTo>
                    <a:pt x="93" y="146"/>
                  </a:lnTo>
                  <a:lnTo>
                    <a:pt x="89" y="148"/>
                  </a:lnTo>
                  <a:lnTo>
                    <a:pt x="93" y="146"/>
                  </a:lnTo>
                  <a:lnTo>
                    <a:pt x="93" y="145"/>
                  </a:lnTo>
                  <a:close/>
                  <a:moveTo>
                    <a:pt x="90" y="146"/>
                  </a:moveTo>
                  <a:lnTo>
                    <a:pt x="90" y="145"/>
                  </a:lnTo>
                  <a:lnTo>
                    <a:pt x="91" y="144"/>
                  </a:lnTo>
                  <a:lnTo>
                    <a:pt x="90" y="146"/>
                  </a:lnTo>
                  <a:close/>
                  <a:moveTo>
                    <a:pt x="101" y="145"/>
                  </a:moveTo>
                  <a:lnTo>
                    <a:pt x="103" y="145"/>
                  </a:lnTo>
                  <a:lnTo>
                    <a:pt x="101" y="146"/>
                  </a:lnTo>
                  <a:lnTo>
                    <a:pt x="103" y="146"/>
                  </a:lnTo>
                  <a:lnTo>
                    <a:pt x="103" y="148"/>
                  </a:lnTo>
                  <a:lnTo>
                    <a:pt x="105" y="148"/>
                  </a:lnTo>
                  <a:lnTo>
                    <a:pt x="103" y="149"/>
                  </a:lnTo>
                  <a:lnTo>
                    <a:pt x="105" y="149"/>
                  </a:lnTo>
                  <a:lnTo>
                    <a:pt x="103" y="152"/>
                  </a:lnTo>
                  <a:lnTo>
                    <a:pt x="105" y="152"/>
                  </a:lnTo>
                  <a:lnTo>
                    <a:pt x="103" y="153"/>
                  </a:lnTo>
                  <a:lnTo>
                    <a:pt x="98" y="152"/>
                  </a:lnTo>
                  <a:lnTo>
                    <a:pt x="101" y="150"/>
                  </a:lnTo>
                  <a:lnTo>
                    <a:pt x="101" y="148"/>
                  </a:lnTo>
                  <a:lnTo>
                    <a:pt x="97" y="148"/>
                  </a:lnTo>
                  <a:lnTo>
                    <a:pt x="98" y="146"/>
                  </a:lnTo>
                  <a:lnTo>
                    <a:pt x="101" y="146"/>
                  </a:lnTo>
                  <a:lnTo>
                    <a:pt x="98" y="144"/>
                  </a:lnTo>
                  <a:lnTo>
                    <a:pt x="101" y="145"/>
                  </a:lnTo>
                  <a:close/>
                  <a:moveTo>
                    <a:pt x="99" y="144"/>
                  </a:moveTo>
                  <a:lnTo>
                    <a:pt x="98" y="144"/>
                  </a:lnTo>
                  <a:lnTo>
                    <a:pt x="99" y="142"/>
                  </a:lnTo>
                  <a:lnTo>
                    <a:pt x="99" y="144"/>
                  </a:lnTo>
                  <a:close/>
                  <a:moveTo>
                    <a:pt x="180" y="94"/>
                  </a:moveTo>
                  <a:lnTo>
                    <a:pt x="181" y="93"/>
                  </a:lnTo>
                  <a:lnTo>
                    <a:pt x="184" y="98"/>
                  </a:lnTo>
                  <a:lnTo>
                    <a:pt x="181" y="103"/>
                  </a:lnTo>
                  <a:lnTo>
                    <a:pt x="181" y="99"/>
                  </a:lnTo>
                  <a:lnTo>
                    <a:pt x="179" y="99"/>
                  </a:lnTo>
                  <a:lnTo>
                    <a:pt x="180" y="94"/>
                  </a:lnTo>
                  <a:close/>
                  <a:moveTo>
                    <a:pt x="212" y="46"/>
                  </a:moveTo>
                  <a:lnTo>
                    <a:pt x="217" y="47"/>
                  </a:lnTo>
                  <a:lnTo>
                    <a:pt x="218" y="50"/>
                  </a:lnTo>
                  <a:lnTo>
                    <a:pt x="214" y="48"/>
                  </a:lnTo>
                  <a:lnTo>
                    <a:pt x="212" y="57"/>
                  </a:lnTo>
                  <a:lnTo>
                    <a:pt x="208" y="51"/>
                  </a:lnTo>
                  <a:lnTo>
                    <a:pt x="211" y="47"/>
                  </a:lnTo>
                  <a:lnTo>
                    <a:pt x="212" y="46"/>
                  </a:lnTo>
                  <a:close/>
                  <a:moveTo>
                    <a:pt x="268" y="43"/>
                  </a:moveTo>
                  <a:lnTo>
                    <a:pt x="297" y="66"/>
                  </a:lnTo>
                  <a:lnTo>
                    <a:pt x="299" y="67"/>
                  </a:lnTo>
                  <a:lnTo>
                    <a:pt x="300" y="67"/>
                  </a:lnTo>
                  <a:lnTo>
                    <a:pt x="301" y="58"/>
                  </a:lnTo>
                  <a:lnTo>
                    <a:pt x="309" y="52"/>
                  </a:lnTo>
                  <a:lnTo>
                    <a:pt x="315" y="54"/>
                  </a:lnTo>
                  <a:lnTo>
                    <a:pt x="316" y="54"/>
                  </a:lnTo>
                  <a:lnTo>
                    <a:pt x="315" y="54"/>
                  </a:lnTo>
                  <a:lnTo>
                    <a:pt x="316" y="52"/>
                  </a:lnTo>
                  <a:lnTo>
                    <a:pt x="319" y="52"/>
                  </a:lnTo>
                  <a:lnTo>
                    <a:pt x="320" y="55"/>
                  </a:lnTo>
                  <a:lnTo>
                    <a:pt x="323" y="55"/>
                  </a:lnTo>
                  <a:lnTo>
                    <a:pt x="327" y="59"/>
                  </a:lnTo>
                  <a:lnTo>
                    <a:pt x="328" y="58"/>
                  </a:lnTo>
                  <a:lnTo>
                    <a:pt x="328" y="51"/>
                  </a:lnTo>
                  <a:lnTo>
                    <a:pt x="331" y="47"/>
                  </a:lnTo>
                  <a:lnTo>
                    <a:pt x="366" y="78"/>
                  </a:lnTo>
                  <a:lnTo>
                    <a:pt x="362" y="85"/>
                  </a:lnTo>
                  <a:lnTo>
                    <a:pt x="354" y="81"/>
                  </a:lnTo>
                  <a:lnTo>
                    <a:pt x="348" y="86"/>
                  </a:lnTo>
                  <a:lnTo>
                    <a:pt x="340" y="91"/>
                  </a:lnTo>
                  <a:lnTo>
                    <a:pt x="336" y="90"/>
                  </a:lnTo>
                  <a:lnTo>
                    <a:pt x="334" y="87"/>
                  </a:lnTo>
                  <a:lnTo>
                    <a:pt x="334" y="79"/>
                  </a:lnTo>
                  <a:lnTo>
                    <a:pt x="332" y="83"/>
                  </a:lnTo>
                  <a:lnTo>
                    <a:pt x="330" y="83"/>
                  </a:lnTo>
                  <a:lnTo>
                    <a:pt x="331" y="89"/>
                  </a:lnTo>
                  <a:lnTo>
                    <a:pt x="327" y="93"/>
                  </a:lnTo>
                  <a:lnTo>
                    <a:pt x="330" y="95"/>
                  </a:lnTo>
                  <a:lnTo>
                    <a:pt x="328" y="98"/>
                  </a:lnTo>
                  <a:lnTo>
                    <a:pt x="326" y="95"/>
                  </a:lnTo>
                  <a:lnTo>
                    <a:pt x="323" y="97"/>
                  </a:lnTo>
                  <a:lnTo>
                    <a:pt x="332" y="106"/>
                  </a:lnTo>
                  <a:lnTo>
                    <a:pt x="335" y="103"/>
                  </a:lnTo>
                  <a:lnTo>
                    <a:pt x="338" y="105"/>
                  </a:lnTo>
                  <a:lnTo>
                    <a:pt x="340" y="99"/>
                  </a:lnTo>
                  <a:lnTo>
                    <a:pt x="344" y="106"/>
                  </a:lnTo>
                  <a:lnTo>
                    <a:pt x="342" y="109"/>
                  </a:lnTo>
                  <a:lnTo>
                    <a:pt x="342" y="111"/>
                  </a:lnTo>
                  <a:lnTo>
                    <a:pt x="344" y="110"/>
                  </a:lnTo>
                  <a:lnTo>
                    <a:pt x="344" y="113"/>
                  </a:lnTo>
                  <a:lnTo>
                    <a:pt x="346" y="114"/>
                  </a:lnTo>
                  <a:lnTo>
                    <a:pt x="344" y="115"/>
                  </a:lnTo>
                  <a:lnTo>
                    <a:pt x="354" y="122"/>
                  </a:lnTo>
                  <a:lnTo>
                    <a:pt x="355" y="144"/>
                  </a:lnTo>
                  <a:lnTo>
                    <a:pt x="357" y="146"/>
                  </a:lnTo>
                  <a:lnTo>
                    <a:pt x="355" y="148"/>
                  </a:lnTo>
                  <a:lnTo>
                    <a:pt x="355" y="152"/>
                  </a:lnTo>
                  <a:lnTo>
                    <a:pt x="362" y="168"/>
                  </a:lnTo>
                  <a:lnTo>
                    <a:pt x="361" y="169"/>
                  </a:lnTo>
                  <a:lnTo>
                    <a:pt x="361" y="169"/>
                  </a:lnTo>
                  <a:lnTo>
                    <a:pt x="351" y="162"/>
                  </a:lnTo>
                  <a:lnTo>
                    <a:pt x="347" y="157"/>
                  </a:lnTo>
                  <a:lnTo>
                    <a:pt x="347" y="156"/>
                  </a:lnTo>
                  <a:lnTo>
                    <a:pt x="342" y="149"/>
                  </a:lnTo>
                  <a:lnTo>
                    <a:pt x="342" y="148"/>
                  </a:lnTo>
                  <a:lnTo>
                    <a:pt x="339" y="142"/>
                  </a:lnTo>
                  <a:lnTo>
                    <a:pt x="338" y="141"/>
                  </a:lnTo>
                  <a:lnTo>
                    <a:pt x="336" y="142"/>
                  </a:lnTo>
                  <a:lnTo>
                    <a:pt x="330" y="138"/>
                  </a:lnTo>
                  <a:lnTo>
                    <a:pt x="323" y="137"/>
                  </a:lnTo>
                  <a:lnTo>
                    <a:pt x="319" y="133"/>
                  </a:lnTo>
                  <a:lnTo>
                    <a:pt x="301" y="141"/>
                  </a:lnTo>
                  <a:lnTo>
                    <a:pt x="297" y="148"/>
                  </a:lnTo>
                  <a:lnTo>
                    <a:pt x="293" y="162"/>
                  </a:lnTo>
                  <a:lnTo>
                    <a:pt x="281" y="178"/>
                  </a:lnTo>
                  <a:lnTo>
                    <a:pt x="277" y="173"/>
                  </a:lnTo>
                  <a:lnTo>
                    <a:pt x="270" y="174"/>
                  </a:lnTo>
                  <a:lnTo>
                    <a:pt x="269" y="169"/>
                  </a:lnTo>
                  <a:lnTo>
                    <a:pt x="265" y="169"/>
                  </a:lnTo>
                  <a:lnTo>
                    <a:pt x="265" y="172"/>
                  </a:lnTo>
                  <a:lnTo>
                    <a:pt x="262" y="172"/>
                  </a:lnTo>
                  <a:lnTo>
                    <a:pt x="262" y="182"/>
                  </a:lnTo>
                  <a:lnTo>
                    <a:pt x="249" y="176"/>
                  </a:lnTo>
                  <a:lnTo>
                    <a:pt x="252" y="174"/>
                  </a:lnTo>
                  <a:lnTo>
                    <a:pt x="247" y="173"/>
                  </a:lnTo>
                  <a:lnTo>
                    <a:pt x="249" y="176"/>
                  </a:lnTo>
                  <a:lnTo>
                    <a:pt x="247" y="176"/>
                  </a:lnTo>
                  <a:lnTo>
                    <a:pt x="246" y="177"/>
                  </a:lnTo>
                  <a:lnTo>
                    <a:pt x="249" y="178"/>
                  </a:lnTo>
                  <a:lnTo>
                    <a:pt x="242" y="178"/>
                  </a:lnTo>
                  <a:lnTo>
                    <a:pt x="243" y="177"/>
                  </a:lnTo>
                  <a:lnTo>
                    <a:pt x="239" y="176"/>
                  </a:lnTo>
                  <a:lnTo>
                    <a:pt x="235" y="177"/>
                  </a:lnTo>
                  <a:lnTo>
                    <a:pt x="234" y="176"/>
                  </a:lnTo>
                  <a:lnTo>
                    <a:pt x="227" y="176"/>
                  </a:lnTo>
                  <a:lnTo>
                    <a:pt x="227" y="177"/>
                  </a:lnTo>
                  <a:lnTo>
                    <a:pt x="230" y="176"/>
                  </a:lnTo>
                  <a:lnTo>
                    <a:pt x="233" y="180"/>
                  </a:lnTo>
                  <a:lnTo>
                    <a:pt x="229" y="182"/>
                  </a:lnTo>
                  <a:lnTo>
                    <a:pt x="227" y="181"/>
                  </a:lnTo>
                  <a:lnTo>
                    <a:pt x="218" y="188"/>
                  </a:lnTo>
                  <a:lnTo>
                    <a:pt x="221" y="193"/>
                  </a:lnTo>
                  <a:lnTo>
                    <a:pt x="212" y="199"/>
                  </a:lnTo>
                  <a:lnTo>
                    <a:pt x="210" y="197"/>
                  </a:lnTo>
                  <a:lnTo>
                    <a:pt x="206" y="203"/>
                  </a:lnTo>
                  <a:lnTo>
                    <a:pt x="204" y="207"/>
                  </a:lnTo>
                  <a:lnTo>
                    <a:pt x="212" y="212"/>
                  </a:lnTo>
                  <a:lnTo>
                    <a:pt x="211" y="215"/>
                  </a:lnTo>
                  <a:lnTo>
                    <a:pt x="212" y="215"/>
                  </a:lnTo>
                  <a:lnTo>
                    <a:pt x="215" y="220"/>
                  </a:lnTo>
                  <a:lnTo>
                    <a:pt x="210" y="223"/>
                  </a:lnTo>
                  <a:lnTo>
                    <a:pt x="207" y="229"/>
                  </a:lnTo>
                  <a:lnTo>
                    <a:pt x="212" y="227"/>
                  </a:lnTo>
                  <a:lnTo>
                    <a:pt x="214" y="229"/>
                  </a:lnTo>
                  <a:lnTo>
                    <a:pt x="221" y="225"/>
                  </a:lnTo>
                  <a:lnTo>
                    <a:pt x="222" y="245"/>
                  </a:lnTo>
                  <a:lnTo>
                    <a:pt x="219" y="244"/>
                  </a:lnTo>
                  <a:lnTo>
                    <a:pt x="215" y="244"/>
                  </a:lnTo>
                  <a:lnTo>
                    <a:pt x="217" y="245"/>
                  </a:lnTo>
                  <a:lnTo>
                    <a:pt x="218" y="251"/>
                  </a:lnTo>
                  <a:lnTo>
                    <a:pt x="215" y="252"/>
                  </a:lnTo>
                  <a:lnTo>
                    <a:pt x="217" y="253"/>
                  </a:lnTo>
                  <a:lnTo>
                    <a:pt x="210" y="256"/>
                  </a:lnTo>
                  <a:lnTo>
                    <a:pt x="215" y="257"/>
                  </a:lnTo>
                  <a:lnTo>
                    <a:pt x="214" y="261"/>
                  </a:lnTo>
                  <a:lnTo>
                    <a:pt x="210" y="257"/>
                  </a:lnTo>
                  <a:lnTo>
                    <a:pt x="202" y="263"/>
                  </a:lnTo>
                  <a:lnTo>
                    <a:pt x="204" y="268"/>
                  </a:lnTo>
                  <a:lnTo>
                    <a:pt x="204" y="268"/>
                  </a:lnTo>
                  <a:lnTo>
                    <a:pt x="203" y="267"/>
                  </a:lnTo>
                  <a:lnTo>
                    <a:pt x="202" y="270"/>
                  </a:lnTo>
                  <a:lnTo>
                    <a:pt x="200" y="268"/>
                  </a:lnTo>
                  <a:lnTo>
                    <a:pt x="199" y="270"/>
                  </a:lnTo>
                  <a:lnTo>
                    <a:pt x="200" y="270"/>
                  </a:lnTo>
                  <a:lnTo>
                    <a:pt x="194" y="279"/>
                  </a:lnTo>
                  <a:lnTo>
                    <a:pt x="191" y="290"/>
                  </a:lnTo>
                  <a:lnTo>
                    <a:pt x="186" y="298"/>
                  </a:lnTo>
                  <a:lnTo>
                    <a:pt x="187" y="299"/>
                  </a:lnTo>
                  <a:lnTo>
                    <a:pt x="184" y="306"/>
                  </a:lnTo>
                  <a:lnTo>
                    <a:pt x="184" y="308"/>
                  </a:lnTo>
                  <a:lnTo>
                    <a:pt x="181" y="308"/>
                  </a:lnTo>
                  <a:lnTo>
                    <a:pt x="184" y="323"/>
                  </a:lnTo>
                  <a:lnTo>
                    <a:pt x="180" y="326"/>
                  </a:lnTo>
                  <a:lnTo>
                    <a:pt x="171" y="343"/>
                  </a:lnTo>
                  <a:lnTo>
                    <a:pt x="167" y="345"/>
                  </a:lnTo>
                  <a:lnTo>
                    <a:pt x="156" y="357"/>
                  </a:lnTo>
                  <a:lnTo>
                    <a:pt x="145" y="353"/>
                  </a:lnTo>
                  <a:lnTo>
                    <a:pt x="145" y="354"/>
                  </a:lnTo>
                  <a:lnTo>
                    <a:pt x="138" y="351"/>
                  </a:lnTo>
                  <a:lnTo>
                    <a:pt x="137" y="353"/>
                  </a:lnTo>
                  <a:lnTo>
                    <a:pt x="113" y="341"/>
                  </a:lnTo>
                  <a:lnTo>
                    <a:pt x="110" y="339"/>
                  </a:lnTo>
                  <a:lnTo>
                    <a:pt x="109" y="337"/>
                  </a:lnTo>
                  <a:lnTo>
                    <a:pt x="107" y="337"/>
                  </a:lnTo>
                  <a:lnTo>
                    <a:pt x="106" y="328"/>
                  </a:lnTo>
                  <a:lnTo>
                    <a:pt x="98" y="323"/>
                  </a:lnTo>
                  <a:lnTo>
                    <a:pt x="97" y="328"/>
                  </a:lnTo>
                  <a:lnTo>
                    <a:pt x="93" y="337"/>
                  </a:lnTo>
                  <a:lnTo>
                    <a:pt x="93" y="355"/>
                  </a:lnTo>
                  <a:lnTo>
                    <a:pt x="94" y="366"/>
                  </a:lnTo>
                  <a:lnTo>
                    <a:pt x="101" y="374"/>
                  </a:lnTo>
                  <a:lnTo>
                    <a:pt x="95" y="379"/>
                  </a:lnTo>
                  <a:lnTo>
                    <a:pt x="94" y="378"/>
                  </a:lnTo>
                  <a:lnTo>
                    <a:pt x="95" y="375"/>
                  </a:lnTo>
                  <a:lnTo>
                    <a:pt x="94" y="374"/>
                  </a:lnTo>
                  <a:lnTo>
                    <a:pt x="91" y="382"/>
                  </a:lnTo>
                  <a:lnTo>
                    <a:pt x="87" y="385"/>
                  </a:lnTo>
                  <a:lnTo>
                    <a:pt x="86" y="389"/>
                  </a:lnTo>
                  <a:lnTo>
                    <a:pt x="82" y="390"/>
                  </a:lnTo>
                  <a:lnTo>
                    <a:pt x="80" y="394"/>
                  </a:lnTo>
                  <a:lnTo>
                    <a:pt x="78" y="398"/>
                  </a:lnTo>
                  <a:lnTo>
                    <a:pt x="72" y="399"/>
                  </a:lnTo>
                  <a:lnTo>
                    <a:pt x="74" y="413"/>
                  </a:lnTo>
                  <a:lnTo>
                    <a:pt x="76" y="414"/>
                  </a:lnTo>
                  <a:lnTo>
                    <a:pt x="75" y="418"/>
                  </a:lnTo>
                  <a:lnTo>
                    <a:pt x="67" y="446"/>
                  </a:lnTo>
                  <a:lnTo>
                    <a:pt x="63" y="444"/>
                  </a:lnTo>
                  <a:lnTo>
                    <a:pt x="62" y="445"/>
                  </a:lnTo>
                  <a:lnTo>
                    <a:pt x="67" y="449"/>
                  </a:lnTo>
                  <a:lnTo>
                    <a:pt x="67" y="461"/>
                  </a:lnTo>
                  <a:lnTo>
                    <a:pt x="64" y="466"/>
                  </a:lnTo>
                  <a:lnTo>
                    <a:pt x="67" y="468"/>
                  </a:lnTo>
                  <a:lnTo>
                    <a:pt x="68" y="472"/>
                  </a:lnTo>
                  <a:lnTo>
                    <a:pt x="76" y="470"/>
                  </a:lnTo>
                  <a:lnTo>
                    <a:pt x="76" y="472"/>
                  </a:lnTo>
                  <a:lnTo>
                    <a:pt x="78" y="470"/>
                  </a:lnTo>
                  <a:lnTo>
                    <a:pt x="80" y="469"/>
                  </a:lnTo>
                  <a:lnTo>
                    <a:pt x="86" y="473"/>
                  </a:lnTo>
                  <a:lnTo>
                    <a:pt x="86" y="477"/>
                  </a:lnTo>
                  <a:lnTo>
                    <a:pt x="83" y="481"/>
                  </a:lnTo>
                  <a:lnTo>
                    <a:pt x="84" y="484"/>
                  </a:lnTo>
                  <a:lnTo>
                    <a:pt x="84" y="501"/>
                  </a:lnTo>
                  <a:lnTo>
                    <a:pt x="86" y="501"/>
                  </a:lnTo>
                  <a:lnTo>
                    <a:pt x="87" y="499"/>
                  </a:lnTo>
                  <a:lnTo>
                    <a:pt x="91" y="503"/>
                  </a:lnTo>
                  <a:lnTo>
                    <a:pt x="97" y="513"/>
                  </a:lnTo>
                  <a:lnTo>
                    <a:pt x="89" y="515"/>
                  </a:lnTo>
                  <a:lnTo>
                    <a:pt x="83" y="521"/>
                  </a:lnTo>
                  <a:lnTo>
                    <a:pt x="89" y="528"/>
                  </a:lnTo>
                  <a:lnTo>
                    <a:pt x="87" y="535"/>
                  </a:lnTo>
                  <a:lnTo>
                    <a:pt x="84" y="536"/>
                  </a:lnTo>
                  <a:lnTo>
                    <a:pt x="84" y="533"/>
                  </a:lnTo>
                  <a:lnTo>
                    <a:pt x="83" y="535"/>
                  </a:lnTo>
                  <a:lnTo>
                    <a:pt x="80" y="533"/>
                  </a:lnTo>
                  <a:lnTo>
                    <a:pt x="80" y="543"/>
                  </a:lnTo>
                  <a:lnTo>
                    <a:pt x="78" y="547"/>
                  </a:lnTo>
                  <a:lnTo>
                    <a:pt x="80" y="559"/>
                  </a:lnTo>
                  <a:lnTo>
                    <a:pt x="78" y="564"/>
                  </a:lnTo>
                  <a:lnTo>
                    <a:pt x="80" y="571"/>
                  </a:lnTo>
                  <a:lnTo>
                    <a:pt x="80" y="571"/>
                  </a:lnTo>
                  <a:lnTo>
                    <a:pt x="63" y="568"/>
                  </a:lnTo>
                  <a:lnTo>
                    <a:pt x="51" y="574"/>
                  </a:lnTo>
                  <a:lnTo>
                    <a:pt x="44" y="583"/>
                  </a:lnTo>
                  <a:lnTo>
                    <a:pt x="37" y="588"/>
                  </a:lnTo>
                  <a:lnTo>
                    <a:pt x="37" y="588"/>
                  </a:lnTo>
                  <a:lnTo>
                    <a:pt x="35" y="586"/>
                  </a:lnTo>
                  <a:lnTo>
                    <a:pt x="37" y="580"/>
                  </a:lnTo>
                  <a:lnTo>
                    <a:pt x="37" y="582"/>
                  </a:lnTo>
                  <a:lnTo>
                    <a:pt x="39" y="576"/>
                  </a:lnTo>
                  <a:lnTo>
                    <a:pt x="37" y="575"/>
                  </a:lnTo>
                  <a:lnTo>
                    <a:pt x="31" y="580"/>
                  </a:lnTo>
                  <a:lnTo>
                    <a:pt x="31" y="578"/>
                  </a:lnTo>
                  <a:lnTo>
                    <a:pt x="32" y="576"/>
                  </a:lnTo>
                  <a:lnTo>
                    <a:pt x="35" y="560"/>
                  </a:lnTo>
                  <a:lnTo>
                    <a:pt x="35" y="556"/>
                  </a:lnTo>
                  <a:lnTo>
                    <a:pt x="36" y="546"/>
                  </a:lnTo>
                  <a:lnTo>
                    <a:pt x="35" y="533"/>
                  </a:lnTo>
                  <a:lnTo>
                    <a:pt x="35" y="536"/>
                  </a:lnTo>
                  <a:lnTo>
                    <a:pt x="33" y="535"/>
                  </a:lnTo>
                  <a:lnTo>
                    <a:pt x="37" y="529"/>
                  </a:lnTo>
                  <a:lnTo>
                    <a:pt x="37" y="531"/>
                  </a:lnTo>
                  <a:lnTo>
                    <a:pt x="37" y="535"/>
                  </a:lnTo>
                  <a:lnTo>
                    <a:pt x="39" y="536"/>
                  </a:lnTo>
                  <a:lnTo>
                    <a:pt x="41" y="536"/>
                  </a:lnTo>
                  <a:lnTo>
                    <a:pt x="41" y="523"/>
                  </a:lnTo>
                  <a:lnTo>
                    <a:pt x="47" y="517"/>
                  </a:lnTo>
                  <a:lnTo>
                    <a:pt x="47" y="515"/>
                  </a:lnTo>
                  <a:lnTo>
                    <a:pt x="48" y="516"/>
                  </a:lnTo>
                  <a:lnTo>
                    <a:pt x="48" y="511"/>
                  </a:lnTo>
                  <a:lnTo>
                    <a:pt x="48" y="509"/>
                  </a:lnTo>
                  <a:lnTo>
                    <a:pt x="45" y="513"/>
                  </a:lnTo>
                  <a:lnTo>
                    <a:pt x="45" y="509"/>
                  </a:lnTo>
                  <a:lnTo>
                    <a:pt x="43" y="509"/>
                  </a:lnTo>
                  <a:lnTo>
                    <a:pt x="44" y="503"/>
                  </a:lnTo>
                  <a:lnTo>
                    <a:pt x="44" y="503"/>
                  </a:lnTo>
                  <a:lnTo>
                    <a:pt x="44" y="499"/>
                  </a:lnTo>
                  <a:lnTo>
                    <a:pt x="41" y="500"/>
                  </a:lnTo>
                  <a:lnTo>
                    <a:pt x="40" y="504"/>
                  </a:lnTo>
                  <a:lnTo>
                    <a:pt x="36" y="505"/>
                  </a:lnTo>
                  <a:lnTo>
                    <a:pt x="36" y="501"/>
                  </a:lnTo>
                  <a:lnTo>
                    <a:pt x="39" y="497"/>
                  </a:lnTo>
                  <a:lnTo>
                    <a:pt x="40" y="487"/>
                  </a:lnTo>
                  <a:lnTo>
                    <a:pt x="40" y="485"/>
                  </a:lnTo>
                  <a:lnTo>
                    <a:pt x="39" y="491"/>
                  </a:lnTo>
                  <a:lnTo>
                    <a:pt x="37" y="489"/>
                  </a:lnTo>
                  <a:lnTo>
                    <a:pt x="36" y="491"/>
                  </a:lnTo>
                  <a:lnTo>
                    <a:pt x="37" y="487"/>
                  </a:lnTo>
                  <a:lnTo>
                    <a:pt x="35" y="488"/>
                  </a:lnTo>
                  <a:lnTo>
                    <a:pt x="33" y="484"/>
                  </a:lnTo>
                  <a:lnTo>
                    <a:pt x="35" y="480"/>
                  </a:lnTo>
                  <a:lnTo>
                    <a:pt x="36" y="484"/>
                  </a:lnTo>
                  <a:lnTo>
                    <a:pt x="39" y="481"/>
                  </a:lnTo>
                  <a:lnTo>
                    <a:pt x="39" y="484"/>
                  </a:lnTo>
                  <a:lnTo>
                    <a:pt x="41" y="469"/>
                  </a:lnTo>
                  <a:lnTo>
                    <a:pt x="39" y="468"/>
                  </a:lnTo>
                  <a:lnTo>
                    <a:pt x="37" y="469"/>
                  </a:lnTo>
                  <a:lnTo>
                    <a:pt x="33" y="475"/>
                  </a:lnTo>
                  <a:lnTo>
                    <a:pt x="33" y="465"/>
                  </a:lnTo>
                  <a:lnTo>
                    <a:pt x="32" y="468"/>
                  </a:lnTo>
                  <a:lnTo>
                    <a:pt x="31" y="464"/>
                  </a:lnTo>
                  <a:lnTo>
                    <a:pt x="33" y="458"/>
                  </a:lnTo>
                  <a:lnTo>
                    <a:pt x="32" y="458"/>
                  </a:lnTo>
                  <a:lnTo>
                    <a:pt x="31" y="462"/>
                  </a:lnTo>
                  <a:lnTo>
                    <a:pt x="28" y="462"/>
                  </a:lnTo>
                  <a:lnTo>
                    <a:pt x="27" y="462"/>
                  </a:lnTo>
                  <a:lnTo>
                    <a:pt x="23" y="460"/>
                  </a:lnTo>
                  <a:lnTo>
                    <a:pt x="23" y="457"/>
                  </a:lnTo>
                  <a:lnTo>
                    <a:pt x="25" y="449"/>
                  </a:lnTo>
                  <a:lnTo>
                    <a:pt x="24" y="449"/>
                  </a:lnTo>
                  <a:lnTo>
                    <a:pt x="25" y="446"/>
                  </a:lnTo>
                  <a:lnTo>
                    <a:pt x="24" y="446"/>
                  </a:lnTo>
                  <a:lnTo>
                    <a:pt x="23" y="450"/>
                  </a:lnTo>
                  <a:lnTo>
                    <a:pt x="21" y="449"/>
                  </a:lnTo>
                  <a:lnTo>
                    <a:pt x="18" y="452"/>
                  </a:lnTo>
                  <a:lnTo>
                    <a:pt x="17" y="452"/>
                  </a:lnTo>
                  <a:lnTo>
                    <a:pt x="16" y="454"/>
                  </a:lnTo>
                  <a:lnTo>
                    <a:pt x="16" y="452"/>
                  </a:lnTo>
                  <a:lnTo>
                    <a:pt x="14" y="453"/>
                  </a:lnTo>
                  <a:lnTo>
                    <a:pt x="20" y="432"/>
                  </a:lnTo>
                  <a:lnTo>
                    <a:pt x="16" y="442"/>
                  </a:lnTo>
                  <a:lnTo>
                    <a:pt x="16" y="437"/>
                  </a:lnTo>
                  <a:lnTo>
                    <a:pt x="12" y="438"/>
                  </a:lnTo>
                  <a:lnTo>
                    <a:pt x="8" y="434"/>
                  </a:lnTo>
                  <a:lnTo>
                    <a:pt x="10" y="432"/>
                  </a:lnTo>
                  <a:lnTo>
                    <a:pt x="13" y="422"/>
                  </a:lnTo>
                  <a:lnTo>
                    <a:pt x="12" y="421"/>
                  </a:lnTo>
                  <a:lnTo>
                    <a:pt x="8" y="424"/>
                  </a:lnTo>
                  <a:lnTo>
                    <a:pt x="6" y="416"/>
                  </a:lnTo>
                  <a:lnTo>
                    <a:pt x="10" y="416"/>
                  </a:lnTo>
                  <a:lnTo>
                    <a:pt x="13" y="421"/>
                  </a:lnTo>
                  <a:lnTo>
                    <a:pt x="16" y="417"/>
                  </a:lnTo>
                  <a:lnTo>
                    <a:pt x="16" y="414"/>
                  </a:lnTo>
                  <a:lnTo>
                    <a:pt x="13" y="413"/>
                  </a:lnTo>
                  <a:lnTo>
                    <a:pt x="13" y="409"/>
                  </a:lnTo>
                  <a:lnTo>
                    <a:pt x="14" y="409"/>
                  </a:lnTo>
                  <a:lnTo>
                    <a:pt x="16" y="406"/>
                  </a:lnTo>
                  <a:lnTo>
                    <a:pt x="18" y="404"/>
                  </a:lnTo>
                  <a:lnTo>
                    <a:pt x="20" y="401"/>
                  </a:lnTo>
                  <a:lnTo>
                    <a:pt x="24" y="399"/>
                  </a:lnTo>
                  <a:lnTo>
                    <a:pt x="18" y="398"/>
                  </a:lnTo>
                  <a:lnTo>
                    <a:pt x="18" y="395"/>
                  </a:lnTo>
                  <a:lnTo>
                    <a:pt x="20" y="394"/>
                  </a:lnTo>
                  <a:lnTo>
                    <a:pt x="18" y="394"/>
                  </a:lnTo>
                  <a:lnTo>
                    <a:pt x="12" y="395"/>
                  </a:lnTo>
                  <a:lnTo>
                    <a:pt x="10" y="387"/>
                  </a:lnTo>
                  <a:lnTo>
                    <a:pt x="6" y="394"/>
                  </a:lnTo>
                  <a:lnTo>
                    <a:pt x="5" y="399"/>
                  </a:lnTo>
                  <a:lnTo>
                    <a:pt x="2" y="397"/>
                  </a:lnTo>
                  <a:lnTo>
                    <a:pt x="2" y="393"/>
                  </a:lnTo>
                  <a:lnTo>
                    <a:pt x="5" y="394"/>
                  </a:lnTo>
                  <a:lnTo>
                    <a:pt x="5" y="393"/>
                  </a:lnTo>
                  <a:lnTo>
                    <a:pt x="4" y="393"/>
                  </a:lnTo>
                  <a:lnTo>
                    <a:pt x="4" y="386"/>
                  </a:lnTo>
                  <a:lnTo>
                    <a:pt x="4" y="381"/>
                  </a:lnTo>
                  <a:lnTo>
                    <a:pt x="8" y="377"/>
                  </a:lnTo>
                  <a:lnTo>
                    <a:pt x="5" y="375"/>
                  </a:lnTo>
                  <a:lnTo>
                    <a:pt x="4" y="377"/>
                  </a:lnTo>
                  <a:lnTo>
                    <a:pt x="4" y="371"/>
                  </a:lnTo>
                  <a:lnTo>
                    <a:pt x="5" y="371"/>
                  </a:lnTo>
                  <a:lnTo>
                    <a:pt x="5" y="373"/>
                  </a:lnTo>
                  <a:lnTo>
                    <a:pt x="9" y="373"/>
                  </a:lnTo>
                  <a:lnTo>
                    <a:pt x="13" y="370"/>
                  </a:lnTo>
                  <a:lnTo>
                    <a:pt x="12" y="367"/>
                  </a:lnTo>
                  <a:lnTo>
                    <a:pt x="14" y="365"/>
                  </a:lnTo>
                  <a:lnTo>
                    <a:pt x="16" y="366"/>
                  </a:lnTo>
                  <a:lnTo>
                    <a:pt x="17" y="361"/>
                  </a:lnTo>
                  <a:lnTo>
                    <a:pt x="17" y="357"/>
                  </a:lnTo>
                  <a:lnTo>
                    <a:pt x="13" y="358"/>
                  </a:lnTo>
                  <a:lnTo>
                    <a:pt x="12" y="355"/>
                  </a:lnTo>
                  <a:lnTo>
                    <a:pt x="9" y="342"/>
                  </a:lnTo>
                  <a:lnTo>
                    <a:pt x="12" y="341"/>
                  </a:lnTo>
                  <a:lnTo>
                    <a:pt x="12" y="338"/>
                  </a:lnTo>
                  <a:lnTo>
                    <a:pt x="14" y="339"/>
                  </a:lnTo>
                  <a:lnTo>
                    <a:pt x="14" y="338"/>
                  </a:lnTo>
                  <a:lnTo>
                    <a:pt x="16" y="338"/>
                  </a:lnTo>
                  <a:lnTo>
                    <a:pt x="20" y="342"/>
                  </a:lnTo>
                  <a:lnTo>
                    <a:pt x="21" y="341"/>
                  </a:lnTo>
                  <a:lnTo>
                    <a:pt x="21" y="337"/>
                  </a:lnTo>
                  <a:lnTo>
                    <a:pt x="27" y="331"/>
                  </a:lnTo>
                  <a:lnTo>
                    <a:pt x="27" y="322"/>
                  </a:lnTo>
                  <a:lnTo>
                    <a:pt x="29" y="322"/>
                  </a:lnTo>
                  <a:lnTo>
                    <a:pt x="28" y="320"/>
                  </a:lnTo>
                  <a:lnTo>
                    <a:pt x="28" y="319"/>
                  </a:lnTo>
                  <a:lnTo>
                    <a:pt x="25" y="316"/>
                  </a:lnTo>
                  <a:lnTo>
                    <a:pt x="27" y="315"/>
                  </a:lnTo>
                  <a:lnTo>
                    <a:pt x="28" y="316"/>
                  </a:lnTo>
                  <a:lnTo>
                    <a:pt x="32" y="315"/>
                  </a:lnTo>
                  <a:lnTo>
                    <a:pt x="43" y="320"/>
                  </a:lnTo>
                  <a:lnTo>
                    <a:pt x="48" y="319"/>
                  </a:lnTo>
                  <a:lnTo>
                    <a:pt x="48" y="312"/>
                  </a:lnTo>
                  <a:lnTo>
                    <a:pt x="51" y="306"/>
                  </a:lnTo>
                  <a:lnTo>
                    <a:pt x="51" y="299"/>
                  </a:lnTo>
                  <a:lnTo>
                    <a:pt x="52" y="295"/>
                  </a:lnTo>
                  <a:lnTo>
                    <a:pt x="59" y="292"/>
                  </a:lnTo>
                  <a:lnTo>
                    <a:pt x="56" y="287"/>
                  </a:lnTo>
                  <a:lnTo>
                    <a:pt x="56" y="284"/>
                  </a:lnTo>
                  <a:lnTo>
                    <a:pt x="59" y="283"/>
                  </a:lnTo>
                  <a:lnTo>
                    <a:pt x="59" y="282"/>
                  </a:lnTo>
                  <a:lnTo>
                    <a:pt x="56" y="280"/>
                  </a:lnTo>
                  <a:lnTo>
                    <a:pt x="58" y="279"/>
                  </a:lnTo>
                  <a:lnTo>
                    <a:pt x="53" y="276"/>
                  </a:lnTo>
                  <a:lnTo>
                    <a:pt x="56" y="275"/>
                  </a:lnTo>
                  <a:lnTo>
                    <a:pt x="56" y="272"/>
                  </a:lnTo>
                  <a:lnTo>
                    <a:pt x="59" y="274"/>
                  </a:lnTo>
                  <a:lnTo>
                    <a:pt x="59" y="279"/>
                  </a:lnTo>
                  <a:lnTo>
                    <a:pt x="62" y="279"/>
                  </a:lnTo>
                  <a:lnTo>
                    <a:pt x="62" y="275"/>
                  </a:lnTo>
                  <a:lnTo>
                    <a:pt x="56" y="268"/>
                  </a:lnTo>
                  <a:lnTo>
                    <a:pt x="56" y="266"/>
                  </a:lnTo>
                  <a:lnTo>
                    <a:pt x="60" y="266"/>
                  </a:lnTo>
                  <a:lnTo>
                    <a:pt x="62" y="264"/>
                  </a:lnTo>
                  <a:lnTo>
                    <a:pt x="63" y="266"/>
                  </a:lnTo>
                  <a:lnTo>
                    <a:pt x="64" y="264"/>
                  </a:lnTo>
                  <a:lnTo>
                    <a:pt x="63" y="261"/>
                  </a:lnTo>
                  <a:lnTo>
                    <a:pt x="64" y="259"/>
                  </a:lnTo>
                  <a:lnTo>
                    <a:pt x="67" y="257"/>
                  </a:lnTo>
                  <a:lnTo>
                    <a:pt x="70" y="261"/>
                  </a:lnTo>
                  <a:lnTo>
                    <a:pt x="71" y="260"/>
                  </a:lnTo>
                  <a:lnTo>
                    <a:pt x="71" y="263"/>
                  </a:lnTo>
                  <a:lnTo>
                    <a:pt x="72" y="263"/>
                  </a:lnTo>
                  <a:lnTo>
                    <a:pt x="74" y="266"/>
                  </a:lnTo>
                  <a:lnTo>
                    <a:pt x="75" y="267"/>
                  </a:lnTo>
                  <a:lnTo>
                    <a:pt x="78" y="264"/>
                  </a:lnTo>
                  <a:lnTo>
                    <a:pt x="78" y="267"/>
                  </a:lnTo>
                  <a:lnTo>
                    <a:pt x="82" y="271"/>
                  </a:lnTo>
                  <a:lnTo>
                    <a:pt x="86" y="267"/>
                  </a:lnTo>
                  <a:lnTo>
                    <a:pt x="86" y="263"/>
                  </a:lnTo>
                  <a:lnTo>
                    <a:pt x="83" y="261"/>
                  </a:lnTo>
                  <a:lnTo>
                    <a:pt x="83" y="264"/>
                  </a:lnTo>
                  <a:lnTo>
                    <a:pt x="82" y="260"/>
                  </a:lnTo>
                  <a:lnTo>
                    <a:pt x="76" y="257"/>
                  </a:lnTo>
                  <a:lnTo>
                    <a:pt x="74" y="253"/>
                  </a:lnTo>
                  <a:lnTo>
                    <a:pt x="76" y="251"/>
                  </a:lnTo>
                  <a:lnTo>
                    <a:pt x="72" y="252"/>
                  </a:lnTo>
                  <a:lnTo>
                    <a:pt x="72" y="248"/>
                  </a:lnTo>
                  <a:lnTo>
                    <a:pt x="75" y="247"/>
                  </a:lnTo>
                  <a:lnTo>
                    <a:pt x="72" y="244"/>
                  </a:lnTo>
                  <a:lnTo>
                    <a:pt x="71" y="247"/>
                  </a:lnTo>
                  <a:lnTo>
                    <a:pt x="70" y="245"/>
                  </a:lnTo>
                  <a:lnTo>
                    <a:pt x="68" y="243"/>
                  </a:lnTo>
                  <a:lnTo>
                    <a:pt x="63" y="233"/>
                  </a:lnTo>
                  <a:lnTo>
                    <a:pt x="62" y="229"/>
                  </a:lnTo>
                  <a:lnTo>
                    <a:pt x="64" y="225"/>
                  </a:lnTo>
                  <a:lnTo>
                    <a:pt x="67" y="225"/>
                  </a:lnTo>
                  <a:lnTo>
                    <a:pt x="67" y="228"/>
                  </a:lnTo>
                  <a:lnTo>
                    <a:pt x="68" y="225"/>
                  </a:lnTo>
                  <a:lnTo>
                    <a:pt x="71" y="225"/>
                  </a:lnTo>
                  <a:lnTo>
                    <a:pt x="66" y="223"/>
                  </a:lnTo>
                  <a:lnTo>
                    <a:pt x="63" y="224"/>
                  </a:lnTo>
                  <a:lnTo>
                    <a:pt x="63" y="213"/>
                  </a:lnTo>
                  <a:lnTo>
                    <a:pt x="64" y="211"/>
                  </a:lnTo>
                  <a:lnTo>
                    <a:pt x="68" y="209"/>
                  </a:lnTo>
                  <a:lnTo>
                    <a:pt x="67" y="205"/>
                  </a:lnTo>
                  <a:lnTo>
                    <a:pt x="66" y="205"/>
                  </a:lnTo>
                  <a:lnTo>
                    <a:pt x="67" y="204"/>
                  </a:lnTo>
                  <a:lnTo>
                    <a:pt x="66" y="203"/>
                  </a:lnTo>
                  <a:lnTo>
                    <a:pt x="68" y="201"/>
                  </a:lnTo>
                  <a:lnTo>
                    <a:pt x="67" y="200"/>
                  </a:lnTo>
                  <a:lnTo>
                    <a:pt x="71" y="200"/>
                  </a:lnTo>
                  <a:lnTo>
                    <a:pt x="71" y="196"/>
                  </a:lnTo>
                  <a:lnTo>
                    <a:pt x="72" y="196"/>
                  </a:lnTo>
                  <a:lnTo>
                    <a:pt x="71" y="200"/>
                  </a:lnTo>
                  <a:lnTo>
                    <a:pt x="72" y="207"/>
                  </a:lnTo>
                  <a:lnTo>
                    <a:pt x="71" y="208"/>
                  </a:lnTo>
                  <a:lnTo>
                    <a:pt x="74" y="209"/>
                  </a:lnTo>
                  <a:lnTo>
                    <a:pt x="74" y="212"/>
                  </a:lnTo>
                  <a:lnTo>
                    <a:pt x="78" y="215"/>
                  </a:lnTo>
                  <a:lnTo>
                    <a:pt x="82" y="215"/>
                  </a:lnTo>
                  <a:lnTo>
                    <a:pt x="80" y="217"/>
                  </a:lnTo>
                  <a:lnTo>
                    <a:pt x="82" y="217"/>
                  </a:lnTo>
                  <a:lnTo>
                    <a:pt x="84" y="219"/>
                  </a:lnTo>
                  <a:lnTo>
                    <a:pt x="87" y="211"/>
                  </a:lnTo>
                  <a:lnTo>
                    <a:pt x="91" y="212"/>
                  </a:lnTo>
                  <a:lnTo>
                    <a:pt x="94" y="217"/>
                  </a:lnTo>
                  <a:lnTo>
                    <a:pt x="97" y="216"/>
                  </a:lnTo>
                  <a:lnTo>
                    <a:pt x="94" y="215"/>
                  </a:lnTo>
                  <a:lnTo>
                    <a:pt x="94" y="209"/>
                  </a:lnTo>
                  <a:lnTo>
                    <a:pt x="95" y="208"/>
                  </a:lnTo>
                  <a:lnTo>
                    <a:pt x="97" y="211"/>
                  </a:lnTo>
                  <a:lnTo>
                    <a:pt x="99" y="201"/>
                  </a:lnTo>
                  <a:lnTo>
                    <a:pt x="102" y="201"/>
                  </a:lnTo>
                  <a:lnTo>
                    <a:pt x="102" y="200"/>
                  </a:lnTo>
                  <a:lnTo>
                    <a:pt x="103" y="200"/>
                  </a:lnTo>
                  <a:lnTo>
                    <a:pt x="103" y="205"/>
                  </a:lnTo>
                  <a:lnTo>
                    <a:pt x="106" y="205"/>
                  </a:lnTo>
                  <a:lnTo>
                    <a:pt x="109" y="201"/>
                  </a:lnTo>
                  <a:lnTo>
                    <a:pt x="109" y="204"/>
                  </a:lnTo>
                  <a:lnTo>
                    <a:pt x="111" y="204"/>
                  </a:lnTo>
                  <a:lnTo>
                    <a:pt x="114" y="200"/>
                  </a:lnTo>
                  <a:lnTo>
                    <a:pt x="117" y="199"/>
                  </a:lnTo>
                  <a:lnTo>
                    <a:pt x="120" y="200"/>
                  </a:lnTo>
                  <a:lnTo>
                    <a:pt x="120" y="204"/>
                  </a:lnTo>
                  <a:lnTo>
                    <a:pt x="118" y="207"/>
                  </a:lnTo>
                  <a:lnTo>
                    <a:pt x="120" y="208"/>
                  </a:lnTo>
                  <a:lnTo>
                    <a:pt x="122" y="203"/>
                  </a:lnTo>
                  <a:lnTo>
                    <a:pt x="124" y="208"/>
                  </a:lnTo>
                  <a:lnTo>
                    <a:pt x="125" y="204"/>
                  </a:lnTo>
                  <a:lnTo>
                    <a:pt x="128" y="203"/>
                  </a:lnTo>
                  <a:lnTo>
                    <a:pt x="128" y="207"/>
                  </a:lnTo>
                  <a:lnTo>
                    <a:pt x="129" y="207"/>
                  </a:lnTo>
                  <a:lnTo>
                    <a:pt x="130" y="205"/>
                  </a:lnTo>
                  <a:lnTo>
                    <a:pt x="132" y="207"/>
                  </a:lnTo>
                  <a:lnTo>
                    <a:pt x="132" y="209"/>
                  </a:lnTo>
                  <a:lnTo>
                    <a:pt x="130" y="211"/>
                  </a:lnTo>
                  <a:lnTo>
                    <a:pt x="129" y="211"/>
                  </a:lnTo>
                  <a:lnTo>
                    <a:pt x="128" y="213"/>
                  </a:lnTo>
                  <a:lnTo>
                    <a:pt x="130" y="212"/>
                  </a:lnTo>
                  <a:lnTo>
                    <a:pt x="132" y="216"/>
                  </a:lnTo>
                  <a:lnTo>
                    <a:pt x="130" y="217"/>
                  </a:lnTo>
                  <a:lnTo>
                    <a:pt x="128" y="219"/>
                  </a:lnTo>
                  <a:lnTo>
                    <a:pt x="125" y="217"/>
                  </a:lnTo>
                  <a:lnTo>
                    <a:pt x="122" y="217"/>
                  </a:lnTo>
                  <a:lnTo>
                    <a:pt x="122" y="219"/>
                  </a:lnTo>
                  <a:lnTo>
                    <a:pt x="122" y="220"/>
                  </a:lnTo>
                  <a:lnTo>
                    <a:pt x="124" y="219"/>
                  </a:lnTo>
                  <a:lnTo>
                    <a:pt x="125" y="227"/>
                  </a:lnTo>
                  <a:lnTo>
                    <a:pt x="121" y="227"/>
                  </a:lnTo>
                  <a:lnTo>
                    <a:pt x="124" y="229"/>
                  </a:lnTo>
                  <a:lnTo>
                    <a:pt x="124" y="232"/>
                  </a:lnTo>
                  <a:lnTo>
                    <a:pt x="125" y="232"/>
                  </a:lnTo>
                  <a:lnTo>
                    <a:pt x="129" y="235"/>
                  </a:lnTo>
                  <a:lnTo>
                    <a:pt x="130" y="235"/>
                  </a:lnTo>
                  <a:lnTo>
                    <a:pt x="126" y="228"/>
                  </a:lnTo>
                  <a:lnTo>
                    <a:pt x="126" y="223"/>
                  </a:lnTo>
                  <a:lnTo>
                    <a:pt x="129" y="220"/>
                  </a:lnTo>
                  <a:lnTo>
                    <a:pt x="134" y="223"/>
                  </a:lnTo>
                  <a:lnTo>
                    <a:pt x="134" y="221"/>
                  </a:lnTo>
                  <a:lnTo>
                    <a:pt x="133" y="217"/>
                  </a:lnTo>
                  <a:lnTo>
                    <a:pt x="134" y="215"/>
                  </a:lnTo>
                  <a:lnTo>
                    <a:pt x="132" y="211"/>
                  </a:lnTo>
                  <a:lnTo>
                    <a:pt x="133" y="207"/>
                  </a:lnTo>
                  <a:lnTo>
                    <a:pt x="134" y="208"/>
                  </a:lnTo>
                  <a:lnTo>
                    <a:pt x="141" y="205"/>
                  </a:lnTo>
                  <a:lnTo>
                    <a:pt x="142" y="208"/>
                  </a:lnTo>
                  <a:lnTo>
                    <a:pt x="141" y="212"/>
                  </a:lnTo>
                  <a:lnTo>
                    <a:pt x="142" y="215"/>
                  </a:lnTo>
                  <a:lnTo>
                    <a:pt x="144" y="212"/>
                  </a:lnTo>
                  <a:lnTo>
                    <a:pt x="145" y="213"/>
                  </a:lnTo>
                  <a:lnTo>
                    <a:pt x="145" y="211"/>
                  </a:lnTo>
                  <a:lnTo>
                    <a:pt x="148" y="211"/>
                  </a:lnTo>
                  <a:lnTo>
                    <a:pt x="149" y="208"/>
                  </a:lnTo>
                  <a:lnTo>
                    <a:pt x="153" y="209"/>
                  </a:lnTo>
                  <a:lnTo>
                    <a:pt x="153" y="207"/>
                  </a:lnTo>
                  <a:lnTo>
                    <a:pt x="156" y="204"/>
                  </a:lnTo>
                  <a:lnTo>
                    <a:pt x="163" y="207"/>
                  </a:lnTo>
                  <a:lnTo>
                    <a:pt x="161" y="197"/>
                  </a:lnTo>
                  <a:lnTo>
                    <a:pt x="164" y="196"/>
                  </a:lnTo>
                  <a:lnTo>
                    <a:pt x="164" y="193"/>
                  </a:lnTo>
                  <a:lnTo>
                    <a:pt x="168" y="192"/>
                  </a:lnTo>
                  <a:lnTo>
                    <a:pt x="168" y="188"/>
                  </a:lnTo>
                  <a:lnTo>
                    <a:pt x="171" y="189"/>
                  </a:lnTo>
                  <a:lnTo>
                    <a:pt x="175" y="195"/>
                  </a:lnTo>
                  <a:lnTo>
                    <a:pt x="176" y="195"/>
                  </a:lnTo>
                  <a:lnTo>
                    <a:pt x="179" y="196"/>
                  </a:lnTo>
                  <a:lnTo>
                    <a:pt x="179" y="192"/>
                  </a:lnTo>
                  <a:lnTo>
                    <a:pt x="177" y="189"/>
                  </a:lnTo>
                  <a:lnTo>
                    <a:pt x="177" y="186"/>
                  </a:lnTo>
                  <a:lnTo>
                    <a:pt x="176" y="185"/>
                  </a:lnTo>
                  <a:lnTo>
                    <a:pt x="179" y="186"/>
                  </a:lnTo>
                  <a:lnTo>
                    <a:pt x="183" y="182"/>
                  </a:lnTo>
                  <a:lnTo>
                    <a:pt x="176" y="168"/>
                  </a:lnTo>
                  <a:lnTo>
                    <a:pt x="169" y="164"/>
                  </a:lnTo>
                  <a:lnTo>
                    <a:pt x="169" y="160"/>
                  </a:lnTo>
                  <a:lnTo>
                    <a:pt x="169" y="158"/>
                  </a:lnTo>
                  <a:lnTo>
                    <a:pt x="164" y="157"/>
                  </a:lnTo>
                  <a:lnTo>
                    <a:pt x="164" y="156"/>
                  </a:lnTo>
                  <a:lnTo>
                    <a:pt x="161" y="153"/>
                  </a:lnTo>
                  <a:lnTo>
                    <a:pt x="160" y="150"/>
                  </a:lnTo>
                  <a:lnTo>
                    <a:pt x="156" y="145"/>
                  </a:lnTo>
                  <a:lnTo>
                    <a:pt x="157" y="138"/>
                  </a:lnTo>
                  <a:lnTo>
                    <a:pt x="160" y="137"/>
                  </a:lnTo>
                  <a:lnTo>
                    <a:pt x="164" y="138"/>
                  </a:lnTo>
                  <a:lnTo>
                    <a:pt x="171" y="136"/>
                  </a:lnTo>
                  <a:lnTo>
                    <a:pt x="173" y="140"/>
                  </a:lnTo>
                  <a:lnTo>
                    <a:pt x="176" y="146"/>
                  </a:lnTo>
                  <a:lnTo>
                    <a:pt x="177" y="142"/>
                  </a:lnTo>
                  <a:lnTo>
                    <a:pt x="180" y="149"/>
                  </a:lnTo>
                  <a:lnTo>
                    <a:pt x="184" y="150"/>
                  </a:lnTo>
                  <a:lnTo>
                    <a:pt x="173" y="138"/>
                  </a:lnTo>
                  <a:lnTo>
                    <a:pt x="168" y="129"/>
                  </a:lnTo>
                  <a:lnTo>
                    <a:pt x="169" y="126"/>
                  </a:lnTo>
                  <a:lnTo>
                    <a:pt x="168" y="125"/>
                  </a:lnTo>
                  <a:lnTo>
                    <a:pt x="171" y="121"/>
                  </a:lnTo>
                  <a:lnTo>
                    <a:pt x="171" y="119"/>
                  </a:lnTo>
                  <a:lnTo>
                    <a:pt x="175" y="110"/>
                  </a:lnTo>
                  <a:lnTo>
                    <a:pt x="173" y="107"/>
                  </a:lnTo>
                  <a:lnTo>
                    <a:pt x="180" y="109"/>
                  </a:lnTo>
                  <a:lnTo>
                    <a:pt x="179" y="115"/>
                  </a:lnTo>
                  <a:lnTo>
                    <a:pt x="176" y="117"/>
                  </a:lnTo>
                  <a:lnTo>
                    <a:pt x="179" y="118"/>
                  </a:lnTo>
                  <a:lnTo>
                    <a:pt x="179" y="121"/>
                  </a:lnTo>
                  <a:lnTo>
                    <a:pt x="181" y="126"/>
                  </a:lnTo>
                  <a:lnTo>
                    <a:pt x="180" y="128"/>
                  </a:lnTo>
                  <a:lnTo>
                    <a:pt x="180" y="126"/>
                  </a:lnTo>
                  <a:lnTo>
                    <a:pt x="179" y="126"/>
                  </a:lnTo>
                  <a:lnTo>
                    <a:pt x="177" y="129"/>
                  </a:lnTo>
                  <a:lnTo>
                    <a:pt x="180" y="129"/>
                  </a:lnTo>
                  <a:lnTo>
                    <a:pt x="181" y="128"/>
                  </a:lnTo>
                  <a:lnTo>
                    <a:pt x="183" y="130"/>
                  </a:lnTo>
                  <a:lnTo>
                    <a:pt x="186" y="132"/>
                  </a:lnTo>
                  <a:lnTo>
                    <a:pt x="184" y="134"/>
                  </a:lnTo>
                  <a:lnTo>
                    <a:pt x="186" y="140"/>
                  </a:lnTo>
                  <a:lnTo>
                    <a:pt x="188" y="134"/>
                  </a:lnTo>
                  <a:lnTo>
                    <a:pt x="190" y="140"/>
                  </a:lnTo>
                  <a:lnTo>
                    <a:pt x="191" y="128"/>
                  </a:lnTo>
                  <a:lnTo>
                    <a:pt x="195" y="119"/>
                  </a:lnTo>
                  <a:lnTo>
                    <a:pt x="192" y="111"/>
                  </a:lnTo>
                  <a:lnTo>
                    <a:pt x="195" y="113"/>
                  </a:lnTo>
                  <a:lnTo>
                    <a:pt x="194" y="114"/>
                  </a:lnTo>
                  <a:lnTo>
                    <a:pt x="196" y="114"/>
                  </a:lnTo>
                  <a:lnTo>
                    <a:pt x="194" y="109"/>
                  </a:lnTo>
                  <a:lnTo>
                    <a:pt x="196" y="113"/>
                  </a:lnTo>
                  <a:lnTo>
                    <a:pt x="199" y="113"/>
                  </a:lnTo>
                  <a:lnTo>
                    <a:pt x="198" y="107"/>
                  </a:lnTo>
                  <a:lnTo>
                    <a:pt x="200" y="103"/>
                  </a:lnTo>
                  <a:lnTo>
                    <a:pt x="199" y="101"/>
                  </a:lnTo>
                  <a:lnTo>
                    <a:pt x="198" y="101"/>
                  </a:lnTo>
                  <a:lnTo>
                    <a:pt x="196" y="106"/>
                  </a:lnTo>
                  <a:lnTo>
                    <a:pt x="194" y="107"/>
                  </a:lnTo>
                  <a:lnTo>
                    <a:pt x="192" y="102"/>
                  </a:lnTo>
                  <a:lnTo>
                    <a:pt x="187" y="103"/>
                  </a:lnTo>
                  <a:lnTo>
                    <a:pt x="188" y="102"/>
                  </a:lnTo>
                  <a:lnTo>
                    <a:pt x="188" y="101"/>
                  </a:lnTo>
                  <a:lnTo>
                    <a:pt x="190" y="98"/>
                  </a:lnTo>
                  <a:lnTo>
                    <a:pt x="190" y="101"/>
                  </a:lnTo>
                  <a:lnTo>
                    <a:pt x="194" y="101"/>
                  </a:lnTo>
                  <a:lnTo>
                    <a:pt x="194" y="99"/>
                  </a:lnTo>
                  <a:lnTo>
                    <a:pt x="196" y="98"/>
                  </a:lnTo>
                  <a:lnTo>
                    <a:pt x="195" y="95"/>
                  </a:lnTo>
                  <a:lnTo>
                    <a:pt x="198" y="98"/>
                  </a:lnTo>
                  <a:lnTo>
                    <a:pt x="198" y="95"/>
                  </a:lnTo>
                  <a:lnTo>
                    <a:pt x="200" y="94"/>
                  </a:lnTo>
                  <a:lnTo>
                    <a:pt x="199" y="90"/>
                  </a:lnTo>
                  <a:lnTo>
                    <a:pt x="200" y="85"/>
                  </a:lnTo>
                  <a:lnTo>
                    <a:pt x="203" y="83"/>
                  </a:lnTo>
                  <a:lnTo>
                    <a:pt x="204" y="79"/>
                  </a:lnTo>
                  <a:lnTo>
                    <a:pt x="208" y="78"/>
                  </a:lnTo>
                  <a:lnTo>
                    <a:pt x="210" y="81"/>
                  </a:lnTo>
                  <a:lnTo>
                    <a:pt x="214" y="71"/>
                  </a:lnTo>
                  <a:lnTo>
                    <a:pt x="212" y="63"/>
                  </a:lnTo>
                  <a:lnTo>
                    <a:pt x="218" y="66"/>
                  </a:lnTo>
                  <a:lnTo>
                    <a:pt x="217" y="70"/>
                  </a:lnTo>
                  <a:lnTo>
                    <a:pt x="217" y="69"/>
                  </a:lnTo>
                  <a:lnTo>
                    <a:pt x="215" y="70"/>
                  </a:lnTo>
                  <a:lnTo>
                    <a:pt x="215" y="74"/>
                  </a:lnTo>
                  <a:lnTo>
                    <a:pt x="218" y="73"/>
                  </a:lnTo>
                  <a:lnTo>
                    <a:pt x="218" y="70"/>
                  </a:lnTo>
                  <a:lnTo>
                    <a:pt x="219" y="70"/>
                  </a:lnTo>
                  <a:lnTo>
                    <a:pt x="221" y="73"/>
                  </a:lnTo>
                  <a:lnTo>
                    <a:pt x="222" y="71"/>
                  </a:lnTo>
                  <a:lnTo>
                    <a:pt x="223" y="77"/>
                  </a:lnTo>
                  <a:lnTo>
                    <a:pt x="225" y="74"/>
                  </a:lnTo>
                  <a:lnTo>
                    <a:pt x="223" y="66"/>
                  </a:lnTo>
                  <a:lnTo>
                    <a:pt x="225" y="65"/>
                  </a:lnTo>
                  <a:lnTo>
                    <a:pt x="229" y="69"/>
                  </a:lnTo>
                  <a:lnTo>
                    <a:pt x="230" y="67"/>
                  </a:lnTo>
                  <a:lnTo>
                    <a:pt x="231" y="71"/>
                  </a:lnTo>
                  <a:lnTo>
                    <a:pt x="234" y="74"/>
                  </a:lnTo>
                  <a:lnTo>
                    <a:pt x="234" y="78"/>
                  </a:lnTo>
                  <a:lnTo>
                    <a:pt x="235" y="83"/>
                  </a:lnTo>
                  <a:lnTo>
                    <a:pt x="235" y="74"/>
                  </a:lnTo>
                  <a:lnTo>
                    <a:pt x="241" y="78"/>
                  </a:lnTo>
                  <a:lnTo>
                    <a:pt x="243" y="86"/>
                  </a:lnTo>
                  <a:lnTo>
                    <a:pt x="246" y="85"/>
                  </a:lnTo>
                  <a:lnTo>
                    <a:pt x="246" y="81"/>
                  </a:lnTo>
                  <a:lnTo>
                    <a:pt x="243" y="77"/>
                  </a:lnTo>
                  <a:lnTo>
                    <a:pt x="243" y="71"/>
                  </a:lnTo>
                  <a:lnTo>
                    <a:pt x="242" y="70"/>
                  </a:lnTo>
                  <a:lnTo>
                    <a:pt x="243" y="69"/>
                  </a:lnTo>
                  <a:lnTo>
                    <a:pt x="243" y="70"/>
                  </a:lnTo>
                  <a:lnTo>
                    <a:pt x="245" y="69"/>
                  </a:lnTo>
                  <a:lnTo>
                    <a:pt x="245" y="71"/>
                  </a:lnTo>
                  <a:lnTo>
                    <a:pt x="247" y="70"/>
                  </a:lnTo>
                  <a:lnTo>
                    <a:pt x="245" y="73"/>
                  </a:lnTo>
                  <a:lnTo>
                    <a:pt x="247" y="75"/>
                  </a:lnTo>
                  <a:lnTo>
                    <a:pt x="247" y="73"/>
                  </a:lnTo>
                  <a:lnTo>
                    <a:pt x="253" y="73"/>
                  </a:lnTo>
                  <a:lnTo>
                    <a:pt x="252" y="67"/>
                  </a:lnTo>
                  <a:lnTo>
                    <a:pt x="253" y="67"/>
                  </a:lnTo>
                  <a:lnTo>
                    <a:pt x="253" y="66"/>
                  </a:lnTo>
                  <a:lnTo>
                    <a:pt x="256" y="65"/>
                  </a:lnTo>
                  <a:lnTo>
                    <a:pt x="256" y="67"/>
                  </a:lnTo>
                  <a:lnTo>
                    <a:pt x="257" y="65"/>
                  </a:lnTo>
                  <a:lnTo>
                    <a:pt x="256" y="63"/>
                  </a:lnTo>
                  <a:lnTo>
                    <a:pt x="250" y="61"/>
                  </a:lnTo>
                  <a:lnTo>
                    <a:pt x="250" y="59"/>
                  </a:lnTo>
                  <a:lnTo>
                    <a:pt x="249" y="59"/>
                  </a:lnTo>
                  <a:lnTo>
                    <a:pt x="249" y="61"/>
                  </a:lnTo>
                  <a:lnTo>
                    <a:pt x="246" y="57"/>
                  </a:lnTo>
                  <a:lnTo>
                    <a:pt x="252" y="55"/>
                  </a:lnTo>
                  <a:lnTo>
                    <a:pt x="250" y="52"/>
                  </a:lnTo>
                  <a:lnTo>
                    <a:pt x="252" y="54"/>
                  </a:lnTo>
                  <a:lnTo>
                    <a:pt x="252" y="52"/>
                  </a:lnTo>
                  <a:lnTo>
                    <a:pt x="258" y="54"/>
                  </a:lnTo>
                  <a:lnTo>
                    <a:pt x="254" y="47"/>
                  </a:lnTo>
                  <a:lnTo>
                    <a:pt x="254" y="47"/>
                  </a:lnTo>
                  <a:lnTo>
                    <a:pt x="257" y="50"/>
                  </a:lnTo>
                  <a:lnTo>
                    <a:pt x="256" y="47"/>
                  </a:lnTo>
                  <a:lnTo>
                    <a:pt x="264" y="46"/>
                  </a:lnTo>
                  <a:lnTo>
                    <a:pt x="264" y="43"/>
                  </a:lnTo>
                  <a:lnTo>
                    <a:pt x="264" y="43"/>
                  </a:lnTo>
                  <a:lnTo>
                    <a:pt x="266" y="46"/>
                  </a:lnTo>
                  <a:lnTo>
                    <a:pt x="268" y="43"/>
                  </a:lnTo>
                  <a:close/>
                  <a:moveTo>
                    <a:pt x="234" y="42"/>
                  </a:moveTo>
                  <a:lnTo>
                    <a:pt x="235" y="42"/>
                  </a:lnTo>
                  <a:lnTo>
                    <a:pt x="238" y="46"/>
                  </a:lnTo>
                  <a:lnTo>
                    <a:pt x="242" y="46"/>
                  </a:lnTo>
                  <a:lnTo>
                    <a:pt x="242" y="47"/>
                  </a:lnTo>
                  <a:lnTo>
                    <a:pt x="241" y="52"/>
                  </a:lnTo>
                  <a:lnTo>
                    <a:pt x="239" y="52"/>
                  </a:lnTo>
                  <a:lnTo>
                    <a:pt x="238" y="61"/>
                  </a:lnTo>
                  <a:lnTo>
                    <a:pt x="238" y="57"/>
                  </a:lnTo>
                  <a:lnTo>
                    <a:pt x="234" y="57"/>
                  </a:lnTo>
                  <a:lnTo>
                    <a:pt x="235" y="58"/>
                  </a:lnTo>
                  <a:lnTo>
                    <a:pt x="235" y="61"/>
                  </a:lnTo>
                  <a:lnTo>
                    <a:pt x="235" y="62"/>
                  </a:lnTo>
                  <a:lnTo>
                    <a:pt x="233" y="62"/>
                  </a:lnTo>
                  <a:lnTo>
                    <a:pt x="234" y="65"/>
                  </a:lnTo>
                  <a:lnTo>
                    <a:pt x="233" y="66"/>
                  </a:lnTo>
                  <a:lnTo>
                    <a:pt x="226" y="63"/>
                  </a:lnTo>
                  <a:lnTo>
                    <a:pt x="223" y="57"/>
                  </a:lnTo>
                  <a:lnTo>
                    <a:pt x="225" y="55"/>
                  </a:lnTo>
                  <a:lnTo>
                    <a:pt x="221" y="52"/>
                  </a:lnTo>
                  <a:lnTo>
                    <a:pt x="221" y="51"/>
                  </a:lnTo>
                  <a:lnTo>
                    <a:pt x="225" y="48"/>
                  </a:lnTo>
                  <a:lnTo>
                    <a:pt x="226" y="46"/>
                  </a:lnTo>
                  <a:lnTo>
                    <a:pt x="230" y="44"/>
                  </a:lnTo>
                  <a:lnTo>
                    <a:pt x="233" y="42"/>
                  </a:lnTo>
                  <a:lnTo>
                    <a:pt x="234" y="42"/>
                  </a:lnTo>
                  <a:close/>
                  <a:moveTo>
                    <a:pt x="221" y="39"/>
                  </a:moveTo>
                  <a:lnTo>
                    <a:pt x="222" y="42"/>
                  </a:lnTo>
                  <a:lnTo>
                    <a:pt x="219" y="42"/>
                  </a:lnTo>
                  <a:lnTo>
                    <a:pt x="221" y="44"/>
                  </a:lnTo>
                  <a:lnTo>
                    <a:pt x="218" y="36"/>
                  </a:lnTo>
                  <a:lnTo>
                    <a:pt x="221" y="39"/>
                  </a:lnTo>
                  <a:close/>
                  <a:moveTo>
                    <a:pt x="237" y="23"/>
                  </a:moveTo>
                  <a:lnTo>
                    <a:pt x="239" y="22"/>
                  </a:lnTo>
                  <a:lnTo>
                    <a:pt x="241" y="24"/>
                  </a:lnTo>
                  <a:lnTo>
                    <a:pt x="243" y="23"/>
                  </a:lnTo>
                  <a:lnTo>
                    <a:pt x="247" y="31"/>
                  </a:lnTo>
                  <a:lnTo>
                    <a:pt x="247" y="31"/>
                  </a:lnTo>
                  <a:lnTo>
                    <a:pt x="250" y="36"/>
                  </a:lnTo>
                  <a:lnTo>
                    <a:pt x="249" y="39"/>
                  </a:lnTo>
                  <a:lnTo>
                    <a:pt x="249" y="39"/>
                  </a:lnTo>
                  <a:lnTo>
                    <a:pt x="247" y="39"/>
                  </a:lnTo>
                  <a:lnTo>
                    <a:pt x="246" y="40"/>
                  </a:lnTo>
                  <a:lnTo>
                    <a:pt x="243" y="39"/>
                  </a:lnTo>
                  <a:lnTo>
                    <a:pt x="243" y="43"/>
                  </a:lnTo>
                  <a:lnTo>
                    <a:pt x="241" y="40"/>
                  </a:lnTo>
                  <a:lnTo>
                    <a:pt x="238" y="42"/>
                  </a:lnTo>
                  <a:lnTo>
                    <a:pt x="237" y="38"/>
                  </a:lnTo>
                  <a:lnTo>
                    <a:pt x="237" y="40"/>
                  </a:lnTo>
                  <a:lnTo>
                    <a:pt x="230" y="40"/>
                  </a:lnTo>
                  <a:lnTo>
                    <a:pt x="230" y="42"/>
                  </a:lnTo>
                  <a:lnTo>
                    <a:pt x="229" y="44"/>
                  </a:lnTo>
                  <a:lnTo>
                    <a:pt x="225" y="42"/>
                  </a:lnTo>
                  <a:lnTo>
                    <a:pt x="225" y="40"/>
                  </a:lnTo>
                  <a:lnTo>
                    <a:pt x="222" y="40"/>
                  </a:lnTo>
                  <a:lnTo>
                    <a:pt x="221" y="36"/>
                  </a:lnTo>
                  <a:lnTo>
                    <a:pt x="225" y="35"/>
                  </a:lnTo>
                  <a:lnTo>
                    <a:pt x="223" y="32"/>
                  </a:lnTo>
                  <a:lnTo>
                    <a:pt x="225" y="32"/>
                  </a:lnTo>
                  <a:lnTo>
                    <a:pt x="225" y="30"/>
                  </a:lnTo>
                  <a:lnTo>
                    <a:pt x="226" y="32"/>
                  </a:lnTo>
                  <a:lnTo>
                    <a:pt x="225" y="27"/>
                  </a:lnTo>
                  <a:lnTo>
                    <a:pt x="227" y="26"/>
                  </a:lnTo>
                  <a:lnTo>
                    <a:pt x="227" y="28"/>
                  </a:lnTo>
                  <a:lnTo>
                    <a:pt x="229" y="26"/>
                  </a:lnTo>
                  <a:lnTo>
                    <a:pt x="239" y="28"/>
                  </a:lnTo>
                  <a:lnTo>
                    <a:pt x="239" y="27"/>
                  </a:lnTo>
                  <a:lnTo>
                    <a:pt x="242" y="27"/>
                  </a:lnTo>
                  <a:lnTo>
                    <a:pt x="237" y="24"/>
                  </a:lnTo>
                  <a:lnTo>
                    <a:pt x="235" y="22"/>
                  </a:lnTo>
                  <a:lnTo>
                    <a:pt x="237" y="23"/>
                  </a:lnTo>
                  <a:close/>
                  <a:moveTo>
                    <a:pt x="231" y="16"/>
                  </a:moveTo>
                  <a:lnTo>
                    <a:pt x="235" y="18"/>
                  </a:lnTo>
                  <a:lnTo>
                    <a:pt x="235" y="23"/>
                  </a:lnTo>
                  <a:lnTo>
                    <a:pt x="231" y="20"/>
                  </a:lnTo>
                  <a:lnTo>
                    <a:pt x="231" y="16"/>
                  </a:lnTo>
                  <a:close/>
                  <a:moveTo>
                    <a:pt x="235" y="3"/>
                  </a:moveTo>
                  <a:lnTo>
                    <a:pt x="235" y="6"/>
                  </a:lnTo>
                  <a:lnTo>
                    <a:pt x="230" y="3"/>
                  </a:lnTo>
                  <a:lnTo>
                    <a:pt x="233" y="0"/>
                  </a:lnTo>
                  <a:lnTo>
                    <a:pt x="235" y="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2" name="Freeform 17">
              <a:extLst>
                <a:ext uri="{FF2B5EF4-FFF2-40B4-BE49-F238E27FC236}">
                  <a16:creationId xmlns:a16="http://schemas.microsoft.com/office/drawing/2014/main" id="{A25DA3FD-F50C-42CF-84A0-4BDB0AD6AF79}"/>
                </a:ext>
              </a:extLst>
            </p:cNvPr>
            <p:cNvSpPr>
              <a:spLocks/>
            </p:cNvSpPr>
            <p:nvPr/>
          </p:nvSpPr>
          <p:spPr bwMode="auto">
            <a:xfrm>
              <a:off x="2973388" y="4217988"/>
              <a:ext cx="700087" cy="1019175"/>
            </a:xfrm>
            <a:custGeom>
              <a:avLst/>
              <a:gdLst>
                <a:gd name="T0" fmla="*/ 22 w 441"/>
                <a:gd name="T1" fmla="*/ 0 h 642"/>
                <a:gd name="T2" fmla="*/ 186 w 441"/>
                <a:gd name="T3" fmla="*/ 42 h 642"/>
                <a:gd name="T4" fmla="*/ 221 w 441"/>
                <a:gd name="T5" fmla="*/ 39 h 642"/>
                <a:gd name="T6" fmla="*/ 259 w 441"/>
                <a:gd name="T7" fmla="*/ 91 h 642"/>
                <a:gd name="T8" fmla="*/ 341 w 441"/>
                <a:gd name="T9" fmla="*/ 157 h 642"/>
                <a:gd name="T10" fmla="*/ 364 w 441"/>
                <a:gd name="T11" fmla="*/ 177 h 642"/>
                <a:gd name="T12" fmla="*/ 394 w 441"/>
                <a:gd name="T13" fmla="*/ 202 h 642"/>
                <a:gd name="T14" fmla="*/ 398 w 441"/>
                <a:gd name="T15" fmla="*/ 236 h 642"/>
                <a:gd name="T16" fmla="*/ 419 w 441"/>
                <a:gd name="T17" fmla="*/ 256 h 642"/>
                <a:gd name="T18" fmla="*/ 441 w 441"/>
                <a:gd name="T19" fmla="*/ 295 h 642"/>
                <a:gd name="T20" fmla="*/ 413 w 441"/>
                <a:gd name="T21" fmla="*/ 359 h 642"/>
                <a:gd name="T22" fmla="*/ 391 w 441"/>
                <a:gd name="T23" fmla="*/ 417 h 642"/>
                <a:gd name="T24" fmla="*/ 353 w 441"/>
                <a:gd name="T25" fmla="*/ 465 h 642"/>
                <a:gd name="T26" fmla="*/ 339 w 441"/>
                <a:gd name="T27" fmla="*/ 481 h 642"/>
                <a:gd name="T28" fmla="*/ 314 w 441"/>
                <a:gd name="T29" fmla="*/ 501 h 642"/>
                <a:gd name="T30" fmla="*/ 286 w 441"/>
                <a:gd name="T31" fmla="*/ 552 h 642"/>
                <a:gd name="T32" fmla="*/ 267 w 441"/>
                <a:gd name="T33" fmla="*/ 577 h 642"/>
                <a:gd name="T34" fmla="*/ 251 w 441"/>
                <a:gd name="T35" fmla="*/ 592 h 642"/>
                <a:gd name="T36" fmla="*/ 243 w 441"/>
                <a:gd name="T37" fmla="*/ 600 h 642"/>
                <a:gd name="T38" fmla="*/ 166 w 441"/>
                <a:gd name="T39" fmla="*/ 638 h 642"/>
                <a:gd name="T40" fmla="*/ 182 w 441"/>
                <a:gd name="T41" fmla="*/ 608 h 642"/>
                <a:gd name="T42" fmla="*/ 173 w 441"/>
                <a:gd name="T43" fmla="*/ 580 h 642"/>
                <a:gd name="T44" fmla="*/ 158 w 441"/>
                <a:gd name="T45" fmla="*/ 549 h 642"/>
                <a:gd name="T46" fmla="*/ 142 w 441"/>
                <a:gd name="T47" fmla="*/ 488 h 642"/>
                <a:gd name="T48" fmla="*/ 119 w 441"/>
                <a:gd name="T49" fmla="*/ 439 h 642"/>
                <a:gd name="T50" fmla="*/ 111 w 441"/>
                <a:gd name="T51" fmla="*/ 449 h 642"/>
                <a:gd name="T52" fmla="*/ 99 w 441"/>
                <a:gd name="T53" fmla="*/ 438 h 642"/>
                <a:gd name="T54" fmla="*/ 88 w 441"/>
                <a:gd name="T55" fmla="*/ 411 h 642"/>
                <a:gd name="T56" fmla="*/ 80 w 441"/>
                <a:gd name="T57" fmla="*/ 397 h 642"/>
                <a:gd name="T58" fmla="*/ 44 w 441"/>
                <a:gd name="T59" fmla="*/ 371 h 642"/>
                <a:gd name="T60" fmla="*/ 41 w 441"/>
                <a:gd name="T61" fmla="*/ 368 h 642"/>
                <a:gd name="T62" fmla="*/ 48 w 441"/>
                <a:gd name="T63" fmla="*/ 359 h 642"/>
                <a:gd name="T64" fmla="*/ 45 w 441"/>
                <a:gd name="T65" fmla="*/ 334 h 642"/>
                <a:gd name="T66" fmla="*/ 57 w 441"/>
                <a:gd name="T67" fmla="*/ 319 h 642"/>
                <a:gd name="T68" fmla="*/ 75 w 441"/>
                <a:gd name="T69" fmla="*/ 328 h 642"/>
                <a:gd name="T70" fmla="*/ 102 w 441"/>
                <a:gd name="T71" fmla="*/ 313 h 642"/>
                <a:gd name="T72" fmla="*/ 84 w 441"/>
                <a:gd name="T73" fmla="*/ 295 h 642"/>
                <a:gd name="T74" fmla="*/ 88 w 441"/>
                <a:gd name="T75" fmla="*/ 289 h 642"/>
                <a:gd name="T76" fmla="*/ 83 w 441"/>
                <a:gd name="T77" fmla="*/ 284 h 642"/>
                <a:gd name="T78" fmla="*/ 77 w 441"/>
                <a:gd name="T79" fmla="*/ 256 h 642"/>
                <a:gd name="T80" fmla="*/ 49 w 441"/>
                <a:gd name="T81" fmla="*/ 217 h 642"/>
                <a:gd name="T82" fmla="*/ 41 w 441"/>
                <a:gd name="T83" fmla="*/ 192 h 642"/>
                <a:gd name="T84" fmla="*/ 48 w 441"/>
                <a:gd name="T85" fmla="*/ 182 h 642"/>
                <a:gd name="T86" fmla="*/ 52 w 441"/>
                <a:gd name="T87" fmla="*/ 174 h 642"/>
                <a:gd name="T88" fmla="*/ 34 w 441"/>
                <a:gd name="T89" fmla="*/ 109 h 642"/>
                <a:gd name="T90" fmla="*/ 45 w 441"/>
                <a:gd name="T91" fmla="*/ 100 h 642"/>
                <a:gd name="T92" fmla="*/ 36 w 441"/>
                <a:gd name="T93" fmla="*/ 96 h 642"/>
                <a:gd name="T94" fmla="*/ 34 w 441"/>
                <a:gd name="T95" fmla="*/ 64 h 642"/>
                <a:gd name="T96" fmla="*/ 15 w 441"/>
                <a:gd name="T97" fmla="*/ 56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1" h="642">
                  <a:moveTo>
                    <a:pt x="0" y="39"/>
                  </a:moveTo>
                  <a:lnTo>
                    <a:pt x="17" y="8"/>
                  </a:lnTo>
                  <a:lnTo>
                    <a:pt x="14" y="4"/>
                  </a:lnTo>
                  <a:lnTo>
                    <a:pt x="22" y="0"/>
                  </a:lnTo>
                  <a:lnTo>
                    <a:pt x="73" y="15"/>
                  </a:lnTo>
                  <a:lnTo>
                    <a:pt x="127" y="9"/>
                  </a:lnTo>
                  <a:lnTo>
                    <a:pt x="181" y="1"/>
                  </a:lnTo>
                  <a:lnTo>
                    <a:pt x="186" y="42"/>
                  </a:lnTo>
                  <a:lnTo>
                    <a:pt x="194" y="55"/>
                  </a:lnTo>
                  <a:lnTo>
                    <a:pt x="208" y="42"/>
                  </a:lnTo>
                  <a:lnTo>
                    <a:pt x="221" y="39"/>
                  </a:lnTo>
                  <a:lnTo>
                    <a:pt x="221" y="39"/>
                  </a:lnTo>
                  <a:lnTo>
                    <a:pt x="234" y="54"/>
                  </a:lnTo>
                  <a:lnTo>
                    <a:pt x="235" y="58"/>
                  </a:lnTo>
                  <a:lnTo>
                    <a:pt x="256" y="83"/>
                  </a:lnTo>
                  <a:lnTo>
                    <a:pt x="259" y="91"/>
                  </a:lnTo>
                  <a:lnTo>
                    <a:pt x="277" y="103"/>
                  </a:lnTo>
                  <a:lnTo>
                    <a:pt x="290" y="127"/>
                  </a:lnTo>
                  <a:lnTo>
                    <a:pt x="332" y="146"/>
                  </a:lnTo>
                  <a:lnTo>
                    <a:pt x="341" y="157"/>
                  </a:lnTo>
                  <a:lnTo>
                    <a:pt x="352" y="161"/>
                  </a:lnTo>
                  <a:lnTo>
                    <a:pt x="353" y="167"/>
                  </a:lnTo>
                  <a:lnTo>
                    <a:pt x="359" y="175"/>
                  </a:lnTo>
                  <a:lnTo>
                    <a:pt x="364" y="177"/>
                  </a:lnTo>
                  <a:lnTo>
                    <a:pt x="375" y="186"/>
                  </a:lnTo>
                  <a:lnTo>
                    <a:pt x="380" y="189"/>
                  </a:lnTo>
                  <a:lnTo>
                    <a:pt x="384" y="196"/>
                  </a:lnTo>
                  <a:lnTo>
                    <a:pt x="394" y="202"/>
                  </a:lnTo>
                  <a:lnTo>
                    <a:pt x="394" y="209"/>
                  </a:lnTo>
                  <a:lnTo>
                    <a:pt x="397" y="214"/>
                  </a:lnTo>
                  <a:lnTo>
                    <a:pt x="397" y="225"/>
                  </a:lnTo>
                  <a:lnTo>
                    <a:pt x="398" y="236"/>
                  </a:lnTo>
                  <a:lnTo>
                    <a:pt x="402" y="240"/>
                  </a:lnTo>
                  <a:lnTo>
                    <a:pt x="410" y="246"/>
                  </a:lnTo>
                  <a:lnTo>
                    <a:pt x="414" y="253"/>
                  </a:lnTo>
                  <a:lnTo>
                    <a:pt x="419" y="256"/>
                  </a:lnTo>
                  <a:lnTo>
                    <a:pt x="425" y="261"/>
                  </a:lnTo>
                  <a:lnTo>
                    <a:pt x="422" y="267"/>
                  </a:lnTo>
                  <a:lnTo>
                    <a:pt x="430" y="269"/>
                  </a:lnTo>
                  <a:lnTo>
                    <a:pt x="441" y="295"/>
                  </a:lnTo>
                  <a:lnTo>
                    <a:pt x="424" y="328"/>
                  </a:lnTo>
                  <a:lnTo>
                    <a:pt x="425" y="332"/>
                  </a:lnTo>
                  <a:lnTo>
                    <a:pt x="421" y="332"/>
                  </a:lnTo>
                  <a:lnTo>
                    <a:pt x="413" y="359"/>
                  </a:lnTo>
                  <a:lnTo>
                    <a:pt x="414" y="364"/>
                  </a:lnTo>
                  <a:lnTo>
                    <a:pt x="411" y="372"/>
                  </a:lnTo>
                  <a:lnTo>
                    <a:pt x="409" y="374"/>
                  </a:lnTo>
                  <a:lnTo>
                    <a:pt x="391" y="417"/>
                  </a:lnTo>
                  <a:lnTo>
                    <a:pt x="386" y="418"/>
                  </a:lnTo>
                  <a:lnTo>
                    <a:pt x="383" y="431"/>
                  </a:lnTo>
                  <a:lnTo>
                    <a:pt x="379" y="433"/>
                  </a:lnTo>
                  <a:lnTo>
                    <a:pt x="353" y="465"/>
                  </a:lnTo>
                  <a:lnTo>
                    <a:pt x="356" y="466"/>
                  </a:lnTo>
                  <a:lnTo>
                    <a:pt x="353" y="473"/>
                  </a:lnTo>
                  <a:lnTo>
                    <a:pt x="348" y="472"/>
                  </a:lnTo>
                  <a:lnTo>
                    <a:pt x="339" y="481"/>
                  </a:lnTo>
                  <a:lnTo>
                    <a:pt x="335" y="482"/>
                  </a:lnTo>
                  <a:lnTo>
                    <a:pt x="335" y="485"/>
                  </a:lnTo>
                  <a:lnTo>
                    <a:pt x="322" y="501"/>
                  </a:lnTo>
                  <a:lnTo>
                    <a:pt x="314" y="501"/>
                  </a:lnTo>
                  <a:lnTo>
                    <a:pt x="310" y="506"/>
                  </a:lnTo>
                  <a:lnTo>
                    <a:pt x="312" y="512"/>
                  </a:lnTo>
                  <a:lnTo>
                    <a:pt x="308" y="520"/>
                  </a:lnTo>
                  <a:lnTo>
                    <a:pt x="286" y="552"/>
                  </a:lnTo>
                  <a:lnTo>
                    <a:pt x="277" y="561"/>
                  </a:lnTo>
                  <a:lnTo>
                    <a:pt x="273" y="568"/>
                  </a:lnTo>
                  <a:lnTo>
                    <a:pt x="267" y="571"/>
                  </a:lnTo>
                  <a:lnTo>
                    <a:pt x="267" y="577"/>
                  </a:lnTo>
                  <a:lnTo>
                    <a:pt x="266" y="580"/>
                  </a:lnTo>
                  <a:lnTo>
                    <a:pt x="262" y="580"/>
                  </a:lnTo>
                  <a:lnTo>
                    <a:pt x="254" y="592"/>
                  </a:lnTo>
                  <a:lnTo>
                    <a:pt x="251" y="592"/>
                  </a:lnTo>
                  <a:lnTo>
                    <a:pt x="251" y="595"/>
                  </a:lnTo>
                  <a:lnTo>
                    <a:pt x="244" y="604"/>
                  </a:lnTo>
                  <a:lnTo>
                    <a:pt x="244" y="604"/>
                  </a:lnTo>
                  <a:lnTo>
                    <a:pt x="243" y="600"/>
                  </a:lnTo>
                  <a:lnTo>
                    <a:pt x="238" y="603"/>
                  </a:lnTo>
                  <a:lnTo>
                    <a:pt x="165" y="642"/>
                  </a:lnTo>
                  <a:lnTo>
                    <a:pt x="165" y="642"/>
                  </a:lnTo>
                  <a:lnTo>
                    <a:pt x="166" y="638"/>
                  </a:lnTo>
                  <a:lnTo>
                    <a:pt x="176" y="630"/>
                  </a:lnTo>
                  <a:lnTo>
                    <a:pt x="181" y="620"/>
                  </a:lnTo>
                  <a:lnTo>
                    <a:pt x="182" y="612"/>
                  </a:lnTo>
                  <a:lnTo>
                    <a:pt x="182" y="608"/>
                  </a:lnTo>
                  <a:lnTo>
                    <a:pt x="180" y="603"/>
                  </a:lnTo>
                  <a:lnTo>
                    <a:pt x="184" y="600"/>
                  </a:lnTo>
                  <a:lnTo>
                    <a:pt x="172" y="587"/>
                  </a:lnTo>
                  <a:lnTo>
                    <a:pt x="173" y="580"/>
                  </a:lnTo>
                  <a:lnTo>
                    <a:pt x="178" y="568"/>
                  </a:lnTo>
                  <a:lnTo>
                    <a:pt x="166" y="555"/>
                  </a:lnTo>
                  <a:lnTo>
                    <a:pt x="166" y="552"/>
                  </a:lnTo>
                  <a:lnTo>
                    <a:pt x="158" y="549"/>
                  </a:lnTo>
                  <a:lnTo>
                    <a:pt x="151" y="537"/>
                  </a:lnTo>
                  <a:lnTo>
                    <a:pt x="145" y="504"/>
                  </a:lnTo>
                  <a:lnTo>
                    <a:pt x="147" y="493"/>
                  </a:lnTo>
                  <a:lnTo>
                    <a:pt x="142" y="488"/>
                  </a:lnTo>
                  <a:lnTo>
                    <a:pt x="131" y="465"/>
                  </a:lnTo>
                  <a:lnTo>
                    <a:pt x="128" y="449"/>
                  </a:lnTo>
                  <a:lnTo>
                    <a:pt x="124" y="442"/>
                  </a:lnTo>
                  <a:lnTo>
                    <a:pt x="119" y="439"/>
                  </a:lnTo>
                  <a:lnTo>
                    <a:pt x="115" y="445"/>
                  </a:lnTo>
                  <a:lnTo>
                    <a:pt x="112" y="442"/>
                  </a:lnTo>
                  <a:lnTo>
                    <a:pt x="110" y="445"/>
                  </a:lnTo>
                  <a:lnTo>
                    <a:pt x="111" y="449"/>
                  </a:lnTo>
                  <a:lnTo>
                    <a:pt x="103" y="447"/>
                  </a:lnTo>
                  <a:lnTo>
                    <a:pt x="102" y="443"/>
                  </a:lnTo>
                  <a:lnTo>
                    <a:pt x="103" y="441"/>
                  </a:lnTo>
                  <a:lnTo>
                    <a:pt x="99" y="438"/>
                  </a:lnTo>
                  <a:lnTo>
                    <a:pt x="103" y="418"/>
                  </a:lnTo>
                  <a:lnTo>
                    <a:pt x="99" y="418"/>
                  </a:lnTo>
                  <a:lnTo>
                    <a:pt x="93" y="413"/>
                  </a:lnTo>
                  <a:lnTo>
                    <a:pt x="88" y="411"/>
                  </a:lnTo>
                  <a:lnTo>
                    <a:pt x="93" y="410"/>
                  </a:lnTo>
                  <a:lnTo>
                    <a:pt x="92" y="406"/>
                  </a:lnTo>
                  <a:lnTo>
                    <a:pt x="89" y="405"/>
                  </a:lnTo>
                  <a:lnTo>
                    <a:pt x="80" y="397"/>
                  </a:lnTo>
                  <a:lnTo>
                    <a:pt x="80" y="393"/>
                  </a:lnTo>
                  <a:lnTo>
                    <a:pt x="69" y="386"/>
                  </a:lnTo>
                  <a:lnTo>
                    <a:pt x="60" y="374"/>
                  </a:lnTo>
                  <a:lnTo>
                    <a:pt x="44" y="371"/>
                  </a:lnTo>
                  <a:lnTo>
                    <a:pt x="41" y="368"/>
                  </a:lnTo>
                  <a:lnTo>
                    <a:pt x="41" y="368"/>
                  </a:lnTo>
                  <a:lnTo>
                    <a:pt x="41" y="368"/>
                  </a:lnTo>
                  <a:lnTo>
                    <a:pt x="41" y="368"/>
                  </a:lnTo>
                  <a:lnTo>
                    <a:pt x="41" y="368"/>
                  </a:lnTo>
                  <a:lnTo>
                    <a:pt x="41" y="368"/>
                  </a:lnTo>
                  <a:lnTo>
                    <a:pt x="41" y="366"/>
                  </a:lnTo>
                  <a:lnTo>
                    <a:pt x="48" y="359"/>
                  </a:lnTo>
                  <a:lnTo>
                    <a:pt x="40" y="347"/>
                  </a:lnTo>
                  <a:lnTo>
                    <a:pt x="38" y="343"/>
                  </a:lnTo>
                  <a:lnTo>
                    <a:pt x="40" y="339"/>
                  </a:lnTo>
                  <a:lnTo>
                    <a:pt x="45" y="334"/>
                  </a:lnTo>
                  <a:lnTo>
                    <a:pt x="50" y="335"/>
                  </a:lnTo>
                  <a:lnTo>
                    <a:pt x="54" y="327"/>
                  </a:lnTo>
                  <a:lnTo>
                    <a:pt x="53" y="323"/>
                  </a:lnTo>
                  <a:lnTo>
                    <a:pt x="57" y="319"/>
                  </a:lnTo>
                  <a:lnTo>
                    <a:pt x="60" y="318"/>
                  </a:lnTo>
                  <a:lnTo>
                    <a:pt x="65" y="319"/>
                  </a:lnTo>
                  <a:lnTo>
                    <a:pt x="68" y="324"/>
                  </a:lnTo>
                  <a:lnTo>
                    <a:pt x="75" y="328"/>
                  </a:lnTo>
                  <a:lnTo>
                    <a:pt x="79" y="335"/>
                  </a:lnTo>
                  <a:lnTo>
                    <a:pt x="80" y="335"/>
                  </a:lnTo>
                  <a:lnTo>
                    <a:pt x="84" y="326"/>
                  </a:lnTo>
                  <a:lnTo>
                    <a:pt x="102" y="313"/>
                  </a:lnTo>
                  <a:lnTo>
                    <a:pt x="89" y="305"/>
                  </a:lnTo>
                  <a:lnTo>
                    <a:pt x="89" y="303"/>
                  </a:lnTo>
                  <a:lnTo>
                    <a:pt x="88" y="303"/>
                  </a:lnTo>
                  <a:lnTo>
                    <a:pt x="84" y="295"/>
                  </a:lnTo>
                  <a:lnTo>
                    <a:pt x="80" y="292"/>
                  </a:lnTo>
                  <a:lnTo>
                    <a:pt x="79" y="287"/>
                  </a:lnTo>
                  <a:lnTo>
                    <a:pt x="83" y="289"/>
                  </a:lnTo>
                  <a:lnTo>
                    <a:pt x="88" y="289"/>
                  </a:lnTo>
                  <a:lnTo>
                    <a:pt x="85" y="285"/>
                  </a:lnTo>
                  <a:lnTo>
                    <a:pt x="87" y="287"/>
                  </a:lnTo>
                  <a:lnTo>
                    <a:pt x="87" y="285"/>
                  </a:lnTo>
                  <a:lnTo>
                    <a:pt x="83" y="284"/>
                  </a:lnTo>
                  <a:lnTo>
                    <a:pt x="84" y="280"/>
                  </a:lnTo>
                  <a:lnTo>
                    <a:pt x="97" y="272"/>
                  </a:lnTo>
                  <a:lnTo>
                    <a:pt x="93" y="264"/>
                  </a:lnTo>
                  <a:lnTo>
                    <a:pt x="77" y="256"/>
                  </a:lnTo>
                  <a:lnTo>
                    <a:pt x="76" y="255"/>
                  </a:lnTo>
                  <a:lnTo>
                    <a:pt x="71" y="251"/>
                  </a:lnTo>
                  <a:lnTo>
                    <a:pt x="65" y="238"/>
                  </a:lnTo>
                  <a:lnTo>
                    <a:pt x="49" y="217"/>
                  </a:lnTo>
                  <a:lnTo>
                    <a:pt x="48" y="213"/>
                  </a:lnTo>
                  <a:lnTo>
                    <a:pt x="36" y="206"/>
                  </a:lnTo>
                  <a:lnTo>
                    <a:pt x="42" y="196"/>
                  </a:lnTo>
                  <a:lnTo>
                    <a:pt x="41" y="192"/>
                  </a:lnTo>
                  <a:lnTo>
                    <a:pt x="44" y="190"/>
                  </a:lnTo>
                  <a:lnTo>
                    <a:pt x="45" y="188"/>
                  </a:lnTo>
                  <a:lnTo>
                    <a:pt x="48" y="186"/>
                  </a:lnTo>
                  <a:lnTo>
                    <a:pt x="48" y="182"/>
                  </a:lnTo>
                  <a:lnTo>
                    <a:pt x="45" y="182"/>
                  </a:lnTo>
                  <a:lnTo>
                    <a:pt x="49" y="180"/>
                  </a:lnTo>
                  <a:lnTo>
                    <a:pt x="49" y="178"/>
                  </a:lnTo>
                  <a:lnTo>
                    <a:pt x="52" y="174"/>
                  </a:lnTo>
                  <a:lnTo>
                    <a:pt x="56" y="151"/>
                  </a:lnTo>
                  <a:lnTo>
                    <a:pt x="42" y="141"/>
                  </a:lnTo>
                  <a:lnTo>
                    <a:pt x="41" y="127"/>
                  </a:lnTo>
                  <a:lnTo>
                    <a:pt x="34" y="109"/>
                  </a:lnTo>
                  <a:lnTo>
                    <a:pt x="36" y="104"/>
                  </a:lnTo>
                  <a:lnTo>
                    <a:pt x="38" y="103"/>
                  </a:lnTo>
                  <a:lnTo>
                    <a:pt x="41" y="104"/>
                  </a:lnTo>
                  <a:lnTo>
                    <a:pt x="45" y="100"/>
                  </a:lnTo>
                  <a:lnTo>
                    <a:pt x="44" y="99"/>
                  </a:lnTo>
                  <a:lnTo>
                    <a:pt x="41" y="99"/>
                  </a:lnTo>
                  <a:lnTo>
                    <a:pt x="37" y="98"/>
                  </a:lnTo>
                  <a:lnTo>
                    <a:pt x="36" y="96"/>
                  </a:lnTo>
                  <a:lnTo>
                    <a:pt x="36" y="94"/>
                  </a:lnTo>
                  <a:lnTo>
                    <a:pt x="34" y="94"/>
                  </a:lnTo>
                  <a:lnTo>
                    <a:pt x="31" y="68"/>
                  </a:lnTo>
                  <a:lnTo>
                    <a:pt x="34" y="64"/>
                  </a:lnTo>
                  <a:lnTo>
                    <a:pt x="31" y="60"/>
                  </a:lnTo>
                  <a:lnTo>
                    <a:pt x="27" y="56"/>
                  </a:lnTo>
                  <a:lnTo>
                    <a:pt x="18" y="58"/>
                  </a:lnTo>
                  <a:lnTo>
                    <a:pt x="15" y="56"/>
                  </a:lnTo>
                  <a:lnTo>
                    <a:pt x="10" y="48"/>
                  </a:lnTo>
                  <a:lnTo>
                    <a:pt x="0" y="39"/>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3" name="Freeform 18">
              <a:extLst>
                <a:ext uri="{FF2B5EF4-FFF2-40B4-BE49-F238E27FC236}">
                  <a16:creationId xmlns:a16="http://schemas.microsoft.com/office/drawing/2014/main" id="{CF3BB526-590A-4826-B779-6BA498BA857D}"/>
                </a:ext>
              </a:extLst>
            </p:cNvPr>
            <p:cNvSpPr>
              <a:spLocks noEditPoints="1"/>
            </p:cNvSpPr>
            <p:nvPr/>
          </p:nvSpPr>
          <p:spPr bwMode="auto">
            <a:xfrm>
              <a:off x="1962150" y="2882900"/>
              <a:ext cx="1398587" cy="1554163"/>
            </a:xfrm>
            <a:custGeom>
              <a:avLst/>
              <a:gdLst>
                <a:gd name="T0" fmla="*/ 163 w 881"/>
                <a:gd name="T1" fmla="*/ 467 h 979"/>
                <a:gd name="T2" fmla="*/ 166 w 881"/>
                <a:gd name="T3" fmla="*/ 475 h 979"/>
                <a:gd name="T4" fmla="*/ 162 w 881"/>
                <a:gd name="T5" fmla="*/ 494 h 979"/>
                <a:gd name="T6" fmla="*/ 139 w 881"/>
                <a:gd name="T7" fmla="*/ 502 h 979"/>
                <a:gd name="T8" fmla="*/ 861 w 881"/>
                <a:gd name="T9" fmla="*/ 155 h 979"/>
                <a:gd name="T10" fmla="*/ 683 w 881"/>
                <a:gd name="T11" fmla="*/ 0 h 979"/>
                <a:gd name="T12" fmla="*/ 677 w 881"/>
                <a:gd name="T13" fmla="*/ 73 h 979"/>
                <a:gd name="T14" fmla="*/ 686 w 881"/>
                <a:gd name="T15" fmla="*/ 110 h 979"/>
                <a:gd name="T16" fmla="*/ 693 w 881"/>
                <a:gd name="T17" fmla="*/ 148 h 979"/>
                <a:gd name="T18" fmla="*/ 646 w 881"/>
                <a:gd name="T19" fmla="*/ 167 h 979"/>
                <a:gd name="T20" fmla="*/ 651 w 881"/>
                <a:gd name="T21" fmla="*/ 190 h 979"/>
                <a:gd name="T22" fmla="*/ 557 w 881"/>
                <a:gd name="T23" fmla="*/ 221 h 979"/>
                <a:gd name="T24" fmla="*/ 514 w 881"/>
                <a:gd name="T25" fmla="*/ 175 h 979"/>
                <a:gd name="T26" fmla="*/ 474 w 881"/>
                <a:gd name="T27" fmla="*/ 237 h 979"/>
                <a:gd name="T28" fmla="*/ 449 w 881"/>
                <a:gd name="T29" fmla="*/ 253 h 979"/>
                <a:gd name="T30" fmla="*/ 221 w 881"/>
                <a:gd name="T31" fmla="*/ 266 h 979"/>
                <a:gd name="T32" fmla="*/ 197 w 881"/>
                <a:gd name="T33" fmla="*/ 308 h 979"/>
                <a:gd name="T34" fmla="*/ 216 w 881"/>
                <a:gd name="T35" fmla="*/ 323 h 979"/>
                <a:gd name="T36" fmla="*/ 224 w 881"/>
                <a:gd name="T37" fmla="*/ 345 h 979"/>
                <a:gd name="T38" fmla="*/ 214 w 881"/>
                <a:gd name="T39" fmla="*/ 360 h 979"/>
                <a:gd name="T40" fmla="*/ 218 w 881"/>
                <a:gd name="T41" fmla="*/ 382 h 979"/>
                <a:gd name="T42" fmla="*/ 216 w 881"/>
                <a:gd name="T43" fmla="*/ 404 h 979"/>
                <a:gd name="T44" fmla="*/ 218 w 881"/>
                <a:gd name="T45" fmla="*/ 415 h 979"/>
                <a:gd name="T46" fmla="*/ 213 w 881"/>
                <a:gd name="T47" fmla="*/ 435 h 979"/>
                <a:gd name="T48" fmla="*/ 235 w 881"/>
                <a:gd name="T49" fmla="*/ 471 h 979"/>
                <a:gd name="T50" fmla="*/ 239 w 881"/>
                <a:gd name="T51" fmla="*/ 506 h 979"/>
                <a:gd name="T52" fmla="*/ 209 w 881"/>
                <a:gd name="T53" fmla="*/ 493 h 979"/>
                <a:gd name="T54" fmla="*/ 232 w 881"/>
                <a:gd name="T55" fmla="*/ 529 h 979"/>
                <a:gd name="T56" fmla="*/ 220 w 881"/>
                <a:gd name="T57" fmla="*/ 536 h 979"/>
                <a:gd name="T58" fmla="*/ 197 w 881"/>
                <a:gd name="T59" fmla="*/ 521 h 979"/>
                <a:gd name="T60" fmla="*/ 165 w 881"/>
                <a:gd name="T61" fmla="*/ 526 h 979"/>
                <a:gd name="T62" fmla="*/ 135 w 881"/>
                <a:gd name="T63" fmla="*/ 550 h 979"/>
                <a:gd name="T64" fmla="*/ 119 w 881"/>
                <a:gd name="T65" fmla="*/ 570 h 979"/>
                <a:gd name="T66" fmla="*/ 109 w 881"/>
                <a:gd name="T67" fmla="*/ 586 h 979"/>
                <a:gd name="T68" fmla="*/ 97 w 881"/>
                <a:gd name="T69" fmla="*/ 605 h 979"/>
                <a:gd name="T70" fmla="*/ 92 w 881"/>
                <a:gd name="T71" fmla="*/ 625 h 979"/>
                <a:gd name="T72" fmla="*/ 76 w 881"/>
                <a:gd name="T73" fmla="*/ 637 h 979"/>
                <a:gd name="T74" fmla="*/ 73 w 881"/>
                <a:gd name="T75" fmla="*/ 653 h 979"/>
                <a:gd name="T76" fmla="*/ 68 w 881"/>
                <a:gd name="T77" fmla="*/ 660 h 979"/>
                <a:gd name="T78" fmla="*/ 57 w 881"/>
                <a:gd name="T79" fmla="*/ 675 h 979"/>
                <a:gd name="T80" fmla="*/ 35 w 881"/>
                <a:gd name="T81" fmla="*/ 699 h 979"/>
                <a:gd name="T82" fmla="*/ 22 w 881"/>
                <a:gd name="T83" fmla="*/ 726 h 979"/>
                <a:gd name="T84" fmla="*/ 2 w 881"/>
                <a:gd name="T85" fmla="*/ 741 h 979"/>
                <a:gd name="T86" fmla="*/ 14 w 881"/>
                <a:gd name="T87" fmla="*/ 766 h 979"/>
                <a:gd name="T88" fmla="*/ 68 w 881"/>
                <a:gd name="T89" fmla="*/ 824 h 979"/>
                <a:gd name="T90" fmla="*/ 190 w 881"/>
                <a:gd name="T91" fmla="*/ 968 h 979"/>
                <a:gd name="T92" fmla="*/ 334 w 881"/>
                <a:gd name="T93" fmla="*/ 971 h 979"/>
                <a:gd name="T94" fmla="*/ 367 w 881"/>
                <a:gd name="T95" fmla="*/ 838 h 979"/>
                <a:gd name="T96" fmla="*/ 434 w 881"/>
                <a:gd name="T97" fmla="*/ 793 h 979"/>
                <a:gd name="T98" fmla="*/ 379 w 881"/>
                <a:gd name="T99" fmla="*/ 691 h 979"/>
                <a:gd name="T100" fmla="*/ 363 w 881"/>
                <a:gd name="T101" fmla="*/ 645 h 979"/>
                <a:gd name="T102" fmla="*/ 402 w 881"/>
                <a:gd name="T103" fmla="*/ 603 h 979"/>
                <a:gd name="T104" fmla="*/ 430 w 881"/>
                <a:gd name="T105" fmla="*/ 597 h 979"/>
                <a:gd name="T106" fmla="*/ 477 w 881"/>
                <a:gd name="T107" fmla="*/ 544 h 979"/>
                <a:gd name="T108" fmla="*/ 507 w 881"/>
                <a:gd name="T109" fmla="*/ 507 h 979"/>
                <a:gd name="T110" fmla="*/ 559 w 881"/>
                <a:gd name="T111" fmla="*/ 455 h 979"/>
                <a:gd name="T112" fmla="*/ 625 w 881"/>
                <a:gd name="T113" fmla="*/ 406 h 979"/>
                <a:gd name="T114" fmla="*/ 675 w 881"/>
                <a:gd name="T115" fmla="*/ 375 h 979"/>
                <a:gd name="T116" fmla="*/ 743 w 881"/>
                <a:gd name="T117" fmla="*/ 344 h 979"/>
                <a:gd name="T118" fmla="*/ 796 w 881"/>
                <a:gd name="T119" fmla="*/ 328 h 979"/>
                <a:gd name="T120" fmla="*/ 865 w 881"/>
                <a:gd name="T121" fmla="*/ 17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1" h="979">
                  <a:moveTo>
                    <a:pt x="119" y="478"/>
                  </a:moveTo>
                  <a:lnTo>
                    <a:pt x="121" y="477"/>
                  </a:lnTo>
                  <a:lnTo>
                    <a:pt x="124" y="471"/>
                  </a:lnTo>
                  <a:lnTo>
                    <a:pt x="131" y="463"/>
                  </a:lnTo>
                  <a:lnTo>
                    <a:pt x="136" y="465"/>
                  </a:lnTo>
                  <a:lnTo>
                    <a:pt x="140" y="462"/>
                  </a:lnTo>
                  <a:lnTo>
                    <a:pt x="147" y="463"/>
                  </a:lnTo>
                  <a:lnTo>
                    <a:pt x="157" y="459"/>
                  </a:lnTo>
                  <a:lnTo>
                    <a:pt x="161" y="461"/>
                  </a:lnTo>
                  <a:lnTo>
                    <a:pt x="163" y="465"/>
                  </a:lnTo>
                  <a:lnTo>
                    <a:pt x="166" y="467"/>
                  </a:lnTo>
                  <a:lnTo>
                    <a:pt x="163" y="467"/>
                  </a:lnTo>
                  <a:lnTo>
                    <a:pt x="163" y="471"/>
                  </a:lnTo>
                  <a:lnTo>
                    <a:pt x="166" y="470"/>
                  </a:lnTo>
                  <a:lnTo>
                    <a:pt x="169" y="471"/>
                  </a:lnTo>
                  <a:lnTo>
                    <a:pt x="173" y="470"/>
                  </a:lnTo>
                  <a:lnTo>
                    <a:pt x="177" y="473"/>
                  </a:lnTo>
                  <a:lnTo>
                    <a:pt x="183" y="471"/>
                  </a:lnTo>
                  <a:lnTo>
                    <a:pt x="188" y="475"/>
                  </a:lnTo>
                  <a:lnTo>
                    <a:pt x="182" y="479"/>
                  </a:lnTo>
                  <a:lnTo>
                    <a:pt x="177" y="481"/>
                  </a:lnTo>
                  <a:lnTo>
                    <a:pt x="169" y="479"/>
                  </a:lnTo>
                  <a:lnTo>
                    <a:pt x="169" y="477"/>
                  </a:lnTo>
                  <a:lnTo>
                    <a:pt x="166" y="475"/>
                  </a:lnTo>
                  <a:lnTo>
                    <a:pt x="161" y="474"/>
                  </a:lnTo>
                  <a:lnTo>
                    <a:pt x="158" y="473"/>
                  </a:lnTo>
                  <a:lnTo>
                    <a:pt x="151" y="474"/>
                  </a:lnTo>
                  <a:lnTo>
                    <a:pt x="151" y="477"/>
                  </a:lnTo>
                  <a:lnTo>
                    <a:pt x="157" y="474"/>
                  </a:lnTo>
                  <a:lnTo>
                    <a:pt x="155" y="477"/>
                  </a:lnTo>
                  <a:lnTo>
                    <a:pt x="155" y="479"/>
                  </a:lnTo>
                  <a:lnTo>
                    <a:pt x="158" y="479"/>
                  </a:lnTo>
                  <a:lnTo>
                    <a:pt x="158" y="483"/>
                  </a:lnTo>
                  <a:lnTo>
                    <a:pt x="161" y="483"/>
                  </a:lnTo>
                  <a:lnTo>
                    <a:pt x="163" y="490"/>
                  </a:lnTo>
                  <a:lnTo>
                    <a:pt x="162" y="494"/>
                  </a:lnTo>
                  <a:lnTo>
                    <a:pt x="162" y="501"/>
                  </a:lnTo>
                  <a:lnTo>
                    <a:pt x="151" y="507"/>
                  </a:lnTo>
                  <a:lnTo>
                    <a:pt x="151" y="509"/>
                  </a:lnTo>
                  <a:lnTo>
                    <a:pt x="148" y="507"/>
                  </a:lnTo>
                  <a:lnTo>
                    <a:pt x="147" y="505"/>
                  </a:lnTo>
                  <a:lnTo>
                    <a:pt x="144" y="503"/>
                  </a:lnTo>
                  <a:lnTo>
                    <a:pt x="143" y="499"/>
                  </a:lnTo>
                  <a:lnTo>
                    <a:pt x="146" y="499"/>
                  </a:lnTo>
                  <a:lnTo>
                    <a:pt x="146" y="497"/>
                  </a:lnTo>
                  <a:lnTo>
                    <a:pt x="139" y="498"/>
                  </a:lnTo>
                  <a:lnTo>
                    <a:pt x="143" y="501"/>
                  </a:lnTo>
                  <a:lnTo>
                    <a:pt x="139" y="502"/>
                  </a:lnTo>
                  <a:lnTo>
                    <a:pt x="132" y="503"/>
                  </a:lnTo>
                  <a:lnTo>
                    <a:pt x="130" y="501"/>
                  </a:lnTo>
                  <a:lnTo>
                    <a:pt x="127" y="498"/>
                  </a:lnTo>
                  <a:lnTo>
                    <a:pt x="127" y="494"/>
                  </a:lnTo>
                  <a:lnTo>
                    <a:pt x="121" y="489"/>
                  </a:lnTo>
                  <a:lnTo>
                    <a:pt x="121" y="487"/>
                  </a:lnTo>
                  <a:lnTo>
                    <a:pt x="123" y="487"/>
                  </a:lnTo>
                  <a:lnTo>
                    <a:pt x="121" y="485"/>
                  </a:lnTo>
                  <a:lnTo>
                    <a:pt x="121" y="483"/>
                  </a:lnTo>
                  <a:lnTo>
                    <a:pt x="119" y="478"/>
                  </a:lnTo>
                  <a:close/>
                  <a:moveTo>
                    <a:pt x="861" y="170"/>
                  </a:moveTo>
                  <a:lnTo>
                    <a:pt x="861" y="155"/>
                  </a:lnTo>
                  <a:lnTo>
                    <a:pt x="858" y="150"/>
                  </a:lnTo>
                  <a:lnTo>
                    <a:pt x="858" y="148"/>
                  </a:lnTo>
                  <a:lnTo>
                    <a:pt x="857" y="147"/>
                  </a:lnTo>
                  <a:lnTo>
                    <a:pt x="852" y="120"/>
                  </a:lnTo>
                  <a:lnTo>
                    <a:pt x="822" y="73"/>
                  </a:lnTo>
                  <a:lnTo>
                    <a:pt x="821" y="73"/>
                  </a:lnTo>
                  <a:lnTo>
                    <a:pt x="822" y="71"/>
                  </a:lnTo>
                  <a:lnTo>
                    <a:pt x="803" y="17"/>
                  </a:lnTo>
                  <a:lnTo>
                    <a:pt x="803" y="17"/>
                  </a:lnTo>
                  <a:lnTo>
                    <a:pt x="760" y="17"/>
                  </a:lnTo>
                  <a:lnTo>
                    <a:pt x="760" y="25"/>
                  </a:lnTo>
                  <a:lnTo>
                    <a:pt x="683" y="0"/>
                  </a:lnTo>
                  <a:lnTo>
                    <a:pt x="679" y="24"/>
                  </a:lnTo>
                  <a:lnTo>
                    <a:pt x="671" y="25"/>
                  </a:lnTo>
                  <a:lnTo>
                    <a:pt x="670" y="24"/>
                  </a:lnTo>
                  <a:lnTo>
                    <a:pt x="670" y="29"/>
                  </a:lnTo>
                  <a:lnTo>
                    <a:pt x="668" y="29"/>
                  </a:lnTo>
                  <a:lnTo>
                    <a:pt x="667" y="35"/>
                  </a:lnTo>
                  <a:lnTo>
                    <a:pt x="664" y="35"/>
                  </a:lnTo>
                  <a:lnTo>
                    <a:pt x="664" y="48"/>
                  </a:lnTo>
                  <a:lnTo>
                    <a:pt x="663" y="52"/>
                  </a:lnTo>
                  <a:lnTo>
                    <a:pt x="670" y="73"/>
                  </a:lnTo>
                  <a:lnTo>
                    <a:pt x="671" y="75"/>
                  </a:lnTo>
                  <a:lnTo>
                    <a:pt x="677" y="73"/>
                  </a:lnTo>
                  <a:lnTo>
                    <a:pt x="677" y="79"/>
                  </a:lnTo>
                  <a:lnTo>
                    <a:pt x="679" y="80"/>
                  </a:lnTo>
                  <a:lnTo>
                    <a:pt x="682" y="75"/>
                  </a:lnTo>
                  <a:lnTo>
                    <a:pt x="691" y="77"/>
                  </a:lnTo>
                  <a:lnTo>
                    <a:pt x="690" y="80"/>
                  </a:lnTo>
                  <a:lnTo>
                    <a:pt x="693" y="83"/>
                  </a:lnTo>
                  <a:lnTo>
                    <a:pt x="691" y="87"/>
                  </a:lnTo>
                  <a:lnTo>
                    <a:pt x="689" y="89"/>
                  </a:lnTo>
                  <a:lnTo>
                    <a:pt x="691" y="91"/>
                  </a:lnTo>
                  <a:lnTo>
                    <a:pt x="689" y="93"/>
                  </a:lnTo>
                  <a:lnTo>
                    <a:pt x="694" y="102"/>
                  </a:lnTo>
                  <a:lnTo>
                    <a:pt x="686" y="110"/>
                  </a:lnTo>
                  <a:lnTo>
                    <a:pt x="686" y="118"/>
                  </a:lnTo>
                  <a:lnTo>
                    <a:pt x="682" y="120"/>
                  </a:lnTo>
                  <a:lnTo>
                    <a:pt x="671" y="120"/>
                  </a:lnTo>
                  <a:lnTo>
                    <a:pt x="674" y="132"/>
                  </a:lnTo>
                  <a:lnTo>
                    <a:pt x="677" y="134"/>
                  </a:lnTo>
                  <a:lnTo>
                    <a:pt x="675" y="139"/>
                  </a:lnTo>
                  <a:lnTo>
                    <a:pt x="683" y="142"/>
                  </a:lnTo>
                  <a:lnTo>
                    <a:pt x="685" y="146"/>
                  </a:lnTo>
                  <a:lnTo>
                    <a:pt x="687" y="146"/>
                  </a:lnTo>
                  <a:lnTo>
                    <a:pt x="687" y="148"/>
                  </a:lnTo>
                  <a:lnTo>
                    <a:pt x="690" y="146"/>
                  </a:lnTo>
                  <a:lnTo>
                    <a:pt x="693" y="148"/>
                  </a:lnTo>
                  <a:lnTo>
                    <a:pt x="689" y="151"/>
                  </a:lnTo>
                  <a:lnTo>
                    <a:pt x="691" y="155"/>
                  </a:lnTo>
                  <a:lnTo>
                    <a:pt x="690" y="162"/>
                  </a:lnTo>
                  <a:lnTo>
                    <a:pt x="681" y="163"/>
                  </a:lnTo>
                  <a:lnTo>
                    <a:pt x="678" y="167"/>
                  </a:lnTo>
                  <a:lnTo>
                    <a:pt x="670" y="167"/>
                  </a:lnTo>
                  <a:lnTo>
                    <a:pt x="670" y="163"/>
                  </a:lnTo>
                  <a:lnTo>
                    <a:pt x="663" y="159"/>
                  </a:lnTo>
                  <a:lnTo>
                    <a:pt x="663" y="162"/>
                  </a:lnTo>
                  <a:lnTo>
                    <a:pt x="655" y="162"/>
                  </a:lnTo>
                  <a:lnTo>
                    <a:pt x="655" y="166"/>
                  </a:lnTo>
                  <a:lnTo>
                    <a:pt x="646" y="167"/>
                  </a:lnTo>
                  <a:lnTo>
                    <a:pt x="646" y="163"/>
                  </a:lnTo>
                  <a:lnTo>
                    <a:pt x="648" y="160"/>
                  </a:lnTo>
                  <a:lnTo>
                    <a:pt x="640" y="162"/>
                  </a:lnTo>
                  <a:lnTo>
                    <a:pt x="642" y="164"/>
                  </a:lnTo>
                  <a:lnTo>
                    <a:pt x="642" y="169"/>
                  </a:lnTo>
                  <a:lnTo>
                    <a:pt x="643" y="170"/>
                  </a:lnTo>
                  <a:lnTo>
                    <a:pt x="643" y="173"/>
                  </a:lnTo>
                  <a:lnTo>
                    <a:pt x="640" y="173"/>
                  </a:lnTo>
                  <a:lnTo>
                    <a:pt x="639" y="174"/>
                  </a:lnTo>
                  <a:lnTo>
                    <a:pt x="640" y="175"/>
                  </a:lnTo>
                  <a:lnTo>
                    <a:pt x="648" y="181"/>
                  </a:lnTo>
                  <a:lnTo>
                    <a:pt x="651" y="190"/>
                  </a:lnTo>
                  <a:lnTo>
                    <a:pt x="658" y="199"/>
                  </a:lnTo>
                  <a:lnTo>
                    <a:pt x="659" y="214"/>
                  </a:lnTo>
                  <a:lnTo>
                    <a:pt x="652" y="214"/>
                  </a:lnTo>
                  <a:lnTo>
                    <a:pt x="620" y="229"/>
                  </a:lnTo>
                  <a:lnTo>
                    <a:pt x="612" y="226"/>
                  </a:lnTo>
                  <a:lnTo>
                    <a:pt x="609" y="225"/>
                  </a:lnTo>
                  <a:lnTo>
                    <a:pt x="577" y="222"/>
                  </a:lnTo>
                  <a:lnTo>
                    <a:pt x="576" y="219"/>
                  </a:lnTo>
                  <a:lnTo>
                    <a:pt x="574" y="219"/>
                  </a:lnTo>
                  <a:lnTo>
                    <a:pt x="576" y="221"/>
                  </a:lnTo>
                  <a:lnTo>
                    <a:pt x="576" y="222"/>
                  </a:lnTo>
                  <a:lnTo>
                    <a:pt x="557" y="221"/>
                  </a:lnTo>
                  <a:lnTo>
                    <a:pt x="557" y="217"/>
                  </a:lnTo>
                  <a:lnTo>
                    <a:pt x="561" y="218"/>
                  </a:lnTo>
                  <a:lnTo>
                    <a:pt x="562" y="213"/>
                  </a:lnTo>
                  <a:lnTo>
                    <a:pt x="561" y="213"/>
                  </a:lnTo>
                  <a:lnTo>
                    <a:pt x="559" y="217"/>
                  </a:lnTo>
                  <a:lnTo>
                    <a:pt x="557" y="215"/>
                  </a:lnTo>
                  <a:lnTo>
                    <a:pt x="547" y="197"/>
                  </a:lnTo>
                  <a:lnTo>
                    <a:pt x="542" y="177"/>
                  </a:lnTo>
                  <a:lnTo>
                    <a:pt x="534" y="178"/>
                  </a:lnTo>
                  <a:lnTo>
                    <a:pt x="530" y="187"/>
                  </a:lnTo>
                  <a:lnTo>
                    <a:pt x="526" y="187"/>
                  </a:lnTo>
                  <a:lnTo>
                    <a:pt x="514" y="175"/>
                  </a:lnTo>
                  <a:lnTo>
                    <a:pt x="508" y="182"/>
                  </a:lnTo>
                  <a:lnTo>
                    <a:pt x="509" y="185"/>
                  </a:lnTo>
                  <a:lnTo>
                    <a:pt x="508" y="183"/>
                  </a:lnTo>
                  <a:lnTo>
                    <a:pt x="487" y="215"/>
                  </a:lnTo>
                  <a:lnTo>
                    <a:pt x="484" y="215"/>
                  </a:lnTo>
                  <a:lnTo>
                    <a:pt x="485" y="218"/>
                  </a:lnTo>
                  <a:lnTo>
                    <a:pt x="484" y="219"/>
                  </a:lnTo>
                  <a:lnTo>
                    <a:pt x="483" y="219"/>
                  </a:lnTo>
                  <a:lnTo>
                    <a:pt x="483" y="221"/>
                  </a:lnTo>
                  <a:lnTo>
                    <a:pt x="474" y="234"/>
                  </a:lnTo>
                  <a:lnTo>
                    <a:pt x="476" y="237"/>
                  </a:lnTo>
                  <a:lnTo>
                    <a:pt x="474" y="237"/>
                  </a:lnTo>
                  <a:lnTo>
                    <a:pt x="473" y="235"/>
                  </a:lnTo>
                  <a:lnTo>
                    <a:pt x="468" y="245"/>
                  </a:lnTo>
                  <a:lnTo>
                    <a:pt x="465" y="246"/>
                  </a:lnTo>
                  <a:lnTo>
                    <a:pt x="466" y="249"/>
                  </a:lnTo>
                  <a:lnTo>
                    <a:pt x="462" y="253"/>
                  </a:lnTo>
                  <a:lnTo>
                    <a:pt x="457" y="250"/>
                  </a:lnTo>
                  <a:lnTo>
                    <a:pt x="453" y="252"/>
                  </a:lnTo>
                  <a:lnTo>
                    <a:pt x="453" y="254"/>
                  </a:lnTo>
                  <a:lnTo>
                    <a:pt x="456" y="256"/>
                  </a:lnTo>
                  <a:lnTo>
                    <a:pt x="456" y="258"/>
                  </a:lnTo>
                  <a:lnTo>
                    <a:pt x="450" y="258"/>
                  </a:lnTo>
                  <a:lnTo>
                    <a:pt x="449" y="253"/>
                  </a:lnTo>
                  <a:lnTo>
                    <a:pt x="431" y="261"/>
                  </a:lnTo>
                  <a:lnTo>
                    <a:pt x="410" y="261"/>
                  </a:lnTo>
                  <a:lnTo>
                    <a:pt x="408" y="260"/>
                  </a:lnTo>
                  <a:lnTo>
                    <a:pt x="408" y="262"/>
                  </a:lnTo>
                  <a:lnTo>
                    <a:pt x="406" y="260"/>
                  </a:lnTo>
                  <a:lnTo>
                    <a:pt x="368" y="258"/>
                  </a:lnTo>
                  <a:lnTo>
                    <a:pt x="337" y="254"/>
                  </a:lnTo>
                  <a:lnTo>
                    <a:pt x="337" y="222"/>
                  </a:lnTo>
                  <a:lnTo>
                    <a:pt x="287" y="249"/>
                  </a:lnTo>
                  <a:lnTo>
                    <a:pt x="237" y="249"/>
                  </a:lnTo>
                  <a:lnTo>
                    <a:pt x="228" y="253"/>
                  </a:lnTo>
                  <a:lnTo>
                    <a:pt x="221" y="266"/>
                  </a:lnTo>
                  <a:lnTo>
                    <a:pt x="210" y="273"/>
                  </a:lnTo>
                  <a:lnTo>
                    <a:pt x="206" y="277"/>
                  </a:lnTo>
                  <a:lnTo>
                    <a:pt x="205" y="277"/>
                  </a:lnTo>
                  <a:lnTo>
                    <a:pt x="197" y="293"/>
                  </a:lnTo>
                  <a:lnTo>
                    <a:pt x="190" y="298"/>
                  </a:lnTo>
                  <a:lnTo>
                    <a:pt x="190" y="298"/>
                  </a:lnTo>
                  <a:lnTo>
                    <a:pt x="192" y="306"/>
                  </a:lnTo>
                  <a:lnTo>
                    <a:pt x="194" y="304"/>
                  </a:lnTo>
                  <a:lnTo>
                    <a:pt x="196" y="305"/>
                  </a:lnTo>
                  <a:lnTo>
                    <a:pt x="196" y="312"/>
                  </a:lnTo>
                  <a:lnTo>
                    <a:pt x="196" y="308"/>
                  </a:lnTo>
                  <a:lnTo>
                    <a:pt x="197" y="308"/>
                  </a:lnTo>
                  <a:lnTo>
                    <a:pt x="197" y="309"/>
                  </a:lnTo>
                  <a:lnTo>
                    <a:pt x="200" y="305"/>
                  </a:lnTo>
                  <a:lnTo>
                    <a:pt x="201" y="308"/>
                  </a:lnTo>
                  <a:lnTo>
                    <a:pt x="204" y="300"/>
                  </a:lnTo>
                  <a:lnTo>
                    <a:pt x="202" y="306"/>
                  </a:lnTo>
                  <a:lnTo>
                    <a:pt x="205" y="308"/>
                  </a:lnTo>
                  <a:lnTo>
                    <a:pt x="208" y="308"/>
                  </a:lnTo>
                  <a:lnTo>
                    <a:pt x="209" y="308"/>
                  </a:lnTo>
                  <a:lnTo>
                    <a:pt x="208" y="309"/>
                  </a:lnTo>
                  <a:lnTo>
                    <a:pt x="208" y="313"/>
                  </a:lnTo>
                  <a:lnTo>
                    <a:pt x="212" y="316"/>
                  </a:lnTo>
                  <a:lnTo>
                    <a:pt x="216" y="323"/>
                  </a:lnTo>
                  <a:lnTo>
                    <a:pt x="214" y="324"/>
                  </a:lnTo>
                  <a:lnTo>
                    <a:pt x="218" y="327"/>
                  </a:lnTo>
                  <a:lnTo>
                    <a:pt x="217" y="329"/>
                  </a:lnTo>
                  <a:lnTo>
                    <a:pt x="220" y="333"/>
                  </a:lnTo>
                  <a:lnTo>
                    <a:pt x="224" y="332"/>
                  </a:lnTo>
                  <a:lnTo>
                    <a:pt x="225" y="335"/>
                  </a:lnTo>
                  <a:lnTo>
                    <a:pt x="223" y="336"/>
                  </a:lnTo>
                  <a:lnTo>
                    <a:pt x="224" y="337"/>
                  </a:lnTo>
                  <a:lnTo>
                    <a:pt x="224" y="339"/>
                  </a:lnTo>
                  <a:lnTo>
                    <a:pt x="227" y="343"/>
                  </a:lnTo>
                  <a:lnTo>
                    <a:pt x="224" y="343"/>
                  </a:lnTo>
                  <a:lnTo>
                    <a:pt x="224" y="345"/>
                  </a:lnTo>
                  <a:lnTo>
                    <a:pt x="227" y="347"/>
                  </a:lnTo>
                  <a:lnTo>
                    <a:pt x="228" y="348"/>
                  </a:lnTo>
                  <a:lnTo>
                    <a:pt x="224" y="348"/>
                  </a:lnTo>
                  <a:lnTo>
                    <a:pt x="228" y="349"/>
                  </a:lnTo>
                  <a:lnTo>
                    <a:pt x="229" y="353"/>
                  </a:lnTo>
                  <a:lnTo>
                    <a:pt x="225" y="353"/>
                  </a:lnTo>
                  <a:lnTo>
                    <a:pt x="224" y="359"/>
                  </a:lnTo>
                  <a:lnTo>
                    <a:pt x="223" y="359"/>
                  </a:lnTo>
                  <a:lnTo>
                    <a:pt x="220" y="361"/>
                  </a:lnTo>
                  <a:lnTo>
                    <a:pt x="218" y="357"/>
                  </a:lnTo>
                  <a:lnTo>
                    <a:pt x="214" y="357"/>
                  </a:lnTo>
                  <a:lnTo>
                    <a:pt x="214" y="360"/>
                  </a:lnTo>
                  <a:lnTo>
                    <a:pt x="216" y="364"/>
                  </a:lnTo>
                  <a:lnTo>
                    <a:pt x="218" y="367"/>
                  </a:lnTo>
                  <a:lnTo>
                    <a:pt x="218" y="368"/>
                  </a:lnTo>
                  <a:lnTo>
                    <a:pt x="216" y="367"/>
                  </a:lnTo>
                  <a:lnTo>
                    <a:pt x="217" y="369"/>
                  </a:lnTo>
                  <a:lnTo>
                    <a:pt x="214" y="369"/>
                  </a:lnTo>
                  <a:lnTo>
                    <a:pt x="214" y="371"/>
                  </a:lnTo>
                  <a:lnTo>
                    <a:pt x="223" y="371"/>
                  </a:lnTo>
                  <a:lnTo>
                    <a:pt x="225" y="373"/>
                  </a:lnTo>
                  <a:lnTo>
                    <a:pt x="225" y="376"/>
                  </a:lnTo>
                  <a:lnTo>
                    <a:pt x="217" y="378"/>
                  </a:lnTo>
                  <a:lnTo>
                    <a:pt x="218" y="382"/>
                  </a:lnTo>
                  <a:lnTo>
                    <a:pt x="213" y="382"/>
                  </a:lnTo>
                  <a:lnTo>
                    <a:pt x="214" y="387"/>
                  </a:lnTo>
                  <a:lnTo>
                    <a:pt x="213" y="387"/>
                  </a:lnTo>
                  <a:lnTo>
                    <a:pt x="218" y="391"/>
                  </a:lnTo>
                  <a:lnTo>
                    <a:pt x="218" y="394"/>
                  </a:lnTo>
                  <a:lnTo>
                    <a:pt x="223" y="396"/>
                  </a:lnTo>
                  <a:lnTo>
                    <a:pt x="221" y="399"/>
                  </a:lnTo>
                  <a:lnTo>
                    <a:pt x="218" y="398"/>
                  </a:lnTo>
                  <a:lnTo>
                    <a:pt x="220" y="400"/>
                  </a:lnTo>
                  <a:lnTo>
                    <a:pt x="216" y="402"/>
                  </a:lnTo>
                  <a:lnTo>
                    <a:pt x="216" y="403"/>
                  </a:lnTo>
                  <a:lnTo>
                    <a:pt x="216" y="404"/>
                  </a:lnTo>
                  <a:lnTo>
                    <a:pt x="223" y="404"/>
                  </a:lnTo>
                  <a:lnTo>
                    <a:pt x="225" y="406"/>
                  </a:lnTo>
                  <a:lnTo>
                    <a:pt x="225" y="407"/>
                  </a:lnTo>
                  <a:lnTo>
                    <a:pt x="223" y="407"/>
                  </a:lnTo>
                  <a:lnTo>
                    <a:pt x="221" y="410"/>
                  </a:lnTo>
                  <a:lnTo>
                    <a:pt x="220" y="411"/>
                  </a:lnTo>
                  <a:lnTo>
                    <a:pt x="224" y="412"/>
                  </a:lnTo>
                  <a:lnTo>
                    <a:pt x="223" y="414"/>
                  </a:lnTo>
                  <a:lnTo>
                    <a:pt x="225" y="414"/>
                  </a:lnTo>
                  <a:lnTo>
                    <a:pt x="227" y="416"/>
                  </a:lnTo>
                  <a:lnTo>
                    <a:pt x="217" y="414"/>
                  </a:lnTo>
                  <a:lnTo>
                    <a:pt x="218" y="415"/>
                  </a:lnTo>
                  <a:lnTo>
                    <a:pt x="218" y="419"/>
                  </a:lnTo>
                  <a:lnTo>
                    <a:pt x="216" y="418"/>
                  </a:lnTo>
                  <a:lnTo>
                    <a:pt x="214" y="419"/>
                  </a:lnTo>
                  <a:lnTo>
                    <a:pt x="216" y="422"/>
                  </a:lnTo>
                  <a:lnTo>
                    <a:pt x="218" y="422"/>
                  </a:lnTo>
                  <a:lnTo>
                    <a:pt x="220" y="423"/>
                  </a:lnTo>
                  <a:lnTo>
                    <a:pt x="218" y="423"/>
                  </a:lnTo>
                  <a:lnTo>
                    <a:pt x="217" y="427"/>
                  </a:lnTo>
                  <a:lnTo>
                    <a:pt x="214" y="427"/>
                  </a:lnTo>
                  <a:lnTo>
                    <a:pt x="217" y="431"/>
                  </a:lnTo>
                  <a:lnTo>
                    <a:pt x="217" y="434"/>
                  </a:lnTo>
                  <a:lnTo>
                    <a:pt x="213" y="435"/>
                  </a:lnTo>
                  <a:lnTo>
                    <a:pt x="212" y="434"/>
                  </a:lnTo>
                  <a:lnTo>
                    <a:pt x="210" y="435"/>
                  </a:lnTo>
                  <a:lnTo>
                    <a:pt x="212" y="446"/>
                  </a:lnTo>
                  <a:lnTo>
                    <a:pt x="210" y="449"/>
                  </a:lnTo>
                  <a:lnTo>
                    <a:pt x="220" y="450"/>
                  </a:lnTo>
                  <a:lnTo>
                    <a:pt x="220" y="451"/>
                  </a:lnTo>
                  <a:lnTo>
                    <a:pt x="223" y="451"/>
                  </a:lnTo>
                  <a:lnTo>
                    <a:pt x="225" y="457"/>
                  </a:lnTo>
                  <a:lnTo>
                    <a:pt x="229" y="457"/>
                  </a:lnTo>
                  <a:lnTo>
                    <a:pt x="232" y="458"/>
                  </a:lnTo>
                  <a:lnTo>
                    <a:pt x="231" y="461"/>
                  </a:lnTo>
                  <a:lnTo>
                    <a:pt x="235" y="471"/>
                  </a:lnTo>
                  <a:lnTo>
                    <a:pt x="233" y="470"/>
                  </a:lnTo>
                  <a:lnTo>
                    <a:pt x="233" y="471"/>
                  </a:lnTo>
                  <a:lnTo>
                    <a:pt x="237" y="477"/>
                  </a:lnTo>
                  <a:lnTo>
                    <a:pt x="236" y="479"/>
                  </a:lnTo>
                  <a:lnTo>
                    <a:pt x="236" y="486"/>
                  </a:lnTo>
                  <a:lnTo>
                    <a:pt x="233" y="486"/>
                  </a:lnTo>
                  <a:lnTo>
                    <a:pt x="233" y="489"/>
                  </a:lnTo>
                  <a:lnTo>
                    <a:pt x="236" y="493"/>
                  </a:lnTo>
                  <a:lnTo>
                    <a:pt x="245" y="498"/>
                  </a:lnTo>
                  <a:lnTo>
                    <a:pt x="245" y="505"/>
                  </a:lnTo>
                  <a:lnTo>
                    <a:pt x="243" y="507"/>
                  </a:lnTo>
                  <a:lnTo>
                    <a:pt x="239" y="506"/>
                  </a:lnTo>
                  <a:lnTo>
                    <a:pt x="237" y="507"/>
                  </a:lnTo>
                  <a:lnTo>
                    <a:pt x="236" y="506"/>
                  </a:lnTo>
                  <a:lnTo>
                    <a:pt x="235" y="503"/>
                  </a:lnTo>
                  <a:lnTo>
                    <a:pt x="228" y="499"/>
                  </a:lnTo>
                  <a:lnTo>
                    <a:pt x="224" y="493"/>
                  </a:lnTo>
                  <a:lnTo>
                    <a:pt x="217" y="491"/>
                  </a:lnTo>
                  <a:lnTo>
                    <a:pt x="217" y="493"/>
                  </a:lnTo>
                  <a:lnTo>
                    <a:pt x="214" y="489"/>
                  </a:lnTo>
                  <a:lnTo>
                    <a:pt x="212" y="490"/>
                  </a:lnTo>
                  <a:lnTo>
                    <a:pt x="206" y="487"/>
                  </a:lnTo>
                  <a:lnTo>
                    <a:pt x="210" y="490"/>
                  </a:lnTo>
                  <a:lnTo>
                    <a:pt x="209" y="493"/>
                  </a:lnTo>
                  <a:lnTo>
                    <a:pt x="209" y="497"/>
                  </a:lnTo>
                  <a:lnTo>
                    <a:pt x="206" y="497"/>
                  </a:lnTo>
                  <a:lnTo>
                    <a:pt x="209" y="505"/>
                  </a:lnTo>
                  <a:lnTo>
                    <a:pt x="225" y="520"/>
                  </a:lnTo>
                  <a:lnTo>
                    <a:pt x="229" y="518"/>
                  </a:lnTo>
                  <a:lnTo>
                    <a:pt x="232" y="518"/>
                  </a:lnTo>
                  <a:lnTo>
                    <a:pt x="231" y="521"/>
                  </a:lnTo>
                  <a:lnTo>
                    <a:pt x="235" y="524"/>
                  </a:lnTo>
                  <a:lnTo>
                    <a:pt x="235" y="525"/>
                  </a:lnTo>
                  <a:lnTo>
                    <a:pt x="233" y="526"/>
                  </a:lnTo>
                  <a:lnTo>
                    <a:pt x="235" y="528"/>
                  </a:lnTo>
                  <a:lnTo>
                    <a:pt x="232" y="529"/>
                  </a:lnTo>
                  <a:lnTo>
                    <a:pt x="229" y="536"/>
                  </a:lnTo>
                  <a:lnTo>
                    <a:pt x="228" y="534"/>
                  </a:lnTo>
                  <a:lnTo>
                    <a:pt x="228" y="537"/>
                  </a:lnTo>
                  <a:lnTo>
                    <a:pt x="227" y="538"/>
                  </a:lnTo>
                  <a:lnTo>
                    <a:pt x="229" y="540"/>
                  </a:lnTo>
                  <a:lnTo>
                    <a:pt x="227" y="540"/>
                  </a:lnTo>
                  <a:lnTo>
                    <a:pt x="224" y="545"/>
                  </a:lnTo>
                  <a:lnTo>
                    <a:pt x="218" y="545"/>
                  </a:lnTo>
                  <a:lnTo>
                    <a:pt x="216" y="544"/>
                  </a:lnTo>
                  <a:lnTo>
                    <a:pt x="220" y="542"/>
                  </a:lnTo>
                  <a:lnTo>
                    <a:pt x="217" y="537"/>
                  </a:lnTo>
                  <a:lnTo>
                    <a:pt x="220" y="536"/>
                  </a:lnTo>
                  <a:lnTo>
                    <a:pt x="214" y="530"/>
                  </a:lnTo>
                  <a:lnTo>
                    <a:pt x="212" y="532"/>
                  </a:lnTo>
                  <a:lnTo>
                    <a:pt x="213" y="533"/>
                  </a:lnTo>
                  <a:lnTo>
                    <a:pt x="212" y="532"/>
                  </a:lnTo>
                  <a:lnTo>
                    <a:pt x="209" y="533"/>
                  </a:lnTo>
                  <a:lnTo>
                    <a:pt x="206" y="528"/>
                  </a:lnTo>
                  <a:lnTo>
                    <a:pt x="206" y="525"/>
                  </a:lnTo>
                  <a:lnTo>
                    <a:pt x="208" y="526"/>
                  </a:lnTo>
                  <a:lnTo>
                    <a:pt x="206" y="522"/>
                  </a:lnTo>
                  <a:lnTo>
                    <a:pt x="202" y="521"/>
                  </a:lnTo>
                  <a:lnTo>
                    <a:pt x="200" y="525"/>
                  </a:lnTo>
                  <a:lnTo>
                    <a:pt x="197" y="521"/>
                  </a:lnTo>
                  <a:lnTo>
                    <a:pt x="197" y="517"/>
                  </a:lnTo>
                  <a:lnTo>
                    <a:pt x="194" y="517"/>
                  </a:lnTo>
                  <a:lnTo>
                    <a:pt x="192" y="515"/>
                  </a:lnTo>
                  <a:lnTo>
                    <a:pt x="192" y="518"/>
                  </a:lnTo>
                  <a:lnTo>
                    <a:pt x="189" y="518"/>
                  </a:lnTo>
                  <a:lnTo>
                    <a:pt x="183" y="520"/>
                  </a:lnTo>
                  <a:lnTo>
                    <a:pt x="179" y="518"/>
                  </a:lnTo>
                  <a:lnTo>
                    <a:pt x="174" y="521"/>
                  </a:lnTo>
                  <a:lnTo>
                    <a:pt x="175" y="525"/>
                  </a:lnTo>
                  <a:lnTo>
                    <a:pt x="171" y="528"/>
                  </a:lnTo>
                  <a:lnTo>
                    <a:pt x="169" y="529"/>
                  </a:lnTo>
                  <a:lnTo>
                    <a:pt x="165" y="526"/>
                  </a:lnTo>
                  <a:lnTo>
                    <a:pt x="159" y="528"/>
                  </a:lnTo>
                  <a:lnTo>
                    <a:pt x="154" y="525"/>
                  </a:lnTo>
                  <a:lnTo>
                    <a:pt x="155" y="526"/>
                  </a:lnTo>
                  <a:lnTo>
                    <a:pt x="151" y="530"/>
                  </a:lnTo>
                  <a:lnTo>
                    <a:pt x="143" y="532"/>
                  </a:lnTo>
                  <a:lnTo>
                    <a:pt x="142" y="534"/>
                  </a:lnTo>
                  <a:lnTo>
                    <a:pt x="144" y="538"/>
                  </a:lnTo>
                  <a:lnTo>
                    <a:pt x="144" y="541"/>
                  </a:lnTo>
                  <a:lnTo>
                    <a:pt x="139" y="537"/>
                  </a:lnTo>
                  <a:lnTo>
                    <a:pt x="135" y="541"/>
                  </a:lnTo>
                  <a:lnTo>
                    <a:pt x="135" y="546"/>
                  </a:lnTo>
                  <a:lnTo>
                    <a:pt x="135" y="550"/>
                  </a:lnTo>
                  <a:lnTo>
                    <a:pt x="134" y="553"/>
                  </a:lnTo>
                  <a:lnTo>
                    <a:pt x="131" y="552"/>
                  </a:lnTo>
                  <a:lnTo>
                    <a:pt x="132" y="546"/>
                  </a:lnTo>
                  <a:lnTo>
                    <a:pt x="131" y="544"/>
                  </a:lnTo>
                  <a:lnTo>
                    <a:pt x="116" y="549"/>
                  </a:lnTo>
                  <a:lnTo>
                    <a:pt x="117" y="554"/>
                  </a:lnTo>
                  <a:lnTo>
                    <a:pt x="120" y="554"/>
                  </a:lnTo>
                  <a:lnTo>
                    <a:pt x="121" y="558"/>
                  </a:lnTo>
                  <a:lnTo>
                    <a:pt x="121" y="562"/>
                  </a:lnTo>
                  <a:lnTo>
                    <a:pt x="117" y="562"/>
                  </a:lnTo>
                  <a:lnTo>
                    <a:pt x="120" y="565"/>
                  </a:lnTo>
                  <a:lnTo>
                    <a:pt x="119" y="570"/>
                  </a:lnTo>
                  <a:lnTo>
                    <a:pt x="120" y="572"/>
                  </a:lnTo>
                  <a:lnTo>
                    <a:pt x="121" y="576"/>
                  </a:lnTo>
                  <a:lnTo>
                    <a:pt x="120" y="576"/>
                  </a:lnTo>
                  <a:lnTo>
                    <a:pt x="119" y="580"/>
                  </a:lnTo>
                  <a:lnTo>
                    <a:pt x="117" y="580"/>
                  </a:lnTo>
                  <a:lnTo>
                    <a:pt x="116" y="582"/>
                  </a:lnTo>
                  <a:lnTo>
                    <a:pt x="113" y="581"/>
                  </a:lnTo>
                  <a:lnTo>
                    <a:pt x="111" y="582"/>
                  </a:lnTo>
                  <a:lnTo>
                    <a:pt x="113" y="584"/>
                  </a:lnTo>
                  <a:lnTo>
                    <a:pt x="111" y="584"/>
                  </a:lnTo>
                  <a:lnTo>
                    <a:pt x="112" y="585"/>
                  </a:lnTo>
                  <a:lnTo>
                    <a:pt x="109" y="586"/>
                  </a:lnTo>
                  <a:lnTo>
                    <a:pt x="108" y="585"/>
                  </a:lnTo>
                  <a:lnTo>
                    <a:pt x="107" y="588"/>
                  </a:lnTo>
                  <a:lnTo>
                    <a:pt x="104" y="588"/>
                  </a:lnTo>
                  <a:lnTo>
                    <a:pt x="103" y="589"/>
                  </a:lnTo>
                  <a:lnTo>
                    <a:pt x="105" y="591"/>
                  </a:lnTo>
                  <a:lnTo>
                    <a:pt x="107" y="589"/>
                  </a:lnTo>
                  <a:lnTo>
                    <a:pt x="107" y="592"/>
                  </a:lnTo>
                  <a:lnTo>
                    <a:pt x="99" y="597"/>
                  </a:lnTo>
                  <a:lnTo>
                    <a:pt x="99" y="599"/>
                  </a:lnTo>
                  <a:lnTo>
                    <a:pt x="100" y="599"/>
                  </a:lnTo>
                  <a:lnTo>
                    <a:pt x="99" y="600"/>
                  </a:lnTo>
                  <a:lnTo>
                    <a:pt x="97" y="605"/>
                  </a:lnTo>
                  <a:lnTo>
                    <a:pt x="95" y="607"/>
                  </a:lnTo>
                  <a:lnTo>
                    <a:pt x="101" y="605"/>
                  </a:lnTo>
                  <a:lnTo>
                    <a:pt x="97" y="609"/>
                  </a:lnTo>
                  <a:lnTo>
                    <a:pt x="95" y="615"/>
                  </a:lnTo>
                  <a:lnTo>
                    <a:pt x="92" y="616"/>
                  </a:lnTo>
                  <a:lnTo>
                    <a:pt x="95" y="617"/>
                  </a:lnTo>
                  <a:lnTo>
                    <a:pt x="93" y="617"/>
                  </a:lnTo>
                  <a:lnTo>
                    <a:pt x="95" y="619"/>
                  </a:lnTo>
                  <a:lnTo>
                    <a:pt x="92" y="620"/>
                  </a:lnTo>
                  <a:lnTo>
                    <a:pt x="95" y="621"/>
                  </a:lnTo>
                  <a:lnTo>
                    <a:pt x="95" y="624"/>
                  </a:lnTo>
                  <a:lnTo>
                    <a:pt x="92" y="625"/>
                  </a:lnTo>
                  <a:lnTo>
                    <a:pt x="93" y="628"/>
                  </a:lnTo>
                  <a:lnTo>
                    <a:pt x="92" y="628"/>
                  </a:lnTo>
                  <a:lnTo>
                    <a:pt x="95" y="632"/>
                  </a:lnTo>
                  <a:lnTo>
                    <a:pt x="91" y="639"/>
                  </a:lnTo>
                  <a:lnTo>
                    <a:pt x="89" y="639"/>
                  </a:lnTo>
                  <a:lnTo>
                    <a:pt x="88" y="640"/>
                  </a:lnTo>
                  <a:lnTo>
                    <a:pt x="85" y="640"/>
                  </a:lnTo>
                  <a:lnTo>
                    <a:pt x="84" y="641"/>
                  </a:lnTo>
                  <a:lnTo>
                    <a:pt x="82" y="641"/>
                  </a:lnTo>
                  <a:lnTo>
                    <a:pt x="80" y="637"/>
                  </a:lnTo>
                  <a:lnTo>
                    <a:pt x="78" y="639"/>
                  </a:lnTo>
                  <a:lnTo>
                    <a:pt x="76" y="637"/>
                  </a:lnTo>
                  <a:lnTo>
                    <a:pt x="78" y="644"/>
                  </a:lnTo>
                  <a:lnTo>
                    <a:pt x="81" y="644"/>
                  </a:lnTo>
                  <a:lnTo>
                    <a:pt x="81" y="647"/>
                  </a:lnTo>
                  <a:lnTo>
                    <a:pt x="82" y="648"/>
                  </a:lnTo>
                  <a:lnTo>
                    <a:pt x="80" y="649"/>
                  </a:lnTo>
                  <a:lnTo>
                    <a:pt x="78" y="647"/>
                  </a:lnTo>
                  <a:lnTo>
                    <a:pt x="77" y="647"/>
                  </a:lnTo>
                  <a:lnTo>
                    <a:pt x="78" y="648"/>
                  </a:lnTo>
                  <a:lnTo>
                    <a:pt x="77" y="648"/>
                  </a:lnTo>
                  <a:lnTo>
                    <a:pt x="78" y="649"/>
                  </a:lnTo>
                  <a:lnTo>
                    <a:pt x="74" y="649"/>
                  </a:lnTo>
                  <a:lnTo>
                    <a:pt x="73" y="653"/>
                  </a:lnTo>
                  <a:lnTo>
                    <a:pt x="77" y="655"/>
                  </a:lnTo>
                  <a:lnTo>
                    <a:pt x="77" y="659"/>
                  </a:lnTo>
                  <a:lnTo>
                    <a:pt x="80" y="660"/>
                  </a:lnTo>
                  <a:lnTo>
                    <a:pt x="81" y="664"/>
                  </a:lnTo>
                  <a:lnTo>
                    <a:pt x="73" y="660"/>
                  </a:lnTo>
                  <a:lnTo>
                    <a:pt x="73" y="655"/>
                  </a:lnTo>
                  <a:lnTo>
                    <a:pt x="70" y="653"/>
                  </a:lnTo>
                  <a:lnTo>
                    <a:pt x="69" y="655"/>
                  </a:lnTo>
                  <a:lnTo>
                    <a:pt x="70" y="656"/>
                  </a:lnTo>
                  <a:lnTo>
                    <a:pt x="70" y="658"/>
                  </a:lnTo>
                  <a:lnTo>
                    <a:pt x="66" y="660"/>
                  </a:lnTo>
                  <a:lnTo>
                    <a:pt x="68" y="660"/>
                  </a:lnTo>
                  <a:lnTo>
                    <a:pt x="68" y="663"/>
                  </a:lnTo>
                  <a:lnTo>
                    <a:pt x="64" y="662"/>
                  </a:lnTo>
                  <a:lnTo>
                    <a:pt x="62" y="664"/>
                  </a:lnTo>
                  <a:lnTo>
                    <a:pt x="61" y="663"/>
                  </a:lnTo>
                  <a:lnTo>
                    <a:pt x="61" y="664"/>
                  </a:lnTo>
                  <a:lnTo>
                    <a:pt x="60" y="666"/>
                  </a:lnTo>
                  <a:lnTo>
                    <a:pt x="58" y="668"/>
                  </a:lnTo>
                  <a:lnTo>
                    <a:pt x="54" y="667"/>
                  </a:lnTo>
                  <a:lnTo>
                    <a:pt x="57" y="670"/>
                  </a:lnTo>
                  <a:lnTo>
                    <a:pt x="55" y="670"/>
                  </a:lnTo>
                  <a:lnTo>
                    <a:pt x="57" y="672"/>
                  </a:lnTo>
                  <a:lnTo>
                    <a:pt x="57" y="675"/>
                  </a:lnTo>
                  <a:lnTo>
                    <a:pt x="51" y="678"/>
                  </a:lnTo>
                  <a:lnTo>
                    <a:pt x="46" y="676"/>
                  </a:lnTo>
                  <a:lnTo>
                    <a:pt x="47" y="680"/>
                  </a:lnTo>
                  <a:lnTo>
                    <a:pt x="45" y="679"/>
                  </a:lnTo>
                  <a:lnTo>
                    <a:pt x="46" y="683"/>
                  </a:lnTo>
                  <a:lnTo>
                    <a:pt x="43" y="683"/>
                  </a:lnTo>
                  <a:lnTo>
                    <a:pt x="42" y="687"/>
                  </a:lnTo>
                  <a:lnTo>
                    <a:pt x="41" y="688"/>
                  </a:lnTo>
                  <a:lnTo>
                    <a:pt x="41" y="692"/>
                  </a:lnTo>
                  <a:lnTo>
                    <a:pt x="41" y="692"/>
                  </a:lnTo>
                  <a:lnTo>
                    <a:pt x="42" y="694"/>
                  </a:lnTo>
                  <a:lnTo>
                    <a:pt x="35" y="699"/>
                  </a:lnTo>
                  <a:lnTo>
                    <a:pt x="33" y="699"/>
                  </a:lnTo>
                  <a:lnTo>
                    <a:pt x="33" y="702"/>
                  </a:lnTo>
                  <a:lnTo>
                    <a:pt x="31" y="715"/>
                  </a:lnTo>
                  <a:lnTo>
                    <a:pt x="23" y="716"/>
                  </a:lnTo>
                  <a:lnTo>
                    <a:pt x="20" y="714"/>
                  </a:lnTo>
                  <a:lnTo>
                    <a:pt x="22" y="715"/>
                  </a:lnTo>
                  <a:lnTo>
                    <a:pt x="20" y="722"/>
                  </a:lnTo>
                  <a:lnTo>
                    <a:pt x="22" y="724"/>
                  </a:lnTo>
                  <a:lnTo>
                    <a:pt x="19" y="719"/>
                  </a:lnTo>
                  <a:lnTo>
                    <a:pt x="18" y="724"/>
                  </a:lnTo>
                  <a:lnTo>
                    <a:pt x="20" y="723"/>
                  </a:lnTo>
                  <a:lnTo>
                    <a:pt x="22" y="726"/>
                  </a:lnTo>
                  <a:lnTo>
                    <a:pt x="19" y="727"/>
                  </a:lnTo>
                  <a:lnTo>
                    <a:pt x="18" y="731"/>
                  </a:lnTo>
                  <a:lnTo>
                    <a:pt x="10" y="736"/>
                  </a:lnTo>
                  <a:lnTo>
                    <a:pt x="4" y="735"/>
                  </a:lnTo>
                  <a:lnTo>
                    <a:pt x="4" y="735"/>
                  </a:lnTo>
                  <a:lnTo>
                    <a:pt x="3" y="734"/>
                  </a:lnTo>
                  <a:lnTo>
                    <a:pt x="3" y="735"/>
                  </a:lnTo>
                  <a:lnTo>
                    <a:pt x="2" y="734"/>
                  </a:lnTo>
                  <a:lnTo>
                    <a:pt x="0" y="736"/>
                  </a:lnTo>
                  <a:lnTo>
                    <a:pt x="3" y="738"/>
                  </a:lnTo>
                  <a:lnTo>
                    <a:pt x="2" y="738"/>
                  </a:lnTo>
                  <a:lnTo>
                    <a:pt x="2" y="741"/>
                  </a:lnTo>
                  <a:lnTo>
                    <a:pt x="6" y="746"/>
                  </a:lnTo>
                  <a:lnTo>
                    <a:pt x="4" y="749"/>
                  </a:lnTo>
                  <a:lnTo>
                    <a:pt x="2" y="749"/>
                  </a:lnTo>
                  <a:lnTo>
                    <a:pt x="2" y="750"/>
                  </a:lnTo>
                  <a:lnTo>
                    <a:pt x="0" y="750"/>
                  </a:lnTo>
                  <a:lnTo>
                    <a:pt x="2" y="751"/>
                  </a:lnTo>
                  <a:lnTo>
                    <a:pt x="2" y="751"/>
                  </a:lnTo>
                  <a:lnTo>
                    <a:pt x="8" y="757"/>
                  </a:lnTo>
                  <a:lnTo>
                    <a:pt x="10" y="757"/>
                  </a:lnTo>
                  <a:lnTo>
                    <a:pt x="11" y="758"/>
                  </a:lnTo>
                  <a:lnTo>
                    <a:pt x="14" y="759"/>
                  </a:lnTo>
                  <a:lnTo>
                    <a:pt x="14" y="766"/>
                  </a:lnTo>
                  <a:lnTo>
                    <a:pt x="16" y="762"/>
                  </a:lnTo>
                  <a:lnTo>
                    <a:pt x="22" y="767"/>
                  </a:lnTo>
                  <a:lnTo>
                    <a:pt x="23" y="766"/>
                  </a:lnTo>
                  <a:lnTo>
                    <a:pt x="26" y="766"/>
                  </a:lnTo>
                  <a:lnTo>
                    <a:pt x="26" y="766"/>
                  </a:lnTo>
                  <a:lnTo>
                    <a:pt x="27" y="767"/>
                  </a:lnTo>
                  <a:lnTo>
                    <a:pt x="37" y="771"/>
                  </a:lnTo>
                  <a:lnTo>
                    <a:pt x="35" y="774"/>
                  </a:lnTo>
                  <a:lnTo>
                    <a:pt x="43" y="777"/>
                  </a:lnTo>
                  <a:lnTo>
                    <a:pt x="54" y="782"/>
                  </a:lnTo>
                  <a:lnTo>
                    <a:pt x="57" y="803"/>
                  </a:lnTo>
                  <a:lnTo>
                    <a:pt x="68" y="824"/>
                  </a:lnTo>
                  <a:lnTo>
                    <a:pt x="73" y="825"/>
                  </a:lnTo>
                  <a:lnTo>
                    <a:pt x="73" y="830"/>
                  </a:lnTo>
                  <a:lnTo>
                    <a:pt x="77" y="842"/>
                  </a:lnTo>
                  <a:lnTo>
                    <a:pt x="81" y="846"/>
                  </a:lnTo>
                  <a:lnTo>
                    <a:pt x="101" y="854"/>
                  </a:lnTo>
                  <a:lnTo>
                    <a:pt x="119" y="900"/>
                  </a:lnTo>
                  <a:lnTo>
                    <a:pt x="127" y="912"/>
                  </a:lnTo>
                  <a:lnTo>
                    <a:pt x="146" y="924"/>
                  </a:lnTo>
                  <a:lnTo>
                    <a:pt x="154" y="931"/>
                  </a:lnTo>
                  <a:lnTo>
                    <a:pt x="183" y="971"/>
                  </a:lnTo>
                  <a:lnTo>
                    <a:pt x="183" y="971"/>
                  </a:lnTo>
                  <a:lnTo>
                    <a:pt x="190" y="968"/>
                  </a:lnTo>
                  <a:lnTo>
                    <a:pt x="194" y="958"/>
                  </a:lnTo>
                  <a:lnTo>
                    <a:pt x="198" y="935"/>
                  </a:lnTo>
                  <a:lnTo>
                    <a:pt x="213" y="924"/>
                  </a:lnTo>
                  <a:lnTo>
                    <a:pt x="245" y="948"/>
                  </a:lnTo>
                  <a:lnTo>
                    <a:pt x="252" y="951"/>
                  </a:lnTo>
                  <a:lnTo>
                    <a:pt x="275" y="952"/>
                  </a:lnTo>
                  <a:lnTo>
                    <a:pt x="285" y="956"/>
                  </a:lnTo>
                  <a:lnTo>
                    <a:pt x="290" y="960"/>
                  </a:lnTo>
                  <a:lnTo>
                    <a:pt x="302" y="976"/>
                  </a:lnTo>
                  <a:lnTo>
                    <a:pt x="315" y="979"/>
                  </a:lnTo>
                  <a:lnTo>
                    <a:pt x="334" y="971"/>
                  </a:lnTo>
                  <a:lnTo>
                    <a:pt x="334" y="971"/>
                  </a:lnTo>
                  <a:lnTo>
                    <a:pt x="341" y="958"/>
                  </a:lnTo>
                  <a:lnTo>
                    <a:pt x="342" y="937"/>
                  </a:lnTo>
                  <a:lnTo>
                    <a:pt x="356" y="931"/>
                  </a:lnTo>
                  <a:lnTo>
                    <a:pt x="352" y="899"/>
                  </a:lnTo>
                  <a:lnTo>
                    <a:pt x="351" y="897"/>
                  </a:lnTo>
                  <a:lnTo>
                    <a:pt x="352" y="896"/>
                  </a:lnTo>
                  <a:lnTo>
                    <a:pt x="352" y="883"/>
                  </a:lnTo>
                  <a:lnTo>
                    <a:pt x="349" y="864"/>
                  </a:lnTo>
                  <a:lnTo>
                    <a:pt x="345" y="856"/>
                  </a:lnTo>
                  <a:lnTo>
                    <a:pt x="363" y="842"/>
                  </a:lnTo>
                  <a:lnTo>
                    <a:pt x="363" y="840"/>
                  </a:lnTo>
                  <a:lnTo>
                    <a:pt x="367" y="838"/>
                  </a:lnTo>
                  <a:lnTo>
                    <a:pt x="387" y="821"/>
                  </a:lnTo>
                  <a:lnTo>
                    <a:pt x="387" y="816"/>
                  </a:lnTo>
                  <a:lnTo>
                    <a:pt x="390" y="816"/>
                  </a:lnTo>
                  <a:lnTo>
                    <a:pt x="391" y="817"/>
                  </a:lnTo>
                  <a:lnTo>
                    <a:pt x="395" y="814"/>
                  </a:lnTo>
                  <a:lnTo>
                    <a:pt x="392" y="810"/>
                  </a:lnTo>
                  <a:lnTo>
                    <a:pt x="395" y="813"/>
                  </a:lnTo>
                  <a:lnTo>
                    <a:pt x="406" y="807"/>
                  </a:lnTo>
                  <a:lnTo>
                    <a:pt x="404" y="805"/>
                  </a:lnTo>
                  <a:lnTo>
                    <a:pt x="406" y="803"/>
                  </a:lnTo>
                  <a:lnTo>
                    <a:pt x="408" y="806"/>
                  </a:lnTo>
                  <a:lnTo>
                    <a:pt x="434" y="793"/>
                  </a:lnTo>
                  <a:lnTo>
                    <a:pt x="434" y="793"/>
                  </a:lnTo>
                  <a:lnTo>
                    <a:pt x="434" y="793"/>
                  </a:lnTo>
                  <a:lnTo>
                    <a:pt x="434" y="793"/>
                  </a:lnTo>
                  <a:lnTo>
                    <a:pt x="422" y="786"/>
                  </a:lnTo>
                  <a:lnTo>
                    <a:pt x="421" y="723"/>
                  </a:lnTo>
                  <a:lnTo>
                    <a:pt x="412" y="722"/>
                  </a:lnTo>
                  <a:lnTo>
                    <a:pt x="410" y="719"/>
                  </a:lnTo>
                  <a:lnTo>
                    <a:pt x="410" y="708"/>
                  </a:lnTo>
                  <a:lnTo>
                    <a:pt x="408" y="707"/>
                  </a:lnTo>
                  <a:lnTo>
                    <a:pt x="391" y="704"/>
                  </a:lnTo>
                  <a:lnTo>
                    <a:pt x="379" y="694"/>
                  </a:lnTo>
                  <a:lnTo>
                    <a:pt x="379" y="691"/>
                  </a:lnTo>
                  <a:lnTo>
                    <a:pt x="382" y="688"/>
                  </a:lnTo>
                  <a:lnTo>
                    <a:pt x="379" y="686"/>
                  </a:lnTo>
                  <a:lnTo>
                    <a:pt x="380" y="686"/>
                  </a:lnTo>
                  <a:lnTo>
                    <a:pt x="380" y="683"/>
                  </a:lnTo>
                  <a:lnTo>
                    <a:pt x="382" y="684"/>
                  </a:lnTo>
                  <a:lnTo>
                    <a:pt x="382" y="680"/>
                  </a:lnTo>
                  <a:lnTo>
                    <a:pt x="379" y="680"/>
                  </a:lnTo>
                  <a:lnTo>
                    <a:pt x="373" y="671"/>
                  </a:lnTo>
                  <a:lnTo>
                    <a:pt x="356" y="655"/>
                  </a:lnTo>
                  <a:lnTo>
                    <a:pt x="361" y="649"/>
                  </a:lnTo>
                  <a:lnTo>
                    <a:pt x="360" y="647"/>
                  </a:lnTo>
                  <a:lnTo>
                    <a:pt x="363" y="645"/>
                  </a:lnTo>
                  <a:lnTo>
                    <a:pt x="363" y="643"/>
                  </a:lnTo>
                  <a:lnTo>
                    <a:pt x="365" y="644"/>
                  </a:lnTo>
                  <a:lnTo>
                    <a:pt x="379" y="628"/>
                  </a:lnTo>
                  <a:lnTo>
                    <a:pt x="391" y="629"/>
                  </a:lnTo>
                  <a:lnTo>
                    <a:pt x="388" y="625"/>
                  </a:lnTo>
                  <a:lnTo>
                    <a:pt x="392" y="623"/>
                  </a:lnTo>
                  <a:lnTo>
                    <a:pt x="395" y="627"/>
                  </a:lnTo>
                  <a:lnTo>
                    <a:pt x="395" y="620"/>
                  </a:lnTo>
                  <a:lnTo>
                    <a:pt x="398" y="613"/>
                  </a:lnTo>
                  <a:lnTo>
                    <a:pt x="404" y="608"/>
                  </a:lnTo>
                  <a:lnTo>
                    <a:pt x="404" y="604"/>
                  </a:lnTo>
                  <a:lnTo>
                    <a:pt x="402" y="603"/>
                  </a:lnTo>
                  <a:lnTo>
                    <a:pt x="404" y="600"/>
                  </a:lnTo>
                  <a:lnTo>
                    <a:pt x="406" y="601"/>
                  </a:lnTo>
                  <a:lnTo>
                    <a:pt x="410" y="601"/>
                  </a:lnTo>
                  <a:lnTo>
                    <a:pt x="407" y="604"/>
                  </a:lnTo>
                  <a:lnTo>
                    <a:pt x="410" y="608"/>
                  </a:lnTo>
                  <a:lnTo>
                    <a:pt x="411" y="607"/>
                  </a:lnTo>
                  <a:lnTo>
                    <a:pt x="410" y="605"/>
                  </a:lnTo>
                  <a:lnTo>
                    <a:pt x="412" y="604"/>
                  </a:lnTo>
                  <a:lnTo>
                    <a:pt x="412" y="603"/>
                  </a:lnTo>
                  <a:lnTo>
                    <a:pt x="415" y="601"/>
                  </a:lnTo>
                  <a:lnTo>
                    <a:pt x="417" y="603"/>
                  </a:lnTo>
                  <a:lnTo>
                    <a:pt x="430" y="597"/>
                  </a:lnTo>
                  <a:lnTo>
                    <a:pt x="433" y="588"/>
                  </a:lnTo>
                  <a:lnTo>
                    <a:pt x="437" y="591"/>
                  </a:lnTo>
                  <a:lnTo>
                    <a:pt x="437" y="586"/>
                  </a:lnTo>
                  <a:lnTo>
                    <a:pt x="438" y="585"/>
                  </a:lnTo>
                  <a:lnTo>
                    <a:pt x="437" y="584"/>
                  </a:lnTo>
                  <a:lnTo>
                    <a:pt x="438" y="578"/>
                  </a:lnTo>
                  <a:lnTo>
                    <a:pt x="439" y="578"/>
                  </a:lnTo>
                  <a:lnTo>
                    <a:pt x="439" y="576"/>
                  </a:lnTo>
                  <a:lnTo>
                    <a:pt x="438" y="574"/>
                  </a:lnTo>
                  <a:lnTo>
                    <a:pt x="439" y="566"/>
                  </a:lnTo>
                  <a:lnTo>
                    <a:pt x="472" y="542"/>
                  </a:lnTo>
                  <a:lnTo>
                    <a:pt x="477" y="544"/>
                  </a:lnTo>
                  <a:lnTo>
                    <a:pt x="480" y="545"/>
                  </a:lnTo>
                  <a:lnTo>
                    <a:pt x="481" y="545"/>
                  </a:lnTo>
                  <a:lnTo>
                    <a:pt x="500" y="550"/>
                  </a:lnTo>
                  <a:lnTo>
                    <a:pt x="504" y="544"/>
                  </a:lnTo>
                  <a:lnTo>
                    <a:pt x="501" y="540"/>
                  </a:lnTo>
                  <a:lnTo>
                    <a:pt x="505" y="538"/>
                  </a:lnTo>
                  <a:lnTo>
                    <a:pt x="507" y="536"/>
                  </a:lnTo>
                  <a:lnTo>
                    <a:pt x="503" y="525"/>
                  </a:lnTo>
                  <a:lnTo>
                    <a:pt x="508" y="513"/>
                  </a:lnTo>
                  <a:lnTo>
                    <a:pt x="507" y="510"/>
                  </a:lnTo>
                  <a:lnTo>
                    <a:pt x="504" y="509"/>
                  </a:lnTo>
                  <a:lnTo>
                    <a:pt x="507" y="507"/>
                  </a:lnTo>
                  <a:lnTo>
                    <a:pt x="505" y="503"/>
                  </a:lnTo>
                  <a:lnTo>
                    <a:pt x="499" y="494"/>
                  </a:lnTo>
                  <a:lnTo>
                    <a:pt x="496" y="493"/>
                  </a:lnTo>
                  <a:lnTo>
                    <a:pt x="488" y="481"/>
                  </a:lnTo>
                  <a:lnTo>
                    <a:pt x="497" y="461"/>
                  </a:lnTo>
                  <a:lnTo>
                    <a:pt x="514" y="462"/>
                  </a:lnTo>
                  <a:lnTo>
                    <a:pt x="530" y="459"/>
                  </a:lnTo>
                  <a:lnTo>
                    <a:pt x="535" y="455"/>
                  </a:lnTo>
                  <a:lnTo>
                    <a:pt x="543" y="450"/>
                  </a:lnTo>
                  <a:lnTo>
                    <a:pt x="558" y="455"/>
                  </a:lnTo>
                  <a:lnTo>
                    <a:pt x="561" y="451"/>
                  </a:lnTo>
                  <a:lnTo>
                    <a:pt x="559" y="455"/>
                  </a:lnTo>
                  <a:lnTo>
                    <a:pt x="574" y="461"/>
                  </a:lnTo>
                  <a:lnTo>
                    <a:pt x="580" y="435"/>
                  </a:lnTo>
                  <a:lnTo>
                    <a:pt x="581" y="435"/>
                  </a:lnTo>
                  <a:lnTo>
                    <a:pt x="581" y="434"/>
                  </a:lnTo>
                  <a:lnTo>
                    <a:pt x="584" y="435"/>
                  </a:lnTo>
                  <a:lnTo>
                    <a:pt x="581" y="434"/>
                  </a:lnTo>
                  <a:lnTo>
                    <a:pt x="584" y="431"/>
                  </a:lnTo>
                  <a:lnTo>
                    <a:pt x="584" y="430"/>
                  </a:lnTo>
                  <a:lnTo>
                    <a:pt x="581" y="431"/>
                  </a:lnTo>
                  <a:lnTo>
                    <a:pt x="582" y="424"/>
                  </a:lnTo>
                  <a:lnTo>
                    <a:pt x="593" y="412"/>
                  </a:lnTo>
                  <a:lnTo>
                    <a:pt x="625" y="406"/>
                  </a:lnTo>
                  <a:lnTo>
                    <a:pt x="627" y="408"/>
                  </a:lnTo>
                  <a:lnTo>
                    <a:pt x="628" y="406"/>
                  </a:lnTo>
                  <a:lnTo>
                    <a:pt x="654" y="400"/>
                  </a:lnTo>
                  <a:lnTo>
                    <a:pt x="655" y="398"/>
                  </a:lnTo>
                  <a:lnTo>
                    <a:pt x="656" y="398"/>
                  </a:lnTo>
                  <a:lnTo>
                    <a:pt x="654" y="400"/>
                  </a:lnTo>
                  <a:lnTo>
                    <a:pt x="658" y="403"/>
                  </a:lnTo>
                  <a:lnTo>
                    <a:pt x="656" y="400"/>
                  </a:lnTo>
                  <a:lnTo>
                    <a:pt x="670" y="398"/>
                  </a:lnTo>
                  <a:lnTo>
                    <a:pt x="673" y="390"/>
                  </a:lnTo>
                  <a:lnTo>
                    <a:pt x="671" y="388"/>
                  </a:lnTo>
                  <a:lnTo>
                    <a:pt x="675" y="375"/>
                  </a:lnTo>
                  <a:lnTo>
                    <a:pt x="678" y="369"/>
                  </a:lnTo>
                  <a:lnTo>
                    <a:pt x="677" y="364"/>
                  </a:lnTo>
                  <a:lnTo>
                    <a:pt x="698" y="355"/>
                  </a:lnTo>
                  <a:lnTo>
                    <a:pt x="695" y="353"/>
                  </a:lnTo>
                  <a:lnTo>
                    <a:pt x="697" y="353"/>
                  </a:lnTo>
                  <a:lnTo>
                    <a:pt x="697" y="351"/>
                  </a:lnTo>
                  <a:lnTo>
                    <a:pt x="698" y="351"/>
                  </a:lnTo>
                  <a:lnTo>
                    <a:pt x="699" y="353"/>
                  </a:lnTo>
                  <a:lnTo>
                    <a:pt x="720" y="345"/>
                  </a:lnTo>
                  <a:lnTo>
                    <a:pt x="732" y="348"/>
                  </a:lnTo>
                  <a:lnTo>
                    <a:pt x="745" y="344"/>
                  </a:lnTo>
                  <a:lnTo>
                    <a:pt x="743" y="344"/>
                  </a:lnTo>
                  <a:lnTo>
                    <a:pt x="745" y="340"/>
                  </a:lnTo>
                  <a:lnTo>
                    <a:pt x="749" y="341"/>
                  </a:lnTo>
                  <a:lnTo>
                    <a:pt x="747" y="339"/>
                  </a:lnTo>
                  <a:lnTo>
                    <a:pt x="751" y="335"/>
                  </a:lnTo>
                  <a:lnTo>
                    <a:pt x="752" y="336"/>
                  </a:lnTo>
                  <a:lnTo>
                    <a:pt x="752" y="333"/>
                  </a:lnTo>
                  <a:lnTo>
                    <a:pt x="755" y="329"/>
                  </a:lnTo>
                  <a:lnTo>
                    <a:pt x="755" y="321"/>
                  </a:lnTo>
                  <a:lnTo>
                    <a:pt x="770" y="321"/>
                  </a:lnTo>
                  <a:lnTo>
                    <a:pt x="794" y="331"/>
                  </a:lnTo>
                  <a:lnTo>
                    <a:pt x="796" y="331"/>
                  </a:lnTo>
                  <a:lnTo>
                    <a:pt x="796" y="328"/>
                  </a:lnTo>
                  <a:lnTo>
                    <a:pt x="800" y="325"/>
                  </a:lnTo>
                  <a:lnTo>
                    <a:pt x="822" y="329"/>
                  </a:lnTo>
                  <a:lnTo>
                    <a:pt x="829" y="328"/>
                  </a:lnTo>
                  <a:lnTo>
                    <a:pt x="829" y="328"/>
                  </a:lnTo>
                  <a:lnTo>
                    <a:pt x="844" y="308"/>
                  </a:lnTo>
                  <a:lnTo>
                    <a:pt x="829" y="292"/>
                  </a:lnTo>
                  <a:lnTo>
                    <a:pt x="823" y="282"/>
                  </a:lnTo>
                  <a:lnTo>
                    <a:pt x="864" y="264"/>
                  </a:lnTo>
                  <a:lnTo>
                    <a:pt x="868" y="266"/>
                  </a:lnTo>
                  <a:lnTo>
                    <a:pt x="881" y="272"/>
                  </a:lnTo>
                  <a:lnTo>
                    <a:pt x="871" y="197"/>
                  </a:lnTo>
                  <a:lnTo>
                    <a:pt x="865" y="174"/>
                  </a:lnTo>
                  <a:lnTo>
                    <a:pt x="861" y="17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4" name="Freeform 19">
              <a:extLst>
                <a:ext uri="{FF2B5EF4-FFF2-40B4-BE49-F238E27FC236}">
                  <a16:creationId xmlns:a16="http://schemas.microsoft.com/office/drawing/2014/main" id="{0069F595-DBF8-4F5B-96E1-C8FF9BF51B36}"/>
                </a:ext>
              </a:extLst>
            </p:cNvPr>
            <p:cNvSpPr>
              <a:spLocks/>
            </p:cNvSpPr>
            <p:nvPr/>
          </p:nvSpPr>
          <p:spPr bwMode="auto">
            <a:xfrm>
              <a:off x="2471738" y="4141788"/>
              <a:ext cx="663575" cy="882650"/>
            </a:xfrm>
            <a:custGeom>
              <a:avLst/>
              <a:gdLst>
                <a:gd name="T0" fmla="*/ 75 w 418"/>
                <a:gd name="T1" fmla="*/ 20 h 556"/>
                <a:gd name="T2" fmla="*/ 66 w 418"/>
                <a:gd name="T3" fmla="*/ 23 h 556"/>
                <a:gd name="T4" fmla="*/ 25 w 418"/>
                <a:gd name="T5" fmla="*/ 63 h 556"/>
                <a:gd name="T6" fmla="*/ 32 w 418"/>
                <a:gd name="T7" fmla="*/ 106 h 556"/>
                <a:gd name="T8" fmla="*/ 13 w 418"/>
                <a:gd name="T9" fmla="*/ 178 h 556"/>
                <a:gd name="T10" fmla="*/ 13 w 418"/>
                <a:gd name="T11" fmla="*/ 217 h 556"/>
                <a:gd name="T12" fmla="*/ 17 w 418"/>
                <a:gd name="T13" fmla="*/ 272 h 556"/>
                <a:gd name="T14" fmla="*/ 28 w 418"/>
                <a:gd name="T15" fmla="*/ 294 h 556"/>
                <a:gd name="T16" fmla="*/ 35 w 418"/>
                <a:gd name="T17" fmla="*/ 321 h 556"/>
                <a:gd name="T18" fmla="*/ 7 w 418"/>
                <a:gd name="T19" fmla="*/ 333 h 556"/>
                <a:gd name="T20" fmla="*/ 16 w 418"/>
                <a:gd name="T21" fmla="*/ 361 h 556"/>
                <a:gd name="T22" fmla="*/ 50 w 418"/>
                <a:gd name="T23" fmla="*/ 386 h 556"/>
                <a:gd name="T24" fmla="*/ 67 w 418"/>
                <a:gd name="T25" fmla="*/ 402 h 556"/>
                <a:gd name="T26" fmla="*/ 74 w 418"/>
                <a:gd name="T27" fmla="*/ 432 h 556"/>
                <a:gd name="T28" fmla="*/ 65 w 418"/>
                <a:gd name="T29" fmla="*/ 454 h 556"/>
                <a:gd name="T30" fmla="*/ 91 w 418"/>
                <a:gd name="T31" fmla="*/ 478 h 556"/>
                <a:gd name="T32" fmla="*/ 109 w 418"/>
                <a:gd name="T33" fmla="*/ 473 h 556"/>
                <a:gd name="T34" fmla="*/ 128 w 418"/>
                <a:gd name="T35" fmla="*/ 475 h 556"/>
                <a:gd name="T36" fmla="*/ 143 w 418"/>
                <a:gd name="T37" fmla="*/ 467 h 556"/>
                <a:gd name="T38" fmla="*/ 153 w 418"/>
                <a:gd name="T39" fmla="*/ 469 h 556"/>
                <a:gd name="T40" fmla="*/ 160 w 418"/>
                <a:gd name="T41" fmla="*/ 470 h 556"/>
                <a:gd name="T42" fmla="*/ 163 w 418"/>
                <a:gd name="T43" fmla="*/ 470 h 556"/>
                <a:gd name="T44" fmla="*/ 178 w 418"/>
                <a:gd name="T45" fmla="*/ 465 h 556"/>
                <a:gd name="T46" fmla="*/ 179 w 418"/>
                <a:gd name="T47" fmla="*/ 457 h 556"/>
                <a:gd name="T48" fmla="*/ 194 w 418"/>
                <a:gd name="T49" fmla="*/ 469 h 556"/>
                <a:gd name="T50" fmla="*/ 225 w 418"/>
                <a:gd name="T51" fmla="*/ 497 h 556"/>
                <a:gd name="T52" fmla="*/ 232 w 418"/>
                <a:gd name="T53" fmla="*/ 516 h 556"/>
                <a:gd name="T54" fmla="*/ 253 w 418"/>
                <a:gd name="T55" fmla="*/ 529 h 556"/>
                <a:gd name="T56" fmla="*/ 295 w 418"/>
                <a:gd name="T57" fmla="*/ 544 h 556"/>
                <a:gd name="T58" fmla="*/ 350 w 418"/>
                <a:gd name="T59" fmla="*/ 556 h 556"/>
                <a:gd name="T60" fmla="*/ 321 w 418"/>
                <a:gd name="T61" fmla="*/ 521 h 556"/>
                <a:gd name="T62" fmla="*/ 312 w 418"/>
                <a:gd name="T63" fmla="*/ 499 h 556"/>
                <a:gd name="T64" fmla="*/ 308 w 418"/>
                <a:gd name="T65" fmla="*/ 481 h 556"/>
                <a:gd name="T66" fmla="*/ 312 w 418"/>
                <a:gd name="T67" fmla="*/ 471 h 556"/>
                <a:gd name="T68" fmla="*/ 319 w 418"/>
                <a:gd name="T69" fmla="*/ 461 h 556"/>
                <a:gd name="T70" fmla="*/ 322 w 418"/>
                <a:gd name="T71" fmla="*/ 442 h 556"/>
                <a:gd name="T72" fmla="*/ 342 w 418"/>
                <a:gd name="T73" fmla="*/ 443 h 556"/>
                <a:gd name="T74" fmla="*/ 350 w 418"/>
                <a:gd name="T75" fmla="*/ 438 h 556"/>
                <a:gd name="T76" fmla="*/ 357 w 418"/>
                <a:gd name="T77" fmla="*/ 416 h 556"/>
                <a:gd name="T78" fmla="*/ 356 w 418"/>
                <a:gd name="T79" fmla="*/ 387 h 556"/>
                <a:gd name="T80" fmla="*/ 373 w 418"/>
                <a:gd name="T81" fmla="*/ 367 h 556"/>
                <a:gd name="T82" fmla="*/ 395 w 418"/>
                <a:gd name="T83" fmla="*/ 383 h 556"/>
                <a:gd name="T84" fmla="*/ 405 w 418"/>
                <a:gd name="T85" fmla="*/ 351 h 556"/>
                <a:gd name="T86" fmla="*/ 399 w 418"/>
                <a:gd name="T87" fmla="*/ 337 h 556"/>
                <a:gd name="T88" fmla="*/ 399 w 418"/>
                <a:gd name="T89" fmla="*/ 332 h 556"/>
                <a:gd name="T90" fmla="*/ 392 w 418"/>
                <a:gd name="T91" fmla="*/ 303 h 556"/>
                <a:gd name="T92" fmla="*/ 352 w 418"/>
                <a:gd name="T93" fmla="*/ 254 h 556"/>
                <a:gd name="T94" fmla="*/ 364 w 418"/>
                <a:gd name="T95" fmla="*/ 234 h 556"/>
                <a:gd name="T96" fmla="*/ 368 w 418"/>
                <a:gd name="T97" fmla="*/ 222 h 556"/>
                <a:gd name="T98" fmla="*/ 352 w 418"/>
                <a:gd name="T99" fmla="*/ 152 h 556"/>
                <a:gd name="T100" fmla="*/ 357 w 418"/>
                <a:gd name="T101" fmla="*/ 147 h 556"/>
                <a:gd name="T102" fmla="*/ 347 w 418"/>
                <a:gd name="T103" fmla="*/ 116 h 556"/>
                <a:gd name="T104" fmla="*/ 331 w 418"/>
                <a:gd name="T105" fmla="*/ 104 h 556"/>
                <a:gd name="T106" fmla="*/ 296 w 418"/>
                <a:gd name="T107" fmla="*/ 102 h 556"/>
                <a:gd name="T108" fmla="*/ 233 w 418"/>
                <a:gd name="T109" fmla="*/ 40 h 556"/>
                <a:gd name="T110" fmla="*/ 199 w 418"/>
                <a:gd name="T111" fmla="*/ 27 h 556"/>
                <a:gd name="T112" fmla="*/ 167 w 418"/>
                <a:gd name="T113" fmla="*/ 14 h 556"/>
                <a:gd name="T114" fmla="*/ 87 w 418"/>
                <a:gd name="T115" fmla="*/ 1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8" h="556">
                  <a:moveTo>
                    <a:pt x="87" y="13"/>
                  </a:moveTo>
                  <a:lnTo>
                    <a:pt x="85" y="10"/>
                  </a:lnTo>
                  <a:lnTo>
                    <a:pt x="83" y="12"/>
                  </a:lnTo>
                  <a:lnTo>
                    <a:pt x="85" y="14"/>
                  </a:lnTo>
                  <a:lnTo>
                    <a:pt x="75" y="20"/>
                  </a:lnTo>
                  <a:lnTo>
                    <a:pt x="71" y="17"/>
                  </a:lnTo>
                  <a:lnTo>
                    <a:pt x="74" y="21"/>
                  </a:lnTo>
                  <a:lnTo>
                    <a:pt x="70" y="24"/>
                  </a:lnTo>
                  <a:lnTo>
                    <a:pt x="69" y="23"/>
                  </a:lnTo>
                  <a:lnTo>
                    <a:pt x="66" y="23"/>
                  </a:lnTo>
                  <a:lnTo>
                    <a:pt x="66" y="28"/>
                  </a:lnTo>
                  <a:lnTo>
                    <a:pt x="46" y="45"/>
                  </a:lnTo>
                  <a:lnTo>
                    <a:pt x="42" y="47"/>
                  </a:lnTo>
                  <a:lnTo>
                    <a:pt x="42" y="49"/>
                  </a:lnTo>
                  <a:lnTo>
                    <a:pt x="25" y="63"/>
                  </a:lnTo>
                  <a:lnTo>
                    <a:pt x="28" y="71"/>
                  </a:lnTo>
                  <a:lnTo>
                    <a:pt x="31" y="90"/>
                  </a:lnTo>
                  <a:lnTo>
                    <a:pt x="31" y="103"/>
                  </a:lnTo>
                  <a:lnTo>
                    <a:pt x="30" y="104"/>
                  </a:lnTo>
                  <a:lnTo>
                    <a:pt x="32" y="106"/>
                  </a:lnTo>
                  <a:lnTo>
                    <a:pt x="35" y="138"/>
                  </a:lnTo>
                  <a:lnTo>
                    <a:pt x="21" y="144"/>
                  </a:lnTo>
                  <a:lnTo>
                    <a:pt x="20" y="165"/>
                  </a:lnTo>
                  <a:lnTo>
                    <a:pt x="13" y="178"/>
                  </a:lnTo>
                  <a:lnTo>
                    <a:pt x="13" y="178"/>
                  </a:lnTo>
                  <a:lnTo>
                    <a:pt x="19" y="183"/>
                  </a:lnTo>
                  <a:lnTo>
                    <a:pt x="12" y="194"/>
                  </a:lnTo>
                  <a:lnTo>
                    <a:pt x="5" y="209"/>
                  </a:lnTo>
                  <a:lnTo>
                    <a:pt x="7" y="209"/>
                  </a:lnTo>
                  <a:lnTo>
                    <a:pt x="13" y="217"/>
                  </a:lnTo>
                  <a:lnTo>
                    <a:pt x="15" y="233"/>
                  </a:lnTo>
                  <a:lnTo>
                    <a:pt x="19" y="244"/>
                  </a:lnTo>
                  <a:lnTo>
                    <a:pt x="20" y="252"/>
                  </a:lnTo>
                  <a:lnTo>
                    <a:pt x="15" y="253"/>
                  </a:lnTo>
                  <a:lnTo>
                    <a:pt x="17" y="272"/>
                  </a:lnTo>
                  <a:lnTo>
                    <a:pt x="21" y="276"/>
                  </a:lnTo>
                  <a:lnTo>
                    <a:pt x="20" y="280"/>
                  </a:lnTo>
                  <a:lnTo>
                    <a:pt x="23" y="282"/>
                  </a:lnTo>
                  <a:lnTo>
                    <a:pt x="25" y="289"/>
                  </a:lnTo>
                  <a:lnTo>
                    <a:pt x="28" y="294"/>
                  </a:lnTo>
                  <a:lnTo>
                    <a:pt x="40" y="303"/>
                  </a:lnTo>
                  <a:lnTo>
                    <a:pt x="40" y="305"/>
                  </a:lnTo>
                  <a:lnTo>
                    <a:pt x="28" y="303"/>
                  </a:lnTo>
                  <a:lnTo>
                    <a:pt x="25" y="308"/>
                  </a:lnTo>
                  <a:lnTo>
                    <a:pt x="35" y="321"/>
                  </a:lnTo>
                  <a:lnTo>
                    <a:pt x="40" y="320"/>
                  </a:lnTo>
                  <a:lnTo>
                    <a:pt x="32" y="337"/>
                  </a:lnTo>
                  <a:lnTo>
                    <a:pt x="25" y="329"/>
                  </a:lnTo>
                  <a:lnTo>
                    <a:pt x="12" y="329"/>
                  </a:lnTo>
                  <a:lnTo>
                    <a:pt x="7" y="333"/>
                  </a:lnTo>
                  <a:lnTo>
                    <a:pt x="0" y="335"/>
                  </a:lnTo>
                  <a:lnTo>
                    <a:pt x="4" y="348"/>
                  </a:lnTo>
                  <a:lnTo>
                    <a:pt x="20" y="356"/>
                  </a:lnTo>
                  <a:lnTo>
                    <a:pt x="20" y="357"/>
                  </a:lnTo>
                  <a:lnTo>
                    <a:pt x="16" y="361"/>
                  </a:lnTo>
                  <a:lnTo>
                    <a:pt x="20" y="368"/>
                  </a:lnTo>
                  <a:lnTo>
                    <a:pt x="23" y="366"/>
                  </a:lnTo>
                  <a:lnTo>
                    <a:pt x="25" y="368"/>
                  </a:lnTo>
                  <a:lnTo>
                    <a:pt x="43" y="391"/>
                  </a:lnTo>
                  <a:lnTo>
                    <a:pt x="50" y="386"/>
                  </a:lnTo>
                  <a:lnTo>
                    <a:pt x="48" y="383"/>
                  </a:lnTo>
                  <a:lnTo>
                    <a:pt x="55" y="379"/>
                  </a:lnTo>
                  <a:lnTo>
                    <a:pt x="59" y="384"/>
                  </a:lnTo>
                  <a:lnTo>
                    <a:pt x="65" y="392"/>
                  </a:lnTo>
                  <a:lnTo>
                    <a:pt x="67" y="402"/>
                  </a:lnTo>
                  <a:lnTo>
                    <a:pt x="71" y="410"/>
                  </a:lnTo>
                  <a:lnTo>
                    <a:pt x="73" y="418"/>
                  </a:lnTo>
                  <a:lnTo>
                    <a:pt x="75" y="422"/>
                  </a:lnTo>
                  <a:lnTo>
                    <a:pt x="77" y="431"/>
                  </a:lnTo>
                  <a:lnTo>
                    <a:pt x="74" y="432"/>
                  </a:lnTo>
                  <a:lnTo>
                    <a:pt x="77" y="437"/>
                  </a:lnTo>
                  <a:lnTo>
                    <a:pt x="73" y="438"/>
                  </a:lnTo>
                  <a:lnTo>
                    <a:pt x="71" y="445"/>
                  </a:lnTo>
                  <a:lnTo>
                    <a:pt x="67" y="451"/>
                  </a:lnTo>
                  <a:lnTo>
                    <a:pt x="65" y="454"/>
                  </a:lnTo>
                  <a:lnTo>
                    <a:pt x="61" y="454"/>
                  </a:lnTo>
                  <a:lnTo>
                    <a:pt x="59" y="458"/>
                  </a:lnTo>
                  <a:lnTo>
                    <a:pt x="81" y="478"/>
                  </a:lnTo>
                  <a:lnTo>
                    <a:pt x="89" y="474"/>
                  </a:lnTo>
                  <a:lnTo>
                    <a:pt x="91" y="478"/>
                  </a:lnTo>
                  <a:lnTo>
                    <a:pt x="91" y="478"/>
                  </a:lnTo>
                  <a:lnTo>
                    <a:pt x="100" y="486"/>
                  </a:lnTo>
                  <a:lnTo>
                    <a:pt x="109" y="481"/>
                  </a:lnTo>
                  <a:lnTo>
                    <a:pt x="106" y="477"/>
                  </a:lnTo>
                  <a:lnTo>
                    <a:pt x="109" y="473"/>
                  </a:lnTo>
                  <a:lnTo>
                    <a:pt x="114" y="467"/>
                  </a:lnTo>
                  <a:lnTo>
                    <a:pt x="116" y="471"/>
                  </a:lnTo>
                  <a:lnTo>
                    <a:pt x="122" y="477"/>
                  </a:lnTo>
                  <a:lnTo>
                    <a:pt x="125" y="481"/>
                  </a:lnTo>
                  <a:lnTo>
                    <a:pt x="128" y="475"/>
                  </a:lnTo>
                  <a:lnTo>
                    <a:pt x="124" y="470"/>
                  </a:lnTo>
                  <a:lnTo>
                    <a:pt x="127" y="467"/>
                  </a:lnTo>
                  <a:lnTo>
                    <a:pt x="131" y="473"/>
                  </a:lnTo>
                  <a:lnTo>
                    <a:pt x="140" y="473"/>
                  </a:lnTo>
                  <a:lnTo>
                    <a:pt x="143" y="467"/>
                  </a:lnTo>
                  <a:lnTo>
                    <a:pt x="145" y="469"/>
                  </a:lnTo>
                  <a:lnTo>
                    <a:pt x="145" y="465"/>
                  </a:lnTo>
                  <a:lnTo>
                    <a:pt x="148" y="465"/>
                  </a:lnTo>
                  <a:lnTo>
                    <a:pt x="147" y="462"/>
                  </a:lnTo>
                  <a:lnTo>
                    <a:pt x="153" y="469"/>
                  </a:lnTo>
                  <a:lnTo>
                    <a:pt x="155" y="474"/>
                  </a:lnTo>
                  <a:lnTo>
                    <a:pt x="155" y="475"/>
                  </a:lnTo>
                  <a:lnTo>
                    <a:pt x="158" y="477"/>
                  </a:lnTo>
                  <a:lnTo>
                    <a:pt x="158" y="473"/>
                  </a:lnTo>
                  <a:lnTo>
                    <a:pt x="160" y="470"/>
                  </a:lnTo>
                  <a:lnTo>
                    <a:pt x="160" y="471"/>
                  </a:lnTo>
                  <a:lnTo>
                    <a:pt x="159" y="474"/>
                  </a:lnTo>
                  <a:lnTo>
                    <a:pt x="160" y="475"/>
                  </a:lnTo>
                  <a:lnTo>
                    <a:pt x="162" y="474"/>
                  </a:lnTo>
                  <a:lnTo>
                    <a:pt x="163" y="470"/>
                  </a:lnTo>
                  <a:lnTo>
                    <a:pt x="166" y="470"/>
                  </a:lnTo>
                  <a:lnTo>
                    <a:pt x="168" y="474"/>
                  </a:lnTo>
                  <a:lnTo>
                    <a:pt x="170" y="475"/>
                  </a:lnTo>
                  <a:lnTo>
                    <a:pt x="172" y="467"/>
                  </a:lnTo>
                  <a:lnTo>
                    <a:pt x="178" y="465"/>
                  </a:lnTo>
                  <a:lnTo>
                    <a:pt x="180" y="465"/>
                  </a:lnTo>
                  <a:lnTo>
                    <a:pt x="179" y="461"/>
                  </a:lnTo>
                  <a:lnTo>
                    <a:pt x="182" y="462"/>
                  </a:lnTo>
                  <a:lnTo>
                    <a:pt x="182" y="459"/>
                  </a:lnTo>
                  <a:lnTo>
                    <a:pt x="179" y="457"/>
                  </a:lnTo>
                  <a:lnTo>
                    <a:pt x="180" y="455"/>
                  </a:lnTo>
                  <a:lnTo>
                    <a:pt x="184" y="462"/>
                  </a:lnTo>
                  <a:lnTo>
                    <a:pt x="187" y="462"/>
                  </a:lnTo>
                  <a:lnTo>
                    <a:pt x="188" y="465"/>
                  </a:lnTo>
                  <a:lnTo>
                    <a:pt x="194" y="469"/>
                  </a:lnTo>
                  <a:lnTo>
                    <a:pt x="195" y="473"/>
                  </a:lnTo>
                  <a:lnTo>
                    <a:pt x="209" y="478"/>
                  </a:lnTo>
                  <a:lnTo>
                    <a:pt x="217" y="487"/>
                  </a:lnTo>
                  <a:lnTo>
                    <a:pt x="221" y="493"/>
                  </a:lnTo>
                  <a:lnTo>
                    <a:pt x="225" y="497"/>
                  </a:lnTo>
                  <a:lnTo>
                    <a:pt x="226" y="501"/>
                  </a:lnTo>
                  <a:lnTo>
                    <a:pt x="234" y="502"/>
                  </a:lnTo>
                  <a:lnTo>
                    <a:pt x="236" y="505"/>
                  </a:lnTo>
                  <a:lnTo>
                    <a:pt x="232" y="510"/>
                  </a:lnTo>
                  <a:lnTo>
                    <a:pt x="232" y="516"/>
                  </a:lnTo>
                  <a:lnTo>
                    <a:pt x="238" y="518"/>
                  </a:lnTo>
                  <a:lnTo>
                    <a:pt x="245" y="528"/>
                  </a:lnTo>
                  <a:lnTo>
                    <a:pt x="246" y="529"/>
                  </a:lnTo>
                  <a:lnTo>
                    <a:pt x="248" y="526"/>
                  </a:lnTo>
                  <a:lnTo>
                    <a:pt x="253" y="529"/>
                  </a:lnTo>
                  <a:lnTo>
                    <a:pt x="253" y="525"/>
                  </a:lnTo>
                  <a:lnTo>
                    <a:pt x="263" y="534"/>
                  </a:lnTo>
                  <a:lnTo>
                    <a:pt x="264" y="533"/>
                  </a:lnTo>
                  <a:lnTo>
                    <a:pt x="279" y="544"/>
                  </a:lnTo>
                  <a:lnTo>
                    <a:pt x="295" y="544"/>
                  </a:lnTo>
                  <a:lnTo>
                    <a:pt x="306" y="541"/>
                  </a:lnTo>
                  <a:lnTo>
                    <a:pt x="315" y="546"/>
                  </a:lnTo>
                  <a:lnTo>
                    <a:pt x="323" y="548"/>
                  </a:lnTo>
                  <a:lnTo>
                    <a:pt x="341" y="556"/>
                  </a:lnTo>
                  <a:lnTo>
                    <a:pt x="350" y="556"/>
                  </a:lnTo>
                  <a:lnTo>
                    <a:pt x="357" y="548"/>
                  </a:lnTo>
                  <a:lnTo>
                    <a:pt x="357" y="541"/>
                  </a:lnTo>
                  <a:lnTo>
                    <a:pt x="335" y="514"/>
                  </a:lnTo>
                  <a:lnTo>
                    <a:pt x="323" y="522"/>
                  </a:lnTo>
                  <a:lnTo>
                    <a:pt x="321" y="521"/>
                  </a:lnTo>
                  <a:lnTo>
                    <a:pt x="322" y="513"/>
                  </a:lnTo>
                  <a:lnTo>
                    <a:pt x="319" y="506"/>
                  </a:lnTo>
                  <a:lnTo>
                    <a:pt x="311" y="505"/>
                  </a:lnTo>
                  <a:lnTo>
                    <a:pt x="311" y="502"/>
                  </a:lnTo>
                  <a:lnTo>
                    <a:pt x="312" y="499"/>
                  </a:lnTo>
                  <a:lnTo>
                    <a:pt x="307" y="494"/>
                  </a:lnTo>
                  <a:lnTo>
                    <a:pt x="306" y="489"/>
                  </a:lnTo>
                  <a:lnTo>
                    <a:pt x="302" y="486"/>
                  </a:lnTo>
                  <a:lnTo>
                    <a:pt x="302" y="483"/>
                  </a:lnTo>
                  <a:lnTo>
                    <a:pt x="308" y="481"/>
                  </a:lnTo>
                  <a:lnTo>
                    <a:pt x="308" y="477"/>
                  </a:lnTo>
                  <a:lnTo>
                    <a:pt x="306" y="474"/>
                  </a:lnTo>
                  <a:lnTo>
                    <a:pt x="307" y="470"/>
                  </a:lnTo>
                  <a:lnTo>
                    <a:pt x="310" y="473"/>
                  </a:lnTo>
                  <a:lnTo>
                    <a:pt x="312" y="471"/>
                  </a:lnTo>
                  <a:lnTo>
                    <a:pt x="316" y="475"/>
                  </a:lnTo>
                  <a:lnTo>
                    <a:pt x="321" y="474"/>
                  </a:lnTo>
                  <a:lnTo>
                    <a:pt x="321" y="467"/>
                  </a:lnTo>
                  <a:lnTo>
                    <a:pt x="318" y="462"/>
                  </a:lnTo>
                  <a:lnTo>
                    <a:pt x="319" y="461"/>
                  </a:lnTo>
                  <a:lnTo>
                    <a:pt x="321" y="461"/>
                  </a:lnTo>
                  <a:lnTo>
                    <a:pt x="323" y="454"/>
                  </a:lnTo>
                  <a:lnTo>
                    <a:pt x="322" y="447"/>
                  </a:lnTo>
                  <a:lnTo>
                    <a:pt x="325" y="443"/>
                  </a:lnTo>
                  <a:lnTo>
                    <a:pt x="322" y="442"/>
                  </a:lnTo>
                  <a:lnTo>
                    <a:pt x="329" y="442"/>
                  </a:lnTo>
                  <a:lnTo>
                    <a:pt x="331" y="445"/>
                  </a:lnTo>
                  <a:lnTo>
                    <a:pt x="333" y="443"/>
                  </a:lnTo>
                  <a:lnTo>
                    <a:pt x="338" y="449"/>
                  </a:lnTo>
                  <a:lnTo>
                    <a:pt x="342" y="443"/>
                  </a:lnTo>
                  <a:lnTo>
                    <a:pt x="333" y="438"/>
                  </a:lnTo>
                  <a:lnTo>
                    <a:pt x="341" y="438"/>
                  </a:lnTo>
                  <a:lnTo>
                    <a:pt x="345" y="435"/>
                  </a:lnTo>
                  <a:lnTo>
                    <a:pt x="346" y="439"/>
                  </a:lnTo>
                  <a:lnTo>
                    <a:pt x="350" y="438"/>
                  </a:lnTo>
                  <a:lnTo>
                    <a:pt x="353" y="432"/>
                  </a:lnTo>
                  <a:lnTo>
                    <a:pt x="349" y="431"/>
                  </a:lnTo>
                  <a:lnTo>
                    <a:pt x="354" y="427"/>
                  </a:lnTo>
                  <a:lnTo>
                    <a:pt x="357" y="416"/>
                  </a:lnTo>
                  <a:lnTo>
                    <a:pt x="357" y="416"/>
                  </a:lnTo>
                  <a:lnTo>
                    <a:pt x="357" y="414"/>
                  </a:lnTo>
                  <a:lnTo>
                    <a:pt x="364" y="407"/>
                  </a:lnTo>
                  <a:lnTo>
                    <a:pt x="356" y="395"/>
                  </a:lnTo>
                  <a:lnTo>
                    <a:pt x="354" y="391"/>
                  </a:lnTo>
                  <a:lnTo>
                    <a:pt x="356" y="387"/>
                  </a:lnTo>
                  <a:lnTo>
                    <a:pt x="361" y="382"/>
                  </a:lnTo>
                  <a:lnTo>
                    <a:pt x="366" y="383"/>
                  </a:lnTo>
                  <a:lnTo>
                    <a:pt x="370" y="375"/>
                  </a:lnTo>
                  <a:lnTo>
                    <a:pt x="369" y="371"/>
                  </a:lnTo>
                  <a:lnTo>
                    <a:pt x="373" y="367"/>
                  </a:lnTo>
                  <a:lnTo>
                    <a:pt x="376" y="366"/>
                  </a:lnTo>
                  <a:lnTo>
                    <a:pt x="381" y="367"/>
                  </a:lnTo>
                  <a:lnTo>
                    <a:pt x="384" y="372"/>
                  </a:lnTo>
                  <a:lnTo>
                    <a:pt x="391" y="376"/>
                  </a:lnTo>
                  <a:lnTo>
                    <a:pt x="395" y="383"/>
                  </a:lnTo>
                  <a:lnTo>
                    <a:pt x="396" y="383"/>
                  </a:lnTo>
                  <a:lnTo>
                    <a:pt x="400" y="374"/>
                  </a:lnTo>
                  <a:lnTo>
                    <a:pt x="418" y="361"/>
                  </a:lnTo>
                  <a:lnTo>
                    <a:pt x="405" y="353"/>
                  </a:lnTo>
                  <a:lnTo>
                    <a:pt x="405" y="351"/>
                  </a:lnTo>
                  <a:lnTo>
                    <a:pt x="404" y="351"/>
                  </a:lnTo>
                  <a:lnTo>
                    <a:pt x="400" y="343"/>
                  </a:lnTo>
                  <a:lnTo>
                    <a:pt x="396" y="340"/>
                  </a:lnTo>
                  <a:lnTo>
                    <a:pt x="395" y="335"/>
                  </a:lnTo>
                  <a:lnTo>
                    <a:pt x="399" y="337"/>
                  </a:lnTo>
                  <a:lnTo>
                    <a:pt x="404" y="337"/>
                  </a:lnTo>
                  <a:lnTo>
                    <a:pt x="401" y="333"/>
                  </a:lnTo>
                  <a:lnTo>
                    <a:pt x="403" y="335"/>
                  </a:lnTo>
                  <a:lnTo>
                    <a:pt x="403" y="333"/>
                  </a:lnTo>
                  <a:lnTo>
                    <a:pt x="399" y="332"/>
                  </a:lnTo>
                  <a:lnTo>
                    <a:pt x="400" y="328"/>
                  </a:lnTo>
                  <a:lnTo>
                    <a:pt x="413" y="320"/>
                  </a:lnTo>
                  <a:lnTo>
                    <a:pt x="409" y="312"/>
                  </a:lnTo>
                  <a:lnTo>
                    <a:pt x="393" y="304"/>
                  </a:lnTo>
                  <a:lnTo>
                    <a:pt x="392" y="303"/>
                  </a:lnTo>
                  <a:lnTo>
                    <a:pt x="387" y="299"/>
                  </a:lnTo>
                  <a:lnTo>
                    <a:pt x="381" y="286"/>
                  </a:lnTo>
                  <a:lnTo>
                    <a:pt x="365" y="265"/>
                  </a:lnTo>
                  <a:lnTo>
                    <a:pt x="364" y="261"/>
                  </a:lnTo>
                  <a:lnTo>
                    <a:pt x="352" y="254"/>
                  </a:lnTo>
                  <a:lnTo>
                    <a:pt x="358" y="244"/>
                  </a:lnTo>
                  <a:lnTo>
                    <a:pt x="357" y="240"/>
                  </a:lnTo>
                  <a:lnTo>
                    <a:pt x="360" y="238"/>
                  </a:lnTo>
                  <a:lnTo>
                    <a:pt x="361" y="236"/>
                  </a:lnTo>
                  <a:lnTo>
                    <a:pt x="364" y="234"/>
                  </a:lnTo>
                  <a:lnTo>
                    <a:pt x="364" y="230"/>
                  </a:lnTo>
                  <a:lnTo>
                    <a:pt x="361" y="230"/>
                  </a:lnTo>
                  <a:lnTo>
                    <a:pt x="365" y="228"/>
                  </a:lnTo>
                  <a:lnTo>
                    <a:pt x="365" y="226"/>
                  </a:lnTo>
                  <a:lnTo>
                    <a:pt x="368" y="222"/>
                  </a:lnTo>
                  <a:lnTo>
                    <a:pt x="372" y="199"/>
                  </a:lnTo>
                  <a:lnTo>
                    <a:pt x="358" y="189"/>
                  </a:lnTo>
                  <a:lnTo>
                    <a:pt x="357" y="175"/>
                  </a:lnTo>
                  <a:lnTo>
                    <a:pt x="350" y="157"/>
                  </a:lnTo>
                  <a:lnTo>
                    <a:pt x="352" y="152"/>
                  </a:lnTo>
                  <a:lnTo>
                    <a:pt x="354" y="151"/>
                  </a:lnTo>
                  <a:lnTo>
                    <a:pt x="357" y="152"/>
                  </a:lnTo>
                  <a:lnTo>
                    <a:pt x="361" y="148"/>
                  </a:lnTo>
                  <a:lnTo>
                    <a:pt x="360" y="147"/>
                  </a:lnTo>
                  <a:lnTo>
                    <a:pt x="357" y="147"/>
                  </a:lnTo>
                  <a:lnTo>
                    <a:pt x="353" y="146"/>
                  </a:lnTo>
                  <a:lnTo>
                    <a:pt x="352" y="144"/>
                  </a:lnTo>
                  <a:lnTo>
                    <a:pt x="352" y="142"/>
                  </a:lnTo>
                  <a:lnTo>
                    <a:pt x="350" y="142"/>
                  </a:lnTo>
                  <a:lnTo>
                    <a:pt x="347" y="116"/>
                  </a:lnTo>
                  <a:lnTo>
                    <a:pt x="350" y="112"/>
                  </a:lnTo>
                  <a:lnTo>
                    <a:pt x="347" y="108"/>
                  </a:lnTo>
                  <a:lnTo>
                    <a:pt x="343" y="104"/>
                  </a:lnTo>
                  <a:lnTo>
                    <a:pt x="334" y="106"/>
                  </a:lnTo>
                  <a:lnTo>
                    <a:pt x="331" y="104"/>
                  </a:lnTo>
                  <a:lnTo>
                    <a:pt x="326" y="96"/>
                  </a:lnTo>
                  <a:lnTo>
                    <a:pt x="316" y="87"/>
                  </a:lnTo>
                  <a:lnTo>
                    <a:pt x="316" y="87"/>
                  </a:lnTo>
                  <a:lnTo>
                    <a:pt x="306" y="114"/>
                  </a:lnTo>
                  <a:lnTo>
                    <a:pt x="296" y="102"/>
                  </a:lnTo>
                  <a:lnTo>
                    <a:pt x="287" y="96"/>
                  </a:lnTo>
                  <a:lnTo>
                    <a:pt x="276" y="79"/>
                  </a:lnTo>
                  <a:lnTo>
                    <a:pt x="256" y="57"/>
                  </a:lnTo>
                  <a:lnTo>
                    <a:pt x="253" y="59"/>
                  </a:lnTo>
                  <a:lnTo>
                    <a:pt x="233" y="40"/>
                  </a:lnTo>
                  <a:lnTo>
                    <a:pt x="222" y="36"/>
                  </a:lnTo>
                  <a:lnTo>
                    <a:pt x="219" y="37"/>
                  </a:lnTo>
                  <a:lnTo>
                    <a:pt x="205" y="25"/>
                  </a:lnTo>
                  <a:lnTo>
                    <a:pt x="197" y="24"/>
                  </a:lnTo>
                  <a:lnTo>
                    <a:pt x="199" y="27"/>
                  </a:lnTo>
                  <a:lnTo>
                    <a:pt x="193" y="29"/>
                  </a:lnTo>
                  <a:lnTo>
                    <a:pt x="188" y="25"/>
                  </a:lnTo>
                  <a:lnTo>
                    <a:pt x="188" y="23"/>
                  </a:lnTo>
                  <a:lnTo>
                    <a:pt x="188" y="23"/>
                  </a:lnTo>
                  <a:lnTo>
                    <a:pt x="167" y="14"/>
                  </a:lnTo>
                  <a:lnTo>
                    <a:pt x="149" y="12"/>
                  </a:lnTo>
                  <a:lnTo>
                    <a:pt x="148" y="14"/>
                  </a:lnTo>
                  <a:lnTo>
                    <a:pt x="133" y="12"/>
                  </a:lnTo>
                  <a:lnTo>
                    <a:pt x="113" y="0"/>
                  </a:lnTo>
                  <a:lnTo>
                    <a:pt x="87" y="1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5" name="Freeform 20">
              <a:extLst>
                <a:ext uri="{FF2B5EF4-FFF2-40B4-BE49-F238E27FC236}">
                  <a16:creationId xmlns:a16="http://schemas.microsoft.com/office/drawing/2014/main" id="{BCA4FAC3-FF63-48B9-A2A2-3E0C9E5B1D3A}"/>
                </a:ext>
              </a:extLst>
            </p:cNvPr>
            <p:cNvSpPr>
              <a:spLocks/>
            </p:cNvSpPr>
            <p:nvPr/>
          </p:nvSpPr>
          <p:spPr bwMode="auto">
            <a:xfrm>
              <a:off x="2214563" y="5200650"/>
              <a:ext cx="360362" cy="503238"/>
            </a:xfrm>
            <a:custGeom>
              <a:avLst/>
              <a:gdLst>
                <a:gd name="T0" fmla="*/ 33 w 227"/>
                <a:gd name="T1" fmla="*/ 94 h 317"/>
                <a:gd name="T2" fmla="*/ 55 w 227"/>
                <a:gd name="T3" fmla="*/ 92 h 317"/>
                <a:gd name="T4" fmla="*/ 88 w 227"/>
                <a:gd name="T5" fmla="*/ 35 h 317"/>
                <a:gd name="T6" fmla="*/ 111 w 227"/>
                <a:gd name="T7" fmla="*/ 24 h 317"/>
                <a:gd name="T8" fmla="*/ 121 w 227"/>
                <a:gd name="T9" fmla="*/ 31 h 317"/>
                <a:gd name="T10" fmla="*/ 136 w 227"/>
                <a:gd name="T11" fmla="*/ 0 h 317"/>
                <a:gd name="T12" fmla="*/ 146 w 227"/>
                <a:gd name="T13" fmla="*/ 3 h 317"/>
                <a:gd name="T14" fmla="*/ 159 w 227"/>
                <a:gd name="T15" fmla="*/ 23 h 317"/>
                <a:gd name="T16" fmla="*/ 166 w 227"/>
                <a:gd name="T17" fmla="*/ 24 h 317"/>
                <a:gd name="T18" fmla="*/ 179 w 227"/>
                <a:gd name="T19" fmla="*/ 51 h 317"/>
                <a:gd name="T20" fmla="*/ 196 w 227"/>
                <a:gd name="T21" fmla="*/ 40 h 317"/>
                <a:gd name="T22" fmla="*/ 198 w 227"/>
                <a:gd name="T23" fmla="*/ 50 h 317"/>
                <a:gd name="T24" fmla="*/ 198 w 227"/>
                <a:gd name="T25" fmla="*/ 63 h 317"/>
                <a:gd name="T26" fmla="*/ 196 w 227"/>
                <a:gd name="T27" fmla="*/ 72 h 317"/>
                <a:gd name="T28" fmla="*/ 194 w 227"/>
                <a:gd name="T29" fmla="*/ 83 h 317"/>
                <a:gd name="T30" fmla="*/ 204 w 227"/>
                <a:gd name="T31" fmla="*/ 82 h 317"/>
                <a:gd name="T32" fmla="*/ 190 w 227"/>
                <a:gd name="T33" fmla="*/ 100 h 317"/>
                <a:gd name="T34" fmla="*/ 196 w 227"/>
                <a:gd name="T35" fmla="*/ 123 h 317"/>
                <a:gd name="T36" fmla="*/ 212 w 227"/>
                <a:gd name="T37" fmla="*/ 135 h 317"/>
                <a:gd name="T38" fmla="*/ 223 w 227"/>
                <a:gd name="T39" fmla="*/ 135 h 317"/>
                <a:gd name="T40" fmla="*/ 217 w 227"/>
                <a:gd name="T41" fmla="*/ 153 h 317"/>
                <a:gd name="T42" fmla="*/ 209 w 227"/>
                <a:gd name="T43" fmla="*/ 174 h 317"/>
                <a:gd name="T44" fmla="*/ 189 w 227"/>
                <a:gd name="T45" fmla="*/ 190 h 317"/>
                <a:gd name="T46" fmla="*/ 163 w 227"/>
                <a:gd name="T47" fmla="*/ 200 h 317"/>
                <a:gd name="T48" fmla="*/ 174 w 227"/>
                <a:gd name="T49" fmla="*/ 218 h 317"/>
                <a:gd name="T50" fmla="*/ 165 w 227"/>
                <a:gd name="T51" fmla="*/ 230 h 317"/>
                <a:gd name="T52" fmla="*/ 179 w 227"/>
                <a:gd name="T53" fmla="*/ 246 h 317"/>
                <a:gd name="T54" fmla="*/ 170 w 227"/>
                <a:gd name="T55" fmla="*/ 265 h 317"/>
                <a:gd name="T56" fmla="*/ 185 w 227"/>
                <a:gd name="T57" fmla="*/ 281 h 317"/>
                <a:gd name="T58" fmla="*/ 186 w 227"/>
                <a:gd name="T59" fmla="*/ 305 h 317"/>
                <a:gd name="T60" fmla="*/ 148 w 227"/>
                <a:gd name="T61" fmla="*/ 308 h 317"/>
                <a:gd name="T62" fmla="*/ 127 w 227"/>
                <a:gd name="T63" fmla="*/ 307 h 317"/>
                <a:gd name="T64" fmla="*/ 108 w 227"/>
                <a:gd name="T65" fmla="*/ 312 h 317"/>
                <a:gd name="T66" fmla="*/ 92 w 227"/>
                <a:gd name="T67" fmla="*/ 308 h 317"/>
                <a:gd name="T68" fmla="*/ 92 w 227"/>
                <a:gd name="T69" fmla="*/ 304 h 317"/>
                <a:gd name="T70" fmla="*/ 73 w 227"/>
                <a:gd name="T71" fmla="*/ 295 h 317"/>
                <a:gd name="T72" fmla="*/ 50 w 227"/>
                <a:gd name="T73" fmla="*/ 281 h 317"/>
                <a:gd name="T74" fmla="*/ 35 w 227"/>
                <a:gd name="T75" fmla="*/ 277 h 317"/>
                <a:gd name="T76" fmla="*/ 31 w 227"/>
                <a:gd name="T77" fmla="*/ 271 h 317"/>
                <a:gd name="T78" fmla="*/ 27 w 227"/>
                <a:gd name="T79" fmla="*/ 246 h 317"/>
                <a:gd name="T80" fmla="*/ 27 w 227"/>
                <a:gd name="T81" fmla="*/ 229 h 317"/>
                <a:gd name="T82" fmla="*/ 24 w 227"/>
                <a:gd name="T83" fmla="*/ 217 h 317"/>
                <a:gd name="T84" fmla="*/ 47 w 227"/>
                <a:gd name="T85" fmla="*/ 205 h 317"/>
                <a:gd name="T86" fmla="*/ 57 w 227"/>
                <a:gd name="T87" fmla="*/ 182 h 317"/>
                <a:gd name="T88" fmla="*/ 53 w 227"/>
                <a:gd name="T89" fmla="*/ 170 h 317"/>
                <a:gd name="T90" fmla="*/ 24 w 227"/>
                <a:gd name="T91" fmla="*/ 157 h 317"/>
                <a:gd name="T92" fmla="*/ 10 w 227"/>
                <a:gd name="T93" fmla="*/ 147 h 317"/>
                <a:gd name="T94" fmla="*/ 7 w 227"/>
                <a:gd name="T95" fmla="*/ 118 h 317"/>
                <a:gd name="T96" fmla="*/ 0 w 227"/>
                <a:gd name="T97" fmla="*/ 92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317">
                  <a:moveTo>
                    <a:pt x="16" y="99"/>
                  </a:moveTo>
                  <a:lnTo>
                    <a:pt x="31" y="95"/>
                  </a:lnTo>
                  <a:lnTo>
                    <a:pt x="30" y="92"/>
                  </a:lnTo>
                  <a:lnTo>
                    <a:pt x="33" y="94"/>
                  </a:lnTo>
                  <a:lnTo>
                    <a:pt x="37" y="92"/>
                  </a:lnTo>
                  <a:lnTo>
                    <a:pt x="39" y="96"/>
                  </a:lnTo>
                  <a:lnTo>
                    <a:pt x="46" y="91"/>
                  </a:lnTo>
                  <a:lnTo>
                    <a:pt x="55" y="92"/>
                  </a:lnTo>
                  <a:lnTo>
                    <a:pt x="58" y="91"/>
                  </a:lnTo>
                  <a:lnTo>
                    <a:pt x="80" y="88"/>
                  </a:lnTo>
                  <a:lnTo>
                    <a:pt x="89" y="48"/>
                  </a:lnTo>
                  <a:lnTo>
                    <a:pt x="88" y="35"/>
                  </a:lnTo>
                  <a:lnTo>
                    <a:pt x="93" y="33"/>
                  </a:lnTo>
                  <a:lnTo>
                    <a:pt x="97" y="36"/>
                  </a:lnTo>
                  <a:lnTo>
                    <a:pt x="103" y="33"/>
                  </a:lnTo>
                  <a:lnTo>
                    <a:pt x="111" y="24"/>
                  </a:lnTo>
                  <a:lnTo>
                    <a:pt x="113" y="23"/>
                  </a:lnTo>
                  <a:lnTo>
                    <a:pt x="123" y="27"/>
                  </a:lnTo>
                  <a:lnTo>
                    <a:pt x="124" y="28"/>
                  </a:lnTo>
                  <a:lnTo>
                    <a:pt x="121" y="31"/>
                  </a:lnTo>
                  <a:lnTo>
                    <a:pt x="126" y="32"/>
                  </a:lnTo>
                  <a:lnTo>
                    <a:pt x="134" y="8"/>
                  </a:lnTo>
                  <a:lnTo>
                    <a:pt x="136" y="5"/>
                  </a:lnTo>
                  <a:lnTo>
                    <a:pt x="136" y="0"/>
                  </a:lnTo>
                  <a:lnTo>
                    <a:pt x="140" y="1"/>
                  </a:lnTo>
                  <a:lnTo>
                    <a:pt x="138" y="11"/>
                  </a:lnTo>
                  <a:lnTo>
                    <a:pt x="144" y="9"/>
                  </a:lnTo>
                  <a:lnTo>
                    <a:pt x="146" y="3"/>
                  </a:lnTo>
                  <a:lnTo>
                    <a:pt x="147" y="5"/>
                  </a:lnTo>
                  <a:lnTo>
                    <a:pt x="154" y="11"/>
                  </a:lnTo>
                  <a:lnTo>
                    <a:pt x="155" y="20"/>
                  </a:lnTo>
                  <a:lnTo>
                    <a:pt x="159" y="23"/>
                  </a:lnTo>
                  <a:lnTo>
                    <a:pt x="163" y="21"/>
                  </a:lnTo>
                  <a:lnTo>
                    <a:pt x="165" y="17"/>
                  </a:lnTo>
                  <a:lnTo>
                    <a:pt x="166" y="20"/>
                  </a:lnTo>
                  <a:lnTo>
                    <a:pt x="166" y="24"/>
                  </a:lnTo>
                  <a:lnTo>
                    <a:pt x="167" y="25"/>
                  </a:lnTo>
                  <a:lnTo>
                    <a:pt x="167" y="37"/>
                  </a:lnTo>
                  <a:lnTo>
                    <a:pt x="177" y="51"/>
                  </a:lnTo>
                  <a:lnTo>
                    <a:pt x="179" y="51"/>
                  </a:lnTo>
                  <a:lnTo>
                    <a:pt x="183" y="43"/>
                  </a:lnTo>
                  <a:lnTo>
                    <a:pt x="187" y="45"/>
                  </a:lnTo>
                  <a:lnTo>
                    <a:pt x="193" y="45"/>
                  </a:lnTo>
                  <a:lnTo>
                    <a:pt x="196" y="40"/>
                  </a:lnTo>
                  <a:lnTo>
                    <a:pt x="197" y="43"/>
                  </a:lnTo>
                  <a:lnTo>
                    <a:pt x="198" y="41"/>
                  </a:lnTo>
                  <a:lnTo>
                    <a:pt x="200" y="45"/>
                  </a:lnTo>
                  <a:lnTo>
                    <a:pt x="198" y="50"/>
                  </a:lnTo>
                  <a:lnTo>
                    <a:pt x="200" y="55"/>
                  </a:lnTo>
                  <a:lnTo>
                    <a:pt x="200" y="55"/>
                  </a:lnTo>
                  <a:lnTo>
                    <a:pt x="200" y="64"/>
                  </a:lnTo>
                  <a:lnTo>
                    <a:pt x="198" y="63"/>
                  </a:lnTo>
                  <a:lnTo>
                    <a:pt x="193" y="63"/>
                  </a:lnTo>
                  <a:lnTo>
                    <a:pt x="196" y="66"/>
                  </a:lnTo>
                  <a:lnTo>
                    <a:pt x="196" y="71"/>
                  </a:lnTo>
                  <a:lnTo>
                    <a:pt x="196" y="72"/>
                  </a:lnTo>
                  <a:lnTo>
                    <a:pt x="198" y="72"/>
                  </a:lnTo>
                  <a:lnTo>
                    <a:pt x="197" y="78"/>
                  </a:lnTo>
                  <a:lnTo>
                    <a:pt x="193" y="79"/>
                  </a:lnTo>
                  <a:lnTo>
                    <a:pt x="194" y="83"/>
                  </a:lnTo>
                  <a:lnTo>
                    <a:pt x="200" y="84"/>
                  </a:lnTo>
                  <a:lnTo>
                    <a:pt x="201" y="79"/>
                  </a:lnTo>
                  <a:lnTo>
                    <a:pt x="201" y="83"/>
                  </a:lnTo>
                  <a:lnTo>
                    <a:pt x="204" y="82"/>
                  </a:lnTo>
                  <a:lnTo>
                    <a:pt x="204" y="84"/>
                  </a:lnTo>
                  <a:lnTo>
                    <a:pt x="193" y="83"/>
                  </a:lnTo>
                  <a:lnTo>
                    <a:pt x="197" y="95"/>
                  </a:lnTo>
                  <a:lnTo>
                    <a:pt x="190" y="100"/>
                  </a:lnTo>
                  <a:lnTo>
                    <a:pt x="193" y="106"/>
                  </a:lnTo>
                  <a:lnTo>
                    <a:pt x="200" y="114"/>
                  </a:lnTo>
                  <a:lnTo>
                    <a:pt x="196" y="121"/>
                  </a:lnTo>
                  <a:lnTo>
                    <a:pt x="196" y="123"/>
                  </a:lnTo>
                  <a:lnTo>
                    <a:pt x="200" y="122"/>
                  </a:lnTo>
                  <a:lnTo>
                    <a:pt x="200" y="126"/>
                  </a:lnTo>
                  <a:lnTo>
                    <a:pt x="212" y="135"/>
                  </a:lnTo>
                  <a:lnTo>
                    <a:pt x="212" y="135"/>
                  </a:lnTo>
                  <a:lnTo>
                    <a:pt x="213" y="135"/>
                  </a:lnTo>
                  <a:lnTo>
                    <a:pt x="220" y="135"/>
                  </a:lnTo>
                  <a:lnTo>
                    <a:pt x="220" y="135"/>
                  </a:lnTo>
                  <a:lnTo>
                    <a:pt x="223" y="135"/>
                  </a:lnTo>
                  <a:lnTo>
                    <a:pt x="224" y="139"/>
                  </a:lnTo>
                  <a:lnTo>
                    <a:pt x="227" y="150"/>
                  </a:lnTo>
                  <a:lnTo>
                    <a:pt x="227" y="150"/>
                  </a:lnTo>
                  <a:lnTo>
                    <a:pt x="217" y="153"/>
                  </a:lnTo>
                  <a:lnTo>
                    <a:pt x="216" y="155"/>
                  </a:lnTo>
                  <a:lnTo>
                    <a:pt x="214" y="161"/>
                  </a:lnTo>
                  <a:lnTo>
                    <a:pt x="210" y="166"/>
                  </a:lnTo>
                  <a:lnTo>
                    <a:pt x="209" y="174"/>
                  </a:lnTo>
                  <a:lnTo>
                    <a:pt x="204" y="178"/>
                  </a:lnTo>
                  <a:lnTo>
                    <a:pt x="193" y="181"/>
                  </a:lnTo>
                  <a:lnTo>
                    <a:pt x="193" y="185"/>
                  </a:lnTo>
                  <a:lnTo>
                    <a:pt x="189" y="190"/>
                  </a:lnTo>
                  <a:lnTo>
                    <a:pt x="177" y="188"/>
                  </a:lnTo>
                  <a:lnTo>
                    <a:pt x="175" y="182"/>
                  </a:lnTo>
                  <a:lnTo>
                    <a:pt x="171" y="188"/>
                  </a:lnTo>
                  <a:lnTo>
                    <a:pt x="163" y="200"/>
                  </a:lnTo>
                  <a:lnTo>
                    <a:pt x="171" y="205"/>
                  </a:lnTo>
                  <a:lnTo>
                    <a:pt x="170" y="213"/>
                  </a:lnTo>
                  <a:lnTo>
                    <a:pt x="173" y="213"/>
                  </a:lnTo>
                  <a:lnTo>
                    <a:pt x="174" y="218"/>
                  </a:lnTo>
                  <a:lnTo>
                    <a:pt x="173" y="230"/>
                  </a:lnTo>
                  <a:lnTo>
                    <a:pt x="167" y="234"/>
                  </a:lnTo>
                  <a:lnTo>
                    <a:pt x="165" y="233"/>
                  </a:lnTo>
                  <a:lnTo>
                    <a:pt x="165" y="230"/>
                  </a:lnTo>
                  <a:lnTo>
                    <a:pt x="163" y="230"/>
                  </a:lnTo>
                  <a:lnTo>
                    <a:pt x="162" y="234"/>
                  </a:lnTo>
                  <a:lnTo>
                    <a:pt x="165" y="244"/>
                  </a:lnTo>
                  <a:lnTo>
                    <a:pt x="179" y="246"/>
                  </a:lnTo>
                  <a:lnTo>
                    <a:pt x="174" y="254"/>
                  </a:lnTo>
                  <a:lnTo>
                    <a:pt x="173" y="259"/>
                  </a:lnTo>
                  <a:lnTo>
                    <a:pt x="173" y="263"/>
                  </a:lnTo>
                  <a:lnTo>
                    <a:pt x="170" y="265"/>
                  </a:lnTo>
                  <a:lnTo>
                    <a:pt x="167" y="272"/>
                  </a:lnTo>
                  <a:lnTo>
                    <a:pt x="170" y="273"/>
                  </a:lnTo>
                  <a:lnTo>
                    <a:pt x="174" y="273"/>
                  </a:lnTo>
                  <a:lnTo>
                    <a:pt x="185" y="281"/>
                  </a:lnTo>
                  <a:lnTo>
                    <a:pt x="185" y="293"/>
                  </a:lnTo>
                  <a:lnTo>
                    <a:pt x="185" y="293"/>
                  </a:lnTo>
                  <a:lnTo>
                    <a:pt x="187" y="301"/>
                  </a:lnTo>
                  <a:lnTo>
                    <a:pt x="186" y="305"/>
                  </a:lnTo>
                  <a:lnTo>
                    <a:pt x="177" y="312"/>
                  </a:lnTo>
                  <a:lnTo>
                    <a:pt x="171" y="313"/>
                  </a:lnTo>
                  <a:lnTo>
                    <a:pt x="161" y="305"/>
                  </a:lnTo>
                  <a:lnTo>
                    <a:pt x="148" y="308"/>
                  </a:lnTo>
                  <a:lnTo>
                    <a:pt x="146" y="300"/>
                  </a:lnTo>
                  <a:lnTo>
                    <a:pt x="138" y="301"/>
                  </a:lnTo>
                  <a:lnTo>
                    <a:pt x="134" y="305"/>
                  </a:lnTo>
                  <a:lnTo>
                    <a:pt x="127" y="307"/>
                  </a:lnTo>
                  <a:lnTo>
                    <a:pt x="123" y="307"/>
                  </a:lnTo>
                  <a:lnTo>
                    <a:pt x="119" y="304"/>
                  </a:lnTo>
                  <a:lnTo>
                    <a:pt x="113" y="312"/>
                  </a:lnTo>
                  <a:lnTo>
                    <a:pt x="108" y="312"/>
                  </a:lnTo>
                  <a:lnTo>
                    <a:pt x="108" y="315"/>
                  </a:lnTo>
                  <a:lnTo>
                    <a:pt x="104" y="316"/>
                  </a:lnTo>
                  <a:lnTo>
                    <a:pt x="104" y="317"/>
                  </a:lnTo>
                  <a:lnTo>
                    <a:pt x="92" y="308"/>
                  </a:lnTo>
                  <a:lnTo>
                    <a:pt x="92" y="308"/>
                  </a:lnTo>
                  <a:lnTo>
                    <a:pt x="92" y="308"/>
                  </a:lnTo>
                  <a:lnTo>
                    <a:pt x="92" y="308"/>
                  </a:lnTo>
                  <a:lnTo>
                    <a:pt x="92" y="304"/>
                  </a:lnTo>
                  <a:lnTo>
                    <a:pt x="90" y="297"/>
                  </a:lnTo>
                  <a:lnTo>
                    <a:pt x="85" y="284"/>
                  </a:lnTo>
                  <a:lnTo>
                    <a:pt x="80" y="283"/>
                  </a:lnTo>
                  <a:lnTo>
                    <a:pt x="73" y="295"/>
                  </a:lnTo>
                  <a:lnTo>
                    <a:pt x="64" y="293"/>
                  </a:lnTo>
                  <a:lnTo>
                    <a:pt x="61" y="295"/>
                  </a:lnTo>
                  <a:lnTo>
                    <a:pt x="59" y="288"/>
                  </a:lnTo>
                  <a:lnTo>
                    <a:pt x="50" y="281"/>
                  </a:lnTo>
                  <a:lnTo>
                    <a:pt x="49" y="271"/>
                  </a:lnTo>
                  <a:lnTo>
                    <a:pt x="46" y="272"/>
                  </a:lnTo>
                  <a:lnTo>
                    <a:pt x="46" y="277"/>
                  </a:lnTo>
                  <a:lnTo>
                    <a:pt x="35" y="277"/>
                  </a:lnTo>
                  <a:lnTo>
                    <a:pt x="35" y="277"/>
                  </a:lnTo>
                  <a:lnTo>
                    <a:pt x="35" y="276"/>
                  </a:lnTo>
                  <a:lnTo>
                    <a:pt x="33" y="276"/>
                  </a:lnTo>
                  <a:lnTo>
                    <a:pt x="31" y="271"/>
                  </a:lnTo>
                  <a:lnTo>
                    <a:pt x="33" y="264"/>
                  </a:lnTo>
                  <a:lnTo>
                    <a:pt x="35" y="264"/>
                  </a:lnTo>
                  <a:lnTo>
                    <a:pt x="33" y="249"/>
                  </a:lnTo>
                  <a:lnTo>
                    <a:pt x="27" y="246"/>
                  </a:lnTo>
                  <a:lnTo>
                    <a:pt x="22" y="246"/>
                  </a:lnTo>
                  <a:lnTo>
                    <a:pt x="23" y="237"/>
                  </a:lnTo>
                  <a:lnTo>
                    <a:pt x="29" y="229"/>
                  </a:lnTo>
                  <a:lnTo>
                    <a:pt x="27" y="229"/>
                  </a:lnTo>
                  <a:lnTo>
                    <a:pt x="27" y="226"/>
                  </a:lnTo>
                  <a:lnTo>
                    <a:pt x="24" y="228"/>
                  </a:lnTo>
                  <a:lnTo>
                    <a:pt x="27" y="221"/>
                  </a:lnTo>
                  <a:lnTo>
                    <a:pt x="24" y="217"/>
                  </a:lnTo>
                  <a:lnTo>
                    <a:pt x="29" y="212"/>
                  </a:lnTo>
                  <a:lnTo>
                    <a:pt x="41" y="209"/>
                  </a:lnTo>
                  <a:lnTo>
                    <a:pt x="43" y="205"/>
                  </a:lnTo>
                  <a:lnTo>
                    <a:pt x="47" y="205"/>
                  </a:lnTo>
                  <a:lnTo>
                    <a:pt x="50" y="197"/>
                  </a:lnTo>
                  <a:lnTo>
                    <a:pt x="55" y="190"/>
                  </a:lnTo>
                  <a:lnTo>
                    <a:pt x="53" y="186"/>
                  </a:lnTo>
                  <a:lnTo>
                    <a:pt x="57" y="182"/>
                  </a:lnTo>
                  <a:lnTo>
                    <a:pt x="54" y="177"/>
                  </a:lnTo>
                  <a:lnTo>
                    <a:pt x="55" y="174"/>
                  </a:lnTo>
                  <a:lnTo>
                    <a:pt x="55" y="171"/>
                  </a:lnTo>
                  <a:lnTo>
                    <a:pt x="53" y="170"/>
                  </a:lnTo>
                  <a:lnTo>
                    <a:pt x="47" y="163"/>
                  </a:lnTo>
                  <a:lnTo>
                    <a:pt x="47" y="159"/>
                  </a:lnTo>
                  <a:lnTo>
                    <a:pt x="35" y="154"/>
                  </a:lnTo>
                  <a:lnTo>
                    <a:pt x="24" y="157"/>
                  </a:lnTo>
                  <a:lnTo>
                    <a:pt x="22" y="145"/>
                  </a:lnTo>
                  <a:lnTo>
                    <a:pt x="16" y="149"/>
                  </a:lnTo>
                  <a:lnTo>
                    <a:pt x="14" y="145"/>
                  </a:lnTo>
                  <a:lnTo>
                    <a:pt x="10" y="147"/>
                  </a:lnTo>
                  <a:lnTo>
                    <a:pt x="8" y="135"/>
                  </a:lnTo>
                  <a:lnTo>
                    <a:pt x="8" y="135"/>
                  </a:lnTo>
                  <a:lnTo>
                    <a:pt x="4" y="127"/>
                  </a:lnTo>
                  <a:lnTo>
                    <a:pt x="7" y="118"/>
                  </a:lnTo>
                  <a:lnTo>
                    <a:pt x="6" y="116"/>
                  </a:lnTo>
                  <a:lnTo>
                    <a:pt x="8" y="110"/>
                  </a:lnTo>
                  <a:lnTo>
                    <a:pt x="3" y="103"/>
                  </a:lnTo>
                  <a:lnTo>
                    <a:pt x="0" y="92"/>
                  </a:lnTo>
                  <a:lnTo>
                    <a:pt x="16" y="99"/>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6" name="Freeform 21">
              <a:extLst>
                <a:ext uri="{FF2B5EF4-FFF2-40B4-BE49-F238E27FC236}">
                  <a16:creationId xmlns:a16="http://schemas.microsoft.com/office/drawing/2014/main" id="{65A6CEC0-AD19-4CFD-BD60-3A3FD8E72219}"/>
                </a:ext>
              </a:extLst>
            </p:cNvPr>
            <p:cNvSpPr>
              <a:spLocks noEditPoints="1"/>
            </p:cNvSpPr>
            <p:nvPr/>
          </p:nvSpPr>
          <p:spPr bwMode="auto">
            <a:xfrm>
              <a:off x="1450975" y="4967288"/>
              <a:ext cx="444500" cy="647700"/>
            </a:xfrm>
            <a:custGeom>
              <a:avLst/>
              <a:gdLst>
                <a:gd name="T0" fmla="*/ 10 w 280"/>
                <a:gd name="T1" fmla="*/ 314 h 408"/>
                <a:gd name="T2" fmla="*/ 3 w 280"/>
                <a:gd name="T3" fmla="*/ 321 h 408"/>
                <a:gd name="T4" fmla="*/ 27 w 280"/>
                <a:gd name="T5" fmla="*/ 308 h 408"/>
                <a:gd name="T6" fmla="*/ 14 w 280"/>
                <a:gd name="T7" fmla="*/ 308 h 408"/>
                <a:gd name="T8" fmla="*/ 27 w 280"/>
                <a:gd name="T9" fmla="*/ 194 h 408"/>
                <a:gd name="T10" fmla="*/ 16 w 280"/>
                <a:gd name="T11" fmla="*/ 201 h 408"/>
                <a:gd name="T12" fmla="*/ 7 w 280"/>
                <a:gd name="T13" fmla="*/ 192 h 408"/>
                <a:gd name="T14" fmla="*/ 21 w 280"/>
                <a:gd name="T15" fmla="*/ 191 h 408"/>
                <a:gd name="T16" fmla="*/ 196 w 280"/>
                <a:gd name="T17" fmla="*/ 48 h 408"/>
                <a:gd name="T18" fmla="*/ 174 w 280"/>
                <a:gd name="T19" fmla="*/ 99 h 408"/>
                <a:gd name="T20" fmla="*/ 181 w 280"/>
                <a:gd name="T21" fmla="*/ 103 h 408"/>
                <a:gd name="T22" fmla="*/ 193 w 280"/>
                <a:gd name="T23" fmla="*/ 130 h 408"/>
                <a:gd name="T24" fmla="*/ 200 w 280"/>
                <a:gd name="T25" fmla="*/ 159 h 408"/>
                <a:gd name="T26" fmla="*/ 181 w 280"/>
                <a:gd name="T27" fmla="*/ 176 h 408"/>
                <a:gd name="T28" fmla="*/ 188 w 280"/>
                <a:gd name="T29" fmla="*/ 184 h 408"/>
                <a:gd name="T30" fmla="*/ 180 w 280"/>
                <a:gd name="T31" fmla="*/ 215 h 408"/>
                <a:gd name="T32" fmla="*/ 189 w 280"/>
                <a:gd name="T33" fmla="*/ 245 h 408"/>
                <a:gd name="T34" fmla="*/ 178 w 280"/>
                <a:gd name="T35" fmla="*/ 265 h 408"/>
                <a:gd name="T36" fmla="*/ 189 w 280"/>
                <a:gd name="T37" fmla="*/ 306 h 408"/>
                <a:gd name="T38" fmla="*/ 237 w 280"/>
                <a:gd name="T39" fmla="*/ 321 h 408"/>
                <a:gd name="T40" fmla="*/ 280 w 280"/>
                <a:gd name="T41" fmla="*/ 337 h 408"/>
                <a:gd name="T42" fmla="*/ 260 w 280"/>
                <a:gd name="T43" fmla="*/ 353 h 408"/>
                <a:gd name="T44" fmla="*/ 255 w 280"/>
                <a:gd name="T45" fmla="*/ 373 h 408"/>
                <a:gd name="T46" fmla="*/ 217 w 280"/>
                <a:gd name="T47" fmla="*/ 359 h 408"/>
                <a:gd name="T48" fmla="*/ 202 w 280"/>
                <a:gd name="T49" fmla="*/ 361 h 408"/>
                <a:gd name="T50" fmla="*/ 171 w 280"/>
                <a:gd name="T51" fmla="*/ 391 h 408"/>
                <a:gd name="T52" fmla="*/ 122 w 280"/>
                <a:gd name="T53" fmla="*/ 404 h 408"/>
                <a:gd name="T54" fmla="*/ 91 w 280"/>
                <a:gd name="T55" fmla="*/ 397 h 408"/>
                <a:gd name="T56" fmla="*/ 68 w 280"/>
                <a:gd name="T57" fmla="*/ 364 h 408"/>
                <a:gd name="T58" fmla="*/ 39 w 280"/>
                <a:gd name="T59" fmla="*/ 360 h 408"/>
                <a:gd name="T60" fmla="*/ 15 w 280"/>
                <a:gd name="T61" fmla="*/ 367 h 408"/>
                <a:gd name="T62" fmla="*/ 11 w 280"/>
                <a:gd name="T63" fmla="*/ 351 h 408"/>
                <a:gd name="T64" fmla="*/ 18 w 280"/>
                <a:gd name="T65" fmla="*/ 340 h 408"/>
                <a:gd name="T66" fmla="*/ 18 w 280"/>
                <a:gd name="T67" fmla="*/ 325 h 408"/>
                <a:gd name="T68" fmla="*/ 25 w 280"/>
                <a:gd name="T69" fmla="*/ 312 h 408"/>
                <a:gd name="T70" fmla="*/ 22 w 280"/>
                <a:gd name="T71" fmla="*/ 300 h 408"/>
                <a:gd name="T72" fmla="*/ 30 w 280"/>
                <a:gd name="T73" fmla="*/ 286 h 408"/>
                <a:gd name="T74" fmla="*/ 25 w 280"/>
                <a:gd name="T75" fmla="*/ 268 h 408"/>
                <a:gd name="T76" fmla="*/ 23 w 280"/>
                <a:gd name="T77" fmla="*/ 257 h 408"/>
                <a:gd name="T78" fmla="*/ 37 w 280"/>
                <a:gd name="T79" fmla="*/ 247 h 408"/>
                <a:gd name="T80" fmla="*/ 30 w 280"/>
                <a:gd name="T81" fmla="*/ 233 h 408"/>
                <a:gd name="T82" fmla="*/ 35 w 280"/>
                <a:gd name="T83" fmla="*/ 221 h 408"/>
                <a:gd name="T84" fmla="*/ 22 w 280"/>
                <a:gd name="T85" fmla="*/ 210 h 408"/>
                <a:gd name="T86" fmla="*/ 35 w 280"/>
                <a:gd name="T87" fmla="*/ 211 h 408"/>
                <a:gd name="T88" fmla="*/ 43 w 280"/>
                <a:gd name="T89" fmla="*/ 207 h 408"/>
                <a:gd name="T90" fmla="*/ 38 w 280"/>
                <a:gd name="T91" fmla="*/ 194 h 408"/>
                <a:gd name="T92" fmla="*/ 27 w 280"/>
                <a:gd name="T93" fmla="*/ 176 h 408"/>
                <a:gd name="T94" fmla="*/ 29 w 280"/>
                <a:gd name="T95" fmla="*/ 167 h 408"/>
                <a:gd name="T96" fmla="*/ 23 w 280"/>
                <a:gd name="T97" fmla="*/ 156 h 408"/>
                <a:gd name="T98" fmla="*/ 14 w 280"/>
                <a:gd name="T99" fmla="*/ 144 h 408"/>
                <a:gd name="T100" fmla="*/ 23 w 280"/>
                <a:gd name="T101" fmla="*/ 148 h 408"/>
                <a:gd name="T102" fmla="*/ 19 w 280"/>
                <a:gd name="T103" fmla="*/ 134 h 408"/>
                <a:gd name="T104" fmla="*/ 18 w 280"/>
                <a:gd name="T105" fmla="*/ 121 h 408"/>
                <a:gd name="T106" fmla="*/ 6 w 280"/>
                <a:gd name="T107" fmla="*/ 107 h 408"/>
                <a:gd name="T108" fmla="*/ 43 w 280"/>
                <a:gd name="T109" fmla="*/ 83 h 408"/>
                <a:gd name="T110" fmla="*/ 161 w 280"/>
                <a:gd name="T111" fmla="*/ 2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408">
                  <a:moveTo>
                    <a:pt x="12" y="313"/>
                  </a:moveTo>
                  <a:lnTo>
                    <a:pt x="19" y="318"/>
                  </a:lnTo>
                  <a:lnTo>
                    <a:pt x="14" y="318"/>
                  </a:lnTo>
                  <a:lnTo>
                    <a:pt x="10" y="313"/>
                  </a:lnTo>
                  <a:lnTo>
                    <a:pt x="12" y="313"/>
                  </a:lnTo>
                  <a:close/>
                  <a:moveTo>
                    <a:pt x="4" y="313"/>
                  </a:moveTo>
                  <a:lnTo>
                    <a:pt x="8" y="313"/>
                  </a:lnTo>
                  <a:lnTo>
                    <a:pt x="10" y="314"/>
                  </a:lnTo>
                  <a:lnTo>
                    <a:pt x="8" y="314"/>
                  </a:lnTo>
                  <a:lnTo>
                    <a:pt x="7" y="317"/>
                  </a:lnTo>
                  <a:lnTo>
                    <a:pt x="11" y="321"/>
                  </a:lnTo>
                  <a:lnTo>
                    <a:pt x="10" y="322"/>
                  </a:lnTo>
                  <a:lnTo>
                    <a:pt x="7" y="322"/>
                  </a:lnTo>
                  <a:lnTo>
                    <a:pt x="6" y="325"/>
                  </a:lnTo>
                  <a:lnTo>
                    <a:pt x="2" y="324"/>
                  </a:lnTo>
                  <a:lnTo>
                    <a:pt x="3" y="321"/>
                  </a:lnTo>
                  <a:lnTo>
                    <a:pt x="0" y="318"/>
                  </a:lnTo>
                  <a:lnTo>
                    <a:pt x="4" y="317"/>
                  </a:lnTo>
                  <a:lnTo>
                    <a:pt x="4" y="313"/>
                  </a:lnTo>
                  <a:close/>
                  <a:moveTo>
                    <a:pt x="18" y="304"/>
                  </a:moveTo>
                  <a:lnTo>
                    <a:pt x="22" y="304"/>
                  </a:lnTo>
                  <a:lnTo>
                    <a:pt x="23" y="305"/>
                  </a:lnTo>
                  <a:lnTo>
                    <a:pt x="26" y="306"/>
                  </a:lnTo>
                  <a:lnTo>
                    <a:pt x="27" y="308"/>
                  </a:lnTo>
                  <a:lnTo>
                    <a:pt x="25" y="309"/>
                  </a:lnTo>
                  <a:lnTo>
                    <a:pt x="26" y="312"/>
                  </a:lnTo>
                  <a:lnTo>
                    <a:pt x="23" y="312"/>
                  </a:lnTo>
                  <a:lnTo>
                    <a:pt x="21" y="309"/>
                  </a:lnTo>
                  <a:lnTo>
                    <a:pt x="18" y="309"/>
                  </a:lnTo>
                  <a:lnTo>
                    <a:pt x="19" y="308"/>
                  </a:lnTo>
                  <a:lnTo>
                    <a:pt x="18" y="306"/>
                  </a:lnTo>
                  <a:lnTo>
                    <a:pt x="14" y="308"/>
                  </a:lnTo>
                  <a:lnTo>
                    <a:pt x="14" y="306"/>
                  </a:lnTo>
                  <a:lnTo>
                    <a:pt x="12" y="305"/>
                  </a:lnTo>
                  <a:lnTo>
                    <a:pt x="15" y="302"/>
                  </a:lnTo>
                  <a:lnTo>
                    <a:pt x="18" y="304"/>
                  </a:lnTo>
                  <a:close/>
                  <a:moveTo>
                    <a:pt x="21" y="191"/>
                  </a:moveTo>
                  <a:lnTo>
                    <a:pt x="25" y="191"/>
                  </a:lnTo>
                  <a:lnTo>
                    <a:pt x="25" y="194"/>
                  </a:lnTo>
                  <a:lnTo>
                    <a:pt x="27" y="194"/>
                  </a:lnTo>
                  <a:lnTo>
                    <a:pt x="26" y="197"/>
                  </a:lnTo>
                  <a:lnTo>
                    <a:pt x="25" y="195"/>
                  </a:lnTo>
                  <a:lnTo>
                    <a:pt x="25" y="198"/>
                  </a:lnTo>
                  <a:lnTo>
                    <a:pt x="19" y="197"/>
                  </a:lnTo>
                  <a:lnTo>
                    <a:pt x="18" y="198"/>
                  </a:lnTo>
                  <a:lnTo>
                    <a:pt x="12" y="195"/>
                  </a:lnTo>
                  <a:lnTo>
                    <a:pt x="12" y="198"/>
                  </a:lnTo>
                  <a:lnTo>
                    <a:pt x="16" y="201"/>
                  </a:lnTo>
                  <a:lnTo>
                    <a:pt x="16" y="203"/>
                  </a:lnTo>
                  <a:lnTo>
                    <a:pt x="11" y="198"/>
                  </a:lnTo>
                  <a:lnTo>
                    <a:pt x="11" y="195"/>
                  </a:lnTo>
                  <a:lnTo>
                    <a:pt x="11" y="197"/>
                  </a:lnTo>
                  <a:lnTo>
                    <a:pt x="10" y="195"/>
                  </a:lnTo>
                  <a:lnTo>
                    <a:pt x="8" y="197"/>
                  </a:lnTo>
                  <a:lnTo>
                    <a:pt x="7" y="194"/>
                  </a:lnTo>
                  <a:lnTo>
                    <a:pt x="7" y="192"/>
                  </a:lnTo>
                  <a:lnTo>
                    <a:pt x="10" y="194"/>
                  </a:lnTo>
                  <a:lnTo>
                    <a:pt x="11" y="192"/>
                  </a:lnTo>
                  <a:lnTo>
                    <a:pt x="16" y="197"/>
                  </a:lnTo>
                  <a:lnTo>
                    <a:pt x="19" y="197"/>
                  </a:lnTo>
                  <a:lnTo>
                    <a:pt x="19" y="194"/>
                  </a:lnTo>
                  <a:lnTo>
                    <a:pt x="21" y="194"/>
                  </a:lnTo>
                  <a:lnTo>
                    <a:pt x="19" y="191"/>
                  </a:lnTo>
                  <a:lnTo>
                    <a:pt x="21" y="191"/>
                  </a:lnTo>
                  <a:close/>
                  <a:moveTo>
                    <a:pt x="205" y="10"/>
                  </a:moveTo>
                  <a:lnTo>
                    <a:pt x="204" y="20"/>
                  </a:lnTo>
                  <a:lnTo>
                    <a:pt x="206" y="21"/>
                  </a:lnTo>
                  <a:lnTo>
                    <a:pt x="208" y="32"/>
                  </a:lnTo>
                  <a:lnTo>
                    <a:pt x="206" y="34"/>
                  </a:lnTo>
                  <a:lnTo>
                    <a:pt x="209" y="40"/>
                  </a:lnTo>
                  <a:lnTo>
                    <a:pt x="197" y="44"/>
                  </a:lnTo>
                  <a:lnTo>
                    <a:pt x="196" y="48"/>
                  </a:lnTo>
                  <a:lnTo>
                    <a:pt x="198" y="72"/>
                  </a:lnTo>
                  <a:lnTo>
                    <a:pt x="190" y="75"/>
                  </a:lnTo>
                  <a:lnTo>
                    <a:pt x="185" y="73"/>
                  </a:lnTo>
                  <a:lnTo>
                    <a:pt x="174" y="79"/>
                  </a:lnTo>
                  <a:lnTo>
                    <a:pt x="165" y="91"/>
                  </a:lnTo>
                  <a:lnTo>
                    <a:pt x="170" y="95"/>
                  </a:lnTo>
                  <a:lnTo>
                    <a:pt x="174" y="95"/>
                  </a:lnTo>
                  <a:lnTo>
                    <a:pt x="174" y="99"/>
                  </a:lnTo>
                  <a:lnTo>
                    <a:pt x="174" y="99"/>
                  </a:lnTo>
                  <a:lnTo>
                    <a:pt x="175" y="96"/>
                  </a:lnTo>
                  <a:lnTo>
                    <a:pt x="175" y="93"/>
                  </a:lnTo>
                  <a:lnTo>
                    <a:pt x="177" y="95"/>
                  </a:lnTo>
                  <a:lnTo>
                    <a:pt x="177" y="99"/>
                  </a:lnTo>
                  <a:lnTo>
                    <a:pt x="181" y="99"/>
                  </a:lnTo>
                  <a:lnTo>
                    <a:pt x="182" y="103"/>
                  </a:lnTo>
                  <a:lnTo>
                    <a:pt x="181" y="103"/>
                  </a:lnTo>
                  <a:lnTo>
                    <a:pt x="184" y="109"/>
                  </a:lnTo>
                  <a:lnTo>
                    <a:pt x="186" y="112"/>
                  </a:lnTo>
                  <a:lnTo>
                    <a:pt x="190" y="112"/>
                  </a:lnTo>
                  <a:lnTo>
                    <a:pt x="193" y="115"/>
                  </a:lnTo>
                  <a:lnTo>
                    <a:pt x="192" y="121"/>
                  </a:lnTo>
                  <a:lnTo>
                    <a:pt x="198" y="124"/>
                  </a:lnTo>
                  <a:lnTo>
                    <a:pt x="200" y="127"/>
                  </a:lnTo>
                  <a:lnTo>
                    <a:pt x="193" y="130"/>
                  </a:lnTo>
                  <a:lnTo>
                    <a:pt x="194" y="134"/>
                  </a:lnTo>
                  <a:lnTo>
                    <a:pt x="197" y="131"/>
                  </a:lnTo>
                  <a:lnTo>
                    <a:pt x="205" y="142"/>
                  </a:lnTo>
                  <a:lnTo>
                    <a:pt x="204" y="147"/>
                  </a:lnTo>
                  <a:lnTo>
                    <a:pt x="202" y="148"/>
                  </a:lnTo>
                  <a:lnTo>
                    <a:pt x="204" y="150"/>
                  </a:lnTo>
                  <a:lnTo>
                    <a:pt x="201" y="155"/>
                  </a:lnTo>
                  <a:lnTo>
                    <a:pt x="200" y="159"/>
                  </a:lnTo>
                  <a:lnTo>
                    <a:pt x="197" y="159"/>
                  </a:lnTo>
                  <a:lnTo>
                    <a:pt x="192" y="162"/>
                  </a:lnTo>
                  <a:lnTo>
                    <a:pt x="192" y="163"/>
                  </a:lnTo>
                  <a:lnTo>
                    <a:pt x="190" y="164"/>
                  </a:lnTo>
                  <a:lnTo>
                    <a:pt x="188" y="164"/>
                  </a:lnTo>
                  <a:lnTo>
                    <a:pt x="185" y="168"/>
                  </a:lnTo>
                  <a:lnTo>
                    <a:pt x="186" y="176"/>
                  </a:lnTo>
                  <a:lnTo>
                    <a:pt x="181" y="176"/>
                  </a:lnTo>
                  <a:lnTo>
                    <a:pt x="181" y="180"/>
                  </a:lnTo>
                  <a:lnTo>
                    <a:pt x="185" y="183"/>
                  </a:lnTo>
                  <a:lnTo>
                    <a:pt x="181" y="184"/>
                  </a:lnTo>
                  <a:lnTo>
                    <a:pt x="181" y="188"/>
                  </a:lnTo>
                  <a:lnTo>
                    <a:pt x="185" y="187"/>
                  </a:lnTo>
                  <a:lnTo>
                    <a:pt x="186" y="183"/>
                  </a:lnTo>
                  <a:lnTo>
                    <a:pt x="188" y="183"/>
                  </a:lnTo>
                  <a:lnTo>
                    <a:pt x="188" y="184"/>
                  </a:lnTo>
                  <a:lnTo>
                    <a:pt x="189" y="183"/>
                  </a:lnTo>
                  <a:lnTo>
                    <a:pt x="189" y="188"/>
                  </a:lnTo>
                  <a:lnTo>
                    <a:pt x="190" y="191"/>
                  </a:lnTo>
                  <a:lnTo>
                    <a:pt x="188" y="198"/>
                  </a:lnTo>
                  <a:lnTo>
                    <a:pt x="182" y="192"/>
                  </a:lnTo>
                  <a:lnTo>
                    <a:pt x="186" y="205"/>
                  </a:lnTo>
                  <a:lnTo>
                    <a:pt x="180" y="209"/>
                  </a:lnTo>
                  <a:lnTo>
                    <a:pt x="180" y="215"/>
                  </a:lnTo>
                  <a:lnTo>
                    <a:pt x="174" y="221"/>
                  </a:lnTo>
                  <a:lnTo>
                    <a:pt x="171" y="219"/>
                  </a:lnTo>
                  <a:lnTo>
                    <a:pt x="181" y="238"/>
                  </a:lnTo>
                  <a:lnTo>
                    <a:pt x="184" y="239"/>
                  </a:lnTo>
                  <a:lnTo>
                    <a:pt x="185" y="238"/>
                  </a:lnTo>
                  <a:lnTo>
                    <a:pt x="190" y="239"/>
                  </a:lnTo>
                  <a:lnTo>
                    <a:pt x="192" y="243"/>
                  </a:lnTo>
                  <a:lnTo>
                    <a:pt x="189" y="245"/>
                  </a:lnTo>
                  <a:lnTo>
                    <a:pt x="192" y="251"/>
                  </a:lnTo>
                  <a:lnTo>
                    <a:pt x="182" y="254"/>
                  </a:lnTo>
                  <a:lnTo>
                    <a:pt x="185" y="259"/>
                  </a:lnTo>
                  <a:lnTo>
                    <a:pt x="182" y="257"/>
                  </a:lnTo>
                  <a:lnTo>
                    <a:pt x="182" y="259"/>
                  </a:lnTo>
                  <a:lnTo>
                    <a:pt x="181" y="259"/>
                  </a:lnTo>
                  <a:lnTo>
                    <a:pt x="178" y="261"/>
                  </a:lnTo>
                  <a:lnTo>
                    <a:pt x="178" y="265"/>
                  </a:lnTo>
                  <a:lnTo>
                    <a:pt x="170" y="262"/>
                  </a:lnTo>
                  <a:lnTo>
                    <a:pt x="169" y="262"/>
                  </a:lnTo>
                  <a:lnTo>
                    <a:pt x="173" y="277"/>
                  </a:lnTo>
                  <a:lnTo>
                    <a:pt x="167" y="281"/>
                  </a:lnTo>
                  <a:lnTo>
                    <a:pt x="175" y="289"/>
                  </a:lnTo>
                  <a:lnTo>
                    <a:pt x="180" y="304"/>
                  </a:lnTo>
                  <a:lnTo>
                    <a:pt x="188" y="305"/>
                  </a:lnTo>
                  <a:lnTo>
                    <a:pt x="189" y="306"/>
                  </a:lnTo>
                  <a:lnTo>
                    <a:pt x="189" y="304"/>
                  </a:lnTo>
                  <a:lnTo>
                    <a:pt x="197" y="305"/>
                  </a:lnTo>
                  <a:lnTo>
                    <a:pt x="206" y="309"/>
                  </a:lnTo>
                  <a:lnTo>
                    <a:pt x="209" y="308"/>
                  </a:lnTo>
                  <a:lnTo>
                    <a:pt x="225" y="320"/>
                  </a:lnTo>
                  <a:lnTo>
                    <a:pt x="235" y="318"/>
                  </a:lnTo>
                  <a:lnTo>
                    <a:pt x="236" y="322"/>
                  </a:lnTo>
                  <a:lnTo>
                    <a:pt x="237" y="321"/>
                  </a:lnTo>
                  <a:lnTo>
                    <a:pt x="236" y="318"/>
                  </a:lnTo>
                  <a:lnTo>
                    <a:pt x="243" y="318"/>
                  </a:lnTo>
                  <a:lnTo>
                    <a:pt x="251" y="314"/>
                  </a:lnTo>
                  <a:lnTo>
                    <a:pt x="260" y="316"/>
                  </a:lnTo>
                  <a:lnTo>
                    <a:pt x="262" y="310"/>
                  </a:lnTo>
                  <a:lnTo>
                    <a:pt x="266" y="312"/>
                  </a:lnTo>
                  <a:lnTo>
                    <a:pt x="264" y="322"/>
                  </a:lnTo>
                  <a:lnTo>
                    <a:pt x="280" y="337"/>
                  </a:lnTo>
                  <a:lnTo>
                    <a:pt x="266" y="343"/>
                  </a:lnTo>
                  <a:lnTo>
                    <a:pt x="264" y="341"/>
                  </a:lnTo>
                  <a:lnTo>
                    <a:pt x="262" y="341"/>
                  </a:lnTo>
                  <a:lnTo>
                    <a:pt x="259" y="344"/>
                  </a:lnTo>
                  <a:lnTo>
                    <a:pt x="263" y="345"/>
                  </a:lnTo>
                  <a:lnTo>
                    <a:pt x="263" y="349"/>
                  </a:lnTo>
                  <a:lnTo>
                    <a:pt x="267" y="352"/>
                  </a:lnTo>
                  <a:lnTo>
                    <a:pt x="260" y="353"/>
                  </a:lnTo>
                  <a:lnTo>
                    <a:pt x="260" y="355"/>
                  </a:lnTo>
                  <a:lnTo>
                    <a:pt x="267" y="357"/>
                  </a:lnTo>
                  <a:lnTo>
                    <a:pt x="264" y="368"/>
                  </a:lnTo>
                  <a:lnTo>
                    <a:pt x="264" y="368"/>
                  </a:lnTo>
                  <a:lnTo>
                    <a:pt x="264" y="372"/>
                  </a:lnTo>
                  <a:lnTo>
                    <a:pt x="258" y="372"/>
                  </a:lnTo>
                  <a:lnTo>
                    <a:pt x="255" y="373"/>
                  </a:lnTo>
                  <a:lnTo>
                    <a:pt x="255" y="373"/>
                  </a:lnTo>
                  <a:lnTo>
                    <a:pt x="251" y="372"/>
                  </a:lnTo>
                  <a:lnTo>
                    <a:pt x="248" y="365"/>
                  </a:lnTo>
                  <a:lnTo>
                    <a:pt x="236" y="364"/>
                  </a:lnTo>
                  <a:lnTo>
                    <a:pt x="231" y="367"/>
                  </a:lnTo>
                  <a:lnTo>
                    <a:pt x="224" y="361"/>
                  </a:lnTo>
                  <a:lnTo>
                    <a:pt x="220" y="361"/>
                  </a:lnTo>
                  <a:lnTo>
                    <a:pt x="219" y="359"/>
                  </a:lnTo>
                  <a:lnTo>
                    <a:pt x="217" y="359"/>
                  </a:lnTo>
                  <a:lnTo>
                    <a:pt x="212" y="357"/>
                  </a:lnTo>
                  <a:lnTo>
                    <a:pt x="210" y="349"/>
                  </a:lnTo>
                  <a:lnTo>
                    <a:pt x="204" y="345"/>
                  </a:lnTo>
                  <a:lnTo>
                    <a:pt x="204" y="351"/>
                  </a:lnTo>
                  <a:lnTo>
                    <a:pt x="206" y="356"/>
                  </a:lnTo>
                  <a:lnTo>
                    <a:pt x="204" y="359"/>
                  </a:lnTo>
                  <a:lnTo>
                    <a:pt x="205" y="361"/>
                  </a:lnTo>
                  <a:lnTo>
                    <a:pt x="202" y="361"/>
                  </a:lnTo>
                  <a:lnTo>
                    <a:pt x="205" y="369"/>
                  </a:lnTo>
                  <a:lnTo>
                    <a:pt x="202" y="375"/>
                  </a:lnTo>
                  <a:lnTo>
                    <a:pt x="200" y="373"/>
                  </a:lnTo>
                  <a:lnTo>
                    <a:pt x="189" y="379"/>
                  </a:lnTo>
                  <a:lnTo>
                    <a:pt x="188" y="377"/>
                  </a:lnTo>
                  <a:lnTo>
                    <a:pt x="171" y="376"/>
                  </a:lnTo>
                  <a:lnTo>
                    <a:pt x="163" y="380"/>
                  </a:lnTo>
                  <a:lnTo>
                    <a:pt x="171" y="391"/>
                  </a:lnTo>
                  <a:lnTo>
                    <a:pt x="162" y="387"/>
                  </a:lnTo>
                  <a:lnTo>
                    <a:pt x="140" y="392"/>
                  </a:lnTo>
                  <a:lnTo>
                    <a:pt x="135" y="396"/>
                  </a:lnTo>
                  <a:lnTo>
                    <a:pt x="127" y="393"/>
                  </a:lnTo>
                  <a:lnTo>
                    <a:pt x="123" y="395"/>
                  </a:lnTo>
                  <a:lnTo>
                    <a:pt x="118" y="400"/>
                  </a:lnTo>
                  <a:lnTo>
                    <a:pt x="122" y="403"/>
                  </a:lnTo>
                  <a:lnTo>
                    <a:pt x="122" y="404"/>
                  </a:lnTo>
                  <a:lnTo>
                    <a:pt x="118" y="401"/>
                  </a:lnTo>
                  <a:lnTo>
                    <a:pt x="115" y="408"/>
                  </a:lnTo>
                  <a:lnTo>
                    <a:pt x="113" y="408"/>
                  </a:lnTo>
                  <a:lnTo>
                    <a:pt x="109" y="400"/>
                  </a:lnTo>
                  <a:lnTo>
                    <a:pt x="93" y="401"/>
                  </a:lnTo>
                  <a:lnTo>
                    <a:pt x="92" y="401"/>
                  </a:lnTo>
                  <a:lnTo>
                    <a:pt x="89" y="401"/>
                  </a:lnTo>
                  <a:lnTo>
                    <a:pt x="91" y="397"/>
                  </a:lnTo>
                  <a:lnTo>
                    <a:pt x="84" y="388"/>
                  </a:lnTo>
                  <a:lnTo>
                    <a:pt x="85" y="379"/>
                  </a:lnTo>
                  <a:lnTo>
                    <a:pt x="81" y="379"/>
                  </a:lnTo>
                  <a:lnTo>
                    <a:pt x="78" y="377"/>
                  </a:lnTo>
                  <a:lnTo>
                    <a:pt x="76" y="377"/>
                  </a:lnTo>
                  <a:lnTo>
                    <a:pt x="70" y="371"/>
                  </a:lnTo>
                  <a:lnTo>
                    <a:pt x="65" y="368"/>
                  </a:lnTo>
                  <a:lnTo>
                    <a:pt x="68" y="364"/>
                  </a:lnTo>
                  <a:lnTo>
                    <a:pt x="61" y="364"/>
                  </a:lnTo>
                  <a:lnTo>
                    <a:pt x="58" y="365"/>
                  </a:lnTo>
                  <a:lnTo>
                    <a:pt x="60" y="369"/>
                  </a:lnTo>
                  <a:lnTo>
                    <a:pt x="56" y="373"/>
                  </a:lnTo>
                  <a:lnTo>
                    <a:pt x="53" y="373"/>
                  </a:lnTo>
                  <a:lnTo>
                    <a:pt x="50" y="372"/>
                  </a:lnTo>
                  <a:lnTo>
                    <a:pt x="46" y="375"/>
                  </a:lnTo>
                  <a:lnTo>
                    <a:pt x="39" y="360"/>
                  </a:lnTo>
                  <a:lnTo>
                    <a:pt x="38" y="364"/>
                  </a:lnTo>
                  <a:lnTo>
                    <a:pt x="38" y="364"/>
                  </a:lnTo>
                  <a:lnTo>
                    <a:pt x="35" y="365"/>
                  </a:lnTo>
                  <a:lnTo>
                    <a:pt x="33" y="371"/>
                  </a:lnTo>
                  <a:lnTo>
                    <a:pt x="33" y="371"/>
                  </a:lnTo>
                  <a:lnTo>
                    <a:pt x="22" y="373"/>
                  </a:lnTo>
                  <a:lnTo>
                    <a:pt x="22" y="373"/>
                  </a:lnTo>
                  <a:lnTo>
                    <a:pt x="15" y="367"/>
                  </a:lnTo>
                  <a:lnTo>
                    <a:pt x="12" y="360"/>
                  </a:lnTo>
                  <a:lnTo>
                    <a:pt x="15" y="355"/>
                  </a:lnTo>
                  <a:lnTo>
                    <a:pt x="12" y="355"/>
                  </a:lnTo>
                  <a:lnTo>
                    <a:pt x="11" y="352"/>
                  </a:lnTo>
                  <a:lnTo>
                    <a:pt x="7" y="351"/>
                  </a:lnTo>
                  <a:lnTo>
                    <a:pt x="6" y="348"/>
                  </a:lnTo>
                  <a:lnTo>
                    <a:pt x="8" y="348"/>
                  </a:lnTo>
                  <a:lnTo>
                    <a:pt x="11" y="351"/>
                  </a:lnTo>
                  <a:lnTo>
                    <a:pt x="15" y="348"/>
                  </a:lnTo>
                  <a:lnTo>
                    <a:pt x="18" y="351"/>
                  </a:lnTo>
                  <a:lnTo>
                    <a:pt x="19" y="348"/>
                  </a:lnTo>
                  <a:lnTo>
                    <a:pt x="16" y="347"/>
                  </a:lnTo>
                  <a:lnTo>
                    <a:pt x="18" y="344"/>
                  </a:lnTo>
                  <a:lnTo>
                    <a:pt x="16" y="344"/>
                  </a:lnTo>
                  <a:lnTo>
                    <a:pt x="15" y="341"/>
                  </a:lnTo>
                  <a:lnTo>
                    <a:pt x="18" y="340"/>
                  </a:lnTo>
                  <a:lnTo>
                    <a:pt x="18" y="339"/>
                  </a:lnTo>
                  <a:lnTo>
                    <a:pt x="12" y="336"/>
                  </a:lnTo>
                  <a:lnTo>
                    <a:pt x="19" y="335"/>
                  </a:lnTo>
                  <a:lnTo>
                    <a:pt x="18" y="330"/>
                  </a:lnTo>
                  <a:lnTo>
                    <a:pt x="14" y="326"/>
                  </a:lnTo>
                  <a:lnTo>
                    <a:pt x="15" y="325"/>
                  </a:lnTo>
                  <a:lnTo>
                    <a:pt x="16" y="326"/>
                  </a:lnTo>
                  <a:lnTo>
                    <a:pt x="18" y="325"/>
                  </a:lnTo>
                  <a:lnTo>
                    <a:pt x="16" y="324"/>
                  </a:lnTo>
                  <a:lnTo>
                    <a:pt x="16" y="321"/>
                  </a:lnTo>
                  <a:lnTo>
                    <a:pt x="15" y="318"/>
                  </a:lnTo>
                  <a:lnTo>
                    <a:pt x="22" y="318"/>
                  </a:lnTo>
                  <a:lnTo>
                    <a:pt x="29" y="321"/>
                  </a:lnTo>
                  <a:lnTo>
                    <a:pt x="25" y="317"/>
                  </a:lnTo>
                  <a:lnTo>
                    <a:pt x="26" y="314"/>
                  </a:lnTo>
                  <a:lnTo>
                    <a:pt x="25" y="312"/>
                  </a:lnTo>
                  <a:lnTo>
                    <a:pt x="26" y="312"/>
                  </a:lnTo>
                  <a:lnTo>
                    <a:pt x="26" y="309"/>
                  </a:lnTo>
                  <a:lnTo>
                    <a:pt x="30" y="308"/>
                  </a:lnTo>
                  <a:lnTo>
                    <a:pt x="37" y="313"/>
                  </a:lnTo>
                  <a:lnTo>
                    <a:pt x="37" y="312"/>
                  </a:lnTo>
                  <a:lnTo>
                    <a:pt x="35" y="310"/>
                  </a:lnTo>
                  <a:lnTo>
                    <a:pt x="39" y="309"/>
                  </a:lnTo>
                  <a:lnTo>
                    <a:pt x="22" y="300"/>
                  </a:lnTo>
                  <a:lnTo>
                    <a:pt x="22" y="294"/>
                  </a:lnTo>
                  <a:lnTo>
                    <a:pt x="26" y="293"/>
                  </a:lnTo>
                  <a:lnTo>
                    <a:pt x="25" y="289"/>
                  </a:lnTo>
                  <a:lnTo>
                    <a:pt x="22" y="288"/>
                  </a:lnTo>
                  <a:lnTo>
                    <a:pt x="26" y="285"/>
                  </a:lnTo>
                  <a:lnTo>
                    <a:pt x="27" y="289"/>
                  </a:lnTo>
                  <a:lnTo>
                    <a:pt x="31" y="290"/>
                  </a:lnTo>
                  <a:lnTo>
                    <a:pt x="30" y="286"/>
                  </a:lnTo>
                  <a:lnTo>
                    <a:pt x="26" y="284"/>
                  </a:lnTo>
                  <a:lnTo>
                    <a:pt x="30" y="282"/>
                  </a:lnTo>
                  <a:lnTo>
                    <a:pt x="33" y="276"/>
                  </a:lnTo>
                  <a:lnTo>
                    <a:pt x="26" y="273"/>
                  </a:lnTo>
                  <a:lnTo>
                    <a:pt x="29" y="273"/>
                  </a:lnTo>
                  <a:lnTo>
                    <a:pt x="27" y="272"/>
                  </a:lnTo>
                  <a:lnTo>
                    <a:pt x="30" y="270"/>
                  </a:lnTo>
                  <a:lnTo>
                    <a:pt x="25" y="268"/>
                  </a:lnTo>
                  <a:lnTo>
                    <a:pt x="25" y="265"/>
                  </a:lnTo>
                  <a:lnTo>
                    <a:pt x="29" y="266"/>
                  </a:lnTo>
                  <a:lnTo>
                    <a:pt x="29" y="265"/>
                  </a:lnTo>
                  <a:lnTo>
                    <a:pt x="33" y="265"/>
                  </a:lnTo>
                  <a:lnTo>
                    <a:pt x="29" y="262"/>
                  </a:lnTo>
                  <a:lnTo>
                    <a:pt x="29" y="259"/>
                  </a:lnTo>
                  <a:lnTo>
                    <a:pt x="25" y="257"/>
                  </a:lnTo>
                  <a:lnTo>
                    <a:pt x="23" y="257"/>
                  </a:lnTo>
                  <a:lnTo>
                    <a:pt x="16" y="251"/>
                  </a:lnTo>
                  <a:lnTo>
                    <a:pt x="18" y="249"/>
                  </a:lnTo>
                  <a:lnTo>
                    <a:pt x="29" y="253"/>
                  </a:lnTo>
                  <a:lnTo>
                    <a:pt x="31" y="251"/>
                  </a:lnTo>
                  <a:lnTo>
                    <a:pt x="33" y="254"/>
                  </a:lnTo>
                  <a:lnTo>
                    <a:pt x="34" y="251"/>
                  </a:lnTo>
                  <a:lnTo>
                    <a:pt x="35" y="253"/>
                  </a:lnTo>
                  <a:lnTo>
                    <a:pt x="37" y="247"/>
                  </a:lnTo>
                  <a:lnTo>
                    <a:pt x="27" y="237"/>
                  </a:lnTo>
                  <a:lnTo>
                    <a:pt x="26" y="238"/>
                  </a:lnTo>
                  <a:lnTo>
                    <a:pt x="19" y="230"/>
                  </a:lnTo>
                  <a:lnTo>
                    <a:pt x="16" y="230"/>
                  </a:lnTo>
                  <a:lnTo>
                    <a:pt x="19" y="229"/>
                  </a:lnTo>
                  <a:lnTo>
                    <a:pt x="22" y="230"/>
                  </a:lnTo>
                  <a:lnTo>
                    <a:pt x="23" y="229"/>
                  </a:lnTo>
                  <a:lnTo>
                    <a:pt x="30" y="233"/>
                  </a:lnTo>
                  <a:lnTo>
                    <a:pt x="31" y="231"/>
                  </a:lnTo>
                  <a:lnTo>
                    <a:pt x="34" y="234"/>
                  </a:lnTo>
                  <a:lnTo>
                    <a:pt x="42" y="230"/>
                  </a:lnTo>
                  <a:lnTo>
                    <a:pt x="42" y="229"/>
                  </a:lnTo>
                  <a:lnTo>
                    <a:pt x="35" y="223"/>
                  </a:lnTo>
                  <a:lnTo>
                    <a:pt x="37" y="222"/>
                  </a:lnTo>
                  <a:lnTo>
                    <a:pt x="35" y="222"/>
                  </a:lnTo>
                  <a:lnTo>
                    <a:pt x="35" y="221"/>
                  </a:lnTo>
                  <a:lnTo>
                    <a:pt x="33" y="221"/>
                  </a:lnTo>
                  <a:lnTo>
                    <a:pt x="34" y="223"/>
                  </a:lnTo>
                  <a:lnTo>
                    <a:pt x="34" y="225"/>
                  </a:lnTo>
                  <a:lnTo>
                    <a:pt x="29" y="225"/>
                  </a:lnTo>
                  <a:lnTo>
                    <a:pt x="26" y="213"/>
                  </a:lnTo>
                  <a:lnTo>
                    <a:pt x="23" y="211"/>
                  </a:lnTo>
                  <a:lnTo>
                    <a:pt x="21" y="213"/>
                  </a:lnTo>
                  <a:lnTo>
                    <a:pt x="22" y="210"/>
                  </a:lnTo>
                  <a:lnTo>
                    <a:pt x="21" y="209"/>
                  </a:lnTo>
                  <a:lnTo>
                    <a:pt x="23" y="207"/>
                  </a:lnTo>
                  <a:lnTo>
                    <a:pt x="22" y="206"/>
                  </a:lnTo>
                  <a:lnTo>
                    <a:pt x="19" y="207"/>
                  </a:lnTo>
                  <a:lnTo>
                    <a:pt x="19" y="205"/>
                  </a:lnTo>
                  <a:lnTo>
                    <a:pt x="27" y="203"/>
                  </a:lnTo>
                  <a:lnTo>
                    <a:pt x="29" y="209"/>
                  </a:lnTo>
                  <a:lnTo>
                    <a:pt x="35" y="211"/>
                  </a:lnTo>
                  <a:lnTo>
                    <a:pt x="39" y="211"/>
                  </a:lnTo>
                  <a:lnTo>
                    <a:pt x="39" y="214"/>
                  </a:lnTo>
                  <a:lnTo>
                    <a:pt x="45" y="217"/>
                  </a:lnTo>
                  <a:lnTo>
                    <a:pt x="53" y="217"/>
                  </a:lnTo>
                  <a:lnTo>
                    <a:pt x="49" y="211"/>
                  </a:lnTo>
                  <a:lnTo>
                    <a:pt x="45" y="210"/>
                  </a:lnTo>
                  <a:lnTo>
                    <a:pt x="45" y="209"/>
                  </a:lnTo>
                  <a:lnTo>
                    <a:pt x="43" y="207"/>
                  </a:lnTo>
                  <a:lnTo>
                    <a:pt x="42" y="209"/>
                  </a:lnTo>
                  <a:lnTo>
                    <a:pt x="42" y="207"/>
                  </a:lnTo>
                  <a:lnTo>
                    <a:pt x="43" y="207"/>
                  </a:lnTo>
                  <a:lnTo>
                    <a:pt x="41" y="205"/>
                  </a:lnTo>
                  <a:lnTo>
                    <a:pt x="39" y="203"/>
                  </a:lnTo>
                  <a:lnTo>
                    <a:pt x="41" y="203"/>
                  </a:lnTo>
                  <a:lnTo>
                    <a:pt x="38" y="201"/>
                  </a:lnTo>
                  <a:lnTo>
                    <a:pt x="38" y="194"/>
                  </a:lnTo>
                  <a:lnTo>
                    <a:pt x="37" y="195"/>
                  </a:lnTo>
                  <a:lnTo>
                    <a:pt x="35" y="191"/>
                  </a:lnTo>
                  <a:lnTo>
                    <a:pt x="35" y="187"/>
                  </a:lnTo>
                  <a:lnTo>
                    <a:pt x="30" y="186"/>
                  </a:lnTo>
                  <a:lnTo>
                    <a:pt x="30" y="183"/>
                  </a:lnTo>
                  <a:lnTo>
                    <a:pt x="31" y="183"/>
                  </a:lnTo>
                  <a:lnTo>
                    <a:pt x="29" y="180"/>
                  </a:lnTo>
                  <a:lnTo>
                    <a:pt x="27" y="176"/>
                  </a:lnTo>
                  <a:lnTo>
                    <a:pt x="31" y="178"/>
                  </a:lnTo>
                  <a:lnTo>
                    <a:pt x="27" y="175"/>
                  </a:lnTo>
                  <a:lnTo>
                    <a:pt x="25" y="168"/>
                  </a:lnTo>
                  <a:lnTo>
                    <a:pt x="26" y="168"/>
                  </a:lnTo>
                  <a:lnTo>
                    <a:pt x="29" y="171"/>
                  </a:lnTo>
                  <a:lnTo>
                    <a:pt x="30" y="168"/>
                  </a:lnTo>
                  <a:lnTo>
                    <a:pt x="30" y="167"/>
                  </a:lnTo>
                  <a:lnTo>
                    <a:pt x="29" y="167"/>
                  </a:lnTo>
                  <a:lnTo>
                    <a:pt x="30" y="166"/>
                  </a:lnTo>
                  <a:lnTo>
                    <a:pt x="34" y="167"/>
                  </a:lnTo>
                  <a:lnTo>
                    <a:pt x="30" y="160"/>
                  </a:lnTo>
                  <a:lnTo>
                    <a:pt x="26" y="158"/>
                  </a:lnTo>
                  <a:lnTo>
                    <a:pt x="23" y="154"/>
                  </a:lnTo>
                  <a:lnTo>
                    <a:pt x="25" y="154"/>
                  </a:lnTo>
                  <a:lnTo>
                    <a:pt x="22" y="152"/>
                  </a:lnTo>
                  <a:lnTo>
                    <a:pt x="23" y="156"/>
                  </a:lnTo>
                  <a:lnTo>
                    <a:pt x="19" y="155"/>
                  </a:lnTo>
                  <a:lnTo>
                    <a:pt x="21" y="152"/>
                  </a:lnTo>
                  <a:lnTo>
                    <a:pt x="16" y="152"/>
                  </a:lnTo>
                  <a:lnTo>
                    <a:pt x="15" y="150"/>
                  </a:lnTo>
                  <a:lnTo>
                    <a:pt x="16" y="147"/>
                  </a:lnTo>
                  <a:lnTo>
                    <a:pt x="14" y="144"/>
                  </a:lnTo>
                  <a:lnTo>
                    <a:pt x="12" y="146"/>
                  </a:lnTo>
                  <a:lnTo>
                    <a:pt x="14" y="144"/>
                  </a:lnTo>
                  <a:lnTo>
                    <a:pt x="16" y="146"/>
                  </a:lnTo>
                  <a:lnTo>
                    <a:pt x="18" y="143"/>
                  </a:lnTo>
                  <a:lnTo>
                    <a:pt x="19" y="146"/>
                  </a:lnTo>
                  <a:lnTo>
                    <a:pt x="22" y="144"/>
                  </a:lnTo>
                  <a:lnTo>
                    <a:pt x="23" y="148"/>
                  </a:lnTo>
                  <a:lnTo>
                    <a:pt x="22" y="151"/>
                  </a:lnTo>
                  <a:lnTo>
                    <a:pt x="23" y="151"/>
                  </a:lnTo>
                  <a:lnTo>
                    <a:pt x="23" y="148"/>
                  </a:lnTo>
                  <a:lnTo>
                    <a:pt x="25" y="148"/>
                  </a:lnTo>
                  <a:lnTo>
                    <a:pt x="25" y="144"/>
                  </a:lnTo>
                  <a:lnTo>
                    <a:pt x="26" y="144"/>
                  </a:lnTo>
                  <a:lnTo>
                    <a:pt x="26" y="142"/>
                  </a:lnTo>
                  <a:lnTo>
                    <a:pt x="26" y="140"/>
                  </a:lnTo>
                  <a:lnTo>
                    <a:pt x="19" y="136"/>
                  </a:lnTo>
                  <a:lnTo>
                    <a:pt x="21" y="136"/>
                  </a:lnTo>
                  <a:lnTo>
                    <a:pt x="19" y="134"/>
                  </a:lnTo>
                  <a:lnTo>
                    <a:pt x="21" y="134"/>
                  </a:lnTo>
                  <a:lnTo>
                    <a:pt x="22" y="132"/>
                  </a:lnTo>
                  <a:lnTo>
                    <a:pt x="21" y="131"/>
                  </a:lnTo>
                  <a:lnTo>
                    <a:pt x="19" y="132"/>
                  </a:lnTo>
                  <a:lnTo>
                    <a:pt x="18" y="128"/>
                  </a:lnTo>
                  <a:lnTo>
                    <a:pt x="19" y="128"/>
                  </a:lnTo>
                  <a:lnTo>
                    <a:pt x="19" y="126"/>
                  </a:lnTo>
                  <a:lnTo>
                    <a:pt x="18" y="121"/>
                  </a:lnTo>
                  <a:lnTo>
                    <a:pt x="14" y="115"/>
                  </a:lnTo>
                  <a:lnTo>
                    <a:pt x="15" y="109"/>
                  </a:lnTo>
                  <a:lnTo>
                    <a:pt x="10" y="107"/>
                  </a:lnTo>
                  <a:lnTo>
                    <a:pt x="12" y="101"/>
                  </a:lnTo>
                  <a:lnTo>
                    <a:pt x="10" y="101"/>
                  </a:lnTo>
                  <a:lnTo>
                    <a:pt x="10" y="104"/>
                  </a:lnTo>
                  <a:lnTo>
                    <a:pt x="7" y="104"/>
                  </a:lnTo>
                  <a:lnTo>
                    <a:pt x="6" y="107"/>
                  </a:lnTo>
                  <a:lnTo>
                    <a:pt x="3" y="105"/>
                  </a:lnTo>
                  <a:lnTo>
                    <a:pt x="2" y="101"/>
                  </a:lnTo>
                  <a:lnTo>
                    <a:pt x="0" y="101"/>
                  </a:lnTo>
                  <a:lnTo>
                    <a:pt x="0" y="101"/>
                  </a:lnTo>
                  <a:lnTo>
                    <a:pt x="7" y="96"/>
                  </a:lnTo>
                  <a:lnTo>
                    <a:pt x="14" y="87"/>
                  </a:lnTo>
                  <a:lnTo>
                    <a:pt x="26" y="81"/>
                  </a:lnTo>
                  <a:lnTo>
                    <a:pt x="43" y="83"/>
                  </a:lnTo>
                  <a:lnTo>
                    <a:pt x="43" y="83"/>
                  </a:lnTo>
                  <a:lnTo>
                    <a:pt x="52" y="83"/>
                  </a:lnTo>
                  <a:lnTo>
                    <a:pt x="88" y="95"/>
                  </a:lnTo>
                  <a:lnTo>
                    <a:pt x="107" y="80"/>
                  </a:lnTo>
                  <a:lnTo>
                    <a:pt x="119" y="60"/>
                  </a:lnTo>
                  <a:lnTo>
                    <a:pt x="136" y="59"/>
                  </a:lnTo>
                  <a:lnTo>
                    <a:pt x="153" y="32"/>
                  </a:lnTo>
                  <a:lnTo>
                    <a:pt x="161" y="28"/>
                  </a:lnTo>
                  <a:lnTo>
                    <a:pt x="163" y="28"/>
                  </a:lnTo>
                  <a:lnTo>
                    <a:pt x="173" y="0"/>
                  </a:lnTo>
                  <a:lnTo>
                    <a:pt x="194" y="10"/>
                  </a:lnTo>
                  <a:lnTo>
                    <a:pt x="205" y="1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7" name="Freeform 22">
              <a:extLst>
                <a:ext uri="{FF2B5EF4-FFF2-40B4-BE49-F238E27FC236}">
                  <a16:creationId xmlns:a16="http://schemas.microsoft.com/office/drawing/2014/main" id="{A4B4EB24-C456-47D9-BBFC-719156F1F0C4}"/>
                </a:ext>
              </a:extLst>
            </p:cNvPr>
            <p:cNvSpPr>
              <a:spLocks noEditPoints="1"/>
            </p:cNvSpPr>
            <p:nvPr/>
          </p:nvSpPr>
          <p:spPr bwMode="auto">
            <a:xfrm>
              <a:off x="1771650" y="5630863"/>
              <a:ext cx="855662" cy="447675"/>
            </a:xfrm>
            <a:custGeom>
              <a:avLst/>
              <a:gdLst>
                <a:gd name="T0" fmla="*/ 391 w 539"/>
                <a:gd name="T1" fmla="*/ 155 h 282"/>
                <a:gd name="T2" fmla="*/ 415 w 539"/>
                <a:gd name="T3" fmla="*/ 155 h 282"/>
                <a:gd name="T4" fmla="*/ 433 w 539"/>
                <a:gd name="T5" fmla="*/ 155 h 282"/>
                <a:gd name="T6" fmla="*/ 383 w 539"/>
                <a:gd name="T7" fmla="*/ 150 h 282"/>
                <a:gd name="T8" fmla="*/ 387 w 539"/>
                <a:gd name="T9" fmla="*/ 168 h 282"/>
                <a:gd name="T10" fmla="*/ 477 w 539"/>
                <a:gd name="T11" fmla="*/ 30 h 282"/>
                <a:gd name="T12" fmla="*/ 514 w 539"/>
                <a:gd name="T13" fmla="*/ 64 h 282"/>
                <a:gd name="T14" fmla="*/ 506 w 539"/>
                <a:gd name="T15" fmla="*/ 79 h 282"/>
                <a:gd name="T16" fmla="*/ 497 w 539"/>
                <a:gd name="T17" fmla="*/ 117 h 282"/>
                <a:gd name="T18" fmla="*/ 484 w 539"/>
                <a:gd name="T19" fmla="*/ 126 h 282"/>
                <a:gd name="T20" fmla="*/ 471 w 539"/>
                <a:gd name="T21" fmla="*/ 119 h 282"/>
                <a:gd name="T22" fmla="*/ 464 w 539"/>
                <a:gd name="T23" fmla="*/ 127 h 282"/>
                <a:gd name="T24" fmla="*/ 430 w 539"/>
                <a:gd name="T25" fmla="*/ 109 h 282"/>
                <a:gd name="T26" fmla="*/ 437 w 539"/>
                <a:gd name="T27" fmla="*/ 138 h 282"/>
                <a:gd name="T28" fmla="*/ 417 w 539"/>
                <a:gd name="T29" fmla="*/ 142 h 282"/>
                <a:gd name="T30" fmla="*/ 421 w 539"/>
                <a:gd name="T31" fmla="*/ 164 h 282"/>
                <a:gd name="T32" fmla="*/ 396 w 539"/>
                <a:gd name="T33" fmla="*/ 138 h 282"/>
                <a:gd name="T34" fmla="*/ 376 w 539"/>
                <a:gd name="T35" fmla="*/ 139 h 282"/>
                <a:gd name="T36" fmla="*/ 352 w 539"/>
                <a:gd name="T37" fmla="*/ 158 h 282"/>
                <a:gd name="T38" fmla="*/ 322 w 539"/>
                <a:gd name="T39" fmla="*/ 178 h 282"/>
                <a:gd name="T40" fmla="*/ 299 w 539"/>
                <a:gd name="T41" fmla="*/ 172 h 282"/>
                <a:gd name="T42" fmla="*/ 277 w 539"/>
                <a:gd name="T43" fmla="*/ 175 h 282"/>
                <a:gd name="T44" fmla="*/ 272 w 539"/>
                <a:gd name="T45" fmla="*/ 187 h 282"/>
                <a:gd name="T46" fmla="*/ 255 w 539"/>
                <a:gd name="T47" fmla="*/ 199 h 282"/>
                <a:gd name="T48" fmla="*/ 237 w 539"/>
                <a:gd name="T49" fmla="*/ 222 h 282"/>
                <a:gd name="T50" fmla="*/ 225 w 539"/>
                <a:gd name="T51" fmla="*/ 222 h 282"/>
                <a:gd name="T52" fmla="*/ 206 w 539"/>
                <a:gd name="T53" fmla="*/ 226 h 282"/>
                <a:gd name="T54" fmla="*/ 202 w 539"/>
                <a:gd name="T55" fmla="*/ 210 h 282"/>
                <a:gd name="T56" fmla="*/ 189 w 539"/>
                <a:gd name="T57" fmla="*/ 219 h 282"/>
                <a:gd name="T58" fmla="*/ 178 w 539"/>
                <a:gd name="T59" fmla="*/ 223 h 282"/>
                <a:gd name="T60" fmla="*/ 144 w 539"/>
                <a:gd name="T61" fmla="*/ 225 h 282"/>
                <a:gd name="T62" fmla="*/ 130 w 539"/>
                <a:gd name="T63" fmla="*/ 235 h 282"/>
                <a:gd name="T64" fmla="*/ 118 w 539"/>
                <a:gd name="T65" fmla="*/ 247 h 282"/>
                <a:gd name="T66" fmla="*/ 88 w 539"/>
                <a:gd name="T67" fmla="*/ 241 h 282"/>
                <a:gd name="T68" fmla="*/ 57 w 539"/>
                <a:gd name="T69" fmla="*/ 259 h 282"/>
                <a:gd name="T70" fmla="*/ 34 w 539"/>
                <a:gd name="T71" fmla="*/ 277 h 282"/>
                <a:gd name="T72" fmla="*/ 17 w 539"/>
                <a:gd name="T73" fmla="*/ 274 h 282"/>
                <a:gd name="T74" fmla="*/ 49 w 539"/>
                <a:gd name="T75" fmla="*/ 259 h 282"/>
                <a:gd name="T76" fmla="*/ 48 w 539"/>
                <a:gd name="T77" fmla="*/ 243 h 282"/>
                <a:gd name="T78" fmla="*/ 54 w 539"/>
                <a:gd name="T79" fmla="*/ 222 h 282"/>
                <a:gd name="T80" fmla="*/ 31 w 539"/>
                <a:gd name="T81" fmla="*/ 253 h 282"/>
                <a:gd name="T82" fmla="*/ 22 w 539"/>
                <a:gd name="T83" fmla="*/ 253 h 282"/>
                <a:gd name="T84" fmla="*/ 4 w 539"/>
                <a:gd name="T85" fmla="*/ 226 h 282"/>
                <a:gd name="T86" fmla="*/ 14 w 539"/>
                <a:gd name="T87" fmla="*/ 233 h 282"/>
                <a:gd name="T88" fmla="*/ 26 w 539"/>
                <a:gd name="T89" fmla="*/ 219 h 282"/>
                <a:gd name="T90" fmla="*/ 58 w 539"/>
                <a:gd name="T91" fmla="*/ 214 h 282"/>
                <a:gd name="T92" fmla="*/ 30 w 539"/>
                <a:gd name="T93" fmla="*/ 211 h 282"/>
                <a:gd name="T94" fmla="*/ 46 w 539"/>
                <a:gd name="T95" fmla="*/ 203 h 282"/>
                <a:gd name="T96" fmla="*/ 89 w 539"/>
                <a:gd name="T97" fmla="*/ 184 h 282"/>
                <a:gd name="T98" fmla="*/ 112 w 539"/>
                <a:gd name="T99" fmla="*/ 154 h 282"/>
                <a:gd name="T100" fmla="*/ 120 w 539"/>
                <a:gd name="T101" fmla="*/ 108 h 282"/>
                <a:gd name="T102" fmla="*/ 151 w 539"/>
                <a:gd name="T103" fmla="*/ 64 h 282"/>
                <a:gd name="T104" fmla="*/ 201 w 539"/>
                <a:gd name="T105" fmla="*/ 76 h 282"/>
                <a:gd name="T106" fmla="*/ 256 w 539"/>
                <a:gd name="T107" fmla="*/ 53 h 282"/>
                <a:gd name="T108" fmla="*/ 308 w 539"/>
                <a:gd name="T109" fmla="*/ 48 h 282"/>
                <a:gd name="T110" fmla="*/ 314 w 539"/>
                <a:gd name="T111" fmla="*/ 6 h 282"/>
                <a:gd name="T112" fmla="*/ 369 w 539"/>
                <a:gd name="T113" fmla="*/ 26 h 282"/>
                <a:gd name="T114" fmla="*/ 415 w 539"/>
                <a:gd name="T115" fmla="*/ 3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9" h="282">
                  <a:moveTo>
                    <a:pt x="415" y="155"/>
                  </a:moveTo>
                  <a:lnTo>
                    <a:pt x="415" y="158"/>
                  </a:lnTo>
                  <a:lnTo>
                    <a:pt x="413" y="160"/>
                  </a:lnTo>
                  <a:lnTo>
                    <a:pt x="407" y="159"/>
                  </a:lnTo>
                  <a:lnTo>
                    <a:pt x="407" y="166"/>
                  </a:lnTo>
                  <a:lnTo>
                    <a:pt x="406" y="166"/>
                  </a:lnTo>
                  <a:lnTo>
                    <a:pt x="403" y="163"/>
                  </a:lnTo>
                  <a:lnTo>
                    <a:pt x="402" y="164"/>
                  </a:lnTo>
                  <a:lnTo>
                    <a:pt x="398" y="159"/>
                  </a:lnTo>
                  <a:lnTo>
                    <a:pt x="396" y="159"/>
                  </a:lnTo>
                  <a:lnTo>
                    <a:pt x="395" y="155"/>
                  </a:lnTo>
                  <a:lnTo>
                    <a:pt x="391" y="155"/>
                  </a:lnTo>
                  <a:lnTo>
                    <a:pt x="390" y="154"/>
                  </a:lnTo>
                  <a:lnTo>
                    <a:pt x="388" y="147"/>
                  </a:lnTo>
                  <a:lnTo>
                    <a:pt x="387" y="147"/>
                  </a:lnTo>
                  <a:lnTo>
                    <a:pt x="387" y="143"/>
                  </a:lnTo>
                  <a:lnTo>
                    <a:pt x="386" y="142"/>
                  </a:lnTo>
                  <a:lnTo>
                    <a:pt x="395" y="140"/>
                  </a:lnTo>
                  <a:lnTo>
                    <a:pt x="396" y="143"/>
                  </a:lnTo>
                  <a:lnTo>
                    <a:pt x="403" y="146"/>
                  </a:lnTo>
                  <a:lnTo>
                    <a:pt x="406" y="154"/>
                  </a:lnTo>
                  <a:lnTo>
                    <a:pt x="410" y="155"/>
                  </a:lnTo>
                  <a:lnTo>
                    <a:pt x="414" y="154"/>
                  </a:lnTo>
                  <a:lnTo>
                    <a:pt x="415" y="155"/>
                  </a:lnTo>
                  <a:close/>
                  <a:moveTo>
                    <a:pt x="437" y="143"/>
                  </a:moveTo>
                  <a:lnTo>
                    <a:pt x="434" y="140"/>
                  </a:lnTo>
                  <a:lnTo>
                    <a:pt x="435" y="139"/>
                  </a:lnTo>
                  <a:lnTo>
                    <a:pt x="433" y="138"/>
                  </a:lnTo>
                  <a:lnTo>
                    <a:pt x="431" y="138"/>
                  </a:lnTo>
                  <a:lnTo>
                    <a:pt x="427" y="134"/>
                  </a:lnTo>
                  <a:lnTo>
                    <a:pt x="426" y="138"/>
                  </a:lnTo>
                  <a:lnTo>
                    <a:pt x="430" y="144"/>
                  </a:lnTo>
                  <a:lnTo>
                    <a:pt x="430" y="148"/>
                  </a:lnTo>
                  <a:lnTo>
                    <a:pt x="427" y="148"/>
                  </a:lnTo>
                  <a:lnTo>
                    <a:pt x="427" y="158"/>
                  </a:lnTo>
                  <a:lnTo>
                    <a:pt x="433" y="155"/>
                  </a:lnTo>
                  <a:lnTo>
                    <a:pt x="435" y="152"/>
                  </a:lnTo>
                  <a:lnTo>
                    <a:pt x="437" y="155"/>
                  </a:lnTo>
                  <a:lnTo>
                    <a:pt x="440" y="155"/>
                  </a:lnTo>
                  <a:lnTo>
                    <a:pt x="441" y="152"/>
                  </a:lnTo>
                  <a:lnTo>
                    <a:pt x="437" y="151"/>
                  </a:lnTo>
                  <a:lnTo>
                    <a:pt x="437" y="143"/>
                  </a:lnTo>
                  <a:close/>
                  <a:moveTo>
                    <a:pt x="388" y="159"/>
                  </a:moveTo>
                  <a:lnTo>
                    <a:pt x="388" y="156"/>
                  </a:lnTo>
                  <a:lnTo>
                    <a:pt x="386" y="155"/>
                  </a:lnTo>
                  <a:lnTo>
                    <a:pt x="386" y="154"/>
                  </a:lnTo>
                  <a:lnTo>
                    <a:pt x="383" y="154"/>
                  </a:lnTo>
                  <a:lnTo>
                    <a:pt x="383" y="150"/>
                  </a:lnTo>
                  <a:lnTo>
                    <a:pt x="384" y="148"/>
                  </a:lnTo>
                  <a:lnTo>
                    <a:pt x="382" y="144"/>
                  </a:lnTo>
                  <a:lnTo>
                    <a:pt x="378" y="148"/>
                  </a:lnTo>
                  <a:lnTo>
                    <a:pt x="378" y="159"/>
                  </a:lnTo>
                  <a:lnTo>
                    <a:pt x="379" y="163"/>
                  </a:lnTo>
                  <a:lnTo>
                    <a:pt x="383" y="167"/>
                  </a:lnTo>
                  <a:lnTo>
                    <a:pt x="380" y="170"/>
                  </a:lnTo>
                  <a:lnTo>
                    <a:pt x="383" y="172"/>
                  </a:lnTo>
                  <a:lnTo>
                    <a:pt x="384" y="172"/>
                  </a:lnTo>
                  <a:lnTo>
                    <a:pt x="384" y="175"/>
                  </a:lnTo>
                  <a:lnTo>
                    <a:pt x="387" y="174"/>
                  </a:lnTo>
                  <a:lnTo>
                    <a:pt x="387" y="168"/>
                  </a:lnTo>
                  <a:lnTo>
                    <a:pt x="390" y="168"/>
                  </a:lnTo>
                  <a:lnTo>
                    <a:pt x="390" y="166"/>
                  </a:lnTo>
                  <a:lnTo>
                    <a:pt x="391" y="166"/>
                  </a:lnTo>
                  <a:lnTo>
                    <a:pt x="391" y="160"/>
                  </a:lnTo>
                  <a:lnTo>
                    <a:pt x="388" y="159"/>
                  </a:lnTo>
                  <a:close/>
                  <a:moveTo>
                    <a:pt x="464" y="22"/>
                  </a:moveTo>
                  <a:lnTo>
                    <a:pt x="466" y="25"/>
                  </a:lnTo>
                  <a:lnTo>
                    <a:pt x="471" y="25"/>
                  </a:lnTo>
                  <a:lnTo>
                    <a:pt x="471" y="22"/>
                  </a:lnTo>
                  <a:lnTo>
                    <a:pt x="473" y="21"/>
                  </a:lnTo>
                  <a:lnTo>
                    <a:pt x="477" y="25"/>
                  </a:lnTo>
                  <a:lnTo>
                    <a:pt x="477" y="30"/>
                  </a:lnTo>
                  <a:lnTo>
                    <a:pt x="481" y="34"/>
                  </a:lnTo>
                  <a:lnTo>
                    <a:pt x="480" y="40"/>
                  </a:lnTo>
                  <a:lnTo>
                    <a:pt x="483" y="45"/>
                  </a:lnTo>
                  <a:lnTo>
                    <a:pt x="485" y="48"/>
                  </a:lnTo>
                  <a:lnTo>
                    <a:pt x="484" y="49"/>
                  </a:lnTo>
                  <a:lnTo>
                    <a:pt x="495" y="53"/>
                  </a:lnTo>
                  <a:lnTo>
                    <a:pt x="497" y="54"/>
                  </a:lnTo>
                  <a:lnTo>
                    <a:pt x="502" y="63"/>
                  </a:lnTo>
                  <a:lnTo>
                    <a:pt x="502" y="67"/>
                  </a:lnTo>
                  <a:lnTo>
                    <a:pt x="510" y="68"/>
                  </a:lnTo>
                  <a:lnTo>
                    <a:pt x="510" y="72"/>
                  </a:lnTo>
                  <a:lnTo>
                    <a:pt x="514" y="64"/>
                  </a:lnTo>
                  <a:lnTo>
                    <a:pt x="518" y="59"/>
                  </a:lnTo>
                  <a:lnTo>
                    <a:pt x="518" y="54"/>
                  </a:lnTo>
                  <a:lnTo>
                    <a:pt x="524" y="52"/>
                  </a:lnTo>
                  <a:lnTo>
                    <a:pt x="528" y="53"/>
                  </a:lnTo>
                  <a:lnTo>
                    <a:pt x="538" y="71"/>
                  </a:lnTo>
                  <a:lnTo>
                    <a:pt x="539" y="73"/>
                  </a:lnTo>
                  <a:lnTo>
                    <a:pt x="531" y="69"/>
                  </a:lnTo>
                  <a:lnTo>
                    <a:pt x="526" y="63"/>
                  </a:lnTo>
                  <a:lnTo>
                    <a:pt x="516" y="64"/>
                  </a:lnTo>
                  <a:lnTo>
                    <a:pt x="511" y="73"/>
                  </a:lnTo>
                  <a:lnTo>
                    <a:pt x="510" y="79"/>
                  </a:lnTo>
                  <a:lnTo>
                    <a:pt x="506" y="79"/>
                  </a:lnTo>
                  <a:lnTo>
                    <a:pt x="503" y="81"/>
                  </a:lnTo>
                  <a:lnTo>
                    <a:pt x="506" y="87"/>
                  </a:lnTo>
                  <a:lnTo>
                    <a:pt x="500" y="91"/>
                  </a:lnTo>
                  <a:lnTo>
                    <a:pt x="500" y="95"/>
                  </a:lnTo>
                  <a:lnTo>
                    <a:pt x="499" y="97"/>
                  </a:lnTo>
                  <a:lnTo>
                    <a:pt x="499" y="97"/>
                  </a:lnTo>
                  <a:lnTo>
                    <a:pt x="497" y="96"/>
                  </a:lnTo>
                  <a:lnTo>
                    <a:pt x="496" y="100"/>
                  </a:lnTo>
                  <a:lnTo>
                    <a:pt x="497" y="103"/>
                  </a:lnTo>
                  <a:lnTo>
                    <a:pt x="496" y="104"/>
                  </a:lnTo>
                  <a:lnTo>
                    <a:pt x="499" y="107"/>
                  </a:lnTo>
                  <a:lnTo>
                    <a:pt x="497" y="117"/>
                  </a:lnTo>
                  <a:lnTo>
                    <a:pt x="496" y="117"/>
                  </a:lnTo>
                  <a:lnTo>
                    <a:pt x="493" y="117"/>
                  </a:lnTo>
                  <a:lnTo>
                    <a:pt x="493" y="113"/>
                  </a:lnTo>
                  <a:lnTo>
                    <a:pt x="491" y="113"/>
                  </a:lnTo>
                  <a:lnTo>
                    <a:pt x="493" y="126"/>
                  </a:lnTo>
                  <a:lnTo>
                    <a:pt x="489" y="120"/>
                  </a:lnTo>
                  <a:lnTo>
                    <a:pt x="489" y="120"/>
                  </a:lnTo>
                  <a:lnTo>
                    <a:pt x="485" y="119"/>
                  </a:lnTo>
                  <a:lnTo>
                    <a:pt x="487" y="123"/>
                  </a:lnTo>
                  <a:lnTo>
                    <a:pt x="484" y="120"/>
                  </a:lnTo>
                  <a:lnTo>
                    <a:pt x="481" y="123"/>
                  </a:lnTo>
                  <a:lnTo>
                    <a:pt x="484" y="126"/>
                  </a:lnTo>
                  <a:lnTo>
                    <a:pt x="481" y="127"/>
                  </a:lnTo>
                  <a:lnTo>
                    <a:pt x="481" y="130"/>
                  </a:lnTo>
                  <a:lnTo>
                    <a:pt x="479" y="130"/>
                  </a:lnTo>
                  <a:lnTo>
                    <a:pt x="476" y="120"/>
                  </a:lnTo>
                  <a:lnTo>
                    <a:pt x="477" y="117"/>
                  </a:lnTo>
                  <a:lnTo>
                    <a:pt x="475" y="116"/>
                  </a:lnTo>
                  <a:lnTo>
                    <a:pt x="475" y="113"/>
                  </a:lnTo>
                  <a:lnTo>
                    <a:pt x="471" y="109"/>
                  </a:lnTo>
                  <a:lnTo>
                    <a:pt x="469" y="105"/>
                  </a:lnTo>
                  <a:lnTo>
                    <a:pt x="468" y="107"/>
                  </a:lnTo>
                  <a:lnTo>
                    <a:pt x="472" y="119"/>
                  </a:lnTo>
                  <a:lnTo>
                    <a:pt x="471" y="119"/>
                  </a:lnTo>
                  <a:lnTo>
                    <a:pt x="472" y="121"/>
                  </a:lnTo>
                  <a:lnTo>
                    <a:pt x="472" y="124"/>
                  </a:lnTo>
                  <a:lnTo>
                    <a:pt x="466" y="123"/>
                  </a:lnTo>
                  <a:lnTo>
                    <a:pt x="466" y="120"/>
                  </a:lnTo>
                  <a:lnTo>
                    <a:pt x="464" y="120"/>
                  </a:lnTo>
                  <a:lnTo>
                    <a:pt x="461" y="119"/>
                  </a:lnTo>
                  <a:lnTo>
                    <a:pt x="458" y="115"/>
                  </a:lnTo>
                  <a:lnTo>
                    <a:pt x="460" y="123"/>
                  </a:lnTo>
                  <a:lnTo>
                    <a:pt x="462" y="123"/>
                  </a:lnTo>
                  <a:lnTo>
                    <a:pt x="462" y="124"/>
                  </a:lnTo>
                  <a:lnTo>
                    <a:pt x="461" y="128"/>
                  </a:lnTo>
                  <a:lnTo>
                    <a:pt x="464" y="127"/>
                  </a:lnTo>
                  <a:lnTo>
                    <a:pt x="464" y="132"/>
                  </a:lnTo>
                  <a:lnTo>
                    <a:pt x="458" y="130"/>
                  </a:lnTo>
                  <a:lnTo>
                    <a:pt x="457" y="127"/>
                  </a:lnTo>
                  <a:lnTo>
                    <a:pt x="458" y="126"/>
                  </a:lnTo>
                  <a:lnTo>
                    <a:pt x="456" y="123"/>
                  </a:lnTo>
                  <a:lnTo>
                    <a:pt x="449" y="117"/>
                  </a:lnTo>
                  <a:lnTo>
                    <a:pt x="449" y="116"/>
                  </a:lnTo>
                  <a:lnTo>
                    <a:pt x="445" y="112"/>
                  </a:lnTo>
                  <a:lnTo>
                    <a:pt x="444" y="115"/>
                  </a:lnTo>
                  <a:lnTo>
                    <a:pt x="431" y="101"/>
                  </a:lnTo>
                  <a:lnTo>
                    <a:pt x="430" y="103"/>
                  </a:lnTo>
                  <a:lnTo>
                    <a:pt x="430" y="109"/>
                  </a:lnTo>
                  <a:lnTo>
                    <a:pt x="435" y="108"/>
                  </a:lnTo>
                  <a:lnTo>
                    <a:pt x="435" y="113"/>
                  </a:lnTo>
                  <a:lnTo>
                    <a:pt x="441" y="117"/>
                  </a:lnTo>
                  <a:lnTo>
                    <a:pt x="438" y="126"/>
                  </a:lnTo>
                  <a:lnTo>
                    <a:pt x="441" y="127"/>
                  </a:lnTo>
                  <a:lnTo>
                    <a:pt x="446" y="136"/>
                  </a:lnTo>
                  <a:lnTo>
                    <a:pt x="450" y="136"/>
                  </a:lnTo>
                  <a:lnTo>
                    <a:pt x="450" y="142"/>
                  </a:lnTo>
                  <a:lnTo>
                    <a:pt x="448" y="147"/>
                  </a:lnTo>
                  <a:lnTo>
                    <a:pt x="438" y="147"/>
                  </a:lnTo>
                  <a:lnTo>
                    <a:pt x="440" y="144"/>
                  </a:lnTo>
                  <a:lnTo>
                    <a:pt x="437" y="138"/>
                  </a:lnTo>
                  <a:lnTo>
                    <a:pt x="435" y="138"/>
                  </a:lnTo>
                  <a:lnTo>
                    <a:pt x="434" y="135"/>
                  </a:lnTo>
                  <a:lnTo>
                    <a:pt x="427" y="134"/>
                  </a:lnTo>
                  <a:lnTo>
                    <a:pt x="427" y="130"/>
                  </a:lnTo>
                  <a:lnTo>
                    <a:pt x="423" y="128"/>
                  </a:lnTo>
                  <a:lnTo>
                    <a:pt x="421" y="121"/>
                  </a:lnTo>
                  <a:lnTo>
                    <a:pt x="417" y="119"/>
                  </a:lnTo>
                  <a:lnTo>
                    <a:pt x="413" y="117"/>
                  </a:lnTo>
                  <a:lnTo>
                    <a:pt x="419" y="124"/>
                  </a:lnTo>
                  <a:lnTo>
                    <a:pt x="425" y="135"/>
                  </a:lnTo>
                  <a:lnTo>
                    <a:pt x="425" y="138"/>
                  </a:lnTo>
                  <a:lnTo>
                    <a:pt x="417" y="142"/>
                  </a:lnTo>
                  <a:lnTo>
                    <a:pt x="419" y="147"/>
                  </a:lnTo>
                  <a:lnTo>
                    <a:pt x="422" y="148"/>
                  </a:lnTo>
                  <a:lnTo>
                    <a:pt x="422" y="150"/>
                  </a:lnTo>
                  <a:lnTo>
                    <a:pt x="419" y="150"/>
                  </a:lnTo>
                  <a:lnTo>
                    <a:pt x="421" y="154"/>
                  </a:lnTo>
                  <a:lnTo>
                    <a:pt x="422" y="154"/>
                  </a:lnTo>
                  <a:lnTo>
                    <a:pt x="423" y="155"/>
                  </a:lnTo>
                  <a:lnTo>
                    <a:pt x="422" y="156"/>
                  </a:lnTo>
                  <a:lnTo>
                    <a:pt x="426" y="159"/>
                  </a:lnTo>
                  <a:lnTo>
                    <a:pt x="426" y="162"/>
                  </a:lnTo>
                  <a:lnTo>
                    <a:pt x="422" y="163"/>
                  </a:lnTo>
                  <a:lnTo>
                    <a:pt x="421" y="164"/>
                  </a:lnTo>
                  <a:lnTo>
                    <a:pt x="417" y="159"/>
                  </a:lnTo>
                  <a:lnTo>
                    <a:pt x="417" y="152"/>
                  </a:lnTo>
                  <a:lnTo>
                    <a:pt x="410" y="154"/>
                  </a:lnTo>
                  <a:lnTo>
                    <a:pt x="402" y="143"/>
                  </a:lnTo>
                  <a:lnTo>
                    <a:pt x="400" y="143"/>
                  </a:lnTo>
                  <a:lnTo>
                    <a:pt x="399" y="144"/>
                  </a:lnTo>
                  <a:lnTo>
                    <a:pt x="394" y="138"/>
                  </a:lnTo>
                  <a:lnTo>
                    <a:pt x="387" y="139"/>
                  </a:lnTo>
                  <a:lnTo>
                    <a:pt x="387" y="135"/>
                  </a:lnTo>
                  <a:lnTo>
                    <a:pt x="390" y="134"/>
                  </a:lnTo>
                  <a:lnTo>
                    <a:pt x="390" y="132"/>
                  </a:lnTo>
                  <a:lnTo>
                    <a:pt x="396" y="138"/>
                  </a:lnTo>
                  <a:lnTo>
                    <a:pt x="396" y="135"/>
                  </a:lnTo>
                  <a:lnTo>
                    <a:pt x="394" y="132"/>
                  </a:lnTo>
                  <a:lnTo>
                    <a:pt x="395" y="130"/>
                  </a:lnTo>
                  <a:lnTo>
                    <a:pt x="394" y="127"/>
                  </a:lnTo>
                  <a:lnTo>
                    <a:pt x="392" y="128"/>
                  </a:lnTo>
                  <a:lnTo>
                    <a:pt x="390" y="128"/>
                  </a:lnTo>
                  <a:lnTo>
                    <a:pt x="383" y="138"/>
                  </a:lnTo>
                  <a:lnTo>
                    <a:pt x="384" y="138"/>
                  </a:lnTo>
                  <a:lnTo>
                    <a:pt x="383" y="140"/>
                  </a:lnTo>
                  <a:lnTo>
                    <a:pt x="382" y="140"/>
                  </a:lnTo>
                  <a:lnTo>
                    <a:pt x="379" y="144"/>
                  </a:lnTo>
                  <a:lnTo>
                    <a:pt x="376" y="139"/>
                  </a:lnTo>
                  <a:lnTo>
                    <a:pt x="371" y="140"/>
                  </a:lnTo>
                  <a:lnTo>
                    <a:pt x="369" y="139"/>
                  </a:lnTo>
                  <a:lnTo>
                    <a:pt x="369" y="142"/>
                  </a:lnTo>
                  <a:lnTo>
                    <a:pt x="374" y="143"/>
                  </a:lnTo>
                  <a:lnTo>
                    <a:pt x="375" y="146"/>
                  </a:lnTo>
                  <a:lnTo>
                    <a:pt x="372" y="154"/>
                  </a:lnTo>
                  <a:lnTo>
                    <a:pt x="369" y="156"/>
                  </a:lnTo>
                  <a:lnTo>
                    <a:pt x="367" y="163"/>
                  </a:lnTo>
                  <a:lnTo>
                    <a:pt x="364" y="162"/>
                  </a:lnTo>
                  <a:lnTo>
                    <a:pt x="360" y="162"/>
                  </a:lnTo>
                  <a:lnTo>
                    <a:pt x="351" y="162"/>
                  </a:lnTo>
                  <a:lnTo>
                    <a:pt x="352" y="158"/>
                  </a:lnTo>
                  <a:lnTo>
                    <a:pt x="351" y="158"/>
                  </a:lnTo>
                  <a:lnTo>
                    <a:pt x="347" y="159"/>
                  </a:lnTo>
                  <a:lnTo>
                    <a:pt x="347" y="160"/>
                  </a:lnTo>
                  <a:lnTo>
                    <a:pt x="332" y="162"/>
                  </a:lnTo>
                  <a:lnTo>
                    <a:pt x="329" y="164"/>
                  </a:lnTo>
                  <a:lnTo>
                    <a:pt x="328" y="167"/>
                  </a:lnTo>
                  <a:lnTo>
                    <a:pt x="325" y="166"/>
                  </a:lnTo>
                  <a:lnTo>
                    <a:pt x="325" y="174"/>
                  </a:lnTo>
                  <a:lnTo>
                    <a:pt x="324" y="174"/>
                  </a:lnTo>
                  <a:lnTo>
                    <a:pt x="325" y="175"/>
                  </a:lnTo>
                  <a:lnTo>
                    <a:pt x="324" y="176"/>
                  </a:lnTo>
                  <a:lnTo>
                    <a:pt x="322" y="178"/>
                  </a:lnTo>
                  <a:lnTo>
                    <a:pt x="321" y="175"/>
                  </a:lnTo>
                  <a:lnTo>
                    <a:pt x="317" y="176"/>
                  </a:lnTo>
                  <a:lnTo>
                    <a:pt x="320" y="180"/>
                  </a:lnTo>
                  <a:lnTo>
                    <a:pt x="313" y="176"/>
                  </a:lnTo>
                  <a:lnTo>
                    <a:pt x="309" y="176"/>
                  </a:lnTo>
                  <a:lnTo>
                    <a:pt x="309" y="179"/>
                  </a:lnTo>
                  <a:lnTo>
                    <a:pt x="306" y="179"/>
                  </a:lnTo>
                  <a:lnTo>
                    <a:pt x="301" y="182"/>
                  </a:lnTo>
                  <a:lnTo>
                    <a:pt x="299" y="176"/>
                  </a:lnTo>
                  <a:lnTo>
                    <a:pt x="302" y="176"/>
                  </a:lnTo>
                  <a:lnTo>
                    <a:pt x="302" y="172"/>
                  </a:lnTo>
                  <a:lnTo>
                    <a:pt x="299" y="172"/>
                  </a:lnTo>
                  <a:lnTo>
                    <a:pt x="297" y="180"/>
                  </a:lnTo>
                  <a:lnTo>
                    <a:pt x="293" y="182"/>
                  </a:lnTo>
                  <a:lnTo>
                    <a:pt x="294" y="188"/>
                  </a:lnTo>
                  <a:lnTo>
                    <a:pt x="290" y="188"/>
                  </a:lnTo>
                  <a:lnTo>
                    <a:pt x="289" y="190"/>
                  </a:lnTo>
                  <a:lnTo>
                    <a:pt x="286" y="188"/>
                  </a:lnTo>
                  <a:lnTo>
                    <a:pt x="286" y="186"/>
                  </a:lnTo>
                  <a:lnTo>
                    <a:pt x="287" y="180"/>
                  </a:lnTo>
                  <a:lnTo>
                    <a:pt x="286" y="179"/>
                  </a:lnTo>
                  <a:lnTo>
                    <a:pt x="282" y="179"/>
                  </a:lnTo>
                  <a:lnTo>
                    <a:pt x="278" y="174"/>
                  </a:lnTo>
                  <a:lnTo>
                    <a:pt x="277" y="175"/>
                  </a:lnTo>
                  <a:lnTo>
                    <a:pt x="274" y="176"/>
                  </a:lnTo>
                  <a:lnTo>
                    <a:pt x="274" y="179"/>
                  </a:lnTo>
                  <a:lnTo>
                    <a:pt x="278" y="179"/>
                  </a:lnTo>
                  <a:lnTo>
                    <a:pt x="277" y="184"/>
                  </a:lnTo>
                  <a:lnTo>
                    <a:pt x="285" y="184"/>
                  </a:lnTo>
                  <a:lnTo>
                    <a:pt x="285" y="191"/>
                  </a:lnTo>
                  <a:lnTo>
                    <a:pt x="282" y="191"/>
                  </a:lnTo>
                  <a:lnTo>
                    <a:pt x="282" y="188"/>
                  </a:lnTo>
                  <a:lnTo>
                    <a:pt x="279" y="188"/>
                  </a:lnTo>
                  <a:lnTo>
                    <a:pt x="279" y="186"/>
                  </a:lnTo>
                  <a:lnTo>
                    <a:pt x="274" y="184"/>
                  </a:lnTo>
                  <a:lnTo>
                    <a:pt x="272" y="187"/>
                  </a:lnTo>
                  <a:lnTo>
                    <a:pt x="266" y="190"/>
                  </a:lnTo>
                  <a:lnTo>
                    <a:pt x="264" y="191"/>
                  </a:lnTo>
                  <a:lnTo>
                    <a:pt x="262" y="190"/>
                  </a:lnTo>
                  <a:lnTo>
                    <a:pt x="256" y="192"/>
                  </a:lnTo>
                  <a:lnTo>
                    <a:pt x="260" y="195"/>
                  </a:lnTo>
                  <a:lnTo>
                    <a:pt x="262" y="194"/>
                  </a:lnTo>
                  <a:lnTo>
                    <a:pt x="263" y="197"/>
                  </a:lnTo>
                  <a:lnTo>
                    <a:pt x="260" y="197"/>
                  </a:lnTo>
                  <a:lnTo>
                    <a:pt x="256" y="195"/>
                  </a:lnTo>
                  <a:lnTo>
                    <a:pt x="255" y="198"/>
                  </a:lnTo>
                  <a:lnTo>
                    <a:pt x="256" y="198"/>
                  </a:lnTo>
                  <a:lnTo>
                    <a:pt x="255" y="199"/>
                  </a:lnTo>
                  <a:lnTo>
                    <a:pt x="252" y="192"/>
                  </a:lnTo>
                  <a:lnTo>
                    <a:pt x="250" y="192"/>
                  </a:lnTo>
                  <a:lnTo>
                    <a:pt x="250" y="188"/>
                  </a:lnTo>
                  <a:lnTo>
                    <a:pt x="247" y="188"/>
                  </a:lnTo>
                  <a:lnTo>
                    <a:pt x="248" y="194"/>
                  </a:lnTo>
                  <a:lnTo>
                    <a:pt x="246" y="198"/>
                  </a:lnTo>
                  <a:lnTo>
                    <a:pt x="250" y="199"/>
                  </a:lnTo>
                  <a:lnTo>
                    <a:pt x="250" y="198"/>
                  </a:lnTo>
                  <a:lnTo>
                    <a:pt x="251" y="202"/>
                  </a:lnTo>
                  <a:lnTo>
                    <a:pt x="250" y="205"/>
                  </a:lnTo>
                  <a:lnTo>
                    <a:pt x="236" y="219"/>
                  </a:lnTo>
                  <a:lnTo>
                    <a:pt x="237" y="222"/>
                  </a:lnTo>
                  <a:lnTo>
                    <a:pt x="235" y="225"/>
                  </a:lnTo>
                  <a:lnTo>
                    <a:pt x="232" y="225"/>
                  </a:lnTo>
                  <a:lnTo>
                    <a:pt x="232" y="230"/>
                  </a:lnTo>
                  <a:lnTo>
                    <a:pt x="223" y="234"/>
                  </a:lnTo>
                  <a:lnTo>
                    <a:pt x="221" y="237"/>
                  </a:lnTo>
                  <a:lnTo>
                    <a:pt x="219" y="235"/>
                  </a:lnTo>
                  <a:lnTo>
                    <a:pt x="216" y="239"/>
                  </a:lnTo>
                  <a:lnTo>
                    <a:pt x="216" y="235"/>
                  </a:lnTo>
                  <a:lnTo>
                    <a:pt x="220" y="233"/>
                  </a:lnTo>
                  <a:lnTo>
                    <a:pt x="223" y="229"/>
                  </a:lnTo>
                  <a:lnTo>
                    <a:pt x="221" y="229"/>
                  </a:lnTo>
                  <a:lnTo>
                    <a:pt x="225" y="222"/>
                  </a:lnTo>
                  <a:lnTo>
                    <a:pt x="223" y="222"/>
                  </a:lnTo>
                  <a:lnTo>
                    <a:pt x="223" y="219"/>
                  </a:lnTo>
                  <a:lnTo>
                    <a:pt x="220" y="222"/>
                  </a:lnTo>
                  <a:lnTo>
                    <a:pt x="220" y="221"/>
                  </a:lnTo>
                  <a:lnTo>
                    <a:pt x="219" y="226"/>
                  </a:lnTo>
                  <a:lnTo>
                    <a:pt x="215" y="226"/>
                  </a:lnTo>
                  <a:lnTo>
                    <a:pt x="215" y="223"/>
                  </a:lnTo>
                  <a:lnTo>
                    <a:pt x="212" y="223"/>
                  </a:lnTo>
                  <a:lnTo>
                    <a:pt x="209" y="227"/>
                  </a:lnTo>
                  <a:lnTo>
                    <a:pt x="211" y="229"/>
                  </a:lnTo>
                  <a:lnTo>
                    <a:pt x="206" y="230"/>
                  </a:lnTo>
                  <a:lnTo>
                    <a:pt x="206" y="226"/>
                  </a:lnTo>
                  <a:lnTo>
                    <a:pt x="212" y="221"/>
                  </a:lnTo>
                  <a:lnTo>
                    <a:pt x="212" y="217"/>
                  </a:lnTo>
                  <a:lnTo>
                    <a:pt x="215" y="214"/>
                  </a:lnTo>
                  <a:lnTo>
                    <a:pt x="213" y="214"/>
                  </a:lnTo>
                  <a:lnTo>
                    <a:pt x="213" y="209"/>
                  </a:lnTo>
                  <a:lnTo>
                    <a:pt x="211" y="206"/>
                  </a:lnTo>
                  <a:lnTo>
                    <a:pt x="209" y="206"/>
                  </a:lnTo>
                  <a:lnTo>
                    <a:pt x="208" y="209"/>
                  </a:lnTo>
                  <a:lnTo>
                    <a:pt x="206" y="209"/>
                  </a:lnTo>
                  <a:lnTo>
                    <a:pt x="206" y="209"/>
                  </a:lnTo>
                  <a:lnTo>
                    <a:pt x="205" y="207"/>
                  </a:lnTo>
                  <a:lnTo>
                    <a:pt x="202" y="210"/>
                  </a:lnTo>
                  <a:lnTo>
                    <a:pt x="206" y="214"/>
                  </a:lnTo>
                  <a:lnTo>
                    <a:pt x="204" y="215"/>
                  </a:lnTo>
                  <a:lnTo>
                    <a:pt x="201" y="214"/>
                  </a:lnTo>
                  <a:lnTo>
                    <a:pt x="198" y="218"/>
                  </a:lnTo>
                  <a:lnTo>
                    <a:pt x="196" y="219"/>
                  </a:lnTo>
                  <a:lnTo>
                    <a:pt x="193" y="215"/>
                  </a:lnTo>
                  <a:lnTo>
                    <a:pt x="193" y="218"/>
                  </a:lnTo>
                  <a:lnTo>
                    <a:pt x="192" y="218"/>
                  </a:lnTo>
                  <a:lnTo>
                    <a:pt x="190" y="214"/>
                  </a:lnTo>
                  <a:lnTo>
                    <a:pt x="186" y="215"/>
                  </a:lnTo>
                  <a:lnTo>
                    <a:pt x="185" y="217"/>
                  </a:lnTo>
                  <a:lnTo>
                    <a:pt x="189" y="219"/>
                  </a:lnTo>
                  <a:lnTo>
                    <a:pt x="190" y="223"/>
                  </a:lnTo>
                  <a:lnTo>
                    <a:pt x="185" y="223"/>
                  </a:lnTo>
                  <a:lnTo>
                    <a:pt x="182" y="222"/>
                  </a:lnTo>
                  <a:lnTo>
                    <a:pt x="184" y="221"/>
                  </a:lnTo>
                  <a:lnTo>
                    <a:pt x="181" y="221"/>
                  </a:lnTo>
                  <a:lnTo>
                    <a:pt x="181" y="218"/>
                  </a:lnTo>
                  <a:lnTo>
                    <a:pt x="184" y="218"/>
                  </a:lnTo>
                  <a:lnTo>
                    <a:pt x="184" y="217"/>
                  </a:lnTo>
                  <a:lnTo>
                    <a:pt x="178" y="219"/>
                  </a:lnTo>
                  <a:lnTo>
                    <a:pt x="180" y="222"/>
                  </a:lnTo>
                  <a:lnTo>
                    <a:pt x="178" y="222"/>
                  </a:lnTo>
                  <a:lnTo>
                    <a:pt x="178" y="223"/>
                  </a:lnTo>
                  <a:lnTo>
                    <a:pt x="177" y="222"/>
                  </a:lnTo>
                  <a:lnTo>
                    <a:pt x="171" y="222"/>
                  </a:lnTo>
                  <a:lnTo>
                    <a:pt x="175" y="223"/>
                  </a:lnTo>
                  <a:lnTo>
                    <a:pt x="175" y="225"/>
                  </a:lnTo>
                  <a:lnTo>
                    <a:pt x="166" y="223"/>
                  </a:lnTo>
                  <a:lnTo>
                    <a:pt x="166" y="221"/>
                  </a:lnTo>
                  <a:lnTo>
                    <a:pt x="167" y="218"/>
                  </a:lnTo>
                  <a:lnTo>
                    <a:pt x="165" y="218"/>
                  </a:lnTo>
                  <a:lnTo>
                    <a:pt x="162" y="219"/>
                  </a:lnTo>
                  <a:lnTo>
                    <a:pt x="162" y="222"/>
                  </a:lnTo>
                  <a:lnTo>
                    <a:pt x="157" y="227"/>
                  </a:lnTo>
                  <a:lnTo>
                    <a:pt x="144" y="225"/>
                  </a:lnTo>
                  <a:lnTo>
                    <a:pt x="154" y="229"/>
                  </a:lnTo>
                  <a:lnTo>
                    <a:pt x="154" y="233"/>
                  </a:lnTo>
                  <a:lnTo>
                    <a:pt x="151" y="231"/>
                  </a:lnTo>
                  <a:lnTo>
                    <a:pt x="146" y="231"/>
                  </a:lnTo>
                  <a:lnTo>
                    <a:pt x="149" y="227"/>
                  </a:lnTo>
                  <a:lnTo>
                    <a:pt x="143" y="229"/>
                  </a:lnTo>
                  <a:lnTo>
                    <a:pt x="139" y="237"/>
                  </a:lnTo>
                  <a:lnTo>
                    <a:pt x="132" y="239"/>
                  </a:lnTo>
                  <a:lnTo>
                    <a:pt x="132" y="238"/>
                  </a:lnTo>
                  <a:lnTo>
                    <a:pt x="134" y="238"/>
                  </a:lnTo>
                  <a:lnTo>
                    <a:pt x="132" y="234"/>
                  </a:lnTo>
                  <a:lnTo>
                    <a:pt x="130" y="235"/>
                  </a:lnTo>
                  <a:lnTo>
                    <a:pt x="128" y="234"/>
                  </a:lnTo>
                  <a:lnTo>
                    <a:pt x="124" y="234"/>
                  </a:lnTo>
                  <a:lnTo>
                    <a:pt x="128" y="235"/>
                  </a:lnTo>
                  <a:lnTo>
                    <a:pt x="128" y="238"/>
                  </a:lnTo>
                  <a:lnTo>
                    <a:pt x="127" y="239"/>
                  </a:lnTo>
                  <a:lnTo>
                    <a:pt x="127" y="241"/>
                  </a:lnTo>
                  <a:lnTo>
                    <a:pt x="126" y="241"/>
                  </a:lnTo>
                  <a:lnTo>
                    <a:pt x="123" y="238"/>
                  </a:lnTo>
                  <a:lnTo>
                    <a:pt x="122" y="238"/>
                  </a:lnTo>
                  <a:lnTo>
                    <a:pt x="126" y="246"/>
                  </a:lnTo>
                  <a:lnTo>
                    <a:pt x="122" y="245"/>
                  </a:lnTo>
                  <a:lnTo>
                    <a:pt x="118" y="247"/>
                  </a:lnTo>
                  <a:lnTo>
                    <a:pt x="109" y="246"/>
                  </a:lnTo>
                  <a:lnTo>
                    <a:pt x="105" y="247"/>
                  </a:lnTo>
                  <a:lnTo>
                    <a:pt x="100" y="247"/>
                  </a:lnTo>
                  <a:lnTo>
                    <a:pt x="89" y="250"/>
                  </a:lnTo>
                  <a:lnTo>
                    <a:pt x="88" y="253"/>
                  </a:lnTo>
                  <a:lnTo>
                    <a:pt x="83" y="253"/>
                  </a:lnTo>
                  <a:lnTo>
                    <a:pt x="77" y="247"/>
                  </a:lnTo>
                  <a:lnTo>
                    <a:pt x="80" y="246"/>
                  </a:lnTo>
                  <a:lnTo>
                    <a:pt x="84" y="243"/>
                  </a:lnTo>
                  <a:lnTo>
                    <a:pt x="88" y="246"/>
                  </a:lnTo>
                  <a:lnTo>
                    <a:pt x="89" y="245"/>
                  </a:lnTo>
                  <a:lnTo>
                    <a:pt x="88" y="241"/>
                  </a:lnTo>
                  <a:lnTo>
                    <a:pt x="99" y="235"/>
                  </a:lnTo>
                  <a:lnTo>
                    <a:pt x="92" y="235"/>
                  </a:lnTo>
                  <a:lnTo>
                    <a:pt x="91" y="238"/>
                  </a:lnTo>
                  <a:lnTo>
                    <a:pt x="84" y="241"/>
                  </a:lnTo>
                  <a:lnTo>
                    <a:pt x="85" y="237"/>
                  </a:lnTo>
                  <a:lnTo>
                    <a:pt x="83" y="235"/>
                  </a:lnTo>
                  <a:lnTo>
                    <a:pt x="78" y="241"/>
                  </a:lnTo>
                  <a:lnTo>
                    <a:pt x="77" y="247"/>
                  </a:lnTo>
                  <a:lnTo>
                    <a:pt x="69" y="251"/>
                  </a:lnTo>
                  <a:lnTo>
                    <a:pt x="68" y="254"/>
                  </a:lnTo>
                  <a:lnTo>
                    <a:pt x="62" y="258"/>
                  </a:lnTo>
                  <a:lnTo>
                    <a:pt x="57" y="259"/>
                  </a:lnTo>
                  <a:lnTo>
                    <a:pt x="57" y="266"/>
                  </a:lnTo>
                  <a:lnTo>
                    <a:pt x="60" y="268"/>
                  </a:lnTo>
                  <a:lnTo>
                    <a:pt x="58" y="272"/>
                  </a:lnTo>
                  <a:lnTo>
                    <a:pt x="60" y="273"/>
                  </a:lnTo>
                  <a:lnTo>
                    <a:pt x="56" y="273"/>
                  </a:lnTo>
                  <a:lnTo>
                    <a:pt x="50" y="277"/>
                  </a:lnTo>
                  <a:lnTo>
                    <a:pt x="49" y="274"/>
                  </a:lnTo>
                  <a:lnTo>
                    <a:pt x="46" y="277"/>
                  </a:lnTo>
                  <a:lnTo>
                    <a:pt x="42" y="277"/>
                  </a:lnTo>
                  <a:lnTo>
                    <a:pt x="38" y="276"/>
                  </a:lnTo>
                  <a:lnTo>
                    <a:pt x="37" y="278"/>
                  </a:lnTo>
                  <a:lnTo>
                    <a:pt x="34" y="277"/>
                  </a:lnTo>
                  <a:lnTo>
                    <a:pt x="34" y="278"/>
                  </a:lnTo>
                  <a:lnTo>
                    <a:pt x="33" y="277"/>
                  </a:lnTo>
                  <a:lnTo>
                    <a:pt x="27" y="278"/>
                  </a:lnTo>
                  <a:lnTo>
                    <a:pt x="26" y="277"/>
                  </a:lnTo>
                  <a:lnTo>
                    <a:pt x="19" y="280"/>
                  </a:lnTo>
                  <a:lnTo>
                    <a:pt x="17" y="278"/>
                  </a:lnTo>
                  <a:lnTo>
                    <a:pt x="14" y="282"/>
                  </a:lnTo>
                  <a:lnTo>
                    <a:pt x="11" y="282"/>
                  </a:lnTo>
                  <a:lnTo>
                    <a:pt x="13" y="278"/>
                  </a:lnTo>
                  <a:lnTo>
                    <a:pt x="15" y="277"/>
                  </a:lnTo>
                  <a:lnTo>
                    <a:pt x="15" y="274"/>
                  </a:lnTo>
                  <a:lnTo>
                    <a:pt x="17" y="274"/>
                  </a:lnTo>
                  <a:lnTo>
                    <a:pt x="17" y="273"/>
                  </a:lnTo>
                  <a:lnTo>
                    <a:pt x="18" y="272"/>
                  </a:lnTo>
                  <a:lnTo>
                    <a:pt x="19" y="273"/>
                  </a:lnTo>
                  <a:lnTo>
                    <a:pt x="21" y="272"/>
                  </a:lnTo>
                  <a:lnTo>
                    <a:pt x="23" y="272"/>
                  </a:lnTo>
                  <a:lnTo>
                    <a:pt x="30" y="266"/>
                  </a:lnTo>
                  <a:lnTo>
                    <a:pt x="35" y="265"/>
                  </a:lnTo>
                  <a:lnTo>
                    <a:pt x="37" y="262"/>
                  </a:lnTo>
                  <a:lnTo>
                    <a:pt x="39" y="262"/>
                  </a:lnTo>
                  <a:lnTo>
                    <a:pt x="41" y="261"/>
                  </a:lnTo>
                  <a:lnTo>
                    <a:pt x="48" y="261"/>
                  </a:lnTo>
                  <a:lnTo>
                    <a:pt x="49" y="259"/>
                  </a:lnTo>
                  <a:lnTo>
                    <a:pt x="49" y="253"/>
                  </a:lnTo>
                  <a:lnTo>
                    <a:pt x="46" y="251"/>
                  </a:lnTo>
                  <a:lnTo>
                    <a:pt x="48" y="247"/>
                  </a:lnTo>
                  <a:lnTo>
                    <a:pt x="52" y="246"/>
                  </a:lnTo>
                  <a:lnTo>
                    <a:pt x="54" y="241"/>
                  </a:lnTo>
                  <a:lnTo>
                    <a:pt x="53" y="237"/>
                  </a:lnTo>
                  <a:lnTo>
                    <a:pt x="50" y="238"/>
                  </a:lnTo>
                  <a:lnTo>
                    <a:pt x="50" y="242"/>
                  </a:lnTo>
                  <a:lnTo>
                    <a:pt x="52" y="242"/>
                  </a:lnTo>
                  <a:lnTo>
                    <a:pt x="50" y="245"/>
                  </a:lnTo>
                  <a:lnTo>
                    <a:pt x="48" y="245"/>
                  </a:lnTo>
                  <a:lnTo>
                    <a:pt x="48" y="243"/>
                  </a:lnTo>
                  <a:lnTo>
                    <a:pt x="49" y="245"/>
                  </a:lnTo>
                  <a:lnTo>
                    <a:pt x="49" y="242"/>
                  </a:lnTo>
                  <a:lnTo>
                    <a:pt x="46" y="239"/>
                  </a:lnTo>
                  <a:lnTo>
                    <a:pt x="44" y="241"/>
                  </a:lnTo>
                  <a:lnTo>
                    <a:pt x="45" y="245"/>
                  </a:lnTo>
                  <a:lnTo>
                    <a:pt x="41" y="246"/>
                  </a:lnTo>
                  <a:lnTo>
                    <a:pt x="39" y="245"/>
                  </a:lnTo>
                  <a:lnTo>
                    <a:pt x="41" y="235"/>
                  </a:lnTo>
                  <a:lnTo>
                    <a:pt x="42" y="230"/>
                  </a:lnTo>
                  <a:lnTo>
                    <a:pt x="53" y="226"/>
                  </a:lnTo>
                  <a:lnTo>
                    <a:pt x="56" y="222"/>
                  </a:lnTo>
                  <a:lnTo>
                    <a:pt x="54" y="222"/>
                  </a:lnTo>
                  <a:lnTo>
                    <a:pt x="50" y="226"/>
                  </a:lnTo>
                  <a:lnTo>
                    <a:pt x="39" y="230"/>
                  </a:lnTo>
                  <a:lnTo>
                    <a:pt x="35" y="234"/>
                  </a:lnTo>
                  <a:lnTo>
                    <a:pt x="31" y="234"/>
                  </a:lnTo>
                  <a:lnTo>
                    <a:pt x="30" y="235"/>
                  </a:lnTo>
                  <a:lnTo>
                    <a:pt x="37" y="235"/>
                  </a:lnTo>
                  <a:lnTo>
                    <a:pt x="37" y="237"/>
                  </a:lnTo>
                  <a:lnTo>
                    <a:pt x="34" y="245"/>
                  </a:lnTo>
                  <a:lnTo>
                    <a:pt x="35" y="247"/>
                  </a:lnTo>
                  <a:lnTo>
                    <a:pt x="35" y="251"/>
                  </a:lnTo>
                  <a:lnTo>
                    <a:pt x="33" y="253"/>
                  </a:lnTo>
                  <a:lnTo>
                    <a:pt x="31" y="253"/>
                  </a:lnTo>
                  <a:lnTo>
                    <a:pt x="30" y="254"/>
                  </a:lnTo>
                  <a:lnTo>
                    <a:pt x="30" y="251"/>
                  </a:lnTo>
                  <a:lnTo>
                    <a:pt x="29" y="251"/>
                  </a:lnTo>
                  <a:lnTo>
                    <a:pt x="27" y="247"/>
                  </a:lnTo>
                  <a:lnTo>
                    <a:pt x="25" y="247"/>
                  </a:lnTo>
                  <a:lnTo>
                    <a:pt x="23" y="243"/>
                  </a:lnTo>
                  <a:lnTo>
                    <a:pt x="22" y="249"/>
                  </a:lnTo>
                  <a:lnTo>
                    <a:pt x="23" y="247"/>
                  </a:lnTo>
                  <a:lnTo>
                    <a:pt x="26" y="249"/>
                  </a:lnTo>
                  <a:lnTo>
                    <a:pt x="27" y="254"/>
                  </a:lnTo>
                  <a:lnTo>
                    <a:pt x="25" y="250"/>
                  </a:lnTo>
                  <a:lnTo>
                    <a:pt x="22" y="253"/>
                  </a:lnTo>
                  <a:lnTo>
                    <a:pt x="21" y="251"/>
                  </a:lnTo>
                  <a:lnTo>
                    <a:pt x="18" y="255"/>
                  </a:lnTo>
                  <a:lnTo>
                    <a:pt x="11" y="253"/>
                  </a:lnTo>
                  <a:lnTo>
                    <a:pt x="6" y="246"/>
                  </a:lnTo>
                  <a:lnTo>
                    <a:pt x="8" y="243"/>
                  </a:lnTo>
                  <a:lnTo>
                    <a:pt x="6" y="241"/>
                  </a:lnTo>
                  <a:lnTo>
                    <a:pt x="3" y="239"/>
                  </a:lnTo>
                  <a:lnTo>
                    <a:pt x="2" y="237"/>
                  </a:lnTo>
                  <a:lnTo>
                    <a:pt x="0" y="235"/>
                  </a:lnTo>
                  <a:lnTo>
                    <a:pt x="0" y="226"/>
                  </a:lnTo>
                  <a:lnTo>
                    <a:pt x="4" y="225"/>
                  </a:lnTo>
                  <a:lnTo>
                    <a:pt x="4" y="226"/>
                  </a:lnTo>
                  <a:lnTo>
                    <a:pt x="3" y="227"/>
                  </a:lnTo>
                  <a:lnTo>
                    <a:pt x="4" y="229"/>
                  </a:lnTo>
                  <a:lnTo>
                    <a:pt x="3" y="229"/>
                  </a:lnTo>
                  <a:lnTo>
                    <a:pt x="4" y="233"/>
                  </a:lnTo>
                  <a:lnTo>
                    <a:pt x="6" y="233"/>
                  </a:lnTo>
                  <a:lnTo>
                    <a:pt x="4" y="235"/>
                  </a:lnTo>
                  <a:lnTo>
                    <a:pt x="6" y="235"/>
                  </a:lnTo>
                  <a:lnTo>
                    <a:pt x="6" y="239"/>
                  </a:lnTo>
                  <a:lnTo>
                    <a:pt x="10" y="235"/>
                  </a:lnTo>
                  <a:lnTo>
                    <a:pt x="13" y="235"/>
                  </a:lnTo>
                  <a:lnTo>
                    <a:pt x="14" y="238"/>
                  </a:lnTo>
                  <a:lnTo>
                    <a:pt x="14" y="233"/>
                  </a:lnTo>
                  <a:lnTo>
                    <a:pt x="19" y="233"/>
                  </a:lnTo>
                  <a:lnTo>
                    <a:pt x="19" y="235"/>
                  </a:lnTo>
                  <a:lnTo>
                    <a:pt x="22" y="235"/>
                  </a:lnTo>
                  <a:lnTo>
                    <a:pt x="23" y="238"/>
                  </a:lnTo>
                  <a:lnTo>
                    <a:pt x="27" y="235"/>
                  </a:lnTo>
                  <a:lnTo>
                    <a:pt x="26" y="234"/>
                  </a:lnTo>
                  <a:lnTo>
                    <a:pt x="29" y="233"/>
                  </a:lnTo>
                  <a:lnTo>
                    <a:pt x="30" y="230"/>
                  </a:lnTo>
                  <a:lnTo>
                    <a:pt x="27" y="229"/>
                  </a:lnTo>
                  <a:lnTo>
                    <a:pt x="27" y="226"/>
                  </a:lnTo>
                  <a:lnTo>
                    <a:pt x="25" y="222"/>
                  </a:lnTo>
                  <a:lnTo>
                    <a:pt x="26" y="219"/>
                  </a:lnTo>
                  <a:lnTo>
                    <a:pt x="30" y="217"/>
                  </a:lnTo>
                  <a:lnTo>
                    <a:pt x="41" y="221"/>
                  </a:lnTo>
                  <a:lnTo>
                    <a:pt x="42" y="218"/>
                  </a:lnTo>
                  <a:lnTo>
                    <a:pt x="48" y="217"/>
                  </a:lnTo>
                  <a:lnTo>
                    <a:pt x="49" y="214"/>
                  </a:lnTo>
                  <a:lnTo>
                    <a:pt x="50" y="213"/>
                  </a:lnTo>
                  <a:lnTo>
                    <a:pt x="58" y="214"/>
                  </a:lnTo>
                  <a:lnTo>
                    <a:pt x="54" y="219"/>
                  </a:lnTo>
                  <a:lnTo>
                    <a:pt x="56" y="221"/>
                  </a:lnTo>
                  <a:lnTo>
                    <a:pt x="58" y="215"/>
                  </a:lnTo>
                  <a:lnTo>
                    <a:pt x="62" y="214"/>
                  </a:lnTo>
                  <a:lnTo>
                    <a:pt x="58" y="214"/>
                  </a:lnTo>
                  <a:lnTo>
                    <a:pt x="57" y="211"/>
                  </a:lnTo>
                  <a:lnTo>
                    <a:pt x="46" y="211"/>
                  </a:lnTo>
                  <a:lnTo>
                    <a:pt x="39" y="217"/>
                  </a:lnTo>
                  <a:lnTo>
                    <a:pt x="41" y="218"/>
                  </a:lnTo>
                  <a:lnTo>
                    <a:pt x="41" y="219"/>
                  </a:lnTo>
                  <a:lnTo>
                    <a:pt x="37" y="218"/>
                  </a:lnTo>
                  <a:lnTo>
                    <a:pt x="34" y="219"/>
                  </a:lnTo>
                  <a:lnTo>
                    <a:pt x="33" y="217"/>
                  </a:lnTo>
                  <a:lnTo>
                    <a:pt x="35" y="215"/>
                  </a:lnTo>
                  <a:lnTo>
                    <a:pt x="33" y="215"/>
                  </a:lnTo>
                  <a:lnTo>
                    <a:pt x="33" y="213"/>
                  </a:lnTo>
                  <a:lnTo>
                    <a:pt x="30" y="211"/>
                  </a:lnTo>
                  <a:lnTo>
                    <a:pt x="29" y="214"/>
                  </a:lnTo>
                  <a:lnTo>
                    <a:pt x="26" y="214"/>
                  </a:lnTo>
                  <a:lnTo>
                    <a:pt x="25" y="211"/>
                  </a:lnTo>
                  <a:lnTo>
                    <a:pt x="25" y="207"/>
                  </a:lnTo>
                  <a:lnTo>
                    <a:pt x="29" y="207"/>
                  </a:lnTo>
                  <a:lnTo>
                    <a:pt x="29" y="206"/>
                  </a:lnTo>
                  <a:lnTo>
                    <a:pt x="26" y="205"/>
                  </a:lnTo>
                  <a:lnTo>
                    <a:pt x="30" y="203"/>
                  </a:lnTo>
                  <a:lnTo>
                    <a:pt x="30" y="203"/>
                  </a:lnTo>
                  <a:lnTo>
                    <a:pt x="34" y="207"/>
                  </a:lnTo>
                  <a:lnTo>
                    <a:pt x="35" y="205"/>
                  </a:lnTo>
                  <a:lnTo>
                    <a:pt x="46" y="203"/>
                  </a:lnTo>
                  <a:lnTo>
                    <a:pt x="53" y="198"/>
                  </a:lnTo>
                  <a:lnTo>
                    <a:pt x="53" y="194"/>
                  </a:lnTo>
                  <a:lnTo>
                    <a:pt x="56" y="194"/>
                  </a:lnTo>
                  <a:lnTo>
                    <a:pt x="64" y="188"/>
                  </a:lnTo>
                  <a:lnTo>
                    <a:pt x="65" y="183"/>
                  </a:lnTo>
                  <a:lnTo>
                    <a:pt x="68" y="179"/>
                  </a:lnTo>
                  <a:lnTo>
                    <a:pt x="70" y="179"/>
                  </a:lnTo>
                  <a:lnTo>
                    <a:pt x="69" y="183"/>
                  </a:lnTo>
                  <a:lnTo>
                    <a:pt x="76" y="190"/>
                  </a:lnTo>
                  <a:lnTo>
                    <a:pt x="78" y="186"/>
                  </a:lnTo>
                  <a:lnTo>
                    <a:pt x="83" y="186"/>
                  </a:lnTo>
                  <a:lnTo>
                    <a:pt x="89" y="184"/>
                  </a:lnTo>
                  <a:lnTo>
                    <a:pt x="101" y="175"/>
                  </a:lnTo>
                  <a:lnTo>
                    <a:pt x="105" y="176"/>
                  </a:lnTo>
                  <a:lnTo>
                    <a:pt x="109" y="179"/>
                  </a:lnTo>
                  <a:lnTo>
                    <a:pt x="115" y="175"/>
                  </a:lnTo>
                  <a:lnTo>
                    <a:pt x="112" y="167"/>
                  </a:lnTo>
                  <a:lnTo>
                    <a:pt x="114" y="166"/>
                  </a:lnTo>
                  <a:lnTo>
                    <a:pt x="105" y="160"/>
                  </a:lnTo>
                  <a:lnTo>
                    <a:pt x="107" y="159"/>
                  </a:lnTo>
                  <a:lnTo>
                    <a:pt x="109" y="159"/>
                  </a:lnTo>
                  <a:lnTo>
                    <a:pt x="109" y="156"/>
                  </a:lnTo>
                  <a:lnTo>
                    <a:pt x="111" y="160"/>
                  </a:lnTo>
                  <a:lnTo>
                    <a:pt x="112" y="154"/>
                  </a:lnTo>
                  <a:lnTo>
                    <a:pt x="114" y="154"/>
                  </a:lnTo>
                  <a:lnTo>
                    <a:pt x="118" y="148"/>
                  </a:lnTo>
                  <a:lnTo>
                    <a:pt x="120" y="151"/>
                  </a:lnTo>
                  <a:lnTo>
                    <a:pt x="126" y="147"/>
                  </a:lnTo>
                  <a:lnTo>
                    <a:pt x="126" y="139"/>
                  </a:lnTo>
                  <a:lnTo>
                    <a:pt x="124" y="130"/>
                  </a:lnTo>
                  <a:lnTo>
                    <a:pt x="127" y="130"/>
                  </a:lnTo>
                  <a:lnTo>
                    <a:pt x="131" y="126"/>
                  </a:lnTo>
                  <a:lnTo>
                    <a:pt x="134" y="126"/>
                  </a:lnTo>
                  <a:lnTo>
                    <a:pt x="134" y="113"/>
                  </a:lnTo>
                  <a:lnTo>
                    <a:pt x="132" y="108"/>
                  </a:lnTo>
                  <a:lnTo>
                    <a:pt x="120" y="108"/>
                  </a:lnTo>
                  <a:lnTo>
                    <a:pt x="127" y="96"/>
                  </a:lnTo>
                  <a:lnTo>
                    <a:pt x="138" y="95"/>
                  </a:lnTo>
                  <a:lnTo>
                    <a:pt x="140" y="96"/>
                  </a:lnTo>
                  <a:lnTo>
                    <a:pt x="144" y="92"/>
                  </a:lnTo>
                  <a:lnTo>
                    <a:pt x="144" y="88"/>
                  </a:lnTo>
                  <a:lnTo>
                    <a:pt x="142" y="85"/>
                  </a:lnTo>
                  <a:lnTo>
                    <a:pt x="143" y="83"/>
                  </a:lnTo>
                  <a:lnTo>
                    <a:pt x="140" y="79"/>
                  </a:lnTo>
                  <a:lnTo>
                    <a:pt x="147" y="77"/>
                  </a:lnTo>
                  <a:lnTo>
                    <a:pt x="147" y="73"/>
                  </a:lnTo>
                  <a:lnTo>
                    <a:pt x="151" y="65"/>
                  </a:lnTo>
                  <a:lnTo>
                    <a:pt x="151" y="64"/>
                  </a:lnTo>
                  <a:lnTo>
                    <a:pt x="144" y="61"/>
                  </a:lnTo>
                  <a:lnTo>
                    <a:pt x="149" y="52"/>
                  </a:lnTo>
                  <a:lnTo>
                    <a:pt x="149" y="52"/>
                  </a:lnTo>
                  <a:lnTo>
                    <a:pt x="151" y="52"/>
                  </a:lnTo>
                  <a:lnTo>
                    <a:pt x="158" y="56"/>
                  </a:lnTo>
                  <a:lnTo>
                    <a:pt x="167" y="54"/>
                  </a:lnTo>
                  <a:lnTo>
                    <a:pt x="174" y="59"/>
                  </a:lnTo>
                  <a:lnTo>
                    <a:pt x="181" y="60"/>
                  </a:lnTo>
                  <a:lnTo>
                    <a:pt x="186" y="59"/>
                  </a:lnTo>
                  <a:lnTo>
                    <a:pt x="194" y="61"/>
                  </a:lnTo>
                  <a:lnTo>
                    <a:pt x="194" y="67"/>
                  </a:lnTo>
                  <a:lnTo>
                    <a:pt x="201" y="76"/>
                  </a:lnTo>
                  <a:lnTo>
                    <a:pt x="204" y="75"/>
                  </a:lnTo>
                  <a:lnTo>
                    <a:pt x="202" y="71"/>
                  </a:lnTo>
                  <a:lnTo>
                    <a:pt x="211" y="63"/>
                  </a:lnTo>
                  <a:lnTo>
                    <a:pt x="219" y="68"/>
                  </a:lnTo>
                  <a:lnTo>
                    <a:pt x="217" y="72"/>
                  </a:lnTo>
                  <a:lnTo>
                    <a:pt x="220" y="79"/>
                  </a:lnTo>
                  <a:lnTo>
                    <a:pt x="237" y="77"/>
                  </a:lnTo>
                  <a:lnTo>
                    <a:pt x="241" y="71"/>
                  </a:lnTo>
                  <a:lnTo>
                    <a:pt x="239" y="67"/>
                  </a:lnTo>
                  <a:lnTo>
                    <a:pt x="240" y="56"/>
                  </a:lnTo>
                  <a:lnTo>
                    <a:pt x="246" y="48"/>
                  </a:lnTo>
                  <a:lnTo>
                    <a:pt x="256" y="53"/>
                  </a:lnTo>
                  <a:lnTo>
                    <a:pt x="263" y="53"/>
                  </a:lnTo>
                  <a:lnTo>
                    <a:pt x="267" y="50"/>
                  </a:lnTo>
                  <a:lnTo>
                    <a:pt x="271" y="50"/>
                  </a:lnTo>
                  <a:lnTo>
                    <a:pt x="272" y="46"/>
                  </a:lnTo>
                  <a:lnTo>
                    <a:pt x="275" y="48"/>
                  </a:lnTo>
                  <a:lnTo>
                    <a:pt x="277" y="50"/>
                  </a:lnTo>
                  <a:lnTo>
                    <a:pt x="285" y="50"/>
                  </a:lnTo>
                  <a:lnTo>
                    <a:pt x="285" y="49"/>
                  </a:lnTo>
                  <a:lnTo>
                    <a:pt x="287" y="49"/>
                  </a:lnTo>
                  <a:lnTo>
                    <a:pt x="290" y="46"/>
                  </a:lnTo>
                  <a:lnTo>
                    <a:pt x="303" y="42"/>
                  </a:lnTo>
                  <a:lnTo>
                    <a:pt x="308" y="48"/>
                  </a:lnTo>
                  <a:lnTo>
                    <a:pt x="314" y="49"/>
                  </a:lnTo>
                  <a:lnTo>
                    <a:pt x="310" y="38"/>
                  </a:lnTo>
                  <a:lnTo>
                    <a:pt x="325" y="32"/>
                  </a:lnTo>
                  <a:lnTo>
                    <a:pt x="318" y="30"/>
                  </a:lnTo>
                  <a:lnTo>
                    <a:pt x="316" y="25"/>
                  </a:lnTo>
                  <a:lnTo>
                    <a:pt x="308" y="34"/>
                  </a:lnTo>
                  <a:lnTo>
                    <a:pt x="308" y="32"/>
                  </a:lnTo>
                  <a:lnTo>
                    <a:pt x="312" y="21"/>
                  </a:lnTo>
                  <a:lnTo>
                    <a:pt x="320" y="20"/>
                  </a:lnTo>
                  <a:lnTo>
                    <a:pt x="320" y="17"/>
                  </a:lnTo>
                  <a:lnTo>
                    <a:pt x="313" y="9"/>
                  </a:lnTo>
                  <a:lnTo>
                    <a:pt x="314" y="6"/>
                  </a:lnTo>
                  <a:lnTo>
                    <a:pt x="314" y="6"/>
                  </a:lnTo>
                  <a:lnTo>
                    <a:pt x="324" y="6"/>
                  </a:lnTo>
                  <a:lnTo>
                    <a:pt x="325" y="1"/>
                  </a:lnTo>
                  <a:lnTo>
                    <a:pt x="328" y="0"/>
                  </a:lnTo>
                  <a:lnTo>
                    <a:pt x="329" y="10"/>
                  </a:lnTo>
                  <a:lnTo>
                    <a:pt x="337" y="17"/>
                  </a:lnTo>
                  <a:lnTo>
                    <a:pt x="340" y="25"/>
                  </a:lnTo>
                  <a:lnTo>
                    <a:pt x="343" y="22"/>
                  </a:lnTo>
                  <a:lnTo>
                    <a:pt x="351" y="24"/>
                  </a:lnTo>
                  <a:lnTo>
                    <a:pt x="359" y="12"/>
                  </a:lnTo>
                  <a:lnTo>
                    <a:pt x="364" y="13"/>
                  </a:lnTo>
                  <a:lnTo>
                    <a:pt x="369" y="26"/>
                  </a:lnTo>
                  <a:lnTo>
                    <a:pt x="371" y="33"/>
                  </a:lnTo>
                  <a:lnTo>
                    <a:pt x="369" y="37"/>
                  </a:lnTo>
                  <a:lnTo>
                    <a:pt x="382" y="46"/>
                  </a:lnTo>
                  <a:lnTo>
                    <a:pt x="383" y="45"/>
                  </a:lnTo>
                  <a:lnTo>
                    <a:pt x="387" y="44"/>
                  </a:lnTo>
                  <a:lnTo>
                    <a:pt x="387" y="41"/>
                  </a:lnTo>
                  <a:lnTo>
                    <a:pt x="391" y="41"/>
                  </a:lnTo>
                  <a:lnTo>
                    <a:pt x="398" y="33"/>
                  </a:lnTo>
                  <a:lnTo>
                    <a:pt x="400" y="36"/>
                  </a:lnTo>
                  <a:lnTo>
                    <a:pt x="405" y="36"/>
                  </a:lnTo>
                  <a:lnTo>
                    <a:pt x="413" y="34"/>
                  </a:lnTo>
                  <a:lnTo>
                    <a:pt x="415" y="30"/>
                  </a:lnTo>
                  <a:lnTo>
                    <a:pt x="423" y="29"/>
                  </a:lnTo>
                  <a:lnTo>
                    <a:pt x="426" y="37"/>
                  </a:lnTo>
                  <a:lnTo>
                    <a:pt x="440" y="34"/>
                  </a:lnTo>
                  <a:lnTo>
                    <a:pt x="450" y="42"/>
                  </a:lnTo>
                  <a:lnTo>
                    <a:pt x="454" y="41"/>
                  </a:lnTo>
                  <a:lnTo>
                    <a:pt x="465" y="34"/>
                  </a:lnTo>
                  <a:lnTo>
                    <a:pt x="466" y="30"/>
                  </a:lnTo>
                  <a:lnTo>
                    <a:pt x="464" y="22"/>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8" name="Freeform 23">
              <a:extLst>
                <a:ext uri="{FF2B5EF4-FFF2-40B4-BE49-F238E27FC236}">
                  <a16:creationId xmlns:a16="http://schemas.microsoft.com/office/drawing/2014/main" id="{07397B69-67D4-4168-99E5-6BB92F525E25}"/>
                </a:ext>
              </a:extLst>
            </p:cNvPr>
            <p:cNvSpPr>
              <a:spLocks noEditPoints="1"/>
            </p:cNvSpPr>
            <p:nvPr/>
          </p:nvSpPr>
          <p:spPr bwMode="auto">
            <a:xfrm>
              <a:off x="1408113" y="5514975"/>
              <a:ext cx="603250" cy="514350"/>
            </a:xfrm>
            <a:custGeom>
              <a:avLst/>
              <a:gdLst>
                <a:gd name="T0" fmla="*/ 188 w 380"/>
                <a:gd name="T1" fmla="*/ 315 h 324"/>
                <a:gd name="T2" fmla="*/ 240 w 380"/>
                <a:gd name="T3" fmla="*/ 302 h 324"/>
                <a:gd name="T4" fmla="*/ 243 w 380"/>
                <a:gd name="T5" fmla="*/ 282 h 324"/>
                <a:gd name="T6" fmla="*/ 115 w 380"/>
                <a:gd name="T7" fmla="*/ 268 h 324"/>
                <a:gd name="T8" fmla="*/ 53 w 380"/>
                <a:gd name="T9" fmla="*/ 261 h 324"/>
                <a:gd name="T10" fmla="*/ 161 w 380"/>
                <a:gd name="T11" fmla="*/ 251 h 324"/>
                <a:gd name="T12" fmla="*/ 111 w 380"/>
                <a:gd name="T13" fmla="*/ 259 h 324"/>
                <a:gd name="T14" fmla="*/ 161 w 380"/>
                <a:gd name="T15" fmla="*/ 229 h 324"/>
                <a:gd name="T16" fmla="*/ 136 w 380"/>
                <a:gd name="T17" fmla="*/ 236 h 324"/>
                <a:gd name="T18" fmla="*/ 114 w 380"/>
                <a:gd name="T19" fmla="*/ 219 h 324"/>
                <a:gd name="T20" fmla="*/ 237 w 380"/>
                <a:gd name="T21" fmla="*/ 253 h 324"/>
                <a:gd name="T22" fmla="*/ 223 w 380"/>
                <a:gd name="T23" fmla="*/ 298 h 324"/>
                <a:gd name="T24" fmla="*/ 178 w 380"/>
                <a:gd name="T25" fmla="*/ 302 h 324"/>
                <a:gd name="T26" fmla="*/ 176 w 380"/>
                <a:gd name="T27" fmla="*/ 274 h 324"/>
                <a:gd name="T28" fmla="*/ 180 w 380"/>
                <a:gd name="T29" fmla="*/ 259 h 324"/>
                <a:gd name="T30" fmla="*/ 223 w 380"/>
                <a:gd name="T31" fmla="*/ 240 h 324"/>
                <a:gd name="T32" fmla="*/ 162 w 380"/>
                <a:gd name="T33" fmla="*/ 216 h 324"/>
                <a:gd name="T34" fmla="*/ 140 w 380"/>
                <a:gd name="T35" fmla="*/ 232 h 324"/>
                <a:gd name="T36" fmla="*/ 132 w 380"/>
                <a:gd name="T37" fmla="*/ 215 h 324"/>
                <a:gd name="T38" fmla="*/ 80 w 380"/>
                <a:gd name="T39" fmla="*/ 208 h 324"/>
                <a:gd name="T40" fmla="*/ 161 w 380"/>
                <a:gd name="T41" fmla="*/ 215 h 324"/>
                <a:gd name="T42" fmla="*/ 184 w 380"/>
                <a:gd name="T43" fmla="*/ 192 h 324"/>
                <a:gd name="T44" fmla="*/ 146 w 380"/>
                <a:gd name="T45" fmla="*/ 197 h 324"/>
                <a:gd name="T46" fmla="*/ 68 w 380"/>
                <a:gd name="T47" fmla="*/ 186 h 324"/>
                <a:gd name="T48" fmla="*/ 122 w 380"/>
                <a:gd name="T49" fmla="*/ 189 h 324"/>
                <a:gd name="T50" fmla="*/ 123 w 380"/>
                <a:gd name="T51" fmla="*/ 203 h 324"/>
                <a:gd name="T52" fmla="*/ 97 w 380"/>
                <a:gd name="T53" fmla="*/ 185 h 324"/>
                <a:gd name="T54" fmla="*/ 83 w 380"/>
                <a:gd name="T55" fmla="*/ 169 h 324"/>
                <a:gd name="T56" fmla="*/ 57 w 380"/>
                <a:gd name="T57" fmla="*/ 153 h 324"/>
                <a:gd name="T58" fmla="*/ 18 w 380"/>
                <a:gd name="T59" fmla="*/ 165 h 324"/>
                <a:gd name="T60" fmla="*/ 43 w 380"/>
                <a:gd name="T61" fmla="*/ 153 h 324"/>
                <a:gd name="T62" fmla="*/ 41 w 380"/>
                <a:gd name="T63" fmla="*/ 166 h 324"/>
                <a:gd name="T64" fmla="*/ 13 w 380"/>
                <a:gd name="T65" fmla="*/ 145 h 324"/>
                <a:gd name="T66" fmla="*/ 23 w 380"/>
                <a:gd name="T67" fmla="*/ 121 h 324"/>
                <a:gd name="T68" fmla="*/ 26 w 380"/>
                <a:gd name="T69" fmla="*/ 144 h 324"/>
                <a:gd name="T70" fmla="*/ 29 w 380"/>
                <a:gd name="T71" fmla="*/ 93 h 324"/>
                <a:gd name="T72" fmla="*/ 19 w 380"/>
                <a:gd name="T73" fmla="*/ 78 h 324"/>
                <a:gd name="T74" fmla="*/ 10 w 380"/>
                <a:gd name="T75" fmla="*/ 58 h 324"/>
                <a:gd name="T76" fmla="*/ 10 w 380"/>
                <a:gd name="T77" fmla="*/ 58 h 324"/>
                <a:gd name="T78" fmla="*/ 95 w 380"/>
                <a:gd name="T79" fmla="*/ 19 h 324"/>
                <a:gd name="T80" fmla="*/ 145 w 380"/>
                <a:gd name="T81" fmla="*/ 55 h 324"/>
                <a:gd name="T82" fmla="*/ 231 w 380"/>
                <a:gd name="T83" fmla="*/ 6 h 324"/>
                <a:gd name="T84" fmla="*/ 294 w 380"/>
                <a:gd name="T85" fmla="*/ 51 h 324"/>
                <a:gd name="T86" fmla="*/ 328 w 380"/>
                <a:gd name="T87" fmla="*/ 106 h 324"/>
                <a:gd name="T88" fmla="*/ 373 w 380"/>
                <a:gd name="T89" fmla="*/ 156 h 324"/>
                <a:gd name="T90" fmla="*/ 344 w 380"/>
                <a:gd name="T91" fmla="*/ 227 h 324"/>
                <a:gd name="T92" fmla="*/ 299 w 380"/>
                <a:gd name="T93" fmla="*/ 252 h 324"/>
                <a:gd name="T94" fmla="*/ 251 w 380"/>
                <a:gd name="T95" fmla="*/ 270 h 324"/>
                <a:gd name="T96" fmla="*/ 262 w 380"/>
                <a:gd name="T97" fmla="*/ 203 h 324"/>
                <a:gd name="T98" fmla="*/ 200 w 380"/>
                <a:gd name="T99" fmla="*/ 236 h 324"/>
                <a:gd name="T100" fmla="*/ 201 w 380"/>
                <a:gd name="T101" fmla="*/ 205 h 324"/>
                <a:gd name="T102" fmla="*/ 136 w 380"/>
                <a:gd name="T103" fmla="*/ 184 h 324"/>
                <a:gd name="T104" fmla="*/ 108 w 380"/>
                <a:gd name="T105" fmla="*/ 156 h 324"/>
                <a:gd name="T106" fmla="*/ 91 w 380"/>
                <a:gd name="T107" fmla="*/ 170 h 324"/>
                <a:gd name="T108" fmla="*/ 93 w 380"/>
                <a:gd name="T109" fmla="*/ 145 h 324"/>
                <a:gd name="T110" fmla="*/ 72 w 380"/>
                <a:gd name="T111" fmla="*/ 162 h 324"/>
                <a:gd name="T112" fmla="*/ 42 w 380"/>
                <a:gd name="T113" fmla="*/ 132 h 324"/>
                <a:gd name="T114" fmla="*/ 45 w 380"/>
                <a:gd name="T115" fmla="*/ 99 h 324"/>
                <a:gd name="T116" fmla="*/ 27 w 380"/>
                <a:gd name="T117" fmla="*/ 63 h 324"/>
                <a:gd name="T118" fmla="*/ 17 w 380"/>
                <a:gd name="T119" fmla="*/ 59 h 324"/>
                <a:gd name="T120" fmla="*/ 21 w 380"/>
                <a:gd name="T121" fmla="*/ 31 h 324"/>
                <a:gd name="T122" fmla="*/ 41 w 380"/>
                <a:gd name="T123" fmla="*/ 3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0" h="324">
                  <a:moveTo>
                    <a:pt x="169" y="314"/>
                  </a:moveTo>
                  <a:lnTo>
                    <a:pt x="170" y="316"/>
                  </a:lnTo>
                  <a:lnTo>
                    <a:pt x="166" y="322"/>
                  </a:lnTo>
                  <a:lnTo>
                    <a:pt x="163" y="318"/>
                  </a:lnTo>
                  <a:lnTo>
                    <a:pt x="165" y="314"/>
                  </a:lnTo>
                  <a:lnTo>
                    <a:pt x="169" y="314"/>
                  </a:lnTo>
                  <a:lnTo>
                    <a:pt x="169" y="312"/>
                  </a:lnTo>
                  <a:lnTo>
                    <a:pt x="169" y="314"/>
                  </a:lnTo>
                  <a:close/>
                  <a:moveTo>
                    <a:pt x="178" y="310"/>
                  </a:moveTo>
                  <a:lnTo>
                    <a:pt x="177" y="323"/>
                  </a:lnTo>
                  <a:lnTo>
                    <a:pt x="174" y="324"/>
                  </a:lnTo>
                  <a:lnTo>
                    <a:pt x="173" y="318"/>
                  </a:lnTo>
                  <a:lnTo>
                    <a:pt x="177" y="308"/>
                  </a:lnTo>
                  <a:lnTo>
                    <a:pt x="178" y="310"/>
                  </a:lnTo>
                  <a:close/>
                  <a:moveTo>
                    <a:pt x="190" y="307"/>
                  </a:moveTo>
                  <a:lnTo>
                    <a:pt x="194" y="308"/>
                  </a:lnTo>
                  <a:lnTo>
                    <a:pt x="196" y="311"/>
                  </a:lnTo>
                  <a:lnTo>
                    <a:pt x="188" y="315"/>
                  </a:lnTo>
                  <a:lnTo>
                    <a:pt x="188" y="308"/>
                  </a:lnTo>
                  <a:lnTo>
                    <a:pt x="190" y="307"/>
                  </a:lnTo>
                  <a:close/>
                  <a:moveTo>
                    <a:pt x="204" y="306"/>
                  </a:moveTo>
                  <a:lnTo>
                    <a:pt x="207" y="311"/>
                  </a:lnTo>
                  <a:lnTo>
                    <a:pt x="205" y="312"/>
                  </a:lnTo>
                  <a:lnTo>
                    <a:pt x="207" y="314"/>
                  </a:lnTo>
                  <a:lnTo>
                    <a:pt x="207" y="314"/>
                  </a:lnTo>
                  <a:lnTo>
                    <a:pt x="201" y="311"/>
                  </a:lnTo>
                  <a:lnTo>
                    <a:pt x="201" y="308"/>
                  </a:lnTo>
                  <a:lnTo>
                    <a:pt x="204" y="306"/>
                  </a:lnTo>
                  <a:close/>
                  <a:moveTo>
                    <a:pt x="244" y="284"/>
                  </a:moveTo>
                  <a:lnTo>
                    <a:pt x="247" y="286"/>
                  </a:lnTo>
                  <a:lnTo>
                    <a:pt x="244" y="287"/>
                  </a:lnTo>
                  <a:lnTo>
                    <a:pt x="244" y="292"/>
                  </a:lnTo>
                  <a:lnTo>
                    <a:pt x="239" y="295"/>
                  </a:lnTo>
                  <a:lnTo>
                    <a:pt x="242" y="296"/>
                  </a:lnTo>
                  <a:lnTo>
                    <a:pt x="239" y="299"/>
                  </a:lnTo>
                  <a:lnTo>
                    <a:pt x="240" y="302"/>
                  </a:lnTo>
                  <a:lnTo>
                    <a:pt x="236" y="303"/>
                  </a:lnTo>
                  <a:lnTo>
                    <a:pt x="235" y="292"/>
                  </a:lnTo>
                  <a:lnTo>
                    <a:pt x="239" y="292"/>
                  </a:lnTo>
                  <a:lnTo>
                    <a:pt x="240" y="291"/>
                  </a:lnTo>
                  <a:lnTo>
                    <a:pt x="240" y="290"/>
                  </a:lnTo>
                  <a:lnTo>
                    <a:pt x="235" y="288"/>
                  </a:lnTo>
                  <a:lnTo>
                    <a:pt x="240" y="286"/>
                  </a:lnTo>
                  <a:lnTo>
                    <a:pt x="242" y="286"/>
                  </a:lnTo>
                  <a:lnTo>
                    <a:pt x="243" y="284"/>
                  </a:lnTo>
                  <a:lnTo>
                    <a:pt x="244" y="284"/>
                  </a:lnTo>
                  <a:close/>
                  <a:moveTo>
                    <a:pt x="246" y="270"/>
                  </a:moveTo>
                  <a:lnTo>
                    <a:pt x="251" y="271"/>
                  </a:lnTo>
                  <a:lnTo>
                    <a:pt x="250" y="274"/>
                  </a:lnTo>
                  <a:lnTo>
                    <a:pt x="251" y="275"/>
                  </a:lnTo>
                  <a:lnTo>
                    <a:pt x="251" y="279"/>
                  </a:lnTo>
                  <a:lnTo>
                    <a:pt x="250" y="282"/>
                  </a:lnTo>
                  <a:lnTo>
                    <a:pt x="246" y="279"/>
                  </a:lnTo>
                  <a:lnTo>
                    <a:pt x="243" y="282"/>
                  </a:lnTo>
                  <a:lnTo>
                    <a:pt x="240" y="282"/>
                  </a:lnTo>
                  <a:lnTo>
                    <a:pt x="239" y="280"/>
                  </a:lnTo>
                  <a:lnTo>
                    <a:pt x="233" y="282"/>
                  </a:lnTo>
                  <a:lnTo>
                    <a:pt x="235" y="280"/>
                  </a:lnTo>
                  <a:lnTo>
                    <a:pt x="237" y="280"/>
                  </a:lnTo>
                  <a:lnTo>
                    <a:pt x="237" y="276"/>
                  </a:lnTo>
                  <a:lnTo>
                    <a:pt x="240" y="271"/>
                  </a:lnTo>
                  <a:lnTo>
                    <a:pt x="246" y="270"/>
                  </a:lnTo>
                  <a:close/>
                  <a:moveTo>
                    <a:pt x="115" y="268"/>
                  </a:moveTo>
                  <a:lnTo>
                    <a:pt x="119" y="268"/>
                  </a:lnTo>
                  <a:lnTo>
                    <a:pt x="122" y="271"/>
                  </a:lnTo>
                  <a:lnTo>
                    <a:pt x="115" y="274"/>
                  </a:lnTo>
                  <a:lnTo>
                    <a:pt x="111" y="272"/>
                  </a:lnTo>
                  <a:lnTo>
                    <a:pt x="111" y="271"/>
                  </a:lnTo>
                  <a:lnTo>
                    <a:pt x="108" y="270"/>
                  </a:lnTo>
                  <a:lnTo>
                    <a:pt x="108" y="268"/>
                  </a:lnTo>
                  <a:lnTo>
                    <a:pt x="115" y="265"/>
                  </a:lnTo>
                  <a:lnTo>
                    <a:pt x="115" y="268"/>
                  </a:lnTo>
                  <a:close/>
                  <a:moveTo>
                    <a:pt x="65" y="252"/>
                  </a:moveTo>
                  <a:lnTo>
                    <a:pt x="70" y="255"/>
                  </a:lnTo>
                  <a:lnTo>
                    <a:pt x="77" y="255"/>
                  </a:lnTo>
                  <a:lnTo>
                    <a:pt x="76" y="261"/>
                  </a:lnTo>
                  <a:lnTo>
                    <a:pt x="73" y="263"/>
                  </a:lnTo>
                  <a:lnTo>
                    <a:pt x="70" y="263"/>
                  </a:lnTo>
                  <a:lnTo>
                    <a:pt x="70" y="265"/>
                  </a:lnTo>
                  <a:lnTo>
                    <a:pt x="72" y="264"/>
                  </a:lnTo>
                  <a:lnTo>
                    <a:pt x="73" y="265"/>
                  </a:lnTo>
                  <a:lnTo>
                    <a:pt x="73" y="271"/>
                  </a:lnTo>
                  <a:lnTo>
                    <a:pt x="70" y="274"/>
                  </a:lnTo>
                  <a:lnTo>
                    <a:pt x="62" y="274"/>
                  </a:lnTo>
                  <a:lnTo>
                    <a:pt x="53" y="274"/>
                  </a:lnTo>
                  <a:lnTo>
                    <a:pt x="53" y="271"/>
                  </a:lnTo>
                  <a:lnTo>
                    <a:pt x="50" y="270"/>
                  </a:lnTo>
                  <a:lnTo>
                    <a:pt x="53" y="265"/>
                  </a:lnTo>
                  <a:lnTo>
                    <a:pt x="52" y="264"/>
                  </a:lnTo>
                  <a:lnTo>
                    <a:pt x="53" y="261"/>
                  </a:lnTo>
                  <a:lnTo>
                    <a:pt x="57" y="259"/>
                  </a:lnTo>
                  <a:lnTo>
                    <a:pt x="56" y="259"/>
                  </a:lnTo>
                  <a:lnTo>
                    <a:pt x="60" y="253"/>
                  </a:lnTo>
                  <a:lnTo>
                    <a:pt x="65" y="252"/>
                  </a:lnTo>
                  <a:close/>
                  <a:moveTo>
                    <a:pt x="171" y="247"/>
                  </a:moveTo>
                  <a:lnTo>
                    <a:pt x="171" y="251"/>
                  </a:lnTo>
                  <a:lnTo>
                    <a:pt x="170" y="251"/>
                  </a:lnTo>
                  <a:lnTo>
                    <a:pt x="170" y="253"/>
                  </a:lnTo>
                  <a:lnTo>
                    <a:pt x="169" y="257"/>
                  </a:lnTo>
                  <a:lnTo>
                    <a:pt x="166" y="257"/>
                  </a:lnTo>
                  <a:lnTo>
                    <a:pt x="165" y="259"/>
                  </a:lnTo>
                  <a:lnTo>
                    <a:pt x="165" y="263"/>
                  </a:lnTo>
                  <a:lnTo>
                    <a:pt x="159" y="263"/>
                  </a:lnTo>
                  <a:lnTo>
                    <a:pt x="158" y="264"/>
                  </a:lnTo>
                  <a:lnTo>
                    <a:pt x="158" y="263"/>
                  </a:lnTo>
                  <a:lnTo>
                    <a:pt x="159" y="260"/>
                  </a:lnTo>
                  <a:lnTo>
                    <a:pt x="158" y="257"/>
                  </a:lnTo>
                  <a:lnTo>
                    <a:pt x="161" y="251"/>
                  </a:lnTo>
                  <a:lnTo>
                    <a:pt x="162" y="251"/>
                  </a:lnTo>
                  <a:lnTo>
                    <a:pt x="167" y="247"/>
                  </a:lnTo>
                  <a:lnTo>
                    <a:pt x="171" y="247"/>
                  </a:lnTo>
                  <a:close/>
                  <a:moveTo>
                    <a:pt x="132" y="243"/>
                  </a:moveTo>
                  <a:lnTo>
                    <a:pt x="132" y="249"/>
                  </a:lnTo>
                  <a:lnTo>
                    <a:pt x="128" y="252"/>
                  </a:lnTo>
                  <a:lnTo>
                    <a:pt x="123" y="252"/>
                  </a:lnTo>
                  <a:lnTo>
                    <a:pt x="128" y="255"/>
                  </a:lnTo>
                  <a:lnTo>
                    <a:pt x="128" y="259"/>
                  </a:lnTo>
                  <a:lnTo>
                    <a:pt x="124" y="259"/>
                  </a:lnTo>
                  <a:lnTo>
                    <a:pt x="127" y="260"/>
                  </a:lnTo>
                  <a:lnTo>
                    <a:pt x="119" y="263"/>
                  </a:lnTo>
                  <a:lnTo>
                    <a:pt x="118" y="261"/>
                  </a:lnTo>
                  <a:lnTo>
                    <a:pt x="118" y="259"/>
                  </a:lnTo>
                  <a:lnTo>
                    <a:pt x="116" y="259"/>
                  </a:lnTo>
                  <a:lnTo>
                    <a:pt x="116" y="260"/>
                  </a:lnTo>
                  <a:lnTo>
                    <a:pt x="115" y="263"/>
                  </a:lnTo>
                  <a:lnTo>
                    <a:pt x="111" y="259"/>
                  </a:lnTo>
                  <a:lnTo>
                    <a:pt x="112" y="256"/>
                  </a:lnTo>
                  <a:lnTo>
                    <a:pt x="114" y="256"/>
                  </a:lnTo>
                  <a:lnTo>
                    <a:pt x="112" y="251"/>
                  </a:lnTo>
                  <a:lnTo>
                    <a:pt x="119" y="248"/>
                  </a:lnTo>
                  <a:lnTo>
                    <a:pt x="122" y="249"/>
                  </a:lnTo>
                  <a:lnTo>
                    <a:pt x="126" y="244"/>
                  </a:lnTo>
                  <a:lnTo>
                    <a:pt x="132" y="243"/>
                  </a:lnTo>
                  <a:lnTo>
                    <a:pt x="132" y="243"/>
                  </a:lnTo>
                  <a:close/>
                  <a:moveTo>
                    <a:pt x="69" y="235"/>
                  </a:moveTo>
                  <a:lnTo>
                    <a:pt x="68" y="237"/>
                  </a:lnTo>
                  <a:lnTo>
                    <a:pt x="69" y="239"/>
                  </a:lnTo>
                  <a:lnTo>
                    <a:pt x="64" y="240"/>
                  </a:lnTo>
                  <a:lnTo>
                    <a:pt x="65" y="243"/>
                  </a:lnTo>
                  <a:lnTo>
                    <a:pt x="61" y="243"/>
                  </a:lnTo>
                  <a:lnTo>
                    <a:pt x="58" y="244"/>
                  </a:lnTo>
                  <a:lnTo>
                    <a:pt x="60" y="235"/>
                  </a:lnTo>
                  <a:lnTo>
                    <a:pt x="69" y="235"/>
                  </a:lnTo>
                  <a:close/>
                  <a:moveTo>
                    <a:pt x="161" y="229"/>
                  </a:moveTo>
                  <a:lnTo>
                    <a:pt x="161" y="233"/>
                  </a:lnTo>
                  <a:lnTo>
                    <a:pt x="163" y="240"/>
                  </a:lnTo>
                  <a:lnTo>
                    <a:pt x="157" y="249"/>
                  </a:lnTo>
                  <a:lnTo>
                    <a:pt x="150" y="251"/>
                  </a:lnTo>
                  <a:lnTo>
                    <a:pt x="149" y="252"/>
                  </a:lnTo>
                  <a:lnTo>
                    <a:pt x="147" y="251"/>
                  </a:lnTo>
                  <a:lnTo>
                    <a:pt x="145" y="251"/>
                  </a:lnTo>
                  <a:lnTo>
                    <a:pt x="146" y="248"/>
                  </a:lnTo>
                  <a:lnTo>
                    <a:pt x="145" y="248"/>
                  </a:lnTo>
                  <a:lnTo>
                    <a:pt x="147" y="245"/>
                  </a:lnTo>
                  <a:lnTo>
                    <a:pt x="150" y="237"/>
                  </a:lnTo>
                  <a:lnTo>
                    <a:pt x="147" y="239"/>
                  </a:lnTo>
                  <a:lnTo>
                    <a:pt x="142" y="237"/>
                  </a:lnTo>
                  <a:lnTo>
                    <a:pt x="142" y="240"/>
                  </a:lnTo>
                  <a:lnTo>
                    <a:pt x="138" y="241"/>
                  </a:lnTo>
                  <a:lnTo>
                    <a:pt x="138" y="240"/>
                  </a:lnTo>
                  <a:lnTo>
                    <a:pt x="134" y="240"/>
                  </a:lnTo>
                  <a:lnTo>
                    <a:pt x="136" y="236"/>
                  </a:lnTo>
                  <a:lnTo>
                    <a:pt x="143" y="237"/>
                  </a:lnTo>
                  <a:lnTo>
                    <a:pt x="145" y="236"/>
                  </a:lnTo>
                  <a:lnTo>
                    <a:pt x="150" y="236"/>
                  </a:lnTo>
                  <a:lnTo>
                    <a:pt x="155" y="232"/>
                  </a:lnTo>
                  <a:lnTo>
                    <a:pt x="161" y="229"/>
                  </a:lnTo>
                  <a:close/>
                  <a:moveTo>
                    <a:pt x="182" y="220"/>
                  </a:moveTo>
                  <a:lnTo>
                    <a:pt x="182" y="223"/>
                  </a:lnTo>
                  <a:lnTo>
                    <a:pt x="180" y="224"/>
                  </a:lnTo>
                  <a:lnTo>
                    <a:pt x="180" y="227"/>
                  </a:lnTo>
                  <a:lnTo>
                    <a:pt x="177" y="231"/>
                  </a:lnTo>
                  <a:lnTo>
                    <a:pt x="176" y="236"/>
                  </a:lnTo>
                  <a:lnTo>
                    <a:pt x="163" y="239"/>
                  </a:lnTo>
                  <a:lnTo>
                    <a:pt x="161" y="231"/>
                  </a:lnTo>
                  <a:lnTo>
                    <a:pt x="167" y="227"/>
                  </a:lnTo>
                  <a:lnTo>
                    <a:pt x="169" y="223"/>
                  </a:lnTo>
                  <a:lnTo>
                    <a:pt x="182" y="220"/>
                  </a:lnTo>
                  <a:close/>
                  <a:moveTo>
                    <a:pt x="110" y="219"/>
                  </a:moveTo>
                  <a:lnTo>
                    <a:pt x="114" y="219"/>
                  </a:lnTo>
                  <a:lnTo>
                    <a:pt x="116" y="220"/>
                  </a:lnTo>
                  <a:lnTo>
                    <a:pt x="115" y="221"/>
                  </a:lnTo>
                  <a:lnTo>
                    <a:pt x="115" y="225"/>
                  </a:lnTo>
                  <a:lnTo>
                    <a:pt x="112" y="225"/>
                  </a:lnTo>
                  <a:lnTo>
                    <a:pt x="114" y="228"/>
                  </a:lnTo>
                  <a:lnTo>
                    <a:pt x="107" y="228"/>
                  </a:lnTo>
                  <a:lnTo>
                    <a:pt x="103" y="225"/>
                  </a:lnTo>
                  <a:lnTo>
                    <a:pt x="103" y="221"/>
                  </a:lnTo>
                  <a:lnTo>
                    <a:pt x="101" y="219"/>
                  </a:lnTo>
                  <a:lnTo>
                    <a:pt x="110" y="219"/>
                  </a:lnTo>
                  <a:close/>
                  <a:moveTo>
                    <a:pt x="250" y="219"/>
                  </a:moveTo>
                  <a:lnTo>
                    <a:pt x="252" y="221"/>
                  </a:lnTo>
                  <a:lnTo>
                    <a:pt x="247" y="233"/>
                  </a:lnTo>
                  <a:lnTo>
                    <a:pt x="242" y="239"/>
                  </a:lnTo>
                  <a:lnTo>
                    <a:pt x="242" y="243"/>
                  </a:lnTo>
                  <a:lnTo>
                    <a:pt x="236" y="244"/>
                  </a:lnTo>
                  <a:lnTo>
                    <a:pt x="235" y="249"/>
                  </a:lnTo>
                  <a:lnTo>
                    <a:pt x="237" y="253"/>
                  </a:lnTo>
                  <a:lnTo>
                    <a:pt x="232" y="255"/>
                  </a:lnTo>
                  <a:lnTo>
                    <a:pt x="232" y="256"/>
                  </a:lnTo>
                  <a:lnTo>
                    <a:pt x="236" y="257"/>
                  </a:lnTo>
                  <a:lnTo>
                    <a:pt x="235" y="260"/>
                  </a:lnTo>
                  <a:lnTo>
                    <a:pt x="237" y="263"/>
                  </a:lnTo>
                  <a:lnTo>
                    <a:pt x="236" y="265"/>
                  </a:lnTo>
                  <a:lnTo>
                    <a:pt x="239" y="267"/>
                  </a:lnTo>
                  <a:lnTo>
                    <a:pt x="236" y="270"/>
                  </a:lnTo>
                  <a:lnTo>
                    <a:pt x="233" y="278"/>
                  </a:lnTo>
                  <a:lnTo>
                    <a:pt x="224" y="283"/>
                  </a:lnTo>
                  <a:lnTo>
                    <a:pt x="225" y="291"/>
                  </a:lnTo>
                  <a:lnTo>
                    <a:pt x="224" y="291"/>
                  </a:lnTo>
                  <a:lnTo>
                    <a:pt x="224" y="290"/>
                  </a:lnTo>
                  <a:lnTo>
                    <a:pt x="221" y="292"/>
                  </a:lnTo>
                  <a:lnTo>
                    <a:pt x="227" y="294"/>
                  </a:lnTo>
                  <a:lnTo>
                    <a:pt x="225" y="299"/>
                  </a:lnTo>
                  <a:lnTo>
                    <a:pt x="223" y="300"/>
                  </a:lnTo>
                  <a:lnTo>
                    <a:pt x="223" y="298"/>
                  </a:lnTo>
                  <a:lnTo>
                    <a:pt x="220" y="300"/>
                  </a:lnTo>
                  <a:lnTo>
                    <a:pt x="219" y="299"/>
                  </a:lnTo>
                  <a:lnTo>
                    <a:pt x="213" y="302"/>
                  </a:lnTo>
                  <a:lnTo>
                    <a:pt x="211" y="295"/>
                  </a:lnTo>
                  <a:lnTo>
                    <a:pt x="212" y="292"/>
                  </a:lnTo>
                  <a:lnTo>
                    <a:pt x="211" y="290"/>
                  </a:lnTo>
                  <a:lnTo>
                    <a:pt x="208" y="298"/>
                  </a:lnTo>
                  <a:lnTo>
                    <a:pt x="204" y="299"/>
                  </a:lnTo>
                  <a:lnTo>
                    <a:pt x="204" y="298"/>
                  </a:lnTo>
                  <a:lnTo>
                    <a:pt x="202" y="296"/>
                  </a:lnTo>
                  <a:lnTo>
                    <a:pt x="198" y="298"/>
                  </a:lnTo>
                  <a:lnTo>
                    <a:pt x="197" y="295"/>
                  </a:lnTo>
                  <a:lnTo>
                    <a:pt x="193" y="295"/>
                  </a:lnTo>
                  <a:lnTo>
                    <a:pt x="184" y="302"/>
                  </a:lnTo>
                  <a:lnTo>
                    <a:pt x="182" y="299"/>
                  </a:lnTo>
                  <a:lnTo>
                    <a:pt x="182" y="302"/>
                  </a:lnTo>
                  <a:lnTo>
                    <a:pt x="181" y="304"/>
                  </a:lnTo>
                  <a:lnTo>
                    <a:pt x="178" y="302"/>
                  </a:lnTo>
                  <a:lnTo>
                    <a:pt x="178" y="300"/>
                  </a:lnTo>
                  <a:lnTo>
                    <a:pt x="180" y="300"/>
                  </a:lnTo>
                  <a:lnTo>
                    <a:pt x="178" y="295"/>
                  </a:lnTo>
                  <a:lnTo>
                    <a:pt x="177" y="295"/>
                  </a:lnTo>
                  <a:lnTo>
                    <a:pt x="178" y="298"/>
                  </a:lnTo>
                  <a:lnTo>
                    <a:pt x="176" y="302"/>
                  </a:lnTo>
                  <a:lnTo>
                    <a:pt x="174" y="300"/>
                  </a:lnTo>
                  <a:lnTo>
                    <a:pt x="174" y="295"/>
                  </a:lnTo>
                  <a:lnTo>
                    <a:pt x="171" y="295"/>
                  </a:lnTo>
                  <a:lnTo>
                    <a:pt x="173" y="302"/>
                  </a:lnTo>
                  <a:lnTo>
                    <a:pt x="171" y="303"/>
                  </a:lnTo>
                  <a:lnTo>
                    <a:pt x="170" y="298"/>
                  </a:lnTo>
                  <a:lnTo>
                    <a:pt x="170" y="294"/>
                  </a:lnTo>
                  <a:lnTo>
                    <a:pt x="167" y="287"/>
                  </a:lnTo>
                  <a:lnTo>
                    <a:pt x="169" y="279"/>
                  </a:lnTo>
                  <a:lnTo>
                    <a:pt x="171" y="279"/>
                  </a:lnTo>
                  <a:lnTo>
                    <a:pt x="174" y="274"/>
                  </a:lnTo>
                  <a:lnTo>
                    <a:pt x="176" y="274"/>
                  </a:lnTo>
                  <a:lnTo>
                    <a:pt x="177" y="276"/>
                  </a:lnTo>
                  <a:lnTo>
                    <a:pt x="180" y="276"/>
                  </a:lnTo>
                  <a:lnTo>
                    <a:pt x="181" y="278"/>
                  </a:lnTo>
                  <a:lnTo>
                    <a:pt x="181" y="280"/>
                  </a:lnTo>
                  <a:lnTo>
                    <a:pt x="182" y="280"/>
                  </a:lnTo>
                  <a:lnTo>
                    <a:pt x="182" y="283"/>
                  </a:lnTo>
                  <a:lnTo>
                    <a:pt x="184" y="283"/>
                  </a:lnTo>
                  <a:lnTo>
                    <a:pt x="185" y="280"/>
                  </a:lnTo>
                  <a:lnTo>
                    <a:pt x="182" y="279"/>
                  </a:lnTo>
                  <a:lnTo>
                    <a:pt x="186" y="275"/>
                  </a:lnTo>
                  <a:lnTo>
                    <a:pt x="181" y="274"/>
                  </a:lnTo>
                  <a:lnTo>
                    <a:pt x="178" y="270"/>
                  </a:lnTo>
                  <a:lnTo>
                    <a:pt x="177" y="270"/>
                  </a:lnTo>
                  <a:lnTo>
                    <a:pt x="178" y="267"/>
                  </a:lnTo>
                  <a:lnTo>
                    <a:pt x="181" y="267"/>
                  </a:lnTo>
                  <a:lnTo>
                    <a:pt x="193" y="259"/>
                  </a:lnTo>
                  <a:lnTo>
                    <a:pt x="185" y="260"/>
                  </a:lnTo>
                  <a:lnTo>
                    <a:pt x="180" y="259"/>
                  </a:lnTo>
                  <a:lnTo>
                    <a:pt x="180" y="257"/>
                  </a:lnTo>
                  <a:lnTo>
                    <a:pt x="174" y="260"/>
                  </a:lnTo>
                  <a:lnTo>
                    <a:pt x="176" y="253"/>
                  </a:lnTo>
                  <a:lnTo>
                    <a:pt x="181" y="248"/>
                  </a:lnTo>
                  <a:lnTo>
                    <a:pt x="180" y="243"/>
                  </a:lnTo>
                  <a:lnTo>
                    <a:pt x="182" y="239"/>
                  </a:lnTo>
                  <a:lnTo>
                    <a:pt x="184" y="239"/>
                  </a:lnTo>
                  <a:lnTo>
                    <a:pt x="188" y="241"/>
                  </a:lnTo>
                  <a:lnTo>
                    <a:pt x="185" y="243"/>
                  </a:lnTo>
                  <a:lnTo>
                    <a:pt x="186" y="245"/>
                  </a:lnTo>
                  <a:lnTo>
                    <a:pt x="182" y="247"/>
                  </a:lnTo>
                  <a:lnTo>
                    <a:pt x="190" y="247"/>
                  </a:lnTo>
                  <a:lnTo>
                    <a:pt x="192" y="248"/>
                  </a:lnTo>
                  <a:lnTo>
                    <a:pt x="194" y="247"/>
                  </a:lnTo>
                  <a:lnTo>
                    <a:pt x="198" y="247"/>
                  </a:lnTo>
                  <a:lnTo>
                    <a:pt x="200" y="243"/>
                  </a:lnTo>
                  <a:lnTo>
                    <a:pt x="201" y="241"/>
                  </a:lnTo>
                  <a:lnTo>
                    <a:pt x="223" y="240"/>
                  </a:lnTo>
                  <a:lnTo>
                    <a:pt x="224" y="239"/>
                  </a:lnTo>
                  <a:lnTo>
                    <a:pt x="227" y="240"/>
                  </a:lnTo>
                  <a:lnTo>
                    <a:pt x="233" y="237"/>
                  </a:lnTo>
                  <a:lnTo>
                    <a:pt x="236" y="236"/>
                  </a:lnTo>
                  <a:lnTo>
                    <a:pt x="236" y="232"/>
                  </a:lnTo>
                  <a:lnTo>
                    <a:pt x="239" y="231"/>
                  </a:lnTo>
                  <a:lnTo>
                    <a:pt x="237" y="229"/>
                  </a:lnTo>
                  <a:lnTo>
                    <a:pt x="239" y="228"/>
                  </a:lnTo>
                  <a:lnTo>
                    <a:pt x="240" y="229"/>
                  </a:lnTo>
                  <a:lnTo>
                    <a:pt x="242" y="227"/>
                  </a:lnTo>
                  <a:lnTo>
                    <a:pt x="242" y="221"/>
                  </a:lnTo>
                  <a:lnTo>
                    <a:pt x="244" y="219"/>
                  </a:lnTo>
                  <a:lnTo>
                    <a:pt x="250" y="219"/>
                  </a:lnTo>
                  <a:close/>
                  <a:moveTo>
                    <a:pt x="154" y="213"/>
                  </a:moveTo>
                  <a:lnTo>
                    <a:pt x="158" y="215"/>
                  </a:lnTo>
                  <a:lnTo>
                    <a:pt x="159" y="219"/>
                  </a:lnTo>
                  <a:lnTo>
                    <a:pt x="159" y="216"/>
                  </a:lnTo>
                  <a:lnTo>
                    <a:pt x="162" y="216"/>
                  </a:lnTo>
                  <a:lnTo>
                    <a:pt x="162" y="215"/>
                  </a:lnTo>
                  <a:lnTo>
                    <a:pt x="169" y="217"/>
                  </a:lnTo>
                  <a:lnTo>
                    <a:pt x="166" y="223"/>
                  </a:lnTo>
                  <a:lnTo>
                    <a:pt x="167" y="224"/>
                  </a:lnTo>
                  <a:lnTo>
                    <a:pt x="163" y="227"/>
                  </a:lnTo>
                  <a:lnTo>
                    <a:pt x="163" y="225"/>
                  </a:lnTo>
                  <a:lnTo>
                    <a:pt x="161" y="223"/>
                  </a:lnTo>
                  <a:lnTo>
                    <a:pt x="159" y="225"/>
                  </a:lnTo>
                  <a:lnTo>
                    <a:pt x="155" y="231"/>
                  </a:lnTo>
                  <a:lnTo>
                    <a:pt x="150" y="231"/>
                  </a:lnTo>
                  <a:lnTo>
                    <a:pt x="151" y="233"/>
                  </a:lnTo>
                  <a:lnTo>
                    <a:pt x="151" y="235"/>
                  </a:lnTo>
                  <a:lnTo>
                    <a:pt x="143" y="235"/>
                  </a:lnTo>
                  <a:lnTo>
                    <a:pt x="136" y="236"/>
                  </a:lnTo>
                  <a:lnTo>
                    <a:pt x="132" y="235"/>
                  </a:lnTo>
                  <a:lnTo>
                    <a:pt x="135" y="231"/>
                  </a:lnTo>
                  <a:lnTo>
                    <a:pt x="135" y="232"/>
                  </a:lnTo>
                  <a:lnTo>
                    <a:pt x="140" y="232"/>
                  </a:lnTo>
                  <a:lnTo>
                    <a:pt x="142" y="233"/>
                  </a:lnTo>
                  <a:lnTo>
                    <a:pt x="143" y="232"/>
                  </a:lnTo>
                  <a:lnTo>
                    <a:pt x="147" y="233"/>
                  </a:lnTo>
                  <a:lnTo>
                    <a:pt x="146" y="231"/>
                  </a:lnTo>
                  <a:lnTo>
                    <a:pt x="147" y="228"/>
                  </a:lnTo>
                  <a:lnTo>
                    <a:pt x="146" y="228"/>
                  </a:lnTo>
                  <a:lnTo>
                    <a:pt x="145" y="231"/>
                  </a:lnTo>
                  <a:lnTo>
                    <a:pt x="139" y="231"/>
                  </a:lnTo>
                  <a:lnTo>
                    <a:pt x="140" y="229"/>
                  </a:lnTo>
                  <a:lnTo>
                    <a:pt x="136" y="229"/>
                  </a:lnTo>
                  <a:lnTo>
                    <a:pt x="135" y="227"/>
                  </a:lnTo>
                  <a:lnTo>
                    <a:pt x="132" y="229"/>
                  </a:lnTo>
                  <a:lnTo>
                    <a:pt x="131" y="225"/>
                  </a:lnTo>
                  <a:lnTo>
                    <a:pt x="131" y="221"/>
                  </a:lnTo>
                  <a:lnTo>
                    <a:pt x="132" y="221"/>
                  </a:lnTo>
                  <a:lnTo>
                    <a:pt x="132" y="219"/>
                  </a:lnTo>
                  <a:lnTo>
                    <a:pt x="134" y="217"/>
                  </a:lnTo>
                  <a:lnTo>
                    <a:pt x="132" y="215"/>
                  </a:lnTo>
                  <a:lnTo>
                    <a:pt x="145" y="213"/>
                  </a:lnTo>
                  <a:lnTo>
                    <a:pt x="149" y="213"/>
                  </a:lnTo>
                  <a:lnTo>
                    <a:pt x="150" y="215"/>
                  </a:lnTo>
                  <a:lnTo>
                    <a:pt x="151" y="213"/>
                  </a:lnTo>
                  <a:lnTo>
                    <a:pt x="154" y="213"/>
                  </a:lnTo>
                  <a:close/>
                  <a:moveTo>
                    <a:pt x="120" y="212"/>
                  </a:moveTo>
                  <a:lnTo>
                    <a:pt x="124" y="216"/>
                  </a:lnTo>
                  <a:lnTo>
                    <a:pt x="122" y="219"/>
                  </a:lnTo>
                  <a:lnTo>
                    <a:pt x="119" y="220"/>
                  </a:lnTo>
                  <a:lnTo>
                    <a:pt x="108" y="216"/>
                  </a:lnTo>
                  <a:lnTo>
                    <a:pt x="112" y="215"/>
                  </a:lnTo>
                  <a:lnTo>
                    <a:pt x="112" y="213"/>
                  </a:lnTo>
                  <a:lnTo>
                    <a:pt x="116" y="212"/>
                  </a:lnTo>
                  <a:lnTo>
                    <a:pt x="120" y="212"/>
                  </a:lnTo>
                  <a:close/>
                  <a:moveTo>
                    <a:pt x="72" y="204"/>
                  </a:moveTo>
                  <a:lnTo>
                    <a:pt x="77" y="205"/>
                  </a:lnTo>
                  <a:lnTo>
                    <a:pt x="77" y="208"/>
                  </a:lnTo>
                  <a:lnTo>
                    <a:pt x="80" y="208"/>
                  </a:lnTo>
                  <a:lnTo>
                    <a:pt x="80" y="211"/>
                  </a:lnTo>
                  <a:lnTo>
                    <a:pt x="72" y="209"/>
                  </a:lnTo>
                  <a:lnTo>
                    <a:pt x="72" y="208"/>
                  </a:lnTo>
                  <a:lnTo>
                    <a:pt x="69" y="205"/>
                  </a:lnTo>
                  <a:lnTo>
                    <a:pt x="72" y="204"/>
                  </a:lnTo>
                  <a:close/>
                  <a:moveTo>
                    <a:pt x="177" y="203"/>
                  </a:moveTo>
                  <a:lnTo>
                    <a:pt x="174" y="205"/>
                  </a:lnTo>
                  <a:lnTo>
                    <a:pt x="176" y="207"/>
                  </a:lnTo>
                  <a:lnTo>
                    <a:pt x="176" y="208"/>
                  </a:lnTo>
                  <a:lnTo>
                    <a:pt x="180" y="208"/>
                  </a:lnTo>
                  <a:lnTo>
                    <a:pt x="181" y="211"/>
                  </a:lnTo>
                  <a:lnTo>
                    <a:pt x="188" y="211"/>
                  </a:lnTo>
                  <a:lnTo>
                    <a:pt x="189" y="208"/>
                  </a:lnTo>
                  <a:lnTo>
                    <a:pt x="190" y="211"/>
                  </a:lnTo>
                  <a:lnTo>
                    <a:pt x="180" y="220"/>
                  </a:lnTo>
                  <a:lnTo>
                    <a:pt x="169" y="223"/>
                  </a:lnTo>
                  <a:lnTo>
                    <a:pt x="169" y="216"/>
                  </a:lnTo>
                  <a:lnTo>
                    <a:pt x="161" y="215"/>
                  </a:lnTo>
                  <a:lnTo>
                    <a:pt x="161" y="213"/>
                  </a:lnTo>
                  <a:lnTo>
                    <a:pt x="162" y="208"/>
                  </a:lnTo>
                  <a:lnTo>
                    <a:pt x="166" y="208"/>
                  </a:lnTo>
                  <a:lnTo>
                    <a:pt x="165" y="205"/>
                  </a:lnTo>
                  <a:lnTo>
                    <a:pt x="166" y="205"/>
                  </a:lnTo>
                  <a:lnTo>
                    <a:pt x="177" y="201"/>
                  </a:lnTo>
                  <a:lnTo>
                    <a:pt x="177" y="203"/>
                  </a:lnTo>
                  <a:close/>
                  <a:moveTo>
                    <a:pt x="159" y="201"/>
                  </a:moveTo>
                  <a:lnTo>
                    <a:pt x="161" y="205"/>
                  </a:lnTo>
                  <a:lnTo>
                    <a:pt x="157" y="208"/>
                  </a:lnTo>
                  <a:lnTo>
                    <a:pt x="143" y="211"/>
                  </a:lnTo>
                  <a:lnTo>
                    <a:pt x="140" y="209"/>
                  </a:lnTo>
                  <a:lnTo>
                    <a:pt x="142" y="207"/>
                  </a:lnTo>
                  <a:lnTo>
                    <a:pt x="139" y="208"/>
                  </a:lnTo>
                  <a:lnTo>
                    <a:pt x="138" y="207"/>
                  </a:lnTo>
                  <a:lnTo>
                    <a:pt x="145" y="204"/>
                  </a:lnTo>
                  <a:lnTo>
                    <a:pt x="159" y="201"/>
                  </a:lnTo>
                  <a:close/>
                  <a:moveTo>
                    <a:pt x="184" y="192"/>
                  </a:moveTo>
                  <a:lnTo>
                    <a:pt x="184" y="194"/>
                  </a:lnTo>
                  <a:lnTo>
                    <a:pt x="180" y="200"/>
                  </a:lnTo>
                  <a:lnTo>
                    <a:pt x="171" y="201"/>
                  </a:lnTo>
                  <a:lnTo>
                    <a:pt x="166" y="204"/>
                  </a:lnTo>
                  <a:lnTo>
                    <a:pt x="161" y="204"/>
                  </a:lnTo>
                  <a:lnTo>
                    <a:pt x="161" y="200"/>
                  </a:lnTo>
                  <a:lnTo>
                    <a:pt x="162" y="199"/>
                  </a:lnTo>
                  <a:lnTo>
                    <a:pt x="184" y="192"/>
                  </a:lnTo>
                  <a:close/>
                  <a:moveTo>
                    <a:pt x="150" y="186"/>
                  </a:moveTo>
                  <a:lnTo>
                    <a:pt x="150" y="188"/>
                  </a:lnTo>
                  <a:lnTo>
                    <a:pt x="153" y="190"/>
                  </a:lnTo>
                  <a:lnTo>
                    <a:pt x="155" y="196"/>
                  </a:lnTo>
                  <a:lnTo>
                    <a:pt x="157" y="194"/>
                  </a:lnTo>
                  <a:lnTo>
                    <a:pt x="157" y="197"/>
                  </a:lnTo>
                  <a:lnTo>
                    <a:pt x="153" y="194"/>
                  </a:lnTo>
                  <a:lnTo>
                    <a:pt x="153" y="197"/>
                  </a:lnTo>
                  <a:lnTo>
                    <a:pt x="150" y="199"/>
                  </a:lnTo>
                  <a:lnTo>
                    <a:pt x="146" y="197"/>
                  </a:lnTo>
                  <a:lnTo>
                    <a:pt x="142" y="199"/>
                  </a:lnTo>
                  <a:lnTo>
                    <a:pt x="139" y="193"/>
                  </a:lnTo>
                  <a:lnTo>
                    <a:pt x="139" y="192"/>
                  </a:lnTo>
                  <a:lnTo>
                    <a:pt x="146" y="188"/>
                  </a:lnTo>
                  <a:lnTo>
                    <a:pt x="146" y="186"/>
                  </a:lnTo>
                  <a:lnTo>
                    <a:pt x="150" y="186"/>
                  </a:lnTo>
                  <a:close/>
                  <a:moveTo>
                    <a:pt x="92" y="181"/>
                  </a:moveTo>
                  <a:lnTo>
                    <a:pt x="96" y="185"/>
                  </a:lnTo>
                  <a:lnTo>
                    <a:pt x="95" y="189"/>
                  </a:lnTo>
                  <a:lnTo>
                    <a:pt x="89" y="188"/>
                  </a:lnTo>
                  <a:lnTo>
                    <a:pt x="89" y="186"/>
                  </a:lnTo>
                  <a:lnTo>
                    <a:pt x="93" y="186"/>
                  </a:lnTo>
                  <a:lnTo>
                    <a:pt x="89" y="184"/>
                  </a:lnTo>
                  <a:lnTo>
                    <a:pt x="89" y="181"/>
                  </a:lnTo>
                  <a:lnTo>
                    <a:pt x="92" y="181"/>
                  </a:lnTo>
                  <a:close/>
                  <a:moveTo>
                    <a:pt x="69" y="180"/>
                  </a:moveTo>
                  <a:lnTo>
                    <a:pt x="70" y="188"/>
                  </a:lnTo>
                  <a:lnTo>
                    <a:pt x="68" y="186"/>
                  </a:lnTo>
                  <a:lnTo>
                    <a:pt x="68" y="190"/>
                  </a:lnTo>
                  <a:lnTo>
                    <a:pt x="65" y="193"/>
                  </a:lnTo>
                  <a:lnTo>
                    <a:pt x="65" y="184"/>
                  </a:lnTo>
                  <a:lnTo>
                    <a:pt x="68" y="178"/>
                  </a:lnTo>
                  <a:lnTo>
                    <a:pt x="69" y="180"/>
                  </a:lnTo>
                  <a:close/>
                  <a:moveTo>
                    <a:pt x="108" y="172"/>
                  </a:moveTo>
                  <a:lnTo>
                    <a:pt x="116" y="174"/>
                  </a:lnTo>
                  <a:lnTo>
                    <a:pt x="118" y="176"/>
                  </a:lnTo>
                  <a:lnTo>
                    <a:pt x="118" y="176"/>
                  </a:lnTo>
                  <a:lnTo>
                    <a:pt x="122" y="178"/>
                  </a:lnTo>
                  <a:lnTo>
                    <a:pt x="123" y="180"/>
                  </a:lnTo>
                  <a:lnTo>
                    <a:pt x="123" y="182"/>
                  </a:lnTo>
                  <a:lnTo>
                    <a:pt x="126" y="184"/>
                  </a:lnTo>
                  <a:lnTo>
                    <a:pt x="127" y="182"/>
                  </a:lnTo>
                  <a:lnTo>
                    <a:pt x="128" y="188"/>
                  </a:lnTo>
                  <a:lnTo>
                    <a:pt x="123" y="189"/>
                  </a:lnTo>
                  <a:lnTo>
                    <a:pt x="123" y="186"/>
                  </a:lnTo>
                  <a:lnTo>
                    <a:pt x="122" y="189"/>
                  </a:lnTo>
                  <a:lnTo>
                    <a:pt x="118" y="188"/>
                  </a:lnTo>
                  <a:lnTo>
                    <a:pt x="116" y="184"/>
                  </a:lnTo>
                  <a:lnTo>
                    <a:pt x="111" y="182"/>
                  </a:lnTo>
                  <a:lnTo>
                    <a:pt x="111" y="178"/>
                  </a:lnTo>
                  <a:lnTo>
                    <a:pt x="107" y="177"/>
                  </a:lnTo>
                  <a:lnTo>
                    <a:pt x="110" y="177"/>
                  </a:lnTo>
                  <a:lnTo>
                    <a:pt x="108" y="172"/>
                  </a:lnTo>
                  <a:close/>
                  <a:moveTo>
                    <a:pt x="99" y="170"/>
                  </a:moveTo>
                  <a:lnTo>
                    <a:pt x="105" y="173"/>
                  </a:lnTo>
                  <a:lnTo>
                    <a:pt x="111" y="185"/>
                  </a:lnTo>
                  <a:lnTo>
                    <a:pt x="112" y="186"/>
                  </a:lnTo>
                  <a:lnTo>
                    <a:pt x="114" y="189"/>
                  </a:lnTo>
                  <a:lnTo>
                    <a:pt x="115" y="190"/>
                  </a:lnTo>
                  <a:lnTo>
                    <a:pt x="116" y="194"/>
                  </a:lnTo>
                  <a:lnTo>
                    <a:pt x="114" y="199"/>
                  </a:lnTo>
                  <a:lnTo>
                    <a:pt x="122" y="200"/>
                  </a:lnTo>
                  <a:lnTo>
                    <a:pt x="120" y="201"/>
                  </a:lnTo>
                  <a:lnTo>
                    <a:pt x="123" y="203"/>
                  </a:lnTo>
                  <a:lnTo>
                    <a:pt x="123" y="205"/>
                  </a:lnTo>
                  <a:lnTo>
                    <a:pt x="126" y="205"/>
                  </a:lnTo>
                  <a:lnTo>
                    <a:pt x="126" y="208"/>
                  </a:lnTo>
                  <a:lnTo>
                    <a:pt x="122" y="209"/>
                  </a:lnTo>
                  <a:lnTo>
                    <a:pt x="123" y="211"/>
                  </a:lnTo>
                  <a:lnTo>
                    <a:pt x="107" y="209"/>
                  </a:lnTo>
                  <a:lnTo>
                    <a:pt x="105" y="208"/>
                  </a:lnTo>
                  <a:lnTo>
                    <a:pt x="103" y="208"/>
                  </a:lnTo>
                  <a:lnTo>
                    <a:pt x="95" y="207"/>
                  </a:lnTo>
                  <a:lnTo>
                    <a:pt x="95" y="204"/>
                  </a:lnTo>
                  <a:lnTo>
                    <a:pt x="101" y="204"/>
                  </a:lnTo>
                  <a:lnTo>
                    <a:pt x="91" y="197"/>
                  </a:lnTo>
                  <a:lnTo>
                    <a:pt x="91" y="194"/>
                  </a:lnTo>
                  <a:lnTo>
                    <a:pt x="95" y="192"/>
                  </a:lnTo>
                  <a:lnTo>
                    <a:pt x="91" y="192"/>
                  </a:lnTo>
                  <a:lnTo>
                    <a:pt x="91" y="190"/>
                  </a:lnTo>
                  <a:lnTo>
                    <a:pt x="95" y="190"/>
                  </a:lnTo>
                  <a:lnTo>
                    <a:pt x="97" y="185"/>
                  </a:lnTo>
                  <a:lnTo>
                    <a:pt x="93" y="182"/>
                  </a:lnTo>
                  <a:lnTo>
                    <a:pt x="93" y="180"/>
                  </a:lnTo>
                  <a:lnTo>
                    <a:pt x="93" y="172"/>
                  </a:lnTo>
                  <a:lnTo>
                    <a:pt x="96" y="170"/>
                  </a:lnTo>
                  <a:lnTo>
                    <a:pt x="96" y="169"/>
                  </a:lnTo>
                  <a:lnTo>
                    <a:pt x="99" y="170"/>
                  </a:lnTo>
                  <a:close/>
                  <a:moveTo>
                    <a:pt x="85" y="152"/>
                  </a:moveTo>
                  <a:lnTo>
                    <a:pt x="88" y="154"/>
                  </a:lnTo>
                  <a:lnTo>
                    <a:pt x="88" y="153"/>
                  </a:lnTo>
                  <a:lnTo>
                    <a:pt x="91" y="153"/>
                  </a:lnTo>
                  <a:lnTo>
                    <a:pt x="92" y="156"/>
                  </a:lnTo>
                  <a:lnTo>
                    <a:pt x="91" y="158"/>
                  </a:lnTo>
                  <a:lnTo>
                    <a:pt x="88" y="162"/>
                  </a:lnTo>
                  <a:lnTo>
                    <a:pt x="88" y="164"/>
                  </a:lnTo>
                  <a:lnTo>
                    <a:pt x="87" y="164"/>
                  </a:lnTo>
                  <a:lnTo>
                    <a:pt x="88" y="165"/>
                  </a:lnTo>
                  <a:lnTo>
                    <a:pt x="85" y="166"/>
                  </a:lnTo>
                  <a:lnTo>
                    <a:pt x="83" y="169"/>
                  </a:lnTo>
                  <a:lnTo>
                    <a:pt x="84" y="174"/>
                  </a:lnTo>
                  <a:lnTo>
                    <a:pt x="81" y="174"/>
                  </a:lnTo>
                  <a:lnTo>
                    <a:pt x="80" y="180"/>
                  </a:lnTo>
                  <a:lnTo>
                    <a:pt x="77" y="176"/>
                  </a:lnTo>
                  <a:lnTo>
                    <a:pt x="79" y="173"/>
                  </a:lnTo>
                  <a:lnTo>
                    <a:pt x="79" y="170"/>
                  </a:lnTo>
                  <a:lnTo>
                    <a:pt x="77" y="169"/>
                  </a:lnTo>
                  <a:lnTo>
                    <a:pt x="80" y="165"/>
                  </a:lnTo>
                  <a:lnTo>
                    <a:pt x="77" y="164"/>
                  </a:lnTo>
                  <a:lnTo>
                    <a:pt x="80" y="160"/>
                  </a:lnTo>
                  <a:lnTo>
                    <a:pt x="83" y="160"/>
                  </a:lnTo>
                  <a:lnTo>
                    <a:pt x="85" y="152"/>
                  </a:lnTo>
                  <a:close/>
                  <a:moveTo>
                    <a:pt x="57" y="153"/>
                  </a:moveTo>
                  <a:lnTo>
                    <a:pt x="58" y="158"/>
                  </a:lnTo>
                  <a:lnTo>
                    <a:pt x="57" y="160"/>
                  </a:lnTo>
                  <a:lnTo>
                    <a:pt x="54" y="154"/>
                  </a:lnTo>
                  <a:lnTo>
                    <a:pt x="54" y="152"/>
                  </a:lnTo>
                  <a:lnTo>
                    <a:pt x="57" y="153"/>
                  </a:lnTo>
                  <a:close/>
                  <a:moveTo>
                    <a:pt x="14" y="144"/>
                  </a:moveTo>
                  <a:lnTo>
                    <a:pt x="17" y="145"/>
                  </a:lnTo>
                  <a:lnTo>
                    <a:pt x="18" y="148"/>
                  </a:lnTo>
                  <a:lnTo>
                    <a:pt x="22" y="149"/>
                  </a:lnTo>
                  <a:lnTo>
                    <a:pt x="23" y="153"/>
                  </a:lnTo>
                  <a:lnTo>
                    <a:pt x="25" y="153"/>
                  </a:lnTo>
                  <a:lnTo>
                    <a:pt x="25" y="161"/>
                  </a:lnTo>
                  <a:lnTo>
                    <a:pt x="27" y="162"/>
                  </a:lnTo>
                  <a:lnTo>
                    <a:pt x="29" y="166"/>
                  </a:lnTo>
                  <a:lnTo>
                    <a:pt x="30" y="166"/>
                  </a:lnTo>
                  <a:lnTo>
                    <a:pt x="30" y="169"/>
                  </a:lnTo>
                  <a:lnTo>
                    <a:pt x="26" y="169"/>
                  </a:lnTo>
                  <a:lnTo>
                    <a:pt x="25" y="170"/>
                  </a:lnTo>
                  <a:lnTo>
                    <a:pt x="21" y="169"/>
                  </a:lnTo>
                  <a:lnTo>
                    <a:pt x="19" y="168"/>
                  </a:lnTo>
                  <a:lnTo>
                    <a:pt x="21" y="166"/>
                  </a:lnTo>
                  <a:lnTo>
                    <a:pt x="18" y="166"/>
                  </a:lnTo>
                  <a:lnTo>
                    <a:pt x="18" y="165"/>
                  </a:lnTo>
                  <a:lnTo>
                    <a:pt x="19" y="165"/>
                  </a:lnTo>
                  <a:lnTo>
                    <a:pt x="19" y="162"/>
                  </a:lnTo>
                  <a:lnTo>
                    <a:pt x="15" y="165"/>
                  </a:lnTo>
                  <a:lnTo>
                    <a:pt x="14" y="164"/>
                  </a:lnTo>
                  <a:lnTo>
                    <a:pt x="14" y="160"/>
                  </a:lnTo>
                  <a:lnTo>
                    <a:pt x="19" y="160"/>
                  </a:lnTo>
                  <a:lnTo>
                    <a:pt x="21" y="158"/>
                  </a:lnTo>
                  <a:lnTo>
                    <a:pt x="19" y="154"/>
                  </a:lnTo>
                  <a:lnTo>
                    <a:pt x="15" y="153"/>
                  </a:lnTo>
                  <a:lnTo>
                    <a:pt x="15" y="152"/>
                  </a:lnTo>
                  <a:lnTo>
                    <a:pt x="13" y="148"/>
                  </a:lnTo>
                  <a:lnTo>
                    <a:pt x="14" y="144"/>
                  </a:lnTo>
                  <a:close/>
                  <a:moveTo>
                    <a:pt x="34" y="141"/>
                  </a:moveTo>
                  <a:lnTo>
                    <a:pt x="37" y="141"/>
                  </a:lnTo>
                  <a:lnTo>
                    <a:pt x="37" y="145"/>
                  </a:lnTo>
                  <a:lnTo>
                    <a:pt x="39" y="146"/>
                  </a:lnTo>
                  <a:lnTo>
                    <a:pt x="39" y="152"/>
                  </a:lnTo>
                  <a:lnTo>
                    <a:pt x="43" y="153"/>
                  </a:lnTo>
                  <a:lnTo>
                    <a:pt x="43" y="150"/>
                  </a:lnTo>
                  <a:lnTo>
                    <a:pt x="46" y="152"/>
                  </a:lnTo>
                  <a:lnTo>
                    <a:pt x="48" y="154"/>
                  </a:lnTo>
                  <a:lnTo>
                    <a:pt x="48" y="154"/>
                  </a:lnTo>
                  <a:lnTo>
                    <a:pt x="49" y="153"/>
                  </a:lnTo>
                  <a:lnTo>
                    <a:pt x="50" y="153"/>
                  </a:lnTo>
                  <a:lnTo>
                    <a:pt x="54" y="157"/>
                  </a:lnTo>
                  <a:lnTo>
                    <a:pt x="53" y="158"/>
                  </a:lnTo>
                  <a:lnTo>
                    <a:pt x="56" y="160"/>
                  </a:lnTo>
                  <a:lnTo>
                    <a:pt x="54" y="161"/>
                  </a:lnTo>
                  <a:lnTo>
                    <a:pt x="52" y="161"/>
                  </a:lnTo>
                  <a:lnTo>
                    <a:pt x="52" y="158"/>
                  </a:lnTo>
                  <a:lnTo>
                    <a:pt x="48" y="157"/>
                  </a:lnTo>
                  <a:lnTo>
                    <a:pt x="48" y="164"/>
                  </a:lnTo>
                  <a:lnTo>
                    <a:pt x="50" y="168"/>
                  </a:lnTo>
                  <a:lnTo>
                    <a:pt x="46" y="173"/>
                  </a:lnTo>
                  <a:lnTo>
                    <a:pt x="41" y="172"/>
                  </a:lnTo>
                  <a:lnTo>
                    <a:pt x="41" y="166"/>
                  </a:lnTo>
                  <a:lnTo>
                    <a:pt x="37" y="165"/>
                  </a:lnTo>
                  <a:lnTo>
                    <a:pt x="34" y="162"/>
                  </a:lnTo>
                  <a:lnTo>
                    <a:pt x="34" y="158"/>
                  </a:lnTo>
                  <a:lnTo>
                    <a:pt x="33" y="160"/>
                  </a:lnTo>
                  <a:lnTo>
                    <a:pt x="27" y="154"/>
                  </a:lnTo>
                  <a:lnTo>
                    <a:pt x="29" y="145"/>
                  </a:lnTo>
                  <a:lnTo>
                    <a:pt x="30" y="146"/>
                  </a:lnTo>
                  <a:lnTo>
                    <a:pt x="31" y="145"/>
                  </a:lnTo>
                  <a:lnTo>
                    <a:pt x="33" y="142"/>
                  </a:lnTo>
                  <a:lnTo>
                    <a:pt x="33" y="141"/>
                  </a:lnTo>
                  <a:lnTo>
                    <a:pt x="34" y="141"/>
                  </a:lnTo>
                  <a:close/>
                  <a:moveTo>
                    <a:pt x="10" y="136"/>
                  </a:moveTo>
                  <a:lnTo>
                    <a:pt x="10" y="138"/>
                  </a:lnTo>
                  <a:lnTo>
                    <a:pt x="13" y="138"/>
                  </a:lnTo>
                  <a:lnTo>
                    <a:pt x="14" y="140"/>
                  </a:lnTo>
                  <a:lnTo>
                    <a:pt x="13" y="141"/>
                  </a:lnTo>
                  <a:lnTo>
                    <a:pt x="13" y="142"/>
                  </a:lnTo>
                  <a:lnTo>
                    <a:pt x="13" y="145"/>
                  </a:lnTo>
                  <a:lnTo>
                    <a:pt x="10" y="140"/>
                  </a:lnTo>
                  <a:lnTo>
                    <a:pt x="6" y="137"/>
                  </a:lnTo>
                  <a:lnTo>
                    <a:pt x="4" y="137"/>
                  </a:lnTo>
                  <a:lnTo>
                    <a:pt x="4" y="136"/>
                  </a:lnTo>
                  <a:lnTo>
                    <a:pt x="6" y="136"/>
                  </a:lnTo>
                  <a:lnTo>
                    <a:pt x="8" y="137"/>
                  </a:lnTo>
                  <a:lnTo>
                    <a:pt x="7" y="136"/>
                  </a:lnTo>
                  <a:lnTo>
                    <a:pt x="10" y="136"/>
                  </a:lnTo>
                  <a:close/>
                  <a:moveTo>
                    <a:pt x="13" y="132"/>
                  </a:moveTo>
                  <a:lnTo>
                    <a:pt x="15" y="134"/>
                  </a:lnTo>
                  <a:lnTo>
                    <a:pt x="14" y="138"/>
                  </a:lnTo>
                  <a:lnTo>
                    <a:pt x="11" y="134"/>
                  </a:lnTo>
                  <a:lnTo>
                    <a:pt x="13" y="133"/>
                  </a:lnTo>
                  <a:lnTo>
                    <a:pt x="13" y="132"/>
                  </a:lnTo>
                  <a:close/>
                  <a:moveTo>
                    <a:pt x="19" y="121"/>
                  </a:moveTo>
                  <a:lnTo>
                    <a:pt x="22" y="119"/>
                  </a:lnTo>
                  <a:lnTo>
                    <a:pt x="22" y="122"/>
                  </a:lnTo>
                  <a:lnTo>
                    <a:pt x="23" y="121"/>
                  </a:lnTo>
                  <a:lnTo>
                    <a:pt x="26" y="122"/>
                  </a:lnTo>
                  <a:lnTo>
                    <a:pt x="26" y="125"/>
                  </a:lnTo>
                  <a:lnTo>
                    <a:pt x="25" y="125"/>
                  </a:lnTo>
                  <a:lnTo>
                    <a:pt x="23" y="127"/>
                  </a:lnTo>
                  <a:lnTo>
                    <a:pt x="25" y="127"/>
                  </a:lnTo>
                  <a:lnTo>
                    <a:pt x="27" y="130"/>
                  </a:lnTo>
                  <a:lnTo>
                    <a:pt x="27" y="129"/>
                  </a:lnTo>
                  <a:lnTo>
                    <a:pt x="30" y="133"/>
                  </a:lnTo>
                  <a:lnTo>
                    <a:pt x="29" y="134"/>
                  </a:lnTo>
                  <a:lnTo>
                    <a:pt x="27" y="136"/>
                  </a:lnTo>
                  <a:lnTo>
                    <a:pt x="30" y="136"/>
                  </a:lnTo>
                  <a:lnTo>
                    <a:pt x="30" y="138"/>
                  </a:lnTo>
                  <a:lnTo>
                    <a:pt x="31" y="140"/>
                  </a:lnTo>
                  <a:lnTo>
                    <a:pt x="33" y="144"/>
                  </a:lnTo>
                  <a:lnTo>
                    <a:pt x="31" y="144"/>
                  </a:lnTo>
                  <a:lnTo>
                    <a:pt x="25" y="134"/>
                  </a:lnTo>
                  <a:lnTo>
                    <a:pt x="25" y="138"/>
                  </a:lnTo>
                  <a:lnTo>
                    <a:pt x="26" y="144"/>
                  </a:lnTo>
                  <a:lnTo>
                    <a:pt x="25" y="146"/>
                  </a:lnTo>
                  <a:lnTo>
                    <a:pt x="21" y="144"/>
                  </a:lnTo>
                  <a:lnTo>
                    <a:pt x="22" y="144"/>
                  </a:lnTo>
                  <a:lnTo>
                    <a:pt x="19" y="137"/>
                  </a:lnTo>
                  <a:lnTo>
                    <a:pt x="17" y="140"/>
                  </a:lnTo>
                  <a:lnTo>
                    <a:pt x="15" y="137"/>
                  </a:lnTo>
                  <a:lnTo>
                    <a:pt x="15" y="134"/>
                  </a:lnTo>
                  <a:lnTo>
                    <a:pt x="14" y="132"/>
                  </a:lnTo>
                  <a:lnTo>
                    <a:pt x="13" y="127"/>
                  </a:lnTo>
                  <a:lnTo>
                    <a:pt x="14" y="127"/>
                  </a:lnTo>
                  <a:lnTo>
                    <a:pt x="14" y="126"/>
                  </a:lnTo>
                  <a:lnTo>
                    <a:pt x="17" y="125"/>
                  </a:lnTo>
                  <a:lnTo>
                    <a:pt x="17" y="126"/>
                  </a:lnTo>
                  <a:lnTo>
                    <a:pt x="19" y="125"/>
                  </a:lnTo>
                  <a:lnTo>
                    <a:pt x="21" y="122"/>
                  </a:lnTo>
                  <a:lnTo>
                    <a:pt x="17" y="121"/>
                  </a:lnTo>
                  <a:lnTo>
                    <a:pt x="19" y="121"/>
                  </a:lnTo>
                  <a:close/>
                  <a:moveTo>
                    <a:pt x="29" y="93"/>
                  </a:moveTo>
                  <a:lnTo>
                    <a:pt x="33" y="98"/>
                  </a:lnTo>
                  <a:lnTo>
                    <a:pt x="31" y="101"/>
                  </a:lnTo>
                  <a:lnTo>
                    <a:pt x="26" y="95"/>
                  </a:lnTo>
                  <a:lnTo>
                    <a:pt x="27" y="93"/>
                  </a:lnTo>
                  <a:lnTo>
                    <a:pt x="29" y="93"/>
                  </a:lnTo>
                  <a:close/>
                  <a:moveTo>
                    <a:pt x="2" y="82"/>
                  </a:moveTo>
                  <a:lnTo>
                    <a:pt x="7" y="87"/>
                  </a:lnTo>
                  <a:lnTo>
                    <a:pt x="7" y="89"/>
                  </a:lnTo>
                  <a:lnTo>
                    <a:pt x="2" y="87"/>
                  </a:lnTo>
                  <a:lnTo>
                    <a:pt x="0" y="83"/>
                  </a:lnTo>
                  <a:lnTo>
                    <a:pt x="2" y="81"/>
                  </a:lnTo>
                  <a:lnTo>
                    <a:pt x="2" y="82"/>
                  </a:lnTo>
                  <a:close/>
                  <a:moveTo>
                    <a:pt x="19" y="79"/>
                  </a:moveTo>
                  <a:lnTo>
                    <a:pt x="22" y="81"/>
                  </a:lnTo>
                  <a:lnTo>
                    <a:pt x="19" y="83"/>
                  </a:lnTo>
                  <a:lnTo>
                    <a:pt x="18" y="82"/>
                  </a:lnTo>
                  <a:lnTo>
                    <a:pt x="15" y="83"/>
                  </a:lnTo>
                  <a:lnTo>
                    <a:pt x="19" y="78"/>
                  </a:lnTo>
                  <a:lnTo>
                    <a:pt x="19" y="79"/>
                  </a:lnTo>
                  <a:close/>
                  <a:moveTo>
                    <a:pt x="18" y="69"/>
                  </a:moveTo>
                  <a:lnTo>
                    <a:pt x="21" y="77"/>
                  </a:lnTo>
                  <a:lnTo>
                    <a:pt x="18" y="79"/>
                  </a:lnTo>
                  <a:lnTo>
                    <a:pt x="18" y="77"/>
                  </a:lnTo>
                  <a:lnTo>
                    <a:pt x="15" y="75"/>
                  </a:lnTo>
                  <a:lnTo>
                    <a:pt x="17" y="78"/>
                  </a:lnTo>
                  <a:lnTo>
                    <a:pt x="14" y="81"/>
                  </a:lnTo>
                  <a:lnTo>
                    <a:pt x="14" y="79"/>
                  </a:lnTo>
                  <a:lnTo>
                    <a:pt x="15" y="78"/>
                  </a:lnTo>
                  <a:lnTo>
                    <a:pt x="13" y="74"/>
                  </a:lnTo>
                  <a:lnTo>
                    <a:pt x="15" y="74"/>
                  </a:lnTo>
                  <a:lnTo>
                    <a:pt x="13" y="73"/>
                  </a:lnTo>
                  <a:lnTo>
                    <a:pt x="14" y="71"/>
                  </a:lnTo>
                  <a:lnTo>
                    <a:pt x="14" y="70"/>
                  </a:lnTo>
                  <a:lnTo>
                    <a:pt x="17" y="73"/>
                  </a:lnTo>
                  <a:lnTo>
                    <a:pt x="18" y="69"/>
                  </a:lnTo>
                  <a:close/>
                  <a:moveTo>
                    <a:pt x="10" y="58"/>
                  </a:moveTo>
                  <a:lnTo>
                    <a:pt x="13" y="61"/>
                  </a:lnTo>
                  <a:lnTo>
                    <a:pt x="14" y="59"/>
                  </a:lnTo>
                  <a:lnTo>
                    <a:pt x="21" y="59"/>
                  </a:lnTo>
                  <a:lnTo>
                    <a:pt x="18" y="61"/>
                  </a:lnTo>
                  <a:lnTo>
                    <a:pt x="19" y="63"/>
                  </a:lnTo>
                  <a:lnTo>
                    <a:pt x="15" y="66"/>
                  </a:lnTo>
                  <a:lnTo>
                    <a:pt x="13" y="73"/>
                  </a:lnTo>
                  <a:lnTo>
                    <a:pt x="10" y="73"/>
                  </a:lnTo>
                  <a:lnTo>
                    <a:pt x="7" y="67"/>
                  </a:lnTo>
                  <a:lnTo>
                    <a:pt x="11" y="66"/>
                  </a:lnTo>
                  <a:lnTo>
                    <a:pt x="13" y="63"/>
                  </a:lnTo>
                  <a:lnTo>
                    <a:pt x="10" y="63"/>
                  </a:lnTo>
                  <a:lnTo>
                    <a:pt x="8" y="65"/>
                  </a:lnTo>
                  <a:lnTo>
                    <a:pt x="7" y="65"/>
                  </a:lnTo>
                  <a:lnTo>
                    <a:pt x="7" y="66"/>
                  </a:lnTo>
                  <a:lnTo>
                    <a:pt x="6" y="62"/>
                  </a:lnTo>
                  <a:lnTo>
                    <a:pt x="7" y="59"/>
                  </a:lnTo>
                  <a:lnTo>
                    <a:pt x="10" y="58"/>
                  </a:lnTo>
                  <a:close/>
                  <a:moveTo>
                    <a:pt x="39" y="15"/>
                  </a:moveTo>
                  <a:lnTo>
                    <a:pt x="41" y="20"/>
                  </a:lnTo>
                  <a:lnTo>
                    <a:pt x="49" y="28"/>
                  </a:lnTo>
                  <a:lnTo>
                    <a:pt x="49" y="28"/>
                  </a:lnTo>
                  <a:lnTo>
                    <a:pt x="60" y="26"/>
                  </a:lnTo>
                  <a:lnTo>
                    <a:pt x="60" y="26"/>
                  </a:lnTo>
                  <a:lnTo>
                    <a:pt x="65" y="26"/>
                  </a:lnTo>
                  <a:lnTo>
                    <a:pt x="65" y="19"/>
                  </a:lnTo>
                  <a:lnTo>
                    <a:pt x="65" y="19"/>
                  </a:lnTo>
                  <a:lnTo>
                    <a:pt x="66" y="15"/>
                  </a:lnTo>
                  <a:lnTo>
                    <a:pt x="73" y="30"/>
                  </a:lnTo>
                  <a:lnTo>
                    <a:pt x="77" y="27"/>
                  </a:lnTo>
                  <a:lnTo>
                    <a:pt x="80" y="28"/>
                  </a:lnTo>
                  <a:lnTo>
                    <a:pt x="83" y="28"/>
                  </a:lnTo>
                  <a:lnTo>
                    <a:pt x="87" y="24"/>
                  </a:lnTo>
                  <a:lnTo>
                    <a:pt x="85" y="20"/>
                  </a:lnTo>
                  <a:lnTo>
                    <a:pt x="88" y="19"/>
                  </a:lnTo>
                  <a:lnTo>
                    <a:pt x="95" y="19"/>
                  </a:lnTo>
                  <a:lnTo>
                    <a:pt x="92" y="23"/>
                  </a:lnTo>
                  <a:lnTo>
                    <a:pt x="97" y="26"/>
                  </a:lnTo>
                  <a:lnTo>
                    <a:pt x="103" y="32"/>
                  </a:lnTo>
                  <a:lnTo>
                    <a:pt x="105" y="32"/>
                  </a:lnTo>
                  <a:lnTo>
                    <a:pt x="108" y="34"/>
                  </a:lnTo>
                  <a:lnTo>
                    <a:pt x="112" y="34"/>
                  </a:lnTo>
                  <a:lnTo>
                    <a:pt x="111" y="43"/>
                  </a:lnTo>
                  <a:lnTo>
                    <a:pt x="118" y="52"/>
                  </a:lnTo>
                  <a:lnTo>
                    <a:pt x="116" y="56"/>
                  </a:lnTo>
                  <a:lnTo>
                    <a:pt x="119" y="56"/>
                  </a:lnTo>
                  <a:lnTo>
                    <a:pt x="120" y="56"/>
                  </a:lnTo>
                  <a:lnTo>
                    <a:pt x="136" y="55"/>
                  </a:lnTo>
                  <a:lnTo>
                    <a:pt x="140" y="63"/>
                  </a:lnTo>
                  <a:lnTo>
                    <a:pt x="142" y="63"/>
                  </a:lnTo>
                  <a:lnTo>
                    <a:pt x="145" y="56"/>
                  </a:lnTo>
                  <a:lnTo>
                    <a:pt x="147" y="58"/>
                  </a:lnTo>
                  <a:lnTo>
                    <a:pt x="149" y="58"/>
                  </a:lnTo>
                  <a:lnTo>
                    <a:pt x="145" y="55"/>
                  </a:lnTo>
                  <a:lnTo>
                    <a:pt x="150" y="50"/>
                  </a:lnTo>
                  <a:lnTo>
                    <a:pt x="154" y="48"/>
                  </a:lnTo>
                  <a:lnTo>
                    <a:pt x="162" y="51"/>
                  </a:lnTo>
                  <a:lnTo>
                    <a:pt x="167" y="47"/>
                  </a:lnTo>
                  <a:lnTo>
                    <a:pt x="189" y="42"/>
                  </a:lnTo>
                  <a:lnTo>
                    <a:pt x="198" y="46"/>
                  </a:lnTo>
                  <a:lnTo>
                    <a:pt x="190" y="35"/>
                  </a:lnTo>
                  <a:lnTo>
                    <a:pt x="198" y="31"/>
                  </a:lnTo>
                  <a:lnTo>
                    <a:pt x="215" y="32"/>
                  </a:lnTo>
                  <a:lnTo>
                    <a:pt x="216" y="34"/>
                  </a:lnTo>
                  <a:lnTo>
                    <a:pt x="227" y="28"/>
                  </a:lnTo>
                  <a:lnTo>
                    <a:pt x="229" y="30"/>
                  </a:lnTo>
                  <a:lnTo>
                    <a:pt x="232" y="24"/>
                  </a:lnTo>
                  <a:lnTo>
                    <a:pt x="229" y="16"/>
                  </a:lnTo>
                  <a:lnTo>
                    <a:pt x="232" y="15"/>
                  </a:lnTo>
                  <a:lnTo>
                    <a:pt x="231" y="14"/>
                  </a:lnTo>
                  <a:lnTo>
                    <a:pt x="233" y="11"/>
                  </a:lnTo>
                  <a:lnTo>
                    <a:pt x="231" y="6"/>
                  </a:lnTo>
                  <a:lnTo>
                    <a:pt x="231" y="0"/>
                  </a:lnTo>
                  <a:lnTo>
                    <a:pt x="237" y="4"/>
                  </a:lnTo>
                  <a:lnTo>
                    <a:pt x="239" y="12"/>
                  </a:lnTo>
                  <a:lnTo>
                    <a:pt x="244" y="14"/>
                  </a:lnTo>
                  <a:lnTo>
                    <a:pt x="246" y="14"/>
                  </a:lnTo>
                  <a:lnTo>
                    <a:pt x="247" y="16"/>
                  </a:lnTo>
                  <a:lnTo>
                    <a:pt x="251" y="16"/>
                  </a:lnTo>
                  <a:lnTo>
                    <a:pt x="258" y="22"/>
                  </a:lnTo>
                  <a:lnTo>
                    <a:pt x="263" y="19"/>
                  </a:lnTo>
                  <a:lnTo>
                    <a:pt x="275" y="20"/>
                  </a:lnTo>
                  <a:lnTo>
                    <a:pt x="278" y="27"/>
                  </a:lnTo>
                  <a:lnTo>
                    <a:pt x="282" y="28"/>
                  </a:lnTo>
                  <a:lnTo>
                    <a:pt x="282" y="28"/>
                  </a:lnTo>
                  <a:lnTo>
                    <a:pt x="290" y="38"/>
                  </a:lnTo>
                  <a:lnTo>
                    <a:pt x="295" y="40"/>
                  </a:lnTo>
                  <a:lnTo>
                    <a:pt x="295" y="44"/>
                  </a:lnTo>
                  <a:lnTo>
                    <a:pt x="297" y="46"/>
                  </a:lnTo>
                  <a:lnTo>
                    <a:pt x="294" y="51"/>
                  </a:lnTo>
                  <a:lnTo>
                    <a:pt x="290" y="51"/>
                  </a:lnTo>
                  <a:lnTo>
                    <a:pt x="291" y="59"/>
                  </a:lnTo>
                  <a:lnTo>
                    <a:pt x="277" y="58"/>
                  </a:lnTo>
                  <a:lnTo>
                    <a:pt x="274" y="61"/>
                  </a:lnTo>
                  <a:lnTo>
                    <a:pt x="274" y="73"/>
                  </a:lnTo>
                  <a:lnTo>
                    <a:pt x="286" y="77"/>
                  </a:lnTo>
                  <a:lnTo>
                    <a:pt x="282" y="79"/>
                  </a:lnTo>
                  <a:lnTo>
                    <a:pt x="277" y="91"/>
                  </a:lnTo>
                  <a:lnTo>
                    <a:pt x="279" y="94"/>
                  </a:lnTo>
                  <a:lnTo>
                    <a:pt x="289" y="102"/>
                  </a:lnTo>
                  <a:lnTo>
                    <a:pt x="293" y="107"/>
                  </a:lnTo>
                  <a:lnTo>
                    <a:pt x="294" y="105"/>
                  </a:lnTo>
                  <a:lnTo>
                    <a:pt x="301" y="106"/>
                  </a:lnTo>
                  <a:lnTo>
                    <a:pt x="316" y="98"/>
                  </a:lnTo>
                  <a:lnTo>
                    <a:pt x="322" y="98"/>
                  </a:lnTo>
                  <a:lnTo>
                    <a:pt x="324" y="99"/>
                  </a:lnTo>
                  <a:lnTo>
                    <a:pt x="324" y="103"/>
                  </a:lnTo>
                  <a:lnTo>
                    <a:pt x="328" y="106"/>
                  </a:lnTo>
                  <a:lnTo>
                    <a:pt x="329" y="110"/>
                  </a:lnTo>
                  <a:lnTo>
                    <a:pt x="333" y="113"/>
                  </a:lnTo>
                  <a:lnTo>
                    <a:pt x="340" y="113"/>
                  </a:lnTo>
                  <a:lnTo>
                    <a:pt x="348" y="117"/>
                  </a:lnTo>
                  <a:lnTo>
                    <a:pt x="348" y="119"/>
                  </a:lnTo>
                  <a:lnTo>
                    <a:pt x="349" y="123"/>
                  </a:lnTo>
                  <a:lnTo>
                    <a:pt x="353" y="122"/>
                  </a:lnTo>
                  <a:lnTo>
                    <a:pt x="357" y="125"/>
                  </a:lnTo>
                  <a:lnTo>
                    <a:pt x="367" y="123"/>
                  </a:lnTo>
                  <a:lnTo>
                    <a:pt x="378" y="126"/>
                  </a:lnTo>
                  <a:lnTo>
                    <a:pt x="378" y="126"/>
                  </a:lnTo>
                  <a:lnTo>
                    <a:pt x="373" y="134"/>
                  </a:lnTo>
                  <a:lnTo>
                    <a:pt x="380" y="137"/>
                  </a:lnTo>
                  <a:lnTo>
                    <a:pt x="380" y="140"/>
                  </a:lnTo>
                  <a:lnTo>
                    <a:pt x="376" y="146"/>
                  </a:lnTo>
                  <a:lnTo>
                    <a:pt x="376" y="150"/>
                  </a:lnTo>
                  <a:lnTo>
                    <a:pt x="371" y="152"/>
                  </a:lnTo>
                  <a:lnTo>
                    <a:pt x="373" y="156"/>
                  </a:lnTo>
                  <a:lnTo>
                    <a:pt x="371" y="158"/>
                  </a:lnTo>
                  <a:lnTo>
                    <a:pt x="373" y="161"/>
                  </a:lnTo>
                  <a:lnTo>
                    <a:pt x="373" y="165"/>
                  </a:lnTo>
                  <a:lnTo>
                    <a:pt x="369" y="169"/>
                  </a:lnTo>
                  <a:lnTo>
                    <a:pt x="367" y="169"/>
                  </a:lnTo>
                  <a:lnTo>
                    <a:pt x="356" y="169"/>
                  </a:lnTo>
                  <a:lnTo>
                    <a:pt x="351" y="181"/>
                  </a:lnTo>
                  <a:lnTo>
                    <a:pt x="363" y="181"/>
                  </a:lnTo>
                  <a:lnTo>
                    <a:pt x="364" y="186"/>
                  </a:lnTo>
                  <a:lnTo>
                    <a:pt x="363" y="199"/>
                  </a:lnTo>
                  <a:lnTo>
                    <a:pt x="361" y="199"/>
                  </a:lnTo>
                  <a:lnTo>
                    <a:pt x="357" y="203"/>
                  </a:lnTo>
                  <a:lnTo>
                    <a:pt x="355" y="203"/>
                  </a:lnTo>
                  <a:lnTo>
                    <a:pt x="356" y="212"/>
                  </a:lnTo>
                  <a:lnTo>
                    <a:pt x="355" y="220"/>
                  </a:lnTo>
                  <a:lnTo>
                    <a:pt x="349" y="224"/>
                  </a:lnTo>
                  <a:lnTo>
                    <a:pt x="347" y="221"/>
                  </a:lnTo>
                  <a:lnTo>
                    <a:pt x="344" y="227"/>
                  </a:lnTo>
                  <a:lnTo>
                    <a:pt x="341" y="227"/>
                  </a:lnTo>
                  <a:lnTo>
                    <a:pt x="341" y="233"/>
                  </a:lnTo>
                  <a:lnTo>
                    <a:pt x="340" y="229"/>
                  </a:lnTo>
                  <a:lnTo>
                    <a:pt x="338" y="232"/>
                  </a:lnTo>
                  <a:lnTo>
                    <a:pt x="337" y="232"/>
                  </a:lnTo>
                  <a:lnTo>
                    <a:pt x="336" y="233"/>
                  </a:lnTo>
                  <a:lnTo>
                    <a:pt x="344" y="239"/>
                  </a:lnTo>
                  <a:lnTo>
                    <a:pt x="341" y="240"/>
                  </a:lnTo>
                  <a:lnTo>
                    <a:pt x="344" y="248"/>
                  </a:lnTo>
                  <a:lnTo>
                    <a:pt x="338" y="252"/>
                  </a:lnTo>
                  <a:lnTo>
                    <a:pt x="336" y="249"/>
                  </a:lnTo>
                  <a:lnTo>
                    <a:pt x="330" y="248"/>
                  </a:lnTo>
                  <a:lnTo>
                    <a:pt x="320" y="257"/>
                  </a:lnTo>
                  <a:lnTo>
                    <a:pt x="313" y="259"/>
                  </a:lnTo>
                  <a:lnTo>
                    <a:pt x="307" y="259"/>
                  </a:lnTo>
                  <a:lnTo>
                    <a:pt x="305" y="263"/>
                  </a:lnTo>
                  <a:lnTo>
                    <a:pt x="298" y="256"/>
                  </a:lnTo>
                  <a:lnTo>
                    <a:pt x="299" y="252"/>
                  </a:lnTo>
                  <a:lnTo>
                    <a:pt x="298" y="252"/>
                  </a:lnTo>
                  <a:lnTo>
                    <a:pt x="294" y="256"/>
                  </a:lnTo>
                  <a:lnTo>
                    <a:pt x="294" y="261"/>
                  </a:lnTo>
                  <a:lnTo>
                    <a:pt x="285" y="267"/>
                  </a:lnTo>
                  <a:lnTo>
                    <a:pt x="282" y="267"/>
                  </a:lnTo>
                  <a:lnTo>
                    <a:pt x="282" y="271"/>
                  </a:lnTo>
                  <a:lnTo>
                    <a:pt x="275" y="276"/>
                  </a:lnTo>
                  <a:lnTo>
                    <a:pt x="264" y="278"/>
                  </a:lnTo>
                  <a:lnTo>
                    <a:pt x="263" y="280"/>
                  </a:lnTo>
                  <a:lnTo>
                    <a:pt x="259" y="276"/>
                  </a:lnTo>
                  <a:lnTo>
                    <a:pt x="259" y="276"/>
                  </a:lnTo>
                  <a:lnTo>
                    <a:pt x="260" y="275"/>
                  </a:lnTo>
                  <a:lnTo>
                    <a:pt x="259" y="271"/>
                  </a:lnTo>
                  <a:lnTo>
                    <a:pt x="258" y="270"/>
                  </a:lnTo>
                  <a:lnTo>
                    <a:pt x="254" y="274"/>
                  </a:lnTo>
                  <a:lnTo>
                    <a:pt x="252" y="274"/>
                  </a:lnTo>
                  <a:lnTo>
                    <a:pt x="254" y="272"/>
                  </a:lnTo>
                  <a:lnTo>
                    <a:pt x="251" y="270"/>
                  </a:lnTo>
                  <a:lnTo>
                    <a:pt x="254" y="268"/>
                  </a:lnTo>
                  <a:lnTo>
                    <a:pt x="243" y="264"/>
                  </a:lnTo>
                  <a:lnTo>
                    <a:pt x="243" y="263"/>
                  </a:lnTo>
                  <a:lnTo>
                    <a:pt x="239" y="261"/>
                  </a:lnTo>
                  <a:lnTo>
                    <a:pt x="239" y="256"/>
                  </a:lnTo>
                  <a:lnTo>
                    <a:pt x="240" y="255"/>
                  </a:lnTo>
                  <a:lnTo>
                    <a:pt x="239" y="249"/>
                  </a:lnTo>
                  <a:lnTo>
                    <a:pt x="244" y="240"/>
                  </a:lnTo>
                  <a:lnTo>
                    <a:pt x="248" y="236"/>
                  </a:lnTo>
                  <a:lnTo>
                    <a:pt x="248" y="231"/>
                  </a:lnTo>
                  <a:lnTo>
                    <a:pt x="252" y="229"/>
                  </a:lnTo>
                  <a:lnTo>
                    <a:pt x="252" y="225"/>
                  </a:lnTo>
                  <a:lnTo>
                    <a:pt x="258" y="225"/>
                  </a:lnTo>
                  <a:lnTo>
                    <a:pt x="262" y="213"/>
                  </a:lnTo>
                  <a:lnTo>
                    <a:pt x="263" y="208"/>
                  </a:lnTo>
                  <a:lnTo>
                    <a:pt x="268" y="203"/>
                  </a:lnTo>
                  <a:lnTo>
                    <a:pt x="266" y="201"/>
                  </a:lnTo>
                  <a:lnTo>
                    <a:pt x="262" y="203"/>
                  </a:lnTo>
                  <a:lnTo>
                    <a:pt x="264" y="205"/>
                  </a:lnTo>
                  <a:lnTo>
                    <a:pt x="259" y="209"/>
                  </a:lnTo>
                  <a:lnTo>
                    <a:pt x="259" y="213"/>
                  </a:lnTo>
                  <a:lnTo>
                    <a:pt x="256" y="215"/>
                  </a:lnTo>
                  <a:lnTo>
                    <a:pt x="254" y="212"/>
                  </a:lnTo>
                  <a:lnTo>
                    <a:pt x="248" y="217"/>
                  </a:lnTo>
                  <a:lnTo>
                    <a:pt x="239" y="220"/>
                  </a:lnTo>
                  <a:lnTo>
                    <a:pt x="236" y="225"/>
                  </a:lnTo>
                  <a:lnTo>
                    <a:pt x="227" y="233"/>
                  </a:lnTo>
                  <a:lnTo>
                    <a:pt x="217" y="237"/>
                  </a:lnTo>
                  <a:lnTo>
                    <a:pt x="212" y="236"/>
                  </a:lnTo>
                  <a:lnTo>
                    <a:pt x="204" y="239"/>
                  </a:lnTo>
                  <a:lnTo>
                    <a:pt x="197" y="244"/>
                  </a:lnTo>
                  <a:lnTo>
                    <a:pt x="190" y="245"/>
                  </a:lnTo>
                  <a:lnTo>
                    <a:pt x="192" y="241"/>
                  </a:lnTo>
                  <a:lnTo>
                    <a:pt x="196" y="240"/>
                  </a:lnTo>
                  <a:lnTo>
                    <a:pt x="194" y="239"/>
                  </a:lnTo>
                  <a:lnTo>
                    <a:pt x="200" y="236"/>
                  </a:lnTo>
                  <a:lnTo>
                    <a:pt x="196" y="233"/>
                  </a:lnTo>
                  <a:lnTo>
                    <a:pt x="196" y="229"/>
                  </a:lnTo>
                  <a:lnTo>
                    <a:pt x="192" y="231"/>
                  </a:lnTo>
                  <a:lnTo>
                    <a:pt x="192" y="232"/>
                  </a:lnTo>
                  <a:lnTo>
                    <a:pt x="190" y="233"/>
                  </a:lnTo>
                  <a:lnTo>
                    <a:pt x="188" y="232"/>
                  </a:lnTo>
                  <a:lnTo>
                    <a:pt x="188" y="235"/>
                  </a:lnTo>
                  <a:lnTo>
                    <a:pt x="186" y="235"/>
                  </a:lnTo>
                  <a:lnTo>
                    <a:pt x="185" y="233"/>
                  </a:lnTo>
                  <a:lnTo>
                    <a:pt x="184" y="233"/>
                  </a:lnTo>
                  <a:lnTo>
                    <a:pt x="181" y="231"/>
                  </a:lnTo>
                  <a:lnTo>
                    <a:pt x="184" y="231"/>
                  </a:lnTo>
                  <a:lnTo>
                    <a:pt x="184" y="227"/>
                  </a:lnTo>
                  <a:lnTo>
                    <a:pt x="196" y="211"/>
                  </a:lnTo>
                  <a:lnTo>
                    <a:pt x="194" y="209"/>
                  </a:lnTo>
                  <a:lnTo>
                    <a:pt x="196" y="207"/>
                  </a:lnTo>
                  <a:lnTo>
                    <a:pt x="197" y="208"/>
                  </a:lnTo>
                  <a:lnTo>
                    <a:pt x="201" y="205"/>
                  </a:lnTo>
                  <a:lnTo>
                    <a:pt x="201" y="201"/>
                  </a:lnTo>
                  <a:lnTo>
                    <a:pt x="207" y="192"/>
                  </a:lnTo>
                  <a:lnTo>
                    <a:pt x="205" y="193"/>
                  </a:lnTo>
                  <a:lnTo>
                    <a:pt x="198" y="201"/>
                  </a:lnTo>
                  <a:lnTo>
                    <a:pt x="194" y="199"/>
                  </a:lnTo>
                  <a:lnTo>
                    <a:pt x="193" y="200"/>
                  </a:lnTo>
                  <a:lnTo>
                    <a:pt x="186" y="199"/>
                  </a:lnTo>
                  <a:lnTo>
                    <a:pt x="184" y="197"/>
                  </a:lnTo>
                  <a:lnTo>
                    <a:pt x="188" y="189"/>
                  </a:lnTo>
                  <a:lnTo>
                    <a:pt x="171" y="196"/>
                  </a:lnTo>
                  <a:lnTo>
                    <a:pt x="159" y="199"/>
                  </a:lnTo>
                  <a:lnTo>
                    <a:pt x="158" y="199"/>
                  </a:lnTo>
                  <a:lnTo>
                    <a:pt x="158" y="192"/>
                  </a:lnTo>
                  <a:lnTo>
                    <a:pt x="155" y="193"/>
                  </a:lnTo>
                  <a:lnTo>
                    <a:pt x="153" y="188"/>
                  </a:lnTo>
                  <a:lnTo>
                    <a:pt x="151" y="188"/>
                  </a:lnTo>
                  <a:lnTo>
                    <a:pt x="147" y="182"/>
                  </a:lnTo>
                  <a:lnTo>
                    <a:pt x="136" y="184"/>
                  </a:lnTo>
                  <a:lnTo>
                    <a:pt x="135" y="182"/>
                  </a:lnTo>
                  <a:lnTo>
                    <a:pt x="135" y="178"/>
                  </a:lnTo>
                  <a:lnTo>
                    <a:pt x="131" y="182"/>
                  </a:lnTo>
                  <a:lnTo>
                    <a:pt x="127" y="178"/>
                  </a:lnTo>
                  <a:lnTo>
                    <a:pt x="122" y="178"/>
                  </a:lnTo>
                  <a:lnTo>
                    <a:pt x="120" y="172"/>
                  </a:lnTo>
                  <a:lnTo>
                    <a:pt x="123" y="172"/>
                  </a:lnTo>
                  <a:lnTo>
                    <a:pt x="122" y="169"/>
                  </a:lnTo>
                  <a:lnTo>
                    <a:pt x="118" y="170"/>
                  </a:lnTo>
                  <a:lnTo>
                    <a:pt x="116" y="168"/>
                  </a:lnTo>
                  <a:lnTo>
                    <a:pt x="119" y="164"/>
                  </a:lnTo>
                  <a:lnTo>
                    <a:pt x="115" y="166"/>
                  </a:lnTo>
                  <a:lnTo>
                    <a:pt x="112" y="164"/>
                  </a:lnTo>
                  <a:lnTo>
                    <a:pt x="114" y="162"/>
                  </a:lnTo>
                  <a:lnTo>
                    <a:pt x="114" y="158"/>
                  </a:lnTo>
                  <a:lnTo>
                    <a:pt x="115" y="157"/>
                  </a:lnTo>
                  <a:lnTo>
                    <a:pt x="111" y="158"/>
                  </a:lnTo>
                  <a:lnTo>
                    <a:pt x="108" y="156"/>
                  </a:lnTo>
                  <a:lnTo>
                    <a:pt x="110" y="153"/>
                  </a:lnTo>
                  <a:lnTo>
                    <a:pt x="105" y="152"/>
                  </a:lnTo>
                  <a:lnTo>
                    <a:pt x="104" y="158"/>
                  </a:lnTo>
                  <a:lnTo>
                    <a:pt x="103" y="158"/>
                  </a:lnTo>
                  <a:lnTo>
                    <a:pt x="103" y="154"/>
                  </a:lnTo>
                  <a:lnTo>
                    <a:pt x="100" y="153"/>
                  </a:lnTo>
                  <a:lnTo>
                    <a:pt x="100" y="154"/>
                  </a:lnTo>
                  <a:lnTo>
                    <a:pt x="103" y="160"/>
                  </a:lnTo>
                  <a:lnTo>
                    <a:pt x="103" y="165"/>
                  </a:lnTo>
                  <a:lnTo>
                    <a:pt x="104" y="166"/>
                  </a:lnTo>
                  <a:lnTo>
                    <a:pt x="104" y="168"/>
                  </a:lnTo>
                  <a:lnTo>
                    <a:pt x="105" y="170"/>
                  </a:lnTo>
                  <a:lnTo>
                    <a:pt x="104" y="172"/>
                  </a:lnTo>
                  <a:lnTo>
                    <a:pt x="100" y="169"/>
                  </a:lnTo>
                  <a:lnTo>
                    <a:pt x="95" y="166"/>
                  </a:lnTo>
                  <a:lnTo>
                    <a:pt x="93" y="170"/>
                  </a:lnTo>
                  <a:lnTo>
                    <a:pt x="93" y="169"/>
                  </a:lnTo>
                  <a:lnTo>
                    <a:pt x="91" y="170"/>
                  </a:lnTo>
                  <a:lnTo>
                    <a:pt x="91" y="169"/>
                  </a:lnTo>
                  <a:lnTo>
                    <a:pt x="87" y="170"/>
                  </a:lnTo>
                  <a:lnTo>
                    <a:pt x="88" y="174"/>
                  </a:lnTo>
                  <a:lnTo>
                    <a:pt x="85" y="174"/>
                  </a:lnTo>
                  <a:lnTo>
                    <a:pt x="87" y="173"/>
                  </a:lnTo>
                  <a:lnTo>
                    <a:pt x="84" y="173"/>
                  </a:lnTo>
                  <a:lnTo>
                    <a:pt x="83" y="169"/>
                  </a:lnTo>
                  <a:lnTo>
                    <a:pt x="87" y="168"/>
                  </a:lnTo>
                  <a:lnTo>
                    <a:pt x="87" y="166"/>
                  </a:lnTo>
                  <a:lnTo>
                    <a:pt x="92" y="166"/>
                  </a:lnTo>
                  <a:lnTo>
                    <a:pt x="91" y="162"/>
                  </a:lnTo>
                  <a:lnTo>
                    <a:pt x="93" y="160"/>
                  </a:lnTo>
                  <a:lnTo>
                    <a:pt x="93" y="156"/>
                  </a:lnTo>
                  <a:lnTo>
                    <a:pt x="95" y="154"/>
                  </a:lnTo>
                  <a:lnTo>
                    <a:pt x="93" y="150"/>
                  </a:lnTo>
                  <a:lnTo>
                    <a:pt x="95" y="150"/>
                  </a:lnTo>
                  <a:lnTo>
                    <a:pt x="93" y="148"/>
                  </a:lnTo>
                  <a:lnTo>
                    <a:pt x="93" y="145"/>
                  </a:lnTo>
                  <a:lnTo>
                    <a:pt x="95" y="145"/>
                  </a:lnTo>
                  <a:lnTo>
                    <a:pt x="95" y="141"/>
                  </a:lnTo>
                  <a:lnTo>
                    <a:pt x="97" y="140"/>
                  </a:lnTo>
                  <a:lnTo>
                    <a:pt x="95" y="138"/>
                  </a:lnTo>
                  <a:lnTo>
                    <a:pt x="96" y="136"/>
                  </a:lnTo>
                  <a:lnTo>
                    <a:pt x="97" y="136"/>
                  </a:lnTo>
                  <a:lnTo>
                    <a:pt x="97" y="132"/>
                  </a:lnTo>
                  <a:lnTo>
                    <a:pt x="99" y="126"/>
                  </a:lnTo>
                  <a:lnTo>
                    <a:pt x="89" y="134"/>
                  </a:lnTo>
                  <a:lnTo>
                    <a:pt x="87" y="141"/>
                  </a:lnTo>
                  <a:lnTo>
                    <a:pt x="83" y="142"/>
                  </a:lnTo>
                  <a:lnTo>
                    <a:pt x="80" y="141"/>
                  </a:lnTo>
                  <a:lnTo>
                    <a:pt x="76" y="145"/>
                  </a:lnTo>
                  <a:lnTo>
                    <a:pt x="73" y="144"/>
                  </a:lnTo>
                  <a:lnTo>
                    <a:pt x="76" y="153"/>
                  </a:lnTo>
                  <a:lnTo>
                    <a:pt x="74" y="156"/>
                  </a:lnTo>
                  <a:lnTo>
                    <a:pt x="73" y="156"/>
                  </a:lnTo>
                  <a:lnTo>
                    <a:pt x="72" y="162"/>
                  </a:lnTo>
                  <a:lnTo>
                    <a:pt x="68" y="166"/>
                  </a:lnTo>
                  <a:lnTo>
                    <a:pt x="62" y="169"/>
                  </a:lnTo>
                  <a:lnTo>
                    <a:pt x="61" y="166"/>
                  </a:lnTo>
                  <a:lnTo>
                    <a:pt x="62" y="162"/>
                  </a:lnTo>
                  <a:lnTo>
                    <a:pt x="65" y="162"/>
                  </a:lnTo>
                  <a:lnTo>
                    <a:pt x="64" y="157"/>
                  </a:lnTo>
                  <a:lnTo>
                    <a:pt x="60" y="154"/>
                  </a:lnTo>
                  <a:lnTo>
                    <a:pt x="58" y="149"/>
                  </a:lnTo>
                  <a:lnTo>
                    <a:pt x="48" y="145"/>
                  </a:lnTo>
                  <a:lnTo>
                    <a:pt x="45" y="145"/>
                  </a:lnTo>
                  <a:lnTo>
                    <a:pt x="45" y="144"/>
                  </a:lnTo>
                  <a:lnTo>
                    <a:pt x="39" y="138"/>
                  </a:lnTo>
                  <a:lnTo>
                    <a:pt x="42" y="138"/>
                  </a:lnTo>
                  <a:lnTo>
                    <a:pt x="42" y="136"/>
                  </a:lnTo>
                  <a:lnTo>
                    <a:pt x="41" y="136"/>
                  </a:lnTo>
                  <a:lnTo>
                    <a:pt x="39" y="132"/>
                  </a:lnTo>
                  <a:lnTo>
                    <a:pt x="41" y="129"/>
                  </a:lnTo>
                  <a:lnTo>
                    <a:pt x="42" y="132"/>
                  </a:lnTo>
                  <a:lnTo>
                    <a:pt x="43" y="130"/>
                  </a:lnTo>
                  <a:lnTo>
                    <a:pt x="42" y="129"/>
                  </a:lnTo>
                  <a:lnTo>
                    <a:pt x="43" y="127"/>
                  </a:lnTo>
                  <a:lnTo>
                    <a:pt x="43" y="126"/>
                  </a:lnTo>
                  <a:lnTo>
                    <a:pt x="38" y="126"/>
                  </a:lnTo>
                  <a:lnTo>
                    <a:pt x="27" y="115"/>
                  </a:lnTo>
                  <a:lnTo>
                    <a:pt x="30" y="113"/>
                  </a:lnTo>
                  <a:lnTo>
                    <a:pt x="31" y="111"/>
                  </a:lnTo>
                  <a:lnTo>
                    <a:pt x="29" y="110"/>
                  </a:lnTo>
                  <a:lnTo>
                    <a:pt x="30" y="107"/>
                  </a:lnTo>
                  <a:lnTo>
                    <a:pt x="37" y="107"/>
                  </a:lnTo>
                  <a:lnTo>
                    <a:pt x="39" y="110"/>
                  </a:lnTo>
                  <a:lnTo>
                    <a:pt x="46" y="111"/>
                  </a:lnTo>
                  <a:lnTo>
                    <a:pt x="43" y="107"/>
                  </a:lnTo>
                  <a:lnTo>
                    <a:pt x="45" y="107"/>
                  </a:lnTo>
                  <a:lnTo>
                    <a:pt x="45" y="106"/>
                  </a:lnTo>
                  <a:lnTo>
                    <a:pt x="41" y="101"/>
                  </a:lnTo>
                  <a:lnTo>
                    <a:pt x="45" y="99"/>
                  </a:lnTo>
                  <a:lnTo>
                    <a:pt x="42" y="98"/>
                  </a:lnTo>
                  <a:lnTo>
                    <a:pt x="41" y="95"/>
                  </a:lnTo>
                  <a:lnTo>
                    <a:pt x="35" y="93"/>
                  </a:lnTo>
                  <a:lnTo>
                    <a:pt x="34" y="91"/>
                  </a:lnTo>
                  <a:lnTo>
                    <a:pt x="38" y="87"/>
                  </a:lnTo>
                  <a:lnTo>
                    <a:pt x="33" y="83"/>
                  </a:lnTo>
                  <a:lnTo>
                    <a:pt x="35" y="81"/>
                  </a:lnTo>
                  <a:lnTo>
                    <a:pt x="35" y="78"/>
                  </a:lnTo>
                  <a:lnTo>
                    <a:pt x="34" y="77"/>
                  </a:lnTo>
                  <a:lnTo>
                    <a:pt x="33" y="78"/>
                  </a:lnTo>
                  <a:lnTo>
                    <a:pt x="31" y="77"/>
                  </a:lnTo>
                  <a:lnTo>
                    <a:pt x="30" y="78"/>
                  </a:lnTo>
                  <a:lnTo>
                    <a:pt x="31" y="70"/>
                  </a:lnTo>
                  <a:lnTo>
                    <a:pt x="30" y="73"/>
                  </a:lnTo>
                  <a:lnTo>
                    <a:pt x="29" y="71"/>
                  </a:lnTo>
                  <a:lnTo>
                    <a:pt x="30" y="67"/>
                  </a:lnTo>
                  <a:lnTo>
                    <a:pt x="23" y="65"/>
                  </a:lnTo>
                  <a:lnTo>
                    <a:pt x="27" y="63"/>
                  </a:lnTo>
                  <a:lnTo>
                    <a:pt x="29" y="59"/>
                  </a:lnTo>
                  <a:lnTo>
                    <a:pt x="35" y="59"/>
                  </a:lnTo>
                  <a:lnTo>
                    <a:pt x="39" y="62"/>
                  </a:lnTo>
                  <a:lnTo>
                    <a:pt x="39" y="61"/>
                  </a:lnTo>
                  <a:lnTo>
                    <a:pt x="42" y="61"/>
                  </a:lnTo>
                  <a:lnTo>
                    <a:pt x="42" y="59"/>
                  </a:lnTo>
                  <a:lnTo>
                    <a:pt x="41" y="58"/>
                  </a:lnTo>
                  <a:lnTo>
                    <a:pt x="35" y="56"/>
                  </a:lnTo>
                  <a:lnTo>
                    <a:pt x="34" y="51"/>
                  </a:lnTo>
                  <a:lnTo>
                    <a:pt x="30" y="47"/>
                  </a:lnTo>
                  <a:lnTo>
                    <a:pt x="35" y="58"/>
                  </a:lnTo>
                  <a:lnTo>
                    <a:pt x="33" y="56"/>
                  </a:lnTo>
                  <a:lnTo>
                    <a:pt x="29" y="58"/>
                  </a:lnTo>
                  <a:lnTo>
                    <a:pt x="19" y="55"/>
                  </a:lnTo>
                  <a:lnTo>
                    <a:pt x="19" y="56"/>
                  </a:lnTo>
                  <a:lnTo>
                    <a:pt x="22" y="56"/>
                  </a:lnTo>
                  <a:lnTo>
                    <a:pt x="22" y="58"/>
                  </a:lnTo>
                  <a:lnTo>
                    <a:pt x="17" y="59"/>
                  </a:lnTo>
                  <a:lnTo>
                    <a:pt x="13" y="58"/>
                  </a:lnTo>
                  <a:lnTo>
                    <a:pt x="13" y="56"/>
                  </a:lnTo>
                  <a:lnTo>
                    <a:pt x="14" y="55"/>
                  </a:lnTo>
                  <a:lnTo>
                    <a:pt x="11" y="54"/>
                  </a:lnTo>
                  <a:lnTo>
                    <a:pt x="14" y="52"/>
                  </a:lnTo>
                  <a:lnTo>
                    <a:pt x="11" y="51"/>
                  </a:lnTo>
                  <a:lnTo>
                    <a:pt x="14" y="51"/>
                  </a:lnTo>
                  <a:lnTo>
                    <a:pt x="17" y="48"/>
                  </a:lnTo>
                  <a:lnTo>
                    <a:pt x="22" y="51"/>
                  </a:lnTo>
                  <a:lnTo>
                    <a:pt x="21" y="48"/>
                  </a:lnTo>
                  <a:lnTo>
                    <a:pt x="26" y="48"/>
                  </a:lnTo>
                  <a:lnTo>
                    <a:pt x="23" y="43"/>
                  </a:lnTo>
                  <a:lnTo>
                    <a:pt x="26" y="43"/>
                  </a:lnTo>
                  <a:lnTo>
                    <a:pt x="26" y="40"/>
                  </a:lnTo>
                  <a:lnTo>
                    <a:pt x="15" y="34"/>
                  </a:lnTo>
                  <a:lnTo>
                    <a:pt x="18" y="32"/>
                  </a:lnTo>
                  <a:lnTo>
                    <a:pt x="18" y="31"/>
                  </a:lnTo>
                  <a:lnTo>
                    <a:pt x="21" y="31"/>
                  </a:lnTo>
                  <a:lnTo>
                    <a:pt x="21" y="28"/>
                  </a:lnTo>
                  <a:lnTo>
                    <a:pt x="23" y="27"/>
                  </a:lnTo>
                  <a:lnTo>
                    <a:pt x="30" y="36"/>
                  </a:lnTo>
                  <a:lnTo>
                    <a:pt x="30" y="39"/>
                  </a:lnTo>
                  <a:lnTo>
                    <a:pt x="31" y="39"/>
                  </a:lnTo>
                  <a:lnTo>
                    <a:pt x="34" y="43"/>
                  </a:lnTo>
                  <a:lnTo>
                    <a:pt x="35" y="42"/>
                  </a:lnTo>
                  <a:lnTo>
                    <a:pt x="38" y="46"/>
                  </a:lnTo>
                  <a:lnTo>
                    <a:pt x="37" y="47"/>
                  </a:lnTo>
                  <a:lnTo>
                    <a:pt x="33" y="47"/>
                  </a:lnTo>
                  <a:lnTo>
                    <a:pt x="33" y="48"/>
                  </a:lnTo>
                  <a:lnTo>
                    <a:pt x="37" y="48"/>
                  </a:lnTo>
                  <a:lnTo>
                    <a:pt x="38" y="47"/>
                  </a:lnTo>
                  <a:lnTo>
                    <a:pt x="42" y="54"/>
                  </a:lnTo>
                  <a:lnTo>
                    <a:pt x="43" y="50"/>
                  </a:lnTo>
                  <a:lnTo>
                    <a:pt x="41" y="46"/>
                  </a:lnTo>
                  <a:lnTo>
                    <a:pt x="42" y="42"/>
                  </a:lnTo>
                  <a:lnTo>
                    <a:pt x="41" y="39"/>
                  </a:lnTo>
                  <a:lnTo>
                    <a:pt x="38" y="39"/>
                  </a:lnTo>
                  <a:lnTo>
                    <a:pt x="38" y="36"/>
                  </a:lnTo>
                  <a:lnTo>
                    <a:pt x="33" y="30"/>
                  </a:lnTo>
                  <a:lnTo>
                    <a:pt x="31" y="24"/>
                  </a:lnTo>
                  <a:lnTo>
                    <a:pt x="29" y="24"/>
                  </a:lnTo>
                  <a:lnTo>
                    <a:pt x="30" y="20"/>
                  </a:lnTo>
                  <a:lnTo>
                    <a:pt x="26" y="18"/>
                  </a:lnTo>
                  <a:lnTo>
                    <a:pt x="29" y="14"/>
                  </a:lnTo>
                  <a:lnTo>
                    <a:pt x="26" y="14"/>
                  </a:lnTo>
                  <a:lnTo>
                    <a:pt x="23" y="12"/>
                  </a:lnTo>
                  <a:lnTo>
                    <a:pt x="23" y="4"/>
                  </a:lnTo>
                  <a:lnTo>
                    <a:pt x="26" y="4"/>
                  </a:lnTo>
                  <a:lnTo>
                    <a:pt x="27" y="7"/>
                  </a:lnTo>
                  <a:lnTo>
                    <a:pt x="35" y="11"/>
                  </a:lnTo>
                  <a:lnTo>
                    <a:pt x="39" y="1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grpSp>
      <p:grpSp>
        <p:nvGrpSpPr>
          <p:cNvPr id="52" name="Group 51">
            <a:extLst>
              <a:ext uri="{FF2B5EF4-FFF2-40B4-BE49-F238E27FC236}">
                <a16:creationId xmlns:a16="http://schemas.microsoft.com/office/drawing/2014/main" id="{ABA58A4F-36FF-4FB2-8BD7-676EE7179389}"/>
              </a:ext>
            </a:extLst>
          </p:cNvPr>
          <p:cNvGrpSpPr/>
          <p:nvPr/>
        </p:nvGrpSpPr>
        <p:grpSpPr>
          <a:xfrm>
            <a:off x="9914300" y="2407199"/>
            <a:ext cx="6197236" cy="5472602"/>
            <a:chOff x="10626915" y="3676650"/>
            <a:chExt cx="6197236" cy="5472602"/>
          </a:xfrm>
        </p:grpSpPr>
        <p:sp>
          <p:nvSpPr>
            <p:cNvPr id="54" name="Title 12">
              <a:extLst>
                <a:ext uri="{FF2B5EF4-FFF2-40B4-BE49-F238E27FC236}">
                  <a16:creationId xmlns:a16="http://schemas.microsoft.com/office/drawing/2014/main" id="{092B749B-7BFB-4D67-A6FA-1559630A0D55}"/>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Finland</a:t>
              </a:r>
            </a:p>
          </p:txBody>
        </p:sp>
        <p:sp>
          <p:nvSpPr>
            <p:cNvPr id="56" name="Subtitle 13">
              <a:extLst>
                <a:ext uri="{FF2B5EF4-FFF2-40B4-BE49-F238E27FC236}">
                  <a16:creationId xmlns:a16="http://schemas.microsoft.com/office/drawing/2014/main" id="{C1864D8D-5467-4713-8195-D170F59E18DA}"/>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350392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down)">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a:extLst>
              <a:ext uri="{FF2B5EF4-FFF2-40B4-BE49-F238E27FC236}">
                <a16:creationId xmlns:a16="http://schemas.microsoft.com/office/drawing/2014/main" id="{E8A8A821-5BB2-4D1D-AAD4-780B9C2D94D8}"/>
              </a:ext>
            </a:extLst>
          </p:cNvPr>
          <p:cNvGrpSpPr/>
          <p:nvPr/>
        </p:nvGrpSpPr>
        <p:grpSpPr>
          <a:xfrm>
            <a:off x="10562034" y="1919288"/>
            <a:ext cx="6593681" cy="6446045"/>
            <a:chOff x="7556501" y="1279525"/>
            <a:chExt cx="4395787" cy="4297363"/>
          </a:xfrm>
          <a:solidFill>
            <a:schemeClr val="bg1">
              <a:lumMod val="85000"/>
            </a:schemeClr>
          </a:solidFill>
        </p:grpSpPr>
        <p:sp>
          <p:nvSpPr>
            <p:cNvPr id="9" name="Freeform 5">
              <a:extLst>
                <a:ext uri="{FF2B5EF4-FFF2-40B4-BE49-F238E27FC236}">
                  <a16:creationId xmlns:a16="http://schemas.microsoft.com/office/drawing/2014/main" id="{6AD846D5-E4D1-445E-8CB5-4C6024DA581A}"/>
                </a:ext>
              </a:extLst>
            </p:cNvPr>
            <p:cNvSpPr>
              <a:spLocks/>
            </p:cNvSpPr>
            <p:nvPr/>
          </p:nvSpPr>
          <p:spPr bwMode="auto">
            <a:xfrm>
              <a:off x="9653588" y="3273425"/>
              <a:ext cx="744537" cy="949325"/>
            </a:xfrm>
            <a:custGeom>
              <a:avLst/>
              <a:gdLst>
                <a:gd name="T0" fmla="*/ 58 w 469"/>
                <a:gd name="T1" fmla="*/ 78 h 598"/>
                <a:gd name="T2" fmla="*/ 107 w 469"/>
                <a:gd name="T3" fmla="*/ 67 h 598"/>
                <a:gd name="T4" fmla="*/ 109 w 469"/>
                <a:gd name="T5" fmla="*/ 38 h 598"/>
                <a:gd name="T6" fmla="*/ 127 w 469"/>
                <a:gd name="T7" fmla="*/ 14 h 598"/>
                <a:gd name="T8" fmla="*/ 152 w 469"/>
                <a:gd name="T9" fmla="*/ 19 h 598"/>
                <a:gd name="T10" fmla="*/ 188 w 469"/>
                <a:gd name="T11" fmla="*/ 0 h 598"/>
                <a:gd name="T12" fmla="*/ 219 w 469"/>
                <a:gd name="T13" fmla="*/ 33 h 598"/>
                <a:gd name="T14" fmla="*/ 249 w 469"/>
                <a:gd name="T15" fmla="*/ 31 h 598"/>
                <a:gd name="T16" fmla="*/ 270 w 469"/>
                <a:gd name="T17" fmla="*/ 40 h 598"/>
                <a:gd name="T18" fmla="*/ 295 w 469"/>
                <a:gd name="T19" fmla="*/ 10 h 598"/>
                <a:gd name="T20" fmla="*/ 324 w 469"/>
                <a:gd name="T21" fmla="*/ 54 h 598"/>
                <a:gd name="T22" fmla="*/ 344 w 469"/>
                <a:gd name="T23" fmla="*/ 74 h 598"/>
                <a:gd name="T24" fmla="*/ 364 w 469"/>
                <a:gd name="T25" fmla="*/ 84 h 598"/>
                <a:gd name="T26" fmla="*/ 375 w 469"/>
                <a:gd name="T27" fmla="*/ 130 h 598"/>
                <a:gd name="T28" fmla="*/ 355 w 469"/>
                <a:gd name="T29" fmla="*/ 144 h 598"/>
                <a:gd name="T30" fmla="*/ 342 w 469"/>
                <a:gd name="T31" fmla="*/ 221 h 598"/>
                <a:gd name="T32" fmla="*/ 315 w 469"/>
                <a:gd name="T33" fmla="*/ 240 h 598"/>
                <a:gd name="T34" fmla="*/ 314 w 469"/>
                <a:gd name="T35" fmla="*/ 279 h 598"/>
                <a:gd name="T36" fmla="*/ 368 w 469"/>
                <a:gd name="T37" fmla="*/ 376 h 598"/>
                <a:gd name="T38" fmla="*/ 356 w 469"/>
                <a:gd name="T39" fmla="*/ 404 h 598"/>
                <a:gd name="T40" fmla="*/ 379 w 469"/>
                <a:gd name="T41" fmla="*/ 405 h 598"/>
                <a:gd name="T42" fmla="*/ 388 w 469"/>
                <a:gd name="T43" fmla="*/ 403 h 598"/>
                <a:gd name="T44" fmla="*/ 420 w 469"/>
                <a:gd name="T45" fmla="*/ 389 h 598"/>
                <a:gd name="T46" fmla="*/ 439 w 469"/>
                <a:gd name="T47" fmla="*/ 408 h 598"/>
                <a:gd name="T48" fmla="*/ 442 w 469"/>
                <a:gd name="T49" fmla="*/ 420 h 598"/>
                <a:gd name="T50" fmla="*/ 459 w 469"/>
                <a:gd name="T51" fmla="*/ 420 h 598"/>
                <a:gd name="T52" fmla="*/ 469 w 469"/>
                <a:gd name="T53" fmla="*/ 434 h 598"/>
                <a:gd name="T54" fmla="*/ 447 w 469"/>
                <a:gd name="T55" fmla="*/ 456 h 598"/>
                <a:gd name="T56" fmla="*/ 442 w 469"/>
                <a:gd name="T57" fmla="*/ 473 h 598"/>
                <a:gd name="T58" fmla="*/ 432 w 469"/>
                <a:gd name="T59" fmla="*/ 490 h 598"/>
                <a:gd name="T60" fmla="*/ 418 w 469"/>
                <a:gd name="T61" fmla="*/ 505 h 598"/>
                <a:gd name="T62" fmla="*/ 381 w 469"/>
                <a:gd name="T63" fmla="*/ 529 h 598"/>
                <a:gd name="T64" fmla="*/ 364 w 469"/>
                <a:gd name="T65" fmla="*/ 542 h 598"/>
                <a:gd name="T66" fmla="*/ 348 w 469"/>
                <a:gd name="T67" fmla="*/ 563 h 598"/>
                <a:gd name="T68" fmla="*/ 325 w 469"/>
                <a:gd name="T69" fmla="*/ 538 h 598"/>
                <a:gd name="T70" fmla="*/ 303 w 469"/>
                <a:gd name="T71" fmla="*/ 527 h 598"/>
                <a:gd name="T72" fmla="*/ 295 w 469"/>
                <a:gd name="T73" fmla="*/ 542 h 598"/>
                <a:gd name="T74" fmla="*/ 253 w 469"/>
                <a:gd name="T75" fmla="*/ 502 h 598"/>
                <a:gd name="T76" fmla="*/ 228 w 469"/>
                <a:gd name="T77" fmla="*/ 512 h 598"/>
                <a:gd name="T78" fmla="*/ 206 w 469"/>
                <a:gd name="T79" fmla="*/ 521 h 598"/>
                <a:gd name="T80" fmla="*/ 178 w 469"/>
                <a:gd name="T81" fmla="*/ 591 h 598"/>
                <a:gd name="T82" fmla="*/ 138 w 469"/>
                <a:gd name="T83" fmla="*/ 534 h 598"/>
                <a:gd name="T84" fmla="*/ 105 w 469"/>
                <a:gd name="T85" fmla="*/ 536 h 598"/>
                <a:gd name="T86" fmla="*/ 82 w 469"/>
                <a:gd name="T87" fmla="*/ 590 h 598"/>
                <a:gd name="T88" fmla="*/ 45 w 469"/>
                <a:gd name="T89" fmla="*/ 584 h 598"/>
                <a:gd name="T90" fmla="*/ 28 w 469"/>
                <a:gd name="T91" fmla="*/ 598 h 598"/>
                <a:gd name="T92" fmla="*/ 21 w 469"/>
                <a:gd name="T93" fmla="*/ 551 h 598"/>
                <a:gd name="T94" fmla="*/ 0 w 469"/>
                <a:gd name="T95" fmla="*/ 502 h 598"/>
                <a:gd name="T96" fmla="*/ 16 w 469"/>
                <a:gd name="T97" fmla="*/ 494 h 598"/>
                <a:gd name="T98" fmla="*/ 22 w 469"/>
                <a:gd name="T99" fmla="*/ 472 h 598"/>
                <a:gd name="T100" fmla="*/ 33 w 469"/>
                <a:gd name="T101" fmla="*/ 449 h 598"/>
                <a:gd name="T102" fmla="*/ 58 w 469"/>
                <a:gd name="T103" fmla="*/ 403 h 598"/>
                <a:gd name="T104" fmla="*/ 81 w 469"/>
                <a:gd name="T105" fmla="*/ 394 h 598"/>
                <a:gd name="T106" fmla="*/ 82 w 469"/>
                <a:gd name="T107" fmla="*/ 381 h 598"/>
                <a:gd name="T108" fmla="*/ 78 w 469"/>
                <a:gd name="T109" fmla="*/ 332 h 598"/>
                <a:gd name="T110" fmla="*/ 90 w 469"/>
                <a:gd name="T111" fmla="*/ 301 h 598"/>
                <a:gd name="T112" fmla="*/ 96 w 469"/>
                <a:gd name="T113" fmla="*/ 245 h 598"/>
                <a:gd name="T114" fmla="*/ 106 w 469"/>
                <a:gd name="T115" fmla="*/ 229 h 598"/>
                <a:gd name="T116" fmla="*/ 81 w 469"/>
                <a:gd name="T117" fmla="*/ 143 h 598"/>
                <a:gd name="T118" fmla="*/ 53 w 469"/>
                <a:gd name="T119" fmla="*/ 118 h 598"/>
                <a:gd name="T120" fmla="*/ 43 w 469"/>
                <a:gd name="T121" fmla="*/ 10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598">
                  <a:moveTo>
                    <a:pt x="43" y="105"/>
                  </a:moveTo>
                  <a:lnTo>
                    <a:pt x="58" y="78"/>
                  </a:lnTo>
                  <a:lnTo>
                    <a:pt x="92" y="77"/>
                  </a:lnTo>
                  <a:lnTo>
                    <a:pt x="107" y="67"/>
                  </a:lnTo>
                  <a:lnTo>
                    <a:pt x="98" y="38"/>
                  </a:lnTo>
                  <a:lnTo>
                    <a:pt x="109" y="38"/>
                  </a:lnTo>
                  <a:lnTo>
                    <a:pt x="108" y="29"/>
                  </a:lnTo>
                  <a:lnTo>
                    <a:pt x="127" y="14"/>
                  </a:lnTo>
                  <a:lnTo>
                    <a:pt x="135" y="21"/>
                  </a:lnTo>
                  <a:lnTo>
                    <a:pt x="152" y="19"/>
                  </a:lnTo>
                  <a:lnTo>
                    <a:pt x="166" y="1"/>
                  </a:lnTo>
                  <a:lnTo>
                    <a:pt x="188" y="0"/>
                  </a:lnTo>
                  <a:lnTo>
                    <a:pt x="188" y="0"/>
                  </a:lnTo>
                  <a:lnTo>
                    <a:pt x="219" y="33"/>
                  </a:lnTo>
                  <a:lnTo>
                    <a:pt x="234" y="21"/>
                  </a:lnTo>
                  <a:lnTo>
                    <a:pt x="249" y="31"/>
                  </a:lnTo>
                  <a:lnTo>
                    <a:pt x="263" y="23"/>
                  </a:lnTo>
                  <a:lnTo>
                    <a:pt x="270" y="40"/>
                  </a:lnTo>
                  <a:lnTo>
                    <a:pt x="289" y="29"/>
                  </a:lnTo>
                  <a:lnTo>
                    <a:pt x="295" y="10"/>
                  </a:lnTo>
                  <a:lnTo>
                    <a:pt x="302" y="11"/>
                  </a:lnTo>
                  <a:lnTo>
                    <a:pt x="324" y="54"/>
                  </a:lnTo>
                  <a:lnTo>
                    <a:pt x="325" y="71"/>
                  </a:lnTo>
                  <a:lnTo>
                    <a:pt x="344" y="74"/>
                  </a:lnTo>
                  <a:lnTo>
                    <a:pt x="349" y="86"/>
                  </a:lnTo>
                  <a:lnTo>
                    <a:pt x="364" y="84"/>
                  </a:lnTo>
                  <a:lnTo>
                    <a:pt x="374" y="93"/>
                  </a:lnTo>
                  <a:lnTo>
                    <a:pt x="375" y="130"/>
                  </a:lnTo>
                  <a:lnTo>
                    <a:pt x="355" y="144"/>
                  </a:lnTo>
                  <a:lnTo>
                    <a:pt x="355" y="144"/>
                  </a:lnTo>
                  <a:lnTo>
                    <a:pt x="330" y="155"/>
                  </a:lnTo>
                  <a:lnTo>
                    <a:pt x="342" y="221"/>
                  </a:lnTo>
                  <a:lnTo>
                    <a:pt x="316" y="229"/>
                  </a:lnTo>
                  <a:lnTo>
                    <a:pt x="315" y="240"/>
                  </a:lnTo>
                  <a:lnTo>
                    <a:pt x="327" y="253"/>
                  </a:lnTo>
                  <a:lnTo>
                    <a:pt x="314" y="279"/>
                  </a:lnTo>
                  <a:lnTo>
                    <a:pt x="372" y="359"/>
                  </a:lnTo>
                  <a:lnTo>
                    <a:pt x="368" y="376"/>
                  </a:lnTo>
                  <a:lnTo>
                    <a:pt x="353" y="387"/>
                  </a:lnTo>
                  <a:lnTo>
                    <a:pt x="356" y="404"/>
                  </a:lnTo>
                  <a:lnTo>
                    <a:pt x="364" y="392"/>
                  </a:lnTo>
                  <a:lnTo>
                    <a:pt x="379" y="405"/>
                  </a:lnTo>
                  <a:lnTo>
                    <a:pt x="379" y="399"/>
                  </a:lnTo>
                  <a:lnTo>
                    <a:pt x="388" y="403"/>
                  </a:lnTo>
                  <a:lnTo>
                    <a:pt x="403" y="390"/>
                  </a:lnTo>
                  <a:lnTo>
                    <a:pt x="420" y="389"/>
                  </a:lnTo>
                  <a:lnTo>
                    <a:pt x="445" y="403"/>
                  </a:lnTo>
                  <a:lnTo>
                    <a:pt x="439" y="408"/>
                  </a:lnTo>
                  <a:lnTo>
                    <a:pt x="446" y="412"/>
                  </a:lnTo>
                  <a:lnTo>
                    <a:pt x="442" y="420"/>
                  </a:lnTo>
                  <a:lnTo>
                    <a:pt x="442" y="420"/>
                  </a:lnTo>
                  <a:lnTo>
                    <a:pt x="459" y="420"/>
                  </a:lnTo>
                  <a:lnTo>
                    <a:pt x="459" y="420"/>
                  </a:lnTo>
                  <a:lnTo>
                    <a:pt x="469" y="434"/>
                  </a:lnTo>
                  <a:lnTo>
                    <a:pt x="463" y="462"/>
                  </a:lnTo>
                  <a:lnTo>
                    <a:pt x="447" y="456"/>
                  </a:lnTo>
                  <a:lnTo>
                    <a:pt x="452" y="466"/>
                  </a:lnTo>
                  <a:lnTo>
                    <a:pt x="442" y="473"/>
                  </a:lnTo>
                  <a:lnTo>
                    <a:pt x="448" y="484"/>
                  </a:lnTo>
                  <a:lnTo>
                    <a:pt x="432" y="490"/>
                  </a:lnTo>
                  <a:lnTo>
                    <a:pt x="435" y="502"/>
                  </a:lnTo>
                  <a:lnTo>
                    <a:pt x="418" y="505"/>
                  </a:lnTo>
                  <a:lnTo>
                    <a:pt x="405" y="529"/>
                  </a:lnTo>
                  <a:lnTo>
                    <a:pt x="381" y="529"/>
                  </a:lnTo>
                  <a:lnTo>
                    <a:pt x="380" y="540"/>
                  </a:lnTo>
                  <a:lnTo>
                    <a:pt x="364" y="542"/>
                  </a:lnTo>
                  <a:lnTo>
                    <a:pt x="360" y="557"/>
                  </a:lnTo>
                  <a:lnTo>
                    <a:pt x="348" y="563"/>
                  </a:lnTo>
                  <a:lnTo>
                    <a:pt x="348" y="563"/>
                  </a:lnTo>
                  <a:lnTo>
                    <a:pt x="325" y="538"/>
                  </a:lnTo>
                  <a:lnTo>
                    <a:pt x="310" y="541"/>
                  </a:lnTo>
                  <a:lnTo>
                    <a:pt x="303" y="527"/>
                  </a:lnTo>
                  <a:lnTo>
                    <a:pt x="296" y="529"/>
                  </a:lnTo>
                  <a:lnTo>
                    <a:pt x="295" y="542"/>
                  </a:lnTo>
                  <a:lnTo>
                    <a:pt x="274" y="546"/>
                  </a:lnTo>
                  <a:lnTo>
                    <a:pt x="253" y="502"/>
                  </a:lnTo>
                  <a:lnTo>
                    <a:pt x="237" y="515"/>
                  </a:lnTo>
                  <a:lnTo>
                    <a:pt x="228" y="512"/>
                  </a:lnTo>
                  <a:lnTo>
                    <a:pt x="218" y="532"/>
                  </a:lnTo>
                  <a:lnTo>
                    <a:pt x="206" y="521"/>
                  </a:lnTo>
                  <a:lnTo>
                    <a:pt x="178" y="591"/>
                  </a:lnTo>
                  <a:lnTo>
                    <a:pt x="178" y="591"/>
                  </a:lnTo>
                  <a:lnTo>
                    <a:pt x="154" y="529"/>
                  </a:lnTo>
                  <a:lnTo>
                    <a:pt x="138" y="534"/>
                  </a:lnTo>
                  <a:lnTo>
                    <a:pt x="131" y="510"/>
                  </a:lnTo>
                  <a:lnTo>
                    <a:pt x="105" y="536"/>
                  </a:lnTo>
                  <a:lnTo>
                    <a:pt x="96" y="570"/>
                  </a:lnTo>
                  <a:lnTo>
                    <a:pt x="82" y="590"/>
                  </a:lnTo>
                  <a:lnTo>
                    <a:pt x="56" y="592"/>
                  </a:lnTo>
                  <a:lnTo>
                    <a:pt x="45" y="584"/>
                  </a:lnTo>
                  <a:lnTo>
                    <a:pt x="30" y="590"/>
                  </a:lnTo>
                  <a:lnTo>
                    <a:pt x="28" y="598"/>
                  </a:lnTo>
                  <a:lnTo>
                    <a:pt x="13" y="576"/>
                  </a:lnTo>
                  <a:lnTo>
                    <a:pt x="21" y="551"/>
                  </a:lnTo>
                  <a:lnTo>
                    <a:pt x="6" y="529"/>
                  </a:lnTo>
                  <a:lnTo>
                    <a:pt x="0" y="502"/>
                  </a:lnTo>
                  <a:lnTo>
                    <a:pt x="0" y="502"/>
                  </a:lnTo>
                  <a:lnTo>
                    <a:pt x="16" y="494"/>
                  </a:lnTo>
                  <a:lnTo>
                    <a:pt x="7" y="479"/>
                  </a:lnTo>
                  <a:lnTo>
                    <a:pt x="22" y="472"/>
                  </a:lnTo>
                  <a:lnTo>
                    <a:pt x="23" y="457"/>
                  </a:lnTo>
                  <a:lnTo>
                    <a:pt x="33" y="449"/>
                  </a:lnTo>
                  <a:lnTo>
                    <a:pt x="25" y="434"/>
                  </a:lnTo>
                  <a:lnTo>
                    <a:pt x="58" y="403"/>
                  </a:lnTo>
                  <a:lnTo>
                    <a:pt x="56" y="382"/>
                  </a:lnTo>
                  <a:lnTo>
                    <a:pt x="81" y="394"/>
                  </a:lnTo>
                  <a:lnTo>
                    <a:pt x="91" y="387"/>
                  </a:lnTo>
                  <a:lnTo>
                    <a:pt x="82" y="381"/>
                  </a:lnTo>
                  <a:lnTo>
                    <a:pt x="89" y="343"/>
                  </a:lnTo>
                  <a:lnTo>
                    <a:pt x="78" y="332"/>
                  </a:lnTo>
                  <a:lnTo>
                    <a:pt x="89" y="319"/>
                  </a:lnTo>
                  <a:lnTo>
                    <a:pt x="90" y="301"/>
                  </a:lnTo>
                  <a:lnTo>
                    <a:pt x="64" y="269"/>
                  </a:lnTo>
                  <a:lnTo>
                    <a:pt x="96" y="245"/>
                  </a:lnTo>
                  <a:lnTo>
                    <a:pt x="97" y="233"/>
                  </a:lnTo>
                  <a:lnTo>
                    <a:pt x="106" y="229"/>
                  </a:lnTo>
                  <a:lnTo>
                    <a:pt x="105" y="212"/>
                  </a:lnTo>
                  <a:lnTo>
                    <a:pt x="81" y="143"/>
                  </a:lnTo>
                  <a:lnTo>
                    <a:pt x="46" y="126"/>
                  </a:lnTo>
                  <a:lnTo>
                    <a:pt x="53" y="118"/>
                  </a:lnTo>
                  <a:lnTo>
                    <a:pt x="44" y="115"/>
                  </a:lnTo>
                  <a:lnTo>
                    <a:pt x="43" y="10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0" name="Freeform 6">
              <a:extLst>
                <a:ext uri="{FF2B5EF4-FFF2-40B4-BE49-F238E27FC236}">
                  <a16:creationId xmlns:a16="http://schemas.microsoft.com/office/drawing/2014/main" id="{52763921-1447-4912-BF43-BA0ACA6A0701}"/>
                </a:ext>
              </a:extLst>
            </p:cNvPr>
            <p:cNvSpPr>
              <a:spLocks/>
            </p:cNvSpPr>
            <p:nvPr/>
          </p:nvSpPr>
          <p:spPr bwMode="auto">
            <a:xfrm>
              <a:off x="9894888" y="2552700"/>
              <a:ext cx="817562" cy="1003300"/>
            </a:xfrm>
            <a:custGeom>
              <a:avLst/>
              <a:gdLst>
                <a:gd name="T0" fmla="*/ 38 w 515"/>
                <a:gd name="T1" fmla="*/ 40 h 632"/>
                <a:gd name="T2" fmla="*/ 35 w 515"/>
                <a:gd name="T3" fmla="*/ 74 h 632"/>
                <a:gd name="T4" fmla="*/ 54 w 515"/>
                <a:gd name="T5" fmla="*/ 120 h 632"/>
                <a:gd name="T6" fmla="*/ 1 w 515"/>
                <a:gd name="T7" fmla="*/ 182 h 632"/>
                <a:gd name="T8" fmla="*/ 25 w 515"/>
                <a:gd name="T9" fmla="*/ 235 h 632"/>
                <a:gd name="T10" fmla="*/ 4 w 515"/>
                <a:gd name="T11" fmla="*/ 301 h 632"/>
                <a:gd name="T12" fmla="*/ 45 w 515"/>
                <a:gd name="T13" fmla="*/ 390 h 632"/>
                <a:gd name="T14" fmla="*/ 67 w 515"/>
                <a:gd name="T15" fmla="*/ 487 h 632"/>
                <a:gd name="T16" fmla="*/ 111 w 515"/>
                <a:gd name="T17" fmla="*/ 477 h 632"/>
                <a:gd name="T18" fmla="*/ 143 w 515"/>
                <a:gd name="T19" fmla="*/ 464 h 632"/>
                <a:gd name="T20" fmla="*/ 173 w 515"/>
                <a:gd name="T21" fmla="*/ 525 h 632"/>
                <a:gd name="T22" fmla="*/ 212 w 515"/>
                <a:gd name="T23" fmla="*/ 538 h 632"/>
                <a:gd name="T24" fmla="*/ 203 w 515"/>
                <a:gd name="T25" fmla="*/ 598 h 632"/>
                <a:gd name="T26" fmla="*/ 217 w 515"/>
                <a:gd name="T27" fmla="*/ 619 h 632"/>
                <a:gd name="T28" fmla="*/ 276 w 515"/>
                <a:gd name="T29" fmla="*/ 632 h 632"/>
                <a:gd name="T30" fmla="*/ 320 w 515"/>
                <a:gd name="T31" fmla="*/ 600 h 632"/>
                <a:gd name="T32" fmla="*/ 354 w 515"/>
                <a:gd name="T33" fmla="*/ 591 h 632"/>
                <a:gd name="T34" fmla="*/ 427 w 515"/>
                <a:gd name="T35" fmla="*/ 541 h 632"/>
                <a:gd name="T36" fmla="*/ 476 w 515"/>
                <a:gd name="T37" fmla="*/ 552 h 632"/>
                <a:gd name="T38" fmla="*/ 485 w 515"/>
                <a:gd name="T39" fmla="*/ 519 h 632"/>
                <a:gd name="T40" fmla="*/ 491 w 515"/>
                <a:gd name="T41" fmla="*/ 460 h 632"/>
                <a:gd name="T42" fmla="*/ 493 w 515"/>
                <a:gd name="T43" fmla="*/ 427 h 632"/>
                <a:gd name="T44" fmla="*/ 466 w 515"/>
                <a:gd name="T45" fmla="*/ 417 h 632"/>
                <a:gd name="T46" fmla="*/ 471 w 515"/>
                <a:gd name="T47" fmla="*/ 382 h 632"/>
                <a:gd name="T48" fmla="*/ 515 w 515"/>
                <a:gd name="T49" fmla="*/ 310 h 632"/>
                <a:gd name="T50" fmla="*/ 499 w 515"/>
                <a:gd name="T51" fmla="*/ 285 h 632"/>
                <a:gd name="T52" fmla="*/ 512 w 515"/>
                <a:gd name="T53" fmla="*/ 240 h 632"/>
                <a:gd name="T54" fmla="*/ 487 w 515"/>
                <a:gd name="T55" fmla="*/ 226 h 632"/>
                <a:gd name="T56" fmla="*/ 465 w 515"/>
                <a:gd name="T57" fmla="*/ 220 h 632"/>
                <a:gd name="T58" fmla="*/ 438 w 515"/>
                <a:gd name="T59" fmla="*/ 214 h 632"/>
                <a:gd name="T60" fmla="*/ 408 w 515"/>
                <a:gd name="T61" fmla="*/ 180 h 632"/>
                <a:gd name="T62" fmla="*/ 397 w 515"/>
                <a:gd name="T63" fmla="*/ 134 h 632"/>
                <a:gd name="T64" fmla="*/ 374 w 515"/>
                <a:gd name="T65" fmla="*/ 122 h 632"/>
                <a:gd name="T66" fmla="*/ 326 w 515"/>
                <a:gd name="T67" fmla="*/ 110 h 632"/>
                <a:gd name="T68" fmla="*/ 279 w 515"/>
                <a:gd name="T69" fmla="*/ 133 h 632"/>
                <a:gd name="T70" fmla="*/ 261 w 515"/>
                <a:gd name="T71" fmla="*/ 129 h 632"/>
                <a:gd name="T72" fmla="*/ 234 w 515"/>
                <a:gd name="T73" fmla="*/ 128 h 632"/>
                <a:gd name="T74" fmla="*/ 206 w 515"/>
                <a:gd name="T75" fmla="*/ 118 h 632"/>
                <a:gd name="T76" fmla="*/ 198 w 515"/>
                <a:gd name="T77" fmla="*/ 108 h 632"/>
                <a:gd name="T78" fmla="*/ 174 w 515"/>
                <a:gd name="T79" fmla="*/ 65 h 632"/>
                <a:gd name="T80" fmla="*/ 142 w 515"/>
                <a:gd name="T81" fmla="*/ 59 h 632"/>
                <a:gd name="T82" fmla="*/ 112 w 515"/>
                <a:gd name="T83" fmla="*/ 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5" h="632">
                  <a:moveTo>
                    <a:pt x="38" y="8"/>
                  </a:moveTo>
                  <a:lnTo>
                    <a:pt x="33" y="25"/>
                  </a:lnTo>
                  <a:lnTo>
                    <a:pt x="38" y="40"/>
                  </a:lnTo>
                  <a:lnTo>
                    <a:pt x="17" y="65"/>
                  </a:lnTo>
                  <a:lnTo>
                    <a:pt x="17" y="65"/>
                  </a:lnTo>
                  <a:lnTo>
                    <a:pt x="35" y="74"/>
                  </a:lnTo>
                  <a:lnTo>
                    <a:pt x="39" y="91"/>
                  </a:lnTo>
                  <a:lnTo>
                    <a:pt x="53" y="104"/>
                  </a:lnTo>
                  <a:lnTo>
                    <a:pt x="54" y="120"/>
                  </a:lnTo>
                  <a:lnTo>
                    <a:pt x="31" y="139"/>
                  </a:lnTo>
                  <a:lnTo>
                    <a:pt x="35" y="173"/>
                  </a:lnTo>
                  <a:lnTo>
                    <a:pt x="1" y="182"/>
                  </a:lnTo>
                  <a:lnTo>
                    <a:pt x="0" y="193"/>
                  </a:lnTo>
                  <a:lnTo>
                    <a:pt x="15" y="203"/>
                  </a:lnTo>
                  <a:lnTo>
                    <a:pt x="25" y="235"/>
                  </a:lnTo>
                  <a:lnTo>
                    <a:pt x="0" y="244"/>
                  </a:lnTo>
                  <a:lnTo>
                    <a:pt x="16" y="272"/>
                  </a:lnTo>
                  <a:lnTo>
                    <a:pt x="4" y="301"/>
                  </a:lnTo>
                  <a:lnTo>
                    <a:pt x="26" y="322"/>
                  </a:lnTo>
                  <a:lnTo>
                    <a:pt x="33" y="378"/>
                  </a:lnTo>
                  <a:lnTo>
                    <a:pt x="45" y="390"/>
                  </a:lnTo>
                  <a:lnTo>
                    <a:pt x="36" y="454"/>
                  </a:lnTo>
                  <a:lnTo>
                    <a:pt x="36" y="454"/>
                  </a:lnTo>
                  <a:lnTo>
                    <a:pt x="67" y="487"/>
                  </a:lnTo>
                  <a:lnTo>
                    <a:pt x="82" y="475"/>
                  </a:lnTo>
                  <a:lnTo>
                    <a:pt x="97" y="485"/>
                  </a:lnTo>
                  <a:lnTo>
                    <a:pt x="111" y="477"/>
                  </a:lnTo>
                  <a:lnTo>
                    <a:pt x="118" y="494"/>
                  </a:lnTo>
                  <a:lnTo>
                    <a:pt x="137" y="483"/>
                  </a:lnTo>
                  <a:lnTo>
                    <a:pt x="143" y="464"/>
                  </a:lnTo>
                  <a:lnTo>
                    <a:pt x="150" y="465"/>
                  </a:lnTo>
                  <a:lnTo>
                    <a:pt x="172" y="508"/>
                  </a:lnTo>
                  <a:lnTo>
                    <a:pt x="173" y="525"/>
                  </a:lnTo>
                  <a:lnTo>
                    <a:pt x="192" y="528"/>
                  </a:lnTo>
                  <a:lnTo>
                    <a:pt x="197" y="540"/>
                  </a:lnTo>
                  <a:lnTo>
                    <a:pt x="212" y="538"/>
                  </a:lnTo>
                  <a:lnTo>
                    <a:pt x="222" y="547"/>
                  </a:lnTo>
                  <a:lnTo>
                    <a:pt x="223" y="584"/>
                  </a:lnTo>
                  <a:lnTo>
                    <a:pt x="203" y="598"/>
                  </a:lnTo>
                  <a:lnTo>
                    <a:pt x="203" y="598"/>
                  </a:lnTo>
                  <a:lnTo>
                    <a:pt x="201" y="616"/>
                  </a:lnTo>
                  <a:lnTo>
                    <a:pt x="217" y="619"/>
                  </a:lnTo>
                  <a:lnTo>
                    <a:pt x="220" y="629"/>
                  </a:lnTo>
                  <a:lnTo>
                    <a:pt x="263" y="621"/>
                  </a:lnTo>
                  <a:lnTo>
                    <a:pt x="276" y="632"/>
                  </a:lnTo>
                  <a:lnTo>
                    <a:pt x="294" y="623"/>
                  </a:lnTo>
                  <a:lnTo>
                    <a:pt x="301" y="593"/>
                  </a:lnTo>
                  <a:lnTo>
                    <a:pt x="320" y="600"/>
                  </a:lnTo>
                  <a:lnTo>
                    <a:pt x="332" y="594"/>
                  </a:lnTo>
                  <a:lnTo>
                    <a:pt x="342" y="601"/>
                  </a:lnTo>
                  <a:lnTo>
                    <a:pt x="354" y="591"/>
                  </a:lnTo>
                  <a:lnTo>
                    <a:pt x="369" y="628"/>
                  </a:lnTo>
                  <a:lnTo>
                    <a:pt x="404" y="531"/>
                  </a:lnTo>
                  <a:lnTo>
                    <a:pt x="427" y="541"/>
                  </a:lnTo>
                  <a:lnTo>
                    <a:pt x="448" y="531"/>
                  </a:lnTo>
                  <a:lnTo>
                    <a:pt x="461" y="548"/>
                  </a:lnTo>
                  <a:lnTo>
                    <a:pt x="476" y="552"/>
                  </a:lnTo>
                  <a:lnTo>
                    <a:pt x="476" y="552"/>
                  </a:lnTo>
                  <a:lnTo>
                    <a:pt x="496" y="543"/>
                  </a:lnTo>
                  <a:lnTo>
                    <a:pt x="485" y="519"/>
                  </a:lnTo>
                  <a:lnTo>
                    <a:pt x="501" y="498"/>
                  </a:lnTo>
                  <a:lnTo>
                    <a:pt x="485" y="472"/>
                  </a:lnTo>
                  <a:lnTo>
                    <a:pt x="491" y="460"/>
                  </a:lnTo>
                  <a:lnTo>
                    <a:pt x="478" y="448"/>
                  </a:lnTo>
                  <a:lnTo>
                    <a:pt x="506" y="441"/>
                  </a:lnTo>
                  <a:lnTo>
                    <a:pt x="493" y="427"/>
                  </a:lnTo>
                  <a:lnTo>
                    <a:pt x="480" y="428"/>
                  </a:lnTo>
                  <a:lnTo>
                    <a:pt x="472" y="414"/>
                  </a:lnTo>
                  <a:lnTo>
                    <a:pt x="466" y="417"/>
                  </a:lnTo>
                  <a:lnTo>
                    <a:pt x="464" y="403"/>
                  </a:lnTo>
                  <a:lnTo>
                    <a:pt x="477" y="393"/>
                  </a:lnTo>
                  <a:lnTo>
                    <a:pt x="471" y="382"/>
                  </a:lnTo>
                  <a:lnTo>
                    <a:pt x="490" y="373"/>
                  </a:lnTo>
                  <a:lnTo>
                    <a:pt x="500" y="356"/>
                  </a:lnTo>
                  <a:lnTo>
                    <a:pt x="515" y="310"/>
                  </a:lnTo>
                  <a:lnTo>
                    <a:pt x="507" y="307"/>
                  </a:lnTo>
                  <a:lnTo>
                    <a:pt x="509" y="285"/>
                  </a:lnTo>
                  <a:lnTo>
                    <a:pt x="499" y="285"/>
                  </a:lnTo>
                  <a:lnTo>
                    <a:pt x="500" y="269"/>
                  </a:lnTo>
                  <a:lnTo>
                    <a:pt x="486" y="265"/>
                  </a:lnTo>
                  <a:lnTo>
                    <a:pt x="512" y="240"/>
                  </a:lnTo>
                  <a:lnTo>
                    <a:pt x="501" y="218"/>
                  </a:lnTo>
                  <a:lnTo>
                    <a:pt x="487" y="226"/>
                  </a:lnTo>
                  <a:lnTo>
                    <a:pt x="487" y="226"/>
                  </a:lnTo>
                  <a:lnTo>
                    <a:pt x="475" y="223"/>
                  </a:lnTo>
                  <a:lnTo>
                    <a:pt x="464" y="233"/>
                  </a:lnTo>
                  <a:lnTo>
                    <a:pt x="465" y="220"/>
                  </a:lnTo>
                  <a:lnTo>
                    <a:pt x="449" y="212"/>
                  </a:lnTo>
                  <a:lnTo>
                    <a:pt x="450" y="204"/>
                  </a:lnTo>
                  <a:lnTo>
                    <a:pt x="438" y="214"/>
                  </a:lnTo>
                  <a:lnTo>
                    <a:pt x="422" y="195"/>
                  </a:lnTo>
                  <a:lnTo>
                    <a:pt x="410" y="202"/>
                  </a:lnTo>
                  <a:lnTo>
                    <a:pt x="408" y="180"/>
                  </a:lnTo>
                  <a:lnTo>
                    <a:pt x="400" y="179"/>
                  </a:lnTo>
                  <a:lnTo>
                    <a:pt x="414" y="167"/>
                  </a:lnTo>
                  <a:lnTo>
                    <a:pt x="397" y="134"/>
                  </a:lnTo>
                  <a:lnTo>
                    <a:pt x="384" y="139"/>
                  </a:lnTo>
                  <a:lnTo>
                    <a:pt x="390" y="129"/>
                  </a:lnTo>
                  <a:lnTo>
                    <a:pt x="374" y="122"/>
                  </a:lnTo>
                  <a:lnTo>
                    <a:pt x="376" y="110"/>
                  </a:lnTo>
                  <a:lnTo>
                    <a:pt x="335" y="104"/>
                  </a:lnTo>
                  <a:lnTo>
                    <a:pt x="326" y="110"/>
                  </a:lnTo>
                  <a:lnTo>
                    <a:pt x="330" y="121"/>
                  </a:lnTo>
                  <a:lnTo>
                    <a:pt x="283" y="124"/>
                  </a:lnTo>
                  <a:lnTo>
                    <a:pt x="279" y="133"/>
                  </a:lnTo>
                  <a:lnTo>
                    <a:pt x="270" y="132"/>
                  </a:lnTo>
                  <a:lnTo>
                    <a:pt x="266" y="120"/>
                  </a:lnTo>
                  <a:lnTo>
                    <a:pt x="261" y="129"/>
                  </a:lnTo>
                  <a:lnTo>
                    <a:pt x="255" y="124"/>
                  </a:lnTo>
                  <a:lnTo>
                    <a:pt x="244" y="133"/>
                  </a:lnTo>
                  <a:lnTo>
                    <a:pt x="234" y="128"/>
                  </a:lnTo>
                  <a:lnTo>
                    <a:pt x="231" y="133"/>
                  </a:lnTo>
                  <a:lnTo>
                    <a:pt x="203" y="132"/>
                  </a:lnTo>
                  <a:lnTo>
                    <a:pt x="206" y="118"/>
                  </a:lnTo>
                  <a:lnTo>
                    <a:pt x="203" y="112"/>
                  </a:lnTo>
                  <a:lnTo>
                    <a:pt x="194" y="117"/>
                  </a:lnTo>
                  <a:lnTo>
                    <a:pt x="198" y="108"/>
                  </a:lnTo>
                  <a:lnTo>
                    <a:pt x="182" y="79"/>
                  </a:lnTo>
                  <a:lnTo>
                    <a:pt x="172" y="75"/>
                  </a:lnTo>
                  <a:lnTo>
                    <a:pt x="174" y="65"/>
                  </a:lnTo>
                  <a:lnTo>
                    <a:pt x="158" y="72"/>
                  </a:lnTo>
                  <a:lnTo>
                    <a:pt x="151" y="57"/>
                  </a:lnTo>
                  <a:lnTo>
                    <a:pt x="142" y="59"/>
                  </a:lnTo>
                  <a:lnTo>
                    <a:pt x="149" y="34"/>
                  </a:lnTo>
                  <a:lnTo>
                    <a:pt x="126" y="7"/>
                  </a:lnTo>
                  <a:lnTo>
                    <a:pt x="112" y="9"/>
                  </a:lnTo>
                  <a:lnTo>
                    <a:pt x="109" y="0"/>
                  </a:lnTo>
                  <a:lnTo>
                    <a:pt x="38" y="8"/>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dirty="0"/>
            </a:p>
          </p:txBody>
        </p:sp>
        <p:sp>
          <p:nvSpPr>
            <p:cNvPr id="31" name="Freeform 7">
              <a:extLst>
                <a:ext uri="{FF2B5EF4-FFF2-40B4-BE49-F238E27FC236}">
                  <a16:creationId xmlns:a16="http://schemas.microsoft.com/office/drawing/2014/main" id="{4947E486-9D02-44D5-9893-2F71E4A6E62A}"/>
                </a:ext>
              </a:extLst>
            </p:cNvPr>
            <p:cNvSpPr>
              <a:spLocks noEditPoints="1"/>
            </p:cNvSpPr>
            <p:nvPr/>
          </p:nvSpPr>
          <p:spPr bwMode="auto">
            <a:xfrm>
              <a:off x="7556501" y="2332038"/>
              <a:ext cx="1154112" cy="722313"/>
            </a:xfrm>
            <a:custGeom>
              <a:avLst/>
              <a:gdLst>
                <a:gd name="T0" fmla="*/ 329 w 727"/>
                <a:gd name="T1" fmla="*/ 455 h 455"/>
                <a:gd name="T2" fmla="*/ 300 w 727"/>
                <a:gd name="T3" fmla="*/ 1 h 455"/>
                <a:gd name="T4" fmla="*/ 327 w 727"/>
                <a:gd name="T5" fmla="*/ 14 h 455"/>
                <a:gd name="T6" fmla="*/ 358 w 727"/>
                <a:gd name="T7" fmla="*/ 33 h 455"/>
                <a:gd name="T8" fmla="*/ 378 w 727"/>
                <a:gd name="T9" fmla="*/ 80 h 455"/>
                <a:gd name="T10" fmla="*/ 399 w 727"/>
                <a:gd name="T11" fmla="*/ 97 h 455"/>
                <a:gd name="T12" fmla="*/ 415 w 727"/>
                <a:gd name="T13" fmla="*/ 101 h 455"/>
                <a:gd name="T14" fmla="*/ 443 w 727"/>
                <a:gd name="T15" fmla="*/ 65 h 455"/>
                <a:gd name="T16" fmla="*/ 475 w 727"/>
                <a:gd name="T17" fmla="*/ 53 h 455"/>
                <a:gd name="T18" fmla="*/ 490 w 727"/>
                <a:gd name="T19" fmla="*/ 66 h 455"/>
                <a:gd name="T20" fmla="*/ 503 w 727"/>
                <a:gd name="T21" fmla="*/ 85 h 455"/>
                <a:gd name="T22" fmla="*/ 507 w 727"/>
                <a:gd name="T23" fmla="*/ 68 h 455"/>
                <a:gd name="T24" fmla="*/ 540 w 727"/>
                <a:gd name="T25" fmla="*/ 108 h 455"/>
                <a:gd name="T26" fmla="*/ 547 w 727"/>
                <a:gd name="T27" fmla="*/ 87 h 455"/>
                <a:gd name="T28" fmla="*/ 539 w 727"/>
                <a:gd name="T29" fmla="*/ 54 h 455"/>
                <a:gd name="T30" fmla="*/ 580 w 727"/>
                <a:gd name="T31" fmla="*/ 77 h 455"/>
                <a:gd name="T32" fmla="*/ 636 w 727"/>
                <a:gd name="T33" fmla="*/ 110 h 455"/>
                <a:gd name="T34" fmla="*/ 680 w 727"/>
                <a:gd name="T35" fmla="*/ 94 h 455"/>
                <a:gd name="T36" fmla="*/ 721 w 727"/>
                <a:gd name="T37" fmla="*/ 157 h 455"/>
                <a:gd name="T38" fmla="*/ 700 w 727"/>
                <a:gd name="T39" fmla="*/ 261 h 455"/>
                <a:gd name="T40" fmla="*/ 639 w 727"/>
                <a:gd name="T41" fmla="*/ 308 h 455"/>
                <a:gd name="T42" fmla="*/ 564 w 727"/>
                <a:gd name="T43" fmla="*/ 334 h 455"/>
                <a:gd name="T44" fmla="*/ 521 w 727"/>
                <a:gd name="T45" fmla="*/ 352 h 455"/>
                <a:gd name="T46" fmla="*/ 505 w 727"/>
                <a:gd name="T47" fmla="*/ 397 h 455"/>
                <a:gd name="T48" fmla="*/ 455 w 727"/>
                <a:gd name="T49" fmla="*/ 400 h 455"/>
                <a:gd name="T50" fmla="*/ 442 w 727"/>
                <a:gd name="T51" fmla="*/ 408 h 455"/>
                <a:gd name="T52" fmla="*/ 438 w 727"/>
                <a:gd name="T53" fmla="*/ 387 h 455"/>
                <a:gd name="T54" fmla="*/ 340 w 727"/>
                <a:gd name="T55" fmla="*/ 374 h 455"/>
                <a:gd name="T56" fmla="*/ 328 w 727"/>
                <a:gd name="T57" fmla="*/ 403 h 455"/>
                <a:gd name="T58" fmla="*/ 288 w 727"/>
                <a:gd name="T59" fmla="*/ 342 h 455"/>
                <a:gd name="T60" fmla="*/ 256 w 727"/>
                <a:gd name="T61" fmla="*/ 339 h 455"/>
                <a:gd name="T62" fmla="*/ 179 w 727"/>
                <a:gd name="T63" fmla="*/ 311 h 455"/>
                <a:gd name="T64" fmla="*/ 156 w 727"/>
                <a:gd name="T65" fmla="*/ 293 h 455"/>
                <a:gd name="T66" fmla="*/ 80 w 727"/>
                <a:gd name="T67" fmla="*/ 309 h 455"/>
                <a:gd name="T68" fmla="*/ 52 w 727"/>
                <a:gd name="T69" fmla="*/ 249 h 455"/>
                <a:gd name="T70" fmla="*/ 70 w 727"/>
                <a:gd name="T71" fmla="*/ 220 h 455"/>
                <a:gd name="T72" fmla="*/ 89 w 727"/>
                <a:gd name="T73" fmla="*/ 193 h 455"/>
                <a:gd name="T74" fmla="*/ 46 w 727"/>
                <a:gd name="T75" fmla="*/ 180 h 455"/>
                <a:gd name="T76" fmla="*/ 40 w 727"/>
                <a:gd name="T77" fmla="*/ 170 h 455"/>
                <a:gd name="T78" fmla="*/ 47 w 727"/>
                <a:gd name="T79" fmla="*/ 170 h 455"/>
                <a:gd name="T80" fmla="*/ 63 w 727"/>
                <a:gd name="T81" fmla="*/ 166 h 455"/>
                <a:gd name="T82" fmla="*/ 100 w 727"/>
                <a:gd name="T83" fmla="*/ 171 h 455"/>
                <a:gd name="T84" fmla="*/ 93 w 727"/>
                <a:gd name="T85" fmla="*/ 156 h 455"/>
                <a:gd name="T86" fmla="*/ 62 w 727"/>
                <a:gd name="T87" fmla="*/ 157 h 455"/>
                <a:gd name="T88" fmla="*/ 33 w 727"/>
                <a:gd name="T89" fmla="*/ 154 h 455"/>
                <a:gd name="T90" fmla="*/ 0 w 727"/>
                <a:gd name="T91" fmla="*/ 103 h 455"/>
                <a:gd name="T92" fmla="*/ 46 w 727"/>
                <a:gd name="T93" fmla="*/ 68 h 455"/>
                <a:gd name="T94" fmla="*/ 84 w 727"/>
                <a:gd name="T95" fmla="*/ 56 h 455"/>
                <a:gd name="T96" fmla="*/ 112 w 727"/>
                <a:gd name="T97" fmla="*/ 64 h 455"/>
                <a:gd name="T98" fmla="*/ 140 w 727"/>
                <a:gd name="T99" fmla="*/ 56 h 455"/>
                <a:gd name="T100" fmla="*/ 156 w 727"/>
                <a:gd name="T101" fmla="*/ 57 h 455"/>
                <a:gd name="T102" fmla="*/ 166 w 727"/>
                <a:gd name="T103" fmla="*/ 57 h 455"/>
                <a:gd name="T104" fmla="*/ 219 w 727"/>
                <a:gd name="T105" fmla="*/ 51 h 455"/>
                <a:gd name="T106" fmla="*/ 231 w 727"/>
                <a:gd name="T107" fmla="*/ 58 h 455"/>
                <a:gd name="T108" fmla="*/ 237 w 727"/>
                <a:gd name="T109" fmla="*/ 22 h 455"/>
                <a:gd name="T110" fmla="*/ 300 w 727"/>
                <a:gd name="T111" fmla="*/ 1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 h="455">
                  <a:moveTo>
                    <a:pt x="295" y="425"/>
                  </a:moveTo>
                  <a:lnTo>
                    <a:pt x="331" y="447"/>
                  </a:lnTo>
                  <a:lnTo>
                    <a:pt x="329" y="455"/>
                  </a:lnTo>
                  <a:lnTo>
                    <a:pt x="298" y="450"/>
                  </a:lnTo>
                  <a:lnTo>
                    <a:pt x="295" y="425"/>
                  </a:lnTo>
                  <a:close/>
                  <a:moveTo>
                    <a:pt x="300" y="1"/>
                  </a:moveTo>
                  <a:lnTo>
                    <a:pt x="301" y="11"/>
                  </a:lnTo>
                  <a:lnTo>
                    <a:pt x="327" y="0"/>
                  </a:lnTo>
                  <a:lnTo>
                    <a:pt x="327" y="14"/>
                  </a:lnTo>
                  <a:lnTo>
                    <a:pt x="341" y="14"/>
                  </a:lnTo>
                  <a:lnTo>
                    <a:pt x="335" y="26"/>
                  </a:lnTo>
                  <a:lnTo>
                    <a:pt x="358" y="33"/>
                  </a:lnTo>
                  <a:lnTo>
                    <a:pt x="354" y="43"/>
                  </a:lnTo>
                  <a:lnTo>
                    <a:pt x="379" y="64"/>
                  </a:lnTo>
                  <a:lnTo>
                    <a:pt x="378" y="80"/>
                  </a:lnTo>
                  <a:lnTo>
                    <a:pt x="399" y="91"/>
                  </a:lnTo>
                  <a:lnTo>
                    <a:pt x="394" y="100"/>
                  </a:lnTo>
                  <a:lnTo>
                    <a:pt x="399" y="97"/>
                  </a:lnTo>
                  <a:lnTo>
                    <a:pt x="407" y="110"/>
                  </a:lnTo>
                  <a:lnTo>
                    <a:pt x="404" y="97"/>
                  </a:lnTo>
                  <a:lnTo>
                    <a:pt x="415" y="101"/>
                  </a:lnTo>
                  <a:lnTo>
                    <a:pt x="430" y="78"/>
                  </a:lnTo>
                  <a:lnTo>
                    <a:pt x="445" y="71"/>
                  </a:lnTo>
                  <a:lnTo>
                    <a:pt x="443" y="65"/>
                  </a:lnTo>
                  <a:lnTo>
                    <a:pt x="452" y="63"/>
                  </a:lnTo>
                  <a:lnTo>
                    <a:pt x="456" y="70"/>
                  </a:lnTo>
                  <a:lnTo>
                    <a:pt x="475" y="53"/>
                  </a:lnTo>
                  <a:lnTo>
                    <a:pt x="482" y="58"/>
                  </a:lnTo>
                  <a:lnTo>
                    <a:pt x="472" y="72"/>
                  </a:lnTo>
                  <a:lnTo>
                    <a:pt x="490" y="66"/>
                  </a:lnTo>
                  <a:lnTo>
                    <a:pt x="494" y="93"/>
                  </a:lnTo>
                  <a:lnTo>
                    <a:pt x="499" y="75"/>
                  </a:lnTo>
                  <a:lnTo>
                    <a:pt x="503" y="85"/>
                  </a:lnTo>
                  <a:lnTo>
                    <a:pt x="508" y="74"/>
                  </a:lnTo>
                  <a:lnTo>
                    <a:pt x="512" y="78"/>
                  </a:lnTo>
                  <a:lnTo>
                    <a:pt x="507" y="68"/>
                  </a:lnTo>
                  <a:lnTo>
                    <a:pt x="528" y="67"/>
                  </a:lnTo>
                  <a:lnTo>
                    <a:pt x="542" y="94"/>
                  </a:lnTo>
                  <a:lnTo>
                    <a:pt x="540" y="108"/>
                  </a:lnTo>
                  <a:lnTo>
                    <a:pt x="548" y="102"/>
                  </a:lnTo>
                  <a:lnTo>
                    <a:pt x="540" y="83"/>
                  </a:lnTo>
                  <a:lnTo>
                    <a:pt x="547" y="87"/>
                  </a:lnTo>
                  <a:lnTo>
                    <a:pt x="544" y="81"/>
                  </a:lnTo>
                  <a:lnTo>
                    <a:pt x="530" y="68"/>
                  </a:lnTo>
                  <a:lnTo>
                    <a:pt x="539" y="54"/>
                  </a:lnTo>
                  <a:lnTo>
                    <a:pt x="567" y="45"/>
                  </a:lnTo>
                  <a:lnTo>
                    <a:pt x="563" y="67"/>
                  </a:lnTo>
                  <a:lnTo>
                    <a:pt x="580" y="77"/>
                  </a:lnTo>
                  <a:lnTo>
                    <a:pt x="619" y="68"/>
                  </a:lnTo>
                  <a:lnTo>
                    <a:pt x="619" y="68"/>
                  </a:lnTo>
                  <a:lnTo>
                    <a:pt x="636" y="110"/>
                  </a:lnTo>
                  <a:lnTo>
                    <a:pt x="649" y="118"/>
                  </a:lnTo>
                  <a:lnTo>
                    <a:pt x="662" y="116"/>
                  </a:lnTo>
                  <a:lnTo>
                    <a:pt x="680" y="94"/>
                  </a:lnTo>
                  <a:lnTo>
                    <a:pt x="716" y="105"/>
                  </a:lnTo>
                  <a:lnTo>
                    <a:pt x="716" y="105"/>
                  </a:lnTo>
                  <a:lnTo>
                    <a:pt x="721" y="157"/>
                  </a:lnTo>
                  <a:lnTo>
                    <a:pt x="711" y="175"/>
                  </a:lnTo>
                  <a:lnTo>
                    <a:pt x="727" y="251"/>
                  </a:lnTo>
                  <a:lnTo>
                    <a:pt x="700" y="261"/>
                  </a:lnTo>
                  <a:lnTo>
                    <a:pt x="682" y="316"/>
                  </a:lnTo>
                  <a:lnTo>
                    <a:pt x="638" y="298"/>
                  </a:lnTo>
                  <a:lnTo>
                    <a:pt x="639" y="308"/>
                  </a:lnTo>
                  <a:lnTo>
                    <a:pt x="609" y="319"/>
                  </a:lnTo>
                  <a:lnTo>
                    <a:pt x="603" y="334"/>
                  </a:lnTo>
                  <a:lnTo>
                    <a:pt x="564" y="334"/>
                  </a:lnTo>
                  <a:lnTo>
                    <a:pt x="545" y="345"/>
                  </a:lnTo>
                  <a:lnTo>
                    <a:pt x="542" y="339"/>
                  </a:lnTo>
                  <a:lnTo>
                    <a:pt x="521" y="352"/>
                  </a:lnTo>
                  <a:lnTo>
                    <a:pt x="518" y="384"/>
                  </a:lnTo>
                  <a:lnTo>
                    <a:pt x="506" y="387"/>
                  </a:lnTo>
                  <a:lnTo>
                    <a:pt x="505" y="397"/>
                  </a:lnTo>
                  <a:lnTo>
                    <a:pt x="479" y="390"/>
                  </a:lnTo>
                  <a:lnTo>
                    <a:pt x="475" y="405"/>
                  </a:lnTo>
                  <a:lnTo>
                    <a:pt x="455" y="400"/>
                  </a:lnTo>
                  <a:lnTo>
                    <a:pt x="448" y="409"/>
                  </a:lnTo>
                  <a:lnTo>
                    <a:pt x="448" y="409"/>
                  </a:lnTo>
                  <a:lnTo>
                    <a:pt x="442" y="408"/>
                  </a:lnTo>
                  <a:lnTo>
                    <a:pt x="439" y="396"/>
                  </a:lnTo>
                  <a:lnTo>
                    <a:pt x="451" y="394"/>
                  </a:lnTo>
                  <a:lnTo>
                    <a:pt x="438" y="387"/>
                  </a:lnTo>
                  <a:lnTo>
                    <a:pt x="379" y="398"/>
                  </a:lnTo>
                  <a:lnTo>
                    <a:pt x="339" y="368"/>
                  </a:lnTo>
                  <a:lnTo>
                    <a:pt x="340" y="374"/>
                  </a:lnTo>
                  <a:lnTo>
                    <a:pt x="319" y="374"/>
                  </a:lnTo>
                  <a:lnTo>
                    <a:pt x="318" y="391"/>
                  </a:lnTo>
                  <a:lnTo>
                    <a:pt x="328" y="403"/>
                  </a:lnTo>
                  <a:lnTo>
                    <a:pt x="318" y="402"/>
                  </a:lnTo>
                  <a:lnTo>
                    <a:pt x="315" y="367"/>
                  </a:lnTo>
                  <a:lnTo>
                    <a:pt x="288" y="342"/>
                  </a:lnTo>
                  <a:lnTo>
                    <a:pt x="274" y="341"/>
                  </a:lnTo>
                  <a:lnTo>
                    <a:pt x="273" y="334"/>
                  </a:lnTo>
                  <a:lnTo>
                    <a:pt x="256" y="339"/>
                  </a:lnTo>
                  <a:lnTo>
                    <a:pt x="242" y="319"/>
                  </a:lnTo>
                  <a:lnTo>
                    <a:pt x="203" y="307"/>
                  </a:lnTo>
                  <a:lnTo>
                    <a:pt x="179" y="311"/>
                  </a:lnTo>
                  <a:lnTo>
                    <a:pt x="161" y="279"/>
                  </a:lnTo>
                  <a:lnTo>
                    <a:pt x="153" y="285"/>
                  </a:lnTo>
                  <a:lnTo>
                    <a:pt x="156" y="293"/>
                  </a:lnTo>
                  <a:lnTo>
                    <a:pt x="122" y="293"/>
                  </a:lnTo>
                  <a:lnTo>
                    <a:pt x="113" y="309"/>
                  </a:lnTo>
                  <a:lnTo>
                    <a:pt x="80" y="309"/>
                  </a:lnTo>
                  <a:lnTo>
                    <a:pt x="82" y="283"/>
                  </a:lnTo>
                  <a:lnTo>
                    <a:pt x="69" y="263"/>
                  </a:lnTo>
                  <a:lnTo>
                    <a:pt x="52" y="249"/>
                  </a:lnTo>
                  <a:lnTo>
                    <a:pt x="9" y="240"/>
                  </a:lnTo>
                  <a:lnTo>
                    <a:pt x="13" y="233"/>
                  </a:lnTo>
                  <a:lnTo>
                    <a:pt x="70" y="220"/>
                  </a:lnTo>
                  <a:lnTo>
                    <a:pt x="92" y="226"/>
                  </a:lnTo>
                  <a:lnTo>
                    <a:pt x="99" y="214"/>
                  </a:lnTo>
                  <a:lnTo>
                    <a:pt x="89" y="193"/>
                  </a:lnTo>
                  <a:lnTo>
                    <a:pt x="61" y="182"/>
                  </a:lnTo>
                  <a:lnTo>
                    <a:pt x="43" y="203"/>
                  </a:lnTo>
                  <a:lnTo>
                    <a:pt x="46" y="180"/>
                  </a:lnTo>
                  <a:lnTo>
                    <a:pt x="31" y="178"/>
                  </a:lnTo>
                  <a:lnTo>
                    <a:pt x="29" y="171"/>
                  </a:lnTo>
                  <a:lnTo>
                    <a:pt x="40" y="170"/>
                  </a:lnTo>
                  <a:lnTo>
                    <a:pt x="40" y="156"/>
                  </a:lnTo>
                  <a:lnTo>
                    <a:pt x="48" y="153"/>
                  </a:lnTo>
                  <a:lnTo>
                    <a:pt x="47" y="170"/>
                  </a:lnTo>
                  <a:lnTo>
                    <a:pt x="55" y="162"/>
                  </a:lnTo>
                  <a:lnTo>
                    <a:pt x="53" y="170"/>
                  </a:lnTo>
                  <a:lnTo>
                    <a:pt x="63" y="166"/>
                  </a:lnTo>
                  <a:lnTo>
                    <a:pt x="74" y="172"/>
                  </a:lnTo>
                  <a:lnTo>
                    <a:pt x="92" y="166"/>
                  </a:lnTo>
                  <a:lnTo>
                    <a:pt x="100" y="171"/>
                  </a:lnTo>
                  <a:lnTo>
                    <a:pt x="108" y="162"/>
                  </a:lnTo>
                  <a:lnTo>
                    <a:pt x="85" y="160"/>
                  </a:lnTo>
                  <a:lnTo>
                    <a:pt x="93" y="156"/>
                  </a:lnTo>
                  <a:lnTo>
                    <a:pt x="89" y="147"/>
                  </a:lnTo>
                  <a:lnTo>
                    <a:pt x="78" y="157"/>
                  </a:lnTo>
                  <a:lnTo>
                    <a:pt x="62" y="157"/>
                  </a:lnTo>
                  <a:lnTo>
                    <a:pt x="73" y="141"/>
                  </a:lnTo>
                  <a:lnTo>
                    <a:pt x="69" y="138"/>
                  </a:lnTo>
                  <a:lnTo>
                    <a:pt x="33" y="154"/>
                  </a:lnTo>
                  <a:lnTo>
                    <a:pt x="19" y="150"/>
                  </a:lnTo>
                  <a:lnTo>
                    <a:pt x="1" y="157"/>
                  </a:lnTo>
                  <a:lnTo>
                    <a:pt x="0" y="103"/>
                  </a:lnTo>
                  <a:lnTo>
                    <a:pt x="10" y="91"/>
                  </a:lnTo>
                  <a:lnTo>
                    <a:pt x="33" y="85"/>
                  </a:lnTo>
                  <a:lnTo>
                    <a:pt x="46" y="68"/>
                  </a:lnTo>
                  <a:lnTo>
                    <a:pt x="73" y="67"/>
                  </a:lnTo>
                  <a:lnTo>
                    <a:pt x="67" y="63"/>
                  </a:lnTo>
                  <a:lnTo>
                    <a:pt x="84" y="56"/>
                  </a:lnTo>
                  <a:lnTo>
                    <a:pt x="94" y="59"/>
                  </a:lnTo>
                  <a:lnTo>
                    <a:pt x="94" y="68"/>
                  </a:lnTo>
                  <a:lnTo>
                    <a:pt x="112" y="64"/>
                  </a:lnTo>
                  <a:lnTo>
                    <a:pt x="108" y="62"/>
                  </a:lnTo>
                  <a:lnTo>
                    <a:pt x="114" y="53"/>
                  </a:lnTo>
                  <a:lnTo>
                    <a:pt x="140" y="56"/>
                  </a:lnTo>
                  <a:lnTo>
                    <a:pt x="149" y="41"/>
                  </a:lnTo>
                  <a:lnTo>
                    <a:pt x="156" y="41"/>
                  </a:lnTo>
                  <a:lnTo>
                    <a:pt x="156" y="57"/>
                  </a:lnTo>
                  <a:lnTo>
                    <a:pt x="164" y="60"/>
                  </a:lnTo>
                  <a:lnTo>
                    <a:pt x="165" y="50"/>
                  </a:lnTo>
                  <a:lnTo>
                    <a:pt x="166" y="57"/>
                  </a:lnTo>
                  <a:lnTo>
                    <a:pt x="180" y="60"/>
                  </a:lnTo>
                  <a:lnTo>
                    <a:pt x="184" y="43"/>
                  </a:lnTo>
                  <a:lnTo>
                    <a:pt x="219" y="51"/>
                  </a:lnTo>
                  <a:lnTo>
                    <a:pt x="216" y="62"/>
                  </a:lnTo>
                  <a:lnTo>
                    <a:pt x="223" y="53"/>
                  </a:lnTo>
                  <a:lnTo>
                    <a:pt x="231" y="58"/>
                  </a:lnTo>
                  <a:lnTo>
                    <a:pt x="238" y="37"/>
                  </a:lnTo>
                  <a:lnTo>
                    <a:pt x="230" y="18"/>
                  </a:lnTo>
                  <a:lnTo>
                    <a:pt x="237" y="22"/>
                  </a:lnTo>
                  <a:lnTo>
                    <a:pt x="246" y="8"/>
                  </a:lnTo>
                  <a:lnTo>
                    <a:pt x="267" y="20"/>
                  </a:lnTo>
                  <a:lnTo>
                    <a:pt x="300" y="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2" name="Freeform 8">
              <a:extLst>
                <a:ext uri="{FF2B5EF4-FFF2-40B4-BE49-F238E27FC236}">
                  <a16:creationId xmlns:a16="http://schemas.microsoft.com/office/drawing/2014/main" id="{206D31C8-C4B7-496C-B1B4-3563CEA24047}"/>
                </a:ext>
              </a:extLst>
            </p:cNvPr>
            <p:cNvSpPr>
              <a:spLocks/>
            </p:cNvSpPr>
            <p:nvPr/>
          </p:nvSpPr>
          <p:spPr bwMode="auto">
            <a:xfrm>
              <a:off x="11641138" y="4900613"/>
              <a:ext cx="311150" cy="676275"/>
            </a:xfrm>
            <a:custGeom>
              <a:avLst/>
              <a:gdLst>
                <a:gd name="T0" fmla="*/ 50 w 196"/>
                <a:gd name="T1" fmla="*/ 355 h 426"/>
                <a:gd name="T2" fmla="*/ 46 w 196"/>
                <a:gd name="T3" fmla="*/ 340 h 426"/>
                <a:gd name="T4" fmla="*/ 23 w 196"/>
                <a:gd name="T5" fmla="*/ 330 h 426"/>
                <a:gd name="T6" fmla="*/ 33 w 196"/>
                <a:gd name="T7" fmla="*/ 314 h 426"/>
                <a:gd name="T8" fmla="*/ 40 w 196"/>
                <a:gd name="T9" fmla="*/ 303 h 426"/>
                <a:gd name="T10" fmla="*/ 39 w 196"/>
                <a:gd name="T11" fmla="*/ 280 h 426"/>
                <a:gd name="T12" fmla="*/ 10 w 196"/>
                <a:gd name="T13" fmla="*/ 272 h 426"/>
                <a:gd name="T14" fmla="*/ 23 w 196"/>
                <a:gd name="T15" fmla="*/ 260 h 426"/>
                <a:gd name="T16" fmla="*/ 30 w 196"/>
                <a:gd name="T17" fmla="*/ 234 h 426"/>
                <a:gd name="T18" fmla="*/ 3 w 196"/>
                <a:gd name="T19" fmla="*/ 225 h 426"/>
                <a:gd name="T20" fmla="*/ 0 w 196"/>
                <a:gd name="T21" fmla="*/ 202 h 426"/>
                <a:gd name="T22" fmla="*/ 12 w 196"/>
                <a:gd name="T23" fmla="*/ 184 h 426"/>
                <a:gd name="T24" fmla="*/ 2 w 196"/>
                <a:gd name="T25" fmla="*/ 177 h 426"/>
                <a:gd name="T26" fmla="*/ 22 w 196"/>
                <a:gd name="T27" fmla="*/ 155 h 426"/>
                <a:gd name="T28" fmla="*/ 21 w 196"/>
                <a:gd name="T29" fmla="*/ 139 h 426"/>
                <a:gd name="T30" fmla="*/ 35 w 196"/>
                <a:gd name="T31" fmla="*/ 112 h 426"/>
                <a:gd name="T32" fmla="*/ 50 w 196"/>
                <a:gd name="T33" fmla="*/ 107 h 426"/>
                <a:gd name="T34" fmla="*/ 112 w 196"/>
                <a:gd name="T35" fmla="*/ 73 h 426"/>
                <a:gd name="T36" fmla="*/ 146 w 196"/>
                <a:gd name="T37" fmla="*/ 88 h 426"/>
                <a:gd name="T38" fmla="*/ 148 w 196"/>
                <a:gd name="T39" fmla="*/ 47 h 426"/>
                <a:gd name="T40" fmla="*/ 154 w 196"/>
                <a:gd name="T41" fmla="*/ 4 h 426"/>
                <a:gd name="T42" fmla="*/ 178 w 196"/>
                <a:gd name="T43" fmla="*/ 7 h 426"/>
                <a:gd name="T44" fmla="*/ 174 w 196"/>
                <a:gd name="T45" fmla="*/ 88 h 426"/>
                <a:gd name="T46" fmla="*/ 196 w 196"/>
                <a:gd name="T47" fmla="*/ 213 h 426"/>
                <a:gd name="T48" fmla="*/ 168 w 196"/>
                <a:gd name="T49" fmla="*/ 275 h 426"/>
                <a:gd name="T50" fmla="*/ 143 w 196"/>
                <a:gd name="T51" fmla="*/ 367 h 426"/>
                <a:gd name="T52" fmla="*/ 150 w 196"/>
                <a:gd name="T53" fmla="*/ 365 h 426"/>
                <a:gd name="T54" fmla="*/ 142 w 196"/>
                <a:gd name="T55" fmla="*/ 384 h 426"/>
                <a:gd name="T56" fmla="*/ 128 w 196"/>
                <a:gd name="T57" fmla="*/ 414 h 426"/>
                <a:gd name="T58" fmla="*/ 123 w 196"/>
                <a:gd name="T59" fmla="*/ 426 h 426"/>
                <a:gd name="T60" fmla="*/ 112 w 196"/>
                <a:gd name="T61" fmla="*/ 407 h 426"/>
                <a:gd name="T62" fmla="*/ 103 w 196"/>
                <a:gd name="T63" fmla="*/ 397 h 426"/>
                <a:gd name="T64" fmla="*/ 88 w 196"/>
                <a:gd name="T65" fmla="*/ 394 h 426"/>
                <a:gd name="T66" fmla="*/ 58 w 196"/>
                <a:gd name="T67" fmla="*/ 387 h 426"/>
                <a:gd name="T68" fmla="*/ 47 w 196"/>
                <a:gd name="T69" fmla="*/ 37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 h="426">
                  <a:moveTo>
                    <a:pt x="45" y="367"/>
                  </a:moveTo>
                  <a:lnTo>
                    <a:pt x="50" y="355"/>
                  </a:lnTo>
                  <a:lnTo>
                    <a:pt x="72" y="343"/>
                  </a:lnTo>
                  <a:lnTo>
                    <a:pt x="46" y="340"/>
                  </a:lnTo>
                  <a:lnTo>
                    <a:pt x="45" y="329"/>
                  </a:lnTo>
                  <a:lnTo>
                    <a:pt x="23" y="330"/>
                  </a:lnTo>
                  <a:lnTo>
                    <a:pt x="36" y="321"/>
                  </a:lnTo>
                  <a:lnTo>
                    <a:pt x="33" y="314"/>
                  </a:lnTo>
                  <a:lnTo>
                    <a:pt x="45" y="312"/>
                  </a:lnTo>
                  <a:lnTo>
                    <a:pt x="40" y="303"/>
                  </a:lnTo>
                  <a:lnTo>
                    <a:pt x="50" y="290"/>
                  </a:lnTo>
                  <a:lnTo>
                    <a:pt x="39" y="280"/>
                  </a:lnTo>
                  <a:lnTo>
                    <a:pt x="13" y="290"/>
                  </a:lnTo>
                  <a:lnTo>
                    <a:pt x="10" y="272"/>
                  </a:lnTo>
                  <a:lnTo>
                    <a:pt x="21" y="271"/>
                  </a:lnTo>
                  <a:lnTo>
                    <a:pt x="23" y="260"/>
                  </a:lnTo>
                  <a:lnTo>
                    <a:pt x="39" y="250"/>
                  </a:lnTo>
                  <a:lnTo>
                    <a:pt x="30" y="234"/>
                  </a:lnTo>
                  <a:lnTo>
                    <a:pt x="23" y="237"/>
                  </a:lnTo>
                  <a:lnTo>
                    <a:pt x="3" y="225"/>
                  </a:lnTo>
                  <a:lnTo>
                    <a:pt x="10" y="220"/>
                  </a:lnTo>
                  <a:lnTo>
                    <a:pt x="0" y="202"/>
                  </a:lnTo>
                  <a:lnTo>
                    <a:pt x="29" y="195"/>
                  </a:lnTo>
                  <a:lnTo>
                    <a:pt x="12" y="184"/>
                  </a:lnTo>
                  <a:lnTo>
                    <a:pt x="14" y="173"/>
                  </a:lnTo>
                  <a:lnTo>
                    <a:pt x="2" y="177"/>
                  </a:lnTo>
                  <a:lnTo>
                    <a:pt x="0" y="166"/>
                  </a:lnTo>
                  <a:lnTo>
                    <a:pt x="22" y="155"/>
                  </a:lnTo>
                  <a:lnTo>
                    <a:pt x="26" y="141"/>
                  </a:lnTo>
                  <a:lnTo>
                    <a:pt x="21" y="139"/>
                  </a:lnTo>
                  <a:lnTo>
                    <a:pt x="35" y="127"/>
                  </a:lnTo>
                  <a:lnTo>
                    <a:pt x="35" y="112"/>
                  </a:lnTo>
                  <a:lnTo>
                    <a:pt x="48" y="120"/>
                  </a:lnTo>
                  <a:lnTo>
                    <a:pt x="50" y="107"/>
                  </a:lnTo>
                  <a:lnTo>
                    <a:pt x="91" y="97"/>
                  </a:lnTo>
                  <a:lnTo>
                    <a:pt x="112" y="73"/>
                  </a:lnTo>
                  <a:lnTo>
                    <a:pt x="131" y="72"/>
                  </a:lnTo>
                  <a:lnTo>
                    <a:pt x="146" y="88"/>
                  </a:lnTo>
                  <a:lnTo>
                    <a:pt x="155" y="72"/>
                  </a:lnTo>
                  <a:lnTo>
                    <a:pt x="148" y="47"/>
                  </a:lnTo>
                  <a:lnTo>
                    <a:pt x="158" y="23"/>
                  </a:lnTo>
                  <a:lnTo>
                    <a:pt x="154" y="4"/>
                  </a:lnTo>
                  <a:lnTo>
                    <a:pt x="170" y="0"/>
                  </a:lnTo>
                  <a:lnTo>
                    <a:pt x="178" y="7"/>
                  </a:lnTo>
                  <a:lnTo>
                    <a:pt x="183" y="53"/>
                  </a:lnTo>
                  <a:lnTo>
                    <a:pt x="174" y="88"/>
                  </a:lnTo>
                  <a:lnTo>
                    <a:pt x="191" y="121"/>
                  </a:lnTo>
                  <a:lnTo>
                    <a:pt x="196" y="213"/>
                  </a:lnTo>
                  <a:lnTo>
                    <a:pt x="194" y="237"/>
                  </a:lnTo>
                  <a:lnTo>
                    <a:pt x="168" y="275"/>
                  </a:lnTo>
                  <a:lnTo>
                    <a:pt x="163" y="354"/>
                  </a:lnTo>
                  <a:lnTo>
                    <a:pt x="143" y="367"/>
                  </a:lnTo>
                  <a:lnTo>
                    <a:pt x="144" y="373"/>
                  </a:lnTo>
                  <a:lnTo>
                    <a:pt x="150" y="365"/>
                  </a:lnTo>
                  <a:lnTo>
                    <a:pt x="160" y="367"/>
                  </a:lnTo>
                  <a:lnTo>
                    <a:pt x="142" y="384"/>
                  </a:lnTo>
                  <a:lnTo>
                    <a:pt x="143" y="401"/>
                  </a:lnTo>
                  <a:lnTo>
                    <a:pt x="128" y="414"/>
                  </a:lnTo>
                  <a:lnTo>
                    <a:pt x="138" y="414"/>
                  </a:lnTo>
                  <a:lnTo>
                    <a:pt x="123" y="426"/>
                  </a:lnTo>
                  <a:lnTo>
                    <a:pt x="107" y="418"/>
                  </a:lnTo>
                  <a:lnTo>
                    <a:pt x="112" y="407"/>
                  </a:lnTo>
                  <a:lnTo>
                    <a:pt x="102" y="406"/>
                  </a:lnTo>
                  <a:lnTo>
                    <a:pt x="103" y="397"/>
                  </a:lnTo>
                  <a:lnTo>
                    <a:pt x="96" y="403"/>
                  </a:lnTo>
                  <a:lnTo>
                    <a:pt x="88" y="394"/>
                  </a:lnTo>
                  <a:lnTo>
                    <a:pt x="73" y="394"/>
                  </a:lnTo>
                  <a:lnTo>
                    <a:pt x="58" y="387"/>
                  </a:lnTo>
                  <a:lnTo>
                    <a:pt x="60" y="379"/>
                  </a:lnTo>
                  <a:lnTo>
                    <a:pt x="47" y="377"/>
                  </a:lnTo>
                  <a:lnTo>
                    <a:pt x="45" y="367"/>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3" name="Freeform 9">
              <a:extLst>
                <a:ext uri="{FF2B5EF4-FFF2-40B4-BE49-F238E27FC236}">
                  <a16:creationId xmlns:a16="http://schemas.microsoft.com/office/drawing/2014/main" id="{DFE5BC9C-D030-441E-BA87-CAC8AD6A13A0}"/>
                </a:ext>
              </a:extLst>
            </p:cNvPr>
            <p:cNvSpPr>
              <a:spLocks/>
            </p:cNvSpPr>
            <p:nvPr/>
          </p:nvSpPr>
          <p:spPr bwMode="auto">
            <a:xfrm>
              <a:off x="10631488" y="2722563"/>
              <a:ext cx="576262" cy="787400"/>
            </a:xfrm>
            <a:custGeom>
              <a:avLst/>
              <a:gdLst>
                <a:gd name="T0" fmla="*/ 132 w 363"/>
                <a:gd name="T1" fmla="*/ 12 h 496"/>
                <a:gd name="T2" fmla="*/ 153 w 363"/>
                <a:gd name="T3" fmla="*/ 5 h 496"/>
                <a:gd name="T4" fmla="*/ 184 w 363"/>
                <a:gd name="T5" fmla="*/ 25 h 496"/>
                <a:gd name="T6" fmla="*/ 237 w 363"/>
                <a:gd name="T7" fmla="*/ 38 h 496"/>
                <a:gd name="T8" fmla="*/ 307 w 363"/>
                <a:gd name="T9" fmla="*/ 57 h 496"/>
                <a:gd name="T10" fmla="*/ 312 w 363"/>
                <a:gd name="T11" fmla="*/ 68 h 496"/>
                <a:gd name="T12" fmla="*/ 339 w 363"/>
                <a:gd name="T13" fmla="*/ 119 h 496"/>
                <a:gd name="T14" fmla="*/ 363 w 363"/>
                <a:gd name="T15" fmla="*/ 147 h 496"/>
                <a:gd name="T16" fmla="*/ 335 w 363"/>
                <a:gd name="T17" fmla="*/ 150 h 496"/>
                <a:gd name="T18" fmla="*/ 326 w 363"/>
                <a:gd name="T19" fmla="*/ 168 h 496"/>
                <a:gd name="T20" fmla="*/ 341 w 363"/>
                <a:gd name="T21" fmla="*/ 184 h 496"/>
                <a:gd name="T22" fmla="*/ 327 w 363"/>
                <a:gd name="T23" fmla="*/ 209 h 496"/>
                <a:gd name="T24" fmla="*/ 280 w 363"/>
                <a:gd name="T25" fmla="*/ 266 h 496"/>
                <a:gd name="T26" fmla="*/ 228 w 363"/>
                <a:gd name="T27" fmla="*/ 310 h 496"/>
                <a:gd name="T28" fmla="*/ 232 w 363"/>
                <a:gd name="T29" fmla="*/ 352 h 496"/>
                <a:gd name="T30" fmla="*/ 175 w 363"/>
                <a:gd name="T31" fmla="*/ 416 h 496"/>
                <a:gd name="T32" fmla="*/ 157 w 363"/>
                <a:gd name="T33" fmla="*/ 453 h 496"/>
                <a:gd name="T34" fmla="*/ 92 w 363"/>
                <a:gd name="T35" fmla="*/ 496 h 496"/>
                <a:gd name="T36" fmla="*/ 75 w 363"/>
                <a:gd name="T37" fmla="*/ 473 h 496"/>
                <a:gd name="T38" fmla="*/ 43 w 363"/>
                <a:gd name="T39" fmla="*/ 494 h 496"/>
                <a:gd name="T40" fmla="*/ 34 w 363"/>
                <a:gd name="T41" fmla="*/ 472 h 496"/>
                <a:gd name="T42" fmla="*/ 24 w 363"/>
                <a:gd name="T43" fmla="*/ 462 h 496"/>
                <a:gd name="T44" fmla="*/ 12 w 363"/>
                <a:gd name="T45" fmla="*/ 445 h 496"/>
                <a:gd name="T46" fmla="*/ 32 w 363"/>
                <a:gd name="T47" fmla="*/ 436 h 496"/>
                <a:gd name="T48" fmla="*/ 37 w 363"/>
                <a:gd name="T49" fmla="*/ 391 h 496"/>
                <a:gd name="T50" fmla="*/ 27 w 363"/>
                <a:gd name="T51" fmla="*/ 353 h 496"/>
                <a:gd name="T52" fmla="*/ 42 w 363"/>
                <a:gd name="T53" fmla="*/ 334 h 496"/>
                <a:gd name="T54" fmla="*/ 16 w 363"/>
                <a:gd name="T55" fmla="*/ 321 h 496"/>
                <a:gd name="T56" fmla="*/ 2 w 363"/>
                <a:gd name="T57" fmla="*/ 310 h 496"/>
                <a:gd name="T58" fmla="*/ 13 w 363"/>
                <a:gd name="T59" fmla="*/ 286 h 496"/>
                <a:gd name="T60" fmla="*/ 26 w 363"/>
                <a:gd name="T61" fmla="*/ 266 h 496"/>
                <a:gd name="T62" fmla="*/ 51 w 363"/>
                <a:gd name="T63" fmla="*/ 203 h 496"/>
                <a:gd name="T64" fmla="*/ 45 w 363"/>
                <a:gd name="T65" fmla="*/ 178 h 496"/>
                <a:gd name="T66" fmla="*/ 36 w 363"/>
                <a:gd name="T67" fmla="*/ 162 h 496"/>
                <a:gd name="T68" fmla="*/ 48 w 363"/>
                <a:gd name="T69" fmla="*/ 133 h 496"/>
                <a:gd name="T70" fmla="*/ 23 w 363"/>
                <a:gd name="T71" fmla="*/ 119 h 496"/>
                <a:gd name="T72" fmla="*/ 31 w 363"/>
                <a:gd name="T73" fmla="*/ 98 h 496"/>
                <a:gd name="T74" fmla="*/ 61 w 363"/>
                <a:gd name="T75" fmla="*/ 89 h 496"/>
                <a:gd name="T76" fmla="*/ 85 w 363"/>
                <a:gd name="T77" fmla="*/ 96 h 496"/>
                <a:gd name="T78" fmla="*/ 95 w 363"/>
                <a:gd name="T79" fmla="*/ 57 h 496"/>
                <a:gd name="T80" fmla="*/ 111 w 363"/>
                <a:gd name="T81" fmla="*/ 48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3" h="496">
                  <a:moveTo>
                    <a:pt x="122" y="26"/>
                  </a:moveTo>
                  <a:lnTo>
                    <a:pt x="132" y="12"/>
                  </a:lnTo>
                  <a:lnTo>
                    <a:pt x="135" y="24"/>
                  </a:lnTo>
                  <a:lnTo>
                    <a:pt x="153" y="5"/>
                  </a:lnTo>
                  <a:lnTo>
                    <a:pt x="171" y="0"/>
                  </a:lnTo>
                  <a:lnTo>
                    <a:pt x="184" y="25"/>
                  </a:lnTo>
                  <a:lnTo>
                    <a:pt x="220" y="17"/>
                  </a:lnTo>
                  <a:lnTo>
                    <a:pt x="237" y="38"/>
                  </a:lnTo>
                  <a:lnTo>
                    <a:pt x="262" y="21"/>
                  </a:lnTo>
                  <a:lnTo>
                    <a:pt x="307" y="57"/>
                  </a:lnTo>
                  <a:lnTo>
                    <a:pt x="307" y="57"/>
                  </a:lnTo>
                  <a:lnTo>
                    <a:pt x="312" y="68"/>
                  </a:lnTo>
                  <a:lnTo>
                    <a:pt x="345" y="85"/>
                  </a:lnTo>
                  <a:lnTo>
                    <a:pt x="339" y="119"/>
                  </a:lnTo>
                  <a:lnTo>
                    <a:pt x="355" y="122"/>
                  </a:lnTo>
                  <a:lnTo>
                    <a:pt x="363" y="147"/>
                  </a:lnTo>
                  <a:lnTo>
                    <a:pt x="363" y="147"/>
                  </a:lnTo>
                  <a:lnTo>
                    <a:pt x="335" y="150"/>
                  </a:lnTo>
                  <a:lnTo>
                    <a:pt x="338" y="161"/>
                  </a:lnTo>
                  <a:lnTo>
                    <a:pt x="326" y="168"/>
                  </a:lnTo>
                  <a:lnTo>
                    <a:pt x="314" y="189"/>
                  </a:lnTo>
                  <a:lnTo>
                    <a:pt x="341" y="184"/>
                  </a:lnTo>
                  <a:lnTo>
                    <a:pt x="349" y="195"/>
                  </a:lnTo>
                  <a:lnTo>
                    <a:pt x="327" y="209"/>
                  </a:lnTo>
                  <a:lnTo>
                    <a:pt x="329" y="221"/>
                  </a:lnTo>
                  <a:lnTo>
                    <a:pt x="280" y="266"/>
                  </a:lnTo>
                  <a:lnTo>
                    <a:pt x="284" y="275"/>
                  </a:lnTo>
                  <a:lnTo>
                    <a:pt x="228" y="310"/>
                  </a:lnTo>
                  <a:lnTo>
                    <a:pt x="235" y="321"/>
                  </a:lnTo>
                  <a:lnTo>
                    <a:pt x="232" y="352"/>
                  </a:lnTo>
                  <a:lnTo>
                    <a:pt x="166" y="408"/>
                  </a:lnTo>
                  <a:lnTo>
                    <a:pt x="175" y="416"/>
                  </a:lnTo>
                  <a:lnTo>
                    <a:pt x="157" y="453"/>
                  </a:lnTo>
                  <a:lnTo>
                    <a:pt x="157" y="453"/>
                  </a:lnTo>
                  <a:lnTo>
                    <a:pt x="119" y="494"/>
                  </a:lnTo>
                  <a:lnTo>
                    <a:pt x="92" y="496"/>
                  </a:lnTo>
                  <a:lnTo>
                    <a:pt x="90" y="483"/>
                  </a:lnTo>
                  <a:lnTo>
                    <a:pt x="75" y="473"/>
                  </a:lnTo>
                  <a:lnTo>
                    <a:pt x="56" y="493"/>
                  </a:lnTo>
                  <a:lnTo>
                    <a:pt x="43" y="494"/>
                  </a:lnTo>
                  <a:lnTo>
                    <a:pt x="44" y="480"/>
                  </a:lnTo>
                  <a:lnTo>
                    <a:pt x="34" y="472"/>
                  </a:lnTo>
                  <a:lnTo>
                    <a:pt x="30" y="481"/>
                  </a:lnTo>
                  <a:lnTo>
                    <a:pt x="24" y="462"/>
                  </a:lnTo>
                  <a:lnTo>
                    <a:pt x="9" y="453"/>
                  </a:lnTo>
                  <a:lnTo>
                    <a:pt x="12" y="445"/>
                  </a:lnTo>
                  <a:lnTo>
                    <a:pt x="12" y="445"/>
                  </a:lnTo>
                  <a:lnTo>
                    <a:pt x="32" y="436"/>
                  </a:lnTo>
                  <a:lnTo>
                    <a:pt x="21" y="412"/>
                  </a:lnTo>
                  <a:lnTo>
                    <a:pt x="37" y="391"/>
                  </a:lnTo>
                  <a:lnTo>
                    <a:pt x="21" y="365"/>
                  </a:lnTo>
                  <a:lnTo>
                    <a:pt x="27" y="353"/>
                  </a:lnTo>
                  <a:lnTo>
                    <a:pt x="14" y="341"/>
                  </a:lnTo>
                  <a:lnTo>
                    <a:pt x="42" y="334"/>
                  </a:lnTo>
                  <a:lnTo>
                    <a:pt x="29" y="320"/>
                  </a:lnTo>
                  <a:lnTo>
                    <a:pt x="16" y="321"/>
                  </a:lnTo>
                  <a:lnTo>
                    <a:pt x="8" y="307"/>
                  </a:lnTo>
                  <a:lnTo>
                    <a:pt x="2" y="310"/>
                  </a:lnTo>
                  <a:lnTo>
                    <a:pt x="0" y="296"/>
                  </a:lnTo>
                  <a:lnTo>
                    <a:pt x="13" y="286"/>
                  </a:lnTo>
                  <a:lnTo>
                    <a:pt x="7" y="275"/>
                  </a:lnTo>
                  <a:lnTo>
                    <a:pt x="26" y="266"/>
                  </a:lnTo>
                  <a:lnTo>
                    <a:pt x="36" y="249"/>
                  </a:lnTo>
                  <a:lnTo>
                    <a:pt x="51" y="203"/>
                  </a:lnTo>
                  <a:lnTo>
                    <a:pt x="43" y="200"/>
                  </a:lnTo>
                  <a:lnTo>
                    <a:pt x="45" y="178"/>
                  </a:lnTo>
                  <a:lnTo>
                    <a:pt x="35" y="178"/>
                  </a:lnTo>
                  <a:lnTo>
                    <a:pt x="36" y="162"/>
                  </a:lnTo>
                  <a:lnTo>
                    <a:pt x="22" y="158"/>
                  </a:lnTo>
                  <a:lnTo>
                    <a:pt x="48" y="133"/>
                  </a:lnTo>
                  <a:lnTo>
                    <a:pt x="37" y="111"/>
                  </a:lnTo>
                  <a:lnTo>
                    <a:pt x="23" y="119"/>
                  </a:lnTo>
                  <a:lnTo>
                    <a:pt x="23" y="119"/>
                  </a:lnTo>
                  <a:lnTo>
                    <a:pt x="31" y="98"/>
                  </a:lnTo>
                  <a:lnTo>
                    <a:pt x="54" y="99"/>
                  </a:lnTo>
                  <a:lnTo>
                    <a:pt x="61" y="89"/>
                  </a:lnTo>
                  <a:lnTo>
                    <a:pt x="67" y="99"/>
                  </a:lnTo>
                  <a:lnTo>
                    <a:pt x="85" y="96"/>
                  </a:lnTo>
                  <a:lnTo>
                    <a:pt x="85" y="57"/>
                  </a:lnTo>
                  <a:lnTo>
                    <a:pt x="95" y="57"/>
                  </a:lnTo>
                  <a:lnTo>
                    <a:pt x="98" y="46"/>
                  </a:lnTo>
                  <a:lnTo>
                    <a:pt x="111" y="48"/>
                  </a:lnTo>
                  <a:lnTo>
                    <a:pt x="122" y="2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4" name="Freeform 10">
              <a:extLst>
                <a:ext uri="{FF2B5EF4-FFF2-40B4-BE49-F238E27FC236}">
                  <a16:creationId xmlns:a16="http://schemas.microsoft.com/office/drawing/2014/main" id="{6E2A1FE1-7B12-4564-B2D6-BD2D6D92DA76}"/>
                </a:ext>
              </a:extLst>
            </p:cNvPr>
            <p:cNvSpPr>
              <a:spLocks/>
            </p:cNvSpPr>
            <p:nvPr/>
          </p:nvSpPr>
          <p:spPr bwMode="auto">
            <a:xfrm>
              <a:off x="9213850" y="3422650"/>
              <a:ext cx="608012" cy="669925"/>
            </a:xfrm>
            <a:custGeom>
              <a:avLst/>
              <a:gdLst>
                <a:gd name="T0" fmla="*/ 131 w 383"/>
                <a:gd name="T1" fmla="*/ 24 h 422"/>
                <a:gd name="T2" fmla="*/ 152 w 383"/>
                <a:gd name="T3" fmla="*/ 31 h 422"/>
                <a:gd name="T4" fmla="*/ 177 w 383"/>
                <a:gd name="T5" fmla="*/ 18 h 422"/>
                <a:gd name="T6" fmla="*/ 193 w 383"/>
                <a:gd name="T7" fmla="*/ 20 h 422"/>
                <a:gd name="T8" fmla="*/ 213 w 383"/>
                <a:gd name="T9" fmla="*/ 19 h 422"/>
                <a:gd name="T10" fmla="*/ 234 w 383"/>
                <a:gd name="T11" fmla="*/ 9 h 422"/>
                <a:gd name="T12" fmla="*/ 283 w 383"/>
                <a:gd name="T13" fmla="*/ 13 h 422"/>
                <a:gd name="T14" fmla="*/ 320 w 383"/>
                <a:gd name="T15" fmla="*/ 11 h 422"/>
                <a:gd name="T16" fmla="*/ 330 w 383"/>
                <a:gd name="T17" fmla="*/ 24 h 422"/>
                <a:gd name="T18" fmla="*/ 358 w 383"/>
                <a:gd name="T19" fmla="*/ 49 h 422"/>
                <a:gd name="T20" fmla="*/ 383 w 383"/>
                <a:gd name="T21" fmla="*/ 135 h 422"/>
                <a:gd name="T22" fmla="*/ 373 w 383"/>
                <a:gd name="T23" fmla="*/ 151 h 422"/>
                <a:gd name="T24" fmla="*/ 367 w 383"/>
                <a:gd name="T25" fmla="*/ 207 h 422"/>
                <a:gd name="T26" fmla="*/ 355 w 383"/>
                <a:gd name="T27" fmla="*/ 238 h 422"/>
                <a:gd name="T28" fmla="*/ 359 w 383"/>
                <a:gd name="T29" fmla="*/ 287 h 422"/>
                <a:gd name="T30" fmla="*/ 358 w 383"/>
                <a:gd name="T31" fmla="*/ 300 h 422"/>
                <a:gd name="T32" fmla="*/ 335 w 383"/>
                <a:gd name="T33" fmla="*/ 309 h 422"/>
                <a:gd name="T34" fmla="*/ 310 w 383"/>
                <a:gd name="T35" fmla="*/ 355 h 422"/>
                <a:gd name="T36" fmla="*/ 299 w 383"/>
                <a:gd name="T37" fmla="*/ 378 h 422"/>
                <a:gd name="T38" fmla="*/ 293 w 383"/>
                <a:gd name="T39" fmla="*/ 400 h 422"/>
                <a:gd name="T40" fmla="*/ 277 w 383"/>
                <a:gd name="T41" fmla="*/ 408 h 422"/>
                <a:gd name="T42" fmla="*/ 248 w 383"/>
                <a:gd name="T43" fmla="*/ 406 h 422"/>
                <a:gd name="T44" fmla="*/ 197 w 383"/>
                <a:gd name="T45" fmla="*/ 393 h 422"/>
                <a:gd name="T46" fmla="*/ 158 w 383"/>
                <a:gd name="T47" fmla="*/ 396 h 422"/>
                <a:gd name="T48" fmla="*/ 145 w 383"/>
                <a:gd name="T49" fmla="*/ 372 h 422"/>
                <a:gd name="T50" fmla="*/ 131 w 383"/>
                <a:gd name="T51" fmla="*/ 364 h 422"/>
                <a:gd name="T52" fmla="*/ 128 w 383"/>
                <a:gd name="T53" fmla="*/ 349 h 422"/>
                <a:gd name="T54" fmla="*/ 126 w 383"/>
                <a:gd name="T55" fmla="*/ 331 h 422"/>
                <a:gd name="T56" fmla="*/ 118 w 383"/>
                <a:gd name="T57" fmla="*/ 313 h 422"/>
                <a:gd name="T58" fmla="*/ 121 w 383"/>
                <a:gd name="T59" fmla="*/ 291 h 422"/>
                <a:gd name="T60" fmla="*/ 95 w 383"/>
                <a:gd name="T61" fmla="*/ 271 h 422"/>
                <a:gd name="T62" fmla="*/ 89 w 383"/>
                <a:gd name="T63" fmla="*/ 256 h 422"/>
                <a:gd name="T64" fmla="*/ 53 w 383"/>
                <a:gd name="T65" fmla="*/ 237 h 422"/>
                <a:gd name="T66" fmla="*/ 36 w 383"/>
                <a:gd name="T67" fmla="*/ 244 h 422"/>
                <a:gd name="T68" fmla="*/ 29 w 383"/>
                <a:gd name="T69" fmla="*/ 219 h 422"/>
                <a:gd name="T70" fmla="*/ 0 w 383"/>
                <a:gd name="T71" fmla="*/ 207 h 422"/>
                <a:gd name="T72" fmla="*/ 17 w 383"/>
                <a:gd name="T73" fmla="*/ 181 h 422"/>
                <a:gd name="T74" fmla="*/ 35 w 383"/>
                <a:gd name="T75" fmla="*/ 146 h 422"/>
                <a:gd name="T76" fmla="*/ 61 w 383"/>
                <a:gd name="T77" fmla="*/ 135 h 422"/>
                <a:gd name="T78" fmla="*/ 36 w 383"/>
                <a:gd name="T79" fmla="*/ 113 h 422"/>
                <a:gd name="T80" fmla="*/ 43 w 383"/>
                <a:gd name="T81" fmla="*/ 89 h 422"/>
                <a:gd name="T82" fmla="*/ 54 w 383"/>
                <a:gd name="T83" fmla="*/ 47 h 422"/>
                <a:gd name="T84" fmla="*/ 81 w 383"/>
                <a:gd name="T85" fmla="*/ 26 h 422"/>
                <a:gd name="T86" fmla="*/ 106 w 383"/>
                <a:gd name="T87" fmla="*/ 2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3" h="422">
                  <a:moveTo>
                    <a:pt x="106" y="20"/>
                  </a:moveTo>
                  <a:lnTo>
                    <a:pt x="131" y="24"/>
                  </a:lnTo>
                  <a:lnTo>
                    <a:pt x="140" y="17"/>
                  </a:lnTo>
                  <a:lnTo>
                    <a:pt x="152" y="31"/>
                  </a:lnTo>
                  <a:lnTo>
                    <a:pt x="174" y="9"/>
                  </a:lnTo>
                  <a:lnTo>
                    <a:pt x="177" y="18"/>
                  </a:lnTo>
                  <a:lnTo>
                    <a:pt x="190" y="10"/>
                  </a:lnTo>
                  <a:lnTo>
                    <a:pt x="193" y="20"/>
                  </a:lnTo>
                  <a:lnTo>
                    <a:pt x="204" y="11"/>
                  </a:lnTo>
                  <a:lnTo>
                    <a:pt x="213" y="19"/>
                  </a:lnTo>
                  <a:lnTo>
                    <a:pt x="223" y="0"/>
                  </a:lnTo>
                  <a:lnTo>
                    <a:pt x="234" y="9"/>
                  </a:lnTo>
                  <a:lnTo>
                    <a:pt x="261" y="5"/>
                  </a:lnTo>
                  <a:lnTo>
                    <a:pt x="283" y="13"/>
                  </a:lnTo>
                  <a:lnTo>
                    <a:pt x="320" y="11"/>
                  </a:lnTo>
                  <a:lnTo>
                    <a:pt x="320" y="11"/>
                  </a:lnTo>
                  <a:lnTo>
                    <a:pt x="321" y="21"/>
                  </a:lnTo>
                  <a:lnTo>
                    <a:pt x="330" y="24"/>
                  </a:lnTo>
                  <a:lnTo>
                    <a:pt x="323" y="32"/>
                  </a:lnTo>
                  <a:lnTo>
                    <a:pt x="358" y="49"/>
                  </a:lnTo>
                  <a:lnTo>
                    <a:pt x="382" y="118"/>
                  </a:lnTo>
                  <a:lnTo>
                    <a:pt x="383" y="135"/>
                  </a:lnTo>
                  <a:lnTo>
                    <a:pt x="374" y="139"/>
                  </a:lnTo>
                  <a:lnTo>
                    <a:pt x="373" y="151"/>
                  </a:lnTo>
                  <a:lnTo>
                    <a:pt x="341" y="175"/>
                  </a:lnTo>
                  <a:lnTo>
                    <a:pt x="367" y="207"/>
                  </a:lnTo>
                  <a:lnTo>
                    <a:pt x="366" y="225"/>
                  </a:lnTo>
                  <a:lnTo>
                    <a:pt x="355" y="238"/>
                  </a:lnTo>
                  <a:lnTo>
                    <a:pt x="366" y="249"/>
                  </a:lnTo>
                  <a:lnTo>
                    <a:pt x="359" y="287"/>
                  </a:lnTo>
                  <a:lnTo>
                    <a:pt x="368" y="293"/>
                  </a:lnTo>
                  <a:lnTo>
                    <a:pt x="358" y="300"/>
                  </a:lnTo>
                  <a:lnTo>
                    <a:pt x="333" y="288"/>
                  </a:lnTo>
                  <a:lnTo>
                    <a:pt x="335" y="309"/>
                  </a:lnTo>
                  <a:lnTo>
                    <a:pt x="302" y="340"/>
                  </a:lnTo>
                  <a:lnTo>
                    <a:pt x="310" y="355"/>
                  </a:lnTo>
                  <a:lnTo>
                    <a:pt x="300" y="363"/>
                  </a:lnTo>
                  <a:lnTo>
                    <a:pt x="299" y="378"/>
                  </a:lnTo>
                  <a:lnTo>
                    <a:pt x="284" y="385"/>
                  </a:lnTo>
                  <a:lnTo>
                    <a:pt x="293" y="400"/>
                  </a:lnTo>
                  <a:lnTo>
                    <a:pt x="277" y="408"/>
                  </a:lnTo>
                  <a:lnTo>
                    <a:pt x="277" y="408"/>
                  </a:lnTo>
                  <a:lnTo>
                    <a:pt x="255" y="414"/>
                  </a:lnTo>
                  <a:lnTo>
                    <a:pt x="248" y="406"/>
                  </a:lnTo>
                  <a:lnTo>
                    <a:pt x="227" y="422"/>
                  </a:lnTo>
                  <a:lnTo>
                    <a:pt x="197" y="393"/>
                  </a:lnTo>
                  <a:lnTo>
                    <a:pt x="176" y="388"/>
                  </a:lnTo>
                  <a:lnTo>
                    <a:pt x="158" y="396"/>
                  </a:lnTo>
                  <a:lnTo>
                    <a:pt x="158" y="396"/>
                  </a:lnTo>
                  <a:lnTo>
                    <a:pt x="145" y="372"/>
                  </a:lnTo>
                  <a:lnTo>
                    <a:pt x="152" y="366"/>
                  </a:lnTo>
                  <a:lnTo>
                    <a:pt x="131" y="364"/>
                  </a:lnTo>
                  <a:lnTo>
                    <a:pt x="121" y="355"/>
                  </a:lnTo>
                  <a:lnTo>
                    <a:pt x="128" y="349"/>
                  </a:lnTo>
                  <a:lnTo>
                    <a:pt x="116" y="345"/>
                  </a:lnTo>
                  <a:lnTo>
                    <a:pt x="126" y="331"/>
                  </a:lnTo>
                  <a:lnTo>
                    <a:pt x="116" y="326"/>
                  </a:lnTo>
                  <a:lnTo>
                    <a:pt x="118" y="313"/>
                  </a:lnTo>
                  <a:lnTo>
                    <a:pt x="134" y="298"/>
                  </a:lnTo>
                  <a:lnTo>
                    <a:pt x="121" y="291"/>
                  </a:lnTo>
                  <a:lnTo>
                    <a:pt x="129" y="283"/>
                  </a:lnTo>
                  <a:lnTo>
                    <a:pt x="95" y="271"/>
                  </a:lnTo>
                  <a:lnTo>
                    <a:pt x="104" y="258"/>
                  </a:lnTo>
                  <a:lnTo>
                    <a:pt x="89" y="256"/>
                  </a:lnTo>
                  <a:lnTo>
                    <a:pt x="76" y="234"/>
                  </a:lnTo>
                  <a:lnTo>
                    <a:pt x="53" y="237"/>
                  </a:lnTo>
                  <a:lnTo>
                    <a:pt x="47" y="231"/>
                  </a:lnTo>
                  <a:lnTo>
                    <a:pt x="36" y="244"/>
                  </a:lnTo>
                  <a:lnTo>
                    <a:pt x="24" y="233"/>
                  </a:lnTo>
                  <a:lnTo>
                    <a:pt x="29" y="219"/>
                  </a:lnTo>
                  <a:lnTo>
                    <a:pt x="0" y="207"/>
                  </a:lnTo>
                  <a:lnTo>
                    <a:pt x="0" y="207"/>
                  </a:lnTo>
                  <a:lnTo>
                    <a:pt x="17" y="193"/>
                  </a:lnTo>
                  <a:lnTo>
                    <a:pt x="17" y="181"/>
                  </a:lnTo>
                  <a:lnTo>
                    <a:pt x="30" y="185"/>
                  </a:lnTo>
                  <a:lnTo>
                    <a:pt x="35" y="146"/>
                  </a:lnTo>
                  <a:lnTo>
                    <a:pt x="49" y="148"/>
                  </a:lnTo>
                  <a:lnTo>
                    <a:pt x="61" y="135"/>
                  </a:lnTo>
                  <a:lnTo>
                    <a:pt x="57" y="124"/>
                  </a:lnTo>
                  <a:lnTo>
                    <a:pt x="36" y="113"/>
                  </a:lnTo>
                  <a:lnTo>
                    <a:pt x="35" y="93"/>
                  </a:lnTo>
                  <a:lnTo>
                    <a:pt x="43" y="89"/>
                  </a:lnTo>
                  <a:lnTo>
                    <a:pt x="32" y="68"/>
                  </a:lnTo>
                  <a:lnTo>
                    <a:pt x="54" y="47"/>
                  </a:lnTo>
                  <a:lnTo>
                    <a:pt x="73" y="49"/>
                  </a:lnTo>
                  <a:lnTo>
                    <a:pt x="81" y="26"/>
                  </a:lnTo>
                  <a:lnTo>
                    <a:pt x="97" y="31"/>
                  </a:lnTo>
                  <a:lnTo>
                    <a:pt x="106" y="2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5" name="Freeform 11">
              <a:extLst>
                <a:ext uri="{FF2B5EF4-FFF2-40B4-BE49-F238E27FC236}">
                  <a16:creationId xmlns:a16="http://schemas.microsoft.com/office/drawing/2014/main" id="{382E04F4-0BA5-4108-9656-B5687262A1FA}"/>
                </a:ext>
              </a:extLst>
            </p:cNvPr>
            <p:cNvSpPr>
              <a:spLocks/>
            </p:cNvSpPr>
            <p:nvPr/>
          </p:nvSpPr>
          <p:spPr bwMode="auto">
            <a:xfrm>
              <a:off x="9498013" y="1279525"/>
              <a:ext cx="820737" cy="533400"/>
            </a:xfrm>
            <a:custGeom>
              <a:avLst/>
              <a:gdLst>
                <a:gd name="T0" fmla="*/ 208 w 517"/>
                <a:gd name="T1" fmla="*/ 44 h 336"/>
                <a:gd name="T2" fmla="*/ 202 w 517"/>
                <a:gd name="T3" fmla="*/ 74 h 336"/>
                <a:gd name="T4" fmla="*/ 226 w 517"/>
                <a:gd name="T5" fmla="*/ 86 h 336"/>
                <a:gd name="T6" fmla="*/ 262 w 517"/>
                <a:gd name="T7" fmla="*/ 122 h 336"/>
                <a:gd name="T8" fmla="*/ 309 w 517"/>
                <a:gd name="T9" fmla="*/ 91 h 336"/>
                <a:gd name="T10" fmla="*/ 329 w 517"/>
                <a:gd name="T11" fmla="*/ 118 h 336"/>
                <a:gd name="T12" fmla="*/ 336 w 517"/>
                <a:gd name="T13" fmla="*/ 172 h 336"/>
                <a:gd name="T14" fmla="*/ 371 w 517"/>
                <a:gd name="T15" fmla="*/ 170 h 336"/>
                <a:gd name="T16" fmla="*/ 376 w 517"/>
                <a:gd name="T17" fmla="*/ 184 h 336"/>
                <a:gd name="T18" fmla="*/ 407 w 517"/>
                <a:gd name="T19" fmla="*/ 192 h 336"/>
                <a:gd name="T20" fmla="*/ 417 w 517"/>
                <a:gd name="T21" fmla="*/ 238 h 336"/>
                <a:gd name="T22" fmla="*/ 454 w 517"/>
                <a:gd name="T23" fmla="*/ 231 h 336"/>
                <a:gd name="T24" fmla="*/ 499 w 517"/>
                <a:gd name="T25" fmla="*/ 252 h 336"/>
                <a:gd name="T26" fmla="*/ 513 w 517"/>
                <a:gd name="T27" fmla="*/ 248 h 336"/>
                <a:gd name="T28" fmla="*/ 511 w 517"/>
                <a:gd name="T29" fmla="*/ 290 h 336"/>
                <a:gd name="T30" fmla="*/ 504 w 517"/>
                <a:gd name="T31" fmla="*/ 315 h 336"/>
                <a:gd name="T32" fmla="*/ 501 w 517"/>
                <a:gd name="T33" fmla="*/ 336 h 336"/>
                <a:gd name="T34" fmla="*/ 469 w 517"/>
                <a:gd name="T35" fmla="*/ 316 h 336"/>
                <a:gd name="T36" fmla="*/ 448 w 517"/>
                <a:gd name="T37" fmla="*/ 318 h 336"/>
                <a:gd name="T38" fmla="*/ 398 w 517"/>
                <a:gd name="T39" fmla="*/ 322 h 336"/>
                <a:gd name="T40" fmla="*/ 374 w 517"/>
                <a:gd name="T41" fmla="*/ 324 h 336"/>
                <a:gd name="T42" fmla="*/ 313 w 517"/>
                <a:gd name="T43" fmla="*/ 326 h 336"/>
                <a:gd name="T44" fmla="*/ 253 w 517"/>
                <a:gd name="T45" fmla="*/ 323 h 336"/>
                <a:gd name="T46" fmla="*/ 230 w 517"/>
                <a:gd name="T47" fmla="*/ 316 h 336"/>
                <a:gd name="T48" fmla="*/ 227 w 517"/>
                <a:gd name="T49" fmla="*/ 291 h 336"/>
                <a:gd name="T50" fmla="*/ 197 w 517"/>
                <a:gd name="T51" fmla="*/ 296 h 336"/>
                <a:gd name="T52" fmla="*/ 189 w 517"/>
                <a:gd name="T53" fmla="*/ 296 h 336"/>
                <a:gd name="T54" fmla="*/ 167 w 517"/>
                <a:gd name="T55" fmla="*/ 303 h 336"/>
                <a:gd name="T56" fmla="*/ 162 w 517"/>
                <a:gd name="T57" fmla="*/ 284 h 336"/>
                <a:gd name="T58" fmla="*/ 173 w 517"/>
                <a:gd name="T59" fmla="*/ 261 h 336"/>
                <a:gd name="T60" fmla="*/ 151 w 517"/>
                <a:gd name="T61" fmla="*/ 257 h 336"/>
                <a:gd name="T62" fmla="*/ 139 w 517"/>
                <a:gd name="T63" fmla="*/ 261 h 336"/>
                <a:gd name="T64" fmla="*/ 103 w 517"/>
                <a:gd name="T65" fmla="*/ 269 h 336"/>
                <a:gd name="T66" fmla="*/ 75 w 517"/>
                <a:gd name="T67" fmla="*/ 243 h 336"/>
                <a:gd name="T68" fmla="*/ 69 w 517"/>
                <a:gd name="T69" fmla="*/ 236 h 336"/>
                <a:gd name="T70" fmla="*/ 22 w 517"/>
                <a:gd name="T71" fmla="*/ 230 h 336"/>
                <a:gd name="T72" fmla="*/ 17 w 517"/>
                <a:gd name="T73" fmla="*/ 224 h 336"/>
                <a:gd name="T74" fmla="*/ 7 w 517"/>
                <a:gd name="T75" fmla="*/ 167 h 336"/>
                <a:gd name="T76" fmla="*/ 5 w 517"/>
                <a:gd name="T77" fmla="*/ 159 h 336"/>
                <a:gd name="T78" fmla="*/ 11 w 517"/>
                <a:gd name="T79" fmla="*/ 87 h 336"/>
                <a:gd name="T80" fmla="*/ 61 w 517"/>
                <a:gd name="T81" fmla="*/ 37 h 336"/>
                <a:gd name="T82" fmla="*/ 107 w 517"/>
                <a:gd name="T83" fmla="*/ 26 h 336"/>
                <a:gd name="T84" fmla="*/ 121 w 517"/>
                <a:gd name="T85" fmla="*/ 27 h 336"/>
                <a:gd name="T86" fmla="*/ 160 w 517"/>
                <a:gd name="T87" fmla="*/ 13 h 336"/>
                <a:gd name="T88" fmla="*/ 194 w 517"/>
                <a:gd name="T89" fmla="*/ 1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7" h="336">
                  <a:moveTo>
                    <a:pt x="194" y="11"/>
                  </a:moveTo>
                  <a:lnTo>
                    <a:pt x="208" y="44"/>
                  </a:lnTo>
                  <a:lnTo>
                    <a:pt x="201" y="52"/>
                  </a:lnTo>
                  <a:lnTo>
                    <a:pt x="202" y="74"/>
                  </a:lnTo>
                  <a:lnTo>
                    <a:pt x="209" y="85"/>
                  </a:lnTo>
                  <a:lnTo>
                    <a:pt x="226" y="86"/>
                  </a:lnTo>
                  <a:lnTo>
                    <a:pt x="240" y="112"/>
                  </a:lnTo>
                  <a:lnTo>
                    <a:pt x="262" y="122"/>
                  </a:lnTo>
                  <a:lnTo>
                    <a:pt x="271" y="103"/>
                  </a:lnTo>
                  <a:lnTo>
                    <a:pt x="309" y="91"/>
                  </a:lnTo>
                  <a:lnTo>
                    <a:pt x="316" y="111"/>
                  </a:lnTo>
                  <a:lnTo>
                    <a:pt x="329" y="118"/>
                  </a:lnTo>
                  <a:lnTo>
                    <a:pt x="325" y="131"/>
                  </a:lnTo>
                  <a:lnTo>
                    <a:pt x="336" y="172"/>
                  </a:lnTo>
                  <a:lnTo>
                    <a:pt x="352" y="183"/>
                  </a:lnTo>
                  <a:lnTo>
                    <a:pt x="371" y="170"/>
                  </a:lnTo>
                  <a:lnTo>
                    <a:pt x="380" y="173"/>
                  </a:lnTo>
                  <a:lnTo>
                    <a:pt x="376" y="184"/>
                  </a:lnTo>
                  <a:lnTo>
                    <a:pt x="397" y="180"/>
                  </a:lnTo>
                  <a:lnTo>
                    <a:pt x="407" y="192"/>
                  </a:lnTo>
                  <a:lnTo>
                    <a:pt x="407" y="218"/>
                  </a:lnTo>
                  <a:lnTo>
                    <a:pt x="417" y="238"/>
                  </a:lnTo>
                  <a:lnTo>
                    <a:pt x="424" y="224"/>
                  </a:lnTo>
                  <a:lnTo>
                    <a:pt x="454" y="231"/>
                  </a:lnTo>
                  <a:lnTo>
                    <a:pt x="478" y="222"/>
                  </a:lnTo>
                  <a:lnTo>
                    <a:pt x="499" y="252"/>
                  </a:lnTo>
                  <a:lnTo>
                    <a:pt x="504" y="242"/>
                  </a:lnTo>
                  <a:lnTo>
                    <a:pt x="513" y="248"/>
                  </a:lnTo>
                  <a:lnTo>
                    <a:pt x="497" y="289"/>
                  </a:lnTo>
                  <a:lnTo>
                    <a:pt x="511" y="290"/>
                  </a:lnTo>
                  <a:lnTo>
                    <a:pt x="517" y="309"/>
                  </a:lnTo>
                  <a:lnTo>
                    <a:pt x="504" y="315"/>
                  </a:lnTo>
                  <a:lnTo>
                    <a:pt x="501" y="336"/>
                  </a:lnTo>
                  <a:lnTo>
                    <a:pt x="501" y="336"/>
                  </a:lnTo>
                  <a:lnTo>
                    <a:pt x="469" y="331"/>
                  </a:lnTo>
                  <a:lnTo>
                    <a:pt x="469" y="316"/>
                  </a:lnTo>
                  <a:lnTo>
                    <a:pt x="450" y="327"/>
                  </a:lnTo>
                  <a:lnTo>
                    <a:pt x="448" y="318"/>
                  </a:lnTo>
                  <a:lnTo>
                    <a:pt x="418" y="309"/>
                  </a:lnTo>
                  <a:lnTo>
                    <a:pt x="398" y="322"/>
                  </a:lnTo>
                  <a:lnTo>
                    <a:pt x="384" y="313"/>
                  </a:lnTo>
                  <a:lnTo>
                    <a:pt x="374" y="324"/>
                  </a:lnTo>
                  <a:lnTo>
                    <a:pt x="350" y="318"/>
                  </a:lnTo>
                  <a:lnTo>
                    <a:pt x="313" y="326"/>
                  </a:lnTo>
                  <a:lnTo>
                    <a:pt x="283" y="312"/>
                  </a:lnTo>
                  <a:lnTo>
                    <a:pt x="253" y="323"/>
                  </a:lnTo>
                  <a:lnTo>
                    <a:pt x="252" y="306"/>
                  </a:lnTo>
                  <a:lnTo>
                    <a:pt x="230" y="316"/>
                  </a:lnTo>
                  <a:lnTo>
                    <a:pt x="237" y="296"/>
                  </a:lnTo>
                  <a:lnTo>
                    <a:pt x="227" y="291"/>
                  </a:lnTo>
                  <a:lnTo>
                    <a:pt x="223" y="305"/>
                  </a:lnTo>
                  <a:lnTo>
                    <a:pt x="197" y="296"/>
                  </a:lnTo>
                  <a:lnTo>
                    <a:pt x="197" y="288"/>
                  </a:lnTo>
                  <a:lnTo>
                    <a:pt x="189" y="296"/>
                  </a:lnTo>
                  <a:lnTo>
                    <a:pt x="179" y="288"/>
                  </a:lnTo>
                  <a:lnTo>
                    <a:pt x="167" y="303"/>
                  </a:lnTo>
                  <a:lnTo>
                    <a:pt x="159" y="297"/>
                  </a:lnTo>
                  <a:lnTo>
                    <a:pt x="162" y="284"/>
                  </a:lnTo>
                  <a:lnTo>
                    <a:pt x="182" y="272"/>
                  </a:lnTo>
                  <a:lnTo>
                    <a:pt x="173" y="261"/>
                  </a:lnTo>
                  <a:lnTo>
                    <a:pt x="156" y="267"/>
                  </a:lnTo>
                  <a:lnTo>
                    <a:pt x="151" y="257"/>
                  </a:lnTo>
                  <a:lnTo>
                    <a:pt x="150" y="265"/>
                  </a:lnTo>
                  <a:lnTo>
                    <a:pt x="139" y="261"/>
                  </a:lnTo>
                  <a:lnTo>
                    <a:pt x="115" y="273"/>
                  </a:lnTo>
                  <a:lnTo>
                    <a:pt x="103" y="269"/>
                  </a:lnTo>
                  <a:lnTo>
                    <a:pt x="102" y="254"/>
                  </a:lnTo>
                  <a:lnTo>
                    <a:pt x="75" y="243"/>
                  </a:lnTo>
                  <a:lnTo>
                    <a:pt x="76" y="230"/>
                  </a:lnTo>
                  <a:lnTo>
                    <a:pt x="69" y="236"/>
                  </a:lnTo>
                  <a:lnTo>
                    <a:pt x="48" y="222"/>
                  </a:lnTo>
                  <a:lnTo>
                    <a:pt x="22" y="230"/>
                  </a:lnTo>
                  <a:lnTo>
                    <a:pt x="17" y="224"/>
                  </a:lnTo>
                  <a:lnTo>
                    <a:pt x="17" y="224"/>
                  </a:lnTo>
                  <a:lnTo>
                    <a:pt x="0" y="210"/>
                  </a:lnTo>
                  <a:lnTo>
                    <a:pt x="7" y="167"/>
                  </a:lnTo>
                  <a:lnTo>
                    <a:pt x="15" y="175"/>
                  </a:lnTo>
                  <a:lnTo>
                    <a:pt x="5" y="159"/>
                  </a:lnTo>
                  <a:lnTo>
                    <a:pt x="1" y="111"/>
                  </a:lnTo>
                  <a:lnTo>
                    <a:pt x="11" y="87"/>
                  </a:lnTo>
                  <a:lnTo>
                    <a:pt x="6" y="67"/>
                  </a:lnTo>
                  <a:lnTo>
                    <a:pt x="61" y="37"/>
                  </a:lnTo>
                  <a:lnTo>
                    <a:pt x="56" y="36"/>
                  </a:lnTo>
                  <a:lnTo>
                    <a:pt x="107" y="26"/>
                  </a:lnTo>
                  <a:lnTo>
                    <a:pt x="117" y="16"/>
                  </a:lnTo>
                  <a:lnTo>
                    <a:pt x="121" y="27"/>
                  </a:lnTo>
                  <a:lnTo>
                    <a:pt x="124" y="16"/>
                  </a:lnTo>
                  <a:lnTo>
                    <a:pt x="160" y="13"/>
                  </a:lnTo>
                  <a:lnTo>
                    <a:pt x="191" y="0"/>
                  </a:lnTo>
                  <a:lnTo>
                    <a:pt x="194" y="1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6" name="Freeform 12">
              <a:extLst>
                <a:ext uri="{FF2B5EF4-FFF2-40B4-BE49-F238E27FC236}">
                  <a16:creationId xmlns:a16="http://schemas.microsoft.com/office/drawing/2014/main" id="{CB550C1A-AE50-4322-8882-51462B451BC2}"/>
                </a:ext>
              </a:extLst>
            </p:cNvPr>
            <p:cNvSpPr>
              <a:spLocks/>
            </p:cNvSpPr>
            <p:nvPr/>
          </p:nvSpPr>
          <p:spPr bwMode="auto">
            <a:xfrm>
              <a:off x="8424863" y="1931988"/>
              <a:ext cx="896937" cy="712788"/>
            </a:xfrm>
            <a:custGeom>
              <a:avLst/>
              <a:gdLst>
                <a:gd name="T0" fmla="*/ 64 w 565"/>
                <a:gd name="T1" fmla="*/ 20 h 449"/>
                <a:gd name="T2" fmla="*/ 66 w 565"/>
                <a:gd name="T3" fmla="*/ 20 h 449"/>
                <a:gd name="T4" fmla="*/ 91 w 565"/>
                <a:gd name="T5" fmla="*/ 8 h 449"/>
                <a:gd name="T6" fmla="*/ 139 w 565"/>
                <a:gd name="T7" fmla="*/ 36 h 449"/>
                <a:gd name="T8" fmla="*/ 151 w 565"/>
                <a:gd name="T9" fmla="*/ 94 h 449"/>
                <a:gd name="T10" fmla="*/ 153 w 565"/>
                <a:gd name="T11" fmla="*/ 107 h 449"/>
                <a:gd name="T12" fmla="*/ 168 w 565"/>
                <a:gd name="T13" fmla="*/ 100 h 449"/>
                <a:gd name="T14" fmla="*/ 230 w 565"/>
                <a:gd name="T15" fmla="*/ 112 h 449"/>
                <a:gd name="T16" fmla="*/ 333 w 565"/>
                <a:gd name="T17" fmla="*/ 131 h 449"/>
                <a:gd name="T18" fmla="*/ 419 w 565"/>
                <a:gd name="T19" fmla="*/ 88 h 449"/>
                <a:gd name="T20" fmla="*/ 431 w 565"/>
                <a:gd name="T21" fmla="*/ 87 h 449"/>
                <a:gd name="T22" fmla="*/ 436 w 565"/>
                <a:gd name="T23" fmla="*/ 131 h 449"/>
                <a:gd name="T24" fmla="*/ 439 w 565"/>
                <a:gd name="T25" fmla="*/ 141 h 449"/>
                <a:gd name="T26" fmla="*/ 451 w 565"/>
                <a:gd name="T27" fmla="*/ 169 h 449"/>
                <a:gd name="T28" fmla="*/ 457 w 565"/>
                <a:gd name="T29" fmla="*/ 192 h 449"/>
                <a:gd name="T30" fmla="*/ 463 w 565"/>
                <a:gd name="T31" fmla="*/ 209 h 449"/>
                <a:gd name="T32" fmla="*/ 464 w 565"/>
                <a:gd name="T33" fmla="*/ 249 h 449"/>
                <a:gd name="T34" fmla="*/ 494 w 565"/>
                <a:gd name="T35" fmla="*/ 263 h 449"/>
                <a:gd name="T36" fmla="*/ 526 w 565"/>
                <a:gd name="T37" fmla="*/ 291 h 449"/>
                <a:gd name="T38" fmla="*/ 533 w 565"/>
                <a:gd name="T39" fmla="*/ 310 h 449"/>
                <a:gd name="T40" fmla="*/ 534 w 565"/>
                <a:gd name="T41" fmla="*/ 327 h 449"/>
                <a:gd name="T42" fmla="*/ 556 w 565"/>
                <a:gd name="T43" fmla="*/ 366 h 449"/>
                <a:gd name="T44" fmla="*/ 553 w 565"/>
                <a:gd name="T45" fmla="*/ 396 h 449"/>
                <a:gd name="T46" fmla="*/ 537 w 565"/>
                <a:gd name="T47" fmla="*/ 442 h 449"/>
                <a:gd name="T48" fmla="*/ 530 w 565"/>
                <a:gd name="T49" fmla="*/ 447 h 449"/>
                <a:gd name="T50" fmla="*/ 502 w 565"/>
                <a:gd name="T51" fmla="*/ 428 h 449"/>
                <a:gd name="T52" fmla="*/ 480 w 565"/>
                <a:gd name="T53" fmla="*/ 432 h 449"/>
                <a:gd name="T54" fmla="*/ 452 w 565"/>
                <a:gd name="T55" fmla="*/ 410 h 449"/>
                <a:gd name="T56" fmla="*/ 434 w 565"/>
                <a:gd name="T57" fmla="*/ 365 h 449"/>
                <a:gd name="T58" fmla="*/ 387 w 565"/>
                <a:gd name="T59" fmla="*/ 394 h 449"/>
                <a:gd name="T60" fmla="*/ 367 w 565"/>
                <a:gd name="T61" fmla="*/ 395 h 449"/>
                <a:gd name="T62" fmla="*/ 348 w 565"/>
                <a:gd name="T63" fmla="*/ 371 h 449"/>
                <a:gd name="T64" fmla="*/ 348 w 565"/>
                <a:gd name="T65" fmla="*/ 351 h 449"/>
                <a:gd name="T66" fmla="*/ 327 w 565"/>
                <a:gd name="T67" fmla="*/ 341 h 449"/>
                <a:gd name="T68" fmla="*/ 314 w 565"/>
                <a:gd name="T69" fmla="*/ 353 h 449"/>
                <a:gd name="T70" fmla="*/ 299 w 565"/>
                <a:gd name="T71" fmla="*/ 356 h 449"/>
                <a:gd name="T72" fmla="*/ 250 w 565"/>
                <a:gd name="T73" fmla="*/ 375 h 449"/>
                <a:gd name="T74" fmla="*/ 235 w 565"/>
                <a:gd name="T75" fmla="*/ 367 h 449"/>
                <a:gd name="T76" fmla="*/ 229 w 565"/>
                <a:gd name="T77" fmla="*/ 378 h 449"/>
                <a:gd name="T78" fmla="*/ 169 w 565"/>
                <a:gd name="T79" fmla="*/ 357 h 449"/>
                <a:gd name="T80" fmla="*/ 134 w 565"/>
                <a:gd name="T81" fmla="*/ 346 h 449"/>
                <a:gd name="T82" fmla="*/ 102 w 565"/>
                <a:gd name="T83" fmla="*/ 370 h 449"/>
                <a:gd name="T84" fmla="*/ 72 w 565"/>
                <a:gd name="T85" fmla="*/ 320 h 449"/>
                <a:gd name="T86" fmla="*/ 115 w 565"/>
                <a:gd name="T87" fmla="*/ 321 h 449"/>
                <a:gd name="T88" fmla="*/ 108 w 565"/>
                <a:gd name="T89" fmla="*/ 308 h 449"/>
                <a:gd name="T90" fmla="*/ 73 w 565"/>
                <a:gd name="T91" fmla="*/ 288 h 449"/>
                <a:gd name="T92" fmla="*/ 65 w 565"/>
                <a:gd name="T93" fmla="*/ 261 h 449"/>
                <a:gd name="T94" fmla="*/ 76 w 565"/>
                <a:gd name="T95" fmla="*/ 206 h 449"/>
                <a:gd name="T96" fmla="*/ 74 w 565"/>
                <a:gd name="T97" fmla="*/ 203 h 449"/>
                <a:gd name="T98" fmla="*/ 67 w 565"/>
                <a:gd name="T99" fmla="*/ 203 h 449"/>
                <a:gd name="T100" fmla="*/ 73 w 565"/>
                <a:gd name="T101" fmla="*/ 148 h 449"/>
                <a:gd name="T102" fmla="*/ 61 w 565"/>
                <a:gd name="T103" fmla="*/ 153 h 449"/>
                <a:gd name="T104" fmla="*/ 26 w 565"/>
                <a:gd name="T105" fmla="*/ 104 h 449"/>
                <a:gd name="T106" fmla="*/ 21 w 565"/>
                <a:gd name="T107" fmla="*/ 45 h 449"/>
                <a:gd name="T108" fmla="*/ 0 w 565"/>
                <a:gd name="T109" fmla="*/ 1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5" h="449">
                  <a:moveTo>
                    <a:pt x="2" y="0"/>
                  </a:moveTo>
                  <a:lnTo>
                    <a:pt x="64" y="20"/>
                  </a:lnTo>
                  <a:lnTo>
                    <a:pt x="62" y="27"/>
                  </a:lnTo>
                  <a:lnTo>
                    <a:pt x="66" y="20"/>
                  </a:lnTo>
                  <a:lnTo>
                    <a:pt x="89" y="17"/>
                  </a:lnTo>
                  <a:lnTo>
                    <a:pt x="91" y="8"/>
                  </a:lnTo>
                  <a:lnTo>
                    <a:pt x="131" y="8"/>
                  </a:lnTo>
                  <a:lnTo>
                    <a:pt x="139" y="36"/>
                  </a:lnTo>
                  <a:lnTo>
                    <a:pt x="122" y="53"/>
                  </a:lnTo>
                  <a:lnTo>
                    <a:pt x="151" y="94"/>
                  </a:lnTo>
                  <a:lnTo>
                    <a:pt x="144" y="116"/>
                  </a:lnTo>
                  <a:lnTo>
                    <a:pt x="153" y="107"/>
                  </a:lnTo>
                  <a:lnTo>
                    <a:pt x="161" y="113"/>
                  </a:lnTo>
                  <a:lnTo>
                    <a:pt x="168" y="100"/>
                  </a:lnTo>
                  <a:lnTo>
                    <a:pt x="189" y="97"/>
                  </a:lnTo>
                  <a:lnTo>
                    <a:pt x="230" y="112"/>
                  </a:lnTo>
                  <a:lnTo>
                    <a:pt x="300" y="116"/>
                  </a:lnTo>
                  <a:lnTo>
                    <a:pt x="333" y="131"/>
                  </a:lnTo>
                  <a:lnTo>
                    <a:pt x="375" y="118"/>
                  </a:lnTo>
                  <a:lnTo>
                    <a:pt x="419" y="88"/>
                  </a:lnTo>
                  <a:lnTo>
                    <a:pt x="397" y="88"/>
                  </a:lnTo>
                  <a:lnTo>
                    <a:pt x="431" y="87"/>
                  </a:lnTo>
                  <a:lnTo>
                    <a:pt x="431" y="87"/>
                  </a:lnTo>
                  <a:lnTo>
                    <a:pt x="436" y="131"/>
                  </a:lnTo>
                  <a:lnTo>
                    <a:pt x="451" y="130"/>
                  </a:lnTo>
                  <a:lnTo>
                    <a:pt x="439" y="141"/>
                  </a:lnTo>
                  <a:lnTo>
                    <a:pt x="453" y="152"/>
                  </a:lnTo>
                  <a:lnTo>
                    <a:pt x="451" y="169"/>
                  </a:lnTo>
                  <a:lnTo>
                    <a:pt x="459" y="172"/>
                  </a:lnTo>
                  <a:lnTo>
                    <a:pt x="457" y="192"/>
                  </a:lnTo>
                  <a:lnTo>
                    <a:pt x="447" y="198"/>
                  </a:lnTo>
                  <a:lnTo>
                    <a:pt x="463" y="209"/>
                  </a:lnTo>
                  <a:lnTo>
                    <a:pt x="451" y="240"/>
                  </a:lnTo>
                  <a:lnTo>
                    <a:pt x="464" y="249"/>
                  </a:lnTo>
                  <a:lnTo>
                    <a:pt x="495" y="249"/>
                  </a:lnTo>
                  <a:lnTo>
                    <a:pt x="494" y="263"/>
                  </a:lnTo>
                  <a:lnTo>
                    <a:pt x="522" y="282"/>
                  </a:lnTo>
                  <a:lnTo>
                    <a:pt x="526" y="291"/>
                  </a:lnTo>
                  <a:lnTo>
                    <a:pt x="517" y="299"/>
                  </a:lnTo>
                  <a:lnTo>
                    <a:pt x="533" y="310"/>
                  </a:lnTo>
                  <a:lnTo>
                    <a:pt x="533" y="310"/>
                  </a:lnTo>
                  <a:lnTo>
                    <a:pt x="534" y="327"/>
                  </a:lnTo>
                  <a:lnTo>
                    <a:pt x="563" y="353"/>
                  </a:lnTo>
                  <a:lnTo>
                    <a:pt x="556" y="366"/>
                  </a:lnTo>
                  <a:lnTo>
                    <a:pt x="565" y="377"/>
                  </a:lnTo>
                  <a:lnTo>
                    <a:pt x="553" y="396"/>
                  </a:lnTo>
                  <a:lnTo>
                    <a:pt x="525" y="410"/>
                  </a:lnTo>
                  <a:lnTo>
                    <a:pt x="537" y="442"/>
                  </a:lnTo>
                  <a:lnTo>
                    <a:pt x="530" y="447"/>
                  </a:lnTo>
                  <a:lnTo>
                    <a:pt x="530" y="447"/>
                  </a:lnTo>
                  <a:lnTo>
                    <a:pt x="518" y="449"/>
                  </a:lnTo>
                  <a:lnTo>
                    <a:pt x="502" y="428"/>
                  </a:lnTo>
                  <a:lnTo>
                    <a:pt x="500" y="436"/>
                  </a:lnTo>
                  <a:lnTo>
                    <a:pt x="480" y="432"/>
                  </a:lnTo>
                  <a:lnTo>
                    <a:pt x="470" y="415"/>
                  </a:lnTo>
                  <a:lnTo>
                    <a:pt x="452" y="410"/>
                  </a:lnTo>
                  <a:lnTo>
                    <a:pt x="449" y="381"/>
                  </a:lnTo>
                  <a:lnTo>
                    <a:pt x="434" y="365"/>
                  </a:lnTo>
                  <a:lnTo>
                    <a:pt x="404" y="371"/>
                  </a:lnTo>
                  <a:lnTo>
                    <a:pt x="387" y="394"/>
                  </a:lnTo>
                  <a:lnTo>
                    <a:pt x="375" y="389"/>
                  </a:lnTo>
                  <a:lnTo>
                    <a:pt x="367" y="395"/>
                  </a:lnTo>
                  <a:lnTo>
                    <a:pt x="367" y="373"/>
                  </a:lnTo>
                  <a:lnTo>
                    <a:pt x="348" y="371"/>
                  </a:lnTo>
                  <a:lnTo>
                    <a:pt x="343" y="356"/>
                  </a:lnTo>
                  <a:lnTo>
                    <a:pt x="348" y="351"/>
                  </a:lnTo>
                  <a:lnTo>
                    <a:pt x="336" y="341"/>
                  </a:lnTo>
                  <a:lnTo>
                    <a:pt x="327" y="341"/>
                  </a:lnTo>
                  <a:lnTo>
                    <a:pt x="324" y="357"/>
                  </a:lnTo>
                  <a:lnTo>
                    <a:pt x="314" y="353"/>
                  </a:lnTo>
                  <a:lnTo>
                    <a:pt x="308" y="364"/>
                  </a:lnTo>
                  <a:lnTo>
                    <a:pt x="299" y="356"/>
                  </a:lnTo>
                  <a:lnTo>
                    <a:pt x="277" y="356"/>
                  </a:lnTo>
                  <a:lnTo>
                    <a:pt x="250" y="375"/>
                  </a:lnTo>
                  <a:lnTo>
                    <a:pt x="248" y="364"/>
                  </a:lnTo>
                  <a:lnTo>
                    <a:pt x="235" y="367"/>
                  </a:lnTo>
                  <a:lnTo>
                    <a:pt x="238" y="373"/>
                  </a:lnTo>
                  <a:lnTo>
                    <a:pt x="229" y="378"/>
                  </a:lnTo>
                  <a:lnTo>
                    <a:pt x="213" y="359"/>
                  </a:lnTo>
                  <a:lnTo>
                    <a:pt x="169" y="357"/>
                  </a:lnTo>
                  <a:lnTo>
                    <a:pt x="169" y="357"/>
                  </a:lnTo>
                  <a:lnTo>
                    <a:pt x="134" y="346"/>
                  </a:lnTo>
                  <a:lnTo>
                    <a:pt x="115" y="368"/>
                  </a:lnTo>
                  <a:lnTo>
                    <a:pt x="102" y="370"/>
                  </a:lnTo>
                  <a:lnTo>
                    <a:pt x="89" y="362"/>
                  </a:lnTo>
                  <a:lnTo>
                    <a:pt x="72" y="320"/>
                  </a:lnTo>
                  <a:lnTo>
                    <a:pt x="72" y="320"/>
                  </a:lnTo>
                  <a:lnTo>
                    <a:pt x="115" y="321"/>
                  </a:lnTo>
                  <a:lnTo>
                    <a:pt x="104" y="312"/>
                  </a:lnTo>
                  <a:lnTo>
                    <a:pt x="108" y="308"/>
                  </a:lnTo>
                  <a:lnTo>
                    <a:pt x="96" y="315"/>
                  </a:lnTo>
                  <a:lnTo>
                    <a:pt x="73" y="288"/>
                  </a:lnTo>
                  <a:lnTo>
                    <a:pt x="72" y="266"/>
                  </a:lnTo>
                  <a:lnTo>
                    <a:pt x="65" y="261"/>
                  </a:lnTo>
                  <a:lnTo>
                    <a:pt x="79" y="233"/>
                  </a:lnTo>
                  <a:lnTo>
                    <a:pt x="76" y="206"/>
                  </a:lnTo>
                  <a:lnTo>
                    <a:pt x="85" y="208"/>
                  </a:lnTo>
                  <a:lnTo>
                    <a:pt x="74" y="203"/>
                  </a:lnTo>
                  <a:lnTo>
                    <a:pt x="71" y="214"/>
                  </a:lnTo>
                  <a:lnTo>
                    <a:pt x="67" y="203"/>
                  </a:lnTo>
                  <a:lnTo>
                    <a:pt x="65" y="150"/>
                  </a:lnTo>
                  <a:lnTo>
                    <a:pt x="73" y="148"/>
                  </a:lnTo>
                  <a:lnTo>
                    <a:pt x="65" y="145"/>
                  </a:lnTo>
                  <a:lnTo>
                    <a:pt x="61" y="153"/>
                  </a:lnTo>
                  <a:lnTo>
                    <a:pt x="46" y="117"/>
                  </a:lnTo>
                  <a:lnTo>
                    <a:pt x="26" y="104"/>
                  </a:lnTo>
                  <a:lnTo>
                    <a:pt x="11" y="56"/>
                  </a:lnTo>
                  <a:lnTo>
                    <a:pt x="21" y="45"/>
                  </a:lnTo>
                  <a:lnTo>
                    <a:pt x="19" y="28"/>
                  </a:lnTo>
                  <a:lnTo>
                    <a:pt x="0" y="15"/>
                  </a:lnTo>
                  <a:lnTo>
                    <a:pt x="2"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7" name="Freeform 13">
              <a:extLst>
                <a:ext uri="{FF2B5EF4-FFF2-40B4-BE49-F238E27FC236}">
                  <a16:creationId xmlns:a16="http://schemas.microsoft.com/office/drawing/2014/main" id="{FE0D623D-A7EE-4912-B932-2A13818B9C0D}"/>
                </a:ext>
              </a:extLst>
            </p:cNvPr>
            <p:cNvSpPr>
              <a:spLocks/>
            </p:cNvSpPr>
            <p:nvPr/>
          </p:nvSpPr>
          <p:spPr bwMode="auto">
            <a:xfrm>
              <a:off x="9040813" y="1770063"/>
              <a:ext cx="533400" cy="654050"/>
            </a:xfrm>
            <a:custGeom>
              <a:avLst/>
              <a:gdLst>
                <a:gd name="T0" fmla="*/ 267 w 336"/>
                <a:gd name="T1" fmla="*/ 0 h 412"/>
                <a:gd name="T2" fmla="*/ 319 w 336"/>
                <a:gd name="T3" fmla="*/ 54 h 412"/>
                <a:gd name="T4" fmla="*/ 326 w 336"/>
                <a:gd name="T5" fmla="*/ 91 h 412"/>
                <a:gd name="T6" fmla="*/ 326 w 336"/>
                <a:gd name="T7" fmla="*/ 111 h 412"/>
                <a:gd name="T8" fmla="*/ 315 w 336"/>
                <a:gd name="T9" fmla="*/ 144 h 412"/>
                <a:gd name="T10" fmla="*/ 320 w 336"/>
                <a:gd name="T11" fmla="*/ 168 h 412"/>
                <a:gd name="T12" fmla="*/ 319 w 336"/>
                <a:gd name="T13" fmla="*/ 196 h 412"/>
                <a:gd name="T14" fmla="*/ 334 w 336"/>
                <a:gd name="T15" fmla="*/ 244 h 412"/>
                <a:gd name="T16" fmla="*/ 319 w 336"/>
                <a:gd name="T17" fmla="*/ 239 h 412"/>
                <a:gd name="T18" fmla="*/ 318 w 336"/>
                <a:gd name="T19" fmla="*/ 248 h 412"/>
                <a:gd name="T20" fmla="*/ 279 w 336"/>
                <a:gd name="T21" fmla="*/ 291 h 412"/>
                <a:gd name="T22" fmla="*/ 267 w 336"/>
                <a:gd name="T23" fmla="*/ 300 h 412"/>
                <a:gd name="T24" fmla="*/ 282 w 336"/>
                <a:gd name="T25" fmla="*/ 322 h 412"/>
                <a:gd name="T26" fmla="*/ 278 w 336"/>
                <a:gd name="T27" fmla="*/ 333 h 412"/>
                <a:gd name="T28" fmla="*/ 270 w 336"/>
                <a:gd name="T29" fmla="*/ 354 h 412"/>
                <a:gd name="T30" fmla="*/ 253 w 336"/>
                <a:gd name="T31" fmla="*/ 380 h 412"/>
                <a:gd name="T32" fmla="*/ 204 w 336"/>
                <a:gd name="T33" fmla="*/ 378 h 412"/>
                <a:gd name="T34" fmla="*/ 193 w 336"/>
                <a:gd name="T35" fmla="*/ 386 h 412"/>
                <a:gd name="T36" fmla="*/ 157 w 336"/>
                <a:gd name="T37" fmla="*/ 399 h 412"/>
                <a:gd name="T38" fmla="*/ 145 w 336"/>
                <a:gd name="T39" fmla="*/ 412 h 412"/>
                <a:gd name="T40" fmla="*/ 138 w 336"/>
                <a:gd name="T41" fmla="*/ 393 h 412"/>
                <a:gd name="T42" fmla="*/ 106 w 336"/>
                <a:gd name="T43" fmla="*/ 365 h 412"/>
                <a:gd name="T44" fmla="*/ 76 w 336"/>
                <a:gd name="T45" fmla="*/ 351 h 412"/>
                <a:gd name="T46" fmla="*/ 75 w 336"/>
                <a:gd name="T47" fmla="*/ 311 h 412"/>
                <a:gd name="T48" fmla="*/ 69 w 336"/>
                <a:gd name="T49" fmla="*/ 294 h 412"/>
                <a:gd name="T50" fmla="*/ 63 w 336"/>
                <a:gd name="T51" fmla="*/ 271 h 412"/>
                <a:gd name="T52" fmla="*/ 51 w 336"/>
                <a:gd name="T53" fmla="*/ 243 h 412"/>
                <a:gd name="T54" fmla="*/ 48 w 336"/>
                <a:gd name="T55" fmla="*/ 233 h 412"/>
                <a:gd name="T56" fmla="*/ 43 w 336"/>
                <a:gd name="T57" fmla="*/ 189 h 412"/>
                <a:gd name="T58" fmla="*/ 10 w 336"/>
                <a:gd name="T59" fmla="*/ 178 h 412"/>
                <a:gd name="T60" fmla="*/ 18 w 336"/>
                <a:gd name="T61" fmla="*/ 126 h 412"/>
                <a:gd name="T62" fmla="*/ 18 w 336"/>
                <a:gd name="T63" fmla="*/ 121 h 412"/>
                <a:gd name="T64" fmla="*/ 102 w 336"/>
                <a:gd name="T65" fmla="*/ 64 h 412"/>
                <a:gd name="T66" fmla="*/ 200 w 336"/>
                <a:gd name="T67" fmla="*/ 45 h 412"/>
                <a:gd name="T68" fmla="*/ 254 w 336"/>
                <a:gd name="T69" fmla="*/ 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6" h="412">
                  <a:moveTo>
                    <a:pt x="254" y="1"/>
                  </a:moveTo>
                  <a:lnTo>
                    <a:pt x="267" y="0"/>
                  </a:lnTo>
                  <a:lnTo>
                    <a:pt x="269" y="8"/>
                  </a:lnTo>
                  <a:lnTo>
                    <a:pt x="319" y="54"/>
                  </a:lnTo>
                  <a:lnTo>
                    <a:pt x="333" y="91"/>
                  </a:lnTo>
                  <a:lnTo>
                    <a:pt x="326" y="91"/>
                  </a:lnTo>
                  <a:lnTo>
                    <a:pt x="314" y="111"/>
                  </a:lnTo>
                  <a:lnTo>
                    <a:pt x="326" y="111"/>
                  </a:lnTo>
                  <a:lnTo>
                    <a:pt x="315" y="127"/>
                  </a:lnTo>
                  <a:lnTo>
                    <a:pt x="315" y="144"/>
                  </a:lnTo>
                  <a:lnTo>
                    <a:pt x="326" y="157"/>
                  </a:lnTo>
                  <a:lnTo>
                    <a:pt x="320" y="168"/>
                  </a:lnTo>
                  <a:lnTo>
                    <a:pt x="334" y="168"/>
                  </a:lnTo>
                  <a:lnTo>
                    <a:pt x="319" y="196"/>
                  </a:lnTo>
                  <a:lnTo>
                    <a:pt x="336" y="235"/>
                  </a:lnTo>
                  <a:lnTo>
                    <a:pt x="334" y="244"/>
                  </a:lnTo>
                  <a:lnTo>
                    <a:pt x="327" y="236"/>
                  </a:lnTo>
                  <a:lnTo>
                    <a:pt x="319" y="239"/>
                  </a:lnTo>
                  <a:lnTo>
                    <a:pt x="318" y="248"/>
                  </a:lnTo>
                  <a:lnTo>
                    <a:pt x="318" y="248"/>
                  </a:lnTo>
                  <a:lnTo>
                    <a:pt x="301" y="291"/>
                  </a:lnTo>
                  <a:lnTo>
                    <a:pt x="279" y="291"/>
                  </a:lnTo>
                  <a:lnTo>
                    <a:pt x="275" y="302"/>
                  </a:lnTo>
                  <a:lnTo>
                    <a:pt x="267" y="300"/>
                  </a:lnTo>
                  <a:lnTo>
                    <a:pt x="272" y="323"/>
                  </a:lnTo>
                  <a:lnTo>
                    <a:pt x="282" y="322"/>
                  </a:lnTo>
                  <a:lnTo>
                    <a:pt x="278" y="333"/>
                  </a:lnTo>
                  <a:lnTo>
                    <a:pt x="278" y="333"/>
                  </a:lnTo>
                  <a:lnTo>
                    <a:pt x="267" y="338"/>
                  </a:lnTo>
                  <a:lnTo>
                    <a:pt x="270" y="354"/>
                  </a:lnTo>
                  <a:lnTo>
                    <a:pt x="251" y="365"/>
                  </a:lnTo>
                  <a:lnTo>
                    <a:pt x="253" y="380"/>
                  </a:lnTo>
                  <a:lnTo>
                    <a:pt x="246" y="385"/>
                  </a:lnTo>
                  <a:lnTo>
                    <a:pt x="204" y="378"/>
                  </a:lnTo>
                  <a:lnTo>
                    <a:pt x="203" y="390"/>
                  </a:lnTo>
                  <a:lnTo>
                    <a:pt x="193" y="386"/>
                  </a:lnTo>
                  <a:lnTo>
                    <a:pt x="184" y="396"/>
                  </a:lnTo>
                  <a:lnTo>
                    <a:pt x="157" y="399"/>
                  </a:lnTo>
                  <a:lnTo>
                    <a:pt x="145" y="412"/>
                  </a:lnTo>
                  <a:lnTo>
                    <a:pt x="145" y="412"/>
                  </a:lnTo>
                  <a:lnTo>
                    <a:pt x="129" y="401"/>
                  </a:lnTo>
                  <a:lnTo>
                    <a:pt x="138" y="393"/>
                  </a:lnTo>
                  <a:lnTo>
                    <a:pt x="134" y="384"/>
                  </a:lnTo>
                  <a:lnTo>
                    <a:pt x="106" y="365"/>
                  </a:lnTo>
                  <a:lnTo>
                    <a:pt x="107" y="351"/>
                  </a:lnTo>
                  <a:lnTo>
                    <a:pt x="76" y="351"/>
                  </a:lnTo>
                  <a:lnTo>
                    <a:pt x="63" y="342"/>
                  </a:lnTo>
                  <a:lnTo>
                    <a:pt x="75" y="311"/>
                  </a:lnTo>
                  <a:lnTo>
                    <a:pt x="59" y="300"/>
                  </a:lnTo>
                  <a:lnTo>
                    <a:pt x="69" y="294"/>
                  </a:lnTo>
                  <a:lnTo>
                    <a:pt x="72" y="274"/>
                  </a:lnTo>
                  <a:lnTo>
                    <a:pt x="63" y="271"/>
                  </a:lnTo>
                  <a:lnTo>
                    <a:pt x="65" y="255"/>
                  </a:lnTo>
                  <a:lnTo>
                    <a:pt x="51" y="243"/>
                  </a:lnTo>
                  <a:lnTo>
                    <a:pt x="63" y="232"/>
                  </a:lnTo>
                  <a:lnTo>
                    <a:pt x="48" y="233"/>
                  </a:lnTo>
                  <a:lnTo>
                    <a:pt x="43" y="189"/>
                  </a:lnTo>
                  <a:lnTo>
                    <a:pt x="43" y="189"/>
                  </a:lnTo>
                  <a:lnTo>
                    <a:pt x="45" y="184"/>
                  </a:lnTo>
                  <a:lnTo>
                    <a:pt x="10" y="178"/>
                  </a:lnTo>
                  <a:lnTo>
                    <a:pt x="0" y="166"/>
                  </a:lnTo>
                  <a:lnTo>
                    <a:pt x="18" y="126"/>
                  </a:lnTo>
                  <a:lnTo>
                    <a:pt x="12" y="119"/>
                  </a:lnTo>
                  <a:lnTo>
                    <a:pt x="18" y="121"/>
                  </a:lnTo>
                  <a:lnTo>
                    <a:pt x="28" y="106"/>
                  </a:lnTo>
                  <a:lnTo>
                    <a:pt x="102" y="64"/>
                  </a:lnTo>
                  <a:lnTo>
                    <a:pt x="174" y="43"/>
                  </a:lnTo>
                  <a:lnTo>
                    <a:pt x="200" y="45"/>
                  </a:lnTo>
                  <a:lnTo>
                    <a:pt x="198" y="40"/>
                  </a:lnTo>
                  <a:lnTo>
                    <a:pt x="254" y="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8" name="Freeform 14">
              <a:extLst>
                <a:ext uri="{FF2B5EF4-FFF2-40B4-BE49-F238E27FC236}">
                  <a16:creationId xmlns:a16="http://schemas.microsoft.com/office/drawing/2014/main" id="{9D8E0B5E-5190-4A52-BF01-A8063DD14625}"/>
                </a:ext>
              </a:extLst>
            </p:cNvPr>
            <p:cNvSpPr>
              <a:spLocks noEditPoints="1"/>
            </p:cNvSpPr>
            <p:nvPr/>
          </p:nvSpPr>
          <p:spPr bwMode="auto">
            <a:xfrm>
              <a:off x="10152063" y="3395663"/>
              <a:ext cx="1073150" cy="1039813"/>
            </a:xfrm>
            <a:custGeom>
              <a:avLst/>
              <a:gdLst>
                <a:gd name="T0" fmla="*/ 55 w 676"/>
                <a:gd name="T1" fmla="*/ 88 h 655"/>
                <a:gd name="T2" fmla="*/ 114 w 676"/>
                <a:gd name="T3" fmla="*/ 101 h 655"/>
                <a:gd name="T4" fmla="*/ 158 w 676"/>
                <a:gd name="T5" fmla="*/ 69 h 655"/>
                <a:gd name="T6" fmla="*/ 192 w 676"/>
                <a:gd name="T7" fmla="*/ 60 h 655"/>
                <a:gd name="T8" fmla="*/ 264 w 676"/>
                <a:gd name="T9" fmla="*/ 10 h 655"/>
                <a:gd name="T10" fmla="*/ 314 w 676"/>
                <a:gd name="T11" fmla="*/ 21 h 655"/>
                <a:gd name="T12" fmla="*/ 326 w 676"/>
                <a:gd name="T13" fmla="*/ 38 h 655"/>
                <a:gd name="T14" fmla="*/ 346 w 676"/>
                <a:gd name="T15" fmla="*/ 56 h 655"/>
                <a:gd name="T16" fmla="*/ 377 w 676"/>
                <a:gd name="T17" fmla="*/ 49 h 655"/>
                <a:gd name="T18" fmla="*/ 421 w 676"/>
                <a:gd name="T19" fmla="*/ 70 h 655"/>
                <a:gd name="T20" fmla="*/ 480 w 676"/>
                <a:gd name="T21" fmla="*/ 42 h 655"/>
                <a:gd name="T22" fmla="*/ 443 w 676"/>
                <a:gd name="T23" fmla="*/ 85 h 655"/>
                <a:gd name="T24" fmla="*/ 504 w 676"/>
                <a:gd name="T25" fmla="*/ 81 h 655"/>
                <a:gd name="T26" fmla="*/ 490 w 676"/>
                <a:gd name="T27" fmla="*/ 57 h 655"/>
                <a:gd name="T28" fmla="*/ 605 w 676"/>
                <a:gd name="T29" fmla="*/ 26 h 655"/>
                <a:gd name="T30" fmla="*/ 601 w 676"/>
                <a:gd name="T31" fmla="*/ 106 h 655"/>
                <a:gd name="T32" fmla="*/ 627 w 676"/>
                <a:gd name="T33" fmla="*/ 126 h 655"/>
                <a:gd name="T34" fmla="*/ 605 w 676"/>
                <a:gd name="T35" fmla="*/ 189 h 655"/>
                <a:gd name="T36" fmla="*/ 640 w 676"/>
                <a:gd name="T37" fmla="*/ 243 h 655"/>
                <a:gd name="T38" fmla="*/ 661 w 676"/>
                <a:gd name="T39" fmla="*/ 329 h 655"/>
                <a:gd name="T40" fmla="*/ 619 w 676"/>
                <a:gd name="T41" fmla="*/ 381 h 655"/>
                <a:gd name="T42" fmla="*/ 568 w 676"/>
                <a:gd name="T43" fmla="*/ 388 h 655"/>
                <a:gd name="T44" fmla="*/ 517 w 676"/>
                <a:gd name="T45" fmla="*/ 398 h 655"/>
                <a:gd name="T46" fmla="*/ 486 w 676"/>
                <a:gd name="T47" fmla="*/ 414 h 655"/>
                <a:gd name="T48" fmla="*/ 503 w 676"/>
                <a:gd name="T49" fmla="*/ 452 h 655"/>
                <a:gd name="T50" fmla="*/ 457 w 676"/>
                <a:gd name="T51" fmla="*/ 468 h 655"/>
                <a:gd name="T52" fmla="*/ 443 w 676"/>
                <a:gd name="T53" fmla="*/ 477 h 655"/>
                <a:gd name="T54" fmla="*/ 408 w 676"/>
                <a:gd name="T55" fmla="*/ 497 h 655"/>
                <a:gd name="T56" fmla="*/ 377 w 676"/>
                <a:gd name="T57" fmla="*/ 511 h 655"/>
                <a:gd name="T58" fmla="*/ 372 w 676"/>
                <a:gd name="T59" fmla="*/ 560 h 655"/>
                <a:gd name="T60" fmla="*/ 335 w 676"/>
                <a:gd name="T61" fmla="*/ 572 h 655"/>
                <a:gd name="T62" fmla="*/ 375 w 676"/>
                <a:gd name="T63" fmla="*/ 597 h 655"/>
                <a:gd name="T64" fmla="*/ 386 w 676"/>
                <a:gd name="T65" fmla="*/ 634 h 655"/>
                <a:gd name="T66" fmla="*/ 370 w 676"/>
                <a:gd name="T67" fmla="*/ 635 h 655"/>
                <a:gd name="T68" fmla="*/ 327 w 676"/>
                <a:gd name="T69" fmla="*/ 645 h 655"/>
                <a:gd name="T70" fmla="*/ 286 w 676"/>
                <a:gd name="T71" fmla="*/ 603 h 655"/>
                <a:gd name="T72" fmla="*/ 218 w 676"/>
                <a:gd name="T73" fmla="*/ 625 h 655"/>
                <a:gd name="T74" fmla="*/ 186 w 676"/>
                <a:gd name="T75" fmla="*/ 615 h 655"/>
                <a:gd name="T76" fmla="*/ 149 w 676"/>
                <a:gd name="T77" fmla="*/ 596 h 655"/>
                <a:gd name="T78" fmla="*/ 137 w 676"/>
                <a:gd name="T79" fmla="*/ 594 h 655"/>
                <a:gd name="T80" fmla="*/ 85 w 676"/>
                <a:gd name="T81" fmla="*/ 596 h 655"/>
                <a:gd name="T82" fmla="*/ 42 w 676"/>
                <a:gd name="T83" fmla="*/ 528 h 655"/>
                <a:gd name="T84" fmla="*/ 46 w 676"/>
                <a:gd name="T85" fmla="*/ 480 h 655"/>
                <a:gd name="T86" fmla="*/ 67 w 676"/>
                <a:gd name="T87" fmla="*/ 453 h 655"/>
                <a:gd name="T88" fmla="*/ 121 w 676"/>
                <a:gd name="T89" fmla="*/ 425 h 655"/>
                <a:gd name="T90" fmla="*/ 128 w 676"/>
                <a:gd name="T91" fmla="*/ 396 h 655"/>
                <a:gd name="T92" fmla="*/ 149 w 676"/>
                <a:gd name="T93" fmla="*/ 385 h 655"/>
                <a:gd name="T94" fmla="*/ 144 w 676"/>
                <a:gd name="T95" fmla="*/ 343 h 655"/>
                <a:gd name="T96" fmla="*/ 132 w 676"/>
                <a:gd name="T97" fmla="*/ 335 h 655"/>
                <a:gd name="T98" fmla="*/ 106 w 676"/>
                <a:gd name="T99" fmla="*/ 312 h 655"/>
                <a:gd name="T100" fmla="*/ 65 w 676"/>
                <a:gd name="T101" fmla="*/ 322 h 655"/>
                <a:gd name="T102" fmla="*/ 42 w 676"/>
                <a:gd name="T103" fmla="*/ 327 h 655"/>
                <a:gd name="T104" fmla="*/ 58 w 676"/>
                <a:gd name="T105" fmla="*/ 282 h 655"/>
                <a:gd name="T106" fmla="*/ 1 w 676"/>
                <a:gd name="T107" fmla="*/ 163 h 655"/>
                <a:gd name="T108" fmla="*/ 16 w 676"/>
                <a:gd name="T109" fmla="*/ 78 h 655"/>
                <a:gd name="T110" fmla="*/ 251 w 676"/>
                <a:gd name="T111" fmla="*/ 573 h 655"/>
                <a:gd name="T112" fmla="*/ 232 w 676"/>
                <a:gd name="T113" fmla="*/ 605 h 655"/>
                <a:gd name="T114" fmla="*/ 253 w 676"/>
                <a:gd name="T115" fmla="*/ 576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6" h="655">
                  <a:moveTo>
                    <a:pt x="41" y="67"/>
                  </a:moveTo>
                  <a:lnTo>
                    <a:pt x="39" y="85"/>
                  </a:lnTo>
                  <a:lnTo>
                    <a:pt x="55" y="88"/>
                  </a:lnTo>
                  <a:lnTo>
                    <a:pt x="58" y="98"/>
                  </a:lnTo>
                  <a:lnTo>
                    <a:pt x="101" y="90"/>
                  </a:lnTo>
                  <a:lnTo>
                    <a:pt x="114" y="101"/>
                  </a:lnTo>
                  <a:lnTo>
                    <a:pt x="132" y="92"/>
                  </a:lnTo>
                  <a:lnTo>
                    <a:pt x="139" y="62"/>
                  </a:lnTo>
                  <a:lnTo>
                    <a:pt x="158" y="69"/>
                  </a:lnTo>
                  <a:lnTo>
                    <a:pt x="170" y="63"/>
                  </a:lnTo>
                  <a:lnTo>
                    <a:pt x="180" y="70"/>
                  </a:lnTo>
                  <a:lnTo>
                    <a:pt x="192" y="60"/>
                  </a:lnTo>
                  <a:lnTo>
                    <a:pt x="207" y="97"/>
                  </a:lnTo>
                  <a:lnTo>
                    <a:pt x="242" y="0"/>
                  </a:lnTo>
                  <a:lnTo>
                    <a:pt x="264" y="10"/>
                  </a:lnTo>
                  <a:lnTo>
                    <a:pt x="286" y="0"/>
                  </a:lnTo>
                  <a:lnTo>
                    <a:pt x="299" y="17"/>
                  </a:lnTo>
                  <a:lnTo>
                    <a:pt x="314" y="21"/>
                  </a:lnTo>
                  <a:lnTo>
                    <a:pt x="314" y="21"/>
                  </a:lnTo>
                  <a:lnTo>
                    <a:pt x="311" y="29"/>
                  </a:lnTo>
                  <a:lnTo>
                    <a:pt x="326" y="38"/>
                  </a:lnTo>
                  <a:lnTo>
                    <a:pt x="332" y="57"/>
                  </a:lnTo>
                  <a:lnTo>
                    <a:pt x="335" y="48"/>
                  </a:lnTo>
                  <a:lnTo>
                    <a:pt x="346" y="56"/>
                  </a:lnTo>
                  <a:lnTo>
                    <a:pt x="345" y="70"/>
                  </a:lnTo>
                  <a:lnTo>
                    <a:pt x="358" y="69"/>
                  </a:lnTo>
                  <a:lnTo>
                    <a:pt x="377" y="49"/>
                  </a:lnTo>
                  <a:lnTo>
                    <a:pt x="392" y="59"/>
                  </a:lnTo>
                  <a:lnTo>
                    <a:pt x="394" y="72"/>
                  </a:lnTo>
                  <a:lnTo>
                    <a:pt x="421" y="70"/>
                  </a:lnTo>
                  <a:lnTo>
                    <a:pt x="459" y="29"/>
                  </a:lnTo>
                  <a:lnTo>
                    <a:pt x="459" y="29"/>
                  </a:lnTo>
                  <a:lnTo>
                    <a:pt x="480" y="42"/>
                  </a:lnTo>
                  <a:lnTo>
                    <a:pt x="467" y="65"/>
                  </a:lnTo>
                  <a:lnTo>
                    <a:pt x="471" y="75"/>
                  </a:lnTo>
                  <a:lnTo>
                    <a:pt x="443" y="85"/>
                  </a:lnTo>
                  <a:lnTo>
                    <a:pt x="439" y="108"/>
                  </a:lnTo>
                  <a:lnTo>
                    <a:pt x="471" y="105"/>
                  </a:lnTo>
                  <a:lnTo>
                    <a:pt x="504" y="81"/>
                  </a:lnTo>
                  <a:lnTo>
                    <a:pt x="506" y="74"/>
                  </a:lnTo>
                  <a:lnTo>
                    <a:pt x="497" y="75"/>
                  </a:lnTo>
                  <a:lnTo>
                    <a:pt x="490" y="57"/>
                  </a:lnTo>
                  <a:lnTo>
                    <a:pt x="495" y="44"/>
                  </a:lnTo>
                  <a:lnTo>
                    <a:pt x="548" y="17"/>
                  </a:lnTo>
                  <a:lnTo>
                    <a:pt x="605" y="26"/>
                  </a:lnTo>
                  <a:lnTo>
                    <a:pt x="596" y="45"/>
                  </a:lnTo>
                  <a:lnTo>
                    <a:pt x="614" y="66"/>
                  </a:lnTo>
                  <a:lnTo>
                    <a:pt x="601" y="106"/>
                  </a:lnTo>
                  <a:lnTo>
                    <a:pt x="621" y="110"/>
                  </a:lnTo>
                  <a:lnTo>
                    <a:pt x="616" y="130"/>
                  </a:lnTo>
                  <a:lnTo>
                    <a:pt x="627" y="126"/>
                  </a:lnTo>
                  <a:lnTo>
                    <a:pt x="647" y="156"/>
                  </a:lnTo>
                  <a:lnTo>
                    <a:pt x="639" y="179"/>
                  </a:lnTo>
                  <a:lnTo>
                    <a:pt x="605" y="189"/>
                  </a:lnTo>
                  <a:lnTo>
                    <a:pt x="603" y="219"/>
                  </a:lnTo>
                  <a:lnTo>
                    <a:pt x="624" y="240"/>
                  </a:lnTo>
                  <a:lnTo>
                    <a:pt x="640" y="243"/>
                  </a:lnTo>
                  <a:lnTo>
                    <a:pt x="640" y="280"/>
                  </a:lnTo>
                  <a:lnTo>
                    <a:pt x="676" y="307"/>
                  </a:lnTo>
                  <a:lnTo>
                    <a:pt x="661" y="329"/>
                  </a:lnTo>
                  <a:lnTo>
                    <a:pt x="666" y="348"/>
                  </a:lnTo>
                  <a:lnTo>
                    <a:pt x="619" y="372"/>
                  </a:lnTo>
                  <a:lnTo>
                    <a:pt x="619" y="381"/>
                  </a:lnTo>
                  <a:lnTo>
                    <a:pt x="594" y="375"/>
                  </a:lnTo>
                  <a:lnTo>
                    <a:pt x="568" y="388"/>
                  </a:lnTo>
                  <a:lnTo>
                    <a:pt x="568" y="388"/>
                  </a:lnTo>
                  <a:lnTo>
                    <a:pt x="545" y="388"/>
                  </a:lnTo>
                  <a:lnTo>
                    <a:pt x="533" y="404"/>
                  </a:lnTo>
                  <a:lnTo>
                    <a:pt x="517" y="398"/>
                  </a:lnTo>
                  <a:lnTo>
                    <a:pt x="510" y="384"/>
                  </a:lnTo>
                  <a:lnTo>
                    <a:pt x="494" y="384"/>
                  </a:lnTo>
                  <a:lnTo>
                    <a:pt x="486" y="414"/>
                  </a:lnTo>
                  <a:lnTo>
                    <a:pt x="509" y="418"/>
                  </a:lnTo>
                  <a:lnTo>
                    <a:pt x="515" y="457"/>
                  </a:lnTo>
                  <a:lnTo>
                    <a:pt x="503" y="452"/>
                  </a:lnTo>
                  <a:lnTo>
                    <a:pt x="494" y="458"/>
                  </a:lnTo>
                  <a:lnTo>
                    <a:pt x="472" y="455"/>
                  </a:lnTo>
                  <a:lnTo>
                    <a:pt x="457" y="468"/>
                  </a:lnTo>
                  <a:lnTo>
                    <a:pt x="451" y="463"/>
                  </a:lnTo>
                  <a:lnTo>
                    <a:pt x="436" y="470"/>
                  </a:lnTo>
                  <a:lnTo>
                    <a:pt x="443" y="477"/>
                  </a:lnTo>
                  <a:lnTo>
                    <a:pt x="437" y="482"/>
                  </a:lnTo>
                  <a:lnTo>
                    <a:pt x="413" y="483"/>
                  </a:lnTo>
                  <a:lnTo>
                    <a:pt x="408" y="497"/>
                  </a:lnTo>
                  <a:lnTo>
                    <a:pt x="413" y="502"/>
                  </a:lnTo>
                  <a:lnTo>
                    <a:pt x="406" y="511"/>
                  </a:lnTo>
                  <a:lnTo>
                    <a:pt x="377" y="511"/>
                  </a:lnTo>
                  <a:lnTo>
                    <a:pt x="369" y="541"/>
                  </a:lnTo>
                  <a:lnTo>
                    <a:pt x="382" y="552"/>
                  </a:lnTo>
                  <a:lnTo>
                    <a:pt x="372" y="560"/>
                  </a:lnTo>
                  <a:lnTo>
                    <a:pt x="341" y="553"/>
                  </a:lnTo>
                  <a:lnTo>
                    <a:pt x="350" y="569"/>
                  </a:lnTo>
                  <a:lnTo>
                    <a:pt x="335" y="572"/>
                  </a:lnTo>
                  <a:lnTo>
                    <a:pt x="337" y="586"/>
                  </a:lnTo>
                  <a:lnTo>
                    <a:pt x="349" y="596"/>
                  </a:lnTo>
                  <a:lnTo>
                    <a:pt x="375" y="597"/>
                  </a:lnTo>
                  <a:lnTo>
                    <a:pt x="371" y="605"/>
                  </a:lnTo>
                  <a:lnTo>
                    <a:pt x="386" y="615"/>
                  </a:lnTo>
                  <a:lnTo>
                    <a:pt x="386" y="634"/>
                  </a:lnTo>
                  <a:lnTo>
                    <a:pt x="377" y="641"/>
                  </a:lnTo>
                  <a:lnTo>
                    <a:pt x="385" y="647"/>
                  </a:lnTo>
                  <a:lnTo>
                    <a:pt x="370" y="635"/>
                  </a:lnTo>
                  <a:lnTo>
                    <a:pt x="358" y="652"/>
                  </a:lnTo>
                  <a:lnTo>
                    <a:pt x="341" y="655"/>
                  </a:lnTo>
                  <a:lnTo>
                    <a:pt x="327" y="645"/>
                  </a:lnTo>
                  <a:lnTo>
                    <a:pt x="322" y="629"/>
                  </a:lnTo>
                  <a:lnTo>
                    <a:pt x="283" y="624"/>
                  </a:lnTo>
                  <a:lnTo>
                    <a:pt x="286" y="603"/>
                  </a:lnTo>
                  <a:lnTo>
                    <a:pt x="275" y="612"/>
                  </a:lnTo>
                  <a:lnTo>
                    <a:pt x="265" y="604"/>
                  </a:lnTo>
                  <a:lnTo>
                    <a:pt x="218" y="625"/>
                  </a:lnTo>
                  <a:lnTo>
                    <a:pt x="213" y="603"/>
                  </a:lnTo>
                  <a:lnTo>
                    <a:pt x="187" y="598"/>
                  </a:lnTo>
                  <a:lnTo>
                    <a:pt x="186" y="615"/>
                  </a:lnTo>
                  <a:lnTo>
                    <a:pt x="186" y="615"/>
                  </a:lnTo>
                  <a:lnTo>
                    <a:pt x="158" y="594"/>
                  </a:lnTo>
                  <a:lnTo>
                    <a:pt x="149" y="596"/>
                  </a:lnTo>
                  <a:lnTo>
                    <a:pt x="145" y="610"/>
                  </a:lnTo>
                  <a:lnTo>
                    <a:pt x="137" y="609"/>
                  </a:lnTo>
                  <a:lnTo>
                    <a:pt x="137" y="594"/>
                  </a:lnTo>
                  <a:lnTo>
                    <a:pt x="123" y="596"/>
                  </a:lnTo>
                  <a:lnTo>
                    <a:pt x="110" y="616"/>
                  </a:lnTo>
                  <a:lnTo>
                    <a:pt x="85" y="596"/>
                  </a:lnTo>
                  <a:lnTo>
                    <a:pt x="70" y="602"/>
                  </a:lnTo>
                  <a:lnTo>
                    <a:pt x="73" y="578"/>
                  </a:lnTo>
                  <a:lnTo>
                    <a:pt x="42" y="528"/>
                  </a:lnTo>
                  <a:lnTo>
                    <a:pt x="34" y="486"/>
                  </a:lnTo>
                  <a:lnTo>
                    <a:pt x="34" y="486"/>
                  </a:lnTo>
                  <a:lnTo>
                    <a:pt x="46" y="480"/>
                  </a:lnTo>
                  <a:lnTo>
                    <a:pt x="50" y="465"/>
                  </a:lnTo>
                  <a:lnTo>
                    <a:pt x="66" y="463"/>
                  </a:lnTo>
                  <a:lnTo>
                    <a:pt x="67" y="453"/>
                  </a:lnTo>
                  <a:lnTo>
                    <a:pt x="91" y="452"/>
                  </a:lnTo>
                  <a:lnTo>
                    <a:pt x="104" y="428"/>
                  </a:lnTo>
                  <a:lnTo>
                    <a:pt x="121" y="425"/>
                  </a:lnTo>
                  <a:lnTo>
                    <a:pt x="118" y="413"/>
                  </a:lnTo>
                  <a:lnTo>
                    <a:pt x="134" y="407"/>
                  </a:lnTo>
                  <a:lnTo>
                    <a:pt x="128" y="396"/>
                  </a:lnTo>
                  <a:lnTo>
                    <a:pt x="138" y="389"/>
                  </a:lnTo>
                  <a:lnTo>
                    <a:pt x="132" y="379"/>
                  </a:lnTo>
                  <a:lnTo>
                    <a:pt x="149" y="385"/>
                  </a:lnTo>
                  <a:lnTo>
                    <a:pt x="155" y="357"/>
                  </a:lnTo>
                  <a:lnTo>
                    <a:pt x="144" y="343"/>
                  </a:lnTo>
                  <a:lnTo>
                    <a:pt x="144" y="343"/>
                  </a:lnTo>
                  <a:lnTo>
                    <a:pt x="128" y="343"/>
                  </a:lnTo>
                  <a:lnTo>
                    <a:pt x="128" y="343"/>
                  </a:lnTo>
                  <a:lnTo>
                    <a:pt x="132" y="335"/>
                  </a:lnTo>
                  <a:lnTo>
                    <a:pt x="125" y="331"/>
                  </a:lnTo>
                  <a:lnTo>
                    <a:pt x="131" y="326"/>
                  </a:lnTo>
                  <a:lnTo>
                    <a:pt x="106" y="312"/>
                  </a:lnTo>
                  <a:lnTo>
                    <a:pt x="89" y="313"/>
                  </a:lnTo>
                  <a:lnTo>
                    <a:pt x="74" y="326"/>
                  </a:lnTo>
                  <a:lnTo>
                    <a:pt x="65" y="322"/>
                  </a:lnTo>
                  <a:lnTo>
                    <a:pt x="65" y="328"/>
                  </a:lnTo>
                  <a:lnTo>
                    <a:pt x="50" y="315"/>
                  </a:lnTo>
                  <a:lnTo>
                    <a:pt x="42" y="327"/>
                  </a:lnTo>
                  <a:lnTo>
                    <a:pt x="39" y="310"/>
                  </a:lnTo>
                  <a:lnTo>
                    <a:pt x="54" y="299"/>
                  </a:lnTo>
                  <a:lnTo>
                    <a:pt x="58" y="282"/>
                  </a:lnTo>
                  <a:lnTo>
                    <a:pt x="0" y="202"/>
                  </a:lnTo>
                  <a:lnTo>
                    <a:pt x="13" y="176"/>
                  </a:lnTo>
                  <a:lnTo>
                    <a:pt x="1" y="163"/>
                  </a:lnTo>
                  <a:lnTo>
                    <a:pt x="2" y="152"/>
                  </a:lnTo>
                  <a:lnTo>
                    <a:pt x="28" y="144"/>
                  </a:lnTo>
                  <a:lnTo>
                    <a:pt x="16" y="78"/>
                  </a:lnTo>
                  <a:lnTo>
                    <a:pt x="41" y="67"/>
                  </a:lnTo>
                  <a:close/>
                  <a:moveTo>
                    <a:pt x="251" y="573"/>
                  </a:moveTo>
                  <a:lnTo>
                    <a:pt x="251" y="573"/>
                  </a:lnTo>
                  <a:lnTo>
                    <a:pt x="238" y="577"/>
                  </a:lnTo>
                  <a:lnTo>
                    <a:pt x="229" y="593"/>
                  </a:lnTo>
                  <a:lnTo>
                    <a:pt x="232" y="605"/>
                  </a:lnTo>
                  <a:lnTo>
                    <a:pt x="251" y="608"/>
                  </a:lnTo>
                  <a:lnTo>
                    <a:pt x="267" y="585"/>
                  </a:lnTo>
                  <a:lnTo>
                    <a:pt x="253" y="576"/>
                  </a:lnTo>
                  <a:lnTo>
                    <a:pt x="251" y="57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9" name="Freeform 15">
              <a:extLst>
                <a:ext uri="{FF2B5EF4-FFF2-40B4-BE49-F238E27FC236}">
                  <a16:creationId xmlns:a16="http://schemas.microsoft.com/office/drawing/2014/main" id="{BD7B81CE-8DEA-4A91-BC87-DE1FC1CE3BA9}"/>
                </a:ext>
              </a:extLst>
            </p:cNvPr>
            <p:cNvSpPr>
              <a:spLocks noEditPoints="1"/>
            </p:cNvSpPr>
            <p:nvPr/>
          </p:nvSpPr>
          <p:spPr bwMode="auto">
            <a:xfrm>
              <a:off x="8542338" y="3106738"/>
              <a:ext cx="850900" cy="911225"/>
            </a:xfrm>
            <a:custGeom>
              <a:avLst/>
              <a:gdLst>
                <a:gd name="T0" fmla="*/ 63 w 536"/>
                <a:gd name="T1" fmla="*/ 331 h 574"/>
                <a:gd name="T2" fmla="*/ 65 w 536"/>
                <a:gd name="T3" fmla="*/ 382 h 574"/>
                <a:gd name="T4" fmla="*/ 34 w 536"/>
                <a:gd name="T5" fmla="*/ 339 h 574"/>
                <a:gd name="T6" fmla="*/ 10 w 536"/>
                <a:gd name="T7" fmla="*/ 255 h 574"/>
                <a:gd name="T8" fmla="*/ 8 w 536"/>
                <a:gd name="T9" fmla="*/ 262 h 574"/>
                <a:gd name="T10" fmla="*/ 29 w 536"/>
                <a:gd name="T11" fmla="*/ 262 h 574"/>
                <a:gd name="T12" fmla="*/ 39 w 536"/>
                <a:gd name="T13" fmla="*/ 269 h 574"/>
                <a:gd name="T14" fmla="*/ 49 w 536"/>
                <a:gd name="T15" fmla="*/ 286 h 574"/>
                <a:gd name="T16" fmla="*/ 0 w 536"/>
                <a:gd name="T17" fmla="*/ 259 h 574"/>
                <a:gd name="T18" fmla="*/ 87 w 536"/>
                <a:gd name="T19" fmla="*/ 238 h 574"/>
                <a:gd name="T20" fmla="*/ 116 w 536"/>
                <a:gd name="T21" fmla="*/ 236 h 574"/>
                <a:gd name="T22" fmla="*/ 141 w 536"/>
                <a:gd name="T23" fmla="*/ 231 h 574"/>
                <a:gd name="T24" fmla="*/ 198 w 536"/>
                <a:gd name="T25" fmla="*/ 219 h 574"/>
                <a:gd name="T26" fmla="*/ 178 w 536"/>
                <a:gd name="T27" fmla="*/ 216 h 574"/>
                <a:gd name="T28" fmla="*/ 175 w 536"/>
                <a:gd name="T29" fmla="*/ 149 h 574"/>
                <a:gd name="T30" fmla="*/ 163 w 536"/>
                <a:gd name="T31" fmla="*/ 116 h 574"/>
                <a:gd name="T32" fmla="*/ 142 w 536"/>
                <a:gd name="T33" fmla="*/ 80 h 574"/>
                <a:gd name="T34" fmla="*/ 129 w 536"/>
                <a:gd name="T35" fmla="*/ 55 h 574"/>
                <a:gd name="T36" fmla="*/ 186 w 536"/>
                <a:gd name="T37" fmla="*/ 48 h 574"/>
                <a:gd name="T38" fmla="*/ 194 w 536"/>
                <a:gd name="T39" fmla="*/ 29 h 574"/>
                <a:gd name="T40" fmla="*/ 213 w 536"/>
                <a:gd name="T41" fmla="*/ 24 h 574"/>
                <a:gd name="T42" fmla="*/ 225 w 536"/>
                <a:gd name="T43" fmla="*/ 21 h 574"/>
                <a:gd name="T44" fmla="*/ 274 w 536"/>
                <a:gd name="T45" fmla="*/ 18 h 574"/>
                <a:gd name="T46" fmla="*/ 277 w 536"/>
                <a:gd name="T47" fmla="*/ 32 h 574"/>
                <a:gd name="T48" fmla="*/ 295 w 536"/>
                <a:gd name="T49" fmla="*/ 23 h 574"/>
                <a:gd name="T50" fmla="*/ 312 w 536"/>
                <a:gd name="T51" fmla="*/ 0 h 574"/>
                <a:gd name="T52" fmla="*/ 318 w 536"/>
                <a:gd name="T53" fmla="*/ 14 h 574"/>
                <a:gd name="T54" fmla="*/ 336 w 536"/>
                <a:gd name="T55" fmla="*/ 31 h 574"/>
                <a:gd name="T56" fmla="*/ 365 w 536"/>
                <a:gd name="T57" fmla="*/ 67 h 574"/>
                <a:gd name="T58" fmla="*/ 411 w 536"/>
                <a:gd name="T59" fmla="*/ 46 h 574"/>
                <a:gd name="T60" fmla="*/ 439 w 536"/>
                <a:gd name="T61" fmla="*/ 74 h 574"/>
                <a:gd name="T62" fmla="*/ 478 w 536"/>
                <a:gd name="T63" fmla="*/ 159 h 574"/>
                <a:gd name="T64" fmla="*/ 525 w 536"/>
                <a:gd name="T65" fmla="*/ 201 h 574"/>
                <a:gd name="T66" fmla="*/ 529 w 536"/>
                <a:gd name="T67" fmla="*/ 219 h 574"/>
                <a:gd name="T68" fmla="*/ 520 w 536"/>
                <a:gd name="T69" fmla="*/ 230 h 574"/>
                <a:gd name="T70" fmla="*/ 496 w 536"/>
                <a:gd name="T71" fmla="*/ 248 h 574"/>
                <a:gd name="T72" fmla="*/ 455 w 536"/>
                <a:gd name="T73" fmla="*/ 268 h 574"/>
                <a:gd name="T74" fmla="*/ 458 w 536"/>
                <a:gd name="T75" fmla="*/ 292 h 574"/>
                <a:gd name="T76" fmla="*/ 480 w 536"/>
                <a:gd name="T77" fmla="*/ 323 h 574"/>
                <a:gd name="T78" fmla="*/ 472 w 536"/>
                <a:gd name="T79" fmla="*/ 347 h 574"/>
                <a:gd name="T80" fmla="*/ 453 w 536"/>
                <a:gd name="T81" fmla="*/ 384 h 574"/>
                <a:gd name="T82" fmla="*/ 440 w 536"/>
                <a:gd name="T83" fmla="*/ 392 h 574"/>
                <a:gd name="T84" fmla="*/ 423 w 536"/>
                <a:gd name="T85" fmla="*/ 406 h 574"/>
                <a:gd name="T86" fmla="*/ 401 w 536"/>
                <a:gd name="T87" fmla="*/ 427 h 574"/>
                <a:gd name="T88" fmla="*/ 385 w 536"/>
                <a:gd name="T89" fmla="*/ 467 h 574"/>
                <a:gd name="T90" fmla="*/ 360 w 536"/>
                <a:gd name="T91" fmla="*/ 474 h 574"/>
                <a:gd name="T92" fmla="*/ 354 w 536"/>
                <a:gd name="T93" fmla="*/ 519 h 574"/>
                <a:gd name="T94" fmla="*/ 313 w 536"/>
                <a:gd name="T95" fmla="*/ 538 h 574"/>
                <a:gd name="T96" fmla="*/ 294 w 536"/>
                <a:gd name="T97" fmla="*/ 573 h 574"/>
                <a:gd name="T98" fmla="*/ 265 w 536"/>
                <a:gd name="T99" fmla="*/ 574 h 574"/>
                <a:gd name="T100" fmla="*/ 228 w 536"/>
                <a:gd name="T101" fmla="*/ 561 h 574"/>
                <a:gd name="T102" fmla="*/ 192 w 536"/>
                <a:gd name="T103" fmla="*/ 520 h 574"/>
                <a:gd name="T104" fmla="*/ 187 w 536"/>
                <a:gd name="T105" fmla="*/ 512 h 574"/>
                <a:gd name="T106" fmla="*/ 164 w 536"/>
                <a:gd name="T107" fmla="*/ 511 h 574"/>
                <a:gd name="T108" fmla="*/ 115 w 536"/>
                <a:gd name="T109" fmla="*/ 447 h 574"/>
                <a:gd name="T110" fmla="*/ 64 w 536"/>
                <a:gd name="T111" fmla="*/ 411 h 574"/>
                <a:gd name="T112" fmla="*/ 83 w 536"/>
                <a:gd name="T113" fmla="*/ 381 h 574"/>
                <a:gd name="T114" fmla="*/ 87 w 536"/>
                <a:gd name="T115" fmla="*/ 365 h 574"/>
                <a:gd name="T116" fmla="*/ 85 w 536"/>
                <a:gd name="T117" fmla="*/ 325 h 574"/>
                <a:gd name="T118" fmla="*/ 83 w 536"/>
                <a:gd name="T119" fmla="*/ 292 h 574"/>
                <a:gd name="T120" fmla="*/ 80 w 536"/>
                <a:gd name="T121" fmla="*/ 283 h 574"/>
                <a:gd name="T122" fmla="*/ 88 w 536"/>
                <a:gd name="T123" fmla="*/ 255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6" h="574">
                  <a:moveTo>
                    <a:pt x="30" y="313"/>
                  </a:moveTo>
                  <a:lnTo>
                    <a:pt x="63" y="331"/>
                  </a:lnTo>
                  <a:lnTo>
                    <a:pt x="72" y="364"/>
                  </a:lnTo>
                  <a:lnTo>
                    <a:pt x="65" y="382"/>
                  </a:lnTo>
                  <a:lnTo>
                    <a:pt x="57" y="359"/>
                  </a:lnTo>
                  <a:lnTo>
                    <a:pt x="34" y="339"/>
                  </a:lnTo>
                  <a:lnTo>
                    <a:pt x="30" y="313"/>
                  </a:lnTo>
                  <a:close/>
                  <a:moveTo>
                    <a:pt x="10" y="255"/>
                  </a:moveTo>
                  <a:lnTo>
                    <a:pt x="17" y="261"/>
                  </a:lnTo>
                  <a:lnTo>
                    <a:pt x="8" y="262"/>
                  </a:lnTo>
                  <a:lnTo>
                    <a:pt x="12" y="270"/>
                  </a:lnTo>
                  <a:lnTo>
                    <a:pt x="29" y="262"/>
                  </a:lnTo>
                  <a:lnTo>
                    <a:pt x="27" y="270"/>
                  </a:lnTo>
                  <a:lnTo>
                    <a:pt x="39" y="269"/>
                  </a:lnTo>
                  <a:lnTo>
                    <a:pt x="60" y="281"/>
                  </a:lnTo>
                  <a:lnTo>
                    <a:pt x="49" y="286"/>
                  </a:lnTo>
                  <a:lnTo>
                    <a:pt x="6" y="270"/>
                  </a:lnTo>
                  <a:lnTo>
                    <a:pt x="0" y="259"/>
                  </a:lnTo>
                  <a:lnTo>
                    <a:pt x="10" y="255"/>
                  </a:lnTo>
                  <a:close/>
                  <a:moveTo>
                    <a:pt x="87" y="238"/>
                  </a:moveTo>
                  <a:lnTo>
                    <a:pt x="123" y="223"/>
                  </a:lnTo>
                  <a:lnTo>
                    <a:pt x="116" y="236"/>
                  </a:lnTo>
                  <a:lnTo>
                    <a:pt x="123" y="241"/>
                  </a:lnTo>
                  <a:lnTo>
                    <a:pt x="141" y="231"/>
                  </a:lnTo>
                  <a:lnTo>
                    <a:pt x="163" y="243"/>
                  </a:lnTo>
                  <a:lnTo>
                    <a:pt x="198" y="219"/>
                  </a:lnTo>
                  <a:lnTo>
                    <a:pt x="185" y="211"/>
                  </a:lnTo>
                  <a:lnTo>
                    <a:pt x="178" y="216"/>
                  </a:lnTo>
                  <a:lnTo>
                    <a:pt x="184" y="154"/>
                  </a:lnTo>
                  <a:lnTo>
                    <a:pt x="175" y="149"/>
                  </a:lnTo>
                  <a:lnTo>
                    <a:pt x="179" y="142"/>
                  </a:lnTo>
                  <a:lnTo>
                    <a:pt x="163" y="116"/>
                  </a:lnTo>
                  <a:lnTo>
                    <a:pt x="167" y="100"/>
                  </a:lnTo>
                  <a:lnTo>
                    <a:pt x="142" y="80"/>
                  </a:lnTo>
                  <a:lnTo>
                    <a:pt x="147" y="70"/>
                  </a:lnTo>
                  <a:lnTo>
                    <a:pt x="129" y="55"/>
                  </a:lnTo>
                  <a:lnTo>
                    <a:pt x="150" y="46"/>
                  </a:lnTo>
                  <a:lnTo>
                    <a:pt x="186" y="48"/>
                  </a:lnTo>
                  <a:lnTo>
                    <a:pt x="197" y="38"/>
                  </a:lnTo>
                  <a:lnTo>
                    <a:pt x="194" y="29"/>
                  </a:lnTo>
                  <a:lnTo>
                    <a:pt x="206" y="23"/>
                  </a:lnTo>
                  <a:lnTo>
                    <a:pt x="213" y="24"/>
                  </a:lnTo>
                  <a:lnTo>
                    <a:pt x="209" y="32"/>
                  </a:lnTo>
                  <a:lnTo>
                    <a:pt x="225" y="21"/>
                  </a:lnTo>
                  <a:lnTo>
                    <a:pt x="266" y="17"/>
                  </a:lnTo>
                  <a:lnTo>
                    <a:pt x="274" y="18"/>
                  </a:lnTo>
                  <a:lnTo>
                    <a:pt x="268" y="28"/>
                  </a:lnTo>
                  <a:lnTo>
                    <a:pt x="277" y="32"/>
                  </a:lnTo>
                  <a:lnTo>
                    <a:pt x="285" y="19"/>
                  </a:lnTo>
                  <a:lnTo>
                    <a:pt x="295" y="23"/>
                  </a:lnTo>
                  <a:lnTo>
                    <a:pt x="300" y="3"/>
                  </a:lnTo>
                  <a:lnTo>
                    <a:pt x="312" y="0"/>
                  </a:lnTo>
                  <a:lnTo>
                    <a:pt x="312" y="0"/>
                  </a:lnTo>
                  <a:lnTo>
                    <a:pt x="318" y="14"/>
                  </a:lnTo>
                  <a:lnTo>
                    <a:pt x="337" y="15"/>
                  </a:lnTo>
                  <a:lnTo>
                    <a:pt x="336" y="31"/>
                  </a:lnTo>
                  <a:lnTo>
                    <a:pt x="360" y="33"/>
                  </a:lnTo>
                  <a:lnTo>
                    <a:pt x="365" y="67"/>
                  </a:lnTo>
                  <a:lnTo>
                    <a:pt x="418" y="59"/>
                  </a:lnTo>
                  <a:lnTo>
                    <a:pt x="411" y="46"/>
                  </a:lnTo>
                  <a:lnTo>
                    <a:pt x="435" y="55"/>
                  </a:lnTo>
                  <a:lnTo>
                    <a:pt x="439" y="74"/>
                  </a:lnTo>
                  <a:lnTo>
                    <a:pt x="478" y="124"/>
                  </a:lnTo>
                  <a:lnTo>
                    <a:pt x="478" y="159"/>
                  </a:lnTo>
                  <a:lnTo>
                    <a:pt x="523" y="185"/>
                  </a:lnTo>
                  <a:lnTo>
                    <a:pt x="525" y="201"/>
                  </a:lnTo>
                  <a:lnTo>
                    <a:pt x="536" y="206"/>
                  </a:lnTo>
                  <a:lnTo>
                    <a:pt x="529" y="219"/>
                  </a:lnTo>
                  <a:lnTo>
                    <a:pt x="529" y="219"/>
                  </a:lnTo>
                  <a:lnTo>
                    <a:pt x="520" y="230"/>
                  </a:lnTo>
                  <a:lnTo>
                    <a:pt x="504" y="225"/>
                  </a:lnTo>
                  <a:lnTo>
                    <a:pt x="496" y="248"/>
                  </a:lnTo>
                  <a:lnTo>
                    <a:pt x="477" y="246"/>
                  </a:lnTo>
                  <a:lnTo>
                    <a:pt x="455" y="268"/>
                  </a:lnTo>
                  <a:lnTo>
                    <a:pt x="466" y="288"/>
                  </a:lnTo>
                  <a:lnTo>
                    <a:pt x="458" y="292"/>
                  </a:lnTo>
                  <a:lnTo>
                    <a:pt x="459" y="312"/>
                  </a:lnTo>
                  <a:lnTo>
                    <a:pt x="480" y="323"/>
                  </a:lnTo>
                  <a:lnTo>
                    <a:pt x="484" y="334"/>
                  </a:lnTo>
                  <a:lnTo>
                    <a:pt x="472" y="347"/>
                  </a:lnTo>
                  <a:lnTo>
                    <a:pt x="458" y="345"/>
                  </a:lnTo>
                  <a:lnTo>
                    <a:pt x="453" y="384"/>
                  </a:lnTo>
                  <a:lnTo>
                    <a:pt x="440" y="380"/>
                  </a:lnTo>
                  <a:lnTo>
                    <a:pt x="440" y="392"/>
                  </a:lnTo>
                  <a:lnTo>
                    <a:pt x="423" y="406"/>
                  </a:lnTo>
                  <a:lnTo>
                    <a:pt x="423" y="406"/>
                  </a:lnTo>
                  <a:lnTo>
                    <a:pt x="411" y="427"/>
                  </a:lnTo>
                  <a:lnTo>
                    <a:pt x="401" y="427"/>
                  </a:lnTo>
                  <a:lnTo>
                    <a:pt x="399" y="449"/>
                  </a:lnTo>
                  <a:lnTo>
                    <a:pt x="385" y="467"/>
                  </a:lnTo>
                  <a:lnTo>
                    <a:pt x="366" y="479"/>
                  </a:lnTo>
                  <a:lnTo>
                    <a:pt x="360" y="474"/>
                  </a:lnTo>
                  <a:lnTo>
                    <a:pt x="349" y="499"/>
                  </a:lnTo>
                  <a:lnTo>
                    <a:pt x="354" y="519"/>
                  </a:lnTo>
                  <a:lnTo>
                    <a:pt x="329" y="544"/>
                  </a:lnTo>
                  <a:lnTo>
                    <a:pt x="313" y="538"/>
                  </a:lnTo>
                  <a:lnTo>
                    <a:pt x="303" y="545"/>
                  </a:lnTo>
                  <a:lnTo>
                    <a:pt x="294" y="573"/>
                  </a:lnTo>
                  <a:lnTo>
                    <a:pt x="285" y="566"/>
                  </a:lnTo>
                  <a:lnTo>
                    <a:pt x="265" y="574"/>
                  </a:lnTo>
                  <a:lnTo>
                    <a:pt x="232" y="553"/>
                  </a:lnTo>
                  <a:lnTo>
                    <a:pt x="228" y="561"/>
                  </a:lnTo>
                  <a:lnTo>
                    <a:pt x="220" y="524"/>
                  </a:lnTo>
                  <a:lnTo>
                    <a:pt x="192" y="520"/>
                  </a:lnTo>
                  <a:lnTo>
                    <a:pt x="188" y="506"/>
                  </a:lnTo>
                  <a:lnTo>
                    <a:pt x="187" y="512"/>
                  </a:lnTo>
                  <a:lnTo>
                    <a:pt x="164" y="511"/>
                  </a:lnTo>
                  <a:lnTo>
                    <a:pt x="164" y="511"/>
                  </a:lnTo>
                  <a:lnTo>
                    <a:pt x="143" y="465"/>
                  </a:lnTo>
                  <a:lnTo>
                    <a:pt x="115" y="447"/>
                  </a:lnTo>
                  <a:lnTo>
                    <a:pt x="104" y="430"/>
                  </a:lnTo>
                  <a:lnTo>
                    <a:pt x="64" y="411"/>
                  </a:lnTo>
                  <a:lnTo>
                    <a:pt x="63" y="385"/>
                  </a:lnTo>
                  <a:lnTo>
                    <a:pt x="83" y="381"/>
                  </a:lnTo>
                  <a:lnTo>
                    <a:pt x="75" y="367"/>
                  </a:lnTo>
                  <a:lnTo>
                    <a:pt x="87" y="365"/>
                  </a:lnTo>
                  <a:lnTo>
                    <a:pt x="94" y="351"/>
                  </a:lnTo>
                  <a:lnTo>
                    <a:pt x="85" y="325"/>
                  </a:lnTo>
                  <a:lnTo>
                    <a:pt x="99" y="325"/>
                  </a:lnTo>
                  <a:lnTo>
                    <a:pt x="83" y="292"/>
                  </a:lnTo>
                  <a:lnTo>
                    <a:pt x="75" y="288"/>
                  </a:lnTo>
                  <a:lnTo>
                    <a:pt x="80" y="283"/>
                  </a:lnTo>
                  <a:lnTo>
                    <a:pt x="63" y="281"/>
                  </a:lnTo>
                  <a:lnTo>
                    <a:pt x="88" y="255"/>
                  </a:lnTo>
                  <a:lnTo>
                    <a:pt x="87" y="238"/>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0" name="Freeform 16">
              <a:extLst>
                <a:ext uri="{FF2B5EF4-FFF2-40B4-BE49-F238E27FC236}">
                  <a16:creationId xmlns:a16="http://schemas.microsoft.com/office/drawing/2014/main" id="{0751242D-A5A1-40CA-99BC-EAB339605383}"/>
                </a:ext>
              </a:extLst>
            </p:cNvPr>
            <p:cNvSpPr>
              <a:spLocks noEditPoints="1"/>
            </p:cNvSpPr>
            <p:nvPr/>
          </p:nvSpPr>
          <p:spPr bwMode="auto">
            <a:xfrm>
              <a:off x="10318750" y="4005263"/>
              <a:ext cx="1063625" cy="889000"/>
            </a:xfrm>
            <a:custGeom>
              <a:avLst/>
              <a:gdLst>
                <a:gd name="T0" fmla="*/ 149 w 670"/>
                <a:gd name="T1" fmla="*/ 192 h 560"/>
                <a:gd name="T2" fmla="*/ 127 w 670"/>
                <a:gd name="T3" fmla="*/ 221 h 560"/>
                <a:gd name="T4" fmla="*/ 137 w 670"/>
                <a:gd name="T5" fmla="*/ 192 h 560"/>
                <a:gd name="T6" fmla="*/ 146 w 670"/>
                <a:gd name="T7" fmla="*/ 189 h 560"/>
                <a:gd name="T8" fmla="*/ 215 w 670"/>
                <a:gd name="T9" fmla="*/ 511 h 560"/>
                <a:gd name="T10" fmla="*/ 193 w 670"/>
                <a:gd name="T11" fmla="*/ 480 h 560"/>
                <a:gd name="T12" fmla="*/ 129 w 670"/>
                <a:gd name="T13" fmla="*/ 461 h 560"/>
                <a:gd name="T14" fmla="*/ 115 w 670"/>
                <a:gd name="T15" fmla="*/ 454 h 560"/>
                <a:gd name="T16" fmla="*/ 125 w 670"/>
                <a:gd name="T17" fmla="*/ 473 h 560"/>
                <a:gd name="T18" fmla="*/ 68 w 670"/>
                <a:gd name="T19" fmla="*/ 472 h 560"/>
                <a:gd name="T20" fmla="*/ 0 w 670"/>
                <a:gd name="T21" fmla="*/ 446 h 560"/>
                <a:gd name="T22" fmla="*/ 17 w 670"/>
                <a:gd name="T23" fmla="*/ 428 h 560"/>
                <a:gd name="T24" fmla="*/ 45 w 670"/>
                <a:gd name="T25" fmla="*/ 412 h 560"/>
                <a:gd name="T26" fmla="*/ 49 w 670"/>
                <a:gd name="T27" fmla="*/ 383 h 560"/>
                <a:gd name="T28" fmla="*/ 79 w 670"/>
                <a:gd name="T29" fmla="*/ 338 h 560"/>
                <a:gd name="T30" fmla="*/ 95 w 670"/>
                <a:gd name="T31" fmla="*/ 281 h 560"/>
                <a:gd name="T32" fmla="*/ 81 w 670"/>
                <a:gd name="T33" fmla="*/ 231 h 560"/>
                <a:gd name="T34" fmla="*/ 113 w 670"/>
                <a:gd name="T35" fmla="*/ 241 h 560"/>
                <a:gd name="T36" fmla="*/ 181 w 670"/>
                <a:gd name="T37" fmla="*/ 219 h 560"/>
                <a:gd name="T38" fmla="*/ 222 w 670"/>
                <a:gd name="T39" fmla="*/ 261 h 560"/>
                <a:gd name="T40" fmla="*/ 265 w 670"/>
                <a:gd name="T41" fmla="*/ 251 h 560"/>
                <a:gd name="T42" fmla="*/ 281 w 670"/>
                <a:gd name="T43" fmla="*/ 250 h 560"/>
                <a:gd name="T44" fmla="*/ 270 w 670"/>
                <a:gd name="T45" fmla="*/ 213 h 560"/>
                <a:gd name="T46" fmla="*/ 229 w 670"/>
                <a:gd name="T47" fmla="*/ 188 h 560"/>
                <a:gd name="T48" fmla="*/ 267 w 670"/>
                <a:gd name="T49" fmla="*/ 176 h 560"/>
                <a:gd name="T50" fmla="*/ 272 w 670"/>
                <a:gd name="T51" fmla="*/ 127 h 560"/>
                <a:gd name="T52" fmla="*/ 303 w 670"/>
                <a:gd name="T53" fmla="*/ 113 h 560"/>
                <a:gd name="T54" fmla="*/ 338 w 670"/>
                <a:gd name="T55" fmla="*/ 93 h 560"/>
                <a:gd name="T56" fmla="*/ 352 w 670"/>
                <a:gd name="T57" fmla="*/ 84 h 560"/>
                <a:gd name="T58" fmla="*/ 398 w 670"/>
                <a:gd name="T59" fmla="*/ 68 h 560"/>
                <a:gd name="T60" fmla="*/ 380 w 670"/>
                <a:gd name="T61" fmla="*/ 30 h 560"/>
                <a:gd name="T62" fmla="*/ 412 w 670"/>
                <a:gd name="T63" fmla="*/ 14 h 560"/>
                <a:gd name="T64" fmla="*/ 463 w 670"/>
                <a:gd name="T65" fmla="*/ 4 h 560"/>
                <a:gd name="T66" fmla="*/ 485 w 670"/>
                <a:gd name="T67" fmla="*/ 30 h 560"/>
                <a:gd name="T68" fmla="*/ 522 w 670"/>
                <a:gd name="T69" fmla="*/ 71 h 560"/>
                <a:gd name="T70" fmla="*/ 549 w 670"/>
                <a:gd name="T71" fmla="*/ 120 h 560"/>
                <a:gd name="T72" fmla="*/ 507 w 670"/>
                <a:gd name="T73" fmla="*/ 161 h 560"/>
                <a:gd name="T74" fmla="*/ 512 w 670"/>
                <a:gd name="T75" fmla="*/ 206 h 560"/>
                <a:gd name="T76" fmla="*/ 603 w 670"/>
                <a:gd name="T77" fmla="*/ 272 h 560"/>
                <a:gd name="T78" fmla="*/ 630 w 670"/>
                <a:gd name="T79" fmla="*/ 337 h 560"/>
                <a:gd name="T80" fmla="*/ 598 w 670"/>
                <a:gd name="T81" fmla="*/ 389 h 560"/>
                <a:gd name="T82" fmla="*/ 558 w 670"/>
                <a:gd name="T83" fmla="*/ 412 h 560"/>
                <a:gd name="T84" fmla="*/ 542 w 670"/>
                <a:gd name="T85" fmla="*/ 426 h 560"/>
                <a:gd name="T86" fmla="*/ 485 w 670"/>
                <a:gd name="T87" fmla="*/ 455 h 560"/>
                <a:gd name="T88" fmla="*/ 476 w 670"/>
                <a:gd name="T89" fmla="*/ 497 h 560"/>
                <a:gd name="T90" fmla="*/ 437 w 670"/>
                <a:gd name="T91" fmla="*/ 527 h 560"/>
                <a:gd name="T92" fmla="*/ 377 w 670"/>
                <a:gd name="T93" fmla="*/ 537 h 560"/>
                <a:gd name="T94" fmla="*/ 365 w 670"/>
                <a:gd name="T95" fmla="*/ 547 h 560"/>
                <a:gd name="T96" fmla="*/ 319 w 670"/>
                <a:gd name="T97" fmla="*/ 540 h 560"/>
                <a:gd name="T98" fmla="*/ 302 w 670"/>
                <a:gd name="T99" fmla="*/ 549 h 560"/>
                <a:gd name="T100" fmla="*/ 281 w 670"/>
                <a:gd name="T101" fmla="*/ 520 h 560"/>
                <a:gd name="T102" fmla="*/ 252 w 670"/>
                <a:gd name="T103" fmla="*/ 511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0" h="560">
                  <a:moveTo>
                    <a:pt x="147" y="189"/>
                  </a:moveTo>
                  <a:lnTo>
                    <a:pt x="149" y="192"/>
                  </a:lnTo>
                  <a:lnTo>
                    <a:pt x="149" y="192"/>
                  </a:lnTo>
                  <a:lnTo>
                    <a:pt x="162" y="201"/>
                  </a:lnTo>
                  <a:lnTo>
                    <a:pt x="146" y="224"/>
                  </a:lnTo>
                  <a:lnTo>
                    <a:pt x="127" y="221"/>
                  </a:lnTo>
                  <a:lnTo>
                    <a:pt x="124" y="209"/>
                  </a:lnTo>
                  <a:lnTo>
                    <a:pt x="137" y="192"/>
                  </a:lnTo>
                  <a:lnTo>
                    <a:pt x="137" y="192"/>
                  </a:lnTo>
                  <a:lnTo>
                    <a:pt x="137" y="192"/>
                  </a:lnTo>
                  <a:lnTo>
                    <a:pt x="137" y="192"/>
                  </a:lnTo>
                  <a:lnTo>
                    <a:pt x="146" y="189"/>
                  </a:lnTo>
                  <a:lnTo>
                    <a:pt x="146" y="189"/>
                  </a:lnTo>
                  <a:lnTo>
                    <a:pt x="147" y="189"/>
                  </a:lnTo>
                  <a:close/>
                  <a:moveTo>
                    <a:pt x="215" y="511"/>
                  </a:moveTo>
                  <a:lnTo>
                    <a:pt x="221" y="489"/>
                  </a:lnTo>
                  <a:lnTo>
                    <a:pt x="208" y="472"/>
                  </a:lnTo>
                  <a:lnTo>
                    <a:pt x="193" y="480"/>
                  </a:lnTo>
                  <a:lnTo>
                    <a:pt x="158" y="482"/>
                  </a:lnTo>
                  <a:lnTo>
                    <a:pt x="143" y="455"/>
                  </a:lnTo>
                  <a:lnTo>
                    <a:pt x="129" y="461"/>
                  </a:lnTo>
                  <a:lnTo>
                    <a:pt x="122" y="447"/>
                  </a:lnTo>
                  <a:lnTo>
                    <a:pt x="125" y="459"/>
                  </a:lnTo>
                  <a:lnTo>
                    <a:pt x="115" y="454"/>
                  </a:lnTo>
                  <a:lnTo>
                    <a:pt x="122" y="461"/>
                  </a:lnTo>
                  <a:lnTo>
                    <a:pt x="111" y="465"/>
                  </a:lnTo>
                  <a:lnTo>
                    <a:pt x="125" y="473"/>
                  </a:lnTo>
                  <a:lnTo>
                    <a:pt x="133" y="467"/>
                  </a:lnTo>
                  <a:lnTo>
                    <a:pt x="117" y="480"/>
                  </a:lnTo>
                  <a:lnTo>
                    <a:pt x="68" y="472"/>
                  </a:lnTo>
                  <a:lnTo>
                    <a:pt x="70" y="457"/>
                  </a:lnTo>
                  <a:lnTo>
                    <a:pt x="59" y="448"/>
                  </a:lnTo>
                  <a:lnTo>
                    <a:pt x="0" y="446"/>
                  </a:lnTo>
                  <a:lnTo>
                    <a:pt x="0" y="446"/>
                  </a:lnTo>
                  <a:lnTo>
                    <a:pt x="2" y="436"/>
                  </a:lnTo>
                  <a:lnTo>
                    <a:pt x="17" y="428"/>
                  </a:lnTo>
                  <a:lnTo>
                    <a:pt x="16" y="421"/>
                  </a:lnTo>
                  <a:lnTo>
                    <a:pt x="20" y="426"/>
                  </a:lnTo>
                  <a:lnTo>
                    <a:pt x="45" y="412"/>
                  </a:lnTo>
                  <a:lnTo>
                    <a:pt x="47" y="405"/>
                  </a:lnTo>
                  <a:lnTo>
                    <a:pt x="38" y="402"/>
                  </a:lnTo>
                  <a:lnTo>
                    <a:pt x="49" y="383"/>
                  </a:lnTo>
                  <a:lnTo>
                    <a:pt x="76" y="386"/>
                  </a:lnTo>
                  <a:lnTo>
                    <a:pt x="84" y="344"/>
                  </a:lnTo>
                  <a:lnTo>
                    <a:pt x="79" y="338"/>
                  </a:lnTo>
                  <a:lnTo>
                    <a:pt x="119" y="306"/>
                  </a:lnTo>
                  <a:lnTo>
                    <a:pt x="107" y="285"/>
                  </a:lnTo>
                  <a:lnTo>
                    <a:pt x="95" y="281"/>
                  </a:lnTo>
                  <a:lnTo>
                    <a:pt x="95" y="252"/>
                  </a:lnTo>
                  <a:lnTo>
                    <a:pt x="81" y="231"/>
                  </a:lnTo>
                  <a:lnTo>
                    <a:pt x="81" y="231"/>
                  </a:lnTo>
                  <a:lnTo>
                    <a:pt x="81" y="214"/>
                  </a:lnTo>
                  <a:lnTo>
                    <a:pt x="108" y="219"/>
                  </a:lnTo>
                  <a:lnTo>
                    <a:pt x="113" y="241"/>
                  </a:lnTo>
                  <a:lnTo>
                    <a:pt x="160" y="220"/>
                  </a:lnTo>
                  <a:lnTo>
                    <a:pt x="169" y="228"/>
                  </a:lnTo>
                  <a:lnTo>
                    <a:pt x="181" y="219"/>
                  </a:lnTo>
                  <a:lnTo>
                    <a:pt x="178" y="240"/>
                  </a:lnTo>
                  <a:lnTo>
                    <a:pt x="217" y="246"/>
                  </a:lnTo>
                  <a:lnTo>
                    <a:pt x="222" y="261"/>
                  </a:lnTo>
                  <a:lnTo>
                    <a:pt x="236" y="271"/>
                  </a:lnTo>
                  <a:lnTo>
                    <a:pt x="253" y="268"/>
                  </a:lnTo>
                  <a:lnTo>
                    <a:pt x="265" y="251"/>
                  </a:lnTo>
                  <a:lnTo>
                    <a:pt x="279" y="263"/>
                  </a:lnTo>
                  <a:lnTo>
                    <a:pt x="272" y="257"/>
                  </a:lnTo>
                  <a:lnTo>
                    <a:pt x="281" y="250"/>
                  </a:lnTo>
                  <a:lnTo>
                    <a:pt x="281" y="232"/>
                  </a:lnTo>
                  <a:lnTo>
                    <a:pt x="266" y="221"/>
                  </a:lnTo>
                  <a:lnTo>
                    <a:pt x="270" y="213"/>
                  </a:lnTo>
                  <a:lnTo>
                    <a:pt x="244" y="212"/>
                  </a:lnTo>
                  <a:lnTo>
                    <a:pt x="231" y="202"/>
                  </a:lnTo>
                  <a:lnTo>
                    <a:pt x="229" y="188"/>
                  </a:lnTo>
                  <a:lnTo>
                    <a:pt x="244" y="186"/>
                  </a:lnTo>
                  <a:lnTo>
                    <a:pt x="236" y="169"/>
                  </a:lnTo>
                  <a:lnTo>
                    <a:pt x="267" y="176"/>
                  </a:lnTo>
                  <a:lnTo>
                    <a:pt x="277" y="168"/>
                  </a:lnTo>
                  <a:lnTo>
                    <a:pt x="264" y="157"/>
                  </a:lnTo>
                  <a:lnTo>
                    <a:pt x="272" y="127"/>
                  </a:lnTo>
                  <a:lnTo>
                    <a:pt x="301" y="127"/>
                  </a:lnTo>
                  <a:lnTo>
                    <a:pt x="308" y="118"/>
                  </a:lnTo>
                  <a:lnTo>
                    <a:pt x="303" y="113"/>
                  </a:lnTo>
                  <a:lnTo>
                    <a:pt x="308" y="99"/>
                  </a:lnTo>
                  <a:lnTo>
                    <a:pt x="332" y="98"/>
                  </a:lnTo>
                  <a:lnTo>
                    <a:pt x="338" y="93"/>
                  </a:lnTo>
                  <a:lnTo>
                    <a:pt x="331" y="86"/>
                  </a:lnTo>
                  <a:lnTo>
                    <a:pt x="344" y="79"/>
                  </a:lnTo>
                  <a:lnTo>
                    <a:pt x="352" y="84"/>
                  </a:lnTo>
                  <a:lnTo>
                    <a:pt x="367" y="71"/>
                  </a:lnTo>
                  <a:lnTo>
                    <a:pt x="389" y="74"/>
                  </a:lnTo>
                  <a:lnTo>
                    <a:pt x="398" y="68"/>
                  </a:lnTo>
                  <a:lnTo>
                    <a:pt x="410" y="73"/>
                  </a:lnTo>
                  <a:lnTo>
                    <a:pt x="404" y="34"/>
                  </a:lnTo>
                  <a:lnTo>
                    <a:pt x="380" y="30"/>
                  </a:lnTo>
                  <a:lnTo>
                    <a:pt x="389" y="1"/>
                  </a:lnTo>
                  <a:lnTo>
                    <a:pt x="405" y="0"/>
                  </a:lnTo>
                  <a:lnTo>
                    <a:pt x="412" y="14"/>
                  </a:lnTo>
                  <a:lnTo>
                    <a:pt x="428" y="20"/>
                  </a:lnTo>
                  <a:lnTo>
                    <a:pt x="440" y="4"/>
                  </a:lnTo>
                  <a:lnTo>
                    <a:pt x="463" y="4"/>
                  </a:lnTo>
                  <a:lnTo>
                    <a:pt x="463" y="4"/>
                  </a:lnTo>
                  <a:lnTo>
                    <a:pt x="472" y="29"/>
                  </a:lnTo>
                  <a:lnTo>
                    <a:pt x="485" y="30"/>
                  </a:lnTo>
                  <a:lnTo>
                    <a:pt x="486" y="60"/>
                  </a:lnTo>
                  <a:lnTo>
                    <a:pt x="508" y="74"/>
                  </a:lnTo>
                  <a:lnTo>
                    <a:pt x="522" y="71"/>
                  </a:lnTo>
                  <a:lnTo>
                    <a:pt x="538" y="82"/>
                  </a:lnTo>
                  <a:lnTo>
                    <a:pt x="534" y="92"/>
                  </a:lnTo>
                  <a:lnTo>
                    <a:pt x="549" y="120"/>
                  </a:lnTo>
                  <a:lnTo>
                    <a:pt x="528" y="121"/>
                  </a:lnTo>
                  <a:lnTo>
                    <a:pt x="529" y="137"/>
                  </a:lnTo>
                  <a:lnTo>
                    <a:pt x="507" y="161"/>
                  </a:lnTo>
                  <a:lnTo>
                    <a:pt x="524" y="187"/>
                  </a:lnTo>
                  <a:lnTo>
                    <a:pt x="513" y="190"/>
                  </a:lnTo>
                  <a:lnTo>
                    <a:pt x="512" y="206"/>
                  </a:lnTo>
                  <a:lnTo>
                    <a:pt x="535" y="239"/>
                  </a:lnTo>
                  <a:lnTo>
                    <a:pt x="570" y="249"/>
                  </a:lnTo>
                  <a:lnTo>
                    <a:pt x="603" y="272"/>
                  </a:lnTo>
                  <a:lnTo>
                    <a:pt x="666" y="256"/>
                  </a:lnTo>
                  <a:lnTo>
                    <a:pt x="670" y="291"/>
                  </a:lnTo>
                  <a:lnTo>
                    <a:pt x="630" y="337"/>
                  </a:lnTo>
                  <a:lnTo>
                    <a:pt x="637" y="361"/>
                  </a:lnTo>
                  <a:lnTo>
                    <a:pt x="600" y="379"/>
                  </a:lnTo>
                  <a:lnTo>
                    <a:pt x="598" y="389"/>
                  </a:lnTo>
                  <a:lnTo>
                    <a:pt x="595" y="381"/>
                  </a:lnTo>
                  <a:lnTo>
                    <a:pt x="565" y="395"/>
                  </a:lnTo>
                  <a:lnTo>
                    <a:pt x="558" y="412"/>
                  </a:lnTo>
                  <a:lnTo>
                    <a:pt x="562" y="422"/>
                  </a:lnTo>
                  <a:lnTo>
                    <a:pt x="554" y="416"/>
                  </a:lnTo>
                  <a:lnTo>
                    <a:pt x="542" y="426"/>
                  </a:lnTo>
                  <a:lnTo>
                    <a:pt x="528" y="424"/>
                  </a:lnTo>
                  <a:lnTo>
                    <a:pt x="513" y="454"/>
                  </a:lnTo>
                  <a:lnTo>
                    <a:pt x="485" y="455"/>
                  </a:lnTo>
                  <a:lnTo>
                    <a:pt x="480" y="475"/>
                  </a:lnTo>
                  <a:lnTo>
                    <a:pt x="452" y="496"/>
                  </a:lnTo>
                  <a:lnTo>
                    <a:pt x="476" y="497"/>
                  </a:lnTo>
                  <a:lnTo>
                    <a:pt x="467" y="523"/>
                  </a:lnTo>
                  <a:lnTo>
                    <a:pt x="450" y="517"/>
                  </a:lnTo>
                  <a:lnTo>
                    <a:pt x="437" y="527"/>
                  </a:lnTo>
                  <a:lnTo>
                    <a:pt x="415" y="529"/>
                  </a:lnTo>
                  <a:lnTo>
                    <a:pt x="412" y="545"/>
                  </a:lnTo>
                  <a:lnTo>
                    <a:pt x="377" y="537"/>
                  </a:lnTo>
                  <a:lnTo>
                    <a:pt x="372" y="560"/>
                  </a:lnTo>
                  <a:lnTo>
                    <a:pt x="360" y="560"/>
                  </a:lnTo>
                  <a:lnTo>
                    <a:pt x="365" y="547"/>
                  </a:lnTo>
                  <a:lnTo>
                    <a:pt x="346" y="547"/>
                  </a:lnTo>
                  <a:lnTo>
                    <a:pt x="327" y="535"/>
                  </a:lnTo>
                  <a:lnTo>
                    <a:pt x="319" y="540"/>
                  </a:lnTo>
                  <a:lnTo>
                    <a:pt x="331" y="549"/>
                  </a:lnTo>
                  <a:lnTo>
                    <a:pt x="308" y="554"/>
                  </a:lnTo>
                  <a:lnTo>
                    <a:pt x="302" y="549"/>
                  </a:lnTo>
                  <a:lnTo>
                    <a:pt x="305" y="537"/>
                  </a:lnTo>
                  <a:lnTo>
                    <a:pt x="282" y="529"/>
                  </a:lnTo>
                  <a:lnTo>
                    <a:pt x="281" y="520"/>
                  </a:lnTo>
                  <a:lnTo>
                    <a:pt x="268" y="518"/>
                  </a:lnTo>
                  <a:lnTo>
                    <a:pt x="265" y="525"/>
                  </a:lnTo>
                  <a:lnTo>
                    <a:pt x="252" y="511"/>
                  </a:lnTo>
                  <a:lnTo>
                    <a:pt x="215" y="51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1" name="Freeform 17">
              <a:extLst>
                <a:ext uri="{FF2B5EF4-FFF2-40B4-BE49-F238E27FC236}">
                  <a16:creationId xmlns:a16="http://schemas.microsoft.com/office/drawing/2014/main" id="{E85C67AB-CBB5-4372-9E96-D00DD3FBC566}"/>
                </a:ext>
              </a:extLst>
            </p:cNvPr>
            <p:cNvSpPr>
              <a:spLocks noEditPoints="1"/>
            </p:cNvSpPr>
            <p:nvPr/>
          </p:nvSpPr>
          <p:spPr bwMode="auto">
            <a:xfrm>
              <a:off x="8235950" y="2473325"/>
              <a:ext cx="1066800" cy="1031875"/>
            </a:xfrm>
            <a:custGeom>
              <a:avLst/>
              <a:gdLst>
                <a:gd name="T0" fmla="*/ 64 w 672"/>
                <a:gd name="T1" fmla="*/ 453 h 650"/>
                <a:gd name="T2" fmla="*/ 69 w 672"/>
                <a:gd name="T3" fmla="*/ 458 h 650"/>
                <a:gd name="T4" fmla="*/ 59 w 672"/>
                <a:gd name="T5" fmla="*/ 439 h 650"/>
                <a:gd name="T6" fmla="*/ 348 w 672"/>
                <a:gd name="T7" fmla="*/ 37 h 650"/>
                <a:gd name="T8" fmla="*/ 367 w 672"/>
                <a:gd name="T9" fmla="*/ 23 h 650"/>
                <a:gd name="T10" fmla="*/ 418 w 672"/>
                <a:gd name="T11" fmla="*/ 15 h 650"/>
                <a:gd name="T12" fmla="*/ 442 w 672"/>
                <a:gd name="T13" fmla="*/ 16 h 650"/>
                <a:gd name="T14" fmla="*/ 467 w 672"/>
                <a:gd name="T15" fmla="*/ 10 h 650"/>
                <a:gd name="T16" fmla="*/ 486 w 672"/>
                <a:gd name="T17" fmla="*/ 32 h 650"/>
                <a:gd name="T18" fmla="*/ 506 w 672"/>
                <a:gd name="T19" fmla="*/ 54 h 650"/>
                <a:gd name="T20" fmla="*/ 568 w 672"/>
                <a:gd name="T21" fmla="*/ 40 h 650"/>
                <a:gd name="T22" fmla="*/ 599 w 672"/>
                <a:gd name="T23" fmla="*/ 91 h 650"/>
                <a:gd name="T24" fmla="*/ 637 w 672"/>
                <a:gd name="T25" fmla="*/ 108 h 650"/>
                <a:gd name="T26" fmla="*/ 672 w 672"/>
                <a:gd name="T27" fmla="*/ 122 h 650"/>
                <a:gd name="T28" fmla="*/ 658 w 672"/>
                <a:gd name="T29" fmla="*/ 142 h 650"/>
                <a:gd name="T30" fmla="*/ 658 w 672"/>
                <a:gd name="T31" fmla="*/ 154 h 650"/>
                <a:gd name="T32" fmla="*/ 641 w 672"/>
                <a:gd name="T33" fmla="*/ 191 h 650"/>
                <a:gd name="T34" fmla="*/ 608 w 672"/>
                <a:gd name="T35" fmla="*/ 243 h 650"/>
                <a:gd name="T36" fmla="*/ 582 w 672"/>
                <a:gd name="T37" fmla="*/ 271 h 650"/>
                <a:gd name="T38" fmla="*/ 540 w 672"/>
                <a:gd name="T39" fmla="*/ 276 h 650"/>
                <a:gd name="T40" fmla="*/ 525 w 672"/>
                <a:gd name="T41" fmla="*/ 333 h 650"/>
                <a:gd name="T42" fmla="*/ 505 w 672"/>
                <a:gd name="T43" fmla="*/ 401 h 650"/>
                <a:gd name="T44" fmla="*/ 488 w 672"/>
                <a:gd name="T45" fmla="*/ 422 h 650"/>
                <a:gd name="T46" fmla="*/ 461 w 672"/>
                <a:gd name="T47" fmla="*/ 427 h 650"/>
                <a:gd name="T48" fmla="*/ 418 w 672"/>
                <a:gd name="T49" fmla="*/ 421 h 650"/>
                <a:gd name="T50" fmla="*/ 399 w 672"/>
                <a:gd name="T51" fmla="*/ 423 h 650"/>
                <a:gd name="T52" fmla="*/ 379 w 672"/>
                <a:gd name="T53" fmla="*/ 447 h 650"/>
                <a:gd name="T54" fmla="*/ 340 w 672"/>
                <a:gd name="T55" fmla="*/ 469 h 650"/>
                <a:gd name="T56" fmla="*/ 356 w 672"/>
                <a:gd name="T57" fmla="*/ 515 h 650"/>
                <a:gd name="T58" fmla="*/ 377 w 672"/>
                <a:gd name="T59" fmla="*/ 553 h 650"/>
                <a:gd name="T60" fmla="*/ 391 w 672"/>
                <a:gd name="T61" fmla="*/ 619 h 650"/>
                <a:gd name="T62" fmla="*/ 316 w 672"/>
                <a:gd name="T63" fmla="*/ 640 h 650"/>
                <a:gd name="T64" fmla="*/ 280 w 672"/>
                <a:gd name="T65" fmla="*/ 637 h 650"/>
                <a:gd name="T66" fmla="*/ 262 w 672"/>
                <a:gd name="T67" fmla="*/ 650 h 650"/>
                <a:gd name="T68" fmla="*/ 236 w 672"/>
                <a:gd name="T69" fmla="*/ 631 h 650"/>
                <a:gd name="T70" fmla="*/ 177 w 672"/>
                <a:gd name="T71" fmla="*/ 609 h 650"/>
                <a:gd name="T72" fmla="*/ 81 w 672"/>
                <a:gd name="T73" fmla="*/ 496 h 650"/>
                <a:gd name="T74" fmla="*/ 113 w 672"/>
                <a:gd name="T75" fmla="*/ 439 h 650"/>
                <a:gd name="T76" fmla="*/ 77 w 672"/>
                <a:gd name="T77" fmla="*/ 398 h 650"/>
                <a:gd name="T78" fmla="*/ 36 w 672"/>
                <a:gd name="T79" fmla="*/ 368 h 650"/>
                <a:gd name="T80" fmla="*/ 11 w 672"/>
                <a:gd name="T81" fmla="*/ 351 h 650"/>
                <a:gd name="T82" fmla="*/ 20 w 672"/>
                <a:gd name="T83" fmla="*/ 320 h 650"/>
                <a:gd name="T84" fmla="*/ 51 w 672"/>
                <a:gd name="T85" fmla="*/ 301 h 650"/>
                <a:gd name="T86" fmla="*/ 90 w 672"/>
                <a:gd name="T87" fmla="*/ 295 h 650"/>
                <a:gd name="T88" fmla="*/ 117 w 672"/>
                <a:gd name="T89" fmla="*/ 256 h 650"/>
                <a:gd name="T90" fmla="*/ 181 w 672"/>
                <a:gd name="T91" fmla="*/ 230 h 650"/>
                <a:gd name="T92" fmla="*/ 254 w 672"/>
                <a:gd name="T93" fmla="*/ 227 h 650"/>
                <a:gd name="T94" fmla="*/ 283 w 672"/>
                <a:gd name="T95" fmla="*/ 8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2" h="650">
                  <a:moveTo>
                    <a:pt x="59" y="439"/>
                  </a:moveTo>
                  <a:lnTo>
                    <a:pt x="67" y="444"/>
                  </a:lnTo>
                  <a:lnTo>
                    <a:pt x="64" y="453"/>
                  </a:lnTo>
                  <a:lnTo>
                    <a:pt x="79" y="460"/>
                  </a:lnTo>
                  <a:lnTo>
                    <a:pt x="80" y="476"/>
                  </a:lnTo>
                  <a:lnTo>
                    <a:pt x="69" y="458"/>
                  </a:lnTo>
                  <a:lnTo>
                    <a:pt x="51" y="448"/>
                  </a:lnTo>
                  <a:lnTo>
                    <a:pt x="50" y="440"/>
                  </a:lnTo>
                  <a:lnTo>
                    <a:pt x="59" y="439"/>
                  </a:lnTo>
                  <a:close/>
                  <a:moveTo>
                    <a:pt x="288" y="16"/>
                  </a:moveTo>
                  <a:lnTo>
                    <a:pt x="332" y="18"/>
                  </a:lnTo>
                  <a:lnTo>
                    <a:pt x="348" y="37"/>
                  </a:lnTo>
                  <a:lnTo>
                    <a:pt x="357" y="32"/>
                  </a:lnTo>
                  <a:lnTo>
                    <a:pt x="354" y="26"/>
                  </a:lnTo>
                  <a:lnTo>
                    <a:pt x="367" y="23"/>
                  </a:lnTo>
                  <a:lnTo>
                    <a:pt x="369" y="34"/>
                  </a:lnTo>
                  <a:lnTo>
                    <a:pt x="396" y="16"/>
                  </a:lnTo>
                  <a:lnTo>
                    <a:pt x="418" y="15"/>
                  </a:lnTo>
                  <a:lnTo>
                    <a:pt x="427" y="23"/>
                  </a:lnTo>
                  <a:lnTo>
                    <a:pt x="433" y="12"/>
                  </a:lnTo>
                  <a:lnTo>
                    <a:pt x="442" y="16"/>
                  </a:lnTo>
                  <a:lnTo>
                    <a:pt x="446" y="0"/>
                  </a:lnTo>
                  <a:lnTo>
                    <a:pt x="455" y="0"/>
                  </a:lnTo>
                  <a:lnTo>
                    <a:pt x="467" y="10"/>
                  </a:lnTo>
                  <a:lnTo>
                    <a:pt x="462" y="15"/>
                  </a:lnTo>
                  <a:lnTo>
                    <a:pt x="467" y="30"/>
                  </a:lnTo>
                  <a:lnTo>
                    <a:pt x="486" y="32"/>
                  </a:lnTo>
                  <a:lnTo>
                    <a:pt x="486" y="54"/>
                  </a:lnTo>
                  <a:lnTo>
                    <a:pt x="494" y="48"/>
                  </a:lnTo>
                  <a:lnTo>
                    <a:pt x="506" y="54"/>
                  </a:lnTo>
                  <a:lnTo>
                    <a:pt x="523" y="30"/>
                  </a:lnTo>
                  <a:lnTo>
                    <a:pt x="553" y="24"/>
                  </a:lnTo>
                  <a:lnTo>
                    <a:pt x="568" y="40"/>
                  </a:lnTo>
                  <a:lnTo>
                    <a:pt x="571" y="69"/>
                  </a:lnTo>
                  <a:lnTo>
                    <a:pt x="589" y="74"/>
                  </a:lnTo>
                  <a:lnTo>
                    <a:pt x="599" y="91"/>
                  </a:lnTo>
                  <a:lnTo>
                    <a:pt x="619" y="95"/>
                  </a:lnTo>
                  <a:lnTo>
                    <a:pt x="621" y="87"/>
                  </a:lnTo>
                  <a:lnTo>
                    <a:pt x="637" y="108"/>
                  </a:lnTo>
                  <a:lnTo>
                    <a:pt x="649" y="106"/>
                  </a:lnTo>
                  <a:lnTo>
                    <a:pt x="649" y="106"/>
                  </a:lnTo>
                  <a:lnTo>
                    <a:pt x="672" y="122"/>
                  </a:lnTo>
                  <a:lnTo>
                    <a:pt x="659" y="125"/>
                  </a:lnTo>
                  <a:lnTo>
                    <a:pt x="652" y="134"/>
                  </a:lnTo>
                  <a:lnTo>
                    <a:pt x="658" y="142"/>
                  </a:lnTo>
                  <a:lnTo>
                    <a:pt x="648" y="142"/>
                  </a:lnTo>
                  <a:lnTo>
                    <a:pt x="649" y="152"/>
                  </a:lnTo>
                  <a:lnTo>
                    <a:pt x="658" y="154"/>
                  </a:lnTo>
                  <a:lnTo>
                    <a:pt x="659" y="180"/>
                  </a:lnTo>
                  <a:lnTo>
                    <a:pt x="651" y="194"/>
                  </a:lnTo>
                  <a:lnTo>
                    <a:pt x="641" y="191"/>
                  </a:lnTo>
                  <a:lnTo>
                    <a:pt x="644" y="210"/>
                  </a:lnTo>
                  <a:lnTo>
                    <a:pt x="631" y="229"/>
                  </a:lnTo>
                  <a:lnTo>
                    <a:pt x="608" y="243"/>
                  </a:lnTo>
                  <a:lnTo>
                    <a:pt x="614" y="251"/>
                  </a:lnTo>
                  <a:lnTo>
                    <a:pt x="610" y="256"/>
                  </a:lnTo>
                  <a:lnTo>
                    <a:pt x="582" y="271"/>
                  </a:lnTo>
                  <a:lnTo>
                    <a:pt x="570" y="265"/>
                  </a:lnTo>
                  <a:lnTo>
                    <a:pt x="570" y="285"/>
                  </a:lnTo>
                  <a:lnTo>
                    <a:pt x="540" y="276"/>
                  </a:lnTo>
                  <a:lnTo>
                    <a:pt x="532" y="294"/>
                  </a:lnTo>
                  <a:lnTo>
                    <a:pt x="538" y="305"/>
                  </a:lnTo>
                  <a:lnTo>
                    <a:pt x="525" y="333"/>
                  </a:lnTo>
                  <a:lnTo>
                    <a:pt x="530" y="339"/>
                  </a:lnTo>
                  <a:lnTo>
                    <a:pt x="510" y="367"/>
                  </a:lnTo>
                  <a:lnTo>
                    <a:pt x="505" y="401"/>
                  </a:lnTo>
                  <a:lnTo>
                    <a:pt x="505" y="401"/>
                  </a:lnTo>
                  <a:lnTo>
                    <a:pt x="493" y="402"/>
                  </a:lnTo>
                  <a:lnTo>
                    <a:pt x="488" y="422"/>
                  </a:lnTo>
                  <a:lnTo>
                    <a:pt x="478" y="418"/>
                  </a:lnTo>
                  <a:lnTo>
                    <a:pt x="470" y="431"/>
                  </a:lnTo>
                  <a:lnTo>
                    <a:pt x="461" y="427"/>
                  </a:lnTo>
                  <a:lnTo>
                    <a:pt x="467" y="417"/>
                  </a:lnTo>
                  <a:lnTo>
                    <a:pt x="459" y="416"/>
                  </a:lnTo>
                  <a:lnTo>
                    <a:pt x="418" y="421"/>
                  </a:lnTo>
                  <a:lnTo>
                    <a:pt x="402" y="431"/>
                  </a:lnTo>
                  <a:lnTo>
                    <a:pt x="406" y="423"/>
                  </a:lnTo>
                  <a:lnTo>
                    <a:pt x="399" y="423"/>
                  </a:lnTo>
                  <a:lnTo>
                    <a:pt x="387" y="429"/>
                  </a:lnTo>
                  <a:lnTo>
                    <a:pt x="390" y="437"/>
                  </a:lnTo>
                  <a:lnTo>
                    <a:pt x="379" y="447"/>
                  </a:lnTo>
                  <a:lnTo>
                    <a:pt x="343" y="445"/>
                  </a:lnTo>
                  <a:lnTo>
                    <a:pt x="322" y="454"/>
                  </a:lnTo>
                  <a:lnTo>
                    <a:pt x="340" y="469"/>
                  </a:lnTo>
                  <a:lnTo>
                    <a:pt x="335" y="479"/>
                  </a:lnTo>
                  <a:lnTo>
                    <a:pt x="360" y="500"/>
                  </a:lnTo>
                  <a:lnTo>
                    <a:pt x="356" y="515"/>
                  </a:lnTo>
                  <a:lnTo>
                    <a:pt x="372" y="541"/>
                  </a:lnTo>
                  <a:lnTo>
                    <a:pt x="368" y="548"/>
                  </a:lnTo>
                  <a:lnTo>
                    <a:pt x="377" y="553"/>
                  </a:lnTo>
                  <a:lnTo>
                    <a:pt x="371" y="615"/>
                  </a:lnTo>
                  <a:lnTo>
                    <a:pt x="378" y="610"/>
                  </a:lnTo>
                  <a:lnTo>
                    <a:pt x="391" y="619"/>
                  </a:lnTo>
                  <a:lnTo>
                    <a:pt x="356" y="642"/>
                  </a:lnTo>
                  <a:lnTo>
                    <a:pt x="334" y="631"/>
                  </a:lnTo>
                  <a:lnTo>
                    <a:pt x="316" y="640"/>
                  </a:lnTo>
                  <a:lnTo>
                    <a:pt x="309" y="636"/>
                  </a:lnTo>
                  <a:lnTo>
                    <a:pt x="316" y="622"/>
                  </a:lnTo>
                  <a:lnTo>
                    <a:pt x="280" y="637"/>
                  </a:lnTo>
                  <a:lnTo>
                    <a:pt x="280" y="637"/>
                  </a:lnTo>
                  <a:lnTo>
                    <a:pt x="263" y="638"/>
                  </a:lnTo>
                  <a:lnTo>
                    <a:pt x="262" y="650"/>
                  </a:lnTo>
                  <a:lnTo>
                    <a:pt x="241" y="633"/>
                  </a:lnTo>
                  <a:lnTo>
                    <a:pt x="245" y="645"/>
                  </a:lnTo>
                  <a:lnTo>
                    <a:pt x="236" y="631"/>
                  </a:lnTo>
                  <a:lnTo>
                    <a:pt x="212" y="631"/>
                  </a:lnTo>
                  <a:lnTo>
                    <a:pt x="202" y="613"/>
                  </a:lnTo>
                  <a:lnTo>
                    <a:pt x="177" y="609"/>
                  </a:lnTo>
                  <a:lnTo>
                    <a:pt x="144" y="588"/>
                  </a:lnTo>
                  <a:lnTo>
                    <a:pt x="137" y="556"/>
                  </a:lnTo>
                  <a:lnTo>
                    <a:pt x="81" y="496"/>
                  </a:lnTo>
                  <a:lnTo>
                    <a:pt x="79" y="478"/>
                  </a:lnTo>
                  <a:lnTo>
                    <a:pt x="88" y="477"/>
                  </a:lnTo>
                  <a:lnTo>
                    <a:pt x="113" y="439"/>
                  </a:lnTo>
                  <a:lnTo>
                    <a:pt x="90" y="414"/>
                  </a:lnTo>
                  <a:lnTo>
                    <a:pt x="62" y="409"/>
                  </a:lnTo>
                  <a:lnTo>
                    <a:pt x="77" y="398"/>
                  </a:lnTo>
                  <a:lnTo>
                    <a:pt x="76" y="371"/>
                  </a:lnTo>
                  <a:lnTo>
                    <a:pt x="51" y="381"/>
                  </a:lnTo>
                  <a:lnTo>
                    <a:pt x="36" y="368"/>
                  </a:lnTo>
                  <a:lnTo>
                    <a:pt x="26" y="373"/>
                  </a:lnTo>
                  <a:lnTo>
                    <a:pt x="4" y="365"/>
                  </a:lnTo>
                  <a:lnTo>
                    <a:pt x="11" y="351"/>
                  </a:lnTo>
                  <a:lnTo>
                    <a:pt x="0" y="341"/>
                  </a:lnTo>
                  <a:lnTo>
                    <a:pt x="20" y="320"/>
                  </a:lnTo>
                  <a:lnTo>
                    <a:pt x="20" y="320"/>
                  </a:lnTo>
                  <a:lnTo>
                    <a:pt x="27" y="311"/>
                  </a:lnTo>
                  <a:lnTo>
                    <a:pt x="47" y="316"/>
                  </a:lnTo>
                  <a:lnTo>
                    <a:pt x="51" y="301"/>
                  </a:lnTo>
                  <a:lnTo>
                    <a:pt x="77" y="308"/>
                  </a:lnTo>
                  <a:lnTo>
                    <a:pt x="78" y="298"/>
                  </a:lnTo>
                  <a:lnTo>
                    <a:pt x="90" y="295"/>
                  </a:lnTo>
                  <a:lnTo>
                    <a:pt x="93" y="263"/>
                  </a:lnTo>
                  <a:lnTo>
                    <a:pt x="114" y="250"/>
                  </a:lnTo>
                  <a:lnTo>
                    <a:pt x="117" y="256"/>
                  </a:lnTo>
                  <a:lnTo>
                    <a:pt x="136" y="245"/>
                  </a:lnTo>
                  <a:lnTo>
                    <a:pt x="175" y="245"/>
                  </a:lnTo>
                  <a:lnTo>
                    <a:pt x="181" y="230"/>
                  </a:lnTo>
                  <a:lnTo>
                    <a:pt x="211" y="219"/>
                  </a:lnTo>
                  <a:lnTo>
                    <a:pt x="210" y="209"/>
                  </a:lnTo>
                  <a:lnTo>
                    <a:pt x="254" y="227"/>
                  </a:lnTo>
                  <a:lnTo>
                    <a:pt x="272" y="172"/>
                  </a:lnTo>
                  <a:lnTo>
                    <a:pt x="299" y="162"/>
                  </a:lnTo>
                  <a:lnTo>
                    <a:pt x="283" y="86"/>
                  </a:lnTo>
                  <a:lnTo>
                    <a:pt x="293" y="68"/>
                  </a:lnTo>
                  <a:lnTo>
                    <a:pt x="288" y="1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2" name="Freeform 18">
              <a:extLst>
                <a:ext uri="{FF2B5EF4-FFF2-40B4-BE49-F238E27FC236}">
                  <a16:creationId xmlns:a16="http://schemas.microsoft.com/office/drawing/2014/main" id="{3E89E002-C26B-448D-AAD8-0CDF4A60C1A7}"/>
                </a:ext>
              </a:extLst>
            </p:cNvPr>
            <p:cNvSpPr>
              <a:spLocks/>
            </p:cNvSpPr>
            <p:nvPr/>
          </p:nvSpPr>
          <p:spPr bwMode="auto">
            <a:xfrm>
              <a:off x="9444038" y="1630363"/>
              <a:ext cx="881062" cy="715963"/>
            </a:xfrm>
            <a:custGeom>
              <a:avLst/>
              <a:gdLst>
                <a:gd name="T0" fmla="*/ 51 w 555"/>
                <a:gd name="T1" fmla="*/ 3 h 451"/>
                <a:gd name="T2" fmla="*/ 56 w 555"/>
                <a:gd name="T3" fmla="*/ 9 h 451"/>
                <a:gd name="T4" fmla="*/ 103 w 555"/>
                <a:gd name="T5" fmla="*/ 15 h 451"/>
                <a:gd name="T6" fmla="*/ 109 w 555"/>
                <a:gd name="T7" fmla="*/ 22 h 451"/>
                <a:gd name="T8" fmla="*/ 137 w 555"/>
                <a:gd name="T9" fmla="*/ 48 h 451"/>
                <a:gd name="T10" fmla="*/ 173 w 555"/>
                <a:gd name="T11" fmla="*/ 40 h 451"/>
                <a:gd name="T12" fmla="*/ 185 w 555"/>
                <a:gd name="T13" fmla="*/ 36 h 451"/>
                <a:gd name="T14" fmla="*/ 207 w 555"/>
                <a:gd name="T15" fmla="*/ 40 h 451"/>
                <a:gd name="T16" fmla="*/ 196 w 555"/>
                <a:gd name="T17" fmla="*/ 63 h 451"/>
                <a:gd name="T18" fmla="*/ 201 w 555"/>
                <a:gd name="T19" fmla="*/ 82 h 451"/>
                <a:gd name="T20" fmla="*/ 223 w 555"/>
                <a:gd name="T21" fmla="*/ 75 h 451"/>
                <a:gd name="T22" fmla="*/ 231 w 555"/>
                <a:gd name="T23" fmla="*/ 75 h 451"/>
                <a:gd name="T24" fmla="*/ 261 w 555"/>
                <a:gd name="T25" fmla="*/ 70 h 451"/>
                <a:gd name="T26" fmla="*/ 264 w 555"/>
                <a:gd name="T27" fmla="*/ 95 h 451"/>
                <a:gd name="T28" fmla="*/ 287 w 555"/>
                <a:gd name="T29" fmla="*/ 102 h 451"/>
                <a:gd name="T30" fmla="*/ 347 w 555"/>
                <a:gd name="T31" fmla="*/ 105 h 451"/>
                <a:gd name="T32" fmla="*/ 408 w 555"/>
                <a:gd name="T33" fmla="*/ 103 h 451"/>
                <a:gd name="T34" fmla="*/ 432 w 555"/>
                <a:gd name="T35" fmla="*/ 101 h 451"/>
                <a:gd name="T36" fmla="*/ 482 w 555"/>
                <a:gd name="T37" fmla="*/ 97 h 451"/>
                <a:gd name="T38" fmla="*/ 503 w 555"/>
                <a:gd name="T39" fmla="*/ 95 h 451"/>
                <a:gd name="T40" fmla="*/ 535 w 555"/>
                <a:gd name="T41" fmla="*/ 115 h 451"/>
                <a:gd name="T42" fmla="*/ 551 w 555"/>
                <a:gd name="T43" fmla="*/ 120 h 451"/>
                <a:gd name="T44" fmla="*/ 555 w 555"/>
                <a:gd name="T45" fmla="*/ 147 h 451"/>
                <a:gd name="T46" fmla="*/ 555 w 555"/>
                <a:gd name="T47" fmla="*/ 181 h 451"/>
                <a:gd name="T48" fmla="*/ 529 w 555"/>
                <a:gd name="T49" fmla="*/ 217 h 451"/>
                <a:gd name="T50" fmla="*/ 521 w 555"/>
                <a:gd name="T51" fmla="*/ 235 h 451"/>
                <a:gd name="T52" fmla="*/ 492 w 555"/>
                <a:gd name="T53" fmla="*/ 284 h 451"/>
                <a:gd name="T54" fmla="*/ 478 w 555"/>
                <a:gd name="T55" fmla="*/ 303 h 451"/>
                <a:gd name="T56" fmla="*/ 438 w 555"/>
                <a:gd name="T57" fmla="*/ 311 h 451"/>
                <a:gd name="T58" fmla="*/ 458 w 555"/>
                <a:gd name="T59" fmla="*/ 357 h 451"/>
                <a:gd name="T60" fmla="*/ 430 w 555"/>
                <a:gd name="T61" fmla="*/ 369 h 451"/>
                <a:gd name="T62" fmla="*/ 427 w 555"/>
                <a:gd name="T63" fmla="*/ 393 h 451"/>
                <a:gd name="T64" fmla="*/ 444 w 555"/>
                <a:gd name="T65" fmla="*/ 399 h 451"/>
                <a:gd name="T66" fmla="*/ 407 w 555"/>
                <a:gd name="T67" fmla="*/ 447 h 451"/>
                <a:gd name="T68" fmla="*/ 387 w 555"/>
                <a:gd name="T69" fmla="*/ 441 h 451"/>
                <a:gd name="T70" fmla="*/ 376 w 555"/>
                <a:gd name="T71" fmla="*/ 431 h 451"/>
                <a:gd name="T72" fmla="*/ 364 w 555"/>
                <a:gd name="T73" fmla="*/ 421 h 451"/>
                <a:gd name="T74" fmla="*/ 350 w 555"/>
                <a:gd name="T75" fmla="*/ 388 h 451"/>
                <a:gd name="T76" fmla="*/ 326 w 555"/>
                <a:gd name="T77" fmla="*/ 369 h 451"/>
                <a:gd name="T78" fmla="*/ 311 w 555"/>
                <a:gd name="T79" fmla="*/ 383 h 451"/>
                <a:gd name="T80" fmla="*/ 285 w 555"/>
                <a:gd name="T81" fmla="*/ 383 h 451"/>
                <a:gd name="T82" fmla="*/ 262 w 555"/>
                <a:gd name="T83" fmla="*/ 386 h 451"/>
                <a:gd name="T84" fmla="*/ 233 w 555"/>
                <a:gd name="T85" fmla="*/ 380 h 451"/>
                <a:gd name="T86" fmla="*/ 215 w 555"/>
                <a:gd name="T87" fmla="*/ 372 h 451"/>
                <a:gd name="T88" fmla="*/ 165 w 555"/>
                <a:gd name="T89" fmla="*/ 359 h 451"/>
                <a:gd name="T90" fmla="*/ 153 w 555"/>
                <a:gd name="T91" fmla="*/ 356 h 451"/>
                <a:gd name="T92" fmla="*/ 97 w 555"/>
                <a:gd name="T93" fmla="*/ 356 h 451"/>
                <a:gd name="T94" fmla="*/ 62 w 555"/>
                <a:gd name="T95" fmla="*/ 336 h 451"/>
                <a:gd name="T96" fmla="*/ 64 w 555"/>
                <a:gd name="T97" fmla="*/ 327 h 451"/>
                <a:gd name="T98" fmla="*/ 80 w 555"/>
                <a:gd name="T99" fmla="*/ 332 h 451"/>
                <a:gd name="T100" fmla="*/ 65 w 555"/>
                <a:gd name="T101" fmla="*/ 284 h 451"/>
                <a:gd name="T102" fmla="*/ 66 w 555"/>
                <a:gd name="T103" fmla="*/ 256 h 451"/>
                <a:gd name="T104" fmla="*/ 61 w 555"/>
                <a:gd name="T105" fmla="*/ 232 h 451"/>
                <a:gd name="T106" fmla="*/ 72 w 555"/>
                <a:gd name="T107" fmla="*/ 199 h 451"/>
                <a:gd name="T108" fmla="*/ 72 w 555"/>
                <a:gd name="T109" fmla="*/ 179 h 451"/>
                <a:gd name="T110" fmla="*/ 65 w 555"/>
                <a:gd name="T111" fmla="*/ 142 h 451"/>
                <a:gd name="T112" fmla="*/ 13 w 555"/>
                <a:gd name="T113" fmla="*/ 88 h 451"/>
                <a:gd name="T114" fmla="*/ 0 w 555"/>
                <a:gd name="T115" fmla="*/ 89 h 451"/>
                <a:gd name="T116" fmla="*/ 60 w 555"/>
                <a:gd name="T117" fmla="*/ 52 h 451"/>
                <a:gd name="T118" fmla="*/ 34 w 555"/>
                <a:gd name="T119"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5" h="451">
                  <a:moveTo>
                    <a:pt x="48" y="1"/>
                  </a:moveTo>
                  <a:lnTo>
                    <a:pt x="51" y="3"/>
                  </a:lnTo>
                  <a:lnTo>
                    <a:pt x="51" y="3"/>
                  </a:lnTo>
                  <a:lnTo>
                    <a:pt x="56" y="9"/>
                  </a:lnTo>
                  <a:lnTo>
                    <a:pt x="82" y="1"/>
                  </a:lnTo>
                  <a:lnTo>
                    <a:pt x="103" y="15"/>
                  </a:lnTo>
                  <a:lnTo>
                    <a:pt x="110" y="9"/>
                  </a:lnTo>
                  <a:lnTo>
                    <a:pt x="109" y="22"/>
                  </a:lnTo>
                  <a:lnTo>
                    <a:pt x="136" y="33"/>
                  </a:lnTo>
                  <a:lnTo>
                    <a:pt x="137" y="48"/>
                  </a:lnTo>
                  <a:lnTo>
                    <a:pt x="149" y="52"/>
                  </a:lnTo>
                  <a:lnTo>
                    <a:pt x="173" y="40"/>
                  </a:lnTo>
                  <a:lnTo>
                    <a:pt x="184" y="44"/>
                  </a:lnTo>
                  <a:lnTo>
                    <a:pt x="185" y="36"/>
                  </a:lnTo>
                  <a:lnTo>
                    <a:pt x="190" y="46"/>
                  </a:lnTo>
                  <a:lnTo>
                    <a:pt x="207" y="40"/>
                  </a:lnTo>
                  <a:lnTo>
                    <a:pt x="216" y="50"/>
                  </a:lnTo>
                  <a:lnTo>
                    <a:pt x="196" y="63"/>
                  </a:lnTo>
                  <a:lnTo>
                    <a:pt x="193" y="76"/>
                  </a:lnTo>
                  <a:lnTo>
                    <a:pt x="201" y="82"/>
                  </a:lnTo>
                  <a:lnTo>
                    <a:pt x="213" y="67"/>
                  </a:lnTo>
                  <a:lnTo>
                    <a:pt x="223" y="75"/>
                  </a:lnTo>
                  <a:lnTo>
                    <a:pt x="231" y="66"/>
                  </a:lnTo>
                  <a:lnTo>
                    <a:pt x="231" y="75"/>
                  </a:lnTo>
                  <a:lnTo>
                    <a:pt x="257" y="84"/>
                  </a:lnTo>
                  <a:lnTo>
                    <a:pt x="261" y="70"/>
                  </a:lnTo>
                  <a:lnTo>
                    <a:pt x="271" y="75"/>
                  </a:lnTo>
                  <a:lnTo>
                    <a:pt x="264" y="95"/>
                  </a:lnTo>
                  <a:lnTo>
                    <a:pt x="286" y="85"/>
                  </a:lnTo>
                  <a:lnTo>
                    <a:pt x="287" y="102"/>
                  </a:lnTo>
                  <a:lnTo>
                    <a:pt x="317" y="91"/>
                  </a:lnTo>
                  <a:lnTo>
                    <a:pt x="347" y="105"/>
                  </a:lnTo>
                  <a:lnTo>
                    <a:pt x="384" y="97"/>
                  </a:lnTo>
                  <a:lnTo>
                    <a:pt x="408" y="103"/>
                  </a:lnTo>
                  <a:lnTo>
                    <a:pt x="418" y="92"/>
                  </a:lnTo>
                  <a:lnTo>
                    <a:pt x="432" y="101"/>
                  </a:lnTo>
                  <a:lnTo>
                    <a:pt x="452" y="88"/>
                  </a:lnTo>
                  <a:lnTo>
                    <a:pt x="482" y="97"/>
                  </a:lnTo>
                  <a:lnTo>
                    <a:pt x="484" y="105"/>
                  </a:lnTo>
                  <a:lnTo>
                    <a:pt x="503" y="95"/>
                  </a:lnTo>
                  <a:lnTo>
                    <a:pt x="503" y="110"/>
                  </a:lnTo>
                  <a:lnTo>
                    <a:pt x="535" y="115"/>
                  </a:lnTo>
                  <a:lnTo>
                    <a:pt x="535" y="115"/>
                  </a:lnTo>
                  <a:lnTo>
                    <a:pt x="551" y="120"/>
                  </a:lnTo>
                  <a:lnTo>
                    <a:pt x="551" y="120"/>
                  </a:lnTo>
                  <a:lnTo>
                    <a:pt x="555" y="147"/>
                  </a:lnTo>
                  <a:lnTo>
                    <a:pt x="547" y="173"/>
                  </a:lnTo>
                  <a:lnTo>
                    <a:pt x="555" y="181"/>
                  </a:lnTo>
                  <a:lnTo>
                    <a:pt x="531" y="204"/>
                  </a:lnTo>
                  <a:lnTo>
                    <a:pt x="529" y="217"/>
                  </a:lnTo>
                  <a:lnTo>
                    <a:pt x="512" y="220"/>
                  </a:lnTo>
                  <a:lnTo>
                    <a:pt x="521" y="235"/>
                  </a:lnTo>
                  <a:lnTo>
                    <a:pt x="514" y="298"/>
                  </a:lnTo>
                  <a:lnTo>
                    <a:pt x="492" y="284"/>
                  </a:lnTo>
                  <a:lnTo>
                    <a:pt x="479" y="292"/>
                  </a:lnTo>
                  <a:lnTo>
                    <a:pt x="478" y="303"/>
                  </a:lnTo>
                  <a:lnTo>
                    <a:pt x="464" y="299"/>
                  </a:lnTo>
                  <a:lnTo>
                    <a:pt x="438" y="311"/>
                  </a:lnTo>
                  <a:lnTo>
                    <a:pt x="440" y="342"/>
                  </a:lnTo>
                  <a:lnTo>
                    <a:pt x="458" y="357"/>
                  </a:lnTo>
                  <a:lnTo>
                    <a:pt x="433" y="360"/>
                  </a:lnTo>
                  <a:lnTo>
                    <a:pt x="430" y="369"/>
                  </a:lnTo>
                  <a:lnTo>
                    <a:pt x="436" y="381"/>
                  </a:lnTo>
                  <a:lnTo>
                    <a:pt x="427" y="393"/>
                  </a:lnTo>
                  <a:lnTo>
                    <a:pt x="439" y="391"/>
                  </a:lnTo>
                  <a:lnTo>
                    <a:pt x="444" y="399"/>
                  </a:lnTo>
                  <a:lnTo>
                    <a:pt x="407" y="447"/>
                  </a:lnTo>
                  <a:lnTo>
                    <a:pt x="407" y="447"/>
                  </a:lnTo>
                  <a:lnTo>
                    <a:pt x="403" y="451"/>
                  </a:lnTo>
                  <a:lnTo>
                    <a:pt x="387" y="441"/>
                  </a:lnTo>
                  <a:lnTo>
                    <a:pt x="384" y="424"/>
                  </a:lnTo>
                  <a:lnTo>
                    <a:pt x="376" y="431"/>
                  </a:lnTo>
                  <a:lnTo>
                    <a:pt x="372" y="419"/>
                  </a:lnTo>
                  <a:lnTo>
                    <a:pt x="364" y="421"/>
                  </a:lnTo>
                  <a:lnTo>
                    <a:pt x="346" y="400"/>
                  </a:lnTo>
                  <a:lnTo>
                    <a:pt x="350" y="388"/>
                  </a:lnTo>
                  <a:lnTo>
                    <a:pt x="341" y="372"/>
                  </a:lnTo>
                  <a:lnTo>
                    <a:pt x="326" y="369"/>
                  </a:lnTo>
                  <a:lnTo>
                    <a:pt x="326" y="379"/>
                  </a:lnTo>
                  <a:lnTo>
                    <a:pt x="311" y="383"/>
                  </a:lnTo>
                  <a:lnTo>
                    <a:pt x="308" y="376"/>
                  </a:lnTo>
                  <a:lnTo>
                    <a:pt x="285" y="383"/>
                  </a:lnTo>
                  <a:lnTo>
                    <a:pt x="276" y="375"/>
                  </a:lnTo>
                  <a:lnTo>
                    <a:pt x="262" y="386"/>
                  </a:lnTo>
                  <a:lnTo>
                    <a:pt x="242" y="372"/>
                  </a:lnTo>
                  <a:lnTo>
                    <a:pt x="233" y="380"/>
                  </a:lnTo>
                  <a:lnTo>
                    <a:pt x="227" y="367"/>
                  </a:lnTo>
                  <a:lnTo>
                    <a:pt x="215" y="372"/>
                  </a:lnTo>
                  <a:lnTo>
                    <a:pt x="181" y="349"/>
                  </a:lnTo>
                  <a:lnTo>
                    <a:pt x="165" y="359"/>
                  </a:lnTo>
                  <a:lnTo>
                    <a:pt x="163" y="352"/>
                  </a:lnTo>
                  <a:lnTo>
                    <a:pt x="153" y="356"/>
                  </a:lnTo>
                  <a:lnTo>
                    <a:pt x="136" y="342"/>
                  </a:lnTo>
                  <a:lnTo>
                    <a:pt x="97" y="356"/>
                  </a:lnTo>
                  <a:lnTo>
                    <a:pt x="72" y="353"/>
                  </a:lnTo>
                  <a:lnTo>
                    <a:pt x="62" y="336"/>
                  </a:lnTo>
                  <a:lnTo>
                    <a:pt x="62" y="336"/>
                  </a:lnTo>
                  <a:lnTo>
                    <a:pt x="64" y="327"/>
                  </a:lnTo>
                  <a:lnTo>
                    <a:pt x="73" y="324"/>
                  </a:lnTo>
                  <a:lnTo>
                    <a:pt x="80" y="332"/>
                  </a:lnTo>
                  <a:lnTo>
                    <a:pt x="82" y="323"/>
                  </a:lnTo>
                  <a:lnTo>
                    <a:pt x="65" y="284"/>
                  </a:lnTo>
                  <a:lnTo>
                    <a:pt x="80" y="256"/>
                  </a:lnTo>
                  <a:lnTo>
                    <a:pt x="66" y="256"/>
                  </a:lnTo>
                  <a:lnTo>
                    <a:pt x="71" y="245"/>
                  </a:lnTo>
                  <a:lnTo>
                    <a:pt x="61" y="232"/>
                  </a:lnTo>
                  <a:lnTo>
                    <a:pt x="61" y="214"/>
                  </a:lnTo>
                  <a:lnTo>
                    <a:pt x="72" y="199"/>
                  </a:lnTo>
                  <a:lnTo>
                    <a:pt x="60" y="199"/>
                  </a:lnTo>
                  <a:lnTo>
                    <a:pt x="72" y="179"/>
                  </a:lnTo>
                  <a:lnTo>
                    <a:pt x="79" y="179"/>
                  </a:lnTo>
                  <a:lnTo>
                    <a:pt x="65" y="142"/>
                  </a:lnTo>
                  <a:lnTo>
                    <a:pt x="15" y="96"/>
                  </a:lnTo>
                  <a:lnTo>
                    <a:pt x="13" y="88"/>
                  </a:lnTo>
                  <a:lnTo>
                    <a:pt x="0" y="89"/>
                  </a:lnTo>
                  <a:lnTo>
                    <a:pt x="0" y="89"/>
                  </a:lnTo>
                  <a:lnTo>
                    <a:pt x="28" y="46"/>
                  </a:lnTo>
                  <a:lnTo>
                    <a:pt x="60" y="52"/>
                  </a:lnTo>
                  <a:lnTo>
                    <a:pt x="31" y="26"/>
                  </a:lnTo>
                  <a:lnTo>
                    <a:pt x="34" y="0"/>
                  </a:lnTo>
                  <a:lnTo>
                    <a:pt x="48" y="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3" name="Freeform 19">
              <a:extLst>
                <a:ext uri="{FF2B5EF4-FFF2-40B4-BE49-F238E27FC236}">
                  <a16:creationId xmlns:a16="http://schemas.microsoft.com/office/drawing/2014/main" id="{19930DE9-C12D-4B43-BFF1-16E0FB753A70}"/>
                </a:ext>
              </a:extLst>
            </p:cNvPr>
            <p:cNvSpPr>
              <a:spLocks/>
            </p:cNvSpPr>
            <p:nvPr/>
          </p:nvSpPr>
          <p:spPr bwMode="auto">
            <a:xfrm>
              <a:off x="9037638" y="2298700"/>
              <a:ext cx="942975" cy="1173163"/>
            </a:xfrm>
            <a:custGeom>
              <a:avLst/>
              <a:gdLst>
                <a:gd name="T0" fmla="*/ 299 w 594"/>
                <a:gd name="T1" fmla="*/ 80 h 739"/>
                <a:gd name="T2" fmla="*/ 351 w 594"/>
                <a:gd name="T3" fmla="*/ 146 h 739"/>
                <a:gd name="T4" fmla="*/ 372 w 594"/>
                <a:gd name="T5" fmla="*/ 156 h 739"/>
                <a:gd name="T6" fmla="*/ 408 w 594"/>
                <a:gd name="T7" fmla="*/ 187 h 739"/>
                <a:gd name="T8" fmla="*/ 440 w 594"/>
                <a:gd name="T9" fmla="*/ 176 h 739"/>
                <a:gd name="T10" fmla="*/ 477 w 594"/>
                <a:gd name="T11" fmla="*/ 207 h 739"/>
                <a:gd name="T12" fmla="*/ 513 w 594"/>
                <a:gd name="T13" fmla="*/ 237 h 739"/>
                <a:gd name="T14" fmla="*/ 530 w 594"/>
                <a:gd name="T15" fmla="*/ 224 h 739"/>
                <a:gd name="T16" fmla="*/ 557 w 594"/>
                <a:gd name="T17" fmla="*/ 225 h 739"/>
                <a:gd name="T18" fmla="*/ 593 w 594"/>
                <a:gd name="T19" fmla="*/ 264 h 739"/>
                <a:gd name="T20" fmla="*/ 575 w 594"/>
                <a:gd name="T21" fmla="*/ 333 h 739"/>
                <a:gd name="T22" fmla="*/ 555 w 594"/>
                <a:gd name="T23" fmla="*/ 363 h 739"/>
                <a:gd name="T24" fmla="*/ 556 w 594"/>
                <a:gd name="T25" fmla="*/ 432 h 739"/>
                <a:gd name="T26" fmla="*/ 573 w 594"/>
                <a:gd name="T27" fmla="*/ 538 h 739"/>
                <a:gd name="T28" fmla="*/ 576 w 594"/>
                <a:gd name="T29" fmla="*/ 614 h 739"/>
                <a:gd name="T30" fmla="*/ 523 w 594"/>
                <a:gd name="T31" fmla="*/ 635 h 739"/>
                <a:gd name="T32" fmla="*/ 497 w 594"/>
                <a:gd name="T33" fmla="*/ 652 h 739"/>
                <a:gd name="T34" fmla="*/ 480 w 594"/>
                <a:gd name="T35" fmla="*/ 691 h 739"/>
                <a:gd name="T36" fmla="*/ 431 w 594"/>
                <a:gd name="T37" fmla="*/ 719 h 739"/>
                <a:gd name="T38" fmla="*/ 345 w 594"/>
                <a:gd name="T39" fmla="*/ 717 h 739"/>
                <a:gd name="T40" fmla="*/ 315 w 594"/>
                <a:gd name="T41" fmla="*/ 719 h 739"/>
                <a:gd name="T42" fmla="*/ 288 w 594"/>
                <a:gd name="T43" fmla="*/ 726 h 739"/>
                <a:gd name="T44" fmla="*/ 251 w 594"/>
                <a:gd name="T45" fmla="*/ 725 h 739"/>
                <a:gd name="T46" fmla="*/ 217 w 594"/>
                <a:gd name="T47" fmla="*/ 728 h 739"/>
                <a:gd name="T48" fmla="*/ 217 w 594"/>
                <a:gd name="T49" fmla="*/ 728 h 739"/>
                <a:gd name="T50" fmla="*/ 212 w 594"/>
                <a:gd name="T51" fmla="*/ 710 h 739"/>
                <a:gd name="T52" fmla="*/ 166 w 594"/>
                <a:gd name="T53" fmla="*/ 633 h 739"/>
                <a:gd name="T54" fmla="*/ 99 w 594"/>
                <a:gd name="T55" fmla="*/ 555 h 739"/>
                <a:gd name="T56" fmla="*/ 48 w 594"/>
                <a:gd name="T57" fmla="*/ 542 h 739"/>
                <a:gd name="T58" fmla="*/ 6 w 594"/>
                <a:gd name="T59" fmla="*/ 523 h 739"/>
                <a:gd name="T60" fmla="*/ 5 w 594"/>
                <a:gd name="T61" fmla="*/ 477 h 739"/>
                <a:gd name="T62" fmla="*/ 33 w 594"/>
                <a:gd name="T63" fmla="*/ 415 h 739"/>
                <a:gd name="T64" fmla="*/ 65 w 594"/>
                <a:gd name="T65" fmla="*/ 395 h 739"/>
                <a:gd name="T66" fmla="*/ 105 w 594"/>
                <a:gd name="T67" fmla="*/ 366 h 739"/>
                <a:gd name="T68" fmla="*/ 126 w 594"/>
                <a:gd name="T69" fmla="*/ 339 h 739"/>
                <a:gd name="T70" fmla="*/ 146 w 594"/>
                <a:gd name="T71" fmla="*/ 304 h 739"/>
                <a:gd name="T72" fmla="*/ 144 w 594"/>
                <a:gd name="T73" fmla="*/ 262 h 739"/>
                <a:gd name="T74" fmla="*/ 147 w 594"/>
                <a:gd name="T75" fmla="*/ 243 h 739"/>
                <a:gd name="T76" fmla="*/ 144 w 594"/>
                <a:gd name="T77" fmla="*/ 216 h 739"/>
                <a:gd name="T78" fmla="*/ 139 w 594"/>
                <a:gd name="T79" fmla="*/ 179 h 739"/>
                <a:gd name="T80" fmla="*/ 170 w 594"/>
                <a:gd name="T81" fmla="*/ 135 h 739"/>
                <a:gd name="T82" fmla="*/ 147 w 594"/>
                <a:gd name="T83" fmla="*/ 79 h 739"/>
                <a:gd name="T84" fmla="*/ 186 w 594"/>
                <a:gd name="T85" fmla="*/ 63 h 739"/>
                <a:gd name="T86" fmla="*/ 206 w 594"/>
                <a:gd name="T87" fmla="*/ 45 h 739"/>
                <a:gd name="T88" fmla="*/ 253 w 594"/>
                <a:gd name="T89" fmla="*/ 32 h 739"/>
                <a:gd name="T90" fmla="*/ 280 w 594"/>
                <a:gd name="T91"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4" h="739">
                  <a:moveTo>
                    <a:pt x="280" y="0"/>
                  </a:moveTo>
                  <a:lnTo>
                    <a:pt x="299" y="29"/>
                  </a:lnTo>
                  <a:lnTo>
                    <a:pt x="299" y="80"/>
                  </a:lnTo>
                  <a:lnTo>
                    <a:pt x="335" y="113"/>
                  </a:lnTo>
                  <a:lnTo>
                    <a:pt x="338" y="138"/>
                  </a:lnTo>
                  <a:lnTo>
                    <a:pt x="351" y="146"/>
                  </a:lnTo>
                  <a:lnTo>
                    <a:pt x="363" y="141"/>
                  </a:lnTo>
                  <a:lnTo>
                    <a:pt x="362" y="155"/>
                  </a:lnTo>
                  <a:lnTo>
                    <a:pt x="372" y="156"/>
                  </a:lnTo>
                  <a:lnTo>
                    <a:pt x="374" y="167"/>
                  </a:lnTo>
                  <a:lnTo>
                    <a:pt x="371" y="189"/>
                  </a:lnTo>
                  <a:lnTo>
                    <a:pt x="408" y="187"/>
                  </a:lnTo>
                  <a:lnTo>
                    <a:pt x="416" y="173"/>
                  </a:lnTo>
                  <a:lnTo>
                    <a:pt x="423" y="187"/>
                  </a:lnTo>
                  <a:lnTo>
                    <a:pt x="440" y="176"/>
                  </a:lnTo>
                  <a:lnTo>
                    <a:pt x="455" y="181"/>
                  </a:lnTo>
                  <a:lnTo>
                    <a:pt x="458" y="198"/>
                  </a:lnTo>
                  <a:lnTo>
                    <a:pt x="477" y="207"/>
                  </a:lnTo>
                  <a:lnTo>
                    <a:pt x="477" y="224"/>
                  </a:lnTo>
                  <a:lnTo>
                    <a:pt x="462" y="237"/>
                  </a:lnTo>
                  <a:lnTo>
                    <a:pt x="513" y="237"/>
                  </a:lnTo>
                  <a:lnTo>
                    <a:pt x="522" y="230"/>
                  </a:lnTo>
                  <a:lnTo>
                    <a:pt x="518" y="224"/>
                  </a:lnTo>
                  <a:lnTo>
                    <a:pt x="530" y="224"/>
                  </a:lnTo>
                  <a:lnTo>
                    <a:pt x="534" y="235"/>
                  </a:lnTo>
                  <a:lnTo>
                    <a:pt x="557" y="225"/>
                  </a:lnTo>
                  <a:lnTo>
                    <a:pt x="557" y="225"/>
                  </a:lnTo>
                  <a:lnTo>
                    <a:pt x="575" y="234"/>
                  </a:lnTo>
                  <a:lnTo>
                    <a:pt x="579" y="251"/>
                  </a:lnTo>
                  <a:lnTo>
                    <a:pt x="593" y="264"/>
                  </a:lnTo>
                  <a:lnTo>
                    <a:pt x="594" y="280"/>
                  </a:lnTo>
                  <a:lnTo>
                    <a:pt x="571" y="299"/>
                  </a:lnTo>
                  <a:lnTo>
                    <a:pt x="575" y="333"/>
                  </a:lnTo>
                  <a:lnTo>
                    <a:pt x="541" y="342"/>
                  </a:lnTo>
                  <a:lnTo>
                    <a:pt x="540" y="353"/>
                  </a:lnTo>
                  <a:lnTo>
                    <a:pt x="555" y="363"/>
                  </a:lnTo>
                  <a:lnTo>
                    <a:pt x="565" y="395"/>
                  </a:lnTo>
                  <a:lnTo>
                    <a:pt x="540" y="404"/>
                  </a:lnTo>
                  <a:lnTo>
                    <a:pt x="556" y="432"/>
                  </a:lnTo>
                  <a:lnTo>
                    <a:pt x="544" y="461"/>
                  </a:lnTo>
                  <a:lnTo>
                    <a:pt x="566" y="482"/>
                  </a:lnTo>
                  <a:lnTo>
                    <a:pt x="573" y="538"/>
                  </a:lnTo>
                  <a:lnTo>
                    <a:pt x="585" y="550"/>
                  </a:lnTo>
                  <a:lnTo>
                    <a:pt x="576" y="614"/>
                  </a:lnTo>
                  <a:lnTo>
                    <a:pt x="576" y="614"/>
                  </a:lnTo>
                  <a:lnTo>
                    <a:pt x="554" y="615"/>
                  </a:lnTo>
                  <a:lnTo>
                    <a:pt x="540" y="633"/>
                  </a:lnTo>
                  <a:lnTo>
                    <a:pt x="523" y="635"/>
                  </a:lnTo>
                  <a:lnTo>
                    <a:pt x="515" y="628"/>
                  </a:lnTo>
                  <a:lnTo>
                    <a:pt x="496" y="643"/>
                  </a:lnTo>
                  <a:lnTo>
                    <a:pt x="497" y="652"/>
                  </a:lnTo>
                  <a:lnTo>
                    <a:pt x="486" y="652"/>
                  </a:lnTo>
                  <a:lnTo>
                    <a:pt x="495" y="681"/>
                  </a:lnTo>
                  <a:lnTo>
                    <a:pt x="480" y="691"/>
                  </a:lnTo>
                  <a:lnTo>
                    <a:pt x="446" y="692"/>
                  </a:lnTo>
                  <a:lnTo>
                    <a:pt x="431" y="719"/>
                  </a:lnTo>
                  <a:lnTo>
                    <a:pt x="431" y="719"/>
                  </a:lnTo>
                  <a:lnTo>
                    <a:pt x="394" y="721"/>
                  </a:lnTo>
                  <a:lnTo>
                    <a:pt x="372" y="713"/>
                  </a:lnTo>
                  <a:lnTo>
                    <a:pt x="345" y="717"/>
                  </a:lnTo>
                  <a:lnTo>
                    <a:pt x="334" y="708"/>
                  </a:lnTo>
                  <a:lnTo>
                    <a:pt x="324" y="727"/>
                  </a:lnTo>
                  <a:lnTo>
                    <a:pt x="315" y="719"/>
                  </a:lnTo>
                  <a:lnTo>
                    <a:pt x="304" y="728"/>
                  </a:lnTo>
                  <a:lnTo>
                    <a:pt x="301" y="718"/>
                  </a:lnTo>
                  <a:lnTo>
                    <a:pt x="288" y="726"/>
                  </a:lnTo>
                  <a:lnTo>
                    <a:pt x="285" y="717"/>
                  </a:lnTo>
                  <a:lnTo>
                    <a:pt x="263" y="739"/>
                  </a:lnTo>
                  <a:lnTo>
                    <a:pt x="251" y="725"/>
                  </a:lnTo>
                  <a:lnTo>
                    <a:pt x="242" y="732"/>
                  </a:lnTo>
                  <a:lnTo>
                    <a:pt x="217" y="728"/>
                  </a:lnTo>
                  <a:lnTo>
                    <a:pt x="217" y="728"/>
                  </a:lnTo>
                  <a:lnTo>
                    <a:pt x="217" y="728"/>
                  </a:lnTo>
                  <a:lnTo>
                    <a:pt x="217" y="728"/>
                  </a:lnTo>
                  <a:lnTo>
                    <a:pt x="217" y="728"/>
                  </a:lnTo>
                  <a:lnTo>
                    <a:pt x="217" y="728"/>
                  </a:lnTo>
                  <a:lnTo>
                    <a:pt x="224" y="715"/>
                  </a:lnTo>
                  <a:lnTo>
                    <a:pt x="212" y="710"/>
                  </a:lnTo>
                  <a:lnTo>
                    <a:pt x="211" y="694"/>
                  </a:lnTo>
                  <a:lnTo>
                    <a:pt x="166" y="668"/>
                  </a:lnTo>
                  <a:lnTo>
                    <a:pt x="166" y="633"/>
                  </a:lnTo>
                  <a:lnTo>
                    <a:pt x="126" y="583"/>
                  </a:lnTo>
                  <a:lnTo>
                    <a:pt x="123" y="564"/>
                  </a:lnTo>
                  <a:lnTo>
                    <a:pt x="99" y="555"/>
                  </a:lnTo>
                  <a:lnTo>
                    <a:pt x="106" y="568"/>
                  </a:lnTo>
                  <a:lnTo>
                    <a:pt x="53" y="576"/>
                  </a:lnTo>
                  <a:lnTo>
                    <a:pt x="48" y="542"/>
                  </a:lnTo>
                  <a:lnTo>
                    <a:pt x="24" y="540"/>
                  </a:lnTo>
                  <a:lnTo>
                    <a:pt x="25" y="524"/>
                  </a:lnTo>
                  <a:lnTo>
                    <a:pt x="6" y="523"/>
                  </a:lnTo>
                  <a:lnTo>
                    <a:pt x="0" y="509"/>
                  </a:lnTo>
                  <a:lnTo>
                    <a:pt x="0" y="509"/>
                  </a:lnTo>
                  <a:lnTo>
                    <a:pt x="5" y="477"/>
                  </a:lnTo>
                  <a:lnTo>
                    <a:pt x="25" y="449"/>
                  </a:lnTo>
                  <a:lnTo>
                    <a:pt x="20" y="443"/>
                  </a:lnTo>
                  <a:lnTo>
                    <a:pt x="33" y="415"/>
                  </a:lnTo>
                  <a:lnTo>
                    <a:pt x="27" y="404"/>
                  </a:lnTo>
                  <a:lnTo>
                    <a:pt x="35" y="385"/>
                  </a:lnTo>
                  <a:lnTo>
                    <a:pt x="65" y="395"/>
                  </a:lnTo>
                  <a:lnTo>
                    <a:pt x="65" y="374"/>
                  </a:lnTo>
                  <a:lnTo>
                    <a:pt x="77" y="381"/>
                  </a:lnTo>
                  <a:lnTo>
                    <a:pt x="105" y="366"/>
                  </a:lnTo>
                  <a:lnTo>
                    <a:pt x="109" y="360"/>
                  </a:lnTo>
                  <a:lnTo>
                    <a:pt x="103" y="353"/>
                  </a:lnTo>
                  <a:lnTo>
                    <a:pt x="126" y="339"/>
                  </a:lnTo>
                  <a:lnTo>
                    <a:pt x="139" y="320"/>
                  </a:lnTo>
                  <a:lnTo>
                    <a:pt x="136" y="301"/>
                  </a:lnTo>
                  <a:lnTo>
                    <a:pt x="146" y="304"/>
                  </a:lnTo>
                  <a:lnTo>
                    <a:pt x="154" y="290"/>
                  </a:lnTo>
                  <a:lnTo>
                    <a:pt x="153" y="264"/>
                  </a:lnTo>
                  <a:lnTo>
                    <a:pt x="144" y="262"/>
                  </a:lnTo>
                  <a:lnTo>
                    <a:pt x="143" y="252"/>
                  </a:lnTo>
                  <a:lnTo>
                    <a:pt x="153" y="252"/>
                  </a:lnTo>
                  <a:lnTo>
                    <a:pt x="147" y="243"/>
                  </a:lnTo>
                  <a:lnTo>
                    <a:pt x="154" y="234"/>
                  </a:lnTo>
                  <a:lnTo>
                    <a:pt x="167" y="232"/>
                  </a:lnTo>
                  <a:lnTo>
                    <a:pt x="144" y="216"/>
                  </a:lnTo>
                  <a:lnTo>
                    <a:pt x="144" y="216"/>
                  </a:lnTo>
                  <a:lnTo>
                    <a:pt x="151" y="211"/>
                  </a:lnTo>
                  <a:lnTo>
                    <a:pt x="139" y="179"/>
                  </a:lnTo>
                  <a:lnTo>
                    <a:pt x="167" y="165"/>
                  </a:lnTo>
                  <a:lnTo>
                    <a:pt x="179" y="146"/>
                  </a:lnTo>
                  <a:lnTo>
                    <a:pt x="170" y="135"/>
                  </a:lnTo>
                  <a:lnTo>
                    <a:pt x="177" y="122"/>
                  </a:lnTo>
                  <a:lnTo>
                    <a:pt x="148" y="96"/>
                  </a:lnTo>
                  <a:lnTo>
                    <a:pt x="147" y="79"/>
                  </a:lnTo>
                  <a:lnTo>
                    <a:pt x="147" y="79"/>
                  </a:lnTo>
                  <a:lnTo>
                    <a:pt x="159" y="65"/>
                  </a:lnTo>
                  <a:lnTo>
                    <a:pt x="186" y="63"/>
                  </a:lnTo>
                  <a:lnTo>
                    <a:pt x="195" y="53"/>
                  </a:lnTo>
                  <a:lnTo>
                    <a:pt x="205" y="57"/>
                  </a:lnTo>
                  <a:lnTo>
                    <a:pt x="206" y="45"/>
                  </a:lnTo>
                  <a:lnTo>
                    <a:pt x="248" y="52"/>
                  </a:lnTo>
                  <a:lnTo>
                    <a:pt x="255" y="47"/>
                  </a:lnTo>
                  <a:lnTo>
                    <a:pt x="253" y="32"/>
                  </a:lnTo>
                  <a:lnTo>
                    <a:pt x="272" y="21"/>
                  </a:lnTo>
                  <a:lnTo>
                    <a:pt x="269" y="5"/>
                  </a:lnTo>
                  <a:lnTo>
                    <a:pt x="280"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4" name="Freeform 20">
              <a:extLst>
                <a:ext uri="{FF2B5EF4-FFF2-40B4-BE49-F238E27FC236}">
                  <a16:creationId xmlns:a16="http://schemas.microsoft.com/office/drawing/2014/main" id="{F047333C-2384-4FC0-80E7-19A4BC048A1C}"/>
                </a:ext>
              </a:extLst>
            </p:cNvPr>
            <p:cNvSpPr>
              <a:spLocks noEditPoints="1"/>
            </p:cNvSpPr>
            <p:nvPr/>
          </p:nvSpPr>
          <p:spPr bwMode="auto">
            <a:xfrm>
              <a:off x="9547225" y="4070350"/>
              <a:ext cx="960437" cy="1111250"/>
            </a:xfrm>
            <a:custGeom>
              <a:avLst/>
              <a:gdLst>
                <a:gd name="T0" fmla="*/ 285 w 605"/>
                <a:gd name="T1" fmla="*/ 30 h 700"/>
                <a:gd name="T2" fmla="*/ 320 w 605"/>
                <a:gd name="T3" fmla="*/ 0 h 700"/>
                <a:gd name="T4" fmla="*/ 363 w 605"/>
                <a:gd name="T5" fmla="*/ 27 h 700"/>
                <a:gd name="T6" fmla="*/ 392 w 605"/>
                <a:gd name="T7" fmla="*/ 36 h 700"/>
                <a:gd name="T8" fmla="*/ 423 w 605"/>
                <a:gd name="T9" fmla="*/ 103 h 700"/>
                <a:gd name="T10" fmla="*/ 466 w 605"/>
                <a:gd name="T11" fmla="*/ 171 h 700"/>
                <a:gd name="T12" fmla="*/ 518 w 605"/>
                <a:gd name="T13" fmla="*/ 169 h 700"/>
                <a:gd name="T14" fmla="*/ 530 w 605"/>
                <a:gd name="T15" fmla="*/ 171 h 700"/>
                <a:gd name="T16" fmla="*/ 567 w 605"/>
                <a:gd name="T17" fmla="*/ 190 h 700"/>
                <a:gd name="T18" fmla="*/ 594 w 605"/>
                <a:gd name="T19" fmla="*/ 244 h 700"/>
                <a:gd name="T20" fmla="*/ 571 w 605"/>
                <a:gd name="T21" fmla="*/ 303 h 700"/>
                <a:gd name="T22" fmla="*/ 524 w 605"/>
                <a:gd name="T23" fmla="*/ 361 h 700"/>
                <a:gd name="T24" fmla="*/ 506 w 605"/>
                <a:gd name="T25" fmla="*/ 385 h 700"/>
                <a:gd name="T26" fmla="*/ 488 w 605"/>
                <a:gd name="T27" fmla="*/ 395 h 700"/>
                <a:gd name="T28" fmla="*/ 467 w 605"/>
                <a:gd name="T29" fmla="*/ 398 h 700"/>
                <a:gd name="T30" fmla="*/ 373 w 605"/>
                <a:gd name="T31" fmla="*/ 425 h 700"/>
                <a:gd name="T32" fmla="*/ 283 w 605"/>
                <a:gd name="T33" fmla="*/ 481 h 700"/>
                <a:gd name="T34" fmla="*/ 258 w 605"/>
                <a:gd name="T35" fmla="*/ 646 h 700"/>
                <a:gd name="T36" fmla="*/ 266 w 605"/>
                <a:gd name="T37" fmla="*/ 676 h 700"/>
                <a:gd name="T38" fmla="*/ 206 w 605"/>
                <a:gd name="T39" fmla="*/ 680 h 700"/>
                <a:gd name="T40" fmla="*/ 166 w 605"/>
                <a:gd name="T41" fmla="*/ 694 h 700"/>
                <a:gd name="T42" fmla="*/ 105 w 605"/>
                <a:gd name="T43" fmla="*/ 673 h 700"/>
                <a:gd name="T44" fmla="*/ 43 w 605"/>
                <a:gd name="T45" fmla="*/ 669 h 700"/>
                <a:gd name="T46" fmla="*/ 14 w 605"/>
                <a:gd name="T47" fmla="*/ 637 h 700"/>
                <a:gd name="T48" fmla="*/ 55 w 605"/>
                <a:gd name="T49" fmla="*/ 614 h 700"/>
                <a:gd name="T50" fmla="*/ 56 w 605"/>
                <a:gd name="T51" fmla="*/ 596 h 700"/>
                <a:gd name="T52" fmla="*/ 31 w 605"/>
                <a:gd name="T53" fmla="*/ 564 h 700"/>
                <a:gd name="T54" fmla="*/ 42 w 605"/>
                <a:gd name="T55" fmla="*/ 540 h 700"/>
                <a:gd name="T56" fmla="*/ 47 w 605"/>
                <a:gd name="T57" fmla="*/ 496 h 700"/>
                <a:gd name="T58" fmla="*/ 19 w 605"/>
                <a:gd name="T59" fmla="*/ 436 h 700"/>
                <a:gd name="T60" fmla="*/ 35 w 605"/>
                <a:gd name="T61" fmla="*/ 422 h 700"/>
                <a:gd name="T62" fmla="*/ 88 w 605"/>
                <a:gd name="T63" fmla="*/ 417 h 700"/>
                <a:gd name="T64" fmla="*/ 132 w 605"/>
                <a:gd name="T65" fmla="*/ 417 h 700"/>
                <a:gd name="T66" fmla="*/ 186 w 605"/>
                <a:gd name="T67" fmla="*/ 389 h 700"/>
                <a:gd name="T68" fmla="*/ 201 w 605"/>
                <a:gd name="T69" fmla="*/ 363 h 700"/>
                <a:gd name="T70" fmla="*/ 261 w 605"/>
                <a:gd name="T71" fmla="*/ 306 h 700"/>
                <a:gd name="T72" fmla="*/ 315 w 605"/>
                <a:gd name="T73" fmla="*/ 290 h 700"/>
                <a:gd name="T74" fmla="*/ 323 w 605"/>
                <a:gd name="T75" fmla="*/ 246 h 700"/>
                <a:gd name="T76" fmla="*/ 318 w 605"/>
                <a:gd name="T77" fmla="*/ 208 h 700"/>
                <a:gd name="T78" fmla="*/ 280 w 605"/>
                <a:gd name="T79" fmla="*/ 196 h 700"/>
                <a:gd name="T80" fmla="*/ 277 w 605"/>
                <a:gd name="T81" fmla="*/ 144 h 700"/>
                <a:gd name="T82" fmla="*/ 245 w 605"/>
                <a:gd name="T83" fmla="*/ 89 h 700"/>
                <a:gd name="T84" fmla="*/ 45 w 605"/>
                <a:gd name="T85" fmla="*/ 66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5" h="700">
                  <a:moveTo>
                    <a:pt x="245" y="89"/>
                  </a:moveTo>
                  <a:lnTo>
                    <a:pt x="273" y="19"/>
                  </a:lnTo>
                  <a:lnTo>
                    <a:pt x="285" y="30"/>
                  </a:lnTo>
                  <a:lnTo>
                    <a:pt x="295" y="10"/>
                  </a:lnTo>
                  <a:lnTo>
                    <a:pt x="304" y="13"/>
                  </a:lnTo>
                  <a:lnTo>
                    <a:pt x="320" y="0"/>
                  </a:lnTo>
                  <a:lnTo>
                    <a:pt x="341" y="44"/>
                  </a:lnTo>
                  <a:lnTo>
                    <a:pt x="362" y="40"/>
                  </a:lnTo>
                  <a:lnTo>
                    <a:pt x="363" y="27"/>
                  </a:lnTo>
                  <a:lnTo>
                    <a:pt x="370" y="25"/>
                  </a:lnTo>
                  <a:lnTo>
                    <a:pt x="377" y="39"/>
                  </a:lnTo>
                  <a:lnTo>
                    <a:pt x="392" y="36"/>
                  </a:lnTo>
                  <a:lnTo>
                    <a:pt x="415" y="61"/>
                  </a:lnTo>
                  <a:lnTo>
                    <a:pt x="415" y="61"/>
                  </a:lnTo>
                  <a:lnTo>
                    <a:pt x="423" y="103"/>
                  </a:lnTo>
                  <a:lnTo>
                    <a:pt x="455" y="153"/>
                  </a:lnTo>
                  <a:lnTo>
                    <a:pt x="451" y="177"/>
                  </a:lnTo>
                  <a:lnTo>
                    <a:pt x="466" y="171"/>
                  </a:lnTo>
                  <a:lnTo>
                    <a:pt x="491" y="191"/>
                  </a:lnTo>
                  <a:lnTo>
                    <a:pt x="504" y="171"/>
                  </a:lnTo>
                  <a:lnTo>
                    <a:pt x="518" y="169"/>
                  </a:lnTo>
                  <a:lnTo>
                    <a:pt x="518" y="184"/>
                  </a:lnTo>
                  <a:lnTo>
                    <a:pt x="526" y="185"/>
                  </a:lnTo>
                  <a:lnTo>
                    <a:pt x="530" y="171"/>
                  </a:lnTo>
                  <a:lnTo>
                    <a:pt x="539" y="169"/>
                  </a:lnTo>
                  <a:lnTo>
                    <a:pt x="567" y="190"/>
                  </a:lnTo>
                  <a:lnTo>
                    <a:pt x="567" y="190"/>
                  </a:lnTo>
                  <a:lnTo>
                    <a:pt x="581" y="211"/>
                  </a:lnTo>
                  <a:lnTo>
                    <a:pt x="581" y="240"/>
                  </a:lnTo>
                  <a:lnTo>
                    <a:pt x="594" y="244"/>
                  </a:lnTo>
                  <a:lnTo>
                    <a:pt x="605" y="265"/>
                  </a:lnTo>
                  <a:lnTo>
                    <a:pt x="565" y="297"/>
                  </a:lnTo>
                  <a:lnTo>
                    <a:pt x="571" y="303"/>
                  </a:lnTo>
                  <a:lnTo>
                    <a:pt x="563" y="345"/>
                  </a:lnTo>
                  <a:lnTo>
                    <a:pt x="535" y="342"/>
                  </a:lnTo>
                  <a:lnTo>
                    <a:pt x="524" y="361"/>
                  </a:lnTo>
                  <a:lnTo>
                    <a:pt x="533" y="364"/>
                  </a:lnTo>
                  <a:lnTo>
                    <a:pt x="531" y="371"/>
                  </a:lnTo>
                  <a:lnTo>
                    <a:pt x="506" y="385"/>
                  </a:lnTo>
                  <a:lnTo>
                    <a:pt x="502" y="380"/>
                  </a:lnTo>
                  <a:lnTo>
                    <a:pt x="504" y="387"/>
                  </a:lnTo>
                  <a:lnTo>
                    <a:pt x="488" y="395"/>
                  </a:lnTo>
                  <a:lnTo>
                    <a:pt x="486" y="405"/>
                  </a:lnTo>
                  <a:lnTo>
                    <a:pt x="486" y="405"/>
                  </a:lnTo>
                  <a:lnTo>
                    <a:pt x="467" y="398"/>
                  </a:lnTo>
                  <a:lnTo>
                    <a:pt x="462" y="381"/>
                  </a:lnTo>
                  <a:lnTo>
                    <a:pt x="437" y="382"/>
                  </a:lnTo>
                  <a:lnTo>
                    <a:pt x="373" y="425"/>
                  </a:lnTo>
                  <a:lnTo>
                    <a:pt x="346" y="456"/>
                  </a:lnTo>
                  <a:lnTo>
                    <a:pt x="313" y="450"/>
                  </a:lnTo>
                  <a:lnTo>
                    <a:pt x="283" y="481"/>
                  </a:lnTo>
                  <a:lnTo>
                    <a:pt x="257" y="535"/>
                  </a:lnTo>
                  <a:lnTo>
                    <a:pt x="255" y="603"/>
                  </a:lnTo>
                  <a:lnTo>
                    <a:pt x="258" y="646"/>
                  </a:lnTo>
                  <a:lnTo>
                    <a:pt x="276" y="652"/>
                  </a:lnTo>
                  <a:lnTo>
                    <a:pt x="282" y="673"/>
                  </a:lnTo>
                  <a:lnTo>
                    <a:pt x="266" y="676"/>
                  </a:lnTo>
                  <a:lnTo>
                    <a:pt x="257" y="663"/>
                  </a:lnTo>
                  <a:lnTo>
                    <a:pt x="238" y="661"/>
                  </a:lnTo>
                  <a:lnTo>
                    <a:pt x="206" y="680"/>
                  </a:lnTo>
                  <a:lnTo>
                    <a:pt x="186" y="682"/>
                  </a:lnTo>
                  <a:lnTo>
                    <a:pt x="185" y="698"/>
                  </a:lnTo>
                  <a:lnTo>
                    <a:pt x="166" y="694"/>
                  </a:lnTo>
                  <a:lnTo>
                    <a:pt x="158" y="700"/>
                  </a:lnTo>
                  <a:lnTo>
                    <a:pt x="139" y="684"/>
                  </a:lnTo>
                  <a:lnTo>
                    <a:pt x="105" y="673"/>
                  </a:lnTo>
                  <a:lnTo>
                    <a:pt x="86" y="676"/>
                  </a:lnTo>
                  <a:lnTo>
                    <a:pt x="59" y="696"/>
                  </a:lnTo>
                  <a:lnTo>
                    <a:pt x="43" y="669"/>
                  </a:lnTo>
                  <a:lnTo>
                    <a:pt x="3" y="658"/>
                  </a:lnTo>
                  <a:lnTo>
                    <a:pt x="5" y="641"/>
                  </a:lnTo>
                  <a:lnTo>
                    <a:pt x="14" y="637"/>
                  </a:lnTo>
                  <a:lnTo>
                    <a:pt x="14" y="637"/>
                  </a:lnTo>
                  <a:lnTo>
                    <a:pt x="50" y="626"/>
                  </a:lnTo>
                  <a:lnTo>
                    <a:pt x="55" y="614"/>
                  </a:lnTo>
                  <a:lnTo>
                    <a:pt x="89" y="609"/>
                  </a:lnTo>
                  <a:lnTo>
                    <a:pt x="72" y="590"/>
                  </a:lnTo>
                  <a:lnTo>
                    <a:pt x="56" y="596"/>
                  </a:lnTo>
                  <a:lnTo>
                    <a:pt x="39" y="589"/>
                  </a:lnTo>
                  <a:lnTo>
                    <a:pt x="28" y="572"/>
                  </a:lnTo>
                  <a:lnTo>
                    <a:pt x="31" y="564"/>
                  </a:lnTo>
                  <a:lnTo>
                    <a:pt x="53" y="560"/>
                  </a:lnTo>
                  <a:lnTo>
                    <a:pt x="52" y="544"/>
                  </a:lnTo>
                  <a:lnTo>
                    <a:pt x="42" y="540"/>
                  </a:lnTo>
                  <a:lnTo>
                    <a:pt x="56" y="535"/>
                  </a:lnTo>
                  <a:lnTo>
                    <a:pt x="44" y="512"/>
                  </a:lnTo>
                  <a:lnTo>
                    <a:pt x="47" y="496"/>
                  </a:lnTo>
                  <a:lnTo>
                    <a:pt x="0" y="475"/>
                  </a:lnTo>
                  <a:lnTo>
                    <a:pt x="2" y="436"/>
                  </a:lnTo>
                  <a:lnTo>
                    <a:pt x="19" y="436"/>
                  </a:lnTo>
                  <a:lnTo>
                    <a:pt x="17" y="422"/>
                  </a:lnTo>
                  <a:lnTo>
                    <a:pt x="27" y="409"/>
                  </a:lnTo>
                  <a:lnTo>
                    <a:pt x="35" y="422"/>
                  </a:lnTo>
                  <a:lnTo>
                    <a:pt x="63" y="411"/>
                  </a:lnTo>
                  <a:lnTo>
                    <a:pt x="69" y="422"/>
                  </a:lnTo>
                  <a:lnTo>
                    <a:pt x="88" y="417"/>
                  </a:lnTo>
                  <a:lnTo>
                    <a:pt x="97" y="425"/>
                  </a:lnTo>
                  <a:lnTo>
                    <a:pt x="105" y="405"/>
                  </a:lnTo>
                  <a:lnTo>
                    <a:pt x="132" y="417"/>
                  </a:lnTo>
                  <a:lnTo>
                    <a:pt x="173" y="412"/>
                  </a:lnTo>
                  <a:lnTo>
                    <a:pt x="184" y="403"/>
                  </a:lnTo>
                  <a:lnTo>
                    <a:pt x="186" y="389"/>
                  </a:lnTo>
                  <a:lnTo>
                    <a:pt x="174" y="376"/>
                  </a:lnTo>
                  <a:lnTo>
                    <a:pt x="180" y="351"/>
                  </a:lnTo>
                  <a:lnTo>
                    <a:pt x="201" y="363"/>
                  </a:lnTo>
                  <a:lnTo>
                    <a:pt x="246" y="338"/>
                  </a:lnTo>
                  <a:lnTo>
                    <a:pt x="260" y="343"/>
                  </a:lnTo>
                  <a:lnTo>
                    <a:pt x="261" y="306"/>
                  </a:lnTo>
                  <a:lnTo>
                    <a:pt x="290" y="311"/>
                  </a:lnTo>
                  <a:lnTo>
                    <a:pt x="299" y="290"/>
                  </a:lnTo>
                  <a:lnTo>
                    <a:pt x="315" y="290"/>
                  </a:lnTo>
                  <a:lnTo>
                    <a:pt x="318" y="275"/>
                  </a:lnTo>
                  <a:lnTo>
                    <a:pt x="333" y="261"/>
                  </a:lnTo>
                  <a:lnTo>
                    <a:pt x="323" y="246"/>
                  </a:lnTo>
                  <a:lnTo>
                    <a:pt x="299" y="236"/>
                  </a:lnTo>
                  <a:lnTo>
                    <a:pt x="310" y="233"/>
                  </a:lnTo>
                  <a:lnTo>
                    <a:pt x="318" y="208"/>
                  </a:lnTo>
                  <a:lnTo>
                    <a:pt x="287" y="210"/>
                  </a:lnTo>
                  <a:lnTo>
                    <a:pt x="293" y="199"/>
                  </a:lnTo>
                  <a:lnTo>
                    <a:pt x="280" y="196"/>
                  </a:lnTo>
                  <a:lnTo>
                    <a:pt x="278" y="187"/>
                  </a:lnTo>
                  <a:lnTo>
                    <a:pt x="272" y="191"/>
                  </a:lnTo>
                  <a:lnTo>
                    <a:pt x="277" y="144"/>
                  </a:lnTo>
                  <a:lnTo>
                    <a:pt x="261" y="127"/>
                  </a:lnTo>
                  <a:lnTo>
                    <a:pt x="265" y="111"/>
                  </a:lnTo>
                  <a:lnTo>
                    <a:pt x="245" y="89"/>
                  </a:lnTo>
                  <a:close/>
                  <a:moveTo>
                    <a:pt x="55" y="670"/>
                  </a:moveTo>
                  <a:lnTo>
                    <a:pt x="51" y="660"/>
                  </a:lnTo>
                  <a:lnTo>
                    <a:pt x="45" y="668"/>
                  </a:lnTo>
                  <a:lnTo>
                    <a:pt x="55" y="67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5" name="Freeform 21">
              <a:extLst>
                <a:ext uri="{FF2B5EF4-FFF2-40B4-BE49-F238E27FC236}">
                  <a16:creationId xmlns:a16="http://schemas.microsoft.com/office/drawing/2014/main" id="{5CE6CF86-A905-4160-A88C-E44803F6EA2C}"/>
                </a:ext>
              </a:extLst>
            </p:cNvPr>
            <p:cNvSpPr>
              <a:spLocks/>
            </p:cNvSpPr>
            <p:nvPr/>
          </p:nvSpPr>
          <p:spPr bwMode="auto">
            <a:xfrm>
              <a:off x="10058400" y="1730375"/>
              <a:ext cx="766762" cy="1192213"/>
            </a:xfrm>
            <a:custGeom>
              <a:avLst/>
              <a:gdLst>
                <a:gd name="T0" fmla="*/ 277 w 483"/>
                <a:gd name="T1" fmla="*/ 26 h 751"/>
                <a:gd name="T2" fmla="*/ 291 w 483"/>
                <a:gd name="T3" fmla="*/ 72 h 751"/>
                <a:gd name="T4" fmla="*/ 312 w 483"/>
                <a:gd name="T5" fmla="*/ 105 h 751"/>
                <a:gd name="T6" fmla="*/ 365 w 483"/>
                <a:gd name="T7" fmla="*/ 135 h 751"/>
                <a:gd name="T8" fmla="*/ 390 w 483"/>
                <a:gd name="T9" fmla="*/ 159 h 751"/>
                <a:gd name="T10" fmla="*/ 334 w 483"/>
                <a:gd name="T11" fmla="*/ 167 h 751"/>
                <a:gd name="T12" fmla="*/ 327 w 483"/>
                <a:gd name="T13" fmla="*/ 222 h 751"/>
                <a:gd name="T14" fmla="*/ 322 w 483"/>
                <a:gd name="T15" fmla="*/ 260 h 751"/>
                <a:gd name="T16" fmla="*/ 301 w 483"/>
                <a:gd name="T17" fmla="*/ 286 h 751"/>
                <a:gd name="T18" fmla="*/ 320 w 483"/>
                <a:gd name="T19" fmla="*/ 334 h 751"/>
                <a:gd name="T20" fmla="*/ 300 w 483"/>
                <a:gd name="T21" fmla="*/ 366 h 751"/>
                <a:gd name="T22" fmla="*/ 314 w 483"/>
                <a:gd name="T23" fmla="*/ 416 h 751"/>
                <a:gd name="T24" fmla="*/ 326 w 483"/>
                <a:gd name="T25" fmla="*/ 458 h 751"/>
                <a:gd name="T26" fmla="*/ 377 w 483"/>
                <a:gd name="T27" fmla="*/ 483 h 751"/>
                <a:gd name="T28" fmla="*/ 398 w 483"/>
                <a:gd name="T29" fmla="*/ 521 h 751"/>
                <a:gd name="T30" fmla="*/ 427 w 483"/>
                <a:gd name="T31" fmla="*/ 551 h 751"/>
                <a:gd name="T32" fmla="*/ 436 w 483"/>
                <a:gd name="T33" fmla="*/ 561 h 751"/>
                <a:gd name="T34" fmla="*/ 442 w 483"/>
                <a:gd name="T35" fmla="*/ 599 h 751"/>
                <a:gd name="T36" fmla="*/ 465 w 483"/>
                <a:gd name="T37" fmla="*/ 644 h 751"/>
                <a:gd name="T38" fmla="*/ 483 w 483"/>
                <a:gd name="T39" fmla="*/ 651 h 751"/>
                <a:gd name="T40" fmla="*/ 456 w 483"/>
                <a:gd name="T41" fmla="*/ 682 h 751"/>
                <a:gd name="T42" fmla="*/ 428 w 483"/>
                <a:gd name="T43" fmla="*/ 724 h 751"/>
                <a:gd name="T44" fmla="*/ 392 w 483"/>
                <a:gd name="T45" fmla="*/ 723 h 751"/>
                <a:gd name="T46" fmla="*/ 372 w 483"/>
                <a:gd name="T47" fmla="*/ 741 h 751"/>
                <a:gd name="T48" fmla="*/ 346 w 483"/>
                <a:gd name="T49" fmla="*/ 730 h 751"/>
                <a:gd name="T50" fmla="*/ 319 w 483"/>
                <a:gd name="T51" fmla="*/ 713 h 751"/>
                <a:gd name="T52" fmla="*/ 297 w 483"/>
                <a:gd name="T53" fmla="*/ 697 h 751"/>
                <a:gd name="T54" fmla="*/ 303 w 483"/>
                <a:gd name="T55" fmla="*/ 669 h 751"/>
                <a:gd name="T56" fmla="*/ 294 w 483"/>
                <a:gd name="T57" fmla="*/ 652 h 751"/>
                <a:gd name="T58" fmla="*/ 271 w 483"/>
                <a:gd name="T59" fmla="*/ 640 h 751"/>
                <a:gd name="T60" fmla="*/ 232 w 483"/>
                <a:gd name="T61" fmla="*/ 622 h 751"/>
                <a:gd name="T62" fmla="*/ 180 w 483"/>
                <a:gd name="T63" fmla="*/ 642 h 751"/>
                <a:gd name="T64" fmla="*/ 163 w 483"/>
                <a:gd name="T65" fmla="*/ 638 h 751"/>
                <a:gd name="T66" fmla="*/ 141 w 483"/>
                <a:gd name="T67" fmla="*/ 651 h 751"/>
                <a:gd name="T68" fmla="*/ 100 w 483"/>
                <a:gd name="T69" fmla="*/ 650 h 751"/>
                <a:gd name="T70" fmla="*/ 91 w 483"/>
                <a:gd name="T71" fmla="*/ 635 h 751"/>
                <a:gd name="T72" fmla="*/ 69 w 483"/>
                <a:gd name="T73" fmla="*/ 593 h 751"/>
                <a:gd name="T74" fmla="*/ 48 w 483"/>
                <a:gd name="T75" fmla="*/ 575 h 751"/>
                <a:gd name="T76" fmla="*/ 23 w 483"/>
                <a:gd name="T77" fmla="*/ 525 h 751"/>
                <a:gd name="T78" fmla="*/ 6 w 483"/>
                <a:gd name="T79" fmla="*/ 518 h 751"/>
                <a:gd name="T80" fmla="*/ 5 w 483"/>
                <a:gd name="T81" fmla="*/ 478 h 751"/>
                <a:gd name="T82" fmla="*/ 34 w 483"/>
                <a:gd name="T83" fmla="*/ 453 h 751"/>
                <a:gd name="T84" fmla="*/ 17 w 483"/>
                <a:gd name="T85" fmla="*/ 417 h 751"/>
                <a:gd name="T86" fmla="*/ 4 w 483"/>
                <a:gd name="T87" fmla="*/ 396 h 751"/>
                <a:gd name="T88" fmla="*/ 20 w 483"/>
                <a:gd name="T89" fmla="*/ 384 h 751"/>
                <a:gd name="T90" fmla="*/ 40 w 483"/>
                <a:gd name="T91" fmla="*/ 330 h 751"/>
                <a:gd name="T92" fmla="*/ 46 w 483"/>
                <a:gd name="T93" fmla="*/ 297 h 751"/>
                <a:gd name="T94" fmla="*/ 51 w 483"/>
                <a:gd name="T95" fmla="*/ 248 h 751"/>
                <a:gd name="T96" fmla="*/ 92 w 483"/>
                <a:gd name="T97" fmla="*/ 229 h 751"/>
                <a:gd name="T98" fmla="*/ 134 w 483"/>
                <a:gd name="T99" fmla="*/ 172 h 751"/>
                <a:gd name="T100" fmla="*/ 144 w 483"/>
                <a:gd name="T101" fmla="*/ 141 h 751"/>
                <a:gd name="T102" fmla="*/ 168 w 483"/>
                <a:gd name="T103" fmla="*/ 84 h 751"/>
                <a:gd name="T104" fmla="*/ 179 w 483"/>
                <a:gd name="T105" fmla="*/ 54 h 751"/>
                <a:gd name="T106" fmla="*/ 255 w 483"/>
                <a:gd name="T107" fmla="*/ 17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3" h="751">
                  <a:moveTo>
                    <a:pt x="281" y="0"/>
                  </a:moveTo>
                  <a:lnTo>
                    <a:pt x="293" y="4"/>
                  </a:lnTo>
                  <a:lnTo>
                    <a:pt x="277" y="26"/>
                  </a:lnTo>
                  <a:lnTo>
                    <a:pt x="282" y="34"/>
                  </a:lnTo>
                  <a:lnTo>
                    <a:pt x="272" y="55"/>
                  </a:lnTo>
                  <a:lnTo>
                    <a:pt x="291" y="72"/>
                  </a:lnTo>
                  <a:lnTo>
                    <a:pt x="283" y="85"/>
                  </a:lnTo>
                  <a:lnTo>
                    <a:pt x="284" y="107"/>
                  </a:lnTo>
                  <a:lnTo>
                    <a:pt x="312" y="105"/>
                  </a:lnTo>
                  <a:lnTo>
                    <a:pt x="331" y="116"/>
                  </a:lnTo>
                  <a:lnTo>
                    <a:pt x="345" y="136"/>
                  </a:lnTo>
                  <a:lnTo>
                    <a:pt x="365" y="135"/>
                  </a:lnTo>
                  <a:lnTo>
                    <a:pt x="377" y="148"/>
                  </a:lnTo>
                  <a:lnTo>
                    <a:pt x="373" y="160"/>
                  </a:lnTo>
                  <a:lnTo>
                    <a:pt x="390" y="159"/>
                  </a:lnTo>
                  <a:lnTo>
                    <a:pt x="390" y="159"/>
                  </a:lnTo>
                  <a:lnTo>
                    <a:pt x="363" y="181"/>
                  </a:lnTo>
                  <a:lnTo>
                    <a:pt x="334" y="167"/>
                  </a:lnTo>
                  <a:lnTo>
                    <a:pt x="324" y="194"/>
                  </a:lnTo>
                  <a:lnTo>
                    <a:pt x="334" y="206"/>
                  </a:lnTo>
                  <a:lnTo>
                    <a:pt x="327" y="222"/>
                  </a:lnTo>
                  <a:lnTo>
                    <a:pt x="332" y="230"/>
                  </a:lnTo>
                  <a:lnTo>
                    <a:pt x="323" y="233"/>
                  </a:lnTo>
                  <a:lnTo>
                    <a:pt x="322" y="260"/>
                  </a:lnTo>
                  <a:lnTo>
                    <a:pt x="303" y="271"/>
                  </a:lnTo>
                  <a:lnTo>
                    <a:pt x="311" y="280"/>
                  </a:lnTo>
                  <a:lnTo>
                    <a:pt x="301" y="286"/>
                  </a:lnTo>
                  <a:lnTo>
                    <a:pt x="313" y="321"/>
                  </a:lnTo>
                  <a:lnTo>
                    <a:pt x="306" y="334"/>
                  </a:lnTo>
                  <a:lnTo>
                    <a:pt x="320" y="334"/>
                  </a:lnTo>
                  <a:lnTo>
                    <a:pt x="311" y="345"/>
                  </a:lnTo>
                  <a:lnTo>
                    <a:pt x="320" y="348"/>
                  </a:lnTo>
                  <a:lnTo>
                    <a:pt x="300" y="366"/>
                  </a:lnTo>
                  <a:lnTo>
                    <a:pt x="300" y="386"/>
                  </a:lnTo>
                  <a:lnTo>
                    <a:pt x="291" y="399"/>
                  </a:lnTo>
                  <a:lnTo>
                    <a:pt x="314" y="416"/>
                  </a:lnTo>
                  <a:lnTo>
                    <a:pt x="312" y="453"/>
                  </a:lnTo>
                  <a:lnTo>
                    <a:pt x="324" y="448"/>
                  </a:lnTo>
                  <a:lnTo>
                    <a:pt x="326" y="458"/>
                  </a:lnTo>
                  <a:lnTo>
                    <a:pt x="336" y="459"/>
                  </a:lnTo>
                  <a:lnTo>
                    <a:pt x="354" y="478"/>
                  </a:lnTo>
                  <a:lnTo>
                    <a:pt x="377" y="483"/>
                  </a:lnTo>
                  <a:lnTo>
                    <a:pt x="404" y="508"/>
                  </a:lnTo>
                  <a:lnTo>
                    <a:pt x="388" y="518"/>
                  </a:lnTo>
                  <a:lnTo>
                    <a:pt x="398" y="521"/>
                  </a:lnTo>
                  <a:lnTo>
                    <a:pt x="395" y="535"/>
                  </a:lnTo>
                  <a:lnTo>
                    <a:pt x="414" y="530"/>
                  </a:lnTo>
                  <a:lnTo>
                    <a:pt x="427" y="551"/>
                  </a:lnTo>
                  <a:lnTo>
                    <a:pt x="431" y="546"/>
                  </a:lnTo>
                  <a:lnTo>
                    <a:pt x="439" y="554"/>
                  </a:lnTo>
                  <a:lnTo>
                    <a:pt x="436" y="561"/>
                  </a:lnTo>
                  <a:lnTo>
                    <a:pt x="454" y="573"/>
                  </a:lnTo>
                  <a:lnTo>
                    <a:pt x="444" y="579"/>
                  </a:lnTo>
                  <a:lnTo>
                    <a:pt x="442" y="599"/>
                  </a:lnTo>
                  <a:lnTo>
                    <a:pt x="434" y="606"/>
                  </a:lnTo>
                  <a:lnTo>
                    <a:pt x="463" y="621"/>
                  </a:lnTo>
                  <a:lnTo>
                    <a:pt x="465" y="644"/>
                  </a:lnTo>
                  <a:lnTo>
                    <a:pt x="477" y="637"/>
                  </a:lnTo>
                  <a:lnTo>
                    <a:pt x="483" y="651"/>
                  </a:lnTo>
                  <a:lnTo>
                    <a:pt x="483" y="651"/>
                  </a:lnTo>
                  <a:lnTo>
                    <a:pt x="472" y="673"/>
                  </a:lnTo>
                  <a:lnTo>
                    <a:pt x="459" y="671"/>
                  </a:lnTo>
                  <a:lnTo>
                    <a:pt x="456" y="682"/>
                  </a:lnTo>
                  <a:lnTo>
                    <a:pt x="446" y="682"/>
                  </a:lnTo>
                  <a:lnTo>
                    <a:pt x="446" y="721"/>
                  </a:lnTo>
                  <a:lnTo>
                    <a:pt x="428" y="724"/>
                  </a:lnTo>
                  <a:lnTo>
                    <a:pt x="422" y="714"/>
                  </a:lnTo>
                  <a:lnTo>
                    <a:pt x="415" y="724"/>
                  </a:lnTo>
                  <a:lnTo>
                    <a:pt x="392" y="723"/>
                  </a:lnTo>
                  <a:lnTo>
                    <a:pt x="384" y="744"/>
                  </a:lnTo>
                  <a:lnTo>
                    <a:pt x="384" y="744"/>
                  </a:lnTo>
                  <a:lnTo>
                    <a:pt x="372" y="741"/>
                  </a:lnTo>
                  <a:lnTo>
                    <a:pt x="361" y="751"/>
                  </a:lnTo>
                  <a:lnTo>
                    <a:pt x="362" y="738"/>
                  </a:lnTo>
                  <a:lnTo>
                    <a:pt x="346" y="730"/>
                  </a:lnTo>
                  <a:lnTo>
                    <a:pt x="347" y="722"/>
                  </a:lnTo>
                  <a:lnTo>
                    <a:pt x="335" y="732"/>
                  </a:lnTo>
                  <a:lnTo>
                    <a:pt x="319" y="713"/>
                  </a:lnTo>
                  <a:lnTo>
                    <a:pt x="307" y="720"/>
                  </a:lnTo>
                  <a:lnTo>
                    <a:pt x="305" y="698"/>
                  </a:lnTo>
                  <a:lnTo>
                    <a:pt x="297" y="697"/>
                  </a:lnTo>
                  <a:lnTo>
                    <a:pt x="311" y="685"/>
                  </a:lnTo>
                  <a:lnTo>
                    <a:pt x="303" y="669"/>
                  </a:lnTo>
                  <a:lnTo>
                    <a:pt x="303" y="669"/>
                  </a:lnTo>
                  <a:lnTo>
                    <a:pt x="303" y="669"/>
                  </a:lnTo>
                  <a:lnTo>
                    <a:pt x="303" y="669"/>
                  </a:lnTo>
                  <a:lnTo>
                    <a:pt x="294" y="652"/>
                  </a:lnTo>
                  <a:lnTo>
                    <a:pt x="281" y="657"/>
                  </a:lnTo>
                  <a:lnTo>
                    <a:pt x="287" y="647"/>
                  </a:lnTo>
                  <a:lnTo>
                    <a:pt x="271" y="640"/>
                  </a:lnTo>
                  <a:lnTo>
                    <a:pt x="273" y="628"/>
                  </a:lnTo>
                  <a:lnTo>
                    <a:pt x="254" y="623"/>
                  </a:lnTo>
                  <a:lnTo>
                    <a:pt x="232" y="622"/>
                  </a:lnTo>
                  <a:lnTo>
                    <a:pt x="223" y="628"/>
                  </a:lnTo>
                  <a:lnTo>
                    <a:pt x="227" y="639"/>
                  </a:lnTo>
                  <a:lnTo>
                    <a:pt x="180" y="642"/>
                  </a:lnTo>
                  <a:lnTo>
                    <a:pt x="176" y="651"/>
                  </a:lnTo>
                  <a:lnTo>
                    <a:pt x="167" y="650"/>
                  </a:lnTo>
                  <a:lnTo>
                    <a:pt x="163" y="638"/>
                  </a:lnTo>
                  <a:lnTo>
                    <a:pt x="158" y="647"/>
                  </a:lnTo>
                  <a:lnTo>
                    <a:pt x="152" y="642"/>
                  </a:lnTo>
                  <a:lnTo>
                    <a:pt x="141" y="651"/>
                  </a:lnTo>
                  <a:lnTo>
                    <a:pt x="131" y="646"/>
                  </a:lnTo>
                  <a:lnTo>
                    <a:pt x="128" y="651"/>
                  </a:lnTo>
                  <a:lnTo>
                    <a:pt x="100" y="650"/>
                  </a:lnTo>
                  <a:lnTo>
                    <a:pt x="103" y="636"/>
                  </a:lnTo>
                  <a:lnTo>
                    <a:pt x="100" y="630"/>
                  </a:lnTo>
                  <a:lnTo>
                    <a:pt x="91" y="635"/>
                  </a:lnTo>
                  <a:lnTo>
                    <a:pt x="95" y="626"/>
                  </a:lnTo>
                  <a:lnTo>
                    <a:pt x="79" y="597"/>
                  </a:lnTo>
                  <a:lnTo>
                    <a:pt x="69" y="593"/>
                  </a:lnTo>
                  <a:lnTo>
                    <a:pt x="71" y="583"/>
                  </a:lnTo>
                  <a:lnTo>
                    <a:pt x="55" y="590"/>
                  </a:lnTo>
                  <a:lnTo>
                    <a:pt x="48" y="575"/>
                  </a:lnTo>
                  <a:lnTo>
                    <a:pt x="39" y="577"/>
                  </a:lnTo>
                  <a:lnTo>
                    <a:pt x="46" y="552"/>
                  </a:lnTo>
                  <a:lnTo>
                    <a:pt x="23" y="525"/>
                  </a:lnTo>
                  <a:lnTo>
                    <a:pt x="9" y="527"/>
                  </a:lnTo>
                  <a:lnTo>
                    <a:pt x="6" y="518"/>
                  </a:lnTo>
                  <a:lnTo>
                    <a:pt x="6" y="518"/>
                  </a:lnTo>
                  <a:lnTo>
                    <a:pt x="0" y="492"/>
                  </a:lnTo>
                  <a:lnTo>
                    <a:pt x="10" y="488"/>
                  </a:lnTo>
                  <a:lnTo>
                    <a:pt x="5" y="478"/>
                  </a:lnTo>
                  <a:lnTo>
                    <a:pt x="19" y="474"/>
                  </a:lnTo>
                  <a:lnTo>
                    <a:pt x="16" y="466"/>
                  </a:lnTo>
                  <a:lnTo>
                    <a:pt x="34" y="453"/>
                  </a:lnTo>
                  <a:lnTo>
                    <a:pt x="30" y="444"/>
                  </a:lnTo>
                  <a:lnTo>
                    <a:pt x="13" y="447"/>
                  </a:lnTo>
                  <a:lnTo>
                    <a:pt x="17" y="417"/>
                  </a:lnTo>
                  <a:lnTo>
                    <a:pt x="3" y="411"/>
                  </a:lnTo>
                  <a:lnTo>
                    <a:pt x="12" y="401"/>
                  </a:lnTo>
                  <a:lnTo>
                    <a:pt x="4" y="396"/>
                  </a:lnTo>
                  <a:lnTo>
                    <a:pt x="20" y="395"/>
                  </a:lnTo>
                  <a:lnTo>
                    <a:pt x="20" y="384"/>
                  </a:lnTo>
                  <a:lnTo>
                    <a:pt x="20" y="384"/>
                  </a:lnTo>
                  <a:lnTo>
                    <a:pt x="57" y="336"/>
                  </a:lnTo>
                  <a:lnTo>
                    <a:pt x="52" y="328"/>
                  </a:lnTo>
                  <a:lnTo>
                    <a:pt x="40" y="330"/>
                  </a:lnTo>
                  <a:lnTo>
                    <a:pt x="49" y="318"/>
                  </a:lnTo>
                  <a:lnTo>
                    <a:pt x="42" y="306"/>
                  </a:lnTo>
                  <a:lnTo>
                    <a:pt x="46" y="297"/>
                  </a:lnTo>
                  <a:lnTo>
                    <a:pt x="71" y="294"/>
                  </a:lnTo>
                  <a:lnTo>
                    <a:pt x="53" y="279"/>
                  </a:lnTo>
                  <a:lnTo>
                    <a:pt x="51" y="248"/>
                  </a:lnTo>
                  <a:lnTo>
                    <a:pt x="77" y="236"/>
                  </a:lnTo>
                  <a:lnTo>
                    <a:pt x="91" y="240"/>
                  </a:lnTo>
                  <a:lnTo>
                    <a:pt x="92" y="229"/>
                  </a:lnTo>
                  <a:lnTo>
                    <a:pt x="105" y="221"/>
                  </a:lnTo>
                  <a:lnTo>
                    <a:pt x="127" y="235"/>
                  </a:lnTo>
                  <a:lnTo>
                    <a:pt x="134" y="172"/>
                  </a:lnTo>
                  <a:lnTo>
                    <a:pt x="124" y="157"/>
                  </a:lnTo>
                  <a:lnTo>
                    <a:pt x="142" y="154"/>
                  </a:lnTo>
                  <a:lnTo>
                    <a:pt x="144" y="141"/>
                  </a:lnTo>
                  <a:lnTo>
                    <a:pt x="168" y="118"/>
                  </a:lnTo>
                  <a:lnTo>
                    <a:pt x="160" y="110"/>
                  </a:lnTo>
                  <a:lnTo>
                    <a:pt x="168" y="84"/>
                  </a:lnTo>
                  <a:lnTo>
                    <a:pt x="164" y="57"/>
                  </a:lnTo>
                  <a:lnTo>
                    <a:pt x="164" y="57"/>
                  </a:lnTo>
                  <a:lnTo>
                    <a:pt x="179" y="54"/>
                  </a:lnTo>
                  <a:lnTo>
                    <a:pt x="205" y="64"/>
                  </a:lnTo>
                  <a:lnTo>
                    <a:pt x="253" y="46"/>
                  </a:lnTo>
                  <a:lnTo>
                    <a:pt x="255" y="17"/>
                  </a:lnTo>
                  <a:lnTo>
                    <a:pt x="281"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6" name="Freeform 22">
              <a:extLst>
                <a:ext uri="{FF2B5EF4-FFF2-40B4-BE49-F238E27FC236}">
                  <a16:creationId xmlns:a16="http://schemas.microsoft.com/office/drawing/2014/main" id="{91F28D37-1DED-4C78-B950-E508140699C1}"/>
                </a:ext>
              </a:extLst>
            </p:cNvPr>
            <p:cNvSpPr>
              <a:spLocks/>
            </p:cNvSpPr>
            <p:nvPr/>
          </p:nvSpPr>
          <p:spPr bwMode="auto">
            <a:xfrm>
              <a:off x="9464675" y="2163763"/>
              <a:ext cx="647700" cy="511175"/>
            </a:xfrm>
            <a:custGeom>
              <a:avLst/>
              <a:gdLst>
                <a:gd name="T0" fmla="*/ 59 w 408"/>
                <a:gd name="T1" fmla="*/ 17 h 322"/>
                <a:gd name="T2" fmla="*/ 123 w 408"/>
                <a:gd name="T3" fmla="*/ 7 h 322"/>
                <a:gd name="T4" fmla="*/ 150 w 408"/>
                <a:gd name="T5" fmla="*/ 16 h 322"/>
                <a:gd name="T6" fmla="*/ 167 w 408"/>
                <a:gd name="T7" fmla="*/ 13 h 322"/>
                <a:gd name="T8" fmla="*/ 214 w 408"/>
                <a:gd name="T9" fmla="*/ 32 h 322"/>
                <a:gd name="T10" fmla="*/ 229 w 408"/>
                <a:gd name="T11" fmla="*/ 36 h 322"/>
                <a:gd name="T12" fmla="*/ 263 w 408"/>
                <a:gd name="T13" fmla="*/ 39 h 322"/>
                <a:gd name="T14" fmla="*/ 295 w 408"/>
                <a:gd name="T15" fmla="*/ 40 h 322"/>
                <a:gd name="T16" fmla="*/ 313 w 408"/>
                <a:gd name="T17" fmla="*/ 43 h 322"/>
                <a:gd name="T18" fmla="*/ 328 w 408"/>
                <a:gd name="T19" fmla="*/ 36 h 322"/>
                <a:gd name="T20" fmla="*/ 333 w 408"/>
                <a:gd name="T21" fmla="*/ 64 h 322"/>
                <a:gd name="T22" fmla="*/ 359 w 408"/>
                <a:gd name="T23" fmla="*/ 83 h 322"/>
                <a:gd name="T24" fmla="*/ 371 w 408"/>
                <a:gd name="T25" fmla="*/ 88 h 322"/>
                <a:gd name="T26" fmla="*/ 390 w 408"/>
                <a:gd name="T27" fmla="*/ 115 h 322"/>
                <a:gd name="T28" fmla="*/ 394 w 408"/>
                <a:gd name="T29" fmla="*/ 111 h 322"/>
                <a:gd name="T30" fmla="*/ 378 w 408"/>
                <a:gd name="T31" fmla="*/ 123 h 322"/>
                <a:gd name="T32" fmla="*/ 377 w 408"/>
                <a:gd name="T33" fmla="*/ 138 h 322"/>
                <a:gd name="T34" fmla="*/ 387 w 408"/>
                <a:gd name="T35" fmla="*/ 174 h 322"/>
                <a:gd name="T36" fmla="*/ 408 w 408"/>
                <a:gd name="T37" fmla="*/ 180 h 322"/>
                <a:gd name="T38" fmla="*/ 393 w 408"/>
                <a:gd name="T39" fmla="*/ 201 h 322"/>
                <a:gd name="T40" fmla="*/ 384 w 408"/>
                <a:gd name="T41" fmla="*/ 215 h 322"/>
                <a:gd name="T42" fmla="*/ 380 w 408"/>
                <a:gd name="T43" fmla="*/ 245 h 322"/>
                <a:gd name="T44" fmla="*/ 309 w 408"/>
                <a:gd name="T45" fmla="*/ 253 h 322"/>
                <a:gd name="T46" fmla="*/ 309 w 408"/>
                <a:gd name="T47" fmla="*/ 285 h 322"/>
                <a:gd name="T48" fmla="*/ 288 w 408"/>
                <a:gd name="T49" fmla="*/ 310 h 322"/>
                <a:gd name="T50" fmla="*/ 261 w 408"/>
                <a:gd name="T51" fmla="*/ 309 h 322"/>
                <a:gd name="T52" fmla="*/ 253 w 408"/>
                <a:gd name="T53" fmla="*/ 315 h 322"/>
                <a:gd name="T54" fmla="*/ 193 w 408"/>
                <a:gd name="T55" fmla="*/ 322 h 322"/>
                <a:gd name="T56" fmla="*/ 208 w 408"/>
                <a:gd name="T57" fmla="*/ 292 h 322"/>
                <a:gd name="T58" fmla="*/ 186 w 408"/>
                <a:gd name="T59" fmla="*/ 266 h 322"/>
                <a:gd name="T60" fmla="*/ 154 w 408"/>
                <a:gd name="T61" fmla="*/ 272 h 322"/>
                <a:gd name="T62" fmla="*/ 139 w 408"/>
                <a:gd name="T63" fmla="*/ 272 h 322"/>
                <a:gd name="T64" fmla="*/ 105 w 408"/>
                <a:gd name="T65" fmla="*/ 252 h 322"/>
                <a:gd name="T66" fmla="*/ 93 w 408"/>
                <a:gd name="T67" fmla="*/ 240 h 322"/>
                <a:gd name="T68" fmla="*/ 82 w 408"/>
                <a:gd name="T69" fmla="*/ 231 h 322"/>
                <a:gd name="T70" fmla="*/ 66 w 408"/>
                <a:gd name="T71" fmla="*/ 198 h 322"/>
                <a:gd name="T72" fmla="*/ 30 w 408"/>
                <a:gd name="T73" fmla="*/ 114 h 322"/>
                <a:gd name="T74" fmla="*/ 11 w 408"/>
                <a:gd name="T75" fmla="*/ 85 h 322"/>
                <a:gd name="T76" fmla="*/ 5 w 408"/>
                <a:gd name="T77" fmla="*/ 75 h 322"/>
                <a:gd name="T78" fmla="*/ 8 w 408"/>
                <a:gd name="T79" fmla="*/ 52 h 322"/>
                <a:gd name="T80" fmla="*/ 34 w 408"/>
                <a:gd name="T81" fmla="*/ 4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8" h="322">
                  <a:moveTo>
                    <a:pt x="49" y="0"/>
                  </a:moveTo>
                  <a:lnTo>
                    <a:pt x="59" y="17"/>
                  </a:lnTo>
                  <a:lnTo>
                    <a:pt x="84" y="20"/>
                  </a:lnTo>
                  <a:lnTo>
                    <a:pt x="123" y="7"/>
                  </a:lnTo>
                  <a:lnTo>
                    <a:pt x="140" y="20"/>
                  </a:lnTo>
                  <a:lnTo>
                    <a:pt x="150" y="16"/>
                  </a:lnTo>
                  <a:lnTo>
                    <a:pt x="152" y="23"/>
                  </a:lnTo>
                  <a:lnTo>
                    <a:pt x="167" y="13"/>
                  </a:lnTo>
                  <a:lnTo>
                    <a:pt x="202" y="36"/>
                  </a:lnTo>
                  <a:lnTo>
                    <a:pt x="214" y="32"/>
                  </a:lnTo>
                  <a:lnTo>
                    <a:pt x="220" y="45"/>
                  </a:lnTo>
                  <a:lnTo>
                    <a:pt x="229" y="36"/>
                  </a:lnTo>
                  <a:lnTo>
                    <a:pt x="249" y="50"/>
                  </a:lnTo>
                  <a:lnTo>
                    <a:pt x="263" y="39"/>
                  </a:lnTo>
                  <a:lnTo>
                    <a:pt x="272" y="47"/>
                  </a:lnTo>
                  <a:lnTo>
                    <a:pt x="295" y="40"/>
                  </a:lnTo>
                  <a:lnTo>
                    <a:pt x="298" y="47"/>
                  </a:lnTo>
                  <a:lnTo>
                    <a:pt x="313" y="43"/>
                  </a:lnTo>
                  <a:lnTo>
                    <a:pt x="313" y="34"/>
                  </a:lnTo>
                  <a:lnTo>
                    <a:pt x="328" y="36"/>
                  </a:lnTo>
                  <a:lnTo>
                    <a:pt x="337" y="54"/>
                  </a:lnTo>
                  <a:lnTo>
                    <a:pt x="333" y="64"/>
                  </a:lnTo>
                  <a:lnTo>
                    <a:pt x="351" y="86"/>
                  </a:lnTo>
                  <a:lnTo>
                    <a:pt x="359" y="83"/>
                  </a:lnTo>
                  <a:lnTo>
                    <a:pt x="363" y="95"/>
                  </a:lnTo>
                  <a:lnTo>
                    <a:pt x="371" y="88"/>
                  </a:lnTo>
                  <a:lnTo>
                    <a:pt x="374" y="106"/>
                  </a:lnTo>
                  <a:lnTo>
                    <a:pt x="390" y="115"/>
                  </a:lnTo>
                  <a:lnTo>
                    <a:pt x="394" y="111"/>
                  </a:lnTo>
                  <a:lnTo>
                    <a:pt x="394" y="111"/>
                  </a:lnTo>
                  <a:lnTo>
                    <a:pt x="394" y="122"/>
                  </a:lnTo>
                  <a:lnTo>
                    <a:pt x="378" y="123"/>
                  </a:lnTo>
                  <a:lnTo>
                    <a:pt x="386" y="128"/>
                  </a:lnTo>
                  <a:lnTo>
                    <a:pt x="377" y="138"/>
                  </a:lnTo>
                  <a:lnTo>
                    <a:pt x="391" y="144"/>
                  </a:lnTo>
                  <a:lnTo>
                    <a:pt x="387" y="174"/>
                  </a:lnTo>
                  <a:lnTo>
                    <a:pt x="404" y="171"/>
                  </a:lnTo>
                  <a:lnTo>
                    <a:pt x="408" y="180"/>
                  </a:lnTo>
                  <a:lnTo>
                    <a:pt x="390" y="193"/>
                  </a:lnTo>
                  <a:lnTo>
                    <a:pt x="393" y="201"/>
                  </a:lnTo>
                  <a:lnTo>
                    <a:pt x="379" y="205"/>
                  </a:lnTo>
                  <a:lnTo>
                    <a:pt x="384" y="215"/>
                  </a:lnTo>
                  <a:lnTo>
                    <a:pt x="374" y="219"/>
                  </a:lnTo>
                  <a:lnTo>
                    <a:pt x="380" y="245"/>
                  </a:lnTo>
                  <a:lnTo>
                    <a:pt x="380" y="245"/>
                  </a:lnTo>
                  <a:lnTo>
                    <a:pt x="309" y="253"/>
                  </a:lnTo>
                  <a:lnTo>
                    <a:pt x="304" y="270"/>
                  </a:lnTo>
                  <a:lnTo>
                    <a:pt x="309" y="285"/>
                  </a:lnTo>
                  <a:lnTo>
                    <a:pt x="288" y="310"/>
                  </a:lnTo>
                  <a:lnTo>
                    <a:pt x="288" y="310"/>
                  </a:lnTo>
                  <a:lnTo>
                    <a:pt x="265" y="320"/>
                  </a:lnTo>
                  <a:lnTo>
                    <a:pt x="261" y="309"/>
                  </a:lnTo>
                  <a:lnTo>
                    <a:pt x="249" y="309"/>
                  </a:lnTo>
                  <a:lnTo>
                    <a:pt x="253" y="315"/>
                  </a:lnTo>
                  <a:lnTo>
                    <a:pt x="244" y="322"/>
                  </a:lnTo>
                  <a:lnTo>
                    <a:pt x="193" y="322"/>
                  </a:lnTo>
                  <a:lnTo>
                    <a:pt x="208" y="309"/>
                  </a:lnTo>
                  <a:lnTo>
                    <a:pt x="208" y="292"/>
                  </a:lnTo>
                  <a:lnTo>
                    <a:pt x="189" y="283"/>
                  </a:lnTo>
                  <a:lnTo>
                    <a:pt x="186" y="266"/>
                  </a:lnTo>
                  <a:lnTo>
                    <a:pt x="171" y="261"/>
                  </a:lnTo>
                  <a:lnTo>
                    <a:pt x="154" y="272"/>
                  </a:lnTo>
                  <a:lnTo>
                    <a:pt x="147" y="258"/>
                  </a:lnTo>
                  <a:lnTo>
                    <a:pt x="139" y="272"/>
                  </a:lnTo>
                  <a:lnTo>
                    <a:pt x="102" y="274"/>
                  </a:lnTo>
                  <a:lnTo>
                    <a:pt x="105" y="252"/>
                  </a:lnTo>
                  <a:lnTo>
                    <a:pt x="103" y="241"/>
                  </a:lnTo>
                  <a:lnTo>
                    <a:pt x="93" y="240"/>
                  </a:lnTo>
                  <a:lnTo>
                    <a:pt x="94" y="226"/>
                  </a:lnTo>
                  <a:lnTo>
                    <a:pt x="82" y="231"/>
                  </a:lnTo>
                  <a:lnTo>
                    <a:pt x="69" y="223"/>
                  </a:lnTo>
                  <a:lnTo>
                    <a:pt x="66" y="198"/>
                  </a:lnTo>
                  <a:lnTo>
                    <a:pt x="30" y="165"/>
                  </a:lnTo>
                  <a:lnTo>
                    <a:pt x="30" y="114"/>
                  </a:lnTo>
                  <a:lnTo>
                    <a:pt x="11" y="85"/>
                  </a:lnTo>
                  <a:lnTo>
                    <a:pt x="11" y="85"/>
                  </a:lnTo>
                  <a:lnTo>
                    <a:pt x="15" y="74"/>
                  </a:lnTo>
                  <a:lnTo>
                    <a:pt x="5" y="75"/>
                  </a:lnTo>
                  <a:lnTo>
                    <a:pt x="0" y="52"/>
                  </a:lnTo>
                  <a:lnTo>
                    <a:pt x="8" y="52"/>
                  </a:lnTo>
                  <a:lnTo>
                    <a:pt x="12" y="43"/>
                  </a:lnTo>
                  <a:lnTo>
                    <a:pt x="34" y="43"/>
                  </a:lnTo>
                  <a:lnTo>
                    <a:pt x="49"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7" name="Freeform 23">
              <a:extLst>
                <a:ext uri="{FF2B5EF4-FFF2-40B4-BE49-F238E27FC236}">
                  <a16:creationId xmlns:a16="http://schemas.microsoft.com/office/drawing/2014/main" id="{525320A0-0C99-4914-8831-AF7C44F266B3}"/>
                </a:ext>
              </a:extLst>
            </p:cNvPr>
            <p:cNvSpPr>
              <a:spLocks/>
            </p:cNvSpPr>
            <p:nvPr/>
          </p:nvSpPr>
          <p:spPr bwMode="auto">
            <a:xfrm>
              <a:off x="10520363" y="1982788"/>
              <a:ext cx="842962" cy="830263"/>
            </a:xfrm>
            <a:custGeom>
              <a:avLst/>
              <a:gdLst>
                <a:gd name="T0" fmla="*/ 113 w 531"/>
                <a:gd name="T1" fmla="*/ 35 h 523"/>
                <a:gd name="T2" fmla="*/ 140 w 531"/>
                <a:gd name="T3" fmla="*/ 33 h 523"/>
                <a:gd name="T4" fmla="*/ 166 w 531"/>
                <a:gd name="T5" fmla="*/ 23 h 523"/>
                <a:gd name="T6" fmla="*/ 189 w 531"/>
                <a:gd name="T7" fmla="*/ 35 h 523"/>
                <a:gd name="T8" fmla="*/ 211 w 531"/>
                <a:gd name="T9" fmla="*/ 49 h 523"/>
                <a:gd name="T10" fmla="*/ 239 w 531"/>
                <a:gd name="T11" fmla="*/ 37 h 523"/>
                <a:gd name="T12" fmla="*/ 285 w 531"/>
                <a:gd name="T13" fmla="*/ 47 h 523"/>
                <a:gd name="T14" fmla="*/ 322 w 531"/>
                <a:gd name="T15" fmla="*/ 58 h 523"/>
                <a:gd name="T16" fmla="*/ 331 w 531"/>
                <a:gd name="T17" fmla="*/ 74 h 523"/>
                <a:gd name="T18" fmla="*/ 344 w 531"/>
                <a:gd name="T19" fmla="*/ 99 h 523"/>
                <a:gd name="T20" fmla="*/ 377 w 531"/>
                <a:gd name="T21" fmla="*/ 137 h 523"/>
                <a:gd name="T22" fmla="*/ 396 w 531"/>
                <a:gd name="T23" fmla="*/ 116 h 523"/>
                <a:gd name="T24" fmla="*/ 418 w 531"/>
                <a:gd name="T25" fmla="*/ 148 h 523"/>
                <a:gd name="T26" fmla="*/ 439 w 531"/>
                <a:gd name="T27" fmla="*/ 147 h 523"/>
                <a:gd name="T28" fmla="*/ 478 w 531"/>
                <a:gd name="T29" fmla="*/ 132 h 523"/>
                <a:gd name="T30" fmla="*/ 492 w 531"/>
                <a:gd name="T31" fmla="*/ 134 h 523"/>
                <a:gd name="T32" fmla="*/ 510 w 531"/>
                <a:gd name="T33" fmla="*/ 153 h 523"/>
                <a:gd name="T34" fmla="*/ 531 w 531"/>
                <a:gd name="T35" fmla="*/ 166 h 523"/>
                <a:gd name="T36" fmla="*/ 495 w 531"/>
                <a:gd name="T37" fmla="*/ 191 h 523"/>
                <a:gd name="T38" fmla="*/ 465 w 531"/>
                <a:gd name="T39" fmla="*/ 189 h 523"/>
                <a:gd name="T40" fmla="*/ 427 w 531"/>
                <a:gd name="T41" fmla="*/ 159 h 523"/>
                <a:gd name="T42" fmla="*/ 397 w 531"/>
                <a:gd name="T43" fmla="*/ 201 h 523"/>
                <a:gd name="T44" fmla="*/ 427 w 531"/>
                <a:gd name="T45" fmla="*/ 222 h 523"/>
                <a:gd name="T46" fmla="*/ 423 w 531"/>
                <a:gd name="T47" fmla="*/ 245 h 523"/>
                <a:gd name="T48" fmla="*/ 458 w 531"/>
                <a:gd name="T49" fmla="*/ 234 h 523"/>
                <a:gd name="T50" fmla="*/ 455 w 531"/>
                <a:gd name="T51" fmla="*/ 272 h 523"/>
                <a:gd name="T52" fmla="*/ 450 w 531"/>
                <a:gd name="T53" fmla="*/ 312 h 523"/>
                <a:gd name="T54" fmla="*/ 433 w 531"/>
                <a:gd name="T55" fmla="*/ 328 h 523"/>
                <a:gd name="T56" fmla="*/ 430 w 531"/>
                <a:gd name="T57" fmla="*/ 335 h 523"/>
                <a:gd name="T58" fmla="*/ 443 w 531"/>
                <a:gd name="T59" fmla="*/ 374 h 523"/>
                <a:gd name="T60" fmla="*/ 419 w 531"/>
                <a:gd name="T61" fmla="*/ 429 h 523"/>
                <a:gd name="T62" fmla="*/ 397 w 531"/>
                <a:gd name="T63" fmla="*/ 472 h 523"/>
                <a:gd name="T64" fmla="*/ 392 w 531"/>
                <a:gd name="T65" fmla="*/ 514 h 523"/>
                <a:gd name="T66" fmla="*/ 377 w 531"/>
                <a:gd name="T67" fmla="*/ 523 h 523"/>
                <a:gd name="T68" fmla="*/ 307 w 531"/>
                <a:gd name="T69" fmla="*/ 504 h 523"/>
                <a:gd name="T70" fmla="*/ 254 w 531"/>
                <a:gd name="T71" fmla="*/ 491 h 523"/>
                <a:gd name="T72" fmla="*/ 223 w 531"/>
                <a:gd name="T73" fmla="*/ 471 h 523"/>
                <a:gd name="T74" fmla="*/ 202 w 531"/>
                <a:gd name="T75" fmla="*/ 478 h 523"/>
                <a:gd name="T76" fmla="*/ 192 w 531"/>
                <a:gd name="T77" fmla="*/ 492 h 523"/>
                <a:gd name="T78" fmla="*/ 174 w 531"/>
                <a:gd name="T79" fmla="*/ 485 h 523"/>
                <a:gd name="T80" fmla="*/ 143 w 531"/>
                <a:gd name="T81" fmla="*/ 447 h 523"/>
                <a:gd name="T82" fmla="*/ 153 w 531"/>
                <a:gd name="T83" fmla="*/ 420 h 523"/>
                <a:gd name="T84" fmla="*/ 145 w 531"/>
                <a:gd name="T85" fmla="*/ 402 h 523"/>
                <a:gd name="T86" fmla="*/ 140 w 531"/>
                <a:gd name="T87" fmla="*/ 387 h 523"/>
                <a:gd name="T88" fmla="*/ 123 w 531"/>
                <a:gd name="T89" fmla="*/ 371 h 523"/>
                <a:gd name="T90" fmla="*/ 107 w 531"/>
                <a:gd name="T91" fmla="*/ 362 h 523"/>
                <a:gd name="T92" fmla="*/ 113 w 531"/>
                <a:gd name="T93" fmla="*/ 349 h 523"/>
                <a:gd name="T94" fmla="*/ 63 w 531"/>
                <a:gd name="T95" fmla="*/ 319 h 523"/>
                <a:gd name="T96" fmla="*/ 35 w 531"/>
                <a:gd name="T97" fmla="*/ 299 h 523"/>
                <a:gd name="T98" fmla="*/ 21 w 531"/>
                <a:gd name="T99" fmla="*/ 294 h 523"/>
                <a:gd name="T100" fmla="*/ 0 w 531"/>
                <a:gd name="T101" fmla="*/ 240 h 523"/>
                <a:gd name="T102" fmla="*/ 9 w 531"/>
                <a:gd name="T103" fmla="*/ 207 h 523"/>
                <a:gd name="T104" fmla="*/ 20 w 531"/>
                <a:gd name="T105" fmla="*/ 186 h 523"/>
                <a:gd name="T106" fmla="*/ 15 w 531"/>
                <a:gd name="T107" fmla="*/ 175 h 523"/>
                <a:gd name="T108" fmla="*/ 10 w 531"/>
                <a:gd name="T109" fmla="*/ 127 h 523"/>
                <a:gd name="T110" fmla="*/ 12 w 531"/>
                <a:gd name="T111" fmla="*/ 112 h 523"/>
                <a:gd name="T112" fmla="*/ 32 w 531"/>
                <a:gd name="T113" fmla="*/ 74 h 523"/>
                <a:gd name="T114" fmla="*/ 36 w 531"/>
                <a:gd name="T115" fmla="*/ 63 h 523"/>
                <a:gd name="T116" fmla="*/ 33 w 531"/>
                <a:gd name="T117" fmla="*/ 35 h 523"/>
                <a:gd name="T118" fmla="*/ 72 w 531"/>
                <a:gd name="T119" fmla="*/ 22 h 523"/>
                <a:gd name="T120" fmla="*/ 99 w 531"/>
                <a:gd name="T121" fmla="*/ 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 h="523">
                  <a:moveTo>
                    <a:pt x="103" y="5"/>
                  </a:moveTo>
                  <a:lnTo>
                    <a:pt x="113" y="35"/>
                  </a:lnTo>
                  <a:lnTo>
                    <a:pt x="129" y="26"/>
                  </a:lnTo>
                  <a:lnTo>
                    <a:pt x="140" y="33"/>
                  </a:lnTo>
                  <a:lnTo>
                    <a:pt x="145" y="20"/>
                  </a:lnTo>
                  <a:lnTo>
                    <a:pt x="166" y="23"/>
                  </a:lnTo>
                  <a:lnTo>
                    <a:pt x="171" y="17"/>
                  </a:lnTo>
                  <a:lnTo>
                    <a:pt x="189" y="35"/>
                  </a:lnTo>
                  <a:lnTo>
                    <a:pt x="209" y="37"/>
                  </a:lnTo>
                  <a:lnTo>
                    <a:pt x="211" y="49"/>
                  </a:lnTo>
                  <a:lnTo>
                    <a:pt x="234" y="48"/>
                  </a:lnTo>
                  <a:lnTo>
                    <a:pt x="239" y="37"/>
                  </a:lnTo>
                  <a:lnTo>
                    <a:pt x="261" y="31"/>
                  </a:lnTo>
                  <a:lnTo>
                    <a:pt x="285" y="47"/>
                  </a:lnTo>
                  <a:lnTo>
                    <a:pt x="298" y="42"/>
                  </a:lnTo>
                  <a:lnTo>
                    <a:pt x="322" y="58"/>
                  </a:lnTo>
                  <a:lnTo>
                    <a:pt x="319" y="63"/>
                  </a:lnTo>
                  <a:lnTo>
                    <a:pt x="331" y="74"/>
                  </a:lnTo>
                  <a:lnTo>
                    <a:pt x="324" y="80"/>
                  </a:lnTo>
                  <a:lnTo>
                    <a:pt x="344" y="99"/>
                  </a:lnTo>
                  <a:lnTo>
                    <a:pt x="358" y="134"/>
                  </a:lnTo>
                  <a:lnTo>
                    <a:pt x="377" y="137"/>
                  </a:lnTo>
                  <a:lnTo>
                    <a:pt x="377" y="120"/>
                  </a:lnTo>
                  <a:lnTo>
                    <a:pt x="396" y="116"/>
                  </a:lnTo>
                  <a:lnTo>
                    <a:pt x="415" y="126"/>
                  </a:lnTo>
                  <a:lnTo>
                    <a:pt x="418" y="148"/>
                  </a:lnTo>
                  <a:lnTo>
                    <a:pt x="427" y="136"/>
                  </a:lnTo>
                  <a:lnTo>
                    <a:pt x="439" y="147"/>
                  </a:lnTo>
                  <a:lnTo>
                    <a:pt x="465" y="148"/>
                  </a:lnTo>
                  <a:lnTo>
                    <a:pt x="478" y="132"/>
                  </a:lnTo>
                  <a:lnTo>
                    <a:pt x="493" y="128"/>
                  </a:lnTo>
                  <a:lnTo>
                    <a:pt x="492" y="134"/>
                  </a:lnTo>
                  <a:lnTo>
                    <a:pt x="503" y="133"/>
                  </a:lnTo>
                  <a:lnTo>
                    <a:pt x="510" y="153"/>
                  </a:lnTo>
                  <a:lnTo>
                    <a:pt x="531" y="166"/>
                  </a:lnTo>
                  <a:lnTo>
                    <a:pt x="531" y="166"/>
                  </a:lnTo>
                  <a:lnTo>
                    <a:pt x="512" y="201"/>
                  </a:lnTo>
                  <a:lnTo>
                    <a:pt x="495" y="191"/>
                  </a:lnTo>
                  <a:lnTo>
                    <a:pt x="470" y="198"/>
                  </a:lnTo>
                  <a:lnTo>
                    <a:pt x="465" y="189"/>
                  </a:lnTo>
                  <a:lnTo>
                    <a:pt x="432" y="179"/>
                  </a:lnTo>
                  <a:lnTo>
                    <a:pt x="427" y="159"/>
                  </a:lnTo>
                  <a:lnTo>
                    <a:pt x="414" y="195"/>
                  </a:lnTo>
                  <a:lnTo>
                    <a:pt x="397" y="201"/>
                  </a:lnTo>
                  <a:lnTo>
                    <a:pt x="399" y="213"/>
                  </a:lnTo>
                  <a:lnTo>
                    <a:pt x="427" y="222"/>
                  </a:lnTo>
                  <a:lnTo>
                    <a:pt x="418" y="227"/>
                  </a:lnTo>
                  <a:lnTo>
                    <a:pt x="423" y="245"/>
                  </a:lnTo>
                  <a:lnTo>
                    <a:pt x="438" y="227"/>
                  </a:lnTo>
                  <a:lnTo>
                    <a:pt x="458" y="234"/>
                  </a:lnTo>
                  <a:lnTo>
                    <a:pt x="468" y="250"/>
                  </a:lnTo>
                  <a:lnTo>
                    <a:pt x="455" y="272"/>
                  </a:lnTo>
                  <a:lnTo>
                    <a:pt x="467" y="280"/>
                  </a:lnTo>
                  <a:lnTo>
                    <a:pt x="450" y="312"/>
                  </a:lnTo>
                  <a:lnTo>
                    <a:pt x="420" y="321"/>
                  </a:lnTo>
                  <a:lnTo>
                    <a:pt x="433" y="328"/>
                  </a:lnTo>
                  <a:lnTo>
                    <a:pt x="426" y="326"/>
                  </a:lnTo>
                  <a:lnTo>
                    <a:pt x="430" y="335"/>
                  </a:lnTo>
                  <a:lnTo>
                    <a:pt x="422" y="370"/>
                  </a:lnTo>
                  <a:lnTo>
                    <a:pt x="443" y="374"/>
                  </a:lnTo>
                  <a:lnTo>
                    <a:pt x="446" y="382"/>
                  </a:lnTo>
                  <a:lnTo>
                    <a:pt x="419" y="429"/>
                  </a:lnTo>
                  <a:lnTo>
                    <a:pt x="422" y="440"/>
                  </a:lnTo>
                  <a:lnTo>
                    <a:pt x="397" y="472"/>
                  </a:lnTo>
                  <a:lnTo>
                    <a:pt x="387" y="503"/>
                  </a:lnTo>
                  <a:lnTo>
                    <a:pt x="392" y="514"/>
                  </a:lnTo>
                  <a:lnTo>
                    <a:pt x="377" y="523"/>
                  </a:lnTo>
                  <a:lnTo>
                    <a:pt x="377" y="523"/>
                  </a:lnTo>
                  <a:lnTo>
                    <a:pt x="332" y="487"/>
                  </a:lnTo>
                  <a:lnTo>
                    <a:pt x="307" y="504"/>
                  </a:lnTo>
                  <a:lnTo>
                    <a:pt x="290" y="483"/>
                  </a:lnTo>
                  <a:lnTo>
                    <a:pt x="254" y="491"/>
                  </a:lnTo>
                  <a:lnTo>
                    <a:pt x="241" y="466"/>
                  </a:lnTo>
                  <a:lnTo>
                    <a:pt x="223" y="471"/>
                  </a:lnTo>
                  <a:lnTo>
                    <a:pt x="205" y="490"/>
                  </a:lnTo>
                  <a:lnTo>
                    <a:pt x="202" y="478"/>
                  </a:lnTo>
                  <a:lnTo>
                    <a:pt x="192" y="492"/>
                  </a:lnTo>
                  <a:lnTo>
                    <a:pt x="192" y="492"/>
                  </a:lnTo>
                  <a:lnTo>
                    <a:pt x="186" y="478"/>
                  </a:lnTo>
                  <a:lnTo>
                    <a:pt x="174" y="485"/>
                  </a:lnTo>
                  <a:lnTo>
                    <a:pt x="172" y="462"/>
                  </a:lnTo>
                  <a:lnTo>
                    <a:pt x="143" y="447"/>
                  </a:lnTo>
                  <a:lnTo>
                    <a:pt x="151" y="440"/>
                  </a:lnTo>
                  <a:lnTo>
                    <a:pt x="153" y="420"/>
                  </a:lnTo>
                  <a:lnTo>
                    <a:pt x="163" y="414"/>
                  </a:lnTo>
                  <a:lnTo>
                    <a:pt x="145" y="402"/>
                  </a:lnTo>
                  <a:lnTo>
                    <a:pt x="148" y="395"/>
                  </a:lnTo>
                  <a:lnTo>
                    <a:pt x="140" y="387"/>
                  </a:lnTo>
                  <a:lnTo>
                    <a:pt x="136" y="392"/>
                  </a:lnTo>
                  <a:lnTo>
                    <a:pt x="123" y="371"/>
                  </a:lnTo>
                  <a:lnTo>
                    <a:pt x="104" y="376"/>
                  </a:lnTo>
                  <a:lnTo>
                    <a:pt x="107" y="362"/>
                  </a:lnTo>
                  <a:lnTo>
                    <a:pt x="97" y="359"/>
                  </a:lnTo>
                  <a:lnTo>
                    <a:pt x="113" y="349"/>
                  </a:lnTo>
                  <a:lnTo>
                    <a:pt x="86" y="324"/>
                  </a:lnTo>
                  <a:lnTo>
                    <a:pt x="63" y="319"/>
                  </a:lnTo>
                  <a:lnTo>
                    <a:pt x="45" y="300"/>
                  </a:lnTo>
                  <a:lnTo>
                    <a:pt x="35" y="299"/>
                  </a:lnTo>
                  <a:lnTo>
                    <a:pt x="33" y="289"/>
                  </a:lnTo>
                  <a:lnTo>
                    <a:pt x="21" y="294"/>
                  </a:lnTo>
                  <a:lnTo>
                    <a:pt x="23" y="257"/>
                  </a:lnTo>
                  <a:lnTo>
                    <a:pt x="0" y="240"/>
                  </a:lnTo>
                  <a:lnTo>
                    <a:pt x="9" y="227"/>
                  </a:lnTo>
                  <a:lnTo>
                    <a:pt x="9" y="207"/>
                  </a:lnTo>
                  <a:lnTo>
                    <a:pt x="29" y="189"/>
                  </a:lnTo>
                  <a:lnTo>
                    <a:pt x="20" y="186"/>
                  </a:lnTo>
                  <a:lnTo>
                    <a:pt x="29" y="175"/>
                  </a:lnTo>
                  <a:lnTo>
                    <a:pt x="15" y="175"/>
                  </a:lnTo>
                  <a:lnTo>
                    <a:pt x="22" y="162"/>
                  </a:lnTo>
                  <a:lnTo>
                    <a:pt x="10" y="127"/>
                  </a:lnTo>
                  <a:lnTo>
                    <a:pt x="20" y="121"/>
                  </a:lnTo>
                  <a:lnTo>
                    <a:pt x="12" y="112"/>
                  </a:lnTo>
                  <a:lnTo>
                    <a:pt x="31" y="101"/>
                  </a:lnTo>
                  <a:lnTo>
                    <a:pt x="32" y="74"/>
                  </a:lnTo>
                  <a:lnTo>
                    <a:pt x="41" y="71"/>
                  </a:lnTo>
                  <a:lnTo>
                    <a:pt x="36" y="63"/>
                  </a:lnTo>
                  <a:lnTo>
                    <a:pt x="43" y="47"/>
                  </a:lnTo>
                  <a:lnTo>
                    <a:pt x="33" y="35"/>
                  </a:lnTo>
                  <a:lnTo>
                    <a:pt x="43" y="8"/>
                  </a:lnTo>
                  <a:lnTo>
                    <a:pt x="72" y="22"/>
                  </a:lnTo>
                  <a:lnTo>
                    <a:pt x="99" y="0"/>
                  </a:lnTo>
                  <a:lnTo>
                    <a:pt x="99" y="0"/>
                  </a:lnTo>
                  <a:lnTo>
                    <a:pt x="103" y="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8" name="Freeform 24">
              <a:extLst>
                <a:ext uri="{FF2B5EF4-FFF2-40B4-BE49-F238E27FC236}">
                  <a16:creationId xmlns:a16="http://schemas.microsoft.com/office/drawing/2014/main" id="{6E289897-3B2B-4483-856F-0CB38E0810A3}"/>
                </a:ext>
              </a:extLst>
            </p:cNvPr>
            <p:cNvSpPr>
              <a:spLocks noEditPoints="1"/>
            </p:cNvSpPr>
            <p:nvPr/>
          </p:nvSpPr>
          <p:spPr bwMode="auto">
            <a:xfrm>
              <a:off x="8924925" y="4038600"/>
              <a:ext cx="1150937" cy="1042988"/>
            </a:xfrm>
            <a:custGeom>
              <a:avLst/>
              <a:gdLst>
                <a:gd name="T0" fmla="*/ 37 w 725"/>
                <a:gd name="T1" fmla="*/ 482 h 657"/>
                <a:gd name="T2" fmla="*/ 44 w 725"/>
                <a:gd name="T3" fmla="*/ 447 h 657"/>
                <a:gd name="T4" fmla="*/ 43 w 725"/>
                <a:gd name="T5" fmla="*/ 464 h 657"/>
                <a:gd name="T6" fmla="*/ 379 w 725"/>
                <a:gd name="T7" fmla="*/ 5 h 657"/>
                <a:gd name="T8" fmla="*/ 437 w 725"/>
                <a:gd name="T9" fmla="*/ 26 h 657"/>
                <a:gd name="T10" fmla="*/ 465 w 725"/>
                <a:gd name="T11" fmla="*/ 47 h 657"/>
                <a:gd name="T12" fmla="*/ 487 w 725"/>
                <a:gd name="T13" fmla="*/ 116 h 657"/>
                <a:gd name="T14" fmla="*/ 515 w 725"/>
                <a:gd name="T15" fmla="*/ 110 h 657"/>
                <a:gd name="T16" fmla="*/ 564 w 725"/>
                <a:gd name="T17" fmla="*/ 54 h 657"/>
                <a:gd name="T18" fmla="*/ 613 w 725"/>
                <a:gd name="T19" fmla="*/ 47 h 657"/>
                <a:gd name="T20" fmla="*/ 657 w 725"/>
                <a:gd name="T21" fmla="*/ 131 h 657"/>
                <a:gd name="T22" fmla="*/ 664 w 725"/>
                <a:gd name="T23" fmla="*/ 212 h 657"/>
                <a:gd name="T24" fmla="*/ 685 w 725"/>
                <a:gd name="T25" fmla="*/ 219 h 657"/>
                <a:gd name="T26" fmla="*/ 702 w 725"/>
                <a:gd name="T27" fmla="*/ 253 h 657"/>
                <a:gd name="T28" fmla="*/ 725 w 725"/>
                <a:gd name="T29" fmla="*/ 281 h 657"/>
                <a:gd name="T30" fmla="*/ 691 w 725"/>
                <a:gd name="T31" fmla="*/ 310 h 657"/>
                <a:gd name="T32" fmla="*/ 652 w 725"/>
                <a:gd name="T33" fmla="*/ 363 h 657"/>
                <a:gd name="T34" fmla="*/ 572 w 725"/>
                <a:gd name="T35" fmla="*/ 371 h 657"/>
                <a:gd name="T36" fmla="*/ 576 w 725"/>
                <a:gd name="T37" fmla="*/ 423 h 657"/>
                <a:gd name="T38" fmla="*/ 497 w 725"/>
                <a:gd name="T39" fmla="*/ 425 h 657"/>
                <a:gd name="T40" fmla="*/ 461 w 725"/>
                <a:gd name="T41" fmla="*/ 442 h 657"/>
                <a:gd name="T42" fmla="*/ 419 w 725"/>
                <a:gd name="T43" fmla="*/ 429 h 657"/>
                <a:gd name="T44" fmla="*/ 394 w 725"/>
                <a:gd name="T45" fmla="*/ 456 h 657"/>
                <a:gd name="T46" fmla="*/ 436 w 725"/>
                <a:gd name="T47" fmla="*/ 532 h 657"/>
                <a:gd name="T48" fmla="*/ 444 w 725"/>
                <a:gd name="T49" fmla="*/ 565 h 657"/>
                <a:gd name="T50" fmla="*/ 420 w 725"/>
                <a:gd name="T51" fmla="*/ 592 h 657"/>
                <a:gd name="T52" fmla="*/ 464 w 725"/>
                <a:gd name="T53" fmla="*/ 610 h 657"/>
                <a:gd name="T54" fmla="*/ 442 w 725"/>
                <a:gd name="T55" fmla="*/ 646 h 657"/>
                <a:gd name="T56" fmla="*/ 394 w 725"/>
                <a:gd name="T57" fmla="*/ 653 h 657"/>
                <a:gd name="T58" fmla="*/ 347 w 725"/>
                <a:gd name="T59" fmla="*/ 638 h 657"/>
                <a:gd name="T60" fmla="*/ 287 w 725"/>
                <a:gd name="T61" fmla="*/ 622 h 657"/>
                <a:gd name="T62" fmla="*/ 198 w 725"/>
                <a:gd name="T63" fmla="*/ 582 h 657"/>
                <a:gd name="T64" fmla="*/ 143 w 725"/>
                <a:gd name="T65" fmla="*/ 627 h 657"/>
                <a:gd name="T66" fmla="*/ 95 w 725"/>
                <a:gd name="T67" fmla="*/ 615 h 657"/>
                <a:gd name="T68" fmla="*/ 0 w 725"/>
                <a:gd name="T69" fmla="*/ 585 h 657"/>
                <a:gd name="T70" fmla="*/ 27 w 725"/>
                <a:gd name="T71" fmla="*/ 532 h 657"/>
                <a:gd name="T72" fmla="*/ 48 w 725"/>
                <a:gd name="T73" fmla="*/ 500 h 657"/>
                <a:gd name="T74" fmla="*/ 53 w 725"/>
                <a:gd name="T75" fmla="*/ 467 h 657"/>
                <a:gd name="T76" fmla="*/ 48 w 725"/>
                <a:gd name="T77" fmla="*/ 438 h 657"/>
                <a:gd name="T78" fmla="*/ 43 w 725"/>
                <a:gd name="T79" fmla="*/ 393 h 657"/>
                <a:gd name="T80" fmla="*/ 13 w 725"/>
                <a:gd name="T81" fmla="*/ 360 h 657"/>
                <a:gd name="T82" fmla="*/ 24 w 725"/>
                <a:gd name="T83" fmla="*/ 332 h 657"/>
                <a:gd name="T84" fmla="*/ 27 w 725"/>
                <a:gd name="T85" fmla="*/ 298 h 657"/>
                <a:gd name="T86" fmla="*/ 62 w 725"/>
                <a:gd name="T87" fmla="*/ 294 h 657"/>
                <a:gd name="T88" fmla="*/ 72 w 725"/>
                <a:gd name="T89" fmla="*/ 292 h 657"/>
                <a:gd name="T90" fmla="*/ 106 w 725"/>
                <a:gd name="T91" fmla="*/ 276 h 657"/>
                <a:gd name="T92" fmla="*/ 190 w 725"/>
                <a:gd name="T93" fmla="*/ 275 h 657"/>
                <a:gd name="T94" fmla="*/ 235 w 725"/>
                <a:gd name="T95" fmla="*/ 244 h 657"/>
                <a:gd name="T96" fmla="*/ 246 w 725"/>
                <a:gd name="T97" fmla="*/ 209 h 657"/>
                <a:gd name="T98" fmla="*/ 243 w 725"/>
                <a:gd name="T99" fmla="*/ 189 h 657"/>
                <a:gd name="T100" fmla="*/ 275 w 725"/>
                <a:gd name="T101" fmla="*/ 128 h 657"/>
                <a:gd name="T102" fmla="*/ 312 w 725"/>
                <a:gd name="T103" fmla="*/ 68 h 657"/>
                <a:gd name="T104" fmla="*/ 340 w 725"/>
                <a:gd name="T105" fmla="*/ 8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5" h="657">
                  <a:moveTo>
                    <a:pt x="40" y="465"/>
                  </a:moveTo>
                  <a:lnTo>
                    <a:pt x="45" y="477"/>
                  </a:lnTo>
                  <a:lnTo>
                    <a:pt x="37" y="482"/>
                  </a:lnTo>
                  <a:lnTo>
                    <a:pt x="40" y="465"/>
                  </a:lnTo>
                  <a:close/>
                  <a:moveTo>
                    <a:pt x="43" y="464"/>
                  </a:moveTo>
                  <a:lnTo>
                    <a:pt x="44" y="447"/>
                  </a:lnTo>
                  <a:lnTo>
                    <a:pt x="43" y="464"/>
                  </a:lnTo>
                  <a:lnTo>
                    <a:pt x="43" y="464"/>
                  </a:lnTo>
                  <a:lnTo>
                    <a:pt x="43" y="464"/>
                  </a:lnTo>
                  <a:close/>
                  <a:moveTo>
                    <a:pt x="340" y="8"/>
                  </a:moveTo>
                  <a:lnTo>
                    <a:pt x="358" y="0"/>
                  </a:lnTo>
                  <a:lnTo>
                    <a:pt x="379" y="5"/>
                  </a:lnTo>
                  <a:lnTo>
                    <a:pt x="409" y="34"/>
                  </a:lnTo>
                  <a:lnTo>
                    <a:pt x="430" y="18"/>
                  </a:lnTo>
                  <a:lnTo>
                    <a:pt x="437" y="26"/>
                  </a:lnTo>
                  <a:lnTo>
                    <a:pt x="459" y="20"/>
                  </a:lnTo>
                  <a:lnTo>
                    <a:pt x="459" y="20"/>
                  </a:lnTo>
                  <a:lnTo>
                    <a:pt x="465" y="47"/>
                  </a:lnTo>
                  <a:lnTo>
                    <a:pt x="480" y="69"/>
                  </a:lnTo>
                  <a:lnTo>
                    <a:pt x="472" y="94"/>
                  </a:lnTo>
                  <a:lnTo>
                    <a:pt x="487" y="116"/>
                  </a:lnTo>
                  <a:lnTo>
                    <a:pt x="489" y="108"/>
                  </a:lnTo>
                  <a:lnTo>
                    <a:pt x="504" y="102"/>
                  </a:lnTo>
                  <a:lnTo>
                    <a:pt x="515" y="110"/>
                  </a:lnTo>
                  <a:lnTo>
                    <a:pt x="541" y="108"/>
                  </a:lnTo>
                  <a:lnTo>
                    <a:pt x="555" y="88"/>
                  </a:lnTo>
                  <a:lnTo>
                    <a:pt x="564" y="54"/>
                  </a:lnTo>
                  <a:lnTo>
                    <a:pt x="590" y="28"/>
                  </a:lnTo>
                  <a:lnTo>
                    <a:pt x="597" y="52"/>
                  </a:lnTo>
                  <a:lnTo>
                    <a:pt x="613" y="47"/>
                  </a:lnTo>
                  <a:lnTo>
                    <a:pt x="637" y="109"/>
                  </a:lnTo>
                  <a:lnTo>
                    <a:pt x="637" y="109"/>
                  </a:lnTo>
                  <a:lnTo>
                    <a:pt x="657" y="131"/>
                  </a:lnTo>
                  <a:lnTo>
                    <a:pt x="653" y="147"/>
                  </a:lnTo>
                  <a:lnTo>
                    <a:pt x="669" y="164"/>
                  </a:lnTo>
                  <a:lnTo>
                    <a:pt x="664" y="212"/>
                  </a:lnTo>
                  <a:lnTo>
                    <a:pt x="670" y="207"/>
                  </a:lnTo>
                  <a:lnTo>
                    <a:pt x="672" y="216"/>
                  </a:lnTo>
                  <a:lnTo>
                    <a:pt x="685" y="219"/>
                  </a:lnTo>
                  <a:lnTo>
                    <a:pt x="679" y="230"/>
                  </a:lnTo>
                  <a:lnTo>
                    <a:pt x="710" y="228"/>
                  </a:lnTo>
                  <a:lnTo>
                    <a:pt x="702" y="253"/>
                  </a:lnTo>
                  <a:lnTo>
                    <a:pt x="691" y="256"/>
                  </a:lnTo>
                  <a:lnTo>
                    <a:pt x="715" y="266"/>
                  </a:lnTo>
                  <a:lnTo>
                    <a:pt x="725" y="281"/>
                  </a:lnTo>
                  <a:lnTo>
                    <a:pt x="710" y="295"/>
                  </a:lnTo>
                  <a:lnTo>
                    <a:pt x="707" y="310"/>
                  </a:lnTo>
                  <a:lnTo>
                    <a:pt x="691" y="310"/>
                  </a:lnTo>
                  <a:lnTo>
                    <a:pt x="682" y="331"/>
                  </a:lnTo>
                  <a:lnTo>
                    <a:pt x="652" y="326"/>
                  </a:lnTo>
                  <a:lnTo>
                    <a:pt x="652" y="363"/>
                  </a:lnTo>
                  <a:lnTo>
                    <a:pt x="638" y="358"/>
                  </a:lnTo>
                  <a:lnTo>
                    <a:pt x="593" y="384"/>
                  </a:lnTo>
                  <a:lnTo>
                    <a:pt x="572" y="371"/>
                  </a:lnTo>
                  <a:lnTo>
                    <a:pt x="566" y="396"/>
                  </a:lnTo>
                  <a:lnTo>
                    <a:pt x="578" y="411"/>
                  </a:lnTo>
                  <a:lnTo>
                    <a:pt x="576" y="423"/>
                  </a:lnTo>
                  <a:lnTo>
                    <a:pt x="565" y="432"/>
                  </a:lnTo>
                  <a:lnTo>
                    <a:pt x="524" y="437"/>
                  </a:lnTo>
                  <a:lnTo>
                    <a:pt x="497" y="425"/>
                  </a:lnTo>
                  <a:lnTo>
                    <a:pt x="489" y="445"/>
                  </a:lnTo>
                  <a:lnTo>
                    <a:pt x="480" y="437"/>
                  </a:lnTo>
                  <a:lnTo>
                    <a:pt x="461" y="442"/>
                  </a:lnTo>
                  <a:lnTo>
                    <a:pt x="455" y="431"/>
                  </a:lnTo>
                  <a:lnTo>
                    <a:pt x="427" y="442"/>
                  </a:lnTo>
                  <a:lnTo>
                    <a:pt x="419" y="429"/>
                  </a:lnTo>
                  <a:lnTo>
                    <a:pt x="409" y="443"/>
                  </a:lnTo>
                  <a:lnTo>
                    <a:pt x="411" y="456"/>
                  </a:lnTo>
                  <a:lnTo>
                    <a:pt x="394" y="456"/>
                  </a:lnTo>
                  <a:lnTo>
                    <a:pt x="392" y="495"/>
                  </a:lnTo>
                  <a:lnTo>
                    <a:pt x="439" y="516"/>
                  </a:lnTo>
                  <a:lnTo>
                    <a:pt x="436" y="532"/>
                  </a:lnTo>
                  <a:lnTo>
                    <a:pt x="448" y="556"/>
                  </a:lnTo>
                  <a:lnTo>
                    <a:pt x="434" y="560"/>
                  </a:lnTo>
                  <a:lnTo>
                    <a:pt x="444" y="565"/>
                  </a:lnTo>
                  <a:lnTo>
                    <a:pt x="445" y="580"/>
                  </a:lnTo>
                  <a:lnTo>
                    <a:pt x="423" y="584"/>
                  </a:lnTo>
                  <a:lnTo>
                    <a:pt x="420" y="592"/>
                  </a:lnTo>
                  <a:lnTo>
                    <a:pt x="431" y="609"/>
                  </a:lnTo>
                  <a:lnTo>
                    <a:pt x="448" y="616"/>
                  </a:lnTo>
                  <a:lnTo>
                    <a:pt x="464" y="610"/>
                  </a:lnTo>
                  <a:lnTo>
                    <a:pt x="481" y="629"/>
                  </a:lnTo>
                  <a:lnTo>
                    <a:pt x="447" y="634"/>
                  </a:lnTo>
                  <a:lnTo>
                    <a:pt x="442" y="646"/>
                  </a:lnTo>
                  <a:lnTo>
                    <a:pt x="406" y="657"/>
                  </a:lnTo>
                  <a:lnTo>
                    <a:pt x="406" y="657"/>
                  </a:lnTo>
                  <a:lnTo>
                    <a:pt x="394" y="653"/>
                  </a:lnTo>
                  <a:lnTo>
                    <a:pt x="396" y="646"/>
                  </a:lnTo>
                  <a:lnTo>
                    <a:pt x="360" y="637"/>
                  </a:lnTo>
                  <a:lnTo>
                    <a:pt x="347" y="638"/>
                  </a:lnTo>
                  <a:lnTo>
                    <a:pt x="338" y="650"/>
                  </a:lnTo>
                  <a:lnTo>
                    <a:pt x="323" y="619"/>
                  </a:lnTo>
                  <a:lnTo>
                    <a:pt x="287" y="622"/>
                  </a:lnTo>
                  <a:lnTo>
                    <a:pt x="270" y="602"/>
                  </a:lnTo>
                  <a:lnTo>
                    <a:pt x="240" y="601"/>
                  </a:lnTo>
                  <a:lnTo>
                    <a:pt x="198" y="582"/>
                  </a:lnTo>
                  <a:lnTo>
                    <a:pt x="186" y="603"/>
                  </a:lnTo>
                  <a:lnTo>
                    <a:pt x="191" y="627"/>
                  </a:lnTo>
                  <a:lnTo>
                    <a:pt x="143" y="627"/>
                  </a:lnTo>
                  <a:lnTo>
                    <a:pt x="130" y="618"/>
                  </a:lnTo>
                  <a:lnTo>
                    <a:pt x="118" y="631"/>
                  </a:lnTo>
                  <a:lnTo>
                    <a:pt x="95" y="615"/>
                  </a:lnTo>
                  <a:lnTo>
                    <a:pt x="51" y="627"/>
                  </a:lnTo>
                  <a:lnTo>
                    <a:pt x="30" y="598"/>
                  </a:lnTo>
                  <a:lnTo>
                    <a:pt x="0" y="585"/>
                  </a:lnTo>
                  <a:lnTo>
                    <a:pt x="0" y="585"/>
                  </a:lnTo>
                  <a:lnTo>
                    <a:pt x="6" y="544"/>
                  </a:lnTo>
                  <a:lnTo>
                    <a:pt x="27" y="532"/>
                  </a:lnTo>
                  <a:lnTo>
                    <a:pt x="24" y="516"/>
                  </a:lnTo>
                  <a:lnTo>
                    <a:pt x="39" y="499"/>
                  </a:lnTo>
                  <a:lnTo>
                    <a:pt x="48" y="500"/>
                  </a:lnTo>
                  <a:lnTo>
                    <a:pt x="47" y="488"/>
                  </a:lnTo>
                  <a:lnTo>
                    <a:pt x="58" y="475"/>
                  </a:lnTo>
                  <a:lnTo>
                    <a:pt x="53" y="467"/>
                  </a:lnTo>
                  <a:lnTo>
                    <a:pt x="67" y="455"/>
                  </a:lnTo>
                  <a:lnTo>
                    <a:pt x="61" y="429"/>
                  </a:lnTo>
                  <a:lnTo>
                    <a:pt x="48" y="438"/>
                  </a:lnTo>
                  <a:lnTo>
                    <a:pt x="48" y="424"/>
                  </a:lnTo>
                  <a:lnTo>
                    <a:pt x="58" y="421"/>
                  </a:lnTo>
                  <a:lnTo>
                    <a:pt x="43" y="393"/>
                  </a:lnTo>
                  <a:lnTo>
                    <a:pt x="16" y="392"/>
                  </a:lnTo>
                  <a:lnTo>
                    <a:pt x="7" y="383"/>
                  </a:lnTo>
                  <a:lnTo>
                    <a:pt x="13" y="360"/>
                  </a:lnTo>
                  <a:lnTo>
                    <a:pt x="23" y="352"/>
                  </a:lnTo>
                  <a:lnTo>
                    <a:pt x="18" y="332"/>
                  </a:lnTo>
                  <a:lnTo>
                    <a:pt x="24" y="332"/>
                  </a:lnTo>
                  <a:lnTo>
                    <a:pt x="25" y="317"/>
                  </a:lnTo>
                  <a:lnTo>
                    <a:pt x="15" y="310"/>
                  </a:lnTo>
                  <a:lnTo>
                    <a:pt x="27" y="298"/>
                  </a:lnTo>
                  <a:lnTo>
                    <a:pt x="43" y="301"/>
                  </a:lnTo>
                  <a:lnTo>
                    <a:pt x="54" y="286"/>
                  </a:lnTo>
                  <a:lnTo>
                    <a:pt x="62" y="294"/>
                  </a:lnTo>
                  <a:lnTo>
                    <a:pt x="57" y="301"/>
                  </a:lnTo>
                  <a:lnTo>
                    <a:pt x="72" y="310"/>
                  </a:lnTo>
                  <a:lnTo>
                    <a:pt x="72" y="292"/>
                  </a:lnTo>
                  <a:lnTo>
                    <a:pt x="85" y="281"/>
                  </a:lnTo>
                  <a:lnTo>
                    <a:pt x="92" y="289"/>
                  </a:lnTo>
                  <a:lnTo>
                    <a:pt x="106" y="276"/>
                  </a:lnTo>
                  <a:lnTo>
                    <a:pt x="119" y="285"/>
                  </a:lnTo>
                  <a:lnTo>
                    <a:pt x="176" y="261"/>
                  </a:lnTo>
                  <a:lnTo>
                    <a:pt x="190" y="275"/>
                  </a:lnTo>
                  <a:lnTo>
                    <a:pt x="216" y="252"/>
                  </a:lnTo>
                  <a:lnTo>
                    <a:pt x="214" y="243"/>
                  </a:lnTo>
                  <a:lnTo>
                    <a:pt x="235" y="244"/>
                  </a:lnTo>
                  <a:lnTo>
                    <a:pt x="226" y="232"/>
                  </a:lnTo>
                  <a:lnTo>
                    <a:pt x="237" y="230"/>
                  </a:lnTo>
                  <a:lnTo>
                    <a:pt x="246" y="209"/>
                  </a:lnTo>
                  <a:lnTo>
                    <a:pt x="229" y="199"/>
                  </a:lnTo>
                  <a:lnTo>
                    <a:pt x="235" y="180"/>
                  </a:lnTo>
                  <a:lnTo>
                    <a:pt x="243" y="189"/>
                  </a:lnTo>
                  <a:lnTo>
                    <a:pt x="266" y="184"/>
                  </a:lnTo>
                  <a:lnTo>
                    <a:pt x="251" y="137"/>
                  </a:lnTo>
                  <a:lnTo>
                    <a:pt x="275" y="128"/>
                  </a:lnTo>
                  <a:lnTo>
                    <a:pt x="284" y="102"/>
                  </a:lnTo>
                  <a:lnTo>
                    <a:pt x="315" y="84"/>
                  </a:lnTo>
                  <a:lnTo>
                    <a:pt x="312" y="68"/>
                  </a:lnTo>
                  <a:lnTo>
                    <a:pt x="339" y="46"/>
                  </a:lnTo>
                  <a:lnTo>
                    <a:pt x="334" y="12"/>
                  </a:lnTo>
                  <a:lnTo>
                    <a:pt x="340" y="8"/>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49" name="Freeform 25">
              <a:extLst>
                <a:ext uri="{FF2B5EF4-FFF2-40B4-BE49-F238E27FC236}">
                  <a16:creationId xmlns:a16="http://schemas.microsoft.com/office/drawing/2014/main" id="{8661AF3B-35F6-4DE7-8729-92B6E84EEEE8}"/>
                </a:ext>
              </a:extLst>
            </p:cNvPr>
            <p:cNvSpPr>
              <a:spLocks/>
            </p:cNvSpPr>
            <p:nvPr/>
          </p:nvSpPr>
          <p:spPr bwMode="auto">
            <a:xfrm>
              <a:off x="11118850" y="2235200"/>
              <a:ext cx="427037" cy="758825"/>
            </a:xfrm>
            <a:custGeom>
              <a:avLst/>
              <a:gdLst>
                <a:gd name="T0" fmla="*/ 15 w 269"/>
                <a:gd name="T1" fmla="*/ 355 h 478"/>
                <a:gd name="T2" fmla="*/ 20 w 269"/>
                <a:gd name="T3" fmla="*/ 313 h 478"/>
                <a:gd name="T4" fmla="*/ 42 w 269"/>
                <a:gd name="T5" fmla="*/ 270 h 478"/>
                <a:gd name="T6" fmla="*/ 66 w 269"/>
                <a:gd name="T7" fmla="*/ 215 h 478"/>
                <a:gd name="T8" fmla="*/ 53 w 269"/>
                <a:gd name="T9" fmla="*/ 176 h 478"/>
                <a:gd name="T10" fmla="*/ 56 w 269"/>
                <a:gd name="T11" fmla="*/ 169 h 478"/>
                <a:gd name="T12" fmla="*/ 73 w 269"/>
                <a:gd name="T13" fmla="*/ 153 h 478"/>
                <a:gd name="T14" fmla="*/ 78 w 269"/>
                <a:gd name="T15" fmla="*/ 113 h 478"/>
                <a:gd name="T16" fmla="*/ 81 w 269"/>
                <a:gd name="T17" fmla="*/ 75 h 478"/>
                <a:gd name="T18" fmla="*/ 46 w 269"/>
                <a:gd name="T19" fmla="*/ 86 h 478"/>
                <a:gd name="T20" fmla="*/ 50 w 269"/>
                <a:gd name="T21" fmla="*/ 63 h 478"/>
                <a:gd name="T22" fmla="*/ 20 w 269"/>
                <a:gd name="T23" fmla="*/ 42 h 478"/>
                <a:gd name="T24" fmla="*/ 50 w 269"/>
                <a:gd name="T25" fmla="*/ 0 h 478"/>
                <a:gd name="T26" fmla="*/ 88 w 269"/>
                <a:gd name="T27" fmla="*/ 30 h 478"/>
                <a:gd name="T28" fmla="*/ 118 w 269"/>
                <a:gd name="T29" fmla="*/ 32 h 478"/>
                <a:gd name="T30" fmla="*/ 154 w 269"/>
                <a:gd name="T31" fmla="*/ 7 h 478"/>
                <a:gd name="T32" fmla="*/ 184 w 269"/>
                <a:gd name="T33" fmla="*/ 3 h 478"/>
                <a:gd name="T34" fmla="*/ 211 w 269"/>
                <a:gd name="T35" fmla="*/ 5 h 478"/>
                <a:gd name="T36" fmla="*/ 242 w 269"/>
                <a:gd name="T37" fmla="*/ 80 h 478"/>
                <a:gd name="T38" fmla="*/ 193 w 269"/>
                <a:gd name="T39" fmla="*/ 127 h 478"/>
                <a:gd name="T40" fmla="*/ 175 w 269"/>
                <a:gd name="T41" fmla="*/ 218 h 478"/>
                <a:gd name="T42" fmla="*/ 142 w 269"/>
                <a:gd name="T43" fmla="*/ 278 h 478"/>
                <a:gd name="T44" fmla="*/ 151 w 269"/>
                <a:gd name="T45" fmla="*/ 320 h 478"/>
                <a:gd name="T46" fmla="*/ 137 w 269"/>
                <a:gd name="T47" fmla="*/ 389 h 478"/>
                <a:gd name="T48" fmla="*/ 143 w 269"/>
                <a:gd name="T49" fmla="*/ 433 h 478"/>
                <a:gd name="T50" fmla="*/ 134 w 269"/>
                <a:gd name="T51" fmla="*/ 447 h 478"/>
                <a:gd name="T52" fmla="*/ 114 w 269"/>
                <a:gd name="T53" fmla="*/ 456 h 478"/>
                <a:gd name="T54" fmla="*/ 105 w 269"/>
                <a:gd name="T55" fmla="*/ 475 h 478"/>
                <a:gd name="T56" fmla="*/ 64 w 269"/>
                <a:gd name="T57" fmla="*/ 471 h 478"/>
                <a:gd name="T58" fmla="*/ 56 w 269"/>
                <a:gd name="T59" fmla="*/ 454 h 478"/>
                <a:gd name="T60" fmla="*/ 48 w 269"/>
                <a:gd name="T61" fmla="*/ 429 h 478"/>
                <a:gd name="T62" fmla="*/ 38 w 269"/>
                <a:gd name="T63" fmla="*/ 392 h 478"/>
                <a:gd name="T64" fmla="*/ 0 w 269"/>
                <a:gd name="T65" fmla="*/ 36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478">
                  <a:moveTo>
                    <a:pt x="0" y="364"/>
                  </a:moveTo>
                  <a:lnTo>
                    <a:pt x="15" y="355"/>
                  </a:lnTo>
                  <a:lnTo>
                    <a:pt x="10" y="344"/>
                  </a:lnTo>
                  <a:lnTo>
                    <a:pt x="20" y="313"/>
                  </a:lnTo>
                  <a:lnTo>
                    <a:pt x="45" y="281"/>
                  </a:lnTo>
                  <a:lnTo>
                    <a:pt x="42" y="270"/>
                  </a:lnTo>
                  <a:lnTo>
                    <a:pt x="69" y="223"/>
                  </a:lnTo>
                  <a:lnTo>
                    <a:pt x="66" y="215"/>
                  </a:lnTo>
                  <a:lnTo>
                    <a:pt x="45" y="211"/>
                  </a:lnTo>
                  <a:lnTo>
                    <a:pt x="53" y="176"/>
                  </a:lnTo>
                  <a:lnTo>
                    <a:pt x="49" y="167"/>
                  </a:lnTo>
                  <a:lnTo>
                    <a:pt x="56" y="169"/>
                  </a:lnTo>
                  <a:lnTo>
                    <a:pt x="43" y="162"/>
                  </a:lnTo>
                  <a:lnTo>
                    <a:pt x="73" y="153"/>
                  </a:lnTo>
                  <a:lnTo>
                    <a:pt x="90" y="121"/>
                  </a:lnTo>
                  <a:lnTo>
                    <a:pt x="78" y="113"/>
                  </a:lnTo>
                  <a:lnTo>
                    <a:pt x="91" y="91"/>
                  </a:lnTo>
                  <a:lnTo>
                    <a:pt x="81" y="75"/>
                  </a:lnTo>
                  <a:lnTo>
                    <a:pt x="61" y="68"/>
                  </a:lnTo>
                  <a:lnTo>
                    <a:pt x="46" y="86"/>
                  </a:lnTo>
                  <a:lnTo>
                    <a:pt x="41" y="68"/>
                  </a:lnTo>
                  <a:lnTo>
                    <a:pt x="50" y="63"/>
                  </a:lnTo>
                  <a:lnTo>
                    <a:pt x="22" y="54"/>
                  </a:lnTo>
                  <a:lnTo>
                    <a:pt x="20" y="42"/>
                  </a:lnTo>
                  <a:lnTo>
                    <a:pt x="37" y="36"/>
                  </a:lnTo>
                  <a:lnTo>
                    <a:pt x="50" y="0"/>
                  </a:lnTo>
                  <a:lnTo>
                    <a:pt x="55" y="20"/>
                  </a:lnTo>
                  <a:lnTo>
                    <a:pt x="88" y="30"/>
                  </a:lnTo>
                  <a:lnTo>
                    <a:pt x="93" y="39"/>
                  </a:lnTo>
                  <a:lnTo>
                    <a:pt x="118" y="32"/>
                  </a:lnTo>
                  <a:lnTo>
                    <a:pt x="135" y="42"/>
                  </a:lnTo>
                  <a:lnTo>
                    <a:pt x="154" y="7"/>
                  </a:lnTo>
                  <a:lnTo>
                    <a:pt x="154" y="7"/>
                  </a:lnTo>
                  <a:lnTo>
                    <a:pt x="184" y="3"/>
                  </a:lnTo>
                  <a:lnTo>
                    <a:pt x="198" y="13"/>
                  </a:lnTo>
                  <a:lnTo>
                    <a:pt x="211" y="5"/>
                  </a:lnTo>
                  <a:lnTo>
                    <a:pt x="269" y="32"/>
                  </a:lnTo>
                  <a:lnTo>
                    <a:pt x="242" y="80"/>
                  </a:lnTo>
                  <a:lnTo>
                    <a:pt x="219" y="93"/>
                  </a:lnTo>
                  <a:lnTo>
                    <a:pt x="193" y="127"/>
                  </a:lnTo>
                  <a:lnTo>
                    <a:pt x="173" y="199"/>
                  </a:lnTo>
                  <a:lnTo>
                    <a:pt x="175" y="218"/>
                  </a:lnTo>
                  <a:lnTo>
                    <a:pt x="165" y="226"/>
                  </a:lnTo>
                  <a:lnTo>
                    <a:pt x="142" y="278"/>
                  </a:lnTo>
                  <a:lnTo>
                    <a:pt x="141" y="303"/>
                  </a:lnTo>
                  <a:lnTo>
                    <a:pt x="151" y="320"/>
                  </a:lnTo>
                  <a:lnTo>
                    <a:pt x="138" y="347"/>
                  </a:lnTo>
                  <a:lnTo>
                    <a:pt x="137" y="389"/>
                  </a:lnTo>
                  <a:lnTo>
                    <a:pt x="129" y="398"/>
                  </a:lnTo>
                  <a:lnTo>
                    <a:pt x="143" y="433"/>
                  </a:lnTo>
                  <a:lnTo>
                    <a:pt x="127" y="444"/>
                  </a:lnTo>
                  <a:lnTo>
                    <a:pt x="134" y="447"/>
                  </a:lnTo>
                  <a:lnTo>
                    <a:pt x="125" y="460"/>
                  </a:lnTo>
                  <a:lnTo>
                    <a:pt x="114" y="456"/>
                  </a:lnTo>
                  <a:lnTo>
                    <a:pt x="118" y="464"/>
                  </a:lnTo>
                  <a:lnTo>
                    <a:pt x="105" y="475"/>
                  </a:lnTo>
                  <a:lnTo>
                    <a:pt x="78" y="478"/>
                  </a:lnTo>
                  <a:lnTo>
                    <a:pt x="64" y="471"/>
                  </a:lnTo>
                  <a:lnTo>
                    <a:pt x="70" y="457"/>
                  </a:lnTo>
                  <a:lnTo>
                    <a:pt x="56" y="454"/>
                  </a:lnTo>
                  <a:lnTo>
                    <a:pt x="56" y="454"/>
                  </a:lnTo>
                  <a:lnTo>
                    <a:pt x="48" y="429"/>
                  </a:lnTo>
                  <a:lnTo>
                    <a:pt x="32" y="426"/>
                  </a:lnTo>
                  <a:lnTo>
                    <a:pt x="38" y="392"/>
                  </a:lnTo>
                  <a:lnTo>
                    <a:pt x="5" y="375"/>
                  </a:lnTo>
                  <a:lnTo>
                    <a:pt x="0" y="364"/>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0" name="Freeform 26">
              <a:extLst>
                <a:ext uri="{FF2B5EF4-FFF2-40B4-BE49-F238E27FC236}">
                  <a16:creationId xmlns:a16="http://schemas.microsoft.com/office/drawing/2014/main" id="{7000E71C-1411-4008-8610-50C079209340}"/>
                </a:ext>
              </a:extLst>
            </p:cNvPr>
            <p:cNvSpPr>
              <a:spLocks noEditPoints="1"/>
            </p:cNvSpPr>
            <p:nvPr/>
          </p:nvSpPr>
          <p:spPr bwMode="auto">
            <a:xfrm>
              <a:off x="8474075" y="3751263"/>
              <a:ext cx="990600" cy="1246188"/>
            </a:xfrm>
            <a:custGeom>
              <a:avLst/>
              <a:gdLst>
                <a:gd name="T0" fmla="*/ 490 w 624"/>
                <a:gd name="T1" fmla="*/ 26 h 785"/>
                <a:gd name="T2" fmla="*/ 519 w 624"/>
                <a:gd name="T3" fmla="*/ 30 h 785"/>
                <a:gd name="T4" fmla="*/ 570 w 624"/>
                <a:gd name="T5" fmla="*/ 51 h 785"/>
                <a:gd name="T6" fmla="*/ 587 w 624"/>
                <a:gd name="T7" fmla="*/ 84 h 785"/>
                <a:gd name="T8" fmla="*/ 582 w 624"/>
                <a:gd name="T9" fmla="*/ 119 h 785"/>
                <a:gd name="T10" fmla="*/ 594 w 624"/>
                <a:gd name="T11" fmla="*/ 142 h 785"/>
                <a:gd name="T12" fmla="*/ 618 w 624"/>
                <a:gd name="T13" fmla="*/ 159 h 785"/>
                <a:gd name="T14" fmla="*/ 624 w 624"/>
                <a:gd name="T15" fmla="*/ 189 h 785"/>
                <a:gd name="T16" fmla="*/ 596 w 624"/>
                <a:gd name="T17" fmla="*/ 249 h 785"/>
                <a:gd name="T18" fmla="*/ 559 w 624"/>
                <a:gd name="T19" fmla="*/ 309 h 785"/>
                <a:gd name="T20" fmla="*/ 527 w 624"/>
                <a:gd name="T21" fmla="*/ 370 h 785"/>
                <a:gd name="T22" fmla="*/ 529 w 624"/>
                <a:gd name="T23" fmla="*/ 390 h 785"/>
                <a:gd name="T24" fmla="*/ 518 w 624"/>
                <a:gd name="T25" fmla="*/ 425 h 785"/>
                <a:gd name="T26" fmla="*/ 473 w 624"/>
                <a:gd name="T27" fmla="*/ 456 h 785"/>
                <a:gd name="T28" fmla="*/ 390 w 624"/>
                <a:gd name="T29" fmla="*/ 457 h 785"/>
                <a:gd name="T30" fmla="*/ 356 w 624"/>
                <a:gd name="T31" fmla="*/ 473 h 785"/>
                <a:gd name="T32" fmla="*/ 346 w 624"/>
                <a:gd name="T33" fmla="*/ 474 h 785"/>
                <a:gd name="T34" fmla="*/ 311 w 624"/>
                <a:gd name="T35" fmla="*/ 479 h 785"/>
                <a:gd name="T36" fmla="*/ 308 w 624"/>
                <a:gd name="T37" fmla="*/ 513 h 785"/>
                <a:gd name="T38" fmla="*/ 297 w 624"/>
                <a:gd name="T39" fmla="*/ 541 h 785"/>
                <a:gd name="T40" fmla="*/ 327 w 624"/>
                <a:gd name="T41" fmla="*/ 573 h 785"/>
                <a:gd name="T42" fmla="*/ 332 w 624"/>
                <a:gd name="T43" fmla="*/ 619 h 785"/>
                <a:gd name="T44" fmla="*/ 337 w 624"/>
                <a:gd name="T45" fmla="*/ 647 h 785"/>
                <a:gd name="T46" fmla="*/ 332 w 624"/>
                <a:gd name="T47" fmla="*/ 681 h 785"/>
                <a:gd name="T48" fmla="*/ 311 w 624"/>
                <a:gd name="T49" fmla="*/ 713 h 785"/>
                <a:gd name="T50" fmla="*/ 284 w 624"/>
                <a:gd name="T51" fmla="*/ 766 h 785"/>
                <a:gd name="T52" fmla="*/ 239 w 624"/>
                <a:gd name="T53" fmla="*/ 785 h 785"/>
                <a:gd name="T54" fmla="*/ 162 w 624"/>
                <a:gd name="T55" fmla="*/ 739 h 785"/>
                <a:gd name="T56" fmla="*/ 92 w 624"/>
                <a:gd name="T57" fmla="*/ 709 h 785"/>
                <a:gd name="T58" fmla="*/ 84 w 624"/>
                <a:gd name="T59" fmla="*/ 720 h 785"/>
                <a:gd name="T60" fmla="*/ 78 w 624"/>
                <a:gd name="T61" fmla="*/ 677 h 785"/>
                <a:gd name="T62" fmla="*/ 35 w 624"/>
                <a:gd name="T63" fmla="*/ 661 h 785"/>
                <a:gd name="T64" fmla="*/ 0 w 624"/>
                <a:gd name="T65" fmla="*/ 635 h 785"/>
                <a:gd name="T66" fmla="*/ 36 w 624"/>
                <a:gd name="T67" fmla="*/ 612 h 785"/>
                <a:gd name="T68" fmla="*/ 102 w 624"/>
                <a:gd name="T69" fmla="*/ 317 h 785"/>
                <a:gd name="T70" fmla="*/ 138 w 624"/>
                <a:gd name="T71" fmla="*/ 275 h 785"/>
                <a:gd name="T72" fmla="*/ 104 w 624"/>
                <a:gd name="T73" fmla="*/ 298 h 785"/>
                <a:gd name="T74" fmla="*/ 134 w 624"/>
                <a:gd name="T75" fmla="*/ 42 h 785"/>
                <a:gd name="T76" fmla="*/ 190 w 624"/>
                <a:gd name="T77" fmla="*/ 100 h 785"/>
                <a:gd name="T78" fmla="*/ 216 w 624"/>
                <a:gd name="T79" fmla="*/ 158 h 785"/>
                <a:gd name="T80" fmla="*/ 230 w 624"/>
                <a:gd name="T81" fmla="*/ 106 h 785"/>
                <a:gd name="T82" fmla="*/ 263 w 624"/>
                <a:gd name="T83" fmla="*/ 118 h 785"/>
                <a:gd name="T84" fmla="*/ 308 w 624"/>
                <a:gd name="T85" fmla="*/ 168 h 785"/>
                <a:gd name="T86" fmla="*/ 346 w 624"/>
                <a:gd name="T87" fmla="*/ 139 h 785"/>
                <a:gd name="T88" fmla="*/ 397 w 624"/>
                <a:gd name="T89" fmla="*/ 113 h 785"/>
                <a:gd name="T90" fmla="*/ 409 w 624"/>
                <a:gd name="T91" fmla="*/ 73 h 785"/>
                <a:gd name="T92" fmla="*/ 444 w 624"/>
                <a:gd name="T93" fmla="*/ 21 h 785"/>
                <a:gd name="T94" fmla="*/ 329 w 624"/>
                <a:gd name="T95" fmla="*/ 630 h 785"/>
                <a:gd name="T96" fmla="*/ 330 w 624"/>
                <a:gd name="T97" fmla="*/ 646 h 785"/>
                <a:gd name="T98" fmla="*/ 321 w 624"/>
                <a:gd name="T99" fmla="*/ 663 h 785"/>
                <a:gd name="T100" fmla="*/ 321 w 624"/>
                <a:gd name="T101" fmla="*/ 663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4" h="785">
                  <a:moveTo>
                    <a:pt x="466" y="0"/>
                  </a:moveTo>
                  <a:lnTo>
                    <a:pt x="495" y="12"/>
                  </a:lnTo>
                  <a:lnTo>
                    <a:pt x="490" y="26"/>
                  </a:lnTo>
                  <a:lnTo>
                    <a:pt x="502" y="37"/>
                  </a:lnTo>
                  <a:lnTo>
                    <a:pt x="513" y="24"/>
                  </a:lnTo>
                  <a:lnTo>
                    <a:pt x="519" y="30"/>
                  </a:lnTo>
                  <a:lnTo>
                    <a:pt x="542" y="27"/>
                  </a:lnTo>
                  <a:lnTo>
                    <a:pt x="555" y="49"/>
                  </a:lnTo>
                  <a:lnTo>
                    <a:pt x="570" y="51"/>
                  </a:lnTo>
                  <a:lnTo>
                    <a:pt x="561" y="64"/>
                  </a:lnTo>
                  <a:lnTo>
                    <a:pt x="595" y="76"/>
                  </a:lnTo>
                  <a:lnTo>
                    <a:pt x="587" y="84"/>
                  </a:lnTo>
                  <a:lnTo>
                    <a:pt x="600" y="91"/>
                  </a:lnTo>
                  <a:lnTo>
                    <a:pt x="584" y="106"/>
                  </a:lnTo>
                  <a:lnTo>
                    <a:pt x="582" y="119"/>
                  </a:lnTo>
                  <a:lnTo>
                    <a:pt x="592" y="124"/>
                  </a:lnTo>
                  <a:lnTo>
                    <a:pt x="582" y="138"/>
                  </a:lnTo>
                  <a:lnTo>
                    <a:pt x="594" y="142"/>
                  </a:lnTo>
                  <a:lnTo>
                    <a:pt x="587" y="148"/>
                  </a:lnTo>
                  <a:lnTo>
                    <a:pt x="597" y="157"/>
                  </a:lnTo>
                  <a:lnTo>
                    <a:pt x="618" y="159"/>
                  </a:lnTo>
                  <a:lnTo>
                    <a:pt x="611" y="165"/>
                  </a:lnTo>
                  <a:lnTo>
                    <a:pt x="624" y="189"/>
                  </a:lnTo>
                  <a:lnTo>
                    <a:pt x="624" y="189"/>
                  </a:lnTo>
                  <a:lnTo>
                    <a:pt x="617" y="192"/>
                  </a:lnTo>
                  <a:lnTo>
                    <a:pt x="623" y="227"/>
                  </a:lnTo>
                  <a:lnTo>
                    <a:pt x="596" y="249"/>
                  </a:lnTo>
                  <a:lnTo>
                    <a:pt x="599" y="265"/>
                  </a:lnTo>
                  <a:lnTo>
                    <a:pt x="567" y="283"/>
                  </a:lnTo>
                  <a:lnTo>
                    <a:pt x="559" y="309"/>
                  </a:lnTo>
                  <a:lnTo>
                    <a:pt x="535" y="317"/>
                  </a:lnTo>
                  <a:lnTo>
                    <a:pt x="550" y="365"/>
                  </a:lnTo>
                  <a:lnTo>
                    <a:pt x="527" y="370"/>
                  </a:lnTo>
                  <a:lnTo>
                    <a:pt x="519" y="360"/>
                  </a:lnTo>
                  <a:lnTo>
                    <a:pt x="513" y="380"/>
                  </a:lnTo>
                  <a:lnTo>
                    <a:pt x="529" y="390"/>
                  </a:lnTo>
                  <a:lnTo>
                    <a:pt x="521" y="411"/>
                  </a:lnTo>
                  <a:lnTo>
                    <a:pt x="510" y="413"/>
                  </a:lnTo>
                  <a:lnTo>
                    <a:pt x="518" y="425"/>
                  </a:lnTo>
                  <a:lnTo>
                    <a:pt x="498" y="424"/>
                  </a:lnTo>
                  <a:lnTo>
                    <a:pt x="499" y="433"/>
                  </a:lnTo>
                  <a:lnTo>
                    <a:pt x="473" y="456"/>
                  </a:lnTo>
                  <a:lnTo>
                    <a:pt x="460" y="441"/>
                  </a:lnTo>
                  <a:lnTo>
                    <a:pt x="403" y="464"/>
                  </a:lnTo>
                  <a:lnTo>
                    <a:pt x="390" y="457"/>
                  </a:lnTo>
                  <a:lnTo>
                    <a:pt x="375" y="470"/>
                  </a:lnTo>
                  <a:lnTo>
                    <a:pt x="369" y="462"/>
                  </a:lnTo>
                  <a:lnTo>
                    <a:pt x="356" y="473"/>
                  </a:lnTo>
                  <a:lnTo>
                    <a:pt x="356" y="491"/>
                  </a:lnTo>
                  <a:lnTo>
                    <a:pt x="341" y="482"/>
                  </a:lnTo>
                  <a:lnTo>
                    <a:pt x="346" y="474"/>
                  </a:lnTo>
                  <a:lnTo>
                    <a:pt x="338" y="467"/>
                  </a:lnTo>
                  <a:lnTo>
                    <a:pt x="327" y="482"/>
                  </a:lnTo>
                  <a:lnTo>
                    <a:pt x="311" y="479"/>
                  </a:lnTo>
                  <a:lnTo>
                    <a:pt x="299" y="489"/>
                  </a:lnTo>
                  <a:lnTo>
                    <a:pt x="309" y="497"/>
                  </a:lnTo>
                  <a:lnTo>
                    <a:pt x="308" y="513"/>
                  </a:lnTo>
                  <a:lnTo>
                    <a:pt x="302" y="513"/>
                  </a:lnTo>
                  <a:lnTo>
                    <a:pt x="307" y="532"/>
                  </a:lnTo>
                  <a:lnTo>
                    <a:pt x="297" y="541"/>
                  </a:lnTo>
                  <a:lnTo>
                    <a:pt x="291" y="563"/>
                  </a:lnTo>
                  <a:lnTo>
                    <a:pt x="299" y="573"/>
                  </a:lnTo>
                  <a:lnTo>
                    <a:pt x="327" y="573"/>
                  </a:lnTo>
                  <a:lnTo>
                    <a:pt x="341" y="602"/>
                  </a:lnTo>
                  <a:lnTo>
                    <a:pt x="332" y="605"/>
                  </a:lnTo>
                  <a:lnTo>
                    <a:pt x="332" y="619"/>
                  </a:lnTo>
                  <a:lnTo>
                    <a:pt x="345" y="610"/>
                  </a:lnTo>
                  <a:lnTo>
                    <a:pt x="351" y="636"/>
                  </a:lnTo>
                  <a:lnTo>
                    <a:pt x="337" y="647"/>
                  </a:lnTo>
                  <a:lnTo>
                    <a:pt x="342" y="656"/>
                  </a:lnTo>
                  <a:lnTo>
                    <a:pt x="331" y="669"/>
                  </a:lnTo>
                  <a:lnTo>
                    <a:pt x="332" y="681"/>
                  </a:lnTo>
                  <a:lnTo>
                    <a:pt x="323" y="680"/>
                  </a:lnTo>
                  <a:lnTo>
                    <a:pt x="308" y="697"/>
                  </a:lnTo>
                  <a:lnTo>
                    <a:pt x="311" y="713"/>
                  </a:lnTo>
                  <a:lnTo>
                    <a:pt x="290" y="725"/>
                  </a:lnTo>
                  <a:lnTo>
                    <a:pt x="284" y="766"/>
                  </a:lnTo>
                  <a:lnTo>
                    <a:pt x="284" y="766"/>
                  </a:lnTo>
                  <a:lnTo>
                    <a:pt x="269" y="779"/>
                  </a:lnTo>
                  <a:lnTo>
                    <a:pt x="247" y="772"/>
                  </a:lnTo>
                  <a:lnTo>
                    <a:pt x="239" y="785"/>
                  </a:lnTo>
                  <a:lnTo>
                    <a:pt x="204" y="753"/>
                  </a:lnTo>
                  <a:lnTo>
                    <a:pt x="199" y="735"/>
                  </a:lnTo>
                  <a:lnTo>
                    <a:pt x="162" y="739"/>
                  </a:lnTo>
                  <a:lnTo>
                    <a:pt x="130" y="721"/>
                  </a:lnTo>
                  <a:lnTo>
                    <a:pt x="124" y="725"/>
                  </a:lnTo>
                  <a:lnTo>
                    <a:pt x="92" y="709"/>
                  </a:lnTo>
                  <a:lnTo>
                    <a:pt x="99" y="696"/>
                  </a:lnTo>
                  <a:lnTo>
                    <a:pt x="85" y="702"/>
                  </a:lnTo>
                  <a:lnTo>
                    <a:pt x="84" y="720"/>
                  </a:lnTo>
                  <a:lnTo>
                    <a:pt x="67" y="714"/>
                  </a:lnTo>
                  <a:lnTo>
                    <a:pt x="61" y="703"/>
                  </a:lnTo>
                  <a:lnTo>
                    <a:pt x="78" y="677"/>
                  </a:lnTo>
                  <a:lnTo>
                    <a:pt x="77" y="659"/>
                  </a:lnTo>
                  <a:lnTo>
                    <a:pt x="49" y="649"/>
                  </a:lnTo>
                  <a:lnTo>
                    <a:pt x="35" y="661"/>
                  </a:lnTo>
                  <a:lnTo>
                    <a:pt x="31" y="646"/>
                  </a:lnTo>
                  <a:lnTo>
                    <a:pt x="11" y="649"/>
                  </a:lnTo>
                  <a:lnTo>
                    <a:pt x="0" y="635"/>
                  </a:lnTo>
                  <a:lnTo>
                    <a:pt x="0" y="628"/>
                  </a:lnTo>
                  <a:lnTo>
                    <a:pt x="23" y="624"/>
                  </a:lnTo>
                  <a:lnTo>
                    <a:pt x="36" y="612"/>
                  </a:lnTo>
                  <a:lnTo>
                    <a:pt x="65" y="556"/>
                  </a:lnTo>
                  <a:lnTo>
                    <a:pt x="95" y="406"/>
                  </a:lnTo>
                  <a:lnTo>
                    <a:pt x="102" y="317"/>
                  </a:lnTo>
                  <a:lnTo>
                    <a:pt x="114" y="286"/>
                  </a:lnTo>
                  <a:lnTo>
                    <a:pt x="151" y="292"/>
                  </a:lnTo>
                  <a:lnTo>
                    <a:pt x="138" y="275"/>
                  </a:lnTo>
                  <a:lnTo>
                    <a:pt x="146" y="275"/>
                  </a:lnTo>
                  <a:lnTo>
                    <a:pt x="120" y="255"/>
                  </a:lnTo>
                  <a:lnTo>
                    <a:pt x="104" y="298"/>
                  </a:lnTo>
                  <a:lnTo>
                    <a:pt x="101" y="293"/>
                  </a:lnTo>
                  <a:lnTo>
                    <a:pt x="122" y="64"/>
                  </a:lnTo>
                  <a:lnTo>
                    <a:pt x="134" y="42"/>
                  </a:lnTo>
                  <a:lnTo>
                    <a:pt x="140" y="38"/>
                  </a:lnTo>
                  <a:lnTo>
                    <a:pt x="139" y="54"/>
                  </a:lnTo>
                  <a:lnTo>
                    <a:pt x="190" y="100"/>
                  </a:lnTo>
                  <a:lnTo>
                    <a:pt x="211" y="173"/>
                  </a:lnTo>
                  <a:lnTo>
                    <a:pt x="230" y="191"/>
                  </a:lnTo>
                  <a:lnTo>
                    <a:pt x="216" y="158"/>
                  </a:lnTo>
                  <a:lnTo>
                    <a:pt x="207" y="105"/>
                  </a:lnTo>
                  <a:lnTo>
                    <a:pt x="207" y="105"/>
                  </a:lnTo>
                  <a:lnTo>
                    <a:pt x="230" y="106"/>
                  </a:lnTo>
                  <a:lnTo>
                    <a:pt x="232" y="100"/>
                  </a:lnTo>
                  <a:lnTo>
                    <a:pt x="236" y="113"/>
                  </a:lnTo>
                  <a:lnTo>
                    <a:pt x="263" y="118"/>
                  </a:lnTo>
                  <a:lnTo>
                    <a:pt x="271" y="155"/>
                  </a:lnTo>
                  <a:lnTo>
                    <a:pt x="275" y="147"/>
                  </a:lnTo>
                  <a:lnTo>
                    <a:pt x="308" y="168"/>
                  </a:lnTo>
                  <a:lnTo>
                    <a:pt x="328" y="160"/>
                  </a:lnTo>
                  <a:lnTo>
                    <a:pt x="337" y="167"/>
                  </a:lnTo>
                  <a:lnTo>
                    <a:pt x="346" y="139"/>
                  </a:lnTo>
                  <a:lnTo>
                    <a:pt x="356" y="132"/>
                  </a:lnTo>
                  <a:lnTo>
                    <a:pt x="372" y="138"/>
                  </a:lnTo>
                  <a:lnTo>
                    <a:pt x="397" y="113"/>
                  </a:lnTo>
                  <a:lnTo>
                    <a:pt x="393" y="93"/>
                  </a:lnTo>
                  <a:lnTo>
                    <a:pt x="403" y="68"/>
                  </a:lnTo>
                  <a:lnTo>
                    <a:pt x="409" y="73"/>
                  </a:lnTo>
                  <a:lnTo>
                    <a:pt x="428" y="61"/>
                  </a:lnTo>
                  <a:lnTo>
                    <a:pt x="442" y="43"/>
                  </a:lnTo>
                  <a:lnTo>
                    <a:pt x="444" y="21"/>
                  </a:lnTo>
                  <a:lnTo>
                    <a:pt x="454" y="21"/>
                  </a:lnTo>
                  <a:lnTo>
                    <a:pt x="466" y="0"/>
                  </a:lnTo>
                  <a:close/>
                  <a:moveTo>
                    <a:pt x="329" y="630"/>
                  </a:moveTo>
                  <a:lnTo>
                    <a:pt x="329" y="630"/>
                  </a:lnTo>
                  <a:lnTo>
                    <a:pt x="323" y="640"/>
                  </a:lnTo>
                  <a:lnTo>
                    <a:pt x="330" y="646"/>
                  </a:lnTo>
                  <a:lnTo>
                    <a:pt x="329" y="630"/>
                  </a:lnTo>
                  <a:lnTo>
                    <a:pt x="329" y="630"/>
                  </a:lnTo>
                  <a:close/>
                  <a:moveTo>
                    <a:pt x="321" y="663"/>
                  </a:moveTo>
                  <a:lnTo>
                    <a:pt x="329" y="658"/>
                  </a:lnTo>
                  <a:lnTo>
                    <a:pt x="323" y="646"/>
                  </a:lnTo>
                  <a:lnTo>
                    <a:pt x="321" y="66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grpSp>
      <p:grpSp>
        <p:nvGrpSpPr>
          <p:cNvPr id="56" name="Group 55">
            <a:extLst>
              <a:ext uri="{FF2B5EF4-FFF2-40B4-BE49-F238E27FC236}">
                <a16:creationId xmlns:a16="http://schemas.microsoft.com/office/drawing/2014/main" id="{4D6774E9-0B36-410D-AE0E-5B2B9232D747}"/>
              </a:ext>
            </a:extLst>
          </p:cNvPr>
          <p:cNvGrpSpPr/>
          <p:nvPr/>
        </p:nvGrpSpPr>
        <p:grpSpPr>
          <a:xfrm>
            <a:off x="1678780" y="2407199"/>
            <a:ext cx="6197236" cy="5472602"/>
            <a:chOff x="10626915" y="3676650"/>
            <a:chExt cx="6197236" cy="5472602"/>
          </a:xfrm>
        </p:grpSpPr>
        <p:sp>
          <p:nvSpPr>
            <p:cNvPr id="57" name="Title 12">
              <a:extLst>
                <a:ext uri="{FF2B5EF4-FFF2-40B4-BE49-F238E27FC236}">
                  <a16:creationId xmlns:a16="http://schemas.microsoft.com/office/drawing/2014/main" id="{51EA74E5-9E7B-49F5-89B0-C6C982307CAD}"/>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France</a:t>
              </a:r>
            </a:p>
          </p:txBody>
        </p:sp>
        <p:sp>
          <p:nvSpPr>
            <p:cNvPr id="58" name="Subtitle 13">
              <a:extLst>
                <a:ext uri="{FF2B5EF4-FFF2-40B4-BE49-F238E27FC236}">
                  <a16:creationId xmlns:a16="http://schemas.microsoft.com/office/drawing/2014/main" id="{68E86416-5CBB-4AE8-BCF7-7639EE73A33C}"/>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60307794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down)">
                                      <p:cBhvr>
                                        <p:cTn id="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DD239A79-94DD-4C4F-8A02-FDD7C2655293}"/>
              </a:ext>
            </a:extLst>
          </p:cNvPr>
          <p:cNvGrpSpPr/>
          <p:nvPr/>
        </p:nvGrpSpPr>
        <p:grpSpPr>
          <a:xfrm>
            <a:off x="11125052" y="1371856"/>
            <a:ext cx="5599620" cy="7543290"/>
            <a:chOff x="4752976" y="2695576"/>
            <a:chExt cx="2689225" cy="3622675"/>
          </a:xfrm>
          <a:solidFill>
            <a:schemeClr val="bg1">
              <a:lumMod val="85000"/>
            </a:schemeClr>
          </a:solidFill>
        </p:grpSpPr>
        <p:sp>
          <p:nvSpPr>
            <p:cNvPr id="5" name="Freeform 5">
              <a:extLst>
                <a:ext uri="{FF2B5EF4-FFF2-40B4-BE49-F238E27FC236}">
                  <a16:creationId xmlns:a16="http://schemas.microsoft.com/office/drawing/2014/main" id="{5B4CABE2-998C-4B21-A09A-DBF0B909F6E7}"/>
                </a:ext>
              </a:extLst>
            </p:cNvPr>
            <p:cNvSpPr>
              <a:spLocks noEditPoints="1"/>
            </p:cNvSpPr>
            <p:nvPr/>
          </p:nvSpPr>
          <p:spPr bwMode="auto">
            <a:xfrm>
              <a:off x="5233988" y="5210176"/>
              <a:ext cx="874713" cy="995363"/>
            </a:xfrm>
            <a:custGeom>
              <a:avLst/>
              <a:gdLst>
                <a:gd name="T0" fmla="*/ 213 w 551"/>
                <a:gd name="T1" fmla="*/ 584 h 627"/>
                <a:gd name="T2" fmla="*/ 320 w 551"/>
                <a:gd name="T3" fmla="*/ 60 h 627"/>
                <a:gd name="T4" fmla="*/ 353 w 551"/>
                <a:gd name="T5" fmla="*/ 23 h 627"/>
                <a:gd name="T6" fmla="*/ 344 w 551"/>
                <a:gd name="T7" fmla="*/ 18 h 627"/>
                <a:gd name="T8" fmla="*/ 368 w 551"/>
                <a:gd name="T9" fmla="*/ 1 h 627"/>
                <a:gd name="T10" fmla="*/ 396 w 551"/>
                <a:gd name="T11" fmla="*/ 0 h 627"/>
                <a:gd name="T12" fmla="*/ 407 w 551"/>
                <a:gd name="T13" fmla="*/ 18 h 627"/>
                <a:gd name="T14" fmla="*/ 436 w 551"/>
                <a:gd name="T15" fmla="*/ 51 h 627"/>
                <a:gd name="T16" fmla="*/ 445 w 551"/>
                <a:gd name="T17" fmla="*/ 60 h 627"/>
                <a:gd name="T18" fmla="*/ 472 w 551"/>
                <a:gd name="T19" fmla="*/ 70 h 627"/>
                <a:gd name="T20" fmla="*/ 490 w 551"/>
                <a:gd name="T21" fmla="*/ 112 h 627"/>
                <a:gd name="T22" fmla="*/ 480 w 551"/>
                <a:gd name="T23" fmla="*/ 150 h 627"/>
                <a:gd name="T24" fmla="*/ 499 w 551"/>
                <a:gd name="T25" fmla="*/ 195 h 627"/>
                <a:gd name="T26" fmla="*/ 525 w 551"/>
                <a:gd name="T27" fmla="*/ 215 h 627"/>
                <a:gd name="T28" fmla="*/ 544 w 551"/>
                <a:gd name="T29" fmla="*/ 263 h 627"/>
                <a:gd name="T30" fmla="*/ 536 w 551"/>
                <a:gd name="T31" fmla="*/ 317 h 627"/>
                <a:gd name="T32" fmla="*/ 526 w 551"/>
                <a:gd name="T33" fmla="*/ 320 h 627"/>
                <a:gd name="T34" fmla="*/ 519 w 551"/>
                <a:gd name="T35" fmla="*/ 332 h 627"/>
                <a:gd name="T36" fmla="*/ 491 w 551"/>
                <a:gd name="T37" fmla="*/ 374 h 627"/>
                <a:gd name="T38" fmla="*/ 455 w 551"/>
                <a:gd name="T39" fmla="*/ 396 h 627"/>
                <a:gd name="T40" fmla="*/ 474 w 551"/>
                <a:gd name="T41" fmla="*/ 536 h 627"/>
                <a:gd name="T42" fmla="*/ 481 w 551"/>
                <a:gd name="T43" fmla="*/ 565 h 627"/>
                <a:gd name="T44" fmla="*/ 465 w 551"/>
                <a:gd name="T45" fmla="*/ 585 h 627"/>
                <a:gd name="T46" fmla="*/ 414 w 551"/>
                <a:gd name="T47" fmla="*/ 605 h 627"/>
                <a:gd name="T48" fmla="*/ 386 w 551"/>
                <a:gd name="T49" fmla="*/ 623 h 627"/>
                <a:gd name="T50" fmla="*/ 240 w 551"/>
                <a:gd name="T51" fmla="*/ 572 h 627"/>
                <a:gd name="T52" fmla="*/ 225 w 551"/>
                <a:gd name="T53" fmla="*/ 583 h 627"/>
                <a:gd name="T54" fmla="*/ 212 w 551"/>
                <a:gd name="T55" fmla="*/ 554 h 627"/>
                <a:gd name="T56" fmla="*/ 195 w 551"/>
                <a:gd name="T57" fmla="*/ 552 h 627"/>
                <a:gd name="T58" fmla="*/ 166 w 551"/>
                <a:gd name="T59" fmla="*/ 589 h 627"/>
                <a:gd name="T60" fmla="*/ 206 w 551"/>
                <a:gd name="T61" fmla="*/ 596 h 627"/>
                <a:gd name="T62" fmla="*/ 175 w 551"/>
                <a:gd name="T63" fmla="*/ 608 h 627"/>
                <a:gd name="T64" fmla="*/ 129 w 551"/>
                <a:gd name="T65" fmla="*/ 603 h 627"/>
                <a:gd name="T66" fmla="*/ 71 w 551"/>
                <a:gd name="T67" fmla="*/ 612 h 627"/>
                <a:gd name="T68" fmla="*/ 23 w 551"/>
                <a:gd name="T69" fmla="*/ 619 h 627"/>
                <a:gd name="T70" fmla="*/ 15 w 551"/>
                <a:gd name="T71" fmla="*/ 612 h 627"/>
                <a:gd name="T72" fmla="*/ 9 w 551"/>
                <a:gd name="T73" fmla="*/ 533 h 627"/>
                <a:gd name="T74" fmla="*/ 12 w 551"/>
                <a:gd name="T75" fmla="*/ 466 h 627"/>
                <a:gd name="T76" fmla="*/ 42 w 551"/>
                <a:gd name="T77" fmla="*/ 391 h 627"/>
                <a:gd name="T78" fmla="*/ 107 w 551"/>
                <a:gd name="T79" fmla="*/ 278 h 627"/>
                <a:gd name="T80" fmla="*/ 157 w 551"/>
                <a:gd name="T81" fmla="*/ 195 h 627"/>
                <a:gd name="T82" fmla="*/ 174 w 551"/>
                <a:gd name="T83" fmla="*/ 132 h 627"/>
                <a:gd name="T84" fmla="*/ 169 w 551"/>
                <a:gd name="T85" fmla="*/ 59 h 627"/>
                <a:gd name="T86" fmla="*/ 194 w 551"/>
                <a:gd name="T87" fmla="*/ 79 h 627"/>
                <a:gd name="T88" fmla="*/ 218 w 551"/>
                <a:gd name="T89" fmla="*/ 48 h 627"/>
                <a:gd name="T90" fmla="*/ 244 w 551"/>
                <a:gd name="T91" fmla="*/ 85 h 627"/>
                <a:gd name="T92" fmla="*/ 243 w 551"/>
                <a:gd name="T93" fmla="*/ 92 h 627"/>
                <a:gd name="T94" fmla="*/ 266 w 551"/>
                <a:gd name="T95" fmla="*/ 95 h 627"/>
                <a:gd name="T96" fmla="*/ 289 w 551"/>
                <a:gd name="T97" fmla="*/ 64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1" h="627">
                  <a:moveTo>
                    <a:pt x="221" y="578"/>
                  </a:moveTo>
                  <a:lnTo>
                    <a:pt x="223" y="584"/>
                  </a:lnTo>
                  <a:lnTo>
                    <a:pt x="213" y="584"/>
                  </a:lnTo>
                  <a:lnTo>
                    <a:pt x="221" y="578"/>
                  </a:lnTo>
                  <a:close/>
                  <a:moveTo>
                    <a:pt x="295" y="61"/>
                  </a:moveTo>
                  <a:lnTo>
                    <a:pt x="320" y="60"/>
                  </a:lnTo>
                  <a:lnTo>
                    <a:pt x="331" y="39"/>
                  </a:lnTo>
                  <a:lnTo>
                    <a:pt x="351" y="41"/>
                  </a:lnTo>
                  <a:lnTo>
                    <a:pt x="353" y="23"/>
                  </a:lnTo>
                  <a:lnTo>
                    <a:pt x="347" y="18"/>
                  </a:lnTo>
                  <a:lnTo>
                    <a:pt x="342" y="25"/>
                  </a:lnTo>
                  <a:lnTo>
                    <a:pt x="344" y="18"/>
                  </a:lnTo>
                  <a:lnTo>
                    <a:pt x="331" y="16"/>
                  </a:lnTo>
                  <a:lnTo>
                    <a:pt x="333" y="7"/>
                  </a:lnTo>
                  <a:lnTo>
                    <a:pt x="368" y="1"/>
                  </a:lnTo>
                  <a:lnTo>
                    <a:pt x="379" y="14"/>
                  </a:lnTo>
                  <a:lnTo>
                    <a:pt x="380" y="3"/>
                  </a:lnTo>
                  <a:lnTo>
                    <a:pt x="396" y="0"/>
                  </a:lnTo>
                  <a:lnTo>
                    <a:pt x="391" y="25"/>
                  </a:lnTo>
                  <a:lnTo>
                    <a:pt x="396" y="29"/>
                  </a:lnTo>
                  <a:lnTo>
                    <a:pt x="407" y="18"/>
                  </a:lnTo>
                  <a:lnTo>
                    <a:pt x="411" y="29"/>
                  </a:lnTo>
                  <a:lnTo>
                    <a:pt x="423" y="18"/>
                  </a:lnTo>
                  <a:lnTo>
                    <a:pt x="436" y="51"/>
                  </a:lnTo>
                  <a:lnTo>
                    <a:pt x="425" y="67"/>
                  </a:lnTo>
                  <a:lnTo>
                    <a:pt x="434" y="70"/>
                  </a:lnTo>
                  <a:lnTo>
                    <a:pt x="445" y="60"/>
                  </a:lnTo>
                  <a:lnTo>
                    <a:pt x="446" y="87"/>
                  </a:lnTo>
                  <a:lnTo>
                    <a:pt x="463" y="87"/>
                  </a:lnTo>
                  <a:lnTo>
                    <a:pt x="472" y="70"/>
                  </a:lnTo>
                  <a:lnTo>
                    <a:pt x="482" y="80"/>
                  </a:lnTo>
                  <a:lnTo>
                    <a:pt x="478" y="97"/>
                  </a:lnTo>
                  <a:lnTo>
                    <a:pt x="490" y="112"/>
                  </a:lnTo>
                  <a:lnTo>
                    <a:pt x="479" y="116"/>
                  </a:lnTo>
                  <a:lnTo>
                    <a:pt x="489" y="145"/>
                  </a:lnTo>
                  <a:lnTo>
                    <a:pt x="480" y="150"/>
                  </a:lnTo>
                  <a:lnTo>
                    <a:pt x="483" y="167"/>
                  </a:lnTo>
                  <a:lnTo>
                    <a:pt x="506" y="181"/>
                  </a:lnTo>
                  <a:lnTo>
                    <a:pt x="499" y="195"/>
                  </a:lnTo>
                  <a:lnTo>
                    <a:pt x="506" y="197"/>
                  </a:lnTo>
                  <a:lnTo>
                    <a:pt x="506" y="212"/>
                  </a:lnTo>
                  <a:lnTo>
                    <a:pt x="525" y="215"/>
                  </a:lnTo>
                  <a:lnTo>
                    <a:pt x="545" y="246"/>
                  </a:lnTo>
                  <a:lnTo>
                    <a:pt x="538" y="249"/>
                  </a:lnTo>
                  <a:lnTo>
                    <a:pt x="544" y="263"/>
                  </a:lnTo>
                  <a:lnTo>
                    <a:pt x="537" y="294"/>
                  </a:lnTo>
                  <a:lnTo>
                    <a:pt x="551" y="311"/>
                  </a:lnTo>
                  <a:lnTo>
                    <a:pt x="536" y="317"/>
                  </a:lnTo>
                  <a:lnTo>
                    <a:pt x="541" y="309"/>
                  </a:lnTo>
                  <a:lnTo>
                    <a:pt x="536" y="307"/>
                  </a:lnTo>
                  <a:lnTo>
                    <a:pt x="526" y="320"/>
                  </a:lnTo>
                  <a:lnTo>
                    <a:pt x="510" y="306"/>
                  </a:lnTo>
                  <a:lnTo>
                    <a:pt x="507" y="316"/>
                  </a:lnTo>
                  <a:lnTo>
                    <a:pt x="519" y="332"/>
                  </a:lnTo>
                  <a:lnTo>
                    <a:pt x="517" y="355"/>
                  </a:lnTo>
                  <a:lnTo>
                    <a:pt x="503" y="359"/>
                  </a:lnTo>
                  <a:lnTo>
                    <a:pt x="491" y="374"/>
                  </a:lnTo>
                  <a:lnTo>
                    <a:pt x="479" y="368"/>
                  </a:lnTo>
                  <a:lnTo>
                    <a:pt x="467" y="373"/>
                  </a:lnTo>
                  <a:lnTo>
                    <a:pt x="455" y="396"/>
                  </a:lnTo>
                  <a:lnTo>
                    <a:pt x="472" y="422"/>
                  </a:lnTo>
                  <a:lnTo>
                    <a:pt x="485" y="469"/>
                  </a:lnTo>
                  <a:lnTo>
                    <a:pt x="474" y="536"/>
                  </a:lnTo>
                  <a:lnTo>
                    <a:pt x="485" y="551"/>
                  </a:lnTo>
                  <a:lnTo>
                    <a:pt x="471" y="558"/>
                  </a:lnTo>
                  <a:lnTo>
                    <a:pt x="481" y="565"/>
                  </a:lnTo>
                  <a:lnTo>
                    <a:pt x="484" y="588"/>
                  </a:lnTo>
                  <a:lnTo>
                    <a:pt x="474" y="598"/>
                  </a:lnTo>
                  <a:lnTo>
                    <a:pt x="465" y="585"/>
                  </a:lnTo>
                  <a:lnTo>
                    <a:pt x="454" y="594"/>
                  </a:lnTo>
                  <a:lnTo>
                    <a:pt x="433" y="587"/>
                  </a:lnTo>
                  <a:lnTo>
                    <a:pt x="414" y="605"/>
                  </a:lnTo>
                  <a:lnTo>
                    <a:pt x="393" y="608"/>
                  </a:lnTo>
                  <a:lnTo>
                    <a:pt x="386" y="623"/>
                  </a:lnTo>
                  <a:lnTo>
                    <a:pt x="386" y="623"/>
                  </a:lnTo>
                  <a:lnTo>
                    <a:pt x="292" y="587"/>
                  </a:lnTo>
                  <a:lnTo>
                    <a:pt x="256" y="595"/>
                  </a:lnTo>
                  <a:lnTo>
                    <a:pt x="240" y="572"/>
                  </a:lnTo>
                  <a:lnTo>
                    <a:pt x="233" y="576"/>
                  </a:lnTo>
                  <a:lnTo>
                    <a:pt x="238" y="588"/>
                  </a:lnTo>
                  <a:lnTo>
                    <a:pt x="225" y="583"/>
                  </a:lnTo>
                  <a:lnTo>
                    <a:pt x="225" y="564"/>
                  </a:lnTo>
                  <a:lnTo>
                    <a:pt x="219" y="566"/>
                  </a:lnTo>
                  <a:lnTo>
                    <a:pt x="212" y="554"/>
                  </a:lnTo>
                  <a:lnTo>
                    <a:pt x="207" y="565"/>
                  </a:lnTo>
                  <a:lnTo>
                    <a:pt x="205" y="554"/>
                  </a:lnTo>
                  <a:lnTo>
                    <a:pt x="195" y="552"/>
                  </a:lnTo>
                  <a:lnTo>
                    <a:pt x="197" y="560"/>
                  </a:lnTo>
                  <a:lnTo>
                    <a:pt x="181" y="562"/>
                  </a:lnTo>
                  <a:lnTo>
                    <a:pt x="166" y="589"/>
                  </a:lnTo>
                  <a:lnTo>
                    <a:pt x="179" y="598"/>
                  </a:lnTo>
                  <a:lnTo>
                    <a:pt x="203" y="589"/>
                  </a:lnTo>
                  <a:lnTo>
                    <a:pt x="206" y="596"/>
                  </a:lnTo>
                  <a:lnTo>
                    <a:pt x="197" y="610"/>
                  </a:lnTo>
                  <a:lnTo>
                    <a:pt x="187" y="600"/>
                  </a:lnTo>
                  <a:lnTo>
                    <a:pt x="175" y="608"/>
                  </a:lnTo>
                  <a:lnTo>
                    <a:pt x="181" y="615"/>
                  </a:lnTo>
                  <a:lnTo>
                    <a:pt x="161" y="618"/>
                  </a:lnTo>
                  <a:lnTo>
                    <a:pt x="129" y="603"/>
                  </a:lnTo>
                  <a:lnTo>
                    <a:pt x="107" y="620"/>
                  </a:lnTo>
                  <a:lnTo>
                    <a:pt x="80" y="624"/>
                  </a:lnTo>
                  <a:lnTo>
                    <a:pt x="71" y="612"/>
                  </a:lnTo>
                  <a:lnTo>
                    <a:pt x="58" y="612"/>
                  </a:lnTo>
                  <a:lnTo>
                    <a:pt x="34" y="627"/>
                  </a:lnTo>
                  <a:lnTo>
                    <a:pt x="23" y="619"/>
                  </a:lnTo>
                  <a:lnTo>
                    <a:pt x="33" y="618"/>
                  </a:lnTo>
                  <a:lnTo>
                    <a:pt x="34" y="608"/>
                  </a:lnTo>
                  <a:lnTo>
                    <a:pt x="15" y="612"/>
                  </a:lnTo>
                  <a:lnTo>
                    <a:pt x="0" y="583"/>
                  </a:lnTo>
                  <a:lnTo>
                    <a:pt x="8" y="572"/>
                  </a:lnTo>
                  <a:lnTo>
                    <a:pt x="9" y="533"/>
                  </a:lnTo>
                  <a:lnTo>
                    <a:pt x="22" y="507"/>
                  </a:lnTo>
                  <a:lnTo>
                    <a:pt x="11" y="490"/>
                  </a:lnTo>
                  <a:lnTo>
                    <a:pt x="12" y="466"/>
                  </a:lnTo>
                  <a:lnTo>
                    <a:pt x="34" y="417"/>
                  </a:lnTo>
                  <a:lnTo>
                    <a:pt x="44" y="409"/>
                  </a:lnTo>
                  <a:lnTo>
                    <a:pt x="42" y="391"/>
                  </a:lnTo>
                  <a:lnTo>
                    <a:pt x="61" y="322"/>
                  </a:lnTo>
                  <a:lnTo>
                    <a:pt x="86" y="290"/>
                  </a:lnTo>
                  <a:lnTo>
                    <a:pt x="107" y="278"/>
                  </a:lnTo>
                  <a:lnTo>
                    <a:pt x="134" y="233"/>
                  </a:lnTo>
                  <a:lnTo>
                    <a:pt x="134" y="233"/>
                  </a:lnTo>
                  <a:lnTo>
                    <a:pt x="157" y="195"/>
                  </a:lnTo>
                  <a:lnTo>
                    <a:pt x="163" y="158"/>
                  </a:lnTo>
                  <a:lnTo>
                    <a:pt x="181" y="140"/>
                  </a:lnTo>
                  <a:lnTo>
                    <a:pt x="174" y="132"/>
                  </a:lnTo>
                  <a:lnTo>
                    <a:pt x="184" y="101"/>
                  </a:lnTo>
                  <a:lnTo>
                    <a:pt x="172" y="96"/>
                  </a:lnTo>
                  <a:lnTo>
                    <a:pt x="169" y="59"/>
                  </a:lnTo>
                  <a:lnTo>
                    <a:pt x="169" y="59"/>
                  </a:lnTo>
                  <a:lnTo>
                    <a:pt x="179" y="59"/>
                  </a:lnTo>
                  <a:lnTo>
                    <a:pt x="194" y="79"/>
                  </a:lnTo>
                  <a:lnTo>
                    <a:pt x="205" y="71"/>
                  </a:lnTo>
                  <a:lnTo>
                    <a:pt x="201" y="51"/>
                  </a:lnTo>
                  <a:lnTo>
                    <a:pt x="218" y="48"/>
                  </a:lnTo>
                  <a:lnTo>
                    <a:pt x="220" y="73"/>
                  </a:lnTo>
                  <a:lnTo>
                    <a:pt x="243" y="75"/>
                  </a:lnTo>
                  <a:lnTo>
                    <a:pt x="244" y="85"/>
                  </a:lnTo>
                  <a:lnTo>
                    <a:pt x="257" y="82"/>
                  </a:lnTo>
                  <a:lnTo>
                    <a:pt x="252" y="92"/>
                  </a:lnTo>
                  <a:lnTo>
                    <a:pt x="243" y="92"/>
                  </a:lnTo>
                  <a:lnTo>
                    <a:pt x="239" y="108"/>
                  </a:lnTo>
                  <a:lnTo>
                    <a:pt x="248" y="112"/>
                  </a:lnTo>
                  <a:lnTo>
                    <a:pt x="266" y="95"/>
                  </a:lnTo>
                  <a:lnTo>
                    <a:pt x="266" y="82"/>
                  </a:lnTo>
                  <a:lnTo>
                    <a:pt x="298" y="78"/>
                  </a:lnTo>
                  <a:lnTo>
                    <a:pt x="289" y="64"/>
                  </a:lnTo>
                  <a:lnTo>
                    <a:pt x="295" y="6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 name="Freeform 6">
              <a:extLst>
                <a:ext uri="{FF2B5EF4-FFF2-40B4-BE49-F238E27FC236}">
                  <a16:creationId xmlns:a16="http://schemas.microsoft.com/office/drawing/2014/main" id="{4EA27E79-4E36-4015-97C5-DD0049D3FE20}"/>
                </a:ext>
              </a:extLst>
            </p:cNvPr>
            <p:cNvSpPr>
              <a:spLocks/>
            </p:cNvSpPr>
            <p:nvPr/>
          </p:nvSpPr>
          <p:spPr bwMode="auto">
            <a:xfrm>
              <a:off x="5665788" y="4860926"/>
              <a:ext cx="1423988" cy="1457325"/>
            </a:xfrm>
            <a:custGeom>
              <a:avLst/>
              <a:gdLst>
                <a:gd name="T0" fmla="*/ 226 w 897"/>
                <a:gd name="T1" fmla="*/ 2 h 918"/>
                <a:gd name="T2" fmla="*/ 272 w 897"/>
                <a:gd name="T3" fmla="*/ 46 h 918"/>
                <a:gd name="T4" fmla="*/ 300 w 897"/>
                <a:gd name="T5" fmla="*/ 95 h 918"/>
                <a:gd name="T6" fmla="*/ 345 w 897"/>
                <a:gd name="T7" fmla="*/ 82 h 918"/>
                <a:gd name="T8" fmla="*/ 361 w 897"/>
                <a:gd name="T9" fmla="*/ 49 h 918"/>
                <a:gd name="T10" fmla="*/ 400 w 897"/>
                <a:gd name="T11" fmla="*/ 79 h 918"/>
                <a:gd name="T12" fmla="*/ 426 w 897"/>
                <a:gd name="T13" fmla="*/ 24 h 918"/>
                <a:gd name="T14" fmla="*/ 455 w 897"/>
                <a:gd name="T15" fmla="*/ 41 h 918"/>
                <a:gd name="T16" fmla="*/ 525 w 897"/>
                <a:gd name="T17" fmla="*/ 49 h 918"/>
                <a:gd name="T18" fmla="*/ 553 w 897"/>
                <a:gd name="T19" fmla="*/ 61 h 918"/>
                <a:gd name="T20" fmla="*/ 574 w 897"/>
                <a:gd name="T21" fmla="*/ 89 h 918"/>
                <a:gd name="T22" fmla="*/ 606 w 897"/>
                <a:gd name="T23" fmla="*/ 144 h 918"/>
                <a:gd name="T24" fmla="*/ 644 w 897"/>
                <a:gd name="T25" fmla="*/ 222 h 918"/>
                <a:gd name="T26" fmla="*/ 661 w 897"/>
                <a:gd name="T27" fmla="*/ 269 h 918"/>
                <a:gd name="T28" fmla="*/ 697 w 897"/>
                <a:gd name="T29" fmla="*/ 332 h 918"/>
                <a:gd name="T30" fmla="*/ 775 w 897"/>
                <a:gd name="T31" fmla="*/ 405 h 918"/>
                <a:gd name="T32" fmla="*/ 834 w 897"/>
                <a:gd name="T33" fmla="*/ 459 h 918"/>
                <a:gd name="T34" fmla="*/ 878 w 897"/>
                <a:gd name="T35" fmla="*/ 475 h 918"/>
                <a:gd name="T36" fmla="*/ 894 w 897"/>
                <a:gd name="T37" fmla="*/ 551 h 918"/>
                <a:gd name="T38" fmla="*/ 823 w 897"/>
                <a:gd name="T39" fmla="*/ 601 h 918"/>
                <a:gd name="T40" fmla="*/ 698 w 897"/>
                <a:gd name="T41" fmla="*/ 700 h 918"/>
                <a:gd name="T42" fmla="*/ 725 w 897"/>
                <a:gd name="T43" fmla="*/ 795 h 918"/>
                <a:gd name="T44" fmla="*/ 743 w 897"/>
                <a:gd name="T45" fmla="*/ 866 h 918"/>
                <a:gd name="T46" fmla="*/ 698 w 897"/>
                <a:gd name="T47" fmla="*/ 815 h 918"/>
                <a:gd name="T48" fmla="*/ 649 w 897"/>
                <a:gd name="T49" fmla="*/ 822 h 918"/>
                <a:gd name="T50" fmla="*/ 587 w 897"/>
                <a:gd name="T51" fmla="*/ 802 h 918"/>
                <a:gd name="T52" fmla="*/ 490 w 897"/>
                <a:gd name="T53" fmla="*/ 830 h 918"/>
                <a:gd name="T54" fmla="*/ 450 w 897"/>
                <a:gd name="T55" fmla="*/ 871 h 918"/>
                <a:gd name="T56" fmla="*/ 419 w 897"/>
                <a:gd name="T57" fmla="*/ 876 h 918"/>
                <a:gd name="T58" fmla="*/ 360 w 897"/>
                <a:gd name="T59" fmla="*/ 861 h 918"/>
                <a:gd name="T60" fmla="*/ 332 w 897"/>
                <a:gd name="T61" fmla="*/ 852 h 918"/>
                <a:gd name="T62" fmla="*/ 272 w 897"/>
                <a:gd name="T63" fmla="*/ 841 h 918"/>
                <a:gd name="T64" fmla="*/ 269 w 897"/>
                <a:gd name="T65" fmla="*/ 888 h 918"/>
                <a:gd name="T66" fmla="*/ 222 w 897"/>
                <a:gd name="T67" fmla="*/ 885 h 918"/>
                <a:gd name="T68" fmla="*/ 183 w 897"/>
                <a:gd name="T69" fmla="*/ 844 h 918"/>
                <a:gd name="T70" fmla="*/ 139 w 897"/>
                <a:gd name="T71" fmla="*/ 846 h 918"/>
                <a:gd name="T72" fmla="*/ 142 w 897"/>
                <a:gd name="T73" fmla="*/ 825 h 918"/>
                <a:gd name="T74" fmla="*/ 202 w 897"/>
                <a:gd name="T75" fmla="*/ 818 h 918"/>
                <a:gd name="T76" fmla="*/ 213 w 897"/>
                <a:gd name="T77" fmla="*/ 771 h 918"/>
                <a:gd name="T78" fmla="*/ 183 w 897"/>
                <a:gd name="T79" fmla="*/ 616 h 918"/>
                <a:gd name="T80" fmla="*/ 231 w 897"/>
                <a:gd name="T81" fmla="*/ 579 h 918"/>
                <a:gd name="T82" fmla="*/ 238 w 897"/>
                <a:gd name="T83" fmla="*/ 526 h 918"/>
                <a:gd name="T84" fmla="*/ 264 w 897"/>
                <a:gd name="T85" fmla="*/ 537 h 918"/>
                <a:gd name="T86" fmla="*/ 266 w 897"/>
                <a:gd name="T87" fmla="*/ 469 h 918"/>
                <a:gd name="T88" fmla="*/ 234 w 897"/>
                <a:gd name="T89" fmla="*/ 417 h 918"/>
                <a:gd name="T90" fmla="*/ 208 w 897"/>
                <a:gd name="T91" fmla="*/ 370 h 918"/>
                <a:gd name="T92" fmla="*/ 206 w 897"/>
                <a:gd name="T93" fmla="*/ 317 h 918"/>
                <a:gd name="T94" fmla="*/ 174 w 897"/>
                <a:gd name="T95" fmla="*/ 307 h 918"/>
                <a:gd name="T96" fmla="*/ 164 w 897"/>
                <a:gd name="T97" fmla="*/ 271 h 918"/>
                <a:gd name="T98" fmla="*/ 124 w 897"/>
                <a:gd name="T99" fmla="*/ 249 h 918"/>
                <a:gd name="T100" fmla="*/ 107 w 897"/>
                <a:gd name="T101" fmla="*/ 234 h 918"/>
                <a:gd name="T102" fmla="*/ 72 w 897"/>
                <a:gd name="T103" fmla="*/ 238 h 918"/>
                <a:gd name="T104" fmla="*/ 79 w 897"/>
                <a:gd name="T105" fmla="*/ 261 h 918"/>
                <a:gd name="T106" fmla="*/ 23 w 897"/>
                <a:gd name="T107" fmla="*/ 281 h 918"/>
                <a:gd name="T108" fmla="*/ 28 w 897"/>
                <a:gd name="T109" fmla="*/ 223 h 918"/>
                <a:gd name="T110" fmla="*/ 7 w 897"/>
                <a:gd name="T111" fmla="*/ 167 h 918"/>
                <a:gd name="T112" fmla="*/ 3 w 897"/>
                <a:gd name="T113" fmla="*/ 135 h 918"/>
                <a:gd name="T114" fmla="*/ 71 w 897"/>
                <a:gd name="T115" fmla="*/ 123 h 918"/>
                <a:gd name="T116" fmla="*/ 126 w 897"/>
                <a:gd name="T117" fmla="*/ 94 h 918"/>
                <a:gd name="T118" fmla="*/ 170 w 897"/>
                <a:gd name="T119" fmla="*/ 45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7" h="918">
                  <a:moveTo>
                    <a:pt x="196" y="13"/>
                  </a:moveTo>
                  <a:lnTo>
                    <a:pt x="208" y="0"/>
                  </a:lnTo>
                  <a:lnTo>
                    <a:pt x="215" y="5"/>
                  </a:lnTo>
                  <a:lnTo>
                    <a:pt x="226" y="2"/>
                  </a:lnTo>
                  <a:lnTo>
                    <a:pt x="231" y="14"/>
                  </a:lnTo>
                  <a:lnTo>
                    <a:pt x="249" y="20"/>
                  </a:lnTo>
                  <a:lnTo>
                    <a:pt x="261" y="48"/>
                  </a:lnTo>
                  <a:lnTo>
                    <a:pt x="272" y="46"/>
                  </a:lnTo>
                  <a:lnTo>
                    <a:pt x="279" y="59"/>
                  </a:lnTo>
                  <a:lnTo>
                    <a:pt x="288" y="56"/>
                  </a:lnTo>
                  <a:lnTo>
                    <a:pt x="299" y="65"/>
                  </a:lnTo>
                  <a:lnTo>
                    <a:pt x="300" y="95"/>
                  </a:lnTo>
                  <a:lnTo>
                    <a:pt x="321" y="102"/>
                  </a:lnTo>
                  <a:lnTo>
                    <a:pt x="323" y="89"/>
                  </a:lnTo>
                  <a:lnTo>
                    <a:pt x="345" y="91"/>
                  </a:lnTo>
                  <a:lnTo>
                    <a:pt x="345" y="82"/>
                  </a:lnTo>
                  <a:lnTo>
                    <a:pt x="321" y="69"/>
                  </a:lnTo>
                  <a:lnTo>
                    <a:pt x="320" y="62"/>
                  </a:lnTo>
                  <a:lnTo>
                    <a:pt x="342" y="49"/>
                  </a:lnTo>
                  <a:lnTo>
                    <a:pt x="361" y="49"/>
                  </a:lnTo>
                  <a:lnTo>
                    <a:pt x="370" y="62"/>
                  </a:lnTo>
                  <a:lnTo>
                    <a:pt x="394" y="56"/>
                  </a:lnTo>
                  <a:lnTo>
                    <a:pt x="402" y="66"/>
                  </a:lnTo>
                  <a:lnTo>
                    <a:pt x="400" y="79"/>
                  </a:lnTo>
                  <a:lnTo>
                    <a:pt x="419" y="84"/>
                  </a:lnTo>
                  <a:lnTo>
                    <a:pt x="425" y="58"/>
                  </a:lnTo>
                  <a:lnTo>
                    <a:pt x="418" y="23"/>
                  </a:lnTo>
                  <a:lnTo>
                    <a:pt x="426" y="24"/>
                  </a:lnTo>
                  <a:lnTo>
                    <a:pt x="436" y="11"/>
                  </a:lnTo>
                  <a:lnTo>
                    <a:pt x="452" y="14"/>
                  </a:lnTo>
                  <a:lnTo>
                    <a:pt x="450" y="33"/>
                  </a:lnTo>
                  <a:lnTo>
                    <a:pt x="455" y="41"/>
                  </a:lnTo>
                  <a:lnTo>
                    <a:pt x="462" y="38"/>
                  </a:lnTo>
                  <a:lnTo>
                    <a:pt x="469" y="54"/>
                  </a:lnTo>
                  <a:lnTo>
                    <a:pt x="516" y="41"/>
                  </a:lnTo>
                  <a:lnTo>
                    <a:pt x="525" y="49"/>
                  </a:lnTo>
                  <a:lnTo>
                    <a:pt x="543" y="40"/>
                  </a:lnTo>
                  <a:lnTo>
                    <a:pt x="543" y="40"/>
                  </a:lnTo>
                  <a:lnTo>
                    <a:pt x="554" y="50"/>
                  </a:lnTo>
                  <a:lnTo>
                    <a:pt x="553" y="61"/>
                  </a:lnTo>
                  <a:lnTo>
                    <a:pt x="576" y="70"/>
                  </a:lnTo>
                  <a:lnTo>
                    <a:pt x="576" y="70"/>
                  </a:lnTo>
                  <a:lnTo>
                    <a:pt x="583" y="82"/>
                  </a:lnTo>
                  <a:lnTo>
                    <a:pt x="574" y="89"/>
                  </a:lnTo>
                  <a:lnTo>
                    <a:pt x="597" y="113"/>
                  </a:lnTo>
                  <a:lnTo>
                    <a:pt x="594" y="130"/>
                  </a:lnTo>
                  <a:lnTo>
                    <a:pt x="608" y="139"/>
                  </a:lnTo>
                  <a:lnTo>
                    <a:pt x="606" y="144"/>
                  </a:lnTo>
                  <a:lnTo>
                    <a:pt x="648" y="166"/>
                  </a:lnTo>
                  <a:lnTo>
                    <a:pt x="645" y="179"/>
                  </a:lnTo>
                  <a:lnTo>
                    <a:pt x="658" y="184"/>
                  </a:lnTo>
                  <a:lnTo>
                    <a:pt x="644" y="222"/>
                  </a:lnTo>
                  <a:lnTo>
                    <a:pt x="631" y="234"/>
                  </a:lnTo>
                  <a:lnTo>
                    <a:pt x="654" y="250"/>
                  </a:lnTo>
                  <a:lnTo>
                    <a:pt x="654" y="270"/>
                  </a:lnTo>
                  <a:lnTo>
                    <a:pt x="661" y="269"/>
                  </a:lnTo>
                  <a:lnTo>
                    <a:pt x="666" y="292"/>
                  </a:lnTo>
                  <a:lnTo>
                    <a:pt x="677" y="296"/>
                  </a:lnTo>
                  <a:lnTo>
                    <a:pt x="678" y="321"/>
                  </a:lnTo>
                  <a:lnTo>
                    <a:pt x="697" y="332"/>
                  </a:lnTo>
                  <a:lnTo>
                    <a:pt x="701" y="346"/>
                  </a:lnTo>
                  <a:lnTo>
                    <a:pt x="732" y="347"/>
                  </a:lnTo>
                  <a:lnTo>
                    <a:pt x="747" y="358"/>
                  </a:lnTo>
                  <a:lnTo>
                    <a:pt x="775" y="405"/>
                  </a:lnTo>
                  <a:lnTo>
                    <a:pt x="795" y="410"/>
                  </a:lnTo>
                  <a:lnTo>
                    <a:pt x="814" y="428"/>
                  </a:lnTo>
                  <a:lnTo>
                    <a:pt x="816" y="447"/>
                  </a:lnTo>
                  <a:lnTo>
                    <a:pt x="834" y="459"/>
                  </a:lnTo>
                  <a:lnTo>
                    <a:pt x="840" y="450"/>
                  </a:lnTo>
                  <a:lnTo>
                    <a:pt x="858" y="457"/>
                  </a:lnTo>
                  <a:lnTo>
                    <a:pt x="866" y="477"/>
                  </a:lnTo>
                  <a:lnTo>
                    <a:pt x="878" y="475"/>
                  </a:lnTo>
                  <a:lnTo>
                    <a:pt x="897" y="507"/>
                  </a:lnTo>
                  <a:lnTo>
                    <a:pt x="889" y="522"/>
                  </a:lnTo>
                  <a:lnTo>
                    <a:pt x="896" y="527"/>
                  </a:lnTo>
                  <a:lnTo>
                    <a:pt x="894" y="551"/>
                  </a:lnTo>
                  <a:lnTo>
                    <a:pt x="877" y="578"/>
                  </a:lnTo>
                  <a:lnTo>
                    <a:pt x="836" y="557"/>
                  </a:lnTo>
                  <a:lnTo>
                    <a:pt x="823" y="566"/>
                  </a:lnTo>
                  <a:lnTo>
                    <a:pt x="823" y="601"/>
                  </a:lnTo>
                  <a:lnTo>
                    <a:pt x="803" y="630"/>
                  </a:lnTo>
                  <a:lnTo>
                    <a:pt x="745" y="649"/>
                  </a:lnTo>
                  <a:lnTo>
                    <a:pt x="698" y="685"/>
                  </a:lnTo>
                  <a:lnTo>
                    <a:pt x="698" y="700"/>
                  </a:lnTo>
                  <a:lnTo>
                    <a:pt x="719" y="730"/>
                  </a:lnTo>
                  <a:lnTo>
                    <a:pt x="731" y="736"/>
                  </a:lnTo>
                  <a:lnTo>
                    <a:pt x="743" y="761"/>
                  </a:lnTo>
                  <a:lnTo>
                    <a:pt x="725" y="795"/>
                  </a:lnTo>
                  <a:lnTo>
                    <a:pt x="745" y="795"/>
                  </a:lnTo>
                  <a:lnTo>
                    <a:pt x="757" y="805"/>
                  </a:lnTo>
                  <a:lnTo>
                    <a:pt x="750" y="858"/>
                  </a:lnTo>
                  <a:lnTo>
                    <a:pt x="743" y="866"/>
                  </a:lnTo>
                  <a:lnTo>
                    <a:pt x="704" y="841"/>
                  </a:lnTo>
                  <a:lnTo>
                    <a:pt x="701" y="834"/>
                  </a:lnTo>
                  <a:lnTo>
                    <a:pt x="710" y="825"/>
                  </a:lnTo>
                  <a:lnTo>
                    <a:pt x="698" y="815"/>
                  </a:lnTo>
                  <a:lnTo>
                    <a:pt x="702" y="809"/>
                  </a:lnTo>
                  <a:lnTo>
                    <a:pt x="669" y="809"/>
                  </a:lnTo>
                  <a:lnTo>
                    <a:pt x="664" y="820"/>
                  </a:lnTo>
                  <a:lnTo>
                    <a:pt x="649" y="822"/>
                  </a:lnTo>
                  <a:lnTo>
                    <a:pt x="639" y="803"/>
                  </a:lnTo>
                  <a:lnTo>
                    <a:pt x="604" y="807"/>
                  </a:lnTo>
                  <a:lnTo>
                    <a:pt x="604" y="790"/>
                  </a:lnTo>
                  <a:lnTo>
                    <a:pt x="587" y="802"/>
                  </a:lnTo>
                  <a:lnTo>
                    <a:pt x="595" y="827"/>
                  </a:lnTo>
                  <a:lnTo>
                    <a:pt x="559" y="822"/>
                  </a:lnTo>
                  <a:lnTo>
                    <a:pt x="528" y="834"/>
                  </a:lnTo>
                  <a:lnTo>
                    <a:pt x="490" y="830"/>
                  </a:lnTo>
                  <a:lnTo>
                    <a:pt x="479" y="852"/>
                  </a:lnTo>
                  <a:lnTo>
                    <a:pt x="453" y="852"/>
                  </a:lnTo>
                  <a:lnTo>
                    <a:pt x="444" y="864"/>
                  </a:lnTo>
                  <a:lnTo>
                    <a:pt x="450" y="871"/>
                  </a:lnTo>
                  <a:lnTo>
                    <a:pt x="435" y="869"/>
                  </a:lnTo>
                  <a:lnTo>
                    <a:pt x="422" y="884"/>
                  </a:lnTo>
                  <a:lnTo>
                    <a:pt x="413" y="884"/>
                  </a:lnTo>
                  <a:lnTo>
                    <a:pt x="419" y="876"/>
                  </a:lnTo>
                  <a:lnTo>
                    <a:pt x="411" y="874"/>
                  </a:lnTo>
                  <a:lnTo>
                    <a:pt x="394" y="884"/>
                  </a:lnTo>
                  <a:lnTo>
                    <a:pt x="368" y="883"/>
                  </a:lnTo>
                  <a:lnTo>
                    <a:pt x="360" y="861"/>
                  </a:lnTo>
                  <a:lnTo>
                    <a:pt x="348" y="861"/>
                  </a:lnTo>
                  <a:lnTo>
                    <a:pt x="357" y="853"/>
                  </a:lnTo>
                  <a:lnTo>
                    <a:pt x="352" y="846"/>
                  </a:lnTo>
                  <a:lnTo>
                    <a:pt x="332" y="852"/>
                  </a:lnTo>
                  <a:lnTo>
                    <a:pt x="299" y="837"/>
                  </a:lnTo>
                  <a:lnTo>
                    <a:pt x="294" y="846"/>
                  </a:lnTo>
                  <a:lnTo>
                    <a:pt x="285" y="846"/>
                  </a:lnTo>
                  <a:lnTo>
                    <a:pt x="272" y="841"/>
                  </a:lnTo>
                  <a:lnTo>
                    <a:pt x="277" y="833"/>
                  </a:lnTo>
                  <a:lnTo>
                    <a:pt x="269" y="833"/>
                  </a:lnTo>
                  <a:lnTo>
                    <a:pt x="276" y="874"/>
                  </a:lnTo>
                  <a:lnTo>
                    <a:pt x="269" y="888"/>
                  </a:lnTo>
                  <a:lnTo>
                    <a:pt x="249" y="909"/>
                  </a:lnTo>
                  <a:lnTo>
                    <a:pt x="220" y="918"/>
                  </a:lnTo>
                  <a:lnTo>
                    <a:pt x="232" y="888"/>
                  </a:lnTo>
                  <a:lnTo>
                    <a:pt x="222" y="885"/>
                  </a:lnTo>
                  <a:lnTo>
                    <a:pt x="207" y="895"/>
                  </a:lnTo>
                  <a:lnTo>
                    <a:pt x="206" y="868"/>
                  </a:lnTo>
                  <a:lnTo>
                    <a:pt x="188" y="860"/>
                  </a:lnTo>
                  <a:lnTo>
                    <a:pt x="183" y="844"/>
                  </a:lnTo>
                  <a:lnTo>
                    <a:pt x="164" y="848"/>
                  </a:lnTo>
                  <a:lnTo>
                    <a:pt x="154" y="843"/>
                  </a:lnTo>
                  <a:lnTo>
                    <a:pt x="151" y="830"/>
                  </a:lnTo>
                  <a:lnTo>
                    <a:pt x="139" y="846"/>
                  </a:lnTo>
                  <a:lnTo>
                    <a:pt x="114" y="843"/>
                  </a:lnTo>
                  <a:lnTo>
                    <a:pt x="114" y="843"/>
                  </a:lnTo>
                  <a:lnTo>
                    <a:pt x="121" y="828"/>
                  </a:lnTo>
                  <a:lnTo>
                    <a:pt x="142" y="825"/>
                  </a:lnTo>
                  <a:lnTo>
                    <a:pt x="161" y="807"/>
                  </a:lnTo>
                  <a:lnTo>
                    <a:pt x="182" y="814"/>
                  </a:lnTo>
                  <a:lnTo>
                    <a:pt x="193" y="805"/>
                  </a:lnTo>
                  <a:lnTo>
                    <a:pt x="202" y="818"/>
                  </a:lnTo>
                  <a:lnTo>
                    <a:pt x="212" y="808"/>
                  </a:lnTo>
                  <a:lnTo>
                    <a:pt x="209" y="785"/>
                  </a:lnTo>
                  <a:lnTo>
                    <a:pt x="200" y="778"/>
                  </a:lnTo>
                  <a:lnTo>
                    <a:pt x="213" y="771"/>
                  </a:lnTo>
                  <a:lnTo>
                    <a:pt x="202" y="756"/>
                  </a:lnTo>
                  <a:lnTo>
                    <a:pt x="213" y="689"/>
                  </a:lnTo>
                  <a:lnTo>
                    <a:pt x="200" y="642"/>
                  </a:lnTo>
                  <a:lnTo>
                    <a:pt x="183" y="616"/>
                  </a:lnTo>
                  <a:lnTo>
                    <a:pt x="195" y="594"/>
                  </a:lnTo>
                  <a:lnTo>
                    <a:pt x="207" y="588"/>
                  </a:lnTo>
                  <a:lnTo>
                    <a:pt x="219" y="594"/>
                  </a:lnTo>
                  <a:lnTo>
                    <a:pt x="231" y="579"/>
                  </a:lnTo>
                  <a:lnTo>
                    <a:pt x="245" y="575"/>
                  </a:lnTo>
                  <a:lnTo>
                    <a:pt x="248" y="552"/>
                  </a:lnTo>
                  <a:lnTo>
                    <a:pt x="235" y="536"/>
                  </a:lnTo>
                  <a:lnTo>
                    <a:pt x="238" y="526"/>
                  </a:lnTo>
                  <a:lnTo>
                    <a:pt x="254" y="540"/>
                  </a:lnTo>
                  <a:lnTo>
                    <a:pt x="264" y="527"/>
                  </a:lnTo>
                  <a:lnTo>
                    <a:pt x="269" y="529"/>
                  </a:lnTo>
                  <a:lnTo>
                    <a:pt x="264" y="537"/>
                  </a:lnTo>
                  <a:lnTo>
                    <a:pt x="279" y="531"/>
                  </a:lnTo>
                  <a:lnTo>
                    <a:pt x="265" y="514"/>
                  </a:lnTo>
                  <a:lnTo>
                    <a:pt x="272" y="483"/>
                  </a:lnTo>
                  <a:lnTo>
                    <a:pt x="266" y="469"/>
                  </a:lnTo>
                  <a:lnTo>
                    <a:pt x="273" y="466"/>
                  </a:lnTo>
                  <a:lnTo>
                    <a:pt x="253" y="435"/>
                  </a:lnTo>
                  <a:lnTo>
                    <a:pt x="234" y="432"/>
                  </a:lnTo>
                  <a:lnTo>
                    <a:pt x="234" y="417"/>
                  </a:lnTo>
                  <a:lnTo>
                    <a:pt x="227" y="415"/>
                  </a:lnTo>
                  <a:lnTo>
                    <a:pt x="234" y="401"/>
                  </a:lnTo>
                  <a:lnTo>
                    <a:pt x="211" y="387"/>
                  </a:lnTo>
                  <a:lnTo>
                    <a:pt x="208" y="370"/>
                  </a:lnTo>
                  <a:lnTo>
                    <a:pt x="217" y="365"/>
                  </a:lnTo>
                  <a:lnTo>
                    <a:pt x="207" y="336"/>
                  </a:lnTo>
                  <a:lnTo>
                    <a:pt x="218" y="332"/>
                  </a:lnTo>
                  <a:lnTo>
                    <a:pt x="206" y="317"/>
                  </a:lnTo>
                  <a:lnTo>
                    <a:pt x="210" y="300"/>
                  </a:lnTo>
                  <a:lnTo>
                    <a:pt x="200" y="290"/>
                  </a:lnTo>
                  <a:lnTo>
                    <a:pt x="191" y="307"/>
                  </a:lnTo>
                  <a:lnTo>
                    <a:pt x="174" y="307"/>
                  </a:lnTo>
                  <a:lnTo>
                    <a:pt x="173" y="280"/>
                  </a:lnTo>
                  <a:lnTo>
                    <a:pt x="162" y="290"/>
                  </a:lnTo>
                  <a:lnTo>
                    <a:pt x="153" y="287"/>
                  </a:lnTo>
                  <a:lnTo>
                    <a:pt x="164" y="271"/>
                  </a:lnTo>
                  <a:lnTo>
                    <a:pt x="151" y="238"/>
                  </a:lnTo>
                  <a:lnTo>
                    <a:pt x="139" y="249"/>
                  </a:lnTo>
                  <a:lnTo>
                    <a:pt x="135" y="238"/>
                  </a:lnTo>
                  <a:lnTo>
                    <a:pt x="124" y="249"/>
                  </a:lnTo>
                  <a:lnTo>
                    <a:pt x="119" y="245"/>
                  </a:lnTo>
                  <a:lnTo>
                    <a:pt x="124" y="220"/>
                  </a:lnTo>
                  <a:lnTo>
                    <a:pt x="108" y="223"/>
                  </a:lnTo>
                  <a:lnTo>
                    <a:pt x="107" y="234"/>
                  </a:lnTo>
                  <a:lnTo>
                    <a:pt x="96" y="221"/>
                  </a:lnTo>
                  <a:lnTo>
                    <a:pt x="61" y="227"/>
                  </a:lnTo>
                  <a:lnTo>
                    <a:pt x="59" y="235"/>
                  </a:lnTo>
                  <a:lnTo>
                    <a:pt x="72" y="238"/>
                  </a:lnTo>
                  <a:lnTo>
                    <a:pt x="70" y="245"/>
                  </a:lnTo>
                  <a:lnTo>
                    <a:pt x="75" y="238"/>
                  </a:lnTo>
                  <a:lnTo>
                    <a:pt x="81" y="243"/>
                  </a:lnTo>
                  <a:lnTo>
                    <a:pt x="79" y="261"/>
                  </a:lnTo>
                  <a:lnTo>
                    <a:pt x="59" y="259"/>
                  </a:lnTo>
                  <a:lnTo>
                    <a:pt x="48" y="280"/>
                  </a:lnTo>
                  <a:lnTo>
                    <a:pt x="23" y="281"/>
                  </a:lnTo>
                  <a:lnTo>
                    <a:pt x="23" y="281"/>
                  </a:lnTo>
                  <a:lnTo>
                    <a:pt x="16" y="269"/>
                  </a:lnTo>
                  <a:lnTo>
                    <a:pt x="31" y="235"/>
                  </a:lnTo>
                  <a:lnTo>
                    <a:pt x="24" y="229"/>
                  </a:lnTo>
                  <a:lnTo>
                    <a:pt x="28" y="223"/>
                  </a:lnTo>
                  <a:lnTo>
                    <a:pt x="20" y="220"/>
                  </a:lnTo>
                  <a:lnTo>
                    <a:pt x="19" y="205"/>
                  </a:lnTo>
                  <a:lnTo>
                    <a:pt x="10" y="206"/>
                  </a:lnTo>
                  <a:lnTo>
                    <a:pt x="7" y="167"/>
                  </a:lnTo>
                  <a:lnTo>
                    <a:pt x="13" y="162"/>
                  </a:lnTo>
                  <a:lnTo>
                    <a:pt x="9" y="150"/>
                  </a:lnTo>
                  <a:lnTo>
                    <a:pt x="0" y="147"/>
                  </a:lnTo>
                  <a:lnTo>
                    <a:pt x="3" y="135"/>
                  </a:lnTo>
                  <a:lnTo>
                    <a:pt x="25" y="125"/>
                  </a:lnTo>
                  <a:lnTo>
                    <a:pt x="32" y="135"/>
                  </a:lnTo>
                  <a:lnTo>
                    <a:pt x="45" y="119"/>
                  </a:lnTo>
                  <a:lnTo>
                    <a:pt x="71" y="123"/>
                  </a:lnTo>
                  <a:lnTo>
                    <a:pt x="83" y="137"/>
                  </a:lnTo>
                  <a:lnTo>
                    <a:pt x="98" y="134"/>
                  </a:lnTo>
                  <a:lnTo>
                    <a:pt x="96" y="92"/>
                  </a:lnTo>
                  <a:lnTo>
                    <a:pt x="126" y="94"/>
                  </a:lnTo>
                  <a:lnTo>
                    <a:pt x="124" y="84"/>
                  </a:lnTo>
                  <a:lnTo>
                    <a:pt x="141" y="72"/>
                  </a:lnTo>
                  <a:lnTo>
                    <a:pt x="144" y="39"/>
                  </a:lnTo>
                  <a:lnTo>
                    <a:pt x="170" y="45"/>
                  </a:lnTo>
                  <a:lnTo>
                    <a:pt x="192" y="27"/>
                  </a:lnTo>
                  <a:lnTo>
                    <a:pt x="196" y="1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1" name="Freeform 7">
              <a:extLst>
                <a:ext uri="{FF2B5EF4-FFF2-40B4-BE49-F238E27FC236}">
                  <a16:creationId xmlns:a16="http://schemas.microsoft.com/office/drawing/2014/main" id="{669B5637-8634-4E57-ACD1-DAE93F734576}"/>
                </a:ext>
              </a:extLst>
            </p:cNvPr>
            <p:cNvSpPr>
              <a:spLocks/>
            </p:cNvSpPr>
            <p:nvPr/>
          </p:nvSpPr>
          <p:spPr bwMode="auto">
            <a:xfrm>
              <a:off x="6869113" y="3870326"/>
              <a:ext cx="196850" cy="160338"/>
            </a:xfrm>
            <a:custGeom>
              <a:avLst/>
              <a:gdLst>
                <a:gd name="T0" fmla="*/ 72 w 124"/>
                <a:gd name="T1" fmla="*/ 2 h 101"/>
                <a:gd name="T2" fmla="*/ 72 w 124"/>
                <a:gd name="T3" fmla="*/ 2 h 101"/>
                <a:gd name="T4" fmla="*/ 72 w 124"/>
                <a:gd name="T5" fmla="*/ 2 h 101"/>
                <a:gd name="T6" fmla="*/ 80 w 124"/>
                <a:gd name="T7" fmla="*/ 9 h 101"/>
                <a:gd name="T8" fmla="*/ 78 w 124"/>
                <a:gd name="T9" fmla="*/ 25 h 101"/>
                <a:gd name="T10" fmla="*/ 105 w 124"/>
                <a:gd name="T11" fmla="*/ 44 h 101"/>
                <a:gd name="T12" fmla="*/ 97 w 124"/>
                <a:gd name="T13" fmla="*/ 61 h 101"/>
                <a:gd name="T14" fmla="*/ 124 w 124"/>
                <a:gd name="T15" fmla="*/ 70 h 101"/>
                <a:gd name="T16" fmla="*/ 103 w 124"/>
                <a:gd name="T17" fmla="*/ 101 h 101"/>
                <a:gd name="T18" fmla="*/ 102 w 124"/>
                <a:gd name="T19" fmla="*/ 90 h 101"/>
                <a:gd name="T20" fmla="*/ 72 w 124"/>
                <a:gd name="T21" fmla="*/ 84 h 101"/>
                <a:gd name="T22" fmla="*/ 70 w 124"/>
                <a:gd name="T23" fmla="*/ 77 h 101"/>
                <a:gd name="T24" fmla="*/ 61 w 124"/>
                <a:gd name="T25" fmla="*/ 80 h 101"/>
                <a:gd name="T26" fmla="*/ 61 w 124"/>
                <a:gd name="T27" fmla="*/ 90 h 101"/>
                <a:gd name="T28" fmla="*/ 39 w 124"/>
                <a:gd name="T29" fmla="*/ 78 h 101"/>
                <a:gd name="T30" fmla="*/ 8 w 124"/>
                <a:gd name="T31" fmla="*/ 85 h 101"/>
                <a:gd name="T32" fmla="*/ 0 w 124"/>
                <a:gd name="T33" fmla="*/ 79 h 101"/>
                <a:gd name="T34" fmla="*/ 15 w 124"/>
                <a:gd name="T35" fmla="*/ 49 h 101"/>
                <a:gd name="T36" fmla="*/ 6 w 124"/>
                <a:gd name="T37" fmla="*/ 48 h 101"/>
                <a:gd name="T38" fmla="*/ 8 w 124"/>
                <a:gd name="T39" fmla="*/ 27 h 101"/>
                <a:gd name="T40" fmla="*/ 24 w 124"/>
                <a:gd name="T41" fmla="*/ 26 h 101"/>
                <a:gd name="T42" fmla="*/ 24 w 124"/>
                <a:gd name="T43" fmla="*/ 14 h 101"/>
                <a:gd name="T44" fmla="*/ 33 w 124"/>
                <a:gd name="T45" fmla="*/ 14 h 101"/>
                <a:gd name="T46" fmla="*/ 36 w 124"/>
                <a:gd name="T47" fmla="*/ 4 h 101"/>
                <a:gd name="T48" fmla="*/ 50 w 124"/>
                <a:gd name="T49" fmla="*/ 16 h 101"/>
                <a:gd name="T50" fmla="*/ 71 w 124"/>
                <a:gd name="T51" fmla="*/ 6 h 101"/>
                <a:gd name="T52" fmla="*/ 68 w 124"/>
                <a:gd name="T53" fmla="*/ 1 h 101"/>
                <a:gd name="T54" fmla="*/ 68 w 124"/>
                <a:gd name="T55" fmla="*/ 1 h 101"/>
                <a:gd name="T56" fmla="*/ 71 w 124"/>
                <a:gd name="T57" fmla="*/ 0 h 101"/>
                <a:gd name="T58" fmla="*/ 71 w 124"/>
                <a:gd name="T59" fmla="*/ 0 h 101"/>
                <a:gd name="T60" fmla="*/ 72 w 124"/>
                <a:gd name="T61" fmla="*/ 0 h 101"/>
                <a:gd name="T62" fmla="*/ 72 w 124"/>
                <a:gd name="T63" fmla="*/ 0 h 101"/>
                <a:gd name="T64" fmla="*/ 72 w 124"/>
                <a:gd name="T65"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01">
                  <a:moveTo>
                    <a:pt x="72" y="2"/>
                  </a:moveTo>
                  <a:lnTo>
                    <a:pt x="72" y="2"/>
                  </a:lnTo>
                  <a:lnTo>
                    <a:pt x="72" y="2"/>
                  </a:lnTo>
                  <a:lnTo>
                    <a:pt x="80" y="9"/>
                  </a:lnTo>
                  <a:lnTo>
                    <a:pt x="78" y="25"/>
                  </a:lnTo>
                  <a:lnTo>
                    <a:pt x="105" y="44"/>
                  </a:lnTo>
                  <a:lnTo>
                    <a:pt x="97" y="61"/>
                  </a:lnTo>
                  <a:lnTo>
                    <a:pt x="124" y="70"/>
                  </a:lnTo>
                  <a:lnTo>
                    <a:pt x="103" y="101"/>
                  </a:lnTo>
                  <a:lnTo>
                    <a:pt x="102" y="90"/>
                  </a:lnTo>
                  <a:lnTo>
                    <a:pt x="72" y="84"/>
                  </a:lnTo>
                  <a:lnTo>
                    <a:pt x="70" y="77"/>
                  </a:lnTo>
                  <a:lnTo>
                    <a:pt x="61" y="80"/>
                  </a:lnTo>
                  <a:lnTo>
                    <a:pt x="61" y="90"/>
                  </a:lnTo>
                  <a:lnTo>
                    <a:pt x="39" y="78"/>
                  </a:lnTo>
                  <a:lnTo>
                    <a:pt x="8" y="85"/>
                  </a:lnTo>
                  <a:lnTo>
                    <a:pt x="0" y="79"/>
                  </a:lnTo>
                  <a:lnTo>
                    <a:pt x="15" y="49"/>
                  </a:lnTo>
                  <a:lnTo>
                    <a:pt x="6" y="48"/>
                  </a:lnTo>
                  <a:lnTo>
                    <a:pt x="8" y="27"/>
                  </a:lnTo>
                  <a:lnTo>
                    <a:pt x="24" y="26"/>
                  </a:lnTo>
                  <a:lnTo>
                    <a:pt x="24" y="14"/>
                  </a:lnTo>
                  <a:lnTo>
                    <a:pt x="33" y="14"/>
                  </a:lnTo>
                  <a:lnTo>
                    <a:pt x="36" y="4"/>
                  </a:lnTo>
                  <a:lnTo>
                    <a:pt x="50" y="16"/>
                  </a:lnTo>
                  <a:lnTo>
                    <a:pt x="71" y="6"/>
                  </a:lnTo>
                  <a:lnTo>
                    <a:pt x="68" y="1"/>
                  </a:lnTo>
                  <a:lnTo>
                    <a:pt x="68" y="1"/>
                  </a:lnTo>
                  <a:lnTo>
                    <a:pt x="71" y="0"/>
                  </a:lnTo>
                  <a:lnTo>
                    <a:pt x="71" y="0"/>
                  </a:lnTo>
                  <a:lnTo>
                    <a:pt x="72" y="0"/>
                  </a:lnTo>
                  <a:lnTo>
                    <a:pt x="72" y="0"/>
                  </a:lnTo>
                  <a:lnTo>
                    <a:pt x="72" y="2"/>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3" name="Freeform 8">
              <a:extLst>
                <a:ext uri="{FF2B5EF4-FFF2-40B4-BE49-F238E27FC236}">
                  <a16:creationId xmlns:a16="http://schemas.microsoft.com/office/drawing/2014/main" id="{C62E5536-05C7-4042-8B73-E3A3FA05C46C}"/>
                </a:ext>
              </a:extLst>
            </p:cNvPr>
            <p:cNvSpPr>
              <a:spLocks noEditPoints="1"/>
            </p:cNvSpPr>
            <p:nvPr/>
          </p:nvSpPr>
          <p:spPr bwMode="auto">
            <a:xfrm>
              <a:off x="6335713" y="3440113"/>
              <a:ext cx="1022350" cy="1049338"/>
            </a:xfrm>
            <a:custGeom>
              <a:avLst/>
              <a:gdLst>
                <a:gd name="T0" fmla="*/ 28 w 644"/>
                <a:gd name="T1" fmla="*/ 129 h 661"/>
                <a:gd name="T2" fmla="*/ 73 w 644"/>
                <a:gd name="T3" fmla="*/ 97 h 661"/>
                <a:gd name="T4" fmla="*/ 97 w 644"/>
                <a:gd name="T5" fmla="*/ 94 h 661"/>
                <a:gd name="T6" fmla="*/ 144 w 644"/>
                <a:gd name="T7" fmla="*/ 58 h 661"/>
                <a:gd name="T8" fmla="*/ 183 w 644"/>
                <a:gd name="T9" fmla="*/ 72 h 661"/>
                <a:gd name="T10" fmla="*/ 257 w 644"/>
                <a:gd name="T11" fmla="*/ 94 h 661"/>
                <a:gd name="T12" fmla="*/ 277 w 644"/>
                <a:gd name="T13" fmla="*/ 114 h 661"/>
                <a:gd name="T14" fmla="*/ 321 w 644"/>
                <a:gd name="T15" fmla="*/ 121 h 661"/>
                <a:gd name="T16" fmla="*/ 375 w 644"/>
                <a:gd name="T17" fmla="*/ 86 h 661"/>
                <a:gd name="T18" fmla="*/ 409 w 644"/>
                <a:gd name="T19" fmla="*/ 82 h 661"/>
                <a:gd name="T20" fmla="*/ 436 w 644"/>
                <a:gd name="T21" fmla="*/ 47 h 661"/>
                <a:gd name="T22" fmla="*/ 463 w 644"/>
                <a:gd name="T23" fmla="*/ 14 h 661"/>
                <a:gd name="T24" fmla="*/ 489 w 644"/>
                <a:gd name="T25" fmla="*/ 43 h 661"/>
                <a:gd name="T26" fmla="*/ 522 w 644"/>
                <a:gd name="T27" fmla="*/ 92 h 661"/>
                <a:gd name="T28" fmla="*/ 580 w 644"/>
                <a:gd name="T29" fmla="*/ 70 h 661"/>
                <a:gd name="T30" fmla="*/ 574 w 644"/>
                <a:gd name="T31" fmla="*/ 111 h 661"/>
                <a:gd name="T32" fmla="*/ 534 w 644"/>
                <a:gd name="T33" fmla="*/ 207 h 661"/>
                <a:gd name="T34" fmla="*/ 622 w 644"/>
                <a:gd name="T35" fmla="*/ 302 h 661"/>
                <a:gd name="T36" fmla="*/ 603 w 644"/>
                <a:gd name="T37" fmla="*/ 355 h 661"/>
                <a:gd name="T38" fmla="*/ 631 w 644"/>
                <a:gd name="T39" fmla="*/ 439 h 661"/>
                <a:gd name="T40" fmla="*/ 613 w 644"/>
                <a:gd name="T41" fmla="*/ 525 h 661"/>
                <a:gd name="T42" fmla="*/ 639 w 644"/>
                <a:gd name="T43" fmla="*/ 597 h 661"/>
                <a:gd name="T44" fmla="*/ 618 w 644"/>
                <a:gd name="T45" fmla="*/ 606 h 661"/>
                <a:gd name="T46" fmla="*/ 566 w 644"/>
                <a:gd name="T47" fmla="*/ 620 h 661"/>
                <a:gd name="T48" fmla="*/ 511 w 644"/>
                <a:gd name="T49" fmla="*/ 628 h 661"/>
                <a:gd name="T50" fmla="*/ 497 w 644"/>
                <a:gd name="T51" fmla="*/ 652 h 661"/>
                <a:gd name="T52" fmla="*/ 393 w 644"/>
                <a:gd name="T53" fmla="*/ 635 h 661"/>
                <a:gd name="T54" fmla="*/ 369 w 644"/>
                <a:gd name="T55" fmla="*/ 655 h 661"/>
                <a:gd name="T56" fmla="*/ 358 w 644"/>
                <a:gd name="T57" fmla="*/ 614 h 661"/>
                <a:gd name="T58" fmla="*/ 330 w 644"/>
                <a:gd name="T59" fmla="*/ 578 h 661"/>
                <a:gd name="T60" fmla="*/ 346 w 644"/>
                <a:gd name="T61" fmla="*/ 509 h 661"/>
                <a:gd name="T62" fmla="*/ 315 w 644"/>
                <a:gd name="T63" fmla="*/ 503 h 661"/>
                <a:gd name="T64" fmla="*/ 291 w 644"/>
                <a:gd name="T65" fmla="*/ 483 h 661"/>
                <a:gd name="T66" fmla="*/ 248 w 644"/>
                <a:gd name="T67" fmla="*/ 479 h 661"/>
                <a:gd name="T68" fmla="*/ 216 w 644"/>
                <a:gd name="T69" fmla="*/ 469 h 661"/>
                <a:gd name="T70" fmla="*/ 181 w 644"/>
                <a:gd name="T71" fmla="*/ 398 h 661"/>
                <a:gd name="T72" fmla="*/ 197 w 644"/>
                <a:gd name="T73" fmla="*/ 331 h 661"/>
                <a:gd name="T74" fmla="*/ 170 w 644"/>
                <a:gd name="T75" fmla="*/ 313 h 661"/>
                <a:gd name="T76" fmla="*/ 177 w 644"/>
                <a:gd name="T77" fmla="*/ 284 h 661"/>
                <a:gd name="T78" fmla="*/ 178 w 644"/>
                <a:gd name="T79" fmla="*/ 214 h 661"/>
                <a:gd name="T80" fmla="*/ 158 w 644"/>
                <a:gd name="T81" fmla="*/ 204 h 661"/>
                <a:gd name="T82" fmla="*/ 106 w 644"/>
                <a:gd name="T83" fmla="*/ 187 h 661"/>
                <a:gd name="T84" fmla="*/ 75 w 644"/>
                <a:gd name="T85" fmla="*/ 169 h 661"/>
                <a:gd name="T86" fmla="*/ 61 w 644"/>
                <a:gd name="T87" fmla="*/ 161 h 661"/>
                <a:gd name="T88" fmla="*/ 14 w 644"/>
                <a:gd name="T89" fmla="*/ 155 h 661"/>
                <a:gd name="T90" fmla="*/ 386 w 644"/>
                <a:gd name="T91" fmla="*/ 287 h 661"/>
                <a:gd name="T92" fmla="*/ 360 w 644"/>
                <a:gd name="T93" fmla="*/ 285 h 661"/>
                <a:gd name="T94" fmla="*/ 342 w 644"/>
                <a:gd name="T95" fmla="*/ 319 h 661"/>
                <a:gd name="T96" fmla="*/ 344 w 644"/>
                <a:gd name="T97" fmla="*/ 356 h 661"/>
                <a:gd name="T98" fmla="*/ 397 w 644"/>
                <a:gd name="T99" fmla="*/ 351 h 661"/>
                <a:gd name="T100" fmla="*/ 438 w 644"/>
                <a:gd name="T101" fmla="*/ 361 h 661"/>
                <a:gd name="T102" fmla="*/ 432 w 644"/>
                <a:gd name="T103" fmla="*/ 332 h 661"/>
                <a:gd name="T104" fmla="*/ 416 w 644"/>
                <a:gd name="T105" fmla="*/ 280 h 661"/>
                <a:gd name="T106" fmla="*/ 408 w 644"/>
                <a:gd name="T107" fmla="*/ 271 h 661"/>
                <a:gd name="T108" fmla="*/ 407 w 644"/>
                <a:gd name="T109" fmla="*/ 27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4" h="661">
                  <a:moveTo>
                    <a:pt x="0" y="135"/>
                  </a:moveTo>
                  <a:lnTo>
                    <a:pt x="23" y="138"/>
                  </a:lnTo>
                  <a:lnTo>
                    <a:pt x="28" y="129"/>
                  </a:lnTo>
                  <a:lnTo>
                    <a:pt x="49" y="134"/>
                  </a:lnTo>
                  <a:lnTo>
                    <a:pt x="52" y="108"/>
                  </a:lnTo>
                  <a:lnTo>
                    <a:pt x="73" y="97"/>
                  </a:lnTo>
                  <a:lnTo>
                    <a:pt x="85" y="105"/>
                  </a:lnTo>
                  <a:lnTo>
                    <a:pt x="102" y="103"/>
                  </a:lnTo>
                  <a:lnTo>
                    <a:pt x="97" y="94"/>
                  </a:lnTo>
                  <a:lnTo>
                    <a:pt x="109" y="96"/>
                  </a:lnTo>
                  <a:lnTo>
                    <a:pt x="140" y="80"/>
                  </a:lnTo>
                  <a:lnTo>
                    <a:pt x="144" y="58"/>
                  </a:lnTo>
                  <a:lnTo>
                    <a:pt x="166" y="68"/>
                  </a:lnTo>
                  <a:lnTo>
                    <a:pt x="178" y="62"/>
                  </a:lnTo>
                  <a:lnTo>
                    <a:pt x="183" y="72"/>
                  </a:lnTo>
                  <a:lnTo>
                    <a:pt x="208" y="80"/>
                  </a:lnTo>
                  <a:lnTo>
                    <a:pt x="218" y="95"/>
                  </a:lnTo>
                  <a:lnTo>
                    <a:pt x="257" y="94"/>
                  </a:lnTo>
                  <a:lnTo>
                    <a:pt x="262" y="103"/>
                  </a:lnTo>
                  <a:lnTo>
                    <a:pt x="275" y="103"/>
                  </a:lnTo>
                  <a:lnTo>
                    <a:pt x="277" y="114"/>
                  </a:lnTo>
                  <a:lnTo>
                    <a:pt x="313" y="111"/>
                  </a:lnTo>
                  <a:lnTo>
                    <a:pt x="310" y="118"/>
                  </a:lnTo>
                  <a:lnTo>
                    <a:pt x="321" y="121"/>
                  </a:lnTo>
                  <a:lnTo>
                    <a:pt x="347" y="95"/>
                  </a:lnTo>
                  <a:lnTo>
                    <a:pt x="363" y="106"/>
                  </a:lnTo>
                  <a:lnTo>
                    <a:pt x="375" y="86"/>
                  </a:lnTo>
                  <a:lnTo>
                    <a:pt x="395" y="96"/>
                  </a:lnTo>
                  <a:lnTo>
                    <a:pt x="401" y="81"/>
                  </a:lnTo>
                  <a:lnTo>
                    <a:pt x="409" y="82"/>
                  </a:lnTo>
                  <a:lnTo>
                    <a:pt x="416" y="74"/>
                  </a:lnTo>
                  <a:lnTo>
                    <a:pt x="422" y="50"/>
                  </a:lnTo>
                  <a:lnTo>
                    <a:pt x="436" y="47"/>
                  </a:lnTo>
                  <a:lnTo>
                    <a:pt x="451" y="25"/>
                  </a:lnTo>
                  <a:lnTo>
                    <a:pt x="470" y="23"/>
                  </a:lnTo>
                  <a:lnTo>
                    <a:pt x="463" y="14"/>
                  </a:lnTo>
                  <a:lnTo>
                    <a:pt x="466" y="0"/>
                  </a:lnTo>
                  <a:lnTo>
                    <a:pt x="482" y="17"/>
                  </a:lnTo>
                  <a:lnTo>
                    <a:pt x="489" y="43"/>
                  </a:lnTo>
                  <a:lnTo>
                    <a:pt x="549" y="40"/>
                  </a:lnTo>
                  <a:lnTo>
                    <a:pt x="546" y="62"/>
                  </a:lnTo>
                  <a:lnTo>
                    <a:pt x="522" y="92"/>
                  </a:lnTo>
                  <a:lnTo>
                    <a:pt x="552" y="92"/>
                  </a:lnTo>
                  <a:lnTo>
                    <a:pt x="564" y="77"/>
                  </a:lnTo>
                  <a:lnTo>
                    <a:pt x="580" y="70"/>
                  </a:lnTo>
                  <a:lnTo>
                    <a:pt x="580" y="70"/>
                  </a:lnTo>
                  <a:lnTo>
                    <a:pt x="587" y="92"/>
                  </a:lnTo>
                  <a:lnTo>
                    <a:pt x="574" y="111"/>
                  </a:lnTo>
                  <a:lnTo>
                    <a:pt x="572" y="148"/>
                  </a:lnTo>
                  <a:lnTo>
                    <a:pt x="531" y="184"/>
                  </a:lnTo>
                  <a:lnTo>
                    <a:pt x="534" y="207"/>
                  </a:lnTo>
                  <a:lnTo>
                    <a:pt x="527" y="222"/>
                  </a:lnTo>
                  <a:lnTo>
                    <a:pt x="569" y="248"/>
                  </a:lnTo>
                  <a:lnTo>
                    <a:pt x="622" y="302"/>
                  </a:lnTo>
                  <a:lnTo>
                    <a:pt x="616" y="313"/>
                  </a:lnTo>
                  <a:lnTo>
                    <a:pt x="621" y="326"/>
                  </a:lnTo>
                  <a:lnTo>
                    <a:pt x="603" y="355"/>
                  </a:lnTo>
                  <a:lnTo>
                    <a:pt x="614" y="391"/>
                  </a:lnTo>
                  <a:lnTo>
                    <a:pt x="636" y="403"/>
                  </a:lnTo>
                  <a:lnTo>
                    <a:pt x="631" y="439"/>
                  </a:lnTo>
                  <a:lnTo>
                    <a:pt x="644" y="453"/>
                  </a:lnTo>
                  <a:lnTo>
                    <a:pt x="632" y="503"/>
                  </a:lnTo>
                  <a:lnTo>
                    <a:pt x="613" y="525"/>
                  </a:lnTo>
                  <a:lnTo>
                    <a:pt x="644" y="574"/>
                  </a:lnTo>
                  <a:lnTo>
                    <a:pt x="639" y="597"/>
                  </a:lnTo>
                  <a:lnTo>
                    <a:pt x="639" y="597"/>
                  </a:lnTo>
                  <a:lnTo>
                    <a:pt x="633" y="592"/>
                  </a:lnTo>
                  <a:lnTo>
                    <a:pt x="630" y="605"/>
                  </a:lnTo>
                  <a:lnTo>
                    <a:pt x="618" y="606"/>
                  </a:lnTo>
                  <a:lnTo>
                    <a:pt x="609" y="598"/>
                  </a:lnTo>
                  <a:lnTo>
                    <a:pt x="576" y="609"/>
                  </a:lnTo>
                  <a:lnTo>
                    <a:pt x="566" y="620"/>
                  </a:lnTo>
                  <a:lnTo>
                    <a:pt x="529" y="609"/>
                  </a:lnTo>
                  <a:lnTo>
                    <a:pt x="521" y="628"/>
                  </a:lnTo>
                  <a:lnTo>
                    <a:pt x="511" y="628"/>
                  </a:lnTo>
                  <a:lnTo>
                    <a:pt x="516" y="637"/>
                  </a:lnTo>
                  <a:lnTo>
                    <a:pt x="505" y="658"/>
                  </a:lnTo>
                  <a:lnTo>
                    <a:pt x="497" y="652"/>
                  </a:lnTo>
                  <a:lnTo>
                    <a:pt x="462" y="661"/>
                  </a:lnTo>
                  <a:lnTo>
                    <a:pt x="420" y="659"/>
                  </a:lnTo>
                  <a:lnTo>
                    <a:pt x="393" y="635"/>
                  </a:lnTo>
                  <a:lnTo>
                    <a:pt x="390" y="643"/>
                  </a:lnTo>
                  <a:lnTo>
                    <a:pt x="380" y="640"/>
                  </a:lnTo>
                  <a:lnTo>
                    <a:pt x="369" y="655"/>
                  </a:lnTo>
                  <a:lnTo>
                    <a:pt x="359" y="652"/>
                  </a:lnTo>
                  <a:lnTo>
                    <a:pt x="352" y="643"/>
                  </a:lnTo>
                  <a:lnTo>
                    <a:pt x="358" y="614"/>
                  </a:lnTo>
                  <a:lnTo>
                    <a:pt x="346" y="601"/>
                  </a:lnTo>
                  <a:lnTo>
                    <a:pt x="349" y="593"/>
                  </a:lnTo>
                  <a:lnTo>
                    <a:pt x="330" y="578"/>
                  </a:lnTo>
                  <a:lnTo>
                    <a:pt x="330" y="578"/>
                  </a:lnTo>
                  <a:lnTo>
                    <a:pt x="354" y="558"/>
                  </a:lnTo>
                  <a:lnTo>
                    <a:pt x="346" y="509"/>
                  </a:lnTo>
                  <a:lnTo>
                    <a:pt x="328" y="512"/>
                  </a:lnTo>
                  <a:lnTo>
                    <a:pt x="328" y="503"/>
                  </a:lnTo>
                  <a:lnTo>
                    <a:pt x="315" y="503"/>
                  </a:lnTo>
                  <a:lnTo>
                    <a:pt x="312" y="493"/>
                  </a:lnTo>
                  <a:lnTo>
                    <a:pt x="292" y="493"/>
                  </a:lnTo>
                  <a:lnTo>
                    <a:pt x="291" y="483"/>
                  </a:lnTo>
                  <a:lnTo>
                    <a:pt x="279" y="484"/>
                  </a:lnTo>
                  <a:lnTo>
                    <a:pt x="259" y="470"/>
                  </a:lnTo>
                  <a:lnTo>
                    <a:pt x="248" y="479"/>
                  </a:lnTo>
                  <a:lnTo>
                    <a:pt x="235" y="477"/>
                  </a:lnTo>
                  <a:lnTo>
                    <a:pt x="224" y="463"/>
                  </a:lnTo>
                  <a:lnTo>
                    <a:pt x="216" y="469"/>
                  </a:lnTo>
                  <a:lnTo>
                    <a:pt x="175" y="423"/>
                  </a:lnTo>
                  <a:lnTo>
                    <a:pt x="190" y="406"/>
                  </a:lnTo>
                  <a:lnTo>
                    <a:pt x="181" y="398"/>
                  </a:lnTo>
                  <a:lnTo>
                    <a:pt x="192" y="370"/>
                  </a:lnTo>
                  <a:lnTo>
                    <a:pt x="186" y="349"/>
                  </a:lnTo>
                  <a:lnTo>
                    <a:pt x="197" y="331"/>
                  </a:lnTo>
                  <a:lnTo>
                    <a:pt x="180" y="317"/>
                  </a:lnTo>
                  <a:lnTo>
                    <a:pt x="170" y="325"/>
                  </a:lnTo>
                  <a:lnTo>
                    <a:pt x="170" y="313"/>
                  </a:lnTo>
                  <a:lnTo>
                    <a:pt x="162" y="314"/>
                  </a:lnTo>
                  <a:lnTo>
                    <a:pt x="166" y="286"/>
                  </a:lnTo>
                  <a:lnTo>
                    <a:pt x="177" y="284"/>
                  </a:lnTo>
                  <a:lnTo>
                    <a:pt x="172" y="257"/>
                  </a:lnTo>
                  <a:lnTo>
                    <a:pt x="183" y="231"/>
                  </a:lnTo>
                  <a:lnTo>
                    <a:pt x="178" y="214"/>
                  </a:lnTo>
                  <a:lnTo>
                    <a:pt x="171" y="209"/>
                  </a:lnTo>
                  <a:lnTo>
                    <a:pt x="158" y="217"/>
                  </a:lnTo>
                  <a:lnTo>
                    <a:pt x="158" y="204"/>
                  </a:lnTo>
                  <a:lnTo>
                    <a:pt x="131" y="210"/>
                  </a:lnTo>
                  <a:lnTo>
                    <a:pt x="105" y="200"/>
                  </a:lnTo>
                  <a:lnTo>
                    <a:pt x="106" y="187"/>
                  </a:lnTo>
                  <a:lnTo>
                    <a:pt x="87" y="175"/>
                  </a:lnTo>
                  <a:lnTo>
                    <a:pt x="79" y="179"/>
                  </a:lnTo>
                  <a:lnTo>
                    <a:pt x="75" y="169"/>
                  </a:lnTo>
                  <a:lnTo>
                    <a:pt x="66" y="168"/>
                  </a:lnTo>
                  <a:lnTo>
                    <a:pt x="69" y="160"/>
                  </a:lnTo>
                  <a:lnTo>
                    <a:pt x="61" y="161"/>
                  </a:lnTo>
                  <a:lnTo>
                    <a:pt x="61" y="161"/>
                  </a:lnTo>
                  <a:lnTo>
                    <a:pt x="34" y="148"/>
                  </a:lnTo>
                  <a:lnTo>
                    <a:pt x="14" y="155"/>
                  </a:lnTo>
                  <a:lnTo>
                    <a:pt x="0" y="135"/>
                  </a:lnTo>
                  <a:close/>
                  <a:moveTo>
                    <a:pt x="407" y="277"/>
                  </a:moveTo>
                  <a:lnTo>
                    <a:pt x="386" y="287"/>
                  </a:lnTo>
                  <a:lnTo>
                    <a:pt x="372" y="275"/>
                  </a:lnTo>
                  <a:lnTo>
                    <a:pt x="369" y="285"/>
                  </a:lnTo>
                  <a:lnTo>
                    <a:pt x="360" y="285"/>
                  </a:lnTo>
                  <a:lnTo>
                    <a:pt x="360" y="297"/>
                  </a:lnTo>
                  <a:lnTo>
                    <a:pt x="344" y="298"/>
                  </a:lnTo>
                  <a:lnTo>
                    <a:pt x="342" y="319"/>
                  </a:lnTo>
                  <a:lnTo>
                    <a:pt x="351" y="320"/>
                  </a:lnTo>
                  <a:lnTo>
                    <a:pt x="336" y="350"/>
                  </a:lnTo>
                  <a:lnTo>
                    <a:pt x="344" y="356"/>
                  </a:lnTo>
                  <a:lnTo>
                    <a:pt x="375" y="349"/>
                  </a:lnTo>
                  <a:lnTo>
                    <a:pt x="397" y="361"/>
                  </a:lnTo>
                  <a:lnTo>
                    <a:pt x="397" y="351"/>
                  </a:lnTo>
                  <a:lnTo>
                    <a:pt x="406" y="348"/>
                  </a:lnTo>
                  <a:lnTo>
                    <a:pt x="408" y="355"/>
                  </a:lnTo>
                  <a:lnTo>
                    <a:pt x="438" y="361"/>
                  </a:lnTo>
                  <a:lnTo>
                    <a:pt x="439" y="372"/>
                  </a:lnTo>
                  <a:lnTo>
                    <a:pt x="460" y="341"/>
                  </a:lnTo>
                  <a:lnTo>
                    <a:pt x="432" y="332"/>
                  </a:lnTo>
                  <a:lnTo>
                    <a:pt x="441" y="315"/>
                  </a:lnTo>
                  <a:lnTo>
                    <a:pt x="414" y="296"/>
                  </a:lnTo>
                  <a:lnTo>
                    <a:pt x="416" y="280"/>
                  </a:lnTo>
                  <a:lnTo>
                    <a:pt x="408" y="273"/>
                  </a:lnTo>
                  <a:lnTo>
                    <a:pt x="408" y="273"/>
                  </a:lnTo>
                  <a:lnTo>
                    <a:pt x="408" y="271"/>
                  </a:lnTo>
                  <a:lnTo>
                    <a:pt x="408" y="271"/>
                  </a:lnTo>
                  <a:lnTo>
                    <a:pt x="407" y="271"/>
                  </a:lnTo>
                  <a:lnTo>
                    <a:pt x="407" y="271"/>
                  </a:lnTo>
                  <a:lnTo>
                    <a:pt x="404" y="272"/>
                  </a:lnTo>
                  <a:lnTo>
                    <a:pt x="407" y="277"/>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4" name="Freeform 9">
              <a:extLst>
                <a:ext uri="{FF2B5EF4-FFF2-40B4-BE49-F238E27FC236}">
                  <a16:creationId xmlns:a16="http://schemas.microsoft.com/office/drawing/2014/main" id="{93FD2CA7-2216-4848-8284-E84CE359B3B1}"/>
                </a:ext>
              </a:extLst>
            </p:cNvPr>
            <p:cNvSpPr>
              <a:spLocks noEditPoints="1"/>
            </p:cNvSpPr>
            <p:nvPr/>
          </p:nvSpPr>
          <p:spPr bwMode="auto">
            <a:xfrm>
              <a:off x="5522913" y="3416301"/>
              <a:ext cx="146050" cy="290513"/>
            </a:xfrm>
            <a:custGeom>
              <a:avLst/>
              <a:gdLst>
                <a:gd name="T0" fmla="*/ 0 w 92"/>
                <a:gd name="T1" fmla="*/ 118 h 183"/>
                <a:gd name="T2" fmla="*/ 1 w 92"/>
                <a:gd name="T3" fmla="*/ 118 h 183"/>
                <a:gd name="T4" fmla="*/ 1 w 92"/>
                <a:gd name="T5" fmla="*/ 118 h 183"/>
                <a:gd name="T6" fmla="*/ 20 w 92"/>
                <a:gd name="T7" fmla="*/ 122 h 183"/>
                <a:gd name="T8" fmla="*/ 16 w 92"/>
                <a:gd name="T9" fmla="*/ 129 h 183"/>
                <a:gd name="T10" fmla="*/ 24 w 92"/>
                <a:gd name="T11" fmla="*/ 135 h 183"/>
                <a:gd name="T12" fmla="*/ 62 w 92"/>
                <a:gd name="T13" fmla="*/ 137 h 183"/>
                <a:gd name="T14" fmla="*/ 69 w 92"/>
                <a:gd name="T15" fmla="*/ 147 h 183"/>
                <a:gd name="T16" fmla="*/ 83 w 92"/>
                <a:gd name="T17" fmla="*/ 140 h 183"/>
                <a:gd name="T18" fmla="*/ 91 w 92"/>
                <a:gd name="T19" fmla="*/ 149 h 183"/>
                <a:gd name="T20" fmla="*/ 84 w 92"/>
                <a:gd name="T21" fmla="*/ 151 h 183"/>
                <a:gd name="T22" fmla="*/ 92 w 92"/>
                <a:gd name="T23" fmla="*/ 158 h 183"/>
                <a:gd name="T24" fmla="*/ 90 w 92"/>
                <a:gd name="T25" fmla="*/ 173 h 183"/>
                <a:gd name="T26" fmla="*/ 81 w 92"/>
                <a:gd name="T27" fmla="*/ 183 h 183"/>
                <a:gd name="T28" fmla="*/ 69 w 92"/>
                <a:gd name="T29" fmla="*/ 175 h 183"/>
                <a:gd name="T30" fmla="*/ 60 w 92"/>
                <a:gd name="T31" fmla="*/ 181 h 183"/>
                <a:gd name="T32" fmla="*/ 51 w 92"/>
                <a:gd name="T33" fmla="*/ 171 h 183"/>
                <a:gd name="T34" fmla="*/ 42 w 92"/>
                <a:gd name="T35" fmla="*/ 175 h 183"/>
                <a:gd name="T36" fmla="*/ 24 w 92"/>
                <a:gd name="T37" fmla="*/ 136 h 183"/>
                <a:gd name="T38" fmla="*/ 3 w 92"/>
                <a:gd name="T39" fmla="*/ 127 h 183"/>
                <a:gd name="T40" fmla="*/ 3 w 92"/>
                <a:gd name="T41" fmla="*/ 127 h 183"/>
                <a:gd name="T42" fmla="*/ 3 w 92"/>
                <a:gd name="T43" fmla="*/ 127 h 183"/>
                <a:gd name="T44" fmla="*/ 3 w 92"/>
                <a:gd name="T45" fmla="*/ 127 h 183"/>
                <a:gd name="T46" fmla="*/ 0 w 92"/>
                <a:gd name="T47" fmla="*/ 118 h 183"/>
                <a:gd name="T48" fmla="*/ 0 w 92"/>
                <a:gd name="T49" fmla="*/ 118 h 183"/>
                <a:gd name="T50" fmla="*/ 0 w 92"/>
                <a:gd name="T51" fmla="*/ 118 h 183"/>
                <a:gd name="T52" fmla="*/ 5 w 92"/>
                <a:gd name="T53" fmla="*/ 1 h 183"/>
                <a:gd name="T54" fmla="*/ 31 w 92"/>
                <a:gd name="T55" fmla="*/ 0 h 183"/>
                <a:gd name="T56" fmla="*/ 23 w 92"/>
                <a:gd name="T57" fmla="*/ 10 h 183"/>
                <a:gd name="T58" fmla="*/ 26 w 92"/>
                <a:gd name="T59" fmla="*/ 35 h 183"/>
                <a:gd name="T60" fmla="*/ 15 w 92"/>
                <a:gd name="T61" fmla="*/ 38 h 183"/>
                <a:gd name="T62" fmla="*/ 12 w 92"/>
                <a:gd name="T63" fmla="*/ 27 h 183"/>
                <a:gd name="T64" fmla="*/ 12 w 92"/>
                <a:gd name="T65" fmla="*/ 27 h 183"/>
                <a:gd name="T66" fmla="*/ 16 w 92"/>
                <a:gd name="T67" fmla="*/ 21 h 183"/>
                <a:gd name="T68" fmla="*/ 5 w 92"/>
                <a:gd name="T69" fmla="*/ 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183">
                  <a:moveTo>
                    <a:pt x="0" y="118"/>
                  </a:moveTo>
                  <a:lnTo>
                    <a:pt x="1" y="118"/>
                  </a:lnTo>
                  <a:lnTo>
                    <a:pt x="1" y="118"/>
                  </a:lnTo>
                  <a:lnTo>
                    <a:pt x="20" y="122"/>
                  </a:lnTo>
                  <a:lnTo>
                    <a:pt x="16" y="129"/>
                  </a:lnTo>
                  <a:lnTo>
                    <a:pt x="24" y="135"/>
                  </a:lnTo>
                  <a:lnTo>
                    <a:pt x="62" y="137"/>
                  </a:lnTo>
                  <a:lnTo>
                    <a:pt x="69" y="147"/>
                  </a:lnTo>
                  <a:lnTo>
                    <a:pt x="83" y="140"/>
                  </a:lnTo>
                  <a:lnTo>
                    <a:pt x="91" y="149"/>
                  </a:lnTo>
                  <a:lnTo>
                    <a:pt x="84" y="151"/>
                  </a:lnTo>
                  <a:lnTo>
                    <a:pt x="92" y="158"/>
                  </a:lnTo>
                  <a:lnTo>
                    <a:pt x="90" y="173"/>
                  </a:lnTo>
                  <a:lnTo>
                    <a:pt x="81" y="183"/>
                  </a:lnTo>
                  <a:lnTo>
                    <a:pt x="69" y="175"/>
                  </a:lnTo>
                  <a:lnTo>
                    <a:pt x="60" y="181"/>
                  </a:lnTo>
                  <a:lnTo>
                    <a:pt x="51" y="171"/>
                  </a:lnTo>
                  <a:lnTo>
                    <a:pt x="42" y="175"/>
                  </a:lnTo>
                  <a:lnTo>
                    <a:pt x="24" y="136"/>
                  </a:lnTo>
                  <a:lnTo>
                    <a:pt x="3" y="127"/>
                  </a:lnTo>
                  <a:lnTo>
                    <a:pt x="3" y="127"/>
                  </a:lnTo>
                  <a:lnTo>
                    <a:pt x="3" y="127"/>
                  </a:lnTo>
                  <a:lnTo>
                    <a:pt x="3" y="127"/>
                  </a:lnTo>
                  <a:lnTo>
                    <a:pt x="0" y="118"/>
                  </a:lnTo>
                  <a:lnTo>
                    <a:pt x="0" y="118"/>
                  </a:lnTo>
                  <a:lnTo>
                    <a:pt x="0" y="118"/>
                  </a:lnTo>
                  <a:close/>
                  <a:moveTo>
                    <a:pt x="5" y="1"/>
                  </a:moveTo>
                  <a:lnTo>
                    <a:pt x="31" y="0"/>
                  </a:lnTo>
                  <a:lnTo>
                    <a:pt x="23" y="10"/>
                  </a:lnTo>
                  <a:lnTo>
                    <a:pt x="26" y="35"/>
                  </a:lnTo>
                  <a:lnTo>
                    <a:pt x="15" y="38"/>
                  </a:lnTo>
                  <a:lnTo>
                    <a:pt x="12" y="27"/>
                  </a:lnTo>
                  <a:lnTo>
                    <a:pt x="12" y="27"/>
                  </a:lnTo>
                  <a:lnTo>
                    <a:pt x="16" y="21"/>
                  </a:lnTo>
                  <a:lnTo>
                    <a:pt x="5" y="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15" name="Freeform 10">
              <a:extLst>
                <a:ext uri="{FF2B5EF4-FFF2-40B4-BE49-F238E27FC236}">
                  <a16:creationId xmlns:a16="http://schemas.microsoft.com/office/drawing/2014/main" id="{14A818D8-D1D1-4CF1-9B07-C293FB9B77B9}"/>
                </a:ext>
              </a:extLst>
            </p:cNvPr>
            <p:cNvSpPr>
              <a:spLocks/>
            </p:cNvSpPr>
            <p:nvPr/>
          </p:nvSpPr>
          <p:spPr bwMode="auto">
            <a:xfrm>
              <a:off x="5886451" y="3352801"/>
              <a:ext cx="173038" cy="166688"/>
            </a:xfrm>
            <a:custGeom>
              <a:avLst/>
              <a:gdLst>
                <a:gd name="T0" fmla="*/ 0 w 109"/>
                <a:gd name="T1" fmla="*/ 56 h 105"/>
                <a:gd name="T2" fmla="*/ 7 w 109"/>
                <a:gd name="T3" fmla="*/ 33 h 105"/>
                <a:gd name="T4" fmla="*/ 19 w 109"/>
                <a:gd name="T5" fmla="*/ 47 h 105"/>
                <a:gd name="T6" fmla="*/ 32 w 109"/>
                <a:gd name="T7" fmla="*/ 27 h 105"/>
                <a:gd name="T8" fmla="*/ 46 w 109"/>
                <a:gd name="T9" fmla="*/ 28 h 105"/>
                <a:gd name="T10" fmla="*/ 49 w 109"/>
                <a:gd name="T11" fmla="*/ 17 h 105"/>
                <a:gd name="T12" fmla="*/ 61 w 109"/>
                <a:gd name="T13" fmla="*/ 19 h 105"/>
                <a:gd name="T14" fmla="*/ 64 w 109"/>
                <a:gd name="T15" fmla="*/ 6 h 105"/>
                <a:gd name="T16" fmla="*/ 80 w 109"/>
                <a:gd name="T17" fmla="*/ 0 h 105"/>
                <a:gd name="T18" fmla="*/ 85 w 109"/>
                <a:gd name="T19" fmla="*/ 5 h 105"/>
                <a:gd name="T20" fmla="*/ 76 w 109"/>
                <a:gd name="T21" fmla="*/ 18 h 105"/>
                <a:gd name="T22" fmla="*/ 90 w 109"/>
                <a:gd name="T23" fmla="*/ 32 h 105"/>
                <a:gd name="T24" fmla="*/ 86 w 109"/>
                <a:gd name="T25" fmla="*/ 48 h 105"/>
                <a:gd name="T26" fmla="*/ 77 w 109"/>
                <a:gd name="T27" fmla="*/ 51 h 105"/>
                <a:gd name="T28" fmla="*/ 79 w 109"/>
                <a:gd name="T29" fmla="*/ 67 h 105"/>
                <a:gd name="T30" fmla="*/ 88 w 109"/>
                <a:gd name="T31" fmla="*/ 68 h 105"/>
                <a:gd name="T32" fmla="*/ 109 w 109"/>
                <a:gd name="T33" fmla="*/ 90 h 105"/>
                <a:gd name="T34" fmla="*/ 106 w 109"/>
                <a:gd name="T35" fmla="*/ 94 h 105"/>
                <a:gd name="T36" fmla="*/ 106 w 109"/>
                <a:gd name="T37" fmla="*/ 94 h 105"/>
                <a:gd name="T38" fmla="*/ 93 w 109"/>
                <a:gd name="T39" fmla="*/ 105 h 105"/>
                <a:gd name="T40" fmla="*/ 81 w 109"/>
                <a:gd name="T41" fmla="*/ 105 h 105"/>
                <a:gd name="T42" fmla="*/ 58 w 109"/>
                <a:gd name="T43" fmla="*/ 85 h 105"/>
                <a:gd name="T44" fmla="*/ 46 w 109"/>
                <a:gd name="T45" fmla="*/ 100 h 105"/>
                <a:gd name="T46" fmla="*/ 34 w 109"/>
                <a:gd name="T47" fmla="*/ 101 h 105"/>
                <a:gd name="T48" fmla="*/ 32 w 109"/>
                <a:gd name="T49" fmla="*/ 87 h 105"/>
                <a:gd name="T50" fmla="*/ 23 w 109"/>
                <a:gd name="T51" fmla="*/ 95 h 105"/>
                <a:gd name="T52" fmla="*/ 13 w 109"/>
                <a:gd name="T53" fmla="*/ 85 h 105"/>
                <a:gd name="T54" fmla="*/ 8 w 109"/>
                <a:gd name="T55" fmla="*/ 57 h 105"/>
                <a:gd name="T56" fmla="*/ 0 w 109"/>
                <a:gd name="T57"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05">
                  <a:moveTo>
                    <a:pt x="0" y="56"/>
                  </a:moveTo>
                  <a:lnTo>
                    <a:pt x="7" y="33"/>
                  </a:lnTo>
                  <a:lnTo>
                    <a:pt x="19" y="47"/>
                  </a:lnTo>
                  <a:lnTo>
                    <a:pt x="32" y="27"/>
                  </a:lnTo>
                  <a:lnTo>
                    <a:pt x="46" y="28"/>
                  </a:lnTo>
                  <a:lnTo>
                    <a:pt x="49" y="17"/>
                  </a:lnTo>
                  <a:lnTo>
                    <a:pt x="61" y="19"/>
                  </a:lnTo>
                  <a:lnTo>
                    <a:pt x="64" y="6"/>
                  </a:lnTo>
                  <a:lnTo>
                    <a:pt x="80" y="0"/>
                  </a:lnTo>
                  <a:lnTo>
                    <a:pt x="85" y="5"/>
                  </a:lnTo>
                  <a:lnTo>
                    <a:pt x="76" y="18"/>
                  </a:lnTo>
                  <a:lnTo>
                    <a:pt x="90" y="32"/>
                  </a:lnTo>
                  <a:lnTo>
                    <a:pt x="86" y="48"/>
                  </a:lnTo>
                  <a:lnTo>
                    <a:pt x="77" y="51"/>
                  </a:lnTo>
                  <a:lnTo>
                    <a:pt x="79" y="67"/>
                  </a:lnTo>
                  <a:lnTo>
                    <a:pt x="88" y="68"/>
                  </a:lnTo>
                  <a:lnTo>
                    <a:pt x="109" y="90"/>
                  </a:lnTo>
                  <a:lnTo>
                    <a:pt x="106" y="94"/>
                  </a:lnTo>
                  <a:lnTo>
                    <a:pt x="106" y="94"/>
                  </a:lnTo>
                  <a:lnTo>
                    <a:pt x="93" y="105"/>
                  </a:lnTo>
                  <a:lnTo>
                    <a:pt x="81" y="105"/>
                  </a:lnTo>
                  <a:lnTo>
                    <a:pt x="58" y="85"/>
                  </a:lnTo>
                  <a:lnTo>
                    <a:pt x="46" y="100"/>
                  </a:lnTo>
                  <a:lnTo>
                    <a:pt x="34" y="101"/>
                  </a:lnTo>
                  <a:lnTo>
                    <a:pt x="32" y="87"/>
                  </a:lnTo>
                  <a:lnTo>
                    <a:pt x="23" y="95"/>
                  </a:lnTo>
                  <a:lnTo>
                    <a:pt x="13" y="85"/>
                  </a:lnTo>
                  <a:lnTo>
                    <a:pt x="8" y="57"/>
                  </a:lnTo>
                  <a:lnTo>
                    <a:pt x="0" y="5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0" name="Freeform 11">
              <a:extLst>
                <a:ext uri="{FF2B5EF4-FFF2-40B4-BE49-F238E27FC236}">
                  <a16:creationId xmlns:a16="http://schemas.microsoft.com/office/drawing/2014/main" id="{0142327C-E80A-4D4D-8B9A-24B13C824265}"/>
                </a:ext>
              </a:extLst>
            </p:cNvPr>
            <p:cNvSpPr>
              <a:spLocks noEditPoints="1"/>
            </p:cNvSpPr>
            <p:nvPr/>
          </p:nvSpPr>
          <p:spPr bwMode="auto">
            <a:xfrm>
              <a:off x="4984751" y="3276601"/>
              <a:ext cx="1447800" cy="1244600"/>
            </a:xfrm>
            <a:custGeom>
              <a:avLst/>
              <a:gdLst>
                <a:gd name="T0" fmla="*/ 18 w 912"/>
                <a:gd name="T1" fmla="*/ 85 h 784"/>
                <a:gd name="T2" fmla="*/ 137 w 912"/>
                <a:gd name="T3" fmla="*/ 49 h 784"/>
                <a:gd name="T4" fmla="*/ 170 w 912"/>
                <a:gd name="T5" fmla="*/ 42 h 784"/>
                <a:gd name="T6" fmla="*/ 228 w 912"/>
                <a:gd name="T7" fmla="*/ 31 h 784"/>
                <a:gd name="T8" fmla="*/ 390 w 912"/>
                <a:gd name="T9" fmla="*/ 18 h 784"/>
                <a:gd name="T10" fmla="*/ 471 w 912"/>
                <a:gd name="T11" fmla="*/ 4 h 784"/>
                <a:gd name="T12" fmla="*/ 568 w 912"/>
                <a:gd name="T13" fmla="*/ 104 h 784"/>
                <a:gd name="T14" fmla="*/ 602 w 912"/>
                <a:gd name="T15" fmla="*/ 149 h 784"/>
                <a:gd name="T16" fmla="*/ 674 w 912"/>
                <a:gd name="T17" fmla="*/ 142 h 784"/>
                <a:gd name="T18" fmla="*/ 772 w 912"/>
                <a:gd name="T19" fmla="*/ 182 h 784"/>
                <a:gd name="T20" fmla="*/ 835 w 912"/>
                <a:gd name="T21" fmla="*/ 233 h 784"/>
                <a:gd name="T22" fmla="*/ 912 w 912"/>
                <a:gd name="T23" fmla="*/ 264 h 784"/>
                <a:gd name="T24" fmla="*/ 860 w 912"/>
                <a:gd name="T25" fmla="*/ 312 h 784"/>
                <a:gd name="T26" fmla="*/ 770 w 912"/>
                <a:gd name="T27" fmla="*/ 361 h 784"/>
                <a:gd name="T28" fmla="*/ 792 w 912"/>
                <a:gd name="T29" fmla="*/ 429 h 784"/>
                <a:gd name="T30" fmla="*/ 804 w 912"/>
                <a:gd name="T31" fmla="*/ 517 h 784"/>
                <a:gd name="T32" fmla="*/ 746 w 912"/>
                <a:gd name="T33" fmla="*/ 562 h 784"/>
                <a:gd name="T34" fmla="*/ 724 w 912"/>
                <a:gd name="T35" fmla="*/ 621 h 784"/>
                <a:gd name="T36" fmla="*/ 739 w 912"/>
                <a:gd name="T37" fmla="*/ 707 h 784"/>
                <a:gd name="T38" fmla="*/ 672 w 912"/>
                <a:gd name="T39" fmla="*/ 726 h 784"/>
                <a:gd name="T40" fmla="*/ 625 w 912"/>
                <a:gd name="T41" fmla="*/ 743 h 784"/>
                <a:gd name="T42" fmla="*/ 592 w 912"/>
                <a:gd name="T43" fmla="*/ 762 h 784"/>
                <a:gd name="T44" fmla="*/ 575 w 912"/>
                <a:gd name="T45" fmla="*/ 772 h 784"/>
                <a:gd name="T46" fmla="*/ 539 w 912"/>
                <a:gd name="T47" fmla="*/ 753 h 784"/>
                <a:gd name="T48" fmla="*/ 552 w 912"/>
                <a:gd name="T49" fmla="*/ 709 h 784"/>
                <a:gd name="T50" fmla="*/ 516 w 912"/>
                <a:gd name="T51" fmla="*/ 681 h 784"/>
                <a:gd name="T52" fmla="*/ 492 w 912"/>
                <a:gd name="T53" fmla="*/ 619 h 784"/>
                <a:gd name="T54" fmla="*/ 465 w 912"/>
                <a:gd name="T55" fmla="*/ 582 h 784"/>
                <a:gd name="T56" fmla="*/ 430 w 912"/>
                <a:gd name="T57" fmla="*/ 518 h 784"/>
                <a:gd name="T58" fmla="*/ 455 w 912"/>
                <a:gd name="T59" fmla="*/ 456 h 784"/>
                <a:gd name="T60" fmla="*/ 420 w 912"/>
                <a:gd name="T61" fmla="*/ 456 h 784"/>
                <a:gd name="T62" fmla="*/ 351 w 912"/>
                <a:gd name="T63" fmla="*/ 427 h 784"/>
                <a:gd name="T64" fmla="*/ 329 w 912"/>
                <a:gd name="T65" fmla="*/ 468 h 784"/>
                <a:gd name="T66" fmla="*/ 283 w 912"/>
                <a:gd name="T67" fmla="*/ 554 h 784"/>
                <a:gd name="T68" fmla="*/ 253 w 912"/>
                <a:gd name="T69" fmla="*/ 528 h 784"/>
                <a:gd name="T70" fmla="*/ 237 w 912"/>
                <a:gd name="T71" fmla="*/ 467 h 784"/>
                <a:gd name="T72" fmla="*/ 175 w 912"/>
                <a:gd name="T73" fmla="*/ 450 h 784"/>
                <a:gd name="T74" fmla="*/ 68 w 912"/>
                <a:gd name="T75" fmla="*/ 489 h 784"/>
                <a:gd name="T76" fmla="*/ 8 w 912"/>
                <a:gd name="T77" fmla="*/ 431 h 784"/>
                <a:gd name="T78" fmla="*/ 74 w 912"/>
                <a:gd name="T79" fmla="*/ 383 h 784"/>
                <a:gd name="T80" fmla="*/ 102 w 912"/>
                <a:gd name="T81" fmla="*/ 201 h 784"/>
                <a:gd name="T82" fmla="*/ 82 w 912"/>
                <a:gd name="T83" fmla="*/ 121 h 784"/>
                <a:gd name="T84" fmla="*/ 109 w 912"/>
                <a:gd name="T85" fmla="*/ 69 h 784"/>
                <a:gd name="T86" fmla="*/ 213 w 912"/>
                <a:gd name="T87" fmla="*/ 56 h 784"/>
                <a:gd name="T88" fmla="*/ 270 w 912"/>
                <a:gd name="T89" fmla="*/ 79 h 784"/>
                <a:gd name="T90" fmla="*/ 297 w 912"/>
                <a:gd name="T91" fmla="*/ 151 h 784"/>
                <a:gd name="T92" fmla="*/ 310 w 912"/>
                <a:gd name="T93" fmla="*/ 87 h 784"/>
                <a:gd name="T94" fmla="*/ 354 w 912"/>
                <a:gd name="T95" fmla="*/ 126 h 784"/>
                <a:gd name="T96" fmla="*/ 344 w 912"/>
                <a:gd name="T97" fmla="*/ 89 h 784"/>
                <a:gd name="T98" fmla="*/ 339 w 912"/>
                <a:gd name="T99" fmla="*/ 206 h 784"/>
                <a:gd name="T100" fmla="*/ 390 w 912"/>
                <a:gd name="T101" fmla="*/ 259 h 784"/>
                <a:gd name="T102" fmla="*/ 431 w 912"/>
                <a:gd name="T103" fmla="*/ 246 h 784"/>
                <a:gd name="T104" fmla="*/ 401 w 912"/>
                <a:gd name="T105" fmla="*/ 225 h 784"/>
                <a:gd name="T106" fmla="*/ 339 w 912"/>
                <a:gd name="T107" fmla="*/ 206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2" h="784">
                  <a:moveTo>
                    <a:pt x="29" y="91"/>
                  </a:moveTo>
                  <a:lnTo>
                    <a:pt x="11" y="96"/>
                  </a:lnTo>
                  <a:lnTo>
                    <a:pt x="17" y="105"/>
                  </a:lnTo>
                  <a:lnTo>
                    <a:pt x="0" y="96"/>
                  </a:lnTo>
                  <a:lnTo>
                    <a:pt x="18" y="85"/>
                  </a:lnTo>
                  <a:lnTo>
                    <a:pt x="29" y="91"/>
                  </a:lnTo>
                  <a:close/>
                  <a:moveTo>
                    <a:pt x="137" y="49"/>
                  </a:moveTo>
                  <a:lnTo>
                    <a:pt x="145" y="54"/>
                  </a:lnTo>
                  <a:lnTo>
                    <a:pt x="130" y="52"/>
                  </a:lnTo>
                  <a:lnTo>
                    <a:pt x="137" y="49"/>
                  </a:lnTo>
                  <a:close/>
                  <a:moveTo>
                    <a:pt x="170" y="42"/>
                  </a:moveTo>
                  <a:lnTo>
                    <a:pt x="180" y="46"/>
                  </a:lnTo>
                  <a:lnTo>
                    <a:pt x="149" y="53"/>
                  </a:lnTo>
                  <a:lnTo>
                    <a:pt x="152" y="43"/>
                  </a:lnTo>
                  <a:lnTo>
                    <a:pt x="170" y="42"/>
                  </a:lnTo>
                  <a:close/>
                  <a:moveTo>
                    <a:pt x="197" y="34"/>
                  </a:moveTo>
                  <a:lnTo>
                    <a:pt x="214" y="38"/>
                  </a:lnTo>
                  <a:lnTo>
                    <a:pt x="187" y="43"/>
                  </a:lnTo>
                  <a:lnTo>
                    <a:pt x="197" y="34"/>
                  </a:lnTo>
                  <a:close/>
                  <a:moveTo>
                    <a:pt x="228" y="31"/>
                  </a:moveTo>
                  <a:lnTo>
                    <a:pt x="242" y="37"/>
                  </a:lnTo>
                  <a:lnTo>
                    <a:pt x="220" y="33"/>
                  </a:lnTo>
                  <a:lnTo>
                    <a:pt x="228" y="31"/>
                  </a:lnTo>
                  <a:close/>
                  <a:moveTo>
                    <a:pt x="375" y="0"/>
                  </a:moveTo>
                  <a:lnTo>
                    <a:pt x="390" y="18"/>
                  </a:lnTo>
                  <a:lnTo>
                    <a:pt x="413" y="21"/>
                  </a:lnTo>
                  <a:lnTo>
                    <a:pt x="436" y="16"/>
                  </a:lnTo>
                  <a:lnTo>
                    <a:pt x="433" y="6"/>
                  </a:lnTo>
                  <a:lnTo>
                    <a:pt x="433" y="6"/>
                  </a:lnTo>
                  <a:lnTo>
                    <a:pt x="471" y="4"/>
                  </a:lnTo>
                  <a:lnTo>
                    <a:pt x="490" y="12"/>
                  </a:lnTo>
                  <a:lnTo>
                    <a:pt x="526" y="62"/>
                  </a:lnTo>
                  <a:lnTo>
                    <a:pt x="534" y="86"/>
                  </a:lnTo>
                  <a:lnTo>
                    <a:pt x="568" y="104"/>
                  </a:lnTo>
                  <a:lnTo>
                    <a:pt x="568" y="104"/>
                  </a:lnTo>
                  <a:lnTo>
                    <a:pt x="576" y="105"/>
                  </a:lnTo>
                  <a:lnTo>
                    <a:pt x="581" y="133"/>
                  </a:lnTo>
                  <a:lnTo>
                    <a:pt x="591" y="143"/>
                  </a:lnTo>
                  <a:lnTo>
                    <a:pt x="600" y="135"/>
                  </a:lnTo>
                  <a:lnTo>
                    <a:pt x="602" y="149"/>
                  </a:lnTo>
                  <a:lnTo>
                    <a:pt x="614" y="148"/>
                  </a:lnTo>
                  <a:lnTo>
                    <a:pt x="626" y="133"/>
                  </a:lnTo>
                  <a:lnTo>
                    <a:pt x="649" y="153"/>
                  </a:lnTo>
                  <a:lnTo>
                    <a:pt x="661" y="153"/>
                  </a:lnTo>
                  <a:lnTo>
                    <a:pt x="674" y="142"/>
                  </a:lnTo>
                  <a:lnTo>
                    <a:pt x="674" y="142"/>
                  </a:lnTo>
                  <a:lnTo>
                    <a:pt x="727" y="163"/>
                  </a:lnTo>
                  <a:lnTo>
                    <a:pt x="727" y="163"/>
                  </a:lnTo>
                  <a:lnTo>
                    <a:pt x="746" y="162"/>
                  </a:lnTo>
                  <a:lnTo>
                    <a:pt x="772" y="182"/>
                  </a:lnTo>
                  <a:lnTo>
                    <a:pt x="786" y="168"/>
                  </a:lnTo>
                  <a:lnTo>
                    <a:pt x="799" y="173"/>
                  </a:lnTo>
                  <a:lnTo>
                    <a:pt x="819" y="210"/>
                  </a:lnTo>
                  <a:lnTo>
                    <a:pt x="838" y="220"/>
                  </a:lnTo>
                  <a:lnTo>
                    <a:pt x="835" y="233"/>
                  </a:lnTo>
                  <a:lnTo>
                    <a:pt x="851" y="238"/>
                  </a:lnTo>
                  <a:lnTo>
                    <a:pt x="851" y="238"/>
                  </a:lnTo>
                  <a:lnTo>
                    <a:pt x="865" y="258"/>
                  </a:lnTo>
                  <a:lnTo>
                    <a:pt x="885" y="251"/>
                  </a:lnTo>
                  <a:lnTo>
                    <a:pt x="912" y="264"/>
                  </a:lnTo>
                  <a:lnTo>
                    <a:pt x="912" y="264"/>
                  </a:lnTo>
                  <a:lnTo>
                    <a:pt x="904" y="275"/>
                  </a:lnTo>
                  <a:lnTo>
                    <a:pt x="896" y="273"/>
                  </a:lnTo>
                  <a:lnTo>
                    <a:pt x="894" y="293"/>
                  </a:lnTo>
                  <a:lnTo>
                    <a:pt x="860" y="312"/>
                  </a:lnTo>
                  <a:lnTo>
                    <a:pt x="803" y="302"/>
                  </a:lnTo>
                  <a:lnTo>
                    <a:pt x="791" y="320"/>
                  </a:lnTo>
                  <a:lnTo>
                    <a:pt x="759" y="323"/>
                  </a:lnTo>
                  <a:lnTo>
                    <a:pt x="764" y="362"/>
                  </a:lnTo>
                  <a:lnTo>
                    <a:pt x="770" y="361"/>
                  </a:lnTo>
                  <a:lnTo>
                    <a:pt x="786" y="393"/>
                  </a:lnTo>
                  <a:lnTo>
                    <a:pt x="797" y="390"/>
                  </a:lnTo>
                  <a:lnTo>
                    <a:pt x="790" y="406"/>
                  </a:lnTo>
                  <a:lnTo>
                    <a:pt x="803" y="428"/>
                  </a:lnTo>
                  <a:lnTo>
                    <a:pt x="792" y="429"/>
                  </a:lnTo>
                  <a:lnTo>
                    <a:pt x="789" y="438"/>
                  </a:lnTo>
                  <a:lnTo>
                    <a:pt x="816" y="465"/>
                  </a:lnTo>
                  <a:lnTo>
                    <a:pt x="798" y="474"/>
                  </a:lnTo>
                  <a:lnTo>
                    <a:pt x="818" y="508"/>
                  </a:lnTo>
                  <a:lnTo>
                    <a:pt x="804" y="517"/>
                  </a:lnTo>
                  <a:lnTo>
                    <a:pt x="813" y="524"/>
                  </a:lnTo>
                  <a:lnTo>
                    <a:pt x="810" y="536"/>
                  </a:lnTo>
                  <a:lnTo>
                    <a:pt x="791" y="545"/>
                  </a:lnTo>
                  <a:lnTo>
                    <a:pt x="796" y="559"/>
                  </a:lnTo>
                  <a:lnTo>
                    <a:pt x="746" y="562"/>
                  </a:lnTo>
                  <a:lnTo>
                    <a:pt x="721" y="575"/>
                  </a:lnTo>
                  <a:lnTo>
                    <a:pt x="738" y="589"/>
                  </a:lnTo>
                  <a:lnTo>
                    <a:pt x="730" y="595"/>
                  </a:lnTo>
                  <a:lnTo>
                    <a:pt x="737" y="608"/>
                  </a:lnTo>
                  <a:lnTo>
                    <a:pt x="724" y="621"/>
                  </a:lnTo>
                  <a:lnTo>
                    <a:pt x="723" y="632"/>
                  </a:lnTo>
                  <a:lnTo>
                    <a:pt x="747" y="683"/>
                  </a:lnTo>
                  <a:lnTo>
                    <a:pt x="747" y="683"/>
                  </a:lnTo>
                  <a:lnTo>
                    <a:pt x="735" y="689"/>
                  </a:lnTo>
                  <a:lnTo>
                    <a:pt x="739" y="707"/>
                  </a:lnTo>
                  <a:lnTo>
                    <a:pt x="728" y="701"/>
                  </a:lnTo>
                  <a:lnTo>
                    <a:pt x="713" y="708"/>
                  </a:lnTo>
                  <a:lnTo>
                    <a:pt x="697" y="697"/>
                  </a:lnTo>
                  <a:lnTo>
                    <a:pt x="685" y="698"/>
                  </a:lnTo>
                  <a:lnTo>
                    <a:pt x="672" y="726"/>
                  </a:lnTo>
                  <a:lnTo>
                    <a:pt x="660" y="733"/>
                  </a:lnTo>
                  <a:lnTo>
                    <a:pt x="654" y="728"/>
                  </a:lnTo>
                  <a:lnTo>
                    <a:pt x="646" y="744"/>
                  </a:lnTo>
                  <a:lnTo>
                    <a:pt x="630" y="749"/>
                  </a:lnTo>
                  <a:lnTo>
                    <a:pt x="625" y="743"/>
                  </a:lnTo>
                  <a:lnTo>
                    <a:pt x="603" y="761"/>
                  </a:lnTo>
                  <a:lnTo>
                    <a:pt x="603" y="761"/>
                  </a:lnTo>
                  <a:lnTo>
                    <a:pt x="599" y="749"/>
                  </a:lnTo>
                  <a:lnTo>
                    <a:pt x="590" y="749"/>
                  </a:lnTo>
                  <a:lnTo>
                    <a:pt x="592" y="762"/>
                  </a:lnTo>
                  <a:lnTo>
                    <a:pt x="579" y="751"/>
                  </a:lnTo>
                  <a:lnTo>
                    <a:pt x="579" y="758"/>
                  </a:lnTo>
                  <a:lnTo>
                    <a:pt x="562" y="764"/>
                  </a:lnTo>
                  <a:lnTo>
                    <a:pt x="568" y="777"/>
                  </a:lnTo>
                  <a:lnTo>
                    <a:pt x="575" y="772"/>
                  </a:lnTo>
                  <a:lnTo>
                    <a:pt x="568" y="784"/>
                  </a:lnTo>
                  <a:lnTo>
                    <a:pt x="536" y="770"/>
                  </a:lnTo>
                  <a:lnTo>
                    <a:pt x="531" y="763"/>
                  </a:lnTo>
                  <a:lnTo>
                    <a:pt x="537" y="765"/>
                  </a:lnTo>
                  <a:lnTo>
                    <a:pt x="539" y="753"/>
                  </a:lnTo>
                  <a:lnTo>
                    <a:pt x="551" y="749"/>
                  </a:lnTo>
                  <a:lnTo>
                    <a:pt x="551" y="733"/>
                  </a:lnTo>
                  <a:lnTo>
                    <a:pt x="541" y="719"/>
                  </a:lnTo>
                  <a:lnTo>
                    <a:pt x="545" y="706"/>
                  </a:lnTo>
                  <a:lnTo>
                    <a:pt x="552" y="709"/>
                  </a:lnTo>
                  <a:lnTo>
                    <a:pt x="549" y="699"/>
                  </a:lnTo>
                  <a:lnTo>
                    <a:pt x="560" y="702"/>
                  </a:lnTo>
                  <a:lnTo>
                    <a:pt x="548" y="684"/>
                  </a:lnTo>
                  <a:lnTo>
                    <a:pt x="516" y="681"/>
                  </a:lnTo>
                  <a:lnTo>
                    <a:pt x="516" y="681"/>
                  </a:lnTo>
                  <a:lnTo>
                    <a:pt x="501" y="680"/>
                  </a:lnTo>
                  <a:lnTo>
                    <a:pt x="501" y="652"/>
                  </a:lnTo>
                  <a:lnTo>
                    <a:pt x="515" y="638"/>
                  </a:lnTo>
                  <a:lnTo>
                    <a:pt x="518" y="618"/>
                  </a:lnTo>
                  <a:lnTo>
                    <a:pt x="492" y="619"/>
                  </a:lnTo>
                  <a:lnTo>
                    <a:pt x="496" y="604"/>
                  </a:lnTo>
                  <a:lnTo>
                    <a:pt x="483" y="597"/>
                  </a:lnTo>
                  <a:lnTo>
                    <a:pt x="483" y="585"/>
                  </a:lnTo>
                  <a:lnTo>
                    <a:pt x="471" y="588"/>
                  </a:lnTo>
                  <a:lnTo>
                    <a:pt x="465" y="582"/>
                  </a:lnTo>
                  <a:lnTo>
                    <a:pt x="468" y="555"/>
                  </a:lnTo>
                  <a:lnTo>
                    <a:pt x="457" y="548"/>
                  </a:lnTo>
                  <a:lnTo>
                    <a:pt x="461" y="538"/>
                  </a:lnTo>
                  <a:lnTo>
                    <a:pt x="434" y="536"/>
                  </a:lnTo>
                  <a:lnTo>
                    <a:pt x="430" y="518"/>
                  </a:lnTo>
                  <a:lnTo>
                    <a:pt x="441" y="521"/>
                  </a:lnTo>
                  <a:lnTo>
                    <a:pt x="439" y="510"/>
                  </a:lnTo>
                  <a:lnTo>
                    <a:pt x="447" y="507"/>
                  </a:lnTo>
                  <a:lnTo>
                    <a:pt x="426" y="493"/>
                  </a:lnTo>
                  <a:lnTo>
                    <a:pt x="455" y="456"/>
                  </a:lnTo>
                  <a:lnTo>
                    <a:pt x="450" y="444"/>
                  </a:lnTo>
                  <a:lnTo>
                    <a:pt x="458" y="434"/>
                  </a:lnTo>
                  <a:lnTo>
                    <a:pt x="451" y="427"/>
                  </a:lnTo>
                  <a:lnTo>
                    <a:pt x="443" y="426"/>
                  </a:lnTo>
                  <a:lnTo>
                    <a:pt x="420" y="456"/>
                  </a:lnTo>
                  <a:lnTo>
                    <a:pt x="406" y="460"/>
                  </a:lnTo>
                  <a:lnTo>
                    <a:pt x="378" y="458"/>
                  </a:lnTo>
                  <a:lnTo>
                    <a:pt x="377" y="425"/>
                  </a:lnTo>
                  <a:lnTo>
                    <a:pt x="368" y="417"/>
                  </a:lnTo>
                  <a:lnTo>
                    <a:pt x="351" y="427"/>
                  </a:lnTo>
                  <a:lnTo>
                    <a:pt x="340" y="423"/>
                  </a:lnTo>
                  <a:lnTo>
                    <a:pt x="325" y="444"/>
                  </a:lnTo>
                  <a:lnTo>
                    <a:pt x="304" y="439"/>
                  </a:lnTo>
                  <a:lnTo>
                    <a:pt x="306" y="456"/>
                  </a:lnTo>
                  <a:lnTo>
                    <a:pt x="329" y="468"/>
                  </a:lnTo>
                  <a:lnTo>
                    <a:pt x="329" y="512"/>
                  </a:lnTo>
                  <a:lnTo>
                    <a:pt x="343" y="521"/>
                  </a:lnTo>
                  <a:lnTo>
                    <a:pt x="323" y="543"/>
                  </a:lnTo>
                  <a:lnTo>
                    <a:pt x="301" y="536"/>
                  </a:lnTo>
                  <a:lnTo>
                    <a:pt x="283" y="554"/>
                  </a:lnTo>
                  <a:lnTo>
                    <a:pt x="254" y="555"/>
                  </a:lnTo>
                  <a:lnTo>
                    <a:pt x="245" y="565"/>
                  </a:lnTo>
                  <a:lnTo>
                    <a:pt x="226" y="551"/>
                  </a:lnTo>
                  <a:lnTo>
                    <a:pt x="249" y="542"/>
                  </a:lnTo>
                  <a:lnTo>
                    <a:pt x="253" y="528"/>
                  </a:lnTo>
                  <a:lnTo>
                    <a:pt x="230" y="515"/>
                  </a:lnTo>
                  <a:lnTo>
                    <a:pt x="240" y="497"/>
                  </a:lnTo>
                  <a:lnTo>
                    <a:pt x="236" y="486"/>
                  </a:lnTo>
                  <a:lnTo>
                    <a:pt x="247" y="484"/>
                  </a:lnTo>
                  <a:lnTo>
                    <a:pt x="237" y="467"/>
                  </a:lnTo>
                  <a:lnTo>
                    <a:pt x="195" y="456"/>
                  </a:lnTo>
                  <a:lnTo>
                    <a:pt x="191" y="441"/>
                  </a:lnTo>
                  <a:lnTo>
                    <a:pt x="176" y="434"/>
                  </a:lnTo>
                  <a:lnTo>
                    <a:pt x="168" y="447"/>
                  </a:lnTo>
                  <a:lnTo>
                    <a:pt x="175" y="450"/>
                  </a:lnTo>
                  <a:lnTo>
                    <a:pt x="171" y="464"/>
                  </a:lnTo>
                  <a:lnTo>
                    <a:pt x="118" y="498"/>
                  </a:lnTo>
                  <a:lnTo>
                    <a:pt x="75" y="504"/>
                  </a:lnTo>
                  <a:lnTo>
                    <a:pt x="75" y="504"/>
                  </a:lnTo>
                  <a:lnTo>
                    <a:pt x="68" y="489"/>
                  </a:lnTo>
                  <a:lnTo>
                    <a:pt x="77" y="465"/>
                  </a:lnTo>
                  <a:lnTo>
                    <a:pt x="62" y="436"/>
                  </a:lnTo>
                  <a:lnTo>
                    <a:pt x="53" y="446"/>
                  </a:lnTo>
                  <a:lnTo>
                    <a:pt x="19" y="438"/>
                  </a:lnTo>
                  <a:lnTo>
                    <a:pt x="8" y="431"/>
                  </a:lnTo>
                  <a:lnTo>
                    <a:pt x="4" y="411"/>
                  </a:lnTo>
                  <a:lnTo>
                    <a:pt x="20" y="408"/>
                  </a:lnTo>
                  <a:lnTo>
                    <a:pt x="10" y="389"/>
                  </a:lnTo>
                  <a:lnTo>
                    <a:pt x="18" y="381"/>
                  </a:lnTo>
                  <a:lnTo>
                    <a:pt x="74" y="383"/>
                  </a:lnTo>
                  <a:lnTo>
                    <a:pt x="79" y="321"/>
                  </a:lnTo>
                  <a:lnTo>
                    <a:pt x="103" y="273"/>
                  </a:lnTo>
                  <a:lnTo>
                    <a:pt x="97" y="233"/>
                  </a:lnTo>
                  <a:lnTo>
                    <a:pt x="105" y="220"/>
                  </a:lnTo>
                  <a:lnTo>
                    <a:pt x="102" y="201"/>
                  </a:lnTo>
                  <a:lnTo>
                    <a:pt x="109" y="177"/>
                  </a:lnTo>
                  <a:lnTo>
                    <a:pt x="121" y="176"/>
                  </a:lnTo>
                  <a:lnTo>
                    <a:pt x="65" y="170"/>
                  </a:lnTo>
                  <a:lnTo>
                    <a:pt x="69" y="111"/>
                  </a:lnTo>
                  <a:lnTo>
                    <a:pt x="82" y="121"/>
                  </a:lnTo>
                  <a:lnTo>
                    <a:pt x="71" y="110"/>
                  </a:lnTo>
                  <a:lnTo>
                    <a:pt x="83" y="118"/>
                  </a:lnTo>
                  <a:lnTo>
                    <a:pt x="90" y="108"/>
                  </a:lnTo>
                  <a:lnTo>
                    <a:pt x="80" y="97"/>
                  </a:lnTo>
                  <a:lnTo>
                    <a:pt x="109" y="69"/>
                  </a:lnTo>
                  <a:lnTo>
                    <a:pt x="130" y="64"/>
                  </a:lnTo>
                  <a:lnTo>
                    <a:pt x="160" y="69"/>
                  </a:lnTo>
                  <a:lnTo>
                    <a:pt x="193" y="54"/>
                  </a:lnTo>
                  <a:lnTo>
                    <a:pt x="193" y="60"/>
                  </a:lnTo>
                  <a:lnTo>
                    <a:pt x="213" y="56"/>
                  </a:lnTo>
                  <a:lnTo>
                    <a:pt x="217" y="49"/>
                  </a:lnTo>
                  <a:lnTo>
                    <a:pt x="213" y="58"/>
                  </a:lnTo>
                  <a:lnTo>
                    <a:pt x="253" y="57"/>
                  </a:lnTo>
                  <a:lnTo>
                    <a:pt x="256" y="78"/>
                  </a:lnTo>
                  <a:lnTo>
                    <a:pt x="270" y="79"/>
                  </a:lnTo>
                  <a:lnTo>
                    <a:pt x="280" y="111"/>
                  </a:lnTo>
                  <a:lnTo>
                    <a:pt x="260" y="120"/>
                  </a:lnTo>
                  <a:lnTo>
                    <a:pt x="260" y="130"/>
                  </a:lnTo>
                  <a:lnTo>
                    <a:pt x="285" y="152"/>
                  </a:lnTo>
                  <a:lnTo>
                    <a:pt x="297" y="151"/>
                  </a:lnTo>
                  <a:lnTo>
                    <a:pt x="305" y="135"/>
                  </a:lnTo>
                  <a:lnTo>
                    <a:pt x="305" y="115"/>
                  </a:lnTo>
                  <a:lnTo>
                    <a:pt x="290" y="116"/>
                  </a:lnTo>
                  <a:lnTo>
                    <a:pt x="300" y="87"/>
                  </a:lnTo>
                  <a:lnTo>
                    <a:pt x="310" y="87"/>
                  </a:lnTo>
                  <a:lnTo>
                    <a:pt x="334" y="106"/>
                  </a:lnTo>
                  <a:lnTo>
                    <a:pt x="343" y="104"/>
                  </a:lnTo>
                  <a:lnTo>
                    <a:pt x="351" y="115"/>
                  </a:lnTo>
                  <a:lnTo>
                    <a:pt x="351" y="115"/>
                  </a:lnTo>
                  <a:lnTo>
                    <a:pt x="354" y="126"/>
                  </a:lnTo>
                  <a:lnTo>
                    <a:pt x="364" y="123"/>
                  </a:lnTo>
                  <a:lnTo>
                    <a:pt x="362" y="98"/>
                  </a:lnTo>
                  <a:lnTo>
                    <a:pt x="370" y="88"/>
                  </a:lnTo>
                  <a:lnTo>
                    <a:pt x="344" y="89"/>
                  </a:lnTo>
                  <a:lnTo>
                    <a:pt x="344" y="89"/>
                  </a:lnTo>
                  <a:lnTo>
                    <a:pt x="337" y="62"/>
                  </a:lnTo>
                  <a:lnTo>
                    <a:pt x="349" y="24"/>
                  </a:lnTo>
                  <a:lnTo>
                    <a:pt x="361" y="4"/>
                  </a:lnTo>
                  <a:lnTo>
                    <a:pt x="375" y="0"/>
                  </a:lnTo>
                  <a:close/>
                  <a:moveTo>
                    <a:pt x="339" y="206"/>
                  </a:moveTo>
                  <a:lnTo>
                    <a:pt x="339" y="206"/>
                  </a:lnTo>
                  <a:lnTo>
                    <a:pt x="342" y="215"/>
                  </a:lnTo>
                  <a:lnTo>
                    <a:pt x="363" y="224"/>
                  </a:lnTo>
                  <a:lnTo>
                    <a:pt x="381" y="263"/>
                  </a:lnTo>
                  <a:lnTo>
                    <a:pt x="390" y="259"/>
                  </a:lnTo>
                  <a:lnTo>
                    <a:pt x="399" y="269"/>
                  </a:lnTo>
                  <a:lnTo>
                    <a:pt x="408" y="263"/>
                  </a:lnTo>
                  <a:lnTo>
                    <a:pt x="420" y="271"/>
                  </a:lnTo>
                  <a:lnTo>
                    <a:pt x="429" y="261"/>
                  </a:lnTo>
                  <a:lnTo>
                    <a:pt x="431" y="246"/>
                  </a:lnTo>
                  <a:lnTo>
                    <a:pt x="423" y="239"/>
                  </a:lnTo>
                  <a:lnTo>
                    <a:pt x="430" y="237"/>
                  </a:lnTo>
                  <a:lnTo>
                    <a:pt x="422" y="228"/>
                  </a:lnTo>
                  <a:lnTo>
                    <a:pt x="408" y="235"/>
                  </a:lnTo>
                  <a:lnTo>
                    <a:pt x="401" y="225"/>
                  </a:lnTo>
                  <a:lnTo>
                    <a:pt x="363" y="223"/>
                  </a:lnTo>
                  <a:lnTo>
                    <a:pt x="355" y="217"/>
                  </a:lnTo>
                  <a:lnTo>
                    <a:pt x="359" y="210"/>
                  </a:lnTo>
                  <a:lnTo>
                    <a:pt x="340" y="206"/>
                  </a:lnTo>
                  <a:lnTo>
                    <a:pt x="339" y="206"/>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3" name="Freeform 12">
              <a:extLst>
                <a:ext uri="{FF2B5EF4-FFF2-40B4-BE49-F238E27FC236}">
                  <a16:creationId xmlns:a16="http://schemas.microsoft.com/office/drawing/2014/main" id="{96179F77-0C58-4347-B422-95195C4C99A3}"/>
                </a:ext>
              </a:extLst>
            </p:cNvPr>
            <p:cNvSpPr>
              <a:spLocks/>
            </p:cNvSpPr>
            <p:nvPr/>
          </p:nvSpPr>
          <p:spPr bwMode="auto">
            <a:xfrm>
              <a:off x="4900613" y="5278438"/>
              <a:ext cx="301625" cy="236538"/>
            </a:xfrm>
            <a:custGeom>
              <a:avLst/>
              <a:gdLst>
                <a:gd name="T0" fmla="*/ 2 w 190"/>
                <a:gd name="T1" fmla="*/ 25 h 149"/>
                <a:gd name="T2" fmla="*/ 44 w 190"/>
                <a:gd name="T3" fmla="*/ 34 h 149"/>
                <a:gd name="T4" fmla="*/ 106 w 190"/>
                <a:gd name="T5" fmla="*/ 2 h 149"/>
                <a:gd name="T6" fmla="*/ 121 w 190"/>
                <a:gd name="T7" fmla="*/ 0 h 149"/>
                <a:gd name="T8" fmla="*/ 156 w 190"/>
                <a:gd name="T9" fmla="*/ 21 h 149"/>
                <a:gd name="T10" fmla="*/ 165 w 190"/>
                <a:gd name="T11" fmla="*/ 16 h 149"/>
                <a:gd name="T12" fmla="*/ 173 w 190"/>
                <a:gd name="T13" fmla="*/ 47 h 149"/>
                <a:gd name="T14" fmla="*/ 163 w 190"/>
                <a:gd name="T15" fmla="*/ 59 h 149"/>
                <a:gd name="T16" fmla="*/ 170 w 190"/>
                <a:gd name="T17" fmla="*/ 71 h 149"/>
                <a:gd name="T18" fmla="*/ 190 w 190"/>
                <a:gd name="T19" fmla="*/ 76 h 149"/>
                <a:gd name="T20" fmla="*/ 187 w 190"/>
                <a:gd name="T21" fmla="*/ 98 h 149"/>
                <a:gd name="T22" fmla="*/ 170 w 190"/>
                <a:gd name="T23" fmla="*/ 114 h 149"/>
                <a:gd name="T24" fmla="*/ 184 w 190"/>
                <a:gd name="T25" fmla="*/ 136 h 149"/>
                <a:gd name="T26" fmla="*/ 184 w 190"/>
                <a:gd name="T27" fmla="*/ 136 h 149"/>
                <a:gd name="T28" fmla="*/ 171 w 190"/>
                <a:gd name="T29" fmla="*/ 148 h 149"/>
                <a:gd name="T30" fmla="*/ 145 w 190"/>
                <a:gd name="T31" fmla="*/ 147 h 149"/>
                <a:gd name="T32" fmla="*/ 134 w 190"/>
                <a:gd name="T33" fmla="*/ 137 h 149"/>
                <a:gd name="T34" fmla="*/ 127 w 190"/>
                <a:gd name="T35" fmla="*/ 149 h 149"/>
                <a:gd name="T36" fmla="*/ 122 w 190"/>
                <a:gd name="T37" fmla="*/ 127 h 149"/>
                <a:gd name="T38" fmla="*/ 103 w 190"/>
                <a:gd name="T39" fmla="*/ 117 h 149"/>
                <a:gd name="T40" fmla="*/ 86 w 190"/>
                <a:gd name="T41" fmla="*/ 120 h 149"/>
                <a:gd name="T42" fmla="*/ 86 w 190"/>
                <a:gd name="T43" fmla="*/ 138 h 149"/>
                <a:gd name="T44" fmla="*/ 68 w 190"/>
                <a:gd name="T45" fmla="*/ 134 h 149"/>
                <a:gd name="T46" fmla="*/ 55 w 190"/>
                <a:gd name="T47" fmla="*/ 102 h 149"/>
                <a:gd name="T48" fmla="*/ 37 w 190"/>
                <a:gd name="T49" fmla="*/ 83 h 149"/>
                <a:gd name="T50" fmla="*/ 43 w 190"/>
                <a:gd name="T51" fmla="*/ 77 h 149"/>
                <a:gd name="T52" fmla="*/ 31 w 190"/>
                <a:gd name="T53" fmla="*/ 67 h 149"/>
                <a:gd name="T54" fmla="*/ 34 w 190"/>
                <a:gd name="T55" fmla="*/ 61 h 149"/>
                <a:gd name="T56" fmla="*/ 11 w 190"/>
                <a:gd name="T57" fmla="*/ 46 h 149"/>
                <a:gd name="T58" fmla="*/ 0 w 190"/>
                <a:gd name="T59" fmla="*/ 48 h 149"/>
                <a:gd name="T60" fmla="*/ 2 w 190"/>
                <a:gd name="T61" fmla="*/ 2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0" h="149">
                  <a:moveTo>
                    <a:pt x="2" y="25"/>
                  </a:moveTo>
                  <a:lnTo>
                    <a:pt x="44" y="34"/>
                  </a:lnTo>
                  <a:lnTo>
                    <a:pt x="106" y="2"/>
                  </a:lnTo>
                  <a:lnTo>
                    <a:pt x="121" y="0"/>
                  </a:lnTo>
                  <a:lnTo>
                    <a:pt x="156" y="21"/>
                  </a:lnTo>
                  <a:lnTo>
                    <a:pt x="165" y="16"/>
                  </a:lnTo>
                  <a:lnTo>
                    <a:pt x="173" y="47"/>
                  </a:lnTo>
                  <a:lnTo>
                    <a:pt x="163" y="59"/>
                  </a:lnTo>
                  <a:lnTo>
                    <a:pt x="170" y="71"/>
                  </a:lnTo>
                  <a:lnTo>
                    <a:pt x="190" y="76"/>
                  </a:lnTo>
                  <a:lnTo>
                    <a:pt x="187" y="98"/>
                  </a:lnTo>
                  <a:lnTo>
                    <a:pt x="170" y="114"/>
                  </a:lnTo>
                  <a:lnTo>
                    <a:pt x="184" y="136"/>
                  </a:lnTo>
                  <a:lnTo>
                    <a:pt x="184" y="136"/>
                  </a:lnTo>
                  <a:lnTo>
                    <a:pt x="171" y="148"/>
                  </a:lnTo>
                  <a:lnTo>
                    <a:pt x="145" y="147"/>
                  </a:lnTo>
                  <a:lnTo>
                    <a:pt x="134" y="137"/>
                  </a:lnTo>
                  <a:lnTo>
                    <a:pt x="127" y="149"/>
                  </a:lnTo>
                  <a:lnTo>
                    <a:pt x="122" y="127"/>
                  </a:lnTo>
                  <a:lnTo>
                    <a:pt x="103" y="117"/>
                  </a:lnTo>
                  <a:lnTo>
                    <a:pt x="86" y="120"/>
                  </a:lnTo>
                  <a:lnTo>
                    <a:pt x="86" y="138"/>
                  </a:lnTo>
                  <a:lnTo>
                    <a:pt x="68" y="134"/>
                  </a:lnTo>
                  <a:lnTo>
                    <a:pt x="55" y="102"/>
                  </a:lnTo>
                  <a:lnTo>
                    <a:pt x="37" y="83"/>
                  </a:lnTo>
                  <a:lnTo>
                    <a:pt x="43" y="77"/>
                  </a:lnTo>
                  <a:lnTo>
                    <a:pt x="31" y="67"/>
                  </a:lnTo>
                  <a:lnTo>
                    <a:pt x="34" y="61"/>
                  </a:lnTo>
                  <a:lnTo>
                    <a:pt x="11" y="46"/>
                  </a:lnTo>
                  <a:lnTo>
                    <a:pt x="0" y="48"/>
                  </a:lnTo>
                  <a:lnTo>
                    <a:pt x="2" y="2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6" name="Freeform 13">
              <a:extLst>
                <a:ext uri="{FF2B5EF4-FFF2-40B4-BE49-F238E27FC236}">
                  <a16:creationId xmlns:a16="http://schemas.microsoft.com/office/drawing/2014/main" id="{DBBF9228-77BE-48F5-BB27-EA2A9BDA83C0}"/>
                </a:ext>
              </a:extLst>
            </p:cNvPr>
            <p:cNvSpPr>
              <a:spLocks/>
            </p:cNvSpPr>
            <p:nvPr/>
          </p:nvSpPr>
          <p:spPr bwMode="auto">
            <a:xfrm>
              <a:off x="6511926" y="4340226"/>
              <a:ext cx="930275" cy="696913"/>
            </a:xfrm>
            <a:custGeom>
              <a:avLst/>
              <a:gdLst>
                <a:gd name="T0" fmla="*/ 61 w 586"/>
                <a:gd name="T1" fmla="*/ 132 h 439"/>
                <a:gd name="T2" fmla="*/ 52 w 586"/>
                <a:gd name="T3" fmla="*/ 66 h 439"/>
                <a:gd name="T4" fmla="*/ 103 w 586"/>
                <a:gd name="T5" fmla="*/ 30 h 439"/>
                <a:gd name="T6" fmla="*/ 140 w 586"/>
                <a:gd name="T7" fmla="*/ 17 h 439"/>
                <a:gd name="T8" fmla="*/ 166 w 586"/>
                <a:gd name="T9" fmla="*/ 11 h 439"/>
                <a:gd name="T10" fmla="*/ 205 w 586"/>
                <a:gd name="T11" fmla="*/ 4 h 439"/>
                <a:gd name="T12" fmla="*/ 238 w 586"/>
                <a:gd name="T13" fmla="*/ 26 h 439"/>
                <a:gd name="T14" fmla="*/ 241 w 586"/>
                <a:gd name="T15" fmla="*/ 76 h 439"/>
                <a:gd name="T16" fmla="*/ 269 w 586"/>
                <a:gd name="T17" fmla="*/ 73 h 439"/>
                <a:gd name="T18" fmla="*/ 309 w 586"/>
                <a:gd name="T19" fmla="*/ 92 h 439"/>
                <a:gd name="T20" fmla="*/ 394 w 586"/>
                <a:gd name="T21" fmla="*/ 91 h 439"/>
                <a:gd name="T22" fmla="*/ 410 w 586"/>
                <a:gd name="T23" fmla="*/ 61 h 439"/>
                <a:gd name="T24" fmla="*/ 465 w 586"/>
                <a:gd name="T25" fmla="*/ 42 h 439"/>
                <a:gd name="T26" fmla="*/ 519 w 586"/>
                <a:gd name="T27" fmla="*/ 38 h 439"/>
                <a:gd name="T28" fmla="*/ 528 w 586"/>
                <a:gd name="T29" fmla="*/ 30 h 439"/>
                <a:gd name="T30" fmla="*/ 574 w 586"/>
                <a:gd name="T31" fmla="*/ 100 h 439"/>
                <a:gd name="T32" fmla="*/ 541 w 586"/>
                <a:gd name="T33" fmla="*/ 252 h 439"/>
                <a:gd name="T34" fmla="*/ 498 w 586"/>
                <a:gd name="T35" fmla="*/ 224 h 439"/>
                <a:gd name="T36" fmla="*/ 486 w 586"/>
                <a:gd name="T37" fmla="*/ 187 h 439"/>
                <a:gd name="T38" fmla="*/ 450 w 586"/>
                <a:gd name="T39" fmla="*/ 185 h 439"/>
                <a:gd name="T40" fmla="*/ 451 w 586"/>
                <a:gd name="T41" fmla="*/ 214 h 439"/>
                <a:gd name="T42" fmla="*/ 442 w 586"/>
                <a:gd name="T43" fmla="*/ 231 h 439"/>
                <a:gd name="T44" fmla="*/ 374 w 586"/>
                <a:gd name="T45" fmla="*/ 275 h 439"/>
                <a:gd name="T46" fmla="*/ 305 w 586"/>
                <a:gd name="T47" fmla="*/ 306 h 439"/>
                <a:gd name="T48" fmla="*/ 269 w 586"/>
                <a:gd name="T49" fmla="*/ 323 h 439"/>
                <a:gd name="T50" fmla="*/ 215 w 586"/>
                <a:gd name="T51" fmla="*/ 343 h 439"/>
                <a:gd name="T52" fmla="*/ 176 w 586"/>
                <a:gd name="T53" fmla="*/ 357 h 439"/>
                <a:gd name="T54" fmla="*/ 160 w 586"/>
                <a:gd name="T55" fmla="*/ 365 h 439"/>
                <a:gd name="T56" fmla="*/ 119 w 586"/>
                <a:gd name="T57" fmla="*/ 375 h 439"/>
                <a:gd name="T58" fmla="*/ 78 w 586"/>
                <a:gd name="T59" fmla="*/ 438 h 439"/>
                <a:gd name="T60" fmla="*/ 72 w 586"/>
                <a:gd name="T61" fmla="*/ 412 h 439"/>
                <a:gd name="T62" fmla="*/ 43 w 586"/>
                <a:gd name="T63" fmla="*/ 398 h 439"/>
                <a:gd name="T64" fmla="*/ 21 w 586"/>
                <a:gd name="T65" fmla="*/ 378 h 439"/>
                <a:gd name="T66" fmla="*/ 5 w 586"/>
                <a:gd name="T67" fmla="*/ 360 h 439"/>
                <a:gd name="T68" fmla="*/ 0 w 586"/>
                <a:gd name="T69" fmla="*/ 335 h 439"/>
                <a:gd name="T70" fmla="*/ 39 w 586"/>
                <a:gd name="T71" fmla="*/ 324 h 439"/>
                <a:gd name="T72" fmla="*/ 60 w 586"/>
                <a:gd name="T73" fmla="*/ 313 h 439"/>
                <a:gd name="T74" fmla="*/ 83 w 586"/>
                <a:gd name="T75" fmla="*/ 298 h 439"/>
                <a:gd name="T76" fmla="*/ 66 w 586"/>
                <a:gd name="T77" fmla="*/ 277 h 439"/>
                <a:gd name="T78" fmla="*/ 88 w 586"/>
                <a:gd name="T79" fmla="*/ 252 h 439"/>
                <a:gd name="T80" fmla="*/ 113 w 586"/>
                <a:gd name="T81" fmla="*/ 231 h 439"/>
                <a:gd name="T82" fmla="*/ 118 w 586"/>
                <a:gd name="T83" fmla="*/ 196 h 439"/>
                <a:gd name="T84" fmla="*/ 76 w 586"/>
                <a:gd name="T85" fmla="*/ 17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6" h="439">
                  <a:moveTo>
                    <a:pt x="76" y="175"/>
                  </a:moveTo>
                  <a:lnTo>
                    <a:pt x="61" y="159"/>
                  </a:lnTo>
                  <a:lnTo>
                    <a:pt x="61" y="132"/>
                  </a:lnTo>
                  <a:lnTo>
                    <a:pt x="52" y="107"/>
                  </a:lnTo>
                  <a:lnTo>
                    <a:pt x="61" y="104"/>
                  </a:lnTo>
                  <a:lnTo>
                    <a:pt x="52" y="66"/>
                  </a:lnTo>
                  <a:lnTo>
                    <a:pt x="63" y="57"/>
                  </a:lnTo>
                  <a:lnTo>
                    <a:pt x="67" y="35"/>
                  </a:lnTo>
                  <a:lnTo>
                    <a:pt x="103" y="30"/>
                  </a:lnTo>
                  <a:lnTo>
                    <a:pt x="106" y="22"/>
                  </a:lnTo>
                  <a:lnTo>
                    <a:pt x="114" y="26"/>
                  </a:lnTo>
                  <a:lnTo>
                    <a:pt x="140" y="17"/>
                  </a:lnTo>
                  <a:lnTo>
                    <a:pt x="136" y="22"/>
                  </a:lnTo>
                  <a:lnTo>
                    <a:pt x="152" y="5"/>
                  </a:lnTo>
                  <a:lnTo>
                    <a:pt x="166" y="11"/>
                  </a:lnTo>
                  <a:lnTo>
                    <a:pt x="180" y="0"/>
                  </a:lnTo>
                  <a:lnTo>
                    <a:pt x="199" y="13"/>
                  </a:lnTo>
                  <a:lnTo>
                    <a:pt x="205" y="4"/>
                  </a:lnTo>
                  <a:lnTo>
                    <a:pt x="219" y="11"/>
                  </a:lnTo>
                  <a:lnTo>
                    <a:pt x="219" y="11"/>
                  </a:lnTo>
                  <a:lnTo>
                    <a:pt x="238" y="26"/>
                  </a:lnTo>
                  <a:lnTo>
                    <a:pt x="235" y="34"/>
                  </a:lnTo>
                  <a:lnTo>
                    <a:pt x="247" y="47"/>
                  </a:lnTo>
                  <a:lnTo>
                    <a:pt x="241" y="76"/>
                  </a:lnTo>
                  <a:lnTo>
                    <a:pt x="248" y="85"/>
                  </a:lnTo>
                  <a:lnTo>
                    <a:pt x="258" y="88"/>
                  </a:lnTo>
                  <a:lnTo>
                    <a:pt x="269" y="73"/>
                  </a:lnTo>
                  <a:lnTo>
                    <a:pt x="279" y="76"/>
                  </a:lnTo>
                  <a:lnTo>
                    <a:pt x="282" y="68"/>
                  </a:lnTo>
                  <a:lnTo>
                    <a:pt x="309" y="92"/>
                  </a:lnTo>
                  <a:lnTo>
                    <a:pt x="351" y="95"/>
                  </a:lnTo>
                  <a:lnTo>
                    <a:pt x="386" y="85"/>
                  </a:lnTo>
                  <a:lnTo>
                    <a:pt x="394" y="91"/>
                  </a:lnTo>
                  <a:lnTo>
                    <a:pt x="405" y="70"/>
                  </a:lnTo>
                  <a:lnTo>
                    <a:pt x="400" y="61"/>
                  </a:lnTo>
                  <a:lnTo>
                    <a:pt x="410" y="61"/>
                  </a:lnTo>
                  <a:lnTo>
                    <a:pt x="419" y="42"/>
                  </a:lnTo>
                  <a:lnTo>
                    <a:pt x="455" y="53"/>
                  </a:lnTo>
                  <a:lnTo>
                    <a:pt x="465" y="42"/>
                  </a:lnTo>
                  <a:lnTo>
                    <a:pt x="498" y="31"/>
                  </a:lnTo>
                  <a:lnTo>
                    <a:pt x="507" y="39"/>
                  </a:lnTo>
                  <a:lnTo>
                    <a:pt x="519" y="38"/>
                  </a:lnTo>
                  <a:lnTo>
                    <a:pt x="522" y="25"/>
                  </a:lnTo>
                  <a:lnTo>
                    <a:pt x="528" y="30"/>
                  </a:lnTo>
                  <a:lnTo>
                    <a:pt x="528" y="30"/>
                  </a:lnTo>
                  <a:lnTo>
                    <a:pt x="530" y="46"/>
                  </a:lnTo>
                  <a:lnTo>
                    <a:pt x="569" y="63"/>
                  </a:lnTo>
                  <a:lnTo>
                    <a:pt x="574" y="100"/>
                  </a:lnTo>
                  <a:lnTo>
                    <a:pt x="586" y="121"/>
                  </a:lnTo>
                  <a:lnTo>
                    <a:pt x="574" y="178"/>
                  </a:lnTo>
                  <a:lnTo>
                    <a:pt x="541" y="252"/>
                  </a:lnTo>
                  <a:lnTo>
                    <a:pt x="508" y="242"/>
                  </a:lnTo>
                  <a:lnTo>
                    <a:pt x="513" y="220"/>
                  </a:lnTo>
                  <a:lnTo>
                    <a:pt x="498" y="224"/>
                  </a:lnTo>
                  <a:lnTo>
                    <a:pt x="504" y="205"/>
                  </a:lnTo>
                  <a:lnTo>
                    <a:pt x="486" y="195"/>
                  </a:lnTo>
                  <a:lnTo>
                    <a:pt x="486" y="187"/>
                  </a:lnTo>
                  <a:lnTo>
                    <a:pt x="485" y="194"/>
                  </a:lnTo>
                  <a:lnTo>
                    <a:pt x="469" y="196"/>
                  </a:lnTo>
                  <a:lnTo>
                    <a:pt x="450" y="185"/>
                  </a:lnTo>
                  <a:lnTo>
                    <a:pt x="441" y="205"/>
                  </a:lnTo>
                  <a:lnTo>
                    <a:pt x="453" y="205"/>
                  </a:lnTo>
                  <a:lnTo>
                    <a:pt x="451" y="214"/>
                  </a:lnTo>
                  <a:lnTo>
                    <a:pt x="467" y="220"/>
                  </a:lnTo>
                  <a:lnTo>
                    <a:pt x="465" y="231"/>
                  </a:lnTo>
                  <a:lnTo>
                    <a:pt x="442" y="231"/>
                  </a:lnTo>
                  <a:lnTo>
                    <a:pt x="407" y="255"/>
                  </a:lnTo>
                  <a:lnTo>
                    <a:pt x="375" y="261"/>
                  </a:lnTo>
                  <a:lnTo>
                    <a:pt x="374" y="275"/>
                  </a:lnTo>
                  <a:lnTo>
                    <a:pt x="367" y="280"/>
                  </a:lnTo>
                  <a:lnTo>
                    <a:pt x="306" y="286"/>
                  </a:lnTo>
                  <a:lnTo>
                    <a:pt x="305" y="306"/>
                  </a:lnTo>
                  <a:lnTo>
                    <a:pt x="295" y="316"/>
                  </a:lnTo>
                  <a:lnTo>
                    <a:pt x="278" y="302"/>
                  </a:lnTo>
                  <a:lnTo>
                    <a:pt x="269" y="323"/>
                  </a:lnTo>
                  <a:lnTo>
                    <a:pt x="255" y="319"/>
                  </a:lnTo>
                  <a:lnTo>
                    <a:pt x="245" y="345"/>
                  </a:lnTo>
                  <a:lnTo>
                    <a:pt x="215" y="343"/>
                  </a:lnTo>
                  <a:lnTo>
                    <a:pt x="212" y="360"/>
                  </a:lnTo>
                  <a:lnTo>
                    <a:pt x="199" y="373"/>
                  </a:lnTo>
                  <a:lnTo>
                    <a:pt x="176" y="357"/>
                  </a:lnTo>
                  <a:lnTo>
                    <a:pt x="174" y="365"/>
                  </a:lnTo>
                  <a:lnTo>
                    <a:pt x="171" y="360"/>
                  </a:lnTo>
                  <a:lnTo>
                    <a:pt x="160" y="365"/>
                  </a:lnTo>
                  <a:lnTo>
                    <a:pt x="155" y="375"/>
                  </a:lnTo>
                  <a:lnTo>
                    <a:pt x="148" y="370"/>
                  </a:lnTo>
                  <a:lnTo>
                    <a:pt x="119" y="375"/>
                  </a:lnTo>
                  <a:lnTo>
                    <a:pt x="86" y="420"/>
                  </a:lnTo>
                  <a:lnTo>
                    <a:pt x="86" y="439"/>
                  </a:lnTo>
                  <a:lnTo>
                    <a:pt x="78" y="438"/>
                  </a:lnTo>
                  <a:lnTo>
                    <a:pt x="78" y="425"/>
                  </a:lnTo>
                  <a:lnTo>
                    <a:pt x="68" y="419"/>
                  </a:lnTo>
                  <a:lnTo>
                    <a:pt x="72" y="412"/>
                  </a:lnTo>
                  <a:lnTo>
                    <a:pt x="62" y="411"/>
                  </a:lnTo>
                  <a:lnTo>
                    <a:pt x="58" y="397"/>
                  </a:lnTo>
                  <a:lnTo>
                    <a:pt x="43" y="398"/>
                  </a:lnTo>
                  <a:lnTo>
                    <a:pt x="43" y="398"/>
                  </a:lnTo>
                  <a:lnTo>
                    <a:pt x="20" y="389"/>
                  </a:lnTo>
                  <a:lnTo>
                    <a:pt x="21" y="378"/>
                  </a:lnTo>
                  <a:lnTo>
                    <a:pt x="10" y="368"/>
                  </a:lnTo>
                  <a:lnTo>
                    <a:pt x="10" y="368"/>
                  </a:lnTo>
                  <a:lnTo>
                    <a:pt x="5" y="360"/>
                  </a:lnTo>
                  <a:lnTo>
                    <a:pt x="15" y="359"/>
                  </a:lnTo>
                  <a:lnTo>
                    <a:pt x="18" y="349"/>
                  </a:lnTo>
                  <a:lnTo>
                    <a:pt x="0" y="335"/>
                  </a:lnTo>
                  <a:lnTo>
                    <a:pt x="25" y="307"/>
                  </a:lnTo>
                  <a:lnTo>
                    <a:pt x="35" y="331"/>
                  </a:lnTo>
                  <a:lnTo>
                    <a:pt x="39" y="324"/>
                  </a:lnTo>
                  <a:lnTo>
                    <a:pt x="54" y="324"/>
                  </a:lnTo>
                  <a:lnTo>
                    <a:pt x="52" y="308"/>
                  </a:lnTo>
                  <a:lnTo>
                    <a:pt x="60" y="313"/>
                  </a:lnTo>
                  <a:lnTo>
                    <a:pt x="61" y="306"/>
                  </a:lnTo>
                  <a:lnTo>
                    <a:pt x="73" y="308"/>
                  </a:lnTo>
                  <a:lnTo>
                    <a:pt x="83" y="298"/>
                  </a:lnTo>
                  <a:lnTo>
                    <a:pt x="73" y="289"/>
                  </a:lnTo>
                  <a:lnTo>
                    <a:pt x="74" y="277"/>
                  </a:lnTo>
                  <a:lnTo>
                    <a:pt x="66" y="277"/>
                  </a:lnTo>
                  <a:lnTo>
                    <a:pt x="77" y="263"/>
                  </a:lnTo>
                  <a:lnTo>
                    <a:pt x="71" y="252"/>
                  </a:lnTo>
                  <a:lnTo>
                    <a:pt x="88" y="252"/>
                  </a:lnTo>
                  <a:lnTo>
                    <a:pt x="93" y="243"/>
                  </a:lnTo>
                  <a:lnTo>
                    <a:pt x="106" y="246"/>
                  </a:lnTo>
                  <a:lnTo>
                    <a:pt x="113" y="231"/>
                  </a:lnTo>
                  <a:lnTo>
                    <a:pt x="145" y="224"/>
                  </a:lnTo>
                  <a:lnTo>
                    <a:pt x="136" y="202"/>
                  </a:lnTo>
                  <a:lnTo>
                    <a:pt x="118" y="196"/>
                  </a:lnTo>
                  <a:lnTo>
                    <a:pt x="117" y="183"/>
                  </a:lnTo>
                  <a:lnTo>
                    <a:pt x="86" y="171"/>
                  </a:lnTo>
                  <a:lnTo>
                    <a:pt x="76" y="175"/>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27" name="Freeform 14">
              <a:extLst>
                <a:ext uri="{FF2B5EF4-FFF2-40B4-BE49-F238E27FC236}">
                  <a16:creationId xmlns:a16="http://schemas.microsoft.com/office/drawing/2014/main" id="{AB7D506D-522C-47AE-8AC1-0DADD3EBC0CB}"/>
                </a:ext>
              </a:extLst>
            </p:cNvPr>
            <p:cNvSpPr>
              <a:spLocks/>
            </p:cNvSpPr>
            <p:nvPr/>
          </p:nvSpPr>
          <p:spPr bwMode="auto">
            <a:xfrm>
              <a:off x="6129338" y="3694113"/>
              <a:ext cx="768350" cy="993775"/>
            </a:xfrm>
            <a:custGeom>
              <a:avLst/>
              <a:gdLst>
                <a:gd name="T0" fmla="*/ 199 w 484"/>
                <a:gd name="T1" fmla="*/ 0 h 626"/>
                <a:gd name="T2" fmla="*/ 205 w 484"/>
                <a:gd name="T3" fmla="*/ 9 h 626"/>
                <a:gd name="T4" fmla="*/ 217 w 484"/>
                <a:gd name="T5" fmla="*/ 15 h 626"/>
                <a:gd name="T6" fmla="*/ 235 w 484"/>
                <a:gd name="T7" fmla="*/ 40 h 626"/>
                <a:gd name="T8" fmla="*/ 288 w 484"/>
                <a:gd name="T9" fmla="*/ 44 h 626"/>
                <a:gd name="T10" fmla="*/ 301 w 484"/>
                <a:gd name="T11" fmla="*/ 49 h 626"/>
                <a:gd name="T12" fmla="*/ 313 w 484"/>
                <a:gd name="T13" fmla="*/ 71 h 626"/>
                <a:gd name="T14" fmla="*/ 307 w 484"/>
                <a:gd name="T15" fmla="*/ 124 h 626"/>
                <a:gd name="T16" fmla="*/ 292 w 484"/>
                <a:gd name="T17" fmla="*/ 154 h 626"/>
                <a:gd name="T18" fmla="*/ 300 w 484"/>
                <a:gd name="T19" fmla="*/ 165 h 626"/>
                <a:gd name="T20" fmla="*/ 327 w 484"/>
                <a:gd name="T21" fmla="*/ 171 h 626"/>
                <a:gd name="T22" fmla="*/ 322 w 484"/>
                <a:gd name="T23" fmla="*/ 210 h 626"/>
                <a:gd name="T24" fmla="*/ 320 w 484"/>
                <a:gd name="T25" fmla="*/ 246 h 626"/>
                <a:gd name="T26" fmla="*/ 346 w 484"/>
                <a:gd name="T27" fmla="*/ 309 h 626"/>
                <a:gd name="T28" fmla="*/ 365 w 484"/>
                <a:gd name="T29" fmla="*/ 317 h 626"/>
                <a:gd name="T30" fmla="*/ 389 w 484"/>
                <a:gd name="T31" fmla="*/ 310 h 626"/>
                <a:gd name="T32" fmla="*/ 421 w 484"/>
                <a:gd name="T33" fmla="*/ 323 h 626"/>
                <a:gd name="T34" fmla="*/ 442 w 484"/>
                <a:gd name="T35" fmla="*/ 333 h 626"/>
                <a:gd name="T36" fmla="*/ 458 w 484"/>
                <a:gd name="T37" fmla="*/ 343 h 626"/>
                <a:gd name="T38" fmla="*/ 476 w 484"/>
                <a:gd name="T39" fmla="*/ 349 h 626"/>
                <a:gd name="T40" fmla="*/ 460 w 484"/>
                <a:gd name="T41" fmla="*/ 418 h 626"/>
                <a:gd name="T42" fmla="*/ 446 w 484"/>
                <a:gd name="T43" fmla="*/ 411 h 626"/>
                <a:gd name="T44" fmla="*/ 421 w 484"/>
                <a:gd name="T45" fmla="*/ 407 h 626"/>
                <a:gd name="T46" fmla="*/ 393 w 484"/>
                <a:gd name="T47" fmla="*/ 412 h 626"/>
                <a:gd name="T48" fmla="*/ 381 w 484"/>
                <a:gd name="T49" fmla="*/ 424 h 626"/>
                <a:gd name="T50" fmla="*/ 347 w 484"/>
                <a:gd name="T51" fmla="*/ 429 h 626"/>
                <a:gd name="T52" fmla="*/ 308 w 484"/>
                <a:gd name="T53" fmla="*/ 442 h 626"/>
                <a:gd name="T54" fmla="*/ 293 w 484"/>
                <a:gd name="T55" fmla="*/ 473 h 626"/>
                <a:gd name="T56" fmla="*/ 293 w 484"/>
                <a:gd name="T57" fmla="*/ 514 h 626"/>
                <a:gd name="T58" fmla="*/ 302 w 484"/>
                <a:gd name="T59" fmla="*/ 566 h 626"/>
                <a:gd name="T60" fmla="*/ 317 w 484"/>
                <a:gd name="T61" fmla="*/ 582 h 626"/>
                <a:gd name="T62" fmla="*/ 319 w 484"/>
                <a:gd name="T63" fmla="*/ 602 h 626"/>
                <a:gd name="T64" fmla="*/ 299 w 484"/>
                <a:gd name="T65" fmla="*/ 615 h 626"/>
                <a:gd name="T66" fmla="*/ 246 w 484"/>
                <a:gd name="T67" fmla="*/ 592 h 626"/>
                <a:gd name="T68" fmla="*/ 204 w 484"/>
                <a:gd name="T69" fmla="*/ 575 h 626"/>
                <a:gd name="T70" fmla="*/ 167 w 484"/>
                <a:gd name="T71" fmla="*/ 551 h 626"/>
                <a:gd name="T72" fmla="*/ 168 w 484"/>
                <a:gd name="T73" fmla="*/ 521 h 626"/>
                <a:gd name="T74" fmla="*/ 140 w 484"/>
                <a:gd name="T75" fmla="*/ 487 h 626"/>
                <a:gd name="T76" fmla="*/ 71 w 484"/>
                <a:gd name="T77" fmla="*/ 450 h 626"/>
                <a:gd name="T78" fmla="*/ 61 w 484"/>
                <a:gd name="T79" fmla="*/ 431 h 626"/>
                <a:gd name="T80" fmla="*/ 66 w 484"/>
                <a:gd name="T81" fmla="*/ 427 h 626"/>
                <a:gd name="T82" fmla="*/ 26 w 484"/>
                <a:gd name="T83" fmla="*/ 420 h 626"/>
                <a:gd name="T84" fmla="*/ 3 w 484"/>
                <a:gd name="T85" fmla="*/ 358 h 626"/>
                <a:gd name="T86" fmla="*/ 9 w 484"/>
                <a:gd name="T87" fmla="*/ 332 h 626"/>
                <a:gd name="T88" fmla="*/ 0 w 484"/>
                <a:gd name="T89" fmla="*/ 312 h 626"/>
                <a:gd name="T90" fmla="*/ 75 w 484"/>
                <a:gd name="T91" fmla="*/ 296 h 626"/>
                <a:gd name="T92" fmla="*/ 89 w 484"/>
                <a:gd name="T93" fmla="*/ 273 h 626"/>
                <a:gd name="T94" fmla="*/ 83 w 484"/>
                <a:gd name="T95" fmla="*/ 254 h 626"/>
                <a:gd name="T96" fmla="*/ 77 w 484"/>
                <a:gd name="T97" fmla="*/ 211 h 626"/>
                <a:gd name="T98" fmla="*/ 68 w 484"/>
                <a:gd name="T99" fmla="*/ 175 h 626"/>
                <a:gd name="T100" fmla="*/ 82 w 484"/>
                <a:gd name="T101" fmla="*/ 165 h 626"/>
                <a:gd name="T102" fmla="*/ 76 w 484"/>
                <a:gd name="T103" fmla="*/ 127 h 626"/>
                <a:gd name="T104" fmla="*/ 49 w 484"/>
                <a:gd name="T105" fmla="*/ 98 h 626"/>
                <a:gd name="T106" fmla="*/ 38 w 484"/>
                <a:gd name="T107" fmla="*/ 60 h 626"/>
                <a:gd name="T108" fmla="*/ 82 w 484"/>
                <a:gd name="T109" fmla="*/ 39 h 626"/>
                <a:gd name="T110" fmla="*/ 173 w 484"/>
                <a:gd name="T111" fmla="*/ 30 h 626"/>
                <a:gd name="T112" fmla="*/ 183 w 484"/>
                <a:gd name="T113" fmla="*/ 12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4" h="626">
                  <a:moveTo>
                    <a:pt x="191" y="1"/>
                  </a:moveTo>
                  <a:lnTo>
                    <a:pt x="199" y="0"/>
                  </a:lnTo>
                  <a:lnTo>
                    <a:pt x="196" y="8"/>
                  </a:lnTo>
                  <a:lnTo>
                    <a:pt x="205" y="9"/>
                  </a:lnTo>
                  <a:lnTo>
                    <a:pt x="209" y="19"/>
                  </a:lnTo>
                  <a:lnTo>
                    <a:pt x="217" y="15"/>
                  </a:lnTo>
                  <a:lnTo>
                    <a:pt x="236" y="27"/>
                  </a:lnTo>
                  <a:lnTo>
                    <a:pt x="235" y="40"/>
                  </a:lnTo>
                  <a:lnTo>
                    <a:pt x="261" y="50"/>
                  </a:lnTo>
                  <a:lnTo>
                    <a:pt x="288" y="44"/>
                  </a:lnTo>
                  <a:lnTo>
                    <a:pt x="288" y="57"/>
                  </a:lnTo>
                  <a:lnTo>
                    <a:pt x="301" y="49"/>
                  </a:lnTo>
                  <a:lnTo>
                    <a:pt x="308" y="54"/>
                  </a:lnTo>
                  <a:lnTo>
                    <a:pt x="313" y="71"/>
                  </a:lnTo>
                  <a:lnTo>
                    <a:pt x="302" y="97"/>
                  </a:lnTo>
                  <a:lnTo>
                    <a:pt x="307" y="124"/>
                  </a:lnTo>
                  <a:lnTo>
                    <a:pt x="296" y="126"/>
                  </a:lnTo>
                  <a:lnTo>
                    <a:pt x="292" y="154"/>
                  </a:lnTo>
                  <a:lnTo>
                    <a:pt x="301" y="153"/>
                  </a:lnTo>
                  <a:lnTo>
                    <a:pt x="300" y="165"/>
                  </a:lnTo>
                  <a:lnTo>
                    <a:pt x="310" y="157"/>
                  </a:lnTo>
                  <a:lnTo>
                    <a:pt x="327" y="171"/>
                  </a:lnTo>
                  <a:lnTo>
                    <a:pt x="316" y="189"/>
                  </a:lnTo>
                  <a:lnTo>
                    <a:pt x="322" y="210"/>
                  </a:lnTo>
                  <a:lnTo>
                    <a:pt x="311" y="238"/>
                  </a:lnTo>
                  <a:lnTo>
                    <a:pt x="320" y="246"/>
                  </a:lnTo>
                  <a:lnTo>
                    <a:pt x="305" y="263"/>
                  </a:lnTo>
                  <a:lnTo>
                    <a:pt x="346" y="309"/>
                  </a:lnTo>
                  <a:lnTo>
                    <a:pt x="354" y="303"/>
                  </a:lnTo>
                  <a:lnTo>
                    <a:pt x="365" y="317"/>
                  </a:lnTo>
                  <a:lnTo>
                    <a:pt x="378" y="319"/>
                  </a:lnTo>
                  <a:lnTo>
                    <a:pt x="389" y="310"/>
                  </a:lnTo>
                  <a:lnTo>
                    <a:pt x="409" y="324"/>
                  </a:lnTo>
                  <a:lnTo>
                    <a:pt x="421" y="323"/>
                  </a:lnTo>
                  <a:lnTo>
                    <a:pt x="422" y="333"/>
                  </a:lnTo>
                  <a:lnTo>
                    <a:pt x="442" y="333"/>
                  </a:lnTo>
                  <a:lnTo>
                    <a:pt x="445" y="343"/>
                  </a:lnTo>
                  <a:lnTo>
                    <a:pt x="458" y="343"/>
                  </a:lnTo>
                  <a:lnTo>
                    <a:pt x="458" y="352"/>
                  </a:lnTo>
                  <a:lnTo>
                    <a:pt x="476" y="349"/>
                  </a:lnTo>
                  <a:lnTo>
                    <a:pt x="484" y="398"/>
                  </a:lnTo>
                  <a:lnTo>
                    <a:pt x="460" y="418"/>
                  </a:lnTo>
                  <a:lnTo>
                    <a:pt x="460" y="418"/>
                  </a:lnTo>
                  <a:lnTo>
                    <a:pt x="446" y="411"/>
                  </a:lnTo>
                  <a:lnTo>
                    <a:pt x="440" y="420"/>
                  </a:lnTo>
                  <a:lnTo>
                    <a:pt x="421" y="407"/>
                  </a:lnTo>
                  <a:lnTo>
                    <a:pt x="407" y="418"/>
                  </a:lnTo>
                  <a:lnTo>
                    <a:pt x="393" y="412"/>
                  </a:lnTo>
                  <a:lnTo>
                    <a:pt x="377" y="429"/>
                  </a:lnTo>
                  <a:lnTo>
                    <a:pt x="381" y="424"/>
                  </a:lnTo>
                  <a:lnTo>
                    <a:pt x="355" y="433"/>
                  </a:lnTo>
                  <a:lnTo>
                    <a:pt x="347" y="429"/>
                  </a:lnTo>
                  <a:lnTo>
                    <a:pt x="344" y="437"/>
                  </a:lnTo>
                  <a:lnTo>
                    <a:pt x="308" y="442"/>
                  </a:lnTo>
                  <a:lnTo>
                    <a:pt x="304" y="464"/>
                  </a:lnTo>
                  <a:lnTo>
                    <a:pt x="293" y="473"/>
                  </a:lnTo>
                  <a:lnTo>
                    <a:pt x="302" y="511"/>
                  </a:lnTo>
                  <a:lnTo>
                    <a:pt x="293" y="514"/>
                  </a:lnTo>
                  <a:lnTo>
                    <a:pt x="302" y="539"/>
                  </a:lnTo>
                  <a:lnTo>
                    <a:pt x="302" y="566"/>
                  </a:lnTo>
                  <a:lnTo>
                    <a:pt x="317" y="582"/>
                  </a:lnTo>
                  <a:lnTo>
                    <a:pt x="317" y="582"/>
                  </a:lnTo>
                  <a:lnTo>
                    <a:pt x="311" y="597"/>
                  </a:lnTo>
                  <a:lnTo>
                    <a:pt x="319" y="602"/>
                  </a:lnTo>
                  <a:lnTo>
                    <a:pt x="305" y="626"/>
                  </a:lnTo>
                  <a:lnTo>
                    <a:pt x="299" y="615"/>
                  </a:lnTo>
                  <a:lnTo>
                    <a:pt x="269" y="617"/>
                  </a:lnTo>
                  <a:lnTo>
                    <a:pt x="246" y="592"/>
                  </a:lnTo>
                  <a:lnTo>
                    <a:pt x="221" y="595"/>
                  </a:lnTo>
                  <a:lnTo>
                    <a:pt x="204" y="575"/>
                  </a:lnTo>
                  <a:lnTo>
                    <a:pt x="170" y="578"/>
                  </a:lnTo>
                  <a:lnTo>
                    <a:pt x="167" y="551"/>
                  </a:lnTo>
                  <a:lnTo>
                    <a:pt x="148" y="543"/>
                  </a:lnTo>
                  <a:lnTo>
                    <a:pt x="168" y="521"/>
                  </a:lnTo>
                  <a:lnTo>
                    <a:pt x="154" y="496"/>
                  </a:lnTo>
                  <a:lnTo>
                    <a:pt x="140" y="487"/>
                  </a:lnTo>
                  <a:lnTo>
                    <a:pt x="79" y="486"/>
                  </a:lnTo>
                  <a:lnTo>
                    <a:pt x="71" y="450"/>
                  </a:lnTo>
                  <a:lnTo>
                    <a:pt x="60" y="438"/>
                  </a:lnTo>
                  <a:lnTo>
                    <a:pt x="61" y="431"/>
                  </a:lnTo>
                  <a:lnTo>
                    <a:pt x="67" y="434"/>
                  </a:lnTo>
                  <a:lnTo>
                    <a:pt x="66" y="427"/>
                  </a:lnTo>
                  <a:lnTo>
                    <a:pt x="26" y="420"/>
                  </a:lnTo>
                  <a:lnTo>
                    <a:pt x="26" y="420"/>
                  </a:lnTo>
                  <a:lnTo>
                    <a:pt x="2" y="369"/>
                  </a:lnTo>
                  <a:lnTo>
                    <a:pt x="3" y="358"/>
                  </a:lnTo>
                  <a:lnTo>
                    <a:pt x="16" y="345"/>
                  </a:lnTo>
                  <a:lnTo>
                    <a:pt x="9" y="332"/>
                  </a:lnTo>
                  <a:lnTo>
                    <a:pt x="17" y="326"/>
                  </a:lnTo>
                  <a:lnTo>
                    <a:pt x="0" y="312"/>
                  </a:lnTo>
                  <a:lnTo>
                    <a:pt x="26" y="299"/>
                  </a:lnTo>
                  <a:lnTo>
                    <a:pt x="75" y="296"/>
                  </a:lnTo>
                  <a:lnTo>
                    <a:pt x="70" y="282"/>
                  </a:lnTo>
                  <a:lnTo>
                    <a:pt x="89" y="273"/>
                  </a:lnTo>
                  <a:lnTo>
                    <a:pt x="92" y="262"/>
                  </a:lnTo>
                  <a:lnTo>
                    <a:pt x="83" y="254"/>
                  </a:lnTo>
                  <a:lnTo>
                    <a:pt x="97" y="245"/>
                  </a:lnTo>
                  <a:lnTo>
                    <a:pt x="77" y="211"/>
                  </a:lnTo>
                  <a:lnTo>
                    <a:pt x="95" y="202"/>
                  </a:lnTo>
                  <a:lnTo>
                    <a:pt x="68" y="175"/>
                  </a:lnTo>
                  <a:lnTo>
                    <a:pt x="71" y="166"/>
                  </a:lnTo>
                  <a:lnTo>
                    <a:pt x="82" y="165"/>
                  </a:lnTo>
                  <a:lnTo>
                    <a:pt x="69" y="143"/>
                  </a:lnTo>
                  <a:lnTo>
                    <a:pt x="76" y="127"/>
                  </a:lnTo>
                  <a:lnTo>
                    <a:pt x="66" y="130"/>
                  </a:lnTo>
                  <a:lnTo>
                    <a:pt x="49" y="98"/>
                  </a:lnTo>
                  <a:lnTo>
                    <a:pt x="43" y="99"/>
                  </a:lnTo>
                  <a:lnTo>
                    <a:pt x="38" y="60"/>
                  </a:lnTo>
                  <a:lnTo>
                    <a:pt x="70" y="57"/>
                  </a:lnTo>
                  <a:lnTo>
                    <a:pt x="82" y="39"/>
                  </a:lnTo>
                  <a:lnTo>
                    <a:pt x="139" y="49"/>
                  </a:lnTo>
                  <a:lnTo>
                    <a:pt x="173" y="30"/>
                  </a:lnTo>
                  <a:lnTo>
                    <a:pt x="175" y="10"/>
                  </a:lnTo>
                  <a:lnTo>
                    <a:pt x="183" y="12"/>
                  </a:lnTo>
                  <a:lnTo>
                    <a:pt x="191" y="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0" name="Freeform 15">
              <a:extLst>
                <a:ext uri="{FF2B5EF4-FFF2-40B4-BE49-F238E27FC236}">
                  <a16:creationId xmlns:a16="http://schemas.microsoft.com/office/drawing/2014/main" id="{5C87F627-9116-4A97-992F-0C712F4F2524}"/>
                </a:ext>
              </a:extLst>
            </p:cNvPr>
            <p:cNvSpPr>
              <a:spLocks noEditPoints="1"/>
            </p:cNvSpPr>
            <p:nvPr/>
          </p:nvSpPr>
          <p:spPr bwMode="auto">
            <a:xfrm>
              <a:off x="5461001" y="2695576"/>
              <a:ext cx="889000" cy="839788"/>
            </a:xfrm>
            <a:custGeom>
              <a:avLst/>
              <a:gdLst>
                <a:gd name="T0" fmla="*/ 39 w 560"/>
                <a:gd name="T1" fmla="*/ 203 h 529"/>
                <a:gd name="T2" fmla="*/ 517 w 560"/>
                <a:gd name="T3" fmla="*/ 166 h 529"/>
                <a:gd name="T4" fmla="*/ 537 w 560"/>
                <a:gd name="T5" fmla="*/ 201 h 529"/>
                <a:gd name="T6" fmla="*/ 506 w 560"/>
                <a:gd name="T7" fmla="*/ 193 h 529"/>
                <a:gd name="T8" fmla="*/ 507 w 560"/>
                <a:gd name="T9" fmla="*/ 173 h 529"/>
                <a:gd name="T10" fmla="*/ 36 w 560"/>
                <a:gd name="T11" fmla="*/ 178 h 529"/>
                <a:gd name="T12" fmla="*/ 78 w 560"/>
                <a:gd name="T13" fmla="*/ 158 h 529"/>
                <a:gd name="T14" fmla="*/ 57 w 560"/>
                <a:gd name="T15" fmla="*/ 166 h 529"/>
                <a:gd name="T16" fmla="*/ 54 w 560"/>
                <a:gd name="T17" fmla="*/ 158 h 529"/>
                <a:gd name="T18" fmla="*/ 18 w 560"/>
                <a:gd name="T19" fmla="*/ 132 h 529"/>
                <a:gd name="T20" fmla="*/ 2 w 560"/>
                <a:gd name="T21" fmla="*/ 123 h 529"/>
                <a:gd name="T22" fmla="*/ 18 w 560"/>
                <a:gd name="T23" fmla="*/ 132 h 529"/>
                <a:gd name="T24" fmla="*/ 52 w 560"/>
                <a:gd name="T25" fmla="*/ 119 h 529"/>
                <a:gd name="T26" fmla="*/ 45 w 560"/>
                <a:gd name="T27" fmla="*/ 94 h 529"/>
                <a:gd name="T28" fmla="*/ 21 w 560"/>
                <a:gd name="T29" fmla="*/ 3 h 529"/>
                <a:gd name="T30" fmla="*/ 17 w 560"/>
                <a:gd name="T31" fmla="*/ 50 h 529"/>
                <a:gd name="T32" fmla="*/ 65 w 560"/>
                <a:gd name="T33" fmla="*/ 45 h 529"/>
                <a:gd name="T34" fmla="*/ 178 w 560"/>
                <a:gd name="T35" fmla="*/ 77 h 529"/>
                <a:gd name="T36" fmla="*/ 208 w 560"/>
                <a:gd name="T37" fmla="*/ 67 h 529"/>
                <a:gd name="T38" fmla="*/ 245 w 560"/>
                <a:gd name="T39" fmla="*/ 71 h 529"/>
                <a:gd name="T40" fmla="*/ 300 w 560"/>
                <a:gd name="T41" fmla="*/ 93 h 529"/>
                <a:gd name="T42" fmla="*/ 325 w 560"/>
                <a:gd name="T43" fmla="*/ 117 h 529"/>
                <a:gd name="T44" fmla="*/ 323 w 560"/>
                <a:gd name="T45" fmla="*/ 159 h 529"/>
                <a:gd name="T46" fmla="*/ 292 w 560"/>
                <a:gd name="T47" fmla="*/ 192 h 529"/>
                <a:gd name="T48" fmla="*/ 342 w 560"/>
                <a:gd name="T49" fmla="*/ 235 h 529"/>
                <a:gd name="T50" fmla="*/ 377 w 560"/>
                <a:gd name="T51" fmla="*/ 196 h 529"/>
                <a:gd name="T52" fmla="*/ 463 w 560"/>
                <a:gd name="T53" fmla="*/ 235 h 529"/>
                <a:gd name="T54" fmla="*/ 522 w 560"/>
                <a:gd name="T55" fmla="*/ 208 h 529"/>
                <a:gd name="T56" fmla="*/ 519 w 560"/>
                <a:gd name="T57" fmla="*/ 271 h 529"/>
                <a:gd name="T58" fmla="*/ 456 w 560"/>
                <a:gd name="T59" fmla="*/ 318 h 529"/>
                <a:gd name="T60" fmla="*/ 484 w 560"/>
                <a:gd name="T61" fmla="*/ 346 h 529"/>
                <a:gd name="T62" fmla="*/ 496 w 560"/>
                <a:gd name="T63" fmla="*/ 362 h 529"/>
                <a:gd name="T64" fmla="*/ 460 w 560"/>
                <a:gd name="T65" fmla="*/ 373 h 529"/>
                <a:gd name="T66" fmla="*/ 487 w 560"/>
                <a:gd name="T67" fmla="*/ 426 h 529"/>
                <a:gd name="T68" fmla="*/ 469 w 560"/>
                <a:gd name="T69" fmla="*/ 465 h 529"/>
                <a:gd name="T70" fmla="*/ 427 w 560"/>
                <a:gd name="T71" fmla="*/ 529 h 529"/>
                <a:gd name="T72" fmla="*/ 374 w 560"/>
                <a:gd name="T73" fmla="*/ 508 h 529"/>
                <a:gd name="T74" fmla="*/ 347 w 560"/>
                <a:gd name="T75" fmla="*/ 481 h 529"/>
                <a:gd name="T76" fmla="*/ 358 w 560"/>
                <a:gd name="T77" fmla="*/ 446 h 529"/>
                <a:gd name="T78" fmla="*/ 348 w 560"/>
                <a:gd name="T79" fmla="*/ 414 h 529"/>
                <a:gd name="T80" fmla="*/ 316 w 560"/>
                <a:gd name="T81" fmla="*/ 432 h 529"/>
                <a:gd name="T82" fmla="*/ 287 w 560"/>
                <a:gd name="T83" fmla="*/ 461 h 529"/>
                <a:gd name="T84" fmla="*/ 268 w 560"/>
                <a:gd name="T85" fmla="*/ 470 h 529"/>
                <a:gd name="T86" fmla="*/ 190 w 560"/>
                <a:gd name="T87" fmla="*/ 378 h 529"/>
                <a:gd name="T88" fmla="*/ 133 w 560"/>
                <a:gd name="T89" fmla="*/ 372 h 529"/>
                <a:gd name="T90" fmla="*/ 97 w 560"/>
                <a:gd name="T91" fmla="*/ 325 h 529"/>
                <a:gd name="T92" fmla="*/ 130 w 560"/>
                <a:gd name="T93" fmla="*/ 315 h 529"/>
                <a:gd name="T94" fmla="*/ 97 w 560"/>
                <a:gd name="T95" fmla="*/ 279 h 529"/>
                <a:gd name="T96" fmla="*/ 73 w 560"/>
                <a:gd name="T97" fmla="*/ 249 h 529"/>
                <a:gd name="T98" fmla="*/ 66 w 560"/>
                <a:gd name="T99" fmla="*/ 226 h 529"/>
                <a:gd name="T100" fmla="*/ 62 w 560"/>
                <a:gd name="T101" fmla="*/ 211 h 529"/>
                <a:gd name="T102" fmla="*/ 133 w 560"/>
                <a:gd name="T103" fmla="*/ 182 h 529"/>
                <a:gd name="T104" fmla="*/ 97 w 560"/>
                <a:gd name="T105" fmla="*/ 185 h 529"/>
                <a:gd name="T106" fmla="*/ 98 w 560"/>
                <a:gd name="T107" fmla="*/ 145 h 529"/>
                <a:gd name="T108" fmla="*/ 58 w 560"/>
                <a:gd name="T109" fmla="*/ 54 h 529"/>
                <a:gd name="T110" fmla="*/ 0 w 560"/>
                <a:gd name="T111" fmla="*/ 96 h 529"/>
                <a:gd name="T112" fmla="*/ 28 w 560"/>
                <a:gd name="T113" fmla="*/ 1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0" h="529">
                  <a:moveTo>
                    <a:pt x="37" y="191"/>
                  </a:moveTo>
                  <a:lnTo>
                    <a:pt x="44" y="198"/>
                  </a:lnTo>
                  <a:lnTo>
                    <a:pt x="39" y="203"/>
                  </a:lnTo>
                  <a:lnTo>
                    <a:pt x="30" y="190"/>
                  </a:lnTo>
                  <a:lnTo>
                    <a:pt x="37" y="191"/>
                  </a:lnTo>
                  <a:close/>
                  <a:moveTo>
                    <a:pt x="517" y="166"/>
                  </a:moveTo>
                  <a:lnTo>
                    <a:pt x="544" y="174"/>
                  </a:lnTo>
                  <a:lnTo>
                    <a:pt x="560" y="207"/>
                  </a:lnTo>
                  <a:lnTo>
                    <a:pt x="537" y="201"/>
                  </a:lnTo>
                  <a:lnTo>
                    <a:pt x="524" y="206"/>
                  </a:lnTo>
                  <a:lnTo>
                    <a:pt x="518" y="192"/>
                  </a:lnTo>
                  <a:lnTo>
                    <a:pt x="506" y="193"/>
                  </a:lnTo>
                  <a:lnTo>
                    <a:pt x="510" y="198"/>
                  </a:lnTo>
                  <a:lnTo>
                    <a:pt x="503" y="194"/>
                  </a:lnTo>
                  <a:lnTo>
                    <a:pt x="507" y="173"/>
                  </a:lnTo>
                  <a:lnTo>
                    <a:pt x="517" y="166"/>
                  </a:lnTo>
                  <a:close/>
                  <a:moveTo>
                    <a:pt x="39" y="165"/>
                  </a:moveTo>
                  <a:lnTo>
                    <a:pt x="36" y="178"/>
                  </a:lnTo>
                  <a:lnTo>
                    <a:pt x="32" y="162"/>
                  </a:lnTo>
                  <a:lnTo>
                    <a:pt x="39" y="165"/>
                  </a:lnTo>
                  <a:close/>
                  <a:moveTo>
                    <a:pt x="78" y="158"/>
                  </a:moveTo>
                  <a:lnTo>
                    <a:pt x="77" y="176"/>
                  </a:lnTo>
                  <a:lnTo>
                    <a:pt x="62" y="179"/>
                  </a:lnTo>
                  <a:lnTo>
                    <a:pt x="57" y="166"/>
                  </a:lnTo>
                  <a:lnTo>
                    <a:pt x="78" y="158"/>
                  </a:lnTo>
                  <a:close/>
                  <a:moveTo>
                    <a:pt x="51" y="151"/>
                  </a:moveTo>
                  <a:lnTo>
                    <a:pt x="54" y="158"/>
                  </a:lnTo>
                  <a:lnTo>
                    <a:pt x="42" y="151"/>
                  </a:lnTo>
                  <a:lnTo>
                    <a:pt x="51" y="151"/>
                  </a:lnTo>
                  <a:close/>
                  <a:moveTo>
                    <a:pt x="18" y="132"/>
                  </a:moveTo>
                  <a:lnTo>
                    <a:pt x="21" y="139"/>
                  </a:lnTo>
                  <a:lnTo>
                    <a:pt x="15" y="141"/>
                  </a:lnTo>
                  <a:lnTo>
                    <a:pt x="2" y="123"/>
                  </a:lnTo>
                  <a:lnTo>
                    <a:pt x="15" y="108"/>
                  </a:lnTo>
                  <a:lnTo>
                    <a:pt x="10" y="116"/>
                  </a:lnTo>
                  <a:lnTo>
                    <a:pt x="18" y="132"/>
                  </a:lnTo>
                  <a:close/>
                  <a:moveTo>
                    <a:pt x="45" y="94"/>
                  </a:moveTo>
                  <a:lnTo>
                    <a:pt x="56" y="98"/>
                  </a:lnTo>
                  <a:lnTo>
                    <a:pt x="52" y="119"/>
                  </a:lnTo>
                  <a:lnTo>
                    <a:pt x="22" y="112"/>
                  </a:lnTo>
                  <a:lnTo>
                    <a:pt x="27" y="97"/>
                  </a:lnTo>
                  <a:lnTo>
                    <a:pt x="45" y="94"/>
                  </a:lnTo>
                  <a:close/>
                  <a:moveTo>
                    <a:pt x="28" y="1"/>
                  </a:moveTo>
                  <a:lnTo>
                    <a:pt x="34" y="2"/>
                  </a:lnTo>
                  <a:lnTo>
                    <a:pt x="21" y="3"/>
                  </a:lnTo>
                  <a:lnTo>
                    <a:pt x="29" y="12"/>
                  </a:lnTo>
                  <a:lnTo>
                    <a:pt x="13" y="28"/>
                  </a:lnTo>
                  <a:lnTo>
                    <a:pt x="17" y="50"/>
                  </a:lnTo>
                  <a:lnTo>
                    <a:pt x="27" y="56"/>
                  </a:lnTo>
                  <a:lnTo>
                    <a:pt x="59" y="53"/>
                  </a:lnTo>
                  <a:lnTo>
                    <a:pt x="65" y="45"/>
                  </a:lnTo>
                  <a:lnTo>
                    <a:pt x="122" y="48"/>
                  </a:lnTo>
                  <a:lnTo>
                    <a:pt x="176" y="64"/>
                  </a:lnTo>
                  <a:lnTo>
                    <a:pt x="178" y="77"/>
                  </a:lnTo>
                  <a:lnTo>
                    <a:pt x="187" y="80"/>
                  </a:lnTo>
                  <a:lnTo>
                    <a:pt x="196" y="81"/>
                  </a:lnTo>
                  <a:lnTo>
                    <a:pt x="208" y="67"/>
                  </a:lnTo>
                  <a:lnTo>
                    <a:pt x="213" y="84"/>
                  </a:lnTo>
                  <a:lnTo>
                    <a:pt x="245" y="56"/>
                  </a:lnTo>
                  <a:lnTo>
                    <a:pt x="245" y="71"/>
                  </a:lnTo>
                  <a:lnTo>
                    <a:pt x="279" y="82"/>
                  </a:lnTo>
                  <a:lnTo>
                    <a:pt x="291" y="95"/>
                  </a:lnTo>
                  <a:lnTo>
                    <a:pt x="300" y="93"/>
                  </a:lnTo>
                  <a:lnTo>
                    <a:pt x="300" y="82"/>
                  </a:lnTo>
                  <a:lnTo>
                    <a:pt x="309" y="87"/>
                  </a:lnTo>
                  <a:lnTo>
                    <a:pt x="325" y="117"/>
                  </a:lnTo>
                  <a:lnTo>
                    <a:pt x="317" y="116"/>
                  </a:lnTo>
                  <a:lnTo>
                    <a:pt x="324" y="122"/>
                  </a:lnTo>
                  <a:lnTo>
                    <a:pt x="323" y="159"/>
                  </a:lnTo>
                  <a:lnTo>
                    <a:pt x="311" y="175"/>
                  </a:lnTo>
                  <a:lnTo>
                    <a:pt x="287" y="184"/>
                  </a:lnTo>
                  <a:lnTo>
                    <a:pt x="292" y="192"/>
                  </a:lnTo>
                  <a:lnTo>
                    <a:pt x="340" y="181"/>
                  </a:lnTo>
                  <a:lnTo>
                    <a:pt x="354" y="190"/>
                  </a:lnTo>
                  <a:lnTo>
                    <a:pt x="342" y="235"/>
                  </a:lnTo>
                  <a:lnTo>
                    <a:pt x="351" y="230"/>
                  </a:lnTo>
                  <a:lnTo>
                    <a:pt x="359" y="203"/>
                  </a:lnTo>
                  <a:lnTo>
                    <a:pt x="377" y="196"/>
                  </a:lnTo>
                  <a:lnTo>
                    <a:pt x="428" y="219"/>
                  </a:lnTo>
                  <a:lnTo>
                    <a:pt x="447" y="237"/>
                  </a:lnTo>
                  <a:lnTo>
                    <a:pt x="463" y="235"/>
                  </a:lnTo>
                  <a:lnTo>
                    <a:pt x="489" y="214"/>
                  </a:lnTo>
                  <a:lnTo>
                    <a:pt x="507" y="217"/>
                  </a:lnTo>
                  <a:lnTo>
                    <a:pt x="522" y="208"/>
                  </a:lnTo>
                  <a:lnTo>
                    <a:pt x="525" y="216"/>
                  </a:lnTo>
                  <a:lnTo>
                    <a:pt x="512" y="223"/>
                  </a:lnTo>
                  <a:lnTo>
                    <a:pt x="519" y="271"/>
                  </a:lnTo>
                  <a:lnTo>
                    <a:pt x="478" y="306"/>
                  </a:lnTo>
                  <a:lnTo>
                    <a:pt x="466" y="300"/>
                  </a:lnTo>
                  <a:lnTo>
                    <a:pt x="456" y="318"/>
                  </a:lnTo>
                  <a:lnTo>
                    <a:pt x="462" y="333"/>
                  </a:lnTo>
                  <a:lnTo>
                    <a:pt x="478" y="335"/>
                  </a:lnTo>
                  <a:lnTo>
                    <a:pt x="484" y="346"/>
                  </a:lnTo>
                  <a:lnTo>
                    <a:pt x="484" y="346"/>
                  </a:lnTo>
                  <a:lnTo>
                    <a:pt x="482" y="357"/>
                  </a:lnTo>
                  <a:lnTo>
                    <a:pt x="496" y="362"/>
                  </a:lnTo>
                  <a:lnTo>
                    <a:pt x="485" y="365"/>
                  </a:lnTo>
                  <a:lnTo>
                    <a:pt x="480" y="356"/>
                  </a:lnTo>
                  <a:lnTo>
                    <a:pt x="460" y="373"/>
                  </a:lnTo>
                  <a:lnTo>
                    <a:pt x="457" y="410"/>
                  </a:lnTo>
                  <a:lnTo>
                    <a:pt x="474" y="425"/>
                  </a:lnTo>
                  <a:lnTo>
                    <a:pt x="487" y="426"/>
                  </a:lnTo>
                  <a:lnTo>
                    <a:pt x="493" y="442"/>
                  </a:lnTo>
                  <a:lnTo>
                    <a:pt x="485" y="466"/>
                  </a:lnTo>
                  <a:lnTo>
                    <a:pt x="469" y="465"/>
                  </a:lnTo>
                  <a:lnTo>
                    <a:pt x="469" y="484"/>
                  </a:lnTo>
                  <a:lnTo>
                    <a:pt x="434" y="502"/>
                  </a:lnTo>
                  <a:lnTo>
                    <a:pt x="427" y="529"/>
                  </a:lnTo>
                  <a:lnTo>
                    <a:pt x="427" y="529"/>
                  </a:lnTo>
                  <a:lnTo>
                    <a:pt x="374" y="508"/>
                  </a:lnTo>
                  <a:lnTo>
                    <a:pt x="374" y="508"/>
                  </a:lnTo>
                  <a:lnTo>
                    <a:pt x="377" y="504"/>
                  </a:lnTo>
                  <a:lnTo>
                    <a:pt x="356" y="482"/>
                  </a:lnTo>
                  <a:lnTo>
                    <a:pt x="347" y="481"/>
                  </a:lnTo>
                  <a:lnTo>
                    <a:pt x="345" y="465"/>
                  </a:lnTo>
                  <a:lnTo>
                    <a:pt x="354" y="462"/>
                  </a:lnTo>
                  <a:lnTo>
                    <a:pt x="358" y="446"/>
                  </a:lnTo>
                  <a:lnTo>
                    <a:pt x="344" y="433"/>
                  </a:lnTo>
                  <a:lnTo>
                    <a:pt x="352" y="419"/>
                  </a:lnTo>
                  <a:lnTo>
                    <a:pt x="348" y="414"/>
                  </a:lnTo>
                  <a:lnTo>
                    <a:pt x="332" y="420"/>
                  </a:lnTo>
                  <a:lnTo>
                    <a:pt x="329" y="433"/>
                  </a:lnTo>
                  <a:lnTo>
                    <a:pt x="316" y="432"/>
                  </a:lnTo>
                  <a:lnTo>
                    <a:pt x="313" y="442"/>
                  </a:lnTo>
                  <a:lnTo>
                    <a:pt x="300" y="441"/>
                  </a:lnTo>
                  <a:lnTo>
                    <a:pt x="287" y="461"/>
                  </a:lnTo>
                  <a:lnTo>
                    <a:pt x="275" y="447"/>
                  </a:lnTo>
                  <a:lnTo>
                    <a:pt x="268" y="470"/>
                  </a:lnTo>
                  <a:lnTo>
                    <a:pt x="268" y="470"/>
                  </a:lnTo>
                  <a:lnTo>
                    <a:pt x="233" y="452"/>
                  </a:lnTo>
                  <a:lnTo>
                    <a:pt x="225" y="428"/>
                  </a:lnTo>
                  <a:lnTo>
                    <a:pt x="190" y="378"/>
                  </a:lnTo>
                  <a:lnTo>
                    <a:pt x="171" y="370"/>
                  </a:lnTo>
                  <a:lnTo>
                    <a:pt x="133" y="372"/>
                  </a:lnTo>
                  <a:lnTo>
                    <a:pt x="133" y="372"/>
                  </a:lnTo>
                  <a:lnTo>
                    <a:pt x="115" y="354"/>
                  </a:lnTo>
                  <a:lnTo>
                    <a:pt x="110" y="332"/>
                  </a:lnTo>
                  <a:lnTo>
                    <a:pt x="97" y="325"/>
                  </a:lnTo>
                  <a:lnTo>
                    <a:pt x="110" y="319"/>
                  </a:lnTo>
                  <a:lnTo>
                    <a:pt x="125" y="322"/>
                  </a:lnTo>
                  <a:lnTo>
                    <a:pt x="130" y="315"/>
                  </a:lnTo>
                  <a:lnTo>
                    <a:pt x="120" y="292"/>
                  </a:lnTo>
                  <a:lnTo>
                    <a:pt x="107" y="296"/>
                  </a:lnTo>
                  <a:lnTo>
                    <a:pt x="97" y="279"/>
                  </a:lnTo>
                  <a:lnTo>
                    <a:pt x="103" y="245"/>
                  </a:lnTo>
                  <a:lnTo>
                    <a:pt x="79" y="243"/>
                  </a:lnTo>
                  <a:lnTo>
                    <a:pt x="73" y="249"/>
                  </a:lnTo>
                  <a:lnTo>
                    <a:pt x="55" y="236"/>
                  </a:lnTo>
                  <a:lnTo>
                    <a:pt x="60" y="222"/>
                  </a:lnTo>
                  <a:lnTo>
                    <a:pt x="66" y="226"/>
                  </a:lnTo>
                  <a:lnTo>
                    <a:pt x="75" y="221"/>
                  </a:lnTo>
                  <a:lnTo>
                    <a:pt x="60" y="217"/>
                  </a:lnTo>
                  <a:lnTo>
                    <a:pt x="62" y="211"/>
                  </a:lnTo>
                  <a:lnTo>
                    <a:pt x="108" y="205"/>
                  </a:lnTo>
                  <a:lnTo>
                    <a:pt x="142" y="183"/>
                  </a:lnTo>
                  <a:lnTo>
                    <a:pt x="133" y="182"/>
                  </a:lnTo>
                  <a:lnTo>
                    <a:pt x="130" y="170"/>
                  </a:lnTo>
                  <a:lnTo>
                    <a:pt x="113" y="189"/>
                  </a:lnTo>
                  <a:lnTo>
                    <a:pt x="97" y="185"/>
                  </a:lnTo>
                  <a:lnTo>
                    <a:pt x="113" y="147"/>
                  </a:lnTo>
                  <a:lnTo>
                    <a:pt x="110" y="141"/>
                  </a:lnTo>
                  <a:lnTo>
                    <a:pt x="98" y="145"/>
                  </a:lnTo>
                  <a:lnTo>
                    <a:pt x="106" y="138"/>
                  </a:lnTo>
                  <a:lnTo>
                    <a:pt x="75" y="105"/>
                  </a:lnTo>
                  <a:lnTo>
                    <a:pt x="58" y="54"/>
                  </a:lnTo>
                  <a:lnTo>
                    <a:pt x="24" y="66"/>
                  </a:lnTo>
                  <a:lnTo>
                    <a:pt x="11" y="56"/>
                  </a:lnTo>
                  <a:lnTo>
                    <a:pt x="0" y="96"/>
                  </a:lnTo>
                  <a:lnTo>
                    <a:pt x="3" y="46"/>
                  </a:lnTo>
                  <a:lnTo>
                    <a:pt x="21" y="0"/>
                  </a:lnTo>
                  <a:lnTo>
                    <a:pt x="28" y="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3" name="Freeform 16">
              <a:extLst>
                <a:ext uri="{FF2B5EF4-FFF2-40B4-BE49-F238E27FC236}">
                  <a16:creationId xmlns:a16="http://schemas.microsoft.com/office/drawing/2014/main" id="{234FD147-708A-44EA-BA35-0B23E245F017}"/>
                </a:ext>
              </a:extLst>
            </p:cNvPr>
            <p:cNvSpPr>
              <a:spLocks/>
            </p:cNvSpPr>
            <p:nvPr/>
          </p:nvSpPr>
          <p:spPr bwMode="auto">
            <a:xfrm>
              <a:off x="4824413" y="4686301"/>
              <a:ext cx="701675" cy="893763"/>
            </a:xfrm>
            <a:custGeom>
              <a:avLst/>
              <a:gdLst>
                <a:gd name="T0" fmla="*/ 56 w 442"/>
                <a:gd name="T1" fmla="*/ 160 h 563"/>
                <a:gd name="T2" fmla="*/ 91 w 442"/>
                <a:gd name="T3" fmla="*/ 160 h 563"/>
                <a:gd name="T4" fmla="*/ 103 w 442"/>
                <a:gd name="T5" fmla="*/ 164 h 563"/>
                <a:gd name="T6" fmla="*/ 127 w 442"/>
                <a:gd name="T7" fmla="*/ 168 h 563"/>
                <a:gd name="T8" fmla="*/ 128 w 442"/>
                <a:gd name="T9" fmla="*/ 130 h 563"/>
                <a:gd name="T10" fmla="*/ 146 w 442"/>
                <a:gd name="T11" fmla="*/ 136 h 563"/>
                <a:gd name="T12" fmla="*/ 152 w 442"/>
                <a:gd name="T13" fmla="*/ 118 h 563"/>
                <a:gd name="T14" fmla="*/ 164 w 442"/>
                <a:gd name="T15" fmla="*/ 109 h 563"/>
                <a:gd name="T16" fmla="*/ 181 w 442"/>
                <a:gd name="T17" fmla="*/ 103 h 563"/>
                <a:gd name="T18" fmla="*/ 191 w 442"/>
                <a:gd name="T19" fmla="*/ 99 h 563"/>
                <a:gd name="T20" fmla="*/ 203 w 442"/>
                <a:gd name="T21" fmla="*/ 92 h 563"/>
                <a:gd name="T22" fmla="*/ 234 w 442"/>
                <a:gd name="T23" fmla="*/ 65 h 563"/>
                <a:gd name="T24" fmla="*/ 289 w 442"/>
                <a:gd name="T25" fmla="*/ 46 h 563"/>
                <a:gd name="T26" fmla="*/ 305 w 442"/>
                <a:gd name="T27" fmla="*/ 28 h 563"/>
                <a:gd name="T28" fmla="*/ 311 w 442"/>
                <a:gd name="T29" fmla="*/ 0 h 563"/>
                <a:gd name="T30" fmla="*/ 317 w 442"/>
                <a:gd name="T31" fmla="*/ 17 h 563"/>
                <a:gd name="T32" fmla="*/ 343 w 442"/>
                <a:gd name="T33" fmla="*/ 48 h 563"/>
                <a:gd name="T34" fmla="*/ 372 w 442"/>
                <a:gd name="T35" fmla="*/ 74 h 563"/>
                <a:gd name="T36" fmla="*/ 374 w 442"/>
                <a:gd name="T37" fmla="*/ 113 h 563"/>
                <a:gd name="T38" fmla="*/ 357 w 442"/>
                <a:gd name="T39" fmla="*/ 111 h 563"/>
                <a:gd name="T40" fmla="*/ 351 w 442"/>
                <a:gd name="T41" fmla="*/ 141 h 563"/>
                <a:gd name="T42" fmla="*/ 361 w 442"/>
                <a:gd name="T43" fmla="*/ 164 h 563"/>
                <a:gd name="T44" fmla="*/ 369 w 442"/>
                <a:gd name="T45" fmla="*/ 196 h 563"/>
                <a:gd name="T46" fmla="*/ 355 w 442"/>
                <a:gd name="T47" fmla="*/ 209 h 563"/>
                <a:gd name="T48" fmla="*/ 332 w 442"/>
                <a:gd name="T49" fmla="*/ 213 h 563"/>
                <a:gd name="T50" fmla="*/ 337 w 442"/>
                <a:gd name="T51" fmla="*/ 229 h 563"/>
                <a:gd name="T52" fmla="*/ 322 w 442"/>
                <a:gd name="T53" fmla="*/ 235 h 563"/>
                <a:gd name="T54" fmla="*/ 307 w 442"/>
                <a:gd name="T55" fmla="*/ 254 h 563"/>
                <a:gd name="T56" fmla="*/ 383 w 442"/>
                <a:gd name="T57" fmla="*/ 261 h 563"/>
                <a:gd name="T58" fmla="*/ 419 w 442"/>
                <a:gd name="T59" fmla="*/ 321 h 563"/>
                <a:gd name="T60" fmla="*/ 438 w 442"/>
                <a:gd name="T61" fmla="*/ 338 h 563"/>
                <a:gd name="T62" fmla="*/ 427 w 442"/>
                <a:gd name="T63" fmla="*/ 389 h 563"/>
                <a:gd name="T64" fmla="*/ 430 w 442"/>
                <a:gd name="T65" fmla="*/ 427 h 563"/>
                <a:gd name="T66" fmla="*/ 432 w 442"/>
                <a:gd name="T67" fmla="*/ 462 h 563"/>
                <a:gd name="T68" fmla="*/ 421 w 442"/>
                <a:gd name="T69" fmla="*/ 488 h 563"/>
                <a:gd name="T70" fmla="*/ 392 w 442"/>
                <a:gd name="T71" fmla="*/ 563 h 563"/>
                <a:gd name="T72" fmla="*/ 337 w 442"/>
                <a:gd name="T73" fmla="*/ 537 h 563"/>
                <a:gd name="T74" fmla="*/ 311 w 442"/>
                <a:gd name="T75" fmla="*/ 534 h 563"/>
                <a:gd name="T76" fmla="*/ 262 w 442"/>
                <a:gd name="T77" fmla="*/ 526 h 563"/>
                <a:gd name="T78" fmla="*/ 245 w 442"/>
                <a:gd name="T79" fmla="*/ 507 h 563"/>
                <a:gd name="T80" fmla="*/ 232 w 442"/>
                <a:gd name="T81" fmla="*/ 509 h 563"/>
                <a:gd name="T82" fmla="*/ 218 w 442"/>
                <a:gd name="T83" fmla="*/ 487 h 563"/>
                <a:gd name="T84" fmla="*/ 238 w 442"/>
                <a:gd name="T85" fmla="*/ 449 h 563"/>
                <a:gd name="T86" fmla="*/ 211 w 442"/>
                <a:gd name="T87" fmla="*/ 432 h 563"/>
                <a:gd name="T88" fmla="*/ 213 w 442"/>
                <a:gd name="T89" fmla="*/ 389 h 563"/>
                <a:gd name="T90" fmla="*/ 169 w 442"/>
                <a:gd name="T91" fmla="*/ 373 h 563"/>
                <a:gd name="T92" fmla="*/ 92 w 442"/>
                <a:gd name="T93" fmla="*/ 407 h 563"/>
                <a:gd name="T94" fmla="*/ 50 w 442"/>
                <a:gd name="T95" fmla="*/ 398 h 563"/>
                <a:gd name="T96" fmla="*/ 59 w 442"/>
                <a:gd name="T97" fmla="*/ 365 h 563"/>
                <a:gd name="T98" fmla="*/ 77 w 442"/>
                <a:gd name="T99" fmla="*/ 325 h 563"/>
                <a:gd name="T100" fmla="*/ 47 w 442"/>
                <a:gd name="T101" fmla="*/ 314 h 563"/>
                <a:gd name="T102" fmla="*/ 23 w 442"/>
                <a:gd name="T103" fmla="*/ 300 h 563"/>
                <a:gd name="T104" fmla="*/ 13 w 442"/>
                <a:gd name="T105" fmla="*/ 284 h 563"/>
                <a:gd name="T106" fmla="*/ 6 w 442"/>
                <a:gd name="T107" fmla="*/ 223 h 563"/>
                <a:gd name="T108" fmla="*/ 13 w 442"/>
                <a:gd name="T109" fmla="*/ 204 h 563"/>
                <a:gd name="T110" fmla="*/ 37 w 442"/>
                <a:gd name="T111" fmla="*/ 179 h 563"/>
                <a:gd name="T112" fmla="*/ 54 w 442"/>
                <a:gd name="T113" fmla="*/ 179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2" h="563">
                  <a:moveTo>
                    <a:pt x="54" y="179"/>
                  </a:moveTo>
                  <a:lnTo>
                    <a:pt x="56" y="160"/>
                  </a:lnTo>
                  <a:lnTo>
                    <a:pt x="63" y="175"/>
                  </a:lnTo>
                  <a:lnTo>
                    <a:pt x="91" y="160"/>
                  </a:lnTo>
                  <a:lnTo>
                    <a:pt x="97" y="173"/>
                  </a:lnTo>
                  <a:lnTo>
                    <a:pt x="103" y="164"/>
                  </a:lnTo>
                  <a:lnTo>
                    <a:pt x="109" y="175"/>
                  </a:lnTo>
                  <a:lnTo>
                    <a:pt x="127" y="168"/>
                  </a:lnTo>
                  <a:lnTo>
                    <a:pt x="117" y="135"/>
                  </a:lnTo>
                  <a:lnTo>
                    <a:pt x="128" y="130"/>
                  </a:lnTo>
                  <a:lnTo>
                    <a:pt x="138" y="141"/>
                  </a:lnTo>
                  <a:lnTo>
                    <a:pt x="146" y="136"/>
                  </a:lnTo>
                  <a:lnTo>
                    <a:pt x="143" y="120"/>
                  </a:lnTo>
                  <a:lnTo>
                    <a:pt x="152" y="118"/>
                  </a:lnTo>
                  <a:lnTo>
                    <a:pt x="152" y="110"/>
                  </a:lnTo>
                  <a:lnTo>
                    <a:pt x="164" y="109"/>
                  </a:lnTo>
                  <a:lnTo>
                    <a:pt x="175" y="97"/>
                  </a:lnTo>
                  <a:lnTo>
                    <a:pt x="181" y="103"/>
                  </a:lnTo>
                  <a:lnTo>
                    <a:pt x="186" y="95"/>
                  </a:lnTo>
                  <a:lnTo>
                    <a:pt x="191" y="99"/>
                  </a:lnTo>
                  <a:lnTo>
                    <a:pt x="201" y="85"/>
                  </a:lnTo>
                  <a:lnTo>
                    <a:pt x="203" y="92"/>
                  </a:lnTo>
                  <a:lnTo>
                    <a:pt x="226" y="88"/>
                  </a:lnTo>
                  <a:lnTo>
                    <a:pt x="234" y="65"/>
                  </a:lnTo>
                  <a:lnTo>
                    <a:pt x="274" y="58"/>
                  </a:lnTo>
                  <a:lnTo>
                    <a:pt x="289" y="46"/>
                  </a:lnTo>
                  <a:lnTo>
                    <a:pt x="286" y="34"/>
                  </a:lnTo>
                  <a:lnTo>
                    <a:pt x="305" y="28"/>
                  </a:lnTo>
                  <a:lnTo>
                    <a:pt x="300" y="7"/>
                  </a:lnTo>
                  <a:lnTo>
                    <a:pt x="311" y="0"/>
                  </a:lnTo>
                  <a:lnTo>
                    <a:pt x="321" y="3"/>
                  </a:lnTo>
                  <a:lnTo>
                    <a:pt x="317" y="17"/>
                  </a:lnTo>
                  <a:lnTo>
                    <a:pt x="343" y="28"/>
                  </a:lnTo>
                  <a:lnTo>
                    <a:pt x="343" y="48"/>
                  </a:lnTo>
                  <a:lnTo>
                    <a:pt x="357" y="70"/>
                  </a:lnTo>
                  <a:lnTo>
                    <a:pt x="372" y="74"/>
                  </a:lnTo>
                  <a:lnTo>
                    <a:pt x="372" y="74"/>
                  </a:lnTo>
                  <a:lnTo>
                    <a:pt x="374" y="113"/>
                  </a:lnTo>
                  <a:lnTo>
                    <a:pt x="368" y="118"/>
                  </a:lnTo>
                  <a:lnTo>
                    <a:pt x="357" y="111"/>
                  </a:lnTo>
                  <a:lnTo>
                    <a:pt x="349" y="120"/>
                  </a:lnTo>
                  <a:lnTo>
                    <a:pt x="351" y="141"/>
                  </a:lnTo>
                  <a:lnTo>
                    <a:pt x="342" y="153"/>
                  </a:lnTo>
                  <a:lnTo>
                    <a:pt x="361" y="164"/>
                  </a:lnTo>
                  <a:lnTo>
                    <a:pt x="371" y="185"/>
                  </a:lnTo>
                  <a:lnTo>
                    <a:pt x="369" y="196"/>
                  </a:lnTo>
                  <a:lnTo>
                    <a:pt x="356" y="194"/>
                  </a:lnTo>
                  <a:lnTo>
                    <a:pt x="355" y="209"/>
                  </a:lnTo>
                  <a:lnTo>
                    <a:pt x="347" y="203"/>
                  </a:lnTo>
                  <a:lnTo>
                    <a:pt x="332" y="213"/>
                  </a:lnTo>
                  <a:lnTo>
                    <a:pt x="327" y="223"/>
                  </a:lnTo>
                  <a:lnTo>
                    <a:pt x="337" y="229"/>
                  </a:lnTo>
                  <a:lnTo>
                    <a:pt x="336" y="241"/>
                  </a:lnTo>
                  <a:lnTo>
                    <a:pt x="322" y="235"/>
                  </a:lnTo>
                  <a:lnTo>
                    <a:pt x="319" y="247"/>
                  </a:lnTo>
                  <a:lnTo>
                    <a:pt x="307" y="254"/>
                  </a:lnTo>
                  <a:lnTo>
                    <a:pt x="328" y="279"/>
                  </a:lnTo>
                  <a:lnTo>
                    <a:pt x="383" y="261"/>
                  </a:lnTo>
                  <a:lnTo>
                    <a:pt x="408" y="278"/>
                  </a:lnTo>
                  <a:lnTo>
                    <a:pt x="419" y="321"/>
                  </a:lnTo>
                  <a:lnTo>
                    <a:pt x="427" y="337"/>
                  </a:lnTo>
                  <a:lnTo>
                    <a:pt x="438" y="338"/>
                  </a:lnTo>
                  <a:lnTo>
                    <a:pt x="416" y="359"/>
                  </a:lnTo>
                  <a:lnTo>
                    <a:pt x="427" y="389"/>
                  </a:lnTo>
                  <a:lnTo>
                    <a:pt x="427" y="389"/>
                  </a:lnTo>
                  <a:lnTo>
                    <a:pt x="430" y="427"/>
                  </a:lnTo>
                  <a:lnTo>
                    <a:pt x="442" y="431"/>
                  </a:lnTo>
                  <a:lnTo>
                    <a:pt x="432" y="462"/>
                  </a:lnTo>
                  <a:lnTo>
                    <a:pt x="439" y="470"/>
                  </a:lnTo>
                  <a:lnTo>
                    <a:pt x="421" y="488"/>
                  </a:lnTo>
                  <a:lnTo>
                    <a:pt x="415" y="525"/>
                  </a:lnTo>
                  <a:lnTo>
                    <a:pt x="392" y="563"/>
                  </a:lnTo>
                  <a:lnTo>
                    <a:pt x="392" y="563"/>
                  </a:lnTo>
                  <a:lnTo>
                    <a:pt x="337" y="537"/>
                  </a:lnTo>
                  <a:lnTo>
                    <a:pt x="325" y="544"/>
                  </a:lnTo>
                  <a:lnTo>
                    <a:pt x="311" y="534"/>
                  </a:lnTo>
                  <a:lnTo>
                    <a:pt x="289" y="541"/>
                  </a:lnTo>
                  <a:lnTo>
                    <a:pt x="262" y="526"/>
                  </a:lnTo>
                  <a:lnTo>
                    <a:pt x="256" y="506"/>
                  </a:lnTo>
                  <a:lnTo>
                    <a:pt x="245" y="507"/>
                  </a:lnTo>
                  <a:lnTo>
                    <a:pt x="246" y="501"/>
                  </a:lnTo>
                  <a:lnTo>
                    <a:pt x="232" y="509"/>
                  </a:lnTo>
                  <a:lnTo>
                    <a:pt x="232" y="509"/>
                  </a:lnTo>
                  <a:lnTo>
                    <a:pt x="218" y="487"/>
                  </a:lnTo>
                  <a:lnTo>
                    <a:pt x="235" y="471"/>
                  </a:lnTo>
                  <a:lnTo>
                    <a:pt x="238" y="449"/>
                  </a:lnTo>
                  <a:lnTo>
                    <a:pt x="218" y="444"/>
                  </a:lnTo>
                  <a:lnTo>
                    <a:pt x="211" y="432"/>
                  </a:lnTo>
                  <a:lnTo>
                    <a:pt x="221" y="420"/>
                  </a:lnTo>
                  <a:lnTo>
                    <a:pt x="213" y="389"/>
                  </a:lnTo>
                  <a:lnTo>
                    <a:pt x="204" y="394"/>
                  </a:lnTo>
                  <a:lnTo>
                    <a:pt x="169" y="373"/>
                  </a:lnTo>
                  <a:lnTo>
                    <a:pt x="154" y="375"/>
                  </a:lnTo>
                  <a:lnTo>
                    <a:pt x="92" y="407"/>
                  </a:lnTo>
                  <a:lnTo>
                    <a:pt x="50" y="398"/>
                  </a:lnTo>
                  <a:lnTo>
                    <a:pt x="50" y="398"/>
                  </a:lnTo>
                  <a:lnTo>
                    <a:pt x="46" y="392"/>
                  </a:lnTo>
                  <a:lnTo>
                    <a:pt x="59" y="365"/>
                  </a:lnTo>
                  <a:lnTo>
                    <a:pt x="75" y="349"/>
                  </a:lnTo>
                  <a:lnTo>
                    <a:pt x="77" y="325"/>
                  </a:lnTo>
                  <a:lnTo>
                    <a:pt x="59" y="325"/>
                  </a:lnTo>
                  <a:lnTo>
                    <a:pt x="47" y="314"/>
                  </a:lnTo>
                  <a:lnTo>
                    <a:pt x="40" y="316"/>
                  </a:lnTo>
                  <a:lnTo>
                    <a:pt x="23" y="300"/>
                  </a:lnTo>
                  <a:lnTo>
                    <a:pt x="21" y="285"/>
                  </a:lnTo>
                  <a:lnTo>
                    <a:pt x="13" y="284"/>
                  </a:lnTo>
                  <a:lnTo>
                    <a:pt x="0" y="254"/>
                  </a:lnTo>
                  <a:lnTo>
                    <a:pt x="6" y="223"/>
                  </a:lnTo>
                  <a:lnTo>
                    <a:pt x="15" y="218"/>
                  </a:lnTo>
                  <a:lnTo>
                    <a:pt x="13" y="204"/>
                  </a:lnTo>
                  <a:lnTo>
                    <a:pt x="31" y="195"/>
                  </a:lnTo>
                  <a:lnTo>
                    <a:pt x="37" y="179"/>
                  </a:lnTo>
                  <a:lnTo>
                    <a:pt x="47" y="184"/>
                  </a:lnTo>
                  <a:lnTo>
                    <a:pt x="54" y="179"/>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4" name="Freeform 17">
              <a:extLst>
                <a:ext uri="{FF2B5EF4-FFF2-40B4-BE49-F238E27FC236}">
                  <a16:creationId xmlns:a16="http://schemas.microsoft.com/office/drawing/2014/main" id="{7FF30CDD-184A-4419-8175-044D24F6F4CD}"/>
                </a:ext>
              </a:extLst>
            </p:cNvPr>
            <p:cNvSpPr>
              <a:spLocks/>
            </p:cNvSpPr>
            <p:nvPr/>
          </p:nvSpPr>
          <p:spPr bwMode="auto">
            <a:xfrm>
              <a:off x="5311776" y="4357688"/>
              <a:ext cx="720725" cy="1030288"/>
            </a:xfrm>
            <a:custGeom>
              <a:avLst/>
              <a:gdLst>
                <a:gd name="T0" fmla="*/ 354 w 454"/>
                <a:gd name="T1" fmla="*/ 21 h 649"/>
                <a:gd name="T2" fmla="*/ 339 w 454"/>
                <a:gd name="T3" fmla="*/ 25 h 649"/>
                <a:gd name="T4" fmla="*/ 345 w 454"/>
                <a:gd name="T5" fmla="*/ 68 h 649"/>
                <a:gd name="T6" fmla="*/ 325 w 454"/>
                <a:gd name="T7" fmla="*/ 82 h 649"/>
                <a:gd name="T8" fmla="*/ 369 w 454"/>
                <a:gd name="T9" fmla="*/ 91 h 649"/>
                <a:gd name="T10" fmla="*/ 373 w 454"/>
                <a:gd name="T11" fmla="*/ 77 h 649"/>
                <a:gd name="T12" fmla="*/ 384 w 454"/>
                <a:gd name="T13" fmla="*/ 68 h 649"/>
                <a:gd name="T14" fmla="*/ 397 w 454"/>
                <a:gd name="T15" fmla="*/ 80 h 649"/>
                <a:gd name="T16" fmla="*/ 424 w 454"/>
                <a:gd name="T17" fmla="*/ 123 h 649"/>
                <a:gd name="T18" fmla="*/ 442 w 454"/>
                <a:gd name="T19" fmla="*/ 145 h 649"/>
                <a:gd name="T20" fmla="*/ 437 w 454"/>
                <a:gd name="T21" fmla="*/ 172 h 649"/>
                <a:gd name="T22" fmla="*/ 419 w 454"/>
                <a:gd name="T23" fmla="*/ 186 h 649"/>
                <a:gd name="T24" fmla="*/ 402 w 454"/>
                <a:gd name="T25" fmla="*/ 207 h 649"/>
                <a:gd name="T26" fmla="*/ 413 w 454"/>
                <a:gd name="T27" fmla="*/ 212 h 649"/>
                <a:gd name="T28" fmla="*/ 402 w 454"/>
                <a:gd name="T29" fmla="*/ 241 h 649"/>
                <a:gd name="T30" fmla="*/ 403 w 454"/>
                <a:gd name="T31" fmla="*/ 286 h 649"/>
                <a:gd name="T32" fmla="*/ 418 w 454"/>
                <a:gd name="T33" fmla="*/ 303 h 649"/>
                <a:gd name="T34" fmla="*/ 415 w 454"/>
                <a:gd name="T35" fmla="*/ 344 h 649"/>
                <a:gd name="T36" fmla="*/ 364 w 454"/>
                <a:gd name="T37" fmla="*/ 389 h 649"/>
                <a:gd name="T38" fmla="*/ 319 w 454"/>
                <a:gd name="T39" fmla="*/ 409 h 649"/>
                <a:gd name="T40" fmla="*/ 294 w 454"/>
                <a:gd name="T41" fmla="*/ 440 h 649"/>
                <a:gd name="T42" fmla="*/ 248 w 454"/>
                <a:gd name="T43" fmla="*/ 442 h 649"/>
                <a:gd name="T44" fmla="*/ 232 w 454"/>
                <a:gd name="T45" fmla="*/ 467 h 649"/>
                <a:gd name="T46" fmla="*/ 233 w 454"/>
                <a:gd name="T47" fmla="*/ 523 h 649"/>
                <a:gd name="T48" fmla="*/ 251 w 454"/>
                <a:gd name="T49" fmla="*/ 540 h 649"/>
                <a:gd name="T50" fmla="*/ 239 w 454"/>
                <a:gd name="T51" fmla="*/ 586 h 649"/>
                <a:gd name="T52" fmla="*/ 240 w 454"/>
                <a:gd name="T53" fmla="*/ 601 h 649"/>
                <a:gd name="T54" fmla="*/ 217 w 454"/>
                <a:gd name="T55" fmla="*/ 632 h 649"/>
                <a:gd name="T56" fmla="*/ 194 w 454"/>
                <a:gd name="T57" fmla="*/ 629 h 649"/>
                <a:gd name="T58" fmla="*/ 195 w 454"/>
                <a:gd name="T59" fmla="*/ 622 h 649"/>
                <a:gd name="T60" fmla="*/ 169 w 454"/>
                <a:gd name="T61" fmla="*/ 585 h 649"/>
                <a:gd name="T62" fmla="*/ 145 w 454"/>
                <a:gd name="T63" fmla="*/ 616 h 649"/>
                <a:gd name="T64" fmla="*/ 120 w 454"/>
                <a:gd name="T65" fmla="*/ 596 h 649"/>
                <a:gd name="T66" fmla="*/ 120 w 454"/>
                <a:gd name="T67" fmla="*/ 544 h 649"/>
                <a:gd name="T68" fmla="*/ 76 w 454"/>
                <a:gd name="T69" fmla="*/ 468 h 649"/>
                <a:gd name="T70" fmla="*/ 12 w 454"/>
                <a:gd name="T71" fmla="*/ 454 h 649"/>
                <a:gd name="T72" fmla="*/ 30 w 454"/>
                <a:gd name="T73" fmla="*/ 436 h 649"/>
                <a:gd name="T74" fmla="*/ 40 w 454"/>
                <a:gd name="T75" fmla="*/ 410 h 649"/>
                <a:gd name="T76" fmla="*/ 62 w 454"/>
                <a:gd name="T77" fmla="*/ 403 h 649"/>
                <a:gd name="T78" fmla="*/ 35 w 454"/>
                <a:gd name="T79" fmla="*/ 360 h 649"/>
                <a:gd name="T80" fmla="*/ 50 w 454"/>
                <a:gd name="T81" fmla="*/ 318 h 649"/>
                <a:gd name="T82" fmla="*/ 65 w 454"/>
                <a:gd name="T83" fmla="*/ 281 h 649"/>
                <a:gd name="T84" fmla="*/ 66 w 454"/>
                <a:gd name="T85" fmla="*/ 251 h 649"/>
                <a:gd name="T86" fmla="*/ 127 w 454"/>
                <a:gd name="T87" fmla="*/ 213 h 649"/>
                <a:gd name="T88" fmla="*/ 134 w 454"/>
                <a:gd name="T89" fmla="*/ 166 h 649"/>
                <a:gd name="T90" fmla="*/ 183 w 454"/>
                <a:gd name="T91" fmla="*/ 129 h 649"/>
                <a:gd name="T92" fmla="*/ 145 w 454"/>
                <a:gd name="T93" fmla="*/ 109 h 649"/>
                <a:gd name="T94" fmla="*/ 215 w 454"/>
                <a:gd name="T95" fmla="*/ 76 h 649"/>
                <a:gd name="T96" fmla="*/ 230 w 454"/>
                <a:gd name="T97" fmla="*/ 38 h 649"/>
                <a:gd name="T98" fmla="*/ 267 w 454"/>
                <a:gd name="T99" fmla="*/ 56 h 649"/>
                <a:gd name="T100" fmla="*/ 310 w 454"/>
                <a:gd name="T101"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4" h="649">
                  <a:moveTo>
                    <a:pt x="310" y="0"/>
                  </a:moveTo>
                  <a:lnTo>
                    <a:pt x="342" y="3"/>
                  </a:lnTo>
                  <a:lnTo>
                    <a:pt x="354" y="21"/>
                  </a:lnTo>
                  <a:lnTo>
                    <a:pt x="343" y="18"/>
                  </a:lnTo>
                  <a:lnTo>
                    <a:pt x="346" y="28"/>
                  </a:lnTo>
                  <a:lnTo>
                    <a:pt x="339" y="25"/>
                  </a:lnTo>
                  <a:lnTo>
                    <a:pt x="335" y="38"/>
                  </a:lnTo>
                  <a:lnTo>
                    <a:pt x="345" y="52"/>
                  </a:lnTo>
                  <a:lnTo>
                    <a:pt x="345" y="68"/>
                  </a:lnTo>
                  <a:lnTo>
                    <a:pt x="333" y="72"/>
                  </a:lnTo>
                  <a:lnTo>
                    <a:pt x="331" y="84"/>
                  </a:lnTo>
                  <a:lnTo>
                    <a:pt x="325" y="82"/>
                  </a:lnTo>
                  <a:lnTo>
                    <a:pt x="330" y="89"/>
                  </a:lnTo>
                  <a:lnTo>
                    <a:pt x="362" y="103"/>
                  </a:lnTo>
                  <a:lnTo>
                    <a:pt x="369" y="91"/>
                  </a:lnTo>
                  <a:lnTo>
                    <a:pt x="363" y="96"/>
                  </a:lnTo>
                  <a:lnTo>
                    <a:pt x="356" y="83"/>
                  </a:lnTo>
                  <a:lnTo>
                    <a:pt x="373" y="77"/>
                  </a:lnTo>
                  <a:lnTo>
                    <a:pt x="373" y="70"/>
                  </a:lnTo>
                  <a:lnTo>
                    <a:pt x="386" y="81"/>
                  </a:lnTo>
                  <a:lnTo>
                    <a:pt x="384" y="68"/>
                  </a:lnTo>
                  <a:lnTo>
                    <a:pt x="393" y="68"/>
                  </a:lnTo>
                  <a:lnTo>
                    <a:pt x="397" y="80"/>
                  </a:lnTo>
                  <a:lnTo>
                    <a:pt x="397" y="80"/>
                  </a:lnTo>
                  <a:lnTo>
                    <a:pt x="406" y="107"/>
                  </a:lnTo>
                  <a:lnTo>
                    <a:pt x="421" y="109"/>
                  </a:lnTo>
                  <a:lnTo>
                    <a:pt x="424" y="123"/>
                  </a:lnTo>
                  <a:lnTo>
                    <a:pt x="454" y="135"/>
                  </a:lnTo>
                  <a:lnTo>
                    <a:pt x="448" y="157"/>
                  </a:lnTo>
                  <a:lnTo>
                    <a:pt x="442" y="145"/>
                  </a:lnTo>
                  <a:lnTo>
                    <a:pt x="433" y="149"/>
                  </a:lnTo>
                  <a:lnTo>
                    <a:pt x="443" y="155"/>
                  </a:lnTo>
                  <a:lnTo>
                    <a:pt x="437" y="172"/>
                  </a:lnTo>
                  <a:lnTo>
                    <a:pt x="449" y="179"/>
                  </a:lnTo>
                  <a:lnTo>
                    <a:pt x="449" y="187"/>
                  </a:lnTo>
                  <a:lnTo>
                    <a:pt x="419" y="186"/>
                  </a:lnTo>
                  <a:lnTo>
                    <a:pt x="415" y="195"/>
                  </a:lnTo>
                  <a:lnTo>
                    <a:pt x="423" y="206"/>
                  </a:lnTo>
                  <a:lnTo>
                    <a:pt x="402" y="207"/>
                  </a:lnTo>
                  <a:lnTo>
                    <a:pt x="409" y="209"/>
                  </a:lnTo>
                  <a:lnTo>
                    <a:pt x="406" y="217"/>
                  </a:lnTo>
                  <a:lnTo>
                    <a:pt x="413" y="212"/>
                  </a:lnTo>
                  <a:lnTo>
                    <a:pt x="422" y="224"/>
                  </a:lnTo>
                  <a:lnTo>
                    <a:pt x="416" y="238"/>
                  </a:lnTo>
                  <a:lnTo>
                    <a:pt x="402" y="241"/>
                  </a:lnTo>
                  <a:lnTo>
                    <a:pt x="388" y="294"/>
                  </a:lnTo>
                  <a:lnTo>
                    <a:pt x="404" y="297"/>
                  </a:lnTo>
                  <a:lnTo>
                    <a:pt x="403" y="286"/>
                  </a:lnTo>
                  <a:lnTo>
                    <a:pt x="421" y="285"/>
                  </a:lnTo>
                  <a:lnTo>
                    <a:pt x="426" y="299"/>
                  </a:lnTo>
                  <a:lnTo>
                    <a:pt x="418" y="303"/>
                  </a:lnTo>
                  <a:lnTo>
                    <a:pt x="419" y="330"/>
                  </a:lnTo>
                  <a:lnTo>
                    <a:pt x="419" y="330"/>
                  </a:lnTo>
                  <a:lnTo>
                    <a:pt x="415" y="344"/>
                  </a:lnTo>
                  <a:lnTo>
                    <a:pt x="393" y="362"/>
                  </a:lnTo>
                  <a:lnTo>
                    <a:pt x="367" y="356"/>
                  </a:lnTo>
                  <a:lnTo>
                    <a:pt x="364" y="389"/>
                  </a:lnTo>
                  <a:lnTo>
                    <a:pt x="347" y="401"/>
                  </a:lnTo>
                  <a:lnTo>
                    <a:pt x="349" y="411"/>
                  </a:lnTo>
                  <a:lnTo>
                    <a:pt x="319" y="409"/>
                  </a:lnTo>
                  <a:lnTo>
                    <a:pt x="321" y="451"/>
                  </a:lnTo>
                  <a:lnTo>
                    <a:pt x="306" y="454"/>
                  </a:lnTo>
                  <a:lnTo>
                    <a:pt x="294" y="440"/>
                  </a:lnTo>
                  <a:lnTo>
                    <a:pt x="268" y="436"/>
                  </a:lnTo>
                  <a:lnTo>
                    <a:pt x="255" y="452"/>
                  </a:lnTo>
                  <a:lnTo>
                    <a:pt x="248" y="442"/>
                  </a:lnTo>
                  <a:lnTo>
                    <a:pt x="226" y="452"/>
                  </a:lnTo>
                  <a:lnTo>
                    <a:pt x="223" y="464"/>
                  </a:lnTo>
                  <a:lnTo>
                    <a:pt x="232" y="467"/>
                  </a:lnTo>
                  <a:lnTo>
                    <a:pt x="236" y="479"/>
                  </a:lnTo>
                  <a:lnTo>
                    <a:pt x="230" y="484"/>
                  </a:lnTo>
                  <a:lnTo>
                    <a:pt x="233" y="523"/>
                  </a:lnTo>
                  <a:lnTo>
                    <a:pt x="242" y="522"/>
                  </a:lnTo>
                  <a:lnTo>
                    <a:pt x="243" y="537"/>
                  </a:lnTo>
                  <a:lnTo>
                    <a:pt x="251" y="540"/>
                  </a:lnTo>
                  <a:lnTo>
                    <a:pt x="247" y="546"/>
                  </a:lnTo>
                  <a:lnTo>
                    <a:pt x="254" y="552"/>
                  </a:lnTo>
                  <a:lnTo>
                    <a:pt x="239" y="586"/>
                  </a:lnTo>
                  <a:lnTo>
                    <a:pt x="246" y="598"/>
                  </a:lnTo>
                  <a:lnTo>
                    <a:pt x="246" y="598"/>
                  </a:lnTo>
                  <a:lnTo>
                    <a:pt x="240" y="601"/>
                  </a:lnTo>
                  <a:lnTo>
                    <a:pt x="249" y="615"/>
                  </a:lnTo>
                  <a:lnTo>
                    <a:pt x="217" y="619"/>
                  </a:lnTo>
                  <a:lnTo>
                    <a:pt x="217" y="632"/>
                  </a:lnTo>
                  <a:lnTo>
                    <a:pt x="199" y="649"/>
                  </a:lnTo>
                  <a:lnTo>
                    <a:pt x="190" y="645"/>
                  </a:lnTo>
                  <a:lnTo>
                    <a:pt x="194" y="629"/>
                  </a:lnTo>
                  <a:lnTo>
                    <a:pt x="203" y="629"/>
                  </a:lnTo>
                  <a:lnTo>
                    <a:pt x="208" y="619"/>
                  </a:lnTo>
                  <a:lnTo>
                    <a:pt x="195" y="622"/>
                  </a:lnTo>
                  <a:lnTo>
                    <a:pt x="194" y="613"/>
                  </a:lnTo>
                  <a:lnTo>
                    <a:pt x="171" y="610"/>
                  </a:lnTo>
                  <a:lnTo>
                    <a:pt x="169" y="585"/>
                  </a:lnTo>
                  <a:lnTo>
                    <a:pt x="152" y="588"/>
                  </a:lnTo>
                  <a:lnTo>
                    <a:pt x="156" y="609"/>
                  </a:lnTo>
                  <a:lnTo>
                    <a:pt x="145" y="616"/>
                  </a:lnTo>
                  <a:lnTo>
                    <a:pt x="130" y="596"/>
                  </a:lnTo>
                  <a:lnTo>
                    <a:pt x="120" y="596"/>
                  </a:lnTo>
                  <a:lnTo>
                    <a:pt x="120" y="596"/>
                  </a:lnTo>
                  <a:lnTo>
                    <a:pt x="109" y="566"/>
                  </a:lnTo>
                  <a:lnTo>
                    <a:pt x="131" y="545"/>
                  </a:lnTo>
                  <a:lnTo>
                    <a:pt x="120" y="544"/>
                  </a:lnTo>
                  <a:lnTo>
                    <a:pt x="112" y="528"/>
                  </a:lnTo>
                  <a:lnTo>
                    <a:pt x="101" y="485"/>
                  </a:lnTo>
                  <a:lnTo>
                    <a:pt x="76" y="468"/>
                  </a:lnTo>
                  <a:lnTo>
                    <a:pt x="21" y="486"/>
                  </a:lnTo>
                  <a:lnTo>
                    <a:pt x="0" y="461"/>
                  </a:lnTo>
                  <a:lnTo>
                    <a:pt x="12" y="454"/>
                  </a:lnTo>
                  <a:lnTo>
                    <a:pt x="15" y="442"/>
                  </a:lnTo>
                  <a:lnTo>
                    <a:pt x="29" y="448"/>
                  </a:lnTo>
                  <a:lnTo>
                    <a:pt x="30" y="436"/>
                  </a:lnTo>
                  <a:lnTo>
                    <a:pt x="20" y="430"/>
                  </a:lnTo>
                  <a:lnTo>
                    <a:pt x="25" y="420"/>
                  </a:lnTo>
                  <a:lnTo>
                    <a:pt x="40" y="410"/>
                  </a:lnTo>
                  <a:lnTo>
                    <a:pt x="48" y="416"/>
                  </a:lnTo>
                  <a:lnTo>
                    <a:pt x="49" y="401"/>
                  </a:lnTo>
                  <a:lnTo>
                    <a:pt x="62" y="403"/>
                  </a:lnTo>
                  <a:lnTo>
                    <a:pt x="64" y="392"/>
                  </a:lnTo>
                  <a:lnTo>
                    <a:pt x="54" y="371"/>
                  </a:lnTo>
                  <a:lnTo>
                    <a:pt x="35" y="360"/>
                  </a:lnTo>
                  <a:lnTo>
                    <a:pt x="44" y="348"/>
                  </a:lnTo>
                  <a:lnTo>
                    <a:pt x="42" y="327"/>
                  </a:lnTo>
                  <a:lnTo>
                    <a:pt x="50" y="318"/>
                  </a:lnTo>
                  <a:lnTo>
                    <a:pt x="61" y="325"/>
                  </a:lnTo>
                  <a:lnTo>
                    <a:pt x="67" y="320"/>
                  </a:lnTo>
                  <a:lnTo>
                    <a:pt x="65" y="281"/>
                  </a:lnTo>
                  <a:lnTo>
                    <a:pt x="65" y="281"/>
                  </a:lnTo>
                  <a:lnTo>
                    <a:pt x="73" y="267"/>
                  </a:lnTo>
                  <a:lnTo>
                    <a:pt x="66" y="251"/>
                  </a:lnTo>
                  <a:lnTo>
                    <a:pt x="91" y="224"/>
                  </a:lnTo>
                  <a:lnTo>
                    <a:pt x="108" y="230"/>
                  </a:lnTo>
                  <a:lnTo>
                    <a:pt x="127" y="213"/>
                  </a:lnTo>
                  <a:lnTo>
                    <a:pt x="126" y="199"/>
                  </a:lnTo>
                  <a:lnTo>
                    <a:pt x="141" y="184"/>
                  </a:lnTo>
                  <a:lnTo>
                    <a:pt x="134" y="166"/>
                  </a:lnTo>
                  <a:lnTo>
                    <a:pt x="175" y="158"/>
                  </a:lnTo>
                  <a:lnTo>
                    <a:pt x="170" y="150"/>
                  </a:lnTo>
                  <a:lnTo>
                    <a:pt x="183" y="129"/>
                  </a:lnTo>
                  <a:lnTo>
                    <a:pt x="175" y="110"/>
                  </a:lnTo>
                  <a:lnTo>
                    <a:pt x="152" y="118"/>
                  </a:lnTo>
                  <a:lnTo>
                    <a:pt x="145" y="109"/>
                  </a:lnTo>
                  <a:lnTo>
                    <a:pt x="157" y="91"/>
                  </a:lnTo>
                  <a:lnTo>
                    <a:pt x="170" y="79"/>
                  </a:lnTo>
                  <a:lnTo>
                    <a:pt x="215" y="76"/>
                  </a:lnTo>
                  <a:lnTo>
                    <a:pt x="217" y="65"/>
                  </a:lnTo>
                  <a:lnTo>
                    <a:pt x="206" y="48"/>
                  </a:lnTo>
                  <a:lnTo>
                    <a:pt x="230" y="38"/>
                  </a:lnTo>
                  <a:lnTo>
                    <a:pt x="244" y="45"/>
                  </a:lnTo>
                  <a:lnTo>
                    <a:pt x="244" y="59"/>
                  </a:lnTo>
                  <a:lnTo>
                    <a:pt x="267" y="56"/>
                  </a:lnTo>
                  <a:lnTo>
                    <a:pt x="295" y="16"/>
                  </a:lnTo>
                  <a:lnTo>
                    <a:pt x="289" y="10"/>
                  </a:lnTo>
                  <a:lnTo>
                    <a:pt x="310"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5" name="Freeform 18">
              <a:extLst>
                <a:ext uri="{FF2B5EF4-FFF2-40B4-BE49-F238E27FC236}">
                  <a16:creationId xmlns:a16="http://schemas.microsoft.com/office/drawing/2014/main" id="{F10C186A-C5EC-4F05-986A-6C93132C5952}"/>
                </a:ext>
              </a:extLst>
            </p:cNvPr>
            <p:cNvSpPr>
              <a:spLocks noEditPoints="1"/>
            </p:cNvSpPr>
            <p:nvPr/>
          </p:nvSpPr>
          <p:spPr bwMode="auto">
            <a:xfrm>
              <a:off x="6138863" y="2882901"/>
              <a:ext cx="1117600" cy="776288"/>
            </a:xfrm>
            <a:custGeom>
              <a:avLst/>
              <a:gdLst>
                <a:gd name="T0" fmla="*/ 670 w 704"/>
                <a:gd name="T1" fmla="*/ 237 h 489"/>
                <a:gd name="T2" fmla="*/ 618 w 704"/>
                <a:gd name="T3" fmla="*/ 263 h 489"/>
                <a:gd name="T4" fmla="*/ 617 w 704"/>
                <a:gd name="T5" fmla="*/ 243 h 489"/>
                <a:gd name="T6" fmla="*/ 625 w 704"/>
                <a:gd name="T7" fmla="*/ 226 h 489"/>
                <a:gd name="T8" fmla="*/ 612 w 704"/>
                <a:gd name="T9" fmla="*/ 195 h 489"/>
                <a:gd name="T10" fmla="*/ 602 w 704"/>
                <a:gd name="T11" fmla="*/ 200 h 489"/>
                <a:gd name="T12" fmla="*/ 593 w 704"/>
                <a:gd name="T13" fmla="*/ 162 h 489"/>
                <a:gd name="T14" fmla="*/ 390 w 704"/>
                <a:gd name="T15" fmla="*/ 80 h 489"/>
                <a:gd name="T16" fmla="*/ 430 w 704"/>
                <a:gd name="T17" fmla="*/ 81 h 489"/>
                <a:gd name="T18" fmla="*/ 390 w 704"/>
                <a:gd name="T19" fmla="*/ 85 h 489"/>
                <a:gd name="T20" fmla="*/ 404 w 704"/>
                <a:gd name="T21" fmla="*/ 91 h 489"/>
                <a:gd name="T22" fmla="*/ 448 w 704"/>
                <a:gd name="T23" fmla="*/ 90 h 489"/>
                <a:gd name="T24" fmla="*/ 470 w 704"/>
                <a:gd name="T25" fmla="*/ 136 h 489"/>
                <a:gd name="T26" fmla="*/ 512 w 704"/>
                <a:gd name="T27" fmla="*/ 158 h 489"/>
                <a:gd name="T28" fmla="*/ 519 w 704"/>
                <a:gd name="T29" fmla="*/ 166 h 489"/>
                <a:gd name="T30" fmla="*/ 575 w 704"/>
                <a:gd name="T31" fmla="*/ 161 h 489"/>
                <a:gd name="T32" fmla="*/ 613 w 704"/>
                <a:gd name="T33" fmla="*/ 239 h 489"/>
                <a:gd name="T34" fmla="*/ 677 w 704"/>
                <a:gd name="T35" fmla="*/ 293 h 489"/>
                <a:gd name="T36" fmla="*/ 704 w 704"/>
                <a:gd name="T37" fmla="*/ 422 h 489"/>
                <a:gd name="T38" fmla="*/ 670 w 704"/>
                <a:gd name="T39" fmla="*/ 413 h 489"/>
                <a:gd name="T40" fmla="*/ 590 w 704"/>
                <a:gd name="T41" fmla="*/ 351 h 489"/>
                <a:gd name="T42" fmla="*/ 560 w 704"/>
                <a:gd name="T43" fmla="*/ 398 h 489"/>
                <a:gd name="T44" fmla="*/ 525 w 704"/>
                <a:gd name="T45" fmla="*/ 432 h 489"/>
                <a:gd name="T46" fmla="*/ 471 w 704"/>
                <a:gd name="T47" fmla="*/ 446 h 489"/>
                <a:gd name="T48" fmla="*/ 401 w 704"/>
                <a:gd name="T49" fmla="*/ 465 h 489"/>
                <a:gd name="T50" fmla="*/ 342 w 704"/>
                <a:gd name="T51" fmla="*/ 446 h 489"/>
                <a:gd name="T52" fmla="*/ 290 w 704"/>
                <a:gd name="T53" fmla="*/ 419 h 489"/>
                <a:gd name="T54" fmla="*/ 221 w 704"/>
                <a:gd name="T55" fmla="*/ 445 h 489"/>
                <a:gd name="T56" fmla="*/ 176 w 704"/>
                <a:gd name="T57" fmla="*/ 459 h 489"/>
                <a:gd name="T58" fmla="*/ 124 w 704"/>
                <a:gd name="T59" fmla="*/ 486 h 489"/>
                <a:gd name="T60" fmla="*/ 92 w 704"/>
                <a:gd name="T61" fmla="*/ 458 h 489"/>
                <a:gd name="T62" fmla="*/ 19 w 704"/>
                <a:gd name="T63" fmla="*/ 410 h 489"/>
                <a:gd name="T64" fmla="*/ 43 w 704"/>
                <a:gd name="T65" fmla="*/ 366 h 489"/>
                <a:gd name="T66" fmla="*/ 60 w 704"/>
                <a:gd name="T67" fmla="*/ 308 h 489"/>
                <a:gd name="T68" fmla="*/ 53 w 704"/>
                <a:gd name="T69" fmla="*/ 238 h 489"/>
                <a:gd name="T70" fmla="*/ 57 w 704"/>
                <a:gd name="T71" fmla="*/ 228 h 489"/>
                <a:gd name="T72" fmla="*/ 123 w 704"/>
                <a:gd name="T73" fmla="*/ 220 h 489"/>
                <a:gd name="T74" fmla="*/ 164 w 704"/>
                <a:gd name="T75" fmla="*/ 225 h 489"/>
                <a:gd name="T76" fmla="*/ 147 w 704"/>
                <a:gd name="T77" fmla="*/ 226 h 489"/>
                <a:gd name="T78" fmla="*/ 171 w 704"/>
                <a:gd name="T79" fmla="*/ 204 h 489"/>
                <a:gd name="T80" fmla="*/ 173 w 704"/>
                <a:gd name="T81" fmla="*/ 200 h 489"/>
                <a:gd name="T82" fmla="*/ 282 w 704"/>
                <a:gd name="T83" fmla="*/ 157 h 489"/>
                <a:gd name="T84" fmla="*/ 471 w 704"/>
                <a:gd name="T85" fmla="*/ 26 h 489"/>
                <a:gd name="T86" fmla="*/ 524 w 704"/>
                <a:gd name="T87" fmla="*/ 0 h 489"/>
                <a:gd name="T88" fmla="*/ 569 w 704"/>
                <a:gd name="T89" fmla="*/ 38 h 489"/>
                <a:gd name="T90" fmla="*/ 585 w 704"/>
                <a:gd name="T91" fmla="*/ 108 h 489"/>
                <a:gd name="T92" fmla="*/ 573 w 704"/>
                <a:gd name="T93" fmla="*/ 112 h 489"/>
                <a:gd name="T94" fmla="*/ 551 w 704"/>
                <a:gd name="T95" fmla="*/ 104 h 489"/>
                <a:gd name="T96" fmla="*/ 511 w 704"/>
                <a:gd name="T97" fmla="*/ 132 h 489"/>
                <a:gd name="T98" fmla="*/ 504 w 704"/>
                <a:gd name="T99" fmla="*/ 138 h 489"/>
                <a:gd name="T100" fmla="*/ 480 w 704"/>
                <a:gd name="T101" fmla="*/ 122 h 489"/>
                <a:gd name="T102" fmla="*/ 468 w 704"/>
                <a:gd name="T103" fmla="*/ 98 h 489"/>
                <a:gd name="T104" fmla="*/ 477 w 704"/>
                <a:gd name="T105" fmla="*/ 72 h 489"/>
                <a:gd name="T106" fmla="*/ 481 w 704"/>
                <a:gd name="T107" fmla="*/ 74 h 489"/>
                <a:gd name="T108" fmla="*/ 475 w 704"/>
                <a:gd name="T109" fmla="*/ 55 h 489"/>
                <a:gd name="T110" fmla="*/ 499 w 704"/>
                <a:gd name="T111" fmla="*/ 41 h 489"/>
                <a:gd name="T112" fmla="*/ 520 w 704"/>
                <a:gd name="T113" fmla="*/ 60 h 489"/>
                <a:gd name="T114" fmla="*/ 527 w 704"/>
                <a:gd name="T115" fmla="*/ 41 h 489"/>
                <a:gd name="T116" fmla="*/ 474 w 704"/>
                <a:gd name="T117" fmla="*/ 4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4" h="489">
                  <a:moveTo>
                    <a:pt x="593" y="162"/>
                  </a:moveTo>
                  <a:lnTo>
                    <a:pt x="606" y="183"/>
                  </a:lnTo>
                  <a:lnTo>
                    <a:pt x="631" y="198"/>
                  </a:lnTo>
                  <a:lnTo>
                    <a:pt x="670" y="237"/>
                  </a:lnTo>
                  <a:lnTo>
                    <a:pt x="663" y="242"/>
                  </a:lnTo>
                  <a:lnTo>
                    <a:pt x="668" y="256"/>
                  </a:lnTo>
                  <a:lnTo>
                    <a:pt x="635" y="254"/>
                  </a:lnTo>
                  <a:lnTo>
                    <a:pt x="618" y="263"/>
                  </a:lnTo>
                  <a:lnTo>
                    <a:pt x="616" y="254"/>
                  </a:lnTo>
                  <a:lnTo>
                    <a:pt x="612" y="264"/>
                  </a:lnTo>
                  <a:lnTo>
                    <a:pt x="596" y="261"/>
                  </a:lnTo>
                  <a:lnTo>
                    <a:pt x="617" y="243"/>
                  </a:lnTo>
                  <a:lnTo>
                    <a:pt x="611" y="218"/>
                  </a:lnTo>
                  <a:lnTo>
                    <a:pt x="622" y="218"/>
                  </a:lnTo>
                  <a:lnTo>
                    <a:pt x="620" y="235"/>
                  </a:lnTo>
                  <a:lnTo>
                    <a:pt x="625" y="226"/>
                  </a:lnTo>
                  <a:lnTo>
                    <a:pt x="636" y="233"/>
                  </a:lnTo>
                  <a:lnTo>
                    <a:pt x="637" y="219"/>
                  </a:lnTo>
                  <a:lnTo>
                    <a:pt x="623" y="194"/>
                  </a:lnTo>
                  <a:lnTo>
                    <a:pt x="612" y="195"/>
                  </a:lnTo>
                  <a:lnTo>
                    <a:pt x="615" y="210"/>
                  </a:lnTo>
                  <a:lnTo>
                    <a:pt x="614" y="204"/>
                  </a:lnTo>
                  <a:lnTo>
                    <a:pt x="603" y="215"/>
                  </a:lnTo>
                  <a:lnTo>
                    <a:pt x="602" y="200"/>
                  </a:lnTo>
                  <a:lnTo>
                    <a:pt x="585" y="208"/>
                  </a:lnTo>
                  <a:lnTo>
                    <a:pt x="594" y="181"/>
                  </a:lnTo>
                  <a:lnTo>
                    <a:pt x="582" y="165"/>
                  </a:lnTo>
                  <a:lnTo>
                    <a:pt x="593" y="162"/>
                  </a:lnTo>
                  <a:close/>
                  <a:moveTo>
                    <a:pt x="390" y="80"/>
                  </a:moveTo>
                  <a:lnTo>
                    <a:pt x="394" y="85"/>
                  </a:lnTo>
                  <a:lnTo>
                    <a:pt x="384" y="85"/>
                  </a:lnTo>
                  <a:lnTo>
                    <a:pt x="390" y="80"/>
                  </a:lnTo>
                  <a:close/>
                  <a:moveTo>
                    <a:pt x="357" y="63"/>
                  </a:moveTo>
                  <a:lnTo>
                    <a:pt x="363" y="73"/>
                  </a:lnTo>
                  <a:lnTo>
                    <a:pt x="428" y="75"/>
                  </a:lnTo>
                  <a:lnTo>
                    <a:pt x="430" y="81"/>
                  </a:lnTo>
                  <a:lnTo>
                    <a:pt x="407" y="86"/>
                  </a:lnTo>
                  <a:lnTo>
                    <a:pt x="377" y="81"/>
                  </a:lnTo>
                  <a:lnTo>
                    <a:pt x="358" y="100"/>
                  </a:lnTo>
                  <a:lnTo>
                    <a:pt x="390" y="85"/>
                  </a:lnTo>
                  <a:lnTo>
                    <a:pt x="384" y="98"/>
                  </a:lnTo>
                  <a:lnTo>
                    <a:pt x="389" y="90"/>
                  </a:lnTo>
                  <a:lnTo>
                    <a:pt x="395" y="98"/>
                  </a:lnTo>
                  <a:lnTo>
                    <a:pt x="404" y="91"/>
                  </a:lnTo>
                  <a:lnTo>
                    <a:pt x="409" y="107"/>
                  </a:lnTo>
                  <a:lnTo>
                    <a:pt x="430" y="85"/>
                  </a:lnTo>
                  <a:lnTo>
                    <a:pt x="449" y="78"/>
                  </a:lnTo>
                  <a:lnTo>
                    <a:pt x="448" y="90"/>
                  </a:lnTo>
                  <a:lnTo>
                    <a:pt x="461" y="99"/>
                  </a:lnTo>
                  <a:lnTo>
                    <a:pt x="463" y="127"/>
                  </a:lnTo>
                  <a:lnTo>
                    <a:pt x="477" y="130"/>
                  </a:lnTo>
                  <a:lnTo>
                    <a:pt x="470" y="136"/>
                  </a:lnTo>
                  <a:lnTo>
                    <a:pt x="479" y="131"/>
                  </a:lnTo>
                  <a:lnTo>
                    <a:pt x="497" y="141"/>
                  </a:lnTo>
                  <a:lnTo>
                    <a:pt x="504" y="157"/>
                  </a:lnTo>
                  <a:lnTo>
                    <a:pt x="512" y="158"/>
                  </a:lnTo>
                  <a:lnTo>
                    <a:pt x="503" y="165"/>
                  </a:lnTo>
                  <a:lnTo>
                    <a:pt x="521" y="161"/>
                  </a:lnTo>
                  <a:lnTo>
                    <a:pt x="515" y="170"/>
                  </a:lnTo>
                  <a:lnTo>
                    <a:pt x="519" y="166"/>
                  </a:lnTo>
                  <a:lnTo>
                    <a:pt x="530" y="188"/>
                  </a:lnTo>
                  <a:lnTo>
                    <a:pt x="537" y="188"/>
                  </a:lnTo>
                  <a:lnTo>
                    <a:pt x="535" y="176"/>
                  </a:lnTo>
                  <a:lnTo>
                    <a:pt x="575" y="161"/>
                  </a:lnTo>
                  <a:lnTo>
                    <a:pt x="573" y="168"/>
                  </a:lnTo>
                  <a:lnTo>
                    <a:pt x="592" y="184"/>
                  </a:lnTo>
                  <a:lnTo>
                    <a:pt x="581" y="206"/>
                  </a:lnTo>
                  <a:lnTo>
                    <a:pt x="613" y="239"/>
                  </a:lnTo>
                  <a:lnTo>
                    <a:pt x="596" y="253"/>
                  </a:lnTo>
                  <a:lnTo>
                    <a:pt x="595" y="264"/>
                  </a:lnTo>
                  <a:lnTo>
                    <a:pt x="647" y="295"/>
                  </a:lnTo>
                  <a:lnTo>
                    <a:pt x="677" y="293"/>
                  </a:lnTo>
                  <a:lnTo>
                    <a:pt x="668" y="307"/>
                  </a:lnTo>
                  <a:lnTo>
                    <a:pt x="680" y="312"/>
                  </a:lnTo>
                  <a:lnTo>
                    <a:pt x="704" y="422"/>
                  </a:lnTo>
                  <a:lnTo>
                    <a:pt x="704" y="422"/>
                  </a:lnTo>
                  <a:lnTo>
                    <a:pt x="688" y="428"/>
                  </a:lnTo>
                  <a:lnTo>
                    <a:pt x="676" y="443"/>
                  </a:lnTo>
                  <a:lnTo>
                    <a:pt x="646" y="443"/>
                  </a:lnTo>
                  <a:lnTo>
                    <a:pt x="670" y="413"/>
                  </a:lnTo>
                  <a:lnTo>
                    <a:pt x="673" y="391"/>
                  </a:lnTo>
                  <a:lnTo>
                    <a:pt x="613" y="394"/>
                  </a:lnTo>
                  <a:lnTo>
                    <a:pt x="606" y="368"/>
                  </a:lnTo>
                  <a:lnTo>
                    <a:pt x="590" y="351"/>
                  </a:lnTo>
                  <a:lnTo>
                    <a:pt x="587" y="366"/>
                  </a:lnTo>
                  <a:lnTo>
                    <a:pt x="594" y="374"/>
                  </a:lnTo>
                  <a:lnTo>
                    <a:pt x="575" y="376"/>
                  </a:lnTo>
                  <a:lnTo>
                    <a:pt x="560" y="398"/>
                  </a:lnTo>
                  <a:lnTo>
                    <a:pt x="546" y="401"/>
                  </a:lnTo>
                  <a:lnTo>
                    <a:pt x="540" y="425"/>
                  </a:lnTo>
                  <a:lnTo>
                    <a:pt x="533" y="433"/>
                  </a:lnTo>
                  <a:lnTo>
                    <a:pt x="525" y="432"/>
                  </a:lnTo>
                  <a:lnTo>
                    <a:pt x="519" y="447"/>
                  </a:lnTo>
                  <a:lnTo>
                    <a:pt x="499" y="437"/>
                  </a:lnTo>
                  <a:lnTo>
                    <a:pt x="487" y="457"/>
                  </a:lnTo>
                  <a:lnTo>
                    <a:pt x="471" y="446"/>
                  </a:lnTo>
                  <a:lnTo>
                    <a:pt x="445" y="472"/>
                  </a:lnTo>
                  <a:lnTo>
                    <a:pt x="434" y="469"/>
                  </a:lnTo>
                  <a:lnTo>
                    <a:pt x="437" y="462"/>
                  </a:lnTo>
                  <a:lnTo>
                    <a:pt x="401" y="465"/>
                  </a:lnTo>
                  <a:lnTo>
                    <a:pt x="399" y="454"/>
                  </a:lnTo>
                  <a:lnTo>
                    <a:pt x="386" y="454"/>
                  </a:lnTo>
                  <a:lnTo>
                    <a:pt x="381" y="445"/>
                  </a:lnTo>
                  <a:lnTo>
                    <a:pt x="342" y="446"/>
                  </a:lnTo>
                  <a:lnTo>
                    <a:pt x="332" y="431"/>
                  </a:lnTo>
                  <a:lnTo>
                    <a:pt x="307" y="423"/>
                  </a:lnTo>
                  <a:lnTo>
                    <a:pt x="302" y="413"/>
                  </a:lnTo>
                  <a:lnTo>
                    <a:pt x="290" y="419"/>
                  </a:lnTo>
                  <a:lnTo>
                    <a:pt x="268" y="409"/>
                  </a:lnTo>
                  <a:lnTo>
                    <a:pt x="264" y="431"/>
                  </a:lnTo>
                  <a:lnTo>
                    <a:pt x="233" y="447"/>
                  </a:lnTo>
                  <a:lnTo>
                    <a:pt x="221" y="445"/>
                  </a:lnTo>
                  <a:lnTo>
                    <a:pt x="226" y="454"/>
                  </a:lnTo>
                  <a:lnTo>
                    <a:pt x="209" y="456"/>
                  </a:lnTo>
                  <a:lnTo>
                    <a:pt x="197" y="448"/>
                  </a:lnTo>
                  <a:lnTo>
                    <a:pt x="176" y="459"/>
                  </a:lnTo>
                  <a:lnTo>
                    <a:pt x="173" y="485"/>
                  </a:lnTo>
                  <a:lnTo>
                    <a:pt x="152" y="480"/>
                  </a:lnTo>
                  <a:lnTo>
                    <a:pt x="147" y="489"/>
                  </a:lnTo>
                  <a:lnTo>
                    <a:pt x="124" y="486"/>
                  </a:lnTo>
                  <a:lnTo>
                    <a:pt x="124" y="486"/>
                  </a:lnTo>
                  <a:lnTo>
                    <a:pt x="108" y="481"/>
                  </a:lnTo>
                  <a:lnTo>
                    <a:pt x="111" y="468"/>
                  </a:lnTo>
                  <a:lnTo>
                    <a:pt x="92" y="458"/>
                  </a:lnTo>
                  <a:lnTo>
                    <a:pt x="72" y="421"/>
                  </a:lnTo>
                  <a:lnTo>
                    <a:pt x="59" y="416"/>
                  </a:lnTo>
                  <a:lnTo>
                    <a:pt x="45" y="430"/>
                  </a:lnTo>
                  <a:lnTo>
                    <a:pt x="19" y="410"/>
                  </a:lnTo>
                  <a:lnTo>
                    <a:pt x="0" y="411"/>
                  </a:lnTo>
                  <a:lnTo>
                    <a:pt x="0" y="411"/>
                  </a:lnTo>
                  <a:lnTo>
                    <a:pt x="7" y="384"/>
                  </a:lnTo>
                  <a:lnTo>
                    <a:pt x="43" y="366"/>
                  </a:lnTo>
                  <a:lnTo>
                    <a:pt x="42" y="346"/>
                  </a:lnTo>
                  <a:lnTo>
                    <a:pt x="58" y="348"/>
                  </a:lnTo>
                  <a:lnTo>
                    <a:pt x="66" y="324"/>
                  </a:lnTo>
                  <a:lnTo>
                    <a:pt x="60" y="308"/>
                  </a:lnTo>
                  <a:lnTo>
                    <a:pt x="47" y="307"/>
                  </a:lnTo>
                  <a:lnTo>
                    <a:pt x="30" y="291"/>
                  </a:lnTo>
                  <a:lnTo>
                    <a:pt x="33" y="254"/>
                  </a:lnTo>
                  <a:lnTo>
                    <a:pt x="53" y="238"/>
                  </a:lnTo>
                  <a:lnTo>
                    <a:pt x="58" y="247"/>
                  </a:lnTo>
                  <a:lnTo>
                    <a:pt x="69" y="244"/>
                  </a:lnTo>
                  <a:lnTo>
                    <a:pt x="55" y="238"/>
                  </a:lnTo>
                  <a:lnTo>
                    <a:pt x="57" y="228"/>
                  </a:lnTo>
                  <a:lnTo>
                    <a:pt x="57" y="228"/>
                  </a:lnTo>
                  <a:lnTo>
                    <a:pt x="82" y="213"/>
                  </a:lnTo>
                  <a:lnTo>
                    <a:pt x="108" y="210"/>
                  </a:lnTo>
                  <a:lnTo>
                    <a:pt x="123" y="220"/>
                  </a:lnTo>
                  <a:lnTo>
                    <a:pt x="122" y="235"/>
                  </a:lnTo>
                  <a:lnTo>
                    <a:pt x="137" y="227"/>
                  </a:lnTo>
                  <a:lnTo>
                    <a:pt x="160" y="247"/>
                  </a:lnTo>
                  <a:lnTo>
                    <a:pt x="164" y="225"/>
                  </a:lnTo>
                  <a:lnTo>
                    <a:pt x="157" y="227"/>
                  </a:lnTo>
                  <a:lnTo>
                    <a:pt x="157" y="215"/>
                  </a:lnTo>
                  <a:lnTo>
                    <a:pt x="154" y="226"/>
                  </a:lnTo>
                  <a:lnTo>
                    <a:pt x="147" y="226"/>
                  </a:lnTo>
                  <a:lnTo>
                    <a:pt x="146" y="214"/>
                  </a:lnTo>
                  <a:lnTo>
                    <a:pt x="165" y="208"/>
                  </a:lnTo>
                  <a:lnTo>
                    <a:pt x="165" y="225"/>
                  </a:lnTo>
                  <a:lnTo>
                    <a:pt x="171" y="204"/>
                  </a:lnTo>
                  <a:lnTo>
                    <a:pt x="181" y="204"/>
                  </a:lnTo>
                  <a:lnTo>
                    <a:pt x="190" y="186"/>
                  </a:lnTo>
                  <a:lnTo>
                    <a:pt x="186" y="182"/>
                  </a:lnTo>
                  <a:lnTo>
                    <a:pt x="173" y="200"/>
                  </a:lnTo>
                  <a:lnTo>
                    <a:pt x="172" y="192"/>
                  </a:lnTo>
                  <a:lnTo>
                    <a:pt x="200" y="167"/>
                  </a:lnTo>
                  <a:lnTo>
                    <a:pt x="231" y="170"/>
                  </a:lnTo>
                  <a:lnTo>
                    <a:pt x="282" y="157"/>
                  </a:lnTo>
                  <a:lnTo>
                    <a:pt x="293" y="140"/>
                  </a:lnTo>
                  <a:lnTo>
                    <a:pt x="321" y="122"/>
                  </a:lnTo>
                  <a:lnTo>
                    <a:pt x="357" y="63"/>
                  </a:lnTo>
                  <a:close/>
                  <a:moveTo>
                    <a:pt x="471" y="26"/>
                  </a:moveTo>
                  <a:lnTo>
                    <a:pt x="456" y="71"/>
                  </a:lnTo>
                  <a:lnTo>
                    <a:pt x="462" y="30"/>
                  </a:lnTo>
                  <a:lnTo>
                    <a:pt x="471" y="26"/>
                  </a:lnTo>
                  <a:close/>
                  <a:moveTo>
                    <a:pt x="524" y="0"/>
                  </a:moveTo>
                  <a:lnTo>
                    <a:pt x="514" y="16"/>
                  </a:lnTo>
                  <a:lnTo>
                    <a:pt x="521" y="33"/>
                  </a:lnTo>
                  <a:lnTo>
                    <a:pt x="561" y="31"/>
                  </a:lnTo>
                  <a:lnTo>
                    <a:pt x="569" y="38"/>
                  </a:lnTo>
                  <a:lnTo>
                    <a:pt x="550" y="74"/>
                  </a:lnTo>
                  <a:lnTo>
                    <a:pt x="557" y="88"/>
                  </a:lnTo>
                  <a:lnTo>
                    <a:pt x="568" y="89"/>
                  </a:lnTo>
                  <a:lnTo>
                    <a:pt x="585" y="108"/>
                  </a:lnTo>
                  <a:lnTo>
                    <a:pt x="575" y="130"/>
                  </a:lnTo>
                  <a:lnTo>
                    <a:pt x="573" y="122"/>
                  </a:lnTo>
                  <a:lnTo>
                    <a:pt x="563" y="121"/>
                  </a:lnTo>
                  <a:lnTo>
                    <a:pt x="573" y="112"/>
                  </a:lnTo>
                  <a:lnTo>
                    <a:pt x="556" y="116"/>
                  </a:lnTo>
                  <a:lnTo>
                    <a:pt x="570" y="105"/>
                  </a:lnTo>
                  <a:lnTo>
                    <a:pt x="558" y="111"/>
                  </a:lnTo>
                  <a:lnTo>
                    <a:pt x="551" y="104"/>
                  </a:lnTo>
                  <a:lnTo>
                    <a:pt x="537" y="107"/>
                  </a:lnTo>
                  <a:lnTo>
                    <a:pt x="509" y="130"/>
                  </a:lnTo>
                  <a:lnTo>
                    <a:pt x="510" y="138"/>
                  </a:lnTo>
                  <a:lnTo>
                    <a:pt x="511" y="132"/>
                  </a:lnTo>
                  <a:lnTo>
                    <a:pt x="521" y="135"/>
                  </a:lnTo>
                  <a:lnTo>
                    <a:pt x="516" y="146"/>
                  </a:lnTo>
                  <a:lnTo>
                    <a:pt x="498" y="137"/>
                  </a:lnTo>
                  <a:lnTo>
                    <a:pt x="504" y="138"/>
                  </a:lnTo>
                  <a:lnTo>
                    <a:pt x="505" y="128"/>
                  </a:lnTo>
                  <a:lnTo>
                    <a:pt x="493" y="136"/>
                  </a:lnTo>
                  <a:lnTo>
                    <a:pt x="481" y="130"/>
                  </a:lnTo>
                  <a:lnTo>
                    <a:pt x="480" y="122"/>
                  </a:lnTo>
                  <a:lnTo>
                    <a:pt x="470" y="127"/>
                  </a:lnTo>
                  <a:lnTo>
                    <a:pt x="478" y="121"/>
                  </a:lnTo>
                  <a:lnTo>
                    <a:pt x="465" y="111"/>
                  </a:lnTo>
                  <a:lnTo>
                    <a:pt x="468" y="98"/>
                  </a:lnTo>
                  <a:lnTo>
                    <a:pt x="492" y="95"/>
                  </a:lnTo>
                  <a:lnTo>
                    <a:pt x="483" y="80"/>
                  </a:lnTo>
                  <a:lnTo>
                    <a:pt x="471" y="83"/>
                  </a:lnTo>
                  <a:lnTo>
                    <a:pt x="477" y="72"/>
                  </a:lnTo>
                  <a:lnTo>
                    <a:pt x="467" y="74"/>
                  </a:lnTo>
                  <a:lnTo>
                    <a:pt x="475" y="61"/>
                  </a:lnTo>
                  <a:lnTo>
                    <a:pt x="486" y="63"/>
                  </a:lnTo>
                  <a:lnTo>
                    <a:pt x="481" y="74"/>
                  </a:lnTo>
                  <a:lnTo>
                    <a:pt x="493" y="64"/>
                  </a:lnTo>
                  <a:lnTo>
                    <a:pt x="486" y="63"/>
                  </a:lnTo>
                  <a:lnTo>
                    <a:pt x="487" y="54"/>
                  </a:lnTo>
                  <a:lnTo>
                    <a:pt x="475" y="55"/>
                  </a:lnTo>
                  <a:lnTo>
                    <a:pt x="470" y="43"/>
                  </a:lnTo>
                  <a:lnTo>
                    <a:pt x="489" y="41"/>
                  </a:lnTo>
                  <a:lnTo>
                    <a:pt x="500" y="53"/>
                  </a:lnTo>
                  <a:lnTo>
                    <a:pt x="499" y="41"/>
                  </a:lnTo>
                  <a:lnTo>
                    <a:pt x="509" y="32"/>
                  </a:lnTo>
                  <a:lnTo>
                    <a:pt x="506" y="42"/>
                  </a:lnTo>
                  <a:lnTo>
                    <a:pt x="513" y="39"/>
                  </a:lnTo>
                  <a:lnTo>
                    <a:pt x="520" y="60"/>
                  </a:lnTo>
                  <a:lnTo>
                    <a:pt x="527" y="67"/>
                  </a:lnTo>
                  <a:lnTo>
                    <a:pt x="537" y="64"/>
                  </a:lnTo>
                  <a:lnTo>
                    <a:pt x="539" y="38"/>
                  </a:lnTo>
                  <a:lnTo>
                    <a:pt x="527" y="41"/>
                  </a:lnTo>
                  <a:lnTo>
                    <a:pt x="512" y="22"/>
                  </a:lnTo>
                  <a:lnTo>
                    <a:pt x="489" y="40"/>
                  </a:lnTo>
                  <a:lnTo>
                    <a:pt x="496" y="12"/>
                  </a:lnTo>
                  <a:lnTo>
                    <a:pt x="474" y="40"/>
                  </a:lnTo>
                  <a:lnTo>
                    <a:pt x="490" y="9"/>
                  </a:lnTo>
                  <a:lnTo>
                    <a:pt x="524"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6" name="Freeform 19">
              <a:extLst>
                <a:ext uri="{FF2B5EF4-FFF2-40B4-BE49-F238E27FC236}">
                  <a16:creationId xmlns:a16="http://schemas.microsoft.com/office/drawing/2014/main" id="{2D55DF4F-C25E-49F6-B9D9-062AA6857E01}"/>
                </a:ext>
              </a:extLst>
            </p:cNvPr>
            <p:cNvSpPr>
              <a:spLocks/>
            </p:cNvSpPr>
            <p:nvPr/>
          </p:nvSpPr>
          <p:spPr bwMode="auto">
            <a:xfrm>
              <a:off x="5927726" y="4360863"/>
              <a:ext cx="814388" cy="661988"/>
            </a:xfrm>
            <a:custGeom>
              <a:avLst/>
              <a:gdLst>
                <a:gd name="T0" fmla="*/ 194 w 513"/>
                <a:gd name="T1" fmla="*/ 14 h 417"/>
                <a:gd name="T2" fmla="*/ 198 w 513"/>
                <a:gd name="T3" fmla="*/ 30 h 417"/>
                <a:gd name="T4" fmla="*/ 281 w 513"/>
                <a:gd name="T5" fmla="*/ 76 h 417"/>
                <a:gd name="T6" fmla="*/ 294 w 513"/>
                <a:gd name="T7" fmla="*/ 131 h 417"/>
                <a:gd name="T8" fmla="*/ 348 w 513"/>
                <a:gd name="T9" fmla="*/ 175 h 417"/>
                <a:gd name="T10" fmla="*/ 426 w 513"/>
                <a:gd name="T11" fmla="*/ 195 h 417"/>
                <a:gd name="T12" fmla="*/ 438 w 513"/>
                <a:gd name="T13" fmla="*/ 177 h 417"/>
                <a:gd name="T14" fmla="*/ 454 w 513"/>
                <a:gd name="T15" fmla="*/ 158 h 417"/>
                <a:gd name="T16" fmla="*/ 504 w 513"/>
                <a:gd name="T17" fmla="*/ 189 h 417"/>
                <a:gd name="T18" fmla="*/ 474 w 513"/>
                <a:gd name="T19" fmla="*/ 233 h 417"/>
                <a:gd name="T20" fmla="*/ 439 w 513"/>
                <a:gd name="T21" fmla="*/ 239 h 417"/>
                <a:gd name="T22" fmla="*/ 442 w 513"/>
                <a:gd name="T23" fmla="*/ 264 h 417"/>
                <a:gd name="T24" fmla="*/ 441 w 513"/>
                <a:gd name="T25" fmla="*/ 295 h 417"/>
                <a:gd name="T26" fmla="*/ 420 w 513"/>
                <a:gd name="T27" fmla="*/ 295 h 417"/>
                <a:gd name="T28" fmla="*/ 403 w 513"/>
                <a:gd name="T29" fmla="*/ 318 h 417"/>
                <a:gd name="T30" fmla="*/ 386 w 513"/>
                <a:gd name="T31" fmla="*/ 336 h 417"/>
                <a:gd name="T32" fmla="*/ 378 w 513"/>
                <a:gd name="T33" fmla="*/ 355 h 417"/>
                <a:gd name="T34" fmla="*/ 351 w 513"/>
                <a:gd name="T35" fmla="*/ 356 h 417"/>
                <a:gd name="T36" fmla="*/ 290 w 513"/>
                <a:gd name="T37" fmla="*/ 356 h 417"/>
                <a:gd name="T38" fmla="*/ 271 w 513"/>
                <a:gd name="T39" fmla="*/ 326 h 417"/>
                <a:gd name="T40" fmla="*/ 260 w 513"/>
                <a:gd name="T41" fmla="*/ 373 h 417"/>
                <a:gd name="T42" fmla="*/ 237 w 513"/>
                <a:gd name="T43" fmla="*/ 381 h 417"/>
                <a:gd name="T44" fmla="*/ 196 w 513"/>
                <a:gd name="T45" fmla="*/ 364 h 417"/>
                <a:gd name="T46" fmla="*/ 156 w 513"/>
                <a:gd name="T47" fmla="*/ 384 h 417"/>
                <a:gd name="T48" fmla="*/ 158 w 513"/>
                <a:gd name="T49" fmla="*/ 404 h 417"/>
                <a:gd name="T50" fmla="*/ 134 w 513"/>
                <a:gd name="T51" fmla="*/ 380 h 417"/>
                <a:gd name="T52" fmla="*/ 107 w 513"/>
                <a:gd name="T53" fmla="*/ 361 h 417"/>
                <a:gd name="T54" fmla="*/ 66 w 513"/>
                <a:gd name="T55" fmla="*/ 329 h 417"/>
                <a:gd name="T56" fmla="*/ 43 w 513"/>
                <a:gd name="T57" fmla="*/ 315 h 417"/>
                <a:gd name="T58" fmla="*/ 30 w 513"/>
                <a:gd name="T59" fmla="*/ 301 h 417"/>
                <a:gd name="T60" fmla="*/ 15 w 513"/>
                <a:gd name="T61" fmla="*/ 284 h 417"/>
                <a:gd name="T62" fmla="*/ 14 w 513"/>
                <a:gd name="T63" fmla="*/ 239 h 417"/>
                <a:gd name="T64" fmla="*/ 25 w 513"/>
                <a:gd name="T65" fmla="*/ 210 h 417"/>
                <a:gd name="T66" fmla="*/ 14 w 513"/>
                <a:gd name="T67" fmla="*/ 205 h 417"/>
                <a:gd name="T68" fmla="*/ 31 w 513"/>
                <a:gd name="T69" fmla="*/ 184 h 417"/>
                <a:gd name="T70" fmla="*/ 49 w 513"/>
                <a:gd name="T71" fmla="*/ 170 h 417"/>
                <a:gd name="T72" fmla="*/ 54 w 513"/>
                <a:gd name="T73" fmla="*/ 143 h 417"/>
                <a:gd name="T74" fmla="*/ 36 w 513"/>
                <a:gd name="T75" fmla="*/ 121 h 417"/>
                <a:gd name="T76" fmla="*/ 9 w 513"/>
                <a:gd name="T77" fmla="*/ 78 h 417"/>
                <a:gd name="T78" fmla="*/ 36 w 513"/>
                <a:gd name="T79" fmla="*/ 66 h 417"/>
                <a:gd name="T80" fmla="*/ 66 w 513"/>
                <a:gd name="T81" fmla="*/ 50 h 417"/>
                <a:gd name="T82" fmla="*/ 103 w 513"/>
                <a:gd name="T83" fmla="*/ 14 h 417"/>
                <a:gd name="T84" fmla="*/ 145 w 513"/>
                <a:gd name="T85" fmla="*/ 2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3" h="417">
                  <a:moveTo>
                    <a:pt x="153" y="0"/>
                  </a:moveTo>
                  <a:lnTo>
                    <a:pt x="193" y="7"/>
                  </a:lnTo>
                  <a:lnTo>
                    <a:pt x="194" y="14"/>
                  </a:lnTo>
                  <a:lnTo>
                    <a:pt x="188" y="11"/>
                  </a:lnTo>
                  <a:lnTo>
                    <a:pt x="187" y="18"/>
                  </a:lnTo>
                  <a:lnTo>
                    <a:pt x="198" y="30"/>
                  </a:lnTo>
                  <a:lnTo>
                    <a:pt x="206" y="66"/>
                  </a:lnTo>
                  <a:lnTo>
                    <a:pt x="267" y="67"/>
                  </a:lnTo>
                  <a:lnTo>
                    <a:pt x="281" y="76"/>
                  </a:lnTo>
                  <a:lnTo>
                    <a:pt x="295" y="101"/>
                  </a:lnTo>
                  <a:lnTo>
                    <a:pt x="275" y="123"/>
                  </a:lnTo>
                  <a:lnTo>
                    <a:pt x="294" y="131"/>
                  </a:lnTo>
                  <a:lnTo>
                    <a:pt x="297" y="158"/>
                  </a:lnTo>
                  <a:lnTo>
                    <a:pt x="331" y="155"/>
                  </a:lnTo>
                  <a:lnTo>
                    <a:pt x="348" y="175"/>
                  </a:lnTo>
                  <a:lnTo>
                    <a:pt x="373" y="172"/>
                  </a:lnTo>
                  <a:lnTo>
                    <a:pt x="396" y="197"/>
                  </a:lnTo>
                  <a:lnTo>
                    <a:pt x="426" y="195"/>
                  </a:lnTo>
                  <a:lnTo>
                    <a:pt x="432" y="206"/>
                  </a:lnTo>
                  <a:lnTo>
                    <a:pt x="446" y="182"/>
                  </a:lnTo>
                  <a:lnTo>
                    <a:pt x="438" y="177"/>
                  </a:lnTo>
                  <a:lnTo>
                    <a:pt x="444" y="162"/>
                  </a:lnTo>
                  <a:lnTo>
                    <a:pt x="444" y="162"/>
                  </a:lnTo>
                  <a:lnTo>
                    <a:pt x="454" y="158"/>
                  </a:lnTo>
                  <a:lnTo>
                    <a:pt x="485" y="170"/>
                  </a:lnTo>
                  <a:lnTo>
                    <a:pt x="486" y="183"/>
                  </a:lnTo>
                  <a:lnTo>
                    <a:pt x="504" y="189"/>
                  </a:lnTo>
                  <a:lnTo>
                    <a:pt x="513" y="211"/>
                  </a:lnTo>
                  <a:lnTo>
                    <a:pt x="481" y="218"/>
                  </a:lnTo>
                  <a:lnTo>
                    <a:pt x="474" y="233"/>
                  </a:lnTo>
                  <a:lnTo>
                    <a:pt x="461" y="230"/>
                  </a:lnTo>
                  <a:lnTo>
                    <a:pt x="456" y="239"/>
                  </a:lnTo>
                  <a:lnTo>
                    <a:pt x="439" y="239"/>
                  </a:lnTo>
                  <a:lnTo>
                    <a:pt x="445" y="250"/>
                  </a:lnTo>
                  <a:lnTo>
                    <a:pt x="434" y="264"/>
                  </a:lnTo>
                  <a:lnTo>
                    <a:pt x="442" y="264"/>
                  </a:lnTo>
                  <a:lnTo>
                    <a:pt x="441" y="276"/>
                  </a:lnTo>
                  <a:lnTo>
                    <a:pt x="451" y="285"/>
                  </a:lnTo>
                  <a:lnTo>
                    <a:pt x="441" y="295"/>
                  </a:lnTo>
                  <a:lnTo>
                    <a:pt x="429" y="293"/>
                  </a:lnTo>
                  <a:lnTo>
                    <a:pt x="428" y="300"/>
                  </a:lnTo>
                  <a:lnTo>
                    <a:pt x="420" y="295"/>
                  </a:lnTo>
                  <a:lnTo>
                    <a:pt x="422" y="311"/>
                  </a:lnTo>
                  <a:lnTo>
                    <a:pt x="407" y="311"/>
                  </a:lnTo>
                  <a:lnTo>
                    <a:pt x="403" y="318"/>
                  </a:lnTo>
                  <a:lnTo>
                    <a:pt x="393" y="294"/>
                  </a:lnTo>
                  <a:lnTo>
                    <a:pt x="368" y="322"/>
                  </a:lnTo>
                  <a:lnTo>
                    <a:pt x="386" y="336"/>
                  </a:lnTo>
                  <a:lnTo>
                    <a:pt x="383" y="346"/>
                  </a:lnTo>
                  <a:lnTo>
                    <a:pt x="373" y="347"/>
                  </a:lnTo>
                  <a:lnTo>
                    <a:pt x="378" y="355"/>
                  </a:lnTo>
                  <a:lnTo>
                    <a:pt x="378" y="355"/>
                  </a:lnTo>
                  <a:lnTo>
                    <a:pt x="360" y="364"/>
                  </a:lnTo>
                  <a:lnTo>
                    <a:pt x="351" y="356"/>
                  </a:lnTo>
                  <a:lnTo>
                    <a:pt x="304" y="369"/>
                  </a:lnTo>
                  <a:lnTo>
                    <a:pt x="297" y="353"/>
                  </a:lnTo>
                  <a:lnTo>
                    <a:pt x="290" y="356"/>
                  </a:lnTo>
                  <a:lnTo>
                    <a:pt x="285" y="348"/>
                  </a:lnTo>
                  <a:lnTo>
                    <a:pt x="287" y="329"/>
                  </a:lnTo>
                  <a:lnTo>
                    <a:pt x="271" y="326"/>
                  </a:lnTo>
                  <a:lnTo>
                    <a:pt x="261" y="339"/>
                  </a:lnTo>
                  <a:lnTo>
                    <a:pt x="253" y="338"/>
                  </a:lnTo>
                  <a:lnTo>
                    <a:pt x="260" y="373"/>
                  </a:lnTo>
                  <a:lnTo>
                    <a:pt x="254" y="399"/>
                  </a:lnTo>
                  <a:lnTo>
                    <a:pt x="235" y="394"/>
                  </a:lnTo>
                  <a:lnTo>
                    <a:pt x="237" y="381"/>
                  </a:lnTo>
                  <a:lnTo>
                    <a:pt x="229" y="371"/>
                  </a:lnTo>
                  <a:lnTo>
                    <a:pt x="205" y="377"/>
                  </a:lnTo>
                  <a:lnTo>
                    <a:pt x="196" y="364"/>
                  </a:lnTo>
                  <a:lnTo>
                    <a:pt x="177" y="364"/>
                  </a:lnTo>
                  <a:lnTo>
                    <a:pt x="155" y="377"/>
                  </a:lnTo>
                  <a:lnTo>
                    <a:pt x="156" y="384"/>
                  </a:lnTo>
                  <a:lnTo>
                    <a:pt x="180" y="397"/>
                  </a:lnTo>
                  <a:lnTo>
                    <a:pt x="180" y="406"/>
                  </a:lnTo>
                  <a:lnTo>
                    <a:pt x="158" y="404"/>
                  </a:lnTo>
                  <a:lnTo>
                    <a:pt x="156" y="417"/>
                  </a:lnTo>
                  <a:lnTo>
                    <a:pt x="135" y="410"/>
                  </a:lnTo>
                  <a:lnTo>
                    <a:pt x="134" y="380"/>
                  </a:lnTo>
                  <a:lnTo>
                    <a:pt x="123" y="371"/>
                  </a:lnTo>
                  <a:lnTo>
                    <a:pt x="114" y="374"/>
                  </a:lnTo>
                  <a:lnTo>
                    <a:pt x="107" y="361"/>
                  </a:lnTo>
                  <a:lnTo>
                    <a:pt x="96" y="363"/>
                  </a:lnTo>
                  <a:lnTo>
                    <a:pt x="84" y="335"/>
                  </a:lnTo>
                  <a:lnTo>
                    <a:pt x="66" y="329"/>
                  </a:lnTo>
                  <a:lnTo>
                    <a:pt x="61" y="317"/>
                  </a:lnTo>
                  <a:lnTo>
                    <a:pt x="50" y="320"/>
                  </a:lnTo>
                  <a:lnTo>
                    <a:pt x="43" y="315"/>
                  </a:lnTo>
                  <a:lnTo>
                    <a:pt x="31" y="328"/>
                  </a:lnTo>
                  <a:lnTo>
                    <a:pt x="31" y="328"/>
                  </a:lnTo>
                  <a:lnTo>
                    <a:pt x="30" y="301"/>
                  </a:lnTo>
                  <a:lnTo>
                    <a:pt x="38" y="297"/>
                  </a:lnTo>
                  <a:lnTo>
                    <a:pt x="33" y="283"/>
                  </a:lnTo>
                  <a:lnTo>
                    <a:pt x="15" y="284"/>
                  </a:lnTo>
                  <a:lnTo>
                    <a:pt x="16" y="295"/>
                  </a:lnTo>
                  <a:lnTo>
                    <a:pt x="0" y="292"/>
                  </a:lnTo>
                  <a:lnTo>
                    <a:pt x="14" y="239"/>
                  </a:lnTo>
                  <a:lnTo>
                    <a:pt x="28" y="236"/>
                  </a:lnTo>
                  <a:lnTo>
                    <a:pt x="34" y="222"/>
                  </a:lnTo>
                  <a:lnTo>
                    <a:pt x="25" y="210"/>
                  </a:lnTo>
                  <a:lnTo>
                    <a:pt x="18" y="215"/>
                  </a:lnTo>
                  <a:lnTo>
                    <a:pt x="21" y="207"/>
                  </a:lnTo>
                  <a:lnTo>
                    <a:pt x="14" y="205"/>
                  </a:lnTo>
                  <a:lnTo>
                    <a:pt x="35" y="204"/>
                  </a:lnTo>
                  <a:lnTo>
                    <a:pt x="27" y="193"/>
                  </a:lnTo>
                  <a:lnTo>
                    <a:pt x="31" y="184"/>
                  </a:lnTo>
                  <a:lnTo>
                    <a:pt x="61" y="185"/>
                  </a:lnTo>
                  <a:lnTo>
                    <a:pt x="61" y="177"/>
                  </a:lnTo>
                  <a:lnTo>
                    <a:pt x="49" y="170"/>
                  </a:lnTo>
                  <a:lnTo>
                    <a:pt x="55" y="153"/>
                  </a:lnTo>
                  <a:lnTo>
                    <a:pt x="45" y="147"/>
                  </a:lnTo>
                  <a:lnTo>
                    <a:pt x="54" y="143"/>
                  </a:lnTo>
                  <a:lnTo>
                    <a:pt x="60" y="155"/>
                  </a:lnTo>
                  <a:lnTo>
                    <a:pt x="66" y="133"/>
                  </a:lnTo>
                  <a:lnTo>
                    <a:pt x="36" y="121"/>
                  </a:lnTo>
                  <a:lnTo>
                    <a:pt x="33" y="107"/>
                  </a:lnTo>
                  <a:lnTo>
                    <a:pt x="18" y="105"/>
                  </a:lnTo>
                  <a:lnTo>
                    <a:pt x="9" y="78"/>
                  </a:lnTo>
                  <a:lnTo>
                    <a:pt x="9" y="78"/>
                  </a:lnTo>
                  <a:lnTo>
                    <a:pt x="31" y="60"/>
                  </a:lnTo>
                  <a:lnTo>
                    <a:pt x="36" y="66"/>
                  </a:lnTo>
                  <a:lnTo>
                    <a:pt x="52" y="62"/>
                  </a:lnTo>
                  <a:lnTo>
                    <a:pt x="60" y="45"/>
                  </a:lnTo>
                  <a:lnTo>
                    <a:pt x="66" y="50"/>
                  </a:lnTo>
                  <a:lnTo>
                    <a:pt x="78" y="43"/>
                  </a:lnTo>
                  <a:lnTo>
                    <a:pt x="91" y="15"/>
                  </a:lnTo>
                  <a:lnTo>
                    <a:pt x="103" y="14"/>
                  </a:lnTo>
                  <a:lnTo>
                    <a:pt x="119" y="25"/>
                  </a:lnTo>
                  <a:lnTo>
                    <a:pt x="134" y="18"/>
                  </a:lnTo>
                  <a:lnTo>
                    <a:pt x="145" y="24"/>
                  </a:lnTo>
                  <a:lnTo>
                    <a:pt x="141" y="6"/>
                  </a:lnTo>
                  <a:lnTo>
                    <a:pt x="153"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37" name="Freeform 20">
              <a:extLst>
                <a:ext uri="{FF2B5EF4-FFF2-40B4-BE49-F238E27FC236}">
                  <a16:creationId xmlns:a16="http://schemas.microsoft.com/office/drawing/2014/main" id="{EF092C4C-AC2D-4419-AD59-E32FD445CCAA}"/>
                </a:ext>
              </a:extLst>
            </p:cNvPr>
            <p:cNvSpPr>
              <a:spLocks/>
            </p:cNvSpPr>
            <p:nvPr/>
          </p:nvSpPr>
          <p:spPr bwMode="auto">
            <a:xfrm>
              <a:off x="4752976" y="3938588"/>
              <a:ext cx="1054100" cy="1031875"/>
            </a:xfrm>
            <a:custGeom>
              <a:avLst/>
              <a:gdLst>
                <a:gd name="T0" fmla="*/ 317 w 664"/>
                <a:gd name="T1" fmla="*/ 47 h 650"/>
                <a:gd name="T2" fmla="*/ 322 w 664"/>
                <a:gd name="T3" fmla="*/ 17 h 650"/>
                <a:gd name="T4" fmla="*/ 383 w 664"/>
                <a:gd name="T5" fmla="*/ 50 h 650"/>
                <a:gd name="T6" fmla="*/ 386 w 664"/>
                <a:gd name="T7" fmla="*/ 80 h 650"/>
                <a:gd name="T8" fmla="*/ 395 w 664"/>
                <a:gd name="T9" fmla="*/ 125 h 650"/>
                <a:gd name="T10" fmla="*/ 400 w 664"/>
                <a:gd name="T11" fmla="*/ 138 h 650"/>
                <a:gd name="T12" fmla="*/ 469 w 664"/>
                <a:gd name="T13" fmla="*/ 126 h 650"/>
                <a:gd name="T14" fmla="*/ 476 w 664"/>
                <a:gd name="T15" fmla="*/ 51 h 650"/>
                <a:gd name="T16" fmla="*/ 471 w 664"/>
                <a:gd name="T17" fmla="*/ 27 h 650"/>
                <a:gd name="T18" fmla="*/ 514 w 664"/>
                <a:gd name="T19" fmla="*/ 0 h 650"/>
                <a:gd name="T20" fmla="*/ 552 w 664"/>
                <a:gd name="T21" fmla="*/ 43 h 650"/>
                <a:gd name="T22" fmla="*/ 597 w 664"/>
                <a:gd name="T23" fmla="*/ 10 h 650"/>
                <a:gd name="T24" fmla="*/ 601 w 664"/>
                <a:gd name="T25" fmla="*/ 39 h 650"/>
                <a:gd name="T26" fmla="*/ 585 w 664"/>
                <a:gd name="T27" fmla="*/ 93 h 650"/>
                <a:gd name="T28" fmla="*/ 580 w 664"/>
                <a:gd name="T29" fmla="*/ 119 h 650"/>
                <a:gd name="T30" fmla="*/ 614 w 664"/>
                <a:gd name="T31" fmla="*/ 138 h 650"/>
                <a:gd name="T32" fmla="*/ 629 w 664"/>
                <a:gd name="T33" fmla="*/ 168 h 650"/>
                <a:gd name="T34" fmla="*/ 638 w 664"/>
                <a:gd name="T35" fmla="*/ 202 h 650"/>
                <a:gd name="T36" fmla="*/ 647 w 664"/>
                <a:gd name="T37" fmla="*/ 235 h 650"/>
                <a:gd name="T38" fmla="*/ 662 w 664"/>
                <a:gd name="T39" fmla="*/ 264 h 650"/>
                <a:gd name="T40" fmla="*/ 619 w 664"/>
                <a:gd name="T41" fmla="*/ 320 h 650"/>
                <a:gd name="T42" fmla="*/ 582 w 664"/>
                <a:gd name="T43" fmla="*/ 302 h 650"/>
                <a:gd name="T44" fmla="*/ 567 w 664"/>
                <a:gd name="T45" fmla="*/ 340 h 650"/>
                <a:gd name="T46" fmla="*/ 497 w 664"/>
                <a:gd name="T47" fmla="*/ 373 h 650"/>
                <a:gd name="T48" fmla="*/ 535 w 664"/>
                <a:gd name="T49" fmla="*/ 393 h 650"/>
                <a:gd name="T50" fmla="*/ 486 w 664"/>
                <a:gd name="T51" fmla="*/ 430 h 650"/>
                <a:gd name="T52" fmla="*/ 479 w 664"/>
                <a:gd name="T53" fmla="*/ 477 h 650"/>
                <a:gd name="T54" fmla="*/ 418 w 664"/>
                <a:gd name="T55" fmla="*/ 515 h 650"/>
                <a:gd name="T56" fmla="*/ 417 w 664"/>
                <a:gd name="T57" fmla="*/ 545 h 650"/>
                <a:gd name="T58" fmla="*/ 388 w 664"/>
                <a:gd name="T59" fmla="*/ 499 h 650"/>
                <a:gd name="T60" fmla="*/ 356 w 664"/>
                <a:gd name="T61" fmla="*/ 471 h 650"/>
                <a:gd name="T62" fmla="*/ 331 w 664"/>
                <a:gd name="T63" fmla="*/ 505 h 650"/>
                <a:gd name="T64" fmla="*/ 279 w 664"/>
                <a:gd name="T65" fmla="*/ 536 h 650"/>
                <a:gd name="T66" fmla="*/ 246 w 664"/>
                <a:gd name="T67" fmla="*/ 556 h 650"/>
                <a:gd name="T68" fmla="*/ 226 w 664"/>
                <a:gd name="T69" fmla="*/ 574 h 650"/>
                <a:gd name="T70" fmla="*/ 197 w 664"/>
                <a:gd name="T71" fmla="*/ 581 h 650"/>
                <a:gd name="T72" fmla="*/ 191 w 664"/>
                <a:gd name="T73" fmla="*/ 607 h 650"/>
                <a:gd name="T74" fmla="*/ 162 w 664"/>
                <a:gd name="T75" fmla="*/ 606 h 650"/>
                <a:gd name="T76" fmla="*/ 148 w 664"/>
                <a:gd name="T77" fmla="*/ 635 h 650"/>
                <a:gd name="T78" fmla="*/ 108 w 664"/>
                <a:gd name="T79" fmla="*/ 646 h 650"/>
                <a:gd name="T80" fmla="*/ 99 w 664"/>
                <a:gd name="T81" fmla="*/ 650 h 650"/>
                <a:gd name="T82" fmla="*/ 90 w 664"/>
                <a:gd name="T83" fmla="*/ 602 h 650"/>
                <a:gd name="T84" fmla="*/ 74 w 664"/>
                <a:gd name="T85" fmla="*/ 562 h 650"/>
                <a:gd name="T86" fmla="*/ 32 w 664"/>
                <a:gd name="T87" fmla="*/ 536 h 650"/>
                <a:gd name="T88" fmla="*/ 29 w 664"/>
                <a:gd name="T89" fmla="*/ 507 h 650"/>
                <a:gd name="T90" fmla="*/ 42 w 664"/>
                <a:gd name="T91" fmla="*/ 476 h 650"/>
                <a:gd name="T92" fmla="*/ 6 w 664"/>
                <a:gd name="T93" fmla="*/ 462 h 650"/>
                <a:gd name="T94" fmla="*/ 17 w 664"/>
                <a:gd name="T95" fmla="*/ 443 h 650"/>
                <a:gd name="T96" fmla="*/ 51 w 664"/>
                <a:gd name="T97" fmla="*/ 403 h 650"/>
                <a:gd name="T98" fmla="*/ 38 w 664"/>
                <a:gd name="T99" fmla="*/ 383 h 650"/>
                <a:gd name="T100" fmla="*/ 41 w 664"/>
                <a:gd name="T101" fmla="*/ 276 h 650"/>
                <a:gd name="T102" fmla="*/ 33 w 664"/>
                <a:gd name="T103" fmla="*/ 244 h 650"/>
                <a:gd name="T104" fmla="*/ 15 w 664"/>
                <a:gd name="T105" fmla="*/ 212 h 650"/>
                <a:gd name="T106" fmla="*/ 47 w 664"/>
                <a:gd name="T107" fmla="*/ 189 h 650"/>
                <a:gd name="T108" fmla="*/ 111 w 664"/>
                <a:gd name="T109" fmla="*/ 202 h 650"/>
                <a:gd name="T110" fmla="*/ 178 w 664"/>
                <a:gd name="T111" fmla="*/ 163 h 650"/>
                <a:gd name="T112" fmla="*/ 161 w 664"/>
                <a:gd name="T113" fmla="*/ 136 h 650"/>
                <a:gd name="T114" fmla="*/ 207 w 664"/>
                <a:gd name="T115" fmla="*/ 92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4" h="650">
                  <a:moveTo>
                    <a:pt x="221" y="87"/>
                  </a:moveTo>
                  <a:lnTo>
                    <a:pt x="264" y="81"/>
                  </a:lnTo>
                  <a:lnTo>
                    <a:pt x="317" y="47"/>
                  </a:lnTo>
                  <a:lnTo>
                    <a:pt x="321" y="33"/>
                  </a:lnTo>
                  <a:lnTo>
                    <a:pt x="314" y="30"/>
                  </a:lnTo>
                  <a:lnTo>
                    <a:pt x="322" y="17"/>
                  </a:lnTo>
                  <a:lnTo>
                    <a:pt x="337" y="24"/>
                  </a:lnTo>
                  <a:lnTo>
                    <a:pt x="341" y="39"/>
                  </a:lnTo>
                  <a:lnTo>
                    <a:pt x="383" y="50"/>
                  </a:lnTo>
                  <a:lnTo>
                    <a:pt x="393" y="67"/>
                  </a:lnTo>
                  <a:lnTo>
                    <a:pt x="382" y="69"/>
                  </a:lnTo>
                  <a:lnTo>
                    <a:pt x="386" y="80"/>
                  </a:lnTo>
                  <a:lnTo>
                    <a:pt x="376" y="98"/>
                  </a:lnTo>
                  <a:lnTo>
                    <a:pt x="399" y="111"/>
                  </a:lnTo>
                  <a:lnTo>
                    <a:pt x="395" y="125"/>
                  </a:lnTo>
                  <a:lnTo>
                    <a:pt x="372" y="134"/>
                  </a:lnTo>
                  <a:lnTo>
                    <a:pt x="391" y="148"/>
                  </a:lnTo>
                  <a:lnTo>
                    <a:pt x="400" y="138"/>
                  </a:lnTo>
                  <a:lnTo>
                    <a:pt x="429" y="137"/>
                  </a:lnTo>
                  <a:lnTo>
                    <a:pt x="447" y="119"/>
                  </a:lnTo>
                  <a:lnTo>
                    <a:pt x="469" y="126"/>
                  </a:lnTo>
                  <a:lnTo>
                    <a:pt x="489" y="104"/>
                  </a:lnTo>
                  <a:lnTo>
                    <a:pt x="475" y="95"/>
                  </a:lnTo>
                  <a:lnTo>
                    <a:pt x="476" y="51"/>
                  </a:lnTo>
                  <a:lnTo>
                    <a:pt x="452" y="39"/>
                  </a:lnTo>
                  <a:lnTo>
                    <a:pt x="450" y="22"/>
                  </a:lnTo>
                  <a:lnTo>
                    <a:pt x="471" y="27"/>
                  </a:lnTo>
                  <a:lnTo>
                    <a:pt x="486" y="6"/>
                  </a:lnTo>
                  <a:lnTo>
                    <a:pt x="497" y="10"/>
                  </a:lnTo>
                  <a:lnTo>
                    <a:pt x="514" y="0"/>
                  </a:lnTo>
                  <a:lnTo>
                    <a:pt x="523" y="8"/>
                  </a:lnTo>
                  <a:lnTo>
                    <a:pt x="524" y="41"/>
                  </a:lnTo>
                  <a:lnTo>
                    <a:pt x="552" y="43"/>
                  </a:lnTo>
                  <a:lnTo>
                    <a:pt x="566" y="39"/>
                  </a:lnTo>
                  <a:lnTo>
                    <a:pt x="589" y="9"/>
                  </a:lnTo>
                  <a:lnTo>
                    <a:pt x="597" y="10"/>
                  </a:lnTo>
                  <a:lnTo>
                    <a:pt x="604" y="17"/>
                  </a:lnTo>
                  <a:lnTo>
                    <a:pt x="596" y="27"/>
                  </a:lnTo>
                  <a:lnTo>
                    <a:pt x="601" y="39"/>
                  </a:lnTo>
                  <a:lnTo>
                    <a:pt x="572" y="76"/>
                  </a:lnTo>
                  <a:lnTo>
                    <a:pt x="593" y="90"/>
                  </a:lnTo>
                  <a:lnTo>
                    <a:pt x="585" y="93"/>
                  </a:lnTo>
                  <a:lnTo>
                    <a:pt x="587" y="104"/>
                  </a:lnTo>
                  <a:lnTo>
                    <a:pt x="576" y="101"/>
                  </a:lnTo>
                  <a:lnTo>
                    <a:pt x="580" y="119"/>
                  </a:lnTo>
                  <a:lnTo>
                    <a:pt x="607" y="121"/>
                  </a:lnTo>
                  <a:lnTo>
                    <a:pt x="603" y="131"/>
                  </a:lnTo>
                  <a:lnTo>
                    <a:pt x="614" y="138"/>
                  </a:lnTo>
                  <a:lnTo>
                    <a:pt x="611" y="165"/>
                  </a:lnTo>
                  <a:lnTo>
                    <a:pt x="617" y="171"/>
                  </a:lnTo>
                  <a:lnTo>
                    <a:pt x="629" y="168"/>
                  </a:lnTo>
                  <a:lnTo>
                    <a:pt x="629" y="180"/>
                  </a:lnTo>
                  <a:lnTo>
                    <a:pt x="642" y="187"/>
                  </a:lnTo>
                  <a:lnTo>
                    <a:pt x="638" y="202"/>
                  </a:lnTo>
                  <a:lnTo>
                    <a:pt x="664" y="201"/>
                  </a:lnTo>
                  <a:lnTo>
                    <a:pt x="661" y="221"/>
                  </a:lnTo>
                  <a:lnTo>
                    <a:pt x="647" y="235"/>
                  </a:lnTo>
                  <a:lnTo>
                    <a:pt x="647" y="263"/>
                  </a:lnTo>
                  <a:lnTo>
                    <a:pt x="662" y="264"/>
                  </a:lnTo>
                  <a:lnTo>
                    <a:pt x="662" y="264"/>
                  </a:lnTo>
                  <a:lnTo>
                    <a:pt x="641" y="274"/>
                  </a:lnTo>
                  <a:lnTo>
                    <a:pt x="647" y="280"/>
                  </a:lnTo>
                  <a:lnTo>
                    <a:pt x="619" y="320"/>
                  </a:lnTo>
                  <a:lnTo>
                    <a:pt x="596" y="323"/>
                  </a:lnTo>
                  <a:lnTo>
                    <a:pt x="596" y="309"/>
                  </a:lnTo>
                  <a:lnTo>
                    <a:pt x="582" y="302"/>
                  </a:lnTo>
                  <a:lnTo>
                    <a:pt x="558" y="312"/>
                  </a:lnTo>
                  <a:lnTo>
                    <a:pt x="569" y="329"/>
                  </a:lnTo>
                  <a:lnTo>
                    <a:pt x="567" y="340"/>
                  </a:lnTo>
                  <a:lnTo>
                    <a:pt x="522" y="343"/>
                  </a:lnTo>
                  <a:lnTo>
                    <a:pt x="509" y="355"/>
                  </a:lnTo>
                  <a:lnTo>
                    <a:pt x="497" y="373"/>
                  </a:lnTo>
                  <a:lnTo>
                    <a:pt x="504" y="382"/>
                  </a:lnTo>
                  <a:lnTo>
                    <a:pt x="527" y="374"/>
                  </a:lnTo>
                  <a:lnTo>
                    <a:pt x="535" y="393"/>
                  </a:lnTo>
                  <a:lnTo>
                    <a:pt x="522" y="414"/>
                  </a:lnTo>
                  <a:lnTo>
                    <a:pt x="527" y="422"/>
                  </a:lnTo>
                  <a:lnTo>
                    <a:pt x="486" y="430"/>
                  </a:lnTo>
                  <a:lnTo>
                    <a:pt x="493" y="448"/>
                  </a:lnTo>
                  <a:lnTo>
                    <a:pt x="478" y="463"/>
                  </a:lnTo>
                  <a:lnTo>
                    <a:pt x="479" y="477"/>
                  </a:lnTo>
                  <a:lnTo>
                    <a:pt x="460" y="494"/>
                  </a:lnTo>
                  <a:lnTo>
                    <a:pt x="443" y="488"/>
                  </a:lnTo>
                  <a:lnTo>
                    <a:pt x="418" y="515"/>
                  </a:lnTo>
                  <a:lnTo>
                    <a:pt x="425" y="531"/>
                  </a:lnTo>
                  <a:lnTo>
                    <a:pt x="417" y="545"/>
                  </a:lnTo>
                  <a:lnTo>
                    <a:pt x="417" y="545"/>
                  </a:lnTo>
                  <a:lnTo>
                    <a:pt x="402" y="541"/>
                  </a:lnTo>
                  <a:lnTo>
                    <a:pt x="388" y="519"/>
                  </a:lnTo>
                  <a:lnTo>
                    <a:pt x="388" y="499"/>
                  </a:lnTo>
                  <a:lnTo>
                    <a:pt x="362" y="488"/>
                  </a:lnTo>
                  <a:lnTo>
                    <a:pt x="366" y="474"/>
                  </a:lnTo>
                  <a:lnTo>
                    <a:pt x="356" y="471"/>
                  </a:lnTo>
                  <a:lnTo>
                    <a:pt x="345" y="478"/>
                  </a:lnTo>
                  <a:lnTo>
                    <a:pt x="350" y="499"/>
                  </a:lnTo>
                  <a:lnTo>
                    <a:pt x="331" y="505"/>
                  </a:lnTo>
                  <a:lnTo>
                    <a:pt x="334" y="517"/>
                  </a:lnTo>
                  <a:lnTo>
                    <a:pt x="319" y="529"/>
                  </a:lnTo>
                  <a:lnTo>
                    <a:pt x="279" y="536"/>
                  </a:lnTo>
                  <a:lnTo>
                    <a:pt x="271" y="559"/>
                  </a:lnTo>
                  <a:lnTo>
                    <a:pt x="248" y="563"/>
                  </a:lnTo>
                  <a:lnTo>
                    <a:pt x="246" y="556"/>
                  </a:lnTo>
                  <a:lnTo>
                    <a:pt x="236" y="570"/>
                  </a:lnTo>
                  <a:lnTo>
                    <a:pt x="231" y="566"/>
                  </a:lnTo>
                  <a:lnTo>
                    <a:pt x="226" y="574"/>
                  </a:lnTo>
                  <a:lnTo>
                    <a:pt x="220" y="568"/>
                  </a:lnTo>
                  <a:lnTo>
                    <a:pt x="209" y="580"/>
                  </a:lnTo>
                  <a:lnTo>
                    <a:pt x="197" y="581"/>
                  </a:lnTo>
                  <a:lnTo>
                    <a:pt x="197" y="589"/>
                  </a:lnTo>
                  <a:lnTo>
                    <a:pt x="188" y="591"/>
                  </a:lnTo>
                  <a:lnTo>
                    <a:pt x="191" y="607"/>
                  </a:lnTo>
                  <a:lnTo>
                    <a:pt x="183" y="612"/>
                  </a:lnTo>
                  <a:lnTo>
                    <a:pt x="173" y="601"/>
                  </a:lnTo>
                  <a:lnTo>
                    <a:pt x="162" y="606"/>
                  </a:lnTo>
                  <a:lnTo>
                    <a:pt x="172" y="639"/>
                  </a:lnTo>
                  <a:lnTo>
                    <a:pt x="154" y="646"/>
                  </a:lnTo>
                  <a:lnTo>
                    <a:pt x="148" y="635"/>
                  </a:lnTo>
                  <a:lnTo>
                    <a:pt x="142" y="644"/>
                  </a:lnTo>
                  <a:lnTo>
                    <a:pt x="136" y="631"/>
                  </a:lnTo>
                  <a:lnTo>
                    <a:pt x="108" y="646"/>
                  </a:lnTo>
                  <a:lnTo>
                    <a:pt x="101" y="631"/>
                  </a:lnTo>
                  <a:lnTo>
                    <a:pt x="99" y="650"/>
                  </a:lnTo>
                  <a:lnTo>
                    <a:pt x="99" y="650"/>
                  </a:lnTo>
                  <a:lnTo>
                    <a:pt x="88" y="634"/>
                  </a:lnTo>
                  <a:lnTo>
                    <a:pt x="95" y="617"/>
                  </a:lnTo>
                  <a:lnTo>
                    <a:pt x="90" y="602"/>
                  </a:lnTo>
                  <a:lnTo>
                    <a:pt x="67" y="600"/>
                  </a:lnTo>
                  <a:lnTo>
                    <a:pt x="58" y="586"/>
                  </a:lnTo>
                  <a:lnTo>
                    <a:pt x="74" y="562"/>
                  </a:lnTo>
                  <a:lnTo>
                    <a:pt x="58" y="562"/>
                  </a:lnTo>
                  <a:lnTo>
                    <a:pt x="48" y="535"/>
                  </a:lnTo>
                  <a:lnTo>
                    <a:pt x="32" y="536"/>
                  </a:lnTo>
                  <a:lnTo>
                    <a:pt x="29" y="519"/>
                  </a:lnTo>
                  <a:lnTo>
                    <a:pt x="20" y="513"/>
                  </a:lnTo>
                  <a:lnTo>
                    <a:pt x="29" y="507"/>
                  </a:lnTo>
                  <a:lnTo>
                    <a:pt x="28" y="498"/>
                  </a:lnTo>
                  <a:lnTo>
                    <a:pt x="39" y="498"/>
                  </a:lnTo>
                  <a:lnTo>
                    <a:pt x="42" y="476"/>
                  </a:lnTo>
                  <a:lnTo>
                    <a:pt x="28" y="473"/>
                  </a:lnTo>
                  <a:lnTo>
                    <a:pt x="29" y="459"/>
                  </a:lnTo>
                  <a:lnTo>
                    <a:pt x="6" y="462"/>
                  </a:lnTo>
                  <a:lnTo>
                    <a:pt x="0" y="440"/>
                  </a:lnTo>
                  <a:lnTo>
                    <a:pt x="9" y="434"/>
                  </a:lnTo>
                  <a:lnTo>
                    <a:pt x="17" y="443"/>
                  </a:lnTo>
                  <a:lnTo>
                    <a:pt x="27" y="427"/>
                  </a:lnTo>
                  <a:lnTo>
                    <a:pt x="57" y="408"/>
                  </a:lnTo>
                  <a:lnTo>
                    <a:pt x="51" y="403"/>
                  </a:lnTo>
                  <a:lnTo>
                    <a:pt x="55" y="397"/>
                  </a:lnTo>
                  <a:lnTo>
                    <a:pt x="40" y="404"/>
                  </a:lnTo>
                  <a:lnTo>
                    <a:pt x="38" y="383"/>
                  </a:lnTo>
                  <a:lnTo>
                    <a:pt x="66" y="348"/>
                  </a:lnTo>
                  <a:lnTo>
                    <a:pt x="64" y="304"/>
                  </a:lnTo>
                  <a:lnTo>
                    <a:pt x="41" y="276"/>
                  </a:lnTo>
                  <a:lnTo>
                    <a:pt x="46" y="261"/>
                  </a:lnTo>
                  <a:lnTo>
                    <a:pt x="31" y="256"/>
                  </a:lnTo>
                  <a:lnTo>
                    <a:pt x="33" y="244"/>
                  </a:lnTo>
                  <a:lnTo>
                    <a:pt x="17" y="237"/>
                  </a:lnTo>
                  <a:lnTo>
                    <a:pt x="23" y="223"/>
                  </a:lnTo>
                  <a:lnTo>
                    <a:pt x="15" y="212"/>
                  </a:lnTo>
                  <a:lnTo>
                    <a:pt x="37" y="200"/>
                  </a:lnTo>
                  <a:lnTo>
                    <a:pt x="55" y="207"/>
                  </a:lnTo>
                  <a:lnTo>
                    <a:pt x="47" y="189"/>
                  </a:lnTo>
                  <a:lnTo>
                    <a:pt x="99" y="211"/>
                  </a:lnTo>
                  <a:lnTo>
                    <a:pt x="97" y="197"/>
                  </a:lnTo>
                  <a:lnTo>
                    <a:pt x="111" y="202"/>
                  </a:lnTo>
                  <a:lnTo>
                    <a:pt x="151" y="184"/>
                  </a:lnTo>
                  <a:lnTo>
                    <a:pt x="160" y="190"/>
                  </a:lnTo>
                  <a:lnTo>
                    <a:pt x="178" y="163"/>
                  </a:lnTo>
                  <a:lnTo>
                    <a:pt x="152" y="147"/>
                  </a:lnTo>
                  <a:lnTo>
                    <a:pt x="153" y="138"/>
                  </a:lnTo>
                  <a:lnTo>
                    <a:pt x="161" y="136"/>
                  </a:lnTo>
                  <a:lnTo>
                    <a:pt x="165" y="124"/>
                  </a:lnTo>
                  <a:lnTo>
                    <a:pt x="183" y="124"/>
                  </a:lnTo>
                  <a:lnTo>
                    <a:pt x="207" y="92"/>
                  </a:lnTo>
                  <a:lnTo>
                    <a:pt x="221" y="87"/>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grpSp>
      <p:grpSp>
        <p:nvGrpSpPr>
          <p:cNvPr id="42" name="Group 41">
            <a:extLst>
              <a:ext uri="{FF2B5EF4-FFF2-40B4-BE49-F238E27FC236}">
                <a16:creationId xmlns:a16="http://schemas.microsoft.com/office/drawing/2014/main" id="{8893C4FD-54CF-4663-91C4-EF40E687D66D}"/>
              </a:ext>
            </a:extLst>
          </p:cNvPr>
          <p:cNvGrpSpPr/>
          <p:nvPr/>
        </p:nvGrpSpPr>
        <p:grpSpPr>
          <a:xfrm>
            <a:off x="1678780" y="2407199"/>
            <a:ext cx="6197236" cy="5472602"/>
            <a:chOff x="10626915" y="3676650"/>
            <a:chExt cx="6197236" cy="5472602"/>
          </a:xfrm>
        </p:grpSpPr>
        <p:sp>
          <p:nvSpPr>
            <p:cNvPr id="45" name="Title 12">
              <a:extLst>
                <a:ext uri="{FF2B5EF4-FFF2-40B4-BE49-F238E27FC236}">
                  <a16:creationId xmlns:a16="http://schemas.microsoft.com/office/drawing/2014/main" id="{C011F103-7F2D-4A31-BC8C-182F5B3DB6FD}"/>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Germany</a:t>
              </a:r>
            </a:p>
          </p:txBody>
        </p:sp>
        <p:sp>
          <p:nvSpPr>
            <p:cNvPr id="46" name="Subtitle 13">
              <a:extLst>
                <a:ext uri="{FF2B5EF4-FFF2-40B4-BE49-F238E27FC236}">
                  <a16:creationId xmlns:a16="http://schemas.microsoft.com/office/drawing/2014/main" id="{6952F85A-6DDB-46D8-A649-FD09969BEC77}"/>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8240485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down)">
                                      <p:cBhvr>
                                        <p:cTn id="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99C2528C-00EE-43E0-AFFF-62578B767B69}"/>
              </a:ext>
            </a:extLst>
          </p:cNvPr>
          <p:cNvGrpSpPr/>
          <p:nvPr/>
        </p:nvGrpSpPr>
        <p:grpSpPr>
          <a:xfrm>
            <a:off x="1368224" y="1183955"/>
            <a:ext cx="9221118" cy="7919090"/>
            <a:chOff x="400051" y="677863"/>
            <a:chExt cx="4654550" cy="3997325"/>
          </a:xfrm>
          <a:solidFill>
            <a:schemeClr val="bg1">
              <a:lumMod val="85000"/>
            </a:schemeClr>
          </a:solidFill>
        </p:grpSpPr>
        <p:sp>
          <p:nvSpPr>
            <p:cNvPr id="4" name="Freeform 5">
              <a:extLst>
                <a:ext uri="{FF2B5EF4-FFF2-40B4-BE49-F238E27FC236}">
                  <a16:creationId xmlns:a16="http://schemas.microsoft.com/office/drawing/2014/main" id="{51D02C80-57BA-49D5-B790-A0189875E8BA}"/>
                </a:ext>
              </a:extLst>
            </p:cNvPr>
            <p:cNvSpPr>
              <a:spLocks noEditPoints="1"/>
            </p:cNvSpPr>
            <p:nvPr/>
          </p:nvSpPr>
          <p:spPr bwMode="auto">
            <a:xfrm>
              <a:off x="2333626" y="677863"/>
              <a:ext cx="1368425" cy="809625"/>
            </a:xfrm>
            <a:custGeom>
              <a:avLst/>
              <a:gdLst>
                <a:gd name="T0" fmla="*/ 592 w 862"/>
                <a:gd name="T1" fmla="*/ 500 h 510"/>
                <a:gd name="T2" fmla="*/ 527 w 862"/>
                <a:gd name="T3" fmla="*/ 481 h 510"/>
                <a:gd name="T4" fmla="*/ 295 w 862"/>
                <a:gd name="T5" fmla="*/ 361 h 510"/>
                <a:gd name="T6" fmla="*/ 332 w 862"/>
                <a:gd name="T7" fmla="*/ 383 h 510"/>
                <a:gd name="T8" fmla="*/ 332 w 862"/>
                <a:gd name="T9" fmla="*/ 401 h 510"/>
                <a:gd name="T10" fmla="*/ 326 w 862"/>
                <a:gd name="T11" fmla="*/ 426 h 510"/>
                <a:gd name="T12" fmla="*/ 291 w 862"/>
                <a:gd name="T13" fmla="*/ 441 h 510"/>
                <a:gd name="T14" fmla="*/ 259 w 862"/>
                <a:gd name="T15" fmla="*/ 425 h 510"/>
                <a:gd name="T16" fmla="*/ 293 w 862"/>
                <a:gd name="T17" fmla="*/ 359 h 510"/>
                <a:gd name="T18" fmla="*/ 763 w 862"/>
                <a:gd name="T19" fmla="*/ 14 h 510"/>
                <a:gd name="T20" fmla="*/ 821 w 862"/>
                <a:gd name="T21" fmla="*/ 35 h 510"/>
                <a:gd name="T22" fmla="*/ 855 w 862"/>
                <a:gd name="T23" fmla="*/ 122 h 510"/>
                <a:gd name="T24" fmla="*/ 851 w 862"/>
                <a:gd name="T25" fmla="*/ 160 h 510"/>
                <a:gd name="T26" fmla="*/ 811 w 862"/>
                <a:gd name="T27" fmla="*/ 177 h 510"/>
                <a:gd name="T28" fmla="*/ 778 w 862"/>
                <a:gd name="T29" fmla="*/ 185 h 510"/>
                <a:gd name="T30" fmla="*/ 777 w 862"/>
                <a:gd name="T31" fmla="*/ 229 h 510"/>
                <a:gd name="T32" fmla="*/ 774 w 862"/>
                <a:gd name="T33" fmla="*/ 268 h 510"/>
                <a:gd name="T34" fmla="*/ 783 w 862"/>
                <a:gd name="T35" fmla="*/ 303 h 510"/>
                <a:gd name="T36" fmla="*/ 759 w 862"/>
                <a:gd name="T37" fmla="*/ 323 h 510"/>
                <a:gd name="T38" fmla="*/ 725 w 862"/>
                <a:gd name="T39" fmla="*/ 355 h 510"/>
                <a:gd name="T40" fmla="*/ 691 w 862"/>
                <a:gd name="T41" fmla="*/ 385 h 510"/>
                <a:gd name="T42" fmla="*/ 685 w 862"/>
                <a:gd name="T43" fmla="*/ 348 h 510"/>
                <a:gd name="T44" fmla="*/ 602 w 862"/>
                <a:gd name="T45" fmla="*/ 342 h 510"/>
                <a:gd name="T46" fmla="*/ 502 w 862"/>
                <a:gd name="T47" fmla="*/ 317 h 510"/>
                <a:gd name="T48" fmla="*/ 465 w 862"/>
                <a:gd name="T49" fmla="*/ 308 h 510"/>
                <a:gd name="T50" fmla="*/ 441 w 862"/>
                <a:gd name="T51" fmla="*/ 284 h 510"/>
                <a:gd name="T52" fmla="*/ 394 w 862"/>
                <a:gd name="T53" fmla="*/ 298 h 510"/>
                <a:gd name="T54" fmla="*/ 338 w 862"/>
                <a:gd name="T55" fmla="*/ 341 h 510"/>
                <a:gd name="T56" fmla="*/ 287 w 862"/>
                <a:gd name="T57" fmla="*/ 337 h 510"/>
                <a:gd name="T58" fmla="*/ 241 w 862"/>
                <a:gd name="T59" fmla="*/ 305 h 510"/>
                <a:gd name="T60" fmla="*/ 215 w 862"/>
                <a:gd name="T61" fmla="*/ 317 h 510"/>
                <a:gd name="T62" fmla="*/ 202 w 862"/>
                <a:gd name="T63" fmla="*/ 342 h 510"/>
                <a:gd name="T64" fmla="*/ 121 w 862"/>
                <a:gd name="T65" fmla="*/ 389 h 510"/>
                <a:gd name="T66" fmla="*/ 71 w 862"/>
                <a:gd name="T67" fmla="*/ 356 h 510"/>
                <a:gd name="T68" fmla="*/ 124 w 862"/>
                <a:gd name="T69" fmla="*/ 313 h 510"/>
                <a:gd name="T70" fmla="*/ 140 w 862"/>
                <a:gd name="T71" fmla="*/ 283 h 510"/>
                <a:gd name="T72" fmla="*/ 89 w 862"/>
                <a:gd name="T73" fmla="*/ 253 h 510"/>
                <a:gd name="T74" fmla="*/ 27 w 862"/>
                <a:gd name="T75" fmla="*/ 211 h 510"/>
                <a:gd name="T76" fmla="*/ 3 w 862"/>
                <a:gd name="T77" fmla="*/ 163 h 510"/>
                <a:gd name="T78" fmla="*/ 13 w 862"/>
                <a:gd name="T79" fmla="*/ 128 h 510"/>
                <a:gd name="T80" fmla="*/ 82 w 862"/>
                <a:gd name="T81" fmla="*/ 102 h 510"/>
                <a:gd name="T82" fmla="*/ 121 w 862"/>
                <a:gd name="T83" fmla="*/ 112 h 510"/>
                <a:gd name="T84" fmla="*/ 145 w 862"/>
                <a:gd name="T85" fmla="*/ 82 h 510"/>
                <a:gd name="T86" fmla="*/ 173 w 862"/>
                <a:gd name="T87" fmla="*/ 76 h 510"/>
                <a:gd name="T88" fmla="*/ 204 w 862"/>
                <a:gd name="T89" fmla="*/ 85 h 510"/>
                <a:gd name="T90" fmla="*/ 236 w 862"/>
                <a:gd name="T91" fmla="*/ 86 h 510"/>
                <a:gd name="T92" fmla="*/ 268 w 862"/>
                <a:gd name="T93" fmla="*/ 93 h 510"/>
                <a:gd name="T94" fmla="*/ 296 w 862"/>
                <a:gd name="T95" fmla="*/ 126 h 510"/>
                <a:gd name="T96" fmla="*/ 338 w 862"/>
                <a:gd name="T97" fmla="*/ 153 h 510"/>
                <a:gd name="T98" fmla="*/ 369 w 862"/>
                <a:gd name="T99" fmla="*/ 129 h 510"/>
                <a:gd name="T100" fmla="*/ 428 w 862"/>
                <a:gd name="T101" fmla="*/ 156 h 510"/>
                <a:gd name="T102" fmla="*/ 480 w 862"/>
                <a:gd name="T103" fmla="*/ 190 h 510"/>
                <a:gd name="T104" fmla="*/ 530 w 862"/>
                <a:gd name="T105" fmla="*/ 175 h 510"/>
                <a:gd name="T106" fmla="*/ 582 w 862"/>
                <a:gd name="T107" fmla="*/ 165 h 510"/>
                <a:gd name="T108" fmla="*/ 630 w 862"/>
                <a:gd name="T109" fmla="*/ 153 h 510"/>
                <a:gd name="T110" fmla="*/ 680 w 862"/>
                <a:gd name="T111" fmla="*/ 161 h 510"/>
                <a:gd name="T112" fmla="*/ 726 w 862"/>
                <a:gd name="T113" fmla="*/ 135 h 510"/>
                <a:gd name="T114" fmla="*/ 724 w 862"/>
                <a:gd name="T115" fmla="*/ 102 h 510"/>
                <a:gd name="T116" fmla="*/ 724 w 862"/>
                <a:gd name="T117" fmla="*/ 55 h 510"/>
                <a:gd name="T118" fmla="*/ 701 w 862"/>
                <a:gd name="T119" fmla="*/ 37 h 510"/>
                <a:gd name="T120" fmla="*/ 715 w 862"/>
                <a:gd name="T121" fmla="*/ 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2" h="510">
                  <a:moveTo>
                    <a:pt x="562" y="469"/>
                  </a:moveTo>
                  <a:lnTo>
                    <a:pt x="581" y="474"/>
                  </a:lnTo>
                  <a:lnTo>
                    <a:pt x="593" y="484"/>
                  </a:lnTo>
                  <a:lnTo>
                    <a:pt x="592" y="500"/>
                  </a:lnTo>
                  <a:lnTo>
                    <a:pt x="566" y="510"/>
                  </a:lnTo>
                  <a:lnTo>
                    <a:pt x="554" y="510"/>
                  </a:lnTo>
                  <a:lnTo>
                    <a:pt x="520" y="480"/>
                  </a:lnTo>
                  <a:lnTo>
                    <a:pt x="527" y="481"/>
                  </a:lnTo>
                  <a:lnTo>
                    <a:pt x="544" y="469"/>
                  </a:lnTo>
                  <a:lnTo>
                    <a:pt x="562" y="469"/>
                  </a:lnTo>
                  <a:lnTo>
                    <a:pt x="562" y="469"/>
                  </a:lnTo>
                  <a:close/>
                  <a:moveTo>
                    <a:pt x="295" y="361"/>
                  </a:moveTo>
                  <a:lnTo>
                    <a:pt x="305" y="367"/>
                  </a:lnTo>
                  <a:lnTo>
                    <a:pt x="312" y="364"/>
                  </a:lnTo>
                  <a:lnTo>
                    <a:pt x="318" y="375"/>
                  </a:lnTo>
                  <a:lnTo>
                    <a:pt x="332" y="383"/>
                  </a:lnTo>
                  <a:lnTo>
                    <a:pt x="324" y="388"/>
                  </a:lnTo>
                  <a:lnTo>
                    <a:pt x="325" y="393"/>
                  </a:lnTo>
                  <a:lnTo>
                    <a:pt x="331" y="394"/>
                  </a:lnTo>
                  <a:lnTo>
                    <a:pt x="332" y="401"/>
                  </a:lnTo>
                  <a:lnTo>
                    <a:pt x="326" y="406"/>
                  </a:lnTo>
                  <a:lnTo>
                    <a:pt x="332" y="423"/>
                  </a:lnTo>
                  <a:lnTo>
                    <a:pt x="330" y="432"/>
                  </a:lnTo>
                  <a:lnTo>
                    <a:pt x="326" y="426"/>
                  </a:lnTo>
                  <a:lnTo>
                    <a:pt x="320" y="434"/>
                  </a:lnTo>
                  <a:lnTo>
                    <a:pt x="305" y="437"/>
                  </a:lnTo>
                  <a:lnTo>
                    <a:pt x="292" y="446"/>
                  </a:lnTo>
                  <a:lnTo>
                    <a:pt x="291" y="441"/>
                  </a:lnTo>
                  <a:lnTo>
                    <a:pt x="280" y="436"/>
                  </a:lnTo>
                  <a:lnTo>
                    <a:pt x="281" y="431"/>
                  </a:lnTo>
                  <a:lnTo>
                    <a:pt x="276" y="425"/>
                  </a:lnTo>
                  <a:lnTo>
                    <a:pt x="259" y="425"/>
                  </a:lnTo>
                  <a:lnTo>
                    <a:pt x="254" y="410"/>
                  </a:lnTo>
                  <a:lnTo>
                    <a:pt x="268" y="373"/>
                  </a:lnTo>
                  <a:lnTo>
                    <a:pt x="275" y="373"/>
                  </a:lnTo>
                  <a:lnTo>
                    <a:pt x="293" y="359"/>
                  </a:lnTo>
                  <a:lnTo>
                    <a:pt x="295" y="361"/>
                  </a:lnTo>
                  <a:close/>
                  <a:moveTo>
                    <a:pt x="741" y="5"/>
                  </a:moveTo>
                  <a:lnTo>
                    <a:pt x="745" y="3"/>
                  </a:lnTo>
                  <a:lnTo>
                    <a:pt x="763" y="14"/>
                  </a:lnTo>
                  <a:lnTo>
                    <a:pt x="783" y="13"/>
                  </a:lnTo>
                  <a:lnTo>
                    <a:pt x="789" y="19"/>
                  </a:lnTo>
                  <a:lnTo>
                    <a:pt x="821" y="28"/>
                  </a:lnTo>
                  <a:lnTo>
                    <a:pt x="821" y="35"/>
                  </a:lnTo>
                  <a:lnTo>
                    <a:pt x="832" y="48"/>
                  </a:lnTo>
                  <a:lnTo>
                    <a:pt x="850" y="53"/>
                  </a:lnTo>
                  <a:lnTo>
                    <a:pt x="850" y="84"/>
                  </a:lnTo>
                  <a:lnTo>
                    <a:pt x="855" y="122"/>
                  </a:lnTo>
                  <a:lnTo>
                    <a:pt x="860" y="125"/>
                  </a:lnTo>
                  <a:lnTo>
                    <a:pt x="862" y="137"/>
                  </a:lnTo>
                  <a:lnTo>
                    <a:pt x="860" y="152"/>
                  </a:lnTo>
                  <a:lnTo>
                    <a:pt x="851" y="160"/>
                  </a:lnTo>
                  <a:lnTo>
                    <a:pt x="829" y="156"/>
                  </a:lnTo>
                  <a:lnTo>
                    <a:pt x="820" y="168"/>
                  </a:lnTo>
                  <a:lnTo>
                    <a:pt x="813" y="170"/>
                  </a:lnTo>
                  <a:lnTo>
                    <a:pt x="811" y="177"/>
                  </a:lnTo>
                  <a:lnTo>
                    <a:pt x="805" y="178"/>
                  </a:lnTo>
                  <a:lnTo>
                    <a:pt x="796" y="188"/>
                  </a:lnTo>
                  <a:lnTo>
                    <a:pt x="782" y="189"/>
                  </a:lnTo>
                  <a:lnTo>
                    <a:pt x="778" y="185"/>
                  </a:lnTo>
                  <a:lnTo>
                    <a:pt x="773" y="188"/>
                  </a:lnTo>
                  <a:lnTo>
                    <a:pt x="773" y="213"/>
                  </a:lnTo>
                  <a:lnTo>
                    <a:pt x="768" y="217"/>
                  </a:lnTo>
                  <a:lnTo>
                    <a:pt x="777" y="229"/>
                  </a:lnTo>
                  <a:lnTo>
                    <a:pt x="767" y="241"/>
                  </a:lnTo>
                  <a:lnTo>
                    <a:pt x="776" y="243"/>
                  </a:lnTo>
                  <a:lnTo>
                    <a:pt x="769" y="256"/>
                  </a:lnTo>
                  <a:lnTo>
                    <a:pt x="774" y="268"/>
                  </a:lnTo>
                  <a:lnTo>
                    <a:pt x="785" y="276"/>
                  </a:lnTo>
                  <a:lnTo>
                    <a:pt x="782" y="284"/>
                  </a:lnTo>
                  <a:lnTo>
                    <a:pt x="773" y="289"/>
                  </a:lnTo>
                  <a:lnTo>
                    <a:pt x="783" y="303"/>
                  </a:lnTo>
                  <a:lnTo>
                    <a:pt x="767" y="311"/>
                  </a:lnTo>
                  <a:lnTo>
                    <a:pt x="763" y="309"/>
                  </a:lnTo>
                  <a:lnTo>
                    <a:pt x="764" y="323"/>
                  </a:lnTo>
                  <a:lnTo>
                    <a:pt x="759" y="323"/>
                  </a:lnTo>
                  <a:lnTo>
                    <a:pt x="752" y="327"/>
                  </a:lnTo>
                  <a:lnTo>
                    <a:pt x="744" y="334"/>
                  </a:lnTo>
                  <a:lnTo>
                    <a:pt x="740" y="348"/>
                  </a:lnTo>
                  <a:lnTo>
                    <a:pt x="725" y="355"/>
                  </a:lnTo>
                  <a:lnTo>
                    <a:pt x="717" y="369"/>
                  </a:lnTo>
                  <a:lnTo>
                    <a:pt x="716" y="380"/>
                  </a:lnTo>
                  <a:lnTo>
                    <a:pt x="702" y="385"/>
                  </a:lnTo>
                  <a:lnTo>
                    <a:pt x="691" y="385"/>
                  </a:lnTo>
                  <a:lnTo>
                    <a:pt x="687" y="360"/>
                  </a:lnTo>
                  <a:lnTo>
                    <a:pt x="698" y="351"/>
                  </a:lnTo>
                  <a:lnTo>
                    <a:pt x="694" y="348"/>
                  </a:lnTo>
                  <a:lnTo>
                    <a:pt x="685" y="348"/>
                  </a:lnTo>
                  <a:lnTo>
                    <a:pt x="680" y="356"/>
                  </a:lnTo>
                  <a:lnTo>
                    <a:pt x="667" y="344"/>
                  </a:lnTo>
                  <a:lnTo>
                    <a:pt x="654" y="342"/>
                  </a:lnTo>
                  <a:lnTo>
                    <a:pt x="602" y="342"/>
                  </a:lnTo>
                  <a:lnTo>
                    <a:pt x="563" y="334"/>
                  </a:lnTo>
                  <a:lnTo>
                    <a:pt x="552" y="337"/>
                  </a:lnTo>
                  <a:lnTo>
                    <a:pt x="523" y="322"/>
                  </a:lnTo>
                  <a:lnTo>
                    <a:pt x="502" y="317"/>
                  </a:lnTo>
                  <a:lnTo>
                    <a:pt x="493" y="306"/>
                  </a:lnTo>
                  <a:lnTo>
                    <a:pt x="480" y="304"/>
                  </a:lnTo>
                  <a:lnTo>
                    <a:pt x="470" y="313"/>
                  </a:lnTo>
                  <a:lnTo>
                    <a:pt x="465" y="308"/>
                  </a:lnTo>
                  <a:lnTo>
                    <a:pt x="443" y="306"/>
                  </a:lnTo>
                  <a:lnTo>
                    <a:pt x="430" y="300"/>
                  </a:lnTo>
                  <a:lnTo>
                    <a:pt x="433" y="288"/>
                  </a:lnTo>
                  <a:lnTo>
                    <a:pt x="441" y="284"/>
                  </a:lnTo>
                  <a:lnTo>
                    <a:pt x="433" y="280"/>
                  </a:lnTo>
                  <a:lnTo>
                    <a:pt x="429" y="283"/>
                  </a:lnTo>
                  <a:lnTo>
                    <a:pt x="409" y="283"/>
                  </a:lnTo>
                  <a:lnTo>
                    <a:pt x="394" y="298"/>
                  </a:lnTo>
                  <a:lnTo>
                    <a:pt x="391" y="310"/>
                  </a:lnTo>
                  <a:lnTo>
                    <a:pt x="379" y="309"/>
                  </a:lnTo>
                  <a:lnTo>
                    <a:pt x="359" y="317"/>
                  </a:lnTo>
                  <a:lnTo>
                    <a:pt x="338" y="341"/>
                  </a:lnTo>
                  <a:lnTo>
                    <a:pt x="326" y="337"/>
                  </a:lnTo>
                  <a:lnTo>
                    <a:pt x="305" y="339"/>
                  </a:lnTo>
                  <a:lnTo>
                    <a:pt x="296" y="331"/>
                  </a:lnTo>
                  <a:lnTo>
                    <a:pt x="287" y="337"/>
                  </a:lnTo>
                  <a:lnTo>
                    <a:pt x="269" y="302"/>
                  </a:lnTo>
                  <a:lnTo>
                    <a:pt x="254" y="299"/>
                  </a:lnTo>
                  <a:lnTo>
                    <a:pt x="242" y="301"/>
                  </a:lnTo>
                  <a:lnTo>
                    <a:pt x="241" y="305"/>
                  </a:lnTo>
                  <a:lnTo>
                    <a:pt x="229" y="305"/>
                  </a:lnTo>
                  <a:lnTo>
                    <a:pt x="225" y="310"/>
                  </a:lnTo>
                  <a:lnTo>
                    <a:pt x="220" y="308"/>
                  </a:lnTo>
                  <a:lnTo>
                    <a:pt x="215" y="317"/>
                  </a:lnTo>
                  <a:lnTo>
                    <a:pt x="205" y="320"/>
                  </a:lnTo>
                  <a:lnTo>
                    <a:pt x="198" y="329"/>
                  </a:lnTo>
                  <a:lnTo>
                    <a:pt x="204" y="337"/>
                  </a:lnTo>
                  <a:lnTo>
                    <a:pt x="202" y="342"/>
                  </a:lnTo>
                  <a:lnTo>
                    <a:pt x="204" y="349"/>
                  </a:lnTo>
                  <a:lnTo>
                    <a:pt x="188" y="355"/>
                  </a:lnTo>
                  <a:lnTo>
                    <a:pt x="132" y="388"/>
                  </a:lnTo>
                  <a:lnTo>
                    <a:pt x="121" y="389"/>
                  </a:lnTo>
                  <a:lnTo>
                    <a:pt x="108" y="385"/>
                  </a:lnTo>
                  <a:lnTo>
                    <a:pt x="69" y="367"/>
                  </a:lnTo>
                  <a:lnTo>
                    <a:pt x="69" y="367"/>
                  </a:lnTo>
                  <a:lnTo>
                    <a:pt x="71" y="356"/>
                  </a:lnTo>
                  <a:lnTo>
                    <a:pt x="88" y="351"/>
                  </a:lnTo>
                  <a:lnTo>
                    <a:pt x="116" y="324"/>
                  </a:lnTo>
                  <a:lnTo>
                    <a:pt x="124" y="323"/>
                  </a:lnTo>
                  <a:lnTo>
                    <a:pt x="124" y="313"/>
                  </a:lnTo>
                  <a:lnTo>
                    <a:pt x="135" y="315"/>
                  </a:lnTo>
                  <a:lnTo>
                    <a:pt x="133" y="309"/>
                  </a:lnTo>
                  <a:lnTo>
                    <a:pt x="139" y="299"/>
                  </a:lnTo>
                  <a:lnTo>
                    <a:pt x="140" y="283"/>
                  </a:lnTo>
                  <a:lnTo>
                    <a:pt x="116" y="264"/>
                  </a:lnTo>
                  <a:lnTo>
                    <a:pt x="118" y="252"/>
                  </a:lnTo>
                  <a:lnTo>
                    <a:pt x="101" y="242"/>
                  </a:lnTo>
                  <a:lnTo>
                    <a:pt x="89" y="253"/>
                  </a:lnTo>
                  <a:lnTo>
                    <a:pt x="66" y="235"/>
                  </a:lnTo>
                  <a:lnTo>
                    <a:pt x="49" y="229"/>
                  </a:lnTo>
                  <a:lnTo>
                    <a:pt x="35" y="213"/>
                  </a:lnTo>
                  <a:lnTo>
                    <a:pt x="27" y="211"/>
                  </a:lnTo>
                  <a:lnTo>
                    <a:pt x="28" y="203"/>
                  </a:lnTo>
                  <a:lnTo>
                    <a:pt x="20" y="188"/>
                  </a:lnTo>
                  <a:lnTo>
                    <a:pt x="25" y="169"/>
                  </a:lnTo>
                  <a:lnTo>
                    <a:pt x="3" y="163"/>
                  </a:lnTo>
                  <a:lnTo>
                    <a:pt x="0" y="142"/>
                  </a:lnTo>
                  <a:lnTo>
                    <a:pt x="0" y="142"/>
                  </a:lnTo>
                  <a:lnTo>
                    <a:pt x="5" y="141"/>
                  </a:lnTo>
                  <a:lnTo>
                    <a:pt x="13" y="128"/>
                  </a:lnTo>
                  <a:lnTo>
                    <a:pt x="40" y="133"/>
                  </a:lnTo>
                  <a:lnTo>
                    <a:pt x="50" y="118"/>
                  </a:lnTo>
                  <a:lnTo>
                    <a:pt x="76" y="113"/>
                  </a:lnTo>
                  <a:lnTo>
                    <a:pt x="82" y="102"/>
                  </a:lnTo>
                  <a:lnTo>
                    <a:pt x="99" y="118"/>
                  </a:lnTo>
                  <a:lnTo>
                    <a:pt x="112" y="106"/>
                  </a:lnTo>
                  <a:lnTo>
                    <a:pt x="115" y="111"/>
                  </a:lnTo>
                  <a:lnTo>
                    <a:pt x="121" y="112"/>
                  </a:lnTo>
                  <a:lnTo>
                    <a:pt x="128" y="107"/>
                  </a:lnTo>
                  <a:lnTo>
                    <a:pt x="125" y="85"/>
                  </a:lnTo>
                  <a:lnTo>
                    <a:pt x="136" y="75"/>
                  </a:lnTo>
                  <a:lnTo>
                    <a:pt x="145" y="82"/>
                  </a:lnTo>
                  <a:lnTo>
                    <a:pt x="152" y="81"/>
                  </a:lnTo>
                  <a:lnTo>
                    <a:pt x="160" y="89"/>
                  </a:lnTo>
                  <a:lnTo>
                    <a:pt x="167" y="75"/>
                  </a:lnTo>
                  <a:lnTo>
                    <a:pt x="173" y="76"/>
                  </a:lnTo>
                  <a:lnTo>
                    <a:pt x="183" y="67"/>
                  </a:lnTo>
                  <a:lnTo>
                    <a:pt x="194" y="80"/>
                  </a:lnTo>
                  <a:lnTo>
                    <a:pt x="195" y="90"/>
                  </a:lnTo>
                  <a:lnTo>
                    <a:pt x="204" y="85"/>
                  </a:lnTo>
                  <a:lnTo>
                    <a:pt x="212" y="88"/>
                  </a:lnTo>
                  <a:lnTo>
                    <a:pt x="217" y="81"/>
                  </a:lnTo>
                  <a:lnTo>
                    <a:pt x="223" y="80"/>
                  </a:lnTo>
                  <a:lnTo>
                    <a:pt x="236" y="86"/>
                  </a:lnTo>
                  <a:lnTo>
                    <a:pt x="243" y="75"/>
                  </a:lnTo>
                  <a:lnTo>
                    <a:pt x="258" y="69"/>
                  </a:lnTo>
                  <a:lnTo>
                    <a:pt x="266" y="76"/>
                  </a:lnTo>
                  <a:lnTo>
                    <a:pt x="268" y="93"/>
                  </a:lnTo>
                  <a:lnTo>
                    <a:pt x="271" y="104"/>
                  </a:lnTo>
                  <a:lnTo>
                    <a:pt x="278" y="108"/>
                  </a:lnTo>
                  <a:lnTo>
                    <a:pt x="283" y="123"/>
                  </a:lnTo>
                  <a:lnTo>
                    <a:pt x="296" y="126"/>
                  </a:lnTo>
                  <a:lnTo>
                    <a:pt x="303" y="123"/>
                  </a:lnTo>
                  <a:lnTo>
                    <a:pt x="316" y="126"/>
                  </a:lnTo>
                  <a:lnTo>
                    <a:pt x="321" y="140"/>
                  </a:lnTo>
                  <a:lnTo>
                    <a:pt x="338" y="153"/>
                  </a:lnTo>
                  <a:lnTo>
                    <a:pt x="341" y="150"/>
                  </a:lnTo>
                  <a:lnTo>
                    <a:pt x="342" y="132"/>
                  </a:lnTo>
                  <a:lnTo>
                    <a:pt x="357" y="135"/>
                  </a:lnTo>
                  <a:lnTo>
                    <a:pt x="369" y="129"/>
                  </a:lnTo>
                  <a:lnTo>
                    <a:pt x="377" y="137"/>
                  </a:lnTo>
                  <a:lnTo>
                    <a:pt x="410" y="146"/>
                  </a:lnTo>
                  <a:lnTo>
                    <a:pt x="422" y="158"/>
                  </a:lnTo>
                  <a:lnTo>
                    <a:pt x="428" y="156"/>
                  </a:lnTo>
                  <a:lnTo>
                    <a:pt x="457" y="177"/>
                  </a:lnTo>
                  <a:lnTo>
                    <a:pt x="460" y="190"/>
                  </a:lnTo>
                  <a:lnTo>
                    <a:pt x="475" y="194"/>
                  </a:lnTo>
                  <a:lnTo>
                    <a:pt x="480" y="190"/>
                  </a:lnTo>
                  <a:lnTo>
                    <a:pt x="490" y="192"/>
                  </a:lnTo>
                  <a:lnTo>
                    <a:pt x="499" y="185"/>
                  </a:lnTo>
                  <a:lnTo>
                    <a:pt x="516" y="183"/>
                  </a:lnTo>
                  <a:lnTo>
                    <a:pt x="530" y="175"/>
                  </a:lnTo>
                  <a:lnTo>
                    <a:pt x="546" y="179"/>
                  </a:lnTo>
                  <a:lnTo>
                    <a:pt x="555" y="164"/>
                  </a:lnTo>
                  <a:lnTo>
                    <a:pt x="570" y="169"/>
                  </a:lnTo>
                  <a:lnTo>
                    <a:pt x="582" y="165"/>
                  </a:lnTo>
                  <a:lnTo>
                    <a:pt x="596" y="174"/>
                  </a:lnTo>
                  <a:lnTo>
                    <a:pt x="600" y="164"/>
                  </a:lnTo>
                  <a:lnTo>
                    <a:pt x="617" y="162"/>
                  </a:lnTo>
                  <a:lnTo>
                    <a:pt x="630" y="153"/>
                  </a:lnTo>
                  <a:lnTo>
                    <a:pt x="644" y="160"/>
                  </a:lnTo>
                  <a:lnTo>
                    <a:pt x="647" y="168"/>
                  </a:lnTo>
                  <a:lnTo>
                    <a:pt x="653" y="168"/>
                  </a:lnTo>
                  <a:lnTo>
                    <a:pt x="680" y="161"/>
                  </a:lnTo>
                  <a:lnTo>
                    <a:pt x="683" y="154"/>
                  </a:lnTo>
                  <a:lnTo>
                    <a:pt x="691" y="152"/>
                  </a:lnTo>
                  <a:lnTo>
                    <a:pt x="718" y="150"/>
                  </a:lnTo>
                  <a:lnTo>
                    <a:pt x="726" y="135"/>
                  </a:lnTo>
                  <a:lnTo>
                    <a:pt x="726" y="124"/>
                  </a:lnTo>
                  <a:lnTo>
                    <a:pt x="729" y="120"/>
                  </a:lnTo>
                  <a:lnTo>
                    <a:pt x="737" y="119"/>
                  </a:lnTo>
                  <a:lnTo>
                    <a:pt x="724" y="102"/>
                  </a:lnTo>
                  <a:lnTo>
                    <a:pt x="733" y="87"/>
                  </a:lnTo>
                  <a:lnTo>
                    <a:pt x="731" y="74"/>
                  </a:lnTo>
                  <a:lnTo>
                    <a:pt x="722" y="73"/>
                  </a:lnTo>
                  <a:lnTo>
                    <a:pt x="724" y="55"/>
                  </a:lnTo>
                  <a:lnTo>
                    <a:pt x="719" y="44"/>
                  </a:lnTo>
                  <a:lnTo>
                    <a:pt x="714" y="48"/>
                  </a:lnTo>
                  <a:lnTo>
                    <a:pt x="707" y="46"/>
                  </a:lnTo>
                  <a:lnTo>
                    <a:pt x="701" y="37"/>
                  </a:lnTo>
                  <a:lnTo>
                    <a:pt x="698" y="22"/>
                  </a:lnTo>
                  <a:lnTo>
                    <a:pt x="701" y="14"/>
                  </a:lnTo>
                  <a:lnTo>
                    <a:pt x="712" y="13"/>
                  </a:lnTo>
                  <a:lnTo>
                    <a:pt x="715" y="7"/>
                  </a:lnTo>
                  <a:lnTo>
                    <a:pt x="727" y="0"/>
                  </a:lnTo>
                  <a:lnTo>
                    <a:pt x="741"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 name="Freeform 6">
              <a:extLst>
                <a:ext uri="{FF2B5EF4-FFF2-40B4-BE49-F238E27FC236}">
                  <a16:creationId xmlns:a16="http://schemas.microsoft.com/office/drawing/2014/main" id="{E131FDE1-D57A-40B0-9E39-BAF24A5ED91B}"/>
                </a:ext>
              </a:extLst>
            </p:cNvPr>
            <p:cNvSpPr>
              <a:spLocks noEditPoints="1"/>
            </p:cNvSpPr>
            <p:nvPr/>
          </p:nvSpPr>
          <p:spPr bwMode="auto">
            <a:xfrm>
              <a:off x="1462088" y="884238"/>
              <a:ext cx="1093788" cy="890588"/>
            </a:xfrm>
            <a:custGeom>
              <a:avLst/>
              <a:gdLst>
                <a:gd name="T0" fmla="*/ 560 w 689"/>
                <a:gd name="T1" fmla="*/ 534 h 561"/>
                <a:gd name="T2" fmla="*/ 540 w 689"/>
                <a:gd name="T3" fmla="*/ 557 h 561"/>
                <a:gd name="T4" fmla="*/ 462 w 689"/>
                <a:gd name="T5" fmla="*/ 480 h 561"/>
                <a:gd name="T6" fmla="*/ 508 w 689"/>
                <a:gd name="T7" fmla="*/ 2 h 561"/>
                <a:gd name="T8" fmla="*/ 549 w 689"/>
                <a:gd name="T9" fmla="*/ 12 h 561"/>
                <a:gd name="T10" fmla="*/ 577 w 689"/>
                <a:gd name="T11" fmla="*/ 73 h 561"/>
                <a:gd name="T12" fmla="*/ 638 w 689"/>
                <a:gd name="T13" fmla="*/ 123 h 561"/>
                <a:gd name="T14" fmla="*/ 688 w 689"/>
                <a:gd name="T15" fmla="*/ 169 h 561"/>
                <a:gd name="T16" fmla="*/ 665 w 689"/>
                <a:gd name="T17" fmla="*/ 194 h 561"/>
                <a:gd name="T18" fmla="*/ 608 w 689"/>
                <a:gd name="T19" fmla="*/ 235 h 561"/>
                <a:gd name="T20" fmla="*/ 594 w 689"/>
                <a:gd name="T21" fmla="*/ 298 h 561"/>
                <a:gd name="T22" fmla="*/ 633 w 689"/>
                <a:gd name="T23" fmla="*/ 329 h 561"/>
                <a:gd name="T24" fmla="*/ 617 w 689"/>
                <a:gd name="T25" fmla="*/ 373 h 561"/>
                <a:gd name="T26" fmla="*/ 662 w 689"/>
                <a:gd name="T27" fmla="*/ 401 h 561"/>
                <a:gd name="T28" fmla="*/ 594 w 689"/>
                <a:gd name="T29" fmla="*/ 402 h 561"/>
                <a:gd name="T30" fmla="*/ 572 w 689"/>
                <a:gd name="T31" fmla="*/ 431 h 561"/>
                <a:gd name="T32" fmla="*/ 601 w 689"/>
                <a:gd name="T33" fmla="*/ 455 h 561"/>
                <a:gd name="T34" fmla="*/ 650 w 689"/>
                <a:gd name="T35" fmla="*/ 496 h 561"/>
                <a:gd name="T36" fmla="*/ 657 w 689"/>
                <a:gd name="T37" fmla="*/ 538 h 561"/>
                <a:gd name="T38" fmla="*/ 628 w 689"/>
                <a:gd name="T39" fmla="*/ 542 h 561"/>
                <a:gd name="T40" fmla="*/ 605 w 689"/>
                <a:gd name="T41" fmla="*/ 525 h 561"/>
                <a:gd name="T42" fmla="*/ 484 w 689"/>
                <a:gd name="T43" fmla="*/ 424 h 561"/>
                <a:gd name="T44" fmla="*/ 410 w 689"/>
                <a:gd name="T45" fmla="*/ 426 h 561"/>
                <a:gd name="T46" fmla="*/ 351 w 689"/>
                <a:gd name="T47" fmla="*/ 385 h 561"/>
                <a:gd name="T48" fmla="*/ 317 w 689"/>
                <a:gd name="T49" fmla="*/ 350 h 561"/>
                <a:gd name="T50" fmla="*/ 355 w 689"/>
                <a:gd name="T51" fmla="*/ 306 h 561"/>
                <a:gd name="T52" fmla="*/ 329 w 689"/>
                <a:gd name="T53" fmla="*/ 306 h 561"/>
                <a:gd name="T54" fmla="*/ 285 w 689"/>
                <a:gd name="T55" fmla="*/ 334 h 561"/>
                <a:gd name="T56" fmla="*/ 267 w 689"/>
                <a:gd name="T57" fmla="*/ 347 h 561"/>
                <a:gd name="T58" fmla="*/ 273 w 689"/>
                <a:gd name="T59" fmla="*/ 393 h 561"/>
                <a:gd name="T60" fmla="*/ 276 w 689"/>
                <a:gd name="T61" fmla="*/ 538 h 561"/>
                <a:gd name="T62" fmla="*/ 261 w 689"/>
                <a:gd name="T63" fmla="*/ 538 h 561"/>
                <a:gd name="T64" fmla="*/ 206 w 689"/>
                <a:gd name="T65" fmla="*/ 512 h 561"/>
                <a:gd name="T66" fmla="*/ 189 w 689"/>
                <a:gd name="T67" fmla="*/ 475 h 561"/>
                <a:gd name="T68" fmla="*/ 152 w 689"/>
                <a:gd name="T69" fmla="*/ 485 h 561"/>
                <a:gd name="T70" fmla="*/ 143 w 689"/>
                <a:gd name="T71" fmla="*/ 457 h 561"/>
                <a:gd name="T72" fmla="*/ 112 w 689"/>
                <a:gd name="T73" fmla="*/ 453 h 561"/>
                <a:gd name="T74" fmla="*/ 120 w 689"/>
                <a:gd name="T75" fmla="*/ 408 h 561"/>
                <a:gd name="T76" fmla="*/ 113 w 689"/>
                <a:gd name="T77" fmla="*/ 367 h 561"/>
                <a:gd name="T78" fmla="*/ 63 w 689"/>
                <a:gd name="T79" fmla="*/ 345 h 561"/>
                <a:gd name="T80" fmla="*/ 49 w 689"/>
                <a:gd name="T81" fmla="*/ 294 h 561"/>
                <a:gd name="T82" fmla="*/ 39 w 689"/>
                <a:gd name="T83" fmla="*/ 263 h 561"/>
                <a:gd name="T84" fmla="*/ 8 w 689"/>
                <a:gd name="T85" fmla="*/ 235 h 561"/>
                <a:gd name="T86" fmla="*/ 28 w 689"/>
                <a:gd name="T87" fmla="*/ 188 h 561"/>
                <a:gd name="T88" fmla="*/ 40 w 689"/>
                <a:gd name="T89" fmla="*/ 155 h 561"/>
                <a:gd name="T90" fmla="*/ 92 w 689"/>
                <a:gd name="T91" fmla="*/ 102 h 561"/>
                <a:gd name="T92" fmla="*/ 145 w 689"/>
                <a:gd name="T93" fmla="*/ 89 h 561"/>
                <a:gd name="T94" fmla="*/ 184 w 689"/>
                <a:gd name="T95" fmla="*/ 102 h 561"/>
                <a:gd name="T96" fmla="*/ 273 w 689"/>
                <a:gd name="T97" fmla="*/ 83 h 561"/>
                <a:gd name="T98" fmla="*/ 312 w 689"/>
                <a:gd name="T99" fmla="*/ 25 h 561"/>
                <a:gd name="T100" fmla="*/ 436 w 689"/>
                <a:gd name="T101" fmla="*/ 22 h 561"/>
                <a:gd name="T102" fmla="*/ 485 w 689"/>
                <a:gd name="T103" fmla="*/ 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9" h="561">
                  <a:moveTo>
                    <a:pt x="479" y="475"/>
                  </a:moveTo>
                  <a:lnTo>
                    <a:pt x="489" y="480"/>
                  </a:lnTo>
                  <a:lnTo>
                    <a:pt x="511" y="514"/>
                  </a:lnTo>
                  <a:lnTo>
                    <a:pt x="540" y="529"/>
                  </a:lnTo>
                  <a:lnTo>
                    <a:pt x="560" y="534"/>
                  </a:lnTo>
                  <a:lnTo>
                    <a:pt x="567" y="551"/>
                  </a:lnTo>
                  <a:lnTo>
                    <a:pt x="584" y="551"/>
                  </a:lnTo>
                  <a:lnTo>
                    <a:pt x="585" y="558"/>
                  </a:lnTo>
                  <a:lnTo>
                    <a:pt x="574" y="561"/>
                  </a:lnTo>
                  <a:lnTo>
                    <a:pt x="540" y="557"/>
                  </a:lnTo>
                  <a:lnTo>
                    <a:pt x="502" y="538"/>
                  </a:lnTo>
                  <a:lnTo>
                    <a:pt x="471" y="544"/>
                  </a:lnTo>
                  <a:lnTo>
                    <a:pt x="479" y="526"/>
                  </a:lnTo>
                  <a:lnTo>
                    <a:pt x="457" y="490"/>
                  </a:lnTo>
                  <a:lnTo>
                    <a:pt x="462" y="480"/>
                  </a:lnTo>
                  <a:lnTo>
                    <a:pt x="462" y="454"/>
                  </a:lnTo>
                  <a:lnTo>
                    <a:pt x="465" y="454"/>
                  </a:lnTo>
                  <a:lnTo>
                    <a:pt x="473" y="471"/>
                  </a:lnTo>
                  <a:lnTo>
                    <a:pt x="479" y="475"/>
                  </a:lnTo>
                  <a:close/>
                  <a:moveTo>
                    <a:pt x="508" y="2"/>
                  </a:moveTo>
                  <a:lnTo>
                    <a:pt x="521" y="0"/>
                  </a:lnTo>
                  <a:lnTo>
                    <a:pt x="527" y="7"/>
                  </a:lnTo>
                  <a:lnTo>
                    <a:pt x="535" y="5"/>
                  </a:lnTo>
                  <a:lnTo>
                    <a:pt x="541" y="11"/>
                  </a:lnTo>
                  <a:lnTo>
                    <a:pt x="549" y="12"/>
                  </a:lnTo>
                  <a:lnTo>
                    <a:pt x="549" y="12"/>
                  </a:lnTo>
                  <a:lnTo>
                    <a:pt x="551" y="33"/>
                  </a:lnTo>
                  <a:lnTo>
                    <a:pt x="574" y="39"/>
                  </a:lnTo>
                  <a:lnTo>
                    <a:pt x="569" y="58"/>
                  </a:lnTo>
                  <a:lnTo>
                    <a:pt x="577" y="73"/>
                  </a:lnTo>
                  <a:lnTo>
                    <a:pt x="576" y="81"/>
                  </a:lnTo>
                  <a:lnTo>
                    <a:pt x="584" y="82"/>
                  </a:lnTo>
                  <a:lnTo>
                    <a:pt x="598" y="99"/>
                  </a:lnTo>
                  <a:lnTo>
                    <a:pt x="615" y="105"/>
                  </a:lnTo>
                  <a:lnTo>
                    <a:pt x="638" y="123"/>
                  </a:lnTo>
                  <a:lnTo>
                    <a:pt x="650" y="112"/>
                  </a:lnTo>
                  <a:lnTo>
                    <a:pt x="666" y="122"/>
                  </a:lnTo>
                  <a:lnTo>
                    <a:pt x="665" y="134"/>
                  </a:lnTo>
                  <a:lnTo>
                    <a:pt x="689" y="153"/>
                  </a:lnTo>
                  <a:lnTo>
                    <a:pt x="688" y="169"/>
                  </a:lnTo>
                  <a:lnTo>
                    <a:pt x="682" y="179"/>
                  </a:lnTo>
                  <a:lnTo>
                    <a:pt x="684" y="185"/>
                  </a:lnTo>
                  <a:lnTo>
                    <a:pt x="673" y="183"/>
                  </a:lnTo>
                  <a:lnTo>
                    <a:pt x="673" y="193"/>
                  </a:lnTo>
                  <a:lnTo>
                    <a:pt x="665" y="194"/>
                  </a:lnTo>
                  <a:lnTo>
                    <a:pt x="637" y="221"/>
                  </a:lnTo>
                  <a:lnTo>
                    <a:pt x="620" y="226"/>
                  </a:lnTo>
                  <a:lnTo>
                    <a:pt x="618" y="236"/>
                  </a:lnTo>
                  <a:lnTo>
                    <a:pt x="618" y="236"/>
                  </a:lnTo>
                  <a:lnTo>
                    <a:pt x="608" y="235"/>
                  </a:lnTo>
                  <a:lnTo>
                    <a:pt x="580" y="246"/>
                  </a:lnTo>
                  <a:lnTo>
                    <a:pt x="570" y="263"/>
                  </a:lnTo>
                  <a:lnTo>
                    <a:pt x="568" y="277"/>
                  </a:lnTo>
                  <a:lnTo>
                    <a:pt x="581" y="282"/>
                  </a:lnTo>
                  <a:lnTo>
                    <a:pt x="594" y="298"/>
                  </a:lnTo>
                  <a:lnTo>
                    <a:pt x="595" y="307"/>
                  </a:lnTo>
                  <a:lnTo>
                    <a:pt x="605" y="311"/>
                  </a:lnTo>
                  <a:lnTo>
                    <a:pt x="608" y="320"/>
                  </a:lnTo>
                  <a:lnTo>
                    <a:pt x="623" y="319"/>
                  </a:lnTo>
                  <a:lnTo>
                    <a:pt x="633" y="329"/>
                  </a:lnTo>
                  <a:lnTo>
                    <a:pt x="626" y="334"/>
                  </a:lnTo>
                  <a:lnTo>
                    <a:pt x="609" y="334"/>
                  </a:lnTo>
                  <a:lnTo>
                    <a:pt x="606" y="339"/>
                  </a:lnTo>
                  <a:lnTo>
                    <a:pt x="607" y="359"/>
                  </a:lnTo>
                  <a:lnTo>
                    <a:pt x="617" y="373"/>
                  </a:lnTo>
                  <a:lnTo>
                    <a:pt x="636" y="385"/>
                  </a:lnTo>
                  <a:lnTo>
                    <a:pt x="648" y="386"/>
                  </a:lnTo>
                  <a:lnTo>
                    <a:pt x="659" y="383"/>
                  </a:lnTo>
                  <a:lnTo>
                    <a:pt x="659" y="383"/>
                  </a:lnTo>
                  <a:lnTo>
                    <a:pt x="662" y="401"/>
                  </a:lnTo>
                  <a:lnTo>
                    <a:pt x="658" y="411"/>
                  </a:lnTo>
                  <a:lnTo>
                    <a:pt x="658" y="411"/>
                  </a:lnTo>
                  <a:lnTo>
                    <a:pt x="638" y="394"/>
                  </a:lnTo>
                  <a:lnTo>
                    <a:pt x="614" y="389"/>
                  </a:lnTo>
                  <a:lnTo>
                    <a:pt x="594" y="402"/>
                  </a:lnTo>
                  <a:lnTo>
                    <a:pt x="580" y="395"/>
                  </a:lnTo>
                  <a:lnTo>
                    <a:pt x="577" y="404"/>
                  </a:lnTo>
                  <a:lnTo>
                    <a:pt x="572" y="404"/>
                  </a:lnTo>
                  <a:lnTo>
                    <a:pt x="568" y="414"/>
                  </a:lnTo>
                  <a:lnTo>
                    <a:pt x="572" y="431"/>
                  </a:lnTo>
                  <a:lnTo>
                    <a:pt x="580" y="442"/>
                  </a:lnTo>
                  <a:lnTo>
                    <a:pt x="583" y="439"/>
                  </a:lnTo>
                  <a:lnTo>
                    <a:pt x="588" y="442"/>
                  </a:lnTo>
                  <a:lnTo>
                    <a:pt x="592" y="456"/>
                  </a:lnTo>
                  <a:lnTo>
                    <a:pt x="601" y="455"/>
                  </a:lnTo>
                  <a:lnTo>
                    <a:pt x="606" y="460"/>
                  </a:lnTo>
                  <a:lnTo>
                    <a:pt x="631" y="468"/>
                  </a:lnTo>
                  <a:lnTo>
                    <a:pt x="655" y="487"/>
                  </a:lnTo>
                  <a:lnTo>
                    <a:pt x="650" y="489"/>
                  </a:lnTo>
                  <a:lnTo>
                    <a:pt x="650" y="496"/>
                  </a:lnTo>
                  <a:lnTo>
                    <a:pt x="659" y="508"/>
                  </a:lnTo>
                  <a:lnTo>
                    <a:pt x="662" y="514"/>
                  </a:lnTo>
                  <a:lnTo>
                    <a:pt x="663" y="525"/>
                  </a:lnTo>
                  <a:lnTo>
                    <a:pt x="652" y="533"/>
                  </a:lnTo>
                  <a:lnTo>
                    <a:pt x="657" y="538"/>
                  </a:lnTo>
                  <a:lnTo>
                    <a:pt x="655" y="543"/>
                  </a:lnTo>
                  <a:lnTo>
                    <a:pt x="654" y="546"/>
                  </a:lnTo>
                  <a:lnTo>
                    <a:pt x="636" y="551"/>
                  </a:lnTo>
                  <a:lnTo>
                    <a:pt x="634" y="540"/>
                  </a:lnTo>
                  <a:lnTo>
                    <a:pt x="628" y="542"/>
                  </a:lnTo>
                  <a:lnTo>
                    <a:pt x="628" y="534"/>
                  </a:lnTo>
                  <a:lnTo>
                    <a:pt x="624" y="529"/>
                  </a:lnTo>
                  <a:lnTo>
                    <a:pt x="620" y="529"/>
                  </a:lnTo>
                  <a:lnTo>
                    <a:pt x="609" y="519"/>
                  </a:lnTo>
                  <a:lnTo>
                    <a:pt x="605" y="525"/>
                  </a:lnTo>
                  <a:lnTo>
                    <a:pt x="591" y="484"/>
                  </a:lnTo>
                  <a:lnTo>
                    <a:pt x="557" y="444"/>
                  </a:lnTo>
                  <a:lnTo>
                    <a:pt x="525" y="440"/>
                  </a:lnTo>
                  <a:lnTo>
                    <a:pt x="512" y="432"/>
                  </a:lnTo>
                  <a:lnTo>
                    <a:pt x="484" y="424"/>
                  </a:lnTo>
                  <a:lnTo>
                    <a:pt x="470" y="437"/>
                  </a:lnTo>
                  <a:lnTo>
                    <a:pt x="465" y="454"/>
                  </a:lnTo>
                  <a:lnTo>
                    <a:pt x="462" y="454"/>
                  </a:lnTo>
                  <a:lnTo>
                    <a:pt x="454" y="440"/>
                  </a:lnTo>
                  <a:lnTo>
                    <a:pt x="410" y="426"/>
                  </a:lnTo>
                  <a:lnTo>
                    <a:pt x="399" y="417"/>
                  </a:lnTo>
                  <a:lnTo>
                    <a:pt x="376" y="407"/>
                  </a:lnTo>
                  <a:lnTo>
                    <a:pt x="374" y="400"/>
                  </a:lnTo>
                  <a:lnTo>
                    <a:pt x="365" y="390"/>
                  </a:lnTo>
                  <a:lnTo>
                    <a:pt x="351" y="385"/>
                  </a:lnTo>
                  <a:lnTo>
                    <a:pt x="338" y="388"/>
                  </a:lnTo>
                  <a:lnTo>
                    <a:pt x="342" y="379"/>
                  </a:lnTo>
                  <a:lnTo>
                    <a:pt x="331" y="366"/>
                  </a:lnTo>
                  <a:lnTo>
                    <a:pt x="328" y="354"/>
                  </a:lnTo>
                  <a:lnTo>
                    <a:pt x="317" y="350"/>
                  </a:lnTo>
                  <a:lnTo>
                    <a:pt x="317" y="341"/>
                  </a:lnTo>
                  <a:lnTo>
                    <a:pt x="349" y="338"/>
                  </a:lnTo>
                  <a:lnTo>
                    <a:pt x="365" y="323"/>
                  </a:lnTo>
                  <a:lnTo>
                    <a:pt x="351" y="312"/>
                  </a:lnTo>
                  <a:lnTo>
                    <a:pt x="355" y="306"/>
                  </a:lnTo>
                  <a:lnTo>
                    <a:pt x="354" y="293"/>
                  </a:lnTo>
                  <a:lnTo>
                    <a:pt x="339" y="287"/>
                  </a:lnTo>
                  <a:lnTo>
                    <a:pt x="322" y="297"/>
                  </a:lnTo>
                  <a:lnTo>
                    <a:pt x="329" y="298"/>
                  </a:lnTo>
                  <a:lnTo>
                    <a:pt x="329" y="306"/>
                  </a:lnTo>
                  <a:lnTo>
                    <a:pt x="322" y="313"/>
                  </a:lnTo>
                  <a:lnTo>
                    <a:pt x="297" y="319"/>
                  </a:lnTo>
                  <a:lnTo>
                    <a:pt x="295" y="338"/>
                  </a:lnTo>
                  <a:lnTo>
                    <a:pt x="288" y="340"/>
                  </a:lnTo>
                  <a:lnTo>
                    <a:pt x="285" y="334"/>
                  </a:lnTo>
                  <a:lnTo>
                    <a:pt x="283" y="331"/>
                  </a:lnTo>
                  <a:lnTo>
                    <a:pt x="278" y="330"/>
                  </a:lnTo>
                  <a:lnTo>
                    <a:pt x="268" y="335"/>
                  </a:lnTo>
                  <a:lnTo>
                    <a:pt x="277" y="347"/>
                  </a:lnTo>
                  <a:lnTo>
                    <a:pt x="267" y="347"/>
                  </a:lnTo>
                  <a:lnTo>
                    <a:pt x="260" y="348"/>
                  </a:lnTo>
                  <a:lnTo>
                    <a:pt x="251" y="354"/>
                  </a:lnTo>
                  <a:lnTo>
                    <a:pt x="257" y="362"/>
                  </a:lnTo>
                  <a:lnTo>
                    <a:pt x="263" y="386"/>
                  </a:lnTo>
                  <a:lnTo>
                    <a:pt x="273" y="393"/>
                  </a:lnTo>
                  <a:lnTo>
                    <a:pt x="256" y="423"/>
                  </a:lnTo>
                  <a:lnTo>
                    <a:pt x="252" y="450"/>
                  </a:lnTo>
                  <a:lnTo>
                    <a:pt x="241" y="474"/>
                  </a:lnTo>
                  <a:lnTo>
                    <a:pt x="254" y="523"/>
                  </a:lnTo>
                  <a:lnTo>
                    <a:pt x="276" y="538"/>
                  </a:lnTo>
                  <a:lnTo>
                    <a:pt x="276" y="538"/>
                  </a:lnTo>
                  <a:lnTo>
                    <a:pt x="280" y="542"/>
                  </a:lnTo>
                  <a:lnTo>
                    <a:pt x="274" y="548"/>
                  </a:lnTo>
                  <a:lnTo>
                    <a:pt x="270" y="541"/>
                  </a:lnTo>
                  <a:lnTo>
                    <a:pt x="261" y="538"/>
                  </a:lnTo>
                  <a:lnTo>
                    <a:pt x="255" y="543"/>
                  </a:lnTo>
                  <a:lnTo>
                    <a:pt x="234" y="547"/>
                  </a:lnTo>
                  <a:lnTo>
                    <a:pt x="226" y="539"/>
                  </a:lnTo>
                  <a:lnTo>
                    <a:pt x="223" y="524"/>
                  </a:lnTo>
                  <a:lnTo>
                    <a:pt x="206" y="512"/>
                  </a:lnTo>
                  <a:lnTo>
                    <a:pt x="200" y="515"/>
                  </a:lnTo>
                  <a:lnTo>
                    <a:pt x="197" y="509"/>
                  </a:lnTo>
                  <a:lnTo>
                    <a:pt x="191" y="513"/>
                  </a:lnTo>
                  <a:lnTo>
                    <a:pt x="182" y="502"/>
                  </a:lnTo>
                  <a:lnTo>
                    <a:pt x="189" y="475"/>
                  </a:lnTo>
                  <a:lnTo>
                    <a:pt x="182" y="479"/>
                  </a:lnTo>
                  <a:lnTo>
                    <a:pt x="184" y="468"/>
                  </a:lnTo>
                  <a:lnTo>
                    <a:pt x="176" y="460"/>
                  </a:lnTo>
                  <a:lnTo>
                    <a:pt x="165" y="463"/>
                  </a:lnTo>
                  <a:lnTo>
                    <a:pt x="152" y="485"/>
                  </a:lnTo>
                  <a:lnTo>
                    <a:pt x="144" y="488"/>
                  </a:lnTo>
                  <a:lnTo>
                    <a:pt x="142" y="471"/>
                  </a:lnTo>
                  <a:lnTo>
                    <a:pt x="137" y="472"/>
                  </a:lnTo>
                  <a:lnTo>
                    <a:pt x="144" y="461"/>
                  </a:lnTo>
                  <a:lnTo>
                    <a:pt x="143" y="457"/>
                  </a:lnTo>
                  <a:lnTo>
                    <a:pt x="117" y="457"/>
                  </a:lnTo>
                  <a:lnTo>
                    <a:pt x="117" y="457"/>
                  </a:lnTo>
                  <a:lnTo>
                    <a:pt x="115" y="457"/>
                  </a:lnTo>
                  <a:lnTo>
                    <a:pt x="115" y="457"/>
                  </a:lnTo>
                  <a:lnTo>
                    <a:pt x="112" y="453"/>
                  </a:lnTo>
                  <a:lnTo>
                    <a:pt x="115" y="449"/>
                  </a:lnTo>
                  <a:lnTo>
                    <a:pt x="131" y="440"/>
                  </a:lnTo>
                  <a:lnTo>
                    <a:pt x="138" y="416"/>
                  </a:lnTo>
                  <a:lnTo>
                    <a:pt x="128" y="415"/>
                  </a:lnTo>
                  <a:lnTo>
                    <a:pt x="120" y="408"/>
                  </a:lnTo>
                  <a:lnTo>
                    <a:pt x="120" y="401"/>
                  </a:lnTo>
                  <a:lnTo>
                    <a:pt x="127" y="393"/>
                  </a:lnTo>
                  <a:lnTo>
                    <a:pt x="119" y="394"/>
                  </a:lnTo>
                  <a:lnTo>
                    <a:pt x="109" y="385"/>
                  </a:lnTo>
                  <a:lnTo>
                    <a:pt x="113" y="367"/>
                  </a:lnTo>
                  <a:lnTo>
                    <a:pt x="103" y="363"/>
                  </a:lnTo>
                  <a:lnTo>
                    <a:pt x="90" y="365"/>
                  </a:lnTo>
                  <a:lnTo>
                    <a:pt x="91" y="360"/>
                  </a:lnTo>
                  <a:lnTo>
                    <a:pt x="79" y="349"/>
                  </a:lnTo>
                  <a:lnTo>
                    <a:pt x="63" y="345"/>
                  </a:lnTo>
                  <a:lnTo>
                    <a:pt x="61" y="335"/>
                  </a:lnTo>
                  <a:lnTo>
                    <a:pt x="53" y="323"/>
                  </a:lnTo>
                  <a:lnTo>
                    <a:pt x="59" y="314"/>
                  </a:lnTo>
                  <a:lnTo>
                    <a:pt x="50" y="306"/>
                  </a:lnTo>
                  <a:lnTo>
                    <a:pt x="49" y="294"/>
                  </a:lnTo>
                  <a:lnTo>
                    <a:pt x="49" y="287"/>
                  </a:lnTo>
                  <a:lnTo>
                    <a:pt x="56" y="283"/>
                  </a:lnTo>
                  <a:lnTo>
                    <a:pt x="56" y="273"/>
                  </a:lnTo>
                  <a:lnTo>
                    <a:pt x="43" y="269"/>
                  </a:lnTo>
                  <a:lnTo>
                    <a:pt x="39" y="263"/>
                  </a:lnTo>
                  <a:lnTo>
                    <a:pt x="32" y="267"/>
                  </a:lnTo>
                  <a:lnTo>
                    <a:pt x="29" y="256"/>
                  </a:lnTo>
                  <a:lnTo>
                    <a:pt x="20" y="250"/>
                  </a:lnTo>
                  <a:lnTo>
                    <a:pt x="26" y="238"/>
                  </a:lnTo>
                  <a:lnTo>
                    <a:pt x="8" y="235"/>
                  </a:lnTo>
                  <a:lnTo>
                    <a:pt x="10" y="223"/>
                  </a:lnTo>
                  <a:lnTo>
                    <a:pt x="0" y="209"/>
                  </a:lnTo>
                  <a:lnTo>
                    <a:pt x="19" y="202"/>
                  </a:lnTo>
                  <a:lnTo>
                    <a:pt x="34" y="191"/>
                  </a:lnTo>
                  <a:lnTo>
                    <a:pt x="28" y="188"/>
                  </a:lnTo>
                  <a:lnTo>
                    <a:pt x="23" y="179"/>
                  </a:lnTo>
                  <a:lnTo>
                    <a:pt x="23" y="179"/>
                  </a:lnTo>
                  <a:lnTo>
                    <a:pt x="27" y="174"/>
                  </a:lnTo>
                  <a:lnTo>
                    <a:pt x="27" y="162"/>
                  </a:lnTo>
                  <a:lnTo>
                    <a:pt x="40" y="155"/>
                  </a:lnTo>
                  <a:lnTo>
                    <a:pt x="49" y="138"/>
                  </a:lnTo>
                  <a:lnTo>
                    <a:pt x="58" y="135"/>
                  </a:lnTo>
                  <a:lnTo>
                    <a:pt x="57" y="119"/>
                  </a:lnTo>
                  <a:lnTo>
                    <a:pt x="76" y="104"/>
                  </a:lnTo>
                  <a:lnTo>
                    <a:pt x="92" y="102"/>
                  </a:lnTo>
                  <a:lnTo>
                    <a:pt x="101" y="92"/>
                  </a:lnTo>
                  <a:lnTo>
                    <a:pt x="120" y="107"/>
                  </a:lnTo>
                  <a:lnTo>
                    <a:pt x="125" y="105"/>
                  </a:lnTo>
                  <a:lnTo>
                    <a:pt x="132" y="94"/>
                  </a:lnTo>
                  <a:lnTo>
                    <a:pt x="145" y="89"/>
                  </a:lnTo>
                  <a:lnTo>
                    <a:pt x="160" y="91"/>
                  </a:lnTo>
                  <a:lnTo>
                    <a:pt x="171" y="98"/>
                  </a:lnTo>
                  <a:lnTo>
                    <a:pt x="176" y="96"/>
                  </a:lnTo>
                  <a:lnTo>
                    <a:pt x="177" y="108"/>
                  </a:lnTo>
                  <a:lnTo>
                    <a:pt x="184" y="102"/>
                  </a:lnTo>
                  <a:lnTo>
                    <a:pt x="197" y="101"/>
                  </a:lnTo>
                  <a:lnTo>
                    <a:pt x="203" y="109"/>
                  </a:lnTo>
                  <a:lnTo>
                    <a:pt x="244" y="104"/>
                  </a:lnTo>
                  <a:lnTo>
                    <a:pt x="252" y="109"/>
                  </a:lnTo>
                  <a:lnTo>
                    <a:pt x="273" y="83"/>
                  </a:lnTo>
                  <a:lnTo>
                    <a:pt x="287" y="100"/>
                  </a:lnTo>
                  <a:lnTo>
                    <a:pt x="294" y="97"/>
                  </a:lnTo>
                  <a:lnTo>
                    <a:pt x="298" y="91"/>
                  </a:lnTo>
                  <a:lnTo>
                    <a:pt x="301" y="37"/>
                  </a:lnTo>
                  <a:lnTo>
                    <a:pt x="312" y="25"/>
                  </a:lnTo>
                  <a:lnTo>
                    <a:pt x="378" y="28"/>
                  </a:lnTo>
                  <a:lnTo>
                    <a:pt x="394" y="35"/>
                  </a:lnTo>
                  <a:lnTo>
                    <a:pt x="409" y="36"/>
                  </a:lnTo>
                  <a:lnTo>
                    <a:pt x="428" y="31"/>
                  </a:lnTo>
                  <a:lnTo>
                    <a:pt x="436" y="22"/>
                  </a:lnTo>
                  <a:lnTo>
                    <a:pt x="437" y="12"/>
                  </a:lnTo>
                  <a:lnTo>
                    <a:pt x="451" y="2"/>
                  </a:lnTo>
                  <a:lnTo>
                    <a:pt x="462" y="2"/>
                  </a:lnTo>
                  <a:lnTo>
                    <a:pt x="467" y="16"/>
                  </a:lnTo>
                  <a:lnTo>
                    <a:pt x="485" y="1"/>
                  </a:lnTo>
                  <a:lnTo>
                    <a:pt x="508"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 name="Freeform 7">
              <a:extLst>
                <a:ext uri="{FF2B5EF4-FFF2-40B4-BE49-F238E27FC236}">
                  <a16:creationId xmlns:a16="http://schemas.microsoft.com/office/drawing/2014/main" id="{2613BE14-B7E9-4ED5-894F-137F90A77228}"/>
                </a:ext>
              </a:extLst>
            </p:cNvPr>
            <p:cNvSpPr>
              <a:spLocks/>
            </p:cNvSpPr>
            <p:nvPr/>
          </p:nvSpPr>
          <p:spPr bwMode="auto">
            <a:xfrm>
              <a:off x="1038226" y="1162050"/>
              <a:ext cx="642938" cy="657225"/>
            </a:xfrm>
            <a:custGeom>
              <a:avLst/>
              <a:gdLst>
                <a:gd name="T0" fmla="*/ 290 w 405"/>
                <a:gd name="T1" fmla="*/ 4 h 414"/>
                <a:gd name="T2" fmla="*/ 301 w 405"/>
                <a:gd name="T3" fmla="*/ 16 h 414"/>
                <a:gd name="T4" fmla="*/ 277 w 405"/>
                <a:gd name="T5" fmla="*/ 48 h 414"/>
                <a:gd name="T6" fmla="*/ 287 w 405"/>
                <a:gd name="T7" fmla="*/ 75 h 414"/>
                <a:gd name="T8" fmla="*/ 306 w 405"/>
                <a:gd name="T9" fmla="*/ 88 h 414"/>
                <a:gd name="T10" fmla="*/ 323 w 405"/>
                <a:gd name="T11" fmla="*/ 108 h 414"/>
                <a:gd name="T12" fmla="*/ 317 w 405"/>
                <a:gd name="T13" fmla="*/ 131 h 414"/>
                <a:gd name="T14" fmla="*/ 328 w 405"/>
                <a:gd name="T15" fmla="*/ 160 h 414"/>
                <a:gd name="T16" fmla="*/ 358 w 405"/>
                <a:gd name="T17" fmla="*/ 185 h 414"/>
                <a:gd name="T18" fmla="*/ 380 w 405"/>
                <a:gd name="T19" fmla="*/ 191 h 414"/>
                <a:gd name="T20" fmla="*/ 393 w 405"/>
                <a:gd name="T21" fmla="*/ 218 h 414"/>
                <a:gd name="T22" fmla="*/ 395 w 405"/>
                <a:gd name="T23" fmla="*/ 240 h 414"/>
                <a:gd name="T24" fmla="*/ 382 w 405"/>
                <a:gd name="T25" fmla="*/ 274 h 414"/>
                <a:gd name="T26" fmla="*/ 382 w 405"/>
                <a:gd name="T27" fmla="*/ 282 h 414"/>
                <a:gd name="T28" fmla="*/ 383 w 405"/>
                <a:gd name="T29" fmla="*/ 290 h 414"/>
                <a:gd name="T30" fmla="*/ 378 w 405"/>
                <a:gd name="T31" fmla="*/ 299 h 414"/>
                <a:gd name="T32" fmla="*/ 349 w 405"/>
                <a:gd name="T33" fmla="*/ 337 h 414"/>
                <a:gd name="T34" fmla="*/ 322 w 405"/>
                <a:gd name="T35" fmla="*/ 366 h 414"/>
                <a:gd name="T36" fmla="*/ 327 w 405"/>
                <a:gd name="T37" fmla="*/ 404 h 414"/>
                <a:gd name="T38" fmla="*/ 289 w 405"/>
                <a:gd name="T39" fmla="*/ 409 h 414"/>
                <a:gd name="T40" fmla="*/ 252 w 405"/>
                <a:gd name="T41" fmla="*/ 399 h 414"/>
                <a:gd name="T42" fmla="*/ 202 w 405"/>
                <a:gd name="T43" fmla="*/ 393 h 414"/>
                <a:gd name="T44" fmla="*/ 180 w 405"/>
                <a:gd name="T45" fmla="*/ 398 h 414"/>
                <a:gd name="T46" fmla="*/ 173 w 405"/>
                <a:gd name="T47" fmla="*/ 414 h 414"/>
                <a:gd name="T48" fmla="*/ 148 w 405"/>
                <a:gd name="T49" fmla="*/ 405 h 414"/>
                <a:gd name="T50" fmla="*/ 130 w 405"/>
                <a:gd name="T51" fmla="*/ 393 h 414"/>
                <a:gd name="T52" fmla="*/ 91 w 405"/>
                <a:gd name="T53" fmla="*/ 397 h 414"/>
                <a:gd name="T54" fmla="*/ 84 w 405"/>
                <a:gd name="T55" fmla="*/ 353 h 414"/>
                <a:gd name="T56" fmla="*/ 67 w 405"/>
                <a:gd name="T57" fmla="*/ 332 h 414"/>
                <a:gd name="T58" fmla="*/ 65 w 405"/>
                <a:gd name="T59" fmla="*/ 295 h 414"/>
                <a:gd name="T60" fmla="*/ 62 w 405"/>
                <a:gd name="T61" fmla="*/ 276 h 414"/>
                <a:gd name="T62" fmla="*/ 0 w 405"/>
                <a:gd name="T63" fmla="*/ 223 h 414"/>
                <a:gd name="T64" fmla="*/ 2 w 405"/>
                <a:gd name="T65" fmla="*/ 193 h 414"/>
                <a:gd name="T66" fmla="*/ 27 w 405"/>
                <a:gd name="T67" fmla="*/ 177 h 414"/>
                <a:gd name="T68" fmla="*/ 50 w 405"/>
                <a:gd name="T69" fmla="*/ 178 h 414"/>
                <a:gd name="T70" fmla="*/ 66 w 405"/>
                <a:gd name="T71" fmla="*/ 146 h 414"/>
                <a:gd name="T72" fmla="*/ 59 w 405"/>
                <a:gd name="T73" fmla="*/ 77 h 414"/>
                <a:gd name="T74" fmla="*/ 59 w 405"/>
                <a:gd name="T75" fmla="*/ 57 h 414"/>
                <a:gd name="T76" fmla="*/ 123 w 405"/>
                <a:gd name="T77" fmla="*/ 21 h 414"/>
                <a:gd name="T78" fmla="*/ 183 w 405"/>
                <a:gd name="T79" fmla="*/ 9 h 414"/>
                <a:gd name="T80" fmla="*/ 226 w 405"/>
                <a:gd name="T81" fmla="*/ 29 h 414"/>
                <a:gd name="T82" fmla="*/ 255 w 405"/>
                <a:gd name="T83" fmla="*/ 16 h 414"/>
                <a:gd name="T84" fmla="*/ 267 w 405"/>
                <a:gd name="T85" fmla="*/ 1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5" h="414">
                  <a:moveTo>
                    <a:pt x="267" y="1"/>
                  </a:moveTo>
                  <a:lnTo>
                    <a:pt x="281" y="6"/>
                  </a:lnTo>
                  <a:lnTo>
                    <a:pt x="290" y="4"/>
                  </a:lnTo>
                  <a:lnTo>
                    <a:pt x="290" y="4"/>
                  </a:lnTo>
                  <a:lnTo>
                    <a:pt x="295" y="13"/>
                  </a:lnTo>
                  <a:lnTo>
                    <a:pt x="301" y="16"/>
                  </a:lnTo>
                  <a:lnTo>
                    <a:pt x="286" y="27"/>
                  </a:lnTo>
                  <a:lnTo>
                    <a:pt x="267" y="34"/>
                  </a:lnTo>
                  <a:lnTo>
                    <a:pt x="277" y="48"/>
                  </a:lnTo>
                  <a:lnTo>
                    <a:pt x="275" y="60"/>
                  </a:lnTo>
                  <a:lnTo>
                    <a:pt x="293" y="63"/>
                  </a:lnTo>
                  <a:lnTo>
                    <a:pt x="287" y="75"/>
                  </a:lnTo>
                  <a:lnTo>
                    <a:pt x="296" y="81"/>
                  </a:lnTo>
                  <a:lnTo>
                    <a:pt x="299" y="92"/>
                  </a:lnTo>
                  <a:lnTo>
                    <a:pt x="306" y="88"/>
                  </a:lnTo>
                  <a:lnTo>
                    <a:pt x="310" y="93"/>
                  </a:lnTo>
                  <a:lnTo>
                    <a:pt x="323" y="98"/>
                  </a:lnTo>
                  <a:lnTo>
                    <a:pt x="323" y="108"/>
                  </a:lnTo>
                  <a:lnTo>
                    <a:pt x="316" y="112"/>
                  </a:lnTo>
                  <a:lnTo>
                    <a:pt x="316" y="119"/>
                  </a:lnTo>
                  <a:lnTo>
                    <a:pt x="317" y="131"/>
                  </a:lnTo>
                  <a:lnTo>
                    <a:pt x="325" y="139"/>
                  </a:lnTo>
                  <a:lnTo>
                    <a:pt x="320" y="148"/>
                  </a:lnTo>
                  <a:lnTo>
                    <a:pt x="328" y="160"/>
                  </a:lnTo>
                  <a:lnTo>
                    <a:pt x="330" y="170"/>
                  </a:lnTo>
                  <a:lnTo>
                    <a:pt x="346" y="174"/>
                  </a:lnTo>
                  <a:lnTo>
                    <a:pt x="358" y="185"/>
                  </a:lnTo>
                  <a:lnTo>
                    <a:pt x="357" y="189"/>
                  </a:lnTo>
                  <a:lnTo>
                    <a:pt x="370" y="188"/>
                  </a:lnTo>
                  <a:lnTo>
                    <a:pt x="380" y="191"/>
                  </a:lnTo>
                  <a:lnTo>
                    <a:pt x="376" y="210"/>
                  </a:lnTo>
                  <a:lnTo>
                    <a:pt x="385" y="219"/>
                  </a:lnTo>
                  <a:lnTo>
                    <a:pt x="393" y="218"/>
                  </a:lnTo>
                  <a:lnTo>
                    <a:pt x="387" y="226"/>
                  </a:lnTo>
                  <a:lnTo>
                    <a:pt x="387" y="232"/>
                  </a:lnTo>
                  <a:lnTo>
                    <a:pt x="395" y="240"/>
                  </a:lnTo>
                  <a:lnTo>
                    <a:pt x="405" y="241"/>
                  </a:lnTo>
                  <a:lnTo>
                    <a:pt x="398" y="265"/>
                  </a:lnTo>
                  <a:lnTo>
                    <a:pt x="382" y="274"/>
                  </a:lnTo>
                  <a:lnTo>
                    <a:pt x="379" y="278"/>
                  </a:lnTo>
                  <a:lnTo>
                    <a:pt x="382" y="282"/>
                  </a:lnTo>
                  <a:lnTo>
                    <a:pt x="382" y="282"/>
                  </a:lnTo>
                  <a:lnTo>
                    <a:pt x="382" y="281"/>
                  </a:lnTo>
                  <a:lnTo>
                    <a:pt x="382" y="281"/>
                  </a:lnTo>
                  <a:lnTo>
                    <a:pt x="383" y="290"/>
                  </a:lnTo>
                  <a:lnTo>
                    <a:pt x="378" y="287"/>
                  </a:lnTo>
                  <a:lnTo>
                    <a:pt x="376" y="289"/>
                  </a:lnTo>
                  <a:lnTo>
                    <a:pt x="378" y="299"/>
                  </a:lnTo>
                  <a:lnTo>
                    <a:pt x="355" y="330"/>
                  </a:lnTo>
                  <a:lnTo>
                    <a:pt x="348" y="331"/>
                  </a:lnTo>
                  <a:lnTo>
                    <a:pt x="349" y="337"/>
                  </a:lnTo>
                  <a:lnTo>
                    <a:pt x="334" y="356"/>
                  </a:lnTo>
                  <a:lnTo>
                    <a:pt x="324" y="359"/>
                  </a:lnTo>
                  <a:lnTo>
                    <a:pt x="322" y="366"/>
                  </a:lnTo>
                  <a:lnTo>
                    <a:pt x="312" y="369"/>
                  </a:lnTo>
                  <a:lnTo>
                    <a:pt x="324" y="383"/>
                  </a:lnTo>
                  <a:lnTo>
                    <a:pt x="327" y="404"/>
                  </a:lnTo>
                  <a:lnTo>
                    <a:pt x="324" y="409"/>
                  </a:lnTo>
                  <a:lnTo>
                    <a:pt x="302" y="403"/>
                  </a:lnTo>
                  <a:lnTo>
                    <a:pt x="289" y="409"/>
                  </a:lnTo>
                  <a:lnTo>
                    <a:pt x="274" y="400"/>
                  </a:lnTo>
                  <a:lnTo>
                    <a:pt x="260" y="405"/>
                  </a:lnTo>
                  <a:lnTo>
                    <a:pt x="252" y="399"/>
                  </a:lnTo>
                  <a:lnTo>
                    <a:pt x="241" y="406"/>
                  </a:lnTo>
                  <a:lnTo>
                    <a:pt x="231" y="391"/>
                  </a:lnTo>
                  <a:lnTo>
                    <a:pt x="202" y="393"/>
                  </a:lnTo>
                  <a:lnTo>
                    <a:pt x="195" y="389"/>
                  </a:lnTo>
                  <a:lnTo>
                    <a:pt x="185" y="391"/>
                  </a:lnTo>
                  <a:lnTo>
                    <a:pt x="180" y="398"/>
                  </a:lnTo>
                  <a:lnTo>
                    <a:pt x="185" y="399"/>
                  </a:lnTo>
                  <a:lnTo>
                    <a:pt x="184" y="407"/>
                  </a:lnTo>
                  <a:lnTo>
                    <a:pt x="173" y="414"/>
                  </a:lnTo>
                  <a:lnTo>
                    <a:pt x="163" y="412"/>
                  </a:lnTo>
                  <a:lnTo>
                    <a:pt x="154" y="401"/>
                  </a:lnTo>
                  <a:lnTo>
                    <a:pt x="148" y="405"/>
                  </a:lnTo>
                  <a:lnTo>
                    <a:pt x="148" y="405"/>
                  </a:lnTo>
                  <a:lnTo>
                    <a:pt x="142" y="397"/>
                  </a:lnTo>
                  <a:lnTo>
                    <a:pt x="130" y="393"/>
                  </a:lnTo>
                  <a:lnTo>
                    <a:pt x="115" y="397"/>
                  </a:lnTo>
                  <a:lnTo>
                    <a:pt x="110" y="404"/>
                  </a:lnTo>
                  <a:lnTo>
                    <a:pt x="91" y="397"/>
                  </a:lnTo>
                  <a:lnTo>
                    <a:pt x="86" y="371"/>
                  </a:lnTo>
                  <a:lnTo>
                    <a:pt x="71" y="355"/>
                  </a:lnTo>
                  <a:lnTo>
                    <a:pt x="84" y="353"/>
                  </a:lnTo>
                  <a:lnTo>
                    <a:pt x="88" y="332"/>
                  </a:lnTo>
                  <a:lnTo>
                    <a:pt x="79" y="328"/>
                  </a:lnTo>
                  <a:lnTo>
                    <a:pt x="67" y="332"/>
                  </a:lnTo>
                  <a:lnTo>
                    <a:pt x="61" y="314"/>
                  </a:lnTo>
                  <a:lnTo>
                    <a:pt x="51" y="303"/>
                  </a:lnTo>
                  <a:lnTo>
                    <a:pt x="65" y="295"/>
                  </a:lnTo>
                  <a:lnTo>
                    <a:pt x="64" y="281"/>
                  </a:lnTo>
                  <a:lnTo>
                    <a:pt x="57" y="280"/>
                  </a:lnTo>
                  <a:lnTo>
                    <a:pt x="62" y="276"/>
                  </a:lnTo>
                  <a:lnTo>
                    <a:pt x="40" y="242"/>
                  </a:lnTo>
                  <a:lnTo>
                    <a:pt x="27" y="229"/>
                  </a:lnTo>
                  <a:lnTo>
                    <a:pt x="0" y="223"/>
                  </a:lnTo>
                  <a:lnTo>
                    <a:pt x="0" y="223"/>
                  </a:lnTo>
                  <a:lnTo>
                    <a:pt x="4" y="209"/>
                  </a:lnTo>
                  <a:lnTo>
                    <a:pt x="2" y="193"/>
                  </a:lnTo>
                  <a:lnTo>
                    <a:pt x="12" y="188"/>
                  </a:lnTo>
                  <a:lnTo>
                    <a:pt x="18" y="174"/>
                  </a:lnTo>
                  <a:lnTo>
                    <a:pt x="27" y="177"/>
                  </a:lnTo>
                  <a:lnTo>
                    <a:pt x="37" y="175"/>
                  </a:lnTo>
                  <a:lnTo>
                    <a:pt x="42" y="180"/>
                  </a:lnTo>
                  <a:lnTo>
                    <a:pt x="50" y="178"/>
                  </a:lnTo>
                  <a:lnTo>
                    <a:pt x="54" y="159"/>
                  </a:lnTo>
                  <a:lnTo>
                    <a:pt x="63" y="153"/>
                  </a:lnTo>
                  <a:lnTo>
                    <a:pt x="66" y="146"/>
                  </a:lnTo>
                  <a:lnTo>
                    <a:pt x="76" y="144"/>
                  </a:lnTo>
                  <a:lnTo>
                    <a:pt x="80" y="103"/>
                  </a:lnTo>
                  <a:lnTo>
                    <a:pt x="59" y="77"/>
                  </a:lnTo>
                  <a:lnTo>
                    <a:pt x="59" y="68"/>
                  </a:lnTo>
                  <a:lnTo>
                    <a:pt x="51" y="65"/>
                  </a:lnTo>
                  <a:lnTo>
                    <a:pt x="59" y="57"/>
                  </a:lnTo>
                  <a:lnTo>
                    <a:pt x="59" y="33"/>
                  </a:lnTo>
                  <a:lnTo>
                    <a:pt x="108" y="33"/>
                  </a:lnTo>
                  <a:lnTo>
                    <a:pt x="123" y="21"/>
                  </a:lnTo>
                  <a:lnTo>
                    <a:pt x="138" y="32"/>
                  </a:lnTo>
                  <a:lnTo>
                    <a:pt x="166" y="24"/>
                  </a:lnTo>
                  <a:lnTo>
                    <a:pt x="183" y="9"/>
                  </a:lnTo>
                  <a:lnTo>
                    <a:pt x="196" y="13"/>
                  </a:lnTo>
                  <a:lnTo>
                    <a:pt x="215" y="12"/>
                  </a:lnTo>
                  <a:lnTo>
                    <a:pt x="226" y="29"/>
                  </a:lnTo>
                  <a:lnTo>
                    <a:pt x="234" y="29"/>
                  </a:lnTo>
                  <a:lnTo>
                    <a:pt x="246" y="16"/>
                  </a:lnTo>
                  <a:lnTo>
                    <a:pt x="255" y="16"/>
                  </a:lnTo>
                  <a:lnTo>
                    <a:pt x="256" y="6"/>
                  </a:lnTo>
                  <a:lnTo>
                    <a:pt x="260" y="0"/>
                  </a:lnTo>
                  <a:lnTo>
                    <a:pt x="267"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 name="Freeform 8">
              <a:extLst>
                <a:ext uri="{FF2B5EF4-FFF2-40B4-BE49-F238E27FC236}">
                  <a16:creationId xmlns:a16="http://schemas.microsoft.com/office/drawing/2014/main" id="{A8B8D220-3B57-4BA7-8098-4E3DC9F5B99F}"/>
                </a:ext>
              </a:extLst>
            </p:cNvPr>
            <p:cNvSpPr>
              <a:spLocks/>
            </p:cNvSpPr>
            <p:nvPr/>
          </p:nvSpPr>
          <p:spPr bwMode="auto">
            <a:xfrm>
              <a:off x="688976" y="1516063"/>
              <a:ext cx="644525" cy="819150"/>
            </a:xfrm>
            <a:custGeom>
              <a:avLst/>
              <a:gdLst>
                <a:gd name="T0" fmla="*/ 260 w 406"/>
                <a:gd name="T1" fmla="*/ 19 h 516"/>
                <a:gd name="T2" fmla="*/ 284 w 406"/>
                <a:gd name="T3" fmla="*/ 58 h 516"/>
                <a:gd name="T4" fmla="*/ 281 w 406"/>
                <a:gd name="T5" fmla="*/ 91 h 516"/>
                <a:gd name="T6" fmla="*/ 308 w 406"/>
                <a:gd name="T7" fmla="*/ 109 h 516"/>
                <a:gd name="T8" fmla="*/ 306 w 406"/>
                <a:gd name="T9" fmla="*/ 148 h 516"/>
                <a:gd name="T10" fmla="*/ 335 w 406"/>
                <a:gd name="T11" fmla="*/ 174 h 516"/>
                <a:gd name="T12" fmla="*/ 368 w 406"/>
                <a:gd name="T13" fmla="*/ 182 h 516"/>
                <a:gd name="T14" fmla="*/ 356 w 406"/>
                <a:gd name="T15" fmla="*/ 202 h 516"/>
                <a:gd name="T16" fmla="*/ 357 w 406"/>
                <a:gd name="T17" fmla="*/ 238 h 516"/>
                <a:gd name="T18" fmla="*/ 340 w 406"/>
                <a:gd name="T19" fmla="*/ 234 h 516"/>
                <a:gd name="T20" fmla="*/ 318 w 406"/>
                <a:gd name="T21" fmla="*/ 248 h 516"/>
                <a:gd name="T22" fmla="*/ 336 w 406"/>
                <a:gd name="T23" fmla="*/ 273 h 516"/>
                <a:gd name="T24" fmla="*/ 345 w 406"/>
                <a:gd name="T25" fmla="*/ 315 h 516"/>
                <a:gd name="T26" fmla="*/ 340 w 406"/>
                <a:gd name="T27" fmla="*/ 327 h 516"/>
                <a:gd name="T28" fmla="*/ 373 w 406"/>
                <a:gd name="T29" fmla="*/ 367 h 516"/>
                <a:gd name="T30" fmla="*/ 401 w 406"/>
                <a:gd name="T31" fmla="*/ 386 h 516"/>
                <a:gd name="T32" fmla="*/ 389 w 406"/>
                <a:gd name="T33" fmla="*/ 412 h 516"/>
                <a:gd name="T34" fmla="*/ 390 w 406"/>
                <a:gd name="T35" fmla="*/ 433 h 516"/>
                <a:gd name="T36" fmla="*/ 350 w 406"/>
                <a:gd name="T37" fmla="*/ 449 h 516"/>
                <a:gd name="T38" fmla="*/ 333 w 406"/>
                <a:gd name="T39" fmla="*/ 452 h 516"/>
                <a:gd name="T40" fmla="*/ 315 w 406"/>
                <a:gd name="T41" fmla="*/ 466 h 516"/>
                <a:gd name="T42" fmla="*/ 314 w 406"/>
                <a:gd name="T43" fmla="*/ 480 h 516"/>
                <a:gd name="T44" fmla="*/ 297 w 406"/>
                <a:gd name="T45" fmla="*/ 498 h 516"/>
                <a:gd name="T46" fmla="*/ 273 w 406"/>
                <a:gd name="T47" fmla="*/ 485 h 516"/>
                <a:gd name="T48" fmla="*/ 261 w 406"/>
                <a:gd name="T49" fmla="*/ 468 h 516"/>
                <a:gd name="T50" fmla="*/ 253 w 406"/>
                <a:gd name="T51" fmla="*/ 477 h 516"/>
                <a:gd name="T52" fmla="*/ 244 w 406"/>
                <a:gd name="T53" fmla="*/ 486 h 516"/>
                <a:gd name="T54" fmla="*/ 237 w 406"/>
                <a:gd name="T55" fmla="*/ 470 h 516"/>
                <a:gd name="T56" fmla="*/ 238 w 406"/>
                <a:gd name="T57" fmla="*/ 464 h 516"/>
                <a:gd name="T58" fmla="*/ 230 w 406"/>
                <a:gd name="T59" fmla="*/ 459 h 516"/>
                <a:gd name="T60" fmla="*/ 224 w 406"/>
                <a:gd name="T61" fmla="*/ 467 h 516"/>
                <a:gd name="T62" fmla="*/ 209 w 406"/>
                <a:gd name="T63" fmla="*/ 493 h 516"/>
                <a:gd name="T64" fmla="*/ 215 w 406"/>
                <a:gd name="T65" fmla="*/ 516 h 516"/>
                <a:gd name="T66" fmla="*/ 201 w 406"/>
                <a:gd name="T67" fmla="*/ 493 h 516"/>
                <a:gd name="T68" fmla="*/ 163 w 406"/>
                <a:gd name="T69" fmla="*/ 448 h 516"/>
                <a:gd name="T70" fmla="*/ 133 w 406"/>
                <a:gd name="T71" fmla="*/ 397 h 516"/>
                <a:gd name="T72" fmla="*/ 121 w 406"/>
                <a:gd name="T73" fmla="*/ 398 h 516"/>
                <a:gd name="T74" fmla="*/ 94 w 406"/>
                <a:gd name="T75" fmla="*/ 394 h 516"/>
                <a:gd name="T76" fmla="*/ 73 w 406"/>
                <a:gd name="T77" fmla="*/ 352 h 516"/>
                <a:gd name="T78" fmla="*/ 58 w 406"/>
                <a:gd name="T79" fmla="*/ 335 h 516"/>
                <a:gd name="T80" fmla="*/ 62 w 406"/>
                <a:gd name="T81" fmla="*/ 316 h 516"/>
                <a:gd name="T82" fmla="*/ 64 w 406"/>
                <a:gd name="T83" fmla="*/ 307 h 516"/>
                <a:gd name="T84" fmla="*/ 54 w 406"/>
                <a:gd name="T85" fmla="*/ 307 h 516"/>
                <a:gd name="T86" fmla="*/ 44 w 406"/>
                <a:gd name="T87" fmla="*/ 295 h 516"/>
                <a:gd name="T88" fmla="*/ 50 w 406"/>
                <a:gd name="T89" fmla="*/ 268 h 516"/>
                <a:gd name="T90" fmla="*/ 26 w 406"/>
                <a:gd name="T91" fmla="*/ 258 h 516"/>
                <a:gd name="T92" fmla="*/ 0 w 406"/>
                <a:gd name="T93" fmla="*/ 244 h 516"/>
                <a:gd name="T94" fmla="*/ 34 w 406"/>
                <a:gd name="T95" fmla="*/ 257 h 516"/>
                <a:gd name="T96" fmla="*/ 59 w 406"/>
                <a:gd name="T97" fmla="*/ 253 h 516"/>
                <a:gd name="T98" fmla="*/ 74 w 406"/>
                <a:gd name="T99" fmla="*/ 243 h 516"/>
                <a:gd name="T100" fmla="*/ 85 w 406"/>
                <a:gd name="T101" fmla="*/ 211 h 516"/>
                <a:gd name="T102" fmla="*/ 106 w 406"/>
                <a:gd name="T103" fmla="*/ 210 h 516"/>
                <a:gd name="T104" fmla="*/ 101 w 406"/>
                <a:gd name="T105" fmla="*/ 163 h 516"/>
                <a:gd name="T106" fmla="*/ 87 w 406"/>
                <a:gd name="T107" fmla="*/ 133 h 516"/>
                <a:gd name="T108" fmla="*/ 126 w 406"/>
                <a:gd name="T109" fmla="*/ 102 h 516"/>
                <a:gd name="T110" fmla="*/ 155 w 406"/>
                <a:gd name="T111" fmla="*/ 106 h 516"/>
                <a:gd name="T112" fmla="*/ 177 w 406"/>
                <a:gd name="T113" fmla="*/ 95 h 516"/>
                <a:gd name="T114" fmla="*/ 196 w 406"/>
                <a:gd name="T115" fmla="*/ 73 h 516"/>
                <a:gd name="T116" fmla="*/ 199 w 406"/>
                <a:gd name="T117" fmla="*/ 55 h 516"/>
                <a:gd name="T118" fmla="*/ 209 w 406"/>
                <a:gd name="T119" fmla="*/ 14 h 516"/>
                <a:gd name="T120" fmla="*/ 220 w 406"/>
                <a:gd name="T121"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6" h="516">
                  <a:moveTo>
                    <a:pt x="220" y="0"/>
                  </a:moveTo>
                  <a:lnTo>
                    <a:pt x="247" y="6"/>
                  </a:lnTo>
                  <a:lnTo>
                    <a:pt x="260" y="19"/>
                  </a:lnTo>
                  <a:lnTo>
                    <a:pt x="282" y="53"/>
                  </a:lnTo>
                  <a:lnTo>
                    <a:pt x="277" y="57"/>
                  </a:lnTo>
                  <a:lnTo>
                    <a:pt x="284" y="58"/>
                  </a:lnTo>
                  <a:lnTo>
                    <a:pt x="285" y="72"/>
                  </a:lnTo>
                  <a:lnTo>
                    <a:pt x="271" y="80"/>
                  </a:lnTo>
                  <a:lnTo>
                    <a:pt x="281" y="91"/>
                  </a:lnTo>
                  <a:lnTo>
                    <a:pt x="287" y="109"/>
                  </a:lnTo>
                  <a:lnTo>
                    <a:pt x="299" y="105"/>
                  </a:lnTo>
                  <a:lnTo>
                    <a:pt x="308" y="109"/>
                  </a:lnTo>
                  <a:lnTo>
                    <a:pt x="304" y="130"/>
                  </a:lnTo>
                  <a:lnTo>
                    <a:pt x="291" y="132"/>
                  </a:lnTo>
                  <a:lnTo>
                    <a:pt x="306" y="148"/>
                  </a:lnTo>
                  <a:lnTo>
                    <a:pt x="311" y="174"/>
                  </a:lnTo>
                  <a:lnTo>
                    <a:pt x="331" y="181"/>
                  </a:lnTo>
                  <a:lnTo>
                    <a:pt x="335" y="174"/>
                  </a:lnTo>
                  <a:lnTo>
                    <a:pt x="350" y="170"/>
                  </a:lnTo>
                  <a:lnTo>
                    <a:pt x="362" y="174"/>
                  </a:lnTo>
                  <a:lnTo>
                    <a:pt x="368" y="182"/>
                  </a:lnTo>
                  <a:lnTo>
                    <a:pt x="368" y="182"/>
                  </a:lnTo>
                  <a:lnTo>
                    <a:pt x="359" y="183"/>
                  </a:lnTo>
                  <a:lnTo>
                    <a:pt x="356" y="202"/>
                  </a:lnTo>
                  <a:lnTo>
                    <a:pt x="348" y="202"/>
                  </a:lnTo>
                  <a:lnTo>
                    <a:pt x="348" y="226"/>
                  </a:lnTo>
                  <a:lnTo>
                    <a:pt x="357" y="238"/>
                  </a:lnTo>
                  <a:lnTo>
                    <a:pt x="355" y="242"/>
                  </a:lnTo>
                  <a:lnTo>
                    <a:pt x="351" y="243"/>
                  </a:lnTo>
                  <a:lnTo>
                    <a:pt x="340" y="234"/>
                  </a:lnTo>
                  <a:lnTo>
                    <a:pt x="331" y="234"/>
                  </a:lnTo>
                  <a:lnTo>
                    <a:pt x="329" y="240"/>
                  </a:lnTo>
                  <a:lnTo>
                    <a:pt x="318" y="248"/>
                  </a:lnTo>
                  <a:lnTo>
                    <a:pt x="328" y="259"/>
                  </a:lnTo>
                  <a:lnTo>
                    <a:pt x="327" y="270"/>
                  </a:lnTo>
                  <a:lnTo>
                    <a:pt x="336" y="273"/>
                  </a:lnTo>
                  <a:lnTo>
                    <a:pt x="341" y="304"/>
                  </a:lnTo>
                  <a:lnTo>
                    <a:pt x="334" y="314"/>
                  </a:lnTo>
                  <a:lnTo>
                    <a:pt x="345" y="315"/>
                  </a:lnTo>
                  <a:lnTo>
                    <a:pt x="345" y="322"/>
                  </a:lnTo>
                  <a:lnTo>
                    <a:pt x="339" y="324"/>
                  </a:lnTo>
                  <a:lnTo>
                    <a:pt x="340" y="327"/>
                  </a:lnTo>
                  <a:lnTo>
                    <a:pt x="360" y="345"/>
                  </a:lnTo>
                  <a:lnTo>
                    <a:pt x="362" y="359"/>
                  </a:lnTo>
                  <a:lnTo>
                    <a:pt x="373" y="367"/>
                  </a:lnTo>
                  <a:lnTo>
                    <a:pt x="392" y="366"/>
                  </a:lnTo>
                  <a:lnTo>
                    <a:pt x="401" y="377"/>
                  </a:lnTo>
                  <a:lnTo>
                    <a:pt x="401" y="386"/>
                  </a:lnTo>
                  <a:lnTo>
                    <a:pt x="406" y="390"/>
                  </a:lnTo>
                  <a:lnTo>
                    <a:pt x="403" y="401"/>
                  </a:lnTo>
                  <a:lnTo>
                    <a:pt x="389" y="412"/>
                  </a:lnTo>
                  <a:lnTo>
                    <a:pt x="384" y="422"/>
                  </a:lnTo>
                  <a:lnTo>
                    <a:pt x="384" y="428"/>
                  </a:lnTo>
                  <a:lnTo>
                    <a:pt x="390" y="433"/>
                  </a:lnTo>
                  <a:lnTo>
                    <a:pt x="390" y="433"/>
                  </a:lnTo>
                  <a:lnTo>
                    <a:pt x="361" y="455"/>
                  </a:lnTo>
                  <a:lnTo>
                    <a:pt x="350" y="449"/>
                  </a:lnTo>
                  <a:lnTo>
                    <a:pt x="343" y="453"/>
                  </a:lnTo>
                  <a:lnTo>
                    <a:pt x="338" y="447"/>
                  </a:lnTo>
                  <a:lnTo>
                    <a:pt x="333" y="452"/>
                  </a:lnTo>
                  <a:lnTo>
                    <a:pt x="317" y="454"/>
                  </a:lnTo>
                  <a:lnTo>
                    <a:pt x="311" y="461"/>
                  </a:lnTo>
                  <a:lnTo>
                    <a:pt x="315" y="466"/>
                  </a:lnTo>
                  <a:lnTo>
                    <a:pt x="308" y="469"/>
                  </a:lnTo>
                  <a:lnTo>
                    <a:pt x="314" y="480"/>
                  </a:lnTo>
                  <a:lnTo>
                    <a:pt x="314" y="480"/>
                  </a:lnTo>
                  <a:lnTo>
                    <a:pt x="302" y="482"/>
                  </a:lnTo>
                  <a:lnTo>
                    <a:pt x="294" y="491"/>
                  </a:lnTo>
                  <a:lnTo>
                    <a:pt x="297" y="498"/>
                  </a:lnTo>
                  <a:lnTo>
                    <a:pt x="285" y="493"/>
                  </a:lnTo>
                  <a:lnTo>
                    <a:pt x="280" y="496"/>
                  </a:lnTo>
                  <a:lnTo>
                    <a:pt x="273" y="485"/>
                  </a:lnTo>
                  <a:lnTo>
                    <a:pt x="268" y="486"/>
                  </a:lnTo>
                  <a:lnTo>
                    <a:pt x="260" y="476"/>
                  </a:lnTo>
                  <a:lnTo>
                    <a:pt x="261" y="468"/>
                  </a:lnTo>
                  <a:lnTo>
                    <a:pt x="257" y="467"/>
                  </a:lnTo>
                  <a:lnTo>
                    <a:pt x="252" y="470"/>
                  </a:lnTo>
                  <a:lnTo>
                    <a:pt x="253" y="477"/>
                  </a:lnTo>
                  <a:lnTo>
                    <a:pt x="246" y="477"/>
                  </a:lnTo>
                  <a:lnTo>
                    <a:pt x="248" y="485"/>
                  </a:lnTo>
                  <a:lnTo>
                    <a:pt x="244" y="486"/>
                  </a:lnTo>
                  <a:lnTo>
                    <a:pt x="244" y="475"/>
                  </a:lnTo>
                  <a:lnTo>
                    <a:pt x="239" y="476"/>
                  </a:lnTo>
                  <a:lnTo>
                    <a:pt x="237" y="470"/>
                  </a:lnTo>
                  <a:lnTo>
                    <a:pt x="233" y="473"/>
                  </a:lnTo>
                  <a:lnTo>
                    <a:pt x="230" y="470"/>
                  </a:lnTo>
                  <a:lnTo>
                    <a:pt x="238" y="464"/>
                  </a:lnTo>
                  <a:lnTo>
                    <a:pt x="229" y="452"/>
                  </a:lnTo>
                  <a:lnTo>
                    <a:pt x="224" y="457"/>
                  </a:lnTo>
                  <a:lnTo>
                    <a:pt x="230" y="459"/>
                  </a:lnTo>
                  <a:lnTo>
                    <a:pt x="226" y="462"/>
                  </a:lnTo>
                  <a:lnTo>
                    <a:pt x="223" y="464"/>
                  </a:lnTo>
                  <a:lnTo>
                    <a:pt x="224" y="467"/>
                  </a:lnTo>
                  <a:lnTo>
                    <a:pt x="222" y="478"/>
                  </a:lnTo>
                  <a:lnTo>
                    <a:pt x="214" y="493"/>
                  </a:lnTo>
                  <a:lnTo>
                    <a:pt x="209" y="493"/>
                  </a:lnTo>
                  <a:lnTo>
                    <a:pt x="235" y="513"/>
                  </a:lnTo>
                  <a:lnTo>
                    <a:pt x="214" y="509"/>
                  </a:lnTo>
                  <a:lnTo>
                    <a:pt x="215" y="516"/>
                  </a:lnTo>
                  <a:lnTo>
                    <a:pt x="205" y="516"/>
                  </a:lnTo>
                  <a:lnTo>
                    <a:pt x="197" y="500"/>
                  </a:lnTo>
                  <a:lnTo>
                    <a:pt x="201" y="493"/>
                  </a:lnTo>
                  <a:lnTo>
                    <a:pt x="199" y="481"/>
                  </a:lnTo>
                  <a:lnTo>
                    <a:pt x="187" y="466"/>
                  </a:lnTo>
                  <a:lnTo>
                    <a:pt x="163" y="448"/>
                  </a:lnTo>
                  <a:lnTo>
                    <a:pt x="151" y="429"/>
                  </a:lnTo>
                  <a:lnTo>
                    <a:pt x="133" y="418"/>
                  </a:lnTo>
                  <a:lnTo>
                    <a:pt x="133" y="397"/>
                  </a:lnTo>
                  <a:lnTo>
                    <a:pt x="129" y="399"/>
                  </a:lnTo>
                  <a:lnTo>
                    <a:pt x="123" y="395"/>
                  </a:lnTo>
                  <a:lnTo>
                    <a:pt x="121" y="398"/>
                  </a:lnTo>
                  <a:lnTo>
                    <a:pt x="110" y="394"/>
                  </a:lnTo>
                  <a:lnTo>
                    <a:pt x="107" y="396"/>
                  </a:lnTo>
                  <a:lnTo>
                    <a:pt x="94" y="394"/>
                  </a:lnTo>
                  <a:lnTo>
                    <a:pt x="79" y="378"/>
                  </a:lnTo>
                  <a:lnTo>
                    <a:pt x="78" y="359"/>
                  </a:lnTo>
                  <a:lnTo>
                    <a:pt x="73" y="352"/>
                  </a:lnTo>
                  <a:lnTo>
                    <a:pt x="64" y="351"/>
                  </a:lnTo>
                  <a:lnTo>
                    <a:pt x="66" y="348"/>
                  </a:lnTo>
                  <a:lnTo>
                    <a:pt x="58" y="335"/>
                  </a:lnTo>
                  <a:lnTo>
                    <a:pt x="76" y="334"/>
                  </a:lnTo>
                  <a:lnTo>
                    <a:pt x="58" y="318"/>
                  </a:lnTo>
                  <a:lnTo>
                    <a:pt x="62" y="316"/>
                  </a:lnTo>
                  <a:lnTo>
                    <a:pt x="71" y="320"/>
                  </a:lnTo>
                  <a:lnTo>
                    <a:pt x="72" y="312"/>
                  </a:lnTo>
                  <a:lnTo>
                    <a:pt x="64" y="307"/>
                  </a:lnTo>
                  <a:lnTo>
                    <a:pt x="46" y="310"/>
                  </a:lnTo>
                  <a:lnTo>
                    <a:pt x="42" y="306"/>
                  </a:lnTo>
                  <a:lnTo>
                    <a:pt x="54" y="307"/>
                  </a:lnTo>
                  <a:lnTo>
                    <a:pt x="44" y="301"/>
                  </a:lnTo>
                  <a:lnTo>
                    <a:pt x="36" y="304"/>
                  </a:lnTo>
                  <a:lnTo>
                    <a:pt x="44" y="295"/>
                  </a:lnTo>
                  <a:lnTo>
                    <a:pt x="45" y="279"/>
                  </a:lnTo>
                  <a:lnTo>
                    <a:pt x="50" y="274"/>
                  </a:lnTo>
                  <a:lnTo>
                    <a:pt x="50" y="268"/>
                  </a:lnTo>
                  <a:lnTo>
                    <a:pt x="37" y="263"/>
                  </a:lnTo>
                  <a:lnTo>
                    <a:pt x="30" y="255"/>
                  </a:lnTo>
                  <a:lnTo>
                    <a:pt x="26" y="258"/>
                  </a:lnTo>
                  <a:lnTo>
                    <a:pt x="15" y="247"/>
                  </a:lnTo>
                  <a:lnTo>
                    <a:pt x="5" y="249"/>
                  </a:lnTo>
                  <a:lnTo>
                    <a:pt x="0" y="244"/>
                  </a:lnTo>
                  <a:lnTo>
                    <a:pt x="6" y="241"/>
                  </a:lnTo>
                  <a:lnTo>
                    <a:pt x="23" y="247"/>
                  </a:lnTo>
                  <a:lnTo>
                    <a:pt x="34" y="257"/>
                  </a:lnTo>
                  <a:lnTo>
                    <a:pt x="51" y="261"/>
                  </a:lnTo>
                  <a:lnTo>
                    <a:pt x="62" y="260"/>
                  </a:lnTo>
                  <a:lnTo>
                    <a:pt x="59" y="253"/>
                  </a:lnTo>
                  <a:lnTo>
                    <a:pt x="64" y="246"/>
                  </a:lnTo>
                  <a:lnTo>
                    <a:pt x="73" y="251"/>
                  </a:lnTo>
                  <a:lnTo>
                    <a:pt x="74" y="243"/>
                  </a:lnTo>
                  <a:lnTo>
                    <a:pt x="89" y="229"/>
                  </a:lnTo>
                  <a:lnTo>
                    <a:pt x="81" y="217"/>
                  </a:lnTo>
                  <a:lnTo>
                    <a:pt x="85" y="211"/>
                  </a:lnTo>
                  <a:lnTo>
                    <a:pt x="80" y="202"/>
                  </a:lnTo>
                  <a:lnTo>
                    <a:pt x="84" y="198"/>
                  </a:lnTo>
                  <a:lnTo>
                    <a:pt x="106" y="210"/>
                  </a:lnTo>
                  <a:lnTo>
                    <a:pt x="115" y="198"/>
                  </a:lnTo>
                  <a:lnTo>
                    <a:pt x="116" y="188"/>
                  </a:lnTo>
                  <a:lnTo>
                    <a:pt x="101" y="163"/>
                  </a:lnTo>
                  <a:lnTo>
                    <a:pt x="94" y="158"/>
                  </a:lnTo>
                  <a:lnTo>
                    <a:pt x="96" y="149"/>
                  </a:lnTo>
                  <a:lnTo>
                    <a:pt x="87" y="133"/>
                  </a:lnTo>
                  <a:lnTo>
                    <a:pt x="110" y="131"/>
                  </a:lnTo>
                  <a:lnTo>
                    <a:pt x="115" y="111"/>
                  </a:lnTo>
                  <a:lnTo>
                    <a:pt x="126" y="102"/>
                  </a:lnTo>
                  <a:lnTo>
                    <a:pt x="138" y="106"/>
                  </a:lnTo>
                  <a:lnTo>
                    <a:pt x="144" y="99"/>
                  </a:lnTo>
                  <a:lnTo>
                    <a:pt x="155" y="106"/>
                  </a:lnTo>
                  <a:lnTo>
                    <a:pt x="161" y="105"/>
                  </a:lnTo>
                  <a:lnTo>
                    <a:pt x="169" y="104"/>
                  </a:lnTo>
                  <a:lnTo>
                    <a:pt x="177" y="95"/>
                  </a:lnTo>
                  <a:lnTo>
                    <a:pt x="191" y="93"/>
                  </a:lnTo>
                  <a:lnTo>
                    <a:pt x="191" y="82"/>
                  </a:lnTo>
                  <a:lnTo>
                    <a:pt x="196" y="73"/>
                  </a:lnTo>
                  <a:lnTo>
                    <a:pt x="190" y="68"/>
                  </a:lnTo>
                  <a:lnTo>
                    <a:pt x="191" y="59"/>
                  </a:lnTo>
                  <a:lnTo>
                    <a:pt x="199" y="55"/>
                  </a:lnTo>
                  <a:lnTo>
                    <a:pt x="204" y="46"/>
                  </a:lnTo>
                  <a:lnTo>
                    <a:pt x="200" y="27"/>
                  </a:lnTo>
                  <a:lnTo>
                    <a:pt x="209" y="14"/>
                  </a:lnTo>
                  <a:lnTo>
                    <a:pt x="217" y="10"/>
                  </a:lnTo>
                  <a:lnTo>
                    <a:pt x="215" y="5"/>
                  </a:lnTo>
                  <a:lnTo>
                    <a:pt x="22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 name="Freeform 9">
              <a:extLst>
                <a:ext uri="{FF2B5EF4-FFF2-40B4-BE49-F238E27FC236}">
                  <a16:creationId xmlns:a16="http://schemas.microsoft.com/office/drawing/2014/main" id="{5CF232EC-5AE6-45A2-B717-05C8D3742C3D}"/>
                </a:ext>
              </a:extLst>
            </p:cNvPr>
            <p:cNvSpPr>
              <a:spLocks noEditPoints="1"/>
            </p:cNvSpPr>
            <p:nvPr/>
          </p:nvSpPr>
          <p:spPr bwMode="auto">
            <a:xfrm>
              <a:off x="1195388" y="1608138"/>
              <a:ext cx="1458913" cy="715963"/>
            </a:xfrm>
            <a:custGeom>
              <a:avLst/>
              <a:gdLst>
                <a:gd name="T0" fmla="*/ 853 w 919"/>
                <a:gd name="T1" fmla="*/ 406 h 451"/>
                <a:gd name="T2" fmla="*/ 675 w 919"/>
                <a:gd name="T3" fmla="*/ 381 h 451"/>
                <a:gd name="T4" fmla="*/ 649 w 919"/>
                <a:gd name="T5" fmla="*/ 388 h 451"/>
                <a:gd name="T6" fmla="*/ 711 w 919"/>
                <a:gd name="T7" fmla="*/ 363 h 451"/>
                <a:gd name="T8" fmla="*/ 765 w 919"/>
                <a:gd name="T9" fmla="*/ 395 h 451"/>
                <a:gd name="T10" fmla="*/ 725 w 919"/>
                <a:gd name="T11" fmla="*/ 395 h 451"/>
                <a:gd name="T12" fmla="*/ 822 w 919"/>
                <a:gd name="T13" fmla="*/ 362 h 451"/>
                <a:gd name="T14" fmla="*/ 813 w 919"/>
                <a:gd name="T15" fmla="*/ 360 h 451"/>
                <a:gd name="T16" fmla="*/ 819 w 919"/>
                <a:gd name="T17" fmla="*/ 343 h 451"/>
                <a:gd name="T18" fmla="*/ 790 w 919"/>
                <a:gd name="T19" fmla="*/ 375 h 451"/>
                <a:gd name="T20" fmla="*/ 853 w 919"/>
                <a:gd name="T21" fmla="*/ 312 h 451"/>
                <a:gd name="T22" fmla="*/ 836 w 919"/>
                <a:gd name="T23" fmla="*/ 321 h 451"/>
                <a:gd name="T24" fmla="*/ 915 w 919"/>
                <a:gd name="T25" fmla="*/ 317 h 451"/>
                <a:gd name="T26" fmla="*/ 868 w 919"/>
                <a:gd name="T27" fmla="*/ 307 h 451"/>
                <a:gd name="T28" fmla="*/ 875 w 919"/>
                <a:gd name="T29" fmla="*/ 291 h 451"/>
                <a:gd name="T30" fmla="*/ 310 w 919"/>
                <a:gd name="T31" fmla="*/ 15 h 451"/>
                <a:gd name="T32" fmla="*/ 352 w 919"/>
                <a:gd name="T33" fmla="*/ 12 h 451"/>
                <a:gd name="T34" fmla="*/ 365 w 919"/>
                <a:gd name="T35" fmla="*/ 53 h 451"/>
                <a:gd name="T36" fmla="*/ 402 w 919"/>
                <a:gd name="T37" fmla="*/ 91 h 451"/>
                <a:gd name="T38" fmla="*/ 448 w 919"/>
                <a:gd name="T39" fmla="*/ 86 h 451"/>
                <a:gd name="T40" fmla="*/ 463 w 919"/>
                <a:gd name="T41" fmla="*/ 120 h 451"/>
                <a:gd name="T42" fmla="*/ 539 w 919"/>
                <a:gd name="T43" fmla="*/ 238 h 451"/>
                <a:gd name="T44" fmla="*/ 591 w 919"/>
                <a:gd name="T45" fmla="*/ 293 h 451"/>
                <a:gd name="T46" fmla="*/ 638 w 919"/>
                <a:gd name="T47" fmla="*/ 371 h 451"/>
                <a:gd name="T48" fmla="*/ 602 w 919"/>
                <a:gd name="T49" fmla="*/ 399 h 451"/>
                <a:gd name="T50" fmla="*/ 552 w 919"/>
                <a:gd name="T51" fmla="*/ 405 h 451"/>
                <a:gd name="T52" fmla="*/ 573 w 919"/>
                <a:gd name="T53" fmla="*/ 390 h 451"/>
                <a:gd name="T54" fmla="*/ 598 w 919"/>
                <a:gd name="T55" fmla="*/ 386 h 451"/>
                <a:gd name="T56" fmla="*/ 544 w 919"/>
                <a:gd name="T57" fmla="*/ 324 h 451"/>
                <a:gd name="T58" fmla="*/ 516 w 919"/>
                <a:gd name="T59" fmla="*/ 323 h 451"/>
                <a:gd name="T60" fmla="*/ 503 w 919"/>
                <a:gd name="T61" fmla="*/ 378 h 451"/>
                <a:gd name="T62" fmla="*/ 513 w 919"/>
                <a:gd name="T63" fmla="*/ 383 h 451"/>
                <a:gd name="T64" fmla="*/ 533 w 919"/>
                <a:gd name="T65" fmla="*/ 412 h 451"/>
                <a:gd name="T66" fmla="*/ 526 w 919"/>
                <a:gd name="T67" fmla="*/ 439 h 451"/>
                <a:gd name="T68" fmla="*/ 544 w 919"/>
                <a:gd name="T69" fmla="*/ 439 h 451"/>
                <a:gd name="T70" fmla="*/ 468 w 919"/>
                <a:gd name="T71" fmla="*/ 441 h 451"/>
                <a:gd name="T72" fmla="*/ 442 w 919"/>
                <a:gd name="T73" fmla="*/ 420 h 451"/>
                <a:gd name="T74" fmla="*/ 392 w 919"/>
                <a:gd name="T75" fmla="*/ 398 h 451"/>
                <a:gd name="T76" fmla="*/ 363 w 919"/>
                <a:gd name="T77" fmla="*/ 357 h 451"/>
                <a:gd name="T78" fmla="*/ 315 w 919"/>
                <a:gd name="T79" fmla="*/ 354 h 451"/>
                <a:gd name="T80" fmla="*/ 271 w 919"/>
                <a:gd name="T81" fmla="*/ 403 h 451"/>
                <a:gd name="T82" fmla="*/ 231 w 919"/>
                <a:gd name="T83" fmla="*/ 403 h 451"/>
                <a:gd name="T84" fmla="*/ 187 w 919"/>
                <a:gd name="T85" fmla="*/ 401 h 451"/>
                <a:gd name="T86" fmla="*/ 161 w 919"/>
                <a:gd name="T87" fmla="*/ 362 h 451"/>
                <a:gd name="T88" fmla="*/ 131 w 919"/>
                <a:gd name="T89" fmla="*/ 352 h 451"/>
                <a:gd name="T90" fmla="*/ 92 w 919"/>
                <a:gd name="T91" fmla="*/ 371 h 451"/>
                <a:gd name="T92" fmla="*/ 71 w 919"/>
                <a:gd name="T93" fmla="*/ 375 h 451"/>
                <a:gd name="T94" fmla="*/ 84 w 919"/>
                <a:gd name="T95" fmla="*/ 344 h 451"/>
                <a:gd name="T96" fmla="*/ 55 w 919"/>
                <a:gd name="T97" fmla="*/ 309 h 451"/>
                <a:gd name="T98" fmla="*/ 26 w 919"/>
                <a:gd name="T99" fmla="*/ 264 h 451"/>
                <a:gd name="T100" fmla="*/ 9 w 919"/>
                <a:gd name="T101" fmla="*/ 213 h 451"/>
                <a:gd name="T102" fmla="*/ 22 w 919"/>
                <a:gd name="T103" fmla="*/ 177 h 451"/>
                <a:gd name="T104" fmla="*/ 29 w 919"/>
                <a:gd name="T105" fmla="*/ 145 h 451"/>
                <a:gd name="T106" fmla="*/ 56 w 919"/>
                <a:gd name="T107" fmla="*/ 120 h 451"/>
                <a:gd name="T108" fmla="*/ 82 w 919"/>
                <a:gd name="T109" fmla="*/ 118 h 451"/>
                <a:gd name="T110" fmla="*/ 143 w 919"/>
                <a:gd name="T111" fmla="*/ 126 h 451"/>
                <a:gd name="T112" fmla="*/ 203 w 919"/>
                <a:gd name="T113" fmla="*/ 122 h 451"/>
                <a:gd name="T114" fmla="*/ 223 w 919"/>
                <a:gd name="T115" fmla="*/ 85 h 451"/>
                <a:gd name="T116" fmla="*/ 257 w 919"/>
                <a:gd name="T117" fmla="*/ 50 h 451"/>
                <a:gd name="T118" fmla="*/ 284 w 919"/>
                <a:gd name="T119" fmla="*/ 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9" h="451">
                  <a:moveTo>
                    <a:pt x="858" y="403"/>
                  </a:moveTo>
                  <a:lnTo>
                    <a:pt x="857" y="412"/>
                  </a:lnTo>
                  <a:lnTo>
                    <a:pt x="860" y="416"/>
                  </a:lnTo>
                  <a:lnTo>
                    <a:pt x="856" y="418"/>
                  </a:lnTo>
                  <a:lnTo>
                    <a:pt x="853" y="406"/>
                  </a:lnTo>
                  <a:lnTo>
                    <a:pt x="858" y="403"/>
                  </a:lnTo>
                  <a:close/>
                  <a:moveTo>
                    <a:pt x="670" y="364"/>
                  </a:moveTo>
                  <a:lnTo>
                    <a:pt x="685" y="372"/>
                  </a:lnTo>
                  <a:lnTo>
                    <a:pt x="682" y="378"/>
                  </a:lnTo>
                  <a:lnTo>
                    <a:pt x="675" y="381"/>
                  </a:lnTo>
                  <a:lnTo>
                    <a:pt x="669" y="393"/>
                  </a:lnTo>
                  <a:lnTo>
                    <a:pt x="665" y="388"/>
                  </a:lnTo>
                  <a:lnTo>
                    <a:pt x="660" y="390"/>
                  </a:lnTo>
                  <a:lnTo>
                    <a:pt x="653" y="386"/>
                  </a:lnTo>
                  <a:lnTo>
                    <a:pt x="649" y="388"/>
                  </a:lnTo>
                  <a:lnTo>
                    <a:pt x="649" y="382"/>
                  </a:lnTo>
                  <a:lnTo>
                    <a:pt x="664" y="374"/>
                  </a:lnTo>
                  <a:lnTo>
                    <a:pt x="664" y="368"/>
                  </a:lnTo>
                  <a:lnTo>
                    <a:pt x="670" y="364"/>
                  </a:lnTo>
                  <a:close/>
                  <a:moveTo>
                    <a:pt x="711" y="363"/>
                  </a:moveTo>
                  <a:lnTo>
                    <a:pt x="724" y="377"/>
                  </a:lnTo>
                  <a:lnTo>
                    <a:pt x="744" y="387"/>
                  </a:lnTo>
                  <a:lnTo>
                    <a:pt x="747" y="396"/>
                  </a:lnTo>
                  <a:lnTo>
                    <a:pt x="751" y="392"/>
                  </a:lnTo>
                  <a:lnTo>
                    <a:pt x="765" y="395"/>
                  </a:lnTo>
                  <a:lnTo>
                    <a:pt x="758" y="408"/>
                  </a:lnTo>
                  <a:lnTo>
                    <a:pt x="744" y="415"/>
                  </a:lnTo>
                  <a:lnTo>
                    <a:pt x="737" y="407"/>
                  </a:lnTo>
                  <a:lnTo>
                    <a:pt x="726" y="407"/>
                  </a:lnTo>
                  <a:lnTo>
                    <a:pt x="725" y="395"/>
                  </a:lnTo>
                  <a:lnTo>
                    <a:pt x="707" y="368"/>
                  </a:lnTo>
                  <a:lnTo>
                    <a:pt x="711" y="363"/>
                  </a:lnTo>
                  <a:close/>
                  <a:moveTo>
                    <a:pt x="817" y="356"/>
                  </a:moveTo>
                  <a:lnTo>
                    <a:pt x="818" y="364"/>
                  </a:lnTo>
                  <a:lnTo>
                    <a:pt x="822" y="362"/>
                  </a:lnTo>
                  <a:lnTo>
                    <a:pt x="819" y="380"/>
                  </a:lnTo>
                  <a:lnTo>
                    <a:pt x="811" y="380"/>
                  </a:lnTo>
                  <a:lnTo>
                    <a:pt x="806" y="374"/>
                  </a:lnTo>
                  <a:lnTo>
                    <a:pt x="817" y="369"/>
                  </a:lnTo>
                  <a:lnTo>
                    <a:pt x="813" y="360"/>
                  </a:lnTo>
                  <a:lnTo>
                    <a:pt x="815" y="352"/>
                  </a:lnTo>
                  <a:lnTo>
                    <a:pt x="817" y="356"/>
                  </a:lnTo>
                  <a:close/>
                  <a:moveTo>
                    <a:pt x="810" y="335"/>
                  </a:moveTo>
                  <a:lnTo>
                    <a:pt x="812" y="340"/>
                  </a:lnTo>
                  <a:lnTo>
                    <a:pt x="819" y="343"/>
                  </a:lnTo>
                  <a:lnTo>
                    <a:pt x="803" y="373"/>
                  </a:lnTo>
                  <a:lnTo>
                    <a:pt x="785" y="390"/>
                  </a:lnTo>
                  <a:lnTo>
                    <a:pt x="775" y="389"/>
                  </a:lnTo>
                  <a:lnTo>
                    <a:pt x="776" y="384"/>
                  </a:lnTo>
                  <a:lnTo>
                    <a:pt x="790" y="375"/>
                  </a:lnTo>
                  <a:lnTo>
                    <a:pt x="786" y="366"/>
                  </a:lnTo>
                  <a:lnTo>
                    <a:pt x="798" y="356"/>
                  </a:lnTo>
                  <a:lnTo>
                    <a:pt x="810" y="335"/>
                  </a:lnTo>
                  <a:close/>
                  <a:moveTo>
                    <a:pt x="845" y="305"/>
                  </a:moveTo>
                  <a:lnTo>
                    <a:pt x="853" y="312"/>
                  </a:lnTo>
                  <a:lnTo>
                    <a:pt x="851" y="327"/>
                  </a:lnTo>
                  <a:lnTo>
                    <a:pt x="844" y="333"/>
                  </a:lnTo>
                  <a:lnTo>
                    <a:pt x="838" y="328"/>
                  </a:lnTo>
                  <a:lnTo>
                    <a:pt x="843" y="324"/>
                  </a:lnTo>
                  <a:lnTo>
                    <a:pt x="836" y="321"/>
                  </a:lnTo>
                  <a:lnTo>
                    <a:pt x="839" y="310"/>
                  </a:lnTo>
                  <a:lnTo>
                    <a:pt x="845" y="305"/>
                  </a:lnTo>
                  <a:close/>
                  <a:moveTo>
                    <a:pt x="919" y="304"/>
                  </a:moveTo>
                  <a:lnTo>
                    <a:pt x="918" y="317"/>
                  </a:lnTo>
                  <a:lnTo>
                    <a:pt x="915" y="317"/>
                  </a:lnTo>
                  <a:lnTo>
                    <a:pt x="916" y="308"/>
                  </a:lnTo>
                  <a:lnTo>
                    <a:pt x="919" y="304"/>
                  </a:lnTo>
                  <a:close/>
                  <a:moveTo>
                    <a:pt x="875" y="291"/>
                  </a:moveTo>
                  <a:lnTo>
                    <a:pt x="877" y="295"/>
                  </a:lnTo>
                  <a:lnTo>
                    <a:pt x="868" y="307"/>
                  </a:lnTo>
                  <a:lnTo>
                    <a:pt x="868" y="304"/>
                  </a:lnTo>
                  <a:lnTo>
                    <a:pt x="862" y="303"/>
                  </a:lnTo>
                  <a:lnTo>
                    <a:pt x="869" y="299"/>
                  </a:lnTo>
                  <a:lnTo>
                    <a:pt x="868" y="293"/>
                  </a:lnTo>
                  <a:lnTo>
                    <a:pt x="875" y="291"/>
                  </a:lnTo>
                  <a:close/>
                  <a:moveTo>
                    <a:pt x="285" y="0"/>
                  </a:moveTo>
                  <a:lnTo>
                    <a:pt x="310" y="1"/>
                  </a:lnTo>
                  <a:lnTo>
                    <a:pt x="312" y="5"/>
                  </a:lnTo>
                  <a:lnTo>
                    <a:pt x="305" y="16"/>
                  </a:lnTo>
                  <a:lnTo>
                    <a:pt x="310" y="15"/>
                  </a:lnTo>
                  <a:lnTo>
                    <a:pt x="312" y="32"/>
                  </a:lnTo>
                  <a:lnTo>
                    <a:pt x="320" y="29"/>
                  </a:lnTo>
                  <a:lnTo>
                    <a:pt x="333" y="7"/>
                  </a:lnTo>
                  <a:lnTo>
                    <a:pt x="343" y="4"/>
                  </a:lnTo>
                  <a:lnTo>
                    <a:pt x="352" y="12"/>
                  </a:lnTo>
                  <a:lnTo>
                    <a:pt x="350" y="23"/>
                  </a:lnTo>
                  <a:lnTo>
                    <a:pt x="357" y="19"/>
                  </a:lnTo>
                  <a:lnTo>
                    <a:pt x="350" y="46"/>
                  </a:lnTo>
                  <a:lnTo>
                    <a:pt x="359" y="57"/>
                  </a:lnTo>
                  <a:lnTo>
                    <a:pt x="365" y="53"/>
                  </a:lnTo>
                  <a:lnTo>
                    <a:pt x="368" y="59"/>
                  </a:lnTo>
                  <a:lnTo>
                    <a:pt x="374" y="56"/>
                  </a:lnTo>
                  <a:lnTo>
                    <a:pt x="391" y="68"/>
                  </a:lnTo>
                  <a:lnTo>
                    <a:pt x="394" y="83"/>
                  </a:lnTo>
                  <a:lnTo>
                    <a:pt x="402" y="91"/>
                  </a:lnTo>
                  <a:lnTo>
                    <a:pt x="423" y="87"/>
                  </a:lnTo>
                  <a:lnTo>
                    <a:pt x="429" y="82"/>
                  </a:lnTo>
                  <a:lnTo>
                    <a:pt x="438" y="85"/>
                  </a:lnTo>
                  <a:lnTo>
                    <a:pt x="442" y="92"/>
                  </a:lnTo>
                  <a:lnTo>
                    <a:pt x="448" y="86"/>
                  </a:lnTo>
                  <a:lnTo>
                    <a:pt x="443" y="82"/>
                  </a:lnTo>
                  <a:lnTo>
                    <a:pt x="443" y="82"/>
                  </a:lnTo>
                  <a:lnTo>
                    <a:pt x="454" y="89"/>
                  </a:lnTo>
                  <a:lnTo>
                    <a:pt x="454" y="104"/>
                  </a:lnTo>
                  <a:lnTo>
                    <a:pt x="463" y="120"/>
                  </a:lnTo>
                  <a:lnTo>
                    <a:pt x="495" y="146"/>
                  </a:lnTo>
                  <a:lnTo>
                    <a:pt x="508" y="203"/>
                  </a:lnTo>
                  <a:lnTo>
                    <a:pt x="518" y="229"/>
                  </a:lnTo>
                  <a:lnTo>
                    <a:pt x="533" y="239"/>
                  </a:lnTo>
                  <a:lnTo>
                    <a:pt x="539" y="238"/>
                  </a:lnTo>
                  <a:lnTo>
                    <a:pt x="543" y="246"/>
                  </a:lnTo>
                  <a:lnTo>
                    <a:pt x="551" y="246"/>
                  </a:lnTo>
                  <a:lnTo>
                    <a:pt x="564" y="256"/>
                  </a:lnTo>
                  <a:lnTo>
                    <a:pt x="570" y="270"/>
                  </a:lnTo>
                  <a:lnTo>
                    <a:pt x="591" y="293"/>
                  </a:lnTo>
                  <a:lnTo>
                    <a:pt x="596" y="306"/>
                  </a:lnTo>
                  <a:lnTo>
                    <a:pt x="616" y="323"/>
                  </a:lnTo>
                  <a:lnTo>
                    <a:pt x="620" y="341"/>
                  </a:lnTo>
                  <a:lnTo>
                    <a:pt x="628" y="350"/>
                  </a:lnTo>
                  <a:lnTo>
                    <a:pt x="638" y="371"/>
                  </a:lnTo>
                  <a:lnTo>
                    <a:pt x="634" y="381"/>
                  </a:lnTo>
                  <a:lnTo>
                    <a:pt x="625" y="388"/>
                  </a:lnTo>
                  <a:lnTo>
                    <a:pt x="598" y="394"/>
                  </a:lnTo>
                  <a:lnTo>
                    <a:pt x="596" y="397"/>
                  </a:lnTo>
                  <a:lnTo>
                    <a:pt x="602" y="399"/>
                  </a:lnTo>
                  <a:lnTo>
                    <a:pt x="596" y="405"/>
                  </a:lnTo>
                  <a:lnTo>
                    <a:pt x="591" y="402"/>
                  </a:lnTo>
                  <a:lnTo>
                    <a:pt x="573" y="409"/>
                  </a:lnTo>
                  <a:lnTo>
                    <a:pt x="559" y="409"/>
                  </a:lnTo>
                  <a:lnTo>
                    <a:pt x="552" y="405"/>
                  </a:lnTo>
                  <a:lnTo>
                    <a:pt x="558" y="389"/>
                  </a:lnTo>
                  <a:lnTo>
                    <a:pt x="565" y="388"/>
                  </a:lnTo>
                  <a:lnTo>
                    <a:pt x="569" y="382"/>
                  </a:lnTo>
                  <a:lnTo>
                    <a:pt x="569" y="390"/>
                  </a:lnTo>
                  <a:lnTo>
                    <a:pt x="573" y="390"/>
                  </a:lnTo>
                  <a:lnTo>
                    <a:pt x="564" y="404"/>
                  </a:lnTo>
                  <a:lnTo>
                    <a:pt x="569" y="403"/>
                  </a:lnTo>
                  <a:lnTo>
                    <a:pt x="588" y="393"/>
                  </a:lnTo>
                  <a:lnTo>
                    <a:pt x="590" y="382"/>
                  </a:lnTo>
                  <a:lnTo>
                    <a:pt x="598" y="386"/>
                  </a:lnTo>
                  <a:lnTo>
                    <a:pt x="600" y="372"/>
                  </a:lnTo>
                  <a:lnTo>
                    <a:pt x="592" y="364"/>
                  </a:lnTo>
                  <a:lnTo>
                    <a:pt x="584" y="341"/>
                  </a:lnTo>
                  <a:lnTo>
                    <a:pt x="572" y="328"/>
                  </a:lnTo>
                  <a:lnTo>
                    <a:pt x="544" y="324"/>
                  </a:lnTo>
                  <a:lnTo>
                    <a:pt x="536" y="311"/>
                  </a:lnTo>
                  <a:lnTo>
                    <a:pt x="517" y="308"/>
                  </a:lnTo>
                  <a:lnTo>
                    <a:pt x="516" y="312"/>
                  </a:lnTo>
                  <a:lnTo>
                    <a:pt x="520" y="314"/>
                  </a:lnTo>
                  <a:lnTo>
                    <a:pt x="516" y="323"/>
                  </a:lnTo>
                  <a:lnTo>
                    <a:pt x="522" y="331"/>
                  </a:lnTo>
                  <a:lnTo>
                    <a:pt x="487" y="339"/>
                  </a:lnTo>
                  <a:lnTo>
                    <a:pt x="486" y="361"/>
                  </a:lnTo>
                  <a:lnTo>
                    <a:pt x="496" y="385"/>
                  </a:lnTo>
                  <a:lnTo>
                    <a:pt x="503" y="378"/>
                  </a:lnTo>
                  <a:lnTo>
                    <a:pt x="501" y="372"/>
                  </a:lnTo>
                  <a:lnTo>
                    <a:pt x="507" y="371"/>
                  </a:lnTo>
                  <a:lnTo>
                    <a:pt x="506" y="378"/>
                  </a:lnTo>
                  <a:lnTo>
                    <a:pt x="509" y="378"/>
                  </a:lnTo>
                  <a:lnTo>
                    <a:pt x="513" y="383"/>
                  </a:lnTo>
                  <a:lnTo>
                    <a:pt x="515" y="399"/>
                  </a:lnTo>
                  <a:lnTo>
                    <a:pt x="521" y="399"/>
                  </a:lnTo>
                  <a:lnTo>
                    <a:pt x="519" y="392"/>
                  </a:lnTo>
                  <a:lnTo>
                    <a:pt x="533" y="404"/>
                  </a:lnTo>
                  <a:lnTo>
                    <a:pt x="533" y="412"/>
                  </a:lnTo>
                  <a:lnTo>
                    <a:pt x="538" y="415"/>
                  </a:lnTo>
                  <a:lnTo>
                    <a:pt x="535" y="420"/>
                  </a:lnTo>
                  <a:lnTo>
                    <a:pt x="537" y="428"/>
                  </a:lnTo>
                  <a:lnTo>
                    <a:pt x="526" y="429"/>
                  </a:lnTo>
                  <a:lnTo>
                    <a:pt x="526" y="439"/>
                  </a:lnTo>
                  <a:lnTo>
                    <a:pt x="548" y="427"/>
                  </a:lnTo>
                  <a:lnTo>
                    <a:pt x="557" y="427"/>
                  </a:lnTo>
                  <a:lnTo>
                    <a:pt x="554" y="435"/>
                  </a:lnTo>
                  <a:lnTo>
                    <a:pt x="547" y="435"/>
                  </a:lnTo>
                  <a:lnTo>
                    <a:pt x="544" y="439"/>
                  </a:lnTo>
                  <a:lnTo>
                    <a:pt x="544" y="439"/>
                  </a:lnTo>
                  <a:lnTo>
                    <a:pt x="519" y="451"/>
                  </a:lnTo>
                  <a:lnTo>
                    <a:pt x="506" y="449"/>
                  </a:lnTo>
                  <a:lnTo>
                    <a:pt x="499" y="438"/>
                  </a:lnTo>
                  <a:lnTo>
                    <a:pt x="468" y="441"/>
                  </a:lnTo>
                  <a:lnTo>
                    <a:pt x="466" y="434"/>
                  </a:lnTo>
                  <a:lnTo>
                    <a:pt x="454" y="434"/>
                  </a:lnTo>
                  <a:lnTo>
                    <a:pt x="447" y="428"/>
                  </a:lnTo>
                  <a:lnTo>
                    <a:pt x="448" y="422"/>
                  </a:lnTo>
                  <a:lnTo>
                    <a:pt x="442" y="420"/>
                  </a:lnTo>
                  <a:lnTo>
                    <a:pt x="424" y="427"/>
                  </a:lnTo>
                  <a:lnTo>
                    <a:pt x="420" y="423"/>
                  </a:lnTo>
                  <a:lnTo>
                    <a:pt x="393" y="423"/>
                  </a:lnTo>
                  <a:lnTo>
                    <a:pt x="396" y="416"/>
                  </a:lnTo>
                  <a:lnTo>
                    <a:pt x="392" y="398"/>
                  </a:lnTo>
                  <a:lnTo>
                    <a:pt x="396" y="392"/>
                  </a:lnTo>
                  <a:lnTo>
                    <a:pt x="379" y="388"/>
                  </a:lnTo>
                  <a:lnTo>
                    <a:pt x="377" y="372"/>
                  </a:lnTo>
                  <a:lnTo>
                    <a:pt x="368" y="368"/>
                  </a:lnTo>
                  <a:lnTo>
                    <a:pt x="363" y="357"/>
                  </a:lnTo>
                  <a:lnTo>
                    <a:pt x="334" y="354"/>
                  </a:lnTo>
                  <a:lnTo>
                    <a:pt x="328" y="340"/>
                  </a:lnTo>
                  <a:lnTo>
                    <a:pt x="323" y="340"/>
                  </a:lnTo>
                  <a:lnTo>
                    <a:pt x="322" y="350"/>
                  </a:lnTo>
                  <a:lnTo>
                    <a:pt x="315" y="354"/>
                  </a:lnTo>
                  <a:lnTo>
                    <a:pt x="303" y="377"/>
                  </a:lnTo>
                  <a:lnTo>
                    <a:pt x="294" y="382"/>
                  </a:lnTo>
                  <a:lnTo>
                    <a:pt x="295" y="396"/>
                  </a:lnTo>
                  <a:lnTo>
                    <a:pt x="282" y="405"/>
                  </a:lnTo>
                  <a:lnTo>
                    <a:pt x="271" y="403"/>
                  </a:lnTo>
                  <a:lnTo>
                    <a:pt x="263" y="412"/>
                  </a:lnTo>
                  <a:lnTo>
                    <a:pt x="266" y="421"/>
                  </a:lnTo>
                  <a:lnTo>
                    <a:pt x="264" y="423"/>
                  </a:lnTo>
                  <a:lnTo>
                    <a:pt x="237" y="432"/>
                  </a:lnTo>
                  <a:lnTo>
                    <a:pt x="231" y="403"/>
                  </a:lnTo>
                  <a:lnTo>
                    <a:pt x="214" y="394"/>
                  </a:lnTo>
                  <a:lnTo>
                    <a:pt x="210" y="384"/>
                  </a:lnTo>
                  <a:lnTo>
                    <a:pt x="204" y="383"/>
                  </a:lnTo>
                  <a:lnTo>
                    <a:pt x="196" y="396"/>
                  </a:lnTo>
                  <a:lnTo>
                    <a:pt x="187" y="401"/>
                  </a:lnTo>
                  <a:lnTo>
                    <a:pt x="174" y="397"/>
                  </a:lnTo>
                  <a:lnTo>
                    <a:pt x="171" y="387"/>
                  </a:lnTo>
                  <a:lnTo>
                    <a:pt x="177" y="374"/>
                  </a:lnTo>
                  <a:lnTo>
                    <a:pt x="164" y="371"/>
                  </a:lnTo>
                  <a:lnTo>
                    <a:pt x="161" y="362"/>
                  </a:lnTo>
                  <a:lnTo>
                    <a:pt x="165" y="356"/>
                  </a:lnTo>
                  <a:lnTo>
                    <a:pt x="159" y="348"/>
                  </a:lnTo>
                  <a:lnTo>
                    <a:pt x="145" y="347"/>
                  </a:lnTo>
                  <a:lnTo>
                    <a:pt x="139" y="352"/>
                  </a:lnTo>
                  <a:lnTo>
                    <a:pt x="131" y="352"/>
                  </a:lnTo>
                  <a:lnTo>
                    <a:pt x="122" y="361"/>
                  </a:lnTo>
                  <a:lnTo>
                    <a:pt x="110" y="354"/>
                  </a:lnTo>
                  <a:lnTo>
                    <a:pt x="96" y="366"/>
                  </a:lnTo>
                  <a:lnTo>
                    <a:pt x="92" y="365"/>
                  </a:lnTo>
                  <a:lnTo>
                    <a:pt x="92" y="371"/>
                  </a:lnTo>
                  <a:lnTo>
                    <a:pt x="78" y="380"/>
                  </a:lnTo>
                  <a:lnTo>
                    <a:pt x="78" y="380"/>
                  </a:lnTo>
                  <a:lnTo>
                    <a:pt x="78" y="380"/>
                  </a:lnTo>
                  <a:lnTo>
                    <a:pt x="78" y="380"/>
                  </a:lnTo>
                  <a:lnTo>
                    <a:pt x="71" y="375"/>
                  </a:lnTo>
                  <a:lnTo>
                    <a:pt x="71" y="375"/>
                  </a:lnTo>
                  <a:lnTo>
                    <a:pt x="66" y="371"/>
                  </a:lnTo>
                  <a:lnTo>
                    <a:pt x="65" y="364"/>
                  </a:lnTo>
                  <a:lnTo>
                    <a:pt x="70" y="355"/>
                  </a:lnTo>
                  <a:lnTo>
                    <a:pt x="84" y="344"/>
                  </a:lnTo>
                  <a:lnTo>
                    <a:pt x="88" y="332"/>
                  </a:lnTo>
                  <a:lnTo>
                    <a:pt x="82" y="330"/>
                  </a:lnTo>
                  <a:lnTo>
                    <a:pt x="82" y="320"/>
                  </a:lnTo>
                  <a:lnTo>
                    <a:pt x="73" y="308"/>
                  </a:lnTo>
                  <a:lnTo>
                    <a:pt x="55" y="309"/>
                  </a:lnTo>
                  <a:lnTo>
                    <a:pt x="43" y="302"/>
                  </a:lnTo>
                  <a:lnTo>
                    <a:pt x="41" y="288"/>
                  </a:lnTo>
                  <a:lnTo>
                    <a:pt x="21" y="270"/>
                  </a:lnTo>
                  <a:lnTo>
                    <a:pt x="20" y="266"/>
                  </a:lnTo>
                  <a:lnTo>
                    <a:pt x="26" y="264"/>
                  </a:lnTo>
                  <a:lnTo>
                    <a:pt x="26" y="257"/>
                  </a:lnTo>
                  <a:lnTo>
                    <a:pt x="16" y="257"/>
                  </a:lnTo>
                  <a:lnTo>
                    <a:pt x="22" y="246"/>
                  </a:lnTo>
                  <a:lnTo>
                    <a:pt x="17" y="216"/>
                  </a:lnTo>
                  <a:lnTo>
                    <a:pt x="9" y="213"/>
                  </a:lnTo>
                  <a:lnTo>
                    <a:pt x="9" y="202"/>
                  </a:lnTo>
                  <a:lnTo>
                    <a:pt x="0" y="191"/>
                  </a:lnTo>
                  <a:lnTo>
                    <a:pt x="10" y="183"/>
                  </a:lnTo>
                  <a:lnTo>
                    <a:pt x="12" y="177"/>
                  </a:lnTo>
                  <a:lnTo>
                    <a:pt x="22" y="177"/>
                  </a:lnTo>
                  <a:lnTo>
                    <a:pt x="33" y="186"/>
                  </a:lnTo>
                  <a:lnTo>
                    <a:pt x="37" y="184"/>
                  </a:lnTo>
                  <a:lnTo>
                    <a:pt x="38" y="180"/>
                  </a:lnTo>
                  <a:lnTo>
                    <a:pt x="29" y="169"/>
                  </a:lnTo>
                  <a:lnTo>
                    <a:pt x="29" y="145"/>
                  </a:lnTo>
                  <a:lnTo>
                    <a:pt x="37" y="144"/>
                  </a:lnTo>
                  <a:lnTo>
                    <a:pt x="40" y="126"/>
                  </a:lnTo>
                  <a:lnTo>
                    <a:pt x="50" y="124"/>
                  </a:lnTo>
                  <a:lnTo>
                    <a:pt x="50" y="124"/>
                  </a:lnTo>
                  <a:lnTo>
                    <a:pt x="56" y="120"/>
                  </a:lnTo>
                  <a:lnTo>
                    <a:pt x="65" y="132"/>
                  </a:lnTo>
                  <a:lnTo>
                    <a:pt x="74" y="134"/>
                  </a:lnTo>
                  <a:lnTo>
                    <a:pt x="85" y="126"/>
                  </a:lnTo>
                  <a:lnTo>
                    <a:pt x="87" y="119"/>
                  </a:lnTo>
                  <a:lnTo>
                    <a:pt x="82" y="118"/>
                  </a:lnTo>
                  <a:lnTo>
                    <a:pt x="87" y="110"/>
                  </a:lnTo>
                  <a:lnTo>
                    <a:pt x="96" y="109"/>
                  </a:lnTo>
                  <a:lnTo>
                    <a:pt x="104" y="113"/>
                  </a:lnTo>
                  <a:lnTo>
                    <a:pt x="132" y="111"/>
                  </a:lnTo>
                  <a:lnTo>
                    <a:pt x="143" y="126"/>
                  </a:lnTo>
                  <a:lnTo>
                    <a:pt x="154" y="119"/>
                  </a:lnTo>
                  <a:lnTo>
                    <a:pt x="161" y="125"/>
                  </a:lnTo>
                  <a:lnTo>
                    <a:pt x="175" y="120"/>
                  </a:lnTo>
                  <a:lnTo>
                    <a:pt x="191" y="128"/>
                  </a:lnTo>
                  <a:lnTo>
                    <a:pt x="203" y="122"/>
                  </a:lnTo>
                  <a:lnTo>
                    <a:pt x="226" y="129"/>
                  </a:lnTo>
                  <a:lnTo>
                    <a:pt x="228" y="124"/>
                  </a:lnTo>
                  <a:lnTo>
                    <a:pt x="225" y="102"/>
                  </a:lnTo>
                  <a:lnTo>
                    <a:pt x="213" y="88"/>
                  </a:lnTo>
                  <a:lnTo>
                    <a:pt x="223" y="85"/>
                  </a:lnTo>
                  <a:lnTo>
                    <a:pt x="226" y="78"/>
                  </a:lnTo>
                  <a:lnTo>
                    <a:pt x="236" y="75"/>
                  </a:lnTo>
                  <a:lnTo>
                    <a:pt x="251" y="56"/>
                  </a:lnTo>
                  <a:lnTo>
                    <a:pt x="250" y="50"/>
                  </a:lnTo>
                  <a:lnTo>
                    <a:pt x="257" y="50"/>
                  </a:lnTo>
                  <a:lnTo>
                    <a:pt x="280" y="19"/>
                  </a:lnTo>
                  <a:lnTo>
                    <a:pt x="278" y="9"/>
                  </a:lnTo>
                  <a:lnTo>
                    <a:pt x="280" y="6"/>
                  </a:lnTo>
                  <a:lnTo>
                    <a:pt x="285" y="10"/>
                  </a:lnTo>
                  <a:lnTo>
                    <a:pt x="284" y="1"/>
                  </a:lnTo>
                  <a:lnTo>
                    <a:pt x="284" y="1"/>
                  </a:lnTo>
                  <a:lnTo>
                    <a:pt x="28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10">
              <a:extLst>
                <a:ext uri="{FF2B5EF4-FFF2-40B4-BE49-F238E27FC236}">
                  <a16:creationId xmlns:a16="http://schemas.microsoft.com/office/drawing/2014/main" id="{7B9413CE-F52D-40C0-A188-1BB97C1C832B}"/>
                </a:ext>
              </a:extLst>
            </p:cNvPr>
            <p:cNvSpPr>
              <a:spLocks noEditPoints="1"/>
            </p:cNvSpPr>
            <p:nvPr/>
          </p:nvSpPr>
          <p:spPr bwMode="auto">
            <a:xfrm>
              <a:off x="400051" y="1798638"/>
              <a:ext cx="736600" cy="1289050"/>
            </a:xfrm>
            <a:custGeom>
              <a:avLst/>
              <a:gdLst>
                <a:gd name="T0" fmla="*/ 415 w 464"/>
                <a:gd name="T1" fmla="*/ 741 h 812"/>
                <a:gd name="T2" fmla="*/ 464 w 464"/>
                <a:gd name="T3" fmla="*/ 780 h 812"/>
                <a:gd name="T4" fmla="*/ 428 w 464"/>
                <a:gd name="T5" fmla="*/ 782 h 812"/>
                <a:gd name="T6" fmla="*/ 425 w 464"/>
                <a:gd name="T7" fmla="*/ 803 h 812"/>
                <a:gd name="T8" fmla="*/ 410 w 464"/>
                <a:gd name="T9" fmla="*/ 808 h 812"/>
                <a:gd name="T10" fmla="*/ 396 w 464"/>
                <a:gd name="T11" fmla="*/ 788 h 812"/>
                <a:gd name="T12" fmla="*/ 371 w 464"/>
                <a:gd name="T13" fmla="*/ 764 h 812"/>
                <a:gd name="T14" fmla="*/ 358 w 464"/>
                <a:gd name="T15" fmla="*/ 748 h 812"/>
                <a:gd name="T16" fmla="*/ 379 w 464"/>
                <a:gd name="T17" fmla="*/ 708 h 812"/>
                <a:gd name="T18" fmla="*/ 346 w 464"/>
                <a:gd name="T19" fmla="*/ 515 h 812"/>
                <a:gd name="T20" fmla="*/ 359 w 464"/>
                <a:gd name="T21" fmla="*/ 566 h 812"/>
                <a:gd name="T22" fmla="*/ 364 w 464"/>
                <a:gd name="T23" fmla="*/ 591 h 812"/>
                <a:gd name="T24" fmla="*/ 378 w 464"/>
                <a:gd name="T25" fmla="*/ 588 h 812"/>
                <a:gd name="T26" fmla="*/ 405 w 464"/>
                <a:gd name="T27" fmla="*/ 662 h 812"/>
                <a:gd name="T28" fmla="*/ 379 w 464"/>
                <a:gd name="T29" fmla="*/ 658 h 812"/>
                <a:gd name="T30" fmla="*/ 341 w 464"/>
                <a:gd name="T31" fmla="*/ 651 h 812"/>
                <a:gd name="T32" fmla="*/ 321 w 464"/>
                <a:gd name="T33" fmla="*/ 635 h 812"/>
                <a:gd name="T34" fmla="*/ 313 w 464"/>
                <a:gd name="T35" fmla="*/ 614 h 812"/>
                <a:gd name="T36" fmla="*/ 306 w 464"/>
                <a:gd name="T37" fmla="*/ 581 h 812"/>
                <a:gd name="T38" fmla="*/ 305 w 464"/>
                <a:gd name="T39" fmla="*/ 625 h 812"/>
                <a:gd name="T40" fmla="*/ 276 w 464"/>
                <a:gd name="T41" fmla="*/ 619 h 812"/>
                <a:gd name="T42" fmla="*/ 290 w 464"/>
                <a:gd name="T43" fmla="*/ 582 h 812"/>
                <a:gd name="T44" fmla="*/ 305 w 464"/>
                <a:gd name="T45" fmla="*/ 554 h 812"/>
                <a:gd name="T46" fmla="*/ 315 w 464"/>
                <a:gd name="T47" fmla="*/ 571 h 812"/>
                <a:gd name="T48" fmla="*/ 334 w 464"/>
                <a:gd name="T49" fmla="*/ 547 h 812"/>
                <a:gd name="T50" fmla="*/ 340 w 464"/>
                <a:gd name="T51" fmla="*/ 513 h 812"/>
                <a:gd name="T52" fmla="*/ 369 w 464"/>
                <a:gd name="T53" fmla="*/ 517 h 812"/>
                <a:gd name="T54" fmla="*/ 382 w 464"/>
                <a:gd name="T55" fmla="*/ 526 h 812"/>
                <a:gd name="T56" fmla="*/ 381 w 464"/>
                <a:gd name="T57" fmla="*/ 543 h 812"/>
                <a:gd name="T58" fmla="*/ 392 w 464"/>
                <a:gd name="T59" fmla="*/ 564 h 812"/>
                <a:gd name="T60" fmla="*/ 377 w 464"/>
                <a:gd name="T61" fmla="*/ 567 h 812"/>
                <a:gd name="T62" fmla="*/ 356 w 464"/>
                <a:gd name="T63" fmla="*/ 510 h 812"/>
                <a:gd name="T64" fmla="*/ 403 w 464"/>
                <a:gd name="T65" fmla="*/ 439 h 812"/>
                <a:gd name="T66" fmla="*/ 411 w 464"/>
                <a:gd name="T67" fmla="*/ 441 h 812"/>
                <a:gd name="T68" fmla="*/ 398 w 464"/>
                <a:gd name="T69" fmla="*/ 449 h 812"/>
                <a:gd name="T70" fmla="*/ 391 w 464"/>
                <a:gd name="T71" fmla="*/ 441 h 812"/>
                <a:gd name="T72" fmla="*/ 377 w 464"/>
                <a:gd name="T73" fmla="*/ 374 h 812"/>
                <a:gd name="T74" fmla="*/ 386 w 464"/>
                <a:gd name="T75" fmla="*/ 390 h 812"/>
                <a:gd name="T76" fmla="*/ 383 w 464"/>
                <a:gd name="T77" fmla="*/ 428 h 812"/>
                <a:gd name="T78" fmla="*/ 378 w 464"/>
                <a:gd name="T79" fmla="*/ 452 h 812"/>
                <a:gd name="T80" fmla="*/ 367 w 464"/>
                <a:gd name="T81" fmla="*/ 462 h 812"/>
                <a:gd name="T82" fmla="*/ 355 w 464"/>
                <a:gd name="T83" fmla="*/ 466 h 812"/>
                <a:gd name="T84" fmla="*/ 338 w 464"/>
                <a:gd name="T85" fmla="*/ 436 h 812"/>
                <a:gd name="T86" fmla="*/ 372 w 464"/>
                <a:gd name="T87" fmla="*/ 381 h 812"/>
                <a:gd name="T88" fmla="*/ 253 w 464"/>
                <a:gd name="T89" fmla="*/ 272 h 812"/>
                <a:gd name="T90" fmla="*/ 243 w 464"/>
                <a:gd name="T91" fmla="*/ 262 h 812"/>
                <a:gd name="T92" fmla="*/ 238 w 464"/>
                <a:gd name="T93" fmla="*/ 256 h 812"/>
                <a:gd name="T94" fmla="*/ 214 w 464"/>
                <a:gd name="T95" fmla="*/ 238 h 812"/>
                <a:gd name="T96" fmla="*/ 137 w 464"/>
                <a:gd name="T97" fmla="*/ 19 h 812"/>
                <a:gd name="T98" fmla="*/ 142 w 464"/>
                <a:gd name="T99" fmla="*/ 55 h 812"/>
                <a:gd name="T100" fmla="*/ 139 w 464"/>
                <a:gd name="T101" fmla="*/ 76 h 812"/>
                <a:gd name="T102" fmla="*/ 160 w 464"/>
                <a:gd name="T103" fmla="*/ 90 h 812"/>
                <a:gd name="T104" fmla="*/ 161 w 464"/>
                <a:gd name="T105" fmla="*/ 147 h 812"/>
                <a:gd name="T106" fmla="*/ 195 w 464"/>
                <a:gd name="T107" fmla="*/ 157 h 812"/>
                <a:gd name="T108" fmla="*/ 211 w 464"/>
                <a:gd name="T109" fmla="*/ 187 h 812"/>
                <a:gd name="T110" fmla="*/ 154 w 464"/>
                <a:gd name="T111" fmla="*/ 162 h 812"/>
                <a:gd name="T112" fmla="*/ 136 w 464"/>
                <a:gd name="T113" fmla="*/ 120 h 812"/>
                <a:gd name="T114" fmla="*/ 99 w 464"/>
                <a:gd name="T115" fmla="*/ 79 h 812"/>
                <a:gd name="T116" fmla="*/ 88 w 464"/>
                <a:gd name="T117" fmla="*/ 58 h 812"/>
                <a:gd name="T118" fmla="*/ 76 w 464"/>
                <a:gd name="T119" fmla="*/ 42 h 812"/>
                <a:gd name="T120" fmla="*/ 108 w 464"/>
                <a:gd name="T121" fmla="*/ 26 h 812"/>
                <a:gd name="T122" fmla="*/ 7 w 464"/>
                <a:gd name="T123" fmla="*/ 3 h 812"/>
                <a:gd name="T124" fmla="*/ 0 w 464"/>
                <a:gd name="T125" fmla="*/ 10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4" h="812">
                  <a:moveTo>
                    <a:pt x="382" y="717"/>
                  </a:moveTo>
                  <a:lnTo>
                    <a:pt x="397" y="739"/>
                  </a:lnTo>
                  <a:lnTo>
                    <a:pt x="415" y="741"/>
                  </a:lnTo>
                  <a:lnTo>
                    <a:pt x="438" y="753"/>
                  </a:lnTo>
                  <a:lnTo>
                    <a:pt x="437" y="764"/>
                  </a:lnTo>
                  <a:lnTo>
                    <a:pt x="464" y="780"/>
                  </a:lnTo>
                  <a:lnTo>
                    <a:pt x="463" y="789"/>
                  </a:lnTo>
                  <a:lnTo>
                    <a:pt x="437" y="778"/>
                  </a:lnTo>
                  <a:lnTo>
                    <a:pt x="428" y="782"/>
                  </a:lnTo>
                  <a:lnTo>
                    <a:pt x="420" y="793"/>
                  </a:lnTo>
                  <a:lnTo>
                    <a:pt x="419" y="798"/>
                  </a:lnTo>
                  <a:lnTo>
                    <a:pt x="425" y="803"/>
                  </a:lnTo>
                  <a:lnTo>
                    <a:pt x="424" y="808"/>
                  </a:lnTo>
                  <a:lnTo>
                    <a:pt x="417" y="812"/>
                  </a:lnTo>
                  <a:lnTo>
                    <a:pt x="410" y="808"/>
                  </a:lnTo>
                  <a:lnTo>
                    <a:pt x="409" y="802"/>
                  </a:lnTo>
                  <a:lnTo>
                    <a:pt x="400" y="797"/>
                  </a:lnTo>
                  <a:lnTo>
                    <a:pt x="396" y="788"/>
                  </a:lnTo>
                  <a:lnTo>
                    <a:pt x="377" y="775"/>
                  </a:lnTo>
                  <a:lnTo>
                    <a:pt x="378" y="769"/>
                  </a:lnTo>
                  <a:lnTo>
                    <a:pt x="371" y="764"/>
                  </a:lnTo>
                  <a:lnTo>
                    <a:pt x="373" y="759"/>
                  </a:lnTo>
                  <a:lnTo>
                    <a:pt x="364" y="756"/>
                  </a:lnTo>
                  <a:lnTo>
                    <a:pt x="358" y="748"/>
                  </a:lnTo>
                  <a:lnTo>
                    <a:pt x="357" y="731"/>
                  </a:lnTo>
                  <a:lnTo>
                    <a:pt x="362" y="721"/>
                  </a:lnTo>
                  <a:lnTo>
                    <a:pt x="379" y="708"/>
                  </a:lnTo>
                  <a:lnTo>
                    <a:pt x="382" y="717"/>
                  </a:lnTo>
                  <a:close/>
                  <a:moveTo>
                    <a:pt x="340" y="513"/>
                  </a:moveTo>
                  <a:lnTo>
                    <a:pt x="346" y="515"/>
                  </a:lnTo>
                  <a:lnTo>
                    <a:pt x="350" y="537"/>
                  </a:lnTo>
                  <a:lnTo>
                    <a:pt x="354" y="538"/>
                  </a:lnTo>
                  <a:lnTo>
                    <a:pt x="359" y="566"/>
                  </a:lnTo>
                  <a:lnTo>
                    <a:pt x="351" y="574"/>
                  </a:lnTo>
                  <a:lnTo>
                    <a:pt x="358" y="589"/>
                  </a:lnTo>
                  <a:lnTo>
                    <a:pt x="364" y="591"/>
                  </a:lnTo>
                  <a:lnTo>
                    <a:pt x="373" y="582"/>
                  </a:lnTo>
                  <a:lnTo>
                    <a:pt x="372" y="588"/>
                  </a:lnTo>
                  <a:lnTo>
                    <a:pt x="378" y="588"/>
                  </a:lnTo>
                  <a:lnTo>
                    <a:pt x="382" y="602"/>
                  </a:lnTo>
                  <a:lnTo>
                    <a:pt x="413" y="642"/>
                  </a:lnTo>
                  <a:lnTo>
                    <a:pt x="405" y="662"/>
                  </a:lnTo>
                  <a:lnTo>
                    <a:pt x="399" y="658"/>
                  </a:lnTo>
                  <a:lnTo>
                    <a:pt x="392" y="661"/>
                  </a:lnTo>
                  <a:lnTo>
                    <a:pt x="379" y="658"/>
                  </a:lnTo>
                  <a:lnTo>
                    <a:pt x="356" y="641"/>
                  </a:lnTo>
                  <a:lnTo>
                    <a:pt x="343" y="647"/>
                  </a:lnTo>
                  <a:lnTo>
                    <a:pt x="341" y="651"/>
                  </a:lnTo>
                  <a:lnTo>
                    <a:pt x="326" y="647"/>
                  </a:lnTo>
                  <a:lnTo>
                    <a:pt x="319" y="640"/>
                  </a:lnTo>
                  <a:lnTo>
                    <a:pt x="321" y="635"/>
                  </a:lnTo>
                  <a:lnTo>
                    <a:pt x="314" y="626"/>
                  </a:lnTo>
                  <a:lnTo>
                    <a:pt x="316" y="622"/>
                  </a:lnTo>
                  <a:lnTo>
                    <a:pt x="313" y="614"/>
                  </a:lnTo>
                  <a:lnTo>
                    <a:pt x="323" y="624"/>
                  </a:lnTo>
                  <a:lnTo>
                    <a:pt x="325" y="622"/>
                  </a:lnTo>
                  <a:lnTo>
                    <a:pt x="306" y="581"/>
                  </a:lnTo>
                  <a:lnTo>
                    <a:pt x="300" y="586"/>
                  </a:lnTo>
                  <a:lnTo>
                    <a:pt x="304" y="602"/>
                  </a:lnTo>
                  <a:lnTo>
                    <a:pt x="305" y="625"/>
                  </a:lnTo>
                  <a:lnTo>
                    <a:pt x="288" y="630"/>
                  </a:lnTo>
                  <a:lnTo>
                    <a:pt x="287" y="624"/>
                  </a:lnTo>
                  <a:lnTo>
                    <a:pt x="276" y="619"/>
                  </a:lnTo>
                  <a:lnTo>
                    <a:pt x="282" y="588"/>
                  </a:lnTo>
                  <a:lnTo>
                    <a:pt x="287" y="588"/>
                  </a:lnTo>
                  <a:lnTo>
                    <a:pt x="290" y="582"/>
                  </a:lnTo>
                  <a:lnTo>
                    <a:pt x="293" y="555"/>
                  </a:lnTo>
                  <a:lnTo>
                    <a:pt x="296" y="562"/>
                  </a:lnTo>
                  <a:lnTo>
                    <a:pt x="305" y="554"/>
                  </a:lnTo>
                  <a:lnTo>
                    <a:pt x="307" y="565"/>
                  </a:lnTo>
                  <a:lnTo>
                    <a:pt x="313" y="566"/>
                  </a:lnTo>
                  <a:lnTo>
                    <a:pt x="315" y="571"/>
                  </a:lnTo>
                  <a:lnTo>
                    <a:pt x="332" y="559"/>
                  </a:lnTo>
                  <a:lnTo>
                    <a:pt x="336" y="552"/>
                  </a:lnTo>
                  <a:lnTo>
                    <a:pt x="334" y="547"/>
                  </a:lnTo>
                  <a:lnTo>
                    <a:pt x="336" y="544"/>
                  </a:lnTo>
                  <a:lnTo>
                    <a:pt x="333" y="514"/>
                  </a:lnTo>
                  <a:lnTo>
                    <a:pt x="340" y="513"/>
                  </a:lnTo>
                  <a:close/>
                  <a:moveTo>
                    <a:pt x="365" y="502"/>
                  </a:moveTo>
                  <a:lnTo>
                    <a:pt x="373" y="507"/>
                  </a:lnTo>
                  <a:lnTo>
                    <a:pt x="369" y="517"/>
                  </a:lnTo>
                  <a:lnTo>
                    <a:pt x="377" y="517"/>
                  </a:lnTo>
                  <a:lnTo>
                    <a:pt x="376" y="521"/>
                  </a:lnTo>
                  <a:lnTo>
                    <a:pt x="382" y="526"/>
                  </a:lnTo>
                  <a:lnTo>
                    <a:pt x="372" y="551"/>
                  </a:lnTo>
                  <a:lnTo>
                    <a:pt x="380" y="548"/>
                  </a:lnTo>
                  <a:lnTo>
                    <a:pt x="381" y="543"/>
                  </a:lnTo>
                  <a:lnTo>
                    <a:pt x="383" y="541"/>
                  </a:lnTo>
                  <a:lnTo>
                    <a:pt x="390" y="543"/>
                  </a:lnTo>
                  <a:lnTo>
                    <a:pt x="392" y="564"/>
                  </a:lnTo>
                  <a:lnTo>
                    <a:pt x="399" y="568"/>
                  </a:lnTo>
                  <a:lnTo>
                    <a:pt x="385" y="574"/>
                  </a:lnTo>
                  <a:lnTo>
                    <a:pt x="377" y="567"/>
                  </a:lnTo>
                  <a:lnTo>
                    <a:pt x="363" y="524"/>
                  </a:lnTo>
                  <a:lnTo>
                    <a:pt x="355" y="516"/>
                  </a:lnTo>
                  <a:lnTo>
                    <a:pt x="356" y="510"/>
                  </a:lnTo>
                  <a:lnTo>
                    <a:pt x="365" y="513"/>
                  </a:lnTo>
                  <a:lnTo>
                    <a:pt x="365" y="502"/>
                  </a:lnTo>
                  <a:close/>
                  <a:moveTo>
                    <a:pt x="403" y="439"/>
                  </a:moveTo>
                  <a:lnTo>
                    <a:pt x="406" y="438"/>
                  </a:lnTo>
                  <a:lnTo>
                    <a:pt x="405" y="442"/>
                  </a:lnTo>
                  <a:lnTo>
                    <a:pt x="411" y="441"/>
                  </a:lnTo>
                  <a:lnTo>
                    <a:pt x="410" y="447"/>
                  </a:lnTo>
                  <a:lnTo>
                    <a:pt x="403" y="451"/>
                  </a:lnTo>
                  <a:lnTo>
                    <a:pt x="398" y="449"/>
                  </a:lnTo>
                  <a:lnTo>
                    <a:pt x="396" y="456"/>
                  </a:lnTo>
                  <a:lnTo>
                    <a:pt x="390" y="451"/>
                  </a:lnTo>
                  <a:lnTo>
                    <a:pt x="391" y="441"/>
                  </a:lnTo>
                  <a:lnTo>
                    <a:pt x="398" y="444"/>
                  </a:lnTo>
                  <a:lnTo>
                    <a:pt x="403" y="439"/>
                  </a:lnTo>
                  <a:close/>
                  <a:moveTo>
                    <a:pt x="377" y="374"/>
                  </a:moveTo>
                  <a:lnTo>
                    <a:pt x="385" y="375"/>
                  </a:lnTo>
                  <a:lnTo>
                    <a:pt x="381" y="381"/>
                  </a:lnTo>
                  <a:lnTo>
                    <a:pt x="386" y="390"/>
                  </a:lnTo>
                  <a:lnTo>
                    <a:pt x="384" y="407"/>
                  </a:lnTo>
                  <a:lnTo>
                    <a:pt x="389" y="419"/>
                  </a:lnTo>
                  <a:lnTo>
                    <a:pt x="383" y="428"/>
                  </a:lnTo>
                  <a:lnTo>
                    <a:pt x="386" y="454"/>
                  </a:lnTo>
                  <a:lnTo>
                    <a:pt x="383" y="458"/>
                  </a:lnTo>
                  <a:lnTo>
                    <a:pt x="378" y="452"/>
                  </a:lnTo>
                  <a:lnTo>
                    <a:pt x="379" y="459"/>
                  </a:lnTo>
                  <a:lnTo>
                    <a:pt x="372" y="465"/>
                  </a:lnTo>
                  <a:lnTo>
                    <a:pt x="367" y="462"/>
                  </a:lnTo>
                  <a:lnTo>
                    <a:pt x="362" y="473"/>
                  </a:lnTo>
                  <a:lnTo>
                    <a:pt x="360" y="465"/>
                  </a:lnTo>
                  <a:lnTo>
                    <a:pt x="355" y="466"/>
                  </a:lnTo>
                  <a:lnTo>
                    <a:pt x="350" y="454"/>
                  </a:lnTo>
                  <a:lnTo>
                    <a:pt x="335" y="480"/>
                  </a:lnTo>
                  <a:lnTo>
                    <a:pt x="338" y="436"/>
                  </a:lnTo>
                  <a:lnTo>
                    <a:pt x="351" y="399"/>
                  </a:lnTo>
                  <a:lnTo>
                    <a:pt x="364" y="381"/>
                  </a:lnTo>
                  <a:lnTo>
                    <a:pt x="372" y="381"/>
                  </a:lnTo>
                  <a:lnTo>
                    <a:pt x="377" y="374"/>
                  </a:lnTo>
                  <a:close/>
                  <a:moveTo>
                    <a:pt x="243" y="262"/>
                  </a:moveTo>
                  <a:lnTo>
                    <a:pt x="253" y="272"/>
                  </a:lnTo>
                  <a:lnTo>
                    <a:pt x="242" y="268"/>
                  </a:lnTo>
                  <a:lnTo>
                    <a:pt x="240" y="265"/>
                  </a:lnTo>
                  <a:lnTo>
                    <a:pt x="243" y="262"/>
                  </a:lnTo>
                  <a:close/>
                  <a:moveTo>
                    <a:pt x="217" y="231"/>
                  </a:moveTo>
                  <a:lnTo>
                    <a:pt x="228" y="237"/>
                  </a:lnTo>
                  <a:lnTo>
                    <a:pt x="238" y="256"/>
                  </a:lnTo>
                  <a:lnTo>
                    <a:pt x="229" y="255"/>
                  </a:lnTo>
                  <a:lnTo>
                    <a:pt x="218" y="247"/>
                  </a:lnTo>
                  <a:lnTo>
                    <a:pt x="214" y="238"/>
                  </a:lnTo>
                  <a:lnTo>
                    <a:pt x="214" y="231"/>
                  </a:lnTo>
                  <a:lnTo>
                    <a:pt x="217" y="231"/>
                  </a:lnTo>
                  <a:close/>
                  <a:moveTo>
                    <a:pt x="137" y="19"/>
                  </a:moveTo>
                  <a:lnTo>
                    <a:pt x="166" y="35"/>
                  </a:lnTo>
                  <a:lnTo>
                    <a:pt x="159" y="50"/>
                  </a:lnTo>
                  <a:lnTo>
                    <a:pt x="142" y="55"/>
                  </a:lnTo>
                  <a:lnTo>
                    <a:pt x="133" y="64"/>
                  </a:lnTo>
                  <a:lnTo>
                    <a:pt x="133" y="71"/>
                  </a:lnTo>
                  <a:lnTo>
                    <a:pt x="139" y="76"/>
                  </a:lnTo>
                  <a:lnTo>
                    <a:pt x="134" y="77"/>
                  </a:lnTo>
                  <a:lnTo>
                    <a:pt x="136" y="82"/>
                  </a:lnTo>
                  <a:lnTo>
                    <a:pt x="160" y="90"/>
                  </a:lnTo>
                  <a:lnTo>
                    <a:pt x="153" y="111"/>
                  </a:lnTo>
                  <a:lnTo>
                    <a:pt x="159" y="142"/>
                  </a:lnTo>
                  <a:lnTo>
                    <a:pt x="161" y="147"/>
                  </a:lnTo>
                  <a:lnTo>
                    <a:pt x="179" y="152"/>
                  </a:lnTo>
                  <a:lnTo>
                    <a:pt x="184" y="161"/>
                  </a:lnTo>
                  <a:lnTo>
                    <a:pt x="195" y="157"/>
                  </a:lnTo>
                  <a:lnTo>
                    <a:pt x="200" y="150"/>
                  </a:lnTo>
                  <a:lnTo>
                    <a:pt x="214" y="180"/>
                  </a:lnTo>
                  <a:lnTo>
                    <a:pt x="211" y="187"/>
                  </a:lnTo>
                  <a:lnTo>
                    <a:pt x="180" y="174"/>
                  </a:lnTo>
                  <a:lnTo>
                    <a:pt x="167" y="164"/>
                  </a:lnTo>
                  <a:lnTo>
                    <a:pt x="154" y="162"/>
                  </a:lnTo>
                  <a:lnTo>
                    <a:pt x="143" y="153"/>
                  </a:lnTo>
                  <a:lnTo>
                    <a:pt x="136" y="138"/>
                  </a:lnTo>
                  <a:lnTo>
                    <a:pt x="136" y="120"/>
                  </a:lnTo>
                  <a:lnTo>
                    <a:pt x="131" y="109"/>
                  </a:lnTo>
                  <a:lnTo>
                    <a:pt x="106" y="90"/>
                  </a:lnTo>
                  <a:lnTo>
                    <a:pt x="99" y="79"/>
                  </a:lnTo>
                  <a:lnTo>
                    <a:pt x="101" y="72"/>
                  </a:lnTo>
                  <a:lnTo>
                    <a:pt x="85" y="70"/>
                  </a:lnTo>
                  <a:lnTo>
                    <a:pt x="88" y="58"/>
                  </a:lnTo>
                  <a:lnTo>
                    <a:pt x="83" y="54"/>
                  </a:lnTo>
                  <a:lnTo>
                    <a:pt x="80" y="59"/>
                  </a:lnTo>
                  <a:lnTo>
                    <a:pt x="76" y="42"/>
                  </a:lnTo>
                  <a:lnTo>
                    <a:pt x="85" y="26"/>
                  </a:lnTo>
                  <a:lnTo>
                    <a:pt x="97" y="30"/>
                  </a:lnTo>
                  <a:lnTo>
                    <a:pt x="108" y="26"/>
                  </a:lnTo>
                  <a:lnTo>
                    <a:pt x="121" y="29"/>
                  </a:lnTo>
                  <a:lnTo>
                    <a:pt x="137" y="19"/>
                  </a:lnTo>
                  <a:close/>
                  <a:moveTo>
                    <a:pt x="7" y="3"/>
                  </a:moveTo>
                  <a:lnTo>
                    <a:pt x="16" y="2"/>
                  </a:lnTo>
                  <a:lnTo>
                    <a:pt x="10" y="11"/>
                  </a:lnTo>
                  <a:lnTo>
                    <a:pt x="0" y="10"/>
                  </a:lnTo>
                  <a:lnTo>
                    <a:pt x="1" y="0"/>
                  </a:lnTo>
                  <a:lnTo>
                    <a:pt x="7"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11">
              <a:extLst>
                <a:ext uri="{FF2B5EF4-FFF2-40B4-BE49-F238E27FC236}">
                  <a16:creationId xmlns:a16="http://schemas.microsoft.com/office/drawing/2014/main" id="{F8A785DA-A353-41DC-9DC8-10B5DC9CD668}"/>
                </a:ext>
              </a:extLst>
            </p:cNvPr>
            <p:cNvSpPr>
              <a:spLocks noEditPoints="1"/>
            </p:cNvSpPr>
            <p:nvPr/>
          </p:nvSpPr>
          <p:spPr bwMode="auto">
            <a:xfrm>
              <a:off x="1014413" y="2203450"/>
              <a:ext cx="750888" cy="1031875"/>
            </a:xfrm>
            <a:custGeom>
              <a:avLst/>
              <a:gdLst>
                <a:gd name="T0" fmla="*/ 109 w 473"/>
                <a:gd name="T1" fmla="*/ 319 h 650"/>
                <a:gd name="T2" fmla="*/ 330 w 473"/>
                <a:gd name="T3" fmla="*/ 311 h 650"/>
                <a:gd name="T4" fmla="*/ 373 w 473"/>
                <a:gd name="T5" fmla="*/ 325 h 650"/>
                <a:gd name="T6" fmla="*/ 407 w 473"/>
                <a:gd name="T7" fmla="*/ 350 h 650"/>
                <a:gd name="T8" fmla="*/ 461 w 473"/>
                <a:gd name="T9" fmla="*/ 365 h 650"/>
                <a:gd name="T10" fmla="*/ 468 w 473"/>
                <a:gd name="T11" fmla="*/ 418 h 650"/>
                <a:gd name="T12" fmla="*/ 434 w 473"/>
                <a:gd name="T13" fmla="*/ 446 h 650"/>
                <a:gd name="T14" fmla="*/ 423 w 473"/>
                <a:gd name="T15" fmla="*/ 491 h 650"/>
                <a:gd name="T16" fmla="*/ 393 w 473"/>
                <a:gd name="T17" fmla="*/ 494 h 650"/>
                <a:gd name="T18" fmla="*/ 343 w 473"/>
                <a:gd name="T19" fmla="*/ 494 h 650"/>
                <a:gd name="T20" fmla="*/ 305 w 473"/>
                <a:gd name="T21" fmla="*/ 501 h 650"/>
                <a:gd name="T22" fmla="*/ 308 w 473"/>
                <a:gd name="T23" fmla="*/ 576 h 650"/>
                <a:gd name="T24" fmla="*/ 348 w 473"/>
                <a:gd name="T25" fmla="*/ 591 h 650"/>
                <a:gd name="T26" fmla="*/ 322 w 473"/>
                <a:gd name="T27" fmla="*/ 647 h 650"/>
                <a:gd name="T28" fmla="*/ 256 w 473"/>
                <a:gd name="T29" fmla="*/ 613 h 650"/>
                <a:gd name="T30" fmla="*/ 168 w 473"/>
                <a:gd name="T31" fmla="*/ 561 h 650"/>
                <a:gd name="T32" fmla="*/ 142 w 473"/>
                <a:gd name="T33" fmla="*/ 497 h 650"/>
                <a:gd name="T34" fmla="*/ 118 w 473"/>
                <a:gd name="T35" fmla="*/ 449 h 650"/>
                <a:gd name="T36" fmla="*/ 183 w 473"/>
                <a:gd name="T37" fmla="*/ 385 h 650"/>
                <a:gd name="T38" fmla="*/ 207 w 473"/>
                <a:gd name="T39" fmla="*/ 357 h 650"/>
                <a:gd name="T40" fmla="*/ 283 w 473"/>
                <a:gd name="T41" fmla="*/ 352 h 650"/>
                <a:gd name="T42" fmla="*/ 322 w 473"/>
                <a:gd name="T43" fmla="*/ 306 h 650"/>
                <a:gd name="T44" fmla="*/ 102 w 473"/>
                <a:gd name="T45" fmla="*/ 271 h 650"/>
                <a:gd name="T46" fmla="*/ 52 w 473"/>
                <a:gd name="T47" fmla="*/ 232 h 650"/>
                <a:gd name="T48" fmla="*/ 61 w 473"/>
                <a:gd name="T49" fmla="*/ 212 h 650"/>
                <a:gd name="T50" fmla="*/ 47 w 473"/>
                <a:gd name="T51" fmla="*/ 214 h 650"/>
                <a:gd name="T52" fmla="*/ 67 w 473"/>
                <a:gd name="T53" fmla="*/ 194 h 650"/>
                <a:gd name="T54" fmla="*/ 192 w 473"/>
                <a:gd name="T55" fmla="*/ 4 h 650"/>
                <a:gd name="T56" fmla="*/ 195 w 473"/>
                <a:gd name="T57" fmla="*/ 44 h 650"/>
                <a:gd name="T58" fmla="*/ 228 w 473"/>
                <a:gd name="T59" fmla="*/ 102 h 650"/>
                <a:gd name="T60" fmla="*/ 243 w 473"/>
                <a:gd name="T61" fmla="*/ 122 h 650"/>
                <a:gd name="T62" fmla="*/ 296 w 473"/>
                <a:gd name="T63" fmla="*/ 171 h 650"/>
                <a:gd name="T64" fmla="*/ 334 w 473"/>
                <a:gd name="T65" fmla="*/ 166 h 650"/>
                <a:gd name="T66" fmla="*/ 370 w 473"/>
                <a:gd name="T67" fmla="*/ 160 h 650"/>
                <a:gd name="T68" fmla="*/ 364 w 473"/>
                <a:gd name="T69" fmla="*/ 203 h 650"/>
                <a:gd name="T70" fmla="*/ 364 w 473"/>
                <a:gd name="T71" fmla="*/ 241 h 650"/>
                <a:gd name="T72" fmla="*/ 322 w 473"/>
                <a:gd name="T73" fmla="*/ 291 h 650"/>
                <a:gd name="T74" fmla="*/ 279 w 473"/>
                <a:gd name="T75" fmla="*/ 302 h 650"/>
                <a:gd name="T76" fmla="*/ 247 w 473"/>
                <a:gd name="T77" fmla="*/ 304 h 650"/>
                <a:gd name="T78" fmla="*/ 198 w 473"/>
                <a:gd name="T79" fmla="*/ 310 h 650"/>
                <a:gd name="T80" fmla="*/ 218 w 473"/>
                <a:gd name="T81" fmla="*/ 300 h 650"/>
                <a:gd name="T82" fmla="*/ 196 w 473"/>
                <a:gd name="T83" fmla="*/ 297 h 650"/>
                <a:gd name="T84" fmla="*/ 185 w 473"/>
                <a:gd name="T85" fmla="*/ 286 h 650"/>
                <a:gd name="T86" fmla="*/ 170 w 473"/>
                <a:gd name="T87" fmla="*/ 248 h 650"/>
                <a:gd name="T88" fmla="*/ 175 w 473"/>
                <a:gd name="T89" fmla="*/ 290 h 650"/>
                <a:gd name="T90" fmla="*/ 138 w 473"/>
                <a:gd name="T91" fmla="*/ 315 h 650"/>
                <a:gd name="T92" fmla="*/ 116 w 473"/>
                <a:gd name="T93" fmla="*/ 307 h 650"/>
                <a:gd name="T94" fmla="*/ 106 w 473"/>
                <a:gd name="T95" fmla="*/ 290 h 650"/>
                <a:gd name="T96" fmla="*/ 121 w 473"/>
                <a:gd name="T97" fmla="*/ 282 h 650"/>
                <a:gd name="T98" fmla="*/ 106 w 473"/>
                <a:gd name="T99" fmla="*/ 260 h 650"/>
                <a:gd name="T100" fmla="*/ 101 w 473"/>
                <a:gd name="T101" fmla="*/ 235 h 650"/>
                <a:gd name="T102" fmla="*/ 81 w 473"/>
                <a:gd name="T103" fmla="*/ 235 h 650"/>
                <a:gd name="T104" fmla="*/ 54 w 473"/>
                <a:gd name="T105" fmla="*/ 184 h 650"/>
                <a:gd name="T106" fmla="*/ 22 w 473"/>
                <a:gd name="T107" fmla="*/ 151 h 650"/>
                <a:gd name="T108" fmla="*/ 19 w 473"/>
                <a:gd name="T109" fmla="*/ 113 h 650"/>
                <a:gd name="T110" fmla="*/ 24 w 473"/>
                <a:gd name="T111" fmla="*/ 95 h 650"/>
                <a:gd name="T112" fmla="*/ 51 w 473"/>
                <a:gd name="T113" fmla="*/ 94 h 650"/>
                <a:gd name="T114" fmla="*/ 78 w 473"/>
                <a:gd name="T115" fmla="*/ 94 h 650"/>
                <a:gd name="T116" fmla="*/ 107 w 473"/>
                <a:gd name="T117" fmla="*/ 97 h 650"/>
                <a:gd name="T118" fmla="*/ 126 w 473"/>
                <a:gd name="T119" fmla="*/ 100 h 650"/>
                <a:gd name="T120" fmla="*/ 109 w 473"/>
                <a:gd name="T121" fmla="*/ 47 h 650"/>
                <a:gd name="T122" fmla="*/ 112 w 473"/>
                <a:gd name="T123" fmla="*/ 21 h 650"/>
                <a:gd name="T124" fmla="*/ 145 w 473"/>
                <a:gd name="T125" fmla="*/ 1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50">
                  <a:moveTo>
                    <a:pt x="112" y="314"/>
                  </a:moveTo>
                  <a:lnTo>
                    <a:pt x="106" y="326"/>
                  </a:lnTo>
                  <a:lnTo>
                    <a:pt x="105" y="320"/>
                  </a:lnTo>
                  <a:lnTo>
                    <a:pt x="109" y="319"/>
                  </a:lnTo>
                  <a:lnTo>
                    <a:pt x="108" y="314"/>
                  </a:lnTo>
                  <a:lnTo>
                    <a:pt x="112" y="314"/>
                  </a:lnTo>
                  <a:close/>
                  <a:moveTo>
                    <a:pt x="322" y="306"/>
                  </a:moveTo>
                  <a:lnTo>
                    <a:pt x="330" y="311"/>
                  </a:lnTo>
                  <a:lnTo>
                    <a:pt x="349" y="309"/>
                  </a:lnTo>
                  <a:lnTo>
                    <a:pt x="362" y="315"/>
                  </a:lnTo>
                  <a:lnTo>
                    <a:pt x="369" y="315"/>
                  </a:lnTo>
                  <a:lnTo>
                    <a:pt x="373" y="325"/>
                  </a:lnTo>
                  <a:lnTo>
                    <a:pt x="384" y="330"/>
                  </a:lnTo>
                  <a:lnTo>
                    <a:pt x="388" y="336"/>
                  </a:lnTo>
                  <a:lnTo>
                    <a:pt x="397" y="331"/>
                  </a:lnTo>
                  <a:lnTo>
                    <a:pt x="407" y="350"/>
                  </a:lnTo>
                  <a:lnTo>
                    <a:pt x="421" y="356"/>
                  </a:lnTo>
                  <a:lnTo>
                    <a:pt x="426" y="363"/>
                  </a:lnTo>
                  <a:lnTo>
                    <a:pt x="443" y="366"/>
                  </a:lnTo>
                  <a:lnTo>
                    <a:pt x="461" y="365"/>
                  </a:lnTo>
                  <a:lnTo>
                    <a:pt x="472" y="377"/>
                  </a:lnTo>
                  <a:lnTo>
                    <a:pt x="472" y="377"/>
                  </a:lnTo>
                  <a:lnTo>
                    <a:pt x="473" y="398"/>
                  </a:lnTo>
                  <a:lnTo>
                    <a:pt x="468" y="418"/>
                  </a:lnTo>
                  <a:lnTo>
                    <a:pt x="457" y="432"/>
                  </a:lnTo>
                  <a:lnTo>
                    <a:pt x="452" y="433"/>
                  </a:lnTo>
                  <a:lnTo>
                    <a:pt x="448" y="442"/>
                  </a:lnTo>
                  <a:lnTo>
                    <a:pt x="434" y="446"/>
                  </a:lnTo>
                  <a:lnTo>
                    <a:pt x="435" y="459"/>
                  </a:lnTo>
                  <a:lnTo>
                    <a:pt x="427" y="468"/>
                  </a:lnTo>
                  <a:lnTo>
                    <a:pt x="440" y="486"/>
                  </a:lnTo>
                  <a:lnTo>
                    <a:pt x="423" y="491"/>
                  </a:lnTo>
                  <a:lnTo>
                    <a:pt x="413" y="501"/>
                  </a:lnTo>
                  <a:lnTo>
                    <a:pt x="402" y="497"/>
                  </a:lnTo>
                  <a:lnTo>
                    <a:pt x="400" y="493"/>
                  </a:lnTo>
                  <a:lnTo>
                    <a:pt x="393" y="494"/>
                  </a:lnTo>
                  <a:lnTo>
                    <a:pt x="381" y="507"/>
                  </a:lnTo>
                  <a:lnTo>
                    <a:pt x="361" y="502"/>
                  </a:lnTo>
                  <a:lnTo>
                    <a:pt x="349" y="493"/>
                  </a:lnTo>
                  <a:lnTo>
                    <a:pt x="343" y="494"/>
                  </a:lnTo>
                  <a:lnTo>
                    <a:pt x="334" y="486"/>
                  </a:lnTo>
                  <a:lnTo>
                    <a:pt x="331" y="477"/>
                  </a:lnTo>
                  <a:lnTo>
                    <a:pt x="310" y="493"/>
                  </a:lnTo>
                  <a:lnTo>
                    <a:pt x="305" y="501"/>
                  </a:lnTo>
                  <a:lnTo>
                    <a:pt x="305" y="520"/>
                  </a:lnTo>
                  <a:lnTo>
                    <a:pt x="310" y="540"/>
                  </a:lnTo>
                  <a:lnTo>
                    <a:pt x="304" y="574"/>
                  </a:lnTo>
                  <a:lnTo>
                    <a:pt x="308" y="576"/>
                  </a:lnTo>
                  <a:lnTo>
                    <a:pt x="319" y="571"/>
                  </a:lnTo>
                  <a:lnTo>
                    <a:pt x="330" y="572"/>
                  </a:lnTo>
                  <a:lnTo>
                    <a:pt x="340" y="589"/>
                  </a:lnTo>
                  <a:lnTo>
                    <a:pt x="348" y="591"/>
                  </a:lnTo>
                  <a:lnTo>
                    <a:pt x="363" y="607"/>
                  </a:lnTo>
                  <a:lnTo>
                    <a:pt x="331" y="626"/>
                  </a:lnTo>
                  <a:lnTo>
                    <a:pt x="334" y="643"/>
                  </a:lnTo>
                  <a:lnTo>
                    <a:pt x="322" y="647"/>
                  </a:lnTo>
                  <a:lnTo>
                    <a:pt x="277" y="646"/>
                  </a:lnTo>
                  <a:lnTo>
                    <a:pt x="273" y="650"/>
                  </a:lnTo>
                  <a:lnTo>
                    <a:pt x="273" y="650"/>
                  </a:lnTo>
                  <a:lnTo>
                    <a:pt x="256" y="613"/>
                  </a:lnTo>
                  <a:lnTo>
                    <a:pt x="232" y="584"/>
                  </a:lnTo>
                  <a:lnTo>
                    <a:pt x="183" y="551"/>
                  </a:lnTo>
                  <a:lnTo>
                    <a:pt x="172" y="551"/>
                  </a:lnTo>
                  <a:lnTo>
                    <a:pt x="168" y="561"/>
                  </a:lnTo>
                  <a:lnTo>
                    <a:pt x="165" y="544"/>
                  </a:lnTo>
                  <a:lnTo>
                    <a:pt x="170" y="535"/>
                  </a:lnTo>
                  <a:lnTo>
                    <a:pt x="165" y="514"/>
                  </a:lnTo>
                  <a:lnTo>
                    <a:pt x="142" y="497"/>
                  </a:lnTo>
                  <a:lnTo>
                    <a:pt x="110" y="485"/>
                  </a:lnTo>
                  <a:lnTo>
                    <a:pt x="110" y="471"/>
                  </a:lnTo>
                  <a:lnTo>
                    <a:pt x="115" y="451"/>
                  </a:lnTo>
                  <a:lnTo>
                    <a:pt x="118" y="449"/>
                  </a:lnTo>
                  <a:lnTo>
                    <a:pt x="126" y="455"/>
                  </a:lnTo>
                  <a:lnTo>
                    <a:pt x="134" y="452"/>
                  </a:lnTo>
                  <a:lnTo>
                    <a:pt x="165" y="420"/>
                  </a:lnTo>
                  <a:lnTo>
                    <a:pt x="183" y="385"/>
                  </a:lnTo>
                  <a:lnTo>
                    <a:pt x="184" y="350"/>
                  </a:lnTo>
                  <a:lnTo>
                    <a:pt x="189" y="351"/>
                  </a:lnTo>
                  <a:lnTo>
                    <a:pt x="195" y="360"/>
                  </a:lnTo>
                  <a:lnTo>
                    <a:pt x="207" y="357"/>
                  </a:lnTo>
                  <a:lnTo>
                    <a:pt x="230" y="373"/>
                  </a:lnTo>
                  <a:lnTo>
                    <a:pt x="252" y="377"/>
                  </a:lnTo>
                  <a:lnTo>
                    <a:pt x="271" y="368"/>
                  </a:lnTo>
                  <a:lnTo>
                    <a:pt x="283" y="352"/>
                  </a:lnTo>
                  <a:lnTo>
                    <a:pt x="293" y="326"/>
                  </a:lnTo>
                  <a:lnTo>
                    <a:pt x="302" y="315"/>
                  </a:lnTo>
                  <a:lnTo>
                    <a:pt x="315" y="314"/>
                  </a:lnTo>
                  <a:lnTo>
                    <a:pt x="322" y="306"/>
                  </a:lnTo>
                  <a:close/>
                  <a:moveTo>
                    <a:pt x="105" y="275"/>
                  </a:moveTo>
                  <a:lnTo>
                    <a:pt x="109" y="278"/>
                  </a:lnTo>
                  <a:lnTo>
                    <a:pt x="107" y="286"/>
                  </a:lnTo>
                  <a:lnTo>
                    <a:pt x="102" y="271"/>
                  </a:lnTo>
                  <a:lnTo>
                    <a:pt x="105" y="275"/>
                  </a:lnTo>
                  <a:close/>
                  <a:moveTo>
                    <a:pt x="61" y="212"/>
                  </a:moveTo>
                  <a:lnTo>
                    <a:pt x="50" y="227"/>
                  </a:lnTo>
                  <a:lnTo>
                    <a:pt x="52" y="232"/>
                  </a:lnTo>
                  <a:lnTo>
                    <a:pt x="48" y="232"/>
                  </a:lnTo>
                  <a:lnTo>
                    <a:pt x="49" y="223"/>
                  </a:lnTo>
                  <a:lnTo>
                    <a:pt x="59" y="210"/>
                  </a:lnTo>
                  <a:lnTo>
                    <a:pt x="61" y="212"/>
                  </a:lnTo>
                  <a:close/>
                  <a:moveTo>
                    <a:pt x="67" y="194"/>
                  </a:moveTo>
                  <a:lnTo>
                    <a:pt x="57" y="205"/>
                  </a:lnTo>
                  <a:lnTo>
                    <a:pt x="46" y="210"/>
                  </a:lnTo>
                  <a:lnTo>
                    <a:pt x="47" y="214"/>
                  </a:lnTo>
                  <a:lnTo>
                    <a:pt x="41" y="219"/>
                  </a:lnTo>
                  <a:lnTo>
                    <a:pt x="41" y="211"/>
                  </a:lnTo>
                  <a:lnTo>
                    <a:pt x="50" y="194"/>
                  </a:lnTo>
                  <a:lnTo>
                    <a:pt x="67" y="194"/>
                  </a:lnTo>
                  <a:close/>
                  <a:moveTo>
                    <a:pt x="184" y="0"/>
                  </a:moveTo>
                  <a:lnTo>
                    <a:pt x="192" y="4"/>
                  </a:lnTo>
                  <a:lnTo>
                    <a:pt x="192" y="4"/>
                  </a:lnTo>
                  <a:lnTo>
                    <a:pt x="192" y="4"/>
                  </a:lnTo>
                  <a:lnTo>
                    <a:pt x="192" y="4"/>
                  </a:lnTo>
                  <a:lnTo>
                    <a:pt x="192" y="15"/>
                  </a:lnTo>
                  <a:lnTo>
                    <a:pt x="201" y="27"/>
                  </a:lnTo>
                  <a:lnTo>
                    <a:pt x="195" y="44"/>
                  </a:lnTo>
                  <a:lnTo>
                    <a:pt x="186" y="55"/>
                  </a:lnTo>
                  <a:lnTo>
                    <a:pt x="187" y="60"/>
                  </a:lnTo>
                  <a:lnTo>
                    <a:pt x="218" y="75"/>
                  </a:lnTo>
                  <a:lnTo>
                    <a:pt x="228" y="102"/>
                  </a:lnTo>
                  <a:lnTo>
                    <a:pt x="254" y="110"/>
                  </a:lnTo>
                  <a:lnTo>
                    <a:pt x="257" y="115"/>
                  </a:lnTo>
                  <a:lnTo>
                    <a:pt x="254" y="121"/>
                  </a:lnTo>
                  <a:lnTo>
                    <a:pt x="243" y="122"/>
                  </a:lnTo>
                  <a:lnTo>
                    <a:pt x="236" y="139"/>
                  </a:lnTo>
                  <a:lnTo>
                    <a:pt x="243" y="162"/>
                  </a:lnTo>
                  <a:lnTo>
                    <a:pt x="277" y="174"/>
                  </a:lnTo>
                  <a:lnTo>
                    <a:pt x="296" y="171"/>
                  </a:lnTo>
                  <a:lnTo>
                    <a:pt x="300" y="184"/>
                  </a:lnTo>
                  <a:lnTo>
                    <a:pt x="310" y="181"/>
                  </a:lnTo>
                  <a:lnTo>
                    <a:pt x="316" y="163"/>
                  </a:lnTo>
                  <a:lnTo>
                    <a:pt x="334" y="166"/>
                  </a:lnTo>
                  <a:lnTo>
                    <a:pt x="346" y="162"/>
                  </a:lnTo>
                  <a:lnTo>
                    <a:pt x="346" y="146"/>
                  </a:lnTo>
                  <a:lnTo>
                    <a:pt x="363" y="149"/>
                  </a:lnTo>
                  <a:lnTo>
                    <a:pt x="370" y="160"/>
                  </a:lnTo>
                  <a:lnTo>
                    <a:pt x="370" y="165"/>
                  </a:lnTo>
                  <a:lnTo>
                    <a:pt x="363" y="169"/>
                  </a:lnTo>
                  <a:lnTo>
                    <a:pt x="360" y="177"/>
                  </a:lnTo>
                  <a:lnTo>
                    <a:pt x="364" y="203"/>
                  </a:lnTo>
                  <a:lnTo>
                    <a:pt x="354" y="209"/>
                  </a:lnTo>
                  <a:lnTo>
                    <a:pt x="368" y="216"/>
                  </a:lnTo>
                  <a:lnTo>
                    <a:pt x="362" y="232"/>
                  </a:lnTo>
                  <a:lnTo>
                    <a:pt x="364" y="241"/>
                  </a:lnTo>
                  <a:lnTo>
                    <a:pt x="331" y="259"/>
                  </a:lnTo>
                  <a:lnTo>
                    <a:pt x="329" y="283"/>
                  </a:lnTo>
                  <a:lnTo>
                    <a:pt x="322" y="291"/>
                  </a:lnTo>
                  <a:lnTo>
                    <a:pt x="322" y="291"/>
                  </a:lnTo>
                  <a:lnTo>
                    <a:pt x="317" y="286"/>
                  </a:lnTo>
                  <a:lnTo>
                    <a:pt x="304" y="293"/>
                  </a:lnTo>
                  <a:lnTo>
                    <a:pt x="298" y="310"/>
                  </a:lnTo>
                  <a:lnTo>
                    <a:pt x="279" y="302"/>
                  </a:lnTo>
                  <a:lnTo>
                    <a:pt x="273" y="304"/>
                  </a:lnTo>
                  <a:lnTo>
                    <a:pt x="261" y="300"/>
                  </a:lnTo>
                  <a:lnTo>
                    <a:pt x="256" y="305"/>
                  </a:lnTo>
                  <a:lnTo>
                    <a:pt x="247" y="304"/>
                  </a:lnTo>
                  <a:lnTo>
                    <a:pt x="244" y="310"/>
                  </a:lnTo>
                  <a:lnTo>
                    <a:pt x="224" y="322"/>
                  </a:lnTo>
                  <a:lnTo>
                    <a:pt x="215" y="320"/>
                  </a:lnTo>
                  <a:lnTo>
                    <a:pt x="198" y="310"/>
                  </a:lnTo>
                  <a:lnTo>
                    <a:pt x="205" y="309"/>
                  </a:lnTo>
                  <a:lnTo>
                    <a:pt x="218" y="318"/>
                  </a:lnTo>
                  <a:lnTo>
                    <a:pt x="213" y="306"/>
                  </a:lnTo>
                  <a:lnTo>
                    <a:pt x="218" y="300"/>
                  </a:lnTo>
                  <a:lnTo>
                    <a:pt x="212" y="301"/>
                  </a:lnTo>
                  <a:lnTo>
                    <a:pt x="212" y="295"/>
                  </a:lnTo>
                  <a:lnTo>
                    <a:pt x="200" y="299"/>
                  </a:lnTo>
                  <a:lnTo>
                    <a:pt x="196" y="297"/>
                  </a:lnTo>
                  <a:lnTo>
                    <a:pt x="200" y="292"/>
                  </a:lnTo>
                  <a:lnTo>
                    <a:pt x="196" y="287"/>
                  </a:lnTo>
                  <a:lnTo>
                    <a:pt x="194" y="293"/>
                  </a:lnTo>
                  <a:lnTo>
                    <a:pt x="185" y="286"/>
                  </a:lnTo>
                  <a:lnTo>
                    <a:pt x="183" y="272"/>
                  </a:lnTo>
                  <a:lnTo>
                    <a:pt x="180" y="269"/>
                  </a:lnTo>
                  <a:lnTo>
                    <a:pt x="182" y="267"/>
                  </a:lnTo>
                  <a:lnTo>
                    <a:pt x="170" y="248"/>
                  </a:lnTo>
                  <a:lnTo>
                    <a:pt x="165" y="255"/>
                  </a:lnTo>
                  <a:lnTo>
                    <a:pt x="179" y="271"/>
                  </a:lnTo>
                  <a:lnTo>
                    <a:pt x="175" y="273"/>
                  </a:lnTo>
                  <a:lnTo>
                    <a:pt x="175" y="290"/>
                  </a:lnTo>
                  <a:lnTo>
                    <a:pt x="162" y="294"/>
                  </a:lnTo>
                  <a:lnTo>
                    <a:pt x="159" y="306"/>
                  </a:lnTo>
                  <a:lnTo>
                    <a:pt x="147" y="309"/>
                  </a:lnTo>
                  <a:lnTo>
                    <a:pt x="138" y="315"/>
                  </a:lnTo>
                  <a:lnTo>
                    <a:pt x="152" y="318"/>
                  </a:lnTo>
                  <a:lnTo>
                    <a:pt x="123" y="320"/>
                  </a:lnTo>
                  <a:lnTo>
                    <a:pt x="118" y="318"/>
                  </a:lnTo>
                  <a:lnTo>
                    <a:pt x="116" y="307"/>
                  </a:lnTo>
                  <a:lnTo>
                    <a:pt x="107" y="308"/>
                  </a:lnTo>
                  <a:lnTo>
                    <a:pt x="109" y="299"/>
                  </a:lnTo>
                  <a:lnTo>
                    <a:pt x="104" y="297"/>
                  </a:lnTo>
                  <a:lnTo>
                    <a:pt x="106" y="290"/>
                  </a:lnTo>
                  <a:lnTo>
                    <a:pt x="108" y="295"/>
                  </a:lnTo>
                  <a:lnTo>
                    <a:pt x="114" y="286"/>
                  </a:lnTo>
                  <a:lnTo>
                    <a:pt x="114" y="281"/>
                  </a:lnTo>
                  <a:lnTo>
                    <a:pt x="121" y="282"/>
                  </a:lnTo>
                  <a:lnTo>
                    <a:pt x="123" y="279"/>
                  </a:lnTo>
                  <a:lnTo>
                    <a:pt x="109" y="277"/>
                  </a:lnTo>
                  <a:lnTo>
                    <a:pt x="113" y="274"/>
                  </a:lnTo>
                  <a:lnTo>
                    <a:pt x="106" y="260"/>
                  </a:lnTo>
                  <a:lnTo>
                    <a:pt x="108" y="256"/>
                  </a:lnTo>
                  <a:lnTo>
                    <a:pt x="102" y="251"/>
                  </a:lnTo>
                  <a:lnTo>
                    <a:pt x="106" y="236"/>
                  </a:lnTo>
                  <a:lnTo>
                    <a:pt x="101" y="235"/>
                  </a:lnTo>
                  <a:lnTo>
                    <a:pt x="91" y="247"/>
                  </a:lnTo>
                  <a:lnTo>
                    <a:pt x="86" y="247"/>
                  </a:lnTo>
                  <a:lnTo>
                    <a:pt x="85" y="238"/>
                  </a:lnTo>
                  <a:lnTo>
                    <a:pt x="81" y="235"/>
                  </a:lnTo>
                  <a:lnTo>
                    <a:pt x="85" y="209"/>
                  </a:lnTo>
                  <a:lnTo>
                    <a:pt x="76" y="195"/>
                  </a:lnTo>
                  <a:lnTo>
                    <a:pt x="76" y="186"/>
                  </a:lnTo>
                  <a:lnTo>
                    <a:pt x="54" y="184"/>
                  </a:lnTo>
                  <a:lnTo>
                    <a:pt x="42" y="140"/>
                  </a:lnTo>
                  <a:lnTo>
                    <a:pt x="35" y="140"/>
                  </a:lnTo>
                  <a:lnTo>
                    <a:pt x="22" y="154"/>
                  </a:lnTo>
                  <a:lnTo>
                    <a:pt x="22" y="151"/>
                  </a:lnTo>
                  <a:lnTo>
                    <a:pt x="13" y="155"/>
                  </a:lnTo>
                  <a:lnTo>
                    <a:pt x="0" y="133"/>
                  </a:lnTo>
                  <a:lnTo>
                    <a:pt x="4" y="119"/>
                  </a:lnTo>
                  <a:lnTo>
                    <a:pt x="19" y="113"/>
                  </a:lnTo>
                  <a:lnTo>
                    <a:pt x="6" y="94"/>
                  </a:lnTo>
                  <a:lnTo>
                    <a:pt x="11" y="81"/>
                  </a:lnTo>
                  <a:lnTo>
                    <a:pt x="18" y="93"/>
                  </a:lnTo>
                  <a:lnTo>
                    <a:pt x="24" y="95"/>
                  </a:lnTo>
                  <a:lnTo>
                    <a:pt x="32" y="94"/>
                  </a:lnTo>
                  <a:lnTo>
                    <a:pt x="39" y="81"/>
                  </a:lnTo>
                  <a:lnTo>
                    <a:pt x="39" y="95"/>
                  </a:lnTo>
                  <a:lnTo>
                    <a:pt x="51" y="94"/>
                  </a:lnTo>
                  <a:lnTo>
                    <a:pt x="55" y="84"/>
                  </a:lnTo>
                  <a:lnTo>
                    <a:pt x="61" y="90"/>
                  </a:lnTo>
                  <a:lnTo>
                    <a:pt x="71" y="85"/>
                  </a:lnTo>
                  <a:lnTo>
                    <a:pt x="78" y="94"/>
                  </a:lnTo>
                  <a:lnTo>
                    <a:pt x="86" y="91"/>
                  </a:lnTo>
                  <a:lnTo>
                    <a:pt x="84" y="102"/>
                  </a:lnTo>
                  <a:lnTo>
                    <a:pt x="101" y="114"/>
                  </a:lnTo>
                  <a:lnTo>
                    <a:pt x="107" y="97"/>
                  </a:lnTo>
                  <a:lnTo>
                    <a:pt x="121" y="104"/>
                  </a:lnTo>
                  <a:lnTo>
                    <a:pt x="126" y="114"/>
                  </a:lnTo>
                  <a:lnTo>
                    <a:pt x="128" y="113"/>
                  </a:lnTo>
                  <a:lnTo>
                    <a:pt x="126" y="100"/>
                  </a:lnTo>
                  <a:lnTo>
                    <a:pt x="118" y="93"/>
                  </a:lnTo>
                  <a:lnTo>
                    <a:pt x="122" y="68"/>
                  </a:lnTo>
                  <a:lnTo>
                    <a:pt x="109" y="47"/>
                  </a:lnTo>
                  <a:lnTo>
                    <a:pt x="109" y="47"/>
                  </a:lnTo>
                  <a:lnTo>
                    <a:pt x="103" y="36"/>
                  </a:lnTo>
                  <a:lnTo>
                    <a:pt x="110" y="33"/>
                  </a:lnTo>
                  <a:lnTo>
                    <a:pt x="106" y="28"/>
                  </a:lnTo>
                  <a:lnTo>
                    <a:pt x="112" y="21"/>
                  </a:lnTo>
                  <a:lnTo>
                    <a:pt x="128" y="19"/>
                  </a:lnTo>
                  <a:lnTo>
                    <a:pt x="133" y="15"/>
                  </a:lnTo>
                  <a:lnTo>
                    <a:pt x="138" y="20"/>
                  </a:lnTo>
                  <a:lnTo>
                    <a:pt x="145" y="17"/>
                  </a:lnTo>
                  <a:lnTo>
                    <a:pt x="156" y="22"/>
                  </a:lnTo>
                  <a:lnTo>
                    <a:pt x="18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5" name="Freeform 12">
              <a:extLst>
                <a:ext uri="{FF2B5EF4-FFF2-40B4-BE49-F238E27FC236}">
                  <a16:creationId xmlns:a16="http://schemas.microsoft.com/office/drawing/2014/main" id="{64E48177-F1BE-4FE7-BA9C-820484C14B4B}"/>
                </a:ext>
              </a:extLst>
            </p:cNvPr>
            <p:cNvSpPr>
              <a:spLocks noEditPoints="1"/>
            </p:cNvSpPr>
            <p:nvPr/>
          </p:nvSpPr>
          <p:spPr bwMode="auto">
            <a:xfrm>
              <a:off x="1309688" y="2147888"/>
              <a:ext cx="1503363" cy="765175"/>
            </a:xfrm>
            <a:custGeom>
              <a:avLst/>
              <a:gdLst>
                <a:gd name="T0" fmla="*/ 893 w 947"/>
                <a:gd name="T1" fmla="*/ 110 h 482"/>
                <a:gd name="T2" fmla="*/ 930 w 947"/>
                <a:gd name="T3" fmla="*/ 187 h 482"/>
                <a:gd name="T4" fmla="*/ 914 w 947"/>
                <a:gd name="T5" fmla="*/ 158 h 482"/>
                <a:gd name="T6" fmla="*/ 885 w 947"/>
                <a:gd name="T7" fmla="*/ 131 h 482"/>
                <a:gd name="T8" fmla="*/ 573 w 947"/>
                <a:gd name="T9" fmla="*/ 98 h 482"/>
                <a:gd name="T10" fmla="*/ 597 w 947"/>
                <a:gd name="T11" fmla="*/ 156 h 482"/>
                <a:gd name="T12" fmla="*/ 683 w 947"/>
                <a:gd name="T13" fmla="*/ 207 h 482"/>
                <a:gd name="T14" fmla="*/ 796 w 947"/>
                <a:gd name="T15" fmla="*/ 227 h 482"/>
                <a:gd name="T16" fmla="*/ 807 w 947"/>
                <a:gd name="T17" fmla="*/ 315 h 482"/>
                <a:gd name="T18" fmla="*/ 826 w 947"/>
                <a:gd name="T19" fmla="*/ 359 h 482"/>
                <a:gd name="T20" fmla="*/ 865 w 947"/>
                <a:gd name="T21" fmla="*/ 403 h 482"/>
                <a:gd name="T22" fmla="*/ 912 w 947"/>
                <a:gd name="T23" fmla="*/ 470 h 482"/>
                <a:gd name="T24" fmla="*/ 867 w 947"/>
                <a:gd name="T25" fmla="*/ 471 h 482"/>
                <a:gd name="T26" fmla="*/ 834 w 947"/>
                <a:gd name="T27" fmla="*/ 433 h 482"/>
                <a:gd name="T28" fmla="*/ 792 w 947"/>
                <a:gd name="T29" fmla="*/ 382 h 482"/>
                <a:gd name="T30" fmla="*/ 779 w 947"/>
                <a:gd name="T31" fmla="*/ 362 h 482"/>
                <a:gd name="T32" fmla="*/ 752 w 947"/>
                <a:gd name="T33" fmla="*/ 317 h 482"/>
                <a:gd name="T34" fmla="*/ 644 w 947"/>
                <a:gd name="T35" fmla="*/ 302 h 482"/>
                <a:gd name="T36" fmla="*/ 613 w 947"/>
                <a:gd name="T37" fmla="*/ 251 h 482"/>
                <a:gd name="T38" fmla="*/ 522 w 947"/>
                <a:gd name="T39" fmla="*/ 160 h 482"/>
                <a:gd name="T40" fmla="*/ 461 w 947"/>
                <a:gd name="T41" fmla="*/ 147 h 482"/>
                <a:gd name="T42" fmla="*/ 480 w 947"/>
                <a:gd name="T43" fmla="*/ 120 h 482"/>
                <a:gd name="T44" fmla="*/ 6 w 947"/>
                <a:gd name="T45" fmla="*/ 39 h 482"/>
                <a:gd name="T46" fmla="*/ 67 w 947"/>
                <a:gd name="T47" fmla="*/ 12 h 482"/>
                <a:gd name="T48" fmla="*/ 99 w 947"/>
                <a:gd name="T49" fmla="*/ 46 h 482"/>
                <a:gd name="T50" fmla="*/ 158 w 947"/>
                <a:gd name="T51" fmla="*/ 62 h 482"/>
                <a:gd name="T52" fmla="*/ 223 w 947"/>
                <a:gd name="T53" fmla="*/ 55 h 482"/>
                <a:gd name="T54" fmla="*/ 262 w 947"/>
                <a:gd name="T55" fmla="*/ 13 h 482"/>
                <a:gd name="T56" fmla="*/ 324 w 947"/>
                <a:gd name="T57" fmla="*/ 76 h 482"/>
                <a:gd name="T58" fmla="*/ 382 w 947"/>
                <a:gd name="T59" fmla="*/ 94 h 482"/>
                <a:gd name="T60" fmla="*/ 472 w 947"/>
                <a:gd name="T61" fmla="*/ 98 h 482"/>
                <a:gd name="T62" fmla="*/ 417 w 947"/>
                <a:gd name="T63" fmla="*/ 141 h 482"/>
                <a:gd name="T64" fmla="*/ 336 w 947"/>
                <a:gd name="T65" fmla="*/ 143 h 482"/>
                <a:gd name="T66" fmla="*/ 344 w 947"/>
                <a:gd name="T67" fmla="*/ 164 h 482"/>
                <a:gd name="T68" fmla="*/ 399 w 947"/>
                <a:gd name="T69" fmla="*/ 180 h 482"/>
                <a:gd name="T70" fmla="*/ 484 w 947"/>
                <a:gd name="T71" fmla="*/ 215 h 482"/>
                <a:gd name="T72" fmla="*/ 538 w 947"/>
                <a:gd name="T73" fmla="*/ 229 h 482"/>
                <a:gd name="T74" fmla="*/ 564 w 947"/>
                <a:gd name="T75" fmla="*/ 268 h 482"/>
                <a:gd name="T76" fmla="*/ 613 w 947"/>
                <a:gd name="T77" fmla="*/ 290 h 482"/>
                <a:gd name="T78" fmla="*/ 636 w 947"/>
                <a:gd name="T79" fmla="*/ 313 h 482"/>
                <a:gd name="T80" fmla="*/ 648 w 947"/>
                <a:gd name="T81" fmla="*/ 363 h 482"/>
                <a:gd name="T82" fmla="*/ 600 w 947"/>
                <a:gd name="T83" fmla="*/ 406 h 482"/>
                <a:gd name="T84" fmla="*/ 558 w 947"/>
                <a:gd name="T85" fmla="*/ 368 h 482"/>
                <a:gd name="T86" fmla="*/ 506 w 947"/>
                <a:gd name="T87" fmla="*/ 397 h 482"/>
                <a:gd name="T88" fmla="*/ 451 w 947"/>
                <a:gd name="T89" fmla="*/ 383 h 482"/>
                <a:gd name="T90" fmla="*/ 435 w 947"/>
                <a:gd name="T91" fmla="*/ 378 h 482"/>
                <a:gd name="T92" fmla="*/ 377 w 947"/>
                <a:gd name="T93" fmla="*/ 349 h 482"/>
                <a:gd name="T94" fmla="*/ 350 w 947"/>
                <a:gd name="T95" fmla="*/ 336 h 482"/>
                <a:gd name="T96" fmla="*/ 334 w 947"/>
                <a:gd name="T97" fmla="*/ 339 h 482"/>
                <a:gd name="T98" fmla="*/ 292 w 947"/>
                <a:gd name="T99" fmla="*/ 315 h 482"/>
                <a:gd name="T100" fmla="*/ 282 w 947"/>
                <a:gd name="T101" fmla="*/ 342 h 482"/>
                <a:gd name="T102" fmla="*/ 232 w 947"/>
                <a:gd name="T103" fmla="*/ 347 h 482"/>
                <a:gd name="T104" fmla="*/ 166 w 947"/>
                <a:gd name="T105" fmla="*/ 317 h 482"/>
                <a:gd name="T106" fmla="*/ 178 w 947"/>
                <a:gd name="T107" fmla="*/ 276 h 482"/>
                <a:gd name="T108" fmla="*/ 184 w 947"/>
                <a:gd name="T109" fmla="*/ 200 h 482"/>
                <a:gd name="T110" fmla="*/ 124 w 947"/>
                <a:gd name="T111" fmla="*/ 216 h 482"/>
                <a:gd name="T112" fmla="*/ 68 w 947"/>
                <a:gd name="T113" fmla="*/ 156 h 482"/>
                <a:gd name="T114" fmla="*/ 9 w 947"/>
                <a:gd name="T115" fmla="*/ 79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7" h="482">
                  <a:moveTo>
                    <a:pt x="829" y="457"/>
                  </a:moveTo>
                  <a:lnTo>
                    <a:pt x="834" y="463"/>
                  </a:lnTo>
                  <a:lnTo>
                    <a:pt x="832" y="470"/>
                  </a:lnTo>
                  <a:lnTo>
                    <a:pt x="819" y="471"/>
                  </a:lnTo>
                  <a:lnTo>
                    <a:pt x="822" y="456"/>
                  </a:lnTo>
                  <a:lnTo>
                    <a:pt x="829" y="457"/>
                  </a:lnTo>
                  <a:close/>
                  <a:moveTo>
                    <a:pt x="893" y="110"/>
                  </a:moveTo>
                  <a:lnTo>
                    <a:pt x="919" y="128"/>
                  </a:lnTo>
                  <a:lnTo>
                    <a:pt x="915" y="146"/>
                  </a:lnTo>
                  <a:lnTo>
                    <a:pt x="943" y="164"/>
                  </a:lnTo>
                  <a:lnTo>
                    <a:pt x="947" y="170"/>
                  </a:lnTo>
                  <a:lnTo>
                    <a:pt x="947" y="182"/>
                  </a:lnTo>
                  <a:lnTo>
                    <a:pt x="935" y="186"/>
                  </a:lnTo>
                  <a:lnTo>
                    <a:pt x="930" y="187"/>
                  </a:lnTo>
                  <a:lnTo>
                    <a:pt x="920" y="176"/>
                  </a:lnTo>
                  <a:lnTo>
                    <a:pt x="914" y="179"/>
                  </a:lnTo>
                  <a:lnTo>
                    <a:pt x="915" y="188"/>
                  </a:lnTo>
                  <a:lnTo>
                    <a:pt x="911" y="180"/>
                  </a:lnTo>
                  <a:lnTo>
                    <a:pt x="904" y="177"/>
                  </a:lnTo>
                  <a:lnTo>
                    <a:pt x="915" y="170"/>
                  </a:lnTo>
                  <a:lnTo>
                    <a:pt x="914" y="158"/>
                  </a:lnTo>
                  <a:lnTo>
                    <a:pt x="905" y="155"/>
                  </a:lnTo>
                  <a:lnTo>
                    <a:pt x="896" y="159"/>
                  </a:lnTo>
                  <a:lnTo>
                    <a:pt x="889" y="154"/>
                  </a:lnTo>
                  <a:lnTo>
                    <a:pt x="885" y="149"/>
                  </a:lnTo>
                  <a:lnTo>
                    <a:pt x="883" y="144"/>
                  </a:lnTo>
                  <a:lnTo>
                    <a:pt x="875" y="145"/>
                  </a:lnTo>
                  <a:lnTo>
                    <a:pt x="885" y="131"/>
                  </a:lnTo>
                  <a:lnTo>
                    <a:pt x="880" y="121"/>
                  </a:lnTo>
                  <a:lnTo>
                    <a:pt x="882" y="114"/>
                  </a:lnTo>
                  <a:lnTo>
                    <a:pt x="890" y="106"/>
                  </a:lnTo>
                  <a:lnTo>
                    <a:pt x="893" y="110"/>
                  </a:lnTo>
                  <a:close/>
                  <a:moveTo>
                    <a:pt x="553" y="85"/>
                  </a:moveTo>
                  <a:lnTo>
                    <a:pt x="563" y="95"/>
                  </a:lnTo>
                  <a:lnTo>
                    <a:pt x="573" y="98"/>
                  </a:lnTo>
                  <a:lnTo>
                    <a:pt x="572" y="106"/>
                  </a:lnTo>
                  <a:lnTo>
                    <a:pt x="576" y="114"/>
                  </a:lnTo>
                  <a:lnTo>
                    <a:pt x="588" y="117"/>
                  </a:lnTo>
                  <a:lnTo>
                    <a:pt x="588" y="135"/>
                  </a:lnTo>
                  <a:lnTo>
                    <a:pt x="594" y="142"/>
                  </a:lnTo>
                  <a:lnTo>
                    <a:pt x="591" y="144"/>
                  </a:lnTo>
                  <a:lnTo>
                    <a:pt x="597" y="156"/>
                  </a:lnTo>
                  <a:lnTo>
                    <a:pt x="630" y="180"/>
                  </a:lnTo>
                  <a:lnTo>
                    <a:pt x="639" y="184"/>
                  </a:lnTo>
                  <a:lnTo>
                    <a:pt x="645" y="190"/>
                  </a:lnTo>
                  <a:lnTo>
                    <a:pt x="651" y="188"/>
                  </a:lnTo>
                  <a:lnTo>
                    <a:pt x="657" y="191"/>
                  </a:lnTo>
                  <a:lnTo>
                    <a:pt x="667" y="185"/>
                  </a:lnTo>
                  <a:lnTo>
                    <a:pt x="683" y="207"/>
                  </a:lnTo>
                  <a:lnTo>
                    <a:pt x="712" y="220"/>
                  </a:lnTo>
                  <a:lnTo>
                    <a:pt x="722" y="217"/>
                  </a:lnTo>
                  <a:lnTo>
                    <a:pt x="739" y="224"/>
                  </a:lnTo>
                  <a:lnTo>
                    <a:pt x="746" y="216"/>
                  </a:lnTo>
                  <a:lnTo>
                    <a:pt x="755" y="219"/>
                  </a:lnTo>
                  <a:lnTo>
                    <a:pt x="765" y="214"/>
                  </a:lnTo>
                  <a:lnTo>
                    <a:pt x="796" y="227"/>
                  </a:lnTo>
                  <a:lnTo>
                    <a:pt x="787" y="235"/>
                  </a:lnTo>
                  <a:lnTo>
                    <a:pt x="787" y="247"/>
                  </a:lnTo>
                  <a:lnTo>
                    <a:pt x="818" y="273"/>
                  </a:lnTo>
                  <a:lnTo>
                    <a:pt x="805" y="288"/>
                  </a:lnTo>
                  <a:lnTo>
                    <a:pt x="804" y="306"/>
                  </a:lnTo>
                  <a:lnTo>
                    <a:pt x="811" y="316"/>
                  </a:lnTo>
                  <a:lnTo>
                    <a:pt x="807" y="315"/>
                  </a:lnTo>
                  <a:lnTo>
                    <a:pt x="804" y="321"/>
                  </a:lnTo>
                  <a:lnTo>
                    <a:pt x="812" y="326"/>
                  </a:lnTo>
                  <a:lnTo>
                    <a:pt x="814" y="332"/>
                  </a:lnTo>
                  <a:lnTo>
                    <a:pt x="810" y="341"/>
                  </a:lnTo>
                  <a:lnTo>
                    <a:pt x="820" y="349"/>
                  </a:lnTo>
                  <a:lnTo>
                    <a:pt x="819" y="353"/>
                  </a:lnTo>
                  <a:lnTo>
                    <a:pt x="826" y="359"/>
                  </a:lnTo>
                  <a:lnTo>
                    <a:pt x="824" y="381"/>
                  </a:lnTo>
                  <a:lnTo>
                    <a:pt x="830" y="392"/>
                  </a:lnTo>
                  <a:lnTo>
                    <a:pt x="843" y="398"/>
                  </a:lnTo>
                  <a:lnTo>
                    <a:pt x="846" y="396"/>
                  </a:lnTo>
                  <a:lnTo>
                    <a:pt x="846" y="403"/>
                  </a:lnTo>
                  <a:lnTo>
                    <a:pt x="852" y="407"/>
                  </a:lnTo>
                  <a:lnTo>
                    <a:pt x="865" y="403"/>
                  </a:lnTo>
                  <a:lnTo>
                    <a:pt x="874" y="411"/>
                  </a:lnTo>
                  <a:lnTo>
                    <a:pt x="909" y="412"/>
                  </a:lnTo>
                  <a:lnTo>
                    <a:pt x="921" y="407"/>
                  </a:lnTo>
                  <a:lnTo>
                    <a:pt x="917" y="425"/>
                  </a:lnTo>
                  <a:lnTo>
                    <a:pt x="921" y="441"/>
                  </a:lnTo>
                  <a:lnTo>
                    <a:pt x="919" y="454"/>
                  </a:lnTo>
                  <a:lnTo>
                    <a:pt x="912" y="470"/>
                  </a:lnTo>
                  <a:lnTo>
                    <a:pt x="894" y="482"/>
                  </a:lnTo>
                  <a:lnTo>
                    <a:pt x="887" y="478"/>
                  </a:lnTo>
                  <a:lnTo>
                    <a:pt x="883" y="463"/>
                  </a:lnTo>
                  <a:lnTo>
                    <a:pt x="871" y="458"/>
                  </a:lnTo>
                  <a:lnTo>
                    <a:pt x="864" y="461"/>
                  </a:lnTo>
                  <a:lnTo>
                    <a:pt x="862" y="468"/>
                  </a:lnTo>
                  <a:lnTo>
                    <a:pt x="867" y="471"/>
                  </a:lnTo>
                  <a:lnTo>
                    <a:pt x="862" y="478"/>
                  </a:lnTo>
                  <a:lnTo>
                    <a:pt x="859" y="477"/>
                  </a:lnTo>
                  <a:lnTo>
                    <a:pt x="839" y="453"/>
                  </a:lnTo>
                  <a:lnTo>
                    <a:pt x="844" y="447"/>
                  </a:lnTo>
                  <a:lnTo>
                    <a:pt x="840" y="438"/>
                  </a:lnTo>
                  <a:lnTo>
                    <a:pt x="834" y="439"/>
                  </a:lnTo>
                  <a:lnTo>
                    <a:pt x="834" y="433"/>
                  </a:lnTo>
                  <a:lnTo>
                    <a:pt x="826" y="429"/>
                  </a:lnTo>
                  <a:lnTo>
                    <a:pt x="809" y="432"/>
                  </a:lnTo>
                  <a:lnTo>
                    <a:pt x="813" y="419"/>
                  </a:lnTo>
                  <a:lnTo>
                    <a:pt x="803" y="417"/>
                  </a:lnTo>
                  <a:lnTo>
                    <a:pt x="812" y="404"/>
                  </a:lnTo>
                  <a:lnTo>
                    <a:pt x="805" y="386"/>
                  </a:lnTo>
                  <a:lnTo>
                    <a:pt x="792" y="382"/>
                  </a:lnTo>
                  <a:lnTo>
                    <a:pt x="788" y="389"/>
                  </a:lnTo>
                  <a:lnTo>
                    <a:pt x="785" y="384"/>
                  </a:lnTo>
                  <a:lnTo>
                    <a:pt x="797" y="366"/>
                  </a:lnTo>
                  <a:lnTo>
                    <a:pt x="796" y="362"/>
                  </a:lnTo>
                  <a:lnTo>
                    <a:pt x="792" y="361"/>
                  </a:lnTo>
                  <a:lnTo>
                    <a:pt x="784" y="372"/>
                  </a:lnTo>
                  <a:lnTo>
                    <a:pt x="779" y="362"/>
                  </a:lnTo>
                  <a:lnTo>
                    <a:pt x="785" y="359"/>
                  </a:lnTo>
                  <a:lnTo>
                    <a:pt x="784" y="349"/>
                  </a:lnTo>
                  <a:lnTo>
                    <a:pt x="759" y="344"/>
                  </a:lnTo>
                  <a:lnTo>
                    <a:pt x="769" y="340"/>
                  </a:lnTo>
                  <a:lnTo>
                    <a:pt x="767" y="321"/>
                  </a:lnTo>
                  <a:lnTo>
                    <a:pt x="758" y="322"/>
                  </a:lnTo>
                  <a:lnTo>
                    <a:pt x="752" y="317"/>
                  </a:lnTo>
                  <a:lnTo>
                    <a:pt x="741" y="324"/>
                  </a:lnTo>
                  <a:lnTo>
                    <a:pt x="722" y="325"/>
                  </a:lnTo>
                  <a:lnTo>
                    <a:pt x="702" y="317"/>
                  </a:lnTo>
                  <a:lnTo>
                    <a:pt x="692" y="323"/>
                  </a:lnTo>
                  <a:lnTo>
                    <a:pt x="665" y="314"/>
                  </a:lnTo>
                  <a:lnTo>
                    <a:pt x="651" y="319"/>
                  </a:lnTo>
                  <a:lnTo>
                    <a:pt x="644" y="302"/>
                  </a:lnTo>
                  <a:lnTo>
                    <a:pt x="641" y="299"/>
                  </a:lnTo>
                  <a:lnTo>
                    <a:pt x="634" y="301"/>
                  </a:lnTo>
                  <a:lnTo>
                    <a:pt x="639" y="291"/>
                  </a:lnTo>
                  <a:lnTo>
                    <a:pt x="645" y="291"/>
                  </a:lnTo>
                  <a:lnTo>
                    <a:pt x="648" y="279"/>
                  </a:lnTo>
                  <a:lnTo>
                    <a:pt x="638" y="257"/>
                  </a:lnTo>
                  <a:lnTo>
                    <a:pt x="613" y="251"/>
                  </a:lnTo>
                  <a:lnTo>
                    <a:pt x="607" y="233"/>
                  </a:lnTo>
                  <a:lnTo>
                    <a:pt x="594" y="228"/>
                  </a:lnTo>
                  <a:lnTo>
                    <a:pt x="588" y="216"/>
                  </a:lnTo>
                  <a:lnTo>
                    <a:pt x="577" y="211"/>
                  </a:lnTo>
                  <a:lnTo>
                    <a:pt x="558" y="187"/>
                  </a:lnTo>
                  <a:lnTo>
                    <a:pt x="547" y="185"/>
                  </a:lnTo>
                  <a:lnTo>
                    <a:pt x="522" y="160"/>
                  </a:lnTo>
                  <a:lnTo>
                    <a:pt x="505" y="154"/>
                  </a:lnTo>
                  <a:lnTo>
                    <a:pt x="489" y="158"/>
                  </a:lnTo>
                  <a:lnTo>
                    <a:pt x="478" y="153"/>
                  </a:lnTo>
                  <a:lnTo>
                    <a:pt x="475" y="143"/>
                  </a:lnTo>
                  <a:lnTo>
                    <a:pt x="455" y="140"/>
                  </a:lnTo>
                  <a:lnTo>
                    <a:pt x="451" y="146"/>
                  </a:lnTo>
                  <a:lnTo>
                    <a:pt x="461" y="147"/>
                  </a:lnTo>
                  <a:lnTo>
                    <a:pt x="463" y="155"/>
                  </a:lnTo>
                  <a:lnTo>
                    <a:pt x="453" y="160"/>
                  </a:lnTo>
                  <a:lnTo>
                    <a:pt x="433" y="159"/>
                  </a:lnTo>
                  <a:lnTo>
                    <a:pt x="417" y="164"/>
                  </a:lnTo>
                  <a:lnTo>
                    <a:pt x="423" y="148"/>
                  </a:lnTo>
                  <a:lnTo>
                    <a:pt x="468" y="133"/>
                  </a:lnTo>
                  <a:lnTo>
                    <a:pt x="480" y="120"/>
                  </a:lnTo>
                  <a:lnTo>
                    <a:pt x="489" y="122"/>
                  </a:lnTo>
                  <a:lnTo>
                    <a:pt x="492" y="107"/>
                  </a:lnTo>
                  <a:lnTo>
                    <a:pt x="503" y="98"/>
                  </a:lnTo>
                  <a:lnTo>
                    <a:pt x="524" y="99"/>
                  </a:lnTo>
                  <a:lnTo>
                    <a:pt x="532" y="93"/>
                  </a:lnTo>
                  <a:lnTo>
                    <a:pt x="553" y="85"/>
                  </a:lnTo>
                  <a:close/>
                  <a:moveTo>
                    <a:pt x="6" y="39"/>
                  </a:moveTo>
                  <a:lnTo>
                    <a:pt x="19" y="31"/>
                  </a:lnTo>
                  <a:lnTo>
                    <a:pt x="19" y="25"/>
                  </a:lnTo>
                  <a:lnTo>
                    <a:pt x="24" y="25"/>
                  </a:lnTo>
                  <a:lnTo>
                    <a:pt x="38" y="13"/>
                  </a:lnTo>
                  <a:lnTo>
                    <a:pt x="50" y="21"/>
                  </a:lnTo>
                  <a:lnTo>
                    <a:pt x="59" y="12"/>
                  </a:lnTo>
                  <a:lnTo>
                    <a:pt x="67" y="12"/>
                  </a:lnTo>
                  <a:lnTo>
                    <a:pt x="72" y="7"/>
                  </a:lnTo>
                  <a:lnTo>
                    <a:pt x="87" y="8"/>
                  </a:lnTo>
                  <a:lnTo>
                    <a:pt x="93" y="16"/>
                  </a:lnTo>
                  <a:lnTo>
                    <a:pt x="88" y="21"/>
                  </a:lnTo>
                  <a:lnTo>
                    <a:pt x="92" y="31"/>
                  </a:lnTo>
                  <a:lnTo>
                    <a:pt x="105" y="34"/>
                  </a:lnTo>
                  <a:lnTo>
                    <a:pt x="99" y="46"/>
                  </a:lnTo>
                  <a:lnTo>
                    <a:pt x="100" y="57"/>
                  </a:lnTo>
                  <a:lnTo>
                    <a:pt x="115" y="60"/>
                  </a:lnTo>
                  <a:lnTo>
                    <a:pt x="123" y="55"/>
                  </a:lnTo>
                  <a:lnTo>
                    <a:pt x="131" y="43"/>
                  </a:lnTo>
                  <a:lnTo>
                    <a:pt x="137" y="44"/>
                  </a:lnTo>
                  <a:lnTo>
                    <a:pt x="142" y="54"/>
                  </a:lnTo>
                  <a:lnTo>
                    <a:pt x="158" y="62"/>
                  </a:lnTo>
                  <a:lnTo>
                    <a:pt x="165" y="92"/>
                  </a:lnTo>
                  <a:lnTo>
                    <a:pt x="192" y="83"/>
                  </a:lnTo>
                  <a:lnTo>
                    <a:pt x="194" y="81"/>
                  </a:lnTo>
                  <a:lnTo>
                    <a:pt x="191" y="71"/>
                  </a:lnTo>
                  <a:lnTo>
                    <a:pt x="199" y="63"/>
                  </a:lnTo>
                  <a:lnTo>
                    <a:pt x="210" y="64"/>
                  </a:lnTo>
                  <a:lnTo>
                    <a:pt x="223" y="55"/>
                  </a:lnTo>
                  <a:lnTo>
                    <a:pt x="222" y="42"/>
                  </a:lnTo>
                  <a:lnTo>
                    <a:pt x="231" y="36"/>
                  </a:lnTo>
                  <a:lnTo>
                    <a:pt x="243" y="14"/>
                  </a:lnTo>
                  <a:lnTo>
                    <a:pt x="250" y="10"/>
                  </a:lnTo>
                  <a:lnTo>
                    <a:pt x="251" y="0"/>
                  </a:lnTo>
                  <a:lnTo>
                    <a:pt x="255" y="0"/>
                  </a:lnTo>
                  <a:lnTo>
                    <a:pt x="262" y="13"/>
                  </a:lnTo>
                  <a:lnTo>
                    <a:pt x="291" y="17"/>
                  </a:lnTo>
                  <a:lnTo>
                    <a:pt x="296" y="27"/>
                  </a:lnTo>
                  <a:lnTo>
                    <a:pt x="305" y="31"/>
                  </a:lnTo>
                  <a:lnTo>
                    <a:pt x="306" y="48"/>
                  </a:lnTo>
                  <a:lnTo>
                    <a:pt x="324" y="52"/>
                  </a:lnTo>
                  <a:lnTo>
                    <a:pt x="320" y="58"/>
                  </a:lnTo>
                  <a:lnTo>
                    <a:pt x="324" y="76"/>
                  </a:lnTo>
                  <a:lnTo>
                    <a:pt x="321" y="83"/>
                  </a:lnTo>
                  <a:lnTo>
                    <a:pt x="348" y="82"/>
                  </a:lnTo>
                  <a:lnTo>
                    <a:pt x="352" y="85"/>
                  </a:lnTo>
                  <a:lnTo>
                    <a:pt x="370" y="80"/>
                  </a:lnTo>
                  <a:lnTo>
                    <a:pt x="375" y="82"/>
                  </a:lnTo>
                  <a:lnTo>
                    <a:pt x="375" y="88"/>
                  </a:lnTo>
                  <a:lnTo>
                    <a:pt x="382" y="94"/>
                  </a:lnTo>
                  <a:lnTo>
                    <a:pt x="394" y="94"/>
                  </a:lnTo>
                  <a:lnTo>
                    <a:pt x="396" y="100"/>
                  </a:lnTo>
                  <a:lnTo>
                    <a:pt x="427" y="98"/>
                  </a:lnTo>
                  <a:lnTo>
                    <a:pt x="434" y="108"/>
                  </a:lnTo>
                  <a:lnTo>
                    <a:pt x="447" y="111"/>
                  </a:lnTo>
                  <a:lnTo>
                    <a:pt x="472" y="98"/>
                  </a:lnTo>
                  <a:lnTo>
                    <a:pt x="472" y="98"/>
                  </a:lnTo>
                  <a:lnTo>
                    <a:pt x="463" y="120"/>
                  </a:lnTo>
                  <a:lnTo>
                    <a:pt x="456" y="118"/>
                  </a:lnTo>
                  <a:lnTo>
                    <a:pt x="450" y="123"/>
                  </a:lnTo>
                  <a:lnTo>
                    <a:pt x="448" y="126"/>
                  </a:lnTo>
                  <a:lnTo>
                    <a:pt x="442" y="130"/>
                  </a:lnTo>
                  <a:lnTo>
                    <a:pt x="424" y="127"/>
                  </a:lnTo>
                  <a:lnTo>
                    <a:pt x="417" y="141"/>
                  </a:lnTo>
                  <a:lnTo>
                    <a:pt x="397" y="148"/>
                  </a:lnTo>
                  <a:lnTo>
                    <a:pt x="382" y="141"/>
                  </a:lnTo>
                  <a:lnTo>
                    <a:pt x="378" y="145"/>
                  </a:lnTo>
                  <a:lnTo>
                    <a:pt x="370" y="143"/>
                  </a:lnTo>
                  <a:lnTo>
                    <a:pt x="365" y="136"/>
                  </a:lnTo>
                  <a:lnTo>
                    <a:pt x="356" y="132"/>
                  </a:lnTo>
                  <a:lnTo>
                    <a:pt x="336" y="143"/>
                  </a:lnTo>
                  <a:lnTo>
                    <a:pt x="338" y="147"/>
                  </a:lnTo>
                  <a:lnTo>
                    <a:pt x="330" y="152"/>
                  </a:lnTo>
                  <a:lnTo>
                    <a:pt x="345" y="149"/>
                  </a:lnTo>
                  <a:lnTo>
                    <a:pt x="337" y="155"/>
                  </a:lnTo>
                  <a:lnTo>
                    <a:pt x="338" y="161"/>
                  </a:lnTo>
                  <a:lnTo>
                    <a:pt x="343" y="158"/>
                  </a:lnTo>
                  <a:lnTo>
                    <a:pt x="344" y="164"/>
                  </a:lnTo>
                  <a:lnTo>
                    <a:pt x="348" y="164"/>
                  </a:lnTo>
                  <a:lnTo>
                    <a:pt x="351" y="157"/>
                  </a:lnTo>
                  <a:lnTo>
                    <a:pt x="352" y="165"/>
                  </a:lnTo>
                  <a:lnTo>
                    <a:pt x="359" y="160"/>
                  </a:lnTo>
                  <a:lnTo>
                    <a:pt x="363" y="162"/>
                  </a:lnTo>
                  <a:lnTo>
                    <a:pt x="378" y="154"/>
                  </a:lnTo>
                  <a:lnTo>
                    <a:pt x="399" y="180"/>
                  </a:lnTo>
                  <a:lnTo>
                    <a:pt x="415" y="177"/>
                  </a:lnTo>
                  <a:lnTo>
                    <a:pt x="427" y="190"/>
                  </a:lnTo>
                  <a:lnTo>
                    <a:pt x="437" y="181"/>
                  </a:lnTo>
                  <a:lnTo>
                    <a:pt x="456" y="193"/>
                  </a:lnTo>
                  <a:lnTo>
                    <a:pt x="476" y="189"/>
                  </a:lnTo>
                  <a:lnTo>
                    <a:pt x="484" y="201"/>
                  </a:lnTo>
                  <a:lnTo>
                    <a:pt x="484" y="215"/>
                  </a:lnTo>
                  <a:lnTo>
                    <a:pt x="490" y="231"/>
                  </a:lnTo>
                  <a:lnTo>
                    <a:pt x="497" y="236"/>
                  </a:lnTo>
                  <a:lnTo>
                    <a:pt x="505" y="229"/>
                  </a:lnTo>
                  <a:lnTo>
                    <a:pt x="520" y="227"/>
                  </a:lnTo>
                  <a:lnTo>
                    <a:pt x="513" y="219"/>
                  </a:lnTo>
                  <a:lnTo>
                    <a:pt x="522" y="217"/>
                  </a:lnTo>
                  <a:lnTo>
                    <a:pt x="538" y="229"/>
                  </a:lnTo>
                  <a:lnTo>
                    <a:pt x="555" y="230"/>
                  </a:lnTo>
                  <a:lnTo>
                    <a:pt x="563" y="243"/>
                  </a:lnTo>
                  <a:lnTo>
                    <a:pt x="554" y="250"/>
                  </a:lnTo>
                  <a:lnTo>
                    <a:pt x="551" y="257"/>
                  </a:lnTo>
                  <a:lnTo>
                    <a:pt x="556" y="256"/>
                  </a:lnTo>
                  <a:lnTo>
                    <a:pt x="562" y="270"/>
                  </a:lnTo>
                  <a:lnTo>
                    <a:pt x="564" y="268"/>
                  </a:lnTo>
                  <a:lnTo>
                    <a:pt x="574" y="272"/>
                  </a:lnTo>
                  <a:lnTo>
                    <a:pt x="561" y="275"/>
                  </a:lnTo>
                  <a:lnTo>
                    <a:pt x="560" y="283"/>
                  </a:lnTo>
                  <a:lnTo>
                    <a:pt x="581" y="278"/>
                  </a:lnTo>
                  <a:lnTo>
                    <a:pt x="583" y="283"/>
                  </a:lnTo>
                  <a:lnTo>
                    <a:pt x="598" y="283"/>
                  </a:lnTo>
                  <a:lnTo>
                    <a:pt x="613" y="290"/>
                  </a:lnTo>
                  <a:lnTo>
                    <a:pt x="620" y="278"/>
                  </a:lnTo>
                  <a:lnTo>
                    <a:pt x="624" y="279"/>
                  </a:lnTo>
                  <a:lnTo>
                    <a:pt x="635" y="293"/>
                  </a:lnTo>
                  <a:lnTo>
                    <a:pt x="627" y="299"/>
                  </a:lnTo>
                  <a:lnTo>
                    <a:pt x="629" y="302"/>
                  </a:lnTo>
                  <a:lnTo>
                    <a:pt x="637" y="303"/>
                  </a:lnTo>
                  <a:lnTo>
                    <a:pt x="636" y="313"/>
                  </a:lnTo>
                  <a:lnTo>
                    <a:pt x="647" y="315"/>
                  </a:lnTo>
                  <a:lnTo>
                    <a:pt x="649" y="331"/>
                  </a:lnTo>
                  <a:lnTo>
                    <a:pt x="663" y="340"/>
                  </a:lnTo>
                  <a:lnTo>
                    <a:pt x="663" y="340"/>
                  </a:lnTo>
                  <a:lnTo>
                    <a:pt x="663" y="345"/>
                  </a:lnTo>
                  <a:lnTo>
                    <a:pt x="656" y="347"/>
                  </a:lnTo>
                  <a:lnTo>
                    <a:pt x="648" y="363"/>
                  </a:lnTo>
                  <a:lnTo>
                    <a:pt x="650" y="390"/>
                  </a:lnTo>
                  <a:lnTo>
                    <a:pt x="645" y="401"/>
                  </a:lnTo>
                  <a:lnTo>
                    <a:pt x="632" y="407"/>
                  </a:lnTo>
                  <a:lnTo>
                    <a:pt x="628" y="413"/>
                  </a:lnTo>
                  <a:lnTo>
                    <a:pt x="615" y="415"/>
                  </a:lnTo>
                  <a:lnTo>
                    <a:pt x="611" y="409"/>
                  </a:lnTo>
                  <a:lnTo>
                    <a:pt x="600" y="406"/>
                  </a:lnTo>
                  <a:lnTo>
                    <a:pt x="595" y="389"/>
                  </a:lnTo>
                  <a:lnTo>
                    <a:pt x="573" y="386"/>
                  </a:lnTo>
                  <a:lnTo>
                    <a:pt x="571" y="381"/>
                  </a:lnTo>
                  <a:lnTo>
                    <a:pt x="577" y="379"/>
                  </a:lnTo>
                  <a:lnTo>
                    <a:pt x="579" y="371"/>
                  </a:lnTo>
                  <a:lnTo>
                    <a:pt x="575" y="365"/>
                  </a:lnTo>
                  <a:lnTo>
                    <a:pt x="558" y="368"/>
                  </a:lnTo>
                  <a:lnTo>
                    <a:pt x="549" y="376"/>
                  </a:lnTo>
                  <a:lnTo>
                    <a:pt x="552" y="392"/>
                  </a:lnTo>
                  <a:lnTo>
                    <a:pt x="548" y="397"/>
                  </a:lnTo>
                  <a:lnTo>
                    <a:pt x="528" y="395"/>
                  </a:lnTo>
                  <a:lnTo>
                    <a:pt x="501" y="403"/>
                  </a:lnTo>
                  <a:lnTo>
                    <a:pt x="501" y="403"/>
                  </a:lnTo>
                  <a:lnTo>
                    <a:pt x="506" y="397"/>
                  </a:lnTo>
                  <a:lnTo>
                    <a:pt x="497" y="389"/>
                  </a:lnTo>
                  <a:lnTo>
                    <a:pt x="485" y="402"/>
                  </a:lnTo>
                  <a:lnTo>
                    <a:pt x="474" y="399"/>
                  </a:lnTo>
                  <a:lnTo>
                    <a:pt x="480" y="393"/>
                  </a:lnTo>
                  <a:lnTo>
                    <a:pt x="473" y="386"/>
                  </a:lnTo>
                  <a:lnTo>
                    <a:pt x="454" y="386"/>
                  </a:lnTo>
                  <a:lnTo>
                    <a:pt x="451" y="383"/>
                  </a:lnTo>
                  <a:lnTo>
                    <a:pt x="444" y="385"/>
                  </a:lnTo>
                  <a:lnTo>
                    <a:pt x="442" y="390"/>
                  </a:lnTo>
                  <a:lnTo>
                    <a:pt x="450" y="389"/>
                  </a:lnTo>
                  <a:lnTo>
                    <a:pt x="456" y="395"/>
                  </a:lnTo>
                  <a:lnTo>
                    <a:pt x="448" y="397"/>
                  </a:lnTo>
                  <a:lnTo>
                    <a:pt x="440" y="393"/>
                  </a:lnTo>
                  <a:lnTo>
                    <a:pt x="435" y="378"/>
                  </a:lnTo>
                  <a:lnTo>
                    <a:pt x="432" y="383"/>
                  </a:lnTo>
                  <a:lnTo>
                    <a:pt x="427" y="379"/>
                  </a:lnTo>
                  <a:lnTo>
                    <a:pt x="420" y="382"/>
                  </a:lnTo>
                  <a:lnTo>
                    <a:pt x="402" y="379"/>
                  </a:lnTo>
                  <a:lnTo>
                    <a:pt x="398" y="373"/>
                  </a:lnTo>
                  <a:lnTo>
                    <a:pt x="408" y="363"/>
                  </a:lnTo>
                  <a:lnTo>
                    <a:pt x="377" y="349"/>
                  </a:lnTo>
                  <a:lnTo>
                    <a:pt x="375" y="332"/>
                  </a:lnTo>
                  <a:lnTo>
                    <a:pt x="367" y="324"/>
                  </a:lnTo>
                  <a:lnTo>
                    <a:pt x="359" y="328"/>
                  </a:lnTo>
                  <a:lnTo>
                    <a:pt x="365" y="331"/>
                  </a:lnTo>
                  <a:lnTo>
                    <a:pt x="361" y="337"/>
                  </a:lnTo>
                  <a:lnTo>
                    <a:pt x="357" y="332"/>
                  </a:lnTo>
                  <a:lnTo>
                    <a:pt x="350" y="336"/>
                  </a:lnTo>
                  <a:lnTo>
                    <a:pt x="347" y="345"/>
                  </a:lnTo>
                  <a:lnTo>
                    <a:pt x="353" y="348"/>
                  </a:lnTo>
                  <a:lnTo>
                    <a:pt x="348" y="353"/>
                  </a:lnTo>
                  <a:lnTo>
                    <a:pt x="346" y="362"/>
                  </a:lnTo>
                  <a:lnTo>
                    <a:pt x="337" y="361"/>
                  </a:lnTo>
                  <a:lnTo>
                    <a:pt x="328" y="345"/>
                  </a:lnTo>
                  <a:lnTo>
                    <a:pt x="334" y="339"/>
                  </a:lnTo>
                  <a:lnTo>
                    <a:pt x="324" y="325"/>
                  </a:lnTo>
                  <a:lnTo>
                    <a:pt x="309" y="309"/>
                  </a:lnTo>
                  <a:lnTo>
                    <a:pt x="299" y="307"/>
                  </a:lnTo>
                  <a:lnTo>
                    <a:pt x="294" y="301"/>
                  </a:lnTo>
                  <a:lnTo>
                    <a:pt x="293" y="307"/>
                  </a:lnTo>
                  <a:lnTo>
                    <a:pt x="298" y="314"/>
                  </a:lnTo>
                  <a:lnTo>
                    <a:pt x="292" y="315"/>
                  </a:lnTo>
                  <a:lnTo>
                    <a:pt x="286" y="322"/>
                  </a:lnTo>
                  <a:lnTo>
                    <a:pt x="294" y="331"/>
                  </a:lnTo>
                  <a:lnTo>
                    <a:pt x="289" y="332"/>
                  </a:lnTo>
                  <a:lnTo>
                    <a:pt x="287" y="338"/>
                  </a:lnTo>
                  <a:lnTo>
                    <a:pt x="292" y="337"/>
                  </a:lnTo>
                  <a:lnTo>
                    <a:pt x="287" y="343"/>
                  </a:lnTo>
                  <a:lnTo>
                    <a:pt x="282" y="342"/>
                  </a:lnTo>
                  <a:lnTo>
                    <a:pt x="282" y="337"/>
                  </a:lnTo>
                  <a:lnTo>
                    <a:pt x="272" y="339"/>
                  </a:lnTo>
                  <a:lnTo>
                    <a:pt x="265" y="335"/>
                  </a:lnTo>
                  <a:lnTo>
                    <a:pt x="261" y="341"/>
                  </a:lnTo>
                  <a:lnTo>
                    <a:pt x="251" y="332"/>
                  </a:lnTo>
                  <a:lnTo>
                    <a:pt x="235" y="341"/>
                  </a:lnTo>
                  <a:lnTo>
                    <a:pt x="232" y="347"/>
                  </a:lnTo>
                  <a:lnTo>
                    <a:pt x="224" y="337"/>
                  </a:lnTo>
                  <a:lnTo>
                    <a:pt x="218" y="337"/>
                  </a:lnTo>
                  <a:lnTo>
                    <a:pt x="215" y="331"/>
                  </a:lnTo>
                  <a:lnTo>
                    <a:pt x="209" y="331"/>
                  </a:lnTo>
                  <a:lnTo>
                    <a:pt x="194" y="321"/>
                  </a:lnTo>
                  <a:lnTo>
                    <a:pt x="181" y="322"/>
                  </a:lnTo>
                  <a:lnTo>
                    <a:pt x="166" y="317"/>
                  </a:lnTo>
                  <a:lnTo>
                    <a:pt x="160" y="316"/>
                  </a:lnTo>
                  <a:lnTo>
                    <a:pt x="149" y="329"/>
                  </a:lnTo>
                  <a:lnTo>
                    <a:pt x="136" y="326"/>
                  </a:lnTo>
                  <a:lnTo>
                    <a:pt x="136" y="326"/>
                  </a:lnTo>
                  <a:lnTo>
                    <a:pt x="143" y="318"/>
                  </a:lnTo>
                  <a:lnTo>
                    <a:pt x="145" y="294"/>
                  </a:lnTo>
                  <a:lnTo>
                    <a:pt x="178" y="276"/>
                  </a:lnTo>
                  <a:lnTo>
                    <a:pt x="176" y="267"/>
                  </a:lnTo>
                  <a:lnTo>
                    <a:pt x="182" y="252"/>
                  </a:lnTo>
                  <a:lnTo>
                    <a:pt x="168" y="244"/>
                  </a:lnTo>
                  <a:lnTo>
                    <a:pt x="178" y="238"/>
                  </a:lnTo>
                  <a:lnTo>
                    <a:pt x="174" y="212"/>
                  </a:lnTo>
                  <a:lnTo>
                    <a:pt x="177" y="204"/>
                  </a:lnTo>
                  <a:lnTo>
                    <a:pt x="184" y="200"/>
                  </a:lnTo>
                  <a:lnTo>
                    <a:pt x="184" y="195"/>
                  </a:lnTo>
                  <a:lnTo>
                    <a:pt x="177" y="184"/>
                  </a:lnTo>
                  <a:lnTo>
                    <a:pt x="160" y="181"/>
                  </a:lnTo>
                  <a:lnTo>
                    <a:pt x="160" y="197"/>
                  </a:lnTo>
                  <a:lnTo>
                    <a:pt x="148" y="201"/>
                  </a:lnTo>
                  <a:lnTo>
                    <a:pt x="130" y="198"/>
                  </a:lnTo>
                  <a:lnTo>
                    <a:pt x="124" y="216"/>
                  </a:lnTo>
                  <a:lnTo>
                    <a:pt x="114" y="219"/>
                  </a:lnTo>
                  <a:lnTo>
                    <a:pt x="110" y="206"/>
                  </a:lnTo>
                  <a:lnTo>
                    <a:pt x="91" y="209"/>
                  </a:lnTo>
                  <a:lnTo>
                    <a:pt x="57" y="197"/>
                  </a:lnTo>
                  <a:lnTo>
                    <a:pt x="50" y="174"/>
                  </a:lnTo>
                  <a:lnTo>
                    <a:pt x="57" y="157"/>
                  </a:lnTo>
                  <a:lnTo>
                    <a:pt x="68" y="156"/>
                  </a:lnTo>
                  <a:lnTo>
                    <a:pt x="71" y="150"/>
                  </a:lnTo>
                  <a:lnTo>
                    <a:pt x="68" y="145"/>
                  </a:lnTo>
                  <a:lnTo>
                    <a:pt x="42" y="137"/>
                  </a:lnTo>
                  <a:lnTo>
                    <a:pt x="32" y="110"/>
                  </a:lnTo>
                  <a:lnTo>
                    <a:pt x="1" y="95"/>
                  </a:lnTo>
                  <a:lnTo>
                    <a:pt x="0" y="90"/>
                  </a:lnTo>
                  <a:lnTo>
                    <a:pt x="9" y="79"/>
                  </a:lnTo>
                  <a:lnTo>
                    <a:pt x="15" y="62"/>
                  </a:lnTo>
                  <a:lnTo>
                    <a:pt x="6" y="50"/>
                  </a:lnTo>
                  <a:lnTo>
                    <a:pt x="6" y="39"/>
                  </a:lnTo>
                  <a:lnTo>
                    <a:pt x="6" y="39"/>
                  </a:lnTo>
                  <a:lnTo>
                    <a:pt x="6" y="3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6" name="Freeform 13">
              <a:extLst>
                <a:ext uri="{FF2B5EF4-FFF2-40B4-BE49-F238E27FC236}">
                  <a16:creationId xmlns:a16="http://schemas.microsoft.com/office/drawing/2014/main" id="{1A56ED4F-2447-49D0-842E-1138E25817C5}"/>
                </a:ext>
              </a:extLst>
            </p:cNvPr>
            <p:cNvSpPr>
              <a:spLocks noEditPoints="1"/>
            </p:cNvSpPr>
            <p:nvPr/>
          </p:nvSpPr>
          <p:spPr bwMode="auto">
            <a:xfrm>
              <a:off x="1998663" y="2687638"/>
              <a:ext cx="544513" cy="1425575"/>
            </a:xfrm>
            <a:custGeom>
              <a:avLst/>
              <a:gdLst>
                <a:gd name="T0" fmla="*/ 125 w 343"/>
                <a:gd name="T1" fmla="*/ 898 h 898"/>
                <a:gd name="T2" fmla="*/ 18 w 343"/>
                <a:gd name="T3" fmla="*/ 701 h 898"/>
                <a:gd name="T4" fmla="*/ 58 w 343"/>
                <a:gd name="T5" fmla="*/ 758 h 898"/>
                <a:gd name="T6" fmla="*/ 29 w 343"/>
                <a:gd name="T7" fmla="*/ 789 h 898"/>
                <a:gd name="T8" fmla="*/ 7 w 343"/>
                <a:gd name="T9" fmla="*/ 761 h 898"/>
                <a:gd name="T10" fmla="*/ 9 w 343"/>
                <a:gd name="T11" fmla="*/ 735 h 898"/>
                <a:gd name="T12" fmla="*/ 171 w 343"/>
                <a:gd name="T13" fmla="*/ 283 h 898"/>
                <a:gd name="T14" fmla="*/ 175 w 343"/>
                <a:gd name="T15" fmla="*/ 302 h 898"/>
                <a:gd name="T16" fmla="*/ 167 w 343"/>
                <a:gd name="T17" fmla="*/ 291 h 898"/>
                <a:gd name="T18" fmla="*/ 150 w 343"/>
                <a:gd name="T19" fmla="*/ 263 h 898"/>
                <a:gd name="T20" fmla="*/ 142 w 343"/>
                <a:gd name="T21" fmla="*/ 296 h 898"/>
                <a:gd name="T22" fmla="*/ 182 w 343"/>
                <a:gd name="T23" fmla="*/ 325 h 898"/>
                <a:gd name="T24" fmla="*/ 161 w 343"/>
                <a:gd name="T25" fmla="*/ 316 h 898"/>
                <a:gd name="T26" fmla="*/ 130 w 343"/>
                <a:gd name="T27" fmla="*/ 313 h 898"/>
                <a:gd name="T28" fmla="*/ 80 w 343"/>
                <a:gd name="T29" fmla="*/ 283 h 898"/>
                <a:gd name="T30" fmla="*/ 109 w 343"/>
                <a:gd name="T31" fmla="*/ 283 h 898"/>
                <a:gd name="T32" fmla="*/ 119 w 343"/>
                <a:gd name="T33" fmla="*/ 263 h 898"/>
                <a:gd name="T34" fmla="*/ 136 w 343"/>
                <a:gd name="T35" fmla="*/ 227 h 898"/>
                <a:gd name="T36" fmla="*/ 128 w 343"/>
                <a:gd name="T37" fmla="*/ 229 h 898"/>
                <a:gd name="T38" fmla="*/ 191 w 343"/>
                <a:gd name="T39" fmla="*/ 215 h 898"/>
                <a:gd name="T40" fmla="*/ 160 w 343"/>
                <a:gd name="T41" fmla="*/ 236 h 898"/>
                <a:gd name="T42" fmla="*/ 151 w 343"/>
                <a:gd name="T43" fmla="*/ 209 h 898"/>
                <a:gd name="T44" fmla="*/ 183 w 343"/>
                <a:gd name="T45" fmla="*/ 133 h 898"/>
                <a:gd name="T46" fmla="*/ 187 w 343"/>
                <a:gd name="T47" fmla="*/ 143 h 898"/>
                <a:gd name="T48" fmla="*/ 179 w 343"/>
                <a:gd name="T49" fmla="*/ 155 h 898"/>
                <a:gd name="T50" fmla="*/ 158 w 343"/>
                <a:gd name="T51" fmla="*/ 169 h 898"/>
                <a:gd name="T52" fmla="*/ 175 w 343"/>
                <a:gd name="T53" fmla="*/ 137 h 898"/>
                <a:gd name="T54" fmla="*/ 150 w 343"/>
                <a:gd name="T55" fmla="*/ 130 h 898"/>
                <a:gd name="T56" fmla="*/ 241 w 343"/>
                <a:gd name="T57" fmla="*/ 2 h 898"/>
                <a:gd name="T58" fmla="*/ 270 w 343"/>
                <a:gd name="T59" fmla="*/ 10 h 898"/>
                <a:gd name="T60" fmla="*/ 341 w 343"/>
                <a:gd name="T61" fmla="*/ 65 h 898"/>
                <a:gd name="T62" fmla="*/ 327 w 343"/>
                <a:gd name="T63" fmla="*/ 125 h 898"/>
                <a:gd name="T64" fmla="*/ 328 w 343"/>
                <a:gd name="T65" fmla="*/ 151 h 898"/>
                <a:gd name="T66" fmla="*/ 331 w 343"/>
                <a:gd name="T67" fmla="*/ 168 h 898"/>
                <a:gd name="T68" fmla="*/ 343 w 343"/>
                <a:gd name="T69" fmla="*/ 202 h 898"/>
                <a:gd name="T70" fmla="*/ 339 w 343"/>
                <a:gd name="T71" fmla="*/ 238 h 898"/>
                <a:gd name="T72" fmla="*/ 302 w 343"/>
                <a:gd name="T73" fmla="*/ 223 h 898"/>
                <a:gd name="T74" fmla="*/ 280 w 343"/>
                <a:gd name="T75" fmla="*/ 195 h 898"/>
                <a:gd name="T76" fmla="*/ 255 w 343"/>
                <a:gd name="T77" fmla="*/ 191 h 898"/>
                <a:gd name="T78" fmla="*/ 243 w 343"/>
                <a:gd name="T79" fmla="*/ 178 h 898"/>
                <a:gd name="T80" fmla="*/ 226 w 343"/>
                <a:gd name="T81" fmla="*/ 149 h 898"/>
                <a:gd name="T82" fmla="*/ 210 w 343"/>
                <a:gd name="T83" fmla="*/ 148 h 898"/>
                <a:gd name="T84" fmla="*/ 191 w 343"/>
                <a:gd name="T85" fmla="*/ 139 h 898"/>
                <a:gd name="T86" fmla="*/ 203 w 343"/>
                <a:gd name="T87" fmla="*/ 121 h 898"/>
                <a:gd name="T88" fmla="*/ 181 w 343"/>
                <a:gd name="T89" fmla="*/ 107 h 898"/>
                <a:gd name="T90" fmla="*/ 142 w 343"/>
                <a:gd name="T91" fmla="*/ 130 h 898"/>
                <a:gd name="T92" fmla="*/ 83 w 343"/>
                <a:gd name="T93" fmla="*/ 141 h 898"/>
                <a:gd name="T94" fmla="*/ 64 w 343"/>
                <a:gd name="T95" fmla="*/ 112 h 898"/>
                <a:gd name="T96" fmla="*/ 93 w 343"/>
                <a:gd name="T97" fmla="*/ 81 h 898"/>
                <a:gd name="T98" fmla="*/ 84 w 343"/>
                <a:gd name="T99" fmla="*/ 63 h 898"/>
                <a:gd name="T100" fmla="*/ 114 w 343"/>
                <a:gd name="T101" fmla="*/ 57 h 898"/>
                <a:gd name="T102" fmla="*/ 141 w 343"/>
                <a:gd name="T103" fmla="*/ 25 h 898"/>
                <a:gd name="T104" fmla="*/ 139 w 343"/>
                <a:gd name="T105" fmla="*/ 47 h 898"/>
                <a:gd name="T106" fmla="*/ 181 w 343"/>
                <a:gd name="T107" fmla="*/ 75 h 898"/>
                <a:gd name="T108" fmla="*/ 216 w 343"/>
                <a:gd name="T109" fmla="*/ 50 h 898"/>
                <a:gd name="T110" fmla="*/ 229 w 343"/>
                <a:gd name="T111"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3" h="898">
                  <a:moveTo>
                    <a:pt x="115" y="877"/>
                  </a:moveTo>
                  <a:lnTo>
                    <a:pt x="117" y="874"/>
                  </a:lnTo>
                  <a:lnTo>
                    <a:pt x="122" y="877"/>
                  </a:lnTo>
                  <a:lnTo>
                    <a:pt x="125" y="898"/>
                  </a:lnTo>
                  <a:lnTo>
                    <a:pt x="114" y="887"/>
                  </a:lnTo>
                  <a:lnTo>
                    <a:pt x="109" y="869"/>
                  </a:lnTo>
                  <a:lnTo>
                    <a:pt x="115" y="877"/>
                  </a:lnTo>
                  <a:close/>
                  <a:moveTo>
                    <a:pt x="18" y="701"/>
                  </a:moveTo>
                  <a:lnTo>
                    <a:pt x="28" y="723"/>
                  </a:lnTo>
                  <a:lnTo>
                    <a:pt x="45" y="733"/>
                  </a:lnTo>
                  <a:lnTo>
                    <a:pt x="61" y="749"/>
                  </a:lnTo>
                  <a:lnTo>
                    <a:pt x="58" y="758"/>
                  </a:lnTo>
                  <a:lnTo>
                    <a:pt x="47" y="758"/>
                  </a:lnTo>
                  <a:lnTo>
                    <a:pt x="45" y="789"/>
                  </a:lnTo>
                  <a:lnTo>
                    <a:pt x="32" y="784"/>
                  </a:lnTo>
                  <a:lnTo>
                    <a:pt x="29" y="789"/>
                  </a:lnTo>
                  <a:lnTo>
                    <a:pt x="24" y="782"/>
                  </a:lnTo>
                  <a:lnTo>
                    <a:pt x="14" y="780"/>
                  </a:lnTo>
                  <a:lnTo>
                    <a:pt x="5" y="765"/>
                  </a:lnTo>
                  <a:lnTo>
                    <a:pt x="7" y="761"/>
                  </a:lnTo>
                  <a:lnTo>
                    <a:pt x="3" y="754"/>
                  </a:lnTo>
                  <a:lnTo>
                    <a:pt x="10" y="748"/>
                  </a:lnTo>
                  <a:lnTo>
                    <a:pt x="7" y="741"/>
                  </a:lnTo>
                  <a:lnTo>
                    <a:pt x="9" y="735"/>
                  </a:lnTo>
                  <a:lnTo>
                    <a:pt x="0" y="723"/>
                  </a:lnTo>
                  <a:lnTo>
                    <a:pt x="9" y="702"/>
                  </a:lnTo>
                  <a:lnTo>
                    <a:pt x="18" y="701"/>
                  </a:lnTo>
                  <a:close/>
                  <a:moveTo>
                    <a:pt x="171" y="283"/>
                  </a:moveTo>
                  <a:lnTo>
                    <a:pt x="170" y="292"/>
                  </a:lnTo>
                  <a:lnTo>
                    <a:pt x="173" y="290"/>
                  </a:lnTo>
                  <a:lnTo>
                    <a:pt x="182" y="296"/>
                  </a:lnTo>
                  <a:lnTo>
                    <a:pt x="175" y="302"/>
                  </a:lnTo>
                  <a:lnTo>
                    <a:pt x="162" y="300"/>
                  </a:lnTo>
                  <a:lnTo>
                    <a:pt x="153" y="297"/>
                  </a:lnTo>
                  <a:lnTo>
                    <a:pt x="153" y="293"/>
                  </a:lnTo>
                  <a:lnTo>
                    <a:pt x="167" y="291"/>
                  </a:lnTo>
                  <a:lnTo>
                    <a:pt x="166" y="284"/>
                  </a:lnTo>
                  <a:lnTo>
                    <a:pt x="171" y="283"/>
                  </a:lnTo>
                  <a:close/>
                  <a:moveTo>
                    <a:pt x="142" y="253"/>
                  </a:moveTo>
                  <a:lnTo>
                    <a:pt x="150" y="263"/>
                  </a:lnTo>
                  <a:lnTo>
                    <a:pt x="142" y="281"/>
                  </a:lnTo>
                  <a:lnTo>
                    <a:pt x="139" y="284"/>
                  </a:lnTo>
                  <a:lnTo>
                    <a:pt x="151" y="294"/>
                  </a:lnTo>
                  <a:lnTo>
                    <a:pt x="142" y="296"/>
                  </a:lnTo>
                  <a:lnTo>
                    <a:pt x="169" y="308"/>
                  </a:lnTo>
                  <a:lnTo>
                    <a:pt x="169" y="312"/>
                  </a:lnTo>
                  <a:lnTo>
                    <a:pt x="180" y="318"/>
                  </a:lnTo>
                  <a:lnTo>
                    <a:pt x="182" y="325"/>
                  </a:lnTo>
                  <a:lnTo>
                    <a:pt x="174" y="330"/>
                  </a:lnTo>
                  <a:lnTo>
                    <a:pt x="153" y="335"/>
                  </a:lnTo>
                  <a:lnTo>
                    <a:pt x="153" y="335"/>
                  </a:lnTo>
                  <a:lnTo>
                    <a:pt x="161" y="316"/>
                  </a:lnTo>
                  <a:lnTo>
                    <a:pt x="152" y="314"/>
                  </a:lnTo>
                  <a:lnTo>
                    <a:pt x="147" y="318"/>
                  </a:lnTo>
                  <a:lnTo>
                    <a:pt x="131" y="317"/>
                  </a:lnTo>
                  <a:lnTo>
                    <a:pt x="130" y="313"/>
                  </a:lnTo>
                  <a:lnTo>
                    <a:pt x="121" y="313"/>
                  </a:lnTo>
                  <a:lnTo>
                    <a:pt x="118" y="304"/>
                  </a:lnTo>
                  <a:lnTo>
                    <a:pt x="82" y="294"/>
                  </a:lnTo>
                  <a:lnTo>
                    <a:pt x="80" y="283"/>
                  </a:lnTo>
                  <a:lnTo>
                    <a:pt x="88" y="268"/>
                  </a:lnTo>
                  <a:lnTo>
                    <a:pt x="88" y="268"/>
                  </a:lnTo>
                  <a:lnTo>
                    <a:pt x="102" y="273"/>
                  </a:lnTo>
                  <a:lnTo>
                    <a:pt x="109" y="283"/>
                  </a:lnTo>
                  <a:lnTo>
                    <a:pt x="127" y="291"/>
                  </a:lnTo>
                  <a:lnTo>
                    <a:pt x="137" y="284"/>
                  </a:lnTo>
                  <a:lnTo>
                    <a:pt x="127" y="267"/>
                  </a:lnTo>
                  <a:lnTo>
                    <a:pt x="119" y="263"/>
                  </a:lnTo>
                  <a:lnTo>
                    <a:pt x="125" y="256"/>
                  </a:lnTo>
                  <a:lnTo>
                    <a:pt x="142" y="253"/>
                  </a:lnTo>
                  <a:close/>
                  <a:moveTo>
                    <a:pt x="132" y="227"/>
                  </a:moveTo>
                  <a:lnTo>
                    <a:pt x="136" y="227"/>
                  </a:lnTo>
                  <a:lnTo>
                    <a:pt x="138" y="234"/>
                  </a:lnTo>
                  <a:lnTo>
                    <a:pt x="129" y="241"/>
                  </a:lnTo>
                  <a:lnTo>
                    <a:pt x="125" y="240"/>
                  </a:lnTo>
                  <a:lnTo>
                    <a:pt x="128" y="229"/>
                  </a:lnTo>
                  <a:lnTo>
                    <a:pt x="132" y="227"/>
                  </a:lnTo>
                  <a:close/>
                  <a:moveTo>
                    <a:pt x="172" y="205"/>
                  </a:moveTo>
                  <a:lnTo>
                    <a:pt x="194" y="208"/>
                  </a:lnTo>
                  <a:lnTo>
                    <a:pt x="191" y="215"/>
                  </a:lnTo>
                  <a:lnTo>
                    <a:pt x="186" y="216"/>
                  </a:lnTo>
                  <a:lnTo>
                    <a:pt x="183" y="235"/>
                  </a:lnTo>
                  <a:lnTo>
                    <a:pt x="170" y="241"/>
                  </a:lnTo>
                  <a:lnTo>
                    <a:pt x="160" y="236"/>
                  </a:lnTo>
                  <a:lnTo>
                    <a:pt x="165" y="232"/>
                  </a:lnTo>
                  <a:lnTo>
                    <a:pt x="164" y="228"/>
                  </a:lnTo>
                  <a:lnTo>
                    <a:pt x="156" y="221"/>
                  </a:lnTo>
                  <a:lnTo>
                    <a:pt x="151" y="209"/>
                  </a:lnTo>
                  <a:lnTo>
                    <a:pt x="172" y="205"/>
                  </a:lnTo>
                  <a:close/>
                  <a:moveTo>
                    <a:pt x="173" y="122"/>
                  </a:moveTo>
                  <a:lnTo>
                    <a:pt x="184" y="128"/>
                  </a:lnTo>
                  <a:lnTo>
                    <a:pt x="183" y="133"/>
                  </a:lnTo>
                  <a:lnTo>
                    <a:pt x="184" y="136"/>
                  </a:lnTo>
                  <a:lnTo>
                    <a:pt x="183" y="139"/>
                  </a:lnTo>
                  <a:lnTo>
                    <a:pt x="189" y="141"/>
                  </a:lnTo>
                  <a:lnTo>
                    <a:pt x="187" y="143"/>
                  </a:lnTo>
                  <a:lnTo>
                    <a:pt x="186" y="145"/>
                  </a:lnTo>
                  <a:lnTo>
                    <a:pt x="188" y="151"/>
                  </a:lnTo>
                  <a:lnTo>
                    <a:pt x="185" y="156"/>
                  </a:lnTo>
                  <a:lnTo>
                    <a:pt x="179" y="155"/>
                  </a:lnTo>
                  <a:lnTo>
                    <a:pt x="180" y="161"/>
                  </a:lnTo>
                  <a:lnTo>
                    <a:pt x="172" y="160"/>
                  </a:lnTo>
                  <a:lnTo>
                    <a:pt x="171" y="165"/>
                  </a:lnTo>
                  <a:lnTo>
                    <a:pt x="158" y="169"/>
                  </a:lnTo>
                  <a:lnTo>
                    <a:pt x="146" y="162"/>
                  </a:lnTo>
                  <a:lnTo>
                    <a:pt x="147" y="150"/>
                  </a:lnTo>
                  <a:lnTo>
                    <a:pt x="165" y="152"/>
                  </a:lnTo>
                  <a:lnTo>
                    <a:pt x="175" y="137"/>
                  </a:lnTo>
                  <a:lnTo>
                    <a:pt x="152" y="141"/>
                  </a:lnTo>
                  <a:lnTo>
                    <a:pt x="150" y="139"/>
                  </a:lnTo>
                  <a:lnTo>
                    <a:pt x="160" y="133"/>
                  </a:lnTo>
                  <a:lnTo>
                    <a:pt x="150" y="130"/>
                  </a:lnTo>
                  <a:lnTo>
                    <a:pt x="166" y="130"/>
                  </a:lnTo>
                  <a:lnTo>
                    <a:pt x="165" y="125"/>
                  </a:lnTo>
                  <a:lnTo>
                    <a:pt x="173" y="122"/>
                  </a:lnTo>
                  <a:close/>
                  <a:moveTo>
                    <a:pt x="241" y="2"/>
                  </a:moveTo>
                  <a:lnTo>
                    <a:pt x="252" y="1"/>
                  </a:lnTo>
                  <a:lnTo>
                    <a:pt x="257" y="7"/>
                  </a:lnTo>
                  <a:lnTo>
                    <a:pt x="263" y="4"/>
                  </a:lnTo>
                  <a:lnTo>
                    <a:pt x="270" y="10"/>
                  </a:lnTo>
                  <a:lnTo>
                    <a:pt x="304" y="20"/>
                  </a:lnTo>
                  <a:lnTo>
                    <a:pt x="339" y="52"/>
                  </a:lnTo>
                  <a:lnTo>
                    <a:pt x="335" y="58"/>
                  </a:lnTo>
                  <a:lnTo>
                    <a:pt x="341" y="65"/>
                  </a:lnTo>
                  <a:lnTo>
                    <a:pt x="312" y="85"/>
                  </a:lnTo>
                  <a:lnTo>
                    <a:pt x="319" y="98"/>
                  </a:lnTo>
                  <a:lnTo>
                    <a:pt x="319" y="111"/>
                  </a:lnTo>
                  <a:lnTo>
                    <a:pt x="327" y="125"/>
                  </a:lnTo>
                  <a:lnTo>
                    <a:pt x="322" y="129"/>
                  </a:lnTo>
                  <a:lnTo>
                    <a:pt x="324" y="144"/>
                  </a:lnTo>
                  <a:lnTo>
                    <a:pt x="319" y="150"/>
                  </a:lnTo>
                  <a:lnTo>
                    <a:pt x="328" y="151"/>
                  </a:lnTo>
                  <a:lnTo>
                    <a:pt x="332" y="158"/>
                  </a:lnTo>
                  <a:lnTo>
                    <a:pt x="321" y="163"/>
                  </a:lnTo>
                  <a:lnTo>
                    <a:pt x="326" y="170"/>
                  </a:lnTo>
                  <a:lnTo>
                    <a:pt x="331" y="168"/>
                  </a:lnTo>
                  <a:lnTo>
                    <a:pt x="335" y="174"/>
                  </a:lnTo>
                  <a:lnTo>
                    <a:pt x="332" y="187"/>
                  </a:lnTo>
                  <a:lnTo>
                    <a:pt x="342" y="196"/>
                  </a:lnTo>
                  <a:lnTo>
                    <a:pt x="343" y="202"/>
                  </a:lnTo>
                  <a:lnTo>
                    <a:pt x="339" y="210"/>
                  </a:lnTo>
                  <a:lnTo>
                    <a:pt x="341" y="215"/>
                  </a:lnTo>
                  <a:lnTo>
                    <a:pt x="334" y="219"/>
                  </a:lnTo>
                  <a:lnTo>
                    <a:pt x="339" y="238"/>
                  </a:lnTo>
                  <a:lnTo>
                    <a:pt x="334" y="239"/>
                  </a:lnTo>
                  <a:lnTo>
                    <a:pt x="327" y="250"/>
                  </a:lnTo>
                  <a:lnTo>
                    <a:pt x="300" y="242"/>
                  </a:lnTo>
                  <a:lnTo>
                    <a:pt x="302" y="223"/>
                  </a:lnTo>
                  <a:lnTo>
                    <a:pt x="292" y="224"/>
                  </a:lnTo>
                  <a:lnTo>
                    <a:pt x="290" y="205"/>
                  </a:lnTo>
                  <a:lnTo>
                    <a:pt x="285" y="205"/>
                  </a:lnTo>
                  <a:lnTo>
                    <a:pt x="280" y="195"/>
                  </a:lnTo>
                  <a:lnTo>
                    <a:pt x="265" y="188"/>
                  </a:lnTo>
                  <a:lnTo>
                    <a:pt x="260" y="195"/>
                  </a:lnTo>
                  <a:lnTo>
                    <a:pt x="257" y="196"/>
                  </a:lnTo>
                  <a:lnTo>
                    <a:pt x="255" y="191"/>
                  </a:lnTo>
                  <a:lnTo>
                    <a:pt x="253" y="191"/>
                  </a:lnTo>
                  <a:lnTo>
                    <a:pt x="248" y="190"/>
                  </a:lnTo>
                  <a:lnTo>
                    <a:pt x="252" y="183"/>
                  </a:lnTo>
                  <a:lnTo>
                    <a:pt x="243" y="178"/>
                  </a:lnTo>
                  <a:lnTo>
                    <a:pt x="247" y="174"/>
                  </a:lnTo>
                  <a:lnTo>
                    <a:pt x="240" y="170"/>
                  </a:lnTo>
                  <a:lnTo>
                    <a:pt x="237" y="158"/>
                  </a:lnTo>
                  <a:lnTo>
                    <a:pt x="226" y="149"/>
                  </a:lnTo>
                  <a:lnTo>
                    <a:pt x="229" y="145"/>
                  </a:lnTo>
                  <a:lnTo>
                    <a:pt x="217" y="146"/>
                  </a:lnTo>
                  <a:lnTo>
                    <a:pt x="212" y="150"/>
                  </a:lnTo>
                  <a:lnTo>
                    <a:pt x="210" y="148"/>
                  </a:lnTo>
                  <a:lnTo>
                    <a:pt x="210" y="146"/>
                  </a:lnTo>
                  <a:lnTo>
                    <a:pt x="205" y="143"/>
                  </a:lnTo>
                  <a:lnTo>
                    <a:pt x="206" y="138"/>
                  </a:lnTo>
                  <a:lnTo>
                    <a:pt x="191" y="139"/>
                  </a:lnTo>
                  <a:lnTo>
                    <a:pt x="190" y="131"/>
                  </a:lnTo>
                  <a:lnTo>
                    <a:pt x="195" y="127"/>
                  </a:lnTo>
                  <a:lnTo>
                    <a:pt x="198" y="125"/>
                  </a:lnTo>
                  <a:lnTo>
                    <a:pt x="203" y="121"/>
                  </a:lnTo>
                  <a:lnTo>
                    <a:pt x="202" y="111"/>
                  </a:lnTo>
                  <a:lnTo>
                    <a:pt x="196" y="107"/>
                  </a:lnTo>
                  <a:lnTo>
                    <a:pt x="187" y="112"/>
                  </a:lnTo>
                  <a:lnTo>
                    <a:pt x="181" y="107"/>
                  </a:lnTo>
                  <a:lnTo>
                    <a:pt x="172" y="114"/>
                  </a:lnTo>
                  <a:lnTo>
                    <a:pt x="160" y="114"/>
                  </a:lnTo>
                  <a:lnTo>
                    <a:pt x="150" y="128"/>
                  </a:lnTo>
                  <a:lnTo>
                    <a:pt x="142" y="130"/>
                  </a:lnTo>
                  <a:lnTo>
                    <a:pt x="152" y="135"/>
                  </a:lnTo>
                  <a:lnTo>
                    <a:pt x="102" y="132"/>
                  </a:lnTo>
                  <a:lnTo>
                    <a:pt x="83" y="141"/>
                  </a:lnTo>
                  <a:lnTo>
                    <a:pt x="83" y="141"/>
                  </a:lnTo>
                  <a:lnTo>
                    <a:pt x="80" y="133"/>
                  </a:lnTo>
                  <a:lnTo>
                    <a:pt x="62" y="126"/>
                  </a:lnTo>
                  <a:lnTo>
                    <a:pt x="68" y="115"/>
                  </a:lnTo>
                  <a:lnTo>
                    <a:pt x="64" y="112"/>
                  </a:lnTo>
                  <a:lnTo>
                    <a:pt x="65" y="101"/>
                  </a:lnTo>
                  <a:lnTo>
                    <a:pt x="65" y="101"/>
                  </a:lnTo>
                  <a:lnTo>
                    <a:pt x="93" y="87"/>
                  </a:lnTo>
                  <a:lnTo>
                    <a:pt x="93" y="81"/>
                  </a:lnTo>
                  <a:lnTo>
                    <a:pt x="83" y="78"/>
                  </a:lnTo>
                  <a:lnTo>
                    <a:pt x="81" y="72"/>
                  </a:lnTo>
                  <a:lnTo>
                    <a:pt x="95" y="69"/>
                  </a:lnTo>
                  <a:lnTo>
                    <a:pt x="84" y="63"/>
                  </a:lnTo>
                  <a:lnTo>
                    <a:pt x="67" y="63"/>
                  </a:lnTo>
                  <a:lnTo>
                    <a:pt x="67" y="63"/>
                  </a:lnTo>
                  <a:lnTo>
                    <a:pt x="95" y="55"/>
                  </a:lnTo>
                  <a:lnTo>
                    <a:pt x="114" y="57"/>
                  </a:lnTo>
                  <a:lnTo>
                    <a:pt x="118" y="52"/>
                  </a:lnTo>
                  <a:lnTo>
                    <a:pt x="115" y="36"/>
                  </a:lnTo>
                  <a:lnTo>
                    <a:pt x="124" y="28"/>
                  </a:lnTo>
                  <a:lnTo>
                    <a:pt x="141" y="25"/>
                  </a:lnTo>
                  <a:lnTo>
                    <a:pt x="145" y="31"/>
                  </a:lnTo>
                  <a:lnTo>
                    <a:pt x="143" y="39"/>
                  </a:lnTo>
                  <a:lnTo>
                    <a:pt x="138" y="41"/>
                  </a:lnTo>
                  <a:lnTo>
                    <a:pt x="139" y="47"/>
                  </a:lnTo>
                  <a:lnTo>
                    <a:pt x="161" y="49"/>
                  </a:lnTo>
                  <a:lnTo>
                    <a:pt x="166" y="66"/>
                  </a:lnTo>
                  <a:lnTo>
                    <a:pt x="177" y="69"/>
                  </a:lnTo>
                  <a:lnTo>
                    <a:pt x="181" y="75"/>
                  </a:lnTo>
                  <a:lnTo>
                    <a:pt x="194" y="73"/>
                  </a:lnTo>
                  <a:lnTo>
                    <a:pt x="198" y="67"/>
                  </a:lnTo>
                  <a:lnTo>
                    <a:pt x="212" y="61"/>
                  </a:lnTo>
                  <a:lnTo>
                    <a:pt x="216" y="50"/>
                  </a:lnTo>
                  <a:lnTo>
                    <a:pt x="214" y="24"/>
                  </a:lnTo>
                  <a:lnTo>
                    <a:pt x="222" y="7"/>
                  </a:lnTo>
                  <a:lnTo>
                    <a:pt x="229" y="6"/>
                  </a:lnTo>
                  <a:lnTo>
                    <a:pt x="229" y="0"/>
                  </a:lnTo>
                  <a:lnTo>
                    <a:pt x="229" y="0"/>
                  </a:lnTo>
                  <a:lnTo>
                    <a:pt x="241"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7" name="Freeform 14">
              <a:extLst>
                <a:ext uri="{FF2B5EF4-FFF2-40B4-BE49-F238E27FC236}">
                  <a16:creationId xmlns:a16="http://schemas.microsoft.com/office/drawing/2014/main" id="{9CCBF98B-FA67-4482-A926-1E54E17D0A7C}"/>
                </a:ext>
              </a:extLst>
            </p:cNvPr>
            <p:cNvSpPr>
              <a:spLocks noEditPoints="1"/>
            </p:cNvSpPr>
            <p:nvPr/>
          </p:nvSpPr>
          <p:spPr bwMode="auto">
            <a:xfrm>
              <a:off x="1384301" y="2801938"/>
              <a:ext cx="928688" cy="989013"/>
            </a:xfrm>
            <a:custGeom>
              <a:avLst/>
              <a:gdLst>
                <a:gd name="T0" fmla="*/ 411 w 585"/>
                <a:gd name="T1" fmla="*/ 584 h 623"/>
                <a:gd name="T2" fmla="*/ 67 w 585"/>
                <a:gd name="T3" fmla="*/ 499 h 623"/>
                <a:gd name="T4" fmla="*/ 44 w 585"/>
                <a:gd name="T5" fmla="*/ 487 h 623"/>
                <a:gd name="T6" fmla="*/ 0 w 585"/>
                <a:gd name="T7" fmla="*/ 389 h 623"/>
                <a:gd name="T8" fmla="*/ 457 w 585"/>
                <a:gd name="T9" fmla="*/ 325 h 623"/>
                <a:gd name="T10" fmla="*/ 513 w 585"/>
                <a:gd name="T11" fmla="*/ 295 h 623"/>
                <a:gd name="T12" fmla="*/ 579 w 585"/>
                <a:gd name="T13" fmla="*/ 277 h 623"/>
                <a:gd name="T14" fmla="*/ 531 w 585"/>
                <a:gd name="T15" fmla="*/ 302 h 623"/>
                <a:gd name="T16" fmla="*/ 408 w 585"/>
                <a:gd name="T17" fmla="*/ 22 h 623"/>
                <a:gd name="T18" fmla="*/ 451 w 585"/>
                <a:gd name="T19" fmla="*/ 40 h 623"/>
                <a:gd name="T20" fmla="*/ 457 w 585"/>
                <a:gd name="T21" fmla="*/ 80 h 623"/>
                <a:gd name="T22" fmla="*/ 387 w 585"/>
                <a:gd name="T23" fmla="*/ 39 h 623"/>
                <a:gd name="T24" fmla="*/ 273 w 585"/>
                <a:gd name="T25" fmla="*/ 2 h 623"/>
                <a:gd name="T26" fmla="*/ 389 w 585"/>
                <a:gd name="T27" fmla="*/ 76 h 623"/>
                <a:gd name="T28" fmla="*/ 459 w 585"/>
                <a:gd name="T29" fmla="*/ 111 h 623"/>
                <a:gd name="T30" fmla="*/ 468 w 585"/>
                <a:gd name="T31" fmla="*/ 153 h 623"/>
                <a:gd name="T32" fmla="*/ 467 w 585"/>
                <a:gd name="T33" fmla="*/ 211 h 623"/>
                <a:gd name="T34" fmla="*/ 534 w 585"/>
                <a:gd name="T35" fmla="*/ 246 h 623"/>
                <a:gd name="T36" fmla="*/ 518 w 585"/>
                <a:gd name="T37" fmla="*/ 260 h 623"/>
                <a:gd name="T38" fmla="*/ 498 w 585"/>
                <a:gd name="T39" fmla="*/ 286 h 623"/>
                <a:gd name="T40" fmla="*/ 450 w 585"/>
                <a:gd name="T41" fmla="*/ 291 h 623"/>
                <a:gd name="T42" fmla="*/ 448 w 585"/>
                <a:gd name="T43" fmla="*/ 270 h 623"/>
                <a:gd name="T44" fmla="*/ 431 w 585"/>
                <a:gd name="T45" fmla="*/ 246 h 623"/>
                <a:gd name="T46" fmla="*/ 376 w 585"/>
                <a:gd name="T47" fmla="*/ 226 h 623"/>
                <a:gd name="T48" fmla="*/ 340 w 585"/>
                <a:gd name="T49" fmla="*/ 236 h 623"/>
                <a:gd name="T50" fmla="*/ 374 w 585"/>
                <a:gd name="T51" fmla="*/ 306 h 623"/>
                <a:gd name="T52" fmla="*/ 388 w 585"/>
                <a:gd name="T53" fmla="*/ 359 h 623"/>
                <a:gd name="T54" fmla="*/ 415 w 585"/>
                <a:gd name="T55" fmla="*/ 380 h 623"/>
                <a:gd name="T56" fmla="*/ 422 w 585"/>
                <a:gd name="T57" fmla="*/ 421 h 623"/>
                <a:gd name="T58" fmla="*/ 450 w 585"/>
                <a:gd name="T59" fmla="*/ 490 h 623"/>
                <a:gd name="T60" fmla="*/ 428 w 585"/>
                <a:gd name="T61" fmla="*/ 542 h 623"/>
                <a:gd name="T62" fmla="*/ 474 w 585"/>
                <a:gd name="T63" fmla="*/ 601 h 623"/>
                <a:gd name="T64" fmla="*/ 438 w 585"/>
                <a:gd name="T65" fmla="*/ 587 h 623"/>
                <a:gd name="T66" fmla="*/ 381 w 585"/>
                <a:gd name="T67" fmla="*/ 541 h 623"/>
                <a:gd name="T68" fmla="*/ 363 w 585"/>
                <a:gd name="T69" fmla="*/ 522 h 623"/>
                <a:gd name="T70" fmla="*/ 282 w 585"/>
                <a:gd name="T71" fmla="*/ 514 h 623"/>
                <a:gd name="T72" fmla="*/ 275 w 585"/>
                <a:gd name="T73" fmla="*/ 530 h 623"/>
                <a:gd name="T74" fmla="*/ 277 w 585"/>
                <a:gd name="T75" fmla="*/ 592 h 623"/>
                <a:gd name="T76" fmla="*/ 246 w 585"/>
                <a:gd name="T77" fmla="*/ 594 h 623"/>
                <a:gd name="T78" fmla="*/ 243 w 585"/>
                <a:gd name="T79" fmla="*/ 561 h 623"/>
                <a:gd name="T80" fmla="*/ 242 w 585"/>
                <a:gd name="T81" fmla="*/ 536 h 623"/>
                <a:gd name="T82" fmla="*/ 206 w 585"/>
                <a:gd name="T83" fmla="*/ 467 h 623"/>
                <a:gd name="T84" fmla="*/ 175 w 585"/>
                <a:gd name="T85" fmla="*/ 404 h 623"/>
                <a:gd name="T86" fmla="*/ 114 w 585"/>
                <a:gd name="T87" fmla="*/ 488 h 623"/>
                <a:gd name="T88" fmla="*/ 78 w 585"/>
                <a:gd name="T89" fmla="*/ 479 h 623"/>
                <a:gd name="T90" fmla="*/ 41 w 585"/>
                <a:gd name="T91" fmla="*/ 425 h 623"/>
                <a:gd name="T92" fmla="*/ 8 w 585"/>
                <a:gd name="T93" fmla="*/ 357 h 623"/>
                <a:gd name="T94" fmla="*/ 45 w 585"/>
                <a:gd name="T95" fmla="*/ 269 h 623"/>
                <a:gd name="T96" fmla="*/ 108 w 585"/>
                <a:gd name="T97" fmla="*/ 212 h 623"/>
                <a:gd name="T98" fmla="*/ 72 w 585"/>
                <a:gd name="T99" fmla="*/ 143 h 623"/>
                <a:gd name="T100" fmla="*/ 116 w 585"/>
                <a:gd name="T101" fmla="*/ 116 h 623"/>
                <a:gd name="T102" fmla="*/ 180 w 585"/>
                <a:gd name="T103" fmla="*/ 125 h 623"/>
                <a:gd name="T104" fmla="*/ 216 w 585"/>
                <a:gd name="T105" fmla="*/ 65 h 623"/>
                <a:gd name="T106" fmla="*/ 239 w 585"/>
                <a:gd name="T10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5" h="623">
                  <a:moveTo>
                    <a:pt x="411" y="584"/>
                  </a:moveTo>
                  <a:lnTo>
                    <a:pt x="416" y="602"/>
                  </a:lnTo>
                  <a:lnTo>
                    <a:pt x="409" y="595"/>
                  </a:lnTo>
                  <a:lnTo>
                    <a:pt x="399" y="601"/>
                  </a:lnTo>
                  <a:lnTo>
                    <a:pt x="399" y="591"/>
                  </a:lnTo>
                  <a:lnTo>
                    <a:pt x="411" y="584"/>
                  </a:lnTo>
                  <a:close/>
                  <a:moveTo>
                    <a:pt x="67" y="499"/>
                  </a:moveTo>
                  <a:lnTo>
                    <a:pt x="72" y="500"/>
                  </a:lnTo>
                  <a:lnTo>
                    <a:pt x="69" y="516"/>
                  </a:lnTo>
                  <a:lnTo>
                    <a:pt x="60" y="507"/>
                  </a:lnTo>
                  <a:lnTo>
                    <a:pt x="63" y="496"/>
                  </a:lnTo>
                  <a:lnTo>
                    <a:pt x="67" y="499"/>
                  </a:lnTo>
                  <a:close/>
                  <a:moveTo>
                    <a:pt x="49" y="485"/>
                  </a:moveTo>
                  <a:lnTo>
                    <a:pt x="53" y="486"/>
                  </a:lnTo>
                  <a:lnTo>
                    <a:pt x="52" y="493"/>
                  </a:lnTo>
                  <a:lnTo>
                    <a:pt x="46" y="495"/>
                  </a:lnTo>
                  <a:lnTo>
                    <a:pt x="45" y="503"/>
                  </a:lnTo>
                  <a:lnTo>
                    <a:pt x="44" y="487"/>
                  </a:lnTo>
                  <a:lnTo>
                    <a:pt x="47" y="482"/>
                  </a:lnTo>
                  <a:lnTo>
                    <a:pt x="49" y="485"/>
                  </a:lnTo>
                  <a:close/>
                  <a:moveTo>
                    <a:pt x="5" y="392"/>
                  </a:moveTo>
                  <a:lnTo>
                    <a:pt x="4" y="398"/>
                  </a:lnTo>
                  <a:lnTo>
                    <a:pt x="4" y="392"/>
                  </a:lnTo>
                  <a:lnTo>
                    <a:pt x="0" y="389"/>
                  </a:lnTo>
                  <a:lnTo>
                    <a:pt x="6" y="386"/>
                  </a:lnTo>
                  <a:lnTo>
                    <a:pt x="5" y="392"/>
                  </a:lnTo>
                  <a:close/>
                  <a:moveTo>
                    <a:pt x="452" y="309"/>
                  </a:moveTo>
                  <a:lnTo>
                    <a:pt x="466" y="317"/>
                  </a:lnTo>
                  <a:lnTo>
                    <a:pt x="465" y="324"/>
                  </a:lnTo>
                  <a:lnTo>
                    <a:pt x="457" y="325"/>
                  </a:lnTo>
                  <a:lnTo>
                    <a:pt x="451" y="321"/>
                  </a:lnTo>
                  <a:lnTo>
                    <a:pt x="445" y="311"/>
                  </a:lnTo>
                  <a:lnTo>
                    <a:pt x="452" y="309"/>
                  </a:lnTo>
                  <a:close/>
                  <a:moveTo>
                    <a:pt x="519" y="285"/>
                  </a:moveTo>
                  <a:lnTo>
                    <a:pt x="521" y="291"/>
                  </a:lnTo>
                  <a:lnTo>
                    <a:pt x="513" y="295"/>
                  </a:lnTo>
                  <a:lnTo>
                    <a:pt x="505" y="295"/>
                  </a:lnTo>
                  <a:lnTo>
                    <a:pt x="500" y="291"/>
                  </a:lnTo>
                  <a:lnTo>
                    <a:pt x="511" y="286"/>
                  </a:lnTo>
                  <a:lnTo>
                    <a:pt x="514" y="290"/>
                  </a:lnTo>
                  <a:lnTo>
                    <a:pt x="519" y="285"/>
                  </a:lnTo>
                  <a:close/>
                  <a:moveTo>
                    <a:pt x="579" y="277"/>
                  </a:moveTo>
                  <a:lnTo>
                    <a:pt x="585" y="280"/>
                  </a:lnTo>
                  <a:lnTo>
                    <a:pt x="563" y="288"/>
                  </a:lnTo>
                  <a:lnTo>
                    <a:pt x="563" y="296"/>
                  </a:lnTo>
                  <a:lnTo>
                    <a:pt x="546" y="297"/>
                  </a:lnTo>
                  <a:lnTo>
                    <a:pt x="532" y="305"/>
                  </a:lnTo>
                  <a:lnTo>
                    <a:pt x="531" y="302"/>
                  </a:lnTo>
                  <a:lnTo>
                    <a:pt x="522" y="303"/>
                  </a:lnTo>
                  <a:lnTo>
                    <a:pt x="551" y="284"/>
                  </a:lnTo>
                  <a:lnTo>
                    <a:pt x="567" y="278"/>
                  </a:lnTo>
                  <a:lnTo>
                    <a:pt x="572" y="281"/>
                  </a:lnTo>
                  <a:lnTo>
                    <a:pt x="579" y="277"/>
                  </a:lnTo>
                  <a:close/>
                  <a:moveTo>
                    <a:pt x="408" y="22"/>
                  </a:moveTo>
                  <a:lnTo>
                    <a:pt x="426" y="32"/>
                  </a:lnTo>
                  <a:lnTo>
                    <a:pt x="430" y="28"/>
                  </a:lnTo>
                  <a:lnTo>
                    <a:pt x="434" y="32"/>
                  </a:lnTo>
                  <a:lnTo>
                    <a:pt x="452" y="29"/>
                  </a:lnTo>
                  <a:lnTo>
                    <a:pt x="452" y="29"/>
                  </a:lnTo>
                  <a:lnTo>
                    <a:pt x="451" y="40"/>
                  </a:lnTo>
                  <a:lnTo>
                    <a:pt x="455" y="42"/>
                  </a:lnTo>
                  <a:lnTo>
                    <a:pt x="449" y="53"/>
                  </a:lnTo>
                  <a:lnTo>
                    <a:pt x="467" y="61"/>
                  </a:lnTo>
                  <a:lnTo>
                    <a:pt x="470" y="69"/>
                  </a:lnTo>
                  <a:lnTo>
                    <a:pt x="470" y="69"/>
                  </a:lnTo>
                  <a:lnTo>
                    <a:pt x="457" y="80"/>
                  </a:lnTo>
                  <a:lnTo>
                    <a:pt x="423" y="85"/>
                  </a:lnTo>
                  <a:lnTo>
                    <a:pt x="406" y="69"/>
                  </a:lnTo>
                  <a:lnTo>
                    <a:pt x="410" y="58"/>
                  </a:lnTo>
                  <a:lnTo>
                    <a:pt x="393" y="45"/>
                  </a:lnTo>
                  <a:lnTo>
                    <a:pt x="383" y="42"/>
                  </a:lnTo>
                  <a:lnTo>
                    <a:pt x="387" y="39"/>
                  </a:lnTo>
                  <a:lnTo>
                    <a:pt x="376" y="41"/>
                  </a:lnTo>
                  <a:lnTo>
                    <a:pt x="385" y="32"/>
                  </a:lnTo>
                  <a:lnTo>
                    <a:pt x="408" y="22"/>
                  </a:lnTo>
                  <a:close/>
                  <a:moveTo>
                    <a:pt x="239" y="0"/>
                  </a:moveTo>
                  <a:lnTo>
                    <a:pt x="250" y="4"/>
                  </a:lnTo>
                  <a:lnTo>
                    <a:pt x="273" y="2"/>
                  </a:lnTo>
                  <a:lnTo>
                    <a:pt x="287" y="12"/>
                  </a:lnTo>
                  <a:lnTo>
                    <a:pt x="315" y="23"/>
                  </a:lnTo>
                  <a:lnTo>
                    <a:pt x="340" y="38"/>
                  </a:lnTo>
                  <a:lnTo>
                    <a:pt x="359" y="61"/>
                  </a:lnTo>
                  <a:lnTo>
                    <a:pt x="377" y="74"/>
                  </a:lnTo>
                  <a:lnTo>
                    <a:pt x="389" y="76"/>
                  </a:lnTo>
                  <a:lnTo>
                    <a:pt x="406" y="68"/>
                  </a:lnTo>
                  <a:lnTo>
                    <a:pt x="423" y="85"/>
                  </a:lnTo>
                  <a:lnTo>
                    <a:pt x="417" y="95"/>
                  </a:lnTo>
                  <a:lnTo>
                    <a:pt x="421" y="106"/>
                  </a:lnTo>
                  <a:lnTo>
                    <a:pt x="450" y="106"/>
                  </a:lnTo>
                  <a:lnTo>
                    <a:pt x="459" y="111"/>
                  </a:lnTo>
                  <a:lnTo>
                    <a:pt x="469" y="122"/>
                  </a:lnTo>
                  <a:lnTo>
                    <a:pt x="470" y="131"/>
                  </a:lnTo>
                  <a:lnTo>
                    <a:pt x="462" y="138"/>
                  </a:lnTo>
                  <a:lnTo>
                    <a:pt x="455" y="138"/>
                  </a:lnTo>
                  <a:lnTo>
                    <a:pt x="452" y="147"/>
                  </a:lnTo>
                  <a:lnTo>
                    <a:pt x="468" y="153"/>
                  </a:lnTo>
                  <a:lnTo>
                    <a:pt x="462" y="167"/>
                  </a:lnTo>
                  <a:lnTo>
                    <a:pt x="467" y="180"/>
                  </a:lnTo>
                  <a:lnTo>
                    <a:pt x="463" y="187"/>
                  </a:lnTo>
                  <a:lnTo>
                    <a:pt x="476" y="196"/>
                  </a:lnTo>
                  <a:lnTo>
                    <a:pt x="476" y="196"/>
                  </a:lnTo>
                  <a:lnTo>
                    <a:pt x="467" y="211"/>
                  </a:lnTo>
                  <a:lnTo>
                    <a:pt x="469" y="222"/>
                  </a:lnTo>
                  <a:lnTo>
                    <a:pt x="505" y="232"/>
                  </a:lnTo>
                  <a:lnTo>
                    <a:pt x="508" y="241"/>
                  </a:lnTo>
                  <a:lnTo>
                    <a:pt x="517" y="241"/>
                  </a:lnTo>
                  <a:lnTo>
                    <a:pt x="518" y="245"/>
                  </a:lnTo>
                  <a:lnTo>
                    <a:pt x="534" y="246"/>
                  </a:lnTo>
                  <a:lnTo>
                    <a:pt x="540" y="242"/>
                  </a:lnTo>
                  <a:lnTo>
                    <a:pt x="548" y="244"/>
                  </a:lnTo>
                  <a:lnTo>
                    <a:pt x="540" y="263"/>
                  </a:lnTo>
                  <a:lnTo>
                    <a:pt x="540" y="263"/>
                  </a:lnTo>
                  <a:lnTo>
                    <a:pt x="536" y="266"/>
                  </a:lnTo>
                  <a:lnTo>
                    <a:pt x="518" y="260"/>
                  </a:lnTo>
                  <a:lnTo>
                    <a:pt x="505" y="265"/>
                  </a:lnTo>
                  <a:lnTo>
                    <a:pt x="496" y="265"/>
                  </a:lnTo>
                  <a:lnTo>
                    <a:pt x="494" y="273"/>
                  </a:lnTo>
                  <a:lnTo>
                    <a:pt x="482" y="276"/>
                  </a:lnTo>
                  <a:lnTo>
                    <a:pt x="486" y="280"/>
                  </a:lnTo>
                  <a:lnTo>
                    <a:pt x="498" y="286"/>
                  </a:lnTo>
                  <a:lnTo>
                    <a:pt x="473" y="288"/>
                  </a:lnTo>
                  <a:lnTo>
                    <a:pt x="469" y="295"/>
                  </a:lnTo>
                  <a:lnTo>
                    <a:pt x="475" y="305"/>
                  </a:lnTo>
                  <a:lnTo>
                    <a:pt x="466" y="307"/>
                  </a:lnTo>
                  <a:lnTo>
                    <a:pt x="455" y="298"/>
                  </a:lnTo>
                  <a:lnTo>
                    <a:pt x="450" y="291"/>
                  </a:lnTo>
                  <a:lnTo>
                    <a:pt x="458" y="293"/>
                  </a:lnTo>
                  <a:lnTo>
                    <a:pt x="454" y="287"/>
                  </a:lnTo>
                  <a:lnTo>
                    <a:pt x="438" y="284"/>
                  </a:lnTo>
                  <a:lnTo>
                    <a:pt x="440" y="275"/>
                  </a:lnTo>
                  <a:lnTo>
                    <a:pt x="437" y="270"/>
                  </a:lnTo>
                  <a:lnTo>
                    <a:pt x="448" y="270"/>
                  </a:lnTo>
                  <a:lnTo>
                    <a:pt x="450" y="258"/>
                  </a:lnTo>
                  <a:lnTo>
                    <a:pt x="456" y="264"/>
                  </a:lnTo>
                  <a:lnTo>
                    <a:pt x="460" y="262"/>
                  </a:lnTo>
                  <a:lnTo>
                    <a:pt x="453" y="248"/>
                  </a:lnTo>
                  <a:lnTo>
                    <a:pt x="435" y="248"/>
                  </a:lnTo>
                  <a:lnTo>
                    <a:pt x="431" y="246"/>
                  </a:lnTo>
                  <a:lnTo>
                    <a:pt x="434" y="243"/>
                  </a:lnTo>
                  <a:lnTo>
                    <a:pt x="432" y="238"/>
                  </a:lnTo>
                  <a:lnTo>
                    <a:pt x="420" y="245"/>
                  </a:lnTo>
                  <a:lnTo>
                    <a:pt x="410" y="224"/>
                  </a:lnTo>
                  <a:lnTo>
                    <a:pt x="389" y="219"/>
                  </a:lnTo>
                  <a:lnTo>
                    <a:pt x="376" y="226"/>
                  </a:lnTo>
                  <a:lnTo>
                    <a:pt x="367" y="221"/>
                  </a:lnTo>
                  <a:lnTo>
                    <a:pt x="368" y="215"/>
                  </a:lnTo>
                  <a:lnTo>
                    <a:pt x="355" y="199"/>
                  </a:lnTo>
                  <a:lnTo>
                    <a:pt x="338" y="207"/>
                  </a:lnTo>
                  <a:lnTo>
                    <a:pt x="344" y="225"/>
                  </a:lnTo>
                  <a:lnTo>
                    <a:pt x="340" y="236"/>
                  </a:lnTo>
                  <a:lnTo>
                    <a:pt x="347" y="244"/>
                  </a:lnTo>
                  <a:lnTo>
                    <a:pt x="347" y="252"/>
                  </a:lnTo>
                  <a:lnTo>
                    <a:pt x="354" y="258"/>
                  </a:lnTo>
                  <a:lnTo>
                    <a:pt x="348" y="270"/>
                  </a:lnTo>
                  <a:lnTo>
                    <a:pt x="361" y="281"/>
                  </a:lnTo>
                  <a:lnTo>
                    <a:pt x="374" y="306"/>
                  </a:lnTo>
                  <a:lnTo>
                    <a:pt x="372" y="310"/>
                  </a:lnTo>
                  <a:lnTo>
                    <a:pt x="379" y="314"/>
                  </a:lnTo>
                  <a:lnTo>
                    <a:pt x="377" y="319"/>
                  </a:lnTo>
                  <a:lnTo>
                    <a:pt x="383" y="322"/>
                  </a:lnTo>
                  <a:lnTo>
                    <a:pt x="393" y="342"/>
                  </a:lnTo>
                  <a:lnTo>
                    <a:pt x="388" y="359"/>
                  </a:lnTo>
                  <a:lnTo>
                    <a:pt x="389" y="368"/>
                  </a:lnTo>
                  <a:lnTo>
                    <a:pt x="395" y="371"/>
                  </a:lnTo>
                  <a:lnTo>
                    <a:pt x="398" y="368"/>
                  </a:lnTo>
                  <a:lnTo>
                    <a:pt x="405" y="368"/>
                  </a:lnTo>
                  <a:lnTo>
                    <a:pt x="407" y="377"/>
                  </a:lnTo>
                  <a:lnTo>
                    <a:pt x="415" y="380"/>
                  </a:lnTo>
                  <a:lnTo>
                    <a:pt x="415" y="384"/>
                  </a:lnTo>
                  <a:lnTo>
                    <a:pt x="408" y="385"/>
                  </a:lnTo>
                  <a:lnTo>
                    <a:pt x="420" y="401"/>
                  </a:lnTo>
                  <a:lnTo>
                    <a:pt x="421" y="415"/>
                  </a:lnTo>
                  <a:lnTo>
                    <a:pt x="417" y="419"/>
                  </a:lnTo>
                  <a:lnTo>
                    <a:pt x="422" y="421"/>
                  </a:lnTo>
                  <a:lnTo>
                    <a:pt x="422" y="431"/>
                  </a:lnTo>
                  <a:lnTo>
                    <a:pt x="433" y="459"/>
                  </a:lnTo>
                  <a:lnTo>
                    <a:pt x="432" y="463"/>
                  </a:lnTo>
                  <a:lnTo>
                    <a:pt x="440" y="470"/>
                  </a:lnTo>
                  <a:lnTo>
                    <a:pt x="444" y="486"/>
                  </a:lnTo>
                  <a:lnTo>
                    <a:pt x="450" y="490"/>
                  </a:lnTo>
                  <a:lnTo>
                    <a:pt x="443" y="495"/>
                  </a:lnTo>
                  <a:lnTo>
                    <a:pt x="444" y="506"/>
                  </a:lnTo>
                  <a:lnTo>
                    <a:pt x="436" y="500"/>
                  </a:lnTo>
                  <a:lnTo>
                    <a:pt x="432" y="505"/>
                  </a:lnTo>
                  <a:lnTo>
                    <a:pt x="427" y="506"/>
                  </a:lnTo>
                  <a:lnTo>
                    <a:pt x="428" y="542"/>
                  </a:lnTo>
                  <a:lnTo>
                    <a:pt x="441" y="560"/>
                  </a:lnTo>
                  <a:lnTo>
                    <a:pt x="463" y="574"/>
                  </a:lnTo>
                  <a:lnTo>
                    <a:pt x="456" y="588"/>
                  </a:lnTo>
                  <a:lnTo>
                    <a:pt x="466" y="593"/>
                  </a:lnTo>
                  <a:lnTo>
                    <a:pt x="466" y="599"/>
                  </a:lnTo>
                  <a:lnTo>
                    <a:pt x="474" y="601"/>
                  </a:lnTo>
                  <a:lnTo>
                    <a:pt x="476" y="607"/>
                  </a:lnTo>
                  <a:lnTo>
                    <a:pt x="460" y="607"/>
                  </a:lnTo>
                  <a:lnTo>
                    <a:pt x="456" y="612"/>
                  </a:lnTo>
                  <a:lnTo>
                    <a:pt x="443" y="608"/>
                  </a:lnTo>
                  <a:lnTo>
                    <a:pt x="437" y="596"/>
                  </a:lnTo>
                  <a:lnTo>
                    <a:pt x="438" y="587"/>
                  </a:lnTo>
                  <a:lnTo>
                    <a:pt x="430" y="578"/>
                  </a:lnTo>
                  <a:lnTo>
                    <a:pt x="409" y="580"/>
                  </a:lnTo>
                  <a:lnTo>
                    <a:pt x="405" y="569"/>
                  </a:lnTo>
                  <a:lnTo>
                    <a:pt x="400" y="566"/>
                  </a:lnTo>
                  <a:lnTo>
                    <a:pt x="400" y="558"/>
                  </a:lnTo>
                  <a:lnTo>
                    <a:pt x="381" y="541"/>
                  </a:lnTo>
                  <a:lnTo>
                    <a:pt x="384" y="541"/>
                  </a:lnTo>
                  <a:lnTo>
                    <a:pt x="385" y="535"/>
                  </a:lnTo>
                  <a:lnTo>
                    <a:pt x="375" y="521"/>
                  </a:lnTo>
                  <a:lnTo>
                    <a:pt x="370" y="520"/>
                  </a:lnTo>
                  <a:lnTo>
                    <a:pt x="367" y="532"/>
                  </a:lnTo>
                  <a:lnTo>
                    <a:pt x="363" y="522"/>
                  </a:lnTo>
                  <a:lnTo>
                    <a:pt x="368" y="511"/>
                  </a:lnTo>
                  <a:lnTo>
                    <a:pt x="357" y="482"/>
                  </a:lnTo>
                  <a:lnTo>
                    <a:pt x="311" y="479"/>
                  </a:lnTo>
                  <a:lnTo>
                    <a:pt x="295" y="489"/>
                  </a:lnTo>
                  <a:lnTo>
                    <a:pt x="297" y="504"/>
                  </a:lnTo>
                  <a:lnTo>
                    <a:pt x="282" y="514"/>
                  </a:lnTo>
                  <a:lnTo>
                    <a:pt x="285" y="517"/>
                  </a:lnTo>
                  <a:lnTo>
                    <a:pt x="282" y="522"/>
                  </a:lnTo>
                  <a:lnTo>
                    <a:pt x="289" y="526"/>
                  </a:lnTo>
                  <a:lnTo>
                    <a:pt x="290" y="534"/>
                  </a:lnTo>
                  <a:lnTo>
                    <a:pt x="280" y="528"/>
                  </a:lnTo>
                  <a:lnTo>
                    <a:pt x="275" y="530"/>
                  </a:lnTo>
                  <a:lnTo>
                    <a:pt x="284" y="546"/>
                  </a:lnTo>
                  <a:lnTo>
                    <a:pt x="278" y="551"/>
                  </a:lnTo>
                  <a:lnTo>
                    <a:pt x="275" y="545"/>
                  </a:lnTo>
                  <a:lnTo>
                    <a:pt x="268" y="546"/>
                  </a:lnTo>
                  <a:lnTo>
                    <a:pt x="267" y="577"/>
                  </a:lnTo>
                  <a:lnTo>
                    <a:pt x="277" y="592"/>
                  </a:lnTo>
                  <a:lnTo>
                    <a:pt x="276" y="607"/>
                  </a:lnTo>
                  <a:lnTo>
                    <a:pt x="271" y="611"/>
                  </a:lnTo>
                  <a:lnTo>
                    <a:pt x="276" y="621"/>
                  </a:lnTo>
                  <a:lnTo>
                    <a:pt x="270" y="623"/>
                  </a:lnTo>
                  <a:lnTo>
                    <a:pt x="263" y="604"/>
                  </a:lnTo>
                  <a:lnTo>
                    <a:pt x="246" y="594"/>
                  </a:lnTo>
                  <a:lnTo>
                    <a:pt x="244" y="598"/>
                  </a:lnTo>
                  <a:lnTo>
                    <a:pt x="237" y="595"/>
                  </a:lnTo>
                  <a:lnTo>
                    <a:pt x="232" y="583"/>
                  </a:lnTo>
                  <a:lnTo>
                    <a:pt x="232" y="578"/>
                  </a:lnTo>
                  <a:lnTo>
                    <a:pt x="244" y="573"/>
                  </a:lnTo>
                  <a:lnTo>
                    <a:pt x="243" y="561"/>
                  </a:lnTo>
                  <a:lnTo>
                    <a:pt x="239" y="560"/>
                  </a:lnTo>
                  <a:lnTo>
                    <a:pt x="243" y="555"/>
                  </a:lnTo>
                  <a:lnTo>
                    <a:pt x="236" y="551"/>
                  </a:lnTo>
                  <a:lnTo>
                    <a:pt x="240" y="545"/>
                  </a:lnTo>
                  <a:lnTo>
                    <a:pt x="236" y="538"/>
                  </a:lnTo>
                  <a:lnTo>
                    <a:pt x="242" y="536"/>
                  </a:lnTo>
                  <a:lnTo>
                    <a:pt x="236" y="529"/>
                  </a:lnTo>
                  <a:lnTo>
                    <a:pt x="243" y="519"/>
                  </a:lnTo>
                  <a:lnTo>
                    <a:pt x="234" y="518"/>
                  </a:lnTo>
                  <a:lnTo>
                    <a:pt x="229" y="513"/>
                  </a:lnTo>
                  <a:lnTo>
                    <a:pt x="217" y="476"/>
                  </a:lnTo>
                  <a:lnTo>
                    <a:pt x="206" y="467"/>
                  </a:lnTo>
                  <a:lnTo>
                    <a:pt x="197" y="447"/>
                  </a:lnTo>
                  <a:lnTo>
                    <a:pt x="190" y="443"/>
                  </a:lnTo>
                  <a:lnTo>
                    <a:pt x="181" y="448"/>
                  </a:lnTo>
                  <a:lnTo>
                    <a:pt x="168" y="440"/>
                  </a:lnTo>
                  <a:lnTo>
                    <a:pt x="174" y="431"/>
                  </a:lnTo>
                  <a:lnTo>
                    <a:pt x="175" y="404"/>
                  </a:lnTo>
                  <a:lnTo>
                    <a:pt x="146" y="400"/>
                  </a:lnTo>
                  <a:lnTo>
                    <a:pt x="112" y="416"/>
                  </a:lnTo>
                  <a:lnTo>
                    <a:pt x="110" y="459"/>
                  </a:lnTo>
                  <a:lnTo>
                    <a:pt x="114" y="478"/>
                  </a:lnTo>
                  <a:lnTo>
                    <a:pt x="122" y="483"/>
                  </a:lnTo>
                  <a:lnTo>
                    <a:pt x="114" y="488"/>
                  </a:lnTo>
                  <a:lnTo>
                    <a:pt x="113" y="496"/>
                  </a:lnTo>
                  <a:lnTo>
                    <a:pt x="97" y="510"/>
                  </a:lnTo>
                  <a:lnTo>
                    <a:pt x="93" y="499"/>
                  </a:lnTo>
                  <a:lnTo>
                    <a:pt x="84" y="489"/>
                  </a:lnTo>
                  <a:lnTo>
                    <a:pt x="82" y="480"/>
                  </a:lnTo>
                  <a:lnTo>
                    <a:pt x="78" y="479"/>
                  </a:lnTo>
                  <a:lnTo>
                    <a:pt x="64" y="486"/>
                  </a:lnTo>
                  <a:lnTo>
                    <a:pt x="62" y="481"/>
                  </a:lnTo>
                  <a:lnTo>
                    <a:pt x="47" y="477"/>
                  </a:lnTo>
                  <a:lnTo>
                    <a:pt x="40" y="449"/>
                  </a:lnTo>
                  <a:lnTo>
                    <a:pt x="49" y="430"/>
                  </a:lnTo>
                  <a:lnTo>
                    <a:pt x="41" y="425"/>
                  </a:lnTo>
                  <a:lnTo>
                    <a:pt x="34" y="427"/>
                  </a:lnTo>
                  <a:lnTo>
                    <a:pt x="36" y="422"/>
                  </a:lnTo>
                  <a:lnTo>
                    <a:pt x="29" y="408"/>
                  </a:lnTo>
                  <a:lnTo>
                    <a:pt x="11" y="389"/>
                  </a:lnTo>
                  <a:lnTo>
                    <a:pt x="13" y="377"/>
                  </a:lnTo>
                  <a:lnTo>
                    <a:pt x="8" y="357"/>
                  </a:lnTo>
                  <a:lnTo>
                    <a:pt x="12" y="339"/>
                  </a:lnTo>
                  <a:lnTo>
                    <a:pt x="38" y="318"/>
                  </a:lnTo>
                  <a:lnTo>
                    <a:pt x="45" y="305"/>
                  </a:lnTo>
                  <a:lnTo>
                    <a:pt x="40" y="273"/>
                  </a:lnTo>
                  <a:lnTo>
                    <a:pt x="40" y="273"/>
                  </a:lnTo>
                  <a:lnTo>
                    <a:pt x="45" y="269"/>
                  </a:lnTo>
                  <a:lnTo>
                    <a:pt x="89" y="270"/>
                  </a:lnTo>
                  <a:lnTo>
                    <a:pt x="101" y="266"/>
                  </a:lnTo>
                  <a:lnTo>
                    <a:pt x="99" y="249"/>
                  </a:lnTo>
                  <a:lnTo>
                    <a:pt x="130" y="231"/>
                  </a:lnTo>
                  <a:lnTo>
                    <a:pt x="115" y="215"/>
                  </a:lnTo>
                  <a:lnTo>
                    <a:pt x="108" y="212"/>
                  </a:lnTo>
                  <a:lnTo>
                    <a:pt x="97" y="195"/>
                  </a:lnTo>
                  <a:lnTo>
                    <a:pt x="87" y="194"/>
                  </a:lnTo>
                  <a:lnTo>
                    <a:pt x="75" y="200"/>
                  </a:lnTo>
                  <a:lnTo>
                    <a:pt x="72" y="197"/>
                  </a:lnTo>
                  <a:lnTo>
                    <a:pt x="77" y="164"/>
                  </a:lnTo>
                  <a:lnTo>
                    <a:pt x="72" y="143"/>
                  </a:lnTo>
                  <a:lnTo>
                    <a:pt x="73" y="124"/>
                  </a:lnTo>
                  <a:lnTo>
                    <a:pt x="77" y="116"/>
                  </a:lnTo>
                  <a:lnTo>
                    <a:pt x="99" y="100"/>
                  </a:lnTo>
                  <a:lnTo>
                    <a:pt x="101" y="109"/>
                  </a:lnTo>
                  <a:lnTo>
                    <a:pt x="110" y="117"/>
                  </a:lnTo>
                  <a:lnTo>
                    <a:pt x="116" y="116"/>
                  </a:lnTo>
                  <a:lnTo>
                    <a:pt x="128" y="125"/>
                  </a:lnTo>
                  <a:lnTo>
                    <a:pt x="148" y="131"/>
                  </a:lnTo>
                  <a:lnTo>
                    <a:pt x="161" y="117"/>
                  </a:lnTo>
                  <a:lnTo>
                    <a:pt x="167" y="116"/>
                  </a:lnTo>
                  <a:lnTo>
                    <a:pt x="169" y="121"/>
                  </a:lnTo>
                  <a:lnTo>
                    <a:pt x="180" y="125"/>
                  </a:lnTo>
                  <a:lnTo>
                    <a:pt x="191" y="114"/>
                  </a:lnTo>
                  <a:lnTo>
                    <a:pt x="207" y="110"/>
                  </a:lnTo>
                  <a:lnTo>
                    <a:pt x="195" y="91"/>
                  </a:lnTo>
                  <a:lnTo>
                    <a:pt x="203" y="82"/>
                  </a:lnTo>
                  <a:lnTo>
                    <a:pt x="201" y="69"/>
                  </a:lnTo>
                  <a:lnTo>
                    <a:pt x="216" y="65"/>
                  </a:lnTo>
                  <a:lnTo>
                    <a:pt x="219" y="56"/>
                  </a:lnTo>
                  <a:lnTo>
                    <a:pt x="225" y="56"/>
                  </a:lnTo>
                  <a:lnTo>
                    <a:pt x="236" y="42"/>
                  </a:lnTo>
                  <a:lnTo>
                    <a:pt x="240" y="21"/>
                  </a:lnTo>
                  <a:lnTo>
                    <a:pt x="239" y="0"/>
                  </a:lnTo>
                  <a:lnTo>
                    <a:pt x="239" y="0"/>
                  </a:lnTo>
                  <a:lnTo>
                    <a:pt x="23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8" name="Freeform 15">
              <a:extLst>
                <a:ext uri="{FF2B5EF4-FFF2-40B4-BE49-F238E27FC236}">
                  <a16:creationId xmlns:a16="http://schemas.microsoft.com/office/drawing/2014/main" id="{1CA8C412-5A73-4531-881E-7D55F920126B}"/>
                </a:ext>
              </a:extLst>
            </p:cNvPr>
            <p:cNvSpPr>
              <a:spLocks noEditPoints="1"/>
            </p:cNvSpPr>
            <p:nvPr/>
          </p:nvSpPr>
          <p:spPr bwMode="auto">
            <a:xfrm>
              <a:off x="2946401" y="1700213"/>
              <a:ext cx="954088" cy="1462088"/>
            </a:xfrm>
            <a:custGeom>
              <a:avLst/>
              <a:gdLst>
                <a:gd name="T0" fmla="*/ 417 w 601"/>
                <a:gd name="T1" fmla="*/ 896 h 921"/>
                <a:gd name="T2" fmla="*/ 446 w 601"/>
                <a:gd name="T3" fmla="*/ 882 h 921"/>
                <a:gd name="T4" fmla="*/ 439 w 601"/>
                <a:gd name="T5" fmla="*/ 915 h 921"/>
                <a:gd name="T6" fmla="*/ 443 w 601"/>
                <a:gd name="T7" fmla="*/ 890 h 921"/>
                <a:gd name="T8" fmla="*/ 387 w 601"/>
                <a:gd name="T9" fmla="*/ 878 h 921"/>
                <a:gd name="T10" fmla="*/ 287 w 601"/>
                <a:gd name="T11" fmla="*/ 914 h 921"/>
                <a:gd name="T12" fmla="*/ 380 w 601"/>
                <a:gd name="T13" fmla="*/ 861 h 921"/>
                <a:gd name="T14" fmla="*/ 560 w 601"/>
                <a:gd name="T15" fmla="*/ 827 h 921"/>
                <a:gd name="T16" fmla="*/ 574 w 601"/>
                <a:gd name="T17" fmla="*/ 820 h 921"/>
                <a:gd name="T18" fmla="*/ 593 w 601"/>
                <a:gd name="T19" fmla="*/ 839 h 921"/>
                <a:gd name="T20" fmla="*/ 575 w 601"/>
                <a:gd name="T21" fmla="*/ 850 h 921"/>
                <a:gd name="T22" fmla="*/ 541 w 601"/>
                <a:gd name="T23" fmla="*/ 876 h 921"/>
                <a:gd name="T24" fmla="*/ 473 w 601"/>
                <a:gd name="T25" fmla="*/ 861 h 921"/>
                <a:gd name="T26" fmla="*/ 487 w 601"/>
                <a:gd name="T27" fmla="*/ 818 h 921"/>
                <a:gd name="T28" fmla="*/ 373 w 601"/>
                <a:gd name="T29" fmla="*/ 556 h 921"/>
                <a:gd name="T30" fmla="*/ 366 w 601"/>
                <a:gd name="T31" fmla="*/ 563 h 921"/>
                <a:gd name="T32" fmla="*/ 159 w 601"/>
                <a:gd name="T33" fmla="*/ 552 h 921"/>
                <a:gd name="T34" fmla="*/ 307 w 601"/>
                <a:gd name="T35" fmla="*/ 531 h 921"/>
                <a:gd name="T36" fmla="*/ 339 w 601"/>
                <a:gd name="T37" fmla="*/ 544 h 921"/>
                <a:gd name="T38" fmla="*/ 335 w 601"/>
                <a:gd name="T39" fmla="*/ 572 h 921"/>
                <a:gd name="T40" fmla="*/ 340 w 601"/>
                <a:gd name="T41" fmla="*/ 632 h 921"/>
                <a:gd name="T42" fmla="*/ 298 w 601"/>
                <a:gd name="T43" fmla="*/ 692 h 921"/>
                <a:gd name="T44" fmla="*/ 273 w 601"/>
                <a:gd name="T45" fmla="*/ 671 h 921"/>
                <a:gd name="T46" fmla="*/ 271 w 601"/>
                <a:gd name="T47" fmla="*/ 637 h 921"/>
                <a:gd name="T48" fmla="*/ 282 w 601"/>
                <a:gd name="T49" fmla="*/ 599 h 921"/>
                <a:gd name="T50" fmla="*/ 297 w 601"/>
                <a:gd name="T51" fmla="*/ 526 h 921"/>
                <a:gd name="T52" fmla="*/ 170 w 601"/>
                <a:gd name="T53" fmla="*/ 541 h 921"/>
                <a:gd name="T54" fmla="*/ 394 w 601"/>
                <a:gd name="T55" fmla="*/ 251 h 921"/>
                <a:gd name="T56" fmla="*/ 438 w 601"/>
                <a:gd name="T57" fmla="*/ 316 h 921"/>
                <a:gd name="T58" fmla="*/ 470 w 601"/>
                <a:gd name="T59" fmla="*/ 365 h 921"/>
                <a:gd name="T60" fmla="*/ 439 w 601"/>
                <a:gd name="T61" fmla="*/ 341 h 921"/>
                <a:gd name="T62" fmla="*/ 450 w 601"/>
                <a:gd name="T63" fmla="*/ 386 h 921"/>
                <a:gd name="T64" fmla="*/ 347 w 601"/>
                <a:gd name="T65" fmla="*/ 376 h 921"/>
                <a:gd name="T66" fmla="*/ 333 w 601"/>
                <a:gd name="T67" fmla="*/ 349 h 921"/>
                <a:gd name="T68" fmla="*/ 370 w 601"/>
                <a:gd name="T69" fmla="*/ 307 h 921"/>
                <a:gd name="T70" fmla="*/ 316 w 601"/>
                <a:gd name="T71" fmla="*/ 350 h 921"/>
                <a:gd name="T72" fmla="*/ 257 w 601"/>
                <a:gd name="T73" fmla="*/ 321 h 921"/>
                <a:gd name="T74" fmla="*/ 266 w 601"/>
                <a:gd name="T75" fmla="*/ 274 h 921"/>
                <a:gd name="T76" fmla="*/ 312 w 601"/>
                <a:gd name="T77" fmla="*/ 274 h 921"/>
                <a:gd name="T78" fmla="*/ 385 w 601"/>
                <a:gd name="T79" fmla="*/ 245 h 921"/>
                <a:gd name="T80" fmla="*/ 3 w 601"/>
                <a:gd name="T81" fmla="*/ 212 h 921"/>
                <a:gd name="T82" fmla="*/ 135 w 601"/>
                <a:gd name="T83" fmla="*/ 20 h 921"/>
                <a:gd name="T84" fmla="*/ 114 w 601"/>
                <a:gd name="T85" fmla="*/ 54 h 921"/>
                <a:gd name="T86" fmla="*/ 115 w 601"/>
                <a:gd name="T87" fmla="*/ 84 h 921"/>
                <a:gd name="T88" fmla="*/ 92 w 601"/>
                <a:gd name="T89" fmla="*/ 80 h 921"/>
                <a:gd name="T90" fmla="*/ 88 w 601"/>
                <a:gd name="T91" fmla="*/ 52 h 921"/>
                <a:gd name="T92" fmla="*/ 59 w 601"/>
                <a:gd name="T93" fmla="*/ 69 h 921"/>
                <a:gd name="T94" fmla="*/ 54 w 601"/>
                <a:gd name="T95" fmla="*/ 70 h 921"/>
                <a:gd name="T96" fmla="*/ 21 w 601"/>
                <a:gd name="T97" fmla="*/ 66 h 921"/>
                <a:gd name="T98" fmla="*/ 47 w 601"/>
                <a:gd name="T99" fmla="*/ 11 h 921"/>
                <a:gd name="T100" fmla="*/ 86 w 601"/>
                <a:gd name="T101" fmla="*/ 17 h 921"/>
                <a:gd name="T102" fmla="*/ 99 w 601"/>
                <a:gd name="T103" fmla="*/ 26 h 921"/>
                <a:gd name="T104" fmla="*/ 122 w 601"/>
                <a:gd name="T105" fmla="*/ 11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1" h="921">
                  <a:moveTo>
                    <a:pt x="421" y="889"/>
                  </a:moveTo>
                  <a:lnTo>
                    <a:pt x="425" y="897"/>
                  </a:lnTo>
                  <a:lnTo>
                    <a:pt x="423" y="902"/>
                  </a:lnTo>
                  <a:lnTo>
                    <a:pt x="418" y="901"/>
                  </a:lnTo>
                  <a:lnTo>
                    <a:pt x="417" y="896"/>
                  </a:lnTo>
                  <a:lnTo>
                    <a:pt x="408" y="898"/>
                  </a:lnTo>
                  <a:lnTo>
                    <a:pt x="421" y="889"/>
                  </a:lnTo>
                  <a:close/>
                  <a:moveTo>
                    <a:pt x="442" y="869"/>
                  </a:moveTo>
                  <a:lnTo>
                    <a:pt x="448" y="874"/>
                  </a:lnTo>
                  <a:lnTo>
                    <a:pt x="446" y="882"/>
                  </a:lnTo>
                  <a:lnTo>
                    <a:pt x="451" y="882"/>
                  </a:lnTo>
                  <a:lnTo>
                    <a:pt x="444" y="894"/>
                  </a:lnTo>
                  <a:lnTo>
                    <a:pt x="436" y="897"/>
                  </a:lnTo>
                  <a:lnTo>
                    <a:pt x="442" y="907"/>
                  </a:lnTo>
                  <a:lnTo>
                    <a:pt x="439" y="915"/>
                  </a:lnTo>
                  <a:lnTo>
                    <a:pt x="429" y="899"/>
                  </a:lnTo>
                  <a:lnTo>
                    <a:pt x="429" y="888"/>
                  </a:lnTo>
                  <a:lnTo>
                    <a:pt x="432" y="887"/>
                  </a:lnTo>
                  <a:lnTo>
                    <a:pt x="436" y="895"/>
                  </a:lnTo>
                  <a:lnTo>
                    <a:pt x="443" y="890"/>
                  </a:lnTo>
                  <a:lnTo>
                    <a:pt x="442" y="881"/>
                  </a:lnTo>
                  <a:lnTo>
                    <a:pt x="437" y="879"/>
                  </a:lnTo>
                  <a:lnTo>
                    <a:pt x="442" y="869"/>
                  </a:lnTo>
                  <a:close/>
                  <a:moveTo>
                    <a:pt x="398" y="858"/>
                  </a:moveTo>
                  <a:lnTo>
                    <a:pt x="387" y="878"/>
                  </a:lnTo>
                  <a:lnTo>
                    <a:pt x="357" y="899"/>
                  </a:lnTo>
                  <a:lnTo>
                    <a:pt x="328" y="904"/>
                  </a:lnTo>
                  <a:lnTo>
                    <a:pt x="311" y="919"/>
                  </a:lnTo>
                  <a:lnTo>
                    <a:pt x="288" y="921"/>
                  </a:lnTo>
                  <a:lnTo>
                    <a:pt x="287" y="914"/>
                  </a:lnTo>
                  <a:lnTo>
                    <a:pt x="297" y="898"/>
                  </a:lnTo>
                  <a:lnTo>
                    <a:pt x="318" y="876"/>
                  </a:lnTo>
                  <a:lnTo>
                    <a:pt x="337" y="875"/>
                  </a:lnTo>
                  <a:lnTo>
                    <a:pt x="351" y="880"/>
                  </a:lnTo>
                  <a:lnTo>
                    <a:pt x="380" y="861"/>
                  </a:lnTo>
                  <a:lnTo>
                    <a:pt x="398" y="858"/>
                  </a:lnTo>
                  <a:close/>
                  <a:moveTo>
                    <a:pt x="513" y="813"/>
                  </a:moveTo>
                  <a:lnTo>
                    <a:pt x="538" y="815"/>
                  </a:lnTo>
                  <a:lnTo>
                    <a:pt x="547" y="824"/>
                  </a:lnTo>
                  <a:lnTo>
                    <a:pt x="560" y="827"/>
                  </a:lnTo>
                  <a:lnTo>
                    <a:pt x="570" y="836"/>
                  </a:lnTo>
                  <a:lnTo>
                    <a:pt x="574" y="833"/>
                  </a:lnTo>
                  <a:lnTo>
                    <a:pt x="567" y="821"/>
                  </a:lnTo>
                  <a:lnTo>
                    <a:pt x="575" y="824"/>
                  </a:lnTo>
                  <a:lnTo>
                    <a:pt x="574" y="820"/>
                  </a:lnTo>
                  <a:lnTo>
                    <a:pt x="579" y="818"/>
                  </a:lnTo>
                  <a:lnTo>
                    <a:pt x="581" y="825"/>
                  </a:lnTo>
                  <a:lnTo>
                    <a:pt x="600" y="824"/>
                  </a:lnTo>
                  <a:lnTo>
                    <a:pt x="588" y="834"/>
                  </a:lnTo>
                  <a:lnTo>
                    <a:pt x="593" y="839"/>
                  </a:lnTo>
                  <a:lnTo>
                    <a:pt x="592" y="842"/>
                  </a:lnTo>
                  <a:lnTo>
                    <a:pt x="599" y="842"/>
                  </a:lnTo>
                  <a:lnTo>
                    <a:pt x="601" y="847"/>
                  </a:lnTo>
                  <a:lnTo>
                    <a:pt x="592" y="851"/>
                  </a:lnTo>
                  <a:lnTo>
                    <a:pt x="575" y="850"/>
                  </a:lnTo>
                  <a:lnTo>
                    <a:pt x="567" y="858"/>
                  </a:lnTo>
                  <a:lnTo>
                    <a:pt x="556" y="860"/>
                  </a:lnTo>
                  <a:lnTo>
                    <a:pt x="547" y="867"/>
                  </a:lnTo>
                  <a:lnTo>
                    <a:pt x="546" y="875"/>
                  </a:lnTo>
                  <a:lnTo>
                    <a:pt x="541" y="876"/>
                  </a:lnTo>
                  <a:lnTo>
                    <a:pt x="524" y="875"/>
                  </a:lnTo>
                  <a:lnTo>
                    <a:pt x="510" y="855"/>
                  </a:lnTo>
                  <a:lnTo>
                    <a:pt x="500" y="849"/>
                  </a:lnTo>
                  <a:lnTo>
                    <a:pt x="479" y="851"/>
                  </a:lnTo>
                  <a:lnTo>
                    <a:pt x="473" y="861"/>
                  </a:lnTo>
                  <a:lnTo>
                    <a:pt x="464" y="863"/>
                  </a:lnTo>
                  <a:lnTo>
                    <a:pt x="457" y="842"/>
                  </a:lnTo>
                  <a:lnTo>
                    <a:pt x="465" y="831"/>
                  </a:lnTo>
                  <a:lnTo>
                    <a:pt x="477" y="827"/>
                  </a:lnTo>
                  <a:lnTo>
                    <a:pt x="487" y="818"/>
                  </a:lnTo>
                  <a:lnTo>
                    <a:pt x="513" y="813"/>
                  </a:lnTo>
                  <a:close/>
                  <a:moveTo>
                    <a:pt x="376" y="558"/>
                  </a:moveTo>
                  <a:lnTo>
                    <a:pt x="378" y="566"/>
                  </a:lnTo>
                  <a:lnTo>
                    <a:pt x="374" y="566"/>
                  </a:lnTo>
                  <a:lnTo>
                    <a:pt x="373" y="556"/>
                  </a:lnTo>
                  <a:lnTo>
                    <a:pt x="376" y="558"/>
                  </a:lnTo>
                  <a:close/>
                  <a:moveTo>
                    <a:pt x="348" y="548"/>
                  </a:moveTo>
                  <a:lnTo>
                    <a:pt x="372" y="555"/>
                  </a:lnTo>
                  <a:lnTo>
                    <a:pt x="371" y="559"/>
                  </a:lnTo>
                  <a:lnTo>
                    <a:pt x="366" y="563"/>
                  </a:lnTo>
                  <a:lnTo>
                    <a:pt x="360" y="558"/>
                  </a:lnTo>
                  <a:lnTo>
                    <a:pt x="352" y="558"/>
                  </a:lnTo>
                  <a:lnTo>
                    <a:pt x="348" y="548"/>
                  </a:lnTo>
                  <a:close/>
                  <a:moveTo>
                    <a:pt x="157" y="545"/>
                  </a:moveTo>
                  <a:lnTo>
                    <a:pt x="159" y="552"/>
                  </a:lnTo>
                  <a:lnTo>
                    <a:pt x="150" y="552"/>
                  </a:lnTo>
                  <a:lnTo>
                    <a:pt x="154" y="545"/>
                  </a:lnTo>
                  <a:lnTo>
                    <a:pt x="157" y="545"/>
                  </a:lnTo>
                  <a:close/>
                  <a:moveTo>
                    <a:pt x="297" y="526"/>
                  </a:moveTo>
                  <a:lnTo>
                    <a:pt x="307" y="531"/>
                  </a:lnTo>
                  <a:lnTo>
                    <a:pt x="312" y="530"/>
                  </a:lnTo>
                  <a:lnTo>
                    <a:pt x="319" y="543"/>
                  </a:lnTo>
                  <a:lnTo>
                    <a:pt x="330" y="543"/>
                  </a:lnTo>
                  <a:lnTo>
                    <a:pt x="333" y="539"/>
                  </a:lnTo>
                  <a:lnTo>
                    <a:pt x="339" y="544"/>
                  </a:lnTo>
                  <a:lnTo>
                    <a:pt x="340" y="550"/>
                  </a:lnTo>
                  <a:lnTo>
                    <a:pt x="338" y="565"/>
                  </a:lnTo>
                  <a:lnTo>
                    <a:pt x="331" y="568"/>
                  </a:lnTo>
                  <a:lnTo>
                    <a:pt x="329" y="572"/>
                  </a:lnTo>
                  <a:lnTo>
                    <a:pt x="335" y="572"/>
                  </a:lnTo>
                  <a:lnTo>
                    <a:pt x="338" y="579"/>
                  </a:lnTo>
                  <a:lnTo>
                    <a:pt x="332" y="598"/>
                  </a:lnTo>
                  <a:lnTo>
                    <a:pt x="335" y="622"/>
                  </a:lnTo>
                  <a:lnTo>
                    <a:pt x="340" y="625"/>
                  </a:lnTo>
                  <a:lnTo>
                    <a:pt x="340" y="632"/>
                  </a:lnTo>
                  <a:lnTo>
                    <a:pt x="324" y="646"/>
                  </a:lnTo>
                  <a:lnTo>
                    <a:pt x="327" y="661"/>
                  </a:lnTo>
                  <a:lnTo>
                    <a:pt x="323" y="670"/>
                  </a:lnTo>
                  <a:lnTo>
                    <a:pt x="306" y="673"/>
                  </a:lnTo>
                  <a:lnTo>
                    <a:pt x="298" y="692"/>
                  </a:lnTo>
                  <a:lnTo>
                    <a:pt x="293" y="686"/>
                  </a:lnTo>
                  <a:lnTo>
                    <a:pt x="285" y="685"/>
                  </a:lnTo>
                  <a:lnTo>
                    <a:pt x="280" y="675"/>
                  </a:lnTo>
                  <a:lnTo>
                    <a:pt x="273" y="676"/>
                  </a:lnTo>
                  <a:lnTo>
                    <a:pt x="273" y="671"/>
                  </a:lnTo>
                  <a:lnTo>
                    <a:pt x="262" y="668"/>
                  </a:lnTo>
                  <a:lnTo>
                    <a:pt x="261" y="656"/>
                  </a:lnTo>
                  <a:lnTo>
                    <a:pt x="255" y="657"/>
                  </a:lnTo>
                  <a:lnTo>
                    <a:pt x="259" y="646"/>
                  </a:lnTo>
                  <a:lnTo>
                    <a:pt x="271" y="637"/>
                  </a:lnTo>
                  <a:lnTo>
                    <a:pt x="284" y="638"/>
                  </a:lnTo>
                  <a:lnTo>
                    <a:pt x="286" y="626"/>
                  </a:lnTo>
                  <a:lnTo>
                    <a:pt x="293" y="622"/>
                  </a:lnTo>
                  <a:lnTo>
                    <a:pt x="293" y="610"/>
                  </a:lnTo>
                  <a:lnTo>
                    <a:pt x="282" y="599"/>
                  </a:lnTo>
                  <a:lnTo>
                    <a:pt x="277" y="579"/>
                  </a:lnTo>
                  <a:lnTo>
                    <a:pt x="255" y="567"/>
                  </a:lnTo>
                  <a:lnTo>
                    <a:pt x="246" y="547"/>
                  </a:lnTo>
                  <a:lnTo>
                    <a:pt x="253" y="535"/>
                  </a:lnTo>
                  <a:lnTo>
                    <a:pt x="297" y="526"/>
                  </a:lnTo>
                  <a:close/>
                  <a:moveTo>
                    <a:pt x="174" y="525"/>
                  </a:moveTo>
                  <a:lnTo>
                    <a:pt x="186" y="531"/>
                  </a:lnTo>
                  <a:lnTo>
                    <a:pt x="182" y="551"/>
                  </a:lnTo>
                  <a:lnTo>
                    <a:pt x="171" y="548"/>
                  </a:lnTo>
                  <a:lnTo>
                    <a:pt x="170" y="541"/>
                  </a:lnTo>
                  <a:lnTo>
                    <a:pt x="160" y="530"/>
                  </a:lnTo>
                  <a:lnTo>
                    <a:pt x="174" y="525"/>
                  </a:lnTo>
                  <a:close/>
                  <a:moveTo>
                    <a:pt x="396" y="243"/>
                  </a:moveTo>
                  <a:lnTo>
                    <a:pt x="399" y="244"/>
                  </a:lnTo>
                  <a:lnTo>
                    <a:pt x="394" y="251"/>
                  </a:lnTo>
                  <a:lnTo>
                    <a:pt x="396" y="254"/>
                  </a:lnTo>
                  <a:lnTo>
                    <a:pt x="416" y="259"/>
                  </a:lnTo>
                  <a:lnTo>
                    <a:pt x="403" y="281"/>
                  </a:lnTo>
                  <a:lnTo>
                    <a:pt x="430" y="300"/>
                  </a:lnTo>
                  <a:lnTo>
                    <a:pt x="438" y="316"/>
                  </a:lnTo>
                  <a:lnTo>
                    <a:pt x="449" y="320"/>
                  </a:lnTo>
                  <a:lnTo>
                    <a:pt x="447" y="330"/>
                  </a:lnTo>
                  <a:lnTo>
                    <a:pt x="451" y="331"/>
                  </a:lnTo>
                  <a:lnTo>
                    <a:pt x="454" y="346"/>
                  </a:lnTo>
                  <a:lnTo>
                    <a:pt x="470" y="365"/>
                  </a:lnTo>
                  <a:lnTo>
                    <a:pt x="468" y="379"/>
                  </a:lnTo>
                  <a:lnTo>
                    <a:pt x="454" y="377"/>
                  </a:lnTo>
                  <a:lnTo>
                    <a:pt x="441" y="363"/>
                  </a:lnTo>
                  <a:lnTo>
                    <a:pt x="447" y="358"/>
                  </a:lnTo>
                  <a:lnTo>
                    <a:pt x="439" y="341"/>
                  </a:lnTo>
                  <a:lnTo>
                    <a:pt x="431" y="338"/>
                  </a:lnTo>
                  <a:lnTo>
                    <a:pt x="422" y="342"/>
                  </a:lnTo>
                  <a:lnTo>
                    <a:pt x="423" y="351"/>
                  </a:lnTo>
                  <a:lnTo>
                    <a:pt x="446" y="374"/>
                  </a:lnTo>
                  <a:lnTo>
                    <a:pt x="450" y="386"/>
                  </a:lnTo>
                  <a:lnTo>
                    <a:pt x="443" y="393"/>
                  </a:lnTo>
                  <a:lnTo>
                    <a:pt x="408" y="396"/>
                  </a:lnTo>
                  <a:lnTo>
                    <a:pt x="388" y="391"/>
                  </a:lnTo>
                  <a:lnTo>
                    <a:pt x="360" y="376"/>
                  </a:lnTo>
                  <a:lnTo>
                    <a:pt x="347" y="376"/>
                  </a:lnTo>
                  <a:lnTo>
                    <a:pt x="342" y="380"/>
                  </a:lnTo>
                  <a:lnTo>
                    <a:pt x="329" y="359"/>
                  </a:lnTo>
                  <a:lnTo>
                    <a:pt x="319" y="355"/>
                  </a:lnTo>
                  <a:lnTo>
                    <a:pt x="324" y="347"/>
                  </a:lnTo>
                  <a:lnTo>
                    <a:pt x="333" y="349"/>
                  </a:lnTo>
                  <a:lnTo>
                    <a:pt x="342" y="345"/>
                  </a:lnTo>
                  <a:lnTo>
                    <a:pt x="348" y="335"/>
                  </a:lnTo>
                  <a:lnTo>
                    <a:pt x="375" y="325"/>
                  </a:lnTo>
                  <a:lnTo>
                    <a:pt x="379" y="315"/>
                  </a:lnTo>
                  <a:lnTo>
                    <a:pt x="370" y="307"/>
                  </a:lnTo>
                  <a:lnTo>
                    <a:pt x="352" y="306"/>
                  </a:lnTo>
                  <a:lnTo>
                    <a:pt x="342" y="310"/>
                  </a:lnTo>
                  <a:lnTo>
                    <a:pt x="326" y="343"/>
                  </a:lnTo>
                  <a:lnTo>
                    <a:pt x="322" y="340"/>
                  </a:lnTo>
                  <a:lnTo>
                    <a:pt x="316" y="350"/>
                  </a:lnTo>
                  <a:lnTo>
                    <a:pt x="298" y="343"/>
                  </a:lnTo>
                  <a:lnTo>
                    <a:pt x="281" y="343"/>
                  </a:lnTo>
                  <a:lnTo>
                    <a:pt x="278" y="336"/>
                  </a:lnTo>
                  <a:lnTo>
                    <a:pt x="258" y="327"/>
                  </a:lnTo>
                  <a:lnTo>
                    <a:pt x="257" y="321"/>
                  </a:lnTo>
                  <a:lnTo>
                    <a:pt x="247" y="314"/>
                  </a:lnTo>
                  <a:lnTo>
                    <a:pt x="252" y="315"/>
                  </a:lnTo>
                  <a:lnTo>
                    <a:pt x="253" y="288"/>
                  </a:lnTo>
                  <a:lnTo>
                    <a:pt x="266" y="278"/>
                  </a:lnTo>
                  <a:lnTo>
                    <a:pt x="266" y="274"/>
                  </a:lnTo>
                  <a:lnTo>
                    <a:pt x="272" y="274"/>
                  </a:lnTo>
                  <a:lnTo>
                    <a:pt x="273" y="280"/>
                  </a:lnTo>
                  <a:lnTo>
                    <a:pt x="293" y="280"/>
                  </a:lnTo>
                  <a:lnTo>
                    <a:pt x="300" y="275"/>
                  </a:lnTo>
                  <a:lnTo>
                    <a:pt x="312" y="274"/>
                  </a:lnTo>
                  <a:lnTo>
                    <a:pt x="342" y="262"/>
                  </a:lnTo>
                  <a:lnTo>
                    <a:pt x="346" y="258"/>
                  </a:lnTo>
                  <a:lnTo>
                    <a:pt x="342" y="246"/>
                  </a:lnTo>
                  <a:lnTo>
                    <a:pt x="347" y="243"/>
                  </a:lnTo>
                  <a:lnTo>
                    <a:pt x="385" y="245"/>
                  </a:lnTo>
                  <a:lnTo>
                    <a:pt x="392" y="239"/>
                  </a:lnTo>
                  <a:lnTo>
                    <a:pt x="396" y="243"/>
                  </a:lnTo>
                  <a:close/>
                  <a:moveTo>
                    <a:pt x="13" y="179"/>
                  </a:moveTo>
                  <a:lnTo>
                    <a:pt x="24" y="188"/>
                  </a:lnTo>
                  <a:lnTo>
                    <a:pt x="3" y="212"/>
                  </a:lnTo>
                  <a:lnTo>
                    <a:pt x="0" y="188"/>
                  </a:lnTo>
                  <a:lnTo>
                    <a:pt x="8" y="176"/>
                  </a:lnTo>
                  <a:lnTo>
                    <a:pt x="13" y="179"/>
                  </a:lnTo>
                  <a:close/>
                  <a:moveTo>
                    <a:pt x="132" y="9"/>
                  </a:moveTo>
                  <a:lnTo>
                    <a:pt x="135" y="20"/>
                  </a:lnTo>
                  <a:lnTo>
                    <a:pt x="119" y="33"/>
                  </a:lnTo>
                  <a:lnTo>
                    <a:pt x="119" y="46"/>
                  </a:lnTo>
                  <a:lnTo>
                    <a:pt x="111" y="46"/>
                  </a:lnTo>
                  <a:lnTo>
                    <a:pt x="110" y="54"/>
                  </a:lnTo>
                  <a:lnTo>
                    <a:pt x="114" y="54"/>
                  </a:lnTo>
                  <a:lnTo>
                    <a:pt x="105" y="59"/>
                  </a:lnTo>
                  <a:lnTo>
                    <a:pt x="110" y="66"/>
                  </a:lnTo>
                  <a:lnTo>
                    <a:pt x="106" y="68"/>
                  </a:lnTo>
                  <a:lnTo>
                    <a:pt x="107" y="74"/>
                  </a:lnTo>
                  <a:lnTo>
                    <a:pt x="115" y="84"/>
                  </a:lnTo>
                  <a:lnTo>
                    <a:pt x="109" y="87"/>
                  </a:lnTo>
                  <a:lnTo>
                    <a:pt x="110" y="94"/>
                  </a:lnTo>
                  <a:lnTo>
                    <a:pt x="94" y="90"/>
                  </a:lnTo>
                  <a:lnTo>
                    <a:pt x="91" y="85"/>
                  </a:lnTo>
                  <a:lnTo>
                    <a:pt x="92" y="80"/>
                  </a:lnTo>
                  <a:lnTo>
                    <a:pt x="84" y="76"/>
                  </a:lnTo>
                  <a:lnTo>
                    <a:pt x="79" y="68"/>
                  </a:lnTo>
                  <a:lnTo>
                    <a:pt x="85" y="63"/>
                  </a:lnTo>
                  <a:lnTo>
                    <a:pt x="83" y="59"/>
                  </a:lnTo>
                  <a:lnTo>
                    <a:pt x="88" y="52"/>
                  </a:lnTo>
                  <a:lnTo>
                    <a:pt x="81" y="46"/>
                  </a:lnTo>
                  <a:lnTo>
                    <a:pt x="74" y="46"/>
                  </a:lnTo>
                  <a:lnTo>
                    <a:pt x="62" y="56"/>
                  </a:lnTo>
                  <a:lnTo>
                    <a:pt x="65" y="59"/>
                  </a:lnTo>
                  <a:lnTo>
                    <a:pt x="59" y="69"/>
                  </a:lnTo>
                  <a:lnTo>
                    <a:pt x="67" y="72"/>
                  </a:lnTo>
                  <a:lnTo>
                    <a:pt x="67" y="81"/>
                  </a:lnTo>
                  <a:lnTo>
                    <a:pt x="75" y="90"/>
                  </a:lnTo>
                  <a:lnTo>
                    <a:pt x="47" y="87"/>
                  </a:lnTo>
                  <a:lnTo>
                    <a:pt x="54" y="70"/>
                  </a:lnTo>
                  <a:lnTo>
                    <a:pt x="46" y="75"/>
                  </a:lnTo>
                  <a:lnTo>
                    <a:pt x="42" y="68"/>
                  </a:lnTo>
                  <a:lnTo>
                    <a:pt x="21" y="75"/>
                  </a:lnTo>
                  <a:lnTo>
                    <a:pt x="26" y="68"/>
                  </a:lnTo>
                  <a:lnTo>
                    <a:pt x="21" y="66"/>
                  </a:lnTo>
                  <a:lnTo>
                    <a:pt x="28" y="44"/>
                  </a:lnTo>
                  <a:lnTo>
                    <a:pt x="21" y="38"/>
                  </a:lnTo>
                  <a:lnTo>
                    <a:pt x="19" y="18"/>
                  </a:lnTo>
                  <a:lnTo>
                    <a:pt x="37" y="17"/>
                  </a:lnTo>
                  <a:lnTo>
                    <a:pt x="47" y="11"/>
                  </a:lnTo>
                  <a:lnTo>
                    <a:pt x="51" y="17"/>
                  </a:lnTo>
                  <a:lnTo>
                    <a:pt x="56" y="17"/>
                  </a:lnTo>
                  <a:lnTo>
                    <a:pt x="73" y="11"/>
                  </a:lnTo>
                  <a:lnTo>
                    <a:pt x="79" y="18"/>
                  </a:lnTo>
                  <a:lnTo>
                    <a:pt x="86" y="17"/>
                  </a:lnTo>
                  <a:lnTo>
                    <a:pt x="84" y="27"/>
                  </a:lnTo>
                  <a:lnTo>
                    <a:pt x="91" y="30"/>
                  </a:lnTo>
                  <a:lnTo>
                    <a:pt x="87" y="33"/>
                  </a:lnTo>
                  <a:lnTo>
                    <a:pt x="91" y="36"/>
                  </a:lnTo>
                  <a:lnTo>
                    <a:pt x="99" y="26"/>
                  </a:lnTo>
                  <a:lnTo>
                    <a:pt x="103" y="25"/>
                  </a:lnTo>
                  <a:lnTo>
                    <a:pt x="104" y="22"/>
                  </a:lnTo>
                  <a:lnTo>
                    <a:pt x="114" y="12"/>
                  </a:lnTo>
                  <a:lnTo>
                    <a:pt x="113" y="6"/>
                  </a:lnTo>
                  <a:lnTo>
                    <a:pt x="122" y="11"/>
                  </a:lnTo>
                  <a:lnTo>
                    <a:pt x="135" y="0"/>
                  </a:lnTo>
                  <a:lnTo>
                    <a:pt x="132"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9" name="Freeform 16">
              <a:extLst>
                <a:ext uri="{FF2B5EF4-FFF2-40B4-BE49-F238E27FC236}">
                  <a16:creationId xmlns:a16="http://schemas.microsoft.com/office/drawing/2014/main" id="{86FB6B91-5697-45DD-A19B-7524E44708AC}"/>
                </a:ext>
              </a:extLst>
            </p:cNvPr>
            <p:cNvSpPr>
              <a:spLocks noEditPoints="1"/>
            </p:cNvSpPr>
            <p:nvPr/>
          </p:nvSpPr>
          <p:spPr bwMode="auto">
            <a:xfrm>
              <a:off x="2551113" y="2884488"/>
              <a:ext cx="2503488" cy="1495425"/>
            </a:xfrm>
            <a:custGeom>
              <a:avLst/>
              <a:gdLst>
                <a:gd name="T0" fmla="*/ 892 w 1577"/>
                <a:gd name="T1" fmla="*/ 771 h 942"/>
                <a:gd name="T2" fmla="*/ 888 w 1577"/>
                <a:gd name="T3" fmla="*/ 882 h 942"/>
                <a:gd name="T4" fmla="*/ 853 w 1577"/>
                <a:gd name="T5" fmla="*/ 906 h 942"/>
                <a:gd name="T6" fmla="*/ 896 w 1577"/>
                <a:gd name="T7" fmla="*/ 745 h 942"/>
                <a:gd name="T8" fmla="*/ 1574 w 1577"/>
                <a:gd name="T9" fmla="*/ 653 h 942"/>
                <a:gd name="T10" fmla="*/ 1029 w 1577"/>
                <a:gd name="T11" fmla="*/ 621 h 942"/>
                <a:gd name="T12" fmla="*/ 736 w 1577"/>
                <a:gd name="T13" fmla="*/ 584 h 942"/>
                <a:gd name="T14" fmla="*/ 1176 w 1577"/>
                <a:gd name="T15" fmla="*/ 598 h 942"/>
                <a:gd name="T16" fmla="*/ 1102 w 1577"/>
                <a:gd name="T17" fmla="*/ 696 h 942"/>
                <a:gd name="T18" fmla="*/ 1026 w 1577"/>
                <a:gd name="T19" fmla="*/ 657 h 942"/>
                <a:gd name="T20" fmla="*/ 349 w 1577"/>
                <a:gd name="T21" fmla="*/ 564 h 942"/>
                <a:gd name="T22" fmla="*/ 376 w 1577"/>
                <a:gd name="T23" fmla="*/ 551 h 942"/>
                <a:gd name="T24" fmla="*/ 958 w 1577"/>
                <a:gd name="T25" fmla="*/ 567 h 942"/>
                <a:gd name="T26" fmla="*/ 1078 w 1577"/>
                <a:gd name="T27" fmla="*/ 525 h 942"/>
                <a:gd name="T28" fmla="*/ 1064 w 1577"/>
                <a:gd name="T29" fmla="*/ 492 h 942"/>
                <a:gd name="T30" fmla="*/ 1068 w 1577"/>
                <a:gd name="T31" fmla="*/ 521 h 942"/>
                <a:gd name="T32" fmla="*/ 673 w 1577"/>
                <a:gd name="T33" fmla="*/ 497 h 942"/>
                <a:gd name="T34" fmla="*/ 623 w 1577"/>
                <a:gd name="T35" fmla="*/ 518 h 942"/>
                <a:gd name="T36" fmla="*/ 1076 w 1577"/>
                <a:gd name="T37" fmla="*/ 483 h 942"/>
                <a:gd name="T38" fmla="*/ 210 w 1577"/>
                <a:gd name="T39" fmla="*/ 478 h 942"/>
                <a:gd name="T40" fmla="*/ 300 w 1577"/>
                <a:gd name="T41" fmla="*/ 473 h 942"/>
                <a:gd name="T42" fmla="*/ 127 w 1577"/>
                <a:gd name="T43" fmla="*/ 463 h 942"/>
                <a:gd name="T44" fmla="*/ 83 w 1577"/>
                <a:gd name="T45" fmla="*/ 451 h 942"/>
                <a:gd name="T46" fmla="*/ 158 w 1577"/>
                <a:gd name="T47" fmla="*/ 447 h 942"/>
                <a:gd name="T48" fmla="*/ 362 w 1577"/>
                <a:gd name="T49" fmla="*/ 478 h 942"/>
                <a:gd name="T50" fmla="*/ 41 w 1577"/>
                <a:gd name="T51" fmla="*/ 428 h 942"/>
                <a:gd name="T52" fmla="*/ 376 w 1577"/>
                <a:gd name="T53" fmla="*/ 420 h 942"/>
                <a:gd name="T54" fmla="*/ 443 w 1577"/>
                <a:gd name="T55" fmla="*/ 391 h 942"/>
                <a:gd name="T56" fmla="*/ 816 w 1577"/>
                <a:gd name="T57" fmla="*/ 472 h 942"/>
                <a:gd name="T58" fmla="*/ 538 w 1577"/>
                <a:gd name="T59" fmla="*/ 399 h 942"/>
                <a:gd name="T60" fmla="*/ 527 w 1577"/>
                <a:gd name="T61" fmla="*/ 399 h 942"/>
                <a:gd name="T62" fmla="*/ 874 w 1577"/>
                <a:gd name="T63" fmla="*/ 372 h 942"/>
                <a:gd name="T64" fmla="*/ 804 w 1577"/>
                <a:gd name="T65" fmla="*/ 352 h 942"/>
                <a:gd name="T66" fmla="*/ 675 w 1577"/>
                <a:gd name="T67" fmla="*/ 353 h 942"/>
                <a:gd name="T68" fmla="*/ 279 w 1577"/>
                <a:gd name="T69" fmla="*/ 340 h 942"/>
                <a:gd name="T70" fmla="*/ 832 w 1577"/>
                <a:gd name="T71" fmla="*/ 352 h 942"/>
                <a:gd name="T72" fmla="*/ 808 w 1577"/>
                <a:gd name="T73" fmla="*/ 362 h 942"/>
                <a:gd name="T74" fmla="*/ 485 w 1577"/>
                <a:gd name="T75" fmla="*/ 326 h 942"/>
                <a:gd name="T76" fmla="*/ 330 w 1577"/>
                <a:gd name="T77" fmla="*/ 329 h 942"/>
                <a:gd name="T78" fmla="*/ 321 w 1577"/>
                <a:gd name="T79" fmla="*/ 303 h 942"/>
                <a:gd name="T80" fmla="*/ 369 w 1577"/>
                <a:gd name="T81" fmla="*/ 360 h 942"/>
                <a:gd name="T82" fmla="*/ 776 w 1577"/>
                <a:gd name="T83" fmla="*/ 285 h 942"/>
                <a:gd name="T84" fmla="*/ 772 w 1577"/>
                <a:gd name="T85" fmla="*/ 299 h 942"/>
                <a:gd name="T86" fmla="*/ 118 w 1577"/>
                <a:gd name="T87" fmla="*/ 315 h 942"/>
                <a:gd name="T88" fmla="*/ 856 w 1577"/>
                <a:gd name="T89" fmla="*/ 249 h 942"/>
                <a:gd name="T90" fmla="*/ 758 w 1577"/>
                <a:gd name="T91" fmla="*/ 253 h 942"/>
                <a:gd name="T92" fmla="*/ 708 w 1577"/>
                <a:gd name="T93" fmla="*/ 261 h 942"/>
                <a:gd name="T94" fmla="*/ 756 w 1577"/>
                <a:gd name="T95" fmla="*/ 224 h 942"/>
                <a:gd name="T96" fmla="*/ 322 w 1577"/>
                <a:gd name="T97" fmla="*/ 218 h 942"/>
                <a:gd name="T98" fmla="*/ 824 w 1577"/>
                <a:gd name="T99" fmla="*/ 187 h 942"/>
                <a:gd name="T100" fmla="*/ 75 w 1577"/>
                <a:gd name="T101" fmla="*/ 250 h 942"/>
                <a:gd name="T102" fmla="*/ 367 w 1577"/>
                <a:gd name="T103" fmla="*/ 180 h 942"/>
                <a:gd name="T104" fmla="*/ 346 w 1577"/>
                <a:gd name="T105" fmla="*/ 207 h 942"/>
                <a:gd name="T106" fmla="*/ 243 w 1577"/>
                <a:gd name="T107" fmla="*/ 203 h 942"/>
                <a:gd name="T108" fmla="*/ 184 w 1577"/>
                <a:gd name="T109" fmla="*/ 146 h 942"/>
                <a:gd name="T110" fmla="*/ 330 w 1577"/>
                <a:gd name="T111" fmla="*/ 139 h 942"/>
                <a:gd name="T112" fmla="*/ 82 w 1577"/>
                <a:gd name="T113" fmla="*/ 116 h 942"/>
                <a:gd name="T114" fmla="*/ 13 w 1577"/>
                <a:gd name="T115" fmla="*/ 92 h 942"/>
                <a:gd name="T116" fmla="*/ 237 w 1577"/>
                <a:gd name="T117" fmla="*/ 56 h 942"/>
                <a:gd name="T118" fmla="*/ 190 w 1577"/>
                <a:gd name="T119" fmla="*/ 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7" h="942">
                  <a:moveTo>
                    <a:pt x="831" y="910"/>
                  </a:moveTo>
                  <a:lnTo>
                    <a:pt x="834" y="910"/>
                  </a:lnTo>
                  <a:lnTo>
                    <a:pt x="830" y="918"/>
                  </a:lnTo>
                  <a:lnTo>
                    <a:pt x="817" y="923"/>
                  </a:lnTo>
                  <a:lnTo>
                    <a:pt x="810" y="934"/>
                  </a:lnTo>
                  <a:lnTo>
                    <a:pt x="802" y="934"/>
                  </a:lnTo>
                  <a:lnTo>
                    <a:pt x="796" y="942"/>
                  </a:lnTo>
                  <a:lnTo>
                    <a:pt x="785" y="935"/>
                  </a:lnTo>
                  <a:lnTo>
                    <a:pt x="802" y="914"/>
                  </a:lnTo>
                  <a:lnTo>
                    <a:pt x="810" y="915"/>
                  </a:lnTo>
                  <a:lnTo>
                    <a:pt x="831" y="910"/>
                  </a:lnTo>
                  <a:close/>
                  <a:moveTo>
                    <a:pt x="892" y="771"/>
                  </a:moveTo>
                  <a:lnTo>
                    <a:pt x="895" y="770"/>
                  </a:lnTo>
                  <a:lnTo>
                    <a:pt x="896" y="777"/>
                  </a:lnTo>
                  <a:lnTo>
                    <a:pt x="890" y="792"/>
                  </a:lnTo>
                  <a:lnTo>
                    <a:pt x="892" y="807"/>
                  </a:lnTo>
                  <a:lnTo>
                    <a:pt x="884" y="817"/>
                  </a:lnTo>
                  <a:lnTo>
                    <a:pt x="885" y="823"/>
                  </a:lnTo>
                  <a:lnTo>
                    <a:pt x="876" y="832"/>
                  </a:lnTo>
                  <a:lnTo>
                    <a:pt x="876" y="843"/>
                  </a:lnTo>
                  <a:lnTo>
                    <a:pt x="873" y="846"/>
                  </a:lnTo>
                  <a:lnTo>
                    <a:pt x="892" y="869"/>
                  </a:lnTo>
                  <a:lnTo>
                    <a:pt x="886" y="875"/>
                  </a:lnTo>
                  <a:lnTo>
                    <a:pt x="888" y="882"/>
                  </a:lnTo>
                  <a:lnTo>
                    <a:pt x="899" y="887"/>
                  </a:lnTo>
                  <a:lnTo>
                    <a:pt x="895" y="896"/>
                  </a:lnTo>
                  <a:lnTo>
                    <a:pt x="888" y="893"/>
                  </a:lnTo>
                  <a:lnTo>
                    <a:pt x="885" y="900"/>
                  </a:lnTo>
                  <a:lnTo>
                    <a:pt x="879" y="900"/>
                  </a:lnTo>
                  <a:lnTo>
                    <a:pt x="873" y="913"/>
                  </a:lnTo>
                  <a:lnTo>
                    <a:pt x="878" y="914"/>
                  </a:lnTo>
                  <a:lnTo>
                    <a:pt x="869" y="922"/>
                  </a:lnTo>
                  <a:lnTo>
                    <a:pt x="871" y="918"/>
                  </a:lnTo>
                  <a:lnTo>
                    <a:pt x="868" y="912"/>
                  </a:lnTo>
                  <a:lnTo>
                    <a:pt x="862" y="913"/>
                  </a:lnTo>
                  <a:lnTo>
                    <a:pt x="853" y="906"/>
                  </a:lnTo>
                  <a:lnTo>
                    <a:pt x="864" y="891"/>
                  </a:lnTo>
                  <a:lnTo>
                    <a:pt x="860" y="882"/>
                  </a:lnTo>
                  <a:lnTo>
                    <a:pt x="862" y="869"/>
                  </a:lnTo>
                  <a:lnTo>
                    <a:pt x="852" y="862"/>
                  </a:lnTo>
                  <a:lnTo>
                    <a:pt x="848" y="852"/>
                  </a:lnTo>
                  <a:lnTo>
                    <a:pt x="865" y="836"/>
                  </a:lnTo>
                  <a:lnTo>
                    <a:pt x="865" y="821"/>
                  </a:lnTo>
                  <a:lnTo>
                    <a:pt x="876" y="808"/>
                  </a:lnTo>
                  <a:lnTo>
                    <a:pt x="877" y="780"/>
                  </a:lnTo>
                  <a:lnTo>
                    <a:pt x="883" y="780"/>
                  </a:lnTo>
                  <a:lnTo>
                    <a:pt x="892" y="771"/>
                  </a:lnTo>
                  <a:close/>
                  <a:moveTo>
                    <a:pt x="896" y="745"/>
                  </a:moveTo>
                  <a:lnTo>
                    <a:pt x="899" y="745"/>
                  </a:lnTo>
                  <a:lnTo>
                    <a:pt x="898" y="771"/>
                  </a:lnTo>
                  <a:lnTo>
                    <a:pt x="883" y="760"/>
                  </a:lnTo>
                  <a:lnTo>
                    <a:pt x="888" y="759"/>
                  </a:lnTo>
                  <a:lnTo>
                    <a:pt x="892" y="746"/>
                  </a:lnTo>
                  <a:lnTo>
                    <a:pt x="896" y="745"/>
                  </a:lnTo>
                  <a:close/>
                  <a:moveTo>
                    <a:pt x="1574" y="653"/>
                  </a:moveTo>
                  <a:lnTo>
                    <a:pt x="1573" y="658"/>
                  </a:lnTo>
                  <a:lnTo>
                    <a:pt x="1577" y="661"/>
                  </a:lnTo>
                  <a:lnTo>
                    <a:pt x="1565" y="668"/>
                  </a:lnTo>
                  <a:lnTo>
                    <a:pt x="1568" y="657"/>
                  </a:lnTo>
                  <a:lnTo>
                    <a:pt x="1574" y="653"/>
                  </a:lnTo>
                  <a:close/>
                  <a:moveTo>
                    <a:pt x="1002" y="625"/>
                  </a:moveTo>
                  <a:lnTo>
                    <a:pt x="1009" y="627"/>
                  </a:lnTo>
                  <a:lnTo>
                    <a:pt x="1010" y="633"/>
                  </a:lnTo>
                  <a:lnTo>
                    <a:pt x="997" y="640"/>
                  </a:lnTo>
                  <a:lnTo>
                    <a:pt x="997" y="636"/>
                  </a:lnTo>
                  <a:lnTo>
                    <a:pt x="990" y="635"/>
                  </a:lnTo>
                  <a:lnTo>
                    <a:pt x="979" y="639"/>
                  </a:lnTo>
                  <a:lnTo>
                    <a:pt x="980" y="628"/>
                  </a:lnTo>
                  <a:lnTo>
                    <a:pt x="1002" y="625"/>
                  </a:lnTo>
                  <a:close/>
                  <a:moveTo>
                    <a:pt x="1037" y="612"/>
                  </a:moveTo>
                  <a:lnTo>
                    <a:pt x="1031" y="626"/>
                  </a:lnTo>
                  <a:lnTo>
                    <a:pt x="1029" y="621"/>
                  </a:lnTo>
                  <a:lnTo>
                    <a:pt x="1033" y="618"/>
                  </a:lnTo>
                  <a:lnTo>
                    <a:pt x="1026" y="620"/>
                  </a:lnTo>
                  <a:lnTo>
                    <a:pt x="1026" y="617"/>
                  </a:lnTo>
                  <a:lnTo>
                    <a:pt x="1030" y="612"/>
                  </a:lnTo>
                  <a:lnTo>
                    <a:pt x="1037" y="612"/>
                  </a:lnTo>
                  <a:close/>
                  <a:moveTo>
                    <a:pt x="736" y="584"/>
                  </a:moveTo>
                  <a:lnTo>
                    <a:pt x="743" y="590"/>
                  </a:lnTo>
                  <a:lnTo>
                    <a:pt x="739" y="596"/>
                  </a:lnTo>
                  <a:lnTo>
                    <a:pt x="736" y="595"/>
                  </a:lnTo>
                  <a:lnTo>
                    <a:pt x="732" y="592"/>
                  </a:lnTo>
                  <a:lnTo>
                    <a:pt x="731" y="586"/>
                  </a:lnTo>
                  <a:lnTo>
                    <a:pt x="736" y="584"/>
                  </a:lnTo>
                  <a:close/>
                  <a:moveTo>
                    <a:pt x="478" y="570"/>
                  </a:moveTo>
                  <a:lnTo>
                    <a:pt x="503" y="587"/>
                  </a:lnTo>
                  <a:lnTo>
                    <a:pt x="481" y="590"/>
                  </a:lnTo>
                  <a:lnTo>
                    <a:pt x="469" y="587"/>
                  </a:lnTo>
                  <a:lnTo>
                    <a:pt x="465" y="582"/>
                  </a:lnTo>
                  <a:lnTo>
                    <a:pt x="478" y="570"/>
                  </a:lnTo>
                  <a:close/>
                  <a:moveTo>
                    <a:pt x="1180" y="553"/>
                  </a:moveTo>
                  <a:lnTo>
                    <a:pt x="1185" y="557"/>
                  </a:lnTo>
                  <a:lnTo>
                    <a:pt x="1181" y="569"/>
                  </a:lnTo>
                  <a:lnTo>
                    <a:pt x="1187" y="574"/>
                  </a:lnTo>
                  <a:lnTo>
                    <a:pt x="1175" y="587"/>
                  </a:lnTo>
                  <a:lnTo>
                    <a:pt x="1176" y="598"/>
                  </a:lnTo>
                  <a:lnTo>
                    <a:pt x="1165" y="613"/>
                  </a:lnTo>
                  <a:lnTo>
                    <a:pt x="1165" y="623"/>
                  </a:lnTo>
                  <a:lnTo>
                    <a:pt x="1157" y="631"/>
                  </a:lnTo>
                  <a:lnTo>
                    <a:pt x="1154" y="646"/>
                  </a:lnTo>
                  <a:lnTo>
                    <a:pt x="1145" y="647"/>
                  </a:lnTo>
                  <a:lnTo>
                    <a:pt x="1137" y="662"/>
                  </a:lnTo>
                  <a:lnTo>
                    <a:pt x="1135" y="673"/>
                  </a:lnTo>
                  <a:lnTo>
                    <a:pt x="1144" y="674"/>
                  </a:lnTo>
                  <a:lnTo>
                    <a:pt x="1137" y="685"/>
                  </a:lnTo>
                  <a:lnTo>
                    <a:pt x="1140" y="692"/>
                  </a:lnTo>
                  <a:lnTo>
                    <a:pt x="1123" y="684"/>
                  </a:lnTo>
                  <a:lnTo>
                    <a:pt x="1102" y="696"/>
                  </a:lnTo>
                  <a:lnTo>
                    <a:pt x="1077" y="737"/>
                  </a:lnTo>
                  <a:lnTo>
                    <a:pt x="1059" y="750"/>
                  </a:lnTo>
                  <a:lnTo>
                    <a:pt x="1045" y="754"/>
                  </a:lnTo>
                  <a:lnTo>
                    <a:pt x="1051" y="749"/>
                  </a:lnTo>
                  <a:lnTo>
                    <a:pt x="1041" y="741"/>
                  </a:lnTo>
                  <a:lnTo>
                    <a:pt x="1035" y="732"/>
                  </a:lnTo>
                  <a:lnTo>
                    <a:pt x="1046" y="707"/>
                  </a:lnTo>
                  <a:lnTo>
                    <a:pt x="1047" y="677"/>
                  </a:lnTo>
                  <a:lnTo>
                    <a:pt x="1045" y="673"/>
                  </a:lnTo>
                  <a:lnTo>
                    <a:pt x="1034" y="672"/>
                  </a:lnTo>
                  <a:lnTo>
                    <a:pt x="1034" y="664"/>
                  </a:lnTo>
                  <a:lnTo>
                    <a:pt x="1026" y="657"/>
                  </a:lnTo>
                  <a:lnTo>
                    <a:pt x="1049" y="644"/>
                  </a:lnTo>
                  <a:lnTo>
                    <a:pt x="1060" y="615"/>
                  </a:lnTo>
                  <a:lnTo>
                    <a:pt x="1071" y="612"/>
                  </a:lnTo>
                  <a:lnTo>
                    <a:pt x="1087" y="593"/>
                  </a:lnTo>
                  <a:lnTo>
                    <a:pt x="1150" y="563"/>
                  </a:lnTo>
                  <a:lnTo>
                    <a:pt x="1169" y="562"/>
                  </a:lnTo>
                  <a:lnTo>
                    <a:pt x="1178" y="550"/>
                  </a:lnTo>
                  <a:lnTo>
                    <a:pt x="1180" y="553"/>
                  </a:lnTo>
                  <a:close/>
                  <a:moveTo>
                    <a:pt x="359" y="556"/>
                  </a:moveTo>
                  <a:lnTo>
                    <a:pt x="356" y="559"/>
                  </a:lnTo>
                  <a:lnTo>
                    <a:pt x="357" y="567"/>
                  </a:lnTo>
                  <a:lnTo>
                    <a:pt x="349" y="564"/>
                  </a:lnTo>
                  <a:lnTo>
                    <a:pt x="353" y="550"/>
                  </a:lnTo>
                  <a:lnTo>
                    <a:pt x="359" y="556"/>
                  </a:lnTo>
                  <a:close/>
                  <a:moveTo>
                    <a:pt x="379" y="549"/>
                  </a:moveTo>
                  <a:lnTo>
                    <a:pt x="397" y="569"/>
                  </a:lnTo>
                  <a:lnTo>
                    <a:pt x="395" y="584"/>
                  </a:lnTo>
                  <a:lnTo>
                    <a:pt x="383" y="594"/>
                  </a:lnTo>
                  <a:lnTo>
                    <a:pt x="358" y="585"/>
                  </a:lnTo>
                  <a:lnTo>
                    <a:pt x="361" y="582"/>
                  </a:lnTo>
                  <a:lnTo>
                    <a:pt x="375" y="584"/>
                  </a:lnTo>
                  <a:lnTo>
                    <a:pt x="381" y="573"/>
                  </a:lnTo>
                  <a:lnTo>
                    <a:pt x="375" y="560"/>
                  </a:lnTo>
                  <a:lnTo>
                    <a:pt x="376" y="551"/>
                  </a:lnTo>
                  <a:lnTo>
                    <a:pt x="363" y="550"/>
                  </a:lnTo>
                  <a:lnTo>
                    <a:pt x="362" y="545"/>
                  </a:lnTo>
                  <a:lnTo>
                    <a:pt x="368" y="542"/>
                  </a:lnTo>
                  <a:lnTo>
                    <a:pt x="377" y="544"/>
                  </a:lnTo>
                  <a:lnTo>
                    <a:pt x="379" y="549"/>
                  </a:lnTo>
                  <a:close/>
                  <a:moveTo>
                    <a:pt x="933" y="542"/>
                  </a:moveTo>
                  <a:lnTo>
                    <a:pt x="942" y="558"/>
                  </a:lnTo>
                  <a:lnTo>
                    <a:pt x="941" y="566"/>
                  </a:lnTo>
                  <a:lnTo>
                    <a:pt x="947" y="563"/>
                  </a:lnTo>
                  <a:lnTo>
                    <a:pt x="952" y="569"/>
                  </a:lnTo>
                  <a:lnTo>
                    <a:pt x="955" y="564"/>
                  </a:lnTo>
                  <a:lnTo>
                    <a:pt x="958" y="567"/>
                  </a:lnTo>
                  <a:lnTo>
                    <a:pt x="941" y="579"/>
                  </a:lnTo>
                  <a:lnTo>
                    <a:pt x="936" y="569"/>
                  </a:lnTo>
                  <a:lnTo>
                    <a:pt x="933" y="573"/>
                  </a:lnTo>
                  <a:lnTo>
                    <a:pt x="931" y="559"/>
                  </a:lnTo>
                  <a:lnTo>
                    <a:pt x="919" y="566"/>
                  </a:lnTo>
                  <a:lnTo>
                    <a:pt x="919" y="562"/>
                  </a:lnTo>
                  <a:lnTo>
                    <a:pt x="913" y="560"/>
                  </a:lnTo>
                  <a:lnTo>
                    <a:pt x="915" y="545"/>
                  </a:lnTo>
                  <a:lnTo>
                    <a:pt x="924" y="550"/>
                  </a:lnTo>
                  <a:lnTo>
                    <a:pt x="927" y="543"/>
                  </a:lnTo>
                  <a:lnTo>
                    <a:pt x="933" y="542"/>
                  </a:lnTo>
                  <a:close/>
                  <a:moveTo>
                    <a:pt x="1078" y="525"/>
                  </a:moveTo>
                  <a:lnTo>
                    <a:pt x="1081" y="527"/>
                  </a:lnTo>
                  <a:lnTo>
                    <a:pt x="1075" y="529"/>
                  </a:lnTo>
                  <a:lnTo>
                    <a:pt x="1078" y="525"/>
                  </a:lnTo>
                  <a:close/>
                  <a:moveTo>
                    <a:pt x="879" y="492"/>
                  </a:moveTo>
                  <a:lnTo>
                    <a:pt x="884" y="492"/>
                  </a:lnTo>
                  <a:lnTo>
                    <a:pt x="891" y="505"/>
                  </a:lnTo>
                  <a:lnTo>
                    <a:pt x="885" y="515"/>
                  </a:lnTo>
                  <a:lnTo>
                    <a:pt x="865" y="510"/>
                  </a:lnTo>
                  <a:lnTo>
                    <a:pt x="867" y="495"/>
                  </a:lnTo>
                  <a:lnTo>
                    <a:pt x="879" y="492"/>
                  </a:lnTo>
                  <a:close/>
                  <a:moveTo>
                    <a:pt x="1070" y="485"/>
                  </a:moveTo>
                  <a:lnTo>
                    <a:pt x="1064" y="492"/>
                  </a:lnTo>
                  <a:lnTo>
                    <a:pt x="1070" y="494"/>
                  </a:lnTo>
                  <a:lnTo>
                    <a:pt x="1080" y="488"/>
                  </a:lnTo>
                  <a:lnTo>
                    <a:pt x="1075" y="494"/>
                  </a:lnTo>
                  <a:lnTo>
                    <a:pt x="1081" y="493"/>
                  </a:lnTo>
                  <a:lnTo>
                    <a:pt x="1082" y="496"/>
                  </a:lnTo>
                  <a:lnTo>
                    <a:pt x="1082" y="504"/>
                  </a:lnTo>
                  <a:lnTo>
                    <a:pt x="1077" y="506"/>
                  </a:lnTo>
                  <a:lnTo>
                    <a:pt x="1082" y="508"/>
                  </a:lnTo>
                  <a:lnTo>
                    <a:pt x="1077" y="512"/>
                  </a:lnTo>
                  <a:lnTo>
                    <a:pt x="1081" y="518"/>
                  </a:lnTo>
                  <a:lnTo>
                    <a:pt x="1072" y="523"/>
                  </a:lnTo>
                  <a:lnTo>
                    <a:pt x="1068" y="521"/>
                  </a:lnTo>
                  <a:lnTo>
                    <a:pt x="1074" y="514"/>
                  </a:lnTo>
                  <a:lnTo>
                    <a:pt x="1067" y="510"/>
                  </a:lnTo>
                  <a:lnTo>
                    <a:pt x="1059" y="512"/>
                  </a:lnTo>
                  <a:lnTo>
                    <a:pt x="1063" y="504"/>
                  </a:lnTo>
                  <a:lnTo>
                    <a:pt x="1051" y="505"/>
                  </a:lnTo>
                  <a:lnTo>
                    <a:pt x="1050" y="499"/>
                  </a:lnTo>
                  <a:lnTo>
                    <a:pt x="1052" y="496"/>
                  </a:lnTo>
                  <a:lnTo>
                    <a:pt x="1055" y="499"/>
                  </a:lnTo>
                  <a:lnTo>
                    <a:pt x="1059" y="489"/>
                  </a:lnTo>
                  <a:lnTo>
                    <a:pt x="1070" y="485"/>
                  </a:lnTo>
                  <a:close/>
                  <a:moveTo>
                    <a:pt x="656" y="484"/>
                  </a:moveTo>
                  <a:lnTo>
                    <a:pt x="673" y="497"/>
                  </a:lnTo>
                  <a:lnTo>
                    <a:pt x="679" y="507"/>
                  </a:lnTo>
                  <a:lnTo>
                    <a:pt x="671" y="507"/>
                  </a:lnTo>
                  <a:lnTo>
                    <a:pt x="663" y="510"/>
                  </a:lnTo>
                  <a:lnTo>
                    <a:pt x="648" y="508"/>
                  </a:lnTo>
                  <a:lnTo>
                    <a:pt x="644" y="512"/>
                  </a:lnTo>
                  <a:lnTo>
                    <a:pt x="646" y="520"/>
                  </a:lnTo>
                  <a:lnTo>
                    <a:pt x="641" y="521"/>
                  </a:lnTo>
                  <a:lnTo>
                    <a:pt x="648" y="532"/>
                  </a:lnTo>
                  <a:lnTo>
                    <a:pt x="636" y="533"/>
                  </a:lnTo>
                  <a:lnTo>
                    <a:pt x="631" y="528"/>
                  </a:lnTo>
                  <a:lnTo>
                    <a:pt x="627" y="529"/>
                  </a:lnTo>
                  <a:lnTo>
                    <a:pt x="623" y="518"/>
                  </a:lnTo>
                  <a:lnTo>
                    <a:pt x="619" y="515"/>
                  </a:lnTo>
                  <a:lnTo>
                    <a:pt x="622" y="513"/>
                  </a:lnTo>
                  <a:lnTo>
                    <a:pt x="623" y="505"/>
                  </a:lnTo>
                  <a:lnTo>
                    <a:pt x="626" y="501"/>
                  </a:lnTo>
                  <a:lnTo>
                    <a:pt x="631" y="502"/>
                  </a:lnTo>
                  <a:lnTo>
                    <a:pt x="641" y="510"/>
                  </a:lnTo>
                  <a:lnTo>
                    <a:pt x="652" y="502"/>
                  </a:lnTo>
                  <a:lnTo>
                    <a:pt x="658" y="506"/>
                  </a:lnTo>
                  <a:lnTo>
                    <a:pt x="650" y="487"/>
                  </a:lnTo>
                  <a:lnTo>
                    <a:pt x="656" y="484"/>
                  </a:lnTo>
                  <a:close/>
                  <a:moveTo>
                    <a:pt x="1076" y="477"/>
                  </a:moveTo>
                  <a:lnTo>
                    <a:pt x="1076" y="483"/>
                  </a:lnTo>
                  <a:lnTo>
                    <a:pt x="1068" y="483"/>
                  </a:lnTo>
                  <a:lnTo>
                    <a:pt x="1069" y="479"/>
                  </a:lnTo>
                  <a:lnTo>
                    <a:pt x="1076" y="477"/>
                  </a:lnTo>
                  <a:close/>
                  <a:moveTo>
                    <a:pt x="219" y="476"/>
                  </a:moveTo>
                  <a:lnTo>
                    <a:pt x="230" y="487"/>
                  </a:lnTo>
                  <a:lnTo>
                    <a:pt x="240" y="489"/>
                  </a:lnTo>
                  <a:lnTo>
                    <a:pt x="245" y="498"/>
                  </a:lnTo>
                  <a:lnTo>
                    <a:pt x="241" y="502"/>
                  </a:lnTo>
                  <a:lnTo>
                    <a:pt x="233" y="501"/>
                  </a:lnTo>
                  <a:lnTo>
                    <a:pt x="226" y="488"/>
                  </a:lnTo>
                  <a:lnTo>
                    <a:pt x="217" y="488"/>
                  </a:lnTo>
                  <a:lnTo>
                    <a:pt x="210" y="478"/>
                  </a:lnTo>
                  <a:lnTo>
                    <a:pt x="219" y="476"/>
                  </a:lnTo>
                  <a:close/>
                  <a:moveTo>
                    <a:pt x="870" y="472"/>
                  </a:moveTo>
                  <a:lnTo>
                    <a:pt x="871" y="475"/>
                  </a:lnTo>
                  <a:lnTo>
                    <a:pt x="865" y="476"/>
                  </a:lnTo>
                  <a:lnTo>
                    <a:pt x="862" y="486"/>
                  </a:lnTo>
                  <a:lnTo>
                    <a:pt x="860" y="476"/>
                  </a:lnTo>
                  <a:lnTo>
                    <a:pt x="864" y="475"/>
                  </a:lnTo>
                  <a:lnTo>
                    <a:pt x="868" y="470"/>
                  </a:lnTo>
                  <a:lnTo>
                    <a:pt x="870" y="472"/>
                  </a:lnTo>
                  <a:close/>
                  <a:moveTo>
                    <a:pt x="304" y="459"/>
                  </a:moveTo>
                  <a:lnTo>
                    <a:pt x="309" y="460"/>
                  </a:lnTo>
                  <a:lnTo>
                    <a:pt x="300" y="473"/>
                  </a:lnTo>
                  <a:lnTo>
                    <a:pt x="280" y="487"/>
                  </a:lnTo>
                  <a:lnTo>
                    <a:pt x="274" y="486"/>
                  </a:lnTo>
                  <a:lnTo>
                    <a:pt x="283" y="467"/>
                  </a:lnTo>
                  <a:lnTo>
                    <a:pt x="296" y="459"/>
                  </a:lnTo>
                  <a:lnTo>
                    <a:pt x="304" y="459"/>
                  </a:lnTo>
                  <a:close/>
                  <a:moveTo>
                    <a:pt x="93" y="438"/>
                  </a:moveTo>
                  <a:lnTo>
                    <a:pt x="92" y="443"/>
                  </a:lnTo>
                  <a:lnTo>
                    <a:pt x="104" y="449"/>
                  </a:lnTo>
                  <a:lnTo>
                    <a:pt x="117" y="440"/>
                  </a:lnTo>
                  <a:lnTo>
                    <a:pt x="127" y="443"/>
                  </a:lnTo>
                  <a:lnTo>
                    <a:pt x="123" y="449"/>
                  </a:lnTo>
                  <a:lnTo>
                    <a:pt x="127" y="463"/>
                  </a:lnTo>
                  <a:lnTo>
                    <a:pt x="125" y="470"/>
                  </a:lnTo>
                  <a:lnTo>
                    <a:pt x="122" y="474"/>
                  </a:lnTo>
                  <a:lnTo>
                    <a:pt x="119" y="473"/>
                  </a:lnTo>
                  <a:lnTo>
                    <a:pt x="105" y="479"/>
                  </a:lnTo>
                  <a:lnTo>
                    <a:pt x="97" y="474"/>
                  </a:lnTo>
                  <a:lnTo>
                    <a:pt x="95" y="478"/>
                  </a:lnTo>
                  <a:lnTo>
                    <a:pt x="63" y="483"/>
                  </a:lnTo>
                  <a:lnTo>
                    <a:pt x="67" y="462"/>
                  </a:lnTo>
                  <a:lnTo>
                    <a:pt x="64" y="458"/>
                  </a:lnTo>
                  <a:lnTo>
                    <a:pt x="72" y="446"/>
                  </a:lnTo>
                  <a:lnTo>
                    <a:pt x="77" y="453"/>
                  </a:lnTo>
                  <a:lnTo>
                    <a:pt x="83" y="451"/>
                  </a:lnTo>
                  <a:lnTo>
                    <a:pt x="85" y="463"/>
                  </a:lnTo>
                  <a:lnTo>
                    <a:pt x="92" y="463"/>
                  </a:lnTo>
                  <a:lnTo>
                    <a:pt x="95" y="467"/>
                  </a:lnTo>
                  <a:lnTo>
                    <a:pt x="103" y="464"/>
                  </a:lnTo>
                  <a:lnTo>
                    <a:pt x="101" y="456"/>
                  </a:lnTo>
                  <a:lnTo>
                    <a:pt x="95" y="457"/>
                  </a:lnTo>
                  <a:lnTo>
                    <a:pt x="86" y="446"/>
                  </a:lnTo>
                  <a:lnTo>
                    <a:pt x="88" y="439"/>
                  </a:lnTo>
                  <a:lnTo>
                    <a:pt x="93" y="438"/>
                  </a:lnTo>
                  <a:close/>
                  <a:moveTo>
                    <a:pt x="149" y="433"/>
                  </a:moveTo>
                  <a:lnTo>
                    <a:pt x="159" y="436"/>
                  </a:lnTo>
                  <a:lnTo>
                    <a:pt x="158" y="447"/>
                  </a:lnTo>
                  <a:lnTo>
                    <a:pt x="147" y="444"/>
                  </a:lnTo>
                  <a:lnTo>
                    <a:pt x="144" y="435"/>
                  </a:lnTo>
                  <a:lnTo>
                    <a:pt x="149" y="433"/>
                  </a:lnTo>
                  <a:close/>
                  <a:moveTo>
                    <a:pt x="345" y="433"/>
                  </a:moveTo>
                  <a:lnTo>
                    <a:pt x="352" y="441"/>
                  </a:lnTo>
                  <a:lnTo>
                    <a:pt x="350" y="445"/>
                  </a:lnTo>
                  <a:lnTo>
                    <a:pt x="361" y="448"/>
                  </a:lnTo>
                  <a:lnTo>
                    <a:pt x="372" y="459"/>
                  </a:lnTo>
                  <a:lnTo>
                    <a:pt x="365" y="466"/>
                  </a:lnTo>
                  <a:lnTo>
                    <a:pt x="369" y="474"/>
                  </a:lnTo>
                  <a:lnTo>
                    <a:pt x="367" y="481"/>
                  </a:lnTo>
                  <a:lnTo>
                    <a:pt x="362" y="478"/>
                  </a:lnTo>
                  <a:lnTo>
                    <a:pt x="358" y="484"/>
                  </a:lnTo>
                  <a:lnTo>
                    <a:pt x="341" y="459"/>
                  </a:lnTo>
                  <a:lnTo>
                    <a:pt x="331" y="459"/>
                  </a:lnTo>
                  <a:lnTo>
                    <a:pt x="331" y="440"/>
                  </a:lnTo>
                  <a:lnTo>
                    <a:pt x="335" y="434"/>
                  </a:lnTo>
                  <a:lnTo>
                    <a:pt x="345" y="433"/>
                  </a:lnTo>
                  <a:close/>
                  <a:moveTo>
                    <a:pt x="41" y="428"/>
                  </a:moveTo>
                  <a:lnTo>
                    <a:pt x="44" y="432"/>
                  </a:lnTo>
                  <a:lnTo>
                    <a:pt x="40" y="440"/>
                  </a:lnTo>
                  <a:lnTo>
                    <a:pt x="34" y="435"/>
                  </a:lnTo>
                  <a:lnTo>
                    <a:pt x="33" y="429"/>
                  </a:lnTo>
                  <a:lnTo>
                    <a:pt x="41" y="428"/>
                  </a:lnTo>
                  <a:close/>
                  <a:moveTo>
                    <a:pt x="131" y="414"/>
                  </a:moveTo>
                  <a:lnTo>
                    <a:pt x="135" y="418"/>
                  </a:lnTo>
                  <a:lnTo>
                    <a:pt x="140" y="415"/>
                  </a:lnTo>
                  <a:lnTo>
                    <a:pt x="144" y="419"/>
                  </a:lnTo>
                  <a:lnTo>
                    <a:pt x="135" y="436"/>
                  </a:lnTo>
                  <a:lnTo>
                    <a:pt x="125" y="438"/>
                  </a:lnTo>
                  <a:lnTo>
                    <a:pt x="119" y="421"/>
                  </a:lnTo>
                  <a:lnTo>
                    <a:pt x="131" y="414"/>
                  </a:lnTo>
                  <a:close/>
                  <a:moveTo>
                    <a:pt x="392" y="407"/>
                  </a:moveTo>
                  <a:lnTo>
                    <a:pt x="393" y="420"/>
                  </a:lnTo>
                  <a:lnTo>
                    <a:pt x="386" y="422"/>
                  </a:lnTo>
                  <a:lnTo>
                    <a:pt x="376" y="420"/>
                  </a:lnTo>
                  <a:lnTo>
                    <a:pt x="389" y="405"/>
                  </a:lnTo>
                  <a:lnTo>
                    <a:pt x="392" y="407"/>
                  </a:lnTo>
                  <a:close/>
                  <a:moveTo>
                    <a:pt x="408" y="396"/>
                  </a:moveTo>
                  <a:lnTo>
                    <a:pt x="411" y="411"/>
                  </a:lnTo>
                  <a:lnTo>
                    <a:pt x="400" y="402"/>
                  </a:lnTo>
                  <a:lnTo>
                    <a:pt x="408" y="396"/>
                  </a:lnTo>
                  <a:close/>
                  <a:moveTo>
                    <a:pt x="443" y="391"/>
                  </a:moveTo>
                  <a:lnTo>
                    <a:pt x="449" y="393"/>
                  </a:lnTo>
                  <a:lnTo>
                    <a:pt x="452" y="402"/>
                  </a:lnTo>
                  <a:lnTo>
                    <a:pt x="431" y="400"/>
                  </a:lnTo>
                  <a:lnTo>
                    <a:pt x="433" y="395"/>
                  </a:lnTo>
                  <a:lnTo>
                    <a:pt x="443" y="391"/>
                  </a:lnTo>
                  <a:close/>
                  <a:moveTo>
                    <a:pt x="913" y="394"/>
                  </a:moveTo>
                  <a:lnTo>
                    <a:pt x="927" y="396"/>
                  </a:lnTo>
                  <a:lnTo>
                    <a:pt x="932" y="408"/>
                  </a:lnTo>
                  <a:lnTo>
                    <a:pt x="878" y="426"/>
                  </a:lnTo>
                  <a:lnTo>
                    <a:pt x="862" y="444"/>
                  </a:lnTo>
                  <a:lnTo>
                    <a:pt x="842" y="440"/>
                  </a:lnTo>
                  <a:lnTo>
                    <a:pt x="824" y="446"/>
                  </a:lnTo>
                  <a:lnTo>
                    <a:pt x="821" y="449"/>
                  </a:lnTo>
                  <a:lnTo>
                    <a:pt x="825" y="458"/>
                  </a:lnTo>
                  <a:lnTo>
                    <a:pt x="820" y="462"/>
                  </a:lnTo>
                  <a:lnTo>
                    <a:pt x="822" y="474"/>
                  </a:lnTo>
                  <a:lnTo>
                    <a:pt x="816" y="472"/>
                  </a:lnTo>
                  <a:lnTo>
                    <a:pt x="808" y="462"/>
                  </a:lnTo>
                  <a:lnTo>
                    <a:pt x="807" y="441"/>
                  </a:lnTo>
                  <a:lnTo>
                    <a:pt x="830" y="438"/>
                  </a:lnTo>
                  <a:lnTo>
                    <a:pt x="851" y="411"/>
                  </a:lnTo>
                  <a:lnTo>
                    <a:pt x="878" y="397"/>
                  </a:lnTo>
                  <a:lnTo>
                    <a:pt x="898" y="394"/>
                  </a:lnTo>
                  <a:lnTo>
                    <a:pt x="910" y="387"/>
                  </a:lnTo>
                  <a:lnTo>
                    <a:pt x="913" y="394"/>
                  </a:lnTo>
                  <a:close/>
                  <a:moveTo>
                    <a:pt x="546" y="379"/>
                  </a:moveTo>
                  <a:lnTo>
                    <a:pt x="568" y="394"/>
                  </a:lnTo>
                  <a:lnTo>
                    <a:pt x="558" y="393"/>
                  </a:lnTo>
                  <a:lnTo>
                    <a:pt x="538" y="399"/>
                  </a:lnTo>
                  <a:lnTo>
                    <a:pt x="505" y="434"/>
                  </a:lnTo>
                  <a:lnTo>
                    <a:pt x="494" y="434"/>
                  </a:lnTo>
                  <a:lnTo>
                    <a:pt x="486" y="441"/>
                  </a:lnTo>
                  <a:lnTo>
                    <a:pt x="471" y="436"/>
                  </a:lnTo>
                  <a:lnTo>
                    <a:pt x="469" y="430"/>
                  </a:lnTo>
                  <a:lnTo>
                    <a:pt x="474" y="433"/>
                  </a:lnTo>
                  <a:lnTo>
                    <a:pt x="482" y="424"/>
                  </a:lnTo>
                  <a:lnTo>
                    <a:pt x="499" y="426"/>
                  </a:lnTo>
                  <a:lnTo>
                    <a:pt x="499" y="419"/>
                  </a:lnTo>
                  <a:lnTo>
                    <a:pt x="497" y="416"/>
                  </a:lnTo>
                  <a:lnTo>
                    <a:pt x="499" y="411"/>
                  </a:lnTo>
                  <a:lnTo>
                    <a:pt x="527" y="399"/>
                  </a:lnTo>
                  <a:lnTo>
                    <a:pt x="536" y="392"/>
                  </a:lnTo>
                  <a:lnTo>
                    <a:pt x="530" y="390"/>
                  </a:lnTo>
                  <a:lnTo>
                    <a:pt x="531" y="387"/>
                  </a:lnTo>
                  <a:lnTo>
                    <a:pt x="546" y="379"/>
                  </a:lnTo>
                  <a:close/>
                  <a:moveTo>
                    <a:pt x="434" y="375"/>
                  </a:moveTo>
                  <a:lnTo>
                    <a:pt x="435" y="380"/>
                  </a:lnTo>
                  <a:lnTo>
                    <a:pt x="427" y="382"/>
                  </a:lnTo>
                  <a:lnTo>
                    <a:pt x="427" y="376"/>
                  </a:lnTo>
                  <a:lnTo>
                    <a:pt x="434" y="375"/>
                  </a:lnTo>
                  <a:close/>
                  <a:moveTo>
                    <a:pt x="867" y="372"/>
                  </a:moveTo>
                  <a:lnTo>
                    <a:pt x="870" y="375"/>
                  </a:lnTo>
                  <a:lnTo>
                    <a:pt x="874" y="372"/>
                  </a:lnTo>
                  <a:lnTo>
                    <a:pt x="879" y="374"/>
                  </a:lnTo>
                  <a:lnTo>
                    <a:pt x="873" y="380"/>
                  </a:lnTo>
                  <a:lnTo>
                    <a:pt x="880" y="386"/>
                  </a:lnTo>
                  <a:lnTo>
                    <a:pt x="867" y="385"/>
                  </a:lnTo>
                  <a:lnTo>
                    <a:pt x="860" y="373"/>
                  </a:lnTo>
                  <a:lnTo>
                    <a:pt x="867" y="372"/>
                  </a:lnTo>
                  <a:close/>
                  <a:moveTo>
                    <a:pt x="255" y="367"/>
                  </a:moveTo>
                  <a:lnTo>
                    <a:pt x="267" y="371"/>
                  </a:lnTo>
                  <a:lnTo>
                    <a:pt x="255" y="375"/>
                  </a:lnTo>
                  <a:lnTo>
                    <a:pt x="249" y="370"/>
                  </a:lnTo>
                  <a:lnTo>
                    <a:pt x="255" y="367"/>
                  </a:lnTo>
                  <a:close/>
                  <a:moveTo>
                    <a:pt x="804" y="352"/>
                  </a:moveTo>
                  <a:lnTo>
                    <a:pt x="808" y="355"/>
                  </a:lnTo>
                  <a:lnTo>
                    <a:pt x="806" y="361"/>
                  </a:lnTo>
                  <a:lnTo>
                    <a:pt x="797" y="353"/>
                  </a:lnTo>
                  <a:lnTo>
                    <a:pt x="804" y="352"/>
                  </a:lnTo>
                  <a:close/>
                  <a:moveTo>
                    <a:pt x="675" y="353"/>
                  </a:moveTo>
                  <a:lnTo>
                    <a:pt x="686" y="359"/>
                  </a:lnTo>
                  <a:lnTo>
                    <a:pt x="675" y="356"/>
                  </a:lnTo>
                  <a:lnTo>
                    <a:pt x="670" y="358"/>
                  </a:lnTo>
                  <a:lnTo>
                    <a:pt x="672" y="360"/>
                  </a:lnTo>
                  <a:lnTo>
                    <a:pt x="667" y="359"/>
                  </a:lnTo>
                  <a:lnTo>
                    <a:pt x="666" y="353"/>
                  </a:lnTo>
                  <a:lnTo>
                    <a:pt x="675" y="353"/>
                  </a:lnTo>
                  <a:close/>
                  <a:moveTo>
                    <a:pt x="154" y="343"/>
                  </a:moveTo>
                  <a:lnTo>
                    <a:pt x="173" y="350"/>
                  </a:lnTo>
                  <a:lnTo>
                    <a:pt x="190" y="373"/>
                  </a:lnTo>
                  <a:lnTo>
                    <a:pt x="172" y="392"/>
                  </a:lnTo>
                  <a:lnTo>
                    <a:pt x="158" y="365"/>
                  </a:lnTo>
                  <a:lnTo>
                    <a:pt x="164" y="360"/>
                  </a:lnTo>
                  <a:lnTo>
                    <a:pt x="158" y="358"/>
                  </a:lnTo>
                  <a:lnTo>
                    <a:pt x="160" y="355"/>
                  </a:lnTo>
                  <a:lnTo>
                    <a:pt x="158" y="349"/>
                  </a:lnTo>
                  <a:lnTo>
                    <a:pt x="152" y="348"/>
                  </a:lnTo>
                  <a:lnTo>
                    <a:pt x="154" y="343"/>
                  </a:lnTo>
                  <a:close/>
                  <a:moveTo>
                    <a:pt x="279" y="340"/>
                  </a:moveTo>
                  <a:lnTo>
                    <a:pt x="283" y="342"/>
                  </a:lnTo>
                  <a:lnTo>
                    <a:pt x="274" y="368"/>
                  </a:lnTo>
                  <a:lnTo>
                    <a:pt x="277" y="379"/>
                  </a:lnTo>
                  <a:lnTo>
                    <a:pt x="261" y="363"/>
                  </a:lnTo>
                  <a:lnTo>
                    <a:pt x="264" y="363"/>
                  </a:lnTo>
                  <a:lnTo>
                    <a:pt x="263" y="354"/>
                  </a:lnTo>
                  <a:lnTo>
                    <a:pt x="279" y="340"/>
                  </a:lnTo>
                  <a:close/>
                  <a:moveTo>
                    <a:pt x="800" y="331"/>
                  </a:moveTo>
                  <a:lnTo>
                    <a:pt x="827" y="341"/>
                  </a:lnTo>
                  <a:lnTo>
                    <a:pt x="829" y="344"/>
                  </a:lnTo>
                  <a:lnTo>
                    <a:pt x="822" y="343"/>
                  </a:lnTo>
                  <a:lnTo>
                    <a:pt x="832" y="352"/>
                  </a:lnTo>
                  <a:lnTo>
                    <a:pt x="832" y="357"/>
                  </a:lnTo>
                  <a:lnTo>
                    <a:pt x="840" y="353"/>
                  </a:lnTo>
                  <a:lnTo>
                    <a:pt x="845" y="359"/>
                  </a:lnTo>
                  <a:lnTo>
                    <a:pt x="839" y="372"/>
                  </a:lnTo>
                  <a:lnTo>
                    <a:pt x="845" y="377"/>
                  </a:lnTo>
                  <a:lnTo>
                    <a:pt x="825" y="375"/>
                  </a:lnTo>
                  <a:lnTo>
                    <a:pt x="824" y="384"/>
                  </a:lnTo>
                  <a:lnTo>
                    <a:pt x="813" y="384"/>
                  </a:lnTo>
                  <a:lnTo>
                    <a:pt x="810" y="377"/>
                  </a:lnTo>
                  <a:lnTo>
                    <a:pt x="805" y="376"/>
                  </a:lnTo>
                  <a:lnTo>
                    <a:pt x="811" y="368"/>
                  </a:lnTo>
                  <a:lnTo>
                    <a:pt x="808" y="362"/>
                  </a:lnTo>
                  <a:lnTo>
                    <a:pt x="813" y="350"/>
                  </a:lnTo>
                  <a:lnTo>
                    <a:pt x="821" y="352"/>
                  </a:lnTo>
                  <a:lnTo>
                    <a:pt x="813" y="342"/>
                  </a:lnTo>
                  <a:lnTo>
                    <a:pt x="805" y="344"/>
                  </a:lnTo>
                  <a:lnTo>
                    <a:pt x="806" y="339"/>
                  </a:lnTo>
                  <a:lnTo>
                    <a:pt x="796" y="332"/>
                  </a:lnTo>
                  <a:lnTo>
                    <a:pt x="800" y="331"/>
                  </a:lnTo>
                  <a:close/>
                  <a:moveTo>
                    <a:pt x="495" y="312"/>
                  </a:moveTo>
                  <a:lnTo>
                    <a:pt x="491" y="314"/>
                  </a:lnTo>
                  <a:lnTo>
                    <a:pt x="498" y="319"/>
                  </a:lnTo>
                  <a:lnTo>
                    <a:pt x="494" y="327"/>
                  </a:lnTo>
                  <a:lnTo>
                    <a:pt x="485" y="326"/>
                  </a:lnTo>
                  <a:lnTo>
                    <a:pt x="480" y="314"/>
                  </a:lnTo>
                  <a:lnTo>
                    <a:pt x="485" y="318"/>
                  </a:lnTo>
                  <a:lnTo>
                    <a:pt x="489" y="310"/>
                  </a:lnTo>
                  <a:lnTo>
                    <a:pt x="495" y="312"/>
                  </a:lnTo>
                  <a:close/>
                  <a:moveTo>
                    <a:pt x="321" y="303"/>
                  </a:moveTo>
                  <a:lnTo>
                    <a:pt x="324" y="307"/>
                  </a:lnTo>
                  <a:lnTo>
                    <a:pt x="317" y="313"/>
                  </a:lnTo>
                  <a:lnTo>
                    <a:pt x="320" y="316"/>
                  </a:lnTo>
                  <a:lnTo>
                    <a:pt x="332" y="314"/>
                  </a:lnTo>
                  <a:lnTo>
                    <a:pt x="332" y="303"/>
                  </a:lnTo>
                  <a:lnTo>
                    <a:pt x="341" y="307"/>
                  </a:lnTo>
                  <a:lnTo>
                    <a:pt x="330" y="329"/>
                  </a:lnTo>
                  <a:lnTo>
                    <a:pt x="336" y="340"/>
                  </a:lnTo>
                  <a:lnTo>
                    <a:pt x="327" y="355"/>
                  </a:lnTo>
                  <a:lnTo>
                    <a:pt x="309" y="366"/>
                  </a:lnTo>
                  <a:lnTo>
                    <a:pt x="297" y="363"/>
                  </a:lnTo>
                  <a:lnTo>
                    <a:pt x="294" y="358"/>
                  </a:lnTo>
                  <a:lnTo>
                    <a:pt x="290" y="361"/>
                  </a:lnTo>
                  <a:lnTo>
                    <a:pt x="285" y="352"/>
                  </a:lnTo>
                  <a:lnTo>
                    <a:pt x="287" y="335"/>
                  </a:lnTo>
                  <a:lnTo>
                    <a:pt x="301" y="326"/>
                  </a:lnTo>
                  <a:lnTo>
                    <a:pt x="294" y="324"/>
                  </a:lnTo>
                  <a:lnTo>
                    <a:pt x="301" y="315"/>
                  </a:lnTo>
                  <a:lnTo>
                    <a:pt x="321" y="303"/>
                  </a:lnTo>
                  <a:close/>
                  <a:moveTo>
                    <a:pt x="411" y="286"/>
                  </a:moveTo>
                  <a:lnTo>
                    <a:pt x="425" y="305"/>
                  </a:lnTo>
                  <a:lnTo>
                    <a:pt x="428" y="316"/>
                  </a:lnTo>
                  <a:lnTo>
                    <a:pt x="426" y="327"/>
                  </a:lnTo>
                  <a:lnTo>
                    <a:pt x="424" y="331"/>
                  </a:lnTo>
                  <a:lnTo>
                    <a:pt x="414" y="373"/>
                  </a:lnTo>
                  <a:lnTo>
                    <a:pt x="403" y="374"/>
                  </a:lnTo>
                  <a:lnTo>
                    <a:pt x="385" y="387"/>
                  </a:lnTo>
                  <a:lnTo>
                    <a:pt x="378" y="382"/>
                  </a:lnTo>
                  <a:lnTo>
                    <a:pt x="378" y="369"/>
                  </a:lnTo>
                  <a:lnTo>
                    <a:pt x="367" y="366"/>
                  </a:lnTo>
                  <a:lnTo>
                    <a:pt x="369" y="360"/>
                  </a:lnTo>
                  <a:lnTo>
                    <a:pt x="361" y="349"/>
                  </a:lnTo>
                  <a:lnTo>
                    <a:pt x="365" y="343"/>
                  </a:lnTo>
                  <a:lnTo>
                    <a:pt x="357" y="332"/>
                  </a:lnTo>
                  <a:lnTo>
                    <a:pt x="352" y="331"/>
                  </a:lnTo>
                  <a:lnTo>
                    <a:pt x="355" y="325"/>
                  </a:lnTo>
                  <a:lnTo>
                    <a:pt x="363" y="326"/>
                  </a:lnTo>
                  <a:lnTo>
                    <a:pt x="363" y="319"/>
                  </a:lnTo>
                  <a:lnTo>
                    <a:pt x="375" y="310"/>
                  </a:lnTo>
                  <a:lnTo>
                    <a:pt x="389" y="304"/>
                  </a:lnTo>
                  <a:lnTo>
                    <a:pt x="399" y="290"/>
                  </a:lnTo>
                  <a:lnTo>
                    <a:pt x="411" y="286"/>
                  </a:lnTo>
                  <a:close/>
                  <a:moveTo>
                    <a:pt x="776" y="285"/>
                  </a:moveTo>
                  <a:lnTo>
                    <a:pt x="789" y="290"/>
                  </a:lnTo>
                  <a:lnTo>
                    <a:pt x="783" y="299"/>
                  </a:lnTo>
                  <a:lnTo>
                    <a:pt x="794" y="302"/>
                  </a:lnTo>
                  <a:lnTo>
                    <a:pt x="790" y="307"/>
                  </a:lnTo>
                  <a:lnTo>
                    <a:pt x="798" y="316"/>
                  </a:lnTo>
                  <a:lnTo>
                    <a:pt x="798" y="323"/>
                  </a:lnTo>
                  <a:lnTo>
                    <a:pt x="785" y="323"/>
                  </a:lnTo>
                  <a:lnTo>
                    <a:pt x="782" y="318"/>
                  </a:lnTo>
                  <a:lnTo>
                    <a:pt x="779" y="318"/>
                  </a:lnTo>
                  <a:lnTo>
                    <a:pt x="775" y="310"/>
                  </a:lnTo>
                  <a:lnTo>
                    <a:pt x="772" y="303"/>
                  </a:lnTo>
                  <a:lnTo>
                    <a:pt x="772" y="299"/>
                  </a:lnTo>
                  <a:lnTo>
                    <a:pt x="763" y="295"/>
                  </a:lnTo>
                  <a:lnTo>
                    <a:pt x="766" y="288"/>
                  </a:lnTo>
                  <a:lnTo>
                    <a:pt x="773" y="289"/>
                  </a:lnTo>
                  <a:lnTo>
                    <a:pt x="771" y="286"/>
                  </a:lnTo>
                  <a:lnTo>
                    <a:pt x="776" y="285"/>
                  </a:lnTo>
                  <a:close/>
                  <a:moveTo>
                    <a:pt x="113" y="284"/>
                  </a:moveTo>
                  <a:lnTo>
                    <a:pt x="123" y="288"/>
                  </a:lnTo>
                  <a:lnTo>
                    <a:pt x="121" y="300"/>
                  </a:lnTo>
                  <a:lnTo>
                    <a:pt x="124" y="301"/>
                  </a:lnTo>
                  <a:lnTo>
                    <a:pt x="124" y="311"/>
                  </a:lnTo>
                  <a:lnTo>
                    <a:pt x="118" y="305"/>
                  </a:lnTo>
                  <a:lnTo>
                    <a:pt x="118" y="315"/>
                  </a:lnTo>
                  <a:lnTo>
                    <a:pt x="112" y="319"/>
                  </a:lnTo>
                  <a:lnTo>
                    <a:pt x="109" y="318"/>
                  </a:lnTo>
                  <a:lnTo>
                    <a:pt x="112" y="314"/>
                  </a:lnTo>
                  <a:lnTo>
                    <a:pt x="101" y="314"/>
                  </a:lnTo>
                  <a:lnTo>
                    <a:pt x="102" y="309"/>
                  </a:lnTo>
                  <a:lnTo>
                    <a:pt x="88" y="314"/>
                  </a:lnTo>
                  <a:lnTo>
                    <a:pt x="96" y="290"/>
                  </a:lnTo>
                  <a:lnTo>
                    <a:pt x="102" y="285"/>
                  </a:lnTo>
                  <a:lnTo>
                    <a:pt x="106" y="287"/>
                  </a:lnTo>
                  <a:lnTo>
                    <a:pt x="106" y="283"/>
                  </a:lnTo>
                  <a:lnTo>
                    <a:pt x="113" y="284"/>
                  </a:lnTo>
                  <a:close/>
                  <a:moveTo>
                    <a:pt x="856" y="249"/>
                  </a:moveTo>
                  <a:lnTo>
                    <a:pt x="855" y="254"/>
                  </a:lnTo>
                  <a:lnTo>
                    <a:pt x="859" y="258"/>
                  </a:lnTo>
                  <a:lnTo>
                    <a:pt x="855" y="260"/>
                  </a:lnTo>
                  <a:lnTo>
                    <a:pt x="852" y="252"/>
                  </a:lnTo>
                  <a:lnTo>
                    <a:pt x="856" y="249"/>
                  </a:lnTo>
                  <a:close/>
                  <a:moveTo>
                    <a:pt x="751" y="240"/>
                  </a:moveTo>
                  <a:lnTo>
                    <a:pt x="761" y="248"/>
                  </a:lnTo>
                  <a:lnTo>
                    <a:pt x="770" y="247"/>
                  </a:lnTo>
                  <a:lnTo>
                    <a:pt x="768" y="259"/>
                  </a:lnTo>
                  <a:lnTo>
                    <a:pt x="763" y="258"/>
                  </a:lnTo>
                  <a:lnTo>
                    <a:pt x="763" y="251"/>
                  </a:lnTo>
                  <a:lnTo>
                    <a:pt x="758" y="253"/>
                  </a:lnTo>
                  <a:lnTo>
                    <a:pt x="748" y="249"/>
                  </a:lnTo>
                  <a:lnTo>
                    <a:pt x="747" y="243"/>
                  </a:lnTo>
                  <a:lnTo>
                    <a:pt x="751" y="244"/>
                  </a:lnTo>
                  <a:lnTo>
                    <a:pt x="751" y="240"/>
                  </a:lnTo>
                  <a:close/>
                  <a:moveTo>
                    <a:pt x="706" y="222"/>
                  </a:moveTo>
                  <a:lnTo>
                    <a:pt x="719" y="236"/>
                  </a:lnTo>
                  <a:lnTo>
                    <a:pt x="706" y="232"/>
                  </a:lnTo>
                  <a:lnTo>
                    <a:pt x="703" y="236"/>
                  </a:lnTo>
                  <a:lnTo>
                    <a:pt x="702" y="242"/>
                  </a:lnTo>
                  <a:lnTo>
                    <a:pt x="708" y="249"/>
                  </a:lnTo>
                  <a:lnTo>
                    <a:pt x="704" y="253"/>
                  </a:lnTo>
                  <a:lnTo>
                    <a:pt x="708" y="261"/>
                  </a:lnTo>
                  <a:lnTo>
                    <a:pt x="703" y="261"/>
                  </a:lnTo>
                  <a:lnTo>
                    <a:pt x="699" y="259"/>
                  </a:lnTo>
                  <a:lnTo>
                    <a:pt x="703" y="253"/>
                  </a:lnTo>
                  <a:lnTo>
                    <a:pt x="695" y="255"/>
                  </a:lnTo>
                  <a:lnTo>
                    <a:pt x="698" y="231"/>
                  </a:lnTo>
                  <a:lnTo>
                    <a:pt x="696" y="224"/>
                  </a:lnTo>
                  <a:lnTo>
                    <a:pt x="701" y="227"/>
                  </a:lnTo>
                  <a:lnTo>
                    <a:pt x="706" y="222"/>
                  </a:lnTo>
                  <a:close/>
                  <a:moveTo>
                    <a:pt x="751" y="216"/>
                  </a:moveTo>
                  <a:lnTo>
                    <a:pt x="761" y="224"/>
                  </a:lnTo>
                  <a:lnTo>
                    <a:pt x="757" y="228"/>
                  </a:lnTo>
                  <a:lnTo>
                    <a:pt x="756" y="224"/>
                  </a:lnTo>
                  <a:lnTo>
                    <a:pt x="748" y="219"/>
                  </a:lnTo>
                  <a:lnTo>
                    <a:pt x="748" y="211"/>
                  </a:lnTo>
                  <a:lnTo>
                    <a:pt x="751" y="216"/>
                  </a:lnTo>
                  <a:close/>
                  <a:moveTo>
                    <a:pt x="320" y="200"/>
                  </a:moveTo>
                  <a:lnTo>
                    <a:pt x="326" y="207"/>
                  </a:lnTo>
                  <a:lnTo>
                    <a:pt x="324" y="218"/>
                  </a:lnTo>
                  <a:lnTo>
                    <a:pt x="330" y="215"/>
                  </a:lnTo>
                  <a:lnTo>
                    <a:pt x="331" y="218"/>
                  </a:lnTo>
                  <a:lnTo>
                    <a:pt x="329" y="224"/>
                  </a:lnTo>
                  <a:lnTo>
                    <a:pt x="326" y="220"/>
                  </a:lnTo>
                  <a:lnTo>
                    <a:pt x="319" y="227"/>
                  </a:lnTo>
                  <a:lnTo>
                    <a:pt x="322" y="218"/>
                  </a:lnTo>
                  <a:lnTo>
                    <a:pt x="318" y="216"/>
                  </a:lnTo>
                  <a:lnTo>
                    <a:pt x="313" y="203"/>
                  </a:lnTo>
                  <a:lnTo>
                    <a:pt x="319" y="205"/>
                  </a:lnTo>
                  <a:lnTo>
                    <a:pt x="320" y="200"/>
                  </a:lnTo>
                  <a:close/>
                  <a:moveTo>
                    <a:pt x="824" y="187"/>
                  </a:moveTo>
                  <a:lnTo>
                    <a:pt x="828" y="191"/>
                  </a:lnTo>
                  <a:lnTo>
                    <a:pt x="823" y="198"/>
                  </a:lnTo>
                  <a:lnTo>
                    <a:pt x="819" y="193"/>
                  </a:lnTo>
                  <a:lnTo>
                    <a:pt x="815" y="198"/>
                  </a:lnTo>
                  <a:lnTo>
                    <a:pt x="812" y="188"/>
                  </a:lnTo>
                  <a:lnTo>
                    <a:pt x="808" y="187"/>
                  </a:lnTo>
                  <a:lnTo>
                    <a:pt x="824" y="187"/>
                  </a:lnTo>
                  <a:close/>
                  <a:moveTo>
                    <a:pt x="95" y="185"/>
                  </a:moveTo>
                  <a:lnTo>
                    <a:pt x="92" y="199"/>
                  </a:lnTo>
                  <a:lnTo>
                    <a:pt x="97" y="200"/>
                  </a:lnTo>
                  <a:lnTo>
                    <a:pt x="96" y="204"/>
                  </a:lnTo>
                  <a:lnTo>
                    <a:pt x="104" y="204"/>
                  </a:lnTo>
                  <a:lnTo>
                    <a:pt x="108" y="217"/>
                  </a:lnTo>
                  <a:lnTo>
                    <a:pt x="105" y="219"/>
                  </a:lnTo>
                  <a:lnTo>
                    <a:pt x="104" y="216"/>
                  </a:lnTo>
                  <a:lnTo>
                    <a:pt x="100" y="216"/>
                  </a:lnTo>
                  <a:lnTo>
                    <a:pt x="97" y="234"/>
                  </a:lnTo>
                  <a:lnTo>
                    <a:pt x="84" y="248"/>
                  </a:lnTo>
                  <a:lnTo>
                    <a:pt x="75" y="250"/>
                  </a:lnTo>
                  <a:lnTo>
                    <a:pt x="75" y="239"/>
                  </a:lnTo>
                  <a:lnTo>
                    <a:pt x="84" y="227"/>
                  </a:lnTo>
                  <a:lnTo>
                    <a:pt x="81" y="223"/>
                  </a:lnTo>
                  <a:lnTo>
                    <a:pt x="84" y="210"/>
                  </a:lnTo>
                  <a:lnTo>
                    <a:pt x="75" y="211"/>
                  </a:lnTo>
                  <a:lnTo>
                    <a:pt x="75" y="206"/>
                  </a:lnTo>
                  <a:lnTo>
                    <a:pt x="85" y="192"/>
                  </a:lnTo>
                  <a:lnTo>
                    <a:pt x="95" y="185"/>
                  </a:lnTo>
                  <a:close/>
                  <a:moveTo>
                    <a:pt x="356" y="179"/>
                  </a:moveTo>
                  <a:lnTo>
                    <a:pt x="360" y="180"/>
                  </a:lnTo>
                  <a:lnTo>
                    <a:pt x="364" y="186"/>
                  </a:lnTo>
                  <a:lnTo>
                    <a:pt x="367" y="180"/>
                  </a:lnTo>
                  <a:lnTo>
                    <a:pt x="372" y="180"/>
                  </a:lnTo>
                  <a:lnTo>
                    <a:pt x="374" y="186"/>
                  </a:lnTo>
                  <a:lnTo>
                    <a:pt x="380" y="185"/>
                  </a:lnTo>
                  <a:lnTo>
                    <a:pt x="380" y="189"/>
                  </a:lnTo>
                  <a:lnTo>
                    <a:pt x="389" y="188"/>
                  </a:lnTo>
                  <a:lnTo>
                    <a:pt x="388" y="198"/>
                  </a:lnTo>
                  <a:lnTo>
                    <a:pt x="378" y="199"/>
                  </a:lnTo>
                  <a:lnTo>
                    <a:pt x="371" y="210"/>
                  </a:lnTo>
                  <a:lnTo>
                    <a:pt x="367" y="206"/>
                  </a:lnTo>
                  <a:lnTo>
                    <a:pt x="357" y="214"/>
                  </a:lnTo>
                  <a:lnTo>
                    <a:pt x="349" y="206"/>
                  </a:lnTo>
                  <a:lnTo>
                    <a:pt x="346" y="207"/>
                  </a:lnTo>
                  <a:lnTo>
                    <a:pt x="343" y="203"/>
                  </a:lnTo>
                  <a:lnTo>
                    <a:pt x="345" y="200"/>
                  </a:lnTo>
                  <a:lnTo>
                    <a:pt x="349" y="205"/>
                  </a:lnTo>
                  <a:lnTo>
                    <a:pt x="351" y="197"/>
                  </a:lnTo>
                  <a:lnTo>
                    <a:pt x="345" y="184"/>
                  </a:lnTo>
                  <a:lnTo>
                    <a:pt x="356" y="179"/>
                  </a:lnTo>
                  <a:close/>
                  <a:moveTo>
                    <a:pt x="224" y="173"/>
                  </a:moveTo>
                  <a:lnTo>
                    <a:pt x="236" y="178"/>
                  </a:lnTo>
                  <a:lnTo>
                    <a:pt x="241" y="184"/>
                  </a:lnTo>
                  <a:lnTo>
                    <a:pt x="242" y="194"/>
                  </a:lnTo>
                  <a:lnTo>
                    <a:pt x="238" y="203"/>
                  </a:lnTo>
                  <a:lnTo>
                    <a:pt x="243" y="203"/>
                  </a:lnTo>
                  <a:lnTo>
                    <a:pt x="248" y="215"/>
                  </a:lnTo>
                  <a:lnTo>
                    <a:pt x="221" y="228"/>
                  </a:lnTo>
                  <a:lnTo>
                    <a:pt x="223" y="218"/>
                  </a:lnTo>
                  <a:lnTo>
                    <a:pt x="215" y="216"/>
                  </a:lnTo>
                  <a:lnTo>
                    <a:pt x="221" y="206"/>
                  </a:lnTo>
                  <a:lnTo>
                    <a:pt x="217" y="204"/>
                  </a:lnTo>
                  <a:lnTo>
                    <a:pt x="228" y="198"/>
                  </a:lnTo>
                  <a:lnTo>
                    <a:pt x="228" y="181"/>
                  </a:lnTo>
                  <a:lnTo>
                    <a:pt x="221" y="175"/>
                  </a:lnTo>
                  <a:lnTo>
                    <a:pt x="224" y="173"/>
                  </a:lnTo>
                  <a:close/>
                  <a:moveTo>
                    <a:pt x="181" y="131"/>
                  </a:moveTo>
                  <a:lnTo>
                    <a:pt x="184" y="146"/>
                  </a:lnTo>
                  <a:lnTo>
                    <a:pt x="166" y="141"/>
                  </a:lnTo>
                  <a:lnTo>
                    <a:pt x="172" y="132"/>
                  </a:lnTo>
                  <a:lnTo>
                    <a:pt x="181" y="131"/>
                  </a:lnTo>
                  <a:close/>
                  <a:moveTo>
                    <a:pt x="255" y="116"/>
                  </a:moveTo>
                  <a:lnTo>
                    <a:pt x="258" y="116"/>
                  </a:lnTo>
                  <a:lnTo>
                    <a:pt x="267" y="119"/>
                  </a:lnTo>
                  <a:lnTo>
                    <a:pt x="271" y="116"/>
                  </a:lnTo>
                  <a:lnTo>
                    <a:pt x="274" y="126"/>
                  </a:lnTo>
                  <a:lnTo>
                    <a:pt x="290" y="125"/>
                  </a:lnTo>
                  <a:lnTo>
                    <a:pt x="299" y="128"/>
                  </a:lnTo>
                  <a:lnTo>
                    <a:pt x="309" y="129"/>
                  </a:lnTo>
                  <a:lnTo>
                    <a:pt x="330" y="139"/>
                  </a:lnTo>
                  <a:lnTo>
                    <a:pt x="323" y="165"/>
                  </a:lnTo>
                  <a:lnTo>
                    <a:pt x="310" y="170"/>
                  </a:lnTo>
                  <a:lnTo>
                    <a:pt x="297" y="161"/>
                  </a:lnTo>
                  <a:lnTo>
                    <a:pt x="289" y="161"/>
                  </a:lnTo>
                  <a:lnTo>
                    <a:pt x="286" y="151"/>
                  </a:lnTo>
                  <a:lnTo>
                    <a:pt x="275" y="146"/>
                  </a:lnTo>
                  <a:lnTo>
                    <a:pt x="248" y="122"/>
                  </a:lnTo>
                  <a:lnTo>
                    <a:pt x="248" y="118"/>
                  </a:lnTo>
                  <a:lnTo>
                    <a:pt x="255" y="116"/>
                  </a:lnTo>
                  <a:close/>
                  <a:moveTo>
                    <a:pt x="70" y="113"/>
                  </a:moveTo>
                  <a:lnTo>
                    <a:pt x="73" y="113"/>
                  </a:lnTo>
                  <a:lnTo>
                    <a:pt x="82" y="116"/>
                  </a:lnTo>
                  <a:lnTo>
                    <a:pt x="87" y="127"/>
                  </a:lnTo>
                  <a:lnTo>
                    <a:pt x="72" y="152"/>
                  </a:lnTo>
                  <a:lnTo>
                    <a:pt x="50" y="171"/>
                  </a:lnTo>
                  <a:lnTo>
                    <a:pt x="51" y="151"/>
                  </a:lnTo>
                  <a:lnTo>
                    <a:pt x="46" y="149"/>
                  </a:lnTo>
                  <a:lnTo>
                    <a:pt x="50" y="143"/>
                  </a:lnTo>
                  <a:lnTo>
                    <a:pt x="47" y="140"/>
                  </a:lnTo>
                  <a:lnTo>
                    <a:pt x="55" y="122"/>
                  </a:lnTo>
                  <a:lnTo>
                    <a:pt x="61" y="122"/>
                  </a:lnTo>
                  <a:lnTo>
                    <a:pt x="63" y="114"/>
                  </a:lnTo>
                  <a:lnTo>
                    <a:pt x="70" y="113"/>
                  </a:lnTo>
                  <a:close/>
                  <a:moveTo>
                    <a:pt x="13" y="92"/>
                  </a:moveTo>
                  <a:lnTo>
                    <a:pt x="13" y="99"/>
                  </a:lnTo>
                  <a:lnTo>
                    <a:pt x="0" y="127"/>
                  </a:lnTo>
                  <a:lnTo>
                    <a:pt x="0" y="114"/>
                  </a:lnTo>
                  <a:lnTo>
                    <a:pt x="10" y="87"/>
                  </a:lnTo>
                  <a:lnTo>
                    <a:pt x="13" y="92"/>
                  </a:lnTo>
                  <a:close/>
                  <a:moveTo>
                    <a:pt x="197" y="0"/>
                  </a:moveTo>
                  <a:lnTo>
                    <a:pt x="197" y="11"/>
                  </a:lnTo>
                  <a:lnTo>
                    <a:pt x="208" y="14"/>
                  </a:lnTo>
                  <a:lnTo>
                    <a:pt x="210" y="32"/>
                  </a:lnTo>
                  <a:lnTo>
                    <a:pt x="244" y="36"/>
                  </a:lnTo>
                  <a:lnTo>
                    <a:pt x="244" y="46"/>
                  </a:lnTo>
                  <a:lnTo>
                    <a:pt x="237" y="56"/>
                  </a:lnTo>
                  <a:lnTo>
                    <a:pt x="250" y="66"/>
                  </a:lnTo>
                  <a:lnTo>
                    <a:pt x="243" y="82"/>
                  </a:lnTo>
                  <a:lnTo>
                    <a:pt x="257" y="82"/>
                  </a:lnTo>
                  <a:lnTo>
                    <a:pt x="243" y="105"/>
                  </a:lnTo>
                  <a:lnTo>
                    <a:pt x="245" y="114"/>
                  </a:lnTo>
                  <a:lnTo>
                    <a:pt x="231" y="100"/>
                  </a:lnTo>
                  <a:lnTo>
                    <a:pt x="224" y="83"/>
                  </a:lnTo>
                  <a:lnTo>
                    <a:pt x="214" y="80"/>
                  </a:lnTo>
                  <a:lnTo>
                    <a:pt x="204" y="64"/>
                  </a:lnTo>
                  <a:lnTo>
                    <a:pt x="198" y="65"/>
                  </a:lnTo>
                  <a:lnTo>
                    <a:pt x="199" y="59"/>
                  </a:lnTo>
                  <a:lnTo>
                    <a:pt x="190" y="44"/>
                  </a:lnTo>
                  <a:lnTo>
                    <a:pt x="173" y="45"/>
                  </a:lnTo>
                  <a:lnTo>
                    <a:pt x="167" y="13"/>
                  </a:lnTo>
                  <a:lnTo>
                    <a:pt x="185" y="1"/>
                  </a:lnTo>
                  <a:lnTo>
                    <a:pt x="19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1" name="Freeform 17">
              <a:extLst>
                <a:ext uri="{FF2B5EF4-FFF2-40B4-BE49-F238E27FC236}">
                  <a16:creationId xmlns:a16="http://schemas.microsoft.com/office/drawing/2014/main" id="{9ADEC425-DDDF-4D79-9F8C-A8F3D218C603}"/>
                </a:ext>
              </a:extLst>
            </p:cNvPr>
            <p:cNvSpPr>
              <a:spLocks noEditPoints="1"/>
            </p:cNvSpPr>
            <p:nvPr/>
          </p:nvSpPr>
          <p:spPr bwMode="auto">
            <a:xfrm>
              <a:off x="2282826" y="4184650"/>
              <a:ext cx="1274763" cy="490538"/>
            </a:xfrm>
            <a:custGeom>
              <a:avLst/>
              <a:gdLst>
                <a:gd name="T0" fmla="*/ 171 w 803"/>
                <a:gd name="T1" fmla="*/ 300 h 309"/>
                <a:gd name="T2" fmla="*/ 150 w 803"/>
                <a:gd name="T3" fmla="*/ 291 h 309"/>
                <a:gd name="T4" fmla="*/ 766 w 803"/>
                <a:gd name="T5" fmla="*/ 126 h 309"/>
                <a:gd name="T6" fmla="*/ 766 w 803"/>
                <a:gd name="T7" fmla="*/ 126 h 309"/>
                <a:gd name="T8" fmla="*/ 760 w 803"/>
                <a:gd name="T9" fmla="*/ 123 h 309"/>
                <a:gd name="T10" fmla="*/ 497 w 803"/>
                <a:gd name="T11" fmla="*/ 85 h 309"/>
                <a:gd name="T12" fmla="*/ 488 w 803"/>
                <a:gd name="T13" fmla="*/ 79 h 309"/>
                <a:gd name="T14" fmla="*/ 71 w 803"/>
                <a:gd name="T15" fmla="*/ 14 h 309"/>
                <a:gd name="T16" fmla="*/ 137 w 803"/>
                <a:gd name="T17" fmla="*/ 63 h 309"/>
                <a:gd name="T18" fmla="*/ 154 w 803"/>
                <a:gd name="T19" fmla="*/ 49 h 309"/>
                <a:gd name="T20" fmla="*/ 163 w 803"/>
                <a:gd name="T21" fmla="*/ 34 h 309"/>
                <a:gd name="T22" fmla="*/ 196 w 803"/>
                <a:gd name="T23" fmla="*/ 53 h 309"/>
                <a:gd name="T24" fmla="*/ 163 w 803"/>
                <a:gd name="T25" fmla="*/ 64 h 309"/>
                <a:gd name="T26" fmla="*/ 182 w 803"/>
                <a:gd name="T27" fmla="*/ 78 h 309"/>
                <a:gd name="T28" fmla="*/ 215 w 803"/>
                <a:gd name="T29" fmla="*/ 94 h 309"/>
                <a:gd name="T30" fmla="*/ 238 w 803"/>
                <a:gd name="T31" fmla="*/ 119 h 309"/>
                <a:gd name="T32" fmla="*/ 314 w 803"/>
                <a:gd name="T33" fmla="*/ 105 h 309"/>
                <a:gd name="T34" fmla="*/ 378 w 803"/>
                <a:gd name="T35" fmla="*/ 100 h 309"/>
                <a:gd name="T36" fmla="*/ 402 w 803"/>
                <a:gd name="T37" fmla="*/ 101 h 309"/>
                <a:gd name="T38" fmla="*/ 423 w 803"/>
                <a:gd name="T39" fmla="*/ 98 h 309"/>
                <a:gd name="T40" fmla="*/ 439 w 803"/>
                <a:gd name="T41" fmla="*/ 101 h 309"/>
                <a:gd name="T42" fmla="*/ 469 w 803"/>
                <a:gd name="T43" fmla="*/ 120 h 309"/>
                <a:gd name="T44" fmla="*/ 493 w 803"/>
                <a:gd name="T45" fmla="*/ 126 h 309"/>
                <a:gd name="T46" fmla="*/ 615 w 803"/>
                <a:gd name="T47" fmla="*/ 120 h 309"/>
                <a:gd name="T48" fmla="*/ 644 w 803"/>
                <a:gd name="T49" fmla="*/ 131 h 309"/>
                <a:gd name="T50" fmla="*/ 638 w 803"/>
                <a:gd name="T51" fmla="*/ 160 h 309"/>
                <a:gd name="T52" fmla="*/ 628 w 803"/>
                <a:gd name="T53" fmla="*/ 181 h 309"/>
                <a:gd name="T54" fmla="*/ 657 w 803"/>
                <a:gd name="T55" fmla="*/ 203 h 309"/>
                <a:gd name="T56" fmla="*/ 682 w 803"/>
                <a:gd name="T57" fmla="*/ 182 h 309"/>
                <a:gd name="T58" fmla="*/ 701 w 803"/>
                <a:gd name="T59" fmla="*/ 172 h 309"/>
                <a:gd name="T60" fmla="*/ 730 w 803"/>
                <a:gd name="T61" fmla="*/ 161 h 309"/>
                <a:gd name="T62" fmla="*/ 744 w 803"/>
                <a:gd name="T63" fmla="*/ 171 h 309"/>
                <a:gd name="T64" fmla="*/ 764 w 803"/>
                <a:gd name="T65" fmla="*/ 162 h 309"/>
                <a:gd name="T66" fmla="*/ 786 w 803"/>
                <a:gd name="T67" fmla="*/ 147 h 309"/>
                <a:gd name="T68" fmla="*/ 800 w 803"/>
                <a:gd name="T69" fmla="*/ 132 h 309"/>
                <a:gd name="T70" fmla="*/ 791 w 803"/>
                <a:gd name="T71" fmla="*/ 160 h 309"/>
                <a:gd name="T72" fmla="*/ 803 w 803"/>
                <a:gd name="T73" fmla="*/ 173 h 309"/>
                <a:gd name="T74" fmla="*/ 791 w 803"/>
                <a:gd name="T75" fmla="*/ 210 h 309"/>
                <a:gd name="T76" fmla="*/ 740 w 803"/>
                <a:gd name="T77" fmla="*/ 242 h 309"/>
                <a:gd name="T78" fmla="*/ 705 w 803"/>
                <a:gd name="T79" fmla="*/ 228 h 309"/>
                <a:gd name="T80" fmla="*/ 623 w 803"/>
                <a:gd name="T81" fmla="*/ 236 h 309"/>
                <a:gd name="T82" fmla="*/ 570 w 803"/>
                <a:gd name="T83" fmla="*/ 247 h 309"/>
                <a:gd name="T84" fmla="*/ 507 w 803"/>
                <a:gd name="T85" fmla="*/ 247 h 309"/>
                <a:gd name="T86" fmla="*/ 465 w 803"/>
                <a:gd name="T87" fmla="*/ 257 h 309"/>
                <a:gd name="T88" fmla="*/ 431 w 803"/>
                <a:gd name="T89" fmla="*/ 266 h 309"/>
                <a:gd name="T90" fmla="*/ 367 w 803"/>
                <a:gd name="T91" fmla="*/ 268 h 309"/>
                <a:gd name="T92" fmla="*/ 353 w 803"/>
                <a:gd name="T93" fmla="*/ 244 h 309"/>
                <a:gd name="T94" fmla="*/ 338 w 803"/>
                <a:gd name="T95" fmla="*/ 207 h 309"/>
                <a:gd name="T96" fmla="*/ 269 w 803"/>
                <a:gd name="T97" fmla="*/ 190 h 309"/>
                <a:gd name="T98" fmla="*/ 232 w 803"/>
                <a:gd name="T99" fmla="*/ 176 h 309"/>
                <a:gd name="T100" fmla="*/ 195 w 803"/>
                <a:gd name="T101" fmla="*/ 172 h 309"/>
                <a:gd name="T102" fmla="*/ 149 w 803"/>
                <a:gd name="T103" fmla="*/ 174 h 309"/>
                <a:gd name="T104" fmla="*/ 90 w 803"/>
                <a:gd name="T105" fmla="*/ 155 h 309"/>
                <a:gd name="T106" fmla="*/ 29 w 803"/>
                <a:gd name="T107" fmla="*/ 161 h 309"/>
                <a:gd name="T108" fmla="*/ 8 w 803"/>
                <a:gd name="T109" fmla="*/ 147 h 309"/>
                <a:gd name="T110" fmla="*/ 5 w 803"/>
                <a:gd name="T111" fmla="*/ 124 h 309"/>
                <a:gd name="T112" fmla="*/ 16 w 803"/>
                <a:gd name="T113" fmla="*/ 86 h 309"/>
                <a:gd name="T114" fmla="*/ 15 w 803"/>
                <a:gd name="T115" fmla="*/ 63 h 309"/>
                <a:gd name="T116" fmla="*/ 22 w 803"/>
                <a:gd name="T117" fmla="*/ 37 h 309"/>
                <a:gd name="T118" fmla="*/ 25 w 803"/>
                <a:gd name="T119" fmla="*/ 35 h 309"/>
                <a:gd name="T120" fmla="*/ 58 w 803"/>
                <a:gd name="T121" fmla="*/ 64 h 309"/>
                <a:gd name="T122" fmla="*/ 57 w 803"/>
                <a:gd name="T123" fmla="*/ 2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3" h="309">
                  <a:moveTo>
                    <a:pt x="159" y="286"/>
                  </a:moveTo>
                  <a:lnTo>
                    <a:pt x="174" y="290"/>
                  </a:lnTo>
                  <a:lnTo>
                    <a:pt x="171" y="300"/>
                  </a:lnTo>
                  <a:lnTo>
                    <a:pt x="176" y="309"/>
                  </a:lnTo>
                  <a:lnTo>
                    <a:pt x="153" y="297"/>
                  </a:lnTo>
                  <a:lnTo>
                    <a:pt x="150" y="291"/>
                  </a:lnTo>
                  <a:lnTo>
                    <a:pt x="156" y="291"/>
                  </a:lnTo>
                  <a:lnTo>
                    <a:pt x="159" y="286"/>
                  </a:lnTo>
                  <a:close/>
                  <a:moveTo>
                    <a:pt x="766" y="126"/>
                  </a:moveTo>
                  <a:lnTo>
                    <a:pt x="763" y="130"/>
                  </a:lnTo>
                  <a:lnTo>
                    <a:pt x="755" y="128"/>
                  </a:lnTo>
                  <a:lnTo>
                    <a:pt x="766" y="126"/>
                  </a:lnTo>
                  <a:close/>
                  <a:moveTo>
                    <a:pt x="765" y="118"/>
                  </a:moveTo>
                  <a:lnTo>
                    <a:pt x="765" y="123"/>
                  </a:lnTo>
                  <a:lnTo>
                    <a:pt x="760" y="123"/>
                  </a:lnTo>
                  <a:lnTo>
                    <a:pt x="765" y="118"/>
                  </a:lnTo>
                  <a:close/>
                  <a:moveTo>
                    <a:pt x="488" y="79"/>
                  </a:moveTo>
                  <a:lnTo>
                    <a:pt x="497" y="85"/>
                  </a:lnTo>
                  <a:lnTo>
                    <a:pt x="495" y="94"/>
                  </a:lnTo>
                  <a:lnTo>
                    <a:pt x="478" y="88"/>
                  </a:lnTo>
                  <a:lnTo>
                    <a:pt x="488" y="79"/>
                  </a:lnTo>
                  <a:close/>
                  <a:moveTo>
                    <a:pt x="63" y="0"/>
                  </a:moveTo>
                  <a:lnTo>
                    <a:pt x="75" y="8"/>
                  </a:lnTo>
                  <a:lnTo>
                    <a:pt x="71" y="14"/>
                  </a:lnTo>
                  <a:lnTo>
                    <a:pt x="76" y="51"/>
                  </a:lnTo>
                  <a:lnTo>
                    <a:pt x="96" y="58"/>
                  </a:lnTo>
                  <a:lnTo>
                    <a:pt x="137" y="63"/>
                  </a:lnTo>
                  <a:lnTo>
                    <a:pt x="149" y="61"/>
                  </a:lnTo>
                  <a:lnTo>
                    <a:pt x="153" y="59"/>
                  </a:lnTo>
                  <a:lnTo>
                    <a:pt x="154" y="49"/>
                  </a:lnTo>
                  <a:lnTo>
                    <a:pt x="164" y="48"/>
                  </a:lnTo>
                  <a:lnTo>
                    <a:pt x="159" y="38"/>
                  </a:lnTo>
                  <a:lnTo>
                    <a:pt x="163" y="34"/>
                  </a:lnTo>
                  <a:lnTo>
                    <a:pt x="174" y="32"/>
                  </a:lnTo>
                  <a:lnTo>
                    <a:pt x="189" y="37"/>
                  </a:lnTo>
                  <a:lnTo>
                    <a:pt x="196" y="53"/>
                  </a:lnTo>
                  <a:lnTo>
                    <a:pt x="191" y="66"/>
                  </a:lnTo>
                  <a:lnTo>
                    <a:pt x="184" y="70"/>
                  </a:lnTo>
                  <a:lnTo>
                    <a:pt x="163" y="64"/>
                  </a:lnTo>
                  <a:lnTo>
                    <a:pt x="157" y="70"/>
                  </a:lnTo>
                  <a:lnTo>
                    <a:pt x="173" y="78"/>
                  </a:lnTo>
                  <a:lnTo>
                    <a:pt x="182" y="78"/>
                  </a:lnTo>
                  <a:lnTo>
                    <a:pt x="193" y="85"/>
                  </a:lnTo>
                  <a:lnTo>
                    <a:pt x="209" y="76"/>
                  </a:lnTo>
                  <a:lnTo>
                    <a:pt x="215" y="94"/>
                  </a:lnTo>
                  <a:lnTo>
                    <a:pt x="214" y="114"/>
                  </a:lnTo>
                  <a:lnTo>
                    <a:pt x="220" y="117"/>
                  </a:lnTo>
                  <a:lnTo>
                    <a:pt x="238" y="119"/>
                  </a:lnTo>
                  <a:lnTo>
                    <a:pt x="259" y="113"/>
                  </a:lnTo>
                  <a:lnTo>
                    <a:pt x="295" y="111"/>
                  </a:lnTo>
                  <a:lnTo>
                    <a:pt x="314" y="105"/>
                  </a:lnTo>
                  <a:lnTo>
                    <a:pt x="325" y="95"/>
                  </a:lnTo>
                  <a:lnTo>
                    <a:pt x="339" y="93"/>
                  </a:lnTo>
                  <a:lnTo>
                    <a:pt x="378" y="100"/>
                  </a:lnTo>
                  <a:lnTo>
                    <a:pt x="389" y="99"/>
                  </a:lnTo>
                  <a:lnTo>
                    <a:pt x="393" y="95"/>
                  </a:lnTo>
                  <a:lnTo>
                    <a:pt x="402" y="101"/>
                  </a:lnTo>
                  <a:lnTo>
                    <a:pt x="412" y="101"/>
                  </a:lnTo>
                  <a:lnTo>
                    <a:pt x="418" y="94"/>
                  </a:lnTo>
                  <a:lnTo>
                    <a:pt x="423" y="98"/>
                  </a:lnTo>
                  <a:lnTo>
                    <a:pt x="431" y="95"/>
                  </a:lnTo>
                  <a:lnTo>
                    <a:pt x="434" y="103"/>
                  </a:lnTo>
                  <a:lnTo>
                    <a:pt x="439" y="101"/>
                  </a:lnTo>
                  <a:lnTo>
                    <a:pt x="437" y="111"/>
                  </a:lnTo>
                  <a:lnTo>
                    <a:pt x="441" y="122"/>
                  </a:lnTo>
                  <a:lnTo>
                    <a:pt x="469" y="120"/>
                  </a:lnTo>
                  <a:lnTo>
                    <a:pt x="478" y="121"/>
                  </a:lnTo>
                  <a:lnTo>
                    <a:pt x="480" y="126"/>
                  </a:lnTo>
                  <a:lnTo>
                    <a:pt x="493" y="126"/>
                  </a:lnTo>
                  <a:lnTo>
                    <a:pt x="532" y="123"/>
                  </a:lnTo>
                  <a:lnTo>
                    <a:pt x="552" y="139"/>
                  </a:lnTo>
                  <a:lnTo>
                    <a:pt x="615" y="120"/>
                  </a:lnTo>
                  <a:lnTo>
                    <a:pt x="623" y="125"/>
                  </a:lnTo>
                  <a:lnTo>
                    <a:pt x="647" y="123"/>
                  </a:lnTo>
                  <a:lnTo>
                    <a:pt x="644" y="131"/>
                  </a:lnTo>
                  <a:lnTo>
                    <a:pt x="634" y="136"/>
                  </a:lnTo>
                  <a:lnTo>
                    <a:pt x="632" y="149"/>
                  </a:lnTo>
                  <a:lnTo>
                    <a:pt x="638" y="160"/>
                  </a:lnTo>
                  <a:lnTo>
                    <a:pt x="630" y="164"/>
                  </a:lnTo>
                  <a:lnTo>
                    <a:pt x="632" y="176"/>
                  </a:lnTo>
                  <a:lnTo>
                    <a:pt x="628" y="181"/>
                  </a:lnTo>
                  <a:lnTo>
                    <a:pt x="633" y="197"/>
                  </a:lnTo>
                  <a:lnTo>
                    <a:pt x="644" y="196"/>
                  </a:lnTo>
                  <a:lnTo>
                    <a:pt x="657" y="203"/>
                  </a:lnTo>
                  <a:lnTo>
                    <a:pt x="669" y="188"/>
                  </a:lnTo>
                  <a:lnTo>
                    <a:pt x="673" y="189"/>
                  </a:lnTo>
                  <a:lnTo>
                    <a:pt x="682" y="182"/>
                  </a:lnTo>
                  <a:lnTo>
                    <a:pt x="682" y="177"/>
                  </a:lnTo>
                  <a:lnTo>
                    <a:pt x="696" y="179"/>
                  </a:lnTo>
                  <a:lnTo>
                    <a:pt x="701" y="172"/>
                  </a:lnTo>
                  <a:lnTo>
                    <a:pt x="713" y="173"/>
                  </a:lnTo>
                  <a:lnTo>
                    <a:pt x="720" y="162"/>
                  </a:lnTo>
                  <a:lnTo>
                    <a:pt x="730" y="161"/>
                  </a:lnTo>
                  <a:lnTo>
                    <a:pt x="736" y="165"/>
                  </a:lnTo>
                  <a:lnTo>
                    <a:pt x="744" y="162"/>
                  </a:lnTo>
                  <a:lnTo>
                    <a:pt x="744" y="171"/>
                  </a:lnTo>
                  <a:lnTo>
                    <a:pt x="760" y="172"/>
                  </a:lnTo>
                  <a:lnTo>
                    <a:pt x="765" y="168"/>
                  </a:lnTo>
                  <a:lnTo>
                    <a:pt x="764" y="162"/>
                  </a:lnTo>
                  <a:lnTo>
                    <a:pt x="774" y="158"/>
                  </a:lnTo>
                  <a:lnTo>
                    <a:pt x="779" y="144"/>
                  </a:lnTo>
                  <a:lnTo>
                    <a:pt x="786" y="147"/>
                  </a:lnTo>
                  <a:lnTo>
                    <a:pt x="795" y="137"/>
                  </a:lnTo>
                  <a:lnTo>
                    <a:pt x="793" y="134"/>
                  </a:lnTo>
                  <a:lnTo>
                    <a:pt x="800" y="132"/>
                  </a:lnTo>
                  <a:lnTo>
                    <a:pt x="800" y="139"/>
                  </a:lnTo>
                  <a:lnTo>
                    <a:pt x="788" y="149"/>
                  </a:lnTo>
                  <a:lnTo>
                    <a:pt x="791" y="160"/>
                  </a:lnTo>
                  <a:lnTo>
                    <a:pt x="789" y="169"/>
                  </a:lnTo>
                  <a:lnTo>
                    <a:pt x="795" y="176"/>
                  </a:lnTo>
                  <a:lnTo>
                    <a:pt x="803" y="173"/>
                  </a:lnTo>
                  <a:lnTo>
                    <a:pt x="803" y="179"/>
                  </a:lnTo>
                  <a:lnTo>
                    <a:pt x="793" y="183"/>
                  </a:lnTo>
                  <a:lnTo>
                    <a:pt x="791" y="210"/>
                  </a:lnTo>
                  <a:lnTo>
                    <a:pt x="779" y="229"/>
                  </a:lnTo>
                  <a:lnTo>
                    <a:pt x="745" y="243"/>
                  </a:lnTo>
                  <a:lnTo>
                    <a:pt x="740" y="242"/>
                  </a:lnTo>
                  <a:lnTo>
                    <a:pt x="737" y="235"/>
                  </a:lnTo>
                  <a:lnTo>
                    <a:pt x="721" y="237"/>
                  </a:lnTo>
                  <a:lnTo>
                    <a:pt x="705" y="228"/>
                  </a:lnTo>
                  <a:lnTo>
                    <a:pt x="668" y="236"/>
                  </a:lnTo>
                  <a:lnTo>
                    <a:pt x="659" y="242"/>
                  </a:lnTo>
                  <a:lnTo>
                    <a:pt x="623" y="236"/>
                  </a:lnTo>
                  <a:lnTo>
                    <a:pt x="615" y="240"/>
                  </a:lnTo>
                  <a:lnTo>
                    <a:pt x="596" y="239"/>
                  </a:lnTo>
                  <a:lnTo>
                    <a:pt x="570" y="247"/>
                  </a:lnTo>
                  <a:lnTo>
                    <a:pt x="533" y="242"/>
                  </a:lnTo>
                  <a:lnTo>
                    <a:pt x="520" y="247"/>
                  </a:lnTo>
                  <a:lnTo>
                    <a:pt x="507" y="247"/>
                  </a:lnTo>
                  <a:lnTo>
                    <a:pt x="497" y="256"/>
                  </a:lnTo>
                  <a:lnTo>
                    <a:pt x="480" y="260"/>
                  </a:lnTo>
                  <a:lnTo>
                    <a:pt x="465" y="257"/>
                  </a:lnTo>
                  <a:lnTo>
                    <a:pt x="453" y="265"/>
                  </a:lnTo>
                  <a:lnTo>
                    <a:pt x="439" y="261"/>
                  </a:lnTo>
                  <a:lnTo>
                    <a:pt x="431" y="266"/>
                  </a:lnTo>
                  <a:lnTo>
                    <a:pt x="402" y="268"/>
                  </a:lnTo>
                  <a:lnTo>
                    <a:pt x="380" y="261"/>
                  </a:lnTo>
                  <a:lnTo>
                    <a:pt x="367" y="268"/>
                  </a:lnTo>
                  <a:lnTo>
                    <a:pt x="349" y="269"/>
                  </a:lnTo>
                  <a:lnTo>
                    <a:pt x="356" y="258"/>
                  </a:lnTo>
                  <a:lnTo>
                    <a:pt x="353" y="244"/>
                  </a:lnTo>
                  <a:lnTo>
                    <a:pt x="357" y="237"/>
                  </a:lnTo>
                  <a:lnTo>
                    <a:pt x="350" y="213"/>
                  </a:lnTo>
                  <a:lnTo>
                    <a:pt x="338" y="207"/>
                  </a:lnTo>
                  <a:lnTo>
                    <a:pt x="300" y="207"/>
                  </a:lnTo>
                  <a:lnTo>
                    <a:pt x="288" y="192"/>
                  </a:lnTo>
                  <a:lnTo>
                    <a:pt x="269" y="190"/>
                  </a:lnTo>
                  <a:lnTo>
                    <a:pt x="250" y="175"/>
                  </a:lnTo>
                  <a:lnTo>
                    <a:pt x="240" y="178"/>
                  </a:lnTo>
                  <a:lnTo>
                    <a:pt x="232" y="176"/>
                  </a:lnTo>
                  <a:lnTo>
                    <a:pt x="221" y="181"/>
                  </a:lnTo>
                  <a:lnTo>
                    <a:pt x="205" y="179"/>
                  </a:lnTo>
                  <a:lnTo>
                    <a:pt x="195" y="172"/>
                  </a:lnTo>
                  <a:lnTo>
                    <a:pt x="183" y="175"/>
                  </a:lnTo>
                  <a:lnTo>
                    <a:pt x="177" y="171"/>
                  </a:lnTo>
                  <a:lnTo>
                    <a:pt x="149" y="174"/>
                  </a:lnTo>
                  <a:lnTo>
                    <a:pt x="135" y="161"/>
                  </a:lnTo>
                  <a:lnTo>
                    <a:pt x="117" y="164"/>
                  </a:lnTo>
                  <a:lnTo>
                    <a:pt x="90" y="155"/>
                  </a:lnTo>
                  <a:lnTo>
                    <a:pt x="72" y="162"/>
                  </a:lnTo>
                  <a:lnTo>
                    <a:pt x="70" y="158"/>
                  </a:lnTo>
                  <a:lnTo>
                    <a:pt x="29" y="161"/>
                  </a:lnTo>
                  <a:lnTo>
                    <a:pt x="18" y="158"/>
                  </a:lnTo>
                  <a:lnTo>
                    <a:pt x="18" y="150"/>
                  </a:lnTo>
                  <a:lnTo>
                    <a:pt x="8" y="147"/>
                  </a:lnTo>
                  <a:lnTo>
                    <a:pt x="0" y="135"/>
                  </a:lnTo>
                  <a:lnTo>
                    <a:pt x="10" y="129"/>
                  </a:lnTo>
                  <a:lnTo>
                    <a:pt x="5" y="124"/>
                  </a:lnTo>
                  <a:lnTo>
                    <a:pt x="5" y="109"/>
                  </a:lnTo>
                  <a:lnTo>
                    <a:pt x="16" y="94"/>
                  </a:lnTo>
                  <a:lnTo>
                    <a:pt x="16" y="86"/>
                  </a:lnTo>
                  <a:lnTo>
                    <a:pt x="12" y="82"/>
                  </a:lnTo>
                  <a:lnTo>
                    <a:pt x="19" y="70"/>
                  </a:lnTo>
                  <a:lnTo>
                    <a:pt x="15" y="63"/>
                  </a:lnTo>
                  <a:lnTo>
                    <a:pt x="20" y="45"/>
                  </a:lnTo>
                  <a:lnTo>
                    <a:pt x="18" y="35"/>
                  </a:lnTo>
                  <a:lnTo>
                    <a:pt x="22" y="37"/>
                  </a:lnTo>
                  <a:lnTo>
                    <a:pt x="23" y="22"/>
                  </a:lnTo>
                  <a:lnTo>
                    <a:pt x="27" y="32"/>
                  </a:lnTo>
                  <a:lnTo>
                    <a:pt x="25" y="35"/>
                  </a:lnTo>
                  <a:lnTo>
                    <a:pt x="28" y="61"/>
                  </a:lnTo>
                  <a:lnTo>
                    <a:pt x="40" y="67"/>
                  </a:lnTo>
                  <a:lnTo>
                    <a:pt x="58" y="64"/>
                  </a:lnTo>
                  <a:lnTo>
                    <a:pt x="61" y="51"/>
                  </a:lnTo>
                  <a:lnTo>
                    <a:pt x="55" y="34"/>
                  </a:lnTo>
                  <a:lnTo>
                    <a:pt x="57" y="26"/>
                  </a:lnTo>
                  <a:lnTo>
                    <a:pt x="55" y="17"/>
                  </a:lnTo>
                  <a:lnTo>
                    <a:pt x="6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2" name="Freeform 18">
              <a:extLst>
                <a:ext uri="{FF2B5EF4-FFF2-40B4-BE49-F238E27FC236}">
                  <a16:creationId xmlns:a16="http://schemas.microsoft.com/office/drawing/2014/main" id="{1972A820-A844-421D-B36F-4E93A38F3427}"/>
                </a:ext>
              </a:extLst>
            </p:cNvPr>
            <p:cNvSpPr>
              <a:spLocks/>
            </p:cNvSpPr>
            <p:nvPr/>
          </p:nvSpPr>
          <p:spPr bwMode="auto">
            <a:xfrm>
              <a:off x="2500313" y="1454150"/>
              <a:ext cx="185738" cy="200025"/>
            </a:xfrm>
            <a:custGeom>
              <a:avLst/>
              <a:gdLst>
                <a:gd name="T0" fmla="*/ 4 w 117"/>
                <a:gd name="T1" fmla="*/ 52 h 126"/>
                <a:gd name="T2" fmla="*/ 8 w 117"/>
                <a:gd name="T3" fmla="*/ 42 h 126"/>
                <a:gd name="T4" fmla="*/ 5 w 117"/>
                <a:gd name="T5" fmla="*/ 23 h 126"/>
                <a:gd name="T6" fmla="*/ 5 w 117"/>
                <a:gd name="T7" fmla="*/ 23 h 126"/>
                <a:gd name="T8" fmla="*/ 3 w 117"/>
                <a:gd name="T9" fmla="*/ 5 h 126"/>
                <a:gd name="T10" fmla="*/ 0 w 117"/>
                <a:gd name="T11" fmla="*/ 5 h 126"/>
                <a:gd name="T12" fmla="*/ 5 w 117"/>
                <a:gd name="T13" fmla="*/ 0 h 126"/>
                <a:gd name="T14" fmla="*/ 12 w 117"/>
                <a:gd name="T15" fmla="*/ 19 h 126"/>
                <a:gd name="T16" fmla="*/ 22 w 117"/>
                <a:gd name="T17" fmla="*/ 31 h 126"/>
                <a:gd name="T18" fmla="*/ 42 w 117"/>
                <a:gd name="T19" fmla="*/ 36 h 126"/>
                <a:gd name="T20" fmla="*/ 47 w 117"/>
                <a:gd name="T21" fmla="*/ 34 h 126"/>
                <a:gd name="T22" fmla="*/ 57 w 117"/>
                <a:gd name="T23" fmla="*/ 41 h 126"/>
                <a:gd name="T24" fmla="*/ 59 w 117"/>
                <a:gd name="T25" fmla="*/ 50 h 126"/>
                <a:gd name="T26" fmla="*/ 74 w 117"/>
                <a:gd name="T27" fmla="*/ 54 h 126"/>
                <a:gd name="T28" fmla="*/ 80 w 117"/>
                <a:gd name="T29" fmla="*/ 61 h 126"/>
                <a:gd name="T30" fmla="*/ 84 w 117"/>
                <a:gd name="T31" fmla="*/ 76 h 126"/>
                <a:gd name="T32" fmla="*/ 112 w 117"/>
                <a:gd name="T33" fmla="*/ 99 h 126"/>
                <a:gd name="T34" fmla="*/ 117 w 117"/>
                <a:gd name="T35" fmla="*/ 115 h 126"/>
                <a:gd name="T36" fmla="*/ 90 w 117"/>
                <a:gd name="T37" fmla="*/ 126 h 126"/>
                <a:gd name="T38" fmla="*/ 83 w 117"/>
                <a:gd name="T39" fmla="*/ 108 h 126"/>
                <a:gd name="T40" fmla="*/ 65 w 117"/>
                <a:gd name="T41" fmla="*/ 95 h 126"/>
                <a:gd name="T42" fmla="*/ 65 w 117"/>
                <a:gd name="T43" fmla="*/ 87 h 126"/>
                <a:gd name="T44" fmla="*/ 48 w 117"/>
                <a:gd name="T45" fmla="*/ 64 h 126"/>
                <a:gd name="T46" fmla="*/ 14 w 117"/>
                <a:gd name="T47" fmla="*/ 59 h 126"/>
                <a:gd name="T48" fmla="*/ 4 w 117"/>
                <a:gd name="T49" fmla="*/ 5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26">
                  <a:moveTo>
                    <a:pt x="4" y="52"/>
                  </a:moveTo>
                  <a:lnTo>
                    <a:pt x="8" y="42"/>
                  </a:lnTo>
                  <a:lnTo>
                    <a:pt x="5" y="23"/>
                  </a:lnTo>
                  <a:lnTo>
                    <a:pt x="5" y="23"/>
                  </a:lnTo>
                  <a:lnTo>
                    <a:pt x="3" y="5"/>
                  </a:lnTo>
                  <a:lnTo>
                    <a:pt x="0" y="5"/>
                  </a:lnTo>
                  <a:lnTo>
                    <a:pt x="5" y="0"/>
                  </a:lnTo>
                  <a:lnTo>
                    <a:pt x="12" y="19"/>
                  </a:lnTo>
                  <a:lnTo>
                    <a:pt x="22" y="31"/>
                  </a:lnTo>
                  <a:lnTo>
                    <a:pt x="42" y="36"/>
                  </a:lnTo>
                  <a:lnTo>
                    <a:pt x="47" y="34"/>
                  </a:lnTo>
                  <a:lnTo>
                    <a:pt x="57" y="41"/>
                  </a:lnTo>
                  <a:lnTo>
                    <a:pt x="59" y="50"/>
                  </a:lnTo>
                  <a:lnTo>
                    <a:pt x="74" y="54"/>
                  </a:lnTo>
                  <a:lnTo>
                    <a:pt x="80" y="61"/>
                  </a:lnTo>
                  <a:lnTo>
                    <a:pt x="84" y="76"/>
                  </a:lnTo>
                  <a:lnTo>
                    <a:pt x="112" y="99"/>
                  </a:lnTo>
                  <a:lnTo>
                    <a:pt x="117" y="115"/>
                  </a:lnTo>
                  <a:lnTo>
                    <a:pt x="90" y="126"/>
                  </a:lnTo>
                  <a:lnTo>
                    <a:pt x="83" y="108"/>
                  </a:lnTo>
                  <a:lnTo>
                    <a:pt x="65" y="95"/>
                  </a:lnTo>
                  <a:lnTo>
                    <a:pt x="65" y="87"/>
                  </a:lnTo>
                  <a:lnTo>
                    <a:pt x="48" y="64"/>
                  </a:lnTo>
                  <a:lnTo>
                    <a:pt x="14" y="59"/>
                  </a:lnTo>
                  <a:lnTo>
                    <a:pt x="4" y="5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8" name="Group 37">
            <a:extLst>
              <a:ext uri="{FF2B5EF4-FFF2-40B4-BE49-F238E27FC236}">
                <a16:creationId xmlns:a16="http://schemas.microsoft.com/office/drawing/2014/main" id="{2929AC7B-DFFD-4902-ABAA-3791E027CC93}"/>
              </a:ext>
            </a:extLst>
          </p:cNvPr>
          <p:cNvGrpSpPr/>
          <p:nvPr/>
        </p:nvGrpSpPr>
        <p:grpSpPr>
          <a:xfrm>
            <a:off x="10894583" y="2407199"/>
            <a:ext cx="6197236" cy="5472602"/>
            <a:chOff x="10626915" y="3676650"/>
            <a:chExt cx="6197236" cy="5472602"/>
          </a:xfrm>
        </p:grpSpPr>
        <p:sp>
          <p:nvSpPr>
            <p:cNvPr id="39" name="Title 12">
              <a:extLst>
                <a:ext uri="{FF2B5EF4-FFF2-40B4-BE49-F238E27FC236}">
                  <a16:creationId xmlns:a16="http://schemas.microsoft.com/office/drawing/2014/main" id="{15AF1A4F-21D9-4A7F-B81F-1B7D9013EA50}"/>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Greece</a:t>
              </a:r>
            </a:p>
          </p:txBody>
        </p:sp>
        <p:sp>
          <p:nvSpPr>
            <p:cNvPr id="40" name="Subtitle 13">
              <a:extLst>
                <a:ext uri="{FF2B5EF4-FFF2-40B4-BE49-F238E27FC236}">
                  <a16:creationId xmlns:a16="http://schemas.microsoft.com/office/drawing/2014/main" id="{D39DF15A-236C-43A6-938F-338F0B118CB7}"/>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77357075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down)">
                                      <p:cBhvr>
                                        <p:cTn id="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1509A119-F8F5-4B70-93B1-0E21C1A1139E}"/>
              </a:ext>
            </a:extLst>
          </p:cNvPr>
          <p:cNvGrpSpPr/>
          <p:nvPr/>
        </p:nvGrpSpPr>
        <p:grpSpPr>
          <a:xfrm>
            <a:off x="1922669" y="1107282"/>
            <a:ext cx="5541168" cy="8070057"/>
            <a:chOff x="396876" y="738188"/>
            <a:chExt cx="3694112" cy="5380038"/>
          </a:xfrm>
          <a:solidFill>
            <a:schemeClr val="bg1">
              <a:lumMod val="85000"/>
            </a:schemeClr>
          </a:solidFill>
        </p:grpSpPr>
        <p:sp>
          <p:nvSpPr>
            <p:cNvPr id="4" name="Freeform 5">
              <a:extLst>
                <a:ext uri="{FF2B5EF4-FFF2-40B4-BE49-F238E27FC236}">
                  <a16:creationId xmlns:a16="http://schemas.microsoft.com/office/drawing/2014/main" id="{A736AB13-1BC2-4194-A32A-8E9908951D12}"/>
                </a:ext>
              </a:extLst>
            </p:cNvPr>
            <p:cNvSpPr>
              <a:spLocks noEditPoints="1"/>
            </p:cNvSpPr>
            <p:nvPr/>
          </p:nvSpPr>
          <p:spPr bwMode="auto">
            <a:xfrm>
              <a:off x="1539875" y="5040313"/>
              <a:ext cx="596900" cy="468313"/>
            </a:xfrm>
            <a:custGeom>
              <a:avLst/>
              <a:gdLst>
                <a:gd name="T0" fmla="*/ 42 w 376"/>
                <a:gd name="T1" fmla="*/ 201 h 295"/>
                <a:gd name="T2" fmla="*/ 37 w 376"/>
                <a:gd name="T3" fmla="*/ 208 h 295"/>
                <a:gd name="T4" fmla="*/ 33 w 376"/>
                <a:gd name="T5" fmla="*/ 10 h 295"/>
                <a:gd name="T6" fmla="*/ 7 w 376"/>
                <a:gd name="T7" fmla="*/ 33 h 295"/>
                <a:gd name="T8" fmla="*/ 30 w 376"/>
                <a:gd name="T9" fmla="*/ 41 h 295"/>
                <a:gd name="T10" fmla="*/ 33 w 376"/>
                <a:gd name="T11" fmla="*/ 46 h 295"/>
                <a:gd name="T12" fmla="*/ 75 w 376"/>
                <a:gd name="T13" fmla="*/ 40 h 295"/>
                <a:gd name="T14" fmla="*/ 93 w 376"/>
                <a:gd name="T15" fmla="*/ 40 h 295"/>
                <a:gd name="T16" fmla="*/ 137 w 376"/>
                <a:gd name="T17" fmla="*/ 56 h 295"/>
                <a:gd name="T18" fmla="*/ 94 w 376"/>
                <a:gd name="T19" fmla="*/ 44 h 295"/>
                <a:gd name="T20" fmla="*/ 15 w 376"/>
                <a:gd name="T21" fmla="*/ 53 h 295"/>
                <a:gd name="T22" fmla="*/ 22 w 376"/>
                <a:gd name="T23" fmla="*/ 54 h 295"/>
                <a:gd name="T24" fmla="*/ 0 w 376"/>
                <a:gd name="T25" fmla="*/ 67 h 295"/>
                <a:gd name="T26" fmla="*/ 5 w 376"/>
                <a:gd name="T27" fmla="*/ 75 h 295"/>
                <a:gd name="T28" fmla="*/ 57 w 376"/>
                <a:gd name="T29" fmla="*/ 76 h 295"/>
                <a:gd name="T30" fmla="*/ 37 w 376"/>
                <a:gd name="T31" fmla="*/ 88 h 295"/>
                <a:gd name="T32" fmla="*/ 51 w 376"/>
                <a:gd name="T33" fmla="*/ 93 h 295"/>
                <a:gd name="T34" fmla="*/ 53 w 376"/>
                <a:gd name="T35" fmla="*/ 102 h 295"/>
                <a:gd name="T36" fmla="*/ 59 w 376"/>
                <a:gd name="T37" fmla="*/ 117 h 295"/>
                <a:gd name="T38" fmla="*/ 18 w 376"/>
                <a:gd name="T39" fmla="*/ 124 h 295"/>
                <a:gd name="T40" fmla="*/ 14 w 376"/>
                <a:gd name="T41" fmla="*/ 144 h 295"/>
                <a:gd name="T42" fmla="*/ 12 w 376"/>
                <a:gd name="T43" fmla="*/ 156 h 295"/>
                <a:gd name="T44" fmla="*/ 37 w 376"/>
                <a:gd name="T45" fmla="*/ 150 h 295"/>
                <a:gd name="T46" fmla="*/ 70 w 376"/>
                <a:gd name="T47" fmla="*/ 120 h 295"/>
                <a:gd name="T48" fmla="*/ 105 w 376"/>
                <a:gd name="T49" fmla="*/ 80 h 295"/>
                <a:gd name="T50" fmla="*/ 113 w 376"/>
                <a:gd name="T51" fmla="*/ 80 h 295"/>
                <a:gd name="T52" fmla="*/ 101 w 376"/>
                <a:gd name="T53" fmla="*/ 88 h 295"/>
                <a:gd name="T54" fmla="*/ 96 w 376"/>
                <a:gd name="T55" fmla="*/ 102 h 295"/>
                <a:gd name="T56" fmla="*/ 74 w 376"/>
                <a:gd name="T57" fmla="*/ 118 h 295"/>
                <a:gd name="T58" fmla="*/ 62 w 376"/>
                <a:gd name="T59" fmla="*/ 127 h 295"/>
                <a:gd name="T60" fmla="*/ 46 w 376"/>
                <a:gd name="T61" fmla="*/ 144 h 295"/>
                <a:gd name="T62" fmla="*/ 41 w 376"/>
                <a:gd name="T63" fmla="*/ 166 h 295"/>
                <a:gd name="T64" fmla="*/ 53 w 376"/>
                <a:gd name="T65" fmla="*/ 167 h 295"/>
                <a:gd name="T66" fmla="*/ 63 w 376"/>
                <a:gd name="T67" fmla="*/ 177 h 295"/>
                <a:gd name="T68" fmla="*/ 85 w 376"/>
                <a:gd name="T69" fmla="*/ 161 h 295"/>
                <a:gd name="T70" fmla="*/ 85 w 376"/>
                <a:gd name="T71" fmla="*/ 174 h 295"/>
                <a:gd name="T72" fmla="*/ 66 w 376"/>
                <a:gd name="T73" fmla="*/ 174 h 295"/>
                <a:gd name="T74" fmla="*/ 67 w 376"/>
                <a:gd name="T75" fmla="*/ 180 h 295"/>
                <a:gd name="T76" fmla="*/ 48 w 376"/>
                <a:gd name="T77" fmla="*/ 174 h 295"/>
                <a:gd name="T78" fmla="*/ 41 w 376"/>
                <a:gd name="T79" fmla="*/ 186 h 295"/>
                <a:gd name="T80" fmla="*/ 44 w 376"/>
                <a:gd name="T81" fmla="*/ 199 h 295"/>
                <a:gd name="T82" fmla="*/ 45 w 376"/>
                <a:gd name="T83" fmla="*/ 201 h 295"/>
                <a:gd name="T84" fmla="*/ 44 w 376"/>
                <a:gd name="T85" fmla="*/ 209 h 295"/>
                <a:gd name="T86" fmla="*/ 52 w 376"/>
                <a:gd name="T87" fmla="*/ 215 h 295"/>
                <a:gd name="T88" fmla="*/ 56 w 376"/>
                <a:gd name="T89" fmla="*/ 223 h 295"/>
                <a:gd name="T90" fmla="*/ 130 w 376"/>
                <a:gd name="T91" fmla="*/ 196 h 295"/>
                <a:gd name="T92" fmla="*/ 53 w 376"/>
                <a:gd name="T93" fmla="*/ 229 h 295"/>
                <a:gd name="T94" fmla="*/ 74 w 376"/>
                <a:gd name="T95" fmla="*/ 230 h 295"/>
                <a:gd name="T96" fmla="*/ 74 w 376"/>
                <a:gd name="T97" fmla="*/ 261 h 295"/>
                <a:gd name="T98" fmla="*/ 103 w 376"/>
                <a:gd name="T99" fmla="*/ 257 h 295"/>
                <a:gd name="T100" fmla="*/ 74 w 376"/>
                <a:gd name="T101" fmla="*/ 295 h 295"/>
                <a:gd name="T102" fmla="*/ 113 w 376"/>
                <a:gd name="T103" fmla="*/ 239 h 295"/>
                <a:gd name="T104" fmla="*/ 150 w 376"/>
                <a:gd name="T105" fmla="*/ 226 h 295"/>
                <a:gd name="T106" fmla="*/ 376 w 376"/>
                <a:gd name="T107" fmla="*/ 20 h 295"/>
                <a:gd name="T108" fmla="*/ 60 w 376"/>
                <a:gd name="T109"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6" h="295">
                  <a:moveTo>
                    <a:pt x="37" y="208"/>
                  </a:moveTo>
                  <a:lnTo>
                    <a:pt x="42" y="201"/>
                  </a:lnTo>
                  <a:lnTo>
                    <a:pt x="29" y="204"/>
                  </a:lnTo>
                  <a:lnTo>
                    <a:pt x="37" y="208"/>
                  </a:lnTo>
                  <a:close/>
                  <a:moveTo>
                    <a:pt x="60" y="0"/>
                  </a:moveTo>
                  <a:lnTo>
                    <a:pt x="33" y="10"/>
                  </a:lnTo>
                  <a:lnTo>
                    <a:pt x="40" y="7"/>
                  </a:lnTo>
                  <a:lnTo>
                    <a:pt x="7" y="33"/>
                  </a:lnTo>
                  <a:lnTo>
                    <a:pt x="4" y="52"/>
                  </a:lnTo>
                  <a:lnTo>
                    <a:pt x="30" y="41"/>
                  </a:lnTo>
                  <a:lnTo>
                    <a:pt x="29" y="45"/>
                  </a:lnTo>
                  <a:lnTo>
                    <a:pt x="33" y="46"/>
                  </a:lnTo>
                  <a:lnTo>
                    <a:pt x="68" y="34"/>
                  </a:lnTo>
                  <a:lnTo>
                    <a:pt x="75" y="40"/>
                  </a:lnTo>
                  <a:lnTo>
                    <a:pt x="108" y="33"/>
                  </a:lnTo>
                  <a:lnTo>
                    <a:pt x="93" y="40"/>
                  </a:lnTo>
                  <a:lnTo>
                    <a:pt x="105" y="60"/>
                  </a:lnTo>
                  <a:lnTo>
                    <a:pt x="137" y="56"/>
                  </a:lnTo>
                  <a:lnTo>
                    <a:pt x="105" y="63"/>
                  </a:lnTo>
                  <a:lnTo>
                    <a:pt x="94" y="44"/>
                  </a:lnTo>
                  <a:lnTo>
                    <a:pt x="67" y="38"/>
                  </a:lnTo>
                  <a:lnTo>
                    <a:pt x="15" y="53"/>
                  </a:lnTo>
                  <a:lnTo>
                    <a:pt x="22" y="54"/>
                  </a:lnTo>
                  <a:lnTo>
                    <a:pt x="22" y="54"/>
                  </a:lnTo>
                  <a:lnTo>
                    <a:pt x="5" y="57"/>
                  </a:lnTo>
                  <a:lnTo>
                    <a:pt x="0" y="67"/>
                  </a:lnTo>
                  <a:lnTo>
                    <a:pt x="29" y="75"/>
                  </a:lnTo>
                  <a:lnTo>
                    <a:pt x="5" y="75"/>
                  </a:lnTo>
                  <a:lnTo>
                    <a:pt x="12" y="83"/>
                  </a:lnTo>
                  <a:lnTo>
                    <a:pt x="57" y="76"/>
                  </a:lnTo>
                  <a:lnTo>
                    <a:pt x="66" y="88"/>
                  </a:lnTo>
                  <a:lnTo>
                    <a:pt x="37" y="88"/>
                  </a:lnTo>
                  <a:lnTo>
                    <a:pt x="33" y="95"/>
                  </a:lnTo>
                  <a:lnTo>
                    <a:pt x="51" y="93"/>
                  </a:lnTo>
                  <a:lnTo>
                    <a:pt x="29" y="98"/>
                  </a:lnTo>
                  <a:lnTo>
                    <a:pt x="53" y="102"/>
                  </a:lnTo>
                  <a:lnTo>
                    <a:pt x="19" y="109"/>
                  </a:lnTo>
                  <a:lnTo>
                    <a:pt x="59" y="117"/>
                  </a:lnTo>
                  <a:lnTo>
                    <a:pt x="14" y="121"/>
                  </a:lnTo>
                  <a:lnTo>
                    <a:pt x="18" y="124"/>
                  </a:lnTo>
                  <a:lnTo>
                    <a:pt x="11" y="135"/>
                  </a:lnTo>
                  <a:lnTo>
                    <a:pt x="14" y="144"/>
                  </a:lnTo>
                  <a:lnTo>
                    <a:pt x="33" y="141"/>
                  </a:lnTo>
                  <a:lnTo>
                    <a:pt x="12" y="156"/>
                  </a:lnTo>
                  <a:lnTo>
                    <a:pt x="23" y="158"/>
                  </a:lnTo>
                  <a:lnTo>
                    <a:pt x="37" y="150"/>
                  </a:lnTo>
                  <a:lnTo>
                    <a:pt x="48" y="136"/>
                  </a:lnTo>
                  <a:lnTo>
                    <a:pt x="70" y="120"/>
                  </a:lnTo>
                  <a:lnTo>
                    <a:pt x="75" y="106"/>
                  </a:lnTo>
                  <a:lnTo>
                    <a:pt x="105" y="80"/>
                  </a:lnTo>
                  <a:lnTo>
                    <a:pt x="150" y="76"/>
                  </a:lnTo>
                  <a:lnTo>
                    <a:pt x="113" y="80"/>
                  </a:lnTo>
                  <a:lnTo>
                    <a:pt x="138" y="88"/>
                  </a:lnTo>
                  <a:lnTo>
                    <a:pt x="101" y="88"/>
                  </a:lnTo>
                  <a:lnTo>
                    <a:pt x="93" y="98"/>
                  </a:lnTo>
                  <a:lnTo>
                    <a:pt x="96" y="102"/>
                  </a:lnTo>
                  <a:lnTo>
                    <a:pt x="79" y="107"/>
                  </a:lnTo>
                  <a:lnTo>
                    <a:pt x="74" y="118"/>
                  </a:lnTo>
                  <a:lnTo>
                    <a:pt x="75" y="122"/>
                  </a:lnTo>
                  <a:lnTo>
                    <a:pt x="62" y="127"/>
                  </a:lnTo>
                  <a:lnTo>
                    <a:pt x="48" y="137"/>
                  </a:lnTo>
                  <a:lnTo>
                    <a:pt x="46" y="144"/>
                  </a:lnTo>
                  <a:lnTo>
                    <a:pt x="19" y="165"/>
                  </a:lnTo>
                  <a:lnTo>
                    <a:pt x="41" y="166"/>
                  </a:lnTo>
                  <a:lnTo>
                    <a:pt x="30" y="181"/>
                  </a:lnTo>
                  <a:lnTo>
                    <a:pt x="53" y="167"/>
                  </a:lnTo>
                  <a:lnTo>
                    <a:pt x="55" y="177"/>
                  </a:lnTo>
                  <a:lnTo>
                    <a:pt x="63" y="177"/>
                  </a:lnTo>
                  <a:lnTo>
                    <a:pt x="67" y="169"/>
                  </a:lnTo>
                  <a:lnTo>
                    <a:pt x="85" y="161"/>
                  </a:lnTo>
                  <a:lnTo>
                    <a:pt x="79" y="166"/>
                  </a:lnTo>
                  <a:lnTo>
                    <a:pt x="85" y="174"/>
                  </a:lnTo>
                  <a:lnTo>
                    <a:pt x="75" y="167"/>
                  </a:lnTo>
                  <a:lnTo>
                    <a:pt x="66" y="174"/>
                  </a:lnTo>
                  <a:lnTo>
                    <a:pt x="64" y="178"/>
                  </a:lnTo>
                  <a:lnTo>
                    <a:pt x="67" y="180"/>
                  </a:lnTo>
                  <a:lnTo>
                    <a:pt x="63" y="184"/>
                  </a:lnTo>
                  <a:lnTo>
                    <a:pt x="48" y="174"/>
                  </a:lnTo>
                  <a:lnTo>
                    <a:pt x="27" y="190"/>
                  </a:lnTo>
                  <a:lnTo>
                    <a:pt x="41" y="186"/>
                  </a:lnTo>
                  <a:lnTo>
                    <a:pt x="27" y="197"/>
                  </a:lnTo>
                  <a:lnTo>
                    <a:pt x="44" y="199"/>
                  </a:lnTo>
                  <a:lnTo>
                    <a:pt x="48" y="186"/>
                  </a:lnTo>
                  <a:lnTo>
                    <a:pt x="45" y="201"/>
                  </a:lnTo>
                  <a:lnTo>
                    <a:pt x="53" y="197"/>
                  </a:lnTo>
                  <a:lnTo>
                    <a:pt x="44" y="209"/>
                  </a:lnTo>
                  <a:lnTo>
                    <a:pt x="57" y="199"/>
                  </a:lnTo>
                  <a:lnTo>
                    <a:pt x="52" y="215"/>
                  </a:lnTo>
                  <a:lnTo>
                    <a:pt x="57" y="212"/>
                  </a:lnTo>
                  <a:lnTo>
                    <a:pt x="56" y="223"/>
                  </a:lnTo>
                  <a:lnTo>
                    <a:pt x="96" y="189"/>
                  </a:lnTo>
                  <a:lnTo>
                    <a:pt x="130" y="196"/>
                  </a:lnTo>
                  <a:lnTo>
                    <a:pt x="94" y="192"/>
                  </a:lnTo>
                  <a:lnTo>
                    <a:pt x="53" y="229"/>
                  </a:lnTo>
                  <a:lnTo>
                    <a:pt x="55" y="242"/>
                  </a:lnTo>
                  <a:lnTo>
                    <a:pt x="74" y="230"/>
                  </a:lnTo>
                  <a:lnTo>
                    <a:pt x="64" y="249"/>
                  </a:lnTo>
                  <a:lnTo>
                    <a:pt x="74" y="261"/>
                  </a:lnTo>
                  <a:lnTo>
                    <a:pt x="67" y="276"/>
                  </a:lnTo>
                  <a:lnTo>
                    <a:pt x="103" y="257"/>
                  </a:lnTo>
                  <a:lnTo>
                    <a:pt x="70" y="284"/>
                  </a:lnTo>
                  <a:lnTo>
                    <a:pt x="74" y="295"/>
                  </a:lnTo>
                  <a:lnTo>
                    <a:pt x="119" y="260"/>
                  </a:lnTo>
                  <a:lnTo>
                    <a:pt x="113" y="239"/>
                  </a:lnTo>
                  <a:lnTo>
                    <a:pt x="123" y="242"/>
                  </a:lnTo>
                  <a:lnTo>
                    <a:pt x="150" y="226"/>
                  </a:lnTo>
                  <a:lnTo>
                    <a:pt x="376" y="226"/>
                  </a:lnTo>
                  <a:lnTo>
                    <a:pt x="376" y="20"/>
                  </a:lnTo>
                  <a:lnTo>
                    <a:pt x="146" y="25"/>
                  </a:lnTo>
                  <a:lnTo>
                    <a:pt x="60"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5" name="Freeform 6">
              <a:extLst>
                <a:ext uri="{FF2B5EF4-FFF2-40B4-BE49-F238E27FC236}">
                  <a16:creationId xmlns:a16="http://schemas.microsoft.com/office/drawing/2014/main" id="{3BEA5578-FAA9-4FA2-BA05-435E1AC2082F}"/>
                </a:ext>
              </a:extLst>
            </p:cNvPr>
            <p:cNvSpPr>
              <a:spLocks noEditPoints="1"/>
            </p:cNvSpPr>
            <p:nvPr/>
          </p:nvSpPr>
          <p:spPr bwMode="auto">
            <a:xfrm>
              <a:off x="1882775" y="5754688"/>
              <a:ext cx="368300" cy="363538"/>
            </a:xfrm>
            <a:custGeom>
              <a:avLst/>
              <a:gdLst>
                <a:gd name="T0" fmla="*/ 156 w 232"/>
                <a:gd name="T1" fmla="*/ 229 h 229"/>
                <a:gd name="T2" fmla="*/ 141 w 232"/>
                <a:gd name="T3" fmla="*/ 219 h 229"/>
                <a:gd name="T4" fmla="*/ 190 w 232"/>
                <a:gd name="T5" fmla="*/ 218 h 229"/>
                <a:gd name="T6" fmla="*/ 160 w 232"/>
                <a:gd name="T7" fmla="*/ 218 h 229"/>
                <a:gd name="T8" fmla="*/ 184 w 232"/>
                <a:gd name="T9" fmla="*/ 219 h 229"/>
                <a:gd name="T10" fmla="*/ 152 w 232"/>
                <a:gd name="T11" fmla="*/ 210 h 229"/>
                <a:gd name="T12" fmla="*/ 160 w 232"/>
                <a:gd name="T13" fmla="*/ 212 h 229"/>
                <a:gd name="T14" fmla="*/ 176 w 232"/>
                <a:gd name="T15" fmla="*/ 211 h 229"/>
                <a:gd name="T16" fmla="*/ 113 w 232"/>
                <a:gd name="T17" fmla="*/ 203 h 229"/>
                <a:gd name="T18" fmla="*/ 108 w 232"/>
                <a:gd name="T19" fmla="*/ 201 h 229"/>
                <a:gd name="T20" fmla="*/ 123 w 232"/>
                <a:gd name="T21" fmla="*/ 182 h 229"/>
                <a:gd name="T22" fmla="*/ 126 w 232"/>
                <a:gd name="T23" fmla="*/ 184 h 229"/>
                <a:gd name="T24" fmla="*/ 109 w 232"/>
                <a:gd name="T25" fmla="*/ 180 h 229"/>
                <a:gd name="T26" fmla="*/ 91 w 232"/>
                <a:gd name="T27" fmla="*/ 166 h 229"/>
                <a:gd name="T28" fmla="*/ 83 w 232"/>
                <a:gd name="T29" fmla="*/ 166 h 229"/>
                <a:gd name="T30" fmla="*/ 78 w 232"/>
                <a:gd name="T31" fmla="*/ 165 h 229"/>
                <a:gd name="T32" fmla="*/ 66 w 232"/>
                <a:gd name="T33" fmla="*/ 159 h 229"/>
                <a:gd name="T34" fmla="*/ 75 w 232"/>
                <a:gd name="T35" fmla="*/ 159 h 229"/>
                <a:gd name="T36" fmla="*/ 34 w 232"/>
                <a:gd name="T37" fmla="*/ 157 h 229"/>
                <a:gd name="T38" fmla="*/ 46 w 232"/>
                <a:gd name="T39" fmla="*/ 155 h 229"/>
                <a:gd name="T40" fmla="*/ 40 w 232"/>
                <a:gd name="T41" fmla="*/ 154 h 229"/>
                <a:gd name="T42" fmla="*/ 74 w 232"/>
                <a:gd name="T43" fmla="*/ 154 h 229"/>
                <a:gd name="T44" fmla="*/ 1 w 232"/>
                <a:gd name="T45" fmla="*/ 155 h 229"/>
                <a:gd name="T46" fmla="*/ 44 w 232"/>
                <a:gd name="T47" fmla="*/ 150 h 229"/>
                <a:gd name="T48" fmla="*/ 41 w 232"/>
                <a:gd name="T49" fmla="*/ 150 h 229"/>
                <a:gd name="T50" fmla="*/ 212 w 232"/>
                <a:gd name="T51" fmla="*/ 148 h 229"/>
                <a:gd name="T52" fmla="*/ 45 w 232"/>
                <a:gd name="T53" fmla="*/ 146 h 229"/>
                <a:gd name="T54" fmla="*/ 49 w 232"/>
                <a:gd name="T55" fmla="*/ 146 h 229"/>
                <a:gd name="T56" fmla="*/ 78 w 232"/>
                <a:gd name="T57" fmla="*/ 144 h 229"/>
                <a:gd name="T58" fmla="*/ 68 w 232"/>
                <a:gd name="T59" fmla="*/ 142 h 229"/>
                <a:gd name="T60" fmla="*/ 221 w 232"/>
                <a:gd name="T61" fmla="*/ 102 h 229"/>
                <a:gd name="T62" fmla="*/ 232 w 232"/>
                <a:gd name="T63" fmla="*/ 71 h 229"/>
                <a:gd name="T64" fmla="*/ 231 w 232"/>
                <a:gd name="T65" fmla="*/ 21 h 229"/>
                <a:gd name="T66" fmla="*/ 193 w 232"/>
                <a:gd name="T67" fmla="*/ 0 h 229"/>
                <a:gd name="T68" fmla="*/ 0 w 232"/>
                <a:gd name="T69" fmla="*/ 154 h 229"/>
                <a:gd name="T70" fmla="*/ 45 w 232"/>
                <a:gd name="T71" fmla="*/ 152 h 229"/>
                <a:gd name="T72" fmla="*/ 59 w 232"/>
                <a:gd name="T73" fmla="*/ 148 h 229"/>
                <a:gd name="T74" fmla="*/ 64 w 232"/>
                <a:gd name="T75" fmla="*/ 144 h 229"/>
                <a:gd name="T76" fmla="*/ 79 w 232"/>
                <a:gd name="T77" fmla="*/ 140 h 229"/>
                <a:gd name="T78" fmla="*/ 96 w 232"/>
                <a:gd name="T79" fmla="*/ 114 h 229"/>
                <a:gd name="T80" fmla="*/ 100 w 232"/>
                <a:gd name="T81" fmla="*/ 139 h 229"/>
                <a:gd name="T82" fmla="*/ 104 w 232"/>
                <a:gd name="T83" fmla="*/ 142 h 229"/>
                <a:gd name="T84" fmla="*/ 78 w 232"/>
                <a:gd name="T85" fmla="*/ 159 h 229"/>
                <a:gd name="T86" fmla="*/ 90 w 232"/>
                <a:gd name="T87" fmla="*/ 163 h 229"/>
                <a:gd name="T88" fmla="*/ 100 w 232"/>
                <a:gd name="T89" fmla="*/ 167 h 229"/>
                <a:gd name="T90" fmla="*/ 104 w 232"/>
                <a:gd name="T91" fmla="*/ 180 h 229"/>
                <a:gd name="T92" fmla="*/ 116 w 232"/>
                <a:gd name="T93" fmla="*/ 207 h 229"/>
                <a:gd name="T94" fmla="*/ 128 w 232"/>
                <a:gd name="T95" fmla="*/ 215 h 229"/>
                <a:gd name="T96" fmla="*/ 150 w 232"/>
                <a:gd name="T97" fmla="*/ 201 h 229"/>
                <a:gd name="T98" fmla="*/ 161 w 232"/>
                <a:gd name="T99" fmla="*/ 193 h 229"/>
                <a:gd name="T100" fmla="*/ 194 w 232"/>
                <a:gd name="T101" fmla="*/ 193 h 229"/>
                <a:gd name="T102" fmla="*/ 183 w 232"/>
                <a:gd name="T103" fmla="*/ 188 h 229"/>
                <a:gd name="T104" fmla="*/ 186 w 232"/>
                <a:gd name="T105" fmla="*/ 182 h 229"/>
                <a:gd name="T106" fmla="*/ 190 w 232"/>
                <a:gd name="T107" fmla="*/ 181 h 229"/>
                <a:gd name="T108" fmla="*/ 206 w 232"/>
                <a:gd name="T109" fmla="*/ 161 h 229"/>
                <a:gd name="T110" fmla="*/ 197 w 232"/>
                <a:gd name="T111" fmla="*/ 150 h 229"/>
                <a:gd name="T112" fmla="*/ 191 w 232"/>
                <a:gd name="T113" fmla="*/ 124 h 229"/>
                <a:gd name="T114" fmla="*/ 195 w 232"/>
                <a:gd name="T115" fmla="*/ 94 h 229"/>
                <a:gd name="T116" fmla="*/ 223 w 232"/>
                <a:gd name="T117" fmla="*/ 80 h 229"/>
                <a:gd name="T118" fmla="*/ 216 w 232"/>
                <a:gd name="T119" fmla="*/ 65 h 229"/>
                <a:gd name="T120" fmla="*/ 193 w 232"/>
                <a:gd name="T121"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 h="229">
                  <a:moveTo>
                    <a:pt x="156" y="229"/>
                  </a:moveTo>
                  <a:lnTo>
                    <a:pt x="172" y="223"/>
                  </a:lnTo>
                  <a:lnTo>
                    <a:pt x="163" y="218"/>
                  </a:lnTo>
                  <a:lnTo>
                    <a:pt x="156" y="229"/>
                  </a:lnTo>
                  <a:close/>
                  <a:moveTo>
                    <a:pt x="141" y="219"/>
                  </a:moveTo>
                  <a:lnTo>
                    <a:pt x="141" y="218"/>
                  </a:lnTo>
                  <a:lnTo>
                    <a:pt x="138" y="219"/>
                  </a:lnTo>
                  <a:lnTo>
                    <a:pt x="141" y="219"/>
                  </a:lnTo>
                  <a:close/>
                  <a:moveTo>
                    <a:pt x="190" y="218"/>
                  </a:moveTo>
                  <a:lnTo>
                    <a:pt x="186" y="216"/>
                  </a:lnTo>
                  <a:lnTo>
                    <a:pt x="184" y="223"/>
                  </a:lnTo>
                  <a:lnTo>
                    <a:pt x="190" y="218"/>
                  </a:lnTo>
                  <a:close/>
                  <a:moveTo>
                    <a:pt x="160" y="218"/>
                  </a:moveTo>
                  <a:lnTo>
                    <a:pt x="153" y="214"/>
                  </a:lnTo>
                  <a:lnTo>
                    <a:pt x="145" y="223"/>
                  </a:lnTo>
                  <a:lnTo>
                    <a:pt x="160" y="218"/>
                  </a:lnTo>
                  <a:close/>
                  <a:moveTo>
                    <a:pt x="184" y="219"/>
                  </a:moveTo>
                  <a:lnTo>
                    <a:pt x="182" y="214"/>
                  </a:lnTo>
                  <a:lnTo>
                    <a:pt x="179" y="223"/>
                  </a:lnTo>
                  <a:lnTo>
                    <a:pt x="184" y="219"/>
                  </a:lnTo>
                  <a:close/>
                  <a:moveTo>
                    <a:pt x="152" y="210"/>
                  </a:moveTo>
                  <a:lnTo>
                    <a:pt x="145" y="205"/>
                  </a:lnTo>
                  <a:lnTo>
                    <a:pt x="142" y="215"/>
                  </a:lnTo>
                  <a:lnTo>
                    <a:pt x="152" y="210"/>
                  </a:lnTo>
                  <a:close/>
                  <a:moveTo>
                    <a:pt x="160" y="212"/>
                  </a:moveTo>
                  <a:lnTo>
                    <a:pt x="152" y="205"/>
                  </a:lnTo>
                  <a:lnTo>
                    <a:pt x="154" y="212"/>
                  </a:lnTo>
                  <a:lnTo>
                    <a:pt x="160" y="212"/>
                  </a:lnTo>
                  <a:close/>
                  <a:moveTo>
                    <a:pt x="175" y="207"/>
                  </a:moveTo>
                  <a:lnTo>
                    <a:pt x="156" y="205"/>
                  </a:lnTo>
                  <a:lnTo>
                    <a:pt x="176" y="222"/>
                  </a:lnTo>
                  <a:lnTo>
                    <a:pt x="176" y="211"/>
                  </a:lnTo>
                  <a:lnTo>
                    <a:pt x="193" y="211"/>
                  </a:lnTo>
                  <a:lnTo>
                    <a:pt x="175" y="207"/>
                  </a:lnTo>
                  <a:close/>
                  <a:moveTo>
                    <a:pt x="113" y="205"/>
                  </a:moveTo>
                  <a:lnTo>
                    <a:pt x="113" y="203"/>
                  </a:lnTo>
                  <a:lnTo>
                    <a:pt x="111" y="205"/>
                  </a:lnTo>
                  <a:lnTo>
                    <a:pt x="113" y="205"/>
                  </a:lnTo>
                  <a:close/>
                  <a:moveTo>
                    <a:pt x="112" y="188"/>
                  </a:moveTo>
                  <a:lnTo>
                    <a:pt x="108" y="201"/>
                  </a:lnTo>
                  <a:lnTo>
                    <a:pt x="117" y="189"/>
                  </a:lnTo>
                  <a:lnTo>
                    <a:pt x="112" y="188"/>
                  </a:lnTo>
                  <a:close/>
                  <a:moveTo>
                    <a:pt x="122" y="186"/>
                  </a:moveTo>
                  <a:lnTo>
                    <a:pt x="123" y="182"/>
                  </a:lnTo>
                  <a:lnTo>
                    <a:pt x="117" y="184"/>
                  </a:lnTo>
                  <a:lnTo>
                    <a:pt x="122" y="186"/>
                  </a:lnTo>
                  <a:close/>
                  <a:moveTo>
                    <a:pt x="120" y="192"/>
                  </a:moveTo>
                  <a:lnTo>
                    <a:pt x="126" y="184"/>
                  </a:lnTo>
                  <a:lnTo>
                    <a:pt x="119" y="193"/>
                  </a:lnTo>
                  <a:lnTo>
                    <a:pt x="120" y="192"/>
                  </a:lnTo>
                  <a:close/>
                  <a:moveTo>
                    <a:pt x="108" y="184"/>
                  </a:moveTo>
                  <a:lnTo>
                    <a:pt x="109" y="180"/>
                  </a:lnTo>
                  <a:lnTo>
                    <a:pt x="107" y="184"/>
                  </a:lnTo>
                  <a:lnTo>
                    <a:pt x="108" y="184"/>
                  </a:lnTo>
                  <a:close/>
                  <a:moveTo>
                    <a:pt x="93" y="167"/>
                  </a:moveTo>
                  <a:lnTo>
                    <a:pt x="91" y="166"/>
                  </a:lnTo>
                  <a:lnTo>
                    <a:pt x="86" y="165"/>
                  </a:lnTo>
                  <a:lnTo>
                    <a:pt x="86" y="169"/>
                  </a:lnTo>
                  <a:lnTo>
                    <a:pt x="93" y="167"/>
                  </a:lnTo>
                  <a:close/>
                  <a:moveTo>
                    <a:pt x="83" y="166"/>
                  </a:moveTo>
                  <a:lnTo>
                    <a:pt x="86" y="163"/>
                  </a:lnTo>
                  <a:lnTo>
                    <a:pt x="89" y="163"/>
                  </a:lnTo>
                  <a:lnTo>
                    <a:pt x="89" y="163"/>
                  </a:lnTo>
                  <a:lnTo>
                    <a:pt x="78" y="165"/>
                  </a:lnTo>
                  <a:lnTo>
                    <a:pt x="78" y="165"/>
                  </a:lnTo>
                  <a:lnTo>
                    <a:pt x="83" y="166"/>
                  </a:lnTo>
                  <a:close/>
                  <a:moveTo>
                    <a:pt x="64" y="161"/>
                  </a:moveTo>
                  <a:lnTo>
                    <a:pt x="66" y="159"/>
                  </a:lnTo>
                  <a:lnTo>
                    <a:pt x="61" y="161"/>
                  </a:lnTo>
                  <a:lnTo>
                    <a:pt x="64" y="161"/>
                  </a:lnTo>
                  <a:close/>
                  <a:moveTo>
                    <a:pt x="74" y="161"/>
                  </a:moveTo>
                  <a:lnTo>
                    <a:pt x="75" y="159"/>
                  </a:lnTo>
                  <a:lnTo>
                    <a:pt x="66" y="163"/>
                  </a:lnTo>
                  <a:lnTo>
                    <a:pt x="74" y="161"/>
                  </a:lnTo>
                  <a:close/>
                  <a:moveTo>
                    <a:pt x="35" y="155"/>
                  </a:moveTo>
                  <a:lnTo>
                    <a:pt x="34" y="157"/>
                  </a:lnTo>
                  <a:lnTo>
                    <a:pt x="40" y="157"/>
                  </a:lnTo>
                  <a:lnTo>
                    <a:pt x="35" y="155"/>
                  </a:lnTo>
                  <a:close/>
                  <a:moveTo>
                    <a:pt x="48" y="158"/>
                  </a:moveTo>
                  <a:lnTo>
                    <a:pt x="46" y="155"/>
                  </a:lnTo>
                  <a:lnTo>
                    <a:pt x="45" y="155"/>
                  </a:lnTo>
                  <a:lnTo>
                    <a:pt x="48" y="158"/>
                  </a:lnTo>
                  <a:close/>
                  <a:moveTo>
                    <a:pt x="41" y="155"/>
                  </a:moveTo>
                  <a:lnTo>
                    <a:pt x="40" y="154"/>
                  </a:lnTo>
                  <a:lnTo>
                    <a:pt x="40" y="155"/>
                  </a:lnTo>
                  <a:lnTo>
                    <a:pt x="41" y="155"/>
                  </a:lnTo>
                  <a:close/>
                  <a:moveTo>
                    <a:pt x="71" y="157"/>
                  </a:moveTo>
                  <a:lnTo>
                    <a:pt x="74" y="154"/>
                  </a:lnTo>
                  <a:lnTo>
                    <a:pt x="68" y="155"/>
                  </a:lnTo>
                  <a:lnTo>
                    <a:pt x="71" y="157"/>
                  </a:lnTo>
                  <a:close/>
                  <a:moveTo>
                    <a:pt x="12" y="154"/>
                  </a:moveTo>
                  <a:lnTo>
                    <a:pt x="1" y="155"/>
                  </a:lnTo>
                  <a:lnTo>
                    <a:pt x="23" y="159"/>
                  </a:lnTo>
                  <a:lnTo>
                    <a:pt x="12" y="154"/>
                  </a:lnTo>
                  <a:close/>
                  <a:moveTo>
                    <a:pt x="44" y="152"/>
                  </a:moveTo>
                  <a:lnTo>
                    <a:pt x="44" y="150"/>
                  </a:lnTo>
                  <a:lnTo>
                    <a:pt x="40" y="152"/>
                  </a:lnTo>
                  <a:lnTo>
                    <a:pt x="44" y="152"/>
                  </a:lnTo>
                  <a:close/>
                  <a:moveTo>
                    <a:pt x="40" y="151"/>
                  </a:moveTo>
                  <a:lnTo>
                    <a:pt x="41" y="150"/>
                  </a:lnTo>
                  <a:lnTo>
                    <a:pt x="38" y="151"/>
                  </a:lnTo>
                  <a:lnTo>
                    <a:pt x="40" y="151"/>
                  </a:lnTo>
                  <a:close/>
                  <a:moveTo>
                    <a:pt x="212" y="150"/>
                  </a:moveTo>
                  <a:lnTo>
                    <a:pt x="212" y="148"/>
                  </a:lnTo>
                  <a:lnTo>
                    <a:pt x="199" y="150"/>
                  </a:lnTo>
                  <a:lnTo>
                    <a:pt x="212" y="150"/>
                  </a:lnTo>
                  <a:close/>
                  <a:moveTo>
                    <a:pt x="42" y="150"/>
                  </a:moveTo>
                  <a:lnTo>
                    <a:pt x="45" y="146"/>
                  </a:lnTo>
                  <a:lnTo>
                    <a:pt x="41" y="150"/>
                  </a:lnTo>
                  <a:lnTo>
                    <a:pt x="42" y="150"/>
                  </a:lnTo>
                  <a:close/>
                  <a:moveTo>
                    <a:pt x="46" y="147"/>
                  </a:moveTo>
                  <a:lnTo>
                    <a:pt x="49" y="146"/>
                  </a:lnTo>
                  <a:lnTo>
                    <a:pt x="45" y="148"/>
                  </a:lnTo>
                  <a:lnTo>
                    <a:pt x="46" y="147"/>
                  </a:lnTo>
                  <a:close/>
                  <a:moveTo>
                    <a:pt x="78" y="148"/>
                  </a:moveTo>
                  <a:lnTo>
                    <a:pt x="78" y="144"/>
                  </a:lnTo>
                  <a:lnTo>
                    <a:pt x="53" y="158"/>
                  </a:lnTo>
                  <a:lnTo>
                    <a:pt x="78" y="148"/>
                  </a:lnTo>
                  <a:close/>
                  <a:moveTo>
                    <a:pt x="68" y="146"/>
                  </a:moveTo>
                  <a:lnTo>
                    <a:pt x="68" y="142"/>
                  </a:lnTo>
                  <a:lnTo>
                    <a:pt x="66" y="140"/>
                  </a:lnTo>
                  <a:lnTo>
                    <a:pt x="68" y="146"/>
                  </a:lnTo>
                  <a:close/>
                  <a:moveTo>
                    <a:pt x="219" y="105"/>
                  </a:moveTo>
                  <a:lnTo>
                    <a:pt x="221" y="102"/>
                  </a:lnTo>
                  <a:lnTo>
                    <a:pt x="217" y="105"/>
                  </a:lnTo>
                  <a:lnTo>
                    <a:pt x="219" y="105"/>
                  </a:lnTo>
                  <a:close/>
                  <a:moveTo>
                    <a:pt x="230" y="78"/>
                  </a:moveTo>
                  <a:lnTo>
                    <a:pt x="232" y="71"/>
                  </a:lnTo>
                  <a:lnTo>
                    <a:pt x="225" y="80"/>
                  </a:lnTo>
                  <a:lnTo>
                    <a:pt x="230" y="78"/>
                  </a:lnTo>
                  <a:close/>
                  <a:moveTo>
                    <a:pt x="225" y="15"/>
                  </a:moveTo>
                  <a:lnTo>
                    <a:pt x="231" y="21"/>
                  </a:lnTo>
                  <a:lnTo>
                    <a:pt x="230" y="15"/>
                  </a:lnTo>
                  <a:lnTo>
                    <a:pt x="225" y="15"/>
                  </a:lnTo>
                  <a:close/>
                  <a:moveTo>
                    <a:pt x="193" y="0"/>
                  </a:moveTo>
                  <a:lnTo>
                    <a:pt x="193" y="0"/>
                  </a:lnTo>
                  <a:lnTo>
                    <a:pt x="160" y="2"/>
                  </a:lnTo>
                  <a:lnTo>
                    <a:pt x="14" y="139"/>
                  </a:lnTo>
                  <a:lnTo>
                    <a:pt x="22" y="140"/>
                  </a:lnTo>
                  <a:lnTo>
                    <a:pt x="0" y="154"/>
                  </a:lnTo>
                  <a:lnTo>
                    <a:pt x="46" y="142"/>
                  </a:lnTo>
                  <a:lnTo>
                    <a:pt x="44" y="144"/>
                  </a:lnTo>
                  <a:lnTo>
                    <a:pt x="50" y="146"/>
                  </a:lnTo>
                  <a:lnTo>
                    <a:pt x="45" y="152"/>
                  </a:lnTo>
                  <a:lnTo>
                    <a:pt x="53" y="150"/>
                  </a:lnTo>
                  <a:lnTo>
                    <a:pt x="48" y="154"/>
                  </a:lnTo>
                  <a:lnTo>
                    <a:pt x="52" y="155"/>
                  </a:lnTo>
                  <a:lnTo>
                    <a:pt x="59" y="148"/>
                  </a:lnTo>
                  <a:lnTo>
                    <a:pt x="52" y="146"/>
                  </a:lnTo>
                  <a:lnTo>
                    <a:pt x="63" y="147"/>
                  </a:lnTo>
                  <a:lnTo>
                    <a:pt x="60" y="142"/>
                  </a:lnTo>
                  <a:lnTo>
                    <a:pt x="64" y="144"/>
                  </a:lnTo>
                  <a:lnTo>
                    <a:pt x="63" y="140"/>
                  </a:lnTo>
                  <a:lnTo>
                    <a:pt x="70" y="139"/>
                  </a:lnTo>
                  <a:lnTo>
                    <a:pt x="70" y="133"/>
                  </a:lnTo>
                  <a:lnTo>
                    <a:pt x="79" y="140"/>
                  </a:lnTo>
                  <a:lnTo>
                    <a:pt x="74" y="135"/>
                  </a:lnTo>
                  <a:lnTo>
                    <a:pt x="91" y="128"/>
                  </a:lnTo>
                  <a:lnTo>
                    <a:pt x="81" y="121"/>
                  </a:lnTo>
                  <a:lnTo>
                    <a:pt x="96" y="114"/>
                  </a:lnTo>
                  <a:lnTo>
                    <a:pt x="90" y="123"/>
                  </a:lnTo>
                  <a:lnTo>
                    <a:pt x="100" y="129"/>
                  </a:lnTo>
                  <a:lnTo>
                    <a:pt x="82" y="146"/>
                  </a:lnTo>
                  <a:lnTo>
                    <a:pt x="100" y="139"/>
                  </a:lnTo>
                  <a:lnTo>
                    <a:pt x="104" y="121"/>
                  </a:lnTo>
                  <a:lnTo>
                    <a:pt x="109" y="133"/>
                  </a:lnTo>
                  <a:lnTo>
                    <a:pt x="115" y="125"/>
                  </a:lnTo>
                  <a:lnTo>
                    <a:pt x="104" y="142"/>
                  </a:lnTo>
                  <a:lnTo>
                    <a:pt x="89" y="146"/>
                  </a:lnTo>
                  <a:lnTo>
                    <a:pt x="78" y="154"/>
                  </a:lnTo>
                  <a:lnTo>
                    <a:pt x="90" y="148"/>
                  </a:lnTo>
                  <a:lnTo>
                    <a:pt x="78" y="159"/>
                  </a:lnTo>
                  <a:lnTo>
                    <a:pt x="96" y="158"/>
                  </a:lnTo>
                  <a:lnTo>
                    <a:pt x="108" y="139"/>
                  </a:lnTo>
                  <a:lnTo>
                    <a:pt x="113" y="147"/>
                  </a:lnTo>
                  <a:lnTo>
                    <a:pt x="90" y="163"/>
                  </a:lnTo>
                  <a:lnTo>
                    <a:pt x="101" y="163"/>
                  </a:lnTo>
                  <a:lnTo>
                    <a:pt x="86" y="173"/>
                  </a:lnTo>
                  <a:lnTo>
                    <a:pt x="90" y="177"/>
                  </a:lnTo>
                  <a:lnTo>
                    <a:pt x="100" y="167"/>
                  </a:lnTo>
                  <a:lnTo>
                    <a:pt x="96" y="171"/>
                  </a:lnTo>
                  <a:lnTo>
                    <a:pt x="101" y="181"/>
                  </a:lnTo>
                  <a:lnTo>
                    <a:pt x="119" y="162"/>
                  </a:lnTo>
                  <a:lnTo>
                    <a:pt x="104" y="180"/>
                  </a:lnTo>
                  <a:lnTo>
                    <a:pt x="120" y="166"/>
                  </a:lnTo>
                  <a:lnTo>
                    <a:pt x="115" y="184"/>
                  </a:lnTo>
                  <a:lnTo>
                    <a:pt x="137" y="161"/>
                  </a:lnTo>
                  <a:lnTo>
                    <a:pt x="116" y="207"/>
                  </a:lnTo>
                  <a:lnTo>
                    <a:pt x="143" y="173"/>
                  </a:lnTo>
                  <a:lnTo>
                    <a:pt x="132" y="201"/>
                  </a:lnTo>
                  <a:lnTo>
                    <a:pt x="116" y="210"/>
                  </a:lnTo>
                  <a:lnTo>
                    <a:pt x="128" y="215"/>
                  </a:lnTo>
                  <a:lnTo>
                    <a:pt x="128" y="205"/>
                  </a:lnTo>
                  <a:lnTo>
                    <a:pt x="138" y="218"/>
                  </a:lnTo>
                  <a:lnTo>
                    <a:pt x="143" y="205"/>
                  </a:lnTo>
                  <a:lnTo>
                    <a:pt x="150" y="201"/>
                  </a:lnTo>
                  <a:lnTo>
                    <a:pt x="150" y="192"/>
                  </a:lnTo>
                  <a:lnTo>
                    <a:pt x="157" y="195"/>
                  </a:lnTo>
                  <a:lnTo>
                    <a:pt x="157" y="188"/>
                  </a:lnTo>
                  <a:lnTo>
                    <a:pt x="161" y="193"/>
                  </a:lnTo>
                  <a:lnTo>
                    <a:pt x="154" y="203"/>
                  </a:lnTo>
                  <a:lnTo>
                    <a:pt x="194" y="210"/>
                  </a:lnTo>
                  <a:lnTo>
                    <a:pt x="186" y="200"/>
                  </a:lnTo>
                  <a:lnTo>
                    <a:pt x="194" y="193"/>
                  </a:lnTo>
                  <a:lnTo>
                    <a:pt x="184" y="188"/>
                  </a:lnTo>
                  <a:lnTo>
                    <a:pt x="191" y="186"/>
                  </a:lnTo>
                  <a:lnTo>
                    <a:pt x="184" y="186"/>
                  </a:lnTo>
                  <a:lnTo>
                    <a:pt x="183" y="188"/>
                  </a:lnTo>
                  <a:lnTo>
                    <a:pt x="184" y="192"/>
                  </a:lnTo>
                  <a:lnTo>
                    <a:pt x="182" y="189"/>
                  </a:lnTo>
                  <a:lnTo>
                    <a:pt x="176" y="193"/>
                  </a:lnTo>
                  <a:lnTo>
                    <a:pt x="186" y="182"/>
                  </a:lnTo>
                  <a:lnTo>
                    <a:pt x="153" y="171"/>
                  </a:lnTo>
                  <a:lnTo>
                    <a:pt x="175" y="174"/>
                  </a:lnTo>
                  <a:lnTo>
                    <a:pt x="172" y="162"/>
                  </a:lnTo>
                  <a:lnTo>
                    <a:pt x="190" y="181"/>
                  </a:lnTo>
                  <a:lnTo>
                    <a:pt x="187" y="174"/>
                  </a:lnTo>
                  <a:lnTo>
                    <a:pt x="208" y="165"/>
                  </a:lnTo>
                  <a:lnTo>
                    <a:pt x="189" y="166"/>
                  </a:lnTo>
                  <a:lnTo>
                    <a:pt x="206" y="161"/>
                  </a:lnTo>
                  <a:lnTo>
                    <a:pt x="179" y="152"/>
                  </a:lnTo>
                  <a:lnTo>
                    <a:pt x="206" y="155"/>
                  </a:lnTo>
                  <a:lnTo>
                    <a:pt x="180" y="144"/>
                  </a:lnTo>
                  <a:lnTo>
                    <a:pt x="197" y="150"/>
                  </a:lnTo>
                  <a:lnTo>
                    <a:pt x="209" y="136"/>
                  </a:lnTo>
                  <a:lnTo>
                    <a:pt x="175" y="131"/>
                  </a:lnTo>
                  <a:lnTo>
                    <a:pt x="212" y="132"/>
                  </a:lnTo>
                  <a:lnTo>
                    <a:pt x="191" y="124"/>
                  </a:lnTo>
                  <a:lnTo>
                    <a:pt x="212" y="120"/>
                  </a:lnTo>
                  <a:lnTo>
                    <a:pt x="189" y="113"/>
                  </a:lnTo>
                  <a:lnTo>
                    <a:pt x="220" y="109"/>
                  </a:lnTo>
                  <a:lnTo>
                    <a:pt x="195" y="94"/>
                  </a:lnTo>
                  <a:lnTo>
                    <a:pt x="220" y="97"/>
                  </a:lnTo>
                  <a:lnTo>
                    <a:pt x="227" y="84"/>
                  </a:lnTo>
                  <a:lnTo>
                    <a:pt x="204" y="80"/>
                  </a:lnTo>
                  <a:lnTo>
                    <a:pt x="223" y="80"/>
                  </a:lnTo>
                  <a:lnTo>
                    <a:pt x="228" y="72"/>
                  </a:lnTo>
                  <a:lnTo>
                    <a:pt x="220" y="68"/>
                  </a:lnTo>
                  <a:lnTo>
                    <a:pt x="231" y="61"/>
                  </a:lnTo>
                  <a:lnTo>
                    <a:pt x="216" y="65"/>
                  </a:lnTo>
                  <a:lnTo>
                    <a:pt x="227" y="36"/>
                  </a:lnTo>
                  <a:lnTo>
                    <a:pt x="199" y="19"/>
                  </a:lnTo>
                  <a:lnTo>
                    <a:pt x="230" y="30"/>
                  </a:lnTo>
                  <a:lnTo>
                    <a:pt x="193"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6" name="Freeform 7">
              <a:extLst>
                <a:ext uri="{FF2B5EF4-FFF2-40B4-BE49-F238E27FC236}">
                  <a16:creationId xmlns:a16="http://schemas.microsoft.com/office/drawing/2014/main" id="{7313A3DF-7D2A-4F18-87DD-270AA5FAD26D}"/>
                </a:ext>
              </a:extLst>
            </p:cNvPr>
            <p:cNvSpPr>
              <a:spLocks noEditPoints="1"/>
            </p:cNvSpPr>
            <p:nvPr/>
          </p:nvSpPr>
          <p:spPr bwMode="auto">
            <a:xfrm>
              <a:off x="396876" y="1852613"/>
              <a:ext cx="1739900" cy="3227388"/>
            </a:xfrm>
            <a:custGeom>
              <a:avLst/>
              <a:gdLst>
                <a:gd name="T0" fmla="*/ 799 w 1096"/>
                <a:gd name="T1" fmla="*/ 1922 h 2033"/>
                <a:gd name="T2" fmla="*/ 794 w 1096"/>
                <a:gd name="T3" fmla="*/ 1924 h 2033"/>
                <a:gd name="T4" fmla="*/ 818 w 1096"/>
                <a:gd name="T5" fmla="*/ 1791 h 2033"/>
                <a:gd name="T6" fmla="*/ 846 w 1096"/>
                <a:gd name="T7" fmla="*/ 1792 h 2033"/>
                <a:gd name="T8" fmla="*/ 710 w 1096"/>
                <a:gd name="T9" fmla="*/ 1782 h 2033"/>
                <a:gd name="T10" fmla="*/ 725 w 1096"/>
                <a:gd name="T11" fmla="*/ 1833 h 2033"/>
                <a:gd name="T12" fmla="*/ 801 w 1096"/>
                <a:gd name="T13" fmla="*/ 1814 h 2033"/>
                <a:gd name="T14" fmla="*/ 694 w 1096"/>
                <a:gd name="T15" fmla="*/ 1732 h 2033"/>
                <a:gd name="T16" fmla="*/ 794 w 1096"/>
                <a:gd name="T17" fmla="*/ 1664 h 2033"/>
                <a:gd name="T18" fmla="*/ 720 w 1096"/>
                <a:gd name="T19" fmla="*/ 1648 h 2033"/>
                <a:gd name="T20" fmla="*/ 754 w 1096"/>
                <a:gd name="T21" fmla="*/ 1584 h 2033"/>
                <a:gd name="T22" fmla="*/ 665 w 1096"/>
                <a:gd name="T23" fmla="*/ 1557 h 2033"/>
                <a:gd name="T24" fmla="*/ 679 w 1096"/>
                <a:gd name="T25" fmla="*/ 1504 h 2033"/>
                <a:gd name="T26" fmla="*/ 649 w 1096"/>
                <a:gd name="T27" fmla="*/ 1467 h 2033"/>
                <a:gd name="T28" fmla="*/ 661 w 1096"/>
                <a:gd name="T29" fmla="*/ 1411 h 2033"/>
                <a:gd name="T30" fmla="*/ 615 w 1096"/>
                <a:gd name="T31" fmla="*/ 1302 h 2033"/>
                <a:gd name="T32" fmla="*/ 626 w 1096"/>
                <a:gd name="T33" fmla="*/ 1217 h 2033"/>
                <a:gd name="T34" fmla="*/ 17 w 1096"/>
                <a:gd name="T35" fmla="*/ 765 h 2033"/>
                <a:gd name="T36" fmla="*/ 82 w 1096"/>
                <a:gd name="T37" fmla="*/ 754 h 2033"/>
                <a:gd name="T38" fmla="*/ 229 w 1096"/>
                <a:gd name="T39" fmla="*/ 117 h 2033"/>
                <a:gd name="T40" fmla="*/ 254 w 1096"/>
                <a:gd name="T41" fmla="*/ 79 h 2033"/>
                <a:gd name="T42" fmla="*/ 313 w 1096"/>
                <a:gd name="T43" fmla="*/ 39 h 2033"/>
                <a:gd name="T44" fmla="*/ 333 w 1096"/>
                <a:gd name="T45" fmla="*/ 210 h 2033"/>
                <a:gd name="T46" fmla="*/ 209 w 1096"/>
                <a:gd name="T47" fmla="*/ 446 h 2033"/>
                <a:gd name="T48" fmla="*/ 0 w 1096"/>
                <a:gd name="T49" fmla="*/ 632 h 2033"/>
                <a:gd name="T50" fmla="*/ 134 w 1096"/>
                <a:gd name="T51" fmla="*/ 704 h 2033"/>
                <a:gd name="T52" fmla="*/ 242 w 1096"/>
                <a:gd name="T53" fmla="*/ 711 h 2033"/>
                <a:gd name="T54" fmla="*/ 259 w 1096"/>
                <a:gd name="T55" fmla="*/ 801 h 2033"/>
                <a:gd name="T56" fmla="*/ 112 w 1096"/>
                <a:gd name="T57" fmla="*/ 867 h 2033"/>
                <a:gd name="T58" fmla="*/ 130 w 1096"/>
                <a:gd name="T59" fmla="*/ 935 h 2033"/>
                <a:gd name="T60" fmla="*/ 258 w 1096"/>
                <a:gd name="T61" fmla="*/ 952 h 2033"/>
                <a:gd name="T62" fmla="*/ 320 w 1096"/>
                <a:gd name="T63" fmla="*/ 975 h 2033"/>
                <a:gd name="T64" fmla="*/ 545 w 1096"/>
                <a:gd name="T65" fmla="*/ 1044 h 2033"/>
                <a:gd name="T66" fmla="*/ 552 w 1096"/>
                <a:gd name="T67" fmla="*/ 1100 h 2033"/>
                <a:gd name="T68" fmla="*/ 638 w 1096"/>
                <a:gd name="T69" fmla="*/ 1218 h 2033"/>
                <a:gd name="T70" fmla="*/ 645 w 1096"/>
                <a:gd name="T71" fmla="*/ 1282 h 2033"/>
                <a:gd name="T72" fmla="*/ 678 w 1096"/>
                <a:gd name="T73" fmla="*/ 1370 h 2033"/>
                <a:gd name="T74" fmla="*/ 684 w 1096"/>
                <a:gd name="T75" fmla="*/ 1445 h 2033"/>
                <a:gd name="T76" fmla="*/ 659 w 1096"/>
                <a:gd name="T77" fmla="*/ 1544 h 2033"/>
                <a:gd name="T78" fmla="*/ 721 w 1096"/>
                <a:gd name="T79" fmla="*/ 1611 h 2033"/>
                <a:gd name="T80" fmla="*/ 720 w 1096"/>
                <a:gd name="T81" fmla="*/ 1504 h 2033"/>
                <a:gd name="T82" fmla="*/ 747 w 1096"/>
                <a:gd name="T83" fmla="*/ 1578 h 2033"/>
                <a:gd name="T84" fmla="*/ 813 w 1096"/>
                <a:gd name="T85" fmla="*/ 1630 h 2033"/>
                <a:gd name="T86" fmla="*/ 846 w 1096"/>
                <a:gd name="T87" fmla="*/ 1691 h 2033"/>
                <a:gd name="T88" fmla="*/ 851 w 1096"/>
                <a:gd name="T89" fmla="*/ 1716 h 2033"/>
                <a:gd name="T90" fmla="*/ 862 w 1096"/>
                <a:gd name="T91" fmla="*/ 1773 h 2033"/>
                <a:gd name="T92" fmla="*/ 836 w 1096"/>
                <a:gd name="T93" fmla="*/ 1827 h 2033"/>
                <a:gd name="T94" fmla="*/ 854 w 1096"/>
                <a:gd name="T95" fmla="*/ 1845 h 2033"/>
                <a:gd name="T96" fmla="*/ 858 w 1096"/>
                <a:gd name="T97" fmla="*/ 1891 h 2033"/>
                <a:gd name="T98" fmla="*/ 832 w 1096"/>
                <a:gd name="T99" fmla="*/ 1909 h 2033"/>
                <a:gd name="T100" fmla="*/ 824 w 1096"/>
                <a:gd name="T101" fmla="*/ 1954 h 2033"/>
                <a:gd name="T102" fmla="*/ 818 w 1096"/>
                <a:gd name="T103" fmla="*/ 1958 h 2033"/>
                <a:gd name="T104" fmla="*/ 792 w 1096"/>
                <a:gd name="T105" fmla="*/ 1986 h 2033"/>
                <a:gd name="T106" fmla="*/ 764 w 1096"/>
                <a:gd name="T107" fmla="*/ 2004 h 2033"/>
                <a:gd name="T108" fmla="*/ 831 w 1096"/>
                <a:gd name="T109" fmla="*/ 1986 h 2033"/>
                <a:gd name="T110" fmla="*/ 840 w 1096"/>
                <a:gd name="T111" fmla="*/ 1993 h 2033"/>
                <a:gd name="T112" fmla="*/ 1096 w 1096"/>
                <a:gd name="T113" fmla="*/ 2028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6" h="2033">
                  <a:moveTo>
                    <a:pt x="758" y="1936"/>
                  </a:moveTo>
                  <a:lnTo>
                    <a:pt x="749" y="1940"/>
                  </a:lnTo>
                  <a:lnTo>
                    <a:pt x="762" y="1941"/>
                  </a:lnTo>
                  <a:lnTo>
                    <a:pt x="758" y="1936"/>
                  </a:lnTo>
                  <a:close/>
                  <a:moveTo>
                    <a:pt x="801" y="1922"/>
                  </a:moveTo>
                  <a:lnTo>
                    <a:pt x="799" y="1922"/>
                  </a:lnTo>
                  <a:lnTo>
                    <a:pt x="801" y="1922"/>
                  </a:lnTo>
                  <a:lnTo>
                    <a:pt x="801" y="1922"/>
                  </a:lnTo>
                  <a:close/>
                  <a:moveTo>
                    <a:pt x="794" y="1924"/>
                  </a:moveTo>
                  <a:lnTo>
                    <a:pt x="802" y="1920"/>
                  </a:lnTo>
                  <a:lnTo>
                    <a:pt x="779" y="1924"/>
                  </a:lnTo>
                  <a:lnTo>
                    <a:pt x="794" y="1924"/>
                  </a:lnTo>
                  <a:close/>
                  <a:moveTo>
                    <a:pt x="788" y="1913"/>
                  </a:moveTo>
                  <a:lnTo>
                    <a:pt x="771" y="1912"/>
                  </a:lnTo>
                  <a:lnTo>
                    <a:pt x="753" y="1926"/>
                  </a:lnTo>
                  <a:lnTo>
                    <a:pt x="788" y="1913"/>
                  </a:lnTo>
                  <a:close/>
                  <a:moveTo>
                    <a:pt x="832" y="1782"/>
                  </a:moveTo>
                  <a:lnTo>
                    <a:pt x="818" y="1791"/>
                  </a:lnTo>
                  <a:lnTo>
                    <a:pt x="832" y="1786"/>
                  </a:lnTo>
                  <a:lnTo>
                    <a:pt x="818" y="1805"/>
                  </a:lnTo>
                  <a:lnTo>
                    <a:pt x="823" y="1824"/>
                  </a:lnTo>
                  <a:lnTo>
                    <a:pt x="835" y="1822"/>
                  </a:lnTo>
                  <a:lnTo>
                    <a:pt x="833" y="1804"/>
                  </a:lnTo>
                  <a:lnTo>
                    <a:pt x="846" y="1792"/>
                  </a:lnTo>
                  <a:lnTo>
                    <a:pt x="832" y="1782"/>
                  </a:lnTo>
                  <a:close/>
                  <a:moveTo>
                    <a:pt x="766" y="1782"/>
                  </a:moveTo>
                  <a:lnTo>
                    <a:pt x="747" y="1752"/>
                  </a:lnTo>
                  <a:lnTo>
                    <a:pt x="702" y="1739"/>
                  </a:lnTo>
                  <a:lnTo>
                    <a:pt x="687" y="1765"/>
                  </a:lnTo>
                  <a:lnTo>
                    <a:pt x="710" y="1782"/>
                  </a:lnTo>
                  <a:lnTo>
                    <a:pt x="684" y="1789"/>
                  </a:lnTo>
                  <a:lnTo>
                    <a:pt x="705" y="1808"/>
                  </a:lnTo>
                  <a:lnTo>
                    <a:pt x="682" y="1807"/>
                  </a:lnTo>
                  <a:lnTo>
                    <a:pt x="721" y="1818"/>
                  </a:lnTo>
                  <a:lnTo>
                    <a:pt x="719" y="1829"/>
                  </a:lnTo>
                  <a:lnTo>
                    <a:pt x="725" y="1833"/>
                  </a:lnTo>
                  <a:lnTo>
                    <a:pt x="743" y="1819"/>
                  </a:lnTo>
                  <a:lnTo>
                    <a:pt x="735" y="1831"/>
                  </a:lnTo>
                  <a:lnTo>
                    <a:pt x="742" y="1835"/>
                  </a:lnTo>
                  <a:lnTo>
                    <a:pt x="709" y="1839"/>
                  </a:lnTo>
                  <a:lnTo>
                    <a:pt x="735" y="1857"/>
                  </a:lnTo>
                  <a:lnTo>
                    <a:pt x="801" y="1814"/>
                  </a:lnTo>
                  <a:lnTo>
                    <a:pt x="795" y="1796"/>
                  </a:lnTo>
                  <a:lnTo>
                    <a:pt x="766" y="1782"/>
                  </a:lnTo>
                  <a:close/>
                  <a:moveTo>
                    <a:pt x="694" y="1732"/>
                  </a:moveTo>
                  <a:lnTo>
                    <a:pt x="680" y="1720"/>
                  </a:lnTo>
                  <a:lnTo>
                    <a:pt x="684" y="1732"/>
                  </a:lnTo>
                  <a:lnTo>
                    <a:pt x="694" y="1732"/>
                  </a:lnTo>
                  <a:close/>
                  <a:moveTo>
                    <a:pt x="813" y="1699"/>
                  </a:moveTo>
                  <a:lnTo>
                    <a:pt x="802" y="1690"/>
                  </a:lnTo>
                  <a:lnTo>
                    <a:pt x="799" y="1694"/>
                  </a:lnTo>
                  <a:lnTo>
                    <a:pt x="813" y="1699"/>
                  </a:lnTo>
                  <a:close/>
                  <a:moveTo>
                    <a:pt x="812" y="1675"/>
                  </a:moveTo>
                  <a:lnTo>
                    <a:pt x="794" y="1664"/>
                  </a:lnTo>
                  <a:lnTo>
                    <a:pt x="788" y="1674"/>
                  </a:lnTo>
                  <a:lnTo>
                    <a:pt x="812" y="1675"/>
                  </a:lnTo>
                  <a:close/>
                  <a:moveTo>
                    <a:pt x="738" y="1657"/>
                  </a:moveTo>
                  <a:lnTo>
                    <a:pt x="742" y="1646"/>
                  </a:lnTo>
                  <a:lnTo>
                    <a:pt x="734" y="1625"/>
                  </a:lnTo>
                  <a:lnTo>
                    <a:pt x="720" y="1648"/>
                  </a:lnTo>
                  <a:lnTo>
                    <a:pt x="738" y="1657"/>
                  </a:lnTo>
                  <a:close/>
                  <a:moveTo>
                    <a:pt x="769" y="1642"/>
                  </a:moveTo>
                  <a:lnTo>
                    <a:pt x="783" y="1627"/>
                  </a:lnTo>
                  <a:lnTo>
                    <a:pt x="750" y="1623"/>
                  </a:lnTo>
                  <a:lnTo>
                    <a:pt x="769" y="1642"/>
                  </a:lnTo>
                  <a:close/>
                  <a:moveTo>
                    <a:pt x="754" y="1584"/>
                  </a:moveTo>
                  <a:lnTo>
                    <a:pt x="739" y="1585"/>
                  </a:lnTo>
                  <a:lnTo>
                    <a:pt x="749" y="1600"/>
                  </a:lnTo>
                  <a:lnTo>
                    <a:pt x="766" y="1584"/>
                  </a:lnTo>
                  <a:lnTo>
                    <a:pt x="754" y="1584"/>
                  </a:lnTo>
                  <a:close/>
                  <a:moveTo>
                    <a:pt x="660" y="1565"/>
                  </a:moveTo>
                  <a:lnTo>
                    <a:pt x="665" y="1557"/>
                  </a:lnTo>
                  <a:lnTo>
                    <a:pt x="650" y="1558"/>
                  </a:lnTo>
                  <a:lnTo>
                    <a:pt x="660" y="1565"/>
                  </a:lnTo>
                  <a:close/>
                  <a:moveTo>
                    <a:pt x="679" y="1504"/>
                  </a:moveTo>
                  <a:lnTo>
                    <a:pt x="657" y="1506"/>
                  </a:lnTo>
                  <a:lnTo>
                    <a:pt x="656" y="1520"/>
                  </a:lnTo>
                  <a:lnTo>
                    <a:pt x="679" y="1504"/>
                  </a:lnTo>
                  <a:close/>
                  <a:moveTo>
                    <a:pt x="656" y="1448"/>
                  </a:moveTo>
                  <a:lnTo>
                    <a:pt x="635" y="1456"/>
                  </a:lnTo>
                  <a:lnTo>
                    <a:pt x="648" y="1461"/>
                  </a:lnTo>
                  <a:lnTo>
                    <a:pt x="656" y="1448"/>
                  </a:lnTo>
                  <a:close/>
                  <a:moveTo>
                    <a:pt x="682" y="1444"/>
                  </a:moveTo>
                  <a:lnTo>
                    <a:pt x="649" y="1467"/>
                  </a:lnTo>
                  <a:lnTo>
                    <a:pt x="668" y="1471"/>
                  </a:lnTo>
                  <a:lnTo>
                    <a:pt x="682" y="1444"/>
                  </a:lnTo>
                  <a:close/>
                  <a:moveTo>
                    <a:pt x="661" y="1411"/>
                  </a:moveTo>
                  <a:lnTo>
                    <a:pt x="656" y="1418"/>
                  </a:lnTo>
                  <a:lnTo>
                    <a:pt x="679" y="1423"/>
                  </a:lnTo>
                  <a:lnTo>
                    <a:pt x="661" y="1411"/>
                  </a:lnTo>
                  <a:close/>
                  <a:moveTo>
                    <a:pt x="646" y="1344"/>
                  </a:moveTo>
                  <a:lnTo>
                    <a:pt x="639" y="1346"/>
                  </a:lnTo>
                  <a:lnTo>
                    <a:pt x="664" y="1362"/>
                  </a:lnTo>
                  <a:lnTo>
                    <a:pt x="646" y="1344"/>
                  </a:lnTo>
                  <a:close/>
                  <a:moveTo>
                    <a:pt x="633" y="1302"/>
                  </a:moveTo>
                  <a:lnTo>
                    <a:pt x="615" y="1302"/>
                  </a:lnTo>
                  <a:lnTo>
                    <a:pt x="645" y="1309"/>
                  </a:lnTo>
                  <a:lnTo>
                    <a:pt x="633" y="1302"/>
                  </a:lnTo>
                  <a:close/>
                  <a:moveTo>
                    <a:pt x="626" y="1217"/>
                  </a:moveTo>
                  <a:lnTo>
                    <a:pt x="616" y="1209"/>
                  </a:lnTo>
                  <a:lnTo>
                    <a:pt x="585" y="1218"/>
                  </a:lnTo>
                  <a:lnTo>
                    <a:pt x="626" y="1217"/>
                  </a:lnTo>
                  <a:close/>
                  <a:moveTo>
                    <a:pt x="131" y="909"/>
                  </a:moveTo>
                  <a:lnTo>
                    <a:pt x="135" y="904"/>
                  </a:lnTo>
                  <a:lnTo>
                    <a:pt x="115" y="905"/>
                  </a:lnTo>
                  <a:lnTo>
                    <a:pt x="131" y="909"/>
                  </a:lnTo>
                  <a:close/>
                  <a:moveTo>
                    <a:pt x="33" y="758"/>
                  </a:moveTo>
                  <a:lnTo>
                    <a:pt x="17" y="765"/>
                  </a:lnTo>
                  <a:lnTo>
                    <a:pt x="64" y="771"/>
                  </a:lnTo>
                  <a:lnTo>
                    <a:pt x="33" y="758"/>
                  </a:lnTo>
                  <a:close/>
                  <a:moveTo>
                    <a:pt x="82" y="754"/>
                  </a:moveTo>
                  <a:lnTo>
                    <a:pt x="67" y="757"/>
                  </a:lnTo>
                  <a:lnTo>
                    <a:pt x="113" y="767"/>
                  </a:lnTo>
                  <a:lnTo>
                    <a:pt x="82" y="754"/>
                  </a:lnTo>
                  <a:close/>
                  <a:moveTo>
                    <a:pt x="222" y="159"/>
                  </a:moveTo>
                  <a:lnTo>
                    <a:pt x="221" y="155"/>
                  </a:lnTo>
                  <a:lnTo>
                    <a:pt x="217" y="155"/>
                  </a:lnTo>
                  <a:lnTo>
                    <a:pt x="222" y="159"/>
                  </a:lnTo>
                  <a:close/>
                  <a:moveTo>
                    <a:pt x="232" y="115"/>
                  </a:moveTo>
                  <a:lnTo>
                    <a:pt x="229" y="117"/>
                  </a:lnTo>
                  <a:lnTo>
                    <a:pt x="244" y="130"/>
                  </a:lnTo>
                  <a:lnTo>
                    <a:pt x="232" y="115"/>
                  </a:lnTo>
                  <a:close/>
                  <a:moveTo>
                    <a:pt x="254" y="79"/>
                  </a:moveTo>
                  <a:lnTo>
                    <a:pt x="253" y="80"/>
                  </a:lnTo>
                  <a:lnTo>
                    <a:pt x="255" y="80"/>
                  </a:lnTo>
                  <a:lnTo>
                    <a:pt x="254" y="79"/>
                  </a:lnTo>
                  <a:close/>
                  <a:moveTo>
                    <a:pt x="459" y="83"/>
                  </a:moveTo>
                  <a:lnTo>
                    <a:pt x="423" y="8"/>
                  </a:lnTo>
                  <a:lnTo>
                    <a:pt x="365" y="0"/>
                  </a:lnTo>
                  <a:lnTo>
                    <a:pt x="388" y="96"/>
                  </a:lnTo>
                  <a:lnTo>
                    <a:pt x="356" y="2"/>
                  </a:lnTo>
                  <a:lnTo>
                    <a:pt x="313" y="39"/>
                  </a:lnTo>
                  <a:lnTo>
                    <a:pt x="277" y="109"/>
                  </a:lnTo>
                  <a:lnTo>
                    <a:pt x="284" y="118"/>
                  </a:lnTo>
                  <a:lnTo>
                    <a:pt x="210" y="196"/>
                  </a:lnTo>
                  <a:lnTo>
                    <a:pt x="227" y="253"/>
                  </a:lnTo>
                  <a:lnTo>
                    <a:pt x="307" y="250"/>
                  </a:lnTo>
                  <a:lnTo>
                    <a:pt x="333" y="210"/>
                  </a:lnTo>
                  <a:lnTo>
                    <a:pt x="350" y="234"/>
                  </a:lnTo>
                  <a:lnTo>
                    <a:pt x="302" y="261"/>
                  </a:lnTo>
                  <a:lnTo>
                    <a:pt x="299" y="299"/>
                  </a:lnTo>
                  <a:lnTo>
                    <a:pt x="310" y="367"/>
                  </a:lnTo>
                  <a:lnTo>
                    <a:pt x="273" y="447"/>
                  </a:lnTo>
                  <a:lnTo>
                    <a:pt x="209" y="446"/>
                  </a:lnTo>
                  <a:lnTo>
                    <a:pt x="146" y="487"/>
                  </a:lnTo>
                  <a:lnTo>
                    <a:pt x="161" y="504"/>
                  </a:lnTo>
                  <a:lnTo>
                    <a:pt x="17" y="565"/>
                  </a:lnTo>
                  <a:lnTo>
                    <a:pt x="8" y="603"/>
                  </a:lnTo>
                  <a:lnTo>
                    <a:pt x="23" y="609"/>
                  </a:lnTo>
                  <a:lnTo>
                    <a:pt x="0" y="632"/>
                  </a:lnTo>
                  <a:lnTo>
                    <a:pt x="69" y="684"/>
                  </a:lnTo>
                  <a:lnTo>
                    <a:pt x="61" y="697"/>
                  </a:lnTo>
                  <a:lnTo>
                    <a:pt x="65" y="703"/>
                  </a:lnTo>
                  <a:lnTo>
                    <a:pt x="116" y="690"/>
                  </a:lnTo>
                  <a:lnTo>
                    <a:pt x="90" y="718"/>
                  </a:lnTo>
                  <a:lnTo>
                    <a:pt x="134" y="704"/>
                  </a:lnTo>
                  <a:lnTo>
                    <a:pt x="105" y="737"/>
                  </a:lnTo>
                  <a:lnTo>
                    <a:pt x="145" y="757"/>
                  </a:lnTo>
                  <a:lnTo>
                    <a:pt x="168" y="746"/>
                  </a:lnTo>
                  <a:lnTo>
                    <a:pt x="164" y="720"/>
                  </a:lnTo>
                  <a:lnTo>
                    <a:pt x="177" y="749"/>
                  </a:lnTo>
                  <a:lnTo>
                    <a:pt x="242" y="711"/>
                  </a:lnTo>
                  <a:lnTo>
                    <a:pt x="263" y="750"/>
                  </a:lnTo>
                  <a:lnTo>
                    <a:pt x="242" y="764"/>
                  </a:lnTo>
                  <a:lnTo>
                    <a:pt x="258" y="792"/>
                  </a:lnTo>
                  <a:lnTo>
                    <a:pt x="212" y="769"/>
                  </a:lnTo>
                  <a:lnTo>
                    <a:pt x="149" y="788"/>
                  </a:lnTo>
                  <a:lnTo>
                    <a:pt x="259" y="801"/>
                  </a:lnTo>
                  <a:lnTo>
                    <a:pt x="253" y="816"/>
                  </a:lnTo>
                  <a:lnTo>
                    <a:pt x="125" y="794"/>
                  </a:lnTo>
                  <a:lnTo>
                    <a:pt x="63" y="831"/>
                  </a:lnTo>
                  <a:lnTo>
                    <a:pt x="95" y="870"/>
                  </a:lnTo>
                  <a:lnTo>
                    <a:pt x="132" y="833"/>
                  </a:lnTo>
                  <a:lnTo>
                    <a:pt x="112" y="867"/>
                  </a:lnTo>
                  <a:lnTo>
                    <a:pt x="191" y="900"/>
                  </a:lnTo>
                  <a:lnTo>
                    <a:pt x="205" y="913"/>
                  </a:lnTo>
                  <a:lnTo>
                    <a:pt x="184" y="913"/>
                  </a:lnTo>
                  <a:lnTo>
                    <a:pt x="184" y="949"/>
                  </a:lnTo>
                  <a:lnTo>
                    <a:pt x="150" y="916"/>
                  </a:lnTo>
                  <a:lnTo>
                    <a:pt x="130" y="935"/>
                  </a:lnTo>
                  <a:lnTo>
                    <a:pt x="175" y="983"/>
                  </a:lnTo>
                  <a:lnTo>
                    <a:pt x="247" y="1010"/>
                  </a:lnTo>
                  <a:lnTo>
                    <a:pt x="217" y="969"/>
                  </a:lnTo>
                  <a:lnTo>
                    <a:pt x="231" y="954"/>
                  </a:lnTo>
                  <a:lnTo>
                    <a:pt x="251" y="981"/>
                  </a:lnTo>
                  <a:lnTo>
                    <a:pt x="258" y="952"/>
                  </a:lnTo>
                  <a:lnTo>
                    <a:pt x="276" y="952"/>
                  </a:lnTo>
                  <a:lnTo>
                    <a:pt x="283" y="958"/>
                  </a:lnTo>
                  <a:lnTo>
                    <a:pt x="270" y="980"/>
                  </a:lnTo>
                  <a:lnTo>
                    <a:pt x="291" y="991"/>
                  </a:lnTo>
                  <a:lnTo>
                    <a:pt x="291" y="968"/>
                  </a:lnTo>
                  <a:lnTo>
                    <a:pt x="320" y="975"/>
                  </a:lnTo>
                  <a:lnTo>
                    <a:pt x="315" y="956"/>
                  </a:lnTo>
                  <a:lnTo>
                    <a:pt x="325" y="941"/>
                  </a:lnTo>
                  <a:lnTo>
                    <a:pt x="340" y="975"/>
                  </a:lnTo>
                  <a:lnTo>
                    <a:pt x="366" y="937"/>
                  </a:lnTo>
                  <a:lnTo>
                    <a:pt x="553" y="1039"/>
                  </a:lnTo>
                  <a:lnTo>
                    <a:pt x="545" y="1044"/>
                  </a:lnTo>
                  <a:lnTo>
                    <a:pt x="556" y="1051"/>
                  </a:lnTo>
                  <a:lnTo>
                    <a:pt x="552" y="1062"/>
                  </a:lnTo>
                  <a:lnTo>
                    <a:pt x="560" y="1081"/>
                  </a:lnTo>
                  <a:lnTo>
                    <a:pt x="542" y="1094"/>
                  </a:lnTo>
                  <a:lnTo>
                    <a:pt x="559" y="1086"/>
                  </a:lnTo>
                  <a:lnTo>
                    <a:pt x="552" y="1100"/>
                  </a:lnTo>
                  <a:lnTo>
                    <a:pt x="571" y="1122"/>
                  </a:lnTo>
                  <a:lnTo>
                    <a:pt x="563" y="1138"/>
                  </a:lnTo>
                  <a:lnTo>
                    <a:pt x="604" y="1157"/>
                  </a:lnTo>
                  <a:lnTo>
                    <a:pt x="613" y="1172"/>
                  </a:lnTo>
                  <a:lnTo>
                    <a:pt x="600" y="1183"/>
                  </a:lnTo>
                  <a:lnTo>
                    <a:pt x="638" y="1218"/>
                  </a:lnTo>
                  <a:lnTo>
                    <a:pt x="613" y="1224"/>
                  </a:lnTo>
                  <a:lnTo>
                    <a:pt x="639" y="1233"/>
                  </a:lnTo>
                  <a:lnTo>
                    <a:pt x="594" y="1272"/>
                  </a:lnTo>
                  <a:lnTo>
                    <a:pt x="639" y="1248"/>
                  </a:lnTo>
                  <a:lnTo>
                    <a:pt x="628" y="1277"/>
                  </a:lnTo>
                  <a:lnTo>
                    <a:pt x="645" y="1282"/>
                  </a:lnTo>
                  <a:lnTo>
                    <a:pt x="639" y="1285"/>
                  </a:lnTo>
                  <a:lnTo>
                    <a:pt x="657" y="1302"/>
                  </a:lnTo>
                  <a:lnTo>
                    <a:pt x="646" y="1305"/>
                  </a:lnTo>
                  <a:lnTo>
                    <a:pt x="659" y="1324"/>
                  </a:lnTo>
                  <a:lnTo>
                    <a:pt x="641" y="1332"/>
                  </a:lnTo>
                  <a:lnTo>
                    <a:pt x="678" y="1370"/>
                  </a:lnTo>
                  <a:lnTo>
                    <a:pt x="664" y="1384"/>
                  </a:lnTo>
                  <a:lnTo>
                    <a:pt x="676" y="1393"/>
                  </a:lnTo>
                  <a:lnTo>
                    <a:pt x="656" y="1410"/>
                  </a:lnTo>
                  <a:lnTo>
                    <a:pt x="690" y="1418"/>
                  </a:lnTo>
                  <a:lnTo>
                    <a:pt x="697" y="1440"/>
                  </a:lnTo>
                  <a:lnTo>
                    <a:pt x="684" y="1445"/>
                  </a:lnTo>
                  <a:lnTo>
                    <a:pt x="700" y="1446"/>
                  </a:lnTo>
                  <a:lnTo>
                    <a:pt x="680" y="1479"/>
                  </a:lnTo>
                  <a:lnTo>
                    <a:pt x="708" y="1483"/>
                  </a:lnTo>
                  <a:lnTo>
                    <a:pt x="657" y="1487"/>
                  </a:lnTo>
                  <a:lnTo>
                    <a:pt x="693" y="1498"/>
                  </a:lnTo>
                  <a:lnTo>
                    <a:pt x="659" y="1544"/>
                  </a:lnTo>
                  <a:lnTo>
                    <a:pt x="671" y="1553"/>
                  </a:lnTo>
                  <a:lnTo>
                    <a:pt x="705" y="1516"/>
                  </a:lnTo>
                  <a:lnTo>
                    <a:pt x="687" y="1554"/>
                  </a:lnTo>
                  <a:lnTo>
                    <a:pt x="648" y="1581"/>
                  </a:lnTo>
                  <a:lnTo>
                    <a:pt x="671" y="1618"/>
                  </a:lnTo>
                  <a:lnTo>
                    <a:pt x="721" y="1611"/>
                  </a:lnTo>
                  <a:lnTo>
                    <a:pt x="725" y="1597"/>
                  </a:lnTo>
                  <a:lnTo>
                    <a:pt x="716" y="1578"/>
                  </a:lnTo>
                  <a:lnTo>
                    <a:pt x="728" y="1587"/>
                  </a:lnTo>
                  <a:lnTo>
                    <a:pt x="723" y="1574"/>
                  </a:lnTo>
                  <a:lnTo>
                    <a:pt x="742" y="1562"/>
                  </a:lnTo>
                  <a:lnTo>
                    <a:pt x="720" y="1504"/>
                  </a:lnTo>
                  <a:lnTo>
                    <a:pt x="736" y="1500"/>
                  </a:lnTo>
                  <a:lnTo>
                    <a:pt x="724" y="1502"/>
                  </a:lnTo>
                  <a:lnTo>
                    <a:pt x="742" y="1538"/>
                  </a:lnTo>
                  <a:lnTo>
                    <a:pt x="743" y="1570"/>
                  </a:lnTo>
                  <a:lnTo>
                    <a:pt x="769" y="1542"/>
                  </a:lnTo>
                  <a:lnTo>
                    <a:pt x="747" y="1578"/>
                  </a:lnTo>
                  <a:lnTo>
                    <a:pt x="807" y="1577"/>
                  </a:lnTo>
                  <a:lnTo>
                    <a:pt x="757" y="1612"/>
                  </a:lnTo>
                  <a:lnTo>
                    <a:pt x="818" y="1604"/>
                  </a:lnTo>
                  <a:lnTo>
                    <a:pt x="773" y="1641"/>
                  </a:lnTo>
                  <a:lnTo>
                    <a:pt x="807" y="1619"/>
                  </a:lnTo>
                  <a:lnTo>
                    <a:pt x="813" y="1630"/>
                  </a:lnTo>
                  <a:lnTo>
                    <a:pt x="786" y="1646"/>
                  </a:lnTo>
                  <a:lnTo>
                    <a:pt x="824" y="1645"/>
                  </a:lnTo>
                  <a:lnTo>
                    <a:pt x="814" y="1653"/>
                  </a:lnTo>
                  <a:lnTo>
                    <a:pt x="836" y="1659"/>
                  </a:lnTo>
                  <a:lnTo>
                    <a:pt x="797" y="1659"/>
                  </a:lnTo>
                  <a:lnTo>
                    <a:pt x="846" y="1691"/>
                  </a:lnTo>
                  <a:lnTo>
                    <a:pt x="816" y="1691"/>
                  </a:lnTo>
                  <a:lnTo>
                    <a:pt x="847" y="1703"/>
                  </a:lnTo>
                  <a:lnTo>
                    <a:pt x="820" y="1710"/>
                  </a:lnTo>
                  <a:lnTo>
                    <a:pt x="835" y="1723"/>
                  </a:lnTo>
                  <a:lnTo>
                    <a:pt x="831" y="1725"/>
                  </a:lnTo>
                  <a:lnTo>
                    <a:pt x="851" y="1716"/>
                  </a:lnTo>
                  <a:lnTo>
                    <a:pt x="846" y="1737"/>
                  </a:lnTo>
                  <a:lnTo>
                    <a:pt x="765" y="1690"/>
                  </a:lnTo>
                  <a:lnTo>
                    <a:pt x="698" y="1694"/>
                  </a:lnTo>
                  <a:lnTo>
                    <a:pt x="719" y="1728"/>
                  </a:lnTo>
                  <a:lnTo>
                    <a:pt x="783" y="1769"/>
                  </a:lnTo>
                  <a:lnTo>
                    <a:pt x="862" y="1773"/>
                  </a:lnTo>
                  <a:lnTo>
                    <a:pt x="847" y="1782"/>
                  </a:lnTo>
                  <a:lnTo>
                    <a:pt x="863" y="1800"/>
                  </a:lnTo>
                  <a:lnTo>
                    <a:pt x="840" y="1804"/>
                  </a:lnTo>
                  <a:lnTo>
                    <a:pt x="855" y="1816"/>
                  </a:lnTo>
                  <a:lnTo>
                    <a:pt x="840" y="1812"/>
                  </a:lnTo>
                  <a:lnTo>
                    <a:pt x="836" y="1827"/>
                  </a:lnTo>
                  <a:lnTo>
                    <a:pt x="862" y="1826"/>
                  </a:lnTo>
                  <a:lnTo>
                    <a:pt x="838" y="1833"/>
                  </a:lnTo>
                  <a:lnTo>
                    <a:pt x="833" y="1846"/>
                  </a:lnTo>
                  <a:lnTo>
                    <a:pt x="838" y="1852"/>
                  </a:lnTo>
                  <a:lnTo>
                    <a:pt x="828" y="1858"/>
                  </a:lnTo>
                  <a:lnTo>
                    <a:pt x="854" y="1845"/>
                  </a:lnTo>
                  <a:lnTo>
                    <a:pt x="853" y="1861"/>
                  </a:lnTo>
                  <a:lnTo>
                    <a:pt x="865" y="1858"/>
                  </a:lnTo>
                  <a:lnTo>
                    <a:pt x="844" y="1868"/>
                  </a:lnTo>
                  <a:lnTo>
                    <a:pt x="863" y="1879"/>
                  </a:lnTo>
                  <a:lnTo>
                    <a:pt x="851" y="1880"/>
                  </a:lnTo>
                  <a:lnTo>
                    <a:pt x="858" y="1891"/>
                  </a:lnTo>
                  <a:lnTo>
                    <a:pt x="829" y="1868"/>
                  </a:lnTo>
                  <a:lnTo>
                    <a:pt x="825" y="1894"/>
                  </a:lnTo>
                  <a:lnTo>
                    <a:pt x="833" y="1888"/>
                  </a:lnTo>
                  <a:lnTo>
                    <a:pt x="821" y="1907"/>
                  </a:lnTo>
                  <a:lnTo>
                    <a:pt x="846" y="1899"/>
                  </a:lnTo>
                  <a:lnTo>
                    <a:pt x="832" y="1909"/>
                  </a:lnTo>
                  <a:lnTo>
                    <a:pt x="838" y="1921"/>
                  </a:lnTo>
                  <a:lnTo>
                    <a:pt x="742" y="1951"/>
                  </a:lnTo>
                  <a:lnTo>
                    <a:pt x="772" y="1948"/>
                  </a:lnTo>
                  <a:lnTo>
                    <a:pt x="760" y="1958"/>
                  </a:lnTo>
                  <a:lnTo>
                    <a:pt x="777" y="1966"/>
                  </a:lnTo>
                  <a:lnTo>
                    <a:pt x="824" y="1954"/>
                  </a:lnTo>
                  <a:lnTo>
                    <a:pt x="807" y="1941"/>
                  </a:lnTo>
                  <a:lnTo>
                    <a:pt x="838" y="1932"/>
                  </a:lnTo>
                  <a:lnTo>
                    <a:pt x="840" y="1933"/>
                  </a:lnTo>
                  <a:lnTo>
                    <a:pt x="827" y="1941"/>
                  </a:lnTo>
                  <a:lnTo>
                    <a:pt x="827" y="1954"/>
                  </a:lnTo>
                  <a:lnTo>
                    <a:pt x="818" y="1958"/>
                  </a:lnTo>
                  <a:lnTo>
                    <a:pt x="833" y="1965"/>
                  </a:lnTo>
                  <a:lnTo>
                    <a:pt x="816" y="1963"/>
                  </a:lnTo>
                  <a:lnTo>
                    <a:pt x="863" y="1992"/>
                  </a:lnTo>
                  <a:lnTo>
                    <a:pt x="745" y="1965"/>
                  </a:lnTo>
                  <a:lnTo>
                    <a:pt x="739" y="1969"/>
                  </a:lnTo>
                  <a:lnTo>
                    <a:pt x="792" y="1986"/>
                  </a:lnTo>
                  <a:lnTo>
                    <a:pt x="750" y="1980"/>
                  </a:lnTo>
                  <a:lnTo>
                    <a:pt x="761" y="1986"/>
                  </a:lnTo>
                  <a:lnTo>
                    <a:pt x="731" y="2003"/>
                  </a:lnTo>
                  <a:lnTo>
                    <a:pt x="736" y="2012"/>
                  </a:lnTo>
                  <a:lnTo>
                    <a:pt x="730" y="2030"/>
                  </a:lnTo>
                  <a:lnTo>
                    <a:pt x="764" y="2004"/>
                  </a:lnTo>
                  <a:lnTo>
                    <a:pt x="809" y="1986"/>
                  </a:lnTo>
                  <a:lnTo>
                    <a:pt x="782" y="2001"/>
                  </a:lnTo>
                  <a:lnTo>
                    <a:pt x="814" y="2011"/>
                  </a:lnTo>
                  <a:lnTo>
                    <a:pt x="820" y="2001"/>
                  </a:lnTo>
                  <a:lnTo>
                    <a:pt x="810" y="1990"/>
                  </a:lnTo>
                  <a:lnTo>
                    <a:pt x="831" y="1986"/>
                  </a:lnTo>
                  <a:lnTo>
                    <a:pt x="833" y="1994"/>
                  </a:lnTo>
                  <a:lnTo>
                    <a:pt x="818" y="1996"/>
                  </a:lnTo>
                  <a:lnTo>
                    <a:pt x="827" y="2008"/>
                  </a:lnTo>
                  <a:lnTo>
                    <a:pt x="846" y="1999"/>
                  </a:lnTo>
                  <a:lnTo>
                    <a:pt x="836" y="1999"/>
                  </a:lnTo>
                  <a:lnTo>
                    <a:pt x="840" y="1993"/>
                  </a:lnTo>
                  <a:lnTo>
                    <a:pt x="859" y="2000"/>
                  </a:lnTo>
                  <a:lnTo>
                    <a:pt x="820" y="2012"/>
                  </a:lnTo>
                  <a:lnTo>
                    <a:pt x="873" y="2014"/>
                  </a:lnTo>
                  <a:lnTo>
                    <a:pt x="838" y="2023"/>
                  </a:lnTo>
                  <a:lnTo>
                    <a:pt x="866" y="2033"/>
                  </a:lnTo>
                  <a:lnTo>
                    <a:pt x="1096" y="2028"/>
                  </a:lnTo>
                  <a:lnTo>
                    <a:pt x="1096" y="1661"/>
                  </a:lnTo>
                  <a:lnTo>
                    <a:pt x="1096" y="661"/>
                  </a:lnTo>
                  <a:lnTo>
                    <a:pt x="600" y="258"/>
                  </a:lnTo>
                  <a:lnTo>
                    <a:pt x="459" y="8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7" name="Freeform 8">
              <a:extLst>
                <a:ext uri="{FF2B5EF4-FFF2-40B4-BE49-F238E27FC236}">
                  <a16:creationId xmlns:a16="http://schemas.microsoft.com/office/drawing/2014/main" id="{515DAE84-D738-4AA0-91C6-195F0ABF9CE6}"/>
                </a:ext>
              </a:extLst>
            </p:cNvPr>
            <p:cNvSpPr>
              <a:spLocks/>
            </p:cNvSpPr>
            <p:nvPr/>
          </p:nvSpPr>
          <p:spPr bwMode="auto">
            <a:xfrm>
              <a:off x="635000" y="3281363"/>
              <a:ext cx="87312" cy="77788"/>
            </a:xfrm>
            <a:custGeom>
              <a:avLst/>
              <a:gdLst>
                <a:gd name="T0" fmla="*/ 55 w 55"/>
                <a:gd name="T1" fmla="*/ 13 h 49"/>
                <a:gd name="T2" fmla="*/ 41 w 55"/>
                <a:gd name="T3" fmla="*/ 0 h 49"/>
                <a:gd name="T4" fmla="*/ 0 w 55"/>
                <a:gd name="T5" fmla="*/ 16 h 49"/>
                <a:gd name="T6" fmla="*/ 34 w 55"/>
                <a:gd name="T7" fmla="*/ 49 h 49"/>
                <a:gd name="T8" fmla="*/ 34 w 55"/>
                <a:gd name="T9" fmla="*/ 13 h 49"/>
                <a:gd name="T10" fmla="*/ 55 w 55"/>
                <a:gd name="T11" fmla="*/ 13 h 49"/>
              </a:gdLst>
              <a:ahLst/>
              <a:cxnLst>
                <a:cxn ang="0">
                  <a:pos x="T0" y="T1"/>
                </a:cxn>
                <a:cxn ang="0">
                  <a:pos x="T2" y="T3"/>
                </a:cxn>
                <a:cxn ang="0">
                  <a:pos x="T4" y="T5"/>
                </a:cxn>
                <a:cxn ang="0">
                  <a:pos x="T6" y="T7"/>
                </a:cxn>
                <a:cxn ang="0">
                  <a:pos x="T8" y="T9"/>
                </a:cxn>
                <a:cxn ang="0">
                  <a:pos x="T10" y="T11"/>
                </a:cxn>
              </a:cxnLst>
              <a:rect l="0" t="0" r="r" b="b"/>
              <a:pathLst>
                <a:path w="55" h="49">
                  <a:moveTo>
                    <a:pt x="55" y="13"/>
                  </a:moveTo>
                  <a:lnTo>
                    <a:pt x="41" y="0"/>
                  </a:lnTo>
                  <a:lnTo>
                    <a:pt x="0" y="16"/>
                  </a:lnTo>
                  <a:lnTo>
                    <a:pt x="34" y="49"/>
                  </a:lnTo>
                  <a:lnTo>
                    <a:pt x="34" y="13"/>
                  </a:lnTo>
                  <a:lnTo>
                    <a:pt x="55" y="13"/>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8" name="Freeform 9">
              <a:extLst>
                <a:ext uri="{FF2B5EF4-FFF2-40B4-BE49-F238E27FC236}">
                  <a16:creationId xmlns:a16="http://schemas.microsoft.com/office/drawing/2014/main" id="{7E8CFA74-E020-4E8E-B888-476F4A83BA99}"/>
                </a:ext>
              </a:extLst>
            </p:cNvPr>
            <p:cNvSpPr>
              <a:spLocks noEditPoints="1"/>
            </p:cNvSpPr>
            <p:nvPr/>
          </p:nvSpPr>
          <p:spPr bwMode="auto">
            <a:xfrm>
              <a:off x="1068388" y="738188"/>
              <a:ext cx="3022600" cy="3751263"/>
            </a:xfrm>
            <a:custGeom>
              <a:avLst/>
              <a:gdLst>
                <a:gd name="T0" fmla="*/ 1505 w 1904"/>
                <a:gd name="T1" fmla="*/ 2185 h 2363"/>
                <a:gd name="T2" fmla="*/ 1457 w 1904"/>
                <a:gd name="T3" fmla="*/ 2110 h 2363"/>
                <a:gd name="T4" fmla="*/ 1457 w 1904"/>
                <a:gd name="T5" fmla="*/ 2110 h 2363"/>
                <a:gd name="T6" fmla="*/ 1411 w 1904"/>
                <a:gd name="T7" fmla="*/ 2116 h 2363"/>
                <a:gd name="T8" fmla="*/ 1575 w 1904"/>
                <a:gd name="T9" fmla="*/ 1962 h 2363"/>
                <a:gd name="T10" fmla="*/ 1643 w 1904"/>
                <a:gd name="T11" fmla="*/ 1889 h 2363"/>
                <a:gd name="T12" fmla="*/ 1572 w 1904"/>
                <a:gd name="T13" fmla="*/ 1862 h 2363"/>
                <a:gd name="T14" fmla="*/ 1630 w 1904"/>
                <a:gd name="T15" fmla="*/ 1596 h 2363"/>
                <a:gd name="T16" fmla="*/ 1660 w 1904"/>
                <a:gd name="T17" fmla="*/ 1387 h 2363"/>
                <a:gd name="T18" fmla="*/ 1561 w 1904"/>
                <a:gd name="T19" fmla="*/ 1371 h 2363"/>
                <a:gd name="T20" fmla="*/ 1565 w 1904"/>
                <a:gd name="T21" fmla="*/ 1338 h 2363"/>
                <a:gd name="T22" fmla="*/ 1620 w 1904"/>
                <a:gd name="T23" fmla="*/ 1301 h 2363"/>
                <a:gd name="T24" fmla="*/ 1635 w 1904"/>
                <a:gd name="T25" fmla="*/ 1266 h 2363"/>
                <a:gd name="T26" fmla="*/ 1616 w 1904"/>
                <a:gd name="T27" fmla="*/ 1224 h 2363"/>
                <a:gd name="T28" fmla="*/ 1680 w 1904"/>
                <a:gd name="T29" fmla="*/ 972 h 2363"/>
                <a:gd name="T30" fmla="*/ 1627 w 1904"/>
                <a:gd name="T31" fmla="*/ 938 h 2363"/>
                <a:gd name="T32" fmla="*/ 1631 w 1904"/>
                <a:gd name="T33" fmla="*/ 534 h 2363"/>
                <a:gd name="T34" fmla="*/ 645 w 1904"/>
                <a:gd name="T35" fmla="*/ 460 h 2363"/>
                <a:gd name="T36" fmla="*/ 842 w 1904"/>
                <a:gd name="T37" fmla="*/ 196 h 2363"/>
                <a:gd name="T38" fmla="*/ 814 w 1904"/>
                <a:gd name="T39" fmla="*/ 87 h 2363"/>
                <a:gd name="T40" fmla="*/ 898 w 1904"/>
                <a:gd name="T41" fmla="*/ 60 h 2363"/>
                <a:gd name="T42" fmla="*/ 882 w 1904"/>
                <a:gd name="T43" fmla="*/ 249 h 2363"/>
                <a:gd name="T44" fmla="*/ 572 w 1904"/>
                <a:gd name="T45" fmla="*/ 197 h 2363"/>
                <a:gd name="T46" fmla="*/ 825 w 1904"/>
                <a:gd name="T47" fmla="*/ 329 h 2363"/>
                <a:gd name="T48" fmla="*/ 743 w 1904"/>
                <a:gd name="T49" fmla="*/ 286 h 2363"/>
                <a:gd name="T50" fmla="*/ 658 w 1904"/>
                <a:gd name="T51" fmla="*/ 458 h 2363"/>
                <a:gd name="T52" fmla="*/ 406 w 1904"/>
                <a:gd name="T53" fmla="*/ 505 h 2363"/>
                <a:gd name="T54" fmla="*/ 316 w 1904"/>
                <a:gd name="T55" fmla="*/ 615 h 2363"/>
                <a:gd name="T56" fmla="*/ 222 w 1904"/>
                <a:gd name="T57" fmla="*/ 411 h 2363"/>
                <a:gd name="T58" fmla="*/ 40 w 1904"/>
                <a:gd name="T59" fmla="*/ 615 h 2363"/>
                <a:gd name="T60" fmla="*/ 1281 w 1904"/>
                <a:gd name="T61" fmla="*/ 2350 h 2363"/>
                <a:gd name="T62" fmla="*/ 1337 w 1904"/>
                <a:gd name="T63" fmla="*/ 2289 h 2363"/>
                <a:gd name="T64" fmla="*/ 1408 w 1904"/>
                <a:gd name="T65" fmla="*/ 2193 h 2363"/>
                <a:gd name="T66" fmla="*/ 1341 w 1904"/>
                <a:gd name="T67" fmla="*/ 2155 h 2363"/>
                <a:gd name="T68" fmla="*/ 1300 w 1904"/>
                <a:gd name="T69" fmla="*/ 2106 h 2363"/>
                <a:gd name="T70" fmla="*/ 1379 w 1904"/>
                <a:gd name="T71" fmla="*/ 2059 h 2363"/>
                <a:gd name="T72" fmla="*/ 1468 w 1904"/>
                <a:gd name="T73" fmla="*/ 2040 h 2363"/>
                <a:gd name="T74" fmla="*/ 1522 w 1904"/>
                <a:gd name="T75" fmla="*/ 2056 h 2363"/>
                <a:gd name="T76" fmla="*/ 1511 w 1904"/>
                <a:gd name="T77" fmla="*/ 2036 h 2363"/>
                <a:gd name="T78" fmla="*/ 1501 w 1904"/>
                <a:gd name="T79" fmla="*/ 1904 h 2363"/>
                <a:gd name="T80" fmla="*/ 1550 w 1904"/>
                <a:gd name="T81" fmla="*/ 1871 h 2363"/>
                <a:gd name="T82" fmla="*/ 1494 w 1904"/>
                <a:gd name="T83" fmla="*/ 1749 h 2363"/>
                <a:gd name="T84" fmla="*/ 1518 w 1904"/>
                <a:gd name="T85" fmla="*/ 1660 h 2363"/>
                <a:gd name="T86" fmla="*/ 1498 w 1904"/>
                <a:gd name="T87" fmla="*/ 1595 h 2363"/>
                <a:gd name="T88" fmla="*/ 1560 w 1904"/>
                <a:gd name="T89" fmla="*/ 1546 h 2363"/>
                <a:gd name="T90" fmla="*/ 1549 w 1904"/>
                <a:gd name="T91" fmla="*/ 1425 h 2363"/>
                <a:gd name="T92" fmla="*/ 1505 w 1904"/>
                <a:gd name="T93" fmla="*/ 1420 h 2363"/>
                <a:gd name="T94" fmla="*/ 1621 w 1904"/>
                <a:gd name="T95" fmla="*/ 1130 h 2363"/>
                <a:gd name="T96" fmla="*/ 1713 w 1904"/>
                <a:gd name="T97" fmla="*/ 921 h 2363"/>
                <a:gd name="T98" fmla="*/ 1904 w 1904"/>
                <a:gd name="T99" fmla="*/ 623 h 2363"/>
                <a:gd name="T100" fmla="*/ 1600 w 1904"/>
                <a:gd name="T101" fmla="*/ 649 h 2363"/>
                <a:gd name="T102" fmla="*/ 1459 w 1904"/>
                <a:gd name="T103" fmla="*/ 480 h 2363"/>
                <a:gd name="T104" fmla="*/ 1095 w 1904"/>
                <a:gd name="T105" fmla="*/ 541 h 2363"/>
                <a:gd name="T106" fmla="*/ 1431 w 1904"/>
                <a:gd name="T107" fmla="*/ 223 h 2363"/>
                <a:gd name="T108" fmla="*/ 1015 w 1904"/>
                <a:gd name="T109" fmla="*/ 227 h 2363"/>
                <a:gd name="T110" fmla="*/ 1118 w 1904"/>
                <a:gd name="T111" fmla="*/ 0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4" h="2363">
                  <a:moveTo>
                    <a:pt x="1431" y="2135"/>
                  </a:moveTo>
                  <a:lnTo>
                    <a:pt x="1410" y="2143"/>
                  </a:lnTo>
                  <a:lnTo>
                    <a:pt x="1426" y="2191"/>
                  </a:lnTo>
                  <a:lnTo>
                    <a:pt x="1485" y="2229"/>
                  </a:lnTo>
                  <a:lnTo>
                    <a:pt x="1502" y="2212"/>
                  </a:lnTo>
                  <a:lnTo>
                    <a:pt x="1475" y="2191"/>
                  </a:lnTo>
                  <a:lnTo>
                    <a:pt x="1507" y="2195"/>
                  </a:lnTo>
                  <a:lnTo>
                    <a:pt x="1505" y="2185"/>
                  </a:lnTo>
                  <a:lnTo>
                    <a:pt x="1477" y="2166"/>
                  </a:lnTo>
                  <a:lnTo>
                    <a:pt x="1461" y="2140"/>
                  </a:lnTo>
                  <a:lnTo>
                    <a:pt x="1431" y="2135"/>
                  </a:lnTo>
                  <a:close/>
                  <a:moveTo>
                    <a:pt x="1399" y="2134"/>
                  </a:moveTo>
                  <a:lnTo>
                    <a:pt x="1378" y="2140"/>
                  </a:lnTo>
                  <a:lnTo>
                    <a:pt x="1395" y="2148"/>
                  </a:lnTo>
                  <a:lnTo>
                    <a:pt x="1399" y="2134"/>
                  </a:lnTo>
                  <a:close/>
                  <a:moveTo>
                    <a:pt x="1457" y="2110"/>
                  </a:moveTo>
                  <a:lnTo>
                    <a:pt x="1407" y="2127"/>
                  </a:lnTo>
                  <a:lnTo>
                    <a:pt x="1460" y="2136"/>
                  </a:lnTo>
                  <a:lnTo>
                    <a:pt x="1472" y="2143"/>
                  </a:lnTo>
                  <a:lnTo>
                    <a:pt x="1479" y="2159"/>
                  </a:lnTo>
                  <a:lnTo>
                    <a:pt x="1508" y="2157"/>
                  </a:lnTo>
                  <a:lnTo>
                    <a:pt x="1497" y="2144"/>
                  </a:lnTo>
                  <a:lnTo>
                    <a:pt x="1505" y="2128"/>
                  </a:lnTo>
                  <a:lnTo>
                    <a:pt x="1457" y="2110"/>
                  </a:lnTo>
                  <a:close/>
                  <a:moveTo>
                    <a:pt x="1530" y="2108"/>
                  </a:moveTo>
                  <a:lnTo>
                    <a:pt x="1535" y="2104"/>
                  </a:lnTo>
                  <a:lnTo>
                    <a:pt x="1524" y="2105"/>
                  </a:lnTo>
                  <a:lnTo>
                    <a:pt x="1530" y="2108"/>
                  </a:lnTo>
                  <a:close/>
                  <a:moveTo>
                    <a:pt x="1429" y="2074"/>
                  </a:moveTo>
                  <a:lnTo>
                    <a:pt x="1381" y="2067"/>
                  </a:lnTo>
                  <a:lnTo>
                    <a:pt x="1364" y="2095"/>
                  </a:lnTo>
                  <a:lnTo>
                    <a:pt x="1411" y="2116"/>
                  </a:lnTo>
                  <a:lnTo>
                    <a:pt x="1470" y="2100"/>
                  </a:lnTo>
                  <a:lnTo>
                    <a:pt x="1390" y="2079"/>
                  </a:lnTo>
                  <a:lnTo>
                    <a:pt x="1459" y="2090"/>
                  </a:lnTo>
                  <a:lnTo>
                    <a:pt x="1429" y="2074"/>
                  </a:lnTo>
                  <a:close/>
                  <a:moveTo>
                    <a:pt x="1543" y="1928"/>
                  </a:moveTo>
                  <a:lnTo>
                    <a:pt x="1504" y="1954"/>
                  </a:lnTo>
                  <a:lnTo>
                    <a:pt x="1531" y="1976"/>
                  </a:lnTo>
                  <a:lnTo>
                    <a:pt x="1575" y="1962"/>
                  </a:lnTo>
                  <a:lnTo>
                    <a:pt x="1543" y="1928"/>
                  </a:lnTo>
                  <a:close/>
                  <a:moveTo>
                    <a:pt x="1624" y="1900"/>
                  </a:moveTo>
                  <a:lnTo>
                    <a:pt x="1609" y="1906"/>
                  </a:lnTo>
                  <a:lnTo>
                    <a:pt x="1627" y="1909"/>
                  </a:lnTo>
                  <a:lnTo>
                    <a:pt x="1624" y="1900"/>
                  </a:lnTo>
                  <a:close/>
                  <a:moveTo>
                    <a:pt x="1632" y="1887"/>
                  </a:moveTo>
                  <a:lnTo>
                    <a:pt x="1636" y="1901"/>
                  </a:lnTo>
                  <a:lnTo>
                    <a:pt x="1643" y="1889"/>
                  </a:lnTo>
                  <a:lnTo>
                    <a:pt x="1632" y="1887"/>
                  </a:lnTo>
                  <a:close/>
                  <a:moveTo>
                    <a:pt x="1572" y="1862"/>
                  </a:moveTo>
                  <a:lnTo>
                    <a:pt x="1580" y="1848"/>
                  </a:lnTo>
                  <a:lnTo>
                    <a:pt x="1561" y="1841"/>
                  </a:lnTo>
                  <a:lnTo>
                    <a:pt x="1553" y="1874"/>
                  </a:lnTo>
                  <a:lnTo>
                    <a:pt x="1574" y="1890"/>
                  </a:lnTo>
                  <a:lnTo>
                    <a:pt x="1590" y="1867"/>
                  </a:lnTo>
                  <a:lnTo>
                    <a:pt x="1572" y="1862"/>
                  </a:lnTo>
                  <a:close/>
                  <a:moveTo>
                    <a:pt x="1662" y="1802"/>
                  </a:moveTo>
                  <a:lnTo>
                    <a:pt x="1619" y="1799"/>
                  </a:lnTo>
                  <a:lnTo>
                    <a:pt x="1620" y="1841"/>
                  </a:lnTo>
                  <a:lnTo>
                    <a:pt x="1679" y="1844"/>
                  </a:lnTo>
                  <a:lnTo>
                    <a:pt x="1679" y="1825"/>
                  </a:lnTo>
                  <a:lnTo>
                    <a:pt x="1647" y="1815"/>
                  </a:lnTo>
                  <a:lnTo>
                    <a:pt x="1662" y="1802"/>
                  </a:lnTo>
                  <a:close/>
                  <a:moveTo>
                    <a:pt x="1630" y="1596"/>
                  </a:moveTo>
                  <a:lnTo>
                    <a:pt x="1616" y="1576"/>
                  </a:lnTo>
                  <a:lnTo>
                    <a:pt x="1626" y="1605"/>
                  </a:lnTo>
                  <a:lnTo>
                    <a:pt x="1612" y="1617"/>
                  </a:lnTo>
                  <a:lnTo>
                    <a:pt x="1631" y="1715"/>
                  </a:lnTo>
                  <a:lnTo>
                    <a:pt x="1630" y="1596"/>
                  </a:lnTo>
                  <a:close/>
                  <a:moveTo>
                    <a:pt x="1660" y="1426"/>
                  </a:moveTo>
                  <a:lnTo>
                    <a:pt x="1669" y="1398"/>
                  </a:lnTo>
                  <a:lnTo>
                    <a:pt x="1660" y="1387"/>
                  </a:lnTo>
                  <a:lnTo>
                    <a:pt x="1645" y="1424"/>
                  </a:lnTo>
                  <a:lnTo>
                    <a:pt x="1660" y="1426"/>
                  </a:lnTo>
                  <a:close/>
                  <a:moveTo>
                    <a:pt x="1533" y="1386"/>
                  </a:moveTo>
                  <a:lnTo>
                    <a:pt x="1538" y="1365"/>
                  </a:lnTo>
                  <a:lnTo>
                    <a:pt x="1526" y="1382"/>
                  </a:lnTo>
                  <a:lnTo>
                    <a:pt x="1533" y="1386"/>
                  </a:lnTo>
                  <a:close/>
                  <a:moveTo>
                    <a:pt x="1580" y="1367"/>
                  </a:moveTo>
                  <a:lnTo>
                    <a:pt x="1561" y="1371"/>
                  </a:lnTo>
                  <a:lnTo>
                    <a:pt x="1608" y="1394"/>
                  </a:lnTo>
                  <a:lnTo>
                    <a:pt x="1580" y="1367"/>
                  </a:lnTo>
                  <a:close/>
                  <a:moveTo>
                    <a:pt x="1621" y="1342"/>
                  </a:moveTo>
                  <a:lnTo>
                    <a:pt x="1605" y="1337"/>
                  </a:lnTo>
                  <a:lnTo>
                    <a:pt x="1613" y="1352"/>
                  </a:lnTo>
                  <a:lnTo>
                    <a:pt x="1610" y="1378"/>
                  </a:lnTo>
                  <a:lnTo>
                    <a:pt x="1621" y="1342"/>
                  </a:lnTo>
                  <a:close/>
                  <a:moveTo>
                    <a:pt x="1565" y="1338"/>
                  </a:moveTo>
                  <a:lnTo>
                    <a:pt x="1561" y="1318"/>
                  </a:lnTo>
                  <a:lnTo>
                    <a:pt x="1549" y="1331"/>
                  </a:lnTo>
                  <a:lnTo>
                    <a:pt x="1565" y="1338"/>
                  </a:lnTo>
                  <a:close/>
                  <a:moveTo>
                    <a:pt x="1604" y="1325"/>
                  </a:moveTo>
                  <a:lnTo>
                    <a:pt x="1593" y="1299"/>
                  </a:lnTo>
                  <a:lnTo>
                    <a:pt x="1594" y="1316"/>
                  </a:lnTo>
                  <a:lnTo>
                    <a:pt x="1604" y="1325"/>
                  </a:lnTo>
                  <a:close/>
                  <a:moveTo>
                    <a:pt x="1620" y="1301"/>
                  </a:moveTo>
                  <a:lnTo>
                    <a:pt x="1620" y="1276"/>
                  </a:lnTo>
                  <a:lnTo>
                    <a:pt x="1605" y="1299"/>
                  </a:lnTo>
                  <a:lnTo>
                    <a:pt x="1615" y="1330"/>
                  </a:lnTo>
                  <a:lnTo>
                    <a:pt x="1620" y="1301"/>
                  </a:lnTo>
                  <a:close/>
                  <a:moveTo>
                    <a:pt x="1635" y="1266"/>
                  </a:moveTo>
                  <a:lnTo>
                    <a:pt x="1646" y="1247"/>
                  </a:lnTo>
                  <a:lnTo>
                    <a:pt x="1630" y="1261"/>
                  </a:lnTo>
                  <a:lnTo>
                    <a:pt x="1635" y="1266"/>
                  </a:lnTo>
                  <a:close/>
                  <a:moveTo>
                    <a:pt x="1649" y="1231"/>
                  </a:moveTo>
                  <a:lnTo>
                    <a:pt x="1654" y="1217"/>
                  </a:lnTo>
                  <a:lnTo>
                    <a:pt x="1647" y="1212"/>
                  </a:lnTo>
                  <a:lnTo>
                    <a:pt x="1649" y="1231"/>
                  </a:lnTo>
                  <a:close/>
                  <a:moveTo>
                    <a:pt x="1612" y="1201"/>
                  </a:moveTo>
                  <a:lnTo>
                    <a:pt x="1616" y="1190"/>
                  </a:lnTo>
                  <a:lnTo>
                    <a:pt x="1594" y="1220"/>
                  </a:lnTo>
                  <a:lnTo>
                    <a:pt x="1616" y="1224"/>
                  </a:lnTo>
                  <a:lnTo>
                    <a:pt x="1606" y="1220"/>
                  </a:lnTo>
                  <a:lnTo>
                    <a:pt x="1616" y="1217"/>
                  </a:lnTo>
                  <a:lnTo>
                    <a:pt x="1612" y="1201"/>
                  </a:lnTo>
                  <a:close/>
                  <a:moveTo>
                    <a:pt x="1676" y="1165"/>
                  </a:moveTo>
                  <a:lnTo>
                    <a:pt x="1669" y="1135"/>
                  </a:lnTo>
                  <a:lnTo>
                    <a:pt x="1656" y="1183"/>
                  </a:lnTo>
                  <a:lnTo>
                    <a:pt x="1676" y="1165"/>
                  </a:lnTo>
                  <a:close/>
                  <a:moveTo>
                    <a:pt x="1680" y="972"/>
                  </a:moveTo>
                  <a:lnTo>
                    <a:pt x="1623" y="963"/>
                  </a:lnTo>
                  <a:lnTo>
                    <a:pt x="1601" y="1001"/>
                  </a:lnTo>
                  <a:lnTo>
                    <a:pt x="1649" y="1034"/>
                  </a:lnTo>
                  <a:lnTo>
                    <a:pt x="1680" y="972"/>
                  </a:lnTo>
                  <a:close/>
                  <a:moveTo>
                    <a:pt x="1627" y="938"/>
                  </a:moveTo>
                  <a:lnTo>
                    <a:pt x="1604" y="922"/>
                  </a:lnTo>
                  <a:lnTo>
                    <a:pt x="1590" y="956"/>
                  </a:lnTo>
                  <a:lnTo>
                    <a:pt x="1627" y="938"/>
                  </a:lnTo>
                  <a:close/>
                  <a:moveTo>
                    <a:pt x="1680" y="592"/>
                  </a:moveTo>
                  <a:lnTo>
                    <a:pt x="1662" y="553"/>
                  </a:lnTo>
                  <a:lnTo>
                    <a:pt x="1645" y="560"/>
                  </a:lnTo>
                  <a:lnTo>
                    <a:pt x="1680" y="592"/>
                  </a:lnTo>
                  <a:close/>
                  <a:moveTo>
                    <a:pt x="1631" y="534"/>
                  </a:moveTo>
                  <a:lnTo>
                    <a:pt x="1608" y="461"/>
                  </a:lnTo>
                  <a:lnTo>
                    <a:pt x="1591" y="466"/>
                  </a:lnTo>
                  <a:lnTo>
                    <a:pt x="1631" y="534"/>
                  </a:lnTo>
                  <a:close/>
                  <a:moveTo>
                    <a:pt x="401" y="490"/>
                  </a:moveTo>
                  <a:lnTo>
                    <a:pt x="342" y="398"/>
                  </a:lnTo>
                  <a:lnTo>
                    <a:pt x="320" y="431"/>
                  </a:lnTo>
                  <a:lnTo>
                    <a:pt x="401" y="490"/>
                  </a:lnTo>
                  <a:close/>
                  <a:moveTo>
                    <a:pt x="599" y="306"/>
                  </a:moveTo>
                  <a:lnTo>
                    <a:pt x="532" y="310"/>
                  </a:lnTo>
                  <a:lnTo>
                    <a:pt x="635" y="471"/>
                  </a:lnTo>
                  <a:lnTo>
                    <a:pt x="645" y="460"/>
                  </a:lnTo>
                  <a:lnTo>
                    <a:pt x="633" y="426"/>
                  </a:lnTo>
                  <a:lnTo>
                    <a:pt x="658" y="388"/>
                  </a:lnTo>
                  <a:lnTo>
                    <a:pt x="599" y="306"/>
                  </a:lnTo>
                  <a:close/>
                  <a:moveTo>
                    <a:pt x="540" y="264"/>
                  </a:moveTo>
                  <a:lnTo>
                    <a:pt x="543" y="256"/>
                  </a:lnTo>
                  <a:lnTo>
                    <a:pt x="507" y="243"/>
                  </a:lnTo>
                  <a:lnTo>
                    <a:pt x="540" y="264"/>
                  </a:lnTo>
                  <a:close/>
                  <a:moveTo>
                    <a:pt x="842" y="196"/>
                  </a:moveTo>
                  <a:lnTo>
                    <a:pt x="852" y="170"/>
                  </a:lnTo>
                  <a:lnTo>
                    <a:pt x="804" y="147"/>
                  </a:lnTo>
                  <a:lnTo>
                    <a:pt x="842" y="196"/>
                  </a:lnTo>
                  <a:close/>
                  <a:moveTo>
                    <a:pt x="792" y="144"/>
                  </a:moveTo>
                  <a:lnTo>
                    <a:pt x="769" y="148"/>
                  </a:lnTo>
                  <a:lnTo>
                    <a:pt x="830" y="204"/>
                  </a:lnTo>
                  <a:lnTo>
                    <a:pt x="792" y="144"/>
                  </a:lnTo>
                  <a:close/>
                  <a:moveTo>
                    <a:pt x="814" y="87"/>
                  </a:moveTo>
                  <a:lnTo>
                    <a:pt x="800" y="103"/>
                  </a:lnTo>
                  <a:lnTo>
                    <a:pt x="875" y="162"/>
                  </a:lnTo>
                  <a:lnTo>
                    <a:pt x="814" y="87"/>
                  </a:lnTo>
                  <a:close/>
                  <a:moveTo>
                    <a:pt x="1118" y="0"/>
                  </a:moveTo>
                  <a:lnTo>
                    <a:pt x="942" y="39"/>
                  </a:lnTo>
                  <a:lnTo>
                    <a:pt x="958" y="83"/>
                  </a:lnTo>
                  <a:lnTo>
                    <a:pt x="916" y="35"/>
                  </a:lnTo>
                  <a:lnTo>
                    <a:pt x="898" y="60"/>
                  </a:lnTo>
                  <a:lnTo>
                    <a:pt x="907" y="84"/>
                  </a:lnTo>
                  <a:lnTo>
                    <a:pt x="867" y="63"/>
                  </a:lnTo>
                  <a:lnTo>
                    <a:pt x="874" y="133"/>
                  </a:lnTo>
                  <a:lnTo>
                    <a:pt x="942" y="150"/>
                  </a:lnTo>
                  <a:lnTo>
                    <a:pt x="870" y="180"/>
                  </a:lnTo>
                  <a:lnTo>
                    <a:pt x="927" y="195"/>
                  </a:lnTo>
                  <a:lnTo>
                    <a:pt x="856" y="204"/>
                  </a:lnTo>
                  <a:lnTo>
                    <a:pt x="882" y="249"/>
                  </a:lnTo>
                  <a:lnTo>
                    <a:pt x="876" y="275"/>
                  </a:lnTo>
                  <a:lnTo>
                    <a:pt x="723" y="110"/>
                  </a:lnTo>
                  <a:lnTo>
                    <a:pt x="673" y="135"/>
                  </a:lnTo>
                  <a:lnTo>
                    <a:pt x="717" y="167"/>
                  </a:lnTo>
                  <a:lnTo>
                    <a:pt x="617" y="161"/>
                  </a:lnTo>
                  <a:lnTo>
                    <a:pt x="697" y="223"/>
                  </a:lnTo>
                  <a:lnTo>
                    <a:pt x="599" y="169"/>
                  </a:lnTo>
                  <a:lnTo>
                    <a:pt x="572" y="197"/>
                  </a:lnTo>
                  <a:lnTo>
                    <a:pt x="599" y="223"/>
                  </a:lnTo>
                  <a:lnTo>
                    <a:pt x="565" y="209"/>
                  </a:lnTo>
                  <a:lnTo>
                    <a:pt x="599" y="246"/>
                  </a:lnTo>
                  <a:lnTo>
                    <a:pt x="641" y="239"/>
                  </a:lnTo>
                  <a:lnTo>
                    <a:pt x="633" y="224"/>
                  </a:lnTo>
                  <a:lnTo>
                    <a:pt x="788" y="267"/>
                  </a:lnTo>
                  <a:lnTo>
                    <a:pt x="826" y="291"/>
                  </a:lnTo>
                  <a:lnTo>
                    <a:pt x="825" y="329"/>
                  </a:lnTo>
                  <a:lnTo>
                    <a:pt x="834" y="347"/>
                  </a:lnTo>
                  <a:lnTo>
                    <a:pt x="827" y="384"/>
                  </a:lnTo>
                  <a:lnTo>
                    <a:pt x="816" y="328"/>
                  </a:lnTo>
                  <a:lnTo>
                    <a:pt x="764" y="275"/>
                  </a:lnTo>
                  <a:lnTo>
                    <a:pt x="753" y="280"/>
                  </a:lnTo>
                  <a:lnTo>
                    <a:pt x="763" y="302"/>
                  </a:lnTo>
                  <a:lnTo>
                    <a:pt x="763" y="352"/>
                  </a:lnTo>
                  <a:lnTo>
                    <a:pt x="743" y="286"/>
                  </a:lnTo>
                  <a:lnTo>
                    <a:pt x="747" y="272"/>
                  </a:lnTo>
                  <a:lnTo>
                    <a:pt x="607" y="268"/>
                  </a:lnTo>
                  <a:lnTo>
                    <a:pt x="684" y="374"/>
                  </a:lnTo>
                  <a:lnTo>
                    <a:pt x="680" y="392"/>
                  </a:lnTo>
                  <a:lnTo>
                    <a:pt x="737" y="427"/>
                  </a:lnTo>
                  <a:lnTo>
                    <a:pt x="652" y="405"/>
                  </a:lnTo>
                  <a:lnTo>
                    <a:pt x="644" y="434"/>
                  </a:lnTo>
                  <a:lnTo>
                    <a:pt x="658" y="458"/>
                  </a:lnTo>
                  <a:lnTo>
                    <a:pt x="639" y="487"/>
                  </a:lnTo>
                  <a:lnTo>
                    <a:pt x="667" y="529"/>
                  </a:lnTo>
                  <a:lnTo>
                    <a:pt x="648" y="552"/>
                  </a:lnTo>
                  <a:lnTo>
                    <a:pt x="484" y="360"/>
                  </a:lnTo>
                  <a:lnTo>
                    <a:pt x="405" y="344"/>
                  </a:lnTo>
                  <a:lnTo>
                    <a:pt x="425" y="445"/>
                  </a:lnTo>
                  <a:lnTo>
                    <a:pt x="468" y="506"/>
                  </a:lnTo>
                  <a:lnTo>
                    <a:pt x="406" y="505"/>
                  </a:lnTo>
                  <a:lnTo>
                    <a:pt x="461" y="579"/>
                  </a:lnTo>
                  <a:lnTo>
                    <a:pt x="450" y="589"/>
                  </a:lnTo>
                  <a:lnTo>
                    <a:pt x="335" y="476"/>
                  </a:lnTo>
                  <a:lnTo>
                    <a:pt x="337" y="522"/>
                  </a:lnTo>
                  <a:lnTo>
                    <a:pt x="313" y="573"/>
                  </a:lnTo>
                  <a:lnTo>
                    <a:pt x="316" y="601"/>
                  </a:lnTo>
                  <a:lnTo>
                    <a:pt x="309" y="607"/>
                  </a:lnTo>
                  <a:lnTo>
                    <a:pt x="316" y="615"/>
                  </a:lnTo>
                  <a:lnTo>
                    <a:pt x="308" y="611"/>
                  </a:lnTo>
                  <a:lnTo>
                    <a:pt x="304" y="594"/>
                  </a:lnTo>
                  <a:lnTo>
                    <a:pt x="315" y="510"/>
                  </a:lnTo>
                  <a:lnTo>
                    <a:pt x="313" y="454"/>
                  </a:lnTo>
                  <a:lnTo>
                    <a:pt x="279" y="384"/>
                  </a:lnTo>
                  <a:lnTo>
                    <a:pt x="236" y="408"/>
                  </a:lnTo>
                  <a:lnTo>
                    <a:pt x="255" y="443"/>
                  </a:lnTo>
                  <a:lnTo>
                    <a:pt x="222" y="411"/>
                  </a:lnTo>
                  <a:lnTo>
                    <a:pt x="133" y="450"/>
                  </a:lnTo>
                  <a:lnTo>
                    <a:pt x="89" y="486"/>
                  </a:lnTo>
                  <a:lnTo>
                    <a:pt x="204" y="658"/>
                  </a:lnTo>
                  <a:lnTo>
                    <a:pt x="119" y="570"/>
                  </a:lnTo>
                  <a:lnTo>
                    <a:pt x="114" y="524"/>
                  </a:lnTo>
                  <a:lnTo>
                    <a:pt x="67" y="500"/>
                  </a:lnTo>
                  <a:lnTo>
                    <a:pt x="15" y="548"/>
                  </a:lnTo>
                  <a:lnTo>
                    <a:pt x="40" y="615"/>
                  </a:lnTo>
                  <a:lnTo>
                    <a:pt x="20" y="651"/>
                  </a:lnTo>
                  <a:lnTo>
                    <a:pt x="36" y="700"/>
                  </a:lnTo>
                  <a:lnTo>
                    <a:pt x="0" y="710"/>
                  </a:lnTo>
                  <a:lnTo>
                    <a:pt x="36" y="785"/>
                  </a:lnTo>
                  <a:lnTo>
                    <a:pt x="177" y="960"/>
                  </a:lnTo>
                  <a:lnTo>
                    <a:pt x="673" y="1363"/>
                  </a:lnTo>
                  <a:lnTo>
                    <a:pt x="673" y="2363"/>
                  </a:lnTo>
                  <a:lnTo>
                    <a:pt x="1281" y="2350"/>
                  </a:lnTo>
                  <a:lnTo>
                    <a:pt x="1287" y="2347"/>
                  </a:lnTo>
                  <a:lnTo>
                    <a:pt x="1347" y="2306"/>
                  </a:lnTo>
                  <a:lnTo>
                    <a:pt x="1259" y="2297"/>
                  </a:lnTo>
                  <a:lnTo>
                    <a:pt x="1303" y="2279"/>
                  </a:lnTo>
                  <a:lnTo>
                    <a:pt x="1251" y="2234"/>
                  </a:lnTo>
                  <a:lnTo>
                    <a:pt x="1280" y="2244"/>
                  </a:lnTo>
                  <a:lnTo>
                    <a:pt x="1323" y="2299"/>
                  </a:lnTo>
                  <a:lnTo>
                    <a:pt x="1337" y="2289"/>
                  </a:lnTo>
                  <a:lnTo>
                    <a:pt x="1375" y="2312"/>
                  </a:lnTo>
                  <a:lnTo>
                    <a:pt x="1407" y="2313"/>
                  </a:lnTo>
                  <a:lnTo>
                    <a:pt x="1404" y="2290"/>
                  </a:lnTo>
                  <a:lnTo>
                    <a:pt x="1415" y="2264"/>
                  </a:lnTo>
                  <a:lnTo>
                    <a:pt x="1485" y="2256"/>
                  </a:lnTo>
                  <a:lnTo>
                    <a:pt x="1436" y="2231"/>
                  </a:lnTo>
                  <a:lnTo>
                    <a:pt x="1440" y="2219"/>
                  </a:lnTo>
                  <a:lnTo>
                    <a:pt x="1408" y="2193"/>
                  </a:lnTo>
                  <a:lnTo>
                    <a:pt x="1384" y="2200"/>
                  </a:lnTo>
                  <a:lnTo>
                    <a:pt x="1371" y="2230"/>
                  </a:lnTo>
                  <a:lnTo>
                    <a:pt x="1379" y="2197"/>
                  </a:lnTo>
                  <a:lnTo>
                    <a:pt x="1356" y="2195"/>
                  </a:lnTo>
                  <a:lnTo>
                    <a:pt x="1405" y="2177"/>
                  </a:lnTo>
                  <a:lnTo>
                    <a:pt x="1381" y="2144"/>
                  </a:lnTo>
                  <a:lnTo>
                    <a:pt x="1336" y="2174"/>
                  </a:lnTo>
                  <a:lnTo>
                    <a:pt x="1341" y="2155"/>
                  </a:lnTo>
                  <a:lnTo>
                    <a:pt x="1300" y="2140"/>
                  </a:lnTo>
                  <a:lnTo>
                    <a:pt x="1349" y="2148"/>
                  </a:lnTo>
                  <a:lnTo>
                    <a:pt x="1385" y="2128"/>
                  </a:lnTo>
                  <a:lnTo>
                    <a:pt x="1389" y="2109"/>
                  </a:lnTo>
                  <a:lnTo>
                    <a:pt x="1336" y="2095"/>
                  </a:lnTo>
                  <a:lnTo>
                    <a:pt x="1306" y="2104"/>
                  </a:lnTo>
                  <a:lnTo>
                    <a:pt x="1297" y="2129"/>
                  </a:lnTo>
                  <a:lnTo>
                    <a:pt x="1300" y="2106"/>
                  </a:lnTo>
                  <a:lnTo>
                    <a:pt x="1288" y="2104"/>
                  </a:lnTo>
                  <a:lnTo>
                    <a:pt x="1338" y="2090"/>
                  </a:lnTo>
                  <a:lnTo>
                    <a:pt x="1297" y="2063"/>
                  </a:lnTo>
                  <a:lnTo>
                    <a:pt x="1303" y="2056"/>
                  </a:lnTo>
                  <a:lnTo>
                    <a:pt x="1355" y="2089"/>
                  </a:lnTo>
                  <a:lnTo>
                    <a:pt x="1374" y="2075"/>
                  </a:lnTo>
                  <a:lnTo>
                    <a:pt x="1371" y="2068"/>
                  </a:lnTo>
                  <a:lnTo>
                    <a:pt x="1379" y="2059"/>
                  </a:lnTo>
                  <a:lnTo>
                    <a:pt x="1403" y="2052"/>
                  </a:lnTo>
                  <a:lnTo>
                    <a:pt x="1364" y="1994"/>
                  </a:lnTo>
                  <a:lnTo>
                    <a:pt x="1411" y="2049"/>
                  </a:lnTo>
                  <a:lnTo>
                    <a:pt x="1415" y="2018"/>
                  </a:lnTo>
                  <a:lnTo>
                    <a:pt x="1426" y="2013"/>
                  </a:lnTo>
                  <a:lnTo>
                    <a:pt x="1434" y="2022"/>
                  </a:lnTo>
                  <a:lnTo>
                    <a:pt x="1445" y="2023"/>
                  </a:lnTo>
                  <a:lnTo>
                    <a:pt x="1468" y="2040"/>
                  </a:lnTo>
                  <a:lnTo>
                    <a:pt x="1474" y="2046"/>
                  </a:lnTo>
                  <a:lnTo>
                    <a:pt x="1497" y="2038"/>
                  </a:lnTo>
                  <a:lnTo>
                    <a:pt x="1479" y="2049"/>
                  </a:lnTo>
                  <a:lnTo>
                    <a:pt x="1472" y="2046"/>
                  </a:lnTo>
                  <a:lnTo>
                    <a:pt x="1446" y="2027"/>
                  </a:lnTo>
                  <a:lnTo>
                    <a:pt x="1427" y="2029"/>
                  </a:lnTo>
                  <a:lnTo>
                    <a:pt x="1492" y="2087"/>
                  </a:lnTo>
                  <a:lnTo>
                    <a:pt x="1522" y="2056"/>
                  </a:lnTo>
                  <a:lnTo>
                    <a:pt x="1559" y="2061"/>
                  </a:lnTo>
                  <a:lnTo>
                    <a:pt x="1565" y="2053"/>
                  </a:lnTo>
                  <a:lnTo>
                    <a:pt x="1560" y="2025"/>
                  </a:lnTo>
                  <a:lnTo>
                    <a:pt x="1569" y="2004"/>
                  </a:lnTo>
                  <a:lnTo>
                    <a:pt x="1512" y="1981"/>
                  </a:lnTo>
                  <a:lnTo>
                    <a:pt x="1507" y="1991"/>
                  </a:lnTo>
                  <a:lnTo>
                    <a:pt x="1515" y="2029"/>
                  </a:lnTo>
                  <a:lnTo>
                    <a:pt x="1511" y="2036"/>
                  </a:lnTo>
                  <a:lnTo>
                    <a:pt x="1504" y="1988"/>
                  </a:lnTo>
                  <a:lnTo>
                    <a:pt x="1486" y="1977"/>
                  </a:lnTo>
                  <a:lnTo>
                    <a:pt x="1497" y="1973"/>
                  </a:lnTo>
                  <a:lnTo>
                    <a:pt x="1492" y="1966"/>
                  </a:lnTo>
                  <a:lnTo>
                    <a:pt x="1501" y="1947"/>
                  </a:lnTo>
                  <a:lnTo>
                    <a:pt x="1486" y="1945"/>
                  </a:lnTo>
                  <a:lnTo>
                    <a:pt x="1512" y="1931"/>
                  </a:lnTo>
                  <a:lnTo>
                    <a:pt x="1501" y="1904"/>
                  </a:lnTo>
                  <a:lnTo>
                    <a:pt x="1594" y="1955"/>
                  </a:lnTo>
                  <a:lnTo>
                    <a:pt x="1619" y="1921"/>
                  </a:lnTo>
                  <a:lnTo>
                    <a:pt x="1602" y="1911"/>
                  </a:lnTo>
                  <a:lnTo>
                    <a:pt x="1606" y="1898"/>
                  </a:lnTo>
                  <a:lnTo>
                    <a:pt x="1602" y="1892"/>
                  </a:lnTo>
                  <a:lnTo>
                    <a:pt x="1537" y="1896"/>
                  </a:lnTo>
                  <a:lnTo>
                    <a:pt x="1556" y="1886"/>
                  </a:lnTo>
                  <a:lnTo>
                    <a:pt x="1550" y="1871"/>
                  </a:lnTo>
                  <a:lnTo>
                    <a:pt x="1554" y="1837"/>
                  </a:lnTo>
                  <a:lnTo>
                    <a:pt x="1512" y="1853"/>
                  </a:lnTo>
                  <a:lnTo>
                    <a:pt x="1489" y="1825"/>
                  </a:lnTo>
                  <a:lnTo>
                    <a:pt x="1513" y="1849"/>
                  </a:lnTo>
                  <a:lnTo>
                    <a:pt x="1560" y="1826"/>
                  </a:lnTo>
                  <a:lnTo>
                    <a:pt x="1485" y="1768"/>
                  </a:lnTo>
                  <a:lnTo>
                    <a:pt x="1526" y="1780"/>
                  </a:lnTo>
                  <a:lnTo>
                    <a:pt x="1494" y="1749"/>
                  </a:lnTo>
                  <a:lnTo>
                    <a:pt x="1595" y="1826"/>
                  </a:lnTo>
                  <a:lnTo>
                    <a:pt x="1604" y="1787"/>
                  </a:lnTo>
                  <a:lnTo>
                    <a:pt x="1594" y="1746"/>
                  </a:lnTo>
                  <a:lnTo>
                    <a:pt x="1604" y="1739"/>
                  </a:lnTo>
                  <a:lnTo>
                    <a:pt x="1582" y="1708"/>
                  </a:lnTo>
                  <a:lnTo>
                    <a:pt x="1504" y="1698"/>
                  </a:lnTo>
                  <a:lnTo>
                    <a:pt x="1591" y="1677"/>
                  </a:lnTo>
                  <a:lnTo>
                    <a:pt x="1518" y="1660"/>
                  </a:lnTo>
                  <a:lnTo>
                    <a:pt x="1519" y="1628"/>
                  </a:lnTo>
                  <a:lnTo>
                    <a:pt x="1485" y="1626"/>
                  </a:lnTo>
                  <a:lnTo>
                    <a:pt x="1515" y="1624"/>
                  </a:lnTo>
                  <a:lnTo>
                    <a:pt x="1502" y="1624"/>
                  </a:lnTo>
                  <a:lnTo>
                    <a:pt x="1516" y="1614"/>
                  </a:lnTo>
                  <a:lnTo>
                    <a:pt x="1501" y="1610"/>
                  </a:lnTo>
                  <a:lnTo>
                    <a:pt x="1511" y="1605"/>
                  </a:lnTo>
                  <a:lnTo>
                    <a:pt x="1498" y="1595"/>
                  </a:lnTo>
                  <a:lnTo>
                    <a:pt x="1492" y="1605"/>
                  </a:lnTo>
                  <a:lnTo>
                    <a:pt x="1492" y="1615"/>
                  </a:lnTo>
                  <a:lnTo>
                    <a:pt x="1475" y="1587"/>
                  </a:lnTo>
                  <a:lnTo>
                    <a:pt x="1497" y="1560"/>
                  </a:lnTo>
                  <a:lnTo>
                    <a:pt x="1518" y="1595"/>
                  </a:lnTo>
                  <a:lnTo>
                    <a:pt x="1550" y="1562"/>
                  </a:lnTo>
                  <a:lnTo>
                    <a:pt x="1513" y="1554"/>
                  </a:lnTo>
                  <a:lnTo>
                    <a:pt x="1560" y="1546"/>
                  </a:lnTo>
                  <a:lnTo>
                    <a:pt x="1635" y="1579"/>
                  </a:lnTo>
                  <a:lnTo>
                    <a:pt x="1645" y="1520"/>
                  </a:lnTo>
                  <a:lnTo>
                    <a:pt x="1635" y="1489"/>
                  </a:lnTo>
                  <a:lnTo>
                    <a:pt x="1606" y="1505"/>
                  </a:lnTo>
                  <a:lnTo>
                    <a:pt x="1545" y="1448"/>
                  </a:lnTo>
                  <a:lnTo>
                    <a:pt x="1561" y="1456"/>
                  </a:lnTo>
                  <a:lnTo>
                    <a:pt x="1569" y="1447"/>
                  </a:lnTo>
                  <a:lnTo>
                    <a:pt x="1549" y="1425"/>
                  </a:lnTo>
                  <a:lnTo>
                    <a:pt x="1576" y="1417"/>
                  </a:lnTo>
                  <a:lnTo>
                    <a:pt x="1604" y="1447"/>
                  </a:lnTo>
                  <a:lnTo>
                    <a:pt x="1617" y="1431"/>
                  </a:lnTo>
                  <a:lnTo>
                    <a:pt x="1612" y="1420"/>
                  </a:lnTo>
                  <a:lnTo>
                    <a:pt x="1543" y="1368"/>
                  </a:lnTo>
                  <a:lnTo>
                    <a:pt x="1520" y="1443"/>
                  </a:lnTo>
                  <a:lnTo>
                    <a:pt x="1524" y="1424"/>
                  </a:lnTo>
                  <a:lnTo>
                    <a:pt x="1505" y="1420"/>
                  </a:lnTo>
                  <a:lnTo>
                    <a:pt x="1548" y="1254"/>
                  </a:lnTo>
                  <a:lnTo>
                    <a:pt x="1534" y="1246"/>
                  </a:lnTo>
                  <a:lnTo>
                    <a:pt x="1548" y="1229"/>
                  </a:lnTo>
                  <a:lnTo>
                    <a:pt x="1542" y="1217"/>
                  </a:lnTo>
                  <a:lnTo>
                    <a:pt x="1585" y="1206"/>
                  </a:lnTo>
                  <a:lnTo>
                    <a:pt x="1589" y="1194"/>
                  </a:lnTo>
                  <a:lnTo>
                    <a:pt x="1585" y="1168"/>
                  </a:lnTo>
                  <a:lnTo>
                    <a:pt x="1621" y="1130"/>
                  </a:lnTo>
                  <a:lnTo>
                    <a:pt x="1606" y="1096"/>
                  </a:lnTo>
                  <a:lnTo>
                    <a:pt x="1594" y="1138"/>
                  </a:lnTo>
                  <a:lnTo>
                    <a:pt x="1609" y="1031"/>
                  </a:lnTo>
                  <a:lnTo>
                    <a:pt x="1564" y="1002"/>
                  </a:lnTo>
                  <a:lnTo>
                    <a:pt x="1580" y="951"/>
                  </a:lnTo>
                  <a:lnTo>
                    <a:pt x="1574" y="945"/>
                  </a:lnTo>
                  <a:lnTo>
                    <a:pt x="1600" y="911"/>
                  </a:lnTo>
                  <a:lnTo>
                    <a:pt x="1713" y="921"/>
                  </a:lnTo>
                  <a:lnTo>
                    <a:pt x="1739" y="876"/>
                  </a:lnTo>
                  <a:lnTo>
                    <a:pt x="1697" y="838"/>
                  </a:lnTo>
                  <a:lnTo>
                    <a:pt x="1548" y="844"/>
                  </a:lnTo>
                  <a:lnTo>
                    <a:pt x="1753" y="823"/>
                  </a:lnTo>
                  <a:lnTo>
                    <a:pt x="1800" y="768"/>
                  </a:lnTo>
                  <a:lnTo>
                    <a:pt x="1785" y="743"/>
                  </a:lnTo>
                  <a:lnTo>
                    <a:pt x="1831" y="736"/>
                  </a:lnTo>
                  <a:lnTo>
                    <a:pt x="1904" y="623"/>
                  </a:lnTo>
                  <a:lnTo>
                    <a:pt x="1757" y="529"/>
                  </a:lnTo>
                  <a:lnTo>
                    <a:pt x="1712" y="553"/>
                  </a:lnTo>
                  <a:lnTo>
                    <a:pt x="1713" y="583"/>
                  </a:lnTo>
                  <a:lnTo>
                    <a:pt x="1692" y="596"/>
                  </a:lnTo>
                  <a:lnTo>
                    <a:pt x="1699" y="608"/>
                  </a:lnTo>
                  <a:lnTo>
                    <a:pt x="1687" y="639"/>
                  </a:lnTo>
                  <a:lnTo>
                    <a:pt x="1635" y="616"/>
                  </a:lnTo>
                  <a:lnTo>
                    <a:pt x="1600" y="649"/>
                  </a:lnTo>
                  <a:lnTo>
                    <a:pt x="1617" y="589"/>
                  </a:lnTo>
                  <a:lnTo>
                    <a:pt x="1590" y="567"/>
                  </a:lnTo>
                  <a:lnTo>
                    <a:pt x="1543" y="683"/>
                  </a:lnTo>
                  <a:lnTo>
                    <a:pt x="1434" y="838"/>
                  </a:lnTo>
                  <a:lnTo>
                    <a:pt x="1533" y="613"/>
                  </a:lnTo>
                  <a:lnTo>
                    <a:pt x="1539" y="510"/>
                  </a:lnTo>
                  <a:lnTo>
                    <a:pt x="1527" y="464"/>
                  </a:lnTo>
                  <a:lnTo>
                    <a:pt x="1459" y="480"/>
                  </a:lnTo>
                  <a:lnTo>
                    <a:pt x="1451" y="560"/>
                  </a:lnTo>
                  <a:lnTo>
                    <a:pt x="1338" y="635"/>
                  </a:lnTo>
                  <a:lnTo>
                    <a:pt x="1326" y="609"/>
                  </a:lnTo>
                  <a:lnTo>
                    <a:pt x="1401" y="544"/>
                  </a:lnTo>
                  <a:lnTo>
                    <a:pt x="1405" y="490"/>
                  </a:lnTo>
                  <a:lnTo>
                    <a:pt x="1287" y="469"/>
                  </a:lnTo>
                  <a:lnTo>
                    <a:pt x="1121" y="571"/>
                  </a:lnTo>
                  <a:lnTo>
                    <a:pt x="1095" y="541"/>
                  </a:lnTo>
                  <a:lnTo>
                    <a:pt x="1206" y="460"/>
                  </a:lnTo>
                  <a:lnTo>
                    <a:pt x="1142" y="426"/>
                  </a:lnTo>
                  <a:lnTo>
                    <a:pt x="1433" y="409"/>
                  </a:lnTo>
                  <a:lnTo>
                    <a:pt x="1487" y="393"/>
                  </a:lnTo>
                  <a:lnTo>
                    <a:pt x="1530" y="313"/>
                  </a:lnTo>
                  <a:lnTo>
                    <a:pt x="1452" y="243"/>
                  </a:lnTo>
                  <a:lnTo>
                    <a:pt x="1427" y="269"/>
                  </a:lnTo>
                  <a:lnTo>
                    <a:pt x="1431" y="223"/>
                  </a:lnTo>
                  <a:lnTo>
                    <a:pt x="1356" y="264"/>
                  </a:lnTo>
                  <a:lnTo>
                    <a:pt x="1400" y="199"/>
                  </a:lnTo>
                  <a:lnTo>
                    <a:pt x="1382" y="146"/>
                  </a:lnTo>
                  <a:lnTo>
                    <a:pt x="1198" y="159"/>
                  </a:lnTo>
                  <a:lnTo>
                    <a:pt x="1139" y="219"/>
                  </a:lnTo>
                  <a:lnTo>
                    <a:pt x="1066" y="215"/>
                  </a:lnTo>
                  <a:lnTo>
                    <a:pt x="1056" y="261"/>
                  </a:lnTo>
                  <a:lnTo>
                    <a:pt x="1015" y="227"/>
                  </a:lnTo>
                  <a:lnTo>
                    <a:pt x="995" y="275"/>
                  </a:lnTo>
                  <a:lnTo>
                    <a:pt x="1002" y="231"/>
                  </a:lnTo>
                  <a:lnTo>
                    <a:pt x="990" y="227"/>
                  </a:lnTo>
                  <a:lnTo>
                    <a:pt x="1109" y="185"/>
                  </a:lnTo>
                  <a:lnTo>
                    <a:pt x="1072" y="148"/>
                  </a:lnTo>
                  <a:lnTo>
                    <a:pt x="1120" y="180"/>
                  </a:lnTo>
                  <a:lnTo>
                    <a:pt x="1366" y="105"/>
                  </a:lnTo>
                  <a:lnTo>
                    <a:pt x="1118" y="0"/>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sp>
          <p:nvSpPr>
            <p:cNvPr id="9" name="Freeform 10">
              <a:extLst>
                <a:ext uri="{FF2B5EF4-FFF2-40B4-BE49-F238E27FC236}">
                  <a16:creationId xmlns:a16="http://schemas.microsoft.com/office/drawing/2014/main" id="{17EDC8DB-C171-485D-AA79-9DD85169C94F}"/>
                </a:ext>
              </a:extLst>
            </p:cNvPr>
            <p:cNvSpPr>
              <a:spLocks noEditPoints="1"/>
            </p:cNvSpPr>
            <p:nvPr/>
          </p:nvSpPr>
          <p:spPr bwMode="auto">
            <a:xfrm>
              <a:off x="1646238" y="4319588"/>
              <a:ext cx="1838325" cy="1660525"/>
            </a:xfrm>
            <a:custGeom>
              <a:avLst/>
              <a:gdLst>
                <a:gd name="T0" fmla="*/ 124 w 1158"/>
                <a:gd name="T1" fmla="*/ 1024 h 1046"/>
                <a:gd name="T2" fmla="*/ 117 w 1158"/>
                <a:gd name="T3" fmla="*/ 995 h 1046"/>
                <a:gd name="T4" fmla="*/ 392 w 1158"/>
                <a:gd name="T5" fmla="*/ 900 h 1046"/>
                <a:gd name="T6" fmla="*/ 55 w 1158"/>
                <a:gd name="T7" fmla="*/ 878 h 1046"/>
                <a:gd name="T8" fmla="*/ 53 w 1158"/>
                <a:gd name="T9" fmla="*/ 869 h 1046"/>
                <a:gd name="T10" fmla="*/ 66 w 1158"/>
                <a:gd name="T11" fmla="*/ 872 h 1046"/>
                <a:gd name="T12" fmla="*/ 33 w 1158"/>
                <a:gd name="T13" fmla="*/ 840 h 1046"/>
                <a:gd name="T14" fmla="*/ 11 w 1158"/>
                <a:gd name="T15" fmla="*/ 783 h 1046"/>
                <a:gd name="T16" fmla="*/ 53 w 1158"/>
                <a:gd name="T17" fmla="*/ 755 h 1046"/>
                <a:gd name="T18" fmla="*/ 26 w 1158"/>
                <a:gd name="T19" fmla="*/ 767 h 1046"/>
                <a:gd name="T20" fmla="*/ 56 w 1158"/>
                <a:gd name="T21" fmla="*/ 721 h 1046"/>
                <a:gd name="T22" fmla="*/ 40 w 1158"/>
                <a:gd name="T23" fmla="*/ 746 h 1046"/>
                <a:gd name="T24" fmla="*/ 566 w 1158"/>
                <a:gd name="T25" fmla="*/ 661 h 1046"/>
                <a:gd name="T26" fmla="*/ 582 w 1158"/>
                <a:gd name="T27" fmla="*/ 634 h 1046"/>
                <a:gd name="T28" fmla="*/ 562 w 1158"/>
                <a:gd name="T29" fmla="*/ 650 h 1046"/>
                <a:gd name="T30" fmla="*/ 592 w 1158"/>
                <a:gd name="T31" fmla="*/ 631 h 1046"/>
                <a:gd name="T32" fmla="*/ 690 w 1158"/>
                <a:gd name="T33" fmla="*/ 544 h 1046"/>
                <a:gd name="T34" fmla="*/ 715 w 1158"/>
                <a:gd name="T35" fmla="*/ 499 h 1046"/>
                <a:gd name="T36" fmla="*/ 1093 w 1158"/>
                <a:gd name="T37" fmla="*/ 258 h 1046"/>
                <a:gd name="T38" fmla="*/ 932 w 1158"/>
                <a:gd name="T39" fmla="*/ 121 h 1046"/>
                <a:gd name="T40" fmla="*/ 909 w 1158"/>
                <a:gd name="T41" fmla="*/ 169 h 1046"/>
                <a:gd name="T42" fmla="*/ 917 w 1158"/>
                <a:gd name="T43" fmla="*/ 94 h 1046"/>
                <a:gd name="T44" fmla="*/ 82 w 1158"/>
                <a:gd name="T45" fmla="*/ 725 h 1046"/>
                <a:gd name="T46" fmla="*/ 52 w 1158"/>
                <a:gd name="T47" fmla="*/ 744 h 1046"/>
                <a:gd name="T48" fmla="*/ 70 w 1158"/>
                <a:gd name="T49" fmla="*/ 770 h 1046"/>
                <a:gd name="T50" fmla="*/ 25 w 1158"/>
                <a:gd name="T51" fmla="*/ 827 h 1046"/>
                <a:gd name="T52" fmla="*/ 72 w 1158"/>
                <a:gd name="T53" fmla="*/ 851 h 1046"/>
                <a:gd name="T54" fmla="*/ 64 w 1158"/>
                <a:gd name="T55" fmla="*/ 869 h 1046"/>
                <a:gd name="T56" fmla="*/ 94 w 1158"/>
                <a:gd name="T57" fmla="*/ 880 h 1046"/>
                <a:gd name="T58" fmla="*/ 109 w 1158"/>
                <a:gd name="T59" fmla="*/ 952 h 1046"/>
                <a:gd name="T60" fmla="*/ 105 w 1158"/>
                <a:gd name="T61" fmla="*/ 980 h 1046"/>
                <a:gd name="T62" fmla="*/ 122 w 1158"/>
                <a:gd name="T63" fmla="*/ 1009 h 1046"/>
                <a:gd name="T64" fmla="*/ 143 w 1158"/>
                <a:gd name="T65" fmla="*/ 1033 h 1046"/>
                <a:gd name="T66" fmla="*/ 342 w 1158"/>
                <a:gd name="T67" fmla="*/ 904 h 1046"/>
                <a:gd name="T68" fmla="*/ 384 w 1158"/>
                <a:gd name="T69" fmla="*/ 895 h 1046"/>
                <a:gd name="T70" fmla="*/ 396 w 1158"/>
                <a:gd name="T71" fmla="*/ 838 h 1046"/>
                <a:gd name="T72" fmla="*/ 418 w 1158"/>
                <a:gd name="T73" fmla="*/ 851 h 1046"/>
                <a:gd name="T74" fmla="*/ 429 w 1158"/>
                <a:gd name="T75" fmla="*/ 804 h 1046"/>
                <a:gd name="T76" fmla="*/ 456 w 1158"/>
                <a:gd name="T77" fmla="*/ 697 h 1046"/>
                <a:gd name="T78" fmla="*/ 485 w 1158"/>
                <a:gd name="T79" fmla="*/ 646 h 1046"/>
                <a:gd name="T80" fmla="*/ 536 w 1158"/>
                <a:gd name="T81" fmla="*/ 600 h 1046"/>
                <a:gd name="T82" fmla="*/ 571 w 1158"/>
                <a:gd name="T83" fmla="*/ 616 h 1046"/>
                <a:gd name="T84" fmla="*/ 641 w 1158"/>
                <a:gd name="T85" fmla="*/ 600 h 1046"/>
                <a:gd name="T86" fmla="*/ 677 w 1158"/>
                <a:gd name="T87" fmla="*/ 568 h 1046"/>
                <a:gd name="T88" fmla="*/ 711 w 1158"/>
                <a:gd name="T89" fmla="*/ 504 h 1046"/>
                <a:gd name="T90" fmla="*/ 745 w 1158"/>
                <a:gd name="T91" fmla="*/ 409 h 1046"/>
                <a:gd name="T92" fmla="*/ 823 w 1158"/>
                <a:gd name="T93" fmla="*/ 423 h 1046"/>
                <a:gd name="T94" fmla="*/ 977 w 1158"/>
                <a:gd name="T95" fmla="*/ 360 h 1046"/>
                <a:gd name="T96" fmla="*/ 1067 w 1158"/>
                <a:gd name="T97" fmla="*/ 247 h 1046"/>
                <a:gd name="T98" fmla="*/ 977 w 1158"/>
                <a:gd name="T99" fmla="*/ 198 h 1046"/>
                <a:gd name="T100" fmla="*/ 898 w 1158"/>
                <a:gd name="T101" fmla="*/ 110 h 1046"/>
                <a:gd name="T102" fmla="*/ 996 w 1158"/>
                <a:gd name="T103" fmla="*/ 50 h 1046"/>
                <a:gd name="T104" fmla="*/ 1062 w 1158"/>
                <a:gd name="T105" fmla="*/ 143 h 1046"/>
                <a:gd name="T106" fmla="*/ 1148 w 1158"/>
                <a:gd name="T107" fmla="*/ 137 h 1046"/>
                <a:gd name="T108" fmla="*/ 1141 w 1158"/>
                <a:gd name="T109" fmla="*/ 76 h 1046"/>
                <a:gd name="T110" fmla="*/ 1144 w 1158"/>
                <a:gd name="T111" fmla="*/ 20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8" h="1046">
                  <a:moveTo>
                    <a:pt x="154" y="1037"/>
                  </a:moveTo>
                  <a:lnTo>
                    <a:pt x="145" y="1037"/>
                  </a:lnTo>
                  <a:lnTo>
                    <a:pt x="157" y="1039"/>
                  </a:lnTo>
                  <a:lnTo>
                    <a:pt x="154" y="1037"/>
                  </a:lnTo>
                  <a:close/>
                  <a:moveTo>
                    <a:pt x="124" y="1024"/>
                  </a:moveTo>
                  <a:lnTo>
                    <a:pt x="131" y="1021"/>
                  </a:lnTo>
                  <a:lnTo>
                    <a:pt x="123" y="1024"/>
                  </a:lnTo>
                  <a:lnTo>
                    <a:pt x="124" y="1024"/>
                  </a:lnTo>
                  <a:close/>
                  <a:moveTo>
                    <a:pt x="139" y="1018"/>
                  </a:moveTo>
                  <a:lnTo>
                    <a:pt x="138" y="1016"/>
                  </a:lnTo>
                  <a:lnTo>
                    <a:pt x="127" y="1017"/>
                  </a:lnTo>
                  <a:lnTo>
                    <a:pt x="139" y="1018"/>
                  </a:lnTo>
                  <a:close/>
                  <a:moveTo>
                    <a:pt x="117" y="995"/>
                  </a:moveTo>
                  <a:lnTo>
                    <a:pt x="115" y="988"/>
                  </a:lnTo>
                  <a:lnTo>
                    <a:pt x="112" y="993"/>
                  </a:lnTo>
                  <a:lnTo>
                    <a:pt x="117" y="995"/>
                  </a:lnTo>
                  <a:close/>
                  <a:moveTo>
                    <a:pt x="372" y="900"/>
                  </a:moveTo>
                  <a:lnTo>
                    <a:pt x="370" y="910"/>
                  </a:lnTo>
                  <a:lnTo>
                    <a:pt x="389" y="906"/>
                  </a:lnTo>
                  <a:lnTo>
                    <a:pt x="372" y="900"/>
                  </a:lnTo>
                  <a:close/>
                  <a:moveTo>
                    <a:pt x="389" y="899"/>
                  </a:moveTo>
                  <a:lnTo>
                    <a:pt x="387" y="897"/>
                  </a:lnTo>
                  <a:lnTo>
                    <a:pt x="388" y="903"/>
                  </a:lnTo>
                  <a:lnTo>
                    <a:pt x="392" y="900"/>
                  </a:lnTo>
                  <a:lnTo>
                    <a:pt x="389" y="899"/>
                  </a:lnTo>
                  <a:close/>
                  <a:moveTo>
                    <a:pt x="403" y="889"/>
                  </a:moveTo>
                  <a:lnTo>
                    <a:pt x="406" y="882"/>
                  </a:lnTo>
                  <a:lnTo>
                    <a:pt x="399" y="891"/>
                  </a:lnTo>
                  <a:lnTo>
                    <a:pt x="403" y="889"/>
                  </a:lnTo>
                  <a:close/>
                  <a:moveTo>
                    <a:pt x="57" y="880"/>
                  </a:moveTo>
                  <a:lnTo>
                    <a:pt x="59" y="876"/>
                  </a:lnTo>
                  <a:lnTo>
                    <a:pt x="55" y="878"/>
                  </a:lnTo>
                  <a:lnTo>
                    <a:pt x="57" y="880"/>
                  </a:lnTo>
                  <a:close/>
                  <a:moveTo>
                    <a:pt x="410" y="880"/>
                  </a:moveTo>
                  <a:lnTo>
                    <a:pt x="407" y="874"/>
                  </a:lnTo>
                  <a:lnTo>
                    <a:pt x="403" y="877"/>
                  </a:lnTo>
                  <a:lnTo>
                    <a:pt x="410" y="880"/>
                  </a:lnTo>
                  <a:close/>
                  <a:moveTo>
                    <a:pt x="57" y="874"/>
                  </a:moveTo>
                  <a:lnTo>
                    <a:pt x="56" y="870"/>
                  </a:lnTo>
                  <a:lnTo>
                    <a:pt x="53" y="869"/>
                  </a:lnTo>
                  <a:lnTo>
                    <a:pt x="51" y="873"/>
                  </a:lnTo>
                  <a:lnTo>
                    <a:pt x="57" y="874"/>
                  </a:lnTo>
                  <a:close/>
                  <a:moveTo>
                    <a:pt x="414" y="870"/>
                  </a:moveTo>
                  <a:lnTo>
                    <a:pt x="406" y="867"/>
                  </a:lnTo>
                  <a:lnTo>
                    <a:pt x="410" y="874"/>
                  </a:lnTo>
                  <a:lnTo>
                    <a:pt x="414" y="870"/>
                  </a:lnTo>
                  <a:close/>
                  <a:moveTo>
                    <a:pt x="60" y="874"/>
                  </a:moveTo>
                  <a:lnTo>
                    <a:pt x="66" y="872"/>
                  </a:lnTo>
                  <a:lnTo>
                    <a:pt x="61" y="866"/>
                  </a:lnTo>
                  <a:lnTo>
                    <a:pt x="60" y="874"/>
                  </a:lnTo>
                  <a:close/>
                  <a:moveTo>
                    <a:pt x="403" y="850"/>
                  </a:moveTo>
                  <a:lnTo>
                    <a:pt x="389" y="847"/>
                  </a:lnTo>
                  <a:lnTo>
                    <a:pt x="420" y="866"/>
                  </a:lnTo>
                  <a:lnTo>
                    <a:pt x="403" y="850"/>
                  </a:lnTo>
                  <a:close/>
                  <a:moveTo>
                    <a:pt x="36" y="844"/>
                  </a:moveTo>
                  <a:lnTo>
                    <a:pt x="33" y="840"/>
                  </a:lnTo>
                  <a:lnTo>
                    <a:pt x="30" y="846"/>
                  </a:lnTo>
                  <a:lnTo>
                    <a:pt x="36" y="844"/>
                  </a:lnTo>
                  <a:close/>
                  <a:moveTo>
                    <a:pt x="436" y="831"/>
                  </a:moveTo>
                  <a:lnTo>
                    <a:pt x="429" y="831"/>
                  </a:lnTo>
                  <a:lnTo>
                    <a:pt x="433" y="833"/>
                  </a:lnTo>
                  <a:lnTo>
                    <a:pt x="436" y="831"/>
                  </a:lnTo>
                  <a:close/>
                  <a:moveTo>
                    <a:pt x="10" y="789"/>
                  </a:moveTo>
                  <a:lnTo>
                    <a:pt x="11" y="783"/>
                  </a:lnTo>
                  <a:lnTo>
                    <a:pt x="4" y="789"/>
                  </a:lnTo>
                  <a:lnTo>
                    <a:pt x="10" y="789"/>
                  </a:lnTo>
                  <a:close/>
                  <a:moveTo>
                    <a:pt x="433" y="780"/>
                  </a:moveTo>
                  <a:lnTo>
                    <a:pt x="437" y="780"/>
                  </a:lnTo>
                  <a:lnTo>
                    <a:pt x="421" y="780"/>
                  </a:lnTo>
                  <a:lnTo>
                    <a:pt x="433" y="780"/>
                  </a:lnTo>
                  <a:close/>
                  <a:moveTo>
                    <a:pt x="41" y="774"/>
                  </a:moveTo>
                  <a:lnTo>
                    <a:pt x="53" y="755"/>
                  </a:lnTo>
                  <a:lnTo>
                    <a:pt x="44" y="752"/>
                  </a:lnTo>
                  <a:lnTo>
                    <a:pt x="38" y="765"/>
                  </a:lnTo>
                  <a:lnTo>
                    <a:pt x="40" y="774"/>
                  </a:lnTo>
                  <a:lnTo>
                    <a:pt x="33" y="779"/>
                  </a:lnTo>
                  <a:lnTo>
                    <a:pt x="41" y="774"/>
                  </a:lnTo>
                  <a:close/>
                  <a:moveTo>
                    <a:pt x="36" y="765"/>
                  </a:moveTo>
                  <a:lnTo>
                    <a:pt x="42" y="751"/>
                  </a:lnTo>
                  <a:lnTo>
                    <a:pt x="26" y="767"/>
                  </a:lnTo>
                  <a:lnTo>
                    <a:pt x="36" y="765"/>
                  </a:lnTo>
                  <a:close/>
                  <a:moveTo>
                    <a:pt x="443" y="737"/>
                  </a:moveTo>
                  <a:lnTo>
                    <a:pt x="428" y="721"/>
                  </a:lnTo>
                  <a:lnTo>
                    <a:pt x="441" y="757"/>
                  </a:lnTo>
                  <a:lnTo>
                    <a:pt x="454" y="763"/>
                  </a:lnTo>
                  <a:lnTo>
                    <a:pt x="443" y="749"/>
                  </a:lnTo>
                  <a:lnTo>
                    <a:pt x="443" y="737"/>
                  </a:lnTo>
                  <a:close/>
                  <a:moveTo>
                    <a:pt x="56" y="721"/>
                  </a:moveTo>
                  <a:lnTo>
                    <a:pt x="52" y="714"/>
                  </a:lnTo>
                  <a:lnTo>
                    <a:pt x="7" y="749"/>
                  </a:lnTo>
                  <a:lnTo>
                    <a:pt x="0" y="759"/>
                  </a:lnTo>
                  <a:lnTo>
                    <a:pt x="5" y="783"/>
                  </a:lnTo>
                  <a:lnTo>
                    <a:pt x="20" y="774"/>
                  </a:lnTo>
                  <a:lnTo>
                    <a:pt x="36" y="734"/>
                  </a:lnTo>
                  <a:lnTo>
                    <a:pt x="44" y="731"/>
                  </a:lnTo>
                  <a:lnTo>
                    <a:pt x="40" y="746"/>
                  </a:lnTo>
                  <a:lnTo>
                    <a:pt x="59" y="734"/>
                  </a:lnTo>
                  <a:lnTo>
                    <a:pt x="56" y="721"/>
                  </a:lnTo>
                  <a:close/>
                  <a:moveTo>
                    <a:pt x="470" y="681"/>
                  </a:moveTo>
                  <a:lnTo>
                    <a:pt x="467" y="684"/>
                  </a:lnTo>
                  <a:lnTo>
                    <a:pt x="480" y="687"/>
                  </a:lnTo>
                  <a:lnTo>
                    <a:pt x="470" y="681"/>
                  </a:lnTo>
                  <a:close/>
                  <a:moveTo>
                    <a:pt x="571" y="661"/>
                  </a:moveTo>
                  <a:lnTo>
                    <a:pt x="566" y="661"/>
                  </a:lnTo>
                  <a:lnTo>
                    <a:pt x="567" y="665"/>
                  </a:lnTo>
                  <a:lnTo>
                    <a:pt x="571" y="661"/>
                  </a:lnTo>
                  <a:close/>
                  <a:moveTo>
                    <a:pt x="574" y="659"/>
                  </a:moveTo>
                  <a:lnTo>
                    <a:pt x="577" y="654"/>
                  </a:lnTo>
                  <a:lnTo>
                    <a:pt x="566" y="651"/>
                  </a:lnTo>
                  <a:lnTo>
                    <a:pt x="574" y="659"/>
                  </a:lnTo>
                  <a:close/>
                  <a:moveTo>
                    <a:pt x="581" y="646"/>
                  </a:moveTo>
                  <a:lnTo>
                    <a:pt x="582" y="634"/>
                  </a:lnTo>
                  <a:lnTo>
                    <a:pt x="574" y="639"/>
                  </a:lnTo>
                  <a:lnTo>
                    <a:pt x="581" y="646"/>
                  </a:lnTo>
                  <a:close/>
                  <a:moveTo>
                    <a:pt x="559" y="639"/>
                  </a:moveTo>
                  <a:lnTo>
                    <a:pt x="548" y="631"/>
                  </a:lnTo>
                  <a:lnTo>
                    <a:pt x="537" y="640"/>
                  </a:lnTo>
                  <a:lnTo>
                    <a:pt x="537" y="650"/>
                  </a:lnTo>
                  <a:lnTo>
                    <a:pt x="555" y="658"/>
                  </a:lnTo>
                  <a:lnTo>
                    <a:pt x="562" y="650"/>
                  </a:lnTo>
                  <a:lnTo>
                    <a:pt x="555" y="639"/>
                  </a:lnTo>
                  <a:lnTo>
                    <a:pt x="563" y="644"/>
                  </a:lnTo>
                  <a:lnTo>
                    <a:pt x="559" y="639"/>
                  </a:lnTo>
                  <a:close/>
                  <a:moveTo>
                    <a:pt x="604" y="634"/>
                  </a:moveTo>
                  <a:lnTo>
                    <a:pt x="601" y="629"/>
                  </a:lnTo>
                  <a:lnTo>
                    <a:pt x="597" y="638"/>
                  </a:lnTo>
                  <a:lnTo>
                    <a:pt x="604" y="634"/>
                  </a:lnTo>
                  <a:close/>
                  <a:moveTo>
                    <a:pt x="592" y="631"/>
                  </a:moveTo>
                  <a:lnTo>
                    <a:pt x="585" y="628"/>
                  </a:lnTo>
                  <a:lnTo>
                    <a:pt x="584" y="640"/>
                  </a:lnTo>
                  <a:lnTo>
                    <a:pt x="592" y="631"/>
                  </a:lnTo>
                  <a:close/>
                  <a:moveTo>
                    <a:pt x="631" y="605"/>
                  </a:moveTo>
                  <a:lnTo>
                    <a:pt x="634" y="600"/>
                  </a:lnTo>
                  <a:lnTo>
                    <a:pt x="629" y="604"/>
                  </a:lnTo>
                  <a:lnTo>
                    <a:pt x="631" y="605"/>
                  </a:lnTo>
                  <a:close/>
                  <a:moveTo>
                    <a:pt x="690" y="544"/>
                  </a:moveTo>
                  <a:lnTo>
                    <a:pt x="687" y="547"/>
                  </a:lnTo>
                  <a:lnTo>
                    <a:pt x="693" y="545"/>
                  </a:lnTo>
                  <a:lnTo>
                    <a:pt x="690" y="544"/>
                  </a:lnTo>
                  <a:close/>
                  <a:moveTo>
                    <a:pt x="709" y="514"/>
                  </a:moveTo>
                  <a:lnTo>
                    <a:pt x="712" y="508"/>
                  </a:lnTo>
                  <a:lnTo>
                    <a:pt x="707" y="510"/>
                  </a:lnTo>
                  <a:lnTo>
                    <a:pt x="709" y="514"/>
                  </a:lnTo>
                  <a:close/>
                  <a:moveTo>
                    <a:pt x="715" y="499"/>
                  </a:moveTo>
                  <a:lnTo>
                    <a:pt x="715" y="492"/>
                  </a:lnTo>
                  <a:lnTo>
                    <a:pt x="712" y="495"/>
                  </a:lnTo>
                  <a:lnTo>
                    <a:pt x="715" y="499"/>
                  </a:lnTo>
                  <a:close/>
                  <a:moveTo>
                    <a:pt x="845" y="415"/>
                  </a:moveTo>
                  <a:lnTo>
                    <a:pt x="850" y="408"/>
                  </a:lnTo>
                  <a:lnTo>
                    <a:pt x="838" y="408"/>
                  </a:lnTo>
                  <a:lnTo>
                    <a:pt x="845" y="415"/>
                  </a:lnTo>
                  <a:close/>
                  <a:moveTo>
                    <a:pt x="1093" y="258"/>
                  </a:moveTo>
                  <a:lnTo>
                    <a:pt x="1091" y="249"/>
                  </a:lnTo>
                  <a:lnTo>
                    <a:pt x="1080" y="251"/>
                  </a:lnTo>
                  <a:lnTo>
                    <a:pt x="1093" y="258"/>
                  </a:lnTo>
                  <a:close/>
                  <a:moveTo>
                    <a:pt x="984" y="160"/>
                  </a:moveTo>
                  <a:lnTo>
                    <a:pt x="974" y="166"/>
                  </a:lnTo>
                  <a:lnTo>
                    <a:pt x="987" y="162"/>
                  </a:lnTo>
                  <a:lnTo>
                    <a:pt x="984" y="160"/>
                  </a:lnTo>
                  <a:close/>
                  <a:moveTo>
                    <a:pt x="932" y="121"/>
                  </a:moveTo>
                  <a:lnTo>
                    <a:pt x="923" y="135"/>
                  </a:lnTo>
                  <a:lnTo>
                    <a:pt x="942" y="120"/>
                  </a:lnTo>
                  <a:lnTo>
                    <a:pt x="932" y="121"/>
                  </a:lnTo>
                  <a:close/>
                  <a:moveTo>
                    <a:pt x="1009" y="133"/>
                  </a:moveTo>
                  <a:lnTo>
                    <a:pt x="1011" y="117"/>
                  </a:lnTo>
                  <a:lnTo>
                    <a:pt x="1000" y="98"/>
                  </a:lnTo>
                  <a:lnTo>
                    <a:pt x="946" y="122"/>
                  </a:lnTo>
                  <a:lnTo>
                    <a:pt x="909" y="169"/>
                  </a:lnTo>
                  <a:lnTo>
                    <a:pt x="1015" y="145"/>
                  </a:lnTo>
                  <a:lnTo>
                    <a:pt x="1009" y="133"/>
                  </a:lnTo>
                  <a:close/>
                  <a:moveTo>
                    <a:pt x="1006" y="95"/>
                  </a:moveTo>
                  <a:lnTo>
                    <a:pt x="1015" y="106"/>
                  </a:lnTo>
                  <a:lnTo>
                    <a:pt x="1014" y="99"/>
                  </a:lnTo>
                  <a:lnTo>
                    <a:pt x="1006" y="95"/>
                  </a:lnTo>
                  <a:close/>
                  <a:moveTo>
                    <a:pt x="925" y="107"/>
                  </a:moveTo>
                  <a:lnTo>
                    <a:pt x="917" y="94"/>
                  </a:lnTo>
                  <a:lnTo>
                    <a:pt x="309" y="107"/>
                  </a:lnTo>
                  <a:lnTo>
                    <a:pt x="309" y="474"/>
                  </a:lnTo>
                  <a:lnTo>
                    <a:pt x="309" y="680"/>
                  </a:lnTo>
                  <a:lnTo>
                    <a:pt x="83" y="680"/>
                  </a:lnTo>
                  <a:lnTo>
                    <a:pt x="56" y="696"/>
                  </a:lnTo>
                  <a:lnTo>
                    <a:pt x="52" y="702"/>
                  </a:lnTo>
                  <a:lnTo>
                    <a:pt x="61" y="731"/>
                  </a:lnTo>
                  <a:lnTo>
                    <a:pt x="82" y="725"/>
                  </a:lnTo>
                  <a:lnTo>
                    <a:pt x="75" y="737"/>
                  </a:lnTo>
                  <a:lnTo>
                    <a:pt x="83" y="740"/>
                  </a:lnTo>
                  <a:lnTo>
                    <a:pt x="78" y="745"/>
                  </a:lnTo>
                  <a:lnTo>
                    <a:pt x="81" y="755"/>
                  </a:lnTo>
                  <a:lnTo>
                    <a:pt x="98" y="771"/>
                  </a:lnTo>
                  <a:lnTo>
                    <a:pt x="78" y="757"/>
                  </a:lnTo>
                  <a:lnTo>
                    <a:pt x="70" y="741"/>
                  </a:lnTo>
                  <a:lnTo>
                    <a:pt x="52" y="744"/>
                  </a:lnTo>
                  <a:lnTo>
                    <a:pt x="76" y="761"/>
                  </a:lnTo>
                  <a:lnTo>
                    <a:pt x="49" y="764"/>
                  </a:lnTo>
                  <a:lnTo>
                    <a:pt x="44" y="776"/>
                  </a:lnTo>
                  <a:lnTo>
                    <a:pt x="51" y="778"/>
                  </a:lnTo>
                  <a:lnTo>
                    <a:pt x="46" y="780"/>
                  </a:lnTo>
                  <a:lnTo>
                    <a:pt x="16" y="785"/>
                  </a:lnTo>
                  <a:lnTo>
                    <a:pt x="29" y="793"/>
                  </a:lnTo>
                  <a:lnTo>
                    <a:pt x="70" y="770"/>
                  </a:lnTo>
                  <a:lnTo>
                    <a:pt x="63" y="785"/>
                  </a:lnTo>
                  <a:lnTo>
                    <a:pt x="76" y="779"/>
                  </a:lnTo>
                  <a:lnTo>
                    <a:pt x="81" y="791"/>
                  </a:lnTo>
                  <a:lnTo>
                    <a:pt x="22" y="797"/>
                  </a:lnTo>
                  <a:lnTo>
                    <a:pt x="31" y="802"/>
                  </a:lnTo>
                  <a:lnTo>
                    <a:pt x="29" y="816"/>
                  </a:lnTo>
                  <a:lnTo>
                    <a:pt x="48" y="805"/>
                  </a:lnTo>
                  <a:lnTo>
                    <a:pt x="25" y="827"/>
                  </a:lnTo>
                  <a:lnTo>
                    <a:pt x="40" y="842"/>
                  </a:lnTo>
                  <a:lnTo>
                    <a:pt x="42" y="828"/>
                  </a:lnTo>
                  <a:lnTo>
                    <a:pt x="64" y="828"/>
                  </a:lnTo>
                  <a:lnTo>
                    <a:pt x="44" y="829"/>
                  </a:lnTo>
                  <a:lnTo>
                    <a:pt x="42" y="840"/>
                  </a:lnTo>
                  <a:lnTo>
                    <a:pt x="55" y="838"/>
                  </a:lnTo>
                  <a:lnTo>
                    <a:pt x="37" y="847"/>
                  </a:lnTo>
                  <a:lnTo>
                    <a:pt x="72" y="851"/>
                  </a:lnTo>
                  <a:lnTo>
                    <a:pt x="41" y="857"/>
                  </a:lnTo>
                  <a:lnTo>
                    <a:pt x="45" y="870"/>
                  </a:lnTo>
                  <a:lnTo>
                    <a:pt x="53" y="863"/>
                  </a:lnTo>
                  <a:lnTo>
                    <a:pt x="49" y="873"/>
                  </a:lnTo>
                  <a:lnTo>
                    <a:pt x="53" y="867"/>
                  </a:lnTo>
                  <a:lnTo>
                    <a:pt x="60" y="867"/>
                  </a:lnTo>
                  <a:lnTo>
                    <a:pt x="60" y="865"/>
                  </a:lnTo>
                  <a:lnTo>
                    <a:pt x="64" y="869"/>
                  </a:lnTo>
                  <a:lnTo>
                    <a:pt x="70" y="865"/>
                  </a:lnTo>
                  <a:lnTo>
                    <a:pt x="81" y="865"/>
                  </a:lnTo>
                  <a:lnTo>
                    <a:pt x="60" y="876"/>
                  </a:lnTo>
                  <a:lnTo>
                    <a:pt x="66" y="888"/>
                  </a:lnTo>
                  <a:lnTo>
                    <a:pt x="78" y="882"/>
                  </a:lnTo>
                  <a:lnTo>
                    <a:pt x="68" y="901"/>
                  </a:lnTo>
                  <a:lnTo>
                    <a:pt x="76" y="888"/>
                  </a:lnTo>
                  <a:lnTo>
                    <a:pt x="94" y="880"/>
                  </a:lnTo>
                  <a:lnTo>
                    <a:pt x="74" y="896"/>
                  </a:lnTo>
                  <a:lnTo>
                    <a:pt x="72" y="908"/>
                  </a:lnTo>
                  <a:lnTo>
                    <a:pt x="87" y="893"/>
                  </a:lnTo>
                  <a:lnTo>
                    <a:pt x="71" y="926"/>
                  </a:lnTo>
                  <a:lnTo>
                    <a:pt x="87" y="946"/>
                  </a:lnTo>
                  <a:lnTo>
                    <a:pt x="109" y="944"/>
                  </a:lnTo>
                  <a:lnTo>
                    <a:pt x="96" y="953"/>
                  </a:lnTo>
                  <a:lnTo>
                    <a:pt x="109" y="952"/>
                  </a:lnTo>
                  <a:lnTo>
                    <a:pt x="94" y="956"/>
                  </a:lnTo>
                  <a:lnTo>
                    <a:pt x="104" y="959"/>
                  </a:lnTo>
                  <a:lnTo>
                    <a:pt x="97" y="967"/>
                  </a:lnTo>
                  <a:lnTo>
                    <a:pt x="115" y="964"/>
                  </a:lnTo>
                  <a:lnTo>
                    <a:pt x="120" y="949"/>
                  </a:lnTo>
                  <a:lnTo>
                    <a:pt x="117" y="959"/>
                  </a:lnTo>
                  <a:lnTo>
                    <a:pt x="127" y="960"/>
                  </a:lnTo>
                  <a:lnTo>
                    <a:pt x="105" y="980"/>
                  </a:lnTo>
                  <a:lnTo>
                    <a:pt x="115" y="974"/>
                  </a:lnTo>
                  <a:lnTo>
                    <a:pt x="108" y="984"/>
                  </a:lnTo>
                  <a:lnTo>
                    <a:pt x="112" y="987"/>
                  </a:lnTo>
                  <a:lnTo>
                    <a:pt x="128" y="967"/>
                  </a:lnTo>
                  <a:lnTo>
                    <a:pt x="115" y="987"/>
                  </a:lnTo>
                  <a:lnTo>
                    <a:pt x="137" y="994"/>
                  </a:lnTo>
                  <a:lnTo>
                    <a:pt x="109" y="1001"/>
                  </a:lnTo>
                  <a:lnTo>
                    <a:pt x="122" y="1009"/>
                  </a:lnTo>
                  <a:lnTo>
                    <a:pt x="145" y="997"/>
                  </a:lnTo>
                  <a:lnTo>
                    <a:pt x="141" y="1002"/>
                  </a:lnTo>
                  <a:lnTo>
                    <a:pt x="150" y="1002"/>
                  </a:lnTo>
                  <a:lnTo>
                    <a:pt x="119" y="1013"/>
                  </a:lnTo>
                  <a:lnTo>
                    <a:pt x="146" y="1014"/>
                  </a:lnTo>
                  <a:lnTo>
                    <a:pt x="134" y="1025"/>
                  </a:lnTo>
                  <a:lnTo>
                    <a:pt x="148" y="1027"/>
                  </a:lnTo>
                  <a:lnTo>
                    <a:pt x="143" y="1033"/>
                  </a:lnTo>
                  <a:lnTo>
                    <a:pt x="161" y="1018"/>
                  </a:lnTo>
                  <a:lnTo>
                    <a:pt x="150" y="1029"/>
                  </a:lnTo>
                  <a:lnTo>
                    <a:pt x="167" y="1029"/>
                  </a:lnTo>
                  <a:lnTo>
                    <a:pt x="164" y="1042"/>
                  </a:lnTo>
                  <a:lnTo>
                    <a:pt x="143" y="1046"/>
                  </a:lnTo>
                  <a:lnTo>
                    <a:pt x="163" y="1043"/>
                  </a:lnTo>
                  <a:lnTo>
                    <a:pt x="309" y="906"/>
                  </a:lnTo>
                  <a:lnTo>
                    <a:pt x="342" y="904"/>
                  </a:lnTo>
                  <a:lnTo>
                    <a:pt x="366" y="910"/>
                  </a:lnTo>
                  <a:lnTo>
                    <a:pt x="364" y="899"/>
                  </a:lnTo>
                  <a:lnTo>
                    <a:pt x="369" y="899"/>
                  </a:lnTo>
                  <a:lnTo>
                    <a:pt x="362" y="895"/>
                  </a:lnTo>
                  <a:lnTo>
                    <a:pt x="373" y="889"/>
                  </a:lnTo>
                  <a:lnTo>
                    <a:pt x="373" y="899"/>
                  </a:lnTo>
                  <a:lnTo>
                    <a:pt x="384" y="901"/>
                  </a:lnTo>
                  <a:lnTo>
                    <a:pt x="384" y="895"/>
                  </a:lnTo>
                  <a:lnTo>
                    <a:pt x="395" y="897"/>
                  </a:lnTo>
                  <a:lnTo>
                    <a:pt x="399" y="885"/>
                  </a:lnTo>
                  <a:lnTo>
                    <a:pt x="377" y="876"/>
                  </a:lnTo>
                  <a:lnTo>
                    <a:pt x="403" y="881"/>
                  </a:lnTo>
                  <a:lnTo>
                    <a:pt x="384" y="863"/>
                  </a:lnTo>
                  <a:lnTo>
                    <a:pt x="406" y="874"/>
                  </a:lnTo>
                  <a:lnTo>
                    <a:pt x="388" y="844"/>
                  </a:lnTo>
                  <a:lnTo>
                    <a:pt x="396" y="838"/>
                  </a:lnTo>
                  <a:lnTo>
                    <a:pt x="403" y="848"/>
                  </a:lnTo>
                  <a:lnTo>
                    <a:pt x="418" y="858"/>
                  </a:lnTo>
                  <a:lnTo>
                    <a:pt x="400" y="843"/>
                  </a:lnTo>
                  <a:lnTo>
                    <a:pt x="405" y="844"/>
                  </a:lnTo>
                  <a:lnTo>
                    <a:pt x="405" y="840"/>
                  </a:lnTo>
                  <a:lnTo>
                    <a:pt x="414" y="851"/>
                  </a:lnTo>
                  <a:lnTo>
                    <a:pt x="407" y="838"/>
                  </a:lnTo>
                  <a:lnTo>
                    <a:pt x="418" y="851"/>
                  </a:lnTo>
                  <a:lnTo>
                    <a:pt x="422" y="850"/>
                  </a:lnTo>
                  <a:lnTo>
                    <a:pt x="411" y="838"/>
                  </a:lnTo>
                  <a:lnTo>
                    <a:pt x="432" y="842"/>
                  </a:lnTo>
                  <a:lnTo>
                    <a:pt x="399" y="818"/>
                  </a:lnTo>
                  <a:lnTo>
                    <a:pt x="405" y="812"/>
                  </a:lnTo>
                  <a:lnTo>
                    <a:pt x="440" y="825"/>
                  </a:lnTo>
                  <a:lnTo>
                    <a:pt x="437" y="806"/>
                  </a:lnTo>
                  <a:lnTo>
                    <a:pt x="429" y="804"/>
                  </a:lnTo>
                  <a:lnTo>
                    <a:pt x="439" y="791"/>
                  </a:lnTo>
                  <a:lnTo>
                    <a:pt x="402" y="778"/>
                  </a:lnTo>
                  <a:lnTo>
                    <a:pt x="447" y="770"/>
                  </a:lnTo>
                  <a:lnTo>
                    <a:pt x="417" y="717"/>
                  </a:lnTo>
                  <a:lnTo>
                    <a:pt x="424" y="715"/>
                  </a:lnTo>
                  <a:lnTo>
                    <a:pt x="418" y="702"/>
                  </a:lnTo>
                  <a:lnTo>
                    <a:pt x="463" y="704"/>
                  </a:lnTo>
                  <a:lnTo>
                    <a:pt x="456" y="697"/>
                  </a:lnTo>
                  <a:lnTo>
                    <a:pt x="470" y="691"/>
                  </a:lnTo>
                  <a:lnTo>
                    <a:pt x="462" y="680"/>
                  </a:lnTo>
                  <a:lnTo>
                    <a:pt x="469" y="676"/>
                  </a:lnTo>
                  <a:lnTo>
                    <a:pt x="452" y="668"/>
                  </a:lnTo>
                  <a:lnTo>
                    <a:pt x="467" y="668"/>
                  </a:lnTo>
                  <a:lnTo>
                    <a:pt x="473" y="651"/>
                  </a:lnTo>
                  <a:lnTo>
                    <a:pt x="491" y="661"/>
                  </a:lnTo>
                  <a:lnTo>
                    <a:pt x="485" y="646"/>
                  </a:lnTo>
                  <a:lnTo>
                    <a:pt x="495" y="663"/>
                  </a:lnTo>
                  <a:lnTo>
                    <a:pt x="528" y="654"/>
                  </a:lnTo>
                  <a:lnTo>
                    <a:pt x="532" y="639"/>
                  </a:lnTo>
                  <a:lnTo>
                    <a:pt x="518" y="621"/>
                  </a:lnTo>
                  <a:lnTo>
                    <a:pt x="536" y="628"/>
                  </a:lnTo>
                  <a:lnTo>
                    <a:pt x="532" y="612"/>
                  </a:lnTo>
                  <a:lnTo>
                    <a:pt x="541" y="604"/>
                  </a:lnTo>
                  <a:lnTo>
                    <a:pt x="536" y="600"/>
                  </a:lnTo>
                  <a:lnTo>
                    <a:pt x="548" y="597"/>
                  </a:lnTo>
                  <a:lnTo>
                    <a:pt x="530" y="587"/>
                  </a:lnTo>
                  <a:lnTo>
                    <a:pt x="541" y="581"/>
                  </a:lnTo>
                  <a:lnTo>
                    <a:pt x="567" y="593"/>
                  </a:lnTo>
                  <a:lnTo>
                    <a:pt x="541" y="632"/>
                  </a:lnTo>
                  <a:lnTo>
                    <a:pt x="548" y="627"/>
                  </a:lnTo>
                  <a:lnTo>
                    <a:pt x="567" y="643"/>
                  </a:lnTo>
                  <a:lnTo>
                    <a:pt x="571" y="616"/>
                  </a:lnTo>
                  <a:lnTo>
                    <a:pt x="573" y="636"/>
                  </a:lnTo>
                  <a:lnTo>
                    <a:pt x="590" y="615"/>
                  </a:lnTo>
                  <a:lnTo>
                    <a:pt x="599" y="613"/>
                  </a:lnTo>
                  <a:lnTo>
                    <a:pt x="599" y="631"/>
                  </a:lnTo>
                  <a:lnTo>
                    <a:pt x="620" y="604"/>
                  </a:lnTo>
                  <a:lnTo>
                    <a:pt x="627" y="612"/>
                  </a:lnTo>
                  <a:lnTo>
                    <a:pt x="618" y="581"/>
                  </a:lnTo>
                  <a:lnTo>
                    <a:pt x="641" y="600"/>
                  </a:lnTo>
                  <a:lnTo>
                    <a:pt x="648" y="598"/>
                  </a:lnTo>
                  <a:lnTo>
                    <a:pt x="640" y="593"/>
                  </a:lnTo>
                  <a:lnTo>
                    <a:pt x="645" y="583"/>
                  </a:lnTo>
                  <a:lnTo>
                    <a:pt x="660" y="590"/>
                  </a:lnTo>
                  <a:lnTo>
                    <a:pt x="671" y="571"/>
                  </a:lnTo>
                  <a:lnTo>
                    <a:pt x="667" y="563"/>
                  </a:lnTo>
                  <a:lnTo>
                    <a:pt x="671" y="552"/>
                  </a:lnTo>
                  <a:lnTo>
                    <a:pt x="677" y="568"/>
                  </a:lnTo>
                  <a:lnTo>
                    <a:pt x="689" y="551"/>
                  </a:lnTo>
                  <a:lnTo>
                    <a:pt x="686" y="545"/>
                  </a:lnTo>
                  <a:lnTo>
                    <a:pt x="687" y="533"/>
                  </a:lnTo>
                  <a:lnTo>
                    <a:pt x="693" y="533"/>
                  </a:lnTo>
                  <a:lnTo>
                    <a:pt x="687" y="529"/>
                  </a:lnTo>
                  <a:lnTo>
                    <a:pt x="704" y="521"/>
                  </a:lnTo>
                  <a:lnTo>
                    <a:pt x="700" y="506"/>
                  </a:lnTo>
                  <a:lnTo>
                    <a:pt x="711" y="504"/>
                  </a:lnTo>
                  <a:lnTo>
                    <a:pt x="702" y="492"/>
                  </a:lnTo>
                  <a:lnTo>
                    <a:pt x="715" y="489"/>
                  </a:lnTo>
                  <a:lnTo>
                    <a:pt x="711" y="474"/>
                  </a:lnTo>
                  <a:lnTo>
                    <a:pt x="723" y="466"/>
                  </a:lnTo>
                  <a:lnTo>
                    <a:pt x="718" y="461"/>
                  </a:lnTo>
                  <a:lnTo>
                    <a:pt x="761" y="438"/>
                  </a:lnTo>
                  <a:lnTo>
                    <a:pt x="760" y="415"/>
                  </a:lnTo>
                  <a:lnTo>
                    <a:pt x="745" y="409"/>
                  </a:lnTo>
                  <a:lnTo>
                    <a:pt x="760" y="411"/>
                  </a:lnTo>
                  <a:lnTo>
                    <a:pt x="743" y="386"/>
                  </a:lnTo>
                  <a:lnTo>
                    <a:pt x="743" y="367"/>
                  </a:lnTo>
                  <a:lnTo>
                    <a:pt x="763" y="404"/>
                  </a:lnTo>
                  <a:lnTo>
                    <a:pt x="779" y="405"/>
                  </a:lnTo>
                  <a:lnTo>
                    <a:pt x="772" y="408"/>
                  </a:lnTo>
                  <a:lnTo>
                    <a:pt x="778" y="423"/>
                  </a:lnTo>
                  <a:lnTo>
                    <a:pt x="823" y="423"/>
                  </a:lnTo>
                  <a:lnTo>
                    <a:pt x="808" y="404"/>
                  </a:lnTo>
                  <a:lnTo>
                    <a:pt x="836" y="419"/>
                  </a:lnTo>
                  <a:lnTo>
                    <a:pt x="827" y="404"/>
                  </a:lnTo>
                  <a:lnTo>
                    <a:pt x="843" y="387"/>
                  </a:lnTo>
                  <a:lnTo>
                    <a:pt x="861" y="409"/>
                  </a:lnTo>
                  <a:lnTo>
                    <a:pt x="872" y="398"/>
                  </a:lnTo>
                  <a:lnTo>
                    <a:pt x="869" y="389"/>
                  </a:lnTo>
                  <a:lnTo>
                    <a:pt x="977" y="360"/>
                  </a:lnTo>
                  <a:lnTo>
                    <a:pt x="1010" y="330"/>
                  </a:lnTo>
                  <a:lnTo>
                    <a:pt x="1002" y="318"/>
                  </a:lnTo>
                  <a:lnTo>
                    <a:pt x="1026" y="310"/>
                  </a:lnTo>
                  <a:lnTo>
                    <a:pt x="1020" y="298"/>
                  </a:lnTo>
                  <a:lnTo>
                    <a:pt x="1061" y="281"/>
                  </a:lnTo>
                  <a:lnTo>
                    <a:pt x="1051" y="264"/>
                  </a:lnTo>
                  <a:lnTo>
                    <a:pt x="1080" y="261"/>
                  </a:lnTo>
                  <a:lnTo>
                    <a:pt x="1067" y="247"/>
                  </a:lnTo>
                  <a:lnTo>
                    <a:pt x="1102" y="246"/>
                  </a:lnTo>
                  <a:lnTo>
                    <a:pt x="1092" y="235"/>
                  </a:lnTo>
                  <a:lnTo>
                    <a:pt x="1137" y="205"/>
                  </a:lnTo>
                  <a:lnTo>
                    <a:pt x="1070" y="205"/>
                  </a:lnTo>
                  <a:lnTo>
                    <a:pt x="1026" y="179"/>
                  </a:lnTo>
                  <a:lnTo>
                    <a:pt x="1014" y="189"/>
                  </a:lnTo>
                  <a:lnTo>
                    <a:pt x="1015" y="174"/>
                  </a:lnTo>
                  <a:lnTo>
                    <a:pt x="977" y="198"/>
                  </a:lnTo>
                  <a:lnTo>
                    <a:pt x="955" y="192"/>
                  </a:lnTo>
                  <a:lnTo>
                    <a:pt x="933" y="224"/>
                  </a:lnTo>
                  <a:lnTo>
                    <a:pt x="891" y="209"/>
                  </a:lnTo>
                  <a:lnTo>
                    <a:pt x="977" y="178"/>
                  </a:lnTo>
                  <a:lnTo>
                    <a:pt x="866" y="171"/>
                  </a:lnTo>
                  <a:lnTo>
                    <a:pt x="902" y="158"/>
                  </a:lnTo>
                  <a:lnTo>
                    <a:pt x="917" y="122"/>
                  </a:lnTo>
                  <a:lnTo>
                    <a:pt x="898" y="110"/>
                  </a:lnTo>
                  <a:lnTo>
                    <a:pt x="925" y="107"/>
                  </a:lnTo>
                  <a:close/>
                  <a:moveTo>
                    <a:pt x="996" y="50"/>
                  </a:moveTo>
                  <a:lnTo>
                    <a:pt x="983" y="50"/>
                  </a:lnTo>
                  <a:lnTo>
                    <a:pt x="923" y="91"/>
                  </a:lnTo>
                  <a:lnTo>
                    <a:pt x="932" y="114"/>
                  </a:lnTo>
                  <a:lnTo>
                    <a:pt x="958" y="115"/>
                  </a:lnTo>
                  <a:lnTo>
                    <a:pt x="1011" y="75"/>
                  </a:lnTo>
                  <a:lnTo>
                    <a:pt x="996" y="50"/>
                  </a:lnTo>
                  <a:close/>
                  <a:moveTo>
                    <a:pt x="1121" y="1"/>
                  </a:moveTo>
                  <a:lnTo>
                    <a:pt x="1121" y="0"/>
                  </a:lnTo>
                  <a:lnTo>
                    <a:pt x="1051" y="8"/>
                  </a:lnTo>
                  <a:lnTo>
                    <a:pt x="1040" y="34"/>
                  </a:lnTo>
                  <a:lnTo>
                    <a:pt x="1043" y="57"/>
                  </a:lnTo>
                  <a:lnTo>
                    <a:pt x="1011" y="56"/>
                  </a:lnTo>
                  <a:lnTo>
                    <a:pt x="1040" y="65"/>
                  </a:lnTo>
                  <a:lnTo>
                    <a:pt x="1062" y="143"/>
                  </a:lnTo>
                  <a:lnTo>
                    <a:pt x="1089" y="171"/>
                  </a:lnTo>
                  <a:lnTo>
                    <a:pt x="1117" y="171"/>
                  </a:lnTo>
                  <a:lnTo>
                    <a:pt x="1122" y="124"/>
                  </a:lnTo>
                  <a:lnTo>
                    <a:pt x="1125" y="170"/>
                  </a:lnTo>
                  <a:lnTo>
                    <a:pt x="1158" y="164"/>
                  </a:lnTo>
                  <a:lnTo>
                    <a:pt x="1148" y="155"/>
                  </a:lnTo>
                  <a:lnTo>
                    <a:pt x="1158" y="141"/>
                  </a:lnTo>
                  <a:lnTo>
                    <a:pt x="1148" y="137"/>
                  </a:lnTo>
                  <a:lnTo>
                    <a:pt x="1154" y="130"/>
                  </a:lnTo>
                  <a:lnTo>
                    <a:pt x="1143" y="129"/>
                  </a:lnTo>
                  <a:lnTo>
                    <a:pt x="1156" y="113"/>
                  </a:lnTo>
                  <a:lnTo>
                    <a:pt x="1140" y="111"/>
                  </a:lnTo>
                  <a:lnTo>
                    <a:pt x="1152" y="101"/>
                  </a:lnTo>
                  <a:lnTo>
                    <a:pt x="1128" y="101"/>
                  </a:lnTo>
                  <a:lnTo>
                    <a:pt x="1151" y="94"/>
                  </a:lnTo>
                  <a:lnTo>
                    <a:pt x="1141" y="76"/>
                  </a:lnTo>
                  <a:lnTo>
                    <a:pt x="1155" y="69"/>
                  </a:lnTo>
                  <a:lnTo>
                    <a:pt x="1145" y="67"/>
                  </a:lnTo>
                  <a:lnTo>
                    <a:pt x="1152" y="61"/>
                  </a:lnTo>
                  <a:lnTo>
                    <a:pt x="1145" y="56"/>
                  </a:lnTo>
                  <a:lnTo>
                    <a:pt x="1149" y="49"/>
                  </a:lnTo>
                  <a:lnTo>
                    <a:pt x="1122" y="77"/>
                  </a:lnTo>
                  <a:lnTo>
                    <a:pt x="1121" y="43"/>
                  </a:lnTo>
                  <a:lnTo>
                    <a:pt x="1144" y="20"/>
                  </a:lnTo>
                  <a:lnTo>
                    <a:pt x="1118" y="41"/>
                  </a:lnTo>
                  <a:lnTo>
                    <a:pt x="1125" y="13"/>
                  </a:lnTo>
                  <a:lnTo>
                    <a:pt x="1097" y="31"/>
                  </a:lnTo>
                  <a:lnTo>
                    <a:pt x="1121" y="1"/>
                  </a:lnTo>
                  <a:close/>
                </a:path>
              </a:pathLst>
            </a:custGeom>
            <a:grpFill/>
            <a:ln>
              <a:solidFill>
                <a:schemeClr val="bg1"/>
              </a:solidFill>
            </a:ln>
          </p:spPr>
          <p:txBody>
            <a:bodyPr vert="horz" wrap="square" lIns="137160" tIns="68580" rIns="137160" bIns="68580" numCol="1" anchor="t" anchorCtr="0" compatLnSpc="1">
              <a:prstTxWarp prst="textNoShape">
                <a:avLst/>
              </a:prstTxWarp>
            </a:bodyPr>
            <a:lstStyle/>
            <a:p>
              <a:endParaRPr lang="en-US" sz="2700"/>
            </a:p>
          </p:txBody>
        </p:sp>
      </p:grpSp>
      <p:grpSp>
        <p:nvGrpSpPr>
          <p:cNvPr id="42" name="Group 41">
            <a:extLst>
              <a:ext uri="{FF2B5EF4-FFF2-40B4-BE49-F238E27FC236}">
                <a16:creationId xmlns:a16="http://schemas.microsoft.com/office/drawing/2014/main" id="{FDD80463-24FA-43C6-BE9D-F7859491AF08}"/>
              </a:ext>
            </a:extLst>
          </p:cNvPr>
          <p:cNvGrpSpPr/>
          <p:nvPr/>
        </p:nvGrpSpPr>
        <p:grpSpPr>
          <a:xfrm>
            <a:off x="9810909" y="2407199"/>
            <a:ext cx="6197236" cy="5472602"/>
            <a:chOff x="10626915" y="3676650"/>
            <a:chExt cx="6197236" cy="5472602"/>
          </a:xfrm>
        </p:grpSpPr>
        <p:sp>
          <p:nvSpPr>
            <p:cNvPr id="43" name="Title 12">
              <a:extLst>
                <a:ext uri="{FF2B5EF4-FFF2-40B4-BE49-F238E27FC236}">
                  <a16:creationId xmlns:a16="http://schemas.microsoft.com/office/drawing/2014/main" id="{AAA45FA3-3B5A-4F98-8368-86391FC9CF12}"/>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Greenland</a:t>
              </a:r>
            </a:p>
          </p:txBody>
        </p:sp>
        <p:sp>
          <p:nvSpPr>
            <p:cNvPr id="44" name="Subtitle 13">
              <a:extLst>
                <a:ext uri="{FF2B5EF4-FFF2-40B4-BE49-F238E27FC236}">
                  <a16:creationId xmlns:a16="http://schemas.microsoft.com/office/drawing/2014/main" id="{3FC61460-A469-472A-9344-5E910D5314F7}"/>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06231248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down)">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B691819A-9997-4DBF-848B-D55E30F77364}"/>
              </a:ext>
            </a:extLst>
          </p:cNvPr>
          <p:cNvGrpSpPr/>
          <p:nvPr/>
        </p:nvGrpSpPr>
        <p:grpSpPr>
          <a:xfrm>
            <a:off x="1295400" y="2021681"/>
            <a:ext cx="8646318" cy="6243638"/>
            <a:chOff x="863600" y="2073276"/>
            <a:chExt cx="5764212" cy="4162425"/>
          </a:xfrm>
          <a:solidFill>
            <a:schemeClr val="bg1">
              <a:lumMod val="85000"/>
            </a:schemeClr>
          </a:solidFill>
        </p:grpSpPr>
        <p:sp>
          <p:nvSpPr>
            <p:cNvPr id="6" name="Freeform 5">
              <a:extLst>
                <a:ext uri="{FF2B5EF4-FFF2-40B4-BE49-F238E27FC236}">
                  <a16:creationId xmlns:a16="http://schemas.microsoft.com/office/drawing/2014/main" id="{3C9ECE12-B830-40C8-A7E9-530570021449}"/>
                </a:ext>
              </a:extLst>
            </p:cNvPr>
            <p:cNvSpPr>
              <a:spLocks/>
            </p:cNvSpPr>
            <p:nvPr/>
          </p:nvSpPr>
          <p:spPr bwMode="auto">
            <a:xfrm>
              <a:off x="4364038" y="4383088"/>
              <a:ext cx="404812" cy="508000"/>
            </a:xfrm>
            <a:custGeom>
              <a:avLst/>
              <a:gdLst>
                <a:gd name="T0" fmla="*/ 121 w 255"/>
                <a:gd name="T1" fmla="*/ 9 h 320"/>
                <a:gd name="T2" fmla="*/ 157 w 255"/>
                <a:gd name="T3" fmla="*/ 7 h 320"/>
                <a:gd name="T4" fmla="*/ 189 w 255"/>
                <a:gd name="T5" fmla="*/ 81 h 320"/>
                <a:gd name="T6" fmla="*/ 199 w 255"/>
                <a:gd name="T7" fmla="*/ 81 h 320"/>
                <a:gd name="T8" fmla="*/ 219 w 255"/>
                <a:gd name="T9" fmla="*/ 95 h 320"/>
                <a:gd name="T10" fmla="*/ 229 w 255"/>
                <a:gd name="T11" fmla="*/ 95 h 320"/>
                <a:gd name="T12" fmla="*/ 235 w 255"/>
                <a:gd name="T13" fmla="*/ 86 h 320"/>
                <a:gd name="T14" fmla="*/ 242 w 255"/>
                <a:gd name="T15" fmla="*/ 90 h 320"/>
                <a:gd name="T16" fmla="*/ 237 w 255"/>
                <a:gd name="T17" fmla="*/ 112 h 320"/>
                <a:gd name="T18" fmla="*/ 224 w 255"/>
                <a:gd name="T19" fmla="*/ 124 h 320"/>
                <a:gd name="T20" fmla="*/ 242 w 255"/>
                <a:gd name="T21" fmla="*/ 127 h 320"/>
                <a:gd name="T22" fmla="*/ 252 w 255"/>
                <a:gd name="T23" fmla="*/ 138 h 320"/>
                <a:gd name="T24" fmla="*/ 232 w 255"/>
                <a:gd name="T25" fmla="*/ 171 h 320"/>
                <a:gd name="T26" fmla="*/ 219 w 255"/>
                <a:gd name="T27" fmla="*/ 179 h 320"/>
                <a:gd name="T28" fmla="*/ 224 w 255"/>
                <a:gd name="T29" fmla="*/ 195 h 320"/>
                <a:gd name="T30" fmla="*/ 244 w 255"/>
                <a:gd name="T31" fmla="*/ 208 h 320"/>
                <a:gd name="T32" fmla="*/ 244 w 255"/>
                <a:gd name="T33" fmla="*/ 224 h 320"/>
                <a:gd name="T34" fmla="*/ 252 w 255"/>
                <a:gd name="T35" fmla="*/ 233 h 320"/>
                <a:gd name="T36" fmla="*/ 255 w 255"/>
                <a:gd name="T37" fmla="*/ 257 h 320"/>
                <a:gd name="T38" fmla="*/ 235 w 255"/>
                <a:gd name="T39" fmla="*/ 252 h 320"/>
                <a:gd name="T40" fmla="*/ 229 w 255"/>
                <a:gd name="T41" fmla="*/ 260 h 320"/>
                <a:gd name="T42" fmla="*/ 237 w 255"/>
                <a:gd name="T43" fmla="*/ 286 h 320"/>
                <a:gd name="T44" fmla="*/ 226 w 255"/>
                <a:gd name="T45" fmla="*/ 300 h 320"/>
                <a:gd name="T46" fmla="*/ 237 w 255"/>
                <a:gd name="T47" fmla="*/ 316 h 320"/>
                <a:gd name="T48" fmla="*/ 245 w 255"/>
                <a:gd name="T49" fmla="*/ 314 h 320"/>
                <a:gd name="T50" fmla="*/ 245 w 255"/>
                <a:gd name="T51" fmla="*/ 314 h 320"/>
                <a:gd name="T52" fmla="*/ 234 w 255"/>
                <a:gd name="T53" fmla="*/ 320 h 320"/>
                <a:gd name="T54" fmla="*/ 208 w 255"/>
                <a:gd name="T55" fmla="*/ 313 h 320"/>
                <a:gd name="T56" fmla="*/ 205 w 255"/>
                <a:gd name="T57" fmla="*/ 290 h 320"/>
                <a:gd name="T58" fmla="*/ 176 w 255"/>
                <a:gd name="T59" fmla="*/ 262 h 320"/>
                <a:gd name="T60" fmla="*/ 160 w 255"/>
                <a:gd name="T61" fmla="*/ 236 h 320"/>
                <a:gd name="T62" fmla="*/ 128 w 255"/>
                <a:gd name="T63" fmla="*/ 211 h 320"/>
                <a:gd name="T64" fmla="*/ 113 w 255"/>
                <a:gd name="T65" fmla="*/ 187 h 320"/>
                <a:gd name="T66" fmla="*/ 89 w 255"/>
                <a:gd name="T67" fmla="*/ 166 h 320"/>
                <a:gd name="T68" fmla="*/ 86 w 255"/>
                <a:gd name="T69" fmla="*/ 152 h 320"/>
                <a:gd name="T70" fmla="*/ 66 w 255"/>
                <a:gd name="T71" fmla="*/ 141 h 320"/>
                <a:gd name="T72" fmla="*/ 44 w 255"/>
                <a:gd name="T73" fmla="*/ 141 h 320"/>
                <a:gd name="T74" fmla="*/ 38 w 255"/>
                <a:gd name="T75" fmla="*/ 126 h 320"/>
                <a:gd name="T76" fmla="*/ 38 w 255"/>
                <a:gd name="T77" fmla="*/ 126 h 320"/>
                <a:gd name="T78" fmla="*/ 46 w 255"/>
                <a:gd name="T79" fmla="*/ 124 h 320"/>
                <a:gd name="T80" fmla="*/ 40 w 255"/>
                <a:gd name="T81" fmla="*/ 114 h 320"/>
                <a:gd name="T82" fmla="*/ 0 w 255"/>
                <a:gd name="T83" fmla="*/ 74 h 320"/>
                <a:gd name="T84" fmla="*/ 13 w 255"/>
                <a:gd name="T85" fmla="*/ 60 h 320"/>
                <a:gd name="T86" fmla="*/ 13 w 255"/>
                <a:gd name="T87" fmla="*/ 3 h 320"/>
                <a:gd name="T88" fmla="*/ 13 w 255"/>
                <a:gd name="T89" fmla="*/ 3 h 320"/>
                <a:gd name="T90" fmla="*/ 37 w 255"/>
                <a:gd name="T91" fmla="*/ 7 h 320"/>
                <a:gd name="T92" fmla="*/ 50 w 255"/>
                <a:gd name="T93" fmla="*/ 0 h 320"/>
                <a:gd name="T94" fmla="*/ 68 w 255"/>
                <a:gd name="T95" fmla="*/ 17 h 320"/>
                <a:gd name="T96" fmla="*/ 121 w 255"/>
                <a:gd name="T97" fmla="*/ 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 h="320">
                  <a:moveTo>
                    <a:pt x="121" y="9"/>
                  </a:moveTo>
                  <a:lnTo>
                    <a:pt x="157" y="7"/>
                  </a:lnTo>
                  <a:lnTo>
                    <a:pt x="189" y="81"/>
                  </a:lnTo>
                  <a:lnTo>
                    <a:pt x="199" y="81"/>
                  </a:lnTo>
                  <a:lnTo>
                    <a:pt x="219" y="95"/>
                  </a:lnTo>
                  <a:lnTo>
                    <a:pt x="229" y="95"/>
                  </a:lnTo>
                  <a:lnTo>
                    <a:pt x="235" y="86"/>
                  </a:lnTo>
                  <a:lnTo>
                    <a:pt x="242" y="90"/>
                  </a:lnTo>
                  <a:lnTo>
                    <a:pt x="237" y="112"/>
                  </a:lnTo>
                  <a:lnTo>
                    <a:pt x="224" y="124"/>
                  </a:lnTo>
                  <a:lnTo>
                    <a:pt x="242" y="127"/>
                  </a:lnTo>
                  <a:lnTo>
                    <a:pt x="252" y="138"/>
                  </a:lnTo>
                  <a:lnTo>
                    <a:pt x="232" y="171"/>
                  </a:lnTo>
                  <a:lnTo>
                    <a:pt x="219" y="179"/>
                  </a:lnTo>
                  <a:lnTo>
                    <a:pt x="224" y="195"/>
                  </a:lnTo>
                  <a:lnTo>
                    <a:pt x="244" y="208"/>
                  </a:lnTo>
                  <a:lnTo>
                    <a:pt x="244" y="224"/>
                  </a:lnTo>
                  <a:lnTo>
                    <a:pt x="252" y="233"/>
                  </a:lnTo>
                  <a:lnTo>
                    <a:pt x="255" y="257"/>
                  </a:lnTo>
                  <a:lnTo>
                    <a:pt x="235" y="252"/>
                  </a:lnTo>
                  <a:lnTo>
                    <a:pt x="229" y="260"/>
                  </a:lnTo>
                  <a:lnTo>
                    <a:pt x="237" y="286"/>
                  </a:lnTo>
                  <a:lnTo>
                    <a:pt x="226" y="300"/>
                  </a:lnTo>
                  <a:lnTo>
                    <a:pt x="237" y="316"/>
                  </a:lnTo>
                  <a:lnTo>
                    <a:pt x="245" y="314"/>
                  </a:lnTo>
                  <a:lnTo>
                    <a:pt x="245" y="314"/>
                  </a:lnTo>
                  <a:lnTo>
                    <a:pt x="234" y="320"/>
                  </a:lnTo>
                  <a:lnTo>
                    <a:pt x="208" y="313"/>
                  </a:lnTo>
                  <a:lnTo>
                    <a:pt x="205" y="290"/>
                  </a:lnTo>
                  <a:lnTo>
                    <a:pt x="176" y="262"/>
                  </a:lnTo>
                  <a:lnTo>
                    <a:pt x="160" y="236"/>
                  </a:lnTo>
                  <a:lnTo>
                    <a:pt x="128" y="211"/>
                  </a:lnTo>
                  <a:lnTo>
                    <a:pt x="113" y="187"/>
                  </a:lnTo>
                  <a:lnTo>
                    <a:pt x="89" y="166"/>
                  </a:lnTo>
                  <a:lnTo>
                    <a:pt x="86" y="152"/>
                  </a:lnTo>
                  <a:lnTo>
                    <a:pt x="66" y="141"/>
                  </a:lnTo>
                  <a:lnTo>
                    <a:pt x="44" y="141"/>
                  </a:lnTo>
                  <a:lnTo>
                    <a:pt x="38" y="126"/>
                  </a:lnTo>
                  <a:lnTo>
                    <a:pt x="38" y="126"/>
                  </a:lnTo>
                  <a:lnTo>
                    <a:pt x="46" y="124"/>
                  </a:lnTo>
                  <a:lnTo>
                    <a:pt x="40" y="114"/>
                  </a:lnTo>
                  <a:lnTo>
                    <a:pt x="0" y="74"/>
                  </a:lnTo>
                  <a:lnTo>
                    <a:pt x="13" y="60"/>
                  </a:lnTo>
                  <a:lnTo>
                    <a:pt x="13" y="3"/>
                  </a:lnTo>
                  <a:lnTo>
                    <a:pt x="13" y="3"/>
                  </a:lnTo>
                  <a:lnTo>
                    <a:pt x="37" y="7"/>
                  </a:lnTo>
                  <a:lnTo>
                    <a:pt x="50" y="0"/>
                  </a:lnTo>
                  <a:lnTo>
                    <a:pt x="68" y="17"/>
                  </a:lnTo>
                  <a:lnTo>
                    <a:pt x="121"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 name="Freeform 6">
              <a:extLst>
                <a:ext uri="{FF2B5EF4-FFF2-40B4-BE49-F238E27FC236}">
                  <a16:creationId xmlns:a16="http://schemas.microsoft.com/office/drawing/2014/main" id="{33030D3C-7828-4825-A80D-10C91A449EB7}"/>
                </a:ext>
              </a:extLst>
            </p:cNvPr>
            <p:cNvSpPr>
              <a:spLocks/>
            </p:cNvSpPr>
            <p:nvPr/>
          </p:nvSpPr>
          <p:spPr bwMode="auto">
            <a:xfrm>
              <a:off x="3883025" y="4457701"/>
              <a:ext cx="311150" cy="361950"/>
            </a:xfrm>
            <a:custGeom>
              <a:avLst/>
              <a:gdLst>
                <a:gd name="T0" fmla="*/ 196 w 196"/>
                <a:gd name="T1" fmla="*/ 192 h 228"/>
                <a:gd name="T2" fmla="*/ 185 w 196"/>
                <a:gd name="T3" fmla="*/ 204 h 228"/>
                <a:gd name="T4" fmla="*/ 176 w 196"/>
                <a:gd name="T5" fmla="*/ 192 h 228"/>
                <a:gd name="T6" fmla="*/ 164 w 196"/>
                <a:gd name="T7" fmla="*/ 191 h 228"/>
                <a:gd name="T8" fmla="*/ 130 w 196"/>
                <a:gd name="T9" fmla="*/ 228 h 228"/>
                <a:gd name="T10" fmla="*/ 112 w 196"/>
                <a:gd name="T11" fmla="*/ 223 h 228"/>
                <a:gd name="T12" fmla="*/ 103 w 196"/>
                <a:gd name="T13" fmla="*/ 227 h 228"/>
                <a:gd name="T14" fmla="*/ 89 w 196"/>
                <a:gd name="T15" fmla="*/ 215 h 228"/>
                <a:gd name="T16" fmla="*/ 77 w 196"/>
                <a:gd name="T17" fmla="*/ 215 h 228"/>
                <a:gd name="T18" fmla="*/ 92 w 196"/>
                <a:gd name="T19" fmla="*/ 209 h 228"/>
                <a:gd name="T20" fmla="*/ 91 w 196"/>
                <a:gd name="T21" fmla="*/ 196 h 228"/>
                <a:gd name="T22" fmla="*/ 79 w 196"/>
                <a:gd name="T23" fmla="*/ 196 h 228"/>
                <a:gd name="T24" fmla="*/ 79 w 196"/>
                <a:gd name="T25" fmla="*/ 181 h 228"/>
                <a:gd name="T26" fmla="*/ 87 w 196"/>
                <a:gd name="T27" fmla="*/ 179 h 228"/>
                <a:gd name="T28" fmla="*/ 84 w 196"/>
                <a:gd name="T29" fmla="*/ 151 h 228"/>
                <a:gd name="T30" fmla="*/ 22 w 196"/>
                <a:gd name="T31" fmla="*/ 184 h 228"/>
                <a:gd name="T32" fmla="*/ 16 w 196"/>
                <a:gd name="T33" fmla="*/ 84 h 228"/>
                <a:gd name="T34" fmla="*/ 34 w 196"/>
                <a:gd name="T35" fmla="*/ 76 h 228"/>
                <a:gd name="T36" fmla="*/ 19 w 196"/>
                <a:gd name="T37" fmla="*/ 50 h 228"/>
                <a:gd name="T38" fmla="*/ 0 w 196"/>
                <a:gd name="T39" fmla="*/ 32 h 228"/>
                <a:gd name="T40" fmla="*/ 0 w 196"/>
                <a:gd name="T41" fmla="*/ 32 h 228"/>
                <a:gd name="T42" fmla="*/ 0 w 196"/>
                <a:gd name="T43" fmla="*/ 22 h 228"/>
                <a:gd name="T44" fmla="*/ 11 w 196"/>
                <a:gd name="T45" fmla="*/ 10 h 228"/>
                <a:gd name="T46" fmla="*/ 28 w 196"/>
                <a:gd name="T47" fmla="*/ 32 h 228"/>
                <a:gd name="T48" fmla="*/ 58 w 196"/>
                <a:gd name="T49" fmla="*/ 13 h 228"/>
                <a:gd name="T50" fmla="*/ 51 w 196"/>
                <a:gd name="T51" fmla="*/ 5 h 228"/>
                <a:gd name="T52" fmla="*/ 56 w 196"/>
                <a:gd name="T53" fmla="*/ 0 h 228"/>
                <a:gd name="T54" fmla="*/ 124 w 196"/>
                <a:gd name="T55" fmla="*/ 0 h 228"/>
                <a:gd name="T56" fmla="*/ 131 w 196"/>
                <a:gd name="T57" fmla="*/ 5 h 228"/>
                <a:gd name="T58" fmla="*/ 131 w 196"/>
                <a:gd name="T59" fmla="*/ 5 h 228"/>
                <a:gd name="T60" fmla="*/ 122 w 196"/>
                <a:gd name="T61" fmla="*/ 29 h 228"/>
                <a:gd name="T62" fmla="*/ 127 w 196"/>
                <a:gd name="T63" fmla="*/ 48 h 228"/>
                <a:gd name="T64" fmla="*/ 142 w 196"/>
                <a:gd name="T65" fmla="*/ 89 h 228"/>
                <a:gd name="T66" fmla="*/ 182 w 196"/>
                <a:gd name="T67" fmla="*/ 143 h 228"/>
                <a:gd name="T68" fmla="*/ 182 w 196"/>
                <a:gd name="T69" fmla="*/ 153 h 228"/>
                <a:gd name="T70" fmla="*/ 195 w 196"/>
                <a:gd name="T71" fmla="*/ 161 h 228"/>
                <a:gd name="T72" fmla="*/ 196 w 196"/>
                <a:gd name="T73" fmla="*/ 19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228">
                  <a:moveTo>
                    <a:pt x="196" y="192"/>
                  </a:moveTo>
                  <a:lnTo>
                    <a:pt x="185" y="204"/>
                  </a:lnTo>
                  <a:lnTo>
                    <a:pt x="176" y="192"/>
                  </a:lnTo>
                  <a:lnTo>
                    <a:pt x="164" y="191"/>
                  </a:lnTo>
                  <a:lnTo>
                    <a:pt x="130" y="228"/>
                  </a:lnTo>
                  <a:lnTo>
                    <a:pt x="112" y="223"/>
                  </a:lnTo>
                  <a:lnTo>
                    <a:pt x="103" y="227"/>
                  </a:lnTo>
                  <a:lnTo>
                    <a:pt x="89" y="215"/>
                  </a:lnTo>
                  <a:lnTo>
                    <a:pt x="77" y="215"/>
                  </a:lnTo>
                  <a:lnTo>
                    <a:pt x="92" y="209"/>
                  </a:lnTo>
                  <a:lnTo>
                    <a:pt x="91" y="196"/>
                  </a:lnTo>
                  <a:lnTo>
                    <a:pt x="79" y="196"/>
                  </a:lnTo>
                  <a:lnTo>
                    <a:pt x="79" y="181"/>
                  </a:lnTo>
                  <a:lnTo>
                    <a:pt x="87" y="179"/>
                  </a:lnTo>
                  <a:lnTo>
                    <a:pt x="84" y="151"/>
                  </a:lnTo>
                  <a:lnTo>
                    <a:pt x="22" y="184"/>
                  </a:lnTo>
                  <a:lnTo>
                    <a:pt x="16" y="84"/>
                  </a:lnTo>
                  <a:lnTo>
                    <a:pt x="34" y="76"/>
                  </a:lnTo>
                  <a:lnTo>
                    <a:pt x="19" y="50"/>
                  </a:lnTo>
                  <a:lnTo>
                    <a:pt x="0" y="32"/>
                  </a:lnTo>
                  <a:lnTo>
                    <a:pt x="0" y="32"/>
                  </a:lnTo>
                  <a:lnTo>
                    <a:pt x="0" y="22"/>
                  </a:lnTo>
                  <a:lnTo>
                    <a:pt x="11" y="10"/>
                  </a:lnTo>
                  <a:lnTo>
                    <a:pt x="28" y="32"/>
                  </a:lnTo>
                  <a:lnTo>
                    <a:pt x="58" y="13"/>
                  </a:lnTo>
                  <a:lnTo>
                    <a:pt x="51" y="5"/>
                  </a:lnTo>
                  <a:lnTo>
                    <a:pt x="56" y="0"/>
                  </a:lnTo>
                  <a:lnTo>
                    <a:pt x="124" y="0"/>
                  </a:lnTo>
                  <a:lnTo>
                    <a:pt x="131" y="5"/>
                  </a:lnTo>
                  <a:lnTo>
                    <a:pt x="131" y="5"/>
                  </a:lnTo>
                  <a:lnTo>
                    <a:pt x="122" y="29"/>
                  </a:lnTo>
                  <a:lnTo>
                    <a:pt x="127" y="48"/>
                  </a:lnTo>
                  <a:lnTo>
                    <a:pt x="142" y="89"/>
                  </a:lnTo>
                  <a:lnTo>
                    <a:pt x="182" y="143"/>
                  </a:lnTo>
                  <a:lnTo>
                    <a:pt x="182" y="153"/>
                  </a:lnTo>
                  <a:lnTo>
                    <a:pt x="195" y="161"/>
                  </a:lnTo>
                  <a:lnTo>
                    <a:pt x="196" y="19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 name="Freeform 7">
              <a:extLst>
                <a:ext uri="{FF2B5EF4-FFF2-40B4-BE49-F238E27FC236}">
                  <a16:creationId xmlns:a16="http://schemas.microsoft.com/office/drawing/2014/main" id="{2269BD85-4161-40EE-ACDB-2CB2DE7C3B5E}"/>
                </a:ext>
              </a:extLst>
            </p:cNvPr>
            <p:cNvSpPr>
              <a:spLocks noEditPoints="1"/>
            </p:cNvSpPr>
            <p:nvPr/>
          </p:nvSpPr>
          <p:spPr bwMode="auto">
            <a:xfrm>
              <a:off x="863600" y="4495801"/>
              <a:ext cx="4487862" cy="1739900"/>
            </a:xfrm>
            <a:custGeom>
              <a:avLst/>
              <a:gdLst>
                <a:gd name="T0" fmla="*/ 1051 w 2827"/>
                <a:gd name="T1" fmla="*/ 669 h 1096"/>
                <a:gd name="T2" fmla="*/ 908 w 2827"/>
                <a:gd name="T3" fmla="*/ 698 h 1096"/>
                <a:gd name="T4" fmla="*/ 805 w 2827"/>
                <a:gd name="T5" fmla="*/ 556 h 1096"/>
                <a:gd name="T6" fmla="*/ 610 w 2827"/>
                <a:gd name="T7" fmla="*/ 613 h 1096"/>
                <a:gd name="T8" fmla="*/ 576 w 2827"/>
                <a:gd name="T9" fmla="*/ 685 h 1096"/>
                <a:gd name="T10" fmla="*/ 461 w 2827"/>
                <a:gd name="T11" fmla="*/ 757 h 1096"/>
                <a:gd name="T12" fmla="*/ 353 w 2827"/>
                <a:gd name="T13" fmla="*/ 649 h 1096"/>
                <a:gd name="T14" fmla="*/ 260 w 2827"/>
                <a:gd name="T15" fmla="*/ 731 h 1096"/>
                <a:gd name="T16" fmla="*/ 115 w 2827"/>
                <a:gd name="T17" fmla="*/ 786 h 1096"/>
                <a:gd name="T18" fmla="*/ 73 w 2827"/>
                <a:gd name="T19" fmla="*/ 807 h 1096"/>
                <a:gd name="T20" fmla="*/ 30 w 2827"/>
                <a:gd name="T21" fmla="*/ 674 h 1096"/>
                <a:gd name="T22" fmla="*/ 104 w 2827"/>
                <a:gd name="T23" fmla="*/ 513 h 1096"/>
                <a:gd name="T24" fmla="*/ 120 w 2827"/>
                <a:gd name="T25" fmla="*/ 423 h 1096"/>
                <a:gd name="T26" fmla="*/ 275 w 2827"/>
                <a:gd name="T27" fmla="*/ 345 h 1096"/>
                <a:gd name="T28" fmla="*/ 359 w 2827"/>
                <a:gd name="T29" fmla="*/ 224 h 1096"/>
                <a:gd name="T30" fmla="*/ 457 w 2827"/>
                <a:gd name="T31" fmla="*/ 209 h 1096"/>
                <a:gd name="T32" fmla="*/ 587 w 2827"/>
                <a:gd name="T33" fmla="*/ 266 h 1096"/>
                <a:gd name="T34" fmla="*/ 855 w 2827"/>
                <a:gd name="T35" fmla="*/ 129 h 1096"/>
                <a:gd name="T36" fmla="*/ 1180 w 2827"/>
                <a:gd name="T37" fmla="*/ 80 h 1096"/>
                <a:gd name="T38" fmla="*/ 1078 w 2827"/>
                <a:gd name="T39" fmla="*/ 172 h 1096"/>
                <a:gd name="T40" fmla="*/ 1151 w 2827"/>
                <a:gd name="T41" fmla="*/ 211 h 1096"/>
                <a:gd name="T42" fmla="*/ 1118 w 2827"/>
                <a:gd name="T43" fmla="*/ 298 h 1096"/>
                <a:gd name="T44" fmla="*/ 1048 w 2827"/>
                <a:gd name="T45" fmla="*/ 355 h 1096"/>
                <a:gd name="T46" fmla="*/ 1050 w 2827"/>
                <a:gd name="T47" fmla="*/ 445 h 1096"/>
                <a:gd name="T48" fmla="*/ 987 w 2827"/>
                <a:gd name="T49" fmla="*/ 548 h 1096"/>
                <a:gd name="T50" fmla="*/ 1676 w 2827"/>
                <a:gd name="T51" fmla="*/ 912 h 1096"/>
                <a:gd name="T52" fmla="*/ 1707 w 2827"/>
                <a:gd name="T53" fmla="*/ 754 h 1096"/>
                <a:gd name="T54" fmla="*/ 1605 w 2827"/>
                <a:gd name="T55" fmla="*/ 692 h 1096"/>
                <a:gd name="T56" fmla="*/ 1645 w 2827"/>
                <a:gd name="T57" fmla="*/ 569 h 1096"/>
                <a:gd name="T58" fmla="*/ 1743 w 2827"/>
                <a:gd name="T59" fmla="*/ 630 h 1096"/>
                <a:gd name="T60" fmla="*/ 1751 w 2827"/>
                <a:gd name="T61" fmla="*/ 739 h 1096"/>
                <a:gd name="T62" fmla="*/ 1899 w 2827"/>
                <a:gd name="T63" fmla="*/ 716 h 1096"/>
                <a:gd name="T64" fmla="*/ 1863 w 2827"/>
                <a:gd name="T65" fmla="*/ 800 h 1096"/>
                <a:gd name="T66" fmla="*/ 1855 w 2827"/>
                <a:gd name="T67" fmla="*/ 901 h 1096"/>
                <a:gd name="T68" fmla="*/ 1758 w 2827"/>
                <a:gd name="T69" fmla="*/ 936 h 1096"/>
                <a:gd name="T70" fmla="*/ 660 w 2827"/>
                <a:gd name="T71" fmla="*/ 10 h 1096"/>
                <a:gd name="T72" fmla="*/ 622 w 2827"/>
                <a:gd name="T73" fmla="*/ 191 h 1096"/>
                <a:gd name="T74" fmla="*/ 383 w 2827"/>
                <a:gd name="T75" fmla="*/ 144 h 1096"/>
                <a:gd name="T76" fmla="*/ 2494 w 2827"/>
                <a:gd name="T77" fmla="*/ 1027 h 1096"/>
                <a:gd name="T78" fmla="*/ 2619 w 2827"/>
                <a:gd name="T79" fmla="*/ 994 h 1096"/>
                <a:gd name="T80" fmla="*/ 2498 w 2827"/>
                <a:gd name="T81" fmla="*/ 1044 h 1096"/>
                <a:gd name="T82" fmla="*/ 1148 w 2827"/>
                <a:gd name="T83" fmla="*/ 728 h 1096"/>
                <a:gd name="T84" fmla="*/ 1183 w 2827"/>
                <a:gd name="T85" fmla="*/ 656 h 1096"/>
                <a:gd name="T86" fmla="*/ 1203 w 2827"/>
                <a:gd name="T87" fmla="*/ 752 h 1096"/>
                <a:gd name="T88" fmla="*/ 1158 w 2827"/>
                <a:gd name="T89" fmla="*/ 802 h 1096"/>
                <a:gd name="T90" fmla="*/ 1241 w 2827"/>
                <a:gd name="T91" fmla="*/ 422 h 1096"/>
                <a:gd name="T92" fmla="*/ 1198 w 2827"/>
                <a:gd name="T93" fmla="*/ 473 h 1096"/>
                <a:gd name="T94" fmla="*/ 489 w 2827"/>
                <a:gd name="T95" fmla="*/ 1010 h 1096"/>
                <a:gd name="T96" fmla="*/ 385 w 2827"/>
                <a:gd name="T97" fmla="*/ 1058 h 1096"/>
                <a:gd name="T98" fmla="*/ 446 w 2827"/>
                <a:gd name="T99" fmla="*/ 989 h 1096"/>
                <a:gd name="T100" fmla="*/ 940 w 2827"/>
                <a:gd name="T101" fmla="*/ 818 h 1096"/>
                <a:gd name="T102" fmla="*/ 2486 w 2827"/>
                <a:gd name="T103" fmla="*/ 919 h 1096"/>
                <a:gd name="T104" fmla="*/ 1233 w 2827"/>
                <a:gd name="T105" fmla="*/ 245 h 1096"/>
                <a:gd name="T106" fmla="*/ 1254 w 2827"/>
                <a:gd name="T107" fmla="*/ 204 h 1096"/>
                <a:gd name="T108" fmla="*/ 496 w 2827"/>
                <a:gd name="T109" fmla="*/ 921 h 1096"/>
                <a:gd name="T110" fmla="*/ 437 w 2827"/>
                <a:gd name="T111" fmla="*/ 927 h 1096"/>
                <a:gd name="T112" fmla="*/ 1276 w 2827"/>
                <a:gd name="T113" fmla="*/ 427 h 1096"/>
                <a:gd name="T114" fmla="*/ 2694 w 2827"/>
                <a:gd name="T115" fmla="*/ 918 h 1096"/>
                <a:gd name="T116" fmla="*/ 1432 w 2827"/>
                <a:gd name="T117" fmla="*/ 255 h 1096"/>
                <a:gd name="T118" fmla="*/ 12 w 2827"/>
                <a:gd name="T119" fmla="*/ 681 h 1096"/>
                <a:gd name="T120" fmla="*/ 1790 w 2827"/>
                <a:gd name="T121" fmla="*/ 631 h 1096"/>
                <a:gd name="T122" fmla="*/ 1328 w 2827"/>
                <a:gd name="T123" fmla="*/ 225 h 1096"/>
                <a:gd name="T124" fmla="*/ 547 w 2827"/>
                <a:gd name="T125" fmla="*/ 942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7" h="1096">
                  <a:moveTo>
                    <a:pt x="1056" y="584"/>
                  </a:moveTo>
                  <a:lnTo>
                    <a:pt x="1083" y="590"/>
                  </a:lnTo>
                  <a:lnTo>
                    <a:pt x="1088" y="599"/>
                  </a:lnTo>
                  <a:lnTo>
                    <a:pt x="1096" y="592"/>
                  </a:lnTo>
                  <a:lnTo>
                    <a:pt x="1108" y="600"/>
                  </a:lnTo>
                  <a:lnTo>
                    <a:pt x="1094" y="610"/>
                  </a:lnTo>
                  <a:lnTo>
                    <a:pt x="1100" y="620"/>
                  </a:lnTo>
                  <a:lnTo>
                    <a:pt x="1094" y="629"/>
                  </a:lnTo>
                  <a:lnTo>
                    <a:pt x="1059" y="644"/>
                  </a:lnTo>
                  <a:lnTo>
                    <a:pt x="1048" y="658"/>
                  </a:lnTo>
                  <a:lnTo>
                    <a:pt x="1051" y="669"/>
                  </a:lnTo>
                  <a:lnTo>
                    <a:pt x="1025" y="675"/>
                  </a:lnTo>
                  <a:lnTo>
                    <a:pt x="1015" y="700"/>
                  </a:lnTo>
                  <a:lnTo>
                    <a:pt x="996" y="700"/>
                  </a:lnTo>
                  <a:lnTo>
                    <a:pt x="992" y="687"/>
                  </a:lnTo>
                  <a:lnTo>
                    <a:pt x="973" y="679"/>
                  </a:lnTo>
                  <a:lnTo>
                    <a:pt x="958" y="688"/>
                  </a:lnTo>
                  <a:lnTo>
                    <a:pt x="955" y="697"/>
                  </a:lnTo>
                  <a:lnTo>
                    <a:pt x="932" y="704"/>
                  </a:lnTo>
                  <a:lnTo>
                    <a:pt x="929" y="720"/>
                  </a:lnTo>
                  <a:lnTo>
                    <a:pt x="911" y="720"/>
                  </a:lnTo>
                  <a:lnTo>
                    <a:pt x="908" y="698"/>
                  </a:lnTo>
                  <a:lnTo>
                    <a:pt x="894" y="700"/>
                  </a:lnTo>
                  <a:lnTo>
                    <a:pt x="874" y="687"/>
                  </a:lnTo>
                  <a:lnTo>
                    <a:pt x="895" y="647"/>
                  </a:lnTo>
                  <a:lnTo>
                    <a:pt x="870" y="618"/>
                  </a:lnTo>
                  <a:lnTo>
                    <a:pt x="859" y="617"/>
                  </a:lnTo>
                  <a:lnTo>
                    <a:pt x="856" y="608"/>
                  </a:lnTo>
                  <a:lnTo>
                    <a:pt x="880" y="558"/>
                  </a:lnTo>
                  <a:lnTo>
                    <a:pt x="862" y="544"/>
                  </a:lnTo>
                  <a:lnTo>
                    <a:pt x="830" y="537"/>
                  </a:lnTo>
                  <a:lnTo>
                    <a:pt x="808" y="548"/>
                  </a:lnTo>
                  <a:lnTo>
                    <a:pt x="805" y="556"/>
                  </a:lnTo>
                  <a:lnTo>
                    <a:pt x="781" y="562"/>
                  </a:lnTo>
                  <a:lnTo>
                    <a:pt x="766" y="572"/>
                  </a:lnTo>
                  <a:lnTo>
                    <a:pt x="762" y="589"/>
                  </a:lnTo>
                  <a:lnTo>
                    <a:pt x="750" y="587"/>
                  </a:lnTo>
                  <a:lnTo>
                    <a:pt x="737" y="597"/>
                  </a:lnTo>
                  <a:lnTo>
                    <a:pt x="730" y="592"/>
                  </a:lnTo>
                  <a:lnTo>
                    <a:pt x="732" y="582"/>
                  </a:lnTo>
                  <a:lnTo>
                    <a:pt x="700" y="577"/>
                  </a:lnTo>
                  <a:lnTo>
                    <a:pt x="642" y="597"/>
                  </a:lnTo>
                  <a:lnTo>
                    <a:pt x="625" y="615"/>
                  </a:lnTo>
                  <a:lnTo>
                    <a:pt x="610" y="613"/>
                  </a:lnTo>
                  <a:lnTo>
                    <a:pt x="591" y="635"/>
                  </a:lnTo>
                  <a:lnTo>
                    <a:pt x="562" y="646"/>
                  </a:lnTo>
                  <a:lnTo>
                    <a:pt x="553" y="641"/>
                  </a:lnTo>
                  <a:lnTo>
                    <a:pt x="546" y="629"/>
                  </a:lnTo>
                  <a:lnTo>
                    <a:pt x="530" y="633"/>
                  </a:lnTo>
                  <a:lnTo>
                    <a:pt x="521" y="658"/>
                  </a:lnTo>
                  <a:lnTo>
                    <a:pt x="504" y="664"/>
                  </a:lnTo>
                  <a:lnTo>
                    <a:pt x="504" y="677"/>
                  </a:lnTo>
                  <a:lnTo>
                    <a:pt x="536" y="687"/>
                  </a:lnTo>
                  <a:lnTo>
                    <a:pt x="549" y="672"/>
                  </a:lnTo>
                  <a:lnTo>
                    <a:pt x="576" y="685"/>
                  </a:lnTo>
                  <a:lnTo>
                    <a:pt x="576" y="724"/>
                  </a:lnTo>
                  <a:lnTo>
                    <a:pt x="585" y="734"/>
                  </a:lnTo>
                  <a:lnTo>
                    <a:pt x="550" y="736"/>
                  </a:lnTo>
                  <a:lnTo>
                    <a:pt x="518" y="750"/>
                  </a:lnTo>
                  <a:lnTo>
                    <a:pt x="511" y="738"/>
                  </a:lnTo>
                  <a:lnTo>
                    <a:pt x="503" y="738"/>
                  </a:lnTo>
                  <a:lnTo>
                    <a:pt x="498" y="724"/>
                  </a:lnTo>
                  <a:lnTo>
                    <a:pt x="483" y="721"/>
                  </a:lnTo>
                  <a:lnTo>
                    <a:pt x="478" y="724"/>
                  </a:lnTo>
                  <a:lnTo>
                    <a:pt x="472" y="752"/>
                  </a:lnTo>
                  <a:lnTo>
                    <a:pt x="461" y="757"/>
                  </a:lnTo>
                  <a:lnTo>
                    <a:pt x="437" y="745"/>
                  </a:lnTo>
                  <a:lnTo>
                    <a:pt x="421" y="727"/>
                  </a:lnTo>
                  <a:lnTo>
                    <a:pt x="413" y="731"/>
                  </a:lnTo>
                  <a:lnTo>
                    <a:pt x="409" y="716"/>
                  </a:lnTo>
                  <a:lnTo>
                    <a:pt x="399" y="708"/>
                  </a:lnTo>
                  <a:lnTo>
                    <a:pt x="383" y="705"/>
                  </a:lnTo>
                  <a:lnTo>
                    <a:pt x="373" y="679"/>
                  </a:lnTo>
                  <a:lnTo>
                    <a:pt x="383" y="665"/>
                  </a:lnTo>
                  <a:lnTo>
                    <a:pt x="381" y="656"/>
                  </a:lnTo>
                  <a:lnTo>
                    <a:pt x="356" y="659"/>
                  </a:lnTo>
                  <a:lnTo>
                    <a:pt x="353" y="649"/>
                  </a:lnTo>
                  <a:lnTo>
                    <a:pt x="342" y="647"/>
                  </a:lnTo>
                  <a:lnTo>
                    <a:pt x="342" y="664"/>
                  </a:lnTo>
                  <a:lnTo>
                    <a:pt x="330" y="672"/>
                  </a:lnTo>
                  <a:lnTo>
                    <a:pt x="321" y="669"/>
                  </a:lnTo>
                  <a:lnTo>
                    <a:pt x="321" y="659"/>
                  </a:lnTo>
                  <a:lnTo>
                    <a:pt x="304" y="661"/>
                  </a:lnTo>
                  <a:lnTo>
                    <a:pt x="281" y="680"/>
                  </a:lnTo>
                  <a:lnTo>
                    <a:pt x="276" y="697"/>
                  </a:lnTo>
                  <a:lnTo>
                    <a:pt x="263" y="704"/>
                  </a:lnTo>
                  <a:lnTo>
                    <a:pt x="270" y="727"/>
                  </a:lnTo>
                  <a:lnTo>
                    <a:pt x="260" y="731"/>
                  </a:lnTo>
                  <a:lnTo>
                    <a:pt x="255" y="724"/>
                  </a:lnTo>
                  <a:lnTo>
                    <a:pt x="243" y="724"/>
                  </a:lnTo>
                  <a:lnTo>
                    <a:pt x="226" y="734"/>
                  </a:lnTo>
                  <a:lnTo>
                    <a:pt x="193" y="786"/>
                  </a:lnTo>
                  <a:lnTo>
                    <a:pt x="177" y="786"/>
                  </a:lnTo>
                  <a:lnTo>
                    <a:pt x="179" y="772"/>
                  </a:lnTo>
                  <a:lnTo>
                    <a:pt x="167" y="770"/>
                  </a:lnTo>
                  <a:lnTo>
                    <a:pt x="151" y="778"/>
                  </a:lnTo>
                  <a:lnTo>
                    <a:pt x="136" y="777"/>
                  </a:lnTo>
                  <a:lnTo>
                    <a:pt x="135" y="782"/>
                  </a:lnTo>
                  <a:lnTo>
                    <a:pt x="115" y="786"/>
                  </a:lnTo>
                  <a:lnTo>
                    <a:pt x="108" y="800"/>
                  </a:lnTo>
                  <a:lnTo>
                    <a:pt x="118" y="806"/>
                  </a:lnTo>
                  <a:lnTo>
                    <a:pt x="118" y="813"/>
                  </a:lnTo>
                  <a:lnTo>
                    <a:pt x="112" y="813"/>
                  </a:lnTo>
                  <a:lnTo>
                    <a:pt x="108" y="821"/>
                  </a:lnTo>
                  <a:lnTo>
                    <a:pt x="80" y="814"/>
                  </a:lnTo>
                  <a:lnTo>
                    <a:pt x="73" y="821"/>
                  </a:lnTo>
                  <a:lnTo>
                    <a:pt x="75" y="830"/>
                  </a:lnTo>
                  <a:lnTo>
                    <a:pt x="69" y="832"/>
                  </a:lnTo>
                  <a:lnTo>
                    <a:pt x="58" y="816"/>
                  </a:lnTo>
                  <a:lnTo>
                    <a:pt x="73" y="807"/>
                  </a:lnTo>
                  <a:lnTo>
                    <a:pt x="73" y="785"/>
                  </a:lnTo>
                  <a:lnTo>
                    <a:pt x="87" y="785"/>
                  </a:lnTo>
                  <a:lnTo>
                    <a:pt x="89" y="770"/>
                  </a:lnTo>
                  <a:lnTo>
                    <a:pt x="84" y="765"/>
                  </a:lnTo>
                  <a:lnTo>
                    <a:pt x="70" y="770"/>
                  </a:lnTo>
                  <a:lnTo>
                    <a:pt x="41" y="747"/>
                  </a:lnTo>
                  <a:lnTo>
                    <a:pt x="40" y="727"/>
                  </a:lnTo>
                  <a:lnTo>
                    <a:pt x="46" y="715"/>
                  </a:lnTo>
                  <a:lnTo>
                    <a:pt x="52" y="715"/>
                  </a:lnTo>
                  <a:lnTo>
                    <a:pt x="53" y="693"/>
                  </a:lnTo>
                  <a:lnTo>
                    <a:pt x="30" y="674"/>
                  </a:lnTo>
                  <a:lnTo>
                    <a:pt x="34" y="629"/>
                  </a:lnTo>
                  <a:lnTo>
                    <a:pt x="27" y="628"/>
                  </a:lnTo>
                  <a:lnTo>
                    <a:pt x="27" y="616"/>
                  </a:lnTo>
                  <a:lnTo>
                    <a:pt x="37" y="606"/>
                  </a:lnTo>
                  <a:lnTo>
                    <a:pt x="43" y="572"/>
                  </a:lnTo>
                  <a:lnTo>
                    <a:pt x="67" y="567"/>
                  </a:lnTo>
                  <a:lnTo>
                    <a:pt x="96" y="597"/>
                  </a:lnTo>
                  <a:lnTo>
                    <a:pt x="110" y="574"/>
                  </a:lnTo>
                  <a:lnTo>
                    <a:pt x="105" y="538"/>
                  </a:lnTo>
                  <a:lnTo>
                    <a:pt x="96" y="533"/>
                  </a:lnTo>
                  <a:lnTo>
                    <a:pt x="104" y="513"/>
                  </a:lnTo>
                  <a:lnTo>
                    <a:pt x="125" y="503"/>
                  </a:lnTo>
                  <a:lnTo>
                    <a:pt x="150" y="503"/>
                  </a:lnTo>
                  <a:lnTo>
                    <a:pt x="170" y="487"/>
                  </a:lnTo>
                  <a:lnTo>
                    <a:pt x="168" y="462"/>
                  </a:lnTo>
                  <a:lnTo>
                    <a:pt x="153" y="458"/>
                  </a:lnTo>
                  <a:lnTo>
                    <a:pt x="157" y="450"/>
                  </a:lnTo>
                  <a:lnTo>
                    <a:pt x="139" y="446"/>
                  </a:lnTo>
                  <a:lnTo>
                    <a:pt x="127" y="458"/>
                  </a:lnTo>
                  <a:lnTo>
                    <a:pt x="110" y="458"/>
                  </a:lnTo>
                  <a:lnTo>
                    <a:pt x="104" y="433"/>
                  </a:lnTo>
                  <a:lnTo>
                    <a:pt x="120" y="423"/>
                  </a:lnTo>
                  <a:lnTo>
                    <a:pt x="124" y="410"/>
                  </a:lnTo>
                  <a:lnTo>
                    <a:pt x="148" y="402"/>
                  </a:lnTo>
                  <a:lnTo>
                    <a:pt x="163" y="404"/>
                  </a:lnTo>
                  <a:lnTo>
                    <a:pt x="170" y="417"/>
                  </a:lnTo>
                  <a:lnTo>
                    <a:pt x="180" y="417"/>
                  </a:lnTo>
                  <a:lnTo>
                    <a:pt x="206" y="381"/>
                  </a:lnTo>
                  <a:lnTo>
                    <a:pt x="210" y="361"/>
                  </a:lnTo>
                  <a:lnTo>
                    <a:pt x="222" y="353"/>
                  </a:lnTo>
                  <a:lnTo>
                    <a:pt x="246" y="355"/>
                  </a:lnTo>
                  <a:lnTo>
                    <a:pt x="258" y="346"/>
                  </a:lnTo>
                  <a:lnTo>
                    <a:pt x="275" y="345"/>
                  </a:lnTo>
                  <a:lnTo>
                    <a:pt x="284" y="330"/>
                  </a:lnTo>
                  <a:lnTo>
                    <a:pt x="298" y="335"/>
                  </a:lnTo>
                  <a:lnTo>
                    <a:pt x="306" y="356"/>
                  </a:lnTo>
                  <a:lnTo>
                    <a:pt x="318" y="351"/>
                  </a:lnTo>
                  <a:lnTo>
                    <a:pt x="318" y="332"/>
                  </a:lnTo>
                  <a:lnTo>
                    <a:pt x="306" y="317"/>
                  </a:lnTo>
                  <a:lnTo>
                    <a:pt x="308" y="296"/>
                  </a:lnTo>
                  <a:lnTo>
                    <a:pt x="344" y="281"/>
                  </a:lnTo>
                  <a:lnTo>
                    <a:pt x="356" y="268"/>
                  </a:lnTo>
                  <a:lnTo>
                    <a:pt x="356" y="230"/>
                  </a:lnTo>
                  <a:lnTo>
                    <a:pt x="359" y="224"/>
                  </a:lnTo>
                  <a:lnTo>
                    <a:pt x="370" y="222"/>
                  </a:lnTo>
                  <a:lnTo>
                    <a:pt x="371" y="207"/>
                  </a:lnTo>
                  <a:lnTo>
                    <a:pt x="375" y="213"/>
                  </a:lnTo>
                  <a:lnTo>
                    <a:pt x="390" y="209"/>
                  </a:lnTo>
                  <a:lnTo>
                    <a:pt x="391" y="222"/>
                  </a:lnTo>
                  <a:lnTo>
                    <a:pt x="405" y="222"/>
                  </a:lnTo>
                  <a:lnTo>
                    <a:pt x="414" y="201"/>
                  </a:lnTo>
                  <a:lnTo>
                    <a:pt x="433" y="202"/>
                  </a:lnTo>
                  <a:lnTo>
                    <a:pt x="446" y="216"/>
                  </a:lnTo>
                  <a:lnTo>
                    <a:pt x="457" y="216"/>
                  </a:lnTo>
                  <a:lnTo>
                    <a:pt x="457" y="209"/>
                  </a:lnTo>
                  <a:lnTo>
                    <a:pt x="486" y="196"/>
                  </a:lnTo>
                  <a:lnTo>
                    <a:pt x="507" y="211"/>
                  </a:lnTo>
                  <a:lnTo>
                    <a:pt x="524" y="209"/>
                  </a:lnTo>
                  <a:lnTo>
                    <a:pt x="536" y="219"/>
                  </a:lnTo>
                  <a:lnTo>
                    <a:pt x="541" y="247"/>
                  </a:lnTo>
                  <a:lnTo>
                    <a:pt x="558" y="261"/>
                  </a:lnTo>
                  <a:lnTo>
                    <a:pt x="556" y="268"/>
                  </a:lnTo>
                  <a:lnTo>
                    <a:pt x="566" y="281"/>
                  </a:lnTo>
                  <a:lnTo>
                    <a:pt x="581" y="275"/>
                  </a:lnTo>
                  <a:lnTo>
                    <a:pt x="593" y="278"/>
                  </a:lnTo>
                  <a:lnTo>
                    <a:pt x="587" y="266"/>
                  </a:lnTo>
                  <a:lnTo>
                    <a:pt x="622" y="199"/>
                  </a:lnTo>
                  <a:lnTo>
                    <a:pt x="634" y="199"/>
                  </a:lnTo>
                  <a:lnTo>
                    <a:pt x="639" y="189"/>
                  </a:lnTo>
                  <a:lnTo>
                    <a:pt x="649" y="189"/>
                  </a:lnTo>
                  <a:lnTo>
                    <a:pt x="654" y="199"/>
                  </a:lnTo>
                  <a:lnTo>
                    <a:pt x="671" y="199"/>
                  </a:lnTo>
                  <a:lnTo>
                    <a:pt x="676" y="189"/>
                  </a:lnTo>
                  <a:lnTo>
                    <a:pt x="720" y="184"/>
                  </a:lnTo>
                  <a:lnTo>
                    <a:pt x="746" y="168"/>
                  </a:lnTo>
                  <a:lnTo>
                    <a:pt x="813" y="152"/>
                  </a:lnTo>
                  <a:lnTo>
                    <a:pt x="855" y="129"/>
                  </a:lnTo>
                  <a:lnTo>
                    <a:pt x="885" y="95"/>
                  </a:lnTo>
                  <a:lnTo>
                    <a:pt x="914" y="81"/>
                  </a:lnTo>
                  <a:lnTo>
                    <a:pt x="945" y="75"/>
                  </a:lnTo>
                  <a:lnTo>
                    <a:pt x="958" y="62"/>
                  </a:lnTo>
                  <a:lnTo>
                    <a:pt x="958" y="62"/>
                  </a:lnTo>
                  <a:lnTo>
                    <a:pt x="1207" y="65"/>
                  </a:lnTo>
                  <a:lnTo>
                    <a:pt x="1207" y="65"/>
                  </a:lnTo>
                  <a:lnTo>
                    <a:pt x="1213" y="86"/>
                  </a:lnTo>
                  <a:lnTo>
                    <a:pt x="1198" y="95"/>
                  </a:lnTo>
                  <a:lnTo>
                    <a:pt x="1188" y="95"/>
                  </a:lnTo>
                  <a:lnTo>
                    <a:pt x="1180" y="80"/>
                  </a:lnTo>
                  <a:lnTo>
                    <a:pt x="1161" y="72"/>
                  </a:lnTo>
                  <a:lnTo>
                    <a:pt x="1138" y="92"/>
                  </a:lnTo>
                  <a:lnTo>
                    <a:pt x="1102" y="88"/>
                  </a:lnTo>
                  <a:lnTo>
                    <a:pt x="1094" y="106"/>
                  </a:lnTo>
                  <a:lnTo>
                    <a:pt x="1085" y="108"/>
                  </a:lnTo>
                  <a:lnTo>
                    <a:pt x="1090" y="121"/>
                  </a:lnTo>
                  <a:lnTo>
                    <a:pt x="1085" y="134"/>
                  </a:lnTo>
                  <a:lnTo>
                    <a:pt x="1105" y="134"/>
                  </a:lnTo>
                  <a:lnTo>
                    <a:pt x="1110" y="149"/>
                  </a:lnTo>
                  <a:lnTo>
                    <a:pt x="1082" y="157"/>
                  </a:lnTo>
                  <a:lnTo>
                    <a:pt x="1078" y="172"/>
                  </a:lnTo>
                  <a:lnTo>
                    <a:pt x="1087" y="177"/>
                  </a:lnTo>
                  <a:lnTo>
                    <a:pt x="1099" y="172"/>
                  </a:lnTo>
                  <a:lnTo>
                    <a:pt x="1106" y="181"/>
                  </a:lnTo>
                  <a:lnTo>
                    <a:pt x="1111" y="168"/>
                  </a:lnTo>
                  <a:lnTo>
                    <a:pt x="1118" y="167"/>
                  </a:lnTo>
                  <a:lnTo>
                    <a:pt x="1125" y="173"/>
                  </a:lnTo>
                  <a:lnTo>
                    <a:pt x="1137" y="161"/>
                  </a:lnTo>
                  <a:lnTo>
                    <a:pt x="1143" y="185"/>
                  </a:lnTo>
                  <a:lnTo>
                    <a:pt x="1157" y="202"/>
                  </a:lnTo>
                  <a:lnTo>
                    <a:pt x="1157" y="211"/>
                  </a:lnTo>
                  <a:lnTo>
                    <a:pt x="1151" y="211"/>
                  </a:lnTo>
                  <a:lnTo>
                    <a:pt x="1149" y="206"/>
                  </a:lnTo>
                  <a:lnTo>
                    <a:pt x="1128" y="209"/>
                  </a:lnTo>
                  <a:lnTo>
                    <a:pt x="1114" y="195"/>
                  </a:lnTo>
                  <a:lnTo>
                    <a:pt x="1105" y="201"/>
                  </a:lnTo>
                  <a:lnTo>
                    <a:pt x="1117" y="213"/>
                  </a:lnTo>
                  <a:lnTo>
                    <a:pt x="1103" y="224"/>
                  </a:lnTo>
                  <a:lnTo>
                    <a:pt x="1108" y="247"/>
                  </a:lnTo>
                  <a:lnTo>
                    <a:pt x="1128" y="260"/>
                  </a:lnTo>
                  <a:lnTo>
                    <a:pt x="1122" y="278"/>
                  </a:lnTo>
                  <a:lnTo>
                    <a:pt x="1129" y="294"/>
                  </a:lnTo>
                  <a:lnTo>
                    <a:pt x="1118" y="298"/>
                  </a:lnTo>
                  <a:lnTo>
                    <a:pt x="1120" y="309"/>
                  </a:lnTo>
                  <a:lnTo>
                    <a:pt x="1114" y="312"/>
                  </a:lnTo>
                  <a:lnTo>
                    <a:pt x="1126" y="324"/>
                  </a:lnTo>
                  <a:lnTo>
                    <a:pt x="1120" y="341"/>
                  </a:lnTo>
                  <a:lnTo>
                    <a:pt x="1125" y="353"/>
                  </a:lnTo>
                  <a:lnTo>
                    <a:pt x="1118" y="363"/>
                  </a:lnTo>
                  <a:lnTo>
                    <a:pt x="1120" y="373"/>
                  </a:lnTo>
                  <a:lnTo>
                    <a:pt x="1106" y="369"/>
                  </a:lnTo>
                  <a:lnTo>
                    <a:pt x="1091" y="381"/>
                  </a:lnTo>
                  <a:lnTo>
                    <a:pt x="1053" y="371"/>
                  </a:lnTo>
                  <a:lnTo>
                    <a:pt x="1048" y="355"/>
                  </a:lnTo>
                  <a:lnTo>
                    <a:pt x="1030" y="353"/>
                  </a:lnTo>
                  <a:lnTo>
                    <a:pt x="1025" y="343"/>
                  </a:lnTo>
                  <a:lnTo>
                    <a:pt x="1010" y="334"/>
                  </a:lnTo>
                  <a:lnTo>
                    <a:pt x="996" y="334"/>
                  </a:lnTo>
                  <a:lnTo>
                    <a:pt x="983" y="352"/>
                  </a:lnTo>
                  <a:lnTo>
                    <a:pt x="987" y="366"/>
                  </a:lnTo>
                  <a:lnTo>
                    <a:pt x="1007" y="376"/>
                  </a:lnTo>
                  <a:lnTo>
                    <a:pt x="1005" y="391"/>
                  </a:lnTo>
                  <a:lnTo>
                    <a:pt x="1024" y="396"/>
                  </a:lnTo>
                  <a:lnTo>
                    <a:pt x="1035" y="410"/>
                  </a:lnTo>
                  <a:lnTo>
                    <a:pt x="1050" y="445"/>
                  </a:lnTo>
                  <a:lnTo>
                    <a:pt x="1062" y="451"/>
                  </a:lnTo>
                  <a:lnTo>
                    <a:pt x="1062" y="464"/>
                  </a:lnTo>
                  <a:lnTo>
                    <a:pt x="1048" y="466"/>
                  </a:lnTo>
                  <a:lnTo>
                    <a:pt x="1021" y="484"/>
                  </a:lnTo>
                  <a:lnTo>
                    <a:pt x="996" y="487"/>
                  </a:lnTo>
                  <a:lnTo>
                    <a:pt x="989" y="507"/>
                  </a:lnTo>
                  <a:lnTo>
                    <a:pt x="954" y="523"/>
                  </a:lnTo>
                  <a:lnTo>
                    <a:pt x="954" y="533"/>
                  </a:lnTo>
                  <a:lnTo>
                    <a:pt x="969" y="543"/>
                  </a:lnTo>
                  <a:lnTo>
                    <a:pt x="983" y="535"/>
                  </a:lnTo>
                  <a:lnTo>
                    <a:pt x="987" y="548"/>
                  </a:lnTo>
                  <a:lnTo>
                    <a:pt x="1005" y="559"/>
                  </a:lnTo>
                  <a:lnTo>
                    <a:pt x="1018" y="583"/>
                  </a:lnTo>
                  <a:lnTo>
                    <a:pt x="1035" y="585"/>
                  </a:lnTo>
                  <a:lnTo>
                    <a:pt x="1045" y="571"/>
                  </a:lnTo>
                  <a:lnTo>
                    <a:pt x="1056" y="584"/>
                  </a:lnTo>
                  <a:close/>
                  <a:moveTo>
                    <a:pt x="1739" y="937"/>
                  </a:moveTo>
                  <a:lnTo>
                    <a:pt x="1736" y="925"/>
                  </a:lnTo>
                  <a:lnTo>
                    <a:pt x="1727" y="916"/>
                  </a:lnTo>
                  <a:lnTo>
                    <a:pt x="1716" y="929"/>
                  </a:lnTo>
                  <a:lnTo>
                    <a:pt x="1699" y="927"/>
                  </a:lnTo>
                  <a:lnTo>
                    <a:pt x="1676" y="912"/>
                  </a:lnTo>
                  <a:lnTo>
                    <a:pt x="1672" y="898"/>
                  </a:lnTo>
                  <a:lnTo>
                    <a:pt x="1679" y="871"/>
                  </a:lnTo>
                  <a:lnTo>
                    <a:pt x="1691" y="873"/>
                  </a:lnTo>
                  <a:lnTo>
                    <a:pt x="1699" y="859"/>
                  </a:lnTo>
                  <a:lnTo>
                    <a:pt x="1710" y="857"/>
                  </a:lnTo>
                  <a:lnTo>
                    <a:pt x="1710" y="827"/>
                  </a:lnTo>
                  <a:lnTo>
                    <a:pt x="1718" y="813"/>
                  </a:lnTo>
                  <a:lnTo>
                    <a:pt x="1716" y="773"/>
                  </a:lnTo>
                  <a:lnTo>
                    <a:pt x="1723" y="773"/>
                  </a:lnTo>
                  <a:lnTo>
                    <a:pt x="1725" y="767"/>
                  </a:lnTo>
                  <a:lnTo>
                    <a:pt x="1707" y="754"/>
                  </a:lnTo>
                  <a:lnTo>
                    <a:pt x="1708" y="747"/>
                  </a:lnTo>
                  <a:lnTo>
                    <a:pt x="1716" y="745"/>
                  </a:lnTo>
                  <a:lnTo>
                    <a:pt x="1715" y="731"/>
                  </a:lnTo>
                  <a:lnTo>
                    <a:pt x="1720" y="727"/>
                  </a:lnTo>
                  <a:lnTo>
                    <a:pt x="1711" y="713"/>
                  </a:lnTo>
                  <a:lnTo>
                    <a:pt x="1715" y="704"/>
                  </a:lnTo>
                  <a:lnTo>
                    <a:pt x="1708" y="677"/>
                  </a:lnTo>
                  <a:lnTo>
                    <a:pt x="1687" y="667"/>
                  </a:lnTo>
                  <a:lnTo>
                    <a:pt x="1672" y="667"/>
                  </a:lnTo>
                  <a:lnTo>
                    <a:pt x="1667" y="692"/>
                  </a:lnTo>
                  <a:lnTo>
                    <a:pt x="1605" y="692"/>
                  </a:lnTo>
                  <a:lnTo>
                    <a:pt x="1605" y="677"/>
                  </a:lnTo>
                  <a:lnTo>
                    <a:pt x="1615" y="659"/>
                  </a:lnTo>
                  <a:lnTo>
                    <a:pt x="1633" y="640"/>
                  </a:lnTo>
                  <a:lnTo>
                    <a:pt x="1653" y="631"/>
                  </a:lnTo>
                  <a:lnTo>
                    <a:pt x="1652" y="626"/>
                  </a:lnTo>
                  <a:lnTo>
                    <a:pt x="1641" y="626"/>
                  </a:lnTo>
                  <a:lnTo>
                    <a:pt x="1640" y="618"/>
                  </a:lnTo>
                  <a:lnTo>
                    <a:pt x="1650" y="597"/>
                  </a:lnTo>
                  <a:lnTo>
                    <a:pt x="1629" y="589"/>
                  </a:lnTo>
                  <a:lnTo>
                    <a:pt x="1623" y="577"/>
                  </a:lnTo>
                  <a:lnTo>
                    <a:pt x="1645" y="569"/>
                  </a:lnTo>
                  <a:lnTo>
                    <a:pt x="1650" y="560"/>
                  </a:lnTo>
                  <a:lnTo>
                    <a:pt x="1688" y="549"/>
                  </a:lnTo>
                  <a:lnTo>
                    <a:pt x="1695" y="531"/>
                  </a:lnTo>
                  <a:lnTo>
                    <a:pt x="1702" y="543"/>
                  </a:lnTo>
                  <a:lnTo>
                    <a:pt x="1718" y="544"/>
                  </a:lnTo>
                  <a:lnTo>
                    <a:pt x="1727" y="554"/>
                  </a:lnTo>
                  <a:lnTo>
                    <a:pt x="1725" y="577"/>
                  </a:lnTo>
                  <a:lnTo>
                    <a:pt x="1711" y="582"/>
                  </a:lnTo>
                  <a:lnTo>
                    <a:pt x="1710" y="592"/>
                  </a:lnTo>
                  <a:lnTo>
                    <a:pt x="1715" y="613"/>
                  </a:lnTo>
                  <a:lnTo>
                    <a:pt x="1743" y="630"/>
                  </a:lnTo>
                  <a:lnTo>
                    <a:pt x="1740" y="649"/>
                  </a:lnTo>
                  <a:lnTo>
                    <a:pt x="1760" y="670"/>
                  </a:lnTo>
                  <a:lnTo>
                    <a:pt x="1778" y="674"/>
                  </a:lnTo>
                  <a:lnTo>
                    <a:pt x="1780" y="665"/>
                  </a:lnTo>
                  <a:lnTo>
                    <a:pt x="1797" y="659"/>
                  </a:lnTo>
                  <a:lnTo>
                    <a:pt x="1811" y="674"/>
                  </a:lnTo>
                  <a:lnTo>
                    <a:pt x="1809" y="692"/>
                  </a:lnTo>
                  <a:lnTo>
                    <a:pt x="1798" y="690"/>
                  </a:lnTo>
                  <a:lnTo>
                    <a:pt x="1803" y="706"/>
                  </a:lnTo>
                  <a:lnTo>
                    <a:pt x="1780" y="710"/>
                  </a:lnTo>
                  <a:lnTo>
                    <a:pt x="1751" y="739"/>
                  </a:lnTo>
                  <a:lnTo>
                    <a:pt x="1748" y="757"/>
                  </a:lnTo>
                  <a:lnTo>
                    <a:pt x="1765" y="777"/>
                  </a:lnTo>
                  <a:lnTo>
                    <a:pt x="1771" y="774"/>
                  </a:lnTo>
                  <a:lnTo>
                    <a:pt x="1771" y="757"/>
                  </a:lnTo>
                  <a:lnTo>
                    <a:pt x="1801" y="738"/>
                  </a:lnTo>
                  <a:lnTo>
                    <a:pt x="1833" y="736"/>
                  </a:lnTo>
                  <a:lnTo>
                    <a:pt x="1861" y="747"/>
                  </a:lnTo>
                  <a:lnTo>
                    <a:pt x="1869" y="724"/>
                  </a:lnTo>
                  <a:lnTo>
                    <a:pt x="1881" y="726"/>
                  </a:lnTo>
                  <a:lnTo>
                    <a:pt x="1891" y="716"/>
                  </a:lnTo>
                  <a:lnTo>
                    <a:pt x="1899" y="716"/>
                  </a:lnTo>
                  <a:lnTo>
                    <a:pt x="1906" y="733"/>
                  </a:lnTo>
                  <a:lnTo>
                    <a:pt x="1942" y="731"/>
                  </a:lnTo>
                  <a:lnTo>
                    <a:pt x="1951" y="744"/>
                  </a:lnTo>
                  <a:lnTo>
                    <a:pt x="1933" y="772"/>
                  </a:lnTo>
                  <a:lnTo>
                    <a:pt x="1914" y="774"/>
                  </a:lnTo>
                  <a:lnTo>
                    <a:pt x="1902" y="757"/>
                  </a:lnTo>
                  <a:lnTo>
                    <a:pt x="1895" y="756"/>
                  </a:lnTo>
                  <a:lnTo>
                    <a:pt x="1881" y="762"/>
                  </a:lnTo>
                  <a:lnTo>
                    <a:pt x="1883" y="775"/>
                  </a:lnTo>
                  <a:lnTo>
                    <a:pt x="1864" y="780"/>
                  </a:lnTo>
                  <a:lnTo>
                    <a:pt x="1863" y="800"/>
                  </a:lnTo>
                  <a:lnTo>
                    <a:pt x="1853" y="802"/>
                  </a:lnTo>
                  <a:lnTo>
                    <a:pt x="1849" y="809"/>
                  </a:lnTo>
                  <a:lnTo>
                    <a:pt x="1829" y="806"/>
                  </a:lnTo>
                  <a:lnTo>
                    <a:pt x="1828" y="824"/>
                  </a:lnTo>
                  <a:lnTo>
                    <a:pt x="1843" y="821"/>
                  </a:lnTo>
                  <a:lnTo>
                    <a:pt x="1847" y="829"/>
                  </a:lnTo>
                  <a:lnTo>
                    <a:pt x="1849" y="847"/>
                  </a:lnTo>
                  <a:lnTo>
                    <a:pt x="1879" y="898"/>
                  </a:lnTo>
                  <a:lnTo>
                    <a:pt x="1881" y="918"/>
                  </a:lnTo>
                  <a:lnTo>
                    <a:pt x="1873" y="906"/>
                  </a:lnTo>
                  <a:lnTo>
                    <a:pt x="1855" y="901"/>
                  </a:lnTo>
                  <a:lnTo>
                    <a:pt x="1841" y="883"/>
                  </a:lnTo>
                  <a:lnTo>
                    <a:pt x="1818" y="870"/>
                  </a:lnTo>
                  <a:lnTo>
                    <a:pt x="1809" y="852"/>
                  </a:lnTo>
                  <a:lnTo>
                    <a:pt x="1797" y="862"/>
                  </a:lnTo>
                  <a:lnTo>
                    <a:pt x="1797" y="870"/>
                  </a:lnTo>
                  <a:lnTo>
                    <a:pt x="1815" y="907"/>
                  </a:lnTo>
                  <a:lnTo>
                    <a:pt x="1812" y="939"/>
                  </a:lnTo>
                  <a:lnTo>
                    <a:pt x="1797" y="932"/>
                  </a:lnTo>
                  <a:lnTo>
                    <a:pt x="1781" y="903"/>
                  </a:lnTo>
                  <a:lnTo>
                    <a:pt x="1758" y="927"/>
                  </a:lnTo>
                  <a:lnTo>
                    <a:pt x="1758" y="936"/>
                  </a:lnTo>
                  <a:lnTo>
                    <a:pt x="1745" y="941"/>
                  </a:lnTo>
                  <a:lnTo>
                    <a:pt x="1739" y="937"/>
                  </a:lnTo>
                  <a:close/>
                  <a:moveTo>
                    <a:pt x="478" y="39"/>
                  </a:moveTo>
                  <a:lnTo>
                    <a:pt x="590" y="0"/>
                  </a:lnTo>
                  <a:lnTo>
                    <a:pt x="619" y="5"/>
                  </a:lnTo>
                  <a:lnTo>
                    <a:pt x="604" y="10"/>
                  </a:lnTo>
                  <a:lnTo>
                    <a:pt x="604" y="19"/>
                  </a:lnTo>
                  <a:lnTo>
                    <a:pt x="639" y="11"/>
                  </a:lnTo>
                  <a:lnTo>
                    <a:pt x="649" y="15"/>
                  </a:lnTo>
                  <a:lnTo>
                    <a:pt x="652" y="6"/>
                  </a:lnTo>
                  <a:lnTo>
                    <a:pt x="660" y="10"/>
                  </a:lnTo>
                  <a:lnTo>
                    <a:pt x="668" y="5"/>
                  </a:lnTo>
                  <a:lnTo>
                    <a:pt x="668" y="26"/>
                  </a:lnTo>
                  <a:lnTo>
                    <a:pt x="656" y="42"/>
                  </a:lnTo>
                  <a:lnTo>
                    <a:pt x="657" y="49"/>
                  </a:lnTo>
                  <a:lnTo>
                    <a:pt x="628" y="95"/>
                  </a:lnTo>
                  <a:lnTo>
                    <a:pt x="624" y="119"/>
                  </a:lnTo>
                  <a:lnTo>
                    <a:pt x="631" y="131"/>
                  </a:lnTo>
                  <a:lnTo>
                    <a:pt x="617" y="145"/>
                  </a:lnTo>
                  <a:lnTo>
                    <a:pt x="611" y="142"/>
                  </a:lnTo>
                  <a:lnTo>
                    <a:pt x="613" y="167"/>
                  </a:lnTo>
                  <a:lnTo>
                    <a:pt x="622" y="191"/>
                  </a:lnTo>
                  <a:lnTo>
                    <a:pt x="591" y="220"/>
                  </a:lnTo>
                  <a:lnTo>
                    <a:pt x="581" y="211"/>
                  </a:lnTo>
                  <a:lnTo>
                    <a:pt x="550" y="209"/>
                  </a:lnTo>
                  <a:lnTo>
                    <a:pt x="488" y="186"/>
                  </a:lnTo>
                  <a:lnTo>
                    <a:pt x="477" y="190"/>
                  </a:lnTo>
                  <a:lnTo>
                    <a:pt x="446" y="185"/>
                  </a:lnTo>
                  <a:lnTo>
                    <a:pt x="387" y="199"/>
                  </a:lnTo>
                  <a:lnTo>
                    <a:pt x="361" y="199"/>
                  </a:lnTo>
                  <a:lnTo>
                    <a:pt x="358" y="191"/>
                  </a:lnTo>
                  <a:lnTo>
                    <a:pt x="338" y="196"/>
                  </a:lnTo>
                  <a:lnTo>
                    <a:pt x="383" y="144"/>
                  </a:lnTo>
                  <a:lnTo>
                    <a:pt x="368" y="124"/>
                  </a:lnTo>
                  <a:lnTo>
                    <a:pt x="368" y="109"/>
                  </a:lnTo>
                  <a:lnTo>
                    <a:pt x="352" y="103"/>
                  </a:lnTo>
                  <a:lnTo>
                    <a:pt x="332" y="106"/>
                  </a:lnTo>
                  <a:lnTo>
                    <a:pt x="330" y="99"/>
                  </a:lnTo>
                  <a:lnTo>
                    <a:pt x="344" y="95"/>
                  </a:lnTo>
                  <a:lnTo>
                    <a:pt x="350" y="81"/>
                  </a:lnTo>
                  <a:lnTo>
                    <a:pt x="478" y="39"/>
                  </a:lnTo>
                  <a:close/>
                  <a:moveTo>
                    <a:pt x="2498" y="1044"/>
                  </a:moveTo>
                  <a:lnTo>
                    <a:pt x="2513" y="1021"/>
                  </a:lnTo>
                  <a:lnTo>
                    <a:pt x="2494" y="1027"/>
                  </a:lnTo>
                  <a:lnTo>
                    <a:pt x="2486" y="1012"/>
                  </a:lnTo>
                  <a:lnTo>
                    <a:pt x="2498" y="998"/>
                  </a:lnTo>
                  <a:lnTo>
                    <a:pt x="2503" y="978"/>
                  </a:lnTo>
                  <a:lnTo>
                    <a:pt x="2530" y="950"/>
                  </a:lnTo>
                  <a:lnTo>
                    <a:pt x="2570" y="940"/>
                  </a:lnTo>
                  <a:lnTo>
                    <a:pt x="2572" y="925"/>
                  </a:lnTo>
                  <a:lnTo>
                    <a:pt x="2584" y="919"/>
                  </a:lnTo>
                  <a:lnTo>
                    <a:pt x="2595" y="934"/>
                  </a:lnTo>
                  <a:lnTo>
                    <a:pt x="2618" y="947"/>
                  </a:lnTo>
                  <a:lnTo>
                    <a:pt x="2627" y="968"/>
                  </a:lnTo>
                  <a:lnTo>
                    <a:pt x="2619" y="994"/>
                  </a:lnTo>
                  <a:lnTo>
                    <a:pt x="2634" y="1017"/>
                  </a:lnTo>
                  <a:lnTo>
                    <a:pt x="2634" y="1037"/>
                  </a:lnTo>
                  <a:lnTo>
                    <a:pt x="2584" y="1037"/>
                  </a:lnTo>
                  <a:lnTo>
                    <a:pt x="2583" y="1027"/>
                  </a:lnTo>
                  <a:lnTo>
                    <a:pt x="2576" y="1024"/>
                  </a:lnTo>
                  <a:lnTo>
                    <a:pt x="2556" y="1048"/>
                  </a:lnTo>
                  <a:lnTo>
                    <a:pt x="2556" y="1061"/>
                  </a:lnTo>
                  <a:lnTo>
                    <a:pt x="2526" y="1083"/>
                  </a:lnTo>
                  <a:lnTo>
                    <a:pt x="2520" y="1078"/>
                  </a:lnTo>
                  <a:lnTo>
                    <a:pt x="2535" y="1053"/>
                  </a:lnTo>
                  <a:lnTo>
                    <a:pt x="2498" y="1044"/>
                  </a:lnTo>
                  <a:close/>
                  <a:moveTo>
                    <a:pt x="2482" y="1055"/>
                  </a:moveTo>
                  <a:lnTo>
                    <a:pt x="2497" y="1053"/>
                  </a:lnTo>
                  <a:lnTo>
                    <a:pt x="2498" y="1043"/>
                  </a:lnTo>
                  <a:lnTo>
                    <a:pt x="2490" y="1042"/>
                  </a:lnTo>
                  <a:lnTo>
                    <a:pt x="2482" y="1055"/>
                  </a:lnTo>
                  <a:close/>
                  <a:moveTo>
                    <a:pt x="1100" y="786"/>
                  </a:moveTo>
                  <a:lnTo>
                    <a:pt x="1117" y="786"/>
                  </a:lnTo>
                  <a:lnTo>
                    <a:pt x="1129" y="759"/>
                  </a:lnTo>
                  <a:lnTo>
                    <a:pt x="1145" y="759"/>
                  </a:lnTo>
                  <a:lnTo>
                    <a:pt x="1158" y="749"/>
                  </a:lnTo>
                  <a:lnTo>
                    <a:pt x="1148" y="728"/>
                  </a:lnTo>
                  <a:lnTo>
                    <a:pt x="1128" y="724"/>
                  </a:lnTo>
                  <a:lnTo>
                    <a:pt x="1123" y="711"/>
                  </a:lnTo>
                  <a:lnTo>
                    <a:pt x="1123" y="706"/>
                  </a:lnTo>
                  <a:lnTo>
                    <a:pt x="1140" y="705"/>
                  </a:lnTo>
                  <a:lnTo>
                    <a:pt x="1141" y="692"/>
                  </a:lnTo>
                  <a:lnTo>
                    <a:pt x="1148" y="690"/>
                  </a:lnTo>
                  <a:lnTo>
                    <a:pt x="1146" y="681"/>
                  </a:lnTo>
                  <a:lnTo>
                    <a:pt x="1138" y="677"/>
                  </a:lnTo>
                  <a:lnTo>
                    <a:pt x="1143" y="665"/>
                  </a:lnTo>
                  <a:lnTo>
                    <a:pt x="1157" y="653"/>
                  </a:lnTo>
                  <a:lnTo>
                    <a:pt x="1183" y="656"/>
                  </a:lnTo>
                  <a:lnTo>
                    <a:pt x="1199" y="641"/>
                  </a:lnTo>
                  <a:lnTo>
                    <a:pt x="1207" y="659"/>
                  </a:lnTo>
                  <a:lnTo>
                    <a:pt x="1186" y="679"/>
                  </a:lnTo>
                  <a:lnTo>
                    <a:pt x="1206" y="679"/>
                  </a:lnTo>
                  <a:lnTo>
                    <a:pt x="1207" y="688"/>
                  </a:lnTo>
                  <a:lnTo>
                    <a:pt x="1176" y="697"/>
                  </a:lnTo>
                  <a:lnTo>
                    <a:pt x="1166" y="706"/>
                  </a:lnTo>
                  <a:lnTo>
                    <a:pt x="1168" y="721"/>
                  </a:lnTo>
                  <a:lnTo>
                    <a:pt x="1178" y="739"/>
                  </a:lnTo>
                  <a:lnTo>
                    <a:pt x="1193" y="750"/>
                  </a:lnTo>
                  <a:lnTo>
                    <a:pt x="1203" y="752"/>
                  </a:lnTo>
                  <a:lnTo>
                    <a:pt x="1209" y="744"/>
                  </a:lnTo>
                  <a:lnTo>
                    <a:pt x="1219" y="744"/>
                  </a:lnTo>
                  <a:lnTo>
                    <a:pt x="1233" y="759"/>
                  </a:lnTo>
                  <a:lnTo>
                    <a:pt x="1224" y="767"/>
                  </a:lnTo>
                  <a:lnTo>
                    <a:pt x="1224" y="777"/>
                  </a:lnTo>
                  <a:lnTo>
                    <a:pt x="1207" y="785"/>
                  </a:lnTo>
                  <a:lnTo>
                    <a:pt x="1206" y="797"/>
                  </a:lnTo>
                  <a:lnTo>
                    <a:pt x="1192" y="777"/>
                  </a:lnTo>
                  <a:lnTo>
                    <a:pt x="1172" y="782"/>
                  </a:lnTo>
                  <a:lnTo>
                    <a:pt x="1158" y="795"/>
                  </a:lnTo>
                  <a:lnTo>
                    <a:pt x="1158" y="802"/>
                  </a:lnTo>
                  <a:lnTo>
                    <a:pt x="1140" y="808"/>
                  </a:lnTo>
                  <a:lnTo>
                    <a:pt x="1140" y="818"/>
                  </a:lnTo>
                  <a:lnTo>
                    <a:pt x="1131" y="819"/>
                  </a:lnTo>
                  <a:lnTo>
                    <a:pt x="1120" y="819"/>
                  </a:lnTo>
                  <a:lnTo>
                    <a:pt x="1118" y="811"/>
                  </a:lnTo>
                  <a:lnTo>
                    <a:pt x="1102" y="813"/>
                  </a:lnTo>
                  <a:lnTo>
                    <a:pt x="1094" y="795"/>
                  </a:lnTo>
                  <a:lnTo>
                    <a:pt x="1100" y="786"/>
                  </a:lnTo>
                  <a:close/>
                  <a:moveTo>
                    <a:pt x="1169" y="417"/>
                  </a:moveTo>
                  <a:lnTo>
                    <a:pt x="1169" y="423"/>
                  </a:lnTo>
                  <a:lnTo>
                    <a:pt x="1241" y="422"/>
                  </a:lnTo>
                  <a:lnTo>
                    <a:pt x="1254" y="427"/>
                  </a:lnTo>
                  <a:lnTo>
                    <a:pt x="1262" y="439"/>
                  </a:lnTo>
                  <a:lnTo>
                    <a:pt x="1254" y="474"/>
                  </a:lnTo>
                  <a:lnTo>
                    <a:pt x="1273" y="502"/>
                  </a:lnTo>
                  <a:lnTo>
                    <a:pt x="1270" y="520"/>
                  </a:lnTo>
                  <a:lnTo>
                    <a:pt x="1261" y="530"/>
                  </a:lnTo>
                  <a:lnTo>
                    <a:pt x="1251" y="533"/>
                  </a:lnTo>
                  <a:lnTo>
                    <a:pt x="1233" y="520"/>
                  </a:lnTo>
                  <a:lnTo>
                    <a:pt x="1219" y="494"/>
                  </a:lnTo>
                  <a:lnTo>
                    <a:pt x="1219" y="478"/>
                  </a:lnTo>
                  <a:lnTo>
                    <a:pt x="1198" y="473"/>
                  </a:lnTo>
                  <a:lnTo>
                    <a:pt x="1187" y="451"/>
                  </a:lnTo>
                  <a:lnTo>
                    <a:pt x="1157" y="450"/>
                  </a:lnTo>
                  <a:lnTo>
                    <a:pt x="1148" y="432"/>
                  </a:lnTo>
                  <a:lnTo>
                    <a:pt x="1158" y="432"/>
                  </a:lnTo>
                  <a:lnTo>
                    <a:pt x="1157" y="419"/>
                  </a:lnTo>
                  <a:lnTo>
                    <a:pt x="1169" y="417"/>
                  </a:lnTo>
                  <a:close/>
                  <a:moveTo>
                    <a:pt x="465" y="981"/>
                  </a:moveTo>
                  <a:lnTo>
                    <a:pt x="468" y="994"/>
                  </a:lnTo>
                  <a:lnTo>
                    <a:pt x="483" y="992"/>
                  </a:lnTo>
                  <a:lnTo>
                    <a:pt x="491" y="998"/>
                  </a:lnTo>
                  <a:lnTo>
                    <a:pt x="489" y="1010"/>
                  </a:lnTo>
                  <a:lnTo>
                    <a:pt x="469" y="1014"/>
                  </a:lnTo>
                  <a:lnTo>
                    <a:pt x="471" y="1032"/>
                  </a:lnTo>
                  <a:lnTo>
                    <a:pt x="481" y="1033"/>
                  </a:lnTo>
                  <a:lnTo>
                    <a:pt x="489" y="1055"/>
                  </a:lnTo>
                  <a:lnTo>
                    <a:pt x="466" y="1055"/>
                  </a:lnTo>
                  <a:lnTo>
                    <a:pt x="463" y="1066"/>
                  </a:lnTo>
                  <a:lnTo>
                    <a:pt x="451" y="1060"/>
                  </a:lnTo>
                  <a:lnTo>
                    <a:pt x="430" y="1063"/>
                  </a:lnTo>
                  <a:lnTo>
                    <a:pt x="426" y="1073"/>
                  </a:lnTo>
                  <a:lnTo>
                    <a:pt x="408" y="1078"/>
                  </a:lnTo>
                  <a:lnTo>
                    <a:pt x="385" y="1058"/>
                  </a:lnTo>
                  <a:lnTo>
                    <a:pt x="390" y="1038"/>
                  </a:lnTo>
                  <a:lnTo>
                    <a:pt x="410" y="1028"/>
                  </a:lnTo>
                  <a:lnTo>
                    <a:pt x="422" y="1028"/>
                  </a:lnTo>
                  <a:lnTo>
                    <a:pt x="425" y="1037"/>
                  </a:lnTo>
                  <a:lnTo>
                    <a:pt x="431" y="1037"/>
                  </a:lnTo>
                  <a:lnTo>
                    <a:pt x="434" y="1027"/>
                  </a:lnTo>
                  <a:lnTo>
                    <a:pt x="440" y="1030"/>
                  </a:lnTo>
                  <a:lnTo>
                    <a:pt x="449" y="1020"/>
                  </a:lnTo>
                  <a:lnTo>
                    <a:pt x="449" y="1012"/>
                  </a:lnTo>
                  <a:lnTo>
                    <a:pt x="443" y="1009"/>
                  </a:lnTo>
                  <a:lnTo>
                    <a:pt x="446" y="989"/>
                  </a:lnTo>
                  <a:lnTo>
                    <a:pt x="465" y="981"/>
                  </a:lnTo>
                  <a:close/>
                  <a:moveTo>
                    <a:pt x="918" y="862"/>
                  </a:moveTo>
                  <a:lnTo>
                    <a:pt x="915" y="854"/>
                  </a:lnTo>
                  <a:lnTo>
                    <a:pt x="903" y="854"/>
                  </a:lnTo>
                  <a:lnTo>
                    <a:pt x="883" y="836"/>
                  </a:lnTo>
                  <a:lnTo>
                    <a:pt x="888" y="806"/>
                  </a:lnTo>
                  <a:lnTo>
                    <a:pt x="914" y="780"/>
                  </a:lnTo>
                  <a:lnTo>
                    <a:pt x="929" y="782"/>
                  </a:lnTo>
                  <a:lnTo>
                    <a:pt x="943" y="798"/>
                  </a:lnTo>
                  <a:lnTo>
                    <a:pt x="946" y="814"/>
                  </a:lnTo>
                  <a:lnTo>
                    <a:pt x="940" y="818"/>
                  </a:lnTo>
                  <a:lnTo>
                    <a:pt x="940" y="829"/>
                  </a:lnTo>
                  <a:lnTo>
                    <a:pt x="958" y="825"/>
                  </a:lnTo>
                  <a:lnTo>
                    <a:pt x="957" y="859"/>
                  </a:lnTo>
                  <a:lnTo>
                    <a:pt x="937" y="866"/>
                  </a:lnTo>
                  <a:lnTo>
                    <a:pt x="934" y="875"/>
                  </a:lnTo>
                  <a:lnTo>
                    <a:pt x="918" y="862"/>
                  </a:lnTo>
                  <a:close/>
                  <a:moveTo>
                    <a:pt x="2520" y="860"/>
                  </a:moveTo>
                  <a:lnTo>
                    <a:pt x="2530" y="872"/>
                  </a:lnTo>
                  <a:lnTo>
                    <a:pt x="2526" y="907"/>
                  </a:lnTo>
                  <a:lnTo>
                    <a:pt x="2497" y="929"/>
                  </a:lnTo>
                  <a:lnTo>
                    <a:pt x="2486" y="919"/>
                  </a:lnTo>
                  <a:lnTo>
                    <a:pt x="2475" y="921"/>
                  </a:lnTo>
                  <a:lnTo>
                    <a:pt x="2463" y="914"/>
                  </a:lnTo>
                  <a:lnTo>
                    <a:pt x="2463" y="930"/>
                  </a:lnTo>
                  <a:lnTo>
                    <a:pt x="2457" y="932"/>
                  </a:lnTo>
                  <a:lnTo>
                    <a:pt x="2448" y="914"/>
                  </a:lnTo>
                  <a:lnTo>
                    <a:pt x="2448" y="871"/>
                  </a:lnTo>
                  <a:lnTo>
                    <a:pt x="2520" y="860"/>
                  </a:lnTo>
                  <a:close/>
                  <a:moveTo>
                    <a:pt x="1254" y="204"/>
                  </a:moveTo>
                  <a:lnTo>
                    <a:pt x="1259" y="220"/>
                  </a:lnTo>
                  <a:lnTo>
                    <a:pt x="1236" y="234"/>
                  </a:lnTo>
                  <a:lnTo>
                    <a:pt x="1233" y="245"/>
                  </a:lnTo>
                  <a:lnTo>
                    <a:pt x="1239" y="250"/>
                  </a:lnTo>
                  <a:lnTo>
                    <a:pt x="1244" y="240"/>
                  </a:lnTo>
                  <a:lnTo>
                    <a:pt x="1268" y="240"/>
                  </a:lnTo>
                  <a:lnTo>
                    <a:pt x="1274" y="260"/>
                  </a:lnTo>
                  <a:lnTo>
                    <a:pt x="1259" y="283"/>
                  </a:lnTo>
                  <a:lnTo>
                    <a:pt x="1230" y="291"/>
                  </a:lnTo>
                  <a:lnTo>
                    <a:pt x="1213" y="268"/>
                  </a:lnTo>
                  <a:lnTo>
                    <a:pt x="1215" y="257"/>
                  </a:lnTo>
                  <a:lnTo>
                    <a:pt x="1203" y="245"/>
                  </a:lnTo>
                  <a:lnTo>
                    <a:pt x="1199" y="222"/>
                  </a:lnTo>
                  <a:lnTo>
                    <a:pt x="1254" y="204"/>
                  </a:lnTo>
                  <a:close/>
                  <a:moveTo>
                    <a:pt x="434" y="873"/>
                  </a:moveTo>
                  <a:lnTo>
                    <a:pt x="453" y="883"/>
                  </a:lnTo>
                  <a:lnTo>
                    <a:pt x="460" y="900"/>
                  </a:lnTo>
                  <a:lnTo>
                    <a:pt x="472" y="903"/>
                  </a:lnTo>
                  <a:lnTo>
                    <a:pt x="483" y="898"/>
                  </a:lnTo>
                  <a:lnTo>
                    <a:pt x="492" y="912"/>
                  </a:lnTo>
                  <a:lnTo>
                    <a:pt x="509" y="909"/>
                  </a:lnTo>
                  <a:lnTo>
                    <a:pt x="520" y="923"/>
                  </a:lnTo>
                  <a:lnTo>
                    <a:pt x="516" y="937"/>
                  </a:lnTo>
                  <a:lnTo>
                    <a:pt x="509" y="937"/>
                  </a:lnTo>
                  <a:lnTo>
                    <a:pt x="496" y="921"/>
                  </a:lnTo>
                  <a:lnTo>
                    <a:pt x="491" y="923"/>
                  </a:lnTo>
                  <a:lnTo>
                    <a:pt x="496" y="934"/>
                  </a:lnTo>
                  <a:lnTo>
                    <a:pt x="492" y="942"/>
                  </a:lnTo>
                  <a:lnTo>
                    <a:pt x="484" y="941"/>
                  </a:lnTo>
                  <a:lnTo>
                    <a:pt x="481" y="927"/>
                  </a:lnTo>
                  <a:lnTo>
                    <a:pt x="478" y="934"/>
                  </a:lnTo>
                  <a:lnTo>
                    <a:pt x="469" y="934"/>
                  </a:lnTo>
                  <a:lnTo>
                    <a:pt x="466" y="911"/>
                  </a:lnTo>
                  <a:lnTo>
                    <a:pt x="446" y="914"/>
                  </a:lnTo>
                  <a:lnTo>
                    <a:pt x="446" y="925"/>
                  </a:lnTo>
                  <a:lnTo>
                    <a:pt x="437" y="927"/>
                  </a:lnTo>
                  <a:lnTo>
                    <a:pt x="437" y="934"/>
                  </a:lnTo>
                  <a:lnTo>
                    <a:pt x="423" y="930"/>
                  </a:lnTo>
                  <a:lnTo>
                    <a:pt x="430" y="909"/>
                  </a:lnTo>
                  <a:lnTo>
                    <a:pt x="425" y="891"/>
                  </a:lnTo>
                  <a:lnTo>
                    <a:pt x="428" y="875"/>
                  </a:lnTo>
                  <a:lnTo>
                    <a:pt x="434" y="873"/>
                  </a:lnTo>
                  <a:close/>
                  <a:moveTo>
                    <a:pt x="1317" y="381"/>
                  </a:moveTo>
                  <a:lnTo>
                    <a:pt x="1328" y="391"/>
                  </a:lnTo>
                  <a:lnTo>
                    <a:pt x="1322" y="410"/>
                  </a:lnTo>
                  <a:lnTo>
                    <a:pt x="1294" y="432"/>
                  </a:lnTo>
                  <a:lnTo>
                    <a:pt x="1276" y="427"/>
                  </a:lnTo>
                  <a:lnTo>
                    <a:pt x="1270" y="417"/>
                  </a:lnTo>
                  <a:lnTo>
                    <a:pt x="1274" y="396"/>
                  </a:lnTo>
                  <a:lnTo>
                    <a:pt x="1282" y="394"/>
                  </a:lnTo>
                  <a:lnTo>
                    <a:pt x="1288" y="384"/>
                  </a:lnTo>
                  <a:lnTo>
                    <a:pt x="1317" y="381"/>
                  </a:lnTo>
                  <a:close/>
                  <a:moveTo>
                    <a:pt x="2729" y="859"/>
                  </a:moveTo>
                  <a:lnTo>
                    <a:pt x="2734" y="868"/>
                  </a:lnTo>
                  <a:lnTo>
                    <a:pt x="2723" y="891"/>
                  </a:lnTo>
                  <a:lnTo>
                    <a:pt x="2723" y="916"/>
                  </a:lnTo>
                  <a:lnTo>
                    <a:pt x="2716" y="921"/>
                  </a:lnTo>
                  <a:lnTo>
                    <a:pt x="2694" y="918"/>
                  </a:lnTo>
                  <a:lnTo>
                    <a:pt x="2688" y="911"/>
                  </a:lnTo>
                  <a:lnTo>
                    <a:pt x="2685" y="883"/>
                  </a:lnTo>
                  <a:lnTo>
                    <a:pt x="2693" y="878"/>
                  </a:lnTo>
                  <a:lnTo>
                    <a:pt x="2701" y="882"/>
                  </a:lnTo>
                  <a:lnTo>
                    <a:pt x="2706" y="862"/>
                  </a:lnTo>
                  <a:lnTo>
                    <a:pt x="2723" y="867"/>
                  </a:lnTo>
                  <a:lnTo>
                    <a:pt x="2729" y="859"/>
                  </a:lnTo>
                  <a:close/>
                  <a:moveTo>
                    <a:pt x="1464" y="240"/>
                  </a:moveTo>
                  <a:lnTo>
                    <a:pt x="1464" y="270"/>
                  </a:lnTo>
                  <a:lnTo>
                    <a:pt x="1439" y="270"/>
                  </a:lnTo>
                  <a:lnTo>
                    <a:pt x="1432" y="255"/>
                  </a:lnTo>
                  <a:lnTo>
                    <a:pt x="1444" y="245"/>
                  </a:lnTo>
                  <a:lnTo>
                    <a:pt x="1464" y="240"/>
                  </a:lnTo>
                  <a:close/>
                  <a:moveTo>
                    <a:pt x="2810" y="914"/>
                  </a:moveTo>
                  <a:lnTo>
                    <a:pt x="2802" y="919"/>
                  </a:lnTo>
                  <a:lnTo>
                    <a:pt x="2798" y="909"/>
                  </a:lnTo>
                  <a:lnTo>
                    <a:pt x="2814" y="893"/>
                  </a:lnTo>
                  <a:lnTo>
                    <a:pt x="2818" y="870"/>
                  </a:lnTo>
                  <a:lnTo>
                    <a:pt x="2827" y="866"/>
                  </a:lnTo>
                  <a:lnTo>
                    <a:pt x="2825" y="889"/>
                  </a:lnTo>
                  <a:lnTo>
                    <a:pt x="2810" y="914"/>
                  </a:lnTo>
                  <a:close/>
                  <a:moveTo>
                    <a:pt x="12" y="681"/>
                  </a:moveTo>
                  <a:lnTo>
                    <a:pt x="26" y="687"/>
                  </a:lnTo>
                  <a:lnTo>
                    <a:pt x="14" y="705"/>
                  </a:lnTo>
                  <a:lnTo>
                    <a:pt x="0" y="690"/>
                  </a:lnTo>
                  <a:lnTo>
                    <a:pt x="2" y="681"/>
                  </a:lnTo>
                  <a:lnTo>
                    <a:pt x="12" y="681"/>
                  </a:lnTo>
                  <a:lnTo>
                    <a:pt x="12" y="681"/>
                  </a:lnTo>
                  <a:close/>
                  <a:moveTo>
                    <a:pt x="1805" y="630"/>
                  </a:moveTo>
                  <a:lnTo>
                    <a:pt x="1805" y="644"/>
                  </a:lnTo>
                  <a:lnTo>
                    <a:pt x="1794" y="649"/>
                  </a:lnTo>
                  <a:lnTo>
                    <a:pt x="1783" y="646"/>
                  </a:lnTo>
                  <a:lnTo>
                    <a:pt x="1790" y="631"/>
                  </a:lnTo>
                  <a:lnTo>
                    <a:pt x="1798" y="626"/>
                  </a:lnTo>
                  <a:lnTo>
                    <a:pt x="1805" y="630"/>
                  </a:lnTo>
                  <a:close/>
                  <a:moveTo>
                    <a:pt x="536" y="1071"/>
                  </a:moveTo>
                  <a:lnTo>
                    <a:pt x="538" y="1087"/>
                  </a:lnTo>
                  <a:lnTo>
                    <a:pt x="524" y="1096"/>
                  </a:lnTo>
                  <a:lnTo>
                    <a:pt x="521" y="1083"/>
                  </a:lnTo>
                  <a:lnTo>
                    <a:pt x="536" y="1071"/>
                  </a:lnTo>
                  <a:close/>
                  <a:moveTo>
                    <a:pt x="1345" y="219"/>
                  </a:moveTo>
                  <a:lnTo>
                    <a:pt x="1351" y="234"/>
                  </a:lnTo>
                  <a:lnTo>
                    <a:pt x="1337" y="237"/>
                  </a:lnTo>
                  <a:lnTo>
                    <a:pt x="1328" y="225"/>
                  </a:lnTo>
                  <a:lnTo>
                    <a:pt x="1345" y="219"/>
                  </a:lnTo>
                  <a:close/>
                  <a:moveTo>
                    <a:pt x="403" y="966"/>
                  </a:moveTo>
                  <a:lnTo>
                    <a:pt x="403" y="980"/>
                  </a:lnTo>
                  <a:lnTo>
                    <a:pt x="391" y="976"/>
                  </a:lnTo>
                  <a:lnTo>
                    <a:pt x="390" y="983"/>
                  </a:lnTo>
                  <a:lnTo>
                    <a:pt x="381" y="983"/>
                  </a:lnTo>
                  <a:lnTo>
                    <a:pt x="376" y="978"/>
                  </a:lnTo>
                  <a:lnTo>
                    <a:pt x="403" y="966"/>
                  </a:lnTo>
                  <a:close/>
                  <a:moveTo>
                    <a:pt x="535" y="921"/>
                  </a:moveTo>
                  <a:lnTo>
                    <a:pt x="549" y="935"/>
                  </a:lnTo>
                  <a:lnTo>
                    <a:pt x="547" y="942"/>
                  </a:lnTo>
                  <a:lnTo>
                    <a:pt x="532" y="935"/>
                  </a:lnTo>
                  <a:lnTo>
                    <a:pt x="529" y="923"/>
                  </a:lnTo>
                  <a:lnTo>
                    <a:pt x="535" y="921"/>
                  </a:lnTo>
                  <a:close/>
                  <a:moveTo>
                    <a:pt x="425" y="952"/>
                  </a:moveTo>
                  <a:lnTo>
                    <a:pt x="428" y="969"/>
                  </a:lnTo>
                  <a:lnTo>
                    <a:pt x="423" y="971"/>
                  </a:lnTo>
                  <a:lnTo>
                    <a:pt x="414" y="958"/>
                  </a:lnTo>
                  <a:lnTo>
                    <a:pt x="425" y="95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 name="Freeform 8">
              <a:extLst>
                <a:ext uri="{FF2B5EF4-FFF2-40B4-BE49-F238E27FC236}">
                  <a16:creationId xmlns:a16="http://schemas.microsoft.com/office/drawing/2014/main" id="{32B30577-BD21-4DF6-A32D-09D612C2020C}"/>
                </a:ext>
              </a:extLst>
            </p:cNvPr>
            <p:cNvSpPr>
              <a:spLocks/>
            </p:cNvSpPr>
            <p:nvPr/>
          </p:nvSpPr>
          <p:spPr bwMode="auto">
            <a:xfrm>
              <a:off x="4125913" y="4791076"/>
              <a:ext cx="757237" cy="488950"/>
            </a:xfrm>
            <a:custGeom>
              <a:avLst/>
              <a:gdLst>
                <a:gd name="T0" fmla="*/ 2 w 477"/>
                <a:gd name="T1" fmla="*/ 68 h 308"/>
                <a:gd name="T2" fmla="*/ 46 w 477"/>
                <a:gd name="T3" fmla="*/ 54 h 308"/>
                <a:gd name="T4" fmla="*/ 64 w 477"/>
                <a:gd name="T5" fmla="*/ 45 h 308"/>
                <a:gd name="T6" fmla="*/ 94 w 477"/>
                <a:gd name="T7" fmla="*/ 18 h 308"/>
                <a:gd name="T8" fmla="*/ 147 w 477"/>
                <a:gd name="T9" fmla="*/ 5 h 308"/>
                <a:gd name="T10" fmla="*/ 168 w 477"/>
                <a:gd name="T11" fmla="*/ 9 h 308"/>
                <a:gd name="T12" fmla="*/ 190 w 477"/>
                <a:gd name="T13" fmla="*/ 17 h 308"/>
                <a:gd name="T14" fmla="*/ 232 w 477"/>
                <a:gd name="T15" fmla="*/ 33 h 308"/>
                <a:gd name="T16" fmla="*/ 289 w 477"/>
                <a:gd name="T17" fmla="*/ 59 h 308"/>
                <a:gd name="T18" fmla="*/ 301 w 477"/>
                <a:gd name="T19" fmla="*/ 82 h 308"/>
                <a:gd name="T20" fmla="*/ 384 w 477"/>
                <a:gd name="T21" fmla="*/ 105 h 308"/>
                <a:gd name="T22" fmla="*/ 402 w 477"/>
                <a:gd name="T23" fmla="*/ 138 h 308"/>
                <a:gd name="T24" fmla="*/ 390 w 477"/>
                <a:gd name="T25" fmla="*/ 172 h 308"/>
                <a:gd name="T26" fmla="*/ 408 w 477"/>
                <a:gd name="T27" fmla="*/ 144 h 308"/>
                <a:gd name="T28" fmla="*/ 446 w 477"/>
                <a:gd name="T29" fmla="*/ 178 h 308"/>
                <a:gd name="T30" fmla="*/ 477 w 477"/>
                <a:gd name="T31" fmla="*/ 212 h 308"/>
                <a:gd name="T32" fmla="*/ 473 w 477"/>
                <a:gd name="T33" fmla="*/ 275 h 308"/>
                <a:gd name="T34" fmla="*/ 443 w 477"/>
                <a:gd name="T35" fmla="*/ 298 h 308"/>
                <a:gd name="T36" fmla="*/ 435 w 477"/>
                <a:gd name="T37" fmla="*/ 308 h 308"/>
                <a:gd name="T38" fmla="*/ 397 w 477"/>
                <a:gd name="T39" fmla="*/ 264 h 308"/>
                <a:gd name="T40" fmla="*/ 362 w 477"/>
                <a:gd name="T41" fmla="*/ 245 h 308"/>
                <a:gd name="T42" fmla="*/ 303 w 477"/>
                <a:gd name="T43" fmla="*/ 243 h 308"/>
                <a:gd name="T44" fmla="*/ 231 w 477"/>
                <a:gd name="T45" fmla="*/ 232 h 308"/>
                <a:gd name="T46" fmla="*/ 193 w 477"/>
                <a:gd name="T47" fmla="*/ 221 h 308"/>
                <a:gd name="T48" fmla="*/ 158 w 477"/>
                <a:gd name="T49" fmla="*/ 226 h 308"/>
                <a:gd name="T50" fmla="*/ 123 w 477"/>
                <a:gd name="T51" fmla="*/ 233 h 308"/>
                <a:gd name="T52" fmla="*/ 128 w 477"/>
                <a:gd name="T53" fmla="*/ 193 h 308"/>
                <a:gd name="T54" fmla="*/ 171 w 477"/>
                <a:gd name="T55" fmla="*/ 140 h 308"/>
                <a:gd name="T56" fmla="*/ 138 w 477"/>
                <a:gd name="T57" fmla="*/ 127 h 308"/>
                <a:gd name="T58" fmla="*/ 105 w 477"/>
                <a:gd name="T59" fmla="*/ 120 h 308"/>
                <a:gd name="T60" fmla="*/ 58 w 477"/>
                <a:gd name="T61" fmla="*/ 92 h 308"/>
                <a:gd name="T62" fmla="*/ 0 w 477"/>
                <a:gd name="T63" fmla="*/ 75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7" h="308">
                  <a:moveTo>
                    <a:pt x="0" y="75"/>
                  </a:moveTo>
                  <a:lnTo>
                    <a:pt x="2" y="68"/>
                  </a:lnTo>
                  <a:lnTo>
                    <a:pt x="29" y="66"/>
                  </a:lnTo>
                  <a:lnTo>
                    <a:pt x="46" y="54"/>
                  </a:lnTo>
                  <a:lnTo>
                    <a:pt x="61" y="57"/>
                  </a:lnTo>
                  <a:lnTo>
                    <a:pt x="64" y="45"/>
                  </a:lnTo>
                  <a:lnTo>
                    <a:pt x="81" y="36"/>
                  </a:lnTo>
                  <a:lnTo>
                    <a:pt x="94" y="18"/>
                  </a:lnTo>
                  <a:lnTo>
                    <a:pt x="127" y="4"/>
                  </a:lnTo>
                  <a:lnTo>
                    <a:pt x="147" y="5"/>
                  </a:lnTo>
                  <a:lnTo>
                    <a:pt x="149" y="0"/>
                  </a:lnTo>
                  <a:lnTo>
                    <a:pt x="168" y="9"/>
                  </a:lnTo>
                  <a:lnTo>
                    <a:pt x="184" y="7"/>
                  </a:lnTo>
                  <a:lnTo>
                    <a:pt x="190" y="17"/>
                  </a:lnTo>
                  <a:lnTo>
                    <a:pt x="212" y="17"/>
                  </a:lnTo>
                  <a:lnTo>
                    <a:pt x="232" y="33"/>
                  </a:lnTo>
                  <a:lnTo>
                    <a:pt x="262" y="41"/>
                  </a:lnTo>
                  <a:lnTo>
                    <a:pt x="289" y="59"/>
                  </a:lnTo>
                  <a:lnTo>
                    <a:pt x="292" y="75"/>
                  </a:lnTo>
                  <a:lnTo>
                    <a:pt x="301" y="82"/>
                  </a:lnTo>
                  <a:lnTo>
                    <a:pt x="345" y="69"/>
                  </a:lnTo>
                  <a:lnTo>
                    <a:pt x="384" y="105"/>
                  </a:lnTo>
                  <a:lnTo>
                    <a:pt x="388" y="128"/>
                  </a:lnTo>
                  <a:lnTo>
                    <a:pt x="402" y="138"/>
                  </a:lnTo>
                  <a:lnTo>
                    <a:pt x="388" y="162"/>
                  </a:lnTo>
                  <a:lnTo>
                    <a:pt x="390" y="172"/>
                  </a:lnTo>
                  <a:lnTo>
                    <a:pt x="405" y="162"/>
                  </a:lnTo>
                  <a:lnTo>
                    <a:pt x="408" y="144"/>
                  </a:lnTo>
                  <a:lnTo>
                    <a:pt x="416" y="162"/>
                  </a:lnTo>
                  <a:lnTo>
                    <a:pt x="446" y="178"/>
                  </a:lnTo>
                  <a:lnTo>
                    <a:pt x="448" y="187"/>
                  </a:lnTo>
                  <a:lnTo>
                    <a:pt x="477" y="212"/>
                  </a:lnTo>
                  <a:lnTo>
                    <a:pt x="465" y="260"/>
                  </a:lnTo>
                  <a:lnTo>
                    <a:pt x="473" y="275"/>
                  </a:lnTo>
                  <a:lnTo>
                    <a:pt x="454" y="303"/>
                  </a:lnTo>
                  <a:lnTo>
                    <a:pt x="443" y="298"/>
                  </a:lnTo>
                  <a:lnTo>
                    <a:pt x="435" y="308"/>
                  </a:lnTo>
                  <a:lnTo>
                    <a:pt x="435" y="308"/>
                  </a:lnTo>
                  <a:lnTo>
                    <a:pt x="414" y="267"/>
                  </a:lnTo>
                  <a:lnTo>
                    <a:pt x="397" y="264"/>
                  </a:lnTo>
                  <a:lnTo>
                    <a:pt x="382" y="251"/>
                  </a:lnTo>
                  <a:lnTo>
                    <a:pt x="362" y="245"/>
                  </a:lnTo>
                  <a:lnTo>
                    <a:pt x="318" y="259"/>
                  </a:lnTo>
                  <a:lnTo>
                    <a:pt x="303" y="243"/>
                  </a:lnTo>
                  <a:lnTo>
                    <a:pt x="256" y="240"/>
                  </a:lnTo>
                  <a:lnTo>
                    <a:pt x="231" y="232"/>
                  </a:lnTo>
                  <a:lnTo>
                    <a:pt x="220" y="219"/>
                  </a:lnTo>
                  <a:lnTo>
                    <a:pt x="193" y="221"/>
                  </a:lnTo>
                  <a:lnTo>
                    <a:pt x="170" y="232"/>
                  </a:lnTo>
                  <a:lnTo>
                    <a:pt x="158" y="226"/>
                  </a:lnTo>
                  <a:lnTo>
                    <a:pt x="138" y="235"/>
                  </a:lnTo>
                  <a:lnTo>
                    <a:pt x="123" y="233"/>
                  </a:lnTo>
                  <a:lnTo>
                    <a:pt x="123" y="233"/>
                  </a:lnTo>
                  <a:lnTo>
                    <a:pt x="128" y="193"/>
                  </a:lnTo>
                  <a:lnTo>
                    <a:pt x="171" y="159"/>
                  </a:lnTo>
                  <a:lnTo>
                    <a:pt x="171" y="140"/>
                  </a:lnTo>
                  <a:lnTo>
                    <a:pt x="142" y="114"/>
                  </a:lnTo>
                  <a:lnTo>
                    <a:pt x="138" y="127"/>
                  </a:lnTo>
                  <a:lnTo>
                    <a:pt x="121" y="137"/>
                  </a:lnTo>
                  <a:lnTo>
                    <a:pt x="105" y="120"/>
                  </a:lnTo>
                  <a:lnTo>
                    <a:pt x="87" y="78"/>
                  </a:lnTo>
                  <a:lnTo>
                    <a:pt x="58" y="92"/>
                  </a:lnTo>
                  <a:lnTo>
                    <a:pt x="46" y="79"/>
                  </a:lnTo>
                  <a:lnTo>
                    <a:pt x="0" y="7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 name="Freeform 9">
              <a:extLst>
                <a:ext uri="{FF2B5EF4-FFF2-40B4-BE49-F238E27FC236}">
                  <a16:creationId xmlns:a16="http://schemas.microsoft.com/office/drawing/2014/main" id="{B91B2ED3-40D2-43AA-B572-0E9CE2186545}"/>
                </a:ext>
              </a:extLst>
            </p:cNvPr>
            <p:cNvSpPr>
              <a:spLocks noEditPoints="1"/>
            </p:cNvSpPr>
            <p:nvPr/>
          </p:nvSpPr>
          <p:spPr bwMode="auto">
            <a:xfrm>
              <a:off x="3490913" y="4833938"/>
              <a:ext cx="544512" cy="368300"/>
            </a:xfrm>
            <a:custGeom>
              <a:avLst/>
              <a:gdLst>
                <a:gd name="T0" fmla="*/ 335 w 343"/>
                <a:gd name="T1" fmla="*/ 60 h 232"/>
                <a:gd name="T2" fmla="*/ 343 w 343"/>
                <a:gd name="T3" fmla="*/ 79 h 232"/>
                <a:gd name="T4" fmla="*/ 343 w 343"/>
                <a:gd name="T5" fmla="*/ 102 h 232"/>
                <a:gd name="T6" fmla="*/ 334 w 343"/>
                <a:gd name="T7" fmla="*/ 113 h 232"/>
                <a:gd name="T8" fmla="*/ 329 w 343"/>
                <a:gd name="T9" fmla="*/ 173 h 232"/>
                <a:gd name="T10" fmla="*/ 316 w 343"/>
                <a:gd name="T11" fmla="*/ 194 h 232"/>
                <a:gd name="T12" fmla="*/ 316 w 343"/>
                <a:gd name="T13" fmla="*/ 194 h 232"/>
                <a:gd name="T14" fmla="*/ 305 w 343"/>
                <a:gd name="T15" fmla="*/ 202 h 232"/>
                <a:gd name="T16" fmla="*/ 285 w 343"/>
                <a:gd name="T17" fmla="*/ 205 h 232"/>
                <a:gd name="T18" fmla="*/ 252 w 343"/>
                <a:gd name="T19" fmla="*/ 192 h 232"/>
                <a:gd name="T20" fmla="*/ 243 w 343"/>
                <a:gd name="T21" fmla="*/ 213 h 232"/>
                <a:gd name="T22" fmla="*/ 210 w 343"/>
                <a:gd name="T23" fmla="*/ 232 h 232"/>
                <a:gd name="T24" fmla="*/ 202 w 343"/>
                <a:gd name="T25" fmla="*/ 226 h 232"/>
                <a:gd name="T26" fmla="*/ 205 w 343"/>
                <a:gd name="T27" fmla="*/ 211 h 232"/>
                <a:gd name="T28" fmla="*/ 187 w 343"/>
                <a:gd name="T29" fmla="*/ 194 h 232"/>
                <a:gd name="T30" fmla="*/ 189 w 343"/>
                <a:gd name="T31" fmla="*/ 186 h 232"/>
                <a:gd name="T32" fmla="*/ 176 w 343"/>
                <a:gd name="T33" fmla="*/ 162 h 232"/>
                <a:gd name="T34" fmla="*/ 139 w 343"/>
                <a:gd name="T35" fmla="*/ 113 h 232"/>
                <a:gd name="T36" fmla="*/ 122 w 343"/>
                <a:gd name="T37" fmla="*/ 102 h 232"/>
                <a:gd name="T38" fmla="*/ 94 w 343"/>
                <a:gd name="T39" fmla="*/ 102 h 232"/>
                <a:gd name="T40" fmla="*/ 74 w 343"/>
                <a:gd name="T41" fmla="*/ 113 h 232"/>
                <a:gd name="T42" fmla="*/ 43 w 343"/>
                <a:gd name="T43" fmla="*/ 114 h 232"/>
                <a:gd name="T44" fmla="*/ 43 w 343"/>
                <a:gd name="T45" fmla="*/ 114 h 232"/>
                <a:gd name="T46" fmla="*/ 30 w 343"/>
                <a:gd name="T47" fmla="*/ 101 h 232"/>
                <a:gd name="T48" fmla="*/ 33 w 343"/>
                <a:gd name="T49" fmla="*/ 75 h 232"/>
                <a:gd name="T50" fmla="*/ 43 w 343"/>
                <a:gd name="T51" fmla="*/ 60 h 232"/>
                <a:gd name="T52" fmla="*/ 85 w 343"/>
                <a:gd name="T53" fmla="*/ 47 h 232"/>
                <a:gd name="T54" fmla="*/ 88 w 343"/>
                <a:gd name="T55" fmla="*/ 32 h 232"/>
                <a:gd name="T56" fmla="*/ 124 w 343"/>
                <a:gd name="T57" fmla="*/ 21 h 232"/>
                <a:gd name="T58" fmla="*/ 135 w 343"/>
                <a:gd name="T59" fmla="*/ 7 h 232"/>
                <a:gd name="T60" fmla="*/ 153 w 343"/>
                <a:gd name="T61" fmla="*/ 9 h 232"/>
                <a:gd name="T62" fmla="*/ 171 w 343"/>
                <a:gd name="T63" fmla="*/ 0 h 232"/>
                <a:gd name="T64" fmla="*/ 213 w 343"/>
                <a:gd name="T65" fmla="*/ 1 h 232"/>
                <a:gd name="T66" fmla="*/ 233 w 343"/>
                <a:gd name="T67" fmla="*/ 11 h 232"/>
                <a:gd name="T68" fmla="*/ 248 w 343"/>
                <a:gd name="T69" fmla="*/ 3 h 232"/>
                <a:gd name="T70" fmla="*/ 257 w 343"/>
                <a:gd name="T71" fmla="*/ 16 h 232"/>
                <a:gd name="T72" fmla="*/ 301 w 343"/>
                <a:gd name="T73" fmla="*/ 16 h 232"/>
                <a:gd name="T74" fmla="*/ 299 w 343"/>
                <a:gd name="T75" fmla="*/ 44 h 232"/>
                <a:gd name="T76" fmla="*/ 330 w 343"/>
                <a:gd name="T77" fmla="*/ 53 h 232"/>
                <a:gd name="T78" fmla="*/ 335 w 343"/>
                <a:gd name="T79" fmla="*/ 60 h 232"/>
                <a:gd name="T80" fmla="*/ 17 w 343"/>
                <a:gd name="T81" fmla="*/ 34 h 232"/>
                <a:gd name="T82" fmla="*/ 25 w 343"/>
                <a:gd name="T83" fmla="*/ 47 h 232"/>
                <a:gd name="T84" fmla="*/ 2 w 343"/>
                <a:gd name="T85" fmla="*/ 53 h 232"/>
                <a:gd name="T86" fmla="*/ 0 w 343"/>
                <a:gd name="T87" fmla="*/ 41 h 232"/>
                <a:gd name="T88" fmla="*/ 17 w 343"/>
                <a:gd name="T89" fmla="*/ 3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3" h="232">
                  <a:moveTo>
                    <a:pt x="335" y="60"/>
                  </a:moveTo>
                  <a:lnTo>
                    <a:pt x="343" y="79"/>
                  </a:lnTo>
                  <a:lnTo>
                    <a:pt x="343" y="102"/>
                  </a:lnTo>
                  <a:lnTo>
                    <a:pt x="334" y="113"/>
                  </a:lnTo>
                  <a:lnTo>
                    <a:pt x="329" y="173"/>
                  </a:lnTo>
                  <a:lnTo>
                    <a:pt x="316" y="194"/>
                  </a:lnTo>
                  <a:lnTo>
                    <a:pt x="316" y="194"/>
                  </a:lnTo>
                  <a:lnTo>
                    <a:pt x="305" y="202"/>
                  </a:lnTo>
                  <a:lnTo>
                    <a:pt x="285" y="205"/>
                  </a:lnTo>
                  <a:lnTo>
                    <a:pt x="252" y="192"/>
                  </a:lnTo>
                  <a:lnTo>
                    <a:pt x="243" y="213"/>
                  </a:lnTo>
                  <a:lnTo>
                    <a:pt x="210" y="232"/>
                  </a:lnTo>
                  <a:lnTo>
                    <a:pt x="202" y="226"/>
                  </a:lnTo>
                  <a:lnTo>
                    <a:pt x="205" y="211"/>
                  </a:lnTo>
                  <a:lnTo>
                    <a:pt x="187" y="194"/>
                  </a:lnTo>
                  <a:lnTo>
                    <a:pt x="189" y="186"/>
                  </a:lnTo>
                  <a:lnTo>
                    <a:pt x="176" y="162"/>
                  </a:lnTo>
                  <a:lnTo>
                    <a:pt x="139" y="113"/>
                  </a:lnTo>
                  <a:lnTo>
                    <a:pt x="122" y="102"/>
                  </a:lnTo>
                  <a:lnTo>
                    <a:pt x="94" y="102"/>
                  </a:lnTo>
                  <a:lnTo>
                    <a:pt x="74" y="113"/>
                  </a:lnTo>
                  <a:lnTo>
                    <a:pt x="43" y="114"/>
                  </a:lnTo>
                  <a:lnTo>
                    <a:pt x="43" y="114"/>
                  </a:lnTo>
                  <a:lnTo>
                    <a:pt x="30" y="101"/>
                  </a:lnTo>
                  <a:lnTo>
                    <a:pt x="33" y="75"/>
                  </a:lnTo>
                  <a:lnTo>
                    <a:pt x="43" y="60"/>
                  </a:lnTo>
                  <a:lnTo>
                    <a:pt x="85" y="47"/>
                  </a:lnTo>
                  <a:lnTo>
                    <a:pt x="88" y="32"/>
                  </a:lnTo>
                  <a:lnTo>
                    <a:pt x="124" y="21"/>
                  </a:lnTo>
                  <a:lnTo>
                    <a:pt x="135" y="7"/>
                  </a:lnTo>
                  <a:lnTo>
                    <a:pt x="153" y="9"/>
                  </a:lnTo>
                  <a:lnTo>
                    <a:pt x="171" y="0"/>
                  </a:lnTo>
                  <a:lnTo>
                    <a:pt x="213" y="1"/>
                  </a:lnTo>
                  <a:lnTo>
                    <a:pt x="233" y="11"/>
                  </a:lnTo>
                  <a:lnTo>
                    <a:pt x="248" y="3"/>
                  </a:lnTo>
                  <a:lnTo>
                    <a:pt x="257" y="16"/>
                  </a:lnTo>
                  <a:lnTo>
                    <a:pt x="301" y="16"/>
                  </a:lnTo>
                  <a:lnTo>
                    <a:pt x="299" y="44"/>
                  </a:lnTo>
                  <a:lnTo>
                    <a:pt x="330" y="53"/>
                  </a:lnTo>
                  <a:lnTo>
                    <a:pt x="335" y="60"/>
                  </a:lnTo>
                  <a:close/>
                  <a:moveTo>
                    <a:pt x="17" y="34"/>
                  </a:moveTo>
                  <a:lnTo>
                    <a:pt x="25" y="47"/>
                  </a:lnTo>
                  <a:lnTo>
                    <a:pt x="2" y="53"/>
                  </a:lnTo>
                  <a:lnTo>
                    <a:pt x="0" y="41"/>
                  </a:lnTo>
                  <a:lnTo>
                    <a:pt x="17" y="3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 name="Freeform 10">
              <a:extLst>
                <a:ext uri="{FF2B5EF4-FFF2-40B4-BE49-F238E27FC236}">
                  <a16:creationId xmlns:a16="http://schemas.microsoft.com/office/drawing/2014/main" id="{968225A7-937F-4ED2-8EEE-FF14E579BE6E}"/>
                </a:ext>
              </a:extLst>
            </p:cNvPr>
            <p:cNvSpPr>
              <a:spLocks/>
            </p:cNvSpPr>
            <p:nvPr/>
          </p:nvSpPr>
          <p:spPr bwMode="auto">
            <a:xfrm>
              <a:off x="3992563" y="4895851"/>
              <a:ext cx="404812" cy="301625"/>
            </a:xfrm>
            <a:custGeom>
              <a:avLst/>
              <a:gdLst>
                <a:gd name="T0" fmla="*/ 207 w 255"/>
                <a:gd name="T1" fmla="*/ 167 h 190"/>
                <a:gd name="T2" fmla="*/ 133 w 255"/>
                <a:gd name="T3" fmla="*/ 190 h 190"/>
                <a:gd name="T4" fmla="*/ 103 w 255"/>
                <a:gd name="T5" fmla="*/ 184 h 190"/>
                <a:gd name="T6" fmla="*/ 93 w 255"/>
                <a:gd name="T7" fmla="*/ 174 h 190"/>
                <a:gd name="T8" fmla="*/ 83 w 255"/>
                <a:gd name="T9" fmla="*/ 174 h 190"/>
                <a:gd name="T10" fmla="*/ 73 w 255"/>
                <a:gd name="T11" fmla="*/ 184 h 190"/>
                <a:gd name="T12" fmla="*/ 40 w 255"/>
                <a:gd name="T13" fmla="*/ 177 h 190"/>
                <a:gd name="T14" fmla="*/ 0 w 255"/>
                <a:gd name="T15" fmla="*/ 155 h 190"/>
                <a:gd name="T16" fmla="*/ 0 w 255"/>
                <a:gd name="T17" fmla="*/ 155 h 190"/>
                <a:gd name="T18" fmla="*/ 13 w 255"/>
                <a:gd name="T19" fmla="*/ 134 h 190"/>
                <a:gd name="T20" fmla="*/ 18 w 255"/>
                <a:gd name="T21" fmla="*/ 74 h 190"/>
                <a:gd name="T22" fmla="*/ 27 w 255"/>
                <a:gd name="T23" fmla="*/ 63 h 190"/>
                <a:gd name="T24" fmla="*/ 27 w 255"/>
                <a:gd name="T25" fmla="*/ 40 h 190"/>
                <a:gd name="T26" fmla="*/ 19 w 255"/>
                <a:gd name="T27" fmla="*/ 21 h 190"/>
                <a:gd name="T28" fmla="*/ 19 w 255"/>
                <a:gd name="T29" fmla="*/ 21 h 190"/>
                <a:gd name="T30" fmla="*/ 45 w 255"/>
                <a:gd name="T31" fmla="*/ 20 h 190"/>
                <a:gd name="T32" fmla="*/ 46 w 255"/>
                <a:gd name="T33" fmla="*/ 0 h 190"/>
                <a:gd name="T34" fmla="*/ 65 w 255"/>
                <a:gd name="T35" fmla="*/ 0 h 190"/>
                <a:gd name="T36" fmla="*/ 70 w 255"/>
                <a:gd name="T37" fmla="*/ 14 h 190"/>
                <a:gd name="T38" fmla="*/ 84 w 255"/>
                <a:gd name="T39" fmla="*/ 9 h 190"/>
                <a:gd name="T40" fmla="*/ 84 w 255"/>
                <a:gd name="T41" fmla="*/ 9 h 190"/>
                <a:gd name="T42" fmla="*/ 130 w 255"/>
                <a:gd name="T43" fmla="*/ 13 h 190"/>
                <a:gd name="T44" fmla="*/ 142 w 255"/>
                <a:gd name="T45" fmla="*/ 26 h 190"/>
                <a:gd name="T46" fmla="*/ 171 w 255"/>
                <a:gd name="T47" fmla="*/ 12 h 190"/>
                <a:gd name="T48" fmla="*/ 189 w 255"/>
                <a:gd name="T49" fmla="*/ 54 h 190"/>
                <a:gd name="T50" fmla="*/ 205 w 255"/>
                <a:gd name="T51" fmla="*/ 71 h 190"/>
                <a:gd name="T52" fmla="*/ 222 w 255"/>
                <a:gd name="T53" fmla="*/ 61 h 190"/>
                <a:gd name="T54" fmla="*/ 226 w 255"/>
                <a:gd name="T55" fmla="*/ 48 h 190"/>
                <a:gd name="T56" fmla="*/ 255 w 255"/>
                <a:gd name="T57" fmla="*/ 74 h 190"/>
                <a:gd name="T58" fmla="*/ 255 w 255"/>
                <a:gd name="T59" fmla="*/ 93 h 190"/>
                <a:gd name="T60" fmla="*/ 212 w 255"/>
                <a:gd name="T61" fmla="*/ 127 h 190"/>
                <a:gd name="T62" fmla="*/ 207 w 255"/>
                <a:gd name="T63" fmla="*/ 16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5" h="190">
                  <a:moveTo>
                    <a:pt x="207" y="167"/>
                  </a:moveTo>
                  <a:lnTo>
                    <a:pt x="133" y="190"/>
                  </a:lnTo>
                  <a:lnTo>
                    <a:pt x="103" y="184"/>
                  </a:lnTo>
                  <a:lnTo>
                    <a:pt x="93" y="174"/>
                  </a:lnTo>
                  <a:lnTo>
                    <a:pt x="83" y="174"/>
                  </a:lnTo>
                  <a:lnTo>
                    <a:pt x="73" y="184"/>
                  </a:lnTo>
                  <a:lnTo>
                    <a:pt x="40" y="177"/>
                  </a:lnTo>
                  <a:lnTo>
                    <a:pt x="0" y="155"/>
                  </a:lnTo>
                  <a:lnTo>
                    <a:pt x="0" y="155"/>
                  </a:lnTo>
                  <a:lnTo>
                    <a:pt x="13" y="134"/>
                  </a:lnTo>
                  <a:lnTo>
                    <a:pt x="18" y="74"/>
                  </a:lnTo>
                  <a:lnTo>
                    <a:pt x="27" y="63"/>
                  </a:lnTo>
                  <a:lnTo>
                    <a:pt x="27" y="40"/>
                  </a:lnTo>
                  <a:lnTo>
                    <a:pt x="19" y="21"/>
                  </a:lnTo>
                  <a:lnTo>
                    <a:pt x="19" y="21"/>
                  </a:lnTo>
                  <a:lnTo>
                    <a:pt x="45" y="20"/>
                  </a:lnTo>
                  <a:lnTo>
                    <a:pt x="46" y="0"/>
                  </a:lnTo>
                  <a:lnTo>
                    <a:pt x="65" y="0"/>
                  </a:lnTo>
                  <a:lnTo>
                    <a:pt x="70" y="14"/>
                  </a:lnTo>
                  <a:lnTo>
                    <a:pt x="84" y="9"/>
                  </a:lnTo>
                  <a:lnTo>
                    <a:pt x="84" y="9"/>
                  </a:lnTo>
                  <a:lnTo>
                    <a:pt x="130" y="13"/>
                  </a:lnTo>
                  <a:lnTo>
                    <a:pt x="142" y="26"/>
                  </a:lnTo>
                  <a:lnTo>
                    <a:pt x="171" y="12"/>
                  </a:lnTo>
                  <a:lnTo>
                    <a:pt x="189" y="54"/>
                  </a:lnTo>
                  <a:lnTo>
                    <a:pt x="205" y="71"/>
                  </a:lnTo>
                  <a:lnTo>
                    <a:pt x="222" y="61"/>
                  </a:lnTo>
                  <a:lnTo>
                    <a:pt x="226" y="48"/>
                  </a:lnTo>
                  <a:lnTo>
                    <a:pt x="255" y="74"/>
                  </a:lnTo>
                  <a:lnTo>
                    <a:pt x="255" y="93"/>
                  </a:lnTo>
                  <a:lnTo>
                    <a:pt x="212" y="127"/>
                  </a:lnTo>
                  <a:lnTo>
                    <a:pt x="207" y="16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 name="Freeform 11">
              <a:extLst>
                <a:ext uri="{FF2B5EF4-FFF2-40B4-BE49-F238E27FC236}">
                  <a16:creationId xmlns:a16="http://schemas.microsoft.com/office/drawing/2014/main" id="{9ABC9D27-B439-430F-8F16-A5F3A108000B}"/>
                </a:ext>
              </a:extLst>
            </p:cNvPr>
            <p:cNvSpPr>
              <a:spLocks/>
            </p:cNvSpPr>
            <p:nvPr/>
          </p:nvSpPr>
          <p:spPr bwMode="auto">
            <a:xfrm>
              <a:off x="4143375" y="4135438"/>
              <a:ext cx="415925" cy="282575"/>
            </a:xfrm>
            <a:custGeom>
              <a:avLst/>
              <a:gdLst>
                <a:gd name="T0" fmla="*/ 260 w 262"/>
                <a:gd name="T1" fmla="*/ 165 h 178"/>
                <a:gd name="T2" fmla="*/ 207 w 262"/>
                <a:gd name="T3" fmla="*/ 173 h 178"/>
                <a:gd name="T4" fmla="*/ 189 w 262"/>
                <a:gd name="T5" fmla="*/ 156 h 178"/>
                <a:gd name="T6" fmla="*/ 176 w 262"/>
                <a:gd name="T7" fmla="*/ 163 h 178"/>
                <a:gd name="T8" fmla="*/ 152 w 262"/>
                <a:gd name="T9" fmla="*/ 159 h 178"/>
                <a:gd name="T10" fmla="*/ 152 w 262"/>
                <a:gd name="T11" fmla="*/ 159 h 178"/>
                <a:gd name="T12" fmla="*/ 131 w 262"/>
                <a:gd name="T13" fmla="*/ 151 h 178"/>
                <a:gd name="T14" fmla="*/ 91 w 262"/>
                <a:gd name="T15" fmla="*/ 178 h 178"/>
                <a:gd name="T16" fmla="*/ 63 w 262"/>
                <a:gd name="T17" fmla="*/ 163 h 178"/>
                <a:gd name="T18" fmla="*/ 56 w 262"/>
                <a:gd name="T19" fmla="*/ 170 h 178"/>
                <a:gd name="T20" fmla="*/ 45 w 262"/>
                <a:gd name="T21" fmla="*/ 170 h 178"/>
                <a:gd name="T22" fmla="*/ 45 w 262"/>
                <a:gd name="T23" fmla="*/ 156 h 178"/>
                <a:gd name="T24" fmla="*/ 38 w 262"/>
                <a:gd name="T25" fmla="*/ 154 h 178"/>
                <a:gd name="T26" fmla="*/ 38 w 262"/>
                <a:gd name="T27" fmla="*/ 132 h 178"/>
                <a:gd name="T28" fmla="*/ 23 w 262"/>
                <a:gd name="T29" fmla="*/ 125 h 178"/>
                <a:gd name="T30" fmla="*/ 28 w 262"/>
                <a:gd name="T31" fmla="*/ 100 h 178"/>
                <a:gd name="T32" fmla="*/ 10 w 262"/>
                <a:gd name="T33" fmla="*/ 92 h 178"/>
                <a:gd name="T34" fmla="*/ 10 w 262"/>
                <a:gd name="T35" fmla="*/ 82 h 178"/>
                <a:gd name="T36" fmla="*/ 0 w 262"/>
                <a:gd name="T37" fmla="*/ 68 h 178"/>
                <a:gd name="T38" fmla="*/ 0 w 262"/>
                <a:gd name="T39" fmla="*/ 68 h 178"/>
                <a:gd name="T40" fmla="*/ 23 w 262"/>
                <a:gd name="T41" fmla="*/ 56 h 178"/>
                <a:gd name="T42" fmla="*/ 41 w 262"/>
                <a:gd name="T43" fmla="*/ 63 h 178"/>
                <a:gd name="T44" fmla="*/ 71 w 262"/>
                <a:gd name="T45" fmla="*/ 56 h 178"/>
                <a:gd name="T46" fmla="*/ 69 w 262"/>
                <a:gd name="T47" fmla="*/ 40 h 178"/>
                <a:gd name="T48" fmla="*/ 74 w 262"/>
                <a:gd name="T49" fmla="*/ 35 h 178"/>
                <a:gd name="T50" fmla="*/ 83 w 262"/>
                <a:gd name="T51" fmla="*/ 35 h 178"/>
                <a:gd name="T52" fmla="*/ 91 w 262"/>
                <a:gd name="T53" fmla="*/ 46 h 178"/>
                <a:gd name="T54" fmla="*/ 107 w 262"/>
                <a:gd name="T55" fmla="*/ 44 h 178"/>
                <a:gd name="T56" fmla="*/ 119 w 262"/>
                <a:gd name="T57" fmla="*/ 22 h 178"/>
                <a:gd name="T58" fmla="*/ 127 w 262"/>
                <a:gd name="T59" fmla="*/ 27 h 178"/>
                <a:gd name="T60" fmla="*/ 127 w 262"/>
                <a:gd name="T61" fmla="*/ 27 h 178"/>
                <a:gd name="T62" fmla="*/ 167 w 262"/>
                <a:gd name="T63" fmla="*/ 25 h 178"/>
                <a:gd name="T64" fmla="*/ 167 w 262"/>
                <a:gd name="T65" fmla="*/ 25 h 178"/>
                <a:gd name="T66" fmla="*/ 200 w 262"/>
                <a:gd name="T67" fmla="*/ 19 h 178"/>
                <a:gd name="T68" fmla="*/ 202 w 262"/>
                <a:gd name="T69" fmla="*/ 8 h 178"/>
                <a:gd name="T70" fmla="*/ 227 w 262"/>
                <a:gd name="T71" fmla="*/ 0 h 178"/>
                <a:gd name="T72" fmla="*/ 250 w 262"/>
                <a:gd name="T73" fmla="*/ 0 h 178"/>
                <a:gd name="T74" fmla="*/ 250 w 262"/>
                <a:gd name="T75" fmla="*/ 0 h 178"/>
                <a:gd name="T76" fmla="*/ 248 w 262"/>
                <a:gd name="T77" fmla="*/ 50 h 178"/>
                <a:gd name="T78" fmla="*/ 262 w 262"/>
                <a:gd name="T79" fmla="*/ 140 h 178"/>
                <a:gd name="T80" fmla="*/ 260 w 262"/>
                <a:gd name="T81" fmla="*/ 16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2" h="178">
                  <a:moveTo>
                    <a:pt x="260" y="165"/>
                  </a:moveTo>
                  <a:lnTo>
                    <a:pt x="207" y="173"/>
                  </a:lnTo>
                  <a:lnTo>
                    <a:pt x="189" y="156"/>
                  </a:lnTo>
                  <a:lnTo>
                    <a:pt x="176" y="163"/>
                  </a:lnTo>
                  <a:lnTo>
                    <a:pt x="152" y="159"/>
                  </a:lnTo>
                  <a:lnTo>
                    <a:pt x="152" y="159"/>
                  </a:lnTo>
                  <a:lnTo>
                    <a:pt x="131" y="151"/>
                  </a:lnTo>
                  <a:lnTo>
                    <a:pt x="91" y="178"/>
                  </a:lnTo>
                  <a:lnTo>
                    <a:pt x="63" y="163"/>
                  </a:lnTo>
                  <a:lnTo>
                    <a:pt x="56" y="170"/>
                  </a:lnTo>
                  <a:lnTo>
                    <a:pt x="45" y="170"/>
                  </a:lnTo>
                  <a:lnTo>
                    <a:pt x="45" y="156"/>
                  </a:lnTo>
                  <a:lnTo>
                    <a:pt x="38" y="154"/>
                  </a:lnTo>
                  <a:lnTo>
                    <a:pt x="38" y="132"/>
                  </a:lnTo>
                  <a:lnTo>
                    <a:pt x="23" y="125"/>
                  </a:lnTo>
                  <a:lnTo>
                    <a:pt x="28" y="100"/>
                  </a:lnTo>
                  <a:lnTo>
                    <a:pt x="10" y="92"/>
                  </a:lnTo>
                  <a:lnTo>
                    <a:pt x="10" y="82"/>
                  </a:lnTo>
                  <a:lnTo>
                    <a:pt x="0" y="68"/>
                  </a:lnTo>
                  <a:lnTo>
                    <a:pt x="0" y="68"/>
                  </a:lnTo>
                  <a:lnTo>
                    <a:pt x="23" y="56"/>
                  </a:lnTo>
                  <a:lnTo>
                    <a:pt x="41" y="63"/>
                  </a:lnTo>
                  <a:lnTo>
                    <a:pt x="71" y="56"/>
                  </a:lnTo>
                  <a:lnTo>
                    <a:pt x="69" y="40"/>
                  </a:lnTo>
                  <a:lnTo>
                    <a:pt x="74" y="35"/>
                  </a:lnTo>
                  <a:lnTo>
                    <a:pt x="83" y="35"/>
                  </a:lnTo>
                  <a:lnTo>
                    <a:pt x="91" y="46"/>
                  </a:lnTo>
                  <a:lnTo>
                    <a:pt x="107" y="44"/>
                  </a:lnTo>
                  <a:lnTo>
                    <a:pt x="119" y="22"/>
                  </a:lnTo>
                  <a:lnTo>
                    <a:pt x="127" y="27"/>
                  </a:lnTo>
                  <a:lnTo>
                    <a:pt x="127" y="27"/>
                  </a:lnTo>
                  <a:lnTo>
                    <a:pt x="167" y="25"/>
                  </a:lnTo>
                  <a:lnTo>
                    <a:pt x="167" y="25"/>
                  </a:lnTo>
                  <a:lnTo>
                    <a:pt x="200" y="19"/>
                  </a:lnTo>
                  <a:lnTo>
                    <a:pt x="202" y="8"/>
                  </a:lnTo>
                  <a:lnTo>
                    <a:pt x="227" y="0"/>
                  </a:lnTo>
                  <a:lnTo>
                    <a:pt x="250" y="0"/>
                  </a:lnTo>
                  <a:lnTo>
                    <a:pt x="250" y="0"/>
                  </a:lnTo>
                  <a:lnTo>
                    <a:pt x="248" y="50"/>
                  </a:lnTo>
                  <a:lnTo>
                    <a:pt x="262" y="140"/>
                  </a:lnTo>
                  <a:lnTo>
                    <a:pt x="260" y="16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 name="Freeform 12">
              <a:extLst>
                <a:ext uri="{FF2B5EF4-FFF2-40B4-BE49-F238E27FC236}">
                  <a16:creationId xmlns:a16="http://schemas.microsoft.com/office/drawing/2014/main" id="{0B2D7E6E-E42C-4211-B220-3C81254C6A21}"/>
                </a:ext>
              </a:extLst>
            </p:cNvPr>
            <p:cNvSpPr>
              <a:spLocks/>
            </p:cNvSpPr>
            <p:nvPr/>
          </p:nvSpPr>
          <p:spPr bwMode="auto">
            <a:xfrm>
              <a:off x="3678238" y="4243388"/>
              <a:ext cx="433387" cy="341313"/>
            </a:xfrm>
            <a:custGeom>
              <a:avLst/>
              <a:gdLst>
                <a:gd name="T0" fmla="*/ 100 w 273"/>
                <a:gd name="T1" fmla="*/ 24 h 215"/>
                <a:gd name="T2" fmla="*/ 114 w 273"/>
                <a:gd name="T3" fmla="*/ 24 h 215"/>
                <a:gd name="T4" fmla="*/ 122 w 273"/>
                <a:gd name="T5" fmla="*/ 10 h 215"/>
                <a:gd name="T6" fmla="*/ 132 w 273"/>
                <a:gd name="T7" fmla="*/ 16 h 215"/>
                <a:gd name="T8" fmla="*/ 144 w 273"/>
                <a:gd name="T9" fmla="*/ 10 h 215"/>
                <a:gd name="T10" fmla="*/ 167 w 273"/>
                <a:gd name="T11" fmla="*/ 21 h 215"/>
                <a:gd name="T12" fmla="*/ 193 w 273"/>
                <a:gd name="T13" fmla="*/ 0 h 215"/>
                <a:gd name="T14" fmla="*/ 207 w 273"/>
                <a:gd name="T15" fmla="*/ 14 h 215"/>
                <a:gd name="T16" fmla="*/ 253 w 273"/>
                <a:gd name="T17" fmla="*/ 14 h 215"/>
                <a:gd name="T18" fmla="*/ 253 w 273"/>
                <a:gd name="T19" fmla="*/ 14 h 215"/>
                <a:gd name="T20" fmla="*/ 256 w 273"/>
                <a:gd name="T21" fmla="*/ 24 h 215"/>
                <a:gd name="T22" fmla="*/ 247 w 273"/>
                <a:gd name="T23" fmla="*/ 43 h 215"/>
                <a:gd name="T24" fmla="*/ 263 w 273"/>
                <a:gd name="T25" fmla="*/ 53 h 215"/>
                <a:gd name="T26" fmla="*/ 273 w 273"/>
                <a:gd name="T27" fmla="*/ 78 h 215"/>
                <a:gd name="T28" fmla="*/ 273 w 273"/>
                <a:gd name="T29" fmla="*/ 107 h 215"/>
                <a:gd name="T30" fmla="*/ 260 w 273"/>
                <a:gd name="T31" fmla="*/ 140 h 215"/>
                <a:gd name="T32" fmla="*/ 260 w 273"/>
                <a:gd name="T33" fmla="*/ 140 h 215"/>
                <a:gd name="T34" fmla="*/ 253 w 273"/>
                <a:gd name="T35" fmla="*/ 135 h 215"/>
                <a:gd name="T36" fmla="*/ 185 w 273"/>
                <a:gd name="T37" fmla="*/ 135 h 215"/>
                <a:gd name="T38" fmla="*/ 180 w 273"/>
                <a:gd name="T39" fmla="*/ 140 h 215"/>
                <a:gd name="T40" fmla="*/ 187 w 273"/>
                <a:gd name="T41" fmla="*/ 148 h 215"/>
                <a:gd name="T42" fmla="*/ 157 w 273"/>
                <a:gd name="T43" fmla="*/ 167 h 215"/>
                <a:gd name="T44" fmla="*/ 140 w 273"/>
                <a:gd name="T45" fmla="*/ 145 h 215"/>
                <a:gd name="T46" fmla="*/ 129 w 273"/>
                <a:gd name="T47" fmla="*/ 157 h 215"/>
                <a:gd name="T48" fmla="*/ 129 w 273"/>
                <a:gd name="T49" fmla="*/ 167 h 215"/>
                <a:gd name="T50" fmla="*/ 129 w 273"/>
                <a:gd name="T51" fmla="*/ 167 h 215"/>
                <a:gd name="T52" fmla="*/ 93 w 273"/>
                <a:gd name="T53" fmla="*/ 141 h 215"/>
                <a:gd name="T54" fmla="*/ 82 w 273"/>
                <a:gd name="T55" fmla="*/ 141 h 215"/>
                <a:gd name="T56" fmla="*/ 73 w 273"/>
                <a:gd name="T57" fmla="*/ 155 h 215"/>
                <a:gd name="T58" fmla="*/ 96 w 273"/>
                <a:gd name="T59" fmla="*/ 177 h 215"/>
                <a:gd name="T60" fmla="*/ 76 w 273"/>
                <a:gd name="T61" fmla="*/ 196 h 215"/>
                <a:gd name="T62" fmla="*/ 80 w 273"/>
                <a:gd name="T63" fmla="*/ 206 h 215"/>
                <a:gd name="T64" fmla="*/ 75 w 273"/>
                <a:gd name="T65" fmla="*/ 215 h 215"/>
                <a:gd name="T66" fmla="*/ 68 w 273"/>
                <a:gd name="T67" fmla="*/ 215 h 215"/>
                <a:gd name="T68" fmla="*/ 55 w 273"/>
                <a:gd name="T69" fmla="*/ 200 h 215"/>
                <a:gd name="T70" fmla="*/ 12 w 273"/>
                <a:gd name="T71" fmla="*/ 201 h 215"/>
                <a:gd name="T72" fmla="*/ 12 w 273"/>
                <a:gd name="T73" fmla="*/ 201 h 215"/>
                <a:gd name="T74" fmla="*/ 0 w 273"/>
                <a:gd name="T75" fmla="*/ 179 h 215"/>
                <a:gd name="T76" fmla="*/ 51 w 273"/>
                <a:gd name="T77" fmla="*/ 136 h 215"/>
                <a:gd name="T78" fmla="*/ 57 w 273"/>
                <a:gd name="T79" fmla="*/ 119 h 215"/>
                <a:gd name="T80" fmla="*/ 56 w 273"/>
                <a:gd name="T81" fmla="*/ 100 h 215"/>
                <a:gd name="T82" fmla="*/ 30 w 273"/>
                <a:gd name="T83" fmla="*/ 93 h 215"/>
                <a:gd name="T84" fmla="*/ 29 w 273"/>
                <a:gd name="T85" fmla="*/ 72 h 215"/>
                <a:gd name="T86" fmla="*/ 6 w 273"/>
                <a:gd name="T87" fmla="*/ 67 h 215"/>
                <a:gd name="T88" fmla="*/ 1 w 273"/>
                <a:gd name="T89" fmla="*/ 57 h 215"/>
                <a:gd name="T90" fmla="*/ 16 w 273"/>
                <a:gd name="T91" fmla="*/ 57 h 215"/>
                <a:gd name="T92" fmla="*/ 26 w 273"/>
                <a:gd name="T93" fmla="*/ 43 h 215"/>
                <a:gd name="T94" fmla="*/ 58 w 273"/>
                <a:gd name="T95" fmla="*/ 53 h 215"/>
                <a:gd name="T96" fmla="*/ 74 w 273"/>
                <a:gd name="T97" fmla="*/ 45 h 215"/>
                <a:gd name="T98" fmla="*/ 87 w 273"/>
                <a:gd name="T99" fmla="*/ 53 h 215"/>
                <a:gd name="T100" fmla="*/ 102 w 273"/>
                <a:gd name="T101" fmla="*/ 40 h 215"/>
                <a:gd name="T102" fmla="*/ 95 w 273"/>
                <a:gd name="T103" fmla="*/ 35 h 215"/>
                <a:gd name="T104" fmla="*/ 100 w 273"/>
                <a:gd name="T105" fmla="*/ 2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3" h="215">
                  <a:moveTo>
                    <a:pt x="100" y="24"/>
                  </a:moveTo>
                  <a:lnTo>
                    <a:pt x="114" y="24"/>
                  </a:lnTo>
                  <a:lnTo>
                    <a:pt x="122" y="10"/>
                  </a:lnTo>
                  <a:lnTo>
                    <a:pt x="132" y="16"/>
                  </a:lnTo>
                  <a:lnTo>
                    <a:pt x="144" y="10"/>
                  </a:lnTo>
                  <a:lnTo>
                    <a:pt x="167" y="21"/>
                  </a:lnTo>
                  <a:lnTo>
                    <a:pt x="193" y="0"/>
                  </a:lnTo>
                  <a:lnTo>
                    <a:pt x="207" y="14"/>
                  </a:lnTo>
                  <a:lnTo>
                    <a:pt x="253" y="14"/>
                  </a:lnTo>
                  <a:lnTo>
                    <a:pt x="253" y="14"/>
                  </a:lnTo>
                  <a:lnTo>
                    <a:pt x="256" y="24"/>
                  </a:lnTo>
                  <a:lnTo>
                    <a:pt x="247" y="43"/>
                  </a:lnTo>
                  <a:lnTo>
                    <a:pt x="263" y="53"/>
                  </a:lnTo>
                  <a:lnTo>
                    <a:pt x="273" y="78"/>
                  </a:lnTo>
                  <a:lnTo>
                    <a:pt x="273" y="107"/>
                  </a:lnTo>
                  <a:lnTo>
                    <a:pt x="260" y="140"/>
                  </a:lnTo>
                  <a:lnTo>
                    <a:pt x="260" y="140"/>
                  </a:lnTo>
                  <a:lnTo>
                    <a:pt x="253" y="135"/>
                  </a:lnTo>
                  <a:lnTo>
                    <a:pt x="185" y="135"/>
                  </a:lnTo>
                  <a:lnTo>
                    <a:pt x="180" y="140"/>
                  </a:lnTo>
                  <a:lnTo>
                    <a:pt x="187" y="148"/>
                  </a:lnTo>
                  <a:lnTo>
                    <a:pt x="157" y="167"/>
                  </a:lnTo>
                  <a:lnTo>
                    <a:pt x="140" y="145"/>
                  </a:lnTo>
                  <a:lnTo>
                    <a:pt x="129" y="157"/>
                  </a:lnTo>
                  <a:lnTo>
                    <a:pt x="129" y="167"/>
                  </a:lnTo>
                  <a:lnTo>
                    <a:pt x="129" y="167"/>
                  </a:lnTo>
                  <a:lnTo>
                    <a:pt x="93" y="141"/>
                  </a:lnTo>
                  <a:lnTo>
                    <a:pt x="82" y="141"/>
                  </a:lnTo>
                  <a:lnTo>
                    <a:pt x="73" y="155"/>
                  </a:lnTo>
                  <a:lnTo>
                    <a:pt x="96" y="177"/>
                  </a:lnTo>
                  <a:lnTo>
                    <a:pt x="76" y="196"/>
                  </a:lnTo>
                  <a:lnTo>
                    <a:pt x="80" y="206"/>
                  </a:lnTo>
                  <a:lnTo>
                    <a:pt x="75" y="215"/>
                  </a:lnTo>
                  <a:lnTo>
                    <a:pt x="68" y="215"/>
                  </a:lnTo>
                  <a:lnTo>
                    <a:pt x="55" y="200"/>
                  </a:lnTo>
                  <a:lnTo>
                    <a:pt x="12" y="201"/>
                  </a:lnTo>
                  <a:lnTo>
                    <a:pt x="12" y="201"/>
                  </a:lnTo>
                  <a:lnTo>
                    <a:pt x="0" y="179"/>
                  </a:lnTo>
                  <a:lnTo>
                    <a:pt x="51" y="136"/>
                  </a:lnTo>
                  <a:lnTo>
                    <a:pt x="57" y="119"/>
                  </a:lnTo>
                  <a:lnTo>
                    <a:pt x="56" y="100"/>
                  </a:lnTo>
                  <a:lnTo>
                    <a:pt x="30" y="93"/>
                  </a:lnTo>
                  <a:lnTo>
                    <a:pt x="29" y="72"/>
                  </a:lnTo>
                  <a:lnTo>
                    <a:pt x="6" y="67"/>
                  </a:lnTo>
                  <a:lnTo>
                    <a:pt x="1" y="57"/>
                  </a:lnTo>
                  <a:lnTo>
                    <a:pt x="16" y="57"/>
                  </a:lnTo>
                  <a:lnTo>
                    <a:pt x="26" y="43"/>
                  </a:lnTo>
                  <a:lnTo>
                    <a:pt x="58" y="53"/>
                  </a:lnTo>
                  <a:lnTo>
                    <a:pt x="74" y="45"/>
                  </a:lnTo>
                  <a:lnTo>
                    <a:pt x="87" y="53"/>
                  </a:lnTo>
                  <a:lnTo>
                    <a:pt x="102" y="40"/>
                  </a:lnTo>
                  <a:lnTo>
                    <a:pt x="95" y="35"/>
                  </a:lnTo>
                  <a:lnTo>
                    <a:pt x="100" y="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 name="Freeform 13">
              <a:extLst>
                <a:ext uri="{FF2B5EF4-FFF2-40B4-BE49-F238E27FC236}">
                  <a16:creationId xmlns:a16="http://schemas.microsoft.com/office/drawing/2014/main" id="{6F0E33E2-A640-4B61-8EB7-D67E15B91CC0}"/>
                </a:ext>
              </a:extLst>
            </p:cNvPr>
            <p:cNvSpPr>
              <a:spLocks noEditPoints="1"/>
            </p:cNvSpPr>
            <p:nvPr/>
          </p:nvSpPr>
          <p:spPr bwMode="auto">
            <a:xfrm>
              <a:off x="3495675" y="2166938"/>
              <a:ext cx="3132137" cy="1612900"/>
            </a:xfrm>
            <a:custGeom>
              <a:avLst/>
              <a:gdLst>
                <a:gd name="T0" fmla="*/ 675 w 1973"/>
                <a:gd name="T1" fmla="*/ 638 h 1016"/>
                <a:gd name="T2" fmla="*/ 662 w 1973"/>
                <a:gd name="T3" fmla="*/ 663 h 1016"/>
                <a:gd name="T4" fmla="*/ 596 w 1973"/>
                <a:gd name="T5" fmla="*/ 655 h 1016"/>
                <a:gd name="T6" fmla="*/ 522 w 1973"/>
                <a:gd name="T7" fmla="*/ 617 h 1016"/>
                <a:gd name="T8" fmla="*/ 397 w 1973"/>
                <a:gd name="T9" fmla="*/ 675 h 1016"/>
                <a:gd name="T10" fmla="*/ 501 w 1973"/>
                <a:gd name="T11" fmla="*/ 722 h 1016"/>
                <a:gd name="T12" fmla="*/ 580 w 1973"/>
                <a:gd name="T13" fmla="*/ 806 h 1016"/>
                <a:gd name="T14" fmla="*/ 443 w 1973"/>
                <a:gd name="T15" fmla="*/ 865 h 1016"/>
                <a:gd name="T16" fmla="*/ 206 w 1973"/>
                <a:gd name="T17" fmla="*/ 903 h 1016"/>
                <a:gd name="T18" fmla="*/ 25 w 1973"/>
                <a:gd name="T19" fmla="*/ 756 h 1016"/>
                <a:gd name="T20" fmla="*/ 181 w 1973"/>
                <a:gd name="T21" fmla="*/ 506 h 1016"/>
                <a:gd name="T22" fmla="*/ 317 w 1973"/>
                <a:gd name="T23" fmla="*/ 427 h 1016"/>
                <a:gd name="T24" fmla="*/ 481 w 1973"/>
                <a:gd name="T25" fmla="*/ 373 h 1016"/>
                <a:gd name="T26" fmla="*/ 686 w 1973"/>
                <a:gd name="T27" fmla="*/ 392 h 1016"/>
                <a:gd name="T28" fmla="*/ 784 w 1973"/>
                <a:gd name="T29" fmla="*/ 322 h 1016"/>
                <a:gd name="T30" fmla="*/ 980 w 1973"/>
                <a:gd name="T31" fmla="*/ 362 h 1016"/>
                <a:gd name="T32" fmla="*/ 1225 w 1973"/>
                <a:gd name="T33" fmla="*/ 351 h 1016"/>
                <a:gd name="T34" fmla="*/ 1348 w 1973"/>
                <a:gd name="T35" fmla="*/ 276 h 1016"/>
                <a:gd name="T36" fmla="*/ 1184 w 1973"/>
                <a:gd name="T37" fmla="*/ 439 h 1016"/>
                <a:gd name="T38" fmla="*/ 987 w 1973"/>
                <a:gd name="T39" fmla="*/ 524 h 1016"/>
                <a:gd name="T40" fmla="*/ 851 w 1973"/>
                <a:gd name="T41" fmla="*/ 637 h 1016"/>
                <a:gd name="T42" fmla="*/ 715 w 1973"/>
                <a:gd name="T43" fmla="*/ 520 h 1016"/>
                <a:gd name="T44" fmla="*/ 594 w 1973"/>
                <a:gd name="T45" fmla="*/ 540 h 1016"/>
                <a:gd name="T46" fmla="*/ 955 w 1973"/>
                <a:gd name="T47" fmla="*/ 782 h 1016"/>
                <a:gd name="T48" fmla="*/ 985 w 1973"/>
                <a:gd name="T49" fmla="*/ 859 h 1016"/>
                <a:gd name="T50" fmla="*/ 1028 w 1973"/>
                <a:gd name="T51" fmla="*/ 755 h 1016"/>
                <a:gd name="T52" fmla="*/ 1022 w 1973"/>
                <a:gd name="T53" fmla="*/ 654 h 1016"/>
                <a:gd name="T54" fmla="*/ 1101 w 1973"/>
                <a:gd name="T55" fmla="*/ 622 h 1016"/>
                <a:gd name="T56" fmla="*/ 1181 w 1973"/>
                <a:gd name="T57" fmla="*/ 522 h 1016"/>
                <a:gd name="T58" fmla="*/ 1274 w 1973"/>
                <a:gd name="T59" fmla="*/ 517 h 1016"/>
                <a:gd name="T60" fmla="*/ 1293 w 1973"/>
                <a:gd name="T61" fmla="*/ 573 h 1016"/>
                <a:gd name="T62" fmla="*/ 1364 w 1973"/>
                <a:gd name="T63" fmla="*/ 526 h 1016"/>
                <a:gd name="T64" fmla="*/ 1415 w 1973"/>
                <a:gd name="T65" fmla="*/ 579 h 1016"/>
                <a:gd name="T66" fmla="*/ 1359 w 1973"/>
                <a:gd name="T67" fmla="*/ 672 h 1016"/>
                <a:gd name="T68" fmla="*/ 1337 w 1973"/>
                <a:gd name="T69" fmla="*/ 801 h 1016"/>
                <a:gd name="T70" fmla="*/ 1413 w 1973"/>
                <a:gd name="T71" fmla="*/ 736 h 1016"/>
                <a:gd name="T72" fmla="*/ 1449 w 1973"/>
                <a:gd name="T73" fmla="*/ 820 h 1016"/>
                <a:gd name="T74" fmla="*/ 1446 w 1973"/>
                <a:gd name="T75" fmla="*/ 734 h 1016"/>
                <a:gd name="T76" fmla="*/ 1489 w 1973"/>
                <a:gd name="T77" fmla="*/ 620 h 1016"/>
                <a:gd name="T78" fmla="*/ 1539 w 1973"/>
                <a:gd name="T79" fmla="*/ 712 h 1016"/>
                <a:gd name="T80" fmla="*/ 1525 w 1973"/>
                <a:gd name="T81" fmla="*/ 803 h 1016"/>
                <a:gd name="T82" fmla="*/ 1440 w 1973"/>
                <a:gd name="T83" fmla="*/ 937 h 1016"/>
                <a:gd name="T84" fmla="*/ 1271 w 1973"/>
                <a:gd name="T85" fmla="*/ 862 h 1016"/>
                <a:gd name="T86" fmla="*/ 1173 w 1973"/>
                <a:gd name="T87" fmla="*/ 841 h 1016"/>
                <a:gd name="T88" fmla="*/ 1049 w 1973"/>
                <a:gd name="T89" fmla="*/ 924 h 1016"/>
                <a:gd name="T90" fmla="*/ 842 w 1973"/>
                <a:gd name="T91" fmla="*/ 989 h 1016"/>
                <a:gd name="T92" fmla="*/ 819 w 1973"/>
                <a:gd name="T93" fmla="*/ 779 h 1016"/>
                <a:gd name="T94" fmla="*/ 1512 w 1973"/>
                <a:gd name="T95" fmla="*/ 524 h 1016"/>
                <a:gd name="T96" fmla="*/ 1468 w 1973"/>
                <a:gd name="T97" fmla="*/ 493 h 1016"/>
                <a:gd name="T98" fmla="*/ 1911 w 1973"/>
                <a:gd name="T99" fmla="*/ 47 h 1016"/>
                <a:gd name="T100" fmla="*/ 1883 w 1973"/>
                <a:gd name="T101" fmla="*/ 69 h 1016"/>
                <a:gd name="T102" fmla="*/ 737 w 1973"/>
                <a:gd name="T103" fmla="*/ 620 h 1016"/>
                <a:gd name="T104" fmla="*/ 724 w 1973"/>
                <a:gd name="T105" fmla="*/ 604 h 1016"/>
                <a:gd name="T106" fmla="*/ 1474 w 1973"/>
                <a:gd name="T107" fmla="*/ 365 h 1016"/>
                <a:gd name="T108" fmla="*/ 652 w 1973"/>
                <a:gd name="T109" fmla="*/ 596 h 1016"/>
                <a:gd name="T110" fmla="*/ 1316 w 1973"/>
                <a:gd name="T111" fmla="*/ 462 h 1016"/>
                <a:gd name="T112" fmla="*/ 1563 w 1973"/>
                <a:gd name="T113" fmla="*/ 452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3" h="1016">
                  <a:moveTo>
                    <a:pt x="594" y="540"/>
                  </a:moveTo>
                  <a:lnTo>
                    <a:pt x="585" y="554"/>
                  </a:lnTo>
                  <a:lnTo>
                    <a:pt x="584" y="601"/>
                  </a:lnTo>
                  <a:lnTo>
                    <a:pt x="602" y="609"/>
                  </a:lnTo>
                  <a:lnTo>
                    <a:pt x="642" y="613"/>
                  </a:lnTo>
                  <a:lnTo>
                    <a:pt x="662" y="630"/>
                  </a:lnTo>
                  <a:lnTo>
                    <a:pt x="675" y="629"/>
                  </a:lnTo>
                  <a:lnTo>
                    <a:pt x="675" y="638"/>
                  </a:lnTo>
                  <a:lnTo>
                    <a:pt x="651" y="642"/>
                  </a:lnTo>
                  <a:lnTo>
                    <a:pt x="642" y="638"/>
                  </a:lnTo>
                  <a:lnTo>
                    <a:pt x="640" y="624"/>
                  </a:lnTo>
                  <a:lnTo>
                    <a:pt x="634" y="622"/>
                  </a:lnTo>
                  <a:lnTo>
                    <a:pt x="620" y="634"/>
                  </a:lnTo>
                  <a:lnTo>
                    <a:pt x="629" y="645"/>
                  </a:lnTo>
                  <a:lnTo>
                    <a:pt x="659" y="655"/>
                  </a:lnTo>
                  <a:lnTo>
                    <a:pt x="662" y="663"/>
                  </a:lnTo>
                  <a:lnTo>
                    <a:pt x="655" y="670"/>
                  </a:lnTo>
                  <a:lnTo>
                    <a:pt x="632" y="665"/>
                  </a:lnTo>
                  <a:lnTo>
                    <a:pt x="636" y="675"/>
                  </a:lnTo>
                  <a:lnTo>
                    <a:pt x="628" y="681"/>
                  </a:lnTo>
                  <a:lnTo>
                    <a:pt x="619" y="668"/>
                  </a:lnTo>
                  <a:lnTo>
                    <a:pt x="591" y="666"/>
                  </a:lnTo>
                  <a:lnTo>
                    <a:pt x="587" y="660"/>
                  </a:lnTo>
                  <a:lnTo>
                    <a:pt x="596" y="655"/>
                  </a:lnTo>
                  <a:lnTo>
                    <a:pt x="597" y="645"/>
                  </a:lnTo>
                  <a:lnTo>
                    <a:pt x="565" y="648"/>
                  </a:lnTo>
                  <a:lnTo>
                    <a:pt x="561" y="638"/>
                  </a:lnTo>
                  <a:lnTo>
                    <a:pt x="564" y="627"/>
                  </a:lnTo>
                  <a:lnTo>
                    <a:pt x="579" y="622"/>
                  </a:lnTo>
                  <a:lnTo>
                    <a:pt x="562" y="619"/>
                  </a:lnTo>
                  <a:lnTo>
                    <a:pt x="538" y="601"/>
                  </a:lnTo>
                  <a:lnTo>
                    <a:pt x="522" y="617"/>
                  </a:lnTo>
                  <a:lnTo>
                    <a:pt x="524" y="634"/>
                  </a:lnTo>
                  <a:lnTo>
                    <a:pt x="515" y="645"/>
                  </a:lnTo>
                  <a:lnTo>
                    <a:pt x="491" y="655"/>
                  </a:lnTo>
                  <a:lnTo>
                    <a:pt x="426" y="643"/>
                  </a:lnTo>
                  <a:lnTo>
                    <a:pt x="417" y="649"/>
                  </a:lnTo>
                  <a:lnTo>
                    <a:pt x="416" y="663"/>
                  </a:lnTo>
                  <a:lnTo>
                    <a:pt x="403" y="666"/>
                  </a:lnTo>
                  <a:lnTo>
                    <a:pt x="397" y="675"/>
                  </a:lnTo>
                  <a:lnTo>
                    <a:pt x="408" y="697"/>
                  </a:lnTo>
                  <a:lnTo>
                    <a:pt x="421" y="706"/>
                  </a:lnTo>
                  <a:lnTo>
                    <a:pt x="434" y="706"/>
                  </a:lnTo>
                  <a:lnTo>
                    <a:pt x="434" y="714"/>
                  </a:lnTo>
                  <a:lnTo>
                    <a:pt x="448" y="724"/>
                  </a:lnTo>
                  <a:lnTo>
                    <a:pt x="463" y="727"/>
                  </a:lnTo>
                  <a:lnTo>
                    <a:pt x="476" y="720"/>
                  </a:lnTo>
                  <a:lnTo>
                    <a:pt x="501" y="722"/>
                  </a:lnTo>
                  <a:lnTo>
                    <a:pt x="510" y="725"/>
                  </a:lnTo>
                  <a:lnTo>
                    <a:pt x="521" y="743"/>
                  </a:lnTo>
                  <a:lnTo>
                    <a:pt x="544" y="748"/>
                  </a:lnTo>
                  <a:lnTo>
                    <a:pt x="549" y="766"/>
                  </a:lnTo>
                  <a:lnTo>
                    <a:pt x="542" y="778"/>
                  </a:lnTo>
                  <a:lnTo>
                    <a:pt x="553" y="781"/>
                  </a:lnTo>
                  <a:lnTo>
                    <a:pt x="558" y="796"/>
                  </a:lnTo>
                  <a:lnTo>
                    <a:pt x="580" y="806"/>
                  </a:lnTo>
                  <a:lnTo>
                    <a:pt x="580" y="806"/>
                  </a:lnTo>
                  <a:lnTo>
                    <a:pt x="574" y="814"/>
                  </a:lnTo>
                  <a:lnTo>
                    <a:pt x="554" y="812"/>
                  </a:lnTo>
                  <a:lnTo>
                    <a:pt x="548" y="833"/>
                  </a:lnTo>
                  <a:lnTo>
                    <a:pt x="539" y="815"/>
                  </a:lnTo>
                  <a:lnTo>
                    <a:pt x="534" y="815"/>
                  </a:lnTo>
                  <a:lnTo>
                    <a:pt x="520" y="865"/>
                  </a:lnTo>
                  <a:lnTo>
                    <a:pt x="443" y="865"/>
                  </a:lnTo>
                  <a:lnTo>
                    <a:pt x="436" y="884"/>
                  </a:lnTo>
                  <a:lnTo>
                    <a:pt x="379" y="882"/>
                  </a:lnTo>
                  <a:lnTo>
                    <a:pt x="366" y="897"/>
                  </a:lnTo>
                  <a:lnTo>
                    <a:pt x="328" y="902"/>
                  </a:lnTo>
                  <a:lnTo>
                    <a:pt x="328" y="902"/>
                  </a:lnTo>
                  <a:lnTo>
                    <a:pt x="294" y="897"/>
                  </a:lnTo>
                  <a:lnTo>
                    <a:pt x="273" y="907"/>
                  </a:lnTo>
                  <a:lnTo>
                    <a:pt x="206" y="903"/>
                  </a:lnTo>
                  <a:lnTo>
                    <a:pt x="203" y="879"/>
                  </a:lnTo>
                  <a:lnTo>
                    <a:pt x="104" y="874"/>
                  </a:lnTo>
                  <a:lnTo>
                    <a:pt x="77" y="883"/>
                  </a:lnTo>
                  <a:lnTo>
                    <a:pt x="78" y="873"/>
                  </a:lnTo>
                  <a:lnTo>
                    <a:pt x="78" y="873"/>
                  </a:lnTo>
                  <a:lnTo>
                    <a:pt x="75" y="848"/>
                  </a:lnTo>
                  <a:lnTo>
                    <a:pt x="30" y="791"/>
                  </a:lnTo>
                  <a:lnTo>
                    <a:pt x="25" y="756"/>
                  </a:lnTo>
                  <a:lnTo>
                    <a:pt x="0" y="703"/>
                  </a:lnTo>
                  <a:lnTo>
                    <a:pt x="4" y="686"/>
                  </a:lnTo>
                  <a:lnTo>
                    <a:pt x="88" y="576"/>
                  </a:lnTo>
                  <a:lnTo>
                    <a:pt x="95" y="551"/>
                  </a:lnTo>
                  <a:lnTo>
                    <a:pt x="95" y="551"/>
                  </a:lnTo>
                  <a:lnTo>
                    <a:pt x="115" y="538"/>
                  </a:lnTo>
                  <a:lnTo>
                    <a:pt x="139" y="538"/>
                  </a:lnTo>
                  <a:lnTo>
                    <a:pt x="181" y="506"/>
                  </a:lnTo>
                  <a:lnTo>
                    <a:pt x="211" y="494"/>
                  </a:lnTo>
                  <a:lnTo>
                    <a:pt x="237" y="460"/>
                  </a:lnTo>
                  <a:lnTo>
                    <a:pt x="255" y="465"/>
                  </a:lnTo>
                  <a:lnTo>
                    <a:pt x="255" y="449"/>
                  </a:lnTo>
                  <a:lnTo>
                    <a:pt x="239" y="425"/>
                  </a:lnTo>
                  <a:lnTo>
                    <a:pt x="247" y="408"/>
                  </a:lnTo>
                  <a:lnTo>
                    <a:pt x="315" y="400"/>
                  </a:lnTo>
                  <a:lnTo>
                    <a:pt x="317" y="427"/>
                  </a:lnTo>
                  <a:lnTo>
                    <a:pt x="340" y="422"/>
                  </a:lnTo>
                  <a:lnTo>
                    <a:pt x="355" y="438"/>
                  </a:lnTo>
                  <a:lnTo>
                    <a:pt x="362" y="438"/>
                  </a:lnTo>
                  <a:lnTo>
                    <a:pt x="378" y="395"/>
                  </a:lnTo>
                  <a:lnTo>
                    <a:pt x="403" y="373"/>
                  </a:lnTo>
                  <a:lnTo>
                    <a:pt x="424" y="365"/>
                  </a:lnTo>
                  <a:lnTo>
                    <a:pt x="451" y="362"/>
                  </a:lnTo>
                  <a:lnTo>
                    <a:pt x="481" y="373"/>
                  </a:lnTo>
                  <a:lnTo>
                    <a:pt x="497" y="370"/>
                  </a:lnTo>
                  <a:lnTo>
                    <a:pt x="506" y="381"/>
                  </a:lnTo>
                  <a:lnTo>
                    <a:pt x="537" y="384"/>
                  </a:lnTo>
                  <a:lnTo>
                    <a:pt x="577" y="400"/>
                  </a:lnTo>
                  <a:lnTo>
                    <a:pt x="610" y="395"/>
                  </a:lnTo>
                  <a:lnTo>
                    <a:pt x="650" y="403"/>
                  </a:lnTo>
                  <a:lnTo>
                    <a:pt x="675" y="422"/>
                  </a:lnTo>
                  <a:lnTo>
                    <a:pt x="686" y="392"/>
                  </a:lnTo>
                  <a:lnTo>
                    <a:pt x="703" y="387"/>
                  </a:lnTo>
                  <a:lnTo>
                    <a:pt x="724" y="355"/>
                  </a:lnTo>
                  <a:lnTo>
                    <a:pt x="753" y="336"/>
                  </a:lnTo>
                  <a:lnTo>
                    <a:pt x="761" y="338"/>
                  </a:lnTo>
                  <a:lnTo>
                    <a:pt x="766" y="332"/>
                  </a:lnTo>
                  <a:lnTo>
                    <a:pt x="764" y="317"/>
                  </a:lnTo>
                  <a:lnTo>
                    <a:pt x="781" y="308"/>
                  </a:lnTo>
                  <a:lnTo>
                    <a:pt x="784" y="322"/>
                  </a:lnTo>
                  <a:lnTo>
                    <a:pt x="802" y="332"/>
                  </a:lnTo>
                  <a:lnTo>
                    <a:pt x="839" y="379"/>
                  </a:lnTo>
                  <a:lnTo>
                    <a:pt x="913" y="381"/>
                  </a:lnTo>
                  <a:lnTo>
                    <a:pt x="928" y="379"/>
                  </a:lnTo>
                  <a:lnTo>
                    <a:pt x="930" y="365"/>
                  </a:lnTo>
                  <a:lnTo>
                    <a:pt x="945" y="365"/>
                  </a:lnTo>
                  <a:lnTo>
                    <a:pt x="955" y="357"/>
                  </a:lnTo>
                  <a:lnTo>
                    <a:pt x="980" y="362"/>
                  </a:lnTo>
                  <a:lnTo>
                    <a:pt x="998" y="351"/>
                  </a:lnTo>
                  <a:lnTo>
                    <a:pt x="1036" y="355"/>
                  </a:lnTo>
                  <a:lnTo>
                    <a:pt x="1089" y="384"/>
                  </a:lnTo>
                  <a:lnTo>
                    <a:pt x="1097" y="395"/>
                  </a:lnTo>
                  <a:lnTo>
                    <a:pt x="1111" y="395"/>
                  </a:lnTo>
                  <a:lnTo>
                    <a:pt x="1144" y="408"/>
                  </a:lnTo>
                  <a:lnTo>
                    <a:pt x="1215" y="365"/>
                  </a:lnTo>
                  <a:lnTo>
                    <a:pt x="1225" y="351"/>
                  </a:lnTo>
                  <a:lnTo>
                    <a:pt x="1268" y="322"/>
                  </a:lnTo>
                  <a:lnTo>
                    <a:pt x="1293" y="319"/>
                  </a:lnTo>
                  <a:lnTo>
                    <a:pt x="1315" y="303"/>
                  </a:lnTo>
                  <a:lnTo>
                    <a:pt x="1324" y="287"/>
                  </a:lnTo>
                  <a:lnTo>
                    <a:pt x="1336" y="279"/>
                  </a:lnTo>
                  <a:lnTo>
                    <a:pt x="1332" y="269"/>
                  </a:lnTo>
                  <a:lnTo>
                    <a:pt x="1332" y="269"/>
                  </a:lnTo>
                  <a:lnTo>
                    <a:pt x="1348" y="276"/>
                  </a:lnTo>
                  <a:lnTo>
                    <a:pt x="1349" y="290"/>
                  </a:lnTo>
                  <a:lnTo>
                    <a:pt x="1291" y="339"/>
                  </a:lnTo>
                  <a:lnTo>
                    <a:pt x="1280" y="340"/>
                  </a:lnTo>
                  <a:lnTo>
                    <a:pt x="1219" y="411"/>
                  </a:lnTo>
                  <a:lnTo>
                    <a:pt x="1207" y="419"/>
                  </a:lnTo>
                  <a:lnTo>
                    <a:pt x="1183" y="415"/>
                  </a:lnTo>
                  <a:lnTo>
                    <a:pt x="1176" y="427"/>
                  </a:lnTo>
                  <a:lnTo>
                    <a:pt x="1184" y="439"/>
                  </a:lnTo>
                  <a:lnTo>
                    <a:pt x="1175" y="447"/>
                  </a:lnTo>
                  <a:lnTo>
                    <a:pt x="1151" y="455"/>
                  </a:lnTo>
                  <a:lnTo>
                    <a:pt x="1128" y="472"/>
                  </a:lnTo>
                  <a:lnTo>
                    <a:pt x="1102" y="476"/>
                  </a:lnTo>
                  <a:lnTo>
                    <a:pt x="1090" y="493"/>
                  </a:lnTo>
                  <a:lnTo>
                    <a:pt x="1039" y="509"/>
                  </a:lnTo>
                  <a:lnTo>
                    <a:pt x="1010" y="529"/>
                  </a:lnTo>
                  <a:lnTo>
                    <a:pt x="987" y="524"/>
                  </a:lnTo>
                  <a:lnTo>
                    <a:pt x="970" y="527"/>
                  </a:lnTo>
                  <a:lnTo>
                    <a:pt x="961" y="538"/>
                  </a:lnTo>
                  <a:lnTo>
                    <a:pt x="975" y="540"/>
                  </a:lnTo>
                  <a:lnTo>
                    <a:pt x="970" y="550"/>
                  </a:lnTo>
                  <a:lnTo>
                    <a:pt x="905" y="586"/>
                  </a:lnTo>
                  <a:lnTo>
                    <a:pt x="882" y="622"/>
                  </a:lnTo>
                  <a:lnTo>
                    <a:pt x="857" y="643"/>
                  </a:lnTo>
                  <a:lnTo>
                    <a:pt x="851" y="637"/>
                  </a:lnTo>
                  <a:lnTo>
                    <a:pt x="836" y="638"/>
                  </a:lnTo>
                  <a:lnTo>
                    <a:pt x="812" y="661"/>
                  </a:lnTo>
                  <a:lnTo>
                    <a:pt x="808" y="632"/>
                  </a:lnTo>
                  <a:lnTo>
                    <a:pt x="813" y="627"/>
                  </a:lnTo>
                  <a:lnTo>
                    <a:pt x="735" y="547"/>
                  </a:lnTo>
                  <a:lnTo>
                    <a:pt x="724" y="543"/>
                  </a:lnTo>
                  <a:lnTo>
                    <a:pt x="724" y="531"/>
                  </a:lnTo>
                  <a:lnTo>
                    <a:pt x="715" y="520"/>
                  </a:lnTo>
                  <a:lnTo>
                    <a:pt x="686" y="527"/>
                  </a:lnTo>
                  <a:lnTo>
                    <a:pt x="672" y="543"/>
                  </a:lnTo>
                  <a:lnTo>
                    <a:pt x="642" y="549"/>
                  </a:lnTo>
                  <a:lnTo>
                    <a:pt x="633" y="547"/>
                  </a:lnTo>
                  <a:lnTo>
                    <a:pt x="624" y="519"/>
                  </a:lnTo>
                  <a:lnTo>
                    <a:pt x="613" y="519"/>
                  </a:lnTo>
                  <a:lnTo>
                    <a:pt x="608" y="531"/>
                  </a:lnTo>
                  <a:lnTo>
                    <a:pt x="594" y="540"/>
                  </a:lnTo>
                  <a:close/>
                  <a:moveTo>
                    <a:pt x="804" y="781"/>
                  </a:moveTo>
                  <a:lnTo>
                    <a:pt x="808" y="773"/>
                  </a:lnTo>
                  <a:lnTo>
                    <a:pt x="836" y="768"/>
                  </a:lnTo>
                  <a:lnTo>
                    <a:pt x="851" y="755"/>
                  </a:lnTo>
                  <a:lnTo>
                    <a:pt x="863" y="775"/>
                  </a:lnTo>
                  <a:lnTo>
                    <a:pt x="932" y="765"/>
                  </a:lnTo>
                  <a:lnTo>
                    <a:pt x="940" y="758"/>
                  </a:lnTo>
                  <a:lnTo>
                    <a:pt x="955" y="782"/>
                  </a:lnTo>
                  <a:lnTo>
                    <a:pt x="958" y="827"/>
                  </a:lnTo>
                  <a:lnTo>
                    <a:pt x="938" y="859"/>
                  </a:lnTo>
                  <a:lnTo>
                    <a:pt x="950" y="859"/>
                  </a:lnTo>
                  <a:lnTo>
                    <a:pt x="952" y="873"/>
                  </a:lnTo>
                  <a:lnTo>
                    <a:pt x="969" y="884"/>
                  </a:lnTo>
                  <a:lnTo>
                    <a:pt x="981" y="910"/>
                  </a:lnTo>
                  <a:lnTo>
                    <a:pt x="978" y="884"/>
                  </a:lnTo>
                  <a:lnTo>
                    <a:pt x="985" y="859"/>
                  </a:lnTo>
                  <a:lnTo>
                    <a:pt x="993" y="850"/>
                  </a:lnTo>
                  <a:lnTo>
                    <a:pt x="1023" y="840"/>
                  </a:lnTo>
                  <a:lnTo>
                    <a:pt x="1054" y="809"/>
                  </a:lnTo>
                  <a:lnTo>
                    <a:pt x="1053" y="796"/>
                  </a:lnTo>
                  <a:lnTo>
                    <a:pt x="1038" y="799"/>
                  </a:lnTo>
                  <a:lnTo>
                    <a:pt x="1039" y="784"/>
                  </a:lnTo>
                  <a:lnTo>
                    <a:pt x="1030" y="775"/>
                  </a:lnTo>
                  <a:lnTo>
                    <a:pt x="1028" y="755"/>
                  </a:lnTo>
                  <a:lnTo>
                    <a:pt x="1015" y="730"/>
                  </a:lnTo>
                  <a:lnTo>
                    <a:pt x="1015" y="722"/>
                  </a:lnTo>
                  <a:lnTo>
                    <a:pt x="1028" y="706"/>
                  </a:lnTo>
                  <a:lnTo>
                    <a:pt x="1005" y="702"/>
                  </a:lnTo>
                  <a:lnTo>
                    <a:pt x="996" y="707"/>
                  </a:lnTo>
                  <a:lnTo>
                    <a:pt x="991" y="689"/>
                  </a:lnTo>
                  <a:lnTo>
                    <a:pt x="1004" y="686"/>
                  </a:lnTo>
                  <a:lnTo>
                    <a:pt x="1022" y="654"/>
                  </a:lnTo>
                  <a:lnTo>
                    <a:pt x="1036" y="648"/>
                  </a:lnTo>
                  <a:lnTo>
                    <a:pt x="1046" y="634"/>
                  </a:lnTo>
                  <a:lnTo>
                    <a:pt x="1063" y="642"/>
                  </a:lnTo>
                  <a:lnTo>
                    <a:pt x="1068" y="658"/>
                  </a:lnTo>
                  <a:lnTo>
                    <a:pt x="1076" y="658"/>
                  </a:lnTo>
                  <a:lnTo>
                    <a:pt x="1077" y="607"/>
                  </a:lnTo>
                  <a:lnTo>
                    <a:pt x="1083" y="604"/>
                  </a:lnTo>
                  <a:lnTo>
                    <a:pt x="1101" y="622"/>
                  </a:lnTo>
                  <a:lnTo>
                    <a:pt x="1126" y="619"/>
                  </a:lnTo>
                  <a:lnTo>
                    <a:pt x="1128" y="631"/>
                  </a:lnTo>
                  <a:lnTo>
                    <a:pt x="1140" y="631"/>
                  </a:lnTo>
                  <a:lnTo>
                    <a:pt x="1147" y="614"/>
                  </a:lnTo>
                  <a:lnTo>
                    <a:pt x="1141" y="578"/>
                  </a:lnTo>
                  <a:lnTo>
                    <a:pt x="1156" y="572"/>
                  </a:lnTo>
                  <a:lnTo>
                    <a:pt x="1163" y="543"/>
                  </a:lnTo>
                  <a:lnTo>
                    <a:pt x="1181" y="522"/>
                  </a:lnTo>
                  <a:lnTo>
                    <a:pt x="1207" y="513"/>
                  </a:lnTo>
                  <a:lnTo>
                    <a:pt x="1221" y="490"/>
                  </a:lnTo>
                  <a:lnTo>
                    <a:pt x="1250" y="486"/>
                  </a:lnTo>
                  <a:lnTo>
                    <a:pt x="1256" y="465"/>
                  </a:lnTo>
                  <a:lnTo>
                    <a:pt x="1262" y="465"/>
                  </a:lnTo>
                  <a:lnTo>
                    <a:pt x="1277" y="488"/>
                  </a:lnTo>
                  <a:lnTo>
                    <a:pt x="1270" y="504"/>
                  </a:lnTo>
                  <a:lnTo>
                    <a:pt x="1274" y="517"/>
                  </a:lnTo>
                  <a:lnTo>
                    <a:pt x="1291" y="520"/>
                  </a:lnTo>
                  <a:lnTo>
                    <a:pt x="1302" y="509"/>
                  </a:lnTo>
                  <a:lnTo>
                    <a:pt x="1316" y="509"/>
                  </a:lnTo>
                  <a:lnTo>
                    <a:pt x="1317" y="529"/>
                  </a:lnTo>
                  <a:lnTo>
                    <a:pt x="1308" y="527"/>
                  </a:lnTo>
                  <a:lnTo>
                    <a:pt x="1305" y="532"/>
                  </a:lnTo>
                  <a:lnTo>
                    <a:pt x="1300" y="561"/>
                  </a:lnTo>
                  <a:lnTo>
                    <a:pt x="1293" y="573"/>
                  </a:lnTo>
                  <a:lnTo>
                    <a:pt x="1296" y="584"/>
                  </a:lnTo>
                  <a:lnTo>
                    <a:pt x="1306" y="584"/>
                  </a:lnTo>
                  <a:lnTo>
                    <a:pt x="1317" y="568"/>
                  </a:lnTo>
                  <a:lnTo>
                    <a:pt x="1337" y="576"/>
                  </a:lnTo>
                  <a:lnTo>
                    <a:pt x="1348" y="572"/>
                  </a:lnTo>
                  <a:lnTo>
                    <a:pt x="1344" y="556"/>
                  </a:lnTo>
                  <a:lnTo>
                    <a:pt x="1355" y="549"/>
                  </a:lnTo>
                  <a:lnTo>
                    <a:pt x="1364" y="526"/>
                  </a:lnTo>
                  <a:lnTo>
                    <a:pt x="1352" y="501"/>
                  </a:lnTo>
                  <a:lnTo>
                    <a:pt x="1366" y="499"/>
                  </a:lnTo>
                  <a:lnTo>
                    <a:pt x="1367" y="483"/>
                  </a:lnTo>
                  <a:lnTo>
                    <a:pt x="1377" y="472"/>
                  </a:lnTo>
                  <a:lnTo>
                    <a:pt x="1386" y="478"/>
                  </a:lnTo>
                  <a:lnTo>
                    <a:pt x="1395" y="509"/>
                  </a:lnTo>
                  <a:lnTo>
                    <a:pt x="1394" y="529"/>
                  </a:lnTo>
                  <a:lnTo>
                    <a:pt x="1415" y="579"/>
                  </a:lnTo>
                  <a:lnTo>
                    <a:pt x="1395" y="593"/>
                  </a:lnTo>
                  <a:lnTo>
                    <a:pt x="1383" y="591"/>
                  </a:lnTo>
                  <a:lnTo>
                    <a:pt x="1361" y="576"/>
                  </a:lnTo>
                  <a:lnTo>
                    <a:pt x="1355" y="579"/>
                  </a:lnTo>
                  <a:lnTo>
                    <a:pt x="1363" y="596"/>
                  </a:lnTo>
                  <a:lnTo>
                    <a:pt x="1351" y="631"/>
                  </a:lnTo>
                  <a:lnTo>
                    <a:pt x="1361" y="649"/>
                  </a:lnTo>
                  <a:lnTo>
                    <a:pt x="1359" y="672"/>
                  </a:lnTo>
                  <a:lnTo>
                    <a:pt x="1377" y="679"/>
                  </a:lnTo>
                  <a:lnTo>
                    <a:pt x="1378" y="693"/>
                  </a:lnTo>
                  <a:lnTo>
                    <a:pt x="1363" y="724"/>
                  </a:lnTo>
                  <a:lnTo>
                    <a:pt x="1334" y="722"/>
                  </a:lnTo>
                  <a:lnTo>
                    <a:pt x="1334" y="730"/>
                  </a:lnTo>
                  <a:lnTo>
                    <a:pt x="1354" y="760"/>
                  </a:lnTo>
                  <a:lnTo>
                    <a:pt x="1351" y="781"/>
                  </a:lnTo>
                  <a:lnTo>
                    <a:pt x="1337" y="801"/>
                  </a:lnTo>
                  <a:lnTo>
                    <a:pt x="1346" y="802"/>
                  </a:lnTo>
                  <a:lnTo>
                    <a:pt x="1357" y="793"/>
                  </a:lnTo>
                  <a:lnTo>
                    <a:pt x="1359" y="778"/>
                  </a:lnTo>
                  <a:lnTo>
                    <a:pt x="1378" y="778"/>
                  </a:lnTo>
                  <a:lnTo>
                    <a:pt x="1378" y="752"/>
                  </a:lnTo>
                  <a:lnTo>
                    <a:pt x="1392" y="732"/>
                  </a:lnTo>
                  <a:lnTo>
                    <a:pt x="1406" y="729"/>
                  </a:lnTo>
                  <a:lnTo>
                    <a:pt x="1413" y="736"/>
                  </a:lnTo>
                  <a:lnTo>
                    <a:pt x="1412" y="753"/>
                  </a:lnTo>
                  <a:lnTo>
                    <a:pt x="1432" y="801"/>
                  </a:lnTo>
                  <a:lnTo>
                    <a:pt x="1430" y="812"/>
                  </a:lnTo>
                  <a:lnTo>
                    <a:pt x="1414" y="818"/>
                  </a:lnTo>
                  <a:lnTo>
                    <a:pt x="1415" y="829"/>
                  </a:lnTo>
                  <a:lnTo>
                    <a:pt x="1424" y="838"/>
                  </a:lnTo>
                  <a:lnTo>
                    <a:pt x="1461" y="838"/>
                  </a:lnTo>
                  <a:lnTo>
                    <a:pt x="1449" y="820"/>
                  </a:lnTo>
                  <a:lnTo>
                    <a:pt x="1459" y="818"/>
                  </a:lnTo>
                  <a:lnTo>
                    <a:pt x="1450" y="802"/>
                  </a:lnTo>
                  <a:lnTo>
                    <a:pt x="1450" y="770"/>
                  </a:lnTo>
                  <a:lnTo>
                    <a:pt x="1452" y="742"/>
                  </a:lnTo>
                  <a:lnTo>
                    <a:pt x="1462" y="727"/>
                  </a:lnTo>
                  <a:lnTo>
                    <a:pt x="1452" y="720"/>
                  </a:lnTo>
                  <a:lnTo>
                    <a:pt x="1455" y="734"/>
                  </a:lnTo>
                  <a:lnTo>
                    <a:pt x="1446" y="734"/>
                  </a:lnTo>
                  <a:lnTo>
                    <a:pt x="1441" y="713"/>
                  </a:lnTo>
                  <a:lnTo>
                    <a:pt x="1450" y="679"/>
                  </a:lnTo>
                  <a:lnTo>
                    <a:pt x="1443" y="661"/>
                  </a:lnTo>
                  <a:lnTo>
                    <a:pt x="1452" y="654"/>
                  </a:lnTo>
                  <a:lnTo>
                    <a:pt x="1470" y="655"/>
                  </a:lnTo>
                  <a:lnTo>
                    <a:pt x="1481" y="642"/>
                  </a:lnTo>
                  <a:lnTo>
                    <a:pt x="1499" y="647"/>
                  </a:lnTo>
                  <a:lnTo>
                    <a:pt x="1489" y="620"/>
                  </a:lnTo>
                  <a:lnTo>
                    <a:pt x="1493" y="588"/>
                  </a:lnTo>
                  <a:lnTo>
                    <a:pt x="1513" y="601"/>
                  </a:lnTo>
                  <a:lnTo>
                    <a:pt x="1534" y="604"/>
                  </a:lnTo>
                  <a:lnTo>
                    <a:pt x="1534" y="614"/>
                  </a:lnTo>
                  <a:lnTo>
                    <a:pt x="1552" y="631"/>
                  </a:lnTo>
                  <a:lnTo>
                    <a:pt x="1549" y="658"/>
                  </a:lnTo>
                  <a:lnTo>
                    <a:pt x="1531" y="679"/>
                  </a:lnTo>
                  <a:lnTo>
                    <a:pt x="1539" y="712"/>
                  </a:lnTo>
                  <a:lnTo>
                    <a:pt x="1539" y="712"/>
                  </a:lnTo>
                  <a:lnTo>
                    <a:pt x="1533" y="705"/>
                  </a:lnTo>
                  <a:lnTo>
                    <a:pt x="1518" y="711"/>
                  </a:lnTo>
                  <a:lnTo>
                    <a:pt x="1515" y="719"/>
                  </a:lnTo>
                  <a:lnTo>
                    <a:pt x="1520" y="741"/>
                  </a:lnTo>
                  <a:lnTo>
                    <a:pt x="1513" y="756"/>
                  </a:lnTo>
                  <a:lnTo>
                    <a:pt x="1531" y="775"/>
                  </a:lnTo>
                  <a:lnTo>
                    <a:pt x="1525" y="803"/>
                  </a:lnTo>
                  <a:lnTo>
                    <a:pt x="1540" y="819"/>
                  </a:lnTo>
                  <a:lnTo>
                    <a:pt x="1522" y="868"/>
                  </a:lnTo>
                  <a:lnTo>
                    <a:pt x="1522" y="884"/>
                  </a:lnTo>
                  <a:lnTo>
                    <a:pt x="1505" y="894"/>
                  </a:lnTo>
                  <a:lnTo>
                    <a:pt x="1498" y="911"/>
                  </a:lnTo>
                  <a:lnTo>
                    <a:pt x="1464" y="941"/>
                  </a:lnTo>
                  <a:lnTo>
                    <a:pt x="1447" y="943"/>
                  </a:lnTo>
                  <a:lnTo>
                    <a:pt x="1440" y="937"/>
                  </a:lnTo>
                  <a:lnTo>
                    <a:pt x="1440" y="922"/>
                  </a:lnTo>
                  <a:lnTo>
                    <a:pt x="1424" y="913"/>
                  </a:lnTo>
                  <a:lnTo>
                    <a:pt x="1404" y="913"/>
                  </a:lnTo>
                  <a:lnTo>
                    <a:pt x="1362" y="862"/>
                  </a:lnTo>
                  <a:lnTo>
                    <a:pt x="1353" y="860"/>
                  </a:lnTo>
                  <a:lnTo>
                    <a:pt x="1336" y="884"/>
                  </a:lnTo>
                  <a:lnTo>
                    <a:pt x="1311" y="887"/>
                  </a:lnTo>
                  <a:lnTo>
                    <a:pt x="1271" y="862"/>
                  </a:lnTo>
                  <a:lnTo>
                    <a:pt x="1260" y="849"/>
                  </a:lnTo>
                  <a:lnTo>
                    <a:pt x="1275" y="835"/>
                  </a:lnTo>
                  <a:lnTo>
                    <a:pt x="1268" y="830"/>
                  </a:lnTo>
                  <a:lnTo>
                    <a:pt x="1253" y="827"/>
                  </a:lnTo>
                  <a:lnTo>
                    <a:pt x="1240" y="811"/>
                  </a:lnTo>
                  <a:lnTo>
                    <a:pt x="1185" y="800"/>
                  </a:lnTo>
                  <a:lnTo>
                    <a:pt x="1167" y="813"/>
                  </a:lnTo>
                  <a:lnTo>
                    <a:pt x="1173" y="841"/>
                  </a:lnTo>
                  <a:lnTo>
                    <a:pt x="1160" y="860"/>
                  </a:lnTo>
                  <a:lnTo>
                    <a:pt x="1167" y="870"/>
                  </a:lnTo>
                  <a:lnTo>
                    <a:pt x="1152" y="881"/>
                  </a:lnTo>
                  <a:lnTo>
                    <a:pt x="1124" y="875"/>
                  </a:lnTo>
                  <a:lnTo>
                    <a:pt x="1109" y="881"/>
                  </a:lnTo>
                  <a:lnTo>
                    <a:pt x="1089" y="873"/>
                  </a:lnTo>
                  <a:lnTo>
                    <a:pt x="1058" y="881"/>
                  </a:lnTo>
                  <a:lnTo>
                    <a:pt x="1049" y="924"/>
                  </a:lnTo>
                  <a:lnTo>
                    <a:pt x="1026" y="946"/>
                  </a:lnTo>
                  <a:lnTo>
                    <a:pt x="1018" y="962"/>
                  </a:lnTo>
                  <a:lnTo>
                    <a:pt x="996" y="956"/>
                  </a:lnTo>
                  <a:lnTo>
                    <a:pt x="963" y="989"/>
                  </a:lnTo>
                  <a:lnTo>
                    <a:pt x="875" y="989"/>
                  </a:lnTo>
                  <a:lnTo>
                    <a:pt x="842" y="1016"/>
                  </a:lnTo>
                  <a:lnTo>
                    <a:pt x="842" y="1016"/>
                  </a:lnTo>
                  <a:lnTo>
                    <a:pt x="842" y="989"/>
                  </a:lnTo>
                  <a:lnTo>
                    <a:pt x="853" y="968"/>
                  </a:lnTo>
                  <a:lnTo>
                    <a:pt x="847" y="946"/>
                  </a:lnTo>
                  <a:lnTo>
                    <a:pt x="837" y="935"/>
                  </a:lnTo>
                  <a:lnTo>
                    <a:pt x="837" y="903"/>
                  </a:lnTo>
                  <a:lnTo>
                    <a:pt x="815" y="889"/>
                  </a:lnTo>
                  <a:lnTo>
                    <a:pt x="824" y="808"/>
                  </a:lnTo>
                  <a:lnTo>
                    <a:pt x="811" y="803"/>
                  </a:lnTo>
                  <a:lnTo>
                    <a:pt x="819" y="779"/>
                  </a:lnTo>
                  <a:lnTo>
                    <a:pt x="804" y="781"/>
                  </a:lnTo>
                  <a:close/>
                  <a:moveTo>
                    <a:pt x="1487" y="426"/>
                  </a:moveTo>
                  <a:lnTo>
                    <a:pt x="1512" y="435"/>
                  </a:lnTo>
                  <a:lnTo>
                    <a:pt x="1519" y="449"/>
                  </a:lnTo>
                  <a:lnTo>
                    <a:pt x="1512" y="472"/>
                  </a:lnTo>
                  <a:lnTo>
                    <a:pt x="1536" y="499"/>
                  </a:lnTo>
                  <a:lnTo>
                    <a:pt x="1527" y="519"/>
                  </a:lnTo>
                  <a:lnTo>
                    <a:pt x="1512" y="524"/>
                  </a:lnTo>
                  <a:lnTo>
                    <a:pt x="1512" y="550"/>
                  </a:lnTo>
                  <a:lnTo>
                    <a:pt x="1504" y="552"/>
                  </a:lnTo>
                  <a:lnTo>
                    <a:pt x="1497" y="565"/>
                  </a:lnTo>
                  <a:lnTo>
                    <a:pt x="1477" y="560"/>
                  </a:lnTo>
                  <a:lnTo>
                    <a:pt x="1480" y="522"/>
                  </a:lnTo>
                  <a:lnTo>
                    <a:pt x="1474" y="522"/>
                  </a:lnTo>
                  <a:lnTo>
                    <a:pt x="1476" y="501"/>
                  </a:lnTo>
                  <a:lnTo>
                    <a:pt x="1468" y="493"/>
                  </a:lnTo>
                  <a:lnTo>
                    <a:pt x="1457" y="496"/>
                  </a:lnTo>
                  <a:lnTo>
                    <a:pt x="1447" y="467"/>
                  </a:lnTo>
                  <a:lnTo>
                    <a:pt x="1449" y="458"/>
                  </a:lnTo>
                  <a:lnTo>
                    <a:pt x="1468" y="447"/>
                  </a:lnTo>
                  <a:lnTo>
                    <a:pt x="1474" y="435"/>
                  </a:lnTo>
                  <a:lnTo>
                    <a:pt x="1487" y="426"/>
                  </a:lnTo>
                  <a:close/>
                  <a:moveTo>
                    <a:pt x="1908" y="0"/>
                  </a:moveTo>
                  <a:lnTo>
                    <a:pt x="1911" y="47"/>
                  </a:lnTo>
                  <a:lnTo>
                    <a:pt x="1942" y="75"/>
                  </a:lnTo>
                  <a:lnTo>
                    <a:pt x="1953" y="69"/>
                  </a:lnTo>
                  <a:lnTo>
                    <a:pt x="1973" y="75"/>
                  </a:lnTo>
                  <a:lnTo>
                    <a:pt x="1961" y="96"/>
                  </a:lnTo>
                  <a:lnTo>
                    <a:pt x="1931" y="99"/>
                  </a:lnTo>
                  <a:lnTo>
                    <a:pt x="1903" y="78"/>
                  </a:lnTo>
                  <a:lnTo>
                    <a:pt x="1892" y="80"/>
                  </a:lnTo>
                  <a:lnTo>
                    <a:pt x="1883" y="69"/>
                  </a:lnTo>
                  <a:lnTo>
                    <a:pt x="1876" y="53"/>
                  </a:lnTo>
                  <a:lnTo>
                    <a:pt x="1879" y="42"/>
                  </a:lnTo>
                  <a:lnTo>
                    <a:pt x="1872" y="28"/>
                  </a:lnTo>
                  <a:lnTo>
                    <a:pt x="1881" y="8"/>
                  </a:lnTo>
                  <a:lnTo>
                    <a:pt x="1908" y="0"/>
                  </a:lnTo>
                  <a:close/>
                  <a:moveTo>
                    <a:pt x="724" y="604"/>
                  </a:moveTo>
                  <a:lnTo>
                    <a:pt x="732" y="607"/>
                  </a:lnTo>
                  <a:lnTo>
                    <a:pt x="737" y="620"/>
                  </a:lnTo>
                  <a:lnTo>
                    <a:pt x="721" y="647"/>
                  </a:lnTo>
                  <a:lnTo>
                    <a:pt x="684" y="668"/>
                  </a:lnTo>
                  <a:lnTo>
                    <a:pt x="672" y="665"/>
                  </a:lnTo>
                  <a:lnTo>
                    <a:pt x="669" y="655"/>
                  </a:lnTo>
                  <a:lnTo>
                    <a:pt x="689" y="643"/>
                  </a:lnTo>
                  <a:lnTo>
                    <a:pt x="694" y="622"/>
                  </a:lnTo>
                  <a:lnTo>
                    <a:pt x="714" y="604"/>
                  </a:lnTo>
                  <a:lnTo>
                    <a:pt x="724" y="604"/>
                  </a:lnTo>
                  <a:lnTo>
                    <a:pt x="724" y="604"/>
                  </a:lnTo>
                  <a:close/>
                  <a:moveTo>
                    <a:pt x="1484" y="306"/>
                  </a:moveTo>
                  <a:lnTo>
                    <a:pt x="1504" y="314"/>
                  </a:lnTo>
                  <a:lnTo>
                    <a:pt x="1517" y="308"/>
                  </a:lnTo>
                  <a:lnTo>
                    <a:pt x="1519" y="317"/>
                  </a:lnTo>
                  <a:lnTo>
                    <a:pt x="1502" y="326"/>
                  </a:lnTo>
                  <a:lnTo>
                    <a:pt x="1493" y="365"/>
                  </a:lnTo>
                  <a:lnTo>
                    <a:pt x="1474" y="365"/>
                  </a:lnTo>
                  <a:lnTo>
                    <a:pt x="1474" y="355"/>
                  </a:lnTo>
                  <a:lnTo>
                    <a:pt x="1459" y="337"/>
                  </a:lnTo>
                  <a:lnTo>
                    <a:pt x="1470" y="332"/>
                  </a:lnTo>
                  <a:lnTo>
                    <a:pt x="1465" y="316"/>
                  </a:lnTo>
                  <a:lnTo>
                    <a:pt x="1484" y="306"/>
                  </a:lnTo>
                  <a:close/>
                  <a:moveTo>
                    <a:pt x="660" y="573"/>
                  </a:moveTo>
                  <a:lnTo>
                    <a:pt x="672" y="596"/>
                  </a:lnTo>
                  <a:lnTo>
                    <a:pt x="652" y="596"/>
                  </a:lnTo>
                  <a:lnTo>
                    <a:pt x="649" y="583"/>
                  </a:lnTo>
                  <a:lnTo>
                    <a:pt x="660" y="573"/>
                  </a:lnTo>
                  <a:close/>
                  <a:moveTo>
                    <a:pt x="1316" y="462"/>
                  </a:moveTo>
                  <a:lnTo>
                    <a:pt x="1320" y="465"/>
                  </a:lnTo>
                  <a:lnTo>
                    <a:pt x="1320" y="483"/>
                  </a:lnTo>
                  <a:lnTo>
                    <a:pt x="1313" y="490"/>
                  </a:lnTo>
                  <a:lnTo>
                    <a:pt x="1311" y="467"/>
                  </a:lnTo>
                  <a:lnTo>
                    <a:pt x="1316" y="462"/>
                  </a:lnTo>
                  <a:close/>
                  <a:moveTo>
                    <a:pt x="666" y="720"/>
                  </a:moveTo>
                  <a:lnTo>
                    <a:pt x="669" y="730"/>
                  </a:lnTo>
                  <a:lnTo>
                    <a:pt x="659" y="738"/>
                  </a:lnTo>
                  <a:lnTo>
                    <a:pt x="659" y="720"/>
                  </a:lnTo>
                  <a:lnTo>
                    <a:pt x="669" y="717"/>
                  </a:lnTo>
                  <a:lnTo>
                    <a:pt x="666" y="720"/>
                  </a:lnTo>
                  <a:close/>
                  <a:moveTo>
                    <a:pt x="1557" y="442"/>
                  </a:moveTo>
                  <a:lnTo>
                    <a:pt x="1563" y="452"/>
                  </a:lnTo>
                  <a:lnTo>
                    <a:pt x="1549" y="449"/>
                  </a:lnTo>
                  <a:lnTo>
                    <a:pt x="1547" y="442"/>
                  </a:lnTo>
                  <a:lnTo>
                    <a:pt x="1557" y="44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 name="Freeform 14">
              <a:extLst>
                <a:ext uri="{FF2B5EF4-FFF2-40B4-BE49-F238E27FC236}">
                  <a16:creationId xmlns:a16="http://schemas.microsoft.com/office/drawing/2014/main" id="{677F3AC1-D9FF-4386-93B1-33FD2BA13131}"/>
                </a:ext>
              </a:extLst>
            </p:cNvPr>
            <p:cNvSpPr>
              <a:spLocks/>
            </p:cNvSpPr>
            <p:nvPr/>
          </p:nvSpPr>
          <p:spPr bwMode="auto">
            <a:xfrm>
              <a:off x="1846263" y="2470151"/>
              <a:ext cx="1800225" cy="1349375"/>
            </a:xfrm>
            <a:custGeom>
              <a:avLst/>
              <a:gdLst>
                <a:gd name="T0" fmla="*/ 1043 w 1134"/>
                <a:gd name="T1" fmla="*/ 495 h 850"/>
                <a:gd name="T2" fmla="*/ 1069 w 1134"/>
                <a:gd name="T3" fmla="*/ 600 h 850"/>
                <a:gd name="T4" fmla="*/ 1117 w 1134"/>
                <a:gd name="T5" fmla="*/ 682 h 850"/>
                <a:gd name="T6" fmla="*/ 1099 w 1134"/>
                <a:gd name="T7" fmla="*/ 722 h 850"/>
                <a:gd name="T8" fmla="*/ 1009 w 1134"/>
                <a:gd name="T9" fmla="*/ 752 h 850"/>
                <a:gd name="T10" fmla="*/ 968 w 1134"/>
                <a:gd name="T11" fmla="*/ 741 h 850"/>
                <a:gd name="T12" fmla="*/ 880 w 1134"/>
                <a:gd name="T13" fmla="*/ 774 h 850"/>
                <a:gd name="T14" fmla="*/ 802 w 1134"/>
                <a:gd name="T15" fmla="*/ 833 h 850"/>
                <a:gd name="T16" fmla="*/ 756 w 1134"/>
                <a:gd name="T17" fmla="*/ 850 h 850"/>
                <a:gd name="T18" fmla="*/ 752 w 1134"/>
                <a:gd name="T19" fmla="*/ 803 h 850"/>
                <a:gd name="T20" fmla="*/ 709 w 1134"/>
                <a:gd name="T21" fmla="*/ 755 h 850"/>
                <a:gd name="T22" fmla="*/ 721 w 1134"/>
                <a:gd name="T23" fmla="*/ 731 h 850"/>
                <a:gd name="T24" fmla="*/ 439 w 1134"/>
                <a:gd name="T25" fmla="*/ 752 h 850"/>
                <a:gd name="T26" fmla="*/ 407 w 1134"/>
                <a:gd name="T27" fmla="*/ 644 h 850"/>
                <a:gd name="T28" fmla="*/ 343 w 1134"/>
                <a:gd name="T29" fmla="*/ 579 h 850"/>
                <a:gd name="T30" fmla="*/ 194 w 1134"/>
                <a:gd name="T31" fmla="*/ 590 h 850"/>
                <a:gd name="T32" fmla="*/ 43 w 1134"/>
                <a:gd name="T33" fmla="*/ 617 h 850"/>
                <a:gd name="T34" fmla="*/ 2 w 1134"/>
                <a:gd name="T35" fmla="*/ 618 h 850"/>
                <a:gd name="T36" fmla="*/ 3 w 1134"/>
                <a:gd name="T37" fmla="*/ 616 h 850"/>
                <a:gd name="T38" fmla="*/ 70 w 1134"/>
                <a:gd name="T39" fmla="*/ 523 h 850"/>
                <a:gd name="T40" fmla="*/ 104 w 1134"/>
                <a:gd name="T41" fmla="*/ 474 h 850"/>
                <a:gd name="T42" fmla="*/ 194 w 1134"/>
                <a:gd name="T43" fmla="*/ 441 h 850"/>
                <a:gd name="T44" fmla="*/ 249 w 1134"/>
                <a:gd name="T45" fmla="*/ 375 h 850"/>
                <a:gd name="T46" fmla="*/ 293 w 1134"/>
                <a:gd name="T47" fmla="*/ 318 h 850"/>
                <a:gd name="T48" fmla="*/ 316 w 1134"/>
                <a:gd name="T49" fmla="*/ 302 h 850"/>
                <a:gd name="T50" fmla="*/ 370 w 1134"/>
                <a:gd name="T51" fmla="*/ 212 h 850"/>
                <a:gd name="T52" fmla="*/ 443 w 1134"/>
                <a:gd name="T53" fmla="*/ 233 h 850"/>
                <a:gd name="T54" fmla="*/ 423 w 1134"/>
                <a:gd name="T55" fmla="*/ 318 h 850"/>
                <a:gd name="T56" fmla="*/ 429 w 1134"/>
                <a:gd name="T57" fmla="*/ 336 h 850"/>
                <a:gd name="T58" fmla="*/ 490 w 1134"/>
                <a:gd name="T59" fmla="*/ 358 h 850"/>
                <a:gd name="T60" fmla="*/ 494 w 1134"/>
                <a:gd name="T61" fmla="*/ 315 h 850"/>
                <a:gd name="T62" fmla="*/ 541 w 1134"/>
                <a:gd name="T63" fmla="*/ 377 h 850"/>
                <a:gd name="T64" fmla="*/ 565 w 1134"/>
                <a:gd name="T65" fmla="*/ 346 h 850"/>
                <a:gd name="T66" fmla="*/ 634 w 1134"/>
                <a:gd name="T67" fmla="*/ 369 h 850"/>
                <a:gd name="T68" fmla="*/ 542 w 1134"/>
                <a:gd name="T69" fmla="*/ 313 h 850"/>
                <a:gd name="T70" fmla="*/ 506 w 1134"/>
                <a:gd name="T71" fmla="*/ 288 h 850"/>
                <a:gd name="T72" fmla="*/ 461 w 1134"/>
                <a:gd name="T73" fmla="*/ 320 h 850"/>
                <a:gd name="T74" fmla="*/ 429 w 1134"/>
                <a:gd name="T75" fmla="*/ 300 h 850"/>
                <a:gd name="T76" fmla="*/ 455 w 1134"/>
                <a:gd name="T77" fmla="*/ 302 h 850"/>
                <a:gd name="T78" fmla="*/ 522 w 1134"/>
                <a:gd name="T79" fmla="*/ 254 h 850"/>
                <a:gd name="T80" fmla="*/ 533 w 1134"/>
                <a:gd name="T81" fmla="*/ 190 h 850"/>
                <a:gd name="T82" fmla="*/ 623 w 1134"/>
                <a:gd name="T83" fmla="*/ 112 h 850"/>
                <a:gd name="T84" fmla="*/ 721 w 1134"/>
                <a:gd name="T85" fmla="*/ 100 h 850"/>
                <a:gd name="T86" fmla="*/ 812 w 1134"/>
                <a:gd name="T87" fmla="*/ 26 h 850"/>
                <a:gd name="T88" fmla="*/ 878 w 1134"/>
                <a:gd name="T89" fmla="*/ 19 h 850"/>
                <a:gd name="T90" fmla="*/ 921 w 1134"/>
                <a:gd name="T91" fmla="*/ 12 h 850"/>
                <a:gd name="T92" fmla="*/ 928 w 1134"/>
                <a:gd name="T93" fmla="*/ 76 h 850"/>
                <a:gd name="T94" fmla="*/ 908 w 1134"/>
                <a:gd name="T95" fmla="*/ 90 h 850"/>
                <a:gd name="T96" fmla="*/ 928 w 1134"/>
                <a:gd name="T97" fmla="*/ 195 h 850"/>
                <a:gd name="T98" fmla="*/ 905 w 1134"/>
                <a:gd name="T99" fmla="*/ 360 h 850"/>
                <a:gd name="T100" fmla="*/ 989 w 1134"/>
                <a:gd name="T101" fmla="*/ 339 h 850"/>
                <a:gd name="T102" fmla="*/ 1085 w 1134"/>
                <a:gd name="T103" fmla="*/ 347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4" h="850">
                  <a:moveTo>
                    <a:pt x="1134" y="360"/>
                  </a:moveTo>
                  <a:lnTo>
                    <a:pt x="1127" y="385"/>
                  </a:lnTo>
                  <a:lnTo>
                    <a:pt x="1043" y="495"/>
                  </a:lnTo>
                  <a:lnTo>
                    <a:pt x="1039" y="512"/>
                  </a:lnTo>
                  <a:lnTo>
                    <a:pt x="1064" y="565"/>
                  </a:lnTo>
                  <a:lnTo>
                    <a:pt x="1069" y="600"/>
                  </a:lnTo>
                  <a:lnTo>
                    <a:pt x="1114" y="657"/>
                  </a:lnTo>
                  <a:lnTo>
                    <a:pt x="1117" y="682"/>
                  </a:lnTo>
                  <a:lnTo>
                    <a:pt x="1117" y="682"/>
                  </a:lnTo>
                  <a:lnTo>
                    <a:pt x="1114" y="698"/>
                  </a:lnTo>
                  <a:lnTo>
                    <a:pt x="1099" y="714"/>
                  </a:lnTo>
                  <a:lnTo>
                    <a:pt x="1099" y="722"/>
                  </a:lnTo>
                  <a:lnTo>
                    <a:pt x="1067" y="717"/>
                  </a:lnTo>
                  <a:lnTo>
                    <a:pt x="1041" y="744"/>
                  </a:lnTo>
                  <a:lnTo>
                    <a:pt x="1009" y="752"/>
                  </a:lnTo>
                  <a:lnTo>
                    <a:pt x="1001" y="752"/>
                  </a:lnTo>
                  <a:lnTo>
                    <a:pt x="991" y="738"/>
                  </a:lnTo>
                  <a:lnTo>
                    <a:pt x="968" y="741"/>
                  </a:lnTo>
                  <a:lnTo>
                    <a:pt x="954" y="763"/>
                  </a:lnTo>
                  <a:lnTo>
                    <a:pt x="923" y="787"/>
                  </a:lnTo>
                  <a:lnTo>
                    <a:pt x="880" y="774"/>
                  </a:lnTo>
                  <a:lnTo>
                    <a:pt x="845" y="806"/>
                  </a:lnTo>
                  <a:lnTo>
                    <a:pt x="818" y="806"/>
                  </a:lnTo>
                  <a:lnTo>
                    <a:pt x="802" y="833"/>
                  </a:lnTo>
                  <a:lnTo>
                    <a:pt x="794" y="827"/>
                  </a:lnTo>
                  <a:lnTo>
                    <a:pt x="785" y="831"/>
                  </a:lnTo>
                  <a:lnTo>
                    <a:pt x="756" y="850"/>
                  </a:lnTo>
                  <a:lnTo>
                    <a:pt x="756" y="850"/>
                  </a:lnTo>
                  <a:lnTo>
                    <a:pt x="759" y="809"/>
                  </a:lnTo>
                  <a:lnTo>
                    <a:pt x="752" y="803"/>
                  </a:lnTo>
                  <a:lnTo>
                    <a:pt x="707" y="803"/>
                  </a:lnTo>
                  <a:lnTo>
                    <a:pt x="707" y="763"/>
                  </a:lnTo>
                  <a:lnTo>
                    <a:pt x="709" y="755"/>
                  </a:lnTo>
                  <a:lnTo>
                    <a:pt x="724" y="752"/>
                  </a:lnTo>
                  <a:lnTo>
                    <a:pt x="727" y="736"/>
                  </a:lnTo>
                  <a:lnTo>
                    <a:pt x="721" y="731"/>
                  </a:lnTo>
                  <a:lnTo>
                    <a:pt x="676" y="731"/>
                  </a:lnTo>
                  <a:lnTo>
                    <a:pt x="671" y="752"/>
                  </a:lnTo>
                  <a:lnTo>
                    <a:pt x="439" y="752"/>
                  </a:lnTo>
                  <a:lnTo>
                    <a:pt x="436" y="695"/>
                  </a:lnTo>
                  <a:lnTo>
                    <a:pt x="409" y="684"/>
                  </a:lnTo>
                  <a:lnTo>
                    <a:pt x="407" y="644"/>
                  </a:lnTo>
                  <a:lnTo>
                    <a:pt x="351" y="644"/>
                  </a:lnTo>
                  <a:lnTo>
                    <a:pt x="333" y="620"/>
                  </a:lnTo>
                  <a:lnTo>
                    <a:pt x="343" y="579"/>
                  </a:lnTo>
                  <a:lnTo>
                    <a:pt x="285" y="595"/>
                  </a:lnTo>
                  <a:lnTo>
                    <a:pt x="278" y="590"/>
                  </a:lnTo>
                  <a:lnTo>
                    <a:pt x="194" y="590"/>
                  </a:lnTo>
                  <a:lnTo>
                    <a:pt x="187" y="576"/>
                  </a:lnTo>
                  <a:lnTo>
                    <a:pt x="63" y="574"/>
                  </a:lnTo>
                  <a:lnTo>
                    <a:pt x="43" y="617"/>
                  </a:lnTo>
                  <a:lnTo>
                    <a:pt x="5" y="663"/>
                  </a:lnTo>
                  <a:lnTo>
                    <a:pt x="0" y="652"/>
                  </a:lnTo>
                  <a:lnTo>
                    <a:pt x="2" y="618"/>
                  </a:lnTo>
                  <a:lnTo>
                    <a:pt x="2" y="618"/>
                  </a:lnTo>
                  <a:lnTo>
                    <a:pt x="3" y="616"/>
                  </a:lnTo>
                  <a:lnTo>
                    <a:pt x="3" y="616"/>
                  </a:lnTo>
                  <a:lnTo>
                    <a:pt x="47" y="588"/>
                  </a:lnTo>
                  <a:lnTo>
                    <a:pt x="53" y="549"/>
                  </a:lnTo>
                  <a:lnTo>
                    <a:pt x="70" y="523"/>
                  </a:lnTo>
                  <a:lnTo>
                    <a:pt x="92" y="509"/>
                  </a:lnTo>
                  <a:lnTo>
                    <a:pt x="93" y="484"/>
                  </a:lnTo>
                  <a:lnTo>
                    <a:pt x="104" y="474"/>
                  </a:lnTo>
                  <a:lnTo>
                    <a:pt x="122" y="474"/>
                  </a:lnTo>
                  <a:lnTo>
                    <a:pt x="163" y="446"/>
                  </a:lnTo>
                  <a:lnTo>
                    <a:pt x="194" y="441"/>
                  </a:lnTo>
                  <a:lnTo>
                    <a:pt x="232" y="420"/>
                  </a:lnTo>
                  <a:lnTo>
                    <a:pt x="244" y="405"/>
                  </a:lnTo>
                  <a:lnTo>
                    <a:pt x="249" y="375"/>
                  </a:lnTo>
                  <a:lnTo>
                    <a:pt x="263" y="349"/>
                  </a:lnTo>
                  <a:lnTo>
                    <a:pt x="286" y="331"/>
                  </a:lnTo>
                  <a:lnTo>
                    <a:pt x="293" y="318"/>
                  </a:lnTo>
                  <a:lnTo>
                    <a:pt x="303" y="317"/>
                  </a:lnTo>
                  <a:lnTo>
                    <a:pt x="307" y="302"/>
                  </a:lnTo>
                  <a:lnTo>
                    <a:pt x="316" y="302"/>
                  </a:lnTo>
                  <a:lnTo>
                    <a:pt x="326" y="292"/>
                  </a:lnTo>
                  <a:lnTo>
                    <a:pt x="345" y="235"/>
                  </a:lnTo>
                  <a:lnTo>
                    <a:pt x="370" y="212"/>
                  </a:lnTo>
                  <a:lnTo>
                    <a:pt x="394" y="213"/>
                  </a:lnTo>
                  <a:lnTo>
                    <a:pt x="405" y="224"/>
                  </a:lnTo>
                  <a:lnTo>
                    <a:pt x="443" y="233"/>
                  </a:lnTo>
                  <a:lnTo>
                    <a:pt x="437" y="287"/>
                  </a:lnTo>
                  <a:lnTo>
                    <a:pt x="425" y="287"/>
                  </a:lnTo>
                  <a:lnTo>
                    <a:pt x="423" y="318"/>
                  </a:lnTo>
                  <a:lnTo>
                    <a:pt x="416" y="329"/>
                  </a:lnTo>
                  <a:lnTo>
                    <a:pt x="428" y="323"/>
                  </a:lnTo>
                  <a:lnTo>
                    <a:pt x="429" y="336"/>
                  </a:lnTo>
                  <a:lnTo>
                    <a:pt x="459" y="367"/>
                  </a:lnTo>
                  <a:lnTo>
                    <a:pt x="477" y="354"/>
                  </a:lnTo>
                  <a:lnTo>
                    <a:pt x="490" y="358"/>
                  </a:lnTo>
                  <a:lnTo>
                    <a:pt x="498" y="349"/>
                  </a:lnTo>
                  <a:lnTo>
                    <a:pt x="479" y="333"/>
                  </a:lnTo>
                  <a:lnTo>
                    <a:pt x="494" y="315"/>
                  </a:lnTo>
                  <a:lnTo>
                    <a:pt x="524" y="308"/>
                  </a:lnTo>
                  <a:lnTo>
                    <a:pt x="544" y="326"/>
                  </a:lnTo>
                  <a:lnTo>
                    <a:pt x="541" y="377"/>
                  </a:lnTo>
                  <a:lnTo>
                    <a:pt x="547" y="374"/>
                  </a:lnTo>
                  <a:lnTo>
                    <a:pt x="549" y="349"/>
                  </a:lnTo>
                  <a:lnTo>
                    <a:pt x="565" y="346"/>
                  </a:lnTo>
                  <a:lnTo>
                    <a:pt x="594" y="356"/>
                  </a:lnTo>
                  <a:lnTo>
                    <a:pt x="637" y="385"/>
                  </a:lnTo>
                  <a:lnTo>
                    <a:pt x="634" y="369"/>
                  </a:lnTo>
                  <a:lnTo>
                    <a:pt x="570" y="336"/>
                  </a:lnTo>
                  <a:lnTo>
                    <a:pt x="556" y="315"/>
                  </a:lnTo>
                  <a:lnTo>
                    <a:pt x="542" y="313"/>
                  </a:lnTo>
                  <a:lnTo>
                    <a:pt x="512" y="277"/>
                  </a:lnTo>
                  <a:lnTo>
                    <a:pt x="506" y="279"/>
                  </a:lnTo>
                  <a:lnTo>
                    <a:pt x="506" y="288"/>
                  </a:lnTo>
                  <a:lnTo>
                    <a:pt x="489" y="290"/>
                  </a:lnTo>
                  <a:lnTo>
                    <a:pt x="471" y="302"/>
                  </a:lnTo>
                  <a:lnTo>
                    <a:pt x="461" y="320"/>
                  </a:lnTo>
                  <a:lnTo>
                    <a:pt x="459" y="354"/>
                  </a:lnTo>
                  <a:lnTo>
                    <a:pt x="455" y="322"/>
                  </a:lnTo>
                  <a:lnTo>
                    <a:pt x="429" y="300"/>
                  </a:lnTo>
                  <a:lnTo>
                    <a:pt x="437" y="299"/>
                  </a:lnTo>
                  <a:lnTo>
                    <a:pt x="443" y="306"/>
                  </a:lnTo>
                  <a:lnTo>
                    <a:pt x="455" y="302"/>
                  </a:lnTo>
                  <a:lnTo>
                    <a:pt x="464" y="294"/>
                  </a:lnTo>
                  <a:lnTo>
                    <a:pt x="464" y="282"/>
                  </a:lnTo>
                  <a:lnTo>
                    <a:pt x="522" y="254"/>
                  </a:lnTo>
                  <a:lnTo>
                    <a:pt x="519" y="226"/>
                  </a:lnTo>
                  <a:lnTo>
                    <a:pt x="530" y="215"/>
                  </a:lnTo>
                  <a:lnTo>
                    <a:pt x="533" y="190"/>
                  </a:lnTo>
                  <a:lnTo>
                    <a:pt x="603" y="119"/>
                  </a:lnTo>
                  <a:lnTo>
                    <a:pt x="613" y="123"/>
                  </a:lnTo>
                  <a:lnTo>
                    <a:pt x="623" y="112"/>
                  </a:lnTo>
                  <a:lnTo>
                    <a:pt x="661" y="123"/>
                  </a:lnTo>
                  <a:lnTo>
                    <a:pt x="703" y="119"/>
                  </a:lnTo>
                  <a:lnTo>
                    <a:pt x="721" y="100"/>
                  </a:lnTo>
                  <a:lnTo>
                    <a:pt x="729" y="60"/>
                  </a:lnTo>
                  <a:lnTo>
                    <a:pt x="754" y="38"/>
                  </a:lnTo>
                  <a:lnTo>
                    <a:pt x="812" y="26"/>
                  </a:lnTo>
                  <a:lnTo>
                    <a:pt x="840" y="45"/>
                  </a:lnTo>
                  <a:lnTo>
                    <a:pt x="878" y="19"/>
                  </a:lnTo>
                  <a:lnTo>
                    <a:pt x="878" y="19"/>
                  </a:lnTo>
                  <a:lnTo>
                    <a:pt x="888" y="17"/>
                  </a:lnTo>
                  <a:lnTo>
                    <a:pt x="900" y="0"/>
                  </a:lnTo>
                  <a:lnTo>
                    <a:pt x="921" y="12"/>
                  </a:lnTo>
                  <a:lnTo>
                    <a:pt x="913" y="47"/>
                  </a:lnTo>
                  <a:lnTo>
                    <a:pt x="918" y="66"/>
                  </a:lnTo>
                  <a:lnTo>
                    <a:pt x="928" y="76"/>
                  </a:lnTo>
                  <a:lnTo>
                    <a:pt x="921" y="88"/>
                  </a:lnTo>
                  <a:lnTo>
                    <a:pt x="913" y="85"/>
                  </a:lnTo>
                  <a:lnTo>
                    <a:pt x="908" y="90"/>
                  </a:lnTo>
                  <a:lnTo>
                    <a:pt x="921" y="147"/>
                  </a:lnTo>
                  <a:lnTo>
                    <a:pt x="910" y="160"/>
                  </a:lnTo>
                  <a:lnTo>
                    <a:pt x="928" y="195"/>
                  </a:lnTo>
                  <a:lnTo>
                    <a:pt x="923" y="228"/>
                  </a:lnTo>
                  <a:lnTo>
                    <a:pt x="905" y="271"/>
                  </a:lnTo>
                  <a:lnTo>
                    <a:pt x="905" y="360"/>
                  </a:lnTo>
                  <a:lnTo>
                    <a:pt x="951" y="357"/>
                  </a:lnTo>
                  <a:lnTo>
                    <a:pt x="971" y="352"/>
                  </a:lnTo>
                  <a:lnTo>
                    <a:pt x="989" y="339"/>
                  </a:lnTo>
                  <a:lnTo>
                    <a:pt x="1016" y="341"/>
                  </a:lnTo>
                  <a:lnTo>
                    <a:pt x="1054" y="328"/>
                  </a:lnTo>
                  <a:lnTo>
                    <a:pt x="1085" y="347"/>
                  </a:lnTo>
                  <a:lnTo>
                    <a:pt x="1099" y="366"/>
                  </a:lnTo>
                  <a:lnTo>
                    <a:pt x="1134" y="36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 name="Freeform 15">
              <a:extLst>
                <a:ext uri="{FF2B5EF4-FFF2-40B4-BE49-F238E27FC236}">
                  <a16:creationId xmlns:a16="http://schemas.microsoft.com/office/drawing/2014/main" id="{8CEB9C2D-02A5-4393-82DB-9D9D220C42FC}"/>
                </a:ext>
              </a:extLst>
            </p:cNvPr>
            <p:cNvSpPr>
              <a:spLocks noEditPoints="1"/>
            </p:cNvSpPr>
            <p:nvPr/>
          </p:nvSpPr>
          <p:spPr bwMode="auto">
            <a:xfrm>
              <a:off x="2384425" y="3552826"/>
              <a:ext cx="1646237" cy="1046163"/>
            </a:xfrm>
            <a:custGeom>
              <a:avLst/>
              <a:gdLst>
                <a:gd name="T0" fmla="*/ 683 w 1037"/>
                <a:gd name="T1" fmla="*/ 309 h 659"/>
                <a:gd name="T2" fmla="*/ 625 w 1037"/>
                <a:gd name="T3" fmla="*/ 310 h 659"/>
                <a:gd name="T4" fmla="*/ 529 w 1037"/>
                <a:gd name="T5" fmla="*/ 310 h 659"/>
                <a:gd name="T6" fmla="*/ 460 w 1037"/>
                <a:gd name="T7" fmla="*/ 342 h 659"/>
                <a:gd name="T8" fmla="*/ 411 w 1037"/>
                <a:gd name="T9" fmla="*/ 330 h 659"/>
                <a:gd name="T10" fmla="*/ 333 w 1037"/>
                <a:gd name="T11" fmla="*/ 353 h 659"/>
                <a:gd name="T12" fmla="*/ 268 w 1037"/>
                <a:gd name="T13" fmla="*/ 376 h 659"/>
                <a:gd name="T14" fmla="*/ 217 w 1037"/>
                <a:gd name="T15" fmla="*/ 398 h 659"/>
                <a:gd name="T16" fmla="*/ 190 w 1037"/>
                <a:gd name="T17" fmla="*/ 389 h 659"/>
                <a:gd name="T18" fmla="*/ 237 w 1037"/>
                <a:gd name="T19" fmla="*/ 321 h 659"/>
                <a:gd name="T20" fmla="*/ 264 w 1037"/>
                <a:gd name="T21" fmla="*/ 297 h 659"/>
                <a:gd name="T22" fmla="*/ 226 w 1037"/>
                <a:gd name="T23" fmla="*/ 273 h 659"/>
                <a:gd name="T24" fmla="*/ 224 w 1037"/>
                <a:gd name="T25" fmla="*/ 243 h 659"/>
                <a:gd name="T26" fmla="*/ 292 w 1037"/>
                <a:gd name="T27" fmla="*/ 237 h 659"/>
                <a:gd name="T28" fmla="*/ 312 w 1037"/>
                <a:gd name="T29" fmla="*/ 194 h 659"/>
                <a:gd name="T30" fmla="*/ 410 w 1037"/>
                <a:gd name="T31" fmla="*/ 197 h 659"/>
                <a:gd name="T32" fmla="*/ 446 w 1037"/>
                <a:gd name="T33" fmla="*/ 149 h 659"/>
                <a:gd name="T34" fmla="*/ 479 w 1037"/>
                <a:gd name="T35" fmla="*/ 124 h 659"/>
                <a:gd name="T36" fmla="*/ 584 w 1037"/>
                <a:gd name="T37" fmla="*/ 105 h 659"/>
                <a:gd name="T38" fmla="*/ 652 w 1037"/>
                <a:gd name="T39" fmla="*/ 56 h 659"/>
                <a:gd name="T40" fmla="*/ 702 w 1037"/>
                <a:gd name="T41" fmla="*/ 62 h 659"/>
                <a:gd name="T42" fmla="*/ 760 w 1037"/>
                <a:gd name="T43" fmla="*/ 32 h 659"/>
                <a:gd name="T44" fmla="*/ 778 w 1037"/>
                <a:gd name="T45" fmla="*/ 0 h 659"/>
                <a:gd name="T46" fmla="*/ 903 w 1037"/>
                <a:gd name="T47" fmla="*/ 4 h 659"/>
                <a:gd name="T48" fmla="*/ 994 w 1037"/>
                <a:gd name="T49" fmla="*/ 24 h 659"/>
                <a:gd name="T50" fmla="*/ 1024 w 1037"/>
                <a:gd name="T51" fmla="*/ 51 h 659"/>
                <a:gd name="T52" fmla="*/ 1037 w 1037"/>
                <a:gd name="T53" fmla="*/ 99 h 659"/>
                <a:gd name="T54" fmla="*/ 964 w 1037"/>
                <a:gd name="T55" fmla="*/ 213 h 659"/>
                <a:gd name="T56" fmla="*/ 924 w 1037"/>
                <a:gd name="T57" fmla="*/ 235 h 659"/>
                <a:gd name="T58" fmla="*/ 891 w 1037"/>
                <a:gd name="T59" fmla="*/ 223 h 659"/>
                <a:gd name="T60" fmla="*/ 841 w 1037"/>
                <a:gd name="T61" fmla="*/ 218 h 659"/>
                <a:gd name="T62" fmla="*/ 853 w 1037"/>
                <a:gd name="T63" fmla="*/ 237 h 659"/>
                <a:gd name="T64" fmla="*/ 775 w 1037"/>
                <a:gd name="T65" fmla="*/ 289 h 659"/>
                <a:gd name="T66" fmla="*/ 249 w 1037"/>
                <a:gd name="T67" fmla="*/ 659 h 659"/>
                <a:gd name="T68" fmla="*/ 25 w 1037"/>
                <a:gd name="T69" fmla="*/ 615 h 659"/>
                <a:gd name="T70" fmla="*/ 100 w 1037"/>
                <a:gd name="T71" fmla="*/ 590 h 659"/>
                <a:gd name="T72" fmla="*/ 136 w 1037"/>
                <a:gd name="T73" fmla="*/ 559 h 659"/>
                <a:gd name="T74" fmla="*/ 173 w 1037"/>
                <a:gd name="T75" fmla="*/ 542 h 659"/>
                <a:gd name="T76" fmla="*/ 180 w 1037"/>
                <a:gd name="T77" fmla="*/ 536 h 659"/>
                <a:gd name="T78" fmla="*/ 155 w 1037"/>
                <a:gd name="T79" fmla="*/ 576 h 659"/>
                <a:gd name="T80" fmla="*/ 210 w 1037"/>
                <a:gd name="T81" fmla="*/ 533 h 659"/>
                <a:gd name="T82" fmla="*/ 283 w 1037"/>
                <a:gd name="T83" fmla="*/ 478 h 659"/>
                <a:gd name="T84" fmla="*/ 292 w 1037"/>
                <a:gd name="T85" fmla="*/ 473 h 659"/>
                <a:gd name="T86" fmla="*/ 326 w 1037"/>
                <a:gd name="T87" fmla="*/ 453 h 659"/>
                <a:gd name="T88" fmla="*/ 379 w 1037"/>
                <a:gd name="T89" fmla="*/ 522 h 659"/>
                <a:gd name="T90" fmla="*/ 373 w 1037"/>
                <a:gd name="T91" fmla="*/ 563 h 659"/>
                <a:gd name="T92" fmla="*/ 367 w 1037"/>
                <a:gd name="T93" fmla="*/ 617 h 659"/>
                <a:gd name="T94" fmla="*/ 312 w 1037"/>
                <a:gd name="T95" fmla="*/ 631 h 659"/>
                <a:gd name="T96" fmla="*/ 289 w 1037"/>
                <a:gd name="T97" fmla="*/ 641 h 659"/>
                <a:gd name="T98" fmla="*/ 251 w 1037"/>
                <a:gd name="T99" fmla="*/ 636 h 659"/>
                <a:gd name="T100" fmla="*/ 398 w 1037"/>
                <a:gd name="T101" fmla="*/ 397 h 659"/>
                <a:gd name="T102" fmla="*/ 413 w 1037"/>
                <a:gd name="T103" fmla="*/ 399 h 659"/>
                <a:gd name="T104" fmla="*/ 408 w 1037"/>
                <a:gd name="T105" fmla="*/ 437 h 659"/>
                <a:gd name="T106" fmla="*/ 387 w 1037"/>
                <a:gd name="T107" fmla="*/ 478 h 659"/>
                <a:gd name="T108" fmla="*/ 375 w 1037"/>
                <a:gd name="T109" fmla="*/ 425 h 659"/>
                <a:gd name="T110" fmla="*/ 371 w 1037"/>
                <a:gd name="T111" fmla="*/ 39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7" h="659">
                  <a:moveTo>
                    <a:pt x="703" y="353"/>
                  </a:moveTo>
                  <a:lnTo>
                    <a:pt x="700" y="330"/>
                  </a:lnTo>
                  <a:lnTo>
                    <a:pt x="683" y="309"/>
                  </a:lnTo>
                  <a:lnTo>
                    <a:pt x="660" y="293"/>
                  </a:lnTo>
                  <a:lnTo>
                    <a:pt x="651" y="293"/>
                  </a:lnTo>
                  <a:lnTo>
                    <a:pt x="625" y="310"/>
                  </a:lnTo>
                  <a:lnTo>
                    <a:pt x="567" y="322"/>
                  </a:lnTo>
                  <a:lnTo>
                    <a:pt x="562" y="330"/>
                  </a:lnTo>
                  <a:lnTo>
                    <a:pt x="529" y="310"/>
                  </a:lnTo>
                  <a:lnTo>
                    <a:pt x="501" y="306"/>
                  </a:lnTo>
                  <a:lnTo>
                    <a:pt x="471" y="322"/>
                  </a:lnTo>
                  <a:lnTo>
                    <a:pt x="460" y="342"/>
                  </a:lnTo>
                  <a:lnTo>
                    <a:pt x="441" y="345"/>
                  </a:lnTo>
                  <a:lnTo>
                    <a:pt x="420" y="342"/>
                  </a:lnTo>
                  <a:lnTo>
                    <a:pt x="411" y="330"/>
                  </a:lnTo>
                  <a:lnTo>
                    <a:pt x="379" y="328"/>
                  </a:lnTo>
                  <a:lnTo>
                    <a:pt x="351" y="350"/>
                  </a:lnTo>
                  <a:lnTo>
                    <a:pt x="333" y="353"/>
                  </a:lnTo>
                  <a:lnTo>
                    <a:pt x="326" y="365"/>
                  </a:lnTo>
                  <a:lnTo>
                    <a:pt x="292" y="360"/>
                  </a:lnTo>
                  <a:lnTo>
                    <a:pt x="268" y="376"/>
                  </a:lnTo>
                  <a:lnTo>
                    <a:pt x="264" y="385"/>
                  </a:lnTo>
                  <a:lnTo>
                    <a:pt x="243" y="383"/>
                  </a:lnTo>
                  <a:lnTo>
                    <a:pt x="217" y="398"/>
                  </a:lnTo>
                  <a:lnTo>
                    <a:pt x="197" y="394"/>
                  </a:lnTo>
                  <a:lnTo>
                    <a:pt x="197" y="394"/>
                  </a:lnTo>
                  <a:lnTo>
                    <a:pt x="190" y="389"/>
                  </a:lnTo>
                  <a:lnTo>
                    <a:pt x="191" y="367"/>
                  </a:lnTo>
                  <a:lnTo>
                    <a:pt x="213" y="351"/>
                  </a:lnTo>
                  <a:lnTo>
                    <a:pt x="237" y="321"/>
                  </a:lnTo>
                  <a:lnTo>
                    <a:pt x="257" y="318"/>
                  </a:lnTo>
                  <a:lnTo>
                    <a:pt x="266" y="305"/>
                  </a:lnTo>
                  <a:lnTo>
                    <a:pt x="264" y="297"/>
                  </a:lnTo>
                  <a:lnTo>
                    <a:pt x="241" y="302"/>
                  </a:lnTo>
                  <a:lnTo>
                    <a:pt x="234" y="297"/>
                  </a:lnTo>
                  <a:lnTo>
                    <a:pt x="226" y="273"/>
                  </a:lnTo>
                  <a:lnTo>
                    <a:pt x="213" y="270"/>
                  </a:lnTo>
                  <a:lnTo>
                    <a:pt x="213" y="249"/>
                  </a:lnTo>
                  <a:lnTo>
                    <a:pt x="224" y="243"/>
                  </a:lnTo>
                  <a:lnTo>
                    <a:pt x="241" y="245"/>
                  </a:lnTo>
                  <a:lnTo>
                    <a:pt x="261" y="221"/>
                  </a:lnTo>
                  <a:lnTo>
                    <a:pt x="292" y="237"/>
                  </a:lnTo>
                  <a:lnTo>
                    <a:pt x="306" y="237"/>
                  </a:lnTo>
                  <a:lnTo>
                    <a:pt x="302" y="211"/>
                  </a:lnTo>
                  <a:lnTo>
                    <a:pt x="312" y="194"/>
                  </a:lnTo>
                  <a:lnTo>
                    <a:pt x="352" y="208"/>
                  </a:lnTo>
                  <a:lnTo>
                    <a:pt x="362" y="197"/>
                  </a:lnTo>
                  <a:lnTo>
                    <a:pt x="410" y="197"/>
                  </a:lnTo>
                  <a:lnTo>
                    <a:pt x="417" y="168"/>
                  </a:lnTo>
                  <a:lnTo>
                    <a:pt x="417" y="168"/>
                  </a:lnTo>
                  <a:lnTo>
                    <a:pt x="446" y="149"/>
                  </a:lnTo>
                  <a:lnTo>
                    <a:pt x="455" y="145"/>
                  </a:lnTo>
                  <a:lnTo>
                    <a:pt x="463" y="151"/>
                  </a:lnTo>
                  <a:lnTo>
                    <a:pt x="479" y="124"/>
                  </a:lnTo>
                  <a:lnTo>
                    <a:pt x="506" y="124"/>
                  </a:lnTo>
                  <a:lnTo>
                    <a:pt x="541" y="92"/>
                  </a:lnTo>
                  <a:lnTo>
                    <a:pt x="584" y="105"/>
                  </a:lnTo>
                  <a:lnTo>
                    <a:pt x="614" y="81"/>
                  </a:lnTo>
                  <a:lnTo>
                    <a:pt x="629" y="59"/>
                  </a:lnTo>
                  <a:lnTo>
                    <a:pt x="652" y="56"/>
                  </a:lnTo>
                  <a:lnTo>
                    <a:pt x="662" y="70"/>
                  </a:lnTo>
                  <a:lnTo>
                    <a:pt x="670" y="70"/>
                  </a:lnTo>
                  <a:lnTo>
                    <a:pt x="702" y="62"/>
                  </a:lnTo>
                  <a:lnTo>
                    <a:pt x="728" y="35"/>
                  </a:lnTo>
                  <a:lnTo>
                    <a:pt x="760" y="40"/>
                  </a:lnTo>
                  <a:lnTo>
                    <a:pt x="760" y="32"/>
                  </a:lnTo>
                  <a:lnTo>
                    <a:pt x="775" y="16"/>
                  </a:lnTo>
                  <a:lnTo>
                    <a:pt x="778" y="0"/>
                  </a:lnTo>
                  <a:lnTo>
                    <a:pt x="778" y="0"/>
                  </a:lnTo>
                  <a:lnTo>
                    <a:pt x="777" y="10"/>
                  </a:lnTo>
                  <a:lnTo>
                    <a:pt x="804" y="0"/>
                  </a:lnTo>
                  <a:lnTo>
                    <a:pt x="903" y="4"/>
                  </a:lnTo>
                  <a:lnTo>
                    <a:pt x="906" y="30"/>
                  </a:lnTo>
                  <a:lnTo>
                    <a:pt x="973" y="34"/>
                  </a:lnTo>
                  <a:lnTo>
                    <a:pt x="994" y="24"/>
                  </a:lnTo>
                  <a:lnTo>
                    <a:pt x="1028" y="29"/>
                  </a:lnTo>
                  <a:lnTo>
                    <a:pt x="1028" y="29"/>
                  </a:lnTo>
                  <a:lnTo>
                    <a:pt x="1024" y="51"/>
                  </a:lnTo>
                  <a:lnTo>
                    <a:pt x="1035" y="62"/>
                  </a:lnTo>
                  <a:lnTo>
                    <a:pt x="1037" y="81"/>
                  </a:lnTo>
                  <a:lnTo>
                    <a:pt x="1037" y="99"/>
                  </a:lnTo>
                  <a:lnTo>
                    <a:pt x="1028" y="105"/>
                  </a:lnTo>
                  <a:lnTo>
                    <a:pt x="1033" y="140"/>
                  </a:lnTo>
                  <a:lnTo>
                    <a:pt x="964" y="213"/>
                  </a:lnTo>
                  <a:lnTo>
                    <a:pt x="937" y="221"/>
                  </a:lnTo>
                  <a:lnTo>
                    <a:pt x="924" y="235"/>
                  </a:lnTo>
                  <a:lnTo>
                    <a:pt x="924" y="235"/>
                  </a:lnTo>
                  <a:lnTo>
                    <a:pt x="911" y="243"/>
                  </a:lnTo>
                  <a:lnTo>
                    <a:pt x="894" y="240"/>
                  </a:lnTo>
                  <a:lnTo>
                    <a:pt x="891" y="223"/>
                  </a:lnTo>
                  <a:lnTo>
                    <a:pt x="899" y="211"/>
                  </a:lnTo>
                  <a:lnTo>
                    <a:pt x="894" y="205"/>
                  </a:lnTo>
                  <a:lnTo>
                    <a:pt x="841" y="218"/>
                  </a:lnTo>
                  <a:lnTo>
                    <a:pt x="841" y="227"/>
                  </a:lnTo>
                  <a:lnTo>
                    <a:pt x="851" y="230"/>
                  </a:lnTo>
                  <a:lnTo>
                    <a:pt x="853" y="237"/>
                  </a:lnTo>
                  <a:lnTo>
                    <a:pt x="846" y="254"/>
                  </a:lnTo>
                  <a:lnTo>
                    <a:pt x="847" y="283"/>
                  </a:lnTo>
                  <a:lnTo>
                    <a:pt x="775" y="289"/>
                  </a:lnTo>
                  <a:lnTo>
                    <a:pt x="750" y="330"/>
                  </a:lnTo>
                  <a:lnTo>
                    <a:pt x="703" y="353"/>
                  </a:lnTo>
                  <a:close/>
                  <a:moveTo>
                    <a:pt x="249" y="659"/>
                  </a:moveTo>
                  <a:lnTo>
                    <a:pt x="0" y="657"/>
                  </a:lnTo>
                  <a:lnTo>
                    <a:pt x="0" y="657"/>
                  </a:lnTo>
                  <a:lnTo>
                    <a:pt x="25" y="615"/>
                  </a:lnTo>
                  <a:lnTo>
                    <a:pt x="40" y="618"/>
                  </a:lnTo>
                  <a:lnTo>
                    <a:pt x="84" y="592"/>
                  </a:lnTo>
                  <a:lnTo>
                    <a:pt x="100" y="590"/>
                  </a:lnTo>
                  <a:lnTo>
                    <a:pt x="98" y="572"/>
                  </a:lnTo>
                  <a:lnTo>
                    <a:pt x="118" y="559"/>
                  </a:lnTo>
                  <a:lnTo>
                    <a:pt x="136" y="559"/>
                  </a:lnTo>
                  <a:lnTo>
                    <a:pt x="148" y="538"/>
                  </a:lnTo>
                  <a:lnTo>
                    <a:pt x="153" y="548"/>
                  </a:lnTo>
                  <a:lnTo>
                    <a:pt x="173" y="542"/>
                  </a:lnTo>
                  <a:lnTo>
                    <a:pt x="165" y="517"/>
                  </a:lnTo>
                  <a:lnTo>
                    <a:pt x="180" y="524"/>
                  </a:lnTo>
                  <a:lnTo>
                    <a:pt x="180" y="536"/>
                  </a:lnTo>
                  <a:lnTo>
                    <a:pt x="167" y="554"/>
                  </a:lnTo>
                  <a:lnTo>
                    <a:pt x="167" y="566"/>
                  </a:lnTo>
                  <a:lnTo>
                    <a:pt x="155" y="576"/>
                  </a:lnTo>
                  <a:lnTo>
                    <a:pt x="155" y="584"/>
                  </a:lnTo>
                  <a:lnTo>
                    <a:pt x="179" y="576"/>
                  </a:lnTo>
                  <a:lnTo>
                    <a:pt x="210" y="533"/>
                  </a:lnTo>
                  <a:lnTo>
                    <a:pt x="263" y="501"/>
                  </a:lnTo>
                  <a:lnTo>
                    <a:pt x="274" y="481"/>
                  </a:lnTo>
                  <a:lnTo>
                    <a:pt x="283" y="478"/>
                  </a:lnTo>
                  <a:lnTo>
                    <a:pt x="285" y="486"/>
                  </a:lnTo>
                  <a:lnTo>
                    <a:pt x="295" y="488"/>
                  </a:lnTo>
                  <a:lnTo>
                    <a:pt x="292" y="473"/>
                  </a:lnTo>
                  <a:lnTo>
                    <a:pt x="298" y="469"/>
                  </a:lnTo>
                  <a:lnTo>
                    <a:pt x="300" y="447"/>
                  </a:lnTo>
                  <a:lnTo>
                    <a:pt x="326" y="453"/>
                  </a:lnTo>
                  <a:lnTo>
                    <a:pt x="361" y="481"/>
                  </a:lnTo>
                  <a:lnTo>
                    <a:pt x="363" y="496"/>
                  </a:lnTo>
                  <a:lnTo>
                    <a:pt x="379" y="522"/>
                  </a:lnTo>
                  <a:lnTo>
                    <a:pt x="360" y="531"/>
                  </a:lnTo>
                  <a:lnTo>
                    <a:pt x="363" y="551"/>
                  </a:lnTo>
                  <a:lnTo>
                    <a:pt x="373" y="563"/>
                  </a:lnTo>
                  <a:lnTo>
                    <a:pt x="363" y="572"/>
                  </a:lnTo>
                  <a:lnTo>
                    <a:pt x="353" y="601"/>
                  </a:lnTo>
                  <a:lnTo>
                    <a:pt x="367" y="617"/>
                  </a:lnTo>
                  <a:lnTo>
                    <a:pt x="353" y="612"/>
                  </a:lnTo>
                  <a:lnTo>
                    <a:pt x="337" y="633"/>
                  </a:lnTo>
                  <a:lnTo>
                    <a:pt x="312" y="631"/>
                  </a:lnTo>
                  <a:lnTo>
                    <a:pt x="310" y="643"/>
                  </a:lnTo>
                  <a:lnTo>
                    <a:pt x="301" y="646"/>
                  </a:lnTo>
                  <a:lnTo>
                    <a:pt x="289" y="641"/>
                  </a:lnTo>
                  <a:lnTo>
                    <a:pt x="262" y="590"/>
                  </a:lnTo>
                  <a:lnTo>
                    <a:pt x="237" y="588"/>
                  </a:lnTo>
                  <a:lnTo>
                    <a:pt x="251" y="636"/>
                  </a:lnTo>
                  <a:lnTo>
                    <a:pt x="249" y="659"/>
                  </a:lnTo>
                  <a:close/>
                  <a:moveTo>
                    <a:pt x="394" y="386"/>
                  </a:moveTo>
                  <a:lnTo>
                    <a:pt x="398" y="397"/>
                  </a:lnTo>
                  <a:lnTo>
                    <a:pt x="423" y="392"/>
                  </a:lnTo>
                  <a:lnTo>
                    <a:pt x="421" y="399"/>
                  </a:lnTo>
                  <a:lnTo>
                    <a:pt x="413" y="399"/>
                  </a:lnTo>
                  <a:lnTo>
                    <a:pt x="413" y="415"/>
                  </a:lnTo>
                  <a:lnTo>
                    <a:pt x="402" y="427"/>
                  </a:lnTo>
                  <a:lnTo>
                    <a:pt x="408" y="437"/>
                  </a:lnTo>
                  <a:lnTo>
                    <a:pt x="417" y="435"/>
                  </a:lnTo>
                  <a:lnTo>
                    <a:pt x="428" y="458"/>
                  </a:lnTo>
                  <a:lnTo>
                    <a:pt x="387" y="478"/>
                  </a:lnTo>
                  <a:lnTo>
                    <a:pt x="373" y="449"/>
                  </a:lnTo>
                  <a:lnTo>
                    <a:pt x="356" y="432"/>
                  </a:lnTo>
                  <a:lnTo>
                    <a:pt x="375" y="425"/>
                  </a:lnTo>
                  <a:lnTo>
                    <a:pt x="376" y="409"/>
                  </a:lnTo>
                  <a:lnTo>
                    <a:pt x="367" y="404"/>
                  </a:lnTo>
                  <a:lnTo>
                    <a:pt x="371" y="392"/>
                  </a:lnTo>
                  <a:lnTo>
                    <a:pt x="394" y="38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 name="Freeform 16">
              <a:extLst>
                <a:ext uri="{FF2B5EF4-FFF2-40B4-BE49-F238E27FC236}">
                  <a16:creationId xmlns:a16="http://schemas.microsoft.com/office/drawing/2014/main" id="{6F8F1103-4D97-4264-BE49-7D27EF2D544E}"/>
                </a:ext>
              </a:extLst>
            </p:cNvPr>
            <p:cNvSpPr>
              <a:spLocks noEditPoints="1"/>
            </p:cNvSpPr>
            <p:nvPr/>
          </p:nvSpPr>
          <p:spPr bwMode="auto">
            <a:xfrm>
              <a:off x="1268413" y="3381376"/>
              <a:ext cx="1782762" cy="1068388"/>
            </a:xfrm>
            <a:custGeom>
              <a:avLst/>
              <a:gdLst>
                <a:gd name="T0" fmla="*/ 1065 w 1123"/>
                <a:gd name="T1" fmla="*/ 305 h 673"/>
                <a:gd name="T2" fmla="*/ 1005 w 1123"/>
                <a:gd name="T3" fmla="*/ 319 h 673"/>
                <a:gd name="T4" fmla="*/ 964 w 1123"/>
                <a:gd name="T5" fmla="*/ 329 h 673"/>
                <a:gd name="T6" fmla="*/ 916 w 1123"/>
                <a:gd name="T7" fmla="*/ 357 h 673"/>
                <a:gd name="T8" fmla="*/ 937 w 1123"/>
                <a:gd name="T9" fmla="*/ 405 h 673"/>
                <a:gd name="T10" fmla="*/ 969 w 1123"/>
                <a:gd name="T11" fmla="*/ 413 h 673"/>
                <a:gd name="T12" fmla="*/ 916 w 1123"/>
                <a:gd name="T13" fmla="*/ 459 h 673"/>
                <a:gd name="T14" fmla="*/ 900 w 1123"/>
                <a:gd name="T15" fmla="*/ 502 h 673"/>
                <a:gd name="T16" fmla="*/ 821 w 1123"/>
                <a:gd name="T17" fmla="*/ 453 h 673"/>
                <a:gd name="T18" fmla="*/ 758 w 1123"/>
                <a:gd name="T19" fmla="*/ 458 h 673"/>
                <a:gd name="T20" fmla="*/ 691 w 1123"/>
                <a:gd name="T21" fmla="*/ 442 h 673"/>
                <a:gd name="T22" fmla="*/ 677 w 1123"/>
                <a:gd name="T23" fmla="*/ 409 h 673"/>
                <a:gd name="T24" fmla="*/ 657 w 1123"/>
                <a:gd name="T25" fmla="*/ 445 h 673"/>
                <a:gd name="T26" fmla="*/ 619 w 1123"/>
                <a:gd name="T27" fmla="*/ 460 h 673"/>
                <a:gd name="T28" fmla="*/ 593 w 1123"/>
                <a:gd name="T29" fmla="*/ 445 h 673"/>
                <a:gd name="T30" fmla="*/ 555 w 1123"/>
                <a:gd name="T31" fmla="*/ 417 h 673"/>
                <a:gd name="T32" fmla="*/ 538 w 1123"/>
                <a:gd name="T33" fmla="*/ 450 h 673"/>
                <a:gd name="T34" fmla="*/ 491 w 1123"/>
                <a:gd name="T35" fmla="*/ 442 h 673"/>
                <a:gd name="T36" fmla="*/ 515 w 1123"/>
                <a:gd name="T37" fmla="*/ 484 h 673"/>
                <a:gd name="T38" fmla="*/ 472 w 1123"/>
                <a:gd name="T39" fmla="*/ 471 h 673"/>
                <a:gd name="T40" fmla="*/ 465 w 1123"/>
                <a:gd name="T41" fmla="*/ 501 h 673"/>
                <a:gd name="T42" fmla="*/ 462 w 1123"/>
                <a:gd name="T43" fmla="*/ 501 h 673"/>
                <a:gd name="T44" fmla="*/ 413 w 1123"/>
                <a:gd name="T45" fmla="*/ 481 h 673"/>
                <a:gd name="T46" fmla="*/ 382 w 1123"/>
                <a:gd name="T47" fmla="*/ 437 h 673"/>
                <a:gd name="T48" fmla="*/ 362 w 1123"/>
                <a:gd name="T49" fmla="*/ 424 h 673"/>
                <a:gd name="T50" fmla="*/ 338 w 1123"/>
                <a:gd name="T51" fmla="*/ 452 h 673"/>
                <a:gd name="T52" fmla="*/ 326 w 1123"/>
                <a:gd name="T53" fmla="*/ 417 h 673"/>
                <a:gd name="T54" fmla="*/ 260 w 1123"/>
                <a:gd name="T55" fmla="*/ 414 h 673"/>
                <a:gd name="T56" fmla="*/ 243 w 1123"/>
                <a:gd name="T57" fmla="*/ 399 h 673"/>
                <a:gd name="T58" fmla="*/ 254 w 1123"/>
                <a:gd name="T59" fmla="*/ 342 h 673"/>
                <a:gd name="T60" fmla="*/ 226 w 1123"/>
                <a:gd name="T61" fmla="*/ 265 h 673"/>
                <a:gd name="T62" fmla="*/ 226 w 1123"/>
                <a:gd name="T63" fmla="*/ 209 h 673"/>
                <a:gd name="T64" fmla="*/ 191 w 1123"/>
                <a:gd name="T65" fmla="*/ 190 h 673"/>
                <a:gd name="T66" fmla="*/ 179 w 1123"/>
                <a:gd name="T67" fmla="*/ 129 h 673"/>
                <a:gd name="T68" fmla="*/ 216 w 1123"/>
                <a:gd name="T69" fmla="*/ 101 h 673"/>
                <a:gd name="T70" fmla="*/ 271 w 1123"/>
                <a:gd name="T71" fmla="*/ 62 h 673"/>
                <a:gd name="T72" fmla="*/ 366 w 1123"/>
                <a:gd name="T73" fmla="*/ 44 h 673"/>
                <a:gd name="T74" fmla="*/ 366 w 1123"/>
                <a:gd name="T75" fmla="*/ 44 h 673"/>
                <a:gd name="T76" fmla="*/ 407 w 1123"/>
                <a:gd name="T77" fmla="*/ 43 h 673"/>
                <a:gd name="T78" fmla="*/ 558 w 1123"/>
                <a:gd name="T79" fmla="*/ 16 h 673"/>
                <a:gd name="T80" fmla="*/ 707 w 1123"/>
                <a:gd name="T81" fmla="*/ 5 h 673"/>
                <a:gd name="T82" fmla="*/ 771 w 1123"/>
                <a:gd name="T83" fmla="*/ 69 h 673"/>
                <a:gd name="T84" fmla="*/ 803 w 1123"/>
                <a:gd name="T85" fmla="*/ 178 h 673"/>
                <a:gd name="T86" fmla="*/ 1085 w 1123"/>
                <a:gd name="T87" fmla="*/ 157 h 673"/>
                <a:gd name="T88" fmla="*/ 1073 w 1123"/>
                <a:gd name="T89" fmla="*/ 181 h 673"/>
                <a:gd name="T90" fmla="*/ 1116 w 1123"/>
                <a:gd name="T91" fmla="*/ 229 h 673"/>
                <a:gd name="T92" fmla="*/ 17 w 1123"/>
                <a:gd name="T93" fmla="*/ 330 h 673"/>
                <a:gd name="T94" fmla="*/ 49 w 1123"/>
                <a:gd name="T95" fmla="*/ 347 h 673"/>
                <a:gd name="T96" fmla="*/ 34 w 1123"/>
                <a:gd name="T97" fmla="*/ 411 h 673"/>
                <a:gd name="T98" fmla="*/ 29 w 1123"/>
                <a:gd name="T99" fmla="*/ 379 h 673"/>
                <a:gd name="T100" fmla="*/ 0 w 1123"/>
                <a:gd name="T101" fmla="*/ 330 h 673"/>
                <a:gd name="T102" fmla="*/ 534 w 1123"/>
                <a:gd name="T103" fmla="*/ 648 h 673"/>
                <a:gd name="T104" fmla="*/ 524 w 1123"/>
                <a:gd name="T105" fmla="*/ 669 h 673"/>
                <a:gd name="T106" fmla="*/ 66 w 1123"/>
                <a:gd name="T107" fmla="*/ 551 h 673"/>
                <a:gd name="T108" fmla="*/ 88 w 1123"/>
                <a:gd name="T109" fmla="*/ 564 h 673"/>
                <a:gd name="T110" fmla="*/ 66 w 1123"/>
                <a:gd name="T111" fmla="*/ 559 h 673"/>
                <a:gd name="T112" fmla="*/ 66 w 1123"/>
                <a:gd name="T113" fmla="*/ 551 h 673"/>
                <a:gd name="T114" fmla="*/ 619 w 1123"/>
                <a:gd name="T115" fmla="*/ 639 h 673"/>
                <a:gd name="T116" fmla="*/ 55 w 1123"/>
                <a:gd name="T117" fmla="*/ 517 h 673"/>
                <a:gd name="T118" fmla="*/ 55 w 1123"/>
                <a:gd name="T119" fmla="*/ 532 h 673"/>
                <a:gd name="T120" fmla="*/ 367 w 1123"/>
                <a:gd name="T121" fmla="*/ 4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3" h="673">
                  <a:moveTo>
                    <a:pt x="1120" y="276"/>
                  </a:moveTo>
                  <a:lnTo>
                    <a:pt x="1113" y="305"/>
                  </a:lnTo>
                  <a:lnTo>
                    <a:pt x="1065" y="305"/>
                  </a:lnTo>
                  <a:lnTo>
                    <a:pt x="1055" y="316"/>
                  </a:lnTo>
                  <a:lnTo>
                    <a:pt x="1015" y="302"/>
                  </a:lnTo>
                  <a:lnTo>
                    <a:pt x="1005" y="319"/>
                  </a:lnTo>
                  <a:lnTo>
                    <a:pt x="1009" y="345"/>
                  </a:lnTo>
                  <a:lnTo>
                    <a:pt x="995" y="345"/>
                  </a:lnTo>
                  <a:lnTo>
                    <a:pt x="964" y="329"/>
                  </a:lnTo>
                  <a:lnTo>
                    <a:pt x="944" y="353"/>
                  </a:lnTo>
                  <a:lnTo>
                    <a:pt x="927" y="351"/>
                  </a:lnTo>
                  <a:lnTo>
                    <a:pt x="916" y="357"/>
                  </a:lnTo>
                  <a:lnTo>
                    <a:pt x="916" y="378"/>
                  </a:lnTo>
                  <a:lnTo>
                    <a:pt x="929" y="381"/>
                  </a:lnTo>
                  <a:lnTo>
                    <a:pt x="937" y="405"/>
                  </a:lnTo>
                  <a:lnTo>
                    <a:pt x="944" y="410"/>
                  </a:lnTo>
                  <a:lnTo>
                    <a:pt x="967" y="405"/>
                  </a:lnTo>
                  <a:lnTo>
                    <a:pt x="969" y="413"/>
                  </a:lnTo>
                  <a:lnTo>
                    <a:pt x="960" y="426"/>
                  </a:lnTo>
                  <a:lnTo>
                    <a:pt x="940" y="429"/>
                  </a:lnTo>
                  <a:lnTo>
                    <a:pt x="916" y="459"/>
                  </a:lnTo>
                  <a:lnTo>
                    <a:pt x="894" y="475"/>
                  </a:lnTo>
                  <a:lnTo>
                    <a:pt x="893" y="497"/>
                  </a:lnTo>
                  <a:lnTo>
                    <a:pt x="900" y="502"/>
                  </a:lnTo>
                  <a:lnTo>
                    <a:pt x="900" y="502"/>
                  </a:lnTo>
                  <a:lnTo>
                    <a:pt x="858" y="500"/>
                  </a:lnTo>
                  <a:lnTo>
                    <a:pt x="821" y="453"/>
                  </a:lnTo>
                  <a:lnTo>
                    <a:pt x="801" y="461"/>
                  </a:lnTo>
                  <a:lnTo>
                    <a:pt x="795" y="438"/>
                  </a:lnTo>
                  <a:lnTo>
                    <a:pt x="758" y="458"/>
                  </a:lnTo>
                  <a:lnTo>
                    <a:pt x="732" y="461"/>
                  </a:lnTo>
                  <a:lnTo>
                    <a:pt x="709" y="443"/>
                  </a:lnTo>
                  <a:lnTo>
                    <a:pt x="691" y="442"/>
                  </a:lnTo>
                  <a:lnTo>
                    <a:pt x="686" y="422"/>
                  </a:lnTo>
                  <a:lnTo>
                    <a:pt x="680" y="422"/>
                  </a:lnTo>
                  <a:lnTo>
                    <a:pt x="677" y="409"/>
                  </a:lnTo>
                  <a:lnTo>
                    <a:pt x="671" y="409"/>
                  </a:lnTo>
                  <a:lnTo>
                    <a:pt x="671" y="424"/>
                  </a:lnTo>
                  <a:lnTo>
                    <a:pt x="657" y="445"/>
                  </a:lnTo>
                  <a:lnTo>
                    <a:pt x="627" y="453"/>
                  </a:lnTo>
                  <a:lnTo>
                    <a:pt x="612" y="438"/>
                  </a:lnTo>
                  <a:lnTo>
                    <a:pt x="619" y="460"/>
                  </a:lnTo>
                  <a:lnTo>
                    <a:pt x="615" y="468"/>
                  </a:lnTo>
                  <a:lnTo>
                    <a:pt x="599" y="468"/>
                  </a:lnTo>
                  <a:lnTo>
                    <a:pt x="593" y="445"/>
                  </a:lnTo>
                  <a:lnTo>
                    <a:pt x="581" y="430"/>
                  </a:lnTo>
                  <a:lnTo>
                    <a:pt x="565" y="429"/>
                  </a:lnTo>
                  <a:lnTo>
                    <a:pt x="555" y="417"/>
                  </a:lnTo>
                  <a:lnTo>
                    <a:pt x="544" y="417"/>
                  </a:lnTo>
                  <a:lnTo>
                    <a:pt x="547" y="445"/>
                  </a:lnTo>
                  <a:lnTo>
                    <a:pt x="538" y="450"/>
                  </a:lnTo>
                  <a:lnTo>
                    <a:pt x="512" y="456"/>
                  </a:lnTo>
                  <a:lnTo>
                    <a:pt x="494" y="437"/>
                  </a:lnTo>
                  <a:lnTo>
                    <a:pt x="491" y="442"/>
                  </a:lnTo>
                  <a:lnTo>
                    <a:pt x="500" y="475"/>
                  </a:lnTo>
                  <a:lnTo>
                    <a:pt x="509" y="473"/>
                  </a:lnTo>
                  <a:lnTo>
                    <a:pt x="515" y="484"/>
                  </a:lnTo>
                  <a:lnTo>
                    <a:pt x="503" y="494"/>
                  </a:lnTo>
                  <a:lnTo>
                    <a:pt x="494" y="479"/>
                  </a:lnTo>
                  <a:lnTo>
                    <a:pt x="472" y="471"/>
                  </a:lnTo>
                  <a:lnTo>
                    <a:pt x="479" y="504"/>
                  </a:lnTo>
                  <a:lnTo>
                    <a:pt x="472" y="507"/>
                  </a:lnTo>
                  <a:lnTo>
                    <a:pt x="465" y="501"/>
                  </a:lnTo>
                  <a:lnTo>
                    <a:pt x="471" y="491"/>
                  </a:lnTo>
                  <a:lnTo>
                    <a:pt x="463" y="491"/>
                  </a:lnTo>
                  <a:lnTo>
                    <a:pt x="462" y="501"/>
                  </a:lnTo>
                  <a:lnTo>
                    <a:pt x="448" y="499"/>
                  </a:lnTo>
                  <a:lnTo>
                    <a:pt x="424" y="473"/>
                  </a:lnTo>
                  <a:lnTo>
                    <a:pt x="413" y="481"/>
                  </a:lnTo>
                  <a:lnTo>
                    <a:pt x="405" y="470"/>
                  </a:lnTo>
                  <a:lnTo>
                    <a:pt x="387" y="463"/>
                  </a:lnTo>
                  <a:lnTo>
                    <a:pt x="382" y="437"/>
                  </a:lnTo>
                  <a:lnTo>
                    <a:pt x="376" y="437"/>
                  </a:lnTo>
                  <a:lnTo>
                    <a:pt x="369" y="422"/>
                  </a:lnTo>
                  <a:lnTo>
                    <a:pt x="362" y="424"/>
                  </a:lnTo>
                  <a:lnTo>
                    <a:pt x="347" y="465"/>
                  </a:lnTo>
                  <a:lnTo>
                    <a:pt x="341" y="465"/>
                  </a:lnTo>
                  <a:lnTo>
                    <a:pt x="338" y="452"/>
                  </a:lnTo>
                  <a:lnTo>
                    <a:pt x="345" y="429"/>
                  </a:lnTo>
                  <a:lnTo>
                    <a:pt x="340" y="419"/>
                  </a:lnTo>
                  <a:lnTo>
                    <a:pt x="326" y="417"/>
                  </a:lnTo>
                  <a:lnTo>
                    <a:pt x="319" y="427"/>
                  </a:lnTo>
                  <a:lnTo>
                    <a:pt x="295" y="434"/>
                  </a:lnTo>
                  <a:lnTo>
                    <a:pt x="260" y="414"/>
                  </a:lnTo>
                  <a:lnTo>
                    <a:pt x="263" y="404"/>
                  </a:lnTo>
                  <a:lnTo>
                    <a:pt x="254" y="385"/>
                  </a:lnTo>
                  <a:lnTo>
                    <a:pt x="243" y="399"/>
                  </a:lnTo>
                  <a:lnTo>
                    <a:pt x="226" y="370"/>
                  </a:lnTo>
                  <a:lnTo>
                    <a:pt x="228" y="358"/>
                  </a:lnTo>
                  <a:lnTo>
                    <a:pt x="254" y="342"/>
                  </a:lnTo>
                  <a:lnTo>
                    <a:pt x="263" y="301"/>
                  </a:lnTo>
                  <a:lnTo>
                    <a:pt x="257" y="281"/>
                  </a:lnTo>
                  <a:lnTo>
                    <a:pt x="226" y="265"/>
                  </a:lnTo>
                  <a:lnTo>
                    <a:pt x="219" y="243"/>
                  </a:lnTo>
                  <a:lnTo>
                    <a:pt x="228" y="231"/>
                  </a:lnTo>
                  <a:lnTo>
                    <a:pt x="226" y="209"/>
                  </a:lnTo>
                  <a:lnTo>
                    <a:pt x="214" y="199"/>
                  </a:lnTo>
                  <a:lnTo>
                    <a:pt x="201" y="201"/>
                  </a:lnTo>
                  <a:lnTo>
                    <a:pt x="191" y="190"/>
                  </a:lnTo>
                  <a:lnTo>
                    <a:pt x="151" y="185"/>
                  </a:lnTo>
                  <a:lnTo>
                    <a:pt x="147" y="176"/>
                  </a:lnTo>
                  <a:lnTo>
                    <a:pt x="179" y="129"/>
                  </a:lnTo>
                  <a:lnTo>
                    <a:pt x="186" y="129"/>
                  </a:lnTo>
                  <a:lnTo>
                    <a:pt x="190" y="121"/>
                  </a:lnTo>
                  <a:lnTo>
                    <a:pt x="216" y="101"/>
                  </a:lnTo>
                  <a:lnTo>
                    <a:pt x="223" y="76"/>
                  </a:lnTo>
                  <a:lnTo>
                    <a:pt x="239" y="76"/>
                  </a:lnTo>
                  <a:lnTo>
                    <a:pt x="271" y="62"/>
                  </a:lnTo>
                  <a:lnTo>
                    <a:pt x="309" y="67"/>
                  </a:lnTo>
                  <a:lnTo>
                    <a:pt x="339" y="49"/>
                  </a:lnTo>
                  <a:lnTo>
                    <a:pt x="366" y="44"/>
                  </a:lnTo>
                  <a:lnTo>
                    <a:pt x="366" y="44"/>
                  </a:lnTo>
                  <a:lnTo>
                    <a:pt x="366" y="44"/>
                  </a:lnTo>
                  <a:lnTo>
                    <a:pt x="366" y="44"/>
                  </a:lnTo>
                  <a:lnTo>
                    <a:pt x="364" y="78"/>
                  </a:lnTo>
                  <a:lnTo>
                    <a:pt x="369" y="88"/>
                  </a:lnTo>
                  <a:lnTo>
                    <a:pt x="407" y="43"/>
                  </a:lnTo>
                  <a:lnTo>
                    <a:pt x="427" y="0"/>
                  </a:lnTo>
                  <a:lnTo>
                    <a:pt x="551" y="2"/>
                  </a:lnTo>
                  <a:lnTo>
                    <a:pt x="558" y="16"/>
                  </a:lnTo>
                  <a:lnTo>
                    <a:pt x="642" y="16"/>
                  </a:lnTo>
                  <a:lnTo>
                    <a:pt x="649" y="21"/>
                  </a:lnTo>
                  <a:lnTo>
                    <a:pt x="707" y="5"/>
                  </a:lnTo>
                  <a:lnTo>
                    <a:pt x="697" y="45"/>
                  </a:lnTo>
                  <a:lnTo>
                    <a:pt x="715" y="69"/>
                  </a:lnTo>
                  <a:lnTo>
                    <a:pt x="771" y="69"/>
                  </a:lnTo>
                  <a:lnTo>
                    <a:pt x="773" y="110"/>
                  </a:lnTo>
                  <a:lnTo>
                    <a:pt x="800" y="121"/>
                  </a:lnTo>
                  <a:lnTo>
                    <a:pt x="803" y="178"/>
                  </a:lnTo>
                  <a:lnTo>
                    <a:pt x="1035" y="178"/>
                  </a:lnTo>
                  <a:lnTo>
                    <a:pt x="1040" y="157"/>
                  </a:lnTo>
                  <a:lnTo>
                    <a:pt x="1085" y="157"/>
                  </a:lnTo>
                  <a:lnTo>
                    <a:pt x="1091" y="162"/>
                  </a:lnTo>
                  <a:lnTo>
                    <a:pt x="1088" y="178"/>
                  </a:lnTo>
                  <a:lnTo>
                    <a:pt x="1073" y="181"/>
                  </a:lnTo>
                  <a:lnTo>
                    <a:pt x="1071" y="189"/>
                  </a:lnTo>
                  <a:lnTo>
                    <a:pt x="1071" y="229"/>
                  </a:lnTo>
                  <a:lnTo>
                    <a:pt x="1116" y="229"/>
                  </a:lnTo>
                  <a:lnTo>
                    <a:pt x="1123" y="235"/>
                  </a:lnTo>
                  <a:lnTo>
                    <a:pt x="1120" y="276"/>
                  </a:lnTo>
                  <a:close/>
                  <a:moveTo>
                    <a:pt x="17" y="330"/>
                  </a:moveTo>
                  <a:lnTo>
                    <a:pt x="25" y="340"/>
                  </a:lnTo>
                  <a:lnTo>
                    <a:pt x="43" y="340"/>
                  </a:lnTo>
                  <a:lnTo>
                    <a:pt x="49" y="347"/>
                  </a:lnTo>
                  <a:lnTo>
                    <a:pt x="40" y="373"/>
                  </a:lnTo>
                  <a:lnTo>
                    <a:pt x="45" y="388"/>
                  </a:lnTo>
                  <a:lnTo>
                    <a:pt x="34" y="411"/>
                  </a:lnTo>
                  <a:lnTo>
                    <a:pt x="18" y="406"/>
                  </a:lnTo>
                  <a:lnTo>
                    <a:pt x="23" y="381"/>
                  </a:lnTo>
                  <a:lnTo>
                    <a:pt x="29" y="379"/>
                  </a:lnTo>
                  <a:lnTo>
                    <a:pt x="28" y="361"/>
                  </a:lnTo>
                  <a:lnTo>
                    <a:pt x="0" y="347"/>
                  </a:lnTo>
                  <a:lnTo>
                    <a:pt x="0" y="330"/>
                  </a:lnTo>
                  <a:lnTo>
                    <a:pt x="17" y="330"/>
                  </a:lnTo>
                  <a:close/>
                  <a:moveTo>
                    <a:pt x="532" y="638"/>
                  </a:moveTo>
                  <a:lnTo>
                    <a:pt x="534" y="648"/>
                  </a:lnTo>
                  <a:lnTo>
                    <a:pt x="550" y="653"/>
                  </a:lnTo>
                  <a:lnTo>
                    <a:pt x="540" y="673"/>
                  </a:lnTo>
                  <a:lnTo>
                    <a:pt x="524" y="669"/>
                  </a:lnTo>
                  <a:lnTo>
                    <a:pt x="526" y="643"/>
                  </a:lnTo>
                  <a:lnTo>
                    <a:pt x="532" y="638"/>
                  </a:lnTo>
                  <a:close/>
                  <a:moveTo>
                    <a:pt x="66" y="551"/>
                  </a:moveTo>
                  <a:lnTo>
                    <a:pt x="75" y="561"/>
                  </a:lnTo>
                  <a:lnTo>
                    <a:pt x="84" y="553"/>
                  </a:lnTo>
                  <a:lnTo>
                    <a:pt x="88" y="564"/>
                  </a:lnTo>
                  <a:lnTo>
                    <a:pt x="80" y="587"/>
                  </a:lnTo>
                  <a:lnTo>
                    <a:pt x="75" y="587"/>
                  </a:lnTo>
                  <a:lnTo>
                    <a:pt x="66" y="559"/>
                  </a:lnTo>
                  <a:lnTo>
                    <a:pt x="55" y="555"/>
                  </a:lnTo>
                  <a:lnTo>
                    <a:pt x="58" y="548"/>
                  </a:lnTo>
                  <a:lnTo>
                    <a:pt x="66" y="551"/>
                  </a:lnTo>
                  <a:close/>
                  <a:moveTo>
                    <a:pt x="630" y="592"/>
                  </a:moveTo>
                  <a:lnTo>
                    <a:pt x="637" y="607"/>
                  </a:lnTo>
                  <a:lnTo>
                    <a:pt x="619" y="639"/>
                  </a:lnTo>
                  <a:lnTo>
                    <a:pt x="630" y="592"/>
                  </a:lnTo>
                  <a:close/>
                  <a:moveTo>
                    <a:pt x="55" y="532"/>
                  </a:moveTo>
                  <a:lnTo>
                    <a:pt x="55" y="517"/>
                  </a:lnTo>
                  <a:lnTo>
                    <a:pt x="65" y="512"/>
                  </a:lnTo>
                  <a:lnTo>
                    <a:pt x="69" y="523"/>
                  </a:lnTo>
                  <a:lnTo>
                    <a:pt x="55" y="532"/>
                  </a:lnTo>
                  <a:close/>
                  <a:moveTo>
                    <a:pt x="366" y="44"/>
                  </a:moveTo>
                  <a:lnTo>
                    <a:pt x="366" y="44"/>
                  </a:lnTo>
                  <a:lnTo>
                    <a:pt x="367" y="42"/>
                  </a:lnTo>
                  <a:lnTo>
                    <a:pt x="366" y="4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 name="Freeform 17">
              <a:extLst>
                <a:ext uri="{FF2B5EF4-FFF2-40B4-BE49-F238E27FC236}">
                  <a16:creationId xmlns:a16="http://schemas.microsoft.com/office/drawing/2014/main" id="{35ABF2D0-08F1-49A8-AA38-67B01146F32E}"/>
                </a:ext>
              </a:extLst>
            </p:cNvPr>
            <p:cNvSpPr>
              <a:spLocks noEditPoints="1"/>
            </p:cNvSpPr>
            <p:nvPr/>
          </p:nvSpPr>
          <p:spPr bwMode="auto">
            <a:xfrm>
              <a:off x="3189288" y="3878263"/>
              <a:ext cx="661987" cy="692150"/>
            </a:xfrm>
            <a:custGeom>
              <a:avLst/>
              <a:gdLst>
                <a:gd name="T0" fmla="*/ 403 w 417"/>
                <a:gd name="T1" fmla="*/ 265 h 436"/>
                <a:gd name="T2" fmla="*/ 395 w 417"/>
                <a:gd name="T3" fmla="*/ 283 h 436"/>
                <a:gd name="T4" fmla="*/ 366 w 417"/>
                <a:gd name="T5" fmla="*/ 283 h 436"/>
                <a:gd name="T6" fmla="*/ 324 w 417"/>
                <a:gd name="T7" fmla="*/ 287 h 436"/>
                <a:gd name="T8" fmla="*/ 314 w 417"/>
                <a:gd name="T9" fmla="*/ 297 h 436"/>
                <a:gd name="T10" fmla="*/ 338 w 417"/>
                <a:gd name="T11" fmla="*/ 323 h 436"/>
                <a:gd name="T12" fmla="*/ 365 w 417"/>
                <a:gd name="T13" fmla="*/ 349 h 436"/>
                <a:gd name="T14" fmla="*/ 308 w 417"/>
                <a:gd name="T15" fmla="*/ 409 h 436"/>
                <a:gd name="T16" fmla="*/ 320 w 417"/>
                <a:gd name="T17" fmla="*/ 431 h 436"/>
                <a:gd name="T18" fmla="*/ 253 w 417"/>
                <a:gd name="T19" fmla="*/ 406 h 436"/>
                <a:gd name="T20" fmla="*/ 271 w 417"/>
                <a:gd name="T21" fmla="*/ 388 h 436"/>
                <a:gd name="T22" fmla="*/ 329 w 417"/>
                <a:gd name="T23" fmla="*/ 356 h 436"/>
                <a:gd name="T24" fmla="*/ 279 w 417"/>
                <a:gd name="T25" fmla="*/ 359 h 436"/>
                <a:gd name="T26" fmla="*/ 297 w 417"/>
                <a:gd name="T27" fmla="*/ 307 h 436"/>
                <a:gd name="T28" fmla="*/ 263 w 417"/>
                <a:gd name="T29" fmla="*/ 305 h 436"/>
                <a:gd name="T30" fmla="*/ 228 w 417"/>
                <a:gd name="T31" fmla="*/ 244 h 436"/>
                <a:gd name="T32" fmla="*/ 212 w 417"/>
                <a:gd name="T33" fmla="*/ 186 h 436"/>
                <a:gd name="T34" fmla="*/ 193 w 417"/>
                <a:gd name="T35" fmla="*/ 169 h 436"/>
                <a:gd name="T36" fmla="*/ 193 w 417"/>
                <a:gd name="T37" fmla="*/ 149 h 436"/>
                <a:gd name="T38" fmla="*/ 195 w 417"/>
                <a:gd name="T39" fmla="*/ 148 h 436"/>
                <a:gd name="T40" fmla="*/ 196 w 417"/>
                <a:gd name="T41" fmla="*/ 148 h 436"/>
                <a:gd name="T42" fmla="*/ 268 w 417"/>
                <a:gd name="T43" fmla="*/ 84 h 436"/>
                <a:gd name="T44" fmla="*/ 339 w 417"/>
                <a:gd name="T45" fmla="*/ 49 h 436"/>
                <a:gd name="T46" fmla="*/ 344 w 417"/>
                <a:gd name="T47" fmla="*/ 25 h 436"/>
                <a:gd name="T48" fmla="*/ 334 w 417"/>
                <a:gd name="T49" fmla="*/ 13 h 436"/>
                <a:gd name="T50" fmla="*/ 392 w 417"/>
                <a:gd name="T51" fmla="*/ 6 h 436"/>
                <a:gd name="T52" fmla="*/ 388 w 417"/>
                <a:gd name="T53" fmla="*/ 35 h 436"/>
                <a:gd name="T54" fmla="*/ 417 w 417"/>
                <a:gd name="T55" fmla="*/ 30 h 436"/>
                <a:gd name="T56" fmla="*/ 417 w 417"/>
                <a:gd name="T57" fmla="*/ 46 h 436"/>
                <a:gd name="T58" fmla="*/ 395 w 417"/>
                <a:gd name="T59" fmla="*/ 56 h 436"/>
                <a:gd name="T60" fmla="*/ 404 w 417"/>
                <a:gd name="T61" fmla="*/ 89 h 436"/>
                <a:gd name="T62" fmla="*/ 388 w 417"/>
                <a:gd name="T63" fmla="*/ 111 h 436"/>
                <a:gd name="T64" fmla="*/ 395 w 417"/>
                <a:gd name="T65" fmla="*/ 144 h 436"/>
                <a:gd name="T66" fmla="*/ 375 w 417"/>
                <a:gd name="T67" fmla="*/ 225 h 436"/>
                <a:gd name="T68" fmla="*/ 392 w 417"/>
                <a:gd name="T69" fmla="*/ 240 h 436"/>
                <a:gd name="T70" fmla="*/ 127 w 417"/>
                <a:gd name="T71" fmla="*/ 134 h 436"/>
                <a:gd name="T72" fmla="*/ 175 w 417"/>
                <a:gd name="T73" fmla="*/ 151 h 436"/>
                <a:gd name="T74" fmla="*/ 185 w 417"/>
                <a:gd name="T75" fmla="*/ 205 h 436"/>
                <a:gd name="T76" fmla="*/ 200 w 417"/>
                <a:gd name="T77" fmla="*/ 232 h 436"/>
                <a:gd name="T78" fmla="*/ 207 w 417"/>
                <a:gd name="T79" fmla="*/ 276 h 436"/>
                <a:gd name="T80" fmla="*/ 211 w 417"/>
                <a:gd name="T81" fmla="*/ 307 h 436"/>
                <a:gd name="T82" fmla="*/ 205 w 417"/>
                <a:gd name="T83" fmla="*/ 335 h 436"/>
                <a:gd name="T84" fmla="*/ 193 w 417"/>
                <a:gd name="T85" fmla="*/ 356 h 436"/>
                <a:gd name="T86" fmla="*/ 176 w 417"/>
                <a:gd name="T87" fmla="*/ 382 h 436"/>
                <a:gd name="T88" fmla="*/ 153 w 417"/>
                <a:gd name="T89" fmla="*/ 366 h 436"/>
                <a:gd name="T90" fmla="*/ 118 w 417"/>
                <a:gd name="T91" fmla="*/ 367 h 436"/>
                <a:gd name="T92" fmla="*/ 95 w 417"/>
                <a:gd name="T93" fmla="*/ 359 h 436"/>
                <a:gd name="T94" fmla="*/ 77 w 417"/>
                <a:gd name="T95" fmla="*/ 379 h 436"/>
                <a:gd name="T96" fmla="*/ 70 w 417"/>
                <a:gd name="T97" fmla="*/ 312 h 436"/>
                <a:gd name="T98" fmla="*/ 58 w 417"/>
                <a:gd name="T99" fmla="*/ 307 h 436"/>
                <a:gd name="T100" fmla="*/ 58 w 417"/>
                <a:gd name="T101" fmla="*/ 297 h 436"/>
                <a:gd name="T102" fmla="*/ 69 w 417"/>
                <a:gd name="T103" fmla="*/ 273 h 436"/>
                <a:gd name="T104" fmla="*/ 29 w 417"/>
                <a:gd name="T105" fmla="*/ 237 h 436"/>
                <a:gd name="T106" fmla="*/ 11 w 417"/>
                <a:gd name="T107" fmla="*/ 222 h 436"/>
                <a:gd name="T108" fmla="*/ 0 w 417"/>
                <a:gd name="T109" fmla="*/ 173 h 436"/>
                <a:gd name="T110" fmla="*/ 29 w 417"/>
                <a:gd name="T111" fmla="*/ 150 h 436"/>
                <a:gd name="T112" fmla="*/ 49 w 417"/>
                <a:gd name="T113" fmla="*/ 135 h 436"/>
                <a:gd name="T114" fmla="*/ 63 w 417"/>
                <a:gd name="T115" fmla="*/ 150 h 436"/>
                <a:gd name="T116" fmla="*/ 92 w 417"/>
                <a:gd name="T117" fmla="*/ 13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7" h="436">
                  <a:moveTo>
                    <a:pt x="408" y="254"/>
                  </a:moveTo>
                  <a:lnTo>
                    <a:pt x="403" y="265"/>
                  </a:lnTo>
                  <a:lnTo>
                    <a:pt x="410" y="270"/>
                  </a:lnTo>
                  <a:lnTo>
                    <a:pt x="395" y="283"/>
                  </a:lnTo>
                  <a:lnTo>
                    <a:pt x="382" y="275"/>
                  </a:lnTo>
                  <a:lnTo>
                    <a:pt x="366" y="283"/>
                  </a:lnTo>
                  <a:lnTo>
                    <a:pt x="334" y="273"/>
                  </a:lnTo>
                  <a:lnTo>
                    <a:pt x="324" y="287"/>
                  </a:lnTo>
                  <a:lnTo>
                    <a:pt x="308" y="287"/>
                  </a:lnTo>
                  <a:lnTo>
                    <a:pt x="314" y="297"/>
                  </a:lnTo>
                  <a:lnTo>
                    <a:pt x="337" y="302"/>
                  </a:lnTo>
                  <a:lnTo>
                    <a:pt x="338" y="323"/>
                  </a:lnTo>
                  <a:lnTo>
                    <a:pt x="364" y="330"/>
                  </a:lnTo>
                  <a:lnTo>
                    <a:pt x="365" y="349"/>
                  </a:lnTo>
                  <a:lnTo>
                    <a:pt x="359" y="365"/>
                  </a:lnTo>
                  <a:lnTo>
                    <a:pt x="308" y="409"/>
                  </a:lnTo>
                  <a:lnTo>
                    <a:pt x="320" y="431"/>
                  </a:lnTo>
                  <a:lnTo>
                    <a:pt x="320" y="431"/>
                  </a:lnTo>
                  <a:lnTo>
                    <a:pt x="294" y="436"/>
                  </a:lnTo>
                  <a:lnTo>
                    <a:pt x="253" y="406"/>
                  </a:lnTo>
                  <a:lnTo>
                    <a:pt x="260" y="385"/>
                  </a:lnTo>
                  <a:lnTo>
                    <a:pt x="271" y="388"/>
                  </a:lnTo>
                  <a:lnTo>
                    <a:pt x="332" y="367"/>
                  </a:lnTo>
                  <a:lnTo>
                    <a:pt x="329" y="356"/>
                  </a:lnTo>
                  <a:lnTo>
                    <a:pt x="290" y="366"/>
                  </a:lnTo>
                  <a:lnTo>
                    <a:pt x="279" y="359"/>
                  </a:lnTo>
                  <a:lnTo>
                    <a:pt x="268" y="313"/>
                  </a:lnTo>
                  <a:lnTo>
                    <a:pt x="297" y="307"/>
                  </a:lnTo>
                  <a:lnTo>
                    <a:pt x="295" y="297"/>
                  </a:lnTo>
                  <a:lnTo>
                    <a:pt x="263" y="305"/>
                  </a:lnTo>
                  <a:lnTo>
                    <a:pt x="242" y="238"/>
                  </a:lnTo>
                  <a:lnTo>
                    <a:pt x="228" y="244"/>
                  </a:lnTo>
                  <a:lnTo>
                    <a:pt x="210" y="228"/>
                  </a:lnTo>
                  <a:lnTo>
                    <a:pt x="212" y="186"/>
                  </a:lnTo>
                  <a:lnTo>
                    <a:pt x="202" y="166"/>
                  </a:lnTo>
                  <a:lnTo>
                    <a:pt x="193" y="169"/>
                  </a:lnTo>
                  <a:lnTo>
                    <a:pt x="193" y="149"/>
                  </a:lnTo>
                  <a:lnTo>
                    <a:pt x="193" y="149"/>
                  </a:lnTo>
                  <a:lnTo>
                    <a:pt x="195" y="148"/>
                  </a:lnTo>
                  <a:lnTo>
                    <a:pt x="195" y="148"/>
                  </a:lnTo>
                  <a:lnTo>
                    <a:pt x="196" y="148"/>
                  </a:lnTo>
                  <a:lnTo>
                    <a:pt x="196" y="148"/>
                  </a:lnTo>
                  <a:lnTo>
                    <a:pt x="244" y="125"/>
                  </a:lnTo>
                  <a:lnTo>
                    <a:pt x="268" y="84"/>
                  </a:lnTo>
                  <a:lnTo>
                    <a:pt x="341" y="78"/>
                  </a:lnTo>
                  <a:lnTo>
                    <a:pt x="339" y="49"/>
                  </a:lnTo>
                  <a:lnTo>
                    <a:pt x="346" y="32"/>
                  </a:lnTo>
                  <a:lnTo>
                    <a:pt x="344" y="25"/>
                  </a:lnTo>
                  <a:lnTo>
                    <a:pt x="334" y="22"/>
                  </a:lnTo>
                  <a:lnTo>
                    <a:pt x="334" y="13"/>
                  </a:lnTo>
                  <a:lnTo>
                    <a:pt x="388" y="0"/>
                  </a:lnTo>
                  <a:lnTo>
                    <a:pt x="392" y="6"/>
                  </a:lnTo>
                  <a:lnTo>
                    <a:pt x="385" y="18"/>
                  </a:lnTo>
                  <a:lnTo>
                    <a:pt x="388" y="35"/>
                  </a:lnTo>
                  <a:lnTo>
                    <a:pt x="404" y="38"/>
                  </a:lnTo>
                  <a:lnTo>
                    <a:pt x="417" y="30"/>
                  </a:lnTo>
                  <a:lnTo>
                    <a:pt x="417" y="30"/>
                  </a:lnTo>
                  <a:lnTo>
                    <a:pt x="417" y="46"/>
                  </a:lnTo>
                  <a:lnTo>
                    <a:pt x="410" y="54"/>
                  </a:lnTo>
                  <a:lnTo>
                    <a:pt x="395" y="56"/>
                  </a:lnTo>
                  <a:lnTo>
                    <a:pt x="390" y="70"/>
                  </a:lnTo>
                  <a:lnTo>
                    <a:pt x="404" y="89"/>
                  </a:lnTo>
                  <a:lnTo>
                    <a:pt x="392" y="97"/>
                  </a:lnTo>
                  <a:lnTo>
                    <a:pt x="388" y="111"/>
                  </a:lnTo>
                  <a:lnTo>
                    <a:pt x="397" y="135"/>
                  </a:lnTo>
                  <a:lnTo>
                    <a:pt x="395" y="144"/>
                  </a:lnTo>
                  <a:lnTo>
                    <a:pt x="370" y="170"/>
                  </a:lnTo>
                  <a:lnTo>
                    <a:pt x="375" y="225"/>
                  </a:lnTo>
                  <a:lnTo>
                    <a:pt x="392" y="232"/>
                  </a:lnTo>
                  <a:lnTo>
                    <a:pt x="392" y="240"/>
                  </a:lnTo>
                  <a:lnTo>
                    <a:pt x="408" y="254"/>
                  </a:lnTo>
                  <a:close/>
                  <a:moveTo>
                    <a:pt x="127" y="134"/>
                  </a:moveTo>
                  <a:lnTo>
                    <a:pt x="152" y="137"/>
                  </a:lnTo>
                  <a:lnTo>
                    <a:pt x="175" y="151"/>
                  </a:lnTo>
                  <a:lnTo>
                    <a:pt x="173" y="187"/>
                  </a:lnTo>
                  <a:lnTo>
                    <a:pt x="185" y="205"/>
                  </a:lnTo>
                  <a:lnTo>
                    <a:pt x="184" y="215"/>
                  </a:lnTo>
                  <a:lnTo>
                    <a:pt x="200" y="232"/>
                  </a:lnTo>
                  <a:lnTo>
                    <a:pt x="193" y="260"/>
                  </a:lnTo>
                  <a:lnTo>
                    <a:pt x="207" y="276"/>
                  </a:lnTo>
                  <a:lnTo>
                    <a:pt x="204" y="290"/>
                  </a:lnTo>
                  <a:lnTo>
                    <a:pt x="211" y="307"/>
                  </a:lnTo>
                  <a:lnTo>
                    <a:pt x="202" y="322"/>
                  </a:lnTo>
                  <a:lnTo>
                    <a:pt x="205" y="335"/>
                  </a:lnTo>
                  <a:lnTo>
                    <a:pt x="199" y="336"/>
                  </a:lnTo>
                  <a:lnTo>
                    <a:pt x="193" y="356"/>
                  </a:lnTo>
                  <a:lnTo>
                    <a:pt x="182" y="363"/>
                  </a:lnTo>
                  <a:lnTo>
                    <a:pt x="176" y="382"/>
                  </a:lnTo>
                  <a:lnTo>
                    <a:pt x="167" y="382"/>
                  </a:lnTo>
                  <a:lnTo>
                    <a:pt x="153" y="366"/>
                  </a:lnTo>
                  <a:lnTo>
                    <a:pt x="130" y="372"/>
                  </a:lnTo>
                  <a:lnTo>
                    <a:pt x="118" y="367"/>
                  </a:lnTo>
                  <a:lnTo>
                    <a:pt x="113" y="354"/>
                  </a:lnTo>
                  <a:lnTo>
                    <a:pt x="95" y="359"/>
                  </a:lnTo>
                  <a:lnTo>
                    <a:pt x="97" y="377"/>
                  </a:lnTo>
                  <a:lnTo>
                    <a:pt x="77" y="379"/>
                  </a:lnTo>
                  <a:lnTo>
                    <a:pt x="55" y="349"/>
                  </a:lnTo>
                  <a:lnTo>
                    <a:pt x="70" y="312"/>
                  </a:lnTo>
                  <a:lnTo>
                    <a:pt x="67" y="302"/>
                  </a:lnTo>
                  <a:lnTo>
                    <a:pt x="58" y="307"/>
                  </a:lnTo>
                  <a:lnTo>
                    <a:pt x="66" y="299"/>
                  </a:lnTo>
                  <a:lnTo>
                    <a:pt x="58" y="297"/>
                  </a:lnTo>
                  <a:lnTo>
                    <a:pt x="58" y="274"/>
                  </a:lnTo>
                  <a:lnTo>
                    <a:pt x="69" y="273"/>
                  </a:lnTo>
                  <a:lnTo>
                    <a:pt x="35" y="264"/>
                  </a:lnTo>
                  <a:lnTo>
                    <a:pt x="29" y="237"/>
                  </a:lnTo>
                  <a:lnTo>
                    <a:pt x="15" y="237"/>
                  </a:lnTo>
                  <a:lnTo>
                    <a:pt x="11" y="222"/>
                  </a:lnTo>
                  <a:lnTo>
                    <a:pt x="15" y="201"/>
                  </a:lnTo>
                  <a:lnTo>
                    <a:pt x="0" y="173"/>
                  </a:lnTo>
                  <a:lnTo>
                    <a:pt x="2" y="166"/>
                  </a:lnTo>
                  <a:lnTo>
                    <a:pt x="29" y="150"/>
                  </a:lnTo>
                  <a:lnTo>
                    <a:pt x="43" y="148"/>
                  </a:lnTo>
                  <a:lnTo>
                    <a:pt x="49" y="135"/>
                  </a:lnTo>
                  <a:lnTo>
                    <a:pt x="60" y="137"/>
                  </a:lnTo>
                  <a:lnTo>
                    <a:pt x="63" y="150"/>
                  </a:lnTo>
                  <a:lnTo>
                    <a:pt x="74" y="151"/>
                  </a:lnTo>
                  <a:lnTo>
                    <a:pt x="92" y="139"/>
                  </a:lnTo>
                  <a:lnTo>
                    <a:pt x="127" y="13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1" name="Freeform 18">
              <a:extLst>
                <a:ext uri="{FF2B5EF4-FFF2-40B4-BE49-F238E27FC236}">
                  <a16:creationId xmlns:a16="http://schemas.microsoft.com/office/drawing/2014/main" id="{C6C523F2-895B-4529-8161-F1BEF545B9B2}"/>
                </a:ext>
              </a:extLst>
            </p:cNvPr>
            <p:cNvSpPr>
              <a:spLocks/>
            </p:cNvSpPr>
            <p:nvPr/>
          </p:nvSpPr>
          <p:spPr bwMode="auto">
            <a:xfrm>
              <a:off x="4070350" y="4243388"/>
              <a:ext cx="428625" cy="519113"/>
            </a:xfrm>
            <a:custGeom>
              <a:avLst/>
              <a:gdLst>
                <a:gd name="T0" fmla="*/ 198 w 270"/>
                <a:gd name="T1" fmla="*/ 91 h 327"/>
                <a:gd name="T2" fmla="*/ 198 w 270"/>
                <a:gd name="T3" fmla="*/ 148 h 327"/>
                <a:gd name="T4" fmla="*/ 185 w 270"/>
                <a:gd name="T5" fmla="*/ 162 h 327"/>
                <a:gd name="T6" fmla="*/ 225 w 270"/>
                <a:gd name="T7" fmla="*/ 202 h 327"/>
                <a:gd name="T8" fmla="*/ 231 w 270"/>
                <a:gd name="T9" fmla="*/ 212 h 327"/>
                <a:gd name="T10" fmla="*/ 223 w 270"/>
                <a:gd name="T11" fmla="*/ 214 h 327"/>
                <a:gd name="T12" fmla="*/ 223 w 270"/>
                <a:gd name="T13" fmla="*/ 214 h 327"/>
                <a:gd name="T14" fmla="*/ 197 w 270"/>
                <a:gd name="T15" fmla="*/ 200 h 327"/>
                <a:gd name="T16" fmla="*/ 174 w 270"/>
                <a:gd name="T17" fmla="*/ 177 h 327"/>
                <a:gd name="T18" fmla="*/ 171 w 270"/>
                <a:gd name="T19" fmla="*/ 188 h 327"/>
                <a:gd name="T20" fmla="*/ 212 w 270"/>
                <a:gd name="T21" fmla="*/ 229 h 327"/>
                <a:gd name="T22" fmla="*/ 235 w 270"/>
                <a:gd name="T23" fmla="*/ 251 h 327"/>
                <a:gd name="T24" fmla="*/ 255 w 270"/>
                <a:gd name="T25" fmla="*/ 252 h 327"/>
                <a:gd name="T26" fmla="*/ 260 w 270"/>
                <a:gd name="T27" fmla="*/ 272 h 327"/>
                <a:gd name="T28" fmla="*/ 270 w 270"/>
                <a:gd name="T29" fmla="*/ 281 h 327"/>
                <a:gd name="T30" fmla="*/ 262 w 270"/>
                <a:gd name="T31" fmla="*/ 295 h 327"/>
                <a:gd name="T32" fmla="*/ 144 w 270"/>
                <a:gd name="T33" fmla="*/ 185 h 327"/>
                <a:gd name="T34" fmla="*/ 119 w 270"/>
                <a:gd name="T35" fmla="*/ 228 h 327"/>
                <a:gd name="T36" fmla="*/ 133 w 270"/>
                <a:gd name="T37" fmla="*/ 257 h 327"/>
                <a:gd name="T38" fmla="*/ 127 w 270"/>
                <a:gd name="T39" fmla="*/ 299 h 327"/>
                <a:gd name="T40" fmla="*/ 104 w 270"/>
                <a:gd name="T41" fmla="*/ 314 h 327"/>
                <a:gd name="T42" fmla="*/ 84 w 270"/>
                <a:gd name="T43" fmla="*/ 316 h 327"/>
                <a:gd name="T44" fmla="*/ 78 w 270"/>
                <a:gd name="T45" fmla="*/ 327 h 327"/>
                <a:gd name="T46" fmla="*/ 78 w 270"/>
                <a:gd name="T47" fmla="*/ 327 h 327"/>
                <a:gd name="T48" fmla="*/ 77 w 270"/>
                <a:gd name="T49" fmla="*/ 296 h 327"/>
                <a:gd name="T50" fmla="*/ 64 w 270"/>
                <a:gd name="T51" fmla="*/ 288 h 327"/>
                <a:gd name="T52" fmla="*/ 64 w 270"/>
                <a:gd name="T53" fmla="*/ 278 h 327"/>
                <a:gd name="T54" fmla="*/ 24 w 270"/>
                <a:gd name="T55" fmla="*/ 224 h 327"/>
                <a:gd name="T56" fmla="*/ 9 w 270"/>
                <a:gd name="T57" fmla="*/ 183 h 327"/>
                <a:gd name="T58" fmla="*/ 4 w 270"/>
                <a:gd name="T59" fmla="*/ 164 h 327"/>
                <a:gd name="T60" fmla="*/ 13 w 270"/>
                <a:gd name="T61" fmla="*/ 140 h 327"/>
                <a:gd name="T62" fmla="*/ 13 w 270"/>
                <a:gd name="T63" fmla="*/ 140 h 327"/>
                <a:gd name="T64" fmla="*/ 26 w 270"/>
                <a:gd name="T65" fmla="*/ 107 h 327"/>
                <a:gd name="T66" fmla="*/ 26 w 270"/>
                <a:gd name="T67" fmla="*/ 78 h 327"/>
                <a:gd name="T68" fmla="*/ 16 w 270"/>
                <a:gd name="T69" fmla="*/ 53 h 327"/>
                <a:gd name="T70" fmla="*/ 0 w 270"/>
                <a:gd name="T71" fmla="*/ 43 h 327"/>
                <a:gd name="T72" fmla="*/ 9 w 270"/>
                <a:gd name="T73" fmla="*/ 24 h 327"/>
                <a:gd name="T74" fmla="*/ 6 w 270"/>
                <a:gd name="T75" fmla="*/ 14 h 327"/>
                <a:gd name="T76" fmla="*/ 6 w 270"/>
                <a:gd name="T77" fmla="*/ 14 h 327"/>
                <a:gd name="T78" fmla="*/ 13 w 270"/>
                <a:gd name="T79" fmla="*/ 0 h 327"/>
                <a:gd name="T80" fmla="*/ 46 w 270"/>
                <a:gd name="T81" fmla="*/ 0 h 327"/>
                <a:gd name="T82" fmla="*/ 46 w 270"/>
                <a:gd name="T83" fmla="*/ 0 h 327"/>
                <a:gd name="T84" fmla="*/ 56 w 270"/>
                <a:gd name="T85" fmla="*/ 14 h 327"/>
                <a:gd name="T86" fmla="*/ 56 w 270"/>
                <a:gd name="T87" fmla="*/ 24 h 327"/>
                <a:gd name="T88" fmla="*/ 74 w 270"/>
                <a:gd name="T89" fmla="*/ 32 h 327"/>
                <a:gd name="T90" fmla="*/ 69 w 270"/>
                <a:gd name="T91" fmla="*/ 57 h 327"/>
                <a:gd name="T92" fmla="*/ 84 w 270"/>
                <a:gd name="T93" fmla="*/ 64 h 327"/>
                <a:gd name="T94" fmla="*/ 84 w 270"/>
                <a:gd name="T95" fmla="*/ 86 h 327"/>
                <a:gd name="T96" fmla="*/ 91 w 270"/>
                <a:gd name="T97" fmla="*/ 88 h 327"/>
                <a:gd name="T98" fmla="*/ 91 w 270"/>
                <a:gd name="T99" fmla="*/ 102 h 327"/>
                <a:gd name="T100" fmla="*/ 102 w 270"/>
                <a:gd name="T101" fmla="*/ 102 h 327"/>
                <a:gd name="T102" fmla="*/ 109 w 270"/>
                <a:gd name="T103" fmla="*/ 95 h 327"/>
                <a:gd name="T104" fmla="*/ 137 w 270"/>
                <a:gd name="T105" fmla="*/ 110 h 327"/>
                <a:gd name="T106" fmla="*/ 177 w 270"/>
                <a:gd name="T107" fmla="*/ 83 h 327"/>
                <a:gd name="T108" fmla="*/ 198 w 270"/>
                <a:gd name="T109" fmla="*/ 9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0" h="327">
                  <a:moveTo>
                    <a:pt x="198" y="91"/>
                  </a:moveTo>
                  <a:lnTo>
                    <a:pt x="198" y="148"/>
                  </a:lnTo>
                  <a:lnTo>
                    <a:pt x="185" y="162"/>
                  </a:lnTo>
                  <a:lnTo>
                    <a:pt x="225" y="202"/>
                  </a:lnTo>
                  <a:lnTo>
                    <a:pt x="231" y="212"/>
                  </a:lnTo>
                  <a:lnTo>
                    <a:pt x="223" y="214"/>
                  </a:lnTo>
                  <a:lnTo>
                    <a:pt x="223" y="214"/>
                  </a:lnTo>
                  <a:lnTo>
                    <a:pt x="197" y="200"/>
                  </a:lnTo>
                  <a:lnTo>
                    <a:pt x="174" y="177"/>
                  </a:lnTo>
                  <a:lnTo>
                    <a:pt x="171" y="188"/>
                  </a:lnTo>
                  <a:lnTo>
                    <a:pt x="212" y="229"/>
                  </a:lnTo>
                  <a:lnTo>
                    <a:pt x="235" y="251"/>
                  </a:lnTo>
                  <a:lnTo>
                    <a:pt x="255" y="252"/>
                  </a:lnTo>
                  <a:lnTo>
                    <a:pt x="260" y="272"/>
                  </a:lnTo>
                  <a:lnTo>
                    <a:pt x="270" y="281"/>
                  </a:lnTo>
                  <a:lnTo>
                    <a:pt x="262" y="295"/>
                  </a:lnTo>
                  <a:lnTo>
                    <a:pt x="144" y="185"/>
                  </a:lnTo>
                  <a:lnTo>
                    <a:pt x="119" y="228"/>
                  </a:lnTo>
                  <a:lnTo>
                    <a:pt x="133" y="257"/>
                  </a:lnTo>
                  <a:lnTo>
                    <a:pt x="127" y="299"/>
                  </a:lnTo>
                  <a:lnTo>
                    <a:pt x="104" y="314"/>
                  </a:lnTo>
                  <a:lnTo>
                    <a:pt x="84" y="316"/>
                  </a:lnTo>
                  <a:lnTo>
                    <a:pt x="78" y="327"/>
                  </a:lnTo>
                  <a:lnTo>
                    <a:pt x="78" y="327"/>
                  </a:lnTo>
                  <a:lnTo>
                    <a:pt x="77" y="296"/>
                  </a:lnTo>
                  <a:lnTo>
                    <a:pt x="64" y="288"/>
                  </a:lnTo>
                  <a:lnTo>
                    <a:pt x="64" y="278"/>
                  </a:lnTo>
                  <a:lnTo>
                    <a:pt x="24" y="224"/>
                  </a:lnTo>
                  <a:lnTo>
                    <a:pt x="9" y="183"/>
                  </a:lnTo>
                  <a:lnTo>
                    <a:pt x="4" y="164"/>
                  </a:lnTo>
                  <a:lnTo>
                    <a:pt x="13" y="140"/>
                  </a:lnTo>
                  <a:lnTo>
                    <a:pt x="13" y="140"/>
                  </a:lnTo>
                  <a:lnTo>
                    <a:pt x="26" y="107"/>
                  </a:lnTo>
                  <a:lnTo>
                    <a:pt x="26" y="78"/>
                  </a:lnTo>
                  <a:lnTo>
                    <a:pt x="16" y="53"/>
                  </a:lnTo>
                  <a:lnTo>
                    <a:pt x="0" y="43"/>
                  </a:lnTo>
                  <a:lnTo>
                    <a:pt x="9" y="24"/>
                  </a:lnTo>
                  <a:lnTo>
                    <a:pt x="6" y="14"/>
                  </a:lnTo>
                  <a:lnTo>
                    <a:pt x="6" y="14"/>
                  </a:lnTo>
                  <a:lnTo>
                    <a:pt x="13" y="0"/>
                  </a:lnTo>
                  <a:lnTo>
                    <a:pt x="46" y="0"/>
                  </a:lnTo>
                  <a:lnTo>
                    <a:pt x="46" y="0"/>
                  </a:lnTo>
                  <a:lnTo>
                    <a:pt x="56" y="14"/>
                  </a:lnTo>
                  <a:lnTo>
                    <a:pt x="56" y="24"/>
                  </a:lnTo>
                  <a:lnTo>
                    <a:pt x="74" y="32"/>
                  </a:lnTo>
                  <a:lnTo>
                    <a:pt x="69" y="57"/>
                  </a:lnTo>
                  <a:lnTo>
                    <a:pt x="84" y="64"/>
                  </a:lnTo>
                  <a:lnTo>
                    <a:pt x="84" y="86"/>
                  </a:lnTo>
                  <a:lnTo>
                    <a:pt x="91" y="88"/>
                  </a:lnTo>
                  <a:lnTo>
                    <a:pt x="91" y="102"/>
                  </a:lnTo>
                  <a:lnTo>
                    <a:pt x="102" y="102"/>
                  </a:lnTo>
                  <a:lnTo>
                    <a:pt x="109" y="95"/>
                  </a:lnTo>
                  <a:lnTo>
                    <a:pt x="137" y="110"/>
                  </a:lnTo>
                  <a:lnTo>
                    <a:pt x="177" y="83"/>
                  </a:lnTo>
                  <a:lnTo>
                    <a:pt x="198" y="9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2" name="Freeform 19">
              <a:extLst>
                <a:ext uri="{FF2B5EF4-FFF2-40B4-BE49-F238E27FC236}">
                  <a16:creationId xmlns:a16="http://schemas.microsoft.com/office/drawing/2014/main" id="{594984CD-AD7B-42F3-AA10-57595203E844}"/>
                </a:ext>
              </a:extLst>
            </p:cNvPr>
            <p:cNvSpPr>
              <a:spLocks/>
            </p:cNvSpPr>
            <p:nvPr/>
          </p:nvSpPr>
          <p:spPr bwMode="auto">
            <a:xfrm>
              <a:off x="3776663" y="3341688"/>
              <a:ext cx="1069975" cy="939800"/>
            </a:xfrm>
            <a:custGeom>
              <a:avLst/>
              <a:gdLst>
                <a:gd name="T0" fmla="*/ 433 w 674"/>
                <a:gd name="T1" fmla="*/ 508 h 592"/>
                <a:gd name="T2" fmla="*/ 398 w 674"/>
                <a:gd name="T3" fmla="*/ 525 h 592"/>
                <a:gd name="T4" fmla="*/ 350 w 674"/>
                <a:gd name="T5" fmla="*/ 522 h 592"/>
                <a:gd name="T6" fmla="*/ 314 w 674"/>
                <a:gd name="T7" fmla="*/ 535 h 592"/>
                <a:gd name="T8" fmla="*/ 302 w 674"/>
                <a:gd name="T9" fmla="*/ 556 h 592"/>
                <a:gd name="T10" fmla="*/ 231 w 674"/>
                <a:gd name="T11" fmla="*/ 568 h 592"/>
                <a:gd name="T12" fmla="*/ 191 w 674"/>
                <a:gd name="T13" fmla="*/ 582 h 592"/>
                <a:gd name="T14" fmla="*/ 131 w 674"/>
                <a:gd name="T15" fmla="*/ 568 h 592"/>
                <a:gd name="T16" fmla="*/ 70 w 674"/>
                <a:gd name="T17" fmla="*/ 584 h 592"/>
                <a:gd name="T18" fmla="*/ 38 w 674"/>
                <a:gd name="T19" fmla="*/ 592 h 592"/>
                <a:gd name="T20" fmla="*/ 38 w 674"/>
                <a:gd name="T21" fmla="*/ 592 h 592"/>
                <a:gd name="T22" fmla="*/ 5 w 674"/>
                <a:gd name="T23" fmla="*/ 563 h 592"/>
                <a:gd name="T24" fmla="*/ 27 w 674"/>
                <a:gd name="T25" fmla="*/ 473 h 592"/>
                <a:gd name="T26" fmla="*/ 34 w 674"/>
                <a:gd name="T27" fmla="*/ 427 h 592"/>
                <a:gd name="T28" fmla="*/ 40 w 674"/>
                <a:gd name="T29" fmla="*/ 392 h 592"/>
                <a:gd name="T30" fmla="*/ 47 w 674"/>
                <a:gd name="T31" fmla="*/ 368 h 592"/>
                <a:gd name="T32" fmla="*/ 156 w 674"/>
                <a:gd name="T33" fmla="*/ 273 h 592"/>
                <a:gd name="T34" fmla="*/ 161 w 674"/>
                <a:gd name="T35" fmla="*/ 214 h 592"/>
                <a:gd name="T36" fmla="*/ 151 w 674"/>
                <a:gd name="T37" fmla="*/ 162 h 592"/>
                <a:gd name="T38" fmla="*/ 202 w 674"/>
                <a:gd name="T39" fmla="*/ 142 h 592"/>
                <a:gd name="T40" fmla="*/ 343 w 674"/>
                <a:gd name="T41" fmla="*/ 125 h 592"/>
                <a:gd name="T42" fmla="*/ 372 w 674"/>
                <a:gd name="T43" fmla="*/ 92 h 592"/>
                <a:gd name="T44" fmla="*/ 403 w 674"/>
                <a:gd name="T45" fmla="*/ 65 h 592"/>
                <a:gd name="T46" fmla="*/ 445 w 674"/>
                <a:gd name="T47" fmla="*/ 88 h 592"/>
                <a:gd name="T48" fmla="*/ 448 w 674"/>
                <a:gd name="T49" fmla="*/ 175 h 592"/>
                <a:gd name="T50" fmla="*/ 387 w 674"/>
                <a:gd name="T51" fmla="*/ 274 h 592"/>
                <a:gd name="T52" fmla="*/ 335 w 674"/>
                <a:gd name="T53" fmla="*/ 322 h 592"/>
                <a:gd name="T54" fmla="*/ 312 w 674"/>
                <a:gd name="T55" fmla="*/ 373 h 592"/>
                <a:gd name="T56" fmla="*/ 394 w 674"/>
                <a:gd name="T57" fmla="*/ 275 h 592"/>
                <a:gd name="T58" fmla="*/ 482 w 674"/>
                <a:gd name="T59" fmla="*/ 195 h 592"/>
                <a:gd name="T60" fmla="*/ 495 w 674"/>
                <a:gd name="T61" fmla="*/ 117 h 592"/>
                <a:gd name="T62" fmla="*/ 537 w 674"/>
                <a:gd name="T63" fmla="*/ 59 h 592"/>
                <a:gd name="T64" fmla="*/ 585 w 674"/>
                <a:gd name="T65" fmla="*/ 39 h 592"/>
                <a:gd name="T66" fmla="*/ 575 w 674"/>
                <a:gd name="T67" fmla="*/ 8 h 592"/>
                <a:gd name="T68" fmla="*/ 610 w 674"/>
                <a:gd name="T69" fmla="*/ 1 h 592"/>
                <a:gd name="T70" fmla="*/ 640 w 674"/>
                <a:gd name="T71" fmla="*/ 13 h 592"/>
                <a:gd name="T72" fmla="*/ 627 w 674"/>
                <a:gd name="T73" fmla="*/ 41 h 592"/>
                <a:gd name="T74" fmla="*/ 634 w 674"/>
                <a:gd name="T75" fmla="*/ 63 h 592"/>
                <a:gd name="T76" fmla="*/ 660 w 674"/>
                <a:gd name="T77" fmla="*/ 163 h 592"/>
                <a:gd name="T78" fmla="*/ 674 w 674"/>
                <a:gd name="T79" fmla="*/ 227 h 592"/>
                <a:gd name="T80" fmla="*/ 665 w 674"/>
                <a:gd name="T81" fmla="*/ 276 h 592"/>
                <a:gd name="T82" fmla="*/ 629 w 674"/>
                <a:gd name="T83" fmla="*/ 320 h 592"/>
                <a:gd name="T84" fmla="*/ 605 w 674"/>
                <a:gd name="T85" fmla="*/ 365 h 592"/>
                <a:gd name="T86" fmla="*/ 518 w 674"/>
                <a:gd name="T87" fmla="*/ 419 h 592"/>
                <a:gd name="T88" fmla="*/ 491 w 674"/>
                <a:gd name="T89" fmla="*/ 50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4" h="592">
                  <a:moveTo>
                    <a:pt x="481" y="500"/>
                  </a:moveTo>
                  <a:lnTo>
                    <a:pt x="458" y="500"/>
                  </a:lnTo>
                  <a:lnTo>
                    <a:pt x="433" y="508"/>
                  </a:lnTo>
                  <a:lnTo>
                    <a:pt x="431" y="519"/>
                  </a:lnTo>
                  <a:lnTo>
                    <a:pt x="398" y="525"/>
                  </a:lnTo>
                  <a:lnTo>
                    <a:pt x="398" y="525"/>
                  </a:lnTo>
                  <a:lnTo>
                    <a:pt x="358" y="527"/>
                  </a:lnTo>
                  <a:lnTo>
                    <a:pt x="358" y="527"/>
                  </a:lnTo>
                  <a:lnTo>
                    <a:pt x="350" y="522"/>
                  </a:lnTo>
                  <a:lnTo>
                    <a:pt x="338" y="544"/>
                  </a:lnTo>
                  <a:lnTo>
                    <a:pt x="322" y="546"/>
                  </a:lnTo>
                  <a:lnTo>
                    <a:pt x="314" y="535"/>
                  </a:lnTo>
                  <a:lnTo>
                    <a:pt x="305" y="535"/>
                  </a:lnTo>
                  <a:lnTo>
                    <a:pt x="300" y="540"/>
                  </a:lnTo>
                  <a:lnTo>
                    <a:pt x="302" y="556"/>
                  </a:lnTo>
                  <a:lnTo>
                    <a:pt x="272" y="563"/>
                  </a:lnTo>
                  <a:lnTo>
                    <a:pt x="254" y="556"/>
                  </a:lnTo>
                  <a:lnTo>
                    <a:pt x="231" y="568"/>
                  </a:lnTo>
                  <a:lnTo>
                    <a:pt x="231" y="568"/>
                  </a:lnTo>
                  <a:lnTo>
                    <a:pt x="198" y="568"/>
                  </a:lnTo>
                  <a:lnTo>
                    <a:pt x="191" y="582"/>
                  </a:lnTo>
                  <a:lnTo>
                    <a:pt x="191" y="582"/>
                  </a:lnTo>
                  <a:lnTo>
                    <a:pt x="145" y="582"/>
                  </a:lnTo>
                  <a:lnTo>
                    <a:pt x="131" y="568"/>
                  </a:lnTo>
                  <a:lnTo>
                    <a:pt x="105" y="589"/>
                  </a:lnTo>
                  <a:lnTo>
                    <a:pt x="82" y="578"/>
                  </a:lnTo>
                  <a:lnTo>
                    <a:pt x="70" y="584"/>
                  </a:lnTo>
                  <a:lnTo>
                    <a:pt x="60" y="578"/>
                  </a:lnTo>
                  <a:lnTo>
                    <a:pt x="52" y="592"/>
                  </a:lnTo>
                  <a:lnTo>
                    <a:pt x="38" y="592"/>
                  </a:lnTo>
                  <a:lnTo>
                    <a:pt x="38" y="592"/>
                  </a:lnTo>
                  <a:lnTo>
                    <a:pt x="38" y="592"/>
                  </a:lnTo>
                  <a:lnTo>
                    <a:pt x="38" y="592"/>
                  </a:lnTo>
                  <a:lnTo>
                    <a:pt x="22" y="578"/>
                  </a:lnTo>
                  <a:lnTo>
                    <a:pt x="22" y="570"/>
                  </a:lnTo>
                  <a:lnTo>
                    <a:pt x="5" y="563"/>
                  </a:lnTo>
                  <a:lnTo>
                    <a:pt x="0" y="508"/>
                  </a:lnTo>
                  <a:lnTo>
                    <a:pt x="25" y="482"/>
                  </a:lnTo>
                  <a:lnTo>
                    <a:pt x="27" y="473"/>
                  </a:lnTo>
                  <a:lnTo>
                    <a:pt x="17" y="449"/>
                  </a:lnTo>
                  <a:lnTo>
                    <a:pt x="22" y="435"/>
                  </a:lnTo>
                  <a:lnTo>
                    <a:pt x="34" y="427"/>
                  </a:lnTo>
                  <a:lnTo>
                    <a:pt x="20" y="408"/>
                  </a:lnTo>
                  <a:lnTo>
                    <a:pt x="25" y="394"/>
                  </a:lnTo>
                  <a:lnTo>
                    <a:pt x="40" y="392"/>
                  </a:lnTo>
                  <a:lnTo>
                    <a:pt x="47" y="384"/>
                  </a:lnTo>
                  <a:lnTo>
                    <a:pt x="47" y="368"/>
                  </a:lnTo>
                  <a:lnTo>
                    <a:pt x="47" y="368"/>
                  </a:lnTo>
                  <a:lnTo>
                    <a:pt x="60" y="354"/>
                  </a:lnTo>
                  <a:lnTo>
                    <a:pt x="87" y="346"/>
                  </a:lnTo>
                  <a:lnTo>
                    <a:pt x="156" y="273"/>
                  </a:lnTo>
                  <a:lnTo>
                    <a:pt x="151" y="238"/>
                  </a:lnTo>
                  <a:lnTo>
                    <a:pt x="161" y="233"/>
                  </a:lnTo>
                  <a:lnTo>
                    <a:pt x="161" y="214"/>
                  </a:lnTo>
                  <a:lnTo>
                    <a:pt x="158" y="195"/>
                  </a:lnTo>
                  <a:lnTo>
                    <a:pt x="149" y="184"/>
                  </a:lnTo>
                  <a:lnTo>
                    <a:pt x="151" y="162"/>
                  </a:lnTo>
                  <a:lnTo>
                    <a:pt x="151" y="162"/>
                  </a:lnTo>
                  <a:lnTo>
                    <a:pt x="189" y="157"/>
                  </a:lnTo>
                  <a:lnTo>
                    <a:pt x="202" y="142"/>
                  </a:lnTo>
                  <a:lnTo>
                    <a:pt x="260" y="144"/>
                  </a:lnTo>
                  <a:lnTo>
                    <a:pt x="266" y="125"/>
                  </a:lnTo>
                  <a:lnTo>
                    <a:pt x="343" y="125"/>
                  </a:lnTo>
                  <a:lnTo>
                    <a:pt x="357" y="75"/>
                  </a:lnTo>
                  <a:lnTo>
                    <a:pt x="362" y="75"/>
                  </a:lnTo>
                  <a:lnTo>
                    <a:pt x="372" y="92"/>
                  </a:lnTo>
                  <a:lnTo>
                    <a:pt x="378" y="72"/>
                  </a:lnTo>
                  <a:lnTo>
                    <a:pt x="397" y="74"/>
                  </a:lnTo>
                  <a:lnTo>
                    <a:pt x="403" y="65"/>
                  </a:lnTo>
                  <a:lnTo>
                    <a:pt x="403" y="65"/>
                  </a:lnTo>
                  <a:lnTo>
                    <a:pt x="425" y="88"/>
                  </a:lnTo>
                  <a:lnTo>
                    <a:pt x="445" y="88"/>
                  </a:lnTo>
                  <a:lnTo>
                    <a:pt x="442" y="139"/>
                  </a:lnTo>
                  <a:lnTo>
                    <a:pt x="434" y="165"/>
                  </a:lnTo>
                  <a:lnTo>
                    <a:pt x="448" y="175"/>
                  </a:lnTo>
                  <a:lnTo>
                    <a:pt x="457" y="193"/>
                  </a:lnTo>
                  <a:lnTo>
                    <a:pt x="394" y="257"/>
                  </a:lnTo>
                  <a:lnTo>
                    <a:pt x="387" y="274"/>
                  </a:lnTo>
                  <a:lnTo>
                    <a:pt x="377" y="275"/>
                  </a:lnTo>
                  <a:lnTo>
                    <a:pt x="353" y="309"/>
                  </a:lnTo>
                  <a:lnTo>
                    <a:pt x="335" y="322"/>
                  </a:lnTo>
                  <a:lnTo>
                    <a:pt x="312" y="360"/>
                  </a:lnTo>
                  <a:lnTo>
                    <a:pt x="284" y="390"/>
                  </a:lnTo>
                  <a:lnTo>
                    <a:pt x="312" y="373"/>
                  </a:lnTo>
                  <a:lnTo>
                    <a:pt x="323" y="354"/>
                  </a:lnTo>
                  <a:lnTo>
                    <a:pt x="385" y="293"/>
                  </a:lnTo>
                  <a:lnTo>
                    <a:pt x="394" y="275"/>
                  </a:lnTo>
                  <a:lnTo>
                    <a:pt x="434" y="238"/>
                  </a:lnTo>
                  <a:lnTo>
                    <a:pt x="465" y="197"/>
                  </a:lnTo>
                  <a:lnTo>
                    <a:pt x="482" y="195"/>
                  </a:lnTo>
                  <a:lnTo>
                    <a:pt x="477" y="175"/>
                  </a:lnTo>
                  <a:lnTo>
                    <a:pt x="491" y="117"/>
                  </a:lnTo>
                  <a:lnTo>
                    <a:pt x="495" y="117"/>
                  </a:lnTo>
                  <a:lnTo>
                    <a:pt x="497" y="100"/>
                  </a:lnTo>
                  <a:lnTo>
                    <a:pt x="515" y="65"/>
                  </a:lnTo>
                  <a:lnTo>
                    <a:pt x="537" y="59"/>
                  </a:lnTo>
                  <a:lnTo>
                    <a:pt x="555" y="65"/>
                  </a:lnTo>
                  <a:lnTo>
                    <a:pt x="558" y="54"/>
                  </a:lnTo>
                  <a:lnTo>
                    <a:pt x="585" y="39"/>
                  </a:lnTo>
                  <a:lnTo>
                    <a:pt x="585" y="23"/>
                  </a:lnTo>
                  <a:lnTo>
                    <a:pt x="575" y="15"/>
                  </a:lnTo>
                  <a:lnTo>
                    <a:pt x="575" y="8"/>
                  </a:lnTo>
                  <a:lnTo>
                    <a:pt x="587" y="10"/>
                  </a:lnTo>
                  <a:lnTo>
                    <a:pt x="593" y="0"/>
                  </a:lnTo>
                  <a:lnTo>
                    <a:pt x="610" y="1"/>
                  </a:lnTo>
                  <a:lnTo>
                    <a:pt x="622" y="15"/>
                  </a:lnTo>
                  <a:lnTo>
                    <a:pt x="631" y="10"/>
                  </a:lnTo>
                  <a:lnTo>
                    <a:pt x="640" y="13"/>
                  </a:lnTo>
                  <a:lnTo>
                    <a:pt x="619" y="30"/>
                  </a:lnTo>
                  <a:lnTo>
                    <a:pt x="619" y="39"/>
                  </a:lnTo>
                  <a:lnTo>
                    <a:pt x="627" y="41"/>
                  </a:lnTo>
                  <a:lnTo>
                    <a:pt x="627" y="41"/>
                  </a:lnTo>
                  <a:lnTo>
                    <a:pt x="642" y="39"/>
                  </a:lnTo>
                  <a:lnTo>
                    <a:pt x="634" y="63"/>
                  </a:lnTo>
                  <a:lnTo>
                    <a:pt x="647" y="68"/>
                  </a:lnTo>
                  <a:lnTo>
                    <a:pt x="638" y="149"/>
                  </a:lnTo>
                  <a:lnTo>
                    <a:pt x="660" y="163"/>
                  </a:lnTo>
                  <a:lnTo>
                    <a:pt x="660" y="195"/>
                  </a:lnTo>
                  <a:lnTo>
                    <a:pt x="670" y="206"/>
                  </a:lnTo>
                  <a:lnTo>
                    <a:pt x="674" y="227"/>
                  </a:lnTo>
                  <a:lnTo>
                    <a:pt x="665" y="249"/>
                  </a:lnTo>
                  <a:lnTo>
                    <a:pt x="665" y="276"/>
                  </a:lnTo>
                  <a:lnTo>
                    <a:pt x="665" y="276"/>
                  </a:lnTo>
                  <a:lnTo>
                    <a:pt x="665" y="301"/>
                  </a:lnTo>
                  <a:lnTo>
                    <a:pt x="674" y="320"/>
                  </a:lnTo>
                  <a:lnTo>
                    <a:pt x="629" y="320"/>
                  </a:lnTo>
                  <a:lnTo>
                    <a:pt x="634" y="335"/>
                  </a:lnTo>
                  <a:lnTo>
                    <a:pt x="617" y="363"/>
                  </a:lnTo>
                  <a:lnTo>
                    <a:pt x="605" y="365"/>
                  </a:lnTo>
                  <a:lnTo>
                    <a:pt x="589" y="392"/>
                  </a:lnTo>
                  <a:lnTo>
                    <a:pt x="551" y="416"/>
                  </a:lnTo>
                  <a:lnTo>
                    <a:pt x="518" y="419"/>
                  </a:lnTo>
                  <a:lnTo>
                    <a:pt x="509" y="427"/>
                  </a:lnTo>
                  <a:lnTo>
                    <a:pt x="489" y="468"/>
                  </a:lnTo>
                  <a:lnTo>
                    <a:pt x="491" y="500"/>
                  </a:lnTo>
                  <a:lnTo>
                    <a:pt x="481" y="50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3" name="Freeform 20">
              <a:extLst>
                <a:ext uri="{FF2B5EF4-FFF2-40B4-BE49-F238E27FC236}">
                  <a16:creationId xmlns:a16="http://schemas.microsoft.com/office/drawing/2014/main" id="{90111D0E-8CD0-4D21-9710-1C2FB8E710BD}"/>
                </a:ext>
              </a:extLst>
            </p:cNvPr>
            <p:cNvSpPr>
              <a:spLocks noEditPoints="1"/>
            </p:cNvSpPr>
            <p:nvPr/>
          </p:nvSpPr>
          <p:spPr bwMode="auto">
            <a:xfrm>
              <a:off x="3201988" y="2073276"/>
              <a:ext cx="2413000" cy="977900"/>
            </a:xfrm>
            <a:custGeom>
              <a:avLst/>
              <a:gdLst>
                <a:gd name="T0" fmla="*/ 912 w 1520"/>
                <a:gd name="T1" fmla="*/ 193 h 616"/>
                <a:gd name="T2" fmla="*/ 978 w 1520"/>
                <a:gd name="T3" fmla="*/ 85 h 616"/>
                <a:gd name="T4" fmla="*/ 1015 w 1520"/>
                <a:gd name="T5" fmla="*/ 93 h 616"/>
                <a:gd name="T6" fmla="*/ 1077 w 1520"/>
                <a:gd name="T7" fmla="*/ 88 h 616"/>
                <a:gd name="T8" fmla="*/ 1067 w 1520"/>
                <a:gd name="T9" fmla="*/ 116 h 616"/>
                <a:gd name="T10" fmla="*/ 1085 w 1520"/>
                <a:gd name="T11" fmla="*/ 180 h 616"/>
                <a:gd name="T12" fmla="*/ 1094 w 1520"/>
                <a:gd name="T13" fmla="*/ 199 h 616"/>
                <a:gd name="T14" fmla="*/ 1161 w 1520"/>
                <a:gd name="T15" fmla="*/ 221 h 616"/>
                <a:gd name="T16" fmla="*/ 1190 w 1520"/>
                <a:gd name="T17" fmla="*/ 253 h 616"/>
                <a:gd name="T18" fmla="*/ 1204 w 1520"/>
                <a:gd name="T19" fmla="*/ 281 h 616"/>
                <a:gd name="T20" fmla="*/ 1155 w 1520"/>
                <a:gd name="T21" fmla="*/ 298 h 616"/>
                <a:gd name="T22" fmla="*/ 1180 w 1520"/>
                <a:gd name="T23" fmla="*/ 331 h 616"/>
                <a:gd name="T24" fmla="*/ 1267 w 1520"/>
                <a:gd name="T25" fmla="*/ 342 h 616"/>
                <a:gd name="T26" fmla="*/ 1282 w 1520"/>
                <a:gd name="T27" fmla="*/ 319 h 616"/>
                <a:gd name="T28" fmla="*/ 1372 w 1520"/>
                <a:gd name="T29" fmla="*/ 281 h 616"/>
                <a:gd name="T30" fmla="*/ 1441 w 1520"/>
                <a:gd name="T31" fmla="*/ 288 h 616"/>
                <a:gd name="T32" fmla="*/ 1358 w 1520"/>
                <a:gd name="T33" fmla="*/ 337 h 616"/>
                <a:gd name="T34" fmla="*/ 1315 w 1520"/>
                <a:gd name="T35" fmla="*/ 383 h 616"/>
                <a:gd name="T36" fmla="*/ 1517 w 1520"/>
                <a:gd name="T37" fmla="*/ 328 h 616"/>
                <a:gd name="T38" fmla="*/ 1409 w 1520"/>
                <a:gd name="T39" fmla="*/ 410 h 616"/>
                <a:gd name="T40" fmla="*/ 1220 w 1520"/>
                <a:gd name="T41" fmla="*/ 414 h 616"/>
                <a:gd name="T42" fmla="*/ 1113 w 1520"/>
                <a:gd name="T43" fmla="*/ 438 h 616"/>
                <a:gd name="T44" fmla="*/ 949 w 1520"/>
                <a:gd name="T45" fmla="*/ 376 h 616"/>
                <a:gd name="T46" fmla="*/ 871 w 1520"/>
                <a:gd name="T47" fmla="*/ 451 h 616"/>
                <a:gd name="T48" fmla="*/ 691 w 1520"/>
                <a:gd name="T49" fmla="*/ 440 h 616"/>
                <a:gd name="T50" fmla="*/ 563 w 1520"/>
                <a:gd name="T51" fmla="*/ 454 h 616"/>
                <a:gd name="T52" fmla="*/ 432 w 1520"/>
                <a:gd name="T53" fmla="*/ 467 h 616"/>
                <a:gd name="T54" fmla="*/ 367 w 1520"/>
                <a:gd name="T55" fmla="*/ 564 h 616"/>
                <a:gd name="T56" fmla="*/ 231 w 1520"/>
                <a:gd name="T57" fmla="*/ 597 h 616"/>
                <a:gd name="T58" fmla="*/ 51 w 1520"/>
                <a:gd name="T59" fmla="*/ 610 h 616"/>
                <a:gd name="T60" fmla="*/ 54 w 1520"/>
                <a:gd name="T61" fmla="*/ 340 h 616"/>
                <a:gd name="T62" fmla="*/ 67 w 1520"/>
                <a:gd name="T63" fmla="*/ 262 h 616"/>
                <a:gd name="T64" fmla="*/ 36 w 1520"/>
                <a:gd name="T65" fmla="*/ 232 h 616"/>
                <a:gd name="T66" fmla="*/ 135 w 1520"/>
                <a:gd name="T67" fmla="*/ 169 h 616"/>
                <a:gd name="T68" fmla="*/ 220 w 1520"/>
                <a:gd name="T69" fmla="*/ 186 h 616"/>
                <a:gd name="T70" fmla="*/ 278 w 1520"/>
                <a:gd name="T71" fmla="*/ 135 h 616"/>
                <a:gd name="T72" fmla="*/ 417 w 1520"/>
                <a:gd name="T73" fmla="*/ 116 h 616"/>
                <a:gd name="T74" fmla="*/ 434 w 1520"/>
                <a:gd name="T75" fmla="*/ 45 h 616"/>
                <a:gd name="T76" fmla="*/ 502 w 1520"/>
                <a:gd name="T77" fmla="*/ 13 h 616"/>
                <a:gd name="T78" fmla="*/ 600 w 1520"/>
                <a:gd name="T79" fmla="*/ 40 h 616"/>
                <a:gd name="T80" fmla="*/ 820 w 1520"/>
                <a:gd name="T81" fmla="*/ 43 h 616"/>
                <a:gd name="T82" fmla="*/ 864 w 1520"/>
                <a:gd name="T83" fmla="*/ 126 h 616"/>
                <a:gd name="T84" fmla="*/ 790 w 1520"/>
                <a:gd name="T85" fmla="*/ 182 h 616"/>
                <a:gd name="T86" fmla="*/ 776 w 1520"/>
                <a:gd name="T87" fmla="*/ 239 h 616"/>
                <a:gd name="T88" fmla="*/ 1273 w 1520"/>
                <a:gd name="T89" fmla="*/ 44 h 616"/>
                <a:gd name="T90" fmla="*/ 1404 w 1520"/>
                <a:gd name="T91" fmla="*/ 78 h 616"/>
                <a:gd name="T92" fmla="*/ 1303 w 1520"/>
                <a:gd name="T93" fmla="*/ 85 h 616"/>
                <a:gd name="T94" fmla="*/ 1306 w 1520"/>
                <a:gd name="T95" fmla="*/ 146 h 616"/>
                <a:gd name="T96" fmla="*/ 1310 w 1520"/>
                <a:gd name="T97" fmla="*/ 169 h 616"/>
                <a:gd name="T98" fmla="*/ 1239 w 1520"/>
                <a:gd name="T99" fmla="*/ 152 h 616"/>
                <a:gd name="T100" fmla="*/ 1258 w 1520"/>
                <a:gd name="T101" fmla="*/ 117 h 616"/>
                <a:gd name="T102" fmla="*/ 1253 w 1520"/>
                <a:gd name="T103" fmla="*/ 44 h 616"/>
                <a:gd name="T104" fmla="*/ 1444 w 1520"/>
                <a:gd name="T105" fmla="*/ 242 h 616"/>
                <a:gd name="T106" fmla="*/ 1361 w 1520"/>
                <a:gd name="T107" fmla="*/ 185 h 616"/>
                <a:gd name="T108" fmla="*/ 1420 w 1520"/>
                <a:gd name="T109" fmla="*/ 163 h 616"/>
                <a:gd name="T110" fmla="*/ 1343 w 1520"/>
                <a:gd name="T111" fmla="*/ 139 h 616"/>
                <a:gd name="T112" fmla="*/ 853 w 1520"/>
                <a:gd name="T113" fmla="*/ 167 h 616"/>
                <a:gd name="T114" fmla="*/ 1224 w 1520"/>
                <a:gd name="T115" fmla="*/ 273 h 616"/>
                <a:gd name="T116" fmla="*/ 1487 w 1520"/>
                <a:gd name="T117" fmla="*/ 128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616">
                  <a:moveTo>
                    <a:pt x="822" y="239"/>
                  </a:moveTo>
                  <a:lnTo>
                    <a:pt x="844" y="201"/>
                  </a:lnTo>
                  <a:lnTo>
                    <a:pt x="869" y="210"/>
                  </a:lnTo>
                  <a:lnTo>
                    <a:pt x="889" y="196"/>
                  </a:lnTo>
                  <a:lnTo>
                    <a:pt x="891" y="182"/>
                  </a:lnTo>
                  <a:lnTo>
                    <a:pt x="912" y="193"/>
                  </a:lnTo>
                  <a:lnTo>
                    <a:pt x="929" y="185"/>
                  </a:lnTo>
                  <a:lnTo>
                    <a:pt x="940" y="169"/>
                  </a:lnTo>
                  <a:lnTo>
                    <a:pt x="946" y="135"/>
                  </a:lnTo>
                  <a:lnTo>
                    <a:pt x="958" y="119"/>
                  </a:lnTo>
                  <a:lnTo>
                    <a:pt x="967" y="82"/>
                  </a:lnTo>
                  <a:lnTo>
                    <a:pt x="978" y="85"/>
                  </a:lnTo>
                  <a:lnTo>
                    <a:pt x="986" y="78"/>
                  </a:lnTo>
                  <a:lnTo>
                    <a:pt x="995" y="80"/>
                  </a:lnTo>
                  <a:lnTo>
                    <a:pt x="998" y="101"/>
                  </a:lnTo>
                  <a:lnTo>
                    <a:pt x="1007" y="111"/>
                  </a:lnTo>
                  <a:lnTo>
                    <a:pt x="1016" y="103"/>
                  </a:lnTo>
                  <a:lnTo>
                    <a:pt x="1015" y="93"/>
                  </a:lnTo>
                  <a:lnTo>
                    <a:pt x="1030" y="93"/>
                  </a:lnTo>
                  <a:lnTo>
                    <a:pt x="1042" y="101"/>
                  </a:lnTo>
                  <a:lnTo>
                    <a:pt x="1044" y="80"/>
                  </a:lnTo>
                  <a:lnTo>
                    <a:pt x="1060" y="81"/>
                  </a:lnTo>
                  <a:lnTo>
                    <a:pt x="1065" y="88"/>
                  </a:lnTo>
                  <a:lnTo>
                    <a:pt x="1077" y="88"/>
                  </a:lnTo>
                  <a:lnTo>
                    <a:pt x="1057" y="108"/>
                  </a:lnTo>
                  <a:lnTo>
                    <a:pt x="1059" y="114"/>
                  </a:lnTo>
                  <a:lnTo>
                    <a:pt x="1080" y="101"/>
                  </a:lnTo>
                  <a:lnTo>
                    <a:pt x="1088" y="103"/>
                  </a:lnTo>
                  <a:lnTo>
                    <a:pt x="1083" y="112"/>
                  </a:lnTo>
                  <a:lnTo>
                    <a:pt x="1067" y="116"/>
                  </a:lnTo>
                  <a:lnTo>
                    <a:pt x="1051" y="152"/>
                  </a:lnTo>
                  <a:lnTo>
                    <a:pt x="1062" y="155"/>
                  </a:lnTo>
                  <a:lnTo>
                    <a:pt x="1077" y="139"/>
                  </a:lnTo>
                  <a:lnTo>
                    <a:pt x="1090" y="140"/>
                  </a:lnTo>
                  <a:lnTo>
                    <a:pt x="1097" y="149"/>
                  </a:lnTo>
                  <a:lnTo>
                    <a:pt x="1085" y="180"/>
                  </a:lnTo>
                  <a:lnTo>
                    <a:pt x="1099" y="162"/>
                  </a:lnTo>
                  <a:lnTo>
                    <a:pt x="1115" y="163"/>
                  </a:lnTo>
                  <a:lnTo>
                    <a:pt x="1120" y="175"/>
                  </a:lnTo>
                  <a:lnTo>
                    <a:pt x="1117" y="186"/>
                  </a:lnTo>
                  <a:lnTo>
                    <a:pt x="1102" y="188"/>
                  </a:lnTo>
                  <a:lnTo>
                    <a:pt x="1094" y="199"/>
                  </a:lnTo>
                  <a:lnTo>
                    <a:pt x="1088" y="214"/>
                  </a:lnTo>
                  <a:lnTo>
                    <a:pt x="1094" y="235"/>
                  </a:lnTo>
                  <a:lnTo>
                    <a:pt x="1108" y="235"/>
                  </a:lnTo>
                  <a:lnTo>
                    <a:pt x="1114" y="226"/>
                  </a:lnTo>
                  <a:lnTo>
                    <a:pt x="1152" y="233"/>
                  </a:lnTo>
                  <a:lnTo>
                    <a:pt x="1161" y="221"/>
                  </a:lnTo>
                  <a:lnTo>
                    <a:pt x="1155" y="214"/>
                  </a:lnTo>
                  <a:lnTo>
                    <a:pt x="1158" y="206"/>
                  </a:lnTo>
                  <a:lnTo>
                    <a:pt x="1170" y="217"/>
                  </a:lnTo>
                  <a:lnTo>
                    <a:pt x="1201" y="212"/>
                  </a:lnTo>
                  <a:lnTo>
                    <a:pt x="1184" y="242"/>
                  </a:lnTo>
                  <a:lnTo>
                    <a:pt x="1190" y="253"/>
                  </a:lnTo>
                  <a:lnTo>
                    <a:pt x="1201" y="249"/>
                  </a:lnTo>
                  <a:lnTo>
                    <a:pt x="1212" y="237"/>
                  </a:lnTo>
                  <a:lnTo>
                    <a:pt x="1230" y="233"/>
                  </a:lnTo>
                  <a:lnTo>
                    <a:pt x="1227" y="255"/>
                  </a:lnTo>
                  <a:lnTo>
                    <a:pt x="1209" y="265"/>
                  </a:lnTo>
                  <a:lnTo>
                    <a:pt x="1204" y="281"/>
                  </a:lnTo>
                  <a:lnTo>
                    <a:pt x="1193" y="283"/>
                  </a:lnTo>
                  <a:lnTo>
                    <a:pt x="1186" y="314"/>
                  </a:lnTo>
                  <a:lnTo>
                    <a:pt x="1163" y="293"/>
                  </a:lnTo>
                  <a:lnTo>
                    <a:pt x="1149" y="290"/>
                  </a:lnTo>
                  <a:lnTo>
                    <a:pt x="1149" y="298"/>
                  </a:lnTo>
                  <a:lnTo>
                    <a:pt x="1155" y="298"/>
                  </a:lnTo>
                  <a:lnTo>
                    <a:pt x="1149" y="310"/>
                  </a:lnTo>
                  <a:lnTo>
                    <a:pt x="1163" y="311"/>
                  </a:lnTo>
                  <a:lnTo>
                    <a:pt x="1157" y="335"/>
                  </a:lnTo>
                  <a:lnTo>
                    <a:pt x="1165" y="344"/>
                  </a:lnTo>
                  <a:lnTo>
                    <a:pt x="1168" y="335"/>
                  </a:lnTo>
                  <a:lnTo>
                    <a:pt x="1180" y="331"/>
                  </a:lnTo>
                  <a:lnTo>
                    <a:pt x="1221" y="327"/>
                  </a:lnTo>
                  <a:lnTo>
                    <a:pt x="1216" y="344"/>
                  </a:lnTo>
                  <a:lnTo>
                    <a:pt x="1241" y="344"/>
                  </a:lnTo>
                  <a:lnTo>
                    <a:pt x="1250" y="358"/>
                  </a:lnTo>
                  <a:lnTo>
                    <a:pt x="1250" y="345"/>
                  </a:lnTo>
                  <a:lnTo>
                    <a:pt x="1267" y="342"/>
                  </a:lnTo>
                  <a:lnTo>
                    <a:pt x="1279" y="365"/>
                  </a:lnTo>
                  <a:lnTo>
                    <a:pt x="1293" y="367"/>
                  </a:lnTo>
                  <a:lnTo>
                    <a:pt x="1302" y="358"/>
                  </a:lnTo>
                  <a:lnTo>
                    <a:pt x="1294" y="349"/>
                  </a:lnTo>
                  <a:lnTo>
                    <a:pt x="1303" y="340"/>
                  </a:lnTo>
                  <a:lnTo>
                    <a:pt x="1282" y="319"/>
                  </a:lnTo>
                  <a:lnTo>
                    <a:pt x="1323" y="314"/>
                  </a:lnTo>
                  <a:lnTo>
                    <a:pt x="1340" y="331"/>
                  </a:lnTo>
                  <a:lnTo>
                    <a:pt x="1345" y="316"/>
                  </a:lnTo>
                  <a:lnTo>
                    <a:pt x="1358" y="308"/>
                  </a:lnTo>
                  <a:lnTo>
                    <a:pt x="1361" y="293"/>
                  </a:lnTo>
                  <a:lnTo>
                    <a:pt x="1372" y="281"/>
                  </a:lnTo>
                  <a:lnTo>
                    <a:pt x="1366" y="229"/>
                  </a:lnTo>
                  <a:lnTo>
                    <a:pt x="1406" y="246"/>
                  </a:lnTo>
                  <a:lnTo>
                    <a:pt x="1418" y="267"/>
                  </a:lnTo>
                  <a:lnTo>
                    <a:pt x="1415" y="276"/>
                  </a:lnTo>
                  <a:lnTo>
                    <a:pt x="1429" y="276"/>
                  </a:lnTo>
                  <a:lnTo>
                    <a:pt x="1441" y="288"/>
                  </a:lnTo>
                  <a:lnTo>
                    <a:pt x="1439" y="296"/>
                  </a:lnTo>
                  <a:lnTo>
                    <a:pt x="1433" y="296"/>
                  </a:lnTo>
                  <a:lnTo>
                    <a:pt x="1412" y="322"/>
                  </a:lnTo>
                  <a:lnTo>
                    <a:pt x="1386" y="329"/>
                  </a:lnTo>
                  <a:lnTo>
                    <a:pt x="1375" y="345"/>
                  </a:lnTo>
                  <a:lnTo>
                    <a:pt x="1358" y="337"/>
                  </a:lnTo>
                  <a:lnTo>
                    <a:pt x="1344" y="340"/>
                  </a:lnTo>
                  <a:lnTo>
                    <a:pt x="1334" y="358"/>
                  </a:lnTo>
                  <a:lnTo>
                    <a:pt x="1324" y="358"/>
                  </a:lnTo>
                  <a:lnTo>
                    <a:pt x="1299" y="375"/>
                  </a:lnTo>
                  <a:lnTo>
                    <a:pt x="1304" y="383"/>
                  </a:lnTo>
                  <a:lnTo>
                    <a:pt x="1315" y="383"/>
                  </a:lnTo>
                  <a:lnTo>
                    <a:pt x="1341" y="403"/>
                  </a:lnTo>
                  <a:lnTo>
                    <a:pt x="1369" y="381"/>
                  </a:lnTo>
                  <a:lnTo>
                    <a:pt x="1474" y="358"/>
                  </a:lnTo>
                  <a:lnTo>
                    <a:pt x="1489" y="340"/>
                  </a:lnTo>
                  <a:lnTo>
                    <a:pt x="1517" y="328"/>
                  </a:lnTo>
                  <a:lnTo>
                    <a:pt x="1517" y="328"/>
                  </a:lnTo>
                  <a:lnTo>
                    <a:pt x="1520" y="338"/>
                  </a:lnTo>
                  <a:lnTo>
                    <a:pt x="1508" y="345"/>
                  </a:lnTo>
                  <a:lnTo>
                    <a:pt x="1500" y="362"/>
                  </a:lnTo>
                  <a:lnTo>
                    <a:pt x="1478" y="378"/>
                  </a:lnTo>
                  <a:lnTo>
                    <a:pt x="1453" y="381"/>
                  </a:lnTo>
                  <a:lnTo>
                    <a:pt x="1409" y="410"/>
                  </a:lnTo>
                  <a:lnTo>
                    <a:pt x="1400" y="424"/>
                  </a:lnTo>
                  <a:lnTo>
                    <a:pt x="1329" y="467"/>
                  </a:lnTo>
                  <a:lnTo>
                    <a:pt x="1296" y="454"/>
                  </a:lnTo>
                  <a:lnTo>
                    <a:pt x="1282" y="454"/>
                  </a:lnTo>
                  <a:lnTo>
                    <a:pt x="1273" y="443"/>
                  </a:lnTo>
                  <a:lnTo>
                    <a:pt x="1220" y="414"/>
                  </a:lnTo>
                  <a:lnTo>
                    <a:pt x="1182" y="410"/>
                  </a:lnTo>
                  <a:lnTo>
                    <a:pt x="1165" y="421"/>
                  </a:lnTo>
                  <a:lnTo>
                    <a:pt x="1140" y="416"/>
                  </a:lnTo>
                  <a:lnTo>
                    <a:pt x="1129" y="424"/>
                  </a:lnTo>
                  <a:lnTo>
                    <a:pt x="1115" y="424"/>
                  </a:lnTo>
                  <a:lnTo>
                    <a:pt x="1113" y="438"/>
                  </a:lnTo>
                  <a:lnTo>
                    <a:pt x="1097" y="440"/>
                  </a:lnTo>
                  <a:lnTo>
                    <a:pt x="1024" y="438"/>
                  </a:lnTo>
                  <a:lnTo>
                    <a:pt x="986" y="391"/>
                  </a:lnTo>
                  <a:lnTo>
                    <a:pt x="969" y="381"/>
                  </a:lnTo>
                  <a:lnTo>
                    <a:pt x="966" y="367"/>
                  </a:lnTo>
                  <a:lnTo>
                    <a:pt x="949" y="376"/>
                  </a:lnTo>
                  <a:lnTo>
                    <a:pt x="951" y="391"/>
                  </a:lnTo>
                  <a:lnTo>
                    <a:pt x="946" y="397"/>
                  </a:lnTo>
                  <a:lnTo>
                    <a:pt x="938" y="395"/>
                  </a:lnTo>
                  <a:lnTo>
                    <a:pt x="908" y="414"/>
                  </a:lnTo>
                  <a:lnTo>
                    <a:pt x="888" y="445"/>
                  </a:lnTo>
                  <a:lnTo>
                    <a:pt x="871" y="451"/>
                  </a:lnTo>
                  <a:lnTo>
                    <a:pt x="860" y="481"/>
                  </a:lnTo>
                  <a:lnTo>
                    <a:pt x="835" y="462"/>
                  </a:lnTo>
                  <a:lnTo>
                    <a:pt x="795" y="454"/>
                  </a:lnTo>
                  <a:lnTo>
                    <a:pt x="762" y="459"/>
                  </a:lnTo>
                  <a:lnTo>
                    <a:pt x="722" y="443"/>
                  </a:lnTo>
                  <a:lnTo>
                    <a:pt x="691" y="440"/>
                  </a:lnTo>
                  <a:lnTo>
                    <a:pt x="682" y="429"/>
                  </a:lnTo>
                  <a:lnTo>
                    <a:pt x="667" y="432"/>
                  </a:lnTo>
                  <a:lnTo>
                    <a:pt x="636" y="421"/>
                  </a:lnTo>
                  <a:lnTo>
                    <a:pt x="609" y="424"/>
                  </a:lnTo>
                  <a:lnTo>
                    <a:pt x="589" y="432"/>
                  </a:lnTo>
                  <a:lnTo>
                    <a:pt x="563" y="454"/>
                  </a:lnTo>
                  <a:lnTo>
                    <a:pt x="547" y="497"/>
                  </a:lnTo>
                  <a:lnTo>
                    <a:pt x="540" y="497"/>
                  </a:lnTo>
                  <a:lnTo>
                    <a:pt x="525" y="481"/>
                  </a:lnTo>
                  <a:lnTo>
                    <a:pt x="502" y="486"/>
                  </a:lnTo>
                  <a:lnTo>
                    <a:pt x="500" y="459"/>
                  </a:lnTo>
                  <a:lnTo>
                    <a:pt x="432" y="467"/>
                  </a:lnTo>
                  <a:lnTo>
                    <a:pt x="424" y="483"/>
                  </a:lnTo>
                  <a:lnTo>
                    <a:pt x="440" y="508"/>
                  </a:lnTo>
                  <a:lnTo>
                    <a:pt x="440" y="524"/>
                  </a:lnTo>
                  <a:lnTo>
                    <a:pt x="422" y="519"/>
                  </a:lnTo>
                  <a:lnTo>
                    <a:pt x="396" y="553"/>
                  </a:lnTo>
                  <a:lnTo>
                    <a:pt x="367" y="564"/>
                  </a:lnTo>
                  <a:lnTo>
                    <a:pt x="324" y="597"/>
                  </a:lnTo>
                  <a:lnTo>
                    <a:pt x="300" y="597"/>
                  </a:lnTo>
                  <a:lnTo>
                    <a:pt x="280" y="610"/>
                  </a:lnTo>
                  <a:lnTo>
                    <a:pt x="280" y="610"/>
                  </a:lnTo>
                  <a:lnTo>
                    <a:pt x="245" y="616"/>
                  </a:lnTo>
                  <a:lnTo>
                    <a:pt x="231" y="597"/>
                  </a:lnTo>
                  <a:lnTo>
                    <a:pt x="200" y="578"/>
                  </a:lnTo>
                  <a:lnTo>
                    <a:pt x="162" y="591"/>
                  </a:lnTo>
                  <a:lnTo>
                    <a:pt x="135" y="589"/>
                  </a:lnTo>
                  <a:lnTo>
                    <a:pt x="117" y="602"/>
                  </a:lnTo>
                  <a:lnTo>
                    <a:pt x="97" y="608"/>
                  </a:lnTo>
                  <a:lnTo>
                    <a:pt x="51" y="610"/>
                  </a:lnTo>
                  <a:lnTo>
                    <a:pt x="51" y="521"/>
                  </a:lnTo>
                  <a:lnTo>
                    <a:pt x="69" y="478"/>
                  </a:lnTo>
                  <a:lnTo>
                    <a:pt x="74" y="445"/>
                  </a:lnTo>
                  <a:lnTo>
                    <a:pt x="56" y="410"/>
                  </a:lnTo>
                  <a:lnTo>
                    <a:pt x="67" y="397"/>
                  </a:lnTo>
                  <a:lnTo>
                    <a:pt x="54" y="340"/>
                  </a:lnTo>
                  <a:lnTo>
                    <a:pt x="59" y="335"/>
                  </a:lnTo>
                  <a:lnTo>
                    <a:pt x="67" y="338"/>
                  </a:lnTo>
                  <a:lnTo>
                    <a:pt x="74" y="326"/>
                  </a:lnTo>
                  <a:lnTo>
                    <a:pt x="64" y="316"/>
                  </a:lnTo>
                  <a:lnTo>
                    <a:pt x="59" y="297"/>
                  </a:lnTo>
                  <a:lnTo>
                    <a:pt x="67" y="262"/>
                  </a:lnTo>
                  <a:lnTo>
                    <a:pt x="46" y="252"/>
                  </a:lnTo>
                  <a:lnTo>
                    <a:pt x="33" y="267"/>
                  </a:lnTo>
                  <a:lnTo>
                    <a:pt x="24" y="269"/>
                  </a:lnTo>
                  <a:lnTo>
                    <a:pt x="24" y="269"/>
                  </a:lnTo>
                  <a:lnTo>
                    <a:pt x="39" y="243"/>
                  </a:lnTo>
                  <a:lnTo>
                    <a:pt x="36" y="232"/>
                  </a:lnTo>
                  <a:lnTo>
                    <a:pt x="0" y="197"/>
                  </a:lnTo>
                  <a:lnTo>
                    <a:pt x="44" y="181"/>
                  </a:lnTo>
                  <a:lnTo>
                    <a:pt x="64" y="157"/>
                  </a:lnTo>
                  <a:lnTo>
                    <a:pt x="82" y="157"/>
                  </a:lnTo>
                  <a:lnTo>
                    <a:pt x="104" y="175"/>
                  </a:lnTo>
                  <a:lnTo>
                    <a:pt x="135" y="169"/>
                  </a:lnTo>
                  <a:lnTo>
                    <a:pt x="132" y="188"/>
                  </a:lnTo>
                  <a:lnTo>
                    <a:pt x="140" y="192"/>
                  </a:lnTo>
                  <a:lnTo>
                    <a:pt x="175" y="162"/>
                  </a:lnTo>
                  <a:lnTo>
                    <a:pt x="185" y="200"/>
                  </a:lnTo>
                  <a:lnTo>
                    <a:pt x="200" y="205"/>
                  </a:lnTo>
                  <a:lnTo>
                    <a:pt x="220" y="186"/>
                  </a:lnTo>
                  <a:lnTo>
                    <a:pt x="220" y="173"/>
                  </a:lnTo>
                  <a:lnTo>
                    <a:pt x="245" y="173"/>
                  </a:lnTo>
                  <a:lnTo>
                    <a:pt x="251" y="162"/>
                  </a:lnTo>
                  <a:lnTo>
                    <a:pt x="258" y="162"/>
                  </a:lnTo>
                  <a:lnTo>
                    <a:pt x="256" y="151"/>
                  </a:lnTo>
                  <a:lnTo>
                    <a:pt x="278" y="135"/>
                  </a:lnTo>
                  <a:lnTo>
                    <a:pt x="291" y="140"/>
                  </a:lnTo>
                  <a:lnTo>
                    <a:pt x="304" y="126"/>
                  </a:lnTo>
                  <a:lnTo>
                    <a:pt x="364" y="113"/>
                  </a:lnTo>
                  <a:lnTo>
                    <a:pt x="389" y="129"/>
                  </a:lnTo>
                  <a:lnTo>
                    <a:pt x="411" y="124"/>
                  </a:lnTo>
                  <a:lnTo>
                    <a:pt x="417" y="116"/>
                  </a:lnTo>
                  <a:lnTo>
                    <a:pt x="411" y="111"/>
                  </a:lnTo>
                  <a:lnTo>
                    <a:pt x="437" y="92"/>
                  </a:lnTo>
                  <a:lnTo>
                    <a:pt x="434" y="81"/>
                  </a:lnTo>
                  <a:lnTo>
                    <a:pt x="422" y="75"/>
                  </a:lnTo>
                  <a:lnTo>
                    <a:pt x="434" y="59"/>
                  </a:lnTo>
                  <a:lnTo>
                    <a:pt x="434" y="45"/>
                  </a:lnTo>
                  <a:lnTo>
                    <a:pt x="447" y="43"/>
                  </a:lnTo>
                  <a:lnTo>
                    <a:pt x="455" y="48"/>
                  </a:lnTo>
                  <a:lnTo>
                    <a:pt x="462" y="43"/>
                  </a:lnTo>
                  <a:lnTo>
                    <a:pt x="467" y="16"/>
                  </a:lnTo>
                  <a:lnTo>
                    <a:pt x="485" y="0"/>
                  </a:lnTo>
                  <a:lnTo>
                    <a:pt x="502" y="13"/>
                  </a:lnTo>
                  <a:lnTo>
                    <a:pt x="520" y="2"/>
                  </a:lnTo>
                  <a:lnTo>
                    <a:pt x="551" y="11"/>
                  </a:lnTo>
                  <a:lnTo>
                    <a:pt x="578" y="5"/>
                  </a:lnTo>
                  <a:lnTo>
                    <a:pt x="589" y="16"/>
                  </a:lnTo>
                  <a:lnTo>
                    <a:pt x="591" y="35"/>
                  </a:lnTo>
                  <a:lnTo>
                    <a:pt x="600" y="40"/>
                  </a:lnTo>
                  <a:lnTo>
                    <a:pt x="634" y="37"/>
                  </a:lnTo>
                  <a:lnTo>
                    <a:pt x="667" y="45"/>
                  </a:lnTo>
                  <a:lnTo>
                    <a:pt x="727" y="26"/>
                  </a:lnTo>
                  <a:lnTo>
                    <a:pt x="744" y="37"/>
                  </a:lnTo>
                  <a:lnTo>
                    <a:pt x="752" y="32"/>
                  </a:lnTo>
                  <a:lnTo>
                    <a:pt x="820" y="43"/>
                  </a:lnTo>
                  <a:lnTo>
                    <a:pt x="853" y="67"/>
                  </a:lnTo>
                  <a:lnTo>
                    <a:pt x="865" y="69"/>
                  </a:lnTo>
                  <a:lnTo>
                    <a:pt x="885" y="92"/>
                  </a:lnTo>
                  <a:lnTo>
                    <a:pt x="876" y="107"/>
                  </a:lnTo>
                  <a:lnTo>
                    <a:pt x="876" y="121"/>
                  </a:lnTo>
                  <a:lnTo>
                    <a:pt x="864" y="126"/>
                  </a:lnTo>
                  <a:lnTo>
                    <a:pt x="857" y="118"/>
                  </a:lnTo>
                  <a:lnTo>
                    <a:pt x="825" y="121"/>
                  </a:lnTo>
                  <a:lnTo>
                    <a:pt x="810" y="137"/>
                  </a:lnTo>
                  <a:lnTo>
                    <a:pt x="805" y="164"/>
                  </a:lnTo>
                  <a:lnTo>
                    <a:pt x="796" y="176"/>
                  </a:lnTo>
                  <a:lnTo>
                    <a:pt x="790" y="182"/>
                  </a:lnTo>
                  <a:lnTo>
                    <a:pt x="770" y="178"/>
                  </a:lnTo>
                  <a:lnTo>
                    <a:pt x="767" y="185"/>
                  </a:lnTo>
                  <a:lnTo>
                    <a:pt x="772" y="196"/>
                  </a:lnTo>
                  <a:lnTo>
                    <a:pt x="766" y="214"/>
                  </a:lnTo>
                  <a:lnTo>
                    <a:pt x="769" y="239"/>
                  </a:lnTo>
                  <a:lnTo>
                    <a:pt x="776" y="239"/>
                  </a:lnTo>
                  <a:lnTo>
                    <a:pt x="778" y="232"/>
                  </a:lnTo>
                  <a:lnTo>
                    <a:pt x="799" y="234"/>
                  </a:lnTo>
                  <a:lnTo>
                    <a:pt x="810" y="221"/>
                  </a:lnTo>
                  <a:lnTo>
                    <a:pt x="814" y="235"/>
                  </a:lnTo>
                  <a:lnTo>
                    <a:pt x="822" y="239"/>
                  </a:lnTo>
                  <a:close/>
                  <a:moveTo>
                    <a:pt x="1273" y="44"/>
                  </a:moveTo>
                  <a:lnTo>
                    <a:pt x="1278" y="47"/>
                  </a:lnTo>
                  <a:lnTo>
                    <a:pt x="1273" y="62"/>
                  </a:lnTo>
                  <a:lnTo>
                    <a:pt x="1278" y="69"/>
                  </a:lnTo>
                  <a:lnTo>
                    <a:pt x="1356" y="69"/>
                  </a:lnTo>
                  <a:lnTo>
                    <a:pt x="1415" y="77"/>
                  </a:lnTo>
                  <a:lnTo>
                    <a:pt x="1404" y="78"/>
                  </a:lnTo>
                  <a:lnTo>
                    <a:pt x="1383" y="98"/>
                  </a:lnTo>
                  <a:lnTo>
                    <a:pt x="1363" y="87"/>
                  </a:lnTo>
                  <a:lnTo>
                    <a:pt x="1361" y="98"/>
                  </a:lnTo>
                  <a:lnTo>
                    <a:pt x="1346" y="96"/>
                  </a:lnTo>
                  <a:lnTo>
                    <a:pt x="1336" y="114"/>
                  </a:lnTo>
                  <a:lnTo>
                    <a:pt x="1303" y="85"/>
                  </a:lnTo>
                  <a:lnTo>
                    <a:pt x="1294" y="91"/>
                  </a:lnTo>
                  <a:lnTo>
                    <a:pt x="1290" y="87"/>
                  </a:lnTo>
                  <a:lnTo>
                    <a:pt x="1282" y="96"/>
                  </a:lnTo>
                  <a:lnTo>
                    <a:pt x="1278" y="116"/>
                  </a:lnTo>
                  <a:lnTo>
                    <a:pt x="1296" y="121"/>
                  </a:lnTo>
                  <a:lnTo>
                    <a:pt x="1306" y="146"/>
                  </a:lnTo>
                  <a:lnTo>
                    <a:pt x="1331" y="165"/>
                  </a:lnTo>
                  <a:lnTo>
                    <a:pt x="1346" y="162"/>
                  </a:lnTo>
                  <a:lnTo>
                    <a:pt x="1349" y="173"/>
                  </a:lnTo>
                  <a:lnTo>
                    <a:pt x="1337" y="194"/>
                  </a:lnTo>
                  <a:lnTo>
                    <a:pt x="1311" y="190"/>
                  </a:lnTo>
                  <a:lnTo>
                    <a:pt x="1310" y="169"/>
                  </a:lnTo>
                  <a:lnTo>
                    <a:pt x="1296" y="170"/>
                  </a:lnTo>
                  <a:lnTo>
                    <a:pt x="1283" y="183"/>
                  </a:lnTo>
                  <a:lnTo>
                    <a:pt x="1227" y="185"/>
                  </a:lnTo>
                  <a:lnTo>
                    <a:pt x="1227" y="176"/>
                  </a:lnTo>
                  <a:lnTo>
                    <a:pt x="1239" y="165"/>
                  </a:lnTo>
                  <a:lnTo>
                    <a:pt x="1239" y="152"/>
                  </a:lnTo>
                  <a:lnTo>
                    <a:pt x="1255" y="152"/>
                  </a:lnTo>
                  <a:lnTo>
                    <a:pt x="1261" y="142"/>
                  </a:lnTo>
                  <a:lnTo>
                    <a:pt x="1267" y="142"/>
                  </a:lnTo>
                  <a:lnTo>
                    <a:pt x="1264" y="152"/>
                  </a:lnTo>
                  <a:lnTo>
                    <a:pt x="1278" y="146"/>
                  </a:lnTo>
                  <a:lnTo>
                    <a:pt x="1258" y="117"/>
                  </a:lnTo>
                  <a:lnTo>
                    <a:pt x="1232" y="98"/>
                  </a:lnTo>
                  <a:lnTo>
                    <a:pt x="1232" y="91"/>
                  </a:lnTo>
                  <a:lnTo>
                    <a:pt x="1251" y="85"/>
                  </a:lnTo>
                  <a:lnTo>
                    <a:pt x="1239" y="71"/>
                  </a:lnTo>
                  <a:lnTo>
                    <a:pt x="1241" y="55"/>
                  </a:lnTo>
                  <a:lnTo>
                    <a:pt x="1253" y="44"/>
                  </a:lnTo>
                  <a:lnTo>
                    <a:pt x="1273" y="44"/>
                  </a:lnTo>
                  <a:lnTo>
                    <a:pt x="1273" y="44"/>
                  </a:lnTo>
                  <a:close/>
                  <a:moveTo>
                    <a:pt x="1435" y="158"/>
                  </a:moveTo>
                  <a:lnTo>
                    <a:pt x="1443" y="181"/>
                  </a:lnTo>
                  <a:lnTo>
                    <a:pt x="1435" y="224"/>
                  </a:lnTo>
                  <a:lnTo>
                    <a:pt x="1444" y="242"/>
                  </a:lnTo>
                  <a:lnTo>
                    <a:pt x="1426" y="252"/>
                  </a:lnTo>
                  <a:lnTo>
                    <a:pt x="1423" y="240"/>
                  </a:lnTo>
                  <a:lnTo>
                    <a:pt x="1406" y="240"/>
                  </a:lnTo>
                  <a:lnTo>
                    <a:pt x="1392" y="226"/>
                  </a:lnTo>
                  <a:lnTo>
                    <a:pt x="1363" y="214"/>
                  </a:lnTo>
                  <a:lnTo>
                    <a:pt x="1361" y="185"/>
                  </a:lnTo>
                  <a:lnTo>
                    <a:pt x="1371" y="173"/>
                  </a:lnTo>
                  <a:lnTo>
                    <a:pt x="1389" y="183"/>
                  </a:lnTo>
                  <a:lnTo>
                    <a:pt x="1401" y="210"/>
                  </a:lnTo>
                  <a:lnTo>
                    <a:pt x="1412" y="212"/>
                  </a:lnTo>
                  <a:lnTo>
                    <a:pt x="1423" y="194"/>
                  </a:lnTo>
                  <a:lnTo>
                    <a:pt x="1420" y="163"/>
                  </a:lnTo>
                  <a:lnTo>
                    <a:pt x="1435" y="158"/>
                  </a:lnTo>
                  <a:close/>
                  <a:moveTo>
                    <a:pt x="1366" y="128"/>
                  </a:moveTo>
                  <a:lnTo>
                    <a:pt x="1378" y="140"/>
                  </a:lnTo>
                  <a:lnTo>
                    <a:pt x="1354" y="160"/>
                  </a:lnTo>
                  <a:lnTo>
                    <a:pt x="1345" y="158"/>
                  </a:lnTo>
                  <a:lnTo>
                    <a:pt x="1343" y="139"/>
                  </a:lnTo>
                  <a:lnTo>
                    <a:pt x="1356" y="128"/>
                  </a:lnTo>
                  <a:lnTo>
                    <a:pt x="1366" y="128"/>
                  </a:lnTo>
                  <a:close/>
                  <a:moveTo>
                    <a:pt x="872" y="141"/>
                  </a:moveTo>
                  <a:lnTo>
                    <a:pt x="877" y="147"/>
                  </a:lnTo>
                  <a:lnTo>
                    <a:pt x="872" y="162"/>
                  </a:lnTo>
                  <a:lnTo>
                    <a:pt x="853" y="167"/>
                  </a:lnTo>
                  <a:lnTo>
                    <a:pt x="844" y="152"/>
                  </a:lnTo>
                  <a:lnTo>
                    <a:pt x="872" y="141"/>
                  </a:lnTo>
                  <a:close/>
                  <a:moveTo>
                    <a:pt x="1233" y="262"/>
                  </a:moveTo>
                  <a:lnTo>
                    <a:pt x="1247" y="267"/>
                  </a:lnTo>
                  <a:lnTo>
                    <a:pt x="1245" y="276"/>
                  </a:lnTo>
                  <a:lnTo>
                    <a:pt x="1224" y="273"/>
                  </a:lnTo>
                  <a:lnTo>
                    <a:pt x="1223" y="264"/>
                  </a:lnTo>
                  <a:lnTo>
                    <a:pt x="1233" y="262"/>
                  </a:lnTo>
                  <a:close/>
                  <a:moveTo>
                    <a:pt x="1498" y="124"/>
                  </a:moveTo>
                  <a:lnTo>
                    <a:pt x="1504" y="135"/>
                  </a:lnTo>
                  <a:lnTo>
                    <a:pt x="1494" y="146"/>
                  </a:lnTo>
                  <a:lnTo>
                    <a:pt x="1487" y="128"/>
                  </a:lnTo>
                  <a:lnTo>
                    <a:pt x="1498" y="1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4" name="Freeform 21">
              <a:extLst>
                <a:ext uri="{FF2B5EF4-FFF2-40B4-BE49-F238E27FC236}">
                  <a16:creationId xmlns:a16="http://schemas.microsoft.com/office/drawing/2014/main" id="{BA9BE175-DFEC-4E1F-80B7-22734CB3EE1A}"/>
                </a:ext>
              </a:extLst>
            </p:cNvPr>
            <p:cNvSpPr>
              <a:spLocks noEditPoints="1"/>
            </p:cNvSpPr>
            <p:nvPr/>
          </p:nvSpPr>
          <p:spPr bwMode="auto">
            <a:xfrm>
              <a:off x="4537075" y="3040063"/>
              <a:ext cx="1976437" cy="2338388"/>
            </a:xfrm>
            <a:custGeom>
              <a:avLst/>
              <a:gdLst>
                <a:gd name="T0" fmla="*/ 291 w 1245"/>
                <a:gd name="T1" fmla="*/ 722 h 1473"/>
                <a:gd name="T2" fmla="*/ 239 w 1245"/>
                <a:gd name="T3" fmla="*/ 637 h 1473"/>
                <a:gd name="T4" fmla="*/ 287 w 1245"/>
                <a:gd name="T5" fmla="*/ 743 h 1473"/>
                <a:gd name="T6" fmla="*/ 343 w 1245"/>
                <a:gd name="T7" fmla="*/ 945 h 1473"/>
                <a:gd name="T8" fmla="*/ 444 w 1245"/>
                <a:gd name="T9" fmla="*/ 1025 h 1473"/>
                <a:gd name="T10" fmla="*/ 536 w 1245"/>
                <a:gd name="T11" fmla="*/ 1089 h 1473"/>
                <a:gd name="T12" fmla="*/ 406 w 1245"/>
                <a:gd name="T13" fmla="*/ 1162 h 1473"/>
                <a:gd name="T14" fmla="*/ 477 w 1245"/>
                <a:gd name="T15" fmla="*/ 1211 h 1473"/>
                <a:gd name="T16" fmla="*/ 467 w 1245"/>
                <a:gd name="T17" fmla="*/ 1327 h 1473"/>
                <a:gd name="T18" fmla="*/ 311 w 1245"/>
                <a:gd name="T19" fmla="*/ 1313 h 1473"/>
                <a:gd name="T20" fmla="*/ 262 w 1245"/>
                <a:gd name="T21" fmla="*/ 1213 h 1473"/>
                <a:gd name="T22" fmla="*/ 216 w 1245"/>
                <a:gd name="T23" fmla="*/ 1046 h 1473"/>
                <a:gd name="T24" fmla="*/ 120 w 1245"/>
                <a:gd name="T25" fmla="*/ 1106 h 1473"/>
                <a:gd name="T26" fmla="*/ 115 w 1245"/>
                <a:gd name="T27" fmla="*/ 970 h 1473"/>
                <a:gd name="T28" fmla="*/ 12 w 1245"/>
                <a:gd name="T29" fmla="*/ 855 h 1473"/>
                <a:gd name="T30" fmla="*/ 110 w 1245"/>
                <a:gd name="T31" fmla="*/ 582 h 1473"/>
                <a:gd name="T32" fmla="*/ 339 w 1245"/>
                <a:gd name="T33" fmla="*/ 406 h 1473"/>
                <a:gd name="T34" fmla="*/ 517 w 1245"/>
                <a:gd name="T35" fmla="*/ 291 h 1473"/>
                <a:gd name="T36" fmla="*/ 697 w 1245"/>
                <a:gd name="T37" fmla="*/ 310 h 1473"/>
                <a:gd name="T38" fmla="*/ 866 w 1245"/>
                <a:gd name="T39" fmla="*/ 317 h 1473"/>
                <a:gd name="T40" fmla="*/ 891 w 1245"/>
                <a:gd name="T41" fmla="*/ 185 h 1473"/>
                <a:gd name="T42" fmla="*/ 1051 w 1245"/>
                <a:gd name="T43" fmla="*/ 205 h 1473"/>
                <a:gd name="T44" fmla="*/ 1092 w 1245"/>
                <a:gd name="T45" fmla="*/ 305 h 1473"/>
                <a:gd name="T46" fmla="*/ 941 w 1245"/>
                <a:gd name="T47" fmla="*/ 341 h 1473"/>
                <a:gd name="T48" fmla="*/ 918 w 1245"/>
                <a:gd name="T49" fmla="*/ 446 h 1473"/>
                <a:gd name="T50" fmla="*/ 996 w 1245"/>
                <a:gd name="T51" fmla="*/ 499 h 1473"/>
                <a:gd name="T52" fmla="*/ 968 w 1245"/>
                <a:gd name="T53" fmla="*/ 588 h 1473"/>
                <a:gd name="T54" fmla="*/ 950 w 1245"/>
                <a:gd name="T55" fmla="*/ 702 h 1473"/>
                <a:gd name="T56" fmla="*/ 878 w 1245"/>
                <a:gd name="T57" fmla="*/ 756 h 1473"/>
                <a:gd name="T58" fmla="*/ 802 w 1245"/>
                <a:gd name="T59" fmla="*/ 838 h 1473"/>
                <a:gd name="T60" fmla="*/ 770 w 1245"/>
                <a:gd name="T61" fmla="*/ 733 h 1473"/>
                <a:gd name="T62" fmla="*/ 707 w 1245"/>
                <a:gd name="T63" fmla="*/ 708 h 1473"/>
                <a:gd name="T64" fmla="*/ 667 w 1245"/>
                <a:gd name="T65" fmla="*/ 585 h 1473"/>
                <a:gd name="T66" fmla="*/ 577 w 1245"/>
                <a:gd name="T67" fmla="*/ 505 h 1473"/>
                <a:gd name="T68" fmla="*/ 496 w 1245"/>
                <a:gd name="T69" fmla="*/ 524 h 1473"/>
                <a:gd name="T70" fmla="*/ 333 w 1245"/>
                <a:gd name="T71" fmla="*/ 500 h 1473"/>
                <a:gd name="T72" fmla="*/ 475 w 1245"/>
                <a:gd name="T73" fmla="*/ 557 h 1473"/>
                <a:gd name="T74" fmla="*/ 577 w 1245"/>
                <a:gd name="T75" fmla="*/ 569 h 1473"/>
                <a:gd name="T76" fmla="*/ 618 w 1245"/>
                <a:gd name="T77" fmla="*/ 802 h 1473"/>
                <a:gd name="T78" fmla="*/ 571 w 1245"/>
                <a:gd name="T79" fmla="*/ 802 h 1473"/>
                <a:gd name="T80" fmla="*/ 504 w 1245"/>
                <a:gd name="T81" fmla="*/ 717 h 1473"/>
                <a:gd name="T82" fmla="*/ 467 w 1245"/>
                <a:gd name="T83" fmla="*/ 1403 h 1473"/>
                <a:gd name="T84" fmla="*/ 357 w 1245"/>
                <a:gd name="T85" fmla="*/ 1408 h 1473"/>
                <a:gd name="T86" fmla="*/ 871 w 1245"/>
                <a:gd name="T87" fmla="*/ 928 h 1473"/>
                <a:gd name="T88" fmla="*/ 846 w 1245"/>
                <a:gd name="T89" fmla="*/ 995 h 1473"/>
                <a:gd name="T90" fmla="*/ 447 w 1245"/>
                <a:gd name="T91" fmla="*/ 647 h 1473"/>
                <a:gd name="T92" fmla="*/ 395 w 1245"/>
                <a:gd name="T93" fmla="*/ 642 h 1473"/>
                <a:gd name="T94" fmla="*/ 782 w 1245"/>
                <a:gd name="T95" fmla="*/ 973 h 1473"/>
                <a:gd name="T96" fmla="*/ 791 w 1245"/>
                <a:gd name="T97" fmla="*/ 920 h 1473"/>
                <a:gd name="T98" fmla="*/ 832 w 1245"/>
                <a:gd name="T99" fmla="*/ 879 h 1473"/>
                <a:gd name="T100" fmla="*/ 438 w 1245"/>
                <a:gd name="T101" fmla="*/ 918 h 1473"/>
                <a:gd name="T102" fmla="*/ 632 w 1245"/>
                <a:gd name="T103" fmla="*/ 632 h 1473"/>
                <a:gd name="T104" fmla="*/ 782 w 1245"/>
                <a:gd name="T105" fmla="*/ 1269 h 1473"/>
                <a:gd name="T106" fmla="*/ 901 w 1245"/>
                <a:gd name="T107" fmla="*/ 889 h 1473"/>
                <a:gd name="T108" fmla="*/ 786 w 1245"/>
                <a:gd name="T109" fmla="*/ 1319 h 1473"/>
                <a:gd name="T110" fmla="*/ 356 w 1245"/>
                <a:gd name="T111" fmla="*/ 547 h 1473"/>
                <a:gd name="T112" fmla="*/ 871 w 1245"/>
                <a:gd name="T113" fmla="*/ 902 h 1473"/>
                <a:gd name="T114" fmla="*/ 889 w 1245"/>
                <a:gd name="T115" fmla="*/ 1287 h 1473"/>
                <a:gd name="T116" fmla="*/ 1232 w 1245"/>
                <a:gd name="T117" fmla="*/ 6 h 1473"/>
                <a:gd name="T118" fmla="*/ 386 w 1245"/>
                <a:gd name="T119" fmla="*/ 667 h 1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45" h="1473">
                  <a:moveTo>
                    <a:pt x="325" y="673"/>
                  </a:moveTo>
                  <a:lnTo>
                    <a:pt x="342" y="683"/>
                  </a:lnTo>
                  <a:lnTo>
                    <a:pt x="345" y="697"/>
                  </a:lnTo>
                  <a:lnTo>
                    <a:pt x="339" y="706"/>
                  </a:lnTo>
                  <a:lnTo>
                    <a:pt x="340" y="722"/>
                  </a:lnTo>
                  <a:lnTo>
                    <a:pt x="329" y="732"/>
                  </a:lnTo>
                  <a:lnTo>
                    <a:pt x="327" y="748"/>
                  </a:lnTo>
                  <a:lnTo>
                    <a:pt x="322" y="748"/>
                  </a:lnTo>
                  <a:lnTo>
                    <a:pt x="313" y="742"/>
                  </a:lnTo>
                  <a:lnTo>
                    <a:pt x="302" y="720"/>
                  </a:lnTo>
                  <a:lnTo>
                    <a:pt x="291" y="722"/>
                  </a:lnTo>
                  <a:lnTo>
                    <a:pt x="299" y="706"/>
                  </a:lnTo>
                  <a:lnTo>
                    <a:pt x="262" y="707"/>
                  </a:lnTo>
                  <a:lnTo>
                    <a:pt x="265" y="688"/>
                  </a:lnTo>
                  <a:lnTo>
                    <a:pt x="285" y="678"/>
                  </a:lnTo>
                  <a:lnTo>
                    <a:pt x="293" y="655"/>
                  </a:lnTo>
                  <a:lnTo>
                    <a:pt x="289" y="645"/>
                  </a:lnTo>
                  <a:lnTo>
                    <a:pt x="267" y="644"/>
                  </a:lnTo>
                  <a:lnTo>
                    <a:pt x="270" y="622"/>
                  </a:lnTo>
                  <a:lnTo>
                    <a:pt x="258" y="614"/>
                  </a:lnTo>
                  <a:lnTo>
                    <a:pt x="253" y="642"/>
                  </a:lnTo>
                  <a:lnTo>
                    <a:pt x="239" y="637"/>
                  </a:lnTo>
                  <a:lnTo>
                    <a:pt x="236" y="674"/>
                  </a:lnTo>
                  <a:lnTo>
                    <a:pt x="219" y="674"/>
                  </a:lnTo>
                  <a:lnTo>
                    <a:pt x="218" y="679"/>
                  </a:lnTo>
                  <a:lnTo>
                    <a:pt x="230" y="704"/>
                  </a:lnTo>
                  <a:lnTo>
                    <a:pt x="191" y="724"/>
                  </a:lnTo>
                  <a:lnTo>
                    <a:pt x="227" y="724"/>
                  </a:lnTo>
                  <a:lnTo>
                    <a:pt x="235" y="707"/>
                  </a:lnTo>
                  <a:lnTo>
                    <a:pt x="239" y="719"/>
                  </a:lnTo>
                  <a:lnTo>
                    <a:pt x="253" y="722"/>
                  </a:lnTo>
                  <a:lnTo>
                    <a:pt x="270" y="740"/>
                  </a:lnTo>
                  <a:lnTo>
                    <a:pt x="287" y="743"/>
                  </a:lnTo>
                  <a:lnTo>
                    <a:pt x="284" y="761"/>
                  </a:lnTo>
                  <a:lnTo>
                    <a:pt x="270" y="781"/>
                  </a:lnTo>
                  <a:lnTo>
                    <a:pt x="273" y="809"/>
                  </a:lnTo>
                  <a:lnTo>
                    <a:pt x="278" y="825"/>
                  </a:lnTo>
                  <a:lnTo>
                    <a:pt x="291" y="829"/>
                  </a:lnTo>
                  <a:lnTo>
                    <a:pt x="299" y="848"/>
                  </a:lnTo>
                  <a:lnTo>
                    <a:pt x="297" y="868"/>
                  </a:lnTo>
                  <a:lnTo>
                    <a:pt x="307" y="882"/>
                  </a:lnTo>
                  <a:lnTo>
                    <a:pt x="305" y="922"/>
                  </a:lnTo>
                  <a:lnTo>
                    <a:pt x="332" y="928"/>
                  </a:lnTo>
                  <a:lnTo>
                    <a:pt x="343" y="945"/>
                  </a:lnTo>
                  <a:lnTo>
                    <a:pt x="379" y="932"/>
                  </a:lnTo>
                  <a:lnTo>
                    <a:pt x="398" y="943"/>
                  </a:lnTo>
                  <a:lnTo>
                    <a:pt x="409" y="934"/>
                  </a:lnTo>
                  <a:lnTo>
                    <a:pt x="415" y="982"/>
                  </a:lnTo>
                  <a:lnTo>
                    <a:pt x="429" y="987"/>
                  </a:lnTo>
                  <a:lnTo>
                    <a:pt x="429" y="1007"/>
                  </a:lnTo>
                  <a:lnTo>
                    <a:pt x="418" y="1025"/>
                  </a:lnTo>
                  <a:lnTo>
                    <a:pt x="430" y="1025"/>
                  </a:lnTo>
                  <a:lnTo>
                    <a:pt x="432" y="1043"/>
                  </a:lnTo>
                  <a:lnTo>
                    <a:pt x="446" y="1041"/>
                  </a:lnTo>
                  <a:lnTo>
                    <a:pt x="444" y="1025"/>
                  </a:lnTo>
                  <a:lnTo>
                    <a:pt x="461" y="1008"/>
                  </a:lnTo>
                  <a:lnTo>
                    <a:pt x="472" y="1012"/>
                  </a:lnTo>
                  <a:lnTo>
                    <a:pt x="475" y="1007"/>
                  </a:lnTo>
                  <a:lnTo>
                    <a:pt x="484" y="1010"/>
                  </a:lnTo>
                  <a:lnTo>
                    <a:pt x="485" y="1005"/>
                  </a:lnTo>
                  <a:lnTo>
                    <a:pt x="495" y="1005"/>
                  </a:lnTo>
                  <a:lnTo>
                    <a:pt x="502" y="1015"/>
                  </a:lnTo>
                  <a:lnTo>
                    <a:pt x="500" y="1025"/>
                  </a:lnTo>
                  <a:lnTo>
                    <a:pt x="545" y="1067"/>
                  </a:lnTo>
                  <a:lnTo>
                    <a:pt x="545" y="1087"/>
                  </a:lnTo>
                  <a:lnTo>
                    <a:pt x="536" y="1089"/>
                  </a:lnTo>
                  <a:lnTo>
                    <a:pt x="539" y="1116"/>
                  </a:lnTo>
                  <a:lnTo>
                    <a:pt x="530" y="1124"/>
                  </a:lnTo>
                  <a:lnTo>
                    <a:pt x="510" y="1124"/>
                  </a:lnTo>
                  <a:lnTo>
                    <a:pt x="493" y="1137"/>
                  </a:lnTo>
                  <a:lnTo>
                    <a:pt x="485" y="1157"/>
                  </a:lnTo>
                  <a:lnTo>
                    <a:pt x="442" y="1149"/>
                  </a:lnTo>
                  <a:lnTo>
                    <a:pt x="434" y="1144"/>
                  </a:lnTo>
                  <a:lnTo>
                    <a:pt x="434" y="1131"/>
                  </a:lnTo>
                  <a:lnTo>
                    <a:pt x="417" y="1131"/>
                  </a:lnTo>
                  <a:lnTo>
                    <a:pt x="404" y="1146"/>
                  </a:lnTo>
                  <a:lnTo>
                    <a:pt x="406" y="1162"/>
                  </a:lnTo>
                  <a:lnTo>
                    <a:pt x="418" y="1159"/>
                  </a:lnTo>
                  <a:lnTo>
                    <a:pt x="415" y="1172"/>
                  </a:lnTo>
                  <a:lnTo>
                    <a:pt x="400" y="1180"/>
                  </a:lnTo>
                  <a:lnTo>
                    <a:pt x="409" y="1201"/>
                  </a:lnTo>
                  <a:lnTo>
                    <a:pt x="446" y="1203"/>
                  </a:lnTo>
                  <a:lnTo>
                    <a:pt x="450" y="1206"/>
                  </a:lnTo>
                  <a:lnTo>
                    <a:pt x="447" y="1221"/>
                  </a:lnTo>
                  <a:lnTo>
                    <a:pt x="452" y="1221"/>
                  </a:lnTo>
                  <a:lnTo>
                    <a:pt x="470" y="1200"/>
                  </a:lnTo>
                  <a:lnTo>
                    <a:pt x="492" y="1201"/>
                  </a:lnTo>
                  <a:lnTo>
                    <a:pt x="477" y="1211"/>
                  </a:lnTo>
                  <a:lnTo>
                    <a:pt x="479" y="1229"/>
                  </a:lnTo>
                  <a:lnTo>
                    <a:pt x="487" y="1254"/>
                  </a:lnTo>
                  <a:lnTo>
                    <a:pt x="499" y="1260"/>
                  </a:lnTo>
                  <a:lnTo>
                    <a:pt x="499" y="1272"/>
                  </a:lnTo>
                  <a:lnTo>
                    <a:pt x="507" y="1267"/>
                  </a:lnTo>
                  <a:lnTo>
                    <a:pt x="519" y="1272"/>
                  </a:lnTo>
                  <a:lnTo>
                    <a:pt x="513" y="1293"/>
                  </a:lnTo>
                  <a:lnTo>
                    <a:pt x="495" y="1301"/>
                  </a:lnTo>
                  <a:lnTo>
                    <a:pt x="479" y="1288"/>
                  </a:lnTo>
                  <a:lnTo>
                    <a:pt x="479" y="1321"/>
                  </a:lnTo>
                  <a:lnTo>
                    <a:pt x="467" y="1327"/>
                  </a:lnTo>
                  <a:lnTo>
                    <a:pt x="454" y="1316"/>
                  </a:lnTo>
                  <a:lnTo>
                    <a:pt x="446" y="1295"/>
                  </a:lnTo>
                  <a:lnTo>
                    <a:pt x="414" y="1281"/>
                  </a:lnTo>
                  <a:lnTo>
                    <a:pt x="411" y="1265"/>
                  </a:lnTo>
                  <a:lnTo>
                    <a:pt x="366" y="1257"/>
                  </a:lnTo>
                  <a:lnTo>
                    <a:pt x="369" y="1272"/>
                  </a:lnTo>
                  <a:lnTo>
                    <a:pt x="352" y="1281"/>
                  </a:lnTo>
                  <a:lnTo>
                    <a:pt x="352" y="1299"/>
                  </a:lnTo>
                  <a:lnTo>
                    <a:pt x="333" y="1319"/>
                  </a:lnTo>
                  <a:lnTo>
                    <a:pt x="325" y="1311"/>
                  </a:lnTo>
                  <a:lnTo>
                    <a:pt x="311" y="1313"/>
                  </a:lnTo>
                  <a:lnTo>
                    <a:pt x="313" y="1303"/>
                  </a:lnTo>
                  <a:lnTo>
                    <a:pt x="289" y="1267"/>
                  </a:lnTo>
                  <a:lnTo>
                    <a:pt x="304" y="1251"/>
                  </a:lnTo>
                  <a:lnTo>
                    <a:pt x="324" y="1252"/>
                  </a:lnTo>
                  <a:lnTo>
                    <a:pt x="324" y="1246"/>
                  </a:lnTo>
                  <a:lnTo>
                    <a:pt x="304" y="1239"/>
                  </a:lnTo>
                  <a:lnTo>
                    <a:pt x="313" y="1223"/>
                  </a:lnTo>
                  <a:lnTo>
                    <a:pt x="282" y="1242"/>
                  </a:lnTo>
                  <a:lnTo>
                    <a:pt x="266" y="1239"/>
                  </a:lnTo>
                  <a:lnTo>
                    <a:pt x="259" y="1229"/>
                  </a:lnTo>
                  <a:lnTo>
                    <a:pt x="262" y="1213"/>
                  </a:lnTo>
                  <a:lnTo>
                    <a:pt x="276" y="1200"/>
                  </a:lnTo>
                  <a:lnTo>
                    <a:pt x="273" y="1182"/>
                  </a:lnTo>
                  <a:lnTo>
                    <a:pt x="285" y="1154"/>
                  </a:lnTo>
                  <a:lnTo>
                    <a:pt x="284" y="1128"/>
                  </a:lnTo>
                  <a:lnTo>
                    <a:pt x="269" y="1116"/>
                  </a:lnTo>
                  <a:lnTo>
                    <a:pt x="270" y="1103"/>
                  </a:lnTo>
                  <a:lnTo>
                    <a:pt x="258" y="1084"/>
                  </a:lnTo>
                  <a:lnTo>
                    <a:pt x="256" y="1067"/>
                  </a:lnTo>
                  <a:lnTo>
                    <a:pt x="219" y="1062"/>
                  </a:lnTo>
                  <a:lnTo>
                    <a:pt x="221" y="1049"/>
                  </a:lnTo>
                  <a:lnTo>
                    <a:pt x="216" y="1046"/>
                  </a:lnTo>
                  <a:lnTo>
                    <a:pt x="206" y="1048"/>
                  </a:lnTo>
                  <a:lnTo>
                    <a:pt x="211" y="1080"/>
                  </a:lnTo>
                  <a:lnTo>
                    <a:pt x="191" y="1090"/>
                  </a:lnTo>
                  <a:lnTo>
                    <a:pt x="154" y="1133"/>
                  </a:lnTo>
                  <a:lnTo>
                    <a:pt x="157" y="1141"/>
                  </a:lnTo>
                  <a:lnTo>
                    <a:pt x="136" y="1160"/>
                  </a:lnTo>
                  <a:lnTo>
                    <a:pt x="136" y="1160"/>
                  </a:lnTo>
                  <a:lnTo>
                    <a:pt x="128" y="1162"/>
                  </a:lnTo>
                  <a:lnTo>
                    <a:pt x="117" y="1146"/>
                  </a:lnTo>
                  <a:lnTo>
                    <a:pt x="128" y="1132"/>
                  </a:lnTo>
                  <a:lnTo>
                    <a:pt x="120" y="1106"/>
                  </a:lnTo>
                  <a:lnTo>
                    <a:pt x="126" y="1098"/>
                  </a:lnTo>
                  <a:lnTo>
                    <a:pt x="146" y="1103"/>
                  </a:lnTo>
                  <a:lnTo>
                    <a:pt x="143" y="1079"/>
                  </a:lnTo>
                  <a:lnTo>
                    <a:pt x="135" y="1070"/>
                  </a:lnTo>
                  <a:lnTo>
                    <a:pt x="135" y="1054"/>
                  </a:lnTo>
                  <a:lnTo>
                    <a:pt x="115" y="1041"/>
                  </a:lnTo>
                  <a:lnTo>
                    <a:pt x="110" y="1025"/>
                  </a:lnTo>
                  <a:lnTo>
                    <a:pt x="123" y="1017"/>
                  </a:lnTo>
                  <a:lnTo>
                    <a:pt x="143" y="984"/>
                  </a:lnTo>
                  <a:lnTo>
                    <a:pt x="133" y="973"/>
                  </a:lnTo>
                  <a:lnTo>
                    <a:pt x="115" y="970"/>
                  </a:lnTo>
                  <a:lnTo>
                    <a:pt x="128" y="958"/>
                  </a:lnTo>
                  <a:lnTo>
                    <a:pt x="133" y="936"/>
                  </a:lnTo>
                  <a:lnTo>
                    <a:pt x="126" y="932"/>
                  </a:lnTo>
                  <a:lnTo>
                    <a:pt x="120" y="941"/>
                  </a:lnTo>
                  <a:lnTo>
                    <a:pt x="110" y="941"/>
                  </a:lnTo>
                  <a:lnTo>
                    <a:pt x="90" y="927"/>
                  </a:lnTo>
                  <a:lnTo>
                    <a:pt x="80" y="927"/>
                  </a:lnTo>
                  <a:lnTo>
                    <a:pt x="48" y="851"/>
                  </a:lnTo>
                  <a:lnTo>
                    <a:pt x="12" y="855"/>
                  </a:lnTo>
                  <a:lnTo>
                    <a:pt x="12" y="855"/>
                  </a:lnTo>
                  <a:lnTo>
                    <a:pt x="12" y="855"/>
                  </a:lnTo>
                  <a:lnTo>
                    <a:pt x="12" y="855"/>
                  </a:lnTo>
                  <a:lnTo>
                    <a:pt x="14" y="830"/>
                  </a:lnTo>
                  <a:lnTo>
                    <a:pt x="0" y="740"/>
                  </a:lnTo>
                  <a:lnTo>
                    <a:pt x="2" y="690"/>
                  </a:lnTo>
                  <a:lnTo>
                    <a:pt x="2" y="690"/>
                  </a:lnTo>
                  <a:lnTo>
                    <a:pt x="12" y="690"/>
                  </a:lnTo>
                  <a:lnTo>
                    <a:pt x="10" y="658"/>
                  </a:lnTo>
                  <a:lnTo>
                    <a:pt x="30" y="617"/>
                  </a:lnTo>
                  <a:lnTo>
                    <a:pt x="39" y="609"/>
                  </a:lnTo>
                  <a:lnTo>
                    <a:pt x="72" y="606"/>
                  </a:lnTo>
                  <a:lnTo>
                    <a:pt x="110" y="582"/>
                  </a:lnTo>
                  <a:lnTo>
                    <a:pt x="126" y="555"/>
                  </a:lnTo>
                  <a:lnTo>
                    <a:pt x="138" y="553"/>
                  </a:lnTo>
                  <a:lnTo>
                    <a:pt x="155" y="525"/>
                  </a:lnTo>
                  <a:lnTo>
                    <a:pt x="150" y="510"/>
                  </a:lnTo>
                  <a:lnTo>
                    <a:pt x="195" y="510"/>
                  </a:lnTo>
                  <a:lnTo>
                    <a:pt x="186" y="491"/>
                  </a:lnTo>
                  <a:lnTo>
                    <a:pt x="186" y="466"/>
                  </a:lnTo>
                  <a:lnTo>
                    <a:pt x="186" y="466"/>
                  </a:lnTo>
                  <a:lnTo>
                    <a:pt x="219" y="439"/>
                  </a:lnTo>
                  <a:lnTo>
                    <a:pt x="306" y="439"/>
                  </a:lnTo>
                  <a:lnTo>
                    <a:pt x="339" y="406"/>
                  </a:lnTo>
                  <a:lnTo>
                    <a:pt x="362" y="412"/>
                  </a:lnTo>
                  <a:lnTo>
                    <a:pt x="370" y="396"/>
                  </a:lnTo>
                  <a:lnTo>
                    <a:pt x="393" y="374"/>
                  </a:lnTo>
                  <a:lnTo>
                    <a:pt x="402" y="331"/>
                  </a:lnTo>
                  <a:lnTo>
                    <a:pt x="433" y="323"/>
                  </a:lnTo>
                  <a:lnTo>
                    <a:pt x="453" y="331"/>
                  </a:lnTo>
                  <a:lnTo>
                    <a:pt x="468" y="325"/>
                  </a:lnTo>
                  <a:lnTo>
                    <a:pt x="495" y="331"/>
                  </a:lnTo>
                  <a:lnTo>
                    <a:pt x="511" y="320"/>
                  </a:lnTo>
                  <a:lnTo>
                    <a:pt x="504" y="310"/>
                  </a:lnTo>
                  <a:lnTo>
                    <a:pt x="517" y="291"/>
                  </a:lnTo>
                  <a:lnTo>
                    <a:pt x="511" y="263"/>
                  </a:lnTo>
                  <a:lnTo>
                    <a:pt x="528" y="250"/>
                  </a:lnTo>
                  <a:lnTo>
                    <a:pt x="584" y="260"/>
                  </a:lnTo>
                  <a:lnTo>
                    <a:pt x="597" y="277"/>
                  </a:lnTo>
                  <a:lnTo>
                    <a:pt x="612" y="279"/>
                  </a:lnTo>
                  <a:lnTo>
                    <a:pt x="619" y="285"/>
                  </a:lnTo>
                  <a:lnTo>
                    <a:pt x="604" y="298"/>
                  </a:lnTo>
                  <a:lnTo>
                    <a:pt x="615" y="312"/>
                  </a:lnTo>
                  <a:lnTo>
                    <a:pt x="655" y="336"/>
                  </a:lnTo>
                  <a:lnTo>
                    <a:pt x="680" y="334"/>
                  </a:lnTo>
                  <a:lnTo>
                    <a:pt x="697" y="310"/>
                  </a:lnTo>
                  <a:lnTo>
                    <a:pt x="706" y="312"/>
                  </a:lnTo>
                  <a:lnTo>
                    <a:pt x="748" y="363"/>
                  </a:lnTo>
                  <a:lnTo>
                    <a:pt x="768" y="363"/>
                  </a:lnTo>
                  <a:lnTo>
                    <a:pt x="784" y="372"/>
                  </a:lnTo>
                  <a:lnTo>
                    <a:pt x="784" y="387"/>
                  </a:lnTo>
                  <a:lnTo>
                    <a:pt x="791" y="393"/>
                  </a:lnTo>
                  <a:lnTo>
                    <a:pt x="808" y="391"/>
                  </a:lnTo>
                  <a:lnTo>
                    <a:pt x="841" y="360"/>
                  </a:lnTo>
                  <a:lnTo>
                    <a:pt x="849" y="344"/>
                  </a:lnTo>
                  <a:lnTo>
                    <a:pt x="866" y="334"/>
                  </a:lnTo>
                  <a:lnTo>
                    <a:pt x="866" y="317"/>
                  </a:lnTo>
                  <a:lnTo>
                    <a:pt x="884" y="269"/>
                  </a:lnTo>
                  <a:lnTo>
                    <a:pt x="869" y="253"/>
                  </a:lnTo>
                  <a:lnTo>
                    <a:pt x="874" y="225"/>
                  </a:lnTo>
                  <a:lnTo>
                    <a:pt x="857" y="206"/>
                  </a:lnTo>
                  <a:lnTo>
                    <a:pt x="864" y="191"/>
                  </a:lnTo>
                  <a:lnTo>
                    <a:pt x="859" y="169"/>
                  </a:lnTo>
                  <a:lnTo>
                    <a:pt x="862" y="160"/>
                  </a:lnTo>
                  <a:lnTo>
                    <a:pt x="877" y="155"/>
                  </a:lnTo>
                  <a:lnTo>
                    <a:pt x="883" y="162"/>
                  </a:lnTo>
                  <a:lnTo>
                    <a:pt x="883" y="162"/>
                  </a:lnTo>
                  <a:lnTo>
                    <a:pt x="891" y="185"/>
                  </a:lnTo>
                  <a:lnTo>
                    <a:pt x="901" y="191"/>
                  </a:lnTo>
                  <a:lnTo>
                    <a:pt x="919" y="190"/>
                  </a:lnTo>
                  <a:lnTo>
                    <a:pt x="933" y="179"/>
                  </a:lnTo>
                  <a:lnTo>
                    <a:pt x="938" y="191"/>
                  </a:lnTo>
                  <a:lnTo>
                    <a:pt x="961" y="196"/>
                  </a:lnTo>
                  <a:lnTo>
                    <a:pt x="993" y="180"/>
                  </a:lnTo>
                  <a:lnTo>
                    <a:pt x="1016" y="182"/>
                  </a:lnTo>
                  <a:lnTo>
                    <a:pt x="1026" y="164"/>
                  </a:lnTo>
                  <a:lnTo>
                    <a:pt x="1028" y="193"/>
                  </a:lnTo>
                  <a:lnTo>
                    <a:pt x="1042" y="184"/>
                  </a:lnTo>
                  <a:lnTo>
                    <a:pt x="1051" y="205"/>
                  </a:lnTo>
                  <a:lnTo>
                    <a:pt x="1071" y="205"/>
                  </a:lnTo>
                  <a:lnTo>
                    <a:pt x="1074" y="196"/>
                  </a:lnTo>
                  <a:lnTo>
                    <a:pt x="1086" y="200"/>
                  </a:lnTo>
                  <a:lnTo>
                    <a:pt x="1066" y="218"/>
                  </a:lnTo>
                  <a:lnTo>
                    <a:pt x="1066" y="232"/>
                  </a:lnTo>
                  <a:lnTo>
                    <a:pt x="1048" y="244"/>
                  </a:lnTo>
                  <a:lnTo>
                    <a:pt x="1060" y="260"/>
                  </a:lnTo>
                  <a:lnTo>
                    <a:pt x="1059" y="288"/>
                  </a:lnTo>
                  <a:lnTo>
                    <a:pt x="1069" y="293"/>
                  </a:lnTo>
                  <a:lnTo>
                    <a:pt x="1071" y="301"/>
                  </a:lnTo>
                  <a:lnTo>
                    <a:pt x="1092" y="305"/>
                  </a:lnTo>
                  <a:lnTo>
                    <a:pt x="1106" y="350"/>
                  </a:lnTo>
                  <a:lnTo>
                    <a:pt x="1094" y="357"/>
                  </a:lnTo>
                  <a:lnTo>
                    <a:pt x="1066" y="359"/>
                  </a:lnTo>
                  <a:lnTo>
                    <a:pt x="1057" y="342"/>
                  </a:lnTo>
                  <a:lnTo>
                    <a:pt x="1039" y="334"/>
                  </a:lnTo>
                  <a:lnTo>
                    <a:pt x="1028" y="301"/>
                  </a:lnTo>
                  <a:lnTo>
                    <a:pt x="1006" y="306"/>
                  </a:lnTo>
                  <a:lnTo>
                    <a:pt x="984" y="296"/>
                  </a:lnTo>
                  <a:lnTo>
                    <a:pt x="966" y="324"/>
                  </a:lnTo>
                  <a:lnTo>
                    <a:pt x="954" y="321"/>
                  </a:lnTo>
                  <a:lnTo>
                    <a:pt x="941" y="341"/>
                  </a:lnTo>
                  <a:lnTo>
                    <a:pt x="947" y="371"/>
                  </a:lnTo>
                  <a:lnTo>
                    <a:pt x="941" y="373"/>
                  </a:lnTo>
                  <a:lnTo>
                    <a:pt x="929" y="360"/>
                  </a:lnTo>
                  <a:lnTo>
                    <a:pt x="919" y="371"/>
                  </a:lnTo>
                  <a:lnTo>
                    <a:pt x="924" y="382"/>
                  </a:lnTo>
                  <a:lnTo>
                    <a:pt x="921" y="416"/>
                  </a:lnTo>
                  <a:lnTo>
                    <a:pt x="889" y="435"/>
                  </a:lnTo>
                  <a:lnTo>
                    <a:pt x="903" y="444"/>
                  </a:lnTo>
                  <a:lnTo>
                    <a:pt x="904" y="455"/>
                  </a:lnTo>
                  <a:lnTo>
                    <a:pt x="913" y="455"/>
                  </a:lnTo>
                  <a:lnTo>
                    <a:pt x="918" y="446"/>
                  </a:lnTo>
                  <a:lnTo>
                    <a:pt x="926" y="450"/>
                  </a:lnTo>
                  <a:lnTo>
                    <a:pt x="927" y="440"/>
                  </a:lnTo>
                  <a:lnTo>
                    <a:pt x="935" y="440"/>
                  </a:lnTo>
                  <a:lnTo>
                    <a:pt x="943" y="457"/>
                  </a:lnTo>
                  <a:lnTo>
                    <a:pt x="955" y="455"/>
                  </a:lnTo>
                  <a:lnTo>
                    <a:pt x="964" y="473"/>
                  </a:lnTo>
                  <a:lnTo>
                    <a:pt x="964" y="488"/>
                  </a:lnTo>
                  <a:lnTo>
                    <a:pt x="976" y="486"/>
                  </a:lnTo>
                  <a:lnTo>
                    <a:pt x="981" y="501"/>
                  </a:lnTo>
                  <a:lnTo>
                    <a:pt x="996" y="488"/>
                  </a:lnTo>
                  <a:lnTo>
                    <a:pt x="996" y="499"/>
                  </a:lnTo>
                  <a:lnTo>
                    <a:pt x="1006" y="498"/>
                  </a:lnTo>
                  <a:lnTo>
                    <a:pt x="1017" y="504"/>
                  </a:lnTo>
                  <a:lnTo>
                    <a:pt x="1017" y="551"/>
                  </a:lnTo>
                  <a:lnTo>
                    <a:pt x="1026" y="576"/>
                  </a:lnTo>
                  <a:lnTo>
                    <a:pt x="999" y="586"/>
                  </a:lnTo>
                  <a:lnTo>
                    <a:pt x="1021" y="619"/>
                  </a:lnTo>
                  <a:lnTo>
                    <a:pt x="1025" y="635"/>
                  </a:lnTo>
                  <a:lnTo>
                    <a:pt x="1014" y="655"/>
                  </a:lnTo>
                  <a:lnTo>
                    <a:pt x="994" y="653"/>
                  </a:lnTo>
                  <a:lnTo>
                    <a:pt x="968" y="602"/>
                  </a:lnTo>
                  <a:lnTo>
                    <a:pt x="968" y="588"/>
                  </a:lnTo>
                  <a:lnTo>
                    <a:pt x="953" y="601"/>
                  </a:lnTo>
                  <a:lnTo>
                    <a:pt x="933" y="588"/>
                  </a:lnTo>
                  <a:lnTo>
                    <a:pt x="924" y="601"/>
                  </a:lnTo>
                  <a:lnTo>
                    <a:pt x="929" y="624"/>
                  </a:lnTo>
                  <a:lnTo>
                    <a:pt x="959" y="642"/>
                  </a:lnTo>
                  <a:lnTo>
                    <a:pt x="961" y="658"/>
                  </a:lnTo>
                  <a:lnTo>
                    <a:pt x="951" y="671"/>
                  </a:lnTo>
                  <a:lnTo>
                    <a:pt x="935" y="668"/>
                  </a:lnTo>
                  <a:lnTo>
                    <a:pt x="923" y="689"/>
                  </a:lnTo>
                  <a:lnTo>
                    <a:pt x="942" y="694"/>
                  </a:lnTo>
                  <a:lnTo>
                    <a:pt x="950" y="702"/>
                  </a:lnTo>
                  <a:lnTo>
                    <a:pt x="924" y="704"/>
                  </a:lnTo>
                  <a:lnTo>
                    <a:pt x="926" y="713"/>
                  </a:lnTo>
                  <a:lnTo>
                    <a:pt x="918" y="719"/>
                  </a:lnTo>
                  <a:lnTo>
                    <a:pt x="916" y="730"/>
                  </a:lnTo>
                  <a:lnTo>
                    <a:pt x="903" y="730"/>
                  </a:lnTo>
                  <a:lnTo>
                    <a:pt x="901" y="740"/>
                  </a:lnTo>
                  <a:lnTo>
                    <a:pt x="864" y="722"/>
                  </a:lnTo>
                  <a:lnTo>
                    <a:pt x="858" y="737"/>
                  </a:lnTo>
                  <a:lnTo>
                    <a:pt x="875" y="740"/>
                  </a:lnTo>
                  <a:lnTo>
                    <a:pt x="880" y="747"/>
                  </a:lnTo>
                  <a:lnTo>
                    <a:pt x="878" y="756"/>
                  </a:lnTo>
                  <a:lnTo>
                    <a:pt x="869" y="753"/>
                  </a:lnTo>
                  <a:lnTo>
                    <a:pt x="866" y="761"/>
                  </a:lnTo>
                  <a:lnTo>
                    <a:pt x="840" y="740"/>
                  </a:lnTo>
                  <a:lnTo>
                    <a:pt x="831" y="743"/>
                  </a:lnTo>
                  <a:lnTo>
                    <a:pt x="831" y="786"/>
                  </a:lnTo>
                  <a:lnTo>
                    <a:pt x="838" y="789"/>
                  </a:lnTo>
                  <a:lnTo>
                    <a:pt x="841" y="809"/>
                  </a:lnTo>
                  <a:lnTo>
                    <a:pt x="831" y="813"/>
                  </a:lnTo>
                  <a:lnTo>
                    <a:pt x="825" y="841"/>
                  </a:lnTo>
                  <a:lnTo>
                    <a:pt x="809" y="846"/>
                  </a:lnTo>
                  <a:lnTo>
                    <a:pt x="802" y="838"/>
                  </a:lnTo>
                  <a:lnTo>
                    <a:pt x="800" y="806"/>
                  </a:lnTo>
                  <a:lnTo>
                    <a:pt x="790" y="799"/>
                  </a:lnTo>
                  <a:lnTo>
                    <a:pt x="786" y="774"/>
                  </a:lnTo>
                  <a:lnTo>
                    <a:pt x="780" y="770"/>
                  </a:lnTo>
                  <a:lnTo>
                    <a:pt x="785" y="763"/>
                  </a:lnTo>
                  <a:lnTo>
                    <a:pt x="782" y="750"/>
                  </a:lnTo>
                  <a:lnTo>
                    <a:pt x="788" y="745"/>
                  </a:lnTo>
                  <a:lnTo>
                    <a:pt x="785" y="724"/>
                  </a:lnTo>
                  <a:lnTo>
                    <a:pt x="778" y="725"/>
                  </a:lnTo>
                  <a:lnTo>
                    <a:pt x="778" y="733"/>
                  </a:lnTo>
                  <a:lnTo>
                    <a:pt x="770" y="733"/>
                  </a:lnTo>
                  <a:lnTo>
                    <a:pt x="770" y="753"/>
                  </a:lnTo>
                  <a:lnTo>
                    <a:pt x="762" y="756"/>
                  </a:lnTo>
                  <a:lnTo>
                    <a:pt x="756" y="748"/>
                  </a:lnTo>
                  <a:lnTo>
                    <a:pt x="747" y="750"/>
                  </a:lnTo>
                  <a:lnTo>
                    <a:pt x="733" y="774"/>
                  </a:lnTo>
                  <a:lnTo>
                    <a:pt x="707" y="743"/>
                  </a:lnTo>
                  <a:lnTo>
                    <a:pt x="700" y="725"/>
                  </a:lnTo>
                  <a:lnTo>
                    <a:pt x="699" y="720"/>
                  </a:lnTo>
                  <a:lnTo>
                    <a:pt x="721" y="722"/>
                  </a:lnTo>
                  <a:lnTo>
                    <a:pt x="718" y="709"/>
                  </a:lnTo>
                  <a:lnTo>
                    <a:pt x="707" y="708"/>
                  </a:lnTo>
                  <a:lnTo>
                    <a:pt x="695" y="694"/>
                  </a:lnTo>
                  <a:lnTo>
                    <a:pt x="678" y="694"/>
                  </a:lnTo>
                  <a:lnTo>
                    <a:pt x="660" y="673"/>
                  </a:lnTo>
                  <a:lnTo>
                    <a:pt x="658" y="662"/>
                  </a:lnTo>
                  <a:lnTo>
                    <a:pt x="669" y="656"/>
                  </a:lnTo>
                  <a:lnTo>
                    <a:pt x="669" y="640"/>
                  </a:lnTo>
                  <a:lnTo>
                    <a:pt x="675" y="638"/>
                  </a:lnTo>
                  <a:lnTo>
                    <a:pt x="672" y="627"/>
                  </a:lnTo>
                  <a:lnTo>
                    <a:pt x="678" y="619"/>
                  </a:lnTo>
                  <a:lnTo>
                    <a:pt x="681" y="574"/>
                  </a:lnTo>
                  <a:lnTo>
                    <a:pt x="667" y="585"/>
                  </a:lnTo>
                  <a:lnTo>
                    <a:pt x="653" y="574"/>
                  </a:lnTo>
                  <a:lnTo>
                    <a:pt x="634" y="571"/>
                  </a:lnTo>
                  <a:lnTo>
                    <a:pt x="609" y="553"/>
                  </a:lnTo>
                  <a:lnTo>
                    <a:pt x="606" y="537"/>
                  </a:lnTo>
                  <a:lnTo>
                    <a:pt x="583" y="550"/>
                  </a:lnTo>
                  <a:lnTo>
                    <a:pt x="580" y="537"/>
                  </a:lnTo>
                  <a:lnTo>
                    <a:pt x="586" y="519"/>
                  </a:lnTo>
                  <a:lnTo>
                    <a:pt x="574" y="537"/>
                  </a:lnTo>
                  <a:lnTo>
                    <a:pt x="560" y="530"/>
                  </a:lnTo>
                  <a:lnTo>
                    <a:pt x="570" y="505"/>
                  </a:lnTo>
                  <a:lnTo>
                    <a:pt x="577" y="505"/>
                  </a:lnTo>
                  <a:lnTo>
                    <a:pt x="577" y="480"/>
                  </a:lnTo>
                  <a:lnTo>
                    <a:pt x="585" y="478"/>
                  </a:lnTo>
                  <a:lnTo>
                    <a:pt x="579" y="473"/>
                  </a:lnTo>
                  <a:lnTo>
                    <a:pt x="537" y="480"/>
                  </a:lnTo>
                  <a:lnTo>
                    <a:pt x="536" y="496"/>
                  </a:lnTo>
                  <a:lnTo>
                    <a:pt x="525" y="508"/>
                  </a:lnTo>
                  <a:lnTo>
                    <a:pt x="537" y="522"/>
                  </a:lnTo>
                  <a:lnTo>
                    <a:pt x="536" y="530"/>
                  </a:lnTo>
                  <a:lnTo>
                    <a:pt x="517" y="526"/>
                  </a:lnTo>
                  <a:lnTo>
                    <a:pt x="501" y="535"/>
                  </a:lnTo>
                  <a:lnTo>
                    <a:pt x="496" y="524"/>
                  </a:lnTo>
                  <a:lnTo>
                    <a:pt x="487" y="524"/>
                  </a:lnTo>
                  <a:lnTo>
                    <a:pt x="466" y="535"/>
                  </a:lnTo>
                  <a:lnTo>
                    <a:pt x="464" y="519"/>
                  </a:lnTo>
                  <a:lnTo>
                    <a:pt x="452" y="501"/>
                  </a:lnTo>
                  <a:lnTo>
                    <a:pt x="438" y="508"/>
                  </a:lnTo>
                  <a:lnTo>
                    <a:pt x="418" y="505"/>
                  </a:lnTo>
                  <a:lnTo>
                    <a:pt x="400" y="467"/>
                  </a:lnTo>
                  <a:lnTo>
                    <a:pt x="377" y="462"/>
                  </a:lnTo>
                  <a:lnTo>
                    <a:pt x="366" y="478"/>
                  </a:lnTo>
                  <a:lnTo>
                    <a:pt x="344" y="470"/>
                  </a:lnTo>
                  <a:lnTo>
                    <a:pt x="333" y="500"/>
                  </a:lnTo>
                  <a:lnTo>
                    <a:pt x="339" y="532"/>
                  </a:lnTo>
                  <a:lnTo>
                    <a:pt x="304" y="567"/>
                  </a:lnTo>
                  <a:lnTo>
                    <a:pt x="305" y="573"/>
                  </a:lnTo>
                  <a:lnTo>
                    <a:pt x="317" y="571"/>
                  </a:lnTo>
                  <a:lnTo>
                    <a:pt x="325" y="587"/>
                  </a:lnTo>
                  <a:lnTo>
                    <a:pt x="307" y="617"/>
                  </a:lnTo>
                  <a:lnTo>
                    <a:pt x="305" y="633"/>
                  </a:lnTo>
                  <a:lnTo>
                    <a:pt x="313" y="657"/>
                  </a:lnTo>
                  <a:lnTo>
                    <a:pt x="325" y="673"/>
                  </a:lnTo>
                  <a:close/>
                  <a:moveTo>
                    <a:pt x="472" y="591"/>
                  </a:moveTo>
                  <a:lnTo>
                    <a:pt x="475" y="557"/>
                  </a:lnTo>
                  <a:lnTo>
                    <a:pt x="485" y="553"/>
                  </a:lnTo>
                  <a:lnTo>
                    <a:pt x="508" y="562"/>
                  </a:lnTo>
                  <a:lnTo>
                    <a:pt x="512" y="593"/>
                  </a:lnTo>
                  <a:lnTo>
                    <a:pt x="522" y="578"/>
                  </a:lnTo>
                  <a:lnTo>
                    <a:pt x="517" y="553"/>
                  </a:lnTo>
                  <a:lnTo>
                    <a:pt x="528" y="562"/>
                  </a:lnTo>
                  <a:lnTo>
                    <a:pt x="555" y="558"/>
                  </a:lnTo>
                  <a:lnTo>
                    <a:pt x="557" y="567"/>
                  </a:lnTo>
                  <a:lnTo>
                    <a:pt x="548" y="581"/>
                  </a:lnTo>
                  <a:lnTo>
                    <a:pt x="560" y="571"/>
                  </a:lnTo>
                  <a:lnTo>
                    <a:pt x="577" y="569"/>
                  </a:lnTo>
                  <a:lnTo>
                    <a:pt x="583" y="583"/>
                  </a:lnTo>
                  <a:lnTo>
                    <a:pt x="575" y="598"/>
                  </a:lnTo>
                  <a:lnTo>
                    <a:pt x="577" y="609"/>
                  </a:lnTo>
                  <a:lnTo>
                    <a:pt x="590" y="626"/>
                  </a:lnTo>
                  <a:lnTo>
                    <a:pt x="597" y="649"/>
                  </a:lnTo>
                  <a:lnTo>
                    <a:pt x="590" y="679"/>
                  </a:lnTo>
                  <a:lnTo>
                    <a:pt x="640" y="708"/>
                  </a:lnTo>
                  <a:lnTo>
                    <a:pt x="630" y="763"/>
                  </a:lnTo>
                  <a:lnTo>
                    <a:pt x="617" y="768"/>
                  </a:lnTo>
                  <a:lnTo>
                    <a:pt x="621" y="781"/>
                  </a:lnTo>
                  <a:lnTo>
                    <a:pt x="618" y="802"/>
                  </a:lnTo>
                  <a:lnTo>
                    <a:pt x="630" y="809"/>
                  </a:lnTo>
                  <a:lnTo>
                    <a:pt x="657" y="854"/>
                  </a:lnTo>
                  <a:lnTo>
                    <a:pt x="657" y="871"/>
                  </a:lnTo>
                  <a:lnTo>
                    <a:pt x="655" y="895"/>
                  </a:lnTo>
                  <a:lnTo>
                    <a:pt x="643" y="895"/>
                  </a:lnTo>
                  <a:lnTo>
                    <a:pt x="633" y="909"/>
                  </a:lnTo>
                  <a:lnTo>
                    <a:pt x="620" y="900"/>
                  </a:lnTo>
                  <a:lnTo>
                    <a:pt x="589" y="904"/>
                  </a:lnTo>
                  <a:lnTo>
                    <a:pt x="575" y="845"/>
                  </a:lnTo>
                  <a:lnTo>
                    <a:pt x="565" y="829"/>
                  </a:lnTo>
                  <a:lnTo>
                    <a:pt x="571" y="802"/>
                  </a:lnTo>
                  <a:lnTo>
                    <a:pt x="582" y="802"/>
                  </a:lnTo>
                  <a:lnTo>
                    <a:pt x="583" y="796"/>
                  </a:lnTo>
                  <a:lnTo>
                    <a:pt x="571" y="796"/>
                  </a:lnTo>
                  <a:lnTo>
                    <a:pt x="563" y="781"/>
                  </a:lnTo>
                  <a:lnTo>
                    <a:pt x="555" y="779"/>
                  </a:lnTo>
                  <a:lnTo>
                    <a:pt x="550" y="794"/>
                  </a:lnTo>
                  <a:lnTo>
                    <a:pt x="542" y="797"/>
                  </a:lnTo>
                  <a:lnTo>
                    <a:pt x="504" y="765"/>
                  </a:lnTo>
                  <a:lnTo>
                    <a:pt x="492" y="737"/>
                  </a:lnTo>
                  <a:lnTo>
                    <a:pt x="495" y="720"/>
                  </a:lnTo>
                  <a:lnTo>
                    <a:pt x="504" y="717"/>
                  </a:lnTo>
                  <a:lnTo>
                    <a:pt x="508" y="704"/>
                  </a:lnTo>
                  <a:lnTo>
                    <a:pt x="504" y="685"/>
                  </a:lnTo>
                  <a:lnTo>
                    <a:pt x="510" y="676"/>
                  </a:lnTo>
                  <a:lnTo>
                    <a:pt x="499" y="647"/>
                  </a:lnTo>
                  <a:lnTo>
                    <a:pt x="477" y="635"/>
                  </a:lnTo>
                  <a:lnTo>
                    <a:pt x="472" y="591"/>
                  </a:lnTo>
                  <a:close/>
                  <a:moveTo>
                    <a:pt x="452" y="1350"/>
                  </a:moveTo>
                  <a:lnTo>
                    <a:pt x="462" y="1354"/>
                  </a:lnTo>
                  <a:lnTo>
                    <a:pt x="453" y="1378"/>
                  </a:lnTo>
                  <a:lnTo>
                    <a:pt x="465" y="1390"/>
                  </a:lnTo>
                  <a:lnTo>
                    <a:pt x="467" y="1403"/>
                  </a:lnTo>
                  <a:lnTo>
                    <a:pt x="453" y="1414"/>
                  </a:lnTo>
                  <a:lnTo>
                    <a:pt x="449" y="1447"/>
                  </a:lnTo>
                  <a:lnTo>
                    <a:pt x="418" y="1444"/>
                  </a:lnTo>
                  <a:lnTo>
                    <a:pt x="415" y="1466"/>
                  </a:lnTo>
                  <a:lnTo>
                    <a:pt x="400" y="1473"/>
                  </a:lnTo>
                  <a:lnTo>
                    <a:pt x="392" y="1466"/>
                  </a:lnTo>
                  <a:lnTo>
                    <a:pt x="400" y="1452"/>
                  </a:lnTo>
                  <a:lnTo>
                    <a:pt x="395" y="1445"/>
                  </a:lnTo>
                  <a:lnTo>
                    <a:pt x="380" y="1443"/>
                  </a:lnTo>
                  <a:lnTo>
                    <a:pt x="354" y="1427"/>
                  </a:lnTo>
                  <a:lnTo>
                    <a:pt x="357" y="1408"/>
                  </a:lnTo>
                  <a:lnTo>
                    <a:pt x="352" y="1395"/>
                  </a:lnTo>
                  <a:lnTo>
                    <a:pt x="387" y="1362"/>
                  </a:lnTo>
                  <a:lnTo>
                    <a:pt x="392" y="1368"/>
                  </a:lnTo>
                  <a:lnTo>
                    <a:pt x="406" y="1368"/>
                  </a:lnTo>
                  <a:lnTo>
                    <a:pt x="406" y="1360"/>
                  </a:lnTo>
                  <a:lnTo>
                    <a:pt x="429" y="1347"/>
                  </a:lnTo>
                  <a:lnTo>
                    <a:pt x="430" y="1340"/>
                  </a:lnTo>
                  <a:lnTo>
                    <a:pt x="452" y="1334"/>
                  </a:lnTo>
                  <a:lnTo>
                    <a:pt x="452" y="1350"/>
                  </a:lnTo>
                  <a:lnTo>
                    <a:pt x="452" y="1350"/>
                  </a:lnTo>
                  <a:close/>
                  <a:moveTo>
                    <a:pt x="871" y="928"/>
                  </a:moveTo>
                  <a:lnTo>
                    <a:pt x="869" y="945"/>
                  </a:lnTo>
                  <a:lnTo>
                    <a:pt x="883" y="954"/>
                  </a:lnTo>
                  <a:lnTo>
                    <a:pt x="889" y="969"/>
                  </a:lnTo>
                  <a:lnTo>
                    <a:pt x="886" y="986"/>
                  </a:lnTo>
                  <a:lnTo>
                    <a:pt x="903" y="995"/>
                  </a:lnTo>
                  <a:lnTo>
                    <a:pt x="896" y="1007"/>
                  </a:lnTo>
                  <a:lnTo>
                    <a:pt x="880" y="1010"/>
                  </a:lnTo>
                  <a:lnTo>
                    <a:pt x="880" y="1032"/>
                  </a:lnTo>
                  <a:lnTo>
                    <a:pt x="858" y="1025"/>
                  </a:lnTo>
                  <a:lnTo>
                    <a:pt x="863" y="1005"/>
                  </a:lnTo>
                  <a:lnTo>
                    <a:pt x="846" y="995"/>
                  </a:lnTo>
                  <a:lnTo>
                    <a:pt x="837" y="971"/>
                  </a:lnTo>
                  <a:lnTo>
                    <a:pt x="840" y="945"/>
                  </a:lnTo>
                  <a:lnTo>
                    <a:pt x="852" y="943"/>
                  </a:lnTo>
                  <a:lnTo>
                    <a:pt x="871" y="928"/>
                  </a:lnTo>
                  <a:close/>
                  <a:moveTo>
                    <a:pt x="441" y="596"/>
                  </a:moveTo>
                  <a:lnTo>
                    <a:pt x="450" y="603"/>
                  </a:lnTo>
                  <a:lnTo>
                    <a:pt x="429" y="603"/>
                  </a:lnTo>
                  <a:lnTo>
                    <a:pt x="437" y="617"/>
                  </a:lnTo>
                  <a:lnTo>
                    <a:pt x="435" y="629"/>
                  </a:lnTo>
                  <a:lnTo>
                    <a:pt x="447" y="639"/>
                  </a:lnTo>
                  <a:lnTo>
                    <a:pt x="447" y="647"/>
                  </a:lnTo>
                  <a:lnTo>
                    <a:pt x="458" y="649"/>
                  </a:lnTo>
                  <a:lnTo>
                    <a:pt x="458" y="662"/>
                  </a:lnTo>
                  <a:lnTo>
                    <a:pt x="447" y="671"/>
                  </a:lnTo>
                  <a:lnTo>
                    <a:pt x="457" y="714"/>
                  </a:lnTo>
                  <a:lnTo>
                    <a:pt x="450" y="735"/>
                  </a:lnTo>
                  <a:lnTo>
                    <a:pt x="442" y="732"/>
                  </a:lnTo>
                  <a:lnTo>
                    <a:pt x="449" y="709"/>
                  </a:lnTo>
                  <a:lnTo>
                    <a:pt x="438" y="703"/>
                  </a:lnTo>
                  <a:lnTo>
                    <a:pt x="430" y="704"/>
                  </a:lnTo>
                  <a:lnTo>
                    <a:pt x="427" y="668"/>
                  </a:lnTo>
                  <a:lnTo>
                    <a:pt x="395" y="642"/>
                  </a:lnTo>
                  <a:lnTo>
                    <a:pt x="414" y="627"/>
                  </a:lnTo>
                  <a:lnTo>
                    <a:pt x="415" y="608"/>
                  </a:lnTo>
                  <a:lnTo>
                    <a:pt x="424" y="596"/>
                  </a:lnTo>
                  <a:lnTo>
                    <a:pt x="442" y="588"/>
                  </a:lnTo>
                  <a:lnTo>
                    <a:pt x="441" y="596"/>
                  </a:lnTo>
                  <a:close/>
                  <a:moveTo>
                    <a:pt x="813" y="905"/>
                  </a:moveTo>
                  <a:lnTo>
                    <a:pt x="814" y="913"/>
                  </a:lnTo>
                  <a:lnTo>
                    <a:pt x="794" y="938"/>
                  </a:lnTo>
                  <a:lnTo>
                    <a:pt x="793" y="964"/>
                  </a:lnTo>
                  <a:lnTo>
                    <a:pt x="783" y="966"/>
                  </a:lnTo>
                  <a:lnTo>
                    <a:pt x="782" y="973"/>
                  </a:lnTo>
                  <a:lnTo>
                    <a:pt x="768" y="973"/>
                  </a:lnTo>
                  <a:lnTo>
                    <a:pt x="765" y="968"/>
                  </a:lnTo>
                  <a:lnTo>
                    <a:pt x="763" y="989"/>
                  </a:lnTo>
                  <a:lnTo>
                    <a:pt x="754" y="989"/>
                  </a:lnTo>
                  <a:lnTo>
                    <a:pt x="748" y="979"/>
                  </a:lnTo>
                  <a:lnTo>
                    <a:pt x="748" y="961"/>
                  </a:lnTo>
                  <a:lnTo>
                    <a:pt x="758" y="950"/>
                  </a:lnTo>
                  <a:lnTo>
                    <a:pt x="763" y="923"/>
                  </a:lnTo>
                  <a:lnTo>
                    <a:pt x="773" y="913"/>
                  </a:lnTo>
                  <a:lnTo>
                    <a:pt x="785" y="913"/>
                  </a:lnTo>
                  <a:lnTo>
                    <a:pt x="791" y="920"/>
                  </a:lnTo>
                  <a:lnTo>
                    <a:pt x="802" y="905"/>
                  </a:lnTo>
                  <a:lnTo>
                    <a:pt x="813" y="905"/>
                  </a:lnTo>
                  <a:close/>
                  <a:moveTo>
                    <a:pt x="863" y="830"/>
                  </a:moveTo>
                  <a:lnTo>
                    <a:pt x="864" y="820"/>
                  </a:lnTo>
                  <a:lnTo>
                    <a:pt x="883" y="827"/>
                  </a:lnTo>
                  <a:lnTo>
                    <a:pt x="876" y="853"/>
                  </a:lnTo>
                  <a:lnTo>
                    <a:pt x="869" y="856"/>
                  </a:lnTo>
                  <a:lnTo>
                    <a:pt x="876" y="876"/>
                  </a:lnTo>
                  <a:lnTo>
                    <a:pt x="869" y="889"/>
                  </a:lnTo>
                  <a:lnTo>
                    <a:pt x="851" y="879"/>
                  </a:lnTo>
                  <a:lnTo>
                    <a:pt x="832" y="879"/>
                  </a:lnTo>
                  <a:lnTo>
                    <a:pt x="840" y="863"/>
                  </a:lnTo>
                  <a:lnTo>
                    <a:pt x="834" y="860"/>
                  </a:lnTo>
                  <a:lnTo>
                    <a:pt x="838" y="827"/>
                  </a:lnTo>
                  <a:lnTo>
                    <a:pt x="852" y="822"/>
                  </a:lnTo>
                  <a:lnTo>
                    <a:pt x="863" y="830"/>
                  </a:lnTo>
                  <a:close/>
                  <a:moveTo>
                    <a:pt x="444" y="868"/>
                  </a:moveTo>
                  <a:lnTo>
                    <a:pt x="487" y="907"/>
                  </a:lnTo>
                  <a:lnTo>
                    <a:pt x="488" y="927"/>
                  </a:lnTo>
                  <a:lnTo>
                    <a:pt x="484" y="932"/>
                  </a:lnTo>
                  <a:lnTo>
                    <a:pt x="450" y="927"/>
                  </a:lnTo>
                  <a:lnTo>
                    <a:pt x="438" y="918"/>
                  </a:lnTo>
                  <a:lnTo>
                    <a:pt x="429" y="891"/>
                  </a:lnTo>
                  <a:lnTo>
                    <a:pt x="432" y="871"/>
                  </a:lnTo>
                  <a:lnTo>
                    <a:pt x="444" y="868"/>
                  </a:lnTo>
                  <a:close/>
                  <a:moveTo>
                    <a:pt x="609" y="580"/>
                  </a:moveTo>
                  <a:lnTo>
                    <a:pt x="649" y="599"/>
                  </a:lnTo>
                  <a:lnTo>
                    <a:pt x="652" y="614"/>
                  </a:lnTo>
                  <a:lnTo>
                    <a:pt x="650" y="622"/>
                  </a:lnTo>
                  <a:lnTo>
                    <a:pt x="643" y="622"/>
                  </a:lnTo>
                  <a:lnTo>
                    <a:pt x="644" y="647"/>
                  </a:lnTo>
                  <a:lnTo>
                    <a:pt x="635" y="655"/>
                  </a:lnTo>
                  <a:lnTo>
                    <a:pt x="632" y="632"/>
                  </a:lnTo>
                  <a:lnTo>
                    <a:pt x="626" y="629"/>
                  </a:lnTo>
                  <a:lnTo>
                    <a:pt x="630" y="604"/>
                  </a:lnTo>
                  <a:lnTo>
                    <a:pt x="618" y="598"/>
                  </a:lnTo>
                  <a:lnTo>
                    <a:pt x="618" y="609"/>
                  </a:lnTo>
                  <a:lnTo>
                    <a:pt x="609" y="621"/>
                  </a:lnTo>
                  <a:lnTo>
                    <a:pt x="595" y="606"/>
                  </a:lnTo>
                  <a:lnTo>
                    <a:pt x="600" y="594"/>
                  </a:lnTo>
                  <a:lnTo>
                    <a:pt x="597" y="583"/>
                  </a:lnTo>
                  <a:lnTo>
                    <a:pt x="609" y="580"/>
                  </a:lnTo>
                  <a:close/>
                  <a:moveTo>
                    <a:pt x="778" y="1252"/>
                  </a:moveTo>
                  <a:lnTo>
                    <a:pt x="782" y="1269"/>
                  </a:lnTo>
                  <a:lnTo>
                    <a:pt x="770" y="1287"/>
                  </a:lnTo>
                  <a:lnTo>
                    <a:pt x="770" y="1303"/>
                  </a:lnTo>
                  <a:lnTo>
                    <a:pt x="758" y="1311"/>
                  </a:lnTo>
                  <a:lnTo>
                    <a:pt x="741" y="1311"/>
                  </a:lnTo>
                  <a:lnTo>
                    <a:pt x="750" y="1280"/>
                  </a:lnTo>
                  <a:lnTo>
                    <a:pt x="778" y="1252"/>
                  </a:lnTo>
                  <a:close/>
                  <a:moveTo>
                    <a:pt x="895" y="847"/>
                  </a:moveTo>
                  <a:lnTo>
                    <a:pt x="898" y="858"/>
                  </a:lnTo>
                  <a:lnTo>
                    <a:pt x="942" y="888"/>
                  </a:lnTo>
                  <a:lnTo>
                    <a:pt x="939" y="897"/>
                  </a:lnTo>
                  <a:lnTo>
                    <a:pt x="901" y="889"/>
                  </a:lnTo>
                  <a:lnTo>
                    <a:pt x="895" y="856"/>
                  </a:lnTo>
                  <a:lnTo>
                    <a:pt x="889" y="854"/>
                  </a:lnTo>
                  <a:lnTo>
                    <a:pt x="895" y="847"/>
                  </a:lnTo>
                  <a:close/>
                  <a:moveTo>
                    <a:pt x="786" y="1319"/>
                  </a:moveTo>
                  <a:lnTo>
                    <a:pt x="793" y="1342"/>
                  </a:lnTo>
                  <a:lnTo>
                    <a:pt x="791" y="1365"/>
                  </a:lnTo>
                  <a:lnTo>
                    <a:pt x="765" y="1372"/>
                  </a:lnTo>
                  <a:lnTo>
                    <a:pt x="759" y="1344"/>
                  </a:lnTo>
                  <a:lnTo>
                    <a:pt x="776" y="1345"/>
                  </a:lnTo>
                  <a:lnTo>
                    <a:pt x="780" y="1322"/>
                  </a:lnTo>
                  <a:lnTo>
                    <a:pt x="786" y="1319"/>
                  </a:lnTo>
                  <a:close/>
                  <a:moveTo>
                    <a:pt x="560" y="1215"/>
                  </a:moveTo>
                  <a:lnTo>
                    <a:pt x="568" y="1239"/>
                  </a:lnTo>
                  <a:lnTo>
                    <a:pt x="557" y="1244"/>
                  </a:lnTo>
                  <a:lnTo>
                    <a:pt x="543" y="1226"/>
                  </a:lnTo>
                  <a:lnTo>
                    <a:pt x="560" y="1215"/>
                  </a:lnTo>
                  <a:close/>
                  <a:moveTo>
                    <a:pt x="678" y="830"/>
                  </a:moveTo>
                  <a:lnTo>
                    <a:pt x="690" y="853"/>
                  </a:lnTo>
                  <a:lnTo>
                    <a:pt x="670" y="858"/>
                  </a:lnTo>
                  <a:lnTo>
                    <a:pt x="664" y="845"/>
                  </a:lnTo>
                  <a:lnTo>
                    <a:pt x="678" y="830"/>
                  </a:lnTo>
                  <a:close/>
                  <a:moveTo>
                    <a:pt x="356" y="547"/>
                  </a:moveTo>
                  <a:lnTo>
                    <a:pt x="371" y="557"/>
                  </a:lnTo>
                  <a:lnTo>
                    <a:pt x="369" y="568"/>
                  </a:lnTo>
                  <a:lnTo>
                    <a:pt x="359" y="567"/>
                  </a:lnTo>
                  <a:lnTo>
                    <a:pt x="357" y="558"/>
                  </a:lnTo>
                  <a:lnTo>
                    <a:pt x="351" y="560"/>
                  </a:lnTo>
                  <a:lnTo>
                    <a:pt x="348" y="550"/>
                  </a:lnTo>
                  <a:lnTo>
                    <a:pt x="356" y="547"/>
                  </a:lnTo>
                  <a:close/>
                  <a:moveTo>
                    <a:pt x="886" y="899"/>
                  </a:moveTo>
                  <a:lnTo>
                    <a:pt x="891" y="909"/>
                  </a:lnTo>
                  <a:lnTo>
                    <a:pt x="869" y="911"/>
                  </a:lnTo>
                  <a:lnTo>
                    <a:pt x="871" y="902"/>
                  </a:lnTo>
                  <a:lnTo>
                    <a:pt x="886" y="899"/>
                  </a:lnTo>
                  <a:close/>
                  <a:moveTo>
                    <a:pt x="988" y="406"/>
                  </a:moveTo>
                  <a:lnTo>
                    <a:pt x="991" y="426"/>
                  </a:lnTo>
                  <a:lnTo>
                    <a:pt x="984" y="426"/>
                  </a:lnTo>
                  <a:lnTo>
                    <a:pt x="981" y="409"/>
                  </a:lnTo>
                  <a:lnTo>
                    <a:pt x="988" y="406"/>
                  </a:lnTo>
                  <a:close/>
                  <a:moveTo>
                    <a:pt x="747" y="1356"/>
                  </a:moveTo>
                  <a:lnTo>
                    <a:pt x="758" y="1373"/>
                  </a:lnTo>
                  <a:lnTo>
                    <a:pt x="745" y="1370"/>
                  </a:lnTo>
                  <a:lnTo>
                    <a:pt x="747" y="1356"/>
                  </a:lnTo>
                  <a:close/>
                  <a:moveTo>
                    <a:pt x="889" y="1287"/>
                  </a:moveTo>
                  <a:lnTo>
                    <a:pt x="898" y="1304"/>
                  </a:lnTo>
                  <a:lnTo>
                    <a:pt x="884" y="1293"/>
                  </a:lnTo>
                  <a:lnTo>
                    <a:pt x="889" y="1287"/>
                  </a:lnTo>
                  <a:close/>
                  <a:moveTo>
                    <a:pt x="392" y="585"/>
                  </a:moveTo>
                  <a:lnTo>
                    <a:pt x="392" y="598"/>
                  </a:lnTo>
                  <a:lnTo>
                    <a:pt x="380" y="599"/>
                  </a:lnTo>
                  <a:lnTo>
                    <a:pt x="379" y="594"/>
                  </a:lnTo>
                  <a:lnTo>
                    <a:pt x="392" y="585"/>
                  </a:lnTo>
                  <a:close/>
                  <a:moveTo>
                    <a:pt x="1240" y="0"/>
                  </a:moveTo>
                  <a:lnTo>
                    <a:pt x="1245" y="16"/>
                  </a:lnTo>
                  <a:lnTo>
                    <a:pt x="1232" y="6"/>
                  </a:lnTo>
                  <a:lnTo>
                    <a:pt x="1232" y="0"/>
                  </a:lnTo>
                  <a:lnTo>
                    <a:pt x="1240" y="0"/>
                  </a:lnTo>
                  <a:lnTo>
                    <a:pt x="1240" y="0"/>
                  </a:lnTo>
                  <a:close/>
                  <a:moveTo>
                    <a:pt x="402" y="558"/>
                  </a:moveTo>
                  <a:lnTo>
                    <a:pt x="409" y="562"/>
                  </a:lnTo>
                  <a:lnTo>
                    <a:pt x="409" y="573"/>
                  </a:lnTo>
                  <a:lnTo>
                    <a:pt x="397" y="563"/>
                  </a:lnTo>
                  <a:lnTo>
                    <a:pt x="402" y="558"/>
                  </a:lnTo>
                  <a:close/>
                  <a:moveTo>
                    <a:pt x="395" y="662"/>
                  </a:moveTo>
                  <a:lnTo>
                    <a:pt x="392" y="674"/>
                  </a:lnTo>
                  <a:lnTo>
                    <a:pt x="386" y="667"/>
                  </a:lnTo>
                  <a:lnTo>
                    <a:pt x="395" y="66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5" name="Freeform 22">
              <a:extLst>
                <a:ext uri="{FF2B5EF4-FFF2-40B4-BE49-F238E27FC236}">
                  <a16:creationId xmlns:a16="http://schemas.microsoft.com/office/drawing/2014/main" id="{AFF5AAC9-26FD-433E-9392-8C7A4F222C91}"/>
                </a:ext>
              </a:extLst>
            </p:cNvPr>
            <p:cNvSpPr>
              <a:spLocks noEditPoints="1"/>
            </p:cNvSpPr>
            <p:nvPr/>
          </p:nvSpPr>
          <p:spPr bwMode="auto">
            <a:xfrm>
              <a:off x="3559175" y="4995863"/>
              <a:ext cx="1362075" cy="823913"/>
            </a:xfrm>
            <a:custGeom>
              <a:avLst/>
              <a:gdLst>
                <a:gd name="T0" fmla="*/ 634 w 858"/>
                <a:gd name="T1" fmla="*/ 509 h 519"/>
                <a:gd name="T2" fmla="*/ 557 w 858"/>
                <a:gd name="T3" fmla="*/ 424 h 519"/>
                <a:gd name="T4" fmla="*/ 561 w 858"/>
                <a:gd name="T5" fmla="*/ 366 h 519"/>
                <a:gd name="T6" fmla="*/ 501 w 858"/>
                <a:gd name="T7" fmla="*/ 400 h 519"/>
                <a:gd name="T8" fmla="*/ 469 w 858"/>
                <a:gd name="T9" fmla="*/ 401 h 519"/>
                <a:gd name="T10" fmla="*/ 493 w 858"/>
                <a:gd name="T11" fmla="*/ 346 h 519"/>
                <a:gd name="T12" fmla="*/ 451 w 858"/>
                <a:gd name="T13" fmla="*/ 321 h 519"/>
                <a:gd name="T14" fmla="*/ 467 w 858"/>
                <a:gd name="T15" fmla="*/ 295 h 519"/>
                <a:gd name="T16" fmla="*/ 463 w 858"/>
                <a:gd name="T17" fmla="*/ 240 h 519"/>
                <a:gd name="T18" fmla="*/ 408 w 858"/>
                <a:gd name="T19" fmla="*/ 222 h 519"/>
                <a:gd name="T20" fmla="*/ 366 w 858"/>
                <a:gd name="T21" fmla="*/ 197 h 519"/>
                <a:gd name="T22" fmla="*/ 330 w 858"/>
                <a:gd name="T23" fmla="*/ 287 h 519"/>
                <a:gd name="T24" fmla="*/ 292 w 858"/>
                <a:gd name="T25" fmla="*/ 252 h 519"/>
                <a:gd name="T26" fmla="*/ 261 w 858"/>
                <a:gd name="T27" fmla="*/ 210 h 519"/>
                <a:gd name="T28" fmla="*/ 137 w 858"/>
                <a:gd name="T29" fmla="*/ 171 h 519"/>
                <a:gd name="T30" fmla="*/ 95 w 858"/>
                <a:gd name="T31" fmla="*/ 153 h 519"/>
                <a:gd name="T32" fmla="*/ 64 w 858"/>
                <a:gd name="T33" fmla="*/ 107 h 519"/>
                <a:gd name="T34" fmla="*/ 0 w 858"/>
                <a:gd name="T35" fmla="*/ 12 h 519"/>
                <a:gd name="T36" fmla="*/ 79 w 858"/>
                <a:gd name="T37" fmla="*/ 0 h 519"/>
                <a:gd name="T38" fmla="*/ 146 w 858"/>
                <a:gd name="T39" fmla="*/ 84 h 519"/>
                <a:gd name="T40" fmla="*/ 159 w 858"/>
                <a:gd name="T41" fmla="*/ 124 h 519"/>
                <a:gd name="T42" fmla="*/ 209 w 858"/>
                <a:gd name="T43" fmla="*/ 90 h 519"/>
                <a:gd name="T44" fmla="*/ 273 w 858"/>
                <a:gd name="T45" fmla="*/ 92 h 519"/>
                <a:gd name="T46" fmla="*/ 346 w 858"/>
                <a:gd name="T47" fmla="*/ 121 h 519"/>
                <a:gd name="T48" fmla="*/ 376 w 858"/>
                <a:gd name="T49" fmla="*/ 121 h 519"/>
                <a:gd name="T50" fmla="*/ 480 w 858"/>
                <a:gd name="T51" fmla="*/ 104 h 519"/>
                <a:gd name="T52" fmla="*/ 527 w 858"/>
                <a:gd name="T53" fmla="*/ 103 h 519"/>
                <a:gd name="T54" fmla="*/ 588 w 858"/>
                <a:gd name="T55" fmla="*/ 103 h 519"/>
                <a:gd name="T56" fmla="*/ 676 w 858"/>
                <a:gd name="T57" fmla="*/ 130 h 519"/>
                <a:gd name="T58" fmla="*/ 754 w 858"/>
                <a:gd name="T59" fmla="*/ 135 h 519"/>
                <a:gd name="T60" fmla="*/ 792 w 858"/>
                <a:gd name="T61" fmla="*/ 179 h 519"/>
                <a:gd name="T62" fmla="*/ 770 w 858"/>
                <a:gd name="T63" fmla="*/ 188 h 519"/>
                <a:gd name="T64" fmla="*/ 796 w 858"/>
                <a:gd name="T65" fmla="*/ 231 h 519"/>
                <a:gd name="T66" fmla="*/ 815 w 858"/>
                <a:gd name="T67" fmla="*/ 284 h 519"/>
                <a:gd name="T68" fmla="*/ 828 w 858"/>
                <a:gd name="T69" fmla="*/ 293 h 519"/>
                <a:gd name="T70" fmla="*/ 799 w 858"/>
                <a:gd name="T71" fmla="*/ 295 h 519"/>
                <a:gd name="T72" fmla="*/ 820 w 858"/>
                <a:gd name="T73" fmla="*/ 413 h 519"/>
                <a:gd name="T74" fmla="*/ 858 w 858"/>
                <a:gd name="T75" fmla="*/ 424 h 519"/>
                <a:gd name="T76" fmla="*/ 848 w 858"/>
                <a:gd name="T77" fmla="*/ 434 h 519"/>
                <a:gd name="T78" fmla="*/ 820 w 858"/>
                <a:gd name="T79" fmla="*/ 442 h 519"/>
                <a:gd name="T80" fmla="*/ 768 w 858"/>
                <a:gd name="T81" fmla="*/ 441 h 519"/>
                <a:gd name="T82" fmla="*/ 747 w 858"/>
                <a:gd name="T83" fmla="*/ 396 h 519"/>
                <a:gd name="T84" fmla="*/ 701 w 858"/>
                <a:gd name="T85" fmla="*/ 338 h 519"/>
                <a:gd name="T86" fmla="*/ 702 w 858"/>
                <a:gd name="T87" fmla="*/ 275 h 519"/>
                <a:gd name="T88" fmla="*/ 675 w 858"/>
                <a:gd name="T89" fmla="*/ 217 h 519"/>
                <a:gd name="T90" fmla="*/ 631 w 858"/>
                <a:gd name="T91" fmla="*/ 184 h 519"/>
                <a:gd name="T92" fmla="*/ 664 w 858"/>
                <a:gd name="T93" fmla="*/ 238 h 519"/>
                <a:gd name="T94" fmla="*/ 631 w 858"/>
                <a:gd name="T95" fmla="*/ 274 h 519"/>
                <a:gd name="T96" fmla="*/ 597 w 858"/>
                <a:gd name="T97" fmla="*/ 316 h 519"/>
                <a:gd name="T98" fmla="*/ 580 w 858"/>
                <a:gd name="T99" fmla="*/ 357 h 519"/>
                <a:gd name="T100" fmla="*/ 617 w 858"/>
                <a:gd name="T101" fmla="*/ 403 h 519"/>
                <a:gd name="T102" fmla="*/ 620 w 858"/>
                <a:gd name="T103" fmla="*/ 460 h 519"/>
                <a:gd name="T104" fmla="*/ 252 w 858"/>
                <a:gd name="T105" fmla="*/ 264 h 519"/>
                <a:gd name="T106" fmla="*/ 249 w 858"/>
                <a:gd name="T107" fmla="*/ 288 h 519"/>
                <a:gd name="T108" fmla="*/ 206 w 858"/>
                <a:gd name="T109" fmla="*/ 234 h 519"/>
                <a:gd name="T110" fmla="*/ 178 w 858"/>
                <a:gd name="T111" fmla="*/ 233 h 519"/>
                <a:gd name="T112" fmla="*/ 175 w 858"/>
                <a:gd name="T113" fmla="*/ 192 h 519"/>
                <a:gd name="T114" fmla="*/ 414 w 858"/>
                <a:gd name="T115" fmla="*/ 245 h 519"/>
                <a:gd name="T116" fmla="*/ 393 w 858"/>
                <a:gd name="T117" fmla="*/ 277 h 519"/>
                <a:gd name="T118" fmla="*/ 414 w 858"/>
                <a:gd name="T119" fmla="*/ 245 h 519"/>
                <a:gd name="T120" fmla="*/ 418 w 858"/>
                <a:gd name="T121" fmla="*/ 393 h 519"/>
                <a:gd name="T122" fmla="*/ 400 w 858"/>
                <a:gd name="T123" fmla="*/ 368 h 519"/>
                <a:gd name="T124" fmla="*/ 823 w 858"/>
                <a:gd name="T125" fmla="*/ 3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8" h="519">
                  <a:moveTo>
                    <a:pt x="620" y="460"/>
                  </a:moveTo>
                  <a:lnTo>
                    <a:pt x="637" y="489"/>
                  </a:lnTo>
                  <a:lnTo>
                    <a:pt x="634" y="509"/>
                  </a:lnTo>
                  <a:lnTo>
                    <a:pt x="571" y="519"/>
                  </a:lnTo>
                  <a:lnTo>
                    <a:pt x="557" y="501"/>
                  </a:lnTo>
                  <a:lnTo>
                    <a:pt x="557" y="424"/>
                  </a:lnTo>
                  <a:lnTo>
                    <a:pt x="575" y="405"/>
                  </a:lnTo>
                  <a:lnTo>
                    <a:pt x="577" y="391"/>
                  </a:lnTo>
                  <a:lnTo>
                    <a:pt x="561" y="366"/>
                  </a:lnTo>
                  <a:lnTo>
                    <a:pt x="539" y="373"/>
                  </a:lnTo>
                  <a:lnTo>
                    <a:pt x="525" y="401"/>
                  </a:lnTo>
                  <a:lnTo>
                    <a:pt x="501" y="400"/>
                  </a:lnTo>
                  <a:lnTo>
                    <a:pt x="493" y="414"/>
                  </a:lnTo>
                  <a:lnTo>
                    <a:pt x="472" y="416"/>
                  </a:lnTo>
                  <a:lnTo>
                    <a:pt x="469" y="401"/>
                  </a:lnTo>
                  <a:lnTo>
                    <a:pt x="475" y="382"/>
                  </a:lnTo>
                  <a:lnTo>
                    <a:pt x="501" y="372"/>
                  </a:lnTo>
                  <a:lnTo>
                    <a:pt x="493" y="346"/>
                  </a:lnTo>
                  <a:lnTo>
                    <a:pt x="472" y="344"/>
                  </a:lnTo>
                  <a:lnTo>
                    <a:pt x="451" y="329"/>
                  </a:lnTo>
                  <a:lnTo>
                    <a:pt x="451" y="321"/>
                  </a:lnTo>
                  <a:lnTo>
                    <a:pt x="466" y="329"/>
                  </a:lnTo>
                  <a:lnTo>
                    <a:pt x="476" y="323"/>
                  </a:lnTo>
                  <a:lnTo>
                    <a:pt x="467" y="295"/>
                  </a:lnTo>
                  <a:lnTo>
                    <a:pt x="478" y="290"/>
                  </a:lnTo>
                  <a:lnTo>
                    <a:pt x="478" y="264"/>
                  </a:lnTo>
                  <a:lnTo>
                    <a:pt x="463" y="240"/>
                  </a:lnTo>
                  <a:lnTo>
                    <a:pt x="434" y="254"/>
                  </a:lnTo>
                  <a:lnTo>
                    <a:pt x="420" y="243"/>
                  </a:lnTo>
                  <a:lnTo>
                    <a:pt x="408" y="222"/>
                  </a:lnTo>
                  <a:lnTo>
                    <a:pt x="418" y="207"/>
                  </a:lnTo>
                  <a:lnTo>
                    <a:pt x="414" y="195"/>
                  </a:lnTo>
                  <a:lnTo>
                    <a:pt x="366" y="197"/>
                  </a:lnTo>
                  <a:lnTo>
                    <a:pt x="363" y="212"/>
                  </a:lnTo>
                  <a:lnTo>
                    <a:pt x="338" y="245"/>
                  </a:lnTo>
                  <a:lnTo>
                    <a:pt x="330" y="287"/>
                  </a:lnTo>
                  <a:lnTo>
                    <a:pt x="319" y="292"/>
                  </a:lnTo>
                  <a:lnTo>
                    <a:pt x="288" y="270"/>
                  </a:lnTo>
                  <a:lnTo>
                    <a:pt x="292" y="252"/>
                  </a:lnTo>
                  <a:lnTo>
                    <a:pt x="283" y="249"/>
                  </a:lnTo>
                  <a:lnTo>
                    <a:pt x="273" y="213"/>
                  </a:lnTo>
                  <a:lnTo>
                    <a:pt x="261" y="210"/>
                  </a:lnTo>
                  <a:lnTo>
                    <a:pt x="255" y="183"/>
                  </a:lnTo>
                  <a:lnTo>
                    <a:pt x="163" y="177"/>
                  </a:lnTo>
                  <a:lnTo>
                    <a:pt x="137" y="171"/>
                  </a:lnTo>
                  <a:lnTo>
                    <a:pt x="119" y="176"/>
                  </a:lnTo>
                  <a:lnTo>
                    <a:pt x="105" y="172"/>
                  </a:lnTo>
                  <a:lnTo>
                    <a:pt x="95" y="153"/>
                  </a:lnTo>
                  <a:lnTo>
                    <a:pt x="82" y="146"/>
                  </a:lnTo>
                  <a:lnTo>
                    <a:pt x="79" y="117"/>
                  </a:lnTo>
                  <a:lnTo>
                    <a:pt x="64" y="107"/>
                  </a:lnTo>
                  <a:lnTo>
                    <a:pt x="26" y="28"/>
                  </a:lnTo>
                  <a:lnTo>
                    <a:pt x="0" y="12"/>
                  </a:lnTo>
                  <a:lnTo>
                    <a:pt x="0" y="12"/>
                  </a:lnTo>
                  <a:lnTo>
                    <a:pt x="31" y="12"/>
                  </a:lnTo>
                  <a:lnTo>
                    <a:pt x="51" y="0"/>
                  </a:lnTo>
                  <a:lnTo>
                    <a:pt x="79" y="0"/>
                  </a:lnTo>
                  <a:lnTo>
                    <a:pt x="96" y="12"/>
                  </a:lnTo>
                  <a:lnTo>
                    <a:pt x="133" y="60"/>
                  </a:lnTo>
                  <a:lnTo>
                    <a:pt x="146" y="84"/>
                  </a:lnTo>
                  <a:lnTo>
                    <a:pt x="144" y="92"/>
                  </a:lnTo>
                  <a:lnTo>
                    <a:pt x="162" y="109"/>
                  </a:lnTo>
                  <a:lnTo>
                    <a:pt x="159" y="124"/>
                  </a:lnTo>
                  <a:lnTo>
                    <a:pt x="167" y="130"/>
                  </a:lnTo>
                  <a:lnTo>
                    <a:pt x="200" y="111"/>
                  </a:lnTo>
                  <a:lnTo>
                    <a:pt x="209" y="90"/>
                  </a:lnTo>
                  <a:lnTo>
                    <a:pt x="242" y="103"/>
                  </a:lnTo>
                  <a:lnTo>
                    <a:pt x="262" y="100"/>
                  </a:lnTo>
                  <a:lnTo>
                    <a:pt x="273" y="92"/>
                  </a:lnTo>
                  <a:lnTo>
                    <a:pt x="273" y="92"/>
                  </a:lnTo>
                  <a:lnTo>
                    <a:pt x="313" y="114"/>
                  </a:lnTo>
                  <a:lnTo>
                    <a:pt x="346" y="121"/>
                  </a:lnTo>
                  <a:lnTo>
                    <a:pt x="356" y="111"/>
                  </a:lnTo>
                  <a:lnTo>
                    <a:pt x="366" y="111"/>
                  </a:lnTo>
                  <a:lnTo>
                    <a:pt x="376" y="121"/>
                  </a:lnTo>
                  <a:lnTo>
                    <a:pt x="406" y="128"/>
                  </a:lnTo>
                  <a:lnTo>
                    <a:pt x="480" y="104"/>
                  </a:lnTo>
                  <a:lnTo>
                    <a:pt x="480" y="104"/>
                  </a:lnTo>
                  <a:lnTo>
                    <a:pt x="495" y="106"/>
                  </a:lnTo>
                  <a:lnTo>
                    <a:pt x="515" y="98"/>
                  </a:lnTo>
                  <a:lnTo>
                    <a:pt x="527" y="103"/>
                  </a:lnTo>
                  <a:lnTo>
                    <a:pt x="550" y="92"/>
                  </a:lnTo>
                  <a:lnTo>
                    <a:pt x="577" y="90"/>
                  </a:lnTo>
                  <a:lnTo>
                    <a:pt x="588" y="103"/>
                  </a:lnTo>
                  <a:lnTo>
                    <a:pt x="613" y="111"/>
                  </a:lnTo>
                  <a:lnTo>
                    <a:pt x="660" y="114"/>
                  </a:lnTo>
                  <a:lnTo>
                    <a:pt x="676" y="130"/>
                  </a:lnTo>
                  <a:lnTo>
                    <a:pt x="719" y="116"/>
                  </a:lnTo>
                  <a:lnTo>
                    <a:pt x="739" y="122"/>
                  </a:lnTo>
                  <a:lnTo>
                    <a:pt x="754" y="135"/>
                  </a:lnTo>
                  <a:lnTo>
                    <a:pt x="771" y="138"/>
                  </a:lnTo>
                  <a:lnTo>
                    <a:pt x="792" y="179"/>
                  </a:lnTo>
                  <a:lnTo>
                    <a:pt x="792" y="179"/>
                  </a:lnTo>
                  <a:lnTo>
                    <a:pt x="787" y="187"/>
                  </a:lnTo>
                  <a:lnTo>
                    <a:pt x="772" y="182"/>
                  </a:lnTo>
                  <a:lnTo>
                    <a:pt x="770" y="188"/>
                  </a:lnTo>
                  <a:lnTo>
                    <a:pt x="784" y="210"/>
                  </a:lnTo>
                  <a:lnTo>
                    <a:pt x="797" y="215"/>
                  </a:lnTo>
                  <a:lnTo>
                    <a:pt x="796" y="231"/>
                  </a:lnTo>
                  <a:lnTo>
                    <a:pt x="814" y="251"/>
                  </a:lnTo>
                  <a:lnTo>
                    <a:pt x="802" y="279"/>
                  </a:lnTo>
                  <a:lnTo>
                    <a:pt x="815" y="284"/>
                  </a:lnTo>
                  <a:lnTo>
                    <a:pt x="854" y="282"/>
                  </a:lnTo>
                  <a:lnTo>
                    <a:pt x="845" y="297"/>
                  </a:lnTo>
                  <a:lnTo>
                    <a:pt x="828" y="293"/>
                  </a:lnTo>
                  <a:lnTo>
                    <a:pt x="826" y="300"/>
                  </a:lnTo>
                  <a:lnTo>
                    <a:pt x="810" y="300"/>
                  </a:lnTo>
                  <a:lnTo>
                    <a:pt x="799" y="295"/>
                  </a:lnTo>
                  <a:lnTo>
                    <a:pt x="791" y="303"/>
                  </a:lnTo>
                  <a:lnTo>
                    <a:pt x="820" y="349"/>
                  </a:lnTo>
                  <a:lnTo>
                    <a:pt x="820" y="413"/>
                  </a:lnTo>
                  <a:lnTo>
                    <a:pt x="843" y="409"/>
                  </a:lnTo>
                  <a:lnTo>
                    <a:pt x="846" y="419"/>
                  </a:lnTo>
                  <a:lnTo>
                    <a:pt x="858" y="424"/>
                  </a:lnTo>
                  <a:lnTo>
                    <a:pt x="855" y="455"/>
                  </a:lnTo>
                  <a:lnTo>
                    <a:pt x="840" y="450"/>
                  </a:lnTo>
                  <a:lnTo>
                    <a:pt x="848" y="434"/>
                  </a:lnTo>
                  <a:lnTo>
                    <a:pt x="832" y="436"/>
                  </a:lnTo>
                  <a:lnTo>
                    <a:pt x="825" y="430"/>
                  </a:lnTo>
                  <a:lnTo>
                    <a:pt x="820" y="442"/>
                  </a:lnTo>
                  <a:lnTo>
                    <a:pt x="810" y="442"/>
                  </a:lnTo>
                  <a:lnTo>
                    <a:pt x="803" y="434"/>
                  </a:lnTo>
                  <a:lnTo>
                    <a:pt x="768" y="441"/>
                  </a:lnTo>
                  <a:lnTo>
                    <a:pt x="742" y="429"/>
                  </a:lnTo>
                  <a:lnTo>
                    <a:pt x="736" y="411"/>
                  </a:lnTo>
                  <a:lnTo>
                    <a:pt x="747" y="396"/>
                  </a:lnTo>
                  <a:lnTo>
                    <a:pt x="741" y="368"/>
                  </a:lnTo>
                  <a:lnTo>
                    <a:pt x="722" y="366"/>
                  </a:lnTo>
                  <a:lnTo>
                    <a:pt x="701" y="338"/>
                  </a:lnTo>
                  <a:lnTo>
                    <a:pt x="709" y="311"/>
                  </a:lnTo>
                  <a:lnTo>
                    <a:pt x="702" y="303"/>
                  </a:lnTo>
                  <a:lnTo>
                    <a:pt x="702" y="275"/>
                  </a:lnTo>
                  <a:lnTo>
                    <a:pt x="692" y="256"/>
                  </a:lnTo>
                  <a:lnTo>
                    <a:pt x="697" y="234"/>
                  </a:lnTo>
                  <a:lnTo>
                    <a:pt x="675" y="217"/>
                  </a:lnTo>
                  <a:lnTo>
                    <a:pt x="647" y="222"/>
                  </a:lnTo>
                  <a:lnTo>
                    <a:pt x="640" y="190"/>
                  </a:lnTo>
                  <a:lnTo>
                    <a:pt x="631" y="184"/>
                  </a:lnTo>
                  <a:lnTo>
                    <a:pt x="631" y="218"/>
                  </a:lnTo>
                  <a:lnTo>
                    <a:pt x="640" y="218"/>
                  </a:lnTo>
                  <a:lnTo>
                    <a:pt x="664" y="238"/>
                  </a:lnTo>
                  <a:lnTo>
                    <a:pt x="669" y="288"/>
                  </a:lnTo>
                  <a:lnTo>
                    <a:pt x="648" y="295"/>
                  </a:lnTo>
                  <a:lnTo>
                    <a:pt x="631" y="274"/>
                  </a:lnTo>
                  <a:lnTo>
                    <a:pt x="619" y="293"/>
                  </a:lnTo>
                  <a:lnTo>
                    <a:pt x="599" y="297"/>
                  </a:lnTo>
                  <a:lnTo>
                    <a:pt x="597" y="316"/>
                  </a:lnTo>
                  <a:lnTo>
                    <a:pt x="583" y="325"/>
                  </a:lnTo>
                  <a:lnTo>
                    <a:pt x="579" y="339"/>
                  </a:lnTo>
                  <a:lnTo>
                    <a:pt x="580" y="357"/>
                  </a:lnTo>
                  <a:lnTo>
                    <a:pt x="627" y="385"/>
                  </a:lnTo>
                  <a:lnTo>
                    <a:pt x="626" y="405"/>
                  </a:lnTo>
                  <a:lnTo>
                    <a:pt x="617" y="403"/>
                  </a:lnTo>
                  <a:lnTo>
                    <a:pt x="612" y="418"/>
                  </a:lnTo>
                  <a:lnTo>
                    <a:pt x="602" y="421"/>
                  </a:lnTo>
                  <a:lnTo>
                    <a:pt x="620" y="460"/>
                  </a:lnTo>
                  <a:close/>
                  <a:moveTo>
                    <a:pt x="238" y="188"/>
                  </a:moveTo>
                  <a:lnTo>
                    <a:pt x="261" y="223"/>
                  </a:lnTo>
                  <a:lnTo>
                    <a:pt x="252" y="264"/>
                  </a:lnTo>
                  <a:lnTo>
                    <a:pt x="261" y="270"/>
                  </a:lnTo>
                  <a:lnTo>
                    <a:pt x="264" y="298"/>
                  </a:lnTo>
                  <a:lnTo>
                    <a:pt x="249" y="288"/>
                  </a:lnTo>
                  <a:lnTo>
                    <a:pt x="241" y="261"/>
                  </a:lnTo>
                  <a:lnTo>
                    <a:pt x="213" y="254"/>
                  </a:lnTo>
                  <a:lnTo>
                    <a:pt x="206" y="234"/>
                  </a:lnTo>
                  <a:lnTo>
                    <a:pt x="189" y="239"/>
                  </a:lnTo>
                  <a:lnTo>
                    <a:pt x="189" y="233"/>
                  </a:lnTo>
                  <a:lnTo>
                    <a:pt x="178" y="233"/>
                  </a:lnTo>
                  <a:lnTo>
                    <a:pt x="171" y="210"/>
                  </a:lnTo>
                  <a:lnTo>
                    <a:pt x="163" y="204"/>
                  </a:lnTo>
                  <a:lnTo>
                    <a:pt x="175" y="192"/>
                  </a:lnTo>
                  <a:lnTo>
                    <a:pt x="209" y="195"/>
                  </a:lnTo>
                  <a:lnTo>
                    <a:pt x="238" y="188"/>
                  </a:lnTo>
                  <a:close/>
                  <a:moveTo>
                    <a:pt x="414" y="245"/>
                  </a:moveTo>
                  <a:lnTo>
                    <a:pt x="428" y="261"/>
                  </a:lnTo>
                  <a:lnTo>
                    <a:pt x="418" y="272"/>
                  </a:lnTo>
                  <a:lnTo>
                    <a:pt x="393" y="277"/>
                  </a:lnTo>
                  <a:lnTo>
                    <a:pt x="380" y="261"/>
                  </a:lnTo>
                  <a:lnTo>
                    <a:pt x="382" y="252"/>
                  </a:lnTo>
                  <a:lnTo>
                    <a:pt x="414" y="245"/>
                  </a:lnTo>
                  <a:close/>
                  <a:moveTo>
                    <a:pt x="400" y="368"/>
                  </a:moveTo>
                  <a:lnTo>
                    <a:pt x="416" y="377"/>
                  </a:lnTo>
                  <a:lnTo>
                    <a:pt x="418" y="393"/>
                  </a:lnTo>
                  <a:lnTo>
                    <a:pt x="396" y="393"/>
                  </a:lnTo>
                  <a:lnTo>
                    <a:pt x="389" y="370"/>
                  </a:lnTo>
                  <a:lnTo>
                    <a:pt x="400" y="368"/>
                  </a:lnTo>
                  <a:close/>
                  <a:moveTo>
                    <a:pt x="843" y="311"/>
                  </a:moveTo>
                  <a:lnTo>
                    <a:pt x="842" y="323"/>
                  </a:lnTo>
                  <a:lnTo>
                    <a:pt x="823" y="316"/>
                  </a:lnTo>
                  <a:lnTo>
                    <a:pt x="826" y="311"/>
                  </a:lnTo>
                  <a:lnTo>
                    <a:pt x="843" y="3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4" name="Group 33">
            <a:extLst>
              <a:ext uri="{FF2B5EF4-FFF2-40B4-BE49-F238E27FC236}">
                <a16:creationId xmlns:a16="http://schemas.microsoft.com/office/drawing/2014/main" id="{4F20111A-0241-47E2-A081-51E2A4FA3500}"/>
              </a:ext>
            </a:extLst>
          </p:cNvPr>
          <p:cNvGrpSpPr/>
          <p:nvPr/>
        </p:nvGrpSpPr>
        <p:grpSpPr>
          <a:xfrm>
            <a:off x="10670382" y="2407199"/>
            <a:ext cx="6197236" cy="5472602"/>
            <a:chOff x="10626915" y="3676650"/>
            <a:chExt cx="6197236" cy="5472602"/>
          </a:xfrm>
        </p:grpSpPr>
        <p:sp>
          <p:nvSpPr>
            <p:cNvPr id="35" name="Title 12">
              <a:extLst>
                <a:ext uri="{FF2B5EF4-FFF2-40B4-BE49-F238E27FC236}">
                  <a16:creationId xmlns:a16="http://schemas.microsoft.com/office/drawing/2014/main" id="{7538A8B9-DD91-4A94-B5E3-77478C101D51}"/>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Hongkong</a:t>
              </a:r>
            </a:p>
          </p:txBody>
        </p:sp>
        <p:sp>
          <p:nvSpPr>
            <p:cNvPr id="36" name="Subtitle 13">
              <a:extLst>
                <a:ext uri="{FF2B5EF4-FFF2-40B4-BE49-F238E27FC236}">
                  <a16:creationId xmlns:a16="http://schemas.microsoft.com/office/drawing/2014/main" id="{E2CE67CF-247E-4965-AA2A-396CE20092AC}"/>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98966018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Group 75">
            <a:extLst>
              <a:ext uri="{FF2B5EF4-FFF2-40B4-BE49-F238E27FC236}">
                <a16:creationId xmlns:a16="http://schemas.microsoft.com/office/drawing/2014/main" id="{BD8DF8C4-91D5-43AB-BBB6-1B1918CBC955}"/>
              </a:ext>
            </a:extLst>
          </p:cNvPr>
          <p:cNvGrpSpPr/>
          <p:nvPr/>
        </p:nvGrpSpPr>
        <p:grpSpPr>
          <a:xfrm>
            <a:off x="954639" y="2571750"/>
            <a:ext cx="8377578" cy="5143500"/>
            <a:chOff x="5335588" y="1370013"/>
            <a:chExt cx="6345238" cy="3895724"/>
          </a:xfrm>
          <a:solidFill>
            <a:schemeClr val="bg1">
              <a:lumMod val="85000"/>
              <a:alpha val="85000"/>
            </a:schemeClr>
          </a:solidFill>
        </p:grpSpPr>
        <p:sp>
          <p:nvSpPr>
            <p:cNvPr id="36" name="Freeform 5">
              <a:extLst>
                <a:ext uri="{FF2B5EF4-FFF2-40B4-BE49-F238E27FC236}">
                  <a16:creationId xmlns:a16="http://schemas.microsoft.com/office/drawing/2014/main" id="{DF520E7F-681B-447B-B50E-8046AF4EB582}"/>
                </a:ext>
              </a:extLst>
            </p:cNvPr>
            <p:cNvSpPr>
              <a:spLocks/>
            </p:cNvSpPr>
            <p:nvPr/>
          </p:nvSpPr>
          <p:spPr bwMode="auto">
            <a:xfrm>
              <a:off x="7843838" y="3378200"/>
              <a:ext cx="1277938" cy="1658937"/>
            </a:xfrm>
            <a:custGeom>
              <a:avLst/>
              <a:gdLst>
                <a:gd name="T0" fmla="*/ 94 w 805"/>
                <a:gd name="T1" fmla="*/ 63 h 1045"/>
                <a:gd name="T2" fmla="*/ 216 w 805"/>
                <a:gd name="T3" fmla="*/ 34 h 1045"/>
                <a:gd name="T4" fmla="*/ 256 w 805"/>
                <a:gd name="T5" fmla="*/ 13 h 1045"/>
                <a:gd name="T6" fmla="*/ 294 w 805"/>
                <a:gd name="T7" fmla="*/ 86 h 1045"/>
                <a:gd name="T8" fmla="*/ 372 w 805"/>
                <a:gd name="T9" fmla="*/ 63 h 1045"/>
                <a:gd name="T10" fmla="*/ 451 w 805"/>
                <a:gd name="T11" fmla="*/ 26 h 1045"/>
                <a:gd name="T12" fmla="*/ 525 w 805"/>
                <a:gd name="T13" fmla="*/ 121 h 1045"/>
                <a:gd name="T14" fmla="*/ 455 w 805"/>
                <a:gd name="T15" fmla="*/ 114 h 1045"/>
                <a:gd name="T16" fmla="*/ 408 w 805"/>
                <a:gd name="T17" fmla="*/ 155 h 1045"/>
                <a:gd name="T18" fmla="*/ 458 w 805"/>
                <a:gd name="T19" fmla="*/ 220 h 1045"/>
                <a:gd name="T20" fmla="*/ 499 w 805"/>
                <a:gd name="T21" fmla="*/ 273 h 1045"/>
                <a:gd name="T22" fmla="*/ 568 w 805"/>
                <a:gd name="T23" fmla="*/ 244 h 1045"/>
                <a:gd name="T24" fmla="*/ 625 w 805"/>
                <a:gd name="T25" fmla="*/ 210 h 1045"/>
                <a:gd name="T26" fmla="*/ 637 w 805"/>
                <a:gd name="T27" fmla="*/ 121 h 1045"/>
                <a:gd name="T28" fmla="*/ 751 w 805"/>
                <a:gd name="T29" fmla="*/ 102 h 1045"/>
                <a:gd name="T30" fmla="*/ 792 w 805"/>
                <a:gd name="T31" fmla="*/ 132 h 1045"/>
                <a:gd name="T32" fmla="*/ 773 w 805"/>
                <a:gd name="T33" fmla="*/ 167 h 1045"/>
                <a:gd name="T34" fmla="*/ 761 w 805"/>
                <a:gd name="T35" fmla="*/ 223 h 1045"/>
                <a:gd name="T36" fmla="*/ 731 w 805"/>
                <a:gd name="T37" fmla="*/ 232 h 1045"/>
                <a:gd name="T38" fmla="*/ 732 w 805"/>
                <a:gd name="T39" fmla="*/ 254 h 1045"/>
                <a:gd name="T40" fmla="*/ 713 w 805"/>
                <a:gd name="T41" fmla="*/ 280 h 1045"/>
                <a:gd name="T42" fmla="*/ 736 w 805"/>
                <a:gd name="T43" fmla="*/ 268 h 1045"/>
                <a:gd name="T44" fmla="*/ 691 w 805"/>
                <a:gd name="T45" fmla="*/ 350 h 1045"/>
                <a:gd name="T46" fmla="*/ 706 w 805"/>
                <a:gd name="T47" fmla="*/ 439 h 1045"/>
                <a:gd name="T48" fmla="*/ 645 w 805"/>
                <a:gd name="T49" fmla="*/ 477 h 1045"/>
                <a:gd name="T50" fmla="*/ 620 w 805"/>
                <a:gd name="T51" fmla="*/ 535 h 1045"/>
                <a:gd name="T52" fmla="*/ 641 w 805"/>
                <a:gd name="T53" fmla="*/ 592 h 1045"/>
                <a:gd name="T54" fmla="*/ 625 w 805"/>
                <a:gd name="T55" fmla="*/ 653 h 1045"/>
                <a:gd name="T56" fmla="*/ 545 w 805"/>
                <a:gd name="T57" fmla="*/ 662 h 1045"/>
                <a:gd name="T58" fmla="*/ 496 w 805"/>
                <a:gd name="T59" fmla="*/ 745 h 1045"/>
                <a:gd name="T60" fmla="*/ 522 w 805"/>
                <a:gd name="T61" fmla="*/ 816 h 1045"/>
                <a:gd name="T62" fmla="*/ 454 w 805"/>
                <a:gd name="T63" fmla="*/ 818 h 1045"/>
                <a:gd name="T64" fmla="*/ 430 w 805"/>
                <a:gd name="T65" fmla="*/ 867 h 1045"/>
                <a:gd name="T66" fmla="*/ 366 w 805"/>
                <a:gd name="T67" fmla="*/ 929 h 1045"/>
                <a:gd name="T68" fmla="*/ 288 w 805"/>
                <a:gd name="T69" fmla="*/ 956 h 1045"/>
                <a:gd name="T70" fmla="*/ 208 w 805"/>
                <a:gd name="T71" fmla="*/ 970 h 1045"/>
                <a:gd name="T72" fmla="*/ 160 w 805"/>
                <a:gd name="T73" fmla="*/ 967 h 1045"/>
                <a:gd name="T74" fmla="*/ 118 w 805"/>
                <a:gd name="T75" fmla="*/ 1012 h 1045"/>
                <a:gd name="T76" fmla="*/ 50 w 805"/>
                <a:gd name="T77" fmla="*/ 1038 h 1045"/>
                <a:gd name="T78" fmla="*/ 10 w 805"/>
                <a:gd name="T79" fmla="*/ 1045 h 1045"/>
                <a:gd name="T80" fmla="*/ 6 w 805"/>
                <a:gd name="T81" fmla="*/ 1026 h 1045"/>
                <a:gd name="T82" fmla="*/ 42 w 805"/>
                <a:gd name="T83" fmla="*/ 953 h 1045"/>
                <a:gd name="T84" fmla="*/ 27 w 805"/>
                <a:gd name="T85" fmla="*/ 920 h 1045"/>
                <a:gd name="T86" fmla="*/ 12 w 805"/>
                <a:gd name="T87" fmla="*/ 875 h 1045"/>
                <a:gd name="T88" fmla="*/ 19 w 805"/>
                <a:gd name="T89" fmla="*/ 870 h 1045"/>
                <a:gd name="T90" fmla="*/ 1 w 805"/>
                <a:gd name="T91" fmla="*/ 834 h 1045"/>
                <a:gd name="T92" fmla="*/ 32 w 805"/>
                <a:gd name="T93" fmla="*/ 809 h 1045"/>
                <a:gd name="T94" fmla="*/ 23 w 805"/>
                <a:gd name="T95" fmla="*/ 797 h 1045"/>
                <a:gd name="T96" fmla="*/ 40 w 805"/>
                <a:gd name="T97" fmla="*/ 741 h 1045"/>
                <a:gd name="T98" fmla="*/ 61 w 805"/>
                <a:gd name="T99" fmla="*/ 686 h 1045"/>
                <a:gd name="T100" fmla="*/ 74 w 805"/>
                <a:gd name="T101" fmla="*/ 563 h 1045"/>
                <a:gd name="T102" fmla="*/ 38 w 805"/>
                <a:gd name="T103" fmla="*/ 449 h 1045"/>
                <a:gd name="T104" fmla="*/ 122 w 805"/>
                <a:gd name="T105" fmla="*/ 380 h 1045"/>
                <a:gd name="T106" fmla="*/ 76 w 805"/>
                <a:gd name="T107" fmla="*/ 240 h 1045"/>
                <a:gd name="T108" fmla="*/ 94 w 805"/>
                <a:gd name="T109" fmla="*/ 187 h 1045"/>
                <a:gd name="T110" fmla="*/ 101 w 805"/>
                <a:gd name="T111" fmla="*/ 93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1045">
                  <a:moveTo>
                    <a:pt x="101" y="93"/>
                  </a:moveTo>
                  <a:lnTo>
                    <a:pt x="105" y="81"/>
                  </a:lnTo>
                  <a:lnTo>
                    <a:pt x="94" y="63"/>
                  </a:lnTo>
                  <a:lnTo>
                    <a:pt x="134" y="71"/>
                  </a:lnTo>
                  <a:lnTo>
                    <a:pt x="161" y="88"/>
                  </a:lnTo>
                  <a:lnTo>
                    <a:pt x="216" y="34"/>
                  </a:lnTo>
                  <a:lnTo>
                    <a:pt x="238" y="35"/>
                  </a:lnTo>
                  <a:lnTo>
                    <a:pt x="244" y="44"/>
                  </a:lnTo>
                  <a:lnTo>
                    <a:pt x="256" y="13"/>
                  </a:lnTo>
                  <a:lnTo>
                    <a:pt x="279" y="0"/>
                  </a:lnTo>
                  <a:lnTo>
                    <a:pt x="325" y="37"/>
                  </a:lnTo>
                  <a:lnTo>
                    <a:pt x="294" y="86"/>
                  </a:lnTo>
                  <a:lnTo>
                    <a:pt x="319" y="121"/>
                  </a:lnTo>
                  <a:lnTo>
                    <a:pt x="335" y="89"/>
                  </a:lnTo>
                  <a:lnTo>
                    <a:pt x="372" y="63"/>
                  </a:lnTo>
                  <a:lnTo>
                    <a:pt x="401" y="71"/>
                  </a:lnTo>
                  <a:lnTo>
                    <a:pt x="418" y="14"/>
                  </a:lnTo>
                  <a:lnTo>
                    <a:pt x="451" y="26"/>
                  </a:lnTo>
                  <a:lnTo>
                    <a:pt x="466" y="13"/>
                  </a:lnTo>
                  <a:lnTo>
                    <a:pt x="499" y="90"/>
                  </a:lnTo>
                  <a:lnTo>
                    <a:pt x="525" y="121"/>
                  </a:lnTo>
                  <a:lnTo>
                    <a:pt x="525" y="121"/>
                  </a:lnTo>
                  <a:lnTo>
                    <a:pt x="504" y="129"/>
                  </a:lnTo>
                  <a:lnTo>
                    <a:pt x="455" y="114"/>
                  </a:lnTo>
                  <a:lnTo>
                    <a:pt x="431" y="146"/>
                  </a:lnTo>
                  <a:lnTo>
                    <a:pt x="424" y="139"/>
                  </a:lnTo>
                  <a:lnTo>
                    <a:pt x="408" y="155"/>
                  </a:lnTo>
                  <a:lnTo>
                    <a:pt x="441" y="195"/>
                  </a:lnTo>
                  <a:lnTo>
                    <a:pt x="444" y="220"/>
                  </a:lnTo>
                  <a:lnTo>
                    <a:pt x="458" y="220"/>
                  </a:lnTo>
                  <a:lnTo>
                    <a:pt x="481" y="238"/>
                  </a:lnTo>
                  <a:lnTo>
                    <a:pt x="502" y="262"/>
                  </a:lnTo>
                  <a:lnTo>
                    <a:pt x="499" y="273"/>
                  </a:lnTo>
                  <a:lnTo>
                    <a:pt x="524" y="271"/>
                  </a:lnTo>
                  <a:lnTo>
                    <a:pt x="535" y="252"/>
                  </a:lnTo>
                  <a:lnTo>
                    <a:pt x="568" y="244"/>
                  </a:lnTo>
                  <a:lnTo>
                    <a:pt x="575" y="230"/>
                  </a:lnTo>
                  <a:lnTo>
                    <a:pt x="597" y="249"/>
                  </a:lnTo>
                  <a:lnTo>
                    <a:pt x="625" y="210"/>
                  </a:lnTo>
                  <a:lnTo>
                    <a:pt x="610" y="166"/>
                  </a:lnTo>
                  <a:lnTo>
                    <a:pt x="610" y="166"/>
                  </a:lnTo>
                  <a:lnTo>
                    <a:pt x="637" y="121"/>
                  </a:lnTo>
                  <a:lnTo>
                    <a:pt x="700" y="150"/>
                  </a:lnTo>
                  <a:lnTo>
                    <a:pt x="708" y="119"/>
                  </a:lnTo>
                  <a:lnTo>
                    <a:pt x="751" y="102"/>
                  </a:lnTo>
                  <a:lnTo>
                    <a:pt x="765" y="112"/>
                  </a:lnTo>
                  <a:lnTo>
                    <a:pt x="765" y="112"/>
                  </a:lnTo>
                  <a:lnTo>
                    <a:pt x="792" y="132"/>
                  </a:lnTo>
                  <a:lnTo>
                    <a:pt x="789" y="150"/>
                  </a:lnTo>
                  <a:lnTo>
                    <a:pt x="773" y="158"/>
                  </a:lnTo>
                  <a:lnTo>
                    <a:pt x="773" y="167"/>
                  </a:lnTo>
                  <a:lnTo>
                    <a:pt x="794" y="170"/>
                  </a:lnTo>
                  <a:lnTo>
                    <a:pt x="805" y="189"/>
                  </a:lnTo>
                  <a:lnTo>
                    <a:pt x="761" y="223"/>
                  </a:lnTo>
                  <a:lnTo>
                    <a:pt x="745" y="221"/>
                  </a:lnTo>
                  <a:lnTo>
                    <a:pt x="738" y="238"/>
                  </a:lnTo>
                  <a:lnTo>
                    <a:pt x="731" y="232"/>
                  </a:lnTo>
                  <a:lnTo>
                    <a:pt x="708" y="245"/>
                  </a:lnTo>
                  <a:lnTo>
                    <a:pt x="718" y="257"/>
                  </a:lnTo>
                  <a:lnTo>
                    <a:pt x="732" y="254"/>
                  </a:lnTo>
                  <a:lnTo>
                    <a:pt x="734" y="262"/>
                  </a:lnTo>
                  <a:lnTo>
                    <a:pt x="714" y="265"/>
                  </a:lnTo>
                  <a:lnTo>
                    <a:pt x="713" y="280"/>
                  </a:lnTo>
                  <a:lnTo>
                    <a:pt x="731" y="292"/>
                  </a:lnTo>
                  <a:lnTo>
                    <a:pt x="729" y="271"/>
                  </a:lnTo>
                  <a:lnTo>
                    <a:pt x="736" y="268"/>
                  </a:lnTo>
                  <a:lnTo>
                    <a:pt x="747" y="285"/>
                  </a:lnTo>
                  <a:lnTo>
                    <a:pt x="747" y="285"/>
                  </a:lnTo>
                  <a:lnTo>
                    <a:pt x="691" y="350"/>
                  </a:lnTo>
                  <a:lnTo>
                    <a:pt x="716" y="378"/>
                  </a:lnTo>
                  <a:lnTo>
                    <a:pt x="698" y="428"/>
                  </a:lnTo>
                  <a:lnTo>
                    <a:pt x="706" y="439"/>
                  </a:lnTo>
                  <a:lnTo>
                    <a:pt x="706" y="467"/>
                  </a:lnTo>
                  <a:lnTo>
                    <a:pt x="675" y="503"/>
                  </a:lnTo>
                  <a:lnTo>
                    <a:pt x="645" y="477"/>
                  </a:lnTo>
                  <a:lnTo>
                    <a:pt x="580" y="518"/>
                  </a:lnTo>
                  <a:lnTo>
                    <a:pt x="596" y="540"/>
                  </a:lnTo>
                  <a:lnTo>
                    <a:pt x="620" y="535"/>
                  </a:lnTo>
                  <a:lnTo>
                    <a:pt x="647" y="562"/>
                  </a:lnTo>
                  <a:lnTo>
                    <a:pt x="651" y="577"/>
                  </a:lnTo>
                  <a:lnTo>
                    <a:pt x="641" y="592"/>
                  </a:lnTo>
                  <a:lnTo>
                    <a:pt x="651" y="613"/>
                  </a:lnTo>
                  <a:lnTo>
                    <a:pt x="639" y="642"/>
                  </a:lnTo>
                  <a:lnTo>
                    <a:pt x="625" y="653"/>
                  </a:lnTo>
                  <a:lnTo>
                    <a:pt x="602" y="639"/>
                  </a:lnTo>
                  <a:lnTo>
                    <a:pt x="559" y="673"/>
                  </a:lnTo>
                  <a:lnTo>
                    <a:pt x="545" y="662"/>
                  </a:lnTo>
                  <a:lnTo>
                    <a:pt x="506" y="675"/>
                  </a:lnTo>
                  <a:lnTo>
                    <a:pt x="527" y="710"/>
                  </a:lnTo>
                  <a:lnTo>
                    <a:pt x="496" y="745"/>
                  </a:lnTo>
                  <a:lnTo>
                    <a:pt x="531" y="810"/>
                  </a:lnTo>
                  <a:lnTo>
                    <a:pt x="531" y="810"/>
                  </a:lnTo>
                  <a:lnTo>
                    <a:pt x="522" y="816"/>
                  </a:lnTo>
                  <a:lnTo>
                    <a:pt x="511" y="808"/>
                  </a:lnTo>
                  <a:lnTo>
                    <a:pt x="494" y="825"/>
                  </a:lnTo>
                  <a:lnTo>
                    <a:pt x="454" y="818"/>
                  </a:lnTo>
                  <a:lnTo>
                    <a:pt x="448" y="831"/>
                  </a:lnTo>
                  <a:lnTo>
                    <a:pt x="418" y="846"/>
                  </a:lnTo>
                  <a:lnTo>
                    <a:pt x="430" y="867"/>
                  </a:lnTo>
                  <a:lnTo>
                    <a:pt x="395" y="888"/>
                  </a:lnTo>
                  <a:lnTo>
                    <a:pt x="396" y="900"/>
                  </a:lnTo>
                  <a:lnTo>
                    <a:pt x="366" y="929"/>
                  </a:lnTo>
                  <a:lnTo>
                    <a:pt x="345" y="938"/>
                  </a:lnTo>
                  <a:lnTo>
                    <a:pt x="335" y="925"/>
                  </a:lnTo>
                  <a:lnTo>
                    <a:pt x="288" y="956"/>
                  </a:lnTo>
                  <a:lnTo>
                    <a:pt x="296" y="977"/>
                  </a:lnTo>
                  <a:lnTo>
                    <a:pt x="289" y="970"/>
                  </a:lnTo>
                  <a:lnTo>
                    <a:pt x="208" y="970"/>
                  </a:lnTo>
                  <a:lnTo>
                    <a:pt x="201" y="938"/>
                  </a:lnTo>
                  <a:lnTo>
                    <a:pt x="184" y="935"/>
                  </a:lnTo>
                  <a:lnTo>
                    <a:pt x="160" y="967"/>
                  </a:lnTo>
                  <a:lnTo>
                    <a:pt x="168" y="998"/>
                  </a:lnTo>
                  <a:lnTo>
                    <a:pt x="129" y="999"/>
                  </a:lnTo>
                  <a:lnTo>
                    <a:pt x="118" y="1012"/>
                  </a:lnTo>
                  <a:lnTo>
                    <a:pt x="126" y="1031"/>
                  </a:lnTo>
                  <a:lnTo>
                    <a:pt x="66" y="1023"/>
                  </a:lnTo>
                  <a:lnTo>
                    <a:pt x="50" y="1038"/>
                  </a:lnTo>
                  <a:lnTo>
                    <a:pt x="40" y="1034"/>
                  </a:lnTo>
                  <a:lnTo>
                    <a:pt x="43" y="1043"/>
                  </a:lnTo>
                  <a:lnTo>
                    <a:pt x="10" y="1045"/>
                  </a:lnTo>
                  <a:lnTo>
                    <a:pt x="10" y="1045"/>
                  </a:lnTo>
                  <a:lnTo>
                    <a:pt x="1" y="1036"/>
                  </a:lnTo>
                  <a:lnTo>
                    <a:pt x="6" y="1026"/>
                  </a:lnTo>
                  <a:lnTo>
                    <a:pt x="34" y="1016"/>
                  </a:lnTo>
                  <a:lnTo>
                    <a:pt x="19" y="1003"/>
                  </a:lnTo>
                  <a:lnTo>
                    <a:pt x="42" y="953"/>
                  </a:lnTo>
                  <a:lnTo>
                    <a:pt x="29" y="934"/>
                  </a:lnTo>
                  <a:lnTo>
                    <a:pt x="44" y="928"/>
                  </a:lnTo>
                  <a:lnTo>
                    <a:pt x="27" y="920"/>
                  </a:lnTo>
                  <a:lnTo>
                    <a:pt x="21" y="892"/>
                  </a:lnTo>
                  <a:lnTo>
                    <a:pt x="29" y="883"/>
                  </a:lnTo>
                  <a:lnTo>
                    <a:pt x="12" y="875"/>
                  </a:lnTo>
                  <a:lnTo>
                    <a:pt x="12" y="875"/>
                  </a:lnTo>
                  <a:lnTo>
                    <a:pt x="11" y="866"/>
                  </a:lnTo>
                  <a:lnTo>
                    <a:pt x="19" y="870"/>
                  </a:lnTo>
                  <a:lnTo>
                    <a:pt x="24" y="855"/>
                  </a:lnTo>
                  <a:lnTo>
                    <a:pt x="0" y="848"/>
                  </a:lnTo>
                  <a:lnTo>
                    <a:pt x="1" y="834"/>
                  </a:lnTo>
                  <a:lnTo>
                    <a:pt x="17" y="824"/>
                  </a:lnTo>
                  <a:lnTo>
                    <a:pt x="18" y="845"/>
                  </a:lnTo>
                  <a:lnTo>
                    <a:pt x="32" y="809"/>
                  </a:lnTo>
                  <a:lnTo>
                    <a:pt x="43" y="805"/>
                  </a:lnTo>
                  <a:lnTo>
                    <a:pt x="45" y="782"/>
                  </a:lnTo>
                  <a:lnTo>
                    <a:pt x="23" y="797"/>
                  </a:lnTo>
                  <a:lnTo>
                    <a:pt x="15" y="792"/>
                  </a:lnTo>
                  <a:lnTo>
                    <a:pt x="46" y="767"/>
                  </a:lnTo>
                  <a:lnTo>
                    <a:pt x="40" y="741"/>
                  </a:lnTo>
                  <a:lnTo>
                    <a:pt x="68" y="748"/>
                  </a:lnTo>
                  <a:lnTo>
                    <a:pt x="75" y="709"/>
                  </a:lnTo>
                  <a:lnTo>
                    <a:pt x="61" y="686"/>
                  </a:lnTo>
                  <a:lnTo>
                    <a:pt x="53" y="633"/>
                  </a:lnTo>
                  <a:lnTo>
                    <a:pt x="74" y="587"/>
                  </a:lnTo>
                  <a:lnTo>
                    <a:pt x="74" y="563"/>
                  </a:lnTo>
                  <a:lnTo>
                    <a:pt x="59" y="525"/>
                  </a:lnTo>
                  <a:lnTo>
                    <a:pt x="57" y="490"/>
                  </a:lnTo>
                  <a:lnTo>
                    <a:pt x="38" y="449"/>
                  </a:lnTo>
                  <a:lnTo>
                    <a:pt x="51" y="429"/>
                  </a:lnTo>
                  <a:lnTo>
                    <a:pt x="101" y="412"/>
                  </a:lnTo>
                  <a:lnTo>
                    <a:pt x="122" y="380"/>
                  </a:lnTo>
                  <a:lnTo>
                    <a:pt x="104" y="311"/>
                  </a:lnTo>
                  <a:lnTo>
                    <a:pt x="77" y="274"/>
                  </a:lnTo>
                  <a:lnTo>
                    <a:pt x="76" y="240"/>
                  </a:lnTo>
                  <a:lnTo>
                    <a:pt x="76" y="240"/>
                  </a:lnTo>
                  <a:lnTo>
                    <a:pt x="94" y="187"/>
                  </a:lnTo>
                  <a:lnTo>
                    <a:pt x="94" y="187"/>
                  </a:lnTo>
                  <a:lnTo>
                    <a:pt x="96" y="115"/>
                  </a:lnTo>
                  <a:lnTo>
                    <a:pt x="96" y="115"/>
                  </a:lnTo>
                  <a:lnTo>
                    <a:pt x="101" y="9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7" name="Freeform 6">
              <a:extLst>
                <a:ext uri="{FF2B5EF4-FFF2-40B4-BE49-F238E27FC236}">
                  <a16:creationId xmlns:a16="http://schemas.microsoft.com/office/drawing/2014/main" id="{00DAE21E-B121-4F1D-9F67-89542510534F}"/>
                </a:ext>
              </a:extLst>
            </p:cNvPr>
            <p:cNvSpPr>
              <a:spLocks noEditPoints="1"/>
            </p:cNvSpPr>
            <p:nvPr/>
          </p:nvSpPr>
          <p:spPr bwMode="auto">
            <a:xfrm>
              <a:off x="6748463" y="4356100"/>
              <a:ext cx="1163638" cy="909637"/>
            </a:xfrm>
            <a:custGeom>
              <a:avLst/>
              <a:gdLst>
                <a:gd name="T0" fmla="*/ 280 w 733"/>
                <a:gd name="T1" fmla="*/ 97 h 573"/>
                <a:gd name="T2" fmla="*/ 288 w 733"/>
                <a:gd name="T3" fmla="*/ 104 h 573"/>
                <a:gd name="T4" fmla="*/ 309 w 733"/>
                <a:gd name="T5" fmla="*/ 86 h 573"/>
                <a:gd name="T6" fmla="*/ 354 w 733"/>
                <a:gd name="T7" fmla="*/ 7 h 573"/>
                <a:gd name="T8" fmla="*/ 425 w 733"/>
                <a:gd name="T9" fmla="*/ 16 h 573"/>
                <a:gd name="T10" fmla="*/ 442 w 733"/>
                <a:gd name="T11" fmla="*/ 104 h 573"/>
                <a:gd name="T12" fmla="*/ 457 w 733"/>
                <a:gd name="T13" fmla="*/ 148 h 573"/>
                <a:gd name="T14" fmla="*/ 496 w 733"/>
                <a:gd name="T15" fmla="*/ 136 h 573"/>
                <a:gd name="T16" fmla="*/ 519 w 733"/>
                <a:gd name="T17" fmla="*/ 106 h 573"/>
                <a:gd name="T18" fmla="*/ 539 w 733"/>
                <a:gd name="T19" fmla="*/ 122 h 573"/>
                <a:gd name="T20" fmla="*/ 554 w 733"/>
                <a:gd name="T21" fmla="*/ 174 h 573"/>
                <a:gd name="T22" fmla="*/ 625 w 733"/>
                <a:gd name="T23" fmla="*/ 245 h 573"/>
                <a:gd name="T24" fmla="*/ 701 w 733"/>
                <a:gd name="T25" fmla="*/ 259 h 573"/>
                <a:gd name="T26" fmla="*/ 711 w 733"/>
                <a:gd name="T27" fmla="*/ 276 h 573"/>
                <a:gd name="T28" fmla="*/ 719 w 733"/>
                <a:gd name="T29" fmla="*/ 318 h 573"/>
                <a:gd name="T30" fmla="*/ 724 w 733"/>
                <a:gd name="T31" fmla="*/ 401 h 573"/>
                <a:gd name="T32" fmla="*/ 700 w 733"/>
                <a:gd name="T33" fmla="*/ 429 h 573"/>
                <a:gd name="T34" fmla="*/ 689 w 733"/>
                <a:gd name="T35" fmla="*/ 455 h 573"/>
                <a:gd name="T36" fmla="*/ 612 w 733"/>
                <a:gd name="T37" fmla="*/ 439 h 573"/>
                <a:gd name="T38" fmla="*/ 598 w 733"/>
                <a:gd name="T39" fmla="*/ 464 h 573"/>
                <a:gd name="T40" fmla="*/ 589 w 733"/>
                <a:gd name="T41" fmla="*/ 487 h 573"/>
                <a:gd name="T42" fmla="*/ 550 w 733"/>
                <a:gd name="T43" fmla="*/ 518 h 573"/>
                <a:gd name="T44" fmla="*/ 506 w 733"/>
                <a:gd name="T45" fmla="*/ 549 h 573"/>
                <a:gd name="T46" fmla="*/ 461 w 733"/>
                <a:gd name="T47" fmla="*/ 570 h 573"/>
                <a:gd name="T48" fmla="*/ 397 w 733"/>
                <a:gd name="T49" fmla="*/ 553 h 573"/>
                <a:gd name="T50" fmla="*/ 332 w 733"/>
                <a:gd name="T51" fmla="*/ 531 h 573"/>
                <a:gd name="T52" fmla="*/ 282 w 733"/>
                <a:gd name="T53" fmla="*/ 546 h 573"/>
                <a:gd name="T54" fmla="*/ 179 w 733"/>
                <a:gd name="T55" fmla="*/ 534 h 573"/>
                <a:gd name="T56" fmla="*/ 117 w 733"/>
                <a:gd name="T57" fmla="*/ 513 h 573"/>
                <a:gd name="T58" fmla="*/ 26 w 733"/>
                <a:gd name="T59" fmla="*/ 492 h 573"/>
                <a:gd name="T60" fmla="*/ 26 w 733"/>
                <a:gd name="T61" fmla="*/ 477 h 573"/>
                <a:gd name="T62" fmla="*/ 46 w 733"/>
                <a:gd name="T63" fmla="*/ 465 h 573"/>
                <a:gd name="T64" fmla="*/ 63 w 733"/>
                <a:gd name="T65" fmla="*/ 438 h 573"/>
                <a:gd name="T66" fmla="*/ 24 w 733"/>
                <a:gd name="T67" fmla="*/ 403 h 573"/>
                <a:gd name="T68" fmla="*/ 11 w 733"/>
                <a:gd name="T69" fmla="*/ 406 h 573"/>
                <a:gd name="T70" fmla="*/ 3 w 733"/>
                <a:gd name="T71" fmla="*/ 315 h 573"/>
                <a:gd name="T72" fmla="*/ 23 w 733"/>
                <a:gd name="T73" fmla="*/ 266 h 573"/>
                <a:gd name="T74" fmla="*/ 59 w 733"/>
                <a:gd name="T75" fmla="*/ 177 h 573"/>
                <a:gd name="T76" fmla="*/ 73 w 733"/>
                <a:gd name="T77" fmla="*/ 179 h 573"/>
                <a:gd name="T78" fmla="*/ 129 w 733"/>
                <a:gd name="T79" fmla="*/ 176 h 573"/>
                <a:gd name="T80" fmla="*/ 179 w 733"/>
                <a:gd name="T81" fmla="*/ 158 h 573"/>
                <a:gd name="T82" fmla="*/ 252 w 733"/>
                <a:gd name="T83" fmla="*/ 100 h 573"/>
                <a:gd name="T84" fmla="*/ 319 w 733"/>
                <a:gd name="T85" fmla="*/ 248 h 573"/>
                <a:gd name="T86" fmla="*/ 299 w 733"/>
                <a:gd name="T87" fmla="*/ 263 h 573"/>
                <a:gd name="T88" fmla="*/ 331 w 733"/>
                <a:gd name="T89" fmla="*/ 322 h 573"/>
                <a:gd name="T90" fmla="*/ 383 w 733"/>
                <a:gd name="T91" fmla="*/ 333 h 573"/>
                <a:gd name="T92" fmla="*/ 409 w 733"/>
                <a:gd name="T93" fmla="*/ 275 h 573"/>
                <a:gd name="T94" fmla="*/ 430 w 733"/>
                <a:gd name="T95" fmla="*/ 245 h 573"/>
                <a:gd name="T96" fmla="*/ 364 w 733"/>
                <a:gd name="T97" fmla="*/ 240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3" h="573">
                  <a:moveTo>
                    <a:pt x="252" y="100"/>
                  </a:moveTo>
                  <a:lnTo>
                    <a:pt x="265" y="105"/>
                  </a:lnTo>
                  <a:lnTo>
                    <a:pt x="280" y="97"/>
                  </a:lnTo>
                  <a:lnTo>
                    <a:pt x="293" y="114"/>
                  </a:lnTo>
                  <a:lnTo>
                    <a:pt x="298" y="108"/>
                  </a:lnTo>
                  <a:lnTo>
                    <a:pt x="288" y="104"/>
                  </a:lnTo>
                  <a:lnTo>
                    <a:pt x="287" y="85"/>
                  </a:lnTo>
                  <a:lnTo>
                    <a:pt x="299" y="79"/>
                  </a:lnTo>
                  <a:lnTo>
                    <a:pt x="309" y="86"/>
                  </a:lnTo>
                  <a:lnTo>
                    <a:pt x="339" y="66"/>
                  </a:lnTo>
                  <a:lnTo>
                    <a:pt x="330" y="18"/>
                  </a:lnTo>
                  <a:lnTo>
                    <a:pt x="354" y="7"/>
                  </a:lnTo>
                  <a:lnTo>
                    <a:pt x="378" y="13"/>
                  </a:lnTo>
                  <a:lnTo>
                    <a:pt x="406" y="0"/>
                  </a:lnTo>
                  <a:lnTo>
                    <a:pt x="425" y="16"/>
                  </a:lnTo>
                  <a:lnTo>
                    <a:pt x="428" y="47"/>
                  </a:lnTo>
                  <a:lnTo>
                    <a:pt x="449" y="58"/>
                  </a:lnTo>
                  <a:lnTo>
                    <a:pt x="442" y="104"/>
                  </a:lnTo>
                  <a:lnTo>
                    <a:pt x="465" y="106"/>
                  </a:lnTo>
                  <a:lnTo>
                    <a:pt x="469" y="116"/>
                  </a:lnTo>
                  <a:lnTo>
                    <a:pt x="457" y="148"/>
                  </a:lnTo>
                  <a:lnTo>
                    <a:pt x="433" y="157"/>
                  </a:lnTo>
                  <a:lnTo>
                    <a:pt x="438" y="167"/>
                  </a:lnTo>
                  <a:lnTo>
                    <a:pt x="496" y="136"/>
                  </a:lnTo>
                  <a:lnTo>
                    <a:pt x="504" y="124"/>
                  </a:lnTo>
                  <a:lnTo>
                    <a:pt x="503" y="98"/>
                  </a:lnTo>
                  <a:lnTo>
                    <a:pt x="519" y="106"/>
                  </a:lnTo>
                  <a:lnTo>
                    <a:pt x="529" y="123"/>
                  </a:lnTo>
                  <a:lnTo>
                    <a:pt x="535" y="117"/>
                  </a:lnTo>
                  <a:lnTo>
                    <a:pt x="539" y="122"/>
                  </a:lnTo>
                  <a:lnTo>
                    <a:pt x="533" y="158"/>
                  </a:lnTo>
                  <a:lnTo>
                    <a:pt x="559" y="165"/>
                  </a:lnTo>
                  <a:lnTo>
                    <a:pt x="554" y="174"/>
                  </a:lnTo>
                  <a:lnTo>
                    <a:pt x="568" y="199"/>
                  </a:lnTo>
                  <a:lnTo>
                    <a:pt x="581" y="192"/>
                  </a:lnTo>
                  <a:lnTo>
                    <a:pt x="625" y="245"/>
                  </a:lnTo>
                  <a:lnTo>
                    <a:pt x="630" y="241"/>
                  </a:lnTo>
                  <a:lnTo>
                    <a:pt x="663" y="261"/>
                  </a:lnTo>
                  <a:lnTo>
                    <a:pt x="701" y="259"/>
                  </a:lnTo>
                  <a:lnTo>
                    <a:pt x="701" y="259"/>
                  </a:lnTo>
                  <a:lnTo>
                    <a:pt x="719" y="267"/>
                  </a:lnTo>
                  <a:lnTo>
                    <a:pt x="711" y="276"/>
                  </a:lnTo>
                  <a:lnTo>
                    <a:pt x="717" y="304"/>
                  </a:lnTo>
                  <a:lnTo>
                    <a:pt x="733" y="313"/>
                  </a:lnTo>
                  <a:lnTo>
                    <a:pt x="719" y="318"/>
                  </a:lnTo>
                  <a:lnTo>
                    <a:pt x="732" y="338"/>
                  </a:lnTo>
                  <a:lnTo>
                    <a:pt x="709" y="387"/>
                  </a:lnTo>
                  <a:lnTo>
                    <a:pt x="724" y="401"/>
                  </a:lnTo>
                  <a:lnTo>
                    <a:pt x="696" y="411"/>
                  </a:lnTo>
                  <a:lnTo>
                    <a:pt x="691" y="421"/>
                  </a:lnTo>
                  <a:lnTo>
                    <a:pt x="700" y="429"/>
                  </a:lnTo>
                  <a:lnTo>
                    <a:pt x="700" y="429"/>
                  </a:lnTo>
                  <a:lnTo>
                    <a:pt x="698" y="454"/>
                  </a:lnTo>
                  <a:lnTo>
                    <a:pt x="689" y="455"/>
                  </a:lnTo>
                  <a:lnTo>
                    <a:pt x="637" y="422"/>
                  </a:lnTo>
                  <a:lnTo>
                    <a:pt x="611" y="423"/>
                  </a:lnTo>
                  <a:lnTo>
                    <a:pt x="612" y="439"/>
                  </a:lnTo>
                  <a:lnTo>
                    <a:pt x="600" y="447"/>
                  </a:lnTo>
                  <a:lnTo>
                    <a:pt x="606" y="458"/>
                  </a:lnTo>
                  <a:lnTo>
                    <a:pt x="598" y="464"/>
                  </a:lnTo>
                  <a:lnTo>
                    <a:pt x="594" y="457"/>
                  </a:lnTo>
                  <a:lnTo>
                    <a:pt x="584" y="476"/>
                  </a:lnTo>
                  <a:lnTo>
                    <a:pt x="589" y="487"/>
                  </a:lnTo>
                  <a:lnTo>
                    <a:pt x="560" y="508"/>
                  </a:lnTo>
                  <a:lnTo>
                    <a:pt x="560" y="520"/>
                  </a:lnTo>
                  <a:lnTo>
                    <a:pt x="550" y="518"/>
                  </a:lnTo>
                  <a:lnTo>
                    <a:pt x="528" y="535"/>
                  </a:lnTo>
                  <a:lnTo>
                    <a:pt x="511" y="526"/>
                  </a:lnTo>
                  <a:lnTo>
                    <a:pt x="506" y="549"/>
                  </a:lnTo>
                  <a:lnTo>
                    <a:pt x="484" y="552"/>
                  </a:lnTo>
                  <a:lnTo>
                    <a:pt x="485" y="573"/>
                  </a:lnTo>
                  <a:lnTo>
                    <a:pt x="461" y="570"/>
                  </a:lnTo>
                  <a:lnTo>
                    <a:pt x="436" y="542"/>
                  </a:lnTo>
                  <a:lnTo>
                    <a:pt x="421" y="565"/>
                  </a:lnTo>
                  <a:lnTo>
                    <a:pt x="397" y="553"/>
                  </a:lnTo>
                  <a:lnTo>
                    <a:pt x="365" y="552"/>
                  </a:lnTo>
                  <a:lnTo>
                    <a:pt x="357" y="539"/>
                  </a:lnTo>
                  <a:lnTo>
                    <a:pt x="332" y="531"/>
                  </a:lnTo>
                  <a:lnTo>
                    <a:pt x="321" y="540"/>
                  </a:lnTo>
                  <a:lnTo>
                    <a:pt x="293" y="529"/>
                  </a:lnTo>
                  <a:lnTo>
                    <a:pt x="282" y="546"/>
                  </a:lnTo>
                  <a:lnTo>
                    <a:pt x="269" y="549"/>
                  </a:lnTo>
                  <a:lnTo>
                    <a:pt x="220" y="525"/>
                  </a:lnTo>
                  <a:lnTo>
                    <a:pt x="179" y="534"/>
                  </a:lnTo>
                  <a:lnTo>
                    <a:pt x="166" y="529"/>
                  </a:lnTo>
                  <a:lnTo>
                    <a:pt x="139" y="550"/>
                  </a:lnTo>
                  <a:lnTo>
                    <a:pt x="117" y="513"/>
                  </a:lnTo>
                  <a:lnTo>
                    <a:pt x="79" y="511"/>
                  </a:lnTo>
                  <a:lnTo>
                    <a:pt x="67" y="496"/>
                  </a:lnTo>
                  <a:lnTo>
                    <a:pt x="26" y="492"/>
                  </a:lnTo>
                  <a:lnTo>
                    <a:pt x="15" y="481"/>
                  </a:lnTo>
                  <a:lnTo>
                    <a:pt x="15" y="481"/>
                  </a:lnTo>
                  <a:lnTo>
                    <a:pt x="26" y="477"/>
                  </a:lnTo>
                  <a:lnTo>
                    <a:pt x="36" y="460"/>
                  </a:lnTo>
                  <a:lnTo>
                    <a:pt x="41" y="472"/>
                  </a:lnTo>
                  <a:lnTo>
                    <a:pt x="46" y="465"/>
                  </a:lnTo>
                  <a:lnTo>
                    <a:pt x="60" y="468"/>
                  </a:lnTo>
                  <a:lnTo>
                    <a:pt x="64" y="456"/>
                  </a:lnTo>
                  <a:lnTo>
                    <a:pt x="63" y="438"/>
                  </a:lnTo>
                  <a:lnTo>
                    <a:pt x="43" y="415"/>
                  </a:lnTo>
                  <a:lnTo>
                    <a:pt x="43" y="404"/>
                  </a:lnTo>
                  <a:lnTo>
                    <a:pt x="24" y="403"/>
                  </a:lnTo>
                  <a:lnTo>
                    <a:pt x="19" y="393"/>
                  </a:lnTo>
                  <a:lnTo>
                    <a:pt x="20" y="407"/>
                  </a:lnTo>
                  <a:lnTo>
                    <a:pt x="11" y="406"/>
                  </a:lnTo>
                  <a:lnTo>
                    <a:pt x="0" y="364"/>
                  </a:lnTo>
                  <a:lnTo>
                    <a:pt x="17" y="359"/>
                  </a:lnTo>
                  <a:lnTo>
                    <a:pt x="3" y="315"/>
                  </a:lnTo>
                  <a:lnTo>
                    <a:pt x="29" y="299"/>
                  </a:lnTo>
                  <a:lnTo>
                    <a:pt x="32" y="276"/>
                  </a:lnTo>
                  <a:lnTo>
                    <a:pt x="23" y="266"/>
                  </a:lnTo>
                  <a:lnTo>
                    <a:pt x="35" y="260"/>
                  </a:lnTo>
                  <a:lnTo>
                    <a:pt x="36" y="219"/>
                  </a:lnTo>
                  <a:lnTo>
                    <a:pt x="59" y="177"/>
                  </a:lnTo>
                  <a:lnTo>
                    <a:pt x="53" y="164"/>
                  </a:lnTo>
                  <a:lnTo>
                    <a:pt x="65" y="156"/>
                  </a:lnTo>
                  <a:lnTo>
                    <a:pt x="73" y="179"/>
                  </a:lnTo>
                  <a:lnTo>
                    <a:pt x="85" y="183"/>
                  </a:lnTo>
                  <a:lnTo>
                    <a:pt x="99" y="161"/>
                  </a:lnTo>
                  <a:lnTo>
                    <a:pt x="129" y="176"/>
                  </a:lnTo>
                  <a:lnTo>
                    <a:pt x="149" y="162"/>
                  </a:lnTo>
                  <a:lnTo>
                    <a:pt x="173" y="164"/>
                  </a:lnTo>
                  <a:lnTo>
                    <a:pt x="179" y="158"/>
                  </a:lnTo>
                  <a:lnTo>
                    <a:pt x="177" y="135"/>
                  </a:lnTo>
                  <a:lnTo>
                    <a:pt x="191" y="94"/>
                  </a:lnTo>
                  <a:lnTo>
                    <a:pt x="252" y="100"/>
                  </a:lnTo>
                  <a:close/>
                  <a:moveTo>
                    <a:pt x="340" y="233"/>
                  </a:moveTo>
                  <a:lnTo>
                    <a:pt x="340" y="233"/>
                  </a:lnTo>
                  <a:lnTo>
                    <a:pt x="319" y="248"/>
                  </a:lnTo>
                  <a:lnTo>
                    <a:pt x="319" y="248"/>
                  </a:lnTo>
                  <a:lnTo>
                    <a:pt x="324" y="262"/>
                  </a:lnTo>
                  <a:lnTo>
                    <a:pt x="299" y="263"/>
                  </a:lnTo>
                  <a:lnTo>
                    <a:pt x="310" y="291"/>
                  </a:lnTo>
                  <a:lnTo>
                    <a:pt x="306" y="308"/>
                  </a:lnTo>
                  <a:lnTo>
                    <a:pt x="331" y="322"/>
                  </a:lnTo>
                  <a:lnTo>
                    <a:pt x="349" y="347"/>
                  </a:lnTo>
                  <a:lnTo>
                    <a:pt x="349" y="347"/>
                  </a:lnTo>
                  <a:lnTo>
                    <a:pt x="383" y="333"/>
                  </a:lnTo>
                  <a:lnTo>
                    <a:pt x="389" y="304"/>
                  </a:lnTo>
                  <a:lnTo>
                    <a:pt x="389" y="304"/>
                  </a:lnTo>
                  <a:lnTo>
                    <a:pt x="409" y="275"/>
                  </a:lnTo>
                  <a:lnTo>
                    <a:pt x="433" y="279"/>
                  </a:lnTo>
                  <a:lnTo>
                    <a:pt x="438" y="271"/>
                  </a:lnTo>
                  <a:lnTo>
                    <a:pt x="430" y="245"/>
                  </a:lnTo>
                  <a:lnTo>
                    <a:pt x="430" y="245"/>
                  </a:lnTo>
                  <a:lnTo>
                    <a:pt x="410" y="219"/>
                  </a:lnTo>
                  <a:lnTo>
                    <a:pt x="364" y="240"/>
                  </a:lnTo>
                  <a:lnTo>
                    <a:pt x="340" y="23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8" name="Freeform 7">
              <a:extLst>
                <a:ext uri="{FF2B5EF4-FFF2-40B4-BE49-F238E27FC236}">
                  <a16:creationId xmlns:a16="http://schemas.microsoft.com/office/drawing/2014/main" id="{AC2CF985-1294-4462-A460-B3A5AEA49629}"/>
                </a:ext>
              </a:extLst>
            </p:cNvPr>
            <p:cNvSpPr>
              <a:spLocks/>
            </p:cNvSpPr>
            <p:nvPr/>
          </p:nvSpPr>
          <p:spPr bwMode="auto">
            <a:xfrm>
              <a:off x="9018588" y="1370013"/>
              <a:ext cx="1939925" cy="1312862"/>
            </a:xfrm>
            <a:custGeom>
              <a:avLst/>
              <a:gdLst>
                <a:gd name="T0" fmla="*/ 921 w 1222"/>
                <a:gd name="T1" fmla="*/ 67 h 827"/>
                <a:gd name="T2" fmla="*/ 1045 w 1222"/>
                <a:gd name="T3" fmla="*/ 225 h 827"/>
                <a:gd name="T4" fmla="*/ 1083 w 1222"/>
                <a:gd name="T5" fmla="*/ 201 h 827"/>
                <a:gd name="T6" fmla="*/ 1107 w 1222"/>
                <a:gd name="T7" fmla="*/ 198 h 827"/>
                <a:gd name="T8" fmla="*/ 1183 w 1222"/>
                <a:gd name="T9" fmla="*/ 184 h 827"/>
                <a:gd name="T10" fmla="*/ 1219 w 1222"/>
                <a:gd name="T11" fmla="*/ 183 h 827"/>
                <a:gd name="T12" fmla="*/ 1221 w 1222"/>
                <a:gd name="T13" fmla="*/ 208 h 827"/>
                <a:gd name="T14" fmla="*/ 1189 w 1222"/>
                <a:gd name="T15" fmla="*/ 253 h 827"/>
                <a:gd name="T16" fmla="*/ 1169 w 1222"/>
                <a:gd name="T17" fmla="*/ 248 h 827"/>
                <a:gd name="T18" fmla="*/ 1156 w 1222"/>
                <a:gd name="T19" fmla="*/ 244 h 827"/>
                <a:gd name="T20" fmla="*/ 1117 w 1222"/>
                <a:gd name="T21" fmla="*/ 290 h 827"/>
                <a:gd name="T22" fmla="*/ 1061 w 1222"/>
                <a:gd name="T23" fmla="*/ 305 h 827"/>
                <a:gd name="T24" fmla="*/ 1038 w 1222"/>
                <a:gd name="T25" fmla="*/ 305 h 827"/>
                <a:gd name="T26" fmla="*/ 1002 w 1222"/>
                <a:gd name="T27" fmla="*/ 349 h 827"/>
                <a:gd name="T28" fmla="*/ 952 w 1222"/>
                <a:gd name="T29" fmla="*/ 349 h 827"/>
                <a:gd name="T30" fmla="*/ 866 w 1222"/>
                <a:gd name="T31" fmla="*/ 361 h 827"/>
                <a:gd name="T32" fmla="*/ 803 w 1222"/>
                <a:gd name="T33" fmla="*/ 409 h 827"/>
                <a:gd name="T34" fmla="*/ 831 w 1222"/>
                <a:gd name="T35" fmla="*/ 452 h 827"/>
                <a:gd name="T36" fmla="*/ 798 w 1222"/>
                <a:gd name="T37" fmla="*/ 487 h 827"/>
                <a:gd name="T38" fmla="*/ 733 w 1222"/>
                <a:gd name="T39" fmla="*/ 482 h 827"/>
                <a:gd name="T40" fmla="*/ 688 w 1222"/>
                <a:gd name="T41" fmla="*/ 496 h 827"/>
                <a:gd name="T42" fmla="*/ 606 w 1222"/>
                <a:gd name="T43" fmla="*/ 511 h 827"/>
                <a:gd name="T44" fmla="*/ 613 w 1222"/>
                <a:gd name="T45" fmla="*/ 586 h 827"/>
                <a:gd name="T46" fmla="*/ 592 w 1222"/>
                <a:gd name="T47" fmla="*/ 644 h 827"/>
                <a:gd name="T48" fmla="*/ 558 w 1222"/>
                <a:gd name="T49" fmla="*/ 758 h 827"/>
                <a:gd name="T50" fmla="*/ 491 w 1222"/>
                <a:gd name="T51" fmla="*/ 779 h 827"/>
                <a:gd name="T52" fmla="*/ 486 w 1222"/>
                <a:gd name="T53" fmla="*/ 822 h 827"/>
                <a:gd name="T54" fmla="*/ 438 w 1222"/>
                <a:gd name="T55" fmla="*/ 794 h 827"/>
                <a:gd name="T56" fmla="*/ 385 w 1222"/>
                <a:gd name="T57" fmla="*/ 787 h 827"/>
                <a:gd name="T58" fmla="*/ 320 w 1222"/>
                <a:gd name="T59" fmla="*/ 744 h 827"/>
                <a:gd name="T60" fmla="*/ 234 w 1222"/>
                <a:gd name="T61" fmla="*/ 609 h 827"/>
                <a:gd name="T62" fmla="*/ 265 w 1222"/>
                <a:gd name="T63" fmla="*/ 598 h 827"/>
                <a:gd name="T64" fmla="*/ 259 w 1222"/>
                <a:gd name="T65" fmla="*/ 496 h 827"/>
                <a:gd name="T66" fmla="*/ 340 w 1222"/>
                <a:gd name="T67" fmla="*/ 450 h 827"/>
                <a:gd name="T68" fmla="*/ 419 w 1222"/>
                <a:gd name="T69" fmla="*/ 484 h 827"/>
                <a:gd name="T70" fmla="*/ 468 w 1222"/>
                <a:gd name="T71" fmla="*/ 441 h 827"/>
                <a:gd name="T72" fmla="*/ 418 w 1222"/>
                <a:gd name="T73" fmla="*/ 394 h 827"/>
                <a:gd name="T74" fmla="*/ 324 w 1222"/>
                <a:gd name="T75" fmla="*/ 404 h 827"/>
                <a:gd name="T76" fmla="*/ 235 w 1222"/>
                <a:gd name="T77" fmla="*/ 384 h 827"/>
                <a:gd name="T78" fmla="*/ 186 w 1222"/>
                <a:gd name="T79" fmla="*/ 415 h 827"/>
                <a:gd name="T80" fmla="*/ 134 w 1222"/>
                <a:gd name="T81" fmla="*/ 430 h 827"/>
                <a:gd name="T82" fmla="*/ 24 w 1222"/>
                <a:gd name="T83" fmla="*/ 390 h 827"/>
                <a:gd name="T84" fmla="*/ 17 w 1222"/>
                <a:gd name="T85" fmla="*/ 356 h 827"/>
                <a:gd name="T86" fmla="*/ 50 w 1222"/>
                <a:gd name="T87" fmla="*/ 294 h 827"/>
                <a:gd name="T88" fmla="*/ 104 w 1222"/>
                <a:gd name="T89" fmla="*/ 273 h 827"/>
                <a:gd name="T90" fmla="*/ 170 w 1222"/>
                <a:gd name="T91" fmla="*/ 253 h 827"/>
                <a:gd name="T92" fmla="*/ 267 w 1222"/>
                <a:gd name="T93" fmla="*/ 49 h 827"/>
                <a:gd name="T94" fmla="*/ 316 w 1222"/>
                <a:gd name="T95" fmla="*/ 45 h 827"/>
                <a:gd name="T96" fmla="*/ 481 w 1222"/>
                <a:gd name="T97" fmla="*/ 31 h 827"/>
                <a:gd name="T98" fmla="*/ 568 w 1222"/>
                <a:gd name="T99" fmla="*/ 47 h 827"/>
                <a:gd name="T100" fmla="*/ 631 w 1222"/>
                <a:gd name="T101" fmla="*/ 83 h 827"/>
                <a:gd name="T102" fmla="*/ 740 w 1222"/>
                <a:gd name="T103" fmla="*/ 55 h 827"/>
                <a:gd name="T104" fmla="*/ 819 w 1222"/>
                <a:gd name="T105"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22" h="827">
                  <a:moveTo>
                    <a:pt x="819" y="0"/>
                  </a:moveTo>
                  <a:lnTo>
                    <a:pt x="864" y="32"/>
                  </a:lnTo>
                  <a:lnTo>
                    <a:pt x="879" y="69"/>
                  </a:lnTo>
                  <a:lnTo>
                    <a:pt x="921" y="67"/>
                  </a:lnTo>
                  <a:lnTo>
                    <a:pt x="951" y="167"/>
                  </a:lnTo>
                  <a:lnTo>
                    <a:pt x="974" y="180"/>
                  </a:lnTo>
                  <a:lnTo>
                    <a:pt x="988" y="210"/>
                  </a:lnTo>
                  <a:lnTo>
                    <a:pt x="1045" y="225"/>
                  </a:lnTo>
                  <a:lnTo>
                    <a:pt x="1054" y="196"/>
                  </a:lnTo>
                  <a:lnTo>
                    <a:pt x="1065" y="196"/>
                  </a:lnTo>
                  <a:lnTo>
                    <a:pt x="1069" y="205"/>
                  </a:lnTo>
                  <a:lnTo>
                    <a:pt x="1083" y="201"/>
                  </a:lnTo>
                  <a:lnTo>
                    <a:pt x="1084" y="191"/>
                  </a:lnTo>
                  <a:lnTo>
                    <a:pt x="1086" y="197"/>
                  </a:lnTo>
                  <a:lnTo>
                    <a:pt x="1089" y="191"/>
                  </a:lnTo>
                  <a:lnTo>
                    <a:pt x="1107" y="198"/>
                  </a:lnTo>
                  <a:lnTo>
                    <a:pt x="1119" y="183"/>
                  </a:lnTo>
                  <a:lnTo>
                    <a:pt x="1141" y="185"/>
                  </a:lnTo>
                  <a:lnTo>
                    <a:pt x="1166" y="171"/>
                  </a:lnTo>
                  <a:lnTo>
                    <a:pt x="1183" y="184"/>
                  </a:lnTo>
                  <a:lnTo>
                    <a:pt x="1195" y="176"/>
                  </a:lnTo>
                  <a:lnTo>
                    <a:pt x="1201" y="189"/>
                  </a:lnTo>
                  <a:lnTo>
                    <a:pt x="1207" y="181"/>
                  </a:lnTo>
                  <a:lnTo>
                    <a:pt x="1219" y="183"/>
                  </a:lnTo>
                  <a:lnTo>
                    <a:pt x="1219" y="183"/>
                  </a:lnTo>
                  <a:lnTo>
                    <a:pt x="1222" y="200"/>
                  </a:lnTo>
                  <a:lnTo>
                    <a:pt x="1210" y="200"/>
                  </a:lnTo>
                  <a:lnTo>
                    <a:pt x="1221" y="208"/>
                  </a:lnTo>
                  <a:lnTo>
                    <a:pt x="1198" y="231"/>
                  </a:lnTo>
                  <a:lnTo>
                    <a:pt x="1203" y="246"/>
                  </a:lnTo>
                  <a:lnTo>
                    <a:pt x="1189" y="244"/>
                  </a:lnTo>
                  <a:lnTo>
                    <a:pt x="1189" y="253"/>
                  </a:lnTo>
                  <a:lnTo>
                    <a:pt x="1179" y="247"/>
                  </a:lnTo>
                  <a:lnTo>
                    <a:pt x="1186" y="255"/>
                  </a:lnTo>
                  <a:lnTo>
                    <a:pt x="1181" y="261"/>
                  </a:lnTo>
                  <a:lnTo>
                    <a:pt x="1169" y="248"/>
                  </a:lnTo>
                  <a:lnTo>
                    <a:pt x="1170" y="255"/>
                  </a:lnTo>
                  <a:lnTo>
                    <a:pt x="1156" y="256"/>
                  </a:lnTo>
                  <a:lnTo>
                    <a:pt x="1163" y="243"/>
                  </a:lnTo>
                  <a:lnTo>
                    <a:pt x="1156" y="244"/>
                  </a:lnTo>
                  <a:lnTo>
                    <a:pt x="1138" y="260"/>
                  </a:lnTo>
                  <a:lnTo>
                    <a:pt x="1137" y="275"/>
                  </a:lnTo>
                  <a:lnTo>
                    <a:pt x="1131" y="273"/>
                  </a:lnTo>
                  <a:lnTo>
                    <a:pt x="1117" y="290"/>
                  </a:lnTo>
                  <a:lnTo>
                    <a:pt x="1113" y="286"/>
                  </a:lnTo>
                  <a:lnTo>
                    <a:pt x="1101" y="306"/>
                  </a:lnTo>
                  <a:lnTo>
                    <a:pt x="1087" y="300"/>
                  </a:lnTo>
                  <a:lnTo>
                    <a:pt x="1061" y="305"/>
                  </a:lnTo>
                  <a:lnTo>
                    <a:pt x="1055" y="320"/>
                  </a:lnTo>
                  <a:lnTo>
                    <a:pt x="1048" y="303"/>
                  </a:lnTo>
                  <a:lnTo>
                    <a:pt x="1045" y="312"/>
                  </a:lnTo>
                  <a:lnTo>
                    <a:pt x="1038" y="305"/>
                  </a:lnTo>
                  <a:lnTo>
                    <a:pt x="1032" y="328"/>
                  </a:lnTo>
                  <a:lnTo>
                    <a:pt x="1022" y="338"/>
                  </a:lnTo>
                  <a:lnTo>
                    <a:pt x="1014" y="334"/>
                  </a:lnTo>
                  <a:lnTo>
                    <a:pt x="1002" y="349"/>
                  </a:lnTo>
                  <a:lnTo>
                    <a:pt x="1003" y="338"/>
                  </a:lnTo>
                  <a:lnTo>
                    <a:pt x="986" y="339"/>
                  </a:lnTo>
                  <a:lnTo>
                    <a:pt x="984" y="349"/>
                  </a:lnTo>
                  <a:lnTo>
                    <a:pt x="952" y="349"/>
                  </a:lnTo>
                  <a:lnTo>
                    <a:pt x="920" y="345"/>
                  </a:lnTo>
                  <a:lnTo>
                    <a:pt x="899" y="333"/>
                  </a:lnTo>
                  <a:lnTo>
                    <a:pt x="864" y="354"/>
                  </a:lnTo>
                  <a:lnTo>
                    <a:pt x="866" y="361"/>
                  </a:lnTo>
                  <a:lnTo>
                    <a:pt x="842" y="358"/>
                  </a:lnTo>
                  <a:lnTo>
                    <a:pt x="836" y="370"/>
                  </a:lnTo>
                  <a:lnTo>
                    <a:pt x="820" y="360"/>
                  </a:lnTo>
                  <a:lnTo>
                    <a:pt x="803" y="409"/>
                  </a:lnTo>
                  <a:lnTo>
                    <a:pt x="824" y="436"/>
                  </a:lnTo>
                  <a:lnTo>
                    <a:pt x="814" y="438"/>
                  </a:lnTo>
                  <a:lnTo>
                    <a:pt x="816" y="448"/>
                  </a:lnTo>
                  <a:lnTo>
                    <a:pt x="831" y="452"/>
                  </a:lnTo>
                  <a:lnTo>
                    <a:pt x="816" y="458"/>
                  </a:lnTo>
                  <a:lnTo>
                    <a:pt x="816" y="474"/>
                  </a:lnTo>
                  <a:lnTo>
                    <a:pt x="802" y="470"/>
                  </a:lnTo>
                  <a:lnTo>
                    <a:pt x="798" y="487"/>
                  </a:lnTo>
                  <a:lnTo>
                    <a:pt x="767" y="487"/>
                  </a:lnTo>
                  <a:lnTo>
                    <a:pt x="757" y="496"/>
                  </a:lnTo>
                  <a:lnTo>
                    <a:pt x="734" y="490"/>
                  </a:lnTo>
                  <a:lnTo>
                    <a:pt x="733" y="482"/>
                  </a:lnTo>
                  <a:lnTo>
                    <a:pt x="715" y="483"/>
                  </a:lnTo>
                  <a:lnTo>
                    <a:pt x="708" y="468"/>
                  </a:lnTo>
                  <a:lnTo>
                    <a:pt x="691" y="482"/>
                  </a:lnTo>
                  <a:lnTo>
                    <a:pt x="688" y="496"/>
                  </a:lnTo>
                  <a:lnTo>
                    <a:pt x="659" y="493"/>
                  </a:lnTo>
                  <a:lnTo>
                    <a:pt x="656" y="477"/>
                  </a:lnTo>
                  <a:lnTo>
                    <a:pt x="636" y="475"/>
                  </a:lnTo>
                  <a:lnTo>
                    <a:pt x="606" y="511"/>
                  </a:lnTo>
                  <a:lnTo>
                    <a:pt x="630" y="550"/>
                  </a:lnTo>
                  <a:lnTo>
                    <a:pt x="630" y="550"/>
                  </a:lnTo>
                  <a:lnTo>
                    <a:pt x="624" y="576"/>
                  </a:lnTo>
                  <a:lnTo>
                    <a:pt x="613" y="586"/>
                  </a:lnTo>
                  <a:lnTo>
                    <a:pt x="632" y="592"/>
                  </a:lnTo>
                  <a:lnTo>
                    <a:pt x="608" y="612"/>
                  </a:lnTo>
                  <a:lnTo>
                    <a:pt x="608" y="634"/>
                  </a:lnTo>
                  <a:lnTo>
                    <a:pt x="592" y="644"/>
                  </a:lnTo>
                  <a:lnTo>
                    <a:pt x="606" y="674"/>
                  </a:lnTo>
                  <a:lnTo>
                    <a:pt x="584" y="732"/>
                  </a:lnTo>
                  <a:lnTo>
                    <a:pt x="558" y="731"/>
                  </a:lnTo>
                  <a:lnTo>
                    <a:pt x="558" y="758"/>
                  </a:lnTo>
                  <a:lnTo>
                    <a:pt x="529" y="764"/>
                  </a:lnTo>
                  <a:lnTo>
                    <a:pt x="521" y="783"/>
                  </a:lnTo>
                  <a:lnTo>
                    <a:pt x="501" y="791"/>
                  </a:lnTo>
                  <a:lnTo>
                    <a:pt x="491" y="779"/>
                  </a:lnTo>
                  <a:lnTo>
                    <a:pt x="492" y="796"/>
                  </a:lnTo>
                  <a:lnTo>
                    <a:pt x="501" y="799"/>
                  </a:lnTo>
                  <a:lnTo>
                    <a:pt x="471" y="802"/>
                  </a:lnTo>
                  <a:lnTo>
                    <a:pt x="486" y="822"/>
                  </a:lnTo>
                  <a:lnTo>
                    <a:pt x="482" y="827"/>
                  </a:lnTo>
                  <a:lnTo>
                    <a:pt x="457" y="806"/>
                  </a:lnTo>
                  <a:lnTo>
                    <a:pt x="457" y="806"/>
                  </a:lnTo>
                  <a:lnTo>
                    <a:pt x="438" y="794"/>
                  </a:lnTo>
                  <a:lnTo>
                    <a:pt x="420" y="808"/>
                  </a:lnTo>
                  <a:lnTo>
                    <a:pt x="424" y="817"/>
                  </a:lnTo>
                  <a:lnTo>
                    <a:pt x="424" y="817"/>
                  </a:lnTo>
                  <a:lnTo>
                    <a:pt x="385" y="787"/>
                  </a:lnTo>
                  <a:lnTo>
                    <a:pt x="347" y="789"/>
                  </a:lnTo>
                  <a:lnTo>
                    <a:pt x="312" y="768"/>
                  </a:lnTo>
                  <a:lnTo>
                    <a:pt x="307" y="761"/>
                  </a:lnTo>
                  <a:lnTo>
                    <a:pt x="320" y="744"/>
                  </a:lnTo>
                  <a:lnTo>
                    <a:pt x="268" y="689"/>
                  </a:lnTo>
                  <a:lnTo>
                    <a:pt x="267" y="636"/>
                  </a:lnTo>
                  <a:lnTo>
                    <a:pt x="244" y="626"/>
                  </a:lnTo>
                  <a:lnTo>
                    <a:pt x="234" y="609"/>
                  </a:lnTo>
                  <a:lnTo>
                    <a:pt x="234" y="609"/>
                  </a:lnTo>
                  <a:lnTo>
                    <a:pt x="248" y="594"/>
                  </a:lnTo>
                  <a:lnTo>
                    <a:pt x="248" y="594"/>
                  </a:lnTo>
                  <a:lnTo>
                    <a:pt x="265" y="598"/>
                  </a:lnTo>
                  <a:lnTo>
                    <a:pt x="260" y="590"/>
                  </a:lnTo>
                  <a:lnTo>
                    <a:pt x="275" y="578"/>
                  </a:lnTo>
                  <a:lnTo>
                    <a:pt x="235" y="543"/>
                  </a:lnTo>
                  <a:lnTo>
                    <a:pt x="259" y="496"/>
                  </a:lnTo>
                  <a:lnTo>
                    <a:pt x="252" y="465"/>
                  </a:lnTo>
                  <a:lnTo>
                    <a:pt x="268" y="456"/>
                  </a:lnTo>
                  <a:lnTo>
                    <a:pt x="268" y="456"/>
                  </a:lnTo>
                  <a:lnTo>
                    <a:pt x="340" y="450"/>
                  </a:lnTo>
                  <a:lnTo>
                    <a:pt x="364" y="470"/>
                  </a:lnTo>
                  <a:lnTo>
                    <a:pt x="386" y="475"/>
                  </a:lnTo>
                  <a:lnTo>
                    <a:pt x="395" y="495"/>
                  </a:lnTo>
                  <a:lnTo>
                    <a:pt x="419" y="484"/>
                  </a:lnTo>
                  <a:lnTo>
                    <a:pt x="447" y="483"/>
                  </a:lnTo>
                  <a:lnTo>
                    <a:pt x="468" y="469"/>
                  </a:lnTo>
                  <a:lnTo>
                    <a:pt x="476" y="445"/>
                  </a:lnTo>
                  <a:lnTo>
                    <a:pt x="468" y="441"/>
                  </a:lnTo>
                  <a:lnTo>
                    <a:pt x="470" y="415"/>
                  </a:lnTo>
                  <a:lnTo>
                    <a:pt x="460" y="398"/>
                  </a:lnTo>
                  <a:lnTo>
                    <a:pt x="433" y="390"/>
                  </a:lnTo>
                  <a:lnTo>
                    <a:pt x="418" y="394"/>
                  </a:lnTo>
                  <a:lnTo>
                    <a:pt x="403" y="378"/>
                  </a:lnTo>
                  <a:lnTo>
                    <a:pt x="396" y="386"/>
                  </a:lnTo>
                  <a:lnTo>
                    <a:pt x="357" y="383"/>
                  </a:lnTo>
                  <a:lnTo>
                    <a:pt x="324" y="404"/>
                  </a:lnTo>
                  <a:lnTo>
                    <a:pt x="277" y="402"/>
                  </a:lnTo>
                  <a:lnTo>
                    <a:pt x="253" y="414"/>
                  </a:lnTo>
                  <a:lnTo>
                    <a:pt x="253" y="414"/>
                  </a:lnTo>
                  <a:lnTo>
                    <a:pt x="235" y="384"/>
                  </a:lnTo>
                  <a:lnTo>
                    <a:pt x="207" y="381"/>
                  </a:lnTo>
                  <a:lnTo>
                    <a:pt x="198" y="385"/>
                  </a:lnTo>
                  <a:lnTo>
                    <a:pt x="200" y="396"/>
                  </a:lnTo>
                  <a:lnTo>
                    <a:pt x="186" y="415"/>
                  </a:lnTo>
                  <a:lnTo>
                    <a:pt x="181" y="435"/>
                  </a:lnTo>
                  <a:lnTo>
                    <a:pt x="157" y="409"/>
                  </a:lnTo>
                  <a:lnTo>
                    <a:pt x="139" y="409"/>
                  </a:lnTo>
                  <a:lnTo>
                    <a:pt x="134" y="430"/>
                  </a:lnTo>
                  <a:lnTo>
                    <a:pt x="113" y="437"/>
                  </a:lnTo>
                  <a:lnTo>
                    <a:pt x="71" y="417"/>
                  </a:lnTo>
                  <a:lnTo>
                    <a:pt x="66" y="398"/>
                  </a:lnTo>
                  <a:lnTo>
                    <a:pt x="24" y="390"/>
                  </a:lnTo>
                  <a:lnTo>
                    <a:pt x="24" y="390"/>
                  </a:lnTo>
                  <a:lnTo>
                    <a:pt x="0" y="368"/>
                  </a:lnTo>
                  <a:lnTo>
                    <a:pt x="0" y="368"/>
                  </a:lnTo>
                  <a:lnTo>
                    <a:pt x="17" y="356"/>
                  </a:lnTo>
                  <a:lnTo>
                    <a:pt x="11" y="350"/>
                  </a:lnTo>
                  <a:lnTo>
                    <a:pt x="16" y="344"/>
                  </a:lnTo>
                  <a:lnTo>
                    <a:pt x="48" y="320"/>
                  </a:lnTo>
                  <a:lnTo>
                    <a:pt x="50" y="294"/>
                  </a:lnTo>
                  <a:lnTo>
                    <a:pt x="93" y="296"/>
                  </a:lnTo>
                  <a:lnTo>
                    <a:pt x="90" y="287"/>
                  </a:lnTo>
                  <a:lnTo>
                    <a:pt x="104" y="286"/>
                  </a:lnTo>
                  <a:lnTo>
                    <a:pt x="104" y="273"/>
                  </a:lnTo>
                  <a:lnTo>
                    <a:pt x="112" y="270"/>
                  </a:lnTo>
                  <a:lnTo>
                    <a:pt x="139" y="286"/>
                  </a:lnTo>
                  <a:lnTo>
                    <a:pt x="163" y="277"/>
                  </a:lnTo>
                  <a:lnTo>
                    <a:pt x="170" y="253"/>
                  </a:lnTo>
                  <a:lnTo>
                    <a:pt x="212" y="194"/>
                  </a:lnTo>
                  <a:lnTo>
                    <a:pt x="217" y="147"/>
                  </a:lnTo>
                  <a:lnTo>
                    <a:pt x="271" y="86"/>
                  </a:lnTo>
                  <a:lnTo>
                    <a:pt x="267" y="49"/>
                  </a:lnTo>
                  <a:lnTo>
                    <a:pt x="276" y="43"/>
                  </a:lnTo>
                  <a:lnTo>
                    <a:pt x="286" y="51"/>
                  </a:lnTo>
                  <a:lnTo>
                    <a:pt x="293" y="38"/>
                  </a:lnTo>
                  <a:lnTo>
                    <a:pt x="316" y="45"/>
                  </a:lnTo>
                  <a:lnTo>
                    <a:pt x="358" y="23"/>
                  </a:lnTo>
                  <a:lnTo>
                    <a:pt x="469" y="2"/>
                  </a:lnTo>
                  <a:lnTo>
                    <a:pt x="465" y="9"/>
                  </a:lnTo>
                  <a:lnTo>
                    <a:pt x="481" y="31"/>
                  </a:lnTo>
                  <a:lnTo>
                    <a:pt x="512" y="25"/>
                  </a:lnTo>
                  <a:lnTo>
                    <a:pt x="534" y="56"/>
                  </a:lnTo>
                  <a:lnTo>
                    <a:pt x="549" y="60"/>
                  </a:lnTo>
                  <a:lnTo>
                    <a:pt x="568" y="47"/>
                  </a:lnTo>
                  <a:lnTo>
                    <a:pt x="599" y="52"/>
                  </a:lnTo>
                  <a:lnTo>
                    <a:pt x="614" y="61"/>
                  </a:lnTo>
                  <a:lnTo>
                    <a:pt x="618" y="77"/>
                  </a:lnTo>
                  <a:lnTo>
                    <a:pt x="631" y="83"/>
                  </a:lnTo>
                  <a:lnTo>
                    <a:pt x="648" y="61"/>
                  </a:lnTo>
                  <a:lnTo>
                    <a:pt x="665" y="59"/>
                  </a:lnTo>
                  <a:lnTo>
                    <a:pt x="690" y="42"/>
                  </a:lnTo>
                  <a:lnTo>
                    <a:pt x="740" y="55"/>
                  </a:lnTo>
                  <a:lnTo>
                    <a:pt x="749" y="22"/>
                  </a:lnTo>
                  <a:lnTo>
                    <a:pt x="804" y="24"/>
                  </a:lnTo>
                  <a:lnTo>
                    <a:pt x="809" y="6"/>
                  </a:lnTo>
                  <a:lnTo>
                    <a:pt x="81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8">
              <a:extLst>
                <a:ext uri="{FF2B5EF4-FFF2-40B4-BE49-F238E27FC236}">
                  <a16:creationId xmlns:a16="http://schemas.microsoft.com/office/drawing/2014/main" id="{E976B516-673B-44C2-8482-E86D6E084B7B}"/>
                </a:ext>
              </a:extLst>
            </p:cNvPr>
            <p:cNvSpPr>
              <a:spLocks/>
            </p:cNvSpPr>
            <p:nvPr/>
          </p:nvSpPr>
          <p:spPr bwMode="auto">
            <a:xfrm>
              <a:off x="7966075" y="2728913"/>
              <a:ext cx="382588" cy="357187"/>
            </a:xfrm>
            <a:custGeom>
              <a:avLst/>
              <a:gdLst>
                <a:gd name="T0" fmla="*/ 108 w 241"/>
                <a:gd name="T1" fmla="*/ 0 h 225"/>
                <a:gd name="T2" fmla="*/ 135 w 241"/>
                <a:gd name="T3" fmla="*/ 21 h 225"/>
                <a:gd name="T4" fmla="*/ 130 w 241"/>
                <a:gd name="T5" fmla="*/ 28 h 225"/>
                <a:gd name="T6" fmla="*/ 147 w 241"/>
                <a:gd name="T7" fmla="*/ 39 h 225"/>
                <a:gd name="T8" fmla="*/ 139 w 241"/>
                <a:gd name="T9" fmla="*/ 44 h 225"/>
                <a:gd name="T10" fmla="*/ 139 w 241"/>
                <a:gd name="T11" fmla="*/ 44 h 225"/>
                <a:gd name="T12" fmla="*/ 153 w 241"/>
                <a:gd name="T13" fmla="*/ 59 h 225"/>
                <a:gd name="T14" fmla="*/ 168 w 241"/>
                <a:gd name="T15" fmla="*/ 60 h 225"/>
                <a:gd name="T16" fmla="*/ 168 w 241"/>
                <a:gd name="T17" fmla="*/ 60 h 225"/>
                <a:gd name="T18" fmla="*/ 174 w 241"/>
                <a:gd name="T19" fmla="*/ 67 h 225"/>
                <a:gd name="T20" fmla="*/ 188 w 241"/>
                <a:gd name="T21" fmla="*/ 63 h 225"/>
                <a:gd name="T22" fmla="*/ 199 w 241"/>
                <a:gd name="T23" fmla="*/ 87 h 225"/>
                <a:gd name="T24" fmla="*/ 232 w 241"/>
                <a:gd name="T25" fmla="*/ 82 h 225"/>
                <a:gd name="T26" fmla="*/ 230 w 241"/>
                <a:gd name="T27" fmla="*/ 101 h 225"/>
                <a:gd name="T28" fmla="*/ 241 w 241"/>
                <a:gd name="T29" fmla="*/ 127 h 225"/>
                <a:gd name="T30" fmla="*/ 222 w 241"/>
                <a:gd name="T31" fmla="*/ 133 h 225"/>
                <a:gd name="T32" fmla="*/ 209 w 241"/>
                <a:gd name="T33" fmla="*/ 150 h 225"/>
                <a:gd name="T34" fmla="*/ 200 w 241"/>
                <a:gd name="T35" fmla="*/ 150 h 225"/>
                <a:gd name="T36" fmla="*/ 166 w 241"/>
                <a:gd name="T37" fmla="*/ 186 h 225"/>
                <a:gd name="T38" fmla="*/ 150 w 241"/>
                <a:gd name="T39" fmla="*/ 215 h 225"/>
                <a:gd name="T40" fmla="*/ 126 w 241"/>
                <a:gd name="T41" fmla="*/ 225 h 225"/>
                <a:gd name="T42" fmla="*/ 101 w 241"/>
                <a:gd name="T43" fmla="*/ 201 h 225"/>
                <a:gd name="T44" fmla="*/ 105 w 241"/>
                <a:gd name="T45" fmla="*/ 194 h 225"/>
                <a:gd name="T46" fmla="*/ 92 w 241"/>
                <a:gd name="T47" fmla="*/ 178 h 225"/>
                <a:gd name="T48" fmla="*/ 62 w 241"/>
                <a:gd name="T49" fmla="*/ 197 h 225"/>
                <a:gd name="T50" fmla="*/ 56 w 241"/>
                <a:gd name="T51" fmla="*/ 190 h 225"/>
                <a:gd name="T52" fmla="*/ 18 w 241"/>
                <a:gd name="T53" fmla="*/ 204 h 225"/>
                <a:gd name="T54" fmla="*/ 18 w 241"/>
                <a:gd name="T55" fmla="*/ 165 h 225"/>
                <a:gd name="T56" fmla="*/ 29 w 241"/>
                <a:gd name="T57" fmla="*/ 154 h 225"/>
                <a:gd name="T58" fmla="*/ 26 w 241"/>
                <a:gd name="T59" fmla="*/ 138 h 225"/>
                <a:gd name="T60" fmla="*/ 33 w 241"/>
                <a:gd name="T61" fmla="*/ 129 h 225"/>
                <a:gd name="T62" fmla="*/ 22 w 241"/>
                <a:gd name="T63" fmla="*/ 110 h 225"/>
                <a:gd name="T64" fmla="*/ 5 w 241"/>
                <a:gd name="T65" fmla="*/ 102 h 225"/>
                <a:gd name="T66" fmla="*/ 11 w 241"/>
                <a:gd name="T67" fmla="*/ 96 h 225"/>
                <a:gd name="T68" fmla="*/ 5 w 241"/>
                <a:gd name="T69" fmla="*/ 89 h 225"/>
                <a:gd name="T70" fmla="*/ 9 w 241"/>
                <a:gd name="T71" fmla="*/ 79 h 225"/>
                <a:gd name="T72" fmla="*/ 1 w 241"/>
                <a:gd name="T73" fmla="*/ 76 h 225"/>
                <a:gd name="T74" fmla="*/ 5 w 241"/>
                <a:gd name="T75" fmla="*/ 58 h 225"/>
                <a:gd name="T76" fmla="*/ 0 w 241"/>
                <a:gd name="T77" fmla="*/ 58 h 225"/>
                <a:gd name="T78" fmla="*/ 8 w 241"/>
                <a:gd name="T79" fmla="*/ 51 h 225"/>
                <a:gd name="T80" fmla="*/ 2 w 241"/>
                <a:gd name="T81" fmla="*/ 33 h 225"/>
                <a:gd name="T82" fmla="*/ 64 w 241"/>
                <a:gd name="T83" fmla="*/ 20 h 225"/>
                <a:gd name="T84" fmla="*/ 59 w 241"/>
                <a:gd name="T85" fmla="*/ 5 h 225"/>
                <a:gd name="T86" fmla="*/ 69 w 241"/>
                <a:gd name="T87" fmla="*/ 0 h 225"/>
                <a:gd name="T88" fmla="*/ 90 w 241"/>
                <a:gd name="T89" fmla="*/ 2 h 225"/>
                <a:gd name="T90" fmla="*/ 88 w 241"/>
                <a:gd name="T91" fmla="*/ 20 h 225"/>
                <a:gd name="T92" fmla="*/ 100 w 241"/>
                <a:gd name="T93" fmla="*/ 0 h 225"/>
                <a:gd name="T94" fmla="*/ 100 w 241"/>
                <a:gd name="T95" fmla="*/ 0 h 225"/>
                <a:gd name="T96" fmla="*/ 108 w 241"/>
                <a:gd name="T9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1" h="225">
                  <a:moveTo>
                    <a:pt x="108" y="0"/>
                  </a:moveTo>
                  <a:lnTo>
                    <a:pt x="135" y="21"/>
                  </a:lnTo>
                  <a:lnTo>
                    <a:pt x="130" y="28"/>
                  </a:lnTo>
                  <a:lnTo>
                    <a:pt x="147" y="39"/>
                  </a:lnTo>
                  <a:lnTo>
                    <a:pt x="139" y="44"/>
                  </a:lnTo>
                  <a:lnTo>
                    <a:pt x="139" y="44"/>
                  </a:lnTo>
                  <a:lnTo>
                    <a:pt x="153" y="59"/>
                  </a:lnTo>
                  <a:lnTo>
                    <a:pt x="168" y="60"/>
                  </a:lnTo>
                  <a:lnTo>
                    <a:pt x="168" y="60"/>
                  </a:lnTo>
                  <a:lnTo>
                    <a:pt x="174" y="67"/>
                  </a:lnTo>
                  <a:lnTo>
                    <a:pt x="188" y="63"/>
                  </a:lnTo>
                  <a:lnTo>
                    <a:pt x="199" y="87"/>
                  </a:lnTo>
                  <a:lnTo>
                    <a:pt x="232" y="82"/>
                  </a:lnTo>
                  <a:lnTo>
                    <a:pt x="230" y="101"/>
                  </a:lnTo>
                  <a:lnTo>
                    <a:pt x="241" y="127"/>
                  </a:lnTo>
                  <a:lnTo>
                    <a:pt x="222" y="133"/>
                  </a:lnTo>
                  <a:lnTo>
                    <a:pt x="209" y="150"/>
                  </a:lnTo>
                  <a:lnTo>
                    <a:pt x="200" y="150"/>
                  </a:lnTo>
                  <a:lnTo>
                    <a:pt x="166" y="186"/>
                  </a:lnTo>
                  <a:lnTo>
                    <a:pt x="150" y="215"/>
                  </a:lnTo>
                  <a:lnTo>
                    <a:pt x="126" y="225"/>
                  </a:lnTo>
                  <a:lnTo>
                    <a:pt x="101" y="201"/>
                  </a:lnTo>
                  <a:lnTo>
                    <a:pt x="105" y="194"/>
                  </a:lnTo>
                  <a:lnTo>
                    <a:pt x="92" y="178"/>
                  </a:lnTo>
                  <a:lnTo>
                    <a:pt x="62" y="197"/>
                  </a:lnTo>
                  <a:lnTo>
                    <a:pt x="56" y="190"/>
                  </a:lnTo>
                  <a:lnTo>
                    <a:pt x="18" y="204"/>
                  </a:lnTo>
                  <a:lnTo>
                    <a:pt x="18" y="165"/>
                  </a:lnTo>
                  <a:lnTo>
                    <a:pt x="29" y="154"/>
                  </a:lnTo>
                  <a:lnTo>
                    <a:pt x="26" y="138"/>
                  </a:lnTo>
                  <a:lnTo>
                    <a:pt x="33" y="129"/>
                  </a:lnTo>
                  <a:lnTo>
                    <a:pt x="22" y="110"/>
                  </a:lnTo>
                  <a:lnTo>
                    <a:pt x="5" y="102"/>
                  </a:lnTo>
                  <a:lnTo>
                    <a:pt x="11" y="96"/>
                  </a:lnTo>
                  <a:lnTo>
                    <a:pt x="5" y="89"/>
                  </a:lnTo>
                  <a:lnTo>
                    <a:pt x="9" y="79"/>
                  </a:lnTo>
                  <a:lnTo>
                    <a:pt x="1" y="76"/>
                  </a:lnTo>
                  <a:lnTo>
                    <a:pt x="5" y="58"/>
                  </a:lnTo>
                  <a:lnTo>
                    <a:pt x="0" y="58"/>
                  </a:lnTo>
                  <a:lnTo>
                    <a:pt x="8" y="51"/>
                  </a:lnTo>
                  <a:lnTo>
                    <a:pt x="2" y="33"/>
                  </a:lnTo>
                  <a:lnTo>
                    <a:pt x="64" y="20"/>
                  </a:lnTo>
                  <a:lnTo>
                    <a:pt x="59" y="5"/>
                  </a:lnTo>
                  <a:lnTo>
                    <a:pt x="69" y="0"/>
                  </a:lnTo>
                  <a:lnTo>
                    <a:pt x="90" y="2"/>
                  </a:lnTo>
                  <a:lnTo>
                    <a:pt x="88" y="20"/>
                  </a:lnTo>
                  <a:lnTo>
                    <a:pt x="100" y="0"/>
                  </a:lnTo>
                  <a:lnTo>
                    <a:pt x="100" y="0"/>
                  </a:lnTo>
                  <a:lnTo>
                    <a:pt x="10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9">
              <a:extLst>
                <a:ext uri="{FF2B5EF4-FFF2-40B4-BE49-F238E27FC236}">
                  <a16:creationId xmlns:a16="http://schemas.microsoft.com/office/drawing/2014/main" id="{47EB12A2-1E05-4AE9-83C5-E13B5AE6B451}"/>
                </a:ext>
              </a:extLst>
            </p:cNvPr>
            <p:cNvSpPr>
              <a:spLocks noEditPoints="1"/>
            </p:cNvSpPr>
            <p:nvPr/>
          </p:nvSpPr>
          <p:spPr bwMode="auto">
            <a:xfrm>
              <a:off x="8631238" y="3821113"/>
              <a:ext cx="1066800" cy="938212"/>
            </a:xfrm>
            <a:custGeom>
              <a:avLst/>
              <a:gdLst>
                <a:gd name="T0" fmla="*/ 294 w 672"/>
                <a:gd name="T1" fmla="*/ 521 h 591"/>
                <a:gd name="T2" fmla="*/ 352 w 672"/>
                <a:gd name="T3" fmla="*/ 584 h 591"/>
                <a:gd name="T4" fmla="*/ 278 w 672"/>
                <a:gd name="T5" fmla="*/ 554 h 591"/>
                <a:gd name="T6" fmla="*/ 536 w 672"/>
                <a:gd name="T7" fmla="*/ 358 h 591"/>
                <a:gd name="T8" fmla="*/ 616 w 672"/>
                <a:gd name="T9" fmla="*/ 393 h 591"/>
                <a:gd name="T10" fmla="*/ 661 w 672"/>
                <a:gd name="T11" fmla="*/ 393 h 591"/>
                <a:gd name="T12" fmla="*/ 672 w 672"/>
                <a:gd name="T13" fmla="*/ 457 h 591"/>
                <a:gd name="T14" fmla="*/ 644 w 672"/>
                <a:gd name="T15" fmla="*/ 514 h 591"/>
                <a:gd name="T16" fmla="*/ 601 w 672"/>
                <a:gd name="T17" fmla="*/ 562 h 591"/>
                <a:gd name="T18" fmla="*/ 509 w 672"/>
                <a:gd name="T19" fmla="*/ 527 h 591"/>
                <a:gd name="T20" fmla="*/ 438 w 672"/>
                <a:gd name="T21" fmla="*/ 555 h 591"/>
                <a:gd name="T22" fmla="*/ 384 w 672"/>
                <a:gd name="T23" fmla="*/ 566 h 591"/>
                <a:gd name="T24" fmla="*/ 360 w 672"/>
                <a:gd name="T25" fmla="*/ 587 h 591"/>
                <a:gd name="T26" fmla="*/ 344 w 672"/>
                <a:gd name="T27" fmla="*/ 526 h 591"/>
                <a:gd name="T28" fmla="*/ 389 w 672"/>
                <a:gd name="T29" fmla="*/ 439 h 591"/>
                <a:gd name="T30" fmla="*/ 536 w 672"/>
                <a:gd name="T31" fmla="*/ 358 h 591"/>
                <a:gd name="T32" fmla="*/ 513 w 672"/>
                <a:gd name="T33" fmla="*/ 32 h 591"/>
                <a:gd name="T34" fmla="*/ 556 w 672"/>
                <a:gd name="T35" fmla="*/ 75 h 591"/>
                <a:gd name="T36" fmla="*/ 550 w 672"/>
                <a:gd name="T37" fmla="*/ 144 h 591"/>
                <a:gd name="T38" fmla="*/ 571 w 672"/>
                <a:gd name="T39" fmla="*/ 301 h 591"/>
                <a:gd name="T40" fmla="*/ 556 w 672"/>
                <a:gd name="T41" fmla="*/ 317 h 591"/>
                <a:gd name="T42" fmla="*/ 473 w 672"/>
                <a:gd name="T43" fmla="*/ 274 h 591"/>
                <a:gd name="T44" fmla="*/ 430 w 672"/>
                <a:gd name="T45" fmla="*/ 258 h 591"/>
                <a:gd name="T46" fmla="*/ 367 w 672"/>
                <a:gd name="T47" fmla="*/ 285 h 591"/>
                <a:gd name="T48" fmla="*/ 338 w 672"/>
                <a:gd name="T49" fmla="*/ 322 h 591"/>
                <a:gd name="T50" fmla="*/ 317 w 672"/>
                <a:gd name="T51" fmla="*/ 351 h 591"/>
                <a:gd name="T52" fmla="*/ 317 w 672"/>
                <a:gd name="T53" fmla="*/ 351 h 591"/>
                <a:gd name="T54" fmla="*/ 319 w 672"/>
                <a:gd name="T55" fmla="*/ 393 h 591"/>
                <a:gd name="T56" fmla="*/ 258 w 672"/>
                <a:gd name="T57" fmla="*/ 434 h 591"/>
                <a:gd name="T58" fmla="*/ 219 w 672"/>
                <a:gd name="T59" fmla="*/ 468 h 591"/>
                <a:gd name="T60" fmla="*/ 254 w 672"/>
                <a:gd name="T61" fmla="*/ 533 h 591"/>
                <a:gd name="T62" fmla="*/ 174 w 672"/>
                <a:gd name="T63" fmla="*/ 541 h 591"/>
                <a:gd name="T64" fmla="*/ 35 w 672"/>
                <a:gd name="T65" fmla="*/ 531 h 591"/>
                <a:gd name="T66" fmla="*/ 31 w 672"/>
                <a:gd name="T67" fmla="*/ 431 h 591"/>
                <a:gd name="T68" fmla="*/ 63 w 672"/>
                <a:gd name="T69" fmla="*/ 394 h 591"/>
                <a:gd name="T70" fmla="*/ 143 w 672"/>
                <a:gd name="T71" fmla="*/ 363 h 591"/>
                <a:gd name="T72" fmla="*/ 155 w 672"/>
                <a:gd name="T73" fmla="*/ 298 h 591"/>
                <a:gd name="T74" fmla="*/ 100 w 672"/>
                <a:gd name="T75" fmla="*/ 261 h 591"/>
                <a:gd name="T76" fmla="*/ 179 w 672"/>
                <a:gd name="T77" fmla="*/ 224 h 591"/>
                <a:gd name="T78" fmla="*/ 202 w 672"/>
                <a:gd name="T79" fmla="*/ 149 h 591"/>
                <a:gd name="T80" fmla="*/ 251 w 672"/>
                <a:gd name="T81" fmla="*/ 7 h 591"/>
                <a:gd name="T82" fmla="*/ 277 w 672"/>
                <a:gd name="T83" fmla="*/ 39 h 591"/>
                <a:gd name="T84" fmla="*/ 351 w 672"/>
                <a:gd name="T85" fmla="*/ 12 h 591"/>
                <a:gd name="T86" fmla="*/ 408 w 672"/>
                <a:gd name="T87" fmla="*/ 43 h 591"/>
                <a:gd name="T88" fmla="*/ 462 w 672"/>
                <a:gd name="T89" fmla="*/ 7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91">
                  <a:moveTo>
                    <a:pt x="268" y="543"/>
                  </a:moveTo>
                  <a:lnTo>
                    <a:pt x="281" y="517"/>
                  </a:lnTo>
                  <a:lnTo>
                    <a:pt x="294" y="521"/>
                  </a:lnTo>
                  <a:lnTo>
                    <a:pt x="318" y="511"/>
                  </a:lnTo>
                  <a:lnTo>
                    <a:pt x="352" y="584"/>
                  </a:lnTo>
                  <a:lnTo>
                    <a:pt x="352" y="584"/>
                  </a:lnTo>
                  <a:lnTo>
                    <a:pt x="321" y="555"/>
                  </a:lnTo>
                  <a:lnTo>
                    <a:pt x="296" y="567"/>
                  </a:lnTo>
                  <a:lnTo>
                    <a:pt x="278" y="554"/>
                  </a:lnTo>
                  <a:lnTo>
                    <a:pt x="275" y="541"/>
                  </a:lnTo>
                  <a:lnTo>
                    <a:pt x="268" y="543"/>
                  </a:lnTo>
                  <a:close/>
                  <a:moveTo>
                    <a:pt x="536" y="358"/>
                  </a:moveTo>
                  <a:lnTo>
                    <a:pt x="554" y="379"/>
                  </a:lnTo>
                  <a:lnTo>
                    <a:pt x="582" y="393"/>
                  </a:lnTo>
                  <a:lnTo>
                    <a:pt x="616" y="393"/>
                  </a:lnTo>
                  <a:lnTo>
                    <a:pt x="622" y="368"/>
                  </a:lnTo>
                  <a:lnTo>
                    <a:pt x="650" y="364"/>
                  </a:lnTo>
                  <a:lnTo>
                    <a:pt x="661" y="393"/>
                  </a:lnTo>
                  <a:lnTo>
                    <a:pt x="655" y="445"/>
                  </a:lnTo>
                  <a:lnTo>
                    <a:pt x="672" y="457"/>
                  </a:lnTo>
                  <a:lnTo>
                    <a:pt x="672" y="457"/>
                  </a:lnTo>
                  <a:lnTo>
                    <a:pt x="657" y="481"/>
                  </a:lnTo>
                  <a:lnTo>
                    <a:pt x="662" y="516"/>
                  </a:lnTo>
                  <a:lnTo>
                    <a:pt x="644" y="514"/>
                  </a:lnTo>
                  <a:lnTo>
                    <a:pt x="635" y="550"/>
                  </a:lnTo>
                  <a:lnTo>
                    <a:pt x="613" y="568"/>
                  </a:lnTo>
                  <a:lnTo>
                    <a:pt x="601" y="562"/>
                  </a:lnTo>
                  <a:lnTo>
                    <a:pt x="591" y="583"/>
                  </a:lnTo>
                  <a:lnTo>
                    <a:pt x="535" y="538"/>
                  </a:lnTo>
                  <a:lnTo>
                    <a:pt x="509" y="527"/>
                  </a:lnTo>
                  <a:lnTo>
                    <a:pt x="506" y="546"/>
                  </a:lnTo>
                  <a:lnTo>
                    <a:pt x="488" y="566"/>
                  </a:lnTo>
                  <a:lnTo>
                    <a:pt x="438" y="555"/>
                  </a:lnTo>
                  <a:lnTo>
                    <a:pt x="431" y="562"/>
                  </a:lnTo>
                  <a:lnTo>
                    <a:pt x="423" y="547"/>
                  </a:lnTo>
                  <a:lnTo>
                    <a:pt x="384" y="566"/>
                  </a:lnTo>
                  <a:lnTo>
                    <a:pt x="364" y="591"/>
                  </a:lnTo>
                  <a:lnTo>
                    <a:pt x="360" y="587"/>
                  </a:lnTo>
                  <a:lnTo>
                    <a:pt x="360" y="587"/>
                  </a:lnTo>
                  <a:lnTo>
                    <a:pt x="370" y="582"/>
                  </a:lnTo>
                  <a:lnTo>
                    <a:pt x="378" y="525"/>
                  </a:lnTo>
                  <a:lnTo>
                    <a:pt x="344" y="526"/>
                  </a:lnTo>
                  <a:lnTo>
                    <a:pt x="337" y="491"/>
                  </a:lnTo>
                  <a:lnTo>
                    <a:pt x="390" y="495"/>
                  </a:lnTo>
                  <a:lnTo>
                    <a:pt x="389" y="439"/>
                  </a:lnTo>
                  <a:lnTo>
                    <a:pt x="389" y="439"/>
                  </a:lnTo>
                  <a:lnTo>
                    <a:pt x="442" y="433"/>
                  </a:lnTo>
                  <a:lnTo>
                    <a:pt x="536" y="358"/>
                  </a:lnTo>
                  <a:close/>
                  <a:moveTo>
                    <a:pt x="462" y="7"/>
                  </a:moveTo>
                  <a:lnTo>
                    <a:pt x="480" y="0"/>
                  </a:lnTo>
                  <a:lnTo>
                    <a:pt x="513" y="32"/>
                  </a:lnTo>
                  <a:lnTo>
                    <a:pt x="546" y="32"/>
                  </a:lnTo>
                  <a:lnTo>
                    <a:pt x="566" y="46"/>
                  </a:lnTo>
                  <a:lnTo>
                    <a:pt x="556" y="75"/>
                  </a:lnTo>
                  <a:lnTo>
                    <a:pt x="562" y="113"/>
                  </a:lnTo>
                  <a:lnTo>
                    <a:pt x="554" y="113"/>
                  </a:lnTo>
                  <a:lnTo>
                    <a:pt x="550" y="144"/>
                  </a:lnTo>
                  <a:lnTo>
                    <a:pt x="551" y="219"/>
                  </a:lnTo>
                  <a:lnTo>
                    <a:pt x="576" y="242"/>
                  </a:lnTo>
                  <a:lnTo>
                    <a:pt x="571" y="301"/>
                  </a:lnTo>
                  <a:lnTo>
                    <a:pt x="556" y="306"/>
                  </a:lnTo>
                  <a:lnTo>
                    <a:pt x="556" y="317"/>
                  </a:lnTo>
                  <a:lnTo>
                    <a:pt x="556" y="317"/>
                  </a:lnTo>
                  <a:lnTo>
                    <a:pt x="515" y="316"/>
                  </a:lnTo>
                  <a:lnTo>
                    <a:pt x="484" y="273"/>
                  </a:lnTo>
                  <a:lnTo>
                    <a:pt x="473" y="274"/>
                  </a:lnTo>
                  <a:lnTo>
                    <a:pt x="464" y="258"/>
                  </a:lnTo>
                  <a:lnTo>
                    <a:pt x="437" y="273"/>
                  </a:lnTo>
                  <a:lnTo>
                    <a:pt x="430" y="258"/>
                  </a:lnTo>
                  <a:lnTo>
                    <a:pt x="390" y="259"/>
                  </a:lnTo>
                  <a:lnTo>
                    <a:pt x="394" y="278"/>
                  </a:lnTo>
                  <a:lnTo>
                    <a:pt x="367" y="285"/>
                  </a:lnTo>
                  <a:lnTo>
                    <a:pt x="377" y="302"/>
                  </a:lnTo>
                  <a:lnTo>
                    <a:pt x="351" y="328"/>
                  </a:lnTo>
                  <a:lnTo>
                    <a:pt x="338" y="322"/>
                  </a:lnTo>
                  <a:lnTo>
                    <a:pt x="338" y="296"/>
                  </a:lnTo>
                  <a:lnTo>
                    <a:pt x="327" y="301"/>
                  </a:lnTo>
                  <a:lnTo>
                    <a:pt x="317" y="351"/>
                  </a:lnTo>
                  <a:lnTo>
                    <a:pt x="317" y="351"/>
                  </a:lnTo>
                  <a:lnTo>
                    <a:pt x="317" y="351"/>
                  </a:lnTo>
                  <a:lnTo>
                    <a:pt x="317" y="351"/>
                  </a:lnTo>
                  <a:lnTo>
                    <a:pt x="302" y="357"/>
                  </a:lnTo>
                  <a:lnTo>
                    <a:pt x="303" y="381"/>
                  </a:lnTo>
                  <a:lnTo>
                    <a:pt x="319" y="393"/>
                  </a:lnTo>
                  <a:lnTo>
                    <a:pt x="313" y="410"/>
                  </a:lnTo>
                  <a:lnTo>
                    <a:pt x="261" y="397"/>
                  </a:lnTo>
                  <a:lnTo>
                    <a:pt x="258" y="434"/>
                  </a:lnTo>
                  <a:lnTo>
                    <a:pt x="228" y="424"/>
                  </a:lnTo>
                  <a:lnTo>
                    <a:pt x="198" y="451"/>
                  </a:lnTo>
                  <a:lnTo>
                    <a:pt x="219" y="468"/>
                  </a:lnTo>
                  <a:lnTo>
                    <a:pt x="259" y="481"/>
                  </a:lnTo>
                  <a:lnTo>
                    <a:pt x="244" y="504"/>
                  </a:lnTo>
                  <a:lnTo>
                    <a:pt x="254" y="533"/>
                  </a:lnTo>
                  <a:lnTo>
                    <a:pt x="228" y="546"/>
                  </a:lnTo>
                  <a:lnTo>
                    <a:pt x="228" y="546"/>
                  </a:lnTo>
                  <a:lnTo>
                    <a:pt x="174" y="541"/>
                  </a:lnTo>
                  <a:lnTo>
                    <a:pt x="106" y="581"/>
                  </a:lnTo>
                  <a:lnTo>
                    <a:pt x="73" y="566"/>
                  </a:lnTo>
                  <a:lnTo>
                    <a:pt x="35" y="531"/>
                  </a:lnTo>
                  <a:lnTo>
                    <a:pt x="35" y="531"/>
                  </a:lnTo>
                  <a:lnTo>
                    <a:pt x="0" y="466"/>
                  </a:lnTo>
                  <a:lnTo>
                    <a:pt x="31" y="431"/>
                  </a:lnTo>
                  <a:lnTo>
                    <a:pt x="10" y="396"/>
                  </a:lnTo>
                  <a:lnTo>
                    <a:pt x="50" y="384"/>
                  </a:lnTo>
                  <a:lnTo>
                    <a:pt x="63" y="394"/>
                  </a:lnTo>
                  <a:lnTo>
                    <a:pt x="107" y="360"/>
                  </a:lnTo>
                  <a:lnTo>
                    <a:pt x="129" y="375"/>
                  </a:lnTo>
                  <a:lnTo>
                    <a:pt x="143" y="363"/>
                  </a:lnTo>
                  <a:lnTo>
                    <a:pt x="155" y="334"/>
                  </a:lnTo>
                  <a:lnTo>
                    <a:pt x="145" y="313"/>
                  </a:lnTo>
                  <a:lnTo>
                    <a:pt x="155" y="298"/>
                  </a:lnTo>
                  <a:lnTo>
                    <a:pt x="152" y="283"/>
                  </a:lnTo>
                  <a:lnTo>
                    <a:pt x="124" y="256"/>
                  </a:lnTo>
                  <a:lnTo>
                    <a:pt x="100" y="261"/>
                  </a:lnTo>
                  <a:lnTo>
                    <a:pt x="84" y="239"/>
                  </a:lnTo>
                  <a:lnTo>
                    <a:pt x="149" y="199"/>
                  </a:lnTo>
                  <a:lnTo>
                    <a:pt x="179" y="224"/>
                  </a:lnTo>
                  <a:lnTo>
                    <a:pt x="210" y="188"/>
                  </a:lnTo>
                  <a:lnTo>
                    <a:pt x="210" y="160"/>
                  </a:lnTo>
                  <a:lnTo>
                    <a:pt x="202" y="149"/>
                  </a:lnTo>
                  <a:lnTo>
                    <a:pt x="221" y="100"/>
                  </a:lnTo>
                  <a:lnTo>
                    <a:pt x="195" y="72"/>
                  </a:lnTo>
                  <a:lnTo>
                    <a:pt x="251" y="7"/>
                  </a:lnTo>
                  <a:lnTo>
                    <a:pt x="251" y="7"/>
                  </a:lnTo>
                  <a:lnTo>
                    <a:pt x="267" y="42"/>
                  </a:lnTo>
                  <a:lnTo>
                    <a:pt x="277" y="39"/>
                  </a:lnTo>
                  <a:lnTo>
                    <a:pt x="279" y="23"/>
                  </a:lnTo>
                  <a:lnTo>
                    <a:pt x="317" y="50"/>
                  </a:lnTo>
                  <a:lnTo>
                    <a:pt x="351" y="12"/>
                  </a:lnTo>
                  <a:lnTo>
                    <a:pt x="365" y="15"/>
                  </a:lnTo>
                  <a:lnTo>
                    <a:pt x="386" y="38"/>
                  </a:lnTo>
                  <a:lnTo>
                    <a:pt x="408" y="43"/>
                  </a:lnTo>
                  <a:lnTo>
                    <a:pt x="420" y="24"/>
                  </a:lnTo>
                  <a:lnTo>
                    <a:pt x="450" y="23"/>
                  </a:lnTo>
                  <a:lnTo>
                    <a:pt x="462"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10">
              <a:extLst>
                <a:ext uri="{FF2B5EF4-FFF2-40B4-BE49-F238E27FC236}">
                  <a16:creationId xmlns:a16="http://schemas.microsoft.com/office/drawing/2014/main" id="{D3BCEDC8-C859-425F-8690-0959C79F3E16}"/>
                </a:ext>
              </a:extLst>
            </p:cNvPr>
            <p:cNvSpPr>
              <a:spLocks/>
            </p:cNvSpPr>
            <p:nvPr/>
          </p:nvSpPr>
          <p:spPr bwMode="auto">
            <a:xfrm>
              <a:off x="10313988" y="2693988"/>
              <a:ext cx="404813" cy="290512"/>
            </a:xfrm>
            <a:custGeom>
              <a:avLst/>
              <a:gdLst>
                <a:gd name="T0" fmla="*/ 1 w 255"/>
                <a:gd name="T1" fmla="*/ 94 h 183"/>
                <a:gd name="T2" fmla="*/ 0 w 255"/>
                <a:gd name="T3" fmla="*/ 76 h 183"/>
                <a:gd name="T4" fmla="*/ 19 w 255"/>
                <a:gd name="T5" fmla="*/ 31 h 183"/>
                <a:gd name="T6" fmla="*/ 75 w 255"/>
                <a:gd name="T7" fmla="*/ 21 h 183"/>
                <a:gd name="T8" fmla="*/ 118 w 255"/>
                <a:gd name="T9" fmla="*/ 0 h 183"/>
                <a:gd name="T10" fmla="*/ 110 w 255"/>
                <a:gd name="T11" fmla="*/ 28 h 183"/>
                <a:gd name="T12" fmla="*/ 130 w 255"/>
                <a:gd name="T13" fmla="*/ 8 h 183"/>
                <a:gd name="T14" fmla="*/ 173 w 255"/>
                <a:gd name="T15" fmla="*/ 19 h 183"/>
                <a:gd name="T16" fmla="*/ 159 w 255"/>
                <a:gd name="T17" fmla="*/ 61 h 183"/>
                <a:gd name="T18" fmla="*/ 188 w 255"/>
                <a:gd name="T19" fmla="*/ 65 h 183"/>
                <a:gd name="T20" fmla="*/ 225 w 255"/>
                <a:gd name="T21" fmla="*/ 40 h 183"/>
                <a:gd name="T22" fmla="*/ 255 w 255"/>
                <a:gd name="T23" fmla="*/ 64 h 183"/>
                <a:gd name="T24" fmla="*/ 248 w 255"/>
                <a:gd name="T25" fmla="*/ 109 h 183"/>
                <a:gd name="T26" fmla="*/ 226 w 255"/>
                <a:gd name="T27" fmla="*/ 149 h 183"/>
                <a:gd name="T28" fmla="*/ 212 w 255"/>
                <a:gd name="T29" fmla="*/ 148 h 183"/>
                <a:gd name="T30" fmla="*/ 189 w 255"/>
                <a:gd name="T31" fmla="*/ 169 h 183"/>
                <a:gd name="T32" fmla="*/ 143 w 255"/>
                <a:gd name="T33" fmla="*/ 183 h 183"/>
                <a:gd name="T34" fmla="*/ 136 w 255"/>
                <a:gd name="T35" fmla="*/ 162 h 183"/>
                <a:gd name="T36" fmla="*/ 126 w 255"/>
                <a:gd name="T37" fmla="*/ 157 h 183"/>
                <a:gd name="T38" fmla="*/ 102 w 255"/>
                <a:gd name="T39" fmla="*/ 159 h 183"/>
                <a:gd name="T40" fmla="*/ 70 w 255"/>
                <a:gd name="T41" fmla="*/ 181 h 183"/>
                <a:gd name="T42" fmla="*/ 53 w 255"/>
                <a:gd name="T43" fmla="*/ 103 h 183"/>
                <a:gd name="T44" fmla="*/ 1 w 255"/>
                <a:gd name="T45" fmla="*/ 9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5" h="183">
                  <a:moveTo>
                    <a:pt x="1" y="94"/>
                  </a:moveTo>
                  <a:lnTo>
                    <a:pt x="0" y="76"/>
                  </a:lnTo>
                  <a:lnTo>
                    <a:pt x="19" y="31"/>
                  </a:lnTo>
                  <a:lnTo>
                    <a:pt x="75" y="21"/>
                  </a:lnTo>
                  <a:lnTo>
                    <a:pt x="118" y="0"/>
                  </a:lnTo>
                  <a:lnTo>
                    <a:pt x="110" y="28"/>
                  </a:lnTo>
                  <a:lnTo>
                    <a:pt x="130" y="8"/>
                  </a:lnTo>
                  <a:lnTo>
                    <a:pt x="173" y="19"/>
                  </a:lnTo>
                  <a:lnTo>
                    <a:pt x="159" y="61"/>
                  </a:lnTo>
                  <a:lnTo>
                    <a:pt x="188" y="65"/>
                  </a:lnTo>
                  <a:lnTo>
                    <a:pt x="225" y="40"/>
                  </a:lnTo>
                  <a:lnTo>
                    <a:pt x="255" y="64"/>
                  </a:lnTo>
                  <a:lnTo>
                    <a:pt x="248" y="109"/>
                  </a:lnTo>
                  <a:lnTo>
                    <a:pt x="226" y="149"/>
                  </a:lnTo>
                  <a:lnTo>
                    <a:pt x="212" y="148"/>
                  </a:lnTo>
                  <a:lnTo>
                    <a:pt x="189" y="169"/>
                  </a:lnTo>
                  <a:lnTo>
                    <a:pt x="143" y="183"/>
                  </a:lnTo>
                  <a:lnTo>
                    <a:pt x="136" y="162"/>
                  </a:lnTo>
                  <a:lnTo>
                    <a:pt x="126" y="157"/>
                  </a:lnTo>
                  <a:lnTo>
                    <a:pt x="102" y="159"/>
                  </a:lnTo>
                  <a:lnTo>
                    <a:pt x="70" y="181"/>
                  </a:lnTo>
                  <a:lnTo>
                    <a:pt x="53" y="103"/>
                  </a:lnTo>
                  <a:lnTo>
                    <a:pt x="1" y="9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11">
              <a:extLst>
                <a:ext uri="{FF2B5EF4-FFF2-40B4-BE49-F238E27FC236}">
                  <a16:creationId xmlns:a16="http://schemas.microsoft.com/office/drawing/2014/main" id="{D3CAB721-EEA0-407E-B2E9-A9DDC0A2552F}"/>
                </a:ext>
              </a:extLst>
            </p:cNvPr>
            <p:cNvSpPr>
              <a:spLocks/>
            </p:cNvSpPr>
            <p:nvPr/>
          </p:nvSpPr>
          <p:spPr bwMode="auto">
            <a:xfrm>
              <a:off x="7856538" y="3560763"/>
              <a:ext cx="139700" cy="123825"/>
            </a:xfrm>
            <a:custGeom>
              <a:avLst/>
              <a:gdLst>
                <a:gd name="T0" fmla="*/ 86 w 88"/>
                <a:gd name="T1" fmla="*/ 72 h 78"/>
                <a:gd name="T2" fmla="*/ 43 w 88"/>
                <a:gd name="T3" fmla="*/ 78 h 78"/>
                <a:gd name="T4" fmla="*/ 0 w 88"/>
                <a:gd name="T5" fmla="*/ 14 h 78"/>
                <a:gd name="T6" fmla="*/ 30 w 88"/>
                <a:gd name="T7" fmla="*/ 2 h 78"/>
                <a:gd name="T8" fmla="*/ 88 w 88"/>
                <a:gd name="T9" fmla="*/ 0 h 78"/>
                <a:gd name="T10" fmla="*/ 88 w 88"/>
                <a:gd name="T11" fmla="*/ 0 h 78"/>
                <a:gd name="T12" fmla="*/ 86 w 88"/>
                <a:gd name="T13" fmla="*/ 72 h 78"/>
              </a:gdLst>
              <a:ahLst/>
              <a:cxnLst>
                <a:cxn ang="0">
                  <a:pos x="T0" y="T1"/>
                </a:cxn>
                <a:cxn ang="0">
                  <a:pos x="T2" y="T3"/>
                </a:cxn>
                <a:cxn ang="0">
                  <a:pos x="T4" y="T5"/>
                </a:cxn>
                <a:cxn ang="0">
                  <a:pos x="T6" y="T7"/>
                </a:cxn>
                <a:cxn ang="0">
                  <a:pos x="T8" y="T9"/>
                </a:cxn>
                <a:cxn ang="0">
                  <a:pos x="T10" y="T11"/>
                </a:cxn>
                <a:cxn ang="0">
                  <a:pos x="T12" y="T13"/>
                </a:cxn>
              </a:cxnLst>
              <a:rect l="0" t="0" r="r" b="b"/>
              <a:pathLst>
                <a:path w="88" h="78">
                  <a:moveTo>
                    <a:pt x="86" y="72"/>
                  </a:moveTo>
                  <a:lnTo>
                    <a:pt x="43" y="78"/>
                  </a:lnTo>
                  <a:lnTo>
                    <a:pt x="0" y="14"/>
                  </a:lnTo>
                  <a:lnTo>
                    <a:pt x="30" y="2"/>
                  </a:lnTo>
                  <a:lnTo>
                    <a:pt x="88" y="0"/>
                  </a:lnTo>
                  <a:lnTo>
                    <a:pt x="88" y="0"/>
                  </a:lnTo>
                  <a:lnTo>
                    <a:pt x="86" y="7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12">
              <a:extLst>
                <a:ext uri="{FF2B5EF4-FFF2-40B4-BE49-F238E27FC236}">
                  <a16:creationId xmlns:a16="http://schemas.microsoft.com/office/drawing/2014/main" id="{38C23571-A52D-43F0-9901-D22CA41225D2}"/>
                </a:ext>
              </a:extLst>
            </p:cNvPr>
            <p:cNvSpPr>
              <a:spLocks/>
            </p:cNvSpPr>
            <p:nvPr/>
          </p:nvSpPr>
          <p:spPr bwMode="auto">
            <a:xfrm>
              <a:off x="9253538" y="2178050"/>
              <a:ext cx="158750" cy="211137"/>
            </a:xfrm>
            <a:custGeom>
              <a:avLst/>
              <a:gdLst>
                <a:gd name="T0" fmla="*/ 86 w 100"/>
                <a:gd name="T1" fmla="*/ 100 h 133"/>
                <a:gd name="T2" fmla="*/ 70 w 100"/>
                <a:gd name="T3" fmla="*/ 103 h 133"/>
                <a:gd name="T4" fmla="*/ 67 w 100"/>
                <a:gd name="T5" fmla="*/ 128 h 133"/>
                <a:gd name="T6" fmla="*/ 29 w 100"/>
                <a:gd name="T7" fmla="*/ 133 h 133"/>
                <a:gd name="T8" fmla="*/ 31 w 100"/>
                <a:gd name="T9" fmla="*/ 121 h 133"/>
                <a:gd name="T10" fmla="*/ 9 w 100"/>
                <a:gd name="T11" fmla="*/ 98 h 133"/>
                <a:gd name="T12" fmla="*/ 14 w 100"/>
                <a:gd name="T13" fmla="*/ 91 h 133"/>
                <a:gd name="T14" fmla="*/ 0 w 100"/>
                <a:gd name="T15" fmla="*/ 32 h 133"/>
                <a:gd name="T16" fmla="*/ 16 w 100"/>
                <a:gd name="T17" fmla="*/ 0 h 133"/>
                <a:gd name="T18" fmla="*/ 48 w 100"/>
                <a:gd name="T19" fmla="*/ 16 h 133"/>
                <a:gd name="T20" fmla="*/ 44 w 100"/>
                <a:gd name="T21" fmla="*/ 33 h 133"/>
                <a:gd name="T22" fmla="*/ 57 w 100"/>
                <a:gd name="T23" fmla="*/ 58 h 133"/>
                <a:gd name="T24" fmla="*/ 74 w 100"/>
                <a:gd name="T25" fmla="*/ 69 h 133"/>
                <a:gd name="T26" fmla="*/ 86 w 100"/>
                <a:gd name="T27" fmla="*/ 60 h 133"/>
                <a:gd name="T28" fmla="*/ 95 w 100"/>
                <a:gd name="T29" fmla="*/ 65 h 133"/>
                <a:gd name="T30" fmla="*/ 100 w 100"/>
                <a:gd name="T31" fmla="*/ 85 h 133"/>
                <a:gd name="T32" fmla="*/ 100 w 100"/>
                <a:gd name="T33" fmla="*/ 85 h 133"/>
                <a:gd name="T34" fmla="*/ 86 w 100"/>
                <a:gd name="T35" fmla="*/ 10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33">
                  <a:moveTo>
                    <a:pt x="86" y="100"/>
                  </a:moveTo>
                  <a:lnTo>
                    <a:pt x="70" y="103"/>
                  </a:lnTo>
                  <a:lnTo>
                    <a:pt x="67" y="128"/>
                  </a:lnTo>
                  <a:lnTo>
                    <a:pt x="29" y="133"/>
                  </a:lnTo>
                  <a:lnTo>
                    <a:pt x="31" y="121"/>
                  </a:lnTo>
                  <a:lnTo>
                    <a:pt x="9" y="98"/>
                  </a:lnTo>
                  <a:lnTo>
                    <a:pt x="14" y="91"/>
                  </a:lnTo>
                  <a:lnTo>
                    <a:pt x="0" y="32"/>
                  </a:lnTo>
                  <a:lnTo>
                    <a:pt x="16" y="0"/>
                  </a:lnTo>
                  <a:lnTo>
                    <a:pt x="48" y="16"/>
                  </a:lnTo>
                  <a:lnTo>
                    <a:pt x="44" y="33"/>
                  </a:lnTo>
                  <a:lnTo>
                    <a:pt x="57" y="58"/>
                  </a:lnTo>
                  <a:lnTo>
                    <a:pt x="74" y="69"/>
                  </a:lnTo>
                  <a:lnTo>
                    <a:pt x="86" y="60"/>
                  </a:lnTo>
                  <a:lnTo>
                    <a:pt x="95" y="65"/>
                  </a:lnTo>
                  <a:lnTo>
                    <a:pt x="100" y="85"/>
                  </a:lnTo>
                  <a:lnTo>
                    <a:pt x="100" y="85"/>
                  </a:lnTo>
                  <a:lnTo>
                    <a:pt x="86" y="10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4" name="Freeform 13">
              <a:extLst>
                <a:ext uri="{FF2B5EF4-FFF2-40B4-BE49-F238E27FC236}">
                  <a16:creationId xmlns:a16="http://schemas.microsoft.com/office/drawing/2014/main" id="{C50FF2C1-1ECC-464A-A36C-EF53BE2EEFE3}"/>
                </a:ext>
              </a:extLst>
            </p:cNvPr>
            <p:cNvSpPr>
              <a:spLocks noEditPoints="1"/>
            </p:cNvSpPr>
            <p:nvPr/>
          </p:nvSpPr>
          <p:spPr bwMode="auto">
            <a:xfrm>
              <a:off x="7134225" y="2771775"/>
              <a:ext cx="869950" cy="1214437"/>
            </a:xfrm>
            <a:custGeom>
              <a:avLst/>
              <a:gdLst>
                <a:gd name="T0" fmla="*/ 407 w 548"/>
                <a:gd name="T1" fmla="*/ 75 h 765"/>
                <a:gd name="T2" fmla="*/ 443 w 548"/>
                <a:gd name="T3" fmla="*/ 130 h 765"/>
                <a:gd name="T4" fmla="*/ 485 w 548"/>
                <a:gd name="T5" fmla="*/ 238 h 765"/>
                <a:gd name="T6" fmla="*/ 521 w 548"/>
                <a:gd name="T7" fmla="*/ 264 h 765"/>
                <a:gd name="T8" fmla="*/ 548 w 548"/>
                <a:gd name="T9" fmla="*/ 475 h 765"/>
                <a:gd name="T10" fmla="*/ 543 w 548"/>
                <a:gd name="T11" fmla="*/ 497 h 765"/>
                <a:gd name="T12" fmla="*/ 498 w 548"/>
                <a:gd name="T13" fmla="*/ 575 h 765"/>
                <a:gd name="T14" fmla="*/ 523 w 548"/>
                <a:gd name="T15" fmla="*/ 622 h 765"/>
                <a:gd name="T16" fmla="*/ 494 w 548"/>
                <a:gd name="T17" fmla="*/ 638 h 765"/>
                <a:gd name="T18" fmla="*/ 446 w 548"/>
                <a:gd name="T19" fmla="*/ 696 h 765"/>
                <a:gd name="T20" fmla="*/ 409 w 548"/>
                <a:gd name="T21" fmla="*/ 732 h 765"/>
                <a:gd name="T22" fmla="*/ 340 w 548"/>
                <a:gd name="T23" fmla="*/ 716 h 765"/>
                <a:gd name="T24" fmla="*/ 275 w 548"/>
                <a:gd name="T25" fmla="*/ 701 h 765"/>
                <a:gd name="T26" fmla="*/ 229 w 548"/>
                <a:gd name="T27" fmla="*/ 715 h 765"/>
                <a:gd name="T28" fmla="*/ 216 w 548"/>
                <a:gd name="T29" fmla="*/ 697 h 765"/>
                <a:gd name="T30" fmla="*/ 164 w 548"/>
                <a:gd name="T31" fmla="*/ 679 h 765"/>
                <a:gd name="T32" fmla="*/ 102 w 548"/>
                <a:gd name="T33" fmla="*/ 690 h 765"/>
                <a:gd name="T34" fmla="*/ 101 w 548"/>
                <a:gd name="T35" fmla="*/ 640 h 765"/>
                <a:gd name="T36" fmla="*/ 89 w 548"/>
                <a:gd name="T37" fmla="*/ 609 h 765"/>
                <a:gd name="T38" fmla="*/ 73 w 548"/>
                <a:gd name="T39" fmla="*/ 535 h 765"/>
                <a:gd name="T40" fmla="*/ 132 w 548"/>
                <a:gd name="T41" fmla="*/ 483 h 765"/>
                <a:gd name="T42" fmla="*/ 116 w 548"/>
                <a:gd name="T43" fmla="*/ 418 h 765"/>
                <a:gd name="T44" fmla="*/ 81 w 548"/>
                <a:gd name="T45" fmla="*/ 294 h 765"/>
                <a:gd name="T46" fmla="*/ 22 w 548"/>
                <a:gd name="T47" fmla="*/ 258 h 765"/>
                <a:gd name="T48" fmla="*/ 17 w 548"/>
                <a:gd name="T49" fmla="*/ 225 h 765"/>
                <a:gd name="T50" fmla="*/ 0 w 548"/>
                <a:gd name="T51" fmla="*/ 212 h 765"/>
                <a:gd name="T52" fmla="*/ 24 w 548"/>
                <a:gd name="T53" fmla="*/ 180 h 765"/>
                <a:gd name="T54" fmla="*/ 60 w 548"/>
                <a:gd name="T55" fmla="*/ 110 h 765"/>
                <a:gd name="T56" fmla="*/ 93 w 548"/>
                <a:gd name="T57" fmla="*/ 110 h 765"/>
                <a:gd name="T58" fmla="*/ 124 w 548"/>
                <a:gd name="T59" fmla="*/ 124 h 765"/>
                <a:gd name="T60" fmla="*/ 199 w 548"/>
                <a:gd name="T61" fmla="*/ 139 h 765"/>
                <a:gd name="T62" fmla="*/ 198 w 548"/>
                <a:gd name="T63" fmla="*/ 103 h 765"/>
                <a:gd name="T64" fmla="*/ 244 w 548"/>
                <a:gd name="T65" fmla="*/ 75 h 765"/>
                <a:gd name="T66" fmla="*/ 258 w 548"/>
                <a:gd name="T67" fmla="*/ 46 h 765"/>
                <a:gd name="T68" fmla="*/ 288 w 548"/>
                <a:gd name="T69" fmla="*/ 20 h 765"/>
                <a:gd name="T70" fmla="*/ 341 w 548"/>
                <a:gd name="T71" fmla="*/ 12 h 765"/>
                <a:gd name="T72" fmla="*/ 220 w 548"/>
                <a:gd name="T73" fmla="*/ 261 h 765"/>
                <a:gd name="T74" fmla="*/ 168 w 548"/>
                <a:gd name="T75" fmla="*/ 329 h 765"/>
                <a:gd name="T76" fmla="*/ 207 w 548"/>
                <a:gd name="T77" fmla="*/ 420 h 765"/>
                <a:gd name="T78" fmla="*/ 272 w 548"/>
                <a:gd name="T79" fmla="*/ 388 h 765"/>
                <a:gd name="T80" fmla="*/ 277 w 548"/>
                <a:gd name="T81" fmla="*/ 352 h 765"/>
                <a:gd name="T82" fmla="*/ 282 w 548"/>
                <a:gd name="T83" fmla="*/ 297 h 765"/>
                <a:gd name="T84" fmla="*/ 232 w 548"/>
                <a:gd name="T85" fmla="*/ 25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8" h="765">
                  <a:moveTo>
                    <a:pt x="384" y="0"/>
                  </a:moveTo>
                  <a:lnTo>
                    <a:pt x="387" y="41"/>
                  </a:lnTo>
                  <a:lnTo>
                    <a:pt x="407" y="75"/>
                  </a:lnTo>
                  <a:lnTo>
                    <a:pt x="421" y="75"/>
                  </a:lnTo>
                  <a:lnTo>
                    <a:pt x="441" y="105"/>
                  </a:lnTo>
                  <a:lnTo>
                    <a:pt x="443" y="130"/>
                  </a:lnTo>
                  <a:lnTo>
                    <a:pt x="425" y="152"/>
                  </a:lnTo>
                  <a:lnTo>
                    <a:pt x="486" y="224"/>
                  </a:lnTo>
                  <a:lnTo>
                    <a:pt x="485" y="238"/>
                  </a:lnTo>
                  <a:lnTo>
                    <a:pt x="496" y="241"/>
                  </a:lnTo>
                  <a:lnTo>
                    <a:pt x="497" y="259"/>
                  </a:lnTo>
                  <a:lnTo>
                    <a:pt x="521" y="264"/>
                  </a:lnTo>
                  <a:lnTo>
                    <a:pt x="493" y="370"/>
                  </a:lnTo>
                  <a:lnTo>
                    <a:pt x="509" y="436"/>
                  </a:lnTo>
                  <a:lnTo>
                    <a:pt x="548" y="475"/>
                  </a:lnTo>
                  <a:lnTo>
                    <a:pt x="548" y="475"/>
                  </a:lnTo>
                  <a:lnTo>
                    <a:pt x="543" y="497"/>
                  </a:lnTo>
                  <a:lnTo>
                    <a:pt x="543" y="497"/>
                  </a:lnTo>
                  <a:lnTo>
                    <a:pt x="485" y="500"/>
                  </a:lnTo>
                  <a:lnTo>
                    <a:pt x="455" y="511"/>
                  </a:lnTo>
                  <a:lnTo>
                    <a:pt x="498" y="575"/>
                  </a:lnTo>
                  <a:lnTo>
                    <a:pt x="541" y="569"/>
                  </a:lnTo>
                  <a:lnTo>
                    <a:pt x="541" y="569"/>
                  </a:lnTo>
                  <a:lnTo>
                    <a:pt x="523" y="622"/>
                  </a:lnTo>
                  <a:lnTo>
                    <a:pt x="523" y="622"/>
                  </a:lnTo>
                  <a:lnTo>
                    <a:pt x="485" y="630"/>
                  </a:lnTo>
                  <a:lnTo>
                    <a:pt x="494" y="638"/>
                  </a:lnTo>
                  <a:lnTo>
                    <a:pt x="486" y="652"/>
                  </a:lnTo>
                  <a:lnTo>
                    <a:pt x="446" y="681"/>
                  </a:lnTo>
                  <a:lnTo>
                    <a:pt x="446" y="696"/>
                  </a:lnTo>
                  <a:lnTo>
                    <a:pt x="419" y="699"/>
                  </a:lnTo>
                  <a:lnTo>
                    <a:pt x="401" y="712"/>
                  </a:lnTo>
                  <a:lnTo>
                    <a:pt x="409" y="732"/>
                  </a:lnTo>
                  <a:lnTo>
                    <a:pt x="362" y="765"/>
                  </a:lnTo>
                  <a:lnTo>
                    <a:pt x="349" y="764"/>
                  </a:lnTo>
                  <a:lnTo>
                    <a:pt x="340" y="716"/>
                  </a:lnTo>
                  <a:lnTo>
                    <a:pt x="316" y="706"/>
                  </a:lnTo>
                  <a:lnTo>
                    <a:pt x="305" y="685"/>
                  </a:lnTo>
                  <a:lnTo>
                    <a:pt x="275" y="701"/>
                  </a:lnTo>
                  <a:lnTo>
                    <a:pt x="279" y="716"/>
                  </a:lnTo>
                  <a:lnTo>
                    <a:pt x="253" y="721"/>
                  </a:lnTo>
                  <a:lnTo>
                    <a:pt x="229" y="715"/>
                  </a:lnTo>
                  <a:lnTo>
                    <a:pt x="227" y="680"/>
                  </a:lnTo>
                  <a:lnTo>
                    <a:pt x="218" y="667"/>
                  </a:lnTo>
                  <a:lnTo>
                    <a:pt x="216" y="697"/>
                  </a:lnTo>
                  <a:lnTo>
                    <a:pt x="202" y="679"/>
                  </a:lnTo>
                  <a:lnTo>
                    <a:pt x="193" y="690"/>
                  </a:lnTo>
                  <a:lnTo>
                    <a:pt x="164" y="679"/>
                  </a:lnTo>
                  <a:lnTo>
                    <a:pt x="158" y="655"/>
                  </a:lnTo>
                  <a:lnTo>
                    <a:pt x="125" y="685"/>
                  </a:lnTo>
                  <a:lnTo>
                    <a:pt x="102" y="690"/>
                  </a:lnTo>
                  <a:lnTo>
                    <a:pt x="102" y="690"/>
                  </a:lnTo>
                  <a:lnTo>
                    <a:pt x="94" y="654"/>
                  </a:lnTo>
                  <a:lnTo>
                    <a:pt x="101" y="640"/>
                  </a:lnTo>
                  <a:lnTo>
                    <a:pt x="95" y="616"/>
                  </a:lnTo>
                  <a:lnTo>
                    <a:pt x="101" y="613"/>
                  </a:lnTo>
                  <a:lnTo>
                    <a:pt x="89" y="609"/>
                  </a:lnTo>
                  <a:lnTo>
                    <a:pt x="104" y="596"/>
                  </a:lnTo>
                  <a:lnTo>
                    <a:pt x="92" y="559"/>
                  </a:lnTo>
                  <a:lnTo>
                    <a:pt x="73" y="535"/>
                  </a:lnTo>
                  <a:lnTo>
                    <a:pt x="73" y="535"/>
                  </a:lnTo>
                  <a:lnTo>
                    <a:pt x="116" y="487"/>
                  </a:lnTo>
                  <a:lnTo>
                    <a:pt x="132" y="483"/>
                  </a:lnTo>
                  <a:lnTo>
                    <a:pt x="116" y="481"/>
                  </a:lnTo>
                  <a:lnTo>
                    <a:pt x="98" y="433"/>
                  </a:lnTo>
                  <a:lnTo>
                    <a:pt x="116" y="418"/>
                  </a:lnTo>
                  <a:lnTo>
                    <a:pt x="103" y="365"/>
                  </a:lnTo>
                  <a:lnTo>
                    <a:pt x="110" y="315"/>
                  </a:lnTo>
                  <a:lnTo>
                    <a:pt x="81" y="294"/>
                  </a:lnTo>
                  <a:lnTo>
                    <a:pt x="71" y="271"/>
                  </a:lnTo>
                  <a:lnTo>
                    <a:pt x="41" y="285"/>
                  </a:lnTo>
                  <a:lnTo>
                    <a:pt x="22" y="258"/>
                  </a:lnTo>
                  <a:lnTo>
                    <a:pt x="12" y="261"/>
                  </a:lnTo>
                  <a:lnTo>
                    <a:pt x="6" y="238"/>
                  </a:lnTo>
                  <a:lnTo>
                    <a:pt x="17" y="225"/>
                  </a:lnTo>
                  <a:lnTo>
                    <a:pt x="5" y="223"/>
                  </a:lnTo>
                  <a:lnTo>
                    <a:pt x="0" y="212"/>
                  </a:lnTo>
                  <a:lnTo>
                    <a:pt x="0" y="212"/>
                  </a:lnTo>
                  <a:lnTo>
                    <a:pt x="10" y="197"/>
                  </a:lnTo>
                  <a:lnTo>
                    <a:pt x="29" y="191"/>
                  </a:lnTo>
                  <a:lnTo>
                    <a:pt x="24" y="180"/>
                  </a:lnTo>
                  <a:lnTo>
                    <a:pt x="41" y="155"/>
                  </a:lnTo>
                  <a:lnTo>
                    <a:pt x="46" y="116"/>
                  </a:lnTo>
                  <a:lnTo>
                    <a:pt x="60" y="110"/>
                  </a:lnTo>
                  <a:lnTo>
                    <a:pt x="68" y="121"/>
                  </a:lnTo>
                  <a:lnTo>
                    <a:pt x="86" y="118"/>
                  </a:lnTo>
                  <a:lnTo>
                    <a:pt x="93" y="110"/>
                  </a:lnTo>
                  <a:lnTo>
                    <a:pt x="89" y="89"/>
                  </a:lnTo>
                  <a:lnTo>
                    <a:pt x="121" y="105"/>
                  </a:lnTo>
                  <a:lnTo>
                    <a:pt x="124" y="124"/>
                  </a:lnTo>
                  <a:lnTo>
                    <a:pt x="162" y="154"/>
                  </a:lnTo>
                  <a:lnTo>
                    <a:pt x="173" y="142"/>
                  </a:lnTo>
                  <a:lnTo>
                    <a:pt x="199" y="139"/>
                  </a:lnTo>
                  <a:lnTo>
                    <a:pt x="185" y="123"/>
                  </a:lnTo>
                  <a:lnTo>
                    <a:pt x="188" y="116"/>
                  </a:lnTo>
                  <a:lnTo>
                    <a:pt x="198" y="103"/>
                  </a:lnTo>
                  <a:lnTo>
                    <a:pt x="209" y="112"/>
                  </a:lnTo>
                  <a:lnTo>
                    <a:pt x="229" y="81"/>
                  </a:lnTo>
                  <a:lnTo>
                    <a:pt x="244" y="75"/>
                  </a:lnTo>
                  <a:lnTo>
                    <a:pt x="244" y="75"/>
                  </a:lnTo>
                  <a:lnTo>
                    <a:pt x="266" y="58"/>
                  </a:lnTo>
                  <a:lnTo>
                    <a:pt x="258" y="46"/>
                  </a:lnTo>
                  <a:lnTo>
                    <a:pt x="269" y="44"/>
                  </a:lnTo>
                  <a:lnTo>
                    <a:pt x="264" y="25"/>
                  </a:lnTo>
                  <a:lnTo>
                    <a:pt x="288" y="20"/>
                  </a:lnTo>
                  <a:lnTo>
                    <a:pt x="288" y="20"/>
                  </a:lnTo>
                  <a:lnTo>
                    <a:pt x="317" y="3"/>
                  </a:lnTo>
                  <a:lnTo>
                    <a:pt x="341" y="12"/>
                  </a:lnTo>
                  <a:lnTo>
                    <a:pt x="384" y="0"/>
                  </a:lnTo>
                  <a:close/>
                  <a:moveTo>
                    <a:pt x="232" y="255"/>
                  </a:moveTo>
                  <a:lnTo>
                    <a:pt x="220" y="261"/>
                  </a:lnTo>
                  <a:lnTo>
                    <a:pt x="220" y="261"/>
                  </a:lnTo>
                  <a:lnTo>
                    <a:pt x="217" y="278"/>
                  </a:lnTo>
                  <a:lnTo>
                    <a:pt x="168" y="329"/>
                  </a:lnTo>
                  <a:lnTo>
                    <a:pt x="194" y="377"/>
                  </a:lnTo>
                  <a:lnTo>
                    <a:pt x="205" y="382"/>
                  </a:lnTo>
                  <a:lnTo>
                    <a:pt x="207" y="420"/>
                  </a:lnTo>
                  <a:lnTo>
                    <a:pt x="243" y="406"/>
                  </a:lnTo>
                  <a:lnTo>
                    <a:pt x="250" y="416"/>
                  </a:lnTo>
                  <a:lnTo>
                    <a:pt x="272" y="388"/>
                  </a:lnTo>
                  <a:lnTo>
                    <a:pt x="302" y="380"/>
                  </a:lnTo>
                  <a:lnTo>
                    <a:pt x="290" y="351"/>
                  </a:lnTo>
                  <a:lnTo>
                    <a:pt x="277" y="352"/>
                  </a:lnTo>
                  <a:lnTo>
                    <a:pt x="285" y="333"/>
                  </a:lnTo>
                  <a:lnTo>
                    <a:pt x="273" y="311"/>
                  </a:lnTo>
                  <a:lnTo>
                    <a:pt x="282" y="297"/>
                  </a:lnTo>
                  <a:lnTo>
                    <a:pt x="265" y="277"/>
                  </a:lnTo>
                  <a:lnTo>
                    <a:pt x="245" y="278"/>
                  </a:lnTo>
                  <a:lnTo>
                    <a:pt x="232" y="25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5" name="Freeform 14">
              <a:extLst>
                <a:ext uri="{FF2B5EF4-FFF2-40B4-BE49-F238E27FC236}">
                  <a16:creationId xmlns:a16="http://schemas.microsoft.com/office/drawing/2014/main" id="{438DBE5F-1C2B-4363-A449-04B2BB1FDC52}"/>
                </a:ext>
              </a:extLst>
            </p:cNvPr>
            <p:cNvSpPr>
              <a:spLocks/>
            </p:cNvSpPr>
            <p:nvPr/>
          </p:nvSpPr>
          <p:spPr bwMode="auto">
            <a:xfrm>
              <a:off x="6643688" y="2554288"/>
              <a:ext cx="295275" cy="204787"/>
            </a:xfrm>
            <a:custGeom>
              <a:avLst/>
              <a:gdLst>
                <a:gd name="T0" fmla="*/ 61 w 186"/>
                <a:gd name="T1" fmla="*/ 20 h 129"/>
                <a:gd name="T2" fmla="*/ 91 w 186"/>
                <a:gd name="T3" fmla="*/ 0 h 129"/>
                <a:gd name="T4" fmla="*/ 107 w 186"/>
                <a:gd name="T5" fmla="*/ 11 h 129"/>
                <a:gd name="T6" fmla="*/ 150 w 186"/>
                <a:gd name="T7" fmla="*/ 6 h 129"/>
                <a:gd name="T8" fmla="*/ 173 w 186"/>
                <a:gd name="T9" fmla="*/ 22 h 129"/>
                <a:gd name="T10" fmla="*/ 186 w 186"/>
                <a:gd name="T11" fmla="*/ 57 h 129"/>
                <a:gd name="T12" fmla="*/ 105 w 186"/>
                <a:gd name="T13" fmla="*/ 99 h 129"/>
                <a:gd name="T14" fmla="*/ 86 w 186"/>
                <a:gd name="T15" fmla="*/ 93 h 129"/>
                <a:gd name="T16" fmla="*/ 67 w 186"/>
                <a:gd name="T17" fmla="*/ 129 h 129"/>
                <a:gd name="T18" fmla="*/ 29 w 186"/>
                <a:gd name="T19" fmla="*/ 125 h 129"/>
                <a:gd name="T20" fmla="*/ 5 w 186"/>
                <a:gd name="T21" fmla="*/ 113 h 129"/>
                <a:gd name="T22" fmla="*/ 0 w 186"/>
                <a:gd name="T23" fmla="*/ 97 h 129"/>
                <a:gd name="T24" fmla="*/ 29 w 186"/>
                <a:gd name="T25" fmla="*/ 90 h 129"/>
                <a:gd name="T26" fmla="*/ 35 w 186"/>
                <a:gd name="T27" fmla="*/ 50 h 129"/>
                <a:gd name="T28" fmla="*/ 61 w 186"/>
                <a:gd name="T29" fmla="*/ 2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129">
                  <a:moveTo>
                    <a:pt x="61" y="20"/>
                  </a:moveTo>
                  <a:lnTo>
                    <a:pt x="91" y="0"/>
                  </a:lnTo>
                  <a:lnTo>
                    <a:pt x="107" y="11"/>
                  </a:lnTo>
                  <a:lnTo>
                    <a:pt x="150" y="6"/>
                  </a:lnTo>
                  <a:lnTo>
                    <a:pt x="173" y="22"/>
                  </a:lnTo>
                  <a:lnTo>
                    <a:pt x="186" y="57"/>
                  </a:lnTo>
                  <a:lnTo>
                    <a:pt x="105" y="99"/>
                  </a:lnTo>
                  <a:lnTo>
                    <a:pt x="86" y="93"/>
                  </a:lnTo>
                  <a:lnTo>
                    <a:pt x="67" y="129"/>
                  </a:lnTo>
                  <a:lnTo>
                    <a:pt x="29" y="125"/>
                  </a:lnTo>
                  <a:lnTo>
                    <a:pt x="5" y="113"/>
                  </a:lnTo>
                  <a:lnTo>
                    <a:pt x="0" y="97"/>
                  </a:lnTo>
                  <a:lnTo>
                    <a:pt x="29" y="90"/>
                  </a:lnTo>
                  <a:lnTo>
                    <a:pt x="35" y="50"/>
                  </a:lnTo>
                  <a:lnTo>
                    <a:pt x="61" y="2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6" name="Freeform 15">
              <a:extLst>
                <a:ext uri="{FF2B5EF4-FFF2-40B4-BE49-F238E27FC236}">
                  <a16:creationId xmlns:a16="http://schemas.microsoft.com/office/drawing/2014/main" id="{DE9272B3-8750-44BC-AD70-AF0A2DDB9E85}"/>
                </a:ext>
              </a:extLst>
            </p:cNvPr>
            <p:cNvSpPr>
              <a:spLocks noEditPoints="1"/>
            </p:cNvSpPr>
            <p:nvPr/>
          </p:nvSpPr>
          <p:spPr bwMode="auto">
            <a:xfrm>
              <a:off x="5761038" y="2165350"/>
              <a:ext cx="1279525" cy="862012"/>
            </a:xfrm>
            <a:custGeom>
              <a:avLst/>
              <a:gdLst>
                <a:gd name="T0" fmla="*/ 411 w 806"/>
                <a:gd name="T1" fmla="*/ 18 h 543"/>
                <a:gd name="T2" fmla="*/ 506 w 806"/>
                <a:gd name="T3" fmla="*/ 79 h 543"/>
                <a:gd name="T4" fmla="*/ 567 w 806"/>
                <a:gd name="T5" fmla="*/ 134 h 543"/>
                <a:gd name="T6" fmla="*/ 613 w 806"/>
                <a:gd name="T7" fmla="*/ 170 h 543"/>
                <a:gd name="T8" fmla="*/ 715 w 806"/>
                <a:gd name="T9" fmla="*/ 242 h 543"/>
                <a:gd name="T10" fmla="*/ 782 w 806"/>
                <a:gd name="T11" fmla="*/ 242 h 543"/>
                <a:gd name="T12" fmla="*/ 787 w 806"/>
                <a:gd name="T13" fmla="*/ 275 h 543"/>
                <a:gd name="T14" fmla="*/ 802 w 806"/>
                <a:gd name="T15" fmla="*/ 349 h 543"/>
                <a:gd name="T16" fmla="*/ 806 w 806"/>
                <a:gd name="T17" fmla="*/ 409 h 543"/>
                <a:gd name="T18" fmla="*/ 774 w 806"/>
                <a:gd name="T19" fmla="*/ 408 h 543"/>
                <a:gd name="T20" fmla="*/ 777 w 806"/>
                <a:gd name="T21" fmla="*/ 458 h 543"/>
                <a:gd name="T22" fmla="*/ 769 w 806"/>
                <a:gd name="T23" fmla="*/ 470 h 543"/>
                <a:gd name="T24" fmla="*/ 767 w 806"/>
                <a:gd name="T25" fmla="*/ 488 h 543"/>
                <a:gd name="T26" fmla="*/ 744 w 806"/>
                <a:gd name="T27" fmla="*/ 457 h 543"/>
                <a:gd name="T28" fmla="*/ 722 w 806"/>
                <a:gd name="T29" fmla="*/ 458 h 543"/>
                <a:gd name="T30" fmla="*/ 682 w 806"/>
                <a:gd name="T31" fmla="*/ 474 h 543"/>
                <a:gd name="T32" fmla="*/ 669 w 806"/>
                <a:gd name="T33" fmla="*/ 494 h 543"/>
                <a:gd name="T34" fmla="*/ 651 w 806"/>
                <a:gd name="T35" fmla="*/ 475 h 543"/>
                <a:gd name="T36" fmla="*/ 619 w 806"/>
                <a:gd name="T37" fmla="*/ 481 h 543"/>
                <a:gd name="T38" fmla="*/ 588 w 806"/>
                <a:gd name="T39" fmla="*/ 461 h 543"/>
                <a:gd name="T40" fmla="*/ 513 w 806"/>
                <a:gd name="T41" fmla="*/ 460 h 543"/>
                <a:gd name="T42" fmla="*/ 481 w 806"/>
                <a:gd name="T43" fmla="*/ 465 h 543"/>
                <a:gd name="T44" fmla="*/ 410 w 806"/>
                <a:gd name="T45" fmla="*/ 511 h 543"/>
                <a:gd name="T46" fmla="*/ 383 w 806"/>
                <a:gd name="T47" fmla="*/ 510 h 543"/>
                <a:gd name="T48" fmla="*/ 357 w 806"/>
                <a:gd name="T49" fmla="*/ 509 h 543"/>
                <a:gd name="T50" fmla="*/ 339 w 806"/>
                <a:gd name="T51" fmla="*/ 505 h 543"/>
                <a:gd name="T52" fmla="*/ 283 w 806"/>
                <a:gd name="T53" fmla="*/ 543 h 543"/>
                <a:gd name="T54" fmla="*/ 285 w 806"/>
                <a:gd name="T55" fmla="*/ 485 h 543"/>
                <a:gd name="T56" fmla="*/ 220 w 806"/>
                <a:gd name="T57" fmla="*/ 541 h 543"/>
                <a:gd name="T58" fmla="*/ 185 w 806"/>
                <a:gd name="T59" fmla="*/ 525 h 543"/>
                <a:gd name="T60" fmla="*/ 141 w 806"/>
                <a:gd name="T61" fmla="*/ 507 h 543"/>
                <a:gd name="T62" fmla="*/ 128 w 806"/>
                <a:gd name="T63" fmla="*/ 505 h 543"/>
                <a:gd name="T64" fmla="*/ 85 w 806"/>
                <a:gd name="T65" fmla="*/ 527 h 543"/>
                <a:gd name="T66" fmla="*/ 44 w 806"/>
                <a:gd name="T67" fmla="*/ 498 h 543"/>
                <a:gd name="T68" fmla="*/ 59 w 806"/>
                <a:gd name="T69" fmla="*/ 473 h 543"/>
                <a:gd name="T70" fmla="*/ 70 w 806"/>
                <a:gd name="T71" fmla="*/ 442 h 543"/>
                <a:gd name="T72" fmla="*/ 55 w 806"/>
                <a:gd name="T73" fmla="*/ 392 h 543"/>
                <a:gd name="T74" fmla="*/ 60 w 806"/>
                <a:gd name="T75" fmla="*/ 360 h 543"/>
                <a:gd name="T76" fmla="*/ 0 w 806"/>
                <a:gd name="T77" fmla="*/ 343 h 543"/>
                <a:gd name="T78" fmla="*/ 28 w 806"/>
                <a:gd name="T79" fmla="*/ 329 h 543"/>
                <a:gd name="T80" fmla="*/ 83 w 806"/>
                <a:gd name="T81" fmla="*/ 328 h 543"/>
                <a:gd name="T82" fmla="*/ 105 w 806"/>
                <a:gd name="T83" fmla="*/ 291 h 543"/>
                <a:gd name="T84" fmla="*/ 175 w 806"/>
                <a:gd name="T85" fmla="*/ 259 h 543"/>
                <a:gd name="T86" fmla="*/ 186 w 806"/>
                <a:gd name="T87" fmla="*/ 287 h 543"/>
                <a:gd name="T88" fmla="*/ 295 w 806"/>
                <a:gd name="T89" fmla="*/ 253 h 543"/>
                <a:gd name="T90" fmla="*/ 298 w 806"/>
                <a:gd name="T91" fmla="*/ 183 h 543"/>
                <a:gd name="T92" fmla="*/ 286 w 806"/>
                <a:gd name="T93" fmla="*/ 157 h 543"/>
                <a:gd name="T94" fmla="*/ 265 w 806"/>
                <a:gd name="T95" fmla="*/ 130 h 543"/>
                <a:gd name="T96" fmla="*/ 314 w 806"/>
                <a:gd name="T97" fmla="*/ 108 h 543"/>
                <a:gd name="T98" fmla="*/ 322 w 806"/>
                <a:gd name="T99" fmla="*/ 80 h 543"/>
                <a:gd name="T100" fmla="*/ 323 w 806"/>
                <a:gd name="T101" fmla="*/ 51 h 543"/>
                <a:gd name="T102" fmla="*/ 356 w 806"/>
                <a:gd name="T103" fmla="*/ 5 h 543"/>
                <a:gd name="T104" fmla="*/ 591 w 806"/>
                <a:gd name="T105" fmla="*/ 295 h 543"/>
                <a:gd name="T106" fmla="*/ 555 w 806"/>
                <a:gd name="T107" fmla="*/ 348 h 543"/>
                <a:gd name="T108" fmla="*/ 609 w 806"/>
                <a:gd name="T109" fmla="*/ 376 h 543"/>
                <a:gd name="T110" fmla="*/ 642 w 806"/>
                <a:gd name="T111" fmla="*/ 338 h 543"/>
                <a:gd name="T112" fmla="*/ 742 w 806"/>
                <a:gd name="T113" fmla="*/ 302 h 543"/>
                <a:gd name="T114" fmla="*/ 706 w 806"/>
                <a:gd name="T115" fmla="*/ 252 h 543"/>
                <a:gd name="T116" fmla="*/ 647 w 806"/>
                <a:gd name="T117" fmla="*/ 245 h 543"/>
                <a:gd name="T118" fmla="*/ 591 w 806"/>
                <a:gd name="T119" fmla="*/ 295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6" h="543">
                  <a:moveTo>
                    <a:pt x="399" y="0"/>
                  </a:moveTo>
                  <a:lnTo>
                    <a:pt x="411" y="18"/>
                  </a:lnTo>
                  <a:lnTo>
                    <a:pt x="451" y="20"/>
                  </a:lnTo>
                  <a:lnTo>
                    <a:pt x="506" y="79"/>
                  </a:lnTo>
                  <a:lnTo>
                    <a:pt x="524" y="117"/>
                  </a:lnTo>
                  <a:lnTo>
                    <a:pt x="567" y="134"/>
                  </a:lnTo>
                  <a:lnTo>
                    <a:pt x="587" y="174"/>
                  </a:lnTo>
                  <a:lnTo>
                    <a:pt x="613" y="170"/>
                  </a:lnTo>
                  <a:lnTo>
                    <a:pt x="674" y="227"/>
                  </a:lnTo>
                  <a:lnTo>
                    <a:pt x="715" y="242"/>
                  </a:lnTo>
                  <a:lnTo>
                    <a:pt x="761" y="236"/>
                  </a:lnTo>
                  <a:lnTo>
                    <a:pt x="782" y="242"/>
                  </a:lnTo>
                  <a:lnTo>
                    <a:pt x="782" y="242"/>
                  </a:lnTo>
                  <a:lnTo>
                    <a:pt x="787" y="275"/>
                  </a:lnTo>
                  <a:lnTo>
                    <a:pt x="778" y="331"/>
                  </a:lnTo>
                  <a:lnTo>
                    <a:pt x="802" y="349"/>
                  </a:lnTo>
                  <a:lnTo>
                    <a:pt x="788" y="398"/>
                  </a:lnTo>
                  <a:lnTo>
                    <a:pt x="806" y="409"/>
                  </a:lnTo>
                  <a:lnTo>
                    <a:pt x="790" y="415"/>
                  </a:lnTo>
                  <a:lnTo>
                    <a:pt x="774" y="408"/>
                  </a:lnTo>
                  <a:lnTo>
                    <a:pt x="791" y="453"/>
                  </a:lnTo>
                  <a:lnTo>
                    <a:pt x="777" y="458"/>
                  </a:lnTo>
                  <a:lnTo>
                    <a:pt x="778" y="470"/>
                  </a:lnTo>
                  <a:lnTo>
                    <a:pt x="769" y="470"/>
                  </a:lnTo>
                  <a:lnTo>
                    <a:pt x="777" y="483"/>
                  </a:lnTo>
                  <a:lnTo>
                    <a:pt x="767" y="488"/>
                  </a:lnTo>
                  <a:lnTo>
                    <a:pt x="767" y="488"/>
                  </a:lnTo>
                  <a:lnTo>
                    <a:pt x="744" y="457"/>
                  </a:lnTo>
                  <a:lnTo>
                    <a:pt x="731" y="474"/>
                  </a:lnTo>
                  <a:lnTo>
                    <a:pt x="722" y="458"/>
                  </a:lnTo>
                  <a:lnTo>
                    <a:pt x="699" y="489"/>
                  </a:lnTo>
                  <a:lnTo>
                    <a:pt x="682" y="474"/>
                  </a:lnTo>
                  <a:lnTo>
                    <a:pt x="684" y="492"/>
                  </a:lnTo>
                  <a:lnTo>
                    <a:pt x="669" y="494"/>
                  </a:lnTo>
                  <a:lnTo>
                    <a:pt x="667" y="475"/>
                  </a:lnTo>
                  <a:lnTo>
                    <a:pt x="651" y="475"/>
                  </a:lnTo>
                  <a:lnTo>
                    <a:pt x="631" y="493"/>
                  </a:lnTo>
                  <a:lnTo>
                    <a:pt x="619" y="481"/>
                  </a:lnTo>
                  <a:lnTo>
                    <a:pt x="610" y="488"/>
                  </a:lnTo>
                  <a:lnTo>
                    <a:pt x="588" y="461"/>
                  </a:lnTo>
                  <a:lnTo>
                    <a:pt x="569" y="479"/>
                  </a:lnTo>
                  <a:lnTo>
                    <a:pt x="513" y="460"/>
                  </a:lnTo>
                  <a:lnTo>
                    <a:pt x="501" y="470"/>
                  </a:lnTo>
                  <a:lnTo>
                    <a:pt x="481" y="465"/>
                  </a:lnTo>
                  <a:lnTo>
                    <a:pt x="468" y="501"/>
                  </a:lnTo>
                  <a:lnTo>
                    <a:pt x="410" y="511"/>
                  </a:lnTo>
                  <a:lnTo>
                    <a:pt x="388" y="504"/>
                  </a:lnTo>
                  <a:lnTo>
                    <a:pt x="383" y="510"/>
                  </a:lnTo>
                  <a:lnTo>
                    <a:pt x="369" y="500"/>
                  </a:lnTo>
                  <a:lnTo>
                    <a:pt x="357" y="509"/>
                  </a:lnTo>
                  <a:lnTo>
                    <a:pt x="357" y="509"/>
                  </a:lnTo>
                  <a:lnTo>
                    <a:pt x="339" y="505"/>
                  </a:lnTo>
                  <a:lnTo>
                    <a:pt x="328" y="522"/>
                  </a:lnTo>
                  <a:lnTo>
                    <a:pt x="283" y="543"/>
                  </a:lnTo>
                  <a:lnTo>
                    <a:pt x="294" y="503"/>
                  </a:lnTo>
                  <a:lnTo>
                    <a:pt x="285" y="485"/>
                  </a:lnTo>
                  <a:lnTo>
                    <a:pt x="233" y="523"/>
                  </a:lnTo>
                  <a:lnTo>
                    <a:pt x="220" y="541"/>
                  </a:lnTo>
                  <a:lnTo>
                    <a:pt x="201" y="521"/>
                  </a:lnTo>
                  <a:lnTo>
                    <a:pt x="185" y="525"/>
                  </a:lnTo>
                  <a:lnTo>
                    <a:pt x="164" y="496"/>
                  </a:lnTo>
                  <a:lnTo>
                    <a:pt x="141" y="507"/>
                  </a:lnTo>
                  <a:lnTo>
                    <a:pt x="138" y="500"/>
                  </a:lnTo>
                  <a:lnTo>
                    <a:pt x="128" y="505"/>
                  </a:lnTo>
                  <a:lnTo>
                    <a:pt x="125" y="501"/>
                  </a:lnTo>
                  <a:lnTo>
                    <a:pt x="85" y="527"/>
                  </a:lnTo>
                  <a:lnTo>
                    <a:pt x="63" y="520"/>
                  </a:lnTo>
                  <a:lnTo>
                    <a:pt x="44" y="498"/>
                  </a:lnTo>
                  <a:lnTo>
                    <a:pt x="44" y="498"/>
                  </a:lnTo>
                  <a:lnTo>
                    <a:pt x="59" y="473"/>
                  </a:lnTo>
                  <a:lnTo>
                    <a:pt x="48" y="451"/>
                  </a:lnTo>
                  <a:lnTo>
                    <a:pt x="70" y="442"/>
                  </a:lnTo>
                  <a:lnTo>
                    <a:pt x="86" y="417"/>
                  </a:lnTo>
                  <a:lnTo>
                    <a:pt x="55" y="392"/>
                  </a:lnTo>
                  <a:lnTo>
                    <a:pt x="62" y="382"/>
                  </a:lnTo>
                  <a:lnTo>
                    <a:pt x="60" y="360"/>
                  </a:lnTo>
                  <a:lnTo>
                    <a:pt x="49" y="345"/>
                  </a:lnTo>
                  <a:lnTo>
                    <a:pt x="0" y="343"/>
                  </a:lnTo>
                  <a:lnTo>
                    <a:pt x="0" y="343"/>
                  </a:lnTo>
                  <a:lnTo>
                    <a:pt x="28" y="329"/>
                  </a:lnTo>
                  <a:lnTo>
                    <a:pt x="70" y="321"/>
                  </a:lnTo>
                  <a:lnTo>
                    <a:pt x="83" y="328"/>
                  </a:lnTo>
                  <a:lnTo>
                    <a:pt x="105" y="291"/>
                  </a:lnTo>
                  <a:lnTo>
                    <a:pt x="105" y="291"/>
                  </a:lnTo>
                  <a:lnTo>
                    <a:pt x="152" y="292"/>
                  </a:lnTo>
                  <a:lnTo>
                    <a:pt x="175" y="259"/>
                  </a:lnTo>
                  <a:lnTo>
                    <a:pt x="179" y="286"/>
                  </a:lnTo>
                  <a:lnTo>
                    <a:pt x="186" y="287"/>
                  </a:lnTo>
                  <a:lnTo>
                    <a:pt x="307" y="270"/>
                  </a:lnTo>
                  <a:lnTo>
                    <a:pt x="295" y="253"/>
                  </a:lnTo>
                  <a:lnTo>
                    <a:pt x="285" y="196"/>
                  </a:lnTo>
                  <a:lnTo>
                    <a:pt x="298" y="183"/>
                  </a:lnTo>
                  <a:lnTo>
                    <a:pt x="283" y="166"/>
                  </a:lnTo>
                  <a:lnTo>
                    <a:pt x="286" y="157"/>
                  </a:lnTo>
                  <a:lnTo>
                    <a:pt x="261" y="138"/>
                  </a:lnTo>
                  <a:lnTo>
                    <a:pt x="265" y="130"/>
                  </a:lnTo>
                  <a:lnTo>
                    <a:pt x="304" y="125"/>
                  </a:lnTo>
                  <a:lnTo>
                    <a:pt x="314" y="108"/>
                  </a:lnTo>
                  <a:lnTo>
                    <a:pt x="311" y="97"/>
                  </a:lnTo>
                  <a:lnTo>
                    <a:pt x="322" y="80"/>
                  </a:lnTo>
                  <a:lnTo>
                    <a:pt x="309" y="72"/>
                  </a:lnTo>
                  <a:lnTo>
                    <a:pt x="323" y="51"/>
                  </a:lnTo>
                  <a:lnTo>
                    <a:pt x="310" y="41"/>
                  </a:lnTo>
                  <a:lnTo>
                    <a:pt x="356" y="5"/>
                  </a:lnTo>
                  <a:lnTo>
                    <a:pt x="399" y="0"/>
                  </a:lnTo>
                  <a:close/>
                  <a:moveTo>
                    <a:pt x="591" y="295"/>
                  </a:moveTo>
                  <a:lnTo>
                    <a:pt x="585" y="335"/>
                  </a:lnTo>
                  <a:lnTo>
                    <a:pt x="555" y="348"/>
                  </a:lnTo>
                  <a:lnTo>
                    <a:pt x="561" y="358"/>
                  </a:lnTo>
                  <a:lnTo>
                    <a:pt x="609" y="376"/>
                  </a:lnTo>
                  <a:lnTo>
                    <a:pt x="623" y="374"/>
                  </a:lnTo>
                  <a:lnTo>
                    <a:pt x="642" y="338"/>
                  </a:lnTo>
                  <a:lnTo>
                    <a:pt x="661" y="344"/>
                  </a:lnTo>
                  <a:lnTo>
                    <a:pt x="742" y="302"/>
                  </a:lnTo>
                  <a:lnTo>
                    <a:pt x="729" y="267"/>
                  </a:lnTo>
                  <a:lnTo>
                    <a:pt x="706" y="252"/>
                  </a:lnTo>
                  <a:lnTo>
                    <a:pt x="663" y="256"/>
                  </a:lnTo>
                  <a:lnTo>
                    <a:pt x="647" y="245"/>
                  </a:lnTo>
                  <a:lnTo>
                    <a:pt x="608" y="277"/>
                  </a:lnTo>
                  <a:lnTo>
                    <a:pt x="591" y="29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7" name="Freeform 16">
              <a:extLst>
                <a:ext uri="{FF2B5EF4-FFF2-40B4-BE49-F238E27FC236}">
                  <a16:creationId xmlns:a16="http://schemas.microsoft.com/office/drawing/2014/main" id="{44B8A100-FEC7-4305-A2D6-59F5B2BF6EF3}"/>
                </a:ext>
              </a:extLst>
            </p:cNvPr>
            <p:cNvSpPr>
              <a:spLocks noEditPoints="1"/>
            </p:cNvSpPr>
            <p:nvPr/>
          </p:nvSpPr>
          <p:spPr bwMode="auto">
            <a:xfrm>
              <a:off x="9739313" y="2243138"/>
              <a:ext cx="1222375" cy="1404937"/>
            </a:xfrm>
            <a:custGeom>
              <a:avLst/>
              <a:gdLst>
                <a:gd name="T0" fmla="*/ 258 w 770"/>
                <a:gd name="T1" fmla="*/ 31 h 885"/>
                <a:gd name="T2" fmla="*/ 398 w 770"/>
                <a:gd name="T3" fmla="*/ 32 h 885"/>
                <a:gd name="T4" fmla="*/ 424 w 770"/>
                <a:gd name="T5" fmla="*/ 22 h 885"/>
                <a:gd name="T6" fmla="*/ 432 w 770"/>
                <a:gd name="T7" fmla="*/ 39 h 885"/>
                <a:gd name="T8" fmla="*/ 459 w 770"/>
                <a:gd name="T9" fmla="*/ 165 h 885"/>
                <a:gd name="T10" fmla="*/ 528 w 770"/>
                <a:gd name="T11" fmla="*/ 222 h 885"/>
                <a:gd name="T12" fmla="*/ 595 w 770"/>
                <a:gd name="T13" fmla="*/ 257 h 885"/>
                <a:gd name="T14" fmla="*/ 650 w 770"/>
                <a:gd name="T15" fmla="*/ 200 h 885"/>
                <a:gd name="T16" fmla="*/ 700 w 770"/>
                <a:gd name="T17" fmla="*/ 260 h 885"/>
                <a:gd name="T18" fmla="*/ 738 w 770"/>
                <a:gd name="T19" fmla="*/ 253 h 885"/>
                <a:gd name="T20" fmla="*/ 770 w 770"/>
                <a:gd name="T21" fmla="*/ 318 h 885"/>
                <a:gd name="T22" fmla="*/ 736 w 770"/>
                <a:gd name="T23" fmla="*/ 370 h 885"/>
                <a:gd name="T24" fmla="*/ 706 w 770"/>
                <a:gd name="T25" fmla="*/ 388 h 885"/>
                <a:gd name="T26" fmla="*/ 714 w 770"/>
                <a:gd name="T27" fmla="*/ 478 h 885"/>
                <a:gd name="T28" fmla="*/ 623 w 770"/>
                <a:gd name="T29" fmla="*/ 586 h 885"/>
                <a:gd name="T30" fmla="*/ 610 w 770"/>
                <a:gd name="T31" fmla="*/ 671 h 885"/>
                <a:gd name="T32" fmla="*/ 532 w 770"/>
                <a:gd name="T33" fmla="*/ 749 h 885"/>
                <a:gd name="T34" fmla="*/ 493 w 770"/>
                <a:gd name="T35" fmla="*/ 813 h 885"/>
                <a:gd name="T36" fmla="*/ 482 w 770"/>
                <a:gd name="T37" fmla="*/ 811 h 885"/>
                <a:gd name="T38" fmla="*/ 439 w 770"/>
                <a:gd name="T39" fmla="*/ 832 h 885"/>
                <a:gd name="T40" fmla="*/ 388 w 770"/>
                <a:gd name="T41" fmla="*/ 885 h 885"/>
                <a:gd name="T42" fmla="*/ 363 w 770"/>
                <a:gd name="T43" fmla="*/ 858 h 885"/>
                <a:gd name="T44" fmla="*/ 248 w 770"/>
                <a:gd name="T45" fmla="*/ 803 h 885"/>
                <a:gd name="T46" fmla="*/ 273 w 770"/>
                <a:gd name="T47" fmla="*/ 736 h 885"/>
                <a:gd name="T48" fmla="*/ 240 w 770"/>
                <a:gd name="T49" fmla="*/ 705 h 885"/>
                <a:gd name="T50" fmla="*/ 143 w 770"/>
                <a:gd name="T51" fmla="*/ 654 h 885"/>
                <a:gd name="T52" fmla="*/ 90 w 770"/>
                <a:gd name="T53" fmla="*/ 635 h 885"/>
                <a:gd name="T54" fmla="*/ 124 w 770"/>
                <a:gd name="T55" fmla="*/ 538 h 885"/>
                <a:gd name="T56" fmla="*/ 98 w 770"/>
                <a:gd name="T57" fmla="*/ 395 h 885"/>
                <a:gd name="T58" fmla="*/ 41 w 770"/>
                <a:gd name="T59" fmla="*/ 331 h 885"/>
                <a:gd name="T60" fmla="*/ 3 w 770"/>
                <a:gd name="T61" fmla="*/ 256 h 885"/>
                <a:gd name="T62" fmla="*/ 32 w 770"/>
                <a:gd name="T63" fmla="*/ 272 h 885"/>
                <a:gd name="T64" fmla="*/ 39 w 770"/>
                <a:gd name="T65" fmla="*/ 246 h 885"/>
                <a:gd name="T66" fmla="*/ 67 w 770"/>
                <a:gd name="T67" fmla="*/ 234 h 885"/>
                <a:gd name="T68" fmla="*/ 104 w 770"/>
                <a:gd name="T69" fmla="*/ 181 h 885"/>
                <a:gd name="T70" fmla="*/ 138 w 770"/>
                <a:gd name="T71" fmla="*/ 94 h 885"/>
                <a:gd name="T72" fmla="*/ 178 w 770"/>
                <a:gd name="T73" fmla="*/ 42 h 885"/>
                <a:gd name="T74" fmla="*/ 176 w 770"/>
                <a:gd name="T75" fmla="*/ 0 h 885"/>
                <a:gd name="T76" fmla="*/ 464 w 770"/>
                <a:gd name="T77" fmla="*/ 443 h 885"/>
                <a:gd name="T78" fmla="*/ 505 w 770"/>
                <a:gd name="T79" fmla="*/ 467 h 885"/>
                <a:gd name="T80" fmla="*/ 588 w 770"/>
                <a:gd name="T81" fmla="*/ 433 h 885"/>
                <a:gd name="T82" fmla="*/ 587 w 770"/>
                <a:gd name="T83" fmla="*/ 324 h 885"/>
                <a:gd name="T84" fmla="*/ 535 w 770"/>
                <a:gd name="T85" fmla="*/ 303 h 885"/>
                <a:gd name="T86" fmla="*/ 480 w 770"/>
                <a:gd name="T87" fmla="*/ 284 h 885"/>
                <a:gd name="T88" fmla="*/ 360 w 770"/>
                <a:gd name="T89" fmla="*/ 371 h 885"/>
                <a:gd name="T90" fmla="*/ 415 w 770"/>
                <a:gd name="T91" fmla="*/ 387 h 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70" h="885">
                  <a:moveTo>
                    <a:pt x="176" y="0"/>
                  </a:moveTo>
                  <a:lnTo>
                    <a:pt x="220" y="4"/>
                  </a:lnTo>
                  <a:lnTo>
                    <a:pt x="258" y="31"/>
                  </a:lnTo>
                  <a:lnTo>
                    <a:pt x="265" y="50"/>
                  </a:lnTo>
                  <a:lnTo>
                    <a:pt x="294" y="36"/>
                  </a:lnTo>
                  <a:lnTo>
                    <a:pt x="398" y="32"/>
                  </a:lnTo>
                  <a:lnTo>
                    <a:pt x="410" y="16"/>
                  </a:lnTo>
                  <a:lnTo>
                    <a:pt x="424" y="22"/>
                  </a:lnTo>
                  <a:lnTo>
                    <a:pt x="424" y="22"/>
                  </a:lnTo>
                  <a:lnTo>
                    <a:pt x="437" y="28"/>
                  </a:lnTo>
                  <a:lnTo>
                    <a:pt x="432" y="39"/>
                  </a:lnTo>
                  <a:lnTo>
                    <a:pt x="432" y="39"/>
                  </a:lnTo>
                  <a:lnTo>
                    <a:pt x="437" y="65"/>
                  </a:lnTo>
                  <a:lnTo>
                    <a:pt x="424" y="148"/>
                  </a:lnTo>
                  <a:lnTo>
                    <a:pt x="459" y="165"/>
                  </a:lnTo>
                  <a:lnTo>
                    <a:pt x="481" y="203"/>
                  </a:lnTo>
                  <a:lnTo>
                    <a:pt x="520" y="200"/>
                  </a:lnTo>
                  <a:lnTo>
                    <a:pt x="528" y="222"/>
                  </a:lnTo>
                  <a:lnTo>
                    <a:pt x="560" y="224"/>
                  </a:lnTo>
                  <a:lnTo>
                    <a:pt x="557" y="238"/>
                  </a:lnTo>
                  <a:lnTo>
                    <a:pt x="595" y="257"/>
                  </a:lnTo>
                  <a:lnTo>
                    <a:pt x="626" y="229"/>
                  </a:lnTo>
                  <a:lnTo>
                    <a:pt x="628" y="206"/>
                  </a:lnTo>
                  <a:lnTo>
                    <a:pt x="650" y="200"/>
                  </a:lnTo>
                  <a:lnTo>
                    <a:pt x="685" y="225"/>
                  </a:lnTo>
                  <a:lnTo>
                    <a:pt x="682" y="250"/>
                  </a:lnTo>
                  <a:lnTo>
                    <a:pt x="700" y="260"/>
                  </a:lnTo>
                  <a:lnTo>
                    <a:pt x="695" y="276"/>
                  </a:lnTo>
                  <a:lnTo>
                    <a:pt x="706" y="296"/>
                  </a:lnTo>
                  <a:lnTo>
                    <a:pt x="738" y="253"/>
                  </a:lnTo>
                  <a:lnTo>
                    <a:pt x="754" y="263"/>
                  </a:lnTo>
                  <a:lnTo>
                    <a:pt x="770" y="318"/>
                  </a:lnTo>
                  <a:lnTo>
                    <a:pt x="770" y="318"/>
                  </a:lnTo>
                  <a:lnTo>
                    <a:pt x="751" y="349"/>
                  </a:lnTo>
                  <a:lnTo>
                    <a:pt x="727" y="359"/>
                  </a:lnTo>
                  <a:lnTo>
                    <a:pt x="736" y="370"/>
                  </a:lnTo>
                  <a:lnTo>
                    <a:pt x="730" y="377"/>
                  </a:lnTo>
                  <a:lnTo>
                    <a:pt x="721" y="368"/>
                  </a:lnTo>
                  <a:lnTo>
                    <a:pt x="706" y="388"/>
                  </a:lnTo>
                  <a:lnTo>
                    <a:pt x="698" y="422"/>
                  </a:lnTo>
                  <a:lnTo>
                    <a:pt x="713" y="444"/>
                  </a:lnTo>
                  <a:lnTo>
                    <a:pt x="714" y="478"/>
                  </a:lnTo>
                  <a:lnTo>
                    <a:pt x="700" y="509"/>
                  </a:lnTo>
                  <a:lnTo>
                    <a:pt x="659" y="512"/>
                  </a:lnTo>
                  <a:lnTo>
                    <a:pt x="623" y="586"/>
                  </a:lnTo>
                  <a:lnTo>
                    <a:pt x="628" y="597"/>
                  </a:lnTo>
                  <a:lnTo>
                    <a:pt x="606" y="629"/>
                  </a:lnTo>
                  <a:lnTo>
                    <a:pt x="610" y="671"/>
                  </a:lnTo>
                  <a:lnTo>
                    <a:pt x="586" y="685"/>
                  </a:lnTo>
                  <a:lnTo>
                    <a:pt x="571" y="741"/>
                  </a:lnTo>
                  <a:lnTo>
                    <a:pt x="532" y="749"/>
                  </a:lnTo>
                  <a:lnTo>
                    <a:pt x="506" y="793"/>
                  </a:lnTo>
                  <a:lnTo>
                    <a:pt x="488" y="797"/>
                  </a:lnTo>
                  <a:lnTo>
                    <a:pt x="493" y="813"/>
                  </a:lnTo>
                  <a:lnTo>
                    <a:pt x="493" y="813"/>
                  </a:lnTo>
                  <a:lnTo>
                    <a:pt x="484" y="820"/>
                  </a:lnTo>
                  <a:lnTo>
                    <a:pt x="482" y="811"/>
                  </a:lnTo>
                  <a:lnTo>
                    <a:pt x="476" y="815"/>
                  </a:lnTo>
                  <a:lnTo>
                    <a:pt x="460" y="836"/>
                  </a:lnTo>
                  <a:lnTo>
                    <a:pt x="439" y="832"/>
                  </a:lnTo>
                  <a:lnTo>
                    <a:pt x="439" y="867"/>
                  </a:lnTo>
                  <a:lnTo>
                    <a:pt x="399" y="873"/>
                  </a:lnTo>
                  <a:lnTo>
                    <a:pt x="388" y="885"/>
                  </a:lnTo>
                  <a:lnTo>
                    <a:pt x="366" y="872"/>
                  </a:lnTo>
                  <a:lnTo>
                    <a:pt x="353" y="884"/>
                  </a:lnTo>
                  <a:lnTo>
                    <a:pt x="363" y="858"/>
                  </a:lnTo>
                  <a:lnTo>
                    <a:pt x="315" y="851"/>
                  </a:lnTo>
                  <a:lnTo>
                    <a:pt x="241" y="815"/>
                  </a:lnTo>
                  <a:lnTo>
                    <a:pt x="248" y="803"/>
                  </a:lnTo>
                  <a:lnTo>
                    <a:pt x="243" y="782"/>
                  </a:lnTo>
                  <a:lnTo>
                    <a:pt x="277" y="758"/>
                  </a:lnTo>
                  <a:lnTo>
                    <a:pt x="273" y="736"/>
                  </a:lnTo>
                  <a:lnTo>
                    <a:pt x="282" y="730"/>
                  </a:lnTo>
                  <a:lnTo>
                    <a:pt x="283" y="703"/>
                  </a:lnTo>
                  <a:lnTo>
                    <a:pt x="240" y="705"/>
                  </a:lnTo>
                  <a:lnTo>
                    <a:pt x="223" y="689"/>
                  </a:lnTo>
                  <a:lnTo>
                    <a:pt x="180" y="684"/>
                  </a:lnTo>
                  <a:lnTo>
                    <a:pt x="143" y="654"/>
                  </a:lnTo>
                  <a:lnTo>
                    <a:pt x="135" y="668"/>
                  </a:lnTo>
                  <a:lnTo>
                    <a:pt x="116" y="639"/>
                  </a:lnTo>
                  <a:lnTo>
                    <a:pt x="90" y="635"/>
                  </a:lnTo>
                  <a:lnTo>
                    <a:pt x="90" y="635"/>
                  </a:lnTo>
                  <a:lnTo>
                    <a:pt x="117" y="616"/>
                  </a:lnTo>
                  <a:lnTo>
                    <a:pt x="124" y="538"/>
                  </a:lnTo>
                  <a:lnTo>
                    <a:pt x="101" y="426"/>
                  </a:lnTo>
                  <a:lnTo>
                    <a:pt x="108" y="410"/>
                  </a:lnTo>
                  <a:lnTo>
                    <a:pt x="98" y="395"/>
                  </a:lnTo>
                  <a:lnTo>
                    <a:pt x="99" y="344"/>
                  </a:lnTo>
                  <a:lnTo>
                    <a:pt x="72" y="319"/>
                  </a:lnTo>
                  <a:lnTo>
                    <a:pt x="41" y="331"/>
                  </a:lnTo>
                  <a:lnTo>
                    <a:pt x="11" y="319"/>
                  </a:lnTo>
                  <a:lnTo>
                    <a:pt x="0" y="281"/>
                  </a:lnTo>
                  <a:lnTo>
                    <a:pt x="3" y="256"/>
                  </a:lnTo>
                  <a:lnTo>
                    <a:pt x="3" y="256"/>
                  </a:lnTo>
                  <a:lnTo>
                    <a:pt x="29" y="277"/>
                  </a:lnTo>
                  <a:lnTo>
                    <a:pt x="32" y="272"/>
                  </a:lnTo>
                  <a:lnTo>
                    <a:pt x="17" y="252"/>
                  </a:lnTo>
                  <a:lnTo>
                    <a:pt x="47" y="249"/>
                  </a:lnTo>
                  <a:lnTo>
                    <a:pt x="39" y="246"/>
                  </a:lnTo>
                  <a:lnTo>
                    <a:pt x="38" y="229"/>
                  </a:lnTo>
                  <a:lnTo>
                    <a:pt x="47" y="241"/>
                  </a:lnTo>
                  <a:lnTo>
                    <a:pt x="67" y="234"/>
                  </a:lnTo>
                  <a:lnTo>
                    <a:pt x="75" y="215"/>
                  </a:lnTo>
                  <a:lnTo>
                    <a:pt x="104" y="209"/>
                  </a:lnTo>
                  <a:lnTo>
                    <a:pt x="104" y="181"/>
                  </a:lnTo>
                  <a:lnTo>
                    <a:pt x="131" y="182"/>
                  </a:lnTo>
                  <a:lnTo>
                    <a:pt x="152" y="124"/>
                  </a:lnTo>
                  <a:lnTo>
                    <a:pt x="138" y="94"/>
                  </a:lnTo>
                  <a:lnTo>
                    <a:pt x="155" y="84"/>
                  </a:lnTo>
                  <a:lnTo>
                    <a:pt x="155" y="62"/>
                  </a:lnTo>
                  <a:lnTo>
                    <a:pt x="178" y="42"/>
                  </a:lnTo>
                  <a:lnTo>
                    <a:pt x="159" y="36"/>
                  </a:lnTo>
                  <a:lnTo>
                    <a:pt x="170" y="26"/>
                  </a:lnTo>
                  <a:lnTo>
                    <a:pt x="176" y="0"/>
                  </a:lnTo>
                  <a:close/>
                  <a:moveTo>
                    <a:pt x="415" y="387"/>
                  </a:moveTo>
                  <a:lnTo>
                    <a:pt x="432" y="465"/>
                  </a:lnTo>
                  <a:lnTo>
                    <a:pt x="464" y="443"/>
                  </a:lnTo>
                  <a:lnTo>
                    <a:pt x="488" y="441"/>
                  </a:lnTo>
                  <a:lnTo>
                    <a:pt x="498" y="446"/>
                  </a:lnTo>
                  <a:lnTo>
                    <a:pt x="505" y="467"/>
                  </a:lnTo>
                  <a:lnTo>
                    <a:pt x="551" y="453"/>
                  </a:lnTo>
                  <a:lnTo>
                    <a:pt x="574" y="432"/>
                  </a:lnTo>
                  <a:lnTo>
                    <a:pt x="588" y="433"/>
                  </a:lnTo>
                  <a:lnTo>
                    <a:pt x="610" y="393"/>
                  </a:lnTo>
                  <a:lnTo>
                    <a:pt x="617" y="348"/>
                  </a:lnTo>
                  <a:lnTo>
                    <a:pt x="587" y="324"/>
                  </a:lnTo>
                  <a:lnTo>
                    <a:pt x="550" y="349"/>
                  </a:lnTo>
                  <a:lnTo>
                    <a:pt x="521" y="346"/>
                  </a:lnTo>
                  <a:lnTo>
                    <a:pt x="535" y="303"/>
                  </a:lnTo>
                  <a:lnTo>
                    <a:pt x="492" y="292"/>
                  </a:lnTo>
                  <a:lnTo>
                    <a:pt x="472" y="312"/>
                  </a:lnTo>
                  <a:lnTo>
                    <a:pt x="480" y="284"/>
                  </a:lnTo>
                  <a:lnTo>
                    <a:pt x="437" y="305"/>
                  </a:lnTo>
                  <a:lnTo>
                    <a:pt x="381" y="315"/>
                  </a:lnTo>
                  <a:lnTo>
                    <a:pt x="360" y="371"/>
                  </a:lnTo>
                  <a:lnTo>
                    <a:pt x="363" y="378"/>
                  </a:lnTo>
                  <a:lnTo>
                    <a:pt x="395" y="383"/>
                  </a:lnTo>
                  <a:lnTo>
                    <a:pt x="415" y="38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8" name="Freeform 17">
              <a:extLst>
                <a:ext uri="{FF2B5EF4-FFF2-40B4-BE49-F238E27FC236}">
                  <a16:creationId xmlns:a16="http://schemas.microsoft.com/office/drawing/2014/main" id="{21BBE6BC-F2B0-4826-9EC8-2EA5A927E9F2}"/>
                </a:ext>
              </a:extLst>
            </p:cNvPr>
            <p:cNvSpPr>
              <a:spLocks/>
            </p:cNvSpPr>
            <p:nvPr/>
          </p:nvSpPr>
          <p:spPr bwMode="auto">
            <a:xfrm>
              <a:off x="8569325" y="1974850"/>
              <a:ext cx="1122363" cy="1011237"/>
            </a:xfrm>
            <a:custGeom>
              <a:avLst/>
              <a:gdLst>
                <a:gd name="T0" fmla="*/ 354 w 707"/>
                <a:gd name="T1" fmla="*/ 36 h 637"/>
                <a:gd name="T2" fmla="*/ 422 w 707"/>
                <a:gd name="T3" fmla="*/ 28 h 637"/>
                <a:gd name="T4" fmla="*/ 469 w 707"/>
                <a:gd name="T5" fmla="*/ 34 h 637"/>
                <a:gd name="T6" fmla="*/ 490 w 707"/>
                <a:gd name="T7" fmla="*/ 0 h 637"/>
                <a:gd name="T8" fmla="*/ 536 w 707"/>
                <a:gd name="T9" fmla="*/ 33 h 637"/>
                <a:gd name="T10" fmla="*/ 551 w 707"/>
                <a:gd name="T11" fmla="*/ 75 h 637"/>
                <a:gd name="T12" fmla="*/ 518 w 707"/>
                <a:gd name="T13" fmla="*/ 162 h 637"/>
                <a:gd name="T14" fmla="*/ 548 w 707"/>
                <a:gd name="T15" fmla="*/ 217 h 637"/>
                <a:gd name="T16" fmla="*/ 526 w 707"/>
                <a:gd name="T17" fmla="*/ 193 h 637"/>
                <a:gd name="T18" fmla="*/ 488 w 707"/>
                <a:gd name="T19" fmla="*/ 186 h 637"/>
                <a:gd name="T20" fmla="*/ 447 w 707"/>
                <a:gd name="T21" fmla="*/ 128 h 637"/>
                <a:gd name="T22" fmla="*/ 440 w 707"/>
                <a:gd name="T23" fmla="*/ 226 h 637"/>
                <a:gd name="T24" fmla="*/ 498 w 707"/>
                <a:gd name="T25" fmla="*/ 256 h 637"/>
                <a:gd name="T26" fmla="*/ 517 w 707"/>
                <a:gd name="T27" fmla="*/ 228 h 637"/>
                <a:gd name="T28" fmla="*/ 551 w 707"/>
                <a:gd name="T29" fmla="*/ 308 h 637"/>
                <a:gd name="T30" fmla="*/ 595 w 707"/>
                <a:gd name="T31" fmla="*/ 387 h 637"/>
                <a:gd name="T32" fmla="*/ 707 w 707"/>
                <a:gd name="T33" fmla="*/ 436 h 637"/>
                <a:gd name="T34" fmla="*/ 674 w 707"/>
                <a:gd name="T35" fmla="*/ 455 h 637"/>
                <a:gd name="T36" fmla="*/ 667 w 707"/>
                <a:gd name="T37" fmla="*/ 505 h 637"/>
                <a:gd name="T38" fmla="*/ 549 w 707"/>
                <a:gd name="T39" fmla="*/ 599 h 637"/>
                <a:gd name="T40" fmla="*/ 510 w 707"/>
                <a:gd name="T41" fmla="*/ 585 h 637"/>
                <a:gd name="T42" fmla="*/ 475 w 707"/>
                <a:gd name="T43" fmla="*/ 633 h 637"/>
                <a:gd name="T44" fmla="*/ 442 w 707"/>
                <a:gd name="T45" fmla="*/ 611 h 637"/>
                <a:gd name="T46" fmla="*/ 422 w 707"/>
                <a:gd name="T47" fmla="*/ 537 h 637"/>
                <a:gd name="T48" fmla="*/ 312 w 707"/>
                <a:gd name="T49" fmla="*/ 493 h 637"/>
                <a:gd name="T50" fmla="*/ 265 w 707"/>
                <a:gd name="T51" fmla="*/ 500 h 637"/>
                <a:gd name="T52" fmla="*/ 250 w 707"/>
                <a:gd name="T53" fmla="*/ 420 h 637"/>
                <a:gd name="T54" fmla="*/ 179 w 707"/>
                <a:gd name="T55" fmla="*/ 426 h 637"/>
                <a:gd name="T56" fmla="*/ 145 w 707"/>
                <a:gd name="T57" fmla="*/ 488 h 637"/>
                <a:gd name="T58" fmla="*/ 77 w 707"/>
                <a:gd name="T59" fmla="*/ 498 h 637"/>
                <a:gd name="T60" fmla="*/ 40 w 707"/>
                <a:gd name="T61" fmla="*/ 443 h 637"/>
                <a:gd name="T62" fmla="*/ 21 w 707"/>
                <a:gd name="T63" fmla="*/ 385 h 637"/>
                <a:gd name="T64" fmla="*/ 26 w 707"/>
                <a:gd name="T65" fmla="*/ 342 h 637"/>
                <a:gd name="T66" fmla="*/ 36 w 707"/>
                <a:gd name="T67" fmla="*/ 304 h 637"/>
                <a:gd name="T68" fmla="*/ 68 w 707"/>
                <a:gd name="T69" fmla="*/ 293 h 637"/>
                <a:gd name="T70" fmla="*/ 112 w 707"/>
                <a:gd name="T71" fmla="*/ 252 h 637"/>
                <a:gd name="T72" fmla="*/ 161 w 707"/>
                <a:gd name="T73" fmla="*/ 241 h 637"/>
                <a:gd name="T74" fmla="*/ 137 w 707"/>
                <a:gd name="T75" fmla="*/ 203 h 637"/>
                <a:gd name="T76" fmla="*/ 210 w 707"/>
                <a:gd name="T77" fmla="*/ 207 h 637"/>
                <a:gd name="T78" fmla="*/ 232 w 707"/>
                <a:gd name="T79" fmla="*/ 160 h 637"/>
                <a:gd name="T80" fmla="*/ 271 w 707"/>
                <a:gd name="T81" fmla="*/ 126 h 637"/>
                <a:gd name="T82" fmla="*/ 235 w 707"/>
                <a:gd name="T83" fmla="*/ 68 h 637"/>
                <a:gd name="T84" fmla="*/ 279 w 707"/>
                <a:gd name="T85" fmla="*/ 28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7" h="637">
                  <a:moveTo>
                    <a:pt x="307" y="9"/>
                  </a:moveTo>
                  <a:lnTo>
                    <a:pt x="349" y="17"/>
                  </a:lnTo>
                  <a:lnTo>
                    <a:pt x="354" y="36"/>
                  </a:lnTo>
                  <a:lnTo>
                    <a:pt x="396" y="56"/>
                  </a:lnTo>
                  <a:lnTo>
                    <a:pt x="417" y="49"/>
                  </a:lnTo>
                  <a:lnTo>
                    <a:pt x="422" y="28"/>
                  </a:lnTo>
                  <a:lnTo>
                    <a:pt x="440" y="28"/>
                  </a:lnTo>
                  <a:lnTo>
                    <a:pt x="464" y="54"/>
                  </a:lnTo>
                  <a:lnTo>
                    <a:pt x="469" y="34"/>
                  </a:lnTo>
                  <a:lnTo>
                    <a:pt x="483" y="15"/>
                  </a:lnTo>
                  <a:lnTo>
                    <a:pt x="481" y="4"/>
                  </a:lnTo>
                  <a:lnTo>
                    <a:pt x="490" y="0"/>
                  </a:lnTo>
                  <a:lnTo>
                    <a:pt x="518" y="3"/>
                  </a:lnTo>
                  <a:lnTo>
                    <a:pt x="536" y="33"/>
                  </a:lnTo>
                  <a:lnTo>
                    <a:pt x="536" y="33"/>
                  </a:lnTo>
                  <a:lnTo>
                    <a:pt x="537" y="54"/>
                  </a:lnTo>
                  <a:lnTo>
                    <a:pt x="551" y="75"/>
                  </a:lnTo>
                  <a:lnTo>
                    <a:pt x="551" y="75"/>
                  </a:lnTo>
                  <a:lnTo>
                    <a:pt x="535" y="84"/>
                  </a:lnTo>
                  <a:lnTo>
                    <a:pt x="542" y="115"/>
                  </a:lnTo>
                  <a:lnTo>
                    <a:pt x="518" y="162"/>
                  </a:lnTo>
                  <a:lnTo>
                    <a:pt x="558" y="197"/>
                  </a:lnTo>
                  <a:lnTo>
                    <a:pt x="543" y="209"/>
                  </a:lnTo>
                  <a:lnTo>
                    <a:pt x="548" y="217"/>
                  </a:lnTo>
                  <a:lnTo>
                    <a:pt x="531" y="213"/>
                  </a:lnTo>
                  <a:lnTo>
                    <a:pt x="531" y="213"/>
                  </a:lnTo>
                  <a:lnTo>
                    <a:pt x="526" y="193"/>
                  </a:lnTo>
                  <a:lnTo>
                    <a:pt x="517" y="188"/>
                  </a:lnTo>
                  <a:lnTo>
                    <a:pt x="505" y="197"/>
                  </a:lnTo>
                  <a:lnTo>
                    <a:pt x="488" y="186"/>
                  </a:lnTo>
                  <a:lnTo>
                    <a:pt x="475" y="161"/>
                  </a:lnTo>
                  <a:lnTo>
                    <a:pt x="479" y="144"/>
                  </a:lnTo>
                  <a:lnTo>
                    <a:pt x="447" y="128"/>
                  </a:lnTo>
                  <a:lnTo>
                    <a:pt x="431" y="160"/>
                  </a:lnTo>
                  <a:lnTo>
                    <a:pt x="445" y="219"/>
                  </a:lnTo>
                  <a:lnTo>
                    <a:pt x="440" y="226"/>
                  </a:lnTo>
                  <a:lnTo>
                    <a:pt x="462" y="249"/>
                  </a:lnTo>
                  <a:lnTo>
                    <a:pt x="460" y="261"/>
                  </a:lnTo>
                  <a:lnTo>
                    <a:pt x="498" y="256"/>
                  </a:lnTo>
                  <a:lnTo>
                    <a:pt x="501" y="231"/>
                  </a:lnTo>
                  <a:lnTo>
                    <a:pt x="517" y="228"/>
                  </a:lnTo>
                  <a:lnTo>
                    <a:pt x="517" y="228"/>
                  </a:lnTo>
                  <a:lnTo>
                    <a:pt x="527" y="245"/>
                  </a:lnTo>
                  <a:lnTo>
                    <a:pt x="550" y="255"/>
                  </a:lnTo>
                  <a:lnTo>
                    <a:pt x="551" y="308"/>
                  </a:lnTo>
                  <a:lnTo>
                    <a:pt x="603" y="363"/>
                  </a:lnTo>
                  <a:lnTo>
                    <a:pt x="590" y="380"/>
                  </a:lnTo>
                  <a:lnTo>
                    <a:pt x="595" y="387"/>
                  </a:lnTo>
                  <a:lnTo>
                    <a:pt x="630" y="408"/>
                  </a:lnTo>
                  <a:lnTo>
                    <a:pt x="668" y="406"/>
                  </a:lnTo>
                  <a:lnTo>
                    <a:pt x="707" y="436"/>
                  </a:lnTo>
                  <a:lnTo>
                    <a:pt x="707" y="436"/>
                  </a:lnTo>
                  <a:lnTo>
                    <a:pt x="700" y="447"/>
                  </a:lnTo>
                  <a:lnTo>
                    <a:pt x="674" y="455"/>
                  </a:lnTo>
                  <a:lnTo>
                    <a:pt x="675" y="477"/>
                  </a:lnTo>
                  <a:lnTo>
                    <a:pt x="663" y="485"/>
                  </a:lnTo>
                  <a:lnTo>
                    <a:pt x="667" y="505"/>
                  </a:lnTo>
                  <a:lnTo>
                    <a:pt x="592" y="559"/>
                  </a:lnTo>
                  <a:lnTo>
                    <a:pt x="559" y="570"/>
                  </a:lnTo>
                  <a:lnTo>
                    <a:pt x="549" y="599"/>
                  </a:lnTo>
                  <a:lnTo>
                    <a:pt x="524" y="597"/>
                  </a:lnTo>
                  <a:lnTo>
                    <a:pt x="529" y="578"/>
                  </a:lnTo>
                  <a:lnTo>
                    <a:pt x="510" y="585"/>
                  </a:lnTo>
                  <a:lnTo>
                    <a:pt x="514" y="622"/>
                  </a:lnTo>
                  <a:lnTo>
                    <a:pt x="489" y="637"/>
                  </a:lnTo>
                  <a:lnTo>
                    <a:pt x="475" y="633"/>
                  </a:lnTo>
                  <a:lnTo>
                    <a:pt x="476" y="617"/>
                  </a:lnTo>
                  <a:lnTo>
                    <a:pt x="459" y="624"/>
                  </a:lnTo>
                  <a:lnTo>
                    <a:pt x="442" y="611"/>
                  </a:lnTo>
                  <a:lnTo>
                    <a:pt x="423" y="583"/>
                  </a:lnTo>
                  <a:lnTo>
                    <a:pt x="431" y="563"/>
                  </a:lnTo>
                  <a:lnTo>
                    <a:pt x="422" y="537"/>
                  </a:lnTo>
                  <a:lnTo>
                    <a:pt x="387" y="517"/>
                  </a:lnTo>
                  <a:lnTo>
                    <a:pt x="374" y="477"/>
                  </a:lnTo>
                  <a:lnTo>
                    <a:pt x="312" y="493"/>
                  </a:lnTo>
                  <a:lnTo>
                    <a:pt x="331" y="514"/>
                  </a:lnTo>
                  <a:lnTo>
                    <a:pt x="317" y="524"/>
                  </a:lnTo>
                  <a:lnTo>
                    <a:pt x="265" y="500"/>
                  </a:lnTo>
                  <a:lnTo>
                    <a:pt x="257" y="489"/>
                  </a:lnTo>
                  <a:lnTo>
                    <a:pt x="264" y="470"/>
                  </a:lnTo>
                  <a:lnTo>
                    <a:pt x="250" y="420"/>
                  </a:lnTo>
                  <a:lnTo>
                    <a:pt x="236" y="417"/>
                  </a:lnTo>
                  <a:lnTo>
                    <a:pt x="203" y="435"/>
                  </a:lnTo>
                  <a:lnTo>
                    <a:pt x="179" y="426"/>
                  </a:lnTo>
                  <a:lnTo>
                    <a:pt x="176" y="457"/>
                  </a:lnTo>
                  <a:lnTo>
                    <a:pt x="161" y="464"/>
                  </a:lnTo>
                  <a:lnTo>
                    <a:pt x="145" y="488"/>
                  </a:lnTo>
                  <a:lnTo>
                    <a:pt x="107" y="465"/>
                  </a:lnTo>
                  <a:lnTo>
                    <a:pt x="79" y="477"/>
                  </a:lnTo>
                  <a:lnTo>
                    <a:pt x="77" y="498"/>
                  </a:lnTo>
                  <a:lnTo>
                    <a:pt x="56" y="494"/>
                  </a:lnTo>
                  <a:lnTo>
                    <a:pt x="56" y="494"/>
                  </a:lnTo>
                  <a:lnTo>
                    <a:pt x="40" y="443"/>
                  </a:lnTo>
                  <a:lnTo>
                    <a:pt x="29" y="440"/>
                  </a:lnTo>
                  <a:lnTo>
                    <a:pt x="12" y="407"/>
                  </a:lnTo>
                  <a:lnTo>
                    <a:pt x="21" y="385"/>
                  </a:lnTo>
                  <a:lnTo>
                    <a:pt x="0" y="366"/>
                  </a:lnTo>
                  <a:lnTo>
                    <a:pt x="0" y="366"/>
                  </a:lnTo>
                  <a:lnTo>
                    <a:pt x="26" y="342"/>
                  </a:lnTo>
                  <a:lnTo>
                    <a:pt x="33" y="348"/>
                  </a:lnTo>
                  <a:lnTo>
                    <a:pt x="43" y="340"/>
                  </a:lnTo>
                  <a:lnTo>
                    <a:pt x="36" y="304"/>
                  </a:lnTo>
                  <a:lnTo>
                    <a:pt x="47" y="299"/>
                  </a:lnTo>
                  <a:lnTo>
                    <a:pt x="54" y="310"/>
                  </a:lnTo>
                  <a:lnTo>
                    <a:pt x="68" y="293"/>
                  </a:lnTo>
                  <a:lnTo>
                    <a:pt x="87" y="294"/>
                  </a:lnTo>
                  <a:lnTo>
                    <a:pt x="93" y="271"/>
                  </a:lnTo>
                  <a:lnTo>
                    <a:pt x="112" y="252"/>
                  </a:lnTo>
                  <a:lnTo>
                    <a:pt x="116" y="220"/>
                  </a:lnTo>
                  <a:lnTo>
                    <a:pt x="151" y="245"/>
                  </a:lnTo>
                  <a:lnTo>
                    <a:pt x="161" y="241"/>
                  </a:lnTo>
                  <a:lnTo>
                    <a:pt x="166" y="228"/>
                  </a:lnTo>
                  <a:lnTo>
                    <a:pt x="139" y="214"/>
                  </a:lnTo>
                  <a:lnTo>
                    <a:pt x="137" y="203"/>
                  </a:lnTo>
                  <a:lnTo>
                    <a:pt x="178" y="196"/>
                  </a:lnTo>
                  <a:lnTo>
                    <a:pt x="192" y="207"/>
                  </a:lnTo>
                  <a:lnTo>
                    <a:pt x="210" y="207"/>
                  </a:lnTo>
                  <a:lnTo>
                    <a:pt x="218" y="185"/>
                  </a:lnTo>
                  <a:lnTo>
                    <a:pt x="233" y="177"/>
                  </a:lnTo>
                  <a:lnTo>
                    <a:pt x="232" y="160"/>
                  </a:lnTo>
                  <a:lnTo>
                    <a:pt x="244" y="153"/>
                  </a:lnTo>
                  <a:lnTo>
                    <a:pt x="242" y="137"/>
                  </a:lnTo>
                  <a:lnTo>
                    <a:pt x="271" y="126"/>
                  </a:lnTo>
                  <a:lnTo>
                    <a:pt x="261" y="116"/>
                  </a:lnTo>
                  <a:lnTo>
                    <a:pt x="262" y="88"/>
                  </a:lnTo>
                  <a:lnTo>
                    <a:pt x="235" y="68"/>
                  </a:lnTo>
                  <a:lnTo>
                    <a:pt x="234" y="56"/>
                  </a:lnTo>
                  <a:lnTo>
                    <a:pt x="275" y="43"/>
                  </a:lnTo>
                  <a:lnTo>
                    <a:pt x="279" y="28"/>
                  </a:lnTo>
                  <a:lnTo>
                    <a:pt x="295" y="30"/>
                  </a:lnTo>
                  <a:lnTo>
                    <a:pt x="307"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9" name="Freeform 18">
              <a:extLst>
                <a:ext uri="{FF2B5EF4-FFF2-40B4-BE49-F238E27FC236}">
                  <a16:creationId xmlns:a16="http://schemas.microsoft.com/office/drawing/2014/main" id="{5F61CC27-084F-4E3D-BE9D-AC60B17193AA}"/>
                </a:ext>
              </a:extLst>
            </p:cNvPr>
            <p:cNvSpPr>
              <a:spLocks/>
            </p:cNvSpPr>
            <p:nvPr/>
          </p:nvSpPr>
          <p:spPr bwMode="auto">
            <a:xfrm>
              <a:off x="9134475" y="4230688"/>
              <a:ext cx="381000" cy="287337"/>
            </a:xfrm>
            <a:custGeom>
              <a:avLst/>
              <a:gdLst>
                <a:gd name="T0" fmla="*/ 0 w 240"/>
                <a:gd name="T1" fmla="*/ 93 h 181"/>
                <a:gd name="T2" fmla="*/ 10 w 240"/>
                <a:gd name="T3" fmla="*/ 43 h 181"/>
                <a:gd name="T4" fmla="*/ 21 w 240"/>
                <a:gd name="T5" fmla="*/ 38 h 181"/>
                <a:gd name="T6" fmla="*/ 21 w 240"/>
                <a:gd name="T7" fmla="*/ 64 h 181"/>
                <a:gd name="T8" fmla="*/ 34 w 240"/>
                <a:gd name="T9" fmla="*/ 70 h 181"/>
                <a:gd name="T10" fmla="*/ 60 w 240"/>
                <a:gd name="T11" fmla="*/ 43 h 181"/>
                <a:gd name="T12" fmla="*/ 50 w 240"/>
                <a:gd name="T13" fmla="*/ 27 h 181"/>
                <a:gd name="T14" fmla="*/ 77 w 240"/>
                <a:gd name="T15" fmla="*/ 20 h 181"/>
                <a:gd name="T16" fmla="*/ 73 w 240"/>
                <a:gd name="T17" fmla="*/ 1 h 181"/>
                <a:gd name="T18" fmla="*/ 113 w 240"/>
                <a:gd name="T19" fmla="*/ 0 h 181"/>
                <a:gd name="T20" fmla="*/ 120 w 240"/>
                <a:gd name="T21" fmla="*/ 15 h 181"/>
                <a:gd name="T22" fmla="*/ 147 w 240"/>
                <a:gd name="T23" fmla="*/ 0 h 181"/>
                <a:gd name="T24" fmla="*/ 156 w 240"/>
                <a:gd name="T25" fmla="*/ 16 h 181"/>
                <a:gd name="T26" fmla="*/ 167 w 240"/>
                <a:gd name="T27" fmla="*/ 15 h 181"/>
                <a:gd name="T28" fmla="*/ 198 w 240"/>
                <a:gd name="T29" fmla="*/ 58 h 181"/>
                <a:gd name="T30" fmla="*/ 239 w 240"/>
                <a:gd name="T31" fmla="*/ 59 h 181"/>
                <a:gd name="T32" fmla="*/ 239 w 240"/>
                <a:gd name="T33" fmla="*/ 59 h 181"/>
                <a:gd name="T34" fmla="*/ 240 w 240"/>
                <a:gd name="T35" fmla="*/ 87 h 181"/>
                <a:gd name="T36" fmla="*/ 219 w 240"/>
                <a:gd name="T37" fmla="*/ 100 h 181"/>
                <a:gd name="T38" fmla="*/ 219 w 240"/>
                <a:gd name="T39" fmla="*/ 100 h 181"/>
                <a:gd name="T40" fmla="*/ 125 w 240"/>
                <a:gd name="T41" fmla="*/ 174 h 181"/>
                <a:gd name="T42" fmla="*/ 72 w 240"/>
                <a:gd name="T43" fmla="*/ 181 h 181"/>
                <a:gd name="T44" fmla="*/ 72 w 240"/>
                <a:gd name="T45" fmla="*/ 181 h 181"/>
                <a:gd name="T46" fmla="*/ 75 w 240"/>
                <a:gd name="T47" fmla="*/ 168 h 181"/>
                <a:gd name="T48" fmla="*/ 42 w 240"/>
                <a:gd name="T49" fmla="*/ 159 h 181"/>
                <a:gd name="T50" fmla="*/ 0 w 240"/>
                <a:gd name="T51" fmla="*/ 9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0" h="181">
                  <a:moveTo>
                    <a:pt x="0" y="93"/>
                  </a:moveTo>
                  <a:lnTo>
                    <a:pt x="10" y="43"/>
                  </a:lnTo>
                  <a:lnTo>
                    <a:pt x="21" y="38"/>
                  </a:lnTo>
                  <a:lnTo>
                    <a:pt x="21" y="64"/>
                  </a:lnTo>
                  <a:lnTo>
                    <a:pt x="34" y="70"/>
                  </a:lnTo>
                  <a:lnTo>
                    <a:pt x="60" y="43"/>
                  </a:lnTo>
                  <a:lnTo>
                    <a:pt x="50" y="27"/>
                  </a:lnTo>
                  <a:lnTo>
                    <a:pt x="77" y="20"/>
                  </a:lnTo>
                  <a:lnTo>
                    <a:pt x="73" y="1"/>
                  </a:lnTo>
                  <a:lnTo>
                    <a:pt x="113" y="0"/>
                  </a:lnTo>
                  <a:lnTo>
                    <a:pt x="120" y="15"/>
                  </a:lnTo>
                  <a:lnTo>
                    <a:pt x="147" y="0"/>
                  </a:lnTo>
                  <a:lnTo>
                    <a:pt x="156" y="16"/>
                  </a:lnTo>
                  <a:lnTo>
                    <a:pt x="167" y="15"/>
                  </a:lnTo>
                  <a:lnTo>
                    <a:pt x="198" y="58"/>
                  </a:lnTo>
                  <a:lnTo>
                    <a:pt x="239" y="59"/>
                  </a:lnTo>
                  <a:lnTo>
                    <a:pt x="239" y="59"/>
                  </a:lnTo>
                  <a:lnTo>
                    <a:pt x="240" y="87"/>
                  </a:lnTo>
                  <a:lnTo>
                    <a:pt x="219" y="100"/>
                  </a:lnTo>
                  <a:lnTo>
                    <a:pt x="219" y="100"/>
                  </a:lnTo>
                  <a:lnTo>
                    <a:pt x="125" y="174"/>
                  </a:lnTo>
                  <a:lnTo>
                    <a:pt x="72" y="181"/>
                  </a:lnTo>
                  <a:lnTo>
                    <a:pt x="72" y="181"/>
                  </a:lnTo>
                  <a:lnTo>
                    <a:pt x="75" y="168"/>
                  </a:lnTo>
                  <a:lnTo>
                    <a:pt x="42" y="159"/>
                  </a:lnTo>
                  <a:lnTo>
                    <a:pt x="0" y="9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0" name="Freeform 19">
              <a:extLst>
                <a:ext uri="{FF2B5EF4-FFF2-40B4-BE49-F238E27FC236}">
                  <a16:creationId xmlns:a16="http://schemas.microsoft.com/office/drawing/2014/main" id="{9217A5F8-6FBD-4378-8BD7-6B3296DE9DC6}"/>
                </a:ext>
              </a:extLst>
            </p:cNvPr>
            <p:cNvSpPr>
              <a:spLocks/>
            </p:cNvSpPr>
            <p:nvPr/>
          </p:nvSpPr>
          <p:spPr bwMode="auto">
            <a:xfrm>
              <a:off x="8491538" y="3559175"/>
              <a:ext cx="344488" cy="252412"/>
            </a:xfrm>
            <a:custGeom>
              <a:avLst/>
              <a:gdLst>
                <a:gd name="T0" fmla="*/ 202 w 217"/>
                <a:gd name="T1" fmla="*/ 52 h 159"/>
                <a:gd name="T2" fmla="*/ 217 w 217"/>
                <a:gd name="T3" fmla="*/ 96 h 159"/>
                <a:gd name="T4" fmla="*/ 189 w 217"/>
                <a:gd name="T5" fmla="*/ 135 h 159"/>
                <a:gd name="T6" fmla="*/ 167 w 217"/>
                <a:gd name="T7" fmla="*/ 116 h 159"/>
                <a:gd name="T8" fmla="*/ 160 w 217"/>
                <a:gd name="T9" fmla="*/ 130 h 159"/>
                <a:gd name="T10" fmla="*/ 127 w 217"/>
                <a:gd name="T11" fmla="*/ 138 h 159"/>
                <a:gd name="T12" fmla="*/ 116 w 217"/>
                <a:gd name="T13" fmla="*/ 157 h 159"/>
                <a:gd name="T14" fmla="*/ 91 w 217"/>
                <a:gd name="T15" fmla="*/ 159 h 159"/>
                <a:gd name="T16" fmla="*/ 94 w 217"/>
                <a:gd name="T17" fmla="*/ 148 h 159"/>
                <a:gd name="T18" fmla="*/ 73 w 217"/>
                <a:gd name="T19" fmla="*/ 124 h 159"/>
                <a:gd name="T20" fmla="*/ 50 w 217"/>
                <a:gd name="T21" fmla="*/ 106 h 159"/>
                <a:gd name="T22" fmla="*/ 36 w 217"/>
                <a:gd name="T23" fmla="*/ 106 h 159"/>
                <a:gd name="T24" fmla="*/ 33 w 217"/>
                <a:gd name="T25" fmla="*/ 81 h 159"/>
                <a:gd name="T26" fmla="*/ 0 w 217"/>
                <a:gd name="T27" fmla="*/ 41 h 159"/>
                <a:gd name="T28" fmla="*/ 16 w 217"/>
                <a:gd name="T29" fmla="*/ 25 h 159"/>
                <a:gd name="T30" fmla="*/ 23 w 217"/>
                <a:gd name="T31" fmla="*/ 32 h 159"/>
                <a:gd name="T32" fmla="*/ 47 w 217"/>
                <a:gd name="T33" fmla="*/ 0 h 159"/>
                <a:gd name="T34" fmla="*/ 96 w 217"/>
                <a:gd name="T35" fmla="*/ 15 h 159"/>
                <a:gd name="T36" fmla="*/ 117 w 217"/>
                <a:gd name="T37" fmla="*/ 7 h 159"/>
                <a:gd name="T38" fmla="*/ 117 w 217"/>
                <a:gd name="T39" fmla="*/ 7 h 159"/>
                <a:gd name="T40" fmla="*/ 173 w 217"/>
                <a:gd name="T41" fmla="*/ 47 h 159"/>
                <a:gd name="T42" fmla="*/ 185 w 217"/>
                <a:gd name="T43" fmla="*/ 42 h 159"/>
                <a:gd name="T44" fmla="*/ 202 w 217"/>
                <a:gd name="T45" fmla="*/ 5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7" h="159">
                  <a:moveTo>
                    <a:pt x="202" y="52"/>
                  </a:moveTo>
                  <a:lnTo>
                    <a:pt x="217" y="96"/>
                  </a:lnTo>
                  <a:lnTo>
                    <a:pt x="189" y="135"/>
                  </a:lnTo>
                  <a:lnTo>
                    <a:pt x="167" y="116"/>
                  </a:lnTo>
                  <a:lnTo>
                    <a:pt x="160" y="130"/>
                  </a:lnTo>
                  <a:lnTo>
                    <a:pt x="127" y="138"/>
                  </a:lnTo>
                  <a:lnTo>
                    <a:pt x="116" y="157"/>
                  </a:lnTo>
                  <a:lnTo>
                    <a:pt x="91" y="159"/>
                  </a:lnTo>
                  <a:lnTo>
                    <a:pt x="94" y="148"/>
                  </a:lnTo>
                  <a:lnTo>
                    <a:pt x="73" y="124"/>
                  </a:lnTo>
                  <a:lnTo>
                    <a:pt x="50" y="106"/>
                  </a:lnTo>
                  <a:lnTo>
                    <a:pt x="36" y="106"/>
                  </a:lnTo>
                  <a:lnTo>
                    <a:pt x="33" y="81"/>
                  </a:lnTo>
                  <a:lnTo>
                    <a:pt x="0" y="41"/>
                  </a:lnTo>
                  <a:lnTo>
                    <a:pt x="16" y="25"/>
                  </a:lnTo>
                  <a:lnTo>
                    <a:pt x="23" y="32"/>
                  </a:lnTo>
                  <a:lnTo>
                    <a:pt x="47" y="0"/>
                  </a:lnTo>
                  <a:lnTo>
                    <a:pt x="96" y="15"/>
                  </a:lnTo>
                  <a:lnTo>
                    <a:pt x="117" y="7"/>
                  </a:lnTo>
                  <a:lnTo>
                    <a:pt x="117" y="7"/>
                  </a:lnTo>
                  <a:lnTo>
                    <a:pt x="173" y="47"/>
                  </a:lnTo>
                  <a:lnTo>
                    <a:pt x="185" y="42"/>
                  </a:lnTo>
                  <a:lnTo>
                    <a:pt x="202" y="5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1" name="Freeform 20">
              <a:extLst>
                <a:ext uri="{FF2B5EF4-FFF2-40B4-BE49-F238E27FC236}">
                  <a16:creationId xmlns:a16="http://schemas.microsoft.com/office/drawing/2014/main" id="{A8287D1C-02ED-4395-B527-A5B19B3DB6E5}"/>
                </a:ext>
              </a:extLst>
            </p:cNvPr>
            <p:cNvSpPr>
              <a:spLocks/>
            </p:cNvSpPr>
            <p:nvPr/>
          </p:nvSpPr>
          <p:spPr bwMode="auto">
            <a:xfrm>
              <a:off x="6978650" y="2436813"/>
              <a:ext cx="1000125" cy="671512"/>
            </a:xfrm>
            <a:custGeom>
              <a:avLst/>
              <a:gdLst>
                <a:gd name="T0" fmla="*/ 573 w 630"/>
                <a:gd name="T1" fmla="*/ 4 h 423"/>
                <a:gd name="T2" fmla="*/ 607 w 630"/>
                <a:gd name="T3" fmla="*/ 18 h 423"/>
                <a:gd name="T4" fmla="*/ 630 w 630"/>
                <a:gd name="T5" fmla="*/ 83 h 423"/>
                <a:gd name="T6" fmla="*/ 606 w 630"/>
                <a:gd name="T7" fmla="*/ 87 h 423"/>
                <a:gd name="T8" fmla="*/ 584 w 630"/>
                <a:gd name="T9" fmla="*/ 147 h 423"/>
                <a:gd name="T10" fmla="*/ 535 w 630"/>
                <a:gd name="T11" fmla="*/ 140 h 423"/>
                <a:gd name="T12" fmla="*/ 537 w 630"/>
                <a:gd name="T13" fmla="*/ 158 h 423"/>
                <a:gd name="T14" fmla="*/ 501 w 630"/>
                <a:gd name="T15" fmla="*/ 185 h 423"/>
                <a:gd name="T16" fmla="*/ 482 w 630"/>
                <a:gd name="T17" fmla="*/ 211 h 423"/>
                <a:gd name="T18" fmla="*/ 439 w 630"/>
                <a:gd name="T19" fmla="*/ 223 h 423"/>
                <a:gd name="T20" fmla="*/ 386 w 630"/>
                <a:gd name="T21" fmla="*/ 231 h 423"/>
                <a:gd name="T22" fmla="*/ 384 w 630"/>
                <a:gd name="T23" fmla="*/ 216 h 423"/>
                <a:gd name="T24" fmla="*/ 329 w 630"/>
                <a:gd name="T25" fmla="*/ 185 h 423"/>
                <a:gd name="T26" fmla="*/ 283 w 630"/>
                <a:gd name="T27" fmla="*/ 218 h 423"/>
                <a:gd name="T28" fmla="*/ 301 w 630"/>
                <a:gd name="T29" fmla="*/ 236 h 423"/>
                <a:gd name="T30" fmla="*/ 334 w 630"/>
                <a:gd name="T31" fmla="*/ 270 h 423"/>
                <a:gd name="T32" fmla="*/ 342 w 630"/>
                <a:gd name="T33" fmla="*/ 285 h 423"/>
                <a:gd name="T34" fmla="*/ 307 w 630"/>
                <a:gd name="T35" fmla="*/ 323 h 423"/>
                <a:gd name="T36" fmla="*/ 286 w 630"/>
                <a:gd name="T37" fmla="*/ 327 h 423"/>
                <a:gd name="T38" fmla="*/ 297 w 630"/>
                <a:gd name="T39" fmla="*/ 350 h 423"/>
                <a:gd name="T40" fmla="*/ 260 w 630"/>
                <a:gd name="T41" fmla="*/ 365 h 423"/>
                <a:gd name="T42" fmla="*/ 219 w 630"/>
                <a:gd name="T43" fmla="*/ 315 h 423"/>
                <a:gd name="T44" fmla="*/ 191 w 630"/>
                <a:gd name="T45" fmla="*/ 321 h 423"/>
                <a:gd name="T46" fmla="*/ 166 w 630"/>
                <a:gd name="T47" fmla="*/ 332 h 423"/>
                <a:gd name="T48" fmla="*/ 144 w 630"/>
                <a:gd name="T49" fmla="*/ 327 h 423"/>
                <a:gd name="T50" fmla="*/ 122 w 630"/>
                <a:gd name="T51" fmla="*/ 391 h 423"/>
                <a:gd name="T52" fmla="*/ 108 w 630"/>
                <a:gd name="T53" fmla="*/ 408 h 423"/>
                <a:gd name="T54" fmla="*/ 98 w 630"/>
                <a:gd name="T55" fmla="*/ 422 h 423"/>
                <a:gd name="T56" fmla="*/ 52 w 630"/>
                <a:gd name="T57" fmla="*/ 409 h 423"/>
                <a:gd name="T58" fmla="*/ 46 w 630"/>
                <a:gd name="T59" fmla="*/ 395 h 423"/>
                <a:gd name="T60" fmla="*/ 4 w 630"/>
                <a:gd name="T61" fmla="*/ 372 h 423"/>
                <a:gd name="T62" fmla="*/ 0 w 630"/>
                <a:gd name="T63" fmla="*/ 317 h 423"/>
                <a:gd name="T64" fmla="*/ 10 w 630"/>
                <a:gd name="T65" fmla="*/ 312 h 423"/>
                <a:gd name="T66" fmla="*/ 11 w 630"/>
                <a:gd name="T67" fmla="*/ 299 h 423"/>
                <a:gd name="T68" fmla="*/ 24 w 630"/>
                <a:gd name="T69" fmla="*/ 282 h 423"/>
                <a:gd name="T70" fmla="*/ 23 w 630"/>
                <a:gd name="T71" fmla="*/ 244 h 423"/>
                <a:gd name="T72" fmla="*/ 20 w 630"/>
                <a:gd name="T73" fmla="*/ 227 h 423"/>
                <a:gd name="T74" fmla="*/ 11 w 630"/>
                <a:gd name="T75" fmla="*/ 160 h 423"/>
                <a:gd name="T76" fmla="*/ 15 w 630"/>
                <a:gd name="T77" fmla="*/ 71 h 423"/>
                <a:gd name="T78" fmla="*/ 45 w 630"/>
                <a:gd name="T79" fmla="*/ 67 h 423"/>
                <a:gd name="T80" fmla="*/ 79 w 630"/>
                <a:gd name="T81" fmla="*/ 65 h 423"/>
                <a:gd name="T82" fmla="*/ 120 w 630"/>
                <a:gd name="T83" fmla="*/ 56 h 423"/>
                <a:gd name="T84" fmla="*/ 343 w 630"/>
                <a:gd name="T85" fmla="*/ 49 h 423"/>
                <a:gd name="T86" fmla="*/ 396 w 630"/>
                <a:gd name="T87" fmla="*/ 49 h 423"/>
                <a:gd name="T88" fmla="*/ 502 w 630"/>
                <a:gd name="T89" fmla="*/ 31 h 423"/>
                <a:gd name="T90" fmla="*/ 551 w 630"/>
                <a:gd name="T91"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0" h="423">
                  <a:moveTo>
                    <a:pt x="551" y="0"/>
                  </a:moveTo>
                  <a:lnTo>
                    <a:pt x="573" y="4"/>
                  </a:lnTo>
                  <a:lnTo>
                    <a:pt x="573" y="4"/>
                  </a:lnTo>
                  <a:lnTo>
                    <a:pt x="607" y="18"/>
                  </a:lnTo>
                  <a:lnTo>
                    <a:pt x="618" y="72"/>
                  </a:lnTo>
                  <a:lnTo>
                    <a:pt x="630" y="83"/>
                  </a:lnTo>
                  <a:lnTo>
                    <a:pt x="619" y="96"/>
                  </a:lnTo>
                  <a:lnTo>
                    <a:pt x="606" y="87"/>
                  </a:lnTo>
                  <a:lnTo>
                    <a:pt x="578" y="94"/>
                  </a:lnTo>
                  <a:lnTo>
                    <a:pt x="584" y="147"/>
                  </a:lnTo>
                  <a:lnTo>
                    <a:pt x="534" y="131"/>
                  </a:lnTo>
                  <a:lnTo>
                    <a:pt x="535" y="140"/>
                  </a:lnTo>
                  <a:lnTo>
                    <a:pt x="517" y="140"/>
                  </a:lnTo>
                  <a:lnTo>
                    <a:pt x="537" y="158"/>
                  </a:lnTo>
                  <a:lnTo>
                    <a:pt x="513" y="172"/>
                  </a:lnTo>
                  <a:lnTo>
                    <a:pt x="501" y="185"/>
                  </a:lnTo>
                  <a:lnTo>
                    <a:pt x="501" y="197"/>
                  </a:lnTo>
                  <a:lnTo>
                    <a:pt x="482" y="211"/>
                  </a:lnTo>
                  <a:lnTo>
                    <a:pt x="482" y="211"/>
                  </a:lnTo>
                  <a:lnTo>
                    <a:pt x="439" y="223"/>
                  </a:lnTo>
                  <a:lnTo>
                    <a:pt x="415" y="214"/>
                  </a:lnTo>
                  <a:lnTo>
                    <a:pt x="386" y="231"/>
                  </a:lnTo>
                  <a:lnTo>
                    <a:pt x="386" y="231"/>
                  </a:lnTo>
                  <a:lnTo>
                    <a:pt x="384" y="216"/>
                  </a:lnTo>
                  <a:lnTo>
                    <a:pt x="359" y="195"/>
                  </a:lnTo>
                  <a:lnTo>
                    <a:pt x="329" y="185"/>
                  </a:lnTo>
                  <a:lnTo>
                    <a:pt x="298" y="190"/>
                  </a:lnTo>
                  <a:lnTo>
                    <a:pt x="283" y="218"/>
                  </a:lnTo>
                  <a:lnTo>
                    <a:pt x="292" y="239"/>
                  </a:lnTo>
                  <a:lnTo>
                    <a:pt x="301" y="236"/>
                  </a:lnTo>
                  <a:lnTo>
                    <a:pt x="304" y="251"/>
                  </a:lnTo>
                  <a:lnTo>
                    <a:pt x="334" y="270"/>
                  </a:lnTo>
                  <a:lnTo>
                    <a:pt x="342" y="285"/>
                  </a:lnTo>
                  <a:lnTo>
                    <a:pt x="342" y="285"/>
                  </a:lnTo>
                  <a:lnTo>
                    <a:pt x="327" y="292"/>
                  </a:lnTo>
                  <a:lnTo>
                    <a:pt x="307" y="323"/>
                  </a:lnTo>
                  <a:lnTo>
                    <a:pt x="296" y="314"/>
                  </a:lnTo>
                  <a:lnTo>
                    <a:pt x="286" y="327"/>
                  </a:lnTo>
                  <a:lnTo>
                    <a:pt x="283" y="334"/>
                  </a:lnTo>
                  <a:lnTo>
                    <a:pt x="297" y="350"/>
                  </a:lnTo>
                  <a:lnTo>
                    <a:pt x="271" y="353"/>
                  </a:lnTo>
                  <a:lnTo>
                    <a:pt x="260" y="365"/>
                  </a:lnTo>
                  <a:lnTo>
                    <a:pt x="222" y="335"/>
                  </a:lnTo>
                  <a:lnTo>
                    <a:pt x="219" y="315"/>
                  </a:lnTo>
                  <a:lnTo>
                    <a:pt x="187" y="300"/>
                  </a:lnTo>
                  <a:lnTo>
                    <a:pt x="191" y="321"/>
                  </a:lnTo>
                  <a:lnTo>
                    <a:pt x="184" y="329"/>
                  </a:lnTo>
                  <a:lnTo>
                    <a:pt x="166" y="332"/>
                  </a:lnTo>
                  <a:lnTo>
                    <a:pt x="158" y="321"/>
                  </a:lnTo>
                  <a:lnTo>
                    <a:pt x="144" y="327"/>
                  </a:lnTo>
                  <a:lnTo>
                    <a:pt x="139" y="366"/>
                  </a:lnTo>
                  <a:lnTo>
                    <a:pt x="122" y="391"/>
                  </a:lnTo>
                  <a:lnTo>
                    <a:pt x="127" y="402"/>
                  </a:lnTo>
                  <a:lnTo>
                    <a:pt x="108" y="408"/>
                  </a:lnTo>
                  <a:lnTo>
                    <a:pt x="98" y="422"/>
                  </a:lnTo>
                  <a:lnTo>
                    <a:pt x="98" y="422"/>
                  </a:lnTo>
                  <a:lnTo>
                    <a:pt x="53" y="423"/>
                  </a:lnTo>
                  <a:lnTo>
                    <a:pt x="52" y="409"/>
                  </a:lnTo>
                  <a:lnTo>
                    <a:pt x="35" y="399"/>
                  </a:lnTo>
                  <a:lnTo>
                    <a:pt x="46" y="395"/>
                  </a:lnTo>
                  <a:lnTo>
                    <a:pt x="46" y="385"/>
                  </a:lnTo>
                  <a:lnTo>
                    <a:pt x="4" y="372"/>
                  </a:lnTo>
                  <a:lnTo>
                    <a:pt x="18" y="344"/>
                  </a:lnTo>
                  <a:lnTo>
                    <a:pt x="0" y="317"/>
                  </a:lnTo>
                  <a:lnTo>
                    <a:pt x="0" y="317"/>
                  </a:lnTo>
                  <a:lnTo>
                    <a:pt x="10" y="312"/>
                  </a:lnTo>
                  <a:lnTo>
                    <a:pt x="2" y="299"/>
                  </a:lnTo>
                  <a:lnTo>
                    <a:pt x="11" y="299"/>
                  </a:lnTo>
                  <a:lnTo>
                    <a:pt x="10" y="287"/>
                  </a:lnTo>
                  <a:lnTo>
                    <a:pt x="24" y="282"/>
                  </a:lnTo>
                  <a:lnTo>
                    <a:pt x="7" y="237"/>
                  </a:lnTo>
                  <a:lnTo>
                    <a:pt x="23" y="244"/>
                  </a:lnTo>
                  <a:lnTo>
                    <a:pt x="39" y="238"/>
                  </a:lnTo>
                  <a:lnTo>
                    <a:pt x="20" y="227"/>
                  </a:lnTo>
                  <a:lnTo>
                    <a:pt x="35" y="178"/>
                  </a:lnTo>
                  <a:lnTo>
                    <a:pt x="11" y="160"/>
                  </a:lnTo>
                  <a:lnTo>
                    <a:pt x="20" y="104"/>
                  </a:lnTo>
                  <a:lnTo>
                    <a:pt x="15" y="71"/>
                  </a:lnTo>
                  <a:lnTo>
                    <a:pt x="15" y="71"/>
                  </a:lnTo>
                  <a:lnTo>
                    <a:pt x="45" y="67"/>
                  </a:lnTo>
                  <a:lnTo>
                    <a:pt x="60" y="55"/>
                  </a:lnTo>
                  <a:lnTo>
                    <a:pt x="79" y="65"/>
                  </a:lnTo>
                  <a:lnTo>
                    <a:pt x="95" y="56"/>
                  </a:lnTo>
                  <a:lnTo>
                    <a:pt x="120" y="56"/>
                  </a:lnTo>
                  <a:lnTo>
                    <a:pt x="249" y="78"/>
                  </a:lnTo>
                  <a:lnTo>
                    <a:pt x="343" y="49"/>
                  </a:lnTo>
                  <a:lnTo>
                    <a:pt x="370" y="60"/>
                  </a:lnTo>
                  <a:lnTo>
                    <a:pt x="396" y="49"/>
                  </a:lnTo>
                  <a:lnTo>
                    <a:pt x="457" y="54"/>
                  </a:lnTo>
                  <a:lnTo>
                    <a:pt x="502" y="31"/>
                  </a:lnTo>
                  <a:lnTo>
                    <a:pt x="512" y="8"/>
                  </a:lnTo>
                  <a:lnTo>
                    <a:pt x="55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2" name="Freeform 21">
              <a:extLst>
                <a:ext uri="{FF2B5EF4-FFF2-40B4-BE49-F238E27FC236}">
                  <a16:creationId xmlns:a16="http://schemas.microsoft.com/office/drawing/2014/main" id="{24C94BB1-F56E-4ABA-AC92-3DECCBF8DBCA}"/>
                </a:ext>
              </a:extLst>
            </p:cNvPr>
            <p:cNvSpPr>
              <a:spLocks/>
            </p:cNvSpPr>
            <p:nvPr/>
          </p:nvSpPr>
          <p:spPr bwMode="auto">
            <a:xfrm>
              <a:off x="9420225" y="1970088"/>
              <a:ext cx="354013" cy="185737"/>
            </a:xfrm>
            <a:custGeom>
              <a:avLst/>
              <a:gdLst>
                <a:gd name="T0" fmla="*/ 0 w 223"/>
                <a:gd name="T1" fmla="*/ 36 h 117"/>
                <a:gd name="T2" fmla="*/ 24 w 223"/>
                <a:gd name="T3" fmla="*/ 24 h 117"/>
                <a:gd name="T4" fmla="*/ 71 w 223"/>
                <a:gd name="T5" fmla="*/ 26 h 117"/>
                <a:gd name="T6" fmla="*/ 104 w 223"/>
                <a:gd name="T7" fmla="*/ 5 h 117"/>
                <a:gd name="T8" fmla="*/ 143 w 223"/>
                <a:gd name="T9" fmla="*/ 8 h 117"/>
                <a:gd name="T10" fmla="*/ 150 w 223"/>
                <a:gd name="T11" fmla="*/ 0 h 117"/>
                <a:gd name="T12" fmla="*/ 165 w 223"/>
                <a:gd name="T13" fmla="*/ 16 h 117"/>
                <a:gd name="T14" fmla="*/ 180 w 223"/>
                <a:gd name="T15" fmla="*/ 12 h 117"/>
                <a:gd name="T16" fmla="*/ 207 w 223"/>
                <a:gd name="T17" fmla="*/ 20 h 117"/>
                <a:gd name="T18" fmla="*/ 217 w 223"/>
                <a:gd name="T19" fmla="*/ 37 h 117"/>
                <a:gd name="T20" fmla="*/ 215 w 223"/>
                <a:gd name="T21" fmla="*/ 63 h 117"/>
                <a:gd name="T22" fmla="*/ 223 w 223"/>
                <a:gd name="T23" fmla="*/ 67 h 117"/>
                <a:gd name="T24" fmla="*/ 215 w 223"/>
                <a:gd name="T25" fmla="*/ 91 h 117"/>
                <a:gd name="T26" fmla="*/ 194 w 223"/>
                <a:gd name="T27" fmla="*/ 105 h 117"/>
                <a:gd name="T28" fmla="*/ 166 w 223"/>
                <a:gd name="T29" fmla="*/ 106 h 117"/>
                <a:gd name="T30" fmla="*/ 142 w 223"/>
                <a:gd name="T31" fmla="*/ 117 h 117"/>
                <a:gd name="T32" fmla="*/ 133 w 223"/>
                <a:gd name="T33" fmla="*/ 97 h 117"/>
                <a:gd name="T34" fmla="*/ 111 w 223"/>
                <a:gd name="T35" fmla="*/ 92 h 117"/>
                <a:gd name="T36" fmla="*/ 87 w 223"/>
                <a:gd name="T37" fmla="*/ 72 h 117"/>
                <a:gd name="T38" fmla="*/ 15 w 223"/>
                <a:gd name="T39" fmla="*/ 78 h 117"/>
                <a:gd name="T40" fmla="*/ 15 w 223"/>
                <a:gd name="T41" fmla="*/ 78 h 117"/>
                <a:gd name="T42" fmla="*/ 1 w 223"/>
                <a:gd name="T43" fmla="*/ 57 h 117"/>
                <a:gd name="T44" fmla="*/ 0 w 223"/>
                <a:gd name="T45"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3" h="117">
                  <a:moveTo>
                    <a:pt x="0" y="36"/>
                  </a:moveTo>
                  <a:lnTo>
                    <a:pt x="24" y="24"/>
                  </a:lnTo>
                  <a:lnTo>
                    <a:pt x="71" y="26"/>
                  </a:lnTo>
                  <a:lnTo>
                    <a:pt x="104" y="5"/>
                  </a:lnTo>
                  <a:lnTo>
                    <a:pt x="143" y="8"/>
                  </a:lnTo>
                  <a:lnTo>
                    <a:pt x="150" y="0"/>
                  </a:lnTo>
                  <a:lnTo>
                    <a:pt x="165" y="16"/>
                  </a:lnTo>
                  <a:lnTo>
                    <a:pt x="180" y="12"/>
                  </a:lnTo>
                  <a:lnTo>
                    <a:pt x="207" y="20"/>
                  </a:lnTo>
                  <a:lnTo>
                    <a:pt x="217" y="37"/>
                  </a:lnTo>
                  <a:lnTo>
                    <a:pt x="215" y="63"/>
                  </a:lnTo>
                  <a:lnTo>
                    <a:pt x="223" y="67"/>
                  </a:lnTo>
                  <a:lnTo>
                    <a:pt x="215" y="91"/>
                  </a:lnTo>
                  <a:lnTo>
                    <a:pt x="194" y="105"/>
                  </a:lnTo>
                  <a:lnTo>
                    <a:pt x="166" y="106"/>
                  </a:lnTo>
                  <a:lnTo>
                    <a:pt x="142" y="117"/>
                  </a:lnTo>
                  <a:lnTo>
                    <a:pt x="133" y="97"/>
                  </a:lnTo>
                  <a:lnTo>
                    <a:pt x="111" y="92"/>
                  </a:lnTo>
                  <a:lnTo>
                    <a:pt x="87" y="72"/>
                  </a:lnTo>
                  <a:lnTo>
                    <a:pt x="15" y="78"/>
                  </a:lnTo>
                  <a:lnTo>
                    <a:pt x="15" y="78"/>
                  </a:lnTo>
                  <a:lnTo>
                    <a:pt x="1" y="57"/>
                  </a:lnTo>
                  <a:lnTo>
                    <a:pt x="0" y="3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3" name="Freeform 22">
              <a:extLst>
                <a:ext uri="{FF2B5EF4-FFF2-40B4-BE49-F238E27FC236}">
                  <a16:creationId xmlns:a16="http://schemas.microsoft.com/office/drawing/2014/main" id="{76FE75E1-495E-4AFB-B318-E19713916731}"/>
                </a:ext>
              </a:extLst>
            </p:cNvPr>
            <p:cNvSpPr>
              <a:spLocks/>
            </p:cNvSpPr>
            <p:nvPr/>
          </p:nvSpPr>
          <p:spPr bwMode="auto">
            <a:xfrm>
              <a:off x="6081713" y="4191000"/>
              <a:ext cx="168275" cy="261937"/>
            </a:xfrm>
            <a:custGeom>
              <a:avLst/>
              <a:gdLst>
                <a:gd name="T0" fmla="*/ 70 w 106"/>
                <a:gd name="T1" fmla="*/ 124 h 165"/>
                <a:gd name="T2" fmla="*/ 47 w 106"/>
                <a:gd name="T3" fmla="*/ 140 h 165"/>
                <a:gd name="T4" fmla="*/ 45 w 106"/>
                <a:gd name="T5" fmla="*/ 163 h 165"/>
                <a:gd name="T6" fmla="*/ 23 w 106"/>
                <a:gd name="T7" fmla="*/ 158 h 165"/>
                <a:gd name="T8" fmla="*/ 15 w 106"/>
                <a:gd name="T9" fmla="*/ 165 h 165"/>
                <a:gd name="T10" fmla="*/ 0 w 106"/>
                <a:gd name="T11" fmla="*/ 141 h 165"/>
                <a:gd name="T12" fmla="*/ 17 w 106"/>
                <a:gd name="T13" fmla="*/ 46 h 165"/>
                <a:gd name="T14" fmla="*/ 35 w 106"/>
                <a:gd name="T15" fmla="*/ 48 h 165"/>
                <a:gd name="T16" fmla="*/ 34 w 106"/>
                <a:gd name="T17" fmla="*/ 14 h 165"/>
                <a:gd name="T18" fmla="*/ 41 w 106"/>
                <a:gd name="T19" fmla="*/ 11 h 165"/>
                <a:gd name="T20" fmla="*/ 46 w 106"/>
                <a:gd name="T21" fmla="*/ 19 h 165"/>
                <a:gd name="T22" fmla="*/ 66 w 106"/>
                <a:gd name="T23" fmla="*/ 0 h 165"/>
                <a:gd name="T24" fmla="*/ 79 w 106"/>
                <a:gd name="T25" fmla="*/ 4 h 165"/>
                <a:gd name="T26" fmla="*/ 78 w 106"/>
                <a:gd name="T27" fmla="*/ 50 h 165"/>
                <a:gd name="T28" fmla="*/ 98 w 106"/>
                <a:gd name="T29" fmla="*/ 66 h 165"/>
                <a:gd name="T30" fmla="*/ 95 w 106"/>
                <a:gd name="T31" fmla="*/ 82 h 165"/>
                <a:gd name="T32" fmla="*/ 105 w 106"/>
                <a:gd name="T33" fmla="*/ 86 h 165"/>
                <a:gd name="T34" fmla="*/ 106 w 106"/>
                <a:gd name="T35" fmla="*/ 101 h 165"/>
                <a:gd name="T36" fmla="*/ 106 w 106"/>
                <a:gd name="T37" fmla="*/ 101 h 165"/>
                <a:gd name="T38" fmla="*/ 91 w 106"/>
                <a:gd name="T39" fmla="*/ 116 h 165"/>
                <a:gd name="T40" fmla="*/ 75 w 106"/>
                <a:gd name="T41" fmla="*/ 103 h 165"/>
                <a:gd name="T42" fmla="*/ 70 w 106"/>
                <a:gd name="T43" fmla="*/ 12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65">
                  <a:moveTo>
                    <a:pt x="70" y="124"/>
                  </a:moveTo>
                  <a:lnTo>
                    <a:pt x="47" y="140"/>
                  </a:lnTo>
                  <a:lnTo>
                    <a:pt x="45" y="163"/>
                  </a:lnTo>
                  <a:lnTo>
                    <a:pt x="23" y="158"/>
                  </a:lnTo>
                  <a:lnTo>
                    <a:pt x="15" y="165"/>
                  </a:lnTo>
                  <a:lnTo>
                    <a:pt x="0" y="141"/>
                  </a:lnTo>
                  <a:lnTo>
                    <a:pt x="17" y="46"/>
                  </a:lnTo>
                  <a:lnTo>
                    <a:pt x="35" y="48"/>
                  </a:lnTo>
                  <a:lnTo>
                    <a:pt x="34" y="14"/>
                  </a:lnTo>
                  <a:lnTo>
                    <a:pt x="41" y="11"/>
                  </a:lnTo>
                  <a:lnTo>
                    <a:pt x="46" y="19"/>
                  </a:lnTo>
                  <a:lnTo>
                    <a:pt x="66" y="0"/>
                  </a:lnTo>
                  <a:lnTo>
                    <a:pt x="79" y="4"/>
                  </a:lnTo>
                  <a:lnTo>
                    <a:pt x="78" y="50"/>
                  </a:lnTo>
                  <a:lnTo>
                    <a:pt x="98" y="66"/>
                  </a:lnTo>
                  <a:lnTo>
                    <a:pt x="95" y="82"/>
                  </a:lnTo>
                  <a:lnTo>
                    <a:pt x="105" y="86"/>
                  </a:lnTo>
                  <a:lnTo>
                    <a:pt x="106" y="101"/>
                  </a:lnTo>
                  <a:lnTo>
                    <a:pt x="106" y="101"/>
                  </a:lnTo>
                  <a:lnTo>
                    <a:pt x="91" y="116"/>
                  </a:lnTo>
                  <a:lnTo>
                    <a:pt x="75" y="103"/>
                  </a:lnTo>
                  <a:lnTo>
                    <a:pt x="70" y="1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4" name="Freeform 23">
              <a:extLst>
                <a:ext uri="{FF2B5EF4-FFF2-40B4-BE49-F238E27FC236}">
                  <a16:creationId xmlns:a16="http://schemas.microsoft.com/office/drawing/2014/main" id="{959A0B46-2486-4805-BF66-DA8519C98554}"/>
                </a:ext>
              </a:extLst>
            </p:cNvPr>
            <p:cNvSpPr>
              <a:spLocks/>
            </p:cNvSpPr>
            <p:nvPr/>
          </p:nvSpPr>
          <p:spPr bwMode="auto">
            <a:xfrm>
              <a:off x="7970838" y="1839913"/>
              <a:ext cx="1085850" cy="781050"/>
            </a:xfrm>
            <a:custGeom>
              <a:avLst/>
              <a:gdLst>
                <a:gd name="T0" fmla="*/ 437 w 684"/>
                <a:gd name="T1" fmla="*/ 9 h 492"/>
                <a:gd name="T2" fmla="*/ 469 w 684"/>
                <a:gd name="T3" fmla="*/ 42 h 492"/>
                <a:gd name="T4" fmla="*/ 513 w 684"/>
                <a:gd name="T5" fmla="*/ 49 h 492"/>
                <a:gd name="T6" fmla="*/ 504 w 684"/>
                <a:gd name="T7" fmla="*/ 75 h 492"/>
                <a:gd name="T8" fmla="*/ 525 w 684"/>
                <a:gd name="T9" fmla="*/ 70 h 492"/>
                <a:gd name="T10" fmla="*/ 546 w 684"/>
                <a:gd name="T11" fmla="*/ 64 h 492"/>
                <a:gd name="T12" fmla="*/ 572 w 684"/>
                <a:gd name="T13" fmla="*/ 73 h 492"/>
                <a:gd name="T14" fmla="*/ 573 w 684"/>
                <a:gd name="T15" fmla="*/ 110 h 492"/>
                <a:gd name="T16" fmla="*/ 617 w 684"/>
                <a:gd name="T17" fmla="*/ 74 h 492"/>
                <a:gd name="T18" fmla="*/ 660 w 684"/>
                <a:gd name="T19" fmla="*/ 72 h 492"/>
                <a:gd name="T20" fmla="*/ 684 w 684"/>
                <a:gd name="T21" fmla="*/ 94 h 492"/>
                <a:gd name="T22" fmla="*/ 672 w 684"/>
                <a:gd name="T23" fmla="*/ 115 h 492"/>
                <a:gd name="T24" fmla="*/ 652 w 684"/>
                <a:gd name="T25" fmla="*/ 128 h 492"/>
                <a:gd name="T26" fmla="*/ 612 w 684"/>
                <a:gd name="T27" fmla="*/ 153 h 492"/>
                <a:gd name="T28" fmla="*/ 638 w 684"/>
                <a:gd name="T29" fmla="*/ 201 h 492"/>
                <a:gd name="T30" fmla="*/ 619 w 684"/>
                <a:gd name="T31" fmla="*/ 222 h 492"/>
                <a:gd name="T32" fmla="*/ 609 w 684"/>
                <a:gd name="T33" fmla="*/ 245 h 492"/>
                <a:gd name="T34" fmla="*/ 595 w 684"/>
                <a:gd name="T35" fmla="*/ 270 h 492"/>
                <a:gd name="T36" fmla="*/ 569 w 684"/>
                <a:gd name="T37" fmla="*/ 292 h 492"/>
                <a:gd name="T38" fmla="*/ 514 w 684"/>
                <a:gd name="T39" fmla="*/ 288 h 492"/>
                <a:gd name="T40" fmla="*/ 543 w 684"/>
                <a:gd name="T41" fmla="*/ 313 h 492"/>
                <a:gd name="T42" fmla="*/ 528 w 684"/>
                <a:gd name="T43" fmla="*/ 330 h 492"/>
                <a:gd name="T44" fmla="*/ 489 w 684"/>
                <a:gd name="T45" fmla="*/ 337 h 492"/>
                <a:gd name="T46" fmla="*/ 464 w 684"/>
                <a:gd name="T47" fmla="*/ 379 h 492"/>
                <a:gd name="T48" fmla="*/ 431 w 684"/>
                <a:gd name="T49" fmla="*/ 395 h 492"/>
                <a:gd name="T50" fmla="*/ 413 w 684"/>
                <a:gd name="T51" fmla="*/ 389 h 492"/>
                <a:gd name="T52" fmla="*/ 410 w 684"/>
                <a:gd name="T53" fmla="*/ 433 h 492"/>
                <a:gd name="T54" fmla="*/ 377 w 684"/>
                <a:gd name="T55" fmla="*/ 451 h 492"/>
                <a:gd name="T56" fmla="*/ 359 w 684"/>
                <a:gd name="T57" fmla="*/ 441 h 492"/>
                <a:gd name="T58" fmla="*/ 342 w 684"/>
                <a:gd name="T59" fmla="*/ 483 h 492"/>
                <a:gd name="T60" fmla="*/ 306 w 684"/>
                <a:gd name="T61" fmla="*/ 458 h 492"/>
                <a:gd name="T62" fmla="*/ 284 w 684"/>
                <a:gd name="T63" fmla="*/ 420 h 492"/>
                <a:gd name="T64" fmla="*/ 303 w 684"/>
                <a:gd name="T65" fmla="*/ 392 h 492"/>
                <a:gd name="T66" fmla="*/ 252 w 684"/>
                <a:gd name="T67" fmla="*/ 379 h 492"/>
                <a:gd name="T68" fmla="*/ 176 w 684"/>
                <a:gd name="T69" fmla="*/ 373 h 492"/>
                <a:gd name="T70" fmla="*/ 138 w 684"/>
                <a:gd name="T71" fmla="*/ 358 h 492"/>
                <a:gd name="T72" fmla="*/ 87 w 684"/>
                <a:gd name="T73" fmla="*/ 358 h 492"/>
                <a:gd name="T74" fmla="*/ 73 w 684"/>
                <a:gd name="T75" fmla="*/ 346 h 492"/>
                <a:gd name="T76" fmla="*/ 6 w 684"/>
                <a:gd name="T77" fmla="*/ 274 h 492"/>
                <a:gd name="T78" fmla="*/ 36 w 684"/>
                <a:gd name="T79" fmla="*/ 240 h 492"/>
                <a:gd name="T80" fmla="*/ 34 w 684"/>
                <a:gd name="T81" fmla="*/ 194 h 492"/>
                <a:gd name="T82" fmla="*/ 0 w 684"/>
                <a:gd name="T83" fmla="*/ 169 h 492"/>
                <a:gd name="T84" fmla="*/ 31 w 684"/>
                <a:gd name="T85" fmla="*/ 171 h 492"/>
                <a:gd name="T86" fmla="*/ 77 w 684"/>
                <a:gd name="T87" fmla="*/ 168 h 492"/>
                <a:gd name="T88" fmla="*/ 104 w 684"/>
                <a:gd name="T89" fmla="*/ 164 h 492"/>
                <a:gd name="T90" fmla="*/ 183 w 684"/>
                <a:gd name="T91" fmla="*/ 173 h 492"/>
                <a:gd name="T92" fmla="*/ 217 w 684"/>
                <a:gd name="T93" fmla="*/ 143 h 492"/>
                <a:gd name="T94" fmla="*/ 276 w 684"/>
                <a:gd name="T95" fmla="*/ 147 h 492"/>
                <a:gd name="T96" fmla="*/ 318 w 684"/>
                <a:gd name="T97" fmla="*/ 146 h 492"/>
                <a:gd name="T98" fmla="*/ 331 w 684"/>
                <a:gd name="T99" fmla="*/ 132 h 492"/>
                <a:gd name="T100" fmla="*/ 384 w 684"/>
                <a:gd name="T101" fmla="*/ 29 h 492"/>
                <a:gd name="T102" fmla="*/ 424 w 684"/>
                <a:gd name="T103" fmla="*/ 1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4" h="492">
                  <a:moveTo>
                    <a:pt x="424" y="10"/>
                  </a:moveTo>
                  <a:lnTo>
                    <a:pt x="437" y="9"/>
                  </a:lnTo>
                  <a:lnTo>
                    <a:pt x="452" y="41"/>
                  </a:lnTo>
                  <a:lnTo>
                    <a:pt x="469" y="42"/>
                  </a:lnTo>
                  <a:lnTo>
                    <a:pt x="482" y="30"/>
                  </a:lnTo>
                  <a:lnTo>
                    <a:pt x="513" y="49"/>
                  </a:lnTo>
                  <a:lnTo>
                    <a:pt x="517" y="59"/>
                  </a:lnTo>
                  <a:lnTo>
                    <a:pt x="504" y="75"/>
                  </a:lnTo>
                  <a:lnTo>
                    <a:pt x="511" y="85"/>
                  </a:lnTo>
                  <a:lnTo>
                    <a:pt x="525" y="70"/>
                  </a:lnTo>
                  <a:lnTo>
                    <a:pt x="539" y="77"/>
                  </a:lnTo>
                  <a:lnTo>
                    <a:pt x="546" y="64"/>
                  </a:lnTo>
                  <a:lnTo>
                    <a:pt x="549" y="70"/>
                  </a:lnTo>
                  <a:lnTo>
                    <a:pt x="572" y="73"/>
                  </a:lnTo>
                  <a:lnTo>
                    <a:pt x="581" y="90"/>
                  </a:lnTo>
                  <a:lnTo>
                    <a:pt x="573" y="110"/>
                  </a:lnTo>
                  <a:lnTo>
                    <a:pt x="595" y="103"/>
                  </a:lnTo>
                  <a:lnTo>
                    <a:pt x="617" y="74"/>
                  </a:lnTo>
                  <a:lnTo>
                    <a:pt x="649" y="65"/>
                  </a:lnTo>
                  <a:lnTo>
                    <a:pt x="660" y="72"/>
                  </a:lnTo>
                  <a:lnTo>
                    <a:pt x="660" y="72"/>
                  </a:lnTo>
                  <a:lnTo>
                    <a:pt x="684" y="94"/>
                  </a:lnTo>
                  <a:lnTo>
                    <a:pt x="684" y="94"/>
                  </a:lnTo>
                  <a:lnTo>
                    <a:pt x="672" y="115"/>
                  </a:lnTo>
                  <a:lnTo>
                    <a:pt x="656" y="113"/>
                  </a:lnTo>
                  <a:lnTo>
                    <a:pt x="652" y="128"/>
                  </a:lnTo>
                  <a:lnTo>
                    <a:pt x="611" y="141"/>
                  </a:lnTo>
                  <a:lnTo>
                    <a:pt x="612" y="153"/>
                  </a:lnTo>
                  <a:lnTo>
                    <a:pt x="639" y="173"/>
                  </a:lnTo>
                  <a:lnTo>
                    <a:pt x="638" y="201"/>
                  </a:lnTo>
                  <a:lnTo>
                    <a:pt x="648" y="211"/>
                  </a:lnTo>
                  <a:lnTo>
                    <a:pt x="619" y="222"/>
                  </a:lnTo>
                  <a:lnTo>
                    <a:pt x="621" y="238"/>
                  </a:lnTo>
                  <a:lnTo>
                    <a:pt x="609" y="245"/>
                  </a:lnTo>
                  <a:lnTo>
                    <a:pt x="610" y="262"/>
                  </a:lnTo>
                  <a:lnTo>
                    <a:pt x="595" y="270"/>
                  </a:lnTo>
                  <a:lnTo>
                    <a:pt x="587" y="292"/>
                  </a:lnTo>
                  <a:lnTo>
                    <a:pt x="569" y="292"/>
                  </a:lnTo>
                  <a:lnTo>
                    <a:pt x="555" y="281"/>
                  </a:lnTo>
                  <a:lnTo>
                    <a:pt x="514" y="288"/>
                  </a:lnTo>
                  <a:lnTo>
                    <a:pt x="516" y="299"/>
                  </a:lnTo>
                  <a:lnTo>
                    <a:pt x="543" y="313"/>
                  </a:lnTo>
                  <a:lnTo>
                    <a:pt x="538" y="326"/>
                  </a:lnTo>
                  <a:lnTo>
                    <a:pt x="528" y="330"/>
                  </a:lnTo>
                  <a:lnTo>
                    <a:pt x="493" y="305"/>
                  </a:lnTo>
                  <a:lnTo>
                    <a:pt x="489" y="337"/>
                  </a:lnTo>
                  <a:lnTo>
                    <a:pt x="470" y="356"/>
                  </a:lnTo>
                  <a:lnTo>
                    <a:pt x="464" y="379"/>
                  </a:lnTo>
                  <a:lnTo>
                    <a:pt x="445" y="378"/>
                  </a:lnTo>
                  <a:lnTo>
                    <a:pt x="431" y="395"/>
                  </a:lnTo>
                  <a:lnTo>
                    <a:pt x="424" y="384"/>
                  </a:lnTo>
                  <a:lnTo>
                    <a:pt x="413" y="389"/>
                  </a:lnTo>
                  <a:lnTo>
                    <a:pt x="420" y="425"/>
                  </a:lnTo>
                  <a:lnTo>
                    <a:pt x="410" y="433"/>
                  </a:lnTo>
                  <a:lnTo>
                    <a:pt x="403" y="427"/>
                  </a:lnTo>
                  <a:lnTo>
                    <a:pt x="377" y="451"/>
                  </a:lnTo>
                  <a:lnTo>
                    <a:pt x="377" y="451"/>
                  </a:lnTo>
                  <a:lnTo>
                    <a:pt x="359" y="441"/>
                  </a:lnTo>
                  <a:lnTo>
                    <a:pt x="330" y="469"/>
                  </a:lnTo>
                  <a:lnTo>
                    <a:pt x="342" y="483"/>
                  </a:lnTo>
                  <a:lnTo>
                    <a:pt x="323" y="492"/>
                  </a:lnTo>
                  <a:lnTo>
                    <a:pt x="306" y="458"/>
                  </a:lnTo>
                  <a:lnTo>
                    <a:pt x="303" y="422"/>
                  </a:lnTo>
                  <a:lnTo>
                    <a:pt x="284" y="420"/>
                  </a:lnTo>
                  <a:lnTo>
                    <a:pt x="292" y="397"/>
                  </a:lnTo>
                  <a:lnTo>
                    <a:pt x="303" y="392"/>
                  </a:lnTo>
                  <a:lnTo>
                    <a:pt x="290" y="380"/>
                  </a:lnTo>
                  <a:lnTo>
                    <a:pt x="252" y="379"/>
                  </a:lnTo>
                  <a:lnTo>
                    <a:pt x="231" y="367"/>
                  </a:lnTo>
                  <a:lnTo>
                    <a:pt x="176" y="373"/>
                  </a:lnTo>
                  <a:lnTo>
                    <a:pt x="144" y="350"/>
                  </a:lnTo>
                  <a:lnTo>
                    <a:pt x="138" y="358"/>
                  </a:lnTo>
                  <a:lnTo>
                    <a:pt x="104" y="352"/>
                  </a:lnTo>
                  <a:lnTo>
                    <a:pt x="87" y="358"/>
                  </a:lnTo>
                  <a:lnTo>
                    <a:pt x="78" y="343"/>
                  </a:lnTo>
                  <a:lnTo>
                    <a:pt x="73" y="346"/>
                  </a:lnTo>
                  <a:lnTo>
                    <a:pt x="66" y="324"/>
                  </a:lnTo>
                  <a:lnTo>
                    <a:pt x="6" y="274"/>
                  </a:lnTo>
                  <a:lnTo>
                    <a:pt x="10" y="258"/>
                  </a:lnTo>
                  <a:lnTo>
                    <a:pt x="36" y="240"/>
                  </a:lnTo>
                  <a:lnTo>
                    <a:pt x="45" y="205"/>
                  </a:lnTo>
                  <a:lnTo>
                    <a:pt x="34" y="194"/>
                  </a:lnTo>
                  <a:lnTo>
                    <a:pt x="16" y="194"/>
                  </a:lnTo>
                  <a:lnTo>
                    <a:pt x="0" y="169"/>
                  </a:lnTo>
                  <a:lnTo>
                    <a:pt x="0" y="169"/>
                  </a:lnTo>
                  <a:lnTo>
                    <a:pt x="31" y="171"/>
                  </a:lnTo>
                  <a:lnTo>
                    <a:pt x="51" y="152"/>
                  </a:lnTo>
                  <a:lnTo>
                    <a:pt x="77" y="168"/>
                  </a:lnTo>
                  <a:lnTo>
                    <a:pt x="89" y="157"/>
                  </a:lnTo>
                  <a:lnTo>
                    <a:pt x="104" y="164"/>
                  </a:lnTo>
                  <a:lnTo>
                    <a:pt x="120" y="156"/>
                  </a:lnTo>
                  <a:lnTo>
                    <a:pt x="183" y="173"/>
                  </a:lnTo>
                  <a:lnTo>
                    <a:pt x="191" y="159"/>
                  </a:lnTo>
                  <a:lnTo>
                    <a:pt x="217" y="143"/>
                  </a:lnTo>
                  <a:lnTo>
                    <a:pt x="268" y="139"/>
                  </a:lnTo>
                  <a:lnTo>
                    <a:pt x="276" y="147"/>
                  </a:lnTo>
                  <a:lnTo>
                    <a:pt x="303" y="131"/>
                  </a:lnTo>
                  <a:lnTo>
                    <a:pt x="318" y="146"/>
                  </a:lnTo>
                  <a:lnTo>
                    <a:pt x="319" y="136"/>
                  </a:lnTo>
                  <a:lnTo>
                    <a:pt x="331" y="132"/>
                  </a:lnTo>
                  <a:lnTo>
                    <a:pt x="351" y="42"/>
                  </a:lnTo>
                  <a:lnTo>
                    <a:pt x="384" y="29"/>
                  </a:lnTo>
                  <a:lnTo>
                    <a:pt x="414" y="0"/>
                  </a:lnTo>
                  <a:lnTo>
                    <a:pt x="424" y="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5" name="Freeform 24">
              <a:extLst>
                <a:ext uri="{FF2B5EF4-FFF2-40B4-BE49-F238E27FC236}">
                  <a16:creationId xmlns:a16="http://schemas.microsoft.com/office/drawing/2014/main" id="{591BA61C-FA68-4125-88E1-98AFB6D82918}"/>
                </a:ext>
              </a:extLst>
            </p:cNvPr>
            <p:cNvSpPr>
              <a:spLocks/>
            </p:cNvSpPr>
            <p:nvPr/>
          </p:nvSpPr>
          <p:spPr bwMode="auto">
            <a:xfrm>
              <a:off x="10412413" y="2109788"/>
              <a:ext cx="309563" cy="304800"/>
            </a:xfrm>
            <a:custGeom>
              <a:avLst/>
              <a:gdLst>
                <a:gd name="T0" fmla="*/ 0 w 195"/>
                <a:gd name="T1" fmla="*/ 106 h 192"/>
                <a:gd name="T2" fmla="*/ 30 w 195"/>
                <a:gd name="T3" fmla="*/ 45 h 192"/>
                <a:gd name="T4" fmla="*/ 50 w 195"/>
                <a:gd name="T5" fmla="*/ 53 h 192"/>
                <a:gd name="T6" fmla="*/ 75 w 195"/>
                <a:gd name="T7" fmla="*/ 49 h 192"/>
                <a:gd name="T8" fmla="*/ 85 w 195"/>
                <a:gd name="T9" fmla="*/ 25 h 192"/>
                <a:gd name="T10" fmla="*/ 74 w 195"/>
                <a:gd name="T11" fmla="*/ 13 h 192"/>
                <a:gd name="T12" fmla="*/ 75 w 195"/>
                <a:gd name="T13" fmla="*/ 3 h 192"/>
                <a:gd name="T14" fmla="*/ 97 w 195"/>
                <a:gd name="T15" fmla="*/ 0 h 192"/>
                <a:gd name="T16" fmla="*/ 115 w 195"/>
                <a:gd name="T17" fmla="*/ 13 h 192"/>
                <a:gd name="T18" fmla="*/ 140 w 195"/>
                <a:gd name="T19" fmla="*/ 10 h 192"/>
                <a:gd name="T20" fmla="*/ 148 w 195"/>
                <a:gd name="T21" fmla="*/ 31 h 192"/>
                <a:gd name="T22" fmla="*/ 141 w 195"/>
                <a:gd name="T23" fmla="*/ 50 h 192"/>
                <a:gd name="T24" fmla="*/ 152 w 195"/>
                <a:gd name="T25" fmla="*/ 51 h 192"/>
                <a:gd name="T26" fmla="*/ 153 w 195"/>
                <a:gd name="T27" fmla="*/ 60 h 192"/>
                <a:gd name="T28" fmla="*/ 181 w 195"/>
                <a:gd name="T29" fmla="*/ 58 h 192"/>
                <a:gd name="T30" fmla="*/ 195 w 195"/>
                <a:gd name="T31" fmla="*/ 116 h 192"/>
                <a:gd name="T32" fmla="*/ 190 w 195"/>
                <a:gd name="T33" fmla="*/ 128 h 192"/>
                <a:gd name="T34" fmla="*/ 176 w 195"/>
                <a:gd name="T35" fmla="*/ 129 h 192"/>
                <a:gd name="T36" fmla="*/ 172 w 195"/>
                <a:gd name="T37" fmla="*/ 142 h 192"/>
                <a:gd name="T38" fmla="*/ 152 w 195"/>
                <a:gd name="T39" fmla="*/ 132 h 192"/>
                <a:gd name="T40" fmla="*/ 151 w 195"/>
                <a:gd name="T41" fmla="*/ 169 h 192"/>
                <a:gd name="T42" fmla="*/ 165 w 195"/>
                <a:gd name="T43" fmla="*/ 172 h 192"/>
                <a:gd name="T44" fmla="*/ 158 w 195"/>
                <a:gd name="T45" fmla="*/ 189 h 192"/>
                <a:gd name="T46" fmla="*/ 147 w 195"/>
                <a:gd name="T47" fmla="*/ 192 h 192"/>
                <a:gd name="T48" fmla="*/ 133 w 195"/>
                <a:gd name="T49" fmla="*/ 171 h 192"/>
                <a:gd name="T50" fmla="*/ 84 w 195"/>
                <a:gd name="T51" fmla="*/ 175 h 192"/>
                <a:gd name="T52" fmla="*/ 72 w 195"/>
                <a:gd name="T53" fmla="*/ 156 h 192"/>
                <a:gd name="T54" fmla="*/ 49 w 195"/>
                <a:gd name="T55" fmla="*/ 153 h 192"/>
                <a:gd name="T56" fmla="*/ 44 w 195"/>
                <a:gd name="T57" fmla="*/ 139 h 192"/>
                <a:gd name="T58" fmla="*/ 8 w 195"/>
                <a:gd name="T59" fmla="*/ 123 h 192"/>
                <a:gd name="T60" fmla="*/ 8 w 195"/>
                <a:gd name="T61" fmla="*/ 123 h 192"/>
                <a:gd name="T62" fmla="*/ 13 w 195"/>
                <a:gd name="T63" fmla="*/ 112 h 192"/>
                <a:gd name="T64" fmla="*/ 0 w 195"/>
                <a:gd name="T65" fmla="*/ 10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5" h="192">
                  <a:moveTo>
                    <a:pt x="0" y="106"/>
                  </a:moveTo>
                  <a:lnTo>
                    <a:pt x="30" y="45"/>
                  </a:lnTo>
                  <a:lnTo>
                    <a:pt x="50" y="53"/>
                  </a:lnTo>
                  <a:lnTo>
                    <a:pt x="75" y="49"/>
                  </a:lnTo>
                  <a:lnTo>
                    <a:pt x="85" y="25"/>
                  </a:lnTo>
                  <a:lnTo>
                    <a:pt x="74" y="13"/>
                  </a:lnTo>
                  <a:lnTo>
                    <a:pt x="75" y="3"/>
                  </a:lnTo>
                  <a:lnTo>
                    <a:pt x="97" y="0"/>
                  </a:lnTo>
                  <a:lnTo>
                    <a:pt x="115" y="13"/>
                  </a:lnTo>
                  <a:lnTo>
                    <a:pt x="140" y="10"/>
                  </a:lnTo>
                  <a:lnTo>
                    <a:pt x="148" y="31"/>
                  </a:lnTo>
                  <a:lnTo>
                    <a:pt x="141" y="50"/>
                  </a:lnTo>
                  <a:lnTo>
                    <a:pt x="152" y="51"/>
                  </a:lnTo>
                  <a:lnTo>
                    <a:pt x="153" y="60"/>
                  </a:lnTo>
                  <a:lnTo>
                    <a:pt x="181" y="58"/>
                  </a:lnTo>
                  <a:lnTo>
                    <a:pt x="195" y="116"/>
                  </a:lnTo>
                  <a:lnTo>
                    <a:pt x="190" y="128"/>
                  </a:lnTo>
                  <a:lnTo>
                    <a:pt x="176" y="129"/>
                  </a:lnTo>
                  <a:lnTo>
                    <a:pt x="172" y="142"/>
                  </a:lnTo>
                  <a:lnTo>
                    <a:pt x="152" y="132"/>
                  </a:lnTo>
                  <a:lnTo>
                    <a:pt x="151" y="169"/>
                  </a:lnTo>
                  <a:lnTo>
                    <a:pt x="165" y="172"/>
                  </a:lnTo>
                  <a:lnTo>
                    <a:pt x="158" y="189"/>
                  </a:lnTo>
                  <a:lnTo>
                    <a:pt x="147" y="192"/>
                  </a:lnTo>
                  <a:lnTo>
                    <a:pt x="133" y="171"/>
                  </a:lnTo>
                  <a:lnTo>
                    <a:pt x="84" y="175"/>
                  </a:lnTo>
                  <a:lnTo>
                    <a:pt x="72" y="156"/>
                  </a:lnTo>
                  <a:lnTo>
                    <a:pt x="49" y="153"/>
                  </a:lnTo>
                  <a:lnTo>
                    <a:pt x="44" y="139"/>
                  </a:lnTo>
                  <a:lnTo>
                    <a:pt x="8" y="123"/>
                  </a:lnTo>
                  <a:lnTo>
                    <a:pt x="8" y="123"/>
                  </a:lnTo>
                  <a:lnTo>
                    <a:pt x="13" y="112"/>
                  </a:lnTo>
                  <a:lnTo>
                    <a:pt x="0" y="10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6" name="Freeform 25">
              <a:extLst>
                <a:ext uri="{FF2B5EF4-FFF2-40B4-BE49-F238E27FC236}">
                  <a16:creationId xmlns:a16="http://schemas.microsoft.com/office/drawing/2014/main" id="{FE75621F-CCA5-4F21-8FFA-0FCA673812E0}"/>
                </a:ext>
              </a:extLst>
            </p:cNvPr>
            <p:cNvSpPr>
              <a:spLocks/>
            </p:cNvSpPr>
            <p:nvPr/>
          </p:nvSpPr>
          <p:spPr bwMode="auto">
            <a:xfrm>
              <a:off x="7223125" y="4703763"/>
              <a:ext cx="220663" cy="203200"/>
            </a:xfrm>
            <a:custGeom>
              <a:avLst/>
              <a:gdLst>
                <a:gd name="T0" fmla="*/ 124 w 139"/>
                <a:gd name="T1" fmla="*/ 19 h 128"/>
                <a:gd name="T2" fmla="*/ 131 w 139"/>
                <a:gd name="T3" fmla="*/ 26 h 128"/>
                <a:gd name="T4" fmla="*/ 131 w 139"/>
                <a:gd name="T5" fmla="*/ 26 h 128"/>
                <a:gd name="T6" fmla="*/ 139 w 139"/>
                <a:gd name="T7" fmla="*/ 52 h 128"/>
                <a:gd name="T8" fmla="*/ 134 w 139"/>
                <a:gd name="T9" fmla="*/ 60 h 128"/>
                <a:gd name="T10" fmla="*/ 110 w 139"/>
                <a:gd name="T11" fmla="*/ 56 h 128"/>
                <a:gd name="T12" fmla="*/ 90 w 139"/>
                <a:gd name="T13" fmla="*/ 85 h 128"/>
                <a:gd name="T14" fmla="*/ 90 w 139"/>
                <a:gd name="T15" fmla="*/ 85 h 128"/>
                <a:gd name="T16" fmla="*/ 82 w 139"/>
                <a:gd name="T17" fmla="*/ 117 h 128"/>
                <a:gd name="T18" fmla="*/ 50 w 139"/>
                <a:gd name="T19" fmla="*/ 128 h 128"/>
                <a:gd name="T20" fmla="*/ 50 w 139"/>
                <a:gd name="T21" fmla="*/ 128 h 128"/>
                <a:gd name="T22" fmla="*/ 32 w 139"/>
                <a:gd name="T23" fmla="*/ 103 h 128"/>
                <a:gd name="T24" fmla="*/ 7 w 139"/>
                <a:gd name="T25" fmla="*/ 89 h 128"/>
                <a:gd name="T26" fmla="*/ 11 w 139"/>
                <a:gd name="T27" fmla="*/ 72 h 128"/>
                <a:gd name="T28" fmla="*/ 0 w 139"/>
                <a:gd name="T29" fmla="*/ 44 h 128"/>
                <a:gd name="T30" fmla="*/ 25 w 139"/>
                <a:gd name="T31" fmla="*/ 43 h 128"/>
                <a:gd name="T32" fmla="*/ 20 w 139"/>
                <a:gd name="T33" fmla="*/ 29 h 128"/>
                <a:gd name="T34" fmla="*/ 20 w 139"/>
                <a:gd name="T35" fmla="*/ 29 h 128"/>
                <a:gd name="T36" fmla="*/ 41 w 139"/>
                <a:gd name="T37" fmla="*/ 14 h 128"/>
                <a:gd name="T38" fmla="*/ 41 w 139"/>
                <a:gd name="T39" fmla="*/ 14 h 128"/>
                <a:gd name="T40" fmla="*/ 65 w 139"/>
                <a:gd name="T41" fmla="*/ 21 h 128"/>
                <a:gd name="T42" fmla="*/ 65 w 139"/>
                <a:gd name="T43" fmla="*/ 21 h 128"/>
                <a:gd name="T44" fmla="*/ 110 w 139"/>
                <a:gd name="T45" fmla="*/ 0 h 128"/>
                <a:gd name="T46" fmla="*/ 124 w 139"/>
                <a:gd name="T47" fmla="*/ 1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9" h="128">
                  <a:moveTo>
                    <a:pt x="124" y="19"/>
                  </a:moveTo>
                  <a:lnTo>
                    <a:pt x="131" y="26"/>
                  </a:lnTo>
                  <a:lnTo>
                    <a:pt x="131" y="26"/>
                  </a:lnTo>
                  <a:lnTo>
                    <a:pt x="139" y="52"/>
                  </a:lnTo>
                  <a:lnTo>
                    <a:pt x="134" y="60"/>
                  </a:lnTo>
                  <a:lnTo>
                    <a:pt x="110" y="56"/>
                  </a:lnTo>
                  <a:lnTo>
                    <a:pt x="90" y="85"/>
                  </a:lnTo>
                  <a:lnTo>
                    <a:pt x="90" y="85"/>
                  </a:lnTo>
                  <a:lnTo>
                    <a:pt x="82" y="117"/>
                  </a:lnTo>
                  <a:lnTo>
                    <a:pt x="50" y="128"/>
                  </a:lnTo>
                  <a:lnTo>
                    <a:pt x="50" y="128"/>
                  </a:lnTo>
                  <a:lnTo>
                    <a:pt x="32" y="103"/>
                  </a:lnTo>
                  <a:lnTo>
                    <a:pt x="7" y="89"/>
                  </a:lnTo>
                  <a:lnTo>
                    <a:pt x="11" y="72"/>
                  </a:lnTo>
                  <a:lnTo>
                    <a:pt x="0" y="44"/>
                  </a:lnTo>
                  <a:lnTo>
                    <a:pt x="25" y="43"/>
                  </a:lnTo>
                  <a:lnTo>
                    <a:pt x="20" y="29"/>
                  </a:lnTo>
                  <a:lnTo>
                    <a:pt x="20" y="29"/>
                  </a:lnTo>
                  <a:lnTo>
                    <a:pt x="41" y="14"/>
                  </a:lnTo>
                  <a:lnTo>
                    <a:pt x="41" y="14"/>
                  </a:lnTo>
                  <a:lnTo>
                    <a:pt x="65" y="21"/>
                  </a:lnTo>
                  <a:lnTo>
                    <a:pt x="65" y="21"/>
                  </a:lnTo>
                  <a:lnTo>
                    <a:pt x="110" y="0"/>
                  </a:lnTo>
                  <a:lnTo>
                    <a:pt x="124" y="1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26">
              <a:extLst>
                <a:ext uri="{FF2B5EF4-FFF2-40B4-BE49-F238E27FC236}">
                  <a16:creationId xmlns:a16="http://schemas.microsoft.com/office/drawing/2014/main" id="{29AE427B-8C6B-4BFF-963B-5DEE021C1776}"/>
                </a:ext>
              </a:extLst>
            </p:cNvPr>
            <p:cNvSpPr>
              <a:spLocks noEditPoints="1"/>
            </p:cNvSpPr>
            <p:nvPr/>
          </p:nvSpPr>
          <p:spPr bwMode="auto">
            <a:xfrm>
              <a:off x="7743825" y="2106613"/>
              <a:ext cx="1330325" cy="1535112"/>
            </a:xfrm>
            <a:custGeom>
              <a:avLst/>
              <a:gdLst>
                <a:gd name="T0" fmla="*/ 143 w 838"/>
                <a:gd name="T1" fmla="*/ 1 h 967"/>
                <a:gd name="T2" fmla="*/ 188 w 838"/>
                <a:gd name="T3" fmla="*/ 37 h 967"/>
                <a:gd name="T4" fmla="*/ 149 w 838"/>
                <a:gd name="T5" fmla="*/ 106 h 967"/>
                <a:gd name="T6" fmla="*/ 221 w 838"/>
                <a:gd name="T7" fmla="*/ 175 h 967"/>
                <a:gd name="T8" fmla="*/ 281 w 838"/>
                <a:gd name="T9" fmla="*/ 190 h 967"/>
                <a:gd name="T10" fmla="*/ 375 w 838"/>
                <a:gd name="T11" fmla="*/ 199 h 967"/>
                <a:gd name="T12" fmla="*/ 446 w 838"/>
                <a:gd name="T13" fmla="*/ 224 h 967"/>
                <a:gd name="T14" fmla="*/ 446 w 838"/>
                <a:gd name="T15" fmla="*/ 254 h 967"/>
                <a:gd name="T16" fmla="*/ 485 w 838"/>
                <a:gd name="T17" fmla="*/ 315 h 967"/>
                <a:gd name="T18" fmla="*/ 520 w 838"/>
                <a:gd name="T19" fmla="*/ 282 h 967"/>
                <a:gd name="T20" fmla="*/ 532 w 838"/>
                <a:gd name="T21" fmla="*/ 324 h 967"/>
                <a:gd name="T22" fmla="*/ 576 w 838"/>
                <a:gd name="T23" fmla="*/ 411 h 967"/>
                <a:gd name="T24" fmla="*/ 597 w 838"/>
                <a:gd name="T25" fmla="*/ 473 h 967"/>
                <a:gd name="T26" fmla="*/ 625 w 838"/>
                <a:gd name="T27" fmla="*/ 496 h 967"/>
                <a:gd name="T28" fmla="*/ 766 w 838"/>
                <a:gd name="T29" fmla="*/ 619 h 967"/>
                <a:gd name="T30" fmla="*/ 799 w 838"/>
                <a:gd name="T31" fmla="*/ 714 h 967"/>
                <a:gd name="T32" fmla="*/ 832 w 838"/>
                <a:gd name="T33" fmla="*/ 763 h 967"/>
                <a:gd name="T34" fmla="*/ 801 w 838"/>
                <a:gd name="T35" fmla="*/ 810 h 967"/>
                <a:gd name="T36" fmla="*/ 838 w 838"/>
                <a:gd name="T37" fmla="*/ 890 h 967"/>
                <a:gd name="T38" fmla="*/ 814 w 838"/>
                <a:gd name="T39" fmla="*/ 903 h 967"/>
                <a:gd name="T40" fmla="*/ 700 w 838"/>
                <a:gd name="T41" fmla="*/ 922 h 967"/>
                <a:gd name="T42" fmla="*/ 655 w 838"/>
                <a:gd name="T43" fmla="*/ 957 h 967"/>
                <a:gd name="T44" fmla="*/ 588 w 838"/>
                <a:gd name="T45" fmla="*/ 922 h 967"/>
                <a:gd name="T46" fmla="*/ 514 w 838"/>
                <a:gd name="T47" fmla="*/ 828 h 967"/>
                <a:gd name="T48" fmla="*/ 435 w 838"/>
                <a:gd name="T49" fmla="*/ 865 h 967"/>
                <a:gd name="T50" fmla="*/ 357 w 838"/>
                <a:gd name="T51" fmla="*/ 888 h 967"/>
                <a:gd name="T52" fmla="*/ 319 w 838"/>
                <a:gd name="T53" fmla="*/ 814 h 967"/>
                <a:gd name="T54" fmla="*/ 279 w 838"/>
                <a:gd name="T55" fmla="*/ 836 h 967"/>
                <a:gd name="T56" fmla="*/ 157 w 838"/>
                <a:gd name="T57" fmla="*/ 864 h 967"/>
                <a:gd name="T58" fmla="*/ 164 w 838"/>
                <a:gd name="T59" fmla="*/ 894 h 967"/>
                <a:gd name="T60" fmla="*/ 137 w 838"/>
                <a:gd name="T61" fmla="*/ 683 h 967"/>
                <a:gd name="T62" fmla="*/ 101 w 838"/>
                <a:gd name="T63" fmla="*/ 657 h 967"/>
                <a:gd name="T64" fmla="*/ 59 w 838"/>
                <a:gd name="T65" fmla="*/ 550 h 967"/>
                <a:gd name="T66" fmla="*/ 23 w 838"/>
                <a:gd name="T67" fmla="*/ 494 h 967"/>
                <a:gd name="T68" fmla="*/ 0 w 838"/>
                <a:gd name="T69" fmla="*/ 419 h 967"/>
                <a:gd name="T70" fmla="*/ 31 w 838"/>
                <a:gd name="T71" fmla="*/ 380 h 967"/>
                <a:gd name="T72" fmla="*/ 53 w 838"/>
                <a:gd name="T73" fmla="*/ 348 h 967"/>
                <a:gd name="T74" fmla="*/ 96 w 838"/>
                <a:gd name="T75" fmla="*/ 302 h 967"/>
                <a:gd name="T76" fmla="*/ 148 w 838"/>
                <a:gd name="T77" fmla="*/ 291 h 967"/>
                <a:gd name="T78" fmla="*/ 91 w 838"/>
                <a:gd name="T79" fmla="*/ 212 h 967"/>
                <a:gd name="T80" fmla="*/ 80 w 838"/>
                <a:gd name="T81" fmla="*/ 183 h 967"/>
                <a:gd name="T82" fmla="*/ 54 w 838"/>
                <a:gd name="T83" fmla="*/ 93 h 967"/>
                <a:gd name="T84" fmla="*/ 67 w 838"/>
                <a:gd name="T85" fmla="*/ 66 h 967"/>
                <a:gd name="T86" fmla="*/ 116 w 838"/>
                <a:gd name="T87" fmla="*/ 9 h 967"/>
                <a:gd name="T88" fmla="*/ 228 w 838"/>
                <a:gd name="T89" fmla="*/ 412 h 967"/>
                <a:gd name="T90" fmla="*/ 199 w 838"/>
                <a:gd name="T91" fmla="*/ 397 h 967"/>
                <a:gd name="T92" fmla="*/ 148 w 838"/>
                <a:gd name="T93" fmla="*/ 443 h 967"/>
                <a:gd name="T94" fmla="*/ 141 w 838"/>
                <a:gd name="T95" fmla="*/ 468 h 967"/>
                <a:gd name="T96" fmla="*/ 151 w 838"/>
                <a:gd name="T97" fmla="*/ 488 h 967"/>
                <a:gd name="T98" fmla="*/ 173 w 838"/>
                <a:gd name="T99" fmla="*/ 521 h 967"/>
                <a:gd name="T100" fmla="*/ 158 w 838"/>
                <a:gd name="T101" fmla="*/ 557 h 967"/>
                <a:gd name="T102" fmla="*/ 203 w 838"/>
                <a:gd name="T103" fmla="*/ 590 h 967"/>
                <a:gd name="T104" fmla="*/ 241 w 838"/>
                <a:gd name="T105" fmla="*/ 593 h 967"/>
                <a:gd name="T106" fmla="*/ 306 w 838"/>
                <a:gd name="T107" fmla="*/ 578 h 967"/>
                <a:gd name="T108" fmla="*/ 362 w 838"/>
                <a:gd name="T109" fmla="*/ 525 h 967"/>
                <a:gd name="T110" fmla="*/ 372 w 838"/>
                <a:gd name="T111" fmla="*/ 475 h 967"/>
                <a:gd name="T112" fmla="*/ 314 w 838"/>
                <a:gd name="T113" fmla="*/ 460 h 967"/>
                <a:gd name="T114" fmla="*/ 298 w 838"/>
                <a:gd name="T115" fmla="*/ 453 h 967"/>
                <a:gd name="T116" fmla="*/ 287 w 838"/>
                <a:gd name="T117" fmla="*/ 432 h 967"/>
                <a:gd name="T118" fmla="*/ 248 w 838"/>
                <a:gd name="T119" fmla="*/ 392 h 967"/>
                <a:gd name="T120" fmla="*/ 228 w 838"/>
                <a:gd name="T121" fmla="*/ 412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967">
                  <a:moveTo>
                    <a:pt x="130" y="6"/>
                  </a:moveTo>
                  <a:lnTo>
                    <a:pt x="143" y="1"/>
                  </a:lnTo>
                  <a:lnTo>
                    <a:pt x="143" y="1"/>
                  </a:lnTo>
                  <a:lnTo>
                    <a:pt x="159" y="26"/>
                  </a:lnTo>
                  <a:lnTo>
                    <a:pt x="177" y="26"/>
                  </a:lnTo>
                  <a:lnTo>
                    <a:pt x="188" y="37"/>
                  </a:lnTo>
                  <a:lnTo>
                    <a:pt x="179" y="72"/>
                  </a:lnTo>
                  <a:lnTo>
                    <a:pt x="153" y="90"/>
                  </a:lnTo>
                  <a:lnTo>
                    <a:pt x="149" y="106"/>
                  </a:lnTo>
                  <a:lnTo>
                    <a:pt x="209" y="156"/>
                  </a:lnTo>
                  <a:lnTo>
                    <a:pt x="216" y="178"/>
                  </a:lnTo>
                  <a:lnTo>
                    <a:pt x="221" y="175"/>
                  </a:lnTo>
                  <a:lnTo>
                    <a:pt x="230" y="189"/>
                  </a:lnTo>
                  <a:lnTo>
                    <a:pt x="247" y="184"/>
                  </a:lnTo>
                  <a:lnTo>
                    <a:pt x="281" y="190"/>
                  </a:lnTo>
                  <a:lnTo>
                    <a:pt x="287" y="182"/>
                  </a:lnTo>
                  <a:lnTo>
                    <a:pt x="319" y="205"/>
                  </a:lnTo>
                  <a:lnTo>
                    <a:pt x="375" y="199"/>
                  </a:lnTo>
                  <a:lnTo>
                    <a:pt x="395" y="211"/>
                  </a:lnTo>
                  <a:lnTo>
                    <a:pt x="433" y="212"/>
                  </a:lnTo>
                  <a:lnTo>
                    <a:pt x="446" y="224"/>
                  </a:lnTo>
                  <a:lnTo>
                    <a:pt x="435" y="229"/>
                  </a:lnTo>
                  <a:lnTo>
                    <a:pt x="427" y="252"/>
                  </a:lnTo>
                  <a:lnTo>
                    <a:pt x="446" y="254"/>
                  </a:lnTo>
                  <a:lnTo>
                    <a:pt x="449" y="290"/>
                  </a:lnTo>
                  <a:lnTo>
                    <a:pt x="466" y="324"/>
                  </a:lnTo>
                  <a:lnTo>
                    <a:pt x="485" y="315"/>
                  </a:lnTo>
                  <a:lnTo>
                    <a:pt x="473" y="301"/>
                  </a:lnTo>
                  <a:lnTo>
                    <a:pt x="502" y="273"/>
                  </a:lnTo>
                  <a:lnTo>
                    <a:pt x="520" y="282"/>
                  </a:lnTo>
                  <a:lnTo>
                    <a:pt x="520" y="282"/>
                  </a:lnTo>
                  <a:lnTo>
                    <a:pt x="541" y="302"/>
                  </a:lnTo>
                  <a:lnTo>
                    <a:pt x="532" y="324"/>
                  </a:lnTo>
                  <a:lnTo>
                    <a:pt x="549" y="357"/>
                  </a:lnTo>
                  <a:lnTo>
                    <a:pt x="560" y="360"/>
                  </a:lnTo>
                  <a:lnTo>
                    <a:pt x="576" y="411"/>
                  </a:lnTo>
                  <a:lnTo>
                    <a:pt x="576" y="411"/>
                  </a:lnTo>
                  <a:lnTo>
                    <a:pt x="567" y="446"/>
                  </a:lnTo>
                  <a:lnTo>
                    <a:pt x="597" y="473"/>
                  </a:lnTo>
                  <a:lnTo>
                    <a:pt x="618" y="457"/>
                  </a:lnTo>
                  <a:lnTo>
                    <a:pt x="650" y="460"/>
                  </a:lnTo>
                  <a:lnTo>
                    <a:pt x="625" y="496"/>
                  </a:lnTo>
                  <a:lnTo>
                    <a:pt x="654" y="522"/>
                  </a:lnTo>
                  <a:lnTo>
                    <a:pt x="672" y="549"/>
                  </a:lnTo>
                  <a:lnTo>
                    <a:pt x="766" y="619"/>
                  </a:lnTo>
                  <a:lnTo>
                    <a:pt x="783" y="658"/>
                  </a:lnTo>
                  <a:lnTo>
                    <a:pt x="765" y="702"/>
                  </a:lnTo>
                  <a:lnTo>
                    <a:pt x="799" y="714"/>
                  </a:lnTo>
                  <a:lnTo>
                    <a:pt x="822" y="739"/>
                  </a:lnTo>
                  <a:lnTo>
                    <a:pt x="822" y="739"/>
                  </a:lnTo>
                  <a:lnTo>
                    <a:pt x="832" y="763"/>
                  </a:lnTo>
                  <a:lnTo>
                    <a:pt x="811" y="789"/>
                  </a:lnTo>
                  <a:lnTo>
                    <a:pt x="811" y="789"/>
                  </a:lnTo>
                  <a:lnTo>
                    <a:pt x="801" y="810"/>
                  </a:lnTo>
                  <a:lnTo>
                    <a:pt x="805" y="827"/>
                  </a:lnTo>
                  <a:lnTo>
                    <a:pt x="825" y="882"/>
                  </a:lnTo>
                  <a:lnTo>
                    <a:pt x="838" y="890"/>
                  </a:lnTo>
                  <a:lnTo>
                    <a:pt x="828" y="913"/>
                  </a:lnTo>
                  <a:lnTo>
                    <a:pt x="828" y="913"/>
                  </a:lnTo>
                  <a:lnTo>
                    <a:pt x="814" y="903"/>
                  </a:lnTo>
                  <a:lnTo>
                    <a:pt x="771" y="920"/>
                  </a:lnTo>
                  <a:lnTo>
                    <a:pt x="763" y="951"/>
                  </a:lnTo>
                  <a:lnTo>
                    <a:pt x="700" y="922"/>
                  </a:lnTo>
                  <a:lnTo>
                    <a:pt x="673" y="967"/>
                  </a:lnTo>
                  <a:lnTo>
                    <a:pt x="673" y="967"/>
                  </a:lnTo>
                  <a:lnTo>
                    <a:pt x="655" y="957"/>
                  </a:lnTo>
                  <a:lnTo>
                    <a:pt x="643" y="962"/>
                  </a:lnTo>
                  <a:lnTo>
                    <a:pt x="588" y="922"/>
                  </a:lnTo>
                  <a:lnTo>
                    <a:pt x="588" y="922"/>
                  </a:lnTo>
                  <a:lnTo>
                    <a:pt x="562" y="892"/>
                  </a:lnTo>
                  <a:lnTo>
                    <a:pt x="529" y="814"/>
                  </a:lnTo>
                  <a:lnTo>
                    <a:pt x="514" y="828"/>
                  </a:lnTo>
                  <a:lnTo>
                    <a:pt x="481" y="815"/>
                  </a:lnTo>
                  <a:lnTo>
                    <a:pt x="464" y="872"/>
                  </a:lnTo>
                  <a:lnTo>
                    <a:pt x="435" y="865"/>
                  </a:lnTo>
                  <a:lnTo>
                    <a:pt x="398" y="891"/>
                  </a:lnTo>
                  <a:lnTo>
                    <a:pt x="382" y="922"/>
                  </a:lnTo>
                  <a:lnTo>
                    <a:pt x="357" y="888"/>
                  </a:lnTo>
                  <a:lnTo>
                    <a:pt x="388" y="839"/>
                  </a:lnTo>
                  <a:lnTo>
                    <a:pt x="342" y="801"/>
                  </a:lnTo>
                  <a:lnTo>
                    <a:pt x="319" y="814"/>
                  </a:lnTo>
                  <a:lnTo>
                    <a:pt x="307" y="845"/>
                  </a:lnTo>
                  <a:lnTo>
                    <a:pt x="301" y="836"/>
                  </a:lnTo>
                  <a:lnTo>
                    <a:pt x="279" y="836"/>
                  </a:lnTo>
                  <a:lnTo>
                    <a:pt x="224" y="889"/>
                  </a:lnTo>
                  <a:lnTo>
                    <a:pt x="197" y="872"/>
                  </a:lnTo>
                  <a:lnTo>
                    <a:pt x="157" y="864"/>
                  </a:lnTo>
                  <a:lnTo>
                    <a:pt x="169" y="882"/>
                  </a:lnTo>
                  <a:lnTo>
                    <a:pt x="164" y="894"/>
                  </a:lnTo>
                  <a:lnTo>
                    <a:pt x="164" y="894"/>
                  </a:lnTo>
                  <a:lnTo>
                    <a:pt x="125" y="855"/>
                  </a:lnTo>
                  <a:lnTo>
                    <a:pt x="109" y="789"/>
                  </a:lnTo>
                  <a:lnTo>
                    <a:pt x="137" y="683"/>
                  </a:lnTo>
                  <a:lnTo>
                    <a:pt x="113" y="678"/>
                  </a:lnTo>
                  <a:lnTo>
                    <a:pt x="112" y="660"/>
                  </a:lnTo>
                  <a:lnTo>
                    <a:pt x="101" y="657"/>
                  </a:lnTo>
                  <a:lnTo>
                    <a:pt x="102" y="643"/>
                  </a:lnTo>
                  <a:lnTo>
                    <a:pt x="41" y="571"/>
                  </a:lnTo>
                  <a:lnTo>
                    <a:pt x="59" y="550"/>
                  </a:lnTo>
                  <a:lnTo>
                    <a:pt x="57" y="524"/>
                  </a:lnTo>
                  <a:lnTo>
                    <a:pt x="38" y="494"/>
                  </a:lnTo>
                  <a:lnTo>
                    <a:pt x="23" y="494"/>
                  </a:lnTo>
                  <a:lnTo>
                    <a:pt x="4" y="460"/>
                  </a:lnTo>
                  <a:lnTo>
                    <a:pt x="0" y="419"/>
                  </a:lnTo>
                  <a:lnTo>
                    <a:pt x="0" y="419"/>
                  </a:lnTo>
                  <a:lnTo>
                    <a:pt x="19" y="405"/>
                  </a:lnTo>
                  <a:lnTo>
                    <a:pt x="19" y="393"/>
                  </a:lnTo>
                  <a:lnTo>
                    <a:pt x="31" y="380"/>
                  </a:lnTo>
                  <a:lnTo>
                    <a:pt x="55" y="366"/>
                  </a:lnTo>
                  <a:lnTo>
                    <a:pt x="35" y="348"/>
                  </a:lnTo>
                  <a:lnTo>
                    <a:pt x="53" y="348"/>
                  </a:lnTo>
                  <a:lnTo>
                    <a:pt x="52" y="339"/>
                  </a:lnTo>
                  <a:lnTo>
                    <a:pt x="102" y="355"/>
                  </a:lnTo>
                  <a:lnTo>
                    <a:pt x="96" y="302"/>
                  </a:lnTo>
                  <a:lnTo>
                    <a:pt x="124" y="295"/>
                  </a:lnTo>
                  <a:lnTo>
                    <a:pt x="138" y="305"/>
                  </a:lnTo>
                  <a:lnTo>
                    <a:pt x="148" y="291"/>
                  </a:lnTo>
                  <a:lnTo>
                    <a:pt x="136" y="280"/>
                  </a:lnTo>
                  <a:lnTo>
                    <a:pt x="126" y="226"/>
                  </a:lnTo>
                  <a:lnTo>
                    <a:pt x="91" y="212"/>
                  </a:lnTo>
                  <a:lnTo>
                    <a:pt x="91" y="212"/>
                  </a:lnTo>
                  <a:lnTo>
                    <a:pt x="97" y="204"/>
                  </a:lnTo>
                  <a:lnTo>
                    <a:pt x="80" y="183"/>
                  </a:lnTo>
                  <a:lnTo>
                    <a:pt x="45" y="165"/>
                  </a:lnTo>
                  <a:lnTo>
                    <a:pt x="43" y="123"/>
                  </a:lnTo>
                  <a:lnTo>
                    <a:pt x="54" y="93"/>
                  </a:lnTo>
                  <a:lnTo>
                    <a:pt x="42" y="75"/>
                  </a:lnTo>
                  <a:lnTo>
                    <a:pt x="51" y="63"/>
                  </a:lnTo>
                  <a:lnTo>
                    <a:pt x="67" y="66"/>
                  </a:lnTo>
                  <a:lnTo>
                    <a:pt x="76" y="58"/>
                  </a:lnTo>
                  <a:lnTo>
                    <a:pt x="85" y="11"/>
                  </a:lnTo>
                  <a:lnTo>
                    <a:pt x="116" y="9"/>
                  </a:lnTo>
                  <a:lnTo>
                    <a:pt x="118" y="0"/>
                  </a:lnTo>
                  <a:lnTo>
                    <a:pt x="130" y="6"/>
                  </a:lnTo>
                  <a:close/>
                  <a:moveTo>
                    <a:pt x="228" y="412"/>
                  </a:moveTo>
                  <a:lnTo>
                    <a:pt x="230" y="394"/>
                  </a:lnTo>
                  <a:lnTo>
                    <a:pt x="209" y="392"/>
                  </a:lnTo>
                  <a:lnTo>
                    <a:pt x="199" y="397"/>
                  </a:lnTo>
                  <a:lnTo>
                    <a:pt x="204" y="412"/>
                  </a:lnTo>
                  <a:lnTo>
                    <a:pt x="142" y="425"/>
                  </a:lnTo>
                  <a:lnTo>
                    <a:pt x="148" y="443"/>
                  </a:lnTo>
                  <a:lnTo>
                    <a:pt x="140" y="450"/>
                  </a:lnTo>
                  <a:lnTo>
                    <a:pt x="145" y="450"/>
                  </a:lnTo>
                  <a:lnTo>
                    <a:pt x="141" y="468"/>
                  </a:lnTo>
                  <a:lnTo>
                    <a:pt x="149" y="471"/>
                  </a:lnTo>
                  <a:lnTo>
                    <a:pt x="145" y="481"/>
                  </a:lnTo>
                  <a:lnTo>
                    <a:pt x="151" y="488"/>
                  </a:lnTo>
                  <a:lnTo>
                    <a:pt x="145" y="494"/>
                  </a:lnTo>
                  <a:lnTo>
                    <a:pt x="162" y="502"/>
                  </a:lnTo>
                  <a:lnTo>
                    <a:pt x="173" y="521"/>
                  </a:lnTo>
                  <a:lnTo>
                    <a:pt x="166" y="530"/>
                  </a:lnTo>
                  <a:lnTo>
                    <a:pt x="169" y="546"/>
                  </a:lnTo>
                  <a:lnTo>
                    <a:pt x="158" y="557"/>
                  </a:lnTo>
                  <a:lnTo>
                    <a:pt x="158" y="596"/>
                  </a:lnTo>
                  <a:lnTo>
                    <a:pt x="196" y="582"/>
                  </a:lnTo>
                  <a:lnTo>
                    <a:pt x="203" y="590"/>
                  </a:lnTo>
                  <a:lnTo>
                    <a:pt x="232" y="570"/>
                  </a:lnTo>
                  <a:lnTo>
                    <a:pt x="245" y="586"/>
                  </a:lnTo>
                  <a:lnTo>
                    <a:pt x="241" y="593"/>
                  </a:lnTo>
                  <a:lnTo>
                    <a:pt x="266" y="618"/>
                  </a:lnTo>
                  <a:lnTo>
                    <a:pt x="290" y="607"/>
                  </a:lnTo>
                  <a:lnTo>
                    <a:pt x="306" y="578"/>
                  </a:lnTo>
                  <a:lnTo>
                    <a:pt x="340" y="542"/>
                  </a:lnTo>
                  <a:lnTo>
                    <a:pt x="350" y="543"/>
                  </a:lnTo>
                  <a:lnTo>
                    <a:pt x="362" y="525"/>
                  </a:lnTo>
                  <a:lnTo>
                    <a:pt x="382" y="519"/>
                  </a:lnTo>
                  <a:lnTo>
                    <a:pt x="370" y="494"/>
                  </a:lnTo>
                  <a:lnTo>
                    <a:pt x="372" y="475"/>
                  </a:lnTo>
                  <a:lnTo>
                    <a:pt x="340" y="480"/>
                  </a:lnTo>
                  <a:lnTo>
                    <a:pt x="328" y="456"/>
                  </a:lnTo>
                  <a:lnTo>
                    <a:pt x="314" y="460"/>
                  </a:lnTo>
                  <a:lnTo>
                    <a:pt x="308" y="453"/>
                  </a:lnTo>
                  <a:lnTo>
                    <a:pt x="308" y="453"/>
                  </a:lnTo>
                  <a:lnTo>
                    <a:pt x="298" y="453"/>
                  </a:lnTo>
                  <a:lnTo>
                    <a:pt x="280" y="436"/>
                  </a:lnTo>
                  <a:lnTo>
                    <a:pt x="280" y="436"/>
                  </a:lnTo>
                  <a:lnTo>
                    <a:pt x="287" y="432"/>
                  </a:lnTo>
                  <a:lnTo>
                    <a:pt x="270" y="420"/>
                  </a:lnTo>
                  <a:lnTo>
                    <a:pt x="275" y="414"/>
                  </a:lnTo>
                  <a:lnTo>
                    <a:pt x="248" y="392"/>
                  </a:lnTo>
                  <a:lnTo>
                    <a:pt x="248" y="392"/>
                  </a:lnTo>
                  <a:lnTo>
                    <a:pt x="240" y="392"/>
                  </a:lnTo>
                  <a:lnTo>
                    <a:pt x="228" y="4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27">
              <a:extLst>
                <a:ext uri="{FF2B5EF4-FFF2-40B4-BE49-F238E27FC236}">
                  <a16:creationId xmlns:a16="http://schemas.microsoft.com/office/drawing/2014/main" id="{02108E26-C9D7-43B6-AB2F-1B13525CD4F8}"/>
                </a:ext>
              </a:extLst>
            </p:cNvPr>
            <p:cNvSpPr>
              <a:spLocks noEditPoints="1"/>
            </p:cNvSpPr>
            <p:nvPr/>
          </p:nvSpPr>
          <p:spPr bwMode="auto">
            <a:xfrm>
              <a:off x="6046788" y="3611563"/>
              <a:ext cx="1252538" cy="1508125"/>
            </a:xfrm>
            <a:custGeom>
              <a:avLst/>
              <a:gdLst>
                <a:gd name="T0" fmla="*/ 575 w 789"/>
                <a:gd name="T1" fmla="*/ 75 h 950"/>
                <a:gd name="T2" fmla="*/ 610 w 789"/>
                <a:gd name="T3" fmla="*/ 42 h 950"/>
                <a:gd name="T4" fmla="*/ 758 w 789"/>
                <a:gd name="T5" fmla="*/ 6 h 950"/>
                <a:gd name="T6" fmla="*/ 774 w 789"/>
                <a:gd name="T7" fmla="*/ 80 h 950"/>
                <a:gd name="T8" fmla="*/ 786 w 789"/>
                <a:gd name="T9" fmla="*/ 111 h 950"/>
                <a:gd name="T10" fmla="*/ 787 w 789"/>
                <a:gd name="T11" fmla="*/ 161 h 950"/>
                <a:gd name="T12" fmla="*/ 729 w 789"/>
                <a:gd name="T13" fmla="*/ 201 h 950"/>
                <a:gd name="T14" fmla="*/ 705 w 789"/>
                <a:gd name="T15" fmla="*/ 295 h 950"/>
                <a:gd name="T16" fmla="*/ 693 w 789"/>
                <a:gd name="T17" fmla="*/ 352 h 950"/>
                <a:gd name="T18" fmla="*/ 703 w 789"/>
                <a:gd name="T19" fmla="*/ 462 h 950"/>
                <a:gd name="T20" fmla="*/ 693 w 789"/>
                <a:gd name="T21" fmla="*/ 489 h 950"/>
                <a:gd name="T22" fmla="*/ 713 w 789"/>
                <a:gd name="T23" fmla="*/ 542 h 950"/>
                <a:gd name="T24" fmla="*/ 633 w 789"/>
                <a:gd name="T25" fmla="*/ 563 h 950"/>
                <a:gd name="T26" fmla="*/ 615 w 789"/>
                <a:gd name="T27" fmla="*/ 633 h 950"/>
                <a:gd name="T28" fmla="*/ 541 w 789"/>
                <a:gd name="T29" fmla="*/ 630 h 950"/>
                <a:gd name="T30" fmla="*/ 507 w 789"/>
                <a:gd name="T31" fmla="*/ 625 h 950"/>
                <a:gd name="T32" fmla="*/ 478 w 789"/>
                <a:gd name="T33" fmla="*/ 688 h 950"/>
                <a:gd name="T34" fmla="*/ 474 w 789"/>
                <a:gd name="T35" fmla="*/ 745 h 950"/>
                <a:gd name="T36" fmla="*/ 459 w 789"/>
                <a:gd name="T37" fmla="*/ 828 h 950"/>
                <a:gd name="T38" fmla="*/ 462 w 789"/>
                <a:gd name="T39" fmla="*/ 877 h 950"/>
                <a:gd name="T40" fmla="*/ 485 w 789"/>
                <a:gd name="T41" fmla="*/ 873 h 950"/>
                <a:gd name="T42" fmla="*/ 506 w 789"/>
                <a:gd name="T43" fmla="*/ 925 h 950"/>
                <a:gd name="T44" fmla="*/ 483 w 789"/>
                <a:gd name="T45" fmla="*/ 941 h 950"/>
                <a:gd name="T46" fmla="*/ 458 w 789"/>
                <a:gd name="T47" fmla="*/ 950 h 950"/>
                <a:gd name="T48" fmla="*/ 407 w 789"/>
                <a:gd name="T49" fmla="*/ 875 h 950"/>
                <a:gd name="T50" fmla="*/ 325 w 789"/>
                <a:gd name="T51" fmla="*/ 883 h 950"/>
                <a:gd name="T52" fmla="*/ 299 w 789"/>
                <a:gd name="T53" fmla="*/ 866 h 950"/>
                <a:gd name="T54" fmla="*/ 280 w 789"/>
                <a:gd name="T55" fmla="*/ 861 h 950"/>
                <a:gd name="T56" fmla="*/ 284 w 789"/>
                <a:gd name="T57" fmla="*/ 847 h 950"/>
                <a:gd name="T58" fmla="*/ 281 w 789"/>
                <a:gd name="T59" fmla="*/ 844 h 950"/>
                <a:gd name="T60" fmla="*/ 257 w 789"/>
                <a:gd name="T61" fmla="*/ 849 h 950"/>
                <a:gd name="T62" fmla="*/ 254 w 789"/>
                <a:gd name="T63" fmla="*/ 819 h 950"/>
                <a:gd name="T64" fmla="*/ 247 w 789"/>
                <a:gd name="T65" fmla="*/ 796 h 950"/>
                <a:gd name="T66" fmla="*/ 210 w 789"/>
                <a:gd name="T67" fmla="*/ 771 h 950"/>
                <a:gd name="T68" fmla="*/ 194 w 789"/>
                <a:gd name="T69" fmla="*/ 756 h 950"/>
                <a:gd name="T70" fmla="*/ 199 w 789"/>
                <a:gd name="T71" fmla="*/ 726 h 950"/>
                <a:gd name="T72" fmla="*/ 168 w 789"/>
                <a:gd name="T73" fmla="*/ 688 h 950"/>
                <a:gd name="T74" fmla="*/ 134 w 789"/>
                <a:gd name="T75" fmla="*/ 663 h 950"/>
                <a:gd name="T76" fmla="*/ 59 w 789"/>
                <a:gd name="T77" fmla="*/ 632 h 950"/>
                <a:gd name="T78" fmla="*/ 6 w 789"/>
                <a:gd name="T79" fmla="*/ 589 h 950"/>
                <a:gd name="T80" fmla="*/ 16 w 789"/>
                <a:gd name="T81" fmla="*/ 559 h 950"/>
                <a:gd name="T82" fmla="*/ 65 w 789"/>
                <a:gd name="T83" fmla="*/ 556 h 950"/>
                <a:gd name="T84" fmla="*/ 93 w 789"/>
                <a:gd name="T85" fmla="*/ 489 h 950"/>
                <a:gd name="T86" fmla="*/ 114 w 789"/>
                <a:gd name="T87" fmla="*/ 482 h 950"/>
                <a:gd name="T88" fmla="*/ 148 w 789"/>
                <a:gd name="T89" fmla="*/ 479 h 950"/>
                <a:gd name="T90" fmla="*/ 184 w 789"/>
                <a:gd name="T91" fmla="*/ 457 h 950"/>
                <a:gd name="T92" fmla="*/ 204 w 789"/>
                <a:gd name="T93" fmla="*/ 257 h 950"/>
                <a:gd name="T94" fmla="*/ 288 w 789"/>
                <a:gd name="T95" fmla="*/ 202 h 950"/>
                <a:gd name="T96" fmla="*/ 528 w 789"/>
                <a:gd name="T97" fmla="*/ 582 h 950"/>
                <a:gd name="T98" fmla="*/ 545 w 789"/>
                <a:gd name="T99" fmla="*/ 563 h 950"/>
                <a:gd name="T100" fmla="*/ 568 w 789"/>
                <a:gd name="T101" fmla="*/ 543 h 950"/>
                <a:gd name="T102" fmla="*/ 584 w 789"/>
                <a:gd name="T103" fmla="*/ 524 h 950"/>
                <a:gd name="T104" fmla="*/ 536 w 789"/>
                <a:gd name="T105" fmla="*/ 469 h 950"/>
                <a:gd name="T106" fmla="*/ 500 w 789"/>
                <a:gd name="T107" fmla="*/ 459 h 950"/>
                <a:gd name="T108" fmla="*/ 498 w 789"/>
                <a:gd name="T109" fmla="*/ 515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9" h="950">
                  <a:moveTo>
                    <a:pt x="321" y="184"/>
                  </a:moveTo>
                  <a:lnTo>
                    <a:pt x="362" y="182"/>
                  </a:lnTo>
                  <a:lnTo>
                    <a:pt x="575" y="75"/>
                  </a:lnTo>
                  <a:lnTo>
                    <a:pt x="596" y="77"/>
                  </a:lnTo>
                  <a:lnTo>
                    <a:pt x="610" y="63"/>
                  </a:lnTo>
                  <a:lnTo>
                    <a:pt x="610" y="42"/>
                  </a:lnTo>
                  <a:lnTo>
                    <a:pt x="699" y="0"/>
                  </a:lnTo>
                  <a:lnTo>
                    <a:pt x="758" y="6"/>
                  </a:lnTo>
                  <a:lnTo>
                    <a:pt x="758" y="6"/>
                  </a:lnTo>
                  <a:lnTo>
                    <a:pt x="777" y="30"/>
                  </a:lnTo>
                  <a:lnTo>
                    <a:pt x="789" y="67"/>
                  </a:lnTo>
                  <a:lnTo>
                    <a:pt x="774" y="80"/>
                  </a:lnTo>
                  <a:lnTo>
                    <a:pt x="786" y="84"/>
                  </a:lnTo>
                  <a:lnTo>
                    <a:pt x="780" y="87"/>
                  </a:lnTo>
                  <a:lnTo>
                    <a:pt x="786" y="111"/>
                  </a:lnTo>
                  <a:lnTo>
                    <a:pt x="779" y="125"/>
                  </a:lnTo>
                  <a:lnTo>
                    <a:pt x="787" y="161"/>
                  </a:lnTo>
                  <a:lnTo>
                    <a:pt x="787" y="161"/>
                  </a:lnTo>
                  <a:lnTo>
                    <a:pt x="761" y="170"/>
                  </a:lnTo>
                  <a:lnTo>
                    <a:pt x="764" y="191"/>
                  </a:lnTo>
                  <a:lnTo>
                    <a:pt x="729" y="201"/>
                  </a:lnTo>
                  <a:lnTo>
                    <a:pt x="738" y="224"/>
                  </a:lnTo>
                  <a:lnTo>
                    <a:pt x="747" y="227"/>
                  </a:lnTo>
                  <a:lnTo>
                    <a:pt x="705" y="295"/>
                  </a:lnTo>
                  <a:lnTo>
                    <a:pt x="713" y="317"/>
                  </a:lnTo>
                  <a:lnTo>
                    <a:pt x="705" y="343"/>
                  </a:lnTo>
                  <a:lnTo>
                    <a:pt x="693" y="352"/>
                  </a:lnTo>
                  <a:lnTo>
                    <a:pt x="685" y="347"/>
                  </a:lnTo>
                  <a:lnTo>
                    <a:pt x="681" y="397"/>
                  </a:lnTo>
                  <a:lnTo>
                    <a:pt x="703" y="462"/>
                  </a:lnTo>
                  <a:lnTo>
                    <a:pt x="665" y="483"/>
                  </a:lnTo>
                  <a:lnTo>
                    <a:pt x="671" y="496"/>
                  </a:lnTo>
                  <a:lnTo>
                    <a:pt x="693" y="489"/>
                  </a:lnTo>
                  <a:lnTo>
                    <a:pt x="701" y="512"/>
                  </a:lnTo>
                  <a:lnTo>
                    <a:pt x="710" y="510"/>
                  </a:lnTo>
                  <a:lnTo>
                    <a:pt x="713" y="542"/>
                  </a:lnTo>
                  <a:lnTo>
                    <a:pt x="694" y="569"/>
                  </a:lnTo>
                  <a:lnTo>
                    <a:pt x="694" y="569"/>
                  </a:lnTo>
                  <a:lnTo>
                    <a:pt x="633" y="563"/>
                  </a:lnTo>
                  <a:lnTo>
                    <a:pt x="619" y="604"/>
                  </a:lnTo>
                  <a:lnTo>
                    <a:pt x="621" y="627"/>
                  </a:lnTo>
                  <a:lnTo>
                    <a:pt x="615" y="633"/>
                  </a:lnTo>
                  <a:lnTo>
                    <a:pt x="591" y="631"/>
                  </a:lnTo>
                  <a:lnTo>
                    <a:pt x="571" y="645"/>
                  </a:lnTo>
                  <a:lnTo>
                    <a:pt x="541" y="630"/>
                  </a:lnTo>
                  <a:lnTo>
                    <a:pt x="527" y="652"/>
                  </a:lnTo>
                  <a:lnTo>
                    <a:pt x="515" y="648"/>
                  </a:lnTo>
                  <a:lnTo>
                    <a:pt x="507" y="625"/>
                  </a:lnTo>
                  <a:lnTo>
                    <a:pt x="495" y="634"/>
                  </a:lnTo>
                  <a:lnTo>
                    <a:pt x="501" y="646"/>
                  </a:lnTo>
                  <a:lnTo>
                    <a:pt x="478" y="688"/>
                  </a:lnTo>
                  <a:lnTo>
                    <a:pt x="477" y="729"/>
                  </a:lnTo>
                  <a:lnTo>
                    <a:pt x="465" y="735"/>
                  </a:lnTo>
                  <a:lnTo>
                    <a:pt x="474" y="745"/>
                  </a:lnTo>
                  <a:lnTo>
                    <a:pt x="471" y="768"/>
                  </a:lnTo>
                  <a:lnTo>
                    <a:pt x="445" y="784"/>
                  </a:lnTo>
                  <a:lnTo>
                    <a:pt x="459" y="828"/>
                  </a:lnTo>
                  <a:lnTo>
                    <a:pt x="442" y="833"/>
                  </a:lnTo>
                  <a:lnTo>
                    <a:pt x="453" y="875"/>
                  </a:lnTo>
                  <a:lnTo>
                    <a:pt x="462" y="877"/>
                  </a:lnTo>
                  <a:lnTo>
                    <a:pt x="462" y="862"/>
                  </a:lnTo>
                  <a:lnTo>
                    <a:pt x="466" y="872"/>
                  </a:lnTo>
                  <a:lnTo>
                    <a:pt x="485" y="873"/>
                  </a:lnTo>
                  <a:lnTo>
                    <a:pt x="485" y="884"/>
                  </a:lnTo>
                  <a:lnTo>
                    <a:pt x="506" y="907"/>
                  </a:lnTo>
                  <a:lnTo>
                    <a:pt x="506" y="925"/>
                  </a:lnTo>
                  <a:lnTo>
                    <a:pt x="502" y="937"/>
                  </a:lnTo>
                  <a:lnTo>
                    <a:pt x="488" y="934"/>
                  </a:lnTo>
                  <a:lnTo>
                    <a:pt x="483" y="941"/>
                  </a:lnTo>
                  <a:lnTo>
                    <a:pt x="478" y="929"/>
                  </a:lnTo>
                  <a:lnTo>
                    <a:pt x="468" y="946"/>
                  </a:lnTo>
                  <a:lnTo>
                    <a:pt x="458" y="950"/>
                  </a:lnTo>
                  <a:lnTo>
                    <a:pt x="458" y="950"/>
                  </a:lnTo>
                  <a:lnTo>
                    <a:pt x="441" y="903"/>
                  </a:lnTo>
                  <a:lnTo>
                    <a:pt x="407" y="875"/>
                  </a:lnTo>
                  <a:lnTo>
                    <a:pt x="384" y="878"/>
                  </a:lnTo>
                  <a:lnTo>
                    <a:pt x="330" y="864"/>
                  </a:lnTo>
                  <a:lnTo>
                    <a:pt x="325" y="883"/>
                  </a:lnTo>
                  <a:lnTo>
                    <a:pt x="315" y="873"/>
                  </a:lnTo>
                  <a:lnTo>
                    <a:pt x="301" y="879"/>
                  </a:lnTo>
                  <a:lnTo>
                    <a:pt x="299" y="866"/>
                  </a:lnTo>
                  <a:lnTo>
                    <a:pt x="277" y="871"/>
                  </a:lnTo>
                  <a:lnTo>
                    <a:pt x="277" y="855"/>
                  </a:lnTo>
                  <a:lnTo>
                    <a:pt x="280" y="861"/>
                  </a:lnTo>
                  <a:lnTo>
                    <a:pt x="302" y="856"/>
                  </a:lnTo>
                  <a:lnTo>
                    <a:pt x="284" y="854"/>
                  </a:lnTo>
                  <a:lnTo>
                    <a:pt x="284" y="847"/>
                  </a:lnTo>
                  <a:lnTo>
                    <a:pt x="293" y="847"/>
                  </a:lnTo>
                  <a:lnTo>
                    <a:pt x="292" y="831"/>
                  </a:lnTo>
                  <a:lnTo>
                    <a:pt x="281" y="844"/>
                  </a:lnTo>
                  <a:lnTo>
                    <a:pt x="268" y="825"/>
                  </a:lnTo>
                  <a:lnTo>
                    <a:pt x="270" y="845"/>
                  </a:lnTo>
                  <a:lnTo>
                    <a:pt x="257" y="849"/>
                  </a:lnTo>
                  <a:lnTo>
                    <a:pt x="264" y="831"/>
                  </a:lnTo>
                  <a:lnTo>
                    <a:pt x="249" y="835"/>
                  </a:lnTo>
                  <a:lnTo>
                    <a:pt x="254" y="819"/>
                  </a:lnTo>
                  <a:lnTo>
                    <a:pt x="240" y="820"/>
                  </a:lnTo>
                  <a:lnTo>
                    <a:pt x="226" y="811"/>
                  </a:lnTo>
                  <a:lnTo>
                    <a:pt x="247" y="796"/>
                  </a:lnTo>
                  <a:lnTo>
                    <a:pt x="224" y="797"/>
                  </a:lnTo>
                  <a:lnTo>
                    <a:pt x="233" y="774"/>
                  </a:lnTo>
                  <a:lnTo>
                    <a:pt x="210" y="771"/>
                  </a:lnTo>
                  <a:lnTo>
                    <a:pt x="222" y="768"/>
                  </a:lnTo>
                  <a:lnTo>
                    <a:pt x="212" y="755"/>
                  </a:lnTo>
                  <a:lnTo>
                    <a:pt x="194" y="756"/>
                  </a:lnTo>
                  <a:lnTo>
                    <a:pt x="210" y="738"/>
                  </a:lnTo>
                  <a:lnTo>
                    <a:pt x="197" y="739"/>
                  </a:lnTo>
                  <a:lnTo>
                    <a:pt x="199" y="726"/>
                  </a:lnTo>
                  <a:lnTo>
                    <a:pt x="179" y="731"/>
                  </a:lnTo>
                  <a:lnTo>
                    <a:pt x="182" y="695"/>
                  </a:lnTo>
                  <a:lnTo>
                    <a:pt x="168" y="688"/>
                  </a:lnTo>
                  <a:lnTo>
                    <a:pt x="168" y="679"/>
                  </a:lnTo>
                  <a:lnTo>
                    <a:pt x="148" y="680"/>
                  </a:lnTo>
                  <a:lnTo>
                    <a:pt x="134" y="663"/>
                  </a:lnTo>
                  <a:lnTo>
                    <a:pt x="123" y="665"/>
                  </a:lnTo>
                  <a:lnTo>
                    <a:pt x="80" y="635"/>
                  </a:lnTo>
                  <a:lnTo>
                    <a:pt x="59" y="632"/>
                  </a:lnTo>
                  <a:lnTo>
                    <a:pt x="57" y="617"/>
                  </a:lnTo>
                  <a:lnTo>
                    <a:pt x="45" y="619"/>
                  </a:lnTo>
                  <a:lnTo>
                    <a:pt x="6" y="589"/>
                  </a:lnTo>
                  <a:lnTo>
                    <a:pt x="0" y="546"/>
                  </a:lnTo>
                  <a:lnTo>
                    <a:pt x="0" y="546"/>
                  </a:lnTo>
                  <a:lnTo>
                    <a:pt x="16" y="559"/>
                  </a:lnTo>
                  <a:lnTo>
                    <a:pt x="35" y="555"/>
                  </a:lnTo>
                  <a:lnTo>
                    <a:pt x="38" y="576"/>
                  </a:lnTo>
                  <a:lnTo>
                    <a:pt x="65" y="556"/>
                  </a:lnTo>
                  <a:lnTo>
                    <a:pt x="88" y="560"/>
                  </a:lnTo>
                  <a:lnTo>
                    <a:pt x="109" y="526"/>
                  </a:lnTo>
                  <a:lnTo>
                    <a:pt x="93" y="489"/>
                  </a:lnTo>
                  <a:lnTo>
                    <a:pt x="93" y="489"/>
                  </a:lnTo>
                  <a:lnTo>
                    <a:pt x="97" y="469"/>
                  </a:lnTo>
                  <a:lnTo>
                    <a:pt x="114" y="482"/>
                  </a:lnTo>
                  <a:lnTo>
                    <a:pt x="129" y="466"/>
                  </a:lnTo>
                  <a:lnTo>
                    <a:pt x="129" y="466"/>
                  </a:lnTo>
                  <a:lnTo>
                    <a:pt x="148" y="479"/>
                  </a:lnTo>
                  <a:lnTo>
                    <a:pt x="156" y="476"/>
                  </a:lnTo>
                  <a:lnTo>
                    <a:pt x="157" y="459"/>
                  </a:lnTo>
                  <a:lnTo>
                    <a:pt x="184" y="457"/>
                  </a:lnTo>
                  <a:lnTo>
                    <a:pt x="186" y="411"/>
                  </a:lnTo>
                  <a:lnTo>
                    <a:pt x="206" y="389"/>
                  </a:lnTo>
                  <a:lnTo>
                    <a:pt x="204" y="257"/>
                  </a:lnTo>
                  <a:lnTo>
                    <a:pt x="225" y="237"/>
                  </a:lnTo>
                  <a:lnTo>
                    <a:pt x="232" y="199"/>
                  </a:lnTo>
                  <a:lnTo>
                    <a:pt x="288" y="202"/>
                  </a:lnTo>
                  <a:lnTo>
                    <a:pt x="321" y="184"/>
                  </a:lnTo>
                  <a:close/>
                  <a:moveTo>
                    <a:pt x="513" y="573"/>
                  </a:moveTo>
                  <a:lnTo>
                    <a:pt x="528" y="582"/>
                  </a:lnTo>
                  <a:lnTo>
                    <a:pt x="528" y="582"/>
                  </a:lnTo>
                  <a:lnTo>
                    <a:pt x="531" y="567"/>
                  </a:lnTo>
                  <a:lnTo>
                    <a:pt x="545" y="563"/>
                  </a:lnTo>
                  <a:lnTo>
                    <a:pt x="550" y="581"/>
                  </a:lnTo>
                  <a:lnTo>
                    <a:pt x="560" y="584"/>
                  </a:lnTo>
                  <a:lnTo>
                    <a:pt x="568" y="543"/>
                  </a:lnTo>
                  <a:lnTo>
                    <a:pt x="563" y="536"/>
                  </a:lnTo>
                  <a:lnTo>
                    <a:pt x="566" y="527"/>
                  </a:lnTo>
                  <a:lnTo>
                    <a:pt x="584" y="524"/>
                  </a:lnTo>
                  <a:lnTo>
                    <a:pt x="576" y="480"/>
                  </a:lnTo>
                  <a:lnTo>
                    <a:pt x="553" y="450"/>
                  </a:lnTo>
                  <a:lnTo>
                    <a:pt x="536" y="469"/>
                  </a:lnTo>
                  <a:lnTo>
                    <a:pt x="536" y="469"/>
                  </a:lnTo>
                  <a:lnTo>
                    <a:pt x="509" y="446"/>
                  </a:lnTo>
                  <a:lnTo>
                    <a:pt x="500" y="459"/>
                  </a:lnTo>
                  <a:lnTo>
                    <a:pt x="500" y="459"/>
                  </a:lnTo>
                  <a:lnTo>
                    <a:pt x="505" y="494"/>
                  </a:lnTo>
                  <a:lnTo>
                    <a:pt x="498" y="515"/>
                  </a:lnTo>
                  <a:lnTo>
                    <a:pt x="514" y="557"/>
                  </a:lnTo>
                  <a:lnTo>
                    <a:pt x="513" y="57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28">
              <a:extLst>
                <a:ext uri="{FF2B5EF4-FFF2-40B4-BE49-F238E27FC236}">
                  <a16:creationId xmlns:a16="http://schemas.microsoft.com/office/drawing/2014/main" id="{D3E7C056-198E-48AA-97B4-404567697278}"/>
                </a:ext>
              </a:extLst>
            </p:cNvPr>
            <p:cNvSpPr>
              <a:spLocks/>
            </p:cNvSpPr>
            <p:nvPr/>
          </p:nvSpPr>
          <p:spPr bwMode="auto">
            <a:xfrm>
              <a:off x="5624513" y="2527300"/>
              <a:ext cx="303213" cy="182562"/>
            </a:xfrm>
            <a:custGeom>
              <a:avLst/>
              <a:gdLst>
                <a:gd name="T0" fmla="*/ 116 w 191"/>
                <a:gd name="T1" fmla="*/ 0 h 115"/>
                <a:gd name="T2" fmla="*/ 175 w 191"/>
                <a:gd name="T3" fmla="*/ 20 h 115"/>
                <a:gd name="T4" fmla="*/ 191 w 191"/>
                <a:gd name="T5" fmla="*/ 63 h 115"/>
                <a:gd name="T6" fmla="*/ 191 w 191"/>
                <a:gd name="T7" fmla="*/ 63 h 115"/>
                <a:gd name="T8" fmla="*/ 169 w 191"/>
                <a:gd name="T9" fmla="*/ 99 h 115"/>
                <a:gd name="T10" fmla="*/ 156 w 191"/>
                <a:gd name="T11" fmla="*/ 92 h 115"/>
                <a:gd name="T12" fmla="*/ 114 w 191"/>
                <a:gd name="T13" fmla="*/ 100 h 115"/>
                <a:gd name="T14" fmla="*/ 86 w 191"/>
                <a:gd name="T15" fmla="*/ 115 h 115"/>
                <a:gd name="T16" fmla="*/ 86 w 191"/>
                <a:gd name="T17" fmla="*/ 115 h 115"/>
                <a:gd name="T18" fmla="*/ 54 w 191"/>
                <a:gd name="T19" fmla="*/ 96 h 115"/>
                <a:gd name="T20" fmla="*/ 37 w 191"/>
                <a:gd name="T21" fmla="*/ 101 h 115"/>
                <a:gd name="T22" fmla="*/ 35 w 191"/>
                <a:gd name="T23" fmla="*/ 92 h 115"/>
                <a:gd name="T24" fmla="*/ 0 w 191"/>
                <a:gd name="T25" fmla="*/ 79 h 115"/>
                <a:gd name="T26" fmla="*/ 12 w 191"/>
                <a:gd name="T27" fmla="*/ 72 h 115"/>
                <a:gd name="T28" fmla="*/ 14 w 191"/>
                <a:gd name="T29" fmla="*/ 52 h 115"/>
                <a:gd name="T30" fmla="*/ 31 w 191"/>
                <a:gd name="T31" fmla="*/ 66 h 115"/>
                <a:gd name="T32" fmla="*/ 43 w 191"/>
                <a:gd name="T33" fmla="*/ 47 h 115"/>
                <a:gd name="T34" fmla="*/ 69 w 191"/>
                <a:gd name="T35" fmla="*/ 39 h 115"/>
                <a:gd name="T36" fmla="*/ 73 w 191"/>
                <a:gd name="T37" fmla="*/ 5 h 115"/>
                <a:gd name="T38" fmla="*/ 116 w 191"/>
                <a:gd name="T3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1" h="115">
                  <a:moveTo>
                    <a:pt x="116" y="0"/>
                  </a:moveTo>
                  <a:lnTo>
                    <a:pt x="175" y="20"/>
                  </a:lnTo>
                  <a:lnTo>
                    <a:pt x="191" y="63"/>
                  </a:lnTo>
                  <a:lnTo>
                    <a:pt x="191" y="63"/>
                  </a:lnTo>
                  <a:lnTo>
                    <a:pt x="169" y="99"/>
                  </a:lnTo>
                  <a:lnTo>
                    <a:pt x="156" y="92"/>
                  </a:lnTo>
                  <a:lnTo>
                    <a:pt x="114" y="100"/>
                  </a:lnTo>
                  <a:lnTo>
                    <a:pt x="86" y="115"/>
                  </a:lnTo>
                  <a:lnTo>
                    <a:pt x="86" y="115"/>
                  </a:lnTo>
                  <a:lnTo>
                    <a:pt x="54" y="96"/>
                  </a:lnTo>
                  <a:lnTo>
                    <a:pt x="37" y="101"/>
                  </a:lnTo>
                  <a:lnTo>
                    <a:pt x="35" y="92"/>
                  </a:lnTo>
                  <a:lnTo>
                    <a:pt x="0" y="79"/>
                  </a:lnTo>
                  <a:lnTo>
                    <a:pt x="12" y="72"/>
                  </a:lnTo>
                  <a:lnTo>
                    <a:pt x="14" y="52"/>
                  </a:lnTo>
                  <a:lnTo>
                    <a:pt x="31" y="66"/>
                  </a:lnTo>
                  <a:lnTo>
                    <a:pt x="43" y="47"/>
                  </a:lnTo>
                  <a:lnTo>
                    <a:pt x="69" y="39"/>
                  </a:lnTo>
                  <a:lnTo>
                    <a:pt x="73" y="5"/>
                  </a:lnTo>
                  <a:lnTo>
                    <a:pt x="11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0" name="Freeform 29">
              <a:extLst>
                <a:ext uri="{FF2B5EF4-FFF2-40B4-BE49-F238E27FC236}">
                  <a16:creationId xmlns:a16="http://schemas.microsoft.com/office/drawing/2014/main" id="{7C84AEA5-8743-4E8E-B416-50E32BEE2B0F}"/>
                </a:ext>
              </a:extLst>
            </p:cNvPr>
            <p:cNvSpPr>
              <a:spLocks/>
            </p:cNvSpPr>
            <p:nvPr/>
          </p:nvSpPr>
          <p:spPr bwMode="auto">
            <a:xfrm>
              <a:off x="9980613" y="1595438"/>
              <a:ext cx="1700213" cy="1157287"/>
            </a:xfrm>
            <a:custGeom>
              <a:avLst/>
              <a:gdLst>
                <a:gd name="T0" fmla="*/ 685 w 1071"/>
                <a:gd name="T1" fmla="*/ 34 h 729"/>
                <a:gd name="T2" fmla="*/ 727 w 1071"/>
                <a:gd name="T3" fmla="*/ 89 h 729"/>
                <a:gd name="T4" fmla="*/ 798 w 1071"/>
                <a:gd name="T5" fmla="*/ 152 h 729"/>
                <a:gd name="T6" fmla="*/ 857 w 1071"/>
                <a:gd name="T7" fmla="*/ 190 h 729"/>
                <a:gd name="T8" fmla="*/ 895 w 1071"/>
                <a:gd name="T9" fmla="*/ 248 h 729"/>
                <a:gd name="T10" fmla="*/ 939 w 1071"/>
                <a:gd name="T11" fmla="*/ 293 h 729"/>
                <a:gd name="T12" fmla="*/ 997 w 1071"/>
                <a:gd name="T13" fmla="*/ 278 h 729"/>
                <a:gd name="T14" fmla="*/ 1019 w 1071"/>
                <a:gd name="T15" fmla="*/ 281 h 729"/>
                <a:gd name="T16" fmla="*/ 1051 w 1071"/>
                <a:gd name="T17" fmla="*/ 311 h 729"/>
                <a:gd name="T18" fmla="*/ 1053 w 1071"/>
                <a:gd name="T19" fmla="*/ 364 h 729"/>
                <a:gd name="T20" fmla="*/ 1071 w 1071"/>
                <a:gd name="T21" fmla="*/ 415 h 729"/>
                <a:gd name="T22" fmla="*/ 988 w 1071"/>
                <a:gd name="T23" fmla="*/ 469 h 729"/>
                <a:gd name="T24" fmla="*/ 943 w 1071"/>
                <a:gd name="T25" fmla="*/ 559 h 729"/>
                <a:gd name="T26" fmla="*/ 826 w 1071"/>
                <a:gd name="T27" fmla="*/ 540 h 729"/>
                <a:gd name="T28" fmla="*/ 752 w 1071"/>
                <a:gd name="T29" fmla="*/ 593 h 729"/>
                <a:gd name="T30" fmla="*/ 698 w 1071"/>
                <a:gd name="T31" fmla="*/ 609 h 729"/>
                <a:gd name="T32" fmla="*/ 645 w 1071"/>
                <a:gd name="T33" fmla="*/ 729 h 729"/>
                <a:gd name="T34" fmla="*/ 602 w 1071"/>
                <a:gd name="T35" fmla="*/ 671 h 729"/>
                <a:gd name="T36" fmla="*/ 543 w 1071"/>
                <a:gd name="T37" fmla="*/ 684 h 729"/>
                <a:gd name="T38" fmla="*/ 534 w 1071"/>
                <a:gd name="T39" fmla="*/ 633 h 729"/>
                <a:gd name="T40" fmla="*/ 474 w 1071"/>
                <a:gd name="T41" fmla="*/ 637 h 729"/>
                <a:gd name="T42" fmla="*/ 408 w 1071"/>
                <a:gd name="T43" fmla="*/ 632 h 729"/>
                <a:gd name="T44" fmla="*/ 329 w 1071"/>
                <a:gd name="T45" fmla="*/ 611 h 729"/>
                <a:gd name="T46" fmla="*/ 286 w 1071"/>
                <a:gd name="T47" fmla="*/ 473 h 729"/>
                <a:gd name="T48" fmla="*/ 316 w 1071"/>
                <a:gd name="T49" fmla="*/ 463 h 729"/>
                <a:gd name="T50" fmla="*/ 356 w 1071"/>
                <a:gd name="T51" fmla="*/ 499 h 729"/>
                <a:gd name="T52" fmla="*/ 430 w 1071"/>
                <a:gd name="T53" fmla="*/ 513 h 729"/>
                <a:gd name="T54" fmla="*/ 424 w 1071"/>
                <a:gd name="T55" fmla="*/ 456 h 729"/>
                <a:gd name="T56" fmla="*/ 462 w 1071"/>
                <a:gd name="T57" fmla="*/ 452 h 729"/>
                <a:gd name="T58" fmla="*/ 425 w 1071"/>
                <a:gd name="T59" fmla="*/ 384 h 729"/>
                <a:gd name="T60" fmla="*/ 420 w 1071"/>
                <a:gd name="T61" fmla="*/ 355 h 729"/>
                <a:gd name="T62" fmla="*/ 369 w 1071"/>
                <a:gd name="T63" fmla="*/ 324 h 729"/>
                <a:gd name="T64" fmla="*/ 357 w 1071"/>
                <a:gd name="T65" fmla="*/ 349 h 729"/>
                <a:gd name="T66" fmla="*/ 302 w 1071"/>
                <a:gd name="T67" fmla="*/ 369 h 729"/>
                <a:gd name="T68" fmla="*/ 258 w 1071"/>
                <a:gd name="T69" fmla="*/ 425 h 729"/>
                <a:gd name="T70" fmla="*/ 113 w 1071"/>
                <a:gd name="T71" fmla="*/ 458 h 729"/>
                <a:gd name="T72" fmla="*/ 24 w 1071"/>
                <a:gd name="T73" fmla="*/ 408 h 729"/>
                <a:gd name="T74" fmla="*/ 30 w 1071"/>
                <a:gd name="T75" fmla="*/ 333 h 729"/>
                <a:gd name="T76" fmla="*/ 82 w 1071"/>
                <a:gd name="T77" fmla="*/ 354 h 729"/>
                <a:gd name="T78" fmla="*/ 109 w 1071"/>
                <a:gd name="T79" fmla="*/ 341 h 729"/>
                <a:gd name="T80" fmla="*/ 151 w 1071"/>
                <a:gd name="T81" fmla="*/ 354 h 729"/>
                <a:gd name="T82" fmla="*/ 196 w 1071"/>
                <a:gd name="T83" fmla="*/ 328 h 729"/>
                <a:gd name="T84" fmla="*/ 225 w 1071"/>
                <a:gd name="T85" fmla="*/ 310 h 729"/>
                <a:gd name="T86" fmla="*/ 218 w 1071"/>
                <a:gd name="T87" fmla="*/ 294 h 729"/>
                <a:gd name="T88" fmla="*/ 230 w 1071"/>
                <a:gd name="T89" fmla="*/ 228 h 729"/>
                <a:gd name="T90" fmla="*/ 258 w 1071"/>
                <a:gd name="T91" fmla="*/ 212 h 729"/>
                <a:gd name="T92" fmla="*/ 346 w 1071"/>
                <a:gd name="T93" fmla="*/ 207 h 729"/>
                <a:gd name="T94" fmla="*/ 397 w 1071"/>
                <a:gd name="T95" fmla="*/ 196 h 729"/>
                <a:gd name="T96" fmla="*/ 416 w 1071"/>
                <a:gd name="T97" fmla="*/ 196 h 729"/>
                <a:gd name="T98" fmla="*/ 439 w 1071"/>
                <a:gd name="T99" fmla="*/ 170 h 729"/>
                <a:gd name="T100" fmla="*/ 455 w 1071"/>
                <a:gd name="T101" fmla="*/ 163 h 729"/>
                <a:gd name="T102" fmla="*/ 507 w 1071"/>
                <a:gd name="T103" fmla="*/ 144 h 729"/>
                <a:gd name="T104" fmla="*/ 531 w 1071"/>
                <a:gd name="T105" fmla="*/ 133 h 729"/>
                <a:gd name="T106" fmla="*/ 557 w 1071"/>
                <a:gd name="T107" fmla="*/ 101 h 729"/>
                <a:gd name="T108" fmla="*/ 563 w 1071"/>
                <a:gd name="T109" fmla="*/ 106 h 729"/>
                <a:gd name="T110" fmla="*/ 573 w 1071"/>
                <a:gd name="T111" fmla="*/ 105 h 729"/>
                <a:gd name="T112" fmla="*/ 597 w 1071"/>
                <a:gd name="T113" fmla="*/ 104 h 729"/>
                <a:gd name="T114" fmla="*/ 604 w 1071"/>
                <a:gd name="T115" fmla="*/ 58 h 729"/>
                <a:gd name="T116" fmla="*/ 613 w 1071"/>
                <a:gd name="T117" fmla="*/ 41 h 729"/>
                <a:gd name="T118" fmla="*/ 633 w 1071"/>
                <a:gd name="T119" fmla="*/ 25 h 729"/>
                <a:gd name="T120" fmla="*/ 683 w 1071"/>
                <a:gd name="T121" fmla="*/ 13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1" h="729">
                  <a:moveTo>
                    <a:pt x="683" y="13"/>
                  </a:moveTo>
                  <a:lnTo>
                    <a:pt x="699" y="14"/>
                  </a:lnTo>
                  <a:lnTo>
                    <a:pt x="685" y="34"/>
                  </a:lnTo>
                  <a:lnTo>
                    <a:pt x="700" y="58"/>
                  </a:lnTo>
                  <a:lnTo>
                    <a:pt x="731" y="66"/>
                  </a:lnTo>
                  <a:lnTo>
                    <a:pt x="727" y="89"/>
                  </a:lnTo>
                  <a:lnTo>
                    <a:pt x="768" y="166"/>
                  </a:lnTo>
                  <a:lnTo>
                    <a:pt x="779" y="154"/>
                  </a:lnTo>
                  <a:lnTo>
                    <a:pt x="798" y="152"/>
                  </a:lnTo>
                  <a:lnTo>
                    <a:pt x="813" y="160"/>
                  </a:lnTo>
                  <a:lnTo>
                    <a:pt x="832" y="151"/>
                  </a:lnTo>
                  <a:lnTo>
                    <a:pt x="857" y="190"/>
                  </a:lnTo>
                  <a:lnTo>
                    <a:pt x="879" y="201"/>
                  </a:lnTo>
                  <a:lnTo>
                    <a:pt x="875" y="218"/>
                  </a:lnTo>
                  <a:lnTo>
                    <a:pt x="895" y="248"/>
                  </a:lnTo>
                  <a:lnTo>
                    <a:pt x="889" y="250"/>
                  </a:lnTo>
                  <a:lnTo>
                    <a:pt x="891" y="279"/>
                  </a:lnTo>
                  <a:lnTo>
                    <a:pt x="939" y="293"/>
                  </a:lnTo>
                  <a:lnTo>
                    <a:pt x="977" y="269"/>
                  </a:lnTo>
                  <a:lnTo>
                    <a:pt x="990" y="269"/>
                  </a:lnTo>
                  <a:lnTo>
                    <a:pt x="997" y="278"/>
                  </a:lnTo>
                  <a:lnTo>
                    <a:pt x="999" y="267"/>
                  </a:lnTo>
                  <a:lnTo>
                    <a:pt x="1016" y="267"/>
                  </a:lnTo>
                  <a:lnTo>
                    <a:pt x="1019" y="281"/>
                  </a:lnTo>
                  <a:lnTo>
                    <a:pt x="1030" y="272"/>
                  </a:lnTo>
                  <a:lnTo>
                    <a:pt x="1037" y="303"/>
                  </a:lnTo>
                  <a:lnTo>
                    <a:pt x="1051" y="311"/>
                  </a:lnTo>
                  <a:lnTo>
                    <a:pt x="1055" y="330"/>
                  </a:lnTo>
                  <a:lnTo>
                    <a:pt x="1063" y="328"/>
                  </a:lnTo>
                  <a:lnTo>
                    <a:pt x="1053" y="364"/>
                  </a:lnTo>
                  <a:lnTo>
                    <a:pt x="1036" y="383"/>
                  </a:lnTo>
                  <a:lnTo>
                    <a:pt x="1068" y="402"/>
                  </a:lnTo>
                  <a:lnTo>
                    <a:pt x="1071" y="415"/>
                  </a:lnTo>
                  <a:lnTo>
                    <a:pt x="1039" y="455"/>
                  </a:lnTo>
                  <a:lnTo>
                    <a:pt x="1009" y="470"/>
                  </a:lnTo>
                  <a:lnTo>
                    <a:pt x="988" y="469"/>
                  </a:lnTo>
                  <a:lnTo>
                    <a:pt x="999" y="512"/>
                  </a:lnTo>
                  <a:lnTo>
                    <a:pt x="962" y="519"/>
                  </a:lnTo>
                  <a:lnTo>
                    <a:pt x="943" y="559"/>
                  </a:lnTo>
                  <a:lnTo>
                    <a:pt x="902" y="573"/>
                  </a:lnTo>
                  <a:lnTo>
                    <a:pt x="866" y="573"/>
                  </a:lnTo>
                  <a:lnTo>
                    <a:pt x="826" y="540"/>
                  </a:lnTo>
                  <a:lnTo>
                    <a:pt x="806" y="545"/>
                  </a:lnTo>
                  <a:lnTo>
                    <a:pt x="796" y="600"/>
                  </a:lnTo>
                  <a:lnTo>
                    <a:pt x="752" y="593"/>
                  </a:lnTo>
                  <a:lnTo>
                    <a:pt x="729" y="577"/>
                  </a:lnTo>
                  <a:lnTo>
                    <a:pt x="729" y="599"/>
                  </a:lnTo>
                  <a:lnTo>
                    <a:pt x="698" y="609"/>
                  </a:lnTo>
                  <a:lnTo>
                    <a:pt x="694" y="637"/>
                  </a:lnTo>
                  <a:lnTo>
                    <a:pt x="677" y="644"/>
                  </a:lnTo>
                  <a:lnTo>
                    <a:pt x="645" y="729"/>
                  </a:lnTo>
                  <a:lnTo>
                    <a:pt x="618" y="726"/>
                  </a:lnTo>
                  <a:lnTo>
                    <a:pt x="618" y="726"/>
                  </a:lnTo>
                  <a:lnTo>
                    <a:pt x="602" y="671"/>
                  </a:lnTo>
                  <a:lnTo>
                    <a:pt x="586" y="661"/>
                  </a:lnTo>
                  <a:lnTo>
                    <a:pt x="554" y="704"/>
                  </a:lnTo>
                  <a:lnTo>
                    <a:pt x="543" y="684"/>
                  </a:lnTo>
                  <a:lnTo>
                    <a:pt x="548" y="668"/>
                  </a:lnTo>
                  <a:lnTo>
                    <a:pt x="531" y="658"/>
                  </a:lnTo>
                  <a:lnTo>
                    <a:pt x="534" y="633"/>
                  </a:lnTo>
                  <a:lnTo>
                    <a:pt x="498" y="608"/>
                  </a:lnTo>
                  <a:lnTo>
                    <a:pt x="476" y="614"/>
                  </a:lnTo>
                  <a:lnTo>
                    <a:pt x="474" y="637"/>
                  </a:lnTo>
                  <a:lnTo>
                    <a:pt x="443" y="665"/>
                  </a:lnTo>
                  <a:lnTo>
                    <a:pt x="405" y="646"/>
                  </a:lnTo>
                  <a:lnTo>
                    <a:pt x="408" y="632"/>
                  </a:lnTo>
                  <a:lnTo>
                    <a:pt x="377" y="630"/>
                  </a:lnTo>
                  <a:lnTo>
                    <a:pt x="369" y="608"/>
                  </a:lnTo>
                  <a:lnTo>
                    <a:pt x="329" y="611"/>
                  </a:lnTo>
                  <a:lnTo>
                    <a:pt x="307" y="573"/>
                  </a:lnTo>
                  <a:lnTo>
                    <a:pt x="272" y="556"/>
                  </a:lnTo>
                  <a:lnTo>
                    <a:pt x="286" y="473"/>
                  </a:lnTo>
                  <a:lnTo>
                    <a:pt x="280" y="447"/>
                  </a:lnTo>
                  <a:lnTo>
                    <a:pt x="280" y="447"/>
                  </a:lnTo>
                  <a:lnTo>
                    <a:pt x="316" y="463"/>
                  </a:lnTo>
                  <a:lnTo>
                    <a:pt x="321" y="477"/>
                  </a:lnTo>
                  <a:lnTo>
                    <a:pt x="344" y="480"/>
                  </a:lnTo>
                  <a:lnTo>
                    <a:pt x="356" y="499"/>
                  </a:lnTo>
                  <a:lnTo>
                    <a:pt x="405" y="495"/>
                  </a:lnTo>
                  <a:lnTo>
                    <a:pt x="419" y="516"/>
                  </a:lnTo>
                  <a:lnTo>
                    <a:pt x="430" y="513"/>
                  </a:lnTo>
                  <a:lnTo>
                    <a:pt x="437" y="496"/>
                  </a:lnTo>
                  <a:lnTo>
                    <a:pt x="423" y="493"/>
                  </a:lnTo>
                  <a:lnTo>
                    <a:pt x="424" y="456"/>
                  </a:lnTo>
                  <a:lnTo>
                    <a:pt x="444" y="466"/>
                  </a:lnTo>
                  <a:lnTo>
                    <a:pt x="448" y="453"/>
                  </a:lnTo>
                  <a:lnTo>
                    <a:pt x="462" y="452"/>
                  </a:lnTo>
                  <a:lnTo>
                    <a:pt x="467" y="440"/>
                  </a:lnTo>
                  <a:lnTo>
                    <a:pt x="453" y="382"/>
                  </a:lnTo>
                  <a:lnTo>
                    <a:pt x="425" y="384"/>
                  </a:lnTo>
                  <a:lnTo>
                    <a:pt x="424" y="375"/>
                  </a:lnTo>
                  <a:lnTo>
                    <a:pt x="413" y="374"/>
                  </a:lnTo>
                  <a:lnTo>
                    <a:pt x="420" y="355"/>
                  </a:lnTo>
                  <a:lnTo>
                    <a:pt x="412" y="334"/>
                  </a:lnTo>
                  <a:lnTo>
                    <a:pt x="387" y="337"/>
                  </a:lnTo>
                  <a:lnTo>
                    <a:pt x="369" y="324"/>
                  </a:lnTo>
                  <a:lnTo>
                    <a:pt x="347" y="327"/>
                  </a:lnTo>
                  <a:lnTo>
                    <a:pt x="346" y="337"/>
                  </a:lnTo>
                  <a:lnTo>
                    <a:pt x="357" y="349"/>
                  </a:lnTo>
                  <a:lnTo>
                    <a:pt x="347" y="373"/>
                  </a:lnTo>
                  <a:lnTo>
                    <a:pt x="322" y="377"/>
                  </a:lnTo>
                  <a:lnTo>
                    <a:pt x="302" y="369"/>
                  </a:lnTo>
                  <a:lnTo>
                    <a:pt x="272" y="430"/>
                  </a:lnTo>
                  <a:lnTo>
                    <a:pt x="272" y="430"/>
                  </a:lnTo>
                  <a:lnTo>
                    <a:pt x="258" y="425"/>
                  </a:lnTo>
                  <a:lnTo>
                    <a:pt x="246" y="440"/>
                  </a:lnTo>
                  <a:lnTo>
                    <a:pt x="142" y="444"/>
                  </a:lnTo>
                  <a:lnTo>
                    <a:pt x="113" y="458"/>
                  </a:lnTo>
                  <a:lnTo>
                    <a:pt x="106" y="439"/>
                  </a:lnTo>
                  <a:lnTo>
                    <a:pt x="68" y="412"/>
                  </a:lnTo>
                  <a:lnTo>
                    <a:pt x="24" y="408"/>
                  </a:lnTo>
                  <a:lnTo>
                    <a:pt x="24" y="408"/>
                  </a:lnTo>
                  <a:lnTo>
                    <a:pt x="0" y="369"/>
                  </a:lnTo>
                  <a:lnTo>
                    <a:pt x="30" y="333"/>
                  </a:lnTo>
                  <a:lnTo>
                    <a:pt x="50" y="335"/>
                  </a:lnTo>
                  <a:lnTo>
                    <a:pt x="53" y="351"/>
                  </a:lnTo>
                  <a:lnTo>
                    <a:pt x="82" y="354"/>
                  </a:lnTo>
                  <a:lnTo>
                    <a:pt x="85" y="340"/>
                  </a:lnTo>
                  <a:lnTo>
                    <a:pt x="102" y="326"/>
                  </a:lnTo>
                  <a:lnTo>
                    <a:pt x="109" y="341"/>
                  </a:lnTo>
                  <a:lnTo>
                    <a:pt x="127" y="340"/>
                  </a:lnTo>
                  <a:lnTo>
                    <a:pt x="128" y="348"/>
                  </a:lnTo>
                  <a:lnTo>
                    <a:pt x="151" y="354"/>
                  </a:lnTo>
                  <a:lnTo>
                    <a:pt x="161" y="345"/>
                  </a:lnTo>
                  <a:lnTo>
                    <a:pt x="192" y="345"/>
                  </a:lnTo>
                  <a:lnTo>
                    <a:pt x="196" y="328"/>
                  </a:lnTo>
                  <a:lnTo>
                    <a:pt x="210" y="332"/>
                  </a:lnTo>
                  <a:lnTo>
                    <a:pt x="210" y="316"/>
                  </a:lnTo>
                  <a:lnTo>
                    <a:pt x="225" y="310"/>
                  </a:lnTo>
                  <a:lnTo>
                    <a:pt x="210" y="306"/>
                  </a:lnTo>
                  <a:lnTo>
                    <a:pt x="208" y="296"/>
                  </a:lnTo>
                  <a:lnTo>
                    <a:pt x="218" y="294"/>
                  </a:lnTo>
                  <a:lnTo>
                    <a:pt x="197" y="267"/>
                  </a:lnTo>
                  <a:lnTo>
                    <a:pt x="214" y="218"/>
                  </a:lnTo>
                  <a:lnTo>
                    <a:pt x="230" y="228"/>
                  </a:lnTo>
                  <a:lnTo>
                    <a:pt x="236" y="216"/>
                  </a:lnTo>
                  <a:lnTo>
                    <a:pt x="260" y="219"/>
                  </a:lnTo>
                  <a:lnTo>
                    <a:pt x="258" y="212"/>
                  </a:lnTo>
                  <a:lnTo>
                    <a:pt x="293" y="191"/>
                  </a:lnTo>
                  <a:lnTo>
                    <a:pt x="314" y="203"/>
                  </a:lnTo>
                  <a:lnTo>
                    <a:pt x="346" y="207"/>
                  </a:lnTo>
                  <a:lnTo>
                    <a:pt x="378" y="207"/>
                  </a:lnTo>
                  <a:lnTo>
                    <a:pt x="380" y="197"/>
                  </a:lnTo>
                  <a:lnTo>
                    <a:pt x="397" y="196"/>
                  </a:lnTo>
                  <a:lnTo>
                    <a:pt x="396" y="207"/>
                  </a:lnTo>
                  <a:lnTo>
                    <a:pt x="408" y="192"/>
                  </a:lnTo>
                  <a:lnTo>
                    <a:pt x="416" y="196"/>
                  </a:lnTo>
                  <a:lnTo>
                    <a:pt x="426" y="186"/>
                  </a:lnTo>
                  <a:lnTo>
                    <a:pt x="432" y="163"/>
                  </a:lnTo>
                  <a:lnTo>
                    <a:pt x="439" y="170"/>
                  </a:lnTo>
                  <a:lnTo>
                    <a:pt x="442" y="161"/>
                  </a:lnTo>
                  <a:lnTo>
                    <a:pt x="449" y="178"/>
                  </a:lnTo>
                  <a:lnTo>
                    <a:pt x="455" y="163"/>
                  </a:lnTo>
                  <a:lnTo>
                    <a:pt x="481" y="158"/>
                  </a:lnTo>
                  <a:lnTo>
                    <a:pt x="495" y="164"/>
                  </a:lnTo>
                  <a:lnTo>
                    <a:pt x="507" y="144"/>
                  </a:lnTo>
                  <a:lnTo>
                    <a:pt x="511" y="148"/>
                  </a:lnTo>
                  <a:lnTo>
                    <a:pt x="525" y="131"/>
                  </a:lnTo>
                  <a:lnTo>
                    <a:pt x="531" y="133"/>
                  </a:lnTo>
                  <a:lnTo>
                    <a:pt x="532" y="118"/>
                  </a:lnTo>
                  <a:lnTo>
                    <a:pt x="550" y="102"/>
                  </a:lnTo>
                  <a:lnTo>
                    <a:pt x="557" y="101"/>
                  </a:lnTo>
                  <a:lnTo>
                    <a:pt x="550" y="114"/>
                  </a:lnTo>
                  <a:lnTo>
                    <a:pt x="564" y="113"/>
                  </a:lnTo>
                  <a:lnTo>
                    <a:pt x="563" y="106"/>
                  </a:lnTo>
                  <a:lnTo>
                    <a:pt x="575" y="119"/>
                  </a:lnTo>
                  <a:lnTo>
                    <a:pt x="580" y="113"/>
                  </a:lnTo>
                  <a:lnTo>
                    <a:pt x="573" y="105"/>
                  </a:lnTo>
                  <a:lnTo>
                    <a:pt x="583" y="111"/>
                  </a:lnTo>
                  <a:lnTo>
                    <a:pt x="583" y="102"/>
                  </a:lnTo>
                  <a:lnTo>
                    <a:pt x="597" y="104"/>
                  </a:lnTo>
                  <a:lnTo>
                    <a:pt x="592" y="89"/>
                  </a:lnTo>
                  <a:lnTo>
                    <a:pt x="615" y="66"/>
                  </a:lnTo>
                  <a:lnTo>
                    <a:pt x="604" y="58"/>
                  </a:lnTo>
                  <a:lnTo>
                    <a:pt x="616" y="58"/>
                  </a:lnTo>
                  <a:lnTo>
                    <a:pt x="613" y="41"/>
                  </a:lnTo>
                  <a:lnTo>
                    <a:pt x="613" y="41"/>
                  </a:lnTo>
                  <a:lnTo>
                    <a:pt x="624" y="39"/>
                  </a:lnTo>
                  <a:lnTo>
                    <a:pt x="621" y="30"/>
                  </a:lnTo>
                  <a:lnTo>
                    <a:pt x="633" y="25"/>
                  </a:lnTo>
                  <a:lnTo>
                    <a:pt x="635" y="13"/>
                  </a:lnTo>
                  <a:lnTo>
                    <a:pt x="663" y="0"/>
                  </a:lnTo>
                  <a:lnTo>
                    <a:pt x="683" y="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1" name="Freeform 30">
              <a:extLst>
                <a:ext uri="{FF2B5EF4-FFF2-40B4-BE49-F238E27FC236}">
                  <a16:creationId xmlns:a16="http://schemas.microsoft.com/office/drawing/2014/main" id="{F15AA429-4E27-4430-A554-EC1B790790D5}"/>
                </a:ext>
              </a:extLst>
            </p:cNvPr>
            <p:cNvSpPr>
              <a:spLocks/>
            </p:cNvSpPr>
            <p:nvPr/>
          </p:nvSpPr>
          <p:spPr bwMode="auto">
            <a:xfrm>
              <a:off x="8943975" y="4378325"/>
              <a:ext cx="309563" cy="374650"/>
            </a:xfrm>
            <a:custGeom>
              <a:avLst/>
              <a:gdLst>
                <a:gd name="T0" fmla="*/ 120 w 195"/>
                <a:gd name="T1" fmla="*/ 0 h 236"/>
                <a:gd name="T2" fmla="*/ 162 w 195"/>
                <a:gd name="T3" fmla="*/ 66 h 236"/>
                <a:gd name="T4" fmla="*/ 195 w 195"/>
                <a:gd name="T5" fmla="*/ 75 h 236"/>
                <a:gd name="T6" fmla="*/ 192 w 195"/>
                <a:gd name="T7" fmla="*/ 88 h 236"/>
                <a:gd name="T8" fmla="*/ 192 w 195"/>
                <a:gd name="T9" fmla="*/ 88 h 236"/>
                <a:gd name="T10" fmla="*/ 193 w 195"/>
                <a:gd name="T11" fmla="*/ 143 h 236"/>
                <a:gd name="T12" fmla="*/ 140 w 195"/>
                <a:gd name="T13" fmla="*/ 140 h 236"/>
                <a:gd name="T14" fmla="*/ 147 w 195"/>
                <a:gd name="T15" fmla="*/ 175 h 236"/>
                <a:gd name="T16" fmla="*/ 181 w 195"/>
                <a:gd name="T17" fmla="*/ 174 h 236"/>
                <a:gd name="T18" fmla="*/ 173 w 195"/>
                <a:gd name="T19" fmla="*/ 231 h 236"/>
                <a:gd name="T20" fmla="*/ 163 w 195"/>
                <a:gd name="T21" fmla="*/ 236 h 236"/>
                <a:gd name="T22" fmla="*/ 163 w 195"/>
                <a:gd name="T23" fmla="*/ 236 h 236"/>
                <a:gd name="T24" fmla="*/ 163 w 195"/>
                <a:gd name="T25" fmla="*/ 228 h 236"/>
                <a:gd name="T26" fmla="*/ 155 w 195"/>
                <a:gd name="T27" fmla="*/ 233 h 236"/>
                <a:gd name="T28" fmla="*/ 155 w 195"/>
                <a:gd name="T29" fmla="*/ 233 h 236"/>
                <a:gd name="T30" fmla="*/ 121 w 195"/>
                <a:gd name="T31" fmla="*/ 160 h 236"/>
                <a:gd name="T32" fmla="*/ 97 w 195"/>
                <a:gd name="T33" fmla="*/ 170 h 236"/>
                <a:gd name="T34" fmla="*/ 84 w 195"/>
                <a:gd name="T35" fmla="*/ 166 h 236"/>
                <a:gd name="T36" fmla="*/ 71 w 195"/>
                <a:gd name="T37" fmla="*/ 192 h 236"/>
                <a:gd name="T38" fmla="*/ 71 w 195"/>
                <a:gd name="T39" fmla="*/ 192 h 236"/>
                <a:gd name="T40" fmla="*/ 55 w 195"/>
                <a:gd name="T41" fmla="*/ 215 h 236"/>
                <a:gd name="T42" fmla="*/ 39 w 195"/>
                <a:gd name="T43" fmla="*/ 214 h 236"/>
                <a:gd name="T44" fmla="*/ 31 w 195"/>
                <a:gd name="T45" fmla="*/ 194 h 236"/>
                <a:gd name="T46" fmla="*/ 31 w 195"/>
                <a:gd name="T47" fmla="*/ 194 h 236"/>
                <a:gd name="T48" fmla="*/ 57 w 195"/>
                <a:gd name="T49" fmla="*/ 182 h 236"/>
                <a:gd name="T50" fmla="*/ 47 w 195"/>
                <a:gd name="T51" fmla="*/ 152 h 236"/>
                <a:gd name="T52" fmla="*/ 61 w 195"/>
                <a:gd name="T53" fmla="*/ 130 h 236"/>
                <a:gd name="T54" fmla="*/ 22 w 195"/>
                <a:gd name="T55" fmla="*/ 117 h 236"/>
                <a:gd name="T56" fmla="*/ 0 w 195"/>
                <a:gd name="T57" fmla="*/ 99 h 236"/>
                <a:gd name="T58" fmla="*/ 30 w 195"/>
                <a:gd name="T59" fmla="*/ 73 h 236"/>
                <a:gd name="T60" fmla="*/ 60 w 195"/>
                <a:gd name="T61" fmla="*/ 83 h 236"/>
                <a:gd name="T62" fmla="*/ 64 w 195"/>
                <a:gd name="T63" fmla="*/ 45 h 236"/>
                <a:gd name="T64" fmla="*/ 115 w 195"/>
                <a:gd name="T65" fmla="*/ 59 h 236"/>
                <a:gd name="T66" fmla="*/ 122 w 195"/>
                <a:gd name="T67" fmla="*/ 42 h 236"/>
                <a:gd name="T68" fmla="*/ 106 w 195"/>
                <a:gd name="T69" fmla="*/ 30 h 236"/>
                <a:gd name="T70" fmla="*/ 105 w 195"/>
                <a:gd name="T71" fmla="*/ 6 h 236"/>
                <a:gd name="T72" fmla="*/ 120 w 195"/>
                <a:gd name="T7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236">
                  <a:moveTo>
                    <a:pt x="120" y="0"/>
                  </a:moveTo>
                  <a:lnTo>
                    <a:pt x="162" y="66"/>
                  </a:lnTo>
                  <a:lnTo>
                    <a:pt x="195" y="75"/>
                  </a:lnTo>
                  <a:lnTo>
                    <a:pt x="192" y="88"/>
                  </a:lnTo>
                  <a:lnTo>
                    <a:pt x="192" y="88"/>
                  </a:lnTo>
                  <a:lnTo>
                    <a:pt x="193" y="143"/>
                  </a:lnTo>
                  <a:lnTo>
                    <a:pt x="140" y="140"/>
                  </a:lnTo>
                  <a:lnTo>
                    <a:pt x="147" y="175"/>
                  </a:lnTo>
                  <a:lnTo>
                    <a:pt x="181" y="174"/>
                  </a:lnTo>
                  <a:lnTo>
                    <a:pt x="173" y="231"/>
                  </a:lnTo>
                  <a:lnTo>
                    <a:pt x="163" y="236"/>
                  </a:lnTo>
                  <a:lnTo>
                    <a:pt x="163" y="236"/>
                  </a:lnTo>
                  <a:lnTo>
                    <a:pt x="163" y="228"/>
                  </a:lnTo>
                  <a:lnTo>
                    <a:pt x="155" y="233"/>
                  </a:lnTo>
                  <a:lnTo>
                    <a:pt x="155" y="233"/>
                  </a:lnTo>
                  <a:lnTo>
                    <a:pt x="121" y="160"/>
                  </a:lnTo>
                  <a:lnTo>
                    <a:pt x="97" y="170"/>
                  </a:lnTo>
                  <a:lnTo>
                    <a:pt x="84" y="166"/>
                  </a:lnTo>
                  <a:lnTo>
                    <a:pt x="71" y="192"/>
                  </a:lnTo>
                  <a:lnTo>
                    <a:pt x="71" y="192"/>
                  </a:lnTo>
                  <a:lnTo>
                    <a:pt x="55" y="215"/>
                  </a:lnTo>
                  <a:lnTo>
                    <a:pt x="39" y="214"/>
                  </a:lnTo>
                  <a:lnTo>
                    <a:pt x="31" y="194"/>
                  </a:lnTo>
                  <a:lnTo>
                    <a:pt x="31" y="194"/>
                  </a:lnTo>
                  <a:lnTo>
                    <a:pt x="57" y="182"/>
                  </a:lnTo>
                  <a:lnTo>
                    <a:pt x="47" y="152"/>
                  </a:lnTo>
                  <a:lnTo>
                    <a:pt x="61" y="130"/>
                  </a:lnTo>
                  <a:lnTo>
                    <a:pt x="22" y="117"/>
                  </a:lnTo>
                  <a:lnTo>
                    <a:pt x="0" y="99"/>
                  </a:lnTo>
                  <a:lnTo>
                    <a:pt x="30" y="73"/>
                  </a:lnTo>
                  <a:lnTo>
                    <a:pt x="60" y="83"/>
                  </a:lnTo>
                  <a:lnTo>
                    <a:pt x="64" y="45"/>
                  </a:lnTo>
                  <a:lnTo>
                    <a:pt x="115" y="59"/>
                  </a:lnTo>
                  <a:lnTo>
                    <a:pt x="122" y="42"/>
                  </a:lnTo>
                  <a:lnTo>
                    <a:pt x="106" y="30"/>
                  </a:lnTo>
                  <a:lnTo>
                    <a:pt x="105" y="6"/>
                  </a:lnTo>
                  <a:lnTo>
                    <a:pt x="12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2" name="Freeform 31">
              <a:extLst>
                <a:ext uri="{FF2B5EF4-FFF2-40B4-BE49-F238E27FC236}">
                  <a16:creationId xmlns:a16="http://schemas.microsoft.com/office/drawing/2014/main" id="{A41CACBE-38E8-4F87-B595-F8AADAC076EF}"/>
                </a:ext>
              </a:extLst>
            </p:cNvPr>
            <p:cNvSpPr>
              <a:spLocks/>
            </p:cNvSpPr>
            <p:nvPr/>
          </p:nvSpPr>
          <p:spPr bwMode="auto">
            <a:xfrm>
              <a:off x="7400925" y="3176588"/>
              <a:ext cx="212725" cy="261937"/>
            </a:xfrm>
            <a:custGeom>
              <a:avLst/>
              <a:gdLst>
                <a:gd name="T0" fmla="*/ 72 w 134"/>
                <a:gd name="T1" fmla="*/ 14 h 165"/>
                <a:gd name="T2" fmla="*/ 77 w 134"/>
                <a:gd name="T3" fmla="*/ 23 h 165"/>
                <a:gd name="T4" fmla="*/ 77 w 134"/>
                <a:gd name="T5" fmla="*/ 23 h 165"/>
                <a:gd name="T6" fmla="*/ 97 w 134"/>
                <a:gd name="T7" fmla="*/ 21 h 165"/>
                <a:gd name="T8" fmla="*/ 114 w 134"/>
                <a:gd name="T9" fmla="*/ 42 h 165"/>
                <a:gd name="T10" fmla="*/ 105 w 134"/>
                <a:gd name="T11" fmla="*/ 56 h 165"/>
                <a:gd name="T12" fmla="*/ 116 w 134"/>
                <a:gd name="T13" fmla="*/ 78 h 165"/>
                <a:gd name="T14" fmla="*/ 109 w 134"/>
                <a:gd name="T15" fmla="*/ 97 h 165"/>
                <a:gd name="T16" fmla="*/ 122 w 134"/>
                <a:gd name="T17" fmla="*/ 96 h 165"/>
                <a:gd name="T18" fmla="*/ 134 w 134"/>
                <a:gd name="T19" fmla="*/ 125 h 165"/>
                <a:gd name="T20" fmla="*/ 104 w 134"/>
                <a:gd name="T21" fmla="*/ 133 h 165"/>
                <a:gd name="T22" fmla="*/ 82 w 134"/>
                <a:gd name="T23" fmla="*/ 160 h 165"/>
                <a:gd name="T24" fmla="*/ 74 w 134"/>
                <a:gd name="T25" fmla="*/ 151 h 165"/>
                <a:gd name="T26" fmla="*/ 39 w 134"/>
                <a:gd name="T27" fmla="*/ 165 h 165"/>
                <a:gd name="T28" fmla="*/ 37 w 134"/>
                <a:gd name="T29" fmla="*/ 127 h 165"/>
                <a:gd name="T30" fmla="*/ 26 w 134"/>
                <a:gd name="T31" fmla="*/ 121 h 165"/>
                <a:gd name="T32" fmla="*/ 0 w 134"/>
                <a:gd name="T33" fmla="*/ 74 h 165"/>
                <a:gd name="T34" fmla="*/ 49 w 134"/>
                <a:gd name="T35" fmla="*/ 23 h 165"/>
                <a:gd name="T36" fmla="*/ 52 w 134"/>
                <a:gd name="T37" fmla="*/ 6 h 165"/>
                <a:gd name="T38" fmla="*/ 52 w 134"/>
                <a:gd name="T39" fmla="*/ 6 h 165"/>
                <a:gd name="T40" fmla="*/ 64 w 134"/>
                <a:gd name="T41" fmla="*/ 0 h 165"/>
                <a:gd name="T42" fmla="*/ 72 w 134"/>
                <a:gd name="T43"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65">
                  <a:moveTo>
                    <a:pt x="72" y="14"/>
                  </a:moveTo>
                  <a:lnTo>
                    <a:pt x="77" y="23"/>
                  </a:lnTo>
                  <a:lnTo>
                    <a:pt x="77" y="23"/>
                  </a:lnTo>
                  <a:lnTo>
                    <a:pt x="97" y="21"/>
                  </a:lnTo>
                  <a:lnTo>
                    <a:pt x="114" y="42"/>
                  </a:lnTo>
                  <a:lnTo>
                    <a:pt x="105" y="56"/>
                  </a:lnTo>
                  <a:lnTo>
                    <a:pt x="116" y="78"/>
                  </a:lnTo>
                  <a:lnTo>
                    <a:pt x="109" y="97"/>
                  </a:lnTo>
                  <a:lnTo>
                    <a:pt x="122" y="96"/>
                  </a:lnTo>
                  <a:lnTo>
                    <a:pt x="134" y="125"/>
                  </a:lnTo>
                  <a:lnTo>
                    <a:pt x="104" y="133"/>
                  </a:lnTo>
                  <a:lnTo>
                    <a:pt x="82" y="160"/>
                  </a:lnTo>
                  <a:lnTo>
                    <a:pt x="74" y="151"/>
                  </a:lnTo>
                  <a:lnTo>
                    <a:pt x="39" y="165"/>
                  </a:lnTo>
                  <a:lnTo>
                    <a:pt x="37" y="127"/>
                  </a:lnTo>
                  <a:lnTo>
                    <a:pt x="26" y="121"/>
                  </a:lnTo>
                  <a:lnTo>
                    <a:pt x="0" y="74"/>
                  </a:lnTo>
                  <a:lnTo>
                    <a:pt x="49" y="23"/>
                  </a:lnTo>
                  <a:lnTo>
                    <a:pt x="52" y="6"/>
                  </a:lnTo>
                  <a:lnTo>
                    <a:pt x="52" y="6"/>
                  </a:lnTo>
                  <a:lnTo>
                    <a:pt x="64" y="0"/>
                  </a:lnTo>
                  <a:lnTo>
                    <a:pt x="72" y="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3" name="Freeform 32">
              <a:extLst>
                <a:ext uri="{FF2B5EF4-FFF2-40B4-BE49-F238E27FC236}">
                  <a16:creationId xmlns:a16="http://schemas.microsoft.com/office/drawing/2014/main" id="{36D77B37-90DD-4915-8B0D-1D9FBA497890}"/>
                </a:ext>
              </a:extLst>
            </p:cNvPr>
            <p:cNvSpPr>
              <a:spLocks/>
            </p:cNvSpPr>
            <p:nvPr/>
          </p:nvSpPr>
          <p:spPr bwMode="auto">
            <a:xfrm>
              <a:off x="9031288" y="3221038"/>
              <a:ext cx="206375" cy="231775"/>
            </a:xfrm>
            <a:custGeom>
              <a:avLst/>
              <a:gdLst>
                <a:gd name="T0" fmla="*/ 11 w 130"/>
                <a:gd name="T1" fmla="*/ 37 h 146"/>
                <a:gd name="T2" fmla="*/ 47 w 130"/>
                <a:gd name="T3" fmla="*/ 0 h 146"/>
                <a:gd name="T4" fmla="*/ 85 w 130"/>
                <a:gd name="T5" fmla="*/ 24 h 146"/>
                <a:gd name="T6" fmla="*/ 97 w 130"/>
                <a:gd name="T7" fmla="*/ 23 h 146"/>
                <a:gd name="T8" fmla="*/ 109 w 130"/>
                <a:gd name="T9" fmla="*/ 38 h 146"/>
                <a:gd name="T10" fmla="*/ 99 w 130"/>
                <a:gd name="T11" fmla="*/ 46 h 146"/>
                <a:gd name="T12" fmla="*/ 118 w 130"/>
                <a:gd name="T13" fmla="*/ 44 h 146"/>
                <a:gd name="T14" fmla="*/ 101 w 130"/>
                <a:gd name="T15" fmla="*/ 86 h 146"/>
                <a:gd name="T16" fmla="*/ 120 w 130"/>
                <a:gd name="T17" fmla="*/ 96 h 146"/>
                <a:gd name="T18" fmla="*/ 130 w 130"/>
                <a:gd name="T19" fmla="*/ 122 h 146"/>
                <a:gd name="T20" fmla="*/ 105 w 130"/>
                <a:gd name="T21" fmla="*/ 146 h 146"/>
                <a:gd name="T22" fmla="*/ 87 w 130"/>
                <a:gd name="T23" fmla="*/ 146 h 146"/>
                <a:gd name="T24" fmla="*/ 66 w 130"/>
                <a:gd name="T25" fmla="*/ 125 h 146"/>
                <a:gd name="T26" fmla="*/ 37 w 130"/>
                <a:gd name="T27" fmla="*/ 123 h 146"/>
                <a:gd name="T28" fmla="*/ 27 w 130"/>
                <a:gd name="T29" fmla="*/ 113 h 146"/>
                <a:gd name="T30" fmla="*/ 32 w 130"/>
                <a:gd name="T31" fmla="*/ 107 h 146"/>
                <a:gd name="T32" fmla="*/ 0 w 130"/>
                <a:gd name="T33" fmla="*/ 87 h 146"/>
                <a:gd name="T34" fmla="*/ 0 w 130"/>
                <a:gd name="T35" fmla="*/ 87 h 146"/>
                <a:gd name="T36" fmla="*/ 21 w 130"/>
                <a:gd name="T37" fmla="*/ 61 h 146"/>
                <a:gd name="T38" fmla="*/ 11 w 130"/>
                <a:gd name="T39" fmla="*/ 3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0" h="146">
                  <a:moveTo>
                    <a:pt x="11" y="37"/>
                  </a:moveTo>
                  <a:lnTo>
                    <a:pt x="47" y="0"/>
                  </a:lnTo>
                  <a:lnTo>
                    <a:pt x="85" y="24"/>
                  </a:lnTo>
                  <a:lnTo>
                    <a:pt x="97" y="23"/>
                  </a:lnTo>
                  <a:lnTo>
                    <a:pt x="109" y="38"/>
                  </a:lnTo>
                  <a:lnTo>
                    <a:pt x="99" y="46"/>
                  </a:lnTo>
                  <a:lnTo>
                    <a:pt x="118" y="44"/>
                  </a:lnTo>
                  <a:lnTo>
                    <a:pt x="101" y="86"/>
                  </a:lnTo>
                  <a:lnTo>
                    <a:pt x="120" y="96"/>
                  </a:lnTo>
                  <a:lnTo>
                    <a:pt x="130" y="122"/>
                  </a:lnTo>
                  <a:lnTo>
                    <a:pt x="105" y="146"/>
                  </a:lnTo>
                  <a:lnTo>
                    <a:pt x="87" y="146"/>
                  </a:lnTo>
                  <a:lnTo>
                    <a:pt x="66" y="125"/>
                  </a:lnTo>
                  <a:lnTo>
                    <a:pt x="37" y="123"/>
                  </a:lnTo>
                  <a:lnTo>
                    <a:pt x="27" y="113"/>
                  </a:lnTo>
                  <a:lnTo>
                    <a:pt x="32" y="107"/>
                  </a:lnTo>
                  <a:lnTo>
                    <a:pt x="0" y="87"/>
                  </a:lnTo>
                  <a:lnTo>
                    <a:pt x="0" y="87"/>
                  </a:lnTo>
                  <a:lnTo>
                    <a:pt x="21" y="61"/>
                  </a:lnTo>
                  <a:lnTo>
                    <a:pt x="11" y="3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33">
              <a:extLst>
                <a:ext uri="{FF2B5EF4-FFF2-40B4-BE49-F238E27FC236}">
                  <a16:creationId xmlns:a16="http://schemas.microsoft.com/office/drawing/2014/main" id="{164A8E04-7FDE-4FD1-AAE0-17BC7A7CABEE}"/>
                </a:ext>
              </a:extLst>
            </p:cNvPr>
            <p:cNvSpPr>
              <a:spLocks/>
            </p:cNvSpPr>
            <p:nvPr/>
          </p:nvSpPr>
          <p:spPr bwMode="auto">
            <a:xfrm>
              <a:off x="5708650" y="3201988"/>
              <a:ext cx="171450" cy="169862"/>
            </a:xfrm>
            <a:custGeom>
              <a:avLst/>
              <a:gdLst>
                <a:gd name="T0" fmla="*/ 48 w 108"/>
                <a:gd name="T1" fmla="*/ 8 h 107"/>
                <a:gd name="T2" fmla="*/ 47 w 108"/>
                <a:gd name="T3" fmla="*/ 0 h 107"/>
                <a:gd name="T4" fmla="*/ 66 w 108"/>
                <a:gd name="T5" fmla="*/ 0 h 107"/>
                <a:gd name="T6" fmla="*/ 86 w 108"/>
                <a:gd name="T7" fmla="*/ 13 h 107"/>
                <a:gd name="T8" fmla="*/ 101 w 108"/>
                <a:gd name="T9" fmla="*/ 3 h 107"/>
                <a:gd name="T10" fmla="*/ 108 w 108"/>
                <a:gd name="T11" fmla="*/ 25 h 107"/>
                <a:gd name="T12" fmla="*/ 93 w 108"/>
                <a:gd name="T13" fmla="*/ 39 h 107"/>
                <a:gd name="T14" fmla="*/ 101 w 108"/>
                <a:gd name="T15" fmla="*/ 51 h 107"/>
                <a:gd name="T16" fmla="*/ 100 w 108"/>
                <a:gd name="T17" fmla="*/ 95 h 107"/>
                <a:gd name="T18" fmla="*/ 78 w 108"/>
                <a:gd name="T19" fmla="*/ 83 h 107"/>
                <a:gd name="T20" fmla="*/ 57 w 108"/>
                <a:gd name="T21" fmla="*/ 107 h 107"/>
                <a:gd name="T22" fmla="*/ 34 w 108"/>
                <a:gd name="T23" fmla="*/ 91 h 107"/>
                <a:gd name="T24" fmla="*/ 21 w 108"/>
                <a:gd name="T25" fmla="*/ 28 h 107"/>
                <a:gd name="T26" fmla="*/ 0 w 108"/>
                <a:gd name="T27" fmla="*/ 9 h 107"/>
                <a:gd name="T28" fmla="*/ 13 w 108"/>
                <a:gd name="T29" fmla="*/ 4 h 107"/>
                <a:gd name="T30" fmla="*/ 24 w 108"/>
                <a:gd name="T31" fmla="*/ 13 h 107"/>
                <a:gd name="T32" fmla="*/ 24 w 108"/>
                <a:gd name="T33" fmla="*/ 13 h 107"/>
                <a:gd name="T34" fmla="*/ 48 w 108"/>
                <a:gd name="T35" fmla="*/ 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8" h="107">
                  <a:moveTo>
                    <a:pt x="48" y="8"/>
                  </a:moveTo>
                  <a:lnTo>
                    <a:pt x="47" y="0"/>
                  </a:lnTo>
                  <a:lnTo>
                    <a:pt x="66" y="0"/>
                  </a:lnTo>
                  <a:lnTo>
                    <a:pt x="86" y="13"/>
                  </a:lnTo>
                  <a:lnTo>
                    <a:pt x="101" y="3"/>
                  </a:lnTo>
                  <a:lnTo>
                    <a:pt x="108" y="25"/>
                  </a:lnTo>
                  <a:lnTo>
                    <a:pt x="93" y="39"/>
                  </a:lnTo>
                  <a:lnTo>
                    <a:pt x="101" y="51"/>
                  </a:lnTo>
                  <a:lnTo>
                    <a:pt x="100" y="95"/>
                  </a:lnTo>
                  <a:lnTo>
                    <a:pt x="78" y="83"/>
                  </a:lnTo>
                  <a:lnTo>
                    <a:pt x="57" y="107"/>
                  </a:lnTo>
                  <a:lnTo>
                    <a:pt x="34" y="91"/>
                  </a:lnTo>
                  <a:lnTo>
                    <a:pt x="21" y="28"/>
                  </a:lnTo>
                  <a:lnTo>
                    <a:pt x="0" y="9"/>
                  </a:lnTo>
                  <a:lnTo>
                    <a:pt x="13" y="4"/>
                  </a:lnTo>
                  <a:lnTo>
                    <a:pt x="24" y="13"/>
                  </a:lnTo>
                  <a:lnTo>
                    <a:pt x="24" y="13"/>
                  </a:lnTo>
                  <a:lnTo>
                    <a:pt x="48" y="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34">
              <a:extLst>
                <a:ext uri="{FF2B5EF4-FFF2-40B4-BE49-F238E27FC236}">
                  <a16:creationId xmlns:a16="http://schemas.microsoft.com/office/drawing/2014/main" id="{B7816643-AEB1-4C79-96F5-BDD92F5B8A7A}"/>
                </a:ext>
              </a:extLst>
            </p:cNvPr>
            <p:cNvSpPr>
              <a:spLocks/>
            </p:cNvSpPr>
            <p:nvPr/>
          </p:nvSpPr>
          <p:spPr bwMode="auto">
            <a:xfrm>
              <a:off x="7427913" y="2730500"/>
              <a:ext cx="163513" cy="158750"/>
            </a:xfrm>
            <a:custGeom>
              <a:avLst/>
              <a:gdLst>
                <a:gd name="T0" fmla="*/ 59 w 103"/>
                <a:gd name="T1" fmla="*/ 100 h 100"/>
                <a:gd name="T2" fmla="*/ 51 w 103"/>
                <a:gd name="T3" fmla="*/ 85 h 100"/>
                <a:gd name="T4" fmla="*/ 21 w 103"/>
                <a:gd name="T5" fmla="*/ 66 h 100"/>
                <a:gd name="T6" fmla="*/ 18 w 103"/>
                <a:gd name="T7" fmla="*/ 51 h 100"/>
                <a:gd name="T8" fmla="*/ 9 w 103"/>
                <a:gd name="T9" fmla="*/ 54 h 100"/>
                <a:gd name="T10" fmla="*/ 0 w 103"/>
                <a:gd name="T11" fmla="*/ 33 h 100"/>
                <a:gd name="T12" fmla="*/ 15 w 103"/>
                <a:gd name="T13" fmla="*/ 5 h 100"/>
                <a:gd name="T14" fmla="*/ 46 w 103"/>
                <a:gd name="T15" fmla="*/ 0 h 100"/>
                <a:gd name="T16" fmla="*/ 76 w 103"/>
                <a:gd name="T17" fmla="*/ 10 h 100"/>
                <a:gd name="T18" fmla="*/ 101 w 103"/>
                <a:gd name="T19" fmla="*/ 31 h 100"/>
                <a:gd name="T20" fmla="*/ 103 w 103"/>
                <a:gd name="T21" fmla="*/ 46 h 100"/>
                <a:gd name="T22" fmla="*/ 103 w 103"/>
                <a:gd name="T23" fmla="*/ 46 h 100"/>
                <a:gd name="T24" fmla="*/ 79 w 103"/>
                <a:gd name="T25" fmla="*/ 51 h 100"/>
                <a:gd name="T26" fmla="*/ 83 w 103"/>
                <a:gd name="T27" fmla="*/ 70 h 100"/>
                <a:gd name="T28" fmla="*/ 73 w 103"/>
                <a:gd name="T29" fmla="*/ 72 h 100"/>
                <a:gd name="T30" fmla="*/ 81 w 103"/>
                <a:gd name="T31" fmla="*/ 84 h 100"/>
                <a:gd name="T32" fmla="*/ 59 w 103"/>
                <a:gd name="T33"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0">
                  <a:moveTo>
                    <a:pt x="59" y="100"/>
                  </a:moveTo>
                  <a:lnTo>
                    <a:pt x="51" y="85"/>
                  </a:lnTo>
                  <a:lnTo>
                    <a:pt x="21" y="66"/>
                  </a:lnTo>
                  <a:lnTo>
                    <a:pt x="18" y="51"/>
                  </a:lnTo>
                  <a:lnTo>
                    <a:pt x="9" y="54"/>
                  </a:lnTo>
                  <a:lnTo>
                    <a:pt x="0" y="33"/>
                  </a:lnTo>
                  <a:lnTo>
                    <a:pt x="15" y="5"/>
                  </a:lnTo>
                  <a:lnTo>
                    <a:pt x="46" y="0"/>
                  </a:lnTo>
                  <a:lnTo>
                    <a:pt x="76" y="10"/>
                  </a:lnTo>
                  <a:lnTo>
                    <a:pt x="101" y="31"/>
                  </a:lnTo>
                  <a:lnTo>
                    <a:pt x="103" y="46"/>
                  </a:lnTo>
                  <a:lnTo>
                    <a:pt x="103" y="46"/>
                  </a:lnTo>
                  <a:lnTo>
                    <a:pt x="79" y="51"/>
                  </a:lnTo>
                  <a:lnTo>
                    <a:pt x="83" y="70"/>
                  </a:lnTo>
                  <a:lnTo>
                    <a:pt x="73" y="72"/>
                  </a:lnTo>
                  <a:lnTo>
                    <a:pt x="81" y="84"/>
                  </a:lnTo>
                  <a:lnTo>
                    <a:pt x="59" y="10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6" name="Freeform 35">
              <a:extLst>
                <a:ext uri="{FF2B5EF4-FFF2-40B4-BE49-F238E27FC236}">
                  <a16:creationId xmlns:a16="http://schemas.microsoft.com/office/drawing/2014/main" id="{A1BFA8BE-742D-4B7E-82C1-26317CE1CC7E}"/>
                </a:ext>
              </a:extLst>
            </p:cNvPr>
            <p:cNvSpPr>
              <a:spLocks/>
            </p:cNvSpPr>
            <p:nvPr/>
          </p:nvSpPr>
          <p:spPr bwMode="auto">
            <a:xfrm>
              <a:off x="7102475" y="3759200"/>
              <a:ext cx="935038" cy="1011237"/>
            </a:xfrm>
            <a:custGeom>
              <a:avLst/>
              <a:gdLst>
                <a:gd name="T0" fmla="*/ 144 w 589"/>
                <a:gd name="T1" fmla="*/ 63 h 637"/>
                <a:gd name="T2" fmla="*/ 184 w 589"/>
                <a:gd name="T3" fmla="*/ 57 h 637"/>
                <a:gd name="T4" fmla="*/ 222 w 589"/>
                <a:gd name="T5" fmla="*/ 57 h 637"/>
                <a:gd name="T6" fmla="*/ 238 w 589"/>
                <a:gd name="T7" fmla="*/ 44 h 637"/>
                <a:gd name="T8" fmla="*/ 249 w 589"/>
                <a:gd name="T9" fmla="*/ 93 h 637"/>
                <a:gd name="T10" fmla="*/ 299 w 589"/>
                <a:gd name="T11" fmla="*/ 94 h 637"/>
                <a:gd name="T12" fmla="*/ 325 w 589"/>
                <a:gd name="T13" fmla="*/ 63 h 637"/>
                <a:gd name="T14" fmla="*/ 360 w 589"/>
                <a:gd name="T15" fmla="*/ 94 h 637"/>
                <a:gd name="T16" fmla="*/ 382 w 589"/>
                <a:gd name="T17" fmla="*/ 143 h 637"/>
                <a:gd name="T18" fmla="*/ 421 w 589"/>
                <a:gd name="T19" fmla="*/ 90 h 637"/>
                <a:gd name="T20" fmla="*/ 466 w 589"/>
                <a:gd name="T21" fmla="*/ 74 h 637"/>
                <a:gd name="T22" fmla="*/ 506 w 589"/>
                <a:gd name="T23" fmla="*/ 30 h 637"/>
                <a:gd name="T24" fmla="*/ 505 w 589"/>
                <a:gd name="T25" fmla="*/ 8 h 637"/>
                <a:gd name="T26" fmla="*/ 543 w 589"/>
                <a:gd name="T27" fmla="*/ 0 h 637"/>
                <a:gd name="T28" fmla="*/ 571 w 589"/>
                <a:gd name="T29" fmla="*/ 71 h 637"/>
                <a:gd name="T30" fmla="*/ 568 w 589"/>
                <a:gd name="T31" fmla="*/ 172 h 637"/>
                <a:gd name="T32" fmla="*/ 505 w 589"/>
                <a:gd name="T33" fmla="*/ 209 h 637"/>
                <a:gd name="T34" fmla="*/ 526 w 589"/>
                <a:gd name="T35" fmla="*/ 285 h 637"/>
                <a:gd name="T36" fmla="*/ 541 w 589"/>
                <a:gd name="T37" fmla="*/ 347 h 637"/>
                <a:gd name="T38" fmla="*/ 528 w 589"/>
                <a:gd name="T39" fmla="*/ 446 h 637"/>
                <a:gd name="T40" fmla="*/ 535 w 589"/>
                <a:gd name="T41" fmla="*/ 508 h 637"/>
                <a:gd name="T42" fmla="*/ 513 w 589"/>
                <a:gd name="T43" fmla="*/ 527 h 637"/>
                <a:gd name="T44" fmla="*/ 490 w 589"/>
                <a:gd name="T45" fmla="*/ 557 h 637"/>
                <a:gd name="T46" fmla="*/ 510 w 589"/>
                <a:gd name="T47" fmla="*/ 565 h 637"/>
                <a:gd name="T48" fmla="*/ 485 w 589"/>
                <a:gd name="T49" fmla="*/ 605 h 637"/>
                <a:gd name="T50" fmla="*/ 468 w 589"/>
                <a:gd name="T51" fmla="*/ 594 h 637"/>
                <a:gd name="T52" fmla="*/ 491 w 589"/>
                <a:gd name="T53" fmla="*/ 615 h 637"/>
                <a:gd name="T54" fmla="*/ 478 w 589"/>
                <a:gd name="T55" fmla="*/ 626 h 637"/>
                <a:gd name="T56" fmla="*/ 479 w 589"/>
                <a:gd name="T57" fmla="*/ 635 h 637"/>
                <a:gd name="T58" fmla="*/ 407 w 589"/>
                <a:gd name="T59" fmla="*/ 617 h 637"/>
                <a:gd name="T60" fmla="*/ 358 w 589"/>
                <a:gd name="T61" fmla="*/ 568 h 637"/>
                <a:gd name="T62" fmla="*/ 331 w 589"/>
                <a:gd name="T63" fmla="*/ 550 h 637"/>
                <a:gd name="T64" fmla="*/ 310 w 589"/>
                <a:gd name="T65" fmla="*/ 534 h 637"/>
                <a:gd name="T66" fmla="*/ 312 w 589"/>
                <a:gd name="T67" fmla="*/ 493 h 637"/>
                <a:gd name="T68" fmla="*/ 296 w 589"/>
                <a:gd name="T69" fmla="*/ 482 h 637"/>
                <a:gd name="T70" fmla="*/ 281 w 589"/>
                <a:gd name="T71" fmla="*/ 500 h 637"/>
                <a:gd name="T72" fmla="*/ 215 w 589"/>
                <a:gd name="T73" fmla="*/ 543 h 637"/>
                <a:gd name="T74" fmla="*/ 234 w 589"/>
                <a:gd name="T75" fmla="*/ 524 h 637"/>
                <a:gd name="T76" fmla="*/ 242 w 589"/>
                <a:gd name="T77" fmla="*/ 482 h 637"/>
                <a:gd name="T78" fmla="*/ 225 w 589"/>
                <a:gd name="T79" fmla="*/ 434 h 637"/>
                <a:gd name="T80" fmla="*/ 202 w 589"/>
                <a:gd name="T81" fmla="*/ 392 h 637"/>
                <a:gd name="T82" fmla="*/ 155 w 589"/>
                <a:gd name="T83" fmla="*/ 389 h 637"/>
                <a:gd name="T84" fmla="*/ 107 w 589"/>
                <a:gd name="T85" fmla="*/ 394 h 637"/>
                <a:gd name="T86" fmla="*/ 86 w 589"/>
                <a:gd name="T87" fmla="*/ 462 h 637"/>
                <a:gd name="T88" fmla="*/ 64 w 589"/>
                <a:gd name="T89" fmla="*/ 461 h 637"/>
                <a:gd name="T90" fmla="*/ 75 w 589"/>
                <a:gd name="T91" fmla="*/ 484 h 637"/>
                <a:gd name="T92" fmla="*/ 57 w 589"/>
                <a:gd name="T93" fmla="*/ 473 h 637"/>
                <a:gd name="T94" fmla="*/ 29 w 589"/>
                <a:gd name="T95" fmla="*/ 476 h 637"/>
                <a:gd name="T96" fmla="*/ 48 w 589"/>
                <a:gd name="T97" fmla="*/ 449 h 637"/>
                <a:gd name="T98" fmla="*/ 36 w 589"/>
                <a:gd name="T99" fmla="*/ 419 h 637"/>
                <a:gd name="T100" fmla="*/ 6 w 589"/>
                <a:gd name="T101" fmla="*/ 403 h 637"/>
                <a:gd name="T102" fmla="*/ 38 w 589"/>
                <a:gd name="T103" fmla="*/ 369 h 637"/>
                <a:gd name="T104" fmla="*/ 20 w 589"/>
                <a:gd name="T105" fmla="*/ 254 h 637"/>
                <a:gd name="T106" fmla="*/ 40 w 589"/>
                <a:gd name="T107" fmla="*/ 250 h 637"/>
                <a:gd name="T108" fmla="*/ 40 w 589"/>
                <a:gd name="T109" fmla="*/ 202 h 637"/>
                <a:gd name="T110" fmla="*/ 73 w 589"/>
                <a:gd name="T111" fmla="*/ 131 h 637"/>
                <a:gd name="T112" fmla="*/ 99 w 589"/>
                <a:gd name="T113" fmla="*/ 98 h 637"/>
                <a:gd name="T114" fmla="*/ 122 w 589"/>
                <a:gd name="T115" fmla="*/ 68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9" h="637">
                  <a:moveTo>
                    <a:pt x="122" y="68"/>
                  </a:moveTo>
                  <a:lnTo>
                    <a:pt x="144" y="63"/>
                  </a:lnTo>
                  <a:lnTo>
                    <a:pt x="178" y="33"/>
                  </a:lnTo>
                  <a:lnTo>
                    <a:pt x="184" y="57"/>
                  </a:lnTo>
                  <a:lnTo>
                    <a:pt x="213" y="68"/>
                  </a:lnTo>
                  <a:lnTo>
                    <a:pt x="222" y="57"/>
                  </a:lnTo>
                  <a:lnTo>
                    <a:pt x="236" y="75"/>
                  </a:lnTo>
                  <a:lnTo>
                    <a:pt x="238" y="44"/>
                  </a:lnTo>
                  <a:lnTo>
                    <a:pt x="247" y="58"/>
                  </a:lnTo>
                  <a:lnTo>
                    <a:pt x="249" y="93"/>
                  </a:lnTo>
                  <a:lnTo>
                    <a:pt x="273" y="99"/>
                  </a:lnTo>
                  <a:lnTo>
                    <a:pt x="299" y="94"/>
                  </a:lnTo>
                  <a:lnTo>
                    <a:pt x="296" y="79"/>
                  </a:lnTo>
                  <a:lnTo>
                    <a:pt x="325" y="63"/>
                  </a:lnTo>
                  <a:lnTo>
                    <a:pt x="336" y="83"/>
                  </a:lnTo>
                  <a:lnTo>
                    <a:pt x="360" y="94"/>
                  </a:lnTo>
                  <a:lnTo>
                    <a:pt x="369" y="142"/>
                  </a:lnTo>
                  <a:lnTo>
                    <a:pt x="382" y="143"/>
                  </a:lnTo>
                  <a:lnTo>
                    <a:pt x="429" y="110"/>
                  </a:lnTo>
                  <a:lnTo>
                    <a:pt x="421" y="90"/>
                  </a:lnTo>
                  <a:lnTo>
                    <a:pt x="439" y="77"/>
                  </a:lnTo>
                  <a:lnTo>
                    <a:pt x="466" y="74"/>
                  </a:lnTo>
                  <a:lnTo>
                    <a:pt x="466" y="58"/>
                  </a:lnTo>
                  <a:lnTo>
                    <a:pt x="506" y="30"/>
                  </a:lnTo>
                  <a:lnTo>
                    <a:pt x="514" y="16"/>
                  </a:lnTo>
                  <a:lnTo>
                    <a:pt x="505" y="8"/>
                  </a:lnTo>
                  <a:lnTo>
                    <a:pt x="543" y="0"/>
                  </a:lnTo>
                  <a:lnTo>
                    <a:pt x="543" y="0"/>
                  </a:lnTo>
                  <a:lnTo>
                    <a:pt x="544" y="34"/>
                  </a:lnTo>
                  <a:lnTo>
                    <a:pt x="571" y="71"/>
                  </a:lnTo>
                  <a:lnTo>
                    <a:pt x="589" y="140"/>
                  </a:lnTo>
                  <a:lnTo>
                    <a:pt x="568" y="172"/>
                  </a:lnTo>
                  <a:lnTo>
                    <a:pt x="518" y="189"/>
                  </a:lnTo>
                  <a:lnTo>
                    <a:pt x="505" y="209"/>
                  </a:lnTo>
                  <a:lnTo>
                    <a:pt x="524" y="250"/>
                  </a:lnTo>
                  <a:lnTo>
                    <a:pt x="526" y="285"/>
                  </a:lnTo>
                  <a:lnTo>
                    <a:pt x="541" y="323"/>
                  </a:lnTo>
                  <a:lnTo>
                    <a:pt x="541" y="347"/>
                  </a:lnTo>
                  <a:lnTo>
                    <a:pt x="520" y="393"/>
                  </a:lnTo>
                  <a:lnTo>
                    <a:pt x="528" y="446"/>
                  </a:lnTo>
                  <a:lnTo>
                    <a:pt x="542" y="469"/>
                  </a:lnTo>
                  <a:lnTo>
                    <a:pt x="535" y="508"/>
                  </a:lnTo>
                  <a:lnTo>
                    <a:pt x="507" y="501"/>
                  </a:lnTo>
                  <a:lnTo>
                    <a:pt x="513" y="527"/>
                  </a:lnTo>
                  <a:lnTo>
                    <a:pt x="482" y="552"/>
                  </a:lnTo>
                  <a:lnTo>
                    <a:pt x="490" y="557"/>
                  </a:lnTo>
                  <a:lnTo>
                    <a:pt x="512" y="542"/>
                  </a:lnTo>
                  <a:lnTo>
                    <a:pt x="510" y="565"/>
                  </a:lnTo>
                  <a:lnTo>
                    <a:pt x="499" y="569"/>
                  </a:lnTo>
                  <a:lnTo>
                    <a:pt x="485" y="605"/>
                  </a:lnTo>
                  <a:lnTo>
                    <a:pt x="484" y="584"/>
                  </a:lnTo>
                  <a:lnTo>
                    <a:pt x="468" y="594"/>
                  </a:lnTo>
                  <a:lnTo>
                    <a:pt x="467" y="608"/>
                  </a:lnTo>
                  <a:lnTo>
                    <a:pt x="491" y="615"/>
                  </a:lnTo>
                  <a:lnTo>
                    <a:pt x="486" y="630"/>
                  </a:lnTo>
                  <a:lnTo>
                    <a:pt x="478" y="626"/>
                  </a:lnTo>
                  <a:lnTo>
                    <a:pt x="479" y="635"/>
                  </a:lnTo>
                  <a:lnTo>
                    <a:pt x="479" y="635"/>
                  </a:lnTo>
                  <a:lnTo>
                    <a:pt x="440" y="637"/>
                  </a:lnTo>
                  <a:lnTo>
                    <a:pt x="407" y="617"/>
                  </a:lnTo>
                  <a:lnTo>
                    <a:pt x="402" y="621"/>
                  </a:lnTo>
                  <a:lnTo>
                    <a:pt x="358" y="568"/>
                  </a:lnTo>
                  <a:lnTo>
                    <a:pt x="345" y="574"/>
                  </a:lnTo>
                  <a:lnTo>
                    <a:pt x="331" y="550"/>
                  </a:lnTo>
                  <a:lnTo>
                    <a:pt x="336" y="541"/>
                  </a:lnTo>
                  <a:lnTo>
                    <a:pt x="310" y="534"/>
                  </a:lnTo>
                  <a:lnTo>
                    <a:pt x="316" y="498"/>
                  </a:lnTo>
                  <a:lnTo>
                    <a:pt x="312" y="493"/>
                  </a:lnTo>
                  <a:lnTo>
                    <a:pt x="306" y="499"/>
                  </a:lnTo>
                  <a:lnTo>
                    <a:pt x="296" y="482"/>
                  </a:lnTo>
                  <a:lnTo>
                    <a:pt x="280" y="474"/>
                  </a:lnTo>
                  <a:lnTo>
                    <a:pt x="281" y="500"/>
                  </a:lnTo>
                  <a:lnTo>
                    <a:pt x="273" y="512"/>
                  </a:lnTo>
                  <a:lnTo>
                    <a:pt x="215" y="543"/>
                  </a:lnTo>
                  <a:lnTo>
                    <a:pt x="210" y="533"/>
                  </a:lnTo>
                  <a:lnTo>
                    <a:pt x="234" y="524"/>
                  </a:lnTo>
                  <a:lnTo>
                    <a:pt x="245" y="492"/>
                  </a:lnTo>
                  <a:lnTo>
                    <a:pt x="242" y="482"/>
                  </a:lnTo>
                  <a:lnTo>
                    <a:pt x="219" y="480"/>
                  </a:lnTo>
                  <a:lnTo>
                    <a:pt x="225" y="434"/>
                  </a:lnTo>
                  <a:lnTo>
                    <a:pt x="205" y="423"/>
                  </a:lnTo>
                  <a:lnTo>
                    <a:pt x="202" y="392"/>
                  </a:lnTo>
                  <a:lnTo>
                    <a:pt x="183" y="375"/>
                  </a:lnTo>
                  <a:lnTo>
                    <a:pt x="155" y="389"/>
                  </a:lnTo>
                  <a:lnTo>
                    <a:pt x="131" y="383"/>
                  </a:lnTo>
                  <a:lnTo>
                    <a:pt x="107" y="394"/>
                  </a:lnTo>
                  <a:lnTo>
                    <a:pt x="116" y="442"/>
                  </a:lnTo>
                  <a:lnTo>
                    <a:pt x="86" y="462"/>
                  </a:lnTo>
                  <a:lnTo>
                    <a:pt x="76" y="455"/>
                  </a:lnTo>
                  <a:lnTo>
                    <a:pt x="64" y="461"/>
                  </a:lnTo>
                  <a:lnTo>
                    <a:pt x="65" y="479"/>
                  </a:lnTo>
                  <a:lnTo>
                    <a:pt x="75" y="484"/>
                  </a:lnTo>
                  <a:lnTo>
                    <a:pt x="70" y="490"/>
                  </a:lnTo>
                  <a:lnTo>
                    <a:pt x="57" y="473"/>
                  </a:lnTo>
                  <a:lnTo>
                    <a:pt x="42" y="481"/>
                  </a:lnTo>
                  <a:lnTo>
                    <a:pt x="29" y="476"/>
                  </a:lnTo>
                  <a:lnTo>
                    <a:pt x="29" y="476"/>
                  </a:lnTo>
                  <a:lnTo>
                    <a:pt x="48" y="449"/>
                  </a:lnTo>
                  <a:lnTo>
                    <a:pt x="45" y="417"/>
                  </a:lnTo>
                  <a:lnTo>
                    <a:pt x="36" y="419"/>
                  </a:lnTo>
                  <a:lnTo>
                    <a:pt x="28" y="396"/>
                  </a:lnTo>
                  <a:lnTo>
                    <a:pt x="6" y="403"/>
                  </a:lnTo>
                  <a:lnTo>
                    <a:pt x="0" y="389"/>
                  </a:lnTo>
                  <a:lnTo>
                    <a:pt x="38" y="369"/>
                  </a:lnTo>
                  <a:lnTo>
                    <a:pt x="16" y="304"/>
                  </a:lnTo>
                  <a:lnTo>
                    <a:pt x="20" y="254"/>
                  </a:lnTo>
                  <a:lnTo>
                    <a:pt x="28" y="258"/>
                  </a:lnTo>
                  <a:lnTo>
                    <a:pt x="40" y="250"/>
                  </a:lnTo>
                  <a:lnTo>
                    <a:pt x="48" y="224"/>
                  </a:lnTo>
                  <a:lnTo>
                    <a:pt x="40" y="202"/>
                  </a:lnTo>
                  <a:lnTo>
                    <a:pt x="82" y="133"/>
                  </a:lnTo>
                  <a:lnTo>
                    <a:pt x="73" y="131"/>
                  </a:lnTo>
                  <a:lnTo>
                    <a:pt x="64" y="108"/>
                  </a:lnTo>
                  <a:lnTo>
                    <a:pt x="99" y="98"/>
                  </a:lnTo>
                  <a:lnTo>
                    <a:pt x="97" y="77"/>
                  </a:lnTo>
                  <a:lnTo>
                    <a:pt x="122" y="6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7" name="Freeform 36">
              <a:extLst>
                <a:ext uri="{FF2B5EF4-FFF2-40B4-BE49-F238E27FC236}">
                  <a16:creationId xmlns:a16="http://schemas.microsoft.com/office/drawing/2014/main" id="{7E27EA3C-6A70-439F-8C7D-A695C588B4A9}"/>
                </a:ext>
              </a:extLst>
            </p:cNvPr>
            <p:cNvSpPr>
              <a:spLocks noEditPoints="1"/>
            </p:cNvSpPr>
            <p:nvPr/>
          </p:nvSpPr>
          <p:spPr bwMode="auto">
            <a:xfrm>
              <a:off x="5335588" y="2935288"/>
              <a:ext cx="1103313" cy="1017587"/>
            </a:xfrm>
            <a:custGeom>
              <a:avLst/>
              <a:gdLst>
                <a:gd name="T0" fmla="*/ 353 w 695"/>
                <a:gd name="T1" fmla="*/ 42 h 641"/>
                <a:gd name="T2" fmla="*/ 406 w 695"/>
                <a:gd name="T3" fmla="*/ 15 h 641"/>
                <a:gd name="T4" fmla="*/ 453 w 695"/>
                <a:gd name="T5" fmla="*/ 40 h 641"/>
                <a:gd name="T6" fmla="*/ 501 w 695"/>
                <a:gd name="T7" fmla="*/ 38 h 641"/>
                <a:gd name="T8" fmla="*/ 552 w 695"/>
                <a:gd name="T9" fmla="*/ 57 h 641"/>
                <a:gd name="T10" fmla="*/ 625 w 695"/>
                <a:gd name="T11" fmla="*/ 24 h 641"/>
                <a:gd name="T12" fmla="*/ 644 w 695"/>
                <a:gd name="T13" fmla="*/ 59 h 641"/>
                <a:gd name="T14" fmla="*/ 695 w 695"/>
                <a:gd name="T15" fmla="*/ 115 h 641"/>
                <a:gd name="T16" fmla="*/ 641 w 695"/>
                <a:gd name="T17" fmla="*/ 161 h 641"/>
                <a:gd name="T18" fmla="*/ 648 w 695"/>
                <a:gd name="T19" fmla="*/ 327 h 641"/>
                <a:gd name="T20" fmla="*/ 566 w 695"/>
                <a:gd name="T21" fmla="*/ 340 h 641"/>
                <a:gd name="T22" fmla="*/ 565 w 695"/>
                <a:gd name="T23" fmla="*/ 375 h 641"/>
                <a:gd name="T24" fmla="*/ 544 w 695"/>
                <a:gd name="T25" fmla="*/ 361 h 641"/>
                <a:gd name="T26" fmla="*/ 510 w 695"/>
                <a:gd name="T27" fmla="*/ 429 h 641"/>
                <a:gd name="T28" fmla="*/ 434 w 695"/>
                <a:gd name="T29" fmla="*/ 421 h 641"/>
                <a:gd name="T30" fmla="*/ 396 w 695"/>
                <a:gd name="T31" fmla="*/ 441 h 641"/>
                <a:gd name="T32" fmla="*/ 316 w 695"/>
                <a:gd name="T33" fmla="*/ 465 h 641"/>
                <a:gd name="T34" fmla="*/ 228 w 695"/>
                <a:gd name="T35" fmla="*/ 539 h 641"/>
                <a:gd name="T36" fmla="*/ 193 w 695"/>
                <a:gd name="T37" fmla="*/ 590 h 641"/>
                <a:gd name="T38" fmla="*/ 147 w 695"/>
                <a:gd name="T39" fmla="*/ 596 h 641"/>
                <a:gd name="T40" fmla="*/ 150 w 695"/>
                <a:gd name="T41" fmla="*/ 634 h 641"/>
                <a:gd name="T42" fmla="*/ 120 w 695"/>
                <a:gd name="T43" fmla="*/ 605 h 641"/>
                <a:gd name="T44" fmla="*/ 119 w 695"/>
                <a:gd name="T45" fmla="*/ 570 h 641"/>
                <a:gd name="T46" fmla="*/ 106 w 695"/>
                <a:gd name="T47" fmla="*/ 506 h 641"/>
                <a:gd name="T48" fmla="*/ 0 w 695"/>
                <a:gd name="T49" fmla="*/ 509 h 641"/>
                <a:gd name="T50" fmla="*/ 63 w 695"/>
                <a:gd name="T51" fmla="*/ 452 h 641"/>
                <a:gd name="T52" fmla="*/ 105 w 695"/>
                <a:gd name="T53" fmla="*/ 385 h 641"/>
                <a:gd name="T54" fmla="*/ 138 w 695"/>
                <a:gd name="T55" fmla="*/ 389 h 641"/>
                <a:gd name="T56" fmla="*/ 186 w 695"/>
                <a:gd name="T57" fmla="*/ 404 h 641"/>
                <a:gd name="T58" fmla="*/ 217 w 695"/>
                <a:gd name="T59" fmla="*/ 403 h 641"/>
                <a:gd name="T60" fmla="*/ 197 w 695"/>
                <a:gd name="T61" fmla="*/ 378 h 641"/>
                <a:gd name="T62" fmla="*/ 239 w 695"/>
                <a:gd name="T63" fmla="*/ 347 h 641"/>
                <a:gd name="T64" fmla="*/ 227 w 695"/>
                <a:gd name="T65" fmla="*/ 303 h 641"/>
                <a:gd name="T66" fmla="*/ 237 w 695"/>
                <a:gd name="T67" fmla="*/ 270 h 641"/>
                <a:gd name="T68" fmla="*/ 200 w 695"/>
                <a:gd name="T69" fmla="*/ 235 h 641"/>
                <a:gd name="T70" fmla="*/ 191 w 695"/>
                <a:gd name="T71" fmla="*/ 210 h 641"/>
                <a:gd name="T72" fmla="*/ 221 w 695"/>
                <a:gd name="T73" fmla="*/ 155 h 641"/>
                <a:gd name="T74" fmla="*/ 200 w 695"/>
                <a:gd name="T75" fmla="*/ 89 h 641"/>
                <a:gd name="T76" fmla="*/ 219 w 695"/>
                <a:gd name="T77" fmla="*/ 47 h 641"/>
                <a:gd name="T78" fmla="*/ 271 w 695"/>
                <a:gd name="T79" fmla="*/ 47 h 641"/>
                <a:gd name="T80" fmla="*/ 259 w 695"/>
                <a:gd name="T81" fmla="*/ 181 h 641"/>
                <a:gd name="T82" fmla="*/ 235 w 695"/>
                <a:gd name="T83" fmla="*/ 177 h 641"/>
                <a:gd name="T84" fmla="*/ 292 w 695"/>
                <a:gd name="T85" fmla="*/ 275 h 641"/>
                <a:gd name="T86" fmla="*/ 336 w 695"/>
                <a:gd name="T87" fmla="*/ 219 h 641"/>
                <a:gd name="T88" fmla="*/ 336 w 695"/>
                <a:gd name="T89" fmla="*/ 171 h 641"/>
                <a:gd name="T90" fmla="*/ 282 w 695"/>
                <a:gd name="T91" fmla="*/ 169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41">
                  <a:moveTo>
                    <a:pt x="312" y="13"/>
                  </a:moveTo>
                  <a:lnTo>
                    <a:pt x="331" y="35"/>
                  </a:lnTo>
                  <a:lnTo>
                    <a:pt x="353" y="42"/>
                  </a:lnTo>
                  <a:lnTo>
                    <a:pt x="393" y="15"/>
                  </a:lnTo>
                  <a:lnTo>
                    <a:pt x="397" y="20"/>
                  </a:lnTo>
                  <a:lnTo>
                    <a:pt x="406" y="15"/>
                  </a:lnTo>
                  <a:lnTo>
                    <a:pt x="410" y="22"/>
                  </a:lnTo>
                  <a:lnTo>
                    <a:pt x="432" y="10"/>
                  </a:lnTo>
                  <a:lnTo>
                    <a:pt x="453" y="40"/>
                  </a:lnTo>
                  <a:lnTo>
                    <a:pt x="469" y="36"/>
                  </a:lnTo>
                  <a:lnTo>
                    <a:pt x="488" y="56"/>
                  </a:lnTo>
                  <a:lnTo>
                    <a:pt x="501" y="38"/>
                  </a:lnTo>
                  <a:lnTo>
                    <a:pt x="553" y="0"/>
                  </a:lnTo>
                  <a:lnTo>
                    <a:pt x="562" y="18"/>
                  </a:lnTo>
                  <a:lnTo>
                    <a:pt x="552" y="57"/>
                  </a:lnTo>
                  <a:lnTo>
                    <a:pt x="596" y="37"/>
                  </a:lnTo>
                  <a:lnTo>
                    <a:pt x="607" y="20"/>
                  </a:lnTo>
                  <a:lnTo>
                    <a:pt x="625" y="24"/>
                  </a:lnTo>
                  <a:lnTo>
                    <a:pt x="625" y="24"/>
                  </a:lnTo>
                  <a:lnTo>
                    <a:pt x="631" y="46"/>
                  </a:lnTo>
                  <a:lnTo>
                    <a:pt x="644" y="59"/>
                  </a:lnTo>
                  <a:lnTo>
                    <a:pt x="633" y="68"/>
                  </a:lnTo>
                  <a:lnTo>
                    <a:pt x="647" y="85"/>
                  </a:lnTo>
                  <a:lnTo>
                    <a:pt x="695" y="115"/>
                  </a:lnTo>
                  <a:lnTo>
                    <a:pt x="654" y="131"/>
                  </a:lnTo>
                  <a:lnTo>
                    <a:pt x="650" y="153"/>
                  </a:lnTo>
                  <a:lnTo>
                    <a:pt x="641" y="161"/>
                  </a:lnTo>
                  <a:lnTo>
                    <a:pt x="647" y="218"/>
                  </a:lnTo>
                  <a:lnTo>
                    <a:pt x="638" y="274"/>
                  </a:lnTo>
                  <a:lnTo>
                    <a:pt x="648" y="327"/>
                  </a:lnTo>
                  <a:lnTo>
                    <a:pt x="633" y="341"/>
                  </a:lnTo>
                  <a:lnTo>
                    <a:pt x="607" y="329"/>
                  </a:lnTo>
                  <a:lnTo>
                    <a:pt x="566" y="340"/>
                  </a:lnTo>
                  <a:lnTo>
                    <a:pt x="564" y="356"/>
                  </a:lnTo>
                  <a:lnTo>
                    <a:pt x="564" y="356"/>
                  </a:lnTo>
                  <a:lnTo>
                    <a:pt x="565" y="375"/>
                  </a:lnTo>
                  <a:lnTo>
                    <a:pt x="555" y="370"/>
                  </a:lnTo>
                  <a:lnTo>
                    <a:pt x="546" y="376"/>
                  </a:lnTo>
                  <a:lnTo>
                    <a:pt x="544" y="361"/>
                  </a:lnTo>
                  <a:lnTo>
                    <a:pt x="524" y="366"/>
                  </a:lnTo>
                  <a:lnTo>
                    <a:pt x="532" y="396"/>
                  </a:lnTo>
                  <a:lnTo>
                    <a:pt x="510" y="429"/>
                  </a:lnTo>
                  <a:lnTo>
                    <a:pt x="477" y="428"/>
                  </a:lnTo>
                  <a:lnTo>
                    <a:pt x="463" y="417"/>
                  </a:lnTo>
                  <a:lnTo>
                    <a:pt x="434" y="421"/>
                  </a:lnTo>
                  <a:lnTo>
                    <a:pt x="431" y="414"/>
                  </a:lnTo>
                  <a:lnTo>
                    <a:pt x="408" y="439"/>
                  </a:lnTo>
                  <a:lnTo>
                    <a:pt x="396" y="441"/>
                  </a:lnTo>
                  <a:lnTo>
                    <a:pt x="391" y="461"/>
                  </a:lnTo>
                  <a:lnTo>
                    <a:pt x="337" y="451"/>
                  </a:lnTo>
                  <a:lnTo>
                    <a:pt x="316" y="465"/>
                  </a:lnTo>
                  <a:lnTo>
                    <a:pt x="304" y="461"/>
                  </a:lnTo>
                  <a:lnTo>
                    <a:pt x="267" y="520"/>
                  </a:lnTo>
                  <a:lnTo>
                    <a:pt x="228" y="539"/>
                  </a:lnTo>
                  <a:lnTo>
                    <a:pt x="228" y="565"/>
                  </a:lnTo>
                  <a:lnTo>
                    <a:pt x="219" y="573"/>
                  </a:lnTo>
                  <a:lnTo>
                    <a:pt x="193" y="590"/>
                  </a:lnTo>
                  <a:lnTo>
                    <a:pt x="170" y="579"/>
                  </a:lnTo>
                  <a:lnTo>
                    <a:pt x="147" y="586"/>
                  </a:lnTo>
                  <a:lnTo>
                    <a:pt x="147" y="596"/>
                  </a:lnTo>
                  <a:lnTo>
                    <a:pt x="170" y="589"/>
                  </a:lnTo>
                  <a:lnTo>
                    <a:pt x="172" y="595"/>
                  </a:lnTo>
                  <a:lnTo>
                    <a:pt x="150" y="634"/>
                  </a:lnTo>
                  <a:lnTo>
                    <a:pt x="150" y="634"/>
                  </a:lnTo>
                  <a:lnTo>
                    <a:pt x="142" y="641"/>
                  </a:lnTo>
                  <a:lnTo>
                    <a:pt x="120" y="605"/>
                  </a:lnTo>
                  <a:lnTo>
                    <a:pt x="127" y="587"/>
                  </a:lnTo>
                  <a:lnTo>
                    <a:pt x="116" y="585"/>
                  </a:lnTo>
                  <a:lnTo>
                    <a:pt x="119" y="570"/>
                  </a:lnTo>
                  <a:lnTo>
                    <a:pt x="132" y="563"/>
                  </a:lnTo>
                  <a:lnTo>
                    <a:pt x="137" y="535"/>
                  </a:lnTo>
                  <a:lnTo>
                    <a:pt x="106" y="506"/>
                  </a:lnTo>
                  <a:lnTo>
                    <a:pt x="72" y="503"/>
                  </a:lnTo>
                  <a:lnTo>
                    <a:pt x="25" y="521"/>
                  </a:lnTo>
                  <a:lnTo>
                    <a:pt x="0" y="509"/>
                  </a:lnTo>
                  <a:lnTo>
                    <a:pt x="38" y="476"/>
                  </a:lnTo>
                  <a:lnTo>
                    <a:pt x="48" y="449"/>
                  </a:lnTo>
                  <a:lnTo>
                    <a:pt x="63" y="452"/>
                  </a:lnTo>
                  <a:lnTo>
                    <a:pt x="81" y="429"/>
                  </a:lnTo>
                  <a:lnTo>
                    <a:pt x="94" y="429"/>
                  </a:lnTo>
                  <a:lnTo>
                    <a:pt x="105" y="385"/>
                  </a:lnTo>
                  <a:lnTo>
                    <a:pt x="110" y="399"/>
                  </a:lnTo>
                  <a:lnTo>
                    <a:pt x="133" y="401"/>
                  </a:lnTo>
                  <a:lnTo>
                    <a:pt x="138" y="389"/>
                  </a:lnTo>
                  <a:lnTo>
                    <a:pt x="152" y="399"/>
                  </a:lnTo>
                  <a:lnTo>
                    <a:pt x="175" y="393"/>
                  </a:lnTo>
                  <a:lnTo>
                    <a:pt x="186" y="404"/>
                  </a:lnTo>
                  <a:lnTo>
                    <a:pt x="196" y="402"/>
                  </a:lnTo>
                  <a:lnTo>
                    <a:pt x="197" y="393"/>
                  </a:lnTo>
                  <a:lnTo>
                    <a:pt x="217" y="403"/>
                  </a:lnTo>
                  <a:lnTo>
                    <a:pt x="234" y="396"/>
                  </a:lnTo>
                  <a:lnTo>
                    <a:pt x="208" y="371"/>
                  </a:lnTo>
                  <a:lnTo>
                    <a:pt x="197" y="378"/>
                  </a:lnTo>
                  <a:lnTo>
                    <a:pt x="191" y="372"/>
                  </a:lnTo>
                  <a:lnTo>
                    <a:pt x="193" y="365"/>
                  </a:lnTo>
                  <a:lnTo>
                    <a:pt x="239" y="347"/>
                  </a:lnTo>
                  <a:lnTo>
                    <a:pt x="212" y="334"/>
                  </a:lnTo>
                  <a:lnTo>
                    <a:pt x="205" y="317"/>
                  </a:lnTo>
                  <a:lnTo>
                    <a:pt x="227" y="303"/>
                  </a:lnTo>
                  <a:lnTo>
                    <a:pt x="228" y="291"/>
                  </a:lnTo>
                  <a:lnTo>
                    <a:pt x="244" y="288"/>
                  </a:lnTo>
                  <a:lnTo>
                    <a:pt x="237" y="270"/>
                  </a:lnTo>
                  <a:lnTo>
                    <a:pt x="201" y="275"/>
                  </a:lnTo>
                  <a:lnTo>
                    <a:pt x="206" y="253"/>
                  </a:lnTo>
                  <a:lnTo>
                    <a:pt x="200" y="235"/>
                  </a:lnTo>
                  <a:lnTo>
                    <a:pt x="185" y="238"/>
                  </a:lnTo>
                  <a:lnTo>
                    <a:pt x="178" y="220"/>
                  </a:lnTo>
                  <a:lnTo>
                    <a:pt x="191" y="210"/>
                  </a:lnTo>
                  <a:lnTo>
                    <a:pt x="187" y="180"/>
                  </a:lnTo>
                  <a:lnTo>
                    <a:pt x="208" y="179"/>
                  </a:lnTo>
                  <a:lnTo>
                    <a:pt x="221" y="155"/>
                  </a:lnTo>
                  <a:lnTo>
                    <a:pt x="206" y="108"/>
                  </a:lnTo>
                  <a:lnTo>
                    <a:pt x="188" y="93"/>
                  </a:lnTo>
                  <a:lnTo>
                    <a:pt x="200" y="89"/>
                  </a:lnTo>
                  <a:lnTo>
                    <a:pt x="205" y="68"/>
                  </a:lnTo>
                  <a:lnTo>
                    <a:pt x="196" y="46"/>
                  </a:lnTo>
                  <a:lnTo>
                    <a:pt x="219" y="47"/>
                  </a:lnTo>
                  <a:lnTo>
                    <a:pt x="226" y="62"/>
                  </a:lnTo>
                  <a:lnTo>
                    <a:pt x="234" y="44"/>
                  </a:lnTo>
                  <a:lnTo>
                    <a:pt x="271" y="47"/>
                  </a:lnTo>
                  <a:lnTo>
                    <a:pt x="280" y="32"/>
                  </a:lnTo>
                  <a:lnTo>
                    <a:pt x="312" y="13"/>
                  </a:lnTo>
                  <a:close/>
                  <a:moveTo>
                    <a:pt x="259" y="181"/>
                  </a:moveTo>
                  <a:lnTo>
                    <a:pt x="259" y="181"/>
                  </a:lnTo>
                  <a:lnTo>
                    <a:pt x="248" y="172"/>
                  </a:lnTo>
                  <a:lnTo>
                    <a:pt x="235" y="177"/>
                  </a:lnTo>
                  <a:lnTo>
                    <a:pt x="256" y="196"/>
                  </a:lnTo>
                  <a:lnTo>
                    <a:pt x="270" y="259"/>
                  </a:lnTo>
                  <a:lnTo>
                    <a:pt x="292" y="275"/>
                  </a:lnTo>
                  <a:lnTo>
                    <a:pt x="313" y="251"/>
                  </a:lnTo>
                  <a:lnTo>
                    <a:pt x="335" y="264"/>
                  </a:lnTo>
                  <a:lnTo>
                    <a:pt x="336" y="219"/>
                  </a:lnTo>
                  <a:lnTo>
                    <a:pt x="328" y="207"/>
                  </a:lnTo>
                  <a:lnTo>
                    <a:pt x="343" y="193"/>
                  </a:lnTo>
                  <a:lnTo>
                    <a:pt x="336" y="171"/>
                  </a:lnTo>
                  <a:lnTo>
                    <a:pt x="321" y="181"/>
                  </a:lnTo>
                  <a:lnTo>
                    <a:pt x="301" y="168"/>
                  </a:lnTo>
                  <a:lnTo>
                    <a:pt x="282" y="169"/>
                  </a:lnTo>
                  <a:lnTo>
                    <a:pt x="283" y="176"/>
                  </a:lnTo>
                  <a:lnTo>
                    <a:pt x="259" y="18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8" name="Freeform 37">
              <a:extLst>
                <a:ext uri="{FF2B5EF4-FFF2-40B4-BE49-F238E27FC236}">
                  <a16:creationId xmlns:a16="http://schemas.microsoft.com/office/drawing/2014/main" id="{256C7297-ABE6-4C90-A6B7-0AC55CA1354D}"/>
                </a:ext>
              </a:extLst>
            </p:cNvPr>
            <p:cNvSpPr>
              <a:spLocks noEditPoints="1"/>
            </p:cNvSpPr>
            <p:nvPr/>
          </p:nvSpPr>
          <p:spPr bwMode="auto">
            <a:xfrm>
              <a:off x="6230938" y="2890838"/>
              <a:ext cx="1112838" cy="1012825"/>
            </a:xfrm>
            <a:custGeom>
              <a:avLst/>
              <a:gdLst>
                <a:gd name="T0" fmla="*/ 73 w 701"/>
                <a:gd name="T1" fmla="*/ 43 h 638"/>
                <a:gd name="T2" fmla="*/ 92 w 701"/>
                <a:gd name="T3" fmla="*/ 47 h 638"/>
                <a:gd name="T4" fmla="*/ 172 w 701"/>
                <a:gd name="T5" fmla="*/ 44 h 638"/>
                <a:gd name="T6" fmla="*/ 205 w 701"/>
                <a:gd name="T7" fmla="*/ 13 h 638"/>
                <a:gd name="T8" fmla="*/ 274 w 701"/>
                <a:gd name="T9" fmla="*/ 22 h 638"/>
                <a:gd name="T10" fmla="*/ 314 w 701"/>
                <a:gd name="T11" fmla="*/ 31 h 638"/>
                <a:gd name="T12" fmla="*/ 335 w 701"/>
                <a:gd name="T13" fmla="*/ 36 h 638"/>
                <a:gd name="T14" fmla="*/ 371 w 701"/>
                <a:gd name="T15" fmla="*/ 19 h 638"/>
                <a:gd name="T16" fmla="*/ 388 w 701"/>
                <a:gd name="T17" fmla="*/ 35 h 638"/>
                <a:gd name="T18" fmla="*/ 403 w 701"/>
                <a:gd name="T19" fmla="*/ 32 h 638"/>
                <a:gd name="T20" fmla="*/ 435 w 701"/>
                <a:gd name="T21" fmla="*/ 17 h 638"/>
                <a:gd name="T22" fmla="*/ 472 w 701"/>
                <a:gd name="T23" fmla="*/ 31 h 638"/>
                <a:gd name="T24" fmla="*/ 489 w 701"/>
                <a:gd name="T25" fmla="*/ 58 h 638"/>
                <a:gd name="T26" fmla="*/ 517 w 701"/>
                <a:gd name="T27" fmla="*/ 99 h 638"/>
                <a:gd name="T28" fmla="*/ 506 w 701"/>
                <a:gd name="T29" fmla="*/ 113 h 638"/>
                <a:gd name="T30" fmla="*/ 524 w 701"/>
                <a:gd name="T31" fmla="*/ 137 h 638"/>
                <a:gd name="T32" fmla="*/ 569 w 701"/>
                <a:gd name="T33" fmla="*/ 137 h 638"/>
                <a:gd name="T34" fmla="*/ 586 w 701"/>
                <a:gd name="T35" fmla="*/ 150 h 638"/>
                <a:gd name="T36" fmla="*/ 581 w 701"/>
                <a:gd name="T37" fmla="*/ 186 h 638"/>
                <a:gd name="T38" fmla="*/ 610 w 701"/>
                <a:gd name="T39" fmla="*/ 211 h 638"/>
                <a:gd name="T40" fmla="*/ 650 w 701"/>
                <a:gd name="T41" fmla="*/ 219 h 638"/>
                <a:gd name="T42" fmla="*/ 672 w 701"/>
                <a:gd name="T43" fmla="*/ 290 h 638"/>
                <a:gd name="T44" fmla="*/ 667 w 701"/>
                <a:gd name="T45" fmla="*/ 358 h 638"/>
                <a:gd name="T46" fmla="*/ 701 w 701"/>
                <a:gd name="T47" fmla="*/ 408 h 638"/>
                <a:gd name="T48" fmla="*/ 642 w 701"/>
                <a:gd name="T49" fmla="*/ 460 h 638"/>
                <a:gd name="T50" fmla="*/ 583 w 701"/>
                <a:gd name="T51" fmla="*/ 454 h 638"/>
                <a:gd name="T52" fmla="*/ 494 w 701"/>
                <a:gd name="T53" fmla="*/ 517 h 638"/>
                <a:gd name="T54" fmla="*/ 459 w 701"/>
                <a:gd name="T55" fmla="*/ 529 h 638"/>
                <a:gd name="T56" fmla="*/ 205 w 701"/>
                <a:gd name="T57" fmla="*/ 638 h 638"/>
                <a:gd name="T58" fmla="*/ 169 w 701"/>
                <a:gd name="T59" fmla="*/ 602 h 638"/>
                <a:gd name="T60" fmla="*/ 158 w 701"/>
                <a:gd name="T61" fmla="*/ 548 h 638"/>
                <a:gd name="T62" fmla="*/ 147 w 701"/>
                <a:gd name="T63" fmla="*/ 516 h 638"/>
                <a:gd name="T64" fmla="*/ 108 w 701"/>
                <a:gd name="T65" fmla="*/ 499 h 638"/>
                <a:gd name="T66" fmla="*/ 105 w 701"/>
                <a:gd name="T67" fmla="*/ 460 h 638"/>
                <a:gd name="T68" fmla="*/ 78 w 701"/>
                <a:gd name="T69" fmla="*/ 423 h 638"/>
                <a:gd name="T70" fmla="*/ 47 w 701"/>
                <a:gd name="T71" fmla="*/ 425 h 638"/>
                <a:gd name="T72" fmla="*/ 0 w 701"/>
                <a:gd name="T73" fmla="*/ 384 h 638"/>
                <a:gd name="T74" fmla="*/ 43 w 701"/>
                <a:gd name="T75" fmla="*/ 357 h 638"/>
                <a:gd name="T76" fmla="*/ 84 w 701"/>
                <a:gd name="T77" fmla="*/ 356 h 638"/>
                <a:gd name="T78" fmla="*/ 83 w 701"/>
                <a:gd name="T79" fmla="*/ 246 h 638"/>
                <a:gd name="T80" fmla="*/ 86 w 701"/>
                <a:gd name="T81" fmla="*/ 181 h 638"/>
                <a:gd name="T82" fmla="*/ 131 w 701"/>
                <a:gd name="T83" fmla="*/ 143 h 638"/>
                <a:gd name="T84" fmla="*/ 69 w 701"/>
                <a:gd name="T85" fmla="*/ 97 h 638"/>
                <a:gd name="T86" fmla="*/ 67 w 701"/>
                <a:gd name="T87" fmla="*/ 75 h 638"/>
                <a:gd name="T88" fmla="*/ 474 w 701"/>
                <a:gd name="T89" fmla="*/ 403 h 638"/>
                <a:gd name="T90" fmla="*/ 496 w 701"/>
                <a:gd name="T91" fmla="*/ 401 h 638"/>
                <a:gd name="T92" fmla="*/ 505 w 701"/>
                <a:gd name="T93" fmla="*/ 377 h 638"/>
                <a:gd name="T94" fmla="*/ 539 w 701"/>
                <a:gd name="T95" fmla="*/ 344 h 638"/>
                <a:gd name="T96" fmla="*/ 535 w 701"/>
                <a:gd name="T97" fmla="*/ 337 h 638"/>
                <a:gd name="T98" fmla="*/ 541 w 701"/>
                <a:gd name="T99" fmla="*/ 330 h 638"/>
                <a:gd name="T100" fmla="*/ 491 w 701"/>
                <a:gd name="T101" fmla="*/ 261 h 638"/>
                <a:gd name="T102" fmla="*/ 477 w 701"/>
                <a:gd name="T103" fmla="*/ 257 h 638"/>
                <a:gd name="T104" fmla="*/ 436 w 701"/>
                <a:gd name="T105" fmla="*/ 283 h 638"/>
                <a:gd name="T106" fmla="*/ 463 w 701"/>
                <a:gd name="T107" fmla="*/ 323 h 638"/>
                <a:gd name="T108" fmla="*/ 473 w 701"/>
                <a:gd name="T109" fmla="*/ 384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1" h="638">
                  <a:moveTo>
                    <a:pt x="61" y="52"/>
                  </a:moveTo>
                  <a:lnTo>
                    <a:pt x="73" y="43"/>
                  </a:lnTo>
                  <a:lnTo>
                    <a:pt x="87" y="53"/>
                  </a:lnTo>
                  <a:lnTo>
                    <a:pt x="92" y="47"/>
                  </a:lnTo>
                  <a:lnTo>
                    <a:pt x="114" y="54"/>
                  </a:lnTo>
                  <a:lnTo>
                    <a:pt x="172" y="44"/>
                  </a:lnTo>
                  <a:lnTo>
                    <a:pt x="185" y="8"/>
                  </a:lnTo>
                  <a:lnTo>
                    <a:pt x="205" y="13"/>
                  </a:lnTo>
                  <a:lnTo>
                    <a:pt x="217" y="3"/>
                  </a:lnTo>
                  <a:lnTo>
                    <a:pt x="274" y="22"/>
                  </a:lnTo>
                  <a:lnTo>
                    <a:pt x="292" y="4"/>
                  </a:lnTo>
                  <a:lnTo>
                    <a:pt x="314" y="31"/>
                  </a:lnTo>
                  <a:lnTo>
                    <a:pt x="324" y="24"/>
                  </a:lnTo>
                  <a:lnTo>
                    <a:pt x="335" y="36"/>
                  </a:lnTo>
                  <a:lnTo>
                    <a:pt x="355" y="18"/>
                  </a:lnTo>
                  <a:lnTo>
                    <a:pt x="371" y="19"/>
                  </a:lnTo>
                  <a:lnTo>
                    <a:pt x="373" y="38"/>
                  </a:lnTo>
                  <a:lnTo>
                    <a:pt x="388" y="35"/>
                  </a:lnTo>
                  <a:lnTo>
                    <a:pt x="386" y="17"/>
                  </a:lnTo>
                  <a:lnTo>
                    <a:pt x="403" y="32"/>
                  </a:lnTo>
                  <a:lnTo>
                    <a:pt x="427" y="1"/>
                  </a:lnTo>
                  <a:lnTo>
                    <a:pt x="435" y="17"/>
                  </a:lnTo>
                  <a:lnTo>
                    <a:pt x="448" y="0"/>
                  </a:lnTo>
                  <a:lnTo>
                    <a:pt x="472" y="31"/>
                  </a:lnTo>
                  <a:lnTo>
                    <a:pt x="472" y="31"/>
                  </a:lnTo>
                  <a:lnTo>
                    <a:pt x="489" y="58"/>
                  </a:lnTo>
                  <a:lnTo>
                    <a:pt x="475" y="87"/>
                  </a:lnTo>
                  <a:lnTo>
                    <a:pt x="517" y="99"/>
                  </a:lnTo>
                  <a:lnTo>
                    <a:pt x="517" y="109"/>
                  </a:lnTo>
                  <a:lnTo>
                    <a:pt x="506" y="113"/>
                  </a:lnTo>
                  <a:lnTo>
                    <a:pt x="523" y="123"/>
                  </a:lnTo>
                  <a:lnTo>
                    <a:pt x="524" y="137"/>
                  </a:lnTo>
                  <a:lnTo>
                    <a:pt x="569" y="137"/>
                  </a:lnTo>
                  <a:lnTo>
                    <a:pt x="569" y="137"/>
                  </a:lnTo>
                  <a:lnTo>
                    <a:pt x="574" y="148"/>
                  </a:lnTo>
                  <a:lnTo>
                    <a:pt x="586" y="150"/>
                  </a:lnTo>
                  <a:lnTo>
                    <a:pt x="575" y="163"/>
                  </a:lnTo>
                  <a:lnTo>
                    <a:pt x="581" y="186"/>
                  </a:lnTo>
                  <a:lnTo>
                    <a:pt x="591" y="183"/>
                  </a:lnTo>
                  <a:lnTo>
                    <a:pt x="610" y="211"/>
                  </a:lnTo>
                  <a:lnTo>
                    <a:pt x="640" y="196"/>
                  </a:lnTo>
                  <a:lnTo>
                    <a:pt x="650" y="219"/>
                  </a:lnTo>
                  <a:lnTo>
                    <a:pt x="678" y="240"/>
                  </a:lnTo>
                  <a:lnTo>
                    <a:pt x="672" y="290"/>
                  </a:lnTo>
                  <a:lnTo>
                    <a:pt x="685" y="343"/>
                  </a:lnTo>
                  <a:lnTo>
                    <a:pt x="667" y="358"/>
                  </a:lnTo>
                  <a:lnTo>
                    <a:pt x="685" y="406"/>
                  </a:lnTo>
                  <a:lnTo>
                    <a:pt x="701" y="408"/>
                  </a:lnTo>
                  <a:lnTo>
                    <a:pt x="685" y="412"/>
                  </a:lnTo>
                  <a:lnTo>
                    <a:pt x="642" y="460"/>
                  </a:lnTo>
                  <a:lnTo>
                    <a:pt x="642" y="460"/>
                  </a:lnTo>
                  <a:lnTo>
                    <a:pt x="583" y="454"/>
                  </a:lnTo>
                  <a:lnTo>
                    <a:pt x="494" y="496"/>
                  </a:lnTo>
                  <a:lnTo>
                    <a:pt x="494" y="517"/>
                  </a:lnTo>
                  <a:lnTo>
                    <a:pt x="480" y="531"/>
                  </a:lnTo>
                  <a:lnTo>
                    <a:pt x="459" y="529"/>
                  </a:lnTo>
                  <a:lnTo>
                    <a:pt x="246" y="636"/>
                  </a:lnTo>
                  <a:lnTo>
                    <a:pt x="205" y="638"/>
                  </a:lnTo>
                  <a:lnTo>
                    <a:pt x="205" y="638"/>
                  </a:lnTo>
                  <a:lnTo>
                    <a:pt x="169" y="602"/>
                  </a:lnTo>
                  <a:lnTo>
                    <a:pt x="149" y="567"/>
                  </a:lnTo>
                  <a:lnTo>
                    <a:pt x="158" y="548"/>
                  </a:lnTo>
                  <a:lnTo>
                    <a:pt x="145" y="534"/>
                  </a:lnTo>
                  <a:lnTo>
                    <a:pt x="147" y="516"/>
                  </a:lnTo>
                  <a:lnTo>
                    <a:pt x="124" y="494"/>
                  </a:lnTo>
                  <a:lnTo>
                    <a:pt x="108" y="499"/>
                  </a:lnTo>
                  <a:lnTo>
                    <a:pt x="91" y="491"/>
                  </a:lnTo>
                  <a:lnTo>
                    <a:pt x="105" y="460"/>
                  </a:lnTo>
                  <a:lnTo>
                    <a:pt x="89" y="433"/>
                  </a:lnTo>
                  <a:lnTo>
                    <a:pt x="78" y="423"/>
                  </a:lnTo>
                  <a:lnTo>
                    <a:pt x="66" y="430"/>
                  </a:lnTo>
                  <a:lnTo>
                    <a:pt x="47" y="425"/>
                  </a:lnTo>
                  <a:lnTo>
                    <a:pt x="0" y="384"/>
                  </a:lnTo>
                  <a:lnTo>
                    <a:pt x="0" y="384"/>
                  </a:lnTo>
                  <a:lnTo>
                    <a:pt x="2" y="369"/>
                  </a:lnTo>
                  <a:lnTo>
                    <a:pt x="43" y="357"/>
                  </a:lnTo>
                  <a:lnTo>
                    <a:pt x="69" y="369"/>
                  </a:lnTo>
                  <a:lnTo>
                    <a:pt x="84" y="356"/>
                  </a:lnTo>
                  <a:lnTo>
                    <a:pt x="74" y="302"/>
                  </a:lnTo>
                  <a:lnTo>
                    <a:pt x="83" y="246"/>
                  </a:lnTo>
                  <a:lnTo>
                    <a:pt x="76" y="189"/>
                  </a:lnTo>
                  <a:lnTo>
                    <a:pt x="86" y="181"/>
                  </a:lnTo>
                  <a:lnTo>
                    <a:pt x="90" y="159"/>
                  </a:lnTo>
                  <a:lnTo>
                    <a:pt x="131" y="143"/>
                  </a:lnTo>
                  <a:lnTo>
                    <a:pt x="83" y="113"/>
                  </a:lnTo>
                  <a:lnTo>
                    <a:pt x="69" y="97"/>
                  </a:lnTo>
                  <a:lnTo>
                    <a:pt x="80" y="87"/>
                  </a:lnTo>
                  <a:lnTo>
                    <a:pt x="67" y="75"/>
                  </a:lnTo>
                  <a:lnTo>
                    <a:pt x="61" y="52"/>
                  </a:lnTo>
                  <a:close/>
                  <a:moveTo>
                    <a:pt x="474" y="403"/>
                  </a:moveTo>
                  <a:lnTo>
                    <a:pt x="496" y="401"/>
                  </a:lnTo>
                  <a:lnTo>
                    <a:pt x="496" y="401"/>
                  </a:lnTo>
                  <a:lnTo>
                    <a:pt x="505" y="377"/>
                  </a:lnTo>
                  <a:lnTo>
                    <a:pt x="505" y="377"/>
                  </a:lnTo>
                  <a:lnTo>
                    <a:pt x="530" y="376"/>
                  </a:lnTo>
                  <a:lnTo>
                    <a:pt x="539" y="344"/>
                  </a:lnTo>
                  <a:lnTo>
                    <a:pt x="539" y="344"/>
                  </a:lnTo>
                  <a:lnTo>
                    <a:pt x="535" y="337"/>
                  </a:lnTo>
                  <a:lnTo>
                    <a:pt x="535" y="337"/>
                  </a:lnTo>
                  <a:lnTo>
                    <a:pt x="541" y="330"/>
                  </a:lnTo>
                  <a:lnTo>
                    <a:pt x="513" y="283"/>
                  </a:lnTo>
                  <a:lnTo>
                    <a:pt x="491" y="261"/>
                  </a:lnTo>
                  <a:lnTo>
                    <a:pt x="491" y="261"/>
                  </a:lnTo>
                  <a:lnTo>
                    <a:pt x="477" y="257"/>
                  </a:lnTo>
                  <a:lnTo>
                    <a:pt x="456" y="281"/>
                  </a:lnTo>
                  <a:lnTo>
                    <a:pt x="436" y="283"/>
                  </a:lnTo>
                  <a:lnTo>
                    <a:pt x="460" y="301"/>
                  </a:lnTo>
                  <a:lnTo>
                    <a:pt x="463" y="323"/>
                  </a:lnTo>
                  <a:lnTo>
                    <a:pt x="439" y="349"/>
                  </a:lnTo>
                  <a:lnTo>
                    <a:pt x="473" y="384"/>
                  </a:lnTo>
                  <a:lnTo>
                    <a:pt x="474" y="40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9" name="Freeform 38">
              <a:extLst>
                <a:ext uri="{FF2B5EF4-FFF2-40B4-BE49-F238E27FC236}">
                  <a16:creationId xmlns:a16="http://schemas.microsoft.com/office/drawing/2014/main" id="{560AE3E6-8ABD-4CF7-A79E-2C55CE5730BD}"/>
                </a:ext>
              </a:extLst>
            </p:cNvPr>
            <p:cNvSpPr>
              <a:spLocks/>
            </p:cNvSpPr>
            <p:nvPr/>
          </p:nvSpPr>
          <p:spPr bwMode="auto">
            <a:xfrm>
              <a:off x="6923088" y="3298825"/>
              <a:ext cx="163513" cy="236537"/>
            </a:xfrm>
            <a:custGeom>
              <a:avLst/>
              <a:gdLst>
                <a:gd name="T0" fmla="*/ 69 w 103"/>
                <a:gd name="T1" fmla="*/ 18 h 149"/>
                <a:gd name="T2" fmla="*/ 101 w 103"/>
                <a:gd name="T3" fmla="*/ 65 h 149"/>
                <a:gd name="T4" fmla="*/ 99 w 103"/>
                <a:gd name="T5" fmla="*/ 80 h 149"/>
                <a:gd name="T6" fmla="*/ 99 w 103"/>
                <a:gd name="T7" fmla="*/ 80 h 149"/>
                <a:gd name="T8" fmla="*/ 103 w 103"/>
                <a:gd name="T9" fmla="*/ 87 h 149"/>
                <a:gd name="T10" fmla="*/ 103 w 103"/>
                <a:gd name="T11" fmla="*/ 87 h 149"/>
                <a:gd name="T12" fmla="*/ 93 w 103"/>
                <a:gd name="T13" fmla="*/ 120 h 149"/>
                <a:gd name="T14" fmla="*/ 69 w 103"/>
                <a:gd name="T15" fmla="*/ 120 h 149"/>
                <a:gd name="T16" fmla="*/ 69 w 103"/>
                <a:gd name="T17" fmla="*/ 120 h 149"/>
                <a:gd name="T18" fmla="*/ 60 w 103"/>
                <a:gd name="T19" fmla="*/ 144 h 149"/>
                <a:gd name="T20" fmla="*/ 60 w 103"/>
                <a:gd name="T21" fmla="*/ 144 h 149"/>
                <a:gd name="T22" fmla="*/ 42 w 103"/>
                <a:gd name="T23" fmla="*/ 149 h 149"/>
                <a:gd name="T24" fmla="*/ 37 w 103"/>
                <a:gd name="T25" fmla="*/ 127 h 149"/>
                <a:gd name="T26" fmla="*/ 37 w 103"/>
                <a:gd name="T27" fmla="*/ 127 h 149"/>
                <a:gd name="T28" fmla="*/ 3 w 103"/>
                <a:gd name="T29" fmla="*/ 92 h 149"/>
                <a:gd name="T30" fmla="*/ 27 w 103"/>
                <a:gd name="T31" fmla="*/ 66 h 149"/>
                <a:gd name="T32" fmla="*/ 24 w 103"/>
                <a:gd name="T33" fmla="*/ 44 h 149"/>
                <a:gd name="T34" fmla="*/ 0 w 103"/>
                <a:gd name="T35" fmla="*/ 26 h 149"/>
                <a:gd name="T36" fmla="*/ 20 w 103"/>
                <a:gd name="T37" fmla="*/ 24 h 149"/>
                <a:gd name="T38" fmla="*/ 41 w 103"/>
                <a:gd name="T39" fmla="*/ 0 h 149"/>
                <a:gd name="T40" fmla="*/ 54 w 103"/>
                <a:gd name="T41" fmla="*/ 4 h 149"/>
                <a:gd name="T42" fmla="*/ 54 w 103"/>
                <a:gd name="T43" fmla="*/ 4 h 149"/>
                <a:gd name="T44" fmla="*/ 69 w 103"/>
                <a:gd name="T45" fmla="*/ 1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9">
                  <a:moveTo>
                    <a:pt x="69" y="18"/>
                  </a:moveTo>
                  <a:lnTo>
                    <a:pt x="101" y="65"/>
                  </a:lnTo>
                  <a:lnTo>
                    <a:pt x="99" y="80"/>
                  </a:lnTo>
                  <a:lnTo>
                    <a:pt x="99" y="80"/>
                  </a:lnTo>
                  <a:lnTo>
                    <a:pt x="103" y="87"/>
                  </a:lnTo>
                  <a:lnTo>
                    <a:pt x="103" y="87"/>
                  </a:lnTo>
                  <a:lnTo>
                    <a:pt x="93" y="120"/>
                  </a:lnTo>
                  <a:lnTo>
                    <a:pt x="69" y="120"/>
                  </a:lnTo>
                  <a:lnTo>
                    <a:pt x="69" y="120"/>
                  </a:lnTo>
                  <a:lnTo>
                    <a:pt x="60" y="144"/>
                  </a:lnTo>
                  <a:lnTo>
                    <a:pt x="60" y="144"/>
                  </a:lnTo>
                  <a:lnTo>
                    <a:pt x="42" y="149"/>
                  </a:lnTo>
                  <a:lnTo>
                    <a:pt x="37" y="127"/>
                  </a:lnTo>
                  <a:lnTo>
                    <a:pt x="37" y="127"/>
                  </a:lnTo>
                  <a:lnTo>
                    <a:pt x="3" y="92"/>
                  </a:lnTo>
                  <a:lnTo>
                    <a:pt x="27" y="66"/>
                  </a:lnTo>
                  <a:lnTo>
                    <a:pt x="24" y="44"/>
                  </a:lnTo>
                  <a:lnTo>
                    <a:pt x="0" y="26"/>
                  </a:lnTo>
                  <a:lnTo>
                    <a:pt x="20" y="24"/>
                  </a:lnTo>
                  <a:lnTo>
                    <a:pt x="41" y="0"/>
                  </a:lnTo>
                  <a:lnTo>
                    <a:pt x="54" y="4"/>
                  </a:lnTo>
                  <a:lnTo>
                    <a:pt x="54" y="4"/>
                  </a:lnTo>
                  <a:lnTo>
                    <a:pt x="69" y="1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0" name="Freeform 39">
              <a:extLst>
                <a:ext uri="{FF2B5EF4-FFF2-40B4-BE49-F238E27FC236}">
                  <a16:creationId xmlns:a16="http://schemas.microsoft.com/office/drawing/2014/main" id="{765AAF5A-253B-44A6-A540-03378370C5A4}"/>
                </a:ext>
              </a:extLst>
            </p:cNvPr>
            <p:cNvSpPr>
              <a:spLocks noEditPoints="1"/>
            </p:cNvSpPr>
            <p:nvPr/>
          </p:nvSpPr>
          <p:spPr bwMode="auto">
            <a:xfrm>
              <a:off x="5568950" y="3500438"/>
              <a:ext cx="987425" cy="1023937"/>
            </a:xfrm>
            <a:custGeom>
              <a:avLst/>
              <a:gdLst>
                <a:gd name="T0" fmla="*/ 483 w 622"/>
                <a:gd name="T1" fmla="*/ 46 h 645"/>
                <a:gd name="T2" fmla="*/ 522 w 622"/>
                <a:gd name="T3" fmla="*/ 76 h 645"/>
                <a:gd name="T4" fmla="*/ 541 w 622"/>
                <a:gd name="T5" fmla="*/ 110 h 645"/>
                <a:gd name="T6" fmla="*/ 575 w 622"/>
                <a:gd name="T7" fmla="*/ 164 h 645"/>
                <a:gd name="T8" fmla="*/ 622 w 622"/>
                <a:gd name="T9" fmla="*/ 254 h 645"/>
                <a:gd name="T10" fmla="*/ 533 w 622"/>
                <a:gd name="T11" fmla="*/ 268 h 645"/>
                <a:gd name="T12" fmla="*/ 507 w 622"/>
                <a:gd name="T13" fmla="*/ 458 h 645"/>
                <a:gd name="T14" fmla="*/ 458 w 622"/>
                <a:gd name="T15" fmla="*/ 528 h 645"/>
                <a:gd name="T16" fmla="*/ 429 w 622"/>
                <a:gd name="T17" fmla="*/ 536 h 645"/>
                <a:gd name="T18" fmla="*/ 418 w 622"/>
                <a:gd name="T19" fmla="*/ 517 h 645"/>
                <a:gd name="T20" fmla="*/ 402 w 622"/>
                <a:gd name="T21" fmla="*/ 439 h 645"/>
                <a:gd name="T22" fmla="*/ 364 w 622"/>
                <a:gd name="T23" fmla="*/ 446 h 645"/>
                <a:gd name="T24" fmla="*/ 340 w 622"/>
                <a:gd name="T25" fmla="*/ 481 h 645"/>
                <a:gd name="T26" fmla="*/ 346 w 622"/>
                <a:gd name="T27" fmla="*/ 593 h 645"/>
                <a:gd name="T28" fmla="*/ 394 w 622"/>
                <a:gd name="T29" fmla="*/ 559 h 645"/>
                <a:gd name="T30" fmla="*/ 389 w 622"/>
                <a:gd name="T31" fmla="*/ 629 h 645"/>
                <a:gd name="T32" fmla="*/ 336 w 622"/>
                <a:gd name="T33" fmla="*/ 624 h 645"/>
                <a:gd name="T34" fmla="*/ 301 w 622"/>
                <a:gd name="T35" fmla="*/ 616 h 645"/>
                <a:gd name="T36" fmla="*/ 278 w 622"/>
                <a:gd name="T37" fmla="*/ 574 h 645"/>
                <a:gd name="T38" fmla="*/ 234 w 622"/>
                <a:gd name="T39" fmla="*/ 569 h 645"/>
                <a:gd name="T40" fmla="*/ 182 w 622"/>
                <a:gd name="T41" fmla="*/ 511 h 645"/>
                <a:gd name="T42" fmla="*/ 154 w 622"/>
                <a:gd name="T43" fmla="*/ 495 h 645"/>
                <a:gd name="T44" fmla="*/ 93 w 622"/>
                <a:gd name="T45" fmla="*/ 464 h 645"/>
                <a:gd name="T46" fmla="*/ 87 w 622"/>
                <a:gd name="T47" fmla="*/ 417 h 645"/>
                <a:gd name="T48" fmla="*/ 34 w 622"/>
                <a:gd name="T49" fmla="*/ 371 h 645"/>
                <a:gd name="T50" fmla="*/ 32 w 622"/>
                <a:gd name="T51" fmla="*/ 332 h 645"/>
                <a:gd name="T52" fmla="*/ 3 w 622"/>
                <a:gd name="T53" fmla="*/ 278 h 645"/>
                <a:gd name="T54" fmla="*/ 23 w 622"/>
                <a:gd name="T55" fmla="*/ 233 h 645"/>
                <a:gd name="T56" fmla="*/ 23 w 622"/>
                <a:gd name="T57" fmla="*/ 223 h 645"/>
                <a:gd name="T58" fmla="*/ 81 w 622"/>
                <a:gd name="T59" fmla="*/ 209 h 645"/>
                <a:gd name="T60" fmla="*/ 157 w 622"/>
                <a:gd name="T61" fmla="*/ 105 h 645"/>
                <a:gd name="T62" fmla="*/ 244 w 622"/>
                <a:gd name="T63" fmla="*/ 105 h 645"/>
                <a:gd name="T64" fmla="*/ 284 w 622"/>
                <a:gd name="T65" fmla="*/ 58 h 645"/>
                <a:gd name="T66" fmla="*/ 330 w 622"/>
                <a:gd name="T67" fmla="*/ 72 h 645"/>
                <a:gd name="T68" fmla="*/ 377 w 622"/>
                <a:gd name="T69" fmla="*/ 10 h 645"/>
                <a:gd name="T70" fmla="*/ 408 w 622"/>
                <a:gd name="T71" fmla="*/ 14 h 645"/>
                <a:gd name="T72" fmla="*/ 250 w 622"/>
                <a:gd name="T73" fmla="*/ 135 h 645"/>
                <a:gd name="T74" fmla="*/ 252 w 622"/>
                <a:gd name="T75" fmla="*/ 173 h 645"/>
                <a:gd name="T76" fmla="*/ 247 w 622"/>
                <a:gd name="T77" fmla="*/ 231 h 645"/>
                <a:gd name="T78" fmla="*/ 320 w 622"/>
                <a:gd name="T79" fmla="*/ 232 h 645"/>
                <a:gd name="T80" fmla="*/ 314 w 622"/>
                <a:gd name="T81" fmla="*/ 161 h 645"/>
                <a:gd name="T82" fmla="*/ 288 w 622"/>
                <a:gd name="T83" fmla="*/ 136 h 645"/>
                <a:gd name="T84" fmla="*/ 264 w 622"/>
                <a:gd name="T85" fmla="*/ 139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2" h="645">
                  <a:moveTo>
                    <a:pt x="417" y="0"/>
                  </a:moveTo>
                  <a:lnTo>
                    <a:pt x="464" y="41"/>
                  </a:lnTo>
                  <a:lnTo>
                    <a:pt x="483" y="46"/>
                  </a:lnTo>
                  <a:lnTo>
                    <a:pt x="495" y="39"/>
                  </a:lnTo>
                  <a:lnTo>
                    <a:pt x="506" y="49"/>
                  </a:lnTo>
                  <a:lnTo>
                    <a:pt x="522" y="76"/>
                  </a:lnTo>
                  <a:lnTo>
                    <a:pt x="508" y="107"/>
                  </a:lnTo>
                  <a:lnTo>
                    <a:pt x="525" y="115"/>
                  </a:lnTo>
                  <a:lnTo>
                    <a:pt x="541" y="110"/>
                  </a:lnTo>
                  <a:lnTo>
                    <a:pt x="564" y="132"/>
                  </a:lnTo>
                  <a:lnTo>
                    <a:pt x="562" y="150"/>
                  </a:lnTo>
                  <a:lnTo>
                    <a:pt x="575" y="164"/>
                  </a:lnTo>
                  <a:lnTo>
                    <a:pt x="566" y="183"/>
                  </a:lnTo>
                  <a:lnTo>
                    <a:pt x="586" y="218"/>
                  </a:lnTo>
                  <a:lnTo>
                    <a:pt x="622" y="254"/>
                  </a:lnTo>
                  <a:lnTo>
                    <a:pt x="622" y="254"/>
                  </a:lnTo>
                  <a:lnTo>
                    <a:pt x="588" y="271"/>
                  </a:lnTo>
                  <a:lnTo>
                    <a:pt x="533" y="268"/>
                  </a:lnTo>
                  <a:lnTo>
                    <a:pt x="526" y="307"/>
                  </a:lnTo>
                  <a:lnTo>
                    <a:pt x="505" y="326"/>
                  </a:lnTo>
                  <a:lnTo>
                    <a:pt x="507" y="458"/>
                  </a:lnTo>
                  <a:lnTo>
                    <a:pt x="487" y="480"/>
                  </a:lnTo>
                  <a:lnTo>
                    <a:pt x="485" y="526"/>
                  </a:lnTo>
                  <a:lnTo>
                    <a:pt x="458" y="528"/>
                  </a:lnTo>
                  <a:lnTo>
                    <a:pt x="457" y="545"/>
                  </a:lnTo>
                  <a:lnTo>
                    <a:pt x="449" y="548"/>
                  </a:lnTo>
                  <a:lnTo>
                    <a:pt x="429" y="536"/>
                  </a:lnTo>
                  <a:lnTo>
                    <a:pt x="429" y="536"/>
                  </a:lnTo>
                  <a:lnTo>
                    <a:pt x="428" y="521"/>
                  </a:lnTo>
                  <a:lnTo>
                    <a:pt x="418" y="517"/>
                  </a:lnTo>
                  <a:lnTo>
                    <a:pt x="421" y="501"/>
                  </a:lnTo>
                  <a:lnTo>
                    <a:pt x="401" y="485"/>
                  </a:lnTo>
                  <a:lnTo>
                    <a:pt x="402" y="439"/>
                  </a:lnTo>
                  <a:lnTo>
                    <a:pt x="389" y="435"/>
                  </a:lnTo>
                  <a:lnTo>
                    <a:pt x="369" y="453"/>
                  </a:lnTo>
                  <a:lnTo>
                    <a:pt x="364" y="446"/>
                  </a:lnTo>
                  <a:lnTo>
                    <a:pt x="357" y="449"/>
                  </a:lnTo>
                  <a:lnTo>
                    <a:pt x="358" y="483"/>
                  </a:lnTo>
                  <a:lnTo>
                    <a:pt x="340" y="481"/>
                  </a:lnTo>
                  <a:lnTo>
                    <a:pt x="323" y="576"/>
                  </a:lnTo>
                  <a:lnTo>
                    <a:pt x="339" y="600"/>
                  </a:lnTo>
                  <a:lnTo>
                    <a:pt x="346" y="593"/>
                  </a:lnTo>
                  <a:lnTo>
                    <a:pt x="368" y="598"/>
                  </a:lnTo>
                  <a:lnTo>
                    <a:pt x="370" y="575"/>
                  </a:lnTo>
                  <a:lnTo>
                    <a:pt x="394" y="559"/>
                  </a:lnTo>
                  <a:lnTo>
                    <a:pt x="394" y="559"/>
                  </a:lnTo>
                  <a:lnTo>
                    <a:pt x="410" y="596"/>
                  </a:lnTo>
                  <a:lnTo>
                    <a:pt x="389" y="629"/>
                  </a:lnTo>
                  <a:lnTo>
                    <a:pt x="366" y="625"/>
                  </a:lnTo>
                  <a:lnTo>
                    <a:pt x="339" y="645"/>
                  </a:lnTo>
                  <a:lnTo>
                    <a:pt x="336" y="624"/>
                  </a:lnTo>
                  <a:lnTo>
                    <a:pt x="317" y="628"/>
                  </a:lnTo>
                  <a:lnTo>
                    <a:pt x="301" y="616"/>
                  </a:lnTo>
                  <a:lnTo>
                    <a:pt x="301" y="616"/>
                  </a:lnTo>
                  <a:lnTo>
                    <a:pt x="296" y="592"/>
                  </a:lnTo>
                  <a:lnTo>
                    <a:pt x="287" y="591"/>
                  </a:lnTo>
                  <a:lnTo>
                    <a:pt x="278" y="574"/>
                  </a:lnTo>
                  <a:lnTo>
                    <a:pt x="272" y="580"/>
                  </a:lnTo>
                  <a:lnTo>
                    <a:pt x="253" y="564"/>
                  </a:lnTo>
                  <a:lnTo>
                    <a:pt x="234" y="569"/>
                  </a:lnTo>
                  <a:lnTo>
                    <a:pt x="218" y="552"/>
                  </a:lnTo>
                  <a:lnTo>
                    <a:pt x="210" y="559"/>
                  </a:lnTo>
                  <a:lnTo>
                    <a:pt x="182" y="511"/>
                  </a:lnTo>
                  <a:lnTo>
                    <a:pt x="173" y="514"/>
                  </a:lnTo>
                  <a:lnTo>
                    <a:pt x="177" y="503"/>
                  </a:lnTo>
                  <a:lnTo>
                    <a:pt x="154" y="495"/>
                  </a:lnTo>
                  <a:lnTo>
                    <a:pt x="137" y="498"/>
                  </a:lnTo>
                  <a:lnTo>
                    <a:pt x="126" y="482"/>
                  </a:lnTo>
                  <a:lnTo>
                    <a:pt x="93" y="464"/>
                  </a:lnTo>
                  <a:lnTo>
                    <a:pt x="99" y="441"/>
                  </a:lnTo>
                  <a:lnTo>
                    <a:pt x="91" y="437"/>
                  </a:lnTo>
                  <a:lnTo>
                    <a:pt x="87" y="417"/>
                  </a:lnTo>
                  <a:lnTo>
                    <a:pt x="70" y="411"/>
                  </a:lnTo>
                  <a:lnTo>
                    <a:pt x="48" y="373"/>
                  </a:lnTo>
                  <a:lnTo>
                    <a:pt x="34" y="371"/>
                  </a:lnTo>
                  <a:lnTo>
                    <a:pt x="12" y="344"/>
                  </a:lnTo>
                  <a:lnTo>
                    <a:pt x="16" y="327"/>
                  </a:lnTo>
                  <a:lnTo>
                    <a:pt x="32" y="332"/>
                  </a:lnTo>
                  <a:lnTo>
                    <a:pt x="38" y="302"/>
                  </a:lnTo>
                  <a:lnTo>
                    <a:pt x="6" y="297"/>
                  </a:lnTo>
                  <a:lnTo>
                    <a:pt x="3" y="278"/>
                  </a:lnTo>
                  <a:lnTo>
                    <a:pt x="3" y="278"/>
                  </a:lnTo>
                  <a:lnTo>
                    <a:pt x="25" y="239"/>
                  </a:lnTo>
                  <a:lnTo>
                    <a:pt x="23" y="233"/>
                  </a:lnTo>
                  <a:lnTo>
                    <a:pt x="0" y="240"/>
                  </a:lnTo>
                  <a:lnTo>
                    <a:pt x="0" y="230"/>
                  </a:lnTo>
                  <a:lnTo>
                    <a:pt x="23" y="223"/>
                  </a:lnTo>
                  <a:lnTo>
                    <a:pt x="46" y="234"/>
                  </a:lnTo>
                  <a:lnTo>
                    <a:pt x="72" y="216"/>
                  </a:lnTo>
                  <a:lnTo>
                    <a:pt x="81" y="209"/>
                  </a:lnTo>
                  <a:lnTo>
                    <a:pt x="81" y="183"/>
                  </a:lnTo>
                  <a:lnTo>
                    <a:pt x="120" y="164"/>
                  </a:lnTo>
                  <a:lnTo>
                    <a:pt x="157" y="105"/>
                  </a:lnTo>
                  <a:lnTo>
                    <a:pt x="169" y="109"/>
                  </a:lnTo>
                  <a:lnTo>
                    <a:pt x="190" y="95"/>
                  </a:lnTo>
                  <a:lnTo>
                    <a:pt x="244" y="105"/>
                  </a:lnTo>
                  <a:lnTo>
                    <a:pt x="249" y="85"/>
                  </a:lnTo>
                  <a:lnTo>
                    <a:pt x="261" y="83"/>
                  </a:lnTo>
                  <a:lnTo>
                    <a:pt x="284" y="58"/>
                  </a:lnTo>
                  <a:lnTo>
                    <a:pt x="287" y="65"/>
                  </a:lnTo>
                  <a:lnTo>
                    <a:pt x="316" y="61"/>
                  </a:lnTo>
                  <a:lnTo>
                    <a:pt x="330" y="72"/>
                  </a:lnTo>
                  <a:lnTo>
                    <a:pt x="363" y="73"/>
                  </a:lnTo>
                  <a:lnTo>
                    <a:pt x="385" y="40"/>
                  </a:lnTo>
                  <a:lnTo>
                    <a:pt x="377" y="10"/>
                  </a:lnTo>
                  <a:lnTo>
                    <a:pt x="397" y="5"/>
                  </a:lnTo>
                  <a:lnTo>
                    <a:pt x="399" y="20"/>
                  </a:lnTo>
                  <a:lnTo>
                    <a:pt x="408" y="14"/>
                  </a:lnTo>
                  <a:lnTo>
                    <a:pt x="418" y="19"/>
                  </a:lnTo>
                  <a:lnTo>
                    <a:pt x="417" y="0"/>
                  </a:lnTo>
                  <a:close/>
                  <a:moveTo>
                    <a:pt x="250" y="135"/>
                  </a:moveTo>
                  <a:lnTo>
                    <a:pt x="250" y="135"/>
                  </a:lnTo>
                  <a:lnTo>
                    <a:pt x="243" y="166"/>
                  </a:lnTo>
                  <a:lnTo>
                    <a:pt x="252" y="173"/>
                  </a:lnTo>
                  <a:lnTo>
                    <a:pt x="247" y="197"/>
                  </a:lnTo>
                  <a:lnTo>
                    <a:pt x="258" y="214"/>
                  </a:lnTo>
                  <a:lnTo>
                    <a:pt x="247" y="231"/>
                  </a:lnTo>
                  <a:lnTo>
                    <a:pt x="258" y="245"/>
                  </a:lnTo>
                  <a:lnTo>
                    <a:pt x="273" y="235"/>
                  </a:lnTo>
                  <a:lnTo>
                    <a:pt x="320" y="232"/>
                  </a:lnTo>
                  <a:lnTo>
                    <a:pt x="322" y="188"/>
                  </a:lnTo>
                  <a:lnTo>
                    <a:pt x="311" y="171"/>
                  </a:lnTo>
                  <a:lnTo>
                    <a:pt x="314" y="161"/>
                  </a:lnTo>
                  <a:lnTo>
                    <a:pt x="294" y="150"/>
                  </a:lnTo>
                  <a:lnTo>
                    <a:pt x="288" y="136"/>
                  </a:lnTo>
                  <a:lnTo>
                    <a:pt x="288" y="136"/>
                  </a:lnTo>
                  <a:lnTo>
                    <a:pt x="273" y="135"/>
                  </a:lnTo>
                  <a:lnTo>
                    <a:pt x="273" y="135"/>
                  </a:lnTo>
                  <a:lnTo>
                    <a:pt x="264" y="139"/>
                  </a:lnTo>
                  <a:lnTo>
                    <a:pt x="250" y="13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1" name="Freeform 40">
              <a:extLst>
                <a:ext uri="{FF2B5EF4-FFF2-40B4-BE49-F238E27FC236}">
                  <a16:creationId xmlns:a16="http://schemas.microsoft.com/office/drawing/2014/main" id="{E98E96A8-12FA-4549-9DE2-DD87C623680D}"/>
                </a:ext>
              </a:extLst>
            </p:cNvPr>
            <p:cNvSpPr>
              <a:spLocks/>
            </p:cNvSpPr>
            <p:nvPr/>
          </p:nvSpPr>
          <p:spPr bwMode="auto">
            <a:xfrm>
              <a:off x="5954713" y="3714750"/>
              <a:ext cx="125413" cy="174625"/>
            </a:xfrm>
            <a:custGeom>
              <a:avLst/>
              <a:gdLst>
                <a:gd name="T0" fmla="*/ 36 w 79"/>
                <a:gd name="T1" fmla="*/ 2 h 110"/>
                <a:gd name="T2" fmla="*/ 45 w 79"/>
                <a:gd name="T3" fmla="*/ 1 h 110"/>
                <a:gd name="T4" fmla="*/ 45 w 79"/>
                <a:gd name="T5" fmla="*/ 1 h 110"/>
                <a:gd name="T6" fmla="*/ 51 w 79"/>
                <a:gd name="T7" fmla="*/ 15 h 110"/>
                <a:gd name="T8" fmla="*/ 71 w 79"/>
                <a:gd name="T9" fmla="*/ 26 h 110"/>
                <a:gd name="T10" fmla="*/ 68 w 79"/>
                <a:gd name="T11" fmla="*/ 36 h 110"/>
                <a:gd name="T12" fmla="*/ 79 w 79"/>
                <a:gd name="T13" fmla="*/ 53 h 110"/>
                <a:gd name="T14" fmla="*/ 77 w 79"/>
                <a:gd name="T15" fmla="*/ 97 h 110"/>
                <a:gd name="T16" fmla="*/ 30 w 79"/>
                <a:gd name="T17" fmla="*/ 100 h 110"/>
                <a:gd name="T18" fmla="*/ 15 w 79"/>
                <a:gd name="T19" fmla="*/ 110 h 110"/>
                <a:gd name="T20" fmla="*/ 4 w 79"/>
                <a:gd name="T21" fmla="*/ 96 h 110"/>
                <a:gd name="T22" fmla="*/ 15 w 79"/>
                <a:gd name="T23" fmla="*/ 79 h 110"/>
                <a:gd name="T24" fmla="*/ 4 w 79"/>
                <a:gd name="T25" fmla="*/ 62 h 110"/>
                <a:gd name="T26" fmla="*/ 9 w 79"/>
                <a:gd name="T27" fmla="*/ 38 h 110"/>
                <a:gd name="T28" fmla="*/ 0 w 79"/>
                <a:gd name="T29" fmla="*/ 31 h 110"/>
                <a:gd name="T30" fmla="*/ 7 w 79"/>
                <a:gd name="T31" fmla="*/ 0 h 110"/>
                <a:gd name="T32" fmla="*/ 7 w 79"/>
                <a:gd name="T33" fmla="*/ 0 h 110"/>
                <a:gd name="T34" fmla="*/ 21 w 79"/>
                <a:gd name="T35" fmla="*/ 4 h 110"/>
                <a:gd name="T36" fmla="*/ 21 w 79"/>
                <a:gd name="T37" fmla="*/ 4 h 110"/>
                <a:gd name="T38" fmla="*/ 30 w 79"/>
                <a:gd name="T39" fmla="*/ 0 h 110"/>
                <a:gd name="T40" fmla="*/ 30 w 79"/>
                <a:gd name="T41" fmla="*/ 0 h 110"/>
                <a:gd name="T42" fmla="*/ 36 w 79"/>
                <a:gd name="T4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110">
                  <a:moveTo>
                    <a:pt x="36" y="2"/>
                  </a:moveTo>
                  <a:lnTo>
                    <a:pt x="45" y="1"/>
                  </a:lnTo>
                  <a:lnTo>
                    <a:pt x="45" y="1"/>
                  </a:lnTo>
                  <a:lnTo>
                    <a:pt x="51" y="15"/>
                  </a:lnTo>
                  <a:lnTo>
                    <a:pt x="71" y="26"/>
                  </a:lnTo>
                  <a:lnTo>
                    <a:pt x="68" y="36"/>
                  </a:lnTo>
                  <a:lnTo>
                    <a:pt x="79" y="53"/>
                  </a:lnTo>
                  <a:lnTo>
                    <a:pt x="77" y="97"/>
                  </a:lnTo>
                  <a:lnTo>
                    <a:pt x="30" y="100"/>
                  </a:lnTo>
                  <a:lnTo>
                    <a:pt x="15" y="110"/>
                  </a:lnTo>
                  <a:lnTo>
                    <a:pt x="4" y="96"/>
                  </a:lnTo>
                  <a:lnTo>
                    <a:pt x="15" y="79"/>
                  </a:lnTo>
                  <a:lnTo>
                    <a:pt x="4" y="62"/>
                  </a:lnTo>
                  <a:lnTo>
                    <a:pt x="9" y="38"/>
                  </a:lnTo>
                  <a:lnTo>
                    <a:pt x="0" y="31"/>
                  </a:lnTo>
                  <a:lnTo>
                    <a:pt x="7" y="0"/>
                  </a:lnTo>
                  <a:lnTo>
                    <a:pt x="7" y="0"/>
                  </a:lnTo>
                  <a:lnTo>
                    <a:pt x="21" y="4"/>
                  </a:lnTo>
                  <a:lnTo>
                    <a:pt x="21" y="4"/>
                  </a:lnTo>
                  <a:lnTo>
                    <a:pt x="30" y="0"/>
                  </a:lnTo>
                  <a:lnTo>
                    <a:pt x="30" y="0"/>
                  </a:lnTo>
                  <a:lnTo>
                    <a:pt x="36"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2" name="Freeform 41">
              <a:extLst>
                <a:ext uri="{FF2B5EF4-FFF2-40B4-BE49-F238E27FC236}">
                  <a16:creationId xmlns:a16="http://schemas.microsoft.com/office/drawing/2014/main" id="{5F0E4749-C7AC-4A06-A518-98E507464981}"/>
                </a:ext>
              </a:extLst>
            </p:cNvPr>
            <p:cNvSpPr>
              <a:spLocks/>
            </p:cNvSpPr>
            <p:nvPr/>
          </p:nvSpPr>
          <p:spPr bwMode="auto">
            <a:xfrm>
              <a:off x="8643938" y="2630488"/>
              <a:ext cx="1292225" cy="1270000"/>
            </a:xfrm>
            <a:custGeom>
              <a:avLst/>
              <a:gdLst>
                <a:gd name="T0" fmla="*/ 701 w 814"/>
                <a:gd name="T1" fmla="*/ 74 h 800"/>
                <a:gd name="T2" fmla="*/ 789 w 814"/>
                <a:gd name="T3" fmla="*/ 100 h 800"/>
                <a:gd name="T4" fmla="*/ 791 w 814"/>
                <a:gd name="T5" fmla="*/ 182 h 800"/>
                <a:gd name="T6" fmla="*/ 780 w 814"/>
                <a:gd name="T7" fmla="*/ 391 h 800"/>
                <a:gd name="T8" fmla="*/ 704 w 814"/>
                <a:gd name="T9" fmla="*/ 461 h 800"/>
                <a:gd name="T10" fmla="*/ 701 w 814"/>
                <a:gd name="T11" fmla="*/ 496 h 800"/>
                <a:gd name="T12" fmla="*/ 682 w 814"/>
                <a:gd name="T13" fmla="*/ 547 h 800"/>
                <a:gd name="T14" fmla="*/ 651 w 814"/>
                <a:gd name="T15" fmla="*/ 543 h 800"/>
                <a:gd name="T16" fmla="*/ 623 w 814"/>
                <a:gd name="T17" fmla="*/ 607 h 800"/>
                <a:gd name="T18" fmla="*/ 620 w 814"/>
                <a:gd name="T19" fmla="*/ 625 h 800"/>
                <a:gd name="T20" fmla="*/ 584 w 814"/>
                <a:gd name="T21" fmla="*/ 674 h 800"/>
                <a:gd name="T22" fmla="*/ 524 w 814"/>
                <a:gd name="T23" fmla="*/ 671 h 800"/>
                <a:gd name="T24" fmla="*/ 445 w 814"/>
                <a:gd name="T25" fmla="*/ 711 h 800"/>
                <a:gd name="T26" fmla="*/ 442 w 814"/>
                <a:gd name="T27" fmla="*/ 772 h 800"/>
                <a:gd name="T28" fmla="*/ 378 w 814"/>
                <a:gd name="T29" fmla="*/ 788 h 800"/>
                <a:gd name="T30" fmla="*/ 309 w 814"/>
                <a:gd name="T31" fmla="*/ 800 h 800"/>
                <a:gd name="T32" fmla="*/ 259 w 814"/>
                <a:gd name="T33" fmla="*/ 792 h 800"/>
                <a:gd name="T34" fmla="*/ 232 w 814"/>
                <a:gd name="T35" fmla="*/ 739 h 800"/>
                <a:gd name="T36" fmla="*/ 209 w 814"/>
                <a:gd name="T37" fmla="*/ 751 h 800"/>
                <a:gd name="T38" fmla="*/ 228 w 814"/>
                <a:gd name="T39" fmla="*/ 725 h 800"/>
                <a:gd name="T40" fmla="*/ 227 w 814"/>
                <a:gd name="T41" fmla="*/ 703 h 800"/>
                <a:gd name="T42" fmla="*/ 257 w 814"/>
                <a:gd name="T43" fmla="*/ 694 h 800"/>
                <a:gd name="T44" fmla="*/ 269 w 814"/>
                <a:gd name="T45" fmla="*/ 638 h 800"/>
                <a:gd name="T46" fmla="*/ 288 w 814"/>
                <a:gd name="T47" fmla="*/ 603 h 800"/>
                <a:gd name="T48" fmla="*/ 271 w 814"/>
                <a:gd name="T49" fmla="*/ 560 h 800"/>
                <a:gd name="T50" fmla="*/ 234 w 814"/>
                <a:gd name="T51" fmla="*/ 480 h 800"/>
                <a:gd name="T52" fmla="*/ 276 w 814"/>
                <a:gd name="T53" fmla="*/ 479 h 800"/>
                <a:gd name="T54" fmla="*/ 310 w 814"/>
                <a:gd name="T55" fmla="*/ 497 h 800"/>
                <a:gd name="T56" fmla="*/ 374 w 814"/>
                <a:gd name="T57" fmla="*/ 494 h 800"/>
                <a:gd name="T58" fmla="*/ 362 w 814"/>
                <a:gd name="T59" fmla="*/ 416 h 800"/>
                <a:gd name="T60" fmla="*/ 341 w 814"/>
                <a:gd name="T61" fmla="*/ 395 h 800"/>
                <a:gd name="T62" fmla="*/ 255 w 814"/>
                <a:gd name="T63" fmla="*/ 409 h 800"/>
                <a:gd name="T64" fmla="*/ 198 w 814"/>
                <a:gd name="T65" fmla="*/ 372 h 800"/>
                <a:gd name="T66" fmla="*/ 105 w 814"/>
                <a:gd name="T67" fmla="*/ 219 h 800"/>
                <a:gd name="T68" fmla="*/ 83 w 814"/>
                <a:gd name="T69" fmla="*/ 130 h 800"/>
                <a:gd name="T70" fmla="*/ 0 w 814"/>
                <a:gd name="T71" fmla="*/ 117 h 800"/>
                <a:gd name="T72" fmla="*/ 30 w 814"/>
                <a:gd name="T73" fmla="*/ 85 h 800"/>
                <a:gd name="T74" fmla="*/ 98 w 814"/>
                <a:gd name="T75" fmla="*/ 75 h 800"/>
                <a:gd name="T76" fmla="*/ 132 w 814"/>
                <a:gd name="T77" fmla="*/ 13 h 800"/>
                <a:gd name="T78" fmla="*/ 203 w 814"/>
                <a:gd name="T79" fmla="*/ 7 h 800"/>
                <a:gd name="T80" fmla="*/ 218 w 814"/>
                <a:gd name="T81" fmla="*/ 87 h 800"/>
                <a:gd name="T82" fmla="*/ 265 w 814"/>
                <a:gd name="T83" fmla="*/ 80 h 800"/>
                <a:gd name="T84" fmla="*/ 375 w 814"/>
                <a:gd name="T85" fmla="*/ 124 h 800"/>
                <a:gd name="T86" fmla="*/ 395 w 814"/>
                <a:gd name="T87" fmla="*/ 198 h 800"/>
                <a:gd name="T88" fmla="*/ 428 w 814"/>
                <a:gd name="T89" fmla="*/ 220 h 800"/>
                <a:gd name="T90" fmla="*/ 463 w 814"/>
                <a:gd name="T91" fmla="*/ 172 h 800"/>
                <a:gd name="T92" fmla="*/ 502 w 814"/>
                <a:gd name="T93" fmla="*/ 186 h 800"/>
                <a:gd name="T94" fmla="*/ 620 w 814"/>
                <a:gd name="T95" fmla="*/ 92 h 800"/>
                <a:gd name="T96" fmla="*/ 627 w 814"/>
                <a:gd name="T97" fmla="*/ 42 h 800"/>
                <a:gd name="T98" fmla="*/ 660 w 814"/>
                <a:gd name="T99" fmla="*/ 23 h 800"/>
                <a:gd name="T100" fmla="*/ 693 w 814"/>
                <a:gd name="T101" fmla="*/ 1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800">
                  <a:moveTo>
                    <a:pt x="693" y="12"/>
                  </a:moveTo>
                  <a:lnTo>
                    <a:pt x="690" y="37"/>
                  </a:lnTo>
                  <a:lnTo>
                    <a:pt x="701" y="74"/>
                  </a:lnTo>
                  <a:lnTo>
                    <a:pt x="730" y="87"/>
                  </a:lnTo>
                  <a:lnTo>
                    <a:pt x="762" y="75"/>
                  </a:lnTo>
                  <a:lnTo>
                    <a:pt x="789" y="100"/>
                  </a:lnTo>
                  <a:lnTo>
                    <a:pt x="788" y="151"/>
                  </a:lnTo>
                  <a:lnTo>
                    <a:pt x="798" y="166"/>
                  </a:lnTo>
                  <a:lnTo>
                    <a:pt x="791" y="182"/>
                  </a:lnTo>
                  <a:lnTo>
                    <a:pt x="814" y="293"/>
                  </a:lnTo>
                  <a:lnTo>
                    <a:pt x="807" y="372"/>
                  </a:lnTo>
                  <a:lnTo>
                    <a:pt x="780" y="391"/>
                  </a:lnTo>
                  <a:lnTo>
                    <a:pt x="780" y="391"/>
                  </a:lnTo>
                  <a:lnTo>
                    <a:pt x="763" y="427"/>
                  </a:lnTo>
                  <a:lnTo>
                    <a:pt x="704" y="461"/>
                  </a:lnTo>
                  <a:lnTo>
                    <a:pt x="716" y="484"/>
                  </a:lnTo>
                  <a:lnTo>
                    <a:pt x="703" y="487"/>
                  </a:lnTo>
                  <a:lnTo>
                    <a:pt x="701" y="496"/>
                  </a:lnTo>
                  <a:lnTo>
                    <a:pt x="713" y="535"/>
                  </a:lnTo>
                  <a:lnTo>
                    <a:pt x="703" y="531"/>
                  </a:lnTo>
                  <a:lnTo>
                    <a:pt x="682" y="547"/>
                  </a:lnTo>
                  <a:lnTo>
                    <a:pt x="681" y="557"/>
                  </a:lnTo>
                  <a:lnTo>
                    <a:pt x="653" y="558"/>
                  </a:lnTo>
                  <a:lnTo>
                    <a:pt x="651" y="543"/>
                  </a:lnTo>
                  <a:lnTo>
                    <a:pt x="633" y="561"/>
                  </a:lnTo>
                  <a:lnTo>
                    <a:pt x="623" y="561"/>
                  </a:lnTo>
                  <a:lnTo>
                    <a:pt x="623" y="607"/>
                  </a:lnTo>
                  <a:lnTo>
                    <a:pt x="631" y="610"/>
                  </a:lnTo>
                  <a:lnTo>
                    <a:pt x="633" y="623"/>
                  </a:lnTo>
                  <a:lnTo>
                    <a:pt x="620" y="625"/>
                  </a:lnTo>
                  <a:lnTo>
                    <a:pt x="633" y="627"/>
                  </a:lnTo>
                  <a:lnTo>
                    <a:pt x="619" y="661"/>
                  </a:lnTo>
                  <a:lnTo>
                    <a:pt x="584" y="674"/>
                  </a:lnTo>
                  <a:lnTo>
                    <a:pt x="557" y="660"/>
                  </a:lnTo>
                  <a:lnTo>
                    <a:pt x="529" y="660"/>
                  </a:lnTo>
                  <a:lnTo>
                    <a:pt x="524" y="671"/>
                  </a:lnTo>
                  <a:lnTo>
                    <a:pt x="508" y="679"/>
                  </a:lnTo>
                  <a:lnTo>
                    <a:pt x="475" y="677"/>
                  </a:lnTo>
                  <a:lnTo>
                    <a:pt x="445" y="711"/>
                  </a:lnTo>
                  <a:lnTo>
                    <a:pt x="454" y="757"/>
                  </a:lnTo>
                  <a:lnTo>
                    <a:pt x="454" y="757"/>
                  </a:lnTo>
                  <a:lnTo>
                    <a:pt x="442" y="772"/>
                  </a:lnTo>
                  <a:lnTo>
                    <a:pt x="412" y="773"/>
                  </a:lnTo>
                  <a:lnTo>
                    <a:pt x="400" y="793"/>
                  </a:lnTo>
                  <a:lnTo>
                    <a:pt x="378" y="788"/>
                  </a:lnTo>
                  <a:lnTo>
                    <a:pt x="357" y="765"/>
                  </a:lnTo>
                  <a:lnTo>
                    <a:pt x="343" y="761"/>
                  </a:lnTo>
                  <a:lnTo>
                    <a:pt x="309" y="800"/>
                  </a:lnTo>
                  <a:lnTo>
                    <a:pt x="271" y="773"/>
                  </a:lnTo>
                  <a:lnTo>
                    <a:pt x="269" y="789"/>
                  </a:lnTo>
                  <a:lnTo>
                    <a:pt x="259" y="792"/>
                  </a:lnTo>
                  <a:lnTo>
                    <a:pt x="243" y="756"/>
                  </a:lnTo>
                  <a:lnTo>
                    <a:pt x="243" y="756"/>
                  </a:lnTo>
                  <a:lnTo>
                    <a:pt x="232" y="739"/>
                  </a:lnTo>
                  <a:lnTo>
                    <a:pt x="225" y="742"/>
                  </a:lnTo>
                  <a:lnTo>
                    <a:pt x="227" y="763"/>
                  </a:lnTo>
                  <a:lnTo>
                    <a:pt x="209" y="751"/>
                  </a:lnTo>
                  <a:lnTo>
                    <a:pt x="210" y="736"/>
                  </a:lnTo>
                  <a:lnTo>
                    <a:pt x="230" y="733"/>
                  </a:lnTo>
                  <a:lnTo>
                    <a:pt x="228" y="725"/>
                  </a:lnTo>
                  <a:lnTo>
                    <a:pt x="214" y="728"/>
                  </a:lnTo>
                  <a:lnTo>
                    <a:pt x="204" y="716"/>
                  </a:lnTo>
                  <a:lnTo>
                    <a:pt x="227" y="703"/>
                  </a:lnTo>
                  <a:lnTo>
                    <a:pt x="234" y="709"/>
                  </a:lnTo>
                  <a:lnTo>
                    <a:pt x="241" y="692"/>
                  </a:lnTo>
                  <a:lnTo>
                    <a:pt x="257" y="694"/>
                  </a:lnTo>
                  <a:lnTo>
                    <a:pt x="301" y="660"/>
                  </a:lnTo>
                  <a:lnTo>
                    <a:pt x="290" y="641"/>
                  </a:lnTo>
                  <a:lnTo>
                    <a:pt x="269" y="638"/>
                  </a:lnTo>
                  <a:lnTo>
                    <a:pt x="269" y="629"/>
                  </a:lnTo>
                  <a:lnTo>
                    <a:pt x="285" y="621"/>
                  </a:lnTo>
                  <a:lnTo>
                    <a:pt x="288" y="603"/>
                  </a:lnTo>
                  <a:lnTo>
                    <a:pt x="261" y="583"/>
                  </a:lnTo>
                  <a:lnTo>
                    <a:pt x="261" y="583"/>
                  </a:lnTo>
                  <a:lnTo>
                    <a:pt x="271" y="560"/>
                  </a:lnTo>
                  <a:lnTo>
                    <a:pt x="258" y="552"/>
                  </a:lnTo>
                  <a:lnTo>
                    <a:pt x="238" y="497"/>
                  </a:lnTo>
                  <a:lnTo>
                    <a:pt x="234" y="480"/>
                  </a:lnTo>
                  <a:lnTo>
                    <a:pt x="244" y="459"/>
                  </a:lnTo>
                  <a:lnTo>
                    <a:pt x="244" y="459"/>
                  </a:lnTo>
                  <a:lnTo>
                    <a:pt x="276" y="479"/>
                  </a:lnTo>
                  <a:lnTo>
                    <a:pt x="271" y="485"/>
                  </a:lnTo>
                  <a:lnTo>
                    <a:pt x="281" y="495"/>
                  </a:lnTo>
                  <a:lnTo>
                    <a:pt x="310" y="497"/>
                  </a:lnTo>
                  <a:lnTo>
                    <a:pt x="331" y="518"/>
                  </a:lnTo>
                  <a:lnTo>
                    <a:pt x="349" y="518"/>
                  </a:lnTo>
                  <a:lnTo>
                    <a:pt x="374" y="494"/>
                  </a:lnTo>
                  <a:lnTo>
                    <a:pt x="364" y="468"/>
                  </a:lnTo>
                  <a:lnTo>
                    <a:pt x="345" y="458"/>
                  </a:lnTo>
                  <a:lnTo>
                    <a:pt x="362" y="416"/>
                  </a:lnTo>
                  <a:lnTo>
                    <a:pt x="343" y="418"/>
                  </a:lnTo>
                  <a:lnTo>
                    <a:pt x="353" y="410"/>
                  </a:lnTo>
                  <a:lnTo>
                    <a:pt x="341" y="395"/>
                  </a:lnTo>
                  <a:lnTo>
                    <a:pt x="329" y="396"/>
                  </a:lnTo>
                  <a:lnTo>
                    <a:pt x="291" y="372"/>
                  </a:lnTo>
                  <a:lnTo>
                    <a:pt x="255" y="409"/>
                  </a:lnTo>
                  <a:lnTo>
                    <a:pt x="255" y="409"/>
                  </a:lnTo>
                  <a:lnTo>
                    <a:pt x="232" y="384"/>
                  </a:lnTo>
                  <a:lnTo>
                    <a:pt x="198" y="372"/>
                  </a:lnTo>
                  <a:lnTo>
                    <a:pt x="216" y="328"/>
                  </a:lnTo>
                  <a:lnTo>
                    <a:pt x="199" y="289"/>
                  </a:lnTo>
                  <a:lnTo>
                    <a:pt x="105" y="219"/>
                  </a:lnTo>
                  <a:lnTo>
                    <a:pt x="87" y="192"/>
                  </a:lnTo>
                  <a:lnTo>
                    <a:pt x="58" y="166"/>
                  </a:lnTo>
                  <a:lnTo>
                    <a:pt x="83" y="130"/>
                  </a:lnTo>
                  <a:lnTo>
                    <a:pt x="51" y="127"/>
                  </a:lnTo>
                  <a:lnTo>
                    <a:pt x="30" y="143"/>
                  </a:lnTo>
                  <a:lnTo>
                    <a:pt x="0" y="117"/>
                  </a:lnTo>
                  <a:lnTo>
                    <a:pt x="9" y="81"/>
                  </a:lnTo>
                  <a:lnTo>
                    <a:pt x="9" y="81"/>
                  </a:lnTo>
                  <a:lnTo>
                    <a:pt x="30" y="85"/>
                  </a:lnTo>
                  <a:lnTo>
                    <a:pt x="32" y="64"/>
                  </a:lnTo>
                  <a:lnTo>
                    <a:pt x="60" y="52"/>
                  </a:lnTo>
                  <a:lnTo>
                    <a:pt x="98" y="75"/>
                  </a:lnTo>
                  <a:lnTo>
                    <a:pt x="114" y="51"/>
                  </a:lnTo>
                  <a:lnTo>
                    <a:pt x="129" y="44"/>
                  </a:lnTo>
                  <a:lnTo>
                    <a:pt x="132" y="13"/>
                  </a:lnTo>
                  <a:lnTo>
                    <a:pt x="156" y="22"/>
                  </a:lnTo>
                  <a:lnTo>
                    <a:pt x="189" y="4"/>
                  </a:lnTo>
                  <a:lnTo>
                    <a:pt x="203" y="7"/>
                  </a:lnTo>
                  <a:lnTo>
                    <a:pt x="217" y="57"/>
                  </a:lnTo>
                  <a:lnTo>
                    <a:pt x="210" y="76"/>
                  </a:lnTo>
                  <a:lnTo>
                    <a:pt x="218" y="87"/>
                  </a:lnTo>
                  <a:lnTo>
                    <a:pt x="270" y="111"/>
                  </a:lnTo>
                  <a:lnTo>
                    <a:pt x="284" y="101"/>
                  </a:lnTo>
                  <a:lnTo>
                    <a:pt x="265" y="80"/>
                  </a:lnTo>
                  <a:lnTo>
                    <a:pt x="327" y="64"/>
                  </a:lnTo>
                  <a:lnTo>
                    <a:pt x="340" y="104"/>
                  </a:lnTo>
                  <a:lnTo>
                    <a:pt x="375" y="124"/>
                  </a:lnTo>
                  <a:lnTo>
                    <a:pt x="384" y="150"/>
                  </a:lnTo>
                  <a:lnTo>
                    <a:pt x="376" y="170"/>
                  </a:lnTo>
                  <a:lnTo>
                    <a:pt x="395" y="198"/>
                  </a:lnTo>
                  <a:lnTo>
                    <a:pt x="412" y="211"/>
                  </a:lnTo>
                  <a:lnTo>
                    <a:pt x="429" y="204"/>
                  </a:lnTo>
                  <a:lnTo>
                    <a:pt x="428" y="220"/>
                  </a:lnTo>
                  <a:lnTo>
                    <a:pt x="442" y="224"/>
                  </a:lnTo>
                  <a:lnTo>
                    <a:pt x="467" y="209"/>
                  </a:lnTo>
                  <a:lnTo>
                    <a:pt x="463" y="172"/>
                  </a:lnTo>
                  <a:lnTo>
                    <a:pt x="482" y="165"/>
                  </a:lnTo>
                  <a:lnTo>
                    <a:pt x="477" y="184"/>
                  </a:lnTo>
                  <a:lnTo>
                    <a:pt x="502" y="186"/>
                  </a:lnTo>
                  <a:lnTo>
                    <a:pt x="512" y="157"/>
                  </a:lnTo>
                  <a:lnTo>
                    <a:pt x="545" y="146"/>
                  </a:lnTo>
                  <a:lnTo>
                    <a:pt x="620" y="92"/>
                  </a:lnTo>
                  <a:lnTo>
                    <a:pt x="616" y="72"/>
                  </a:lnTo>
                  <a:lnTo>
                    <a:pt x="628" y="64"/>
                  </a:lnTo>
                  <a:lnTo>
                    <a:pt x="627" y="42"/>
                  </a:lnTo>
                  <a:lnTo>
                    <a:pt x="653" y="34"/>
                  </a:lnTo>
                  <a:lnTo>
                    <a:pt x="660" y="23"/>
                  </a:lnTo>
                  <a:lnTo>
                    <a:pt x="660" y="23"/>
                  </a:lnTo>
                  <a:lnTo>
                    <a:pt x="656" y="14"/>
                  </a:lnTo>
                  <a:lnTo>
                    <a:pt x="674" y="0"/>
                  </a:lnTo>
                  <a:lnTo>
                    <a:pt x="693"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3" name="Freeform 42">
              <a:extLst>
                <a:ext uri="{FF2B5EF4-FFF2-40B4-BE49-F238E27FC236}">
                  <a16:creationId xmlns:a16="http://schemas.microsoft.com/office/drawing/2014/main" id="{EBE4FBBC-F2F0-4389-B7A7-457951A21F67}"/>
                </a:ext>
              </a:extLst>
            </p:cNvPr>
            <p:cNvSpPr>
              <a:spLocks/>
            </p:cNvSpPr>
            <p:nvPr/>
          </p:nvSpPr>
          <p:spPr bwMode="auto">
            <a:xfrm>
              <a:off x="6837363" y="4321175"/>
              <a:ext cx="136525" cy="217487"/>
            </a:xfrm>
            <a:custGeom>
              <a:avLst/>
              <a:gdLst>
                <a:gd name="T0" fmla="*/ 37 w 86"/>
                <a:gd name="T1" fmla="*/ 17 h 137"/>
                <a:gd name="T2" fmla="*/ 38 w 86"/>
                <a:gd name="T3" fmla="*/ 22 h 137"/>
                <a:gd name="T4" fmla="*/ 38 w 86"/>
                <a:gd name="T5" fmla="*/ 22 h 137"/>
                <a:gd name="T6" fmla="*/ 55 w 86"/>
                <a:gd name="T7" fmla="*/ 3 h 137"/>
                <a:gd name="T8" fmla="*/ 78 w 86"/>
                <a:gd name="T9" fmla="*/ 33 h 137"/>
                <a:gd name="T10" fmla="*/ 86 w 86"/>
                <a:gd name="T11" fmla="*/ 77 h 137"/>
                <a:gd name="T12" fmla="*/ 68 w 86"/>
                <a:gd name="T13" fmla="*/ 80 h 137"/>
                <a:gd name="T14" fmla="*/ 65 w 86"/>
                <a:gd name="T15" fmla="*/ 89 h 137"/>
                <a:gd name="T16" fmla="*/ 70 w 86"/>
                <a:gd name="T17" fmla="*/ 96 h 137"/>
                <a:gd name="T18" fmla="*/ 62 w 86"/>
                <a:gd name="T19" fmla="*/ 137 h 137"/>
                <a:gd name="T20" fmla="*/ 52 w 86"/>
                <a:gd name="T21" fmla="*/ 134 h 137"/>
                <a:gd name="T22" fmla="*/ 47 w 86"/>
                <a:gd name="T23" fmla="*/ 116 h 137"/>
                <a:gd name="T24" fmla="*/ 33 w 86"/>
                <a:gd name="T25" fmla="*/ 120 h 137"/>
                <a:gd name="T26" fmla="*/ 30 w 86"/>
                <a:gd name="T27" fmla="*/ 135 h 137"/>
                <a:gd name="T28" fmla="*/ 30 w 86"/>
                <a:gd name="T29" fmla="*/ 135 h 137"/>
                <a:gd name="T30" fmla="*/ 18 w 86"/>
                <a:gd name="T31" fmla="*/ 130 h 137"/>
                <a:gd name="T32" fmla="*/ 16 w 86"/>
                <a:gd name="T33" fmla="*/ 110 h 137"/>
                <a:gd name="T34" fmla="*/ 16 w 86"/>
                <a:gd name="T35" fmla="*/ 110 h 137"/>
                <a:gd name="T36" fmla="*/ 0 w 86"/>
                <a:gd name="T37" fmla="*/ 68 h 137"/>
                <a:gd name="T38" fmla="*/ 6 w 86"/>
                <a:gd name="T39" fmla="*/ 47 h 137"/>
                <a:gd name="T40" fmla="*/ 2 w 86"/>
                <a:gd name="T41" fmla="*/ 12 h 137"/>
                <a:gd name="T42" fmla="*/ 2 w 86"/>
                <a:gd name="T43" fmla="*/ 12 h 137"/>
                <a:gd name="T44" fmla="*/ 9 w 86"/>
                <a:gd name="T45" fmla="*/ 0 h 137"/>
                <a:gd name="T46" fmla="*/ 37 w 86"/>
                <a:gd name="T47" fmla="*/ 1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137">
                  <a:moveTo>
                    <a:pt x="37" y="17"/>
                  </a:moveTo>
                  <a:lnTo>
                    <a:pt x="38" y="22"/>
                  </a:lnTo>
                  <a:lnTo>
                    <a:pt x="38" y="22"/>
                  </a:lnTo>
                  <a:lnTo>
                    <a:pt x="55" y="3"/>
                  </a:lnTo>
                  <a:lnTo>
                    <a:pt x="78" y="33"/>
                  </a:lnTo>
                  <a:lnTo>
                    <a:pt x="86" y="77"/>
                  </a:lnTo>
                  <a:lnTo>
                    <a:pt x="68" y="80"/>
                  </a:lnTo>
                  <a:lnTo>
                    <a:pt x="65" y="89"/>
                  </a:lnTo>
                  <a:lnTo>
                    <a:pt x="70" y="96"/>
                  </a:lnTo>
                  <a:lnTo>
                    <a:pt x="62" y="137"/>
                  </a:lnTo>
                  <a:lnTo>
                    <a:pt x="52" y="134"/>
                  </a:lnTo>
                  <a:lnTo>
                    <a:pt x="47" y="116"/>
                  </a:lnTo>
                  <a:lnTo>
                    <a:pt x="33" y="120"/>
                  </a:lnTo>
                  <a:lnTo>
                    <a:pt x="30" y="135"/>
                  </a:lnTo>
                  <a:lnTo>
                    <a:pt x="30" y="135"/>
                  </a:lnTo>
                  <a:lnTo>
                    <a:pt x="18" y="130"/>
                  </a:lnTo>
                  <a:lnTo>
                    <a:pt x="16" y="110"/>
                  </a:lnTo>
                  <a:lnTo>
                    <a:pt x="16" y="110"/>
                  </a:lnTo>
                  <a:lnTo>
                    <a:pt x="0" y="68"/>
                  </a:lnTo>
                  <a:lnTo>
                    <a:pt x="6" y="47"/>
                  </a:lnTo>
                  <a:lnTo>
                    <a:pt x="2" y="12"/>
                  </a:lnTo>
                  <a:lnTo>
                    <a:pt x="2" y="12"/>
                  </a:lnTo>
                  <a:lnTo>
                    <a:pt x="9" y="0"/>
                  </a:lnTo>
                  <a:lnTo>
                    <a:pt x="37"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4" name="Freeform 43">
              <a:extLst>
                <a:ext uri="{FF2B5EF4-FFF2-40B4-BE49-F238E27FC236}">
                  <a16:creationId xmlns:a16="http://schemas.microsoft.com/office/drawing/2014/main" id="{01C7B773-1FEA-448A-A3C4-6A1E24A72232}"/>
                </a:ext>
              </a:extLst>
            </p:cNvPr>
            <p:cNvSpPr>
              <a:spLocks noEditPoints="1"/>
            </p:cNvSpPr>
            <p:nvPr/>
          </p:nvSpPr>
          <p:spPr bwMode="auto">
            <a:xfrm>
              <a:off x="9351963" y="3251200"/>
              <a:ext cx="1196975" cy="1338262"/>
            </a:xfrm>
            <a:custGeom>
              <a:avLst/>
              <a:gdLst>
                <a:gd name="T0" fmla="*/ 379 w 754"/>
                <a:gd name="T1" fmla="*/ 33 h 843"/>
                <a:gd name="T2" fmla="*/ 467 w 754"/>
                <a:gd name="T3" fmla="*/ 54 h 843"/>
                <a:gd name="T4" fmla="*/ 526 w 754"/>
                <a:gd name="T5" fmla="*/ 94 h 843"/>
                <a:gd name="T6" fmla="*/ 487 w 754"/>
                <a:gd name="T7" fmla="*/ 147 h 843"/>
                <a:gd name="T8" fmla="*/ 559 w 754"/>
                <a:gd name="T9" fmla="*/ 216 h 843"/>
                <a:gd name="T10" fmla="*/ 611 w 754"/>
                <a:gd name="T11" fmla="*/ 237 h 843"/>
                <a:gd name="T12" fmla="*/ 683 w 754"/>
                <a:gd name="T13" fmla="*/ 232 h 843"/>
                <a:gd name="T14" fmla="*/ 720 w 754"/>
                <a:gd name="T15" fmla="*/ 179 h 843"/>
                <a:gd name="T16" fmla="*/ 738 w 754"/>
                <a:gd name="T17" fmla="*/ 177 h 843"/>
                <a:gd name="T18" fmla="*/ 754 w 754"/>
                <a:gd name="T19" fmla="*/ 197 h 843"/>
                <a:gd name="T20" fmla="*/ 725 w 754"/>
                <a:gd name="T21" fmla="*/ 255 h 843"/>
                <a:gd name="T22" fmla="*/ 703 w 754"/>
                <a:gd name="T23" fmla="*/ 315 h 843"/>
                <a:gd name="T24" fmla="*/ 635 w 754"/>
                <a:gd name="T25" fmla="*/ 398 h 843"/>
                <a:gd name="T26" fmla="*/ 640 w 754"/>
                <a:gd name="T27" fmla="*/ 467 h 843"/>
                <a:gd name="T28" fmla="*/ 618 w 754"/>
                <a:gd name="T29" fmla="*/ 487 h 843"/>
                <a:gd name="T30" fmla="*/ 566 w 754"/>
                <a:gd name="T31" fmla="*/ 509 h 843"/>
                <a:gd name="T32" fmla="*/ 538 w 754"/>
                <a:gd name="T33" fmla="*/ 556 h 843"/>
                <a:gd name="T34" fmla="*/ 503 w 754"/>
                <a:gd name="T35" fmla="*/ 624 h 843"/>
                <a:gd name="T36" fmla="*/ 533 w 754"/>
                <a:gd name="T37" fmla="*/ 675 h 843"/>
                <a:gd name="T38" fmla="*/ 481 w 754"/>
                <a:gd name="T39" fmla="*/ 699 h 843"/>
                <a:gd name="T40" fmla="*/ 452 w 754"/>
                <a:gd name="T41" fmla="*/ 771 h 843"/>
                <a:gd name="T42" fmla="*/ 409 w 754"/>
                <a:gd name="T43" fmla="*/ 827 h 843"/>
                <a:gd name="T44" fmla="*/ 363 w 754"/>
                <a:gd name="T45" fmla="*/ 824 h 843"/>
                <a:gd name="T46" fmla="*/ 305 w 754"/>
                <a:gd name="T47" fmla="*/ 816 h 843"/>
                <a:gd name="T48" fmla="*/ 218 w 754"/>
                <a:gd name="T49" fmla="*/ 816 h 843"/>
                <a:gd name="T50" fmla="*/ 207 w 754"/>
                <a:gd name="T51" fmla="*/ 752 h 843"/>
                <a:gd name="T52" fmla="*/ 162 w 754"/>
                <a:gd name="T53" fmla="*/ 752 h 843"/>
                <a:gd name="T54" fmla="*/ 83 w 754"/>
                <a:gd name="T55" fmla="*/ 717 h 843"/>
                <a:gd name="T56" fmla="*/ 103 w 754"/>
                <a:gd name="T57" fmla="*/ 676 h 843"/>
                <a:gd name="T58" fmla="*/ 117 w 754"/>
                <a:gd name="T59" fmla="*/ 660 h 843"/>
                <a:gd name="T60" fmla="*/ 96 w 754"/>
                <a:gd name="T61" fmla="*/ 504 h 843"/>
                <a:gd name="T62" fmla="*/ 102 w 754"/>
                <a:gd name="T63" fmla="*/ 434 h 843"/>
                <a:gd name="T64" fmla="*/ 59 w 754"/>
                <a:gd name="T65" fmla="*/ 391 h 843"/>
                <a:gd name="T66" fmla="*/ 9 w 754"/>
                <a:gd name="T67" fmla="*/ 366 h 843"/>
                <a:gd name="T68" fmla="*/ 62 w 754"/>
                <a:gd name="T69" fmla="*/ 288 h 843"/>
                <a:gd name="T70" fmla="*/ 112 w 754"/>
                <a:gd name="T71" fmla="*/ 269 h 843"/>
                <a:gd name="T72" fmla="*/ 188 w 754"/>
                <a:gd name="T73" fmla="*/ 236 h 843"/>
                <a:gd name="T74" fmla="*/ 186 w 754"/>
                <a:gd name="T75" fmla="*/ 219 h 843"/>
                <a:gd name="T76" fmla="*/ 187 w 754"/>
                <a:gd name="T77" fmla="*/ 171 h 843"/>
                <a:gd name="T78" fmla="*/ 236 w 754"/>
                <a:gd name="T79" fmla="*/ 167 h 843"/>
                <a:gd name="T80" fmla="*/ 268 w 754"/>
                <a:gd name="T81" fmla="*/ 144 h 843"/>
                <a:gd name="T82" fmla="*/ 271 w 754"/>
                <a:gd name="T83" fmla="*/ 93 h 843"/>
                <a:gd name="T84" fmla="*/ 334 w 754"/>
                <a:gd name="T85" fmla="*/ 0 h 843"/>
                <a:gd name="T86" fmla="*/ 336 w 754"/>
                <a:gd name="T87" fmla="*/ 440 h 843"/>
                <a:gd name="T88" fmla="*/ 312 w 754"/>
                <a:gd name="T89" fmla="*/ 468 h 843"/>
                <a:gd name="T90" fmla="*/ 324 w 754"/>
                <a:gd name="T91" fmla="*/ 529 h 843"/>
                <a:gd name="T92" fmla="*/ 458 w 754"/>
                <a:gd name="T93" fmla="*/ 486 h 843"/>
                <a:gd name="T94" fmla="*/ 456 w 754"/>
                <a:gd name="T95" fmla="*/ 442 h 843"/>
                <a:gd name="T96" fmla="*/ 395 w 754"/>
                <a:gd name="T97" fmla="*/ 4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4" h="843">
                  <a:moveTo>
                    <a:pt x="334" y="0"/>
                  </a:moveTo>
                  <a:lnTo>
                    <a:pt x="360" y="4"/>
                  </a:lnTo>
                  <a:lnTo>
                    <a:pt x="379" y="33"/>
                  </a:lnTo>
                  <a:lnTo>
                    <a:pt x="387" y="19"/>
                  </a:lnTo>
                  <a:lnTo>
                    <a:pt x="424" y="49"/>
                  </a:lnTo>
                  <a:lnTo>
                    <a:pt x="467" y="54"/>
                  </a:lnTo>
                  <a:lnTo>
                    <a:pt x="485" y="70"/>
                  </a:lnTo>
                  <a:lnTo>
                    <a:pt x="527" y="67"/>
                  </a:lnTo>
                  <a:lnTo>
                    <a:pt x="526" y="94"/>
                  </a:lnTo>
                  <a:lnTo>
                    <a:pt x="517" y="101"/>
                  </a:lnTo>
                  <a:lnTo>
                    <a:pt x="521" y="123"/>
                  </a:lnTo>
                  <a:lnTo>
                    <a:pt x="487" y="147"/>
                  </a:lnTo>
                  <a:lnTo>
                    <a:pt x="492" y="168"/>
                  </a:lnTo>
                  <a:lnTo>
                    <a:pt x="485" y="180"/>
                  </a:lnTo>
                  <a:lnTo>
                    <a:pt x="559" y="216"/>
                  </a:lnTo>
                  <a:lnTo>
                    <a:pt x="608" y="223"/>
                  </a:lnTo>
                  <a:lnTo>
                    <a:pt x="597" y="249"/>
                  </a:lnTo>
                  <a:lnTo>
                    <a:pt x="611" y="237"/>
                  </a:lnTo>
                  <a:lnTo>
                    <a:pt x="633" y="249"/>
                  </a:lnTo>
                  <a:lnTo>
                    <a:pt x="643" y="238"/>
                  </a:lnTo>
                  <a:lnTo>
                    <a:pt x="683" y="232"/>
                  </a:lnTo>
                  <a:lnTo>
                    <a:pt x="683" y="197"/>
                  </a:lnTo>
                  <a:lnTo>
                    <a:pt x="704" y="201"/>
                  </a:lnTo>
                  <a:lnTo>
                    <a:pt x="720" y="179"/>
                  </a:lnTo>
                  <a:lnTo>
                    <a:pt x="726" y="176"/>
                  </a:lnTo>
                  <a:lnTo>
                    <a:pt x="728" y="185"/>
                  </a:lnTo>
                  <a:lnTo>
                    <a:pt x="738" y="177"/>
                  </a:lnTo>
                  <a:lnTo>
                    <a:pt x="738" y="177"/>
                  </a:lnTo>
                  <a:lnTo>
                    <a:pt x="748" y="183"/>
                  </a:lnTo>
                  <a:lnTo>
                    <a:pt x="754" y="197"/>
                  </a:lnTo>
                  <a:lnTo>
                    <a:pt x="743" y="222"/>
                  </a:lnTo>
                  <a:lnTo>
                    <a:pt x="750" y="229"/>
                  </a:lnTo>
                  <a:lnTo>
                    <a:pt x="725" y="255"/>
                  </a:lnTo>
                  <a:lnTo>
                    <a:pt x="703" y="261"/>
                  </a:lnTo>
                  <a:lnTo>
                    <a:pt x="711" y="296"/>
                  </a:lnTo>
                  <a:lnTo>
                    <a:pt x="703" y="315"/>
                  </a:lnTo>
                  <a:lnTo>
                    <a:pt x="657" y="337"/>
                  </a:lnTo>
                  <a:lnTo>
                    <a:pt x="656" y="369"/>
                  </a:lnTo>
                  <a:lnTo>
                    <a:pt x="635" y="398"/>
                  </a:lnTo>
                  <a:lnTo>
                    <a:pt x="659" y="422"/>
                  </a:lnTo>
                  <a:lnTo>
                    <a:pt x="660" y="438"/>
                  </a:lnTo>
                  <a:lnTo>
                    <a:pt x="640" y="467"/>
                  </a:lnTo>
                  <a:lnTo>
                    <a:pt x="628" y="460"/>
                  </a:lnTo>
                  <a:lnTo>
                    <a:pt x="604" y="461"/>
                  </a:lnTo>
                  <a:lnTo>
                    <a:pt x="618" y="487"/>
                  </a:lnTo>
                  <a:lnTo>
                    <a:pt x="597" y="501"/>
                  </a:lnTo>
                  <a:lnTo>
                    <a:pt x="591" y="521"/>
                  </a:lnTo>
                  <a:lnTo>
                    <a:pt x="566" y="509"/>
                  </a:lnTo>
                  <a:lnTo>
                    <a:pt x="534" y="526"/>
                  </a:lnTo>
                  <a:lnTo>
                    <a:pt x="528" y="548"/>
                  </a:lnTo>
                  <a:lnTo>
                    <a:pt x="538" y="556"/>
                  </a:lnTo>
                  <a:lnTo>
                    <a:pt x="521" y="587"/>
                  </a:lnTo>
                  <a:lnTo>
                    <a:pt x="511" y="590"/>
                  </a:lnTo>
                  <a:lnTo>
                    <a:pt x="503" y="624"/>
                  </a:lnTo>
                  <a:lnTo>
                    <a:pt x="511" y="645"/>
                  </a:lnTo>
                  <a:lnTo>
                    <a:pt x="524" y="646"/>
                  </a:lnTo>
                  <a:lnTo>
                    <a:pt x="533" y="675"/>
                  </a:lnTo>
                  <a:lnTo>
                    <a:pt x="520" y="698"/>
                  </a:lnTo>
                  <a:lnTo>
                    <a:pt x="523" y="705"/>
                  </a:lnTo>
                  <a:lnTo>
                    <a:pt x="481" y="699"/>
                  </a:lnTo>
                  <a:lnTo>
                    <a:pt x="471" y="709"/>
                  </a:lnTo>
                  <a:lnTo>
                    <a:pt x="466" y="756"/>
                  </a:lnTo>
                  <a:lnTo>
                    <a:pt x="452" y="771"/>
                  </a:lnTo>
                  <a:lnTo>
                    <a:pt x="456" y="791"/>
                  </a:lnTo>
                  <a:lnTo>
                    <a:pt x="416" y="794"/>
                  </a:lnTo>
                  <a:lnTo>
                    <a:pt x="409" y="827"/>
                  </a:lnTo>
                  <a:lnTo>
                    <a:pt x="387" y="843"/>
                  </a:lnTo>
                  <a:lnTo>
                    <a:pt x="370" y="838"/>
                  </a:lnTo>
                  <a:lnTo>
                    <a:pt x="363" y="824"/>
                  </a:lnTo>
                  <a:lnTo>
                    <a:pt x="320" y="826"/>
                  </a:lnTo>
                  <a:lnTo>
                    <a:pt x="317" y="814"/>
                  </a:lnTo>
                  <a:lnTo>
                    <a:pt x="305" y="816"/>
                  </a:lnTo>
                  <a:lnTo>
                    <a:pt x="300" y="827"/>
                  </a:lnTo>
                  <a:lnTo>
                    <a:pt x="274" y="806"/>
                  </a:lnTo>
                  <a:lnTo>
                    <a:pt x="218" y="816"/>
                  </a:lnTo>
                  <a:lnTo>
                    <a:pt x="218" y="816"/>
                  </a:lnTo>
                  <a:lnTo>
                    <a:pt x="202" y="804"/>
                  </a:lnTo>
                  <a:lnTo>
                    <a:pt x="207" y="752"/>
                  </a:lnTo>
                  <a:lnTo>
                    <a:pt x="196" y="723"/>
                  </a:lnTo>
                  <a:lnTo>
                    <a:pt x="168" y="727"/>
                  </a:lnTo>
                  <a:lnTo>
                    <a:pt x="162" y="752"/>
                  </a:lnTo>
                  <a:lnTo>
                    <a:pt x="128" y="752"/>
                  </a:lnTo>
                  <a:lnTo>
                    <a:pt x="100" y="738"/>
                  </a:lnTo>
                  <a:lnTo>
                    <a:pt x="83" y="717"/>
                  </a:lnTo>
                  <a:lnTo>
                    <a:pt x="83" y="717"/>
                  </a:lnTo>
                  <a:lnTo>
                    <a:pt x="103" y="705"/>
                  </a:lnTo>
                  <a:lnTo>
                    <a:pt x="103" y="676"/>
                  </a:lnTo>
                  <a:lnTo>
                    <a:pt x="103" y="676"/>
                  </a:lnTo>
                  <a:lnTo>
                    <a:pt x="103" y="665"/>
                  </a:lnTo>
                  <a:lnTo>
                    <a:pt x="117" y="660"/>
                  </a:lnTo>
                  <a:lnTo>
                    <a:pt x="123" y="601"/>
                  </a:lnTo>
                  <a:lnTo>
                    <a:pt x="97" y="578"/>
                  </a:lnTo>
                  <a:lnTo>
                    <a:pt x="96" y="504"/>
                  </a:lnTo>
                  <a:lnTo>
                    <a:pt x="100" y="473"/>
                  </a:lnTo>
                  <a:lnTo>
                    <a:pt x="109" y="472"/>
                  </a:lnTo>
                  <a:lnTo>
                    <a:pt x="102" y="434"/>
                  </a:lnTo>
                  <a:lnTo>
                    <a:pt x="112" y="405"/>
                  </a:lnTo>
                  <a:lnTo>
                    <a:pt x="92" y="391"/>
                  </a:lnTo>
                  <a:lnTo>
                    <a:pt x="59" y="391"/>
                  </a:lnTo>
                  <a:lnTo>
                    <a:pt x="27" y="359"/>
                  </a:lnTo>
                  <a:lnTo>
                    <a:pt x="9" y="366"/>
                  </a:lnTo>
                  <a:lnTo>
                    <a:pt x="9" y="366"/>
                  </a:lnTo>
                  <a:lnTo>
                    <a:pt x="0" y="320"/>
                  </a:lnTo>
                  <a:lnTo>
                    <a:pt x="29" y="286"/>
                  </a:lnTo>
                  <a:lnTo>
                    <a:pt x="62" y="288"/>
                  </a:lnTo>
                  <a:lnTo>
                    <a:pt x="79" y="280"/>
                  </a:lnTo>
                  <a:lnTo>
                    <a:pt x="84" y="269"/>
                  </a:lnTo>
                  <a:lnTo>
                    <a:pt x="112" y="269"/>
                  </a:lnTo>
                  <a:lnTo>
                    <a:pt x="138" y="283"/>
                  </a:lnTo>
                  <a:lnTo>
                    <a:pt x="174" y="270"/>
                  </a:lnTo>
                  <a:lnTo>
                    <a:pt x="188" y="236"/>
                  </a:lnTo>
                  <a:lnTo>
                    <a:pt x="174" y="234"/>
                  </a:lnTo>
                  <a:lnTo>
                    <a:pt x="187" y="232"/>
                  </a:lnTo>
                  <a:lnTo>
                    <a:pt x="186" y="219"/>
                  </a:lnTo>
                  <a:lnTo>
                    <a:pt x="177" y="216"/>
                  </a:lnTo>
                  <a:lnTo>
                    <a:pt x="177" y="170"/>
                  </a:lnTo>
                  <a:lnTo>
                    <a:pt x="187" y="171"/>
                  </a:lnTo>
                  <a:lnTo>
                    <a:pt x="206" y="152"/>
                  </a:lnTo>
                  <a:lnTo>
                    <a:pt x="207" y="167"/>
                  </a:lnTo>
                  <a:lnTo>
                    <a:pt x="236" y="167"/>
                  </a:lnTo>
                  <a:lnTo>
                    <a:pt x="237" y="156"/>
                  </a:lnTo>
                  <a:lnTo>
                    <a:pt x="258" y="140"/>
                  </a:lnTo>
                  <a:lnTo>
                    <a:pt x="268" y="144"/>
                  </a:lnTo>
                  <a:lnTo>
                    <a:pt x="256" y="105"/>
                  </a:lnTo>
                  <a:lnTo>
                    <a:pt x="257" y="96"/>
                  </a:lnTo>
                  <a:lnTo>
                    <a:pt x="271" y="93"/>
                  </a:lnTo>
                  <a:lnTo>
                    <a:pt x="259" y="71"/>
                  </a:lnTo>
                  <a:lnTo>
                    <a:pt x="318" y="37"/>
                  </a:lnTo>
                  <a:lnTo>
                    <a:pt x="334" y="0"/>
                  </a:lnTo>
                  <a:close/>
                  <a:moveTo>
                    <a:pt x="385" y="422"/>
                  </a:moveTo>
                  <a:lnTo>
                    <a:pt x="385" y="422"/>
                  </a:lnTo>
                  <a:lnTo>
                    <a:pt x="336" y="440"/>
                  </a:lnTo>
                  <a:lnTo>
                    <a:pt x="321" y="430"/>
                  </a:lnTo>
                  <a:lnTo>
                    <a:pt x="298" y="452"/>
                  </a:lnTo>
                  <a:lnTo>
                    <a:pt x="312" y="468"/>
                  </a:lnTo>
                  <a:lnTo>
                    <a:pt x="320" y="468"/>
                  </a:lnTo>
                  <a:lnTo>
                    <a:pt x="338" y="495"/>
                  </a:lnTo>
                  <a:lnTo>
                    <a:pt x="324" y="529"/>
                  </a:lnTo>
                  <a:lnTo>
                    <a:pt x="423" y="503"/>
                  </a:lnTo>
                  <a:lnTo>
                    <a:pt x="444" y="481"/>
                  </a:lnTo>
                  <a:lnTo>
                    <a:pt x="458" y="486"/>
                  </a:lnTo>
                  <a:lnTo>
                    <a:pt x="473" y="477"/>
                  </a:lnTo>
                  <a:lnTo>
                    <a:pt x="472" y="461"/>
                  </a:lnTo>
                  <a:lnTo>
                    <a:pt x="456" y="442"/>
                  </a:lnTo>
                  <a:lnTo>
                    <a:pt x="441" y="441"/>
                  </a:lnTo>
                  <a:lnTo>
                    <a:pt x="431" y="430"/>
                  </a:lnTo>
                  <a:lnTo>
                    <a:pt x="395" y="443"/>
                  </a:lnTo>
                  <a:lnTo>
                    <a:pt x="385" y="42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5" name="Freeform 44">
              <a:extLst>
                <a:ext uri="{FF2B5EF4-FFF2-40B4-BE49-F238E27FC236}">
                  <a16:creationId xmlns:a16="http://schemas.microsoft.com/office/drawing/2014/main" id="{E9B5D550-0FD5-4429-8152-2E4D99C35F65}"/>
                </a:ext>
              </a:extLst>
            </p:cNvPr>
            <p:cNvSpPr>
              <a:spLocks/>
            </p:cNvSpPr>
            <p:nvPr/>
          </p:nvSpPr>
          <p:spPr bwMode="auto">
            <a:xfrm>
              <a:off x="9825038" y="3921125"/>
              <a:ext cx="277813" cy="169862"/>
            </a:xfrm>
            <a:custGeom>
              <a:avLst/>
              <a:gdLst>
                <a:gd name="T0" fmla="*/ 90 w 175"/>
                <a:gd name="T1" fmla="*/ 6 h 107"/>
                <a:gd name="T2" fmla="*/ 97 w 175"/>
                <a:gd name="T3" fmla="*/ 21 h 107"/>
                <a:gd name="T4" fmla="*/ 97 w 175"/>
                <a:gd name="T5" fmla="*/ 21 h 107"/>
                <a:gd name="T6" fmla="*/ 133 w 175"/>
                <a:gd name="T7" fmla="*/ 8 h 107"/>
                <a:gd name="T8" fmla="*/ 143 w 175"/>
                <a:gd name="T9" fmla="*/ 19 h 107"/>
                <a:gd name="T10" fmla="*/ 158 w 175"/>
                <a:gd name="T11" fmla="*/ 20 h 107"/>
                <a:gd name="T12" fmla="*/ 174 w 175"/>
                <a:gd name="T13" fmla="*/ 39 h 107"/>
                <a:gd name="T14" fmla="*/ 175 w 175"/>
                <a:gd name="T15" fmla="*/ 55 h 107"/>
                <a:gd name="T16" fmla="*/ 160 w 175"/>
                <a:gd name="T17" fmla="*/ 64 h 107"/>
                <a:gd name="T18" fmla="*/ 146 w 175"/>
                <a:gd name="T19" fmla="*/ 59 h 107"/>
                <a:gd name="T20" fmla="*/ 125 w 175"/>
                <a:gd name="T21" fmla="*/ 81 h 107"/>
                <a:gd name="T22" fmla="*/ 26 w 175"/>
                <a:gd name="T23" fmla="*/ 107 h 107"/>
                <a:gd name="T24" fmla="*/ 40 w 175"/>
                <a:gd name="T25" fmla="*/ 73 h 107"/>
                <a:gd name="T26" fmla="*/ 22 w 175"/>
                <a:gd name="T27" fmla="*/ 46 h 107"/>
                <a:gd name="T28" fmla="*/ 14 w 175"/>
                <a:gd name="T29" fmla="*/ 46 h 107"/>
                <a:gd name="T30" fmla="*/ 0 w 175"/>
                <a:gd name="T31" fmla="*/ 30 h 107"/>
                <a:gd name="T32" fmla="*/ 23 w 175"/>
                <a:gd name="T33" fmla="*/ 8 h 107"/>
                <a:gd name="T34" fmla="*/ 38 w 175"/>
                <a:gd name="T35" fmla="*/ 18 h 107"/>
                <a:gd name="T36" fmla="*/ 87 w 175"/>
                <a:gd name="T37" fmla="*/ 0 h 107"/>
                <a:gd name="T38" fmla="*/ 87 w 175"/>
                <a:gd name="T39" fmla="*/ 0 h 107"/>
                <a:gd name="T40" fmla="*/ 90 w 175"/>
                <a:gd name="T41" fmla="*/ 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07">
                  <a:moveTo>
                    <a:pt x="90" y="6"/>
                  </a:moveTo>
                  <a:lnTo>
                    <a:pt x="97" y="21"/>
                  </a:lnTo>
                  <a:lnTo>
                    <a:pt x="97" y="21"/>
                  </a:lnTo>
                  <a:lnTo>
                    <a:pt x="133" y="8"/>
                  </a:lnTo>
                  <a:lnTo>
                    <a:pt x="143" y="19"/>
                  </a:lnTo>
                  <a:lnTo>
                    <a:pt x="158" y="20"/>
                  </a:lnTo>
                  <a:lnTo>
                    <a:pt x="174" y="39"/>
                  </a:lnTo>
                  <a:lnTo>
                    <a:pt x="175" y="55"/>
                  </a:lnTo>
                  <a:lnTo>
                    <a:pt x="160" y="64"/>
                  </a:lnTo>
                  <a:lnTo>
                    <a:pt x="146" y="59"/>
                  </a:lnTo>
                  <a:lnTo>
                    <a:pt x="125" y="81"/>
                  </a:lnTo>
                  <a:lnTo>
                    <a:pt x="26" y="107"/>
                  </a:lnTo>
                  <a:lnTo>
                    <a:pt x="40" y="73"/>
                  </a:lnTo>
                  <a:lnTo>
                    <a:pt x="22" y="46"/>
                  </a:lnTo>
                  <a:lnTo>
                    <a:pt x="14" y="46"/>
                  </a:lnTo>
                  <a:lnTo>
                    <a:pt x="0" y="30"/>
                  </a:lnTo>
                  <a:lnTo>
                    <a:pt x="23" y="8"/>
                  </a:lnTo>
                  <a:lnTo>
                    <a:pt x="38" y="18"/>
                  </a:lnTo>
                  <a:lnTo>
                    <a:pt x="87" y="0"/>
                  </a:lnTo>
                  <a:lnTo>
                    <a:pt x="87" y="0"/>
                  </a:lnTo>
                  <a:lnTo>
                    <a:pt x="90"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77" name="Group 76">
            <a:extLst>
              <a:ext uri="{FF2B5EF4-FFF2-40B4-BE49-F238E27FC236}">
                <a16:creationId xmlns:a16="http://schemas.microsoft.com/office/drawing/2014/main" id="{FBC71140-E53F-4CC6-83F4-AA7ADD44CB98}"/>
              </a:ext>
            </a:extLst>
          </p:cNvPr>
          <p:cNvGrpSpPr/>
          <p:nvPr/>
        </p:nvGrpSpPr>
        <p:grpSpPr>
          <a:xfrm>
            <a:off x="10318698" y="2407199"/>
            <a:ext cx="6197236" cy="5472602"/>
            <a:chOff x="10626915" y="3676650"/>
            <a:chExt cx="6197236" cy="5472602"/>
          </a:xfrm>
        </p:grpSpPr>
        <p:sp>
          <p:nvSpPr>
            <p:cNvPr id="81" name="Title 12">
              <a:extLst>
                <a:ext uri="{FF2B5EF4-FFF2-40B4-BE49-F238E27FC236}">
                  <a16:creationId xmlns:a16="http://schemas.microsoft.com/office/drawing/2014/main" id="{D4A41173-B67D-40E7-B86F-4C4F8CAB429C}"/>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Hungary</a:t>
              </a:r>
            </a:p>
          </p:txBody>
        </p:sp>
        <p:sp>
          <p:nvSpPr>
            <p:cNvPr id="83" name="Subtitle 13">
              <a:extLst>
                <a:ext uri="{FF2B5EF4-FFF2-40B4-BE49-F238E27FC236}">
                  <a16:creationId xmlns:a16="http://schemas.microsoft.com/office/drawing/2014/main" id="{0F774278-55C6-4FEA-8223-C4C2068853D7}"/>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49672588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down)">
                                      <p:cBhvr>
                                        <p:cTn id="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a:extLst>
              <a:ext uri="{FF2B5EF4-FFF2-40B4-BE49-F238E27FC236}">
                <a16:creationId xmlns:a16="http://schemas.microsoft.com/office/drawing/2014/main" id="{C9654CD7-348B-4593-BAD2-AB61E3FB7C63}"/>
              </a:ext>
            </a:extLst>
          </p:cNvPr>
          <p:cNvGrpSpPr/>
          <p:nvPr/>
        </p:nvGrpSpPr>
        <p:grpSpPr>
          <a:xfrm>
            <a:off x="10187262" y="2828927"/>
            <a:ext cx="6781932" cy="4629150"/>
            <a:chOff x="5900738" y="655638"/>
            <a:chExt cx="5756274" cy="3929063"/>
          </a:xfrm>
          <a:solidFill>
            <a:schemeClr val="bg1">
              <a:lumMod val="85000"/>
              <a:alpha val="85000"/>
            </a:schemeClr>
          </a:solidFill>
        </p:grpSpPr>
        <p:sp>
          <p:nvSpPr>
            <p:cNvPr id="83" name="Freeform 5">
              <a:extLst>
                <a:ext uri="{FF2B5EF4-FFF2-40B4-BE49-F238E27FC236}">
                  <a16:creationId xmlns:a16="http://schemas.microsoft.com/office/drawing/2014/main" id="{E3D40F3C-3662-4151-91C1-2771BC3A8F44}"/>
                </a:ext>
              </a:extLst>
            </p:cNvPr>
            <p:cNvSpPr>
              <a:spLocks/>
            </p:cNvSpPr>
            <p:nvPr/>
          </p:nvSpPr>
          <p:spPr bwMode="auto">
            <a:xfrm>
              <a:off x="7915275" y="2778126"/>
              <a:ext cx="479425" cy="527050"/>
            </a:xfrm>
            <a:custGeom>
              <a:avLst/>
              <a:gdLst>
                <a:gd name="T0" fmla="*/ 297 w 302"/>
                <a:gd name="T1" fmla="*/ 60 h 332"/>
                <a:gd name="T2" fmla="*/ 280 w 302"/>
                <a:gd name="T3" fmla="*/ 79 h 332"/>
                <a:gd name="T4" fmla="*/ 292 w 302"/>
                <a:gd name="T5" fmla="*/ 88 h 332"/>
                <a:gd name="T6" fmla="*/ 265 w 302"/>
                <a:gd name="T7" fmla="*/ 127 h 332"/>
                <a:gd name="T8" fmla="*/ 269 w 302"/>
                <a:gd name="T9" fmla="*/ 140 h 332"/>
                <a:gd name="T10" fmla="*/ 254 w 302"/>
                <a:gd name="T11" fmla="*/ 168 h 332"/>
                <a:gd name="T12" fmla="*/ 260 w 302"/>
                <a:gd name="T13" fmla="*/ 193 h 332"/>
                <a:gd name="T14" fmla="*/ 246 w 302"/>
                <a:gd name="T15" fmla="*/ 219 h 332"/>
                <a:gd name="T16" fmla="*/ 231 w 302"/>
                <a:gd name="T17" fmla="*/ 235 h 332"/>
                <a:gd name="T18" fmla="*/ 243 w 302"/>
                <a:gd name="T19" fmla="*/ 245 h 332"/>
                <a:gd name="T20" fmla="*/ 173 w 302"/>
                <a:gd name="T21" fmla="*/ 291 h 332"/>
                <a:gd name="T22" fmla="*/ 129 w 302"/>
                <a:gd name="T23" fmla="*/ 318 h 332"/>
                <a:gd name="T24" fmla="*/ 117 w 302"/>
                <a:gd name="T25" fmla="*/ 286 h 332"/>
                <a:gd name="T26" fmla="*/ 98 w 302"/>
                <a:gd name="T27" fmla="*/ 317 h 332"/>
                <a:gd name="T28" fmla="*/ 85 w 302"/>
                <a:gd name="T29" fmla="*/ 332 h 332"/>
                <a:gd name="T30" fmla="*/ 60 w 302"/>
                <a:gd name="T31" fmla="*/ 297 h 332"/>
                <a:gd name="T32" fmla="*/ 57 w 302"/>
                <a:gd name="T33" fmla="*/ 272 h 332"/>
                <a:gd name="T34" fmla="*/ 34 w 302"/>
                <a:gd name="T35" fmla="*/ 262 h 332"/>
                <a:gd name="T36" fmla="*/ 36 w 302"/>
                <a:gd name="T37" fmla="*/ 251 h 332"/>
                <a:gd name="T38" fmla="*/ 24 w 302"/>
                <a:gd name="T39" fmla="*/ 258 h 332"/>
                <a:gd name="T40" fmla="*/ 19 w 302"/>
                <a:gd name="T41" fmla="*/ 258 h 332"/>
                <a:gd name="T42" fmla="*/ 19 w 302"/>
                <a:gd name="T43" fmla="*/ 257 h 332"/>
                <a:gd name="T44" fmla="*/ 38 w 302"/>
                <a:gd name="T45" fmla="*/ 207 h 332"/>
                <a:gd name="T46" fmla="*/ 57 w 302"/>
                <a:gd name="T47" fmla="*/ 167 h 332"/>
                <a:gd name="T48" fmla="*/ 111 w 302"/>
                <a:gd name="T49" fmla="*/ 159 h 332"/>
                <a:gd name="T50" fmla="*/ 141 w 302"/>
                <a:gd name="T51" fmla="*/ 143 h 332"/>
                <a:gd name="T52" fmla="*/ 160 w 302"/>
                <a:gd name="T53" fmla="*/ 113 h 332"/>
                <a:gd name="T54" fmla="*/ 184 w 302"/>
                <a:gd name="T55" fmla="*/ 125 h 332"/>
                <a:gd name="T56" fmla="*/ 190 w 302"/>
                <a:gd name="T57" fmla="*/ 59 h 332"/>
                <a:gd name="T58" fmla="*/ 232 w 302"/>
                <a:gd name="T59" fmla="*/ 19 h 332"/>
                <a:gd name="T60" fmla="*/ 249 w 302"/>
                <a:gd name="T61" fmla="*/ 3 h 332"/>
                <a:gd name="T62" fmla="*/ 272 w 302"/>
                <a:gd name="T63" fmla="*/ 0 h 332"/>
                <a:gd name="T64" fmla="*/ 298 w 302"/>
                <a:gd name="T65" fmla="*/ 1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2" h="332">
                  <a:moveTo>
                    <a:pt x="302" y="31"/>
                  </a:moveTo>
                  <a:lnTo>
                    <a:pt x="297" y="60"/>
                  </a:lnTo>
                  <a:lnTo>
                    <a:pt x="280" y="72"/>
                  </a:lnTo>
                  <a:lnTo>
                    <a:pt x="280" y="79"/>
                  </a:lnTo>
                  <a:lnTo>
                    <a:pt x="288" y="81"/>
                  </a:lnTo>
                  <a:lnTo>
                    <a:pt x="292" y="88"/>
                  </a:lnTo>
                  <a:lnTo>
                    <a:pt x="290" y="111"/>
                  </a:lnTo>
                  <a:lnTo>
                    <a:pt x="265" y="127"/>
                  </a:lnTo>
                  <a:lnTo>
                    <a:pt x="258" y="137"/>
                  </a:lnTo>
                  <a:lnTo>
                    <a:pt x="269" y="140"/>
                  </a:lnTo>
                  <a:lnTo>
                    <a:pt x="269" y="152"/>
                  </a:lnTo>
                  <a:lnTo>
                    <a:pt x="254" y="168"/>
                  </a:lnTo>
                  <a:lnTo>
                    <a:pt x="261" y="184"/>
                  </a:lnTo>
                  <a:lnTo>
                    <a:pt x="260" y="193"/>
                  </a:lnTo>
                  <a:lnTo>
                    <a:pt x="246" y="202"/>
                  </a:lnTo>
                  <a:lnTo>
                    <a:pt x="246" y="219"/>
                  </a:lnTo>
                  <a:lnTo>
                    <a:pt x="231" y="229"/>
                  </a:lnTo>
                  <a:lnTo>
                    <a:pt x="231" y="235"/>
                  </a:lnTo>
                  <a:lnTo>
                    <a:pt x="241" y="237"/>
                  </a:lnTo>
                  <a:lnTo>
                    <a:pt x="243" y="245"/>
                  </a:lnTo>
                  <a:lnTo>
                    <a:pt x="227" y="261"/>
                  </a:lnTo>
                  <a:lnTo>
                    <a:pt x="173" y="291"/>
                  </a:lnTo>
                  <a:lnTo>
                    <a:pt x="149" y="319"/>
                  </a:lnTo>
                  <a:lnTo>
                    <a:pt x="129" y="318"/>
                  </a:lnTo>
                  <a:lnTo>
                    <a:pt x="124" y="293"/>
                  </a:lnTo>
                  <a:lnTo>
                    <a:pt x="117" y="286"/>
                  </a:lnTo>
                  <a:lnTo>
                    <a:pt x="99" y="292"/>
                  </a:lnTo>
                  <a:lnTo>
                    <a:pt x="98" y="317"/>
                  </a:lnTo>
                  <a:lnTo>
                    <a:pt x="92" y="329"/>
                  </a:lnTo>
                  <a:lnTo>
                    <a:pt x="85" y="332"/>
                  </a:lnTo>
                  <a:lnTo>
                    <a:pt x="78" y="328"/>
                  </a:lnTo>
                  <a:lnTo>
                    <a:pt x="60" y="297"/>
                  </a:lnTo>
                  <a:lnTo>
                    <a:pt x="61" y="280"/>
                  </a:lnTo>
                  <a:lnTo>
                    <a:pt x="57" y="272"/>
                  </a:lnTo>
                  <a:lnTo>
                    <a:pt x="36" y="270"/>
                  </a:lnTo>
                  <a:lnTo>
                    <a:pt x="34" y="262"/>
                  </a:lnTo>
                  <a:lnTo>
                    <a:pt x="43" y="257"/>
                  </a:lnTo>
                  <a:lnTo>
                    <a:pt x="36" y="251"/>
                  </a:lnTo>
                  <a:lnTo>
                    <a:pt x="28" y="251"/>
                  </a:lnTo>
                  <a:lnTo>
                    <a:pt x="24" y="258"/>
                  </a:lnTo>
                  <a:lnTo>
                    <a:pt x="19" y="258"/>
                  </a:lnTo>
                  <a:lnTo>
                    <a:pt x="19" y="258"/>
                  </a:lnTo>
                  <a:lnTo>
                    <a:pt x="19" y="257"/>
                  </a:lnTo>
                  <a:lnTo>
                    <a:pt x="19" y="257"/>
                  </a:lnTo>
                  <a:lnTo>
                    <a:pt x="0" y="238"/>
                  </a:lnTo>
                  <a:lnTo>
                    <a:pt x="38" y="207"/>
                  </a:lnTo>
                  <a:lnTo>
                    <a:pt x="34" y="185"/>
                  </a:lnTo>
                  <a:lnTo>
                    <a:pt x="57" y="167"/>
                  </a:lnTo>
                  <a:lnTo>
                    <a:pt x="88" y="157"/>
                  </a:lnTo>
                  <a:lnTo>
                    <a:pt x="111" y="159"/>
                  </a:lnTo>
                  <a:lnTo>
                    <a:pt x="136" y="153"/>
                  </a:lnTo>
                  <a:lnTo>
                    <a:pt x="141" y="143"/>
                  </a:lnTo>
                  <a:lnTo>
                    <a:pt x="135" y="131"/>
                  </a:lnTo>
                  <a:lnTo>
                    <a:pt x="160" y="113"/>
                  </a:lnTo>
                  <a:lnTo>
                    <a:pt x="174" y="113"/>
                  </a:lnTo>
                  <a:lnTo>
                    <a:pt x="184" y="125"/>
                  </a:lnTo>
                  <a:lnTo>
                    <a:pt x="191" y="104"/>
                  </a:lnTo>
                  <a:lnTo>
                    <a:pt x="190" y="59"/>
                  </a:lnTo>
                  <a:lnTo>
                    <a:pt x="222" y="28"/>
                  </a:lnTo>
                  <a:lnTo>
                    <a:pt x="232" y="19"/>
                  </a:lnTo>
                  <a:lnTo>
                    <a:pt x="243" y="18"/>
                  </a:lnTo>
                  <a:lnTo>
                    <a:pt x="249" y="3"/>
                  </a:lnTo>
                  <a:lnTo>
                    <a:pt x="272" y="0"/>
                  </a:lnTo>
                  <a:lnTo>
                    <a:pt x="272" y="0"/>
                  </a:lnTo>
                  <a:lnTo>
                    <a:pt x="290" y="5"/>
                  </a:lnTo>
                  <a:lnTo>
                    <a:pt x="298" y="16"/>
                  </a:lnTo>
                  <a:lnTo>
                    <a:pt x="302" y="3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4" name="Freeform 6">
              <a:extLst>
                <a:ext uri="{FF2B5EF4-FFF2-40B4-BE49-F238E27FC236}">
                  <a16:creationId xmlns:a16="http://schemas.microsoft.com/office/drawing/2014/main" id="{E05BC1CE-B27E-4069-B26D-D76E93CF905D}"/>
                </a:ext>
              </a:extLst>
            </p:cNvPr>
            <p:cNvSpPr>
              <a:spLocks/>
            </p:cNvSpPr>
            <p:nvPr/>
          </p:nvSpPr>
          <p:spPr bwMode="auto">
            <a:xfrm>
              <a:off x="8704263" y="2690813"/>
              <a:ext cx="363537" cy="403225"/>
            </a:xfrm>
            <a:custGeom>
              <a:avLst/>
              <a:gdLst>
                <a:gd name="T0" fmla="*/ 11 w 229"/>
                <a:gd name="T1" fmla="*/ 148 h 254"/>
                <a:gd name="T2" fmla="*/ 14 w 229"/>
                <a:gd name="T3" fmla="*/ 147 h 254"/>
                <a:gd name="T4" fmla="*/ 16 w 229"/>
                <a:gd name="T5" fmla="*/ 134 h 254"/>
                <a:gd name="T6" fmla="*/ 1 w 229"/>
                <a:gd name="T7" fmla="*/ 111 h 254"/>
                <a:gd name="T8" fmla="*/ 0 w 229"/>
                <a:gd name="T9" fmla="*/ 86 h 254"/>
                <a:gd name="T10" fmla="*/ 28 w 229"/>
                <a:gd name="T11" fmla="*/ 87 h 254"/>
                <a:gd name="T12" fmla="*/ 36 w 229"/>
                <a:gd name="T13" fmla="*/ 64 h 254"/>
                <a:gd name="T14" fmla="*/ 49 w 229"/>
                <a:gd name="T15" fmla="*/ 62 h 254"/>
                <a:gd name="T16" fmla="*/ 52 w 229"/>
                <a:gd name="T17" fmla="*/ 56 h 254"/>
                <a:gd name="T18" fmla="*/ 45 w 229"/>
                <a:gd name="T19" fmla="*/ 48 h 254"/>
                <a:gd name="T20" fmla="*/ 49 w 229"/>
                <a:gd name="T21" fmla="*/ 34 h 254"/>
                <a:gd name="T22" fmla="*/ 88 w 229"/>
                <a:gd name="T23" fmla="*/ 1 h 254"/>
                <a:gd name="T24" fmla="*/ 119 w 229"/>
                <a:gd name="T25" fmla="*/ 0 h 254"/>
                <a:gd name="T26" fmla="*/ 137 w 229"/>
                <a:gd name="T27" fmla="*/ 15 h 254"/>
                <a:gd name="T28" fmla="*/ 150 w 229"/>
                <a:gd name="T29" fmla="*/ 19 h 254"/>
                <a:gd name="T30" fmla="*/ 161 w 229"/>
                <a:gd name="T31" fmla="*/ 19 h 254"/>
                <a:gd name="T32" fmla="*/ 161 w 229"/>
                <a:gd name="T33" fmla="*/ 9 h 254"/>
                <a:gd name="T34" fmla="*/ 174 w 229"/>
                <a:gd name="T35" fmla="*/ 7 h 254"/>
                <a:gd name="T36" fmla="*/ 187 w 229"/>
                <a:gd name="T37" fmla="*/ 24 h 254"/>
                <a:gd name="T38" fmla="*/ 229 w 229"/>
                <a:gd name="T39" fmla="*/ 47 h 254"/>
                <a:gd name="T40" fmla="*/ 226 w 229"/>
                <a:gd name="T41" fmla="*/ 77 h 254"/>
                <a:gd name="T42" fmla="*/ 226 w 229"/>
                <a:gd name="T43" fmla="*/ 77 h 254"/>
                <a:gd name="T44" fmla="*/ 222 w 229"/>
                <a:gd name="T45" fmla="*/ 84 h 254"/>
                <a:gd name="T46" fmla="*/ 225 w 229"/>
                <a:gd name="T47" fmla="*/ 158 h 254"/>
                <a:gd name="T48" fmla="*/ 207 w 229"/>
                <a:gd name="T49" fmla="*/ 191 h 254"/>
                <a:gd name="T50" fmla="*/ 192 w 229"/>
                <a:gd name="T51" fmla="*/ 202 h 254"/>
                <a:gd name="T52" fmla="*/ 179 w 229"/>
                <a:gd name="T53" fmla="*/ 208 h 254"/>
                <a:gd name="T54" fmla="*/ 160 w 229"/>
                <a:gd name="T55" fmla="*/ 193 h 254"/>
                <a:gd name="T56" fmla="*/ 153 w 229"/>
                <a:gd name="T57" fmla="*/ 209 h 254"/>
                <a:gd name="T58" fmla="*/ 154 w 229"/>
                <a:gd name="T59" fmla="*/ 221 h 254"/>
                <a:gd name="T60" fmla="*/ 170 w 229"/>
                <a:gd name="T61" fmla="*/ 240 h 254"/>
                <a:gd name="T62" fmla="*/ 162 w 229"/>
                <a:gd name="T63" fmla="*/ 244 h 254"/>
                <a:gd name="T64" fmla="*/ 157 w 229"/>
                <a:gd name="T65" fmla="*/ 254 h 254"/>
                <a:gd name="T66" fmla="*/ 142 w 229"/>
                <a:gd name="T67" fmla="*/ 244 h 254"/>
                <a:gd name="T68" fmla="*/ 126 w 229"/>
                <a:gd name="T69" fmla="*/ 243 h 254"/>
                <a:gd name="T70" fmla="*/ 121 w 229"/>
                <a:gd name="T71" fmla="*/ 219 h 254"/>
                <a:gd name="T72" fmla="*/ 100 w 229"/>
                <a:gd name="T73" fmla="*/ 218 h 254"/>
                <a:gd name="T74" fmla="*/ 94 w 229"/>
                <a:gd name="T75" fmla="*/ 254 h 254"/>
                <a:gd name="T76" fmla="*/ 78 w 229"/>
                <a:gd name="T77" fmla="*/ 251 h 254"/>
                <a:gd name="T78" fmla="*/ 62 w 229"/>
                <a:gd name="T79" fmla="*/ 244 h 254"/>
                <a:gd name="T80" fmla="*/ 30 w 229"/>
                <a:gd name="T81" fmla="*/ 212 h 254"/>
                <a:gd name="T82" fmla="*/ 30 w 229"/>
                <a:gd name="T83" fmla="*/ 204 h 254"/>
                <a:gd name="T84" fmla="*/ 24 w 229"/>
                <a:gd name="T85" fmla="*/ 200 h 254"/>
                <a:gd name="T86" fmla="*/ 12 w 229"/>
                <a:gd name="T87" fmla="*/ 201 h 254"/>
                <a:gd name="T88" fmla="*/ 2 w 229"/>
                <a:gd name="T89" fmla="*/ 177 h 254"/>
                <a:gd name="T90" fmla="*/ 12 w 229"/>
                <a:gd name="T91" fmla="*/ 154 h 254"/>
                <a:gd name="T92" fmla="*/ 11 w 229"/>
                <a:gd name="T93" fmla="*/ 148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54">
                  <a:moveTo>
                    <a:pt x="11" y="148"/>
                  </a:moveTo>
                  <a:lnTo>
                    <a:pt x="14" y="147"/>
                  </a:lnTo>
                  <a:lnTo>
                    <a:pt x="16" y="134"/>
                  </a:lnTo>
                  <a:lnTo>
                    <a:pt x="1" y="111"/>
                  </a:lnTo>
                  <a:lnTo>
                    <a:pt x="0" y="86"/>
                  </a:lnTo>
                  <a:lnTo>
                    <a:pt x="28" y="87"/>
                  </a:lnTo>
                  <a:lnTo>
                    <a:pt x="36" y="64"/>
                  </a:lnTo>
                  <a:lnTo>
                    <a:pt x="49" y="62"/>
                  </a:lnTo>
                  <a:lnTo>
                    <a:pt x="52" y="56"/>
                  </a:lnTo>
                  <a:lnTo>
                    <a:pt x="45" y="48"/>
                  </a:lnTo>
                  <a:lnTo>
                    <a:pt x="49" y="34"/>
                  </a:lnTo>
                  <a:lnTo>
                    <a:pt x="88" y="1"/>
                  </a:lnTo>
                  <a:lnTo>
                    <a:pt x="119" y="0"/>
                  </a:lnTo>
                  <a:lnTo>
                    <a:pt x="137" y="15"/>
                  </a:lnTo>
                  <a:lnTo>
                    <a:pt x="150" y="19"/>
                  </a:lnTo>
                  <a:lnTo>
                    <a:pt x="161" y="19"/>
                  </a:lnTo>
                  <a:lnTo>
                    <a:pt x="161" y="9"/>
                  </a:lnTo>
                  <a:lnTo>
                    <a:pt x="174" y="7"/>
                  </a:lnTo>
                  <a:lnTo>
                    <a:pt x="187" y="24"/>
                  </a:lnTo>
                  <a:lnTo>
                    <a:pt x="229" y="47"/>
                  </a:lnTo>
                  <a:lnTo>
                    <a:pt x="226" y="77"/>
                  </a:lnTo>
                  <a:lnTo>
                    <a:pt x="226" y="77"/>
                  </a:lnTo>
                  <a:lnTo>
                    <a:pt x="222" y="84"/>
                  </a:lnTo>
                  <a:lnTo>
                    <a:pt x="225" y="158"/>
                  </a:lnTo>
                  <a:lnTo>
                    <a:pt x="207" y="191"/>
                  </a:lnTo>
                  <a:lnTo>
                    <a:pt x="192" y="202"/>
                  </a:lnTo>
                  <a:lnTo>
                    <a:pt x="179" y="208"/>
                  </a:lnTo>
                  <a:lnTo>
                    <a:pt x="160" y="193"/>
                  </a:lnTo>
                  <a:lnTo>
                    <a:pt x="153" y="209"/>
                  </a:lnTo>
                  <a:lnTo>
                    <a:pt x="154" y="221"/>
                  </a:lnTo>
                  <a:lnTo>
                    <a:pt x="170" y="240"/>
                  </a:lnTo>
                  <a:lnTo>
                    <a:pt x="162" y="244"/>
                  </a:lnTo>
                  <a:lnTo>
                    <a:pt x="157" y="254"/>
                  </a:lnTo>
                  <a:lnTo>
                    <a:pt x="142" y="244"/>
                  </a:lnTo>
                  <a:lnTo>
                    <a:pt x="126" y="243"/>
                  </a:lnTo>
                  <a:lnTo>
                    <a:pt x="121" y="219"/>
                  </a:lnTo>
                  <a:lnTo>
                    <a:pt x="100" y="218"/>
                  </a:lnTo>
                  <a:lnTo>
                    <a:pt x="94" y="254"/>
                  </a:lnTo>
                  <a:lnTo>
                    <a:pt x="78" y="251"/>
                  </a:lnTo>
                  <a:lnTo>
                    <a:pt x="62" y="244"/>
                  </a:lnTo>
                  <a:lnTo>
                    <a:pt x="30" y="212"/>
                  </a:lnTo>
                  <a:lnTo>
                    <a:pt x="30" y="204"/>
                  </a:lnTo>
                  <a:lnTo>
                    <a:pt x="24" y="200"/>
                  </a:lnTo>
                  <a:lnTo>
                    <a:pt x="12" y="201"/>
                  </a:lnTo>
                  <a:lnTo>
                    <a:pt x="2" y="177"/>
                  </a:lnTo>
                  <a:lnTo>
                    <a:pt x="12" y="154"/>
                  </a:lnTo>
                  <a:lnTo>
                    <a:pt x="11" y="14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5" name="Freeform 7">
              <a:extLst>
                <a:ext uri="{FF2B5EF4-FFF2-40B4-BE49-F238E27FC236}">
                  <a16:creationId xmlns:a16="http://schemas.microsoft.com/office/drawing/2014/main" id="{697E914E-9148-4049-BB73-6A747C74DB5B}"/>
                </a:ext>
              </a:extLst>
            </p:cNvPr>
            <p:cNvSpPr>
              <a:spLocks/>
            </p:cNvSpPr>
            <p:nvPr/>
          </p:nvSpPr>
          <p:spPr bwMode="auto">
            <a:xfrm>
              <a:off x="7000875" y="1096963"/>
              <a:ext cx="190500" cy="204788"/>
            </a:xfrm>
            <a:custGeom>
              <a:avLst/>
              <a:gdLst>
                <a:gd name="T0" fmla="*/ 94 w 120"/>
                <a:gd name="T1" fmla="*/ 129 h 129"/>
                <a:gd name="T2" fmla="*/ 82 w 120"/>
                <a:gd name="T3" fmla="*/ 129 h 129"/>
                <a:gd name="T4" fmla="*/ 43 w 120"/>
                <a:gd name="T5" fmla="*/ 95 h 129"/>
                <a:gd name="T6" fmla="*/ 21 w 120"/>
                <a:gd name="T7" fmla="*/ 72 h 129"/>
                <a:gd name="T8" fmla="*/ 10 w 120"/>
                <a:gd name="T9" fmla="*/ 69 h 129"/>
                <a:gd name="T10" fmla="*/ 0 w 120"/>
                <a:gd name="T11" fmla="*/ 25 h 129"/>
                <a:gd name="T12" fmla="*/ 19 w 120"/>
                <a:gd name="T13" fmla="*/ 5 h 129"/>
                <a:gd name="T14" fmla="*/ 33 w 120"/>
                <a:gd name="T15" fmla="*/ 0 h 129"/>
                <a:gd name="T16" fmla="*/ 58 w 120"/>
                <a:gd name="T17" fmla="*/ 9 h 129"/>
                <a:gd name="T18" fmla="*/ 67 w 120"/>
                <a:gd name="T19" fmla="*/ 22 h 129"/>
                <a:gd name="T20" fmla="*/ 80 w 120"/>
                <a:gd name="T21" fmla="*/ 30 h 129"/>
                <a:gd name="T22" fmla="*/ 86 w 120"/>
                <a:gd name="T23" fmla="*/ 56 h 129"/>
                <a:gd name="T24" fmla="*/ 97 w 120"/>
                <a:gd name="T25" fmla="*/ 65 h 129"/>
                <a:gd name="T26" fmla="*/ 120 w 120"/>
                <a:gd name="T27" fmla="*/ 106 h 129"/>
                <a:gd name="T28" fmla="*/ 105 w 120"/>
                <a:gd name="T29" fmla="*/ 124 h 129"/>
                <a:gd name="T30" fmla="*/ 94 w 120"/>
                <a:gd name="T31"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129">
                  <a:moveTo>
                    <a:pt x="94" y="129"/>
                  </a:moveTo>
                  <a:lnTo>
                    <a:pt x="82" y="129"/>
                  </a:lnTo>
                  <a:lnTo>
                    <a:pt x="43" y="95"/>
                  </a:lnTo>
                  <a:lnTo>
                    <a:pt x="21" y="72"/>
                  </a:lnTo>
                  <a:lnTo>
                    <a:pt x="10" y="69"/>
                  </a:lnTo>
                  <a:lnTo>
                    <a:pt x="0" y="25"/>
                  </a:lnTo>
                  <a:lnTo>
                    <a:pt x="19" y="5"/>
                  </a:lnTo>
                  <a:lnTo>
                    <a:pt x="33" y="0"/>
                  </a:lnTo>
                  <a:lnTo>
                    <a:pt x="58" y="9"/>
                  </a:lnTo>
                  <a:lnTo>
                    <a:pt x="67" y="22"/>
                  </a:lnTo>
                  <a:lnTo>
                    <a:pt x="80" y="30"/>
                  </a:lnTo>
                  <a:lnTo>
                    <a:pt x="86" y="56"/>
                  </a:lnTo>
                  <a:lnTo>
                    <a:pt x="97" y="65"/>
                  </a:lnTo>
                  <a:lnTo>
                    <a:pt x="120" y="106"/>
                  </a:lnTo>
                  <a:lnTo>
                    <a:pt x="105" y="124"/>
                  </a:lnTo>
                  <a:lnTo>
                    <a:pt x="94" y="12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6" name="Freeform 8">
              <a:extLst>
                <a:ext uri="{FF2B5EF4-FFF2-40B4-BE49-F238E27FC236}">
                  <a16:creationId xmlns:a16="http://schemas.microsoft.com/office/drawing/2014/main" id="{56B2C56A-6378-4D6E-8FEA-5D978751FF83}"/>
                </a:ext>
              </a:extLst>
            </p:cNvPr>
            <p:cNvSpPr>
              <a:spLocks/>
            </p:cNvSpPr>
            <p:nvPr/>
          </p:nvSpPr>
          <p:spPr bwMode="auto">
            <a:xfrm>
              <a:off x="6251575" y="2860676"/>
              <a:ext cx="74612" cy="68263"/>
            </a:xfrm>
            <a:custGeom>
              <a:avLst/>
              <a:gdLst>
                <a:gd name="T0" fmla="*/ 34 w 47"/>
                <a:gd name="T1" fmla="*/ 0 h 43"/>
                <a:gd name="T2" fmla="*/ 34 w 47"/>
                <a:gd name="T3" fmla="*/ 5 h 43"/>
                <a:gd name="T4" fmla="*/ 43 w 47"/>
                <a:gd name="T5" fmla="*/ 5 h 43"/>
                <a:gd name="T6" fmla="*/ 47 w 47"/>
                <a:gd name="T7" fmla="*/ 24 h 43"/>
                <a:gd name="T8" fmla="*/ 40 w 47"/>
                <a:gd name="T9" fmla="*/ 31 h 43"/>
                <a:gd name="T10" fmla="*/ 40 w 47"/>
                <a:gd name="T11" fmla="*/ 39 h 43"/>
                <a:gd name="T12" fmla="*/ 29 w 47"/>
                <a:gd name="T13" fmla="*/ 43 h 43"/>
                <a:gd name="T14" fmla="*/ 0 w 47"/>
                <a:gd name="T15" fmla="*/ 24 h 43"/>
                <a:gd name="T16" fmla="*/ 0 w 47"/>
                <a:gd name="T17" fmla="*/ 17 h 43"/>
                <a:gd name="T18" fmla="*/ 7 w 47"/>
                <a:gd name="T19" fmla="*/ 12 h 43"/>
                <a:gd name="T20" fmla="*/ 9 w 47"/>
                <a:gd name="T21" fmla="*/ 3 h 43"/>
                <a:gd name="T22" fmla="*/ 15 w 47"/>
                <a:gd name="T23" fmla="*/ 0 h 43"/>
                <a:gd name="T24" fmla="*/ 34 w 47"/>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3">
                  <a:moveTo>
                    <a:pt x="34" y="0"/>
                  </a:moveTo>
                  <a:lnTo>
                    <a:pt x="34" y="5"/>
                  </a:lnTo>
                  <a:lnTo>
                    <a:pt x="43" y="5"/>
                  </a:lnTo>
                  <a:lnTo>
                    <a:pt x="47" y="24"/>
                  </a:lnTo>
                  <a:lnTo>
                    <a:pt x="40" y="31"/>
                  </a:lnTo>
                  <a:lnTo>
                    <a:pt x="40" y="39"/>
                  </a:lnTo>
                  <a:lnTo>
                    <a:pt x="29" y="43"/>
                  </a:lnTo>
                  <a:lnTo>
                    <a:pt x="0" y="24"/>
                  </a:lnTo>
                  <a:lnTo>
                    <a:pt x="0" y="17"/>
                  </a:lnTo>
                  <a:lnTo>
                    <a:pt x="7" y="12"/>
                  </a:lnTo>
                  <a:lnTo>
                    <a:pt x="9" y="3"/>
                  </a:lnTo>
                  <a:lnTo>
                    <a:pt x="15" y="0"/>
                  </a:lnTo>
                  <a:lnTo>
                    <a:pt x="3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7" name="Freeform 9">
              <a:extLst>
                <a:ext uri="{FF2B5EF4-FFF2-40B4-BE49-F238E27FC236}">
                  <a16:creationId xmlns:a16="http://schemas.microsoft.com/office/drawing/2014/main" id="{4CC16F2E-38BC-4FB4-AFE8-E2D4C57A6F61}"/>
                </a:ext>
              </a:extLst>
            </p:cNvPr>
            <p:cNvSpPr>
              <a:spLocks/>
            </p:cNvSpPr>
            <p:nvPr/>
          </p:nvSpPr>
          <p:spPr bwMode="auto">
            <a:xfrm>
              <a:off x="8024813" y="2911476"/>
              <a:ext cx="77787" cy="66675"/>
            </a:xfrm>
            <a:custGeom>
              <a:avLst/>
              <a:gdLst>
                <a:gd name="T0" fmla="*/ 39 w 49"/>
                <a:gd name="T1" fmla="*/ 37 h 42"/>
                <a:gd name="T2" fmla="*/ 33 w 49"/>
                <a:gd name="T3" fmla="*/ 42 h 42"/>
                <a:gd name="T4" fmla="*/ 5 w 49"/>
                <a:gd name="T5" fmla="*/ 39 h 42"/>
                <a:gd name="T6" fmla="*/ 0 w 49"/>
                <a:gd name="T7" fmla="*/ 31 h 42"/>
                <a:gd name="T8" fmla="*/ 5 w 49"/>
                <a:gd name="T9" fmla="*/ 26 h 42"/>
                <a:gd name="T10" fmla="*/ 5 w 49"/>
                <a:gd name="T11" fmla="*/ 19 h 42"/>
                <a:gd name="T12" fmla="*/ 18 w 49"/>
                <a:gd name="T13" fmla="*/ 9 h 42"/>
                <a:gd name="T14" fmla="*/ 20 w 49"/>
                <a:gd name="T15" fmla="*/ 0 h 42"/>
                <a:gd name="T16" fmla="*/ 29 w 49"/>
                <a:gd name="T17" fmla="*/ 0 h 42"/>
                <a:gd name="T18" fmla="*/ 36 w 49"/>
                <a:gd name="T19" fmla="*/ 9 h 42"/>
                <a:gd name="T20" fmla="*/ 47 w 49"/>
                <a:gd name="T21" fmla="*/ 11 h 42"/>
                <a:gd name="T22" fmla="*/ 49 w 49"/>
                <a:gd name="T23" fmla="*/ 24 h 42"/>
                <a:gd name="T24" fmla="*/ 42 w 49"/>
                <a:gd name="T25" fmla="*/ 28 h 42"/>
                <a:gd name="T26" fmla="*/ 39 w 49"/>
                <a:gd name="T27"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2">
                  <a:moveTo>
                    <a:pt x="39" y="37"/>
                  </a:moveTo>
                  <a:lnTo>
                    <a:pt x="33" y="42"/>
                  </a:lnTo>
                  <a:lnTo>
                    <a:pt x="5" y="39"/>
                  </a:lnTo>
                  <a:lnTo>
                    <a:pt x="0" y="31"/>
                  </a:lnTo>
                  <a:lnTo>
                    <a:pt x="5" y="26"/>
                  </a:lnTo>
                  <a:lnTo>
                    <a:pt x="5" y="19"/>
                  </a:lnTo>
                  <a:lnTo>
                    <a:pt x="18" y="9"/>
                  </a:lnTo>
                  <a:lnTo>
                    <a:pt x="20" y="0"/>
                  </a:lnTo>
                  <a:lnTo>
                    <a:pt x="29" y="0"/>
                  </a:lnTo>
                  <a:lnTo>
                    <a:pt x="36" y="9"/>
                  </a:lnTo>
                  <a:lnTo>
                    <a:pt x="47" y="11"/>
                  </a:lnTo>
                  <a:lnTo>
                    <a:pt x="49" y="24"/>
                  </a:lnTo>
                  <a:lnTo>
                    <a:pt x="42" y="28"/>
                  </a:lnTo>
                  <a:lnTo>
                    <a:pt x="39" y="3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8" name="Freeform 10">
              <a:extLst>
                <a:ext uri="{FF2B5EF4-FFF2-40B4-BE49-F238E27FC236}">
                  <a16:creationId xmlns:a16="http://schemas.microsoft.com/office/drawing/2014/main" id="{E1F926A4-1C6B-498E-BCFE-791E1D25D5DD}"/>
                </a:ext>
              </a:extLst>
            </p:cNvPr>
            <p:cNvSpPr>
              <a:spLocks/>
            </p:cNvSpPr>
            <p:nvPr/>
          </p:nvSpPr>
          <p:spPr bwMode="auto">
            <a:xfrm>
              <a:off x="9313863" y="2911476"/>
              <a:ext cx="103187" cy="82550"/>
            </a:xfrm>
            <a:custGeom>
              <a:avLst/>
              <a:gdLst>
                <a:gd name="T0" fmla="*/ 35 w 65"/>
                <a:gd name="T1" fmla="*/ 49 h 52"/>
                <a:gd name="T2" fmla="*/ 28 w 65"/>
                <a:gd name="T3" fmla="*/ 52 h 52"/>
                <a:gd name="T4" fmla="*/ 13 w 65"/>
                <a:gd name="T5" fmla="*/ 49 h 52"/>
                <a:gd name="T6" fmla="*/ 0 w 65"/>
                <a:gd name="T7" fmla="*/ 33 h 52"/>
                <a:gd name="T8" fmla="*/ 11 w 65"/>
                <a:gd name="T9" fmla="*/ 22 h 52"/>
                <a:gd name="T10" fmla="*/ 23 w 65"/>
                <a:gd name="T11" fmla="*/ 18 h 52"/>
                <a:gd name="T12" fmla="*/ 25 w 65"/>
                <a:gd name="T13" fmla="*/ 12 h 52"/>
                <a:gd name="T14" fmla="*/ 50 w 65"/>
                <a:gd name="T15" fmla="*/ 0 h 52"/>
                <a:gd name="T16" fmla="*/ 62 w 65"/>
                <a:gd name="T17" fmla="*/ 5 h 52"/>
                <a:gd name="T18" fmla="*/ 65 w 65"/>
                <a:gd name="T19" fmla="*/ 13 h 52"/>
                <a:gd name="T20" fmla="*/ 60 w 65"/>
                <a:gd name="T21" fmla="*/ 24 h 52"/>
                <a:gd name="T22" fmla="*/ 48 w 65"/>
                <a:gd name="T23" fmla="*/ 32 h 52"/>
                <a:gd name="T24" fmla="*/ 35 w 65"/>
                <a:gd name="T2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52">
                  <a:moveTo>
                    <a:pt x="35" y="49"/>
                  </a:moveTo>
                  <a:lnTo>
                    <a:pt x="28" y="52"/>
                  </a:lnTo>
                  <a:lnTo>
                    <a:pt x="13" y="49"/>
                  </a:lnTo>
                  <a:lnTo>
                    <a:pt x="0" y="33"/>
                  </a:lnTo>
                  <a:lnTo>
                    <a:pt x="11" y="22"/>
                  </a:lnTo>
                  <a:lnTo>
                    <a:pt x="23" y="18"/>
                  </a:lnTo>
                  <a:lnTo>
                    <a:pt x="25" y="12"/>
                  </a:lnTo>
                  <a:lnTo>
                    <a:pt x="50" y="0"/>
                  </a:lnTo>
                  <a:lnTo>
                    <a:pt x="62" y="5"/>
                  </a:lnTo>
                  <a:lnTo>
                    <a:pt x="65" y="13"/>
                  </a:lnTo>
                  <a:lnTo>
                    <a:pt x="60" y="24"/>
                  </a:lnTo>
                  <a:lnTo>
                    <a:pt x="48" y="32"/>
                  </a:lnTo>
                  <a:lnTo>
                    <a:pt x="35" y="4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9" name="Freeform 11">
              <a:extLst>
                <a:ext uri="{FF2B5EF4-FFF2-40B4-BE49-F238E27FC236}">
                  <a16:creationId xmlns:a16="http://schemas.microsoft.com/office/drawing/2014/main" id="{5ED60596-F0A9-411A-BF5B-DA0152A917AA}"/>
                </a:ext>
              </a:extLst>
            </p:cNvPr>
            <p:cNvSpPr>
              <a:spLocks/>
            </p:cNvSpPr>
            <p:nvPr/>
          </p:nvSpPr>
          <p:spPr bwMode="auto">
            <a:xfrm>
              <a:off x="8402638" y="4260851"/>
              <a:ext cx="158750" cy="87313"/>
            </a:xfrm>
            <a:custGeom>
              <a:avLst/>
              <a:gdLst>
                <a:gd name="T0" fmla="*/ 47 w 100"/>
                <a:gd name="T1" fmla="*/ 5 h 55"/>
                <a:gd name="T2" fmla="*/ 54 w 100"/>
                <a:gd name="T3" fmla="*/ 9 h 55"/>
                <a:gd name="T4" fmla="*/ 54 w 100"/>
                <a:gd name="T5" fmla="*/ 9 h 55"/>
                <a:gd name="T6" fmla="*/ 65 w 100"/>
                <a:gd name="T7" fmla="*/ 6 h 55"/>
                <a:gd name="T8" fmla="*/ 87 w 100"/>
                <a:gd name="T9" fmla="*/ 9 h 55"/>
                <a:gd name="T10" fmla="*/ 96 w 100"/>
                <a:gd name="T11" fmla="*/ 15 h 55"/>
                <a:gd name="T12" fmla="*/ 100 w 100"/>
                <a:gd name="T13" fmla="*/ 25 h 55"/>
                <a:gd name="T14" fmla="*/ 97 w 100"/>
                <a:gd name="T15" fmla="*/ 32 h 55"/>
                <a:gd name="T16" fmla="*/ 82 w 100"/>
                <a:gd name="T17" fmla="*/ 50 h 55"/>
                <a:gd name="T18" fmla="*/ 72 w 100"/>
                <a:gd name="T19" fmla="*/ 53 h 55"/>
                <a:gd name="T20" fmla="*/ 33 w 100"/>
                <a:gd name="T21" fmla="*/ 55 h 55"/>
                <a:gd name="T22" fmla="*/ 4 w 100"/>
                <a:gd name="T23" fmla="*/ 30 h 55"/>
                <a:gd name="T24" fmla="*/ 0 w 100"/>
                <a:gd name="T25" fmla="*/ 20 h 55"/>
                <a:gd name="T26" fmla="*/ 18 w 100"/>
                <a:gd name="T27" fmla="*/ 2 h 55"/>
                <a:gd name="T28" fmla="*/ 40 w 100"/>
                <a:gd name="T29" fmla="*/ 0 h 55"/>
                <a:gd name="T30" fmla="*/ 40 w 100"/>
                <a:gd name="T31" fmla="*/ 0 h 55"/>
                <a:gd name="T32" fmla="*/ 47 w 100"/>
                <a:gd name="T33" fmla="*/ 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55">
                  <a:moveTo>
                    <a:pt x="47" y="5"/>
                  </a:moveTo>
                  <a:lnTo>
                    <a:pt x="54" y="9"/>
                  </a:lnTo>
                  <a:lnTo>
                    <a:pt x="54" y="9"/>
                  </a:lnTo>
                  <a:lnTo>
                    <a:pt x="65" y="6"/>
                  </a:lnTo>
                  <a:lnTo>
                    <a:pt x="87" y="9"/>
                  </a:lnTo>
                  <a:lnTo>
                    <a:pt x="96" y="15"/>
                  </a:lnTo>
                  <a:lnTo>
                    <a:pt x="100" y="25"/>
                  </a:lnTo>
                  <a:lnTo>
                    <a:pt x="97" y="32"/>
                  </a:lnTo>
                  <a:lnTo>
                    <a:pt x="82" y="50"/>
                  </a:lnTo>
                  <a:lnTo>
                    <a:pt x="72" y="53"/>
                  </a:lnTo>
                  <a:lnTo>
                    <a:pt x="33" y="55"/>
                  </a:lnTo>
                  <a:lnTo>
                    <a:pt x="4" y="30"/>
                  </a:lnTo>
                  <a:lnTo>
                    <a:pt x="0" y="20"/>
                  </a:lnTo>
                  <a:lnTo>
                    <a:pt x="18" y="2"/>
                  </a:lnTo>
                  <a:lnTo>
                    <a:pt x="40" y="0"/>
                  </a:lnTo>
                  <a:lnTo>
                    <a:pt x="40" y="0"/>
                  </a:lnTo>
                  <a:lnTo>
                    <a:pt x="47"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0" name="Freeform 12">
              <a:extLst>
                <a:ext uri="{FF2B5EF4-FFF2-40B4-BE49-F238E27FC236}">
                  <a16:creationId xmlns:a16="http://schemas.microsoft.com/office/drawing/2014/main" id="{45CE149C-B921-4859-8254-8B772719E0AD}"/>
                </a:ext>
              </a:extLst>
            </p:cNvPr>
            <p:cNvSpPr>
              <a:spLocks/>
            </p:cNvSpPr>
            <p:nvPr/>
          </p:nvSpPr>
          <p:spPr bwMode="auto">
            <a:xfrm>
              <a:off x="8583613" y="4105276"/>
              <a:ext cx="334962" cy="306388"/>
            </a:xfrm>
            <a:custGeom>
              <a:avLst/>
              <a:gdLst>
                <a:gd name="T0" fmla="*/ 131 w 211"/>
                <a:gd name="T1" fmla="*/ 6 h 193"/>
                <a:gd name="T2" fmla="*/ 144 w 211"/>
                <a:gd name="T3" fmla="*/ 13 h 193"/>
                <a:gd name="T4" fmla="*/ 144 w 211"/>
                <a:gd name="T5" fmla="*/ 13 h 193"/>
                <a:gd name="T6" fmla="*/ 171 w 211"/>
                <a:gd name="T7" fmla="*/ 20 h 193"/>
                <a:gd name="T8" fmla="*/ 193 w 211"/>
                <a:gd name="T9" fmla="*/ 40 h 193"/>
                <a:gd name="T10" fmla="*/ 195 w 211"/>
                <a:gd name="T11" fmla="*/ 48 h 193"/>
                <a:gd name="T12" fmla="*/ 189 w 211"/>
                <a:gd name="T13" fmla="*/ 58 h 193"/>
                <a:gd name="T14" fmla="*/ 167 w 211"/>
                <a:gd name="T15" fmla="*/ 64 h 193"/>
                <a:gd name="T16" fmla="*/ 164 w 211"/>
                <a:gd name="T17" fmla="*/ 72 h 193"/>
                <a:gd name="T18" fmla="*/ 173 w 211"/>
                <a:gd name="T19" fmla="*/ 78 h 193"/>
                <a:gd name="T20" fmla="*/ 181 w 211"/>
                <a:gd name="T21" fmla="*/ 79 h 193"/>
                <a:gd name="T22" fmla="*/ 190 w 211"/>
                <a:gd name="T23" fmla="*/ 86 h 193"/>
                <a:gd name="T24" fmla="*/ 190 w 211"/>
                <a:gd name="T25" fmla="*/ 97 h 193"/>
                <a:gd name="T26" fmla="*/ 177 w 211"/>
                <a:gd name="T27" fmla="*/ 98 h 193"/>
                <a:gd name="T28" fmla="*/ 169 w 211"/>
                <a:gd name="T29" fmla="*/ 120 h 193"/>
                <a:gd name="T30" fmla="*/ 187 w 211"/>
                <a:gd name="T31" fmla="*/ 141 h 193"/>
                <a:gd name="T32" fmla="*/ 208 w 211"/>
                <a:gd name="T33" fmla="*/ 145 h 193"/>
                <a:gd name="T34" fmla="*/ 211 w 211"/>
                <a:gd name="T35" fmla="*/ 151 h 193"/>
                <a:gd name="T36" fmla="*/ 210 w 211"/>
                <a:gd name="T37" fmla="*/ 160 h 193"/>
                <a:gd name="T38" fmla="*/ 180 w 211"/>
                <a:gd name="T39" fmla="*/ 182 h 193"/>
                <a:gd name="T40" fmla="*/ 173 w 211"/>
                <a:gd name="T41" fmla="*/ 176 h 193"/>
                <a:gd name="T42" fmla="*/ 156 w 211"/>
                <a:gd name="T43" fmla="*/ 175 h 193"/>
                <a:gd name="T44" fmla="*/ 151 w 211"/>
                <a:gd name="T45" fmla="*/ 167 h 193"/>
                <a:gd name="T46" fmla="*/ 146 w 211"/>
                <a:gd name="T47" fmla="*/ 166 h 193"/>
                <a:gd name="T48" fmla="*/ 147 w 211"/>
                <a:gd name="T49" fmla="*/ 175 h 193"/>
                <a:gd name="T50" fmla="*/ 141 w 211"/>
                <a:gd name="T51" fmla="*/ 183 h 193"/>
                <a:gd name="T52" fmla="*/ 93 w 211"/>
                <a:gd name="T53" fmla="*/ 182 h 193"/>
                <a:gd name="T54" fmla="*/ 87 w 211"/>
                <a:gd name="T55" fmla="*/ 187 h 193"/>
                <a:gd name="T56" fmla="*/ 72 w 211"/>
                <a:gd name="T57" fmla="*/ 185 h 193"/>
                <a:gd name="T58" fmla="*/ 70 w 211"/>
                <a:gd name="T59" fmla="*/ 193 h 193"/>
                <a:gd name="T60" fmla="*/ 64 w 211"/>
                <a:gd name="T61" fmla="*/ 192 h 193"/>
                <a:gd name="T62" fmla="*/ 58 w 211"/>
                <a:gd name="T63" fmla="*/ 169 h 193"/>
                <a:gd name="T64" fmla="*/ 52 w 211"/>
                <a:gd name="T65" fmla="*/ 163 h 193"/>
                <a:gd name="T66" fmla="*/ 47 w 211"/>
                <a:gd name="T67" fmla="*/ 165 h 193"/>
                <a:gd name="T68" fmla="*/ 47 w 211"/>
                <a:gd name="T69" fmla="*/ 176 h 193"/>
                <a:gd name="T70" fmla="*/ 23 w 211"/>
                <a:gd name="T71" fmla="*/ 193 h 193"/>
                <a:gd name="T72" fmla="*/ 21 w 211"/>
                <a:gd name="T73" fmla="*/ 183 h 193"/>
                <a:gd name="T74" fmla="*/ 31 w 211"/>
                <a:gd name="T75" fmla="*/ 170 h 193"/>
                <a:gd name="T76" fmla="*/ 33 w 211"/>
                <a:gd name="T77" fmla="*/ 148 h 193"/>
                <a:gd name="T78" fmla="*/ 6 w 211"/>
                <a:gd name="T79" fmla="*/ 139 h 193"/>
                <a:gd name="T80" fmla="*/ 0 w 211"/>
                <a:gd name="T81" fmla="*/ 130 h 193"/>
                <a:gd name="T82" fmla="*/ 2 w 211"/>
                <a:gd name="T83" fmla="*/ 120 h 193"/>
                <a:gd name="T84" fmla="*/ 8 w 211"/>
                <a:gd name="T85" fmla="*/ 113 h 193"/>
                <a:gd name="T86" fmla="*/ 21 w 211"/>
                <a:gd name="T87" fmla="*/ 111 h 193"/>
                <a:gd name="T88" fmla="*/ 27 w 211"/>
                <a:gd name="T89" fmla="*/ 101 h 193"/>
                <a:gd name="T90" fmla="*/ 32 w 211"/>
                <a:gd name="T91" fmla="*/ 70 h 193"/>
                <a:gd name="T92" fmla="*/ 43 w 211"/>
                <a:gd name="T93" fmla="*/ 73 h 193"/>
                <a:gd name="T94" fmla="*/ 45 w 211"/>
                <a:gd name="T95" fmla="*/ 78 h 193"/>
                <a:gd name="T96" fmla="*/ 55 w 211"/>
                <a:gd name="T97" fmla="*/ 76 h 193"/>
                <a:gd name="T98" fmla="*/ 49 w 211"/>
                <a:gd name="T99" fmla="*/ 64 h 193"/>
                <a:gd name="T100" fmla="*/ 23 w 211"/>
                <a:gd name="T101" fmla="*/ 57 h 193"/>
                <a:gd name="T102" fmla="*/ 32 w 211"/>
                <a:gd name="T103" fmla="*/ 27 h 193"/>
                <a:gd name="T104" fmla="*/ 42 w 211"/>
                <a:gd name="T105" fmla="*/ 30 h 193"/>
                <a:gd name="T106" fmla="*/ 46 w 211"/>
                <a:gd name="T107" fmla="*/ 36 h 193"/>
                <a:gd name="T108" fmla="*/ 79 w 211"/>
                <a:gd name="T109" fmla="*/ 16 h 193"/>
                <a:gd name="T110" fmla="*/ 81 w 211"/>
                <a:gd name="T111" fmla="*/ 11 h 193"/>
                <a:gd name="T112" fmla="*/ 89 w 211"/>
                <a:gd name="T113" fmla="*/ 11 h 193"/>
                <a:gd name="T114" fmla="*/ 114 w 211"/>
                <a:gd name="T115" fmla="*/ 0 h 193"/>
                <a:gd name="T116" fmla="*/ 122 w 211"/>
                <a:gd name="T117" fmla="*/ 1 h 193"/>
                <a:gd name="T118" fmla="*/ 122 w 211"/>
                <a:gd name="T119" fmla="*/ 1 h 193"/>
                <a:gd name="T120" fmla="*/ 131 w 211"/>
                <a:gd name="T121"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1" h="193">
                  <a:moveTo>
                    <a:pt x="131" y="6"/>
                  </a:moveTo>
                  <a:lnTo>
                    <a:pt x="144" y="13"/>
                  </a:lnTo>
                  <a:lnTo>
                    <a:pt x="144" y="13"/>
                  </a:lnTo>
                  <a:lnTo>
                    <a:pt x="171" y="20"/>
                  </a:lnTo>
                  <a:lnTo>
                    <a:pt x="193" y="40"/>
                  </a:lnTo>
                  <a:lnTo>
                    <a:pt x="195" y="48"/>
                  </a:lnTo>
                  <a:lnTo>
                    <a:pt x="189" y="58"/>
                  </a:lnTo>
                  <a:lnTo>
                    <a:pt x="167" y="64"/>
                  </a:lnTo>
                  <a:lnTo>
                    <a:pt x="164" y="72"/>
                  </a:lnTo>
                  <a:lnTo>
                    <a:pt x="173" y="78"/>
                  </a:lnTo>
                  <a:lnTo>
                    <a:pt x="181" y="79"/>
                  </a:lnTo>
                  <a:lnTo>
                    <a:pt x="190" y="86"/>
                  </a:lnTo>
                  <a:lnTo>
                    <a:pt x="190" y="97"/>
                  </a:lnTo>
                  <a:lnTo>
                    <a:pt x="177" y="98"/>
                  </a:lnTo>
                  <a:lnTo>
                    <a:pt x="169" y="120"/>
                  </a:lnTo>
                  <a:lnTo>
                    <a:pt x="187" y="141"/>
                  </a:lnTo>
                  <a:lnTo>
                    <a:pt x="208" y="145"/>
                  </a:lnTo>
                  <a:lnTo>
                    <a:pt x="211" y="151"/>
                  </a:lnTo>
                  <a:lnTo>
                    <a:pt x="210" y="160"/>
                  </a:lnTo>
                  <a:lnTo>
                    <a:pt x="180" y="182"/>
                  </a:lnTo>
                  <a:lnTo>
                    <a:pt x="173" y="176"/>
                  </a:lnTo>
                  <a:lnTo>
                    <a:pt x="156" y="175"/>
                  </a:lnTo>
                  <a:lnTo>
                    <a:pt x="151" y="167"/>
                  </a:lnTo>
                  <a:lnTo>
                    <a:pt x="146" y="166"/>
                  </a:lnTo>
                  <a:lnTo>
                    <a:pt x="147" y="175"/>
                  </a:lnTo>
                  <a:lnTo>
                    <a:pt x="141" y="183"/>
                  </a:lnTo>
                  <a:lnTo>
                    <a:pt x="93" y="182"/>
                  </a:lnTo>
                  <a:lnTo>
                    <a:pt x="87" y="187"/>
                  </a:lnTo>
                  <a:lnTo>
                    <a:pt x="72" y="185"/>
                  </a:lnTo>
                  <a:lnTo>
                    <a:pt x="70" y="193"/>
                  </a:lnTo>
                  <a:lnTo>
                    <a:pt x="64" y="192"/>
                  </a:lnTo>
                  <a:lnTo>
                    <a:pt x="58" y="169"/>
                  </a:lnTo>
                  <a:lnTo>
                    <a:pt x="52" y="163"/>
                  </a:lnTo>
                  <a:lnTo>
                    <a:pt x="47" y="165"/>
                  </a:lnTo>
                  <a:lnTo>
                    <a:pt x="47" y="176"/>
                  </a:lnTo>
                  <a:lnTo>
                    <a:pt x="23" y="193"/>
                  </a:lnTo>
                  <a:lnTo>
                    <a:pt x="21" y="183"/>
                  </a:lnTo>
                  <a:lnTo>
                    <a:pt x="31" y="170"/>
                  </a:lnTo>
                  <a:lnTo>
                    <a:pt x="33" y="148"/>
                  </a:lnTo>
                  <a:lnTo>
                    <a:pt x="6" y="139"/>
                  </a:lnTo>
                  <a:lnTo>
                    <a:pt x="0" y="130"/>
                  </a:lnTo>
                  <a:lnTo>
                    <a:pt x="2" y="120"/>
                  </a:lnTo>
                  <a:lnTo>
                    <a:pt x="8" y="113"/>
                  </a:lnTo>
                  <a:lnTo>
                    <a:pt x="21" y="111"/>
                  </a:lnTo>
                  <a:lnTo>
                    <a:pt x="27" y="101"/>
                  </a:lnTo>
                  <a:lnTo>
                    <a:pt x="32" y="70"/>
                  </a:lnTo>
                  <a:lnTo>
                    <a:pt x="43" y="73"/>
                  </a:lnTo>
                  <a:lnTo>
                    <a:pt x="45" y="78"/>
                  </a:lnTo>
                  <a:lnTo>
                    <a:pt x="55" y="76"/>
                  </a:lnTo>
                  <a:lnTo>
                    <a:pt x="49" y="64"/>
                  </a:lnTo>
                  <a:lnTo>
                    <a:pt x="23" y="57"/>
                  </a:lnTo>
                  <a:lnTo>
                    <a:pt x="32" y="27"/>
                  </a:lnTo>
                  <a:lnTo>
                    <a:pt x="42" y="30"/>
                  </a:lnTo>
                  <a:lnTo>
                    <a:pt x="46" y="36"/>
                  </a:lnTo>
                  <a:lnTo>
                    <a:pt x="79" y="16"/>
                  </a:lnTo>
                  <a:lnTo>
                    <a:pt x="81" y="11"/>
                  </a:lnTo>
                  <a:lnTo>
                    <a:pt x="89" y="11"/>
                  </a:lnTo>
                  <a:lnTo>
                    <a:pt x="114" y="0"/>
                  </a:lnTo>
                  <a:lnTo>
                    <a:pt x="122" y="1"/>
                  </a:lnTo>
                  <a:lnTo>
                    <a:pt x="122" y="1"/>
                  </a:lnTo>
                  <a:lnTo>
                    <a:pt x="131"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1" name="Freeform 13">
              <a:extLst>
                <a:ext uri="{FF2B5EF4-FFF2-40B4-BE49-F238E27FC236}">
                  <a16:creationId xmlns:a16="http://schemas.microsoft.com/office/drawing/2014/main" id="{74EC3302-F049-4F3B-9771-CE96F97C373F}"/>
                </a:ext>
              </a:extLst>
            </p:cNvPr>
            <p:cNvSpPr>
              <a:spLocks/>
            </p:cNvSpPr>
            <p:nvPr/>
          </p:nvSpPr>
          <p:spPr bwMode="auto">
            <a:xfrm>
              <a:off x="9220200" y="2871788"/>
              <a:ext cx="1533525" cy="1046163"/>
            </a:xfrm>
            <a:custGeom>
              <a:avLst/>
              <a:gdLst>
                <a:gd name="T0" fmla="*/ 163 w 966"/>
                <a:gd name="T1" fmla="*/ 149 h 659"/>
                <a:gd name="T2" fmla="*/ 222 w 966"/>
                <a:gd name="T3" fmla="*/ 90 h 659"/>
                <a:gd name="T4" fmla="*/ 305 w 966"/>
                <a:gd name="T5" fmla="*/ 37 h 659"/>
                <a:gd name="T6" fmla="*/ 351 w 966"/>
                <a:gd name="T7" fmla="*/ 16 h 659"/>
                <a:gd name="T8" fmla="*/ 455 w 966"/>
                <a:gd name="T9" fmla="*/ 12 h 659"/>
                <a:gd name="T10" fmla="*/ 488 w 966"/>
                <a:gd name="T11" fmla="*/ 21 h 659"/>
                <a:gd name="T12" fmla="*/ 468 w 966"/>
                <a:gd name="T13" fmla="*/ 82 h 659"/>
                <a:gd name="T14" fmla="*/ 491 w 966"/>
                <a:gd name="T15" fmla="*/ 86 h 659"/>
                <a:gd name="T16" fmla="*/ 518 w 966"/>
                <a:gd name="T17" fmla="*/ 117 h 659"/>
                <a:gd name="T18" fmla="*/ 536 w 966"/>
                <a:gd name="T19" fmla="*/ 149 h 659"/>
                <a:gd name="T20" fmla="*/ 619 w 966"/>
                <a:gd name="T21" fmla="*/ 65 h 659"/>
                <a:gd name="T22" fmla="*/ 723 w 966"/>
                <a:gd name="T23" fmla="*/ 28 h 659"/>
                <a:gd name="T24" fmla="*/ 820 w 966"/>
                <a:gd name="T25" fmla="*/ 135 h 659"/>
                <a:gd name="T26" fmla="*/ 863 w 966"/>
                <a:gd name="T27" fmla="*/ 84 h 659"/>
                <a:gd name="T28" fmla="*/ 861 w 966"/>
                <a:gd name="T29" fmla="*/ 127 h 659"/>
                <a:gd name="T30" fmla="*/ 929 w 966"/>
                <a:gd name="T31" fmla="*/ 123 h 659"/>
                <a:gd name="T32" fmla="*/ 952 w 966"/>
                <a:gd name="T33" fmla="*/ 159 h 659"/>
                <a:gd name="T34" fmla="*/ 935 w 966"/>
                <a:gd name="T35" fmla="*/ 221 h 659"/>
                <a:gd name="T36" fmla="*/ 893 w 966"/>
                <a:gd name="T37" fmla="*/ 229 h 659"/>
                <a:gd name="T38" fmla="*/ 878 w 966"/>
                <a:gd name="T39" fmla="*/ 276 h 659"/>
                <a:gd name="T40" fmla="*/ 877 w 966"/>
                <a:gd name="T41" fmla="*/ 301 h 659"/>
                <a:gd name="T42" fmla="*/ 850 w 966"/>
                <a:gd name="T43" fmla="*/ 288 h 659"/>
                <a:gd name="T44" fmla="*/ 805 w 966"/>
                <a:gd name="T45" fmla="*/ 317 h 659"/>
                <a:gd name="T46" fmla="*/ 869 w 966"/>
                <a:gd name="T47" fmla="*/ 379 h 659"/>
                <a:gd name="T48" fmla="*/ 786 w 966"/>
                <a:gd name="T49" fmla="*/ 330 h 659"/>
                <a:gd name="T50" fmla="*/ 810 w 966"/>
                <a:gd name="T51" fmla="*/ 400 h 659"/>
                <a:gd name="T52" fmla="*/ 799 w 966"/>
                <a:gd name="T53" fmla="*/ 429 h 659"/>
                <a:gd name="T54" fmla="*/ 722 w 966"/>
                <a:gd name="T55" fmla="*/ 435 h 659"/>
                <a:gd name="T56" fmla="*/ 682 w 966"/>
                <a:gd name="T57" fmla="*/ 464 h 659"/>
                <a:gd name="T58" fmla="*/ 640 w 966"/>
                <a:gd name="T59" fmla="*/ 439 h 659"/>
                <a:gd name="T60" fmla="*/ 653 w 966"/>
                <a:gd name="T61" fmla="*/ 531 h 659"/>
                <a:gd name="T62" fmla="*/ 615 w 966"/>
                <a:gd name="T63" fmla="*/ 566 h 659"/>
                <a:gd name="T64" fmla="*/ 562 w 966"/>
                <a:gd name="T65" fmla="*/ 562 h 659"/>
                <a:gd name="T66" fmla="*/ 582 w 966"/>
                <a:gd name="T67" fmla="*/ 611 h 659"/>
                <a:gd name="T68" fmla="*/ 532 w 966"/>
                <a:gd name="T69" fmla="*/ 646 h 659"/>
                <a:gd name="T70" fmla="*/ 466 w 966"/>
                <a:gd name="T71" fmla="*/ 611 h 659"/>
                <a:gd name="T72" fmla="*/ 433 w 966"/>
                <a:gd name="T73" fmla="*/ 576 h 659"/>
                <a:gd name="T74" fmla="*/ 433 w 966"/>
                <a:gd name="T75" fmla="*/ 562 h 659"/>
                <a:gd name="T76" fmla="*/ 419 w 966"/>
                <a:gd name="T77" fmla="*/ 551 h 659"/>
                <a:gd name="T78" fmla="*/ 359 w 966"/>
                <a:gd name="T79" fmla="*/ 525 h 659"/>
                <a:gd name="T80" fmla="*/ 331 w 966"/>
                <a:gd name="T81" fmla="*/ 544 h 659"/>
                <a:gd name="T82" fmla="*/ 350 w 966"/>
                <a:gd name="T83" fmla="*/ 616 h 659"/>
                <a:gd name="T84" fmla="*/ 277 w 966"/>
                <a:gd name="T85" fmla="*/ 617 h 659"/>
                <a:gd name="T86" fmla="*/ 267 w 966"/>
                <a:gd name="T87" fmla="*/ 597 h 659"/>
                <a:gd name="T88" fmla="*/ 283 w 966"/>
                <a:gd name="T89" fmla="*/ 498 h 659"/>
                <a:gd name="T90" fmla="*/ 236 w 966"/>
                <a:gd name="T91" fmla="*/ 453 h 659"/>
                <a:gd name="T92" fmla="*/ 224 w 966"/>
                <a:gd name="T93" fmla="*/ 472 h 659"/>
                <a:gd name="T94" fmla="*/ 190 w 966"/>
                <a:gd name="T95" fmla="*/ 493 h 659"/>
                <a:gd name="T96" fmla="*/ 150 w 966"/>
                <a:gd name="T97" fmla="*/ 460 h 659"/>
                <a:gd name="T98" fmla="*/ 140 w 966"/>
                <a:gd name="T99" fmla="*/ 556 h 659"/>
                <a:gd name="T100" fmla="*/ 61 w 966"/>
                <a:gd name="T101" fmla="*/ 532 h 659"/>
                <a:gd name="T102" fmla="*/ 71 w 966"/>
                <a:gd name="T103" fmla="*/ 472 h 659"/>
                <a:gd name="T104" fmla="*/ 0 w 966"/>
                <a:gd name="T105" fmla="*/ 398 h 659"/>
                <a:gd name="T106" fmla="*/ 68 w 966"/>
                <a:gd name="T107" fmla="*/ 292 h 659"/>
                <a:gd name="T108" fmla="*/ 75 w 966"/>
                <a:gd name="T109" fmla="*/ 239 h 659"/>
                <a:gd name="T110" fmla="*/ 128 w 966"/>
                <a:gd name="T111" fmla="*/ 143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59">
                  <a:moveTo>
                    <a:pt x="139" y="142"/>
                  </a:moveTo>
                  <a:lnTo>
                    <a:pt x="143" y="143"/>
                  </a:lnTo>
                  <a:lnTo>
                    <a:pt x="143" y="152"/>
                  </a:lnTo>
                  <a:lnTo>
                    <a:pt x="163" y="149"/>
                  </a:lnTo>
                  <a:lnTo>
                    <a:pt x="171" y="130"/>
                  </a:lnTo>
                  <a:lnTo>
                    <a:pt x="206" y="101"/>
                  </a:lnTo>
                  <a:lnTo>
                    <a:pt x="209" y="93"/>
                  </a:lnTo>
                  <a:lnTo>
                    <a:pt x="222" y="90"/>
                  </a:lnTo>
                  <a:lnTo>
                    <a:pt x="226" y="74"/>
                  </a:lnTo>
                  <a:lnTo>
                    <a:pt x="257" y="43"/>
                  </a:lnTo>
                  <a:lnTo>
                    <a:pt x="282" y="30"/>
                  </a:lnTo>
                  <a:lnTo>
                    <a:pt x="305" y="37"/>
                  </a:lnTo>
                  <a:lnTo>
                    <a:pt x="310" y="46"/>
                  </a:lnTo>
                  <a:lnTo>
                    <a:pt x="324" y="44"/>
                  </a:lnTo>
                  <a:lnTo>
                    <a:pt x="332" y="33"/>
                  </a:lnTo>
                  <a:lnTo>
                    <a:pt x="351" y="16"/>
                  </a:lnTo>
                  <a:lnTo>
                    <a:pt x="371" y="13"/>
                  </a:lnTo>
                  <a:lnTo>
                    <a:pt x="394" y="0"/>
                  </a:lnTo>
                  <a:lnTo>
                    <a:pt x="438" y="11"/>
                  </a:lnTo>
                  <a:lnTo>
                    <a:pt x="455" y="12"/>
                  </a:lnTo>
                  <a:lnTo>
                    <a:pt x="460" y="6"/>
                  </a:lnTo>
                  <a:lnTo>
                    <a:pt x="466" y="6"/>
                  </a:lnTo>
                  <a:lnTo>
                    <a:pt x="487" y="23"/>
                  </a:lnTo>
                  <a:lnTo>
                    <a:pt x="488" y="21"/>
                  </a:lnTo>
                  <a:lnTo>
                    <a:pt x="488" y="21"/>
                  </a:lnTo>
                  <a:lnTo>
                    <a:pt x="489" y="49"/>
                  </a:lnTo>
                  <a:lnTo>
                    <a:pt x="476" y="59"/>
                  </a:lnTo>
                  <a:lnTo>
                    <a:pt x="468" y="82"/>
                  </a:lnTo>
                  <a:lnTo>
                    <a:pt x="470" y="126"/>
                  </a:lnTo>
                  <a:lnTo>
                    <a:pt x="483" y="123"/>
                  </a:lnTo>
                  <a:lnTo>
                    <a:pt x="490" y="113"/>
                  </a:lnTo>
                  <a:lnTo>
                    <a:pt x="491" y="86"/>
                  </a:lnTo>
                  <a:lnTo>
                    <a:pt x="502" y="82"/>
                  </a:lnTo>
                  <a:lnTo>
                    <a:pt x="511" y="86"/>
                  </a:lnTo>
                  <a:lnTo>
                    <a:pt x="507" y="112"/>
                  </a:lnTo>
                  <a:lnTo>
                    <a:pt x="518" y="117"/>
                  </a:lnTo>
                  <a:lnTo>
                    <a:pt x="514" y="138"/>
                  </a:lnTo>
                  <a:lnTo>
                    <a:pt x="499" y="148"/>
                  </a:lnTo>
                  <a:lnTo>
                    <a:pt x="499" y="163"/>
                  </a:lnTo>
                  <a:lnTo>
                    <a:pt x="536" y="149"/>
                  </a:lnTo>
                  <a:lnTo>
                    <a:pt x="548" y="131"/>
                  </a:lnTo>
                  <a:lnTo>
                    <a:pt x="553" y="105"/>
                  </a:lnTo>
                  <a:lnTo>
                    <a:pt x="580" y="80"/>
                  </a:lnTo>
                  <a:lnTo>
                    <a:pt x="619" y="65"/>
                  </a:lnTo>
                  <a:lnTo>
                    <a:pt x="665" y="28"/>
                  </a:lnTo>
                  <a:lnTo>
                    <a:pt x="678" y="22"/>
                  </a:lnTo>
                  <a:lnTo>
                    <a:pt x="691" y="28"/>
                  </a:lnTo>
                  <a:lnTo>
                    <a:pt x="723" y="28"/>
                  </a:lnTo>
                  <a:lnTo>
                    <a:pt x="755" y="34"/>
                  </a:lnTo>
                  <a:lnTo>
                    <a:pt x="774" y="55"/>
                  </a:lnTo>
                  <a:lnTo>
                    <a:pt x="773" y="101"/>
                  </a:lnTo>
                  <a:lnTo>
                    <a:pt x="820" y="135"/>
                  </a:lnTo>
                  <a:lnTo>
                    <a:pt x="831" y="137"/>
                  </a:lnTo>
                  <a:lnTo>
                    <a:pt x="832" y="108"/>
                  </a:lnTo>
                  <a:lnTo>
                    <a:pt x="836" y="98"/>
                  </a:lnTo>
                  <a:lnTo>
                    <a:pt x="863" y="84"/>
                  </a:lnTo>
                  <a:lnTo>
                    <a:pt x="879" y="90"/>
                  </a:lnTo>
                  <a:lnTo>
                    <a:pt x="873" y="105"/>
                  </a:lnTo>
                  <a:lnTo>
                    <a:pt x="861" y="112"/>
                  </a:lnTo>
                  <a:lnTo>
                    <a:pt x="861" y="127"/>
                  </a:lnTo>
                  <a:lnTo>
                    <a:pt x="881" y="124"/>
                  </a:lnTo>
                  <a:lnTo>
                    <a:pt x="890" y="132"/>
                  </a:lnTo>
                  <a:lnTo>
                    <a:pt x="900" y="123"/>
                  </a:lnTo>
                  <a:lnTo>
                    <a:pt x="929" y="123"/>
                  </a:lnTo>
                  <a:lnTo>
                    <a:pt x="929" y="137"/>
                  </a:lnTo>
                  <a:lnTo>
                    <a:pt x="924" y="147"/>
                  </a:lnTo>
                  <a:lnTo>
                    <a:pt x="926" y="157"/>
                  </a:lnTo>
                  <a:lnTo>
                    <a:pt x="952" y="159"/>
                  </a:lnTo>
                  <a:lnTo>
                    <a:pt x="966" y="177"/>
                  </a:lnTo>
                  <a:lnTo>
                    <a:pt x="951" y="184"/>
                  </a:lnTo>
                  <a:lnTo>
                    <a:pt x="939" y="201"/>
                  </a:lnTo>
                  <a:lnTo>
                    <a:pt x="935" y="221"/>
                  </a:lnTo>
                  <a:lnTo>
                    <a:pt x="925" y="230"/>
                  </a:lnTo>
                  <a:lnTo>
                    <a:pt x="913" y="230"/>
                  </a:lnTo>
                  <a:lnTo>
                    <a:pt x="902" y="240"/>
                  </a:lnTo>
                  <a:lnTo>
                    <a:pt x="893" y="229"/>
                  </a:lnTo>
                  <a:lnTo>
                    <a:pt x="885" y="229"/>
                  </a:lnTo>
                  <a:lnTo>
                    <a:pt x="879" y="239"/>
                  </a:lnTo>
                  <a:lnTo>
                    <a:pt x="871" y="268"/>
                  </a:lnTo>
                  <a:lnTo>
                    <a:pt x="878" y="276"/>
                  </a:lnTo>
                  <a:lnTo>
                    <a:pt x="890" y="278"/>
                  </a:lnTo>
                  <a:lnTo>
                    <a:pt x="899" y="287"/>
                  </a:lnTo>
                  <a:lnTo>
                    <a:pt x="900" y="305"/>
                  </a:lnTo>
                  <a:lnTo>
                    <a:pt x="877" y="301"/>
                  </a:lnTo>
                  <a:lnTo>
                    <a:pt x="872" y="286"/>
                  </a:lnTo>
                  <a:lnTo>
                    <a:pt x="858" y="272"/>
                  </a:lnTo>
                  <a:lnTo>
                    <a:pt x="850" y="273"/>
                  </a:lnTo>
                  <a:lnTo>
                    <a:pt x="850" y="288"/>
                  </a:lnTo>
                  <a:lnTo>
                    <a:pt x="836" y="283"/>
                  </a:lnTo>
                  <a:lnTo>
                    <a:pt x="825" y="286"/>
                  </a:lnTo>
                  <a:lnTo>
                    <a:pt x="830" y="302"/>
                  </a:lnTo>
                  <a:lnTo>
                    <a:pt x="805" y="317"/>
                  </a:lnTo>
                  <a:lnTo>
                    <a:pt x="809" y="328"/>
                  </a:lnTo>
                  <a:lnTo>
                    <a:pt x="843" y="353"/>
                  </a:lnTo>
                  <a:lnTo>
                    <a:pt x="851" y="368"/>
                  </a:lnTo>
                  <a:lnTo>
                    <a:pt x="869" y="379"/>
                  </a:lnTo>
                  <a:lnTo>
                    <a:pt x="854" y="384"/>
                  </a:lnTo>
                  <a:lnTo>
                    <a:pt x="843" y="380"/>
                  </a:lnTo>
                  <a:lnTo>
                    <a:pt x="841" y="369"/>
                  </a:lnTo>
                  <a:lnTo>
                    <a:pt x="786" y="330"/>
                  </a:lnTo>
                  <a:lnTo>
                    <a:pt x="781" y="339"/>
                  </a:lnTo>
                  <a:lnTo>
                    <a:pt x="749" y="349"/>
                  </a:lnTo>
                  <a:lnTo>
                    <a:pt x="770" y="376"/>
                  </a:lnTo>
                  <a:lnTo>
                    <a:pt x="810" y="400"/>
                  </a:lnTo>
                  <a:lnTo>
                    <a:pt x="760" y="392"/>
                  </a:lnTo>
                  <a:lnTo>
                    <a:pt x="773" y="410"/>
                  </a:lnTo>
                  <a:lnTo>
                    <a:pt x="804" y="417"/>
                  </a:lnTo>
                  <a:lnTo>
                    <a:pt x="799" y="429"/>
                  </a:lnTo>
                  <a:lnTo>
                    <a:pt x="778" y="435"/>
                  </a:lnTo>
                  <a:lnTo>
                    <a:pt x="768" y="429"/>
                  </a:lnTo>
                  <a:lnTo>
                    <a:pt x="751" y="427"/>
                  </a:lnTo>
                  <a:lnTo>
                    <a:pt x="722" y="435"/>
                  </a:lnTo>
                  <a:lnTo>
                    <a:pt x="697" y="427"/>
                  </a:lnTo>
                  <a:lnTo>
                    <a:pt x="657" y="430"/>
                  </a:lnTo>
                  <a:lnTo>
                    <a:pt x="667" y="451"/>
                  </a:lnTo>
                  <a:lnTo>
                    <a:pt x="682" y="464"/>
                  </a:lnTo>
                  <a:lnTo>
                    <a:pt x="674" y="488"/>
                  </a:lnTo>
                  <a:lnTo>
                    <a:pt x="662" y="491"/>
                  </a:lnTo>
                  <a:lnTo>
                    <a:pt x="637" y="467"/>
                  </a:lnTo>
                  <a:lnTo>
                    <a:pt x="640" y="439"/>
                  </a:lnTo>
                  <a:lnTo>
                    <a:pt x="629" y="439"/>
                  </a:lnTo>
                  <a:lnTo>
                    <a:pt x="626" y="489"/>
                  </a:lnTo>
                  <a:lnTo>
                    <a:pt x="641" y="520"/>
                  </a:lnTo>
                  <a:lnTo>
                    <a:pt x="653" y="531"/>
                  </a:lnTo>
                  <a:lnTo>
                    <a:pt x="657" y="545"/>
                  </a:lnTo>
                  <a:lnTo>
                    <a:pt x="655" y="562"/>
                  </a:lnTo>
                  <a:lnTo>
                    <a:pt x="640" y="576"/>
                  </a:lnTo>
                  <a:lnTo>
                    <a:pt x="615" y="566"/>
                  </a:lnTo>
                  <a:lnTo>
                    <a:pt x="608" y="571"/>
                  </a:lnTo>
                  <a:lnTo>
                    <a:pt x="587" y="570"/>
                  </a:lnTo>
                  <a:lnTo>
                    <a:pt x="579" y="564"/>
                  </a:lnTo>
                  <a:lnTo>
                    <a:pt x="562" y="562"/>
                  </a:lnTo>
                  <a:lnTo>
                    <a:pt x="547" y="569"/>
                  </a:lnTo>
                  <a:lnTo>
                    <a:pt x="542" y="581"/>
                  </a:lnTo>
                  <a:lnTo>
                    <a:pt x="580" y="601"/>
                  </a:lnTo>
                  <a:lnTo>
                    <a:pt x="582" y="611"/>
                  </a:lnTo>
                  <a:lnTo>
                    <a:pt x="549" y="615"/>
                  </a:lnTo>
                  <a:lnTo>
                    <a:pt x="537" y="632"/>
                  </a:lnTo>
                  <a:lnTo>
                    <a:pt x="538" y="643"/>
                  </a:lnTo>
                  <a:lnTo>
                    <a:pt x="532" y="646"/>
                  </a:lnTo>
                  <a:lnTo>
                    <a:pt x="528" y="658"/>
                  </a:lnTo>
                  <a:lnTo>
                    <a:pt x="483" y="659"/>
                  </a:lnTo>
                  <a:lnTo>
                    <a:pt x="460" y="621"/>
                  </a:lnTo>
                  <a:lnTo>
                    <a:pt x="466" y="611"/>
                  </a:lnTo>
                  <a:lnTo>
                    <a:pt x="468" y="585"/>
                  </a:lnTo>
                  <a:lnTo>
                    <a:pt x="461" y="575"/>
                  </a:lnTo>
                  <a:lnTo>
                    <a:pt x="446" y="571"/>
                  </a:lnTo>
                  <a:lnTo>
                    <a:pt x="433" y="576"/>
                  </a:lnTo>
                  <a:lnTo>
                    <a:pt x="430" y="601"/>
                  </a:lnTo>
                  <a:lnTo>
                    <a:pt x="418" y="601"/>
                  </a:lnTo>
                  <a:lnTo>
                    <a:pt x="414" y="579"/>
                  </a:lnTo>
                  <a:lnTo>
                    <a:pt x="433" y="562"/>
                  </a:lnTo>
                  <a:lnTo>
                    <a:pt x="445" y="557"/>
                  </a:lnTo>
                  <a:lnTo>
                    <a:pt x="439" y="545"/>
                  </a:lnTo>
                  <a:lnTo>
                    <a:pt x="429" y="540"/>
                  </a:lnTo>
                  <a:lnTo>
                    <a:pt x="419" y="551"/>
                  </a:lnTo>
                  <a:lnTo>
                    <a:pt x="411" y="551"/>
                  </a:lnTo>
                  <a:lnTo>
                    <a:pt x="411" y="539"/>
                  </a:lnTo>
                  <a:lnTo>
                    <a:pt x="371" y="533"/>
                  </a:lnTo>
                  <a:lnTo>
                    <a:pt x="359" y="525"/>
                  </a:lnTo>
                  <a:lnTo>
                    <a:pt x="341" y="526"/>
                  </a:lnTo>
                  <a:lnTo>
                    <a:pt x="350" y="535"/>
                  </a:lnTo>
                  <a:lnTo>
                    <a:pt x="346" y="545"/>
                  </a:lnTo>
                  <a:lnTo>
                    <a:pt x="331" y="544"/>
                  </a:lnTo>
                  <a:lnTo>
                    <a:pt x="324" y="555"/>
                  </a:lnTo>
                  <a:lnTo>
                    <a:pt x="329" y="565"/>
                  </a:lnTo>
                  <a:lnTo>
                    <a:pt x="356" y="586"/>
                  </a:lnTo>
                  <a:lnTo>
                    <a:pt x="350" y="616"/>
                  </a:lnTo>
                  <a:lnTo>
                    <a:pt x="340" y="623"/>
                  </a:lnTo>
                  <a:lnTo>
                    <a:pt x="303" y="629"/>
                  </a:lnTo>
                  <a:lnTo>
                    <a:pt x="284" y="626"/>
                  </a:lnTo>
                  <a:lnTo>
                    <a:pt x="277" y="617"/>
                  </a:lnTo>
                  <a:lnTo>
                    <a:pt x="267" y="617"/>
                  </a:lnTo>
                  <a:lnTo>
                    <a:pt x="267" y="617"/>
                  </a:lnTo>
                  <a:lnTo>
                    <a:pt x="259" y="602"/>
                  </a:lnTo>
                  <a:lnTo>
                    <a:pt x="267" y="597"/>
                  </a:lnTo>
                  <a:lnTo>
                    <a:pt x="276" y="569"/>
                  </a:lnTo>
                  <a:lnTo>
                    <a:pt x="282" y="529"/>
                  </a:lnTo>
                  <a:lnTo>
                    <a:pt x="278" y="509"/>
                  </a:lnTo>
                  <a:lnTo>
                    <a:pt x="283" y="498"/>
                  </a:lnTo>
                  <a:lnTo>
                    <a:pt x="284" y="478"/>
                  </a:lnTo>
                  <a:lnTo>
                    <a:pt x="258" y="460"/>
                  </a:lnTo>
                  <a:lnTo>
                    <a:pt x="247" y="448"/>
                  </a:lnTo>
                  <a:lnTo>
                    <a:pt x="236" y="453"/>
                  </a:lnTo>
                  <a:lnTo>
                    <a:pt x="242" y="472"/>
                  </a:lnTo>
                  <a:lnTo>
                    <a:pt x="238" y="484"/>
                  </a:lnTo>
                  <a:lnTo>
                    <a:pt x="230" y="483"/>
                  </a:lnTo>
                  <a:lnTo>
                    <a:pt x="224" y="472"/>
                  </a:lnTo>
                  <a:lnTo>
                    <a:pt x="216" y="466"/>
                  </a:lnTo>
                  <a:lnTo>
                    <a:pt x="206" y="468"/>
                  </a:lnTo>
                  <a:lnTo>
                    <a:pt x="205" y="479"/>
                  </a:lnTo>
                  <a:lnTo>
                    <a:pt x="190" y="493"/>
                  </a:lnTo>
                  <a:lnTo>
                    <a:pt x="170" y="493"/>
                  </a:lnTo>
                  <a:lnTo>
                    <a:pt x="164" y="474"/>
                  </a:lnTo>
                  <a:lnTo>
                    <a:pt x="164" y="458"/>
                  </a:lnTo>
                  <a:lnTo>
                    <a:pt x="150" y="460"/>
                  </a:lnTo>
                  <a:lnTo>
                    <a:pt x="153" y="487"/>
                  </a:lnTo>
                  <a:lnTo>
                    <a:pt x="158" y="498"/>
                  </a:lnTo>
                  <a:lnTo>
                    <a:pt x="155" y="531"/>
                  </a:lnTo>
                  <a:lnTo>
                    <a:pt x="140" y="556"/>
                  </a:lnTo>
                  <a:lnTo>
                    <a:pt x="94" y="555"/>
                  </a:lnTo>
                  <a:lnTo>
                    <a:pt x="82" y="550"/>
                  </a:lnTo>
                  <a:lnTo>
                    <a:pt x="73" y="535"/>
                  </a:lnTo>
                  <a:lnTo>
                    <a:pt x="61" y="532"/>
                  </a:lnTo>
                  <a:lnTo>
                    <a:pt x="51" y="518"/>
                  </a:lnTo>
                  <a:lnTo>
                    <a:pt x="52" y="490"/>
                  </a:lnTo>
                  <a:lnTo>
                    <a:pt x="72" y="485"/>
                  </a:lnTo>
                  <a:lnTo>
                    <a:pt x="71" y="472"/>
                  </a:lnTo>
                  <a:lnTo>
                    <a:pt x="42" y="469"/>
                  </a:lnTo>
                  <a:lnTo>
                    <a:pt x="41" y="441"/>
                  </a:lnTo>
                  <a:lnTo>
                    <a:pt x="15" y="432"/>
                  </a:lnTo>
                  <a:lnTo>
                    <a:pt x="0" y="398"/>
                  </a:lnTo>
                  <a:lnTo>
                    <a:pt x="0" y="382"/>
                  </a:lnTo>
                  <a:lnTo>
                    <a:pt x="54" y="328"/>
                  </a:lnTo>
                  <a:lnTo>
                    <a:pt x="58" y="309"/>
                  </a:lnTo>
                  <a:lnTo>
                    <a:pt x="68" y="292"/>
                  </a:lnTo>
                  <a:lnTo>
                    <a:pt x="68" y="276"/>
                  </a:lnTo>
                  <a:lnTo>
                    <a:pt x="108" y="262"/>
                  </a:lnTo>
                  <a:lnTo>
                    <a:pt x="109" y="251"/>
                  </a:lnTo>
                  <a:lnTo>
                    <a:pt x="75" y="239"/>
                  </a:lnTo>
                  <a:lnTo>
                    <a:pt x="73" y="217"/>
                  </a:lnTo>
                  <a:lnTo>
                    <a:pt x="79" y="196"/>
                  </a:lnTo>
                  <a:lnTo>
                    <a:pt x="113" y="164"/>
                  </a:lnTo>
                  <a:lnTo>
                    <a:pt x="128" y="143"/>
                  </a:lnTo>
                  <a:lnTo>
                    <a:pt x="139" y="14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2" name="Freeform 14">
              <a:extLst>
                <a:ext uri="{FF2B5EF4-FFF2-40B4-BE49-F238E27FC236}">
                  <a16:creationId xmlns:a16="http://schemas.microsoft.com/office/drawing/2014/main" id="{457D5901-4490-4314-AC90-4236CF3D99AC}"/>
                </a:ext>
              </a:extLst>
            </p:cNvPr>
            <p:cNvSpPr>
              <a:spLocks/>
            </p:cNvSpPr>
            <p:nvPr/>
          </p:nvSpPr>
          <p:spPr bwMode="auto">
            <a:xfrm>
              <a:off x="7858125" y="3189288"/>
              <a:ext cx="76200" cy="71438"/>
            </a:xfrm>
            <a:custGeom>
              <a:avLst/>
              <a:gdLst>
                <a:gd name="T0" fmla="*/ 48 w 48"/>
                <a:gd name="T1" fmla="*/ 9 h 45"/>
                <a:gd name="T2" fmla="*/ 45 w 48"/>
                <a:gd name="T3" fmla="*/ 34 h 45"/>
                <a:gd name="T4" fmla="*/ 38 w 48"/>
                <a:gd name="T5" fmla="*/ 38 h 45"/>
                <a:gd name="T6" fmla="*/ 19 w 48"/>
                <a:gd name="T7" fmla="*/ 45 h 45"/>
                <a:gd name="T8" fmla="*/ 0 w 48"/>
                <a:gd name="T9" fmla="*/ 27 h 45"/>
                <a:gd name="T10" fmla="*/ 0 w 48"/>
                <a:gd name="T11" fmla="*/ 27 h 45"/>
                <a:gd name="T12" fmla="*/ 4 w 48"/>
                <a:gd name="T13" fmla="*/ 15 h 45"/>
                <a:gd name="T14" fmla="*/ 19 w 48"/>
                <a:gd name="T15" fmla="*/ 0 h 45"/>
                <a:gd name="T16" fmla="*/ 36 w 48"/>
                <a:gd name="T17" fmla="*/ 1 h 45"/>
                <a:gd name="T18" fmla="*/ 48 w 48"/>
                <a:gd name="T19"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5">
                  <a:moveTo>
                    <a:pt x="48" y="9"/>
                  </a:moveTo>
                  <a:lnTo>
                    <a:pt x="45" y="34"/>
                  </a:lnTo>
                  <a:lnTo>
                    <a:pt x="38" y="38"/>
                  </a:lnTo>
                  <a:lnTo>
                    <a:pt x="19" y="45"/>
                  </a:lnTo>
                  <a:lnTo>
                    <a:pt x="0" y="27"/>
                  </a:lnTo>
                  <a:lnTo>
                    <a:pt x="0" y="27"/>
                  </a:lnTo>
                  <a:lnTo>
                    <a:pt x="4" y="15"/>
                  </a:lnTo>
                  <a:lnTo>
                    <a:pt x="19" y="0"/>
                  </a:lnTo>
                  <a:lnTo>
                    <a:pt x="36" y="1"/>
                  </a:lnTo>
                  <a:lnTo>
                    <a:pt x="48"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3" name="Freeform 15">
              <a:extLst>
                <a:ext uri="{FF2B5EF4-FFF2-40B4-BE49-F238E27FC236}">
                  <a16:creationId xmlns:a16="http://schemas.microsoft.com/office/drawing/2014/main" id="{773D0CB5-F984-469B-83A5-A9192817031E}"/>
                </a:ext>
              </a:extLst>
            </p:cNvPr>
            <p:cNvSpPr>
              <a:spLocks/>
            </p:cNvSpPr>
            <p:nvPr/>
          </p:nvSpPr>
          <p:spPr bwMode="auto">
            <a:xfrm>
              <a:off x="7150100" y="3405188"/>
              <a:ext cx="504825" cy="488950"/>
            </a:xfrm>
            <a:custGeom>
              <a:avLst/>
              <a:gdLst>
                <a:gd name="T0" fmla="*/ 89 w 318"/>
                <a:gd name="T1" fmla="*/ 293 h 308"/>
                <a:gd name="T2" fmla="*/ 0 w 318"/>
                <a:gd name="T3" fmla="*/ 262 h 308"/>
                <a:gd name="T4" fmla="*/ 40 w 318"/>
                <a:gd name="T5" fmla="*/ 248 h 308"/>
                <a:gd name="T6" fmla="*/ 54 w 318"/>
                <a:gd name="T7" fmla="*/ 237 h 308"/>
                <a:gd name="T8" fmla="*/ 30 w 318"/>
                <a:gd name="T9" fmla="*/ 216 h 308"/>
                <a:gd name="T10" fmla="*/ 50 w 318"/>
                <a:gd name="T11" fmla="*/ 201 h 308"/>
                <a:gd name="T12" fmla="*/ 59 w 318"/>
                <a:gd name="T13" fmla="*/ 210 h 308"/>
                <a:gd name="T14" fmla="*/ 43 w 318"/>
                <a:gd name="T15" fmla="*/ 211 h 308"/>
                <a:gd name="T16" fmla="*/ 60 w 318"/>
                <a:gd name="T17" fmla="*/ 217 h 308"/>
                <a:gd name="T18" fmla="*/ 64 w 318"/>
                <a:gd name="T19" fmla="*/ 201 h 308"/>
                <a:gd name="T20" fmla="*/ 56 w 318"/>
                <a:gd name="T21" fmla="*/ 182 h 308"/>
                <a:gd name="T22" fmla="*/ 33 w 318"/>
                <a:gd name="T23" fmla="*/ 171 h 308"/>
                <a:gd name="T24" fmla="*/ 63 w 318"/>
                <a:gd name="T25" fmla="*/ 171 h 308"/>
                <a:gd name="T26" fmla="*/ 85 w 318"/>
                <a:gd name="T27" fmla="*/ 171 h 308"/>
                <a:gd name="T28" fmla="*/ 101 w 318"/>
                <a:gd name="T29" fmla="*/ 188 h 308"/>
                <a:gd name="T30" fmla="*/ 103 w 318"/>
                <a:gd name="T31" fmla="*/ 178 h 308"/>
                <a:gd name="T32" fmla="*/ 112 w 318"/>
                <a:gd name="T33" fmla="*/ 167 h 308"/>
                <a:gd name="T34" fmla="*/ 113 w 318"/>
                <a:gd name="T35" fmla="*/ 160 h 308"/>
                <a:gd name="T36" fmla="*/ 127 w 318"/>
                <a:gd name="T37" fmla="*/ 164 h 308"/>
                <a:gd name="T38" fmla="*/ 141 w 318"/>
                <a:gd name="T39" fmla="*/ 150 h 308"/>
                <a:gd name="T40" fmla="*/ 118 w 318"/>
                <a:gd name="T41" fmla="*/ 154 h 308"/>
                <a:gd name="T42" fmla="*/ 136 w 318"/>
                <a:gd name="T43" fmla="*/ 137 h 308"/>
                <a:gd name="T44" fmla="*/ 113 w 318"/>
                <a:gd name="T45" fmla="*/ 129 h 308"/>
                <a:gd name="T46" fmla="*/ 106 w 318"/>
                <a:gd name="T47" fmla="*/ 121 h 308"/>
                <a:gd name="T48" fmla="*/ 82 w 318"/>
                <a:gd name="T49" fmla="*/ 117 h 308"/>
                <a:gd name="T50" fmla="*/ 82 w 318"/>
                <a:gd name="T51" fmla="*/ 104 h 308"/>
                <a:gd name="T52" fmla="*/ 117 w 318"/>
                <a:gd name="T53" fmla="*/ 50 h 308"/>
                <a:gd name="T54" fmla="*/ 138 w 318"/>
                <a:gd name="T55" fmla="*/ 36 h 308"/>
                <a:gd name="T56" fmla="*/ 164 w 318"/>
                <a:gd name="T57" fmla="*/ 37 h 308"/>
                <a:gd name="T58" fmla="*/ 151 w 318"/>
                <a:gd name="T59" fmla="*/ 22 h 308"/>
                <a:gd name="T60" fmla="*/ 187 w 318"/>
                <a:gd name="T61" fmla="*/ 9 h 308"/>
                <a:gd name="T62" fmla="*/ 210 w 318"/>
                <a:gd name="T63" fmla="*/ 13 h 308"/>
                <a:gd name="T64" fmla="*/ 239 w 318"/>
                <a:gd name="T65" fmla="*/ 19 h 308"/>
                <a:gd name="T66" fmla="*/ 257 w 318"/>
                <a:gd name="T67" fmla="*/ 0 h 308"/>
                <a:gd name="T68" fmla="*/ 310 w 318"/>
                <a:gd name="T69" fmla="*/ 23 h 308"/>
                <a:gd name="T70" fmla="*/ 318 w 318"/>
                <a:gd name="T71" fmla="*/ 30 h 308"/>
                <a:gd name="T72" fmla="*/ 310 w 318"/>
                <a:gd name="T73" fmla="*/ 43 h 308"/>
                <a:gd name="T74" fmla="*/ 276 w 318"/>
                <a:gd name="T75" fmla="*/ 64 h 308"/>
                <a:gd name="T76" fmla="*/ 246 w 318"/>
                <a:gd name="T77" fmla="*/ 133 h 308"/>
                <a:gd name="T78" fmla="*/ 242 w 318"/>
                <a:gd name="T79" fmla="*/ 180 h 308"/>
                <a:gd name="T80" fmla="*/ 226 w 318"/>
                <a:gd name="T81" fmla="*/ 215 h 308"/>
                <a:gd name="T82" fmla="*/ 185 w 318"/>
                <a:gd name="T83" fmla="*/ 274 h 308"/>
                <a:gd name="T84" fmla="*/ 155 w 318"/>
                <a:gd name="T85" fmla="*/ 30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8" h="308">
                  <a:moveTo>
                    <a:pt x="155" y="303"/>
                  </a:moveTo>
                  <a:lnTo>
                    <a:pt x="141" y="292"/>
                  </a:lnTo>
                  <a:lnTo>
                    <a:pt x="89" y="293"/>
                  </a:lnTo>
                  <a:lnTo>
                    <a:pt x="41" y="308"/>
                  </a:lnTo>
                  <a:lnTo>
                    <a:pt x="0" y="262"/>
                  </a:lnTo>
                  <a:lnTo>
                    <a:pt x="0" y="262"/>
                  </a:lnTo>
                  <a:lnTo>
                    <a:pt x="2" y="255"/>
                  </a:lnTo>
                  <a:lnTo>
                    <a:pt x="14" y="251"/>
                  </a:lnTo>
                  <a:lnTo>
                    <a:pt x="40" y="248"/>
                  </a:lnTo>
                  <a:lnTo>
                    <a:pt x="45" y="237"/>
                  </a:lnTo>
                  <a:lnTo>
                    <a:pt x="50" y="241"/>
                  </a:lnTo>
                  <a:lnTo>
                    <a:pt x="54" y="237"/>
                  </a:lnTo>
                  <a:lnTo>
                    <a:pt x="55" y="235"/>
                  </a:lnTo>
                  <a:lnTo>
                    <a:pt x="41" y="220"/>
                  </a:lnTo>
                  <a:lnTo>
                    <a:pt x="30" y="216"/>
                  </a:lnTo>
                  <a:lnTo>
                    <a:pt x="41" y="200"/>
                  </a:lnTo>
                  <a:lnTo>
                    <a:pt x="48" y="197"/>
                  </a:lnTo>
                  <a:lnTo>
                    <a:pt x="50" y="201"/>
                  </a:lnTo>
                  <a:lnTo>
                    <a:pt x="56" y="200"/>
                  </a:lnTo>
                  <a:lnTo>
                    <a:pt x="59" y="204"/>
                  </a:lnTo>
                  <a:lnTo>
                    <a:pt x="59" y="210"/>
                  </a:lnTo>
                  <a:lnTo>
                    <a:pt x="53" y="206"/>
                  </a:lnTo>
                  <a:lnTo>
                    <a:pt x="51" y="210"/>
                  </a:lnTo>
                  <a:lnTo>
                    <a:pt x="43" y="211"/>
                  </a:lnTo>
                  <a:lnTo>
                    <a:pt x="48" y="216"/>
                  </a:lnTo>
                  <a:lnTo>
                    <a:pt x="61" y="212"/>
                  </a:lnTo>
                  <a:lnTo>
                    <a:pt x="60" y="217"/>
                  </a:lnTo>
                  <a:lnTo>
                    <a:pt x="66" y="217"/>
                  </a:lnTo>
                  <a:lnTo>
                    <a:pt x="69" y="215"/>
                  </a:lnTo>
                  <a:lnTo>
                    <a:pt x="64" y="201"/>
                  </a:lnTo>
                  <a:lnTo>
                    <a:pt x="77" y="198"/>
                  </a:lnTo>
                  <a:lnTo>
                    <a:pt x="62" y="196"/>
                  </a:lnTo>
                  <a:lnTo>
                    <a:pt x="56" y="182"/>
                  </a:lnTo>
                  <a:lnTo>
                    <a:pt x="40" y="169"/>
                  </a:lnTo>
                  <a:lnTo>
                    <a:pt x="35" y="175"/>
                  </a:lnTo>
                  <a:lnTo>
                    <a:pt x="33" y="171"/>
                  </a:lnTo>
                  <a:lnTo>
                    <a:pt x="40" y="164"/>
                  </a:lnTo>
                  <a:lnTo>
                    <a:pt x="55" y="175"/>
                  </a:lnTo>
                  <a:lnTo>
                    <a:pt x="63" y="171"/>
                  </a:lnTo>
                  <a:lnTo>
                    <a:pt x="72" y="178"/>
                  </a:lnTo>
                  <a:lnTo>
                    <a:pt x="80" y="176"/>
                  </a:lnTo>
                  <a:lnTo>
                    <a:pt x="85" y="171"/>
                  </a:lnTo>
                  <a:lnTo>
                    <a:pt x="96" y="179"/>
                  </a:lnTo>
                  <a:lnTo>
                    <a:pt x="97" y="193"/>
                  </a:lnTo>
                  <a:lnTo>
                    <a:pt x="101" y="188"/>
                  </a:lnTo>
                  <a:lnTo>
                    <a:pt x="113" y="191"/>
                  </a:lnTo>
                  <a:lnTo>
                    <a:pt x="102" y="181"/>
                  </a:lnTo>
                  <a:lnTo>
                    <a:pt x="103" y="178"/>
                  </a:lnTo>
                  <a:lnTo>
                    <a:pt x="102" y="174"/>
                  </a:lnTo>
                  <a:lnTo>
                    <a:pt x="105" y="169"/>
                  </a:lnTo>
                  <a:lnTo>
                    <a:pt x="112" y="167"/>
                  </a:lnTo>
                  <a:lnTo>
                    <a:pt x="104" y="162"/>
                  </a:lnTo>
                  <a:lnTo>
                    <a:pt x="103" y="156"/>
                  </a:lnTo>
                  <a:lnTo>
                    <a:pt x="113" y="160"/>
                  </a:lnTo>
                  <a:lnTo>
                    <a:pt x="116" y="167"/>
                  </a:lnTo>
                  <a:lnTo>
                    <a:pt x="117" y="170"/>
                  </a:lnTo>
                  <a:lnTo>
                    <a:pt x="127" y="164"/>
                  </a:lnTo>
                  <a:lnTo>
                    <a:pt x="126" y="160"/>
                  </a:lnTo>
                  <a:lnTo>
                    <a:pt x="140" y="156"/>
                  </a:lnTo>
                  <a:lnTo>
                    <a:pt x="141" y="150"/>
                  </a:lnTo>
                  <a:lnTo>
                    <a:pt x="138" y="149"/>
                  </a:lnTo>
                  <a:lnTo>
                    <a:pt x="132" y="154"/>
                  </a:lnTo>
                  <a:lnTo>
                    <a:pt x="118" y="154"/>
                  </a:lnTo>
                  <a:lnTo>
                    <a:pt x="124" y="147"/>
                  </a:lnTo>
                  <a:lnTo>
                    <a:pt x="121" y="141"/>
                  </a:lnTo>
                  <a:lnTo>
                    <a:pt x="136" y="137"/>
                  </a:lnTo>
                  <a:lnTo>
                    <a:pt x="140" y="132"/>
                  </a:lnTo>
                  <a:lnTo>
                    <a:pt x="123" y="135"/>
                  </a:lnTo>
                  <a:lnTo>
                    <a:pt x="113" y="129"/>
                  </a:lnTo>
                  <a:lnTo>
                    <a:pt x="101" y="132"/>
                  </a:lnTo>
                  <a:lnTo>
                    <a:pt x="100" y="129"/>
                  </a:lnTo>
                  <a:lnTo>
                    <a:pt x="106" y="121"/>
                  </a:lnTo>
                  <a:lnTo>
                    <a:pt x="104" y="112"/>
                  </a:lnTo>
                  <a:lnTo>
                    <a:pt x="92" y="109"/>
                  </a:lnTo>
                  <a:lnTo>
                    <a:pt x="82" y="117"/>
                  </a:lnTo>
                  <a:lnTo>
                    <a:pt x="75" y="113"/>
                  </a:lnTo>
                  <a:lnTo>
                    <a:pt x="81" y="109"/>
                  </a:lnTo>
                  <a:lnTo>
                    <a:pt x="82" y="104"/>
                  </a:lnTo>
                  <a:lnTo>
                    <a:pt x="98" y="71"/>
                  </a:lnTo>
                  <a:lnTo>
                    <a:pt x="106" y="68"/>
                  </a:lnTo>
                  <a:lnTo>
                    <a:pt x="117" y="50"/>
                  </a:lnTo>
                  <a:lnTo>
                    <a:pt x="132" y="37"/>
                  </a:lnTo>
                  <a:lnTo>
                    <a:pt x="133" y="30"/>
                  </a:lnTo>
                  <a:lnTo>
                    <a:pt x="138" y="36"/>
                  </a:lnTo>
                  <a:lnTo>
                    <a:pt x="148" y="33"/>
                  </a:lnTo>
                  <a:lnTo>
                    <a:pt x="152" y="37"/>
                  </a:lnTo>
                  <a:lnTo>
                    <a:pt x="164" y="37"/>
                  </a:lnTo>
                  <a:lnTo>
                    <a:pt x="171" y="30"/>
                  </a:lnTo>
                  <a:lnTo>
                    <a:pt x="155" y="29"/>
                  </a:lnTo>
                  <a:lnTo>
                    <a:pt x="151" y="22"/>
                  </a:lnTo>
                  <a:lnTo>
                    <a:pt x="181" y="5"/>
                  </a:lnTo>
                  <a:lnTo>
                    <a:pt x="190" y="6"/>
                  </a:lnTo>
                  <a:lnTo>
                    <a:pt x="187" y="9"/>
                  </a:lnTo>
                  <a:lnTo>
                    <a:pt x="188" y="15"/>
                  </a:lnTo>
                  <a:lnTo>
                    <a:pt x="198" y="16"/>
                  </a:lnTo>
                  <a:lnTo>
                    <a:pt x="210" y="13"/>
                  </a:lnTo>
                  <a:lnTo>
                    <a:pt x="214" y="18"/>
                  </a:lnTo>
                  <a:lnTo>
                    <a:pt x="227" y="21"/>
                  </a:lnTo>
                  <a:lnTo>
                    <a:pt x="239" y="19"/>
                  </a:lnTo>
                  <a:lnTo>
                    <a:pt x="236" y="11"/>
                  </a:lnTo>
                  <a:lnTo>
                    <a:pt x="247" y="1"/>
                  </a:lnTo>
                  <a:lnTo>
                    <a:pt x="257" y="0"/>
                  </a:lnTo>
                  <a:lnTo>
                    <a:pt x="257" y="0"/>
                  </a:lnTo>
                  <a:lnTo>
                    <a:pt x="283" y="7"/>
                  </a:lnTo>
                  <a:lnTo>
                    <a:pt x="310" y="23"/>
                  </a:lnTo>
                  <a:lnTo>
                    <a:pt x="317" y="31"/>
                  </a:lnTo>
                  <a:lnTo>
                    <a:pt x="317" y="31"/>
                  </a:lnTo>
                  <a:lnTo>
                    <a:pt x="318" y="30"/>
                  </a:lnTo>
                  <a:lnTo>
                    <a:pt x="318" y="30"/>
                  </a:lnTo>
                  <a:lnTo>
                    <a:pt x="318" y="35"/>
                  </a:lnTo>
                  <a:lnTo>
                    <a:pt x="310" y="43"/>
                  </a:lnTo>
                  <a:lnTo>
                    <a:pt x="298" y="50"/>
                  </a:lnTo>
                  <a:lnTo>
                    <a:pt x="286" y="52"/>
                  </a:lnTo>
                  <a:lnTo>
                    <a:pt x="276" y="64"/>
                  </a:lnTo>
                  <a:lnTo>
                    <a:pt x="274" y="74"/>
                  </a:lnTo>
                  <a:lnTo>
                    <a:pt x="244" y="105"/>
                  </a:lnTo>
                  <a:lnTo>
                    <a:pt x="246" y="133"/>
                  </a:lnTo>
                  <a:lnTo>
                    <a:pt x="251" y="140"/>
                  </a:lnTo>
                  <a:lnTo>
                    <a:pt x="249" y="172"/>
                  </a:lnTo>
                  <a:lnTo>
                    <a:pt x="242" y="180"/>
                  </a:lnTo>
                  <a:lnTo>
                    <a:pt x="239" y="193"/>
                  </a:lnTo>
                  <a:lnTo>
                    <a:pt x="229" y="200"/>
                  </a:lnTo>
                  <a:lnTo>
                    <a:pt x="226" y="215"/>
                  </a:lnTo>
                  <a:lnTo>
                    <a:pt x="199" y="254"/>
                  </a:lnTo>
                  <a:lnTo>
                    <a:pt x="194" y="269"/>
                  </a:lnTo>
                  <a:lnTo>
                    <a:pt x="185" y="274"/>
                  </a:lnTo>
                  <a:lnTo>
                    <a:pt x="179" y="302"/>
                  </a:lnTo>
                  <a:lnTo>
                    <a:pt x="155" y="303"/>
                  </a:lnTo>
                  <a:lnTo>
                    <a:pt x="155" y="303"/>
                  </a:lnTo>
                  <a:lnTo>
                    <a:pt x="155" y="30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4" name="Freeform 16">
              <a:extLst>
                <a:ext uri="{FF2B5EF4-FFF2-40B4-BE49-F238E27FC236}">
                  <a16:creationId xmlns:a16="http://schemas.microsoft.com/office/drawing/2014/main" id="{CCADAAFC-912D-484C-B87E-0A9EA37C7113}"/>
                </a:ext>
              </a:extLst>
            </p:cNvPr>
            <p:cNvSpPr>
              <a:spLocks/>
            </p:cNvSpPr>
            <p:nvPr/>
          </p:nvSpPr>
          <p:spPr bwMode="auto">
            <a:xfrm>
              <a:off x="6826250" y="3757613"/>
              <a:ext cx="569912" cy="334963"/>
            </a:xfrm>
            <a:custGeom>
              <a:avLst/>
              <a:gdLst>
                <a:gd name="T0" fmla="*/ 36 w 359"/>
                <a:gd name="T1" fmla="*/ 8 h 211"/>
                <a:gd name="T2" fmla="*/ 66 w 359"/>
                <a:gd name="T3" fmla="*/ 42 h 211"/>
                <a:gd name="T4" fmla="*/ 66 w 359"/>
                <a:gd name="T5" fmla="*/ 58 h 211"/>
                <a:gd name="T6" fmla="*/ 70 w 359"/>
                <a:gd name="T7" fmla="*/ 78 h 211"/>
                <a:gd name="T8" fmla="*/ 80 w 359"/>
                <a:gd name="T9" fmla="*/ 77 h 211"/>
                <a:gd name="T10" fmla="*/ 100 w 359"/>
                <a:gd name="T11" fmla="*/ 84 h 211"/>
                <a:gd name="T12" fmla="*/ 121 w 359"/>
                <a:gd name="T13" fmla="*/ 79 h 211"/>
                <a:gd name="T14" fmla="*/ 122 w 359"/>
                <a:gd name="T15" fmla="*/ 64 h 211"/>
                <a:gd name="T16" fmla="*/ 142 w 359"/>
                <a:gd name="T17" fmla="*/ 58 h 211"/>
                <a:gd name="T18" fmla="*/ 171 w 359"/>
                <a:gd name="T19" fmla="*/ 42 h 211"/>
                <a:gd name="T20" fmla="*/ 187 w 359"/>
                <a:gd name="T21" fmla="*/ 53 h 211"/>
                <a:gd name="T22" fmla="*/ 204 w 359"/>
                <a:gd name="T23" fmla="*/ 40 h 211"/>
                <a:gd name="T24" fmla="*/ 245 w 359"/>
                <a:gd name="T25" fmla="*/ 86 h 211"/>
                <a:gd name="T26" fmla="*/ 345 w 359"/>
                <a:gd name="T27" fmla="*/ 70 h 211"/>
                <a:gd name="T28" fmla="*/ 359 w 359"/>
                <a:gd name="T29" fmla="*/ 81 h 211"/>
                <a:gd name="T30" fmla="*/ 349 w 359"/>
                <a:gd name="T31" fmla="*/ 91 h 211"/>
                <a:gd name="T32" fmla="*/ 326 w 359"/>
                <a:gd name="T33" fmla="*/ 117 h 211"/>
                <a:gd name="T34" fmla="*/ 298 w 359"/>
                <a:gd name="T35" fmla="*/ 148 h 211"/>
                <a:gd name="T36" fmla="*/ 269 w 359"/>
                <a:gd name="T37" fmla="*/ 183 h 211"/>
                <a:gd name="T38" fmla="*/ 245 w 359"/>
                <a:gd name="T39" fmla="*/ 184 h 211"/>
                <a:gd name="T40" fmla="*/ 203 w 359"/>
                <a:gd name="T41" fmla="*/ 184 h 211"/>
                <a:gd name="T42" fmla="*/ 175 w 359"/>
                <a:gd name="T43" fmla="*/ 187 h 211"/>
                <a:gd name="T44" fmla="*/ 150 w 359"/>
                <a:gd name="T45" fmla="*/ 179 h 211"/>
                <a:gd name="T46" fmla="*/ 134 w 359"/>
                <a:gd name="T47" fmla="*/ 170 h 211"/>
                <a:gd name="T48" fmla="*/ 119 w 359"/>
                <a:gd name="T49" fmla="*/ 182 h 211"/>
                <a:gd name="T50" fmla="*/ 116 w 359"/>
                <a:gd name="T51" fmla="*/ 193 h 211"/>
                <a:gd name="T52" fmla="*/ 109 w 359"/>
                <a:gd name="T53" fmla="*/ 183 h 211"/>
                <a:gd name="T54" fmla="*/ 82 w 359"/>
                <a:gd name="T55" fmla="*/ 189 h 211"/>
                <a:gd name="T56" fmla="*/ 77 w 359"/>
                <a:gd name="T57" fmla="*/ 197 h 211"/>
                <a:gd name="T58" fmla="*/ 63 w 359"/>
                <a:gd name="T59" fmla="*/ 203 h 211"/>
                <a:gd name="T60" fmla="*/ 16 w 359"/>
                <a:gd name="T61" fmla="*/ 211 h 211"/>
                <a:gd name="T62" fmla="*/ 5 w 359"/>
                <a:gd name="T63" fmla="*/ 197 h 211"/>
                <a:gd name="T64" fmla="*/ 18 w 359"/>
                <a:gd name="T65" fmla="*/ 168 h 211"/>
                <a:gd name="T66" fmla="*/ 4 w 359"/>
                <a:gd name="T67" fmla="*/ 147 h 211"/>
                <a:gd name="T68" fmla="*/ 15 w 359"/>
                <a:gd name="T69" fmla="*/ 140 h 211"/>
                <a:gd name="T70" fmla="*/ 36 w 359"/>
                <a:gd name="T71" fmla="*/ 110 h 211"/>
                <a:gd name="T72" fmla="*/ 36 w 359"/>
                <a:gd name="T73" fmla="*/ 105 h 211"/>
                <a:gd name="T74" fmla="*/ 25 w 359"/>
                <a:gd name="T75" fmla="*/ 105 h 211"/>
                <a:gd name="T76" fmla="*/ 16 w 359"/>
                <a:gd name="T77" fmla="*/ 103 h 211"/>
                <a:gd name="T78" fmla="*/ 4 w 359"/>
                <a:gd name="T79" fmla="*/ 67 h 211"/>
                <a:gd name="T80" fmla="*/ 15 w 359"/>
                <a:gd name="T81" fmla="*/ 58 h 211"/>
                <a:gd name="T82" fmla="*/ 17 w 359"/>
                <a:gd name="T83" fmla="*/ 11 h 211"/>
                <a:gd name="T84" fmla="*/ 19 w 359"/>
                <a:gd name="T85" fmla="*/ 5 h 211"/>
                <a:gd name="T86" fmla="*/ 18 w 359"/>
                <a:gd name="T8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9" h="211">
                  <a:moveTo>
                    <a:pt x="18" y="0"/>
                  </a:moveTo>
                  <a:lnTo>
                    <a:pt x="36" y="8"/>
                  </a:lnTo>
                  <a:lnTo>
                    <a:pt x="57" y="35"/>
                  </a:lnTo>
                  <a:lnTo>
                    <a:pt x="66" y="42"/>
                  </a:lnTo>
                  <a:lnTo>
                    <a:pt x="69" y="56"/>
                  </a:lnTo>
                  <a:lnTo>
                    <a:pt x="66" y="58"/>
                  </a:lnTo>
                  <a:lnTo>
                    <a:pt x="71" y="62"/>
                  </a:lnTo>
                  <a:lnTo>
                    <a:pt x="70" y="78"/>
                  </a:lnTo>
                  <a:lnTo>
                    <a:pt x="74" y="83"/>
                  </a:lnTo>
                  <a:lnTo>
                    <a:pt x="80" y="77"/>
                  </a:lnTo>
                  <a:lnTo>
                    <a:pt x="84" y="81"/>
                  </a:lnTo>
                  <a:lnTo>
                    <a:pt x="100" y="84"/>
                  </a:lnTo>
                  <a:lnTo>
                    <a:pt x="116" y="83"/>
                  </a:lnTo>
                  <a:lnTo>
                    <a:pt x="121" y="79"/>
                  </a:lnTo>
                  <a:lnTo>
                    <a:pt x="117" y="76"/>
                  </a:lnTo>
                  <a:lnTo>
                    <a:pt x="122" y="64"/>
                  </a:lnTo>
                  <a:lnTo>
                    <a:pt x="132" y="55"/>
                  </a:lnTo>
                  <a:lnTo>
                    <a:pt x="142" y="58"/>
                  </a:lnTo>
                  <a:lnTo>
                    <a:pt x="162" y="41"/>
                  </a:lnTo>
                  <a:lnTo>
                    <a:pt x="171" y="42"/>
                  </a:lnTo>
                  <a:lnTo>
                    <a:pt x="180" y="52"/>
                  </a:lnTo>
                  <a:lnTo>
                    <a:pt x="187" y="53"/>
                  </a:lnTo>
                  <a:lnTo>
                    <a:pt x="197" y="49"/>
                  </a:lnTo>
                  <a:lnTo>
                    <a:pt x="204" y="40"/>
                  </a:lnTo>
                  <a:lnTo>
                    <a:pt x="204" y="40"/>
                  </a:lnTo>
                  <a:lnTo>
                    <a:pt x="245" y="86"/>
                  </a:lnTo>
                  <a:lnTo>
                    <a:pt x="293" y="71"/>
                  </a:lnTo>
                  <a:lnTo>
                    <a:pt x="345" y="70"/>
                  </a:lnTo>
                  <a:lnTo>
                    <a:pt x="359" y="81"/>
                  </a:lnTo>
                  <a:lnTo>
                    <a:pt x="359" y="81"/>
                  </a:lnTo>
                  <a:lnTo>
                    <a:pt x="349" y="91"/>
                  </a:lnTo>
                  <a:lnTo>
                    <a:pt x="349" y="91"/>
                  </a:lnTo>
                  <a:lnTo>
                    <a:pt x="338" y="99"/>
                  </a:lnTo>
                  <a:lnTo>
                    <a:pt x="326" y="117"/>
                  </a:lnTo>
                  <a:lnTo>
                    <a:pt x="302" y="137"/>
                  </a:lnTo>
                  <a:lnTo>
                    <a:pt x="298" y="148"/>
                  </a:lnTo>
                  <a:lnTo>
                    <a:pt x="270" y="171"/>
                  </a:lnTo>
                  <a:lnTo>
                    <a:pt x="269" y="183"/>
                  </a:lnTo>
                  <a:lnTo>
                    <a:pt x="269" y="183"/>
                  </a:lnTo>
                  <a:lnTo>
                    <a:pt x="245" y="184"/>
                  </a:lnTo>
                  <a:lnTo>
                    <a:pt x="224" y="189"/>
                  </a:lnTo>
                  <a:lnTo>
                    <a:pt x="203" y="184"/>
                  </a:lnTo>
                  <a:lnTo>
                    <a:pt x="191" y="188"/>
                  </a:lnTo>
                  <a:lnTo>
                    <a:pt x="175" y="187"/>
                  </a:lnTo>
                  <a:lnTo>
                    <a:pt x="164" y="180"/>
                  </a:lnTo>
                  <a:lnTo>
                    <a:pt x="150" y="179"/>
                  </a:lnTo>
                  <a:lnTo>
                    <a:pt x="142" y="171"/>
                  </a:lnTo>
                  <a:lnTo>
                    <a:pt x="134" y="170"/>
                  </a:lnTo>
                  <a:lnTo>
                    <a:pt x="124" y="182"/>
                  </a:lnTo>
                  <a:lnTo>
                    <a:pt x="119" y="182"/>
                  </a:lnTo>
                  <a:lnTo>
                    <a:pt x="119" y="190"/>
                  </a:lnTo>
                  <a:lnTo>
                    <a:pt x="116" y="193"/>
                  </a:lnTo>
                  <a:lnTo>
                    <a:pt x="111" y="191"/>
                  </a:lnTo>
                  <a:lnTo>
                    <a:pt x="109" y="183"/>
                  </a:lnTo>
                  <a:lnTo>
                    <a:pt x="97" y="193"/>
                  </a:lnTo>
                  <a:lnTo>
                    <a:pt x="82" y="189"/>
                  </a:lnTo>
                  <a:lnTo>
                    <a:pt x="81" y="197"/>
                  </a:lnTo>
                  <a:lnTo>
                    <a:pt x="77" y="197"/>
                  </a:lnTo>
                  <a:lnTo>
                    <a:pt x="73" y="202"/>
                  </a:lnTo>
                  <a:lnTo>
                    <a:pt x="63" y="203"/>
                  </a:lnTo>
                  <a:lnTo>
                    <a:pt x="44" y="195"/>
                  </a:lnTo>
                  <a:lnTo>
                    <a:pt x="16" y="211"/>
                  </a:lnTo>
                  <a:lnTo>
                    <a:pt x="13" y="202"/>
                  </a:lnTo>
                  <a:lnTo>
                    <a:pt x="5" y="197"/>
                  </a:lnTo>
                  <a:lnTo>
                    <a:pt x="15" y="183"/>
                  </a:lnTo>
                  <a:lnTo>
                    <a:pt x="18" y="168"/>
                  </a:lnTo>
                  <a:lnTo>
                    <a:pt x="6" y="156"/>
                  </a:lnTo>
                  <a:lnTo>
                    <a:pt x="4" y="147"/>
                  </a:lnTo>
                  <a:lnTo>
                    <a:pt x="7" y="142"/>
                  </a:lnTo>
                  <a:lnTo>
                    <a:pt x="15" y="140"/>
                  </a:lnTo>
                  <a:lnTo>
                    <a:pt x="21" y="111"/>
                  </a:lnTo>
                  <a:lnTo>
                    <a:pt x="36" y="110"/>
                  </a:lnTo>
                  <a:lnTo>
                    <a:pt x="40" y="107"/>
                  </a:lnTo>
                  <a:lnTo>
                    <a:pt x="36" y="105"/>
                  </a:lnTo>
                  <a:lnTo>
                    <a:pt x="39" y="99"/>
                  </a:lnTo>
                  <a:lnTo>
                    <a:pt x="25" y="105"/>
                  </a:lnTo>
                  <a:lnTo>
                    <a:pt x="19" y="101"/>
                  </a:lnTo>
                  <a:lnTo>
                    <a:pt x="16" y="103"/>
                  </a:lnTo>
                  <a:lnTo>
                    <a:pt x="0" y="83"/>
                  </a:lnTo>
                  <a:lnTo>
                    <a:pt x="4" y="67"/>
                  </a:lnTo>
                  <a:lnTo>
                    <a:pt x="13" y="63"/>
                  </a:lnTo>
                  <a:lnTo>
                    <a:pt x="15" y="58"/>
                  </a:lnTo>
                  <a:lnTo>
                    <a:pt x="14" y="18"/>
                  </a:lnTo>
                  <a:lnTo>
                    <a:pt x="17" y="11"/>
                  </a:lnTo>
                  <a:lnTo>
                    <a:pt x="14" y="9"/>
                  </a:lnTo>
                  <a:lnTo>
                    <a:pt x="19" y="5"/>
                  </a:lnTo>
                  <a:lnTo>
                    <a:pt x="15" y="1"/>
                  </a:lnTo>
                  <a:lnTo>
                    <a:pt x="1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5" name="Freeform 17">
              <a:extLst>
                <a:ext uri="{FF2B5EF4-FFF2-40B4-BE49-F238E27FC236}">
                  <a16:creationId xmlns:a16="http://schemas.microsoft.com/office/drawing/2014/main" id="{60A6C2C0-98B1-48F7-BA72-44A0B9E3278F}"/>
                </a:ext>
              </a:extLst>
            </p:cNvPr>
            <p:cNvSpPr>
              <a:spLocks noEditPoints="1"/>
            </p:cNvSpPr>
            <p:nvPr/>
          </p:nvSpPr>
          <p:spPr bwMode="auto">
            <a:xfrm>
              <a:off x="6157913" y="2058988"/>
              <a:ext cx="2190750" cy="1447800"/>
            </a:xfrm>
            <a:custGeom>
              <a:avLst/>
              <a:gdLst>
                <a:gd name="T0" fmla="*/ 1141 w 1380"/>
                <a:gd name="T1" fmla="*/ 430 h 912"/>
                <a:gd name="T2" fmla="*/ 1380 w 1380"/>
                <a:gd name="T3" fmla="*/ 438 h 912"/>
                <a:gd name="T4" fmla="*/ 1298 w 1380"/>
                <a:gd name="T5" fmla="*/ 557 h 912"/>
                <a:gd name="T6" fmla="*/ 1195 w 1380"/>
                <a:gd name="T7" fmla="*/ 610 h 912"/>
                <a:gd name="T8" fmla="*/ 1127 w 1380"/>
                <a:gd name="T9" fmla="*/ 717 h 912"/>
                <a:gd name="T10" fmla="*/ 1072 w 1380"/>
                <a:gd name="T11" fmla="*/ 739 h 912"/>
                <a:gd name="T12" fmla="*/ 955 w 1380"/>
                <a:gd name="T13" fmla="*/ 865 h 912"/>
                <a:gd name="T14" fmla="*/ 861 w 1380"/>
                <a:gd name="T15" fmla="*/ 848 h 912"/>
                <a:gd name="T16" fmla="*/ 803 w 1380"/>
                <a:gd name="T17" fmla="*/ 832 h 912"/>
                <a:gd name="T18" fmla="*/ 666 w 1380"/>
                <a:gd name="T19" fmla="*/ 908 h 912"/>
                <a:gd name="T20" fmla="*/ 680 w 1380"/>
                <a:gd name="T21" fmla="*/ 857 h 912"/>
                <a:gd name="T22" fmla="*/ 679 w 1380"/>
                <a:gd name="T23" fmla="*/ 846 h 912"/>
                <a:gd name="T24" fmla="*/ 684 w 1380"/>
                <a:gd name="T25" fmla="*/ 758 h 912"/>
                <a:gd name="T26" fmla="*/ 739 w 1380"/>
                <a:gd name="T27" fmla="*/ 696 h 912"/>
                <a:gd name="T28" fmla="*/ 696 w 1380"/>
                <a:gd name="T29" fmla="*/ 716 h 912"/>
                <a:gd name="T30" fmla="*/ 657 w 1380"/>
                <a:gd name="T31" fmla="*/ 741 h 912"/>
                <a:gd name="T32" fmla="*/ 645 w 1380"/>
                <a:gd name="T33" fmla="*/ 758 h 912"/>
                <a:gd name="T34" fmla="*/ 606 w 1380"/>
                <a:gd name="T35" fmla="*/ 764 h 912"/>
                <a:gd name="T36" fmla="*/ 600 w 1380"/>
                <a:gd name="T37" fmla="*/ 723 h 912"/>
                <a:gd name="T38" fmla="*/ 556 w 1380"/>
                <a:gd name="T39" fmla="*/ 693 h 912"/>
                <a:gd name="T40" fmla="*/ 522 w 1380"/>
                <a:gd name="T41" fmla="*/ 639 h 912"/>
                <a:gd name="T42" fmla="*/ 563 w 1380"/>
                <a:gd name="T43" fmla="*/ 587 h 912"/>
                <a:gd name="T44" fmla="*/ 532 w 1380"/>
                <a:gd name="T45" fmla="*/ 563 h 912"/>
                <a:gd name="T46" fmla="*/ 518 w 1380"/>
                <a:gd name="T47" fmla="*/ 523 h 912"/>
                <a:gd name="T48" fmla="*/ 467 w 1380"/>
                <a:gd name="T49" fmla="*/ 550 h 912"/>
                <a:gd name="T50" fmla="*/ 448 w 1380"/>
                <a:gd name="T51" fmla="*/ 526 h 912"/>
                <a:gd name="T52" fmla="*/ 334 w 1380"/>
                <a:gd name="T53" fmla="*/ 535 h 912"/>
                <a:gd name="T54" fmla="*/ 190 w 1380"/>
                <a:gd name="T55" fmla="*/ 536 h 912"/>
                <a:gd name="T56" fmla="*/ 132 w 1380"/>
                <a:gd name="T57" fmla="*/ 578 h 912"/>
                <a:gd name="T58" fmla="*/ 27 w 1380"/>
                <a:gd name="T59" fmla="*/ 533 h 912"/>
                <a:gd name="T60" fmla="*/ 40 w 1380"/>
                <a:gd name="T61" fmla="*/ 436 h 912"/>
                <a:gd name="T62" fmla="*/ 135 w 1380"/>
                <a:gd name="T63" fmla="*/ 462 h 912"/>
                <a:gd name="T64" fmla="*/ 208 w 1380"/>
                <a:gd name="T65" fmla="*/ 420 h 912"/>
                <a:gd name="T66" fmla="*/ 246 w 1380"/>
                <a:gd name="T67" fmla="*/ 426 h 912"/>
                <a:gd name="T68" fmla="*/ 270 w 1380"/>
                <a:gd name="T69" fmla="*/ 407 h 912"/>
                <a:gd name="T70" fmla="*/ 298 w 1380"/>
                <a:gd name="T71" fmla="*/ 405 h 912"/>
                <a:gd name="T72" fmla="*/ 328 w 1380"/>
                <a:gd name="T73" fmla="*/ 411 h 912"/>
                <a:gd name="T74" fmla="*/ 346 w 1380"/>
                <a:gd name="T75" fmla="*/ 371 h 912"/>
                <a:gd name="T76" fmla="*/ 395 w 1380"/>
                <a:gd name="T77" fmla="*/ 374 h 912"/>
                <a:gd name="T78" fmla="*/ 389 w 1380"/>
                <a:gd name="T79" fmla="*/ 350 h 912"/>
                <a:gd name="T80" fmla="*/ 437 w 1380"/>
                <a:gd name="T81" fmla="*/ 342 h 912"/>
                <a:gd name="T82" fmla="*/ 449 w 1380"/>
                <a:gd name="T83" fmla="*/ 369 h 912"/>
                <a:gd name="T84" fmla="*/ 470 w 1380"/>
                <a:gd name="T85" fmla="*/ 368 h 912"/>
                <a:gd name="T86" fmla="*/ 531 w 1380"/>
                <a:gd name="T87" fmla="*/ 339 h 912"/>
                <a:gd name="T88" fmla="*/ 604 w 1380"/>
                <a:gd name="T89" fmla="*/ 351 h 912"/>
                <a:gd name="T90" fmla="*/ 638 w 1380"/>
                <a:gd name="T91" fmla="*/ 351 h 912"/>
                <a:gd name="T92" fmla="*/ 743 w 1380"/>
                <a:gd name="T93" fmla="*/ 348 h 912"/>
                <a:gd name="T94" fmla="*/ 757 w 1380"/>
                <a:gd name="T95" fmla="*/ 264 h 912"/>
                <a:gd name="T96" fmla="*/ 721 w 1380"/>
                <a:gd name="T97" fmla="*/ 243 h 912"/>
                <a:gd name="T98" fmla="*/ 590 w 1380"/>
                <a:gd name="T99" fmla="*/ 281 h 912"/>
                <a:gd name="T100" fmla="*/ 531 w 1380"/>
                <a:gd name="T101" fmla="*/ 253 h 912"/>
                <a:gd name="T102" fmla="*/ 489 w 1380"/>
                <a:gd name="T103" fmla="*/ 238 h 912"/>
                <a:gd name="T104" fmla="*/ 515 w 1380"/>
                <a:gd name="T105" fmla="*/ 192 h 912"/>
                <a:gd name="T106" fmla="*/ 559 w 1380"/>
                <a:gd name="T107" fmla="*/ 154 h 912"/>
                <a:gd name="T108" fmla="*/ 692 w 1380"/>
                <a:gd name="T109" fmla="*/ 59 h 912"/>
                <a:gd name="T110" fmla="*/ 785 w 1380"/>
                <a:gd name="T111" fmla="*/ 0 h 912"/>
                <a:gd name="T112" fmla="*/ 775 w 1380"/>
                <a:gd name="T113" fmla="*/ 78 h 912"/>
                <a:gd name="T114" fmla="*/ 895 w 1380"/>
                <a:gd name="T115" fmla="*/ 192 h 912"/>
                <a:gd name="T116" fmla="*/ 921 w 1380"/>
                <a:gd name="T117" fmla="*/ 329 h 912"/>
                <a:gd name="T118" fmla="*/ 93 w 1380"/>
                <a:gd name="T119" fmla="*/ 505 h 912"/>
                <a:gd name="T120" fmla="*/ 59 w 1380"/>
                <a:gd name="T121" fmla="*/ 522 h 912"/>
                <a:gd name="T122" fmla="*/ 1181 w 1380"/>
                <a:gd name="T123" fmla="*/ 576 h 912"/>
                <a:gd name="T124" fmla="*/ 1223 w 1380"/>
                <a:gd name="T125" fmla="*/ 548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0" h="912">
                  <a:moveTo>
                    <a:pt x="1000" y="411"/>
                  </a:moveTo>
                  <a:lnTo>
                    <a:pt x="1000" y="410"/>
                  </a:lnTo>
                  <a:lnTo>
                    <a:pt x="1000" y="410"/>
                  </a:lnTo>
                  <a:lnTo>
                    <a:pt x="1035" y="434"/>
                  </a:lnTo>
                  <a:lnTo>
                    <a:pt x="1076" y="435"/>
                  </a:lnTo>
                  <a:lnTo>
                    <a:pt x="1113" y="458"/>
                  </a:lnTo>
                  <a:lnTo>
                    <a:pt x="1129" y="439"/>
                  </a:lnTo>
                  <a:lnTo>
                    <a:pt x="1141" y="430"/>
                  </a:lnTo>
                  <a:lnTo>
                    <a:pt x="1166" y="430"/>
                  </a:lnTo>
                  <a:lnTo>
                    <a:pt x="1168" y="416"/>
                  </a:lnTo>
                  <a:lnTo>
                    <a:pt x="1177" y="411"/>
                  </a:lnTo>
                  <a:lnTo>
                    <a:pt x="1234" y="438"/>
                  </a:lnTo>
                  <a:lnTo>
                    <a:pt x="1277" y="426"/>
                  </a:lnTo>
                  <a:lnTo>
                    <a:pt x="1297" y="435"/>
                  </a:lnTo>
                  <a:lnTo>
                    <a:pt x="1371" y="434"/>
                  </a:lnTo>
                  <a:lnTo>
                    <a:pt x="1380" y="438"/>
                  </a:lnTo>
                  <a:lnTo>
                    <a:pt x="1379" y="452"/>
                  </a:lnTo>
                  <a:lnTo>
                    <a:pt x="1379" y="452"/>
                  </a:lnTo>
                  <a:lnTo>
                    <a:pt x="1356" y="456"/>
                  </a:lnTo>
                  <a:lnTo>
                    <a:pt x="1350" y="471"/>
                  </a:lnTo>
                  <a:lnTo>
                    <a:pt x="1340" y="472"/>
                  </a:lnTo>
                  <a:lnTo>
                    <a:pt x="1329" y="481"/>
                  </a:lnTo>
                  <a:lnTo>
                    <a:pt x="1298" y="512"/>
                  </a:lnTo>
                  <a:lnTo>
                    <a:pt x="1298" y="557"/>
                  </a:lnTo>
                  <a:lnTo>
                    <a:pt x="1292" y="578"/>
                  </a:lnTo>
                  <a:lnTo>
                    <a:pt x="1281" y="566"/>
                  </a:lnTo>
                  <a:lnTo>
                    <a:pt x="1267" y="565"/>
                  </a:lnTo>
                  <a:lnTo>
                    <a:pt x="1242" y="584"/>
                  </a:lnTo>
                  <a:lnTo>
                    <a:pt x="1248" y="596"/>
                  </a:lnTo>
                  <a:lnTo>
                    <a:pt x="1243" y="606"/>
                  </a:lnTo>
                  <a:lnTo>
                    <a:pt x="1218" y="612"/>
                  </a:lnTo>
                  <a:lnTo>
                    <a:pt x="1195" y="610"/>
                  </a:lnTo>
                  <a:lnTo>
                    <a:pt x="1164" y="620"/>
                  </a:lnTo>
                  <a:lnTo>
                    <a:pt x="1142" y="638"/>
                  </a:lnTo>
                  <a:lnTo>
                    <a:pt x="1145" y="660"/>
                  </a:lnTo>
                  <a:lnTo>
                    <a:pt x="1107" y="691"/>
                  </a:lnTo>
                  <a:lnTo>
                    <a:pt x="1126" y="710"/>
                  </a:lnTo>
                  <a:lnTo>
                    <a:pt x="1126" y="710"/>
                  </a:lnTo>
                  <a:lnTo>
                    <a:pt x="1127" y="717"/>
                  </a:lnTo>
                  <a:lnTo>
                    <a:pt x="1127" y="717"/>
                  </a:lnTo>
                  <a:lnTo>
                    <a:pt x="1119" y="721"/>
                  </a:lnTo>
                  <a:lnTo>
                    <a:pt x="1119" y="721"/>
                  </a:lnTo>
                  <a:lnTo>
                    <a:pt x="1119" y="721"/>
                  </a:lnTo>
                  <a:lnTo>
                    <a:pt x="1119" y="721"/>
                  </a:lnTo>
                  <a:lnTo>
                    <a:pt x="1107" y="713"/>
                  </a:lnTo>
                  <a:lnTo>
                    <a:pt x="1090" y="712"/>
                  </a:lnTo>
                  <a:lnTo>
                    <a:pt x="1076" y="727"/>
                  </a:lnTo>
                  <a:lnTo>
                    <a:pt x="1072" y="739"/>
                  </a:lnTo>
                  <a:lnTo>
                    <a:pt x="1072" y="739"/>
                  </a:lnTo>
                  <a:lnTo>
                    <a:pt x="1058" y="740"/>
                  </a:lnTo>
                  <a:lnTo>
                    <a:pt x="1051" y="754"/>
                  </a:lnTo>
                  <a:lnTo>
                    <a:pt x="1030" y="777"/>
                  </a:lnTo>
                  <a:lnTo>
                    <a:pt x="982" y="822"/>
                  </a:lnTo>
                  <a:lnTo>
                    <a:pt x="968" y="852"/>
                  </a:lnTo>
                  <a:lnTo>
                    <a:pt x="955" y="865"/>
                  </a:lnTo>
                  <a:lnTo>
                    <a:pt x="955" y="865"/>
                  </a:lnTo>
                  <a:lnTo>
                    <a:pt x="942" y="879"/>
                  </a:lnTo>
                  <a:lnTo>
                    <a:pt x="942" y="879"/>
                  </a:lnTo>
                  <a:lnTo>
                    <a:pt x="935" y="871"/>
                  </a:lnTo>
                  <a:lnTo>
                    <a:pt x="908" y="854"/>
                  </a:lnTo>
                  <a:lnTo>
                    <a:pt x="882" y="848"/>
                  </a:lnTo>
                  <a:lnTo>
                    <a:pt x="882" y="848"/>
                  </a:lnTo>
                  <a:lnTo>
                    <a:pt x="868" y="844"/>
                  </a:lnTo>
                  <a:lnTo>
                    <a:pt x="861" y="848"/>
                  </a:lnTo>
                  <a:lnTo>
                    <a:pt x="857" y="856"/>
                  </a:lnTo>
                  <a:lnTo>
                    <a:pt x="849" y="857"/>
                  </a:lnTo>
                  <a:lnTo>
                    <a:pt x="845" y="856"/>
                  </a:lnTo>
                  <a:lnTo>
                    <a:pt x="846" y="853"/>
                  </a:lnTo>
                  <a:lnTo>
                    <a:pt x="858" y="846"/>
                  </a:lnTo>
                  <a:lnTo>
                    <a:pt x="853" y="837"/>
                  </a:lnTo>
                  <a:lnTo>
                    <a:pt x="823" y="842"/>
                  </a:lnTo>
                  <a:lnTo>
                    <a:pt x="803" y="832"/>
                  </a:lnTo>
                  <a:lnTo>
                    <a:pt x="788" y="833"/>
                  </a:lnTo>
                  <a:lnTo>
                    <a:pt x="758" y="851"/>
                  </a:lnTo>
                  <a:lnTo>
                    <a:pt x="755" y="859"/>
                  </a:lnTo>
                  <a:lnTo>
                    <a:pt x="743" y="865"/>
                  </a:lnTo>
                  <a:lnTo>
                    <a:pt x="735" y="881"/>
                  </a:lnTo>
                  <a:lnTo>
                    <a:pt x="702" y="905"/>
                  </a:lnTo>
                  <a:lnTo>
                    <a:pt x="673" y="912"/>
                  </a:lnTo>
                  <a:lnTo>
                    <a:pt x="666" y="908"/>
                  </a:lnTo>
                  <a:lnTo>
                    <a:pt x="659" y="909"/>
                  </a:lnTo>
                  <a:lnTo>
                    <a:pt x="655" y="901"/>
                  </a:lnTo>
                  <a:lnTo>
                    <a:pt x="649" y="897"/>
                  </a:lnTo>
                  <a:lnTo>
                    <a:pt x="643" y="899"/>
                  </a:lnTo>
                  <a:lnTo>
                    <a:pt x="645" y="889"/>
                  </a:lnTo>
                  <a:lnTo>
                    <a:pt x="653" y="885"/>
                  </a:lnTo>
                  <a:lnTo>
                    <a:pt x="675" y="859"/>
                  </a:lnTo>
                  <a:lnTo>
                    <a:pt x="680" y="857"/>
                  </a:lnTo>
                  <a:lnTo>
                    <a:pt x="680" y="866"/>
                  </a:lnTo>
                  <a:lnTo>
                    <a:pt x="693" y="867"/>
                  </a:lnTo>
                  <a:lnTo>
                    <a:pt x="711" y="858"/>
                  </a:lnTo>
                  <a:lnTo>
                    <a:pt x="712" y="852"/>
                  </a:lnTo>
                  <a:lnTo>
                    <a:pt x="697" y="838"/>
                  </a:lnTo>
                  <a:lnTo>
                    <a:pt x="688" y="837"/>
                  </a:lnTo>
                  <a:lnTo>
                    <a:pt x="685" y="845"/>
                  </a:lnTo>
                  <a:lnTo>
                    <a:pt x="679" y="846"/>
                  </a:lnTo>
                  <a:lnTo>
                    <a:pt x="672" y="854"/>
                  </a:lnTo>
                  <a:lnTo>
                    <a:pt x="672" y="848"/>
                  </a:lnTo>
                  <a:lnTo>
                    <a:pt x="656" y="831"/>
                  </a:lnTo>
                  <a:lnTo>
                    <a:pt x="665" y="817"/>
                  </a:lnTo>
                  <a:lnTo>
                    <a:pt x="667" y="796"/>
                  </a:lnTo>
                  <a:lnTo>
                    <a:pt x="675" y="789"/>
                  </a:lnTo>
                  <a:lnTo>
                    <a:pt x="676" y="775"/>
                  </a:lnTo>
                  <a:lnTo>
                    <a:pt x="684" y="758"/>
                  </a:lnTo>
                  <a:lnTo>
                    <a:pt x="702" y="748"/>
                  </a:lnTo>
                  <a:lnTo>
                    <a:pt x="709" y="738"/>
                  </a:lnTo>
                  <a:lnTo>
                    <a:pt x="712" y="740"/>
                  </a:lnTo>
                  <a:lnTo>
                    <a:pt x="742" y="734"/>
                  </a:lnTo>
                  <a:lnTo>
                    <a:pt x="739" y="724"/>
                  </a:lnTo>
                  <a:lnTo>
                    <a:pt x="736" y="721"/>
                  </a:lnTo>
                  <a:lnTo>
                    <a:pt x="748" y="697"/>
                  </a:lnTo>
                  <a:lnTo>
                    <a:pt x="739" y="696"/>
                  </a:lnTo>
                  <a:lnTo>
                    <a:pt x="735" y="701"/>
                  </a:lnTo>
                  <a:lnTo>
                    <a:pt x="734" y="696"/>
                  </a:lnTo>
                  <a:lnTo>
                    <a:pt x="720" y="707"/>
                  </a:lnTo>
                  <a:lnTo>
                    <a:pt x="715" y="706"/>
                  </a:lnTo>
                  <a:lnTo>
                    <a:pt x="709" y="710"/>
                  </a:lnTo>
                  <a:lnTo>
                    <a:pt x="706" y="720"/>
                  </a:lnTo>
                  <a:lnTo>
                    <a:pt x="700" y="717"/>
                  </a:lnTo>
                  <a:lnTo>
                    <a:pt x="696" y="716"/>
                  </a:lnTo>
                  <a:lnTo>
                    <a:pt x="696" y="721"/>
                  </a:lnTo>
                  <a:lnTo>
                    <a:pt x="690" y="724"/>
                  </a:lnTo>
                  <a:lnTo>
                    <a:pt x="686" y="721"/>
                  </a:lnTo>
                  <a:lnTo>
                    <a:pt x="682" y="724"/>
                  </a:lnTo>
                  <a:lnTo>
                    <a:pt x="679" y="739"/>
                  </a:lnTo>
                  <a:lnTo>
                    <a:pt x="672" y="737"/>
                  </a:lnTo>
                  <a:lnTo>
                    <a:pt x="669" y="741"/>
                  </a:lnTo>
                  <a:lnTo>
                    <a:pt x="657" y="741"/>
                  </a:lnTo>
                  <a:lnTo>
                    <a:pt x="667" y="715"/>
                  </a:lnTo>
                  <a:lnTo>
                    <a:pt x="665" y="709"/>
                  </a:lnTo>
                  <a:lnTo>
                    <a:pt x="653" y="728"/>
                  </a:lnTo>
                  <a:lnTo>
                    <a:pt x="657" y="731"/>
                  </a:lnTo>
                  <a:lnTo>
                    <a:pt x="653" y="740"/>
                  </a:lnTo>
                  <a:lnTo>
                    <a:pt x="656" y="745"/>
                  </a:lnTo>
                  <a:lnTo>
                    <a:pt x="654" y="753"/>
                  </a:lnTo>
                  <a:lnTo>
                    <a:pt x="645" y="758"/>
                  </a:lnTo>
                  <a:lnTo>
                    <a:pt x="647" y="763"/>
                  </a:lnTo>
                  <a:lnTo>
                    <a:pt x="645" y="780"/>
                  </a:lnTo>
                  <a:lnTo>
                    <a:pt x="638" y="784"/>
                  </a:lnTo>
                  <a:lnTo>
                    <a:pt x="622" y="779"/>
                  </a:lnTo>
                  <a:lnTo>
                    <a:pt x="615" y="786"/>
                  </a:lnTo>
                  <a:lnTo>
                    <a:pt x="609" y="784"/>
                  </a:lnTo>
                  <a:lnTo>
                    <a:pt x="605" y="773"/>
                  </a:lnTo>
                  <a:lnTo>
                    <a:pt x="606" y="764"/>
                  </a:lnTo>
                  <a:lnTo>
                    <a:pt x="600" y="763"/>
                  </a:lnTo>
                  <a:lnTo>
                    <a:pt x="597" y="765"/>
                  </a:lnTo>
                  <a:lnTo>
                    <a:pt x="594" y="765"/>
                  </a:lnTo>
                  <a:lnTo>
                    <a:pt x="592" y="760"/>
                  </a:lnTo>
                  <a:lnTo>
                    <a:pt x="596" y="759"/>
                  </a:lnTo>
                  <a:lnTo>
                    <a:pt x="597" y="742"/>
                  </a:lnTo>
                  <a:lnTo>
                    <a:pt x="596" y="735"/>
                  </a:lnTo>
                  <a:lnTo>
                    <a:pt x="600" y="723"/>
                  </a:lnTo>
                  <a:lnTo>
                    <a:pt x="596" y="716"/>
                  </a:lnTo>
                  <a:lnTo>
                    <a:pt x="595" y="715"/>
                  </a:lnTo>
                  <a:lnTo>
                    <a:pt x="587" y="712"/>
                  </a:lnTo>
                  <a:lnTo>
                    <a:pt x="581" y="704"/>
                  </a:lnTo>
                  <a:lnTo>
                    <a:pt x="571" y="713"/>
                  </a:lnTo>
                  <a:lnTo>
                    <a:pt x="558" y="716"/>
                  </a:lnTo>
                  <a:lnTo>
                    <a:pt x="560" y="693"/>
                  </a:lnTo>
                  <a:lnTo>
                    <a:pt x="556" y="693"/>
                  </a:lnTo>
                  <a:lnTo>
                    <a:pt x="554" y="683"/>
                  </a:lnTo>
                  <a:lnTo>
                    <a:pt x="559" y="668"/>
                  </a:lnTo>
                  <a:lnTo>
                    <a:pt x="556" y="666"/>
                  </a:lnTo>
                  <a:lnTo>
                    <a:pt x="552" y="669"/>
                  </a:lnTo>
                  <a:lnTo>
                    <a:pt x="543" y="659"/>
                  </a:lnTo>
                  <a:lnTo>
                    <a:pt x="546" y="655"/>
                  </a:lnTo>
                  <a:lnTo>
                    <a:pt x="543" y="651"/>
                  </a:lnTo>
                  <a:lnTo>
                    <a:pt x="522" y="639"/>
                  </a:lnTo>
                  <a:lnTo>
                    <a:pt x="524" y="633"/>
                  </a:lnTo>
                  <a:lnTo>
                    <a:pt x="534" y="628"/>
                  </a:lnTo>
                  <a:lnTo>
                    <a:pt x="536" y="617"/>
                  </a:lnTo>
                  <a:lnTo>
                    <a:pt x="545" y="612"/>
                  </a:lnTo>
                  <a:lnTo>
                    <a:pt x="547" y="593"/>
                  </a:lnTo>
                  <a:lnTo>
                    <a:pt x="549" y="591"/>
                  </a:lnTo>
                  <a:lnTo>
                    <a:pt x="557" y="597"/>
                  </a:lnTo>
                  <a:lnTo>
                    <a:pt x="563" y="587"/>
                  </a:lnTo>
                  <a:lnTo>
                    <a:pt x="559" y="577"/>
                  </a:lnTo>
                  <a:lnTo>
                    <a:pt x="569" y="570"/>
                  </a:lnTo>
                  <a:lnTo>
                    <a:pt x="568" y="563"/>
                  </a:lnTo>
                  <a:lnTo>
                    <a:pt x="555" y="555"/>
                  </a:lnTo>
                  <a:lnTo>
                    <a:pt x="550" y="554"/>
                  </a:lnTo>
                  <a:lnTo>
                    <a:pt x="548" y="559"/>
                  </a:lnTo>
                  <a:lnTo>
                    <a:pt x="535" y="556"/>
                  </a:lnTo>
                  <a:lnTo>
                    <a:pt x="532" y="563"/>
                  </a:lnTo>
                  <a:lnTo>
                    <a:pt x="524" y="560"/>
                  </a:lnTo>
                  <a:lnTo>
                    <a:pt x="533" y="553"/>
                  </a:lnTo>
                  <a:lnTo>
                    <a:pt x="537" y="542"/>
                  </a:lnTo>
                  <a:lnTo>
                    <a:pt x="536" y="535"/>
                  </a:lnTo>
                  <a:lnTo>
                    <a:pt x="531" y="531"/>
                  </a:lnTo>
                  <a:lnTo>
                    <a:pt x="520" y="532"/>
                  </a:lnTo>
                  <a:lnTo>
                    <a:pt x="521" y="526"/>
                  </a:lnTo>
                  <a:lnTo>
                    <a:pt x="518" y="523"/>
                  </a:lnTo>
                  <a:lnTo>
                    <a:pt x="511" y="527"/>
                  </a:lnTo>
                  <a:lnTo>
                    <a:pt x="510" y="529"/>
                  </a:lnTo>
                  <a:lnTo>
                    <a:pt x="505" y="534"/>
                  </a:lnTo>
                  <a:lnTo>
                    <a:pt x="498" y="524"/>
                  </a:lnTo>
                  <a:lnTo>
                    <a:pt x="475" y="546"/>
                  </a:lnTo>
                  <a:lnTo>
                    <a:pt x="481" y="549"/>
                  </a:lnTo>
                  <a:lnTo>
                    <a:pt x="480" y="552"/>
                  </a:lnTo>
                  <a:lnTo>
                    <a:pt x="467" y="550"/>
                  </a:lnTo>
                  <a:lnTo>
                    <a:pt x="460" y="556"/>
                  </a:lnTo>
                  <a:lnTo>
                    <a:pt x="456" y="549"/>
                  </a:lnTo>
                  <a:lnTo>
                    <a:pt x="465" y="545"/>
                  </a:lnTo>
                  <a:lnTo>
                    <a:pt x="462" y="539"/>
                  </a:lnTo>
                  <a:lnTo>
                    <a:pt x="457" y="543"/>
                  </a:lnTo>
                  <a:lnTo>
                    <a:pt x="450" y="541"/>
                  </a:lnTo>
                  <a:lnTo>
                    <a:pt x="455" y="534"/>
                  </a:lnTo>
                  <a:lnTo>
                    <a:pt x="448" y="526"/>
                  </a:lnTo>
                  <a:lnTo>
                    <a:pt x="441" y="525"/>
                  </a:lnTo>
                  <a:lnTo>
                    <a:pt x="421" y="532"/>
                  </a:lnTo>
                  <a:lnTo>
                    <a:pt x="422" y="539"/>
                  </a:lnTo>
                  <a:lnTo>
                    <a:pt x="400" y="534"/>
                  </a:lnTo>
                  <a:lnTo>
                    <a:pt x="393" y="530"/>
                  </a:lnTo>
                  <a:lnTo>
                    <a:pt x="372" y="537"/>
                  </a:lnTo>
                  <a:lnTo>
                    <a:pt x="346" y="527"/>
                  </a:lnTo>
                  <a:lnTo>
                    <a:pt x="334" y="535"/>
                  </a:lnTo>
                  <a:lnTo>
                    <a:pt x="327" y="530"/>
                  </a:lnTo>
                  <a:lnTo>
                    <a:pt x="307" y="530"/>
                  </a:lnTo>
                  <a:lnTo>
                    <a:pt x="257" y="513"/>
                  </a:lnTo>
                  <a:lnTo>
                    <a:pt x="222" y="512"/>
                  </a:lnTo>
                  <a:lnTo>
                    <a:pt x="218" y="514"/>
                  </a:lnTo>
                  <a:lnTo>
                    <a:pt x="214" y="531"/>
                  </a:lnTo>
                  <a:lnTo>
                    <a:pt x="205" y="539"/>
                  </a:lnTo>
                  <a:lnTo>
                    <a:pt x="190" y="536"/>
                  </a:lnTo>
                  <a:lnTo>
                    <a:pt x="179" y="529"/>
                  </a:lnTo>
                  <a:lnTo>
                    <a:pt x="147" y="532"/>
                  </a:lnTo>
                  <a:lnTo>
                    <a:pt x="144" y="539"/>
                  </a:lnTo>
                  <a:lnTo>
                    <a:pt x="139" y="541"/>
                  </a:lnTo>
                  <a:lnTo>
                    <a:pt x="136" y="551"/>
                  </a:lnTo>
                  <a:lnTo>
                    <a:pt x="141" y="559"/>
                  </a:lnTo>
                  <a:lnTo>
                    <a:pt x="132" y="569"/>
                  </a:lnTo>
                  <a:lnTo>
                    <a:pt x="132" y="578"/>
                  </a:lnTo>
                  <a:lnTo>
                    <a:pt x="115" y="573"/>
                  </a:lnTo>
                  <a:lnTo>
                    <a:pt x="91" y="577"/>
                  </a:lnTo>
                  <a:lnTo>
                    <a:pt x="82" y="583"/>
                  </a:lnTo>
                  <a:lnTo>
                    <a:pt x="58" y="567"/>
                  </a:lnTo>
                  <a:lnTo>
                    <a:pt x="44" y="565"/>
                  </a:lnTo>
                  <a:lnTo>
                    <a:pt x="37" y="551"/>
                  </a:lnTo>
                  <a:lnTo>
                    <a:pt x="38" y="546"/>
                  </a:lnTo>
                  <a:lnTo>
                    <a:pt x="27" y="533"/>
                  </a:lnTo>
                  <a:lnTo>
                    <a:pt x="24" y="517"/>
                  </a:lnTo>
                  <a:lnTo>
                    <a:pt x="12" y="508"/>
                  </a:lnTo>
                  <a:lnTo>
                    <a:pt x="3" y="490"/>
                  </a:lnTo>
                  <a:lnTo>
                    <a:pt x="0" y="472"/>
                  </a:lnTo>
                  <a:lnTo>
                    <a:pt x="0" y="465"/>
                  </a:lnTo>
                  <a:lnTo>
                    <a:pt x="5" y="469"/>
                  </a:lnTo>
                  <a:lnTo>
                    <a:pt x="19" y="467"/>
                  </a:lnTo>
                  <a:lnTo>
                    <a:pt x="40" y="436"/>
                  </a:lnTo>
                  <a:lnTo>
                    <a:pt x="48" y="439"/>
                  </a:lnTo>
                  <a:lnTo>
                    <a:pt x="51" y="435"/>
                  </a:lnTo>
                  <a:lnTo>
                    <a:pt x="66" y="431"/>
                  </a:lnTo>
                  <a:lnTo>
                    <a:pt x="74" y="432"/>
                  </a:lnTo>
                  <a:lnTo>
                    <a:pt x="90" y="450"/>
                  </a:lnTo>
                  <a:lnTo>
                    <a:pt x="112" y="456"/>
                  </a:lnTo>
                  <a:lnTo>
                    <a:pt x="113" y="460"/>
                  </a:lnTo>
                  <a:lnTo>
                    <a:pt x="135" y="462"/>
                  </a:lnTo>
                  <a:lnTo>
                    <a:pt x="146" y="444"/>
                  </a:lnTo>
                  <a:lnTo>
                    <a:pt x="163" y="445"/>
                  </a:lnTo>
                  <a:lnTo>
                    <a:pt x="164" y="441"/>
                  </a:lnTo>
                  <a:lnTo>
                    <a:pt x="170" y="440"/>
                  </a:lnTo>
                  <a:lnTo>
                    <a:pt x="176" y="423"/>
                  </a:lnTo>
                  <a:lnTo>
                    <a:pt x="184" y="415"/>
                  </a:lnTo>
                  <a:lnTo>
                    <a:pt x="201" y="419"/>
                  </a:lnTo>
                  <a:lnTo>
                    <a:pt x="208" y="420"/>
                  </a:lnTo>
                  <a:lnTo>
                    <a:pt x="223" y="424"/>
                  </a:lnTo>
                  <a:lnTo>
                    <a:pt x="213" y="409"/>
                  </a:lnTo>
                  <a:lnTo>
                    <a:pt x="225" y="403"/>
                  </a:lnTo>
                  <a:lnTo>
                    <a:pt x="232" y="406"/>
                  </a:lnTo>
                  <a:lnTo>
                    <a:pt x="235" y="415"/>
                  </a:lnTo>
                  <a:lnTo>
                    <a:pt x="235" y="420"/>
                  </a:lnTo>
                  <a:lnTo>
                    <a:pt x="242" y="417"/>
                  </a:lnTo>
                  <a:lnTo>
                    <a:pt x="246" y="426"/>
                  </a:lnTo>
                  <a:lnTo>
                    <a:pt x="240" y="437"/>
                  </a:lnTo>
                  <a:lnTo>
                    <a:pt x="248" y="439"/>
                  </a:lnTo>
                  <a:lnTo>
                    <a:pt x="256" y="434"/>
                  </a:lnTo>
                  <a:lnTo>
                    <a:pt x="259" y="439"/>
                  </a:lnTo>
                  <a:lnTo>
                    <a:pt x="264" y="439"/>
                  </a:lnTo>
                  <a:lnTo>
                    <a:pt x="273" y="434"/>
                  </a:lnTo>
                  <a:lnTo>
                    <a:pt x="276" y="420"/>
                  </a:lnTo>
                  <a:lnTo>
                    <a:pt x="270" y="407"/>
                  </a:lnTo>
                  <a:lnTo>
                    <a:pt x="268" y="382"/>
                  </a:lnTo>
                  <a:lnTo>
                    <a:pt x="278" y="370"/>
                  </a:lnTo>
                  <a:lnTo>
                    <a:pt x="286" y="368"/>
                  </a:lnTo>
                  <a:lnTo>
                    <a:pt x="296" y="374"/>
                  </a:lnTo>
                  <a:lnTo>
                    <a:pt x="315" y="375"/>
                  </a:lnTo>
                  <a:lnTo>
                    <a:pt x="305" y="385"/>
                  </a:lnTo>
                  <a:lnTo>
                    <a:pt x="300" y="399"/>
                  </a:lnTo>
                  <a:lnTo>
                    <a:pt x="298" y="405"/>
                  </a:lnTo>
                  <a:lnTo>
                    <a:pt x="290" y="420"/>
                  </a:lnTo>
                  <a:lnTo>
                    <a:pt x="302" y="427"/>
                  </a:lnTo>
                  <a:lnTo>
                    <a:pt x="302" y="440"/>
                  </a:lnTo>
                  <a:lnTo>
                    <a:pt x="310" y="446"/>
                  </a:lnTo>
                  <a:lnTo>
                    <a:pt x="314" y="444"/>
                  </a:lnTo>
                  <a:lnTo>
                    <a:pt x="314" y="435"/>
                  </a:lnTo>
                  <a:lnTo>
                    <a:pt x="306" y="402"/>
                  </a:lnTo>
                  <a:lnTo>
                    <a:pt x="328" y="411"/>
                  </a:lnTo>
                  <a:lnTo>
                    <a:pt x="333" y="409"/>
                  </a:lnTo>
                  <a:lnTo>
                    <a:pt x="339" y="419"/>
                  </a:lnTo>
                  <a:lnTo>
                    <a:pt x="345" y="417"/>
                  </a:lnTo>
                  <a:lnTo>
                    <a:pt x="340" y="409"/>
                  </a:lnTo>
                  <a:lnTo>
                    <a:pt x="324" y="404"/>
                  </a:lnTo>
                  <a:lnTo>
                    <a:pt x="329" y="384"/>
                  </a:lnTo>
                  <a:lnTo>
                    <a:pt x="336" y="375"/>
                  </a:lnTo>
                  <a:lnTo>
                    <a:pt x="346" y="371"/>
                  </a:lnTo>
                  <a:lnTo>
                    <a:pt x="357" y="374"/>
                  </a:lnTo>
                  <a:lnTo>
                    <a:pt x="365" y="381"/>
                  </a:lnTo>
                  <a:lnTo>
                    <a:pt x="362" y="385"/>
                  </a:lnTo>
                  <a:lnTo>
                    <a:pt x="370" y="389"/>
                  </a:lnTo>
                  <a:lnTo>
                    <a:pt x="372" y="379"/>
                  </a:lnTo>
                  <a:lnTo>
                    <a:pt x="379" y="380"/>
                  </a:lnTo>
                  <a:lnTo>
                    <a:pt x="383" y="374"/>
                  </a:lnTo>
                  <a:lnTo>
                    <a:pt x="395" y="374"/>
                  </a:lnTo>
                  <a:lnTo>
                    <a:pt x="400" y="367"/>
                  </a:lnTo>
                  <a:lnTo>
                    <a:pt x="417" y="362"/>
                  </a:lnTo>
                  <a:lnTo>
                    <a:pt x="417" y="357"/>
                  </a:lnTo>
                  <a:lnTo>
                    <a:pt x="408" y="360"/>
                  </a:lnTo>
                  <a:lnTo>
                    <a:pt x="405" y="356"/>
                  </a:lnTo>
                  <a:lnTo>
                    <a:pt x="391" y="358"/>
                  </a:lnTo>
                  <a:lnTo>
                    <a:pt x="384" y="353"/>
                  </a:lnTo>
                  <a:lnTo>
                    <a:pt x="389" y="350"/>
                  </a:lnTo>
                  <a:lnTo>
                    <a:pt x="392" y="355"/>
                  </a:lnTo>
                  <a:lnTo>
                    <a:pt x="424" y="328"/>
                  </a:lnTo>
                  <a:lnTo>
                    <a:pt x="431" y="316"/>
                  </a:lnTo>
                  <a:lnTo>
                    <a:pt x="438" y="320"/>
                  </a:lnTo>
                  <a:lnTo>
                    <a:pt x="441" y="325"/>
                  </a:lnTo>
                  <a:lnTo>
                    <a:pt x="440" y="329"/>
                  </a:lnTo>
                  <a:lnTo>
                    <a:pt x="447" y="333"/>
                  </a:lnTo>
                  <a:lnTo>
                    <a:pt x="437" y="342"/>
                  </a:lnTo>
                  <a:lnTo>
                    <a:pt x="442" y="343"/>
                  </a:lnTo>
                  <a:lnTo>
                    <a:pt x="442" y="351"/>
                  </a:lnTo>
                  <a:lnTo>
                    <a:pt x="428" y="359"/>
                  </a:lnTo>
                  <a:lnTo>
                    <a:pt x="428" y="364"/>
                  </a:lnTo>
                  <a:lnTo>
                    <a:pt x="440" y="358"/>
                  </a:lnTo>
                  <a:lnTo>
                    <a:pt x="441" y="361"/>
                  </a:lnTo>
                  <a:lnTo>
                    <a:pt x="445" y="366"/>
                  </a:lnTo>
                  <a:lnTo>
                    <a:pt x="449" y="369"/>
                  </a:lnTo>
                  <a:lnTo>
                    <a:pt x="450" y="376"/>
                  </a:lnTo>
                  <a:lnTo>
                    <a:pt x="456" y="380"/>
                  </a:lnTo>
                  <a:lnTo>
                    <a:pt x="462" y="378"/>
                  </a:lnTo>
                  <a:lnTo>
                    <a:pt x="469" y="384"/>
                  </a:lnTo>
                  <a:lnTo>
                    <a:pt x="472" y="392"/>
                  </a:lnTo>
                  <a:lnTo>
                    <a:pt x="483" y="400"/>
                  </a:lnTo>
                  <a:lnTo>
                    <a:pt x="466" y="369"/>
                  </a:lnTo>
                  <a:lnTo>
                    <a:pt x="470" y="368"/>
                  </a:lnTo>
                  <a:lnTo>
                    <a:pt x="476" y="352"/>
                  </a:lnTo>
                  <a:lnTo>
                    <a:pt x="484" y="351"/>
                  </a:lnTo>
                  <a:lnTo>
                    <a:pt x="490" y="341"/>
                  </a:lnTo>
                  <a:lnTo>
                    <a:pt x="497" y="338"/>
                  </a:lnTo>
                  <a:lnTo>
                    <a:pt x="511" y="340"/>
                  </a:lnTo>
                  <a:lnTo>
                    <a:pt x="512" y="344"/>
                  </a:lnTo>
                  <a:lnTo>
                    <a:pt x="528" y="344"/>
                  </a:lnTo>
                  <a:lnTo>
                    <a:pt x="531" y="339"/>
                  </a:lnTo>
                  <a:lnTo>
                    <a:pt x="564" y="328"/>
                  </a:lnTo>
                  <a:lnTo>
                    <a:pt x="577" y="343"/>
                  </a:lnTo>
                  <a:lnTo>
                    <a:pt x="584" y="340"/>
                  </a:lnTo>
                  <a:lnTo>
                    <a:pt x="593" y="345"/>
                  </a:lnTo>
                  <a:lnTo>
                    <a:pt x="598" y="342"/>
                  </a:lnTo>
                  <a:lnTo>
                    <a:pt x="600" y="345"/>
                  </a:lnTo>
                  <a:lnTo>
                    <a:pt x="598" y="350"/>
                  </a:lnTo>
                  <a:lnTo>
                    <a:pt x="604" y="351"/>
                  </a:lnTo>
                  <a:lnTo>
                    <a:pt x="607" y="356"/>
                  </a:lnTo>
                  <a:lnTo>
                    <a:pt x="620" y="351"/>
                  </a:lnTo>
                  <a:lnTo>
                    <a:pt x="629" y="358"/>
                  </a:lnTo>
                  <a:lnTo>
                    <a:pt x="633" y="354"/>
                  </a:lnTo>
                  <a:lnTo>
                    <a:pt x="632" y="349"/>
                  </a:lnTo>
                  <a:lnTo>
                    <a:pt x="630" y="346"/>
                  </a:lnTo>
                  <a:lnTo>
                    <a:pt x="636" y="346"/>
                  </a:lnTo>
                  <a:lnTo>
                    <a:pt x="638" y="351"/>
                  </a:lnTo>
                  <a:lnTo>
                    <a:pt x="648" y="348"/>
                  </a:lnTo>
                  <a:lnTo>
                    <a:pt x="674" y="358"/>
                  </a:lnTo>
                  <a:lnTo>
                    <a:pt x="683" y="353"/>
                  </a:lnTo>
                  <a:lnTo>
                    <a:pt x="697" y="358"/>
                  </a:lnTo>
                  <a:lnTo>
                    <a:pt x="708" y="354"/>
                  </a:lnTo>
                  <a:lnTo>
                    <a:pt x="728" y="356"/>
                  </a:lnTo>
                  <a:lnTo>
                    <a:pt x="734" y="357"/>
                  </a:lnTo>
                  <a:lnTo>
                    <a:pt x="743" y="348"/>
                  </a:lnTo>
                  <a:lnTo>
                    <a:pt x="744" y="335"/>
                  </a:lnTo>
                  <a:lnTo>
                    <a:pt x="739" y="329"/>
                  </a:lnTo>
                  <a:lnTo>
                    <a:pt x="724" y="325"/>
                  </a:lnTo>
                  <a:lnTo>
                    <a:pt x="725" y="321"/>
                  </a:lnTo>
                  <a:lnTo>
                    <a:pt x="745" y="304"/>
                  </a:lnTo>
                  <a:lnTo>
                    <a:pt x="745" y="289"/>
                  </a:lnTo>
                  <a:lnTo>
                    <a:pt x="758" y="271"/>
                  </a:lnTo>
                  <a:lnTo>
                    <a:pt x="757" y="264"/>
                  </a:lnTo>
                  <a:lnTo>
                    <a:pt x="765" y="255"/>
                  </a:lnTo>
                  <a:lnTo>
                    <a:pt x="767" y="243"/>
                  </a:lnTo>
                  <a:lnTo>
                    <a:pt x="761" y="235"/>
                  </a:lnTo>
                  <a:lnTo>
                    <a:pt x="763" y="224"/>
                  </a:lnTo>
                  <a:lnTo>
                    <a:pt x="754" y="216"/>
                  </a:lnTo>
                  <a:lnTo>
                    <a:pt x="731" y="217"/>
                  </a:lnTo>
                  <a:lnTo>
                    <a:pt x="727" y="246"/>
                  </a:lnTo>
                  <a:lnTo>
                    <a:pt x="721" y="243"/>
                  </a:lnTo>
                  <a:lnTo>
                    <a:pt x="718" y="253"/>
                  </a:lnTo>
                  <a:lnTo>
                    <a:pt x="707" y="257"/>
                  </a:lnTo>
                  <a:lnTo>
                    <a:pt x="701" y="268"/>
                  </a:lnTo>
                  <a:lnTo>
                    <a:pt x="675" y="286"/>
                  </a:lnTo>
                  <a:lnTo>
                    <a:pt x="656" y="292"/>
                  </a:lnTo>
                  <a:lnTo>
                    <a:pt x="638" y="292"/>
                  </a:lnTo>
                  <a:lnTo>
                    <a:pt x="625" y="283"/>
                  </a:lnTo>
                  <a:lnTo>
                    <a:pt x="590" y="281"/>
                  </a:lnTo>
                  <a:lnTo>
                    <a:pt x="584" y="275"/>
                  </a:lnTo>
                  <a:lnTo>
                    <a:pt x="578" y="273"/>
                  </a:lnTo>
                  <a:lnTo>
                    <a:pt x="556" y="262"/>
                  </a:lnTo>
                  <a:lnTo>
                    <a:pt x="554" y="258"/>
                  </a:lnTo>
                  <a:lnTo>
                    <a:pt x="547" y="257"/>
                  </a:lnTo>
                  <a:lnTo>
                    <a:pt x="547" y="247"/>
                  </a:lnTo>
                  <a:lnTo>
                    <a:pt x="539" y="243"/>
                  </a:lnTo>
                  <a:lnTo>
                    <a:pt x="531" y="253"/>
                  </a:lnTo>
                  <a:lnTo>
                    <a:pt x="526" y="256"/>
                  </a:lnTo>
                  <a:lnTo>
                    <a:pt x="522" y="259"/>
                  </a:lnTo>
                  <a:lnTo>
                    <a:pt x="515" y="255"/>
                  </a:lnTo>
                  <a:lnTo>
                    <a:pt x="516" y="251"/>
                  </a:lnTo>
                  <a:lnTo>
                    <a:pt x="494" y="253"/>
                  </a:lnTo>
                  <a:lnTo>
                    <a:pt x="490" y="249"/>
                  </a:lnTo>
                  <a:lnTo>
                    <a:pt x="492" y="244"/>
                  </a:lnTo>
                  <a:lnTo>
                    <a:pt x="489" y="238"/>
                  </a:lnTo>
                  <a:lnTo>
                    <a:pt x="522" y="233"/>
                  </a:lnTo>
                  <a:lnTo>
                    <a:pt x="524" y="231"/>
                  </a:lnTo>
                  <a:lnTo>
                    <a:pt x="516" y="226"/>
                  </a:lnTo>
                  <a:lnTo>
                    <a:pt x="511" y="229"/>
                  </a:lnTo>
                  <a:lnTo>
                    <a:pt x="502" y="217"/>
                  </a:lnTo>
                  <a:lnTo>
                    <a:pt x="502" y="214"/>
                  </a:lnTo>
                  <a:lnTo>
                    <a:pt x="509" y="201"/>
                  </a:lnTo>
                  <a:lnTo>
                    <a:pt x="515" y="192"/>
                  </a:lnTo>
                  <a:lnTo>
                    <a:pt x="520" y="188"/>
                  </a:lnTo>
                  <a:lnTo>
                    <a:pt x="524" y="190"/>
                  </a:lnTo>
                  <a:lnTo>
                    <a:pt x="535" y="177"/>
                  </a:lnTo>
                  <a:lnTo>
                    <a:pt x="535" y="171"/>
                  </a:lnTo>
                  <a:lnTo>
                    <a:pt x="549" y="162"/>
                  </a:lnTo>
                  <a:lnTo>
                    <a:pt x="551" y="165"/>
                  </a:lnTo>
                  <a:lnTo>
                    <a:pt x="556" y="160"/>
                  </a:lnTo>
                  <a:lnTo>
                    <a:pt x="559" y="154"/>
                  </a:lnTo>
                  <a:lnTo>
                    <a:pt x="551" y="153"/>
                  </a:lnTo>
                  <a:lnTo>
                    <a:pt x="551" y="150"/>
                  </a:lnTo>
                  <a:lnTo>
                    <a:pt x="620" y="122"/>
                  </a:lnTo>
                  <a:lnTo>
                    <a:pt x="630" y="109"/>
                  </a:lnTo>
                  <a:lnTo>
                    <a:pt x="656" y="91"/>
                  </a:lnTo>
                  <a:lnTo>
                    <a:pt x="667" y="79"/>
                  </a:lnTo>
                  <a:lnTo>
                    <a:pt x="680" y="78"/>
                  </a:lnTo>
                  <a:lnTo>
                    <a:pt x="692" y="59"/>
                  </a:lnTo>
                  <a:lnTo>
                    <a:pt x="697" y="59"/>
                  </a:lnTo>
                  <a:lnTo>
                    <a:pt x="703" y="46"/>
                  </a:lnTo>
                  <a:lnTo>
                    <a:pt x="712" y="53"/>
                  </a:lnTo>
                  <a:lnTo>
                    <a:pt x="747" y="46"/>
                  </a:lnTo>
                  <a:lnTo>
                    <a:pt x="776" y="22"/>
                  </a:lnTo>
                  <a:lnTo>
                    <a:pt x="773" y="19"/>
                  </a:lnTo>
                  <a:lnTo>
                    <a:pt x="773" y="19"/>
                  </a:lnTo>
                  <a:lnTo>
                    <a:pt x="785" y="0"/>
                  </a:lnTo>
                  <a:lnTo>
                    <a:pt x="793" y="2"/>
                  </a:lnTo>
                  <a:lnTo>
                    <a:pt x="800" y="10"/>
                  </a:lnTo>
                  <a:lnTo>
                    <a:pt x="794" y="27"/>
                  </a:lnTo>
                  <a:lnTo>
                    <a:pt x="783" y="39"/>
                  </a:lnTo>
                  <a:lnTo>
                    <a:pt x="793" y="46"/>
                  </a:lnTo>
                  <a:lnTo>
                    <a:pt x="794" y="59"/>
                  </a:lnTo>
                  <a:lnTo>
                    <a:pt x="780" y="65"/>
                  </a:lnTo>
                  <a:lnTo>
                    <a:pt x="775" y="78"/>
                  </a:lnTo>
                  <a:lnTo>
                    <a:pt x="777" y="88"/>
                  </a:lnTo>
                  <a:lnTo>
                    <a:pt x="790" y="97"/>
                  </a:lnTo>
                  <a:lnTo>
                    <a:pt x="801" y="112"/>
                  </a:lnTo>
                  <a:lnTo>
                    <a:pt x="831" y="96"/>
                  </a:lnTo>
                  <a:lnTo>
                    <a:pt x="841" y="104"/>
                  </a:lnTo>
                  <a:lnTo>
                    <a:pt x="870" y="146"/>
                  </a:lnTo>
                  <a:lnTo>
                    <a:pt x="874" y="176"/>
                  </a:lnTo>
                  <a:lnTo>
                    <a:pt x="895" y="192"/>
                  </a:lnTo>
                  <a:lnTo>
                    <a:pt x="901" y="202"/>
                  </a:lnTo>
                  <a:lnTo>
                    <a:pt x="902" y="231"/>
                  </a:lnTo>
                  <a:lnTo>
                    <a:pt x="912" y="243"/>
                  </a:lnTo>
                  <a:lnTo>
                    <a:pt x="915" y="270"/>
                  </a:lnTo>
                  <a:lnTo>
                    <a:pt x="902" y="292"/>
                  </a:lnTo>
                  <a:lnTo>
                    <a:pt x="900" y="306"/>
                  </a:lnTo>
                  <a:lnTo>
                    <a:pt x="909" y="327"/>
                  </a:lnTo>
                  <a:lnTo>
                    <a:pt x="921" y="329"/>
                  </a:lnTo>
                  <a:lnTo>
                    <a:pt x="923" y="336"/>
                  </a:lnTo>
                  <a:lnTo>
                    <a:pt x="917" y="341"/>
                  </a:lnTo>
                  <a:lnTo>
                    <a:pt x="917" y="351"/>
                  </a:lnTo>
                  <a:lnTo>
                    <a:pt x="930" y="366"/>
                  </a:lnTo>
                  <a:lnTo>
                    <a:pt x="931" y="384"/>
                  </a:lnTo>
                  <a:lnTo>
                    <a:pt x="957" y="397"/>
                  </a:lnTo>
                  <a:lnTo>
                    <a:pt x="1000" y="411"/>
                  </a:lnTo>
                  <a:close/>
                  <a:moveTo>
                    <a:pt x="93" y="505"/>
                  </a:moveTo>
                  <a:lnTo>
                    <a:pt x="93" y="510"/>
                  </a:lnTo>
                  <a:lnTo>
                    <a:pt x="102" y="510"/>
                  </a:lnTo>
                  <a:lnTo>
                    <a:pt x="106" y="529"/>
                  </a:lnTo>
                  <a:lnTo>
                    <a:pt x="99" y="536"/>
                  </a:lnTo>
                  <a:lnTo>
                    <a:pt x="99" y="544"/>
                  </a:lnTo>
                  <a:lnTo>
                    <a:pt x="88" y="548"/>
                  </a:lnTo>
                  <a:lnTo>
                    <a:pt x="59" y="529"/>
                  </a:lnTo>
                  <a:lnTo>
                    <a:pt x="59" y="522"/>
                  </a:lnTo>
                  <a:lnTo>
                    <a:pt x="66" y="517"/>
                  </a:lnTo>
                  <a:lnTo>
                    <a:pt x="68" y="508"/>
                  </a:lnTo>
                  <a:lnTo>
                    <a:pt x="74" y="505"/>
                  </a:lnTo>
                  <a:lnTo>
                    <a:pt x="93" y="505"/>
                  </a:lnTo>
                  <a:lnTo>
                    <a:pt x="93" y="505"/>
                  </a:lnTo>
                  <a:close/>
                  <a:moveTo>
                    <a:pt x="1215" y="574"/>
                  </a:moveTo>
                  <a:lnTo>
                    <a:pt x="1209" y="579"/>
                  </a:lnTo>
                  <a:lnTo>
                    <a:pt x="1181" y="576"/>
                  </a:lnTo>
                  <a:lnTo>
                    <a:pt x="1176" y="568"/>
                  </a:lnTo>
                  <a:lnTo>
                    <a:pt x="1181" y="563"/>
                  </a:lnTo>
                  <a:lnTo>
                    <a:pt x="1181" y="556"/>
                  </a:lnTo>
                  <a:lnTo>
                    <a:pt x="1194" y="546"/>
                  </a:lnTo>
                  <a:lnTo>
                    <a:pt x="1196" y="537"/>
                  </a:lnTo>
                  <a:lnTo>
                    <a:pt x="1205" y="537"/>
                  </a:lnTo>
                  <a:lnTo>
                    <a:pt x="1212" y="546"/>
                  </a:lnTo>
                  <a:lnTo>
                    <a:pt x="1223" y="548"/>
                  </a:lnTo>
                  <a:lnTo>
                    <a:pt x="1225" y="561"/>
                  </a:lnTo>
                  <a:lnTo>
                    <a:pt x="1218" y="566"/>
                  </a:lnTo>
                  <a:lnTo>
                    <a:pt x="1215" y="57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6" name="Freeform 18">
              <a:extLst>
                <a:ext uri="{FF2B5EF4-FFF2-40B4-BE49-F238E27FC236}">
                  <a16:creationId xmlns:a16="http://schemas.microsoft.com/office/drawing/2014/main" id="{B7CF6C58-81EC-451D-84DF-B9E4A3C48AB0}"/>
                </a:ext>
              </a:extLst>
            </p:cNvPr>
            <p:cNvSpPr>
              <a:spLocks noEditPoints="1"/>
            </p:cNvSpPr>
            <p:nvPr/>
          </p:nvSpPr>
          <p:spPr bwMode="auto">
            <a:xfrm>
              <a:off x="5900738" y="776288"/>
              <a:ext cx="1844675" cy="1935163"/>
            </a:xfrm>
            <a:custGeom>
              <a:avLst/>
              <a:gdLst>
                <a:gd name="T0" fmla="*/ 1078 w 1162"/>
                <a:gd name="T1" fmla="*/ 1148 h 1219"/>
                <a:gd name="T2" fmla="*/ 1003 w 1162"/>
                <a:gd name="T3" fmla="*/ 912 h 1219"/>
                <a:gd name="T4" fmla="*/ 946 w 1162"/>
                <a:gd name="T5" fmla="*/ 808 h 1219"/>
                <a:gd name="T6" fmla="*/ 838 w 1162"/>
                <a:gd name="T7" fmla="*/ 798 h 1219"/>
                <a:gd name="T8" fmla="*/ 791 w 1162"/>
                <a:gd name="T9" fmla="*/ 806 h 1219"/>
                <a:gd name="T10" fmla="*/ 704 w 1162"/>
                <a:gd name="T11" fmla="*/ 810 h 1219"/>
                <a:gd name="T12" fmla="*/ 720 w 1162"/>
                <a:gd name="T13" fmla="*/ 768 h 1219"/>
                <a:gd name="T14" fmla="*/ 678 w 1162"/>
                <a:gd name="T15" fmla="*/ 788 h 1219"/>
                <a:gd name="T16" fmla="*/ 628 w 1162"/>
                <a:gd name="T17" fmla="*/ 694 h 1219"/>
                <a:gd name="T18" fmla="*/ 577 w 1162"/>
                <a:gd name="T19" fmla="*/ 689 h 1219"/>
                <a:gd name="T20" fmla="*/ 558 w 1162"/>
                <a:gd name="T21" fmla="*/ 742 h 1219"/>
                <a:gd name="T22" fmla="*/ 515 w 1162"/>
                <a:gd name="T23" fmla="*/ 732 h 1219"/>
                <a:gd name="T24" fmla="*/ 434 w 1162"/>
                <a:gd name="T25" fmla="*/ 804 h 1219"/>
                <a:gd name="T26" fmla="*/ 294 w 1162"/>
                <a:gd name="T27" fmla="*/ 818 h 1219"/>
                <a:gd name="T28" fmla="*/ 115 w 1162"/>
                <a:gd name="T29" fmla="*/ 793 h 1219"/>
                <a:gd name="T30" fmla="*/ 71 w 1162"/>
                <a:gd name="T31" fmla="*/ 682 h 1219"/>
                <a:gd name="T32" fmla="*/ 233 w 1162"/>
                <a:gd name="T33" fmla="*/ 773 h 1219"/>
                <a:gd name="T34" fmla="*/ 236 w 1162"/>
                <a:gd name="T35" fmla="*/ 709 h 1219"/>
                <a:gd name="T36" fmla="*/ 236 w 1162"/>
                <a:gd name="T37" fmla="*/ 603 h 1219"/>
                <a:gd name="T38" fmla="*/ 327 w 1162"/>
                <a:gd name="T39" fmla="*/ 712 h 1219"/>
                <a:gd name="T40" fmla="*/ 391 w 1162"/>
                <a:gd name="T41" fmla="*/ 652 h 1219"/>
                <a:gd name="T42" fmla="*/ 441 w 1162"/>
                <a:gd name="T43" fmla="*/ 566 h 1219"/>
                <a:gd name="T44" fmla="*/ 295 w 1162"/>
                <a:gd name="T45" fmla="*/ 486 h 1219"/>
                <a:gd name="T46" fmla="*/ 394 w 1162"/>
                <a:gd name="T47" fmla="*/ 498 h 1219"/>
                <a:gd name="T48" fmla="*/ 243 w 1162"/>
                <a:gd name="T49" fmla="*/ 389 h 1219"/>
                <a:gd name="T50" fmla="*/ 283 w 1162"/>
                <a:gd name="T51" fmla="*/ 299 h 1219"/>
                <a:gd name="T52" fmla="*/ 341 w 1162"/>
                <a:gd name="T53" fmla="*/ 232 h 1219"/>
                <a:gd name="T54" fmla="*/ 454 w 1162"/>
                <a:gd name="T55" fmla="*/ 345 h 1219"/>
                <a:gd name="T56" fmla="*/ 521 w 1162"/>
                <a:gd name="T57" fmla="*/ 349 h 1219"/>
                <a:gd name="T58" fmla="*/ 508 w 1162"/>
                <a:gd name="T59" fmla="*/ 465 h 1219"/>
                <a:gd name="T60" fmla="*/ 577 w 1162"/>
                <a:gd name="T61" fmla="*/ 347 h 1219"/>
                <a:gd name="T62" fmla="*/ 638 w 1162"/>
                <a:gd name="T63" fmla="*/ 427 h 1219"/>
                <a:gd name="T64" fmla="*/ 646 w 1162"/>
                <a:gd name="T65" fmla="*/ 449 h 1219"/>
                <a:gd name="T66" fmla="*/ 687 w 1162"/>
                <a:gd name="T67" fmla="*/ 453 h 1219"/>
                <a:gd name="T68" fmla="*/ 705 w 1162"/>
                <a:gd name="T69" fmla="*/ 483 h 1219"/>
                <a:gd name="T70" fmla="*/ 677 w 1162"/>
                <a:gd name="T71" fmla="*/ 340 h 1219"/>
                <a:gd name="T72" fmla="*/ 522 w 1162"/>
                <a:gd name="T73" fmla="*/ 240 h 1219"/>
                <a:gd name="T74" fmla="*/ 644 w 1162"/>
                <a:gd name="T75" fmla="*/ 195 h 1219"/>
                <a:gd name="T76" fmla="*/ 679 w 1162"/>
                <a:gd name="T77" fmla="*/ 134 h 1219"/>
                <a:gd name="T78" fmla="*/ 629 w 1162"/>
                <a:gd name="T79" fmla="*/ 86 h 1219"/>
                <a:gd name="T80" fmla="*/ 511 w 1162"/>
                <a:gd name="T81" fmla="*/ 148 h 1219"/>
                <a:gd name="T82" fmla="*/ 479 w 1162"/>
                <a:gd name="T83" fmla="*/ 68 h 1219"/>
                <a:gd name="T84" fmla="*/ 592 w 1162"/>
                <a:gd name="T85" fmla="*/ 45 h 1219"/>
                <a:gd name="T86" fmla="*/ 683 w 1162"/>
                <a:gd name="T87" fmla="*/ 20 h 1219"/>
                <a:gd name="T88" fmla="*/ 749 w 1162"/>
                <a:gd name="T89" fmla="*/ 110 h 1219"/>
                <a:gd name="T90" fmla="*/ 780 w 1162"/>
                <a:gd name="T91" fmla="*/ 185 h 1219"/>
                <a:gd name="T92" fmla="*/ 831 w 1162"/>
                <a:gd name="T93" fmla="*/ 220 h 1219"/>
                <a:gd name="T94" fmla="*/ 913 w 1162"/>
                <a:gd name="T95" fmla="*/ 287 h 1219"/>
                <a:gd name="T96" fmla="*/ 955 w 1162"/>
                <a:gd name="T97" fmla="*/ 366 h 1219"/>
                <a:gd name="T98" fmla="*/ 989 w 1162"/>
                <a:gd name="T99" fmla="*/ 370 h 1219"/>
                <a:gd name="T100" fmla="*/ 961 w 1162"/>
                <a:gd name="T101" fmla="*/ 422 h 1219"/>
                <a:gd name="T102" fmla="*/ 1069 w 1162"/>
                <a:gd name="T103" fmla="*/ 461 h 1219"/>
                <a:gd name="T104" fmla="*/ 1024 w 1162"/>
                <a:gd name="T105" fmla="*/ 582 h 1219"/>
                <a:gd name="T106" fmla="*/ 924 w 1162"/>
                <a:gd name="T107" fmla="*/ 570 h 1219"/>
                <a:gd name="T108" fmla="*/ 964 w 1162"/>
                <a:gd name="T109" fmla="*/ 679 h 1219"/>
                <a:gd name="T110" fmla="*/ 1037 w 1162"/>
                <a:gd name="T111" fmla="*/ 803 h 1219"/>
                <a:gd name="T112" fmla="*/ 1099 w 1162"/>
                <a:gd name="T113" fmla="*/ 888 h 1219"/>
                <a:gd name="T114" fmla="*/ 693 w 1162"/>
                <a:gd name="T115" fmla="*/ 227 h 1219"/>
                <a:gd name="T116" fmla="*/ 618 w 1162"/>
                <a:gd name="T117" fmla="*/ 843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2" h="1219">
                  <a:moveTo>
                    <a:pt x="1135" y="1064"/>
                  </a:moveTo>
                  <a:lnTo>
                    <a:pt x="1124" y="1105"/>
                  </a:lnTo>
                  <a:lnTo>
                    <a:pt x="1126" y="1122"/>
                  </a:lnTo>
                  <a:lnTo>
                    <a:pt x="1157" y="1177"/>
                  </a:lnTo>
                  <a:lnTo>
                    <a:pt x="1160" y="1207"/>
                  </a:lnTo>
                  <a:lnTo>
                    <a:pt x="1160" y="1207"/>
                  </a:lnTo>
                  <a:lnTo>
                    <a:pt x="1162" y="1219"/>
                  </a:lnTo>
                  <a:lnTo>
                    <a:pt x="1162" y="1219"/>
                  </a:lnTo>
                  <a:lnTo>
                    <a:pt x="1118" y="1204"/>
                  </a:lnTo>
                  <a:lnTo>
                    <a:pt x="1093" y="1191"/>
                  </a:lnTo>
                  <a:lnTo>
                    <a:pt x="1091" y="1174"/>
                  </a:lnTo>
                  <a:lnTo>
                    <a:pt x="1078" y="1158"/>
                  </a:lnTo>
                  <a:lnTo>
                    <a:pt x="1078" y="1148"/>
                  </a:lnTo>
                  <a:lnTo>
                    <a:pt x="1084" y="1143"/>
                  </a:lnTo>
                  <a:lnTo>
                    <a:pt x="1083" y="1136"/>
                  </a:lnTo>
                  <a:lnTo>
                    <a:pt x="1070" y="1135"/>
                  </a:lnTo>
                  <a:lnTo>
                    <a:pt x="1061" y="1113"/>
                  </a:lnTo>
                  <a:lnTo>
                    <a:pt x="1064" y="1099"/>
                  </a:lnTo>
                  <a:lnTo>
                    <a:pt x="1076" y="1077"/>
                  </a:lnTo>
                  <a:lnTo>
                    <a:pt x="1074" y="1050"/>
                  </a:lnTo>
                  <a:lnTo>
                    <a:pt x="1064" y="1038"/>
                  </a:lnTo>
                  <a:lnTo>
                    <a:pt x="1062" y="1009"/>
                  </a:lnTo>
                  <a:lnTo>
                    <a:pt x="1057" y="999"/>
                  </a:lnTo>
                  <a:lnTo>
                    <a:pt x="1036" y="983"/>
                  </a:lnTo>
                  <a:lnTo>
                    <a:pt x="1032" y="953"/>
                  </a:lnTo>
                  <a:lnTo>
                    <a:pt x="1003" y="912"/>
                  </a:lnTo>
                  <a:lnTo>
                    <a:pt x="992" y="903"/>
                  </a:lnTo>
                  <a:lnTo>
                    <a:pt x="963" y="919"/>
                  </a:lnTo>
                  <a:lnTo>
                    <a:pt x="952" y="904"/>
                  </a:lnTo>
                  <a:lnTo>
                    <a:pt x="939" y="896"/>
                  </a:lnTo>
                  <a:lnTo>
                    <a:pt x="937" y="885"/>
                  </a:lnTo>
                  <a:lnTo>
                    <a:pt x="942" y="872"/>
                  </a:lnTo>
                  <a:lnTo>
                    <a:pt x="955" y="866"/>
                  </a:lnTo>
                  <a:lnTo>
                    <a:pt x="955" y="853"/>
                  </a:lnTo>
                  <a:lnTo>
                    <a:pt x="945" y="846"/>
                  </a:lnTo>
                  <a:lnTo>
                    <a:pt x="955" y="834"/>
                  </a:lnTo>
                  <a:lnTo>
                    <a:pt x="961" y="818"/>
                  </a:lnTo>
                  <a:lnTo>
                    <a:pt x="955" y="809"/>
                  </a:lnTo>
                  <a:lnTo>
                    <a:pt x="946" y="808"/>
                  </a:lnTo>
                  <a:lnTo>
                    <a:pt x="935" y="826"/>
                  </a:lnTo>
                  <a:lnTo>
                    <a:pt x="935" y="826"/>
                  </a:lnTo>
                  <a:lnTo>
                    <a:pt x="930" y="825"/>
                  </a:lnTo>
                  <a:lnTo>
                    <a:pt x="909" y="839"/>
                  </a:lnTo>
                  <a:lnTo>
                    <a:pt x="872" y="827"/>
                  </a:lnTo>
                  <a:lnTo>
                    <a:pt x="855" y="837"/>
                  </a:lnTo>
                  <a:lnTo>
                    <a:pt x="854" y="832"/>
                  </a:lnTo>
                  <a:lnTo>
                    <a:pt x="849" y="831"/>
                  </a:lnTo>
                  <a:lnTo>
                    <a:pt x="859" y="822"/>
                  </a:lnTo>
                  <a:lnTo>
                    <a:pt x="858" y="815"/>
                  </a:lnTo>
                  <a:lnTo>
                    <a:pt x="855" y="817"/>
                  </a:lnTo>
                  <a:lnTo>
                    <a:pt x="850" y="813"/>
                  </a:lnTo>
                  <a:lnTo>
                    <a:pt x="838" y="798"/>
                  </a:lnTo>
                  <a:lnTo>
                    <a:pt x="838" y="789"/>
                  </a:lnTo>
                  <a:lnTo>
                    <a:pt x="824" y="784"/>
                  </a:lnTo>
                  <a:lnTo>
                    <a:pt x="822" y="788"/>
                  </a:lnTo>
                  <a:lnTo>
                    <a:pt x="825" y="809"/>
                  </a:lnTo>
                  <a:lnTo>
                    <a:pt x="813" y="812"/>
                  </a:lnTo>
                  <a:lnTo>
                    <a:pt x="816" y="799"/>
                  </a:lnTo>
                  <a:lnTo>
                    <a:pt x="808" y="787"/>
                  </a:lnTo>
                  <a:lnTo>
                    <a:pt x="807" y="772"/>
                  </a:lnTo>
                  <a:lnTo>
                    <a:pt x="796" y="766"/>
                  </a:lnTo>
                  <a:lnTo>
                    <a:pt x="792" y="770"/>
                  </a:lnTo>
                  <a:lnTo>
                    <a:pt x="797" y="792"/>
                  </a:lnTo>
                  <a:lnTo>
                    <a:pt x="791" y="798"/>
                  </a:lnTo>
                  <a:lnTo>
                    <a:pt x="791" y="806"/>
                  </a:lnTo>
                  <a:lnTo>
                    <a:pt x="784" y="811"/>
                  </a:lnTo>
                  <a:lnTo>
                    <a:pt x="779" y="828"/>
                  </a:lnTo>
                  <a:lnTo>
                    <a:pt x="775" y="828"/>
                  </a:lnTo>
                  <a:lnTo>
                    <a:pt x="774" y="836"/>
                  </a:lnTo>
                  <a:lnTo>
                    <a:pt x="766" y="846"/>
                  </a:lnTo>
                  <a:lnTo>
                    <a:pt x="762" y="843"/>
                  </a:lnTo>
                  <a:lnTo>
                    <a:pt x="754" y="846"/>
                  </a:lnTo>
                  <a:lnTo>
                    <a:pt x="747" y="844"/>
                  </a:lnTo>
                  <a:lnTo>
                    <a:pt x="742" y="841"/>
                  </a:lnTo>
                  <a:lnTo>
                    <a:pt x="736" y="837"/>
                  </a:lnTo>
                  <a:lnTo>
                    <a:pt x="734" y="824"/>
                  </a:lnTo>
                  <a:lnTo>
                    <a:pt x="728" y="817"/>
                  </a:lnTo>
                  <a:lnTo>
                    <a:pt x="704" y="810"/>
                  </a:lnTo>
                  <a:lnTo>
                    <a:pt x="702" y="798"/>
                  </a:lnTo>
                  <a:lnTo>
                    <a:pt x="727" y="781"/>
                  </a:lnTo>
                  <a:lnTo>
                    <a:pt x="751" y="779"/>
                  </a:lnTo>
                  <a:lnTo>
                    <a:pt x="765" y="772"/>
                  </a:lnTo>
                  <a:lnTo>
                    <a:pt x="779" y="756"/>
                  </a:lnTo>
                  <a:lnTo>
                    <a:pt x="786" y="727"/>
                  </a:lnTo>
                  <a:lnTo>
                    <a:pt x="802" y="710"/>
                  </a:lnTo>
                  <a:lnTo>
                    <a:pt x="799" y="709"/>
                  </a:lnTo>
                  <a:lnTo>
                    <a:pt x="784" y="721"/>
                  </a:lnTo>
                  <a:lnTo>
                    <a:pt x="764" y="758"/>
                  </a:lnTo>
                  <a:lnTo>
                    <a:pt x="751" y="771"/>
                  </a:lnTo>
                  <a:lnTo>
                    <a:pt x="729" y="774"/>
                  </a:lnTo>
                  <a:lnTo>
                    <a:pt x="720" y="768"/>
                  </a:lnTo>
                  <a:lnTo>
                    <a:pt x="722" y="762"/>
                  </a:lnTo>
                  <a:lnTo>
                    <a:pt x="739" y="750"/>
                  </a:lnTo>
                  <a:lnTo>
                    <a:pt x="739" y="732"/>
                  </a:lnTo>
                  <a:lnTo>
                    <a:pt x="735" y="733"/>
                  </a:lnTo>
                  <a:lnTo>
                    <a:pt x="732" y="744"/>
                  </a:lnTo>
                  <a:lnTo>
                    <a:pt x="715" y="758"/>
                  </a:lnTo>
                  <a:lnTo>
                    <a:pt x="711" y="769"/>
                  </a:lnTo>
                  <a:lnTo>
                    <a:pt x="706" y="766"/>
                  </a:lnTo>
                  <a:lnTo>
                    <a:pt x="704" y="753"/>
                  </a:lnTo>
                  <a:lnTo>
                    <a:pt x="694" y="747"/>
                  </a:lnTo>
                  <a:lnTo>
                    <a:pt x="700" y="773"/>
                  </a:lnTo>
                  <a:lnTo>
                    <a:pt x="686" y="786"/>
                  </a:lnTo>
                  <a:lnTo>
                    <a:pt x="678" y="788"/>
                  </a:lnTo>
                  <a:lnTo>
                    <a:pt x="673" y="783"/>
                  </a:lnTo>
                  <a:lnTo>
                    <a:pt x="672" y="768"/>
                  </a:lnTo>
                  <a:lnTo>
                    <a:pt x="676" y="747"/>
                  </a:lnTo>
                  <a:lnTo>
                    <a:pt x="663" y="714"/>
                  </a:lnTo>
                  <a:lnTo>
                    <a:pt x="664" y="702"/>
                  </a:lnTo>
                  <a:lnTo>
                    <a:pt x="651" y="674"/>
                  </a:lnTo>
                  <a:lnTo>
                    <a:pt x="654" y="715"/>
                  </a:lnTo>
                  <a:lnTo>
                    <a:pt x="660" y="732"/>
                  </a:lnTo>
                  <a:lnTo>
                    <a:pt x="658" y="752"/>
                  </a:lnTo>
                  <a:lnTo>
                    <a:pt x="645" y="767"/>
                  </a:lnTo>
                  <a:lnTo>
                    <a:pt x="637" y="755"/>
                  </a:lnTo>
                  <a:lnTo>
                    <a:pt x="641" y="736"/>
                  </a:lnTo>
                  <a:lnTo>
                    <a:pt x="628" y="694"/>
                  </a:lnTo>
                  <a:lnTo>
                    <a:pt x="632" y="732"/>
                  </a:lnTo>
                  <a:lnTo>
                    <a:pt x="626" y="758"/>
                  </a:lnTo>
                  <a:lnTo>
                    <a:pt x="630" y="765"/>
                  </a:lnTo>
                  <a:lnTo>
                    <a:pt x="623" y="775"/>
                  </a:lnTo>
                  <a:lnTo>
                    <a:pt x="609" y="766"/>
                  </a:lnTo>
                  <a:lnTo>
                    <a:pt x="598" y="723"/>
                  </a:lnTo>
                  <a:lnTo>
                    <a:pt x="612" y="697"/>
                  </a:lnTo>
                  <a:lnTo>
                    <a:pt x="612" y="683"/>
                  </a:lnTo>
                  <a:lnTo>
                    <a:pt x="602" y="698"/>
                  </a:lnTo>
                  <a:lnTo>
                    <a:pt x="595" y="703"/>
                  </a:lnTo>
                  <a:lnTo>
                    <a:pt x="588" y="691"/>
                  </a:lnTo>
                  <a:lnTo>
                    <a:pt x="582" y="687"/>
                  </a:lnTo>
                  <a:lnTo>
                    <a:pt x="577" y="689"/>
                  </a:lnTo>
                  <a:lnTo>
                    <a:pt x="591" y="733"/>
                  </a:lnTo>
                  <a:lnTo>
                    <a:pt x="589" y="749"/>
                  </a:lnTo>
                  <a:lnTo>
                    <a:pt x="599" y="792"/>
                  </a:lnTo>
                  <a:lnTo>
                    <a:pt x="581" y="784"/>
                  </a:lnTo>
                  <a:lnTo>
                    <a:pt x="584" y="780"/>
                  </a:lnTo>
                  <a:lnTo>
                    <a:pt x="574" y="768"/>
                  </a:lnTo>
                  <a:lnTo>
                    <a:pt x="560" y="769"/>
                  </a:lnTo>
                  <a:lnTo>
                    <a:pt x="554" y="761"/>
                  </a:lnTo>
                  <a:lnTo>
                    <a:pt x="546" y="764"/>
                  </a:lnTo>
                  <a:lnTo>
                    <a:pt x="545" y="757"/>
                  </a:lnTo>
                  <a:lnTo>
                    <a:pt x="552" y="753"/>
                  </a:lnTo>
                  <a:lnTo>
                    <a:pt x="552" y="748"/>
                  </a:lnTo>
                  <a:lnTo>
                    <a:pt x="558" y="742"/>
                  </a:lnTo>
                  <a:lnTo>
                    <a:pt x="562" y="735"/>
                  </a:lnTo>
                  <a:lnTo>
                    <a:pt x="578" y="714"/>
                  </a:lnTo>
                  <a:lnTo>
                    <a:pt x="567" y="704"/>
                  </a:lnTo>
                  <a:lnTo>
                    <a:pt x="559" y="705"/>
                  </a:lnTo>
                  <a:lnTo>
                    <a:pt x="552" y="689"/>
                  </a:lnTo>
                  <a:lnTo>
                    <a:pt x="556" y="718"/>
                  </a:lnTo>
                  <a:lnTo>
                    <a:pt x="534" y="742"/>
                  </a:lnTo>
                  <a:lnTo>
                    <a:pt x="531" y="722"/>
                  </a:lnTo>
                  <a:lnTo>
                    <a:pt x="526" y="715"/>
                  </a:lnTo>
                  <a:lnTo>
                    <a:pt x="523" y="700"/>
                  </a:lnTo>
                  <a:lnTo>
                    <a:pt x="516" y="722"/>
                  </a:lnTo>
                  <a:lnTo>
                    <a:pt x="519" y="726"/>
                  </a:lnTo>
                  <a:lnTo>
                    <a:pt x="515" y="732"/>
                  </a:lnTo>
                  <a:lnTo>
                    <a:pt x="516" y="738"/>
                  </a:lnTo>
                  <a:lnTo>
                    <a:pt x="503" y="760"/>
                  </a:lnTo>
                  <a:lnTo>
                    <a:pt x="488" y="762"/>
                  </a:lnTo>
                  <a:lnTo>
                    <a:pt x="479" y="755"/>
                  </a:lnTo>
                  <a:lnTo>
                    <a:pt x="459" y="753"/>
                  </a:lnTo>
                  <a:lnTo>
                    <a:pt x="456" y="733"/>
                  </a:lnTo>
                  <a:lnTo>
                    <a:pt x="462" y="722"/>
                  </a:lnTo>
                  <a:lnTo>
                    <a:pt x="458" y="722"/>
                  </a:lnTo>
                  <a:lnTo>
                    <a:pt x="445" y="738"/>
                  </a:lnTo>
                  <a:lnTo>
                    <a:pt x="446" y="744"/>
                  </a:lnTo>
                  <a:lnTo>
                    <a:pt x="438" y="755"/>
                  </a:lnTo>
                  <a:lnTo>
                    <a:pt x="446" y="783"/>
                  </a:lnTo>
                  <a:lnTo>
                    <a:pt x="434" y="804"/>
                  </a:lnTo>
                  <a:lnTo>
                    <a:pt x="425" y="807"/>
                  </a:lnTo>
                  <a:lnTo>
                    <a:pt x="386" y="799"/>
                  </a:lnTo>
                  <a:lnTo>
                    <a:pt x="374" y="778"/>
                  </a:lnTo>
                  <a:lnTo>
                    <a:pt x="369" y="778"/>
                  </a:lnTo>
                  <a:lnTo>
                    <a:pt x="369" y="783"/>
                  </a:lnTo>
                  <a:lnTo>
                    <a:pt x="360" y="786"/>
                  </a:lnTo>
                  <a:lnTo>
                    <a:pt x="378" y="798"/>
                  </a:lnTo>
                  <a:lnTo>
                    <a:pt x="364" y="797"/>
                  </a:lnTo>
                  <a:lnTo>
                    <a:pt x="350" y="808"/>
                  </a:lnTo>
                  <a:lnTo>
                    <a:pt x="331" y="814"/>
                  </a:lnTo>
                  <a:lnTo>
                    <a:pt x="321" y="814"/>
                  </a:lnTo>
                  <a:lnTo>
                    <a:pt x="313" y="821"/>
                  </a:lnTo>
                  <a:lnTo>
                    <a:pt x="294" y="818"/>
                  </a:lnTo>
                  <a:lnTo>
                    <a:pt x="290" y="831"/>
                  </a:lnTo>
                  <a:lnTo>
                    <a:pt x="281" y="838"/>
                  </a:lnTo>
                  <a:lnTo>
                    <a:pt x="279" y="850"/>
                  </a:lnTo>
                  <a:lnTo>
                    <a:pt x="271" y="861"/>
                  </a:lnTo>
                  <a:lnTo>
                    <a:pt x="215" y="868"/>
                  </a:lnTo>
                  <a:lnTo>
                    <a:pt x="192" y="863"/>
                  </a:lnTo>
                  <a:lnTo>
                    <a:pt x="187" y="856"/>
                  </a:lnTo>
                  <a:lnTo>
                    <a:pt x="195" y="830"/>
                  </a:lnTo>
                  <a:lnTo>
                    <a:pt x="193" y="818"/>
                  </a:lnTo>
                  <a:lnTo>
                    <a:pt x="171" y="812"/>
                  </a:lnTo>
                  <a:lnTo>
                    <a:pt x="177" y="830"/>
                  </a:lnTo>
                  <a:lnTo>
                    <a:pt x="148" y="809"/>
                  </a:lnTo>
                  <a:lnTo>
                    <a:pt x="115" y="793"/>
                  </a:lnTo>
                  <a:lnTo>
                    <a:pt x="97" y="790"/>
                  </a:lnTo>
                  <a:lnTo>
                    <a:pt x="91" y="795"/>
                  </a:lnTo>
                  <a:lnTo>
                    <a:pt x="40" y="798"/>
                  </a:lnTo>
                  <a:lnTo>
                    <a:pt x="20" y="804"/>
                  </a:lnTo>
                  <a:lnTo>
                    <a:pt x="0" y="791"/>
                  </a:lnTo>
                  <a:lnTo>
                    <a:pt x="19" y="778"/>
                  </a:lnTo>
                  <a:lnTo>
                    <a:pt x="27" y="759"/>
                  </a:lnTo>
                  <a:lnTo>
                    <a:pt x="45" y="758"/>
                  </a:lnTo>
                  <a:lnTo>
                    <a:pt x="55" y="750"/>
                  </a:lnTo>
                  <a:lnTo>
                    <a:pt x="57" y="740"/>
                  </a:lnTo>
                  <a:lnTo>
                    <a:pt x="53" y="717"/>
                  </a:lnTo>
                  <a:lnTo>
                    <a:pt x="69" y="699"/>
                  </a:lnTo>
                  <a:lnTo>
                    <a:pt x="71" y="682"/>
                  </a:lnTo>
                  <a:lnTo>
                    <a:pt x="125" y="707"/>
                  </a:lnTo>
                  <a:lnTo>
                    <a:pt x="133" y="717"/>
                  </a:lnTo>
                  <a:lnTo>
                    <a:pt x="136" y="727"/>
                  </a:lnTo>
                  <a:lnTo>
                    <a:pt x="143" y="731"/>
                  </a:lnTo>
                  <a:lnTo>
                    <a:pt x="147" y="728"/>
                  </a:lnTo>
                  <a:lnTo>
                    <a:pt x="160" y="740"/>
                  </a:lnTo>
                  <a:lnTo>
                    <a:pt x="170" y="745"/>
                  </a:lnTo>
                  <a:lnTo>
                    <a:pt x="181" y="744"/>
                  </a:lnTo>
                  <a:lnTo>
                    <a:pt x="191" y="748"/>
                  </a:lnTo>
                  <a:lnTo>
                    <a:pt x="193" y="757"/>
                  </a:lnTo>
                  <a:lnTo>
                    <a:pt x="214" y="778"/>
                  </a:lnTo>
                  <a:lnTo>
                    <a:pt x="227" y="782"/>
                  </a:lnTo>
                  <a:lnTo>
                    <a:pt x="233" y="773"/>
                  </a:lnTo>
                  <a:lnTo>
                    <a:pt x="250" y="767"/>
                  </a:lnTo>
                  <a:lnTo>
                    <a:pt x="243" y="762"/>
                  </a:lnTo>
                  <a:lnTo>
                    <a:pt x="235" y="767"/>
                  </a:lnTo>
                  <a:lnTo>
                    <a:pt x="216" y="763"/>
                  </a:lnTo>
                  <a:lnTo>
                    <a:pt x="181" y="719"/>
                  </a:lnTo>
                  <a:lnTo>
                    <a:pt x="173" y="718"/>
                  </a:lnTo>
                  <a:lnTo>
                    <a:pt x="151" y="683"/>
                  </a:lnTo>
                  <a:lnTo>
                    <a:pt x="149" y="676"/>
                  </a:lnTo>
                  <a:lnTo>
                    <a:pt x="154" y="674"/>
                  </a:lnTo>
                  <a:lnTo>
                    <a:pt x="197" y="680"/>
                  </a:lnTo>
                  <a:lnTo>
                    <a:pt x="208" y="693"/>
                  </a:lnTo>
                  <a:lnTo>
                    <a:pt x="234" y="703"/>
                  </a:lnTo>
                  <a:lnTo>
                    <a:pt x="236" y="709"/>
                  </a:lnTo>
                  <a:lnTo>
                    <a:pt x="248" y="718"/>
                  </a:lnTo>
                  <a:lnTo>
                    <a:pt x="237" y="696"/>
                  </a:lnTo>
                  <a:lnTo>
                    <a:pt x="225" y="693"/>
                  </a:lnTo>
                  <a:lnTo>
                    <a:pt x="204" y="670"/>
                  </a:lnTo>
                  <a:lnTo>
                    <a:pt x="187" y="659"/>
                  </a:lnTo>
                  <a:lnTo>
                    <a:pt x="174" y="656"/>
                  </a:lnTo>
                  <a:lnTo>
                    <a:pt x="155" y="637"/>
                  </a:lnTo>
                  <a:lnTo>
                    <a:pt x="136" y="571"/>
                  </a:lnTo>
                  <a:lnTo>
                    <a:pt x="143" y="549"/>
                  </a:lnTo>
                  <a:lnTo>
                    <a:pt x="165" y="554"/>
                  </a:lnTo>
                  <a:lnTo>
                    <a:pt x="203" y="583"/>
                  </a:lnTo>
                  <a:lnTo>
                    <a:pt x="221" y="587"/>
                  </a:lnTo>
                  <a:lnTo>
                    <a:pt x="236" y="603"/>
                  </a:lnTo>
                  <a:lnTo>
                    <a:pt x="243" y="603"/>
                  </a:lnTo>
                  <a:lnTo>
                    <a:pt x="256" y="614"/>
                  </a:lnTo>
                  <a:lnTo>
                    <a:pt x="266" y="615"/>
                  </a:lnTo>
                  <a:lnTo>
                    <a:pt x="306" y="637"/>
                  </a:lnTo>
                  <a:lnTo>
                    <a:pt x="304" y="653"/>
                  </a:lnTo>
                  <a:lnTo>
                    <a:pt x="314" y="647"/>
                  </a:lnTo>
                  <a:lnTo>
                    <a:pt x="319" y="662"/>
                  </a:lnTo>
                  <a:lnTo>
                    <a:pt x="325" y="671"/>
                  </a:lnTo>
                  <a:lnTo>
                    <a:pt x="326" y="678"/>
                  </a:lnTo>
                  <a:lnTo>
                    <a:pt x="317" y="692"/>
                  </a:lnTo>
                  <a:lnTo>
                    <a:pt x="320" y="697"/>
                  </a:lnTo>
                  <a:lnTo>
                    <a:pt x="318" y="709"/>
                  </a:lnTo>
                  <a:lnTo>
                    <a:pt x="327" y="712"/>
                  </a:lnTo>
                  <a:lnTo>
                    <a:pt x="340" y="683"/>
                  </a:lnTo>
                  <a:lnTo>
                    <a:pt x="349" y="694"/>
                  </a:lnTo>
                  <a:lnTo>
                    <a:pt x="348" y="678"/>
                  </a:lnTo>
                  <a:lnTo>
                    <a:pt x="374" y="699"/>
                  </a:lnTo>
                  <a:lnTo>
                    <a:pt x="383" y="689"/>
                  </a:lnTo>
                  <a:lnTo>
                    <a:pt x="375" y="685"/>
                  </a:lnTo>
                  <a:lnTo>
                    <a:pt x="367" y="670"/>
                  </a:lnTo>
                  <a:lnTo>
                    <a:pt x="384" y="667"/>
                  </a:lnTo>
                  <a:lnTo>
                    <a:pt x="392" y="661"/>
                  </a:lnTo>
                  <a:lnTo>
                    <a:pt x="405" y="660"/>
                  </a:lnTo>
                  <a:lnTo>
                    <a:pt x="419" y="652"/>
                  </a:lnTo>
                  <a:lnTo>
                    <a:pt x="414" y="649"/>
                  </a:lnTo>
                  <a:lnTo>
                    <a:pt x="391" y="652"/>
                  </a:lnTo>
                  <a:lnTo>
                    <a:pt x="378" y="658"/>
                  </a:lnTo>
                  <a:lnTo>
                    <a:pt x="355" y="651"/>
                  </a:lnTo>
                  <a:lnTo>
                    <a:pt x="345" y="645"/>
                  </a:lnTo>
                  <a:lnTo>
                    <a:pt x="328" y="618"/>
                  </a:lnTo>
                  <a:lnTo>
                    <a:pt x="349" y="610"/>
                  </a:lnTo>
                  <a:lnTo>
                    <a:pt x="380" y="609"/>
                  </a:lnTo>
                  <a:lnTo>
                    <a:pt x="395" y="601"/>
                  </a:lnTo>
                  <a:lnTo>
                    <a:pt x="416" y="600"/>
                  </a:lnTo>
                  <a:lnTo>
                    <a:pt x="433" y="605"/>
                  </a:lnTo>
                  <a:lnTo>
                    <a:pt x="434" y="595"/>
                  </a:lnTo>
                  <a:lnTo>
                    <a:pt x="425" y="588"/>
                  </a:lnTo>
                  <a:lnTo>
                    <a:pt x="446" y="576"/>
                  </a:lnTo>
                  <a:lnTo>
                    <a:pt x="441" y="566"/>
                  </a:lnTo>
                  <a:lnTo>
                    <a:pt x="429" y="568"/>
                  </a:lnTo>
                  <a:lnTo>
                    <a:pt x="409" y="583"/>
                  </a:lnTo>
                  <a:lnTo>
                    <a:pt x="396" y="582"/>
                  </a:lnTo>
                  <a:lnTo>
                    <a:pt x="368" y="588"/>
                  </a:lnTo>
                  <a:lnTo>
                    <a:pt x="336" y="585"/>
                  </a:lnTo>
                  <a:lnTo>
                    <a:pt x="328" y="589"/>
                  </a:lnTo>
                  <a:lnTo>
                    <a:pt x="271" y="571"/>
                  </a:lnTo>
                  <a:lnTo>
                    <a:pt x="233" y="530"/>
                  </a:lnTo>
                  <a:lnTo>
                    <a:pt x="218" y="485"/>
                  </a:lnTo>
                  <a:lnTo>
                    <a:pt x="227" y="461"/>
                  </a:lnTo>
                  <a:lnTo>
                    <a:pt x="238" y="454"/>
                  </a:lnTo>
                  <a:lnTo>
                    <a:pt x="293" y="475"/>
                  </a:lnTo>
                  <a:lnTo>
                    <a:pt x="295" y="486"/>
                  </a:lnTo>
                  <a:lnTo>
                    <a:pt x="309" y="494"/>
                  </a:lnTo>
                  <a:lnTo>
                    <a:pt x="322" y="495"/>
                  </a:lnTo>
                  <a:lnTo>
                    <a:pt x="329" y="487"/>
                  </a:lnTo>
                  <a:lnTo>
                    <a:pt x="341" y="487"/>
                  </a:lnTo>
                  <a:lnTo>
                    <a:pt x="347" y="499"/>
                  </a:lnTo>
                  <a:lnTo>
                    <a:pt x="356" y="506"/>
                  </a:lnTo>
                  <a:lnTo>
                    <a:pt x="366" y="505"/>
                  </a:lnTo>
                  <a:lnTo>
                    <a:pt x="375" y="510"/>
                  </a:lnTo>
                  <a:lnTo>
                    <a:pt x="391" y="507"/>
                  </a:lnTo>
                  <a:lnTo>
                    <a:pt x="422" y="521"/>
                  </a:lnTo>
                  <a:lnTo>
                    <a:pt x="443" y="522"/>
                  </a:lnTo>
                  <a:lnTo>
                    <a:pt x="400" y="506"/>
                  </a:lnTo>
                  <a:lnTo>
                    <a:pt x="394" y="498"/>
                  </a:lnTo>
                  <a:lnTo>
                    <a:pt x="370" y="497"/>
                  </a:lnTo>
                  <a:lnTo>
                    <a:pt x="361" y="492"/>
                  </a:lnTo>
                  <a:lnTo>
                    <a:pt x="357" y="494"/>
                  </a:lnTo>
                  <a:lnTo>
                    <a:pt x="356" y="481"/>
                  </a:lnTo>
                  <a:lnTo>
                    <a:pt x="352" y="477"/>
                  </a:lnTo>
                  <a:lnTo>
                    <a:pt x="342" y="471"/>
                  </a:lnTo>
                  <a:lnTo>
                    <a:pt x="331" y="475"/>
                  </a:lnTo>
                  <a:lnTo>
                    <a:pt x="315" y="467"/>
                  </a:lnTo>
                  <a:lnTo>
                    <a:pt x="303" y="450"/>
                  </a:lnTo>
                  <a:lnTo>
                    <a:pt x="273" y="429"/>
                  </a:lnTo>
                  <a:lnTo>
                    <a:pt x="270" y="421"/>
                  </a:lnTo>
                  <a:lnTo>
                    <a:pt x="258" y="413"/>
                  </a:lnTo>
                  <a:lnTo>
                    <a:pt x="243" y="389"/>
                  </a:lnTo>
                  <a:lnTo>
                    <a:pt x="237" y="386"/>
                  </a:lnTo>
                  <a:lnTo>
                    <a:pt x="233" y="364"/>
                  </a:lnTo>
                  <a:lnTo>
                    <a:pt x="242" y="341"/>
                  </a:lnTo>
                  <a:lnTo>
                    <a:pt x="252" y="333"/>
                  </a:lnTo>
                  <a:lnTo>
                    <a:pt x="269" y="343"/>
                  </a:lnTo>
                  <a:lnTo>
                    <a:pt x="285" y="343"/>
                  </a:lnTo>
                  <a:lnTo>
                    <a:pt x="318" y="364"/>
                  </a:lnTo>
                  <a:lnTo>
                    <a:pt x="359" y="376"/>
                  </a:lnTo>
                  <a:lnTo>
                    <a:pt x="360" y="365"/>
                  </a:lnTo>
                  <a:lnTo>
                    <a:pt x="354" y="358"/>
                  </a:lnTo>
                  <a:lnTo>
                    <a:pt x="331" y="345"/>
                  </a:lnTo>
                  <a:lnTo>
                    <a:pt x="291" y="311"/>
                  </a:lnTo>
                  <a:lnTo>
                    <a:pt x="283" y="299"/>
                  </a:lnTo>
                  <a:lnTo>
                    <a:pt x="286" y="294"/>
                  </a:lnTo>
                  <a:lnTo>
                    <a:pt x="311" y="292"/>
                  </a:lnTo>
                  <a:lnTo>
                    <a:pt x="319" y="282"/>
                  </a:lnTo>
                  <a:lnTo>
                    <a:pt x="328" y="283"/>
                  </a:lnTo>
                  <a:lnTo>
                    <a:pt x="345" y="293"/>
                  </a:lnTo>
                  <a:lnTo>
                    <a:pt x="358" y="307"/>
                  </a:lnTo>
                  <a:lnTo>
                    <a:pt x="383" y="322"/>
                  </a:lnTo>
                  <a:lnTo>
                    <a:pt x="357" y="299"/>
                  </a:lnTo>
                  <a:lnTo>
                    <a:pt x="345" y="282"/>
                  </a:lnTo>
                  <a:lnTo>
                    <a:pt x="302" y="270"/>
                  </a:lnTo>
                  <a:lnTo>
                    <a:pt x="323" y="244"/>
                  </a:lnTo>
                  <a:lnTo>
                    <a:pt x="343" y="242"/>
                  </a:lnTo>
                  <a:lnTo>
                    <a:pt x="341" y="232"/>
                  </a:lnTo>
                  <a:lnTo>
                    <a:pt x="346" y="229"/>
                  </a:lnTo>
                  <a:lnTo>
                    <a:pt x="384" y="233"/>
                  </a:lnTo>
                  <a:lnTo>
                    <a:pt x="401" y="238"/>
                  </a:lnTo>
                  <a:lnTo>
                    <a:pt x="419" y="251"/>
                  </a:lnTo>
                  <a:lnTo>
                    <a:pt x="423" y="265"/>
                  </a:lnTo>
                  <a:lnTo>
                    <a:pt x="435" y="264"/>
                  </a:lnTo>
                  <a:lnTo>
                    <a:pt x="455" y="278"/>
                  </a:lnTo>
                  <a:lnTo>
                    <a:pt x="467" y="307"/>
                  </a:lnTo>
                  <a:lnTo>
                    <a:pt x="460" y="328"/>
                  </a:lnTo>
                  <a:lnTo>
                    <a:pt x="445" y="337"/>
                  </a:lnTo>
                  <a:lnTo>
                    <a:pt x="449" y="353"/>
                  </a:lnTo>
                  <a:lnTo>
                    <a:pt x="451" y="353"/>
                  </a:lnTo>
                  <a:lnTo>
                    <a:pt x="454" y="345"/>
                  </a:lnTo>
                  <a:lnTo>
                    <a:pt x="464" y="339"/>
                  </a:lnTo>
                  <a:lnTo>
                    <a:pt x="486" y="308"/>
                  </a:lnTo>
                  <a:lnTo>
                    <a:pt x="491" y="308"/>
                  </a:lnTo>
                  <a:lnTo>
                    <a:pt x="503" y="320"/>
                  </a:lnTo>
                  <a:lnTo>
                    <a:pt x="506" y="332"/>
                  </a:lnTo>
                  <a:lnTo>
                    <a:pt x="506" y="374"/>
                  </a:lnTo>
                  <a:lnTo>
                    <a:pt x="491" y="387"/>
                  </a:lnTo>
                  <a:lnTo>
                    <a:pt x="473" y="419"/>
                  </a:lnTo>
                  <a:lnTo>
                    <a:pt x="477" y="421"/>
                  </a:lnTo>
                  <a:lnTo>
                    <a:pt x="486" y="412"/>
                  </a:lnTo>
                  <a:lnTo>
                    <a:pt x="491" y="404"/>
                  </a:lnTo>
                  <a:lnTo>
                    <a:pt x="511" y="382"/>
                  </a:lnTo>
                  <a:lnTo>
                    <a:pt x="521" y="349"/>
                  </a:lnTo>
                  <a:lnTo>
                    <a:pt x="529" y="376"/>
                  </a:lnTo>
                  <a:lnTo>
                    <a:pt x="521" y="399"/>
                  </a:lnTo>
                  <a:lnTo>
                    <a:pt x="526" y="415"/>
                  </a:lnTo>
                  <a:lnTo>
                    <a:pt x="531" y="416"/>
                  </a:lnTo>
                  <a:lnTo>
                    <a:pt x="526" y="398"/>
                  </a:lnTo>
                  <a:lnTo>
                    <a:pt x="541" y="373"/>
                  </a:lnTo>
                  <a:lnTo>
                    <a:pt x="539" y="358"/>
                  </a:lnTo>
                  <a:lnTo>
                    <a:pt x="547" y="358"/>
                  </a:lnTo>
                  <a:lnTo>
                    <a:pt x="547" y="385"/>
                  </a:lnTo>
                  <a:lnTo>
                    <a:pt x="538" y="413"/>
                  </a:lnTo>
                  <a:lnTo>
                    <a:pt x="509" y="452"/>
                  </a:lnTo>
                  <a:lnTo>
                    <a:pt x="506" y="462"/>
                  </a:lnTo>
                  <a:lnTo>
                    <a:pt x="508" y="465"/>
                  </a:lnTo>
                  <a:lnTo>
                    <a:pt x="525" y="439"/>
                  </a:lnTo>
                  <a:lnTo>
                    <a:pt x="541" y="425"/>
                  </a:lnTo>
                  <a:lnTo>
                    <a:pt x="557" y="385"/>
                  </a:lnTo>
                  <a:lnTo>
                    <a:pt x="563" y="400"/>
                  </a:lnTo>
                  <a:lnTo>
                    <a:pt x="561" y="435"/>
                  </a:lnTo>
                  <a:lnTo>
                    <a:pt x="549" y="469"/>
                  </a:lnTo>
                  <a:lnTo>
                    <a:pt x="549" y="481"/>
                  </a:lnTo>
                  <a:lnTo>
                    <a:pt x="555" y="478"/>
                  </a:lnTo>
                  <a:lnTo>
                    <a:pt x="573" y="430"/>
                  </a:lnTo>
                  <a:lnTo>
                    <a:pt x="571" y="419"/>
                  </a:lnTo>
                  <a:lnTo>
                    <a:pt x="576" y="401"/>
                  </a:lnTo>
                  <a:lnTo>
                    <a:pt x="571" y="386"/>
                  </a:lnTo>
                  <a:lnTo>
                    <a:pt x="577" y="347"/>
                  </a:lnTo>
                  <a:lnTo>
                    <a:pt x="581" y="343"/>
                  </a:lnTo>
                  <a:lnTo>
                    <a:pt x="591" y="356"/>
                  </a:lnTo>
                  <a:lnTo>
                    <a:pt x="595" y="350"/>
                  </a:lnTo>
                  <a:lnTo>
                    <a:pt x="606" y="352"/>
                  </a:lnTo>
                  <a:lnTo>
                    <a:pt x="612" y="374"/>
                  </a:lnTo>
                  <a:lnTo>
                    <a:pt x="621" y="380"/>
                  </a:lnTo>
                  <a:lnTo>
                    <a:pt x="626" y="378"/>
                  </a:lnTo>
                  <a:lnTo>
                    <a:pt x="629" y="395"/>
                  </a:lnTo>
                  <a:lnTo>
                    <a:pt x="636" y="398"/>
                  </a:lnTo>
                  <a:lnTo>
                    <a:pt x="633" y="401"/>
                  </a:lnTo>
                  <a:lnTo>
                    <a:pt x="636" y="411"/>
                  </a:lnTo>
                  <a:lnTo>
                    <a:pt x="642" y="410"/>
                  </a:lnTo>
                  <a:lnTo>
                    <a:pt x="638" y="427"/>
                  </a:lnTo>
                  <a:lnTo>
                    <a:pt x="641" y="431"/>
                  </a:lnTo>
                  <a:lnTo>
                    <a:pt x="638" y="461"/>
                  </a:lnTo>
                  <a:lnTo>
                    <a:pt x="619" y="508"/>
                  </a:lnTo>
                  <a:lnTo>
                    <a:pt x="623" y="513"/>
                  </a:lnTo>
                  <a:lnTo>
                    <a:pt x="614" y="531"/>
                  </a:lnTo>
                  <a:lnTo>
                    <a:pt x="617" y="533"/>
                  </a:lnTo>
                  <a:lnTo>
                    <a:pt x="622" y="532"/>
                  </a:lnTo>
                  <a:lnTo>
                    <a:pt x="630" y="515"/>
                  </a:lnTo>
                  <a:lnTo>
                    <a:pt x="630" y="498"/>
                  </a:lnTo>
                  <a:lnTo>
                    <a:pt x="637" y="487"/>
                  </a:lnTo>
                  <a:lnTo>
                    <a:pt x="639" y="474"/>
                  </a:lnTo>
                  <a:lnTo>
                    <a:pt x="646" y="463"/>
                  </a:lnTo>
                  <a:lnTo>
                    <a:pt x="646" y="449"/>
                  </a:lnTo>
                  <a:lnTo>
                    <a:pt x="656" y="438"/>
                  </a:lnTo>
                  <a:lnTo>
                    <a:pt x="656" y="420"/>
                  </a:lnTo>
                  <a:lnTo>
                    <a:pt x="659" y="405"/>
                  </a:lnTo>
                  <a:lnTo>
                    <a:pt x="662" y="404"/>
                  </a:lnTo>
                  <a:lnTo>
                    <a:pt x="669" y="423"/>
                  </a:lnTo>
                  <a:lnTo>
                    <a:pt x="669" y="437"/>
                  </a:lnTo>
                  <a:lnTo>
                    <a:pt x="673" y="438"/>
                  </a:lnTo>
                  <a:lnTo>
                    <a:pt x="675" y="432"/>
                  </a:lnTo>
                  <a:lnTo>
                    <a:pt x="677" y="428"/>
                  </a:lnTo>
                  <a:lnTo>
                    <a:pt x="685" y="440"/>
                  </a:lnTo>
                  <a:lnTo>
                    <a:pt x="683" y="476"/>
                  </a:lnTo>
                  <a:lnTo>
                    <a:pt x="689" y="469"/>
                  </a:lnTo>
                  <a:lnTo>
                    <a:pt x="687" y="453"/>
                  </a:lnTo>
                  <a:lnTo>
                    <a:pt x="692" y="444"/>
                  </a:lnTo>
                  <a:lnTo>
                    <a:pt x="694" y="466"/>
                  </a:lnTo>
                  <a:lnTo>
                    <a:pt x="689" y="481"/>
                  </a:lnTo>
                  <a:lnTo>
                    <a:pt x="691" y="488"/>
                  </a:lnTo>
                  <a:lnTo>
                    <a:pt x="673" y="527"/>
                  </a:lnTo>
                  <a:lnTo>
                    <a:pt x="662" y="545"/>
                  </a:lnTo>
                  <a:lnTo>
                    <a:pt x="640" y="564"/>
                  </a:lnTo>
                  <a:lnTo>
                    <a:pt x="654" y="561"/>
                  </a:lnTo>
                  <a:lnTo>
                    <a:pt x="674" y="541"/>
                  </a:lnTo>
                  <a:lnTo>
                    <a:pt x="677" y="531"/>
                  </a:lnTo>
                  <a:lnTo>
                    <a:pt x="693" y="517"/>
                  </a:lnTo>
                  <a:lnTo>
                    <a:pt x="696" y="502"/>
                  </a:lnTo>
                  <a:lnTo>
                    <a:pt x="705" y="483"/>
                  </a:lnTo>
                  <a:lnTo>
                    <a:pt x="704" y="471"/>
                  </a:lnTo>
                  <a:lnTo>
                    <a:pt x="711" y="464"/>
                  </a:lnTo>
                  <a:lnTo>
                    <a:pt x="717" y="465"/>
                  </a:lnTo>
                  <a:lnTo>
                    <a:pt x="721" y="462"/>
                  </a:lnTo>
                  <a:lnTo>
                    <a:pt x="713" y="451"/>
                  </a:lnTo>
                  <a:lnTo>
                    <a:pt x="709" y="449"/>
                  </a:lnTo>
                  <a:lnTo>
                    <a:pt x="705" y="416"/>
                  </a:lnTo>
                  <a:lnTo>
                    <a:pt x="697" y="395"/>
                  </a:lnTo>
                  <a:lnTo>
                    <a:pt x="679" y="373"/>
                  </a:lnTo>
                  <a:lnTo>
                    <a:pt x="673" y="371"/>
                  </a:lnTo>
                  <a:lnTo>
                    <a:pt x="671" y="363"/>
                  </a:lnTo>
                  <a:lnTo>
                    <a:pt x="679" y="350"/>
                  </a:lnTo>
                  <a:lnTo>
                    <a:pt x="677" y="340"/>
                  </a:lnTo>
                  <a:lnTo>
                    <a:pt x="702" y="321"/>
                  </a:lnTo>
                  <a:lnTo>
                    <a:pt x="706" y="312"/>
                  </a:lnTo>
                  <a:lnTo>
                    <a:pt x="693" y="315"/>
                  </a:lnTo>
                  <a:lnTo>
                    <a:pt x="679" y="326"/>
                  </a:lnTo>
                  <a:lnTo>
                    <a:pt x="662" y="324"/>
                  </a:lnTo>
                  <a:lnTo>
                    <a:pt x="643" y="312"/>
                  </a:lnTo>
                  <a:lnTo>
                    <a:pt x="635" y="300"/>
                  </a:lnTo>
                  <a:lnTo>
                    <a:pt x="615" y="296"/>
                  </a:lnTo>
                  <a:lnTo>
                    <a:pt x="585" y="278"/>
                  </a:lnTo>
                  <a:lnTo>
                    <a:pt x="577" y="278"/>
                  </a:lnTo>
                  <a:lnTo>
                    <a:pt x="570" y="271"/>
                  </a:lnTo>
                  <a:lnTo>
                    <a:pt x="553" y="267"/>
                  </a:lnTo>
                  <a:lnTo>
                    <a:pt x="522" y="240"/>
                  </a:lnTo>
                  <a:lnTo>
                    <a:pt x="512" y="226"/>
                  </a:lnTo>
                  <a:lnTo>
                    <a:pt x="507" y="207"/>
                  </a:lnTo>
                  <a:lnTo>
                    <a:pt x="510" y="198"/>
                  </a:lnTo>
                  <a:lnTo>
                    <a:pt x="530" y="190"/>
                  </a:lnTo>
                  <a:lnTo>
                    <a:pt x="538" y="185"/>
                  </a:lnTo>
                  <a:lnTo>
                    <a:pt x="544" y="179"/>
                  </a:lnTo>
                  <a:lnTo>
                    <a:pt x="579" y="172"/>
                  </a:lnTo>
                  <a:lnTo>
                    <a:pt x="608" y="189"/>
                  </a:lnTo>
                  <a:lnTo>
                    <a:pt x="630" y="188"/>
                  </a:lnTo>
                  <a:lnTo>
                    <a:pt x="642" y="206"/>
                  </a:lnTo>
                  <a:lnTo>
                    <a:pt x="655" y="213"/>
                  </a:lnTo>
                  <a:lnTo>
                    <a:pt x="653" y="202"/>
                  </a:lnTo>
                  <a:lnTo>
                    <a:pt x="644" y="195"/>
                  </a:lnTo>
                  <a:lnTo>
                    <a:pt x="645" y="185"/>
                  </a:lnTo>
                  <a:lnTo>
                    <a:pt x="659" y="193"/>
                  </a:lnTo>
                  <a:lnTo>
                    <a:pt x="660" y="183"/>
                  </a:lnTo>
                  <a:lnTo>
                    <a:pt x="686" y="179"/>
                  </a:lnTo>
                  <a:lnTo>
                    <a:pt x="711" y="165"/>
                  </a:lnTo>
                  <a:lnTo>
                    <a:pt x="701" y="166"/>
                  </a:lnTo>
                  <a:lnTo>
                    <a:pt x="697" y="162"/>
                  </a:lnTo>
                  <a:lnTo>
                    <a:pt x="670" y="171"/>
                  </a:lnTo>
                  <a:lnTo>
                    <a:pt x="642" y="167"/>
                  </a:lnTo>
                  <a:lnTo>
                    <a:pt x="648" y="154"/>
                  </a:lnTo>
                  <a:lnTo>
                    <a:pt x="659" y="151"/>
                  </a:lnTo>
                  <a:lnTo>
                    <a:pt x="669" y="139"/>
                  </a:lnTo>
                  <a:lnTo>
                    <a:pt x="679" y="134"/>
                  </a:lnTo>
                  <a:lnTo>
                    <a:pt x="670" y="131"/>
                  </a:lnTo>
                  <a:lnTo>
                    <a:pt x="669" y="124"/>
                  </a:lnTo>
                  <a:lnTo>
                    <a:pt x="673" y="118"/>
                  </a:lnTo>
                  <a:lnTo>
                    <a:pt x="662" y="113"/>
                  </a:lnTo>
                  <a:lnTo>
                    <a:pt x="663" y="126"/>
                  </a:lnTo>
                  <a:lnTo>
                    <a:pt x="656" y="138"/>
                  </a:lnTo>
                  <a:lnTo>
                    <a:pt x="638" y="153"/>
                  </a:lnTo>
                  <a:lnTo>
                    <a:pt x="611" y="151"/>
                  </a:lnTo>
                  <a:lnTo>
                    <a:pt x="596" y="144"/>
                  </a:lnTo>
                  <a:lnTo>
                    <a:pt x="607" y="117"/>
                  </a:lnTo>
                  <a:lnTo>
                    <a:pt x="608" y="101"/>
                  </a:lnTo>
                  <a:lnTo>
                    <a:pt x="627" y="95"/>
                  </a:lnTo>
                  <a:lnTo>
                    <a:pt x="629" y="86"/>
                  </a:lnTo>
                  <a:lnTo>
                    <a:pt x="603" y="92"/>
                  </a:lnTo>
                  <a:lnTo>
                    <a:pt x="591" y="118"/>
                  </a:lnTo>
                  <a:lnTo>
                    <a:pt x="577" y="129"/>
                  </a:lnTo>
                  <a:lnTo>
                    <a:pt x="554" y="134"/>
                  </a:lnTo>
                  <a:lnTo>
                    <a:pt x="557" y="109"/>
                  </a:lnTo>
                  <a:lnTo>
                    <a:pt x="569" y="101"/>
                  </a:lnTo>
                  <a:lnTo>
                    <a:pt x="572" y="86"/>
                  </a:lnTo>
                  <a:lnTo>
                    <a:pt x="564" y="99"/>
                  </a:lnTo>
                  <a:lnTo>
                    <a:pt x="542" y="111"/>
                  </a:lnTo>
                  <a:lnTo>
                    <a:pt x="540" y="126"/>
                  </a:lnTo>
                  <a:lnTo>
                    <a:pt x="534" y="133"/>
                  </a:lnTo>
                  <a:lnTo>
                    <a:pt x="517" y="141"/>
                  </a:lnTo>
                  <a:lnTo>
                    <a:pt x="511" y="148"/>
                  </a:lnTo>
                  <a:lnTo>
                    <a:pt x="491" y="147"/>
                  </a:lnTo>
                  <a:lnTo>
                    <a:pt x="487" y="145"/>
                  </a:lnTo>
                  <a:lnTo>
                    <a:pt x="472" y="132"/>
                  </a:lnTo>
                  <a:lnTo>
                    <a:pt x="448" y="119"/>
                  </a:lnTo>
                  <a:lnTo>
                    <a:pt x="436" y="100"/>
                  </a:lnTo>
                  <a:lnTo>
                    <a:pt x="441" y="93"/>
                  </a:lnTo>
                  <a:lnTo>
                    <a:pt x="471" y="108"/>
                  </a:lnTo>
                  <a:lnTo>
                    <a:pt x="479" y="105"/>
                  </a:lnTo>
                  <a:lnTo>
                    <a:pt x="481" y="99"/>
                  </a:lnTo>
                  <a:lnTo>
                    <a:pt x="491" y="95"/>
                  </a:lnTo>
                  <a:lnTo>
                    <a:pt x="494" y="86"/>
                  </a:lnTo>
                  <a:lnTo>
                    <a:pt x="492" y="69"/>
                  </a:lnTo>
                  <a:lnTo>
                    <a:pt x="479" y="68"/>
                  </a:lnTo>
                  <a:lnTo>
                    <a:pt x="455" y="35"/>
                  </a:lnTo>
                  <a:lnTo>
                    <a:pt x="468" y="28"/>
                  </a:lnTo>
                  <a:lnTo>
                    <a:pt x="483" y="43"/>
                  </a:lnTo>
                  <a:lnTo>
                    <a:pt x="492" y="29"/>
                  </a:lnTo>
                  <a:lnTo>
                    <a:pt x="516" y="30"/>
                  </a:lnTo>
                  <a:lnTo>
                    <a:pt x="523" y="15"/>
                  </a:lnTo>
                  <a:lnTo>
                    <a:pt x="514" y="8"/>
                  </a:lnTo>
                  <a:lnTo>
                    <a:pt x="514" y="4"/>
                  </a:lnTo>
                  <a:lnTo>
                    <a:pt x="522" y="0"/>
                  </a:lnTo>
                  <a:lnTo>
                    <a:pt x="551" y="8"/>
                  </a:lnTo>
                  <a:lnTo>
                    <a:pt x="563" y="23"/>
                  </a:lnTo>
                  <a:lnTo>
                    <a:pt x="586" y="27"/>
                  </a:lnTo>
                  <a:lnTo>
                    <a:pt x="592" y="45"/>
                  </a:lnTo>
                  <a:lnTo>
                    <a:pt x="602" y="47"/>
                  </a:lnTo>
                  <a:lnTo>
                    <a:pt x="610" y="45"/>
                  </a:lnTo>
                  <a:lnTo>
                    <a:pt x="621" y="26"/>
                  </a:lnTo>
                  <a:lnTo>
                    <a:pt x="628" y="21"/>
                  </a:lnTo>
                  <a:lnTo>
                    <a:pt x="624" y="5"/>
                  </a:lnTo>
                  <a:lnTo>
                    <a:pt x="628" y="3"/>
                  </a:lnTo>
                  <a:lnTo>
                    <a:pt x="637" y="4"/>
                  </a:lnTo>
                  <a:lnTo>
                    <a:pt x="655" y="18"/>
                  </a:lnTo>
                  <a:lnTo>
                    <a:pt x="658" y="32"/>
                  </a:lnTo>
                  <a:lnTo>
                    <a:pt x="667" y="31"/>
                  </a:lnTo>
                  <a:lnTo>
                    <a:pt x="669" y="37"/>
                  </a:lnTo>
                  <a:lnTo>
                    <a:pt x="680" y="35"/>
                  </a:lnTo>
                  <a:lnTo>
                    <a:pt x="683" y="20"/>
                  </a:lnTo>
                  <a:lnTo>
                    <a:pt x="673" y="4"/>
                  </a:lnTo>
                  <a:lnTo>
                    <a:pt x="679" y="4"/>
                  </a:lnTo>
                  <a:lnTo>
                    <a:pt x="695" y="10"/>
                  </a:lnTo>
                  <a:lnTo>
                    <a:pt x="696" y="17"/>
                  </a:lnTo>
                  <a:lnTo>
                    <a:pt x="700" y="20"/>
                  </a:lnTo>
                  <a:lnTo>
                    <a:pt x="700" y="44"/>
                  </a:lnTo>
                  <a:lnTo>
                    <a:pt x="707" y="50"/>
                  </a:lnTo>
                  <a:lnTo>
                    <a:pt x="710" y="62"/>
                  </a:lnTo>
                  <a:lnTo>
                    <a:pt x="741" y="79"/>
                  </a:lnTo>
                  <a:lnTo>
                    <a:pt x="739" y="87"/>
                  </a:lnTo>
                  <a:lnTo>
                    <a:pt x="751" y="93"/>
                  </a:lnTo>
                  <a:lnTo>
                    <a:pt x="745" y="101"/>
                  </a:lnTo>
                  <a:lnTo>
                    <a:pt x="749" y="110"/>
                  </a:lnTo>
                  <a:lnTo>
                    <a:pt x="755" y="112"/>
                  </a:lnTo>
                  <a:lnTo>
                    <a:pt x="768" y="106"/>
                  </a:lnTo>
                  <a:lnTo>
                    <a:pt x="752" y="131"/>
                  </a:lnTo>
                  <a:lnTo>
                    <a:pt x="755" y="137"/>
                  </a:lnTo>
                  <a:lnTo>
                    <a:pt x="765" y="144"/>
                  </a:lnTo>
                  <a:lnTo>
                    <a:pt x="752" y="165"/>
                  </a:lnTo>
                  <a:lnTo>
                    <a:pt x="757" y="172"/>
                  </a:lnTo>
                  <a:lnTo>
                    <a:pt x="762" y="173"/>
                  </a:lnTo>
                  <a:lnTo>
                    <a:pt x="778" y="157"/>
                  </a:lnTo>
                  <a:lnTo>
                    <a:pt x="782" y="158"/>
                  </a:lnTo>
                  <a:lnTo>
                    <a:pt x="784" y="169"/>
                  </a:lnTo>
                  <a:lnTo>
                    <a:pt x="777" y="182"/>
                  </a:lnTo>
                  <a:lnTo>
                    <a:pt x="780" y="185"/>
                  </a:lnTo>
                  <a:lnTo>
                    <a:pt x="796" y="159"/>
                  </a:lnTo>
                  <a:lnTo>
                    <a:pt x="797" y="150"/>
                  </a:lnTo>
                  <a:lnTo>
                    <a:pt x="803" y="147"/>
                  </a:lnTo>
                  <a:lnTo>
                    <a:pt x="800" y="170"/>
                  </a:lnTo>
                  <a:lnTo>
                    <a:pt x="807" y="179"/>
                  </a:lnTo>
                  <a:lnTo>
                    <a:pt x="816" y="174"/>
                  </a:lnTo>
                  <a:lnTo>
                    <a:pt x="825" y="176"/>
                  </a:lnTo>
                  <a:lnTo>
                    <a:pt x="843" y="162"/>
                  </a:lnTo>
                  <a:lnTo>
                    <a:pt x="842" y="182"/>
                  </a:lnTo>
                  <a:lnTo>
                    <a:pt x="850" y="188"/>
                  </a:lnTo>
                  <a:lnTo>
                    <a:pt x="856" y="188"/>
                  </a:lnTo>
                  <a:lnTo>
                    <a:pt x="853" y="205"/>
                  </a:lnTo>
                  <a:lnTo>
                    <a:pt x="831" y="220"/>
                  </a:lnTo>
                  <a:lnTo>
                    <a:pt x="826" y="227"/>
                  </a:lnTo>
                  <a:lnTo>
                    <a:pt x="850" y="213"/>
                  </a:lnTo>
                  <a:lnTo>
                    <a:pt x="858" y="213"/>
                  </a:lnTo>
                  <a:lnTo>
                    <a:pt x="859" y="219"/>
                  </a:lnTo>
                  <a:lnTo>
                    <a:pt x="867" y="222"/>
                  </a:lnTo>
                  <a:lnTo>
                    <a:pt x="873" y="232"/>
                  </a:lnTo>
                  <a:lnTo>
                    <a:pt x="884" y="232"/>
                  </a:lnTo>
                  <a:lnTo>
                    <a:pt x="896" y="238"/>
                  </a:lnTo>
                  <a:lnTo>
                    <a:pt x="916" y="238"/>
                  </a:lnTo>
                  <a:lnTo>
                    <a:pt x="908" y="247"/>
                  </a:lnTo>
                  <a:lnTo>
                    <a:pt x="907" y="254"/>
                  </a:lnTo>
                  <a:lnTo>
                    <a:pt x="922" y="264"/>
                  </a:lnTo>
                  <a:lnTo>
                    <a:pt x="913" y="287"/>
                  </a:lnTo>
                  <a:lnTo>
                    <a:pt x="915" y="295"/>
                  </a:lnTo>
                  <a:lnTo>
                    <a:pt x="920" y="300"/>
                  </a:lnTo>
                  <a:lnTo>
                    <a:pt x="913" y="316"/>
                  </a:lnTo>
                  <a:lnTo>
                    <a:pt x="919" y="326"/>
                  </a:lnTo>
                  <a:lnTo>
                    <a:pt x="918" y="333"/>
                  </a:lnTo>
                  <a:lnTo>
                    <a:pt x="921" y="340"/>
                  </a:lnTo>
                  <a:lnTo>
                    <a:pt x="931" y="347"/>
                  </a:lnTo>
                  <a:lnTo>
                    <a:pt x="941" y="331"/>
                  </a:lnTo>
                  <a:lnTo>
                    <a:pt x="951" y="346"/>
                  </a:lnTo>
                  <a:lnTo>
                    <a:pt x="948" y="359"/>
                  </a:lnTo>
                  <a:lnTo>
                    <a:pt x="937" y="374"/>
                  </a:lnTo>
                  <a:lnTo>
                    <a:pt x="938" y="376"/>
                  </a:lnTo>
                  <a:lnTo>
                    <a:pt x="955" y="366"/>
                  </a:lnTo>
                  <a:lnTo>
                    <a:pt x="960" y="356"/>
                  </a:lnTo>
                  <a:lnTo>
                    <a:pt x="960" y="340"/>
                  </a:lnTo>
                  <a:lnTo>
                    <a:pt x="953" y="329"/>
                  </a:lnTo>
                  <a:lnTo>
                    <a:pt x="956" y="318"/>
                  </a:lnTo>
                  <a:lnTo>
                    <a:pt x="964" y="319"/>
                  </a:lnTo>
                  <a:lnTo>
                    <a:pt x="980" y="315"/>
                  </a:lnTo>
                  <a:lnTo>
                    <a:pt x="996" y="350"/>
                  </a:lnTo>
                  <a:lnTo>
                    <a:pt x="992" y="352"/>
                  </a:lnTo>
                  <a:lnTo>
                    <a:pt x="976" y="344"/>
                  </a:lnTo>
                  <a:lnTo>
                    <a:pt x="972" y="348"/>
                  </a:lnTo>
                  <a:lnTo>
                    <a:pt x="981" y="354"/>
                  </a:lnTo>
                  <a:lnTo>
                    <a:pt x="980" y="363"/>
                  </a:lnTo>
                  <a:lnTo>
                    <a:pt x="989" y="370"/>
                  </a:lnTo>
                  <a:lnTo>
                    <a:pt x="989" y="376"/>
                  </a:lnTo>
                  <a:lnTo>
                    <a:pt x="1004" y="375"/>
                  </a:lnTo>
                  <a:lnTo>
                    <a:pt x="1029" y="364"/>
                  </a:lnTo>
                  <a:lnTo>
                    <a:pt x="1055" y="386"/>
                  </a:lnTo>
                  <a:lnTo>
                    <a:pt x="1056" y="395"/>
                  </a:lnTo>
                  <a:lnTo>
                    <a:pt x="1053" y="398"/>
                  </a:lnTo>
                  <a:lnTo>
                    <a:pt x="1039" y="397"/>
                  </a:lnTo>
                  <a:lnTo>
                    <a:pt x="1017" y="402"/>
                  </a:lnTo>
                  <a:lnTo>
                    <a:pt x="1001" y="411"/>
                  </a:lnTo>
                  <a:lnTo>
                    <a:pt x="988" y="410"/>
                  </a:lnTo>
                  <a:lnTo>
                    <a:pt x="968" y="419"/>
                  </a:lnTo>
                  <a:lnTo>
                    <a:pt x="962" y="419"/>
                  </a:lnTo>
                  <a:lnTo>
                    <a:pt x="961" y="422"/>
                  </a:lnTo>
                  <a:lnTo>
                    <a:pt x="966" y="436"/>
                  </a:lnTo>
                  <a:lnTo>
                    <a:pt x="992" y="424"/>
                  </a:lnTo>
                  <a:lnTo>
                    <a:pt x="1004" y="426"/>
                  </a:lnTo>
                  <a:lnTo>
                    <a:pt x="1018" y="419"/>
                  </a:lnTo>
                  <a:lnTo>
                    <a:pt x="1033" y="417"/>
                  </a:lnTo>
                  <a:lnTo>
                    <a:pt x="1039" y="420"/>
                  </a:lnTo>
                  <a:lnTo>
                    <a:pt x="1038" y="426"/>
                  </a:lnTo>
                  <a:lnTo>
                    <a:pt x="1014" y="437"/>
                  </a:lnTo>
                  <a:lnTo>
                    <a:pt x="1011" y="443"/>
                  </a:lnTo>
                  <a:lnTo>
                    <a:pt x="1054" y="435"/>
                  </a:lnTo>
                  <a:lnTo>
                    <a:pt x="1066" y="446"/>
                  </a:lnTo>
                  <a:lnTo>
                    <a:pt x="1067" y="460"/>
                  </a:lnTo>
                  <a:lnTo>
                    <a:pt x="1069" y="461"/>
                  </a:lnTo>
                  <a:lnTo>
                    <a:pt x="1069" y="477"/>
                  </a:lnTo>
                  <a:lnTo>
                    <a:pt x="1055" y="490"/>
                  </a:lnTo>
                  <a:lnTo>
                    <a:pt x="1069" y="502"/>
                  </a:lnTo>
                  <a:lnTo>
                    <a:pt x="1064" y="513"/>
                  </a:lnTo>
                  <a:lnTo>
                    <a:pt x="1065" y="527"/>
                  </a:lnTo>
                  <a:lnTo>
                    <a:pt x="1060" y="530"/>
                  </a:lnTo>
                  <a:lnTo>
                    <a:pt x="1051" y="552"/>
                  </a:lnTo>
                  <a:lnTo>
                    <a:pt x="1036" y="566"/>
                  </a:lnTo>
                  <a:lnTo>
                    <a:pt x="1015" y="569"/>
                  </a:lnTo>
                  <a:lnTo>
                    <a:pt x="1011" y="574"/>
                  </a:lnTo>
                  <a:lnTo>
                    <a:pt x="1001" y="572"/>
                  </a:lnTo>
                  <a:lnTo>
                    <a:pt x="1012" y="584"/>
                  </a:lnTo>
                  <a:lnTo>
                    <a:pt x="1024" y="582"/>
                  </a:lnTo>
                  <a:lnTo>
                    <a:pt x="1031" y="588"/>
                  </a:lnTo>
                  <a:lnTo>
                    <a:pt x="1050" y="594"/>
                  </a:lnTo>
                  <a:lnTo>
                    <a:pt x="1048" y="602"/>
                  </a:lnTo>
                  <a:lnTo>
                    <a:pt x="1035" y="611"/>
                  </a:lnTo>
                  <a:lnTo>
                    <a:pt x="1018" y="639"/>
                  </a:lnTo>
                  <a:lnTo>
                    <a:pt x="989" y="639"/>
                  </a:lnTo>
                  <a:lnTo>
                    <a:pt x="976" y="636"/>
                  </a:lnTo>
                  <a:lnTo>
                    <a:pt x="975" y="631"/>
                  </a:lnTo>
                  <a:lnTo>
                    <a:pt x="963" y="622"/>
                  </a:lnTo>
                  <a:lnTo>
                    <a:pt x="948" y="609"/>
                  </a:lnTo>
                  <a:lnTo>
                    <a:pt x="938" y="582"/>
                  </a:lnTo>
                  <a:lnTo>
                    <a:pt x="925" y="575"/>
                  </a:lnTo>
                  <a:lnTo>
                    <a:pt x="924" y="570"/>
                  </a:lnTo>
                  <a:lnTo>
                    <a:pt x="905" y="575"/>
                  </a:lnTo>
                  <a:lnTo>
                    <a:pt x="902" y="579"/>
                  </a:lnTo>
                  <a:lnTo>
                    <a:pt x="917" y="584"/>
                  </a:lnTo>
                  <a:lnTo>
                    <a:pt x="936" y="599"/>
                  </a:lnTo>
                  <a:lnTo>
                    <a:pt x="943" y="626"/>
                  </a:lnTo>
                  <a:lnTo>
                    <a:pt x="931" y="637"/>
                  </a:lnTo>
                  <a:lnTo>
                    <a:pt x="940" y="642"/>
                  </a:lnTo>
                  <a:lnTo>
                    <a:pt x="941" y="659"/>
                  </a:lnTo>
                  <a:lnTo>
                    <a:pt x="947" y="662"/>
                  </a:lnTo>
                  <a:lnTo>
                    <a:pt x="946" y="670"/>
                  </a:lnTo>
                  <a:lnTo>
                    <a:pt x="952" y="676"/>
                  </a:lnTo>
                  <a:lnTo>
                    <a:pt x="957" y="673"/>
                  </a:lnTo>
                  <a:lnTo>
                    <a:pt x="964" y="679"/>
                  </a:lnTo>
                  <a:lnTo>
                    <a:pt x="991" y="680"/>
                  </a:lnTo>
                  <a:lnTo>
                    <a:pt x="1001" y="674"/>
                  </a:lnTo>
                  <a:lnTo>
                    <a:pt x="1030" y="687"/>
                  </a:lnTo>
                  <a:lnTo>
                    <a:pt x="1031" y="706"/>
                  </a:lnTo>
                  <a:lnTo>
                    <a:pt x="1008" y="729"/>
                  </a:lnTo>
                  <a:lnTo>
                    <a:pt x="1002" y="738"/>
                  </a:lnTo>
                  <a:lnTo>
                    <a:pt x="1004" y="744"/>
                  </a:lnTo>
                  <a:lnTo>
                    <a:pt x="1009" y="745"/>
                  </a:lnTo>
                  <a:lnTo>
                    <a:pt x="1043" y="709"/>
                  </a:lnTo>
                  <a:lnTo>
                    <a:pt x="1065" y="715"/>
                  </a:lnTo>
                  <a:lnTo>
                    <a:pt x="1065" y="758"/>
                  </a:lnTo>
                  <a:lnTo>
                    <a:pt x="1055" y="786"/>
                  </a:lnTo>
                  <a:lnTo>
                    <a:pt x="1037" y="803"/>
                  </a:lnTo>
                  <a:lnTo>
                    <a:pt x="1037" y="809"/>
                  </a:lnTo>
                  <a:lnTo>
                    <a:pt x="1005" y="836"/>
                  </a:lnTo>
                  <a:lnTo>
                    <a:pt x="1012" y="837"/>
                  </a:lnTo>
                  <a:lnTo>
                    <a:pt x="1068" y="804"/>
                  </a:lnTo>
                  <a:lnTo>
                    <a:pt x="1072" y="822"/>
                  </a:lnTo>
                  <a:lnTo>
                    <a:pt x="1081" y="829"/>
                  </a:lnTo>
                  <a:lnTo>
                    <a:pt x="1083" y="838"/>
                  </a:lnTo>
                  <a:lnTo>
                    <a:pt x="1090" y="839"/>
                  </a:lnTo>
                  <a:lnTo>
                    <a:pt x="1094" y="841"/>
                  </a:lnTo>
                  <a:lnTo>
                    <a:pt x="1097" y="843"/>
                  </a:lnTo>
                  <a:lnTo>
                    <a:pt x="1091" y="859"/>
                  </a:lnTo>
                  <a:lnTo>
                    <a:pt x="1101" y="872"/>
                  </a:lnTo>
                  <a:lnTo>
                    <a:pt x="1099" y="888"/>
                  </a:lnTo>
                  <a:lnTo>
                    <a:pt x="1102" y="917"/>
                  </a:lnTo>
                  <a:lnTo>
                    <a:pt x="1096" y="944"/>
                  </a:lnTo>
                  <a:lnTo>
                    <a:pt x="1119" y="991"/>
                  </a:lnTo>
                  <a:lnTo>
                    <a:pt x="1116" y="995"/>
                  </a:lnTo>
                  <a:lnTo>
                    <a:pt x="1131" y="1021"/>
                  </a:lnTo>
                  <a:lnTo>
                    <a:pt x="1131" y="1061"/>
                  </a:lnTo>
                  <a:lnTo>
                    <a:pt x="1135" y="1064"/>
                  </a:lnTo>
                  <a:close/>
                  <a:moveTo>
                    <a:pt x="787" y="331"/>
                  </a:moveTo>
                  <a:lnTo>
                    <a:pt x="775" y="331"/>
                  </a:lnTo>
                  <a:lnTo>
                    <a:pt x="736" y="297"/>
                  </a:lnTo>
                  <a:lnTo>
                    <a:pt x="714" y="274"/>
                  </a:lnTo>
                  <a:lnTo>
                    <a:pt x="703" y="271"/>
                  </a:lnTo>
                  <a:lnTo>
                    <a:pt x="693" y="227"/>
                  </a:lnTo>
                  <a:lnTo>
                    <a:pt x="712" y="207"/>
                  </a:lnTo>
                  <a:lnTo>
                    <a:pt x="726" y="202"/>
                  </a:lnTo>
                  <a:lnTo>
                    <a:pt x="751" y="211"/>
                  </a:lnTo>
                  <a:lnTo>
                    <a:pt x="760" y="224"/>
                  </a:lnTo>
                  <a:lnTo>
                    <a:pt x="773" y="232"/>
                  </a:lnTo>
                  <a:lnTo>
                    <a:pt x="779" y="258"/>
                  </a:lnTo>
                  <a:lnTo>
                    <a:pt x="790" y="267"/>
                  </a:lnTo>
                  <a:lnTo>
                    <a:pt x="813" y="308"/>
                  </a:lnTo>
                  <a:lnTo>
                    <a:pt x="798" y="326"/>
                  </a:lnTo>
                  <a:lnTo>
                    <a:pt x="787" y="331"/>
                  </a:lnTo>
                  <a:close/>
                  <a:moveTo>
                    <a:pt x="636" y="839"/>
                  </a:moveTo>
                  <a:lnTo>
                    <a:pt x="630" y="844"/>
                  </a:lnTo>
                  <a:lnTo>
                    <a:pt x="618" y="843"/>
                  </a:lnTo>
                  <a:lnTo>
                    <a:pt x="615" y="837"/>
                  </a:lnTo>
                  <a:lnTo>
                    <a:pt x="632" y="822"/>
                  </a:lnTo>
                  <a:lnTo>
                    <a:pt x="639" y="825"/>
                  </a:lnTo>
                  <a:lnTo>
                    <a:pt x="636" y="83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7" name="Freeform 19">
              <a:extLst>
                <a:ext uri="{FF2B5EF4-FFF2-40B4-BE49-F238E27FC236}">
                  <a16:creationId xmlns:a16="http://schemas.microsoft.com/office/drawing/2014/main" id="{8948EF7D-F693-46CC-A277-E1CD84064881}"/>
                </a:ext>
              </a:extLst>
            </p:cNvPr>
            <p:cNvSpPr>
              <a:spLocks/>
            </p:cNvSpPr>
            <p:nvPr/>
          </p:nvSpPr>
          <p:spPr bwMode="auto">
            <a:xfrm>
              <a:off x="7683500" y="1198563"/>
              <a:ext cx="1466850" cy="1728788"/>
            </a:xfrm>
            <a:custGeom>
              <a:avLst/>
              <a:gdLst>
                <a:gd name="T0" fmla="*/ 695 w 924"/>
                <a:gd name="T1" fmla="*/ 43 h 1089"/>
                <a:gd name="T2" fmla="*/ 731 w 924"/>
                <a:gd name="T3" fmla="*/ 171 h 1089"/>
                <a:gd name="T4" fmla="*/ 694 w 924"/>
                <a:gd name="T5" fmla="*/ 253 h 1089"/>
                <a:gd name="T6" fmla="*/ 741 w 924"/>
                <a:gd name="T7" fmla="*/ 414 h 1089"/>
                <a:gd name="T8" fmla="*/ 747 w 924"/>
                <a:gd name="T9" fmla="*/ 488 h 1089"/>
                <a:gd name="T10" fmla="*/ 777 w 924"/>
                <a:gd name="T11" fmla="*/ 557 h 1089"/>
                <a:gd name="T12" fmla="*/ 807 w 924"/>
                <a:gd name="T13" fmla="*/ 627 h 1089"/>
                <a:gd name="T14" fmla="*/ 901 w 924"/>
                <a:gd name="T15" fmla="*/ 751 h 1089"/>
                <a:gd name="T16" fmla="*/ 901 w 924"/>
                <a:gd name="T17" fmla="*/ 890 h 1089"/>
                <a:gd name="T18" fmla="*/ 924 w 924"/>
                <a:gd name="T19" fmla="*/ 984 h 1089"/>
                <a:gd name="T20" fmla="*/ 879 w 924"/>
                <a:gd name="T21" fmla="*/ 1009 h 1089"/>
                <a:gd name="T22" fmla="*/ 869 w 924"/>
                <a:gd name="T23" fmla="*/ 1017 h 1089"/>
                <a:gd name="T24" fmla="*/ 804 w 924"/>
                <a:gd name="T25" fmla="*/ 949 h 1089"/>
                <a:gd name="T26" fmla="*/ 762 w 924"/>
                <a:gd name="T27" fmla="*/ 940 h 1089"/>
                <a:gd name="T28" fmla="*/ 695 w 924"/>
                <a:gd name="T29" fmla="*/ 996 h 1089"/>
                <a:gd name="T30" fmla="*/ 643 w 924"/>
                <a:gd name="T31" fmla="*/ 1026 h 1089"/>
                <a:gd name="T32" fmla="*/ 655 w 924"/>
                <a:gd name="T33" fmla="*/ 1088 h 1089"/>
                <a:gd name="T34" fmla="*/ 655 w 924"/>
                <a:gd name="T35" fmla="*/ 1088 h 1089"/>
                <a:gd name="T36" fmla="*/ 591 w 924"/>
                <a:gd name="T37" fmla="*/ 1076 h 1089"/>
                <a:gd name="T38" fmla="*/ 468 w 924"/>
                <a:gd name="T39" fmla="*/ 1055 h 1089"/>
                <a:gd name="T40" fmla="*/ 449 w 924"/>
                <a:gd name="T41" fmla="*/ 1027 h 1089"/>
                <a:gd name="T42" fmla="*/ 419 w 924"/>
                <a:gd name="T43" fmla="*/ 995 h 1089"/>
                <a:gd name="T44" fmla="*/ 337 w 924"/>
                <a:gd name="T45" fmla="*/ 977 h 1089"/>
                <a:gd name="T46" fmla="*/ 208 w 924"/>
                <a:gd name="T47" fmla="*/ 958 h 1089"/>
                <a:gd name="T48" fmla="*/ 153 w 924"/>
                <a:gd name="T49" fmla="*/ 1000 h 1089"/>
                <a:gd name="T50" fmla="*/ 39 w 924"/>
                <a:gd name="T51" fmla="*/ 952 h 1089"/>
                <a:gd name="T52" fmla="*/ 4 w 924"/>
                <a:gd name="T53" fmla="*/ 856 h 1089"/>
                <a:gd name="T54" fmla="*/ 16 w 924"/>
                <a:gd name="T55" fmla="*/ 800 h 1089"/>
                <a:gd name="T56" fmla="*/ 9 w 924"/>
                <a:gd name="T57" fmla="*/ 697 h 1089"/>
                <a:gd name="T58" fmla="*/ 9 w 924"/>
                <a:gd name="T59" fmla="*/ 599 h 1089"/>
                <a:gd name="T60" fmla="*/ 42 w 924"/>
                <a:gd name="T61" fmla="*/ 623 h 1089"/>
                <a:gd name="T62" fmla="*/ 68 w 924"/>
                <a:gd name="T63" fmla="*/ 656 h 1089"/>
                <a:gd name="T64" fmla="*/ 74 w 924"/>
                <a:gd name="T65" fmla="*/ 442 h 1089"/>
                <a:gd name="T66" fmla="*/ 132 w 924"/>
                <a:gd name="T67" fmla="*/ 383 h 1089"/>
                <a:gd name="T68" fmla="*/ 149 w 924"/>
                <a:gd name="T69" fmla="*/ 381 h 1089"/>
                <a:gd name="T70" fmla="*/ 159 w 924"/>
                <a:gd name="T71" fmla="*/ 426 h 1089"/>
                <a:gd name="T72" fmla="*/ 259 w 924"/>
                <a:gd name="T73" fmla="*/ 429 h 1089"/>
                <a:gd name="T74" fmla="*/ 278 w 924"/>
                <a:gd name="T75" fmla="*/ 335 h 1089"/>
                <a:gd name="T76" fmla="*/ 264 w 924"/>
                <a:gd name="T77" fmla="*/ 268 h 1089"/>
                <a:gd name="T78" fmla="*/ 259 w 924"/>
                <a:gd name="T79" fmla="*/ 246 h 1089"/>
                <a:gd name="T80" fmla="*/ 237 w 924"/>
                <a:gd name="T81" fmla="*/ 159 h 1089"/>
                <a:gd name="T82" fmla="*/ 232 w 924"/>
                <a:gd name="T83" fmla="*/ 76 h 1089"/>
                <a:gd name="T84" fmla="*/ 264 w 924"/>
                <a:gd name="T85" fmla="*/ 32 h 1089"/>
                <a:gd name="T86" fmla="*/ 322 w 924"/>
                <a:gd name="T87" fmla="*/ 17 h 1089"/>
                <a:gd name="T88" fmla="*/ 356 w 924"/>
                <a:gd name="T89" fmla="*/ 56 h 1089"/>
                <a:gd name="T90" fmla="*/ 360 w 924"/>
                <a:gd name="T91" fmla="*/ 93 h 1089"/>
                <a:gd name="T92" fmla="*/ 387 w 924"/>
                <a:gd name="T93" fmla="*/ 154 h 1089"/>
                <a:gd name="T94" fmla="*/ 411 w 924"/>
                <a:gd name="T95" fmla="*/ 208 h 1089"/>
                <a:gd name="T96" fmla="*/ 447 w 924"/>
                <a:gd name="T97" fmla="*/ 220 h 1089"/>
                <a:gd name="T98" fmla="*/ 479 w 924"/>
                <a:gd name="T99" fmla="*/ 281 h 1089"/>
                <a:gd name="T100" fmla="*/ 510 w 924"/>
                <a:gd name="T101" fmla="*/ 330 h 1089"/>
                <a:gd name="T102" fmla="*/ 565 w 924"/>
                <a:gd name="T103" fmla="*/ 324 h 1089"/>
                <a:gd name="T104" fmla="*/ 568 w 924"/>
                <a:gd name="T105" fmla="*/ 276 h 1089"/>
                <a:gd name="T106" fmla="*/ 553 w 924"/>
                <a:gd name="T107" fmla="*/ 203 h 1089"/>
                <a:gd name="T108" fmla="*/ 527 w 924"/>
                <a:gd name="T109" fmla="*/ 151 h 1089"/>
                <a:gd name="T110" fmla="*/ 561 w 924"/>
                <a:gd name="T111" fmla="*/ 120 h 1089"/>
                <a:gd name="T112" fmla="*/ 585 w 924"/>
                <a:gd name="T113" fmla="*/ 63 h 1089"/>
                <a:gd name="T114" fmla="*/ 634 w 924"/>
                <a:gd name="T115" fmla="*/ 57 h 1089"/>
                <a:gd name="T116" fmla="*/ 647 w 924"/>
                <a:gd name="T117" fmla="*/ 57 h 1089"/>
                <a:gd name="T118" fmla="*/ 666 w 924"/>
                <a:gd name="T119" fmla="*/ 27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4" h="1089">
                  <a:moveTo>
                    <a:pt x="673" y="0"/>
                  </a:moveTo>
                  <a:lnTo>
                    <a:pt x="692" y="18"/>
                  </a:lnTo>
                  <a:lnTo>
                    <a:pt x="685" y="33"/>
                  </a:lnTo>
                  <a:lnTo>
                    <a:pt x="695" y="43"/>
                  </a:lnTo>
                  <a:lnTo>
                    <a:pt x="699" y="57"/>
                  </a:lnTo>
                  <a:lnTo>
                    <a:pt x="731" y="82"/>
                  </a:lnTo>
                  <a:lnTo>
                    <a:pt x="713" y="142"/>
                  </a:lnTo>
                  <a:lnTo>
                    <a:pt x="731" y="171"/>
                  </a:lnTo>
                  <a:lnTo>
                    <a:pt x="732" y="204"/>
                  </a:lnTo>
                  <a:lnTo>
                    <a:pt x="708" y="219"/>
                  </a:lnTo>
                  <a:lnTo>
                    <a:pt x="695" y="232"/>
                  </a:lnTo>
                  <a:lnTo>
                    <a:pt x="694" y="253"/>
                  </a:lnTo>
                  <a:lnTo>
                    <a:pt x="730" y="288"/>
                  </a:lnTo>
                  <a:lnTo>
                    <a:pt x="753" y="304"/>
                  </a:lnTo>
                  <a:lnTo>
                    <a:pt x="753" y="380"/>
                  </a:lnTo>
                  <a:lnTo>
                    <a:pt x="741" y="414"/>
                  </a:lnTo>
                  <a:lnTo>
                    <a:pt x="722" y="441"/>
                  </a:lnTo>
                  <a:lnTo>
                    <a:pt x="725" y="471"/>
                  </a:lnTo>
                  <a:lnTo>
                    <a:pt x="734" y="481"/>
                  </a:lnTo>
                  <a:lnTo>
                    <a:pt x="747" y="488"/>
                  </a:lnTo>
                  <a:lnTo>
                    <a:pt x="781" y="496"/>
                  </a:lnTo>
                  <a:lnTo>
                    <a:pt x="791" y="525"/>
                  </a:lnTo>
                  <a:lnTo>
                    <a:pt x="778" y="546"/>
                  </a:lnTo>
                  <a:lnTo>
                    <a:pt x="777" y="557"/>
                  </a:lnTo>
                  <a:lnTo>
                    <a:pt x="784" y="561"/>
                  </a:lnTo>
                  <a:lnTo>
                    <a:pt x="785" y="595"/>
                  </a:lnTo>
                  <a:lnTo>
                    <a:pt x="792" y="614"/>
                  </a:lnTo>
                  <a:lnTo>
                    <a:pt x="807" y="627"/>
                  </a:lnTo>
                  <a:lnTo>
                    <a:pt x="815" y="644"/>
                  </a:lnTo>
                  <a:lnTo>
                    <a:pt x="843" y="663"/>
                  </a:lnTo>
                  <a:lnTo>
                    <a:pt x="847" y="713"/>
                  </a:lnTo>
                  <a:lnTo>
                    <a:pt x="901" y="751"/>
                  </a:lnTo>
                  <a:lnTo>
                    <a:pt x="902" y="788"/>
                  </a:lnTo>
                  <a:lnTo>
                    <a:pt x="912" y="813"/>
                  </a:lnTo>
                  <a:lnTo>
                    <a:pt x="913" y="844"/>
                  </a:lnTo>
                  <a:lnTo>
                    <a:pt x="901" y="890"/>
                  </a:lnTo>
                  <a:lnTo>
                    <a:pt x="901" y="920"/>
                  </a:lnTo>
                  <a:lnTo>
                    <a:pt x="912" y="928"/>
                  </a:lnTo>
                  <a:lnTo>
                    <a:pt x="924" y="952"/>
                  </a:lnTo>
                  <a:lnTo>
                    <a:pt x="924" y="984"/>
                  </a:lnTo>
                  <a:lnTo>
                    <a:pt x="916" y="994"/>
                  </a:lnTo>
                  <a:lnTo>
                    <a:pt x="893" y="991"/>
                  </a:lnTo>
                  <a:lnTo>
                    <a:pt x="880" y="1000"/>
                  </a:lnTo>
                  <a:lnTo>
                    <a:pt x="879" y="1009"/>
                  </a:lnTo>
                  <a:lnTo>
                    <a:pt x="875" y="1013"/>
                  </a:lnTo>
                  <a:lnTo>
                    <a:pt x="875" y="1013"/>
                  </a:lnTo>
                  <a:lnTo>
                    <a:pt x="869" y="1017"/>
                  </a:lnTo>
                  <a:lnTo>
                    <a:pt x="869" y="1017"/>
                  </a:lnTo>
                  <a:lnTo>
                    <a:pt x="873" y="987"/>
                  </a:lnTo>
                  <a:lnTo>
                    <a:pt x="830" y="964"/>
                  </a:lnTo>
                  <a:lnTo>
                    <a:pt x="817" y="948"/>
                  </a:lnTo>
                  <a:lnTo>
                    <a:pt x="804" y="949"/>
                  </a:lnTo>
                  <a:lnTo>
                    <a:pt x="804" y="959"/>
                  </a:lnTo>
                  <a:lnTo>
                    <a:pt x="793" y="960"/>
                  </a:lnTo>
                  <a:lnTo>
                    <a:pt x="780" y="955"/>
                  </a:lnTo>
                  <a:lnTo>
                    <a:pt x="762" y="940"/>
                  </a:lnTo>
                  <a:lnTo>
                    <a:pt x="731" y="941"/>
                  </a:lnTo>
                  <a:lnTo>
                    <a:pt x="692" y="974"/>
                  </a:lnTo>
                  <a:lnTo>
                    <a:pt x="689" y="988"/>
                  </a:lnTo>
                  <a:lnTo>
                    <a:pt x="695" y="996"/>
                  </a:lnTo>
                  <a:lnTo>
                    <a:pt x="693" y="1002"/>
                  </a:lnTo>
                  <a:lnTo>
                    <a:pt x="679" y="1004"/>
                  </a:lnTo>
                  <a:lnTo>
                    <a:pt x="671" y="1027"/>
                  </a:lnTo>
                  <a:lnTo>
                    <a:pt x="643" y="1026"/>
                  </a:lnTo>
                  <a:lnTo>
                    <a:pt x="644" y="1051"/>
                  </a:lnTo>
                  <a:lnTo>
                    <a:pt x="659" y="1074"/>
                  </a:lnTo>
                  <a:lnTo>
                    <a:pt x="657" y="1088"/>
                  </a:lnTo>
                  <a:lnTo>
                    <a:pt x="655" y="1088"/>
                  </a:lnTo>
                  <a:lnTo>
                    <a:pt x="655" y="1088"/>
                  </a:lnTo>
                  <a:lnTo>
                    <a:pt x="655" y="1088"/>
                  </a:lnTo>
                  <a:lnTo>
                    <a:pt x="655" y="1088"/>
                  </a:lnTo>
                  <a:lnTo>
                    <a:pt x="655" y="1088"/>
                  </a:lnTo>
                  <a:lnTo>
                    <a:pt x="655" y="1088"/>
                  </a:lnTo>
                  <a:lnTo>
                    <a:pt x="610" y="1089"/>
                  </a:lnTo>
                  <a:lnTo>
                    <a:pt x="605" y="1080"/>
                  </a:lnTo>
                  <a:lnTo>
                    <a:pt x="591" y="1076"/>
                  </a:lnTo>
                  <a:lnTo>
                    <a:pt x="564" y="1080"/>
                  </a:lnTo>
                  <a:lnTo>
                    <a:pt x="536" y="1067"/>
                  </a:lnTo>
                  <a:lnTo>
                    <a:pt x="485" y="1055"/>
                  </a:lnTo>
                  <a:lnTo>
                    <a:pt x="468" y="1055"/>
                  </a:lnTo>
                  <a:lnTo>
                    <a:pt x="459" y="1036"/>
                  </a:lnTo>
                  <a:lnTo>
                    <a:pt x="449" y="1027"/>
                  </a:lnTo>
                  <a:lnTo>
                    <a:pt x="449" y="1027"/>
                  </a:lnTo>
                  <a:lnTo>
                    <a:pt x="449" y="1027"/>
                  </a:lnTo>
                  <a:lnTo>
                    <a:pt x="449" y="1027"/>
                  </a:lnTo>
                  <a:lnTo>
                    <a:pt x="445" y="1011"/>
                  </a:lnTo>
                  <a:lnTo>
                    <a:pt x="437" y="1000"/>
                  </a:lnTo>
                  <a:lnTo>
                    <a:pt x="419" y="995"/>
                  </a:lnTo>
                  <a:lnTo>
                    <a:pt x="419" y="995"/>
                  </a:lnTo>
                  <a:lnTo>
                    <a:pt x="420" y="980"/>
                  </a:lnTo>
                  <a:lnTo>
                    <a:pt x="410" y="977"/>
                  </a:lnTo>
                  <a:lnTo>
                    <a:pt x="337" y="977"/>
                  </a:lnTo>
                  <a:lnTo>
                    <a:pt x="316" y="969"/>
                  </a:lnTo>
                  <a:lnTo>
                    <a:pt x="273" y="980"/>
                  </a:lnTo>
                  <a:lnTo>
                    <a:pt x="217" y="953"/>
                  </a:lnTo>
                  <a:lnTo>
                    <a:pt x="208" y="958"/>
                  </a:lnTo>
                  <a:lnTo>
                    <a:pt x="205" y="972"/>
                  </a:lnTo>
                  <a:lnTo>
                    <a:pt x="180" y="972"/>
                  </a:lnTo>
                  <a:lnTo>
                    <a:pt x="168" y="981"/>
                  </a:lnTo>
                  <a:lnTo>
                    <a:pt x="153" y="1000"/>
                  </a:lnTo>
                  <a:lnTo>
                    <a:pt x="116" y="977"/>
                  </a:lnTo>
                  <a:lnTo>
                    <a:pt x="74" y="977"/>
                  </a:lnTo>
                  <a:lnTo>
                    <a:pt x="39" y="952"/>
                  </a:lnTo>
                  <a:lnTo>
                    <a:pt x="39" y="952"/>
                  </a:lnTo>
                  <a:lnTo>
                    <a:pt x="38" y="941"/>
                  </a:lnTo>
                  <a:lnTo>
                    <a:pt x="38" y="941"/>
                  </a:lnTo>
                  <a:lnTo>
                    <a:pt x="34" y="911"/>
                  </a:lnTo>
                  <a:lnTo>
                    <a:pt x="4" y="856"/>
                  </a:lnTo>
                  <a:lnTo>
                    <a:pt x="1" y="839"/>
                  </a:lnTo>
                  <a:lnTo>
                    <a:pt x="12" y="798"/>
                  </a:lnTo>
                  <a:lnTo>
                    <a:pt x="12" y="798"/>
                  </a:lnTo>
                  <a:lnTo>
                    <a:pt x="16" y="800"/>
                  </a:lnTo>
                  <a:lnTo>
                    <a:pt x="17" y="791"/>
                  </a:lnTo>
                  <a:lnTo>
                    <a:pt x="17" y="767"/>
                  </a:lnTo>
                  <a:lnTo>
                    <a:pt x="0" y="709"/>
                  </a:lnTo>
                  <a:lnTo>
                    <a:pt x="9" y="697"/>
                  </a:lnTo>
                  <a:lnTo>
                    <a:pt x="5" y="687"/>
                  </a:lnTo>
                  <a:lnTo>
                    <a:pt x="12" y="678"/>
                  </a:lnTo>
                  <a:lnTo>
                    <a:pt x="16" y="660"/>
                  </a:lnTo>
                  <a:lnTo>
                    <a:pt x="9" y="599"/>
                  </a:lnTo>
                  <a:lnTo>
                    <a:pt x="11" y="588"/>
                  </a:lnTo>
                  <a:lnTo>
                    <a:pt x="6" y="566"/>
                  </a:lnTo>
                  <a:lnTo>
                    <a:pt x="19" y="559"/>
                  </a:lnTo>
                  <a:lnTo>
                    <a:pt x="42" y="623"/>
                  </a:lnTo>
                  <a:lnTo>
                    <a:pt x="53" y="646"/>
                  </a:lnTo>
                  <a:lnTo>
                    <a:pt x="61" y="647"/>
                  </a:lnTo>
                  <a:lnTo>
                    <a:pt x="66" y="663"/>
                  </a:lnTo>
                  <a:lnTo>
                    <a:pt x="68" y="656"/>
                  </a:lnTo>
                  <a:lnTo>
                    <a:pt x="45" y="574"/>
                  </a:lnTo>
                  <a:lnTo>
                    <a:pt x="41" y="541"/>
                  </a:lnTo>
                  <a:lnTo>
                    <a:pt x="58" y="465"/>
                  </a:lnTo>
                  <a:lnTo>
                    <a:pt x="74" y="442"/>
                  </a:lnTo>
                  <a:lnTo>
                    <a:pt x="88" y="433"/>
                  </a:lnTo>
                  <a:lnTo>
                    <a:pt x="113" y="402"/>
                  </a:lnTo>
                  <a:lnTo>
                    <a:pt x="121" y="398"/>
                  </a:lnTo>
                  <a:lnTo>
                    <a:pt x="132" y="383"/>
                  </a:lnTo>
                  <a:lnTo>
                    <a:pt x="134" y="388"/>
                  </a:lnTo>
                  <a:lnTo>
                    <a:pt x="139" y="386"/>
                  </a:lnTo>
                  <a:lnTo>
                    <a:pt x="143" y="378"/>
                  </a:lnTo>
                  <a:lnTo>
                    <a:pt x="149" y="381"/>
                  </a:lnTo>
                  <a:lnTo>
                    <a:pt x="150" y="389"/>
                  </a:lnTo>
                  <a:lnTo>
                    <a:pt x="160" y="389"/>
                  </a:lnTo>
                  <a:lnTo>
                    <a:pt x="155" y="408"/>
                  </a:lnTo>
                  <a:lnTo>
                    <a:pt x="159" y="426"/>
                  </a:lnTo>
                  <a:lnTo>
                    <a:pt x="157" y="452"/>
                  </a:lnTo>
                  <a:lnTo>
                    <a:pt x="194" y="454"/>
                  </a:lnTo>
                  <a:lnTo>
                    <a:pt x="239" y="443"/>
                  </a:lnTo>
                  <a:lnTo>
                    <a:pt x="259" y="429"/>
                  </a:lnTo>
                  <a:lnTo>
                    <a:pt x="267" y="398"/>
                  </a:lnTo>
                  <a:lnTo>
                    <a:pt x="266" y="378"/>
                  </a:lnTo>
                  <a:lnTo>
                    <a:pt x="278" y="347"/>
                  </a:lnTo>
                  <a:lnTo>
                    <a:pt x="278" y="335"/>
                  </a:lnTo>
                  <a:lnTo>
                    <a:pt x="272" y="316"/>
                  </a:lnTo>
                  <a:lnTo>
                    <a:pt x="274" y="302"/>
                  </a:lnTo>
                  <a:lnTo>
                    <a:pt x="267" y="289"/>
                  </a:lnTo>
                  <a:lnTo>
                    <a:pt x="264" y="268"/>
                  </a:lnTo>
                  <a:lnTo>
                    <a:pt x="258" y="267"/>
                  </a:lnTo>
                  <a:lnTo>
                    <a:pt x="257" y="260"/>
                  </a:lnTo>
                  <a:lnTo>
                    <a:pt x="263" y="253"/>
                  </a:lnTo>
                  <a:lnTo>
                    <a:pt x="259" y="246"/>
                  </a:lnTo>
                  <a:lnTo>
                    <a:pt x="261" y="234"/>
                  </a:lnTo>
                  <a:lnTo>
                    <a:pt x="249" y="207"/>
                  </a:lnTo>
                  <a:lnTo>
                    <a:pt x="244" y="174"/>
                  </a:lnTo>
                  <a:lnTo>
                    <a:pt x="237" y="159"/>
                  </a:lnTo>
                  <a:lnTo>
                    <a:pt x="236" y="134"/>
                  </a:lnTo>
                  <a:lnTo>
                    <a:pt x="228" y="112"/>
                  </a:lnTo>
                  <a:lnTo>
                    <a:pt x="222" y="110"/>
                  </a:lnTo>
                  <a:lnTo>
                    <a:pt x="232" y="76"/>
                  </a:lnTo>
                  <a:lnTo>
                    <a:pt x="227" y="54"/>
                  </a:lnTo>
                  <a:lnTo>
                    <a:pt x="243" y="47"/>
                  </a:lnTo>
                  <a:lnTo>
                    <a:pt x="253" y="48"/>
                  </a:lnTo>
                  <a:lnTo>
                    <a:pt x="264" y="32"/>
                  </a:lnTo>
                  <a:lnTo>
                    <a:pt x="283" y="37"/>
                  </a:lnTo>
                  <a:lnTo>
                    <a:pt x="293" y="35"/>
                  </a:lnTo>
                  <a:lnTo>
                    <a:pt x="314" y="17"/>
                  </a:lnTo>
                  <a:lnTo>
                    <a:pt x="322" y="17"/>
                  </a:lnTo>
                  <a:lnTo>
                    <a:pt x="329" y="24"/>
                  </a:lnTo>
                  <a:lnTo>
                    <a:pt x="337" y="23"/>
                  </a:lnTo>
                  <a:lnTo>
                    <a:pt x="339" y="35"/>
                  </a:lnTo>
                  <a:lnTo>
                    <a:pt x="356" y="56"/>
                  </a:lnTo>
                  <a:lnTo>
                    <a:pt x="352" y="63"/>
                  </a:lnTo>
                  <a:lnTo>
                    <a:pt x="353" y="74"/>
                  </a:lnTo>
                  <a:lnTo>
                    <a:pt x="361" y="83"/>
                  </a:lnTo>
                  <a:lnTo>
                    <a:pt x="360" y="93"/>
                  </a:lnTo>
                  <a:lnTo>
                    <a:pt x="371" y="114"/>
                  </a:lnTo>
                  <a:lnTo>
                    <a:pt x="384" y="128"/>
                  </a:lnTo>
                  <a:lnTo>
                    <a:pt x="389" y="146"/>
                  </a:lnTo>
                  <a:lnTo>
                    <a:pt x="387" y="154"/>
                  </a:lnTo>
                  <a:lnTo>
                    <a:pt x="392" y="170"/>
                  </a:lnTo>
                  <a:lnTo>
                    <a:pt x="405" y="176"/>
                  </a:lnTo>
                  <a:lnTo>
                    <a:pt x="407" y="181"/>
                  </a:lnTo>
                  <a:lnTo>
                    <a:pt x="411" y="208"/>
                  </a:lnTo>
                  <a:lnTo>
                    <a:pt x="418" y="209"/>
                  </a:lnTo>
                  <a:lnTo>
                    <a:pt x="422" y="202"/>
                  </a:lnTo>
                  <a:lnTo>
                    <a:pt x="437" y="216"/>
                  </a:lnTo>
                  <a:lnTo>
                    <a:pt x="447" y="220"/>
                  </a:lnTo>
                  <a:lnTo>
                    <a:pt x="452" y="218"/>
                  </a:lnTo>
                  <a:lnTo>
                    <a:pt x="463" y="237"/>
                  </a:lnTo>
                  <a:lnTo>
                    <a:pt x="474" y="278"/>
                  </a:lnTo>
                  <a:lnTo>
                    <a:pt x="479" y="281"/>
                  </a:lnTo>
                  <a:lnTo>
                    <a:pt x="477" y="313"/>
                  </a:lnTo>
                  <a:lnTo>
                    <a:pt x="482" y="326"/>
                  </a:lnTo>
                  <a:lnTo>
                    <a:pt x="493" y="333"/>
                  </a:lnTo>
                  <a:lnTo>
                    <a:pt x="510" y="330"/>
                  </a:lnTo>
                  <a:lnTo>
                    <a:pt x="514" y="326"/>
                  </a:lnTo>
                  <a:lnTo>
                    <a:pt x="517" y="310"/>
                  </a:lnTo>
                  <a:lnTo>
                    <a:pt x="541" y="339"/>
                  </a:lnTo>
                  <a:lnTo>
                    <a:pt x="565" y="324"/>
                  </a:lnTo>
                  <a:lnTo>
                    <a:pt x="563" y="310"/>
                  </a:lnTo>
                  <a:lnTo>
                    <a:pt x="572" y="302"/>
                  </a:lnTo>
                  <a:lnTo>
                    <a:pt x="574" y="292"/>
                  </a:lnTo>
                  <a:lnTo>
                    <a:pt x="568" y="276"/>
                  </a:lnTo>
                  <a:lnTo>
                    <a:pt x="577" y="263"/>
                  </a:lnTo>
                  <a:lnTo>
                    <a:pt x="566" y="230"/>
                  </a:lnTo>
                  <a:lnTo>
                    <a:pt x="564" y="214"/>
                  </a:lnTo>
                  <a:lnTo>
                    <a:pt x="553" y="203"/>
                  </a:lnTo>
                  <a:lnTo>
                    <a:pt x="550" y="185"/>
                  </a:lnTo>
                  <a:lnTo>
                    <a:pt x="536" y="165"/>
                  </a:lnTo>
                  <a:lnTo>
                    <a:pt x="529" y="163"/>
                  </a:lnTo>
                  <a:lnTo>
                    <a:pt x="527" y="151"/>
                  </a:lnTo>
                  <a:lnTo>
                    <a:pt x="531" y="146"/>
                  </a:lnTo>
                  <a:lnTo>
                    <a:pt x="555" y="143"/>
                  </a:lnTo>
                  <a:lnTo>
                    <a:pt x="560" y="134"/>
                  </a:lnTo>
                  <a:lnTo>
                    <a:pt x="561" y="120"/>
                  </a:lnTo>
                  <a:lnTo>
                    <a:pt x="550" y="93"/>
                  </a:lnTo>
                  <a:lnTo>
                    <a:pt x="551" y="82"/>
                  </a:lnTo>
                  <a:lnTo>
                    <a:pt x="578" y="60"/>
                  </a:lnTo>
                  <a:lnTo>
                    <a:pt x="585" y="63"/>
                  </a:lnTo>
                  <a:lnTo>
                    <a:pt x="591" y="60"/>
                  </a:lnTo>
                  <a:lnTo>
                    <a:pt x="612" y="60"/>
                  </a:lnTo>
                  <a:lnTo>
                    <a:pt x="627" y="55"/>
                  </a:lnTo>
                  <a:lnTo>
                    <a:pt x="634" y="57"/>
                  </a:lnTo>
                  <a:lnTo>
                    <a:pt x="639" y="66"/>
                  </a:lnTo>
                  <a:lnTo>
                    <a:pt x="648" y="66"/>
                  </a:lnTo>
                  <a:lnTo>
                    <a:pt x="651" y="60"/>
                  </a:lnTo>
                  <a:lnTo>
                    <a:pt x="647" y="57"/>
                  </a:lnTo>
                  <a:lnTo>
                    <a:pt x="648" y="50"/>
                  </a:lnTo>
                  <a:lnTo>
                    <a:pt x="662" y="51"/>
                  </a:lnTo>
                  <a:lnTo>
                    <a:pt x="665" y="47"/>
                  </a:lnTo>
                  <a:lnTo>
                    <a:pt x="666" y="27"/>
                  </a:lnTo>
                  <a:lnTo>
                    <a:pt x="67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8" name="Freeform 20">
              <a:extLst>
                <a:ext uri="{FF2B5EF4-FFF2-40B4-BE49-F238E27FC236}">
                  <a16:creationId xmlns:a16="http://schemas.microsoft.com/office/drawing/2014/main" id="{55CCBE3B-88FE-49CE-87DC-BCA534E32E6C}"/>
                </a:ext>
              </a:extLst>
            </p:cNvPr>
            <p:cNvSpPr>
              <a:spLocks noEditPoints="1"/>
            </p:cNvSpPr>
            <p:nvPr/>
          </p:nvSpPr>
          <p:spPr bwMode="auto">
            <a:xfrm>
              <a:off x="8751888" y="655638"/>
              <a:ext cx="2362200" cy="2457450"/>
            </a:xfrm>
            <a:custGeom>
              <a:avLst/>
              <a:gdLst>
                <a:gd name="T0" fmla="*/ 352 w 1488"/>
                <a:gd name="T1" fmla="*/ 12 h 1548"/>
                <a:gd name="T2" fmla="*/ 1374 w 1488"/>
                <a:gd name="T3" fmla="*/ 551 h 1548"/>
                <a:gd name="T4" fmla="*/ 1209 w 1488"/>
                <a:gd name="T5" fmla="*/ 619 h 1548"/>
                <a:gd name="T6" fmla="*/ 1115 w 1488"/>
                <a:gd name="T7" fmla="*/ 785 h 1548"/>
                <a:gd name="T8" fmla="*/ 979 w 1488"/>
                <a:gd name="T9" fmla="*/ 831 h 1548"/>
                <a:gd name="T10" fmla="*/ 992 w 1488"/>
                <a:gd name="T11" fmla="*/ 1023 h 1548"/>
                <a:gd name="T12" fmla="*/ 946 w 1488"/>
                <a:gd name="T13" fmla="*/ 1224 h 1548"/>
                <a:gd name="T14" fmla="*/ 783 w 1488"/>
                <a:gd name="T15" fmla="*/ 1417 h 1548"/>
                <a:gd name="T16" fmla="*/ 666 w 1488"/>
                <a:gd name="T17" fmla="*/ 1409 h 1548"/>
                <a:gd name="T18" fmla="*/ 521 w 1488"/>
                <a:gd name="T19" fmla="*/ 1470 h 1548"/>
                <a:gd name="T20" fmla="*/ 434 w 1488"/>
                <a:gd name="T21" fmla="*/ 1539 h 1548"/>
                <a:gd name="T22" fmla="*/ 404 w 1488"/>
                <a:gd name="T23" fmla="*/ 1506 h 1548"/>
                <a:gd name="T24" fmla="*/ 278 w 1488"/>
                <a:gd name="T25" fmla="*/ 1425 h 1548"/>
                <a:gd name="T26" fmla="*/ 201 w 1488"/>
                <a:gd name="T27" fmla="*/ 1370 h 1548"/>
                <a:gd name="T28" fmla="*/ 251 w 1488"/>
                <a:gd name="T29" fmla="*/ 1294 h 1548"/>
                <a:gd name="T30" fmla="*/ 175 w 1488"/>
                <a:gd name="T31" fmla="*/ 1055 h 1548"/>
                <a:gd name="T32" fmla="*/ 105 w 1488"/>
                <a:gd name="T33" fmla="*/ 889 h 1548"/>
                <a:gd name="T34" fmla="*/ 80 w 1488"/>
                <a:gd name="T35" fmla="*/ 722 h 1548"/>
                <a:gd name="T36" fmla="*/ 40 w 1488"/>
                <a:gd name="T37" fmla="*/ 485 h 1548"/>
                <a:gd name="T38" fmla="*/ 15 w 1488"/>
                <a:gd name="T39" fmla="*/ 332 h 1548"/>
                <a:gd name="T40" fmla="*/ 69 w 1488"/>
                <a:gd name="T41" fmla="*/ 301 h 1548"/>
                <a:gd name="T42" fmla="*/ 130 w 1488"/>
                <a:gd name="T43" fmla="*/ 333 h 1548"/>
                <a:gd name="T44" fmla="*/ 176 w 1488"/>
                <a:gd name="T45" fmla="*/ 400 h 1548"/>
                <a:gd name="T46" fmla="*/ 247 w 1488"/>
                <a:gd name="T47" fmla="*/ 511 h 1548"/>
                <a:gd name="T48" fmla="*/ 300 w 1488"/>
                <a:gd name="T49" fmla="*/ 644 h 1548"/>
                <a:gd name="T50" fmla="*/ 325 w 1488"/>
                <a:gd name="T51" fmla="*/ 730 h 1548"/>
                <a:gd name="T52" fmla="*/ 336 w 1488"/>
                <a:gd name="T53" fmla="*/ 614 h 1548"/>
                <a:gd name="T54" fmla="*/ 300 w 1488"/>
                <a:gd name="T55" fmla="*/ 539 h 1548"/>
                <a:gd name="T56" fmla="*/ 253 w 1488"/>
                <a:gd name="T57" fmla="*/ 416 h 1548"/>
                <a:gd name="T58" fmla="*/ 310 w 1488"/>
                <a:gd name="T59" fmla="*/ 340 h 1548"/>
                <a:gd name="T60" fmla="*/ 388 w 1488"/>
                <a:gd name="T61" fmla="*/ 357 h 1548"/>
                <a:gd name="T62" fmla="*/ 462 w 1488"/>
                <a:gd name="T63" fmla="*/ 476 h 1548"/>
                <a:gd name="T64" fmla="*/ 566 w 1488"/>
                <a:gd name="T65" fmla="*/ 431 h 1548"/>
                <a:gd name="T66" fmla="*/ 596 w 1488"/>
                <a:gd name="T67" fmla="*/ 372 h 1548"/>
                <a:gd name="T68" fmla="*/ 624 w 1488"/>
                <a:gd name="T69" fmla="*/ 318 h 1548"/>
                <a:gd name="T70" fmla="*/ 703 w 1488"/>
                <a:gd name="T71" fmla="*/ 390 h 1548"/>
                <a:gd name="T72" fmla="*/ 862 w 1488"/>
                <a:gd name="T73" fmla="*/ 282 h 1548"/>
                <a:gd name="T74" fmla="*/ 845 w 1488"/>
                <a:gd name="T75" fmla="*/ 188 h 1548"/>
                <a:gd name="T76" fmla="*/ 819 w 1488"/>
                <a:gd name="T77" fmla="*/ 81 h 1548"/>
                <a:gd name="T78" fmla="*/ 883 w 1488"/>
                <a:gd name="T79" fmla="*/ 54 h 1548"/>
                <a:gd name="T80" fmla="*/ 938 w 1488"/>
                <a:gd name="T81" fmla="*/ 56 h 1548"/>
                <a:gd name="T82" fmla="*/ 1008 w 1488"/>
                <a:gd name="T83" fmla="*/ 46 h 1548"/>
                <a:gd name="T84" fmla="*/ 1028 w 1488"/>
                <a:gd name="T85" fmla="*/ 83 h 1548"/>
                <a:gd name="T86" fmla="*/ 1048 w 1488"/>
                <a:gd name="T87" fmla="*/ 121 h 1548"/>
                <a:gd name="T88" fmla="*/ 1104 w 1488"/>
                <a:gd name="T89" fmla="*/ 144 h 1548"/>
                <a:gd name="T90" fmla="*/ 1110 w 1488"/>
                <a:gd name="T91" fmla="*/ 250 h 1548"/>
                <a:gd name="T92" fmla="*/ 1147 w 1488"/>
                <a:gd name="T93" fmla="*/ 289 h 1548"/>
                <a:gd name="T94" fmla="*/ 1228 w 1488"/>
                <a:gd name="T95" fmla="*/ 330 h 1548"/>
                <a:gd name="T96" fmla="*/ 1305 w 1488"/>
                <a:gd name="T97" fmla="*/ 240 h 1548"/>
                <a:gd name="T98" fmla="*/ 1358 w 1488"/>
                <a:gd name="T99" fmla="*/ 166 h 1548"/>
                <a:gd name="T100" fmla="*/ 1488 w 1488"/>
                <a:gd name="T101" fmla="*/ 157 h 1548"/>
                <a:gd name="T102" fmla="*/ 1339 w 1488"/>
                <a:gd name="T103" fmla="*/ 258 h 1548"/>
                <a:gd name="T104" fmla="*/ 1313 w 1488"/>
                <a:gd name="T105" fmla="*/ 401 h 1548"/>
                <a:gd name="T106" fmla="*/ 1350 w 1488"/>
                <a:gd name="T107" fmla="*/ 444 h 1548"/>
                <a:gd name="T108" fmla="*/ 1423 w 1488"/>
                <a:gd name="T109" fmla="*/ 419 h 1548"/>
                <a:gd name="T110" fmla="*/ 367 w 1488"/>
                <a:gd name="T111" fmla="*/ 1470 h 1548"/>
                <a:gd name="T112" fmla="*/ 414 w 1488"/>
                <a:gd name="T113" fmla="*/ 1445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8" h="1548">
                  <a:moveTo>
                    <a:pt x="352" y="12"/>
                  </a:moveTo>
                  <a:lnTo>
                    <a:pt x="358" y="22"/>
                  </a:lnTo>
                  <a:lnTo>
                    <a:pt x="357" y="36"/>
                  </a:lnTo>
                  <a:lnTo>
                    <a:pt x="343" y="26"/>
                  </a:lnTo>
                  <a:lnTo>
                    <a:pt x="342" y="15"/>
                  </a:lnTo>
                  <a:lnTo>
                    <a:pt x="346" y="9"/>
                  </a:lnTo>
                  <a:lnTo>
                    <a:pt x="344" y="0"/>
                  </a:lnTo>
                  <a:lnTo>
                    <a:pt x="352" y="12"/>
                  </a:lnTo>
                  <a:close/>
                  <a:moveTo>
                    <a:pt x="1464" y="502"/>
                  </a:moveTo>
                  <a:lnTo>
                    <a:pt x="1441" y="505"/>
                  </a:lnTo>
                  <a:lnTo>
                    <a:pt x="1431" y="499"/>
                  </a:lnTo>
                  <a:lnTo>
                    <a:pt x="1422" y="502"/>
                  </a:lnTo>
                  <a:lnTo>
                    <a:pt x="1406" y="516"/>
                  </a:lnTo>
                  <a:lnTo>
                    <a:pt x="1402" y="533"/>
                  </a:lnTo>
                  <a:lnTo>
                    <a:pt x="1381" y="557"/>
                  </a:lnTo>
                  <a:lnTo>
                    <a:pt x="1374" y="551"/>
                  </a:lnTo>
                  <a:lnTo>
                    <a:pt x="1345" y="553"/>
                  </a:lnTo>
                  <a:lnTo>
                    <a:pt x="1332" y="561"/>
                  </a:lnTo>
                  <a:lnTo>
                    <a:pt x="1303" y="556"/>
                  </a:lnTo>
                  <a:lnTo>
                    <a:pt x="1283" y="563"/>
                  </a:lnTo>
                  <a:lnTo>
                    <a:pt x="1245" y="567"/>
                  </a:lnTo>
                  <a:lnTo>
                    <a:pt x="1226" y="575"/>
                  </a:lnTo>
                  <a:lnTo>
                    <a:pt x="1230" y="602"/>
                  </a:lnTo>
                  <a:lnTo>
                    <a:pt x="1209" y="619"/>
                  </a:lnTo>
                  <a:lnTo>
                    <a:pt x="1185" y="631"/>
                  </a:lnTo>
                  <a:lnTo>
                    <a:pt x="1180" y="642"/>
                  </a:lnTo>
                  <a:lnTo>
                    <a:pt x="1164" y="652"/>
                  </a:lnTo>
                  <a:lnTo>
                    <a:pt x="1121" y="661"/>
                  </a:lnTo>
                  <a:lnTo>
                    <a:pt x="1114" y="666"/>
                  </a:lnTo>
                  <a:lnTo>
                    <a:pt x="1104" y="702"/>
                  </a:lnTo>
                  <a:lnTo>
                    <a:pt x="1104" y="716"/>
                  </a:lnTo>
                  <a:lnTo>
                    <a:pt x="1115" y="785"/>
                  </a:lnTo>
                  <a:lnTo>
                    <a:pt x="1096" y="816"/>
                  </a:lnTo>
                  <a:lnTo>
                    <a:pt x="1075" y="821"/>
                  </a:lnTo>
                  <a:lnTo>
                    <a:pt x="1069" y="830"/>
                  </a:lnTo>
                  <a:lnTo>
                    <a:pt x="1051" y="819"/>
                  </a:lnTo>
                  <a:lnTo>
                    <a:pt x="1024" y="821"/>
                  </a:lnTo>
                  <a:lnTo>
                    <a:pt x="996" y="814"/>
                  </a:lnTo>
                  <a:lnTo>
                    <a:pt x="984" y="823"/>
                  </a:lnTo>
                  <a:lnTo>
                    <a:pt x="979" y="831"/>
                  </a:lnTo>
                  <a:lnTo>
                    <a:pt x="979" y="850"/>
                  </a:lnTo>
                  <a:lnTo>
                    <a:pt x="962" y="888"/>
                  </a:lnTo>
                  <a:lnTo>
                    <a:pt x="961" y="909"/>
                  </a:lnTo>
                  <a:lnTo>
                    <a:pt x="951" y="930"/>
                  </a:lnTo>
                  <a:lnTo>
                    <a:pt x="955" y="948"/>
                  </a:lnTo>
                  <a:lnTo>
                    <a:pt x="1002" y="990"/>
                  </a:lnTo>
                  <a:lnTo>
                    <a:pt x="994" y="1005"/>
                  </a:lnTo>
                  <a:lnTo>
                    <a:pt x="992" y="1023"/>
                  </a:lnTo>
                  <a:lnTo>
                    <a:pt x="976" y="1041"/>
                  </a:lnTo>
                  <a:lnTo>
                    <a:pt x="965" y="1059"/>
                  </a:lnTo>
                  <a:lnTo>
                    <a:pt x="947" y="1076"/>
                  </a:lnTo>
                  <a:lnTo>
                    <a:pt x="941" y="1098"/>
                  </a:lnTo>
                  <a:lnTo>
                    <a:pt x="942" y="1177"/>
                  </a:lnTo>
                  <a:lnTo>
                    <a:pt x="934" y="1185"/>
                  </a:lnTo>
                  <a:lnTo>
                    <a:pt x="936" y="1214"/>
                  </a:lnTo>
                  <a:lnTo>
                    <a:pt x="946" y="1224"/>
                  </a:lnTo>
                  <a:lnTo>
                    <a:pt x="927" y="1253"/>
                  </a:lnTo>
                  <a:lnTo>
                    <a:pt x="901" y="1258"/>
                  </a:lnTo>
                  <a:lnTo>
                    <a:pt x="878" y="1283"/>
                  </a:lnTo>
                  <a:lnTo>
                    <a:pt x="867" y="1303"/>
                  </a:lnTo>
                  <a:lnTo>
                    <a:pt x="828" y="1321"/>
                  </a:lnTo>
                  <a:lnTo>
                    <a:pt x="806" y="1336"/>
                  </a:lnTo>
                  <a:lnTo>
                    <a:pt x="792" y="1397"/>
                  </a:lnTo>
                  <a:lnTo>
                    <a:pt x="783" y="1417"/>
                  </a:lnTo>
                  <a:lnTo>
                    <a:pt x="783" y="1417"/>
                  </a:lnTo>
                  <a:lnTo>
                    <a:pt x="782" y="1420"/>
                  </a:lnTo>
                  <a:lnTo>
                    <a:pt x="761" y="1402"/>
                  </a:lnTo>
                  <a:lnTo>
                    <a:pt x="755" y="1402"/>
                  </a:lnTo>
                  <a:lnTo>
                    <a:pt x="750" y="1408"/>
                  </a:lnTo>
                  <a:lnTo>
                    <a:pt x="733" y="1407"/>
                  </a:lnTo>
                  <a:lnTo>
                    <a:pt x="689" y="1397"/>
                  </a:lnTo>
                  <a:lnTo>
                    <a:pt x="666" y="1409"/>
                  </a:lnTo>
                  <a:lnTo>
                    <a:pt x="647" y="1413"/>
                  </a:lnTo>
                  <a:lnTo>
                    <a:pt x="627" y="1429"/>
                  </a:lnTo>
                  <a:lnTo>
                    <a:pt x="619" y="1440"/>
                  </a:lnTo>
                  <a:lnTo>
                    <a:pt x="605" y="1443"/>
                  </a:lnTo>
                  <a:lnTo>
                    <a:pt x="600" y="1434"/>
                  </a:lnTo>
                  <a:lnTo>
                    <a:pt x="577" y="1427"/>
                  </a:lnTo>
                  <a:lnTo>
                    <a:pt x="552" y="1439"/>
                  </a:lnTo>
                  <a:lnTo>
                    <a:pt x="521" y="1470"/>
                  </a:lnTo>
                  <a:lnTo>
                    <a:pt x="517" y="1487"/>
                  </a:lnTo>
                  <a:lnTo>
                    <a:pt x="505" y="1489"/>
                  </a:lnTo>
                  <a:lnTo>
                    <a:pt x="501" y="1497"/>
                  </a:lnTo>
                  <a:lnTo>
                    <a:pt x="466" y="1526"/>
                  </a:lnTo>
                  <a:lnTo>
                    <a:pt x="458" y="1546"/>
                  </a:lnTo>
                  <a:lnTo>
                    <a:pt x="439" y="1548"/>
                  </a:lnTo>
                  <a:lnTo>
                    <a:pt x="439" y="1540"/>
                  </a:lnTo>
                  <a:lnTo>
                    <a:pt x="434" y="1539"/>
                  </a:lnTo>
                  <a:lnTo>
                    <a:pt x="434" y="1539"/>
                  </a:lnTo>
                  <a:lnTo>
                    <a:pt x="434" y="1539"/>
                  </a:lnTo>
                  <a:lnTo>
                    <a:pt x="434" y="1539"/>
                  </a:lnTo>
                  <a:lnTo>
                    <a:pt x="434" y="1539"/>
                  </a:lnTo>
                  <a:lnTo>
                    <a:pt x="434" y="1539"/>
                  </a:lnTo>
                  <a:lnTo>
                    <a:pt x="439" y="1538"/>
                  </a:lnTo>
                  <a:lnTo>
                    <a:pt x="427" y="1524"/>
                  </a:lnTo>
                  <a:lnTo>
                    <a:pt x="404" y="1506"/>
                  </a:lnTo>
                  <a:lnTo>
                    <a:pt x="360" y="1508"/>
                  </a:lnTo>
                  <a:lnTo>
                    <a:pt x="345" y="1503"/>
                  </a:lnTo>
                  <a:lnTo>
                    <a:pt x="327" y="1490"/>
                  </a:lnTo>
                  <a:lnTo>
                    <a:pt x="324" y="1475"/>
                  </a:lnTo>
                  <a:lnTo>
                    <a:pt x="310" y="1446"/>
                  </a:lnTo>
                  <a:lnTo>
                    <a:pt x="304" y="1433"/>
                  </a:lnTo>
                  <a:lnTo>
                    <a:pt x="293" y="1427"/>
                  </a:lnTo>
                  <a:lnTo>
                    <a:pt x="278" y="1425"/>
                  </a:lnTo>
                  <a:lnTo>
                    <a:pt x="264" y="1427"/>
                  </a:lnTo>
                  <a:lnTo>
                    <a:pt x="257" y="1433"/>
                  </a:lnTo>
                  <a:lnTo>
                    <a:pt x="242" y="1433"/>
                  </a:lnTo>
                  <a:lnTo>
                    <a:pt x="242" y="1420"/>
                  </a:lnTo>
                  <a:lnTo>
                    <a:pt x="248" y="1411"/>
                  </a:lnTo>
                  <a:lnTo>
                    <a:pt x="244" y="1402"/>
                  </a:lnTo>
                  <a:lnTo>
                    <a:pt x="212" y="1375"/>
                  </a:lnTo>
                  <a:lnTo>
                    <a:pt x="201" y="1370"/>
                  </a:lnTo>
                  <a:lnTo>
                    <a:pt x="202" y="1355"/>
                  </a:lnTo>
                  <a:lnTo>
                    <a:pt x="202" y="1355"/>
                  </a:lnTo>
                  <a:lnTo>
                    <a:pt x="206" y="1351"/>
                  </a:lnTo>
                  <a:lnTo>
                    <a:pt x="207" y="1342"/>
                  </a:lnTo>
                  <a:lnTo>
                    <a:pt x="220" y="1333"/>
                  </a:lnTo>
                  <a:lnTo>
                    <a:pt x="243" y="1337"/>
                  </a:lnTo>
                  <a:lnTo>
                    <a:pt x="251" y="1326"/>
                  </a:lnTo>
                  <a:lnTo>
                    <a:pt x="251" y="1294"/>
                  </a:lnTo>
                  <a:lnTo>
                    <a:pt x="239" y="1271"/>
                  </a:lnTo>
                  <a:lnTo>
                    <a:pt x="228" y="1262"/>
                  </a:lnTo>
                  <a:lnTo>
                    <a:pt x="228" y="1232"/>
                  </a:lnTo>
                  <a:lnTo>
                    <a:pt x="240" y="1186"/>
                  </a:lnTo>
                  <a:lnTo>
                    <a:pt x="239" y="1155"/>
                  </a:lnTo>
                  <a:lnTo>
                    <a:pt x="229" y="1131"/>
                  </a:lnTo>
                  <a:lnTo>
                    <a:pt x="228" y="1094"/>
                  </a:lnTo>
                  <a:lnTo>
                    <a:pt x="175" y="1055"/>
                  </a:lnTo>
                  <a:lnTo>
                    <a:pt x="170" y="1005"/>
                  </a:lnTo>
                  <a:lnTo>
                    <a:pt x="142" y="986"/>
                  </a:lnTo>
                  <a:lnTo>
                    <a:pt x="134" y="970"/>
                  </a:lnTo>
                  <a:lnTo>
                    <a:pt x="119" y="957"/>
                  </a:lnTo>
                  <a:lnTo>
                    <a:pt x="112" y="938"/>
                  </a:lnTo>
                  <a:lnTo>
                    <a:pt x="111" y="903"/>
                  </a:lnTo>
                  <a:lnTo>
                    <a:pt x="104" y="899"/>
                  </a:lnTo>
                  <a:lnTo>
                    <a:pt x="105" y="889"/>
                  </a:lnTo>
                  <a:lnTo>
                    <a:pt x="118" y="868"/>
                  </a:lnTo>
                  <a:lnTo>
                    <a:pt x="108" y="838"/>
                  </a:lnTo>
                  <a:lnTo>
                    <a:pt x="74" y="831"/>
                  </a:lnTo>
                  <a:lnTo>
                    <a:pt x="61" y="824"/>
                  </a:lnTo>
                  <a:lnTo>
                    <a:pt x="53" y="813"/>
                  </a:lnTo>
                  <a:lnTo>
                    <a:pt x="49" y="784"/>
                  </a:lnTo>
                  <a:lnTo>
                    <a:pt x="68" y="756"/>
                  </a:lnTo>
                  <a:lnTo>
                    <a:pt x="80" y="722"/>
                  </a:lnTo>
                  <a:lnTo>
                    <a:pt x="80" y="646"/>
                  </a:lnTo>
                  <a:lnTo>
                    <a:pt x="57" y="631"/>
                  </a:lnTo>
                  <a:lnTo>
                    <a:pt x="21" y="595"/>
                  </a:lnTo>
                  <a:lnTo>
                    <a:pt x="22" y="575"/>
                  </a:lnTo>
                  <a:lnTo>
                    <a:pt x="35" y="562"/>
                  </a:lnTo>
                  <a:lnTo>
                    <a:pt x="59" y="547"/>
                  </a:lnTo>
                  <a:lnTo>
                    <a:pt x="58" y="513"/>
                  </a:lnTo>
                  <a:lnTo>
                    <a:pt x="40" y="485"/>
                  </a:lnTo>
                  <a:lnTo>
                    <a:pt x="58" y="424"/>
                  </a:lnTo>
                  <a:lnTo>
                    <a:pt x="26" y="399"/>
                  </a:lnTo>
                  <a:lnTo>
                    <a:pt x="22" y="385"/>
                  </a:lnTo>
                  <a:lnTo>
                    <a:pt x="12" y="376"/>
                  </a:lnTo>
                  <a:lnTo>
                    <a:pt x="19" y="360"/>
                  </a:lnTo>
                  <a:lnTo>
                    <a:pt x="0" y="342"/>
                  </a:lnTo>
                  <a:lnTo>
                    <a:pt x="0" y="342"/>
                  </a:lnTo>
                  <a:lnTo>
                    <a:pt x="15" y="332"/>
                  </a:lnTo>
                  <a:lnTo>
                    <a:pt x="32" y="312"/>
                  </a:lnTo>
                  <a:lnTo>
                    <a:pt x="47" y="311"/>
                  </a:lnTo>
                  <a:lnTo>
                    <a:pt x="55" y="322"/>
                  </a:lnTo>
                  <a:lnTo>
                    <a:pt x="48" y="352"/>
                  </a:lnTo>
                  <a:lnTo>
                    <a:pt x="52" y="352"/>
                  </a:lnTo>
                  <a:lnTo>
                    <a:pt x="70" y="327"/>
                  </a:lnTo>
                  <a:lnTo>
                    <a:pt x="75" y="310"/>
                  </a:lnTo>
                  <a:lnTo>
                    <a:pt x="69" y="301"/>
                  </a:lnTo>
                  <a:lnTo>
                    <a:pt x="93" y="306"/>
                  </a:lnTo>
                  <a:lnTo>
                    <a:pt x="102" y="317"/>
                  </a:lnTo>
                  <a:lnTo>
                    <a:pt x="103" y="326"/>
                  </a:lnTo>
                  <a:lnTo>
                    <a:pt x="93" y="357"/>
                  </a:lnTo>
                  <a:lnTo>
                    <a:pt x="98" y="357"/>
                  </a:lnTo>
                  <a:lnTo>
                    <a:pt x="105" y="340"/>
                  </a:lnTo>
                  <a:lnTo>
                    <a:pt x="122" y="332"/>
                  </a:lnTo>
                  <a:lnTo>
                    <a:pt x="130" y="333"/>
                  </a:lnTo>
                  <a:lnTo>
                    <a:pt x="141" y="345"/>
                  </a:lnTo>
                  <a:lnTo>
                    <a:pt x="153" y="372"/>
                  </a:lnTo>
                  <a:lnTo>
                    <a:pt x="134" y="395"/>
                  </a:lnTo>
                  <a:lnTo>
                    <a:pt x="134" y="400"/>
                  </a:lnTo>
                  <a:lnTo>
                    <a:pt x="139" y="404"/>
                  </a:lnTo>
                  <a:lnTo>
                    <a:pt x="163" y="386"/>
                  </a:lnTo>
                  <a:lnTo>
                    <a:pt x="169" y="389"/>
                  </a:lnTo>
                  <a:lnTo>
                    <a:pt x="176" y="400"/>
                  </a:lnTo>
                  <a:lnTo>
                    <a:pt x="181" y="440"/>
                  </a:lnTo>
                  <a:lnTo>
                    <a:pt x="184" y="444"/>
                  </a:lnTo>
                  <a:lnTo>
                    <a:pt x="178" y="489"/>
                  </a:lnTo>
                  <a:lnTo>
                    <a:pt x="187" y="495"/>
                  </a:lnTo>
                  <a:lnTo>
                    <a:pt x="203" y="494"/>
                  </a:lnTo>
                  <a:lnTo>
                    <a:pt x="217" y="509"/>
                  </a:lnTo>
                  <a:lnTo>
                    <a:pt x="226" y="505"/>
                  </a:lnTo>
                  <a:lnTo>
                    <a:pt x="247" y="511"/>
                  </a:lnTo>
                  <a:lnTo>
                    <a:pt x="254" y="534"/>
                  </a:lnTo>
                  <a:lnTo>
                    <a:pt x="262" y="542"/>
                  </a:lnTo>
                  <a:lnTo>
                    <a:pt x="267" y="574"/>
                  </a:lnTo>
                  <a:lnTo>
                    <a:pt x="272" y="580"/>
                  </a:lnTo>
                  <a:lnTo>
                    <a:pt x="279" y="572"/>
                  </a:lnTo>
                  <a:lnTo>
                    <a:pt x="290" y="586"/>
                  </a:lnTo>
                  <a:lnTo>
                    <a:pt x="290" y="633"/>
                  </a:lnTo>
                  <a:lnTo>
                    <a:pt x="300" y="644"/>
                  </a:lnTo>
                  <a:lnTo>
                    <a:pt x="304" y="657"/>
                  </a:lnTo>
                  <a:lnTo>
                    <a:pt x="300" y="662"/>
                  </a:lnTo>
                  <a:lnTo>
                    <a:pt x="304" y="673"/>
                  </a:lnTo>
                  <a:lnTo>
                    <a:pt x="300" y="683"/>
                  </a:lnTo>
                  <a:lnTo>
                    <a:pt x="311" y="693"/>
                  </a:lnTo>
                  <a:lnTo>
                    <a:pt x="318" y="713"/>
                  </a:lnTo>
                  <a:lnTo>
                    <a:pt x="328" y="717"/>
                  </a:lnTo>
                  <a:lnTo>
                    <a:pt x="325" y="730"/>
                  </a:lnTo>
                  <a:lnTo>
                    <a:pt x="330" y="733"/>
                  </a:lnTo>
                  <a:lnTo>
                    <a:pt x="334" y="730"/>
                  </a:lnTo>
                  <a:lnTo>
                    <a:pt x="334" y="721"/>
                  </a:lnTo>
                  <a:lnTo>
                    <a:pt x="322" y="667"/>
                  </a:lnTo>
                  <a:lnTo>
                    <a:pt x="326" y="647"/>
                  </a:lnTo>
                  <a:lnTo>
                    <a:pt x="334" y="630"/>
                  </a:lnTo>
                  <a:lnTo>
                    <a:pt x="332" y="623"/>
                  </a:lnTo>
                  <a:lnTo>
                    <a:pt x="336" y="614"/>
                  </a:lnTo>
                  <a:lnTo>
                    <a:pt x="331" y="605"/>
                  </a:lnTo>
                  <a:lnTo>
                    <a:pt x="334" y="595"/>
                  </a:lnTo>
                  <a:lnTo>
                    <a:pt x="325" y="563"/>
                  </a:lnTo>
                  <a:lnTo>
                    <a:pt x="312" y="543"/>
                  </a:lnTo>
                  <a:lnTo>
                    <a:pt x="312" y="535"/>
                  </a:lnTo>
                  <a:lnTo>
                    <a:pt x="307" y="533"/>
                  </a:lnTo>
                  <a:lnTo>
                    <a:pt x="309" y="542"/>
                  </a:lnTo>
                  <a:lnTo>
                    <a:pt x="300" y="539"/>
                  </a:lnTo>
                  <a:lnTo>
                    <a:pt x="297" y="541"/>
                  </a:lnTo>
                  <a:lnTo>
                    <a:pt x="286" y="530"/>
                  </a:lnTo>
                  <a:lnTo>
                    <a:pt x="285" y="517"/>
                  </a:lnTo>
                  <a:lnTo>
                    <a:pt x="293" y="504"/>
                  </a:lnTo>
                  <a:lnTo>
                    <a:pt x="273" y="483"/>
                  </a:lnTo>
                  <a:lnTo>
                    <a:pt x="259" y="449"/>
                  </a:lnTo>
                  <a:lnTo>
                    <a:pt x="259" y="437"/>
                  </a:lnTo>
                  <a:lnTo>
                    <a:pt x="253" y="416"/>
                  </a:lnTo>
                  <a:lnTo>
                    <a:pt x="251" y="380"/>
                  </a:lnTo>
                  <a:lnTo>
                    <a:pt x="246" y="365"/>
                  </a:lnTo>
                  <a:lnTo>
                    <a:pt x="249" y="336"/>
                  </a:lnTo>
                  <a:lnTo>
                    <a:pt x="260" y="324"/>
                  </a:lnTo>
                  <a:lnTo>
                    <a:pt x="264" y="320"/>
                  </a:lnTo>
                  <a:lnTo>
                    <a:pt x="301" y="325"/>
                  </a:lnTo>
                  <a:lnTo>
                    <a:pt x="305" y="338"/>
                  </a:lnTo>
                  <a:lnTo>
                    <a:pt x="310" y="340"/>
                  </a:lnTo>
                  <a:lnTo>
                    <a:pt x="314" y="330"/>
                  </a:lnTo>
                  <a:lnTo>
                    <a:pt x="321" y="329"/>
                  </a:lnTo>
                  <a:lnTo>
                    <a:pt x="328" y="335"/>
                  </a:lnTo>
                  <a:lnTo>
                    <a:pt x="326" y="342"/>
                  </a:lnTo>
                  <a:lnTo>
                    <a:pt x="330" y="348"/>
                  </a:lnTo>
                  <a:lnTo>
                    <a:pt x="352" y="339"/>
                  </a:lnTo>
                  <a:lnTo>
                    <a:pt x="375" y="346"/>
                  </a:lnTo>
                  <a:lnTo>
                    <a:pt x="388" y="357"/>
                  </a:lnTo>
                  <a:lnTo>
                    <a:pt x="385" y="364"/>
                  </a:lnTo>
                  <a:lnTo>
                    <a:pt x="394" y="378"/>
                  </a:lnTo>
                  <a:lnTo>
                    <a:pt x="411" y="381"/>
                  </a:lnTo>
                  <a:lnTo>
                    <a:pt x="415" y="392"/>
                  </a:lnTo>
                  <a:lnTo>
                    <a:pt x="436" y="412"/>
                  </a:lnTo>
                  <a:lnTo>
                    <a:pt x="455" y="444"/>
                  </a:lnTo>
                  <a:lnTo>
                    <a:pt x="455" y="462"/>
                  </a:lnTo>
                  <a:lnTo>
                    <a:pt x="462" y="476"/>
                  </a:lnTo>
                  <a:lnTo>
                    <a:pt x="473" y="481"/>
                  </a:lnTo>
                  <a:lnTo>
                    <a:pt x="499" y="484"/>
                  </a:lnTo>
                  <a:lnTo>
                    <a:pt x="530" y="479"/>
                  </a:lnTo>
                  <a:lnTo>
                    <a:pt x="540" y="474"/>
                  </a:lnTo>
                  <a:lnTo>
                    <a:pt x="552" y="460"/>
                  </a:lnTo>
                  <a:lnTo>
                    <a:pt x="550" y="453"/>
                  </a:lnTo>
                  <a:lnTo>
                    <a:pt x="553" y="445"/>
                  </a:lnTo>
                  <a:lnTo>
                    <a:pt x="566" y="431"/>
                  </a:lnTo>
                  <a:lnTo>
                    <a:pt x="565" y="426"/>
                  </a:lnTo>
                  <a:lnTo>
                    <a:pt x="557" y="426"/>
                  </a:lnTo>
                  <a:lnTo>
                    <a:pt x="563" y="409"/>
                  </a:lnTo>
                  <a:lnTo>
                    <a:pt x="557" y="405"/>
                  </a:lnTo>
                  <a:lnTo>
                    <a:pt x="567" y="397"/>
                  </a:lnTo>
                  <a:lnTo>
                    <a:pt x="559" y="391"/>
                  </a:lnTo>
                  <a:lnTo>
                    <a:pt x="574" y="391"/>
                  </a:lnTo>
                  <a:lnTo>
                    <a:pt x="596" y="372"/>
                  </a:lnTo>
                  <a:lnTo>
                    <a:pt x="595" y="349"/>
                  </a:lnTo>
                  <a:lnTo>
                    <a:pt x="589" y="344"/>
                  </a:lnTo>
                  <a:lnTo>
                    <a:pt x="589" y="339"/>
                  </a:lnTo>
                  <a:lnTo>
                    <a:pt x="591" y="332"/>
                  </a:lnTo>
                  <a:lnTo>
                    <a:pt x="600" y="327"/>
                  </a:lnTo>
                  <a:lnTo>
                    <a:pt x="609" y="315"/>
                  </a:lnTo>
                  <a:lnTo>
                    <a:pt x="618" y="312"/>
                  </a:lnTo>
                  <a:lnTo>
                    <a:pt x="624" y="318"/>
                  </a:lnTo>
                  <a:lnTo>
                    <a:pt x="634" y="318"/>
                  </a:lnTo>
                  <a:lnTo>
                    <a:pt x="638" y="307"/>
                  </a:lnTo>
                  <a:lnTo>
                    <a:pt x="670" y="304"/>
                  </a:lnTo>
                  <a:lnTo>
                    <a:pt x="681" y="312"/>
                  </a:lnTo>
                  <a:lnTo>
                    <a:pt x="687" y="346"/>
                  </a:lnTo>
                  <a:lnTo>
                    <a:pt x="696" y="360"/>
                  </a:lnTo>
                  <a:lnTo>
                    <a:pt x="693" y="384"/>
                  </a:lnTo>
                  <a:lnTo>
                    <a:pt x="703" y="390"/>
                  </a:lnTo>
                  <a:lnTo>
                    <a:pt x="708" y="384"/>
                  </a:lnTo>
                  <a:lnTo>
                    <a:pt x="701" y="380"/>
                  </a:lnTo>
                  <a:lnTo>
                    <a:pt x="703" y="370"/>
                  </a:lnTo>
                  <a:lnTo>
                    <a:pt x="737" y="367"/>
                  </a:lnTo>
                  <a:lnTo>
                    <a:pt x="753" y="361"/>
                  </a:lnTo>
                  <a:lnTo>
                    <a:pt x="769" y="346"/>
                  </a:lnTo>
                  <a:lnTo>
                    <a:pt x="837" y="312"/>
                  </a:lnTo>
                  <a:lnTo>
                    <a:pt x="862" y="282"/>
                  </a:lnTo>
                  <a:lnTo>
                    <a:pt x="867" y="272"/>
                  </a:lnTo>
                  <a:lnTo>
                    <a:pt x="865" y="259"/>
                  </a:lnTo>
                  <a:lnTo>
                    <a:pt x="869" y="244"/>
                  </a:lnTo>
                  <a:lnTo>
                    <a:pt x="861" y="236"/>
                  </a:lnTo>
                  <a:lnTo>
                    <a:pt x="855" y="226"/>
                  </a:lnTo>
                  <a:lnTo>
                    <a:pt x="852" y="221"/>
                  </a:lnTo>
                  <a:lnTo>
                    <a:pt x="851" y="202"/>
                  </a:lnTo>
                  <a:lnTo>
                    <a:pt x="845" y="188"/>
                  </a:lnTo>
                  <a:lnTo>
                    <a:pt x="838" y="183"/>
                  </a:lnTo>
                  <a:lnTo>
                    <a:pt x="836" y="159"/>
                  </a:lnTo>
                  <a:lnTo>
                    <a:pt x="839" y="151"/>
                  </a:lnTo>
                  <a:lnTo>
                    <a:pt x="833" y="134"/>
                  </a:lnTo>
                  <a:lnTo>
                    <a:pt x="842" y="131"/>
                  </a:lnTo>
                  <a:lnTo>
                    <a:pt x="830" y="104"/>
                  </a:lnTo>
                  <a:lnTo>
                    <a:pt x="828" y="90"/>
                  </a:lnTo>
                  <a:lnTo>
                    <a:pt x="819" y="81"/>
                  </a:lnTo>
                  <a:lnTo>
                    <a:pt x="827" y="57"/>
                  </a:lnTo>
                  <a:lnTo>
                    <a:pt x="838" y="60"/>
                  </a:lnTo>
                  <a:lnTo>
                    <a:pt x="843" y="56"/>
                  </a:lnTo>
                  <a:lnTo>
                    <a:pt x="849" y="53"/>
                  </a:lnTo>
                  <a:lnTo>
                    <a:pt x="863" y="48"/>
                  </a:lnTo>
                  <a:lnTo>
                    <a:pt x="867" y="55"/>
                  </a:lnTo>
                  <a:lnTo>
                    <a:pt x="868" y="65"/>
                  </a:lnTo>
                  <a:lnTo>
                    <a:pt x="883" y="54"/>
                  </a:lnTo>
                  <a:lnTo>
                    <a:pt x="891" y="58"/>
                  </a:lnTo>
                  <a:lnTo>
                    <a:pt x="899" y="74"/>
                  </a:lnTo>
                  <a:lnTo>
                    <a:pt x="907" y="74"/>
                  </a:lnTo>
                  <a:lnTo>
                    <a:pt x="925" y="67"/>
                  </a:lnTo>
                  <a:lnTo>
                    <a:pt x="923" y="52"/>
                  </a:lnTo>
                  <a:lnTo>
                    <a:pt x="928" y="50"/>
                  </a:lnTo>
                  <a:lnTo>
                    <a:pt x="930" y="60"/>
                  </a:lnTo>
                  <a:lnTo>
                    <a:pt x="938" y="56"/>
                  </a:lnTo>
                  <a:lnTo>
                    <a:pt x="947" y="38"/>
                  </a:lnTo>
                  <a:lnTo>
                    <a:pt x="960" y="33"/>
                  </a:lnTo>
                  <a:lnTo>
                    <a:pt x="969" y="35"/>
                  </a:lnTo>
                  <a:lnTo>
                    <a:pt x="974" y="40"/>
                  </a:lnTo>
                  <a:lnTo>
                    <a:pt x="979" y="39"/>
                  </a:lnTo>
                  <a:lnTo>
                    <a:pt x="987" y="39"/>
                  </a:lnTo>
                  <a:lnTo>
                    <a:pt x="998" y="41"/>
                  </a:lnTo>
                  <a:lnTo>
                    <a:pt x="1008" y="46"/>
                  </a:lnTo>
                  <a:lnTo>
                    <a:pt x="1017" y="45"/>
                  </a:lnTo>
                  <a:lnTo>
                    <a:pt x="1024" y="49"/>
                  </a:lnTo>
                  <a:lnTo>
                    <a:pt x="1029" y="59"/>
                  </a:lnTo>
                  <a:lnTo>
                    <a:pt x="1035" y="62"/>
                  </a:lnTo>
                  <a:lnTo>
                    <a:pt x="1032" y="71"/>
                  </a:lnTo>
                  <a:lnTo>
                    <a:pt x="1043" y="70"/>
                  </a:lnTo>
                  <a:lnTo>
                    <a:pt x="1044" y="73"/>
                  </a:lnTo>
                  <a:lnTo>
                    <a:pt x="1028" y="83"/>
                  </a:lnTo>
                  <a:lnTo>
                    <a:pt x="1029" y="92"/>
                  </a:lnTo>
                  <a:lnTo>
                    <a:pt x="1029" y="98"/>
                  </a:lnTo>
                  <a:lnTo>
                    <a:pt x="1026" y="109"/>
                  </a:lnTo>
                  <a:lnTo>
                    <a:pt x="1030" y="120"/>
                  </a:lnTo>
                  <a:lnTo>
                    <a:pt x="1030" y="126"/>
                  </a:lnTo>
                  <a:lnTo>
                    <a:pt x="1040" y="122"/>
                  </a:lnTo>
                  <a:lnTo>
                    <a:pt x="1044" y="120"/>
                  </a:lnTo>
                  <a:lnTo>
                    <a:pt x="1048" y="121"/>
                  </a:lnTo>
                  <a:lnTo>
                    <a:pt x="1048" y="128"/>
                  </a:lnTo>
                  <a:lnTo>
                    <a:pt x="1061" y="121"/>
                  </a:lnTo>
                  <a:lnTo>
                    <a:pt x="1067" y="122"/>
                  </a:lnTo>
                  <a:lnTo>
                    <a:pt x="1060" y="136"/>
                  </a:lnTo>
                  <a:lnTo>
                    <a:pt x="1062" y="139"/>
                  </a:lnTo>
                  <a:lnTo>
                    <a:pt x="1072" y="136"/>
                  </a:lnTo>
                  <a:lnTo>
                    <a:pt x="1085" y="142"/>
                  </a:lnTo>
                  <a:lnTo>
                    <a:pt x="1104" y="144"/>
                  </a:lnTo>
                  <a:lnTo>
                    <a:pt x="1110" y="155"/>
                  </a:lnTo>
                  <a:lnTo>
                    <a:pt x="1114" y="189"/>
                  </a:lnTo>
                  <a:lnTo>
                    <a:pt x="1113" y="202"/>
                  </a:lnTo>
                  <a:lnTo>
                    <a:pt x="1105" y="216"/>
                  </a:lnTo>
                  <a:lnTo>
                    <a:pt x="1086" y="236"/>
                  </a:lnTo>
                  <a:lnTo>
                    <a:pt x="1087" y="244"/>
                  </a:lnTo>
                  <a:lnTo>
                    <a:pt x="1096" y="257"/>
                  </a:lnTo>
                  <a:lnTo>
                    <a:pt x="1110" y="250"/>
                  </a:lnTo>
                  <a:lnTo>
                    <a:pt x="1111" y="252"/>
                  </a:lnTo>
                  <a:lnTo>
                    <a:pt x="1105" y="271"/>
                  </a:lnTo>
                  <a:lnTo>
                    <a:pt x="1104" y="282"/>
                  </a:lnTo>
                  <a:lnTo>
                    <a:pt x="1108" y="287"/>
                  </a:lnTo>
                  <a:lnTo>
                    <a:pt x="1126" y="283"/>
                  </a:lnTo>
                  <a:lnTo>
                    <a:pt x="1131" y="289"/>
                  </a:lnTo>
                  <a:lnTo>
                    <a:pt x="1145" y="278"/>
                  </a:lnTo>
                  <a:lnTo>
                    <a:pt x="1147" y="289"/>
                  </a:lnTo>
                  <a:lnTo>
                    <a:pt x="1165" y="292"/>
                  </a:lnTo>
                  <a:lnTo>
                    <a:pt x="1166" y="305"/>
                  </a:lnTo>
                  <a:lnTo>
                    <a:pt x="1175" y="314"/>
                  </a:lnTo>
                  <a:lnTo>
                    <a:pt x="1189" y="314"/>
                  </a:lnTo>
                  <a:lnTo>
                    <a:pt x="1198" y="336"/>
                  </a:lnTo>
                  <a:lnTo>
                    <a:pt x="1207" y="339"/>
                  </a:lnTo>
                  <a:lnTo>
                    <a:pt x="1223" y="335"/>
                  </a:lnTo>
                  <a:lnTo>
                    <a:pt x="1228" y="330"/>
                  </a:lnTo>
                  <a:lnTo>
                    <a:pt x="1231" y="318"/>
                  </a:lnTo>
                  <a:lnTo>
                    <a:pt x="1225" y="300"/>
                  </a:lnTo>
                  <a:lnTo>
                    <a:pt x="1225" y="279"/>
                  </a:lnTo>
                  <a:lnTo>
                    <a:pt x="1230" y="260"/>
                  </a:lnTo>
                  <a:lnTo>
                    <a:pt x="1237" y="258"/>
                  </a:lnTo>
                  <a:lnTo>
                    <a:pt x="1250" y="265"/>
                  </a:lnTo>
                  <a:lnTo>
                    <a:pt x="1297" y="249"/>
                  </a:lnTo>
                  <a:lnTo>
                    <a:pt x="1305" y="240"/>
                  </a:lnTo>
                  <a:lnTo>
                    <a:pt x="1303" y="230"/>
                  </a:lnTo>
                  <a:lnTo>
                    <a:pt x="1311" y="232"/>
                  </a:lnTo>
                  <a:lnTo>
                    <a:pt x="1324" y="224"/>
                  </a:lnTo>
                  <a:lnTo>
                    <a:pt x="1325" y="217"/>
                  </a:lnTo>
                  <a:lnTo>
                    <a:pt x="1334" y="205"/>
                  </a:lnTo>
                  <a:lnTo>
                    <a:pt x="1336" y="184"/>
                  </a:lnTo>
                  <a:lnTo>
                    <a:pt x="1346" y="182"/>
                  </a:lnTo>
                  <a:lnTo>
                    <a:pt x="1358" y="166"/>
                  </a:lnTo>
                  <a:lnTo>
                    <a:pt x="1380" y="155"/>
                  </a:lnTo>
                  <a:lnTo>
                    <a:pt x="1392" y="154"/>
                  </a:lnTo>
                  <a:lnTo>
                    <a:pt x="1396" y="160"/>
                  </a:lnTo>
                  <a:lnTo>
                    <a:pt x="1412" y="173"/>
                  </a:lnTo>
                  <a:lnTo>
                    <a:pt x="1426" y="176"/>
                  </a:lnTo>
                  <a:lnTo>
                    <a:pt x="1442" y="174"/>
                  </a:lnTo>
                  <a:lnTo>
                    <a:pt x="1463" y="161"/>
                  </a:lnTo>
                  <a:lnTo>
                    <a:pt x="1488" y="157"/>
                  </a:lnTo>
                  <a:lnTo>
                    <a:pt x="1476" y="173"/>
                  </a:lnTo>
                  <a:lnTo>
                    <a:pt x="1441" y="184"/>
                  </a:lnTo>
                  <a:lnTo>
                    <a:pt x="1417" y="200"/>
                  </a:lnTo>
                  <a:lnTo>
                    <a:pt x="1410" y="201"/>
                  </a:lnTo>
                  <a:lnTo>
                    <a:pt x="1384" y="226"/>
                  </a:lnTo>
                  <a:lnTo>
                    <a:pt x="1376" y="225"/>
                  </a:lnTo>
                  <a:lnTo>
                    <a:pt x="1352" y="235"/>
                  </a:lnTo>
                  <a:lnTo>
                    <a:pt x="1339" y="258"/>
                  </a:lnTo>
                  <a:lnTo>
                    <a:pt x="1362" y="289"/>
                  </a:lnTo>
                  <a:lnTo>
                    <a:pt x="1357" y="317"/>
                  </a:lnTo>
                  <a:lnTo>
                    <a:pt x="1316" y="352"/>
                  </a:lnTo>
                  <a:lnTo>
                    <a:pt x="1287" y="359"/>
                  </a:lnTo>
                  <a:lnTo>
                    <a:pt x="1275" y="376"/>
                  </a:lnTo>
                  <a:lnTo>
                    <a:pt x="1286" y="392"/>
                  </a:lnTo>
                  <a:lnTo>
                    <a:pt x="1317" y="387"/>
                  </a:lnTo>
                  <a:lnTo>
                    <a:pt x="1313" y="401"/>
                  </a:lnTo>
                  <a:lnTo>
                    <a:pt x="1316" y="411"/>
                  </a:lnTo>
                  <a:lnTo>
                    <a:pt x="1303" y="432"/>
                  </a:lnTo>
                  <a:lnTo>
                    <a:pt x="1307" y="435"/>
                  </a:lnTo>
                  <a:lnTo>
                    <a:pt x="1323" y="431"/>
                  </a:lnTo>
                  <a:lnTo>
                    <a:pt x="1332" y="433"/>
                  </a:lnTo>
                  <a:lnTo>
                    <a:pt x="1335" y="441"/>
                  </a:lnTo>
                  <a:lnTo>
                    <a:pt x="1345" y="440"/>
                  </a:lnTo>
                  <a:lnTo>
                    <a:pt x="1350" y="444"/>
                  </a:lnTo>
                  <a:lnTo>
                    <a:pt x="1365" y="440"/>
                  </a:lnTo>
                  <a:lnTo>
                    <a:pt x="1369" y="456"/>
                  </a:lnTo>
                  <a:lnTo>
                    <a:pt x="1375" y="459"/>
                  </a:lnTo>
                  <a:lnTo>
                    <a:pt x="1390" y="456"/>
                  </a:lnTo>
                  <a:lnTo>
                    <a:pt x="1398" y="436"/>
                  </a:lnTo>
                  <a:lnTo>
                    <a:pt x="1410" y="433"/>
                  </a:lnTo>
                  <a:lnTo>
                    <a:pt x="1419" y="421"/>
                  </a:lnTo>
                  <a:lnTo>
                    <a:pt x="1423" y="419"/>
                  </a:lnTo>
                  <a:lnTo>
                    <a:pt x="1433" y="427"/>
                  </a:lnTo>
                  <a:lnTo>
                    <a:pt x="1440" y="426"/>
                  </a:lnTo>
                  <a:lnTo>
                    <a:pt x="1449" y="462"/>
                  </a:lnTo>
                  <a:lnTo>
                    <a:pt x="1459" y="469"/>
                  </a:lnTo>
                  <a:lnTo>
                    <a:pt x="1464" y="502"/>
                  </a:lnTo>
                  <a:close/>
                  <a:moveTo>
                    <a:pt x="389" y="1470"/>
                  </a:moveTo>
                  <a:lnTo>
                    <a:pt x="382" y="1473"/>
                  </a:lnTo>
                  <a:lnTo>
                    <a:pt x="367" y="1470"/>
                  </a:lnTo>
                  <a:lnTo>
                    <a:pt x="354" y="1454"/>
                  </a:lnTo>
                  <a:lnTo>
                    <a:pt x="365" y="1443"/>
                  </a:lnTo>
                  <a:lnTo>
                    <a:pt x="377" y="1439"/>
                  </a:lnTo>
                  <a:lnTo>
                    <a:pt x="379" y="1433"/>
                  </a:lnTo>
                  <a:lnTo>
                    <a:pt x="404" y="1421"/>
                  </a:lnTo>
                  <a:lnTo>
                    <a:pt x="416" y="1427"/>
                  </a:lnTo>
                  <a:lnTo>
                    <a:pt x="419" y="1434"/>
                  </a:lnTo>
                  <a:lnTo>
                    <a:pt x="414" y="1445"/>
                  </a:lnTo>
                  <a:lnTo>
                    <a:pt x="402" y="1453"/>
                  </a:lnTo>
                  <a:lnTo>
                    <a:pt x="389" y="147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9" name="Freeform 21">
              <a:extLst>
                <a:ext uri="{FF2B5EF4-FFF2-40B4-BE49-F238E27FC236}">
                  <a16:creationId xmlns:a16="http://schemas.microsoft.com/office/drawing/2014/main" id="{322B6BAC-6117-4BD1-A910-218165FC7606}"/>
                </a:ext>
              </a:extLst>
            </p:cNvPr>
            <p:cNvSpPr>
              <a:spLocks noEditPoints="1"/>
            </p:cNvSpPr>
            <p:nvPr/>
          </p:nvSpPr>
          <p:spPr bwMode="auto">
            <a:xfrm>
              <a:off x="9639300" y="1449388"/>
              <a:ext cx="2017712" cy="2676525"/>
            </a:xfrm>
            <a:custGeom>
              <a:avLst/>
              <a:gdLst>
                <a:gd name="T0" fmla="*/ 832 w 1271"/>
                <a:gd name="T1" fmla="*/ 135 h 1686"/>
                <a:gd name="T2" fmla="*/ 853 w 1271"/>
                <a:gd name="T3" fmla="*/ 176 h 1686"/>
                <a:gd name="T4" fmla="*/ 980 w 1271"/>
                <a:gd name="T5" fmla="*/ 188 h 1686"/>
                <a:gd name="T6" fmla="*/ 1156 w 1271"/>
                <a:gd name="T7" fmla="*/ 294 h 1686"/>
                <a:gd name="T8" fmla="*/ 1219 w 1271"/>
                <a:gd name="T9" fmla="*/ 339 h 1686"/>
                <a:gd name="T10" fmla="*/ 1213 w 1271"/>
                <a:gd name="T11" fmla="*/ 437 h 1686"/>
                <a:gd name="T12" fmla="*/ 1134 w 1271"/>
                <a:gd name="T13" fmla="*/ 528 h 1686"/>
                <a:gd name="T14" fmla="*/ 1206 w 1271"/>
                <a:gd name="T15" fmla="*/ 524 h 1686"/>
                <a:gd name="T16" fmla="*/ 1175 w 1271"/>
                <a:gd name="T17" fmla="*/ 613 h 1686"/>
                <a:gd name="T18" fmla="*/ 1221 w 1271"/>
                <a:gd name="T19" fmla="*/ 664 h 1686"/>
                <a:gd name="T20" fmla="*/ 1271 w 1271"/>
                <a:gd name="T21" fmla="*/ 692 h 1686"/>
                <a:gd name="T22" fmla="*/ 1134 w 1271"/>
                <a:gd name="T23" fmla="*/ 721 h 1686"/>
                <a:gd name="T24" fmla="*/ 1089 w 1271"/>
                <a:gd name="T25" fmla="*/ 742 h 1686"/>
                <a:gd name="T26" fmla="*/ 1211 w 1271"/>
                <a:gd name="T27" fmla="*/ 825 h 1686"/>
                <a:gd name="T28" fmla="*/ 1155 w 1271"/>
                <a:gd name="T29" fmla="*/ 834 h 1686"/>
                <a:gd name="T30" fmla="*/ 1152 w 1271"/>
                <a:gd name="T31" fmla="*/ 902 h 1686"/>
                <a:gd name="T32" fmla="*/ 1086 w 1271"/>
                <a:gd name="T33" fmla="*/ 926 h 1686"/>
                <a:gd name="T34" fmla="*/ 1055 w 1271"/>
                <a:gd name="T35" fmla="*/ 989 h 1686"/>
                <a:gd name="T36" fmla="*/ 981 w 1271"/>
                <a:gd name="T37" fmla="*/ 946 h 1686"/>
                <a:gd name="T38" fmla="*/ 975 w 1271"/>
                <a:gd name="T39" fmla="*/ 962 h 1686"/>
                <a:gd name="T40" fmla="*/ 1024 w 1271"/>
                <a:gd name="T41" fmla="*/ 1034 h 1686"/>
                <a:gd name="T42" fmla="*/ 972 w 1271"/>
                <a:gd name="T43" fmla="*/ 1045 h 1686"/>
                <a:gd name="T44" fmla="*/ 919 w 1271"/>
                <a:gd name="T45" fmla="*/ 1099 h 1686"/>
                <a:gd name="T46" fmla="*/ 946 w 1271"/>
                <a:gd name="T47" fmla="*/ 1137 h 1686"/>
                <a:gd name="T48" fmla="*/ 858 w 1271"/>
                <a:gd name="T49" fmla="*/ 1233 h 1686"/>
                <a:gd name="T50" fmla="*/ 836 w 1271"/>
                <a:gd name="T51" fmla="*/ 1234 h 1686"/>
                <a:gd name="T52" fmla="*/ 810 w 1271"/>
                <a:gd name="T53" fmla="*/ 1296 h 1686"/>
                <a:gd name="T54" fmla="*/ 738 w 1271"/>
                <a:gd name="T55" fmla="*/ 1337 h 1686"/>
                <a:gd name="T56" fmla="*/ 752 w 1271"/>
                <a:gd name="T57" fmla="*/ 1302 h 1686"/>
                <a:gd name="T58" fmla="*/ 684 w 1271"/>
                <a:gd name="T59" fmla="*/ 1274 h 1686"/>
                <a:gd name="T60" fmla="*/ 652 w 1271"/>
                <a:gd name="T61" fmla="*/ 1315 h 1686"/>
                <a:gd name="T62" fmla="*/ 598 w 1271"/>
                <a:gd name="T63" fmla="*/ 1356 h 1686"/>
                <a:gd name="T64" fmla="*/ 341 w 1271"/>
                <a:gd name="T65" fmla="*/ 1528 h 1686"/>
                <a:gd name="T66" fmla="*/ 234 w 1271"/>
                <a:gd name="T67" fmla="*/ 1630 h 1686"/>
                <a:gd name="T68" fmla="*/ 189 w 1271"/>
                <a:gd name="T69" fmla="*/ 1676 h 1686"/>
                <a:gd name="T70" fmla="*/ 86 w 1271"/>
                <a:gd name="T71" fmla="*/ 1512 h 1686"/>
                <a:gd name="T72" fmla="*/ 148 w 1271"/>
                <a:gd name="T73" fmla="*/ 1447 h 1686"/>
                <a:gd name="T74" fmla="*/ 197 w 1271"/>
                <a:gd name="T75" fmla="*/ 1471 h 1686"/>
                <a:gd name="T76" fmla="*/ 316 w 1271"/>
                <a:gd name="T77" fmla="*/ 1497 h 1686"/>
                <a:gd name="T78" fmla="*/ 389 w 1271"/>
                <a:gd name="T79" fmla="*/ 1427 h 1686"/>
                <a:gd name="T80" fmla="*/ 433 w 1271"/>
                <a:gd name="T81" fmla="*/ 1323 h 1686"/>
                <a:gd name="T82" fmla="*/ 485 w 1271"/>
                <a:gd name="T83" fmla="*/ 1246 h 1686"/>
                <a:gd name="T84" fmla="*/ 566 w 1271"/>
                <a:gd name="T85" fmla="*/ 1198 h 1686"/>
                <a:gd name="T86" fmla="*/ 614 w 1271"/>
                <a:gd name="T87" fmla="*/ 1173 h 1686"/>
                <a:gd name="T88" fmla="*/ 702 w 1271"/>
                <a:gd name="T89" fmla="*/ 1074 h 1686"/>
                <a:gd name="T90" fmla="*/ 610 w 1271"/>
                <a:gd name="T91" fmla="*/ 1002 h 1686"/>
                <a:gd name="T92" fmla="*/ 427 w 1271"/>
                <a:gd name="T93" fmla="*/ 925 h 1686"/>
                <a:gd name="T94" fmla="*/ 254 w 1271"/>
                <a:gd name="T95" fmla="*/ 1014 h 1686"/>
                <a:gd name="T96" fmla="*/ 224 w 1271"/>
                <a:gd name="T97" fmla="*/ 917 h 1686"/>
                <a:gd name="T98" fmla="*/ 375 w 1271"/>
                <a:gd name="T99" fmla="*/ 685 h 1686"/>
                <a:gd name="T100" fmla="*/ 402 w 1271"/>
                <a:gd name="T101" fmla="*/ 409 h 1686"/>
                <a:gd name="T102" fmla="*/ 557 w 1271"/>
                <a:gd name="T103" fmla="*/ 286 h 1686"/>
                <a:gd name="T104" fmla="*/ 686 w 1271"/>
                <a:gd name="T105" fmla="*/ 67 h 1686"/>
                <a:gd name="T106" fmla="*/ 882 w 1271"/>
                <a:gd name="T107" fmla="*/ 6 h 1686"/>
                <a:gd name="T108" fmla="*/ 677 w 1271"/>
                <a:gd name="T109" fmla="*/ 1272 h 1686"/>
                <a:gd name="T110" fmla="*/ 706 w 1271"/>
                <a:gd name="T111" fmla="*/ 1321 h 1686"/>
                <a:gd name="T112" fmla="*/ 543 w 1271"/>
                <a:gd name="T113" fmla="*/ 1381 h 1686"/>
                <a:gd name="T114" fmla="*/ 211 w 1271"/>
                <a:gd name="T115" fmla="*/ 1672 h 1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1" h="1686">
                  <a:moveTo>
                    <a:pt x="905" y="2"/>
                  </a:moveTo>
                  <a:lnTo>
                    <a:pt x="906" y="12"/>
                  </a:lnTo>
                  <a:lnTo>
                    <a:pt x="887" y="61"/>
                  </a:lnTo>
                  <a:lnTo>
                    <a:pt x="866" y="77"/>
                  </a:lnTo>
                  <a:lnTo>
                    <a:pt x="862" y="86"/>
                  </a:lnTo>
                  <a:lnTo>
                    <a:pt x="862" y="90"/>
                  </a:lnTo>
                  <a:lnTo>
                    <a:pt x="842" y="100"/>
                  </a:lnTo>
                  <a:lnTo>
                    <a:pt x="839" y="113"/>
                  </a:lnTo>
                  <a:lnTo>
                    <a:pt x="833" y="120"/>
                  </a:lnTo>
                  <a:lnTo>
                    <a:pt x="840" y="138"/>
                  </a:lnTo>
                  <a:lnTo>
                    <a:pt x="832" y="135"/>
                  </a:lnTo>
                  <a:lnTo>
                    <a:pt x="825" y="149"/>
                  </a:lnTo>
                  <a:lnTo>
                    <a:pt x="812" y="158"/>
                  </a:lnTo>
                  <a:lnTo>
                    <a:pt x="805" y="165"/>
                  </a:lnTo>
                  <a:lnTo>
                    <a:pt x="808" y="171"/>
                  </a:lnTo>
                  <a:lnTo>
                    <a:pt x="852" y="132"/>
                  </a:lnTo>
                  <a:lnTo>
                    <a:pt x="846" y="150"/>
                  </a:lnTo>
                  <a:lnTo>
                    <a:pt x="838" y="154"/>
                  </a:lnTo>
                  <a:lnTo>
                    <a:pt x="823" y="178"/>
                  </a:lnTo>
                  <a:lnTo>
                    <a:pt x="829" y="186"/>
                  </a:lnTo>
                  <a:lnTo>
                    <a:pt x="845" y="187"/>
                  </a:lnTo>
                  <a:lnTo>
                    <a:pt x="853" y="176"/>
                  </a:lnTo>
                  <a:lnTo>
                    <a:pt x="862" y="178"/>
                  </a:lnTo>
                  <a:lnTo>
                    <a:pt x="883" y="163"/>
                  </a:lnTo>
                  <a:lnTo>
                    <a:pt x="884" y="166"/>
                  </a:lnTo>
                  <a:lnTo>
                    <a:pt x="890" y="167"/>
                  </a:lnTo>
                  <a:lnTo>
                    <a:pt x="897" y="161"/>
                  </a:lnTo>
                  <a:lnTo>
                    <a:pt x="927" y="161"/>
                  </a:lnTo>
                  <a:lnTo>
                    <a:pt x="943" y="155"/>
                  </a:lnTo>
                  <a:lnTo>
                    <a:pt x="958" y="143"/>
                  </a:lnTo>
                  <a:lnTo>
                    <a:pt x="997" y="134"/>
                  </a:lnTo>
                  <a:lnTo>
                    <a:pt x="998" y="147"/>
                  </a:lnTo>
                  <a:lnTo>
                    <a:pt x="980" y="188"/>
                  </a:lnTo>
                  <a:lnTo>
                    <a:pt x="982" y="198"/>
                  </a:lnTo>
                  <a:lnTo>
                    <a:pt x="996" y="214"/>
                  </a:lnTo>
                  <a:lnTo>
                    <a:pt x="1039" y="253"/>
                  </a:lnTo>
                  <a:lnTo>
                    <a:pt x="1085" y="279"/>
                  </a:lnTo>
                  <a:lnTo>
                    <a:pt x="1106" y="285"/>
                  </a:lnTo>
                  <a:lnTo>
                    <a:pt x="1114" y="282"/>
                  </a:lnTo>
                  <a:lnTo>
                    <a:pt x="1124" y="271"/>
                  </a:lnTo>
                  <a:lnTo>
                    <a:pt x="1137" y="273"/>
                  </a:lnTo>
                  <a:lnTo>
                    <a:pt x="1140" y="270"/>
                  </a:lnTo>
                  <a:lnTo>
                    <a:pt x="1151" y="276"/>
                  </a:lnTo>
                  <a:lnTo>
                    <a:pt x="1156" y="294"/>
                  </a:lnTo>
                  <a:lnTo>
                    <a:pt x="1144" y="299"/>
                  </a:lnTo>
                  <a:lnTo>
                    <a:pt x="1142" y="304"/>
                  </a:lnTo>
                  <a:lnTo>
                    <a:pt x="1165" y="312"/>
                  </a:lnTo>
                  <a:lnTo>
                    <a:pt x="1166" y="345"/>
                  </a:lnTo>
                  <a:lnTo>
                    <a:pt x="1173" y="350"/>
                  </a:lnTo>
                  <a:lnTo>
                    <a:pt x="1179" y="349"/>
                  </a:lnTo>
                  <a:lnTo>
                    <a:pt x="1192" y="323"/>
                  </a:lnTo>
                  <a:lnTo>
                    <a:pt x="1209" y="322"/>
                  </a:lnTo>
                  <a:lnTo>
                    <a:pt x="1206" y="342"/>
                  </a:lnTo>
                  <a:lnTo>
                    <a:pt x="1212" y="345"/>
                  </a:lnTo>
                  <a:lnTo>
                    <a:pt x="1219" y="339"/>
                  </a:lnTo>
                  <a:lnTo>
                    <a:pt x="1227" y="356"/>
                  </a:lnTo>
                  <a:lnTo>
                    <a:pt x="1235" y="358"/>
                  </a:lnTo>
                  <a:lnTo>
                    <a:pt x="1230" y="376"/>
                  </a:lnTo>
                  <a:lnTo>
                    <a:pt x="1231" y="393"/>
                  </a:lnTo>
                  <a:lnTo>
                    <a:pt x="1220" y="393"/>
                  </a:lnTo>
                  <a:lnTo>
                    <a:pt x="1217" y="399"/>
                  </a:lnTo>
                  <a:lnTo>
                    <a:pt x="1221" y="406"/>
                  </a:lnTo>
                  <a:lnTo>
                    <a:pt x="1220" y="414"/>
                  </a:lnTo>
                  <a:lnTo>
                    <a:pt x="1226" y="420"/>
                  </a:lnTo>
                  <a:lnTo>
                    <a:pt x="1223" y="433"/>
                  </a:lnTo>
                  <a:lnTo>
                    <a:pt x="1213" y="437"/>
                  </a:lnTo>
                  <a:lnTo>
                    <a:pt x="1221" y="454"/>
                  </a:lnTo>
                  <a:lnTo>
                    <a:pt x="1212" y="466"/>
                  </a:lnTo>
                  <a:lnTo>
                    <a:pt x="1194" y="476"/>
                  </a:lnTo>
                  <a:lnTo>
                    <a:pt x="1186" y="473"/>
                  </a:lnTo>
                  <a:lnTo>
                    <a:pt x="1157" y="472"/>
                  </a:lnTo>
                  <a:lnTo>
                    <a:pt x="1148" y="477"/>
                  </a:lnTo>
                  <a:lnTo>
                    <a:pt x="1194" y="493"/>
                  </a:lnTo>
                  <a:lnTo>
                    <a:pt x="1196" y="499"/>
                  </a:lnTo>
                  <a:lnTo>
                    <a:pt x="1180" y="516"/>
                  </a:lnTo>
                  <a:lnTo>
                    <a:pt x="1146" y="517"/>
                  </a:lnTo>
                  <a:lnTo>
                    <a:pt x="1134" y="528"/>
                  </a:lnTo>
                  <a:lnTo>
                    <a:pt x="1104" y="540"/>
                  </a:lnTo>
                  <a:lnTo>
                    <a:pt x="1101" y="551"/>
                  </a:lnTo>
                  <a:lnTo>
                    <a:pt x="1103" y="555"/>
                  </a:lnTo>
                  <a:lnTo>
                    <a:pt x="1116" y="542"/>
                  </a:lnTo>
                  <a:lnTo>
                    <a:pt x="1133" y="539"/>
                  </a:lnTo>
                  <a:lnTo>
                    <a:pt x="1154" y="528"/>
                  </a:lnTo>
                  <a:lnTo>
                    <a:pt x="1168" y="529"/>
                  </a:lnTo>
                  <a:lnTo>
                    <a:pt x="1180" y="535"/>
                  </a:lnTo>
                  <a:lnTo>
                    <a:pt x="1197" y="534"/>
                  </a:lnTo>
                  <a:lnTo>
                    <a:pt x="1202" y="524"/>
                  </a:lnTo>
                  <a:lnTo>
                    <a:pt x="1206" y="524"/>
                  </a:lnTo>
                  <a:lnTo>
                    <a:pt x="1246" y="544"/>
                  </a:lnTo>
                  <a:lnTo>
                    <a:pt x="1236" y="568"/>
                  </a:lnTo>
                  <a:lnTo>
                    <a:pt x="1227" y="580"/>
                  </a:lnTo>
                  <a:lnTo>
                    <a:pt x="1225" y="588"/>
                  </a:lnTo>
                  <a:lnTo>
                    <a:pt x="1216" y="593"/>
                  </a:lnTo>
                  <a:lnTo>
                    <a:pt x="1177" y="599"/>
                  </a:lnTo>
                  <a:lnTo>
                    <a:pt x="1144" y="597"/>
                  </a:lnTo>
                  <a:lnTo>
                    <a:pt x="1099" y="610"/>
                  </a:lnTo>
                  <a:lnTo>
                    <a:pt x="1115" y="610"/>
                  </a:lnTo>
                  <a:lnTo>
                    <a:pt x="1145" y="603"/>
                  </a:lnTo>
                  <a:lnTo>
                    <a:pt x="1175" y="613"/>
                  </a:lnTo>
                  <a:lnTo>
                    <a:pt x="1215" y="611"/>
                  </a:lnTo>
                  <a:lnTo>
                    <a:pt x="1222" y="607"/>
                  </a:lnTo>
                  <a:lnTo>
                    <a:pt x="1230" y="611"/>
                  </a:lnTo>
                  <a:lnTo>
                    <a:pt x="1230" y="630"/>
                  </a:lnTo>
                  <a:lnTo>
                    <a:pt x="1223" y="641"/>
                  </a:lnTo>
                  <a:lnTo>
                    <a:pt x="1215" y="645"/>
                  </a:lnTo>
                  <a:lnTo>
                    <a:pt x="1196" y="645"/>
                  </a:lnTo>
                  <a:lnTo>
                    <a:pt x="1184" y="658"/>
                  </a:lnTo>
                  <a:lnTo>
                    <a:pt x="1204" y="654"/>
                  </a:lnTo>
                  <a:lnTo>
                    <a:pt x="1223" y="657"/>
                  </a:lnTo>
                  <a:lnTo>
                    <a:pt x="1221" y="664"/>
                  </a:lnTo>
                  <a:lnTo>
                    <a:pt x="1206" y="674"/>
                  </a:lnTo>
                  <a:lnTo>
                    <a:pt x="1231" y="670"/>
                  </a:lnTo>
                  <a:lnTo>
                    <a:pt x="1225" y="689"/>
                  </a:lnTo>
                  <a:lnTo>
                    <a:pt x="1228" y="691"/>
                  </a:lnTo>
                  <a:lnTo>
                    <a:pt x="1240" y="677"/>
                  </a:lnTo>
                  <a:lnTo>
                    <a:pt x="1250" y="647"/>
                  </a:lnTo>
                  <a:lnTo>
                    <a:pt x="1266" y="628"/>
                  </a:lnTo>
                  <a:lnTo>
                    <a:pt x="1263" y="671"/>
                  </a:lnTo>
                  <a:lnTo>
                    <a:pt x="1257" y="683"/>
                  </a:lnTo>
                  <a:lnTo>
                    <a:pt x="1260" y="691"/>
                  </a:lnTo>
                  <a:lnTo>
                    <a:pt x="1271" y="692"/>
                  </a:lnTo>
                  <a:lnTo>
                    <a:pt x="1271" y="706"/>
                  </a:lnTo>
                  <a:lnTo>
                    <a:pt x="1256" y="725"/>
                  </a:lnTo>
                  <a:lnTo>
                    <a:pt x="1236" y="733"/>
                  </a:lnTo>
                  <a:lnTo>
                    <a:pt x="1233" y="741"/>
                  </a:lnTo>
                  <a:lnTo>
                    <a:pt x="1240" y="748"/>
                  </a:lnTo>
                  <a:lnTo>
                    <a:pt x="1238" y="760"/>
                  </a:lnTo>
                  <a:lnTo>
                    <a:pt x="1217" y="767"/>
                  </a:lnTo>
                  <a:lnTo>
                    <a:pt x="1179" y="766"/>
                  </a:lnTo>
                  <a:lnTo>
                    <a:pt x="1169" y="746"/>
                  </a:lnTo>
                  <a:lnTo>
                    <a:pt x="1153" y="732"/>
                  </a:lnTo>
                  <a:lnTo>
                    <a:pt x="1134" y="721"/>
                  </a:lnTo>
                  <a:lnTo>
                    <a:pt x="1118" y="718"/>
                  </a:lnTo>
                  <a:lnTo>
                    <a:pt x="1097" y="697"/>
                  </a:lnTo>
                  <a:lnTo>
                    <a:pt x="1094" y="701"/>
                  </a:lnTo>
                  <a:lnTo>
                    <a:pt x="1110" y="725"/>
                  </a:lnTo>
                  <a:lnTo>
                    <a:pt x="1083" y="728"/>
                  </a:lnTo>
                  <a:lnTo>
                    <a:pt x="1070" y="736"/>
                  </a:lnTo>
                  <a:lnTo>
                    <a:pt x="1058" y="737"/>
                  </a:lnTo>
                  <a:lnTo>
                    <a:pt x="1031" y="730"/>
                  </a:lnTo>
                  <a:lnTo>
                    <a:pt x="1030" y="738"/>
                  </a:lnTo>
                  <a:lnTo>
                    <a:pt x="1049" y="745"/>
                  </a:lnTo>
                  <a:lnTo>
                    <a:pt x="1089" y="742"/>
                  </a:lnTo>
                  <a:lnTo>
                    <a:pt x="1099" y="747"/>
                  </a:lnTo>
                  <a:lnTo>
                    <a:pt x="1110" y="748"/>
                  </a:lnTo>
                  <a:lnTo>
                    <a:pt x="1114" y="753"/>
                  </a:lnTo>
                  <a:lnTo>
                    <a:pt x="1132" y="750"/>
                  </a:lnTo>
                  <a:lnTo>
                    <a:pt x="1148" y="768"/>
                  </a:lnTo>
                  <a:lnTo>
                    <a:pt x="1148" y="775"/>
                  </a:lnTo>
                  <a:lnTo>
                    <a:pt x="1170" y="788"/>
                  </a:lnTo>
                  <a:lnTo>
                    <a:pt x="1179" y="801"/>
                  </a:lnTo>
                  <a:lnTo>
                    <a:pt x="1205" y="808"/>
                  </a:lnTo>
                  <a:lnTo>
                    <a:pt x="1213" y="803"/>
                  </a:lnTo>
                  <a:lnTo>
                    <a:pt x="1211" y="825"/>
                  </a:lnTo>
                  <a:lnTo>
                    <a:pt x="1203" y="828"/>
                  </a:lnTo>
                  <a:lnTo>
                    <a:pt x="1179" y="825"/>
                  </a:lnTo>
                  <a:lnTo>
                    <a:pt x="1177" y="828"/>
                  </a:lnTo>
                  <a:lnTo>
                    <a:pt x="1151" y="816"/>
                  </a:lnTo>
                  <a:lnTo>
                    <a:pt x="1144" y="820"/>
                  </a:lnTo>
                  <a:lnTo>
                    <a:pt x="1117" y="820"/>
                  </a:lnTo>
                  <a:lnTo>
                    <a:pt x="1092" y="807"/>
                  </a:lnTo>
                  <a:lnTo>
                    <a:pt x="1091" y="814"/>
                  </a:lnTo>
                  <a:lnTo>
                    <a:pt x="1102" y="823"/>
                  </a:lnTo>
                  <a:lnTo>
                    <a:pt x="1129" y="831"/>
                  </a:lnTo>
                  <a:lnTo>
                    <a:pt x="1155" y="834"/>
                  </a:lnTo>
                  <a:lnTo>
                    <a:pt x="1167" y="846"/>
                  </a:lnTo>
                  <a:lnTo>
                    <a:pt x="1178" y="852"/>
                  </a:lnTo>
                  <a:lnTo>
                    <a:pt x="1184" y="851"/>
                  </a:lnTo>
                  <a:lnTo>
                    <a:pt x="1189" y="860"/>
                  </a:lnTo>
                  <a:lnTo>
                    <a:pt x="1182" y="874"/>
                  </a:lnTo>
                  <a:lnTo>
                    <a:pt x="1171" y="881"/>
                  </a:lnTo>
                  <a:lnTo>
                    <a:pt x="1163" y="891"/>
                  </a:lnTo>
                  <a:lnTo>
                    <a:pt x="1139" y="881"/>
                  </a:lnTo>
                  <a:lnTo>
                    <a:pt x="1121" y="881"/>
                  </a:lnTo>
                  <a:lnTo>
                    <a:pt x="1121" y="885"/>
                  </a:lnTo>
                  <a:lnTo>
                    <a:pt x="1152" y="902"/>
                  </a:lnTo>
                  <a:lnTo>
                    <a:pt x="1162" y="904"/>
                  </a:lnTo>
                  <a:lnTo>
                    <a:pt x="1160" y="911"/>
                  </a:lnTo>
                  <a:lnTo>
                    <a:pt x="1150" y="908"/>
                  </a:lnTo>
                  <a:lnTo>
                    <a:pt x="1126" y="918"/>
                  </a:lnTo>
                  <a:lnTo>
                    <a:pt x="1117" y="912"/>
                  </a:lnTo>
                  <a:lnTo>
                    <a:pt x="1109" y="914"/>
                  </a:lnTo>
                  <a:lnTo>
                    <a:pt x="1099" y="921"/>
                  </a:lnTo>
                  <a:lnTo>
                    <a:pt x="1097" y="920"/>
                  </a:lnTo>
                  <a:lnTo>
                    <a:pt x="1093" y="915"/>
                  </a:lnTo>
                  <a:lnTo>
                    <a:pt x="1083" y="918"/>
                  </a:lnTo>
                  <a:lnTo>
                    <a:pt x="1086" y="926"/>
                  </a:lnTo>
                  <a:lnTo>
                    <a:pt x="1084" y="929"/>
                  </a:lnTo>
                  <a:lnTo>
                    <a:pt x="1087" y="933"/>
                  </a:lnTo>
                  <a:lnTo>
                    <a:pt x="1091" y="936"/>
                  </a:lnTo>
                  <a:lnTo>
                    <a:pt x="1095" y="935"/>
                  </a:lnTo>
                  <a:lnTo>
                    <a:pt x="1103" y="947"/>
                  </a:lnTo>
                  <a:lnTo>
                    <a:pt x="1103" y="952"/>
                  </a:lnTo>
                  <a:lnTo>
                    <a:pt x="1112" y="961"/>
                  </a:lnTo>
                  <a:lnTo>
                    <a:pt x="1107" y="970"/>
                  </a:lnTo>
                  <a:lnTo>
                    <a:pt x="1079" y="988"/>
                  </a:lnTo>
                  <a:lnTo>
                    <a:pt x="1070" y="989"/>
                  </a:lnTo>
                  <a:lnTo>
                    <a:pt x="1055" y="989"/>
                  </a:lnTo>
                  <a:lnTo>
                    <a:pt x="1049" y="997"/>
                  </a:lnTo>
                  <a:lnTo>
                    <a:pt x="1041" y="997"/>
                  </a:lnTo>
                  <a:lnTo>
                    <a:pt x="1038" y="993"/>
                  </a:lnTo>
                  <a:lnTo>
                    <a:pt x="1030" y="993"/>
                  </a:lnTo>
                  <a:lnTo>
                    <a:pt x="1024" y="996"/>
                  </a:lnTo>
                  <a:lnTo>
                    <a:pt x="1014" y="987"/>
                  </a:lnTo>
                  <a:lnTo>
                    <a:pt x="997" y="982"/>
                  </a:lnTo>
                  <a:lnTo>
                    <a:pt x="993" y="961"/>
                  </a:lnTo>
                  <a:lnTo>
                    <a:pt x="985" y="962"/>
                  </a:lnTo>
                  <a:lnTo>
                    <a:pt x="984" y="948"/>
                  </a:lnTo>
                  <a:lnTo>
                    <a:pt x="981" y="946"/>
                  </a:lnTo>
                  <a:lnTo>
                    <a:pt x="973" y="937"/>
                  </a:lnTo>
                  <a:lnTo>
                    <a:pt x="962" y="933"/>
                  </a:lnTo>
                  <a:lnTo>
                    <a:pt x="962" y="922"/>
                  </a:lnTo>
                  <a:lnTo>
                    <a:pt x="951" y="916"/>
                  </a:lnTo>
                  <a:lnTo>
                    <a:pt x="940" y="919"/>
                  </a:lnTo>
                  <a:lnTo>
                    <a:pt x="955" y="926"/>
                  </a:lnTo>
                  <a:lnTo>
                    <a:pt x="958" y="934"/>
                  </a:lnTo>
                  <a:lnTo>
                    <a:pt x="951" y="941"/>
                  </a:lnTo>
                  <a:lnTo>
                    <a:pt x="951" y="947"/>
                  </a:lnTo>
                  <a:lnTo>
                    <a:pt x="967" y="953"/>
                  </a:lnTo>
                  <a:lnTo>
                    <a:pt x="975" y="962"/>
                  </a:lnTo>
                  <a:lnTo>
                    <a:pt x="977" y="984"/>
                  </a:lnTo>
                  <a:lnTo>
                    <a:pt x="983" y="992"/>
                  </a:lnTo>
                  <a:lnTo>
                    <a:pt x="994" y="996"/>
                  </a:lnTo>
                  <a:lnTo>
                    <a:pt x="995" y="1007"/>
                  </a:lnTo>
                  <a:lnTo>
                    <a:pt x="1004" y="1012"/>
                  </a:lnTo>
                  <a:lnTo>
                    <a:pt x="1011" y="1011"/>
                  </a:lnTo>
                  <a:lnTo>
                    <a:pt x="1013" y="1016"/>
                  </a:lnTo>
                  <a:lnTo>
                    <a:pt x="1020" y="1018"/>
                  </a:lnTo>
                  <a:lnTo>
                    <a:pt x="1024" y="1026"/>
                  </a:lnTo>
                  <a:lnTo>
                    <a:pt x="1028" y="1028"/>
                  </a:lnTo>
                  <a:lnTo>
                    <a:pt x="1024" y="1034"/>
                  </a:lnTo>
                  <a:lnTo>
                    <a:pt x="1007" y="1034"/>
                  </a:lnTo>
                  <a:lnTo>
                    <a:pt x="1002" y="1032"/>
                  </a:lnTo>
                  <a:lnTo>
                    <a:pt x="998" y="1025"/>
                  </a:lnTo>
                  <a:lnTo>
                    <a:pt x="990" y="1026"/>
                  </a:lnTo>
                  <a:lnTo>
                    <a:pt x="976" y="1020"/>
                  </a:lnTo>
                  <a:lnTo>
                    <a:pt x="955" y="1024"/>
                  </a:lnTo>
                  <a:lnTo>
                    <a:pt x="948" y="1022"/>
                  </a:lnTo>
                  <a:lnTo>
                    <a:pt x="936" y="1028"/>
                  </a:lnTo>
                  <a:lnTo>
                    <a:pt x="950" y="1039"/>
                  </a:lnTo>
                  <a:lnTo>
                    <a:pt x="964" y="1038"/>
                  </a:lnTo>
                  <a:lnTo>
                    <a:pt x="972" y="1045"/>
                  </a:lnTo>
                  <a:lnTo>
                    <a:pt x="972" y="1064"/>
                  </a:lnTo>
                  <a:lnTo>
                    <a:pt x="965" y="1072"/>
                  </a:lnTo>
                  <a:lnTo>
                    <a:pt x="960" y="1075"/>
                  </a:lnTo>
                  <a:lnTo>
                    <a:pt x="958" y="1071"/>
                  </a:lnTo>
                  <a:lnTo>
                    <a:pt x="948" y="1071"/>
                  </a:lnTo>
                  <a:lnTo>
                    <a:pt x="944" y="1078"/>
                  </a:lnTo>
                  <a:lnTo>
                    <a:pt x="936" y="1071"/>
                  </a:lnTo>
                  <a:lnTo>
                    <a:pt x="927" y="1074"/>
                  </a:lnTo>
                  <a:lnTo>
                    <a:pt x="921" y="1071"/>
                  </a:lnTo>
                  <a:lnTo>
                    <a:pt x="913" y="1084"/>
                  </a:lnTo>
                  <a:lnTo>
                    <a:pt x="919" y="1099"/>
                  </a:lnTo>
                  <a:lnTo>
                    <a:pt x="913" y="1109"/>
                  </a:lnTo>
                  <a:lnTo>
                    <a:pt x="916" y="1114"/>
                  </a:lnTo>
                  <a:lnTo>
                    <a:pt x="922" y="1117"/>
                  </a:lnTo>
                  <a:lnTo>
                    <a:pt x="932" y="1110"/>
                  </a:lnTo>
                  <a:lnTo>
                    <a:pt x="941" y="1117"/>
                  </a:lnTo>
                  <a:lnTo>
                    <a:pt x="978" y="1076"/>
                  </a:lnTo>
                  <a:lnTo>
                    <a:pt x="992" y="1064"/>
                  </a:lnTo>
                  <a:lnTo>
                    <a:pt x="995" y="1069"/>
                  </a:lnTo>
                  <a:lnTo>
                    <a:pt x="975" y="1084"/>
                  </a:lnTo>
                  <a:lnTo>
                    <a:pt x="948" y="1126"/>
                  </a:lnTo>
                  <a:lnTo>
                    <a:pt x="946" y="1137"/>
                  </a:lnTo>
                  <a:lnTo>
                    <a:pt x="952" y="1145"/>
                  </a:lnTo>
                  <a:lnTo>
                    <a:pt x="939" y="1176"/>
                  </a:lnTo>
                  <a:lnTo>
                    <a:pt x="941" y="1193"/>
                  </a:lnTo>
                  <a:lnTo>
                    <a:pt x="931" y="1202"/>
                  </a:lnTo>
                  <a:lnTo>
                    <a:pt x="932" y="1211"/>
                  </a:lnTo>
                  <a:lnTo>
                    <a:pt x="928" y="1219"/>
                  </a:lnTo>
                  <a:lnTo>
                    <a:pt x="923" y="1217"/>
                  </a:lnTo>
                  <a:lnTo>
                    <a:pt x="887" y="1223"/>
                  </a:lnTo>
                  <a:lnTo>
                    <a:pt x="863" y="1232"/>
                  </a:lnTo>
                  <a:lnTo>
                    <a:pt x="855" y="1240"/>
                  </a:lnTo>
                  <a:lnTo>
                    <a:pt x="858" y="1233"/>
                  </a:lnTo>
                  <a:lnTo>
                    <a:pt x="873" y="1226"/>
                  </a:lnTo>
                  <a:lnTo>
                    <a:pt x="905" y="1216"/>
                  </a:lnTo>
                  <a:lnTo>
                    <a:pt x="924" y="1215"/>
                  </a:lnTo>
                  <a:lnTo>
                    <a:pt x="898" y="1198"/>
                  </a:lnTo>
                  <a:lnTo>
                    <a:pt x="885" y="1202"/>
                  </a:lnTo>
                  <a:lnTo>
                    <a:pt x="874" y="1199"/>
                  </a:lnTo>
                  <a:lnTo>
                    <a:pt x="869" y="1221"/>
                  </a:lnTo>
                  <a:lnTo>
                    <a:pt x="865" y="1220"/>
                  </a:lnTo>
                  <a:lnTo>
                    <a:pt x="849" y="1232"/>
                  </a:lnTo>
                  <a:lnTo>
                    <a:pt x="846" y="1240"/>
                  </a:lnTo>
                  <a:lnTo>
                    <a:pt x="836" y="1234"/>
                  </a:lnTo>
                  <a:lnTo>
                    <a:pt x="834" y="1245"/>
                  </a:lnTo>
                  <a:lnTo>
                    <a:pt x="829" y="1245"/>
                  </a:lnTo>
                  <a:lnTo>
                    <a:pt x="823" y="1257"/>
                  </a:lnTo>
                  <a:lnTo>
                    <a:pt x="817" y="1259"/>
                  </a:lnTo>
                  <a:lnTo>
                    <a:pt x="812" y="1254"/>
                  </a:lnTo>
                  <a:lnTo>
                    <a:pt x="804" y="1261"/>
                  </a:lnTo>
                  <a:lnTo>
                    <a:pt x="807" y="1269"/>
                  </a:lnTo>
                  <a:lnTo>
                    <a:pt x="789" y="1284"/>
                  </a:lnTo>
                  <a:lnTo>
                    <a:pt x="784" y="1296"/>
                  </a:lnTo>
                  <a:lnTo>
                    <a:pt x="796" y="1299"/>
                  </a:lnTo>
                  <a:lnTo>
                    <a:pt x="810" y="1296"/>
                  </a:lnTo>
                  <a:lnTo>
                    <a:pt x="807" y="1302"/>
                  </a:lnTo>
                  <a:lnTo>
                    <a:pt x="810" y="1309"/>
                  </a:lnTo>
                  <a:lnTo>
                    <a:pt x="800" y="1310"/>
                  </a:lnTo>
                  <a:lnTo>
                    <a:pt x="796" y="1324"/>
                  </a:lnTo>
                  <a:lnTo>
                    <a:pt x="788" y="1324"/>
                  </a:lnTo>
                  <a:lnTo>
                    <a:pt x="785" y="1331"/>
                  </a:lnTo>
                  <a:lnTo>
                    <a:pt x="789" y="1336"/>
                  </a:lnTo>
                  <a:lnTo>
                    <a:pt x="788" y="1339"/>
                  </a:lnTo>
                  <a:lnTo>
                    <a:pt x="772" y="1338"/>
                  </a:lnTo>
                  <a:lnTo>
                    <a:pt x="768" y="1341"/>
                  </a:lnTo>
                  <a:lnTo>
                    <a:pt x="738" y="1337"/>
                  </a:lnTo>
                  <a:lnTo>
                    <a:pt x="715" y="1343"/>
                  </a:lnTo>
                  <a:lnTo>
                    <a:pt x="721" y="1338"/>
                  </a:lnTo>
                  <a:lnTo>
                    <a:pt x="743" y="1332"/>
                  </a:lnTo>
                  <a:lnTo>
                    <a:pt x="766" y="1335"/>
                  </a:lnTo>
                  <a:lnTo>
                    <a:pt x="782" y="1334"/>
                  </a:lnTo>
                  <a:lnTo>
                    <a:pt x="786" y="1324"/>
                  </a:lnTo>
                  <a:lnTo>
                    <a:pt x="770" y="1333"/>
                  </a:lnTo>
                  <a:lnTo>
                    <a:pt x="768" y="1331"/>
                  </a:lnTo>
                  <a:lnTo>
                    <a:pt x="773" y="1326"/>
                  </a:lnTo>
                  <a:lnTo>
                    <a:pt x="764" y="1312"/>
                  </a:lnTo>
                  <a:lnTo>
                    <a:pt x="752" y="1302"/>
                  </a:lnTo>
                  <a:lnTo>
                    <a:pt x="742" y="1300"/>
                  </a:lnTo>
                  <a:lnTo>
                    <a:pt x="732" y="1316"/>
                  </a:lnTo>
                  <a:lnTo>
                    <a:pt x="718" y="1307"/>
                  </a:lnTo>
                  <a:lnTo>
                    <a:pt x="713" y="1306"/>
                  </a:lnTo>
                  <a:lnTo>
                    <a:pt x="708" y="1307"/>
                  </a:lnTo>
                  <a:lnTo>
                    <a:pt x="713" y="1296"/>
                  </a:lnTo>
                  <a:lnTo>
                    <a:pt x="703" y="1301"/>
                  </a:lnTo>
                  <a:lnTo>
                    <a:pt x="701" y="1299"/>
                  </a:lnTo>
                  <a:lnTo>
                    <a:pt x="693" y="1297"/>
                  </a:lnTo>
                  <a:lnTo>
                    <a:pt x="685" y="1270"/>
                  </a:lnTo>
                  <a:lnTo>
                    <a:pt x="684" y="1274"/>
                  </a:lnTo>
                  <a:lnTo>
                    <a:pt x="680" y="1272"/>
                  </a:lnTo>
                  <a:lnTo>
                    <a:pt x="677" y="1262"/>
                  </a:lnTo>
                  <a:lnTo>
                    <a:pt x="671" y="1256"/>
                  </a:lnTo>
                  <a:lnTo>
                    <a:pt x="661" y="1257"/>
                  </a:lnTo>
                  <a:lnTo>
                    <a:pt x="655" y="1261"/>
                  </a:lnTo>
                  <a:lnTo>
                    <a:pt x="653" y="1267"/>
                  </a:lnTo>
                  <a:lnTo>
                    <a:pt x="657" y="1307"/>
                  </a:lnTo>
                  <a:lnTo>
                    <a:pt x="655" y="1311"/>
                  </a:lnTo>
                  <a:lnTo>
                    <a:pt x="648" y="1312"/>
                  </a:lnTo>
                  <a:lnTo>
                    <a:pt x="646" y="1316"/>
                  </a:lnTo>
                  <a:lnTo>
                    <a:pt x="652" y="1315"/>
                  </a:lnTo>
                  <a:lnTo>
                    <a:pt x="651" y="1321"/>
                  </a:lnTo>
                  <a:lnTo>
                    <a:pt x="646" y="1323"/>
                  </a:lnTo>
                  <a:lnTo>
                    <a:pt x="643" y="1332"/>
                  </a:lnTo>
                  <a:lnTo>
                    <a:pt x="628" y="1348"/>
                  </a:lnTo>
                  <a:lnTo>
                    <a:pt x="610" y="1331"/>
                  </a:lnTo>
                  <a:lnTo>
                    <a:pt x="609" y="1337"/>
                  </a:lnTo>
                  <a:lnTo>
                    <a:pt x="616" y="1347"/>
                  </a:lnTo>
                  <a:lnTo>
                    <a:pt x="614" y="1354"/>
                  </a:lnTo>
                  <a:lnTo>
                    <a:pt x="606" y="1353"/>
                  </a:lnTo>
                  <a:lnTo>
                    <a:pt x="603" y="1349"/>
                  </a:lnTo>
                  <a:lnTo>
                    <a:pt x="598" y="1356"/>
                  </a:lnTo>
                  <a:lnTo>
                    <a:pt x="562" y="1367"/>
                  </a:lnTo>
                  <a:lnTo>
                    <a:pt x="553" y="1367"/>
                  </a:lnTo>
                  <a:lnTo>
                    <a:pt x="551" y="1359"/>
                  </a:lnTo>
                  <a:lnTo>
                    <a:pt x="549" y="1368"/>
                  </a:lnTo>
                  <a:lnTo>
                    <a:pt x="526" y="1390"/>
                  </a:lnTo>
                  <a:lnTo>
                    <a:pt x="513" y="1391"/>
                  </a:lnTo>
                  <a:lnTo>
                    <a:pt x="511" y="1395"/>
                  </a:lnTo>
                  <a:lnTo>
                    <a:pt x="485" y="1405"/>
                  </a:lnTo>
                  <a:lnTo>
                    <a:pt x="454" y="1425"/>
                  </a:lnTo>
                  <a:lnTo>
                    <a:pt x="342" y="1531"/>
                  </a:lnTo>
                  <a:lnTo>
                    <a:pt x="341" y="1528"/>
                  </a:lnTo>
                  <a:lnTo>
                    <a:pt x="330" y="1520"/>
                  </a:lnTo>
                  <a:lnTo>
                    <a:pt x="330" y="1535"/>
                  </a:lnTo>
                  <a:lnTo>
                    <a:pt x="321" y="1557"/>
                  </a:lnTo>
                  <a:lnTo>
                    <a:pt x="310" y="1572"/>
                  </a:lnTo>
                  <a:lnTo>
                    <a:pt x="292" y="1581"/>
                  </a:lnTo>
                  <a:lnTo>
                    <a:pt x="289" y="1594"/>
                  </a:lnTo>
                  <a:lnTo>
                    <a:pt x="281" y="1602"/>
                  </a:lnTo>
                  <a:lnTo>
                    <a:pt x="269" y="1609"/>
                  </a:lnTo>
                  <a:lnTo>
                    <a:pt x="250" y="1612"/>
                  </a:lnTo>
                  <a:lnTo>
                    <a:pt x="238" y="1623"/>
                  </a:lnTo>
                  <a:lnTo>
                    <a:pt x="234" y="1630"/>
                  </a:lnTo>
                  <a:lnTo>
                    <a:pt x="213" y="1625"/>
                  </a:lnTo>
                  <a:lnTo>
                    <a:pt x="218" y="1632"/>
                  </a:lnTo>
                  <a:lnTo>
                    <a:pt x="202" y="1626"/>
                  </a:lnTo>
                  <a:lnTo>
                    <a:pt x="205" y="1638"/>
                  </a:lnTo>
                  <a:lnTo>
                    <a:pt x="203" y="1654"/>
                  </a:lnTo>
                  <a:lnTo>
                    <a:pt x="199" y="1662"/>
                  </a:lnTo>
                  <a:lnTo>
                    <a:pt x="197" y="1637"/>
                  </a:lnTo>
                  <a:lnTo>
                    <a:pt x="194" y="1636"/>
                  </a:lnTo>
                  <a:lnTo>
                    <a:pt x="190" y="1640"/>
                  </a:lnTo>
                  <a:lnTo>
                    <a:pt x="193" y="1653"/>
                  </a:lnTo>
                  <a:lnTo>
                    <a:pt x="189" y="1676"/>
                  </a:lnTo>
                  <a:lnTo>
                    <a:pt x="119" y="1684"/>
                  </a:lnTo>
                  <a:lnTo>
                    <a:pt x="67" y="1680"/>
                  </a:lnTo>
                  <a:lnTo>
                    <a:pt x="0" y="1686"/>
                  </a:lnTo>
                  <a:lnTo>
                    <a:pt x="0" y="1686"/>
                  </a:lnTo>
                  <a:lnTo>
                    <a:pt x="3" y="1514"/>
                  </a:lnTo>
                  <a:lnTo>
                    <a:pt x="3" y="1514"/>
                  </a:lnTo>
                  <a:lnTo>
                    <a:pt x="14" y="1514"/>
                  </a:lnTo>
                  <a:lnTo>
                    <a:pt x="21" y="1523"/>
                  </a:lnTo>
                  <a:lnTo>
                    <a:pt x="39" y="1525"/>
                  </a:lnTo>
                  <a:lnTo>
                    <a:pt x="76" y="1519"/>
                  </a:lnTo>
                  <a:lnTo>
                    <a:pt x="86" y="1512"/>
                  </a:lnTo>
                  <a:lnTo>
                    <a:pt x="92" y="1482"/>
                  </a:lnTo>
                  <a:lnTo>
                    <a:pt x="66" y="1461"/>
                  </a:lnTo>
                  <a:lnTo>
                    <a:pt x="60" y="1451"/>
                  </a:lnTo>
                  <a:lnTo>
                    <a:pt x="67" y="1441"/>
                  </a:lnTo>
                  <a:lnTo>
                    <a:pt x="82" y="1442"/>
                  </a:lnTo>
                  <a:lnTo>
                    <a:pt x="86" y="1431"/>
                  </a:lnTo>
                  <a:lnTo>
                    <a:pt x="77" y="1422"/>
                  </a:lnTo>
                  <a:lnTo>
                    <a:pt x="96" y="1421"/>
                  </a:lnTo>
                  <a:lnTo>
                    <a:pt x="107" y="1429"/>
                  </a:lnTo>
                  <a:lnTo>
                    <a:pt x="148" y="1435"/>
                  </a:lnTo>
                  <a:lnTo>
                    <a:pt x="148" y="1447"/>
                  </a:lnTo>
                  <a:lnTo>
                    <a:pt x="156" y="1447"/>
                  </a:lnTo>
                  <a:lnTo>
                    <a:pt x="165" y="1436"/>
                  </a:lnTo>
                  <a:lnTo>
                    <a:pt x="175" y="1442"/>
                  </a:lnTo>
                  <a:lnTo>
                    <a:pt x="181" y="1453"/>
                  </a:lnTo>
                  <a:lnTo>
                    <a:pt x="169" y="1458"/>
                  </a:lnTo>
                  <a:lnTo>
                    <a:pt x="150" y="1475"/>
                  </a:lnTo>
                  <a:lnTo>
                    <a:pt x="154" y="1497"/>
                  </a:lnTo>
                  <a:lnTo>
                    <a:pt x="166" y="1497"/>
                  </a:lnTo>
                  <a:lnTo>
                    <a:pt x="169" y="1472"/>
                  </a:lnTo>
                  <a:lnTo>
                    <a:pt x="182" y="1467"/>
                  </a:lnTo>
                  <a:lnTo>
                    <a:pt x="197" y="1471"/>
                  </a:lnTo>
                  <a:lnTo>
                    <a:pt x="204" y="1481"/>
                  </a:lnTo>
                  <a:lnTo>
                    <a:pt x="202" y="1508"/>
                  </a:lnTo>
                  <a:lnTo>
                    <a:pt x="196" y="1517"/>
                  </a:lnTo>
                  <a:lnTo>
                    <a:pt x="219" y="1555"/>
                  </a:lnTo>
                  <a:lnTo>
                    <a:pt x="264" y="1554"/>
                  </a:lnTo>
                  <a:lnTo>
                    <a:pt x="268" y="1542"/>
                  </a:lnTo>
                  <a:lnTo>
                    <a:pt x="275" y="1539"/>
                  </a:lnTo>
                  <a:lnTo>
                    <a:pt x="273" y="1529"/>
                  </a:lnTo>
                  <a:lnTo>
                    <a:pt x="285" y="1511"/>
                  </a:lnTo>
                  <a:lnTo>
                    <a:pt x="318" y="1508"/>
                  </a:lnTo>
                  <a:lnTo>
                    <a:pt x="316" y="1497"/>
                  </a:lnTo>
                  <a:lnTo>
                    <a:pt x="278" y="1478"/>
                  </a:lnTo>
                  <a:lnTo>
                    <a:pt x="283" y="1465"/>
                  </a:lnTo>
                  <a:lnTo>
                    <a:pt x="298" y="1458"/>
                  </a:lnTo>
                  <a:lnTo>
                    <a:pt x="315" y="1460"/>
                  </a:lnTo>
                  <a:lnTo>
                    <a:pt x="323" y="1466"/>
                  </a:lnTo>
                  <a:lnTo>
                    <a:pt x="344" y="1467"/>
                  </a:lnTo>
                  <a:lnTo>
                    <a:pt x="351" y="1463"/>
                  </a:lnTo>
                  <a:lnTo>
                    <a:pt x="376" y="1472"/>
                  </a:lnTo>
                  <a:lnTo>
                    <a:pt x="391" y="1458"/>
                  </a:lnTo>
                  <a:lnTo>
                    <a:pt x="393" y="1442"/>
                  </a:lnTo>
                  <a:lnTo>
                    <a:pt x="389" y="1427"/>
                  </a:lnTo>
                  <a:lnTo>
                    <a:pt x="377" y="1416"/>
                  </a:lnTo>
                  <a:lnTo>
                    <a:pt x="362" y="1385"/>
                  </a:lnTo>
                  <a:lnTo>
                    <a:pt x="365" y="1336"/>
                  </a:lnTo>
                  <a:lnTo>
                    <a:pt x="376" y="1336"/>
                  </a:lnTo>
                  <a:lnTo>
                    <a:pt x="373" y="1363"/>
                  </a:lnTo>
                  <a:lnTo>
                    <a:pt x="398" y="1388"/>
                  </a:lnTo>
                  <a:lnTo>
                    <a:pt x="410" y="1384"/>
                  </a:lnTo>
                  <a:lnTo>
                    <a:pt x="418" y="1360"/>
                  </a:lnTo>
                  <a:lnTo>
                    <a:pt x="403" y="1347"/>
                  </a:lnTo>
                  <a:lnTo>
                    <a:pt x="394" y="1326"/>
                  </a:lnTo>
                  <a:lnTo>
                    <a:pt x="433" y="1323"/>
                  </a:lnTo>
                  <a:lnTo>
                    <a:pt x="458" y="1331"/>
                  </a:lnTo>
                  <a:lnTo>
                    <a:pt x="487" y="1323"/>
                  </a:lnTo>
                  <a:lnTo>
                    <a:pt x="505" y="1325"/>
                  </a:lnTo>
                  <a:lnTo>
                    <a:pt x="514" y="1331"/>
                  </a:lnTo>
                  <a:lnTo>
                    <a:pt x="536" y="1325"/>
                  </a:lnTo>
                  <a:lnTo>
                    <a:pt x="540" y="1314"/>
                  </a:lnTo>
                  <a:lnTo>
                    <a:pt x="509" y="1307"/>
                  </a:lnTo>
                  <a:lnTo>
                    <a:pt x="496" y="1288"/>
                  </a:lnTo>
                  <a:lnTo>
                    <a:pt x="546" y="1296"/>
                  </a:lnTo>
                  <a:lnTo>
                    <a:pt x="506" y="1272"/>
                  </a:lnTo>
                  <a:lnTo>
                    <a:pt x="485" y="1246"/>
                  </a:lnTo>
                  <a:lnTo>
                    <a:pt x="517" y="1235"/>
                  </a:lnTo>
                  <a:lnTo>
                    <a:pt x="522" y="1226"/>
                  </a:lnTo>
                  <a:lnTo>
                    <a:pt x="577" y="1265"/>
                  </a:lnTo>
                  <a:lnTo>
                    <a:pt x="580" y="1277"/>
                  </a:lnTo>
                  <a:lnTo>
                    <a:pt x="590" y="1280"/>
                  </a:lnTo>
                  <a:lnTo>
                    <a:pt x="605" y="1276"/>
                  </a:lnTo>
                  <a:lnTo>
                    <a:pt x="588" y="1264"/>
                  </a:lnTo>
                  <a:lnTo>
                    <a:pt x="580" y="1249"/>
                  </a:lnTo>
                  <a:lnTo>
                    <a:pt x="545" y="1225"/>
                  </a:lnTo>
                  <a:lnTo>
                    <a:pt x="542" y="1213"/>
                  </a:lnTo>
                  <a:lnTo>
                    <a:pt x="566" y="1198"/>
                  </a:lnTo>
                  <a:lnTo>
                    <a:pt x="561" y="1182"/>
                  </a:lnTo>
                  <a:lnTo>
                    <a:pt x="573" y="1180"/>
                  </a:lnTo>
                  <a:lnTo>
                    <a:pt x="587" y="1184"/>
                  </a:lnTo>
                  <a:lnTo>
                    <a:pt x="587" y="1169"/>
                  </a:lnTo>
                  <a:lnTo>
                    <a:pt x="595" y="1168"/>
                  </a:lnTo>
                  <a:lnTo>
                    <a:pt x="609" y="1182"/>
                  </a:lnTo>
                  <a:lnTo>
                    <a:pt x="613" y="1197"/>
                  </a:lnTo>
                  <a:lnTo>
                    <a:pt x="636" y="1202"/>
                  </a:lnTo>
                  <a:lnTo>
                    <a:pt x="635" y="1183"/>
                  </a:lnTo>
                  <a:lnTo>
                    <a:pt x="626" y="1174"/>
                  </a:lnTo>
                  <a:lnTo>
                    <a:pt x="614" y="1173"/>
                  </a:lnTo>
                  <a:lnTo>
                    <a:pt x="607" y="1165"/>
                  </a:lnTo>
                  <a:lnTo>
                    <a:pt x="616" y="1136"/>
                  </a:lnTo>
                  <a:lnTo>
                    <a:pt x="621" y="1126"/>
                  </a:lnTo>
                  <a:lnTo>
                    <a:pt x="629" y="1126"/>
                  </a:lnTo>
                  <a:lnTo>
                    <a:pt x="639" y="1137"/>
                  </a:lnTo>
                  <a:lnTo>
                    <a:pt x="649" y="1127"/>
                  </a:lnTo>
                  <a:lnTo>
                    <a:pt x="662" y="1127"/>
                  </a:lnTo>
                  <a:lnTo>
                    <a:pt x="671" y="1117"/>
                  </a:lnTo>
                  <a:lnTo>
                    <a:pt x="676" y="1098"/>
                  </a:lnTo>
                  <a:lnTo>
                    <a:pt x="687" y="1081"/>
                  </a:lnTo>
                  <a:lnTo>
                    <a:pt x="702" y="1074"/>
                  </a:lnTo>
                  <a:lnTo>
                    <a:pt x="688" y="1055"/>
                  </a:lnTo>
                  <a:lnTo>
                    <a:pt x="663" y="1054"/>
                  </a:lnTo>
                  <a:lnTo>
                    <a:pt x="661" y="1044"/>
                  </a:lnTo>
                  <a:lnTo>
                    <a:pt x="665" y="1033"/>
                  </a:lnTo>
                  <a:lnTo>
                    <a:pt x="665" y="1019"/>
                  </a:lnTo>
                  <a:lnTo>
                    <a:pt x="636" y="1019"/>
                  </a:lnTo>
                  <a:lnTo>
                    <a:pt x="626" y="1029"/>
                  </a:lnTo>
                  <a:lnTo>
                    <a:pt x="618" y="1020"/>
                  </a:lnTo>
                  <a:lnTo>
                    <a:pt x="597" y="1024"/>
                  </a:lnTo>
                  <a:lnTo>
                    <a:pt x="597" y="1009"/>
                  </a:lnTo>
                  <a:lnTo>
                    <a:pt x="610" y="1002"/>
                  </a:lnTo>
                  <a:lnTo>
                    <a:pt x="616" y="987"/>
                  </a:lnTo>
                  <a:lnTo>
                    <a:pt x="599" y="981"/>
                  </a:lnTo>
                  <a:lnTo>
                    <a:pt x="573" y="995"/>
                  </a:lnTo>
                  <a:lnTo>
                    <a:pt x="568" y="1004"/>
                  </a:lnTo>
                  <a:lnTo>
                    <a:pt x="567" y="1033"/>
                  </a:lnTo>
                  <a:lnTo>
                    <a:pt x="557" y="1032"/>
                  </a:lnTo>
                  <a:lnTo>
                    <a:pt x="509" y="997"/>
                  </a:lnTo>
                  <a:lnTo>
                    <a:pt x="510" y="951"/>
                  </a:lnTo>
                  <a:lnTo>
                    <a:pt x="492" y="930"/>
                  </a:lnTo>
                  <a:lnTo>
                    <a:pt x="460" y="925"/>
                  </a:lnTo>
                  <a:lnTo>
                    <a:pt x="427" y="925"/>
                  </a:lnTo>
                  <a:lnTo>
                    <a:pt x="415" y="919"/>
                  </a:lnTo>
                  <a:lnTo>
                    <a:pt x="402" y="925"/>
                  </a:lnTo>
                  <a:lnTo>
                    <a:pt x="356" y="962"/>
                  </a:lnTo>
                  <a:lnTo>
                    <a:pt x="316" y="977"/>
                  </a:lnTo>
                  <a:lnTo>
                    <a:pt x="290" y="1002"/>
                  </a:lnTo>
                  <a:lnTo>
                    <a:pt x="284" y="1028"/>
                  </a:lnTo>
                  <a:lnTo>
                    <a:pt x="273" y="1046"/>
                  </a:lnTo>
                  <a:lnTo>
                    <a:pt x="236" y="1060"/>
                  </a:lnTo>
                  <a:lnTo>
                    <a:pt x="236" y="1045"/>
                  </a:lnTo>
                  <a:lnTo>
                    <a:pt x="251" y="1034"/>
                  </a:lnTo>
                  <a:lnTo>
                    <a:pt x="254" y="1014"/>
                  </a:lnTo>
                  <a:lnTo>
                    <a:pt x="244" y="1009"/>
                  </a:lnTo>
                  <a:lnTo>
                    <a:pt x="247" y="982"/>
                  </a:lnTo>
                  <a:lnTo>
                    <a:pt x="238" y="979"/>
                  </a:lnTo>
                  <a:lnTo>
                    <a:pt x="228" y="982"/>
                  </a:lnTo>
                  <a:lnTo>
                    <a:pt x="226" y="1010"/>
                  </a:lnTo>
                  <a:lnTo>
                    <a:pt x="220" y="1019"/>
                  </a:lnTo>
                  <a:lnTo>
                    <a:pt x="207" y="1023"/>
                  </a:lnTo>
                  <a:lnTo>
                    <a:pt x="204" y="979"/>
                  </a:lnTo>
                  <a:lnTo>
                    <a:pt x="213" y="956"/>
                  </a:lnTo>
                  <a:lnTo>
                    <a:pt x="225" y="945"/>
                  </a:lnTo>
                  <a:lnTo>
                    <a:pt x="224" y="917"/>
                  </a:lnTo>
                  <a:lnTo>
                    <a:pt x="224" y="917"/>
                  </a:lnTo>
                  <a:lnTo>
                    <a:pt x="233" y="897"/>
                  </a:lnTo>
                  <a:lnTo>
                    <a:pt x="247" y="837"/>
                  </a:lnTo>
                  <a:lnTo>
                    <a:pt x="269" y="822"/>
                  </a:lnTo>
                  <a:lnTo>
                    <a:pt x="308" y="803"/>
                  </a:lnTo>
                  <a:lnTo>
                    <a:pt x="319" y="784"/>
                  </a:lnTo>
                  <a:lnTo>
                    <a:pt x="342" y="758"/>
                  </a:lnTo>
                  <a:lnTo>
                    <a:pt x="368" y="754"/>
                  </a:lnTo>
                  <a:lnTo>
                    <a:pt x="387" y="725"/>
                  </a:lnTo>
                  <a:lnTo>
                    <a:pt x="378" y="714"/>
                  </a:lnTo>
                  <a:lnTo>
                    <a:pt x="375" y="685"/>
                  </a:lnTo>
                  <a:lnTo>
                    <a:pt x="383" y="677"/>
                  </a:lnTo>
                  <a:lnTo>
                    <a:pt x="382" y="599"/>
                  </a:lnTo>
                  <a:lnTo>
                    <a:pt x="388" y="577"/>
                  </a:lnTo>
                  <a:lnTo>
                    <a:pt x="407" y="559"/>
                  </a:lnTo>
                  <a:lnTo>
                    <a:pt x="417" y="541"/>
                  </a:lnTo>
                  <a:lnTo>
                    <a:pt x="433" y="524"/>
                  </a:lnTo>
                  <a:lnTo>
                    <a:pt x="436" y="505"/>
                  </a:lnTo>
                  <a:lnTo>
                    <a:pt x="444" y="490"/>
                  </a:lnTo>
                  <a:lnTo>
                    <a:pt x="396" y="449"/>
                  </a:lnTo>
                  <a:lnTo>
                    <a:pt x="393" y="430"/>
                  </a:lnTo>
                  <a:lnTo>
                    <a:pt x="402" y="409"/>
                  </a:lnTo>
                  <a:lnTo>
                    <a:pt x="403" y="389"/>
                  </a:lnTo>
                  <a:lnTo>
                    <a:pt x="420" y="350"/>
                  </a:lnTo>
                  <a:lnTo>
                    <a:pt x="420" y="332"/>
                  </a:lnTo>
                  <a:lnTo>
                    <a:pt x="425" y="324"/>
                  </a:lnTo>
                  <a:lnTo>
                    <a:pt x="438" y="315"/>
                  </a:lnTo>
                  <a:lnTo>
                    <a:pt x="465" y="322"/>
                  </a:lnTo>
                  <a:lnTo>
                    <a:pt x="492" y="319"/>
                  </a:lnTo>
                  <a:lnTo>
                    <a:pt x="511" y="331"/>
                  </a:lnTo>
                  <a:lnTo>
                    <a:pt x="516" y="322"/>
                  </a:lnTo>
                  <a:lnTo>
                    <a:pt x="537" y="317"/>
                  </a:lnTo>
                  <a:lnTo>
                    <a:pt x="557" y="286"/>
                  </a:lnTo>
                  <a:lnTo>
                    <a:pt x="545" y="216"/>
                  </a:lnTo>
                  <a:lnTo>
                    <a:pt x="545" y="203"/>
                  </a:lnTo>
                  <a:lnTo>
                    <a:pt x="556" y="167"/>
                  </a:lnTo>
                  <a:lnTo>
                    <a:pt x="563" y="162"/>
                  </a:lnTo>
                  <a:lnTo>
                    <a:pt x="605" y="153"/>
                  </a:lnTo>
                  <a:lnTo>
                    <a:pt x="621" y="142"/>
                  </a:lnTo>
                  <a:lnTo>
                    <a:pt x="626" y="132"/>
                  </a:lnTo>
                  <a:lnTo>
                    <a:pt x="650" y="119"/>
                  </a:lnTo>
                  <a:lnTo>
                    <a:pt x="671" y="103"/>
                  </a:lnTo>
                  <a:lnTo>
                    <a:pt x="668" y="75"/>
                  </a:lnTo>
                  <a:lnTo>
                    <a:pt x="686" y="67"/>
                  </a:lnTo>
                  <a:lnTo>
                    <a:pt x="724" y="64"/>
                  </a:lnTo>
                  <a:lnTo>
                    <a:pt x="745" y="57"/>
                  </a:lnTo>
                  <a:lnTo>
                    <a:pt x="774" y="62"/>
                  </a:lnTo>
                  <a:lnTo>
                    <a:pt x="786" y="54"/>
                  </a:lnTo>
                  <a:lnTo>
                    <a:pt x="816" y="51"/>
                  </a:lnTo>
                  <a:lnTo>
                    <a:pt x="822" y="58"/>
                  </a:lnTo>
                  <a:lnTo>
                    <a:pt x="843" y="34"/>
                  </a:lnTo>
                  <a:lnTo>
                    <a:pt x="848" y="16"/>
                  </a:lnTo>
                  <a:lnTo>
                    <a:pt x="864" y="3"/>
                  </a:lnTo>
                  <a:lnTo>
                    <a:pt x="872" y="0"/>
                  </a:lnTo>
                  <a:lnTo>
                    <a:pt x="882" y="6"/>
                  </a:lnTo>
                  <a:lnTo>
                    <a:pt x="905" y="2"/>
                  </a:lnTo>
                  <a:close/>
                  <a:moveTo>
                    <a:pt x="667" y="1261"/>
                  </a:moveTo>
                  <a:lnTo>
                    <a:pt x="670" y="1266"/>
                  </a:lnTo>
                  <a:lnTo>
                    <a:pt x="666" y="1266"/>
                  </a:lnTo>
                  <a:lnTo>
                    <a:pt x="670" y="1273"/>
                  </a:lnTo>
                  <a:lnTo>
                    <a:pt x="669" y="1285"/>
                  </a:lnTo>
                  <a:lnTo>
                    <a:pt x="666" y="1293"/>
                  </a:lnTo>
                  <a:lnTo>
                    <a:pt x="662" y="1295"/>
                  </a:lnTo>
                  <a:lnTo>
                    <a:pt x="657" y="1262"/>
                  </a:lnTo>
                  <a:lnTo>
                    <a:pt x="667" y="1261"/>
                  </a:lnTo>
                  <a:close/>
                  <a:moveTo>
                    <a:pt x="677" y="1272"/>
                  </a:moveTo>
                  <a:lnTo>
                    <a:pt x="684" y="1287"/>
                  </a:lnTo>
                  <a:lnTo>
                    <a:pt x="687" y="1303"/>
                  </a:lnTo>
                  <a:lnTo>
                    <a:pt x="684" y="1305"/>
                  </a:lnTo>
                  <a:lnTo>
                    <a:pt x="667" y="1302"/>
                  </a:lnTo>
                  <a:lnTo>
                    <a:pt x="677" y="1272"/>
                  </a:lnTo>
                  <a:close/>
                  <a:moveTo>
                    <a:pt x="716" y="1312"/>
                  </a:moveTo>
                  <a:lnTo>
                    <a:pt x="721" y="1320"/>
                  </a:lnTo>
                  <a:lnTo>
                    <a:pt x="712" y="1324"/>
                  </a:lnTo>
                  <a:lnTo>
                    <a:pt x="713" y="1330"/>
                  </a:lnTo>
                  <a:lnTo>
                    <a:pt x="707" y="1331"/>
                  </a:lnTo>
                  <a:lnTo>
                    <a:pt x="706" y="1321"/>
                  </a:lnTo>
                  <a:lnTo>
                    <a:pt x="710" y="1318"/>
                  </a:lnTo>
                  <a:lnTo>
                    <a:pt x="707" y="1317"/>
                  </a:lnTo>
                  <a:lnTo>
                    <a:pt x="710" y="1313"/>
                  </a:lnTo>
                  <a:lnTo>
                    <a:pt x="716" y="1312"/>
                  </a:lnTo>
                  <a:close/>
                  <a:moveTo>
                    <a:pt x="709" y="1342"/>
                  </a:moveTo>
                  <a:lnTo>
                    <a:pt x="713" y="1346"/>
                  </a:lnTo>
                  <a:lnTo>
                    <a:pt x="683" y="1344"/>
                  </a:lnTo>
                  <a:lnTo>
                    <a:pt x="630" y="1351"/>
                  </a:lnTo>
                  <a:lnTo>
                    <a:pt x="621" y="1358"/>
                  </a:lnTo>
                  <a:lnTo>
                    <a:pt x="559" y="1371"/>
                  </a:lnTo>
                  <a:lnTo>
                    <a:pt x="543" y="1381"/>
                  </a:lnTo>
                  <a:lnTo>
                    <a:pt x="553" y="1372"/>
                  </a:lnTo>
                  <a:lnTo>
                    <a:pt x="618" y="1356"/>
                  </a:lnTo>
                  <a:lnTo>
                    <a:pt x="629" y="1349"/>
                  </a:lnTo>
                  <a:lnTo>
                    <a:pt x="661" y="1343"/>
                  </a:lnTo>
                  <a:lnTo>
                    <a:pt x="696" y="1342"/>
                  </a:lnTo>
                  <a:lnTo>
                    <a:pt x="703" y="1337"/>
                  </a:lnTo>
                  <a:lnTo>
                    <a:pt x="709" y="1342"/>
                  </a:lnTo>
                  <a:close/>
                  <a:moveTo>
                    <a:pt x="282" y="1603"/>
                  </a:moveTo>
                  <a:lnTo>
                    <a:pt x="251" y="1642"/>
                  </a:lnTo>
                  <a:lnTo>
                    <a:pt x="239" y="1668"/>
                  </a:lnTo>
                  <a:lnTo>
                    <a:pt x="211" y="1672"/>
                  </a:lnTo>
                  <a:lnTo>
                    <a:pt x="223" y="1667"/>
                  </a:lnTo>
                  <a:lnTo>
                    <a:pt x="246" y="1645"/>
                  </a:lnTo>
                  <a:lnTo>
                    <a:pt x="250" y="1635"/>
                  </a:lnTo>
                  <a:lnTo>
                    <a:pt x="282" y="160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0" name="Freeform 22">
              <a:extLst>
                <a:ext uri="{FF2B5EF4-FFF2-40B4-BE49-F238E27FC236}">
                  <a16:creationId xmlns:a16="http://schemas.microsoft.com/office/drawing/2014/main" id="{7B7E685C-4F2E-4B64-9A8F-90588957BE9A}"/>
                </a:ext>
              </a:extLst>
            </p:cNvPr>
            <p:cNvSpPr>
              <a:spLocks noEditPoints="1"/>
            </p:cNvSpPr>
            <p:nvPr/>
          </p:nvSpPr>
          <p:spPr bwMode="auto">
            <a:xfrm>
              <a:off x="7253288" y="2806701"/>
              <a:ext cx="2417762" cy="1778000"/>
            </a:xfrm>
            <a:custGeom>
              <a:avLst/>
              <a:gdLst>
                <a:gd name="T0" fmla="*/ 1391 w 1523"/>
                <a:gd name="T1" fmla="*/ 881 h 1120"/>
                <a:gd name="T2" fmla="*/ 1052 w 1523"/>
                <a:gd name="T3" fmla="*/ 1120 h 1120"/>
                <a:gd name="T4" fmla="*/ 924 w 1523"/>
                <a:gd name="T5" fmla="*/ 1115 h 1120"/>
                <a:gd name="T6" fmla="*/ 608 w 1523"/>
                <a:gd name="T7" fmla="*/ 1021 h 1120"/>
                <a:gd name="T8" fmla="*/ 324 w 1523"/>
                <a:gd name="T9" fmla="*/ 795 h 1120"/>
                <a:gd name="T10" fmla="*/ 184 w 1523"/>
                <a:gd name="T11" fmla="*/ 763 h 1120"/>
                <a:gd name="T12" fmla="*/ 116 w 1523"/>
                <a:gd name="T13" fmla="*/ 786 h 1120"/>
                <a:gd name="T14" fmla="*/ 41 w 1523"/>
                <a:gd name="T15" fmla="*/ 761 h 1120"/>
                <a:gd name="T16" fmla="*/ 29 w 1523"/>
                <a:gd name="T17" fmla="*/ 748 h 1120"/>
                <a:gd name="T18" fmla="*/ 90 w 1523"/>
                <a:gd name="T19" fmla="*/ 680 h 1120"/>
                <a:gd name="T20" fmla="*/ 161 w 1523"/>
                <a:gd name="T21" fmla="*/ 592 h 1120"/>
                <a:gd name="T22" fmla="*/ 180 w 1523"/>
                <a:gd name="T23" fmla="*/ 510 h 1120"/>
                <a:gd name="T24" fmla="*/ 245 w 1523"/>
                <a:gd name="T25" fmla="*/ 420 h 1120"/>
                <a:gd name="T26" fmla="*/ 278 w 1523"/>
                <a:gd name="T27" fmla="*/ 381 h 1120"/>
                <a:gd name="T28" fmla="*/ 381 w 1523"/>
                <a:gd name="T29" fmla="*/ 268 h 1120"/>
                <a:gd name="T30" fmla="*/ 437 w 1523"/>
                <a:gd name="T31" fmla="*/ 246 h 1120"/>
                <a:gd name="T32" fmla="*/ 453 w 1523"/>
                <a:gd name="T33" fmla="*/ 234 h 1120"/>
                <a:gd name="T34" fmla="*/ 477 w 1523"/>
                <a:gd name="T35" fmla="*/ 279 h 1120"/>
                <a:gd name="T36" fmla="*/ 535 w 1523"/>
                <a:gd name="T37" fmla="*/ 268 h 1120"/>
                <a:gd name="T38" fmla="*/ 660 w 1523"/>
                <a:gd name="T39" fmla="*/ 227 h 1120"/>
                <a:gd name="T40" fmla="*/ 677 w 1523"/>
                <a:gd name="T41" fmla="*/ 175 h 1120"/>
                <a:gd name="T42" fmla="*/ 682 w 1523"/>
                <a:gd name="T43" fmla="*/ 109 h 1120"/>
                <a:gd name="T44" fmla="*/ 714 w 1523"/>
                <a:gd name="T45" fmla="*/ 42 h 1120"/>
                <a:gd name="T46" fmla="*/ 807 w 1523"/>
                <a:gd name="T47" fmla="*/ 54 h 1120"/>
                <a:gd name="T48" fmla="*/ 925 w 1523"/>
                <a:gd name="T49" fmla="*/ 75 h 1120"/>
                <a:gd name="T50" fmla="*/ 944 w 1523"/>
                <a:gd name="T51" fmla="*/ 140 h 1120"/>
                <a:gd name="T52" fmla="*/ 1040 w 1523"/>
                <a:gd name="T53" fmla="*/ 170 h 1120"/>
                <a:gd name="T54" fmla="*/ 1068 w 1523"/>
                <a:gd name="T55" fmla="*/ 136 h 1120"/>
                <a:gd name="T56" fmla="*/ 1136 w 1523"/>
                <a:gd name="T57" fmla="*/ 12 h 1120"/>
                <a:gd name="T58" fmla="*/ 1156 w 1523"/>
                <a:gd name="T59" fmla="*/ 20 h 1120"/>
                <a:gd name="T60" fmla="*/ 1208 w 1523"/>
                <a:gd name="T61" fmla="*/ 72 h 1120"/>
                <a:gd name="T62" fmla="*/ 1271 w 1523"/>
                <a:gd name="T63" fmla="*/ 134 h 1120"/>
                <a:gd name="T64" fmla="*/ 1378 w 1523"/>
                <a:gd name="T65" fmla="*/ 183 h 1120"/>
                <a:gd name="T66" fmla="*/ 1314 w 1523"/>
                <a:gd name="T67" fmla="*/ 280 h 1120"/>
                <a:gd name="T68" fmla="*/ 1293 w 1523"/>
                <a:gd name="T69" fmla="*/ 369 h 1120"/>
                <a:gd name="T70" fmla="*/ 1310 w 1523"/>
                <a:gd name="T71" fmla="*/ 513 h 1120"/>
                <a:gd name="T72" fmla="*/ 1321 w 1523"/>
                <a:gd name="T73" fmla="*/ 590 h 1120"/>
                <a:gd name="T74" fmla="*/ 1389 w 1523"/>
                <a:gd name="T75" fmla="*/ 500 h 1120"/>
                <a:gd name="T76" fmla="*/ 1445 w 1523"/>
                <a:gd name="T77" fmla="*/ 509 h 1120"/>
                <a:gd name="T78" fmla="*/ 1475 w 1523"/>
                <a:gd name="T79" fmla="*/ 494 h 1120"/>
                <a:gd name="T80" fmla="*/ 1521 w 1523"/>
                <a:gd name="T81" fmla="*/ 570 h 1120"/>
                <a:gd name="T82" fmla="*/ 789 w 1523"/>
                <a:gd name="T83" fmla="*/ 922 h 1120"/>
                <a:gd name="T84" fmla="*/ 796 w 1523"/>
                <a:gd name="T85" fmla="*/ 969 h 1120"/>
                <a:gd name="T86" fmla="*/ 764 w 1523"/>
                <a:gd name="T87" fmla="*/ 916 h 1120"/>
                <a:gd name="T88" fmla="*/ 1027 w 1523"/>
                <a:gd name="T89" fmla="*/ 876 h 1120"/>
                <a:gd name="T90" fmla="*/ 1028 w 1523"/>
                <a:gd name="T91" fmla="*/ 915 h 1120"/>
                <a:gd name="T92" fmla="*/ 1048 w 1523"/>
                <a:gd name="T93" fmla="*/ 978 h 1120"/>
                <a:gd name="T94" fmla="*/ 985 w 1523"/>
                <a:gd name="T95" fmla="*/ 993 h 1120"/>
                <a:gd name="T96" fmla="*/ 902 w 1523"/>
                <a:gd name="T97" fmla="*/ 1010 h 1120"/>
                <a:gd name="T98" fmla="*/ 860 w 1523"/>
                <a:gd name="T99" fmla="*/ 1001 h 1120"/>
                <a:gd name="T100" fmla="*/ 846 w 1523"/>
                <a:gd name="T101" fmla="*/ 932 h 1120"/>
                <a:gd name="T102" fmla="*/ 893 w 1523"/>
                <a:gd name="T103" fmla="*/ 895 h 1120"/>
                <a:gd name="T104" fmla="*/ 917 w 1523"/>
                <a:gd name="T105" fmla="*/ 834 h 1120"/>
                <a:gd name="T106" fmla="*/ 982 w 1523"/>
                <a:gd name="T107" fmla="*/ 831 h 1120"/>
                <a:gd name="T108" fmla="*/ 538 w 1523"/>
                <a:gd name="T109" fmla="*/ 1115 h 1120"/>
                <a:gd name="T110" fmla="*/ 560 w 1523"/>
                <a:gd name="T111" fmla="*/ 1085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3" h="1120">
                  <a:moveTo>
                    <a:pt x="1506" y="658"/>
                  </a:moveTo>
                  <a:lnTo>
                    <a:pt x="1503" y="831"/>
                  </a:lnTo>
                  <a:lnTo>
                    <a:pt x="1503" y="831"/>
                  </a:lnTo>
                  <a:lnTo>
                    <a:pt x="1442" y="851"/>
                  </a:lnTo>
                  <a:lnTo>
                    <a:pt x="1408" y="867"/>
                  </a:lnTo>
                  <a:lnTo>
                    <a:pt x="1391" y="881"/>
                  </a:lnTo>
                  <a:lnTo>
                    <a:pt x="1373" y="898"/>
                  </a:lnTo>
                  <a:lnTo>
                    <a:pt x="1325" y="997"/>
                  </a:lnTo>
                  <a:lnTo>
                    <a:pt x="1288" y="1041"/>
                  </a:lnTo>
                  <a:lnTo>
                    <a:pt x="1233" y="1071"/>
                  </a:lnTo>
                  <a:lnTo>
                    <a:pt x="1190" y="1078"/>
                  </a:lnTo>
                  <a:lnTo>
                    <a:pt x="1052" y="1120"/>
                  </a:lnTo>
                  <a:lnTo>
                    <a:pt x="1010" y="1114"/>
                  </a:lnTo>
                  <a:lnTo>
                    <a:pt x="978" y="1103"/>
                  </a:lnTo>
                  <a:lnTo>
                    <a:pt x="960" y="1104"/>
                  </a:lnTo>
                  <a:lnTo>
                    <a:pt x="955" y="1114"/>
                  </a:lnTo>
                  <a:lnTo>
                    <a:pt x="938" y="1110"/>
                  </a:lnTo>
                  <a:lnTo>
                    <a:pt x="924" y="1115"/>
                  </a:lnTo>
                  <a:lnTo>
                    <a:pt x="873" y="1087"/>
                  </a:lnTo>
                  <a:lnTo>
                    <a:pt x="830" y="1071"/>
                  </a:lnTo>
                  <a:lnTo>
                    <a:pt x="729" y="1027"/>
                  </a:lnTo>
                  <a:lnTo>
                    <a:pt x="674" y="1016"/>
                  </a:lnTo>
                  <a:lnTo>
                    <a:pt x="634" y="1015"/>
                  </a:lnTo>
                  <a:lnTo>
                    <a:pt x="608" y="1021"/>
                  </a:lnTo>
                  <a:lnTo>
                    <a:pt x="576" y="1015"/>
                  </a:lnTo>
                  <a:lnTo>
                    <a:pt x="544" y="994"/>
                  </a:lnTo>
                  <a:lnTo>
                    <a:pt x="493" y="940"/>
                  </a:lnTo>
                  <a:lnTo>
                    <a:pt x="424" y="880"/>
                  </a:lnTo>
                  <a:lnTo>
                    <a:pt x="363" y="838"/>
                  </a:lnTo>
                  <a:lnTo>
                    <a:pt x="324" y="795"/>
                  </a:lnTo>
                  <a:lnTo>
                    <a:pt x="288" y="786"/>
                  </a:lnTo>
                  <a:lnTo>
                    <a:pt x="240" y="752"/>
                  </a:lnTo>
                  <a:lnTo>
                    <a:pt x="238" y="753"/>
                  </a:lnTo>
                  <a:lnTo>
                    <a:pt x="211" y="750"/>
                  </a:lnTo>
                  <a:lnTo>
                    <a:pt x="193" y="753"/>
                  </a:lnTo>
                  <a:lnTo>
                    <a:pt x="184" y="763"/>
                  </a:lnTo>
                  <a:lnTo>
                    <a:pt x="190" y="772"/>
                  </a:lnTo>
                  <a:lnTo>
                    <a:pt x="188" y="776"/>
                  </a:lnTo>
                  <a:lnTo>
                    <a:pt x="181" y="778"/>
                  </a:lnTo>
                  <a:lnTo>
                    <a:pt x="157" y="776"/>
                  </a:lnTo>
                  <a:lnTo>
                    <a:pt x="145" y="782"/>
                  </a:lnTo>
                  <a:lnTo>
                    <a:pt x="116" y="786"/>
                  </a:lnTo>
                  <a:lnTo>
                    <a:pt x="101" y="794"/>
                  </a:lnTo>
                  <a:lnTo>
                    <a:pt x="82" y="790"/>
                  </a:lnTo>
                  <a:lnTo>
                    <a:pt x="75" y="784"/>
                  </a:lnTo>
                  <a:lnTo>
                    <a:pt x="66" y="766"/>
                  </a:lnTo>
                  <a:lnTo>
                    <a:pt x="54" y="761"/>
                  </a:lnTo>
                  <a:lnTo>
                    <a:pt x="41" y="761"/>
                  </a:lnTo>
                  <a:lnTo>
                    <a:pt x="38" y="768"/>
                  </a:lnTo>
                  <a:lnTo>
                    <a:pt x="23" y="778"/>
                  </a:lnTo>
                  <a:lnTo>
                    <a:pt x="0" y="783"/>
                  </a:lnTo>
                  <a:lnTo>
                    <a:pt x="0" y="783"/>
                  </a:lnTo>
                  <a:lnTo>
                    <a:pt x="0" y="770"/>
                  </a:lnTo>
                  <a:lnTo>
                    <a:pt x="29" y="748"/>
                  </a:lnTo>
                  <a:lnTo>
                    <a:pt x="33" y="736"/>
                  </a:lnTo>
                  <a:lnTo>
                    <a:pt x="57" y="716"/>
                  </a:lnTo>
                  <a:lnTo>
                    <a:pt x="69" y="699"/>
                  </a:lnTo>
                  <a:lnTo>
                    <a:pt x="80" y="690"/>
                  </a:lnTo>
                  <a:lnTo>
                    <a:pt x="80" y="690"/>
                  </a:lnTo>
                  <a:lnTo>
                    <a:pt x="90" y="680"/>
                  </a:lnTo>
                  <a:lnTo>
                    <a:pt x="90" y="680"/>
                  </a:lnTo>
                  <a:lnTo>
                    <a:pt x="114" y="679"/>
                  </a:lnTo>
                  <a:lnTo>
                    <a:pt x="120" y="652"/>
                  </a:lnTo>
                  <a:lnTo>
                    <a:pt x="129" y="646"/>
                  </a:lnTo>
                  <a:lnTo>
                    <a:pt x="134" y="631"/>
                  </a:lnTo>
                  <a:lnTo>
                    <a:pt x="161" y="592"/>
                  </a:lnTo>
                  <a:lnTo>
                    <a:pt x="164" y="577"/>
                  </a:lnTo>
                  <a:lnTo>
                    <a:pt x="174" y="570"/>
                  </a:lnTo>
                  <a:lnTo>
                    <a:pt x="177" y="557"/>
                  </a:lnTo>
                  <a:lnTo>
                    <a:pt x="183" y="549"/>
                  </a:lnTo>
                  <a:lnTo>
                    <a:pt x="186" y="518"/>
                  </a:lnTo>
                  <a:lnTo>
                    <a:pt x="180" y="510"/>
                  </a:lnTo>
                  <a:lnTo>
                    <a:pt x="179" y="482"/>
                  </a:lnTo>
                  <a:lnTo>
                    <a:pt x="209" y="451"/>
                  </a:lnTo>
                  <a:lnTo>
                    <a:pt x="211" y="441"/>
                  </a:lnTo>
                  <a:lnTo>
                    <a:pt x="221" y="430"/>
                  </a:lnTo>
                  <a:lnTo>
                    <a:pt x="233" y="428"/>
                  </a:lnTo>
                  <a:lnTo>
                    <a:pt x="245" y="420"/>
                  </a:lnTo>
                  <a:lnTo>
                    <a:pt x="253" y="412"/>
                  </a:lnTo>
                  <a:lnTo>
                    <a:pt x="253" y="407"/>
                  </a:lnTo>
                  <a:lnTo>
                    <a:pt x="253" y="407"/>
                  </a:lnTo>
                  <a:lnTo>
                    <a:pt x="265" y="394"/>
                  </a:lnTo>
                  <a:lnTo>
                    <a:pt x="265" y="394"/>
                  </a:lnTo>
                  <a:lnTo>
                    <a:pt x="278" y="381"/>
                  </a:lnTo>
                  <a:lnTo>
                    <a:pt x="292" y="351"/>
                  </a:lnTo>
                  <a:lnTo>
                    <a:pt x="340" y="306"/>
                  </a:lnTo>
                  <a:lnTo>
                    <a:pt x="360" y="283"/>
                  </a:lnTo>
                  <a:lnTo>
                    <a:pt x="368" y="269"/>
                  </a:lnTo>
                  <a:lnTo>
                    <a:pt x="381" y="268"/>
                  </a:lnTo>
                  <a:lnTo>
                    <a:pt x="381" y="268"/>
                  </a:lnTo>
                  <a:lnTo>
                    <a:pt x="400" y="286"/>
                  </a:lnTo>
                  <a:lnTo>
                    <a:pt x="419" y="279"/>
                  </a:lnTo>
                  <a:lnTo>
                    <a:pt x="426" y="276"/>
                  </a:lnTo>
                  <a:lnTo>
                    <a:pt x="429" y="250"/>
                  </a:lnTo>
                  <a:lnTo>
                    <a:pt x="429" y="250"/>
                  </a:lnTo>
                  <a:lnTo>
                    <a:pt x="437" y="246"/>
                  </a:lnTo>
                  <a:lnTo>
                    <a:pt x="437" y="246"/>
                  </a:lnTo>
                  <a:lnTo>
                    <a:pt x="436" y="240"/>
                  </a:lnTo>
                  <a:lnTo>
                    <a:pt x="436" y="240"/>
                  </a:lnTo>
                  <a:lnTo>
                    <a:pt x="441" y="240"/>
                  </a:lnTo>
                  <a:lnTo>
                    <a:pt x="445" y="234"/>
                  </a:lnTo>
                  <a:lnTo>
                    <a:pt x="453" y="234"/>
                  </a:lnTo>
                  <a:lnTo>
                    <a:pt x="460" y="239"/>
                  </a:lnTo>
                  <a:lnTo>
                    <a:pt x="451" y="244"/>
                  </a:lnTo>
                  <a:lnTo>
                    <a:pt x="453" y="252"/>
                  </a:lnTo>
                  <a:lnTo>
                    <a:pt x="474" y="255"/>
                  </a:lnTo>
                  <a:lnTo>
                    <a:pt x="478" y="262"/>
                  </a:lnTo>
                  <a:lnTo>
                    <a:pt x="477" y="279"/>
                  </a:lnTo>
                  <a:lnTo>
                    <a:pt x="495" y="310"/>
                  </a:lnTo>
                  <a:lnTo>
                    <a:pt x="502" y="314"/>
                  </a:lnTo>
                  <a:lnTo>
                    <a:pt x="509" y="312"/>
                  </a:lnTo>
                  <a:lnTo>
                    <a:pt x="516" y="299"/>
                  </a:lnTo>
                  <a:lnTo>
                    <a:pt x="516" y="274"/>
                  </a:lnTo>
                  <a:lnTo>
                    <a:pt x="535" y="268"/>
                  </a:lnTo>
                  <a:lnTo>
                    <a:pt x="541" y="276"/>
                  </a:lnTo>
                  <a:lnTo>
                    <a:pt x="546" y="300"/>
                  </a:lnTo>
                  <a:lnTo>
                    <a:pt x="566" y="301"/>
                  </a:lnTo>
                  <a:lnTo>
                    <a:pt x="590" y="273"/>
                  </a:lnTo>
                  <a:lnTo>
                    <a:pt x="644" y="243"/>
                  </a:lnTo>
                  <a:lnTo>
                    <a:pt x="660" y="227"/>
                  </a:lnTo>
                  <a:lnTo>
                    <a:pt x="658" y="220"/>
                  </a:lnTo>
                  <a:lnTo>
                    <a:pt x="648" y="218"/>
                  </a:lnTo>
                  <a:lnTo>
                    <a:pt x="648" y="211"/>
                  </a:lnTo>
                  <a:lnTo>
                    <a:pt x="663" y="201"/>
                  </a:lnTo>
                  <a:lnTo>
                    <a:pt x="664" y="184"/>
                  </a:lnTo>
                  <a:lnTo>
                    <a:pt x="677" y="175"/>
                  </a:lnTo>
                  <a:lnTo>
                    <a:pt x="678" y="166"/>
                  </a:lnTo>
                  <a:lnTo>
                    <a:pt x="671" y="150"/>
                  </a:lnTo>
                  <a:lnTo>
                    <a:pt x="686" y="134"/>
                  </a:lnTo>
                  <a:lnTo>
                    <a:pt x="686" y="122"/>
                  </a:lnTo>
                  <a:lnTo>
                    <a:pt x="675" y="119"/>
                  </a:lnTo>
                  <a:lnTo>
                    <a:pt x="682" y="109"/>
                  </a:lnTo>
                  <a:lnTo>
                    <a:pt x="707" y="93"/>
                  </a:lnTo>
                  <a:lnTo>
                    <a:pt x="709" y="71"/>
                  </a:lnTo>
                  <a:lnTo>
                    <a:pt x="705" y="63"/>
                  </a:lnTo>
                  <a:lnTo>
                    <a:pt x="697" y="61"/>
                  </a:lnTo>
                  <a:lnTo>
                    <a:pt x="697" y="54"/>
                  </a:lnTo>
                  <a:lnTo>
                    <a:pt x="714" y="42"/>
                  </a:lnTo>
                  <a:lnTo>
                    <a:pt x="719" y="14"/>
                  </a:lnTo>
                  <a:lnTo>
                    <a:pt x="719" y="14"/>
                  </a:lnTo>
                  <a:lnTo>
                    <a:pt x="730" y="23"/>
                  </a:lnTo>
                  <a:lnTo>
                    <a:pt x="739" y="42"/>
                  </a:lnTo>
                  <a:lnTo>
                    <a:pt x="756" y="42"/>
                  </a:lnTo>
                  <a:lnTo>
                    <a:pt x="807" y="54"/>
                  </a:lnTo>
                  <a:lnTo>
                    <a:pt x="835" y="67"/>
                  </a:lnTo>
                  <a:lnTo>
                    <a:pt x="862" y="62"/>
                  </a:lnTo>
                  <a:lnTo>
                    <a:pt x="875" y="67"/>
                  </a:lnTo>
                  <a:lnTo>
                    <a:pt x="881" y="76"/>
                  </a:lnTo>
                  <a:lnTo>
                    <a:pt x="925" y="75"/>
                  </a:lnTo>
                  <a:lnTo>
                    <a:pt x="925" y="75"/>
                  </a:lnTo>
                  <a:lnTo>
                    <a:pt x="926" y="82"/>
                  </a:lnTo>
                  <a:lnTo>
                    <a:pt x="916" y="104"/>
                  </a:lnTo>
                  <a:lnTo>
                    <a:pt x="926" y="128"/>
                  </a:lnTo>
                  <a:lnTo>
                    <a:pt x="939" y="127"/>
                  </a:lnTo>
                  <a:lnTo>
                    <a:pt x="944" y="131"/>
                  </a:lnTo>
                  <a:lnTo>
                    <a:pt x="944" y="140"/>
                  </a:lnTo>
                  <a:lnTo>
                    <a:pt x="977" y="171"/>
                  </a:lnTo>
                  <a:lnTo>
                    <a:pt x="992" y="178"/>
                  </a:lnTo>
                  <a:lnTo>
                    <a:pt x="1008" y="181"/>
                  </a:lnTo>
                  <a:lnTo>
                    <a:pt x="1014" y="145"/>
                  </a:lnTo>
                  <a:lnTo>
                    <a:pt x="1036" y="147"/>
                  </a:lnTo>
                  <a:lnTo>
                    <a:pt x="1040" y="170"/>
                  </a:lnTo>
                  <a:lnTo>
                    <a:pt x="1056" y="171"/>
                  </a:lnTo>
                  <a:lnTo>
                    <a:pt x="1071" y="181"/>
                  </a:lnTo>
                  <a:lnTo>
                    <a:pt x="1076" y="172"/>
                  </a:lnTo>
                  <a:lnTo>
                    <a:pt x="1084" y="167"/>
                  </a:lnTo>
                  <a:lnTo>
                    <a:pt x="1068" y="148"/>
                  </a:lnTo>
                  <a:lnTo>
                    <a:pt x="1068" y="136"/>
                  </a:lnTo>
                  <a:lnTo>
                    <a:pt x="1074" y="121"/>
                  </a:lnTo>
                  <a:lnTo>
                    <a:pt x="1093" y="135"/>
                  </a:lnTo>
                  <a:lnTo>
                    <a:pt x="1106" y="129"/>
                  </a:lnTo>
                  <a:lnTo>
                    <a:pt x="1121" y="118"/>
                  </a:lnTo>
                  <a:lnTo>
                    <a:pt x="1139" y="85"/>
                  </a:lnTo>
                  <a:lnTo>
                    <a:pt x="1136" y="12"/>
                  </a:lnTo>
                  <a:lnTo>
                    <a:pt x="1140" y="4"/>
                  </a:lnTo>
                  <a:lnTo>
                    <a:pt x="1140" y="4"/>
                  </a:lnTo>
                  <a:lnTo>
                    <a:pt x="1145" y="0"/>
                  </a:lnTo>
                  <a:lnTo>
                    <a:pt x="1145" y="0"/>
                  </a:lnTo>
                  <a:lnTo>
                    <a:pt x="1145" y="14"/>
                  </a:lnTo>
                  <a:lnTo>
                    <a:pt x="1156" y="20"/>
                  </a:lnTo>
                  <a:lnTo>
                    <a:pt x="1187" y="47"/>
                  </a:lnTo>
                  <a:lnTo>
                    <a:pt x="1192" y="56"/>
                  </a:lnTo>
                  <a:lnTo>
                    <a:pt x="1186" y="65"/>
                  </a:lnTo>
                  <a:lnTo>
                    <a:pt x="1186" y="78"/>
                  </a:lnTo>
                  <a:lnTo>
                    <a:pt x="1201" y="78"/>
                  </a:lnTo>
                  <a:lnTo>
                    <a:pt x="1208" y="72"/>
                  </a:lnTo>
                  <a:lnTo>
                    <a:pt x="1222" y="70"/>
                  </a:lnTo>
                  <a:lnTo>
                    <a:pt x="1237" y="72"/>
                  </a:lnTo>
                  <a:lnTo>
                    <a:pt x="1248" y="78"/>
                  </a:lnTo>
                  <a:lnTo>
                    <a:pt x="1254" y="91"/>
                  </a:lnTo>
                  <a:lnTo>
                    <a:pt x="1268" y="119"/>
                  </a:lnTo>
                  <a:lnTo>
                    <a:pt x="1271" y="134"/>
                  </a:lnTo>
                  <a:lnTo>
                    <a:pt x="1289" y="148"/>
                  </a:lnTo>
                  <a:lnTo>
                    <a:pt x="1304" y="153"/>
                  </a:lnTo>
                  <a:lnTo>
                    <a:pt x="1348" y="151"/>
                  </a:lnTo>
                  <a:lnTo>
                    <a:pt x="1371" y="169"/>
                  </a:lnTo>
                  <a:lnTo>
                    <a:pt x="1383" y="183"/>
                  </a:lnTo>
                  <a:lnTo>
                    <a:pt x="1378" y="183"/>
                  </a:lnTo>
                  <a:lnTo>
                    <a:pt x="1378" y="183"/>
                  </a:lnTo>
                  <a:lnTo>
                    <a:pt x="1368" y="184"/>
                  </a:lnTo>
                  <a:lnTo>
                    <a:pt x="1353" y="205"/>
                  </a:lnTo>
                  <a:lnTo>
                    <a:pt x="1318" y="237"/>
                  </a:lnTo>
                  <a:lnTo>
                    <a:pt x="1312" y="258"/>
                  </a:lnTo>
                  <a:lnTo>
                    <a:pt x="1314" y="280"/>
                  </a:lnTo>
                  <a:lnTo>
                    <a:pt x="1348" y="292"/>
                  </a:lnTo>
                  <a:lnTo>
                    <a:pt x="1347" y="303"/>
                  </a:lnTo>
                  <a:lnTo>
                    <a:pt x="1307" y="317"/>
                  </a:lnTo>
                  <a:lnTo>
                    <a:pt x="1307" y="333"/>
                  </a:lnTo>
                  <a:lnTo>
                    <a:pt x="1297" y="350"/>
                  </a:lnTo>
                  <a:lnTo>
                    <a:pt x="1293" y="369"/>
                  </a:lnTo>
                  <a:lnTo>
                    <a:pt x="1239" y="423"/>
                  </a:lnTo>
                  <a:lnTo>
                    <a:pt x="1239" y="439"/>
                  </a:lnTo>
                  <a:lnTo>
                    <a:pt x="1254" y="473"/>
                  </a:lnTo>
                  <a:lnTo>
                    <a:pt x="1280" y="482"/>
                  </a:lnTo>
                  <a:lnTo>
                    <a:pt x="1281" y="510"/>
                  </a:lnTo>
                  <a:lnTo>
                    <a:pt x="1310" y="513"/>
                  </a:lnTo>
                  <a:lnTo>
                    <a:pt x="1311" y="526"/>
                  </a:lnTo>
                  <a:lnTo>
                    <a:pt x="1291" y="530"/>
                  </a:lnTo>
                  <a:lnTo>
                    <a:pt x="1290" y="559"/>
                  </a:lnTo>
                  <a:lnTo>
                    <a:pt x="1300" y="573"/>
                  </a:lnTo>
                  <a:lnTo>
                    <a:pt x="1312" y="575"/>
                  </a:lnTo>
                  <a:lnTo>
                    <a:pt x="1321" y="590"/>
                  </a:lnTo>
                  <a:lnTo>
                    <a:pt x="1333" y="596"/>
                  </a:lnTo>
                  <a:lnTo>
                    <a:pt x="1379" y="597"/>
                  </a:lnTo>
                  <a:lnTo>
                    <a:pt x="1394" y="572"/>
                  </a:lnTo>
                  <a:lnTo>
                    <a:pt x="1397" y="539"/>
                  </a:lnTo>
                  <a:lnTo>
                    <a:pt x="1391" y="528"/>
                  </a:lnTo>
                  <a:lnTo>
                    <a:pt x="1389" y="500"/>
                  </a:lnTo>
                  <a:lnTo>
                    <a:pt x="1403" y="499"/>
                  </a:lnTo>
                  <a:lnTo>
                    <a:pt x="1403" y="515"/>
                  </a:lnTo>
                  <a:lnTo>
                    <a:pt x="1409" y="534"/>
                  </a:lnTo>
                  <a:lnTo>
                    <a:pt x="1429" y="534"/>
                  </a:lnTo>
                  <a:lnTo>
                    <a:pt x="1444" y="520"/>
                  </a:lnTo>
                  <a:lnTo>
                    <a:pt x="1445" y="509"/>
                  </a:lnTo>
                  <a:lnTo>
                    <a:pt x="1455" y="507"/>
                  </a:lnTo>
                  <a:lnTo>
                    <a:pt x="1463" y="513"/>
                  </a:lnTo>
                  <a:lnTo>
                    <a:pt x="1469" y="524"/>
                  </a:lnTo>
                  <a:lnTo>
                    <a:pt x="1477" y="525"/>
                  </a:lnTo>
                  <a:lnTo>
                    <a:pt x="1480" y="513"/>
                  </a:lnTo>
                  <a:lnTo>
                    <a:pt x="1475" y="494"/>
                  </a:lnTo>
                  <a:lnTo>
                    <a:pt x="1486" y="489"/>
                  </a:lnTo>
                  <a:lnTo>
                    <a:pt x="1497" y="500"/>
                  </a:lnTo>
                  <a:lnTo>
                    <a:pt x="1523" y="519"/>
                  </a:lnTo>
                  <a:lnTo>
                    <a:pt x="1522" y="539"/>
                  </a:lnTo>
                  <a:lnTo>
                    <a:pt x="1517" y="550"/>
                  </a:lnTo>
                  <a:lnTo>
                    <a:pt x="1521" y="570"/>
                  </a:lnTo>
                  <a:lnTo>
                    <a:pt x="1515" y="610"/>
                  </a:lnTo>
                  <a:lnTo>
                    <a:pt x="1506" y="638"/>
                  </a:lnTo>
                  <a:lnTo>
                    <a:pt x="1498" y="643"/>
                  </a:lnTo>
                  <a:lnTo>
                    <a:pt x="1506" y="658"/>
                  </a:lnTo>
                  <a:close/>
                  <a:moveTo>
                    <a:pt x="778" y="925"/>
                  </a:moveTo>
                  <a:lnTo>
                    <a:pt x="789" y="922"/>
                  </a:lnTo>
                  <a:lnTo>
                    <a:pt x="811" y="925"/>
                  </a:lnTo>
                  <a:lnTo>
                    <a:pt x="820" y="931"/>
                  </a:lnTo>
                  <a:lnTo>
                    <a:pt x="824" y="940"/>
                  </a:lnTo>
                  <a:lnTo>
                    <a:pt x="821" y="948"/>
                  </a:lnTo>
                  <a:lnTo>
                    <a:pt x="806" y="966"/>
                  </a:lnTo>
                  <a:lnTo>
                    <a:pt x="796" y="969"/>
                  </a:lnTo>
                  <a:lnTo>
                    <a:pt x="757" y="971"/>
                  </a:lnTo>
                  <a:lnTo>
                    <a:pt x="728" y="946"/>
                  </a:lnTo>
                  <a:lnTo>
                    <a:pt x="724" y="936"/>
                  </a:lnTo>
                  <a:lnTo>
                    <a:pt x="742" y="918"/>
                  </a:lnTo>
                  <a:lnTo>
                    <a:pt x="764" y="916"/>
                  </a:lnTo>
                  <a:lnTo>
                    <a:pt x="764" y="916"/>
                  </a:lnTo>
                  <a:lnTo>
                    <a:pt x="778" y="925"/>
                  </a:lnTo>
                  <a:close/>
                  <a:moveTo>
                    <a:pt x="982" y="831"/>
                  </a:moveTo>
                  <a:lnTo>
                    <a:pt x="1009" y="838"/>
                  </a:lnTo>
                  <a:lnTo>
                    <a:pt x="1031" y="858"/>
                  </a:lnTo>
                  <a:lnTo>
                    <a:pt x="1033" y="866"/>
                  </a:lnTo>
                  <a:lnTo>
                    <a:pt x="1027" y="876"/>
                  </a:lnTo>
                  <a:lnTo>
                    <a:pt x="1005" y="882"/>
                  </a:lnTo>
                  <a:lnTo>
                    <a:pt x="1002" y="890"/>
                  </a:lnTo>
                  <a:lnTo>
                    <a:pt x="1011" y="896"/>
                  </a:lnTo>
                  <a:lnTo>
                    <a:pt x="1019" y="897"/>
                  </a:lnTo>
                  <a:lnTo>
                    <a:pt x="1028" y="904"/>
                  </a:lnTo>
                  <a:lnTo>
                    <a:pt x="1028" y="915"/>
                  </a:lnTo>
                  <a:lnTo>
                    <a:pt x="1015" y="916"/>
                  </a:lnTo>
                  <a:lnTo>
                    <a:pt x="1007" y="938"/>
                  </a:lnTo>
                  <a:lnTo>
                    <a:pt x="1025" y="959"/>
                  </a:lnTo>
                  <a:lnTo>
                    <a:pt x="1046" y="963"/>
                  </a:lnTo>
                  <a:lnTo>
                    <a:pt x="1049" y="969"/>
                  </a:lnTo>
                  <a:lnTo>
                    <a:pt x="1048" y="978"/>
                  </a:lnTo>
                  <a:lnTo>
                    <a:pt x="1017" y="1000"/>
                  </a:lnTo>
                  <a:lnTo>
                    <a:pt x="1011" y="994"/>
                  </a:lnTo>
                  <a:lnTo>
                    <a:pt x="994" y="993"/>
                  </a:lnTo>
                  <a:lnTo>
                    <a:pt x="989" y="985"/>
                  </a:lnTo>
                  <a:lnTo>
                    <a:pt x="984" y="984"/>
                  </a:lnTo>
                  <a:lnTo>
                    <a:pt x="985" y="993"/>
                  </a:lnTo>
                  <a:lnTo>
                    <a:pt x="979" y="1001"/>
                  </a:lnTo>
                  <a:lnTo>
                    <a:pt x="931" y="1000"/>
                  </a:lnTo>
                  <a:lnTo>
                    <a:pt x="925" y="1005"/>
                  </a:lnTo>
                  <a:lnTo>
                    <a:pt x="910" y="1003"/>
                  </a:lnTo>
                  <a:lnTo>
                    <a:pt x="908" y="1011"/>
                  </a:lnTo>
                  <a:lnTo>
                    <a:pt x="902" y="1010"/>
                  </a:lnTo>
                  <a:lnTo>
                    <a:pt x="896" y="987"/>
                  </a:lnTo>
                  <a:lnTo>
                    <a:pt x="890" y="981"/>
                  </a:lnTo>
                  <a:lnTo>
                    <a:pt x="886" y="983"/>
                  </a:lnTo>
                  <a:lnTo>
                    <a:pt x="885" y="994"/>
                  </a:lnTo>
                  <a:lnTo>
                    <a:pt x="861" y="1011"/>
                  </a:lnTo>
                  <a:lnTo>
                    <a:pt x="860" y="1001"/>
                  </a:lnTo>
                  <a:lnTo>
                    <a:pt x="869" y="988"/>
                  </a:lnTo>
                  <a:lnTo>
                    <a:pt x="871" y="966"/>
                  </a:lnTo>
                  <a:lnTo>
                    <a:pt x="844" y="958"/>
                  </a:lnTo>
                  <a:lnTo>
                    <a:pt x="838" y="949"/>
                  </a:lnTo>
                  <a:lnTo>
                    <a:pt x="840" y="938"/>
                  </a:lnTo>
                  <a:lnTo>
                    <a:pt x="846" y="932"/>
                  </a:lnTo>
                  <a:lnTo>
                    <a:pt x="860" y="929"/>
                  </a:lnTo>
                  <a:lnTo>
                    <a:pt x="865" y="920"/>
                  </a:lnTo>
                  <a:lnTo>
                    <a:pt x="870" y="888"/>
                  </a:lnTo>
                  <a:lnTo>
                    <a:pt x="881" y="891"/>
                  </a:lnTo>
                  <a:lnTo>
                    <a:pt x="883" y="896"/>
                  </a:lnTo>
                  <a:lnTo>
                    <a:pt x="893" y="895"/>
                  </a:lnTo>
                  <a:lnTo>
                    <a:pt x="887" y="883"/>
                  </a:lnTo>
                  <a:lnTo>
                    <a:pt x="861" y="875"/>
                  </a:lnTo>
                  <a:lnTo>
                    <a:pt x="870" y="845"/>
                  </a:lnTo>
                  <a:lnTo>
                    <a:pt x="880" y="848"/>
                  </a:lnTo>
                  <a:lnTo>
                    <a:pt x="884" y="854"/>
                  </a:lnTo>
                  <a:lnTo>
                    <a:pt x="917" y="834"/>
                  </a:lnTo>
                  <a:lnTo>
                    <a:pt x="919" y="829"/>
                  </a:lnTo>
                  <a:lnTo>
                    <a:pt x="927" y="829"/>
                  </a:lnTo>
                  <a:lnTo>
                    <a:pt x="952" y="818"/>
                  </a:lnTo>
                  <a:lnTo>
                    <a:pt x="960" y="819"/>
                  </a:lnTo>
                  <a:lnTo>
                    <a:pt x="960" y="819"/>
                  </a:lnTo>
                  <a:lnTo>
                    <a:pt x="982" y="831"/>
                  </a:lnTo>
                  <a:close/>
                  <a:moveTo>
                    <a:pt x="560" y="1085"/>
                  </a:moveTo>
                  <a:lnTo>
                    <a:pt x="557" y="1094"/>
                  </a:lnTo>
                  <a:lnTo>
                    <a:pt x="545" y="1101"/>
                  </a:lnTo>
                  <a:lnTo>
                    <a:pt x="548" y="1105"/>
                  </a:lnTo>
                  <a:lnTo>
                    <a:pt x="542" y="1114"/>
                  </a:lnTo>
                  <a:lnTo>
                    <a:pt x="538" y="1115"/>
                  </a:lnTo>
                  <a:lnTo>
                    <a:pt x="538" y="1110"/>
                  </a:lnTo>
                  <a:lnTo>
                    <a:pt x="542" y="1108"/>
                  </a:lnTo>
                  <a:lnTo>
                    <a:pt x="530" y="1082"/>
                  </a:lnTo>
                  <a:lnTo>
                    <a:pt x="553" y="1073"/>
                  </a:lnTo>
                  <a:lnTo>
                    <a:pt x="553" y="1079"/>
                  </a:lnTo>
                  <a:lnTo>
                    <a:pt x="560" y="108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0" name="Group 29">
            <a:extLst>
              <a:ext uri="{FF2B5EF4-FFF2-40B4-BE49-F238E27FC236}">
                <a16:creationId xmlns:a16="http://schemas.microsoft.com/office/drawing/2014/main" id="{41E061E3-246D-4271-ACA6-55EDCD4ED87C}"/>
              </a:ext>
            </a:extLst>
          </p:cNvPr>
          <p:cNvGrpSpPr/>
          <p:nvPr/>
        </p:nvGrpSpPr>
        <p:grpSpPr>
          <a:xfrm>
            <a:off x="1678780" y="2407199"/>
            <a:ext cx="6197236" cy="5472602"/>
            <a:chOff x="10626915" y="3676650"/>
            <a:chExt cx="6197236" cy="5472602"/>
          </a:xfrm>
        </p:grpSpPr>
        <p:sp>
          <p:nvSpPr>
            <p:cNvPr id="31" name="Title 12">
              <a:extLst>
                <a:ext uri="{FF2B5EF4-FFF2-40B4-BE49-F238E27FC236}">
                  <a16:creationId xmlns:a16="http://schemas.microsoft.com/office/drawing/2014/main" id="{98CBC88F-77B6-4C33-BDDC-A7D13DB2B3B5}"/>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Iceland</a:t>
              </a:r>
            </a:p>
          </p:txBody>
        </p:sp>
        <p:sp>
          <p:nvSpPr>
            <p:cNvPr id="32" name="Subtitle 13">
              <a:extLst>
                <a:ext uri="{FF2B5EF4-FFF2-40B4-BE49-F238E27FC236}">
                  <a16:creationId xmlns:a16="http://schemas.microsoft.com/office/drawing/2014/main" id="{BDED7895-4D56-41BD-BA0E-2A75C15D68A1}"/>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79460259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wipe(down)">
                                      <p:cBhvr>
                                        <p:cTn id="7"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 name="Group 96">
            <a:extLst>
              <a:ext uri="{FF2B5EF4-FFF2-40B4-BE49-F238E27FC236}">
                <a16:creationId xmlns:a16="http://schemas.microsoft.com/office/drawing/2014/main" id="{42A5074E-01B8-4368-AEE3-880C46BBB9A1}"/>
              </a:ext>
            </a:extLst>
          </p:cNvPr>
          <p:cNvGrpSpPr/>
          <p:nvPr/>
        </p:nvGrpSpPr>
        <p:grpSpPr>
          <a:xfrm>
            <a:off x="1571561" y="1584325"/>
            <a:ext cx="6334125" cy="7118351"/>
            <a:chOff x="685170" y="1057805"/>
            <a:chExt cx="4222750" cy="4745567"/>
          </a:xfrm>
          <a:solidFill>
            <a:schemeClr val="bg1">
              <a:lumMod val="85000"/>
            </a:schemeClr>
          </a:solidFill>
        </p:grpSpPr>
        <p:sp>
          <p:nvSpPr>
            <p:cNvPr id="55" name="Freeform 5">
              <a:extLst>
                <a:ext uri="{FF2B5EF4-FFF2-40B4-BE49-F238E27FC236}">
                  <a16:creationId xmlns:a16="http://schemas.microsoft.com/office/drawing/2014/main" id="{D441BD5C-E2EA-4B75-994B-88A5C989AFEF}"/>
                </a:ext>
              </a:extLst>
            </p:cNvPr>
            <p:cNvSpPr>
              <a:spLocks noEditPoints="1"/>
            </p:cNvSpPr>
            <p:nvPr/>
          </p:nvSpPr>
          <p:spPr bwMode="auto">
            <a:xfrm>
              <a:off x="4156092" y="4616980"/>
              <a:ext cx="250237" cy="1186392"/>
            </a:xfrm>
            <a:custGeom>
              <a:avLst/>
              <a:gdLst>
                <a:gd name="T0" fmla="*/ 224 w 224"/>
                <a:gd name="T1" fmla="*/ 1036 h 1062"/>
                <a:gd name="T2" fmla="*/ 207 w 224"/>
                <a:gd name="T3" fmla="*/ 1062 h 1062"/>
                <a:gd name="T4" fmla="*/ 188 w 224"/>
                <a:gd name="T5" fmla="*/ 1030 h 1062"/>
                <a:gd name="T6" fmla="*/ 205 w 224"/>
                <a:gd name="T7" fmla="*/ 1006 h 1062"/>
                <a:gd name="T8" fmla="*/ 185 w 224"/>
                <a:gd name="T9" fmla="*/ 983 h 1062"/>
                <a:gd name="T10" fmla="*/ 163 w 224"/>
                <a:gd name="T11" fmla="*/ 910 h 1062"/>
                <a:gd name="T12" fmla="*/ 144 w 224"/>
                <a:gd name="T13" fmla="*/ 902 h 1062"/>
                <a:gd name="T14" fmla="*/ 173 w 224"/>
                <a:gd name="T15" fmla="*/ 902 h 1062"/>
                <a:gd name="T16" fmla="*/ 173 w 224"/>
                <a:gd name="T17" fmla="*/ 876 h 1062"/>
                <a:gd name="T18" fmla="*/ 164 w 224"/>
                <a:gd name="T19" fmla="*/ 897 h 1062"/>
                <a:gd name="T20" fmla="*/ 161 w 224"/>
                <a:gd name="T21" fmla="*/ 886 h 1062"/>
                <a:gd name="T22" fmla="*/ 118 w 224"/>
                <a:gd name="T23" fmla="*/ 856 h 1062"/>
                <a:gd name="T24" fmla="*/ 115 w 224"/>
                <a:gd name="T25" fmla="*/ 857 h 1062"/>
                <a:gd name="T26" fmla="*/ 185 w 224"/>
                <a:gd name="T27" fmla="*/ 842 h 1062"/>
                <a:gd name="T28" fmla="*/ 80 w 224"/>
                <a:gd name="T29" fmla="*/ 748 h 1062"/>
                <a:gd name="T30" fmla="*/ 75 w 224"/>
                <a:gd name="T31" fmla="*/ 741 h 1062"/>
                <a:gd name="T32" fmla="*/ 50 w 224"/>
                <a:gd name="T33" fmla="*/ 554 h 1062"/>
                <a:gd name="T34" fmla="*/ 22 w 224"/>
                <a:gd name="T35" fmla="*/ 556 h 1062"/>
                <a:gd name="T36" fmla="*/ 56 w 224"/>
                <a:gd name="T37" fmla="*/ 446 h 1062"/>
                <a:gd name="T38" fmla="*/ 50 w 224"/>
                <a:gd name="T39" fmla="*/ 460 h 1062"/>
                <a:gd name="T40" fmla="*/ 50 w 224"/>
                <a:gd name="T41" fmla="*/ 441 h 1062"/>
                <a:gd name="T42" fmla="*/ 46 w 224"/>
                <a:gd name="T43" fmla="*/ 436 h 1062"/>
                <a:gd name="T44" fmla="*/ 104 w 224"/>
                <a:gd name="T45" fmla="*/ 402 h 1062"/>
                <a:gd name="T46" fmla="*/ 99 w 224"/>
                <a:gd name="T47" fmla="*/ 389 h 1062"/>
                <a:gd name="T48" fmla="*/ 97 w 224"/>
                <a:gd name="T49" fmla="*/ 368 h 1062"/>
                <a:gd name="T50" fmla="*/ 101 w 224"/>
                <a:gd name="T51" fmla="*/ 363 h 1062"/>
                <a:gd name="T52" fmla="*/ 111 w 224"/>
                <a:gd name="T53" fmla="*/ 354 h 1062"/>
                <a:gd name="T54" fmla="*/ 68 w 224"/>
                <a:gd name="T55" fmla="*/ 377 h 1062"/>
                <a:gd name="T56" fmla="*/ 75 w 224"/>
                <a:gd name="T57" fmla="*/ 395 h 1062"/>
                <a:gd name="T58" fmla="*/ 60 w 224"/>
                <a:gd name="T59" fmla="*/ 431 h 1062"/>
                <a:gd name="T60" fmla="*/ 63 w 224"/>
                <a:gd name="T61" fmla="*/ 446 h 1062"/>
                <a:gd name="T62" fmla="*/ 55 w 224"/>
                <a:gd name="T63" fmla="*/ 428 h 1062"/>
                <a:gd name="T64" fmla="*/ 46 w 224"/>
                <a:gd name="T65" fmla="*/ 389 h 1062"/>
                <a:gd name="T66" fmla="*/ 68 w 224"/>
                <a:gd name="T67" fmla="*/ 353 h 1062"/>
                <a:gd name="T68" fmla="*/ 89 w 224"/>
                <a:gd name="T69" fmla="*/ 351 h 1062"/>
                <a:gd name="T70" fmla="*/ 115 w 224"/>
                <a:gd name="T71" fmla="*/ 356 h 1062"/>
                <a:gd name="T72" fmla="*/ 94 w 224"/>
                <a:gd name="T73" fmla="*/ 341 h 1062"/>
                <a:gd name="T74" fmla="*/ 87 w 224"/>
                <a:gd name="T75" fmla="*/ 356 h 1062"/>
                <a:gd name="T76" fmla="*/ 68 w 224"/>
                <a:gd name="T77" fmla="*/ 370 h 1062"/>
                <a:gd name="T78" fmla="*/ 210 w 224"/>
                <a:gd name="T79" fmla="*/ 341 h 1062"/>
                <a:gd name="T80" fmla="*/ 94 w 224"/>
                <a:gd name="T81" fmla="*/ 336 h 1062"/>
                <a:gd name="T82" fmla="*/ 65 w 224"/>
                <a:gd name="T83" fmla="*/ 274 h 1062"/>
                <a:gd name="T84" fmla="*/ 99 w 224"/>
                <a:gd name="T85" fmla="*/ 290 h 1062"/>
                <a:gd name="T86" fmla="*/ 91 w 224"/>
                <a:gd name="T87" fmla="*/ 329 h 1062"/>
                <a:gd name="T88" fmla="*/ 63 w 224"/>
                <a:gd name="T89" fmla="*/ 339 h 1062"/>
                <a:gd name="T90" fmla="*/ 67 w 224"/>
                <a:gd name="T91" fmla="*/ 274 h 1062"/>
                <a:gd name="T92" fmla="*/ 89 w 224"/>
                <a:gd name="T93" fmla="*/ 262 h 1062"/>
                <a:gd name="T94" fmla="*/ 60 w 224"/>
                <a:gd name="T95" fmla="*/ 279 h 1062"/>
                <a:gd name="T96" fmla="*/ 96 w 224"/>
                <a:gd name="T97" fmla="*/ 259 h 1062"/>
                <a:gd name="T98" fmla="*/ 108 w 224"/>
                <a:gd name="T99" fmla="*/ 198 h 1062"/>
                <a:gd name="T100" fmla="*/ 103 w 224"/>
                <a:gd name="T101" fmla="*/ 204 h 1062"/>
                <a:gd name="T102" fmla="*/ 108 w 224"/>
                <a:gd name="T103" fmla="*/ 216 h 1062"/>
                <a:gd name="T104" fmla="*/ 94 w 224"/>
                <a:gd name="T105" fmla="*/ 244 h 1062"/>
                <a:gd name="T106" fmla="*/ 84 w 224"/>
                <a:gd name="T107" fmla="*/ 261 h 1062"/>
                <a:gd name="T108" fmla="*/ 79 w 224"/>
                <a:gd name="T109" fmla="*/ 252 h 1062"/>
                <a:gd name="T110" fmla="*/ 77 w 224"/>
                <a:gd name="T111" fmla="*/ 232 h 1062"/>
                <a:gd name="T112" fmla="*/ 85 w 224"/>
                <a:gd name="T113" fmla="*/ 201 h 1062"/>
                <a:gd name="T114" fmla="*/ 97 w 224"/>
                <a:gd name="T115" fmla="*/ 179 h 1062"/>
                <a:gd name="T116" fmla="*/ 99 w 224"/>
                <a:gd name="T117" fmla="*/ 165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1062">
                  <a:moveTo>
                    <a:pt x="212" y="1001"/>
                  </a:moveTo>
                  <a:lnTo>
                    <a:pt x="212" y="1002"/>
                  </a:lnTo>
                  <a:lnTo>
                    <a:pt x="216" y="1004"/>
                  </a:lnTo>
                  <a:lnTo>
                    <a:pt x="217" y="1019"/>
                  </a:lnTo>
                  <a:lnTo>
                    <a:pt x="224" y="1031"/>
                  </a:lnTo>
                  <a:lnTo>
                    <a:pt x="221" y="1031"/>
                  </a:lnTo>
                  <a:lnTo>
                    <a:pt x="224" y="1036"/>
                  </a:lnTo>
                  <a:lnTo>
                    <a:pt x="221" y="1038"/>
                  </a:lnTo>
                  <a:lnTo>
                    <a:pt x="217" y="1043"/>
                  </a:lnTo>
                  <a:lnTo>
                    <a:pt x="219" y="1055"/>
                  </a:lnTo>
                  <a:lnTo>
                    <a:pt x="216" y="1059"/>
                  </a:lnTo>
                  <a:lnTo>
                    <a:pt x="212" y="1055"/>
                  </a:lnTo>
                  <a:lnTo>
                    <a:pt x="209" y="1062"/>
                  </a:lnTo>
                  <a:lnTo>
                    <a:pt x="207" y="1062"/>
                  </a:lnTo>
                  <a:lnTo>
                    <a:pt x="207" y="1055"/>
                  </a:lnTo>
                  <a:lnTo>
                    <a:pt x="204" y="1053"/>
                  </a:lnTo>
                  <a:lnTo>
                    <a:pt x="204" y="1045"/>
                  </a:lnTo>
                  <a:lnTo>
                    <a:pt x="198" y="1041"/>
                  </a:lnTo>
                  <a:lnTo>
                    <a:pt x="198" y="1036"/>
                  </a:lnTo>
                  <a:lnTo>
                    <a:pt x="192" y="1030"/>
                  </a:lnTo>
                  <a:lnTo>
                    <a:pt x="188" y="1030"/>
                  </a:lnTo>
                  <a:lnTo>
                    <a:pt x="187" y="1018"/>
                  </a:lnTo>
                  <a:lnTo>
                    <a:pt x="190" y="1016"/>
                  </a:lnTo>
                  <a:lnTo>
                    <a:pt x="187" y="1014"/>
                  </a:lnTo>
                  <a:lnTo>
                    <a:pt x="192" y="1006"/>
                  </a:lnTo>
                  <a:lnTo>
                    <a:pt x="197" y="1007"/>
                  </a:lnTo>
                  <a:lnTo>
                    <a:pt x="200" y="1004"/>
                  </a:lnTo>
                  <a:lnTo>
                    <a:pt x="205" y="1006"/>
                  </a:lnTo>
                  <a:lnTo>
                    <a:pt x="207" y="1001"/>
                  </a:lnTo>
                  <a:lnTo>
                    <a:pt x="212" y="1001"/>
                  </a:lnTo>
                  <a:close/>
                  <a:moveTo>
                    <a:pt x="195" y="973"/>
                  </a:moveTo>
                  <a:lnTo>
                    <a:pt x="200" y="985"/>
                  </a:lnTo>
                  <a:lnTo>
                    <a:pt x="187" y="999"/>
                  </a:lnTo>
                  <a:lnTo>
                    <a:pt x="183" y="992"/>
                  </a:lnTo>
                  <a:lnTo>
                    <a:pt x="185" y="983"/>
                  </a:lnTo>
                  <a:lnTo>
                    <a:pt x="195" y="980"/>
                  </a:lnTo>
                  <a:lnTo>
                    <a:pt x="195" y="973"/>
                  </a:lnTo>
                  <a:close/>
                  <a:moveTo>
                    <a:pt x="151" y="898"/>
                  </a:moveTo>
                  <a:lnTo>
                    <a:pt x="156" y="902"/>
                  </a:lnTo>
                  <a:lnTo>
                    <a:pt x="156" y="907"/>
                  </a:lnTo>
                  <a:lnTo>
                    <a:pt x="157" y="907"/>
                  </a:lnTo>
                  <a:lnTo>
                    <a:pt x="163" y="910"/>
                  </a:lnTo>
                  <a:lnTo>
                    <a:pt x="163" y="919"/>
                  </a:lnTo>
                  <a:lnTo>
                    <a:pt x="157" y="914"/>
                  </a:lnTo>
                  <a:lnTo>
                    <a:pt x="149" y="917"/>
                  </a:lnTo>
                  <a:lnTo>
                    <a:pt x="147" y="912"/>
                  </a:lnTo>
                  <a:lnTo>
                    <a:pt x="149" y="910"/>
                  </a:lnTo>
                  <a:lnTo>
                    <a:pt x="144" y="910"/>
                  </a:lnTo>
                  <a:lnTo>
                    <a:pt x="144" y="902"/>
                  </a:lnTo>
                  <a:lnTo>
                    <a:pt x="151" y="898"/>
                  </a:lnTo>
                  <a:close/>
                  <a:moveTo>
                    <a:pt x="173" y="898"/>
                  </a:moveTo>
                  <a:lnTo>
                    <a:pt x="178" y="903"/>
                  </a:lnTo>
                  <a:lnTo>
                    <a:pt x="176" y="912"/>
                  </a:lnTo>
                  <a:lnTo>
                    <a:pt x="168" y="903"/>
                  </a:lnTo>
                  <a:lnTo>
                    <a:pt x="171" y="898"/>
                  </a:lnTo>
                  <a:lnTo>
                    <a:pt x="173" y="902"/>
                  </a:lnTo>
                  <a:lnTo>
                    <a:pt x="173" y="898"/>
                  </a:lnTo>
                  <a:close/>
                  <a:moveTo>
                    <a:pt x="176" y="886"/>
                  </a:moveTo>
                  <a:lnTo>
                    <a:pt x="178" y="897"/>
                  </a:lnTo>
                  <a:lnTo>
                    <a:pt x="175" y="886"/>
                  </a:lnTo>
                  <a:lnTo>
                    <a:pt x="176" y="886"/>
                  </a:lnTo>
                  <a:close/>
                  <a:moveTo>
                    <a:pt x="169" y="873"/>
                  </a:moveTo>
                  <a:lnTo>
                    <a:pt x="173" y="876"/>
                  </a:lnTo>
                  <a:lnTo>
                    <a:pt x="168" y="883"/>
                  </a:lnTo>
                  <a:lnTo>
                    <a:pt x="173" y="890"/>
                  </a:lnTo>
                  <a:lnTo>
                    <a:pt x="173" y="897"/>
                  </a:lnTo>
                  <a:lnTo>
                    <a:pt x="171" y="895"/>
                  </a:lnTo>
                  <a:lnTo>
                    <a:pt x="168" y="898"/>
                  </a:lnTo>
                  <a:lnTo>
                    <a:pt x="168" y="902"/>
                  </a:lnTo>
                  <a:lnTo>
                    <a:pt x="164" y="897"/>
                  </a:lnTo>
                  <a:lnTo>
                    <a:pt x="168" y="897"/>
                  </a:lnTo>
                  <a:lnTo>
                    <a:pt x="168" y="893"/>
                  </a:lnTo>
                  <a:lnTo>
                    <a:pt x="169" y="897"/>
                  </a:lnTo>
                  <a:lnTo>
                    <a:pt x="171" y="891"/>
                  </a:lnTo>
                  <a:lnTo>
                    <a:pt x="164" y="895"/>
                  </a:lnTo>
                  <a:lnTo>
                    <a:pt x="166" y="890"/>
                  </a:lnTo>
                  <a:lnTo>
                    <a:pt x="161" y="886"/>
                  </a:lnTo>
                  <a:lnTo>
                    <a:pt x="161" y="880"/>
                  </a:lnTo>
                  <a:lnTo>
                    <a:pt x="169" y="873"/>
                  </a:lnTo>
                  <a:close/>
                  <a:moveTo>
                    <a:pt x="132" y="868"/>
                  </a:moveTo>
                  <a:lnTo>
                    <a:pt x="133" y="873"/>
                  </a:lnTo>
                  <a:lnTo>
                    <a:pt x="130" y="871"/>
                  </a:lnTo>
                  <a:lnTo>
                    <a:pt x="132" y="868"/>
                  </a:lnTo>
                  <a:close/>
                  <a:moveTo>
                    <a:pt x="118" y="856"/>
                  </a:moveTo>
                  <a:lnTo>
                    <a:pt x="121" y="857"/>
                  </a:lnTo>
                  <a:lnTo>
                    <a:pt x="118" y="866"/>
                  </a:lnTo>
                  <a:lnTo>
                    <a:pt x="128" y="874"/>
                  </a:lnTo>
                  <a:lnTo>
                    <a:pt x="128" y="876"/>
                  </a:lnTo>
                  <a:lnTo>
                    <a:pt x="118" y="873"/>
                  </a:lnTo>
                  <a:lnTo>
                    <a:pt x="113" y="868"/>
                  </a:lnTo>
                  <a:lnTo>
                    <a:pt x="115" y="857"/>
                  </a:lnTo>
                  <a:lnTo>
                    <a:pt x="118" y="856"/>
                  </a:lnTo>
                  <a:close/>
                  <a:moveTo>
                    <a:pt x="108" y="840"/>
                  </a:moveTo>
                  <a:lnTo>
                    <a:pt x="109" y="845"/>
                  </a:lnTo>
                  <a:lnTo>
                    <a:pt x="106" y="844"/>
                  </a:lnTo>
                  <a:lnTo>
                    <a:pt x="108" y="840"/>
                  </a:lnTo>
                  <a:close/>
                  <a:moveTo>
                    <a:pt x="181" y="828"/>
                  </a:moveTo>
                  <a:lnTo>
                    <a:pt x="185" y="842"/>
                  </a:lnTo>
                  <a:lnTo>
                    <a:pt x="183" y="842"/>
                  </a:lnTo>
                  <a:lnTo>
                    <a:pt x="183" y="847"/>
                  </a:lnTo>
                  <a:lnTo>
                    <a:pt x="181" y="828"/>
                  </a:lnTo>
                  <a:close/>
                  <a:moveTo>
                    <a:pt x="75" y="741"/>
                  </a:moveTo>
                  <a:lnTo>
                    <a:pt x="79" y="747"/>
                  </a:lnTo>
                  <a:lnTo>
                    <a:pt x="84" y="745"/>
                  </a:lnTo>
                  <a:lnTo>
                    <a:pt x="80" y="748"/>
                  </a:lnTo>
                  <a:lnTo>
                    <a:pt x="80" y="755"/>
                  </a:lnTo>
                  <a:lnTo>
                    <a:pt x="75" y="757"/>
                  </a:lnTo>
                  <a:lnTo>
                    <a:pt x="67" y="757"/>
                  </a:lnTo>
                  <a:lnTo>
                    <a:pt x="67" y="745"/>
                  </a:lnTo>
                  <a:lnTo>
                    <a:pt x="72" y="745"/>
                  </a:lnTo>
                  <a:lnTo>
                    <a:pt x="74" y="740"/>
                  </a:lnTo>
                  <a:lnTo>
                    <a:pt x="75" y="741"/>
                  </a:lnTo>
                  <a:close/>
                  <a:moveTo>
                    <a:pt x="39" y="527"/>
                  </a:moveTo>
                  <a:lnTo>
                    <a:pt x="41" y="530"/>
                  </a:lnTo>
                  <a:lnTo>
                    <a:pt x="41" y="528"/>
                  </a:lnTo>
                  <a:lnTo>
                    <a:pt x="44" y="530"/>
                  </a:lnTo>
                  <a:lnTo>
                    <a:pt x="46" y="539"/>
                  </a:lnTo>
                  <a:lnTo>
                    <a:pt x="50" y="540"/>
                  </a:lnTo>
                  <a:lnTo>
                    <a:pt x="50" y="554"/>
                  </a:lnTo>
                  <a:lnTo>
                    <a:pt x="43" y="562"/>
                  </a:lnTo>
                  <a:lnTo>
                    <a:pt x="46" y="568"/>
                  </a:lnTo>
                  <a:lnTo>
                    <a:pt x="39" y="576"/>
                  </a:lnTo>
                  <a:lnTo>
                    <a:pt x="29" y="571"/>
                  </a:lnTo>
                  <a:lnTo>
                    <a:pt x="22" y="574"/>
                  </a:lnTo>
                  <a:lnTo>
                    <a:pt x="27" y="562"/>
                  </a:lnTo>
                  <a:lnTo>
                    <a:pt x="22" y="556"/>
                  </a:lnTo>
                  <a:lnTo>
                    <a:pt x="22" y="542"/>
                  </a:lnTo>
                  <a:lnTo>
                    <a:pt x="24" y="544"/>
                  </a:lnTo>
                  <a:lnTo>
                    <a:pt x="32" y="530"/>
                  </a:lnTo>
                  <a:lnTo>
                    <a:pt x="38" y="527"/>
                  </a:lnTo>
                  <a:lnTo>
                    <a:pt x="39" y="530"/>
                  </a:lnTo>
                  <a:lnTo>
                    <a:pt x="39" y="527"/>
                  </a:lnTo>
                  <a:close/>
                  <a:moveTo>
                    <a:pt x="56" y="446"/>
                  </a:moveTo>
                  <a:lnTo>
                    <a:pt x="62" y="455"/>
                  </a:lnTo>
                  <a:lnTo>
                    <a:pt x="56" y="460"/>
                  </a:lnTo>
                  <a:lnTo>
                    <a:pt x="63" y="462"/>
                  </a:lnTo>
                  <a:lnTo>
                    <a:pt x="62" y="464"/>
                  </a:lnTo>
                  <a:lnTo>
                    <a:pt x="51" y="467"/>
                  </a:lnTo>
                  <a:lnTo>
                    <a:pt x="48" y="465"/>
                  </a:lnTo>
                  <a:lnTo>
                    <a:pt x="50" y="460"/>
                  </a:lnTo>
                  <a:lnTo>
                    <a:pt x="53" y="460"/>
                  </a:lnTo>
                  <a:lnTo>
                    <a:pt x="53" y="452"/>
                  </a:lnTo>
                  <a:lnTo>
                    <a:pt x="56" y="446"/>
                  </a:lnTo>
                  <a:close/>
                  <a:moveTo>
                    <a:pt x="50" y="441"/>
                  </a:moveTo>
                  <a:lnTo>
                    <a:pt x="48" y="443"/>
                  </a:lnTo>
                  <a:lnTo>
                    <a:pt x="50" y="438"/>
                  </a:lnTo>
                  <a:lnTo>
                    <a:pt x="50" y="441"/>
                  </a:lnTo>
                  <a:close/>
                  <a:moveTo>
                    <a:pt x="2" y="435"/>
                  </a:moveTo>
                  <a:lnTo>
                    <a:pt x="8" y="436"/>
                  </a:lnTo>
                  <a:lnTo>
                    <a:pt x="8" y="445"/>
                  </a:lnTo>
                  <a:lnTo>
                    <a:pt x="0" y="443"/>
                  </a:lnTo>
                  <a:lnTo>
                    <a:pt x="2" y="435"/>
                  </a:lnTo>
                  <a:close/>
                  <a:moveTo>
                    <a:pt x="43" y="435"/>
                  </a:moveTo>
                  <a:lnTo>
                    <a:pt x="46" y="436"/>
                  </a:lnTo>
                  <a:lnTo>
                    <a:pt x="41" y="440"/>
                  </a:lnTo>
                  <a:lnTo>
                    <a:pt x="43" y="435"/>
                  </a:lnTo>
                  <a:close/>
                  <a:moveTo>
                    <a:pt x="104" y="402"/>
                  </a:moveTo>
                  <a:lnTo>
                    <a:pt x="111" y="404"/>
                  </a:lnTo>
                  <a:lnTo>
                    <a:pt x="108" y="407"/>
                  </a:lnTo>
                  <a:lnTo>
                    <a:pt x="104" y="404"/>
                  </a:lnTo>
                  <a:lnTo>
                    <a:pt x="104" y="402"/>
                  </a:lnTo>
                  <a:close/>
                  <a:moveTo>
                    <a:pt x="97" y="378"/>
                  </a:moveTo>
                  <a:lnTo>
                    <a:pt x="99" y="377"/>
                  </a:lnTo>
                  <a:lnTo>
                    <a:pt x="103" y="380"/>
                  </a:lnTo>
                  <a:lnTo>
                    <a:pt x="109" y="395"/>
                  </a:lnTo>
                  <a:lnTo>
                    <a:pt x="108" y="397"/>
                  </a:lnTo>
                  <a:lnTo>
                    <a:pt x="103" y="389"/>
                  </a:lnTo>
                  <a:lnTo>
                    <a:pt x="99" y="389"/>
                  </a:lnTo>
                  <a:lnTo>
                    <a:pt x="92" y="383"/>
                  </a:lnTo>
                  <a:lnTo>
                    <a:pt x="97" y="375"/>
                  </a:lnTo>
                  <a:lnTo>
                    <a:pt x="97" y="378"/>
                  </a:lnTo>
                  <a:close/>
                  <a:moveTo>
                    <a:pt x="101" y="368"/>
                  </a:moveTo>
                  <a:lnTo>
                    <a:pt x="101" y="377"/>
                  </a:lnTo>
                  <a:lnTo>
                    <a:pt x="97" y="373"/>
                  </a:lnTo>
                  <a:lnTo>
                    <a:pt x="97" y="368"/>
                  </a:lnTo>
                  <a:lnTo>
                    <a:pt x="101" y="368"/>
                  </a:lnTo>
                  <a:close/>
                  <a:moveTo>
                    <a:pt x="106" y="361"/>
                  </a:moveTo>
                  <a:lnTo>
                    <a:pt x="108" y="377"/>
                  </a:lnTo>
                  <a:lnTo>
                    <a:pt x="103" y="371"/>
                  </a:lnTo>
                  <a:lnTo>
                    <a:pt x="103" y="368"/>
                  </a:lnTo>
                  <a:lnTo>
                    <a:pt x="96" y="363"/>
                  </a:lnTo>
                  <a:lnTo>
                    <a:pt x="101" y="363"/>
                  </a:lnTo>
                  <a:lnTo>
                    <a:pt x="103" y="366"/>
                  </a:lnTo>
                  <a:lnTo>
                    <a:pt x="106" y="361"/>
                  </a:lnTo>
                  <a:close/>
                  <a:moveTo>
                    <a:pt x="111" y="354"/>
                  </a:moveTo>
                  <a:lnTo>
                    <a:pt x="115" y="363"/>
                  </a:lnTo>
                  <a:lnTo>
                    <a:pt x="111" y="371"/>
                  </a:lnTo>
                  <a:lnTo>
                    <a:pt x="108" y="365"/>
                  </a:lnTo>
                  <a:lnTo>
                    <a:pt x="111" y="354"/>
                  </a:lnTo>
                  <a:close/>
                  <a:moveTo>
                    <a:pt x="63" y="351"/>
                  </a:moveTo>
                  <a:lnTo>
                    <a:pt x="63" y="361"/>
                  </a:lnTo>
                  <a:lnTo>
                    <a:pt x="70" y="360"/>
                  </a:lnTo>
                  <a:lnTo>
                    <a:pt x="67" y="371"/>
                  </a:lnTo>
                  <a:lnTo>
                    <a:pt x="74" y="377"/>
                  </a:lnTo>
                  <a:lnTo>
                    <a:pt x="72" y="380"/>
                  </a:lnTo>
                  <a:lnTo>
                    <a:pt x="68" y="377"/>
                  </a:lnTo>
                  <a:lnTo>
                    <a:pt x="68" y="380"/>
                  </a:lnTo>
                  <a:lnTo>
                    <a:pt x="72" y="382"/>
                  </a:lnTo>
                  <a:lnTo>
                    <a:pt x="65" y="387"/>
                  </a:lnTo>
                  <a:lnTo>
                    <a:pt x="67" y="402"/>
                  </a:lnTo>
                  <a:lnTo>
                    <a:pt x="70" y="390"/>
                  </a:lnTo>
                  <a:lnTo>
                    <a:pt x="74" y="390"/>
                  </a:lnTo>
                  <a:lnTo>
                    <a:pt x="75" y="395"/>
                  </a:lnTo>
                  <a:lnTo>
                    <a:pt x="70" y="421"/>
                  </a:lnTo>
                  <a:lnTo>
                    <a:pt x="68" y="419"/>
                  </a:lnTo>
                  <a:lnTo>
                    <a:pt x="68" y="423"/>
                  </a:lnTo>
                  <a:lnTo>
                    <a:pt x="63" y="421"/>
                  </a:lnTo>
                  <a:lnTo>
                    <a:pt x="65" y="426"/>
                  </a:lnTo>
                  <a:lnTo>
                    <a:pt x="58" y="428"/>
                  </a:lnTo>
                  <a:lnTo>
                    <a:pt x="60" y="431"/>
                  </a:lnTo>
                  <a:lnTo>
                    <a:pt x="62" y="429"/>
                  </a:lnTo>
                  <a:lnTo>
                    <a:pt x="63" y="431"/>
                  </a:lnTo>
                  <a:lnTo>
                    <a:pt x="67" y="426"/>
                  </a:lnTo>
                  <a:lnTo>
                    <a:pt x="67" y="423"/>
                  </a:lnTo>
                  <a:lnTo>
                    <a:pt x="70" y="426"/>
                  </a:lnTo>
                  <a:lnTo>
                    <a:pt x="65" y="450"/>
                  </a:lnTo>
                  <a:lnTo>
                    <a:pt x="63" y="446"/>
                  </a:lnTo>
                  <a:lnTo>
                    <a:pt x="56" y="445"/>
                  </a:lnTo>
                  <a:lnTo>
                    <a:pt x="56" y="438"/>
                  </a:lnTo>
                  <a:lnTo>
                    <a:pt x="53" y="440"/>
                  </a:lnTo>
                  <a:lnTo>
                    <a:pt x="51" y="431"/>
                  </a:lnTo>
                  <a:lnTo>
                    <a:pt x="55" y="433"/>
                  </a:lnTo>
                  <a:lnTo>
                    <a:pt x="56" y="429"/>
                  </a:lnTo>
                  <a:lnTo>
                    <a:pt x="55" y="428"/>
                  </a:lnTo>
                  <a:lnTo>
                    <a:pt x="51" y="429"/>
                  </a:lnTo>
                  <a:lnTo>
                    <a:pt x="50" y="419"/>
                  </a:lnTo>
                  <a:lnTo>
                    <a:pt x="46" y="423"/>
                  </a:lnTo>
                  <a:lnTo>
                    <a:pt x="43" y="404"/>
                  </a:lnTo>
                  <a:lnTo>
                    <a:pt x="41" y="406"/>
                  </a:lnTo>
                  <a:lnTo>
                    <a:pt x="39" y="402"/>
                  </a:lnTo>
                  <a:lnTo>
                    <a:pt x="46" y="389"/>
                  </a:lnTo>
                  <a:lnTo>
                    <a:pt x="48" y="397"/>
                  </a:lnTo>
                  <a:lnTo>
                    <a:pt x="51" y="395"/>
                  </a:lnTo>
                  <a:lnTo>
                    <a:pt x="51" y="400"/>
                  </a:lnTo>
                  <a:lnTo>
                    <a:pt x="51" y="399"/>
                  </a:lnTo>
                  <a:lnTo>
                    <a:pt x="53" y="368"/>
                  </a:lnTo>
                  <a:lnTo>
                    <a:pt x="63" y="351"/>
                  </a:lnTo>
                  <a:close/>
                  <a:moveTo>
                    <a:pt x="68" y="353"/>
                  </a:moveTo>
                  <a:lnTo>
                    <a:pt x="70" y="353"/>
                  </a:lnTo>
                  <a:lnTo>
                    <a:pt x="70" y="358"/>
                  </a:lnTo>
                  <a:lnTo>
                    <a:pt x="67" y="358"/>
                  </a:lnTo>
                  <a:lnTo>
                    <a:pt x="68" y="353"/>
                  </a:lnTo>
                  <a:close/>
                  <a:moveTo>
                    <a:pt x="89" y="349"/>
                  </a:moveTo>
                  <a:lnTo>
                    <a:pt x="91" y="353"/>
                  </a:lnTo>
                  <a:lnTo>
                    <a:pt x="89" y="351"/>
                  </a:lnTo>
                  <a:lnTo>
                    <a:pt x="87" y="354"/>
                  </a:lnTo>
                  <a:lnTo>
                    <a:pt x="87" y="351"/>
                  </a:lnTo>
                  <a:lnTo>
                    <a:pt x="89" y="349"/>
                  </a:lnTo>
                  <a:close/>
                  <a:moveTo>
                    <a:pt x="113" y="348"/>
                  </a:moveTo>
                  <a:lnTo>
                    <a:pt x="113" y="351"/>
                  </a:lnTo>
                  <a:lnTo>
                    <a:pt x="116" y="348"/>
                  </a:lnTo>
                  <a:lnTo>
                    <a:pt x="115" y="356"/>
                  </a:lnTo>
                  <a:lnTo>
                    <a:pt x="111" y="353"/>
                  </a:lnTo>
                  <a:lnTo>
                    <a:pt x="113" y="348"/>
                  </a:lnTo>
                  <a:close/>
                  <a:moveTo>
                    <a:pt x="94" y="346"/>
                  </a:moveTo>
                  <a:lnTo>
                    <a:pt x="92" y="351"/>
                  </a:lnTo>
                  <a:lnTo>
                    <a:pt x="89" y="344"/>
                  </a:lnTo>
                  <a:lnTo>
                    <a:pt x="92" y="346"/>
                  </a:lnTo>
                  <a:lnTo>
                    <a:pt x="94" y="341"/>
                  </a:lnTo>
                  <a:lnTo>
                    <a:pt x="94" y="346"/>
                  </a:lnTo>
                  <a:close/>
                  <a:moveTo>
                    <a:pt x="74" y="341"/>
                  </a:moveTo>
                  <a:lnTo>
                    <a:pt x="80" y="344"/>
                  </a:lnTo>
                  <a:lnTo>
                    <a:pt x="85" y="343"/>
                  </a:lnTo>
                  <a:lnTo>
                    <a:pt x="87" y="348"/>
                  </a:lnTo>
                  <a:lnTo>
                    <a:pt x="84" y="349"/>
                  </a:lnTo>
                  <a:lnTo>
                    <a:pt x="87" y="356"/>
                  </a:lnTo>
                  <a:lnTo>
                    <a:pt x="82" y="356"/>
                  </a:lnTo>
                  <a:lnTo>
                    <a:pt x="82" y="361"/>
                  </a:lnTo>
                  <a:lnTo>
                    <a:pt x="79" y="361"/>
                  </a:lnTo>
                  <a:lnTo>
                    <a:pt x="77" y="365"/>
                  </a:lnTo>
                  <a:lnTo>
                    <a:pt x="79" y="368"/>
                  </a:lnTo>
                  <a:lnTo>
                    <a:pt x="72" y="373"/>
                  </a:lnTo>
                  <a:lnTo>
                    <a:pt x="68" y="370"/>
                  </a:lnTo>
                  <a:lnTo>
                    <a:pt x="72" y="351"/>
                  </a:lnTo>
                  <a:lnTo>
                    <a:pt x="68" y="349"/>
                  </a:lnTo>
                  <a:lnTo>
                    <a:pt x="70" y="346"/>
                  </a:lnTo>
                  <a:lnTo>
                    <a:pt x="72" y="348"/>
                  </a:lnTo>
                  <a:lnTo>
                    <a:pt x="74" y="344"/>
                  </a:lnTo>
                  <a:lnTo>
                    <a:pt x="74" y="341"/>
                  </a:lnTo>
                  <a:close/>
                  <a:moveTo>
                    <a:pt x="210" y="341"/>
                  </a:moveTo>
                  <a:lnTo>
                    <a:pt x="216" y="344"/>
                  </a:lnTo>
                  <a:lnTo>
                    <a:pt x="216" y="351"/>
                  </a:lnTo>
                  <a:lnTo>
                    <a:pt x="209" y="349"/>
                  </a:lnTo>
                  <a:lnTo>
                    <a:pt x="207" y="344"/>
                  </a:lnTo>
                  <a:lnTo>
                    <a:pt x="210" y="341"/>
                  </a:lnTo>
                  <a:close/>
                  <a:moveTo>
                    <a:pt x="96" y="327"/>
                  </a:moveTo>
                  <a:lnTo>
                    <a:pt x="94" y="336"/>
                  </a:lnTo>
                  <a:lnTo>
                    <a:pt x="92" y="334"/>
                  </a:lnTo>
                  <a:lnTo>
                    <a:pt x="92" y="327"/>
                  </a:lnTo>
                  <a:lnTo>
                    <a:pt x="96" y="327"/>
                  </a:lnTo>
                  <a:close/>
                  <a:moveTo>
                    <a:pt x="65" y="274"/>
                  </a:moveTo>
                  <a:lnTo>
                    <a:pt x="65" y="288"/>
                  </a:lnTo>
                  <a:lnTo>
                    <a:pt x="63" y="278"/>
                  </a:lnTo>
                  <a:lnTo>
                    <a:pt x="65" y="274"/>
                  </a:lnTo>
                  <a:close/>
                  <a:moveTo>
                    <a:pt x="89" y="262"/>
                  </a:moveTo>
                  <a:lnTo>
                    <a:pt x="92" y="262"/>
                  </a:lnTo>
                  <a:lnTo>
                    <a:pt x="91" y="266"/>
                  </a:lnTo>
                  <a:lnTo>
                    <a:pt x="92" y="266"/>
                  </a:lnTo>
                  <a:lnTo>
                    <a:pt x="96" y="276"/>
                  </a:lnTo>
                  <a:lnTo>
                    <a:pt x="94" y="281"/>
                  </a:lnTo>
                  <a:lnTo>
                    <a:pt x="99" y="290"/>
                  </a:lnTo>
                  <a:lnTo>
                    <a:pt x="97" y="298"/>
                  </a:lnTo>
                  <a:lnTo>
                    <a:pt x="97" y="317"/>
                  </a:lnTo>
                  <a:lnTo>
                    <a:pt x="94" y="319"/>
                  </a:lnTo>
                  <a:lnTo>
                    <a:pt x="94" y="320"/>
                  </a:lnTo>
                  <a:lnTo>
                    <a:pt x="97" y="320"/>
                  </a:lnTo>
                  <a:lnTo>
                    <a:pt x="91" y="324"/>
                  </a:lnTo>
                  <a:lnTo>
                    <a:pt x="91" y="329"/>
                  </a:lnTo>
                  <a:lnTo>
                    <a:pt x="80" y="325"/>
                  </a:lnTo>
                  <a:lnTo>
                    <a:pt x="89" y="341"/>
                  </a:lnTo>
                  <a:lnTo>
                    <a:pt x="80" y="343"/>
                  </a:lnTo>
                  <a:lnTo>
                    <a:pt x="72" y="341"/>
                  </a:lnTo>
                  <a:lnTo>
                    <a:pt x="70" y="344"/>
                  </a:lnTo>
                  <a:lnTo>
                    <a:pt x="67" y="343"/>
                  </a:lnTo>
                  <a:lnTo>
                    <a:pt x="63" y="339"/>
                  </a:lnTo>
                  <a:lnTo>
                    <a:pt x="65" y="303"/>
                  </a:lnTo>
                  <a:lnTo>
                    <a:pt x="62" y="303"/>
                  </a:lnTo>
                  <a:lnTo>
                    <a:pt x="63" y="303"/>
                  </a:lnTo>
                  <a:lnTo>
                    <a:pt x="70" y="295"/>
                  </a:lnTo>
                  <a:lnTo>
                    <a:pt x="67" y="291"/>
                  </a:lnTo>
                  <a:lnTo>
                    <a:pt x="70" y="288"/>
                  </a:lnTo>
                  <a:lnTo>
                    <a:pt x="67" y="274"/>
                  </a:lnTo>
                  <a:lnTo>
                    <a:pt x="68" y="276"/>
                  </a:lnTo>
                  <a:lnTo>
                    <a:pt x="77" y="264"/>
                  </a:lnTo>
                  <a:lnTo>
                    <a:pt x="82" y="267"/>
                  </a:lnTo>
                  <a:lnTo>
                    <a:pt x="82" y="267"/>
                  </a:lnTo>
                  <a:lnTo>
                    <a:pt x="85" y="266"/>
                  </a:lnTo>
                  <a:lnTo>
                    <a:pt x="85" y="266"/>
                  </a:lnTo>
                  <a:lnTo>
                    <a:pt x="89" y="262"/>
                  </a:lnTo>
                  <a:close/>
                  <a:moveTo>
                    <a:pt x="63" y="252"/>
                  </a:moveTo>
                  <a:lnTo>
                    <a:pt x="67" y="254"/>
                  </a:lnTo>
                  <a:lnTo>
                    <a:pt x="67" y="266"/>
                  </a:lnTo>
                  <a:lnTo>
                    <a:pt x="63" y="273"/>
                  </a:lnTo>
                  <a:lnTo>
                    <a:pt x="60" y="273"/>
                  </a:lnTo>
                  <a:lnTo>
                    <a:pt x="62" y="274"/>
                  </a:lnTo>
                  <a:lnTo>
                    <a:pt x="60" y="279"/>
                  </a:lnTo>
                  <a:lnTo>
                    <a:pt x="56" y="269"/>
                  </a:lnTo>
                  <a:lnTo>
                    <a:pt x="60" y="256"/>
                  </a:lnTo>
                  <a:lnTo>
                    <a:pt x="63" y="252"/>
                  </a:lnTo>
                  <a:close/>
                  <a:moveTo>
                    <a:pt x="103" y="252"/>
                  </a:moveTo>
                  <a:lnTo>
                    <a:pt x="99" y="256"/>
                  </a:lnTo>
                  <a:lnTo>
                    <a:pt x="99" y="259"/>
                  </a:lnTo>
                  <a:lnTo>
                    <a:pt x="96" y="259"/>
                  </a:lnTo>
                  <a:lnTo>
                    <a:pt x="97" y="252"/>
                  </a:lnTo>
                  <a:lnTo>
                    <a:pt x="99" y="256"/>
                  </a:lnTo>
                  <a:lnTo>
                    <a:pt x="103" y="252"/>
                  </a:lnTo>
                  <a:close/>
                  <a:moveTo>
                    <a:pt x="106" y="175"/>
                  </a:moveTo>
                  <a:lnTo>
                    <a:pt x="108" y="182"/>
                  </a:lnTo>
                  <a:lnTo>
                    <a:pt x="106" y="194"/>
                  </a:lnTo>
                  <a:lnTo>
                    <a:pt x="108" y="198"/>
                  </a:lnTo>
                  <a:lnTo>
                    <a:pt x="109" y="196"/>
                  </a:lnTo>
                  <a:lnTo>
                    <a:pt x="111" y="198"/>
                  </a:lnTo>
                  <a:lnTo>
                    <a:pt x="109" y="201"/>
                  </a:lnTo>
                  <a:lnTo>
                    <a:pt x="115" y="206"/>
                  </a:lnTo>
                  <a:lnTo>
                    <a:pt x="111" y="211"/>
                  </a:lnTo>
                  <a:lnTo>
                    <a:pt x="106" y="206"/>
                  </a:lnTo>
                  <a:lnTo>
                    <a:pt x="103" y="204"/>
                  </a:lnTo>
                  <a:lnTo>
                    <a:pt x="101" y="208"/>
                  </a:lnTo>
                  <a:lnTo>
                    <a:pt x="97" y="204"/>
                  </a:lnTo>
                  <a:lnTo>
                    <a:pt x="96" y="206"/>
                  </a:lnTo>
                  <a:lnTo>
                    <a:pt x="103" y="210"/>
                  </a:lnTo>
                  <a:lnTo>
                    <a:pt x="104" y="215"/>
                  </a:lnTo>
                  <a:lnTo>
                    <a:pt x="108" y="215"/>
                  </a:lnTo>
                  <a:lnTo>
                    <a:pt x="108" y="216"/>
                  </a:lnTo>
                  <a:lnTo>
                    <a:pt x="111" y="215"/>
                  </a:lnTo>
                  <a:lnTo>
                    <a:pt x="106" y="228"/>
                  </a:lnTo>
                  <a:lnTo>
                    <a:pt x="106" y="240"/>
                  </a:lnTo>
                  <a:lnTo>
                    <a:pt x="103" y="247"/>
                  </a:lnTo>
                  <a:lnTo>
                    <a:pt x="97" y="247"/>
                  </a:lnTo>
                  <a:lnTo>
                    <a:pt x="99" y="249"/>
                  </a:lnTo>
                  <a:lnTo>
                    <a:pt x="94" y="244"/>
                  </a:lnTo>
                  <a:lnTo>
                    <a:pt x="91" y="244"/>
                  </a:lnTo>
                  <a:lnTo>
                    <a:pt x="89" y="249"/>
                  </a:lnTo>
                  <a:lnTo>
                    <a:pt x="94" y="256"/>
                  </a:lnTo>
                  <a:lnTo>
                    <a:pt x="91" y="257"/>
                  </a:lnTo>
                  <a:lnTo>
                    <a:pt x="91" y="252"/>
                  </a:lnTo>
                  <a:lnTo>
                    <a:pt x="87" y="254"/>
                  </a:lnTo>
                  <a:lnTo>
                    <a:pt x="84" y="261"/>
                  </a:lnTo>
                  <a:lnTo>
                    <a:pt x="85" y="266"/>
                  </a:lnTo>
                  <a:lnTo>
                    <a:pt x="85" y="266"/>
                  </a:lnTo>
                  <a:lnTo>
                    <a:pt x="82" y="267"/>
                  </a:lnTo>
                  <a:lnTo>
                    <a:pt x="82" y="267"/>
                  </a:lnTo>
                  <a:lnTo>
                    <a:pt x="75" y="262"/>
                  </a:lnTo>
                  <a:lnTo>
                    <a:pt x="75" y="252"/>
                  </a:lnTo>
                  <a:lnTo>
                    <a:pt x="79" y="252"/>
                  </a:lnTo>
                  <a:lnTo>
                    <a:pt x="80" y="249"/>
                  </a:lnTo>
                  <a:lnTo>
                    <a:pt x="75" y="249"/>
                  </a:lnTo>
                  <a:lnTo>
                    <a:pt x="75" y="239"/>
                  </a:lnTo>
                  <a:lnTo>
                    <a:pt x="79" y="239"/>
                  </a:lnTo>
                  <a:lnTo>
                    <a:pt x="77" y="235"/>
                  </a:lnTo>
                  <a:lnTo>
                    <a:pt x="82" y="233"/>
                  </a:lnTo>
                  <a:lnTo>
                    <a:pt x="77" y="232"/>
                  </a:lnTo>
                  <a:lnTo>
                    <a:pt x="80" y="220"/>
                  </a:lnTo>
                  <a:lnTo>
                    <a:pt x="84" y="218"/>
                  </a:lnTo>
                  <a:lnTo>
                    <a:pt x="79" y="215"/>
                  </a:lnTo>
                  <a:lnTo>
                    <a:pt x="82" y="211"/>
                  </a:lnTo>
                  <a:lnTo>
                    <a:pt x="79" y="210"/>
                  </a:lnTo>
                  <a:lnTo>
                    <a:pt x="82" y="201"/>
                  </a:lnTo>
                  <a:lnTo>
                    <a:pt x="85" y="201"/>
                  </a:lnTo>
                  <a:lnTo>
                    <a:pt x="82" y="198"/>
                  </a:lnTo>
                  <a:lnTo>
                    <a:pt x="85" y="198"/>
                  </a:lnTo>
                  <a:lnTo>
                    <a:pt x="87" y="194"/>
                  </a:lnTo>
                  <a:lnTo>
                    <a:pt x="85" y="189"/>
                  </a:lnTo>
                  <a:lnTo>
                    <a:pt x="92" y="186"/>
                  </a:lnTo>
                  <a:lnTo>
                    <a:pt x="91" y="181"/>
                  </a:lnTo>
                  <a:lnTo>
                    <a:pt x="97" y="179"/>
                  </a:lnTo>
                  <a:lnTo>
                    <a:pt x="101" y="182"/>
                  </a:lnTo>
                  <a:lnTo>
                    <a:pt x="101" y="175"/>
                  </a:lnTo>
                  <a:lnTo>
                    <a:pt x="103" y="181"/>
                  </a:lnTo>
                  <a:lnTo>
                    <a:pt x="106" y="175"/>
                  </a:lnTo>
                  <a:close/>
                  <a:moveTo>
                    <a:pt x="104" y="162"/>
                  </a:moveTo>
                  <a:lnTo>
                    <a:pt x="106" y="169"/>
                  </a:lnTo>
                  <a:lnTo>
                    <a:pt x="99" y="165"/>
                  </a:lnTo>
                  <a:lnTo>
                    <a:pt x="104" y="162"/>
                  </a:lnTo>
                  <a:close/>
                  <a:moveTo>
                    <a:pt x="185" y="0"/>
                  </a:moveTo>
                  <a:lnTo>
                    <a:pt x="181" y="8"/>
                  </a:lnTo>
                  <a:lnTo>
                    <a:pt x="181" y="3"/>
                  </a:lnTo>
                  <a:lnTo>
                    <a:pt x="18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6" name="Freeform 6">
              <a:extLst>
                <a:ext uri="{FF2B5EF4-FFF2-40B4-BE49-F238E27FC236}">
                  <a16:creationId xmlns:a16="http://schemas.microsoft.com/office/drawing/2014/main" id="{6D0C3142-7D02-4DFA-827E-28F8018F4024}"/>
                </a:ext>
              </a:extLst>
            </p:cNvPr>
            <p:cNvSpPr>
              <a:spLocks noEditPoints="1"/>
            </p:cNvSpPr>
            <p:nvPr/>
          </p:nvSpPr>
          <p:spPr bwMode="auto">
            <a:xfrm>
              <a:off x="1924067" y="3980216"/>
              <a:ext cx="1155112" cy="974137"/>
            </a:xfrm>
            <a:custGeom>
              <a:avLst/>
              <a:gdLst>
                <a:gd name="T0" fmla="*/ 716 w 1034"/>
                <a:gd name="T1" fmla="*/ 329 h 872"/>
                <a:gd name="T2" fmla="*/ 717 w 1034"/>
                <a:gd name="T3" fmla="*/ 348 h 872"/>
                <a:gd name="T4" fmla="*/ 550 w 1034"/>
                <a:gd name="T5" fmla="*/ 456 h 872"/>
                <a:gd name="T6" fmla="*/ 462 w 1034"/>
                <a:gd name="T7" fmla="*/ 457 h 872"/>
                <a:gd name="T8" fmla="*/ 459 w 1034"/>
                <a:gd name="T9" fmla="*/ 764 h 872"/>
                <a:gd name="T10" fmla="*/ 459 w 1034"/>
                <a:gd name="T11" fmla="*/ 766 h 872"/>
                <a:gd name="T12" fmla="*/ 423 w 1034"/>
                <a:gd name="T13" fmla="*/ 757 h 872"/>
                <a:gd name="T14" fmla="*/ 390 w 1034"/>
                <a:gd name="T15" fmla="*/ 785 h 872"/>
                <a:gd name="T16" fmla="*/ 365 w 1034"/>
                <a:gd name="T17" fmla="*/ 788 h 872"/>
                <a:gd name="T18" fmla="*/ 344 w 1034"/>
                <a:gd name="T19" fmla="*/ 797 h 872"/>
                <a:gd name="T20" fmla="*/ 288 w 1034"/>
                <a:gd name="T21" fmla="*/ 810 h 872"/>
                <a:gd name="T22" fmla="*/ 240 w 1034"/>
                <a:gd name="T23" fmla="*/ 824 h 872"/>
                <a:gd name="T24" fmla="*/ 228 w 1034"/>
                <a:gd name="T25" fmla="*/ 860 h 872"/>
                <a:gd name="T26" fmla="*/ 190 w 1034"/>
                <a:gd name="T27" fmla="*/ 858 h 872"/>
                <a:gd name="T28" fmla="*/ 219 w 1034"/>
                <a:gd name="T29" fmla="*/ 817 h 872"/>
                <a:gd name="T30" fmla="*/ 228 w 1034"/>
                <a:gd name="T31" fmla="*/ 788 h 872"/>
                <a:gd name="T32" fmla="*/ 183 w 1034"/>
                <a:gd name="T33" fmla="*/ 747 h 872"/>
                <a:gd name="T34" fmla="*/ 175 w 1034"/>
                <a:gd name="T35" fmla="*/ 718 h 872"/>
                <a:gd name="T36" fmla="*/ 149 w 1034"/>
                <a:gd name="T37" fmla="*/ 703 h 872"/>
                <a:gd name="T38" fmla="*/ 117 w 1034"/>
                <a:gd name="T39" fmla="*/ 722 h 872"/>
                <a:gd name="T40" fmla="*/ 94 w 1034"/>
                <a:gd name="T41" fmla="*/ 728 h 872"/>
                <a:gd name="T42" fmla="*/ 62 w 1034"/>
                <a:gd name="T43" fmla="*/ 703 h 872"/>
                <a:gd name="T44" fmla="*/ 43 w 1034"/>
                <a:gd name="T45" fmla="*/ 722 h 872"/>
                <a:gd name="T46" fmla="*/ 27 w 1034"/>
                <a:gd name="T47" fmla="*/ 681 h 872"/>
                <a:gd name="T48" fmla="*/ 50 w 1034"/>
                <a:gd name="T49" fmla="*/ 691 h 872"/>
                <a:gd name="T50" fmla="*/ 81 w 1034"/>
                <a:gd name="T51" fmla="*/ 689 h 872"/>
                <a:gd name="T52" fmla="*/ 89 w 1034"/>
                <a:gd name="T53" fmla="*/ 653 h 872"/>
                <a:gd name="T54" fmla="*/ 60 w 1034"/>
                <a:gd name="T55" fmla="*/ 648 h 872"/>
                <a:gd name="T56" fmla="*/ 16 w 1034"/>
                <a:gd name="T57" fmla="*/ 638 h 872"/>
                <a:gd name="T58" fmla="*/ 2 w 1034"/>
                <a:gd name="T59" fmla="*/ 587 h 872"/>
                <a:gd name="T60" fmla="*/ 31 w 1034"/>
                <a:gd name="T61" fmla="*/ 553 h 872"/>
                <a:gd name="T62" fmla="*/ 50 w 1034"/>
                <a:gd name="T63" fmla="*/ 519 h 872"/>
                <a:gd name="T64" fmla="*/ 46 w 1034"/>
                <a:gd name="T65" fmla="*/ 474 h 872"/>
                <a:gd name="T66" fmla="*/ 110 w 1034"/>
                <a:gd name="T67" fmla="*/ 437 h 872"/>
                <a:gd name="T68" fmla="*/ 182 w 1034"/>
                <a:gd name="T69" fmla="*/ 444 h 872"/>
                <a:gd name="T70" fmla="*/ 269 w 1034"/>
                <a:gd name="T71" fmla="*/ 413 h 872"/>
                <a:gd name="T72" fmla="*/ 319 w 1034"/>
                <a:gd name="T73" fmla="*/ 357 h 872"/>
                <a:gd name="T74" fmla="*/ 425 w 1034"/>
                <a:gd name="T75" fmla="*/ 324 h 872"/>
                <a:gd name="T76" fmla="*/ 457 w 1034"/>
                <a:gd name="T77" fmla="*/ 297 h 872"/>
                <a:gd name="T78" fmla="*/ 491 w 1034"/>
                <a:gd name="T79" fmla="*/ 309 h 872"/>
                <a:gd name="T80" fmla="*/ 476 w 1034"/>
                <a:gd name="T81" fmla="*/ 289 h 872"/>
                <a:gd name="T82" fmla="*/ 538 w 1034"/>
                <a:gd name="T83" fmla="*/ 272 h 872"/>
                <a:gd name="T84" fmla="*/ 611 w 1034"/>
                <a:gd name="T85" fmla="*/ 231 h 872"/>
                <a:gd name="T86" fmla="*/ 652 w 1034"/>
                <a:gd name="T87" fmla="*/ 166 h 872"/>
                <a:gd name="T88" fmla="*/ 721 w 1034"/>
                <a:gd name="T89" fmla="*/ 150 h 872"/>
                <a:gd name="T90" fmla="*/ 728 w 1034"/>
                <a:gd name="T91" fmla="*/ 106 h 872"/>
                <a:gd name="T92" fmla="*/ 752 w 1034"/>
                <a:gd name="T93" fmla="*/ 115 h 872"/>
                <a:gd name="T94" fmla="*/ 793 w 1034"/>
                <a:gd name="T95" fmla="*/ 108 h 872"/>
                <a:gd name="T96" fmla="*/ 813 w 1034"/>
                <a:gd name="T97" fmla="*/ 77 h 872"/>
                <a:gd name="T98" fmla="*/ 853 w 1034"/>
                <a:gd name="T99" fmla="*/ 48 h 872"/>
                <a:gd name="T100" fmla="*/ 859 w 1034"/>
                <a:gd name="T101" fmla="*/ 23 h 872"/>
                <a:gd name="T102" fmla="*/ 871 w 1034"/>
                <a:gd name="T103" fmla="*/ 18 h 872"/>
                <a:gd name="T104" fmla="*/ 899 w 1034"/>
                <a:gd name="T105" fmla="*/ 24 h 872"/>
                <a:gd name="T106" fmla="*/ 955 w 1034"/>
                <a:gd name="T107" fmla="*/ 52 h 872"/>
                <a:gd name="T108" fmla="*/ 990 w 1034"/>
                <a:gd name="T109" fmla="*/ 29 h 872"/>
                <a:gd name="T110" fmla="*/ 1017 w 1034"/>
                <a:gd name="T111" fmla="*/ 11 h 872"/>
                <a:gd name="T112" fmla="*/ 1008 w 1034"/>
                <a:gd name="T113" fmla="*/ 50 h 872"/>
                <a:gd name="T114" fmla="*/ 851 w 1034"/>
                <a:gd name="T115" fmla="*/ 193 h 872"/>
                <a:gd name="T116" fmla="*/ 722 w 1034"/>
                <a:gd name="T117" fmla="*/ 326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4" h="872">
                  <a:moveTo>
                    <a:pt x="716" y="329"/>
                  </a:moveTo>
                  <a:lnTo>
                    <a:pt x="716" y="329"/>
                  </a:lnTo>
                  <a:lnTo>
                    <a:pt x="716" y="329"/>
                  </a:lnTo>
                  <a:lnTo>
                    <a:pt x="716" y="329"/>
                  </a:lnTo>
                  <a:close/>
                  <a:moveTo>
                    <a:pt x="721" y="329"/>
                  </a:moveTo>
                  <a:lnTo>
                    <a:pt x="717" y="345"/>
                  </a:lnTo>
                  <a:lnTo>
                    <a:pt x="714" y="338"/>
                  </a:lnTo>
                  <a:lnTo>
                    <a:pt x="714" y="333"/>
                  </a:lnTo>
                  <a:lnTo>
                    <a:pt x="721" y="329"/>
                  </a:lnTo>
                  <a:close/>
                  <a:moveTo>
                    <a:pt x="716" y="329"/>
                  </a:moveTo>
                  <a:lnTo>
                    <a:pt x="716" y="326"/>
                  </a:lnTo>
                  <a:lnTo>
                    <a:pt x="714" y="328"/>
                  </a:lnTo>
                  <a:lnTo>
                    <a:pt x="705" y="328"/>
                  </a:lnTo>
                  <a:lnTo>
                    <a:pt x="705" y="324"/>
                  </a:lnTo>
                  <a:lnTo>
                    <a:pt x="700" y="328"/>
                  </a:lnTo>
                  <a:lnTo>
                    <a:pt x="711" y="333"/>
                  </a:lnTo>
                  <a:lnTo>
                    <a:pt x="711" y="333"/>
                  </a:lnTo>
                  <a:lnTo>
                    <a:pt x="711" y="338"/>
                  </a:lnTo>
                  <a:lnTo>
                    <a:pt x="714" y="340"/>
                  </a:lnTo>
                  <a:lnTo>
                    <a:pt x="717" y="348"/>
                  </a:lnTo>
                  <a:lnTo>
                    <a:pt x="671" y="372"/>
                  </a:lnTo>
                  <a:lnTo>
                    <a:pt x="642" y="382"/>
                  </a:lnTo>
                  <a:lnTo>
                    <a:pt x="618" y="377"/>
                  </a:lnTo>
                  <a:lnTo>
                    <a:pt x="599" y="379"/>
                  </a:lnTo>
                  <a:lnTo>
                    <a:pt x="582" y="387"/>
                  </a:lnTo>
                  <a:lnTo>
                    <a:pt x="567" y="422"/>
                  </a:lnTo>
                  <a:lnTo>
                    <a:pt x="567" y="428"/>
                  </a:lnTo>
                  <a:lnTo>
                    <a:pt x="550" y="447"/>
                  </a:lnTo>
                  <a:lnTo>
                    <a:pt x="548" y="451"/>
                  </a:lnTo>
                  <a:lnTo>
                    <a:pt x="550" y="456"/>
                  </a:lnTo>
                  <a:lnTo>
                    <a:pt x="544" y="461"/>
                  </a:lnTo>
                  <a:lnTo>
                    <a:pt x="526" y="462"/>
                  </a:lnTo>
                  <a:lnTo>
                    <a:pt x="520" y="454"/>
                  </a:lnTo>
                  <a:lnTo>
                    <a:pt x="522" y="449"/>
                  </a:lnTo>
                  <a:lnTo>
                    <a:pt x="524" y="449"/>
                  </a:lnTo>
                  <a:lnTo>
                    <a:pt x="522" y="445"/>
                  </a:lnTo>
                  <a:lnTo>
                    <a:pt x="508" y="440"/>
                  </a:lnTo>
                  <a:lnTo>
                    <a:pt x="488" y="444"/>
                  </a:lnTo>
                  <a:lnTo>
                    <a:pt x="474" y="451"/>
                  </a:lnTo>
                  <a:lnTo>
                    <a:pt x="462" y="457"/>
                  </a:lnTo>
                  <a:lnTo>
                    <a:pt x="454" y="468"/>
                  </a:lnTo>
                  <a:lnTo>
                    <a:pt x="445" y="495"/>
                  </a:lnTo>
                  <a:lnTo>
                    <a:pt x="431" y="517"/>
                  </a:lnTo>
                  <a:lnTo>
                    <a:pt x="425" y="548"/>
                  </a:lnTo>
                  <a:lnTo>
                    <a:pt x="433" y="592"/>
                  </a:lnTo>
                  <a:lnTo>
                    <a:pt x="445" y="612"/>
                  </a:lnTo>
                  <a:lnTo>
                    <a:pt x="435" y="674"/>
                  </a:lnTo>
                  <a:lnTo>
                    <a:pt x="450" y="713"/>
                  </a:lnTo>
                  <a:lnTo>
                    <a:pt x="449" y="737"/>
                  </a:lnTo>
                  <a:lnTo>
                    <a:pt x="459" y="764"/>
                  </a:lnTo>
                  <a:lnTo>
                    <a:pt x="442" y="730"/>
                  </a:lnTo>
                  <a:lnTo>
                    <a:pt x="438" y="728"/>
                  </a:lnTo>
                  <a:lnTo>
                    <a:pt x="437" y="740"/>
                  </a:lnTo>
                  <a:lnTo>
                    <a:pt x="433" y="737"/>
                  </a:lnTo>
                  <a:lnTo>
                    <a:pt x="435" y="734"/>
                  </a:lnTo>
                  <a:lnTo>
                    <a:pt x="433" y="732"/>
                  </a:lnTo>
                  <a:lnTo>
                    <a:pt x="425" y="744"/>
                  </a:lnTo>
                  <a:lnTo>
                    <a:pt x="440" y="757"/>
                  </a:lnTo>
                  <a:lnTo>
                    <a:pt x="449" y="757"/>
                  </a:lnTo>
                  <a:lnTo>
                    <a:pt x="459" y="766"/>
                  </a:lnTo>
                  <a:lnTo>
                    <a:pt x="459" y="766"/>
                  </a:lnTo>
                  <a:lnTo>
                    <a:pt x="459" y="773"/>
                  </a:lnTo>
                  <a:lnTo>
                    <a:pt x="454" y="769"/>
                  </a:lnTo>
                  <a:lnTo>
                    <a:pt x="449" y="759"/>
                  </a:lnTo>
                  <a:lnTo>
                    <a:pt x="438" y="757"/>
                  </a:lnTo>
                  <a:lnTo>
                    <a:pt x="428" y="751"/>
                  </a:lnTo>
                  <a:lnTo>
                    <a:pt x="418" y="751"/>
                  </a:lnTo>
                  <a:lnTo>
                    <a:pt x="418" y="754"/>
                  </a:lnTo>
                  <a:lnTo>
                    <a:pt x="423" y="756"/>
                  </a:lnTo>
                  <a:lnTo>
                    <a:pt x="423" y="757"/>
                  </a:lnTo>
                  <a:lnTo>
                    <a:pt x="419" y="757"/>
                  </a:lnTo>
                  <a:lnTo>
                    <a:pt x="418" y="761"/>
                  </a:lnTo>
                  <a:lnTo>
                    <a:pt x="414" y="762"/>
                  </a:lnTo>
                  <a:lnTo>
                    <a:pt x="414" y="766"/>
                  </a:lnTo>
                  <a:lnTo>
                    <a:pt x="411" y="768"/>
                  </a:lnTo>
                  <a:lnTo>
                    <a:pt x="413" y="771"/>
                  </a:lnTo>
                  <a:lnTo>
                    <a:pt x="409" y="776"/>
                  </a:lnTo>
                  <a:lnTo>
                    <a:pt x="399" y="781"/>
                  </a:lnTo>
                  <a:lnTo>
                    <a:pt x="394" y="781"/>
                  </a:lnTo>
                  <a:lnTo>
                    <a:pt x="390" y="785"/>
                  </a:lnTo>
                  <a:lnTo>
                    <a:pt x="387" y="781"/>
                  </a:lnTo>
                  <a:lnTo>
                    <a:pt x="384" y="785"/>
                  </a:lnTo>
                  <a:lnTo>
                    <a:pt x="390" y="791"/>
                  </a:lnTo>
                  <a:lnTo>
                    <a:pt x="385" y="795"/>
                  </a:lnTo>
                  <a:lnTo>
                    <a:pt x="384" y="791"/>
                  </a:lnTo>
                  <a:lnTo>
                    <a:pt x="378" y="793"/>
                  </a:lnTo>
                  <a:lnTo>
                    <a:pt x="380" y="790"/>
                  </a:lnTo>
                  <a:lnTo>
                    <a:pt x="377" y="791"/>
                  </a:lnTo>
                  <a:lnTo>
                    <a:pt x="377" y="785"/>
                  </a:lnTo>
                  <a:lnTo>
                    <a:pt x="365" y="788"/>
                  </a:lnTo>
                  <a:lnTo>
                    <a:pt x="361" y="786"/>
                  </a:lnTo>
                  <a:lnTo>
                    <a:pt x="360" y="780"/>
                  </a:lnTo>
                  <a:lnTo>
                    <a:pt x="344" y="778"/>
                  </a:lnTo>
                  <a:lnTo>
                    <a:pt x="337" y="781"/>
                  </a:lnTo>
                  <a:lnTo>
                    <a:pt x="344" y="785"/>
                  </a:lnTo>
                  <a:lnTo>
                    <a:pt x="342" y="793"/>
                  </a:lnTo>
                  <a:lnTo>
                    <a:pt x="346" y="791"/>
                  </a:lnTo>
                  <a:lnTo>
                    <a:pt x="348" y="793"/>
                  </a:lnTo>
                  <a:lnTo>
                    <a:pt x="344" y="793"/>
                  </a:lnTo>
                  <a:lnTo>
                    <a:pt x="344" y="797"/>
                  </a:lnTo>
                  <a:lnTo>
                    <a:pt x="334" y="800"/>
                  </a:lnTo>
                  <a:lnTo>
                    <a:pt x="336" y="803"/>
                  </a:lnTo>
                  <a:lnTo>
                    <a:pt x="329" y="809"/>
                  </a:lnTo>
                  <a:lnTo>
                    <a:pt x="324" y="802"/>
                  </a:lnTo>
                  <a:lnTo>
                    <a:pt x="319" y="803"/>
                  </a:lnTo>
                  <a:lnTo>
                    <a:pt x="319" y="807"/>
                  </a:lnTo>
                  <a:lnTo>
                    <a:pt x="313" y="810"/>
                  </a:lnTo>
                  <a:lnTo>
                    <a:pt x="310" y="820"/>
                  </a:lnTo>
                  <a:lnTo>
                    <a:pt x="298" y="819"/>
                  </a:lnTo>
                  <a:lnTo>
                    <a:pt x="288" y="810"/>
                  </a:lnTo>
                  <a:lnTo>
                    <a:pt x="279" y="812"/>
                  </a:lnTo>
                  <a:lnTo>
                    <a:pt x="276" y="817"/>
                  </a:lnTo>
                  <a:lnTo>
                    <a:pt x="279" y="819"/>
                  </a:lnTo>
                  <a:lnTo>
                    <a:pt x="274" y="819"/>
                  </a:lnTo>
                  <a:lnTo>
                    <a:pt x="274" y="810"/>
                  </a:lnTo>
                  <a:lnTo>
                    <a:pt x="257" y="815"/>
                  </a:lnTo>
                  <a:lnTo>
                    <a:pt x="252" y="814"/>
                  </a:lnTo>
                  <a:lnTo>
                    <a:pt x="250" y="820"/>
                  </a:lnTo>
                  <a:lnTo>
                    <a:pt x="245" y="819"/>
                  </a:lnTo>
                  <a:lnTo>
                    <a:pt x="240" y="824"/>
                  </a:lnTo>
                  <a:lnTo>
                    <a:pt x="243" y="832"/>
                  </a:lnTo>
                  <a:lnTo>
                    <a:pt x="241" y="832"/>
                  </a:lnTo>
                  <a:lnTo>
                    <a:pt x="235" y="851"/>
                  </a:lnTo>
                  <a:lnTo>
                    <a:pt x="231" y="855"/>
                  </a:lnTo>
                  <a:lnTo>
                    <a:pt x="231" y="863"/>
                  </a:lnTo>
                  <a:lnTo>
                    <a:pt x="228" y="863"/>
                  </a:lnTo>
                  <a:lnTo>
                    <a:pt x="228" y="860"/>
                  </a:lnTo>
                  <a:lnTo>
                    <a:pt x="228" y="860"/>
                  </a:lnTo>
                  <a:lnTo>
                    <a:pt x="228" y="860"/>
                  </a:lnTo>
                  <a:lnTo>
                    <a:pt x="228" y="860"/>
                  </a:lnTo>
                  <a:lnTo>
                    <a:pt x="226" y="860"/>
                  </a:lnTo>
                  <a:lnTo>
                    <a:pt x="224" y="860"/>
                  </a:lnTo>
                  <a:lnTo>
                    <a:pt x="223" y="865"/>
                  </a:lnTo>
                  <a:lnTo>
                    <a:pt x="219" y="865"/>
                  </a:lnTo>
                  <a:lnTo>
                    <a:pt x="219" y="872"/>
                  </a:lnTo>
                  <a:lnTo>
                    <a:pt x="207" y="872"/>
                  </a:lnTo>
                  <a:lnTo>
                    <a:pt x="197" y="866"/>
                  </a:lnTo>
                  <a:lnTo>
                    <a:pt x="195" y="861"/>
                  </a:lnTo>
                  <a:lnTo>
                    <a:pt x="185" y="863"/>
                  </a:lnTo>
                  <a:lnTo>
                    <a:pt x="190" y="858"/>
                  </a:lnTo>
                  <a:lnTo>
                    <a:pt x="188" y="853"/>
                  </a:lnTo>
                  <a:lnTo>
                    <a:pt x="188" y="853"/>
                  </a:lnTo>
                  <a:lnTo>
                    <a:pt x="192" y="841"/>
                  </a:lnTo>
                  <a:lnTo>
                    <a:pt x="199" y="841"/>
                  </a:lnTo>
                  <a:lnTo>
                    <a:pt x="206" y="831"/>
                  </a:lnTo>
                  <a:lnTo>
                    <a:pt x="209" y="834"/>
                  </a:lnTo>
                  <a:lnTo>
                    <a:pt x="216" y="834"/>
                  </a:lnTo>
                  <a:lnTo>
                    <a:pt x="214" y="826"/>
                  </a:lnTo>
                  <a:lnTo>
                    <a:pt x="219" y="826"/>
                  </a:lnTo>
                  <a:lnTo>
                    <a:pt x="219" y="817"/>
                  </a:lnTo>
                  <a:lnTo>
                    <a:pt x="226" y="814"/>
                  </a:lnTo>
                  <a:lnTo>
                    <a:pt x="224" y="810"/>
                  </a:lnTo>
                  <a:lnTo>
                    <a:pt x="228" y="809"/>
                  </a:lnTo>
                  <a:lnTo>
                    <a:pt x="226" y="805"/>
                  </a:lnTo>
                  <a:lnTo>
                    <a:pt x="235" y="800"/>
                  </a:lnTo>
                  <a:lnTo>
                    <a:pt x="230" y="797"/>
                  </a:lnTo>
                  <a:lnTo>
                    <a:pt x="233" y="795"/>
                  </a:lnTo>
                  <a:lnTo>
                    <a:pt x="235" y="786"/>
                  </a:lnTo>
                  <a:lnTo>
                    <a:pt x="233" y="781"/>
                  </a:lnTo>
                  <a:lnTo>
                    <a:pt x="228" y="788"/>
                  </a:lnTo>
                  <a:lnTo>
                    <a:pt x="221" y="781"/>
                  </a:lnTo>
                  <a:lnTo>
                    <a:pt x="216" y="781"/>
                  </a:lnTo>
                  <a:lnTo>
                    <a:pt x="216" y="780"/>
                  </a:lnTo>
                  <a:lnTo>
                    <a:pt x="211" y="781"/>
                  </a:lnTo>
                  <a:lnTo>
                    <a:pt x="207" y="780"/>
                  </a:lnTo>
                  <a:lnTo>
                    <a:pt x="212" y="778"/>
                  </a:lnTo>
                  <a:lnTo>
                    <a:pt x="206" y="774"/>
                  </a:lnTo>
                  <a:lnTo>
                    <a:pt x="211" y="745"/>
                  </a:lnTo>
                  <a:lnTo>
                    <a:pt x="190" y="744"/>
                  </a:lnTo>
                  <a:lnTo>
                    <a:pt x="183" y="747"/>
                  </a:lnTo>
                  <a:lnTo>
                    <a:pt x="185" y="740"/>
                  </a:lnTo>
                  <a:lnTo>
                    <a:pt x="182" y="739"/>
                  </a:lnTo>
                  <a:lnTo>
                    <a:pt x="180" y="735"/>
                  </a:lnTo>
                  <a:lnTo>
                    <a:pt x="171" y="737"/>
                  </a:lnTo>
                  <a:lnTo>
                    <a:pt x="168" y="734"/>
                  </a:lnTo>
                  <a:lnTo>
                    <a:pt x="168" y="730"/>
                  </a:lnTo>
                  <a:lnTo>
                    <a:pt x="173" y="732"/>
                  </a:lnTo>
                  <a:lnTo>
                    <a:pt x="175" y="728"/>
                  </a:lnTo>
                  <a:lnTo>
                    <a:pt x="171" y="725"/>
                  </a:lnTo>
                  <a:lnTo>
                    <a:pt x="175" y="718"/>
                  </a:lnTo>
                  <a:lnTo>
                    <a:pt x="175" y="710"/>
                  </a:lnTo>
                  <a:lnTo>
                    <a:pt x="166" y="705"/>
                  </a:lnTo>
                  <a:lnTo>
                    <a:pt x="164" y="710"/>
                  </a:lnTo>
                  <a:lnTo>
                    <a:pt x="158" y="708"/>
                  </a:lnTo>
                  <a:lnTo>
                    <a:pt x="156" y="713"/>
                  </a:lnTo>
                  <a:lnTo>
                    <a:pt x="152" y="713"/>
                  </a:lnTo>
                  <a:lnTo>
                    <a:pt x="152" y="705"/>
                  </a:lnTo>
                  <a:lnTo>
                    <a:pt x="158" y="703"/>
                  </a:lnTo>
                  <a:lnTo>
                    <a:pt x="156" y="696"/>
                  </a:lnTo>
                  <a:lnTo>
                    <a:pt x="149" y="703"/>
                  </a:lnTo>
                  <a:lnTo>
                    <a:pt x="146" y="698"/>
                  </a:lnTo>
                  <a:lnTo>
                    <a:pt x="137" y="698"/>
                  </a:lnTo>
                  <a:lnTo>
                    <a:pt x="135" y="701"/>
                  </a:lnTo>
                  <a:lnTo>
                    <a:pt x="139" y="708"/>
                  </a:lnTo>
                  <a:lnTo>
                    <a:pt x="132" y="711"/>
                  </a:lnTo>
                  <a:lnTo>
                    <a:pt x="132" y="715"/>
                  </a:lnTo>
                  <a:lnTo>
                    <a:pt x="123" y="716"/>
                  </a:lnTo>
                  <a:lnTo>
                    <a:pt x="123" y="725"/>
                  </a:lnTo>
                  <a:lnTo>
                    <a:pt x="122" y="722"/>
                  </a:lnTo>
                  <a:lnTo>
                    <a:pt x="117" y="722"/>
                  </a:lnTo>
                  <a:lnTo>
                    <a:pt x="118" y="718"/>
                  </a:lnTo>
                  <a:lnTo>
                    <a:pt x="115" y="718"/>
                  </a:lnTo>
                  <a:lnTo>
                    <a:pt x="110" y="722"/>
                  </a:lnTo>
                  <a:lnTo>
                    <a:pt x="113" y="725"/>
                  </a:lnTo>
                  <a:lnTo>
                    <a:pt x="111" y="725"/>
                  </a:lnTo>
                  <a:lnTo>
                    <a:pt x="108" y="723"/>
                  </a:lnTo>
                  <a:lnTo>
                    <a:pt x="103" y="727"/>
                  </a:lnTo>
                  <a:lnTo>
                    <a:pt x="98" y="723"/>
                  </a:lnTo>
                  <a:lnTo>
                    <a:pt x="98" y="730"/>
                  </a:lnTo>
                  <a:lnTo>
                    <a:pt x="94" y="728"/>
                  </a:lnTo>
                  <a:lnTo>
                    <a:pt x="93" y="732"/>
                  </a:lnTo>
                  <a:lnTo>
                    <a:pt x="89" y="732"/>
                  </a:lnTo>
                  <a:lnTo>
                    <a:pt x="91" y="716"/>
                  </a:lnTo>
                  <a:lnTo>
                    <a:pt x="84" y="716"/>
                  </a:lnTo>
                  <a:lnTo>
                    <a:pt x="86" y="711"/>
                  </a:lnTo>
                  <a:lnTo>
                    <a:pt x="77" y="710"/>
                  </a:lnTo>
                  <a:lnTo>
                    <a:pt x="72" y="713"/>
                  </a:lnTo>
                  <a:lnTo>
                    <a:pt x="70" y="708"/>
                  </a:lnTo>
                  <a:lnTo>
                    <a:pt x="63" y="711"/>
                  </a:lnTo>
                  <a:lnTo>
                    <a:pt x="62" y="703"/>
                  </a:lnTo>
                  <a:lnTo>
                    <a:pt x="58" y="708"/>
                  </a:lnTo>
                  <a:lnTo>
                    <a:pt x="57" y="705"/>
                  </a:lnTo>
                  <a:lnTo>
                    <a:pt x="53" y="708"/>
                  </a:lnTo>
                  <a:lnTo>
                    <a:pt x="53" y="701"/>
                  </a:lnTo>
                  <a:lnTo>
                    <a:pt x="51" y="703"/>
                  </a:lnTo>
                  <a:lnTo>
                    <a:pt x="51" y="708"/>
                  </a:lnTo>
                  <a:lnTo>
                    <a:pt x="46" y="710"/>
                  </a:lnTo>
                  <a:lnTo>
                    <a:pt x="51" y="713"/>
                  </a:lnTo>
                  <a:lnTo>
                    <a:pt x="53" y="722"/>
                  </a:lnTo>
                  <a:lnTo>
                    <a:pt x="43" y="722"/>
                  </a:lnTo>
                  <a:lnTo>
                    <a:pt x="39" y="723"/>
                  </a:lnTo>
                  <a:lnTo>
                    <a:pt x="34" y="720"/>
                  </a:lnTo>
                  <a:lnTo>
                    <a:pt x="33" y="725"/>
                  </a:lnTo>
                  <a:lnTo>
                    <a:pt x="29" y="723"/>
                  </a:lnTo>
                  <a:lnTo>
                    <a:pt x="27" y="713"/>
                  </a:lnTo>
                  <a:lnTo>
                    <a:pt x="33" y="703"/>
                  </a:lnTo>
                  <a:lnTo>
                    <a:pt x="36" y="703"/>
                  </a:lnTo>
                  <a:lnTo>
                    <a:pt x="36" y="699"/>
                  </a:lnTo>
                  <a:lnTo>
                    <a:pt x="22" y="686"/>
                  </a:lnTo>
                  <a:lnTo>
                    <a:pt x="27" y="681"/>
                  </a:lnTo>
                  <a:lnTo>
                    <a:pt x="21" y="672"/>
                  </a:lnTo>
                  <a:lnTo>
                    <a:pt x="16" y="672"/>
                  </a:lnTo>
                  <a:lnTo>
                    <a:pt x="17" y="669"/>
                  </a:lnTo>
                  <a:lnTo>
                    <a:pt x="22" y="667"/>
                  </a:lnTo>
                  <a:lnTo>
                    <a:pt x="24" y="664"/>
                  </a:lnTo>
                  <a:lnTo>
                    <a:pt x="33" y="667"/>
                  </a:lnTo>
                  <a:lnTo>
                    <a:pt x="33" y="677"/>
                  </a:lnTo>
                  <a:lnTo>
                    <a:pt x="34" y="682"/>
                  </a:lnTo>
                  <a:lnTo>
                    <a:pt x="46" y="684"/>
                  </a:lnTo>
                  <a:lnTo>
                    <a:pt x="50" y="691"/>
                  </a:lnTo>
                  <a:lnTo>
                    <a:pt x="72" y="686"/>
                  </a:lnTo>
                  <a:lnTo>
                    <a:pt x="77" y="691"/>
                  </a:lnTo>
                  <a:lnTo>
                    <a:pt x="75" y="703"/>
                  </a:lnTo>
                  <a:lnTo>
                    <a:pt x="81" y="703"/>
                  </a:lnTo>
                  <a:lnTo>
                    <a:pt x="82" y="705"/>
                  </a:lnTo>
                  <a:lnTo>
                    <a:pt x="86" y="701"/>
                  </a:lnTo>
                  <a:lnTo>
                    <a:pt x="84" y="698"/>
                  </a:lnTo>
                  <a:lnTo>
                    <a:pt x="87" y="694"/>
                  </a:lnTo>
                  <a:lnTo>
                    <a:pt x="79" y="694"/>
                  </a:lnTo>
                  <a:lnTo>
                    <a:pt x="81" y="689"/>
                  </a:lnTo>
                  <a:lnTo>
                    <a:pt x="74" y="686"/>
                  </a:lnTo>
                  <a:lnTo>
                    <a:pt x="82" y="676"/>
                  </a:lnTo>
                  <a:lnTo>
                    <a:pt x="81" y="674"/>
                  </a:lnTo>
                  <a:lnTo>
                    <a:pt x="75" y="677"/>
                  </a:lnTo>
                  <a:lnTo>
                    <a:pt x="75" y="674"/>
                  </a:lnTo>
                  <a:lnTo>
                    <a:pt x="79" y="672"/>
                  </a:lnTo>
                  <a:lnTo>
                    <a:pt x="81" y="667"/>
                  </a:lnTo>
                  <a:lnTo>
                    <a:pt x="96" y="669"/>
                  </a:lnTo>
                  <a:lnTo>
                    <a:pt x="94" y="653"/>
                  </a:lnTo>
                  <a:lnTo>
                    <a:pt x="89" y="653"/>
                  </a:lnTo>
                  <a:lnTo>
                    <a:pt x="87" y="648"/>
                  </a:lnTo>
                  <a:lnTo>
                    <a:pt x="81" y="647"/>
                  </a:lnTo>
                  <a:lnTo>
                    <a:pt x="79" y="650"/>
                  </a:lnTo>
                  <a:lnTo>
                    <a:pt x="84" y="662"/>
                  </a:lnTo>
                  <a:lnTo>
                    <a:pt x="81" y="664"/>
                  </a:lnTo>
                  <a:lnTo>
                    <a:pt x="77" y="659"/>
                  </a:lnTo>
                  <a:lnTo>
                    <a:pt x="77" y="653"/>
                  </a:lnTo>
                  <a:lnTo>
                    <a:pt x="67" y="653"/>
                  </a:lnTo>
                  <a:lnTo>
                    <a:pt x="67" y="645"/>
                  </a:lnTo>
                  <a:lnTo>
                    <a:pt x="60" y="648"/>
                  </a:lnTo>
                  <a:lnTo>
                    <a:pt x="50" y="645"/>
                  </a:lnTo>
                  <a:lnTo>
                    <a:pt x="45" y="652"/>
                  </a:lnTo>
                  <a:lnTo>
                    <a:pt x="45" y="662"/>
                  </a:lnTo>
                  <a:lnTo>
                    <a:pt x="41" y="662"/>
                  </a:lnTo>
                  <a:lnTo>
                    <a:pt x="38" y="659"/>
                  </a:lnTo>
                  <a:lnTo>
                    <a:pt x="22" y="659"/>
                  </a:lnTo>
                  <a:lnTo>
                    <a:pt x="21" y="653"/>
                  </a:lnTo>
                  <a:lnTo>
                    <a:pt x="24" y="650"/>
                  </a:lnTo>
                  <a:lnTo>
                    <a:pt x="16" y="643"/>
                  </a:lnTo>
                  <a:lnTo>
                    <a:pt x="16" y="638"/>
                  </a:lnTo>
                  <a:lnTo>
                    <a:pt x="19" y="635"/>
                  </a:lnTo>
                  <a:lnTo>
                    <a:pt x="24" y="636"/>
                  </a:lnTo>
                  <a:lnTo>
                    <a:pt x="24" y="631"/>
                  </a:lnTo>
                  <a:lnTo>
                    <a:pt x="27" y="626"/>
                  </a:lnTo>
                  <a:lnTo>
                    <a:pt x="14" y="628"/>
                  </a:lnTo>
                  <a:lnTo>
                    <a:pt x="9" y="621"/>
                  </a:lnTo>
                  <a:lnTo>
                    <a:pt x="5" y="619"/>
                  </a:lnTo>
                  <a:lnTo>
                    <a:pt x="0" y="609"/>
                  </a:lnTo>
                  <a:lnTo>
                    <a:pt x="5" y="592"/>
                  </a:lnTo>
                  <a:lnTo>
                    <a:pt x="2" y="587"/>
                  </a:lnTo>
                  <a:lnTo>
                    <a:pt x="12" y="583"/>
                  </a:lnTo>
                  <a:lnTo>
                    <a:pt x="14" y="561"/>
                  </a:lnTo>
                  <a:lnTo>
                    <a:pt x="9" y="563"/>
                  </a:lnTo>
                  <a:lnTo>
                    <a:pt x="0" y="561"/>
                  </a:lnTo>
                  <a:lnTo>
                    <a:pt x="4" y="555"/>
                  </a:lnTo>
                  <a:lnTo>
                    <a:pt x="2" y="548"/>
                  </a:lnTo>
                  <a:lnTo>
                    <a:pt x="5" y="546"/>
                  </a:lnTo>
                  <a:lnTo>
                    <a:pt x="16" y="553"/>
                  </a:lnTo>
                  <a:lnTo>
                    <a:pt x="29" y="556"/>
                  </a:lnTo>
                  <a:lnTo>
                    <a:pt x="31" y="553"/>
                  </a:lnTo>
                  <a:lnTo>
                    <a:pt x="38" y="553"/>
                  </a:lnTo>
                  <a:lnTo>
                    <a:pt x="36" y="556"/>
                  </a:lnTo>
                  <a:lnTo>
                    <a:pt x="41" y="558"/>
                  </a:lnTo>
                  <a:lnTo>
                    <a:pt x="51" y="541"/>
                  </a:lnTo>
                  <a:lnTo>
                    <a:pt x="48" y="537"/>
                  </a:lnTo>
                  <a:lnTo>
                    <a:pt x="51" y="537"/>
                  </a:lnTo>
                  <a:lnTo>
                    <a:pt x="51" y="532"/>
                  </a:lnTo>
                  <a:lnTo>
                    <a:pt x="46" y="527"/>
                  </a:lnTo>
                  <a:lnTo>
                    <a:pt x="51" y="522"/>
                  </a:lnTo>
                  <a:lnTo>
                    <a:pt x="50" y="519"/>
                  </a:lnTo>
                  <a:lnTo>
                    <a:pt x="46" y="519"/>
                  </a:lnTo>
                  <a:lnTo>
                    <a:pt x="45" y="514"/>
                  </a:lnTo>
                  <a:lnTo>
                    <a:pt x="39" y="515"/>
                  </a:lnTo>
                  <a:lnTo>
                    <a:pt x="34" y="500"/>
                  </a:lnTo>
                  <a:lnTo>
                    <a:pt x="27" y="491"/>
                  </a:lnTo>
                  <a:lnTo>
                    <a:pt x="27" y="490"/>
                  </a:lnTo>
                  <a:lnTo>
                    <a:pt x="34" y="491"/>
                  </a:lnTo>
                  <a:lnTo>
                    <a:pt x="34" y="473"/>
                  </a:lnTo>
                  <a:lnTo>
                    <a:pt x="41" y="471"/>
                  </a:lnTo>
                  <a:lnTo>
                    <a:pt x="46" y="474"/>
                  </a:lnTo>
                  <a:lnTo>
                    <a:pt x="46" y="469"/>
                  </a:lnTo>
                  <a:lnTo>
                    <a:pt x="36" y="459"/>
                  </a:lnTo>
                  <a:lnTo>
                    <a:pt x="39" y="447"/>
                  </a:lnTo>
                  <a:lnTo>
                    <a:pt x="34" y="447"/>
                  </a:lnTo>
                  <a:lnTo>
                    <a:pt x="39" y="439"/>
                  </a:lnTo>
                  <a:lnTo>
                    <a:pt x="50" y="432"/>
                  </a:lnTo>
                  <a:lnTo>
                    <a:pt x="63" y="430"/>
                  </a:lnTo>
                  <a:lnTo>
                    <a:pt x="96" y="435"/>
                  </a:lnTo>
                  <a:lnTo>
                    <a:pt x="96" y="435"/>
                  </a:lnTo>
                  <a:lnTo>
                    <a:pt x="110" y="437"/>
                  </a:lnTo>
                  <a:lnTo>
                    <a:pt x="117" y="440"/>
                  </a:lnTo>
                  <a:lnTo>
                    <a:pt x="123" y="440"/>
                  </a:lnTo>
                  <a:lnTo>
                    <a:pt x="134" y="442"/>
                  </a:lnTo>
                  <a:lnTo>
                    <a:pt x="146" y="439"/>
                  </a:lnTo>
                  <a:lnTo>
                    <a:pt x="161" y="444"/>
                  </a:lnTo>
                  <a:lnTo>
                    <a:pt x="164" y="437"/>
                  </a:lnTo>
                  <a:lnTo>
                    <a:pt x="168" y="445"/>
                  </a:lnTo>
                  <a:lnTo>
                    <a:pt x="175" y="447"/>
                  </a:lnTo>
                  <a:lnTo>
                    <a:pt x="176" y="444"/>
                  </a:lnTo>
                  <a:lnTo>
                    <a:pt x="182" y="444"/>
                  </a:lnTo>
                  <a:lnTo>
                    <a:pt x="183" y="437"/>
                  </a:lnTo>
                  <a:lnTo>
                    <a:pt x="192" y="433"/>
                  </a:lnTo>
                  <a:lnTo>
                    <a:pt x="194" y="420"/>
                  </a:lnTo>
                  <a:lnTo>
                    <a:pt x="200" y="420"/>
                  </a:lnTo>
                  <a:lnTo>
                    <a:pt x="212" y="413"/>
                  </a:lnTo>
                  <a:lnTo>
                    <a:pt x="233" y="416"/>
                  </a:lnTo>
                  <a:lnTo>
                    <a:pt x="240" y="411"/>
                  </a:lnTo>
                  <a:lnTo>
                    <a:pt x="252" y="422"/>
                  </a:lnTo>
                  <a:lnTo>
                    <a:pt x="260" y="422"/>
                  </a:lnTo>
                  <a:lnTo>
                    <a:pt x="269" y="413"/>
                  </a:lnTo>
                  <a:lnTo>
                    <a:pt x="269" y="403"/>
                  </a:lnTo>
                  <a:lnTo>
                    <a:pt x="272" y="404"/>
                  </a:lnTo>
                  <a:lnTo>
                    <a:pt x="272" y="410"/>
                  </a:lnTo>
                  <a:lnTo>
                    <a:pt x="277" y="410"/>
                  </a:lnTo>
                  <a:lnTo>
                    <a:pt x="277" y="399"/>
                  </a:lnTo>
                  <a:lnTo>
                    <a:pt x="279" y="398"/>
                  </a:lnTo>
                  <a:lnTo>
                    <a:pt x="293" y="391"/>
                  </a:lnTo>
                  <a:lnTo>
                    <a:pt x="312" y="396"/>
                  </a:lnTo>
                  <a:lnTo>
                    <a:pt x="319" y="393"/>
                  </a:lnTo>
                  <a:lnTo>
                    <a:pt x="319" y="357"/>
                  </a:lnTo>
                  <a:lnTo>
                    <a:pt x="324" y="350"/>
                  </a:lnTo>
                  <a:lnTo>
                    <a:pt x="344" y="347"/>
                  </a:lnTo>
                  <a:lnTo>
                    <a:pt x="354" y="340"/>
                  </a:lnTo>
                  <a:lnTo>
                    <a:pt x="373" y="336"/>
                  </a:lnTo>
                  <a:lnTo>
                    <a:pt x="390" y="328"/>
                  </a:lnTo>
                  <a:lnTo>
                    <a:pt x="394" y="333"/>
                  </a:lnTo>
                  <a:lnTo>
                    <a:pt x="401" y="331"/>
                  </a:lnTo>
                  <a:lnTo>
                    <a:pt x="406" y="340"/>
                  </a:lnTo>
                  <a:lnTo>
                    <a:pt x="413" y="338"/>
                  </a:lnTo>
                  <a:lnTo>
                    <a:pt x="425" y="324"/>
                  </a:lnTo>
                  <a:lnTo>
                    <a:pt x="428" y="316"/>
                  </a:lnTo>
                  <a:lnTo>
                    <a:pt x="423" y="311"/>
                  </a:lnTo>
                  <a:lnTo>
                    <a:pt x="418" y="309"/>
                  </a:lnTo>
                  <a:lnTo>
                    <a:pt x="419" y="304"/>
                  </a:lnTo>
                  <a:lnTo>
                    <a:pt x="425" y="295"/>
                  </a:lnTo>
                  <a:lnTo>
                    <a:pt x="437" y="294"/>
                  </a:lnTo>
                  <a:lnTo>
                    <a:pt x="442" y="285"/>
                  </a:lnTo>
                  <a:lnTo>
                    <a:pt x="445" y="289"/>
                  </a:lnTo>
                  <a:lnTo>
                    <a:pt x="452" y="290"/>
                  </a:lnTo>
                  <a:lnTo>
                    <a:pt x="457" y="297"/>
                  </a:lnTo>
                  <a:lnTo>
                    <a:pt x="461" y="307"/>
                  </a:lnTo>
                  <a:lnTo>
                    <a:pt x="466" y="311"/>
                  </a:lnTo>
                  <a:lnTo>
                    <a:pt x="467" y="316"/>
                  </a:lnTo>
                  <a:lnTo>
                    <a:pt x="471" y="311"/>
                  </a:lnTo>
                  <a:lnTo>
                    <a:pt x="478" y="316"/>
                  </a:lnTo>
                  <a:lnTo>
                    <a:pt x="478" y="319"/>
                  </a:lnTo>
                  <a:lnTo>
                    <a:pt x="491" y="323"/>
                  </a:lnTo>
                  <a:lnTo>
                    <a:pt x="497" y="319"/>
                  </a:lnTo>
                  <a:lnTo>
                    <a:pt x="491" y="314"/>
                  </a:lnTo>
                  <a:lnTo>
                    <a:pt x="491" y="309"/>
                  </a:lnTo>
                  <a:lnTo>
                    <a:pt x="495" y="307"/>
                  </a:lnTo>
                  <a:lnTo>
                    <a:pt x="495" y="301"/>
                  </a:lnTo>
                  <a:lnTo>
                    <a:pt x="483" y="297"/>
                  </a:lnTo>
                  <a:lnTo>
                    <a:pt x="481" y="302"/>
                  </a:lnTo>
                  <a:lnTo>
                    <a:pt x="466" y="295"/>
                  </a:lnTo>
                  <a:lnTo>
                    <a:pt x="469" y="289"/>
                  </a:lnTo>
                  <a:lnTo>
                    <a:pt x="466" y="283"/>
                  </a:lnTo>
                  <a:lnTo>
                    <a:pt x="469" y="280"/>
                  </a:lnTo>
                  <a:lnTo>
                    <a:pt x="473" y="287"/>
                  </a:lnTo>
                  <a:lnTo>
                    <a:pt x="476" y="289"/>
                  </a:lnTo>
                  <a:lnTo>
                    <a:pt x="481" y="283"/>
                  </a:lnTo>
                  <a:lnTo>
                    <a:pt x="483" y="277"/>
                  </a:lnTo>
                  <a:lnTo>
                    <a:pt x="491" y="273"/>
                  </a:lnTo>
                  <a:lnTo>
                    <a:pt x="503" y="278"/>
                  </a:lnTo>
                  <a:lnTo>
                    <a:pt x="502" y="283"/>
                  </a:lnTo>
                  <a:lnTo>
                    <a:pt x="512" y="282"/>
                  </a:lnTo>
                  <a:lnTo>
                    <a:pt x="527" y="287"/>
                  </a:lnTo>
                  <a:lnTo>
                    <a:pt x="531" y="283"/>
                  </a:lnTo>
                  <a:lnTo>
                    <a:pt x="531" y="272"/>
                  </a:lnTo>
                  <a:lnTo>
                    <a:pt x="538" y="272"/>
                  </a:lnTo>
                  <a:lnTo>
                    <a:pt x="536" y="265"/>
                  </a:lnTo>
                  <a:lnTo>
                    <a:pt x="548" y="266"/>
                  </a:lnTo>
                  <a:lnTo>
                    <a:pt x="555" y="263"/>
                  </a:lnTo>
                  <a:lnTo>
                    <a:pt x="568" y="260"/>
                  </a:lnTo>
                  <a:lnTo>
                    <a:pt x="572" y="248"/>
                  </a:lnTo>
                  <a:lnTo>
                    <a:pt x="582" y="248"/>
                  </a:lnTo>
                  <a:lnTo>
                    <a:pt x="591" y="239"/>
                  </a:lnTo>
                  <a:lnTo>
                    <a:pt x="596" y="243"/>
                  </a:lnTo>
                  <a:lnTo>
                    <a:pt x="603" y="243"/>
                  </a:lnTo>
                  <a:lnTo>
                    <a:pt x="611" y="231"/>
                  </a:lnTo>
                  <a:lnTo>
                    <a:pt x="613" y="219"/>
                  </a:lnTo>
                  <a:lnTo>
                    <a:pt x="616" y="215"/>
                  </a:lnTo>
                  <a:lnTo>
                    <a:pt x="613" y="212"/>
                  </a:lnTo>
                  <a:lnTo>
                    <a:pt x="621" y="198"/>
                  </a:lnTo>
                  <a:lnTo>
                    <a:pt x="623" y="193"/>
                  </a:lnTo>
                  <a:lnTo>
                    <a:pt x="649" y="179"/>
                  </a:lnTo>
                  <a:lnTo>
                    <a:pt x="651" y="176"/>
                  </a:lnTo>
                  <a:lnTo>
                    <a:pt x="645" y="171"/>
                  </a:lnTo>
                  <a:lnTo>
                    <a:pt x="645" y="171"/>
                  </a:lnTo>
                  <a:lnTo>
                    <a:pt x="652" y="166"/>
                  </a:lnTo>
                  <a:lnTo>
                    <a:pt x="671" y="157"/>
                  </a:lnTo>
                  <a:lnTo>
                    <a:pt x="681" y="149"/>
                  </a:lnTo>
                  <a:lnTo>
                    <a:pt x="699" y="150"/>
                  </a:lnTo>
                  <a:lnTo>
                    <a:pt x="700" y="156"/>
                  </a:lnTo>
                  <a:lnTo>
                    <a:pt x="709" y="159"/>
                  </a:lnTo>
                  <a:lnTo>
                    <a:pt x="712" y="159"/>
                  </a:lnTo>
                  <a:lnTo>
                    <a:pt x="712" y="150"/>
                  </a:lnTo>
                  <a:lnTo>
                    <a:pt x="716" y="149"/>
                  </a:lnTo>
                  <a:lnTo>
                    <a:pt x="717" y="152"/>
                  </a:lnTo>
                  <a:lnTo>
                    <a:pt x="721" y="150"/>
                  </a:lnTo>
                  <a:lnTo>
                    <a:pt x="721" y="137"/>
                  </a:lnTo>
                  <a:lnTo>
                    <a:pt x="724" y="140"/>
                  </a:lnTo>
                  <a:lnTo>
                    <a:pt x="724" y="139"/>
                  </a:lnTo>
                  <a:lnTo>
                    <a:pt x="717" y="130"/>
                  </a:lnTo>
                  <a:lnTo>
                    <a:pt x="721" y="128"/>
                  </a:lnTo>
                  <a:lnTo>
                    <a:pt x="721" y="122"/>
                  </a:lnTo>
                  <a:lnTo>
                    <a:pt x="726" y="120"/>
                  </a:lnTo>
                  <a:lnTo>
                    <a:pt x="728" y="115"/>
                  </a:lnTo>
                  <a:lnTo>
                    <a:pt x="721" y="115"/>
                  </a:lnTo>
                  <a:lnTo>
                    <a:pt x="728" y="106"/>
                  </a:lnTo>
                  <a:lnTo>
                    <a:pt x="724" y="101"/>
                  </a:lnTo>
                  <a:lnTo>
                    <a:pt x="740" y="84"/>
                  </a:lnTo>
                  <a:lnTo>
                    <a:pt x="741" y="89"/>
                  </a:lnTo>
                  <a:lnTo>
                    <a:pt x="745" y="89"/>
                  </a:lnTo>
                  <a:lnTo>
                    <a:pt x="746" y="98"/>
                  </a:lnTo>
                  <a:lnTo>
                    <a:pt x="750" y="98"/>
                  </a:lnTo>
                  <a:lnTo>
                    <a:pt x="746" y="104"/>
                  </a:lnTo>
                  <a:lnTo>
                    <a:pt x="755" y="108"/>
                  </a:lnTo>
                  <a:lnTo>
                    <a:pt x="757" y="110"/>
                  </a:lnTo>
                  <a:lnTo>
                    <a:pt x="752" y="115"/>
                  </a:lnTo>
                  <a:lnTo>
                    <a:pt x="753" y="120"/>
                  </a:lnTo>
                  <a:lnTo>
                    <a:pt x="758" y="127"/>
                  </a:lnTo>
                  <a:lnTo>
                    <a:pt x="762" y="118"/>
                  </a:lnTo>
                  <a:lnTo>
                    <a:pt x="777" y="111"/>
                  </a:lnTo>
                  <a:lnTo>
                    <a:pt x="781" y="103"/>
                  </a:lnTo>
                  <a:lnTo>
                    <a:pt x="777" y="99"/>
                  </a:lnTo>
                  <a:lnTo>
                    <a:pt x="781" y="98"/>
                  </a:lnTo>
                  <a:lnTo>
                    <a:pt x="788" y="101"/>
                  </a:lnTo>
                  <a:lnTo>
                    <a:pt x="793" y="101"/>
                  </a:lnTo>
                  <a:lnTo>
                    <a:pt x="793" y="108"/>
                  </a:lnTo>
                  <a:lnTo>
                    <a:pt x="798" y="110"/>
                  </a:lnTo>
                  <a:lnTo>
                    <a:pt x="810" y="104"/>
                  </a:lnTo>
                  <a:lnTo>
                    <a:pt x="813" y="106"/>
                  </a:lnTo>
                  <a:lnTo>
                    <a:pt x="815" y="99"/>
                  </a:lnTo>
                  <a:lnTo>
                    <a:pt x="812" y="101"/>
                  </a:lnTo>
                  <a:lnTo>
                    <a:pt x="808" y="98"/>
                  </a:lnTo>
                  <a:lnTo>
                    <a:pt x="818" y="84"/>
                  </a:lnTo>
                  <a:lnTo>
                    <a:pt x="812" y="82"/>
                  </a:lnTo>
                  <a:lnTo>
                    <a:pt x="810" y="81"/>
                  </a:lnTo>
                  <a:lnTo>
                    <a:pt x="813" y="77"/>
                  </a:lnTo>
                  <a:lnTo>
                    <a:pt x="808" y="77"/>
                  </a:lnTo>
                  <a:lnTo>
                    <a:pt x="808" y="70"/>
                  </a:lnTo>
                  <a:lnTo>
                    <a:pt x="813" y="69"/>
                  </a:lnTo>
                  <a:lnTo>
                    <a:pt x="823" y="53"/>
                  </a:lnTo>
                  <a:lnTo>
                    <a:pt x="832" y="57"/>
                  </a:lnTo>
                  <a:lnTo>
                    <a:pt x="834" y="60"/>
                  </a:lnTo>
                  <a:lnTo>
                    <a:pt x="835" y="53"/>
                  </a:lnTo>
                  <a:lnTo>
                    <a:pt x="841" y="55"/>
                  </a:lnTo>
                  <a:lnTo>
                    <a:pt x="842" y="50"/>
                  </a:lnTo>
                  <a:lnTo>
                    <a:pt x="853" y="48"/>
                  </a:lnTo>
                  <a:lnTo>
                    <a:pt x="853" y="45"/>
                  </a:lnTo>
                  <a:lnTo>
                    <a:pt x="858" y="45"/>
                  </a:lnTo>
                  <a:lnTo>
                    <a:pt x="859" y="41"/>
                  </a:lnTo>
                  <a:lnTo>
                    <a:pt x="851" y="31"/>
                  </a:lnTo>
                  <a:lnTo>
                    <a:pt x="856" y="33"/>
                  </a:lnTo>
                  <a:lnTo>
                    <a:pt x="851" y="28"/>
                  </a:lnTo>
                  <a:lnTo>
                    <a:pt x="849" y="33"/>
                  </a:lnTo>
                  <a:lnTo>
                    <a:pt x="846" y="23"/>
                  </a:lnTo>
                  <a:lnTo>
                    <a:pt x="851" y="21"/>
                  </a:lnTo>
                  <a:lnTo>
                    <a:pt x="859" y="23"/>
                  </a:lnTo>
                  <a:lnTo>
                    <a:pt x="866" y="29"/>
                  </a:lnTo>
                  <a:lnTo>
                    <a:pt x="865" y="21"/>
                  </a:lnTo>
                  <a:lnTo>
                    <a:pt x="868" y="21"/>
                  </a:lnTo>
                  <a:lnTo>
                    <a:pt x="868" y="19"/>
                  </a:lnTo>
                  <a:lnTo>
                    <a:pt x="866" y="12"/>
                  </a:lnTo>
                  <a:lnTo>
                    <a:pt x="868" y="11"/>
                  </a:lnTo>
                  <a:lnTo>
                    <a:pt x="871" y="14"/>
                  </a:lnTo>
                  <a:lnTo>
                    <a:pt x="871" y="12"/>
                  </a:lnTo>
                  <a:lnTo>
                    <a:pt x="873" y="18"/>
                  </a:lnTo>
                  <a:lnTo>
                    <a:pt x="871" y="18"/>
                  </a:lnTo>
                  <a:lnTo>
                    <a:pt x="871" y="21"/>
                  </a:lnTo>
                  <a:lnTo>
                    <a:pt x="875" y="21"/>
                  </a:lnTo>
                  <a:lnTo>
                    <a:pt x="878" y="12"/>
                  </a:lnTo>
                  <a:lnTo>
                    <a:pt x="882" y="16"/>
                  </a:lnTo>
                  <a:lnTo>
                    <a:pt x="885" y="9"/>
                  </a:lnTo>
                  <a:lnTo>
                    <a:pt x="883" y="6"/>
                  </a:lnTo>
                  <a:lnTo>
                    <a:pt x="887" y="0"/>
                  </a:lnTo>
                  <a:lnTo>
                    <a:pt x="897" y="19"/>
                  </a:lnTo>
                  <a:lnTo>
                    <a:pt x="901" y="21"/>
                  </a:lnTo>
                  <a:lnTo>
                    <a:pt x="899" y="24"/>
                  </a:lnTo>
                  <a:lnTo>
                    <a:pt x="904" y="33"/>
                  </a:lnTo>
                  <a:lnTo>
                    <a:pt x="907" y="35"/>
                  </a:lnTo>
                  <a:lnTo>
                    <a:pt x="902" y="24"/>
                  </a:lnTo>
                  <a:lnTo>
                    <a:pt x="909" y="21"/>
                  </a:lnTo>
                  <a:lnTo>
                    <a:pt x="919" y="46"/>
                  </a:lnTo>
                  <a:lnTo>
                    <a:pt x="928" y="50"/>
                  </a:lnTo>
                  <a:lnTo>
                    <a:pt x="940" y="48"/>
                  </a:lnTo>
                  <a:lnTo>
                    <a:pt x="947" y="57"/>
                  </a:lnTo>
                  <a:lnTo>
                    <a:pt x="952" y="55"/>
                  </a:lnTo>
                  <a:lnTo>
                    <a:pt x="955" y="52"/>
                  </a:lnTo>
                  <a:lnTo>
                    <a:pt x="979" y="50"/>
                  </a:lnTo>
                  <a:lnTo>
                    <a:pt x="979" y="40"/>
                  </a:lnTo>
                  <a:lnTo>
                    <a:pt x="983" y="41"/>
                  </a:lnTo>
                  <a:lnTo>
                    <a:pt x="984" y="40"/>
                  </a:lnTo>
                  <a:lnTo>
                    <a:pt x="981" y="38"/>
                  </a:lnTo>
                  <a:lnTo>
                    <a:pt x="986" y="38"/>
                  </a:lnTo>
                  <a:lnTo>
                    <a:pt x="983" y="36"/>
                  </a:lnTo>
                  <a:lnTo>
                    <a:pt x="988" y="38"/>
                  </a:lnTo>
                  <a:lnTo>
                    <a:pt x="991" y="33"/>
                  </a:lnTo>
                  <a:lnTo>
                    <a:pt x="990" y="29"/>
                  </a:lnTo>
                  <a:lnTo>
                    <a:pt x="993" y="26"/>
                  </a:lnTo>
                  <a:lnTo>
                    <a:pt x="990" y="19"/>
                  </a:lnTo>
                  <a:lnTo>
                    <a:pt x="996" y="24"/>
                  </a:lnTo>
                  <a:lnTo>
                    <a:pt x="1000" y="19"/>
                  </a:lnTo>
                  <a:lnTo>
                    <a:pt x="1010" y="12"/>
                  </a:lnTo>
                  <a:lnTo>
                    <a:pt x="1012" y="19"/>
                  </a:lnTo>
                  <a:lnTo>
                    <a:pt x="1015" y="14"/>
                  </a:lnTo>
                  <a:lnTo>
                    <a:pt x="1020" y="14"/>
                  </a:lnTo>
                  <a:lnTo>
                    <a:pt x="1020" y="11"/>
                  </a:lnTo>
                  <a:lnTo>
                    <a:pt x="1017" y="11"/>
                  </a:lnTo>
                  <a:lnTo>
                    <a:pt x="1012" y="6"/>
                  </a:lnTo>
                  <a:lnTo>
                    <a:pt x="1022" y="6"/>
                  </a:lnTo>
                  <a:lnTo>
                    <a:pt x="1022" y="0"/>
                  </a:lnTo>
                  <a:lnTo>
                    <a:pt x="1027" y="0"/>
                  </a:lnTo>
                  <a:lnTo>
                    <a:pt x="1026" y="6"/>
                  </a:lnTo>
                  <a:lnTo>
                    <a:pt x="1029" y="9"/>
                  </a:lnTo>
                  <a:lnTo>
                    <a:pt x="1029" y="9"/>
                  </a:lnTo>
                  <a:lnTo>
                    <a:pt x="1034" y="12"/>
                  </a:lnTo>
                  <a:lnTo>
                    <a:pt x="1012" y="38"/>
                  </a:lnTo>
                  <a:lnTo>
                    <a:pt x="1008" y="50"/>
                  </a:lnTo>
                  <a:lnTo>
                    <a:pt x="996" y="60"/>
                  </a:lnTo>
                  <a:lnTo>
                    <a:pt x="983" y="82"/>
                  </a:lnTo>
                  <a:lnTo>
                    <a:pt x="952" y="110"/>
                  </a:lnTo>
                  <a:lnTo>
                    <a:pt x="952" y="115"/>
                  </a:lnTo>
                  <a:lnTo>
                    <a:pt x="901" y="142"/>
                  </a:lnTo>
                  <a:lnTo>
                    <a:pt x="880" y="154"/>
                  </a:lnTo>
                  <a:lnTo>
                    <a:pt x="875" y="164"/>
                  </a:lnTo>
                  <a:lnTo>
                    <a:pt x="859" y="178"/>
                  </a:lnTo>
                  <a:lnTo>
                    <a:pt x="859" y="183"/>
                  </a:lnTo>
                  <a:lnTo>
                    <a:pt x="851" y="193"/>
                  </a:lnTo>
                  <a:lnTo>
                    <a:pt x="834" y="212"/>
                  </a:lnTo>
                  <a:lnTo>
                    <a:pt x="757" y="251"/>
                  </a:lnTo>
                  <a:lnTo>
                    <a:pt x="726" y="275"/>
                  </a:lnTo>
                  <a:lnTo>
                    <a:pt x="716" y="287"/>
                  </a:lnTo>
                  <a:lnTo>
                    <a:pt x="712" y="299"/>
                  </a:lnTo>
                  <a:lnTo>
                    <a:pt x="711" y="301"/>
                  </a:lnTo>
                  <a:lnTo>
                    <a:pt x="711" y="306"/>
                  </a:lnTo>
                  <a:lnTo>
                    <a:pt x="717" y="312"/>
                  </a:lnTo>
                  <a:lnTo>
                    <a:pt x="722" y="311"/>
                  </a:lnTo>
                  <a:lnTo>
                    <a:pt x="722" y="326"/>
                  </a:lnTo>
                  <a:lnTo>
                    <a:pt x="716" y="32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7">
              <a:extLst>
                <a:ext uri="{FF2B5EF4-FFF2-40B4-BE49-F238E27FC236}">
                  <a16:creationId xmlns:a16="http://schemas.microsoft.com/office/drawing/2014/main" id="{791E2B2E-AD7D-4C5C-8615-718F1C332105}"/>
                </a:ext>
              </a:extLst>
            </p:cNvPr>
            <p:cNvSpPr>
              <a:spLocks/>
            </p:cNvSpPr>
            <p:nvPr/>
          </p:nvSpPr>
          <p:spPr bwMode="auto">
            <a:xfrm>
              <a:off x="4060018" y="2360378"/>
              <a:ext cx="847902" cy="454672"/>
            </a:xfrm>
            <a:custGeom>
              <a:avLst/>
              <a:gdLst>
                <a:gd name="T0" fmla="*/ 613 w 759"/>
                <a:gd name="T1" fmla="*/ 32 h 407"/>
                <a:gd name="T2" fmla="*/ 599 w 759"/>
                <a:gd name="T3" fmla="*/ 54 h 407"/>
                <a:gd name="T4" fmla="*/ 598 w 759"/>
                <a:gd name="T5" fmla="*/ 82 h 407"/>
                <a:gd name="T6" fmla="*/ 637 w 759"/>
                <a:gd name="T7" fmla="*/ 68 h 407"/>
                <a:gd name="T8" fmla="*/ 653 w 759"/>
                <a:gd name="T9" fmla="*/ 109 h 407"/>
                <a:gd name="T10" fmla="*/ 629 w 759"/>
                <a:gd name="T11" fmla="*/ 131 h 407"/>
                <a:gd name="T12" fmla="*/ 618 w 759"/>
                <a:gd name="T13" fmla="*/ 157 h 407"/>
                <a:gd name="T14" fmla="*/ 642 w 759"/>
                <a:gd name="T15" fmla="*/ 153 h 407"/>
                <a:gd name="T16" fmla="*/ 687 w 759"/>
                <a:gd name="T17" fmla="*/ 160 h 407"/>
                <a:gd name="T18" fmla="*/ 728 w 759"/>
                <a:gd name="T19" fmla="*/ 170 h 407"/>
                <a:gd name="T20" fmla="*/ 750 w 759"/>
                <a:gd name="T21" fmla="*/ 196 h 407"/>
                <a:gd name="T22" fmla="*/ 754 w 759"/>
                <a:gd name="T23" fmla="*/ 215 h 407"/>
                <a:gd name="T24" fmla="*/ 719 w 759"/>
                <a:gd name="T25" fmla="*/ 244 h 407"/>
                <a:gd name="T26" fmla="*/ 692 w 759"/>
                <a:gd name="T27" fmla="*/ 267 h 407"/>
                <a:gd name="T28" fmla="*/ 719 w 759"/>
                <a:gd name="T29" fmla="*/ 341 h 407"/>
                <a:gd name="T30" fmla="*/ 692 w 759"/>
                <a:gd name="T31" fmla="*/ 324 h 407"/>
                <a:gd name="T32" fmla="*/ 666 w 759"/>
                <a:gd name="T33" fmla="*/ 305 h 407"/>
                <a:gd name="T34" fmla="*/ 581 w 759"/>
                <a:gd name="T35" fmla="*/ 329 h 407"/>
                <a:gd name="T36" fmla="*/ 534 w 759"/>
                <a:gd name="T37" fmla="*/ 370 h 407"/>
                <a:gd name="T38" fmla="*/ 478 w 759"/>
                <a:gd name="T39" fmla="*/ 402 h 407"/>
                <a:gd name="T40" fmla="*/ 475 w 759"/>
                <a:gd name="T41" fmla="*/ 378 h 407"/>
                <a:gd name="T42" fmla="*/ 480 w 759"/>
                <a:gd name="T43" fmla="*/ 353 h 407"/>
                <a:gd name="T44" fmla="*/ 522 w 759"/>
                <a:gd name="T45" fmla="*/ 325 h 407"/>
                <a:gd name="T46" fmla="*/ 579 w 759"/>
                <a:gd name="T47" fmla="*/ 305 h 407"/>
                <a:gd name="T48" fmla="*/ 562 w 759"/>
                <a:gd name="T49" fmla="*/ 300 h 407"/>
                <a:gd name="T50" fmla="*/ 560 w 759"/>
                <a:gd name="T51" fmla="*/ 278 h 407"/>
                <a:gd name="T52" fmla="*/ 548 w 759"/>
                <a:gd name="T53" fmla="*/ 261 h 407"/>
                <a:gd name="T54" fmla="*/ 553 w 759"/>
                <a:gd name="T55" fmla="*/ 240 h 407"/>
                <a:gd name="T56" fmla="*/ 514 w 759"/>
                <a:gd name="T57" fmla="*/ 230 h 407"/>
                <a:gd name="T58" fmla="*/ 427 w 759"/>
                <a:gd name="T59" fmla="*/ 255 h 407"/>
                <a:gd name="T60" fmla="*/ 377 w 759"/>
                <a:gd name="T61" fmla="*/ 278 h 407"/>
                <a:gd name="T62" fmla="*/ 350 w 759"/>
                <a:gd name="T63" fmla="*/ 266 h 407"/>
                <a:gd name="T64" fmla="*/ 326 w 759"/>
                <a:gd name="T65" fmla="*/ 305 h 407"/>
                <a:gd name="T66" fmla="*/ 288 w 759"/>
                <a:gd name="T67" fmla="*/ 349 h 407"/>
                <a:gd name="T68" fmla="*/ 178 w 759"/>
                <a:gd name="T69" fmla="*/ 363 h 407"/>
                <a:gd name="T70" fmla="*/ 142 w 759"/>
                <a:gd name="T71" fmla="*/ 359 h 407"/>
                <a:gd name="T72" fmla="*/ 94 w 759"/>
                <a:gd name="T73" fmla="*/ 371 h 407"/>
                <a:gd name="T74" fmla="*/ 62 w 759"/>
                <a:gd name="T75" fmla="*/ 334 h 407"/>
                <a:gd name="T76" fmla="*/ 67 w 759"/>
                <a:gd name="T77" fmla="*/ 310 h 407"/>
                <a:gd name="T78" fmla="*/ 23 w 759"/>
                <a:gd name="T79" fmla="*/ 290 h 407"/>
                <a:gd name="T80" fmla="*/ 2 w 759"/>
                <a:gd name="T81" fmla="*/ 266 h 407"/>
                <a:gd name="T82" fmla="*/ 2 w 759"/>
                <a:gd name="T83" fmla="*/ 240 h 407"/>
                <a:gd name="T84" fmla="*/ 41 w 759"/>
                <a:gd name="T85" fmla="*/ 252 h 407"/>
                <a:gd name="T86" fmla="*/ 93 w 759"/>
                <a:gd name="T87" fmla="*/ 233 h 407"/>
                <a:gd name="T88" fmla="*/ 124 w 759"/>
                <a:gd name="T89" fmla="*/ 237 h 407"/>
                <a:gd name="T90" fmla="*/ 144 w 759"/>
                <a:gd name="T91" fmla="*/ 204 h 407"/>
                <a:gd name="T92" fmla="*/ 183 w 759"/>
                <a:gd name="T93" fmla="*/ 175 h 407"/>
                <a:gd name="T94" fmla="*/ 218 w 759"/>
                <a:gd name="T95" fmla="*/ 155 h 407"/>
                <a:gd name="T96" fmla="*/ 230 w 759"/>
                <a:gd name="T97" fmla="*/ 124 h 407"/>
                <a:gd name="T98" fmla="*/ 257 w 759"/>
                <a:gd name="T99" fmla="*/ 117 h 407"/>
                <a:gd name="T100" fmla="*/ 308 w 759"/>
                <a:gd name="T101" fmla="*/ 116 h 407"/>
                <a:gd name="T102" fmla="*/ 344 w 759"/>
                <a:gd name="T103" fmla="*/ 54 h 407"/>
                <a:gd name="T104" fmla="*/ 389 w 759"/>
                <a:gd name="T105" fmla="*/ 34 h 407"/>
                <a:gd name="T106" fmla="*/ 430 w 759"/>
                <a:gd name="T107" fmla="*/ 41 h 407"/>
                <a:gd name="T108" fmla="*/ 480 w 759"/>
                <a:gd name="T109" fmla="*/ 51 h 407"/>
                <a:gd name="T110" fmla="*/ 510 w 759"/>
                <a:gd name="T111" fmla="*/ 48 h 407"/>
                <a:gd name="T112" fmla="*/ 529 w 759"/>
                <a:gd name="T113" fmla="*/ 30 h 407"/>
                <a:gd name="T114" fmla="*/ 586 w 759"/>
                <a:gd name="T115"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9" h="407">
                  <a:moveTo>
                    <a:pt x="596" y="12"/>
                  </a:moveTo>
                  <a:lnTo>
                    <a:pt x="599" y="17"/>
                  </a:lnTo>
                  <a:lnTo>
                    <a:pt x="599" y="22"/>
                  </a:lnTo>
                  <a:lnTo>
                    <a:pt x="608" y="32"/>
                  </a:lnTo>
                  <a:lnTo>
                    <a:pt x="613" y="32"/>
                  </a:lnTo>
                  <a:lnTo>
                    <a:pt x="623" y="25"/>
                  </a:lnTo>
                  <a:lnTo>
                    <a:pt x="627" y="30"/>
                  </a:lnTo>
                  <a:lnTo>
                    <a:pt x="622" y="42"/>
                  </a:lnTo>
                  <a:lnTo>
                    <a:pt x="610" y="44"/>
                  </a:lnTo>
                  <a:lnTo>
                    <a:pt x="599" y="54"/>
                  </a:lnTo>
                  <a:lnTo>
                    <a:pt x="591" y="56"/>
                  </a:lnTo>
                  <a:lnTo>
                    <a:pt x="596" y="59"/>
                  </a:lnTo>
                  <a:lnTo>
                    <a:pt x="599" y="70"/>
                  </a:lnTo>
                  <a:lnTo>
                    <a:pt x="594" y="76"/>
                  </a:lnTo>
                  <a:lnTo>
                    <a:pt x="598" y="82"/>
                  </a:lnTo>
                  <a:lnTo>
                    <a:pt x="608" y="76"/>
                  </a:lnTo>
                  <a:lnTo>
                    <a:pt x="622" y="63"/>
                  </a:lnTo>
                  <a:lnTo>
                    <a:pt x="632" y="61"/>
                  </a:lnTo>
                  <a:lnTo>
                    <a:pt x="644" y="56"/>
                  </a:lnTo>
                  <a:lnTo>
                    <a:pt x="637" y="68"/>
                  </a:lnTo>
                  <a:lnTo>
                    <a:pt x="639" y="73"/>
                  </a:lnTo>
                  <a:lnTo>
                    <a:pt x="644" y="71"/>
                  </a:lnTo>
                  <a:lnTo>
                    <a:pt x="646" y="85"/>
                  </a:lnTo>
                  <a:lnTo>
                    <a:pt x="656" y="100"/>
                  </a:lnTo>
                  <a:lnTo>
                    <a:pt x="653" y="109"/>
                  </a:lnTo>
                  <a:lnTo>
                    <a:pt x="637" y="112"/>
                  </a:lnTo>
                  <a:lnTo>
                    <a:pt x="641" y="121"/>
                  </a:lnTo>
                  <a:lnTo>
                    <a:pt x="632" y="128"/>
                  </a:lnTo>
                  <a:lnTo>
                    <a:pt x="629" y="126"/>
                  </a:lnTo>
                  <a:lnTo>
                    <a:pt x="629" y="131"/>
                  </a:lnTo>
                  <a:lnTo>
                    <a:pt x="622" y="131"/>
                  </a:lnTo>
                  <a:lnTo>
                    <a:pt x="618" y="136"/>
                  </a:lnTo>
                  <a:lnTo>
                    <a:pt x="625" y="143"/>
                  </a:lnTo>
                  <a:lnTo>
                    <a:pt x="610" y="153"/>
                  </a:lnTo>
                  <a:lnTo>
                    <a:pt x="618" y="157"/>
                  </a:lnTo>
                  <a:lnTo>
                    <a:pt x="623" y="157"/>
                  </a:lnTo>
                  <a:lnTo>
                    <a:pt x="629" y="163"/>
                  </a:lnTo>
                  <a:lnTo>
                    <a:pt x="630" y="162"/>
                  </a:lnTo>
                  <a:lnTo>
                    <a:pt x="635" y="152"/>
                  </a:lnTo>
                  <a:lnTo>
                    <a:pt x="642" y="153"/>
                  </a:lnTo>
                  <a:lnTo>
                    <a:pt x="651" y="146"/>
                  </a:lnTo>
                  <a:lnTo>
                    <a:pt x="663" y="145"/>
                  </a:lnTo>
                  <a:lnTo>
                    <a:pt x="673" y="152"/>
                  </a:lnTo>
                  <a:lnTo>
                    <a:pt x="677" y="158"/>
                  </a:lnTo>
                  <a:lnTo>
                    <a:pt x="687" y="160"/>
                  </a:lnTo>
                  <a:lnTo>
                    <a:pt x="692" y="157"/>
                  </a:lnTo>
                  <a:lnTo>
                    <a:pt x="695" y="163"/>
                  </a:lnTo>
                  <a:lnTo>
                    <a:pt x="706" y="167"/>
                  </a:lnTo>
                  <a:lnTo>
                    <a:pt x="718" y="160"/>
                  </a:lnTo>
                  <a:lnTo>
                    <a:pt x="728" y="170"/>
                  </a:lnTo>
                  <a:lnTo>
                    <a:pt x="742" y="174"/>
                  </a:lnTo>
                  <a:lnTo>
                    <a:pt x="757" y="184"/>
                  </a:lnTo>
                  <a:lnTo>
                    <a:pt x="752" y="184"/>
                  </a:lnTo>
                  <a:lnTo>
                    <a:pt x="748" y="189"/>
                  </a:lnTo>
                  <a:lnTo>
                    <a:pt x="750" y="196"/>
                  </a:lnTo>
                  <a:lnTo>
                    <a:pt x="745" y="203"/>
                  </a:lnTo>
                  <a:lnTo>
                    <a:pt x="754" y="203"/>
                  </a:lnTo>
                  <a:lnTo>
                    <a:pt x="754" y="208"/>
                  </a:lnTo>
                  <a:lnTo>
                    <a:pt x="759" y="209"/>
                  </a:lnTo>
                  <a:lnTo>
                    <a:pt x="754" y="215"/>
                  </a:lnTo>
                  <a:lnTo>
                    <a:pt x="755" y="228"/>
                  </a:lnTo>
                  <a:lnTo>
                    <a:pt x="747" y="230"/>
                  </a:lnTo>
                  <a:lnTo>
                    <a:pt x="745" y="223"/>
                  </a:lnTo>
                  <a:lnTo>
                    <a:pt x="738" y="227"/>
                  </a:lnTo>
                  <a:lnTo>
                    <a:pt x="719" y="244"/>
                  </a:lnTo>
                  <a:lnTo>
                    <a:pt x="718" y="249"/>
                  </a:lnTo>
                  <a:lnTo>
                    <a:pt x="709" y="250"/>
                  </a:lnTo>
                  <a:lnTo>
                    <a:pt x="702" y="261"/>
                  </a:lnTo>
                  <a:lnTo>
                    <a:pt x="699" y="261"/>
                  </a:lnTo>
                  <a:lnTo>
                    <a:pt x="692" y="267"/>
                  </a:lnTo>
                  <a:lnTo>
                    <a:pt x="697" y="281"/>
                  </a:lnTo>
                  <a:lnTo>
                    <a:pt x="694" y="291"/>
                  </a:lnTo>
                  <a:lnTo>
                    <a:pt x="728" y="337"/>
                  </a:lnTo>
                  <a:lnTo>
                    <a:pt x="724" y="342"/>
                  </a:lnTo>
                  <a:lnTo>
                    <a:pt x="719" y="341"/>
                  </a:lnTo>
                  <a:lnTo>
                    <a:pt x="714" y="342"/>
                  </a:lnTo>
                  <a:lnTo>
                    <a:pt x="704" y="334"/>
                  </a:lnTo>
                  <a:lnTo>
                    <a:pt x="690" y="331"/>
                  </a:lnTo>
                  <a:lnTo>
                    <a:pt x="689" y="325"/>
                  </a:lnTo>
                  <a:lnTo>
                    <a:pt x="692" y="324"/>
                  </a:lnTo>
                  <a:lnTo>
                    <a:pt x="690" y="319"/>
                  </a:lnTo>
                  <a:lnTo>
                    <a:pt x="687" y="319"/>
                  </a:lnTo>
                  <a:lnTo>
                    <a:pt x="680" y="307"/>
                  </a:lnTo>
                  <a:lnTo>
                    <a:pt x="668" y="303"/>
                  </a:lnTo>
                  <a:lnTo>
                    <a:pt x="666" y="305"/>
                  </a:lnTo>
                  <a:lnTo>
                    <a:pt x="656" y="305"/>
                  </a:lnTo>
                  <a:lnTo>
                    <a:pt x="644" y="315"/>
                  </a:lnTo>
                  <a:lnTo>
                    <a:pt x="637" y="313"/>
                  </a:lnTo>
                  <a:lnTo>
                    <a:pt x="606" y="317"/>
                  </a:lnTo>
                  <a:lnTo>
                    <a:pt x="581" y="329"/>
                  </a:lnTo>
                  <a:lnTo>
                    <a:pt x="569" y="349"/>
                  </a:lnTo>
                  <a:lnTo>
                    <a:pt x="560" y="354"/>
                  </a:lnTo>
                  <a:lnTo>
                    <a:pt x="552" y="354"/>
                  </a:lnTo>
                  <a:lnTo>
                    <a:pt x="541" y="373"/>
                  </a:lnTo>
                  <a:lnTo>
                    <a:pt x="534" y="370"/>
                  </a:lnTo>
                  <a:lnTo>
                    <a:pt x="526" y="383"/>
                  </a:lnTo>
                  <a:lnTo>
                    <a:pt x="516" y="382"/>
                  </a:lnTo>
                  <a:lnTo>
                    <a:pt x="502" y="400"/>
                  </a:lnTo>
                  <a:lnTo>
                    <a:pt x="486" y="407"/>
                  </a:lnTo>
                  <a:lnTo>
                    <a:pt x="478" y="402"/>
                  </a:lnTo>
                  <a:lnTo>
                    <a:pt x="478" y="402"/>
                  </a:lnTo>
                  <a:lnTo>
                    <a:pt x="475" y="395"/>
                  </a:lnTo>
                  <a:lnTo>
                    <a:pt x="478" y="388"/>
                  </a:lnTo>
                  <a:lnTo>
                    <a:pt x="475" y="387"/>
                  </a:lnTo>
                  <a:lnTo>
                    <a:pt x="475" y="378"/>
                  </a:lnTo>
                  <a:lnTo>
                    <a:pt x="471" y="377"/>
                  </a:lnTo>
                  <a:lnTo>
                    <a:pt x="476" y="373"/>
                  </a:lnTo>
                  <a:lnTo>
                    <a:pt x="473" y="351"/>
                  </a:lnTo>
                  <a:lnTo>
                    <a:pt x="473" y="351"/>
                  </a:lnTo>
                  <a:lnTo>
                    <a:pt x="480" y="353"/>
                  </a:lnTo>
                  <a:lnTo>
                    <a:pt x="492" y="342"/>
                  </a:lnTo>
                  <a:lnTo>
                    <a:pt x="505" y="337"/>
                  </a:lnTo>
                  <a:lnTo>
                    <a:pt x="507" y="327"/>
                  </a:lnTo>
                  <a:lnTo>
                    <a:pt x="514" y="319"/>
                  </a:lnTo>
                  <a:lnTo>
                    <a:pt x="522" y="325"/>
                  </a:lnTo>
                  <a:lnTo>
                    <a:pt x="552" y="315"/>
                  </a:lnTo>
                  <a:lnTo>
                    <a:pt x="558" y="315"/>
                  </a:lnTo>
                  <a:lnTo>
                    <a:pt x="562" y="320"/>
                  </a:lnTo>
                  <a:lnTo>
                    <a:pt x="564" y="315"/>
                  </a:lnTo>
                  <a:lnTo>
                    <a:pt x="579" y="305"/>
                  </a:lnTo>
                  <a:lnTo>
                    <a:pt x="574" y="295"/>
                  </a:lnTo>
                  <a:lnTo>
                    <a:pt x="572" y="296"/>
                  </a:lnTo>
                  <a:lnTo>
                    <a:pt x="570" y="293"/>
                  </a:lnTo>
                  <a:lnTo>
                    <a:pt x="565" y="293"/>
                  </a:lnTo>
                  <a:lnTo>
                    <a:pt x="562" y="300"/>
                  </a:lnTo>
                  <a:lnTo>
                    <a:pt x="562" y="293"/>
                  </a:lnTo>
                  <a:lnTo>
                    <a:pt x="558" y="298"/>
                  </a:lnTo>
                  <a:lnTo>
                    <a:pt x="557" y="296"/>
                  </a:lnTo>
                  <a:lnTo>
                    <a:pt x="562" y="284"/>
                  </a:lnTo>
                  <a:lnTo>
                    <a:pt x="560" y="278"/>
                  </a:lnTo>
                  <a:lnTo>
                    <a:pt x="555" y="276"/>
                  </a:lnTo>
                  <a:lnTo>
                    <a:pt x="553" y="271"/>
                  </a:lnTo>
                  <a:lnTo>
                    <a:pt x="548" y="267"/>
                  </a:lnTo>
                  <a:lnTo>
                    <a:pt x="550" y="264"/>
                  </a:lnTo>
                  <a:lnTo>
                    <a:pt x="548" y="261"/>
                  </a:lnTo>
                  <a:lnTo>
                    <a:pt x="550" y="259"/>
                  </a:lnTo>
                  <a:lnTo>
                    <a:pt x="545" y="252"/>
                  </a:lnTo>
                  <a:lnTo>
                    <a:pt x="548" y="250"/>
                  </a:lnTo>
                  <a:lnTo>
                    <a:pt x="548" y="249"/>
                  </a:lnTo>
                  <a:lnTo>
                    <a:pt x="553" y="240"/>
                  </a:lnTo>
                  <a:lnTo>
                    <a:pt x="567" y="230"/>
                  </a:lnTo>
                  <a:lnTo>
                    <a:pt x="574" y="218"/>
                  </a:lnTo>
                  <a:lnTo>
                    <a:pt x="553" y="216"/>
                  </a:lnTo>
                  <a:lnTo>
                    <a:pt x="526" y="220"/>
                  </a:lnTo>
                  <a:lnTo>
                    <a:pt x="514" y="230"/>
                  </a:lnTo>
                  <a:lnTo>
                    <a:pt x="497" y="237"/>
                  </a:lnTo>
                  <a:lnTo>
                    <a:pt x="488" y="232"/>
                  </a:lnTo>
                  <a:lnTo>
                    <a:pt x="451" y="245"/>
                  </a:lnTo>
                  <a:lnTo>
                    <a:pt x="428" y="250"/>
                  </a:lnTo>
                  <a:lnTo>
                    <a:pt x="427" y="255"/>
                  </a:lnTo>
                  <a:lnTo>
                    <a:pt x="420" y="257"/>
                  </a:lnTo>
                  <a:lnTo>
                    <a:pt x="415" y="262"/>
                  </a:lnTo>
                  <a:lnTo>
                    <a:pt x="406" y="261"/>
                  </a:lnTo>
                  <a:lnTo>
                    <a:pt x="406" y="264"/>
                  </a:lnTo>
                  <a:lnTo>
                    <a:pt x="377" y="278"/>
                  </a:lnTo>
                  <a:lnTo>
                    <a:pt x="374" y="271"/>
                  </a:lnTo>
                  <a:lnTo>
                    <a:pt x="365" y="274"/>
                  </a:lnTo>
                  <a:lnTo>
                    <a:pt x="356" y="271"/>
                  </a:lnTo>
                  <a:lnTo>
                    <a:pt x="353" y="273"/>
                  </a:lnTo>
                  <a:lnTo>
                    <a:pt x="350" y="266"/>
                  </a:lnTo>
                  <a:lnTo>
                    <a:pt x="344" y="269"/>
                  </a:lnTo>
                  <a:lnTo>
                    <a:pt x="351" y="278"/>
                  </a:lnTo>
                  <a:lnTo>
                    <a:pt x="351" y="283"/>
                  </a:lnTo>
                  <a:lnTo>
                    <a:pt x="338" y="288"/>
                  </a:lnTo>
                  <a:lnTo>
                    <a:pt x="326" y="305"/>
                  </a:lnTo>
                  <a:lnTo>
                    <a:pt x="312" y="315"/>
                  </a:lnTo>
                  <a:lnTo>
                    <a:pt x="291" y="337"/>
                  </a:lnTo>
                  <a:lnTo>
                    <a:pt x="295" y="341"/>
                  </a:lnTo>
                  <a:lnTo>
                    <a:pt x="296" y="348"/>
                  </a:lnTo>
                  <a:lnTo>
                    <a:pt x="288" y="349"/>
                  </a:lnTo>
                  <a:lnTo>
                    <a:pt x="276" y="361"/>
                  </a:lnTo>
                  <a:lnTo>
                    <a:pt x="252" y="366"/>
                  </a:lnTo>
                  <a:lnTo>
                    <a:pt x="233" y="363"/>
                  </a:lnTo>
                  <a:lnTo>
                    <a:pt x="190" y="370"/>
                  </a:lnTo>
                  <a:lnTo>
                    <a:pt x="178" y="363"/>
                  </a:lnTo>
                  <a:lnTo>
                    <a:pt x="177" y="359"/>
                  </a:lnTo>
                  <a:lnTo>
                    <a:pt x="171" y="356"/>
                  </a:lnTo>
                  <a:lnTo>
                    <a:pt x="144" y="353"/>
                  </a:lnTo>
                  <a:lnTo>
                    <a:pt x="141" y="354"/>
                  </a:lnTo>
                  <a:lnTo>
                    <a:pt x="142" y="359"/>
                  </a:lnTo>
                  <a:lnTo>
                    <a:pt x="134" y="363"/>
                  </a:lnTo>
                  <a:lnTo>
                    <a:pt x="118" y="363"/>
                  </a:lnTo>
                  <a:lnTo>
                    <a:pt x="110" y="368"/>
                  </a:lnTo>
                  <a:lnTo>
                    <a:pt x="105" y="366"/>
                  </a:lnTo>
                  <a:lnTo>
                    <a:pt x="94" y="371"/>
                  </a:lnTo>
                  <a:lnTo>
                    <a:pt x="72" y="373"/>
                  </a:lnTo>
                  <a:lnTo>
                    <a:pt x="72" y="373"/>
                  </a:lnTo>
                  <a:lnTo>
                    <a:pt x="72" y="356"/>
                  </a:lnTo>
                  <a:lnTo>
                    <a:pt x="64" y="348"/>
                  </a:lnTo>
                  <a:lnTo>
                    <a:pt x="62" y="334"/>
                  </a:lnTo>
                  <a:lnTo>
                    <a:pt x="67" y="325"/>
                  </a:lnTo>
                  <a:lnTo>
                    <a:pt x="64" y="319"/>
                  </a:lnTo>
                  <a:lnTo>
                    <a:pt x="72" y="319"/>
                  </a:lnTo>
                  <a:lnTo>
                    <a:pt x="74" y="317"/>
                  </a:lnTo>
                  <a:lnTo>
                    <a:pt x="67" y="310"/>
                  </a:lnTo>
                  <a:lnTo>
                    <a:pt x="65" y="300"/>
                  </a:lnTo>
                  <a:lnTo>
                    <a:pt x="62" y="288"/>
                  </a:lnTo>
                  <a:lnTo>
                    <a:pt x="52" y="291"/>
                  </a:lnTo>
                  <a:lnTo>
                    <a:pt x="41" y="288"/>
                  </a:lnTo>
                  <a:lnTo>
                    <a:pt x="23" y="290"/>
                  </a:lnTo>
                  <a:lnTo>
                    <a:pt x="19" y="284"/>
                  </a:lnTo>
                  <a:lnTo>
                    <a:pt x="14" y="288"/>
                  </a:lnTo>
                  <a:lnTo>
                    <a:pt x="2" y="274"/>
                  </a:lnTo>
                  <a:lnTo>
                    <a:pt x="4" y="269"/>
                  </a:lnTo>
                  <a:lnTo>
                    <a:pt x="2" y="266"/>
                  </a:lnTo>
                  <a:lnTo>
                    <a:pt x="11" y="255"/>
                  </a:lnTo>
                  <a:lnTo>
                    <a:pt x="12" y="247"/>
                  </a:lnTo>
                  <a:lnTo>
                    <a:pt x="11" y="242"/>
                  </a:lnTo>
                  <a:lnTo>
                    <a:pt x="7" y="238"/>
                  </a:lnTo>
                  <a:lnTo>
                    <a:pt x="2" y="240"/>
                  </a:lnTo>
                  <a:lnTo>
                    <a:pt x="0" y="233"/>
                  </a:lnTo>
                  <a:lnTo>
                    <a:pt x="16" y="233"/>
                  </a:lnTo>
                  <a:lnTo>
                    <a:pt x="21" y="240"/>
                  </a:lnTo>
                  <a:lnTo>
                    <a:pt x="36" y="240"/>
                  </a:lnTo>
                  <a:lnTo>
                    <a:pt x="41" y="252"/>
                  </a:lnTo>
                  <a:lnTo>
                    <a:pt x="48" y="254"/>
                  </a:lnTo>
                  <a:lnTo>
                    <a:pt x="57" y="247"/>
                  </a:lnTo>
                  <a:lnTo>
                    <a:pt x="65" y="249"/>
                  </a:lnTo>
                  <a:lnTo>
                    <a:pt x="86" y="233"/>
                  </a:lnTo>
                  <a:lnTo>
                    <a:pt x="93" y="233"/>
                  </a:lnTo>
                  <a:lnTo>
                    <a:pt x="100" y="245"/>
                  </a:lnTo>
                  <a:lnTo>
                    <a:pt x="108" y="244"/>
                  </a:lnTo>
                  <a:lnTo>
                    <a:pt x="112" y="238"/>
                  </a:lnTo>
                  <a:lnTo>
                    <a:pt x="118" y="242"/>
                  </a:lnTo>
                  <a:lnTo>
                    <a:pt x="124" y="237"/>
                  </a:lnTo>
                  <a:lnTo>
                    <a:pt x="132" y="238"/>
                  </a:lnTo>
                  <a:lnTo>
                    <a:pt x="137" y="232"/>
                  </a:lnTo>
                  <a:lnTo>
                    <a:pt x="146" y="228"/>
                  </a:lnTo>
                  <a:lnTo>
                    <a:pt x="154" y="215"/>
                  </a:lnTo>
                  <a:lnTo>
                    <a:pt x="144" y="204"/>
                  </a:lnTo>
                  <a:lnTo>
                    <a:pt x="148" y="194"/>
                  </a:lnTo>
                  <a:lnTo>
                    <a:pt x="163" y="184"/>
                  </a:lnTo>
                  <a:lnTo>
                    <a:pt x="166" y="189"/>
                  </a:lnTo>
                  <a:lnTo>
                    <a:pt x="175" y="184"/>
                  </a:lnTo>
                  <a:lnTo>
                    <a:pt x="183" y="175"/>
                  </a:lnTo>
                  <a:lnTo>
                    <a:pt x="189" y="180"/>
                  </a:lnTo>
                  <a:lnTo>
                    <a:pt x="192" y="175"/>
                  </a:lnTo>
                  <a:lnTo>
                    <a:pt x="192" y="169"/>
                  </a:lnTo>
                  <a:lnTo>
                    <a:pt x="216" y="165"/>
                  </a:lnTo>
                  <a:lnTo>
                    <a:pt x="218" y="155"/>
                  </a:lnTo>
                  <a:lnTo>
                    <a:pt x="213" y="150"/>
                  </a:lnTo>
                  <a:lnTo>
                    <a:pt x="225" y="140"/>
                  </a:lnTo>
                  <a:lnTo>
                    <a:pt x="228" y="131"/>
                  </a:lnTo>
                  <a:lnTo>
                    <a:pt x="226" y="126"/>
                  </a:lnTo>
                  <a:lnTo>
                    <a:pt x="230" y="124"/>
                  </a:lnTo>
                  <a:lnTo>
                    <a:pt x="231" y="121"/>
                  </a:lnTo>
                  <a:lnTo>
                    <a:pt x="245" y="114"/>
                  </a:lnTo>
                  <a:lnTo>
                    <a:pt x="250" y="117"/>
                  </a:lnTo>
                  <a:lnTo>
                    <a:pt x="252" y="114"/>
                  </a:lnTo>
                  <a:lnTo>
                    <a:pt x="257" y="117"/>
                  </a:lnTo>
                  <a:lnTo>
                    <a:pt x="269" y="117"/>
                  </a:lnTo>
                  <a:lnTo>
                    <a:pt x="283" y="112"/>
                  </a:lnTo>
                  <a:lnTo>
                    <a:pt x="288" y="116"/>
                  </a:lnTo>
                  <a:lnTo>
                    <a:pt x="296" y="111"/>
                  </a:lnTo>
                  <a:lnTo>
                    <a:pt x="308" y="116"/>
                  </a:lnTo>
                  <a:lnTo>
                    <a:pt x="317" y="100"/>
                  </a:lnTo>
                  <a:lnTo>
                    <a:pt x="315" y="97"/>
                  </a:lnTo>
                  <a:lnTo>
                    <a:pt x="317" y="90"/>
                  </a:lnTo>
                  <a:lnTo>
                    <a:pt x="338" y="75"/>
                  </a:lnTo>
                  <a:lnTo>
                    <a:pt x="344" y="54"/>
                  </a:lnTo>
                  <a:lnTo>
                    <a:pt x="355" y="46"/>
                  </a:lnTo>
                  <a:lnTo>
                    <a:pt x="363" y="46"/>
                  </a:lnTo>
                  <a:lnTo>
                    <a:pt x="365" y="39"/>
                  </a:lnTo>
                  <a:lnTo>
                    <a:pt x="374" y="34"/>
                  </a:lnTo>
                  <a:lnTo>
                    <a:pt x="389" y="34"/>
                  </a:lnTo>
                  <a:lnTo>
                    <a:pt x="399" y="17"/>
                  </a:lnTo>
                  <a:lnTo>
                    <a:pt x="409" y="22"/>
                  </a:lnTo>
                  <a:lnTo>
                    <a:pt x="418" y="32"/>
                  </a:lnTo>
                  <a:lnTo>
                    <a:pt x="421" y="44"/>
                  </a:lnTo>
                  <a:lnTo>
                    <a:pt x="430" y="41"/>
                  </a:lnTo>
                  <a:lnTo>
                    <a:pt x="451" y="48"/>
                  </a:lnTo>
                  <a:lnTo>
                    <a:pt x="447" y="42"/>
                  </a:lnTo>
                  <a:lnTo>
                    <a:pt x="459" y="46"/>
                  </a:lnTo>
                  <a:lnTo>
                    <a:pt x="463" y="51"/>
                  </a:lnTo>
                  <a:lnTo>
                    <a:pt x="480" y="51"/>
                  </a:lnTo>
                  <a:lnTo>
                    <a:pt x="481" y="59"/>
                  </a:lnTo>
                  <a:lnTo>
                    <a:pt x="500" y="63"/>
                  </a:lnTo>
                  <a:lnTo>
                    <a:pt x="505" y="61"/>
                  </a:lnTo>
                  <a:lnTo>
                    <a:pt x="509" y="58"/>
                  </a:lnTo>
                  <a:lnTo>
                    <a:pt x="510" y="48"/>
                  </a:lnTo>
                  <a:lnTo>
                    <a:pt x="517" y="49"/>
                  </a:lnTo>
                  <a:lnTo>
                    <a:pt x="516" y="36"/>
                  </a:lnTo>
                  <a:lnTo>
                    <a:pt x="522" y="36"/>
                  </a:lnTo>
                  <a:lnTo>
                    <a:pt x="524" y="29"/>
                  </a:lnTo>
                  <a:lnTo>
                    <a:pt x="529" y="30"/>
                  </a:lnTo>
                  <a:lnTo>
                    <a:pt x="548" y="15"/>
                  </a:lnTo>
                  <a:lnTo>
                    <a:pt x="550" y="19"/>
                  </a:lnTo>
                  <a:lnTo>
                    <a:pt x="560" y="10"/>
                  </a:lnTo>
                  <a:lnTo>
                    <a:pt x="570" y="12"/>
                  </a:lnTo>
                  <a:lnTo>
                    <a:pt x="586" y="0"/>
                  </a:lnTo>
                  <a:lnTo>
                    <a:pt x="596"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8">
              <a:extLst>
                <a:ext uri="{FF2B5EF4-FFF2-40B4-BE49-F238E27FC236}">
                  <a16:creationId xmlns:a16="http://schemas.microsoft.com/office/drawing/2014/main" id="{AC15411C-A459-4697-B147-29622C9769A1}"/>
                </a:ext>
              </a:extLst>
            </p:cNvPr>
            <p:cNvSpPr>
              <a:spLocks noEditPoints="1"/>
            </p:cNvSpPr>
            <p:nvPr/>
          </p:nvSpPr>
          <p:spPr bwMode="auto">
            <a:xfrm>
              <a:off x="3793024" y="2601678"/>
              <a:ext cx="913812" cy="612187"/>
            </a:xfrm>
            <a:custGeom>
              <a:avLst/>
              <a:gdLst>
                <a:gd name="T0" fmla="*/ 311 w 818"/>
                <a:gd name="T1" fmla="*/ 157 h 548"/>
                <a:gd name="T2" fmla="*/ 381 w 818"/>
                <a:gd name="T3" fmla="*/ 143 h 548"/>
                <a:gd name="T4" fmla="*/ 429 w 818"/>
                <a:gd name="T5" fmla="*/ 154 h 548"/>
                <a:gd name="T6" fmla="*/ 534 w 818"/>
                <a:gd name="T7" fmla="*/ 125 h 548"/>
                <a:gd name="T8" fmla="*/ 590 w 818"/>
                <a:gd name="T9" fmla="*/ 62 h 548"/>
                <a:gd name="T10" fmla="*/ 613 w 818"/>
                <a:gd name="T11" fmla="*/ 55 h 548"/>
                <a:gd name="T12" fmla="*/ 666 w 818"/>
                <a:gd name="T13" fmla="*/ 39 h 548"/>
                <a:gd name="T14" fmla="*/ 765 w 818"/>
                <a:gd name="T15" fmla="*/ 4 h 548"/>
                <a:gd name="T16" fmla="*/ 787 w 818"/>
                <a:gd name="T17" fmla="*/ 34 h 548"/>
                <a:gd name="T18" fmla="*/ 792 w 818"/>
                <a:gd name="T19" fmla="*/ 55 h 548"/>
                <a:gd name="T20" fmla="*/ 801 w 818"/>
                <a:gd name="T21" fmla="*/ 77 h 548"/>
                <a:gd name="T22" fmla="*/ 818 w 818"/>
                <a:gd name="T23" fmla="*/ 89 h 548"/>
                <a:gd name="T24" fmla="*/ 753 w 818"/>
                <a:gd name="T25" fmla="*/ 103 h 548"/>
                <a:gd name="T26" fmla="*/ 712 w 818"/>
                <a:gd name="T27" fmla="*/ 135 h 548"/>
                <a:gd name="T28" fmla="*/ 660 w 818"/>
                <a:gd name="T29" fmla="*/ 169 h 548"/>
                <a:gd name="T30" fmla="*/ 618 w 818"/>
                <a:gd name="T31" fmla="*/ 190 h 548"/>
                <a:gd name="T32" fmla="*/ 594 w 818"/>
                <a:gd name="T33" fmla="*/ 217 h 548"/>
                <a:gd name="T34" fmla="*/ 558 w 818"/>
                <a:gd name="T35" fmla="*/ 259 h 548"/>
                <a:gd name="T36" fmla="*/ 535 w 818"/>
                <a:gd name="T37" fmla="*/ 304 h 548"/>
                <a:gd name="T38" fmla="*/ 517 w 818"/>
                <a:gd name="T39" fmla="*/ 297 h 548"/>
                <a:gd name="T40" fmla="*/ 479 w 818"/>
                <a:gd name="T41" fmla="*/ 362 h 548"/>
                <a:gd name="T42" fmla="*/ 477 w 818"/>
                <a:gd name="T43" fmla="*/ 392 h 548"/>
                <a:gd name="T44" fmla="*/ 458 w 818"/>
                <a:gd name="T45" fmla="*/ 435 h 548"/>
                <a:gd name="T46" fmla="*/ 443 w 818"/>
                <a:gd name="T47" fmla="*/ 452 h 548"/>
                <a:gd name="T48" fmla="*/ 441 w 818"/>
                <a:gd name="T49" fmla="*/ 486 h 548"/>
                <a:gd name="T50" fmla="*/ 428 w 818"/>
                <a:gd name="T51" fmla="*/ 510 h 548"/>
                <a:gd name="T52" fmla="*/ 397 w 818"/>
                <a:gd name="T53" fmla="*/ 495 h 548"/>
                <a:gd name="T54" fmla="*/ 361 w 818"/>
                <a:gd name="T55" fmla="*/ 544 h 548"/>
                <a:gd name="T56" fmla="*/ 325 w 818"/>
                <a:gd name="T57" fmla="*/ 532 h 548"/>
                <a:gd name="T58" fmla="*/ 337 w 818"/>
                <a:gd name="T59" fmla="*/ 464 h 548"/>
                <a:gd name="T60" fmla="*/ 361 w 818"/>
                <a:gd name="T61" fmla="*/ 445 h 548"/>
                <a:gd name="T62" fmla="*/ 357 w 818"/>
                <a:gd name="T63" fmla="*/ 430 h 548"/>
                <a:gd name="T64" fmla="*/ 368 w 818"/>
                <a:gd name="T65" fmla="*/ 413 h 548"/>
                <a:gd name="T66" fmla="*/ 400 w 818"/>
                <a:gd name="T67" fmla="*/ 386 h 548"/>
                <a:gd name="T68" fmla="*/ 383 w 818"/>
                <a:gd name="T69" fmla="*/ 369 h 548"/>
                <a:gd name="T70" fmla="*/ 383 w 818"/>
                <a:gd name="T71" fmla="*/ 343 h 548"/>
                <a:gd name="T72" fmla="*/ 354 w 818"/>
                <a:gd name="T73" fmla="*/ 329 h 548"/>
                <a:gd name="T74" fmla="*/ 318 w 818"/>
                <a:gd name="T75" fmla="*/ 312 h 548"/>
                <a:gd name="T76" fmla="*/ 328 w 818"/>
                <a:gd name="T77" fmla="*/ 276 h 548"/>
                <a:gd name="T78" fmla="*/ 280 w 818"/>
                <a:gd name="T79" fmla="*/ 278 h 548"/>
                <a:gd name="T80" fmla="*/ 248 w 818"/>
                <a:gd name="T81" fmla="*/ 294 h 548"/>
                <a:gd name="T82" fmla="*/ 229 w 818"/>
                <a:gd name="T83" fmla="*/ 304 h 548"/>
                <a:gd name="T84" fmla="*/ 212 w 818"/>
                <a:gd name="T85" fmla="*/ 307 h 548"/>
                <a:gd name="T86" fmla="*/ 176 w 818"/>
                <a:gd name="T87" fmla="*/ 311 h 548"/>
                <a:gd name="T88" fmla="*/ 164 w 818"/>
                <a:gd name="T89" fmla="*/ 300 h 548"/>
                <a:gd name="T90" fmla="*/ 143 w 818"/>
                <a:gd name="T91" fmla="*/ 292 h 548"/>
                <a:gd name="T92" fmla="*/ 118 w 818"/>
                <a:gd name="T93" fmla="*/ 297 h 548"/>
                <a:gd name="T94" fmla="*/ 94 w 818"/>
                <a:gd name="T95" fmla="*/ 287 h 548"/>
                <a:gd name="T96" fmla="*/ 39 w 818"/>
                <a:gd name="T97" fmla="*/ 302 h 548"/>
                <a:gd name="T98" fmla="*/ 25 w 818"/>
                <a:gd name="T99" fmla="*/ 322 h 548"/>
                <a:gd name="T100" fmla="*/ 18 w 818"/>
                <a:gd name="T101" fmla="*/ 317 h 548"/>
                <a:gd name="T102" fmla="*/ 18 w 818"/>
                <a:gd name="T103" fmla="*/ 283 h 548"/>
                <a:gd name="T104" fmla="*/ 13 w 818"/>
                <a:gd name="T105" fmla="*/ 273 h 548"/>
                <a:gd name="T106" fmla="*/ 5 w 818"/>
                <a:gd name="T107" fmla="*/ 259 h 548"/>
                <a:gd name="T108" fmla="*/ 3 w 818"/>
                <a:gd name="T109" fmla="*/ 247 h 548"/>
                <a:gd name="T110" fmla="*/ 12 w 818"/>
                <a:gd name="T111" fmla="*/ 234 h 548"/>
                <a:gd name="T112" fmla="*/ 22 w 818"/>
                <a:gd name="T113" fmla="*/ 201 h 548"/>
                <a:gd name="T114" fmla="*/ 22 w 818"/>
                <a:gd name="T115" fmla="*/ 179 h 548"/>
                <a:gd name="T116" fmla="*/ 78 w 818"/>
                <a:gd name="T117" fmla="*/ 164 h 548"/>
                <a:gd name="T118" fmla="*/ 181 w 818"/>
                <a:gd name="T119" fmla="*/ 167 h 548"/>
                <a:gd name="T120" fmla="*/ 258 w 818"/>
                <a:gd name="T121" fmla="*/ 169 h 548"/>
                <a:gd name="T122" fmla="*/ 309 w 818"/>
                <a:gd name="T123" fmla="*/ 162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8" h="548">
                  <a:moveTo>
                    <a:pt x="22" y="350"/>
                  </a:moveTo>
                  <a:lnTo>
                    <a:pt x="24" y="358"/>
                  </a:lnTo>
                  <a:lnTo>
                    <a:pt x="20" y="360"/>
                  </a:lnTo>
                  <a:lnTo>
                    <a:pt x="20" y="360"/>
                  </a:lnTo>
                  <a:lnTo>
                    <a:pt x="22" y="350"/>
                  </a:lnTo>
                  <a:close/>
                  <a:moveTo>
                    <a:pt x="311" y="157"/>
                  </a:moveTo>
                  <a:lnTo>
                    <a:pt x="333" y="155"/>
                  </a:lnTo>
                  <a:lnTo>
                    <a:pt x="344" y="150"/>
                  </a:lnTo>
                  <a:lnTo>
                    <a:pt x="349" y="152"/>
                  </a:lnTo>
                  <a:lnTo>
                    <a:pt x="357" y="147"/>
                  </a:lnTo>
                  <a:lnTo>
                    <a:pt x="373" y="147"/>
                  </a:lnTo>
                  <a:lnTo>
                    <a:pt x="381" y="143"/>
                  </a:lnTo>
                  <a:lnTo>
                    <a:pt x="380" y="138"/>
                  </a:lnTo>
                  <a:lnTo>
                    <a:pt x="383" y="137"/>
                  </a:lnTo>
                  <a:lnTo>
                    <a:pt x="410" y="140"/>
                  </a:lnTo>
                  <a:lnTo>
                    <a:pt x="416" y="143"/>
                  </a:lnTo>
                  <a:lnTo>
                    <a:pt x="417" y="147"/>
                  </a:lnTo>
                  <a:lnTo>
                    <a:pt x="429" y="154"/>
                  </a:lnTo>
                  <a:lnTo>
                    <a:pt x="472" y="147"/>
                  </a:lnTo>
                  <a:lnTo>
                    <a:pt x="491" y="150"/>
                  </a:lnTo>
                  <a:lnTo>
                    <a:pt x="515" y="145"/>
                  </a:lnTo>
                  <a:lnTo>
                    <a:pt x="527" y="133"/>
                  </a:lnTo>
                  <a:lnTo>
                    <a:pt x="535" y="132"/>
                  </a:lnTo>
                  <a:lnTo>
                    <a:pt x="534" y="125"/>
                  </a:lnTo>
                  <a:lnTo>
                    <a:pt x="530" y="121"/>
                  </a:lnTo>
                  <a:lnTo>
                    <a:pt x="551" y="99"/>
                  </a:lnTo>
                  <a:lnTo>
                    <a:pt x="565" y="89"/>
                  </a:lnTo>
                  <a:lnTo>
                    <a:pt x="577" y="74"/>
                  </a:lnTo>
                  <a:lnTo>
                    <a:pt x="590" y="67"/>
                  </a:lnTo>
                  <a:lnTo>
                    <a:pt x="590" y="62"/>
                  </a:lnTo>
                  <a:lnTo>
                    <a:pt x="583" y="53"/>
                  </a:lnTo>
                  <a:lnTo>
                    <a:pt x="589" y="50"/>
                  </a:lnTo>
                  <a:lnTo>
                    <a:pt x="592" y="57"/>
                  </a:lnTo>
                  <a:lnTo>
                    <a:pt x="595" y="55"/>
                  </a:lnTo>
                  <a:lnTo>
                    <a:pt x="604" y="58"/>
                  </a:lnTo>
                  <a:lnTo>
                    <a:pt x="613" y="55"/>
                  </a:lnTo>
                  <a:lnTo>
                    <a:pt x="616" y="62"/>
                  </a:lnTo>
                  <a:lnTo>
                    <a:pt x="645" y="48"/>
                  </a:lnTo>
                  <a:lnTo>
                    <a:pt x="645" y="45"/>
                  </a:lnTo>
                  <a:lnTo>
                    <a:pt x="654" y="46"/>
                  </a:lnTo>
                  <a:lnTo>
                    <a:pt x="659" y="41"/>
                  </a:lnTo>
                  <a:lnTo>
                    <a:pt x="666" y="39"/>
                  </a:lnTo>
                  <a:lnTo>
                    <a:pt x="667" y="34"/>
                  </a:lnTo>
                  <a:lnTo>
                    <a:pt x="690" y="29"/>
                  </a:lnTo>
                  <a:lnTo>
                    <a:pt x="727" y="16"/>
                  </a:lnTo>
                  <a:lnTo>
                    <a:pt x="736" y="21"/>
                  </a:lnTo>
                  <a:lnTo>
                    <a:pt x="753" y="14"/>
                  </a:lnTo>
                  <a:lnTo>
                    <a:pt x="765" y="4"/>
                  </a:lnTo>
                  <a:lnTo>
                    <a:pt x="792" y="0"/>
                  </a:lnTo>
                  <a:lnTo>
                    <a:pt x="813" y="2"/>
                  </a:lnTo>
                  <a:lnTo>
                    <a:pt x="806" y="14"/>
                  </a:lnTo>
                  <a:lnTo>
                    <a:pt x="792" y="24"/>
                  </a:lnTo>
                  <a:lnTo>
                    <a:pt x="787" y="33"/>
                  </a:lnTo>
                  <a:lnTo>
                    <a:pt x="787" y="34"/>
                  </a:lnTo>
                  <a:lnTo>
                    <a:pt x="784" y="36"/>
                  </a:lnTo>
                  <a:lnTo>
                    <a:pt x="789" y="43"/>
                  </a:lnTo>
                  <a:lnTo>
                    <a:pt x="787" y="45"/>
                  </a:lnTo>
                  <a:lnTo>
                    <a:pt x="789" y="48"/>
                  </a:lnTo>
                  <a:lnTo>
                    <a:pt x="787" y="51"/>
                  </a:lnTo>
                  <a:lnTo>
                    <a:pt x="792" y="55"/>
                  </a:lnTo>
                  <a:lnTo>
                    <a:pt x="794" y="60"/>
                  </a:lnTo>
                  <a:lnTo>
                    <a:pt x="799" y="62"/>
                  </a:lnTo>
                  <a:lnTo>
                    <a:pt x="801" y="68"/>
                  </a:lnTo>
                  <a:lnTo>
                    <a:pt x="796" y="80"/>
                  </a:lnTo>
                  <a:lnTo>
                    <a:pt x="797" y="82"/>
                  </a:lnTo>
                  <a:lnTo>
                    <a:pt x="801" y="77"/>
                  </a:lnTo>
                  <a:lnTo>
                    <a:pt x="801" y="84"/>
                  </a:lnTo>
                  <a:lnTo>
                    <a:pt x="804" y="77"/>
                  </a:lnTo>
                  <a:lnTo>
                    <a:pt x="809" y="77"/>
                  </a:lnTo>
                  <a:lnTo>
                    <a:pt x="811" y="80"/>
                  </a:lnTo>
                  <a:lnTo>
                    <a:pt x="813" y="79"/>
                  </a:lnTo>
                  <a:lnTo>
                    <a:pt x="818" y="89"/>
                  </a:lnTo>
                  <a:lnTo>
                    <a:pt x="803" y="99"/>
                  </a:lnTo>
                  <a:lnTo>
                    <a:pt x="801" y="104"/>
                  </a:lnTo>
                  <a:lnTo>
                    <a:pt x="797" y="99"/>
                  </a:lnTo>
                  <a:lnTo>
                    <a:pt x="791" y="99"/>
                  </a:lnTo>
                  <a:lnTo>
                    <a:pt x="761" y="109"/>
                  </a:lnTo>
                  <a:lnTo>
                    <a:pt x="753" y="103"/>
                  </a:lnTo>
                  <a:lnTo>
                    <a:pt x="746" y="111"/>
                  </a:lnTo>
                  <a:lnTo>
                    <a:pt x="744" y="121"/>
                  </a:lnTo>
                  <a:lnTo>
                    <a:pt x="731" y="126"/>
                  </a:lnTo>
                  <a:lnTo>
                    <a:pt x="719" y="137"/>
                  </a:lnTo>
                  <a:lnTo>
                    <a:pt x="712" y="135"/>
                  </a:lnTo>
                  <a:lnTo>
                    <a:pt x="712" y="135"/>
                  </a:lnTo>
                  <a:lnTo>
                    <a:pt x="700" y="147"/>
                  </a:lnTo>
                  <a:lnTo>
                    <a:pt x="688" y="152"/>
                  </a:lnTo>
                  <a:lnTo>
                    <a:pt x="684" y="154"/>
                  </a:lnTo>
                  <a:lnTo>
                    <a:pt x="676" y="149"/>
                  </a:lnTo>
                  <a:lnTo>
                    <a:pt x="671" y="152"/>
                  </a:lnTo>
                  <a:lnTo>
                    <a:pt x="660" y="169"/>
                  </a:lnTo>
                  <a:lnTo>
                    <a:pt x="645" y="179"/>
                  </a:lnTo>
                  <a:lnTo>
                    <a:pt x="638" y="183"/>
                  </a:lnTo>
                  <a:lnTo>
                    <a:pt x="635" y="179"/>
                  </a:lnTo>
                  <a:lnTo>
                    <a:pt x="631" y="186"/>
                  </a:lnTo>
                  <a:lnTo>
                    <a:pt x="626" y="183"/>
                  </a:lnTo>
                  <a:lnTo>
                    <a:pt x="618" y="190"/>
                  </a:lnTo>
                  <a:lnTo>
                    <a:pt x="616" y="195"/>
                  </a:lnTo>
                  <a:lnTo>
                    <a:pt x="609" y="196"/>
                  </a:lnTo>
                  <a:lnTo>
                    <a:pt x="607" y="208"/>
                  </a:lnTo>
                  <a:lnTo>
                    <a:pt x="602" y="212"/>
                  </a:lnTo>
                  <a:lnTo>
                    <a:pt x="597" y="218"/>
                  </a:lnTo>
                  <a:lnTo>
                    <a:pt x="594" y="217"/>
                  </a:lnTo>
                  <a:lnTo>
                    <a:pt x="594" y="205"/>
                  </a:lnTo>
                  <a:lnTo>
                    <a:pt x="592" y="205"/>
                  </a:lnTo>
                  <a:lnTo>
                    <a:pt x="580" y="218"/>
                  </a:lnTo>
                  <a:lnTo>
                    <a:pt x="580" y="236"/>
                  </a:lnTo>
                  <a:lnTo>
                    <a:pt x="570" y="239"/>
                  </a:lnTo>
                  <a:lnTo>
                    <a:pt x="558" y="259"/>
                  </a:lnTo>
                  <a:lnTo>
                    <a:pt x="556" y="275"/>
                  </a:lnTo>
                  <a:lnTo>
                    <a:pt x="551" y="283"/>
                  </a:lnTo>
                  <a:lnTo>
                    <a:pt x="554" y="297"/>
                  </a:lnTo>
                  <a:lnTo>
                    <a:pt x="546" y="300"/>
                  </a:lnTo>
                  <a:lnTo>
                    <a:pt x="541" y="307"/>
                  </a:lnTo>
                  <a:lnTo>
                    <a:pt x="535" y="304"/>
                  </a:lnTo>
                  <a:lnTo>
                    <a:pt x="530" y="311"/>
                  </a:lnTo>
                  <a:lnTo>
                    <a:pt x="529" y="307"/>
                  </a:lnTo>
                  <a:lnTo>
                    <a:pt x="530" y="297"/>
                  </a:lnTo>
                  <a:lnTo>
                    <a:pt x="527" y="290"/>
                  </a:lnTo>
                  <a:lnTo>
                    <a:pt x="525" y="294"/>
                  </a:lnTo>
                  <a:lnTo>
                    <a:pt x="517" y="297"/>
                  </a:lnTo>
                  <a:lnTo>
                    <a:pt x="518" y="307"/>
                  </a:lnTo>
                  <a:lnTo>
                    <a:pt x="501" y="319"/>
                  </a:lnTo>
                  <a:lnTo>
                    <a:pt x="491" y="334"/>
                  </a:lnTo>
                  <a:lnTo>
                    <a:pt x="482" y="338"/>
                  </a:lnTo>
                  <a:lnTo>
                    <a:pt x="470" y="350"/>
                  </a:lnTo>
                  <a:lnTo>
                    <a:pt x="479" y="362"/>
                  </a:lnTo>
                  <a:lnTo>
                    <a:pt x="488" y="365"/>
                  </a:lnTo>
                  <a:lnTo>
                    <a:pt x="489" y="374"/>
                  </a:lnTo>
                  <a:lnTo>
                    <a:pt x="486" y="379"/>
                  </a:lnTo>
                  <a:lnTo>
                    <a:pt x="489" y="382"/>
                  </a:lnTo>
                  <a:lnTo>
                    <a:pt x="489" y="382"/>
                  </a:lnTo>
                  <a:lnTo>
                    <a:pt x="477" y="392"/>
                  </a:lnTo>
                  <a:lnTo>
                    <a:pt x="470" y="413"/>
                  </a:lnTo>
                  <a:lnTo>
                    <a:pt x="467" y="420"/>
                  </a:lnTo>
                  <a:lnTo>
                    <a:pt x="462" y="420"/>
                  </a:lnTo>
                  <a:lnTo>
                    <a:pt x="460" y="425"/>
                  </a:lnTo>
                  <a:lnTo>
                    <a:pt x="462" y="433"/>
                  </a:lnTo>
                  <a:lnTo>
                    <a:pt x="458" y="435"/>
                  </a:lnTo>
                  <a:lnTo>
                    <a:pt x="460" y="438"/>
                  </a:lnTo>
                  <a:lnTo>
                    <a:pt x="457" y="444"/>
                  </a:lnTo>
                  <a:lnTo>
                    <a:pt x="453" y="447"/>
                  </a:lnTo>
                  <a:lnTo>
                    <a:pt x="453" y="454"/>
                  </a:lnTo>
                  <a:lnTo>
                    <a:pt x="446" y="457"/>
                  </a:lnTo>
                  <a:lnTo>
                    <a:pt x="443" y="452"/>
                  </a:lnTo>
                  <a:lnTo>
                    <a:pt x="441" y="454"/>
                  </a:lnTo>
                  <a:lnTo>
                    <a:pt x="441" y="462"/>
                  </a:lnTo>
                  <a:lnTo>
                    <a:pt x="436" y="467"/>
                  </a:lnTo>
                  <a:lnTo>
                    <a:pt x="441" y="473"/>
                  </a:lnTo>
                  <a:lnTo>
                    <a:pt x="436" y="484"/>
                  </a:lnTo>
                  <a:lnTo>
                    <a:pt x="441" y="486"/>
                  </a:lnTo>
                  <a:lnTo>
                    <a:pt x="434" y="486"/>
                  </a:lnTo>
                  <a:lnTo>
                    <a:pt x="436" y="488"/>
                  </a:lnTo>
                  <a:lnTo>
                    <a:pt x="431" y="498"/>
                  </a:lnTo>
                  <a:lnTo>
                    <a:pt x="433" y="510"/>
                  </a:lnTo>
                  <a:lnTo>
                    <a:pt x="428" y="510"/>
                  </a:lnTo>
                  <a:lnTo>
                    <a:pt x="428" y="510"/>
                  </a:lnTo>
                  <a:lnTo>
                    <a:pt x="419" y="512"/>
                  </a:lnTo>
                  <a:lnTo>
                    <a:pt x="416" y="510"/>
                  </a:lnTo>
                  <a:lnTo>
                    <a:pt x="416" y="512"/>
                  </a:lnTo>
                  <a:lnTo>
                    <a:pt x="409" y="512"/>
                  </a:lnTo>
                  <a:lnTo>
                    <a:pt x="405" y="515"/>
                  </a:lnTo>
                  <a:lnTo>
                    <a:pt x="397" y="495"/>
                  </a:lnTo>
                  <a:lnTo>
                    <a:pt x="387" y="517"/>
                  </a:lnTo>
                  <a:lnTo>
                    <a:pt x="378" y="520"/>
                  </a:lnTo>
                  <a:lnTo>
                    <a:pt x="376" y="532"/>
                  </a:lnTo>
                  <a:lnTo>
                    <a:pt x="369" y="532"/>
                  </a:lnTo>
                  <a:lnTo>
                    <a:pt x="366" y="542"/>
                  </a:lnTo>
                  <a:lnTo>
                    <a:pt x="361" y="544"/>
                  </a:lnTo>
                  <a:lnTo>
                    <a:pt x="359" y="548"/>
                  </a:lnTo>
                  <a:lnTo>
                    <a:pt x="354" y="546"/>
                  </a:lnTo>
                  <a:lnTo>
                    <a:pt x="352" y="532"/>
                  </a:lnTo>
                  <a:lnTo>
                    <a:pt x="337" y="532"/>
                  </a:lnTo>
                  <a:lnTo>
                    <a:pt x="337" y="532"/>
                  </a:lnTo>
                  <a:lnTo>
                    <a:pt x="325" y="532"/>
                  </a:lnTo>
                  <a:lnTo>
                    <a:pt x="333" y="513"/>
                  </a:lnTo>
                  <a:lnTo>
                    <a:pt x="328" y="503"/>
                  </a:lnTo>
                  <a:lnTo>
                    <a:pt x="328" y="496"/>
                  </a:lnTo>
                  <a:lnTo>
                    <a:pt x="328" y="496"/>
                  </a:lnTo>
                  <a:lnTo>
                    <a:pt x="330" y="476"/>
                  </a:lnTo>
                  <a:lnTo>
                    <a:pt x="337" y="464"/>
                  </a:lnTo>
                  <a:lnTo>
                    <a:pt x="328" y="440"/>
                  </a:lnTo>
                  <a:lnTo>
                    <a:pt x="337" y="438"/>
                  </a:lnTo>
                  <a:lnTo>
                    <a:pt x="349" y="449"/>
                  </a:lnTo>
                  <a:lnTo>
                    <a:pt x="354" y="447"/>
                  </a:lnTo>
                  <a:lnTo>
                    <a:pt x="356" y="444"/>
                  </a:lnTo>
                  <a:lnTo>
                    <a:pt x="361" y="445"/>
                  </a:lnTo>
                  <a:lnTo>
                    <a:pt x="363" y="440"/>
                  </a:lnTo>
                  <a:lnTo>
                    <a:pt x="361" y="433"/>
                  </a:lnTo>
                  <a:lnTo>
                    <a:pt x="359" y="435"/>
                  </a:lnTo>
                  <a:lnTo>
                    <a:pt x="356" y="433"/>
                  </a:lnTo>
                  <a:lnTo>
                    <a:pt x="359" y="433"/>
                  </a:lnTo>
                  <a:lnTo>
                    <a:pt x="357" y="430"/>
                  </a:lnTo>
                  <a:lnTo>
                    <a:pt x="354" y="430"/>
                  </a:lnTo>
                  <a:lnTo>
                    <a:pt x="352" y="421"/>
                  </a:lnTo>
                  <a:lnTo>
                    <a:pt x="352" y="421"/>
                  </a:lnTo>
                  <a:lnTo>
                    <a:pt x="357" y="421"/>
                  </a:lnTo>
                  <a:lnTo>
                    <a:pt x="361" y="411"/>
                  </a:lnTo>
                  <a:lnTo>
                    <a:pt x="368" y="413"/>
                  </a:lnTo>
                  <a:lnTo>
                    <a:pt x="366" y="408"/>
                  </a:lnTo>
                  <a:lnTo>
                    <a:pt x="378" y="409"/>
                  </a:lnTo>
                  <a:lnTo>
                    <a:pt x="385" y="401"/>
                  </a:lnTo>
                  <a:lnTo>
                    <a:pt x="402" y="396"/>
                  </a:lnTo>
                  <a:lnTo>
                    <a:pt x="397" y="391"/>
                  </a:lnTo>
                  <a:lnTo>
                    <a:pt x="400" y="386"/>
                  </a:lnTo>
                  <a:lnTo>
                    <a:pt x="399" y="380"/>
                  </a:lnTo>
                  <a:lnTo>
                    <a:pt x="397" y="379"/>
                  </a:lnTo>
                  <a:lnTo>
                    <a:pt x="393" y="372"/>
                  </a:lnTo>
                  <a:lnTo>
                    <a:pt x="390" y="374"/>
                  </a:lnTo>
                  <a:lnTo>
                    <a:pt x="385" y="367"/>
                  </a:lnTo>
                  <a:lnTo>
                    <a:pt x="383" y="369"/>
                  </a:lnTo>
                  <a:lnTo>
                    <a:pt x="383" y="365"/>
                  </a:lnTo>
                  <a:lnTo>
                    <a:pt x="376" y="369"/>
                  </a:lnTo>
                  <a:lnTo>
                    <a:pt x="375" y="360"/>
                  </a:lnTo>
                  <a:lnTo>
                    <a:pt x="371" y="360"/>
                  </a:lnTo>
                  <a:lnTo>
                    <a:pt x="381" y="350"/>
                  </a:lnTo>
                  <a:lnTo>
                    <a:pt x="383" y="343"/>
                  </a:lnTo>
                  <a:lnTo>
                    <a:pt x="376" y="348"/>
                  </a:lnTo>
                  <a:lnTo>
                    <a:pt x="371" y="348"/>
                  </a:lnTo>
                  <a:lnTo>
                    <a:pt x="369" y="340"/>
                  </a:lnTo>
                  <a:lnTo>
                    <a:pt x="363" y="338"/>
                  </a:lnTo>
                  <a:lnTo>
                    <a:pt x="357" y="329"/>
                  </a:lnTo>
                  <a:lnTo>
                    <a:pt x="354" y="329"/>
                  </a:lnTo>
                  <a:lnTo>
                    <a:pt x="354" y="322"/>
                  </a:lnTo>
                  <a:lnTo>
                    <a:pt x="347" y="319"/>
                  </a:lnTo>
                  <a:lnTo>
                    <a:pt x="340" y="324"/>
                  </a:lnTo>
                  <a:lnTo>
                    <a:pt x="327" y="326"/>
                  </a:lnTo>
                  <a:lnTo>
                    <a:pt x="318" y="331"/>
                  </a:lnTo>
                  <a:lnTo>
                    <a:pt x="318" y="312"/>
                  </a:lnTo>
                  <a:lnTo>
                    <a:pt x="321" y="304"/>
                  </a:lnTo>
                  <a:lnTo>
                    <a:pt x="327" y="299"/>
                  </a:lnTo>
                  <a:lnTo>
                    <a:pt x="320" y="297"/>
                  </a:lnTo>
                  <a:lnTo>
                    <a:pt x="318" y="292"/>
                  </a:lnTo>
                  <a:lnTo>
                    <a:pt x="337" y="273"/>
                  </a:lnTo>
                  <a:lnTo>
                    <a:pt x="328" y="276"/>
                  </a:lnTo>
                  <a:lnTo>
                    <a:pt x="321" y="273"/>
                  </a:lnTo>
                  <a:lnTo>
                    <a:pt x="315" y="278"/>
                  </a:lnTo>
                  <a:lnTo>
                    <a:pt x="304" y="280"/>
                  </a:lnTo>
                  <a:lnTo>
                    <a:pt x="296" y="278"/>
                  </a:lnTo>
                  <a:lnTo>
                    <a:pt x="287" y="285"/>
                  </a:lnTo>
                  <a:lnTo>
                    <a:pt x="280" y="278"/>
                  </a:lnTo>
                  <a:lnTo>
                    <a:pt x="282" y="271"/>
                  </a:lnTo>
                  <a:lnTo>
                    <a:pt x="275" y="268"/>
                  </a:lnTo>
                  <a:lnTo>
                    <a:pt x="263" y="276"/>
                  </a:lnTo>
                  <a:lnTo>
                    <a:pt x="262" y="292"/>
                  </a:lnTo>
                  <a:lnTo>
                    <a:pt x="255" y="299"/>
                  </a:lnTo>
                  <a:lnTo>
                    <a:pt x="248" y="294"/>
                  </a:lnTo>
                  <a:lnTo>
                    <a:pt x="251" y="290"/>
                  </a:lnTo>
                  <a:lnTo>
                    <a:pt x="250" y="282"/>
                  </a:lnTo>
                  <a:lnTo>
                    <a:pt x="243" y="280"/>
                  </a:lnTo>
                  <a:lnTo>
                    <a:pt x="234" y="297"/>
                  </a:lnTo>
                  <a:lnTo>
                    <a:pt x="238" y="295"/>
                  </a:lnTo>
                  <a:lnTo>
                    <a:pt x="229" y="304"/>
                  </a:lnTo>
                  <a:lnTo>
                    <a:pt x="234" y="304"/>
                  </a:lnTo>
                  <a:lnTo>
                    <a:pt x="238" y="300"/>
                  </a:lnTo>
                  <a:lnTo>
                    <a:pt x="236" y="304"/>
                  </a:lnTo>
                  <a:lnTo>
                    <a:pt x="226" y="307"/>
                  </a:lnTo>
                  <a:lnTo>
                    <a:pt x="222" y="305"/>
                  </a:lnTo>
                  <a:lnTo>
                    <a:pt x="212" y="307"/>
                  </a:lnTo>
                  <a:lnTo>
                    <a:pt x="203" y="321"/>
                  </a:lnTo>
                  <a:lnTo>
                    <a:pt x="198" y="324"/>
                  </a:lnTo>
                  <a:lnTo>
                    <a:pt x="193" y="322"/>
                  </a:lnTo>
                  <a:lnTo>
                    <a:pt x="191" y="317"/>
                  </a:lnTo>
                  <a:lnTo>
                    <a:pt x="193" y="305"/>
                  </a:lnTo>
                  <a:lnTo>
                    <a:pt x="176" y="311"/>
                  </a:lnTo>
                  <a:lnTo>
                    <a:pt x="174" y="309"/>
                  </a:lnTo>
                  <a:lnTo>
                    <a:pt x="179" y="305"/>
                  </a:lnTo>
                  <a:lnTo>
                    <a:pt x="174" y="307"/>
                  </a:lnTo>
                  <a:lnTo>
                    <a:pt x="169" y="311"/>
                  </a:lnTo>
                  <a:lnTo>
                    <a:pt x="173" y="300"/>
                  </a:lnTo>
                  <a:lnTo>
                    <a:pt x="164" y="300"/>
                  </a:lnTo>
                  <a:lnTo>
                    <a:pt x="161" y="292"/>
                  </a:lnTo>
                  <a:lnTo>
                    <a:pt x="157" y="294"/>
                  </a:lnTo>
                  <a:lnTo>
                    <a:pt x="159" y="297"/>
                  </a:lnTo>
                  <a:lnTo>
                    <a:pt x="154" y="292"/>
                  </a:lnTo>
                  <a:lnTo>
                    <a:pt x="147" y="294"/>
                  </a:lnTo>
                  <a:lnTo>
                    <a:pt x="143" y="292"/>
                  </a:lnTo>
                  <a:lnTo>
                    <a:pt x="140" y="299"/>
                  </a:lnTo>
                  <a:lnTo>
                    <a:pt x="135" y="297"/>
                  </a:lnTo>
                  <a:lnTo>
                    <a:pt x="137" y="290"/>
                  </a:lnTo>
                  <a:lnTo>
                    <a:pt x="128" y="292"/>
                  </a:lnTo>
                  <a:lnTo>
                    <a:pt x="119" y="299"/>
                  </a:lnTo>
                  <a:lnTo>
                    <a:pt x="118" y="297"/>
                  </a:lnTo>
                  <a:lnTo>
                    <a:pt x="121" y="294"/>
                  </a:lnTo>
                  <a:lnTo>
                    <a:pt x="114" y="290"/>
                  </a:lnTo>
                  <a:lnTo>
                    <a:pt x="106" y="300"/>
                  </a:lnTo>
                  <a:lnTo>
                    <a:pt x="107" y="290"/>
                  </a:lnTo>
                  <a:lnTo>
                    <a:pt x="101" y="283"/>
                  </a:lnTo>
                  <a:lnTo>
                    <a:pt x="94" y="287"/>
                  </a:lnTo>
                  <a:lnTo>
                    <a:pt x="90" y="283"/>
                  </a:lnTo>
                  <a:lnTo>
                    <a:pt x="87" y="283"/>
                  </a:lnTo>
                  <a:lnTo>
                    <a:pt x="82" y="288"/>
                  </a:lnTo>
                  <a:lnTo>
                    <a:pt x="63" y="294"/>
                  </a:lnTo>
                  <a:lnTo>
                    <a:pt x="54" y="290"/>
                  </a:lnTo>
                  <a:lnTo>
                    <a:pt x="39" y="302"/>
                  </a:lnTo>
                  <a:lnTo>
                    <a:pt x="42" y="304"/>
                  </a:lnTo>
                  <a:lnTo>
                    <a:pt x="41" y="307"/>
                  </a:lnTo>
                  <a:lnTo>
                    <a:pt x="32" y="311"/>
                  </a:lnTo>
                  <a:lnTo>
                    <a:pt x="34" y="317"/>
                  </a:lnTo>
                  <a:lnTo>
                    <a:pt x="30" y="321"/>
                  </a:lnTo>
                  <a:lnTo>
                    <a:pt x="25" y="322"/>
                  </a:lnTo>
                  <a:lnTo>
                    <a:pt x="41" y="341"/>
                  </a:lnTo>
                  <a:lnTo>
                    <a:pt x="22" y="350"/>
                  </a:lnTo>
                  <a:lnTo>
                    <a:pt x="22" y="350"/>
                  </a:lnTo>
                  <a:lnTo>
                    <a:pt x="24" y="338"/>
                  </a:lnTo>
                  <a:lnTo>
                    <a:pt x="18" y="324"/>
                  </a:lnTo>
                  <a:lnTo>
                    <a:pt x="18" y="317"/>
                  </a:lnTo>
                  <a:lnTo>
                    <a:pt x="15" y="311"/>
                  </a:lnTo>
                  <a:lnTo>
                    <a:pt x="25" y="294"/>
                  </a:lnTo>
                  <a:lnTo>
                    <a:pt x="20" y="292"/>
                  </a:lnTo>
                  <a:lnTo>
                    <a:pt x="18" y="290"/>
                  </a:lnTo>
                  <a:lnTo>
                    <a:pt x="24" y="288"/>
                  </a:lnTo>
                  <a:lnTo>
                    <a:pt x="18" y="283"/>
                  </a:lnTo>
                  <a:lnTo>
                    <a:pt x="18" y="287"/>
                  </a:lnTo>
                  <a:lnTo>
                    <a:pt x="17" y="287"/>
                  </a:lnTo>
                  <a:lnTo>
                    <a:pt x="13" y="280"/>
                  </a:lnTo>
                  <a:lnTo>
                    <a:pt x="10" y="280"/>
                  </a:lnTo>
                  <a:lnTo>
                    <a:pt x="13" y="276"/>
                  </a:lnTo>
                  <a:lnTo>
                    <a:pt x="13" y="273"/>
                  </a:lnTo>
                  <a:lnTo>
                    <a:pt x="8" y="270"/>
                  </a:lnTo>
                  <a:lnTo>
                    <a:pt x="10" y="266"/>
                  </a:lnTo>
                  <a:lnTo>
                    <a:pt x="6" y="263"/>
                  </a:lnTo>
                  <a:lnTo>
                    <a:pt x="3" y="261"/>
                  </a:lnTo>
                  <a:lnTo>
                    <a:pt x="3" y="261"/>
                  </a:lnTo>
                  <a:lnTo>
                    <a:pt x="5" y="259"/>
                  </a:lnTo>
                  <a:lnTo>
                    <a:pt x="0" y="258"/>
                  </a:lnTo>
                  <a:lnTo>
                    <a:pt x="5" y="254"/>
                  </a:lnTo>
                  <a:lnTo>
                    <a:pt x="0" y="254"/>
                  </a:lnTo>
                  <a:lnTo>
                    <a:pt x="5" y="251"/>
                  </a:lnTo>
                  <a:lnTo>
                    <a:pt x="1" y="246"/>
                  </a:lnTo>
                  <a:lnTo>
                    <a:pt x="3" y="247"/>
                  </a:lnTo>
                  <a:lnTo>
                    <a:pt x="5" y="246"/>
                  </a:lnTo>
                  <a:lnTo>
                    <a:pt x="3" y="241"/>
                  </a:lnTo>
                  <a:lnTo>
                    <a:pt x="8" y="244"/>
                  </a:lnTo>
                  <a:lnTo>
                    <a:pt x="6" y="239"/>
                  </a:lnTo>
                  <a:lnTo>
                    <a:pt x="12" y="237"/>
                  </a:lnTo>
                  <a:lnTo>
                    <a:pt x="12" y="234"/>
                  </a:lnTo>
                  <a:lnTo>
                    <a:pt x="20" y="230"/>
                  </a:lnTo>
                  <a:lnTo>
                    <a:pt x="18" y="227"/>
                  </a:lnTo>
                  <a:lnTo>
                    <a:pt x="17" y="229"/>
                  </a:lnTo>
                  <a:lnTo>
                    <a:pt x="22" y="218"/>
                  </a:lnTo>
                  <a:lnTo>
                    <a:pt x="20" y="215"/>
                  </a:lnTo>
                  <a:lnTo>
                    <a:pt x="22" y="201"/>
                  </a:lnTo>
                  <a:lnTo>
                    <a:pt x="24" y="201"/>
                  </a:lnTo>
                  <a:lnTo>
                    <a:pt x="20" y="196"/>
                  </a:lnTo>
                  <a:lnTo>
                    <a:pt x="24" y="191"/>
                  </a:lnTo>
                  <a:lnTo>
                    <a:pt x="20" y="184"/>
                  </a:lnTo>
                  <a:lnTo>
                    <a:pt x="20" y="184"/>
                  </a:lnTo>
                  <a:lnTo>
                    <a:pt x="22" y="179"/>
                  </a:lnTo>
                  <a:lnTo>
                    <a:pt x="34" y="181"/>
                  </a:lnTo>
                  <a:lnTo>
                    <a:pt x="58" y="178"/>
                  </a:lnTo>
                  <a:lnTo>
                    <a:pt x="63" y="174"/>
                  </a:lnTo>
                  <a:lnTo>
                    <a:pt x="63" y="169"/>
                  </a:lnTo>
                  <a:lnTo>
                    <a:pt x="66" y="162"/>
                  </a:lnTo>
                  <a:lnTo>
                    <a:pt x="78" y="164"/>
                  </a:lnTo>
                  <a:lnTo>
                    <a:pt x="85" y="157"/>
                  </a:lnTo>
                  <a:lnTo>
                    <a:pt x="92" y="155"/>
                  </a:lnTo>
                  <a:lnTo>
                    <a:pt x="111" y="171"/>
                  </a:lnTo>
                  <a:lnTo>
                    <a:pt x="131" y="174"/>
                  </a:lnTo>
                  <a:lnTo>
                    <a:pt x="176" y="172"/>
                  </a:lnTo>
                  <a:lnTo>
                    <a:pt x="181" y="167"/>
                  </a:lnTo>
                  <a:lnTo>
                    <a:pt x="202" y="169"/>
                  </a:lnTo>
                  <a:lnTo>
                    <a:pt x="212" y="172"/>
                  </a:lnTo>
                  <a:lnTo>
                    <a:pt x="220" y="166"/>
                  </a:lnTo>
                  <a:lnTo>
                    <a:pt x="232" y="172"/>
                  </a:lnTo>
                  <a:lnTo>
                    <a:pt x="250" y="167"/>
                  </a:lnTo>
                  <a:lnTo>
                    <a:pt x="258" y="169"/>
                  </a:lnTo>
                  <a:lnTo>
                    <a:pt x="272" y="162"/>
                  </a:lnTo>
                  <a:lnTo>
                    <a:pt x="279" y="154"/>
                  </a:lnTo>
                  <a:lnTo>
                    <a:pt x="284" y="154"/>
                  </a:lnTo>
                  <a:lnTo>
                    <a:pt x="296" y="162"/>
                  </a:lnTo>
                  <a:lnTo>
                    <a:pt x="304" y="164"/>
                  </a:lnTo>
                  <a:lnTo>
                    <a:pt x="309" y="162"/>
                  </a:lnTo>
                  <a:lnTo>
                    <a:pt x="311" y="15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9">
              <a:extLst>
                <a:ext uri="{FF2B5EF4-FFF2-40B4-BE49-F238E27FC236}">
                  <a16:creationId xmlns:a16="http://schemas.microsoft.com/office/drawing/2014/main" id="{50A82A57-F6D8-40BF-822F-DB49B6335975}"/>
                </a:ext>
              </a:extLst>
            </p:cNvPr>
            <p:cNvSpPr>
              <a:spLocks noEditPoints="1"/>
            </p:cNvSpPr>
            <p:nvPr/>
          </p:nvSpPr>
          <p:spPr bwMode="auto">
            <a:xfrm>
              <a:off x="2870275" y="2676526"/>
              <a:ext cx="719431" cy="513880"/>
            </a:xfrm>
            <a:custGeom>
              <a:avLst/>
              <a:gdLst>
                <a:gd name="T0" fmla="*/ 108 w 644"/>
                <a:gd name="T1" fmla="*/ 5 h 460"/>
                <a:gd name="T2" fmla="*/ 177 w 644"/>
                <a:gd name="T3" fmla="*/ 61 h 460"/>
                <a:gd name="T4" fmla="*/ 214 w 644"/>
                <a:gd name="T5" fmla="*/ 80 h 460"/>
                <a:gd name="T6" fmla="*/ 245 w 644"/>
                <a:gd name="T7" fmla="*/ 109 h 460"/>
                <a:gd name="T8" fmla="*/ 324 w 644"/>
                <a:gd name="T9" fmla="*/ 131 h 460"/>
                <a:gd name="T10" fmla="*/ 365 w 644"/>
                <a:gd name="T11" fmla="*/ 131 h 460"/>
                <a:gd name="T12" fmla="*/ 442 w 644"/>
                <a:gd name="T13" fmla="*/ 158 h 460"/>
                <a:gd name="T14" fmla="*/ 480 w 644"/>
                <a:gd name="T15" fmla="*/ 141 h 460"/>
                <a:gd name="T16" fmla="*/ 517 w 644"/>
                <a:gd name="T17" fmla="*/ 165 h 460"/>
                <a:gd name="T18" fmla="*/ 572 w 644"/>
                <a:gd name="T19" fmla="*/ 160 h 460"/>
                <a:gd name="T20" fmla="*/ 606 w 644"/>
                <a:gd name="T21" fmla="*/ 165 h 460"/>
                <a:gd name="T22" fmla="*/ 629 w 644"/>
                <a:gd name="T23" fmla="*/ 141 h 460"/>
                <a:gd name="T24" fmla="*/ 641 w 644"/>
                <a:gd name="T25" fmla="*/ 158 h 460"/>
                <a:gd name="T26" fmla="*/ 615 w 644"/>
                <a:gd name="T27" fmla="*/ 192 h 460"/>
                <a:gd name="T28" fmla="*/ 595 w 644"/>
                <a:gd name="T29" fmla="*/ 204 h 460"/>
                <a:gd name="T30" fmla="*/ 595 w 644"/>
                <a:gd name="T31" fmla="*/ 244 h 460"/>
                <a:gd name="T32" fmla="*/ 610 w 644"/>
                <a:gd name="T33" fmla="*/ 276 h 460"/>
                <a:gd name="T34" fmla="*/ 605 w 644"/>
                <a:gd name="T35" fmla="*/ 288 h 460"/>
                <a:gd name="T36" fmla="*/ 583 w 644"/>
                <a:gd name="T37" fmla="*/ 298 h 460"/>
                <a:gd name="T38" fmla="*/ 584 w 644"/>
                <a:gd name="T39" fmla="*/ 327 h 460"/>
                <a:gd name="T40" fmla="*/ 555 w 644"/>
                <a:gd name="T41" fmla="*/ 315 h 460"/>
                <a:gd name="T42" fmla="*/ 538 w 644"/>
                <a:gd name="T43" fmla="*/ 332 h 460"/>
                <a:gd name="T44" fmla="*/ 497 w 644"/>
                <a:gd name="T45" fmla="*/ 356 h 460"/>
                <a:gd name="T46" fmla="*/ 468 w 644"/>
                <a:gd name="T47" fmla="*/ 411 h 460"/>
                <a:gd name="T48" fmla="*/ 452 w 644"/>
                <a:gd name="T49" fmla="*/ 417 h 460"/>
                <a:gd name="T50" fmla="*/ 413 w 644"/>
                <a:gd name="T51" fmla="*/ 428 h 460"/>
                <a:gd name="T52" fmla="*/ 387 w 644"/>
                <a:gd name="T53" fmla="*/ 429 h 460"/>
                <a:gd name="T54" fmla="*/ 363 w 644"/>
                <a:gd name="T55" fmla="*/ 402 h 460"/>
                <a:gd name="T56" fmla="*/ 314 w 644"/>
                <a:gd name="T57" fmla="*/ 385 h 460"/>
                <a:gd name="T58" fmla="*/ 285 w 644"/>
                <a:gd name="T59" fmla="*/ 426 h 460"/>
                <a:gd name="T60" fmla="*/ 226 w 644"/>
                <a:gd name="T61" fmla="*/ 446 h 460"/>
                <a:gd name="T62" fmla="*/ 197 w 644"/>
                <a:gd name="T63" fmla="*/ 436 h 460"/>
                <a:gd name="T64" fmla="*/ 156 w 644"/>
                <a:gd name="T65" fmla="*/ 448 h 460"/>
                <a:gd name="T66" fmla="*/ 132 w 644"/>
                <a:gd name="T67" fmla="*/ 445 h 460"/>
                <a:gd name="T68" fmla="*/ 124 w 644"/>
                <a:gd name="T69" fmla="*/ 421 h 460"/>
                <a:gd name="T70" fmla="*/ 112 w 644"/>
                <a:gd name="T71" fmla="*/ 429 h 460"/>
                <a:gd name="T72" fmla="*/ 72 w 644"/>
                <a:gd name="T73" fmla="*/ 426 h 460"/>
                <a:gd name="T74" fmla="*/ 23 w 644"/>
                <a:gd name="T75" fmla="*/ 400 h 460"/>
                <a:gd name="T76" fmla="*/ 0 w 644"/>
                <a:gd name="T77" fmla="*/ 358 h 460"/>
                <a:gd name="T78" fmla="*/ 30 w 644"/>
                <a:gd name="T79" fmla="*/ 315 h 460"/>
                <a:gd name="T80" fmla="*/ 50 w 644"/>
                <a:gd name="T81" fmla="*/ 305 h 460"/>
                <a:gd name="T82" fmla="*/ 71 w 644"/>
                <a:gd name="T83" fmla="*/ 293 h 460"/>
                <a:gd name="T84" fmla="*/ 115 w 644"/>
                <a:gd name="T85" fmla="*/ 264 h 460"/>
                <a:gd name="T86" fmla="*/ 148 w 644"/>
                <a:gd name="T87" fmla="*/ 259 h 460"/>
                <a:gd name="T88" fmla="*/ 170 w 644"/>
                <a:gd name="T89" fmla="*/ 257 h 460"/>
                <a:gd name="T90" fmla="*/ 143 w 644"/>
                <a:gd name="T91" fmla="*/ 228 h 460"/>
                <a:gd name="T92" fmla="*/ 95 w 644"/>
                <a:gd name="T93" fmla="*/ 204 h 460"/>
                <a:gd name="T94" fmla="*/ 112 w 644"/>
                <a:gd name="T95" fmla="*/ 165 h 460"/>
                <a:gd name="T96" fmla="*/ 86 w 644"/>
                <a:gd name="T97" fmla="*/ 141 h 460"/>
                <a:gd name="T98" fmla="*/ 131 w 644"/>
                <a:gd name="T99" fmla="*/ 119 h 460"/>
                <a:gd name="T100" fmla="*/ 117 w 644"/>
                <a:gd name="T101" fmla="*/ 94 h 460"/>
                <a:gd name="T102" fmla="*/ 95 w 644"/>
                <a:gd name="T103" fmla="*/ 85 h 460"/>
                <a:gd name="T104" fmla="*/ 86 w 644"/>
                <a:gd name="T105" fmla="*/ 46 h 460"/>
                <a:gd name="T106" fmla="*/ 71 w 644"/>
                <a:gd name="T107" fmla="*/ 24 h 460"/>
                <a:gd name="T108" fmla="*/ 101 w 644"/>
                <a:gd name="T10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4" h="460">
                  <a:moveTo>
                    <a:pt x="620" y="141"/>
                  </a:moveTo>
                  <a:lnTo>
                    <a:pt x="620" y="141"/>
                  </a:lnTo>
                  <a:lnTo>
                    <a:pt x="620" y="141"/>
                  </a:lnTo>
                  <a:lnTo>
                    <a:pt x="620" y="141"/>
                  </a:lnTo>
                  <a:close/>
                  <a:moveTo>
                    <a:pt x="105" y="0"/>
                  </a:moveTo>
                  <a:lnTo>
                    <a:pt x="108" y="0"/>
                  </a:lnTo>
                  <a:lnTo>
                    <a:pt x="108" y="5"/>
                  </a:lnTo>
                  <a:lnTo>
                    <a:pt x="117" y="7"/>
                  </a:lnTo>
                  <a:lnTo>
                    <a:pt x="117" y="12"/>
                  </a:lnTo>
                  <a:lnTo>
                    <a:pt x="122" y="10"/>
                  </a:lnTo>
                  <a:lnTo>
                    <a:pt x="127" y="19"/>
                  </a:lnTo>
                  <a:lnTo>
                    <a:pt x="170" y="25"/>
                  </a:lnTo>
                  <a:lnTo>
                    <a:pt x="179" y="44"/>
                  </a:lnTo>
                  <a:lnTo>
                    <a:pt x="177" y="61"/>
                  </a:lnTo>
                  <a:lnTo>
                    <a:pt x="173" y="68"/>
                  </a:lnTo>
                  <a:lnTo>
                    <a:pt x="187" y="75"/>
                  </a:lnTo>
                  <a:lnTo>
                    <a:pt x="189" y="71"/>
                  </a:lnTo>
                  <a:lnTo>
                    <a:pt x="192" y="75"/>
                  </a:lnTo>
                  <a:lnTo>
                    <a:pt x="197" y="71"/>
                  </a:lnTo>
                  <a:lnTo>
                    <a:pt x="204" y="78"/>
                  </a:lnTo>
                  <a:lnTo>
                    <a:pt x="214" y="80"/>
                  </a:lnTo>
                  <a:lnTo>
                    <a:pt x="216" y="83"/>
                  </a:lnTo>
                  <a:lnTo>
                    <a:pt x="214" y="87"/>
                  </a:lnTo>
                  <a:lnTo>
                    <a:pt x="226" y="90"/>
                  </a:lnTo>
                  <a:lnTo>
                    <a:pt x="221" y="95"/>
                  </a:lnTo>
                  <a:lnTo>
                    <a:pt x="244" y="94"/>
                  </a:lnTo>
                  <a:lnTo>
                    <a:pt x="242" y="102"/>
                  </a:lnTo>
                  <a:lnTo>
                    <a:pt x="245" y="109"/>
                  </a:lnTo>
                  <a:lnTo>
                    <a:pt x="262" y="112"/>
                  </a:lnTo>
                  <a:lnTo>
                    <a:pt x="271" y="104"/>
                  </a:lnTo>
                  <a:lnTo>
                    <a:pt x="278" y="105"/>
                  </a:lnTo>
                  <a:lnTo>
                    <a:pt x="300" y="94"/>
                  </a:lnTo>
                  <a:lnTo>
                    <a:pt x="314" y="104"/>
                  </a:lnTo>
                  <a:lnTo>
                    <a:pt x="314" y="124"/>
                  </a:lnTo>
                  <a:lnTo>
                    <a:pt x="324" y="131"/>
                  </a:lnTo>
                  <a:lnTo>
                    <a:pt x="329" y="131"/>
                  </a:lnTo>
                  <a:lnTo>
                    <a:pt x="329" y="136"/>
                  </a:lnTo>
                  <a:lnTo>
                    <a:pt x="341" y="129"/>
                  </a:lnTo>
                  <a:lnTo>
                    <a:pt x="343" y="124"/>
                  </a:lnTo>
                  <a:lnTo>
                    <a:pt x="351" y="123"/>
                  </a:lnTo>
                  <a:lnTo>
                    <a:pt x="367" y="128"/>
                  </a:lnTo>
                  <a:lnTo>
                    <a:pt x="365" y="131"/>
                  </a:lnTo>
                  <a:lnTo>
                    <a:pt x="374" y="129"/>
                  </a:lnTo>
                  <a:lnTo>
                    <a:pt x="375" y="134"/>
                  </a:lnTo>
                  <a:lnTo>
                    <a:pt x="381" y="129"/>
                  </a:lnTo>
                  <a:lnTo>
                    <a:pt x="391" y="129"/>
                  </a:lnTo>
                  <a:lnTo>
                    <a:pt x="418" y="141"/>
                  </a:lnTo>
                  <a:lnTo>
                    <a:pt x="422" y="146"/>
                  </a:lnTo>
                  <a:lnTo>
                    <a:pt x="442" y="158"/>
                  </a:lnTo>
                  <a:lnTo>
                    <a:pt x="447" y="151"/>
                  </a:lnTo>
                  <a:lnTo>
                    <a:pt x="456" y="155"/>
                  </a:lnTo>
                  <a:lnTo>
                    <a:pt x="464" y="151"/>
                  </a:lnTo>
                  <a:lnTo>
                    <a:pt x="463" y="148"/>
                  </a:lnTo>
                  <a:lnTo>
                    <a:pt x="468" y="148"/>
                  </a:lnTo>
                  <a:lnTo>
                    <a:pt x="470" y="145"/>
                  </a:lnTo>
                  <a:lnTo>
                    <a:pt x="480" y="141"/>
                  </a:lnTo>
                  <a:lnTo>
                    <a:pt x="483" y="134"/>
                  </a:lnTo>
                  <a:lnTo>
                    <a:pt x="487" y="134"/>
                  </a:lnTo>
                  <a:lnTo>
                    <a:pt x="490" y="153"/>
                  </a:lnTo>
                  <a:lnTo>
                    <a:pt x="499" y="160"/>
                  </a:lnTo>
                  <a:lnTo>
                    <a:pt x="511" y="158"/>
                  </a:lnTo>
                  <a:lnTo>
                    <a:pt x="512" y="165"/>
                  </a:lnTo>
                  <a:lnTo>
                    <a:pt x="517" y="165"/>
                  </a:lnTo>
                  <a:lnTo>
                    <a:pt x="521" y="169"/>
                  </a:lnTo>
                  <a:lnTo>
                    <a:pt x="524" y="160"/>
                  </a:lnTo>
                  <a:lnTo>
                    <a:pt x="538" y="155"/>
                  </a:lnTo>
                  <a:lnTo>
                    <a:pt x="555" y="163"/>
                  </a:lnTo>
                  <a:lnTo>
                    <a:pt x="562" y="162"/>
                  </a:lnTo>
                  <a:lnTo>
                    <a:pt x="565" y="155"/>
                  </a:lnTo>
                  <a:lnTo>
                    <a:pt x="572" y="160"/>
                  </a:lnTo>
                  <a:lnTo>
                    <a:pt x="577" y="158"/>
                  </a:lnTo>
                  <a:lnTo>
                    <a:pt x="579" y="151"/>
                  </a:lnTo>
                  <a:lnTo>
                    <a:pt x="588" y="155"/>
                  </a:lnTo>
                  <a:lnTo>
                    <a:pt x="593" y="148"/>
                  </a:lnTo>
                  <a:lnTo>
                    <a:pt x="598" y="158"/>
                  </a:lnTo>
                  <a:lnTo>
                    <a:pt x="606" y="162"/>
                  </a:lnTo>
                  <a:lnTo>
                    <a:pt x="606" y="165"/>
                  </a:lnTo>
                  <a:lnTo>
                    <a:pt x="610" y="165"/>
                  </a:lnTo>
                  <a:lnTo>
                    <a:pt x="612" y="162"/>
                  </a:lnTo>
                  <a:lnTo>
                    <a:pt x="618" y="155"/>
                  </a:lnTo>
                  <a:lnTo>
                    <a:pt x="620" y="141"/>
                  </a:lnTo>
                  <a:lnTo>
                    <a:pt x="620" y="141"/>
                  </a:lnTo>
                  <a:lnTo>
                    <a:pt x="625" y="145"/>
                  </a:lnTo>
                  <a:lnTo>
                    <a:pt x="629" y="141"/>
                  </a:lnTo>
                  <a:lnTo>
                    <a:pt x="636" y="140"/>
                  </a:lnTo>
                  <a:lnTo>
                    <a:pt x="637" y="141"/>
                  </a:lnTo>
                  <a:lnTo>
                    <a:pt x="630" y="148"/>
                  </a:lnTo>
                  <a:lnTo>
                    <a:pt x="632" y="150"/>
                  </a:lnTo>
                  <a:lnTo>
                    <a:pt x="636" y="150"/>
                  </a:lnTo>
                  <a:lnTo>
                    <a:pt x="636" y="153"/>
                  </a:lnTo>
                  <a:lnTo>
                    <a:pt x="641" y="158"/>
                  </a:lnTo>
                  <a:lnTo>
                    <a:pt x="636" y="162"/>
                  </a:lnTo>
                  <a:lnTo>
                    <a:pt x="637" y="163"/>
                  </a:lnTo>
                  <a:lnTo>
                    <a:pt x="641" y="163"/>
                  </a:lnTo>
                  <a:lnTo>
                    <a:pt x="644" y="167"/>
                  </a:lnTo>
                  <a:lnTo>
                    <a:pt x="634" y="177"/>
                  </a:lnTo>
                  <a:lnTo>
                    <a:pt x="625" y="182"/>
                  </a:lnTo>
                  <a:lnTo>
                    <a:pt x="615" y="192"/>
                  </a:lnTo>
                  <a:lnTo>
                    <a:pt x="612" y="192"/>
                  </a:lnTo>
                  <a:lnTo>
                    <a:pt x="608" y="198"/>
                  </a:lnTo>
                  <a:lnTo>
                    <a:pt x="601" y="196"/>
                  </a:lnTo>
                  <a:lnTo>
                    <a:pt x="603" y="206"/>
                  </a:lnTo>
                  <a:lnTo>
                    <a:pt x="598" y="206"/>
                  </a:lnTo>
                  <a:lnTo>
                    <a:pt x="598" y="208"/>
                  </a:lnTo>
                  <a:lnTo>
                    <a:pt x="595" y="204"/>
                  </a:lnTo>
                  <a:lnTo>
                    <a:pt x="586" y="211"/>
                  </a:lnTo>
                  <a:lnTo>
                    <a:pt x="584" y="227"/>
                  </a:lnTo>
                  <a:lnTo>
                    <a:pt x="581" y="230"/>
                  </a:lnTo>
                  <a:lnTo>
                    <a:pt x="584" y="237"/>
                  </a:lnTo>
                  <a:lnTo>
                    <a:pt x="595" y="238"/>
                  </a:lnTo>
                  <a:lnTo>
                    <a:pt x="591" y="242"/>
                  </a:lnTo>
                  <a:lnTo>
                    <a:pt x="595" y="244"/>
                  </a:lnTo>
                  <a:lnTo>
                    <a:pt x="593" y="250"/>
                  </a:lnTo>
                  <a:lnTo>
                    <a:pt x="598" y="250"/>
                  </a:lnTo>
                  <a:lnTo>
                    <a:pt x="601" y="257"/>
                  </a:lnTo>
                  <a:lnTo>
                    <a:pt x="613" y="262"/>
                  </a:lnTo>
                  <a:lnTo>
                    <a:pt x="612" y="269"/>
                  </a:lnTo>
                  <a:lnTo>
                    <a:pt x="613" y="269"/>
                  </a:lnTo>
                  <a:lnTo>
                    <a:pt x="610" y="276"/>
                  </a:lnTo>
                  <a:lnTo>
                    <a:pt x="612" y="284"/>
                  </a:lnTo>
                  <a:lnTo>
                    <a:pt x="615" y="288"/>
                  </a:lnTo>
                  <a:lnTo>
                    <a:pt x="615" y="291"/>
                  </a:lnTo>
                  <a:lnTo>
                    <a:pt x="610" y="291"/>
                  </a:lnTo>
                  <a:lnTo>
                    <a:pt x="608" y="288"/>
                  </a:lnTo>
                  <a:lnTo>
                    <a:pt x="606" y="290"/>
                  </a:lnTo>
                  <a:lnTo>
                    <a:pt x="605" y="288"/>
                  </a:lnTo>
                  <a:lnTo>
                    <a:pt x="605" y="284"/>
                  </a:lnTo>
                  <a:lnTo>
                    <a:pt x="596" y="284"/>
                  </a:lnTo>
                  <a:lnTo>
                    <a:pt x="593" y="288"/>
                  </a:lnTo>
                  <a:lnTo>
                    <a:pt x="591" y="286"/>
                  </a:lnTo>
                  <a:lnTo>
                    <a:pt x="589" y="293"/>
                  </a:lnTo>
                  <a:lnTo>
                    <a:pt x="584" y="295"/>
                  </a:lnTo>
                  <a:lnTo>
                    <a:pt x="583" y="298"/>
                  </a:lnTo>
                  <a:lnTo>
                    <a:pt x="577" y="296"/>
                  </a:lnTo>
                  <a:lnTo>
                    <a:pt x="576" y="302"/>
                  </a:lnTo>
                  <a:lnTo>
                    <a:pt x="576" y="307"/>
                  </a:lnTo>
                  <a:lnTo>
                    <a:pt x="579" y="307"/>
                  </a:lnTo>
                  <a:lnTo>
                    <a:pt x="579" y="313"/>
                  </a:lnTo>
                  <a:lnTo>
                    <a:pt x="588" y="320"/>
                  </a:lnTo>
                  <a:lnTo>
                    <a:pt x="584" y="327"/>
                  </a:lnTo>
                  <a:lnTo>
                    <a:pt x="586" y="332"/>
                  </a:lnTo>
                  <a:lnTo>
                    <a:pt x="579" y="329"/>
                  </a:lnTo>
                  <a:lnTo>
                    <a:pt x="579" y="329"/>
                  </a:lnTo>
                  <a:lnTo>
                    <a:pt x="579" y="325"/>
                  </a:lnTo>
                  <a:lnTo>
                    <a:pt x="569" y="324"/>
                  </a:lnTo>
                  <a:lnTo>
                    <a:pt x="565" y="315"/>
                  </a:lnTo>
                  <a:lnTo>
                    <a:pt x="555" y="315"/>
                  </a:lnTo>
                  <a:lnTo>
                    <a:pt x="552" y="310"/>
                  </a:lnTo>
                  <a:lnTo>
                    <a:pt x="548" y="313"/>
                  </a:lnTo>
                  <a:lnTo>
                    <a:pt x="547" y="320"/>
                  </a:lnTo>
                  <a:lnTo>
                    <a:pt x="540" y="319"/>
                  </a:lnTo>
                  <a:lnTo>
                    <a:pt x="541" y="322"/>
                  </a:lnTo>
                  <a:lnTo>
                    <a:pt x="538" y="325"/>
                  </a:lnTo>
                  <a:lnTo>
                    <a:pt x="538" y="332"/>
                  </a:lnTo>
                  <a:lnTo>
                    <a:pt x="528" y="327"/>
                  </a:lnTo>
                  <a:lnTo>
                    <a:pt x="524" y="330"/>
                  </a:lnTo>
                  <a:lnTo>
                    <a:pt x="519" y="329"/>
                  </a:lnTo>
                  <a:lnTo>
                    <a:pt x="514" y="348"/>
                  </a:lnTo>
                  <a:lnTo>
                    <a:pt x="509" y="344"/>
                  </a:lnTo>
                  <a:lnTo>
                    <a:pt x="504" y="348"/>
                  </a:lnTo>
                  <a:lnTo>
                    <a:pt x="497" y="356"/>
                  </a:lnTo>
                  <a:lnTo>
                    <a:pt x="497" y="377"/>
                  </a:lnTo>
                  <a:lnTo>
                    <a:pt x="497" y="380"/>
                  </a:lnTo>
                  <a:lnTo>
                    <a:pt x="492" y="380"/>
                  </a:lnTo>
                  <a:lnTo>
                    <a:pt x="487" y="385"/>
                  </a:lnTo>
                  <a:lnTo>
                    <a:pt x="490" y="388"/>
                  </a:lnTo>
                  <a:lnTo>
                    <a:pt x="483" y="416"/>
                  </a:lnTo>
                  <a:lnTo>
                    <a:pt x="468" y="411"/>
                  </a:lnTo>
                  <a:lnTo>
                    <a:pt x="464" y="417"/>
                  </a:lnTo>
                  <a:lnTo>
                    <a:pt x="466" y="424"/>
                  </a:lnTo>
                  <a:lnTo>
                    <a:pt x="461" y="421"/>
                  </a:lnTo>
                  <a:lnTo>
                    <a:pt x="458" y="423"/>
                  </a:lnTo>
                  <a:lnTo>
                    <a:pt x="456" y="421"/>
                  </a:lnTo>
                  <a:lnTo>
                    <a:pt x="451" y="421"/>
                  </a:lnTo>
                  <a:lnTo>
                    <a:pt x="452" y="417"/>
                  </a:lnTo>
                  <a:lnTo>
                    <a:pt x="449" y="414"/>
                  </a:lnTo>
                  <a:lnTo>
                    <a:pt x="446" y="414"/>
                  </a:lnTo>
                  <a:lnTo>
                    <a:pt x="442" y="419"/>
                  </a:lnTo>
                  <a:lnTo>
                    <a:pt x="434" y="421"/>
                  </a:lnTo>
                  <a:lnTo>
                    <a:pt x="425" y="416"/>
                  </a:lnTo>
                  <a:lnTo>
                    <a:pt x="418" y="426"/>
                  </a:lnTo>
                  <a:lnTo>
                    <a:pt x="413" y="428"/>
                  </a:lnTo>
                  <a:lnTo>
                    <a:pt x="411" y="441"/>
                  </a:lnTo>
                  <a:lnTo>
                    <a:pt x="408" y="441"/>
                  </a:lnTo>
                  <a:lnTo>
                    <a:pt x="406" y="448"/>
                  </a:lnTo>
                  <a:lnTo>
                    <a:pt x="401" y="446"/>
                  </a:lnTo>
                  <a:lnTo>
                    <a:pt x="393" y="438"/>
                  </a:lnTo>
                  <a:lnTo>
                    <a:pt x="384" y="436"/>
                  </a:lnTo>
                  <a:lnTo>
                    <a:pt x="387" y="429"/>
                  </a:lnTo>
                  <a:lnTo>
                    <a:pt x="387" y="423"/>
                  </a:lnTo>
                  <a:lnTo>
                    <a:pt x="389" y="419"/>
                  </a:lnTo>
                  <a:lnTo>
                    <a:pt x="382" y="419"/>
                  </a:lnTo>
                  <a:lnTo>
                    <a:pt x="375" y="414"/>
                  </a:lnTo>
                  <a:lnTo>
                    <a:pt x="374" y="417"/>
                  </a:lnTo>
                  <a:lnTo>
                    <a:pt x="365" y="416"/>
                  </a:lnTo>
                  <a:lnTo>
                    <a:pt x="363" y="402"/>
                  </a:lnTo>
                  <a:lnTo>
                    <a:pt x="358" y="395"/>
                  </a:lnTo>
                  <a:lnTo>
                    <a:pt x="353" y="397"/>
                  </a:lnTo>
                  <a:lnTo>
                    <a:pt x="355" y="390"/>
                  </a:lnTo>
                  <a:lnTo>
                    <a:pt x="341" y="397"/>
                  </a:lnTo>
                  <a:lnTo>
                    <a:pt x="333" y="388"/>
                  </a:lnTo>
                  <a:lnTo>
                    <a:pt x="319" y="388"/>
                  </a:lnTo>
                  <a:lnTo>
                    <a:pt x="314" y="385"/>
                  </a:lnTo>
                  <a:lnTo>
                    <a:pt x="309" y="400"/>
                  </a:lnTo>
                  <a:lnTo>
                    <a:pt x="302" y="404"/>
                  </a:lnTo>
                  <a:lnTo>
                    <a:pt x="305" y="419"/>
                  </a:lnTo>
                  <a:lnTo>
                    <a:pt x="293" y="416"/>
                  </a:lnTo>
                  <a:lnTo>
                    <a:pt x="291" y="421"/>
                  </a:lnTo>
                  <a:lnTo>
                    <a:pt x="288" y="421"/>
                  </a:lnTo>
                  <a:lnTo>
                    <a:pt x="285" y="426"/>
                  </a:lnTo>
                  <a:lnTo>
                    <a:pt x="281" y="423"/>
                  </a:lnTo>
                  <a:lnTo>
                    <a:pt x="256" y="426"/>
                  </a:lnTo>
                  <a:lnTo>
                    <a:pt x="256" y="431"/>
                  </a:lnTo>
                  <a:lnTo>
                    <a:pt x="238" y="436"/>
                  </a:lnTo>
                  <a:lnTo>
                    <a:pt x="240" y="440"/>
                  </a:lnTo>
                  <a:lnTo>
                    <a:pt x="230" y="446"/>
                  </a:lnTo>
                  <a:lnTo>
                    <a:pt x="226" y="446"/>
                  </a:lnTo>
                  <a:lnTo>
                    <a:pt x="228" y="438"/>
                  </a:lnTo>
                  <a:lnTo>
                    <a:pt x="225" y="441"/>
                  </a:lnTo>
                  <a:lnTo>
                    <a:pt x="218" y="443"/>
                  </a:lnTo>
                  <a:lnTo>
                    <a:pt x="214" y="448"/>
                  </a:lnTo>
                  <a:lnTo>
                    <a:pt x="206" y="448"/>
                  </a:lnTo>
                  <a:lnTo>
                    <a:pt x="202" y="436"/>
                  </a:lnTo>
                  <a:lnTo>
                    <a:pt x="197" y="436"/>
                  </a:lnTo>
                  <a:lnTo>
                    <a:pt x="197" y="429"/>
                  </a:lnTo>
                  <a:lnTo>
                    <a:pt x="192" y="426"/>
                  </a:lnTo>
                  <a:lnTo>
                    <a:pt x="177" y="436"/>
                  </a:lnTo>
                  <a:lnTo>
                    <a:pt x="175" y="445"/>
                  </a:lnTo>
                  <a:lnTo>
                    <a:pt x="163" y="443"/>
                  </a:lnTo>
                  <a:lnTo>
                    <a:pt x="163" y="446"/>
                  </a:lnTo>
                  <a:lnTo>
                    <a:pt x="156" y="448"/>
                  </a:lnTo>
                  <a:lnTo>
                    <a:pt x="156" y="453"/>
                  </a:lnTo>
                  <a:lnTo>
                    <a:pt x="153" y="460"/>
                  </a:lnTo>
                  <a:lnTo>
                    <a:pt x="148" y="453"/>
                  </a:lnTo>
                  <a:lnTo>
                    <a:pt x="143" y="453"/>
                  </a:lnTo>
                  <a:lnTo>
                    <a:pt x="144" y="450"/>
                  </a:lnTo>
                  <a:lnTo>
                    <a:pt x="139" y="446"/>
                  </a:lnTo>
                  <a:lnTo>
                    <a:pt x="132" y="445"/>
                  </a:lnTo>
                  <a:lnTo>
                    <a:pt x="131" y="441"/>
                  </a:lnTo>
                  <a:lnTo>
                    <a:pt x="132" y="440"/>
                  </a:lnTo>
                  <a:lnTo>
                    <a:pt x="127" y="438"/>
                  </a:lnTo>
                  <a:lnTo>
                    <a:pt x="127" y="433"/>
                  </a:lnTo>
                  <a:lnTo>
                    <a:pt x="131" y="429"/>
                  </a:lnTo>
                  <a:lnTo>
                    <a:pt x="127" y="421"/>
                  </a:lnTo>
                  <a:lnTo>
                    <a:pt x="124" y="421"/>
                  </a:lnTo>
                  <a:lnTo>
                    <a:pt x="125" y="423"/>
                  </a:lnTo>
                  <a:lnTo>
                    <a:pt x="122" y="426"/>
                  </a:lnTo>
                  <a:lnTo>
                    <a:pt x="120" y="423"/>
                  </a:lnTo>
                  <a:lnTo>
                    <a:pt x="117" y="426"/>
                  </a:lnTo>
                  <a:lnTo>
                    <a:pt x="113" y="423"/>
                  </a:lnTo>
                  <a:lnTo>
                    <a:pt x="112" y="424"/>
                  </a:lnTo>
                  <a:lnTo>
                    <a:pt x="112" y="429"/>
                  </a:lnTo>
                  <a:lnTo>
                    <a:pt x="108" y="424"/>
                  </a:lnTo>
                  <a:lnTo>
                    <a:pt x="107" y="429"/>
                  </a:lnTo>
                  <a:lnTo>
                    <a:pt x="103" y="433"/>
                  </a:lnTo>
                  <a:lnTo>
                    <a:pt x="95" y="414"/>
                  </a:lnTo>
                  <a:lnTo>
                    <a:pt x="88" y="411"/>
                  </a:lnTo>
                  <a:lnTo>
                    <a:pt x="79" y="424"/>
                  </a:lnTo>
                  <a:lnTo>
                    <a:pt x="72" y="426"/>
                  </a:lnTo>
                  <a:lnTo>
                    <a:pt x="52" y="429"/>
                  </a:lnTo>
                  <a:lnTo>
                    <a:pt x="24" y="426"/>
                  </a:lnTo>
                  <a:lnTo>
                    <a:pt x="24" y="426"/>
                  </a:lnTo>
                  <a:lnTo>
                    <a:pt x="30" y="412"/>
                  </a:lnTo>
                  <a:lnTo>
                    <a:pt x="24" y="409"/>
                  </a:lnTo>
                  <a:lnTo>
                    <a:pt x="26" y="404"/>
                  </a:lnTo>
                  <a:lnTo>
                    <a:pt x="23" y="400"/>
                  </a:lnTo>
                  <a:lnTo>
                    <a:pt x="21" y="397"/>
                  </a:lnTo>
                  <a:lnTo>
                    <a:pt x="18" y="397"/>
                  </a:lnTo>
                  <a:lnTo>
                    <a:pt x="9" y="390"/>
                  </a:lnTo>
                  <a:lnTo>
                    <a:pt x="11" y="383"/>
                  </a:lnTo>
                  <a:lnTo>
                    <a:pt x="6" y="378"/>
                  </a:lnTo>
                  <a:lnTo>
                    <a:pt x="4" y="358"/>
                  </a:lnTo>
                  <a:lnTo>
                    <a:pt x="0" y="358"/>
                  </a:lnTo>
                  <a:lnTo>
                    <a:pt x="6" y="342"/>
                  </a:lnTo>
                  <a:lnTo>
                    <a:pt x="4" y="334"/>
                  </a:lnTo>
                  <a:lnTo>
                    <a:pt x="6" y="332"/>
                  </a:lnTo>
                  <a:lnTo>
                    <a:pt x="11" y="330"/>
                  </a:lnTo>
                  <a:lnTo>
                    <a:pt x="12" y="324"/>
                  </a:lnTo>
                  <a:lnTo>
                    <a:pt x="19" y="324"/>
                  </a:lnTo>
                  <a:lnTo>
                    <a:pt x="30" y="315"/>
                  </a:lnTo>
                  <a:lnTo>
                    <a:pt x="33" y="317"/>
                  </a:lnTo>
                  <a:lnTo>
                    <a:pt x="40" y="313"/>
                  </a:lnTo>
                  <a:lnTo>
                    <a:pt x="43" y="308"/>
                  </a:lnTo>
                  <a:lnTo>
                    <a:pt x="48" y="307"/>
                  </a:lnTo>
                  <a:lnTo>
                    <a:pt x="47" y="307"/>
                  </a:lnTo>
                  <a:lnTo>
                    <a:pt x="50" y="303"/>
                  </a:lnTo>
                  <a:lnTo>
                    <a:pt x="50" y="305"/>
                  </a:lnTo>
                  <a:lnTo>
                    <a:pt x="55" y="302"/>
                  </a:lnTo>
                  <a:lnTo>
                    <a:pt x="59" y="305"/>
                  </a:lnTo>
                  <a:lnTo>
                    <a:pt x="64" y="302"/>
                  </a:lnTo>
                  <a:lnTo>
                    <a:pt x="62" y="298"/>
                  </a:lnTo>
                  <a:lnTo>
                    <a:pt x="69" y="298"/>
                  </a:lnTo>
                  <a:lnTo>
                    <a:pt x="64" y="293"/>
                  </a:lnTo>
                  <a:lnTo>
                    <a:pt x="71" y="293"/>
                  </a:lnTo>
                  <a:lnTo>
                    <a:pt x="79" y="281"/>
                  </a:lnTo>
                  <a:lnTo>
                    <a:pt x="100" y="269"/>
                  </a:lnTo>
                  <a:lnTo>
                    <a:pt x="98" y="261"/>
                  </a:lnTo>
                  <a:lnTo>
                    <a:pt x="101" y="257"/>
                  </a:lnTo>
                  <a:lnTo>
                    <a:pt x="108" y="255"/>
                  </a:lnTo>
                  <a:lnTo>
                    <a:pt x="113" y="261"/>
                  </a:lnTo>
                  <a:lnTo>
                    <a:pt x="115" y="264"/>
                  </a:lnTo>
                  <a:lnTo>
                    <a:pt x="125" y="266"/>
                  </a:lnTo>
                  <a:lnTo>
                    <a:pt x="125" y="264"/>
                  </a:lnTo>
                  <a:lnTo>
                    <a:pt x="131" y="264"/>
                  </a:lnTo>
                  <a:lnTo>
                    <a:pt x="132" y="254"/>
                  </a:lnTo>
                  <a:lnTo>
                    <a:pt x="137" y="254"/>
                  </a:lnTo>
                  <a:lnTo>
                    <a:pt x="141" y="261"/>
                  </a:lnTo>
                  <a:lnTo>
                    <a:pt x="148" y="259"/>
                  </a:lnTo>
                  <a:lnTo>
                    <a:pt x="153" y="264"/>
                  </a:lnTo>
                  <a:lnTo>
                    <a:pt x="156" y="262"/>
                  </a:lnTo>
                  <a:lnTo>
                    <a:pt x="158" y="257"/>
                  </a:lnTo>
                  <a:lnTo>
                    <a:pt x="158" y="261"/>
                  </a:lnTo>
                  <a:lnTo>
                    <a:pt x="161" y="262"/>
                  </a:lnTo>
                  <a:lnTo>
                    <a:pt x="161" y="255"/>
                  </a:lnTo>
                  <a:lnTo>
                    <a:pt x="170" y="257"/>
                  </a:lnTo>
                  <a:lnTo>
                    <a:pt x="167" y="252"/>
                  </a:lnTo>
                  <a:lnTo>
                    <a:pt x="170" y="247"/>
                  </a:lnTo>
                  <a:lnTo>
                    <a:pt x="161" y="240"/>
                  </a:lnTo>
                  <a:lnTo>
                    <a:pt x="158" y="242"/>
                  </a:lnTo>
                  <a:lnTo>
                    <a:pt x="158" y="235"/>
                  </a:lnTo>
                  <a:lnTo>
                    <a:pt x="144" y="233"/>
                  </a:lnTo>
                  <a:lnTo>
                    <a:pt x="143" y="228"/>
                  </a:lnTo>
                  <a:lnTo>
                    <a:pt x="134" y="223"/>
                  </a:lnTo>
                  <a:lnTo>
                    <a:pt x="127" y="225"/>
                  </a:lnTo>
                  <a:lnTo>
                    <a:pt x="115" y="218"/>
                  </a:lnTo>
                  <a:lnTo>
                    <a:pt x="110" y="220"/>
                  </a:lnTo>
                  <a:lnTo>
                    <a:pt x="110" y="215"/>
                  </a:lnTo>
                  <a:lnTo>
                    <a:pt x="101" y="204"/>
                  </a:lnTo>
                  <a:lnTo>
                    <a:pt x="95" y="204"/>
                  </a:lnTo>
                  <a:lnTo>
                    <a:pt x="91" y="198"/>
                  </a:lnTo>
                  <a:lnTo>
                    <a:pt x="91" y="184"/>
                  </a:lnTo>
                  <a:lnTo>
                    <a:pt x="100" y="186"/>
                  </a:lnTo>
                  <a:lnTo>
                    <a:pt x="103" y="180"/>
                  </a:lnTo>
                  <a:lnTo>
                    <a:pt x="110" y="182"/>
                  </a:lnTo>
                  <a:lnTo>
                    <a:pt x="113" y="172"/>
                  </a:lnTo>
                  <a:lnTo>
                    <a:pt x="112" y="165"/>
                  </a:lnTo>
                  <a:lnTo>
                    <a:pt x="98" y="163"/>
                  </a:lnTo>
                  <a:lnTo>
                    <a:pt x="91" y="153"/>
                  </a:lnTo>
                  <a:lnTo>
                    <a:pt x="86" y="155"/>
                  </a:lnTo>
                  <a:lnTo>
                    <a:pt x="76" y="153"/>
                  </a:lnTo>
                  <a:lnTo>
                    <a:pt x="76" y="143"/>
                  </a:lnTo>
                  <a:lnTo>
                    <a:pt x="84" y="145"/>
                  </a:lnTo>
                  <a:lnTo>
                    <a:pt x="86" y="141"/>
                  </a:lnTo>
                  <a:lnTo>
                    <a:pt x="95" y="140"/>
                  </a:lnTo>
                  <a:lnTo>
                    <a:pt x="100" y="133"/>
                  </a:lnTo>
                  <a:lnTo>
                    <a:pt x="100" y="126"/>
                  </a:lnTo>
                  <a:lnTo>
                    <a:pt x="124" y="133"/>
                  </a:lnTo>
                  <a:lnTo>
                    <a:pt x="143" y="128"/>
                  </a:lnTo>
                  <a:lnTo>
                    <a:pt x="141" y="123"/>
                  </a:lnTo>
                  <a:lnTo>
                    <a:pt x="131" y="119"/>
                  </a:lnTo>
                  <a:lnTo>
                    <a:pt x="127" y="111"/>
                  </a:lnTo>
                  <a:lnTo>
                    <a:pt x="120" y="114"/>
                  </a:lnTo>
                  <a:lnTo>
                    <a:pt x="119" y="112"/>
                  </a:lnTo>
                  <a:lnTo>
                    <a:pt x="119" y="109"/>
                  </a:lnTo>
                  <a:lnTo>
                    <a:pt x="122" y="102"/>
                  </a:lnTo>
                  <a:lnTo>
                    <a:pt x="120" y="94"/>
                  </a:lnTo>
                  <a:lnTo>
                    <a:pt x="117" y="94"/>
                  </a:lnTo>
                  <a:lnTo>
                    <a:pt x="112" y="99"/>
                  </a:lnTo>
                  <a:lnTo>
                    <a:pt x="107" y="95"/>
                  </a:lnTo>
                  <a:lnTo>
                    <a:pt x="107" y="90"/>
                  </a:lnTo>
                  <a:lnTo>
                    <a:pt x="101" y="88"/>
                  </a:lnTo>
                  <a:lnTo>
                    <a:pt x="101" y="92"/>
                  </a:lnTo>
                  <a:lnTo>
                    <a:pt x="96" y="90"/>
                  </a:lnTo>
                  <a:lnTo>
                    <a:pt x="95" y="85"/>
                  </a:lnTo>
                  <a:lnTo>
                    <a:pt x="93" y="83"/>
                  </a:lnTo>
                  <a:lnTo>
                    <a:pt x="95" y="80"/>
                  </a:lnTo>
                  <a:lnTo>
                    <a:pt x="95" y="68"/>
                  </a:lnTo>
                  <a:lnTo>
                    <a:pt x="88" y="65"/>
                  </a:lnTo>
                  <a:lnTo>
                    <a:pt x="91" y="61"/>
                  </a:lnTo>
                  <a:lnTo>
                    <a:pt x="81" y="61"/>
                  </a:lnTo>
                  <a:lnTo>
                    <a:pt x="86" y="46"/>
                  </a:lnTo>
                  <a:lnTo>
                    <a:pt x="83" y="41"/>
                  </a:lnTo>
                  <a:lnTo>
                    <a:pt x="76" y="37"/>
                  </a:lnTo>
                  <a:lnTo>
                    <a:pt x="79" y="30"/>
                  </a:lnTo>
                  <a:lnTo>
                    <a:pt x="78" y="27"/>
                  </a:lnTo>
                  <a:lnTo>
                    <a:pt x="71" y="30"/>
                  </a:lnTo>
                  <a:lnTo>
                    <a:pt x="67" y="29"/>
                  </a:lnTo>
                  <a:lnTo>
                    <a:pt x="71" y="24"/>
                  </a:lnTo>
                  <a:lnTo>
                    <a:pt x="71" y="24"/>
                  </a:lnTo>
                  <a:lnTo>
                    <a:pt x="78" y="19"/>
                  </a:lnTo>
                  <a:lnTo>
                    <a:pt x="72" y="19"/>
                  </a:lnTo>
                  <a:lnTo>
                    <a:pt x="72" y="13"/>
                  </a:lnTo>
                  <a:lnTo>
                    <a:pt x="81" y="10"/>
                  </a:lnTo>
                  <a:lnTo>
                    <a:pt x="93" y="12"/>
                  </a:lnTo>
                  <a:lnTo>
                    <a:pt x="101" y="5"/>
                  </a:lnTo>
                  <a:lnTo>
                    <a:pt x="101" y="0"/>
                  </a:lnTo>
                  <a:lnTo>
                    <a:pt x="10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0" name="Freeform 10">
              <a:extLst>
                <a:ext uri="{FF2B5EF4-FFF2-40B4-BE49-F238E27FC236}">
                  <a16:creationId xmlns:a16="http://schemas.microsoft.com/office/drawing/2014/main" id="{CA2DE3C4-C5F6-4EEB-A1AC-4B6568673D62}"/>
                </a:ext>
              </a:extLst>
            </p:cNvPr>
            <p:cNvSpPr>
              <a:spLocks/>
            </p:cNvSpPr>
            <p:nvPr/>
          </p:nvSpPr>
          <p:spPr bwMode="auto">
            <a:xfrm>
              <a:off x="1915130" y="2139186"/>
              <a:ext cx="18992" cy="21226"/>
            </a:xfrm>
            <a:custGeom>
              <a:avLst/>
              <a:gdLst>
                <a:gd name="T0" fmla="*/ 15 w 17"/>
                <a:gd name="T1" fmla="*/ 17 h 19"/>
                <a:gd name="T2" fmla="*/ 12 w 17"/>
                <a:gd name="T3" fmla="*/ 19 h 19"/>
                <a:gd name="T4" fmla="*/ 3 w 17"/>
                <a:gd name="T5" fmla="*/ 15 h 19"/>
                <a:gd name="T6" fmla="*/ 0 w 17"/>
                <a:gd name="T7" fmla="*/ 5 h 19"/>
                <a:gd name="T8" fmla="*/ 8 w 17"/>
                <a:gd name="T9" fmla="*/ 0 h 19"/>
                <a:gd name="T10" fmla="*/ 10 w 17"/>
                <a:gd name="T11" fmla="*/ 3 h 19"/>
                <a:gd name="T12" fmla="*/ 13 w 17"/>
                <a:gd name="T13" fmla="*/ 2 h 19"/>
                <a:gd name="T14" fmla="*/ 12 w 17"/>
                <a:gd name="T15" fmla="*/ 5 h 19"/>
                <a:gd name="T16" fmla="*/ 17 w 17"/>
                <a:gd name="T17" fmla="*/ 5 h 19"/>
                <a:gd name="T18" fmla="*/ 17 w 17"/>
                <a:gd name="T19" fmla="*/ 5 h 19"/>
                <a:gd name="T20" fmla="*/ 15 w 17"/>
                <a:gd name="T2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15" y="17"/>
                  </a:moveTo>
                  <a:lnTo>
                    <a:pt x="12" y="19"/>
                  </a:lnTo>
                  <a:lnTo>
                    <a:pt x="3" y="15"/>
                  </a:lnTo>
                  <a:lnTo>
                    <a:pt x="0" y="5"/>
                  </a:lnTo>
                  <a:lnTo>
                    <a:pt x="8" y="0"/>
                  </a:lnTo>
                  <a:lnTo>
                    <a:pt x="10" y="3"/>
                  </a:lnTo>
                  <a:lnTo>
                    <a:pt x="13" y="2"/>
                  </a:lnTo>
                  <a:lnTo>
                    <a:pt x="12" y="5"/>
                  </a:lnTo>
                  <a:lnTo>
                    <a:pt x="17" y="5"/>
                  </a:lnTo>
                  <a:lnTo>
                    <a:pt x="17" y="5"/>
                  </a:lnTo>
                  <a:lnTo>
                    <a:pt x="15"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1" name="Freeform 11">
              <a:extLst>
                <a:ext uri="{FF2B5EF4-FFF2-40B4-BE49-F238E27FC236}">
                  <a16:creationId xmlns:a16="http://schemas.microsoft.com/office/drawing/2014/main" id="{8F9B4A14-EDE2-447A-85C2-A89FFCE3871C}"/>
                </a:ext>
              </a:extLst>
            </p:cNvPr>
            <p:cNvSpPr>
              <a:spLocks/>
            </p:cNvSpPr>
            <p:nvPr/>
          </p:nvSpPr>
          <p:spPr bwMode="auto">
            <a:xfrm>
              <a:off x="2426775" y="3219451"/>
              <a:ext cx="598781" cy="968552"/>
            </a:xfrm>
            <a:custGeom>
              <a:avLst/>
              <a:gdLst>
                <a:gd name="T0" fmla="*/ 430 w 536"/>
                <a:gd name="T1" fmla="*/ 34 h 867"/>
                <a:gd name="T2" fmla="*/ 486 w 536"/>
                <a:gd name="T3" fmla="*/ 66 h 867"/>
                <a:gd name="T4" fmla="*/ 490 w 536"/>
                <a:gd name="T5" fmla="*/ 134 h 867"/>
                <a:gd name="T6" fmla="*/ 534 w 536"/>
                <a:gd name="T7" fmla="*/ 158 h 867"/>
                <a:gd name="T8" fmla="*/ 514 w 536"/>
                <a:gd name="T9" fmla="*/ 201 h 867"/>
                <a:gd name="T10" fmla="*/ 483 w 536"/>
                <a:gd name="T11" fmla="*/ 223 h 867"/>
                <a:gd name="T12" fmla="*/ 430 w 536"/>
                <a:gd name="T13" fmla="*/ 277 h 867"/>
                <a:gd name="T14" fmla="*/ 432 w 536"/>
                <a:gd name="T15" fmla="*/ 315 h 867"/>
                <a:gd name="T16" fmla="*/ 420 w 536"/>
                <a:gd name="T17" fmla="*/ 344 h 867"/>
                <a:gd name="T18" fmla="*/ 409 w 536"/>
                <a:gd name="T19" fmla="*/ 383 h 867"/>
                <a:gd name="T20" fmla="*/ 372 w 536"/>
                <a:gd name="T21" fmla="*/ 416 h 867"/>
                <a:gd name="T22" fmla="*/ 310 w 536"/>
                <a:gd name="T23" fmla="*/ 410 h 867"/>
                <a:gd name="T24" fmla="*/ 281 w 536"/>
                <a:gd name="T25" fmla="*/ 455 h 867"/>
                <a:gd name="T26" fmla="*/ 278 w 536"/>
                <a:gd name="T27" fmla="*/ 506 h 867"/>
                <a:gd name="T28" fmla="*/ 276 w 536"/>
                <a:gd name="T29" fmla="*/ 547 h 867"/>
                <a:gd name="T30" fmla="*/ 319 w 536"/>
                <a:gd name="T31" fmla="*/ 589 h 867"/>
                <a:gd name="T32" fmla="*/ 271 w 536"/>
                <a:gd name="T33" fmla="*/ 589 h 867"/>
                <a:gd name="T34" fmla="*/ 206 w 536"/>
                <a:gd name="T35" fmla="*/ 574 h 867"/>
                <a:gd name="T36" fmla="*/ 230 w 536"/>
                <a:gd name="T37" fmla="*/ 635 h 867"/>
                <a:gd name="T38" fmla="*/ 247 w 536"/>
                <a:gd name="T39" fmla="*/ 666 h 867"/>
                <a:gd name="T40" fmla="*/ 259 w 536"/>
                <a:gd name="T41" fmla="*/ 716 h 867"/>
                <a:gd name="T42" fmla="*/ 223 w 536"/>
                <a:gd name="T43" fmla="*/ 745 h 867"/>
                <a:gd name="T44" fmla="*/ 214 w 536"/>
                <a:gd name="T45" fmla="*/ 767 h 867"/>
                <a:gd name="T46" fmla="*/ 166 w 536"/>
                <a:gd name="T47" fmla="*/ 803 h 867"/>
                <a:gd name="T48" fmla="*/ 149 w 536"/>
                <a:gd name="T49" fmla="*/ 854 h 867"/>
                <a:gd name="T50" fmla="*/ 91 w 536"/>
                <a:gd name="T51" fmla="*/ 826 h 867"/>
                <a:gd name="T52" fmla="*/ 64 w 536"/>
                <a:gd name="T53" fmla="*/ 814 h 867"/>
                <a:gd name="T54" fmla="*/ 58 w 536"/>
                <a:gd name="T55" fmla="*/ 779 h 867"/>
                <a:gd name="T56" fmla="*/ 0 w 536"/>
                <a:gd name="T57" fmla="*/ 736 h 867"/>
                <a:gd name="T58" fmla="*/ 19 w 536"/>
                <a:gd name="T59" fmla="*/ 676 h 867"/>
                <a:gd name="T60" fmla="*/ 58 w 536"/>
                <a:gd name="T61" fmla="*/ 664 h 867"/>
                <a:gd name="T62" fmla="*/ 76 w 536"/>
                <a:gd name="T63" fmla="*/ 627 h 867"/>
                <a:gd name="T64" fmla="*/ 29 w 536"/>
                <a:gd name="T65" fmla="*/ 591 h 867"/>
                <a:gd name="T66" fmla="*/ 31 w 536"/>
                <a:gd name="T67" fmla="*/ 581 h 867"/>
                <a:gd name="T68" fmla="*/ 40 w 536"/>
                <a:gd name="T69" fmla="*/ 559 h 867"/>
                <a:gd name="T70" fmla="*/ 35 w 536"/>
                <a:gd name="T71" fmla="*/ 530 h 867"/>
                <a:gd name="T72" fmla="*/ 31 w 536"/>
                <a:gd name="T73" fmla="*/ 482 h 867"/>
                <a:gd name="T74" fmla="*/ 26 w 536"/>
                <a:gd name="T75" fmla="*/ 426 h 867"/>
                <a:gd name="T76" fmla="*/ 64 w 536"/>
                <a:gd name="T77" fmla="*/ 366 h 867"/>
                <a:gd name="T78" fmla="*/ 74 w 536"/>
                <a:gd name="T79" fmla="*/ 298 h 867"/>
                <a:gd name="T80" fmla="*/ 94 w 536"/>
                <a:gd name="T81" fmla="*/ 277 h 867"/>
                <a:gd name="T82" fmla="*/ 127 w 536"/>
                <a:gd name="T83" fmla="*/ 230 h 867"/>
                <a:gd name="T84" fmla="*/ 156 w 536"/>
                <a:gd name="T85" fmla="*/ 228 h 867"/>
                <a:gd name="T86" fmla="*/ 183 w 536"/>
                <a:gd name="T87" fmla="*/ 206 h 867"/>
                <a:gd name="T88" fmla="*/ 197 w 536"/>
                <a:gd name="T89" fmla="*/ 177 h 867"/>
                <a:gd name="T90" fmla="*/ 231 w 536"/>
                <a:gd name="T91" fmla="*/ 143 h 867"/>
                <a:gd name="T92" fmla="*/ 245 w 536"/>
                <a:gd name="T93" fmla="*/ 104 h 867"/>
                <a:gd name="T94" fmla="*/ 216 w 536"/>
                <a:gd name="T95" fmla="*/ 80 h 867"/>
                <a:gd name="T96" fmla="*/ 177 w 536"/>
                <a:gd name="T97" fmla="*/ 83 h 867"/>
                <a:gd name="T98" fmla="*/ 187 w 536"/>
                <a:gd name="T99" fmla="*/ 54 h 867"/>
                <a:gd name="T100" fmla="*/ 192 w 536"/>
                <a:gd name="T101" fmla="*/ 34 h 867"/>
                <a:gd name="T102" fmla="*/ 233 w 536"/>
                <a:gd name="T103" fmla="*/ 39 h 867"/>
                <a:gd name="T104" fmla="*/ 286 w 536"/>
                <a:gd name="T105" fmla="*/ 41 h 867"/>
                <a:gd name="T106" fmla="*/ 324 w 536"/>
                <a:gd name="T107" fmla="*/ 25 h 867"/>
                <a:gd name="T108" fmla="*/ 392 w 536"/>
                <a:gd name="T109" fmla="*/ 12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6" h="867">
                  <a:moveTo>
                    <a:pt x="399" y="0"/>
                  </a:moveTo>
                  <a:lnTo>
                    <a:pt x="411" y="3"/>
                  </a:lnTo>
                  <a:lnTo>
                    <a:pt x="415" y="8"/>
                  </a:lnTo>
                  <a:lnTo>
                    <a:pt x="423" y="10"/>
                  </a:lnTo>
                  <a:lnTo>
                    <a:pt x="427" y="29"/>
                  </a:lnTo>
                  <a:lnTo>
                    <a:pt x="432" y="30"/>
                  </a:lnTo>
                  <a:lnTo>
                    <a:pt x="430" y="34"/>
                  </a:lnTo>
                  <a:lnTo>
                    <a:pt x="447" y="39"/>
                  </a:lnTo>
                  <a:lnTo>
                    <a:pt x="451" y="49"/>
                  </a:lnTo>
                  <a:lnTo>
                    <a:pt x="449" y="59"/>
                  </a:lnTo>
                  <a:lnTo>
                    <a:pt x="457" y="71"/>
                  </a:lnTo>
                  <a:lnTo>
                    <a:pt x="478" y="76"/>
                  </a:lnTo>
                  <a:lnTo>
                    <a:pt x="478" y="68"/>
                  </a:lnTo>
                  <a:lnTo>
                    <a:pt x="486" y="66"/>
                  </a:lnTo>
                  <a:lnTo>
                    <a:pt x="490" y="78"/>
                  </a:lnTo>
                  <a:lnTo>
                    <a:pt x="483" y="90"/>
                  </a:lnTo>
                  <a:lnTo>
                    <a:pt x="481" y="100"/>
                  </a:lnTo>
                  <a:lnTo>
                    <a:pt x="486" y="105"/>
                  </a:lnTo>
                  <a:lnTo>
                    <a:pt x="492" y="102"/>
                  </a:lnTo>
                  <a:lnTo>
                    <a:pt x="495" y="109"/>
                  </a:lnTo>
                  <a:lnTo>
                    <a:pt x="490" y="134"/>
                  </a:lnTo>
                  <a:lnTo>
                    <a:pt x="504" y="143"/>
                  </a:lnTo>
                  <a:lnTo>
                    <a:pt x="505" y="160"/>
                  </a:lnTo>
                  <a:lnTo>
                    <a:pt x="510" y="151"/>
                  </a:lnTo>
                  <a:lnTo>
                    <a:pt x="514" y="158"/>
                  </a:lnTo>
                  <a:lnTo>
                    <a:pt x="521" y="155"/>
                  </a:lnTo>
                  <a:lnTo>
                    <a:pt x="522" y="160"/>
                  </a:lnTo>
                  <a:lnTo>
                    <a:pt x="534" y="158"/>
                  </a:lnTo>
                  <a:lnTo>
                    <a:pt x="536" y="163"/>
                  </a:lnTo>
                  <a:lnTo>
                    <a:pt x="534" y="174"/>
                  </a:lnTo>
                  <a:lnTo>
                    <a:pt x="529" y="174"/>
                  </a:lnTo>
                  <a:lnTo>
                    <a:pt x="522" y="187"/>
                  </a:lnTo>
                  <a:lnTo>
                    <a:pt x="519" y="187"/>
                  </a:lnTo>
                  <a:lnTo>
                    <a:pt x="516" y="191"/>
                  </a:lnTo>
                  <a:lnTo>
                    <a:pt x="514" y="201"/>
                  </a:lnTo>
                  <a:lnTo>
                    <a:pt x="505" y="204"/>
                  </a:lnTo>
                  <a:lnTo>
                    <a:pt x="497" y="204"/>
                  </a:lnTo>
                  <a:lnTo>
                    <a:pt x="486" y="214"/>
                  </a:lnTo>
                  <a:lnTo>
                    <a:pt x="486" y="221"/>
                  </a:lnTo>
                  <a:lnTo>
                    <a:pt x="486" y="221"/>
                  </a:lnTo>
                  <a:lnTo>
                    <a:pt x="483" y="221"/>
                  </a:lnTo>
                  <a:lnTo>
                    <a:pt x="483" y="223"/>
                  </a:lnTo>
                  <a:lnTo>
                    <a:pt x="492" y="228"/>
                  </a:lnTo>
                  <a:lnTo>
                    <a:pt x="486" y="242"/>
                  </a:lnTo>
                  <a:lnTo>
                    <a:pt x="468" y="245"/>
                  </a:lnTo>
                  <a:lnTo>
                    <a:pt x="454" y="259"/>
                  </a:lnTo>
                  <a:lnTo>
                    <a:pt x="447" y="259"/>
                  </a:lnTo>
                  <a:lnTo>
                    <a:pt x="440" y="262"/>
                  </a:lnTo>
                  <a:lnTo>
                    <a:pt x="430" y="277"/>
                  </a:lnTo>
                  <a:lnTo>
                    <a:pt x="435" y="284"/>
                  </a:lnTo>
                  <a:lnTo>
                    <a:pt x="427" y="284"/>
                  </a:lnTo>
                  <a:lnTo>
                    <a:pt x="427" y="298"/>
                  </a:lnTo>
                  <a:lnTo>
                    <a:pt x="428" y="301"/>
                  </a:lnTo>
                  <a:lnTo>
                    <a:pt x="435" y="305"/>
                  </a:lnTo>
                  <a:lnTo>
                    <a:pt x="430" y="310"/>
                  </a:lnTo>
                  <a:lnTo>
                    <a:pt x="432" y="315"/>
                  </a:lnTo>
                  <a:lnTo>
                    <a:pt x="425" y="315"/>
                  </a:lnTo>
                  <a:lnTo>
                    <a:pt x="427" y="322"/>
                  </a:lnTo>
                  <a:lnTo>
                    <a:pt x="420" y="318"/>
                  </a:lnTo>
                  <a:lnTo>
                    <a:pt x="418" y="322"/>
                  </a:lnTo>
                  <a:lnTo>
                    <a:pt x="420" y="329"/>
                  </a:lnTo>
                  <a:lnTo>
                    <a:pt x="411" y="337"/>
                  </a:lnTo>
                  <a:lnTo>
                    <a:pt x="420" y="344"/>
                  </a:lnTo>
                  <a:lnTo>
                    <a:pt x="415" y="347"/>
                  </a:lnTo>
                  <a:lnTo>
                    <a:pt x="415" y="341"/>
                  </a:lnTo>
                  <a:lnTo>
                    <a:pt x="406" y="346"/>
                  </a:lnTo>
                  <a:lnTo>
                    <a:pt x="401" y="363"/>
                  </a:lnTo>
                  <a:lnTo>
                    <a:pt x="403" y="370"/>
                  </a:lnTo>
                  <a:lnTo>
                    <a:pt x="408" y="375"/>
                  </a:lnTo>
                  <a:lnTo>
                    <a:pt x="409" y="383"/>
                  </a:lnTo>
                  <a:lnTo>
                    <a:pt x="406" y="383"/>
                  </a:lnTo>
                  <a:lnTo>
                    <a:pt x="392" y="378"/>
                  </a:lnTo>
                  <a:lnTo>
                    <a:pt x="389" y="387"/>
                  </a:lnTo>
                  <a:lnTo>
                    <a:pt x="392" y="392"/>
                  </a:lnTo>
                  <a:lnTo>
                    <a:pt x="385" y="395"/>
                  </a:lnTo>
                  <a:lnTo>
                    <a:pt x="382" y="412"/>
                  </a:lnTo>
                  <a:lnTo>
                    <a:pt x="372" y="416"/>
                  </a:lnTo>
                  <a:lnTo>
                    <a:pt x="362" y="414"/>
                  </a:lnTo>
                  <a:lnTo>
                    <a:pt x="351" y="405"/>
                  </a:lnTo>
                  <a:lnTo>
                    <a:pt x="341" y="410"/>
                  </a:lnTo>
                  <a:lnTo>
                    <a:pt x="332" y="409"/>
                  </a:lnTo>
                  <a:lnTo>
                    <a:pt x="329" y="410"/>
                  </a:lnTo>
                  <a:lnTo>
                    <a:pt x="326" y="409"/>
                  </a:lnTo>
                  <a:lnTo>
                    <a:pt x="310" y="410"/>
                  </a:lnTo>
                  <a:lnTo>
                    <a:pt x="310" y="416"/>
                  </a:lnTo>
                  <a:lnTo>
                    <a:pt x="307" y="421"/>
                  </a:lnTo>
                  <a:lnTo>
                    <a:pt x="308" y="426"/>
                  </a:lnTo>
                  <a:lnTo>
                    <a:pt x="298" y="438"/>
                  </a:lnTo>
                  <a:lnTo>
                    <a:pt x="290" y="443"/>
                  </a:lnTo>
                  <a:lnTo>
                    <a:pt x="286" y="455"/>
                  </a:lnTo>
                  <a:lnTo>
                    <a:pt x="281" y="455"/>
                  </a:lnTo>
                  <a:lnTo>
                    <a:pt x="279" y="450"/>
                  </a:lnTo>
                  <a:lnTo>
                    <a:pt x="272" y="446"/>
                  </a:lnTo>
                  <a:lnTo>
                    <a:pt x="271" y="463"/>
                  </a:lnTo>
                  <a:lnTo>
                    <a:pt x="276" y="482"/>
                  </a:lnTo>
                  <a:lnTo>
                    <a:pt x="269" y="491"/>
                  </a:lnTo>
                  <a:lnTo>
                    <a:pt x="276" y="497"/>
                  </a:lnTo>
                  <a:lnTo>
                    <a:pt x="278" y="506"/>
                  </a:lnTo>
                  <a:lnTo>
                    <a:pt x="281" y="503"/>
                  </a:lnTo>
                  <a:lnTo>
                    <a:pt x="283" y="509"/>
                  </a:lnTo>
                  <a:lnTo>
                    <a:pt x="278" y="521"/>
                  </a:lnTo>
                  <a:lnTo>
                    <a:pt x="283" y="528"/>
                  </a:lnTo>
                  <a:lnTo>
                    <a:pt x="279" y="532"/>
                  </a:lnTo>
                  <a:lnTo>
                    <a:pt x="281" y="540"/>
                  </a:lnTo>
                  <a:lnTo>
                    <a:pt x="276" y="547"/>
                  </a:lnTo>
                  <a:lnTo>
                    <a:pt x="278" y="559"/>
                  </a:lnTo>
                  <a:lnTo>
                    <a:pt x="305" y="569"/>
                  </a:lnTo>
                  <a:lnTo>
                    <a:pt x="308" y="567"/>
                  </a:lnTo>
                  <a:lnTo>
                    <a:pt x="319" y="569"/>
                  </a:lnTo>
                  <a:lnTo>
                    <a:pt x="319" y="581"/>
                  </a:lnTo>
                  <a:lnTo>
                    <a:pt x="320" y="584"/>
                  </a:lnTo>
                  <a:lnTo>
                    <a:pt x="319" y="589"/>
                  </a:lnTo>
                  <a:lnTo>
                    <a:pt x="310" y="591"/>
                  </a:lnTo>
                  <a:lnTo>
                    <a:pt x="303" y="598"/>
                  </a:lnTo>
                  <a:lnTo>
                    <a:pt x="302" y="591"/>
                  </a:lnTo>
                  <a:lnTo>
                    <a:pt x="305" y="586"/>
                  </a:lnTo>
                  <a:lnTo>
                    <a:pt x="284" y="581"/>
                  </a:lnTo>
                  <a:lnTo>
                    <a:pt x="278" y="583"/>
                  </a:lnTo>
                  <a:lnTo>
                    <a:pt x="271" y="589"/>
                  </a:lnTo>
                  <a:lnTo>
                    <a:pt x="257" y="567"/>
                  </a:lnTo>
                  <a:lnTo>
                    <a:pt x="250" y="571"/>
                  </a:lnTo>
                  <a:lnTo>
                    <a:pt x="235" y="560"/>
                  </a:lnTo>
                  <a:lnTo>
                    <a:pt x="231" y="566"/>
                  </a:lnTo>
                  <a:lnTo>
                    <a:pt x="219" y="554"/>
                  </a:lnTo>
                  <a:lnTo>
                    <a:pt x="211" y="562"/>
                  </a:lnTo>
                  <a:lnTo>
                    <a:pt x="206" y="574"/>
                  </a:lnTo>
                  <a:lnTo>
                    <a:pt x="207" y="579"/>
                  </a:lnTo>
                  <a:lnTo>
                    <a:pt x="223" y="586"/>
                  </a:lnTo>
                  <a:lnTo>
                    <a:pt x="225" y="595"/>
                  </a:lnTo>
                  <a:lnTo>
                    <a:pt x="235" y="596"/>
                  </a:lnTo>
                  <a:lnTo>
                    <a:pt x="233" y="606"/>
                  </a:lnTo>
                  <a:lnTo>
                    <a:pt x="233" y="630"/>
                  </a:lnTo>
                  <a:lnTo>
                    <a:pt x="230" y="635"/>
                  </a:lnTo>
                  <a:lnTo>
                    <a:pt x="240" y="634"/>
                  </a:lnTo>
                  <a:lnTo>
                    <a:pt x="243" y="646"/>
                  </a:lnTo>
                  <a:lnTo>
                    <a:pt x="252" y="646"/>
                  </a:lnTo>
                  <a:lnTo>
                    <a:pt x="249" y="652"/>
                  </a:lnTo>
                  <a:lnTo>
                    <a:pt x="245" y="654"/>
                  </a:lnTo>
                  <a:lnTo>
                    <a:pt x="252" y="659"/>
                  </a:lnTo>
                  <a:lnTo>
                    <a:pt x="247" y="666"/>
                  </a:lnTo>
                  <a:lnTo>
                    <a:pt x="250" y="681"/>
                  </a:lnTo>
                  <a:lnTo>
                    <a:pt x="249" y="685"/>
                  </a:lnTo>
                  <a:lnTo>
                    <a:pt x="254" y="687"/>
                  </a:lnTo>
                  <a:lnTo>
                    <a:pt x="255" y="690"/>
                  </a:lnTo>
                  <a:lnTo>
                    <a:pt x="252" y="695"/>
                  </a:lnTo>
                  <a:lnTo>
                    <a:pt x="257" y="700"/>
                  </a:lnTo>
                  <a:lnTo>
                    <a:pt x="259" y="716"/>
                  </a:lnTo>
                  <a:lnTo>
                    <a:pt x="250" y="717"/>
                  </a:lnTo>
                  <a:lnTo>
                    <a:pt x="249" y="731"/>
                  </a:lnTo>
                  <a:lnTo>
                    <a:pt x="243" y="736"/>
                  </a:lnTo>
                  <a:lnTo>
                    <a:pt x="238" y="736"/>
                  </a:lnTo>
                  <a:lnTo>
                    <a:pt x="238" y="741"/>
                  </a:lnTo>
                  <a:lnTo>
                    <a:pt x="231" y="741"/>
                  </a:lnTo>
                  <a:lnTo>
                    <a:pt x="223" y="745"/>
                  </a:lnTo>
                  <a:lnTo>
                    <a:pt x="221" y="753"/>
                  </a:lnTo>
                  <a:lnTo>
                    <a:pt x="213" y="750"/>
                  </a:lnTo>
                  <a:lnTo>
                    <a:pt x="213" y="755"/>
                  </a:lnTo>
                  <a:lnTo>
                    <a:pt x="221" y="758"/>
                  </a:lnTo>
                  <a:lnTo>
                    <a:pt x="221" y="762"/>
                  </a:lnTo>
                  <a:lnTo>
                    <a:pt x="216" y="762"/>
                  </a:lnTo>
                  <a:lnTo>
                    <a:pt x="214" y="767"/>
                  </a:lnTo>
                  <a:lnTo>
                    <a:pt x="209" y="768"/>
                  </a:lnTo>
                  <a:lnTo>
                    <a:pt x="197" y="782"/>
                  </a:lnTo>
                  <a:lnTo>
                    <a:pt x="194" y="791"/>
                  </a:lnTo>
                  <a:lnTo>
                    <a:pt x="183" y="792"/>
                  </a:lnTo>
                  <a:lnTo>
                    <a:pt x="183" y="796"/>
                  </a:lnTo>
                  <a:lnTo>
                    <a:pt x="175" y="797"/>
                  </a:lnTo>
                  <a:lnTo>
                    <a:pt x="166" y="803"/>
                  </a:lnTo>
                  <a:lnTo>
                    <a:pt x="163" y="813"/>
                  </a:lnTo>
                  <a:lnTo>
                    <a:pt x="166" y="816"/>
                  </a:lnTo>
                  <a:lnTo>
                    <a:pt x="165" y="825"/>
                  </a:lnTo>
                  <a:lnTo>
                    <a:pt x="160" y="833"/>
                  </a:lnTo>
                  <a:lnTo>
                    <a:pt x="160" y="842"/>
                  </a:lnTo>
                  <a:lnTo>
                    <a:pt x="154" y="854"/>
                  </a:lnTo>
                  <a:lnTo>
                    <a:pt x="149" y="854"/>
                  </a:lnTo>
                  <a:lnTo>
                    <a:pt x="148" y="864"/>
                  </a:lnTo>
                  <a:lnTo>
                    <a:pt x="148" y="864"/>
                  </a:lnTo>
                  <a:lnTo>
                    <a:pt x="130" y="862"/>
                  </a:lnTo>
                  <a:lnTo>
                    <a:pt x="118" y="857"/>
                  </a:lnTo>
                  <a:lnTo>
                    <a:pt x="108" y="867"/>
                  </a:lnTo>
                  <a:lnTo>
                    <a:pt x="103" y="866"/>
                  </a:lnTo>
                  <a:lnTo>
                    <a:pt x="91" y="826"/>
                  </a:lnTo>
                  <a:lnTo>
                    <a:pt x="94" y="814"/>
                  </a:lnTo>
                  <a:lnTo>
                    <a:pt x="81" y="820"/>
                  </a:lnTo>
                  <a:lnTo>
                    <a:pt x="79" y="811"/>
                  </a:lnTo>
                  <a:lnTo>
                    <a:pt x="81" y="809"/>
                  </a:lnTo>
                  <a:lnTo>
                    <a:pt x="76" y="806"/>
                  </a:lnTo>
                  <a:lnTo>
                    <a:pt x="72" y="816"/>
                  </a:lnTo>
                  <a:lnTo>
                    <a:pt x="64" y="814"/>
                  </a:lnTo>
                  <a:lnTo>
                    <a:pt x="64" y="808"/>
                  </a:lnTo>
                  <a:lnTo>
                    <a:pt x="70" y="804"/>
                  </a:lnTo>
                  <a:lnTo>
                    <a:pt x="65" y="797"/>
                  </a:lnTo>
                  <a:lnTo>
                    <a:pt x="62" y="785"/>
                  </a:lnTo>
                  <a:lnTo>
                    <a:pt x="64" y="782"/>
                  </a:lnTo>
                  <a:lnTo>
                    <a:pt x="58" y="782"/>
                  </a:lnTo>
                  <a:lnTo>
                    <a:pt x="58" y="779"/>
                  </a:lnTo>
                  <a:lnTo>
                    <a:pt x="53" y="774"/>
                  </a:lnTo>
                  <a:lnTo>
                    <a:pt x="50" y="768"/>
                  </a:lnTo>
                  <a:lnTo>
                    <a:pt x="31" y="753"/>
                  </a:lnTo>
                  <a:lnTo>
                    <a:pt x="12" y="758"/>
                  </a:lnTo>
                  <a:lnTo>
                    <a:pt x="4" y="741"/>
                  </a:lnTo>
                  <a:lnTo>
                    <a:pt x="4" y="741"/>
                  </a:lnTo>
                  <a:lnTo>
                    <a:pt x="0" y="736"/>
                  </a:lnTo>
                  <a:lnTo>
                    <a:pt x="5" y="734"/>
                  </a:lnTo>
                  <a:lnTo>
                    <a:pt x="14" y="726"/>
                  </a:lnTo>
                  <a:lnTo>
                    <a:pt x="4" y="712"/>
                  </a:lnTo>
                  <a:lnTo>
                    <a:pt x="4" y="704"/>
                  </a:lnTo>
                  <a:lnTo>
                    <a:pt x="11" y="693"/>
                  </a:lnTo>
                  <a:lnTo>
                    <a:pt x="11" y="683"/>
                  </a:lnTo>
                  <a:lnTo>
                    <a:pt x="19" y="676"/>
                  </a:lnTo>
                  <a:lnTo>
                    <a:pt x="19" y="670"/>
                  </a:lnTo>
                  <a:lnTo>
                    <a:pt x="26" y="668"/>
                  </a:lnTo>
                  <a:lnTo>
                    <a:pt x="31" y="658"/>
                  </a:lnTo>
                  <a:lnTo>
                    <a:pt x="43" y="649"/>
                  </a:lnTo>
                  <a:lnTo>
                    <a:pt x="48" y="661"/>
                  </a:lnTo>
                  <a:lnTo>
                    <a:pt x="55" y="659"/>
                  </a:lnTo>
                  <a:lnTo>
                    <a:pt x="58" y="664"/>
                  </a:lnTo>
                  <a:lnTo>
                    <a:pt x="65" y="664"/>
                  </a:lnTo>
                  <a:lnTo>
                    <a:pt x="77" y="654"/>
                  </a:lnTo>
                  <a:lnTo>
                    <a:pt x="70" y="646"/>
                  </a:lnTo>
                  <a:lnTo>
                    <a:pt x="84" y="639"/>
                  </a:lnTo>
                  <a:lnTo>
                    <a:pt x="82" y="632"/>
                  </a:lnTo>
                  <a:lnTo>
                    <a:pt x="77" y="630"/>
                  </a:lnTo>
                  <a:lnTo>
                    <a:pt x="76" y="627"/>
                  </a:lnTo>
                  <a:lnTo>
                    <a:pt x="69" y="625"/>
                  </a:lnTo>
                  <a:lnTo>
                    <a:pt x="62" y="620"/>
                  </a:lnTo>
                  <a:lnTo>
                    <a:pt x="53" y="620"/>
                  </a:lnTo>
                  <a:lnTo>
                    <a:pt x="55" y="608"/>
                  </a:lnTo>
                  <a:lnTo>
                    <a:pt x="38" y="598"/>
                  </a:lnTo>
                  <a:lnTo>
                    <a:pt x="40" y="591"/>
                  </a:lnTo>
                  <a:lnTo>
                    <a:pt x="29" y="591"/>
                  </a:lnTo>
                  <a:lnTo>
                    <a:pt x="31" y="598"/>
                  </a:lnTo>
                  <a:lnTo>
                    <a:pt x="28" y="595"/>
                  </a:lnTo>
                  <a:lnTo>
                    <a:pt x="19" y="595"/>
                  </a:lnTo>
                  <a:lnTo>
                    <a:pt x="21" y="591"/>
                  </a:lnTo>
                  <a:lnTo>
                    <a:pt x="24" y="593"/>
                  </a:lnTo>
                  <a:lnTo>
                    <a:pt x="33" y="584"/>
                  </a:lnTo>
                  <a:lnTo>
                    <a:pt x="31" y="581"/>
                  </a:lnTo>
                  <a:lnTo>
                    <a:pt x="21" y="579"/>
                  </a:lnTo>
                  <a:lnTo>
                    <a:pt x="21" y="576"/>
                  </a:lnTo>
                  <a:lnTo>
                    <a:pt x="26" y="574"/>
                  </a:lnTo>
                  <a:lnTo>
                    <a:pt x="31" y="578"/>
                  </a:lnTo>
                  <a:lnTo>
                    <a:pt x="36" y="576"/>
                  </a:lnTo>
                  <a:lnTo>
                    <a:pt x="40" y="569"/>
                  </a:lnTo>
                  <a:lnTo>
                    <a:pt x="40" y="559"/>
                  </a:lnTo>
                  <a:lnTo>
                    <a:pt x="38" y="552"/>
                  </a:lnTo>
                  <a:lnTo>
                    <a:pt x="33" y="549"/>
                  </a:lnTo>
                  <a:lnTo>
                    <a:pt x="19" y="547"/>
                  </a:lnTo>
                  <a:lnTo>
                    <a:pt x="19" y="545"/>
                  </a:lnTo>
                  <a:lnTo>
                    <a:pt x="23" y="542"/>
                  </a:lnTo>
                  <a:lnTo>
                    <a:pt x="19" y="533"/>
                  </a:lnTo>
                  <a:lnTo>
                    <a:pt x="35" y="530"/>
                  </a:lnTo>
                  <a:lnTo>
                    <a:pt x="40" y="525"/>
                  </a:lnTo>
                  <a:lnTo>
                    <a:pt x="48" y="521"/>
                  </a:lnTo>
                  <a:lnTo>
                    <a:pt x="45" y="513"/>
                  </a:lnTo>
                  <a:lnTo>
                    <a:pt x="50" y="484"/>
                  </a:lnTo>
                  <a:lnTo>
                    <a:pt x="41" y="484"/>
                  </a:lnTo>
                  <a:lnTo>
                    <a:pt x="35" y="487"/>
                  </a:lnTo>
                  <a:lnTo>
                    <a:pt x="31" y="482"/>
                  </a:lnTo>
                  <a:lnTo>
                    <a:pt x="35" y="477"/>
                  </a:lnTo>
                  <a:lnTo>
                    <a:pt x="43" y="474"/>
                  </a:lnTo>
                  <a:lnTo>
                    <a:pt x="40" y="462"/>
                  </a:lnTo>
                  <a:lnTo>
                    <a:pt x="40" y="439"/>
                  </a:lnTo>
                  <a:lnTo>
                    <a:pt x="28" y="439"/>
                  </a:lnTo>
                  <a:lnTo>
                    <a:pt x="24" y="429"/>
                  </a:lnTo>
                  <a:lnTo>
                    <a:pt x="26" y="426"/>
                  </a:lnTo>
                  <a:lnTo>
                    <a:pt x="24" y="417"/>
                  </a:lnTo>
                  <a:lnTo>
                    <a:pt x="28" y="407"/>
                  </a:lnTo>
                  <a:lnTo>
                    <a:pt x="52" y="395"/>
                  </a:lnTo>
                  <a:lnTo>
                    <a:pt x="55" y="390"/>
                  </a:lnTo>
                  <a:lnTo>
                    <a:pt x="53" y="385"/>
                  </a:lnTo>
                  <a:lnTo>
                    <a:pt x="53" y="385"/>
                  </a:lnTo>
                  <a:lnTo>
                    <a:pt x="64" y="366"/>
                  </a:lnTo>
                  <a:lnTo>
                    <a:pt x="60" y="349"/>
                  </a:lnTo>
                  <a:lnTo>
                    <a:pt x="62" y="332"/>
                  </a:lnTo>
                  <a:lnTo>
                    <a:pt x="65" y="325"/>
                  </a:lnTo>
                  <a:lnTo>
                    <a:pt x="74" y="327"/>
                  </a:lnTo>
                  <a:lnTo>
                    <a:pt x="76" y="320"/>
                  </a:lnTo>
                  <a:lnTo>
                    <a:pt x="77" y="301"/>
                  </a:lnTo>
                  <a:lnTo>
                    <a:pt x="74" y="298"/>
                  </a:lnTo>
                  <a:lnTo>
                    <a:pt x="79" y="298"/>
                  </a:lnTo>
                  <a:lnTo>
                    <a:pt x="86" y="276"/>
                  </a:lnTo>
                  <a:lnTo>
                    <a:pt x="91" y="277"/>
                  </a:lnTo>
                  <a:lnTo>
                    <a:pt x="93" y="284"/>
                  </a:lnTo>
                  <a:lnTo>
                    <a:pt x="98" y="284"/>
                  </a:lnTo>
                  <a:lnTo>
                    <a:pt x="98" y="279"/>
                  </a:lnTo>
                  <a:lnTo>
                    <a:pt x="94" y="277"/>
                  </a:lnTo>
                  <a:lnTo>
                    <a:pt x="100" y="274"/>
                  </a:lnTo>
                  <a:lnTo>
                    <a:pt x="101" y="260"/>
                  </a:lnTo>
                  <a:lnTo>
                    <a:pt x="110" y="259"/>
                  </a:lnTo>
                  <a:lnTo>
                    <a:pt x="113" y="252"/>
                  </a:lnTo>
                  <a:lnTo>
                    <a:pt x="112" y="231"/>
                  </a:lnTo>
                  <a:lnTo>
                    <a:pt x="122" y="225"/>
                  </a:lnTo>
                  <a:lnTo>
                    <a:pt x="127" y="230"/>
                  </a:lnTo>
                  <a:lnTo>
                    <a:pt x="134" y="223"/>
                  </a:lnTo>
                  <a:lnTo>
                    <a:pt x="137" y="226"/>
                  </a:lnTo>
                  <a:lnTo>
                    <a:pt x="141" y="220"/>
                  </a:lnTo>
                  <a:lnTo>
                    <a:pt x="148" y="223"/>
                  </a:lnTo>
                  <a:lnTo>
                    <a:pt x="149" y="231"/>
                  </a:lnTo>
                  <a:lnTo>
                    <a:pt x="153" y="226"/>
                  </a:lnTo>
                  <a:lnTo>
                    <a:pt x="156" y="228"/>
                  </a:lnTo>
                  <a:lnTo>
                    <a:pt x="154" y="225"/>
                  </a:lnTo>
                  <a:lnTo>
                    <a:pt x="160" y="225"/>
                  </a:lnTo>
                  <a:lnTo>
                    <a:pt x="165" y="218"/>
                  </a:lnTo>
                  <a:lnTo>
                    <a:pt x="178" y="218"/>
                  </a:lnTo>
                  <a:lnTo>
                    <a:pt x="178" y="214"/>
                  </a:lnTo>
                  <a:lnTo>
                    <a:pt x="182" y="214"/>
                  </a:lnTo>
                  <a:lnTo>
                    <a:pt x="183" y="206"/>
                  </a:lnTo>
                  <a:lnTo>
                    <a:pt x="190" y="202"/>
                  </a:lnTo>
                  <a:lnTo>
                    <a:pt x="192" y="199"/>
                  </a:lnTo>
                  <a:lnTo>
                    <a:pt x="194" y="202"/>
                  </a:lnTo>
                  <a:lnTo>
                    <a:pt x="197" y="201"/>
                  </a:lnTo>
                  <a:lnTo>
                    <a:pt x="195" y="192"/>
                  </a:lnTo>
                  <a:lnTo>
                    <a:pt x="199" y="187"/>
                  </a:lnTo>
                  <a:lnTo>
                    <a:pt x="197" y="177"/>
                  </a:lnTo>
                  <a:lnTo>
                    <a:pt x="197" y="172"/>
                  </a:lnTo>
                  <a:lnTo>
                    <a:pt x="209" y="168"/>
                  </a:lnTo>
                  <a:lnTo>
                    <a:pt x="209" y="167"/>
                  </a:lnTo>
                  <a:lnTo>
                    <a:pt x="219" y="160"/>
                  </a:lnTo>
                  <a:lnTo>
                    <a:pt x="218" y="148"/>
                  </a:lnTo>
                  <a:lnTo>
                    <a:pt x="219" y="143"/>
                  </a:lnTo>
                  <a:lnTo>
                    <a:pt x="231" y="143"/>
                  </a:lnTo>
                  <a:lnTo>
                    <a:pt x="237" y="138"/>
                  </a:lnTo>
                  <a:lnTo>
                    <a:pt x="242" y="139"/>
                  </a:lnTo>
                  <a:lnTo>
                    <a:pt x="247" y="134"/>
                  </a:lnTo>
                  <a:lnTo>
                    <a:pt x="245" y="122"/>
                  </a:lnTo>
                  <a:lnTo>
                    <a:pt x="252" y="114"/>
                  </a:lnTo>
                  <a:lnTo>
                    <a:pt x="252" y="109"/>
                  </a:lnTo>
                  <a:lnTo>
                    <a:pt x="245" y="104"/>
                  </a:lnTo>
                  <a:lnTo>
                    <a:pt x="242" y="105"/>
                  </a:lnTo>
                  <a:lnTo>
                    <a:pt x="240" y="98"/>
                  </a:lnTo>
                  <a:lnTo>
                    <a:pt x="233" y="102"/>
                  </a:lnTo>
                  <a:lnTo>
                    <a:pt x="230" y="100"/>
                  </a:lnTo>
                  <a:lnTo>
                    <a:pt x="230" y="95"/>
                  </a:lnTo>
                  <a:lnTo>
                    <a:pt x="225" y="97"/>
                  </a:lnTo>
                  <a:lnTo>
                    <a:pt x="216" y="80"/>
                  </a:lnTo>
                  <a:lnTo>
                    <a:pt x="206" y="83"/>
                  </a:lnTo>
                  <a:lnTo>
                    <a:pt x="202" y="78"/>
                  </a:lnTo>
                  <a:lnTo>
                    <a:pt x="194" y="75"/>
                  </a:lnTo>
                  <a:lnTo>
                    <a:pt x="189" y="81"/>
                  </a:lnTo>
                  <a:lnTo>
                    <a:pt x="183" y="80"/>
                  </a:lnTo>
                  <a:lnTo>
                    <a:pt x="180" y="85"/>
                  </a:lnTo>
                  <a:lnTo>
                    <a:pt x="177" y="83"/>
                  </a:lnTo>
                  <a:lnTo>
                    <a:pt x="177" y="78"/>
                  </a:lnTo>
                  <a:lnTo>
                    <a:pt x="173" y="76"/>
                  </a:lnTo>
                  <a:lnTo>
                    <a:pt x="171" y="71"/>
                  </a:lnTo>
                  <a:lnTo>
                    <a:pt x="177" y="71"/>
                  </a:lnTo>
                  <a:lnTo>
                    <a:pt x="178" y="63"/>
                  </a:lnTo>
                  <a:lnTo>
                    <a:pt x="182" y="63"/>
                  </a:lnTo>
                  <a:lnTo>
                    <a:pt x="187" y="54"/>
                  </a:lnTo>
                  <a:lnTo>
                    <a:pt x="185" y="49"/>
                  </a:lnTo>
                  <a:lnTo>
                    <a:pt x="180" y="46"/>
                  </a:lnTo>
                  <a:lnTo>
                    <a:pt x="180" y="39"/>
                  </a:lnTo>
                  <a:lnTo>
                    <a:pt x="175" y="35"/>
                  </a:lnTo>
                  <a:lnTo>
                    <a:pt x="177" y="27"/>
                  </a:lnTo>
                  <a:lnTo>
                    <a:pt x="183" y="25"/>
                  </a:lnTo>
                  <a:lnTo>
                    <a:pt x="192" y="34"/>
                  </a:lnTo>
                  <a:lnTo>
                    <a:pt x="190" y="37"/>
                  </a:lnTo>
                  <a:lnTo>
                    <a:pt x="199" y="41"/>
                  </a:lnTo>
                  <a:lnTo>
                    <a:pt x="209" y="39"/>
                  </a:lnTo>
                  <a:lnTo>
                    <a:pt x="216" y="32"/>
                  </a:lnTo>
                  <a:lnTo>
                    <a:pt x="221" y="35"/>
                  </a:lnTo>
                  <a:lnTo>
                    <a:pt x="228" y="34"/>
                  </a:lnTo>
                  <a:lnTo>
                    <a:pt x="233" y="39"/>
                  </a:lnTo>
                  <a:lnTo>
                    <a:pt x="249" y="39"/>
                  </a:lnTo>
                  <a:lnTo>
                    <a:pt x="254" y="35"/>
                  </a:lnTo>
                  <a:lnTo>
                    <a:pt x="254" y="37"/>
                  </a:lnTo>
                  <a:lnTo>
                    <a:pt x="257" y="42"/>
                  </a:lnTo>
                  <a:lnTo>
                    <a:pt x="261" y="39"/>
                  </a:lnTo>
                  <a:lnTo>
                    <a:pt x="271" y="42"/>
                  </a:lnTo>
                  <a:lnTo>
                    <a:pt x="286" y="41"/>
                  </a:lnTo>
                  <a:lnTo>
                    <a:pt x="295" y="44"/>
                  </a:lnTo>
                  <a:lnTo>
                    <a:pt x="298" y="44"/>
                  </a:lnTo>
                  <a:lnTo>
                    <a:pt x="296" y="39"/>
                  </a:lnTo>
                  <a:lnTo>
                    <a:pt x="303" y="39"/>
                  </a:lnTo>
                  <a:lnTo>
                    <a:pt x="312" y="34"/>
                  </a:lnTo>
                  <a:lnTo>
                    <a:pt x="312" y="27"/>
                  </a:lnTo>
                  <a:lnTo>
                    <a:pt x="324" y="25"/>
                  </a:lnTo>
                  <a:lnTo>
                    <a:pt x="332" y="20"/>
                  </a:lnTo>
                  <a:lnTo>
                    <a:pt x="332" y="20"/>
                  </a:lnTo>
                  <a:lnTo>
                    <a:pt x="350" y="32"/>
                  </a:lnTo>
                  <a:lnTo>
                    <a:pt x="368" y="32"/>
                  </a:lnTo>
                  <a:lnTo>
                    <a:pt x="382" y="25"/>
                  </a:lnTo>
                  <a:lnTo>
                    <a:pt x="385" y="17"/>
                  </a:lnTo>
                  <a:lnTo>
                    <a:pt x="392" y="12"/>
                  </a:lnTo>
                  <a:lnTo>
                    <a:pt x="394" y="5"/>
                  </a:lnTo>
                  <a:lnTo>
                    <a:pt x="39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2" name="Freeform 12">
              <a:extLst>
                <a:ext uri="{FF2B5EF4-FFF2-40B4-BE49-F238E27FC236}">
                  <a16:creationId xmlns:a16="http://schemas.microsoft.com/office/drawing/2014/main" id="{73CDE4FF-010F-4741-971A-CA7273C5CFA3}"/>
                </a:ext>
              </a:extLst>
            </p:cNvPr>
            <p:cNvSpPr>
              <a:spLocks/>
            </p:cNvSpPr>
            <p:nvPr/>
          </p:nvSpPr>
          <p:spPr bwMode="auto">
            <a:xfrm>
              <a:off x="1044886" y="3700933"/>
              <a:ext cx="32397" cy="45803"/>
            </a:xfrm>
            <a:custGeom>
              <a:avLst/>
              <a:gdLst>
                <a:gd name="T0" fmla="*/ 0 w 29"/>
                <a:gd name="T1" fmla="*/ 32 h 41"/>
                <a:gd name="T2" fmla="*/ 0 w 29"/>
                <a:gd name="T3" fmla="*/ 20 h 41"/>
                <a:gd name="T4" fmla="*/ 8 w 29"/>
                <a:gd name="T5" fmla="*/ 0 h 41"/>
                <a:gd name="T6" fmla="*/ 12 w 29"/>
                <a:gd name="T7" fmla="*/ 5 h 41"/>
                <a:gd name="T8" fmla="*/ 22 w 29"/>
                <a:gd name="T9" fmla="*/ 3 h 41"/>
                <a:gd name="T10" fmla="*/ 27 w 29"/>
                <a:gd name="T11" fmla="*/ 7 h 41"/>
                <a:gd name="T12" fmla="*/ 29 w 29"/>
                <a:gd name="T13" fmla="*/ 15 h 41"/>
                <a:gd name="T14" fmla="*/ 18 w 29"/>
                <a:gd name="T15" fmla="*/ 20 h 41"/>
                <a:gd name="T16" fmla="*/ 29 w 29"/>
                <a:gd name="T17" fmla="*/ 24 h 41"/>
                <a:gd name="T18" fmla="*/ 29 w 29"/>
                <a:gd name="T19" fmla="*/ 27 h 41"/>
                <a:gd name="T20" fmla="*/ 25 w 29"/>
                <a:gd name="T21" fmla="*/ 27 h 41"/>
                <a:gd name="T22" fmla="*/ 25 w 29"/>
                <a:gd name="T23" fmla="*/ 32 h 41"/>
                <a:gd name="T24" fmla="*/ 22 w 29"/>
                <a:gd name="T25" fmla="*/ 32 h 41"/>
                <a:gd name="T26" fmla="*/ 27 w 29"/>
                <a:gd name="T27" fmla="*/ 39 h 41"/>
                <a:gd name="T28" fmla="*/ 27 w 29"/>
                <a:gd name="T29" fmla="*/ 39 h 41"/>
                <a:gd name="T30" fmla="*/ 25 w 29"/>
                <a:gd name="T31" fmla="*/ 37 h 41"/>
                <a:gd name="T32" fmla="*/ 25 w 29"/>
                <a:gd name="T33" fmla="*/ 39 h 41"/>
                <a:gd name="T34" fmla="*/ 18 w 29"/>
                <a:gd name="T35" fmla="*/ 41 h 41"/>
                <a:gd name="T36" fmla="*/ 0 w 29"/>
                <a:gd name="T37" fmla="*/ 3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41">
                  <a:moveTo>
                    <a:pt x="0" y="32"/>
                  </a:moveTo>
                  <a:lnTo>
                    <a:pt x="0" y="20"/>
                  </a:lnTo>
                  <a:lnTo>
                    <a:pt x="8" y="0"/>
                  </a:lnTo>
                  <a:lnTo>
                    <a:pt x="12" y="5"/>
                  </a:lnTo>
                  <a:lnTo>
                    <a:pt x="22" y="3"/>
                  </a:lnTo>
                  <a:lnTo>
                    <a:pt x="27" y="7"/>
                  </a:lnTo>
                  <a:lnTo>
                    <a:pt x="29" y="15"/>
                  </a:lnTo>
                  <a:lnTo>
                    <a:pt x="18" y="20"/>
                  </a:lnTo>
                  <a:lnTo>
                    <a:pt x="29" y="24"/>
                  </a:lnTo>
                  <a:lnTo>
                    <a:pt x="29" y="27"/>
                  </a:lnTo>
                  <a:lnTo>
                    <a:pt x="25" y="27"/>
                  </a:lnTo>
                  <a:lnTo>
                    <a:pt x="25" y="32"/>
                  </a:lnTo>
                  <a:lnTo>
                    <a:pt x="22" y="32"/>
                  </a:lnTo>
                  <a:lnTo>
                    <a:pt x="27" y="39"/>
                  </a:lnTo>
                  <a:lnTo>
                    <a:pt x="27" y="39"/>
                  </a:lnTo>
                  <a:lnTo>
                    <a:pt x="25" y="37"/>
                  </a:lnTo>
                  <a:lnTo>
                    <a:pt x="25" y="39"/>
                  </a:lnTo>
                  <a:lnTo>
                    <a:pt x="18" y="41"/>
                  </a:lnTo>
                  <a:lnTo>
                    <a:pt x="0" y="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3" name="Freeform 13">
              <a:extLst>
                <a:ext uri="{FF2B5EF4-FFF2-40B4-BE49-F238E27FC236}">
                  <a16:creationId xmlns:a16="http://schemas.microsoft.com/office/drawing/2014/main" id="{DD3AAE96-5029-45F0-B938-616352FFF8DF}"/>
                </a:ext>
              </a:extLst>
            </p:cNvPr>
            <p:cNvSpPr>
              <a:spLocks/>
            </p:cNvSpPr>
            <p:nvPr/>
          </p:nvSpPr>
          <p:spPr bwMode="auto">
            <a:xfrm>
              <a:off x="1935238" y="2455334"/>
              <a:ext cx="72614" cy="75965"/>
            </a:xfrm>
            <a:custGeom>
              <a:avLst/>
              <a:gdLst>
                <a:gd name="T0" fmla="*/ 45 w 65"/>
                <a:gd name="T1" fmla="*/ 2 h 68"/>
                <a:gd name="T2" fmla="*/ 48 w 65"/>
                <a:gd name="T3" fmla="*/ 7 h 68"/>
                <a:gd name="T4" fmla="*/ 47 w 65"/>
                <a:gd name="T5" fmla="*/ 12 h 68"/>
                <a:gd name="T6" fmla="*/ 50 w 65"/>
                <a:gd name="T7" fmla="*/ 14 h 68"/>
                <a:gd name="T8" fmla="*/ 59 w 65"/>
                <a:gd name="T9" fmla="*/ 24 h 68"/>
                <a:gd name="T10" fmla="*/ 62 w 65"/>
                <a:gd name="T11" fmla="*/ 24 h 68"/>
                <a:gd name="T12" fmla="*/ 60 w 65"/>
                <a:gd name="T13" fmla="*/ 34 h 68"/>
                <a:gd name="T14" fmla="*/ 64 w 65"/>
                <a:gd name="T15" fmla="*/ 39 h 68"/>
                <a:gd name="T16" fmla="*/ 59 w 65"/>
                <a:gd name="T17" fmla="*/ 46 h 68"/>
                <a:gd name="T18" fmla="*/ 65 w 65"/>
                <a:gd name="T19" fmla="*/ 55 h 68"/>
                <a:gd name="T20" fmla="*/ 65 w 65"/>
                <a:gd name="T21" fmla="*/ 55 h 68"/>
                <a:gd name="T22" fmla="*/ 52 w 65"/>
                <a:gd name="T23" fmla="*/ 58 h 68"/>
                <a:gd name="T24" fmla="*/ 50 w 65"/>
                <a:gd name="T25" fmla="*/ 61 h 68"/>
                <a:gd name="T26" fmla="*/ 52 w 65"/>
                <a:gd name="T27" fmla="*/ 67 h 68"/>
                <a:gd name="T28" fmla="*/ 43 w 65"/>
                <a:gd name="T29" fmla="*/ 68 h 68"/>
                <a:gd name="T30" fmla="*/ 36 w 65"/>
                <a:gd name="T31" fmla="*/ 63 h 68"/>
                <a:gd name="T32" fmla="*/ 35 w 65"/>
                <a:gd name="T33" fmla="*/ 56 h 68"/>
                <a:gd name="T34" fmla="*/ 29 w 65"/>
                <a:gd name="T35" fmla="*/ 53 h 68"/>
                <a:gd name="T36" fmla="*/ 28 w 65"/>
                <a:gd name="T37" fmla="*/ 53 h 68"/>
                <a:gd name="T38" fmla="*/ 21 w 65"/>
                <a:gd name="T39" fmla="*/ 49 h 68"/>
                <a:gd name="T40" fmla="*/ 21 w 65"/>
                <a:gd name="T41" fmla="*/ 53 h 68"/>
                <a:gd name="T42" fmla="*/ 17 w 65"/>
                <a:gd name="T43" fmla="*/ 51 h 68"/>
                <a:gd name="T44" fmla="*/ 6 w 65"/>
                <a:gd name="T45" fmla="*/ 55 h 68"/>
                <a:gd name="T46" fmla="*/ 0 w 65"/>
                <a:gd name="T47" fmla="*/ 48 h 68"/>
                <a:gd name="T48" fmla="*/ 0 w 65"/>
                <a:gd name="T49" fmla="*/ 43 h 68"/>
                <a:gd name="T50" fmla="*/ 2 w 65"/>
                <a:gd name="T51" fmla="*/ 43 h 68"/>
                <a:gd name="T52" fmla="*/ 6 w 65"/>
                <a:gd name="T53" fmla="*/ 36 h 68"/>
                <a:gd name="T54" fmla="*/ 12 w 65"/>
                <a:gd name="T55" fmla="*/ 36 h 68"/>
                <a:gd name="T56" fmla="*/ 11 w 65"/>
                <a:gd name="T57" fmla="*/ 32 h 68"/>
                <a:gd name="T58" fmla="*/ 16 w 65"/>
                <a:gd name="T59" fmla="*/ 26 h 68"/>
                <a:gd name="T60" fmla="*/ 14 w 65"/>
                <a:gd name="T61" fmla="*/ 9 h 68"/>
                <a:gd name="T62" fmla="*/ 24 w 65"/>
                <a:gd name="T63" fmla="*/ 7 h 68"/>
                <a:gd name="T64" fmla="*/ 31 w 65"/>
                <a:gd name="T65" fmla="*/ 0 h 68"/>
                <a:gd name="T66" fmla="*/ 38 w 65"/>
                <a:gd name="T67" fmla="*/ 2 h 68"/>
                <a:gd name="T68" fmla="*/ 40 w 65"/>
                <a:gd name="T69" fmla="*/ 5 h 68"/>
                <a:gd name="T70" fmla="*/ 45 w 65"/>
                <a:gd name="T7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68">
                  <a:moveTo>
                    <a:pt x="45" y="2"/>
                  </a:moveTo>
                  <a:lnTo>
                    <a:pt x="48" y="7"/>
                  </a:lnTo>
                  <a:lnTo>
                    <a:pt x="47" y="12"/>
                  </a:lnTo>
                  <a:lnTo>
                    <a:pt x="50" y="14"/>
                  </a:lnTo>
                  <a:lnTo>
                    <a:pt x="59" y="24"/>
                  </a:lnTo>
                  <a:lnTo>
                    <a:pt x="62" y="24"/>
                  </a:lnTo>
                  <a:lnTo>
                    <a:pt x="60" y="34"/>
                  </a:lnTo>
                  <a:lnTo>
                    <a:pt x="64" y="39"/>
                  </a:lnTo>
                  <a:lnTo>
                    <a:pt x="59" y="46"/>
                  </a:lnTo>
                  <a:lnTo>
                    <a:pt x="65" y="55"/>
                  </a:lnTo>
                  <a:lnTo>
                    <a:pt x="65" y="55"/>
                  </a:lnTo>
                  <a:lnTo>
                    <a:pt x="52" y="58"/>
                  </a:lnTo>
                  <a:lnTo>
                    <a:pt x="50" y="61"/>
                  </a:lnTo>
                  <a:lnTo>
                    <a:pt x="52" y="67"/>
                  </a:lnTo>
                  <a:lnTo>
                    <a:pt x="43" y="68"/>
                  </a:lnTo>
                  <a:lnTo>
                    <a:pt x="36" y="63"/>
                  </a:lnTo>
                  <a:lnTo>
                    <a:pt x="35" y="56"/>
                  </a:lnTo>
                  <a:lnTo>
                    <a:pt x="29" y="53"/>
                  </a:lnTo>
                  <a:lnTo>
                    <a:pt x="28" y="53"/>
                  </a:lnTo>
                  <a:lnTo>
                    <a:pt x="21" y="49"/>
                  </a:lnTo>
                  <a:lnTo>
                    <a:pt x="21" y="53"/>
                  </a:lnTo>
                  <a:lnTo>
                    <a:pt x="17" y="51"/>
                  </a:lnTo>
                  <a:lnTo>
                    <a:pt x="6" y="55"/>
                  </a:lnTo>
                  <a:lnTo>
                    <a:pt x="0" y="48"/>
                  </a:lnTo>
                  <a:lnTo>
                    <a:pt x="0" y="43"/>
                  </a:lnTo>
                  <a:lnTo>
                    <a:pt x="2" y="43"/>
                  </a:lnTo>
                  <a:lnTo>
                    <a:pt x="6" y="36"/>
                  </a:lnTo>
                  <a:lnTo>
                    <a:pt x="12" y="36"/>
                  </a:lnTo>
                  <a:lnTo>
                    <a:pt x="11" y="32"/>
                  </a:lnTo>
                  <a:lnTo>
                    <a:pt x="16" y="26"/>
                  </a:lnTo>
                  <a:lnTo>
                    <a:pt x="14" y="9"/>
                  </a:lnTo>
                  <a:lnTo>
                    <a:pt x="24" y="7"/>
                  </a:lnTo>
                  <a:lnTo>
                    <a:pt x="31" y="0"/>
                  </a:lnTo>
                  <a:lnTo>
                    <a:pt x="38" y="2"/>
                  </a:lnTo>
                  <a:lnTo>
                    <a:pt x="40" y="5"/>
                  </a:lnTo>
                  <a:lnTo>
                    <a:pt x="45"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14">
              <a:extLst>
                <a:ext uri="{FF2B5EF4-FFF2-40B4-BE49-F238E27FC236}">
                  <a16:creationId xmlns:a16="http://schemas.microsoft.com/office/drawing/2014/main" id="{DAACEDAD-6594-47FC-A1C9-333090DB9B60}"/>
                </a:ext>
              </a:extLst>
            </p:cNvPr>
            <p:cNvSpPr>
              <a:spLocks/>
            </p:cNvSpPr>
            <p:nvPr/>
          </p:nvSpPr>
          <p:spPr bwMode="auto">
            <a:xfrm>
              <a:off x="1369971" y="3798124"/>
              <a:ext cx="43568" cy="46919"/>
            </a:xfrm>
            <a:custGeom>
              <a:avLst/>
              <a:gdLst>
                <a:gd name="T0" fmla="*/ 37 w 39"/>
                <a:gd name="T1" fmla="*/ 32 h 42"/>
                <a:gd name="T2" fmla="*/ 34 w 39"/>
                <a:gd name="T3" fmla="*/ 42 h 42"/>
                <a:gd name="T4" fmla="*/ 27 w 39"/>
                <a:gd name="T5" fmla="*/ 37 h 42"/>
                <a:gd name="T6" fmla="*/ 17 w 39"/>
                <a:gd name="T7" fmla="*/ 36 h 42"/>
                <a:gd name="T8" fmla="*/ 17 w 39"/>
                <a:gd name="T9" fmla="*/ 39 h 42"/>
                <a:gd name="T10" fmla="*/ 12 w 39"/>
                <a:gd name="T11" fmla="*/ 34 h 42"/>
                <a:gd name="T12" fmla="*/ 12 w 39"/>
                <a:gd name="T13" fmla="*/ 31 h 42"/>
                <a:gd name="T14" fmla="*/ 8 w 39"/>
                <a:gd name="T15" fmla="*/ 34 h 42"/>
                <a:gd name="T16" fmla="*/ 6 w 39"/>
                <a:gd name="T17" fmla="*/ 31 h 42"/>
                <a:gd name="T18" fmla="*/ 8 w 39"/>
                <a:gd name="T19" fmla="*/ 25 h 42"/>
                <a:gd name="T20" fmla="*/ 6 w 39"/>
                <a:gd name="T21" fmla="*/ 20 h 42"/>
                <a:gd name="T22" fmla="*/ 6 w 39"/>
                <a:gd name="T23" fmla="*/ 20 h 42"/>
                <a:gd name="T24" fmla="*/ 0 w 39"/>
                <a:gd name="T25" fmla="*/ 12 h 42"/>
                <a:gd name="T26" fmla="*/ 3 w 39"/>
                <a:gd name="T27" fmla="*/ 8 h 42"/>
                <a:gd name="T28" fmla="*/ 8 w 39"/>
                <a:gd name="T29" fmla="*/ 12 h 42"/>
                <a:gd name="T30" fmla="*/ 8 w 39"/>
                <a:gd name="T31" fmla="*/ 8 h 42"/>
                <a:gd name="T32" fmla="*/ 12 w 39"/>
                <a:gd name="T33" fmla="*/ 10 h 42"/>
                <a:gd name="T34" fmla="*/ 12 w 39"/>
                <a:gd name="T35" fmla="*/ 5 h 42"/>
                <a:gd name="T36" fmla="*/ 15 w 39"/>
                <a:gd name="T37" fmla="*/ 10 h 42"/>
                <a:gd name="T38" fmla="*/ 17 w 39"/>
                <a:gd name="T39" fmla="*/ 5 h 42"/>
                <a:gd name="T40" fmla="*/ 22 w 39"/>
                <a:gd name="T41" fmla="*/ 5 h 42"/>
                <a:gd name="T42" fmla="*/ 24 w 39"/>
                <a:gd name="T43" fmla="*/ 0 h 42"/>
                <a:gd name="T44" fmla="*/ 24 w 39"/>
                <a:gd name="T45" fmla="*/ 7 h 42"/>
                <a:gd name="T46" fmla="*/ 30 w 39"/>
                <a:gd name="T47" fmla="*/ 5 h 42"/>
                <a:gd name="T48" fmla="*/ 32 w 39"/>
                <a:gd name="T49" fmla="*/ 10 h 42"/>
                <a:gd name="T50" fmla="*/ 30 w 39"/>
                <a:gd name="T51" fmla="*/ 10 h 42"/>
                <a:gd name="T52" fmla="*/ 24 w 39"/>
                <a:gd name="T53" fmla="*/ 17 h 42"/>
                <a:gd name="T54" fmla="*/ 20 w 39"/>
                <a:gd name="T55" fmla="*/ 17 h 42"/>
                <a:gd name="T56" fmla="*/ 20 w 39"/>
                <a:gd name="T57" fmla="*/ 27 h 42"/>
                <a:gd name="T58" fmla="*/ 22 w 39"/>
                <a:gd name="T59" fmla="*/ 25 h 42"/>
                <a:gd name="T60" fmla="*/ 25 w 39"/>
                <a:gd name="T61" fmla="*/ 27 h 42"/>
                <a:gd name="T62" fmla="*/ 29 w 39"/>
                <a:gd name="T63" fmla="*/ 25 h 42"/>
                <a:gd name="T64" fmla="*/ 29 w 39"/>
                <a:gd name="T65" fmla="*/ 20 h 42"/>
                <a:gd name="T66" fmla="*/ 37 w 39"/>
                <a:gd name="T67" fmla="*/ 22 h 42"/>
                <a:gd name="T68" fmla="*/ 39 w 39"/>
                <a:gd name="T69" fmla="*/ 24 h 42"/>
                <a:gd name="T70" fmla="*/ 36 w 39"/>
                <a:gd name="T71" fmla="*/ 31 h 42"/>
                <a:gd name="T72" fmla="*/ 37 w 39"/>
                <a:gd name="T73"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42">
                  <a:moveTo>
                    <a:pt x="37" y="32"/>
                  </a:moveTo>
                  <a:lnTo>
                    <a:pt x="34" y="42"/>
                  </a:lnTo>
                  <a:lnTo>
                    <a:pt x="27" y="37"/>
                  </a:lnTo>
                  <a:lnTo>
                    <a:pt x="17" y="36"/>
                  </a:lnTo>
                  <a:lnTo>
                    <a:pt x="17" y="39"/>
                  </a:lnTo>
                  <a:lnTo>
                    <a:pt x="12" y="34"/>
                  </a:lnTo>
                  <a:lnTo>
                    <a:pt x="12" y="31"/>
                  </a:lnTo>
                  <a:lnTo>
                    <a:pt x="8" y="34"/>
                  </a:lnTo>
                  <a:lnTo>
                    <a:pt x="6" y="31"/>
                  </a:lnTo>
                  <a:lnTo>
                    <a:pt x="8" y="25"/>
                  </a:lnTo>
                  <a:lnTo>
                    <a:pt x="6" y="20"/>
                  </a:lnTo>
                  <a:lnTo>
                    <a:pt x="6" y="20"/>
                  </a:lnTo>
                  <a:lnTo>
                    <a:pt x="0" y="12"/>
                  </a:lnTo>
                  <a:lnTo>
                    <a:pt x="3" y="8"/>
                  </a:lnTo>
                  <a:lnTo>
                    <a:pt x="8" y="12"/>
                  </a:lnTo>
                  <a:lnTo>
                    <a:pt x="8" y="8"/>
                  </a:lnTo>
                  <a:lnTo>
                    <a:pt x="12" y="10"/>
                  </a:lnTo>
                  <a:lnTo>
                    <a:pt x="12" y="5"/>
                  </a:lnTo>
                  <a:lnTo>
                    <a:pt x="15" y="10"/>
                  </a:lnTo>
                  <a:lnTo>
                    <a:pt x="17" y="5"/>
                  </a:lnTo>
                  <a:lnTo>
                    <a:pt x="22" y="5"/>
                  </a:lnTo>
                  <a:lnTo>
                    <a:pt x="24" y="0"/>
                  </a:lnTo>
                  <a:lnTo>
                    <a:pt x="24" y="7"/>
                  </a:lnTo>
                  <a:lnTo>
                    <a:pt x="30" y="5"/>
                  </a:lnTo>
                  <a:lnTo>
                    <a:pt x="32" y="10"/>
                  </a:lnTo>
                  <a:lnTo>
                    <a:pt x="30" y="10"/>
                  </a:lnTo>
                  <a:lnTo>
                    <a:pt x="24" y="17"/>
                  </a:lnTo>
                  <a:lnTo>
                    <a:pt x="20" y="17"/>
                  </a:lnTo>
                  <a:lnTo>
                    <a:pt x="20" y="27"/>
                  </a:lnTo>
                  <a:lnTo>
                    <a:pt x="22" y="25"/>
                  </a:lnTo>
                  <a:lnTo>
                    <a:pt x="25" y="27"/>
                  </a:lnTo>
                  <a:lnTo>
                    <a:pt x="29" y="25"/>
                  </a:lnTo>
                  <a:lnTo>
                    <a:pt x="29" y="20"/>
                  </a:lnTo>
                  <a:lnTo>
                    <a:pt x="37" y="22"/>
                  </a:lnTo>
                  <a:lnTo>
                    <a:pt x="39" y="24"/>
                  </a:lnTo>
                  <a:lnTo>
                    <a:pt x="36" y="31"/>
                  </a:lnTo>
                  <a:lnTo>
                    <a:pt x="37" y="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15">
              <a:extLst>
                <a:ext uri="{FF2B5EF4-FFF2-40B4-BE49-F238E27FC236}">
                  <a16:creationId xmlns:a16="http://schemas.microsoft.com/office/drawing/2014/main" id="{966127C4-67A2-428B-99A7-270623441C1F}"/>
                </a:ext>
              </a:extLst>
            </p:cNvPr>
            <p:cNvSpPr>
              <a:spLocks/>
            </p:cNvSpPr>
            <p:nvPr/>
          </p:nvSpPr>
          <p:spPr bwMode="auto">
            <a:xfrm>
              <a:off x="1478332" y="4484041"/>
              <a:ext cx="96073" cy="135173"/>
            </a:xfrm>
            <a:custGeom>
              <a:avLst/>
              <a:gdLst>
                <a:gd name="T0" fmla="*/ 0 w 86"/>
                <a:gd name="T1" fmla="*/ 10 h 121"/>
                <a:gd name="T2" fmla="*/ 21 w 86"/>
                <a:gd name="T3" fmla="*/ 8 h 121"/>
                <a:gd name="T4" fmla="*/ 24 w 86"/>
                <a:gd name="T5" fmla="*/ 0 h 121"/>
                <a:gd name="T6" fmla="*/ 26 w 86"/>
                <a:gd name="T7" fmla="*/ 6 h 121"/>
                <a:gd name="T8" fmla="*/ 34 w 86"/>
                <a:gd name="T9" fmla="*/ 8 h 121"/>
                <a:gd name="T10" fmla="*/ 38 w 86"/>
                <a:gd name="T11" fmla="*/ 20 h 121"/>
                <a:gd name="T12" fmla="*/ 41 w 86"/>
                <a:gd name="T13" fmla="*/ 25 h 121"/>
                <a:gd name="T14" fmla="*/ 45 w 86"/>
                <a:gd name="T15" fmla="*/ 27 h 121"/>
                <a:gd name="T16" fmla="*/ 58 w 86"/>
                <a:gd name="T17" fmla="*/ 20 h 121"/>
                <a:gd name="T18" fmla="*/ 58 w 86"/>
                <a:gd name="T19" fmla="*/ 20 h 121"/>
                <a:gd name="T20" fmla="*/ 64 w 86"/>
                <a:gd name="T21" fmla="*/ 20 h 121"/>
                <a:gd name="T22" fmla="*/ 67 w 86"/>
                <a:gd name="T23" fmla="*/ 17 h 121"/>
                <a:gd name="T24" fmla="*/ 69 w 86"/>
                <a:gd name="T25" fmla="*/ 20 h 121"/>
                <a:gd name="T26" fmla="*/ 72 w 86"/>
                <a:gd name="T27" fmla="*/ 18 h 121"/>
                <a:gd name="T28" fmla="*/ 76 w 86"/>
                <a:gd name="T29" fmla="*/ 20 h 121"/>
                <a:gd name="T30" fmla="*/ 77 w 86"/>
                <a:gd name="T31" fmla="*/ 25 h 121"/>
                <a:gd name="T32" fmla="*/ 76 w 86"/>
                <a:gd name="T33" fmla="*/ 32 h 121"/>
                <a:gd name="T34" fmla="*/ 79 w 86"/>
                <a:gd name="T35" fmla="*/ 37 h 121"/>
                <a:gd name="T36" fmla="*/ 76 w 86"/>
                <a:gd name="T37" fmla="*/ 42 h 121"/>
                <a:gd name="T38" fmla="*/ 79 w 86"/>
                <a:gd name="T39" fmla="*/ 47 h 121"/>
                <a:gd name="T40" fmla="*/ 79 w 86"/>
                <a:gd name="T41" fmla="*/ 54 h 121"/>
                <a:gd name="T42" fmla="*/ 84 w 86"/>
                <a:gd name="T43" fmla="*/ 57 h 121"/>
                <a:gd name="T44" fmla="*/ 86 w 86"/>
                <a:gd name="T45" fmla="*/ 68 h 121"/>
                <a:gd name="T46" fmla="*/ 76 w 86"/>
                <a:gd name="T47" fmla="*/ 73 h 121"/>
                <a:gd name="T48" fmla="*/ 82 w 86"/>
                <a:gd name="T49" fmla="*/ 76 h 121"/>
                <a:gd name="T50" fmla="*/ 84 w 86"/>
                <a:gd name="T51" fmla="*/ 81 h 121"/>
                <a:gd name="T52" fmla="*/ 79 w 86"/>
                <a:gd name="T53" fmla="*/ 86 h 121"/>
                <a:gd name="T54" fmla="*/ 77 w 86"/>
                <a:gd name="T55" fmla="*/ 93 h 121"/>
                <a:gd name="T56" fmla="*/ 81 w 86"/>
                <a:gd name="T57" fmla="*/ 102 h 121"/>
                <a:gd name="T58" fmla="*/ 76 w 86"/>
                <a:gd name="T59" fmla="*/ 107 h 121"/>
                <a:gd name="T60" fmla="*/ 77 w 86"/>
                <a:gd name="T61" fmla="*/ 110 h 121"/>
                <a:gd name="T62" fmla="*/ 69 w 86"/>
                <a:gd name="T63" fmla="*/ 117 h 121"/>
                <a:gd name="T64" fmla="*/ 64 w 86"/>
                <a:gd name="T65" fmla="*/ 112 h 121"/>
                <a:gd name="T66" fmla="*/ 65 w 86"/>
                <a:gd name="T67" fmla="*/ 119 h 121"/>
                <a:gd name="T68" fmla="*/ 60 w 86"/>
                <a:gd name="T69" fmla="*/ 117 h 121"/>
                <a:gd name="T70" fmla="*/ 55 w 86"/>
                <a:gd name="T71" fmla="*/ 121 h 121"/>
                <a:gd name="T72" fmla="*/ 55 w 86"/>
                <a:gd name="T73" fmla="*/ 121 h 121"/>
                <a:gd name="T74" fmla="*/ 48 w 86"/>
                <a:gd name="T75" fmla="*/ 117 h 121"/>
                <a:gd name="T76" fmla="*/ 48 w 86"/>
                <a:gd name="T77" fmla="*/ 112 h 121"/>
                <a:gd name="T78" fmla="*/ 38 w 86"/>
                <a:gd name="T79" fmla="*/ 97 h 121"/>
                <a:gd name="T80" fmla="*/ 31 w 86"/>
                <a:gd name="T81" fmla="*/ 95 h 121"/>
                <a:gd name="T82" fmla="*/ 34 w 86"/>
                <a:gd name="T83" fmla="*/ 86 h 121"/>
                <a:gd name="T84" fmla="*/ 28 w 86"/>
                <a:gd name="T85" fmla="*/ 63 h 121"/>
                <a:gd name="T86" fmla="*/ 26 w 86"/>
                <a:gd name="T87" fmla="*/ 57 h 121"/>
                <a:gd name="T88" fmla="*/ 21 w 86"/>
                <a:gd name="T89" fmla="*/ 59 h 121"/>
                <a:gd name="T90" fmla="*/ 14 w 86"/>
                <a:gd name="T91" fmla="*/ 52 h 121"/>
                <a:gd name="T92" fmla="*/ 26 w 86"/>
                <a:gd name="T93" fmla="*/ 54 h 121"/>
                <a:gd name="T94" fmla="*/ 29 w 86"/>
                <a:gd name="T95" fmla="*/ 51 h 121"/>
                <a:gd name="T96" fmla="*/ 22 w 86"/>
                <a:gd name="T97" fmla="*/ 46 h 121"/>
                <a:gd name="T98" fmla="*/ 14 w 86"/>
                <a:gd name="T99" fmla="*/ 46 h 121"/>
                <a:gd name="T100" fmla="*/ 17 w 86"/>
                <a:gd name="T101" fmla="*/ 40 h 121"/>
                <a:gd name="T102" fmla="*/ 12 w 86"/>
                <a:gd name="T103" fmla="*/ 40 h 121"/>
                <a:gd name="T104" fmla="*/ 7 w 86"/>
                <a:gd name="T105" fmla="*/ 25 h 121"/>
                <a:gd name="T106" fmla="*/ 0 w 86"/>
                <a:gd name="T107" fmla="*/ 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121">
                  <a:moveTo>
                    <a:pt x="0" y="10"/>
                  </a:moveTo>
                  <a:lnTo>
                    <a:pt x="21" y="8"/>
                  </a:lnTo>
                  <a:lnTo>
                    <a:pt x="24" y="0"/>
                  </a:lnTo>
                  <a:lnTo>
                    <a:pt x="26" y="6"/>
                  </a:lnTo>
                  <a:lnTo>
                    <a:pt x="34" y="8"/>
                  </a:lnTo>
                  <a:lnTo>
                    <a:pt x="38" y="20"/>
                  </a:lnTo>
                  <a:lnTo>
                    <a:pt x="41" y="25"/>
                  </a:lnTo>
                  <a:lnTo>
                    <a:pt x="45" y="27"/>
                  </a:lnTo>
                  <a:lnTo>
                    <a:pt x="58" y="20"/>
                  </a:lnTo>
                  <a:lnTo>
                    <a:pt x="58" y="20"/>
                  </a:lnTo>
                  <a:lnTo>
                    <a:pt x="64" y="20"/>
                  </a:lnTo>
                  <a:lnTo>
                    <a:pt x="67" y="17"/>
                  </a:lnTo>
                  <a:lnTo>
                    <a:pt x="69" y="20"/>
                  </a:lnTo>
                  <a:lnTo>
                    <a:pt x="72" y="18"/>
                  </a:lnTo>
                  <a:lnTo>
                    <a:pt x="76" y="20"/>
                  </a:lnTo>
                  <a:lnTo>
                    <a:pt x="77" y="25"/>
                  </a:lnTo>
                  <a:lnTo>
                    <a:pt x="76" y="32"/>
                  </a:lnTo>
                  <a:lnTo>
                    <a:pt x="79" y="37"/>
                  </a:lnTo>
                  <a:lnTo>
                    <a:pt x="76" y="42"/>
                  </a:lnTo>
                  <a:lnTo>
                    <a:pt x="79" y="47"/>
                  </a:lnTo>
                  <a:lnTo>
                    <a:pt x="79" y="54"/>
                  </a:lnTo>
                  <a:lnTo>
                    <a:pt x="84" y="57"/>
                  </a:lnTo>
                  <a:lnTo>
                    <a:pt x="86" y="68"/>
                  </a:lnTo>
                  <a:lnTo>
                    <a:pt x="76" y="73"/>
                  </a:lnTo>
                  <a:lnTo>
                    <a:pt x="82" y="76"/>
                  </a:lnTo>
                  <a:lnTo>
                    <a:pt x="84" y="81"/>
                  </a:lnTo>
                  <a:lnTo>
                    <a:pt x="79" y="86"/>
                  </a:lnTo>
                  <a:lnTo>
                    <a:pt x="77" y="93"/>
                  </a:lnTo>
                  <a:lnTo>
                    <a:pt x="81" y="102"/>
                  </a:lnTo>
                  <a:lnTo>
                    <a:pt x="76" y="107"/>
                  </a:lnTo>
                  <a:lnTo>
                    <a:pt x="77" y="110"/>
                  </a:lnTo>
                  <a:lnTo>
                    <a:pt x="69" y="117"/>
                  </a:lnTo>
                  <a:lnTo>
                    <a:pt x="64" y="112"/>
                  </a:lnTo>
                  <a:lnTo>
                    <a:pt x="65" y="119"/>
                  </a:lnTo>
                  <a:lnTo>
                    <a:pt x="60" y="117"/>
                  </a:lnTo>
                  <a:lnTo>
                    <a:pt x="55" y="121"/>
                  </a:lnTo>
                  <a:lnTo>
                    <a:pt x="55" y="121"/>
                  </a:lnTo>
                  <a:lnTo>
                    <a:pt x="48" y="117"/>
                  </a:lnTo>
                  <a:lnTo>
                    <a:pt x="48" y="112"/>
                  </a:lnTo>
                  <a:lnTo>
                    <a:pt x="38" y="97"/>
                  </a:lnTo>
                  <a:lnTo>
                    <a:pt x="31" y="95"/>
                  </a:lnTo>
                  <a:lnTo>
                    <a:pt x="34" y="86"/>
                  </a:lnTo>
                  <a:lnTo>
                    <a:pt x="28" y="63"/>
                  </a:lnTo>
                  <a:lnTo>
                    <a:pt x="26" y="57"/>
                  </a:lnTo>
                  <a:lnTo>
                    <a:pt x="21" y="59"/>
                  </a:lnTo>
                  <a:lnTo>
                    <a:pt x="14" y="52"/>
                  </a:lnTo>
                  <a:lnTo>
                    <a:pt x="26" y="54"/>
                  </a:lnTo>
                  <a:lnTo>
                    <a:pt x="29" y="51"/>
                  </a:lnTo>
                  <a:lnTo>
                    <a:pt x="22" y="46"/>
                  </a:lnTo>
                  <a:lnTo>
                    <a:pt x="14" y="46"/>
                  </a:lnTo>
                  <a:lnTo>
                    <a:pt x="17" y="40"/>
                  </a:lnTo>
                  <a:lnTo>
                    <a:pt x="12" y="40"/>
                  </a:lnTo>
                  <a:lnTo>
                    <a:pt x="7" y="25"/>
                  </a:lnTo>
                  <a:lnTo>
                    <a:pt x="0" y="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6" name="Freeform 16">
              <a:extLst>
                <a:ext uri="{FF2B5EF4-FFF2-40B4-BE49-F238E27FC236}">
                  <a16:creationId xmlns:a16="http://schemas.microsoft.com/office/drawing/2014/main" id="{D9432A22-647F-4166-A444-60540F175851}"/>
                </a:ext>
              </a:extLst>
            </p:cNvPr>
            <p:cNvSpPr>
              <a:spLocks noEditPoints="1"/>
            </p:cNvSpPr>
            <p:nvPr/>
          </p:nvSpPr>
          <p:spPr bwMode="auto">
            <a:xfrm>
              <a:off x="685170" y="3123378"/>
              <a:ext cx="910461" cy="710494"/>
            </a:xfrm>
            <a:custGeom>
              <a:avLst/>
              <a:gdLst>
                <a:gd name="T0" fmla="*/ 236 w 815"/>
                <a:gd name="T1" fmla="*/ 297 h 636"/>
                <a:gd name="T2" fmla="*/ 49 w 815"/>
                <a:gd name="T3" fmla="*/ 202 h 636"/>
                <a:gd name="T4" fmla="*/ 36 w 815"/>
                <a:gd name="T5" fmla="*/ 181 h 636"/>
                <a:gd name="T6" fmla="*/ 36 w 815"/>
                <a:gd name="T7" fmla="*/ 156 h 636"/>
                <a:gd name="T8" fmla="*/ 12 w 815"/>
                <a:gd name="T9" fmla="*/ 154 h 636"/>
                <a:gd name="T10" fmla="*/ 17 w 815"/>
                <a:gd name="T11" fmla="*/ 128 h 636"/>
                <a:gd name="T12" fmla="*/ 25 w 815"/>
                <a:gd name="T13" fmla="*/ 120 h 636"/>
                <a:gd name="T14" fmla="*/ 32 w 815"/>
                <a:gd name="T15" fmla="*/ 109 h 636"/>
                <a:gd name="T16" fmla="*/ 34 w 815"/>
                <a:gd name="T17" fmla="*/ 121 h 636"/>
                <a:gd name="T18" fmla="*/ 15 w 815"/>
                <a:gd name="T19" fmla="*/ 125 h 636"/>
                <a:gd name="T20" fmla="*/ 27 w 815"/>
                <a:gd name="T21" fmla="*/ 106 h 636"/>
                <a:gd name="T22" fmla="*/ 476 w 815"/>
                <a:gd name="T23" fmla="*/ 16 h 636"/>
                <a:gd name="T24" fmla="*/ 539 w 815"/>
                <a:gd name="T25" fmla="*/ 14 h 636"/>
                <a:gd name="T26" fmla="*/ 553 w 815"/>
                <a:gd name="T27" fmla="*/ 43 h 636"/>
                <a:gd name="T28" fmla="*/ 618 w 815"/>
                <a:gd name="T29" fmla="*/ 46 h 636"/>
                <a:gd name="T30" fmla="*/ 647 w 815"/>
                <a:gd name="T31" fmla="*/ 52 h 636"/>
                <a:gd name="T32" fmla="*/ 671 w 815"/>
                <a:gd name="T33" fmla="*/ 82 h 636"/>
                <a:gd name="T34" fmla="*/ 690 w 815"/>
                <a:gd name="T35" fmla="*/ 154 h 636"/>
                <a:gd name="T36" fmla="*/ 731 w 815"/>
                <a:gd name="T37" fmla="*/ 178 h 636"/>
                <a:gd name="T38" fmla="*/ 775 w 815"/>
                <a:gd name="T39" fmla="*/ 219 h 636"/>
                <a:gd name="T40" fmla="*/ 810 w 815"/>
                <a:gd name="T41" fmla="*/ 251 h 636"/>
                <a:gd name="T42" fmla="*/ 765 w 815"/>
                <a:gd name="T43" fmla="*/ 314 h 636"/>
                <a:gd name="T44" fmla="*/ 779 w 815"/>
                <a:gd name="T45" fmla="*/ 328 h 636"/>
                <a:gd name="T46" fmla="*/ 775 w 815"/>
                <a:gd name="T47" fmla="*/ 367 h 636"/>
                <a:gd name="T48" fmla="*/ 729 w 815"/>
                <a:gd name="T49" fmla="*/ 433 h 636"/>
                <a:gd name="T50" fmla="*/ 782 w 815"/>
                <a:gd name="T51" fmla="*/ 450 h 636"/>
                <a:gd name="T52" fmla="*/ 729 w 815"/>
                <a:gd name="T53" fmla="*/ 493 h 636"/>
                <a:gd name="T54" fmla="*/ 727 w 815"/>
                <a:gd name="T55" fmla="*/ 514 h 636"/>
                <a:gd name="T56" fmla="*/ 731 w 815"/>
                <a:gd name="T57" fmla="*/ 568 h 636"/>
                <a:gd name="T58" fmla="*/ 674 w 815"/>
                <a:gd name="T59" fmla="*/ 565 h 636"/>
                <a:gd name="T60" fmla="*/ 667 w 815"/>
                <a:gd name="T61" fmla="*/ 626 h 636"/>
                <a:gd name="T62" fmla="*/ 635 w 815"/>
                <a:gd name="T63" fmla="*/ 629 h 636"/>
                <a:gd name="T64" fmla="*/ 628 w 815"/>
                <a:gd name="T65" fmla="*/ 614 h 636"/>
                <a:gd name="T66" fmla="*/ 601 w 815"/>
                <a:gd name="T67" fmla="*/ 633 h 636"/>
                <a:gd name="T68" fmla="*/ 594 w 815"/>
                <a:gd name="T69" fmla="*/ 525 h 636"/>
                <a:gd name="T70" fmla="*/ 584 w 815"/>
                <a:gd name="T71" fmla="*/ 452 h 636"/>
                <a:gd name="T72" fmla="*/ 594 w 815"/>
                <a:gd name="T73" fmla="*/ 425 h 636"/>
                <a:gd name="T74" fmla="*/ 590 w 815"/>
                <a:gd name="T75" fmla="*/ 355 h 636"/>
                <a:gd name="T76" fmla="*/ 563 w 815"/>
                <a:gd name="T77" fmla="*/ 345 h 636"/>
                <a:gd name="T78" fmla="*/ 541 w 815"/>
                <a:gd name="T79" fmla="*/ 336 h 636"/>
                <a:gd name="T80" fmla="*/ 529 w 815"/>
                <a:gd name="T81" fmla="*/ 387 h 636"/>
                <a:gd name="T82" fmla="*/ 522 w 815"/>
                <a:gd name="T83" fmla="*/ 456 h 636"/>
                <a:gd name="T84" fmla="*/ 471 w 815"/>
                <a:gd name="T85" fmla="*/ 507 h 636"/>
                <a:gd name="T86" fmla="*/ 383 w 815"/>
                <a:gd name="T87" fmla="*/ 546 h 636"/>
                <a:gd name="T88" fmla="*/ 344 w 815"/>
                <a:gd name="T89" fmla="*/ 549 h 636"/>
                <a:gd name="T90" fmla="*/ 322 w 815"/>
                <a:gd name="T91" fmla="*/ 537 h 636"/>
                <a:gd name="T92" fmla="*/ 198 w 815"/>
                <a:gd name="T93" fmla="*/ 433 h 636"/>
                <a:gd name="T94" fmla="*/ 114 w 815"/>
                <a:gd name="T95" fmla="*/ 324 h 636"/>
                <a:gd name="T96" fmla="*/ 176 w 815"/>
                <a:gd name="T97" fmla="*/ 323 h 636"/>
                <a:gd name="T98" fmla="*/ 214 w 815"/>
                <a:gd name="T99" fmla="*/ 316 h 636"/>
                <a:gd name="T100" fmla="*/ 281 w 815"/>
                <a:gd name="T101" fmla="*/ 258 h 636"/>
                <a:gd name="T102" fmla="*/ 251 w 815"/>
                <a:gd name="T103" fmla="*/ 251 h 636"/>
                <a:gd name="T104" fmla="*/ 73 w 815"/>
                <a:gd name="T105" fmla="*/ 229 h 636"/>
                <a:gd name="T106" fmla="*/ 39 w 815"/>
                <a:gd name="T107" fmla="*/ 152 h 636"/>
                <a:gd name="T108" fmla="*/ 46 w 815"/>
                <a:gd name="T109" fmla="*/ 123 h 636"/>
                <a:gd name="T110" fmla="*/ 84 w 815"/>
                <a:gd name="T111" fmla="*/ 57 h 636"/>
                <a:gd name="T112" fmla="*/ 234 w 815"/>
                <a:gd name="T113" fmla="*/ 77 h 636"/>
                <a:gd name="T114" fmla="*/ 349 w 815"/>
                <a:gd name="T115" fmla="*/ 6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5" h="636">
                  <a:moveTo>
                    <a:pt x="186" y="316"/>
                  </a:moveTo>
                  <a:lnTo>
                    <a:pt x="190" y="319"/>
                  </a:lnTo>
                  <a:lnTo>
                    <a:pt x="188" y="323"/>
                  </a:lnTo>
                  <a:lnTo>
                    <a:pt x="181" y="317"/>
                  </a:lnTo>
                  <a:lnTo>
                    <a:pt x="186" y="316"/>
                  </a:lnTo>
                  <a:close/>
                  <a:moveTo>
                    <a:pt x="123" y="312"/>
                  </a:moveTo>
                  <a:lnTo>
                    <a:pt x="125" y="314"/>
                  </a:lnTo>
                  <a:lnTo>
                    <a:pt x="116" y="321"/>
                  </a:lnTo>
                  <a:lnTo>
                    <a:pt x="118" y="314"/>
                  </a:lnTo>
                  <a:lnTo>
                    <a:pt x="123" y="312"/>
                  </a:lnTo>
                  <a:close/>
                  <a:moveTo>
                    <a:pt x="236" y="297"/>
                  </a:moveTo>
                  <a:lnTo>
                    <a:pt x="238" y="300"/>
                  </a:lnTo>
                  <a:lnTo>
                    <a:pt x="229" y="302"/>
                  </a:lnTo>
                  <a:lnTo>
                    <a:pt x="231" y="299"/>
                  </a:lnTo>
                  <a:lnTo>
                    <a:pt x="236" y="297"/>
                  </a:lnTo>
                  <a:close/>
                  <a:moveTo>
                    <a:pt x="48" y="196"/>
                  </a:moveTo>
                  <a:lnTo>
                    <a:pt x="55" y="198"/>
                  </a:lnTo>
                  <a:lnTo>
                    <a:pt x="56" y="202"/>
                  </a:lnTo>
                  <a:lnTo>
                    <a:pt x="49" y="203"/>
                  </a:lnTo>
                  <a:lnTo>
                    <a:pt x="49" y="207"/>
                  </a:lnTo>
                  <a:lnTo>
                    <a:pt x="46" y="202"/>
                  </a:lnTo>
                  <a:lnTo>
                    <a:pt x="49" y="202"/>
                  </a:lnTo>
                  <a:lnTo>
                    <a:pt x="48" y="196"/>
                  </a:lnTo>
                  <a:close/>
                  <a:moveTo>
                    <a:pt x="53" y="188"/>
                  </a:moveTo>
                  <a:lnTo>
                    <a:pt x="56" y="191"/>
                  </a:lnTo>
                  <a:lnTo>
                    <a:pt x="56" y="195"/>
                  </a:lnTo>
                  <a:lnTo>
                    <a:pt x="51" y="191"/>
                  </a:lnTo>
                  <a:lnTo>
                    <a:pt x="49" y="188"/>
                  </a:lnTo>
                  <a:lnTo>
                    <a:pt x="53" y="188"/>
                  </a:lnTo>
                  <a:close/>
                  <a:moveTo>
                    <a:pt x="37" y="173"/>
                  </a:moveTo>
                  <a:lnTo>
                    <a:pt x="39" y="176"/>
                  </a:lnTo>
                  <a:lnTo>
                    <a:pt x="39" y="184"/>
                  </a:lnTo>
                  <a:lnTo>
                    <a:pt x="36" y="181"/>
                  </a:lnTo>
                  <a:lnTo>
                    <a:pt x="36" y="178"/>
                  </a:lnTo>
                  <a:lnTo>
                    <a:pt x="31" y="181"/>
                  </a:lnTo>
                  <a:lnTo>
                    <a:pt x="29" y="179"/>
                  </a:lnTo>
                  <a:lnTo>
                    <a:pt x="37" y="173"/>
                  </a:lnTo>
                  <a:close/>
                  <a:moveTo>
                    <a:pt x="39" y="157"/>
                  </a:moveTo>
                  <a:lnTo>
                    <a:pt x="37" y="162"/>
                  </a:lnTo>
                  <a:lnTo>
                    <a:pt x="32" y="169"/>
                  </a:lnTo>
                  <a:lnTo>
                    <a:pt x="32" y="162"/>
                  </a:lnTo>
                  <a:lnTo>
                    <a:pt x="39" y="157"/>
                  </a:lnTo>
                  <a:close/>
                  <a:moveTo>
                    <a:pt x="36" y="152"/>
                  </a:moveTo>
                  <a:lnTo>
                    <a:pt x="36" y="156"/>
                  </a:lnTo>
                  <a:lnTo>
                    <a:pt x="32" y="159"/>
                  </a:lnTo>
                  <a:lnTo>
                    <a:pt x="32" y="154"/>
                  </a:lnTo>
                  <a:lnTo>
                    <a:pt x="36" y="152"/>
                  </a:lnTo>
                  <a:close/>
                  <a:moveTo>
                    <a:pt x="22" y="128"/>
                  </a:moveTo>
                  <a:lnTo>
                    <a:pt x="27" y="130"/>
                  </a:lnTo>
                  <a:lnTo>
                    <a:pt x="31" y="130"/>
                  </a:lnTo>
                  <a:lnTo>
                    <a:pt x="27" y="149"/>
                  </a:lnTo>
                  <a:lnTo>
                    <a:pt x="17" y="159"/>
                  </a:lnTo>
                  <a:lnTo>
                    <a:pt x="12" y="157"/>
                  </a:lnTo>
                  <a:lnTo>
                    <a:pt x="13" y="157"/>
                  </a:lnTo>
                  <a:lnTo>
                    <a:pt x="12" y="154"/>
                  </a:lnTo>
                  <a:lnTo>
                    <a:pt x="7" y="156"/>
                  </a:lnTo>
                  <a:lnTo>
                    <a:pt x="8" y="157"/>
                  </a:lnTo>
                  <a:lnTo>
                    <a:pt x="5" y="157"/>
                  </a:lnTo>
                  <a:lnTo>
                    <a:pt x="5" y="156"/>
                  </a:lnTo>
                  <a:lnTo>
                    <a:pt x="1" y="157"/>
                  </a:lnTo>
                  <a:lnTo>
                    <a:pt x="0" y="154"/>
                  </a:lnTo>
                  <a:lnTo>
                    <a:pt x="3" y="150"/>
                  </a:lnTo>
                  <a:lnTo>
                    <a:pt x="10" y="149"/>
                  </a:lnTo>
                  <a:lnTo>
                    <a:pt x="19" y="138"/>
                  </a:lnTo>
                  <a:lnTo>
                    <a:pt x="22" y="128"/>
                  </a:lnTo>
                  <a:close/>
                  <a:moveTo>
                    <a:pt x="17" y="128"/>
                  </a:moveTo>
                  <a:lnTo>
                    <a:pt x="19" y="137"/>
                  </a:lnTo>
                  <a:lnTo>
                    <a:pt x="12" y="142"/>
                  </a:lnTo>
                  <a:lnTo>
                    <a:pt x="12" y="130"/>
                  </a:lnTo>
                  <a:lnTo>
                    <a:pt x="17" y="128"/>
                  </a:lnTo>
                  <a:close/>
                  <a:moveTo>
                    <a:pt x="41" y="125"/>
                  </a:moveTo>
                  <a:lnTo>
                    <a:pt x="43" y="135"/>
                  </a:lnTo>
                  <a:lnTo>
                    <a:pt x="32" y="137"/>
                  </a:lnTo>
                  <a:lnTo>
                    <a:pt x="36" y="132"/>
                  </a:lnTo>
                  <a:lnTo>
                    <a:pt x="34" y="128"/>
                  </a:lnTo>
                  <a:lnTo>
                    <a:pt x="41" y="125"/>
                  </a:lnTo>
                  <a:close/>
                  <a:moveTo>
                    <a:pt x="25" y="120"/>
                  </a:moveTo>
                  <a:lnTo>
                    <a:pt x="29" y="120"/>
                  </a:lnTo>
                  <a:lnTo>
                    <a:pt x="31" y="127"/>
                  </a:lnTo>
                  <a:lnTo>
                    <a:pt x="24" y="127"/>
                  </a:lnTo>
                  <a:lnTo>
                    <a:pt x="22" y="123"/>
                  </a:lnTo>
                  <a:lnTo>
                    <a:pt x="25" y="120"/>
                  </a:lnTo>
                  <a:close/>
                  <a:moveTo>
                    <a:pt x="32" y="109"/>
                  </a:moveTo>
                  <a:lnTo>
                    <a:pt x="32" y="118"/>
                  </a:lnTo>
                  <a:lnTo>
                    <a:pt x="25" y="118"/>
                  </a:lnTo>
                  <a:lnTo>
                    <a:pt x="22" y="121"/>
                  </a:lnTo>
                  <a:lnTo>
                    <a:pt x="22" y="115"/>
                  </a:lnTo>
                  <a:lnTo>
                    <a:pt x="32" y="109"/>
                  </a:lnTo>
                  <a:close/>
                  <a:moveTo>
                    <a:pt x="44" y="109"/>
                  </a:moveTo>
                  <a:lnTo>
                    <a:pt x="48" y="113"/>
                  </a:lnTo>
                  <a:lnTo>
                    <a:pt x="51" y="113"/>
                  </a:lnTo>
                  <a:lnTo>
                    <a:pt x="43" y="120"/>
                  </a:lnTo>
                  <a:lnTo>
                    <a:pt x="39" y="120"/>
                  </a:lnTo>
                  <a:lnTo>
                    <a:pt x="39" y="116"/>
                  </a:lnTo>
                  <a:lnTo>
                    <a:pt x="46" y="111"/>
                  </a:lnTo>
                  <a:lnTo>
                    <a:pt x="44" y="109"/>
                  </a:lnTo>
                  <a:close/>
                  <a:moveTo>
                    <a:pt x="39" y="101"/>
                  </a:moveTo>
                  <a:lnTo>
                    <a:pt x="43" y="111"/>
                  </a:lnTo>
                  <a:lnTo>
                    <a:pt x="34" y="121"/>
                  </a:lnTo>
                  <a:lnTo>
                    <a:pt x="37" y="109"/>
                  </a:lnTo>
                  <a:lnTo>
                    <a:pt x="36" y="108"/>
                  </a:lnTo>
                  <a:lnTo>
                    <a:pt x="31" y="109"/>
                  </a:lnTo>
                  <a:lnTo>
                    <a:pt x="34" y="103"/>
                  </a:lnTo>
                  <a:lnTo>
                    <a:pt x="39" y="101"/>
                  </a:lnTo>
                  <a:close/>
                  <a:moveTo>
                    <a:pt x="32" y="101"/>
                  </a:moveTo>
                  <a:lnTo>
                    <a:pt x="29" y="109"/>
                  </a:lnTo>
                  <a:lnTo>
                    <a:pt x="20" y="115"/>
                  </a:lnTo>
                  <a:lnTo>
                    <a:pt x="20" y="127"/>
                  </a:lnTo>
                  <a:lnTo>
                    <a:pt x="17" y="128"/>
                  </a:lnTo>
                  <a:lnTo>
                    <a:pt x="15" y="125"/>
                  </a:lnTo>
                  <a:lnTo>
                    <a:pt x="10" y="130"/>
                  </a:lnTo>
                  <a:lnTo>
                    <a:pt x="10" y="144"/>
                  </a:lnTo>
                  <a:lnTo>
                    <a:pt x="7" y="145"/>
                  </a:lnTo>
                  <a:lnTo>
                    <a:pt x="1" y="138"/>
                  </a:lnTo>
                  <a:lnTo>
                    <a:pt x="7" y="132"/>
                  </a:lnTo>
                  <a:lnTo>
                    <a:pt x="3" y="123"/>
                  </a:lnTo>
                  <a:lnTo>
                    <a:pt x="7" y="123"/>
                  </a:lnTo>
                  <a:lnTo>
                    <a:pt x="12" y="113"/>
                  </a:lnTo>
                  <a:lnTo>
                    <a:pt x="19" y="111"/>
                  </a:lnTo>
                  <a:lnTo>
                    <a:pt x="22" y="104"/>
                  </a:lnTo>
                  <a:lnTo>
                    <a:pt x="27" y="106"/>
                  </a:lnTo>
                  <a:lnTo>
                    <a:pt x="32" y="101"/>
                  </a:lnTo>
                  <a:close/>
                  <a:moveTo>
                    <a:pt x="378" y="6"/>
                  </a:moveTo>
                  <a:lnTo>
                    <a:pt x="402" y="16"/>
                  </a:lnTo>
                  <a:lnTo>
                    <a:pt x="409" y="9"/>
                  </a:lnTo>
                  <a:lnTo>
                    <a:pt x="414" y="12"/>
                  </a:lnTo>
                  <a:lnTo>
                    <a:pt x="428" y="6"/>
                  </a:lnTo>
                  <a:lnTo>
                    <a:pt x="443" y="6"/>
                  </a:lnTo>
                  <a:lnTo>
                    <a:pt x="450" y="11"/>
                  </a:lnTo>
                  <a:lnTo>
                    <a:pt x="467" y="6"/>
                  </a:lnTo>
                  <a:lnTo>
                    <a:pt x="469" y="12"/>
                  </a:lnTo>
                  <a:lnTo>
                    <a:pt x="476" y="16"/>
                  </a:lnTo>
                  <a:lnTo>
                    <a:pt x="477" y="6"/>
                  </a:lnTo>
                  <a:lnTo>
                    <a:pt x="483" y="7"/>
                  </a:lnTo>
                  <a:lnTo>
                    <a:pt x="486" y="12"/>
                  </a:lnTo>
                  <a:lnTo>
                    <a:pt x="500" y="0"/>
                  </a:lnTo>
                  <a:lnTo>
                    <a:pt x="505" y="2"/>
                  </a:lnTo>
                  <a:lnTo>
                    <a:pt x="505" y="9"/>
                  </a:lnTo>
                  <a:lnTo>
                    <a:pt x="515" y="14"/>
                  </a:lnTo>
                  <a:lnTo>
                    <a:pt x="520" y="14"/>
                  </a:lnTo>
                  <a:lnTo>
                    <a:pt x="524" y="11"/>
                  </a:lnTo>
                  <a:lnTo>
                    <a:pt x="534" y="14"/>
                  </a:lnTo>
                  <a:lnTo>
                    <a:pt x="539" y="14"/>
                  </a:lnTo>
                  <a:lnTo>
                    <a:pt x="536" y="17"/>
                  </a:lnTo>
                  <a:lnTo>
                    <a:pt x="529" y="16"/>
                  </a:lnTo>
                  <a:lnTo>
                    <a:pt x="525" y="19"/>
                  </a:lnTo>
                  <a:lnTo>
                    <a:pt x="532" y="24"/>
                  </a:lnTo>
                  <a:lnTo>
                    <a:pt x="539" y="23"/>
                  </a:lnTo>
                  <a:lnTo>
                    <a:pt x="539" y="23"/>
                  </a:lnTo>
                  <a:lnTo>
                    <a:pt x="542" y="29"/>
                  </a:lnTo>
                  <a:lnTo>
                    <a:pt x="551" y="29"/>
                  </a:lnTo>
                  <a:lnTo>
                    <a:pt x="551" y="29"/>
                  </a:lnTo>
                  <a:lnTo>
                    <a:pt x="549" y="36"/>
                  </a:lnTo>
                  <a:lnTo>
                    <a:pt x="553" y="43"/>
                  </a:lnTo>
                  <a:lnTo>
                    <a:pt x="560" y="43"/>
                  </a:lnTo>
                  <a:lnTo>
                    <a:pt x="558" y="38"/>
                  </a:lnTo>
                  <a:lnTo>
                    <a:pt x="563" y="29"/>
                  </a:lnTo>
                  <a:lnTo>
                    <a:pt x="570" y="34"/>
                  </a:lnTo>
                  <a:lnTo>
                    <a:pt x="584" y="36"/>
                  </a:lnTo>
                  <a:lnTo>
                    <a:pt x="584" y="41"/>
                  </a:lnTo>
                  <a:lnTo>
                    <a:pt x="589" y="50"/>
                  </a:lnTo>
                  <a:lnTo>
                    <a:pt x="606" y="50"/>
                  </a:lnTo>
                  <a:lnTo>
                    <a:pt x="613" y="55"/>
                  </a:lnTo>
                  <a:lnTo>
                    <a:pt x="621" y="50"/>
                  </a:lnTo>
                  <a:lnTo>
                    <a:pt x="618" y="46"/>
                  </a:lnTo>
                  <a:lnTo>
                    <a:pt x="623" y="34"/>
                  </a:lnTo>
                  <a:lnTo>
                    <a:pt x="625" y="33"/>
                  </a:lnTo>
                  <a:lnTo>
                    <a:pt x="630" y="34"/>
                  </a:lnTo>
                  <a:lnTo>
                    <a:pt x="635" y="31"/>
                  </a:lnTo>
                  <a:lnTo>
                    <a:pt x="637" y="41"/>
                  </a:lnTo>
                  <a:lnTo>
                    <a:pt x="633" y="45"/>
                  </a:lnTo>
                  <a:lnTo>
                    <a:pt x="645" y="52"/>
                  </a:lnTo>
                  <a:lnTo>
                    <a:pt x="650" y="48"/>
                  </a:lnTo>
                  <a:lnTo>
                    <a:pt x="652" y="50"/>
                  </a:lnTo>
                  <a:lnTo>
                    <a:pt x="650" y="53"/>
                  </a:lnTo>
                  <a:lnTo>
                    <a:pt x="647" y="52"/>
                  </a:lnTo>
                  <a:lnTo>
                    <a:pt x="645" y="58"/>
                  </a:lnTo>
                  <a:lnTo>
                    <a:pt x="642" y="57"/>
                  </a:lnTo>
                  <a:lnTo>
                    <a:pt x="633" y="74"/>
                  </a:lnTo>
                  <a:lnTo>
                    <a:pt x="637" y="81"/>
                  </a:lnTo>
                  <a:lnTo>
                    <a:pt x="652" y="87"/>
                  </a:lnTo>
                  <a:lnTo>
                    <a:pt x="649" y="92"/>
                  </a:lnTo>
                  <a:lnTo>
                    <a:pt x="654" y="99"/>
                  </a:lnTo>
                  <a:lnTo>
                    <a:pt x="661" y="96"/>
                  </a:lnTo>
                  <a:lnTo>
                    <a:pt x="666" y="91"/>
                  </a:lnTo>
                  <a:lnTo>
                    <a:pt x="666" y="84"/>
                  </a:lnTo>
                  <a:lnTo>
                    <a:pt x="671" y="82"/>
                  </a:lnTo>
                  <a:lnTo>
                    <a:pt x="671" y="87"/>
                  </a:lnTo>
                  <a:lnTo>
                    <a:pt x="676" y="92"/>
                  </a:lnTo>
                  <a:lnTo>
                    <a:pt x="674" y="101"/>
                  </a:lnTo>
                  <a:lnTo>
                    <a:pt x="678" y="109"/>
                  </a:lnTo>
                  <a:lnTo>
                    <a:pt x="669" y="120"/>
                  </a:lnTo>
                  <a:lnTo>
                    <a:pt x="669" y="130"/>
                  </a:lnTo>
                  <a:lnTo>
                    <a:pt x="671" y="133"/>
                  </a:lnTo>
                  <a:lnTo>
                    <a:pt x="678" y="132"/>
                  </a:lnTo>
                  <a:lnTo>
                    <a:pt x="685" y="142"/>
                  </a:lnTo>
                  <a:lnTo>
                    <a:pt x="688" y="142"/>
                  </a:lnTo>
                  <a:lnTo>
                    <a:pt x="690" y="154"/>
                  </a:lnTo>
                  <a:lnTo>
                    <a:pt x="697" y="149"/>
                  </a:lnTo>
                  <a:lnTo>
                    <a:pt x="709" y="154"/>
                  </a:lnTo>
                  <a:lnTo>
                    <a:pt x="705" y="164"/>
                  </a:lnTo>
                  <a:lnTo>
                    <a:pt x="709" y="169"/>
                  </a:lnTo>
                  <a:lnTo>
                    <a:pt x="705" y="178"/>
                  </a:lnTo>
                  <a:lnTo>
                    <a:pt x="707" y="179"/>
                  </a:lnTo>
                  <a:lnTo>
                    <a:pt x="714" y="176"/>
                  </a:lnTo>
                  <a:lnTo>
                    <a:pt x="717" y="183"/>
                  </a:lnTo>
                  <a:lnTo>
                    <a:pt x="722" y="176"/>
                  </a:lnTo>
                  <a:lnTo>
                    <a:pt x="724" y="179"/>
                  </a:lnTo>
                  <a:lnTo>
                    <a:pt x="731" y="178"/>
                  </a:lnTo>
                  <a:lnTo>
                    <a:pt x="738" y="193"/>
                  </a:lnTo>
                  <a:lnTo>
                    <a:pt x="744" y="193"/>
                  </a:lnTo>
                  <a:lnTo>
                    <a:pt x="744" y="188"/>
                  </a:lnTo>
                  <a:lnTo>
                    <a:pt x="748" y="188"/>
                  </a:lnTo>
                  <a:lnTo>
                    <a:pt x="751" y="193"/>
                  </a:lnTo>
                  <a:lnTo>
                    <a:pt x="756" y="193"/>
                  </a:lnTo>
                  <a:lnTo>
                    <a:pt x="758" y="198"/>
                  </a:lnTo>
                  <a:lnTo>
                    <a:pt x="765" y="198"/>
                  </a:lnTo>
                  <a:lnTo>
                    <a:pt x="768" y="203"/>
                  </a:lnTo>
                  <a:lnTo>
                    <a:pt x="768" y="215"/>
                  </a:lnTo>
                  <a:lnTo>
                    <a:pt x="775" y="219"/>
                  </a:lnTo>
                  <a:lnTo>
                    <a:pt x="779" y="213"/>
                  </a:lnTo>
                  <a:lnTo>
                    <a:pt x="784" y="213"/>
                  </a:lnTo>
                  <a:lnTo>
                    <a:pt x="789" y="224"/>
                  </a:lnTo>
                  <a:lnTo>
                    <a:pt x="789" y="227"/>
                  </a:lnTo>
                  <a:lnTo>
                    <a:pt x="794" y="231"/>
                  </a:lnTo>
                  <a:lnTo>
                    <a:pt x="794" y="231"/>
                  </a:lnTo>
                  <a:lnTo>
                    <a:pt x="799" y="242"/>
                  </a:lnTo>
                  <a:lnTo>
                    <a:pt x="796" y="244"/>
                  </a:lnTo>
                  <a:lnTo>
                    <a:pt x="799" y="249"/>
                  </a:lnTo>
                  <a:lnTo>
                    <a:pt x="804" y="254"/>
                  </a:lnTo>
                  <a:lnTo>
                    <a:pt x="810" y="251"/>
                  </a:lnTo>
                  <a:lnTo>
                    <a:pt x="815" y="260"/>
                  </a:lnTo>
                  <a:lnTo>
                    <a:pt x="804" y="278"/>
                  </a:lnTo>
                  <a:lnTo>
                    <a:pt x="801" y="290"/>
                  </a:lnTo>
                  <a:lnTo>
                    <a:pt x="786" y="290"/>
                  </a:lnTo>
                  <a:lnTo>
                    <a:pt x="772" y="307"/>
                  </a:lnTo>
                  <a:lnTo>
                    <a:pt x="760" y="302"/>
                  </a:lnTo>
                  <a:lnTo>
                    <a:pt x="756" y="309"/>
                  </a:lnTo>
                  <a:lnTo>
                    <a:pt x="758" y="311"/>
                  </a:lnTo>
                  <a:lnTo>
                    <a:pt x="763" y="309"/>
                  </a:lnTo>
                  <a:lnTo>
                    <a:pt x="762" y="314"/>
                  </a:lnTo>
                  <a:lnTo>
                    <a:pt x="765" y="314"/>
                  </a:lnTo>
                  <a:lnTo>
                    <a:pt x="768" y="321"/>
                  </a:lnTo>
                  <a:lnTo>
                    <a:pt x="770" y="316"/>
                  </a:lnTo>
                  <a:lnTo>
                    <a:pt x="774" y="319"/>
                  </a:lnTo>
                  <a:lnTo>
                    <a:pt x="775" y="317"/>
                  </a:lnTo>
                  <a:lnTo>
                    <a:pt x="777" y="312"/>
                  </a:lnTo>
                  <a:lnTo>
                    <a:pt x="779" y="317"/>
                  </a:lnTo>
                  <a:lnTo>
                    <a:pt x="786" y="319"/>
                  </a:lnTo>
                  <a:lnTo>
                    <a:pt x="791" y="324"/>
                  </a:lnTo>
                  <a:lnTo>
                    <a:pt x="786" y="323"/>
                  </a:lnTo>
                  <a:lnTo>
                    <a:pt x="782" y="329"/>
                  </a:lnTo>
                  <a:lnTo>
                    <a:pt x="779" y="328"/>
                  </a:lnTo>
                  <a:lnTo>
                    <a:pt x="777" y="335"/>
                  </a:lnTo>
                  <a:lnTo>
                    <a:pt x="768" y="333"/>
                  </a:lnTo>
                  <a:lnTo>
                    <a:pt x="767" y="328"/>
                  </a:lnTo>
                  <a:lnTo>
                    <a:pt x="762" y="329"/>
                  </a:lnTo>
                  <a:lnTo>
                    <a:pt x="760" y="340"/>
                  </a:lnTo>
                  <a:lnTo>
                    <a:pt x="763" y="345"/>
                  </a:lnTo>
                  <a:lnTo>
                    <a:pt x="762" y="348"/>
                  </a:lnTo>
                  <a:lnTo>
                    <a:pt x="768" y="350"/>
                  </a:lnTo>
                  <a:lnTo>
                    <a:pt x="768" y="365"/>
                  </a:lnTo>
                  <a:lnTo>
                    <a:pt x="772" y="363"/>
                  </a:lnTo>
                  <a:lnTo>
                    <a:pt x="775" y="367"/>
                  </a:lnTo>
                  <a:lnTo>
                    <a:pt x="765" y="377"/>
                  </a:lnTo>
                  <a:lnTo>
                    <a:pt x="772" y="381"/>
                  </a:lnTo>
                  <a:lnTo>
                    <a:pt x="770" y="386"/>
                  </a:lnTo>
                  <a:lnTo>
                    <a:pt x="770" y="386"/>
                  </a:lnTo>
                  <a:lnTo>
                    <a:pt x="727" y="403"/>
                  </a:lnTo>
                  <a:lnTo>
                    <a:pt x="732" y="408"/>
                  </a:lnTo>
                  <a:lnTo>
                    <a:pt x="731" y="411"/>
                  </a:lnTo>
                  <a:lnTo>
                    <a:pt x="739" y="420"/>
                  </a:lnTo>
                  <a:lnTo>
                    <a:pt x="738" y="428"/>
                  </a:lnTo>
                  <a:lnTo>
                    <a:pt x="724" y="430"/>
                  </a:lnTo>
                  <a:lnTo>
                    <a:pt x="729" y="433"/>
                  </a:lnTo>
                  <a:lnTo>
                    <a:pt x="734" y="449"/>
                  </a:lnTo>
                  <a:lnTo>
                    <a:pt x="762" y="440"/>
                  </a:lnTo>
                  <a:lnTo>
                    <a:pt x="775" y="440"/>
                  </a:lnTo>
                  <a:lnTo>
                    <a:pt x="779" y="444"/>
                  </a:lnTo>
                  <a:lnTo>
                    <a:pt x="782" y="440"/>
                  </a:lnTo>
                  <a:lnTo>
                    <a:pt x="787" y="442"/>
                  </a:lnTo>
                  <a:lnTo>
                    <a:pt x="791" y="439"/>
                  </a:lnTo>
                  <a:lnTo>
                    <a:pt x="794" y="442"/>
                  </a:lnTo>
                  <a:lnTo>
                    <a:pt x="794" y="449"/>
                  </a:lnTo>
                  <a:lnTo>
                    <a:pt x="784" y="452"/>
                  </a:lnTo>
                  <a:lnTo>
                    <a:pt x="782" y="450"/>
                  </a:lnTo>
                  <a:lnTo>
                    <a:pt x="780" y="454"/>
                  </a:lnTo>
                  <a:lnTo>
                    <a:pt x="768" y="452"/>
                  </a:lnTo>
                  <a:lnTo>
                    <a:pt x="767" y="456"/>
                  </a:lnTo>
                  <a:lnTo>
                    <a:pt x="760" y="450"/>
                  </a:lnTo>
                  <a:lnTo>
                    <a:pt x="758" y="459"/>
                  </a:lnTo>
                  <a:lnTo>
                    <a:pt x="748" y="462"/>
                  </a:lnTo>
                  <a:lnTo>
                    <a:pt x="746" y="461"/>
                  </a:lnTo>
                  <a:lnTo>
                    <a:pt x="744" y="476"/>
                  </a:lnTo>
                  <a:lnTo>
                    <a:pt x="738" y="479"/>
                  </a:lnTo>
                  <a:lnTo>
                    <a:pt x="731" y="479"/>
                  </a:lnTo>
                  <a:lnTo>
                    <a:pt x="729" y="493"/>
                  </a:lnTo>
                  <a:lnTo>
                    <a:pt x="719" y="493"/>
                  </a:lnTo>
                  <a:lnTo>
                    <a:pt x="717" y="496"/>
                  </a:lnTo>
                  <a:lnTo>
                    <a:pt x="710" y="495"/>
                  </a:lnTo>
                  <a:lnTo>
                    <a:pt x="705" y="498"/>
                  </a:lnTo>
                  <a:lnTo>
                    <a:pt x="702" y="491"/>
                  </a:lnTo>
                  <a:lnTo>
                    <a:pt x="698" y="493"/>
                  </a:lnTo>
                  <a:lnTo>
                    <a:pt x="709" y="502"/>
                  </a:lnTo>
                  <a:lnTo>
                    <a:pt x="720" y="500"/>
                  </a:lnTo>
                  <a:lnTo>
                    <a:pt x="719" y="508"/>
                  </a:lnTo>
                  <a:lnTo>
                    <a:pt x="722" y="515"/>
                  </a:lnTo>
                  <a:lnTo>
                    <a:pt x="727" y="514"/>
                  </a:lnTo>
                  <a:lnTo>
                    <a:pt x="727" y="517"/>
                  </a:lnTo>
                  <a:lnTo>
                    <a:pt x="739" y="519"/>
                  </a:lnTo>
                  <a:lnTo>
                    <a:pt x="738" y="524"/>
                  </a:lnTo>
                  <a:lnTo>
                    <a:pt x="744" y="537"/>
                  </a:lnTo>
                  <a:lnTo>
                    <a:pt x="746" y="551"/>
                  </a:lnTo>
                  <a:lnTo>
                    <a:pt x="741" y="554"/>
                  </a:lnTo>
                  <a:lnTo>
                    <a:pt x="738" y="553"/>
                  </a:lnTo>
                  <a:lnTo>
                    <a:pt x="734" y="558"/>
                  </a:lnTo>
                  <a:lnTo>
                    <a:pt x="729" y="558"/>
                  </a:lnTo>
                  <a:lnTo>
                    <a:pt x="732" y="561"/>
                  </a:lnTo>
                  <a:lnTo>
                    <a:pt x="731" y="568"/>
                  </a:lnTo>
                  <a:lnTo>
                    <a:pt x="719" y="575"/>
                  </a:lnTo>
                  <a:lnTo>
                    <a:pt x="714" y="573"/>
                  </a:lnTo>
                  <a:lnTo>
                    <a:pt x="709" y="577"/>
                  </a:lnTo>
                  <a:lnTo>
                    <a:pt x="705" y="573"/>
                  </a:lnTo>
                  <a:lnTo>
                    <a:pt x="702" y="566"/>
                  </a:lnTo>
                  <a:lnTo>
                    <a:pt x="691" y="561"/>
                  </a:lnTo>
                  <a:lnTo>
                    <a:pt x="686" y="563"/>
                  </a:lnTo>
                  <a:lnTo>
                    <a:pt x="685" y="554"/>
                  </a:lnTo>
                  <a:lnTo>
                    <a:pt x="681" y="556"/>
                  </a:lnTo>
                  <a:lnTo>
                    <a:pt x="679" y="563"/>
                  </a:lnTo>
                  <a:lnTo>
                    <a:pt x="674" y="565"/>
                  </a:lnTo>
                  <a:lnTo>
                    <a:pt x="679" y="571"/>
                  </a:lnTo>
                  <a:lnTo>
                    <a:pt x="685" y="573"/>
                  </a:lnTo>
                  <a:lnTo>
                    <a:pt x="685" y="578"/>
                  </a:lnTo>
                  <a:lnTo>
                    <a:pt x="688" y="580"/>
                  </a:lnTo>
                  <a:lnTo>
                    <a:pt x="678" y="597"/>
                  </a:lnTo>
                  <a:lnTo>
                    <a:pt x="673" y="600"/>
                  </a:lnTo>
                  <a:lnTo>
                    <a:pt x="678" y="606"/>
                  </a:lnTo>
                  <a:lnTo>
                    <a:pt x="678" y="624"/>
                  </a:lnTo>
                  <a:lnTo>
                    <a:pt x="671" y="626"/>
                  </a:lnTo>
                  <a:lnTo>
                    <a:pt x="671" y="624"/>
                  </a:lnTo>
                  <a:lnTo>
                    <a:pt x="667" y="626"/>
                  </a:lnTo>
                  <a:lnTo>
                    <a:pt x="662" y="624"/>
                  </a:lnTo>
                  <a:lnTo>
                    <a:pt x="661" y="633"/>
                  </a:lnTo>
                  <a:lnTo>
                    <a:pt x="650" y="636"/>
                  </a:lnTo>
                  <a:lnTo>
                    <a:pt x="650" y="636"/>
                  </a:lnTo>
                  <a:lnTo>
                    <a:pt x="649" y="635"/>
                  </a:lnTo>
                  <a:lnTo>
                    <a:pt x="652" y="628"/>
                  </a:lnTo>
                  <a:lnTo>
                    <a:pt x="650" y="626"/>
                  </a:lnTo>
                  <a:lnTo>
                    <a:pt x="642" y="624"/>
                  </a:lnTo>
                  <a:lnTo>
                    <a:pt x="642" y="629"/>
                  </a:lnTo>
                  <a:lnTo>
                    <a:pt x="638" y="631"/>
                  </a:lnTo>
                  <a:lnTo>
                    <a:pt x="635" y="629"/>
                  </a:lnTo>
                  <a:lnTo>
                    <a:pt x="633" y="631"/>
                  </a:lnTo>
                  <a:lnTo>
                    <a:pt x="633" y="621"/>
                  </a:lnTo>
                  <a:lnTo>
                    <a:pt x="637" y="621"/>
                  </a:lnTo>
                  <a:lnTo>
                    <a:pt x="643" y="614"/>
                  </a:lnTo>
                  <a:lnTo>
                    <a:pt x="645" y="614"/>
                  </a:lnTo>
                  <a:lnTo>
                    <a:pt x="643" y="609"/>
                  </a:lnTo>
                  <a:lnTo>
                    <a:pt x="637" y="611"/>
                  </a:lnTo>
                  <a:lnTo>
                    <a:pt x="637" y="604"/>
                  </a:lnTo>
                  <a:lnTo>
                    <a:pt x="635" y="609"/>
                  </a:lnTo>
                  <a:lnTo>
                    <a:pt x="630" y="609"/>
                  </a:lnTo>
                  <a:lnTo>
                    <a:pt x="628" y="614"/>
                  </a:lnTo>
                  <a:lnTo>
                    <a:pt x="625" y="609"/>
                  </a:lnTo>
                  <a:lnTo>
                    <a:pt x="625" y="614"/>
                  </a:lnTo>
                  <a:lnTo>
                    <a:pt x="621" y="612"/>
                  </a:lnTo>
                  <a:lnTo>
                    <a:pt x="621" y="616"/>
                  </a:lnTo>
                  <a:lnTo>
                    <a:pt x="616" y="612"/>
                  </a:lnTo>
                  <a:lnTo>
                    <a:pt x="613" y="616"/>
                  </a:lnTo>
                  <a:lnTo>
                    <a:pt x="619" y="624"/>
                  </a:lnTo>
                  <a:lnTo>
                    <a:pt x="619" y="624"/>
                  </a:lnTo>
                  <a:lnTo>
                    <a:pt x="606" y="623"/>
                  </a:lnTo>
                  <a:lnTo>
                    <a:pt x="601" y="628"/>
                  </a:lnTo>
                  <a:lnTo>
                    <a:pt x="601" y="633"/>
                  </a:lnTo>
                  <a:lnTo>
                    <a:pt x="597" y="633"/>
                  </a:lnTo>
                  <a:lnTo>
                    <a:pt x="597" y="636"/>
                  </a:lnTo>
                  <a:lnTo>
                    <a:pt x="589" y="635"/>
                  </a:lnTo>
                  <a:lnTo>
                    <a:pt x="589" y="635"/>
                  </a:lnTo>
                  <a:lnTo>
                    <a:pt x="590" y="612"/>
                  </a:lnTo>
                  <a:lnTo>
                    <a:pt x="599" y="602"/>
                  </a:lnTo>
                  <a:lnTo>
                    <a:pt x="608" y="585"/>
                  </a:lnTo>
                  <a:lnTo>
                    <a:pt x="609" y="573"/>
                  </a:lnTo>
                  <a:lnTo>
                    <a:pt x="596" y="531"/>
                  </a:lnTo>
                  <a:lnTo>
                    <a:pt x="596" y="524"/>
                  </a:lnTo>
                  <a:lnTo>
                    <a:pt x="594" y="525"/>
                  </a:lnTo>
                  <a:lnTo>
                    <a:pt x="587" y="510"/>
                  </a:lnTo>
                  <a:lnTo>
                    <a:pt x="592" y="507"/>
                  </a:lnTo>
                  <a:lnTo>
                    <a:pt x="585" y="507"/>
                  </a:lnTo>
                  <a:lnTo>
                    <a:pt x="587" y="496"/>
                  </a:lnTo>
                  <a:lnTo>
                    <a:pt x="580" y="495"/>
                  </a:lnTo>
                  <a:lnTo>
                    <a:pt x="578" y="505"/>
                  </a:lnTo>
                  <a:lnTo>
                    <a:pt x="575" y="507"/>
                  </a:lnTo>
                  <a:lnTo>
                    <a:pt x="573" y="486"/>
                  </a:lnTo>
                  <a:lnTo>
                    <a:pt x="570" y="476"/>
                  </a:lnTo>
                  <a:lnTo>
                    <a:pt x="575" y="464"/>
                  </a:lnTo>
                  <a:lnTo>
                    <a:pt x="584" y="452"/>
                  </a:lnTo>
                  <a:lnTo>
                    <a:pt x="577" y="457"/>
                  </a:lnTo>
                  <a:lnTo>
                    <a:pt x="580" y="445"/>
                  </a:lnTo>
                  <a:lnTo>
                    <a:pt x="585" y="444"/>
                  </a:lnTo>
                  <a:lnTo>
                    <a:pt x="582" y="442"/>
                  </a:lnTo>
                  <a:lnTo>
                    <a:pt x="575" y="449"/>
                  </a:lnTo>
                  <a:lnTo>
                    <a:pt x="570" y="440"/>
                  </a:lnTo>
                  <a:lnTo>
                    <a:pt x="575" y="432"/>
                  </a:lnTo>
                  <a:lnTo>
                    <a:pt x="584" y="427"/>
                  </a:lnTo>
                  <a:lnTo>
                    <a:pt x="596" y="428"/>
                  </a:lnTo>
                  <a:lnTo>
                    <a:pt x="601" y="425"/>
                  </a:lnTo>
                  <a:lnTo>
                    <a:pt x="594" y="425"/>
                  </a:lnTo>
                  <a:lnTo>
                    <a:pt x="589" y="421"/>
                  </a:lnTo>
                  <a:lnTo>
                    <a:pt x="563" y="425"/>
                  </a:lnTo>
                  <a:lnTo>
                    <a:pt x="560" y="420"/>
                  </a:lnTo>
                  <a:lnTo>
                    <a:pt x="563" y="415"/>
                  </a:lnTo>
                  <a:lnTo>
                    <a:pt x="566" y="403"/>
                  </a:lnTo>
                  <a:lnTo>
                    <a:pt x="560" y="398"/>
                  </a:lnTo>
                  <a:lnTo>
                    <a:pt x="558" y="386"/>
                  </a:lnTo>
                  <a:lnTo>
                    <a:pt x="565" y="358"/>
                  </a:lnTo>
                  <a:lnTo>
                    <a:pt x="568" y="352"/>
                  </a:lnTo>
                  <a:lnTo>
                    <a:pt x="577" y="348"/>
                  </a:lnTo>
                  <a:lnTo>
                    <a:pt x="590" y="355"/>
                  </a:lnTo>
                  <a:lnTo>
                    <a:pt x="597" y="345"/>
                  </a:lnTo>
                  <a:lnTo>
                    <a:pt x="608" y="348"/>
                  </a:lnTo>
                  <a:lnTo>
                    <a:pt x="609" y="346"/>
                  </a:lnTo>
                  <a:lnTo>
                    <a:pt x="611" y="340"/>
                  </a:lnTo>
                  <a:lnTo>
                    <a:pt x="609" y="345"/>
                  </a:lnTo>
                  <a:lnTo>
                    <a:pt x="606" y="345"/>
                  </a:lnTo>
                  <a:lnTo>
                    <a:pt x="602" y="340"/>
                  </a:lnTo>
                  <a:lnTo>
                    <a:pt x="590" y="346"/>
                  </a:lnTo>
                  <a:lnTo>
                    <a:pt x="582" y="346"/>
                  </a:lnTo>
                  <a:lnTo>
                    <a:pt x="575" y="340"/>
                  </a:lnTo>
                  <a:lnTo>
                    <a:pt x="563" y="345"/>
                  </a:lnTo>
                  <a:lnTo>
                    <a:pt x="563" y="341"/>
                  </a:lnTo>
                  <a:lnTo>
                    <a:pt x="556" y="352"/>
                  </a:lnTo>
                  <a:lnTo>
                    <a:pt x="556" y="346"/>
                  </a:lnTo>
                  <a:lnTo>
                    <a:pt x="554" y="346"/>
                  </a:lnTo>
                  <a:lnTo>
                    <a:pt x="549" y="336"/>
                  </a:lnTo>
                  <a:lnTo>
                    <a:pt x="544" y="335"/>
                  </a:lnTo>
                  <a:lnTo>
                    <a:pt x="546" y="329"/>
                  </a:lnTo>
                  <a:lnTo>
                    <a:pt x="542" y="326"/>
                  </a:lnTo>
                  <a:lnTo>
                    <a:pt x="541" y="328"/>
                  </a:lnTo>
                  <a:lnTo>
                    <a:pt x="544" y="329"/>
                  </a:lnTo>
                  <a:lnTo>
                    <a:pt x="541" y="336"/>
                  </a:lnTo>
                  <a:lnTo>
                    <a:pt x="548" y="338"/>
                  </a:lnTo>
                  <a:lnTo>
                    <a:pt x="548" y="346"/>
                  </a:lnTo>
                  <a:lnTo>
                    <a:pt x="544" y="352"/>
                  </a:lnTo>
                  <a:lnTo>
                    <a:pt x="539" y="341"/>
                  </a:lnTo>
                  <a:lnTo>
                    <a:pt x="541" y="350"/>
                  </a:lnTo>
                  <a:lnTo>
                    <a:pt x="544" y="355"/>
                  </a:lnTo>
                  <a:lnTo>
                    <a:pt x="542" y="358"/>
                  </a:lnTo>
                  <a:lnTo>
                    <a:pt x="539" y="353"/>
                  </a:lnTo>
                  <a:lnTo>
                    <a:pt x="537" y="362"/>
                  </a:lnTo>
                  <a:lnTo>
                    <a:pt x="536" y="360"/>
                  </a:lnTo>
                  <a:lnTo>
                    <a:pt x="529" y="387"/>
                  </a:lnTo>
                  <a:lnTo>
                    <a:pt x="525" y="372"/>
                  </a:lnTo>
                  <a:lnTo>
                    <a:pt x="530" y="369"/>
                  </a:lnTo>
                  <a:lnTo>
                    <a:pt x="532" y="370"/>
                  </a:lnTo>
                  <a:lnTo>
                    <a:pt x="532" y="363"/>
                  </a:lnTo>
                  <a:lnTo>
                    <a:pt x="524" y="370"/>
                  </a:lnTo>
                  <a:lnTo>
                    <a:pt x="524" y="375"/>
                  </a:lnTo>
                  <a:lnTo>
                    <a:pt x="522" y="386"/>
                  </a:lnTo>
                  <a:lnTo>
                    <a:pt x="525" y="392"/>
                  </a:lnTo>
                  <a:lnTo>
                    <a:pt x="527" y="415"/>
                  </a:lnTo>
                  <a:lnTo>
                    <a:pt x="532" y="430"/>
                  </a:lnTo>
                  <a:lnTo>
                    <a:pt x="522" y="456"/>
                  </a:lnTo>
                  <a:lnTo>
                    <a:pt x="510" y="471"/>
                  </a:lnTo>
                  <a:lnTo>
                    <a:pt x="506" y="478"/>
                  </a:lnTo>
                  <a:lnTo>
                    <a:pt x="503" y="474"/>
                  </a:lnTo>
                  <a:lnTo>
                    <a:pt x="506" y="478"/>
                  </a:lnTo>
                  <a:lnTo>
                    <a:pt x="503" y="483"/>
                  </a:lnTo>
                  <a:lnTo>
                    <a:pt x="508" y="490"/>
                  </a:lnTo>
                  <a:lnTo>
                    <a:pt x="496" y="495"/>
                  </a:lnTo>
                  <a:lnTo>
                    <a:pt x="495" y="498"/>
                  </a:lnTo>
                  <a:lnTo>
                    <a:pt x="495" y="491"/>
                  </a:lnTo>
                  <a:lnTo>
                    <a:pt x="491" y="500"/>
                  </a:lnTo>
                  <a:lnTo>
                    <a:pt x="471" y="507"/>
                  </a:lnTo>
                  <a:lnTo>
                    <a:pt x="467" y="508"/>
                  </a:lnTo>
                  <a:lnTo>
                    <a:pt x="469" y="512"/>
                  </a:lnTo>
                  <a:lnTo>
                    <a:pt x="457" y="514"/>
                  </a:lnTo>
                  <a:lnTo>
                    <a:pt x="436" y="524"/>
                  </a:lnTo>
                  <a:lnTo>
                    <a:pt x="431" y="524"/>
                  </a:lnTo>
                  <a:lnTo>
                    <a:pt x="431" y="527"/>
                  </a:lnTo>
                  <a:lnTo>
                    <a:pt x="421" y="534"/>
                  </a:lnTo>
                  <a:lnTo>
                    <a:pt x="412" y="534"/>
                  </a:lnTo>
                  <a:lnTo>
                    <a:pt x="414" y="536"/>
                  </a:lnTo>
                  <a:lnTo>
                    <a:pt x="392" y="544"/>
                  </a:lnTo>
                  <a:lnTo>
                    <a:pt x="383" y="546"/>
                  </a:lnTo>
                  <a:lnTo>
                    <a:pt x="383" y="549"/>
                  </a:lnTo>
                  <a:lnTo>
                    <a:pt x="376" y="549"/>
                  </a:lnTo>
                  <a:lnTo>
                    <a:pt x="375" y="553"/>
                  </a:lnTo>
                  <a:lnTo>
                    <a:pt x="359" y="551"/>
                  </a:lnTo>
                  <a:lnTo>
                    <a:pt x="349" y="556"/>
                  </a:lnTo>
                  <a:lnTo>
                    <a:pt x="349" y="556"/>
                  </a:lnTo>
                  <a:lnTo>
                    <a:pt x="346" y="549"/>
                  </a:lnTo>
                  <a:lnTo>
                    <a:pt x="346" y="549"/>
                  </a:lnTo>
                  <a:lnTo>
                    <a:pt x="346" y="549"/>
                  </a:lnTo>
                  <a:lnTo>
                    <a:pt x="346" y="549"/>
                  </a:lnTo>
                  <a:lnTo>
                    <a:pt x="344" y="549"/>
                  </a:lnTo>
                  <a:lnTo>
                    <a:pt x="347" y="549"/>
                  </a:lnTo>
                  <a:lnTo>
                    <a:pt x="347" y="544"/>
                  </a:lnTo>
                  <a:lnTo>
                    <a:pt x="351" y="544"/>
                  </a:lnTo>
                  <a:lnTo>
                    <a:pt x="351" y="541"/>
                  </a:lnTo>
                  <a:lnTo>
                    <a:pt x="340" y="537"/>
                  </a:lnTo>
                  <a:lnTo>
                    <a:pt x="351" y="532"/>
                  </a:lnTo>
                  <a:lnTo>
                    <a:pt x="349" y="524"/>
                  </a:lnTo>
                  <a:lnTo>
                    <a:pt x="344" y="520"/>
                  </a:lnTo>
                  <a:lnTo>
                    <a:pt x="334" y="522"/>
                  </a:lnTo>
                  <a:lnTo>
                    <a:pt x="330" y="517"/>
                  </a:lnTo>
                  <a:lnTo>
                    <a:pt x="322" y="537"/>
                  </a:lnTo>
                  <a:lnTo>
                    <a:pt x="322" y="549"/>
                  </a:lnTo>
                  <a:lnTo>
                    <a:pt x="322" y="549"/>
                  </a:lnTo>
                  <a:lnTo>
                    <a:pt x="315" y="548"/>
                  </a:lnTo>
                  <a:lnTo>
                    <a:pt x="291" y="536"/>
                  </a:lnTo>
                  <a:lnTo>
                    <a:pt x="248" y="502"/>
                  </a:lnTo>
                  <a:lnTo>
                    <a:pt x="197" y="444"/>
                  </a:lnTo>
                  <a:lnTo>
                    <a:pt x="203" y="437"/>
                  </a:lnTo>
                  <a:lnTo>
                    <a:pt x="200" y="427"/>
                  </a:lnTo>
                  <a:lnTo>
                    <a:pt x="198" y="430"/>
                  </a:lnTo>
                  <a:lnTo>
                    <a:pt x="193" y="428"/>
                  </a:lnTo>
                  <a:lnTo>
                    <a:pt x="198" y="433"/>
                  </a:lnTo>
                  <a:lnTo>
                    <a:pt x="195" y="435"/>
                  </a:lnTo>
                  <a:lnTo>
                    <a:pt x="198" y="439"/>
                  </a:lnTo>
                  <a:lnTo>
                    <a:pt x="197" y="442"/>
                  </a:lnTo>
                  <a:lnTo>
                    <a:pt x="135" y="387"/>
                  </a:lnTo>
                  <a:lnTo>
                    <a:pt x="99" y="346"/>
                  </a:lnTo>
                  <a:lnTo>
                    <a:pt x="97" y="336"/>
                  </a:lnTo>
                  <a:lnTo>
                    <a:pt x="102" y="321"/>
                  </a:lnTo>
                  <a:lnTo>
                    <a:pt x="114" y="312"/>
                  </a:lnTo>
                  <a:lnTo>
                    <a:pt x="116" y="314"/>
                  </a:lnTo>
                  <a:lnTo>
                    <a:pt x="111" y="319"/>
                  </a:lnTo>
                  <a:lnTo>
                    <a:pt x="114" y="324"/>
                  </a:lnTo>
                  <a:lnTo>
                    <a:pt x="130" y="321"/>
                  </a:lnTo>
                  <a:lnTo>
                    <a:pt x="132" y="323"/>
                  </a:lnTo>
                  <a:lnTo>
                    <a:pt x="126" y="336"/>
                  </a:lnTo>
                  <a:lnTo>
                    <a:pt x="135" y="343"/>
                  </a:lnTo>
                  <a:lnTo>
                    <a:pt x="147" y="338"/>
                  </a:lnTo>
                  <a:lnTo>
                    <a:pt x="149" y="333"/>
                  </a:lnTo>
                  <a:lnTo>
                    <a:pt x="159" y="335"/>
                  </a:lnTo>
                  <a:lnTo>
                    <a:pt x="168" y="333"/>
                  </a:lnTo>
                  <a:lnTo>
                    <a:pt x="173" y="324"/>
                  </a:lnTo>
                  <a:lnTo>
                    <a:pt x="169" y="319"/>
                  </a:lnTo>
                  <a:lnTo>
                    <a:pt x="176" y="323"/>
                  </a:lnTo>
                  <a:lnTo>
                    <a:pt x="178" y="329"/>
                  </a:lnTo>
                  <a:lnTo>
                    <a:pt x="190" y="329"/>
                  </a:lnTo>
                  <a:lnTo>
                    <a:pt x="191" y="324"/>
                  </a:lnTo>
                  <a:lnTo>
                    <a:pt x="195" y="324"/>
                  </a:lnTo>
                  <a:lnTo>
                    <a:pt x="195" y="317"/>
                  </a:lnTo>
                  <a:lnTo>
                    <a:pt x="191" y="316"/>
                  </a:lnTo>
                  <a:lnTo>
                    <a:pt x="200" y="312"/>
                  </a:lnTo>
                  <a:lnTo>
                    <a:pt x="202" y="319"/>
                  </a:lnTo>
                  <a:lnTo>
                    <a:pt x="203" y="317"/>
                  </a:lnTo>
                  <a:lnTo>
                    <a:pt x="209" y="323"/>
                  </a:lnTo>
                  <a:lnTo>
                    <a:pt x="214" y="316"/>
                  </a:lnTo>
                  <a:lnTo>
                    <a:pt x="217" y="317"/>
                  </a:lnTo>
                  <a:lnTo>
                    <a:pt x="226" y="309"/>
                  </a:lnTo>
                  <a:lnTo>
                    <a:pt x="229" y="311"/>
                  </a:lnTo>
                  <a:lnTo>
                    <a:pt x="229" y="306"/>
                  </a:lnTo>
                  <a:lnTo>
                    <a:pt x="239" y="300"/>
                  </a:lnTo>
                  <a:lnTo>
                    <a:pt x="243" y="304"/>
                  </a:lnTo>
                  <a:lnTo>
                    <a:pt x="255" y="302"/>
                  </a:lnTo>
                  <a:lnTo>
                    <a:pt x="267" y="287"/>
                  </a:lnTo>
                  <a:lnTo>
                    <a:pt x="267" y="277"/>
                  </a:lnTo>
                  <a:lnTo>
                    <a:pt x="274" y="273"/>
                  </a:lnTo>
                  <a:lnTo>
                    <a:pt x="281" y="258"/>
                  </a:lnTo>
                  <a:lnTo>
                    <a:pt x="289" y="249"/>
                  </a:lnTo>
                  <a:lnTo>
                    <a:pt x="298" y="229"/>
                  </a:lnTo>
                  <a:lnTo>
                    <a:pt x="291" y="231"/>
                  </a:lnTo>
                  <a:lnTo>
                    <a:pt x="287" y="236"/>
                  </a:lnTo>
                  <a:lnTo>
                    <a:pt x="284" y="248"/>
                  </a:lnTo>
                  <a:lnTo>
                    <a:pt x="279" y="249"/>
                  </a:lnTo>
                  <a:lnTo>
                    <a:pt x="265" y="242"/>
                  </a:lnTo>
                  <a:lnTo>
                    <a:pt x="263" y="246"/>
                  </a:lnTo>
                  <a:lnTo>
                    <a:pt x="255" y="248"/>
                  </a:lnTo>
                  <a:lnTo>
                    <a:pt x="250" y="246"/>
                  </a:lnTo>
                  <a:lnTo>
                    <a:pt x="251" y="251"/>
                  </a:lnTo>
                  <a:lnTo>
                    <a:pt x="209" y="261"/>
                  </a:lnTo>
                  <a:lnTo>
                    <a:pt x="203" y="265"/>
                  </a:lnTo>
                  <a:lnTo>
                    <a:pt x="197" y="277"/>
                  </a:lnTo>
                  <a:lnTo>
                    <a:pt x="188" y="273"/>
                  </a:lnTo>
                  <a:lnTo>
                    <a:pt x="183" y="273"/>
                  </a:lnTo>
                  <a:lnTo>
                    <a:pt x="178" y="270"/>
                  </a:lnTo>
                  <a:lnTo>
                    <a:pt x="166" y="271"/>
                  </a:lnTo>
                  <a:lnTo>
                    <a:pt x="150" y="265"/>
                  </a:lnTo>
                  <a:lnTo>
                    <a:pt x="132" y="263"/>
                  </a:lnTo>
                  <a:lnTo>
                    <a:pt x="82" y="231"/>
                  </a:lnTo>
                  <a:lnTo>
                    <a:pt x="73" y="229"/>
                  </a:lnTo>
                  <a:lnTo>
                    <a:pt x="53" y="210"/>
                  </a:lnTo>
                  <a:lnTo>
                    <a:pt x="51" y="208"/>
                  </a:lnTo>
                  <a:lnTo>
                    <a:pt x="63" y="203"/>
                  </a:lnTo>
                  <a:lnTo>
                    <a:pt x="58" y="203"/>
                  </a:lnTo>
                  <a:lnTo>
                    <a:pt x="58" y="191"/>
                  </a:lnTo>
                  <a:lnTo>
                    <a:pt x="55" y="186"/>
                  </a:lnTo>
                  <a:lnTo>
                    <a:pt x="48" y="186"/>
                  </a:lnTo>
                  <a:lnTo>
                    <a:pt x="48" y="181"/>
                  </a:lnTo>
                  <a:lnTo>
                    <a:pt x="46" y="181"/>
                  </a:lnTo>
                  <a:lnTo>
                    <a:pt x="41" y="174"/>
                  </a:lnTo>
                  <a:lnTo>
                    <a:pt x="39" y="152"/>
                  </a:lnTo>
                  <a:lnTo>
                    <a:pt x="41" y="149"/>
                  </a:lnTo>
                  <a:lnTo>
                    <a:pt x="43" y="149"/>
                  </a:lnTo>
                  <a:lnTo>
                    <a:pt x="44" y="144"/>
                  </a:lnTo>
                  <a:lnTo>
                    <a:pt x="58" y="135"/>
                  </a:lnTo>
                  <a:lnTo>
                    <a:pt x="61" y="127"/>
                  </a:lnTo>
                  <a:lnTo>
                    <a:pt x="72" y="123"/>
                  </a:lnTo>
                  <a:lnTo>
                    <a:pt x="68" y="120"/>
                  </a:lnTo>
                  <a:lnTo>
                    <a:pt x="55" y="123"/>
                  </a:lnTo>
                  <a:lnTo>
                    <a:pt x="44" y="135"/>
                  </a:lnTo>
                  <a:lnTo>
                    <a:pt x="43" y="125"/>
                  </a:lnTo>
                  <a:lnTo>
                    <a:pt x="46" y="123"/>
                  </a:lnTo>
                  <a:lnTo>
                    <a:pt x="49" y="116"/>
                  </a:lnTo>
                  <a:lnTo>
                    <a:pt x="61" y="111"/>
                  </a:lnTo>
                  <a:lnTo>
                    <a:pt x="56" y="113"/>
                  </a:lnTo>
                  <a:lnTo>
                    <a:pt x="53" y="108"/>
                  </a:lnTo>
                  <a:lnTo>
                    <a:pt x="53" y="111"/>
                  </a:lnTo>
                  <a:lnTo>
                    <a:pt x="48" y="111"/>
                  </a:lnTo>
                  <a:lnTo>
                    <a:pt x="46" y="108"/>
                  </a:lnTo>
                  <a:lnTo>
                    <a:pt x="46" y="106"/>
                  </a:lnTo>
                  <a:lnTo>
                    <a:pt x="73" y="106"/>
                  </a:lnTo>
                  <a:lnTo>
                    <a:pt x="75" y="58"/>
                  </a:lnTo>
                  <a:lnTo>
                    <a:pt x="84" y="57"/>
                  </a:lnTo>
                  <a:lnTo>
                    <a:pt x="85" y="72"/>
                  </a:lnTo>
                  <a:lnTo>
                    <a:pt x="90" y="74"/>
                  </a:lnTo>
                  <a:lnTo>
                    <a:pt x="99" y="62"/>
                  </a:lnTo>
                  <a:lnTo>
                    <a:pt x="106" y="69"/>
                  </a:lnTo>
                  <a:lnTo>
                    <a:pt x="118" y="63"/>
                  </a:lnTo>
                  <a:lnTo>
                    <a:pt x="132" y="67"/>
                  </a:lnTo>
                  <a:lnTo>
                    <a:pt x="145" y="62"/>
                  </a:lnTo>
                  <a:lnTo>
                    <a:pt x="169" y="65"/>
                  </a:lnTo>
                  <a:lnTo>
                    <a:pt x="183" y="62"/>
                  </a:lnTo>
                  <a:lnTo>
                    <a:pt x="198" y="75"/>
                  </a:lnTo>
                  <a:lnTo>
                    <a:pt x="234" y="77"/>
                  </a:lnTo>
                  <a:lnTo>
                    <a:pt x="243" y="74"/>
                  </a:lnTo>
                  <a:lnTo>
                    <a:pt x="250" y="60"/>
                  </a:lnTo>
                  <a:lnTo>
                    <a:pt x="310" y="41"/>
                  </a:lnTo>
                  <a:lnTo>
                    <a:pt x="313" y="45"/>
                  </a:lnTo>
                  <a:lnTo>
                    <a:pt x="308" y="52"/>
                  </a:lnTo>
                  <a:lnTo>
                    <a:pt x="311" y="57"/>
                  </a:lnTo>
                  <a:lnTo>
                    <a:pt x="310" y="65"/>
                  </a:lnTo>
                  <a:lnTo>
                    <a:pt x="320" y="69"/>
                  </a:lnTo>
                  <a:lnTo>
                    <a:pt x="339" y="69"/>
                  </a:lnTo>
                  <a:lnTo>
                    <a:pt x="351" y="65"/>
                  </a:lnTo>
                  <a:lnTo>
                    <a:pt x="349" y="60"/>
                  </a:lnTo>
                  <a:lnTo>
                    <a:pt x="359" y="52"/>
                  </a:lnTo>
                  <a:lnTo>
                    <a:pt x="364" y="50"/>
                  </a:lnTo>
                  <a:lnTo>
                    <a:pt x="370" y="52"/>
                  </a:lnTo>
                  <a:lnTo>
                    <a:pt x="382" y="45"/>
                  </a:lnTo>
                  <a:lnTo>
                    <a:pt x="380" y="40"/>
                  </a:lnTo>
                  <a:lnTo>
                    <a:pt x="364" y="38"/>
                  </a:lnTo>
                  <a:lnTo>
                    <a:pt x="366" y="28"/>
                  </a:lnTo>
                  <a:lnTo>
                    <a:pt x="364" y="24"/>
                  </a:lnTo>
                  <a:lnTo>
                    <a:pt x="366" y="12"/>
                  </a:lnTo>
                  <a:lnTo>
                    <a:pt x="378"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7" name="Freeform 17">
              <a:extLst>
                <a:ext uri="{FF2B5EF4-FFF2-40B4-BE49-F238E27FC236}">
                  <a16:creationId xmlns:a16="http://schemas.microsoft.com/office/drawing/2014/main" id="{42B04CC4-A140-4CD3-BE2F-2DFF94560E24}"/>
                </a:ext>
              </a:extLst>
            </p:cNvPr>
            <p:cNvSpPr>
              <a:spLocks/>
            </p:cNvSpPr>
            <p:nvPr/>
          </p:nvSpPr>
          <p:spPr bwMode="auto">
            <a:xfrm>
              <a:off x="1754263" y="1723614"/>
              <a:ext cx="492654" cy="483717"/>
            </a:xfrm>
            <a:custGeom>
              <a:avLst/>
              <a:gdLst>
                <a:gd name="T0" fmla="*/ 43 w 441"/>
                <a:gd name="T1" fmla="*/ 75 h 433"/>
                <a:gd name="T2" fmla="*/ 36 w 441"/>
                <a:gd name="T3" fmla="*/ 50 h 433"/>
                <a:gd name="T4" fmla="*/ 84 w 441"/>
                <a:gd name="T5" fmla="*/ 34 h 433"/>
                <a:gd name="T6" fmla="*/ 125 w 441"/>
                <a:gd name="T7" fmla="*/ 7 h 433"/>
                <a:gd name="T8" fmla="*/ 152 w 441"/>
                <a:gd name="T9" fmla="*/ 0 h 433"/>
                <a:gd name="T10" fmla="*/ 157 w 441"/>
                <a:gd name="T11" fmla="*/ 16 h 433"/>
                <a:gd name="T12" fmla="*/ 183 w 441"/>
                <a:gd name="T13" fmla="*/ 41 h 433"/>
                <a:gd name="T14" fmla="*/ 202 w 441"/>
                <a:gd name="T15" fmla="*/ 52 h 433"/>
                <a:gd name="T16" fmla="*/ 217 w 441"/>
                <a:gd name="T17" fmla="*/ 58 h 433"/>
                <a:gd name="T18" fmla="*/ 233 w 441"/>
                <a:gd name="T19" fmla="*/ 57 h 433"/>
                <a:gd name="T20" fmla="*/ 258 w 441"/>
                <a:gd name="T21" fmla="*/ 48 h 433"/>
                <a:gd name="T22" fmla="*/ 286 w 441"/>
                <a:gd name="T23" fmla="*/ 53 h 433"/>
                <a:gd name="T24" fmla="*/ 301 w 441"/>
                <a:gd name="T25" fmla="*/ 75 h 433"/>
                <a:gd name="T26" fmla="*/ 316 w 441"/>
                <a:gd name="T27" fmla="*/ 94 h 433"/>
                <a:gd name="T28" fmla="*/ 332 w 441"/>
                <a:gd name="T29" fmla="*/ 87 h 433"/>
                <a:gd name="T30" fmla="*/ 361 w 441"/>
                <a:gd name="T31" fmla="*/ 75 h 433"/>
                <a:gd name="T32" fmla="*/ 351 w 441"/>
                <a:gd name="T33" fmla="*/ 111 h 433"/>
                <a:gd name="T34" fmla="*/ 366 w 441"/>
                <a:gd name="T35" fmla="*/ 113 h 433"/>
                <a:gd name="T36" fmla="*/ 380 w 441"/>
                <a:gd name="T37" fmla="*/ 128 h 433"/>
                <a:gd name="T38" fmla="*/ 382 w 441"/>
                <a:gd name="T39" fmla="*/ 154 h 433"/>
                <a:gd name="T40" fmla="*/ 395 w 441"/>
                <a:gd name="T41" fmla="*/ 174 h 433"/>
                <a:gd name="T42" fmla="*/ 405 w 441"/>
                <a:gd name="T43" fmla="*/ 227 h 433"/>
                <a:gd name="T44" fmla="*/ 419 w 441"/>
                <a:gd name="T45" fmla="*/ 249 h 433"/>
                <a:gd name="T46" fmla="*/ 416 w 441"/>
                <a:gd name="T47" fmla="*/ 273 h 433"/>
                <a:gd name="T48" fmla="*/ 429 w 441"/>
                <a:gd name="T49" fmla="*/ 302 h 433"/>
                <a:gd name="T50" fmla="*/ 441 w 441"/>
                <a:gd name="T51" fmla="*/ 324 h 433"/>
                <a:gd name="T52" fmla="*/ 395 w 441"/>
                <a:gd name="T53" fmla="*/ 312 h 433"/>
                <a:gd name="T54" fmla="*/ 373 w 441"/>
                <a:gd name="T55" fmla="*/ 311 h 433"/>
                <a:gd name="T56" fmla="*/ 358 w 441"/>
                <a:gd name="T57" fmla="*/ 299 h 433"/>
                <a:gd name="T58" fmla="*/ 342 w 441"/>
                <a:gd name="T59" fmla="*/ 306 h 433"/>
                <a:gd name="T60" fmla="*/ 315 w 441"/>
                <a:gd name="T61" fmla="*/ 317 h 433"/>
                <a:gd name="T62" fmla="*/ 286 w 441"/>
                <a:gd name="T63" fmla="*/ 333 h 433"/>
                <a:gd name="T64" fmla="*/ 282 w 441"/>
                <a:gd name="T65" fmla="*/ 345 h 433"/>
                <a:gd name="T66" fmla="*/ 286 w 441"/>
                <a:gd name="T67" fmla="*/ 362 h 433"/>
                <a:gd name="T68" fmla="*/ 279 w 441"/>
                <a:gd name="T69" fmla="*/ 384 h 433"/>
                <a:gd name="T70" fmla="*/ 277 w 441"/>
                <a:gd name="T71" fmla="*/ 401 h 433"/>
                <a:gd name="T72" fmla="*/ 286 w 441"/>
                <a:gd name="T73" fmla="*/ 415 h 433"/>
                <a:gd name="T74" fmla="*/ 257 w 441"/>
                <a:gd name="T75" fmla="*/ 430 h 433"/>
                <a:gd name="T76" fmla="*/ 250 w 441"/>
                <a:gd name="T77" fmla="*/ 423 h 433"/>
                <a:gd name="T78" fmla="*/ 241 w 441"/>
                <a:gd name="T79" fmla="*/ 421 h 433"/>
                <a:gd name="T80" fmla="*/ 215 w 441"/>
                <a:gd name="T81" fmla="*/ 418 h 433"/>
                <a:gd name="T82" fmla="*/ 197 w 441"/>
                <a:gd name="T83" fmla="*/ 406 h 433"/>
                <a:gd name="T84" fmla="*/ 188 w 441"/>
                <a:gd name="T85" fmla="*/ 377 h 433"/>
                <a:gd name="T86" fmla="*/ 179 w 441"/>
                <a:gd name="T87" fmla="*/ 372 h 433"/>
                <a:gd name="T88" fmla="*/ 159 w 441"/>
                <a:gd name="T89" fmla="*/ 357 h 433"/>
                <a:gd name="T90" fmla="*/ 145 w 441"/>
                <a:gd name="T91" fmla="*/ 346 h 433"/>
                <a:gd name="T92" fmla="*/ 130 w 441"/>
                <a:gd name="T93" fmla="*/ 323 h 433"/>
                <a:gd name="T94" fmla="*/ 128 w 441"/>
                <a:gd name="T95" fmla="*/ 309 h 433"/>
                <a:gd name="T96" fmla="*/ 123 w 441"/>
                <a:gd name="T97" fmla="*/ 299 h 433"/>
                <a:gd name="T98" fmla="*/ 114 w 441"/>
                <a:gd name="T99" fmla="*/ 295 h 433"/>
                <a:gd name="T100" fmla="*/ 101 w 441"/>
                <a:gd name="T101" fmla="*/ 275 h 433"/>
                <a:gd name="T102" fmla="*/ 92 w 441"/>
                <a:gd name="T103" fmla="*/ 290 h 433"/>
                <a:gd name="T104" fmla="*/ 72 w 441"/>
                <a:gd name="T105" fmla="*/ 287 h 433"/>
                <a:gd name="T106" fmla="*/ 49 w 441"/>
                <a:gd name="T107" fmla="*/ 219 h 433"/>
                <a:gd name="T108" fmla="*/ 8 w 441"/>
                <a:gd name="T109" fmla="*/ 179 h 433"/>
                <a:gd name="T110" fmla="*/ 5 w 441"/>
                <a:gd name="T111" fmla="*/ 162 h 433"/>
                <a:gd name="T112" fmla="*/ 44 w 441"/>
                <a:gd name="T113" fmla="*/ 12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1" h="433">
                  <a:moveTo>
                    <a:pt x="37" y="104"/>
                  </a:moveTo>
                  <a:lnTo>
                    <a:pt x="44" y="94"/>
                  </a:lnTo>
                  <a:lnTo>
                    <a:pt x="41" y="86"/>
                  </a:lnTo>
                  <a:lnTo>
                    <a:pt x="43" y="75"/>
                  </a:lnTo>
                  <a:lnTo>
                    <a:pt x="37" y="67"/>
                  </a:lnTo>
                  <a:lnTo>
                    <a:pt x="27" y="58"/>
                  </a:lnTo>
                  <a:lnTo>
                    <a:pt x="29" y="50"/>
                  </a:lnTo>
                  <a:lnTo>
                    <a:pt x="36" y="50"/>
                  </a:lnTo>
                  <a:lnTo>
                    <a:pt x="46" y="57"/>
                  </a:lnTo>
                  <a:lnTo>
                    <a:pt x="65" y="45"/>
                  </a:lnTo>
                  <a:lnTo>
                    <a:pt x="67" y="38"/>
                  </a:lnTo>
                  <a:lnTo>
                    <a:pt x="84" y="34"/>
                  </a:lnTo>
                  <a:lnTo>
                    <a:pt x="89" y="23"/>
                  </a:lnTo>
                  <a:lnTo>
                    <a:pt x="104" y="11"/>
                  </a:lnTo>
                  <a:lnTo>
                    <a:pt x="114" y="12"/>
                  </a:lnTo>
                  <a:lnTo>
                    <a:pt x="125" y="7"/>
                  </a:lnTo>
                  <a:lnTo>
                    <a:pt x="128" y="7"/>
                  </a:lnTo>
                  <a:lnTo>
                    <a:pt x="135" y="14"/>
                  </a:lnTo>
                  <a:lnTo>
                    <a:pt x="149" y="12"/>
                  </a:lnTo>
                  <a:lnTo>
                    <a:pt x="152" y="0"/>
                  </a:lnTo>
                  <a:lnTo>
                    <a:pt x="154" y="0"/>
                  </a:lnTo>
                  <a:lnTo>
                    <a:pt x="157" y="2"/>
                  </a:lnTo>
                  <a:lnTo>
                    <a:pt x="161" y="2"/>
                  </a:lnTo>
                  <a:lnTo>
                    <a:pt x="157" y="16"/>
                  </a:lnTo>
                  <a:lnTo>
                    <a:pt x="162" y="23"/>
                  </a:lnTo>
                  <a:lnTo>
                    <a:pt x="168" y="21"/>
                  </a:lnTo>
                  <a:lnTo>
                    <a:pt x="173" y="34"/>
                  </a:lnTo>
                  <a:lnTo>
                    <a:pt x="183" y="41"/>
                  </a:lnTo>
                  <a:lnTo>
                    <a:pt x="188" y="40"/>
                  </a:lnTo>
                  <a:lnTo>
                    <a:pt x="193" y="43"/>
                  </a:lnTo>
                  <a:lnTo>
                    <a:pt x="200" y="41"/>
                  </a:lnTo>
                  <a:lnTo>
                    <a:pt x="202" y="52"/>
                  </a:lnTo>
                  <a:lnTo>
                    <a:pt x="205" y="50"/>
                  </a:lnTo>
                  <a:lnTo>
                    <a:pt x="212" y="55"/>
                  </a:lnTo>
                  <a:lnTo>
                    <a:pt x="214" y="60"/>
                  </a:lnTo>
                  <a:lnTo>
                    <a:pt x="217" y="58"/>
                  </a:lnTo>
                  <a:lnTo>
                    <a:pt x="222" y="62"/>
                  </a:lnTo>
                  <a:lnTo>
                    <a:pt x="226" y="67"/>
                  </a:lnTo>
                  <a:lnTo>
                    <a:pt x="229" y="65"/>
                  </a:lnTo>
                  <a:lnTo>
                    <a:pt x="233" y="57"/>
                  </a:lnTo>
                  <a:lnTo>
                    <a:pt x="241" y="60"/>
                  </a:lnTo>
                  <a:lnTo>
                    <a:pt x="246" y="57"/>
                  </a:lnTo>
                  <a:lnTo>
                    <a:pt x="250" y="57"/>
                  </a:lnTo>
                  <a:lnTo>
                    <a:pt x="258" y="48"/>
                  </a:lnTo>
                  <a:lnTo>
                    <a:pt x="267" y="45"/>
                  </a:lnTo>
                  <a:lnTo>
                    <a:pt x="269" y="41"/>
                  </a:lnTo>
                  <a:lnTo>
                    <a:pt x="275" y="43"/>
                  </a:lnTo>
                  <a:lnTo>
                    <a:pt x="286" y="53"/>
                  </a:lnTo>
                  <a:lnTo>
                    <a:pt x="282" y="60"/>
                  </a:lnTo>
                  <a:lnTo>
                    <a:pt x="292" y="65"/>
                  </a:lnTo>
                  <a:lnTo>
                    <a:pt x="298" y="74"/>
                  </a:lnTo>
                  <a:lnTo>
                    <a:pt x="301" y="75"/>
                  </a:lnTo>
                  <a:lnTo>
                    <a:pt x="299" y="86"/>
                  </a:lnTo>
                  <a:lnTo>
                    <a:pt x="310" y="103"/>
                  </a:lnTo>
                  <a:lnTo>
                    <a:pt x="316" y="101"/>
                  </a:lnTo>
                  <a:lnTo>
                    <a:pt x="316" y="94"/>
                  </a:lnTo>
                  <a:lnTo>
                    <a:pt x="320" y="96"/>
                  </a:lnTo>
                  <a:lnTo>
                    <a:pt x="325" y="91"/>
                  </a:lnTo>
                  <a:lnTo>
                    <a:pt x="328" y="94"/>
                  </a:lnTo>
                  <a:lnTo>
                    <a:pt x="332" y="87"/>
                  </a:lnTo>
                  <a:lnTo>
                    <a:pt x="340" y="89"/>
                  </a:lnTo>
                  <a:lnTo>
                    <a:pt x="351" y="82"/>
                  </a:lnTo>
                  <a:lnTo>
                    <a:pt x="349" y="79"/>
                  </a:lnTo>
                  <a:lnTo>
                    <a:pt x="361" y="75"/>
                  </a:lnTo>
                  <a:lnTo>
                    <a:pt x="359" y="89"/>
                  </a:lnTo>
                  <a:lnTo>
                    <a:pt x="363" y="96"/>
                  </a:lnTo>
                  <a:lnTo>
                    <a:pt x="351" y="104"/>
                  </a:lnTo>
                  <a:lnTo>
                    <a:pt x="351" y="111"/>
                  </a:lnTo>
                  <a:lnTo>
                    <a:pt x="349" y="115"/>
                  </a:lnTo>
                  <a:lnTo>
                    <a:pt x="352" y="120"/>
                  </a:lnTo>
                  <a:lnTo>
                    <a:pt x="361" y="111"/>
                  </a:lnTo>
                  <a:lnTo>
                    <a:pt x="366" y="113"/>
                  </a:lnTo>
                  <a:lnTo>
                    <a:pt x="366" y="113"/>
                  </a:lnTo>
                  <a:lnTo>
                    <a:pt x="370" y="116"/>
                  </a:lnTo>
                  <a:lnTo>
                    <a:pt x="370" y="121"/>
                  </a:lnTo>
                  <a:lnTo>
                    <a:pt x="380" y="128"/>
                  </a:lnTo>
                  <a:lnTo>
                    <a:pt x="373" y="138"/>
                  </a:lnTo>
                  <a:lnTo>
                    <a:pt x="373" y="149"/>
                  </a:lnTo>
                  <a:lnTo>
                    <a:pt x="370" y="154"/>
                  </a:lnTo>
                  <a:lnTo>
                    <a:pt x="382" y="154"/>
                  </a:lnTo>
                  <a:lnTo>
                    <a:pt x="388" y="157"/>
                  </a:lnTo>
                  <a:lnTo>
                    <a:pt x="387" y="167"/>
                  </a:lnTo>
                  <a:lnTo>
                    <a:pt x="390" y="173"/>
                  </a:lnTo>
                  <a:lnTo>
                    <a:pt x="395" y="174"/>
                  </a:lnTo>
                  <a:lnTo>
                    <a:pt x="407" y="190"/>
                  </a:lnTo>
                  <a:lnTo>
                    <a:pt x="412" y="191"/>
                  </a:lnTo>
                  <a:lnTo>
                    <a:pt x="402" y="222"/>
                  </a:lnTo>
                  <a:lnTo>
                    <a:pt x="405" y="227"/>
                  </a:lnTo>
                  <a:lnTo>
                    <a:pt x="404" y="231"/>
                  </a:lnTo>
                  <a:lnTo>
                    <a:pt x="407" y="237"/>
                  </a:lnTo>
                  <a:lnTo>
                    <a:pt x="412" y="237"/>
                  </a:lnTo>
                  <a:lnTo>
                    <a:pt x="419" y="249"/>
                  </a:lnTo>
                  <a:lnTo>
                    <a:pt x="404" y="263"/>
                  </a:lnTo>
                  <a:lnTo>
                    <a:pt x="405" y="268"/>
                  </a:lnTo>
                  <a:lnTo>
                    <a:pt x="409" y="268"/>
                  </a:lnTo>
                  <a:lnTo>
                    <a:pt x="416" y="273"/>
                  </a:lnTo>
                  <a:lnTo>
                    <a:pt x="412" y="282"/>
                  </a:lnTo>
                  <a:lnTo>
                    <a:pt x="419" y="285"/>
                  </a:lnTo>
                  <a:lnTo>
                    <a:pt x="419" y="292"/>
                  </a:lnTo>
                  <a:lnTo>
                    <a:pt x="429" y="302"/>
                  </a:lnTo>
                  <a:lnTo>
                    <a:pt x="429" y="302"/>
                  </a:lnTo>
                  <a:lnTo>
                    <a:pt x="431" y="307"/>
                  </a:lnTo>
                  <a:lnTo>
                    <a:pt x="438" y="314"/>
                  </a:lnTo>
                  <a:lnTo>
                    <a:pt x="441" y="324"/>
                  </a:lnTo>
                  <a:lnTo>
                    <a:pt x="424" y="326"/>
                  </a:lnTo>
                  <a:lnTo>
                    <a:pt x="417" y="319"/>
                  </a:lnTo>
                  <a:lnTo>
                    <a:pt x="416" y="311"/>
                  </a:lnTo>
                  <a:lnTo>
                    <a:pt x="395" y="312"/>
                  </a:lnTo>
                  <a:lnTo>
                    <a:pt x="393" y="309"/>
                  </a:lnTo>
                  <a:lnTo>
                    <a:pt x="390" y="306"/>
                  </a:lnTo>
                  <a:lnTo>
                    <a:pt x="382" y="311"/>
                  </a:lnTo>
                  <a:lnTo>
                    <a:pt x="373" y="311"/>
                  </a:lnTo>
                  <a:lnTo>
                    <a:pt x="370" y="306"/>
                  </a:lnTo>
                  <a:lnTo>
                    <a:pt x="366" y="302"/>
                  </a:lnTo>
                  <a:lnTo>
                    <a:pt x="364" y="304"/>
                  </a:lnTo>
                  <a:lnTo>
                    <a:pt x="358" y="299"/>
                  </a:lnTo>
                  <a:lnTo>
                    <a:pt x="351" y="299"/>
                  </a:lnTo>
                  <a:lnTo>
                    <a:pt x="351" y="302"/>
                  </a:lnTo>
                  <a:lnTo>
                    <a:pt x="347" y="300"/>
                  </a:lnTo>
                  <a:lnTo>
                    <a:pt x="342" y="306"/>
                  </a:lnTo>
                  <a:lnTo>
                    <a:pt x="332" y="307"/>
                  </a:lnTo>
                  <a:lnTo>
                    <a:pt x="323" y="312"/>
                  </a:lnTo>
                  <a:lnTo>
                    <a:pt x="316" y="314"/>
                  </a:lnTo>
                  <a:lnTo>
                    <a:pt x="315" y="317"/>
                  </a:lnTo>
                  <a:lnTo>
                    <a:pt x="306" y="314"/>
                  </a:lnTo>
                  <a:lnTo>
                    <a:pt x="298" y="317"/>
                  </a:lnTo>
                  <a:lnTo>
                    <a:pt x="292" y="329"/>
                  </a:lnTo>
                  <a:lnTo>
                    <a:pt x="286" y="333"/>
                  </a:lnTo>
                  <a:lnTo>
                    <a:pt x="289" y="340"/>
                  </a:lnTo>
                  <a:lnTo>
                    <a:pt x="286" y="346"/>
                  </a:lnTo>
                  <a:lnTo>
                    <a:pt x="289" y="348"/>
                  </a:lnTo>
                  <a:lnTo>
                    <a:pt x="282" y="345"/>
                  </a:lnTo>
                  <a:lnTo>
                    <a:pt x="277" y="348"/>
                  </a:lnTo>
                  <a:lnTo>
                    <a:pt x="279" y="353"/>
                  </a:lnTo>
                  <a:lnTo>
                    <a:pt x="286" y="353"/>
                  </a:lnTo>
                  <a:lnTo>
                    <a:pt x="286" y="362"/>
                  </a:lnTo>
                  <a:lnTo>
                    <a:pt x="279" y="358"/>
                  </a:lnTo>
                  <a:lnTo>
                    <a:pt x="279" y="367"/>
                  </a:lnTo>
                  <a:lnTo>
                    <a:pt x="272" y="375"/>
                  </a:lnTo>
                  <a:lnTo>
                    <a:pt x="279" y="384"/>
                  </a:lnTo>
                  <a:lnTo>
                    <a:pt x="277" y="389"/>
                  </a:lnTo>
                  <a:lnTo>
                    <a:pt x="284" y="391"/>
                  </a:lnTo>
                  <a:lnTo>
                    <a:pt x="284" y="398"/>
                  </a:lnTo>
                  <a:lnTo>
                    <a:pt x="277" y="401"/>
                  </a:lnTo>
                  <a:lnTo>
                    <a:pt x="282" y="406"/>
                  </a:lnTo>
                  <a:lnTo>
                    <a:pt x="287" y="406"/>
                  </a:lnTo>
                  <a:lnTo>
                    <a:pt x="287" y="411"/>
                  </a:lnTo>
                  <a:lnTo>
                    <a:pt x="286" y="415"/>
                  </a:lnTo>
                  <a:lnTo>
                    <a:pt x="270" y="423"/>
                  </a:lnTo>
                  <a:lnTo>
                    <a:pt x="258" y="427"/>
                  </a:lnTo>
                  <a:lnTo>
                    <a:pt x="257" y="430"/>
                  </a:lnTo>
                  <a:lnTo>
                    <a:pt x="257" y="430"/>
                  </a:lnTo>
                  <a:lnTo>
                    <a:pt x="257" y="433"/>
                  </a:lnTo>
                  <a:lnTo>
                    <a:pt x="257" y="433"/>
                  </a:lnTo>
                  <a:lnTo>
                    <a:pt x="253" y="432"/>
                  </a:lnTo>
                  <a:lnTo>
                    <a:pt x="250" y="423"/>
                  </a:lnTo>
                  <a:lnTo>
                    <a:pt x="246" y="428"/>
                  </a:lnTo>
                  <a:lnTo>
                    <a:pt x="236" y="430"/>
                  </a:lnTo>
                  <a:lnTo>
                    <a:pt x="241" y="425"/>
                  </a:lnTo>
                  <a:lnTo>
                    <a:pt x="241" y="421"/>
                  </a:lnTo>
                  <a:lnTo>
                    <a:pt x="234" y="428"/>
                  </a:lnTo>
                  <a:lnTo>
                    <a:pt x="227" y="421"/>
                  </a:lnTo>
                  <a:lnTo>
                    <a:pt x="222" y="423"/>
                  </a:lnTo>
                  <a:lnTo>
                    <a:pt x="215" y="418"/>
                  </a:lnTo>
                  <a:lnTo>
                    <a:pt x="209" y="420"/>
                  </a:lnTo>
                  <a:lnTo>
                    <a:pt x="207" y="413"/>
                  </a:lnTo>
                  <a:lnTo>
                    <a:pt x="200" y="410"/>
                  </a:lnTo>
                  <a:lnTo>
                    <a:pt x="197" y="406"/>
                  </a:lnTo>
                  <a:lnTo>
                    <a:pt x="203" y="401"/>
                  </a:lnTo>
                  <a:lnTo>
                    <a:pt x="202" y="387"/>
                  </a:lnTo>
                  <a:lnTo>
                    <a:pt x="193" y="379"/>
                  </a:lnTo>
                  <a:lnTo>
                    <a:pt x="188" y="377"/>
                  </a:lnTo>
                  <a:lnTo>
                    <a:pt x="185" y="381"/>
                  </a:lnTo>
                  <a:lnTo>
                    <a:pt x="181" y="375"/>
                  </a:lnTo>
                  <a:lnTo>
                    <a:pt x="183" y="369"/>
                  </a:lnTo>
                  <a:lnTo>
                    <a:pt x="179" y="372"/>
                  </a:lnTo>
                  <a:lnTo>
                    <a:pt x="176" y="370"/>
                  </a:lnTo>
                  <a:lnTo>
                    <a:pt x="171" y="357"/>
                  </a:lnTo>
                  <a:lnTo>
                    <a:pt x="164" y="360"/>
                  </a:lnTo>
                  <a:lnTo>
                    <a:pt x="159" y="357"/>
                  </a:lnTo>
                  <a:lnTo>
                    <a:pt x="159" y="352"/>
                  </a:lnTo>
                  <a:lnTo>
                    <a:pt x="154" y="355"/>
                  </a:lnTo>
                  <a:lnTo>
                    <a:pt x="154" y="355"/>
                  </a:lnTo>
                  <a:lnTo>
                    <a:pt x="145" y="346"/>
                  </a:lnTo>
                  <a:lnTo>
                    <a:pt x="133" y="341"/>
                  </a:lnTo>
                  <a:lnTo>
                    <a:pt x="132" y="333"/>
                  </a:lnTo>
                  <a:lnTo>
                    <a:pt x="135" y="324"/>
                  </a:lnTo>
                  <a:lnTo>
                    <a:pt x="130" y="323"/>
                  </a:lnTo>
                  <a:lnTo>
                    <a:pt x="130" y="314"/>
                  </a:lnTo>
                  <a:lnTo>
                    <a:pt x="135" y="309"/>
                  </a:lnTo>
                  <a:lnTo>
                    <a:pt x="135" y="307"/>
                  </a:lnTo>
                  <a:lnTo>
                    <a:pt x="128" y="309"/>
                  </a:lnTo>
                  <a:lnTo>
                    <a:pt x="132" y="304"/>
                  </a:lnTo>
                  <a:lnTo>
                    <a:pt x="128" y="299"/>
                  </a:lnTo>
                  <a:lnTo>
                    <a:pt x="123" y="304"/>
                  </a:lnTo>
                  <a:lnTo>
                    <a:pt x="123" y="299"/>
                  </a:lnTo>
                  <a:lnTo>
                    <a:pt x="121" y="302"/>
                  </a:lnTo>
                  <a:lnTo>
                    <a:pt x="120" y="299"/>
                  </a:lnTo>
                  <a:lnTo>
                    <a:pt x="116" y="300"/>
                  </a:lnTo>
                  <a:lnTo>
                    <a:pt x="114" y="295"/>
                  </a:lnTo>
                  <a:lnTo>
                    <a:pt x="109" y="299"/>
                  </a:lnTo>
                  <a:lnTo>
                    <a:pt x="111" y="295"/>
                  </a:lnTo>
                  <a:lnTo>
                    <a:pt x="102" y="283"/>
                  </a:lnTo>
                  <a:lnTo>
                    <a:pt x="101" y="275"/>
                  </a:lnTo>
                  <a:lnTo>
                    <a:pt x="101" y="280"/>
                  </a:lnTo>
                  <a:lnTo>
                    <a:pt x="94" y="282"/>
                  </a:lnTo>
                  <a:lnTo>
                    <a:pt x="97" y="288"/>
                  </a:lnTo>
                  <a:lnTo>
                    <a:pt x="92" y="290"/>
                  </a:lnTo>
                  <a:lnTo>
                    <a:pt x="92" y="294"/>
                  </a:lnTo>
                  <a:lnTo>
                    <a:pt x="75" y="295"/>
                  </a:lnTo>
                  <a:lnTo>
                    <a:pt x="75" y="290"/>
                  </a:lnTo>
                  <a:lnTo>
                    <a:pt x="72" y="287"/>
                  </a:lnTo>
                  <a:lnTo>
                    <a:pt x="73" y="280"/>
                  </a:lnTo>
                  <a:lnTo>
                    <a:pt x="55" y="244"/>
                  </a:lnTo>
                  <a:lnTo>
                    <a:pt x="44" y="219"/>
                  </a:lnTo>
                  <a:lnTo>
                    <a:pt x="49" y="219"/>
                  </a:lnTo>
                  <a:lnTo>
                    <a:pt x="39" y="198"/>
                  </a:lnTo>
                  <a:lnTo>
                    <a:pt x="25" y="191"/>
                  </a:lnTo>
                  <a:lnTo>
                    <a:pt x="13" y="181"/>
                  </a:lnTo>
                  <a:lnTo>
                    <a:pt x="8" y="179"/>
                  </a:lnTo>
                  <a:lnTo>
                    <a:pt x="1" y="181"/>
                  </a:lnTo>
                  <a:lnTo>
                    <a:pt x="0" y="179"/>
                  </a:lnTo>
                  <a:lnTo>
                    <a:pt x="10" y="166"/>
                  </a:lnTo>
                  <a:lnTo>
                    <a:pt x="5" y="162"/>
                  </a:lnTo>
                  <a:lnTo>
                    <a:pt x="5" y="156"/>
                  </a:lnTo>
                  <a:lnTo>
                    <a:pt x="20" y="150"/>
                  </a:lnTo>
                  <a:lnTo>
                    <a:pt x="34" y="133"/>
                  </a:lnTo>
                  <a:lnTo>
                    <a:pt x="44" y="128"/>
                  </a:lnTo>
                  <a:lnTo>
                    <a:pt x="34" y="115"/>
                  </a:lnTo>
                  <a:lnTo>
                    <a:pt x="37" y="10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8" name="Freeform 18">
              <a:extLst>
                <a:ext uri="{FF2B5EF4-FFF2-40B4-BE49-F238E27FC236}">
                  <a16:creationId xmlns:a16="http://schemas.microsoft.com/office/drawing/2014/main" id="{C8329F81-010A-493B-89ED-90C36316393E}"/>
                </a:ext>
              </a:extLst>
            </p:cNvPr>
            <p:cNvSpPr>
              <a:spLocks/>
            </p:cNvSpPr>
            <p:nvPr/>
          </p:nvSpPr>
          <p:spPr bwMode="auto">
            <a:xfrm>
              <a:off x="1593397" y="2116844"/>
              <a:ext cx="451320" cy="536222"/>
            </a:xfrm>
            <a:custGeom>
              <a:avLst/>
              <a:gdLst>
                <a:gd name="T0" fmla="*/ 320 w 404"/>
                <a:gd name="T1" fmla="*/ 18 h 480"/>
                <a:gd name="T2" fmla="*/ 337 w 404"/>
                <a:gd name="T3" fmla="*/ 27 h 480"/>
                <a:gd name="T4" fmla="*/ 353 w 404"/>
                <a:gd name="T5" fmla="*/ 68 h 480"/>
                <a:gd name="T6" fmla="*/ 385 w 404"/>
                <a:gd name="T7" fmla="*/ 73 h 480"/>
                <a:gd name="T8" fmla="*/ 401 w 404"/>
                <a:gd name="T9" fmla="*/ 81 h 480"/>
                <a:gd name="T10" fmla="*/ 378 w 404"/>
                <a:gd name="T11" fmla="*/ 121 h 480"/>
                <a:gd name="T12" fmla="*/ 342 w 404"/>
                <a:gd name="T13" fmla="*/ 172 h 480"/>
                <a:gd name="T14" fmla="*/ 342 w 404"/>
                <a:gd name="T15" fmla="*/ 225 h 480"/>
                <a:gd name="T16" fmla="*/ 346 w 404"/>
                <a:gd name="T17" fmla="*/ 250 h 480"/>
                <a:gd name="T18" fmla="*/ 356 w 404"/>
                <a:gd name="T19" fmla="*/ 300 h 480"/>
                <a:gd name="T20" fmla="*/ 337 w 404"/>
                <a:gd name="T21" fmla="*/ 303 h 480"/>
                <a:gd name="T22" fmla="*/ 312 w 404"/>
                <a:gd name="T23" fmla="*/ 339 h 480"/>
                <a:gd name="T24" fmla="*/ 327 w 404"/>
                <a:gd name="T25" fmla="*/ 356 h 480"/>
                <a:gd name="T26" fmla="*/ 349 w 404"/>
                <a:gd name="T27" fmla="*/ 371 h 480"/>
                <a:gd name="T28" fmla="*/ 389 w 404"/>
                <a:gd name="T29" fmla="*/ 371 h 480"/>
                <a:gd name="T30" fmla="*/ 397 w 404"/>
                <a:gd name="T31" fmla="*/ 395 h 480"/>
                <a:gd name="T32" fmla="*/ 390 w 404"/>
                <a:gd name="T33" fmla="*/ 409 h 480"/>
                <a:gd name="T34" fmla="*/ 394 w 404"/>
                <a:gd name="T35" fmla="*/ 436 h 480"/>
                <a:gd name="T36" fmla="*/ 380 w 404"/>
                <a:gd name="T37" fmla="*/ 451 h 480"/>
                <a:gd name="T38" fmla="*/ 353 w 404"/>
                <a:gd name="T39" fmla="*/ 456 h 480"/>
                <a:gd name="T40" fmla="*/ 332 w 404"/>
                <a:gd name="T41" fmla="*/ 456 h 480"/>
                <a:gd name="T42" fmla="*/ 318 w 404"/>
                <a:gd name="T43" fmla="*/ 479 h 480"/>
                <a:gd name="T44" fmla="*/ 317 w 404"/>
                <a:gd name="T45" fmla="*/ 455 h 480"/>
                <a:gd name="T46" fmla="*/ 301 w 404"/>
                <a:gd name="T47" fmla="*/ 400 h 480"/>
                <a:gd name="T48" fmla="*/ 267 w 404"/>
                <a:gd name="T49" fmla="*/ 426 h 480"/>
                <a:gd name="T50" fmla="*/ 258 w 404"/>
                <a:gd name="T51" fmla="*/ 409 h 480"/>
                <a:gd name="T52" fmla="*/ 243 w 404"/>
                <a:gd name="T53" fmla="*/ 421 h 480"/>
                <a:gd name="T54" fmla="*/ 226 w 404"/>
                <a:gd name="T55" fmla="*/ 426 h 480"/>
                <a:gd name="T56" fmla="*/ 226 w 404"/>
                <a:gd name="T57" fmla="*/ 455 h 480"/>
                <a:gd name="T58" fmla="*/ 188 w 404"/>
                <a:gd name="T59" fmla="*/ 443 h 480"/>
                <a:gd name="T60" fmla="*/ 197 w 404"/>
                <a:gd name="T61" fmla="*/ 429 h 480"/>
                <a:gd name="T62" fmla="*/ 195 w 404"/>
                <a:gd name="T63" fmla="*/ 424 h 480"/>
                <a:gd name="T64" fmla="*/ 209 w 404"/>
                <a:gd name="T65" fmla="*/ 409 h 480"/>
                <a:gd name="T66" fmla="*/ 188 w 404"/>
                <a:gd name="T67" fmla="*/ 378 h 480"/>
                <a:gd name="T68" fmla="*/ 140 w 404"/>
                <a:gd name="T69" fmla="*/ 342 h 480"/>
                <a:gd name="T70" fmla="*/ 135 w 404"/>
                <a:gd name="T71" fmla="*/ 284 h 480"/>
                <a:gd name="T72" fmla="*/ 120 w 404"/>
                <a:gd name="T73" fmla="*/ 257 h 480"/>
                <a:gd name="T74" fmla="*/ 98 w 404"/>
                <a:gd name="T75" fmla="*/ 250 h 480"/>
                <a:gd name="T76" fmla="*/ 62 w 404"/>
                <a:gd name="T77" fmla="*/ 243 h 480"/>
                <a:gd name="T78" fmla="*/ 15 w 404"/>
                <a:gd name="T79" fmla="*/ 237 h 480"/>
                <a:gd name="T80" fmla="*/ 14 w 404"/>
                <a:gd name="T81" fmla="*/ 218 h 480"/>
                <a:gd name="T82" fmla="*/ 0 w 404"/>
                <a:gd name="T83" fmla="*/ 175 h 480"/>
                <a:gd name="T84" fmla="*/ 7 w 404"/>
                <a:gd name="T85" fmla="*/ 146 h 480"/>
                <a:gd name="T86" fmla="*/ 50 w 404"/>
                <a:gd name="T87" fmla="*/ 144 h 480"/>
                <a:gd name="T88" fmla="*/ 79 w 404"/>
                <a:gd name="T89" fmla="*/ 151 h 480"/>
                <a:gd name="T90" fmla="*/ 89 w 404"/>
                <a:gd name="T91" fmla="*/ 165 h 480"/>
                <a:gd name="T92" fmla="*/ 91 w 404"/>
                <a:gd name="T93" fmla="*/ 192 h 480"/>
                <a:gd name="T94" fmla="*/ 110 w 404"/>
                <a:gd name="T95" fmla="*/ 187 h 480"/>
                <a:gd name="T96" fmla="*/ 140 w 404"/>
                <a:gd name="T97" fmla="*/ 173 h 480"/>
                <a:gd name="T98" fmla="*/ 168 w 404"/>
                <a:gd name="T99" fmla="*/ 163 h 480"/>
                <a:gd name="T100" fmla="*/ 202 w 404"/>
                <a:gd name="T101" fmla="*/ 175 h 480"/>
                <a:gd name="T102" fmla="*/ 224 w 404"/>
                <a:gd name="T103" fmla="*/ 146 h 480"/>
                <a:gd name="T104" fmla="*/ 224 w 404"/>
                <a:gd name="T105" fmla="*/ 119 h 480"/>
                <a:gd name="T106" fmla="*/ 248 w 404"/>
                <a:gd name="T107" fmla="*/ 119 h 480"/>
                <a:gd name="T108" fmla="*/ 262 w 404"/>
                <a:gd name="T109" fmla="*/ 127 h 480"/>
                <a:gd name="T110" fmla="*/ 276 w 404"/>
                <a:gd name="T111" fmla="*/ 107 h 480"/>
                <a:gd name="T112" fmla="*/ 284 w 404"/>
                <a:gd name="T113" fmla="*/ 90 h 480"/>
                <a:gd name="T114" fmla="*/ 303 w 404"/>
                <a:gd name="T115" fmla="*/ 76 h 480"/>
                <a:gd name="T116" fmla="*/ 313 w 404"/>
                <a:gd name="T117" fmla="*/ 66 h 480"/>
                <a:gd name="T118" fmla="*/ 306 w 404"/>
                <a:gd name="T119" fmla="*/ 40 h 480"/>
                <a:gd name="T120" fmla="*/ 305 w 404"/>
                <a:gd name="T121" fmla="*/ 1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480">
                  <a:moveTo>
                    <a:pt x="298" y="3"/>
                  </a:moveTo>
                  <a:lnTo>
                    <a:pt x="303" y="0"/>
                  </a:lnTo>
                  <a:lnTo>
                    <a:pt x="303" y="5"/>
                  </a:lnTo>
                  <a:lnTo>
                    <a:pt x="308" y="8"/>
                  </a:lnTo>
                  <a:lnTo>
                    <a:pt x="315" y="5"/>
                  </a:lnTo>
                  <a:lnTo>
                    <a:pt x="320" y="18"/>
                  </a:lnTo>
                  <a:lnTo>
                    <a:pt x="323" y="20"/>
                  </a:lnTo>
                  <a:lnTo>
                    <a:pt x="327" y="17"/>
                  </a:lnTo>
                  <a:lnTo>
                    <a:pt x="325" y="23"/>
                  </a:lnTo>
                  <a:lnTo>
                    <a:pt x="329" y="29"/>
                  </a:lnTo>
                  <a:lnTo>
                    <a:pt x="332" y="25"/>
                  </a:lnTo>
                  <a:lnTo>
                    <a:pt x="337" y="27"/>
                  </a:lnTo>
                  <a:lnTo>
                    <a:pt x="346" y="35"/>
                  </a:lnTo>
                  <a:lnTo>
                    <a:pt x="347" y="49"/>
                  </a:lnTo>
                  <a:lnTo>
                    <a:pt x="341" y="54"/>
                  </a:lnTo>
                  <a:lnTo>
                    <a:pt x="344" y="58"/>
                  </a:lnTo>
                  <a:lnTo>
                    <a:pt x="351" y="61"/>
                  </a:lnTo>
                  <a:lnTo>
                    <a:pt x="353" y="68"/>
                  </a:lnTo>
                  <a:lnTo>
                    <a:pt x="359" y="66"/>
                  </a:lnTo>
                  <a:lnTo>
                    <a:pt x="366" y="71"/>
                  </a:lnTo>
                  <a:lnTo>
                    <a:pt x="371" y="69"/>
                  </a:lnTo>
                  <a:lnTo>
                    <a:pt x="378" y="76"/>
                  </a:lnTo>
                  <a:lnTo>
                    <a:pt x="385" y="69"/>
                  </a:lnTo>
                  <a:lnTo>
                    <a:pt x="385" y="73"/>
                  </a:lnTo>
                  <a:lnTo>
                    <a:pt x="380" y="78"/>
                  </a:lnTo>
                  <a:lnTo>
                    <a:pt x="390" y="76"/>
                  </a:lnTo>
                  <a:lnTo>
                    <a:pt x="394" y="71"/>
                  </a:lnTo>
                  <a:lnTo>
                    <a:pt x="397" y="80"/>
                  </a:lnTo>
                  <a:lnTo>
                    <a:pt x="401" y="81"/>
                  </a:lnTo>
                  <a:lnTo>
                    <a:pt x="401" y="81"/>
                  </a:lnTo>
                  <a:lnTo>
                    <a:pt x="404" y="83"/>
                  </a:lnTo>
                  <a:lnTo>
                    <a:pt x="401" y="92"/>
                  </a:lnTo>
                  <a:lnTo>
                    <a:pt x="395" y="97"/>
                  </a:lnTo>
                  <a:lnTo>
                    <a:pt x="389" y="110"/>
                  </a:lnTo>
                  <a:lnTo>
                    <a:pt x="382" y="114"/>
                  </a:lnTo>
                  <a:lnTo>
                    <a:pt x="378" y="121"/>
                  </a:lnTo>
                  <a:lnTo>
                    <a:pt x="380" y="122"/>
                  </a:lnTo>
                  <a:lnTo>
                    <a:pt x="361" y="131"/>
                  </a:lnTo>
                  <a:lnTo>
                    <a:pt x="361" y="138"/>
                  </a:lnTo>
                  <a:lnTo>
                    <a:pt x="351" y="151"/>
                  </a:lnTo>
                  <a:lnTo>
                    <a:pt x="347" y="168"/>
                  </a:lnTo>
                  <a:lnTo>
                    <a:pt x="342" y="172"/>
                  </a:lnTo>
                  <a:lnTo>
                    <a:pt x="346" y="182"/>
                  </a:lnTo>
                  <a:lnTo>
                    <a:pt x="337" y="197"/>
                  </a:lnTo>
                  <a:lnTo>
                    <a:pt x="341" y="204"/>
                  </a:lnTo>
                  <a:lnTo>
                    <a:pt x="337" y="208"/>
                  </a:lnTo>
                  <a:lnTo>
                    <a:pt x="346" y="221"/>
                  </a:lnTo>
                  <a:lnTo>
                    <a:pt x="342" y="225"/>
                  </a:lnTo>
                  <a:lnTo>
                    <a:pt x="346" y="228"/>
                  </a:lnTo>
                  <a:lnTo>
                    <a:pt x="342" y="230"/>
                  </a:lnTo>
                  <a:lnTo>
                    <a:pt x="342" y="235"/>
                  </a:lnTo>
                  <a:lnTo>
                    <a:pt x="347" y="237"/>
                  </a:lnTo>
                  <a:lnTo>
                    <a:pt x="344" y="245"/>
                  </a:lnTo>
                  <a:lnTo>
                    <a:pt x="346" y="250"/>
                  </a:lnTo>
                  <a:lnTo>
                    <a:pt x="342" y="252"/>
                  </a:lnTo>
                  <a:lnTo>
                    <a:pt x="346" y="259"/>
                  </a:lnTo>
                  <a:lnTo>
                    <a:pt x="342" y="271"/>
                  </a:lnTo>
                  <a:lnTo>
                    <a:pt x="354" y="284"/>
                  </a:lnTo>
                  <a:lnTo>
                    <a:pt x="351" y="291"/>
                  </a:lnTo>
                  <a:lnTo>
                    <a:pt x="356" y="300"/>
                  </a:lnTo>
                  <a:lnTo>
                    <a:pt x="351" y="301"/>
                  </a:lnTo>
                  <a:lnTo>
                    <a:pt x="351" y="305"/>
                  </a:lnTo>
                  <a:lnTo>
                    <a:pt x="351" y="305"/>
                  </a:lnTo>
                  <a:lnTo>
                    <a:pt x="346" y="308"/>
                  </a:lnTo>
                  <a:lnTo>
                    <a:pt x="344" y="305"/>
                  </a:lnTo>
                  <a:lnTo>
                    <a:pt x="337" y="303"/>
                  </a:lnTo>
                  <a:lnTo>
                    <a:pt x="330" y="310"/>
                  </a:lnTo>
                  <a:lnTo>
                    <a:pt x="320" y="312"/>
                  </a:lnTo>
                  <a:lnTo>
                    <a:pt x="322" y="329"/>
                  </a:lnTo>
                  <a:lnTo>
                    <a:pt x="317" y="335"/>
                  </a:lnTo>
                  <a:lnTo>
                    <a:pt x="318" y="339"/>
                  </a:lnTo>
                  <a:lnTo>
                    <a:pt x="312" y="339"/>
                  </a:lnTo>
                  <a:lnTo>
                    <a:pt x="308" y="346"/>
                  </a:lnTo>
                  <a:lnTo>
                    <a:pt x="306" y="346"/>
                  </a:lnTo>
                  <a:lnTo>
                    <a:pt x="306" y="351"/>
                  </a:lnTo>
                  <a:lnTo>
                    <a:pt x="312" y="358"/>
                  </a:lnTo>
                  <a:lnTo>
                    <a:pt x="323" y="354"/>
                  </a:lnTo>
                  <a:lnTo>
                    <a:pt x="327" y="356"/>
                  </a:lnTo>
                  <a:lnTo>
                    <a:pt x="327" y="352"/>
                  </a:lnTo>
                  <a:lnTo>
                    <a:pt x="334" y="356"/>
                  </a:lnTo>
                  <a:lnTo>
                    <a:pt x="335" y="356"/>
                  </a:lnTo>
                  <a:lnTo>
                    <a:pt x="341" y="359"/>
                  </a:lnTo>
                  <a:lnTo>
                    <a:pt x="342" y="366"/>
                  </a:lnTo>
                  <a:lnTo>
                    <a:pt x="349" y="371"/>
                  </a:lnTo>
                  <a:lnTo>
                    <a:pt x="358" y="370"/>
                  </a:lnTo>
                  <a:lnTo>
                    <a:pt x="356" y="364"/>
                  </a:lnTo>
                  <a:lnTo>
                    <a:pt x="358" y="361"/>
                  </a:lnTo>
                  <a:lnTo>
                    <a:pt x="371" y="358"/>
                  </a:lnTo>
                  <a:lnTo>
                    <a:pt x="371" y="358"/>
                  </a:lnTo>
                  <a:lnTo>
                    <a:pt x="389" y="371"/>
                  </a:lnTo>
                  <a:lnTo>
                    <a:pt x="390" y="380"/>
                  </a:lnTo>
                  <a:lnTo>
                    <a:pt x="387" y="381"/>
                  </a:lnTo>
                  <a:lnTo>
                    <a:pt x="390" y="387"/>
                  </a:lnTo>
                  <a:lnTo>
                    <a:pt x="390" y="390"/>
                  </a:lnTo>
                  <a:lnTo>
                    <a:pt x="387" y="392"/>
                  </a:lnTo>
                  <a:lnTo>
                    <a:pt x="397" y="395"/>
                  </a:lnTo>
                  <a:lnTo>
                    <a:pt x="394" y="398"/>
                  </a:lnTo>
                  <a:lnTo>
                    <a:pt x="394" y="402"/>
                  </a:lnTo>
                  <a:lnTo>
                    <a:pt x="390" y="400"/>
                  </a:lnTo>
                  <a:lnTo>
                    <a:pt x="390" y="404"/>
                  </a:lnTo>
                  <a:lnTo>
                    <a:pt x="397" y="405"/>
                  </a:lnTo>
                  <a:lnTo>
                    <a:pt x="390" y="409"/>
                  </a:lnTo>
                  <a:lnTo>
                    <a:pt x="390" y="417"/>
                  </a:lnTo>
                  <a:lnTo>
                    <a:pt x="389" y="416"/>
                  </a:lnTo>
                  <a:lnTo>
                    <a:pt x="387" y="419"/>
                  </a:lnTo>
                  <a:lnTo>
                    <a:pt x="389" y="424"/>
                  </a:lnTo>
                  <a:lnTo>
                    <a:pt x="395" y="433"/>
                  </a:lnTo>
                  <a:lnTo>
                    <a:pt x="394" y="436"/>
                  </a:lnTo>
                  <a:lnTo>
                    <a:pt x="397" y="438"/>
                  </a:lnTo>
                  <a:lnTo>
                    <a:pt x="394" y="441"/>
                  </a:lnTo>
                  <a:lnTo>
                    <a:pt x="387" y="441"/>
                  </a:lnTo>
                  <a:lnTo>
                    <a:pt x="387" y="448"/>
                  </a:lnTo>
                  <a:lnTo>
                    <a:pt x="380" y="446"/>
                  </a:lnTo>
                  <a:lnTo>
                    <a:pt x="380" y="451"/>
                  </a:lnTo>
                  <a:lnTo>
                    <a:pt x="371" y="451"/>
                  </a:lnTo>
                  <a:lnTo>
                    <a:pt x="363" y="460"/>
                  </a:lnTo>
                  <a:lnTo>
                    <a:pt x="363" y="460"/>
                  </a:lnTo>
                  <a:lnTo>
                    <a:pt x="361" y="458"/>
                  </a:lnTo>
                  <a:lnTo>
                    <a:pt x="356" y="462"/>
                  </a:lnTo>
                  <a:lnTo>
                    <a:pt x="353" y="456"/>
                  </a:lnTo>
                  <a:lnTo>
                    <a:pt x="349" y="462"/>
                  </a:lnTo>
                  <a:lnTo>
                    <a:pt x="351" y="458"/>
                  </a:lnTo>
                  <a:lnTo>
                    <a:pt x="346" y="458"/>
                  </a:lnTo>
                  <a:lnTo>
                    <a:pt x="346" y="462"/>
                  </a:lnTo>
                  <a:lnTo>
                    <a:pt x="344" y="463"/>
                  </a:lnTo>
                  <a:lnTo>
                    <a:pt x="332" y="456"/>
                  </a:lnTo>
                  <a:lnTo>
                    <a:pt x="330" y="463"/>
                  </a:lnTo>
                  <a:lnTo>
                    <a:pt x="335" y="465"/>
                  </a:lnTo>
                  <a:lnTo>
                    <a:pt x="337" y="468"/>
                  </a:lnTo>
                  <a:lnTo>
                    <a:pt x="325" y="468"/>
                  </a:lnTo>
                  <a:lnTo>
                    <a:pt x="323" y="480"/>
                  </a:lnTo>
                  <a:lnTo>
                    <a:pt x="318" y="479"/>
                  </a:lnTo>
                  <a:lnTo>
                    <a:pt x="315" y="480"/>
                  </a:lnTo>
                  <a:lnTo>
                    <a:pt x="312" y="475"/>
                  </a:lnTo>
                  <a:lnTo>
                    <a:pt x="317" y="475"/>
                  </a:lnTo>
                  <a:lnTo>
                    <a:pt x="312" y="470"/>
                  </a:lnTo>
                  <a:lnTo>
                    <a:pt x="315" y="455"/>
                  </a:lnTo>
                  <a:lnTo>
                    <a:pt x="317" y="455"/>
                  </a:lnTo>
                  <a:lnTo>
                    <a:pt x="318" y="443"/>
                  </a:lnTo>
                  <a:lnTo>
                    <a:pt x="317" y="443"/>
                  </a:lnTo>
                  <a:lnTo>
                    <a:pt x="317" y="431"/>
                  </a:lnTo>
                  <a:lnTo>
                    <a:pt x="322" y="410"/>
                  </a:lnTo>
                  <a:lnTo>
                    <a:pt x="308" y="398"/>
                  </a:lnTo>
                  <a:lnTo>
                    <a:pt x="301" y="400"/>
                  </a:lnTo>
                  <a:lnTo>
                    <a:pt x="300" y="409"/>
                  </a:lnTo>
                  <a:lnTo>
                    <a:pt x="282" y="417"/>
                  </a:lnTo>
                  <a:lnTo>
                    <a:pt x="282" y="429"/>
                  </a:lnTo>
                  <a:lnTo>
                    <a:pt x="276" y="429"/>
                  </a:lnTo>
                  <a:lnTo>
                    <a:pt x="267" y="436"/>
                  </a:lnTo>
                  <a:lnTo>
                    <a:pt x="267" y="426"/>
                  </a:lnTo>
                  <a:lnTo>
                    <a:pt x="257" y="424"/>
                  </a:lnTo>
                  <a:lnTo>
                    <a:pt x="262" y="422"/>
                  </a:lnTo>
                  <a:lnTo>
                    <a:pt x="255" y="417"/>
                  </a:lnTo>
                  <a:lnTo>
                    <a:pt x="257" y="416"/>
                  </a:lnTo>
                  <a:lnTo>
                    <a:pt x="262" y="416"/>
                  </a:lnTo>
                  <a:lnTo>
                    <a:pt x="258" y="409"/>
                  </a:lnTo>
                  <a:lnTo>
                    <a:pt x="246" y="410"/>
                  </a:lnTo>
                  <a:lnTo>
                    <a:pt x="241" y="405"/>
                  </a:lnTo>
                  <a:lnTo>
                    <a:pt x="234" y="405"/>
                  </a:lnTo>
                  <a:lnTo>
                    <a:pt x="243" y="412"/>
                  </a:lnTo>
                  <a:lnTo>
                    <a:pt x="236" y="417"/>
                  </a:lnTo>
                  <a:lnTo>
                    <a:pt x="243" y="421"/>
                  </a:lnTo>
                  <a:lnTo>
                    <a:pt x="241" y="426"/>
                  </a:lnTo>
                  <a:lnTo>
                    <a:pt x="236" y="427"/>
                  </a:lnTo>
                  <a:lnTo>
                    <a:pt x="234" y="422"/>
                  </a:lnTo>
                  <a:lnTo>
                    <a:pt x="229" y="421"/>
                  </a:lnTo>
                  <a:lnTo>
                    <a:pt x="221" y="422"/>
                  </a:lnTo>
                  <a:lnTo>
                    <a:pt x="226" y="426"/>
                  </a:lnTo>
                  <a:lnTo>
                    <a:pt x="217" y="431"/>
                  </a:lnTo>
                  <a:lnTo>
                    <a:pt x="221" y="434"/>
                  </a:lnTo>
                  <a:lnTo>
                    <a:pt x="219" y="443"/>
                  </a:lnTo>
                  <a:lnTo>
                    <a:pt x="222" y="446"/>
                  </a:lnTo>
                  <a:lnTo>
                    <a:pt x="222" y="451"/>
                  </a:lnTo>
                  <a:lnTo>
                    <a:pt x="226" y="455"/>
                  </a:lnTo>
                  <a:lnTo>
                    <a:pt x="221" y="460"/>
                  </a:lnTo>
                  <a:lnTo>
                    <a:pt x="209" y="450"/>
                  </a:lnTo>
                  <a:lnTo>
                    <a:pt x="204" y="453"/>
                  </a:lnTo>
                  <a:lnTo>
                    <a:pt x="193" y="451"/>
                  </a:lnTo>
                  <a:lnTo>
                    <a:pt x="195" y="445"/>
                  </a:lnTo>
                  <a:lnTo>
                    <a:pt x="188" y="443"/>
                  </a:lnTo>
                  <a:lnTo>
                    <a:pt x="188" y="441"/>
                  </a:lnTo>
                  <a:lnTo>
                    <a:pt x="190" y="438"/>
                  </a:lnTo>
                  <a:lnTo>
                    <a:pt x="193" y="441"/>
                  </a:lnTo>
                  <a:lnTo>
                    <a:pt x="195" y="433"/>
                  </a:lnTo>
                  <a:lnTo>
                    <a:pt x="192" y="431"/>
                  </a:lnTo>
                  <a:lnTo>
                    <a:pt x="197" y="429"/>
                  </a:lnTo>
                  <a:lnTo>
                    <a:pt x="193" y="427"/>
                  </a:lnTo>
                  <a:lnTo>
                    <a:pt x="199" y="426"/>
                  </a:lnTo>
                  <a:lnTo>
                    <a:pt x="199" y="424"/>
                  </a:lnTo>
                  <a:lnTo>
                    <a:pt x="202" y="421"/>
                  </a:lnTo>
                  <a:lnTo>
                    <a:pt x="200" y="419"/>
                  </a:lnTo>
                  <a:lnTo>
                    <a:pt x="195" y="424"/>
                  </a:lnTo>
                  <a:lnTo>
                    <a:pt x="195" y="419"/>
                  </a:lnTo>
                  <a:lnTo>
                    <a:pt x="190" y="417"/>
                  </a:lnTo>
                  <a:lnTo>
                    <a:pt x="202" y="405"/>
                  </a:lnTo>
                  <a:lnTo>
                    <a:pt x="205" y="407"/>
                  </a:lnTo>
                  <a:lnTo>
                    <a:pt x="205" y="410"/>
                  </a:lnTo>
                  <a:lnTo>
                    <a:pt x="209" y="409"/>
                  </a:lnTo>
                  <a:lnTo>
                    <a:pt x="204" y="402"/>
                  </a:lnTo>
                  <a:lnTo>
                    <a:pt x="204" y="398"/>
                  </a:lnTo>
                  <a:lnTo>
                    <a:pt x="199" y="397"/>
                  </a:lnTo>
                  <a:lnTo>
                    <a:pt x="200" y="390"/>
                  </a:lnTo>
                  <a:lnTo>
                    <a:pt x="192" y="385"/>
                  </a:lnTo>
                  <a:lnTo>
                    <a:pt x="188" y="378"/>
                  </a:lnTo>
                  <a:lnTo>
                    <a:pt x="183" y="375"/>
                  </a:lnTo>
                  <a:lnTo>
                    <a:pt x="168" y="371"/>
                  </a:lnTo>
                  <a:lnTo>
                    <a:pt x="169" y="364"/>
                  </a:lnTo>
                  <a:lnTo>
                    <a:pt x="149" y="352"/>
                  </a:lnTo>
                  <a:lnTo>
                    <a:pt x="149" y="344"/>
                  </a:lnTo>
                  <a:lnTo>
                    <a:pt x="140" y="342"/>
                  </a:lnTo>
                  <a:lnTo>
                    <a:pt x="137" y="322"/>
                  </a:lnTo>
                  <a:lnTo>
                    <a:pt x="133" y="317"/>
                  </a:lnTo>
                  <a:lnTo>
                    <a:pt x="135" y="310"/>
                  </a:lnTo>
                  <a:lnTo>
                    <a:pt x="128" y="296"/>
                  </a:lnTo>
                  <a:lnTo>
                    <a:pt x="135" y="289"/>
                  </a:lnTo>
                  <a:lnTo>
                    <a:pt x="135" y="284"/>
                  </a:lnTo>
                  <a:lnTo>
                    <a:pt x="125" y="283"/>
                  </a:lnTo>
                  <a:lnTo>
                    <a:pt x="123" y="276"/>
                  </a:lnTo>
                  <a:lnTo>
                    <a:pt x="118" y="276"/>
                  </a:lnTo>
                  <a:lnTo>
                    <a:pt x="120" y="267"/>
                  </a:lnTo>
                  <a:lnTo>
                    <a:pt x="115" y="264"/>
                  </a:lnTo>
                  <a:lnTo>
                    <a:pt x="120" y="257"/>
                  </a:lnTo>
                  <a:lnTo>
                    <a:pt x="120" y="247"/>
                  </a:lnTo>
                  <a:lnTo>
                    <a:pt x="115" y="248"/>
                  </a:lnTo>
                  <a:lnTo>
                    <a:pt x="113" y="252"/>
                  </a:lnTo>
                  <a:lnTo>
                    <a:pt x="110" y="250"/>
                  </a:lnTo>
                  <a:lnTo>
                    <a:pt x="110" y="242"/>
                  </a:lnTo>
                  <a:lnTo>
                    <a:pt x="98" y="250"/>
                  </a:lnTo>
                  <a:lnTo>
                    <a:pt x="91" y="247"/>
                  </a:lnTo>
                  <a:lnTo>
                    <a:pt x="82" y="252"/>
                  </a:lnTo>
                  <a:lnTo>
                    <a:pt x="79" y="252"/>
                  </a:lnTo>
                  <a:lnTo>
                    <a:pt x="74" y="243"/>
                  </a:lnTo>
                  <a:lnTo>
                    <a:pt x="67" y="245"/>
                  </a:lnTo>
                  <a:lnTo>
                    <a:pt x="62" y="243"/>
                  </a:lnTo>
                  <a:lnTo>
                    <a:pt x="58" y="231"/>
                  </a:lnTo>
                  <a:lnTo>
                    <a:pt x="48" y="226"/>
                  </a:lnTo>
                  <a:lnTo>
                    <a:pt x="38" y="233"/>
                  </a:lnTo>
                  <a:lnTo>
                    <a:pt x="22" y="231"/>
                  </a:lnTo>
                  <a:lnTo>
                    <a:pt x="22" y="237"/>
                  </a:lnTo>
                  <a:lnTo>
                    <a:pt x="15" y="237"/>
                  </a:lnTo>
                  <a:lnTo>
                    <a:pt x="15" y="231"/>
                  </a:lnTo>
                  <a:lnTo>
                    <a:pt x="10" y="225"/>
                  </a:lnTo>
                  <a:lnTo>
                    <a:pt x="7" y="223"/>
                  </a:lnTo>
                  <a:lnTo>
                    <a:pt x="7" y="219"/>
                  </a:lnTo>
                  <a:lnTo>
                    <a:pt x="8" y="216"/>
                  </a:lnTo>
                  <a:lnTo>
                    <a:pt x="14" y="218"/>
                  </a:lnTo>
                  <a:lnTo>
                    <a:pt x="19" y="208"/>
                  </a:lnTo>
                  <a:lnTo>
                    <a:pt x="12" y="202"/>
                  </a:lnTo>
                  <a:lnTo>
                    <a:pt x="17" y="175"/>
                  </a:lnTo>
                  <a:lnTo>
                    <a:pt x="15" y="172"/>
                  </a:lnTo>
                  <a:lnTo>
                    <a:pt x="7" y="177"/>
                  </a:lnTo>
                  <a:lnTo>
                    <a:pt x="0" y="175"/>
                  </a:lnTo>
                  <a:lnTo>
                    <a:pt x="0" y="170"/>
                  </a:lnTo>
                  <a:lnTo>
                    <a:pt x="10" y="158"/>
                  </a:lnTo>
                  <a:lnTo>
                    <a:pt x="8" y="153"/>
                  </a:lnTo>
                  <a:lnTo>
                    <a:pt x="5" y="151"/>
                  </a:lnTo>
                  <a:lnTo>
                    <a:pt x="7" y="146"/>
                  </a:lnTo>
                  <a:lnTo>
                    <a:pt x="7" y="146"/>
                  </a:lnTo>
                  <a:lnTo>
                    <a:pt x="22" y="153"/>
                  </a:lnTo>
                  <a:lnTo>
                    <a:pt x="22" y="150"/>
                  </a:lnTo>
                  <a:lnTo>
                    <a:pt x="29" y="143"/>
                  </a:lnTo>
                  <a:lnTo>
                    <a:pt x="32" y="144"/>
                  </a:lnTo>
                  <a:lnTo>
                    <a:pt x="43" y="139"/>
                  </a:lnTo>
                  <a:lnTo>
                    <a:pt x="50" y="144"/>
                  </a:lnTo>
                  <a:lnTo>
                    <a:pt x="53" y="143"/>
                  </a:lnTo>
                  <a:lnTo>
                    <a:pt x="53" y="148"/>
                  </a:lnTo>
                  <a:lnTo>
                    <a:pt x="58" y="146"/>
                  </a:lnTo>
                  <a:lnTo>
                    <a:pt x="67" y="160"/>
                  </a:lnTo>
                  <a:lnTo>
                    <a:pt x="77" y="156"/>
                  </a:lnTo>
                  <a:lnTo>
                    <a:pt x="79" y="151"/>
                  </a:lnTo>
                  <a:lnTo>
                    <a:pt x="82" y="156"/>
                  </a:lnTo>
                  <a:lnTo>
                    <a:pt x="79" y="160"/>
                  </a:lnTo>
                  <a:lnTo>
                    <a:pt x="82" y="163"/>
                  </a:lnTo>
                  <a:lnTo>
                    <a:pt x="80" y="167"/>
                  </a:lnTo>
                  <a:lnTo>
                    <a:pt x="89" y="170"/>
                  </a:lnTo>
                  <a:lnTo>
                    <a:pt x="89" y="165"/>
                  </a:lnTo>
                  <a:lnTo>
                    <a:pt x="92" y="162"/>
                  </a:lnTo>
                  <a:lnTo>
                    <a:pt x="98" y="175"/>
                  </a:lnTo>
                  <a:lnTo>
                    <a:pt x="94" y="179"/>
                  </a:lnTo>
                  <a:lnTo>
                    <a:pt x="94" y="184"/>
                  </a:lnTo>
                  <a:lnTo>
                    <a:pt x="89" y="189"/>
                  </a:lnTo>
                  <a:lnTo>
                    <a:pt x="91" y="192"/>
                  </a:lnTo>
                  <a:lnTo>
                    <a:pt x="98" y="196"/>
                  </a:lnTo>
                  <a:lnTo>
                    <a:pt x="98" y="206"/>
                  </a:lnTo>
                  <a:lnTo>
                    <a:pt x="106" y="202"/>
                  </a:lnTo>
                  <a:lnTo>
                    <a:pt x="108" y="199"/>
                  </a:lnTo>
                  <a:lnTo>
                    <a:pt x="104" y="196"/>
                  </a:lnTo>
                  <a:lnTo>
                    <a:pt x="110" y="187"/>
                  </a:lnTo>
                  <a:lnTo>
                    <a:pt x="113" y="189"/>
                  </a:lnTo>
                  <a:lnTo>
                    <a:pt x="111" y="184"/>
                  </a:lnTo>
                  <a:lnTo>
                    <a:pt x="118" y="180"/>
                  </a:lnTo>
                  <a:lnTo>
                    <a:pt x="125" y="167"/>
                  </a:lnTo>
                  <a:lnTo>
                    <a:pt x="135" y="173"/>
                  </a:lnTo>
                  <a:lnTo>
                    <a:pt x="140" y="173"/>
                  </a:lnTo>
                  <a:lnTo>
                    <a:pt x="142" y="177"/>
                  </a:lnTo>
                  <a:lnTo>
                    <a:pt x="147" y="175"/>
                  </a:lnTo>
                  <a:lnTo>
                    <a:pt x="149" y="172"/>
                  </a:lnTo>
                  <a:lnTo>
                    <a:pt x="159" y="175"/>
                  </a:lnTo>
                  <a:lnTo>
                    <a:pt x="159" y="167"/>
                  </a:lnTo>
                  <a:lnTo>
                    <a:pt x="168" y="163"/>
                  </a:lnTo>
                  <a:lnTo>
                    <a:pt x="171" y="167"/>
                  </a:lnTo>
                  <a:lnTo>
                    <a:pt x="176" y="167"/>
                  </a:lnTo>
                  <a:lnTo>
                    <a:pt x="181" y="175"/>
                  </a:lnTo>
                  <a:lnTo>
                    <a:pt x="193" y="179"/>
                  </a:lnTo>
                  <a:lnTo>
                    <a:pt x="200" y="173"/>
                  </a:lnTo>
                  <a:lnTo>
                    <a:pt x="202" y="175"/>
                  </a:lnTo>
                  <a:lnTo>
                    <a:pt x="207" y="167"/>
                  </a:lnTo>
                  <a:lnTo>
                    <a:pt x="212" y="168"/>
                  </a:lnTo>
                  <a:lnTo>
                    <a:pt x="229" y="158"/>
                  </a:lnTo>
                  <a:lnTo>
                    <a:pt x="221" y="155"/>
                  </a:lnTo>
                  <a:lnTo>
                    <a:pt x="219" y="148"/>
                  </a:lnTo>
                  <a:lnTo>
                    <a:pt x="224" y="146"/>
                  </a:lnTo>
                  <a:lnTo>
                    <a:pt x="222" y="136"/>
                  </a:lnTo>
                  <a:lnTo>
                    <a:pt x="226" y="134"/>
                  </a:lnTo>
                  <a:lnTo>
                    <a:pt x="222" y="133"/>
                  </a:lnTo>
                  <a:lnTo>
                    <a:pt x="231" y="122"/>
                  </a:lnTo>
                  <a:lnTo>
                    <a:pt x="222" y="119"/>
                  </a:lnTo>
                  <a:lnTo>
                    <a:pt x="224" y="119"/>
                  </a:lnTo>
                  <a:lnTo>
                    <a:pt x="224" y="114"/>
                  </a:lnTo>
                  <a:lnTo>
                    <a:pt x="229" y="121"/>
                  </a:lnTo>
                  <a:lnTo>
                    <a:pt x="240" y="122"/>
                  </a:lnTo>
                  <a:lnTo>
                    <a:pt x="243" y="119"/>
                  </a:lnTo>
                  <a:lnTo>
                    <a:pt x="240" y="115"/>
                  </a:lnTo>
                  <a:lnTo>
                    <a:pt x="248" y="119"/>
                  </a:lnTo>
                  <a:lnTo>
                    <a:pt x="250" y="115"/>
                  </a:lnTo>
                  <a:lnTo>
                    <a:pt x="246" y="110"/>
                  </a:lnTo>
                  <a:lnTo>
                    <a:pt x="250" y="109"/>
                  </a:lnTo>
                  <a:lnTo>
                    <a:pt x="257" y="124"/>
                  </a:lnTo>
                  <a:lnTo>
                    <a:pt x="262" y="124"/>
                  </a:lnTo>
                  <a:lnTo>
                    <a:pt x="262" y="127"/>
                  </a:lnTo>
                  <a:lnTo>
                    <a:pt x="269" y="124"/>
                  </a:lnTo>
                  <a:lnTo>
                    <a:pt x="272" y="127"/>
                  </a:lnTo>
                  <a:lnTo>
                    <a:pt x="276" y="126"/>
                  </a:lnTo>
                  <a:lnTo>
                    <a:pt x="279" y="122"/>
                  </a:lnTo>
                  <a:lnTo>
                    <a:pt x="281" y="107"/>
                  </a:lnTo>
                  <a:lnTo>
                    <a:pt x="276" y="107"/>
                  </a:lnTo>
                  <a:lnTo>
                    <a:pt x="277" y="104"/>
                  </a:lnTo>
                  <a:lnTo>
                    <a:pt x="274" y="100"/>
                  </a:lnTo>
                  <a:lnTo>
                    <a:pt x="267" y="105"/>
                  </a:lnTo>
                  <a:lnTo>
                    <a:pt x="269" y="98"/>
                  </a:lnTo>
                  <a:lnTo>
                    <a:pt x="277" y="98"/>
                  </a:lnTo>
                  <a:lnTo>
                    <a:pt x="284" y="90"/>
                  </a:lnTo>
                  <a:lnTo>
                    <a:pt x="289" y="88"/>
                  </a:lnTo>
                  <a:lnTo>
                    <a:pt x="293" y="85"/>
                  </a:lnTo>
                  <a:lnTo>
                    <a:pt x="289" y="85"/>
                  </a:lnTo>
                  <a:lnTo>
                    <a:pt x="288" y="80"/>
                  </a:lnTo>
                  <a:lnTo>
                    <a:pt x="296" y="73"/>
                  </a:lnTo>
                  <a:lnTo>
                    <a:pt x="303" y="76"/>
                  </a:lnTo>
                  <a:lnTo>
                    <a:pt x="305" y="75"/>
                  </a:lnTo>
                  <a:lnTo>
                    <a:pt x="312" y="81"/>
                  </a:lnTo>
                  <a:lnTo>
                    <a:pt x="312" y="85"/>
                  </a:lnTo>
                  <a:lnTo>
                    <a:pt x="317" y="81"/>
                  </a:lnTo>
                  <a:lnTo>
                    <a:pt x="313" y="73"/>
                  </a:lnTo>
                  <a:lnTo>
                    <a:pt x="313" y="66"/>
                  </a:lnTo>
                  <a:lnTo>
                    <a:pt x="317" y="61"/>
                  </a:lnTo>
                  <a:lnTo>
                    <a:pt x="312" y="58"/>
                  </a:lnTo>
                  <a:lnTo>
                    <a:pt x="315" y="49"/>
                  </a:lnTo>
                  <a:lnTo>
                    <a:pt x="308" y="44"/>
                  </a:lnTo>
                  <a:lnTo>
                    <a:pt x="310" y="37"/>
                  </a:lnTo>
                  <a:lnTo>
                    <a:pt x="306" y="40"/>
                  </a:lnTo>
                  <a:lnTo>
                    <a:pt x="303" y="37"/>
                  </a:lnTo>
                  <a:lnTo>
                    <a:pt x="303" y="37"/>
                  </a:lnTo>
                  <a:lnTo>
                    <a:pt x="305" y="25"/>
                  </a:lnTo>
                  <a:lnTo>
                    <a:pt x="305" y="25"/>
                  </a:lnTo>
                  <a:lnTo>
                    <a:pt x="306" y="20"/>
                  </a:lnTo>
                  <a:lnTo>
                    <a:pt x="305" y="15"/>
                  </a:lnTo>
                  <a:lnTo>
                    <a:pt x="298" y="8"/>
                  </a:lnTo>
                  <a:lnTo>
                    <a:pt x="298"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9" name="Freeform 19">
              <a:extLst>
                <a:ext uri="{FF2B5EF4-FFF2-40B4-BE49-F238E27FC236}">
                  <a16:creationId xmlns:a16="http://schemas.microsoft.com/office/drawing/2014/main" id="{8F5846F2-E784-4664-B5AD-CF2EAF305C55}"/>
                </a:ext>
              </a:extLst>
            </p:cNvPr>
            <p:cNvSpPr>
              <a:spLocks/>
            </p:cNvSpPr>
            <p:nvPr/>
          </p:nvSpPr>
          <p:spPr bwMode="auto">
            <a:xfrm>
              <a:off x="2872509" y="3022836"/>
              <a:ext cx="671395" cy="529519"/>
            </a:xfrm>
            <a:custGeom>
              <a:avLst/>
              <a:gdLst>
                <a:gd name="T0" fmla="*/ 101 w 601"/>
                <a:gd name="T1" fmla="*/ 123 h 474"/>
                <a:gd name="T2" fmla="*/ 118 w 601"/>
                <a:gd name="T3" fmla="*/ 113 h 474"/>
                <a:gd name="T4" fmla="*/ 125 w 601"/>
                <a:gd name="T5" fmla="*/ 128 h 474"/>
                <a:gd name="T6" fmla="*/ 146 w 601"/>
                <a:gd name="T7" fmla="*/ 143 h 474"/>
                <a:gd name="T8" fmla="*/ 175 w 601"/>
                <a:gd name="T9" fmla="*/ 126 h 474"/>
                <a:gd name="T10" fmla="*/ 216 w 601"/>
                <a:gd name="T11" fmla="*/ 133 h 474"/>
                <a:gd name="T12" fmla="*/ 254 w 601"/>
                <a:gd name="T13" fmla="*/ 121 h 474"/>
                <a:gd name="T14" fmla="*/ 303 w 601"/>
                <a:gd name="T15" fmla="*/ 109 h 474"/>
                <a:gd name="T16" fmla="*/ 353 w 601"/>
                <a:gd name="T17" fmla="*/ 80 h 474"/>
                <a:gd name="T18" fmla="*/ 380 w 601"/>
                <a:gd name="T19" fmla="*/ 109 h 474"/>
                <a:gd name="T20" fmla="*/ 404 w 601"/>
                <a:gd name="T21" fmla="*/ 138 h 474"/>
                <a:gd name="T22" fmla="*/ 440 w 601"/>
                <a:gd name="T23" fmla="*/ 109 h 474"/>
                <a:gd name="T24" fmla="*/ 459 w 601"/>
                <a:gd name="T25" fmla="*/ 111 h 474"/>
                <a:gd name="T26" fmla="*/ 490 w 601"/>
                <a:gd name="T27" fmla="*/ 70 h 474"/>
                <a:gd name="T28" fmla="*/ 517 w 601"/>
                <a:gd name="T29" fmla="*/ 19 h 474"/>
                <a:gd name="T30" fmla="*/ 545 w 601"/>
                <a:gd name="T31" fmla="*/ 10 h 474"/>
                <a:gd name="T32" fmla="*/ 577 w 601"/>
                <a:gd name="T33" fmla="*/ 19 h 474"/>
                <a:gd name="T34" fmla="*/ 591 w 601"/>
                <a:gd name="T35" fmla="*/ 75 h 474"/>
                <a:gd name="T36" fmla="*/ 584 w 601"/>
                <a:gd name="T37" fmla="*/ 87 h 474"/>
                <a:gd name="T38" fmla="*/ 593 w 601"/>
                <a:gd name="T39" fmla="*/ 107 h 474"/>
                <a:gd name="T40" fmla="*/ 582 w 601"/>
                <a:gd name="T41" fmla="*/ 121 h 474"/>
                <a:gd name="T42" fmla="*/ 558 w 601"/>
                <a:gd name="T43" fmla="*/ 160 h 474"/>
                <a:gd name="T44" fmla="*/ 539 w 601"/>
                <a:gd name="T45" fmla="*/ 174 h 474"/>
                <a:gd name="T46" fmla="*/ 517 w 601"/>
                <a:gd name="T47" fmla="*/ 191 h 474"/>
                <a:gd name="T48" fmla="*/ 510 w 601"/>
                <a:gd name="T49" fmla="*/ 208 h 474"/>
                <a:gd name="T50" fmla="*/ 497 w 601"/>
                <a:gd name="T51" fmla="*/ 217 h 474"/>
                <a:gd name="T52" fmla="*/ 459 w 601"/>
                <a:gd name="T53" fmla="*/ 211 h 474"/>
                <a:gd name="T54" fmla="*/ 435 w 601"/>
                <a:gd name="T55" fmla="*/ 234 h 474"/>
                <a:gd name="T56" fmla="*/ 392 w 601"/>
                <a:gd name="T57" fmla="*/ 261 h 474"/>
                <a:gd name="T58" fmla="*/ 375 w 601"/>
                <a:gd name="T59" fmla="*/ 269 h 474"/>
                <a:gd name="T60" fmla="*/ 351 w 601"/>
                <a:gd name="T61" fmla="*/ 261 h 474"/>
                <a:gd name="T62" fmla="*/ 324 w 601"/>
                <a:gd name="T63" fmla="*/ 293 h 474"/>
                <a:gd name="T64" fmla="*/ 365 w 601"/>
                <a:gd name="T65" fmla="*/ 324 h 474"/>
                <a:gd name="T66" fmla="*/ 416 w 601"/>
                <a:gd name="T67" fmla="*/ 332 h 474"/>
                <a:gd name="T68" fmla="*/ 399 w 601"/>
                <a:gd name="T69" fmla="*/ 361 h 474"/>
                <a:gd name="T70" fmla="*/ 449 w 601"/>
                <a:gd name="T71" fmla="*/ 402 h 474"/>
                <a:gd name="T72" fmla="*/ 452 w 601"/>
                <a:gd name="T73" fmla="*/ 435 h 474"/>
                <a:gd name="T74" fmla="*/ 440 w 601"/>
                <a:gd name="T75" fmla="*/ 438 h 474"/>
                <a:gd name="T76" fmla="*/ 402 w 601"/>
                <a:gd name="T77" fmla="*/ 425 h 474"/>
                <a:gd name="T78" fmla="*/ 343 w 601"/>
                <a:gd name="T79" fmla="*/ 399 h 474"/>
                <a:gd name="T80" fmla="*/ 351 w 601"/>
                <a:gd name="T81" fmla="*/ 426 h 474"/>
                <a:gd name="T82" fmla="*/ 315 w 601"/>
                <a:gd name="T83" fmla="*/ 471 h 474"/>
                <a:gd name="T84" fmla="*/ 286 w 601"/>
                <a:gd name="T85" fmla="*/ 457 h 474"/>
                <a:gd name="T86" fmla="*/ 243 w 601"/>
                <a:gd name="T87" fmla="*/ 462 h 474"/>
                <a:gd name="T88" fmla="*/ 218 w 601"/>
                <a:gd name="T89" fmla="*/ 457 h 474"/>
                <a:gd name="T90" fmla="*/ 228 w 601"/>
                <a:gd name="T91" fmla="*/ 421 h 474"/>
                <a:gd name="T92" fmla="*/ 195 w 601"/>
                <a:gd name="T93" fmla="*/ 409 h 474"/>
                <a:gd name="T94" fmla="*/ 146 w 601"/>
                <a:gd name="T95" fmla="*/ 416 h 474"/>
                <a:gd name="T96" fmla="*/ 87 w 601"/>
                <a:gd name="T97" fmla="*/ 397 h 474"/>
                <a:gd name="T98" fmla="*/ 120 w 601"/>
                <a:gd name="T99" fmla="*/ 363 h 474"/>
                <a:gd name="T100" fmla="*/ 122 w 601"/>
                <a:gd name="T101" fmla="*/ 331 h 474"/>
                <a:gd name="T102" fmla="*/ 93 w 601"/>
                <a:gd name="T103" fmla="*/ 278 h 474"/>
                <a:gd name="T104" fmla="*/ 79 w 601"/>
                <a:gd name="T105" fmla="*/ 252 h 474"/>
                <a:gd name="T106" fmla="*/ 28 w 601"/>
                <a:gd name="T107" fmla="*/ 205 h 474"/>
                <a:gd name="T108" fmla="*/ 7 w 601"/>
                <a:gd name="T109" fmla="*/ 147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1" h="474">
                  <a:moveTo>
                    <a:pt x="22" y="116"/>
                  </a:moveTo>
                  <a:lnTo>
                    <a:pt x="50" y="119"/>
                  </a:lnTo>
                  <a:lnTo>
                    <a:pt x="70" y="116"/>
                  </a:lnTo>
                  <a:lnTo>
                    <a:pt x="77" y="114"/>
                  </a:lnTo>
                  <a:lnTo>
                    <a:pt x="86" y="101"/>
                  </a:lnTo>
                  <a:lnTo>
                    <a:pt x="93" y="104"/>
                  </a:lnTo>
                  <a:lnTo>
                    <a:pt x="101" y="123"/>
                  </a:lnTo>
                  <a:lnTo>
                    <a:pt x="105" y="119"/>
                  </a:lnTo>
                  <a:lnTo>
                    <a:pt x="106" y="114"/>
                  </a:lnTo>
                  <a:lnTo>
                    <a:pt x="110" y="119"/>
                  </a:lnTo>
                  <a:lnTo>
                    <a:pt x="110" y="114"/>
                  </a:lnTo>
                  <a:lnTo>
                    <a:pt x="111" y="113"/>
                  </a:lnTo>
                  <a:lnTo>
                    <a:pt x="115" y="116"/>
                  </a:lnTo>
                  <a:lnTo>
                    <a:pt x="118" y="113"/>
                  </a:lnTo>
                  <a:lnTo>
                    <a:pt x="120" y="116"/>
                  </a:lnTo>
                  <a:lnTo>
                    <a:pt x="123" y="113"/>
                  </a:lnTo>
                  <a:lnTo>
                    <a:pt x="122" y="111"/>
                  </a:lnTo>
                  <a:lnTo>
                    <a:pt x="125" y="111"/>
                  </a:lnTo>
                  <a:lnTo>
                    <a:pt x="129" y="119"/>
                  </a:lnTo>
                  <a:lnTo>
                    <a:pt x="125" y="123"/>
                  </a:lnTo>
                  <a:lnTo>
                    <a:pt x="125" y="128"/>
                  </a:lnTo>
                  <a:lnTo>
                    <a:pt x="130" y="130"/>
                  </a:lnTo>
                  <a:lnTo>
                    <a:pt x="129" y="131"/>
                  </a:lnTo>
                  <a:lnTo>
                    <a:pt x="130" y="135"/>
                  </a:lnTo>
                  <a:lnTo>
                    <a:pt x="137" y="136"/>
                  </a:lnTo>
                  <a:lnTo>
                    <a:pt x="142" y="140"/>
                  </a:lnTo>
                  <a:lnTo>
                    <a:pt x="141" y="143"/>
                  </a:lnTo>
                  <a:lnTo>
                    <a:pt x="146" y="143"/>
                  </a:lnTo>
                  <a:lnTo>
                    <a:pt x="151" y="150"/>
                  </a:lnTo>
                  <a:lnTo>
                    <a:pt x="156" y="143"/>
                  </a:lnTo>
                  <a:lnTo>
                    <a:pt x="154" y="138"/>
                  </a:lnTo>
                  <a:lnTo>
                    <a:pt x="161" y="136"/>
                  </a:lnTo>
                  <a:lnTo>
                    <a:pt x="161" y="133"/>
                  </a:lnTo>
                  <a:lnTo>
                    <a:pt x="173" y="135"/>
                  </a:lnTo>
                  <a:lnTo>
                    <a:pt x="175" y="126"/>
                  </a:lnTo>
                  <a:lnTo>
                    <a:pt x="190" y="116"/>
                  </a:lnTo>
                  <a:lnTo>
                    <a:pt x="195" y="119"/>
                  </a:lnTo>
                  <a:lnTo>
                    <a:pt x="195" y="126"/>
                  </a:lnTo>
                  <a:lnTo>
                    <a:pt x="200" y="126"/>
                  </a:lnTo>
                  <a:lnTo>
                    <a:pt x="204" y="138"/>
                  </a:lnTo>
                  <a:lnTo>
                    <a:pt x="212" y="138"/>
                  </a:lnTo>
                  <a:lnTo>
                    <a:pt x="216" y="133"/>
                  </a:lnTo>
                  <a:lnTo>
                    <a:pt x="223" y="131"/>
                  </a:lnTo>
                  <a:lnTo>
                    <a:pt x="226" y="128"/>
                  </a:lnTo>
                  <a:lnTo>
                    <a:pt x="224" y="136"/>
                  </a:lnTo>
                  <a:lnTo>
                    <a:pt x="228" y="136"/>
                  </a:lnTo>
                  <a:lnTo>
                    <a:pt x="238" y="130"/>
                  </a:lnTo>
                  <a:lnTo>
                    <a:pt x="236" y="126"/>
                  </a:lnTo>
                  <a:lnTo>
                    <a:pt x="254" y="121"/>
                  </a:lnTo>
                  <a:lnTo>
                    <a:pt x="254" y="116"/>
                  </a:lnTo>
                  <a:lnTo>
                    <a:pt x="279" y="113"/>
                  </a:lnTo>
                  <a:lnTo>
                    <a:pt x="284" y="116"/>
                  </a:lnTo>
                  <a:lnTo>
                    <a:pt x="286" y="111"/>
                  </a:lnTo>
                  <a:lnTo>
                    <a:pt x="289" y="111"/>
                  </a:lnTo>
                  <a:lnTo>
                    <a:pt x="291" y="106"/>
                  </a:lnTo>
                  <a:lnTo>
                    <a:pt x="303" y="109"/>
                  </a:lnTo>
                  <a:lnTo>
                    <a:pt x="300" y="94"/>
                  </a:lnTo>
                  <a:lnTo>
                    <a:pt x="307" y="90"/>
                  </a:lnTo>
                  <a:lnTo>
                    <a:pt x="312" y="75"/>
                  </a:lnTo>
                  <a:lnTo>
                    <a:pt x="317" y="78"/>
                  </a:lnTo>
                  <a:lnTo>
                    <a:pt x="331" y="78"/>
                  </a:lnTo>
                  <a:lnTo>
                    <a:pt x="339" y="87"/>
                  </a:lnTo>
                  <a:lnTo>
                    <a:pt x="353" y="80"/>
                  </a:lnTo>
                  <a:lnTo>
                    <a:pt x="351" y="87"/>
                  </a:lnTo>
                  <a:lnTo>
                    <a:pt x="356" y="85"/>
                  </a:lnTo>
                  <a:lnTo>
                    <a:pt x="361" y="92"/>
                  </a:lnTo>
                  <a:lnTo>
                    <a:pt x="363" y="106"/>
                  </a:lnTo>
                  <a:lnTo>
                    <a:pt x="372" y="107"/>
                  </a:lnTo>
                  <a:lnTo>
                    <a:pt x="373" y="104"/>
                  </a:lnTo>
                  <a:lnTo>
                    <a:pt x="380" y="109"/>
                  </a:lnTo>
                  <a:lnTo>
                    <a:pt x="387" y="109"/>
                  </a:lnTo>
                  <a:lnTo>
                    <a:pt x="385" y="113"/>
                  </a:lnTo>
                  <a:lnTo>
                    <a:pt x="387" y="119"/>
                  </a:lnTo>
                  <a:lnTo>
                    <a:pt x="382" y="126"/>
                  </a:lnTo>
                  <a:lnTo>
                    <a:pt x="391" y="128"/>
                  </a:lnTo>
                  <a:lnTo>
                    <a:pt x="399" y="136"/>
                  </a:lnTo>
                  <a:lnTo>
                    <a:pt x="404" y="138"/>
                  </a:lnTo>
                  <a:lnTo>
                    <a:pt x="406" y="131"/>
                  </a:lnTo>
                  <a:lnTo>
                    <a:pt x="409" y="131"/>
                  </a:lnTo>
                  <a:lnTo>
                    <a:pt x="411" y="118"/>
                  </a:lnTo>
                  <a:lnTo>
                    <a:pt x="416" y="116"/>
                  </a:lnTo>
                  <a:lnTo>
                    <a:pt x="423" y="106"/>
                  </a:lnTo>
                  <a:lnTo>
                    <a:pt x="432" y="111"/>
                  </a:lnTo>
                  <a:lnTo>
                    <a:pt x="440" y="109"/>
                  </a:lnTo>
                  <a:lnTo>
                    <a:pt x="444" y="104"/>
                  </a:lnTo>
                  <a:lnTo>
                    <a:pt x="447" y="104"/>
                  </a:lnTo>
                  <a:lnTo>
                    <a:pt x="450" y="107"/>
                  </a:lnTo>
                  <a:lnTo>
                    <a:pt x="449" y="111"/>
                  </a:lnTo>
                  <a:lnTo>
                    <a:pt x="454" y="111"/>
                  </a:lnTo>
                  <a:lnTo>
                    <a:pt x="456" y="113"/>
                  </a:lnTo>
                  <a:lnTo>
                    <a:pt x="459" y="111"/>
                  </a:lnTo>
                  <a:lnTo>
                    <a:pt x="464" y="114"/>
                  </a:lnTo>
                  <a:lnTo>
                    <a:pt x="462" y="107"/>
                  </a:lnTo>
                  <a:lnTo>
                    <a:pt x="466" y="101"/>
                  </a:lnTo>
                  <a:lnTo>
                    <a:pt x="481" y="106"/>
                  </a:lnTo>
                  <a:lnTo>
                    <a:pt x="488" y="78"/>
                  </a:lnTo>
                  <a:lnTo>
                    <a:pt x="485" y="75"/>
                  </a:lnTo>
                  <a:lnTo>
                    <a:pt x="490" y="70"/>
                  </a:lnTo>
                  <a:lnTo>
                    <a:pt x="495" y="70"/>
                  </a:lnTo>
                  <a:lnTo>
                    <a:pt x="495" y="67"/>
                  </a:lnTo>
                  <a:lnTo>
                    <a:pt x="495" y="46"/>
                  </a:lnTo>
                  <a:lnTo>
                    <a:pt x="502" y="38"/>
                  </a:lnTo>
                  <a:lnTo>
                    <a:pt x="507" y="34"/>
                  </a:lnTo>
                  <a:lnTo>
                    <a:pt x="512" y="38"/>
                  </a:lnTo>
                  <a:lnTo>
                    <a:pt x="517" y="19"/>
                  </a:lnTo>
                  <a:lnTo>
                    <a:pt x="522" y="20"/>
                  </a:lnTo>
                  <a:lnTo>
                    <a:pt x="526" y="17"/>
                  </a:lnTo>
                  <a:lnTo>
                    <a:pt x="536" y="22"/>
                  </a:lnTo>
                  <a:lnTo>
                    <a:pt x="536" y="15"/>
                  </a:lnTo>
                  <a:lnTo>
                    <a:pt x="539" y="12"/>
                  </a:lnTo>
                  <a:lnTo>
                    <a:pt x="538" y="9"/>
                  </a:lnTo>
                  <a:lnTo>
                    <a:pt x="545" y="10"/>
                  </a:lnTo>
                  <a:lnTo>
                    <a:pt x="546" y="3"/>
                  </a:lnTo>
                  <a:lnTo>
                    <a:pt x="550" y="0"/>
                  </a:lnTo>
                  <a:lnTo>
                    <a:pt x="553" y="5"/>
                  </a:lnTo>
                  <a:lnTo>
                    <a:pt x="563" y="5"/>
                  </a:lnTo>
                  <a:lnTo>
                    <a:pt x="567" y="14"/>
                  </a:lnTo>
                  <a:lnTo>
                    <a:pt x="577" y="15"/>
                  </a:lnTo>
                  <a:lnTo>
                    <a:pt x="577" y="19"/>
                  </a:lnTo>
                  <a:lnTo>
                    <a:pt x="577" y="19"/>
                  </a:lnTo>
                  <a:lnTo>
                    <a:pt x="575" y="38"/>
                  </a:lnTo>
                  <a:lnTo>
                    <a:pt x="589" y="46"/>
                  </a:lnTo>
                  <a:lnTo>
                    <a:pt x="599" y="60"/>
                  </a:lnTo>
                  <a:lnTo>
                    <a:pt x="601" y="65"/>
                  </a:lnTo>
                  <a:lnTo>
                    <a:pt x="591" y="70"/>
                  </a:lnTo>
                  <a:lnTo>
                    <a:pt x="591" y="75"/>
                  </a:lnTo>
                  <a:lnTo>
                    <a:pt x="587" y="75"/>
                  </a:lnTo>
                  <a:lnTo>
                    <a:pt x="589" y="78"/>
                  </a:lnTo>
                  <a:lnTo>
                    <a:pt x="586" y="84"/>
                  </a:lnTo>
                  <a:lnTo>
                    <a:pt x="584" y="84"/>
                  </a:lnTo>
                  <a:lnTo>
                    <a:pt x="584" y="80"/>
                  </a:lnTo>
                  <a:lnTo>
                    <a:pt x="581" y="82"/>
                  </a:lnTo>
                  <a:lnTo>
                    <a:pt x="584" y="87"/>
                  </a:lnTo>
                  <a:lnTo>
                    <a:pt x="591" y="89"/>
                  </a:lnTo>
                  <a:lnTo>
                    <a:pt x="589" y="96"/>
                  </a:lnTo>
                  <a:lnTo>
                    <a:pt x="593" y="97"/>
                  </a:lnTo>
                  <a:lnTo>
                    <a:pt x="589" y="102"/>
                  </a:lnTo>
                  <a:lnTo>
                    <a:pt x="593" y="104"/>
                  </a:lnTo>
                  <a:lnTo>
                    <a:pt x="587" y="104"/>
                  </a:lnTo>
                  <a:lnTo>
                    <a:pt x="593" y="107"/>
                  </a:lnTo>
                  <a:lnTo>
                    <a:pt x="589" y="111"/>
                  </a:lnTo>
                  <a:lnTo>
                    <a:pt x="586" y="113"/>
                  </a:lnTo>
                  <a:lnTo>
                    <a:pt x="575" y="109"/>
                  </a:lnTo>
                  <a:lnTo>
                    <a:pt x="579" y="114"/>
                  </a:lnTo>
                  <a:lnTo>
                    <a:pt x="579" y="121"/>
                  </a:lnTo>
                  <a:lnTo>
                    <a:pt x="579" y="119"/>
                  </a:lnTo>
                  <a:lnTo>
                    <a:pt x="582" y="121"/>
                  </a:lnTo>
                  <a:lnTo>
                    <a:pt x="577" y="133"/>
                  </a:lnTo>
                  <a:lnTo>
                    <a:pt x="581" y="133"/>
                  </a:lnTo>
                  <a:lnTo>
                    <a:pt x="574" y="148"/>
                  </a:lnTo>
                  <a:lnTo>
                    <a:pt x="567" y="150"/>
                  </a:lnTo>
                  <a:lnTo>
                    <a:pt x="563" y="155"/>
                  </a:lnTo>
                  <a:lnTo>
                    <a:pt x="557" y="157"/>
                  </a:lnTo>
                  <a:lnTo>
                    <a:pt x="558" y="160"/>
                  </a:lnTo>
                  <a:lnTo>
                    <a:pt x="565" y="164"/>
                  </a:lnTo>
                  <a:lnTo>
                    <a:pt x="565" y="169"/>
                  </a:lnTo>
                  <a:lnTo>
                    <a:pt x="548" y="169"/>
                  </a:lnTo>
                  <a:lnTo>
                    <a:pt x="553" y="172"/>
                  </a:lnTo>
                  <a:lnTo>
                    <a:pt x="548" y="176"/>
                  </a:lnTo>
                  <a:lnTo>
                    <a:pt x="550" y="179"/>
                  </a:lnTo>
                  <a:lnTo>
                    <a:pt x="539" y="174"/>
                  </a:lnTo>
                  <a:lnTo>
                    <a:pt x="539" y="182"/>
                  </a:lnTo>
                  <a:lnTo>
                    <a:pt x="541" y="184"/>
                  </a:lnTo>
                  <a:lnTo>
                    <a:pt x="538" y="189"/>
                  </a:lnTo>
                  <a:lnTo>
                    <a:pt x="531" y="189"/>
                  </a:lnTo>
                  <a:lnTo>
                    <a:pt x="534" y="193"/>
                  </a:lnTo>
                  <a:lnTo>
                    <a:pt x="521" y="189"/>
                  </a:lnTo>
                  <a:lnTo>
                    <a:pt x="517" y="191"/>
                  </a:lnTo>
                  <a:lnTo>
                    <a:pt x="515" y="189"/>
                  </a:lnTo>
                  <a:lnTo>
                    <a:pt x="519" y="186"/>
                  </a:lnTo>
                  <a:lnTo>
                    <a:pt x="505" y="184"/>
                  </a:lnTo>
                  <a:lnTo>
                    <a:pt x="509" y="194"/>
                  </a:lnTo>
                  <a:lnTo>
                    <a:pt x="512" y="196"/>
                  </a:lnTo>
                  <a:lnTo>
                    <a:pt x="514" y="205"/>
                  </a:lnTo>
                  <a:lnTo>
                    <a:pt x="510" y="208"/>
                  </a:lnTo>
                  <a:lnTo>
                    <a:pt x="507" y="203"/>
                  </a:lnTo>
                  <a:lnTo>
                    <a:pt x="507" y="215"/>
                  </a:lnTo>
                  <a:lnTo>
                    <a:pt x="503" y="215"/>
                  </a:lnTo>
                  <a:lnTo>
                    <a:pt x="500" y="213"/>
                  </a:lnTo>
                  <a:lnTo>
                    <a:pt x="500" y="211"/>
                  </a:lnTo>
                  <a:lnTo>
                    <a:pt x="492" y="210"/>
                  </a:lnTo>
                  <a:lnTo>
                    <a:pt x="497" y="217"/>
                  </a:lnTo>
                  <a:lnTo>
                    <a:pt x="495" y="220"/>
                  </a:lnTo>
                  <a:lnTo>
                    <a:pt x="492" y="220"/>
                  </a:lnTo>
                  <a:lnTo>
                    <a:pt x="471" y="210"/>
                  </a:lnTo>
                  <a:lnTo>
                    <a:pt x="468" y="211"/>
                  </a:lnTo>
                  <a:lnTo>
                    <a:pt x="462" y="208"/>
                  </a:lnTo>
                  <a:lnTo>
                    <a:pt x="459" y="210"/>
                  </a:lnTo>
                  <a:lnTo>
                    <a:pt x="459" y="211"/>
                  </a:lnTo>
                  <a:lnTo>
                    <a:pt x="452" y="217"/>
                  </a:lnTo>
                  <a:lnTo>
                    <a:pt x="449" y="215"/>
                  </a:lnTo>
                  <a:lnTo>
                    <a:pt x="452" y="223"/>
                  </a:lnTo>
                  <a:lnTo>
                    <a:pt x="449" y="234"/>
                  </a:lnTo>
                  <a:lnTo>
                    <a:pt x="442" y="235"/>
                  </a:lnTo>
                  <a:lnTo>
                    <a:pt x="440" y="234"/>
                  </a:lnTo>
                  <a:lnTo>
                    <a:pt x="435" y="234"/>
                  </a:lnTo>
                  <a:lnTo>
                    <a:pt x="423" y="237"/>
                  </a:lnTo>
                  <a:lnTo>
                    <a:pt x="414" y="242"/>
                  </a:lnTo>
                  <a:lnTo>
                    <a:pt x="402" y="242"/>
                  </a:lnTo>
                  <a:lnTo>
                    <a:pt x="402" y="246"/>
                  </a:lnTo>
                  <a:lnTo>
                    <a:pt x="396" y="249"/>
                  </a:lnTo>
                  <a:lnTo>
                    <a:pt x="392" y="254"/>
                  </a:lnTo>
                  <a:lnTo>
                    <a:pt x="392" y="261"/>
                  </a:lnTo>
                  <a:lnTo>
                    <a:pt x="394" y="263"/>
                  </a:lnTo>
                  <a:lnTo>
                    <a:pt x="385" y="268"/>
                  </a:lnTo>
                  <a:lnTo>
                    <a:pt x="387" y="271"/>
                  </a:lnTo>
                  <a:lnTo>
                    <a:pt x="385" y="271"/>
                  </a:lnTo>
                  <a:lnTo>
                    <a:pt x="382" y="269"/>
                  </a:lnTo>
                  <a:lnTo>
                    <a:pt x="377" y="271"/>
                  </a:lnTo>
                  <a:lnTo>
                    <a:pt x="375" y="269"/>
                  </a:lnTo>
                  <a:lnTo>
                    <a:pt x="377" y="264"/>
                  </a:lnTo>
                  <a:lnTo>
                    <a:pt x="375" y="266"/>
                  </a:lnTo>
                  <a:lnTo>
                    <a:pt x="365" y="264"/>
                  </a:lnTo>
                  <a:lnTo>
                    <a:pt x="365" y="251"/>
                  </a:lnTo>
                  <a:lnTo>
                    <a:pt x="351" y="249"/>
                  </a:lnTo>
                  <a:lnTo>
                    <a:pt x="348" y="252"/>
                  </a:lnTo>
                  <a:lnTo>
                    <a:pt x="351" y="261"/>
                  </a:lnTo>
                  <a:lnTo>
                    <a:pt x="339" y="266"/>
                  </a:lnTo>
                  <a:lnTo>
                    <a:pt x="329" y="264"/>
                  </a:lnTo>
                  <a:lnTo>
                    <a:pt x="329" y="273"/>
                  </a:lnTo>
                  <a:lnTo>
                    <a:pt x="332" y="278"/>
                  </a:lnTo>
                  <a:lnTo>
                    <a:pt x="329" y="280"/>
                  </a:lnTo>
                  <a:lnTo>
                    <a:pt x="331" y="285"/>
                  </a:lnTo>
                  <a:lnTo>
                    <a:pt x="324" y="293"/>
                  </a:lnTo>
                  <a:lnTo>
                    <a:pt x="324" y="303"/>
                  </a:lnTo>
                  <a:lnTo>
                    <a:pt x="327" y="303"/>
                  </a:lnTo>
                  <a:lnTo>
                    <a:pt x="334" y="312"/>
                  </a:lnTo>
                  <a:lnTo>
                    <a:pt x="351" y="310"/>
                  </a:lnTo>
                  <a:lnTo>
                    <a:pt x="353" y="315"/>
                  </a:lnTo>
                  <a:lnTo>
                    <a:pt x="363" y="319"/>
                  </a:lnTo>
                  <a:lnTo>
                    <a:pt x="365" y="324"/>
                  </a:lnTo>
                  <a:lnTo>
                    <a:pt x="373" y="331"/>
                  </a:lnTo>
                  <a:lnTo>
                    <a:pt x="384" y="329"/>
                  </a:lnTo>
                  <a:lnTo>
                    <a:pt x="397" y="334"/>
                  </a:lnTo>
                  <a:lnTo>
                    <a:pt x="399" y="331"/>
                  </a:lnTo>
                  <a:lnTo>
                    <a:pt x="409" y="331"/>
                  </a:lnTo>
                  <a:lnTo>
                    <a:pt x="413" y="334"/>
                  </a:lnTo>
                  <a:lnTo>
                    <a:pt x="416" y="332"/>
                  </a:lnTo>
                  <a:lnTo>
                    <a:pt x="413" y="338"/>
                  </a:lnTo>
                  <a:lnTo>
                    <a:pt x="409" y="339"/>
                  </a:lnTo>
                  <a:lnTo>
                    <a:pt x="406" y="338"/>
                  </a:lnTo>
                  <a:lnTo>
                    <a:pt x="402" y="341"/>
                  </a:lnTo>
                  <a:lnTo>
                    <a:pt x="406" y="344"/>
                  </a:lnTo>
                  <a:lnTo>
                    <a:pt x="402" y="350"/>
                  </a:lnTo>
                  <a:lnTo>
                    <a:pt x="399" y="361"/>
                  </a:lnTo>
                  <a:lnTo>
                    <a:pt x="411" y="372"/>
                  </a:lnTo>
                  <a:lnTo>
                    <a:pt x="416" y="368"/>
                  </a:lnTo>
                  <a:lnTo>
                    <a:pt x="426" y="375"/>
                  </a:lnTo>
                  <a:lnTo>
                    <a:pt x="430" y="389"/>
                  </a:lnTo>
                  <a:lnTo>
                    <a:pt x="444" y="389"/>
                  </a:lnTo>
                  <a:lnTo>
                    <a:pt x="449" y="399"/>
                  </a:lnTo>
                  <a:lnTo>
                    <a:pt x="449" y="402"/>
                  </a:lnTo>
                  <a:lnTo>
                    <a:pt x="442" y="402"/>
                  </a:lnTo>
                  <a:lnTo>
                    <a:pt x="444" y="409"/>
                  </a:lnTo>
                  <a:lnTo>
                    <a:pt x="456" y="414"/>
                  </a:lnTo>
                  <a:lnTo>
                    <a:pt x="454" y="425"/>
                  </a:lnTo>
                  <a:lnTo>
                    <a:pt x="461" y="428"/>
                  </a:lnTo>
                  <a:lnTo>
                    <a:pt x="461" y="433"/>
                  </a:lnTo>
                  <a:lnTo>
                    <a:pt x="452" y="435"/>
                  </a:lnTo>
                  <a:lnTo>
                    <a:pt x="450" y="431"/>
                  </a:lnTo>
                  <a:lnTo>
                    <a:pt x="450" y="436"/>
                  </a:lnTo>
                  <a:lnTo>
                    <a:pt x="449" y="440"/>
                  </a:lnTo>
                  <a:lnTo>
                    <a:pt x="447" y="440"/>
                  </a:lnTo>
                  <a:lnTo>
                    <a:pt x="445" y="440"/>
                  </a:lnTo>
                  <a:lnTo>
                    <a:pt x="440" y="438"/>
                  </a:lnTo>
                  <a:lnTo>
                    <a:pt x="440" y="438"/>
                  </a:lnTo>
                  <a:lnTo>
                    <a:pt x="430" y="436"/>
                  </a:lnTo>
                  <a:lnTo>
                    <a:pt x="430" y="433"/>
                  </a:lnTo>
                  <a:lnTo>
                    <a:pt x="423" y="431"/>
                  </a:lnTo>
                  <a:lnTo>
                    <a:pt x="421" y="428"/>
                  </a:lnTo>
                  <a:lnTo>
                    <a:pt x="414" y="428"/>
                  </a:lnTo>
                  <a:lnTo>
                    <a:pt x="411" y="421"/>
                  </a:lnTo>
                  <a:lnTo>
                    <a:pt x="402" y="425"/>
                  </a:lnTo>
                  <a:lnTo>
                    <a:pt x="402" y="426"/>
                  </a:lnTo>
                  <a:lnTo>
                    <a:pt x="392" y="421"/>
                  </a:lnTo>
                  <a:lnTo>
                    <a:pt x="382" y="407"/>
                  </a:lnTo>
                  <a:lnTo>
                    <a:pt x="360" y="402"/>
                  </a:lnTo>
                  <a:lnTo>
                    <a:pt x="351" y="390"/>
                  </a:lnTo>
                  <a:lnTo>
                    <a:pt x="349" y="397"/>
                  </a:lnTo>
                  <a:lnTo>
                    <a:pt x="343" y="399"/>
                  </a:lnTo>
                  <a:lnTo>
                    <a:pt x="339" y="406"/>
                  </a:lnTo>
                  <a:lnTo>
                    <a:pt x="348" y="409"/>
                  </a:lnTo>
                  <a:lnTo>
                    <a:pt x="349" y="416"/>
                  </a:lnTo>
                  <a:lnTo>
                    <a:pt x="344" y="421"/>
                  </a:lnTo>
                  <a:lnTo>
                    <a:pt x="348" y="423"/>
                  </a:lnTo>
                  <a:lnTo>
                    <a:pt x="348" y="426"/>
                  </a:lnTo>
                  <a:lnTo>
                    <a:pt x="351" y="426"/>
                  </a:lnTo>
                  <a:lnTo>
                    <a:pt x="343" y="435"/>
                  </a:lnTo>
                  <a:lnTo>
                    <a:pt x="349" y="443"/>
                  </a:lnTo>
                  <a:lnTo>
                    <a:pt x="346" y="453"/>
                  </a:lnTo>
                  <a:lnTo>
                    <a:pt x="339" y="465"/>
                  </a:lnTo>
                  <a:lnTo>
                    <a:pt x="334" y="467"/>
                  </a:lnTo>
                  <a:lnTo>
                    <a:pt x="334" y="474"/>
                  </a:lnTo>
                  <a:lnTo>
                    <a:pt x="315" y="471"/>
                  </a:lnTo>
                  <a:lnTo>
                    <a:pt x="319" y="459"/>
                  </a:lnTo>
                  <a:lnTo>
                    <a:pt x="324" y="459"/>
                  </a:lnTo>
                  <a:lnTo>
                    <a:pt x="320" y="453"/>
                  </a:lnTo>
                  <a:lnTo>
                    <a:pt x="305" y="462"/>
                  </a:lnTo>
                  <a:lnTo>
                    <a:pt x="300" y="457"/>
                  </a:lnTo>
                  <a:lnTo>
                    <a:pt x="293" y="459"/>
                  </a:lnTo>
                  <a:lnTo>
                    <a:pt x="286" y="457"/>
                  </a:lnTo>
                  <a:lnTo>
                    <a:pt x="267" y="447"/>
                  </a:lnTo>
                  <a:lnTo>
                    <a:pt x="264" y="447"/>
                  </a:lnTo>
                  <a:lnTo>
                    <a:pt x="262" y="452"/>
                  </a:lnTo>
                  <a:lnTo>
                    <a:pt x="259" y="452"/>
                  </a:lnTo>
                  <a:lnTo>
                    <a:pt x="255" y="453"/>
                  </a:lnTo>
                  <a:lnTo>
                    <a:pt x="247" y="469"/>
                  </a:lnTo>
                  <a:lnTo>
                    <a:pt x="243" y="462"/>
                  </a:lnTo>
                  <a:lnTo>
                    <a:pt x="238" y="459"/>
                  </a:lnTo>
                  <a:lnTo>
                    <a:pt x="238" y="462"/>
                  </a:lnTo>
                  <a:lnTo>
                    <a:pt x="236" y="459"/>
                  </a:lnTo>
                  <a:lnTo>
                    <a:pt x="231" y="460"/>
                  </a:lnTo>
                  <a:lnTo>
                    <a:pt x="230" y="455"/>
                  </a:lnTo>
                  <a:lnTo>
                    <a:pt x="223" y="453"/>
                  </a:lnTo>
                  <a:lnTo>
                    <a:pt x="218" y="457"/>
                  </a:lnTo>
                  <a:lnTo>
                    <a:pt x="214" y="457"/>
                  </a:lnTo>
                  <a:lnTo>
                    <a:pt x="219" y="453"/>
                  </a:lnTo>
                  <a:lnTo>
                    <a:pt x="226" y="431"/>
                  </a:lnTo>
                  <a:lnTo>
                    <a:pt x="231" y="428"/>
                  </a:lnTo>
                  <a:lnTo>
                    <a:pt x="231" y="425"/>
                  </a:lnTo>
                  <a:lnTo>
                    <a:pt x="228" y="425"/>
                  </a:lnTo>
                  <a:lnTo>
                    <a:pt x="228" y="421"/>
                  </a:lnTo>
                  <a:lnTo>
                    <a:pt x="226" y="421"/>
                  </a:lnTo>
                  <a:lnTo>
                    <a:pt x="224" y="402"/>
                  </a:lnTo>
                  <a:lnTo>
                    <a:pt x="211" y="407"/>
                  </a:lnTo>
                  <a:lnTo>
                    <a:pt x="209" y="406"/>
                  </a:lnTo>
                  <a:lnTo>
                    <a:pt x="202" y="411"/>
                  </a:lnTo>
                  <a:lnTo>
                    <a:pt x="200" y="407"/>
                  </a:lnTo>
                  <a:lnTo>
                    <a:pt x="195" y="409"/>
                  </a:lnTo>
                  <a:lnTo>
                    <a:pt x="192" y="407"/>
                  </a:lnTo>
                  <a:lnTo>
                    <a:pt x="185" y="407"/>
                  </a:lnTo>
                  <a:lnTo>
                    <a:pt x="183" y="411"/>
                  </a:lnTo>
                  <a:lnTo>
                    <a:pt x="156" y="411"/>
                  </a:lnTo>
                  <a:lnTo>
                    <a:pt x="149" y="413"/>
                  </a:lnTo>
                  <a:lnTo>
                    <a:pt x="149" y="416"/>
                  </a:lnTo>
                  <a:lnTo>
                    <a:pt x="146" y="416"/>
                  </a:lnTo>
                  <a:lnTo>
                    <a:pt x="142" y="421"/>
                  </a:lnTo>
                  <a:lnTo>
                    <a:pt x="125" y="423"/>
                  </a:lnTo>
                  <a:lnTo>
                    <a:pt x="118" y="418"/>
                  </a:lnTo>
                  <a:lnTo>
                    <a:pt x="111" y="418"/>
                  </a:lnTo>
                  <a:lnTo>
                    <a:pt x="106" y="413"/>
                  </a:lnTo>
                  <a:lnTo>
                    <a:pt x="105" y="404"/>
                  </a:lnTo>
                  <a:lnTo>
                    <a:pt x="87" y="397"/>
                  </a:lnTo>
                  <a:lnTo>
                    <a:pt x="87" y="397"/>
                  </a:lnTo>
                  <a:lnTo>
                    <a:pt x="87" y="390"/>
                  </a:lnTo>
                  <a:lnTo>
                    <a:pt x="98" y="380"/>
                  </a:lnTo>
                  <a:lnTo>
                    <a:pt x="106" y="380"/>
                  </a:lnTo>
                  <a:lnTo>
                    <a:pt x="115" y="377"/>
                  </a:lnTo>
                  <a:lnTo>
                    <a:pt x="117" y="367"/>
                  </a:lnTo>
                  <a:lnTo>
                    <a:pt x="120" y="363"/>
                  </a:lnTo>
                  <a:lnTo>
                    <a:pt x="123" y="363"/>
                  </a:lnTo>
                  <a:lnTo>
                    <a:pt x="130" y="350"/>
                  </a:lnTo>
                  <a:lnTo>
                    <a:pt x="135" y="350"/>
                  </a:lnTo>
                  <a:lnTo>
                    <a:pt x="137" y="339"/>
                  </a:lnTo>
                  <a:lnTo>
                    <a:pt x="135" y="334"/>
                  </a:lnTo>
                  <a:lnTo>
                    <a:pt x="123" y="336"/>
                  </a:lnTo>
                  <a:lnTo>
                    <a:pt x="122" y="331"/>
                  </a:lnTo>
                  <a:lnTo>
                    <a:pt x="115" y="334"/>
                  </a:lnTo>
                  <a:lnTo>
                    <a:pt x="111" y="327"/>
                  </a:lnTo>
                  <a:lnTo>
                    <a:pt x="106" y="336"/>
                  </a:lnTo>
                  <a:lnTo>
                    <a:pt x="105" y="319"/>
                  </a:lnTo>
                  <a:lnTo>
                    <a:pt x="91" y="310"/>
                  </a:lnTo>
                  <a:lnTo>
                    <a:pt x="96" y="285"/>
                  </a:lnTo>
                  <a:lnTo>
                    <a:pt x="93" y="278"/>
                  </a:lnTo>
                  <a:lnTo>
                    <a:pt x="87" y="281"/>
                  </a:lnTo>
                  <a:lnTo>
                    <a:pt x="82" y="276"/>
                  </a:lnTo>
                  <a:lnTo>
                    <a:pt x="84" y="266"/>
                  </a:lnTo>
                  <a:lnTo>
                    <a:pt x="91" y="254"/>
                  </a:lnTo>
                  <a:lnTo>
                    <a:pt x="87" y="242"/>
                  </a:lnTo>
                  <a:lnTo>
                    <a:pt x="79" y="244"/>
                  </a:lnTo>
                  <a:lnTo>
                    <a:pt x="79" y="252"/>
                  </a:lnTo>
                  <a:lnTo>
                    <a:pt x="58" y="247"/>
                  </a:lnTo>
                  <a:lnTo>
                    <a:pt x="50" y="235"/>
                  </a:lnTo>
                  <a:lnTo>
                    <a:pt x="52" y="225"/>
                  </a:lnTo>
                  <a:lnTo>
                    <a:pt x="48" y="215"/>
                  </a:lnTo>
                  <a:lnTo>
                    <a:pt x="31" y="210"/>
                  </a:lnTo>
                  <a:lnTo>
                    <a:pt x="33" y="206"/>
                  </a:lnTo>
                  <a:lnTo>
                    <a:pt x="28" y="205"/>
                  </a:lnTo>
                  <a:lnTo>
                    <a:pt x="24" y="186"/>
                  </a:lnTo>
                  <a:lnTo>
                    <a:pt x="16" y="184"/>
                  </a:lnTo>
                  <a:lnTo>
                    <a:pt x="12" y="179"/>
                  </a:lnTo>
                  <a:lnTo>
                    <a:pt x="0" y="176"/>
                  </a:lnTo>
                  <a:lnTo>
                    <a:pt x="0" y="176"/>
                  </a:lnTo>
                  <a:lnTo>
                    <a:pt x="10" y="153"/>
                  </a:lnTo>
                  <a:lnTo>
                    <a:pt x="7" y="147"/>
                  </a:lnTo>
                  <a:lnTo>
                    <a:pt x="16" y="140"/>
                  </a:lnTo>
                  <a:lnTo>
                    <a:pt x="14" y="133"/>
                  </a:lnTo>
                  <a:lnTo>
                    <a:pt x="9" y="133"/>
                  </a:lnTo>
                  <a:lnTo>
                    <a:pt x="7" y="126"/>
                  </a:lnTo>
                  <a:lnTo>
                    <a:pt x="9" y="119"/>
                  </a:lnTo>
                  <a:lnTo>
                    <a:pt x="22" y="1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0" name="Freeform 20">
              <a:extLst>
                <a:ext uri="{FF2B5EF4-FFF2-40B4-BE49-F238E27FC236}">
                  <a16:creationId xmlns:a16="http://schemas.microsoft.com/office/drawing/2014/main" id="{63F8EBF8-3A7A-4F20-BB7E-2451B914A4AB}"/>
                </a:ext>
              </a:extLst>
            </p:cNvPr>
            <p:cNvSpPr>
              <a:spLocks/>
            </p:cNvSpPr>
            <p:nvPr/>
          </p:nvSpPr>
          <p:spPr bwMode="auto">
            <a:xfrm>
              <a:off x="1325286" y="1057805"/>
              <a:ext cx="1101490" cy="832262"/>
            </a:xfrm>
            <a:custGeom>
              <a:avLst/>
              <a:gdLst>
                <a:gd name="T0" fmla="*/ 332 w 986"/>
                <a:gd name="T1" fmla="*/ 8 h 745"/>
                <a:gd name="T2" fmla="*/ 391 w 986"/>
                <a:gd name="T3" fmla="*/ 61 h 745"/>
                <a:gd name="T4" fmla="*/ 476 w 986"/>
                <a:gd name="T5" fmla="*/ 121 h 745"/>
                <a:gd name="T6" fmla="*/ 534 w 986"/>
                <a:gd name="T7" fmla="*/ 174 h 745"/>
                <a:gd name="T8" fmla="*/ 579 w 986"/>
                <a:gd name="T9" fmla="*/ 209 h 745"/>
                <a:gd name="T10" fmla="*/ 649 w 986"/>
                <a:gd name="T11" fmla="*/ 259 h 745"/>
                <a:gd name="T12" fmla="*/ 738 w 986"/>
                <a:gd name="T13" fmla="*/ 209 h 745"/>
                <a:gd name="T14" fmla="*/ 820 w 986"/>
                <a:gd name="T15" fmla="*/ 196 h 745"/>
                <a:gd name="T16" fmla="*/ 856 w 986"/>
                <a:gd name="T17" fmla="*/ 170 h 745"/>
                <a:gd name="T18" fmla="*/ 923 w 986"/>
                <a:gd name="T19" fmla="*/ 203 h 745"/>
                <a:gd name="T20" fmla="*/ 971 w 986"/>
                <a:gd name="T21" fmla="*/ 225 h 745"/>
                <a:gd name="T22" fmla="*/ 985 w 986"/>
                <a:gd name="T23" fmla="*/ 272 h 745"/>
                <a:gd name="T24" fmla="*/ 973 w 986"/>
                <a:gd name="T25" fmla="*/ 325 h 745"/>
                <a:gd name="T26" fmla="*/ 947 w 986"/>
                <a:gd name="T27" fmla="*/ 375 h 745"/>
                <a:gd name="T28" fmla="*/ 908 w 986"/>
                <a:gd name="T29" fmla="*/ 405 h 745"/>
                <a:gd name="T30" fmla="*/ 899 w 986"/>
                <a:gd name="T31" fmla="*/ 441 h 745"/>
                <a:gd name="T32" fmla="*/ 846 w 986"/>
                <a:gd name="T33" fmla="*/ 474 h 745"/>
                <a:gd name="T34" fmla="*/ 819 w 986"/>
                <a:gd name="T35" fmla="*/ 499 h 745"/>
                <a:gd name="T36" fmla="*/ 827 w 986"/>
                <a:gd name="T37" fmla="*/ 545 h 745"/>
                <a:gd name="T38" fmla="*/ 834 w 986"/>
                <a:gd name="T39" fmla="*/ 590 h 745"/>
                <a:gd name="T40" fmla="*/ 872 w 986"/>
                <a:gd name="T41" fmla="*/ 630 h 745"/>
                <a:gd name="T42" fmla="*/ 899 w 986"/>
                <a:gd name="T43" fmla="*/ 685 h 745"/>
                <a:gd name="T44" fmla="*/ 851 w 986"/>
                <a:gd name="T45" fmla="*/ 709 h 745"/>
                <a:gd name="T46" fmla="*/ 815 w 986"/>
                <a:gd name="T47" fmla="*/ 731 h 745"/>
                <a:gd name="T48" fmla="*/ 781 w 986"/>
                <a:gd name="T49" fmla="*/ 688 h 745"/>
                <a:gd name="T50" fmla="*/ 750 w 986"/>
                <a:gd name="T51" fmla="*/ 702 h 745"/>
                <a:gd name="T52" fmla="*/ 735 w 986"/>
                <a:gd name="T53" fmla="*/ 707 h 745"/>
                <a:gd name="T54" fmla="*/ 733 w 986"/>
                <a:gd name="T55" fmla="*/ 675 h 745"/>
                <a:gd name="T56" fmla="*/ 709 w 986"/>
                <a:gd name="T57" fmla="*/ 687 h 745"/>
                <a:gd name="T58" fmla="*/ 683 w 986"/>
                <a:gd name="T59" fmla="*/ 682 h 745"/>
                <a:gd name="T60" fmla="*/ 670 w 986"/>
                <a:gd name="T61" fmla="*/ 649 h 745"/>
                <a:gd name="T62" fmla="*/ 634 w 986"/>
                <a:gd name="T63" fmla="*/ 653 h 745"/>
                <a:gd name="T64" fmla="*/ 610 w 986"/>
                <a:gd name="T65" fmla="*/ 663 h 745"/>
                <a:gd name="T66" fmla="*/ 589 w 986"/>
                <a:gd name="T67" fmla="*/ 646 h 745"/>
                <a:gd name="T68" fmla="*/ 567 w 986"/>
                <a:gd name="T69" fmla="*/ 637 h 745"/>
                <a:gd name="T70" fmla="*/ 545 w 986"/>
                <a:gd name="T71" fmla="*/ 598 h 745"/>
                <a:gd name="T72" fmla="*/ 519 w 986"/>
                <a:gd name="T73" fmla="*/ 610 h 745"/>
                <a:gd name="T74" fmla="*/ 473 w 986"/>
                <a:gd name="T75" fmla="*/ 619 h 745"/>
                <a:gd name="T76" fmla="*/ 420 w 986"/>
                <a:gd name="T77" fmla="*/ 646 h 745"/>
                <a:gd name="T78" fmla="*/ 425 w 986"/>
                <a:gd name="T79" fmla="*/ 682 h 745"/>
                <a:gd name="T80" fmla="*/ 401 w 986"/>
                <a:gd name="T81" fmla="*/ 724 h 745"/>
                <a:gd name="T82" fmla="*/ 370 w 986"/>
                <a:gd name="T83" fmla="*/ 736 h 745"/>
                <a:gd name="T84" fmla="*/ 326 w 986"/>
                <a:gd name="T85" fmla="*/ 724 h 745"/>
                <a:gd name="T86" fmla="*/ 269 w 986"/>
                <a:gd name="T87" fmla="*/ 714 h 745"/>
                <a:gd name="T88" fmla="*/ 262 w 986"/>
                <a:gd name="T89" fmla="*/ 663 h 745"/>
                <a:gd name="T90" fmla="*/ 214 w 986"/>
                <a:gd name="T91" fmla="*/ 671 h 745"/>
                <a:gd name="T92" fmla="*/ 142 w 986"/>
                <a:gd name="T93" fmla="*/ 641 h 745"/>
                <a:gd name="T94" fmla="*/ 122 w 986"/>
                <a:gd name="T95" fmla="*/ 593 h 745"/>
                <a:gd name="T96" fmla="*/ 125 w 986"/>
                <a:gd name="T97" fmla="*/ 530 h 745"/>
                <a:gd name="T98" fmla="*/ 108 w 986"/>
                <a:gd name="T99" fmla="*/ 475 h 745"/>
                <a:gd name="T100" fmla="*/ 105 w 986"/>
                <a:gd name="T101" fmla="*/ 402 h 745"/>
                <a:gd name="T102" fmla="*/ 144 w 986"/>
                <a:gd name="T103" fmla="*/ 361 h 745"/>
                <a:gd name="T104" fmla="*/ 192 w 986"/>
                <a:gd name="T105" fmla="*/ 324 h 745"/>
                <a:gd name="T106" fmla="*/ 146 w 986"/>
                <a:gd name="T107" fmla="*/ 284 h 745"/>
                <a:gd name="T108" fmla="*/ 149 w 986"/>
                <a:gd name="T109" fmla="*/ 238 h 745"/>
                <a:gd name="T110" fmla="*/ 77 w 986"/>
                <a:gd name="T111" fmla="*/ 221 h 745"/>
                <a:gd name="T112" fmla="*/ 19 w 986"/>
                <a:gd name="T113" fmla="*/ 191 h 745"/>
                <a:gd name="T114" fmla="*/ 0 w 986"/>
                <a:gd name="T115" fmla="*/ 153 h 745"/>
                <a:gd name="T116" fmla="*/ 53 w 986"/>
                <a:gd name="T117" fmla="*/ 92 h 745"/>
                <a:gd name="T118" fmla="*/ 127 w 986"/>
                <a:gd name="T119" fmla="*/ 53 h 745"/>
                <a:gd name="T120" fmla="*/ 151 w 986"/>
                <a:gd name="T121" fmla="*/ 25 h 745"/>
                <a:gd name="T122" fmla="*/ 209 w 986"/>
                <a:gd name="T123" fmla="*/ 25 h 745"/>
                <a:gd name="T124" fmla="*/ 264 w 986"/>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6" h="745">
                  <a:moveTo>
                    <a:pt x="291" y="8"/>
                  </a:moveTo>
                  <a:lnTo>
                    <a:pt x="298" y="17"/>
                  </a:lnTo>
                  <a:lnTo>
                    <a:pt x="314" y="15"/>
                  </a:lnTo>
                  <a:lnTo>
                    <a:pt x="324" y="15"/>
                  </a:lnTo>
                  <a:lnTo>
                    <a:pt x="332" y="8"/>
                  </a:lnTo>
                  <a:lnTo>
                    <a:pt x="343" y="5"/>
                  </a:lnTo>
                  <a:lnTo>
                    <a:pt x="353" y="8"/>
                  </a:lnTo>
                  <a:lnTo>
                    <a:pt x="363" y="24"/>
                  </a:lnTo>
                  <a:lnTo>
                    <a:pt x="375" y="42"/>
                  </a:lnTo>
                  <a:lnTo>
                    <a:pt x="391" y="61"/>
                  </a:lnTo>
                  <a:lnTo>
                    <a:pt x="397" y="75"/>
                  </a:lnTo>
                  <a:lnTo>
                    <a:pt x="418" y="88"/>
                  </a:lnTo>
                  <a:lnTo>
                    <a:pt x="439" y="97"/>
                  </a:lnTo>
                  <a:lnTo>
                    <a:pt x="456" y="114"/>
                  </a:lnTo>
                  <a:lnTo>
                    <a:pt x="476" y="121"/>
                  </a:lnTo>
                  <a:lnTo>
                    <a:pt x="493" y="136"/>
                  </a:lnTo>
                  <a:lnTo>
                    <a:pt x="502" y="145"/>
                  </a:lnTo>
                  <a:lnTo>
                    <a:pt x="519" y="146"/>
                  </a:lnTo>
                  <a:lnTo>
                    <a:pt x="533" y="162"/>
                  </a:lnTo>
                  <a:lnTo>
                    <a:pt x="534" y="174"/>
                  </a:lnTo>
                  <a:lnTo>
                    <a:pt x="531" y="182"/>
                  </a:lnTo>
                  <a:lnTo>
                    <a:pt x="534" y="194"/>
                  </a:lnTo>
                  <a:lnTo>
                    <a:pt x="543" y="206"/>
                  </a:lnTo>
                  <a:lnTo>
                    <a:pt x="558" y="209"/>
                  </a:lnTo>
                  <a:lnTo>
                    <a:pt x="579" y="209"/>
                  </a:lnTo>
                  <a:lnTo>
                    <a:pt x="601" y="216"/>
                  </a:lnTo>
                  <a:lnTo>
                    <a:pt x="615" y="230"/>
                  </a:lnTo>
                  <a:lnTo>
                    <a:pt x="622" y="245"/>
                  </a:lnTo>
                  <a:lnTo>
                    <a:pt x="627" y="255"/>
                  </a:lnTo>
                  <a:lnTo>
                    <a:pt x="649" y="259"/>
                  </a:lnTo>
                  <a:lnTo>
                    <a:pt x="673" y="247"/>
                  </a:lnTo>
                  <a:lnTo>
                    <a:pt x="695" y="242"/>
                  </a:lnTo>
                  <a:lnTo>
                    <a:pt x="712" y="242"/>
                  </a:lnTo>
                  <a:lnTo>
                    <a:pt x="724" y="223"/>
                  </a:lnTo>
                  <a:lnTo>
                    <a:pt x="738" y="209"/>
                  </a:lnTo>
                  <a:lnTo>
                    <a:pt x="755" y="206"/>
                  </a:lnTo>
                  <a:lnTo>
                    <a:pt x="769" y="201"/>
                  </a:lnTo>
                  <a:lnTo>
                    <a:pt x="781" y="192"/>
                  </a:lnTo>
                  <a:lnTo>
                    <a:pt x="803" y="191"/>
                  </a:lnTo>
                  <a:lnTo>
                    <a:pt x="820" y="196"/>
                  </a:lnTo>
                  <a:lnTo>
                    <a:pt x="832" y="201"/>
                  </a:lnTo>
                  <a:lnTo>
                    <a:pt x="839" y="197"/>
                  </a:lnTo>
                  <a:lnTo>
                    <a:pt x="839" y="180"/>
                  </a:lnTo>
                  <a:lnTo>
                    <a:pt x="846" y="174"/>
                  </a:lnTo>
                  <a:lnTo>
                    <a:pt x="856" y="170"/>
                  </a:lnTo>
                  <a:lnTo>
                    <a:pt x="872" y="182"/>
                  </a:lnTo>
                  <a:lnTo>
                    <a:pt x="880" y="192"/>
                  </a:lnTo>
                  <a:lnTo>
                    <a:pt x="890" y="194"/>
                  </a:lnTo>
                  <a:lnTo>
                    <a:pt x="909" y="199"/>
                  </a:lnTo>
                  <a:lnTo>
                    <a:pt x="923" y="203"/>
                  </a:lnTo>
                  <a:lnTo>
                    <a:pt x="937" y="197"/>
                  </a:lnTo>
                  <a:lnTo>
                    <a:pt x="945" y="194"/>
                  </a:lnTo>
                  <a:lnTo>
                    <a:pt x="952" y="208"/>
                  </a:lnTo>
                  <a:lnTo>
                    <a:pt x="961" y="220"/>
                  </a:lnTo>
                  <a:lnTo>
                    <a:pt x="971" y="225"/>
                  </a:lnTo>
                  <a:lnTo>
                    <a:pt x="983" y="233"/>
                  </a:lnTo>
                  <a:lnTo>
                    <a:pt x="986" y="244"/>
                  </a:lnTo>
                  <a:lnTo>
                    <a:pt x="985" y="254"/>
                  </a:lnTo>
                  <a:lnTo>
                    <a:pt x="986" y="266"/>
                  </a:lnTo>
                  <a:lnTo>
                    <a:pt x="985" y="272"/>
                  </a:lnTo>
                  <a:lnTo>
                    <a:pt x="979" y="283"/>
                  </a:lnTo>
                  <a:lnTo>
                    <a:pt x="979" y="291"/>
                  </a:lnTo>
                  <a:lnTo>
                    <a:pt x="973" y="300"/>
                  </a:lnTo>
                  <a:lnTo>
                    <a:pt x="971" y="308"/>
                  </a:lnTo>
                  <a:lnTo>
                    <a:pt x="973" y="325"/>
                  </a:lnTo>
                  <a:lnTo>
                    <a:pt x="967" y="337"/>
                  </a:lnTo>
                  <a:lnTo>
                    <a:pt x="962" y="349"/>
                  </a:lnTo>
                  <a:lnTo>
                    <a:pt x="959" y="358"/>
                  </a:lnTo>
                  <a:lnTo>
                    <a:pt x="955" y="370"/>
                  </a:lnTo>
                  <a:lnTo>
                    <a:pt x="947" y="375"/>
                  </a:lnTo>
                  <a:lnTo>
                    <a:pt x="937" y="380"/>
                  </a:lnTo>
                  <a:lnTo>
                    <a:pt x="925" y="387"/>
                  </a:lnTo>
                  <a:lnTo>
                    <a:pt x="925" y="399"/>
                  </a:lnTo>
                  <a:lnTo>
                    <a:pt x="920" y="405"/>
                  </a:lnTo>
                  <a:lnTo>
                    <a:pt x="908" y="405"/>
                  </a:lnTo>
                  <a:lnTo>
                    <a:pt x="894" y="405"/>
                  </a:lnTo>
                  <a:lnTo>
                    <a:pt x="889" y="412"/>
                  </a:lnTo>
                  <a:lnTo>
                    <a:pt x="890" y="419"/>
                  </a:lnTo>
                  <a:lnTo>
                    <a:pt x="896" y="428"/>
                  </a:lnTo>
                  <a:lnTo>
                    <a:pt x="899" y="441"/>
                  </a:lnTo>
                  <a:lnTo>
                    <a:pt x="892" y="463"/>
                  </a:lnTo>
                  <a:lnTo>
                    <a:pt x="880" y="477"/>
                  </a:lnTo>
                  <a:lnTo>
                    <a:pt x="873" y="480"/>
                  </a:lnTo>
                  <a:lnTo>
                    <a:pt x="860" y="477"/>
                  </a:lnTo>
                  <a:lnTo>
                    <a:pt x="846" y="474"/>
                  </a:lnTo>
                  <a:lnTo>
                    <a:pt x="837" y="477"/>
                  </a:lnTo>
                  <a:lnTo>
                    <a:pt x="825" y="479"/>
                  </a:lnTo>
                  <a:lnTo>
                    <a:pt x="819" y="482"/>
                  </a:lnTo>
                  <a:lnTo>
                    <a:pt x="815" y="489"/>
                  </a:lnTo>
                  <a:lnTo>
                    <a:pt x="819" y="499"/>
                  </a:lnTo>
                  <a:lnTo>
                    <a:pt x="822" y="509"/>
                  </a:lnTo>
                  <a:lnTo>
                    <a:pt x="829" y="518"/>
                  </a:lnTo>
                  <a:lnTo>
                    <a:pt x="836" y="532"/>
                  </a:lnTo>
                  <a:lnTo>
                    <a:pt x="834" y="540"/>
                  </a:lnTo>
                  <a:lnTo>
                    <a:pt x="827" y="545"/>
                  </a:lnTo>
                  <a:lnTo>
                    <a:pt x="819" y="550"/>
                  </a:lnTo>
                  <a:lnTo>
                    <a:pt x="817" y="559"/>
                  </a:lnTo>
                  <a:lnTo>
                    <a:pt x="819" y="567"/>
                  </a:lnTo>
                  <a:lnTo>
                    <a:pt x="815" y="573"/>
                  </a:lnTo>
                  <a:lnTo>
                    <a:pt x="834" y="590"/>
                  </a:lnTo>
                  <a:lnTo>
                    <a:pt x="836" y="600"/>
                  </a:lnTo>
                  <a:lnTo>
                    <a:pt x="849" y="607"/>
                  </a:lnTo>
                  <a:lnTo>
                    <a:pt x="878" y="608"/>
                  </a:lnTo>
                  <a:lnTo>
                    <a:pt x="878" y="612"/>
                  </a:lnTo>
                  <a:lnTo>
                    <a:pt x="872" y="630"/>
                  </a:lnTo>
                  <a:lnTo>
                    <a:pt x="872" y="639"/>
                  </a:lnTo>
                  <a:lnTo>
                    <a:pt x="884" y="653"/>
                  </a:lnTo>
                  <a:lnTo>
                    <a:pt x="887" y="665"/>
                  </a:lnTo>
                  <a:lnTo>
                    <a:pt x="894" y="671"/>
                  </a:lnTo>
                  <a:lnTo>
                    <a:pt x="899" y="685"/>
                  </a:lnTo>
                  <a:lnTo>
                    <a:pt x="896" y="695"/>
                  </a:lnTo>
                  <a:lnTo>
                    <a:pt x="884" y="699"/>
                  </a:lnTo>
                  <a:lnTo>
                    <a:pt x="867" y="714"/>
                  </a:lnTo>
                  <a:lnTo>
                    <a:pt x="860" y="707"/>
                  </a:lnTo>
                  <a:lnTo>
                    <a:pt x="851" y="709"/>
                  </a:lnTo>
                  <a:lnTo>
                    <a:pt x="843" y="717"/>
                  </a:lnTo>
                  <a:lnTo>
                    <a:pt x="839" y="731"/>
                  </a:lnTo>
                  <a:lnTo>
                    <a:pt x="832" y="729"/>
                  </a:lnTo>
                  <a:lnTo>
                    <a:pt x="822" y="734"/>
                  </a:lnTo>
                  <a:lnTo>
                    <a:pt x="815" y="731"/>
                  </a:lnTo>
                  <a:lnTo>
                    <a:pt x="798" y="716"/>
                  </a:lnTo>
                  <a:lnTo>
                    <a:pt x="795" y="700"/>
                  </a:lnTo>
                  <a:lnTo>
                    <a:pt x="796" y="697"/>
                  </a:lnTo>
                  <a:lnTo>
                    <a:pt x="793" y="682"/>
                  </a:lnTo>
                  <a:lnTo>
                    <a:pt x="781" y="688"/>
                  </a:lnTo>
                  <a:lnTo>
                    <a:pt x="777" y="695"/>
                  </a:lnTo>
                  <a:lnTo>
                    <a:pt x="767" y="694"/>
                  </a:lnTo>
                  <a:lnTo>
                    <a:pt x="759" y="700"/>
                  </a:lnTo>
                  <a:lnTo>
                    <a:pt x="755" y="699"/>
                  </a:lnTo>
                  <a:lnTo>
                    <a:pt x="750" y="702"/>
                  </a:lnTo>
                  <a:lnTo>
                    <a:pt x="750" y="709"/>
                  </a:lnTo>
                  <a:lnTo>
                    <a:pt x="745" y="707"/>
                  </a:lnTo>
                  <a:lnTo>
                    <a:pt x="736" y="716"/>
                  </a:lnTo>
                  <a:lnTo>
                    <a:pt x="733" y="711"/>
                  </a:lnTo>
                  <a:lnTo>
                    <a:pt x="735" y="707"/>
                  </a:lnTo>
                  <a:lnTo>
                    <a:pt x="735" y="700"/>
                  </a:lnTo>
                  <a:lnTo>
                    <a:pt x="747" y="692"/>
                  </a:lnTo>
                  <a:lnTo>
                    <a:pt x="743" y="685"/>
                  </a:lnTo>
                  <a:lnTo>
                    <a:pt x="745" y="671"/>
                  </a:lnTo>
                  <a:lnTo>
                    <a:pt x="733" y="675"/>
                  </a:lnTo>
                  <a:lnTo>
                    <a:pt x="735" y="678"/>
                  </a:lnTo>
                  <a:lnTo>
                    <a:pt x="724" y="685"/>
                  </a:lnTo>
                  <a:lnTo>
                    <a:pt x="716" y="683"/>
                  </a:lnTo>
                  <a:lnTo>
                    <a:pt x="712" y="690"/>
                  </a:lnTo>
                  <a:lnTo>
                    <a:pt x="709" y="687"/>
                  </a:lnTo>
                  <a:lnTo>
                    <a:pt x="704" y="692"/>
                  </a:lnTo>
                  <a:lnTo>
                    <a:pt x="700" y="690"/>
                  </a:lnTo>
                  <a:lnTo>
                    <a:pt x="700" y="697"/>
                  </a:lnTo>
                  <a:lnTo>
                    <a:pt x="694" y="699"/>
                  </a:lnTo>
                  <a:lnTo>
                    <a:pt x="683" y="682"/>
                  </a:lnTo>
                  <a:lnTo>
                    <a:pt x="685" y="671"/>
                  </a:lnTo>
                  <a:lnTo>
                    <a:pt x="682" y="670"/>
                  </a:lnTo>
                  <a:lnTo>
                    <a:pt x="676" y="661"/>
                  </a:lnTo>
                  <a:lnTo>
                    <a:pt x="666" y="656"/>
                  </a:lnTo>
                  <a:lnTo>
                    <a:pt x="670" y="649"/>
                  </a:lnTo>
                  <a:lnTo>
                    <a:pt x="659" y="639"/>
                  </a:lnTo>
                  <a:lnTo>
                    <a:pt x="653" y="637"/>
                  </a:lnTo>
                  <a:lnTo>
                    <a:pt x="651" y="641"/>
                  </a:lnTo>
                  <a:lnTo>
                    <a:pt x="642" y="644"/>
                  </a:lnTo>
                  <a:lnTo>
                    <a:pt x="634" y="653"/>
                  </a:lnTo>
                  <a:lnTo>
                    <a:pt x="630" y="653"/>
                  </a:lnTo>
                  <a:lnTo>
                    <a:pt x="625" y="656"/>
                  </a:lnTo>
                  <a:lnTo>
                    <a:pt x="617" y="653"/>
                  </a:lnTo>
                  <a:lnTo>
                    <a:pt x="613" y="661"/>
                  </a:lnTo>
                  <a:lnTo>
                    <a:pt x="610" y="663"/>
                  </a:lnTo>
                  <a:lnTo>
                    <a:pt x="606" y="658"/>
                  </a:lnTo>
                  <a:lnTo>
                    <a:pt x="601" y="654"/>
                  </a:lnTo>
                  <a:lnTo>
                    <a:pt x="598" y="656"/>
                  </a:lnTo>
                  <a:lnTo>
                    <a:pt x="596" y="651"/>
                  </a:lnTo>
                  <a:lnTo>
                    <a:pt x="589" y="646"/>
                  </a:lnTo>
                  <a:lnTo>
                    <a:pt x="586" y="648"/>
                  </a:lnTo>
                  <a:lnTo>
                    <a:pt x="584" y="637"/>
                  </a:lnTo>
                  <a:lnTo>
                    <a:pt x="577" y="639"/>
                  </a:lnTo>
                  <a:lnTo>
                    <a:pt x="572" y="636"/>
                  </a:lnTo>
                  <a:lnTo>
                    <a:pt x="567" y="637"/>
                  </a:lnTo>
                  <a:lnTo>
                    <a:pt x="557" y="630"/>
                  </a:lnTo>
                  <a:lnTo>
                    <a:pt x="552" y="617"/>
                  </a:lnTo>
                  <a:lnTo>
                    <a:pt x="546" y="619"/>
                  </a:lnTo>
                  <a:lnTo>
                    <a:pt x="541" y="612"/>
                  </a:lnTo>
                  <a:lnTo>
                    <a:pt x="545" y="598"/>
                  </a:lnTo>
                  <a:lnTo>
                    <a:pt x="541" y="598"/>
                  </a:lnTo>
                  <a:lnTo>
                    <a:pt x="538" y="596"/>
                  </a:lnTo>
                  <a:lnTo>
                    <a:pt x="536" y="596"/>
                  </a:lnTo>
                  <a:lnTo>
                    <a:pt x="533" y="608"/>
                  </a:lnTo>
                  <a:lnTo>
                    <a:pt x="519" y="610"/>
                  </a:lnTo>
                  <a:lnTo>
                    <a:pt x="512" y="603"/>
                  </a:lnTo>
                  <a:lnTo>
                    <a:pt x="509" y="603"/>
                  </a:lnTo>
                  <a:lnTo>
                    <a:pt x="498" y="608"/>
                  </a:lnTo>
                  <a:lnTo>
                    <a:pt x="488" y="607"/>
                  </a:lnTo>
                  <a:lnTo>
                    <a:pt x="473" y="619"/>
                  </a:lnTo>
                  <a:lnTo>
                    <a:pt x="468" y="630"/>
                  </a:lnTo>
                  <a:lnTo>
                    <a:pt x="451" y="634"/>
                  </a:lnTo>
                  <a:lnTo>
                    <a:pt x="449" y="641"/>
                  </a:lnTo>
                  <a:lnTo>
                    <a:pt x="430" y="653"/>
                  </a:lnTo>
                  <a:lnTo>
                    <a:pt x="420" y="646"/>
                  </a:lnTo>
                  <a:lnTo>
                    <a:pt x="413" y="646"/>
                  </a:lnTo>
                  <a:lnTo>
                    <a:pt x="411" y="654"/>
                  </a:lnTo>
                  <a:lnTo>
                    <a:pt x="421" y="663"/>
                  </a:lnTo>
                  <a:lnTo>
                    <a:pt x="427" y="671"/>
                  </a:lnTo>
                  <a:lnTo>
                    <a:pt x="425" y="682"/>
                  </a:lnTo>
                  <a:lnTo>
                    <a:pt x="428" y="690"/>
                  </a:lnTo>
                  <a:lnTo>
                    <a:pt x="421" y="700"/>
                  </a:lnTo>
                  <a:lnTo>
                    <a:pt x="413" y="714"/>
                  </a:lnTo>
                  <a:lnTo>
                    <a:pt x="404" y="716"/>
                  </a:lnTo>
                  <a:lnTo>
                    <a:pt x="401" y="724"/>
                  </a:lnTo>
                  <a:lnTo>
                    <a:pt x="377" y="734"/>
                  </a:lnTo>
                  <a:lnTo>
                    <a:pt x="373" y="745"/>
                  </a:lnTo>
                  <a:lnTo>
                    <a:pt x="372" y="740"/>
                  </a:lnTo>
                  <a:lnTo>
                    <a:pt x="368" y="740"/>
                  </a:lnTo>
                  <a:lnTo>
                    <a:pt x="370" y="736"/>
                  </a:lnTo>
                  <a:lnTo>
                    <a:pt x="361" y="738"/>
                  </a:lnTo>
                  <a:lnTo>
                    <a:pt x="350" y="736"/>
                  </a:lnTo>
                  <a:lnTo>
                    <a:pt x="334" y="726"/>
                  </a:lnTo>
                  <a:lnTo>
                    <a:pt x="332" y="723"/>
                  </a:lnTo>
                  <a:lnTo>
                    <a:pt x="326" y="724"/>
                  </a:lnTo>
                  <a:lnTo>
                    <a:pt x="319" y="714"/>
                  </a:lnTo>
                  <a:lnTo>
                    <a:pt x="314" y="712"/>
                  </a:lnTo>
                  <a:lnTo>
                    <a:pt x="305" y="719"/>
                  </a:lnTo>
                  <a:lnTo>
                    <a:pt x="286" y="712"/>
                  </a:lnTo>
                  <a:lnTo>
                    <a:pt x="269" y="714"/>
                  </a:lnTo>
                  <a:lnTo>
                    <a:pt x="262" y="695"/>
                  </a:lnTo>
                  <a:lnTo>
                    <a:pt x="266" y="687"/>
                  </a:lnTo>
                  <a:lnTo>
                    <a:pt x="262" y="678"/>
                  </a:lnTo>
                  <a:lnTo>
                    <a:pt x="269" y="659"/>
                  </a:lnTo>
                  <a:lnTo>
                    <a:pt x="262" y="663"/>
                  </a:lnTo>
                  <a:lnTo>
                    <a:pt x="259" y="671"/>
                  </a:lnTo>
                  <a:lnTo>
                    <a:pt x="248" y="675"/>
                  </a:lnTo>
                  <a:lnTo>
                    <a:pt x="240" y="680"/>
                  </a:lnTo>
                  <a:lnTo>
                    <a:pt x="223" y="678"/>
                  </a:lnTo>
                  <a:lnTo>
                    <a:pt x="214" y="671"/>
                  </a:lnTo>
                  <a:lnTo>
                    <a:pt x="201" y="665"/>
                  </a:lnTo>
                  <a:lnTo>
                    <a:pt x="192" y="656"/>
                  </a:lnTo>
                  <a:lnTo>
                    <a:pt x="177" y="651"/>
                  </a:lnTo>
                  <a:lnTo>
                    <a:pt x="163" y="641"/>
                  </a:lnTo>
                  <a:lnTo>
                    <a:pt x="142" y="641"/>
                  </a:lnTo>
                  <a:lnTo>
                    <a:pt x="139" y="632"/>
                  </a:lnTo>
                  <a:lnTo>
                    <a:pt x="132" y="625"/>
                  </a:lnTo>
                  <a:lnTo>
                    <a:pt x="124" y="619"/>
                  </a:lnTo>
                  <a:lnTo>
                    <a:pt x="127" y="603"/>
                  </a:lnTo>
                  <a:lnTo>
                    <a:pt x="122" y="593"/>
                  </a:lnTo>
                  <a:lnTo>
                    <a:pt x="120" y="573"/>
                  </a:lnTo>
                  <a:lnTo>
                    <a:pt x="127" y="566"/>
                  </a:lnTo>
                  <a:lnTo>
                    <a:pt x="122" y="545"/>
                  </a:lnTo>
                  <a:lnTo>
                    <a:pt x="125" y="538"/>
                  </a:lnTo>
                  <a:lnTo>
                    <a:pt x="125" y="530"/>
                  </a:lnTo>
                  <a:lnTo>
                    <a:pt x="117" y="520"/>
                  </a:lnTo>
                  <a:lnTo>
                    <a:pt x="117" y="511"/>
                  </a:lnTo>
                  <a:lnTo>
                    <a:pt x="124" y="504"/>
                  </a:lnTo>
                  <a:lnTo>
                    <a:pt x="118" y="486"/>
                  </a:lnTo>
                  <a:lnTo>
                    <a:pt x="108" y="475"/>
                  </a:lnTo>
                  <a:lnTo>
                    <a:pt x="110" y="458"/>
                  </a:lnTo>
                  <a:lnTo>
                    <a:pt x="108" y="445"/>
                  </a:lnTo>
                  <a:lnTo>
                    <a:pt x="101" y="429"/>
                  </a:lnTo>
                  <a:lnTo>
                    <a:pt x="105" y="414"/>
                  </a:lnTo>
                  <a:lnTo>
                    <a:pt x="105" y="402"/>
                  </a:lnTo>
                  <a:lnTo>
                    <a:pt x="112" y="394"/>
                  </a:lnTo>
                  <a:lnTo>
                    <a:pt x="125" y="390"/>
                  </a:lnTo>
                  <a:lnTo>
                    <a:pt x="136" y="387"/>
                  </a:lnTo>
                  <a:lnTo>
                    <a:pt x="137" y="375"/>
                  </a:lnTo>
                  <a:lnTo>
                    <a:pt x="144" y="361"/>
                  </a:lnTo>
                  <a:lnTo>
                    <a:pt x="153" y="359"/>
                  </a:lnTo>
                  <a:lnTo>
                    <a:pt x="173" y="359"/>
                  </a:lnTo>
                  <a:lnTo>
                    <a:pt x="182" y="353"/>
                  </a:lnTo>
                  <a:lnTo>
                    <a:pt x="187" y="336"/>
                  </a:lnTo>
                  <a:lnTo>
                    <a:pt x="192" y="324"/>
                  </a:lnTo>
                  <a:lnTo>
                    <a:pt x="192" y="312"/>
                  </a:lnTo>
                  <a:lnTo>
                    <a:pt x="180" y="300"/>
                  </a:lnTo>
                  <a:lnTo>
                    <a:pt x="165" y="293"/>
                  </a:lnTo>
                  <a:lnTo>
                    <a:pt x="153" y="290"/>
                  </a:lnTo>
                  <a:lnTo>
                    <a:pt x="146" y="284"/>
                  </a:lnTo>
                  <a:lnTo>
                    <a:pt x="141" y="274"/>
                  </a:lnTo>
                  <a:lnTo>
                    <a:pt x="144" y="266"/>
                  </a:lnTo>
                  <a:lnTo>
                    <a:pt x="153" y="259"/>
                  </a:lnTo>
                  <a:lnTo>
                    <a:pt x="156" y="252"/>
                  </a:lnTo>
                  <a:lnTo>
                    <a:pt x="149" y="238"/>
                  </a:lnTo>
                  <a:lnTo>
                    <a:pt x="137" y="240"/>
                  </a:lnTo>
                  <a:lnTo>
                    <a:pt x="122" y="238"/>
                  </a:lnTo>
                  <a:lnTo>
                    <a:pt x="110" y="233"/>
                  </a:lnTo>
                  <a:lnTo>
                    <a:pt x="89" y="232"/>
                  </a:lnTo>
                  <a:lnTo>
                    <a:pt x="77" y="221"/>
                  </a:lnTo>
                  <a:lnTo>
                    <a:pt x="70" y="211"/>
                  </a:lnTo>
                  <a:lnTo>
                    <a:pt x="67" y="194"/>
                  </a:lnTo>
                  <a:lnTo>
                    <a:pt x="50" y="187"/>
                  </a:lnTo>
                  <a:lnTo>
                    <a:pt x="31" y="182"/>
                  </a:lnTo>
                  <a:lnTo>
                    <a:pt x="19" y="191"/>
                  </a:lnTo>
                  <a:lnTo>
                    <a:pt x="5" y="191"/>
                  </a:lnTo>
                  <a:lnTo>
                    <a:pt x="0" y="184"/>
                  </a:lnTo>
                  <a:lnTo>
                    <a:pt x="0" y="170"/>
                  </a:lnTo>
                  <a:lnTo>
                    <a:pt x="4" y="163"/>
                  </a:lnTo>
                  <a:lnTo>
                    <a:pt x="0" y="153"/>
                  </a:lnTo>
                  <a:lnTo>
                    <a:pt x="2" y="143"/>
                  </a:lnTo>
                  <a:lnTo>
                    <a:pt x="9" y="129"/>
                  </a:lnTo>
                  <a:lnTo>
                    <a:pt x="23" y="119"/>
                  </a:lnTo>
                  <a:lnTo>
                    <a:pt x="38" y="107"/>
                  </a:lnTo>
                  <a:lnTo>
                    <a:pt x="53" y="92"/>
                  </a:lnTo>
                  <a:lnTo>
                    <a:pt x="67" y="75"/>
                  </a:lnTo>
                  <a:lnTo>
                    <a:pt x="72" y="56"/>
                  </a:lnTo>
                  <a:lnTo>
                    <a:pt x="84" y="49"/>
                  </a:lnTo>
                  <a:lnTo>
                    <a:pt x="103" y="51"/>
                  </a:lnTo>
                  <a:lnTo>
                    <a:pt x="127" y="53"/>
                  </a:lnTo>
                  <a:lnTo>
                    <a:pt x="154" y="54"/>
                  </a:lnTo>
                  <a:lnTo>
                    <a:pt x="166" y="51"/>
                  </a:lnTo>
                  <a:lnTo>
                    <a:pt x="156" y="39"/>
                  </a:lnTo>
                  <a:lnTo>
                    <a:pt x="146" y="32"/>
                  </a:lnTo>
                  <a:lnTo>
                    <a:pt x="151" y="25"/>
                  </a:lnTo>
                  <a:lnTo>
                    <a:pt x="163" y="24"/>
                  </a:lnTo>
                  <a:lnTo>
                    <a:pt x="173" y="34"/>
                  </a:lnTo>
                  <a:lnTo>
                    <a:pt x="190" y="37"/>
                  </a:lnTo>
                  <a:lnTo>
                    <a:pt x="197" y="27"/>
                  </a:lnTo>
                  <a:lnTo>
                    <a:pt x="209" y="25"/>
                  </a:lnTo>
                  <a:lnTo>
                    <a:pt x="219" y="20"/>
                  </a:lnTo>
                  <a:lnTo>
                    <a:pt x="228" y="15"/>
                  </a:lnTo>
                  <a:lnTo>
                    <a:pt x="242" y="8"/>
                  </a:lnTo>
                  <a:lnTo>
                    <a:pt x="250" y="1"/>
                  </a:lnTo>
                  <a:lnTo>
                    <a:pt x="264" y="0"/>
                  </a:lnTo>
                  <a:lnTo>
                    <a:pt x="274" y="1"/>
                  </a:lnTo>
                  <a:lnTo>
                    <a:pt x="291" y="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1" name="Freeform 21">
              <a:extLst>
                <a:ext uri="{FF2B5EF4-FFF2-40B4-BE49-F238E27FC236}">
                  <a16:creationId xmlns:a16="http://schemas.microsoft.com/office/drawing/2014/main" id="{9B3961A0-BDAF-46C3-9706-100B6C7AADF0}"/>
                </a:ext>
              </a:extLst>
            </p:cNvPr>
            <p:cNvSpPr>
              <a:spLocks/>
            </p:cNvSpPr>
            <p:nvPr/>
          </p:nvSpPr>
          <p:spPr bwMode="auto">
            <a:xfrm>
              <a:off x="1539774" y="4087460"/>
              <a:ext cx="646818" cy="1018822"/>
            </a:xfrm>
            <a:custGeom>
              <a:avLst/>
              <a:gdLst>
                <a:gd name="T0" fmla="*/ 38 w 579"/>
                <a:gd name="T1" fmla="*/ 349 h 912"/>
                <a:gd name="T2" fmla="*/ 43 w 579"/>
                <a:gd name="T3" fmla="*/ 314 h 912"/>
                <a:gd name="T4" fmla="*/ 29 w 579"/>
                <a:gd name="T5" fmla="*/ 285 h 912"/>
                <a:gd name="T6" fmla="*/ 19 w 579"/>
                <a:gd name="T7" fmla="*/ 262 h 912"/>
                <a:gd name="T8" fmla="*/ 48 w 579"/>
                <a:gd name="T9" fmla="*/ 240 h 912"/>
                <a:gd name="T10" fmla="*/ 98 w 579"/>
                <a:gd name="T11" fmla="*/ 225 h 912"/>
                <a:gd name="T12" fmla="*/ 135 w 579"/>
                <a:gd name="T13" fmla="*/ 211 h 912"/>
                <a:gd name="T14" fmla="*/ 180 w 579"/>
                <a:gd name="T15" fmla="*/ 203 h 912"/>
                <a:gd name="T16" fmla="*/ 204 w 579"/>
                <a:gd name="T17" fmla="*/ 182 h 912"/>
                <a:gd name="T18" fmla="*/ 204 w 579"/>
                <a:gd name="T19" fmla="*/ 133 h 912"/>
                <a:gd name="T20" fmla="*/ 255 w 579"/>
                <a:gd name="T21" fmla="*/ 150 h 912"/>
                <a:gd name="T22" fmla="*/ 298 w 579"/>
                <a:gd name="T23" fmla="*/ 145 h 912"/>
                <a:gd name="T24" fmla="*/ 300 w 579"/>
                <a:gd name="T25" fmla="*/ 114 h 912"/>
                <a:gd name="T26" fmla="*/ 336 w 579"/>
                <a:gd name="T27" fmla="*/ 104 h 912"/>
                <a:gd name="T28" fmla="*/ 365 w 579"/>
                <a:gd name="T29" fmla="*/ 56 h 912"/>
                <a:gd name="T30" fmla="*/ 389 w 579"/>
                <a:gd name="T31" fmla="*/ 41 h 912"/>
                <a:gd name="T32" fmla="*/ 423 w 579"/>
                <a:gd name="T33" fmla="*/ 0 h 912"/>
                <a:gd name="T34" fmla="*/ 454 w 579"/>
                <a:gd name="T35" fmla="*/ 24 h 912"/>
                <a:gd name="T36" fmla="*/ 455 w 579"/>
                <a:gd name="T37" fmla="*/ 73 h 912"/>
                <a:gd name="T38" fmla="*/ 433 w 579"/>
                <a:gd name="T39" fmla="*/ 102 h 912"/>
                <a:gd name="T40" fmla="*/ 459 w 579"/>
                <a:gd name="T41" fmla="*/ 131 h 912"/>
                <a:gd name="T42" fmla="*/ 440 w 579"/>
                <a:gd name="T43" fmla="*/ 148 h 912"/>
                <a:gd name="T44" fmla="*/ 437 w 579"/>
                <a:gd name="T45" fmla="*/ 225 h 912"/>
                <a:gd name="T46" fmla="*/ 428 w 579"/>
                <a:gd name="T47" fmla="*/ 259 h 912"/>
                <a:gd name="T48" fmla="*/ 452 w 579"/>
                <a:gd name="T49" fmla="*/ 283 h 912"/>
                <a:gd name="T50" fmla="*/ 440 w 579"/>
                <a:gd name="T51" fmla="*/ 315 h 912"/>
                <a:gd name="T52" fmla="*/ 380 w 579"/>
                <a:gd name="T53" fmla="*/ 363 h 912"/>
                <a:gd name="T54" fmla="*/ 389 w 579"/>
                <a:gd name="T55" fmla="*/ 418 h 912"/>
                <a:gd name="T56" fmla="*/ 380 w 579"/>
                <a:gd name="T57" fmla="*/ 460 h 912"/>
                <a:gd name="T58" fmla="*/ 358 w 579"/>
                <a:gd name="T59" fmla="*/ 465 h 912"/>
                <a:gd name="T60" fmla="*/ 368 w 579"/>
                <a:gd name="T61" fmla="*/ 540 h 912"/>
                <a:gd name="T62" fmla="*/ 389 w 579"/>
                <a:gd name="T63" fmla="*/ 556 h 912"/>
                <a:gd name="T64" fmla="*/ 425 w 579"/>
                <a:gd name="T65" fmla="*/ 551 h 912"/>
                <a:gd name="T66" fmla="*/ 426 w 579"/>
                <a:gd name="T67" fmla="*/ 580 h 912"/>
                <a:gd name="T68" fmla="*/ 421 w 579"/>
                <a:gd name="T69" fmla="*/ 597 h 912"/>
                <a:gd name="T70" fmla="*/ 360 w 579"/>
                <a:gd name="T71" fmla="*/ 576 h 912"/>
                <a:gd name="T72" fmla="*/ 378 w 579"/>
                <a:gd name="T73" fmla="*/ 624 h 912"/>
                <a:gd name="T74" fmla="*/ 401 w 579"/>
                <a:gd name="T75" fmla="*/ 609 h 912"/>
                <a:gd name="T76" fmla="*/ 433 w 579"/>
                <a:gd name="T77" fmla="*/ 636 h 912"/>
                <a:gd name="T78" fmla="*/ 459 w 579"/>
                <a:gd name="T79" fmla="*/ 622 h 912"/>
                <a:gd name="T80" fmla="*/ 481 w 579"/>
                <a:gd name="T81" fmla="*/ 602 h 912"/>
                <a:gd name="T82" fmla="*/ 510 w 579"/>
                <a:gd name="T83" fmla="*/ 609 h 912"/>
                <a:gd name="T84" fmla="*/ 526 w 579"/>
                <a:gd name="T85" fmla="*/ 643 h 912"/>
                <a:gd name="T86" fmla="*/ 560 w 579"/>
                <a:gd name="T87" fmla="*/ 685 h 912"/>
                <a:gd name="T88" fmla="*/ 568 w 579"/>
                <a:gd name="T89" fmla="*/ 714 h 912"/>
                <a:gd name="T90" fmla="*/ 532 w 579"/>
                <a:gd name="T91" fmla="*/ 757 h 912"/>
                <a:gd name="T92" fmla="*/ 496 w 579"/>
                <a:gd name="T93" fmla="*/ 743 h 912"/>
                <a:gd name="T94" fmla="*/ 449 w 579"/>
                <a:gd name="T95" fmla="*/ 782 h 912"/>
                <a:gd name="T96" fmla="*/ 469 w 579"/>
                <a:gd name="T97" fmla="*/ 834 h 912"/>
                <a:gd name="T98" fmla="*/ 418 w 579"/>
                <a:gd name="T99" fmla="*/ 888 h 912"/>
                <a:gd name="T100" fmla="*/ 375 w 579"/>
                <a:gd name="T101" fmla="*/ 881 h 912"/>
                <a:gd name="T102" fmla="*/ 315 w 579"/>
                <a:gd name="T103" fmla="*/ 898 h 912"/>
                <a:gd name="T104" fmla="*/ 274 w 579"/>
                <a:gd name="T105" fmla="*/ 883 h 912"/>
                <a:gd name="T106" fmla="*/ 202 w 579"/>
                <a:gd name="T107" fmla="*/ 844 h 912"/>
                <a:gd name="T108" fmla="*/ 161 w 579"/>
                <a:gd name="T109" fmla="*/ 796 h 912"/>
                <a:gd name="T110" fmla="*/ 135 w 579"/>
                <a:gd name="T111" fmla="*/ 767 h 912"/>
                <a:gd name="T112" fmla="*/ 99 w 579"/>
                <a:gd name="T113" fmla="*/ 757 h 912"/>
                <a:gd name="T114" fmla="*/ 45 w 579"/>
                <a:gd name="T115" fmla="*/ 564 h 912"/>
                <a:gd name="T116" fmla="*/ 17 w 579"/>
                <a:gd name="T117" fmla="*/ 494 h 912"/>
                <a:gd name="T118" fmla="*/ 9 w 579"/>
                <a:gd name="T119" fmla="*/ 467 h 912"/>
                <a:gd name="T120" fmla="*/ 31 w 579"/>
                <a:gd name="T121" fmla="*/ 423 h 912"/>
                <a:gd name="T122" fmla="*/ 14 w 579"/>
                <a:gd name="T123" fmla="*/ 37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9" h="912">
                  <a:moveTo>
                    <a:pt x="3" y="375"/>
                  </a:moveTo>
                  <a:lnTo>
                    <a:pt x="0" y="372"/>
                  </a:lnTo>
                  <a:lnTo>
                    <a:pt x="3" y="372"/>
                  </a:lnTo>
                  <a:lnTo>
                    <a:pt x="3" y="366"/>
                  </a:lnTo>
                  <a:lnTo>
                    <a:pt x="14" y="361"/>
                  </a:lnTo>
                  <a:lnTo>
                    <a:pt x="17" y="356"/>
                  </a:lnTo>
                  <a:lnTo>
                    <a:pt x="19" y="363"/>
                  </a:lnTo>
                  <a:lnTo>
                    <a:pt x="24" y="363"/>
                  </a:lnTo>
                  <a:lnTo>
                    <a:pt x="34" y="358"/>
                  </a:lnTo>
                  <a:lnTo>
                    <a:pt x="38" y="349"/>
                  </a:lnTo>
                  <a:lnTo>
                    <a:pt x="31" y="348"/>
                  </a:lnTo>
                  <a:lnTo>
                    <a:pt x="36" y="343"/>
                  </a:lnTo>
                  <a:lnTo>
                    <a:pt x="38" y="348"/>
                  </a:lnTo>
                  <a:lnTo>
                    <a:pt x="39" y="348"/>
                  </a:lnTo>
                  <a:lnTo>
                    <a:pt x="38" y="341"/>
                  </a:lnTo>
                  <a:lnTo>
                    <a:pt x="48" y="324"/>
                  </a:lnTo>
                  <a:lnTo>
                    <a:pt x="43" y="320"/>
                  </a:lnTo>
                  <a:lnTo>
                    <a:pt x="38" y="324"/>
                  </a:lnTo>
                  <a:lnTo>
                    <a:pt x="34" y="322"/>
                  </a:lnTo>
                  <a:lnTo>
                    <a:pt x="43" y="314"/>
                  </a:lnTo>
                  <a:lnTo>
                    <a:pt x="50" y="317"/>
                  </a:lnTo>
                  <a:lnTo>
                    <a:pt x="50" y="308"/>
                  </a:lnTo>
                  <a:lnTo>
                    <a:pt x="53" y="303"/>
                  </a:lnTo>
                  <a:lnTo>
                    <a:pt x="51" y="298"/>
                  </a:lnTo>
                  <a:lnTo>
                    <a:pt x="41" y="295"/>
                  </a:lnTo>
                  <a:lnTo>
                    <a:pt x="41" y="291"/>
                  </a:lnTo>
                  <a:lnTo>
                    <a:pt x="33" y="290"/>
                  </a:lnTo>
                  <a:lnTo>
                    <a:pt x="31" y="293"/>
                  </a:lnTo>
                  <a:lnTo>
                    <a:pt x="33" y="290"/>
                  </a:lnTo>
                  <a:lnTo>
                    <a:pt x="29" y="285"/>
                  </a:lnTo>
                  <a:lnTo>
                    <a:pt x="29" y="278"/>
                  </a:lnTo>
                  <a:lnTo>
                    <a:pt x="31" y="276"/>
                  </a:lnTo>
                  <a:lnTo>
                    <a:pt x="34" y="280"/>
                  </a:lnTo>
                  <a:lnTo>
                    <a:pt x="34" y="276"/>
                  </a:lnTo>
                  <a:lnTo>
                    <a:pt x="31" y="274"/>
                  </a:lnTo>
                  <a:lnTo>
                    <a:pt x="31" y="268"/>
                  </a:lnTo>
                  <a:lnTo>
                    <a:pt x="26" y="268"/>
                  </a:lnTo>
                  <a:lnTo>
                    <a:pt x="26" y="261"/>
                  </a:lnTo>
                  <a:lnTo>
                    <a:pt x="22" y="264"/>
                  </a:lnTo>
                  <a:lnTo>
                    <a:pt x="19" y="262"/>
                  </a:lnTo>
                  <a:lnTo>
                    <a:pt x="24" y="261"/>
                  </a:lnTo>
                  <a:lnTo>
                    <a:pt x="22" y="256"/>
                  </a:lnTo>
                  <a:lnTo>
                    <a:pt x="27" y="261"/>
                  </a:lnTo>
                  <a:lnTo>
                    <a:pt x="29" y="254"/>
                  </a:lnTo>
                  <a:lnTo>
                    <a:pt x="34" y="254"/>
                  </a:lnTo>
                  <a:lnTo>
                    <a:pt x="34" y="257"/>
                  </a:lnTo>
                  <a:lnTo>
                    <a:pt x="38" y="257"/>
                  </a:lnTo>
                  <a:lnTo>
                    <a:pt x="39" y="251"/>
                  </a:lnTo>
                  <a:lnTo>
                    <a:pt x="48" y="247"/>
                  </a:lnTo>
                  <a:lnTo>
                    <a:pt x="48" y="240"/>
                  </a:lnTo>
                  <a:lnTo>
                    <a:pt x="51" y="245"/>
                  </a:lnTo>
                  <a:lnTo>
                    <a:pt x="58" y="244"/>
                  </a:lnTo>
                  <a:lnTo>
                    <a:pt x="62" y="256"/>
                  </a:lnTo>
                  <a:lnTo>
                    <a:pt x="68" y="252"/>
                  </a:lnTo>
                  <a:lnTo>
                    <a:pt x="70" y="247"/>
                  </a:lnTo>
                  <a:lnTo>
                    <a:pt x="77" y="247"/>
                  </a:lnTo>
                  <a:lnTo>
                    <a:pt x="72" y="244"/>
                  </a:lnTo>
                  <a:lnTo>
                    <a:pt x="77" y="239"/>
                  </a:lnTo>
                  <a:lnTo>
                    <a:pt x="77" y="233"/>
                  </a:lnTo>
                  <a:lnTo>
                    <a:pt x="98" y="225"/>
                  </a:lnTo>
                  <a:lnTo>
                    <a:pt x="106" y="225"/>
                  </a:lnTo>
                  <a:lnTo>
                    <a:pt x="104" y="215"/>
                  </a:lnTo>
                  <a:lnTo>
                    <a:pt x="111" y="211"/>
                  </a:lnTo>
                  <a:lnTo>
                    <a:pt x="111" y="208"/>
                  </a:lnTo>
                  <a:lnTo>
                    <a:pt x="106" y="205"/>
                  </a:lnTo>
                  <a:lnTo>
                    <a:pt x="108" y="203"/>
                  </a:lnTo>
                  <a:lnTo>
                    <a:pt x="120" y="203"/>
                  </a:lnTo>
                  <a:lnTo>
                    <a:pt x="120" y="205"/>
                  </a:lnTo>
                  <a:lnTo>
                    <a:pt x="128" y="201"/>
                  </a:lnTo>
                  <a:lnTo>
                    <a:pt x="135" y="211"/>
                  </a:lnTo>
                  <a:lnTo>
                    <a:pt x="140" y="211"/>
                  </a:lnTo>
                  <a:lnTo>
                    <a:pt x="140" y="216"/>
                  </a:lnTo>
                  <a:lnTo>
                    <a:pt x="144" y="216"/>
                  </a:lnTo>
                  <a:lnTo>
                    <a:pt x="152" y="211"/>
                  </a:lnTo>
                  <a:lnTo>
                    <a:pt x="154" y="201"/>
                  </a:lnTo>
                  <a:lnTo>
                    <a:pt x="161" y="201"/>
                  </a:lnTo>
                  <a:lnTo>
                    <a:pt x="168" y="198"/>
                  </a:lnTo>
                  <a:lnTo>
                    <a:pt x="171" y="199"/>
                  </a:lnTo>
                  <a:lnTo>
                    <a:pt x="176" y="198"/>
                  </a:lnTo>
                  <a:lnTo>
                    <a:pt x="180" y="203"/>
                  </a:lnTo>
                  <a:lnTo>
                    <a:pt x="190" y="199"/>
                  </a:lnTo>
                  <a:lnTo>
                    <a:pt x="190" y="194"/>
                  </a:lnTo>
                  <a:lnTo>
                    <a:pt x="195" y="194"/>
                  </a:lnTo>
                  <a:lnTo>
                    <a:pt x="195" y="199"/>
                  </a:lnTo>
                  <a:lnTo>
                    <a:pt x="200" y="201"/>
                  </a:lnTo>
                  <a:lnTo>
                    <a:pt x="204" y="199"/>
                  </a:lnTo>
                  <a:lnTo>
                    <a:pt x="204" y="191"/>
                  </a:lnTo>
                  <a:lnTo>
                    <a:pt x="200" y="191"/>
                  </a:lnTo>
                  <a:lnTo>
                    <a:pt x="204" y="186"/>
                  </a:lnTo>
                  <a:lnTo>
                    <a:pt x="204" y="182"/>
                  </a:lnTo>
                  <a:lnTo>
                    <a:pt x="197" y="172"/>
                  </a:lnTo>
                  <a:lnTo>
                    <a:pt x="202" y="167"/>
                  </a:lnTo>
                  <a:lnTo>
                    <a:pt x="202" y="160"/>
                  </a:lnTo>
                  <a:lnTo>
                    <a:pt x="195" y="155"/>
                  </a:lnTo>
                  <a:lnTo>
                    <a:pt x="195" y="148"/>
                  </a:lnTo>
                  <a:lnTo>
                    <a:pt x="192" y="148"/>
                  </a:lnTo>
                  <a:lnTo>
                    <a:pt x="192" y="143"/>
                  </a:lnTo>
                  <a:lnTo>
                    <a:pt x="195" y="143"/>
                  </a:lnTo>
                  <a:lnTo>
                    <a:pt x="199" y="131"/>
                  </a:lnTo>
                  <a:lnTo>
                    <a:pt x="204" y="133"/>
                  </a:lnTo>
                  <a:lnTo>
                    <a:pt x="205" y="140"/>
                  </a:lnTo>
                  <a:lnTo>
                    <a:pt x="212" y="138"/>
                  </a:lnTo>
                  <a:lnTo>
                    <a:pt x="221" y="145"/>
                  </a:lnTo>
                  <a:lnTo>
                    <a:pt x="223" y="138"/>
                  </a:lnTo>
                  <a:lnTo>
                    <a:pt x="228" y="143"/>
                  </a:lnTo>
                  <a:lnTo>
                    <a:pt x="231" y="140"/>
                  </a:lnTo>
                  <a:lnTo>
                    <a:pt x="231" y="148"/>
                  </a:lnTo>
                  <a:lnTo>
                    <a:pt x="236" y="152"/>
                  </a:lnTo>
                  <a:lnTo>
                    <a:pt x="253" y="148"/>
                  </a:lnTo>
                  <a:lnTo>
                    <a:pt x="255" y="150"/>
                  </a:lnTo>
                  <a:lnTo>
                    <a:pt x="262" y="147"/>
                  </a:lnTo>
                  <a:lnTo>
                    <a:pt x="267" y="150"/>
                  </a:lnTo>
                  <a:lnTo>
                    <a:pt x="269" y="155"/>
                  </a:lnTo>
                  <a:lnTo>
                    <a:pt x="267" y="148"/>
                  </a:lnTo>
                  <a:lnTo>
                    <a:pt x="277" y="145"/>
                  </a:lnTo>
                  <a:lnTo>
                    <a:pt x="281" y="150"/>
                  </a:lnTo>
                  <a:lnTo>
                    <a:pt x="289" y="148"/>
                  </a:lnTo>
                  <a:lnTo>
                    <a:pt x="291" y="153"/>
                  </a:lnTo>
                  <a:lnTo>
                    <a:pt x="294" y="153"/>
                  </a:lnTo>
                  <a:lnTo>
                    <a:pt x="298" y="145"/>
                  </a:lnTo>
                  <a:lnTo>
                    <a:pt x="293" y="145"/>
                  </a:lnTo>
                  <a:lnTo>
                    <a:pt x="294" y="136"/>
                  </a:lnTo>
                  <a:lnTo>
                    <a:pt x="289" y="136"/>
                  </a:lnTo>
                  <a:lnTo>
                    <a:pt x="288" y="133"/>
                  </a:lnTo>
                  <a:lnTo>
                    <a:pt x="294" y="129"/>
                  </a:lnTo>
                  <a:lnTo>
                    <a:pt x="289" y="129"/>
                  </a:lnTo>
                  <a:lnTo>
                    <a:pt x="293" y="124"/>
                  </a:lnTo>
                  <a:lnTo>
                    <a:pt x="289" y="123"/>
                  </a:lnTo>
                  <a:lnTo>
                    <a:pt x="288" y="116"/>
                  </a:lnTo>
                  <a:lnTo>
                    <a:pt x="300" y="114"/>
                  </a:lnTo>
                  <a:lnTo>
                    <a:pt x="301" y="109"/>
                  </a:lnTo>
                  <a:lnTo>
                    <a:pt x="308" y="106"/>
                  </a:lnTo>
                  <a:lnTo>
                    <a:pt x="308" y="99"/>
                  </a:lnTo>
                  <a:lnTo>
                    <a:pt x="313" y="99"/>
                  </a:lnTo>
                  <a:lnTo>
                    <a:pt x="313" y="94"/>
                  </a:lnTo>
                  <a:lnTo>
                    <a:pt x="320" y="94"/>
                  </a:lnTo>
                  <a:lnTo>
                    <a:pt x="320" y="101"/>
                  </a:lnTo>
                  <a:lnTo>
                    <a:pt x="325" y="92"/>
                  </a:lnTo>
                  <a:lnTo>
                    <a:pt x="332" y="102"/>
                  </a:lnTo>
                  <a:lnTo>
                    <a:pt x="336" y="104"/>
                  </a:lnTo>
                  <a:lnTo>
                    <a:pt x="336" y="97"/>
                  </a:lnTo>
                  <a:lnTo>
                    <a:pt x="339" y="95"/>
                  </a:lnTo>
                  <a:lnTo>
                    <a:pt x="339" y="90"/>
                  </a:lnTo>
                  <a:lnTo>
                    <a:pt x="344" y="89"/>
                  </a:lnTo>
                  <a:lnTo>
                    <a:pt x="348" y="83"/>
                  </a:lnTo>
                  <a:lnTo>
                    <a:pt x="341" y="80"/>
                  </a:lnTo>
                  <a:lnTo>
                    <a:pt x="341" y="75"/>
                  </a:lnTo>
                  <a:lnTo>
                    <a:pt x="349" y="78"/>
                  </a:lnTo>
                  <a:lnTo>
                    <a:pt x="365" y="72"/>
                  </a:lnTo>
                  <a:lnTo>
                    <a:pt x="365" y="56"/>
                  </a:lnTo>
                  <a:lnTo>
                    <a:pt x="370" y="56"/>
                  </a:lnTo>
                  <a:lnTo>
                    <a:pt x="368" y="51"/>
                  </a:lnTo>
                  <a:lnTo>
                    <a:pt x="371" y="48"/>
                  </a:lnTo>
                  <a:lnTo>
                    <a:pt x="365" y="44"/>
                  </a:lnTo>
                  <a:lnTo>
                    <a:pt x="370" y="36"/>
                  </a:lnTo>
                  <a:lnTo>
                    <a:pt x="373" y="36"/>
                  </a:lnTo>
                  <a:lnTo>
                    <a:pt x="378" y="39"/>
                  </a:lnTo>
                  <a:lnTo>
                    <a:pt x="378" y="36"/>
                  </a:lnTo>
                  <a:lnTo>
                    <a:pt x="382" y="41"/>
                  </a:lnTo>
                  <a:lnTo>
                    <a:pt x="389" y="41"/>
                  </a:lnTo>
                  <a:lnTo>
                    <a:pt x="387" y="34"/>
                  </a:lnTo>
                  <a:lnTo>
                    <a:pt x="394" y="32"/>
                  </a:lnTo>
                  <a:lnTo>
                    <a:pt x="397" y="22"/>
                  </a:lnTo>
                  <a:lnTo>
                    <a:pt x="402" y="24"/>
                  </a:lnTo>
                  <a:lnTo>
                    <a:pt x="401" y="19"/>
                  </a:lnTo>
                  <a:lnTo>
                    <a:pt x="406" y="10"/>
                  </a:lnTo>
                  <a:lnTo>
                    <a:pt x="406" y="5"/>
                  </a:lnTo>
                  <a:lnTo>
                    <a:pt x="416" y="0"/>
                  </a:lnTo>
                  <a:lnTo>
                    <a:pt x="419" y="3"/>
                  </a:lnTo>
                  <a:lnTo>
                    <a:pt x="423" y="0"/>
                  </a:lnTo>
                  <a:lnTo>
                    <a:pt x="423" y="7"/>
                  </a:lnTo>
                  <a:lnTo>
                    <a:pt x="428" y="8"/>
                  </a:lnTo>
                  <a:lnTo>
                    <a:pt x="421" y="19"/>
                  </a:lnTo>
                  <a:lnTo>
                    <a:pt x="431" y="19"/>
                  </a:lnTo>
                  <a:lnTo>
                    <a:pt x="435" y="26"/>
                  </a:lnTo>
                  <a:lnTo>
                    <a:pt x="442" y="24"/>
                  </a:lnTo>
                  <a:lnTo>
                    <a:pt x="440" y="19"/>
                  </a:lnTo>
                  <a:lnTo>
                    <a:pt x="447" y="22"/>
                  </a:lnTo>
                  <a:lnTo>
                    <a:pt x="447" y="22"/>
                  </a:lnTo>
                  <a:lnTo>
                    <a:pt x="454" y="24"/>
                  </a:lnTo>
                  <a:lnTo>
                    <a:pt x="449" y="34"/>
                  </a:lnTo>
                  <a:lnTo>
                    <a:pt x="452" y="41"/>
                  </a:lnTo>
                  <a:lnTo>
                    <a:pt x="452" y="48"/>
                  </a:lnTo>
                  <a:lnTo>
                    <a:pt x="445" y="53"/>
                  </a:lnTo>
                  <a:lnTo>
                    <a:pt x="452" y="60"/>
                  </a:lnTo>
                  <a:lnTo>
                    <a:pt x="459" y="61"/>
                  </a:lnTo>
                  <a:lnTo>
                    <a:pt x="459" y="65"/>
                  </a:lnTo>
                  <a:lnTo>
                    <a:pt x="459" y="68"/>
                  </a:lnTo>
                  <a:lnTo>
                    <a:pt x="455" y="66"/>
                  </a:lnTo>
                  <a:lnTo>
                    <a:pt x="455" y="73"/>
                  </a:lnTo>
                  <a:lnTo>
                    <a:pt x="450" y="73"/>
                  </a:lnTo>
                  <a:lnTo>
                    <a:pt x="452" y="78"/>
                  </a:lnTo>
                  <a:lnTo>
                    <a:pt x="449" y="78"/>
                  </a:lnTo>
                  <a:lnTo>
                    <a:pt x="447" y="85"/>
                  </a:lnTo>
                  <a:lnTo>
                    <a:pt x="443" y="83"/>
                  </a:lnTo>
                  <a:lnTo>
                    <a:pt x="442" y="87"/>
                  </a:lnTo>
                  <a:lnTo>
                    <a:pt x="440" y="90"/>
                  </a:lnTo>
                  <a:lnTo>
                    <a:pt x="449" y="92"/>
                  </a:lnTo>
                  <a:lnTo>
                    <a:pt x="447" y="95"/>
                  </a:lnTo>
                  <a:lnTo>
                    <a:pt x="433" y="102"/>
                  </a:lnTo>
                  <a:lnTo>
                    <a:pt x="431" y="118"/>
                  </a:lnTo>
                  <a:lnTo>
                    <a:pt x="438" y="119"/>
                  </a:lnTo>
                  <a:lnTo>
                    <a:pt x="440" y="123"/>
                  </a:lnTo>
                  <a:lnTo>
                    <a:pt x="443" y="118"/>
                  </a:lnTo>
                  <a:lnTo>
                    <a:pt x="445" y="121"/>
                  </a:lnTo>
                  <a:lnTo>
                    <a:pt x="452" y="119"/>
                  </a:lnTo>
                  <a:lnTo>
                    <a:pt x="452" y="123"/>
                  </a:lnTo>
                  <a:lnTo>
                    <a:pt x="464" y="128"/>
                  </a:lnTo>
                  <a:lnTo>
                    <a:pt x="464" y="131"/>
                  </a:lnTo>
                  <a:lnTo>
                    <a:pt x="459" y="131"/>
                  </a:lnTo>
                  <a:lnTo>
                    <a:pt x="459" y="128"/>
                  </a:lnTo>
                  <a:lnTo>
                    <a:pt x="457" y="131"/>
                  </a:lnTo>
                  <a:lnTo>
                    <a:pt x="454" y="131"/>
                  </a:lnTo>
                  <a:lnTo>
                    <a:pt x="454" y="135"/>
                  </a:lnTo>
                  <a:lnTo>
                    <a:pt x="449" y="135"/>
                  </a:lnTo>
                  <a:lnTo>
                    <a:pt x="449" y="138"/>
                  </a:lnTo>
                  <a:lnTo>
                    <a:pt x="442" y="138"/>
                  </a:lnTo>
                  <a:lnTo>
                    <a:pt x="443" y="141"/>
                  </a:lnTo>
                  <a:lnTo>
                    <a:pt x="443" y="145"/>
                  </a:lnTo>
                  <a:lnTo>
                    <a:pt x="440" y="148"/>
                  </a:lnTo>
                  <a:lnTo>
                    <a:pt x="433" y="145"/>
                  </a:lnTo>
                  <a:lnTo>
                    <a:pt x="431" y="157"/>
                  </a:lnTo>
                  <a:lnTo>
                    <a:pt x="433" y="158"/>
                  </a:lnTo>
                  <a:lnTo>
                    <a:pt x="425" y="165"/>
                  </a:lnTo>
                  <a:lnTo>
                    <a:pt x="426" y="167"/>
                  </a:lnTo>
                  <a:lnTo>
                    <a:pt x="421" y="174"/>
                  </a:lnTo>
                  <a:lnTo>
                    <a:pt x="435" y="181"/>
                  </a:lnTo>
                  <a:lnTo>
                    <a:pt x="440" y="194"/>
                  </a:lnTo>
                  <a:lnTo>
                    <a:pt x="433" y="208"/>
                  </a:lnTo>
                  <a:lnTo>
                    <a:pt x="437" y="225"/>
                  </a:lnTo>
                  <a:lnTo>
                    <a:pt x="431" y="223"/>
                  </a:lnTo>
                  <a:lnTo>
                    <a:pt x="430" y="233"/>
                  </a:lnTo>
                  <a:lnTo>
                    <a:pt x="435" y="233"/>
                  </a:lnTo>
                  <a:lnTo>
                    <a:pt x="435" y="239"/>
                  </a:lnTo>
                  <a:lnTo>
                    <a:pt x="428" y="240"/>
                  </a:lnTo>
                  <a:lnTo>
                    <a:pt x="431" y="244"/>
                  </a:lnTo>
                  <a:lnTo>
                    <a:pt x="435" y="242"/>
                  </a:lnTo>
                  <a:lnTo>
                    <a:pt x="435" y="251"/>
                  </a:lnTo>
                  <a:lnTo>
                    <a:pt x="426" y="252"/>
                  </a:lnTo>
                  <a:lnTo>
                    <a:pt x="428" y="259"/>
                  </a:lnTo>
                  <a:lnTo>
                    <a:pt x="425" y="261"/>
                  </a:lnTo>
                  <a:lnTo>
                    <a:pt x="423" y="264"/>
                  </a:lnTo>
                  <a:lnTo>
                    <a:pt x="413" y="262"/>
                  </a:lnTo>
                  <a:lnTo>
                    <a:pt x="413" y="266"/>
                  </a:lnTo>
                  <a:lnTo>
                    <a:pt x="406" y="266"/>
                  </a:lnTo>
                  <a:lnTo>
                    <a:pt x="411" y="274"/>
                  </a:lnTo>
                  <a:lnTo>
                    <a:pt x="419" y="278"/>
                  </a:lnTo>
                  <a:lnTo>
                    <a:pt x="428" y="280"/>
                  </a:lnTo>
                  <a:lnTo>
                    <a:pt x="438" y="278"/>
                  </a:lnTo>
                  <a:lnTo>
                    <a:pt x="452" y="283"/>
                  </a:lnTo>
                  <a:lnTo>
                    <a:pt x="452" y="290"/>
                  </a:lnTo>
                  <a:lnTo>
                    <a:pt x="449" y="288"/>
                  </a:lnTo>
                  <a:lnTo>
                    <a:pt x="443" y="293"/>
                  </a:lnTo>
                  <a:lnTo>
                    <a:pt x="440" y="293"/>
                  </a:lnTo>
                  <a:lnTo>
                    <a:pt x="438" y="295"/>
                  </a:lnTo>
                  <a:lnTo>
                    <a:pt x="438" y="298"/>
                  </a:lnTo>
                  <a:lnTo>
                    <a:pt x="442" y="298"/>
                  </a:lnTo>
                  <a:lnTo>
                    <a:pt x="438" y="307"/>
                  </a:lnTo>
                  <a:lnTo>
                    <a:pt x="438" y="314"/>
                  </a:lnTo>
                  <a:lnTo>
                    <a:pt x="440" y="315"/>
                  </a:lnTo>
                  <a:lnTo>
                    <a:pt x="438" y="324"/>
                  </a:lnTo>
                  <a:lnTo>
                    <a:pt x="442" y="329"/>
                  </a:lnTo>
                  <a:lnTo>
                    <a:pt x="440" y="339"/>
                  </a:lnTo>
                  <a:lnTo>
                    <a:pt x="440" y="339"/>
                  </a:lnTo>
                  <a:lnTo>
                    <a:pt x="407" y="334"/>
                  </a:lnTo>
                  <a:lnTo>
                    <a:pt x="394" y="336"/>
                  </a:lnTo>
                  <a:lnTo>
                    <a:pt x="383" y="343"/>
                  </a:lnTo>
                  <a:lnTo>
                    <a:pt x="378" y="351"/>
                  </a:lnTo>
                  <a:lnTo>
                    <a:pt x="383" y="353"/>
                  </a:lnTo>
                  <a:lnTo>
                    <a:pt x="380" y="363"/>
                  </a:lnTo>
                  <a:lnTo>
                    <a:pt x="390" y="373"/>
                  </a:lnTo>
                  <a:lnTo>
                    <a:pt x="390" y="378"/>
                  </a:lnTo>
                  <a:lnTo>
                    <a:pt x="385" y="375"/>
                  </a:lnTo>
                  <a:lnTo>
                    <a:pt x="378" y="377"/>
                  </a:lnTo>
                  <a:lnTo>
                    <a:pt x="378" y="395"/>
                  </a:lnTo>
                  <a:lnTo>
                    <a:pt x="371" y="394"/>
                  </a:lnTo>
                  <a:lnTo>
                    <a:pt x="371" y="395"/>
                  </a:lnTo>
                  <a:lnTo>
                    <a:pt x="378" y="404"/>
                  </a:lnTo>
                  <a:lnTo>
                    <a:pt x="383" y="419"/>
                  </a:lnTo>
                  <a:lnTo>
                    <a:pt x="389" y="418"/>
                  </a:lnTo>
                  <a:lnTo>
                    <a:pt x="390" y="423"/>
                  </a:lnTo>
                  <a:lnTo>
                    <a:pt x="394" y="423"/>
                  </a:lnTo>
                  <a:lnTo>
                    <a:pt x="395" y="426"/>
                  </a:lnTo>
                  <a:lnTo>
                    <a:pt x="390" y="431"/>
                  </a:lnTo>
                  <a:lnTo>
                    <a:pt x="395" y="436"/>
                  </a:lnTo>
                  <a:lnTo>
                    <a:pt x="395" y="441"/>
                  </a:lnTo>
                  <a:lnTo>
                    <a:pt x="392" y="443"/>
                  </a:lnTo>
                  <a:lnTo>
                    <a:pt x="395" y="445"/>
                  </a:lnTo>
                  <a:lnTo>
                    <a:pt x="385" y="462"/>
                  </a:lnTo>
                  <a:lnTo>
                    <a:pt x="380" y="460"/>
                  </a:lnTo>
                  <a:lnTo>
                    <a:pt x="382" y="457"/>
                  </a:lnTo>
                  <a:lnTo>
                    <a:pt x="375" y="457"/>
                  </a:lnTo>
                  <a:lnTo>
                    <a:pt x="373" y="460"/>
                  </a:lnTo>
                  <a:lnTo>
                    <a:pt x="360" y="457"/>
                  </a:lnTo>
                  <a:lnTo>
                    <a:pt x="349" y="450"/>
                  </a:lnTo>
                  <a:lnTo>
                    <a:pt x="346" y="452"/>
                  </a:lnTo>
                  <a:lnTo>
                    <a:pt x="348" y="459"/>
                  </a:lnTo>
                  <a:lnTo>
                    <a:pt x="344" y="465"/>
                  </a:lnTo>
                  <a:lnTo>
                    <a:pt x="353" y="467"/>
                  </a:lnTo>
                  <a:lnTo>
                    <a:pt x="358" y="465"/>
                  </a:lnTo>
                  <a:lnTo>
                    <a:pt x="356" y="487"/>
                  </a:lnTo>
                  <a:lnTo>
                    <a:pt x="346" y="491"/>
                  </a:lnTo>
                  <a:lnTo>
                    <a:pt x="349" y="496"/>
                  </a:lnTo>
                  <a:lnTo>
                    <a:pt x="344" y="515"/>
                  </a:lnTo>
                  <a:lnTo>
                    <a:pt x="349" y="523"/>
                  </a:lnTo>
                  <a:lnTo>
                    <a:pt x="353" y="525"/>
                  </a:lnTo>
                  <a:lnTo>
                    <a:pt x="358" y="532"/>
                  </a:lnTo>
                  <a:lnTo>
                    <a:pt x="371" y="530"/>
                  </a:lnTo>
                  <a:lnTo>
                    <a:pt x="368" y="535"/>
                  </a:lnTo>
                  <a:lnTo>
                    <a:pt x="368" y="540"/>
                  </a:lnTo>
                  <a:lnTo>
                    <a:pt x="363" y="539"/>
                  </a:lnTo>
                  <a:lnTo>
                    <a:pt x="360" y="542"/>
                  </a:lnTo>
                  <a:lnTo>
                    <a:pt x="360" y="547"/>
                  </a:lnTo>
                  <a:lnTo>
                    <a:pt x="368" y="554"/>
                  </a:lnTo>
                  <a:lnTo>
                    <a:pt x="365" y="557"/>
                  </a:lnTo>
                  <a:lnTo>
                    <a:pt x="366" y="563"/>
                  </a:lnTo>
                  <a:lnTo>
                    <a:pt x="382" y="563"/>
                  </a:lnTo>
                  <a:lnTo>
                    <a:pt x="385" y="566"/>
                  </a:lnTo>
                  <a:lnTo>
                    <a:pt x="389" y="566"/>
                  </a:lnTo>
                  <a:lnTo>
                    <a:pt x="389" y="556"/>
                  </a:lnTo>
                  <a:lnTo>
                    <a:pt x="394" y="549"/>
                  </a:lnTo>
                  <a:lnTo>
                    <a:pt x="404" y="552"/>
                  </a:lnTo>
                  <a:lnTo>
                    <a:pt x="411" y="551"/>
                  </a:lnTo>
                  <a:lnTo>
                    <a:pt x="411" y="557"/>
                  </a:lnTo>
                  <a:lnTo>
                    <a:pt x="421" y="557"/>
                  </a:lnTo>
                  <a:lnTo>
                    <a:pt x="421" y="563"/>
                  </a:lnTo>
                  <a:lnTo>
                    <a:pt x="425" y="568"/>
                  </a:lnTo>
                  <a:lnTo>
                    <a:pt x="428" y="566"/>
                  </a:lnTo>
                  <a:lnTo>
                    <a:pt x="423" y="554"/>
                  </a:lnTo>
                  <a:lnTo>
                    <a:pt x="425" y="551"/>
                  </a:lnTo>
                  <a:lnTo>
                    <a:pt x="431" y="552"/>
                  </a:lnTo>
                  <a:lnTo>
                    <a:pt x="433" y="557"/>
                  </a:lnTo>
                  <a:lnTo>
                    <a:pt x="438" y="557"/>
                  </a:lnTo>
                  <a:lnTo>
                    <a:pt x="440" y="573"/>
                  </a:lnTo>
                  <a:lnTo>
                    <a:pt x="425" y="571"/>
                  </a:lnTo>
                  <a:lnTo>
                    <a:pt x="423" y="576"/>
                  </a:lnTo>
                  <a:lnTo>
                    <a:pt x="419" y="578"/>
                  </a:lnTo>
                  <a:lnTo>
                    <a:pt x="419" y="581"/>
                  </a:lnTo>
                  <a:lnTo>
                    <a:pt x="425" y="578"/>
                  </a:lnTo>
                  <a:lnTo>
                    <a:pt x="426" y="580"/>
                  </a:lnTo>
                  <a:lnTo>
                    <a:pt x="418" y="590"/>
                  </a:lnTo>
                  <a:lnTo>
                    <a:pt x="425" y="593"/>
                  </a:lnTo>
                  <a:lnTo>
                    <a:pt x="423" y="598"/>
                  </a:lnTo>
                  <a:lnTo>
                    <a:pt x="430" y="598"/>
                  </a:lnTo>
                  <a:lnTo>
                    <a:pt x="428" y="602"/>
                  </a:lnTo>
                  <a:lnTo>
                    <a:pt x="430" y="605"/>
                  </a:lnTo>
                  <a:lnTo>
                    <a:pt x="426" y="609"/>
                  </a:lnTo>
                  <a:lnTo>
                    <a:pt x="425" y="607"/>
                  </a:lnTo>
                  <a:lnTo>
                    <a:pt x="419" y="607"/>
                  </a:lnTo>
                  <a:lnTo>
                    <a:pt x="421" y="597"/>
                  </a:lnTo>
                  <a:lnTo>
                    <a:pt x="416" y="590"/>
                  </a:lnTo>
                  <a:lnTo>
                    <a:pt x="394" y="595"/>
                  </a:lnTo>
                  <a:lnTo>
                    <a:pt x="390" y="588"/>
                  </a:lnTo>
                  <a:lnTo>
                    <a:pt x="378" y="586"/>
                  </a:lnTo>
                  <a:lnTo>
                    <a:pt x="377" y="581"/>
                  </a:lnTo>
                  <a:lnTo>
                    <a:pt x="377" y="571"/>
                  </a:lnTo>
                  <a:lnTo>
                    <a:pt x="368" y="568"/>
                  </a:lnTo>
                  <a:lnTo>
                    <a:pt x="366" y="571"/>
                  </a:lnTo>
                  <a:lnTo>
                    <a:pt x="361" y="573"/>
                  </a:lnTo>
                  <a:lnTo>
                    <a:pt x="360" y="576"/>
                  </a:lnTo>
                  <a:lnTo>
                    <a:pt x="365" y="576"/>
                  </a:lnTo>
                  <a:lnTo>
                    <a:pt x="371" y="585"/>
                  </a:lnTo>
                  <a:lnTo>
                    <a:pt x="366" y="590"/>
                  </a:lnTo>
                  <a:lnTo>
                    <a:pt x="380" y="603"/>
                  </a:lnTo>
                  <a:lnTo>
                    <a:pt x="380" y="607"/>
                  </a:lnTo>
                  <a:lnTo>
                    <a:pt x="377" y="607"/>
                  </a:lnTo>
                  <a:lnTo>
                    <a:pt x="371" y="619"/>
                  </a:lnTo>
                  <a:lnTo>
                    <a:pt x="373" y="627"/>
                  </a:lnTo>
                  <a:lnTo>
                    <a:pt x="377" y="629"/>
                  </a:lnTo>
                  <a:lnTo>
                    <a:pt x="378" y="624"/>
                  </a:lnTo>
                  <a:lnTo>
                    <a:pt x="383" y="627"/>
                  </a:lnTo>
                  <a:lnTo>
                    <a:pt x="387" y="626"/>
                  </a:lnTo>
                  <a:lnTo>
                    <a:pt x="397" y="626"/>
                  </a:lnTo>
                  <a:lnTo>
                    <a:pt x="395" y="617"/>
                  </a:lnTo>
                  <a:lnTo>
                    <a:pt x="390" y="614"/>
                  </a:lnTo>
                  <a:lnTo>
                    <a:pt x="395" y="612"/>
                  </a:lnTo>
                  <a:lnTo>
                    <a:pt x="395" y="607"/>
                  </a:lnTo>
                  <a:lnTo>
                    <a:pt x="397" y="605"/>
                  </a:lnTo>
                  <a:lnTo>
                    <a:pt x="397" y="612"/>
                  </a:lnTo>
                  <a:lnTo>
                    <a:pt x="401" y="609"/>
                  </a:lnTo>
                  <a:lnTo>
                    <a:pt x="402" y="612"/>
                  </a:lnTo>
                  <a:lnTo>
                    <a:pt x="406" y="607"/>
                  </a:lnTo>
                  <a:lnTo>
                    <a:pt x="407" y="615"/>
                  </a:lnTo>
                  <a:lnTo>
                    <a:pt x="414" y="612"/>
                  </a:lnTo>
                  <a:lnTo>
                    <a:pt x="416" y="617"/>
                  </a:lnTo>
                  <a:lnTo>
                    <a:pt x="421" y="614"/>
                  </a:lnTo>
                  <a:lnTo>
                    <a:pt x="430" y="615"/>
                  </a:lnTo>
                  <a:lnTo>
                    <a:pt x="428" y="620"/>
                  </a:lnTo>
                  <a:lnTo>
                    <a:pt x="435" y="620"/>
                  </a:lnTo>
                  <a:lnTo>
                    <a:pt x="433" y="636"/>
                  </a:lnTo>
                  <a:lnTo>
                    <a:pt x="437" y="636"/>
                  </a:lnTo>
                  <a:lnTo>
                    <a:pt x="438" y="632"/>
                  </a:lnTo>
                  <a:lnTo>
                    <a:pt x="442" y="634"/>
                  </a:lnTo>
                  <a:lnTo>
                    <a:pt x="442" y="627"/>
                  </a:lnTo>
                  <a:lnTo>
                    <a:pt x="447" y="631"/>
                  </a:lnTo>
                  <a:lnTo>
                    <a:pt x="452" y="627"/>
                  </a:lnTo>
                  <a:lnTo>
                    <a:pt x="455" y="629"/>
                  </a:lnTo>
                  <a:lnTo>
                    <a:pt x="457" y="629"/>
                  </a:lnTo>
                  <a:lnTo>
                    <a:pt x="454" y="626"/>
                  </a:lnTo>
                  <a:lnTo>
                    <a:pt x="459" y="622"/>
                  </a:lnTo>
                  <a:lnTo>
                    <a:pt x="462" y="622"/>
                  </a:lnTo>
                  <a:lnTo>
                    <a:pt x="461" y="626"/>
                  </a:lnTo>
                  <a:lnTo>
                    <a:pt x="466" y="626"/>
                  </a:lnTo>
                  <a:lnTo>
                    <a:pt x="467" y="629"/>
                  </a:lnTo>
                  <a:lnTo>
                    <a:pt x="467" y="620"/>
                  </a:lnTo>
                  <a:lnTo>
                    <a:pt x="476" y="619"/>
                  </a:lnTo>
                  <a:lnTo>
                    <a:pt x="476" y="615"/>
                  </a:lnTo>
                  <a:lnTo>
                    <a:pt x="483" y="612"/>
                  </a:lnTo>
                  <a:lnTo>
                    <a:pt x="479" y="605"/>
                  </a:lnTo>
                  <a:lnTo>
                    <a:pt x="481" y="602"/>
                  </a:lnTo>
                  <a:lnTo>
                    <a:pt x="490" y="602"/>
                  </a:lnTo>
                  <a:lnTo>
                    <a:pt x="493" y="607"/>
                  </a:lnTo>
                  <a:lnTo>
                    <a:pt x="500" y="600"/>
                  </a:lnTo>
                  <a:lnTo>
                    <a:pt x="502" y="607"/>
                  </a:lnTo>
                  <a:lnTo>
                    <a:pt x="496" y="609"/>
                  </a:lnTo>
                  <a:lnTo>
                    <a:pt x="496" y="617"/>
                  </a:lnTo>
                  <a:lnTo>
                    <a:pt x="500" y="617"/>
                  </a:lnTo>
                  <a:lnTo>
                    <a:pt x="502" y="612"/>
                  </a:lnTo>
                  <a:lnTo>
                    <a:pt x="508" y="614"/>
                  </a:lnTo>
                  <a:lnTo>
                    <a:pt x="510" y="609"/>
                  </a:lnTo>
                  <a:lnTo>
                    <a:pt x="519" y="614"/>
                  </a:lnTo>
                  <a:lnTo>
                    <a:pt x="519" y="622"/>
                  </a:lnTo>
                  <a:lnTo>
                    <a:pt x="515" y="629"/>
                  </a:lnTo>
                  <a:lnTo>
                    <a:pt x="519" y="632"/>
                  </a:lnTo>
                  <a:lnTo>
                    <a:pt x="517" y="636"/>
                  </a:lnTo>
                  <a:lnTo>
                    <a:pt x="512" y="634"/>
                  </a:lnTo>
                  <a:lnTo>
                    <a:pt x="512" y="638"/>
                  </a:lnTo>
                  <a:lnTo>
                    <a:pt x="515" y="641"/>
                  </a:lnTo>
                  <a:lnTo>
                    <a:pt x="524" y="639"/>
                  </a:lnTo>
                  <a:lnTo>
                    <a:pt x="526" y="643"/>
                  </a:lnTo>
                  <a:lnTo>
                    <a:pt x="529" y="644"/>
                  </a:lnTo>
                  <a:lnTo>
                    <a:pt x="527" y="651"/>
                  </a:lnTo>
                  <a:lnTo>
                    <a:pt x="534" y="648"/>
                  </a:lnTo>
                  <a:lnTo>
                    <a:pt x="555" y="649"/>
                  </a:lnTo>
                  <a:lnTo>
                    <a:pt x="550" y="678"/>
                  </a:lnTo>
                  <a:lnTo>
                    <a:pt x="556" y="682"/>
                  </a:lnTo>
                  <a:lnTo>
                    <a:pt x="551" y="684"/>
                  </a:lnTo>
                  <a:lnTo>
                    <a:pt x="555" y="685"/>
                  </a:lnTo>
                  <a:lnTo>
                    <a:pt x="560" y="684"/>
                  </a:lnTo>
                  <a:lnTo>
                    <a:pt x="560" y="685"/>
                  </a:lnTo>
                  <a:lnTo>
                    <a:pt x="565" y="685"/>
                  </a:lnTo>
                  <a:lnTo>
                    <a:pt x="572" y="692"/>
                  </a:lnTo>
                  <a:lnTo>
                    <a:pt x="577" y="685"/>
                  </a:lnTo>
                  <a:lnTo>
                    <a:pt x="579" y="690"/>
                  </a:lnTo>
                  <a:lnTo>
                    <a:pt x="577" y="699"/>
                  </a:lnTo>
                  <a:lnTo>
                    <a:pt x="574" y="701"/>
                  </a:lnTo>
                  <a:lnTo>
                    <a:pt x="579" y="704"/>
                  </a:lnTo>
                  <a:lnTo>
                    <a:pt x="570" y="709"/>
                  </a:lnTo>
                  <a:lnTo>
                    <a:pt x="572" y="713"/>
                  </a:lnTo>
                  <a:lnTo>
                    <a:pt x="568" y="714"/>
                  </a:lnTo>
                  <a:lnTo>
                    <a:pt x="570" y="718"/>
                  </a:lnTo>
                  <a:lnTo>
                    <a:pt x="563" y="721"/>
                  </a:lnTo>
                  <a:lnTo>
                    <a:pt x="563" y="730"/>
                  </a:lnTo>
                  <a:lnTo>
                    <a:pt x="558" y="730"/>
                  </a:lnTo>
                  <a:lnTo>
                    <a:pt x="560" y="738"/>
                  </a:lnTo>
                  <a:lnTo>
                    <a:pt x="553" y="738"/>
                  </a:lnTo>
                  <a:lnTo>
                    <a:pt x="550" y="735"/>
                  </a:lnTo>
                  <a:lnTo>
                    <a:pt x="543" y="745"/>
                  </a:lnTo>
                  <a:lnTo>
                    <a:pt x="536" y="745"/>
                  </a:lnTo>
                  <a:lnTo>
                    <a:pt x="532" y="757"/>
                  </a:lnTo>
                  <a:lnTo>
                    <a:pt x="532" y="757"/>
                  </a:lnTo>
                  <a:lnTo>
                    <a:pt x="520" y="755"/>
                  </a:lnTo>
                  <a:lnTo>
                    <a:pt x="510" y="745"/>
                  </a:lnTo>
                  <a:lnTo>
                    <a:pt x="507" y="745"/>
                  </a:lnTo>
                  <a:lnTo>
                    <a:pt x="505" y="752"/>
                  </a:lnTo>
                  <a:lnTo>
                    <a:pt x="502" y="752"/>
                  </a:lnTo>
                  <a:lnTo>
                    <a:pt x="496" y="745"/>
                  </a:lnTo>
                  <a:lnTo>
                    <a:pt x="495" y="750"/>
                  </a:lnTo>
                  <a:lnTo>
                    <a:pt x="493" y="748"/>
                  </a:lnTo>
                  <a:lnTo>
                    <a:pt x="496" y="743"/>
                  </a:lnTo>
                  <a:lnTo>
                    <a:pt x="493" y="741"/>
                  </a:lnTo>
                  <a:lnTo>
                    <a:pt x="476" y="747"/>
                  </a:lnTo>
                  <a:lnTo>
                    <a:pt x="478" y="753"/>
                  </a:lnTo>
                  <a:lnTo>
                    <a:pt x="469" y="769"/>
                  </a:lnTo>
                  <a:lnTo>
                    <a:pt x="466" y="767"/>
                  </a:lnTo>
                  <a:lnTo>
                    <a:pt x="462" y="770"/>
                  </a:lnTo>
                  <a:lnTo>
                    <a:pt x="459" y="767"/>
                  </a:lnTo>
                  <a:lnTo>
                    <a:pt x="452" y="770"/>
                  </a:lnTo>
                  <a:lnTo>
                    <a:pt x="452" y="776"/>
                  </a:lnTo>
                  <a:lnTo>
                    <a:pt x="449" y="782"/>
                  </a:lnTo>
                  <a:lnTo>
                    <a:pt x="450" y="789"/>
                  </a:lnTo>
                  <a:lnTo>
                    <a:pt x="454" y="791"/>
                  </a:lnTo>
                  <a:lnTo>
                    <a:pt x="449" y="794"/>
                  </a:lnTo>
                  <a:lnTo>
                    <a:pt x="455" y="794"/>
                  </a:lnTo>
                  <a:lnTo>
                    <a:pt x="455" y="803"/>
                  </a:lnTo>
                  <a:lnTo>
                    <a:pt x="454" y="810"/>
                  </a:lnTo>
                  <a:lnTo>
                    <a:pt x="445" y="818"/>
                  </a:lnTo>
                  <a:lnTo>
                    <a:pt x="435" y="822"/>
                  </a:lnTo>
                  <a:lnTo>
                    <a:pt x="435" y="830"/>
                  </a:lnTo>
                  <a:lnTo>
                    <a:pt x="469" y="834"/>
                  </a:lnTo>
                  <a:lnTo>
                    <a:pt x="474" y="842"/>
                  </a:lnTo>
                  <a:lnTo>
                    <a:pt x="464" y="854"/>
                  </a:lnTo>
                  <a:lnTo>
                    <a:pt x="461" y="864"/>
                  </a:lnTo>
                  <a:lnTo>
                    <a:pt x="438" y="864"/>
                  </a:lnTo>
                  <a:lnTo>
                    <a:pt x="437" y="873"/>
                  </a:lnTo>
                  <a:lnTo>
                    <a:pt x="433" y="871"/>
                  </a:lnTo>
                  <a:lnTo>
                    <a:pt x="433" y="878"/>
                  </a:lnTo>
                  <a:lnTo>
                    <a:pt x="430" y="888"/>
                  </a:lnTo>
                  <a:lnTo>
                    <a:pt x="421" y="885"/>
                  </a:lnTo>
                  <a:lnTo>
                    <a:pt x="418" y="888"/>
                  </a:lnTo>
                  <a:lnTo>
                    <a:pt x="411" y="883"/>
                  </a:lnTo>
                  <a:lnTo>
                    <a:pt x="406" y="881"/>
                  </a:lnTo>
                  <a:lnTo>
                    <a:pt x="404" y="885"/>
                  </a:lnTo>
                  <a:lnTo>
                    <a:pt x="389" y="886"/>
                  </a:lnTo>
                  <a:lnTo>
                    <a:pt x="389" y="893"/>
                  </a:lnTo>
                  <a:lnTo>
                    <a:pt x="383" y="892"/>
                  </a:lnTo>
                  <a:lnTo>
                    <a:pt x="382" y="885"/>
                  </a:lnTo>
                  <a:lnTo>
                    <a:pt x="378" y="886"/>
                  </a:lnTo>
                  <a:lnTo>
                    <a:pt x="378" y="885"/>
                  </a:lnTo>
                  <a:lnTo>
                    <a:pt x="375" y="881"/>
                  </a:lnTo>
                  <a:lnTo>
                    <a:pt x="371" y="881"/>
                  </a:lnTo>
                  <a:lnTo>
                    <a:pt x="370" y="886"/>
                  </a:lnTo>
                  <a:lnTo>
                    <a:pt x="361" y="885"/>
                  </a:lnTo>
                  <a:lnTo>
                    <a:pt x="353" y="903"/>
                  </a:lnTo>
                  <a:lnTo>
                    <a:pt x="356" y="909"/>
                  </a:lnTo>
                  <a:lnTo>
                    <a:pt x="354" y="912"/>
                  </a:lnTo>
                  <a:lnTo>
                    <a:pt x="351" y="909"/>
                  </a:lnTo>
                  <a:lnTo>
                    <a:pt x="342" y="907"/>
                  </a:lnTo>
                  <a:lnTo>
                    <a:pt x="318" y="907"/>
                  </a:lnTo>
                  <a:lnTo>
                    <a:pt x="315" y="898"/>
                  </a:lnTo>
                  <a:lnTo>
                    <a:pt x="312" y="895"/>
                  </a:lnTo>
                  <a:lnTo>
                    <a:pt x="305" y="902"/>
                  </a:lnTo>
                  <a:lnTo>
                    <a:pt x="300" y="900"/>
                  </a:lnTo>
                  <a:lnTo>
                    <a:pt x="300" y="900"/>
                  </a:lnTo>
                  <a:lnTo>
                    <a:pt x="296" y="895"/>
                  </a:lnTo>
                  <a:lnTo>
                    <a:pt x="300" y="893"/>
                  </a:lnTo>
                  <a:lnTo>
                    <a:pt x="298" y="888"/>
                  </a:lnTo>
                  <a:lnTo>
                    <a:pt x="289" y="892"/>
                  </a:lnTo>
                  <a:lnTo>
                    <a:pt x="281" y="881"/>
                  </a:lnTo>
                  <a:lnTo>
                    <a:pt x="274" y="883"/>
                  </a:lnTo>
                  <a:lnTo>
                    <a:pt x="269" y="874"/>
                  </a:lnTo>
                  <a:lnTo>
                    <a:pt x="260" y="876"/>
                  </a:lnTo>
                  <a:lnTo>
                    <a:pt x="260" y="859"/>
                  </a:lnTo>
                  <a:lnTo>
                    <a:pt x="245" y="866"/>
                  </a:lnTo>
                  <a:lnTo>
                    <a:pt x="229" y="864"/>
                  </a:lnTo>
                  <a:lnTo>
                    <a:pt x="223" y="857"/>
                  </a:lnTo>
                  <a:lnTo>
                    <a:pt x="219" y="847"/>
                  </a:lnTo>
                  <a:lnTo>
                    <a:pt x="209" y="847"/>
                  </a:lnTo>
                  <a:lnTo>
                    <a:pt x="207" y="844"/>
                  </a:lnTo>
                  <a:lnTo>
                    <a:pt x="202" y="844"/>
                  </a:lnTo>
                  <a:lnTo>
                    <a:pt x="199" y="837"/>
                  </a:lnTo>
                  <a:lnTo>
                    <a:pt x="190" y="837"/>
                  </a:lnTo>
                  <a:lnTo>
                    <a:pt x="178" y="818"/>
                  </a:lnTo>
                  <a:lnTo>
                    <a:pt x="171" y="818"/>
                  </a:lnTo>
                  <a:lnTo>
                    <a:pt x="171" y="808"/>
                  </a:lnTo>
                  <a:lnTo>
                    <a:pt x="164" y="803"/>
                  </a:lnTo>
                  <a:lnTo>
                    <a:pt x="164" y="798"/>
                  </a:lnTo>
                  <a:lnTo>
                    <a:pt x="171" y="796"/>
                  </a:lnTo>
                  <a:lnTo>
                    <a:pt x="169" y="791"/>
                  </a:lnTo>
                  <a:lnTo>
                    <a:pt x="161" y="796"/>
                  </a:lnTo>
                  <a:lnTo>
                    <a:pt x="159" y="793"/>
                  </a:lnTo>
                  <a:lnTo>
                    <a:pt x="152" y="788"/>
                  </a:lnTo>
                  <a:lnTo>
                    <a:pt x="152" y="782"/>
                  </a:lnTo>
                  <a:lnTo>
                    <a:pt x="159" y="779"/>
                  </a:lnTo>
                  <a:lnTo>
                    <a:pt x="152" y="776"/>
                  </a:lnTo>
                  <a:lnTo>
                    <a:pt x="146" y="782"/>
                  </a:lnTo>
                  <a:lnTo>
                    <a:pt x="142" y="774"/>
                  </a:lnTo>
                  <a:lnTo>
                    <a:pt x="137" y="776"/>
                  </a:lnTo>
                  <a:lnTo>
                    <a:pt x="135" y="774"/>
                  </a:lnTo>
                  <a:lnTo>
                    <a:pt x="135" y="767"/>
                  </a:lnTo>
                  <a:lnTo>
                    <a:pt x="127" y="765"/>
                  </a:lnTo>
                  <a:lnTo>
                    <a:pt x="127" y="769"/>
                  </a:lnTo>
                  <a:lnTo>
                    <a:pt x="122" y="770"/>
                  </a:lnTo>
                  <a:lnTo>
                    <a:pt x="123" y="762"/>
                  </a:lnTo>
                  <a:lnTo>
                    <a:pt x="116" y="764"/>
                  </a:lnTo>
                  <a:lnTo>
                    <a:pt x="118" y="762"/>
                  </a:lnTo>
                  <a:lnTo>
                    <a:pt x="115" y="760"/>
                  </a:lnTo>
                  <a:lnTo>
                    <a:pt x="118" y="757"/>
                  </a:lnTo>
                  <a:lnTo>
                    <a:pt x="115" y="752"/>
                  </a:lnTo>
                  <a:lnTo>
                    <a:pt x="99" y="757"/>
                  </a:lnTo>
                  <a:lnTo>
                    <a:pt x="99" y="757"/>
                  </a:lnTo>
                  <a:lnTo>
                    <a:pt x="92" y="745"/>
                  </a:lnTo>
                  <a:lnTo>
                    <a:pt x="77" y="680"/>
                  </a:lnTo>
                  <a:lnTo>
                    <a:pt x="74" y="641"/>
                  </a:lnTo>
                  <a:lnTo>
                    <a:pt x="65" y="610"/>
                  </a:lnTo>
                  <a:lnTo>
                    <a:pt x="60" y="600"/>
                  </a:lnTo>
                  <a:lnTo>
                    <a:pt x="55" y="598"/>
                  </a:lnTo>
                  <a:lnTo>
                    <a:pt x="51" y="590"/>
                  </a:lnTo>
                  <a:lnTo>
                    <a:pt x="48" y="569"/>
                  </a:lnTo>
                  <a:lnTo>
                    <a:pt x="45" y="564"/>
                  </a:lnTo>
                  <a:lnTo>
                    <a:pt x="33" y="527"/>
                  </a:lnTo>
                  <a:lnTo>
                    <a:pt x="38" y="523"/>
                  </a:lnTo>
                  <a:lnTo>
                    <a:pt x="34" y="520"/>
                  </a:lnTo>
                  <a:lnTo>
                    <a:pt x="33" y="525"/>
                  </a:lnTo>
                  <a:lnTo>
                    <a:pt x="27" y="525"/>
                  </a:lnTo>
                  <a:lnTo>
                    <a:pt x="26" y="515"/>
                  </a:lnTo>
                  <a:lnTo>
                    <a:pt x="22" y="511"/>
                  </a:lnTo>
                  <a:lnTo>
                    <a:pt x="24" y="510"/>
                  </a:lnTo>
                  <a:lnTo>
                    <a:pt x="21" y="499"/>
                  </a:lnTo>
                  <a:lnTo>
                    <a:pt x="17" y="494"/>
                  </a:lnTo>
                  <a:lnTo>
                    <a:pt x="14" y="499"/>
                  </a:lnTo>
                  <a:lnTo>
                    <a:pt x="0" y="487"/>
                  </a:lnTo>
                  <a:lnTo>
                    <a:pt x="3" y="487"/>
                  </a:lnTo>
                  <a:lnTo>
                    <a:pt x="3" y="482"/>
                  </a:lnTo>
                  <a:lnTo>
                    <a:pt x="2" y="482"/>
                  </a:lnTo>
                  <a:lnTo>
                    <a:pt x="0" y="476"/>
                  </a:lnTo>
                  <a:lnTo>
                    <a:pt x="0" y="476"/>
                  </a:lnTo>
                  <a:lnTo>
                    <a:pt x="5" y="472"/>
                  </a:lnTo>
                  <a:lnTo>
                    <a:pt x="10" y="474"/>
                  </a:lnTo>
                  <a:lnTo>
                    <a:pt x="9" y="467"/>
                  </a:lnTo>
                  <a:lnTo>
                    <a:pt x="14" y="472"/>
                  </a:lnTo>
                  <a:lnTo>
                    <a:pt x="22" y="465"/>
                  </a:lnTo>
                  <a:lnTo>
                    <a:pt x="21" y="462"/>
                  </a:lnTo>
                  <a:lnTo>
                    <a:pt x="26" y="455"/>
                  </a:lnTo>
                  <a:lnTo>
                    <a:pt x="22" y="448"/>
                  </a:lnTo>
                  <a:lnTo>
                    <a:pt x="24" y="441"/>
                  </a:lnTo>
                  <a:lnTo>
                    <a:pt x="29" y="436"/>
                  </a:lnTo>
                  <a:lnTo>
                    <a:pt x="26" y="431"/>
                  </a:lnTo>
                  <a:lnTo>
                    <a:pt x="21" y="428"/>
                  </a:lnTo>
                  <a:lnTo>
                    <a:pt x="31" y="423"/>
                  </a:lnTo>
                  <a:lnTo>
                    <a:pt x="29" y="412"/>
                  </a:lnTo>
                  <a:lnTo>
                    <a:pt x="24" y="409"/>
                  </a:lnTo>
                  <a:lnTo>
                    <a:pt x="24" y="402"/>
                  </a:lnTo>
                  <a:lnTo>
                    <a:pt x="21" y="395"/>
                  </a:lnTo>
                  <a:lnTo>
                    <a:pt x="24" y="392"/>
                  </a:lnTo>
                  <a:lnTo>
                    <a:pt x="21" y="387"/>
                  </a:lnTo>
                  <a:lnTo>
                    <a:pt x="22" y="380"/>
                  </a:lnTo>
                  <a:lnTo>
                    <a:pt x="21" y="375"/>
                  </a:lnTo>
                  <a:lnTo>
                    <a:pt x="17" y="373"/>
                  </a:lnTo>
                  <a:lnTo>
                    <a:pt x="14" y="375"/>
                  </a:lnTo>
                  <a:lnTo>
                    <a:pt x="12" y="372"/>
                  </a:lnTo>
                  <a:lnTo>
                    <a:pt x="9" y="375"/>
                  </a:lnTo>
                  <a:lnTo>
                    <a:pt x="3" y="37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2" name="Freeform 22">
              <a:extLst>
                <a:ext uri="{FF2B5EF4-FFF2-40B4-BE49-F238E27FC236}">
                  <a16:creationId xmlns:a16="http://schemas.microsoft.com/office/drawing/2014/main" id="{C1CF22FB-C75A-4F88-AF63-A15F7CC61065}"/>
                </a:ext>
              </a:extLst>
            </p:cNvPr>
            <p:cNvSpPr>
              <a:spLocks/>
            </p:cNvSpPr>
            <p:nvPr/>
          </p:nvSpPr>
          <p:spPr bwMode="auto">
            <a:xfrm>
              <a:off x="1650370" y="4927541"/>
              <a:ext cx="365302" cy="654638"/>
            </a:xfrm>
            <a:custGeom>
              <a:avLst/>
              <a:gdLst>
                <a:gd name="T0" fmla="*/ 16 w 327"/>
                <a:gd name="T1" fmla="*/ 8 h 586"/>
                <a:gd name="T2" fmla="*/ 24 w 327"/>
                <a:gd name="T3" fmla="*/ 18 h 586"/>
                <a:gd name="T4" fmla="*/ 36 w 327"/>
                <a:gd name="T5" fmla="*/ 22 h 586"/>
                <a:gd name="T6" fmla="*/ 53 w 327"/>
                <a:gd name="T7" fmla="*/ 24 h 586"/>
                <a:gd name="T8" fmla="*/ 60 w 327"/>
                <a:gd name="T9" fmla="*/ 41 h 586"/>
                <a:gd name="T10" fmla="*/ 65 w 327"/>
                <a:gd name="T11" fmla="*/ 46 h 586"/>
                <a:gd name="T12" fmla="*/ 79 w 327"/>
                <a:gd name="T13" fmla="*/ 66 h 586"/>
                <a:gd name="T14" fmla="*/ 108 w 327"/>
                <a:gd name="T15" fmla="*/ 92 h 586"/>
                <a:gd name="T16" fmla="*/ 130 w 327"/>
                <a:gd name="T17" fmla="*/ 112 h 586"/>
                <a:gd name="T18" fmla="*/ 170 w 327"/>
                <a:gd name="T19" fmla="*/ 122 h 586"/>
                <a:gd name="T20" fmla="*/ 199 w 327"/>
                <a:gd name="T21" fmla="*/ 136 h 586"/>
                <a:gd name="T22" fmla="*/ 201 w 327"/>
                <a:gd name="T23" fmla="*/ 148 h 586"/>
                <a:gd name="T24" fmla="*/ 185 w 327"/>
                <a:gd name="T25" fmla="*/ 162 h 586"/>
                <a:gd name="T26" fmla="*/ 182 w 327"/>
                <a:gd name="T27" fmla="*/ 174 h 586"/>
                <a:gd name="T28" fmla="*/ 204 w 327"/>
                <a:gd name="T29" fmla="*/ 186 h 586"/>
                <a:gd name="T30" fmla="*/ 204 w 327"/>
                <a:gd name="T31" fmla="*/ 204 h 586"/>
                <a:gd name="T32" fmla="*/ 237 w 327"/>
                <a:gd name="T33" fmla="*/ 204 h 586"/>
                <a:gd name="T34" fmla="*/ 242 w 327"/>
                <a:gd name="T35" fmla="*/ 228 h 586"/>
                <a:gd name="T36" fmla="*/ 252 w 327"/>
                <a:gd name="T37" fmla="*/ 252 h 586"/>
                <a:gd name="T38" fmla="*/ 257 w 327"/>
                <a:gd name="T39" fmla="*/ 278 h 586"/>
                <a:gd name="T40" fmla="*/ 250 w 327"/>
                <a:gd name="T41" fmla="*/ 312 h 586"/>
                <a:gd name="T42" fmla="*/ 259 w 327"/>
                <a:gd name="T43" fmla="*/ 327 h 586"/>
                <a:gd name="T44" fmla="*/ 281 w 327"/>
                <a:gd name="T45" fmla="*/ 332 h 586"/>
                <a:gd name="T46" fmla="*/ 303 w 327"/>
                <a:gd name="T47" fmla="*/ 325 h 586"/>
                <a:gd name="T48" fmla="*/ 310 w 327"/>
                <a:gd name="T49" fmla="*/ 349 h 586"/>
                <a:gd name="T50" fmla="*/ 307 w 327"/>
                <a:gd name="T51" fmla="*/ 373 h 586"/>
                <a:gd name="T52" fmla="*/ 307 w 327"/>
                <a:gd name="T53" fmla="*/ 392 h 586"/>
                <a:gd name="T54" fmla="*/ 295 w 327"/>
                <a:gd name="T55" fmla="*/ 416 h 586"/>
                <a:gd name="T56" fmla="*/ 319 w 327"/>
                <a:gd name="T57" fmla="*/ 421 h 586"/>
                <a:gd name="T58" fmla="*/ 326 w 327"/>
                <a:gd name="T59" fmla="*/ 436 h 586"/>
                <a:gd name="T60" fmla="*/ 310 w 327"/>
                <a:gd name="T61" fmla="*/ 457 h 586"/>
                <a:gd name="T62" fmla="*/ 302 w 327"/>
                <a:gd name="T63" fmla="*/ 484 h 586"/>
                <a:gd name="T64" fmla="*/ 300 w 327"/>
                <a:gd name="T65" fmla="*/ 506 h 586"/>
                <a:gd name="T66" fmla="*/ 298 w 327"/>
                <a:gd name="T67" fmla="*/ 528 h 586"/>
                <a:gd name="T68" fmla="*/ 300 w 327"/>
                <a:gd name="T69" fmla="*/ 561 h 586"/>
                <a:gd name="T70" fmla="*/ 291 w 327"/>
                <a:gd name="T71" fmla="*/ 583 h 586"/>
                <a:gd name="T72" fmla="*/ 228 w 327"/>
                <a:gd name="T73" fmla="*/ 516 h 586"/>
                <a:gd name="T74" fmla="*/ 177 w 327"/>
                <a:gd name="T75" fmla="*/ 370 h 586"/>
                <a:gd name="T76" fmla="*/ 194 w 327"/>
                <a:gd name="T77" fmla="*/ 404 h 586"/>
                <a:gd name="T78" fmla="*/ 195 w 327"/>
                <a:gd name="T79" fmla="*/ 426 h 586"/>
                <a:gd name="T80" fmla="*/ 201 w 327"/>
                <a:gd name="T81" fmla="*/ 411 h 586"/>
                <a:gd name="T82" fmla="*/ 195 w 327"/>
                <a:gd name="T83" fmla="*/ 382 h 586"/>
                <a:gd name="T84" fmla="*/ 189 w 327"/>
                <a:gd name="T85" fmla="*/ 380 h 586"/>
                <a:gd name="T86" fmla="*/ 178 w 327"/>
                <a:gd name="T87" fmla="*/ 368 h 586"/>
                <a:gd name="T88" fmla="*/ 129 w 327"/>
                <a:gd name="T89" fmla="*/ 232 h 586"/>
                <a:gd name="T90" fmla="*/ 88 w 327"/>
                <a:gd name="T91" fmla="*/ 146 h 586"/>
                <a:gd name="T92" fmla="*/ 47 w 327"/>
                <a:gd name="T93" fmla="*/ 100 h 586"/>
                <a:gd name="T94" fmla="*/ 0 w 327"/>
                <a:gd name="T95" fmla="*/ 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7" h="586">
                  <a:moveTo>
                    <a:pt x="0" y="5"/>
                  </a:moveTo>
                  <a:lnTo>
                    <a:pt x="16" y="0"/>
                  </a:lnTo>
                  <a:lnTo>
                    <a:pt x="19" y="5"/>
                  </a:lnTo>
                  <a:lnTo>
                    <a:pt x="16" y="8"/>
                  </a:lnTo>
                  <a:lnTo>
                    <a:pt x="19" y="10"/>
                  </a:lnTo>
                  <a:lnTo>
                    <a:pt x="17" y="12"/>
                  </a:lnTo>
                  <a:lnTo>
                    <a:pt x="24" y="10"/>
                  </a:lnTo>
                  <a:lnTo>
                    <a:pt x="24" y="18"/>
                  </a:lnTo>
                  <a:lnTo>
                    <a:pt x="28" y="17"/>
                  </a:lnTo>
                  <a:lnTo>
                    <a:pt x="28" y="13"/>
                  </a:lnTo>
                  <a:lnTo>
                    <a:pt x="36" y="15"/>
                  </a:lnTo>
                  <a:lnTo>
                    <a:pt x="36" y="22"/>
                  </a:lnTo>
                  <a:lnTo>
                    <a:pt x="38" y="24"/>
                  </a:lnTo>
                  <a:lnTo>
                    <a:pt x="43" y="22"/>
                  </a:lnTo>
                  <a:lnTo>
                    <a:pt x="47" y="30"/>
                  </a:lnTo>
                  <a:lnTo>
                    <a:pt x="53" y="24"/>
                  </a:lnTo>
                  <a:lnTo>
                    <a:pt x="60" y="27"/>
                  </a:lnTo>
                  <a:lnTo>
                    <a:pt x="53" y="30"/>
                  </a:lnTo>
                  <a:lnTo>
                    <a:pt x="53" y="36"/>
                  </a:lnTo>
                  <a:lnTo>
                    <a:pt x="60" y="41"/>
                  </a:lnTo>
                  <a:lnTo>
                    <a:pt x="62" y="44"/>
                  </a:lnTo>
                  <a:lnTo>
                    <a:pt x="70" y="39"/>
                  </a:lnTo>
                  <a:lnTo>
                    <a:pt x="72" y="44"/>
                  </a:lnTo>
                  <a:lnTo>
                    <a:pt x="65" y="46"/>
                  </a:lnTo>
                  <a:lnTo>
                    <a:pt x="65" y="51"/>
                  </a:lnTo>
                  <a:lnTo>
                    <a:pt x="72" y="56"/>
                  </a:lnTo>
                  <a:lnTo>
                    <a:pt x="72" y="66"/>
                  </a:lnTo>
                  <a:lnTo>
                    <a:pt x="79" y="66"/>
                  </a:lnTo>
                  <a:lnTo>
                    <a:pt x="91" y="85"/>
                  </a:lnTo>
                  <a:lnTo>
                    <a:pt x="100" y="85"/>
                  </a:lnTo>
                  <a:lnTo>
                    <a:pt x="103" y="92"/>
                  </a:lnTo>
                  <a:lnTo>
                    <a:pt x="108" y="92"/>
                  </a:lnTo>
                  <a:lnTo>
                    <a:pt x="110" y="95"/>
                  </a:lnTo>
                  <a:lnTo>
                    <a:pt x="120" y="95"/>
                  </a:lnTo>
                  <a:lnTo>
                    <a:pt x="124" y="105"/>
                  </a:lnTo>
                  <a:lnTo>
                    <a:pt x="130" y="112"/>
                  </a:lnTo>
                  <a:lnTo>
                    <a:pt x="146" y="114"/>
                  </a:lnTo>
                  <a:lnTo>
                    <a:pt x="161" y="107"/>
                  </a:lnTo>
                  <a:lnTo>
                    <a:pt x="161" y="124"/>
                  </a:lnTo>
                  <a:lnTo>
                    <a:pt x="170" y="122"/>
                  </a:lnTo>
                  <a:lnTo>
                    <a:pt x="175" y="131"/>
                  </a:lnTo>
                  <a:lnTo>
                    <a:pt x="182" y="129"/>
                  </a:lnTo>
                  <a:lnTo>
                    <a:pt x="190" y="140"/>
                  </a:lnTo>
                  <a:lnTo>
                    <a:pt x="199" y="136"/>
                  </a:lnTo>
                  <a:lnTo>
                    <a:pt x="201" y="141"/>
                  </a:lnTo>
                  <a:lnTo>
                    <a:pt x="197" y="143"/>
                  </a:lnTo>
                  <a:lnTo>
                    <a:pt x="201" y="148"/>
                  </a:lnTo>
                  <a:lnTo>
                    <a:pt x="201" y="148"/>
                  </a:lnTo>
                  <a:lnTo>
                    <a:pt x="202" y="153"/>
                  </a:lnTo>
                  <a:lnTo>
                    <a:pt x="195" y="153"/>
                  </a:lnTo>
                  <a:lnTo>
                    <a:pt x="192" y="158"/>
                  </a:lnTo>
                  <a:lnTo>
                    <a:pt x="185" y="162"/>
                  </a:lnTo>
                  <a:lnTo>
                    <a:pt x="182" y="157"/>
                  </a:lnTo>
                  <a:lnTo>
                    <a:pt x="175" y="162"/>
                  </a:lnTo>
                  <a:lnTo>
                    <a:pt x="178" y="175"/>
                  </a:lnTo>
                  <a:lnTo>
                    <a:pt x="182" y="174"/>
                  </a:lnTo>
                  <a:lnTo>
                    <a:pt x="189" y="177"/>
                  </a:lnTo>
                  <a:lnTo>
                    <a:pt x="190" y="175"/>
                  </a:lnTo>
                  <a:lnTo>
                    <a:pt x="199" y="179"/>
                  </a:lnTo>
                  <a:lnTo>
                    <a:pt x="204" y="186"/>
                  </a:lnTo>
                  <a:lnTo>
                    <a:pt x="213" y="189"/>
                  </a:lnTo>
                  <a:lnTo>
                    <a:pt x="216" y="189"/>
                  </a:lnTo>
                  <a:lnTo>
                    <a:pt x="216" y="196"/>
                  </a:lnTo>
                  <a:lnTo>
                    <a:pt x="204" y="204"/>
                  </a:lnTo>
                  <a:lnTo>
                    <a:pt x="206" y="211"/>
                  </a:lnTo>
                  <a:lnTo>
                    <a:pt x="209" y="208"/>
                  </a:lnTo>
                  <a:lnTo>
                    <a:pt x="228" y="211"/>
                  </a:lnTo>
                  <a:lnTo>
                    <a:pt x="237" y="204"/>
                  </a:lnTo>
                  <a:lnTo>
                    <a:pt x="240" y="208"/>
                  </a:lnTo>
                  <a:lnTo>
                    <a:pt x="237" y="216"/>
                  </a:lnTo>
                  <a:lnTo>
                    <a:pt x="242" y="220"/>
                  </a:lnTo>
                  <a:lnTo>
                    <a:pt x="242" y="228"/>
                  </a:lnTo>
                  <a:lnTo>
                    <a:pt x="249" y="230"/>
                  </a:lnTo>
                  <a:lnTo>
                    <a:pt x="238" y="230"/>
                  </a:lnTo>
                  <a:lnTo>
                    <a:pt x="230" y="245"/>
                  </a:lnTo>
                  <a:lnTo>
                    <a:pt x="252" y="252"/>
                  </a:lnTo>
                  <a:lnTo>
                    <a:pt x="255" y="261"/>
                  </a:lnTo>
                  <a:lnTo>
                    <a:pt x="262" y="261"/>
                  </a:lnTo>
                  <a:lnTo>
                    <a:pt x="262" y="264"/>
                  </a:lnTo>
                  <a:lnTo>
                    <a:pt x="257" y="278"/>
                  </a:lnTo>
                  <a:lnTo>
                    <a:pt x="259" y="283"/>
                  </a:lnTo>
                  <a:lnTo>
                    <a:pt x="250" y="283"/>
                  </a:lnTo>
                  <a:lnTo>
                    <a:pt x="254" y="290"/>
                  </a:lnTo>
                  <a:lnTo>
                    <a:pt x="250" y="312"/>
                  </a:lnTo>
                  <a:lnTo>
                    <a:pt x="255" y="319"/>
                  </a:lnTo>
                  <a:lnTo>
                    <a:pt x="252" y="327"/>
                  </a:lnTo>
                  <a:lnTo>
                    <a:pt x="255" y="329"/>
                  </a:lnTo>
                  <a:lnTo>
                    <a:pt x="259" y="327"/>
                  </a:lnTo>
                  <a:lnTo>
                    <a:pt x="259" y="330"/>
                  </a:lnTo>
                  <a:lnTo>
                    <a:pt x="264" y="336"/>
                  </a:lnTo>
                  <a:lnTo>
                    <a:pt x="272" y="337"/>
                  </a:lnTo>
                  <a:lnTo>
                    <a:pt x="281" y="332"/>
                  </a:lnTo>
                  <a:lnTo>
                    <a:pt x="283" y="327"/>
                  </a:lnTo>
                  <a:lnTo>
                    <a:pt x="296" y="320"/>
                  </a:lnTo>
                  <a:lnTo>
                    <a:pt x="305" y="320"/>
                  </a:lnTo>
                  <a:lnTo>
                    <a:pt x="303" y="325"/>
                  </a:lnTo>
                  <a:lnTo>
                    <a:pt x="308" y="332"/>
                  </a:lnTo>
                  <a:lnTo>
                    <a:pt x="308" y="336"/>
                  </a:lnTo>
                  <a:lnTo>
                    <a:pt x="312" y="337"/>
                  </a:lnTo>
                  <a:lnTo>
                    <a:pt x="310" y="349"/>
                  </a:lnTo>
                  <a:lnTo>
                    <a:pt x="300" y="353"/>
                  </a:lnTo>
                  <a:lnTo>
                    <a:pt x="308" y="363"/>
                  </a:lnTo>
                  <a:lnTo>
                    <a:pt x="310" y="371"/>
                  </a:lnTo>
                  <a:lnTo>
                    <a:pt x="307" y="373"/>
                  </a:lnTo>
                  <a:lnTo>
                    <a:pt x="302" y="382"/>
                  </a:lnTo>
                  <a:lnTo>
                    <a:pt x="305" y="385"/>
                  </a:lnTo>
                  <a:lnTo>
                    <a:pt x="303" y="388"/>
                  </a:lnTo>
                  <a:lnTo>
                    <a:pt x="307" y="392"/>
                  </a:lnTo>
                  <a:lnTo>
                    <a:pt x="303" y="394"/>
                  </a:lnTo>
                  <a:lnTo>
                    <a:pt x="303" y="400"/>
                  </a:lnTo>
                  <a:lnTo>
                    <a:pt x="300" y="402"/>
                  </a:lnTo>
                  <a:lnTo>
                    <a:pt x="295" y="416"/>
                  </a:lnTo>
                  <a:lnTo>
                    <a:pt x="302" y="416"/>
                  </a:lnTo>
                  <a:lnTo>
                    <a:pt x="308" y="421"/>
                  </a:lnTo>
                  <a:lnTo>
                    <a:pt x="315" y="417"/>
                  </a:lnTo>
                  <a:lnTo>
                    <a:pt x="319" y="421"/>
                  </a:lnTo>
                  <a:lnTo>
                    <a:pt x="320" y="417"/>
                  </a:lnTo>
                  <a:lnTo>
                    <a:pt x="320" y="426"/>
                  </a:lnTo>
                  <a:lnTo>
                    <a:pt x="327" y="431"/>
                  </a:lnTo>
                  <a:lnTo>
                    <a:pt x="326" y="436"/>
                  </a:lnTo>
                  <a:lnTo>
                    <a:pt x="319" y="438"/>
                  </a:lnTo>
                  <a:lnTo>
                    <a:pt x="317" y="451"/>
                  </a:lnTo>
                  <a:lnTo>
                    <a:pt x="312" y="451"/>
                  </a:lnTo>
                  <a:lnTo>
                    <a:pt x="310" y="457"/>
                  </a:lnTo>
                  <a:lnTo>
                    <a:pt x="310" y="467"/>
                  </a:lnTo>
                  <a:lnTo>
                    <a:pt x="307" y="472"/>
                  </a:lnTo>
                  <a:lnTo>
                    <a:pt x="308" y="475"/>
                  </a:lnTo>
                  <a:lnTo>
                    <a:pt x="302" y="484"/>
                  </a:lnTo>
                  <a:lnTo>
                    <a:pt x="300" y="489"/>
                  </a:lnTo>
                  <a:lnTo>
                    <a:pt x="293" y="492"/>
                  </a:lnTo>
                  <a:lnTo>
                    <a:pt x="300" y="501"/>
                  </a:lnTo>
                  <a:lnTo>
                    <a:pt x="300" y="506"/>
                  </a:lnTo>
                  <a:lnTo>
                    <a:pt x="302" y="506"/>
                  </a:lnTo>
                  <a:lnTo>
                    <a:pt x="307" y="513"/>
                  </a:lnTo>
                  <a:lnTo>
                    <a:pt x="303" y="523"/>
                  </a:lnTo>
                  <a:lnTo>
                    <a:pt x="298" y="528"/>
                  </a:lnTo>
                  <a:lnTo>
                    <a:pt x="296" y="528"/>
                  </a:lnTo>
                  <a:lnTo>
                    <a:pt x="310" y="554"/>
                  </a:lnTo>
                  <a:lnTo>
                    <a:pt x="308" y="559"/>
                  </a:lnTo>
                  <a:lnTo>
                    <a:pt x="300" y="561"/>
                  </a:lnTo>
                  <a:lnTo>
                    <a:pt x="303" y="567"/>
                  </a:lnTo>
                  <a:lnTo>
                    <a:pt x="293" y="574"/>
                  </a:lnTo>
                  <a:lnTo>
                    <a:pt x="296" y="583"/>
                  </a:lnTo>
                  <a:lnTo>
                    <a:pt x="291" y="583"/>
                  </a:lnTo>
                  <a:lnTo>
                    <a:pt x="288" y="586"/>
                  </a:lnTo>
                  <a:lnTo>
                    <a:pt x="288" y="586"/>
                  </a:lnTo>
                  <a:lnTo>
                    <a:pt x="272" y="574"/>
                  </a:lnTo>
                  <a:lnTo>
                    <a:pt x="228" y="516"/>
                  </a:lnTo>
                  <a:lnTo>
                    <a:pt x="218" y="508"/>
                  </a:lnTo>
                  <a:lnTo>
                    <a:pt x="214" y="492"/>
                  </a:lnTo>
                  <a:lnTo>
                    <a:pt x="190" y="441"/>
                  </a:lnTo>
                  <a:lnTo>
                    <a:pt x="177" y="370"/>
                  </a:lnTo>
                  <a:lnTo>
                    <a:pt x="180" y="368"/>
                  </a:lnTo>
                  <a:lnTo>
                    <a:pt x="185" y="380"/>
                  </a:lnTo>
                  <a:lnTo>
                    <a:pt x="194" y="388"/>
                  </a:lnTo>
                  <a:lnTo>
                    <a:pt x="194" y="404"/>
                  </a:lnTo>
                  <a:lnTo>
                    <a:pt x="197" y="407"/>
                  </a:lnTo>
                  <a:lnTo>
                    <a:pt x="192" y="426"/>
                  </a:lnTo>
                  <a:lnTo>
                    <a:pt x="195" y="429"/>
                  </a:lnTo>
                  <a:lnTo>
                    <a:pt x="195" y="426"/>
                  </a:lnTo>
                  <a:lnTo>
                    <a:pt x="211" y="426"/>
                  </a:lnTo>
                  <a:lnTo>
                    <a:pt x="201" y="421"/>
                  </a:lnTo>
                  <a:lnTo>
                    <a:pt x="202" y="416"/>
                  </a:lnTo>
                  <a:lnTo>
                    <a:pt x="201" y="411"/>
                  </a:lnTo>
                  <a:lnTo>
                    <a:pt x="199" y="411"/>
                  </a:lnTo>
                  <a:lnTo>
                    <a:pt x="201" y="404"/>
                  </a:lnTo>
                  <a:lnTo>
                    <a:pt x="195" y="404"/>
                  </a:lnTo>
                  <a:lnTo>
                    <a:pt x="195" y="382"/>
                  </a:lnTo>
                  <a:lnTo>
                    <a:pt x="190" y="375"/>
                  </a:lnTo>
                  <a:lnTo>
                    <a:pt x="189" y="376"/>
                  </a:lnTo>
                  <a:lnTo>
                    <a:pt x="190" y="380"/>
                  </a:lnTo>
                  <a:lnTo>
                    <a:pt x="189" y="380"/>
                  </a:lnTo>
                  <a:lnTo>
                    <a:pt x="178" y="361"/>
                  </a:lnTo>
                  <a:lnTo>
                    <a:pt x="180" y="354"/>
                  </a:lnTo>
                  <a:lnTo>
                    <a:pt x="173" y="346"/>
                  </a:lnTo>
                  <a:lnTo>
                    <a:pt x="178" y="368"/>
                  </a:lnTo>
                  <a:lnTo>
                    <a:pt x="175" y="368"/>
                  </a:lnTo>
                  <a:lnTo>
                    <a:pt x="160" y="315"/>
                  </a:lnTo>
                  <a:lnTo>
                    <a:pt x="136" y="262"/>
                  </a:lnTo>
                  <a:lnTo>
                    <a:pt x="129" y="232"/>
                  </a:lnTo>
                  <a:lnTo>
                    <a:pt x="112" y="189"/>
                  </a:lnTo>
                  <a:lnTo>
                    <a:pt x="105" y="177"/>
                  </a:lnTo>
                  <a:lnTo>
                    <a:pt x="98" y="172"/>
                  </a:lnTo>
                  <a:lnTo>
                    <a:pt x="88" y="146"/>
                  </a:lnTo>
                  <a:lnTo>
                    <a:pt x="69" y="126"/>
                  </a:lnTo>
                  <a:lnTo>
                    <a:pt x="64" y="122"/>
                  </a:lnTo>
                  <a:lnTo>
                    <a:pt x="52" y="104"/>
                  </a:lnTo>
                  <a:lnTo>
                    <a:pt x="47" y="100"/>
                  </a:lnTo>
                  <a:lnTo>
                    <a:pt x="43" y="104"/>
                  </a:lnTo>
                  <a:lnTo>
                    <a:pt x="41" y="92"/>
                  </a:lnTo>
                  <a:lnTo>
                    <a:pt x="14" y="39"/>
                  </a:lnTo>
                  <a:lnTo>
                    <a:pt x="0"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3" name="Freeform 23">
              <a:extLst>
                <a:ext uri="{FF2B5EF4-FFF2-40B4-BE49-F238E27FC236}">
                  <a16:creationId xmlns:a16="http://schemas.microsoft.com/office/drawing/2014/main" id="{D34123B2-D372-4151-A533-5AC8E8BEC2ED}"/>
                </a:ext>
              </a:extLst>
            </p:cNvPr>
            <p:cNvSpPr>
              <a:spLocks noEditPoints="1"/>
            </p:cNvSpPr>
            <p:nvPr/>
          </p:nvSpPr>
          <p:spPr bwMode="auto">
            <a:xfrm>
              <a:off x="1250437" y="5087291"/>
              <a:ext cx="232363" cy="499357"/>
            </a:xfrm>
            <a:custGeom>
              <a:avLst/>
              <a:gdLst>
                <a:gd name="T0" fmla="*/ 125 w 208"/>
                <a:gd name="T1" fmla="*/ 445 h 447"/>
                <a:gd name="T2" fmla="*/ 120 w 208"/>
                <a:gd name="T3" fmla="*/ 447 h 447"/>
                <a:gd name="T4" fmla="*/ 119 w 208"/>
                <a:gd name="T5" fmla="*/ 445 h 447"/>
                <a:gd name="T6" fmla="*/ 122 w 208"/>
                <a:gd name="T7" fmla="*/ 447 h 447"/>
                <a:gd name="T8" fmla="*/ 125 w 208"/>
                <a:gd name="T9" fmla="*/ 441 h 447"/>
                <a:gd name="T10" fmla="*/ 201 w 208"/>
                <a:gd name="T11" fmla="*/ 215 h 447"/>
                <a:gd name="T12" fmla="*/ 199 w 208"/>
                <a:gd name="T13" fmla="*/ 213 h 447"/>
                <a:gd name="T14" fmla="*/ 201 w 208"/>
                <a:gd name="T15" fmla="*/ 211 h 447"/>
                <a:gd name="T16" fmla="*/ 30 w 208"/>
                <a:gd name="T17" fmla="*/ 204 h 447"/>
                <a:gd name="T18" fmla="*/ 30 w 208"/>
                <a:gd name="T19" fmla="*/ 206 h 447"/>
                <a:gd name="T20" fmla="*/ 203 w 208"/>
                <a:gd name="T21" fmla="*/ 201 h 447"/>
                <a:gd name="T22" fmla="*/ 203 w 208"/>
                <a:gd name="T23" fmla="*/ 204 h 447"/>
                <a:gd name="T24" fmla="*/ 71 w 208"/>
                <a:gd name="T25" fmla="*/ 147 h 447"/>
                <a:gd name="T26" fmla="*/ 72 w 208"/>
                <a:gd name="T27" fmla="*/ 148 h 447"/>
                <a:gd name="T28" fmla="*/ 71 w 208"/>
                <a:gd name="T29" fmla="*/ 147 h 447"/>
                <a:gd name="T30" fmla="*/ 204 w 208"/>
                <a:gd name="T31" fmla="*/ 116 h 447"/>
                <a:gd name="T32" fmla="*/ 204 w 208"/>
                <a:gd name="T33" fmla="*/ 118 h 447"/>
                <a:gd name="T34" fmla="*/ 203 w 208"/>
                <a:gd name="T35" fmla="*/ 116 h 447"/>
                <a:gd name="T36" fmla="*/ 11 w 208"/>
                <a:gd name="T37" fmla="*/ 116 h 447"/>
                <a:gd name="T38" fmla="*/ 12 w 208"/>
                <a:gd name="T39" fmla="*/ 109 h 447"/>
                <a:gd name="T40" fmla="*/ 14 w 208"/>
                <a:gd name="T41" fmla="*/ 107 h 447"/>
                <a:gd name="T42" fmla="*/ 26 w 208"/>
                <a:gd name="T43" fmla="*/ 99 h 447"/>
                <a:gd name="T44" fmla="*/ 24 w 208"/>
                <a:gd name="T45" fmla="*/ 101 h 447"/>
                <a:gd name="T46" fmla="*/ 24 w 208"/>
                <a:gd name="T47" fmla="*/ 99 h 447"/>
                <a:gd name="T48" fmla="*/ 30 w 208"/>
                <a:gd name="T49" fmla="*/ 99 h 447"/>
                <a:gd name="T50" fmla="*/ 28 w 208"/>
                <a:gd name="T51" fmla="*/ 99 h 447"/>
                <a:gd name="T52" fmla="*/ 83 w 208"/>
                <a:gd name="T53" fmla="*/ 75 h 447"/>
                <a:gd name="T54" fmla="*/ 81 w 208"/>
                <a:gd name="T55" fmla="*/ 78 h 447"/>
                <a:gd name="T56" fmla="*/ 81 w 208"/>
                <a:gd name="T57" fmla="*/ 75 h 447"/>
                <a:gd name="T58" fmla="*/ 0 w 208"/>
                <a:gd name="T59" fmla="*/ 65 h 447"/>
                <a:gd name="T60" fmla="*/ 0 w 208"/>
                <a:gd name="T61" fmla="*/ 65 h 447"/>
                <a:gd name="T62" fmla="*/ 90 w 208"/>
                <a:gd name="T63" fmla="*/ 58 h 447"/>
                <a:gd name="T64" fmla="*/ 86 w 208"/>
                <a:gd name="T65" fmla="*/ 68 h 447"/>
                <a:gd name="T66" fmla="*/ 90 w 208"/>
                <a:gd name="T67" fmla="*/ 58 h 447"/>
                <a:gd name="T68" fmla="*/ 119 w 208"/>
                <a:gd name="T69" fmla="*/ 29 h 447"/>
                <a:gd name="T70" fmla="*/ 119 w 208"/>
                <a:gd name="T71" fmla="*/ 31 h 447"/>
                <a:gd name="T72" fmla="*/ 117 w 208"/>
                <a:gd name="T73" fmla="*/ 27 h 447"/>
                <a:gd name="T74" fmla="*/ 12 w 208"/>
                <a:gd name="T75" fmla="*/ 14 h 447"/>
                <a:gd name="T76" fmla="*/ 11 w 208"/>
                <a:gd name="T77" fmla="*/ 14 h 447"/>
                <a:gd name="T78" fmla="*/ 79 w 208"/>
                <a:gd name="T79" fmla="*/ 0 h 447"/>
                <a:gd name="T80" fmla="*/ 79 w 208"/>
                <a:gd name="T81" fmla="*/ 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47">
                  <a:moveTo>
                    <a:pt x="125" y="441"/>
                  </a:moveTo>
                  <a:lnTo>
                    <a:pt x="125" y="445"/>
                  </a:lnTo>
                  <a:lnTo>
                    <a:pt x="124" y="447"/>
                  </a:lnTo>
                  <a:lnTo>
                    <a:pt x="120" y="447"/>
                  </a:lnTo>
                  <a:lnTo>
                    <a:pt x="119" y="447"/>
                  </a:lnTo>
                  <a:lnTo>
                    <a:pt x="119" y="445"/>
                  </a:lnTo>
                  <a:lnTo>
                    <a:pt x="120" y="447"/>
                  </a:lnTo>
                  <a:lnTo>
                    <a:pt x="122" y="447"/>
                  </a:lnTo>
                  <a:lnTo>
                    <a:pt x="124" y="445"/>
                  </a:lnTo>
                  <a:lnTo>
                    <a:pt x="125" y="441"/>
                  </a:lnTo>
                  <a:close/>
                  <a:moveTo>
                    <a:pt x="201" y="208"/>
                  </a:moveTo>
                  <a:lnTo>
                    <a:pt x="201" y="215"/>
                  </a:lnTo>
                  <a:lnTo>
                    <a:pt x="201" y="215"/>
                  </a:lnTo>
                  <a:lnTo>
                    <a:pt x="199" y="213"/>
                  </a:lnTo>
                  <a:lnTo>
                    <a:pt x="199" y="213"/>
                  </a:lnTo>
                  <a:lnTo>
                    <a:pt x="201" y="211"/>
                  </a:lnTo>
                  <a:lnTo>
                    <a:pt x="201" y="208"/>
                  </a:lnTo>
                  <a:close/>
                  <a:moveTo>
                    <a:pt x="30" y="204"/>
                  </a:moveTo>
                  <a:lnTo>
                    <a:pt x="31" y="206"/>
                  </a:lnTo>
                  <a:lnTo>
                    <a:pt x="30" y="206"/>
                  </a:lnTo>
                  <a:lnTo>
                    <a:pt x="30" y="204"/>
                  </a:lnTo>
                  <a:close/>
                  <a:moveTo>
                    <a:pt x="203" y="201"/>
                  </a:moveTo>
                  <a:lnTo>
                    <a:pt x="203" y="203"/>
                  </a:lnTo>
                  <a:lnTo>
                    <a:pt x="203" y="204"/>
                  </a:lnTo>
                  <a:lnTo>
                    <a:pt x="203" y="201"/>
                  </a:lnTo>
                  <a:close/>
                  <a:moveTo>
                    <a:pt x="71" y="147"/>
                  </a:moveTo>
                  <a:lnTo>
                    <a:pt x="72" y="148"/>
                  </a:lnTo>
                  <a:lnTo>
                    <a:pt x="72" y="148"/>
                  </a:lnTo>
                  <a:lnTo>
                    <a:pt x="67" y="152"/>
                  </a:lnTo>
                  <a:lnTo>
                    <a:pt x="71" y="147"/>
                  </a:lnTo>
                  <a:close/>
                  <a:moveTo>
                    <a:pt x="204" y="116"/>
                  </a:moveTo>
                  <a:lnTo>
                    <a:pt x="204" y="116"/>
                  </a:lnTo>
                  <a:lnTo>
                    <a:pt x="208" y="116"/>
                  </a:lnTo>
                  <a:lnTo>
                    <a:pt x="204" y="118"/>
                  </a:lnTo>
                  <a:lnTo>
                    <a:pt x="203" y="118"/>
                  </a:lnTo>
                  <a:lnTo>
                    <a:pt x="203" y="116"/>
                  </a:lnTo>
                  <a:lnTo>
                    <a:pt x="204" y="116"/>
                  </a:lnTo>
                  <a:close/>
                  <a:moveTo>
                    <a:pt x="11" y="116"/>
                  </a:moveTo>
                  <a:lnTo>
                    <a:pt x="12" y="111"/>
                  </a:lnTo>
                  <a:lnTo>
                    <a:pt x="12" y="109"/>
                  </a:lnTo>
                  <a:lnTo>
                    <a:pt x="14" y="107"/>
                  </a:lnTo>
                  <a:lnTo>
                    <a:pt x="14" y="107"/>
                  </a:lnTo>
                  <a:lnTo>
                    <a:pt x="11" y="116"/>
                  </a:lnTo>
                  <a:close/>
                  <a:moveTo>
                    <a:pt x="26" y="99"/>
                  </a:moveTo>
                  <a:lnTo>
                    <a:pt x="24" y="99"/>
                  </a:lnTo>
                  <a:lnTo>
                    <a:pt x="24" y="101"/>
                  </a:lnTo>
                  <a:lnTo>
                    <a:pt x="24" y="101"/>
                  </a:lnTo>
                  <a:lnTo>
                    <a:pt x="24" y="99"/>
                  </a:lnTo>
                  <a:lnTo>
                    <a:pt x="26" y="99"/>
                  </a:lnTo>
                  <a:close/>
                  <a:moveTo>
                    <a:pt x="30" y="99"/>
                  </a:moveTo>
                  <a:lnTo>
                    <a:pt x="28" y="99"/>
                  </a:lnTo>
                  <a:lnTo>
                    <a:pt x="28" y="99"/>
                  </a:lnTo>
                  <a:lnTo>
                    <a:pt x="30" y="99"/>
                  </a:lnTo>
                  <a:close/>
                  <a:moveTo>
                    <a:pt x="83" y="75"/>
                  </a:moveTo>
                  <a:lnTo>
                    <a:pt x="83" y="75"/>
                  </a:lnTo>
                  <a:lnTo>
                    <a:pt x="81" y="78"/>
                  </a:lnTo>
                  <a:lnTo>
                    <a:pt x="81" y="77"/>
                  </a:lnTo>
                  <a:lnTo>
                    <a:pt x="81" y="75"/>
                  </a:lnTo>
                  <a:lnTo>
                    <a:pt x="83" y="75"/>
                  </a:lnTo>
                  <a:close/>
                  <a:moveTo>
                    <a:pt x="0" y="65"/>
                  </a:moveTo>
                  <a:lnTo>
                    <a:pt x="0" y="65"/>
                  </a:lnTo>
                  <a:lnTo>
                    <a:pt x="0" y="65"/>
                  </a:lnTo>
                  <a:lnTo>
                    <a:pt x="0" y="65"/>
                  </a:lnTo>
                  <a:close/>
                  <a:moveTo>
                    <a:pt x="90" y="58"/>
                  </a:moveTo>
                  <a:lnTo>
                    <a:pt x="88" y="63"/>
                  </a:lnTo>
                  <a:lnTo>
                    <a:pt x="86" y="68"/>
                  </a:lnTo>
                  <a:lnTo>
                    <a:pt x="88" y="61"/>
                  </a:lnTo>
                  <a:lnTo>
                    <a:pt x="90" y="58"/>
                  </a:lnTo>
                  <a:close/>
                  <a:moveTo>
                    <a:pt x="117" y="27"/>
                  </a:moveTo>
                  <a:lnTo>
                    <a:pt x="119" y="29"/>
                  </a:lnTo>
                  <a:lnTo>
                    <a:pt x="119" y="31"/>
                  </a:lnTo>
                  <a:lnTo>
                    <a:pt x="119" y="31"/>
                  </a:lnTo>
                  <a:lnTo>
                    <a:pt x="117" y="27"/>
                  </a:lnTo>
                  <a:lnTo>
                    <a:pt x="117" y="27"/>
                  </a:lnTo>
                  <a:lnTo>
                    <a:pt x="117" y="27"/>
                  </a:lnTo>
                  <a:close/>
                  <a:moveTo>
                    <a:pt x="12" y="14"/>
                  </a:moveTo>
                  <a:lnTo>
                    <a:pt x="12" y="14"/>
                  </a:lnTo>
                  <a:lnTo>
                    <a:pt x="11" y="14"/>
                  </a:lnTo>
                  <a:lnTo>
                    <a:pt x="12" y="14"/>
                  </a:lnTo>
                  <a:close/>
                  <a:moveTo>
                    <a:pt x="79" y="0"/>
                  </a:moveTo>
                  <a:lnTo>
                    <a:pt x="81" y="2"/>
                  </a:lnTo>
                  <a:lnTo>
                    <a:pt x="79" y="3"/>
                  </a:lnTo>
                  <a:lnTo>
                    <a:pt x="7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4" name="Freeform 24">
              <a:extLst>
                <a:ext uri="{FF2B5EF4-FFF2-40B4-BE49-F238E27FC236}">
                  <a16:creationId xmlns:a16="http://schemas.microsoft.com/office/drawing/2014/main" id="{33519C99-BEAA-4F4F-9BD9-B6013F940BEA}"/>
                </a:ext>
              </a:extLst>
            </p:cNvPr>
            <p:cNvSpPr>
              <a:spLocks/>
            </p:cNvSpPr>
            <p:nvPr/>
          </p:nvSpPr>
          <p:spPr bwMode="auto">
            <a:xfrm>
              <a:off x="1329754" y="3542301"/>
              <a:ext cx="1190860" cy="971903"/>
            </a:xfrm>
            <a:custGeom>
              <a:avLst/>
              <a:gdLst>
                <a:gd name="T0" fmla="*/ 241 w 1066"/>
                <a:gd name="T1" fmla="*/ 41 h 870"/>
                <a:gd name="T2" fmla="*/ 364 w 1066"/>
                <a:gd name="T3" fmla="*/ 87 h 870"/>
                <a:gd name="T4" fmla="*/ 448 w 1066"/>
                <a:gd name="T5" fmla="*/ 118 h 870"/>
                <a:gd name="T6" fmla="*/ 532 w 1066"/>
                <a:gd name="T7" fmla="*/ 69 h 870"/>
                <a:gd name="T8" fmla="*/ 601 w 1066"/>
                <a:gd name="T9" fmla="*/ 36 h 870"/>
                <a:gd name="T10" fmla="*/ 638 w 1066"/>
                <a:gd name="T11" fmla="*/ 91 h 870"/>
                <a:gd name="T12" fmla="*/ 684 w 1066"/>
                <a:gd name="T13" fmla="*/ 87 h 870"/>
                <a:gd name="T14" fmla="*/ 765 w 1066"/>
                <a:gd name="T15" fmla="*/ 70 h 870"/>
                <a:gd name="T16" fmla="*/ 811 w 1066"/>
                <a:gd name="T17" fmla="*/ 60 h 870"/>
                <a:gd name="T18" fmla="*/ 905 w 1066"/>
                <a:gd name="T19" fmla="*/ 65 h 870"/>
                <a:gd name="T20" fmla="*/ 1001 w 1066"/>
                <a:gd name="T21" fmla="*/ 86 h 870"/>
                <a:gd name="T22" fmla="*/ 1008 w 1066"/>
                <a:gd name="T23" fmla="*/ 137 h 870"/>
                <a:gd name="T24" fmla="*/ 1030 w 1066"/>
                <a:gd name="T25" fmla="*/ 232 h 870"/>
                <a:gd name="T26" fmla="*/ 1013 w 1066"/>
                <a:gd name="T27" fmla="*/ 289 h 870"/>
                <a:gd name="T28" fmla="*/ 1022 w 1066"/>
                <a:gd name="T29" fmla="*/ 302 h 870"/>
                <a:gd name="T30" fmla="*/ 1047 w 1066"/>
                <a:gd name="T31" fmla="*/ 375 h 870"/>
                <a:gd name="T32" fmla="*/ 986 w 1066"/>
                <a:gd name="T33" fmla="*/ 423 h 870"/>
                <a:gd name="T34" fmla="*/ 938 w 1066"/>
                <a:gd name="T35" fmla="*/ 437 h 870"/>
                <a:gd name="T36" fmla="*/ 922 w 1066"/>
                <a:gd name="T37" fmla="*/ 333 h 870"/>
                <a:gd name="T38" fmla="*/ 849 w 1066"/>
                <a:gd name="T39" fmla="*/ 346 h 870"/>
                <a:gd name="T40" fmla="*/ 794 w 1066"/>
                <a:gd name="T41" fmla="*/ 307 h 870"/>
                <a:gd name="T42" fmla="*/ 739 w 1066"/>
                <a:gd name="T43" fmla="*/ 307 h 870"/>
                <a:gd name="T44" fmla="*/ 698 w 1066"/>
                <a:gd name="T45" fmla="*/ 381 h 870"/>
                <a:gd name="T46" fmla="*/ 666 w 1066"/>
                <a:gd name="T47" fmla="*/ 406 h 870"/>
                <a:gd name="T48" fmla="*/ 661 w 1066"/>
                <a:gd name="T49" fmla="*/ 454 h 870"/>
                <a:gd name="T50" fmla="*/ 630 w 1066"/>
                <a:gd name="T51" fmla="*/ 502 h 870"/>
                <a:gd name="T52" fmla="*/ 607 w 1066"/>
                <a:gd name="T53" fmla="*/ 491 h 870"/>
                <a:gd name="T54" fmla="*/ 566 w 1066"/>
                <a:gd name="T55" fmla="*/ 527 h 870"/>
                <a:gd name="T56" fmla="*/ 536 w 1066"/>
                <a:gd name="T57" fmla="*/ 571 h 870"/>
                <a:gd name="T58" fmla="*/ 496 w 1066"/>
                <a:gd name="T59" fmla="*/ 587 h 870"/>
                <a:gd name="T60" fmla="*/ 481 w 1066"/>
                <a:gd name="T61" fmla="*/ 633 h 870"/>
                <a:gd name="T62" fmla="*/ 441 w 1066"/>
                <a:gd name="T63" fmla="*/ 636 h 870"/>
                <a:gd name="T64" fmla="*/ 380 w 1066"/>
                <a:gd name="T65" fmla="*/ 631 h 870"/>
                <a:gd name="T66" fmla="*/ 388 w 1066"/>
                <a:gd name="T67" fmla="*/ 689 h 870"/>
                <a:gd name="T68" fmla="*/ 332 w 1066"/>
                <a:gd name="T69" fmla="*/ 704 h 870"/>
                <a:gd name="T70" fmla="*/ 294 w 1066"/>
                <a:gd name="T71" fmla="*/ 713 h 870"/>
                <a:gd name="T72" fmla="*/ 236 w 1066"/>
                <a:gd name="T73" fmla="*/ 735 h 870"/>
                <a:gd name="T74" fmla="*/ 214 w 1066"/>
                <a:gd name="T75" fmla="*/ 756 h 870"/>
                <a:gd name="T76" fmla="*/ 229 w 1066"/>
                <a:gd name="T77" fmla="*/ 783 h 870"/>
                <a:gd name="T78" fmla="*/ 226 w 1066"/>
                <a:gd name="T79" fmla="*/ 836 h 870"/>
                <a:gd name="T80" fmla="*/ 191 w 1066"/>
                <a:gd name="T81" fmla="*/ 863 h 870"/>
                <a:gd name="T82" fmla="*/ 133 w 1066"/>
                <a:gd name="T83" fmla="*/ 849 h 870"/>
                <a:gd name="T84" fmla="*/ 87 w 1066"/>
                <a:gd name="T85" fmla="*/ 749 h 870"/>
                <a:gd name="T86" fmla="*/ 84 w 1066"/>
                <a:gd name="T87" fmla="*/ 672 h 870"/>
                <a:gd name="T88" fmla="*/ 63 w 1066"/>
                <a:gd name="T89" fmla="*/ 609 h 870"/>
                <a:gd name="T90" fmla="*/ 42 w 1066"/>
                <a:gd name="T91" fmla="*/ 531 h 870"/>
                <a:gd name="T92" fmla="*/ 39 w 1066"/>
                <a:gd name="T93" fmla="*/ 503 h 870"/>
                <a:gd name="T94" fmla="*/ 36 w 1066"/>
                <a:gd name="T95" fmla="*/ 433 h 870"/>
                <a:gd name="T96" fmla="*/ 27 w 1066"/>
                <a:gd name="T97" fmla="*/ 413 h 870"/>
                <a:gd name="T98" fmla="*/ 20 w 1066"/>
                <a:gd name="T99" fmla="*/ 369 h 870"/>
                <a:gd name="T100" fmla="*/ 5 w 1066"/>
                <a:gd name="T101" fmla="*/ 297 h 870"/>
                <a:gd name="T102" fmla="*/ 42 w 1066"/>
                <a:gd name="T103" fmla="*/ 249 h 870"/>
                <a:gd name="T104" fmla="*/ 84 w 1066"/>
                <a:gd name="T105" fmla="*/ 258 h 870"/>
                <a:gd name="T106" fmla="*/ 102 w 1066"/>
                <a:gd name="T107" fmla="*/ 196 h 870"/>
                <a:gd name="T108" fmla="*/ 154 w 1066"/>
                <a:gd name="T109" fmla="*/ 193 h 870"/>
                <a:gd name="T110" fmla="*/ 145 w 1066"/>
                <a:gd name="T111" fmla="*/ 140 h 870"/>
                <a:gd name="T112" fmla="*/ 161 w 1066"/>
                <a:gd name="T113" fmla="*/ 104 h 870"/>
                <a:gd name="T114" fmla="*/ 217 w 1066"/>
                <a:gd name="T115" fmla="*/ 67 h 870"/>
                <a:gd name="T116" fmla="*/ 154 w 1066"/>
                <a:gd name="T117" fmla="*/ 36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6" h="870">
                  <a:moveTo>
                    <a:pt x="193" y="11"/>
                  </a:moveTo>
                  <a:lnTo>
                    <a:pt x="202" y="14"/>
                  </a:lnTo>
                  <a:lnTo>
                    <a:pt x="212" y="12"/>
                  </a:lnTo>
                  <a:lnTo>
                    <a:pt x="214" y="9"/>
                  </a:lnTo>
                  <a:lnTo>
                    <a:pt x="221" y="7"/>
                  </a:lnTo>
                  <a:lnTo>
                    <a:pt x="226" y="0"/>
                  </a:lnTo>
                  <a:lnTo>
                    <a:pt x="233" y="0"/>
                  </a:lnTo>
                  <a:lnTo>
                    <a:pt x="233" y="7"/>
                  </a:lnTo>
                  <a:lnTo>
                    <a:pt x="239" y="11"/>
                  </a:lnTo>
                  <a:lnTo>
                    <a:pt x="243" y="16"/>
                  </a:lnTo>
                  <a:lnTo>
                    <a:pt x="239" y="29"/>
                  </a:lnTo>
                  <a:lnTo>
                    <a:pt x="241" y="41"/>
                  </a:lnTo>
                  <a:lnTo>
                    <a:pt x="246" y="43"/>
                  </a:lnTo>
                  <a:lnTo>
                    <a:pt x="248" y="48"/>
                  </a:lnTo>
                  <a:lnTo>
                    <a:pt x="277" y="57"/>
                  </a:lnTo>
                  <a:lnTo>
                    <a:pt x="291" y="55"/>
                  </a:lnTo>
                  <a:lnTo>
                    <a:pt x="311" y="64"/>
                  </a:lnTo>
                  <a:lnTo>
                    <a:pt x="320" y="79"/>
                  </a:lnTo>
                  <a:lnTo>
                    <a:pt x="334" y="86"/>
                  </a:lnTo>
                  <a:lnTo>
                    <a:pt x="344" y="84"/>
                  </a:lnTo>
                  <a:lnTo>
                    <a:pt x="344" y="87"/>
                  </a:lnTo>
                  <a:lnTo>
                    <a:pt x="351" y="86"/>
                  </a:lnTo>
                  <a:lnTo>
                    <a:pt x="356" y="89"/>
                  </a:lnTo>
                  <a:lnTo>
                    <a:pt x="364" y="87"/>
                  </a:lnTo>
                  <a:lnTo>
                    <a:pt x="375" y="91"/>
                  </a:lnTo>
                  <a:lnTo>
                    <a:pt x="383" y="87"/>
                  </a:lnTo>
                  <a:lnTo>
                    <a:pt x="392" y="89"/>
                  </a:lnTo>
                  <a:lnTo>
                    <a:pt x="419" y="86"/>
                  </a:lnTo>
                  <a:lnTo>
                    <a:pt x="429" y="87"/>
                  </a:lnTo>
                  <a:lnTo>
                    <a:pt x="440" y="92"/>
                  </a:lnTo>
                  <a:lnTo>
                    <a:pt x="447" y="89"/>
                  </a:lnTo>
                  <a:lnTo>
                    <a:pt x="453" y="106"/>
                  </a:lnTo>
                  <a:lnTo>
                    <a:pt x="452" y="108"/>
                  </a:lnTo>
                  <a:lnTo>
                    <a:pt x="455" y="115"/>
                  </a:lnTo>
                  <a:lnTo>
                    <a:pt x="455" y="118"/>
                  </a:lnTo>
                  <a:lnTo>
                    <a:pt x="448" y="118"/>
                  </a:lnTo>
                  <a:lnTo>
                    <a:pt x="455" y="130"/>
                  </a:lnTo>
                  <a:lnTo>
                    <a:pt x="467" y="128"/>
                  </a:lnTo>
                  <a:lnTo>
                    <a:pt x="470" y="132"/>
                  </a:lnTo>
                  <a:lnTo>
                    <a:pt x="482" y="130"/>
                  </a:lnTo>
                  <a:lnTo>
                    <a:pt x="493" y="125"/>
                  </a:lnTo>
                  <a:lnTo>
                    <a:pt x="496" y="115"/>
                  </a:lnTo>
                  <a:lnTo>
                    <a:pt x="515" y="115"/>
                  </a:lnTo>
                  <a:lnTo>
                    <a:pt x="518" y="103"/>
                  </a:lnTo>
                  <a:lnTo>
                    <a:pt x="515" y="96"/>
                  </a:lnTo>
                  <a:lnTo>
                    <a:pt x="536" y="77"/>
                  </a:lnTo>
                  <a:lnTo>
                    <a:pt x="536" y="74"/>
                  </a:lnTo>
                  <a:lnTo>
                    <a:pt x="532" y="69"/>
                  </a:lnTo>
                  <a:lnTo>
                    <a:pt x="536" y="67"/>
                  </a:lnTo>
                  <a:lnTo>
                    <a:pt x="537" y="58"/>
                  </a:lnTo>
                  <a:lnTo>
                    <a:pt x="541" y="60"/>
                  </a:lnTo>
                  <a:lnTo>
                    <a:pt x="544" y="57"/>
                  </a:lnTo>
                  <a:lnTo>
                    <a:pt x="551" y="58"/>
                  </a:lnTo>
                  <a:lnTo>
                    <a:pt x="571" y="41"/>
                  </a:lnTo>
                  <a:lnTo>
                    <a:pt x="583" y="43"/>
                  </a:lnTo>
                  <a:lnTo>
                    <a:pt x="585" y="41"/>
                  </a:lnTo>
                  <a:lnTo>
                    <a:pt x="590" y="46"/>
                  </a:lnTo>
                  <a:lnTo>
                    <a:pt x="592" y="43"/>
                  </a:lnTo>
                  <a:lnTo>
                    <a:pt x="599" y="41"/>
                  </a:lnTo>
                  <a:lnTo>
                    <a:pt x="601" y="36"/>
                  </a:lnTo>
                  <a:lnTo>
                    <a:pt x="625" y="35"/>
                  </a:lnTo>
                  <a:lnTo>
                    <a:pt x="633" y="45"/>
                  </a:lnTo>
                  <a:lnTo>
                    <a:pt x="637" y="55"/>
                  </a:lnTo>
                  <a:lnTo>
                    <a:pt x="637" y="64"/>
                  </a:lnTo>
                  <a:lnTo>
                    <a:pt x="642" y="67"/>
                  </a:lnTo>
                  <a:lnTo>
                    <a:pt x="637" y="69"/>
                  </a:lnTo>
                  <a:lnTo>
                    <a:pt x="623" y="65"/>
                  </a:lnTo>
                  <a:lnTo>
                    <a:pt x="616" y="69"/>
                  </a:lnTo>
                  <a:lnTo>
                    <a:pt x="619" y="75"/>
                  </a:lnTo>
                  <a:lnTo>
                    <a:pt x="623" y="79"/>
                  </a:lnTo>
                  <a:lnTo>
                    <a:pt x="626" y="89"/>
                  </a:lnTo>
                  <a:lnTo>
                    <a:pt x="638" y="91"/>
                  </a:lnTo>
                  <a:lnTo>
                    <a:pt x="642" y="91"/>
                  </a:lnTo>
                  <a:lnTo>
                    <a:pt x="640" y="87"/>
                  </a:lnTo>
                  <a:lnTo>
                    <a:pt x="647" y="87"/>
                  </a:lnTo>
                  <a:lnTo>
                    <a:pt x="649" y="91"/>
                  </a:lnTo>
                  <a:lnTo>
                    <a:pt x="652" y="87"/>
                  </a:lnTo>
                  <a:lnTo>
                    <a:pt x="654" y="92"/>
                  </a:lnTo>
                  <a:lnTo>
                    <a:pt x="657" y="91"/>
                  </a:lnTo>
                  <a:lnTo>
                    <a:pt x="661" y="89"/>
                  </a:lnTo>
                  <a:lnTo>
                    <a:pt x="666" y="87"/>
                  </a:lnTo>
                  <a:lnTo>
                    <a:pt x="666" y="84"/>
                  </a:lnTo>
                  <a:lnTo>
                    <a:pt x="678" y="89"/>
                  </a:lnTo>
                  <a:lnTo>
                    <a:pt x="684" y="87"/>
                  </a:lnTo>
                  <a:lnTo>
                    <a:pt x="714" y="72"/>
                  </a:lnTo>
                  <a:lnTo>
                    <a:pt x="715" y="65"/>
                  </a:lnTo>
                  <a:lnTo>
                    <a:pt x="727" y="64"/>
                  </a:lnTo>
                  <a:lnTo>
                    <a:pt x="727" y="60"/>
                  </a:lnTo>
                  <a:lnTo>
                    <a:pt x="732" y="64"/>
                  </a:lnTo>
                  <a:lnTo>
                    <a:pt x="736" y="60"/>
                  </a:lnTo>
                  <a:lnTo>
                    <a:pt x="739" y="62"/>
                  </a:lnTo>
                  <a:lnTo>
                    <a:pt x="741" y="57"/>
                  </a:lnTo>
                  <a:lnTo>
                    <a:pt x="746" y="58"/>
                  </a:lnTo>
                  <a:lnTo>
                    <a:pt x="748" y="72"/>
                  </a:lnTo>
                  <a:lnTo>
                    <a:pt x="758" y="69"/>
                  </a:lnTo>
                  <a:lnTo>
                    <a:pt x="765" y="70"/>
                  </a:lnTo>
                  <a:lnTo>
                    <a:pt x="768" y="74"/>
                  </a:lnTo>
                  <a:lnTo>
                    <a:pt x="785" y="77"/>
                  </a:lnTo>
                  <a:lnTo>
                    <a:pt x="789" y="74"/>
                  </a:lnTo>
                  <a:lnTo>
                    <a:pt x="792" y="77"/>
                  </a:lnTo>
                  <a:lnTo>
                    <a:pt x="794" y="74"/>
                  </a:lnTo>
                  <a:lnTo>
                    <a:pt x="806" y="75"/>
                  </a:lnTo>
                  <a:lnTo>
                    <a:pt x="808" y="72"/>
                  </a:lnTo>
                  <a:lnTo>
                    <a:pt x="813" y="74"/>
                  </a:lnTo>
                  <a:lnTo>
                    <a:pt x="815" y="70"/>
                  </a:lnTo>
                  <a:lnTo>
                    <a:pt x="809" y="65"/>
                  </a:lnTo>
                  <a:lnTo>
                    <a:pt x="813" y="64"/>
                  </a:lnTo>
                  <a:lnTo>
                    <a:pt x="811" y="60"/>
                  </a:lnTo>
                  <a:lnTo>
                    <a:pt x="821" y="57"/>
                  </a:lnTo>
                  <a:lnTo>
                    <a:pt x="823" y="58"/>
                  </a:lnTo>
                  <a:lnTo>
                    <a:pt x="833" y="58"/>
                  </a:lnTo>
                  <a:lnTo>
                    <a:pt x="840" y="50"/>
                  </a:lnTo>
                  <a:lnTo>
                    <a:pt x="851" y="52"/>
                  </a:lnTo>
                  <a:lnTo>
                    <a:pt x="851" y="41"/>
                  </a:lnTo>
                  <a:lnTo>
                    <a:pt x="866" y="48"/>
                  </a:lnTo>
                  <a:lnTo>
                    <a:pt x="873" y="48"/>
                  </a:lnTo>
                  <a:lnTo>
                    <a:pt x="874" y="46"/>
                  </a:lnTo>
                  <a:lnTo>
                    <a:pt x="885" y="48"/>
                  </a:lnTo>
                  <a:lnTo>
                    <a:pt x="892" y="67"/>
                  </a:lnTo>
                  <a:lnTo>
                    <a:pt x="905" y="65"/>
                  </a:lnTo>
                  <a:lnTo>
                    <a:pt x="916" y="58"/>
                  </a:lnTo>
                  <a:lnTo>
                    <a:pt x="933" y="69"/>
                  </a:lnTo>
                  <a:lnTo>
                    <a:pt x="939" y="69"/>
                  </a:lnTo>
                  <a:lnTo>
                    <a:pt x="943" y="65"/>
                  </a:lnTo>
                  <a:lnTo>
                    <a:pt x="950" y="69"/>
                  </a:lnTo>
                  <a:lnTo>
                    <a:pt x="958" y="65"/>
                  </a:lnTo>
                  <a:lnTo>
                    <a:pt x="965" y="58"/>
                  </a:lnTo>
                  <a:lnTo>
                    <a:pt x="975" y="53"/>
                  </a:lnTo>
                  <a:lnTo>
                    <a:pt x="984" y="57"/>
                  </a:lnTo>
                  <a:lnTo>
                    <a:pt x="999" y="70"/>
                  </a:lnTo>
                  <a:lnTo>
                    <a:pt x="1005" y="81"/>
                  </a:lnTo>
                  <a:lnTo>
                    <a:pt x="1001" y="86"/>
                  </a:lnTo>
                  <a:lnTo>
                    <a:pt x="1003" y="89"/>
                  </a:lnTo>
                  <a:lnTo>
                    <a:pt x="1008" y="91"/>
                  </a:lnTo>
                  <a:lnTo>
                    <a:pt x="1008" y="86"/>
                  </a:lnTo>
                  <a:lnTo>
                    <a:pt x="1013" y="87"/>
                  </a:lnTo>
                  <a:lnTo>
                    <a:pt x="1027" y="96"/>
                  </a:lnTo>
                  <a:lnTo>
                    <a:pt x="1035" y="96"/>
                  </a:lnTo>
                  <a:lnTo>
                    <a:pt x="1035" y="96"/>
                  </a:lnTo>
                  <a:lnTo>
                    <a:pt x="1037" y="101"/>
                  </a:lnTo>
                  <a:lnTo>
                    <a:pt x="1034" y="106"/>
                  </a:lnTo>
                  <a:lnTo>
                    <a:pt x="1010" y="118"/>
                  </a:lnTo>
                  <a:lnTo>
                    <a:pt x="1006" y="128"/>
                  </a:lnTo>
                  <a:lnTo>
                    <a:pt x="1008" y="137"/>
                  </a:lnTo>
                  <a:lnTo>
                    <a:pt x="1006" y="140"/>
                  </a:lnTo>
                  <a:lnTo>
                    <a:pt x="1010" y="150"/>
                  </a:lnTo>
                  <a:lnTo>
                    <a:pt x="1022" y="150"/>
                  </a:lnTo>
                  <a:lnTo>
                    <a:pt x="1022" y="173"/>
                  </a:lnTo>
                  <a:lnTo>
                    <a:pt x="1025" y="185"/>
                  </a:lnTo>
                  <a:lnTo>
                    <a:pt x="1017" y="188"/>
                  </a:lnTo>
                  <a:lnTo>
                    <a:pt x="1013" y="193"/>
                  </a:lnTo>
                  <a:lnTo>
                    <a:pt x="1017" y="198"/>
                  </a:lnTo>
                  <a:lnTo>
                    <a:pt x="1023" y="195"/>
                  </a:lnTo>
                  <a:lnTo>
                    <a:pt x="1032" y="195"/>
                  </a:lnTo>
                  <a:lnTo>
                    <a:pt x="1027" y="224"/>
                  </a:lnTo>
                  <a:lnTo>
                    <a:pt x="1030" y="232"/>
                  </a:lnTo>
                  <a:lnTo>
                    <a:pt x="1022" y="236"/>
                  </a:lnTo>
                  <a:lnTo>
                    <a:pt x="1017" y="241"/>
                  </a:lnTo>
                  <a:lnTo>
                    <a:pt x="1001" y="244"/>
                  </a:lnTo>
                  <a:lnTo>
                    <a:pt x="1005" y="253"/>
                  </a:lnTo>
                  <a:lnTo>
                    <a:pt x="1001" y="256"/>
                  </a:lnTo>
                  <a:lnTo>
                    <a:pt x="1001" y="258"/>
                  </a:lnTo>
                  <a:lnTo>
                    <a:pt x="1015" y="260"/>
                  </a:lnTo>
                  <a:lnTo>
                    <a:pt x="1020" y="263"/>
                  </a:lnTo>
                  <a:lnTo>
                    <a:pt x="1022" y="270"/>
                  </a:lnTo>
                  <a:lnTo>
                    <a:pt x="1022" y="280"/>
                  </a:lnTo>
                  <a:lnTo>
                    <a:pt x="1018" y="287"/>
                  </a:lnTo>
                  <a:lnTo>
                    <a:pt x="1013" y="289"/>
                  </a:lnTo>
                  <a:lnTo>
                    <a:pt x="1008" y="285"/>
                  </a:lnTo>
                  <a:lnTo>
                    <a:pt x="1003" y="287"/>
                  </a:lnTo>
                  <a:lnTo>
                    <a:pt x="1003" y="290"/>
                  </a:lnTo>
                  <a:lnTo>
                    <a:pt x="1013" y="292"/>
                  </a:lnTo>
                  <a:lnTo>
                    <a:pt x="1015" y="295"/>
                  </a:lnTo>
                  <a:lnTo>
                    <a:pt x="1006" y="304"/>
                  </a:lnTo>
                  <a:lnTo>
                    <a:pt x="1003" y="302"/>
                  </a:lnTo>
                  <a:lnTo>
                    <a:pt x="1001" y="306"/>
                  </a:lnTo>
                  <a:lnTo>
                    <a:pt x="1010" y="306"/>
                  </a:lnTo>
                  <a:lnTo>
                    <a:pt x="1013" y="309"/>
                  </a:lnTo>
                  <a:lnTo>
                    <a:pt x="1011" y="302"/>
                  </a:lnTo>
                  <a:lnTo>
                    <a:pt x="1022" y="302"/>
                  </a:lnTo>
                  <a:lnTo>
                    <a:pt x="1020" y="309"/>
                  </a:lnTo>
                  <a:lnTo>
                    <a:pt x="1037" y="319"/>
                  </a:lnTo>
                  <a:lnTo>
                    <a:pt x="1035" y="331"/>
                  </a:lnTo>
                  <a:lnTo>
                    <a:pt x="1044" y="331"/>
                  </a:lnTo>
                  <a:lnTo>
                    <a:pt x="1051" y="336"/>
                  </a:lnTo>
                  <a:lnTo>
                    <a:pt x="1058" y="338"/>
                  </a:lnTo>
                  <a:lnTo>
                    <a:pt x="1059" y="341"/>
                  </a:lnTo>
                  <a:lnTo>
                    <a:pt x="1064" y="343"/>
                  </a:lnTo>
                  <a:lnTo>
                    <a:pt x="1066" y="350"/>
                  </a:lnTo>
                  <a:lnTo>
                    <a:pt x="1052" y="357"/>
                  </a:lnTo>
                  <a:lnTo>
                    <a:pt x="1059" y="365"/>
                  </a:lnTo>
                  <a:lnTo>
                    <a:pt x="1047" y="375"/>
                  </a:lnTo>
                  <a:lnTo>
                    <a:pt x="1040" y="375"/>
                  </a:lnTo>
                  <a:lnTo>
                    <a:pt x="1037" y="369"/>
                  </a:lnTo>
                  <a:lnTo>
                    <a:pt x="1030" y="372"/>
                  </a:lnTo>
                  <a:lnTo>
                    <a:pt x="1025" y="360"/>
                  </a:lnTo>
                  <a:lnTo>
                    <a:pt x="1013" y="369"/>
                  </a:lnTo>
                  <a:lnTo>
                    <a:pt x="1008" y="379"/>
                  </a:lnTo>
                  <a:lnTo>
                    <a:pt x="1001" y="381"/>
                  </a:lnTo>
                  <a:lnTo>
                    <a:pt x="1001" y="387"/>
                  </a:lnTo>
                  <a:lnTo>
                    <a:pt x="993" y="394"/>
                  </a:lnTo>
                  <a:lnTo>
                    <a:pt x="993" y="404"/>
                  </a:lnTo>
                  <a:lnTo>
                    <a:pt x="986" y="415"/>
                  </a:lnTo>
                  <a:lnTo>
                    <a:pt x="986" y="423"/>
                  </a:lnTo>
                  <a:lnTo>
                    <a:pt x="996" y="437"/>
                  </a:lnTo>
                  <a:lnTo>
                    <a:pt x="986" y="445"/>
                  </a:lnTo>
                  <a:lnTo>
                    <a:pt x="982" y="447"/>
                  </a:lnTo>
                  <a:lnTo>
                    <a:pt x="986" y="452"/>
                  </a:lnTo>
                  <a:lnTo>
                    <a:pt x="986" y="452"/>
                  </a:lnTo>
                  <a:lnTo>
                    <a:pt x="977" y="454"/>
                  </a:lnTo>
                  <a:lnTo>
                    <a:pt x="975" y="457"/>
                  </a:lnTo>
                  <a:lnTo>
                    <a:pt x="972" y="456"/>
                  </a:lnTo>
                  <a:lnTo>
                    <a:pt x="965" y="457"/>
                  </a:lnTo>
                  <a:lnTo>
                    <a:pt x="953" y="445"/>
                  </a:lnTo>
                  <a:lnTo>
                    <a:pt x="941" y="444"/>
                  </a:lnTo>
                  <a:lnTo>
                    <a:pt x="938" y="437"/>
                  </a:lnTo>
                  <a:lnTo>
                    <a:pt x="943" y="433"/>
                  </a:lnTo>
                  <a:lnTo>
                    <a:pt x="943" y="411"/>
                  </a:lnTo>
                  <a:lnTo>
                    <a:pt x="939" y="408"/>
                  </a:lnTo>
                  <a:lnTo>
                    <a:pt x="933" y="410"/>
                  </a:lnTo>
                  <a:lnTo>
                    <a:pt x="933" y="399"/>
                  </a:lnTo>
                  <a:lnTo>
                    <a:pt x="943" y="391"/>
                  </a:lnTo>
                  <a:lnTo>
                    <a:pt x="941" y="382"/>
                  </a:lnTo>
                  <a:lnTo>
                    <a:pt x="946" y="374"/>
                  </a:lnTo>
                  <a:lnTo>
                    <a:pt x="948" y="360"/>
                  </a:lnTo>
                  <a:lnTo>
                    <a:pt x="943" y="352"/>
                  </a:lnTo>
                  <a:lnTo>
                    <a:pt x="929" y="341"/>
                  </a:lnTo>
                  <a:lnTo>
                    <a:pt x="922" y="333"/>
                  </a:lnTo>
                  <a:lnTo>
                    <a:pt x="917" y="331"/>
                  </a:lnTo>
                  <a:lnTo>
                    <a:pt x="904" y="336"/>
                  </a:lnTo>
                  <a:lnTo>
                    <a:pt x="898" y="345"/>
                  </a:lnTo>
                  <a:lnTo>
                    <a:pt x="893" y="343"/>
                  </a:lnTo>
                  <a:lnTo>
                    <a:pt x="892" y="340"/>
                  </a:lnTo>
                  <a:lnTo>
                    <a:pt x="883" y="346"/>
                  </a:lnTo>
                  <a:lnTo>
                    <a:pt x="869" y="336"/>
                  </a:lnTo>
                  <a:lnTo>
                    <a:pt x="863" y="336"/>
                  </a:lnTo>
                  <a:lnTo>
                    <a:pt x="861" y="335"/>
                  </a:lnTo>
                  <a:lnTo>
                    <a:pt x="852" y="331"/>
                  </a:lnTo>
                  <a:lnTo>
                    <a:pt x="852" y="343"/>
                  </a:lnTo>
                  <a:lnTo>
                    <a:pt x="849" y="346"/>
                  </a:lnTo>
                  <a:lnTo>
                    <a:pt x="851" y="350"/>
                  </a:lnTo>
                  <a:lnTo>
                    <a:pt x="844" y="352"/>
                  </a:lnTo>
                  <a:lnTo>
                    <a:pt x="835" y="341"/>
                  </a:lnTo>
                  <a:lnTo>
                    <a:pt x="823" y="341"/>
                  </a:lnTo>
                  <a:lnTo>
                    <a:pt x="821" y="338"/>
                  </a:lnTo>
                  <a:lnTo>
                    <a:pt x="816" y="340"/>
                  </a:lnTo>
                  <a:lnTo>
                    <a:pt x="820" y="335"/>
                  </a:lnTo>
                  <a:lnTo>
                    <a:pt x="818" y="326"/>
                  </a:lnTo>
                  <a:lnTo>
                    <a:pt x="811" y="323"/>
                  </a:lnTo>
                  <a:lnTo>
                    <a:pt x="803" y="324"/>
                  </a:lnTo>
                  <a:lnTo>
                    <a:pt x="801" y="311"/>
                  </a:lnTo>
                  <a:lnTo>
                    <a:pt x="794" y="307"/>
                  </a:lnTo>
                  <a:lnTo>
                    <a:pt x="785" y="309"/>
                  </a:lnTo>
                  <a:lnTo>
                    <a:pt x="770" y="302"/>
                  </a:lnTo>
                  <a:lnTo>
                    <a:pt x="760" y="302"/>
                  </a:lnTo>
                  <a:lnTo>
                    <a:pt x="756" y="306"/>
                  </a:lnTo>
                  <a:lnTo>
                    <a:pt x="753" y="302"/>
                  </a:lnTo>
                  <a:lnTo>
                    <a:pt x="744" y="300"/>
                  </a:lnTo>
                  <a:lnTo>
                    <a:pt x="743" y="294"/>
                  </a:lnTo>
                  <a:lnTo>
                    <a:pt x="736" y="294"/>
                  </a:lnTo>
                  <a:lnTo>
                    <a:pt x="734" y="290"/>
                  </a:lnTo>
                  <a:lnTo>
                    <a:pt x="731" y="299"/>
                  </a:lnTo>
                  <a:lnTo>
                    <a:pt x="736" y="300"/>
                  </a:lnTo>
                  <a:lnTo>
                    <a:pt x="739" y="307"/>
                  </a:lnTo>
                  <a:lnTo>
                    <a:pt x="738" y="317"/>
                  </a:lnTo>
                  <a:lnTo>
                    <a:pt x="729" y="321"/>
                  </a:lnTo>
                  <a:lnTo>
                    <a:pt x="727" y="324"/>
                  </a:lnTo>
                  <a:lnTo>
                    <a:pt x="732" y="331"/>
                  </a:lnTo>
                  <a:lnTo>
                    <a:pt x="732" y="336"/>
                  </a:lnTo>
                  <a:lnTo>
                    <a:pt x="729" y="338"/>
                  </a:lnTo>
                  <a:lnTo>
                    <a:pt x="732" y="352"/>
                  </a:lnTo>
                  <a:lnTo>
                    <a:pt x="715" y="358"/>
                  </a:lnTo>
                  <a:lnTo>
                    <a:pt x="717" y="369"/>
                  </a:lnTo>
                  <a:lnTo>
                    <a:pt x="714" y="382"/>
                  </a:lnTo>
                  <a:lnTo>
                    <a:pt x="703" y="379"/>
                  </a:lnTo>
                  <a:lnTo>
                    <a:pt x="698" y="381"/>
                  </a:lnTo>
                  <a:lnTo>
                    <a:pt x="698" y="377"/>
                  </a:lnTo>
                  <a:lnTo>
                    <a:pt x="686" y="367"/>
                  </a:lnTo>
                  <a:lnTo>
                    <a:pt x="674" y="372"/>
                  </a:lnTo>
                  <a:lnTo>
                    <a:pt x="674" y="375"/>
                  </a:lnTo>
                  <a:lnTo>
                    <a:pt x="679" y="377"/>
                  </a:lnTo>
                  <a:lnTo>
                    <a:pt x="674" y="379"/>
                  </a:lnTo>
                  <a:lnTo>
                    <a:pt x="672" y="387"/>
                  </a:lnTo>
                  <a:lnTo>
                    <a:pt x="674" y="389"/>
                  </a:lnTo>
                  <a:lnTo>
                    <a:pt x="671" y="396"/>
                  </a:lnTo>
                  <a:lnTo>
                    <a:pt x="672" y="401"/>
                  </a:lnTo>
                  <a:lnTo>
                    <a:pt x="667" y="399"/>
                  </a:lnTo>
                  <a:lnTo>
                    <a:pt x="666" y="406"/>
                  </a:lnTo>
                  <a:lnTo>
                    <a:pt x="662" y="406"/>
                  </a:lnTo>
                  <a:lnTo>
                    <a:pt x="661" y="410"/>
                  </a:lnTo>
                  <a:lnTo>
                    <a:pt x="662" y="416"/>
                  </a:lnTo>
                  <a:lnTo>
                    <a:pt x="669" y="416"/>
                  </a:lnTo>
                  <a:lnTo>
                    <a:pt x="667" y="420"/>
                  </a:lnTo>
                  <a:lnTo>
                    <a:pt x="672" y="420"/>
                  </a:lnTo>
                  <a:lnTo>
                    <a:pt x="671" y="425"/>
                  </a:lnTo>
                  <a:lnTo>
                    <a:pt x="678" y="427"/>
                  </a:lnTo>
                  <a:lnTo>
                    <a:pt x="684" y="438"/>
                  </a:lnTo>
                  <a:lnTo>
                    <a:pt x="671" y="440"/>
                  </a:lnTo>
                  <a:lnTo>
                    <a:pt x="664" y="457"/>
                  </a:lnTo>
                  <a:lnTo>
                    <a:pt x="661" y="454"/>
                  </a:lnTo>
                  <a:lnTo>
                    <a:pt x="657" y="457"/>
                  </a:lnTo>
                  <a:lnTo>
                    <a:pt x="659" y="474"/>
                  </a:lnTo>
                  <a:lnTo>
                    <a:pt x="649" y="478"/>
                  </a:lnTo>
                  <a:lnTo>
                    <a:pt x="647" y="474"/>
                  </a:lnTo>
                  <a:lnTo>
                    <a:pt x="640" y="474"/>
                  </a:lnTo>
                  <a:lnTo>
                    <a:pt x="640" y="485"/>
                  </a:lnTo>
                  <a:lnTo>
                    <a:pt x="638" y="483"/>
                  </a:lnTo>
                  <a:lnTo>
                    <a:pt x="633" y="486"/>
                  </a:lnTo>
                  <a:lnTo>
                    <a:pt x="638" y="488"/>
                  </a:lnTo>
                  <a:lnTo>
                    <a:pt x="631" y="491"/>
                  </a:lnTo>
                  <a:lnTo>
                    <a:pt x="635" y="493"/>
                  </a:lnTo>
                  <a:lnTo>
                    <a:pt x="630" y="502"/>
                  </a:lnTo>
                  <a:lnTo>
                    <a:pt x="637" y="507"/>
                  </a:lnTo>
                  <a:lnTo>
                    <a:pt x="635" y="510"/>
                  </a:lnTo>
                  <a:lnTo>
                    <a:pt x="635" y="510"/>
                  </a:lnTo>
                  <a:lnTo>
                    <a:pt x="628" y="507"/>
                  </a:lnTo>
                  <a:lnTo>
                    <a:pt x="630" y="512"/>
                  </a:lnTo>
                  <a:lnTo>
                    <a:pt x="623" y="514"/>
                  </a:lnTo>
                  <a:lnTo>
                    <a:pt x="619" y="507"/>
                  </a:lnTo>
                  <a:lnTo>
                    <a:pt x="609" y="507"/>
                  </a:lnTo>
                  <a:lnTo>
                    <a:pt x="616" y="496"/>
                  </a:lnTo>
                  <a:lnTo>
                    <a:pt x="611" y="495"/>
                  </a:lnTo>
                  <a:lnTo>
                    <a:pt x="611" y="488"/>
                  </a:lnTo>
                  <a:lnTo>
                    <a:pt x="607" y="491"/>
                  </a:lnTo>
                  <a:lnTo>
                    <a:pt x="604" y="488"/>
                  </a:lnTo>
                  <a:lnTo>
                    <a:pt x="594" y="493"/>
                  </a:lnTo>
                  <a:lnTo>
                    <a:pt x="594" y="498"/>
                  </a:lnTo>
                  <a:lnTo>
                    <a:pt x="589" y="507"/>
                  </a:lnTo>
                  <a:lnTo>
                    <a:pt x="590" y="512"/>
                  </a:lnTo>
                  <a:lnTo>
                    <a:pt x="585" y="510"/>
                  </a:lnTo>
                  <a:lnTo>
                    <a:pt x="582" y="520"/>
                  </a:lnTo>
                  <a:lnTo>
                    <a:pt x="575" y="522"/>
                  </a:lnTo>
                  <a:lnTo>
                    <a:pt x="577" y="529"/>
                  </a:lnTo>
                  <a:lnTo>
                    <a:pt x="570" y="529"/>
                  </a:lnTo>
                  <a:lnTo>
                    <a:pt x="566" y="524"/>
                  </a:lnTo>
                  <a:lnTo>
                    <a:pt x="566" y="527"/>
                  </a:lnTo>
                  <a:lnTo>
                    <a:pt x="561" y="524"/>
                  </a:lnTo>
                  <a:lnTo>
                    <a:pt x="558" y="524"/>
                  </a:lnTo>
                  <a:lnTo>
                    <a:pt x="553" y="532"/>
                  </a:lnTo>
                  <a:lnTo>
                    <a:pt x="559" y="536"/>
                  </a:lnTo>
                  <a:lnTo>
                    <a:pt x="556" y="539"/>
                  </a:lnTo>
                  <a:lnTo>
                    <a:pt x="558" y="544"/>
                  </a:lnTo>
                  <a:lnTo>
                    <a:pt x="553" y="544"/>
                  </a:lnTo>
                  <a:lnTo>
                    <a:pt x="553" y="560"/>
                  </a:lnTo>
                  <a:lnTo>
                    <a:pt x="537" y="566"/>
                  </a:lnTo>
                  <a:lnTo>
                    <a:pt x="529" y="563"/>
                  </a:lnTo>
                  <a:lnTo>
                    <a:pt x="529" y="568"/>
                  </a:lnTo>
                  <a:lnTo>
                    <a:pt x="536" y="571"/>
                  </a:lnTo>
                  <a:lnTo>
                    <a:pt x="532" y="577"/>
                  </a:lnTo>
                  <a:lnTo>
                    <a:pt x="525" y="578"/>
                  </a:lnTo>
                  <a:lnTo>
                    <a:pt x="527" y="583"/>
                  </a:lnTo>
                  <a:lnTo>
                    <a:pt x="524" y="585"/>
                  </a:lnTo>
                  <a:lnTo>
                    <a:pt x="524" y="592"/>
                  </a:lnTo>
                  <a:lnTo>
                    <a:pt x="520" y="590"/>
                  </a:lnTo>
                  <a:lnTo>
                    <a:pt x="513" y="580"/>
                  </a:lnTo>
                  <a:lnTo>
                    <a:pt x="508" y="589"/>
                  </a:lnTo>
                  <a:lnTo>
                    <a:pt x="508" y="582"/>
                  </a:lnTo>
                  <a:lnTo>
                    <a:pt x="501" y="582"/>
                  </a:lnTo>
                  <a:lnTo>
                    <a:pt x="501" y="587"/>
                  </a:lnTo>
                  <a:lnTo>
                    <a:pt x="496" y="587"/>
                  </a:lnTo>
                  <a:lnTo>
                    <a:pt x="496" y="594"/>
                  </a:lnTo>
                  <a:lnTo>
                    <a:pt x="489" y="597"/>
                  </a:lnTo>
                  <a:lnTo>
                    <a:pt x="488" y="602"/>
                  </a:lnTo>
                  <a:lnTo>
                    <a:pt x="476" y="604"/>
                  </a:lnTo>
                  <a:lnTo>
                    <a:pt x="477" y="611"/>
                  </a:lnTo>
                  <a:lnTo>
                    <a:pt x="481" y="612"/>
                  </a:lnTo>
                  <a:lnTo>
                    <a:pt x="477" y="616"/>
                  </a:lnTo>
                  <a:lnTo>
                    <a:pt x="482" y="617"/>
                  </a:lnTo>
                  <a:lnTo>
                    <a:pt x="476" y="619"/>
                  </a:lnTo>
                  <a:lnTo>
                    <a:pt x="477" y="624"/>
                  </a:lnTo>
                  <a:lnTo>
                    <a:pt x="482" y="624"/>
                  </a:lnTo>
                  <a:lnTo>
                    <a:pt x="481" y="633"/>
                  </a:lnTo>
                  <a:lnTo>
                    <a:pt x="486" y="633"/>
                  </a:lnTo>
                  <a:lnTo>
                    <a:pt x="482" y="641"/>
                  </a:lnTo>
                  <a:lnTo>
                    <a:pt x="479" y="641"/>
                  </a:lnTo>
                  <a:lnTo>
                    <a:pt x="477" y="636"/>
                  </a:lnTo>
                  <a:lnTo>
                    <a:pt x="469" y="638"/>
                  </a:lnTo>
                  <a:lnTo>
                    <a:pt x="465" y="633"/>
                  </a:lnTo>
                  <a:lnTo>
                    <a:pt x="455" y="636"/>
                  </a:lnTo>
                  <a:lnTo>
                    <a:pt x="457" y="643"/>
                  </a:lnTo>
                  <a:lnTo>
                    <a:pt x="455" y="638"/>
                  </a:lnTo>
                  <a:lnTo>
                    <a:pt x="450" y="635"/>
                  </a:lnTo>
                  <a:lnTo>
                    <a:pt x="443" y="638"/>
                  </a:lnTo>
                  <a:lnTo>
                    <a:pt x="441" y="636"/>
                  </a:lnTo>
                  <a:lnTo>
                    <a:pt x="424" y="640"/>
                  </a:lnTo>
                  <a:lnTo>
                    <a:pt x="419" y="636"/>
                  </a:lnTo>
                  <a:lnTo>
                    <a:pt x="419" y="628"/>
                  </a:lnTo>
                  <a:lnTo>
                    <a:pt x="416" y="631"/>
                  </a:lnTo>
                  <a:lnTo>
                    <a:pt x="411" y="626"/>
                  </a:lnTo>
                  <a:lnTo>
                    <a:pt x="409" y="633"/>
                  </a:lnTo>
                  <a:lnTo>
                    <a:pt x="400" y="626"/>
                  </a:lnTo>
                  <a:lnTo>
                    <a:pt x="393" y="628"/>
                  </a:lnTo>
                  <a:lnTo>
                    <a:pt x="392" y="621"/>
                  </a:lnTo>
                  <a:lnTo>
                    <a:pt x="387" y="619"/>
                  </a:lnTo>
                  <a:lnTo>
                    <a:pt x="383" y="631"/>
                  </a:lnTo>
                  <a:lnTo>
                    <a:pt x="380" y="631"/>
                  </a:lnTo>
                  <a:lnTo>
                    <a:pt x="380" y="636"/>
                  </a:lnTo>
                  <a:lnTo>
                    <a:pt x="383" y="636"/>
                  </a:lnTo>
                  <a:lnTo>
                    <a:pt x="383" y="643"/>
                  </a:lnTo>
                  <a:lnTo>
                    <a:pt x="390" y="648"/>
                  </a:lnTo>
                  <a:lnTo>
                    <a:pt x="390" y="655"/>
                  </a:lnTo>
                  <a:lnTo>
                    <a:pt x="385" y="660"/>
                  </a:lnTo>
                  <a:lnTo>
                    <a:pt x="392" y="670"/>
                  </a:lnTo>
                  <a:lnTo>
                    <a:pt x="392" y="674"/>
                  </a:lnTo>
                  <a:lnTo>
                    <a:pt x="388" y="679"/>
                  </a:lnTo>
                  <a:lnTo>
                    <a:pt x="392" y="679"/>
                  </a:lnTo>
                  <a:lnTo>
                    <a:pt x="392" y="687"/>
                  </a:lnTo>
                  <a:lnTo>
                    <a:pt x="388" y="689"/>
                  </a:lnTo>
                  <a:lnTo>
                    <a:pt x="383" y="687"/>
                  </a:lnTo>
                  <a:lnTo>
                    <a:pt x="383" y="682"/>
                  </a:lnTo>
                  <a:lnTo>
                    <a:pt x="378" y="682"/>
                  </a:lnTo>
                  <a:lnTo>
                    <a:pt x="378" y="687"/>
                  </a:lnTo>
                  <a:lnTo>
                    <a:pt x="368" y="691"/>
                  </a:lnTo>
                  <a:lnTo>
                    <a:pt x="364" y="686"/>
                  </a:lnTo>
                  <a:lnTo>
                    <a:pt x="359" y="687"/>
                  </a:lnTo>
                  <a:lnTo>
                    <a:pt x="356" y="686"/>
                  </a:lnTo>
                  <a:lnTo>
                    <a:pt x="349" y="689"/>
                  </a:lnTo>
                  <a:lnTo>
                    <a:pt x="342" y="689"/>
                  </a:lnTo>
                  <a:lnTo>
                    <a:pt x="340" y="699"/>
                  </a:lnTo>
                  <a:lnTo>
                    <a:pt x="332" y="704"/>
                  </a:lnTo>
                  <a:lnTo>
                    <a:pt x="328" y="704"/>
                  </a:lnTo>
                  <a:lnTo>
                    <a:pt x="328" y="699"/>
                  </a:lnTo>
                  <a:lnTo>
                    <a:pt x="323" y="699"/>
                  </a:lnTo>
                  <a:lnTo>
                    <a:pt x="316" y="689"/>
                  </a:lnTo>
                  <a:lnTo>
                    <a:pt x="308" y="693"/>
                  </a:lnTo>
                  <a:lnTo>
                    <a:pt x="308" y="691"/>
                  </a:lnTo>
                  <a:lnTo>
                    <a:pt x="296" y="691"/>
                  </a:lnTo>
                  <a:lnTo>
                    <a:pt x="294" y="693"/>
                  </a:lnTo>
                  <a:lnTo>
                    <a:pt x="299" y="696"/>
                  </a:lnTo>
                  <a:lnTo>
                    <a:pt x="299" y="699"/>
                  </a:lnTo>
                  <a:lnTo>
                    <a:pt x="292" y="703"/>
                  </a:lnTo>
                  <a:lnTo>
                    <a:pt x="294" y="713"/>
                  </a:lnTo>
                  <a:lnTo>
                    <a:pt x="286" y="713"/>
                  </a:lnTo>
                  <a:lnTo>
                    <a:pt x="265" y="721"/>
                  </a:lnTo>
                  <a:lnTo>
                    <a:pt x="265" y="727"/>
                  </a:lnTo>
                  <a:lnTo>
                    <a:pt x="260" y="732"/>
                  </a:lnTo>
                  <a:lnTo>
                    <a:pt x="265" y="735"/>
                  </a:lnTo>
                  <a:lnTo>
                    <a:pt x="258" y="735"/>
                  </a:lnTo>
                  <a:lnTo>
                    <a:pt x="256" y="740"/>
                  </a:lnTo>
                  <a:lnTo>
                    <a:pt x="250" y="744"/>
                  </a:lnTo>
                  <a:lnTo>
                    <a:pt x="246" y="732"/>
                  </a:lnTo>
                  <a:lnTo>
                    <a:pt x="239" y="733"/>
                  </a:lnTo>
                  <a:lnTo>
                    <a:pt x="236" y="728"/>
                  </a:lnTo>
                  <a:lnTo>
                    <a:pt x="236" y="735"/>
                  </a:lnTo>
                  <a:lnTo>
                    <a:pt x="227" y="739"/>
                  </a:lnTo>
                  <a:lnTo>
                    <a:pt x="226" y="745"/>
                  </a:lnTo>
                  <a:lnTo>
                    <a:pt x="222" y="745"/>
                  </a:lnTo>
                  <a:lnTo>
                    <a:pt x="222" y="742"/>
                  </a:lnTo>
                  <a:lnTo>
                    <a:pt x="217" y="742"/>
                  </a:lnTo>
                  <a:lnTo>
                    <a:pt x="215" y="749"/>
                  </a:lnTo>
                  <a:lnTo>
                    <a:pt x="210" y="744"/>
                  </a:lnTo>
                  <a:lnTo>
                    <a:pt x="212" y="749"/>
                  </a:lnTo>
                  <a:lnTo>
                    <a:pt x="207" y="750"/>
                  </a:lnTo>
                  <a:lnTo>
                    <a:pt x="210" y="752"/>
                  </a:lnTo>
                  <a:lnTo>
                    <a:pt x="214" y="749"/>
                  </a:lnTo>
                  <a:lnTo>
                    <a:pt x="214" y="756"/>
                  </a:lnTo>
                  <a:lnTo>
                    <a:pt x="219" y="756"/>
                  </a:lnTo>
                  <a:lnTo>
                    <a:pt x="219" y="762"/>
                  </a:lnTo>
                  <a:lnTo>
                    <a:pt x="222" y="764"/>
                  </a:lnTo>
                  <a:lnTo>
                    <a:pt x="222" y="768"/>
                  </a:lnTo>
                  <a:lnTo>
                    <a:pt x="219" y="764"/>
                  </a:lnTo>
                  <a:lnTo>
                    <a:pt x="217" y="766"/>
                  </a:lnTo>
                  <a:lnTo>
                    <a:pt x="217" y="773"/>
                  </a:lnTo>
                  <a:lnTo>
                    <a:pt x="221" y="778"/>
                  </a:lnTo>
                  <a:lnTo>
                    <a:pt x="219" y="781"/>
                  </a:lnTo>
                  <a:lnTo>
                    <a:pt x="221" y="778"/>
                  </a:lnTo>
                  <a:lnTo>
                    <a:pt x="229" y="779"/>
                  </a:lnTo>
                  <a:lnTo>
                    <a:pt x="229" y="783"/>
                  </a:lnTo>
                  <a:lnTo>
                    <a:pt x="239" y="786"/>
                  </a:lnTo>
                  <a:lnTo>
                    <a:pt x="241" y="791"/>
                  </a:lnTo>
                  <a:lnTo>
                    <a:pt x="238" y="796"/>
                  </a:lnTo>
                  <a:lnTo>
                    <a:pt x="238" y="805"/>
                  </a:lnTo>
                  <a:lnTo>
                    <a:pt x="231" y="802"/>
                  </a:lnTo>
                  <a:lnTo>
                    <a:pt x="222" y="810"/>
                  </a:lnTo>
                  <a:lnTo>
                    <a:pt x="226" y="812"/>
                  </a:lnTo>
                  <a:lnTo>
                    <a:pt x="231" y="808"/>
                  </a:lnTo>
                  <a:lnTo>
                    <a:pt x="236" y="812"/>
                  </a:lnTo>
                  <a:lnTo>
                    <a:pt x="226" y="829"/>
                  </a:lnTo>
                  <a:lnTo>
                    <a:pt x="227" y="836"/>
                  </a:lnTo>
                  <a:lnTo>
                    <a:pt x="226" y="836"/>
                  </a:lnTo>
                  <a:lnTo>
                    <a:pt x="224" y="831"/>
                  </a:lnTo>
                  <a:lnTo>
                    <a:pt x="219" y="836"/>
                  </a:lnTo>
                  <a:lnTo>
                    <a:pt x="226" y="837"/>
                  </a:lnTo>
                  <a:lnTo>
                    <a:pt x="222" y="846"/>
                  </a:lnTo>
                  <a:lnTo>
                    <a:pt x="212" y="851"/>
                  </a:lnTo>
                  <a:lnTo>
                    <a:pt x="207" y="851"/>
                  </a:lnTo>
                  <a:lnTo>
                    <a:pt x="205" y="844"/>
                  </a:lnTo>
                  <a:lnTo>
                    <a:pt x="202" y="849"/>
                  </a:lnTo>
                  <a:lnTo>
                    <a:pt x="191" y="854"/>
                  </a:lnTo>
                  <a:lnTo>
                    <a:pt x="191" y="860"/>
                  </a:lnTo>
                  <a:lnTo>
                    <a:pt x="188" y="860"/>
                  </a:lnTo>
                  <a:lnTo>
                    <a:pt x="191" y="863"/>
                  </a:lnTo>
                  <a:lnTo>
                    <a:pt x="191" y="863"/>
                  </a:lnTo>
                  <a:lnTo>
                    <a:pt x="178" y="870"/>
                  </a:lnTo>
                  <a:lnTo>
                    <a:pt x="174" y="868"/>
                  </a:lnTo>
                  <a:lnTo>
                    <a:pt x="171" y="863"/>
                  </a:lnTo>
                  <a:lnTo>
                    <a:pt x="167" y="851"/>
                  </a:lnTo>
                  <a:lnTo>
                    <a:pt x="159" y="849"/>
                  </a:lnTo>
                  <a:lnTo>
                    <a:pt x="157" y="843"/>
                  </a:lnTo>
                  <a:lnTo>
                    <a:pt x="154" y="851"/>
                  </a:lnTo>
                  <a:lnTo>
                    <a:pt x="133" y="853"/>
                  </a:lnTo>
                  <a:lnTo>
                    <a:pt x="133" y="853"/>
                  </a:lnTo>
                  <a:lnTo>
                    <a:pt x="130" y="851"/>
                  </a:lnTo>
                  <a:lnTo>
                    <a:pt x="133" y="849"/>
                  </a:lnTo>
                  <a:lnTo>
                    <a:pt x="121" y="829"/>
                  </a:lnTo>
                  <a:lnTo>
                    <a:pt x="111" y="825"/>
                  </a:lnTo>
                  <a:lnTo>
                    <a:pt x="108" y="812"/>
                  </a:lnTo>
                  <a:lnTo>
                    <a:pt x="104" y="808"/>
                  </a:lnTo>
                  <a:lnTo>
                    <a:pt x="106" y="807"/>
                  </a:lnTo>
                  <a:lnTo>
                    <a:pt x="102" y="790"/>
                  </a:lnTo>
                  <a:lnTo>
                    <a:pt x="96" y="768"/>
                  </a:lnTo>
                  <a:lnTo>
                    <a:pt x="94" y="768"/>
                  </a:lnTo>
                  <a:lnTo>
                    <a:pt x="97" y="762"/>
                  </a:lnTo>
                  <a:lnTo>
                    <a:pt x="92" y="764"/>
                  </a:lnTo>
                  <a:lnTo>
                    <a:pt x="92" y="757"/>
                  </a:lnTo>
                  <a:lnTo>
                    <a:pt x="87" y="749"/>
                  </a:lnTo>
                  <a:lnTo>
                    <a:pt x="87" y="742"/>
                  </a:lnTo>
                  <a:lnTo>
                    <a:pt x="90" y="740"/>
                  </a:lnTo>
                  <a:lnTo>
                    <a:pt x="87" y="737"/>
                  </a:lnTo>
                  <a:lnTo>
                    <a:pt x="89" y="732"/>
                  </a:lnTo>
                  <a:lnTo>
                    <a:pt x="87" y="730"/>
                  </a:lnTo>
                  <a:lnTo>
                    <a:pt x="85" y="710"/>
                  </a:lnTo>
                  <a:lnTo>
                    <a:pt x="82" y="698"/>
                  </a:lnTo>
                  <a:lnTo>
                    <a:pt x="84" y="684"/>
                  </a:lnTo>
                  <a:lnTo>
                    <a:pt x="80" y="684"/>
                  </a:lnTo>
                  <a:lnTo>
                    <a:pt x="82" y="681"/>
                  </a:lnTo>
                  <a:lnTo>
                    <a:pt x="78" y="679"/>
                  </a:lnTo>
                  <a:lnTo>
                    <a:pt x="84" y="672"/>
                  </a:lnTo>
                  <a:lnTo>
                    <a:pt x="80" y="667"/>
                  </a:lnTo>
                  <a:lnTo>
                    <a:pt x="75" y="646"/>
                  </a:lnTo>
                  <a:lnTo>
                    <a:pt x="70" y="643"/>
                  </a:lnTo>
                  <a:lnTo>
                    <a:pt x="75" y="643"/>
                  </a:lnTo>
                  <a:lnTo>
                    <a:pt x="75" y="645"/>
                  </a:lnTo>
                  <a:lnTo>
                    <a:pt x="77" y="641"/>
                  </a:lnTo>
                  <a:lnTo>
                    <a:pt x="72" y="631"/>
                  </a:lnTo>
                  <a:lnTo>
                    <a:pt x="66" y="629"/>
                  </a:lnTo>
                  <a:lnTo>
                    <a:pt x="72" y="624"/>
                  </a:lnTo>
                  <a:lnTo>
                    <a:pt x="70" y="624"/>
                  </a:lnTo>
                  <a:lnTo>
                    <a:pt x="70" y="616"/>
                  </a:lnTo>
                  <a:lnTo>
                    <a:pt x="63" y="609"/>
                  </a:lnTo>
                  <a:lnTo>
                    <a:pt x="68" y="606"/>
                  </a:lnTo>
                  <a:lnTo>
                    <a:pt x="61" y="597"/>
                  </a:lnTo>
                  <a:lnTo>
                    <a:pt x="60" y="590"/>
                  </a:lnTo>
                  <a:lnTo>
                    <a:pt x="63" y="587"/>
                  </a:lnTo>
                  <a:lnTo>
                    <a:pt x="56" y="575"/>
                  </a:lnTo>
                  <a:lnTo>
                    <a:pt x="56" y="563"/>
                  </a:lnTo>
                  <a:lnTo>
                    <a:pt x="54" y="563"/>
                  </a:lnTo>
                  <a:lnTo>
                    <a:pt x="49" y="556"/>
                  </a:lnTo>
                  <a:lnTo>
                    <a:pt x="51" y="551"/>
                  </a:lnTo>
                  <a:lnTo>
                    <a:pt x="44" y="541"/>
                  </a:lnTo>
                  <a:lnTo>
                    <a:pt x="46" y="539"/>
                  </a:lnTo>
                  <a:lnTo>
                    <a:pt x="42" y="531"/>
                  </a:lnTo>
                  <a:lnTo>
                    <a:pt x="44" y="522"/>
                  </a:lnTo>
                  <a:lnTo>
                    <a:pt x="37" y="519"/>
                  </a:lnTo>
                  <a:lnTo>
                    <a:pt x="37" y="510"/>
                  </a:lnTo>
                  <a:lnTo>
                    <a:pt x="41" y="510"/>
                  </a:lnTo>
                  <a:lnTo>
                    <a:pt x="42" y="517"/>
                  </a:lnTo>
                  <a:lnTo>
                    <a:pt x="54" y="519"/>
                  </a:lnTo>
                  <a:lnTo>
                    <a:pt x="53" y="524"/>
                  </a:lnTo>
                  <a:lnTo>
                    <a:pt x="56" y="529"/>
                  </a:lnTo>
                  <a:lnTo>
                    <a:pt x="56" y="517"/>
                  </a:lnTo>
                  <a:lnTo>
                    <a:pt x="53" y="512"/>
                  </a:lnTo>
                  <a:lnTo>
                    <a:pt x="44" y="512"/>
                  </a:lnTo>
                  <a:lnTo>
                    <a:pt x="39" y="503"/>
                  </a:lnTo>
                  <a:lnTo>
                    <a:pt x="34" y="502"/>
                  </a:lnTo>
                  <a:lnTo>
                    <a:pt x="36" y="496"/>
                  </a:lnTo>
                  <a:lnTo>
                    <a:pt x="32" y="485"/>
                  </a:lnTo>
                  <a:lnTo>
                    <a:pt x="36" y="476"/>
                  </a:lnTo>
                  <a:lnTo>
                    <a:pt x="27" y="456"/>
                  </a:lnTo>
                  <a:lnTo>
                    <a:pt x="29" y="440"/>
                  </a:lnTo>
                  <a:lnTo>
                    <a:pt x="34" y="442"/>
                  </a:lnTo>
                  <a:lnTo>
                    <a:pt x="37" y="437"/>
                  </a:lnTo>
                  <a:lnTo>
                    <a:pt x="42" y="442"/>
                  </a:lnTo>
                  <a:lnTo>
                    <a:pt x="42" y="440"/>
                  </a:lnTo>
                  <a:lnTo>
                    <a:pt x="44" y="432"/>
                  </a:lnTo>
                  <a:lnTo>
                    <a:pt x="36" y="433"/>
                  </a:lnTo>
                  <a:lnTo>
                    <a:pt x="34" y="427"/>
                  </a:lnTo>
                  <a:lnTo>
                    <a:pt x="41" y="427"/>
                  </a:lnTo>
                  <a:lnTo>
                    <a:pt x="37" y="421"/>
                  </a:lnTo>
                  <a:lnTo>
                    <a:pt x="39" y="418"/>
                  </a:lnTo>
                  <a:lnTo>
                    <a:pt x="42" y="418"/>
                  </a:lnTo>
                  <a:lnTo>
                    <a:pt x="49" y="415"/>
                  </a:lnTo>
                  <a:lnTo>
                    <a:pt x="46" y="413"/>
                  </a:lnTo>
                  <a:lnTo>
                    <a:pt x="44" y="406"/>
                  </a:lnTo>
                  <a:lnTo>
                    <a:pt x="41" y="406"/>
                  </a:lnTo>
                  <a:lnTo>
                    <a:pt x="39" y="410"/>
                  </a:lnTo>
                  <a:lnTo>
                    <a:pt x="34" y="415"/>
                  </a:lnTo>
                  <a:lnTo>
                    <a:pt x="27" y="413"/>
                  </a:lnTo>
                  <a:lnTo>
                    <a:pt x="25" y="423"/>
                  </a:lnTo>
                  <a:lnTo>
                    <a:pt x="20" y="428"/>
                  </a:lnTo>
                  <a:lnTo>
                    <a:pt x="22" y="421"/>
                  </a:lnTo>
                  <a:lnTo>
                    <a:pt x="19" y="420"/>
                  </a:lnTo>
                  <a:lnTo>
                    <a:pt x="22" y="410"/>
                  </a:lnTo>
                  <a:lnTo>
                    <a:pt x="24" y="411"/>
                  </a:lnTo>
                  <a:lnTo>
                    <a:pt x="25" y="408"/>
                  </a:lnTo>
                  <a:lnTo>
                    <a:pt x="22" y="408"/>
                  </a:lnTo>
                  <a:lnTo>
                    <a:pt x="24" y="401"/>
                  </a:lnTo>
                  <a:lnTo>
                    <a:pt x="17" y="391"/>
                  </a:lnTo>
                  <a:lnTo>
                    <a:pt x="17" y="375"/>
                  </a:lnTo>
                  <a:lnTo>
                    <a:pt x="20" y="369"/>
                  </a:lnTo>
                  <a:lnTo>
                    <a:pt x="13" y="363"/>
                  </a:lnTo>
                  <a:lnTo>
                    <a:pt x="13" y="352"/>
                  </a:lnTo>
                  <a:lnTo>
                    <a:pt x="17" y="346"/>
                  </a:lnTo>
                  <a:lnTo>
                    <a:pt x="19" y="343"/>
                  </a:lnTo>
                  <a:lnTo>
                    <a:pt x="15" y="345"/>
                  </a:lnTo>
                  <a:lnTo>
                    <a:pt x="10" y="341"/>
                  </a:lnTo>
                  <a:lnTo>
                    <a:pt x="8" y="333"/>
                  </a:lnTo>
                  <a:lnTo>
                    <a:pt x="12" y="333"/>
                  </a:lnTo>
                  <a:lnTo>
                    <a:pt x="5" y="306"/>
                  </a:lnTo>
                  <a:lnTo>
                    <a:pt x="0" y="300"/>
                  </a:lnTo>
                  <a:lnTo>
                    <a:pt x="1" y="297"/>
                  </a:lnTo>
                  <a:lnTo>
                    <a:pt x="5" y="297"/>
                  </a:lnTo>
                  <a:lnTo>
                    <a:pt x="1" y="287"/>
                  </a:lnTo>
                  <a:lnTo>
                    <a:pt x="8" y="282"/>
                  </a:lnTo>
                  <a:lnTo>
                    <a:pt x="8" y="268"/>
                  </a:lnTo>
                  <a:lnTo>
                    <a:pt x="12" y="260"/>
                  </a:lnTo>
                  <a:lnTo>
                    <a:pt x="12" y="260"/>
                  </a:lnTo>
                  <a:lnTo>
                    <a:pt x="20" y="261"/>
                  </a:lnTo>
                  <a:lnTo>
                    <a:pt x="20" y="258"/>
                  </a:lnTo>
                  <a:lnTo>
                    <a:pt x="24" y="258"/>
                  </a:lnTo>
                  <a:lnTo>
                    <a:pt x="24" y="253"/>
                  </a:lnTo>
                  <a:lnTo>
                    <a:pt x="29" y="248"/>
                  </a:lnTo>
                  <a:lnTo>
                    <a:pt x="42" y="249"/>
                  </a:lnTo>
                  <a:lnTo>
                    <a:pt x="42" y="249"/>
                  </a:lnTo>
                  <a:lnTo>
                    <a:pt x="44" y="254"/>
                  </a:lnTo>
                  <a:lnTo>
                    <a:pt x="42" y="260"/>
                  </a:lnTo>
                  <a:lnTo>
                    <a:pt x="44" y="263"/>
                  </a:lnTo>
                  <a:lnTo>
                    <a:pt x="48" y="260"/>
                  </a:lnTo>
                  <a:lnTo>
                    <a:pt x="48" y="263"/>
                  </a:lnTo>
                  <a:lnTo>
                    <a:pt x="53" y="268"/>
                  </a:lnTo>
                  <a:lnTo>
                    <a:pt x="53" y="265"/>
                  </a:lnTo>
                  <a:lnTo>
                    <a:pt x="63" y="266"/>
                  </a:lnTo>
                  <a:lnTo>
                    <a:pt x="70" y="271"/>
                  </a:lnTo>
                  <a:lnTo>
                    <a:pt x="73" y="261"/>
                  </a:lnTo>
                  <a:lnTo>
                    <a:pt x="73" y="261"/>
                  </a:lnTo>
                  <a:lnTo>
                    <a:pt x="84" y="258"/>
                  </a:lnTo>
                  <a:lnTo>
                    <a:pt x="85" y="249"/>
                  </a:lnTo>
                  <a:lnTo>
                    <a:pt x="90" y="251"/>
                  </a:lnTo>
                  <a:lnTo>
                    <a:pt x="94" y="249"/>
                  </a:lnTo>
                  <a:lnTo>
                    <a:pt x="94" y="251"/>
                  </a:lnTo>
                  <a:lnTo>
                    <a:pt x="101" y="249"/>
                  </a:lnTo>
                  <a:lnTo>
                    <a:pt x="101" y="231"/>
                  </a:lnTo>
                  <a:lnTo>
                    <a:pt x="96" y="225"/>
                  </a:lnTo>
                  <a:lnTo>
                    <a:pt x="101" y="222"/>
                  </a:lnTo>
                  <a:lnTo>
                    <a:pt x="111" y="205"/>
                  </a:lnTo>
                  <a:lnTo>
                    <a:pt x="108" y="203"/>
                  </a:lnTo>
                  <a:lnTo>
                    <a:pt x="108" y="198"/>
                  </a:lnTo>
                  <a:lnTo>
                    <a:pt x="102" y="196"/>
                  </a:lnTo>
                  <a:lnTo>
                    <a:pt x="97" y="190"/>
                  </a:lnTo>
                  <a:lnTo>
                    <a:pt x="102" y="188"/>
                  </a:lnTo>
                  <a:lnTo>
                    <a:pt x="104" y="181"/>
                  </a:lnTo>
                  <a:lnTo>
                    <a:pt x="108" y="179"/>
                  </a:lnTo>
                  <a:lnTo>
                    <a:pt x="109" y="188"/>
                  </a:lnTo>
                  <a:lnTo>
                    <a:pt x="114" y="186"/>
                  </a:lnTo>
                  <a:lnTo>
                    <a:pt x="125" y="191"/>
                  </a:lnTo>
                  <a:lnTo>
                    <a:pt x="128" y="198"/>
                  </a:lnTo>
                  <a:lnTo>
                    <a:pt x="132" y="202"/>
                  </a:lnTo>
                  <a:lnTo>
                    <a:pt x="137" y="198"/>
                  </a:lnTo>
                  <a:lnTo>
                    <a:pt x="142" y="200"/>
                  </a:lnTo>
                  <a:lnTo>
                    <a:pt x="154" y="193"/>
                  </a:lnTo>
                  <a:lnTo>
                    <a:pt x="155" y="186"/>
                  </a:lnTo>
                  <a:lnTo>
                    <a:pt x="152" y="183"/>
                  </a:lnTo>
                  <a:lnTo>
                    <a:pt x="157" y="183"/>
                  </a:lnTo>
                  <a:lnTo>
                    <a:pt x="161" y="178"/>
                  </a:lnTo>
                  <a:lnTo>
                    <a:pt x="164" y="179"/>
                  </a:lnTo>
                  <a:lnTo>
                    <a:pt x="169" y="176"/>
                  </a:lnTo>
                  <a:lnTo>
                    <a:pt x="167" y="162"/>
                  </a:lnTo>
                  <a:lnTo>
                    <a:pt x="161" y="149"/>
                  </a:lnTo>
                  <a:lnTo>
                    <a:pt x="162" y="144"/>
                  </a:lnTo>
                  <a:lnTo>
                    <a:pt x="150" y="142"/>
                  </a:lnTo>
                  <a:lnTo>
                    <a:pt x="150" y="139"/>
                  </a:lnTo>
                  <a:lnTo>
                    <a:pt x="145" y="140"/>
                  </a:lnTo>
                  <a:lnTo>
                    <a:pt x="142" y="133"/>
                  </a:lnTo>
                  <a:lnTo>
                    <a:pt x="143" y="125"/>
                  </a:lnTo>
                  <a:lnTo>
                    <a:pt x="132" y="127"/>
                  </a:lnTo>
                  <a:lnTo>
                    <a:pt x="121" y="118"/>
                  </a:lnTo>
                  <a:lnTo>
                    <a:pt x="125" y="116"/>
                  </a:lnTo>
                  <a:lnTo>
                    <a:pt x="128" y="123"/>
                  </a:lnTo>
                  <a:lnTo>
                    <a:pt x="133" y="120"/>
                  </a:lnTo>
                  <a:lnTo>
                    <a:pt x="140" y="121"/>
                  </a:lnTo>
                  <a:lnTo>
                    <a:pt x="142" y="118"/>
                  </a:lnTo>
                  <a:lnTo>
                    <a:pt x="152" y="118"/>
                  </a:lnTo>
                  <a:lnTo>
                    <a:pt x="154" y="104"/>
                  </a:lnTo>
                  <a:lnTo>
                    <a:pt x="161" y="104"/>
                  </a:lnTo>
                  <a:lnTo>
                    <a:pt x="167" y="101"/>
                  </a:lnTo>
                  <a:lnTo>
                    <a:pt x="169" y="86"/>
                  </a:lnTo>
                  <a:lnTo>
                    <a:pt x="171" y="87"/>
                  </a:lnTo>
                  <a:lnTo>
                    <a:pt x="181" y="84"/>
                  </a:lnTo>
                  <a:lnTo>
                    <a:pt x="183" y="75"/>
                  </a:lnTo>
                  <a:lnTo>
                    <a:pt x="190" y="81"/>
                  </a:lnTo>
                  <a:lnTo>
                    <a:pt x="191" y="77"/>
                  </a:lnTo>
                  <a:lnTo>
                    <a:pt x="203" y="79"/>
                  </a:lnTo>
                  <a:lnTo>
                    <a:pt x="205" y="75"/>
                  </a:lnTo>
                  <a:lnTo>
                    <a:pt x="207" y="77"/>
                  </a:lnTo>
                  <a:lnTo>
                    <a:pt x="217" y="74"/>
                  </a:lnTo>
                  <a:lnTo>
                    <a:pt x="217" y="67"/>
                  </a:lnTo>
                  <a:lnTo>
                    <a:pt x="214" y="64"/>
                  </a:lnTo>
                  <a:lnTo>
                    <a:pt x="210" y="67"/>
                  </a:lnTo>
                  <a:lnTo>
                    <a:pt x="205" y="65"/>
                  </a:lnTo>
                  <a:lnTo>
                    <a:pt x="202" y="69"/>
                  </a:lnTo>
                  <a:lnTo>
                    <a:pt x="198" y="64"/>
                  </a:lnTo>
                  <a:lnTo>
                    <a:pt x="185" y="64"/>
                  </a:lnTo>
                  <a:lnTo>
                    <a:pt x="157" y="74"/>
                  </a:lnTo>
                  <a:lnTo>
                    <a:pt x="152" y="58"/>
                  </a:lnTo>
                  <a:lnTo>
                    <a:pt x="147" y="55"/>
                  </a:lnTo>
                  <a:lnTo>
                    <a:pt x="161" y="53"/>
                  </a:lnTo>
                  <a:lnTo>
                    <a:pt x="162" y="45"/>
                  </a:lnTo>
                  <a:lnTo>
                    <a:pt x="154" y="36"/>
                  </a:lnTo>
                  <a:lnTo>
                    <a:pt x="155" y="33"/>
                  </a:lnTo>
                  <a:lnTo>
                    <a:pt x="150" y="28"/>
                  </a:lnTo>
                  <a:lnTo>
                    <a:pt x="193"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5" name="Freeform 25">
              <a:extLst>
                <a:ext uri="{FF2B5EF4-FFF2-40B4-BE49-F238E27FC236}">
                  <a16:creationId xmlns:a16="http://schemas.microsoft.com/office/drawing/2014/main" id="{1FED606A-7D4D-4C26-8443-200177330AE5}"/>
                </a:ext>
              </a:extLst>
            </p:cNvPr>
            <p:cNvSpPr>
              <a:spLocks/>
            </p:cNvSpPr>
            <p:nvPr/>
          </p:nvSpPr>
          <p:spPr bwMode="auto">
            <a:xfrm>
              <a:off x="3812016" y="2901069"/>
              <a:ext cx="430095" cy="170921"/>
            </a:xfrm>
            <a:custGeom>
              <a:avLst/>
              <a:gdLst>
                <a:gd name="T0" fmla="*/ 8 w 385"/>
                <a:gd name="T1" fmla="*/ 54 h 153"/>
                <a:gd name="T2" fmla="*/ 15 w 385"/>
                <a:gd name="T3" fmla="*/ 43 h 153"/>
                <a:gd name="T4" fmla="*/ 22 w 385"/>
                <a:gd name="T5" fmla="*/ 34 h 153"/>
                <a:gd name="T6" fmla="*/ 65 w 385"/>
                <a:gd name="T7" fmla="*/ 20 h 153"/>
                <a:gd name="T8" fmla="*/ 77 w 385"/>
                <a:gd name="T9" fmla="*/ 19 h 153"/>
                <a:gd name="T10" fmla="*/ 89 w 385"/>
                <a:gd name="T11" fmla="*/ 32 h 153"/>
                <a:gd name="T12" fmla="*/ 101 w 385"/>
                <a:gd name="T13" fmla="*/ 29 h 153"/>
                <a:gd name="T14" fmla="*/ 120 w 385"/>
                <a:gd name="T15" fmla="*/ 22 h 153"/>
                <a:gd name="T16" fmla="*/ 126 w 385"/>
                <a:gd name="T17" fmla="*/ 24 h 153"/>
                <a:gd name="T18" fmla="*/ 142 w 385"/>
                <a:gd name="T19" fmla="*/ 29 h 153"/>
                <a:gd name="T20" fmla="*/ 147 w 385"/>
                <a:gd name="T21" fmla="*/ 32 h 153"/>
                <a:gd name="T22" fmla="*/ 157 w 385"/>
                <a:gd name="T23" fmla="*/ 37 h 153"/>
                <a:gd name="T24" fmla="*/ 159 w 385"/>
                <a:gd name="T25" fmla="*/ 43 h 153"/>
                <a:gd name="T26" fmla="*/ 176 w 385"/>
                <a:gd name="T27" fmla="*/ 54 h 153"/>
                <a:gd name="T28" fmla="*/ 195 w 385"/>
                <a:gd name="T29" fmla="*/ 39 h 153"/>
                <a:gd name="T30" fmla="*/ 219 w 385"/>
                <a:gd name="T31" fmla="*/ 34 h 153"/>
                <a:gd name="T32" fmla="*/ 212 w 385"/>
                <a:gd name="T33" fmla="*/ 36 h 153"/>
                <a:gd name="T34" fmla="*/ 226 w 385"/>
                <a:gd name="T35" fmla="*/ 12 h 153"/>
                <a:gd name="T36" fmla="*/ 231 w 385"/>
                <a:gd name="T37" fmla="*/ 26 h 153"/>
                <a:gd name="T38" fmla="*/ 246 w 385"/>
                <a:gd name="T39" fmla="*/ 8 h 153"/>
                <a:gd name="T40" fmla="*/ 263 w 385"/>
                <a:gd name="T41" fmla="*/ 10 h 153"/>
                <a:gd name="T42" fmla="*/ 287 w 385"/>
                <a:gd name="T43" fmla="*/ 12 h 153"/>
                <a:gd name="T44" fmla="*/ 311 w 385"/>
                <a:gd name="T45" fmla="*/ 8 h 153"/>
                <a:gd name="T46" fmla="*/ 303 w 385"/>
                <a:gd name="T47" fmla="*/ 29 h 153"/>
                <a:gd name="T48" fmla="*/ 301 w 385"/>
                <a:gd name="T49" fmla="*/ 44 h 153"/>
                <a:gd name="T50" fmla="*/ 323 w 385"/>
                <a:gd name="T51" fmla="*/ 56 h 153"/>
                <a:gd name="T52" fmla="*/ 337 w 385"/>
                <a:gd name="T53" fmla="*/ 61 h 153"/>
                <a:gd name="T54" fmla="*/ 352 w 385"/>
                <a:gd name="T55" fmla="*/ 72 h 153"/>
                <a:gd name="T56" fmla="*/ 366 w 385"/>
                <a:gd name="T57" fmla="*/ 75 h 153"/>
                <a:gd name="T58" fmla="*/ 358 w 385"/>
                <a:gd name="T59" fmla="*/ 92 h 153"/>
                <a:gd name="T60" fmla="*/ 366 w 385"/>
                <a:gd name="T61" fmla="*/ 101 h 153"/>
                <a:gd name="T62" fmla="*/ 376 w 385"/>
                <a:gd name="T63" fmla="*/ 104 h 153"/>
                <a:gd name="T64" fmla="*/ 383 w 385"/>
                <a:gd name="T65" fmla="*/ 118 h 153"/>
                <a:gd name="T66" fmla="*/ 368 w 385"/>
                <a:gd name="T67" fmla="*/ 133 h 153"/>
                <a:gd name="T68" fmla="*/ 351 w 385"/>
                <a:gd name="T69" fmla="*/ 145 h 153"/>
                <a:gd name="T70" fmla="*/ 335 w 385"/>
                <a:gd name="T71" fmla="*/ 153 h 153"/>
                <a:gd name="T72" fmla="*/ 325 w 385"/>
                <a:gd name="T73" fmla="*/ 148 h 153"/>
                <a:gd name="T74" fmla="*/ 253 w 385"/>
                <a:gd name="T75" fmla="*/ 135 h 153"/>
                <a:gd name="T76" fmla="*/ 243 w 385"/>
                <a:gd name="T77" fmla="*/ 136 h 153"/>
                <a:gd name="T78" fmla="*/ 231 w 385"/>
                <a:gd name="T79" fmla="*/ 135 h 153"/>
                <a:gd name="T80" fmla="*/ 195 w 385"/>
                <a:gd name="T81" fmla="*/ 135 h 153"/>
                <a:gd name="T82" fmla="*/ 135 w 385"/>
                <a:gd name="T83" fmla="*/ 136 h 153"/>
                <a:gd name="T84" fmla="*/ 111 w 385"/>
                <a:gd name="T85" fmla="*/ 135 h 153"/>
                <a:gd name="T86" fmla="*/ 67 w 385"/>
                <a:gd name="T87" fmla="*/ 131 h 153"/>
                <a:gd name="T88" fmla="*/ 1 w 385"/>
                <a:gd name="T89" fmla="*/ 118 h 153"/>
                <a:gd name="T90" fmla="*/ 3 w 385"/>
                <a:gd name="T91" fmla="*/ 92 h 153"/>
                <a:gd name="T92" fmla="*/ 5 w 385"/>
                <a:gd name="T93" fmla="*/ 8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5" h="153">
                  <a:moveTo>
                    <a:pt x="5" y="82"/>
                  </a:moveTo>
                  <a:lnTo>
                    <a:pt x="24" y="73"/>
                  </a:lnTo>
                  <a:lnTo>
                    <a:pt x="8" y="54"/>
                  </a:lnTo>
                  <a:lnTo>
                    <a:pt x="13" y="53"/>
                  </a:lnTo>
                  <a:lnTo>
                    <a:pt x="17" y="49"/>
                  </a:lnTo>
                  <a:lnTo>
                    <a:pt x="15" y="43"/>
                  </a:lnTo>
                  <a:lnTo>
                    <a:pt x="24" y="39"/>
                  </a:lnTo>
                  <a:lnTo>
                    <a:pt x="25" y="36"/>
                  </a:lnTo>
                  <a:lnTo>
                    <a:pt x="22" y="34"/>
                  </a:lnTo>
                  <a:lnTo>
                    <a:pt x="37" y="22"/>
                  </a:lnTo>
                  <a:lnTo>
                    <a:pt x="46" y="26"/>
                  </a:lnTo>
                  <a:lnTo>
                    <a:pt x="65" y="20"/>
                  </a:lnTo>
                  <a:lnTo>
                    <a:pt x="70" y="15"/>
                  </a:lnTo>
                  <a:lnTo>
                    <a:pt x="73" y="15"/>
                  </a:lnTo>
                  <a:lnTo>
                    <a:pt x="77" y="19"/>
                  </a:lnTo>
                  <a:lnTo>
                    <a:pt x="84" y="15"/>
                  </a:lnTo>
                  <a:lnTo>
                    <a:pt x="90" y="22"/>
                  </a:lnTo>
                  <a:lnTo>
                    <a:pt x="89" y="32"/>
                  </a:lnTo>
                  <a:lnTo>
                    <a:pt x="97" y="22"/>
                  </a:lnTo>
                  <a:lnTo>
                    <a:pt x="104" y="26"/>
                  </a:lnTo>
                  <a:lnTo>
                    <a:pt x="101" y="29"/>
                  </a:lnTo>
                  <a:lnTo>
                    <a:pt x="102" y="31"/>
                  </a:lnTo>
                  <a:lnTo>
                    <a:pt x="111" y="24"/>
                  </a:lnTo>
                  <a:lnTo>
                    <a:pt x="120" y="22"/>
                  </a:lnTo>
                  <a:lnTo>
                    <a:pt x="118" y="29"/>
                  </a:lnTo>
                  <a:lnTo>
                    <a:pt x="123" y="31"/>
                  </a:lnTo>
                  <a:lnTo>
                    <a:pt x="126" y="24"/>
                  </a:lnTo>
                  <a:lnTo>
                    <a:pt x="130" y="26"/>
                  </a:lnTo>
                  <a:lnTo>
                    <a:pt x="137" y="24"/>
                  </a:lnTo>
                  <a:lnTo>
                    <a:pt x="142" y="29"/>
                  </a:lnTo>
                  <a:lnTo>
                    <a:pt x="140" y="26"/>
                  </a:lnTo>
                  <a:lnTo>
                    <a:pt x="144" y="24"/>
                  </a:lnTo>
                  <a:lnTo>
                    <a:pt x="147" y="32"/>
                  </a:lnTo>
                  <a:lnTo>
                    <a:pt x="156" y="32"/>
                  </a:lnTo>
                  <a:lnTo>
                    <a:pt x="152" y="43"/>
                  </a:lnTo>
                  <a:lnTo>
                    <a:pt x="157" y="37"/>
                  </a:lnTo>
                  <a:lnTo>
                    <a:pt x="162" y="37"/>
                  </a:lnTo>
                  <a:lnTo>
                    <a:pt x="157" y="41"/>
                  </a:lnTo>
                  <a:lnTo>
                    <a:pt x="159" y="43"/>
                  </a:lnTo>
                  <a:lnTo>
                    <a:pt x="176" y="37"/>
                  </a:lnTo>
                  <a:lnTo>
                    <a:pt x="174" y="49"/>
                  </a:lnTo>
                  <a:lnTo>
                    <a:pt x="176" y="54"/>
                  </a:lnTo>
                  <a:lnTo>
                    <a:pt x="181" y="56"/>
                  </a:lnTo>
                  <a:lnTo>
                    <a:pt x="186" y="53"/>
                  </a:lnTo>
                  <a:lnTo>
                    <a:pt x="195" y="39"/>
                  </a:lnTo>
                  <a:lnTo>
                    <a:pt x="205" y="37"/>
                  </a:lnTo>
                  <a:lnTo>
                    <a:pt x="209" y="39"/>
                  </a:lnTo>
                  <a:lnTo>
                    <a:pt x="219" y="34"/>
                  </a:lnTo>
                  <a:lnTo>
                    <a:pt x="221" y="32"/>
                  </a:lnTo>
                  <a:lnTo>
                    <a:pt x="217" y="36"/>
                  </a:lnTo>
                  <a:lnTo>
                    <a:pt x="212" y="36"/>
                  </a:lnTo>
                  <a:lnTo>
                    <a:pt x="221" y="27"/>
                  </a:lnTo>
                  <a:lnTo>
                    <a:pt x="217" y="27"/>
                  </a:lnTo>
                  <a:lnTo>
                    <a:pt x="226" y="12"/>
                  </a:lnTo>
                  <a:lnTo>
                    <a:pt x="233" y="14"/>
                  </a:lnTo>
                  <a:lnTo>
                    <a:pt x="234" y="22"/>
                  </a:lnTo>
                  <a:lnTo>
                    <a:pt x="231" y="26"/>
                  </a:lnTo>
                  <a:lnTo>
                    <a:pt x="238" y="31"/>
                  </a:lnTo>
                  <a:lnTo>
                    <a:pt x="245" y="24"/>
                  </a:lnTo>
                  <a:lnTo>
                    <a:pt x="246" y="8"/>
                  </a:lnTo>
                  <a:lnTo>
                    <a:pt x="258" y="0"/>
                  </a:lnTo>
                  <a:lnTo>
                    <a:pt x="265" y="3"/>
                  </a:lnTo>
                  <a:lnTo>
                    <a:pt x="263" y="10"/>
                  </a:lnTo>
                  <a:lnTo>
                    <a:pt x="270" y="17"/>
                  </a:lnTo>
                  <a:lnTo>
                    <a:pt x="279" y="10"/>
                  </a:lnTo>
                  <a:lnTo>
                    <a:pt x="287" y="12"/>
                  </a:lnTo>
                  <a:lnTo>
                    <a:pt x="298" y="10"/>
                  </a:lnTo>
                  <a:lnTo>
                    <a:pt x="304" y="5"/>
                  </a:lnTo>
                  <a:lnTo>
                    <a:pt x="311" y="8"/>
                  </a:lnTo>
                  <a:lnTo>
                    <a:pt x="320" y="5"/>
                  </a:lnTo>
                  <a:lnTo>
                    <a:pt x="301" y="24"/>
                  </a:lnTo>
                  <a:lnTo>
                    <a:pt x="303" y="29"/>
                  </a:lnTo>
                  <a:lnTo>
                    <a:pt x="310" y="31"/>
                  </a:lnTo>
                  <a:lnTo>
                    <a:pt x="304" y="36"/>
                  </a:lnTo>
                  <a:lnTo>
                    <a:pt x="301" y="44"/>
                  </a:lnTo>
                  <a:lnTo>
                    <a:pt x="301" y="63"/>
                  </a:lnTo>
                  <a:lnTo>
                    <a:pt x="310" y="58"/>
                  </a:lnTo>
                  <a:lnTo>
                    <a:pt x="323" y="56"/>
                  </a:lnTo>
                  <a:lnTo>
                    <a:pt x="330" y="51"/>
                  </a:lnTo>
                  <a:lnTo>
                    <a:pt x="337" y="54"/>
                  </a:lnTo>
                  <a:lnTo>
                    <a:pt x="337" y="61"/>
                  </a:lnTo>
                  <a:lnTo>
                    <a:pt x="340" y="61"/>
                  </a:lnTo>
                  <a:lnTo>
                    <a:pt x="346" y="70"/>
                  </a:lnTo>
                  <a:lnTo>
                    <a:pt x="352" y="72"/>
                  </a:lnTo>
                  <a:lnTo>
                    <a:pt x="354" y="80"/>
                  </a:lnTo>
                  <a:lnTo>
                    <a:pt x="359" y="80"/>
                  </a:lnTo>
                  <a:lnTo>
                    <a:pt x="366" y="75"/>
                  </a:lnTo>
                  <a:lnTo>
                    <a:pt x="364" y="82"/>
                  </a:lnTo>
                  <a:lnTo>
                    <a:pt x="354" y="92"/>
                  </a:lnTo>
                  <a:lnTo>
                    <a:pt x="358" y="92"/>
                  </a:lnTo>
                  <a:lnTo>
                    <a:pt x="359" y="101"/>
                  </a:lnTo>
                  <a:lnTo>
                    <a:pt x="366" y="97"/>
                  </a:lnTo>
                  <a:lnTo>
                    <a:pt x="366" y="101"/>
                  </a:lnTo>
                  <a:lnTo>
                    <a:pt x="368" y="99"/>
                  </a:lnTo>
                  <a:lnTo>
                    <a:pt x="373" y="106"/>
                  </a:lnTo>
                  <a:lnTo>
                    <a:pt x="376" y="104"/>
                  </a:lnTo>
                  <a:lnTo>
                    <a:pt x="380" y="111"/>
                  </a:lnTo>
                  <a:lnTo>
                    <a:pt x="382" y="112"/>
                  </a:lnTo>
                  <a:lnTo>
                    <a:pt x="383" y="118"/>
                  </a:lnTo>
                  <a:lnTo>
                    <a:pt x="380" y="123"/>
                  </a:lnTo>
                  <a:lnTo>
                    <a:pt x="385" y="128"/>
                  </a:lnTo>
                  <a:lnTo>
                    <a:pt x="368" y="133"/>
                  </a:lnTo>
                  <a:lnTo>
                    <a:pt x="361" y="141"/>
                  </a:lnTo>
                  <a:lnTo>
                    <a:pt x="349" y="138"/>
                  </a:lnTo>
                  <a:lnTo>
                    <a:pt x="351" y="145"/>
                  </a:lnTo>
                  <a:lnTo>
                    <a:pt x="344" y="143"/>
                  </a:lnTo>
                  <a:lnTo>
                    <a:pt x="340" y="153"/>
                  </a:lnTo>
                  <a:lnTo>
                    <a:pt x="335" y="153"/>
                  </a:lnTo>
                  <a:lnTo>
                    <a:pt x="335" y="153"/>
                  </a:lnTo>
                  <a:lnTo>
                    <a:pt x="325" y="152"/>
                  </a:lnTo>
                  <a:lnTo>
                    <a:pt x="325" y="148"/>
                  </a:lnTo>
                  <a:lnTo>
                    <a:pt x="311" y="145"/>
                  </a:lnTo>
                  <a:lnTo>
                    <a:pt x="289" y="131"/>
                  </a:lnTo>
                  <a:lnTo>
                    <a:pt x="253" y="135"/>
                  </a:lnTo>
                  <a:lnTo>
                    <a:pt x="250" y="133"/>
                  </a:lnTo>
                  <a:lnTo>
                    <a:pt x="248" y="138"/>
                  </a:lnTo>
                  <a:lnTo>
                    <a:pt x="243" y="136"/>
                  </a:lnTo>
                  <a:lnTo>
                    <a:pt x="234" y="141"/>
                  </a:lnTo>
                  <a:lnTo>
                    <a:pt x="229" y="138"/>
                  </a:lnTo>
                  <a:lnTo>
                    <a:pt x="231" y="135"/>
                  </a:lnTo>
                  <a:lnTo>
                    <a:pt x="212" y="140"/>
                  </a:lnTo>
                  <a:lnTo>
                    <a:pt x="205" y="135"/>
                  </a:lnTo>
                  <a:lnTo>
                    <a:pt x="195" y="135"/>
                  </a:lnTo>
                  <a:lnTo>
                    <a:pt x="186" y="129"/>
                  </a:lnTo>
                  <a:lnTo>
                    <a:pt x="162" y="131"/>
                  </a:lnTo>
                  <a:lnTo>
                    <a:pt x="135" y="136"/>
                  </a:lnTo>
                  <a:lnTo>
                    <a:pt x="123" y="133"/>
                  </a:lnTo>
                  <a:lnTo>
                    <a:pt x="118" y="136"/>
                  </a:lnTo>
                  <a:lnTo>
                    <a:pt x="111" y="135"/>
                  </a:lnTo>
                  <a:lnTo>
                    <a:pt x="89" y="135"/>
                  </a:lnTo>
                  <a:lnTo>
                    <a:pt x="80" y="138"/>
                  </a:lnTo>
                  <a:lnTo>
                    <a:pt x="67" y="131"/>
                  </a:lnTo>
                  <a:lnTo>
                    <a:pt x="37" y="126"/>
                  </a:lnTo>
                  <a:lnTo>
                    <a:pt x="19" y="116"/>
                  </a:lnTo>
                  <a:lnTo>
                    <a:pt x="1" y="118"/>
                  </a:lnTo>
                  <a:lnTo>
                    <a:pt x="3" y="114"/>
                  </a:lnTo>
                  <a:lnTo>
                    <a:pt x="0" y="104"/>
                  </a:lnTo>
                  <a:lnTo>
                    <a:pt x="3" y="92"/>
                  </a:lnTo>
                  <a:lnTo>
                    <a:pt x="3" y="92"/>
                  </a:lnTo>
                  <a:lnTo>
                    <a:pt x="7" y="90"/>
                  </a:lnTo>
                  <a:lnTo>
                    <a:pt x="5" y="8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6" name="Freeform 26">
              <a:extLst>
                <a:ext uri="{FF2B5EF4-FFF2-40B4-BE49-F238E27FC236}">
                  <a16:creationId xmlns:a16="http://schemas.microsoft.com/office/drawing/2014/main" id="{96438CBA-D904-4118-BE99-F21933D34C0E}"/>
                </a:ext>
              </a:extLst>
            </p:cNvPr>
            <p:cNvSpPr>
              <a:spLocks/>
            </p:cNvSpPr>
            <p:nvPr/>
          </p:nvSpPr>
          <p:spPr bwMode="auto">
            <a:xfrm>
              <a:off x="4266687" y="2968096"/>
              <a:ext cx="256940" cy="292688"/>
            </a:xfrm>
            <a:custGeom>
              <a:avLst/>
              <a:gdLst>
                <a:gd name="T0" fmla="*/ 65 w 230"/>
                <a:gd name="T1" fmla="*/ 59 h 262"/>
                <a:gd name="T2" fmla="*/ 69 w 230"/>
                <a:gd name="T3" fmla="*/ 64 h 262"/>
                <a:gd name="T4" fmla="*/ 82 w 230"/>
                <a:gd name="T5" fmla="*/ 69 h 262"/>
                <a:gd name="T6" fmla="*/ 96 w 230"/>
                <a:gd name="T7" fmla="*/ 47 h 262"/>
                <a:gd name="T8" fmla="*/ 106 w 230"/>
                <a:gd name="T9" fmla="*/ 29 h 262"/>
                <a:gd name="T10" fmla="*/ 103 w 230"/>
                <a:gd name="T11" fmla="*/ 22 h 262"/>
                <a:gd name="T12" fmla="*/ 129 w 230"/>
                <a:gd name="T13" fmla="*/ 20 h 262"/>
                <a:gd name="T14" fmla="*/ 134 w 230"/>
                <a:gd name="T15" fmla="*/ 15 h 262"/>
                <a:gd name="T16" fmla="*/ 144 w 230"/>
                <a:gd name="T17" fmla="*/ 23 h 262"/>
                <a:gd name="T18" fmla="*/ 153 w 230"/>
                <a:gd name="T19" fmla="*/ 20 h 262"/>
                <a:gd name="T20" fmla="*/ 159 w 230"/>
                <a:gd name="T21" fmla="*/ 29 h 262"/>
                <a:gd name="T22" fmla="*/ 173 w 230"/>
                <a:gd name="T23" fmla="*/ 29 h 262"/>
                <a:gd name="T24" fmla="*/ 189 w 230"/>
                <a:gd name="T25" fmla="*/ 15 h 262"/>
                <a:gd name="T26" fmla="*/ 197 w 230"/>
                <a:gd name="T27" fmla="*/ 12 h 262"/>
                <a:gd name="T28" fmla="*/ 209 w 230"/>
                <a:gd name="T29" fmla="*/ 1 h 262"/>
                <a:gd name="T30" fmla="*/ 209 w 230"/>
                <a:gd name="T31" fmla="*/ 8 h 262"/>
                <a:gd name="T32" fmla="*/ 204 w 230"/>
                <a:gd name="T33" fmla="*/ 27 h 262"/>
                <a:gd name="T34" fmla="*/ 221 w 230"/>
                <a:gd name="T35" fmla="*/ 34 h 262"/>
                <a:gd name="T36" fmla="*/ 219 w 230"/>
                <a:gd name="T37" fmla="*/ 41 h 262"/>
                <a:gd name="T38" fmla="*/ 207 w 230"/>
                <a:gd name="T39" fmla="*/ 68 h 262"/>
                <a:gd name="T40" fmla="*/ 228 w 230"/>
                <a:gd name="T41" fmla="*/ 95 h 262"/>
                <a:gd name="T42" fmla="*/ 226 w 230"/>
                <a:gd name="T43" fmla="*/ 107 h 262"/>
                <a:gd name="T44" fmla="*/ 211 w 230"/>
                <a:gd name="T45" fmla="*/ 138 h 262"/>
                <a:gd name="T46" fmla="*/ 200 w 230"/>
                <a:gd name="T47" fmla="*/ 151 h 262"/>
                <a:gd name="T48" fmla="*/ 189 w 230"/>
                <a:gd name="T49" fmla="*/ 170 h 262"/>
                <a:gd name="T50" fmla="*/ 185 w 230"/>
                <a:gd name="T51" fmla="*/ 180 h 262"/>
                <a:gd name="T52" fmla="*/ 182 w 230"/>
                <a:gd name="T53" fmla="*/ 185 h 262"/>
                <a:gd name="T54" fmla="*/ 175 w 230"/>
                <a:gd name="T55" fmla="*/ 199 h 262"/>
                <a:gd name="T56" fmla="*/ 165 w 230"/>
                <a:gd name="T57" fmla="*/ 233 h 262"/>
                <a:gd name="T58" fmla="*/ 154 w 230"/>
                <a:gd name="T59" fmla="*/ 248 h 262"/>
                <a:gd name="T60" fmla="*/ 149 w 230"/>
                <a:gd name="T61" fmla="*/ 262 h 262"/>
                <a:gd name="T62" fmla="*/ 127 w 230"/>
                <a:gd name="T63" fmla="*/ 247 h 262"/>
                <a:gd name="T64" fmla="*/ 108 w 230"/>
                <a:gd name="T65" fmla="*/ 248 h 262"/>
                <a:gd name="T66" fmla="*/ 84 w 230"/>
                <a:gd name="T67" fmla="*/ 238 h 262"/>
                <a:gd name="T68" fmla="*/ 76 w 230"/>
                <a:gd name="T69" fmla="*/ 242 h 262"/>
                <a:gd name="T70" fmla="*/ 64 w 230"/>
                <a:gd name="T71" fmla="*/ 243 h 262"/>
                <a:gd name="T72" fmla="*/ 48 w 230"/>
                <a:gd name="T73" fmla="*/ 226 h 262"/>
                <a:gd name="T74" fmla="*/ 46 w 230"/>
                <a:gd name="T75" fmla="*/ 231 h 262"/>
                <a:gd name="T76" fmla="*/ 40 w 230"/>
                <a:gd name="T77" fmla="*/ 231 h 262"/>
                <a:gd name="T78" fmla="*/ 38 w 230"/>
                <a:gd name="T79" fmla="*/ 231 h 262"/>
                <a:gd name="T80" fmla="*/ 33 w 230"/>
                <a:gd name="T81" fmla="*/ 228 h 262"/>
                <a:gd name="T82" fmla="*/ 26 w 230"/>
                <a:gd name="T83" fmla="*/ 231 h 262"/>
                <a:gd name="T84" fmla="*/ 16 w 230"/>
                <a:gd name="T85" fmla="*/ 233 h 262"/>
                <a:gd name="T86" fmla="*/ 10 w 230"/>
                <a:gd name="T87" fmla="*/ 226 h 262"/>
                <a:gd name="T88" fmla="*/ 5 w 230"/>
                <a:gd name="T89" fmla="*/ 209 h 262"/>
                <a:gd name="T90" fmla="*/ 9 w 230"/>
                <a:gd name="T91" fmla="*/ 191 h 262"/>
                <a:gd name="T92" fmla="*/ 7 w 230"/>
                <a:gd name="T93" fmla="*/ 185 h 262"/>
                <a:gd name="T94" fmla="*/ 4 w 230"/>
                <a:gd name="T95" fmla="*/ 182 h 262"/>
                <a:gd name="T96" fmla="*/ 7 w 230"/>
                <a:gd name="T97" fmla="*/ 170 h 262"/>
                <a:gd name="T98" fmla="*/ 10 w 230"/>
                <a:gd name="T99" fmla="*/ 158 h 262"/>
                <a:gd name="T100" fmla="*/ 12 w 230"/>
                <a:gd name="T101" fmla="*/ 156 h 262"/>
                <a:gd name="T102" fmla="*/ 12 w 230"/>
                <a:gd name="T103" fmla="*/ 139 h 262"/>
                <a:gd name="T104" fmla="*/ 17 w 230"/>
                <a:gd name="T105" fmla="*/ 126 h 262"/>
                <a:gd name="T106" fmla="*/ 22 w 230"/>
                <a:gd name="T107" fmla="*/ 129 h 262"/>
                <a:gd name="T108" fmla="*/ 29 w 230"/>
                <a:gd name="T109" fmla="*/ 119 h 262"/>
                <a:gd name="T110" fmla="*/ 36 w 230"/>
                <a:gd name="T111" fmla="*/ 110 h 262"/>
                <a:gd name="T112" fmla="*/ 38 w 230"/>
                <a:gd name="T113" fmla="*/ 105 h 262"/>
                <a:gd name="T114" fmla="*/ 38 w 230"/>
                <a:gd name="T115" fmla="*/ 92 h 262"/>
                <a:gd name="T116" fmla="*/ 46 w 230"/>
                <a:gd name="T117" fmla="*/ 85 h 262"/>
                <a:gd name="T118" fmla="*/ 65 w 230"/>
                <a:gd name="T119" fmla="*/ 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262">
                  <a:moveTo>
                    <a:pt x="65" y="54"/>
                  </a:moveTo>
                  <a:lnTo>
                    <a:pt x="65" y="59"/>
                  </a:lnTo>
                  <a:lnTo>
                    <a:pt x="69" y="59"/>
                  </a:lnTo>
                  <a:lnTo>
                    <a:pt x="69" y="64"/>
                  </a:lnTo>
                  <a:lnTo>
                    <a:pt x="76" y="63"/>
                  </a:lnTo>
                  <a:lnTo>
                    <a:pt x="82" y="69"/>
                  </a:lnTo>
                  <a:lnTo>
                    <a:pt x="93" y="47"/>
                  </a:lnTo>
                  <a:lnTo>
                    <a:pt x="96" y="47"/>
                  </a:lnTo>
                  <a:lnTo>
                    <a:pt x="108" y="32"/>
                  </a:lnTo>
                  <a:lnTo>
                    <a:pt x="106" y="29"/>
                  </a:lnTo>
                  <a:lnTo>
                    <a:pt x="103" y="29"/>
                  </a:lnTo>
                  <a:lnTo>
                    <a:pt x="103" y="22"/>
                  </a:lnTo>
                  <a:lnTo>
                    <a:pt x="118" y="18"/>
                  </a:lnTo>
                  <a:lnTo>
                    <a:pt x="129" y="20"/>
                  </a:lnTo>
                  <a:lnTo>
                    <a:pt x="134" y="18"/>
                  </a:lnTo>
                  <a:lnTo>
                    <a:pt x="134" y="15"/>
                  </a:lnTo>
                  <a:lnTo>
                    <a:pt x="144" y="20"/>
                  </a:lnTo>
                  <a:lnTo>
                    <a:pt x="144" y="23"/>
                  </a:lnTo>
                  <a:lnTo>
                    <a:pt x="151" y="25"/>
                  </a:lnTo>
                  <a:lnTo>
                    <a:pt x="153" y="20"/>
                  </a:lnTo>
                  <a:lnTo>
                    <a:pt x="158" y="20"/>
                  </a:lnTo>
                  <a:lnTo>
                    <a:pt x="159" y="29"/>
                  </a:lnTo>
                  <a:lnTo>
                    <a:pt x="170" y="27"/>
                  </a:lnTo>
                  <a:lnTo>
                    <a:pt x="173" y="29"/>
                  </a:lnTo>
                  <a:lnTo>
                    <a:pt x="187" y="22"/>
                  </a:lnTo>
                  <a:lnTo>
                    <a:pt x="189" y="15"/>
                  </a:lnTo>
                  <a:lnTo>
                    <a:pt x="194" y="10"/>
                  </a:lnTo>
                  <a:lnTo>
                    <a:pt x="197" y="12"/>
                  </a:lnTo>
                  <a:lnTo>
                    <a:pt x="207" y="0"/>
                  </a:lnTo>
                  <a:lnTo>
                    <a:pt x="209" y="1"/>
                  </a:lnTo>
                  <a:lnTo>
                    <a:pt x="207" y="8"/>
                  </a:lnTo>
                  <a:lnTo>
                    <a:pt x="209" y="8"/>
                  </a:lnTo>
                  <a:lnTo>
                    <a:pt x="204" y="15"/>
                  </a:lnTo>
                  <a:lnTo>
                    <a:pt x="204" y="27"/>
                  </a:lnTo>
                  <a:lnTo>
                    <a:pt x="214" y="32"/>
                  </a:lnTo>
                  <a:lnTo>
                    <a:pt x="221" y="34"/>
                  </a:lnTo>
                  <a:lnTo>
                    <a:pt x="221" y="34"/>
                  </a:lnTo>
                  <a:lnTo>
                    <a:pt x="219" y="41"/>
                  </a:lnTo>
                  <a:lnTo>
                    <a:pt x="214" y="44"/>
                  </a:lnTo>
                  <a:lnTo>
                    <a:pt x="207" y="68"/>
                  </a:lnTo>
                  <a:lnTo>
                    <a:pt x="230" y="80"/>
                  </a:lnTo>
                  <a:lnTo>
                    <a:pt x="228" y="95"/>
                  </a:lnTo>
                  <a:lnTo>
                    <a:pt x="223" y="102"/>
                  </a:lnTo>
                  <a:lnTo>
                    <a:pt x="226" y="107"/>
                  </a:lnTo>
                  <a:lnTo>
                    <a:pt x="214" y="121"/>
                  </a:lnTo>
                  <a:lnTo>
                    <a:pt x="211" y="138"/>
                  </a:lnTo>
                  <a:lnTo>
                    <a:pt x="204" y="139"/>
                  </a:lnTo>
                  <a:lnTo>
                    <a:pt x="200" y="151"/>
                  </a:lnTo>
                  <a:lnTo>
                    <a:pt x="192" y="158"/>
                  </a:lnTo>
                  <a:lnTo>
                    <a:pt x="189" y="170"/>
                  </a:lnTo>
                  <a:lnTo>
                    <a:pt x="185" y="170"/>
                  </a:lnTo>
                  <a:lnTo>
                    <a:pt x="185" y="180"/>
                  </a:lnTo>
                  <a:lnTo>
                    <a:pt x="180" y="184"/>
                  </a:lnTo>
                  <a:lnTo>
                    <a:pt x="182" y="185"/>
                  </a:lnTo>
                  <a:lnTo>
                    <a:pt x="175" y="192"/>
                  </a:lnTo>
                  <a:lnTo>
                    <a:pt x="175" y="199"/>
                  </a:lnTo>
                  <a:lnTo>
                    <a:pt x="166" y="216"/>
                  </a:lnTo>
                  <a:lnTo>
                    <a:pt x="165" y="233"/>
                  </a:lnTo>
                  <a:lnTo>
                    <a:pt x="158" y="248"/>
                  </a:lnTo>
                  <a:lnTo>
                    <a:pt x="154" y="248"/>
                  </a:lnTo>
                  <a:lnTo>
                    <a:pt x="153" y="260"/>
                  </a:lnTo>
                  <a:lnTo>
                    <a:pt x="149" y="262"/>
                  </a:lnTo>
                  <a:lnTo>
                    <a:pt x="146" y="254"/>
                  </a:lnTo>
                  <a:lnTo>
                    <a:pt x="127" y="247"/>
                  </a:lnTo>
                  <a:lnTo>
                    <a:pt x="120" y="245"/>
                  </a:lnTo>
                  <a:lnTo>
                    <a:pt x="108" y="248"/>
                  </a:lnTo>
                  <a:lnTo>
                    <a:pt x="101" y="238"/>
                  </a:lnTo>
                  <a:lnTo>
                    <a:pt x="84" y="238"/>
                  </a:lnTo>
                  <a:lnTo>
                    <a:pt x="81" y="243"/>
                  </a:lnTo>
                  <a:lnTo>
                    <a:pt x="76" y="242"/>
                  </a:lnTo>
                  <a:lnTo>
                    <a:pt x="70" y="247"/>
                  </a:lnTo>
                  <a:lnTo>
                    <a:pt x="64" y="243"/>
                  </a:lnTo>
                  <a:lnTo>
                    <a:pt x="57" y="228"/>
                  </a:lnTo>
                  <a:lnTo>
                    <a:pt x="48" y="226"/>
                  </a:lnTo>
                  <a:lnTo>
                    <a:pt x="46" y="226"/>
                  </a:lnTo>
                  <a:lnTo>
                    <a:pt x="46" y="231"/>
                  </a:lnTo>
                  <a:lnTo>
                    <a:pt x="46" y="231"/>
                  </a:lnTo>
                  <a:lnTo>
                    <a:pt x="40" y="231"/>
                  </a:lnTo>
                  <a:lnTo>
                    <a:pt x="36" y="237"/>
                  </a:lnTo>
                  <a:lnTo>
                    <a:pt x="38" y="231"/>
                  </a:lnTo>
                  <a:lnTo>
                    <a:pt x="34" y="228"/>
                  </a:lnTo>
                  <a:lnTo>
                    <a:pt x="33" y="228"/>
                  </a:lnTo>
                  <a:lnTo>
                    <a:pt x="31" y="233"/>
                  </a:lnTo>
                  <a:lnTo>
                    <a:pt x="26" y="231"/>
                  </a:lnTo>
                  <a:lnTo>
                    <a:pt x="22" y="226"/>
                  </a:lnTo>
                  <a:lnTo>
                    <a:pt x="16" y="233"/>
                  </a:lnTo>
                  <a:lnTo>
                    <a:pt x="14" y="225"/>
                  </a:lnTo>
                  <a:lnTo>
                    <a:pt x="10" y="226"/>
                  </a:lnTo>
                  <a:lnTo>
                    <a:pt x="0" y="223"/>
                  </a:lnTo>
                  <a:lnTo>
                    <a:pt x="5" y="209"/>
                  </a:lnTo>
                  <a:lnTo>
                    <a:pt x="4" y="201"/>
                  </a:lnTo>
                  <a:lnTo>
                    <a:pt x="9" y="191"/>
                  </a:lnTo>
                  <a:lnTo>
                    <a:pt x="5" y="191"/>
                  </a:lnTo>
                  <a:lnTo>
                    <a:pt x="7" y="185"/>
                  </a:lnTo>
                  <a:lnTo>
                    <a:pt x="4" y="182"/>
                  </a:lnTo>
                  <a:lnTo>
                    <a:pt x="4" y="182"/>
                  </a:lnTo>
                  <a:lnTo>
                    <a:pt x="9" y="182"/>
                  </a:lnTo>
                  <a:lnTo>
                    <a:pt x="7" y="170"/>
                  </a:lnTo>
                  <a:lnTo>
                    <a:pt x="12" y="160"/>
                  </a:lnTo>
                  <a:lnTo>
                    <a:pt x="10" y="158"/>
                  </a:lnTo>
                  <a:lnTo>
                    <a:pt x="17" y="158"/>
                  </a:lnTo>
                  <a:lnTo>
                    <a:pt x="12" y="156"/>
                  </a:lnTo>
                  <a:lnTo>
                    <a:pt x="17" y="145"/>
                  </a:lnTo>
                  <a:lnTo>
                    <a:pt x="12" y="139"/>
                  </a:lnTo>
                  <a:lnTo>
                    <a:pt x="17" y="134"/>
                  </a:lnTo>
                  <a:lnTo>
                    <a:pt x="17" y="126"/>
                  </a:lnTo>
                  <a:lnTo>
                    <a:pt x="19" y="124"/>
                  </a:lnTo>
                  <a:lnTo>
                    <a:pt x="22" y="129"/>
                  </a:lnTo>
                  <a:lnTo>
                    <a:pt x="29" y="126"/>
                  </a:lnTo>
                  <a:lnTo>
                    <a:pt x="29" y="119"/>
                  </a:lnTo>
                  <a:lnTo>
                    <a:pt x="33" y="116"/>
                  </a:lnTo>
                  <a:lnTo>
                    <a:pt x="36" y="110"/>
                  </a:lnTo>
                  <a:lnTo>
                    <a:pt x="34" y="107"/>
                  </a:lnTo>
                  <a:lnTo>
                    <a:pt x="38" y="105"/>
                  </a:lnTo>
                  <a:lnTo>
                    <a:pt x="36" y="97"/>
                  </a:lnTo>
                  <a:lnTo>
                    <a:pt x="38" y="92"/>
                  </a:lnTo>
                  <a:lnTo>
                    <a:pt x="43" y="92"/>
                  </a:lnTo>
                  <a:lnTo>
                    <a:pt x="46" y="85"/>
                  </a:lnTo>
                  <a:lnTo>
                    <a:pt x="53" y="64"/>
                  </a:lnTo>
                  <a:lnTo>
                    <a:pt x="65" y="5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7" name="Freeform 27">
              <a:extLst>
                <a:ext uri="{FF2B5EF4-FFF2-40B4-BE49-F238E27FC236}">
                  <a16:creationId xmlns:a16="http://schemas.microsoft.com/office/drawing/2014/main" id="{A45A8FB6-22D7-4A36-9F37-147D6633F8F2}"/>
                </a:ext>
              </a:extLst>
            </p:cNvPr>
            <p:cNvSpPr>
              <a:spLocks/>
            </p:cNvSpPr>
            <p:nvPr/>
          </p:nvSpPr>
          <p:spPr bwMode="auto">
            <a:xfrm>
              <a:off x="1529720" y="2779302"/>
              <a:ext cx="1267942" cy="910461"/>
            </a:xfrm>
            <a:custGeom>
              <a:avLst/>
              <a:gdLst>
                <a:gd name="T0" fmla="*/ 630 w 1135"/>
                <a:gd name="T1" fmla="*/ 24 h 815"/>
                <a:gd name="T2" fmla="*/ 658 w 1135"/>
                <a:gd name="T3" fmla="*/ 78 h 815"/>
                <a:gd name="T4" fmla="*/ 627 w 1135"/>
                <a:gd name="T5" fmla="*/ 145 h 815"/>
                <a:gd name="T6" fmla="*/ 569 w 1135"/>
                <a:gd name="T7" fmla="*/ 187 h 815"/>
                <a:gd name="T8" fmla="*/ 564 w 1135"/>
                <a:gd name="T9" fmla="*/ 249 h 815"/>
                <a:gd name="T10" fmla="*/ 579 w 1135"/>
                <a:gd name="T11" fmla="*/ 353 h 815"/>
                <a:gd name="T12" fmla="*/ 639 w 1135"/>
                <a:gd name="T13" fmla="*/ 339 h 815"/>
                <a:gd name="T14" fmla="*/ 572 w 1135"/>
                <a:gd name="T15" fmla="*/ 230 h 815"/>
                <a:gd name="T16" fmla="*/ 605 w 1135"/>
                <a:gd name="T17" fmla="*/ 206 h 815"/>
                <a:gd name="T18" fmla="*/ 622 w 1135"/>
                <a:gd name="T19" fmla="*/ 206 h 815"/>
                <a:gd name="T20" fmla="*/ 629 w 1135"/>
                <a:gd name="T21" fmla="*/ 215 h 815"/>
                <a:gd name="T22" fmla="*/ 630 w 1135"/>
                <a:gd name="T23" fmla="*/ 228 h 815"/>
                <a:gd name="T24" fmla="*/ 656 w 1135"/>
                <a:gd name="T25" fmla="*/ 247 h 815"/>
                <a:gd name="T26" fmla="*/ 685 w 1135"/>
                <a:gd name="T27" fmla="*/ 238 h 815"/>
                <a:gd name="T28" fmla="*/ 702 w 1135"/>
                <a:gd name="T29" fmla="*/ 230 h 815"/>
                <a:gd name="T30" fmla="*/ 754 w 1135"/>
                <a:gd name="T31" fmla="*/ 254 h 815"/>
                <a:gd name="T32" fmla="*/ 812 w 1135"/>
                <a:gd name="T33" fmla="*/ 227 h 815"/>
                <a:gd name="T34" fmla="*/ 843 w 1135"/>
                <a:gd name="T35" fmla="*/ 259 h 815"/>
                <a:gd name="T36" fmla="*/ 879 w 1135"/>
                <a:gd name="T37" fmla="*/ 252 h 815"/>
                <a:gd name="T38" fmla="*/ 892 w 1135"/>
                <a:gd name="T39" fmla="*/ 271 h 815"/>
                <a:gd name="T40" fmla="*/ 942 w 1135"/>
                <a:gd name="T41" fmla="*/ 245 h 815"/>
                <a:gd name="T42" fmla="*/ 980 w 1135"/>
                <a:gd name="T43" fmla="*/ 254 h 815"/>
                <a:gd name="T44" fmla="*/ 1045 w 1135"/>
                <a:gd name="T45" fmla="*/ 296 h 815"/>
                <a:gd name="T46" fmla="*/ 1069 w 1135"/>
                <a:gd name="T47" fmla="*/ 314 h 815"/>
                <a:gd name="T48" fmla="*/ 1127 w 1135"/>
                <a:gd name="T49" fmla="*/ 332 h 815"/>
                <a:gd name="T50" fmla="*/ 1135 w 1135"/>
                <a:gd name="T51" fmla="*/ 414 h 815"/>
                <a:gd name="T52" fmla="*/ 1036 w 1135"/>
                <a:gd name="T53" fmla="*/ 433 h 815"/>
                <a:gd name="T54" fmla="*/ 981 w 1135"/>
                <a:gd name="T55" fmla="*/ 457 h 815"/>
                <a:gd name="T56" fmla="*/ 1036 w 1135"/>
                <a:gd name="T57" fmla="*/ 496 h 815"/>
                <a:gd name="T58" fmla="*/ 1000 w 1135"/>
                <a:gd name="T59" fmla="*/ 566 h 815"/>
                <a:gd name="T60" fmla="*/ 956 w 1135"/>
                <a:gd name="T61" fmla="*/ 620 h 815"/>
                <a:gd name="T62" fmla="*/ 896 w 1135"/>
                <a:gd name="T63" fmla="*/ 678 h 815"/>
                <a:gd name="T64" fmla="*/ 829 w 1135"/>
                <a:gd name="T65" fmla="*/ 769 h 815"/>
                <a:gd name="T66" fmla="*/ 713 w 1135"/>
                <a:gd name="T67" fmla="*/ 750 h 815"/>
                <a:gd name="T68" fmla="*/ 629 w 1135"/>
                <a:gd name="T69" fmla="*/ 755 h 815"/>
                <a:gd name="T70" fmla="*/ 548 w 1135"/>
                <a:gd name="T71" fmla="*/ 747 h 815"/>
                <a:gd name="T72" fmla="*/ 447 w 1135"/>
                <a:gd name="T73" fmla="*/ 772 h 815"/>
                <a:gd name="T74" fmla="*/ 404 w 1135"/>
                <a:gd name="T75" fmla="*/ 726 h 815"/>
                <a:gd name="T76" fmla="*/ 291 w 1135"/>
                <a:gd name="T77" fmla="*/ 815 h 815"/>
                <a:gd name="T78" fmla="*/ 177 w 1135"/>
                <a:gd name="T79" fmla="*/ 772 h 815"/>
                <a:gd name="T80" fmla="*/ 54 w 1135"/>
                <a:gd name="T81" fmla="*/ 683 h 815"/>
                <a:gd name="T82" fmla="*/ 4 w 1135"/>
                <a:gd name="T83" fmla="*/ 648 h 815"/>
                <a:gd name="T84" fmla="*/ 9 w 1135"/>
                <a:gd name="T85" fmla="*/ 622 h 815"/>
                <a:gd name="T86" fmla="*/ 38 w 1135"/>
                <a:gd name="T87" fmla="*/ 539 h 815"/>
                <a:gd name="T88" fmla="*/ 64 w 1135"/>
                <a:gd name="T89" fmla="*/ 503 h 815"/>
                <a:gd name="T90" fmla="*/ 124 w 1135"/>
                <a:gd name="T91" fmla="*/ 404 h 815"/>
                <a:gd name="T92" fmla="*/ 98 w 1135"/>
                <a:gd name="T93" fmla="*/ 319 h 815"/>
                <a:gd name="T94" fmla="*/ 105 w 1135"/>
                <a:gd name="T95" fmla="*/ 271 h 815"/>
                <a:gd name="T96" fmla="*/ 161 w 1135"/>
                <a:gd name="T97" fmla="*/ 271 h 815"/>
                <a:gd name="T98" fmla="*/ 151 w 1135"/>
                <a:gd name="T99" fmla="*/ 295 h 815"/>
                <a:gd name="T100" fmla="*/ 245 w 1135"/>
                <a:gd name="T101" fmla="*/ 334 h 815"/>
                <a:gd name="T102" fmla="*/ 228 w 1135"/>
                <a:gd name="T103" fmla="*/ 394 h 815"/>
                <a:gd name="T104" fmla="*/ 201 w 1135"/>
                <a:gd name="T105" fmla="*/ 436 h 815"/>
                <a:gd name="T106" fmla="*/ 273 w 1135"/>
                <a:gd name="T107" fmla="*/ 395 h 815"/>
                <a:gd name="T108" fmla="*/ 327 w 1135"/>
                <a:gd name="T109" fmla="*/ 380 h 815"/>
                <a:gd name="T110" fmla="*/ 363 w 1135"/>
                <a:gd name="T111" fmla="*/ 361 h 815"/>
                <a:gd name="T112" fmla="*/ 372 w 1135"/>
                <a:gd name="T113" fmla="*/ 303 h 815"/>
                <a:gd name="T114" fmla="*/ 435 w 1135"/>
                <a:gd name="T115" fmla="*/ 252 h 815"/>
                <a:gd name="T116" fmla="*/ 370 w 1135"/>
                <a:gd name="T117" fmla="*/ 221 h 815"/>
                <a:gd name="T118" fmla="*/ 338 w 1135"/>
                <a:gd name="T119" fmla="*/ 138 h 815"/>
                <a:gd name="T120" fmla="*/ 439 w 1135"/>
                <a:gd name="T121" fmla="*/ 68 h 815"/>
                <a:gd name="T122" fmla="*/ 535 w 1135"/>
                <a:gd name="T123" fmla="*/ 7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815">
                  <a:moveTo>
                    <a:pt x="540" y="7"/>
                  </a:moveTo>
                  <a:lnTo>
                    <a:pt x="547" y="8"/>
                  </a:lnTo>
                  <a:lnTo>
                    <a:pt x="550" y="2"/>
                  </a:lnTo>
                  <a:lnTo>
                    <a:pt x="559" y="0"/>
                  </a:lnTo>
                  <a:lnTo>
                    <a:pt x="564" y="8"/>
                  </a:lnTo>
                  <a:lnTo>
                    <a:pt x="569" y="7"/>
                  </a:lnTo>
                  <a:lnTo>
                    <a:pt x="572" y="12"/>
                  </a:lnTo>
                  <a:lnTo>
                    <a:pt x="586" y="17"/>
                  </a:lnTo>
                  <a:lnTo>
                    <a:pt x="598" y="15"/>
                  </a:lnTo>
                  <a:lnTo>
                    <a:pt x="606" y="12"/>
                  </a:lnTo>
                  <a:lnTo>
                    <a:pt x="606" y="13"/>
                  </a:lnTo>
                  <a:lnTo>
                    <a:pt x="610" y="12"/>
                  </a:lnTo>
                  <a:lnTo>
                    <a:pt x="612" y="17"/>
                  </a:lnTo>
                  <a:lnTo>
                    <a:pt x="618" y="17"/>
                  </a:lnTo>
                  <a:lnTo>
                    <a:pt x="625" y="25"/>
                  </a:lnTo>
                  <a:lnTo>
                    <a:pt x="630" y="24"/>
                  </a:lnTo>
                  <a:lnTo>
                    <a:pt x="636" y="25"/>
                  </a:lnTo>
                  <a:lnTo>
                    <a:pt x="634" y="31"/>
                  </a:lnTo>
                  <a:lnTo>
                    <a:pt x="642" y="27"/>
                  </a:lnTo>
                  <a:lnTo>
                    <a:pt x="644" y="39"/>
                  </a:lnTo>
                  <a:lnTo>
                    <a:pt x="641" y="44"/>
                  </a:lnTo>
                  <a:lnTo>
                    <a:pt x="641" y="42"/>
                  </a:lnTo>
                  <a:lnTo>
                    <a:pt x="642" y="48"/>
                  </a:lnTo>
                  <a:lnTo>
                    <a:pt x="646" y="48"/>
                  </a:lnTo>
                  <a:lnTo>
                    <a:pt x="651" y="54"/>
                  </a:lnTo>
                  <a:lnTo>
                    <a:pt x="649" y="61"/>
                  </a:lnTo>
                  <a:lnTo>
                    <a:pt x="660" y="63"/>
                  </a:lnTo>
                  <a:lnTo>
                    <a:pt x="658" y="66"/>
                  </a:lnTo>
                  <a:lnTo>
                    <a:pt x="654" y="66"/>
                  </a:lnTo>
                  <a:lnTo>
                    <a:pt x="653" y="73"/>
                  </a:lnTo>
                  <a:lnTo>
                    <a:pt x="660" y="77"/>
                  </a:lnTo>
                  <a:lnTo>
                    <a:pt x="658" y="78"/>
                  </a:lnTo>
                  <a:lnTo>
                    <a:pt x="660" y="80"/>
                  </a:lnTo>
                  <a:lnTo>
                    <a:pt x="654" y="82"/>
                  </a:lnTo>
                  <a:lnTo>
                    <a:pt x="653" y="87"/>
                  </a:lnTo>
                  <a:lnTo>
                    <a:pt x="651" y="85"/>
                  </a:lnTo>
                  <a:lnTo>
                    <a:pt x="648" y="88"/>
                  </a:lnTo>
                  <a:lnTo>
                    <a:pt x="649" y="92"/>
                  </a:lnTo>
                  <a:lnTo>
                    <a:pt x="646" y="92"/>
                  </a:lnTo>
                  <a:lnTo>
                    <a:pt x="644" y="97"/>
                  </a:lnTo>
                  <a:lnTo>
                    <a:pt x="639" y="99"/>
                  </a:lnTo>
                  <a:lnTo>
                    <a:pt x="642" y="104"/>
                  </a:lnTo>
                  <a:lnTo>
                    <a:pt x="636" y="106"/>
                  </a:lnTo>
                  <a:lnTo>
                    <a:pt x="642" y="114"/>
                  </a:lnTo>
                  <a:lnTo>
                    <a:pt x="636" y="121"/>
                  </a:lnTo>
                  <a:lnTo>
                    <a:pt x="634" y="133"/>
                  </a:lnTo>
                  <a:lnTo>
                    <a:pt x="627" y="138"/>
                  </a:lnTo>
                  <a:lnTo>
                    <a:pt x="627" y="145"/>
                  </a:lnTo>
                  <a:lnTo>
                    <a:pt x="622" y="146"/>
                  </a:lnTo>
                  <a:lnTo>
                    <a:pt x="625" y="155"/>
                  </a:lnTo>
                  <a:lnTo>
                    <a:pt x="618" y="150"/>
                  </a:lnTo>
                  <a:lnTo>
                    <a:pt x="617" y="152"/>
                  </a:lnTo>
                  <a:lnTo>
                    <a:pt x="620" y="152"/>
                  </a:lnTo>
                  <a:lnTo>
                    <a:pt x="620" y="155"/>
                  </a:lnTo>
                  <a:lnTo>
                    <a:pt x="610" y="162"/>
                  </a:lnTo>
                  <a:lnTo>
                    <a:pt x="618" y="172"/>
                  </a:lnTo>
                  <a:lnTo>
                    <a:pt x="617" y="179"/>
                  </a:lnTo>
                  <a:lnTo>
                    <a:pt x="601" y="184"/>
                  </a:lnTo>
                  <a:lnTo>
                    <a:pt x="598" y="187"/>
                  </a:lnTo>
                  <a:lnTo>
                    <a:pt x="593" y="184"/>
                  </a:lnTo>
                  <a:lnTo>
                    <a:pt x="588" y="187"/>
                  </a:lnTo>
                  <a:lnTo>
                    <a:pt x="576" y="186"/>
                  </a:lnTo>
                  <a:lnTo>
                    <a:pt x="572" y="189"/>
                  </a:lnTo>
                  <a:lnTo>
                    <a:pt x="569" y="187"/>
                  </a:lnTo>
                  <a:lnTo>
                    <a:pt x="565" y="192"/>
                  </a:lnTo>
                  <a:lnTo>
                    <a:pt x="567" y="199"/>
                  </a:lnTo>
                  <a:lnTo>
                    <a:pt x="562" y="204"/>
                  </a:lnTo>
                  <a:lnTo>
                    <a:pt x="559" y="203"/>
                  </a:lnTo>
                  <a:lnTo>
                    <a:pt x="555" y="211"/>
                  </a:lnTo>
                  <a:lnTo>
                    <a:pt x="552" y="215"/>
                  </a:lnTo>
                  <a:lnTo>
                    <a:pt x="557" y="220"/>
                  </a:lnTo>
                  <a:lnTo>
                    <a:pt x="553" y="223"/>
                  </a:lnTo>
                  <a:lnTo>
                    <a:pt x="559" y="225"/>
                  </a:lnTo>
                  <a:lnTo>
                    <a:pt x="559" y="233"/>
                  </a:lnTo>
                  <a:lnTo>
                    <a:pt x="565" y="237"/>
                  </a:lnTo>
                  <a:lnTo>
                    <a:pt x="564" y="240"/>
                  </a:lnTo>
                  <a:lnTo>
                    <a:pt x="571" y="244"/>
                  </a:lnTo>
                  <a:lnTo>
                    <a:pt x="567" y="245"/>
                  </a:lnTo>
                  <a:lnTo>
                    <a:pt x="571" y="249"/>
                  </a:lnTo>
                  <a:lnTo>
                    <a:pt x="564" y="249"/>
                  </a:lnTo>
                  <a:lnTo>
                    <a:pt x="555" y="256"/>
                  </a:lnTo>
                  <a:lnTo>
                    <a:pt x="555" y="267"/>
                  </a:lnTo>
                  <a:lnTo>
                    <a:pt x="535" y="285"/>
                  </a:lnTo>
                  <a:lnTo>
                    <a:pt x="535" y="288"/>
                  </a:lnTo>
                  <a:lnTo>
                    <a:pt x="540" y="295"/>
                  </a:lnTo>
                  <a:lnTo>
                    <a:pt x="541" y="303"/>
                  </a:lnTo>
                  <a:lnTo>
                    <a:pt x="548" y="315"/>
                  </a:lnTo>
                  <a:lnTo>
                    <a:pt x="547" y="331"/>
                  </a:lnTo>
                  <a:lnTo>
                    <a:pt x="541" y="336"/>
                  </a:lnTo>
                  <a:lnTo>
                    <a:pt x="548" y="341"/>
                  </a:lnTo>
                  <a:lnTo>
                    <a:pt x="548" y="346"/>
                  </a:lnTo>
                  <a:lnTo>
                    <a:pt x="560" y="354"/>
                  </a:lnTo>
                  <a:lnTo>
                    <a:pt x="555" y="363"/>
                  </a:lnTo>
                  <a:lnTo>
                    <a:pt x="562" y="370"/>
                  </a:lnTo>
                  <a:lnTo>
                    <a:pt x="569" y="366"/>
                  </a:lnTo>
                  <a:lnTo>
                    <a:pt x="579" y="353"/>
                  </a:lnTo>
                  <a:lnTo>
                    <a:pt x="588" y="358"/>
                  </a:lnTo>
                  <a:lnTo>
                    <a:pt x="600" y="375"/>
                  </a:lnTo>
                  <a:lnTo>
                    <a:pt x="603" y="375"/>
                  </a:lnTo>
                  <a:lnTo>
                    <a:pt x="608" y="373"/>
                  </a:lnTo>
                  <a:lnTo>
                    <a:pt x="610" y="375"/>
                  </a:lnTo>
                  <a:lnTo>
                    <a:pt x="612" y="371"/>
                  </a:lnTo>
                  <a:lnTo>
                    <a:pt x="615" y="383"/>
                  </a:lnTo>
                  <a:lnTo>
                    <a:pt x="618" y="378"/>
                  </a:lnTo>
                  <a:lnTo>
                    <a:pt x="627" y="377"/>
                  </a:lnTo>
                  <a:lnTo>
                    <a:pt x="630" y="366"/>
                  </a:lnTo>
                  <a:lnTo>
                    <a:pt x="639" y="360"/>
                  </a:lnTo>
                  <a:lnTo>
                    <a:pt x="641" y="346"/>
                  </a:lnTo>
                  <a:lnTo>
                    <a:pt x="630" y="342"/>
                  </a:lnTo>
                  <a:lnTo>
                    <a:pt x="632" y="337"/>
                  </a:lnTo>
                  <a:lnTo>
                    <a:pt x="634" y="341"/>
                  </a:lnTo>
                  <a:lnTo>
                    <a:pt x="639" y="339"/>
                  </a:lnTo>
                  <a:lnTo>
                    <a:pt x="627" y="319"/>
                  </a:lnTo>
                  <a:lnTo>
                    <a:pt x="613" y="325"/>
                  </a:lnTo>
                  <a:lnTo>
                    <a:pt x="610" y="324"/>
                  </a:lnTo>
                  <a:lnTo>
                    <a:pt x="608" y="315"/>
                  </a:lnTo>
                  <a:lnTo>
                    <a:pt x="613" y="310"/>
                  </a:lnTo>
                  <a:lnTo>
                    <a:pt x="612" y="296"/>
                  </a:lnTo>
                  <a:lnTo>
                    <a:pt x="615" y="293"/>
                  </a:lnTo>
                  <a:lnTo>
                    <a:pt x="612" y="288"/>
                  </a:lnTo>
                  <a:lnTo>
                    <a:pt x="600" y="281"/>
                  </a:lnTo>
                  <a:lnTo>
                    <a:pt x="598" y="276"/>
                  </a:lnTo>
                  <a:lnTo>
                    <a:pt x="594" y="273"/>
                  </a:lnTo>
                  <a:lnTo>
                    <a:pt x="596" y="259"/>
                  </a:lnTo>
                  <a:lnTo>
                    <a:pt x="591" y="254"/>
                  </a:lnTo>
                  <a:lnTo>
                    <a:pt x="586" y="232"/>
                  </a:lnTo>
                  <a:lnTo>
                    <a:pt x="577" y="227"/>
                  </a:lnTo>
                  <a:lnTo>
                    <a:pt x="572" y="230"/>
                  </a:lnTo>
                  <a:lnTo>
                    <a:pt x="569" y="227"/>
                  </a:lnTo>
                  <a:lnTo>
                    <a:pt x="571" y="225"/>
                  </a:lnTo>
                  <a:lnTo>
                    <a:pt x="574" y="227"/>
                  </a:lnTo>
                  <a:lnTo>
                    <a:pt x="577" y="221"/>
                  </a:lnTo>
                  <a:lnTo>
                    <a:pt x="577" y="225"/>
                  </a:lnTo>
                  <a:lnTo>
                    <a:pt x="581" y="225"/>
                  </a:lnTo>
                  <a:lnTo>
                    <a:pt x="583" y="221"/>
                  </a:lnTo>
                  <a:lnTo>
                    <a:pt x="581" y="216"/>
                  </a:lnTo>
                  <a:lnTo>
                    <a:pt x="588" y="218"/>
                  </a:lnTo>
                  <a:lnTo>
                    <a:pt x="586" y="211"/>
                  </a:lnTo>
                  <a:lnTo>
                    <a:pt x="589" y="213"/>
                  </a:lnTo>
                  <a:lnTo>
                    <a:pt x="591" y="208"/>
                  </a:lnTo>
                  <a:lnTo>
                    <a:pt x="594" y="210"/>
                  </a:lnTo>
                  <a:lnTo>
                    <a:pt x="598" y="204"/>
                  </a:lnTo>
                  <a:lnTo>
                    <a:pt x="601" y="204"/>
                  </a:lnTo>
                  <a:lnTo>
                    <a:pt x="605" y="206"/>
                  </a:lnTo>
                  <a:lnTo>
                    <a:pt x="600" y="211"/>
                  </a:lnTo>
                  <a:lnTo>
                    <a:pt x="598" y="208"/>
                  </a:lnTo>
                  <a:lnTo>
                    <a:pt x="598" y="213"/>
                  </a:lnTo>
                  <a:lnTo>
                    <a:pt x="605" y="215"/>
                  </a:lnTo>
                  <a:lnTo>
                    <a:pt x="605" y="218"/>
                  </a:lnTo>
                  <a:lnTo>
                    <a:pt x="612" y="216"/>
                  </a:lnTo>
                  <a:lnTo>
                    <a:pt x="610" y="210"/>
                  </a:lnTo>
                  <a:lnTo>
                    <a:pt x="618" y="206"/>
                  </a:lnTo>
                  <a:lnTo>
                    <a:pt x="612" y="206"/>
                  </a:lnTo>
                  <a:lnTo>
                    <a:pt x="606" y="203"/>
                  </a:lnTo>
                  <a:lnTo>
                    <a:pt x="608" y="198"/>
                  </a:lnTo>
                  <a:lnTo>
                    <a:pt x="612" y="201"/>
                  </a:lnTo>
                  <a:lnTo>
                    <a:pt x="620" y="201"/>
                  </a:lnTo>
                  <a:lnTo>
                    <a:pt x="622" y="203"/>
                  </a:lnTo>
                  <a:lnTo>
                    <a:pt x="618" y="204"/>
                  </a:lnTo>
                  <a:lnTo>
                    <a:pt x="622" y="206"/>
                  </a:lnTo>
                  <a:lnTo>
                    <a:pt x="624" y="201"/>
                  </a:lnTo>
                  <a:lnTo>
                    <a:pt x="620" y="196"/>
                  </a:lnTo>
                  <a:lnTo>
                    <a:pt x="627" y="194"/>
                  </a:lnTo>
                  <a:lnTo>
                    <a:pt x="627" y="189"/>
                  </a:lnTo>
                  <a:lnTo>
                    <a:pt x="630" y="189"/>
                  </a:lnTo>
                  <a:lnTo>
                    <a:pt x="632" y="191"/>
                  </a:lnTo>
                  <a:lnTo>
                    <a:pt x="634" y="189"/>
                  </a:lnTo>
                  <a:lnTo>
                    <a:pt x="636" y="192"/>
                  </a:lnTo>
                  <a:lnTo>
                    <a:pt x="632" y="194"/>
                  </a:lnTo>
                  <a:lnTo>
                    <a:pt x="634" y="199"/>
                  </a:lnTo>
                  <a:lnTo>
                    <a:pt x="630" y="204"/>
                  </a:lnTo>
                  <a:lnTo>
                    <a:pt x="634" y="208"/>
                  </a:lnTo>
                  <a:lnTo>
                    <a:pt x="637" y="206"/>
                  </a:lnTo>
                  <a:lnTo>
                    <a:pt x="639" y="215"/>
                  </a:lnTo>
                  <a:lnTo>
                    <a:pt x="634" y="218"/>
                  </a:lnTo>
                  <a:lnTo>
                    <a:pt x="629" y="215"/>
                  </a:lnTo>
                  <a:lnTo>
                    <a:pt x="634" y="215"/>
                  </a:lnTo>
                  <a:lnTo>
                    <a:pt x="636" y="211"/>
                  </a:lnTo>
                  <a:lnTo>
                    <a:pt x="627" y="213"/>
                  </a:lnTo>
                  <a:lnTo>
                    <a:pt x="622" y="218"/>
                  </a:lnTo>
                  <a:lnTo>
                    <a:pt x="622" y="221"/>
                  </a:lnTo>
                  <a:lnTo>
                    <a:pt x="615" y="223"/>
                  </a:lnTo>
                  <a:lnTo>
                    <a:pt x="615" y="225"/>
                  </a:lnTo>
                  <a:lnTo>
                    <a:pt x="618" y="225"/>
                  </a:lnTo>
                  <a:lnTo>
                    <a:pt x="617" y="230"/>
                  </a:lnTo>
                  <a:lnTo>
                    <a:pt x="622" y="235"/>
                  </a:lnTo>
                  <a:lnTo>
                    <a:pt x="627" y="220"/>
                  </a:lnTo>
                  <a:lnTo>
                    <a:pt x="634" y="221"/>
                  </a:lnTo>
                  <a:lnTo>
                    <a:pt x="637" y="218"/>
                  </a:lnTo>
                  <a:lnTo>
                    <a:pt x="639" y="227"/>
                  </a:lnTo>
                  <a:lnTo>
                    <a:pt x="636" y="230"/>
                  </a:lnTo>
                  <a:lnTo>
                    <a:pt x="630" y="228"/>
                  </a:lnTo>
                  <a:lnTo>
                    <a:pt x="629" y="233"/>
                  </a:lnTo>
                  <a:lnTo>
                    <a:pt x="627" y="232"/>
                  </a:lnTo>
                  <a:lnTo>
                    <a:pt x="625" y="244"/>
                  </a:lnTo>
                  <a:lnTo>
                    <a:pt x="636" y="237"/>
                  </a:lnTo>
                  <a:lnTo>
                    <a:pt x="642" y="240"/>
                  </a:lnTo>
                  <a:lnTo>
                    <a:pt x="642" y="235"/>
                  </a:lnTo>
                  <a:lnTo>
                    <a:pt x="639" y="233"/>
                  </a:lnTo>
                  <a:lnTo>
                    <a:pt x="642" y="228"/>
                  </a:lnTo>
                  <a:lnTo>
                    <a:pt x="644" y="233"/>
                  </a:lnTo>
                  <a:lnTo>
                    <a:pt x="649" y="235"/>
                  </a:lnTo>
                  <a:lnTo>
                    <a:pt x="646" y="242"/>
                  </a:lnTo>
                  <a:lnTo>
                    <a:pt x="646" y="247"/>
                  </a:lnTo>
                  <a:lnTo>
                    <a:pt x="648" y="249"/>
                  </a:lnTo>
                  <a:lnTo>
                    <a:pt x="653" y="240"/>
                  </a:lnTo>
                  <a:lnTo>
                    <a:pt x="658" y="244"/>
                  </a:lnTo>
                  <a:lnTo>
                    <a:pt x="656" y="247"/>
                  </a:lnTo>
                  <a:lnTo>
                    <a:pt x="660" y="252"/>
                  </a:lnTo>
                  <a:lnTo>
                    <a:pt x="666" y="250"/>
                  </a:lnTo>
                  <a:lnTo>
                    <a:pt x="665" y="247"/>
                  </a:lnTo>
                  <a:lnTo>
                    <a:pt x="666" y="247"/>
                  </a:lnTo>
                  <a:lnTo>
                    <a:pt x="670" y="252"/>
                  </a:lnTo>
                  <a:lnTo>
                    <a:pt x="673" y="250"/>
                  </a:lnTo>
                  <a:lnTo>
                    <a:pt x="673" y="247"/>
                  </a:lnTo>
                  <a:lnTo>
                    <a:pt x="670" y="247"/>
                  </a:lnTo>
                  <a:lnTo>
                    <a:pt x="673" y="245"/>
                  </a:lnTo>
                  <a:lnTo>
                    <a:pt x="677" y="245"/>
                  </a:lnTo>
                  <a:lnTo>
                    <a:pt x="677" y="250"/>
                  </a:lnTo>
                  <a:lnTo>
                    <a:pt x="682" y="249"/>
                  </a:lnTo>
                  <a:lnTo>
                    <a:pt x="684" y="247"/>
                  </a:lnTo>
                  <a:lnTo>
                    <a:pt x="678" y="240"/>
                  </a:lnTo>
                  <a:lnTo>
                    <a:pt x="678" y="233"/>
                  </a:lnTo>
                  <a:lnTo>
                    <a:pt x="685" y="238"/>
                  </a:lnTo>
                  <a:lnTo>
                    <a:pt x="687" y="237"/>
                  </a:lnTo>
                  <a:lnTo>
                    <a:pt x="685" y="235"/>
                  </a:lnTo>
                  <a:lnTo>
                    <a:pt x="687" y="228"/>
                  </a:lnTo>
                  <a:lnTo>
                    <a:pt x="684" y="230"/>
                  </a:lnTo>
                  <a:lnTo>
                    <a:pt x="680" y="227"/>
                  </a:lnTo>
                  <a:lnTo>
                    <a:pt x="677" y="230"/>
                  </a:lnTo>
                  <a:lnTo>
                    <a:pt x="677" y="223"/>
                  </a:lnTo>
                  <a:lnTo>
                    <a:pt x="680" y="220"/>
                  </a:lnTo>
                  <a:lnTo>
                    <a:pt x="687" y="220"/>
                  </a:lnTo>
                  <a:lnTo>
                    <a:pt x="685" y="227"/>
                  </a:lnTo>
                  <a:lnTo>
                    <a:pt x="689" y="230"/>
                  </a:lnTo>
                  <a:lnTo>
                    <a:pt x="690" y="227"/>
                  </a:lnTo>
                  <a:lnTo>
                    <a:pt x="695" y="232"/>
                  </a:lnTo>
                  <a:lnTo>
                    <a:pt x="702" y="228"/>
                  </a:lnTo>
                  <a:lnTo>
                    <a:pt x="706" y="230"/>
                  </a:lnTo>
                  <a:lnTo>
                    <a:pt x="702" y="230"/>
                  </a:lnTo>
                  <a:lnTo>
                    <a:pt x="697" y="235"/>
                  </a:lnTo>
                  <a:lnTo>
                    <a:pt x="701" y="237"/>
                  </a:lnTo>
                  <a:lnTo>
                    <a:pt x="695" y="238"/>
                  </a:lnTo>
                  <a:lnTo>
                    <a:pt x="692" y="244"/>
                  </a:lnTo>
                  <a:lnTo>
                    <a:pt x="694" y="252"/>
                  </a:lnTo>
                  <a:lnTo>
                    <a:pt x="695" y="249"/>
                  </a:lnTo>
                  <a:lnTo>
                    <a:pt x="699" y="252"/>
                  </a:lnTo>
                  <a:lnTo>
                    <a:pt x="702" y="249"/>
                  </a:lnTo>
                  <a:lnTo>
                    <a:pt x="702" y="254"/>
                  </a:lnTo>
                  <a:lnTo>
                    <a:pt x="706" y="256"/>
                  </a:lnTo>
                  <a:lnTo>
                    <a:pt x="716" y="242"/>
                  </a:lnTo>
                  <a:lnTo>
                    <a:pt x="719" y="247"/>
                  </a:lnTo>
                  <a:lnTo>
                    <a:pt x="721" y="245"/>
                  </a:lnTo>
                  <a:lnTo>
                    <a:pt x="719" y="249"/>
                  </a:lnTo>
                  <a:lnTo>
                    <a:pt x="738" y="247"/>
                  </a:lnTo>
                  <a:lnTo>
                    <a:pt x="754" y="254"/>
                  </a:lnTo>
                  <a:lnTo>
                    <a:pt x="752" y="249"/>
                  </a:lnTo>
                  <a:lnTo>
                    <a:pt x="755" y="247"/>
                  </a:lnTo>
                  <a:lnTo>
                    <a:pt x="752" y="233"/>
                  </a:lnTo>
                  <a:lnTo>
                    <a:pt x="759" y="232"/>
                  </a:lnTo>
                  <a:lnTo>
                    <a:pt x="760" y="235"/>
                  </a:lnTo>
                  <a:lnTo>
                    <a:pt x="764" y="230"/>
                  </a:lnTo>
                  <a:lnTo>
                    <a:pt x="771" y="230"/>
                  </a:lnTo>
                  <a:lnTo>
                    <a:pt x="774" y="220"/>
                  </a:lnTo>
                  <a:lnTo>
                    <a:pt x="783" y="218"/>
                  </a:lnTo>
                  <a:lnTo>
                    <a:pt x="788" y="220"/>
                  </a:lnTo>
                  <a:lnTo>
                    <a:pt x="796" y="213"/>
                  </a:lnTo>
                  <a:lnTo>
                    <a:pt x="796" y="210"/>
                  </a:lnTo>
                  <a:lnTo>
                    <a:pt x="803" y="210"/>
                  </a:lnTo>
                  <a:lnTo>
                    <a:pt x="805" y="208"/>
                  </a:lnTo>
                  <a:lnTo>
                    <a:pt x="812" y="213"/>
                  </a:lnTo>
                  <a:lnTo>
                    <a:pt x="812" y="227"/>
                  </a:lnTo>
                  <a:lnTo>
                    <a:pt x="820" y="233"/>
                  </a:lnTo>
                  <a:lnTo>
                    <a:pt x="824" y="233"/>
                  </a:lnTo>
                  <a:lnTo>
                    <a:pt x="827" y="244"/>
                  </a:lnTo>
                  <a:lnTo>
                    <a:pt x="817" y="247"/>
                  </a:lnTo>
                  <a:lnTo>
                    <a:pt x="807" y="264"/>
                  </a:lnTo>
                  <a:lnTo>
                    <a:pt x="814" y="267"/>
                  </a:lnTo>
                  <a:lnTo>
                    <a:pt x="819" y="264"/>
                  </a:lnTo>
                  <a:lnTo>
                    <a:pt x="820" y="266"/>
                  </a:lnTo>
                  <a:lnTo>
                    <a:pt x="819" y="259"/>
                  </a:lnTo>
                  <a:lnTo>
                    <a:pt x="829" y="256"/>
                  </a:lnTo>
                  <a:lnTo>
                    <a:pt x="832" y="261"/>
                  </a:lnTo>
                  <a:lnTo>
                    <a:pt x="836" y="261"/>
                  </a:lnTo>
                  <a:lnTo>
                    <a:pt x="836" y="256"/>
                  </a:lnTo>
                  <a:lnTo>
                    <a:pt x="834" y="254"/>
                  </a:lnTo>
                  <a:lnTo>
                    <a:pt x="838" y="254"/>
                  </a:lnTo>
                  <a:lnTo>
                    <a:pt x="843" y="259"/>
                  </a:lnTo>
                  <a:lnTo>
                    <a:pt x="844" y="256"/>
                  </a:lnTo>
                  <a:lnTo>
                    <a:pt x="850" y="257"/>
                  </a:lnTo>
                  <a:lnTo>
                    <a:pt x="850" y="245"/>
                  </a:lnTo>
                  <a:lnTo>
                    <a:pt x="853" y="250"/>
                  </a:lnTo>
                  <a:lnTo>
                    <a:pt x="850" y="252"/>
                  </a:lnTo>
                  <a:lnTo>
                    <a:pt x="856" y="257"/>
                  </a:lnTo>
                  <a:lnTo>
                    <a:pt x="860" y="256"/>
                  </a:lnTo>
                  <a:lnTo>
                    <a:pt x="860" y="261"/>
                  </a:lnTo>
                  <a:lnTo>
                    <a:pt x="867" y="257"/>
                  </a:lnTo>
                  <a:lnTo>
                    <a:pt x="872" y="259"/>
                  </a:lnTo>
                  <a:lnTo>
                    <a:pt x="872" y="256"/>
                  </a:lnTo>
                  <a:lnTo>
                    <a:pt x="865" y="254"/>
                  </a:lnTo>
                  <a:lnTo>
                    <a:pt x="865" y="250"/>
                  </a:lnTo>
                  <a:lnTo>
                    <a:pt x="861" y="249"/>
                  </a:lnTo>
                  <a:lnTo>
                    <a:pt x="875" y="247"/>
                  </a:lnTo>
                  <a:lnTo>
                    <a:pt x="879" y="252"/>
                  </a:lnTo>
                  <a:lnTo>
                    <a:pt x="880" y="240"/>
                  </a:lnTo>
                  <a:lnTo>
                    <a:pt x="885" y="240"/>
                  </a:lnTo>
                  <a:lnTo>
                    <a:pt x="889" y="245"/>
                  </a:lnTo>
                  <a:lnTo>
                    <a:pt x="884" y="250"/>
                  </a:lnTo>
                  <a:lnTo>
                    <a:pt x="884" y="257"/>
                  </a:lnTo>
                  <a:lnTo>
                    <a:pt x="879" y="262"/>
                  </a:lnTo>
                  <a:lnTo>
                    <a:pt x="882" y="267"/>
                  </a:lnTo>
                  <a:lnTo>
                    <a:pt x="873" y="271"/>
                  </a:lnTo>
                  <a:lnTo>
                    <a:pt x="875" y="276"/>
                  </a:lnTo>
                  <a:lnTo>
                    <a:pt x="880" y="278"/>
                  </a:lnTo>
                  <a:lnTo>
                    <a:pt x="885" y="274"/>
                  </a:lnTo>
                  <a:lnTo>
                    <a:pt x="885" y="274"/>
                  </a:lnTo>
                  <a:lnTo>
                    <a:pt x="889" y="276"/>
                  </a:lnTo>
                  <a:lnTo>
                    <a:pt x="887" y="274"/>
                  </a:lnTo>
                  <a:lnTo>
                    <a:pt x="887" y="274"/>
                  </a:lnTo>
                  <a:lnTo>
                    <a:pt x="892" y="271"/>
                  </a:lnTo>
                  <a:lnTo>
                    <a:pt x="896" y="278"/>
                  </a:lnTo>
                  <a:lnTo>
                    <a:pt x="903" y="278"/>
                  </a:lnTo>
                  <a:lnTo>
                    <a:pt x="903" y="274"/>
                  </a:lnTo>
                  <a:lnTo>
                    <a:pt x="911" y="274"/>
                  </a:lnTo>
                  <a:lnTo>
                    <a:pt x="918" y="283"/>
                  </a:lnTo>
                  <a:lnTo>
                    <a:pt x="921" y="274"/>
                  </a:lnTo>
                  <a:lnTo>
                    <a:pt x="927" y="278"/>
                  </a:lnTo>
                  <a:lnTo>
                    <a:pt x="925" y="278"/>
                  </a:lnTo>
                  <a:lnTo>
                    <a:pt x="928" y="278"/>
                  </a:lnTo>
                  <a:lnTo>
                    <a:pt x="927" y="267"/>
                  </a:lnTo>
                  <a:lnTo>
                    <a:pt x="935" y="257"/>
                  </a:lnTo>
                  <a:lnTo>
                    <a:pt x="933" y="252"/>
                  </a:lnTo>
                  <a:lnTo>
                    <a:pt x="937" y="244"/>
                  </a:lnTo>
                  <a:lnTo>
                    <a:pt x="940" y="244"/>
                  </a:lnTo>
                  <a:lnTo>
                    <a:pt x="942" y="250"/>
                  </a:lnTo>
                  <a:lnTo>
                    <a:pt x="942" y="245"/>
                  </a:lnTo>
                  <a:lnTo>
                    <a:pt x="944" y="244"/>
                  </a:lnTo>
                  <a:lnTo>
                    <a:pt x="952" y="250"/>
                  </a:lnTo>
                  <a:lnTo>
                    <a:pt x="957" y="249"/>
                  </a:lnTo>
                  <a:lnTo>
                    <a:pt x="957" y="252"/>
                  </a:lnTo>
                  <a:lnTo>
                    <a:pt x="952" y="252"/>
                  </a:lnTo>
                  <a:lnTo>
                    <a:pt x="964" y="257"/>
                  </a:lnTo>
                  <a:lnTo>
                    <a:pt x="968" y="252"/>
                  </a:lnTo>
                  <a:lnTo>
                    <a:pt x="963" y="249"/>
                  </a:lnTo>
                  <a:lnTo>
                    <a:pt x="966" y="245"/>
                  </a:lnTo>
                  <a:lnTo>
                    <a:pt x="969" y="247"/>
                  </a:lnTo>
                  <a:lnTo>
                    <a:pt x="968" y="242"/>
                  </a:lnTo>
                  <a:lnTo>
                    <a:pt x="974" y="240"/>
                  </a:lnTo>
                  <a:lnTo>
                    <a:pt x="976" y="244"/>
                  </a:lnTo>
                  <a:lnTo>
                    <a:pt x="981" y="245"/>
                  </a:lnTo>
                  <a:lnTo>
                    <a:pt x="978" y="249"/>
                  </a:lnTo>
                  <a:lnTo>
                    <a:pt x="980" y="254"/>
                  </a:lnTo>
                  <a:lnTo>
                    <a:pt x="981" y="250"/>
                  </a:lnTo>
                  <a:lnTo>
                    <a:pt x="983" y="254"/>
                  </a:lnTo>
                  <a:lnTo>
                    <a:pt x="978" y="256"/>
                  </a:lnTo>
                  <a:lnTo>
                    <a:pt x="980" y="259"/>
                  </a:lnTo>
                  <a:lnTo>
                    <a:pt x="986" y="257"/>
                  </a:lnTo>
                  <a:lnTo>
                    <a:pt x="990" y="261"/>
                  </a:lnTo>
                  <a:lnTo>
                    <a:pt x="997" y="261"/>
                  </a:lnTo>
                  <a:lnTo>
                    <a:pt x="1004" y="266"/>
                  </a:lnTo>
                  <a:lnTo>
                    <a:pt x="1009" y="266"/>
                  </a:lnTo>
                  <a:lnTo>
                    <a:pt x="1016" y="269"/>
                  </a:lnTo>
                  <a:lnTo>
                    <a:pt x="1017" y="266"/>
                  </a:lnTo>
                  <a:lnTo>
                    <a:pt x="1019" y="278"/>
                  </a:lnTo>
                  <a:lnTo>
                    <a:pt x="1017" y="283"/>
                  </a:lnTo>
                  <a:lnTo>
                    <a:pt x="1026" y="291"/>
                  </a:lnTo>
                  <a:lnTo>
                    <a:pt x="1031" y="288"/>
                  </a:lnTo>
                  <a:lnTo>
                    <a:pt x="1045" y="296"/>
                  </a:lnTo>
                  <a:lnTo>
                    <a:pt x="1052" y="296"/>
                  </a:lnTo>
                  <a:lnTo>
                    <a:pt x="1057" y="293"/>
                  </a:lnTo>
                  <a:lnTo>
                    <a:pt x="1053" y="295"/>
                  </a:lnTo>
                  <a:lnTo>
                    <a:pt x="1058" y="298"/>
                  </a:lnTo>
                  <a:lnTo>
                    <a:pt x="1055" y="298"/>
                  </a:lnTo>
                  <a:lnTo>
                    <a:pt x="1053" y="305"/>
                  </a:lnTo>
                  <a:lnTo>
                    <a:pt x="1058" y="307"/>
                  </a:lnTo>
                  <a:lnTo>
                    <a:pt x="1057" y="303"/>
                  </a:lnTo>
                  <a:lnTo>
                    <a:pt x="1060" y="303"/>
                  </a:lnTo>
                  <a:lnTo>
                    <a:pt x="1058" y="300"/>
                  </a:lnTo>
                  <a:lnTo>
                    <a:pt x="1062" y="302"/>
                  </a:lnTo>
                  <a:lnTo>
                    <a:pt x="1062" y="300"/>
                  </a:lnTo>
                  <a:lnTo>
                    <a:pt x="1060" y="314"/>
                  </a:lnTo>
                  <a:lnTo>
                    <a:pt x="1064" y="315"/>
                  </a:lnTo>
                  <a:lnTo>
                    <a:pt x="1065" y="312"/>
                  </a:lnTo>
                  <a:lnTo>
                    <a:pt x="1069" y="314"/>
                  </a:lnTo>
                  <a:lnTo>
                    <a:pt x="1069" y="322"/>
                  </a:lnTo>
                  <a:lnTo>
                    <a:pt x="1074" y="320"/>
                  </a:lnTo>
                  <a:lnTo>
                    <a:pt x="1084" y="324"/>
                  </a:lnTo>
                  <a:lnTo>
                    <a:pt x="1082" y="312"/>
                  </a:lnTo>
                  <a:lnTo>
                    <a:pt x="1086" y="308"/>
                  </a:lnTo>
                  <a:lnTo>
                    <a:pt x="1089" y="314"/>
                  </a:lnTo>
                  <a:lnTo>
                    <a:pt x="1098" y="314"/>
                  </a:lnTo>
                  <a:lnTo>
                    <a:pt x="1099" y="317"/>
                  </a:lnTo>
                  <a:lnTo>
                    <a:pt x="1115" y="310"/>
                  </a:lnTo>
                  <a:lnTo>
                    <a:pt x="1120" y="314"/>
                  </a:lnTo>
                  <a:lnTo>
                    <a:pt x="1120" y="319"/>
                  </a:lnTo>
                  <a:lnTo>
                    <a:pt x="1129" y="317"/>
                  </a:lnTo>
                  <a:lnTo>
                    <a:pt x="1129" y="324"/>
                  </a:lnTo>
                  <a:lnTo>
                    <a:pt x="1134" y="324"/>
                  </a:lnTo>
                  <a:lnTo>
                    <a:pt x="1134" y="331"/>
                  </a:lnTo>
                  <a:lnTo>
                    <a:pt x="1127" y="332"/>
                  </a:lnTo>
                  <a:lnTo>
                    <a:pt x="1123" y="331"/>
                  </a:lnTo>
                  <a:lnTo>
                    <a:pt x="1123" y="336"/>
                  </a:lnTo>
                  <a:lnTo>
                    <a:pt x="1125" y="337"/>
                  </a:lnTo>
                  <a:lnTo>
                    <a:pt x="1122" y="354"/>
                  </a:lnTo>
                  <a:lnTo>
                    <a:pt x="1129" y="356"/>
                  </a:lnTo>
                  <a:lnTo>
                    <a:pt x="1129" y="368"/>
                  </a:lnTo>
                  <a:lnTo>
                    <a:pt x="1127" y="375"/>
                  </a:lnTo>
                  <a:lnTo>
                    <a:pt x="1125" y="377"/>
                  </a:lnTo>
                  <a:lnTo>
                    <a:pt x="1123" y="389"/>
                  </a:lnTo>
                  <a:lnTo>
                    <a:pt x="1117" y="387"/>
                  </a:lnTo>
                  <a:lnTo>
                    <a:pt x="1115" y="390"/>
                  </a:lnTo>
                  <a:lnTo>
                    <a:pt x="1122" y="397"/>
                  </a:lnTo>
                  <a:lnTo>
                    <a:pt x="1130" y="397"/>
                  </a:lnTo>
                  <a:lnTo>
                    <a:pt x="1127" y="406"/>
                  </a:lnTo>
                  <a:lnTo>
                    <a:pt x="1134" y="407"/>
                  </a:lnTo>
                  <a:lnTo>
                    <a:pt x="1135" y="414"/>
                  </a:lnTo>
                  <a:lnTo>
                    <a:pt x="1135" y="414"/>
                  </a:lnTo>
                  <a:lnTo>
                    <a:pt x="1127" y="419"/>
                  </a:lnTo>
                  <a:lnTo>
                    <a:pt x="1115" y="421"/>
                  </a:lnTo>
                  <a:lnTo>
                    <a:pt x="1115" y="428"/>
                  </a:lnTo>
                  <a:lnTo>
                    <a:pt x="1106" y="433"/>
                  </a:lnTo>
                  <a:lnTo>
                    <a:pt x="1099" y="433"/>
                  </a:lnTo>
                  <a:lnTo>
                    <a:pt x="1101" y="438"/>
                  </a:lnTo>
                  <a:lnTo>
                    <a:pt x="1098" y="438"/>
                  </a:lnTo>
                  <a:lnTo>
                    <a:pt x="1089" y="435"/>
                  </a:lnTo>
                  <a:lnTo>
                    <a:pt x="1074" y="436"/>
                  </a:lnTo>
                  <a:lnTo>
                    <a:pt x="1064" y="433"/>
                  </a:lnTo>
                  <a:lnTo>
                    <a:pt x="1060" y="436"/>
                  </a:lnTo>
                  <a:lnTo>
                    <a:pt x="1057" y="431"/>
                  </a:lnTo>
                  <a:lnTo>
                    <a:pt x="1057" y="429"/>
                  </a:lnTo>
                  <a:lnTo>
                    <a:pt x="1052" y="433"/>
                  </a:lnTo>
                  <a:lnTo>
                    <a:pt x="1036" y="433"/>
                  </a:lnTo>
                  <a:lnTo>
                    <a:pt x="1031" y="428"/>
                  </a:lnTo>
                  <a:lnTo>
                    <a:pt x="1024" y="429"/>
                  </a:lnTo>
                  <a:lnTo>
                    <a:pt x="1019" y="426"/>
                  </a:lnTo>
                  <a:lnTo>
                    <a:pt x="1012" y="433"/>
                  </a:lnTo>
                  <a:lnTo>
                    <a:pt x="1002" y="435"/>
                  </a:lnTo>
                  <a:lnTo>
                    <a:pt x="993" y="431"/>
                  </a:lnTo>
                  <a:lnTo>
                    <a:pt x="995" y="428"/>
                  </a:lnTo>
                  <a:lnTo>
                    <a:pt x="986" y="419"/>
                  </a:lnTo>
                  <a:lnTo>
                    <a:pt x="980" y="421"/>
                  </a:lnTo>
                  <a:lnTo>
                    <a:pt x="978" y="429"/>
                  </a:lnTo>
                  <a:lnTo>
                    <a:pt x="983" y="433"/>
                  </a:lnTo>
                  <a:lnTo>
                    <a:pt x="983" y="440"/>
                  </a:lnTo>
                  <a:lnTo>
                    <a:pt x="988" y="443"/>
                  </a:lnTo>
                  <a:lnTo>
                    <a:pt x="990" y="448"/>
                  </a:lnTo>
                  <a:lnTo>
                    <a:pt x="985" y="457"/>
                  </a:lnTo>
                  <a:lnTo>
                    <a:pt x="981" y="457"/>
                  </a:lnTo>
                  <a:lnTo>
                    <a:pt x="980" y="465"/>
                  </a:lnTo>
                  <a:lnTo>
                    <a:pt x="974" y="465"/>
                  </a:lnTo>
                  <a:lnTo>
                    <a:pt x="976" y="470"/>
                  </a:lnTo>
                  <a:lnTo>
                    <a:pt x="980" y="472"/>
                  </a:lnTo>
                  <a:lnTo>
                    <a:pt x="980" y="477"/>
                  </a:lnTo>
                  <a:lnTo>
                    <a:pt x="983" y="479"/>
                  </a:lnTo>
                  <a:lnTo>
                    <a:pt x="986" y="474"/>
                  </a:lnTo>
                  <a:lnTo>
                    <a:pt x="992" y="475"/>
                  </a:lnTo>
                  <a:lnTo>
                    <a:pt x="997" y="469"/>
                  </a:lnTo>
                  <a:lnTo>
                    <a:pt x="1005" y="472"/>
                  </a:lnTo>
                  <a:lnTo>
                    <a:pt x="1009" y="477"/>
                  </a:lnTo>
                  <a:lnTo>
                    <a:pt x="1019" y="474"/>
                  </a:lnTo>
                  <a:lnTo>
                    <a:pt x="1028" y="491"/>
                  </a:lnTo>
                  <a:lnTo>
                    <a:pt x="1033" y="489"/>
                  </a:lnTo>
                  <a:lnTo>
                    <a:pt x="1033" y="494"/>
                  </a:lnTo>
                  <a:lnTo>
                    <a:pt x="1036" y="496"/>
                  </a:lnTo>
                  <a:lnTo>
                    <a:pt x="1043" y="492"/>
                  </a:lnTo>
                  <a:lnTo>
                    <a:pt x="1045" y="499"/>
                  </a:lnTo>
                  <a:lnTo>
                    <a:pt x="1048" y="498"/>
                  </a:lnTo>
                  <a:lnTo>
                    <a:pt x="1055" y="503"/>
                  </a:lnTo>
                  <a:lnTo>
                    <a:pt x="1055" y="508"/>
                  </a:lnTo>
                  <a:lnTo>
                    <a:pt x="1048" y="516"/>
                  </a:lnTo>
                  <a:lnTo>
                    <a:pt x="1050" y="528"/>
                  </a:lnTo>
                  <a:lnTo>
                    <a:pt x="1045" y="533"/>
                  </a:lnTo>
                  <a:lnTo>
                    <a:pt x="1040" y="532"/>
                  </a:lnTo>
                  <a:lnTo>
                    <a:pt x="1034" y="537"/>
                  </a:lnTo>
                  <a:lnTo>
                    <a:pt x="1022" y="537"/>
                  </a:lnTo>
                  <a:lnTo>
                    <a:pt x="1021" y="542"/>
                  </a:lnTo>
                  <a:lnTo>
                    <a:pt x="1022" y="554"/>
                  </a:lnTo>
                  <a:lnTo>
                    <a:pt x="1012" y="561"/>
                  </a:lnTo>
                  <a:lnTo>
                    <a:pt x="1012" y="562"/>
                  </a:lnTo>
                  <a:lnTo>
                    <a:pt x="1000" y="566"/>
                  </a:lnTo>
                  <a:lnTo>
                    <a:pt x="1000" y="571"/>
                  </a:lnTo>
                  <a:lnTo>
                    <a:pt x="1002" y="581"/>
                  </a:lnTo>
                  <a:lnTo>
                    <a:pt x="998" y="586"/>
                  </a:lnTo>
                  <a:lnTo>
                    <a:pt x="1000" y="595"/>
                  </a:lnTo>
                  <a:lnTo>
                    <a:pt x="997" y="596"/>
                  </a:lnTo>
                  <a:lnTo>
                    <a:pt x="995" y="593"/>
                  </a:lnTo>
                  <a:lnTo>
                    <a:pt x="993" y="596"/>
                  </a:lnTo>
                  <a:lnTo>
                    <a:pt x="986" y="600"/>
                  </a:lnTo>
                  <a:lnTo>
                    <a:pt x="985" y="608"/>
                  </a:lnTo>
                  <a:lnTo>
                    <a:pt x="981" y="608"/>
                  </a:lnTo>
                  <a:lnTo>
                    <a:pt x="981" y="612"/>
                  </a:lnTo>
                  <a:lnTo>
                    <a:pt x="968" y="612"/>
                  </a:lnTo>
                  <a:lnTo>
                    <a:pt x="963" y="619"/>
                  </a:lnTo>
                  <a:lnTo>
                    <a:pt x="957" y="619"/>
                  </a:lnTo>
                  <a:lnTo>
                    <a:pt x="959" y="622"/>
                  </a:lnTo>
                  <a:lnTo>
                    <a:pt x="956" y="620"/>
                  </a:lnTo>
                  <a:lnTo>
                    <a:pt x="952" y="625"/>
                  </a:lnTo>
                  <a:lnTo>
                    <a:pt x="951" y="617"/>
                  </a:lnTo>
                  <a:lnTo>
                    <a:pt x="944" y="614"/>
                  </a:lnTo>
                  <a:lnTo>
                    <a:pt x="940" y="620"/>
                  </a:lnTo>
                  <a:lnTo>
                    <a:pt x="937" y="617"/>
                  </a:lnTo>
                  <a:lnTo>
                    <a:pt x="930" y="624"/>
                  </a:lnTo>
                  <a:lnTo>
                    <a:pt x="925" y="619"/>
                  </a:lnTo>
                  <a:lnTo>
                    <a:pt x="915" y="625"/>
                  </a:lnTo>
                  <a:lnTo>
                    <a:pt x="916" y="646"/>
                  </a:lnTo>
                  <a:lnTo>
                    <a:pt x="913" y="653"/>
                  </a:lnTo>
                  <a:lnTo>
                    <a:pt x="904" y="654"/>
                  </a:lnTo>
                  <a:lnTo>
                    <a:pt x="903" y="668"/>
                  </a:lnTo>
                  <a:lnTo>
                    <a:pt x="897" y="671"/>
                  </a:lnTo>
                  <a:lnTo>
                    <a:pt x="901" y="673"/>
                  </a:lnTo>
                  <a:lnTo>
                    <a:pt x="901" y="678"/>
                  </a:lnTo>
                  <a:lnTo>
                    <a:pt x="896" y="678"/>
                  </a:lnTo>
                  <a:lnTo>
                    <a:pt x="894" y="671"/>
                  </a:lnTo>
                  <a:lnTo>
                    <a:pt x="889" y="670"/>
                  </a:lnTo>
                  <a:lnTo>
                    <a:pt x="882" y="692"/>
                  </a:lnTo>
                  <a:lnTo>
                    <a:pt x="877" y="692"/>
                  </a:lnTo>
                  <a:lnTo>
                    <a:pt x="880" y="695"/>
                  </a:lnTo>
                  <a:lnTo>
                    <a:pt x="879" y="714"/>
                  </a:lnTo>
                  <a:lnTo>
                    <a:pt x="877" y="721"/>
                  </a:lnTo>
                  <a:lnTo>
                    <a:pt x="868" y="719"/>
                  </a:lnTo>
                  <a:lnTo>
                    <a:pt x="865" y="726"/>
                  </a:lnTo>
                  <a:lnTo>
                    <a:pt x="863" y="743"/>
                  </a:lnTo>
                  <a:lnTo>
                    <a:pt x="867" y="760"/>
                  </a:lnTo>
                  <a:lnTo>
                    <a:pt x="856" y="779"/>
                  </a:lnTo>
                  <a:lnTo>
                    <a:pt x="856" y="779"/>
                  </a:lnTo>
                  <a:lnTo>
                    <a:pt x="848" y="779"/>
                  </a:lnTo>
                  <a:lnTo>
                    <a:pt x="834" y="770"/>
                  </a:lnTo>
                  <a:lnTo>
                    <a:pt x="829" y="769"/>
                  </a:lnTo>
                  <a:lnTo>
                    <a:pt x="829" y="774"/>
                  </a:lnTo>
                  <a:lnTo>
                    <a:pt x="824" y="772"/>
                  </a:lnTo>
                  <a:lnTo>
                    <a:pt x="822" y="769"/>
                  </a:lnTo>
                  <a:lnTo>
                    <a:pt x="826" y="764"/>
                  </a:lnTo>
                  <a:lnTo>
                    <a:pt x="820" y="753"/>
                  </a:lnTo>
                  <a:lnTo>
                    <a:pt x="805" y="740"/>
                  </a:lnTo>
                  <a:lnTo>
                    <a:pt x="796" y="736"/>
                  </a:lnTo>
                  <a:lnTo>
                    <a:pt x="786" y="741"/>
                  </a:lnTo>
                  <a:lnTo>
                    <a:pt x="779" y="748"/>
                  </a:lnTo>
                  <a:lnTo>
                    <a:pt x="771" y="752"/>
                  </a:lnTo>
                  <a:lnTo>
                    <a:pt x="764" y="748"/>
                  </a:lnTo>
                  <a:lnTo>
                    <a:pt x="760" y="752"/>
                  </a:lnTo>
                  <a:lnTo>
                    <a:pt x="754" y="752"/>
                  </a:lnTo>
                  <a:lnTo>
                    <a:pt x="737" y="741"/>
                  </a:lnTo>
                  <a:lnTo>
                    <a:pt x="726" y="748"/>
                  </a:lnTo>
                  <a:lnTo>
                    <a:pt x="713" y="750"/>
                  </a:lnTo>
                  <a:lnTo>
                    <a:pt x="706" y="731"/>
                  </a:lnTo>
                  <a:lnTo>
                    <a:pt x="695" y="729"/>
                  </a:lnTo>
                  <a:lnTo>
                    <a:pt x="694" y="731"/>
                  </a:lnTo>
                  <a:lnTo>
                    <a:pt x="687" y="731"/>
                  </a:lnTo>
                  <a:lnTo>
                    <a:pt x="672" y="724"/>
                  </a:lnTo>
                  <a:lnTo>
                    <a:pt x="672" y="735"/>
                  </a:lnTo>
                  <a:lnTo>
                    <a:pt x="661" y="733"/>
                  </a:lnTo>
                  <a:lnTo>
                    <a:pt x="654" y="741"/>
                  </a:lnTo>
                  <a:lnTo>
                    <a:pt x="644" y="741"/>
                  </a:lnTo>
                  <a:lnTo>
                    <a:pt x="642" y="740"/>
                  </a:lnTo>
                  <a:lnTo>
                    <a:pt x="632" y="743"/>
                  </a:lnTo>
                  <a:lnTo>
                    <a:pt x="634" y="747"/>
                  </a:lnTo>
                  <a:lnTo>
                    <a:pt x="630" y="748"/>
                  </a:lnTo>
                  <a:lnTo>
                    <a:pt x="636" y="753"/>
                  </a:lnTo>
                  <a:lnTo>
                    <a:pt x="634" y="757"/>
                  </a:lnTo>
                  <a:lnTo>
                    <a:pt x="629" y="755"/>
                  </a:lnTo>
                  <a:lnTo>
                    <a:pt x="627" y="758"/>
                  </a:lnTo>
                  <a:lnTo>
                    <a:pt x="615" y="757"/>
                  </a:lnTo>
                  <a:lnTo>
                    <a:pt x="613" y="760"/>
                  </a:lnTo>
                  <a:lnTo>
                    <a:pt x="610" y="757"/>
                  </a:lnTo>
                  <a:lnTo>
                    <a:pt x="606" y="760"/>
                  </a:lnTo>
                  <a:lnTo>
                    <a:pt x="589" y="757"/>
                  </a:lnTo>
                  <a:lnTo>
                    <a:pt x="586" y="753"/>
                  </a:lnTo>
                  <a:lnTo>
                    <a:pt x="579" y="752"/>
                  </a:lnTo>
                  <a:lnTo>
                    <a:pt x="569" y="755"/>
                  </a:lnTo>
                  <a:lnTo>
                    <a:pt x="567" y="741"/>
                  </a:lnTo>
                  <a:lnTo>
                    <a:pt x="562" y="740"/>
                  </a:lnTo>
                  <a:lnTo>
                    <a:pt x="560" y="745"/>
                  </a:lnTo>
                  <a:lnTo>
                    <a:pt x="557" y="743"/>
                  </a:lnTo>
                  <a:lnTo>
                    <a:pt x="553" y="747"/>
                  </a:lnTo>
                  <a:lnTo>
                    <a:pt x="548" y="743"/>
                  </a:lnTo>
                  <a:lnTo>
                    <a:pt x="548" y="747"/>
                  </a:lnTo>
                  <a:lnTo>
                    <a:pt x="536" y="748"/>
                  </a:lnTo>
                  <a:lnTo>
                    <a:pt x="535" y="755"/>
                  </a:lnTo>
                  <a:lnTo>
                    <a:pt x="505" y="770"/>
                  </a:lnTo>
                  <a:lnTo>
                    <a:pt x="499" y="772"/>
                  </a:lnTo>
                  <a:lnTo>
                    <a:pt x="487" y="767"/>
                  </a:lnTo>
                  <a:lnTo>
                    <a:pt x="487" y="770"/>
                  </a:lnTo>
                  <a:lnTo>
                    <a:pt x="482" y="772"/>
                  </a:lnTo>
                  <a:lnTo>
                    <a:pt x="478" y="774"/>
                  </a:lnTo>
                  <a:lnTo>
                    <a:pt x="475" y="775"/>
                  </a:lnTo>
                  <a:lnTo>
                    <a:pt x="473" y="770"/>
                  </a:lnTo>
                  <a:lnTo>
                    <a:pt x="470" y="774"/>
                  </a:lnTo>
                  <a:lnTo>
                    <a:pt x="468" y="770"/>
                  </a:lnTo>
                  <a:lnTo>
                    <a:pt x="461" y="770"/>
                  </a:lnTo>
                  <a:lnTo>
                    <a:pt x="463" y="774"/>
                  </a:lnTo>
                  <a:lnTo>
                    <a:pt x="459" y="774"/>
                  </a:lnTo>
                  <a:lnTo>
                    <a:pt x="447" y="772"/>
                  </a:lnTo>
                  <a:lnTo>
                    <a:pt x="444" y="762"/>
                  </a:lnTo>
                  <a:lnTo>
                    <a:pt x="440" y="760"/>
                  </a:lnTo>
                  <a:lnTo>
                    <a:pt x="437" y="752"/>
                  </a:lnTo>
                  <a:lnTo>
                    <a:pt x="444" y="748"/>
                  </a:lnTo>
                  <a:lnTo>
                    <a:pt x="458" y="752"/>
                  </a:lnTo>
                  <a:lnTo>
                    <a:pt x="463" y="750"/>
                  </a:lnTo>
                  <a:lnTo>
                    <a:pt x="458" y="747"/>
                  </a:lnTo>
                  <a:lnTo>
                    <a:pt x="458" y="738"/>
                  </a:lnTo>
                  <a:lnTo>
                    <a:pt x="454" y="728"/>
                  </a:lnTo>
                  <a:lnTo>
                    <a:pt x="446" y="718"/>
                  </a:lnTo>
                  <a:lnTo>
                    <a:pt x="422" y="719"/>
                  </a:lnTo>
                  <a:lnTo>
                    <a:pt x="420" y="724"/>
                  </a:lnTo>
                  <a:lnTo>
                    <a:pt x="413" y="726"/>
                  </a:lnTo>
                  <a:lnTo>
                    <a:pt x="411" y="729"/>
                  </a:lnTo>
                  <a:lnTo>
                    <a:pt x="406" y="724"/>
                  </a:lnTo>
                  <a:lnTo>
                    <a:pt x="404" y="726"/>
                  </a:lnTo>
                  <a:lnTo>
                    <a:pt x="392" y="724"/>
                  </a:lnTo>
                  <a:lnTo>
                    <a:pt x="372" y="741"/>
                  </a:lnTo>
                  <a:lnTo>
                    <a:pt x="365" y="740"/>
                  </a:lnTo>
                  <a:lnTo>
                    <a:pt x="362" y="743"/>
                  </a:lnTo>
                  <a:lnTo>
                    <a:pt x="358" y="741"/>
                  </a:lnTo>
                  <a:lnTo>
                    <a:pt x="357" y="750"/>
                  </a:lnTo>
                  <a:lnTo>
                    <a:pt x="353" y="752"/>
                  </a:lnTo>
                  <a:lnTo>
                    <a:pt x="357" y="757"/>
                  </a:lnTo>
                  <a:lnTo>
                    <a:pt x="357" y="760"/>
                  </a:lnTo>
                  <a:lnTo>
                    <a:pt x="336" y="779"/>
                  </a:lnTo>
                  <a:lnTo>
                    <a:pt x="339" y="786"/>
                  </a:lnTo>
                  <a:lnTo>
                    <a:pt x="336" y="798"/>
                  </a:lnTo>
                  <a:lnTo>
                    <a:pt x="317" y="798"/>
                  </a:lnTo>
                  <a:lnTo>
                    <a:pt x="314" y="808"/>
                  </a:lnTo>
                  <a:lnTo>
                    <a:pt x="303" y="813"/>
                  </a:lnTo>
                  <a:lnTo>
                    <a:pt x="291" y="815"/>
                  </a:lnTo>
                  <a:lnTo>
                    <a:pt x="288" y="811"/>
                  </a:lnTo>
                  <a:lnTo>
                    <a:pt x="276" y="813"/>
                  </a:lnTo>
                  <a:lnTo>
                    <a:pt x="269" y="801"/>
                  </a:lnTo>
                  <a:lnTo>
                    <a:pt x="276" y="801"/>
                  </a:lnTo>
                  <a:lnTo>
                    <a:pt x="276" y="798"/>
                  </a:lnTo>
                  <a:lnTo>
                    <a:pt x="273" y="791"/>
                  </a:lnTo>
                  <a:lnTo>
                    <a:pt x="274" y="789"/>
                  </a:lnTo>
                  <a:lnTo>
                    <a:pt x="268" y="772"/>
                  </a:lnTo>
                  <a:lnTo>
                    <a:pt x="261" y="775"/>
                  </a:lnTo>
                  <a:lnTo>
                    <a:pt x="250" y="770"/>
                  </a:lnTo>
                  <a:lnTo>
                    <a:pt x="240" y="769"/>
                  </a:lnTo>
                  <a:lnTo>
                    <a:pt x="213" y="772"/>
                  </a:lnTo>
                  <a:lnTo>
                    <a:pt x="204" y="770"/>
                  </a:lnTo>
                  <a:lnTo>
                    <a:pt x="196" y="774"/>
                  </a:lnTo>
                  <a:lnTo>
                    <a:pt x="185" y="770"/>
                  </a:lnTo>
                  <a:lnTo>
                    <a:pt x="177" y="772"/>
                  </a:lnTo>
                  <a:lnTo>
                    <a:pt x="172" y="769"/>
                  </a:lnTo>
                  <a:lnTo>
                    <a:pt x="165" y="770"/>
                  </a:lnTo>
                  <a:lnTo>
                    <a:pt x="165" y="767"/>
                  </a:lnTo>
                  <a:lnTo>
                    <a:pt x="155" y="769"/>
                  </a:lnTo>
                  <a:lnTo>
                    <a:pt x="141" y="762"/>
                  </a:lnTo>
                  <a:lnTo>
                    <a:pt x="132" y="747"/>
                  </a:lnTo>
                  <a:lnTo>
                    <a:pt x="112" y="738"/>
                  </a:lnTo>
                  <a:lnTo>
                    <a:pt x="98" y="740"/>
                  </a:lnTo>
                  <a:lnTo>
                    <a:pt x="69" y="731"/>
                  </a:lnTo>
                  <a:lnTo>
                    <a:pt x="67" y="726"/>
                  </a:lnTo>
                  <a:lnTo>
                    <a:pt x="62" y="724"/>
                  </a:lnTo>
                  <a:lnTo>
                    <a:pt x="60" y="714"/>
                  </a:lnTo>
                  <a:lnTo>
                    <a:pt x="64" y="699"/>
                  </a:lnTo>
                  <a:lnTo>
                    <a:pt x="60" y="694"/>
                  </a:lnTo>
                  <a:lnTo>
                    <a:pt x="54" y="690"/>
                  </a:lnTo>
                  <a:lnTo>
                    <a:pt x="54" y="683"/>
                  </a:lnTo>
                  <a:lnTo>
                    <a:pt x="47" y="683"/>
                  </a:lnTo>
                  <a:lnTo>
                    <a:pt x="42" y="690"/>
                  </a:lnTo>
                  <a:lnTo>
                    <a:pt x="35" y="692"/>
                  </a:lnTo>
                  <a:lnTo>
                    <a:pt x="33" y="695"/>
                  </a:lnTo>
                  <a:lnTo>
                    <a:pt x="23" y="697"/>
                  </a:lnTo>
                  <a:lnTo>
                    <a:pt x="14" y="694"/>
                  </a:lnTo>
                  <a:lnTo>
                    <a:pt x="14" y="694"/>
                  </a:lnTo>
                  <a:lnTo>
                    <a:pt x="16" y="689"/>
                  </a:lnTo>
                  <a:lnTo>
                    <a:pt x="9" y="685"/>
                  </a:lnTo>
                  <a:lnTo>
                    <a:pt x="19" y="675"/>
                  </a:lnTo>
                  <a:lnTo>
                    <a:pt x="16" y="671"/>
                  </a:lnTo>
                  <a:lnTo>
                    <a:pt x="12" y="673"/>
                  </a:lnTo>
                  <a:lnTo>
                    <a:pt x="12" y="658"/>
                  </a:lnTo>
                  <a:lnTo>
                    <a:pt x="6" y="656"/>
                  </a:lnTo>
                  <a:lnTo>
                    <a:pt x="7" y="653"/>
                  </a:lnTo>
                  <a:lnTo>
                    <a:pt x="4" y="648"/>
                  </a:lnTo>
                  <a:lnTo>
                    <a:pt x="6" y="637"/>
                  </a:lnTo>
                  <a:lnTo>
                    <a:pt x="11" y="636"/>
                  </a:lnTo>
                  <a:lnTo>
                    <a:pt x="12" y="641"/>
                  </a:lnTo>
                  <a:lnTo>
                    <a:pt x="21" y="643"/>
                  </a:lnTo>
                  <a:lnTo>
                    <a:pt x="23" y="636"/>
                  </a:lnTo>
                  <a:lnTo>
                    <a:pt x="26" y="637"/>
                  </a:lnTo>
                  <a:lnTo>
                    <a:pt x="30" y="631"/>
                  </a:lnTo>
                  <a:lnTo>
                    <a:pt x="35" y="632"/>
                  </a:lnTo>
                  <a:lnTo>
                    <a:pt x="30" y="627"/>
                  </a:lnTo>
                  <a:lnTo>
                    <a:pt x="23" y="625"/>
                  </a:lnTo>
                  <a:lnTo>
                    <a:pt x="21" y="620"/>
                  </a:lnTo>
                  <a:lnTo>
                    <a:pt x="19" y="625"/>
                  </a:lnTo>
                  <a:lnTo>
                    <a:pt x="18" y="627"/>
                  </a:lnTo>
                  <a:lnTo>
                    <a:pt x="14" y="624"/>
                  </a:lnTo>
                  <a:lnTo>
                    <a:pt x="12" y="629"/>
                  </a:lnTo>
                  <a:lnTo>
                    <a:pt x="9" y="622"/>
                  </a:lnTo>
                  <a:lnTo>
                    <a:pt x="6" y="622"/>
                  </a:lnTo>
                  <a:lnTo>
                    <a:pt x="7" y="617"/>
                  </a:lnTo>
                  <a:lnTo>
                    <a:pt x="2" y="619"/>
                  </a:lnTo>
                  <a:lnTo>
                    <a:pt x="0" y="617"/>
                  </a:lnTo>
                  <a:lnTo>
                    <a:pt x="4" y="610"/>
                  </a:lnTo>
                  <a:lnTo>
                    <a:pt x="16" y="615"/>
                  </a:lnTo>
                  <a:lnTo>
                    <a:pt x="30" y="598"/>
                  </a:lnTo>
                  <a:lnTo>
                    <a:pt x="45" y="598"/>
                  </a:lnTo>
                  <a:lnTo>
                    <a:pt x="48" y="586"/>
                  </a:lnTo>
                  <a:lnTo>
                    <a:pt x="59" y="568"/>
                  </a:lnTo>
                  <a:lnTo>
                    <a:pt x="54" y="559"/>
                  </a:lnTo>
                  <a:lnTo>
                    <a:pt x="48" y="562"/>
                  </a:lnTo>
                  <a:lnTo>
                    <a:pt x="43" y="557"/>
                  </a:lnTo>
                  <a:lnTo>
                    <a:pt x="40" y="552"/>
                  </a:lnTo>
                  <a:lnTo>
                    <a:pt x="43" y="550"/>
                  </a:lnTo>
                  <a:lnTo>
                    <a:pt x="38" y="539"/>
                  </a:lnTo>
                  <a:lnTo>
                    <a:pt x="38" y="539"/>
                  </a:lnTo>
                  <a:lnTo>
                    <a:pt x="47" y="532"/>
                  </a:lnTo>
                  <a:lnTo>
                    <a:pt x="62" y="535"/>
                  </a:lnTo>
                  <a:lnTo>
                    <a:pt x="67" y="530"/>
                  </a:lnTo>
                  <a:lnTo>
                    <a:pt x="74" y="528"/>
                  </a:lnTo>
                  <a:lnTo>
                    <a:pt x="83" y="520"/>
                  </a:lnTo>
                  <a:lnTo>
                    <a:pt x="88" y="521"/>
                  </a:lnTo>
                  <a:lnTo>
                    <a:pt x="93" y="518"/>
                  </a:lnTo>
                  <a:lnTo>
                    <a:pt x="93" y="516"/>
                  </a:lnTo>
                  <a:lnTo>
                    <a:pt x="86" y="516"/>
                  </a:lnTo>
                  <a:lnTo>
                    <a:pt x="89" y="515"/>
                  </a:lnTo>
                  <a:lnTo>
                    <a:pt x="86" y="510"/>
                  </a:lnTo>
                  <a:lnTo>
                    <a:pt x="79" y="511"/>
                  </a:lnTo>
                  <a:lnTo>
                    <a:pt x="71" y="506"/>
                  </a:lnTo>
                  <a:lnTo>
                    <a:pt x="67" y="510"/>
                  </a:lnTo>
                  <a:lnTo>
                    <a:pt x="64" y="503"/>
                  </a:lnTo>
                  <a:lnTo>
                    <a:pt x="69" y="496"/>
                  </a:lnTo>
                  <a:lnTo>
                    <a:pt x="71" y="489"/>
                  </a:lnTo>
                  <a:lnTo>
                    <a:pt x="76" y="484"/>
                  </a:lnTo>
                  <a:lnTo>
                    <a:pt x="81" y="484"/>
                  </a:lnTo>
                  <a:lnTo>
                    <a:pt x="86" y="477"/>
                  </a:lnTo>
                  <a:lnTo>
                    <a:pt x="91" y="479"/>
                  </a:lnTo>
                  <a:lnTo>
                    <a:pt x="98" y="472"/>
                  </a:lnTo>
                  <a:lnTo>
                    <a:pt x="100" y="474"/>
                  </a:lnTo>
                  <a:lnTo>
                    <a:pt x="105" y="470"/>
                  </a:lnTo>
                  <a:lnTo>
                    <a:pt x="113" y="462"/>
                  </a:lnTo>
                  <a:lnTo>
                    <a:pt x="117" y="460"/>
                  </a:lnTo>
                  <a:lnTo>
                    <a:pt x="113" y="453"/>
                  </a:lnTo>
                  <a:lnTo>
                    <a:pt x="117" y="445"/>
                  </a:lnTo>
                  <a:lnTo>
                    <a:pt x="113" y="426"/>
                  </a:lnTo>
                  <a:lnTo>
                    <a:pt x="115" y="417"/>
                  </a:lnTo>
                  <a:lnTo>
                    <a:pt x="124" y="404"/>
                  </a:lnTo>
                  <a:lnTo>
                    <a:pt x="110" y="378"/>
                  </a:lnTo>
                  <a:lnTo>
                    <a:pt x="113" y="375"/>
                  </a:lnTo>
                  <a:lnTo>
                    <a:pt x="112" y="371"/>
                  </a:lnTo>
                  <a:lnTo>
                    <a:pt x="108" y="370"/>
                  </a:lnTo>
                  <a:lnTo>
                    <a:pt x="93" y="368"/>
                  </a:lnTo>
                  <a:lnTo>
                    <a:pt x="98" y="365"/>
                  </a:lnTo>
                  <a:lnTo>
                    <a:pt x="98" y="356"/>
                  </a:lnTo>
                  <a:lnTo>
                    <a:pt x="107" y="342"/>
                  </a:lnTo>
                  <a:lnTo>
                    <a:pt x="101" y="344"/>
                  </a:lnTo>
                  <a:lnTo>
                    <a:pt x="101" y="339"/>
                  </a:lnTo>
                  <a:lnTo>
                    <a:pt x="96" y="341"/>
                  </a:lnTo>
                  <a:lnTo>
                    <a:pt x="88" y="337"/>
                  </a:lnTo>
                  <a:lnTo>
                    <a:pt x="95" y="331"/>
                  </a:lnTo>
                  <a:lnTo>
                    <a:pt x="93" y="324"/>
                  </a:lnTo>
                  <a:lnTo>
                    <a:pt x="98" y="322"/>
                  </a:lnTo>
                  <a:lnTo>
                    <a:pt x="98" y="319"/>
                  </a:lnTo>
                  <a:lnTo>
                    <a:pt x="101" y="314"/>
                  </a:lnTo>
                  <a:lnTo>
                    <a:pt x="96" y="312"/>
                  </a:lnTo>
                  <a:lnTo>
                    <a:pt x="100" y="296"/>
                  </a:lnTo>
                  <a:lnTo>
                    <a:pt x="112" y="317"/>
                  </a:lnTo>
                  <a:lnTo>
                    <a:pt x="119" y="315"/>
                  </a:lnTo>
                  <a:lnTo>
                    <a:pt x="120" y="310"/>
                  </a:lnTo>
                  <a:lnTo>
                    <a:pt x="125" y="308"/>
                  </a:lnTo>
                  <a:lnTo>
                    <a:pt x="124" y="303"/>
                  </a:lnTo>
                  <a:lnTo>
                    <a:pt x="127" y="303"/>
                  </a:lnTo>
                  <a:lnTo>
                    <a:pt x="125" y="296"/>
                  </a:lnTo>
                  <a:lnTo>
                    <a:pt x="115" y="298"/>
                  </a:lnTo>
                  <a:lnTo>
                    <a:pt x="107" y="295"/>
                  </a:lnTo>
                  <a:lnTo>
                    <a:pt x="105" y="296"/>
                  </a:lnTo>
                  <a:lnTo>
                    <a:pt x="107" y="288"/>
                  </a:lnTo>
                  <a:lnTo>
                    <a:pt x="103" y="278"/>
                  </a:lnTo>
                  <a:lnTo>
                    <a:pt x="105" y="271"/>
                  </a:lnTo>
                  <a:lnTo>
                    <a:pt x="108" y="276"/>
                  </a:lnTo>
                  <a:lnTo>
                    <a:pt x="110" y="274"/>
                  </a:lnTo>
                  <a:lnTo>
                    <a:pt x="113" y="278"/>
                  </a:lnTo>
                  <a:lnTo>
                    <a:pt x="115" y="283"/>
                  </a:lnTo>
                  <a:lnTo>
                    <a:pt x="131" y="288"/>
                  </a:lnTo>
                  <a:lnTo>
                    <a:pt x="132" y="285"/>
                  </a:lnTo>
                  <a:lnTo>
                    <a:pt x="141" y="283"/>
                  </a:lnTo>
                  <a:lnTo>
                    <a:pt x="141" y="273"/>
                  </a:lnTo>
                  <a:lnTo>
                    <a:pt x="146" y="269"/>
                  </a:lnTo>
                  <a:lnTo>
                    <a:pt x="146" y="261"/>
                  </a:lnTo>
                  <a:lnTo>
                    <a:pt x="170" y="262"/>
                  </a:lnTo>
                  <a:lnTo>
                    <a:pt x="170" y="264"/>
                  </a:lnTo>
                  <a:lnTo>
                    <a:pt x="167" y="267"/>
                  </a:lnTo>
                  <a:lnTo>
                    <a:pt x="168" y="273"/>
                  </a:lnTo>
                  <a:lnTo>
                    <a:pt x="167" y="281"/>
                  </a:lnTo>
                  <a:lnTo>
                    <a:pt x="161" y="271"/>
                  </a:lnTo>
                  <a:lnTo>
                    <a:pt x="160" y="273"/>
                  </a:lnTo>
                  <a:lnTo>
                    <a:pt x="163" y="278"/>
                  </a:lnTo>
                  <a:lnTo>
                    <a:pt x="160" y="283"/>
                  </a:lnTo>
                  <a:lnTo>
                    <a:pt x="165" y="286"/>
                  </a:lnTo>
                  <a:lnTo>
                    <a:pt x="168" y="283"/>
                  </a:lnTo>
                  <a:lnTo>
                    <a:pt x="180" y="283"/>
                  </a:lnTo>
                  <a:lnTo>
                    <a:pt x="178" y="286"/>
                  </a:lnTo>
                  <a:lnTo>
                    <a:pt x="165" y="295"/>
                  </a:lnTo>
                  <a:lnTo>
                    <a:pt x="161" y="288"/>
                  </a:lnTo>
                  <a:lnTo>
                    <a:pt x="155" y="288"/>
                  </a:lnTo>
                  <a:lnTo>
                    <a:pt x="158" y="283"/>
                  </a:lnTo>
                  <a:lnTo>
                    <a:pt x="155" y="283"/>
                  </a:lnTo>
                  <a:lnTo>
                    <a:pt x="153" y="281"/>
                  </a:lnTo>
                  <a:lnTo>
                    <a:pt x="151" y="285"/>
                  </a:lnTo>
                  <a:lnTo>
                    <a:pt x="158" y="291"/>
                  </a:lnTo>
                  <a:lnTo>
                    <a:pt x="151" y="295"/>
                  </a:lnTo>
                  <a:lnTo>
                    <a:pt x="149" y="300"/>
                  </a:lnTo>
                  <a:lnTo>
                    <a:pt x="153" y="307"/>
                  </a:lnTo>
                  <a:lnTo>
                    <a:pt x="160" y="305"/>
                  </a:lnTo>
                  <a:lnTo>
                    <a:pt x="184" y="312"/>
                  </a:lnTo>
                  <a:lnTo>
                    <a:pt x="201" y="307"/>
                  </a:lnTo>
                  <a:lnTo>
                    <a:pt x="204" y="312"/>
                  </a:lnTo>
                  <a:lnTo>
                    <a:pt x="223" y="302"/>
                  </a:lnTo>
                  <a:lnTo>
                    <a:pt x="233" y="305"/>
                  </a:lnTo>
                  <a:lnTo>
                    <a:pt x="232" y="314"/>
                  </a:lnTo>
                  <a:lnTo>
                    <a:pt x="235" y="317"/>
                  </a:lnTo>
                  <a:lnTo>
                    <a:pt x="232" y="322"/>
                  </a:lnTo>
                  <a:lnTo>
                    <a:pt x="233" y="325"/>
                  </a:lnTo>
                  <a:lnTo>
                    <a:pt x="237" y="322"/>
                  </a:lnTo>
                  <a:lnTo>
                    <a:pt x="244" y="329"/>
                  </a:lnTo>
                  <a:lnTo>
                    <a:pt x="242" y="331"/>
                  </a:lnTo>
                  <a:lnTo>
                    <a:pt x="245" y="334"/>
                  </a:lnTo>
                  <a:lnTo>
                    <a:pt x="240" y="337"/>
                  </a:lnTo>
                  <a:lnTo>
                    <a:pt x="244" y="339"/>
                  </a:lnTo>
                  <a:lnTo>
                    <a:pt x="244" y="344"/>
                  </a:lnTo>
                  <a:lnTo>
                    <a:pt x="235" y="349"/>
                  </a:lnTo>
                  <a:lnTo>
                    <a:pt x="228" y="342"/>
                  </a:lnTo>
                  <a:lnTo>
                    <a:pt x="221" y="348"/>
                  </a:lnTo>
                  <a:lnTo>
                    <a:pt x="223" y="351"/>
                  </a:lnTo>
                  <a:lnTo>
                    <a:pt x="220" y="351"/>
                  </a:lnTo>
                  <a:lnTo>
                    <a:pt x="221" y="360"/>
                  </a:lnTo>
                  <a:lnTo>
                    <a:pt x="225" y="365"/>
                  </a:lnTo>
                  <a:lnTo>
                    <a:pt x="230" y="366"/>
                  </a:lnTo>
                  <a:lnTo>
                    <a:pt x="232" y="373"/>
                  </a:lnTo>
                  <a:lnTo>
                    <a:pt x="225" y="377"/>
                  </a:lnTo>
                  <a:lnTo>
                    <a:pt x="221" y="389"/>
                  </a:lnTo>
                  <a:lnTo>
                    <a:pt x="226" y="389"/>
                  </a:lnTo>
                  <a:lnTo>
                    <a:pt x="228" y="394"/>
                  </a:lnTo>
                  <a:lnTo>
                    <a:pt x="233" y="394"/>
                  </a:lnTo>
                  <a:lnTo>
                    <a:pt x="233" y="397"/>
                  </a:lnTo>
                  <a:lnTo>
                    <a:pt x="226" y="400"/>
                  </a:lnTo>
                  <a:lnTo>
                    <a:pt x="223" y="409"/>
                  </a:lnTo>
                  <a:lnTo>
                    <a:pt x="216" y="412"/>
                  </a:lnTo>
                  <a:lnTo>
                    <a:pt x="211" y="404"/>
                  </a:lnTo>
                  <a:lnTo>
                    <a:pt x="208" y="409"/>
                  </a:lnTo>
                  <a:lnTo>
                    <a:pt x="201" y="409"/>
                  </a:lnTo>
                  <a:lnTo>
                    <a:pt x="199" y="406"/>
                  </a:lnTo>
                  <a:lnTo>
                    <a:pt x="192" y="402"/>
                  </a:lnTo>
                  <a:lnTo>
                    <a:pt x="185" y="411"/>
                  </a:lnTo>
                  <a:lnTo>
                    <a:pt x="184" y="419"/>
                  </a:lnTo>
                  <a:lnTo>
                    <a:pt x="197" y="428"/>
                  </a:lnTo>
                  <a:lnTo>
                    <a:pt x="199" y="431"/>
                  </a:lnTo>
                  <a:lnTo>
                    <a:pt x="197" y="433"/>
                  </a:lnTo>
                  <a:lnTo>
                    <a:pt x="201" y="436"/>
                  </a:lnTo>
                  <a:lnTo>
                    <a:pt x="209" y="436"/>
                  </a:lnTo>
                  <a:lnTo>
                    <a:pt x="214" y="441"/>
                  </a:lnTo>
                  <a:lnTo>
                    <a:pt x="214" y="435"/>
                  </a:lnTo>
                  <a:lnTo>
                    <a:pt x="218" y="435"/>
                  </a:lnTo>
                  <a:lnTo>
                    <a:pt x="220" y="428"/>
                  </a:lnTo>
                  <a:lnTo>
                    <a:pt x="216" y="426"/>
                  </a:lnTo>
                  <a:lnTo>
                    <a:pt x="216" y="423"/>
                  </a:lnTo>
                  <a:lnTo>
                    <a:pt x="223" y="424"/>
                  </a:lnTo>
                  <a:lnTo>
                    <a:pt x="226" y="429"/>
                  </a:lnTo>
                  <a:lnTo>
                    <a:pt x="228" y="426"/>
                  </a:lnTo>
                  <a:lnTo>
                    <a:pt x="237" y="423"/>
                  </a:lnTo>
                  <a:lnTo>
                    <a:pt x="238" y="424"/>
                  </a:lnTo>
                  <a:lnTo>
                    <a:pt x="252" y="417"/>
                  </a:lnTo>
                  <a:lnTo>
                    <a:pt x="249" y="406"/>
                  </a:lnTo>
                  <a:lnTo>
                    <a:pt x="261" y="397"/>
                  </a:lnTo>
                  <a:lnTo>
                    <a:pt x="273" y="395"/>
                  </a:lnTo>
                  <a:lnTo>
                    <a:pt x="271" y="382"/>
                  </a:lnTo>
                  <a:lnTo>
                    <a:pt x="274" y="375"/>
                  </a:lnTo>
                  <a:lnTo>
                    <a:pt x="273" y="368"/>
                  </a:lnTo>
                  <a:lnTo>
                    <a:pt x="278" y="361"/>
                  </a:lnTo>
                  <a:lnTo>
                    <a:pt x="281" y="365"/>
                  </a:lnTo>
                  <a:lnTo>
                    <a:pt x="279" y="368"/>
                  </a:lnTo>
                  <a:lnTo>
                    <a:pt x="283" y="378"/>
                  </a:lnTo>
                  <a:lnTo>
                    <a:pt x="291" y="378"/>
                  </a:lnTo>
                  <a:lnTo>
                    <a:pt x="297" y="373"/>
                  </a:lnTo>
                  <a:lnTo>
                    <a:pt x="309" y="380"/>
                  </a:lnTo>
                  <a:lnTo>
                    <a:pt x="309" y="377"/>
                  </a:lnTo>
                  <a:lnTo>
                    <a:pt x="314" y="378"/>
                  </a:lnTo>
                  <a:lnTo>
                    <a:pt x="315" y="377"/>
                  </a:lnTo>
                  <a:lnTo>
                    <a:pt x="324" y="385"/>
                  </a:lnTo>
                  <a:lnTo>
                    <a:pt x="329" y="383"/>
                  </a:lnTo>
                  <a:lnTo>
                    <a:pt x="327" y="380"/>
                  </a:lnTo>
                  <a:lnTo>
                    <a:pt x="333" y="377"/>
                  </a:lnTo>
                  <a:lnTo>
                    <a:pt x="331" y="373"/>
                  </a:lnTo>
                  <a:lnTo>
                    <a:pt x="334" y="375"/>
                  </a:lnTo>
                  <a:lnTo>
                    <a:pt x="334" y="371"/>
                  </a:lnTo>
                  <a:lnTo>
                    <a:pt x="345" y="368"/>
                  </a:lnTo>
                  <a:lnTo>
                    <a:pt x="346" y="373"/>
                  </a:lnTo>
                  <a:lnTo>
                    <a:pt x="341" y="382"/>
                  </a:lnTo>
                  <a:lnTo>
                    <a:pt x="345" y="385"/>
                  </a:lnTo>
                  <a:lnTo>
                    <a:pt x="351" y="385"/>
                  </a:lnTo>
                  <a:lnTo>
                    <a:pt x="358" y="392"/>
                  </a:lnTo>
                  <a:lnTo>
                    <a:pt x="365" y="389"/>
                  </a:lnTo>
                  <a:lnTo>
                    <a:pt x="370" y="390"/>
                  </a:lnTo>
                  <a:lnTo>
                    <a:pt x="374" y="382"/>
                  </a:lnTo>
                  <a:lnTo>
                    <a:pt x="377" y="380"/>
                  </a:lnTo>
                  <a:lnTo>
                    <a:pt x="367" y="370"/>
                  </a:lnTo>
                  <a:lnTo>
                    <a:pt x="363" y="361"/>
                  </a:lnTo>
                  <a:lnTo>
                    <a:pt x="365" y="342"/>
                  </a:lnTo>
                  <a:lnTo>
                    <a:pt x="360" y="334"/>
                  </a:lnTo>
                  <a:lnTo>
                    <a:pt x="367" y="331"/>
                  </a:lnTo>
                  <a:lnTo>
                    <a:pt x="369" y="334"/>
                  </a:lnTo>
                  <a:lnTo>
                    <a:pt x="372" y="332"/>
                  </a:lnTo>
                  <a:lnTo>
                    <a:pt x="374" y="339"/>
                  </a:lnTo>
                  <a:lnTo>
                    <a:pt x="379" y="344"/>
                  </a:lnTo>
                  <a:lnTo>
                    <a:pt x="384" y="341"/>
                  </a:lnTo>
                  <a:lnTo>
                    <a:pt x="387" y="334"/>
                  </a:lnTo>
                  <a:lnTo>
                    <a:pt x="391" y="334"/>
                  </a:lnTo>
                  <a:lnTo>
                    <a:pt x="392" y="329"/>
                  </a:lnTo>
                  <a:lnTo>
                    <a:pt x="391" y="319"/>
                  </a:lnTo>
                  <a:lnTo>
                    <a:pt x="387" y="308"/>
                  </a:lnTo>
                  <a:lnTo>
                    <a:pt x="380" y="305"/>
                  </a:lnTo>
                  <a:lnTo>
                    <a:pt x="377" y="302"/>
                  </a:lnTo>
                  <a:lnTo>
                    <a:pt x="372" y="303"/>
                  </a:lnTo>
                  <a:lnTo>
                    <a:pt x="363" y="303"/>
                  </a:lnTo>
                  <a:lnTo>
                    <a:pt x="358" y="293"/>
                  </a:lnTo>
                  <a:lnTo>
                    <a:pt x="362" y="290"/>
                  </a:lnTo>
                  <a:lnTo>
                    <a:pt x="374" y="290"/>
                  </a:lnTo>
                  <a:lnTo>
                    <a:pt x="377" y="286"/>
                  </a:lnTo>
                  <a:lnTo>
                    <a:pt x="372" y="283"/>
                  </a:lnTo>
                  <a:lnTo>
                    <a:pt x="374" y="279"/>
                  </a:lnTo>
                  <a:lnTo>
                    <a:pt x="370" y="279"/>
                  </a:lnTo>
                  <a:lnTo>
                    <a:pt x="365" y="266"/>
                  </a:lnTo>
                  <a:lnTo>
                    <a:pt x="384" y="256"/>
                  </a:lnTo>
                  <a:lnTo>
                    <a:pt x="394" y="259"/>
                  </a:lnTo>
                  <a:lnTo>
                    <a:pt x="399" y="257"/>
                  </a:lnTo>
                  <a:lnTo>
                    <a:pt x="406" y="252"/>
                  </a:lnTo>
                  <a:lnTo>
                    <a:pt x="418" y="250"/>
                  </a:lnTo>
                  <a:lnTo>
                    <a:pt x="423" y="256"/>
                  </a:lnTo>
                  <a:lnTo>
                    <a:pt x="435" y="252"/>
                  </a:lnTo>
                  <a:lnTo>
                    <a:pt x="435" y="242"/>
                  </a:lnTo>
                  <a:lnTo>
                    <a:pt x="439" y="240"/>
                  </a:lnTo>
                  <a:lnTo>
                    <a:pt x="437" y="235"/>
                  </a:lnTo>
                  <a:lnTo>
                    <a:pt x="428" y="230"/>
                  </a:lnTo>
                  <a:lnTo>
                    <a:pt x="432" y="223"/>
                  </a:lnTo>
                  <a:lnTo>
                    <a:pt x="427" y="221"/>
                  </a:lnTo>
                  <a:lnTo>
                    <a:pt x="430" y="210"/>
                  </a:lnTo>
                  <a:lnTo>
                    <a:pt x="423" y="206"/>
                  </a:lnTo>
                  <a:lnTo>
                    <a:pt x="420" y="208"/>
                  </a:lnTo>
                  <a:lnTo>
                    <a:pt x="413" y="215"/>
                  </a:lnTo>
                  <a:lnTo>
                    <a:pt x="410" y="223"/>
                  </a:lnTo>
                  <a:lnTo>
                    <a:pt x="394" y="220"/>
                  </a:lnTo>
                  <a:lnTo>
                    <a:pt x="387" y="225"/>
                  </a:lnTo>
                  <a:lnTo>
                    <a:pt x="379" y="225"/>
                  </a:lnTo>
                  <a:lnTo>
                    <a:pt x="377" y="228"/>
                  </a:lnTo>
                  <a:lnTo>
                    <a:pt x="370" y="221"/>
                  </a:lnTo>
                  <a:lnTo>
                    <a:pt x="363" y="221"/>
                  </a:lnTo>
                  <a:lnTo>
                    <a:pt x="355" y="223"/>
                  </a:lnTo>
                  <a:lnTo>
                    <a:pt x="353" y="220"/>
                  </a:lnTo>
                  <a:lnTo>
                    <a:pt x="343" y="218"/>
                  </a:lnTo>
                  <a:lnTo>
                    <a:pt x="333" y="213"/>
                  </a:lnTo>
                  <a:lnTo>
                    <a:pt x="331" y="206"/>
                  </a:lnTo>
                  <a:lnTo>
                    <a:pt x="327" y="204"/>
                  </a:lnTo>
                  <a:lnTo>
                    <a:pt x="322" y="192"/>
                  </a:lnTo>
                  <a:lnTo>
                    <a:pt x="321" y="172"/>
                  </a:lnTo>
                  <a:lnTo>
                    <a:pt x="317" y="169"/>
                  </a:lnTo>
                  <a:lnTo>
                    <a:pt x="317" y="165"/>
                  </a:lnTo>
                  <a:lnTo>
                    <a:pt x="324" y="163"/>
                  </a:lnTo>
                  <a:lnTo>
                    <a:pt x="322" y="155"/>
                  </a:lnTo>
                  <a:lnTo>
                    <a:pt x="331" y="143"/>
                  </a:lnTo>
                  <a:lnTo>
                    <a:pt x="336" y="145"/>
                  </a:lnTo>
                  <a:lnTo>
                    <a:pt x="338" y="138"/>
                  </a:lnTo>
                  <a:lnTo>
                    <a:pt x="350" y="140"/>
                  </a:lnTo>
                  <a:lnTo>
                    <a:pt x="353" y="136"/>
                  </a:lnTo>
                  <a:lnTo>
                    <a:pt x="353" y="135"/>
                  </a:lnTo>
                  <a:lnTo>
                    <a:pt x="358" y="133"/>
                  </a:lnTo>
                  <a:lnTo>
                    <a:pt x="363" y="124"/>
                  </a:lnTo>
                  <a:lnTo>
                    <a:pt x="362" y="121"/>
                  </a:lnTo>
                  <a:lnTo>
                    <a:pt x="370" y="112"/>
                  </a:lnTo>
                  <a:lnTo>
                    <a:pt x="382" y="107"/>
                  </a:lnTo>
                  <a:lnTo>
                    <a:pt x="389" y="100"/>
                  </a:lnTo>
                  <a:lnTo>
                    <a:pt x="396" y="99"/>
                  </a:lnTo>
                  <a:lnTo>
                    <a:pt x="399" y="92"/>
                  </a:lnTo>
                  <a:lnTo>
                    <a:pt x="410" y="92"/>
                  </a:lnTo>
                  <a:lnTo>
                    <a:pt x="422" y="83"/>
                  </a:lnTo>
                  <a:lnTo>
                    <a:pt x="427" y="75"/>
                  </a:lnTo>
                  <a:lnTo>
                    <a:pt x="440" y="73"/>
                  </a:lnTo>
                  <a:lnTo>
                    <a:pt x="439" y="68"/>
                  </a:lnTo>
                  <a:lnTo>
                    <a:pt x="451" y="66"/>
                  </a:lnTo>
                  <a:lnTo>
                    <a:pt x="470" y="53"/>
                  </a:lnTo>
                  <a:lnTo>
                    <a:pt x="476" y="54"/>
                  </a:lnTo>
                  <a:lnTo>
                    <a:pt x="480" y="48"/>
                  </a:lnTo>
                  <a:lnTo>
                    <a:pt x="488" y="46"/>
                  </a:lnTo>
                  <a:lnTo>
                    <a:pt x="490" y="41"/>
                  </a:lnTo>
                  <a:lnTo>
                    <a:pt x="497" y="37"/>
                  </a:lnTo>
                  <a:lnTo>
                    <a:pt x="500" y="31"/>
                  </a:lnTo>
                  <a:lnTo>
                    <a:pt x="507" y="31"/>
                  </a:lnTo>
                  <a:lnTo>
                    <a:pt x="512" y="25"/>
                  </a:lnTo>
                  <a:lnTo>
                    <a:pt x="524" y="29"/>
                  </a:lnTo>
                  <a:lnTo>
                    <a:pt x="524" y="20"/>
                  </a:lnTo>
                  <a:lnTo>
                    <a:pt x="528" y="19"/>
                  </a:lnTo>
                  <a:lnTo>
                    <a:pt x="526" y="12"/>
                  </a:lnTo>
                  <a:lnTo>
                    <a:pt x="536" y="12"/>
                  </a:lnTo>
                  <a:lnTo>
                    <a:pt x="535" y="7"/>
                  </a:lnTo>
                  <a:lnTo>
                    <a:pt x="540"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8" name="Freeform 28">
              <a:extLst>
                <a:ext uri="{FF2B5EF4-FFF2-40B4-BE49-F238E27FC236}">
                  <a16:creationId xmlns:a16="http://schemas.microsoft.com/office/drawing/2014/main" id="{158E9048-D8E6-4F46-A386-5944D773ED7D}"/>
                </a:ext>
              </a:extLst>
            </p:cNvPr>
            <p:cNvSpPr>
              <a:spLocks/>
            </p:cNvSpPr>
            <p:nvPr/>
          </p:nvSpPr>
          <p:spPr bwMode="auto">
            <a:xfrm>
              <a:off x="4163911" y="3154657"/>
              <a:ext cx="169804" cy="399932"/>
            </a:xfrm>
            <a:custGeom>
              <a:avLst/>
              <a:gdLst>
                <a:gd name="T0" fmla="*/ 20 w 152"/>
                <a:gd name="T1" fmla="*/ 37 h 358"/>
                <a:gd name="T2" fmla="*/ 27 w 152"/>
                <a:gd name="T3" fmla="*/ 53 h 358"/>
                <a:gd name="T4" fmla="*/ 34 w 152"/>
                <a:gd name="T5" fmla="*/ 47 h 358"/>
                <a:gd name="T6" fmla="*/ 44 w 152"/>
                <a:gd name="T7" fmla="*/ 37 h 358"/>
                <a:gd name="T8" fmla="*/ 55 w 152"/>
                <a:gd name="T9" fmla="*/ 22 h 358"/>
                <a:gd name="T10" fmla="*/ 73 w 152"/>
                <a:gd name="T11" fmla="*/ 20 h 358"/>
                <a:gd name="T12" fmla="*/ 84 w 152"/>
                <a:gd name="T13" fmla="*/ 17 h 358"/>
                <a:gd name="T14" fmla="*/ 87 w 152"/>
                <a:gd name="T15" fmla="*/ 17 h 358"/>
                <a:gd name="T16" fmla="*/ 96 w 152"/>
                <a:gd name="T17" fmla="*/ 15 h 358"/>
                <a:gd name="T18" fmla="*/ 97 w 152"/>
                <a:gd name="T19" fmla="*/ 24 h 358"/>
                <a:gd name="T20" fmla="*/ 96 w 152"/>
                <a:gd name="T21" fmla="*/ 34 h 358"/>
                <a:gd name="T22" fmla="*/ 92 w 152"/>
                <a:gd name="T23" fmla="*/ 56 h 358"/>
                <a:gd name="T24" fmla="*/ 106 w 152"/>
                <a:gd name="T25" fmla="*/ 58 h 358"/>
                <a:gd name="T26" fmla="*/ 114 w 152"/>
                <a:gd name="T27" fmla="*/ 59 h 358"/>
                <a:gd name="T28" fmla="*/ 123 w 152"/>
                <a:gd name="T29" fmla="*/ 66 h 358"/>
                <a:gd name="T30" fmla="*/ 126 w 152"/>
                <a:gd name="T31" fmla="*/ 61 h 358"/>
                <a:gd name="T32" fmla="*/ 128 w 152"/>
                <a:gd name="T33" fmla="*/ 70 h 358"/>
                <a:gd name="T34" fmla="*/ 138 w 152"/>
                <a:gd name="T35" fmla="*/ 64 h 358"/>
                <a:gd name="T36" fmla="*/ 138 w 152"/>
                <a:gd name="T37" fmla="*/ 75 h 358"/>
                <a:gd name="T38" fmla="*/ 147 w 152"/>
                <a:gd name="T39" fmla="*/ 105 h 358"/>
                <a:gd name="T40" fmla="*/ 147 w 152"/>
                <a:gd name="T41" fmla="*/ 151 h 358"/>
                <a:gd name="T42" fmla="*/ 142 w 152"/>
                <a:gd name="T43" fmla="*/ 163 h 358"/>
                <a:gd name="T44" fmla="*/ 144 w 152"/>
                <a:gd name="T45" fmla="*/ 191 h 358"/>
                <a:gd name="T46" fmla="*/ 133 w 152"/>
                <a:gd name="T47" fmla="*/ 211 h 358"/>
                <a:gd name="T48" fmla="*/ 120 w 152"/>
                <a:gd name="T49" fmla="*/ 204 h 358"/>
                <a:gd name="T50" fmla="*/ 111 w 152"/>
                <a:gd name="T51" fmla="*/ 213 h 358"/>
                <a:gd name="T52" fmla="*/ 113 w 152"/>
                <a:gd name="T53" fmla="*/ 225 h 358"/>
                <a:gd name="T54" fmla="*/ 108 w 152"/>
                <a:gd name="T55" fmla="*/ 238 h 358"/>
                <a:gd name="T56" fmla="*/ 108 w 152"/>
                <a:gd name="T57" fmla="*/ 252 h 358"/>
                <a:gd name="T58" fmla="*/ 109 w 152"/>
                <a:gd name="T59" fmla="*/ 278 h 358"/>
                <a:gd name="T60" fmla="*/ 113 w 152"/>
                <a:gd name="T61" fmla="*/ 286 h 358"/>
                <a:gd name="T62" fmla="*/ 121 w 152"/>
                <a:gd name="T63" fmla="*/ 315 h 358"/>
                <a:gd name="T64" fmla="*/ 118 w 152"/>
                <a:gd name="T65" fmla="*/ 324 h 358"/>
                <a:gd name="T66" fmla="*/ 106 w 152"/>
                <a:gd name="T67" fmla="*/ 322 h 358"/>
                <a:gd name="T68" fmla="*/ 104 w 152"/>
                <a:gd name="T69" fmla="*/ 337 h 358"/>
                <a:gd name="T70" fmla="*/ 96 w 152"/>
                <a:gd name="T71" fmla="*/ 353 h 358"/>
                <a:gd name="T72" fmla="*/ 89 w 152"/>
                <a:gd name="T73" fmla="*/ 346 h 358"/>
                <a:gd name="T74" fmla="*/ 84 w 152"/>
                <a:gd name="T75" fmla="*/ 358 h 358"/>
                <a:gd name="T76" fmla="*/ 75 w 152"/>
                <a:gd name="T77" fmla="*/ 342 h 358"/>
                <a:gd name="T78" fmla="*/ 56 w 152"/>
                <a:gd name="T79" fmla="*/ 330 h 358"/>
                <a:gd name="T80" fmla="*/ 44 w 152"/>
                <a:gd name="T81" fmla="*/ 354 h 358"/>
                <a:gd name="T82" fmla="*/ 39 w 152"/>
                <a:gd name="T83" fmla="*/ 332 h 358"/>
                <a:gd name="T84" fmla="*/ 44 w 152"/>
                <a:gd name="T85" fmla="*/ 334 h 358"/>
                <a:gd name="T86" fmla="*/ 34 w 152"/>
                <a:gd name="T87" fmla="*/ 272 h 358"/>
                <a:gd name="T88" fmla="*/ 32 w 152"/>
                <a:gd name="T89" fmla="*/ 249 h 358"/>
                <a:gd name="T90" fmla="*/ 25 w 152"/>
                <a:gd name="T91" fmla="*/ 237 h 358"/>
                <a:gd name="T92" fmla="*/ 22 w 152"/>
                <a:gd name="T93" fmla="*/ 228 h 358"/>
                <a:gd name="T94" fmla="*/ 15 w 152"/>
                <a:gd name="T95" fmla="*/ 221 h 358"/>
                <a:gd name="T96" fmla="*/ 13 w 152"/>
                <a:gd name="T97" fmla="*/ 197 h 358"/>
                <a:gd name="T98" fmla="*/ 19 w 152"/>
                <a:gd name="T99" fmla="*/ 177 h 358"/>
                <a:gd name="T100" fmla="*/ 15 w 152"/>
                <a:gd name="T101" fmla="*/ 162 h 358"/>
                <a:gd name="T102" fmla="*/ 5 w 152"/>
                <a:gd name="T103" fmla="*/ 124 h 358"/>
                <a:gd name="T104" fmla="*/ 3 w 152"/>
                <a:gd name="T105" fmla="*/ 116 h 358"/>
                <a:gd name="T106" fmla="*/ 0 w 152"/>
                <a:gd name="T107" fmla="*/ 110 h 358"/>
                <a:gd name="T108" fmla="*/ 3 w 152"/>
                <a:gd name="T109" fmla="*/ 99 h 358"/>
                <a:gd name="T110" fmla="*/ 3 w 152"/>
                <a:gd name="T111" fmla="*/ 90 h 358"/>
                <a:gd name="T112" fmla="*/ 8 w 152"/>
                <a:gd name="T113" fmla="*/ 85 h 358"/>
                <a:gd name="T114" fmla="*/ 8 w 152"/>
                <a:gd name="T115" fmla="*/ 75 h 358"/>
                <a:gd name="T116" fmla="*/ 10 w 152"/>
                <a:gd name="T117" fmla="*/ 5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 h="358">
                  <a:moveTo>
                    <a:pt x="5" y="37"/>
                  </a:moveTo>
                  <a:lnTo>
                    <a:pt x="20" y="37"/>
                  </a:lnTo>
                  <a:lnTo>
                    <a:pt x="22" y="51"/>
                  </a:lnTo>
                  <a:lnTo>
                    <a:pt x="27" y="53"/>
                  </a:lnTo>
                  <a:lnTo>
                    <a:pt x="29" y="49"/>
                  </a:lnTo>
                  <a:lnTo>
                    <a:pt x="34" y="47"/>
                  </a:lnTo>
                  <a:lnTo>
                    <a:pt x="37" y="37"/>
                  </a:lnTo>
                  <a:lnTo>
                    <a:pt x="44" y="37"/>
                  </a:lnTo>
                  <a:lnTo>
                    <a:pt x="46" y="25"/>
                  </a:lnTo>
                  <a:lnTo>
                    <a:pt x="55" y="22"/>
                  </a:lnTo>
                  <a:lnTo>
                    <a:pt x="65" y="0"/>
                  </a:lnTo>
                  <a:lnTo>
                    <a:pt x="73" y="20"/>
                  </a:lnTo>
                  <a:lnTo>
                    <a:pt x="77" y="17"/>
                  </a:lnTo>
                  <a:lnTo>
                    <a:pt x="84" y="17"/>
                  </a:lnTo>
                  <a:lnTo>
                    <a:pt x="84" y="15"/>
                  </a:lnTo>
                  <a:lnTo>
                    <a:pt x="87" y="17"/>
                  </a:lnTo>
                  <a:lnTo>
                    <a:pt x="96" y="15"/>
                  </a:lnTo>
                  <a:lnTo>
                    <a:pt x="96" y="15"/>
                  </a:lnTo>
                  <a:lnTo>
                    <a:pt x="99" y="18"/>
                  </a:lnTo>
                  <a:lnTo>
                    <a:pt x="97" y="24"/>
                  </a:lnTo>
                  <a:lnTo>
                    <a:pt x="101" y="24"/>
                  </a:lnTo>
                  <a:lnTo>
                    <a:pt x="96" y="34"/>
                  </a:lnTo>
                  <a:lnTo>
                    <a:pt x="97" y="42"/>
                  </a:lnTo>
                  <a:lnTo>
                    <a:pt x="92" y="56"/>
                  </a:lnTo>
                  <a:lnTo>
                    <a:pt x="102" y="59"/>
                  </a:lnTo>
                  <a:lnTo>
                    <a:pt x="106" y="58"/>
                  </a:lnTo>
                  <a:lnTo>
                    <a:pt x="108" y="66"/>
                  </a:lnTo>
                  <a:lnTo>
                    <a:pt x="114" y="59"/>
                  </a:lnTo>
                  <a:lnTo>
                    <a:pt x="118" y="64"/>
                  </a:lnTo>
                  <a:lnTo>
                    <a:pt x="123" y="66"/>
                  </a:lnTo>
                  <a:lnTo>
                    <a:pt x="125" y="61"/>
                  </a:lnTo>
                  <a:lnTo>
                    <a:pt x="126" y="61"/>
                  </a:lnTo>
                  <a:lnTo>
                    <a:pt x="130" y="64"/>
                  </a:lnTo>
                  <a:lnTo>
                    <a:pt x="128" y="70"/>
                  </a:lnTo>
                  <a:lnTo>
                    <a:pt x="132" y="64"/>
                  </a:lnTo>
                  <a:lnTo>
                    <a:pt x="138" y="64"/>
                  </a:lnTo>
                  <a:lnTo>
                    <a:pt x="138" y="64"/>
                  </a:lnTo>
                  <a:lnTo>
                    <a:pt x="138" y="75"/>
                  </a:lnTo>
                  <a:lnTo>
                    <a:pt x="147" y="81"/>
                  </a:lnTo>
                  <a:lnTo>
                    <a:pt x="147" y="105"/>
                  </a:lnTo>
                  <a:lnTo>
                    <a:pt x="152" y="117"/>
                  </a:lnTo>
                  <a:lnTo>
                    <a:pt x="147" y="151"/>
                  </a:lnTo>
                  <a:lnTo>
                    <a:pt x="149" y="158"/>
                  </a:lnTo>
                  <a:lnTo>
                    <a:pt x="142" y="163"/>
                  </a:lnTo>
                  <a:lnTo>
                    <a:pt x="147" y="180"/>
                  </a:lnTo>
                  <a:lnTo>
                    <a:pt x="144" y="191"/>
                  </a:lnTo>
                  <a:lnTo>
                    <a:pt x="145" y="192"/>
                  </a:lnTo>
                  <a:lnTo>
                    <a:pt x="133" y="211"/>
                  </a:lnTo>
                  <a:lnTo>
                    <a:pt x="128" y="211"/>
                  </a:lnTo>
                  <a:lnTo>
                    <a:pt x="120" y="204"/>
                  </a:lnTo>
                  <a:lnTo>
                    <a:pt x="113" y="206"/>
                  </a:lnTo>
                  <a:lnTo>
                    <a:pt x="111" y="213"/>
                  </a:lnTo>
                  <a:lnTo>
                    <a:pt x="116" y="223"/>
                  </a:lnTo>
                  <a:lnTo>
                    <a:pt x="113" y="225"/>
                  </a:lnTo>
                  <a:lnTo>
                    <a:pt x="109" y="238"/>
                  </a:lnTo>
                  <a:lnTo>
                    <a:pt x="108" y="238"/>
                  </a:lnTo>
                  <a:lnTo>
                    <a:pt x="109" y="247"/>
                  </a:lnTo>
                  <a:lnTo>
                    <a:pt x="108" y="252"/>
                  </a:lnTo>
                  <a:lnTo>
                    <a:pt x="114" y="267"/>
                  </a:lnTo>
                  <a:lnTo>
                    <a:pt x="109" y="278"/>
                  </a:lnTo>
                  <a:lnTo>
                    <a:pt x="113" y="279"/>
                  </a:lnTo>
                  <a:lnTo>
                    <a:pt x="113" y="286"/>
                  </a:lnTo>
                  <a:lnTo>
                    <a:pt x="120" y="291"/>
                  </a:lnTo>
                  <a:lnTo>
                    <a:pt x="121" y="315"/>
                  </a:lnTo>
                  <a:lnTo>
                    <a:pt x="114" y="317"/>
                  </a:lnTo>
                  <a:lnTo>
                    <a:pt x="118" y="324"/>
                  </a:lnTo>
                  <a:lnTo>
                    <a:pt x="114" y="325"/>
                  </a:lnTo>
                  <a:lnTo>
                    <a:pt x="106" y="322"/>
                  </a:lnTo>
                  <a:lnTo>
                    <a:pt x="101" y="324"/>
                  </a:lnTo>
                  <a:lnTo>
                    <a:pt x="104" y="337"/>
                  </a:lnTo>
                  <a:lnTo>
                    <a:pt x="97" y="337"/>
                  </a:lnTo>
                  <a:lnTo>
                    <a:pt x="96" y="353"/>
                  </a:lnTo>
                  <a:lnTo>
                    <a:pt x="94" y="353"/>
                  </a:lnTo>
                  <a:lnTo>
                    <a:pt x="89" y="346"/>
                  </a:lnTo>
                  <a:lnTo>
                    <a:pt x="87" y="347"/>
                  </a:lnTo>
                  <a:lnTo>
                    <a:pt x="84" y="358"/>
                  </a:lnTo>
                  <a:lnTo>
                    <a:pt x="78" y="342"/>
                  </a:lnTo>
                  <a:lnTo>
                    <a:pt x="75" y="342"/>
                  </a:lnTo>
                  <a:lnTo>
                    <a:pt x="58" y="330"/>
                  </a:lnTo>
                  <a:lnTo>
                    <a:pt x="56" y="330"/>
                  </a:lnTo>
                  <a:lnTo>
                    <a:pt x="55" y="347"/>
                  </a:lnTo>
                  <a:lnTo>
                    <a:pt x="44" y="354"/>
                  </a:lnTo>
                  <a:lnTo>
                    <a:pt x="44" y="342"/>
                  </a:lnTo>
                  <a:lnTo>
                    <a:pt x="39" y="332"/>
                  </a:lnTo>
                  <a:lnTo>
                    <a:pt x="43" y="332"/>
                  </a:lnTo>
                  <a:lnTo>
                    <a:pt x="44" y="334"/>
                  </a:lnTo>
                  <a:lnTo>
                    <a:pt x="46" y="327"/>
                  </a:lnTo>
                  <a:lnTo>
                    <a:pt x="34" y="272"/>
                  </a:lnTo>
                  <a:lnTo>
                    <a:pt x="34" y="260"/>
                  </a:lnTo>
                  <a:lnTo>
                    <a:pt x="32" y="249"/>
                  </a:lnTo>
                  <a:lnTo>
                    <a:pt x="29" y="247"/>
                  </a:lnTo>
                  <a:lnTo>
                    <a:pt x="25" y="237"/>
                  </a:lnTo>
                  <a:lnTo>
                    <a:pt x="24" y="226"/>
                  </a:lnTo>
                  <a:lnTo>
                    <a:pt x="22" y="228"/>
                  </a:lnTo>
                  <a:lnTo>
                    <a:pt x="20" y="223"/>
                  </a:lnTo>
                  <a:lnTo>
                    <a:pt x="15" y="221"/>
                  </a:lnTo>
                  <a:lnTo>
                    <a:pt x="17" y="204"/>
                  </a:lnTo>
                  <a:lnTo>
                    <a:pt x="13" y="197"/>
                  </a:lnTo>
                  <a:lnTo>
                    <a:pt x="12" y="179"/>
                  </a:lnTo>
                  <a:lnTo>
                    <a:pt x="19" y="177"/>
                  </a:lnTo>
                  <a:lnTo>
                    <a:pt x="13" y="167"/>
                  </a:lnTo>
                  <a:lnTo>
                    <a:pt x="15" y="162"/>
                  </a:lnTo>
                  <a:lnTo>
                    <a:pt x="8" y="146"/>
                  </a:lnTo>
                  <a:lnTo>
                    <a:pt x="5" y="124"/>
                  </a:lnTo>
                  <a:lnTo>
                    <a:pt x="1" y="124"/>
                  </a:lnTo>
                  <a:lnTo>
                    <a:pt x="3" y="116"/>
                  </a:lnTo>
                  <a:lnTo>
                    <a:pt x="0" y="110"/>
                  </a:lnTo>
                  <a:lnTo>
                    <a:pt x="0" y="110"/>
                  </a:lnTo>
                  <a:lnTo>
                    <a:pt x="0" y="99"/>
                  </a:lnTo>
                  <a:lnTo>
                    <a:pt x="3" y="99"/>
                  </a:lnTo>
                  <a:lnTo>
                    <a:pt x="1" y="93"/>
                  </a:lnTo>
                  <a:lnTo>
                    <a:pt x="3" y="90"/>
                  </a:lnTo>
                  <a:lnTo>
                    <a:pt x="7" y="92"/>
                  </a:lnTo>
                  <a:lnTo>
                    <a:pt x="8" y="85"/>
                  </a:lnTo>
                  <a:lnTo>
                    <a:pt x="7" y="78"/>
                  </a:lnTo>
                  <a:lnTo>
                    <a:pt x="8" y="75"/>
                  </a:lnTo>
                  <a:lnTo>
                    <a:pt x="7" y="68"/>
                  </a:lnTo>
                  <a:lnTo>
                    <a:pt x="10" y="53"/>
                  </a:lnTo>
                  <a:lnTo>
                    <a:pt x="5" y="3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9" name="Freeform 29">
              <a:extLst>
                <a:ext uri="{FF2B5EF4-FFF2-40B4-BE49-F238E27FC236}">
                  <a16:creationId xmlns:a16="http://schemas.microsoft.com/office/drawing/2014/main" id="{BCDCE1BC-424E-4CD4-A196-5879882B5347}"/>
                </a:ext>
              </a:extLst>
            </p:cNvPr>
            <p:cNvSpPr>
              <a:spLocks/>
            </p:cNvSpPr>
            <p:nvPr/>
          </p:nvSpPr>
          <p:spPr bwMode="auto">
            <a:xfrm>
              <a:off x="4318075" y="2752491"/>
              <a:ext cx="275931" cy="292688"/>
            </a:xfrm>
            <a:custGeom>
              <a:avLst/>
              <a:gdLst>
                <a:gd name="T0" fmla="*/ 245 w 247"/>
                <a:gd name="T1" fmla="*/ 22 h 262"/>
                <a:gd name="T2" fmla="*/ 244 w 247"/>
                <a:gd name="T3" fmla="*/ 27 h 262"/>
                <a:gd name="T4" fmla="*/ 247 w 247"/>
                <a:gd name="T5" fmla="*/ 37 h 262"/>
                <a:gd name="T6" fmla="*/ 247 w 247"/>
                <a:gd name="T7" fmla="*/ 51 h 262"/>
                <a:gd name="T8" fmla="*/ 235 w 247"/>
                <a:gd name="T9" fmla="*/ 61 h 262"/>
                <a:gd name="T10" fmla="*/ 225 w 247"/>
                <a:gd name="T11" fmla="*/ 83 h 262"/>
                <a:gd name="T12" fmla="*/ 230 w 247"/>
                <a:gd name="T13" fmla="*/ 92 h 262"/>
                <a:gd name="T14" fmla="*/ 232 w 247"/>
                <a:gd name="T15" fmla="*/ 116 h 262"/>
                <a:gd name="T16" fmla="*/ 232 w 247"/>
                <a:gd name="T17" fmla="*/ 126 h 262"/>
                <a:gd name="T18" fmla="*/ 240 w 247"/>
                <a:gd name="T19" fmla="*/ 138 h 262"/>
                <a:gd name="T20" fmla="*/ 221 w 247"/>
                <a:gd name="T21" fmla="*/ 159 h 262"/>
                <a:gd name="T22" fmla="*/ 218 w 247"/>
                <a:gd name="T23" fmla="*/ 169 h 262"/>
                <a:gd name="T24" fmla="*/ 208 w 247"/>
                <a:gd name="T25" fmla="*/ 196 h 262"/>
                <a:gd name="T26" fmla="*/ 201 w 247"/>
                <a:gd name="T27" fmla="*/ 208 h 262"/>
                <a:gd name="T28" fmla="*/ 196 w 247"/>
                <a:gd name="T29" fmla="*/ 213 h 262"/>
                <a:gd name="T30" fmla="*/ 175 w 247"/>
                <a:gd name="T31" fmla="*/ 227 h 262"/>
                <a:gd name="T32" fmla="*/ 168 w 247"/>
                <a:gd name="T33" fmla="*/ 225 h 262"/>
                <a:gd name="T34" fmla="*/ 158 w 247"/>
                <a:gd name="T35" fmla="*/ 208 h 262"/>
                <a:gd name="T36" fmla="*/ 161 w 247"/>
                <a:gd name="T37" fmla="*/ 201 h 262"/>
                <a:gd name="T38" fmla="*/ 161 w 247"/>
                <a:gd name="T39" fmla="*/ 193 h 262"/>
                <a:gd name="T40" fmla="*/ 148 w 247"/>
                <a:gd name="T41" fmla="*/ 203 h 262"/>
                <a:gd name="T42" fmla="*/ 141 w 247"/>
                <a:gd name="T43" fmla="*/ 215 h 262"/>
                <a:gd name="T44" fmla="*/ 124 w 247"/>
                <a:gd name="T45" fmla="*/ 220 h 262"/>
                <a:gd name="T46" fmla="*/ 112 w 247"/>
                <a:gd name="T47" fmla="*/ 213 h 262"/>
                <a:gd name="T48" fmla="*/ 105 w 247"/>
                <a:gd name="T49" fmla="*/ 218 h 262"/>
                <a:gd name="T50" fmla="*/ 98 w 247"/>
                <a:gd name="T51" fmla="*/ 213 h 262"/>
                <a:gd name="T52" fmla="*/ 88 w 247"/>
                <a:gd name="T53" fmla="*/ 211 h 262"/>
                <a:gd name="T54" fmla="*/ 72 w 247"/>
                <a:gd name="T55" fmla="*/ 211 h 262"/>
                <a:gd name="T56" fmla="*/ 57 w 247"/>
                <a:gd name="T57" fmla="*/ 222 h 262"/>
                <a:gd name="T58" fmla="*/ 62 w 247"/>
                <a:gd name="T59" fmla="*/ 225 h 262"/>
                <a:gd name="T60" fmla="*/ 47 w 247"/>
                <a:gd name="T61" fmla="*/ 240 h 262"/>
                <a:gd name="T62" fmla="*/ 30 w 247"/>
                <a:gd name="T63" fmla="*/ 256 h 262"/>
                <a:gd name="T64" fmla="*/ 23 w 247"/>
                <a:gd name="T65" fmla="*/ 252 h 262"/>
                <a:gd name="T66" fmla="*/ 19 w 247"/>
                <a:gd name="T67" fmla="*/ 247 h 262"/>
                <a:gd name="T68" fmla="*/ 16 w 247"/>
                <a:gd name="T69" fmla="*/ 244 h 262"/>
                <a:gd name="T70" fmla="*/ 18 w 247"/>
                <a:gd name="T71" fmla="*/ 230 h 262"/>
                <a:gd name="T72" fmla="*/ 0 w 247"/>
                <a:gd name="T73" fmla="*/ 215 h 262"/>
                <a:gd name="T74" fmla="*/ 21 w 247"/>
                <a:gd name="T75" fmla="*/ 199 h 262"/>
                <a:gd name="T76" fmla="*/ 48 w 247"/>
                <a:gd name="T77" fmla="*/ 172 h 262"/>
                <a:gd name="T78" fmla="*/ 55 w 247"/>
                <a:gd name="T79" fmla="*/ 159 h 262"/>
                <a:gd name="T80" fmla="*/ 60 w 247"/>
                <a:gd name="T81" fmla="*/ 162 h 262"/>
                <a:gd name="T82" fmla="*/ 60 w 247"/>
                <a:gd name="T83" fmla="*/ 176 h 262"/>
                <a:gd name="T84" fmla="*/ 71 w 247"/>
                <a:gd name="T85" fmla="*/ 172 h 262"/>
                <a:gd name="T86" fmla="*/ 84 w 247"/>
                <a:gd name="T87" fmla="*/ 162 h 262"/>
                <a:gd name="T88" fmla="*/ 86 w 247"/>
                <a:gd name="T89" fmla="*/ 140 h 262"/>
                <a:gd name="T90" fmla="*/ 100 w 247"/>
                <a:gd name="T91" fmla="*/ 104 h 262"/>
                <a:gd name="T92" fmla="*/ 110 w 247"/>
                <a:gd name="T93" fmla="*/ 83 h 262"/>
                <a:gd name="T94" fmla="*/ 124 w 247"/>
                <a:gd name="T95" fmla="*/ 70 h 262"/>
                <a:gd name="T96" fmla="*/ 127 w 247"/>
                <a:gd name="T97" fmla="*/ 83 h 262"/>
                <a:gd name="T98" fmla="*/ 137 w 247"/>
                <a:gd name="T99" fmla="*/ 73 h 262"/>
                <a:gd name="T100" fmla="*/ 146 w 247"/>
                <a:gd name="T101" fmla="*/ 60 h 262"/>
                <a:gd name="T102" fmla="*/ 156 w 247"/>
                <a:gd name="T103" fmla="*/ 48 h 262"/>
                <a:gd name="T104" fmla="*/ 165 w 247"/>
                <a:gd name="T105" fmla="*/ 44 h 262"/>
                <a:gd name="T106" fmla="*/ 175 w 247"/>
                <a:gd name="T107" fmla="*/ 44 h 262"/>
                <a:gd name="T108" fmla="*/ 201 w 247"/>
                <a:gd name="T109" fmla="*/ 17 h 262"/>
                <a:gd name="T110" fmla="*/ 214 w 247"/>
                <a:gd name="T111" fmla="*/ 19 h 262"/>
                <a:gd name="T112" fmla="*/ 230 w 247"/>
                <a:gd name="T113" fmla="*/ 1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 h="262">
                  <a:moveTo>
                    <a:pt x="242" y="0"/>
                  </a:moveTo>
                  <a:lnTo>
                    <a:pt x="245" y="22"/>
                  </a:lnTo>
                  <a:lnTo>
                    <a:pt x="240" y="26"/>
                  </a:lnTo>
                  <a:lnTo>
                    <a:pt x="244" y="27"/>
                  </a:lnTo>
                  <a:lnTo>
                    <a:pt x="244" y="36"/>
                  </a:lnTo>
                  <a:lnTo>
                    <a:pt x="247" y="37"/>
                  </a:lnTo>
                  <a:lnTo>
                    <a:pt x="244" y="44"/>
                  </a:lnTo>
                  <a:lnTo>
                    <a:pt x="247" y="51"/>
                  </a:lnTo>
                  <a:lnTo>
                    <a:pt x="247" y="51"/>
                  </a:lnTo>
                  <a:lnTo>
                    <a:pt x="235" y="61"/>
                  </a:lnTo>
                  <a:lnTo>
                    <a:pt x="235" y="66"/>
                  </a:lnTo>
                  <a:lnTo>
                    <a:pt x="225" y="83"/>
                  </a:lnTo>
                  <a:lnTo>
                    <a:pt x="230" y="89"/>
                  </a:lnTo>
                  <a:lnTo>
                    <a:pt x="230" y="92"/>
                  </a:lnTo>
                  <a:lnTo>
                    <a:pt x="233" y="94"/>
                  </a:lnTo>
                  <a:lnTo>
                    <a:pt x="232" y="116"/>
                  </a:lnTo>
                  <a:lnTo>
                    <a:pt x="235" y="119"/>
                  </a:lnTo>
                  <a:lnTo>
                    <a:pt x="232" y="126"/>
                  </a:lnTo>
                  <a:lnTo>
                    <a:pt x="232" y="135"/>
                  </a:lnTo>
                  <a:lnTo>
                    <a:pt x="240" y="138"/>
                  </a:lnTo>
                  <a:lnTo>
                    <a:pt x="230" y="155"/>
                  </a:lnTo>
                  <a:lnTo>
                    <a:pt x="221" y="159"/>
                  </a:lnTo>
                  <a:lnTo>
                    <a:pt x="218" y="162"/>
                  </a:lnTo>
                  <a:lnTo>
                    <a:pt x="218" y="169"/>
                  </a:lnTo>
                  <a:lnTo>
                    <a:pt x="223" y="184"/>
                  </a:lnTo>
                  <a:lnTo>
                    <a:pt x="208" y="196"/>
                  </a:lnTo>
                  <a:lnTo>
                    <a:pt x="206" y="205"/>
                  </a:lnTo>
                  <a:lnTo>
                    <a:pt x="201" y="208"/>
                  </a:lnTo>
                  <a:lnTo>
                    <a:pt x="204" y="211"/>
                  </a:lnTo>
                  <a:lnTo>
                    <a:pt x="196" y="213"/>
                  </a:lnTo>
                  <a:lnTo>
                    <a:pt x="192" y="222"/>
                  </a:lnTo>
                  <a:lnTo>
                    <a:pt x="175" y="227"/>
                  </a:lnTo>
                  <a:lnTo>
                    <a:pt x="175" y="227"/>
                  </a:lnTo>
                  <a:lnTo>
                    <a:pt x="168" y="225"/>
                  </a:lnTo>
                  <a:lnTo>
                    <a:pt x="158" y="220"/>
                  </a:lnTo>
                  <a:lnTo>
                    <a:pt x="158" y="208"/>
                  </a:lnTo>
                  <a:lnTo>
                    <a:pt x="163" y="201"/>
                  </a:lnTo>
                  <a:lnTo>
                    <a:pt x="161" y="201"/>
                  </a:lnTo>
                  <a:lnTo>
                    <a:pt x="163" y="194"/>
                  </a:lnTo>
                  <a:lnTo>
                    <a:pt x="161" y="193"/>
                  </a:lnTo>
                  <a:lnTo>
                    <a:pt x="151" y="205"/>
                  </a:lnTo>
                  <a:lnTo>
                    <a:pt x="148" y="203"/>
                  </a:lnTo>
                  <a:lnTo>
                    <a:pt x="143" y="208"/>
                  </a:lnTo>
                  <a:lnTo>
                    <a:pt x="141" y="215"/>
                  </a:lnTo>
                  <a:lnTo>
                    <a:pt x="127" y="222"/>
                  </a:lnTo>
                  <a:lnTo>
                    <a:pt x="124" y="220"/>
                  </a:lnTo>
                  <a:lnTo>
                    <a:pt x="113" y="222"/>
                  </a:lnTo>
                  <a:lnTo>
                    <a:pt x="112" y="213"/>
                  </a:lnTo>
                  <a:lnTo>
                    <a:pt x="107" y="213"/>
                  </a:lnTo>
                  <a:lnTo>
                    <a:pt x="105" y="218"/>
                  </a:lnTo>
                  <a:lnTo>
                    <a:pt x="98" y="216"/>
                  </a:lnTo>
                  <a:lnTo>
                    <a:pt x="98" y="213"/>
                  </a:lnTo>
                  <a:lnTo>
                    <a:pt x="88" y="208"/>
                  </a:lnTo>
                  <a:lnTo>
                    <a:pt x="88" y="211"/>
                  </a:lnTo>
                  <a:lnTo>
                    <a:pt x="83" y="213"/>
                  </a:lnTo>
                  <a:lnTo>
                    <a:pt x="72" y="211"/>
                  </a:lnTo>
                  <a:lnTo>
                    <a:pt x="57" y="215"/>
                  </a:lnTo>
                  <a:lnTo>
                    <a:pt x="57" y="222"/>
                  </a:lnTo>
                  <a:lnTo>
                    <a:pt x="60" y="222"/>
                  </a:lnTo>
                  <a:lnTo>
                    <a:pt x="62" y="225"/>
                  </a:lnTo>
                  <a:lnTo>
                    <a:pt x="50" y="240"/>
                  </a:lnTo>
                  <a:lnTo>
                    <a:pt x="47" y="240"/>
                  </a:lnTo>
                  <a:lnTo>
                    <a:pt x="36" y="262"/>
                  </a:lnTo>
                  <a:lnTo>
                    <a:pt x="30" y="256"/>
                  </a:lnTo>
                  <a:lnTo>
                    <a:pt x="23" y="257"/>
                  </a:lnTo>
                  <a:lnTo>
                    <a:pt x="23" y="252"/>
                  </a:lnTo>
                  <a:lnTo>
                    <a:pt x="19" y="252"/>
                  </a:lnTo>
                  <a:lnTo>
                    <a:pt x="19" y="247"/>
                  </a:lnTo>
                  <a:lnTo>
                    <a:pt x="19" y="247"/>
                  </a:lnTo>
                  <a:lnTo>
                    <a:pt x="16" y="244"/>
                  </a:lnTo>
                  <a:lnTo>
                    <a:pt x="19" y="239"/>
                  </a:lnTo>
                  <a:lnTo>
                    <a:pt x="18" y="230"/>
                  </a:lnTo>
                  <a:lnTo>
                    <a:pt x="9" y="227"/>
                  </a:lnTo>
                  <a:lnTo>
                    <a:pt x="0" y="215"/>
                  </a:lnTo>
                  <a:lnTo>
                    <a:pt x="12" y="203"/>
                  </a:lnTo>
                  <a:lnTo>
                    <a:pt x="21" y="199"/>
                  </a:lnTo>
                  <a:lnTo>
                    <a:pt x="31" y="184"/>
                  </a:lnTo>
                  <a:lnTo>
                    <a:pt x="48" y="172"/>
                  </a:lnTo>
                  <a:lnTo>
                    <a:pt x="47" y="162"/>
                  </a:lnTo>
                  <a:lnTo>
                    <a:pt x="55" y="159"/>
                  </a:lnTo>
                  <a:lnTo>
                    <a:pt x="57" y="155"/>
                  </a:lnTo>
                  <a:lnTo>
                    <a:pt x="60" y="162"/>
                  </a:lnTo>
                  <a:lnTo>
                    <a:pt x="59" y="172"/>
                  </a:lnTo>
                  <a:lnTo>
                    <a:pt x="60" y="176"/>
                  </a:lnTo>
                  <a:lnTo>
                    <a:pt x="65" y="169"/>
                  </a:lnTo>
                  <a:lnTo>
                    <a:pt x="71" y="172"/>
                  </a:lnTo>
                  <a:lnTo>
                    <a:pt x="76" y="165"/>
                  </a:lnTo>
                  <a:lnTo>
                    <a:pt x="84" y="162"/>
                  </a:lnTo>
                  <a:lnTo>
                    <a:pt x="81" y="148"/>
                  </a:lnTo>
                  <a:lnTo>
                    <a:pt x="86" y="140"/>
                  </a:lnTo>
                  <a:lnTo>
                    <a:pt x="88" y="124"/>
                  </a:lnTo>
                  <a:lnTo>
                    <a:pt x="100" y="104"/>
                  </a:lnTo>
                  <a:lnTo>
                    <a:pt x="110" y="101"/>
                  </a:lnTo>
                  <a:lnTo>
                    <a:pt x="110" y="83"/>
                  </a:lnTo>
                  <a:lnTo>
                    <a:pt x="122" y="70"/>
                  </a:lnTo>
                  <a:lnTo>
                    <a:pt x="124" y="70"/>
                  </a:lnTo>
                  <a:lnTo>
                    <a:pt x="124" y="82"/>
                  </a:lnTo>
                  <a:lnTo>
                    <a:pt x="127" y="83"/>
                  </a:lnTo>
                  <a:lnTo>
                    <a:pt x="132" y="77"/>
                  </a:lnTo>
                  <a:lnTo>
                    <a:pt x="137" y="73"/>
                  </a:lnTo>
                  <a:lnTo>
                    <a:pt x="139" y="61"/>
                  </a:lnTo>
                  <a:lnTo>
                    <a:pt x="146" y="60"/>
                  </a:lnTo>
                  <a:lnTo>
                    <a:pt x="148" y="55"/>
                  </a:lnTo>
                  <a:lnTo>
                    <a:pt x="156" y="48"/>
                  </a:lnTo>
                  <a:lnTo>
                    <a:pt x="161" y="51"/>
                  </a:lnTo>
                  <a:lnTo>
                    <a:pt x="165" y="44"/>
                  </a:lnTo>
                  <a:lnTo>
                    <a:pt x="168" y="48"/>
                  </a:lnTo>
                  <a:lnTo>
                    <a:pt x="175" y="44"/>
                  </a:lnTo>
                  <a:lnTo>
                    <a:pt x="190" y="34"/>
                  </a:lnTo>
                  <a:lnTo>
                    <a:pt x="201" y="17"/>
                  </a:lnTo>
                  <a:lnTo>
                    <a:pt x="206" y="14"/>
                  </a:lnTo>
                  <a:lnTo>
                    <a:pt x="214" y="19"/>
                  </a:lnTo>
                  <a:lnTo>
                    <a:pt x="218" y="17"/>
                  </a:lnTo>
                  <a:lnTo>
                    <a:pt x="230" y="12"/>
                  </a:lnTo>
                  <a:lnTo>
                    <a:pt x="24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0" name="Freeform 30">
              <a:extLst>
                <a:ext uri="{FF2B5EF4-FFF2-40B4-BE49-F238E27FC236}">
                  <a16:creationId xmlns:a16="http://schemas.microsoft.com/office/drawing/2014/main" id="{E0982B0E-890F-4C93-B585-2069BD0DE5D0}"/>
                </a:ext>
              </a:extLst>
            </p:cNvPr>
            <p:cNvSpPr>
              <a:spLocks noEditPoints="1"/>
            </p:cNvSpPr>
            <p:nvPr/>
          </p:nvSpPr>
          <p:spPr bwMode="auto">
            <a:xfrm>
              <a:off x="2592110" y="3458517"/>
              <a:ext cx="881415" cy="726134"/>
            </a:xfrm>
            <a:custGeom>
              <a:avLst/>
              <a:gdLst>
                <a:gd name="T0" fmla="*/ 703 w 789"/>
                <a:gd name="T1" fmla="*/ 261 h 650"/>
                <a:gd name="T2" fmla="*/ 338 w 789"/>
                <a:gd name="T3" fmla="*/ 7 h 650"/>
                <a:gd name="T4" fmla="*/ 397 w 789"/>
                <a:gd name="T5" fmla="*/ 26 h 650"/>
                <a:gd name="T6" fmla="*/ 446 w 789"/>
                <a:gd name="T7" fmla="*/ 19 h 650"/>
                <a:gd name="T8" fmla="*/ 479 w 789"/>
                <a:gd name="T9" fmla="*/ 31 h 650"/>
                <a:gd name="T10" fmla="*/ 469 w 789"/>
                <a:gd name="T11" fmla="*/ 67 h 650"/>
                <a:gd name="T12" fmla="*/ 494 w 789"/>
                <a:gd name="T13" fmla="*/ 72 h 650"/>
                <a:gd name="T14" fmla="*/ 537 w 789"/>
                <a:gd name="T15" fmla="*/ 67 h 650"/>
                <a:gd name="T16" fmla="*/ 566 w 789"/>
                <a:gd name="T17" fmla="*/ 81 h 650"/>
                <a:gd name="T18" fmla="*/ 602 w 789"/>
                <a:gd name="T19" fmla="*/ 36 h 650"/>
                <a:gd name="T20" fmla="*/ 594 w 789"/>
                <a:gd name="T21" fmla="*/ 9 h 650"/>
                <a:gd name="T22" fmla="*/ 653 w 789"/>
                <a:gd name="T23" fmla="*/ 35 h 650"/>
                <a:gd name="T24" fmla="*/ 691 w 789"/>
                <a:gd name="T25" fmla="*/ 48 h 650"/>
                <a:gd name="T26" fmla="*/ 731 w 789"/>
                <a:gd name="T27" fmla="*/ 81 h 650"/>
                <a:gd name="T28" fmla="*/ 756 w 789"/>
                <a:gd name="T29" fmla="*/ 86 h 650"/>
                <a:gd name="T30" fmla="*/ 785 w 789"/>
                <a:gd name="T31" fmla="*/ 128 h 650"/>
                <a:gd name="T32" fmla="*/ 712 w 789"/>
                <a:gd name="T33" fmla="*/ 173 h 650"/>
                <a:gd name="T34" fmla="*/ 696 w 789"/>
                <a:gd name="T35" fmla="*/ 265 h 650"/>
                <a:gd name="T36" fmla="*/ 717 w 789"/>
                <a:gd name="T37" fmla="*/ 256 h 650"/>
                <a:gd name="T38" fmla="*/ 684 w 789"/>
                <a:gd name="T39" fmla="*/ 318 h 650"/>
                <a:gd name="T40" fmla="*/ 628 w 789"/>
                <a:gd name="T41" fmla="*/ 350 h 650"/>
                <a:gd name="T42" fmla="*/ 457 w 789"/>
                <a:gd name="T43" fmla="*/ 454 h 650"/>
                <a:gd name="T44" fmla="*/ 424 w 789"/>
                <a:gd name="T45" fmla="*/ 467 h 650"/>
                <a:gd name="T46" fmla="*/ 414 w 789"/>
                <a:gd name="T47" fmla="*/ 486 h 650"/>
                <a:gd name="T48" fmla="*/ 393 w 789"/>
                <a:gd name="T49" fmla="*/ 500 h 650"/>
                <a:gd name="T50" fmla="*/ 381 w 789"/>
                <a:gd name="T51" fmla="*/ 507 h 650"/>
                <a:gd name="T52" fmla="*/ 321 w 789"/>
                <a:gd name="T53" fmla="*/ 513 h 650"/>
                <a:gd name="T54" fmla="*/ 299 w 789"/>
                <a:gd name="T55" fmla="*/ 486 h 650"/>
                <a:gd name="T56" fmla="*/ 273 w 789"/>
                <a:gd name="T57" fmla="*/ 488 h 650"/>
                <a:gd name="T58" fmla="*/ 270 w 789"/>
                <a:gd name="T59" fmla="*/ 486 h 650"/>
                <a:gd name="T60" fmla="*/ 251 w 789"/>
                <a:gd name="T61" fmla="*/ 500 h 650"/>
                <a:gd name="T62" fmla="*/ 255 w 789"/>
                <a:gd name="T63" fmla="*/ 515 h 650"/>
                <a:gd name="T64" fmla="*/ 215 w 789"/>
                <a:gd name="T65" fmla="*/ 536 h 650"/>
                <a:gd name="T66" fmla="*/ 210 w 789"/>
                <a:gd name="T67" fmla="*/ 565 h 650"/>
                <a:gd name="T68" fmla="*/ 195 w 789"/>
                <a:gd name="T69" fmla="*/ 568 h 650"/>
                <a:gd name="T70" fmla="*/ 160 w 789"/>
                <a:gd name="T71" fmla="*/ 594 h 650"/>
                <a:gd name="T72" fmla="*/ 148 w 789"/>
                <a:gd name="T73" fmla="*/ 565 h 650"/>
                <a:gd name="T74" fmla="*/ 130 w 789"/>
                <a:gd name="T75" fmla="*/ 582 h 650"/>
                <a:gd name="T76" fmla="*/ 123 w 789"/>
                <a:gd name="T77" fmla="*/ 604 h 650"/>
                <a:gd name="T78" fmla="*/ 102 w 789"/>
                <a:gd name="T79" fmla="*/ 623 h 650"/>
                <a:gd name="T80" fmla="*/ 41 w 789"/>
                <a:gd name="T81" fmla="*/ 643 h 650"/>
                <a:gd name="T82" fmla="*/ 0 w 789"/>
                <a:gd name="T83" fmla="*/ 650 h 650"/>
                <a:gd name="T84" fmla="*/ 18 w 789"/>
                <a:gd name="T85" fmla="*/ 602 h 650"/>
                <a:gd name="T86" fmla="*/ 49 w 789"/>
                <a:gd name="T87" fmla="*/ 568 h 650"/>
                <a:gd name="T88" fmla="*/ 65 w 789"/>
                <a:gd name="T89" fmla="*/ 536 h 650"/>
                <a:gd name="T90" fmla="*/ 101 w 789"/>
                <a:gd name="T91" fmla="*/ 517 h 650"/>
                <a:gd name="T92" fmla="*/ 101 w 789"/>
                <a:gd name="T93" fmla="*/ 471 h 650"/>
                <a:gd name="T94" fmla="*/ 95 w 789"/>
                <a:gd name="T95" fmla="*/ 432 h 650"/>
                <a:gd name="T96" fmla="*/ 75 w 789"/>
                <a:gd name="T97" fmla="*/ 372 h 650"/>
                <a:gd name="T98" fmla="*/ 102 w 789"/>
                <a:gd name="T99" fmla="*/ 357 h 650"/>
                <a:gd name="T100" fmla="*/ 155 w 789"/>
                <a:gd name="T101" fmla="*/ 384 h 650"/>
                <a:gd name="T102" fmla="*/ 157 w 789"/>
                <a:gd name="T103" fmla="*/ 355 h 650"/>
                <a:gd name="T104" fmla="*/ 135 w 789"/>
                <a:gd name="T105" fmla="*/ 295 h 650"/>
                <a:gd name="T106" fmla="*/ 124 w 789"/>
                <a:gd name="T107" fmla="*/ 232 h 650"/>
                <a:gd name="T108" fmla="*/ 159 w 789"/>
                <a:gd name="T109" fmla="*/ 207 h 650"/>
                <a:gd name="T110" fmla="*/ 203 w 789"/>
                <a:gd name="T111" fmla="*/ 191 h 650"/>
                <a:gd name="T112" fmla="*/ 244 w 789"/>
                <a:gd name="T113" fmla="*/ 164 h 650"/>
                <a:gd name="T114" fmla="*/ 267 w 789"/>
                <a:gd name="T115" fmla="*/ 127 h 650"/>
                <a:gd name="T116" fmla="*/ 279 w 789"/>
                <a:gd name="T117" fmla="*/ 108 h 650"/>
                <a:gd name="T118" fmla="*/ 279 w 789"/>
                <a:gd name="T119" fmla="*/ 70 h 650"/>
                <a:gd name="T120" fmla="*/ 338 w 789"/>
                <a:gd name="T121" fmla="*/ 2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9" h="650">
                  <a:moveTo>
                    <a:pt x="710" y="248"/>
                  </a:moveTo>
                  <a:lnTo>
                    <a:pt x="725" y="248"/>
                  </a:lnTo>
                  <a:lnTo>
                    <a:pt x="727" y="254"/>
                  </a:lnTo>
                  <a:lnTo>
                    <a:pt x="717" y="256"/>
                  </a:lnTo>
                  <a:lnTo>
                    <a:pt x="717" y="256"/>
                  </a:lnTo>
                  <a:lnTo>
                    <a:pt x="707" y="265"/>
                  </a:lnTo>
                  <a:lnTo>
                    <a:pt x="703" y="261"/>
                  </a:lnTo>
                  <a:lnTo>
                    <a:pt x="703" y="261"/>
                  </a:lnTo>
                  <a:lnTo>
                    <a:pt x="700" y="261"/>
                  </a:lnTo>
                  <a:lnTo>
                    <a:pt x="703" y="266"/>
                  </a:lnTo>
                  <a:lnTo>
                    <a:pt x="696" y="265"/>
                  </a:lnTo>
                  <a:lnTo>
                    <a:pt x="703" y="249"/>
                  </a:lnTo>
                  <a:lnTo>
                    <a:pt x="710" y="248"/>
                  </a:lnTo>
                  <a:close/>
                  <a:moveTo>
                    <a:pt x="338" y="7"/>
                  </a:moveTo>
                  <a:lnTo>
                    <a:pt x="356" y="14"/>
                  </a:lnTo>
                  <a:lnTo>
                    <a:pt x="357" y="23"/>
                  </a:lnTo>
                  <a:lnTo>
                    <a:pt x="362" y="28"/>
                  </a:lnTo>
                  <a:lnTo>
                    <a:pt x="369" y="28"/>
                  </a:lnTo>
                  <a:lnTo>
                    <a:pt x="376" y="33"/>
                  </a:lnTo>
                  <a:lnTo>
                    <a:pt x="393" y="31"/>
                  </a:lnTo>
                  <a:lnTo>
                    <a:pt x="397" y="26"/>
                  </a:lnTo>
                  <a:lnTo>
                    <a:pt x="400" y="26"/>
                  </a:lnTo>
                  <a:lnTo>
                    <a:pt x="400" y="23"/>
                  </a:lnTo>
                  <a:lnTo>
                    <a:pt x="407" y="21"/>
                  </a:lnTo>
                  <a:lnTo>
                    <a:pt x="434" y="21"/>
                  </a:lnTo>
                  <a:lnTo>
                    <a:pt x="436" y="17"/>
                  </a:lnTo>
                  <a:lnTo>
                    <a:pt x="443" y="17"/>
                  </a:lnTo>
                  <a:lnTo>
                    <a:pt x="446" y="19"/>
                  </a:lnTo>
                  <a:lnTo>
                    <a:pt x="451" y="17"/>
                  </a:lnTo>
                  <a:lnTo>
                    <a:pt x="453" y="21"/>
                  </a:lnTo>
                  <a:lnTo>
                    <a:pt x="460" y="16"/>
                  </a:lnTo>
                  <a:lnTo>
                    <a:pt x="462" y="17"/>
                  </a:lnTo>
                  <a:lnTo>
                    <a:pt x="475" y="12"/>
                  </a:lnTo>
                  <a:lnTo>
                    <a:pt x="477" y="31"/>
                  </a:lnTo>
                  <a:lnTo>
                    <a:pt x="479" y="31"/>
                  </a:lnTo>
                  <a:lnTo>
                    <a:pt x="479" y="35"/>
                  </a:lnTo>
                  <a:lnTo>
                    <a:pt x="482" y="35"/>
                  </a:lnTo>
                  <a:lnTo>
                    <a:pt x="482" y="38"/>
                  </a:lnTo>
                  <a:lnTo>
                    <a:pt x="477" y="41"/>
                  </a:lnTo>
                  <a:lnTo>
                    <a:pt x="470" y="63"/>
                  </a:lnTo>
                  <a:lnTo>
                    <a:pt x="465" y="67"/>
                  </a:lnTo>
                  <a:lnTo>
                    <a:pt x="469" y="67"/>
                  </a:lnTo>
                  <a:lnTo>
                    <a:pt x="474" y="63"/>
                  </a:lnTo>
                  <a:lnTo>
                    <a:pt x="481" y="65"/>
                  </a:lnTo>
                  <a:lnTo>
                    <a:pt x="482" y="69"/>
                  </a:lnTo>
                  <a:lnTo>
                    <a:pt x="487" y="69"/>
                  </a:lnTo>
                  <a:lnTo>
                    <a:pt x="489" y="72"/>
                  </a:lnTo>
                  <a:lnTo>
                    <a:pt x="489" y="69"/>
                  </a:lnTo>
                  <a:lnTo>
                    <a:pt x="494" y="72"/>
                  </a:lnTo>
                  <a:lnTo>
                    <a:pt x="498" y="79"/>
                  </a:lnTo>
                  <a:lnTo>
                    <a:pt x="506" y="63"/>
                  </a:lnTo>
                  <a:lnTo>
                    <a:pt x="510" y="62"/>
                  </a:lnTo>
                  <a:lnTo>
                    <a:pt x="513" y="62"/>
                  </a:lnTo>
                  <a:lnTo>
                    <a:pt x="515" y="57"/>
                  </a:lnTo>
                  <a:lnTo>
                    <a:pt x="518" y="57"/>
                  </a:lnTo>
                  <a:lnTo>
                    <a:pt x="537" y="67"/>
                  </a:lnTo>
                  <a:lnTo>
                    <a:pt x="544" y="69"/>
                  </a:lnTo>
                  <a:lnTo>
                    <a:pt x="551" y="67"/>
                  </a:lnTo>
                  <a:lnTo>
                    <a:pt x="556" y="72"/>
                  </a:lnTo>
                  <a:lnTo>
                    <a:pt x="571" y="63"/>
                  </a:lnTo>
                  <a:lnTo>
                    <a:pt x="575" y="69"/>
                  </a:lnTo>
                  <a:lnTo>
                    <a:pt x="570" y="69"/>
                  </a:lnTo>
                  <a:lnTo>
                    <a:pt x="566" y="81"/>
                  </a:lnTo>
                  <a:lnTo>
                    <a:pt x="585" y="84"/>
                  </a:lnTo>
                  <a:lnTo>
                    <a:pt x="585" y="77"/>
                  </a:lnTo>
                  <a:lnTo>
                    <a:pt x="590" y="75"/>
                  </a:lnTo>
                  <a:lnTo>
                    <a:pt x="597" y="63"/>
                  </a:lnTo>
                  <a:lnTo>
                    <a:pt x="600" y="53"/>
                  </a:lnTo>
                  <a:lnTo>
                    <a:pt x="594" y="45"/>
                  </a:lnTo>
                  <a:lnTo>
                    <a:pt x="602" y="36"/>
                  </a:lnTo>
                  <a:lnTo>
                    <a:pt x="599" y="36"/>
                  </a:lnTo>
                  <a:lnTo>
                    <a:pt x="599" y="33"/>
                  </a:lnTo>
                  <a:lnTo>
                    <a:pt x="595" y="31"/>
                  </a:lnTo>
                  <a:lnTo>
                    <a:pt x="600" y="26"/>
                  </a:lnTo>
                  <a:lnTo>
                    <a:pt x="599" y="19"/>
                  </a:lnTo>
                  <a:lnTo>
                    <a:pt x="590" y="16"/>
                  </a:lnTo>
                  <a:lnTo>
                    <a:pt x="594" y="9"/>
                  </a:lnTo>
                  <a:lnTo>
                    <a:pt x="600" y="7"/>
                  </a:lnTo>
                  <a:lnTo>
                    <a:pt x="602" y="0"/>
                  </a:lnTo>
                  <a:lnTo>
                    <a:pt x="611" y="12"/>
                  </a:lnTo>
                  <a:lnTo>
                    <a:pt x="633" y="17"/>
                  </a:lnTo>
                  <a:lnTo>
                    <a:pt x="643" y="31"/>
                  </a:lnTo>
                  <a:lnTo>
                    <a:pt x="653" y="36"/>
                  </a:lnTo>
                  <a:lnTo>
                    <a:pt x="653" y="35"/>
                  </a:lnTo>
                  <a:lnTo>
                    <a:pt x="662" y="31"/>
                  </a:lnTo>
                  <a:lnTo>
                    <a:pt x="665" y="38"/>
                  </a:lnTo>
                  <a:lnTo>
                    <a:pt x="672" y="38"/>
                  </a:lnTo>
                  <a:lnTo>
                    <a:pt x="674" y="41"/>
                  </a:lnTo>
                  <a:lnTo>
                    <a:pt x="681" y="43"/>
                  </a:lnTo>
                  <a:lnTo>
                    <a:pt x="681" y="46"/>
                  </a:lnTo>
                  <a:lnTo>
                    <a:pt x="691" y="48"/>
                  </a:lnTo>
                  <a:lnTo>
                    <a:pt x="691" y="48"/>
                  </a:lnTo>
                  <a:lnTo>
                    <a:pt x="689" y="58"/>
                  </a:lnTo>
                  <a:lnTo>
                    <a:pt x="700" y="57"/>
                  </a:lnTo>
                  <a:lnTo>
                    <a:pt x="705" y="65"/>
                  </a:lnTo>
                  <a:lnTo>
                    <a:pt x="720" y="67"/>
                  </a:lnTo>
                  <a:lnTo>
                    <a:pt x="729" y="74"/>
                  </a:lnTo>
                  <a:lnTo>
                    <a:pt x="731" y="81"/>
                  </a:lnTo>
                  <a:lnTo>
                    <a:pt x="725" y="91"/>
                  </a:lnTo>
                  <a:lnTo>
                    <a:pt x="731" y="98"/>
                  </a:lnTo>
                  <a:lnTo>
                    <a:pt x="739" y="98"/>
                  </a:lnTo>
                  <a:lnTo>
                    <a:pt x="739" y="91"/>
                  </a:lnTo>
                  <a:lnTo>
                    <a:pt x="746" y="89"/>
                  </a:lnTo>
                  <a:lnTo>
                    <a:pt x="748" y="82"/>
                  </a:lnTo>
                  <a:lnTo>
                    <a:pt x="756" y="86"/>
                  </a:lnTo>
                  <a:lnTo>
                    <a:pt x="760" y="104"/>
                  </a:lnTo>
                  <a:lnTo>
                    <a:pt x="772" y="108"/>
                  </a:lnTo>
                  <a:lnTo>
                    <a:pt x="773" y="111"/>
                  </a:lnTo>
                  <a:lnTo>
                    <a:pt x="784" y="111"/>
                  </a:lnTo>
                  <a:lnTo>
                    <a:pt x="784" y="116"/>
                  </a:lnTo>
                  <a:lnTo>
                    <a:pt x="787" y="120"/>
                  </a:lnTo>
                  <a:lnTo>
                    <a:pt x="785" y="128"/>
                  </a:lnTo>
                  <a:lnTo>
                    <a:pt x="789" y="133"/>
                  </a:lnTo>
                  <a:lnTo>
                    <a:pt x="789" y="133"/>
                  </a:lnTo>
                  <a:lnTo>
                    <a:pt x="775" y="142"/>
                  </a:lnTo>
                  <a:lnTo>
                    <a:pt x="753" y="140"/>
                  </a:lnTo>
                  <a:lnTo>
                    <a:pt x="741" y="147"/>
                  </a:lnTo>
                  <a:lnTo>
                    <a:pt x="724" y="161"/>
                  </a:lnTo>
                  <a:lnTo>
                    <a:pt x="712" y="173"/>
                  </a:lnTo>
                  <a:lnTo>
                    <a:pt x="703" y="190"/>
                  </a:lnTo>
                  <a:lnTo>
                    <a:pt x="703" y="196"/>
                  </a:lnTo>
                  <a:lnTo>
                    <a:pt x="722" y="241"/>
                  </a:lnTo>
                  <a:lnTo>
                    <a:pt x="720" y="246"/>
                  </a:lnTo>
                  <a:lnTo>
                    <a:pt x="710" y="244"/>
                  </a:lnTo>
                  <a:lnTo>
                    <a:pt x="703" y="248"/>
                  </a:lnTo>
                  <a:lnTo>
                    <a:pt x="696" y="265"/>
                  </a:lnTo>
                  <a:lnTo>
                    <a:pt x="703" y="266"/>
                  </a:lnTo>
                  <a:lnTo>
                    <a:pt x="700" y="261"/>
                  </a:lnTo>
                  <a:lnTo>
                    <a:pt x="703" y="261"/>
                  </a:lnTo>
                  <a:lnTo>
                    <a:pt x="703" y="261"/>
                  </a:lnTo>
                  <a:lnTo>
                    <a:pt x="707" y="265"/>
                  </a:lnTo>
                  <a:lnTo>
                    <a:pt x="717" y="256"/>
                  </a:lnTo>
                  <a:lnTo>
                    <a:pt x="717" y="256"/>
                  </a:lnTo>
                  <a:lnTo>
                    <a:pt x="725" y="258"/>
                  </a:lnTo>
                  <a:lnTo>
                    <a:pt x="732" y="256"/>
                  </a:lnTo>
                  <a:lnTo>
                    <a:pt x="698" y="280"/>
                  </a:lnTo>
                  <a:lnTo>
                    <a:pt x="691" y="297"/>
                  </a:lnTo>
                  <a:lnTo>
                    <a:pt x="698" y="299"/>
                  </a:lnTo>
                  <a:lnTo>
                    <a:pt x="698" y="306"/>
                  </a:lnTo>
                  <a:lnTo>
                    <a:pt x="684" y="318"/>
                  </a:lnTo>
                  <a:lnTo>
                    <a:pt x="669" y="324"/>
                  </a:lnTo>
                  <a:lnTo>
                    <a:pt x="650" y="348"/>
                  </a:lnTo>
                  <a:lnTo>
                    <a:pt x="647" y="357"/>
                  </a:lnTo>
                  <a:lnTo>
                    <a:pt x="642" y="355"/>
                  </a:lnTo>
                  <a:lnTo>
                    <a:pt x="635" y="345"/>
                  </a:lnTo>
                  <a:lnTo>
                    <a:pt x="630" y="346"/>
                  </a:lnTo>
                  <a:lnTo>
                    <a:pt x="628" y="350"/>
                  </a:lnTo>
                  <a:lnTo>
                    <a:pt x="635" y="350"/>
                  </a:lnTo>
                  <a:lnTo>
                    <a:pt x="643" y="360"/>
                  </a:lnTo>
                  <a:lnTo>
                    <a:pt x="552" y="389"/>
                  </a:lnTo>
                  <a:lnTo>
                    <a:pt x="517" y="406"/>
                  </a:lnTo>
                  <a:lnTo>
                    <a:pt x="486" y="428"/>
                  </a:lnTo>
                  <a:lnTo>
                    <a:pt x="475" y="438"/>
                  </a:lnTo>
                  <a:lnTo>
                    <a:pt x="457" y="454"/>
                  </a:lnTo>
                  <a:lnTo>
                    <a:pt x="445" y="466"/>
                  </a:lnTo>
                  <a:lnTo>
                    <a:pt x="436" y="479"/>
                  </a:lnTo>
                  <a:lnTo>
                    <a:pt x="431" y="476"/>
                  </a:lnTo>
                  <a:lnTo>
                    <a:pt x="431" y="476"/>
                  </a:lnTo>
                  <a:lnTo>
                    <a:pt x="428" y="473"/>
                  </a:lnTo>
                  <a:lnTo>
                    <a:pt x="429" y="467"/>
                  </a:lnTo>
                  <a:lnTo>
                    <a:pt x="424" y="467"/>
                  </a:lnTo>
                  <a:lnTo>
                    <a:pt x="424" y="473"/>
                  </a:lnTo>
                  <a:lnTo>
                    <a:pt x="416" y="473"/>
                  </a:lnTo>
                  <a:lnTo>
                    <a:pt x="419" y="478"/>
                  </a:lnTo>
                  <a:lnTo>
                    <a:pt x="422" y="478"/>
                  </a:lnTo>
                  <a:lnTo>
                    <a:pt x="422" y="481"/>
                  </a:lnTo>
                  <a:lnTo>
                    <a:pt x="417" y="481"/>
                  </a:lnTo>
                  <a:lnTo>
                    <a:pt x="414" y="486"/>
                  </a:lnTo>
                  <a:lnTo>
                    <a:pt x="412" y="479"/>
                  </a:lnTo>
                  <a:lnTo>
                    <a:pt x="402" y="486"/>
                  </a:lnTo>
                  <a:lnTo>
                    <a:pt x="398" y="491"/>
                  </a:lnTo>
                  <a:lnTo>
                    <a:pt x="392" y="486"/>
                  </a:lnTo>
                  <a:lnTo>
                    <a:pt x="395" y="493"/>
                  </a:lnTo>
                  <a:lnTo>
                    <a:pt x="392" y="496"/>
                  </a:lnTo>
                  <a:lnTo>
                    <a:pt x="393" y="500"/>
                  </a:lnTo>
                  <a:lnTo>
                    <a:pt x="390" y="505"/>
                  </a:lnTo>
                  <a:lnTo>
                    <a:pt x="385" y="503"/>
                  </a:lnTo>
                  <a:lnTo>
                    <a:pt x="388" y="505"/>
                  </a:lnTo>
                  <a:lnTo>
                    <a:pt x="383" y="505"/>
                  </a:lnTo>
                  <a:lnTo>
                    <a:pt x="386" y="507"/>
                  </a:lnTo>
                  <a:lnTo>
                    <a:pt x="385" y="508"/>
                  </a:lnTo>
                  <a:lnTo>
                    <a:pt x="381" y="507"/>
                  </a:lnTo>
                  <a:lnTo>
                    <a:pt x="381" y="517"/>
                  </a:lnTo>
                  <a:lnTo>
                    <a:pt x="357" y="519"/>
                  </a:lnTo>
                  <a:lnTo>
                    <a:pt x="354" y="522"/>
                  </a:lnTo>
                  <a:lnTo>
                    <a:pt x="349" y="524"/>
                  </a:lnTo>
                  <a:lnTo>
                    <a:pt x="342" y="515"/>
                  </a:lnTo>
                  <a:lnTo>
                    <a:pt x="330" y="517"/>
                  </a:lnTo>
                  <a:lnTo>
                    <a:pt x="321" y="513"/>
                  </a:lnTo>
                  <a:lnTo>
                    <a:pt x="311" y="488"/>
                  </a:lnTo>
                  <a:lnTo>
                    <a:pt x="304" y="491"/>
                  </a:lnTo>
                  <a:lnTo>
                    <a:pt x="309" y="502"/>
                  </a:lnTo>
                  <a:lnTo>
                    <a:pt x="306" y="500"/>
                  </a:lnTo>
                  <a:lnTo>
                    <a:pt x="301" y="491"/>
                  </a:lnTo>
                  <a:lnTo>
                    <a:pt x="303" y="488"/>
                  </a:lnTo>
                  <a:lnTo>
                    <a:pt x="299" y="486"/>
                  </a:lnTo>
                  <a:lnTo>
                    <a:pt x="289" y="467"/>
                  </a:lnTo>
                  <a:lnTo>
                    <a:pt x="285" y="473"/>
                  </a:lnTo>
                  <a:lnTo>
                    <a:pt x="287" y="476"/>
                  </a:lnTo>
                  <a:lnTo>
                    <a:pt x="284" y="483"/>
                  </a:lnTo>
                  <a:lnTo>
                    <a:pt x="280" y="479"/>
                  </a:lnTo>
                  <a:lnTo>
                    <a:pt x="277" y="488"/>
                  </a:lnTo>
                  <a:lnTo>
                    <a:pt x="273" y="488"/>
                  </a:lnTo>
                  <a:lnTo>
                    <a:pt x="273" y="485"/>
                  </a:lnTo>
                  <a:lnTo>
                    <a:pt x="275" y="485"/>
                  </a:lnTo>
                  <a:lnTo>
                    <a:pt x="273" y="479"/>
                  </a:lnTo>
                  <a:lnTo>
                    <a:pt x="273" y="481"/>
                  </a:lnTo>
                  <a:lnTo>
                    <a:pt x="270" y="478"/>
                  </a:lnTo>
                  <a:lnTo>
                    <a:pt x="268" y="479"/>
                  </a:lnTo>
                  <a:lnTo>
                    <a:pt x="270" y="486"/>
                  </a:lnTo>
                  <a:lnTo>
                    <a:pt x="270" y="488"/>
                  </a:lnTo>
                  <a:lnTo>
                    <a:pt x="267" y="488"/>
                  </a:lnTo>
                  <a:lnTo>
                    <a:pt x="268" y="496"/>
                  </a:lnTo>
                  <a:lnTo>
                    <a:pt x="261" y="490"/>
                  </a:lnTo>
                  <a:lnTo>
                    <a:pt x="253" y="488"/>
                  </a:lnTo>
                  <a:lnTo>
                    <a:pt x="248" y="490"/>
                  </a:lnTo>
                  <a:lnTo>
                    <a:pt x="251" y="500"/>
                  </a:lnTo>
                  <a:lnTo>
                    <a:pt x="253" y="495"/>
                  </a:lnTo>
                  <a:lnTo>
                    <a:pt x="258" y="500"/>
                  </a:lnTo>
                  <a:lnTo>
                    <a:pt x="253" y="498"/>
                  </a:lnTo>
                  <a:lnTo>
                    <a:pt x="261" y="508"/>
                  </a:lnTo>
                  <a:lnTo>
                    <a:pt x="260" y="512"/>
                  </a:lnTo>
                  <a:lnTo>
                    <a:pt x="255" y="512"/>
                  </a:lnTo>
                  <a:lnTo>
                    <a:pt x="255" y="515"/>
                  </a:lnTo>
                  <a:lnTo>
                    <a:pt x="244" y="517"/>
                  </a:lnTo>
                  <a:lnTo>
                    <a:pt x="243" y="522"/>
                  </a:lnTo>
                  <a:lnTo>
                    <a:pt x="237" y="520"/>
                  </a:lnTo>
                  <a:lnTo>
                    <a:pt x="236" y="527"/>
                  </a:lnTo>
                  <a:lnTo>
                    <a:pt x="236" y="524"/>
                  </a:lnTo>
                  <a:lnTo>
                    <a:pt x="225" y="520"/>
                  </a:lnTo>
                  <a:lnTo>
                    <a:pt x="215" y="536"/>
                  </a:lnTo>
                  <a:lnTo>
                    <a:pt x="210" y="537"/>
                  </a:lnTo>
                  <a:lnTo>
                    <a:pt x="210" y="544"/>
                  </a:lnTo>
                  <a:lnTo>
                    <a:pt x="215" y="544"/>
                  </a:lnTo>
                  <a:lnTo>
                    <a:pt x="212" y="548"/>
                  </a:lnTo>
                  <a:lnTo>
                    <a:pt x="214" y="549"/>
                  </a:lnTo>
                  <a:lnTo>
                    <a:pt x="220" y="551"/>
                  </a:lnTo>
                  <a:lnTo>
                    <a:pt x="210" y="565"/>
                  </a:lnTo>
                  <a:lnTo>
                    <a:pt x="214" y="568"/>
                  </a:lnTo>
                  <a:lnTo>
                    <a:pt x="217" y="566"/>
                  </a:lnTo>
                  <a:lnTo>
                    <a:pt x="215" y="573"/>
                  </a:lnTo>
                  <a:lnTo>
                    <a:pt x="212" y="571"/>
                  </a:lnTo>
                  <a:lnTo>
                    <a:pt x="200" y="577"/>
                  </a:lnTo>
                  <a:lnTo>
                    <a:pt x="195" y="575"/>
                  </a:lnTo>
                  <a:lnTo>
                    <a:pt x="195" y="568"/>
                  </a:lnTo>
                  <a:lnTo>
                    <a:pt x="190" y="568"/>
                  </a:lnTo>
                  <a:lnTo>
                    <a:pt x="183" y="565"/>
                  </a:lnTo>
                  <a:lnTo>
                    <a:pt x="179" y="566"/>
                  </a:lnTo>
                  <a:lnTo>
                    <a:pt x="183" y="570"/>
                  </a:lnTo>
                  <a:lnTo>
                    <a:pt x="179" y="578"/>
                  </a:lnTo>
                  <a:lnTo>
                    <a:pt x="166" y="585"/>
                  </a:lnTo>
                  <a:lnTo>
                    <a:pt x="160" y="594"/>
                  </a:lnTo>
                  <a:lnTo>
                    <a:pt x="155" y="587"/>
                  </a:lnTo>
                  <a:lnTo>
                    <a:pt x="154" y="582"/>
                  </a:lnTo>
                  <a:lnTo>
                    <a:pt x="159" y="577"/>
                  </a:lnTo>
                  <a:lnTo>
                    <a:pt x="157" y="575"/>
                  </a:lnTo>
                  <a:lnTo>
                    <a:pt x="148" y="571"/>
                  </a:lnTo>
                  <a:lnTo>
                    <a:pt x="152" y="565"/>
                  </a:lnTo>
                  <a:lnTo>
                    <a:pt x="148" y="565"/>
                  </a:lnTo>
                  <a:lnTo>
                    <a:pt x="147" y="556"/>
                  </a:lnTo>
                  <a:lnTo>
                    <a:pt x="143" y="556"/>
                  </a:lnTo>
                  <a:lnTo>
                    <a:pt x="142" y="551"/>
                  </a:lnTo>
                  <a:lnTo>
                    <a:pt x="126" y="568"/>
                  </a:lnTo>
                  <a:lnTo>
                    <a:pt x="130" y="573"/>
                  </a:lnTo>
                  <a:lnTo>
                    <a:pt x="123" y="582"/>
                  </a:lnTo>
                  <a:lnTo>
                    <a:pt x="130" y="582"/>
                  </a:lnTo>
                  <a:lnTo>
                    <a:pt x="128" y="587"/>
                  </a:lnTo>
                  <a:lnTo>
                    <a:pt x="123" y="589"/>
                  </a:lnTo>
                  <a:lnTo>
                    <a:pt x="123" y="595"/>
                  </a:lnTo>
                  <a:lnTo>
                    <a:pt x="119" y="597"/>
                  </a:lnTo>
                  <a:lnTo>
                    <a:pt x="126" y="606"/>
                  </a:lnTo>
                  <a:lnTo>
                    <a:pt x="126" y="607"/>
                  </a:lnTo>
                  <a:lnTo>
                    <a:pt x="123" y="604"/>
                  </a:lnTo>
                  <a:lnTo>
                    <a:pt x="123" y="617"/>
                  </a:lnTo>
                  <a:lnTo>
                    <a:pt x="119" y="619"/>
                  </a:lnTo>
                  <a:lnTo>
                    <a:pt x="118" y="616"/>
                  </a:lnTo>
                  <a:lnTo>
                    <a:pt x="114" y="617"/>
                  </a:lnTo>
                  <a:lnTo>
                    <a:pt x="114" y="626"/>
                  </a:lnTo>
                  <a:lnTo>
                    <a:pt x="111" y="626"/>
                  </a:lnTo>
                  <a:lnTo>
                    <a:pt x="102" y="623"/>
                  </a:lnTo>
                  <a:lnTo>
                    <a:pt x="101" y="617"/>
                  </a:lnTo>
                  <a:lnTo>
                    <a:pt x="83" y="616"/>
                  </a:lnTo>
                  <a:lnTo>
                    <a:pt x="73" y="624"/>
                  </a:lnTo>
                  <a:lnTo>
                    <a:pt x="54" y="633"/>
                  </a:lnTo>
                  <a:lnTo>
                    <a:pt x="47" y="638"/>
                  </a:lnTo>
                  <a:lnTo>
                    <a:pt x="47" y="638"/>
                  </a:lnTo>
                  <a:lnTo>
                    <a:pt x="41" y="643"/>
                  </a:lnTo>
                  <a:lnTo>
                    <a:pt x="39" y="640"/>
                  </a:lnTo>
                  <a:lnTo>
                    <a:pt x="35" y="640"/>
                  </a:lnTo>
                  <a:lnTo>
                    <a:pt x="29" y="648"/>
                  </a:lnTo>
                  <a:lnTo>
                    <a:pt x="23" y="646"/>
                  </a:lnTo>
                  <a:lnTo>
                    <a:pt x="13" y="650"/>
                  </a:lnTo>
                  <a:lnTo>
                    <a:pt x="10" y="646"/>
                  </a:lnTo>
                  <a:lnTo>
                    <a:pt x="0" y="650"/>
                  </a:lnTo>
                  <a:lnTo>
                    <a:pt x="0" y="650"/>
                  </a:lnTo>
                  <a:lnTo>
                    <a:pt x="1" y="640"/>
                  </a:lnTo>
                  <a:lnTo>
                    <a:pt x="6" y="640"/>
                  </a:lnTo>
                  <a:lnTo>
                    <a:pt x="12" y="628"/>
                  </a:lnTo>
                  <a:lnTo>
                    <a:pt x="12" y="619"/>
                  </a:lnTo>
                  <a:lnTo>
                    <a:pt x="17" y="611"/>
                  </a:lnTo>
                  <a:lnTo>
                    <a:pt x="18" y="602"/>
                  </a:lnTo>
                  <a:lnTo>
                    <a:pt x="15" y="599"/>
                  </a:lnTo>
                  <a:lnTo>
                    <a:pt x="18" y="589"/>
                  </a:lnTo>
                  <a:lnTo>
                    <a:pt x="27" y="583"/>
                  </a:lnTo>
                  <a:lnTo>
                    <a:pt x="35" y="582"/>
                  </a:lnTo>
                  <a:lnTo>
                    <a:pt x="35" y="578"/>
                  </a:lnTo>
                  <a:lnTo>
                    <a:pt x="46" y="577"/>
                  </a:lnTo>
                  <a:lnTo>
                    <a:pt x="49" y="568"/>
                  </a:lnTo>
                  <a:lnTo>
                    <a:pt x="61" y="554"/>
                  </a:lnTo>
                  <a:lnTo>
                    <a:pt x="66" y="553"/>
                  </a:lnTo>
                  <a:lnTo>
                    <a:pt x="68" y="548"/>
                  </a:lnTo>
                  <a:lnTo>
                    <a:pt x="73" y="548"/>
                  </a:lnTo>
                  <a:lnTo>
                    <a:pt x="73" y="544"/>
                  </a:lnTo>
                  <a:lnTo>
                    <a:pt x="65" y="541"/>
                  </a:lnTo>
                  <a:lnTo>
                    <a:pt x="65" y="536"/>
                  </a:lnTo>
                  <a:lnTo>
                    <a:pt x="73" y="539"/>
                  </a:lnTo>
                  <a:lnTo>
                    <a:pt x="75" y="531"/>
                  </a:lnTo>
                  <a:lnTo>
                    <a:pt x="83" y="527"/>
                  </a:lnTo>
                  <a:lnTo>
                    <a:pt x="90" y="527"/>
                  </a:lnTo>
                  <a:lnTo>
                    <a:pt x="90" y="522"/>
                  </a:lnTo>
                  <a:lnTo>
                    <a:pt x="95" y="522"/>
                  </a:lnTo>
                  <a:lnTo>
                    <a:pt x="101" y="517"/>
                  </a:lnTo>
                  <a:lnTo>
                    <a:pt x="102" y="503"/>
                  </a:lnTo>
                  <a:lnTo>
                    <a:pt x="111" y="502"/>
                  </a:lnTo>
                  <a:lnTo>
                    <a:pt x="109" y="486"/>
                  </a:lnTo>
                  <a:lnTo>
                    <a:pt x="104" y="481"/>
                  </a:lnTo>
                  <a:lnTo>
                    <a:pt x="107" y="476"/>
                  </a:lnTo>
                  <a:lnTo>
                    <a:pt x="106" y="473"/>
                  </a:lnTo>
                  <a:lnTo>
                    <a:pt x="101" y="471"/>
                  </a:lnTo>
                  <a:lnTo>
                    <a:pt x="102" y="467"/>
                  </a:lnTo>
                  <a:lnTo>
                    <a:pt x="99" y="452"/>
                  </a:lnTo>
                  <a:lnTo>
                    <a:pt x="104" y="445"/>
                  </a:lnTo>
                  <a:lnTo>
                    <a:pt x="97" y="440"/>
                  </a:lnTo>
                  <a:lnTo>
                    <a:pt x="101" y="438"/>
                  </a:lnTo>
                  <a:lnTo>
                    <a:pt x="104" y="432"/>
                  </a:lnTo>
                  <a:lnTo>
                    <a:pt x="95" y="432"/>
                  </a:lnTo>
                  <a:lnTo>
                    <a:pt x="92" y="420"/>
                  </a:lnTo>
                  <a:lnTo>
                    <a:pt x="82" y="421"/>
                  </a:lnTo>
                  <a:lnTo>
                    <a:pt x="85" y="416"/>
                  </a:lnTo>
                  <a:lnTo>
                    <a:pt x="85" y="392"/>
                  </a:lnTo>
                  <a:lnTo>
                    <a:pt x="87" y="382"/>
                  </a:lnTo>
                  <a:lnTo>
                    <a:pt x="77" y="381"/>
                  </a:lnTo>
                  <a:lnTo>
                    <a:pt x="75" y="372"/>
                  </a:lnTo>
                  <a:lnTo>
                    <a:pt x="59" y="365"/>
                  </a:lnTo>
                  <a:lnTo>
                    <a:pt x="58" y="360"/>
                  </a:lnTo>
                  <a:lnTo>
                    <a:pt x="63" y="348"/>
                  </a:lnTo>
                  <a:lnTo>
                    <a:pt x="71" y="340"/>
                  </a:lnTo>
                  <a:lnTo>
                    <a:pt x="83" y="352"/>
                  </a:lnTo>
                  <a:lnTo>
                    <a:pt x="87" y="346"/>
                  </a:lnTo>
                  <a:lnTo>
                    <a:pt x="102" y="357"/>
                  </a:lnTo>
                  <a:lnTo>
                    <a:pt x="109" y="353"/>
                  </a:lnTo>
                  <a:lnTo>
                    <a:pt x="123" y="375"/>
                  </a:lnTo>
                  <a:lnTo>
                    <a:pt x="130" y="369"/>
                  </a:lnTo>
                  <a:lnTo>
                    <a:pt x="136" y="367"/>
                  </a:lnTo>
                  <a:lnTo>
                    <a:pt x="157" y="372"/>
                  </a:lnTo>
                  <a:lnTo>
                    <a:pt x="154" y="377"/>
                  </a:lnTo>
                  <a:lnTo>
                    <a:pt x="155" y="384"/>
                  </a:lnTo>
                  <a:lnTo>
                    <a:pt x="164" y="377"/>
                  </a:lnTo>
                  <a:lnTo>
                    <a:pt x="171" y="375"/>
                  </a:lnTo>
                  <a:lnTo>
                    <a:pt x="172" y="370"/>
                  </a:lnTo>
                  <a:lnTo>
                    <a:pt x="171" y="367"/>
                  </a:lnTo>
                  <a:lnTo>
                    <a:pt x="171" y="355"/>
                  </a:lnTo>
                  <a:lnTo>
                    <a:pt x="160" y="353"/>
                  </a:lnTo>
                  <a:lnTo>
                    <a:pt x="157" y="355"/>
                  </a:lnTo>
                  <a:lnTo>
                    <a:pt x="130" y="345"/>
                  </a:lnTo>
                  <a:lnTo>
                    <a:pt x="128" y="333"/>
                  </a:lnTo>
                  <a:lnTo>
                    <a:pt x="133" y="326"/>
                  </a:lnTo>
                  <a:lnTo>
                    <a:pt x="131" y="318"/>
                  </a:lnTo>
                  <a:lnTo>
                    <a:pt x="135" y="314"/>
                  </a:lnTo>
                  <a:lnTo>
                    <a:pt x="130" y="307"/>
                  </a:lnTo>
                  <a:lnTo>
                    <a:pt x="135" y="295"/>
                  </a:lnTo>
                  <a:lnTo>
                    <a:pt x="133" y="289"/>
                  </a:lnTo>
                  <a:lnTo>
                    <a:pt x="130" y="292"/>
                  </a:lnTo>
                  <a:lnTo>
                    <a:pt x="128" y="283"/>
                  </a:lnTo>
                  <a:lnTo>
                    <a:pt x="121" y="277"/>
                  </a:lnTo>
                  <a:lnTo>
                    <a:pt x="128" y="268"/>
                  </a:lnTo>
                  <a:lnTo>
                    <a:pt x="123" y="249"/>
                  </a:lnTo>
                  <a:lnTo>
                    <a:pt x="124" y="232"/>
                  </a:lnTo>
                  <a:lnTo>
                    <a:pt x="131" y="236"/>
                  </a:lnTo>
                  <a:lnTo>
                    <a:pt x="133" y="241"/>
                  </a:lnTo>
                  <a:lnTo>
                    <a:pt x="138" y="241"/>
                  </a:lnTo>
                  <a:lnTo>
                    <a:pt x="142" y="229"/>
                  </a:lnTo>
                  <a:lnTo>
                    <a:pt x="152" y="224"/>
                  </a:lnTo>
                  <a:lnTo>
                    <a:pt x="160" y="212"/>
                  </a:lnTo>
                  <a:lnTo>
                    <a:pt x="159" y="207"/>
                  </a:lnTo>
                  <a:lnTo>
                    <a:pt x="162" y="202"/>
                  </a:lnTo>
                  <a:lnTo>
                    <a:pt x="162" y="196"/>
                  </a:lnTo>
                  <a:lnTo>
                    <a:pt x="178" y="195"/>
                  </a:lnTo>
                  <a:lnTo>
                    <a:pt x="181" y="196"/>
                  </a:lnTo>
                  <a:lnTo>
                    <a:pt x="184" y="195"/>
                  </a:lnTo>
                  <a:lnTo>
                    <a:pt x="193" y="196"/>
                  </a:lnTo>
                  <a:lnTo>
                    <a:pt x="203" y="191"/>
                  </a:lnTo>
                  <a:lnTo>
                    <a:pt x="214" y="200"/>
                  </a:lnTo>
                  <a:lnTo>
                    <a:pt x="224" y="202"/>
                  </a:lnTo>
                  <a:lnTo>
                    <a:pt x="234" y="198"/>
                  </a:lnTo>
                  <a:lnTo>
                    <a:pt x="237" y="181"/>
                  </a:lnTo>
                  <a:lnTo>
                    <a:pt x="244" y="178"/>
                  </a:lnTo>
                  <a:lnTo>
                    <a:pt x="241" y="173"/>
                  </a:lnTo>
                  <a:lnTo>
                    <a:pt x="244" y="164"/>
                  </a:lnTo>
                  <a:lnTo>
                    <a:pt x="258" y="169"/>
                  </a:lnTo>
                  <a:lnTo>
                    <a:pt x="261" y="169"/>
                  </a:lnTo>
                  <a:lnTo>
                    <a:pt x="260" y="161"/>
                  </a:lnTo>
                  <a:lnTo>
                    <a:pt x="255" y="156"/>
                  </a:lnTo>
                  <a:lnTo>
                    <a:pt x="253" y="149"/>
                  </a:lnTo>
                  <a:lnTo>
                    <a:pt x="258" y="132"/>
                  </a:lnTo>
                  <a:lnTo>
                    <a:pt x="267" y="127"/>
                  </a:lnTo>
                  <a:lnTo>
                    <a:pt x="267" y="133"/>
                  </a:lnTo>
                  <a:lnTo>
                    <a:pt x="272" y="130"/>
                  </a:lnTo>
                  <a:lnTo>
                    <a:pt x="263" y="123"/>
                  </a:lnTo>
                  <a:lnTo>
                    <a:pt x="272" y="115"/>
                  </a:lnTo>
                  <a:lnTo>
                    <a:pt x="270" y="108"/>
                  </a:lnTo>
                  <a:lnTo>
                    <a:pt x="272" y="104"/>
                  </a:lnTo>
                  <a:lnTo>
                    <a:pt x="279" y="108"/>
                  </a:lnTo>
                  <a:lnTo>
                    <a:pt x="277" y="103"/>
                  </a:lnTo>
                  <a:lnTo>
                    <a:pt x="284" y="101"/>
                  </a:lnTo>
                  <a:lnTo>
                    <a:pt x="282" y="96"/>
                  </a:lnTo>
                  <a:lnTo>
                    <a:pt x="287" y="91"/>
                  </a:lnTo>
                  <a:lnTo>
                    <a:pt x="280" y="87"/>
                  </a:lnTo>
                  <a:lnTo>
                    <a:pt x="279" y="84"/>
                  </a:lnTo>
                  <a:lnTo>
                    <a:pt x="279" y="70"/>
                  </a:lnTo>
                  <a:lnTo>
                    <a:pt x="287" y="70"/>
                  </a:lnTo>
                  <a:lnTo>
                    <a:pt x="282" y="63"/>
                  </a:lnTo>
                  <a:lnTo>
                    <a:pt x="292" y="48"/>
                  </a:lnTo>
                  <a:lnTo>
                    <a:pt x="299" y="45"/>
                  </a:lnTo>
                  <a:lnTo>
                    <a:pt x="306" y="45"/>
                  </a:lnTo>
                  <a:lnTo>
                    <a:pt x="320" y="31"/>
                  </a:lnTo>
                  <a:lnTo>
                    <a:pt x="338" y="28"/>
                  </a:lnTo>
                  <a:lnTo>
                    <a:pt x="344" y="14"/>
                  </a:lnTo>
                  <a:lnTo>
                    <a:pt x="335" y="9"/>
                  </a:lnTo>
                  <a:lnTo>
                    <a:pt x="335" y="7"/>
                  </a:lnTo>
                  <a:lnTo>
                    <a:pt x="338"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1" name="Freeform 31">
              <a:extLst>
                <a:ext uri="{FF2B5EF4-FFF2-40B4-BE49-F238E27FC236}">
                  <a16:creationId xmlns:a16="http://schemas.microsoft.com/office/drawing/2014/main" id="{1CE647CF-5398-4F1C-A331-5B3B65EF7B60}"/>
                </a:ext>
              </a:extLst>
            </p:cNvPr>
            <p:cNvSpPr>
              <a:spLocks/>
            </p:cNvSpPr>
            <p:nvPr/>
          </p:nvSpPr>
          <p:spPr bwMode="auto">
            <a:xfrm>
              <a:off x="1507377" y="1839796"/>
              <a:ext cx="440149" cy="507177"/>
            </a:xfrm>
            <a:custGeom>
              <a:avLst/>
              <a:gdLst>
                <a:gd name="T0" fmla="*/ 255 w 394"/>
                <a:gd name="T1" fmla="*/ 29 h 454"/>
                <a:gd name="T2" fmla="*/ 231 w 394"/>
                <a:gd name="T3" fmla="*/ 62 h 454"/>
                <a:gd name="T4" fmla="*/ 234 w 394"/>
                <a:gd name="T5" fmla="*/ 77 h 454"/>
                <a:gd name="T6" fmla="*/ 265 w 394"/>
                <a:gd name="T7" fmla="*/ 115 h 454"/>
                <a:gd name="T8" fmla="*/ 296 w 394"/>
                <a:gd name="T9" fmla="*/ 186 h 454"/>
                <a:gd name="T10" fmla="*/ 318 w 394"/>
                <a:gd name="T11" fmla="*/ 184 h 454"/>
                <a:gd name="T12" fmla="*/ 323 w 394"/>
                <a:gd name="T13" fmla="*/ 179 h 454"/>
                <a:gd name="T14" fmla="*/ 337 w 394"/>
                <a:gd name="T15" fmla="*/ 196 h 454"/>
                <a:gd name="T16" fmla="*/ 344 w 394"/>
                <a:gd name="T17" fmla="*/ 200 h 454"/>
                <a:gd name="T18" fmla="*/ 356 w 394"/>
                <a:gd name="T19" fmla="*/ 203 h 454"/>
                <a:gd name="T20" fmla="*/ 356 w 394"/>
                <a:gd name="T21" fmla="*/ 220 h 454"/>
                <a:gd name="T22" fmla="*/ 375 w 394"/>
                <a:gd name="T23" fmla="*/ 251 h 454"/>
                <a:gd name="T24" fmla="*/ 383 w 394"/>
                <a:gd name="T25" fmla="*/ 268 h 454"/>
                <a:gd name="T26" fmla="*/ 378 w 394"/>
                <a:gd name="T27" fmla="*/ 270 h 454"/>
                <a:gd name="T28" fmla="*/ 368 w 394"/>
                <a:gd name="T29" fmla="*/ 283 h 454"/>
                <a:gd name="T30" fmla="*/ 383 w 394"/>
                <a:gd name="T31" fmla="*/ 288 h 454"/>
                <a:gd name="T32" fmla="*/ 389 w 394"/>
                <a:gd name="T33" fmla="*/ 306 h 454"/>
                <a:gd name="T34" fmla="*/ 394 w 394"/>
                <a:gd name="T35" fmla="*/ 329 h 454"/>
                <a:gd name="T36" fmla="*/ 380 w 394"/>
                <a:gd name="T37" fmla="*/ 324 h 454"/>
                <a:gd name="T38" fmla="*/ 370 w 394"/>
                <a:gd name="T39" fmla="*/ 333 h 454"/>
                <a:gd name="T40" fmla="*/ 346 w 394"/>
                <a:gd name="T41" fmla="*/ 346 h 454"/>
                <a:gd name="T42" fmla="*/ 353 w 394"/>
                <a:gd name="T43" fmla="*/ 355 h 454"/>
                <a:gd name="T44" fmla="*/ 349 w 394"/>
                <a:gd name="T45" fmla="*/ 375 h 454"/>
                <a:gd name="T46" fmla="*/ 334 w 394"/>
                <a:gd name="T47" fmla="*/ 372 h 454"/>
                <a:gd name="T48" fmla="*/ 325 w 394"/>
                <a:gd name="T49" fmla="*/ 367 h 454"/>
                <a:gd name="T50" fmla="*/ 306 w 394"/>
                <a:gd name="T51" fmla="*/ 369 h 454"/>
                <a:gd name="T52" fmla="*/ 308 w 394"/>
                <a:gd name="T53" fmla="*/ 370 h 454"/>
                <a:gd name="T54" fmla="*/ 301 w 394"/>
                <a:gd name="T55" fmla="*/ 394 h 454"/>
                <a:gd name="T56" fmla="*/ 289 w 394"/>
                <a:gd name="T57" fmla="*/ 416 h 454"/>
                <a:gd name="T58" fmla="*/ 270 w 394"/>
                <a:gd name="T59" fmla="*/ 427 h 454"/>
                <a:gd name="T60" fmla="*/ 245 w 394"/>
                <a:gd name="T61" fmla="*/ 411 h 454"/>
                <a:gd name="T62" fmla="*/ 224 w 394"/>
                <a:gd name="T63" fmla="*/ 423 h 454"/>
                <a:gd name="T64" fmla="*/ 202 w 394"/>
                <a:gd name="T65" fmla="*/ 415 h 454"/>
                <a:gd name="T66" fmla="*/ 187 w 394"/>
                <a:gd name="T67" fmla="*/ 435 h 454"/>
                <a:gd name="T68" fmla="*/ 175 w 394"/>
                <a:gd name="T69" fmla="*/ 454 h 454"/>
                <a:gd name="T70" fmla="*/ 171 w 394"/>
                <a:gd name="T71" fmla="*/ 432 h 454"/>
                <a:gd name="T72" fmla="*/ 166 w 394"/>
                <a:gd name="T73" fmla="*/ 413 h 454"/>
                <a:gd name="T74" fmla="*/ 156 w 394"/>
                <a:gd name="T75" fmla="*/ 408 h 454"/>
                <a:gd name="T76" fmla="*/ 144 w 394"/>
                <a:gd name="T77" fmla="*/ 408 h 454"/>
                <a:gd name="T78" fmla="*/ 127 w 394"/>
                <a:gd name="T79" fmla="*/ 392 h 454"/>
                <a:gd name="T80" fmla="*/ 99 w 394"/>
                <a:gd name="T81" fmla="*/ 398 h 454"/>
                <a:gd name="T82" fmla="*/ 2 w 394"/>
                <a:gd name="T83" fmla="*/ 391 h 454"/>
                <a:gd name="T84" fmla="*/ 12 w 394"/>
                <a:gd name="T85" fmla="*/ 357 h 454"/>
                <a:gd name="T86" fmla="*/ 7 w 394"/>
                <a:gd name="T87" fmla="*/ 324 h 454"/>
                <a:gd name="T88" fmla="*/ 20 w 394"/>
                <a:gd name="T89" fmla="*/ 307 h 454"/>
                <a:gd name="T90" fmla="*/ 27 w 394"/>
                <a:gd name="T91" fmla="*/ 295 h 454"/>
                <a:gd name="T92" fmla="*/ 46 w 394"/>
                <a:gd name="T93" fmla="*/ 280 h 454"/>
                <a:gd name="T94" fmla="*/ 53 w 394"/>
                <a:gd name="T95" fmla="*/ 268 h 454"/>
                <a:gd name="T96" fmla="*/ 70 w 394"/>
                <a:gd name="T97" fmla="*/ 251 h 454"/>
                <a:gd name="T98" fmla="*/ 96 w 394"/>
                <a:gd name="T99" fmla="*/ 231 h 454"/>
                <a:gd name="T100" fmla="*/ 97 w 394"/>
                <a:gd name="T101" fmla="*/ 219 h 454"/>
                <a:gd name="T102" fmla="*/ 87 w 394"/>
                <a:gd name="T103" fmla="*/ 225 h 454"/>
                <a:gd name="T104" fmla="*/ 87 w 394"/>
                <a:gd name="T105" fmla="*/ 193 h 454"/>
                <a:gd name="T106" fmla="*/ 94 w 394"/>
                <a:gd name="T107" fmla="*/ 157 h 454"/>
                <a:gd name="T108" fmla="*/ 87 w 394"/>
                <a:gd name="T109" fmla="*/ 125 h 454"/>
                <a:gd name="T110" fmla="*/ 101 w 394"/>
                <a:gd name="T111" fmla="*/ 99 h 454"/>
                <a:gd name="T112" fmla="*/ 113 w 394"/>
                <a:gd name="T113" fmla="*/ 94 h 454"/>
                <a:gd name="T114" fmla="*/ 128 w 394"/>
                <a:gd name="T115" fmla="*/ 79 h 454"/>
                <a:gd name="T116" fmla="*/ 166 w 394"/>
                <a:gd name="T117" fmla="*/ 77 h 454"/>
                <a:gd name="T118" fmla="*/ 193 w 394"/>
                <a:gd name="T119" fmla="*/ 46 h 454"/>
                <a:gd name="T120" fmla="*/ 207 w 394"/>
                <a:gd name="T121" fmla="*/ 36 h 454"/>
                <a:gd name="T122" fmla="*/ 214 w 394"/>
                <a:gd name="T123" fmla="*/ 34 h 454"/>
                <a:gd name="T124" fmla="*/ 258 w 394"/>
                <a:gd name="T125"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454">
                  <a:moveTo>
                    <a:pt x="258" y="0"/>
                  </a:moveTo>
                  <a:lnTo>
                    <a:pt x="255" y="11"/>
                  </a:lnTo>
                  <a:lnTo>
                    <a:pt x="265" y="24"/>
                  </a:lnTo>
                  <a:lnTo>
                    <a:pt x="255" y="29"/>
                  </a:lnTo>
                  <a:lnTo>
                    <a:pt x="241" y="46"/>
                  </a:lnTo>
                  <a:lnTo>
                    <a:pt x="226" y="52"/>
                  </a:lnTo>
                  <a:lnTo>
                    <a:pt x="226" y="58"/>
                  </a:lnTo>
                  <a:lnTo>
                    <a:pt x="231" y="62"/>
                  </a:lnTo>
                  <a:lnTo>
                    <a:pt x="221" y="75"/>
                  </a:lnTo>
                  <a:lnTo>
                    <a:pt x="222" y="77"/>
                  </a:lnTo>
                  <a:lnTo>
                    <a:pt x="229" y="75"/>
                  </a:lnTo>
                  <a:lnTo>
                    <a:pt x="234" y="77"/>
                  </a:lnTo>
                  <a:lnTo>
                    <a:pt x="246" y="87"/>
                  </a:lnTo>
                  <a:lnTo>
                    <a:pt x="260" y="94"/>
                  </a:lnTo>
                  <a:lnTo>
                    <a:pt x="270" y="115"/>
                  </a:lnTo>
                  <a:lnTo>
                    <a:pt x="265" y="115"/>
                  </a:lnTo>
                  <a:lnTo>
                    <a:pt x="276" y="140"/>
                  </a:lnTo>
                  <a:lnTo>
                    <a:pt x="294" y="176"/>
                  </a:lnTo>
                  <a:lnTo>
                    <a:pt x="293" y="183"/>
                  </a:lnTo>
                  <a:lnTo>
                    <a:pt x="296" y="186"/>
                  </a:lnTo>
                  <a:lnTo>
                    <a:pt x="296" y="191"/>
                  </a:lnTo>
                  <a:lnTo>
                    <a:pt x="313" y="190"/>
                  </a:lnTo>
                  <a:lnTo>
                    <a:pt x="313" y="186"/>
                  </a:lnTo>
                  <a:lnTo>
                    <a:pt x="318" y="184"/>
                  </a:lnTo>
                  <a:lnTo>
                    <a:pt x="315" y="178"/>
                  </a:lnTo>
                  <a:lnTo>
                    <a:pt x="322" y="176"/>
                  </a:lnTo>
                  <a:lnTo>
                    <a:pt x="322" y="171"/>
                  </a:lnTo>
                  <a:lnTo>
                    <a:pt x="323" y="179"/>
                  </a:lnTo>
                  <a:lnTo>
                    <a:pt x="332" y="191"/>
                  </a:lnTo>
                  <a:lnTo>
                    <a:pt x="330" y="195"/>
                  </a:lnTo>
                  <a:lnTo>
                    <a:pt x="335" y="191"/>
                  </a:lnTo>
                  <a:lnTo>
                    <a:pt x="337" y="196"/>
                  </a:lnTo>
                  <a:lnTo>
                    <a:pt x="341" y="195"/>
                  </a:lnTo>
                  <a:lnTo>
                    <a:pt x="342" y="198"/>
                  </a:lnTo>
                  <a:lnTo>
                    <a:pt x="344" y="195"/>
                  </a:lnTo>
                  <a:lnTo>
                    <a:pt x="344" y="200"/>
                  </a:lnTo>
                  <a:lnTo>
                    <a:pt x="349" y="195"/>
                  </a:lnTo>
                  <a:lnTo>
                    <a:pt x="353" y="200"/>
                  </a:lnTo>
                  <a:lnTo>
                    <a:pt x="349" y="205"/>
                  </a:lnTo>
                  <a:lnTo>
                    <a:pt x="356" y="203"/>
                  </a:lnTo>
                  <a:lnTo>
                    <a:pt x="356" y="205"/>
                  </a:lnTo>
                  <a:lnTo>
                    <a:pt x="351" y="210"/>
                  </a:lnTo>
                  <a:lnTo>
                    <a:pt x="351" y="219"/>
                  </a:lnTo>
                  <a:lnTo>
                    <a:pt x="356" y="220"/>
                  </a:lnTo>
                  <a:lnTo>
                    <a:pt x="353" y="229"/>
                  </a:lnTo>
                  <a:lnTo>
                    <a:pt x="354" y="237"/>
                  </a:lnTo>
                  <a:lnTo>
                    <a:pt x="366" y="242"/>
                  </a:lnTo>
                  <a:lnTo>
                    <a:pt x="375" y="251"/>
                  </a:lnTo>
                  <a:lnTo>
                    <a:pt x="375" y="251"/>
                  </a:lnTo>
                  <a:lnTo>
                    <a:pt x="375" y="256"/>
                  </a:lnTo>
                  <a:lnTo>
                    <a:pt x="382" y="263"/>
                  </a:lnTo>
                  <a:lnTo>
                    <a:pt x="383" y="268"/>
                  </a:lnTo>
                  <a:lnTo>
                    <a:pt x="382" y="273"/>
                  </a:lnTo>
                  <a:lnTo>
                    <a:pt x="382" y="273"/>
                  </a:lnTo>
                  <a:lnTo>
                    <a:pt x="377" y="273"/>
                  </a:lnTo>
                  <a:lnTo>
                    <a:pt x="378" y="270"/>
                  </a:lnTo>
                  <a:lnTo>
                    <a:pt x="375" y="271"/>
                  </a:lnTo>
                  <a:lnTo>
                    <a:pt x="373" y="268"/>
                  </a:lnTo>
                  <a:lnTo>
                    <a:pt x="365" y="273"/>
                  </a:lnTo>
                  <a:lnTo>
                    <a:pt x="368" y="283"/>
                  </a:lnTo>
                  <a:lnTo>
                    <a:pt x="377" y="287"/>
                  </a:lnTo>
                  <a:lnTo>
                    <a:pt x="380" y="285"/>
                  </a:lnTo>
                  <a:lnTo>
                    <a:pt x="380" y="285"/>
                  </a:lnTo>
                  <a:lnTo>
                    <a:pt x="383" y="288"/>
                  </a:lnTo>
                  <a:lnTo>
                    <a:pt x="387" y="285"/>
                  </a:lnTo>
                  <a:lnTo>
                    <a:pt x="385" y="292"/>
                  </a:lnTo>
                  <a:lnTo>
                    <a:pt x="392" y="297"/>
                  </a:lnTo>
                  <a:lnTo>
                    <a:pt x="389" y="306"/>
                  </a:lnTo>
                  <a:lnTo>
                    <a:pt x="394" y="309"/>
                  </a:lnTo>
                  <a:lnTo>
                    <a:pt x="390" y="314"/>
                  </a:lnTo>
                  <a:lnTo>
                    <a:pt x="390" y="321"/>
                  </a:lnTo>
                  <a:lnTo>
                    <a:pt x="394" y="329"/>
                  </a:lnTo>
                  <a:lnTo>
                    <a:pt x="389" y="333"/>
                  </a:lnTo>
                  <a:lnTo>
                    <a:pt x="389" y="329"/>
                  </a:lnTo>
                  <a:lnTo>
                    <a:pt x="382" y="323"/>
                  </a:lnTo>
                  <a:lnTo>
                    <a:pt x="380" y="324"/>
                  </a:lnTo>
                  <a:lnTo>
                    <a:pt x="373" y="321"/>
                  </a:lnTo>
                  <a:lnTo>
                    <a:pt x="365" y="328"/>
                  </a:lnTo>
                  <a:lnTo>
                    <a:pt x="366" y="333"/>
                  </a:lnTo>
                  <a:lnTo>
                    <a:pt x="370" y="333"/>
                  </a:lnTo>
                  <a:lnTo>
                    <a:pt x="366" y="336"/>
                  </a:lnTo>
                  <a:lnTo>
                    <a:pt x="361" y="338"/>
                  </a:lnTo>
                  <a:lnTo>
                    <a:pt x="354" y="346"/>
                  </a:lnTo>
                  <a:lnTo>
                    <a:pt x="346" y="346"/>
                  </a:lnTo>
                  <a:lnTo>
                    <a:pt x="344" y="353"/>
                  </a:lnTo>
                  <a:lnTo>
                    <a:pt x="351" y="348"/>
                  </a:lnTo>
                  <a:lnTo>
                    <a:pt x="354" y="352"/>
                  </a:lnTo>
                  <a:lnTo>
                    <a:pt x="353" y="355"/>
                  </a:lnTo>
                  <a:lnTo>
                    <a:pt x="358" y="355"/>
                  </a:lnTo>
                  <a:lnTo>
                    <a:pt x="356" y="370"/>
                  </a:lnTo>
                  <a:lnTo>
                    <a:pt x="353" y="374"/>
                  </a:lnTo>
                  <a:lnTo>
                    <a:pt x="349" y="375"/>
                  </a:lnTo>
                  <a:lnTo>
                    <a:pt x="346" y="372"/>
                  </a:lnTo>
                  <a:lnTo>
                    <a:pt x="339" y="375"/>
                  </a:lnTo>
                  <a:lnTo>
                    <a:pt x="339" y="372"/>
                  </a:lnTo>
                  <a:lnTo>
                    <a:pt x="334" y="372"/>
                  </a:lnTo>
                  <a:lnTo>
                    <a:pt x="327" y="357"/>
                  </a:lnTo>
                  <a:lnTo>
                    <a:pt x="323" y="358"/>
                  </a:lnTo>
                  <a:lnTo>
                    <a:pt x="327" y="363"/>
                  </a:lnTo>
                  <a:lnTo>
                    <a:pt x="325" y="367"/>
                  </a:lnTo>
                  <a:lnTo>
                    <a:pt x="317" y="363"/>
                  </a:lnTo>
                  <a:lnTo>
                    <a:pt x="320" y="367"/>
                  </a:lnTo>
                  <a:lnTo>
                    <a:pt x="317" y="370"/>
                  </a:lnTo>
                  <a:lnTo>
                    <a:pt x="306" y="369"/>
                  </a:lnTo>
                  <a:lnTo>
                    <a:pt x="301" y="362"/>
                  </a:lnTo>
                  <a:lnTo>
                    <a:pt x="301" y="367"/>
                  </a:lnTo>
                  <a:lnTo>
                    <a:pt x="299" y="367"/>
                  </a:lnTo>
                  <a:lnTo>
                    <a:pt x="308" y="370"/>
                  </a:lnTo>
                  <a:lnTo>
                    <a:pt x="299" y="381"/>
                  </a:lnTo>
                  <a:lnTo>
                    <a:pt x="303" y="382"/>
                  </a:lnTo>
                  <a:lnTo>
                    <a:pt x="299" y="384"/>
                  </a:lnTo>
                  <a:lnTo>
                    <a:pt x="301" y="394"/>
                  </a:lnTo>
                  <a:lnTo>
                    <a:pt x="296" y="396"/>
                  </a:lnTo>
                  <a:lnTo>
                    <a:pt x="298" y="403"/>
                  </a:lnTo>
                  <a:lnTo>
                    <a:pt x="306" y="406"/>
                  </a:lnTo>
                  <a:lnTo>
                    <a:pt x="289" y="416"/>
                  </a:lnTo>
                  <a:lnTo>
                    <a:pt x="284" y="415"/>
                  </a:lnTo>
                  <a:lnTo>
                    <a:pt x="279" y="423"/>
                  </a:lnTo>
                  <a:lnTo>
                    <a:pt x="277" y="421"/>
                  </a:lnTo>
                  <a:lnTo>
                    <a:pt x="270" y="427"/>
                  </a:lnTo>
                  <a:lnTo>
                    <a:pt x="258" y="423"/>
                  </a:lnTo>
                  <a:lnTo>
                    <a:pt x="253" y="415"/>
                  </a:lnTo>
                  <a:lnTo>
                    <a:pt x="248" y="415"/>
                  </a:lnTo>
                  <a:lnTo>
                    <a:pt x="245" y="411"/>
                  </a:lnTo>
                  <a:lnTo>
                    <a:pt x="236" y="415"/>
                  </a:lnTo>
                  <a:lnTo>
                    <a:pt x="236" y="423"/>
                  </a:lnTo>
                  <a:lnTo>
                    <a:pt x="226" y="420"/>
                  </a:lnTo>
                  <a:lnTo>
                    <a:pt x="224" y="423"/>
                  </a:lnTo>
                  <a:lnTo>
                    <a:pt x="219" y="425"/>
                  </a:lnTo>
                  <a:lnTo>
                    <a:pt x="217" y="421"/>
                  </a:lnTo>
                  <a:lnTo>
                    <a:pt x="212" y="421"/>
                  </a:lnTo>
                  <a:lnTo>
                    <a:pt x="202" y="415"/>
                  </a:lnTo>
                  <a:lnTo>
                    <a:pt x="195" y="428"/>
                  </a:lnTo>
                  <a:lnTo>
                    <a:pt x="188" y="432"/>
                  </a:lnTo>
                  <a:lnTo>
                    <a:pt x="190" y="437"/>
                  </a:lnTo>
                  <a:lnTo>
                    <a:pt x="187" y="435"/>
                  </a:lnTo>
                  <a:lnTo>
                    <a:pt x="181" y="444"/>
                  </a:lnTo>
                  <a:lnTo>
                    <a:pt x="185" y="447"/>
                  </a:lnTo>
                  <a:lnTo>
                    <a:pt x="183" y="450"/>
                  </a:lnTo>
                  <a:lnTo>
                    <a:pt x="175" y="454"/>
                  </a:lnTo>
                  <a:lnTo>
                    <a:pt x="175" y="444"/>
                  </a:lnTo>
                  <a:lnTo>
                    <a:pt x="168" y="440"/>
                  </a:lnTo>
                  <a:lnTo>
                    <a:pt x="166" y="437"/>
                  </a:lnTo>
                  <a:lnTo>
                    <a:pt x="171" y="432"/>
                  </a:lnTo>
                  <a:lnTo>
                    <a:pt x="171" y="427"/>
                  </a:lnTo>
                  <a:lnTo>
                    <a:pt x="175" y="423"/>
                  </a:lnTo>
                  <a:lnTo>
                    <a:pt x="169" y="410"/>
                  </a:lnTo>
                  <a:lnTo>
                    <a:pt x="166" y="413"/>
                  </a:lnTo>
                  <a:lnTo>
                    <a:pt x="166" y="418"/>
                  </a:lnTo>
                  <a:lnTo>
                    <a:pt x="157" y="415"/>
                  </a:lnTo>
                  <a:lnTo>
                    <a:pt x="159" y="411"/>
                  </a:lnTo>
                  <a:lnTo>
                    <a:pt x="156" y="408"/>
                  </a:lnTo>
                  <a:lnTo>
                    <a:pt x="159" y="404"/>
                  </a:lnTo>
                  <a:lnTo>
                    <a:pt x="156" y="399"/>
                  </a:lnTo>
                  <a:lnTo>
                    <a:pt x="154" y="404"/>
                  </a:lnTo>
                  <a:lnTo>
                    <a:pt x="144" y="408"/>
                  </a:lnTo>
                  <a:lnTo>
                    <a:pt x="135" y="394"/>
                  </a:lnTo>
                  <a:lnTo>
                    <a:pt x="130" y="396"/>
                  </a:lnTo>
                  <a:lnTo>
                    <a:pt x="130" y="391"/>
                  </a:lnTo>
                  <a:lnTo>
                    <a:pt x="127" y="392"/>
                  </a:lnTo>
                  <a:lnTo>
                    <a:pt x="120" y="387"/>
                  </a:lnTo>
                  <a:lnTo>
                    <a:pt x="109" y="392"/>
                  </a:lnTo>
                  <a:lnTo>
                    <a:pt x="106" y="391"/>
                  </a:lnTo>
                  <a:lnTo>
                    <a:pt x="99" y="398"/>
                  </a:lnTo>
                  <a:lnTo>
                    <a:pt x="99" y="401"/>
                  </a:lnTo>
                  <a:lnTo>
                    <a:pt x="84" y="394"/>
                  </a:lnTo>
                  <a:lnTo>
                    <a:pt x="84" y="394"/>
                  </a:lnTo>
                  <a:lnTo>
                    <a:pt x="2" y="391"/>
                  </a:lnTo>
                  <a:lnTo>
                    <a:pt x="2" y="379"/>
                  </a:lnTo>
                  <a:lnTo>
                    <a:pt x="12" y="369"/>
                  </a:lnTo>
                  <a:lnTo>
                    <a:pt x="12" y="357"/>
                  </a:lnTo>
                  <a:lnTo>
                    <a:pt x="12" y="357"/>
                  </a:lnTo>
                  <a:lnTo>
                    <a:pt x="10" y="348"/>
                  </a:lnTo>
                  <a:lnTo>
                    <a:pt x="0" y="331"/>
                  </a:lnTo>
                  <a:lnTo>
                    <a:pt x="3" y="324"/>
                  </a:lnTo>
                  <a:lnTo>
                    <a:pt x="7" y="324"/>
                  </a:lnTo>
                  <a:lnTo>
                    <a:pt x="7" y="317"/>
                  </a:lnTo>
                  <a:lnTo>
                    <a:pt x="12" y="317"/>
                  </a:lnTo>
                  <a:lnTo>
                    <a:pt x="14" y="312"/>
                  </a:lnTo>
                  <a:lnTo>
                    <a:pt x="20" y="307"/>
                  </a:lnTo>
                  <a:lnTo>
                    <a:pt x="26" y="307"/>
                  </a:lnTo>
                  <a:lnTo>
                    <a:pt x="24" y="304"/>
                  </a:lnTo>
                  <a:lnTo>
                    <a:pt x="27" y="300"/>
                  </a:lnTo>
                  <a:lnTo>
                    <a:pt x="27" y="295"/>
                  </a:lnTo>
                  <a:lnTo>
                    <a:pt x="31" y="297"/>
                  </a:lnTo>
                  <a:lnTo>
                    <a:pt x="31" y="292"/>
                  </a:lnTo>
                  <a:lnTo>
                    <a:pt x="36" y="292"/>
                  </a:lnTo>
                  <a:lnTo>
                    <a:pt x="46" y="280"/>
                  </a:lnTo>
                  <a:lnTo>
                    <a:pt x="53" y="278"/>
                  </a:lnTo>
                  <a:lnTo>
                    <a:pt x="50" y="271"/>
                  </a:lnTo>
                  <a:lnTo>
                    <a:pt x="55" y="270"/>
                  </a:lnTo>
                  <a:lnTo>
                    <a:pt x="53" y="268"/>
                  </a:lnTo>
                  <a:lnTo>
                    <a:pt x="56" y="260"/>
                  </a:lnTo>
                  <a:lnTo>
                    <a:pt x="63" y="261"/>
                  </a:lnTo>
                  <a:lnTo>
                    <a:pt x="63" y="254"/>
                  </a:lnTo>
                  <a:lnTo>
                    <a:pt x="70" y="251"/>
                  </a:lnTo>
                  <a:lnTo>
                    <a:pt x="77" y="242"/>
                  </a:lnTo>
                  <a:lnTo>
                    <a:pt x="85" y="239"/>
                  </a:lnTo>
                  <a:lnTo>
                    <a:pt x="89" y="227"/>
                  </a:lnTo>
                  <a:lnTo>
                    <a:pt x="96" y="231"/>
                  </a:lnTo>
                  <a:lnTo>
                    <a:pt x="103" y="229"/>
                  </a:lnTo>
                  <a:lnTo>
                    <a:pt x="106" y="224"/>
                  </a:lnTo>
                  <a:lnTo>
                    <a:pt x="104" y="219"/>
                  </a:lnTo>
                  <a:lnTo>
                    <a:pt x="97" y="219"/>
                  </a:lnTo>
                  <a:lnTo>
                    <a:pt x="96" y="217"/>
                  </a:lnTo>
                  <a:lnTo>
                    <a:pt x="92" y="217"/>
                  </a:lnTo>
                  <a:lnTo>
                    <a:pt x="92" y="224"/>
                  </a:lnTo>
                  <a:lnTo>
                    <a:pt x="87" y="225"/>
                  </a:lnTo>
                  <a:lnTo>
                    <a:pt x="85" y="219"/>
                  </a:lnTo>
                  <a:lnTo>
                    <a:pt x="80" y="217"/>
                  </a:lnTo>
                  <a:lnTo>
                    <a:pt x="82" y="196"/>
                  </a:lnTo>
                  <a:lnTo>
                    <a:pt x="87" y="193"/>
                  </a:lnTo>
                  <a:lnTo>
                    <a:pt x="99" y="169"/>
                  </a:lnTo>
                  <a:lnTo>
                    <a:pt x="97" y="164"/>
                  </a:lnTo>
                  <a:lnTo>
                    <a:pt x="89" y="162"/>
                  </a:lnTo>
                  <a:lnTo>
                    <a:pt x="94" y="157"/>
                  </a:lnTo>
                  <a:lnTo>
                    <a:pt x="94" y="152"/>
                  </a:lnTo>
                  <a:lnTo>
                    <a:pt x="82" y="128"/>
                  </a:lnTo>
                  <a:lnTo>
                    <a:pt x="82" y="125"/>
                  </a:lnTo>
                  <a:lnTo>
                    <a:pt x="87" y="125"/>
                  </a:lnTo>
                  <a:lnTo>
                    <a:pt x="87" y="113"/>
                  </a:lnTo>
                  <a:lnTo>
                    <a:pt x="94" y="104"/>
                  </a:lnTo>
                  <a:lnTo>
                    <a:pt x="96" y="104"/>
                  </a:lnTo>
                  <a:lnTo>
                    <a:pt x="101" y="99"/>
                  </a:lnTo>
                  <a:lnTo>
                    <a:pt x="106" y="99"/>
                  </a:lnTo>
                  <a:lnTo>
                    <a:pt x="108" y="94"/>
                  </a:lnTo>
                  <a:lnTo>
                    <a:pt x="111" y="96"/>
                  </a:lnTo>
                  <a:lnTo>
                    <a:pt x="113" y="94"/>
                  </a:lnTo>
                  <a:lnTo>
                    <a:pt x="120" y="94"/>
                  </a:lnTo>
                  <a:lnTo>
                    <a:pt x="121" y="87"/>
                  </a:lnTo>
                  <a:lnTo>
                    <a:pt x="128" y="84"/>
                  </a:lnTo>
                  <a:lnTo>
                    <a:pt x="128" y="79"/>
                  </a:lnTo>
                  <a:lnTo>
                    <a:pt x="135" y="77"/>
                  </a:lnTo>
                  <a:lnTo>
                    <a:pt x="145" y="82"/>
                  </a:lnTo>
                  <a:lnTo>
                    <a:pt x="161" y="75"/>
                  </a:lnTo>
                  <a:lnTo>
                    <a:pt x="166" y="77"/>
                  </a:lnTo>
                  <a:lnTo>
                    <a:pt x="171" y="70"/>
                  </a:lnTo>
                  <a:lnTo>
                    <a:pt x="176" y="74"/>
                  </a:lnTo>
                  <a:lnTo>
                    <a:pt x="192" y="52"/>
                  </a:lnTo>
                  <a:lnTo>
                    <a:pt x="193" y="46"/>
                  </a:lnTo>
                  <a:lnTo>
                    <a:pt x="187" y="36"/>
                  </a:lnTo>
                  <a:lnTo>
                    <a:pt x="187" y="36"/>
                  </a:lnTo>
                  <a:lnTo>
                    <a:pt x="198" y="38"/>
                  </a:lnTo>
                  <a:lnTo>
                    <a:pt x="207" y="36"/>
                  </a:lnTo>
                  <a:lnTo>
                    <a:pt x="205" y="40"/>
                  </a:lnTo>
                  <a:lnTo>
                    <a:pt x="209" y="40"/>
                  </a:lnTo>
                  <a:lnTo>
                    <a:pt x="210" y="45"/>
                  </a:lnTo>
                  <a:lnTo>
                    <a:pt x="214" y="34"/>
                  </a:lnTo>
                  <a:lnTo>
                    <a:pt x="238" y="24"/>
                  </a:lnTo>
                  <a:lnTo>
                    <a:pt x="241" y="16"/>
                  </a:lnTo>
                  <a:lnTo>
                    <a:pt x="250" y="14"/>
                  </a:lnTo>
                  <a:lnTo>
                    <a:pt x="25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2" name="Freeform 32">
              <a:extLst>
                <a:ext uri="{FF2B5EF4-FFF2-40B4-BE49-F238E27FC236}">
                  <a16:creationId xmlns:a16="http://schemas.microsoft.com/office/drawing/2014/main" id="{BE5D92DB-D09F-4631-971B-FA78338763DF}"/>
                </a:ext>
              </a:extLst>
            </p:cNvPr>
            <p:cNvSpPr>
              <a:spLocks noEditPoints="1"/>
            </p:cNvSpPr>
            <p:nvPr/>
          </p:nvSpPr>
          <p:spPr bwMode="auto">
            <a:xfrm>
              <a:off x="2340756" y="4342166"/>
              <a:ext cx="383176" cy="874713"/>
            </a:xfrm>
            <a:custGeom>
              <a:avLst/>
              <a:gdLst>
                <a:gd name="T0" fmla="*/ 26 w 343"/>
                <a:gd name="T1" fmla="*/ 783 h 783"/>
                <a:gd name="T2" fmla="*/ 23 w 343"/>
                <a:gd name="T3" fmla="*/ 783 h 783"/>
                <a:gd name="T4" fmla="*/ 21 w 343"/>
                <a:gd name="T5" fmla="*/ 776 h 783"/>
                <a:gd name="T6" fmla="*/ 11 w 343"/>
                <a:gd name="T7" fmla="*/ 773 h 783"/>
                <a:gd name="T8" fmla="*/ 7 w 343"/>
                <a:gd name="T9" fmla="*/ 766 h 783"/>
                <a:gd name="T10" fmla="*/ 12 w 343"/>
                <a:gd name="T11" fmla="*/ 766 h 783"/>
                <a:gd name="T12" fmla="*/ 11 w 343"/>
                <a:gd name="T13" fmla="*/ 761 h 783"/>
                <a:gd name="T14" fmla="*/ 17 w 343"/>
                <a:gd name="T15" fmla="*/ 762 h 783"/>
                <a:gd name="T16" fmla="*/ 21 w 343"/>
                <a:gd name="T17" fmla="*/ 761 h 783"/>
                <a:gd name="T18" fmla="*/ 28 w 343"/>
                <a:gd name="T19" fmla="*/ 762 h 783"/>
                <a:gd name="T20" fmla="*/ 28 w 343"/>
                <a:gd name="T21" fmla="*/ 762 h 783"/>
                <a:gd name="T22" fmla="*/ 26 w 343"/>
                <a:gd name="T23" fmla="*/ 783 h 783"/>
                <a:gd name="T24" fmla="*/ 21 w 343"/>
                <a:gd name="T25" fmla="*/ 653 h 783"/>
                <a:gd name="T26" fmla="*/ 17 w 343"/>
                <a:gd name="T27" fmla="*/ 648 h 783"/>
                <a:gd name="T28" fmla="*/ 14 w 343"/>
                <a:gd name="T29" fmla="*/ 652 h 783"/>
                <a:gd name="T30" fmla="*/ 14 w 343"/>
                <a:gd name="T31" fmla="*/ 646 h 783"/>
                <a:gd name="T32" fmla="*/ 7 w 343"/>
                <a:gd name="T33" fmla="*/ 650 h 783"/>
                <a:gd name="T34" fmla="*/ 2 w 343"/>
                <a:gd name="T35" fmla="*/ 646 h 783"/>
                <a:gd name="T36" fmla="*/ 5 w 343"/>
                <a:gd name="T37" fmla="*/ 641 h 783"/>
                <a:gd name="T38" fmla="*/ 9 w 343"/>
                <a:gd name="T39" fmla="*/ 645 h 783"/>
                <a:gd name="T40" fmla="*/ 11 w 343"/>
                <a:gd name="T41" fmla="*/ 643 h 783"/>
                <a:gd name="T42" fmla="*/ 7 w 343"/>
                <a:gd name="T43" fmla="*/ 638 h 783"/>
                <a:gd name="T44" fmla="*/ 4 w 343"/>
                <a:gd name="T45" fmla="*/ 636 h 783"/>
                <a:gd name="T46" fmla="*/ 7 w 343"/>
                <a:gd name="T47" fmla="*/ 631 h 783"/>
                <a:gd name="T48" fmla="*/ 0 w 343"/>
                <a:gd name="T49" fmla="*/ 629 h 783"/>
                <a:gd name="T50" fmla="*/ 4 w 343"/>
                <a:gd name="T51" fmla="*/ 626 h 783"/>
                <a:gd name="T52" fmla="*/ 7 w 343"/>
                <a:gd name="T53" fmla="*/ 631 h 783"/>
                <a:gd name="T54" fmla="*/ 12 w 343"/>
                <a:gd name="T55" fmla="*/ 629 h 783"/>
                <a:gd name="T56" fmla="*/ 14 w 343"/>
                <a:gd name="T57" fmla="*/ 631 h 783"/>
                <a:gd name="T58" fmla="*/ 9 w 343"/>
                <a:gd name="T59" fmla="*/ 633 h 783"/>
                <a:gd name="T60" fmla="*/ 12 w 343"/>
                <a:gd name="T61" fmla="*/ 640 h 783"/>
                <a:gd name="T62" fmla="*/ 19 w 343"/>
                <a:gd name="T63" fmla="*/ 633 h 783"/>
                <a:gd name="T64" fmla="*/ 24 w 343"/>
                <a:gd name="T65" fmla="*/ 636 h 783"/>
                <a:gd name="T66" fmla="*/ 24 w 343"/>
                <a:gd name="T67" fmla="*/ 636 h 783"/>
                <a:gd name="T68" fmla="*/ 21 w 343"/>
                <a:gd name="T69" fmla="*/ 653 h 783"/>
                <a:gd name="T70" fmla="*/ 338 w 343"/>
                <a:gd name="T71" fmla="*/ 9 h 783"/>
                <a:gd name="T72" fmla="*/ 327 w 343"/>
                <a:gd name="T73" fmla="*/ 4 h 783"/>
                <a:gd name="T74" fmla="*/ 332 w 343"/>
                <a:gd name="T75" fmla="*/ 0 h 783"/>
                <a:gd name="T76" fmla="*/ 332 w 343"/>
                <a:gd name="T77" fmla="*/ 4 h 783"/>
                <a:gd name="T78" fmla="*/ 341 w 343"/>
                <a:gd name="T79" fmla="*/ 4 h 783"/>
                <a:gd name="T80" fmla="*/ 343 w 343"/>
                <a:gd name="T81" fmla="*/ 2 h 783"/>
                <a:gd name="T82" fmla="*/ 343 w 343"/>
                <a:gd name="T83" fmla="*/ 5 h 783"/>
                <a:gd name="T84" fmla="*/ 343 w 343"/>
                <a:gd name="T85" fmla="*/ 5 h 783"/>
                <a:gd name="T86" fmla="*/ 343 w 343"/>
                <a:gd name="T87" fmla="*/ 5 h 783"/>
                <a:gd name="T88" fmla="*/ 343 w 343"/>
                <a:gd name="T89" fmla="*/ 5 h 783"/>
                <a:gd name="T90" fmla="*/ 343 w 343"/>
                <a:gd name="T91" fmla="*/ 5 h 783"/>
                <a:gd name="T92" fmla="*/ 343 w 343"/>
                <a:gd name="T93" fmla="*/ 5 h 783"/>
                <a:gd name="T94" fmla="*/ 338 w 343"/>
                <a:gd name="T95" fmla="*/ 5 h 783"/>
                <a:gd name="T96" fmla="*/ 338 w 343"/>
                <a:gd name="T97" fmla="*/ 9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3" h="783">
                  <a:moveTo>
                    <a:pt x="26" y="783"/>
                  </a:moveTo>
                  <a:lnTo>
                    <a:pt x="23" y="783"/>
                  </a:lnTo>
                  <a:lnTo>
                    <a:pt x="21" y="776"/>
                  </a:lnTo>
                  <a:lnTo>
                    <a:pt x="11" y="773"/>
                  </a:lnTo>
                  <a:lnTo>
                    <a:pt x="7" y="766"/>
                  </a:lnTo>
                  <a:lnTo>
                    <a:pt x="12" y="766"/>
                  </a:lnTo>
                  <a:lnTo>
                    <a:pt x="11" y="761"/>
                  </a:lnTo>
                  <a:lnTo>
                    <a:pt x="17" y="762"/>
                  </a:lnTo>
                  <a:lnTo>
                    <a:pt x="21" y="761"/>
                  </a:lnTo>
                  <a:lnTo>
                    <a:pt x="28" y="762"/>
                  </a:lnTo>
                  <a:lnTo>
                    <a:pt x="28" y="762"/>
                  </a:lnTo>
                  <a:lnTo>
                    <a:pt x="26" y="783"/>
                  </a:lnTo>
                  <a:close/>
                  <a:moveTo>
                    <a:pt x="21" y="653"/>
                  </a:moveTo>
                  <a:lnTo>
                    <a:pt x="17" y="648"/>
                  </a:lnTo>
                  <a:lnTo>
                    <a:pt x="14" y="652"/>
                  </a:lnTo>
                  <a:lnTo>
                    <a:pt x="14" y="646"/>
                  </a:lnTo>
                  <a:lnTo>
                    <a:pt x="7" y="650"/>
                  </a:lnTo>
                  <a:lnTo>
                    <a:pt x="2" y="646"/>
                  </a:lnTo>
                  <a:lnTo>
                    <a:pt x="5" y="641"/>
                  </a:lnTo>
                  <a:lnTo>
                    <a:pt x="9" y="645"/>
                  </a:lnTo>
                  <a:lnTo>
                    <a:pt x="11" y="643"/>
                  </a:lnTo>
                  <a:lnTo>
                    <a:pt x="7" y="638"/>
                  </a:lnTo>
                  <a:lnTo>
                    <a:pt x="4" y="636"/>
                  </a:lnTo>
                  <a:lnTo>
                    <a:pt x="7" y="631"/>
                  </a:lnTo>
                  <a:lnTo>
                    <a:pt x="0" y="629"/>
                  </a:lnTo>
                  <a:lnTo>
                    <a:pt x="4" y="626"/>
                  </a:lnTo>
                  <a:lnTo>
                    <a:pt x="7" y="631"/>
                  </a:lnTo>
                  <a:lnTo>
                    <a:pt x="12" y="629"/>
                  </a:lnTo>
                  <a:lnTo>
                    <a:pt x="14" y="631"/>
                  </a:lnTo>
                  <a:lnTo>
                    <a:pt x="9" y="633"/>
                  </a:lnTo>
                  <a:lnTo>
                    <a:pt x="12" y="640"/>
                  </a:lnTo>
                  <a:lnTo>
                    <a:pt x="19" y="633"/>
                  </a:lnTo>
                  <a:lnTo>
                    <a:pt x="24" y="636"/>
                  </a:lnTo>
                  <a:lnTo>
                    <a:pt x="24" y="636"/>
                  </a:lnTo>
                  <a:lnTo>
                    <a:pt x="21" y="653"/>
                  </a:lnTo>
                  <a:close/>
                  <a:moveTo>
                    <a:pt x="338" y="9"/>
                  </a:moveTo>
                  <a:lnTo>
                    <a:pt x="327" y="4"/>
                  </a:lnTo>
                  <a:lnTo>
                    <a:pt x="332" y="0"/>
                  </a:lnTo>
                  <a:lnTo>
                    <a:pt x="332" y="4"/>
                  </a:lnTo>
                  <a:lnTo>
                    <a:pt x="341" y="4"/>
                  </a:lnTo>
                  <a:lnTo>
                    <a:pt x="343" y="2"/>
                  </a:lnTo>
                  <a:lnTo>
                    <a:pt x="343" y="5"/>
                  </a:lnTo>
                  <a:lnTo>
                    <a:pt x="343" y="5"/>
                  </a:lnTo>
                  <a:lnTo>
                    <a:pt x="343" y="5"/>
                  </a:lnTo>
                  <a:lnTo>
                    <a:pt x="343" y="5"/>
                  </a:lnTo>
                  <a:lnTo>
                    <a:pt x="343" y="5"/>
                  </a:lnTo>
                  <a:lnTo>
                    <a:pt x="343" y="5"/>
                  </a:lnTo>
                  <a:lnTo>
                    <a:pt x="338" y="5"/>
                  </a:lnTo>
                  <a:lnTo>
                    <a:pt x="338"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3" name="Freeform 33">
              <a:extLst>
                <a:ext uri="{FF2B5EF4-FFF2-40B4-BE49-F238E27FC236}">
                  <a16:creationId xmlns:a16="http://schemas.microsoft.com/office/drawing/2014/main" id="{DACB227A-C97F-45F4-9F0C-8F7EC3B9D297}"/>
                </a:ext>
              </a:extLst>
            </p:cNvPr>
            <p:cNvSpPr>
              <a:spLocks/>
            </p:cNvSpPr>
            <p:nvPr/>
          </p:nvSpPr>
          <p:spPr bwMode="auto">
            <a:xfrm>
              <a:off x="872848" y="2238611"/>
              <a:ext cx="1267942" cy="1142824"/>
            </a:xfrm>
            <a:custGeom>
              <a:avLst/>
              <a:gdLst>
                <a:gd name="T0" fmla="*/ 645 w 1135"/>
                <a:gd name="T1" fmla="*/ 66 h 1023"/>
                <a:gd name="T2" fmla="*/ 660 w 1135"/>
                <a:gd name="T3" fmla="*/ 122 h 1023"/>
                <a:gd name="T4" fmla="*/ 727 w 1135"/>
                <a:gd name="T5" fmla="*/ 143 h 1023"/>
                <a:gd name="T6" fmla="*/ 763 w 1135"/>
                <a:gd name="T7" fmla="*/ 167 h 1023"/>
                <a:gd name="T8" fmla="*/ 794 w 1135"/>
                <a:gd name="T9" fmla="*/ 243 h 1023"/>
                <a:gd name="T10" fmla="*/ 850 w 1135"/>
                <a:gd name="T11" fmla="*/ 301 h 1023"/>
                <a:gd name="T12" fmla="*/ 842 w 1135"/>
                <a:gd name="T13" fmla="*/ 320 h 1023"/>
                <a:gd name="T14" fmla="*/ 866 w 1135"/>
                <a:gd name="T15" fmla="*/ 351 h 1023"/>
                <a:gd name="T16" fmla="*/ 881 w 1135"/>
                <a:gd name="T17" fmla="*/ 318 h 1023"/>
                <a:gd name="T18" fmla="*/ 900 w 1135"/>
                <a:gd name="T19" fmla="*/ 308 h 1023"/>
                <a:gd name="T20" fmla="*/ 967 w 1135"/>
                <a:gd name="T21" fmla="*/ 301 h 1023"/>
                <a:gd name="T22" fmla="*/ 968 w 1135"/>
                <a:gd name="T23" fmla="*/ 371 h 1023"/>
                <a:gd name="T24" fmla="*/ 998 w 1135"/>
                <a:gd name="T25" fmla="*/ 347 h 1023"/>
                <a:gd name="T26" fmla="*/ 1015 w 1135"/>
                <a:gd name="T27" fmla="*/ 385 h 1023"/>
                <a:gd name="T28" fmla="*/ 1056 w 1135"/>
                <a:gd name="T29" fmla="*/ 433 h 1023"/>
                <a:gd name="T30" fmla="*/ 1059 w 1135"/>
                <a:gd name="T31" fmla="*/ 460 h 1023"/>
                <a:gd name="T32" fmla="*/ 1030 w 1135"/>
                <a:gd name="T33" fmla="*/ 503 h 1023"/>
                <a:gd name="T34" fmla="*/ 1093 w 1135"/>
                <a:gd name="T35" fmla="*/ 480 h 1023"/>
                <a:gd name="T36" fmla="*/ 1126 w 1135"/>
                <a:gd name="T37" fmla="*/ 482 h 1023"/>
                <a:gd name="T38" fmla="*/ 1088 w 1135"/>
                <a:gd name="T39" fmla="*/ 515 h 1023"/>
                <a:gd name="T40" fmla="*/ 1010 w 1135"/>
                <a:gd name="T41" fmla="*/ 567 h 1023"/>
                <a:gd name="T42" fmla="*/ 941 w 1135"/>
                <a:gd name="T43" fmla="*/ 620 h 1023"/>
                <a:gd name="T44" fmla="*/ 915 w 1135"/>
                <a:gd name="T45" fmla="*/ 688 h 1023"/>
                <a:gd name="T46" fmla="*/ 982 w 1135"/>
                <a:gd name="T47" fmla="*/ 704 h 1023"/>
                <a:gd name="T48" fmla="*/ 1023 w 1135"/>
                <a:gd name="T49" fmla="*/ 726 h 1023"/>
                <a:gd name="T50" fmla="*/ 960 w 1135"/>
                <a:gd name="T51" fmla="*/ 767 h 1023"/>
                <a:gd name="T52" fmla="*/ 980 w 1135"/>
                <a:gd name="T53" fmla="*/ 813 h 1023"/>
                <a:gd name="T54" fmla="*/ 951 w 1135"/>
                <a:gd name="T55" fmla="*/ 845 h 1023"/>
                <a:gd name="T56" fmla="*/ 933 w 1135"/>
                <a:gd name="T57" fmla="*/ 852 h 1023"/>
                <a:gd name="T58" fmla="*/ 897 w 1135"/>
                <a:gd name="T59" fmla="*/ 864 h 1023"/>
                <a:gd name="T60" fmla="*/ 849 w 1135"/>
                <a:gd name="T61" fmla="*/ 881 h 1023"/>
                <a:gd name="T62" fmla="*/ 806 w 1135"/>
                <a:gd name="T63" fmla="*/ 919 h 1023"/>
                <a:gd name="T64" fmla="*/ 787 w 1135"/>
                <a:gd name="T65" fmla="*/ 890 h 1023"/>
                <a:gd name="T66" fmla="*/ 809 w 1135"/>
                <a:gd name="T67" fmla="*/ 873 h 1023"/>
                <a:gd name="T68" fmla="*/ 832 w 1135"/>
                <a:gd name="T69" fmla="*/ 828 h 1023"/>
                <a:gd name="T70" fmla="*/ 821 w 1135"/>
                <a:gd name="T71" fmla="*/ 789 h 1023"/>
                <a:gd name="T72" fmla="*/ 741 w 1135"/>
                <a:gd name="T73" fmla="*/ 765 h 1023"/>
                <a:gd name="T74" fmla="*/ 751 w 1135"/>
                <a:gd name="T75" fmla="*/ 762 h 1023"/>
                <a:gd name="T76" fmla="*/ 729 w 1135"/>
                <a:gd name="T77" fmla="*/ 767 h 1023"/>
                <a:gd name="T78" fmla="*/ 695 w 1135"/>
                <a:gd name="T79" fmla="*/ 779 h 1023"/>
                <a:gd name="T80" fmla="*/ 689 w 1135"/>
                <a:gd name="T81" fmla="*/ 798 h 1023"/>
                <a:gd name="T82" fmla="*/ 686 w 1135"/>
                <a:gd name="T83" fmla="*/ 849 h 1023"/>
                <a:gd name="T84" fmla="*/ 705 w 1135"/>
                <a:gd name="T85" fmla="*/ 944 h 1023"/>
                <a:gd name="T86" fmla="*/ 652 w 1135"/>
                <a:gd name="T87" fmla="*/ 987 h 1023"/>
                <a:gd name="T88" fmla="*/ 662 w 1135"/>
                <a:gd name="T89" fmla="*/ 1012 h 1023"/>
                <a:gd name="T90" fmla="*/ 600 w 1135"/>
                <a:gd name="T91" fmla="*/ 1007 h 1023"/>
                <a:gd name="T92" fmla="*/ 556 w 1135"/>
                <a:gd name="T93" fmla="*/ 971 h 1023"/>
                <a:gd name="T94" fmla="*/ 520 w 1135"/>
                <a:gd name="T95" fmla="*/ 934 h 1023"/>
                <a:gd name="T96" fmla="*/ 498 w 1135"/>
                <a:gd name="T97" fmla="*/ 876 h 1023"/>
                <a:gd name="T98" fmla="*/ 482 w 1135"/>
                <a:gd name="T99" fmla="*/ 845 h 1023"/>
                <a:gd name="T100" fmla="*/ 453 w 1135"/>
                <a:gd name="T101" fmla="*/ 842 h 1023"/>
                <a:gd name="T102" fmla="*/ 381 w 1135"/>
                <a:gd name="T103" fmla="*/ 828 h 1023"/>
                <a:gd name="T104" fmla="*/ 366 w 1135"/>
                <a:gd name="T105" fmla="*/ 806 h 1023"/>
                <a:gd name="T106" fmla="*/ 301 w 1135"/>
                <a:gd name="T107" fmla="*/ 804 h 1023"/>
                <a:gd name="T108" fmla="*/ 183 w 1135"/>
                <a:gd name="T109" fmla="*/ 731 h 1023"/>
                <a:gd name="T110" fmla="*/ 77 w 1135"/>
                <a:gd name="T111" fmla="*/ 600 h 1023"/>
                <a:gd name="T112" fmla="*/ 12 w 1135"/>
                <a:gd name="T113" fmla="*/ 443 h 1023"/>
                <a:gd name="T114" fmla="*/ 164 w 1135"/>
                <a:gd name="T115" fmla="*/ 363 h 1023"/>
                <a:gd name="T116" fmla="*/ 417 w 1135"/>
                <a:gd name="T117" fmla="*/ 185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5" h="1023">
                  <a:moveTo>
                    <a:pt x="580" y="0"/>
                  </a:moveTo>
                  <a:lnTo>
                    <a:pt x="580" y="12"/>
                  </a:lnTo>
                  <a:lnTo>
                    <a:pt x="570" y="22"/>
                  </a:lnTo>
                  <a:lnTo>
                    <a:pt x="570" y="34"/>
                  </a:lnTo>
                  <a:lnTo>
                    <a:pt x="652" y="37"/>
                  </a:lnTo>
                  <a:lnTo>
                    <a:pt x="652" y="37"/>
                  </a:lnTo>
                  <a:lnTo>
                    <a:pt x="650" y="42"/>
                  </a:lnTo>
                  <a:lnTo>
                    <a:pt x="653" y="44"/>
                  </a:lnTo>
                  <a:lnTo>
                    <a:pt x="655" y="49"/>
                  </a:lnTo>
                  <a:lnTo>
                    <a:pt x="645" y="61"/>
                  </a:lnTo>
                  <a:lnTo>
                    <a:pt x="645" y="66"/>
                  </a:lnTo>
                  <a:lnTo>
                    <a:pt x="652" y="68"/>
                  </a:lnTo>
                  <a:lnTo>
                    <a:pt x="660" y="63"/>
                  </a:lnTo>
                  <a:lnTo>
                    <a:pt x="662" y="66"/>
                  </a:lnTo>
                  <a:lnTo>
                    <a:pt x="657" y="93"/>
                  </a:lnTo>
                  <a:lnTo>
                    <a:pt x="664" y="99"/>
                  </a:lnTo>
                  <a:lnTo>
                    <a:pt x="659" y="109"/>
                  </a:lnTo>
                  <a:lnTo>
                    <a:pt x="653" y="107"/>
                  </a:lnTo>
                  <a:lnTo>
                    <a:pt x="652" y="110"/>
                  </a:lnTo>
                  <a:lnTo>
                    <a:pt x="652" y="114"/>
                  </a:lnTo>
                  <a:lnTo>
                    <a:pt x="655" y="116"/>
                  </a:lnTo>
                  <a:lnTo>
                    <a:pt x="660" y="122"/>
                  </a:lnTo>
                  <a:lnTo>
                    <a:pt x="660" y="128"/>
                  </a:lnTo>
                  <a:lnTo>
                    <a:pt x="667" y="128"/>
                  </a:lnTo>
                  <a:lnTo>
                    <a:pt x="667" y="122"/>
                  </a:lnTo>
                  <a:lnTo>
                    <a:pt x="683" y="124"/>
                  </a:lnTo>
                  <a:lnTo>
                    <a:pt x="693" y="117"/>
                  </a:lnTo>
                  <a:lnTo>
                    <a:pt x="703" y="122"/>
                  </a:lnTo>
                  <a:lnTo>
                    <a:pt x="707" y="134"/>
                  </a:lnTo>
                  <a:lnTo>
                    <a:pt x="712" y="136"/>
                  </a:lnTo>
                  <a:lnTo>
                    <a:pt x="719" y="134"/>
                  </a:lnTo>
                  <a:lnTo>
                    <a:pt x="724" y="143"/>
                  </a:lnTo>
                  <a:lnTo>
                    <a:pt x="727" y="143"/>
                  </a:lnTo>
                  <a:lnTo>
                    <a:pt x="736" y="138"/>
                  </a:lnTo>
                  <a:lnTo>
                    <a:pt x="743" y="141"/>
                  </a:lnTo>
                  <a:lnTo>
                    <a:pt x="755" y="133"/>
                  </a:lnTo>
                  <a:lnTo>
                    <a:pt x="755" y="141"/>
                  </a:lnTo>
                  <a:lnTo>
                    <a:pt x="758" y="143"/>
                  </a:lnTo>
                  <a:lnTo>
                    <a:pt x="760" y="139"/>
                  </a:lnTo>
                  <a:lnTo>
                    <a:pt x="765" y="138"/>
                  </a:lnTo>
                  <a:lnTo>
                    <a:pt x="765" y="148"/>
                  </a:lnTo>
                  <a:lnTo>
                    <a:pt x="760" y="155"/>
                  </a:lnTo>
                  <a:lnTo>
                    <a:pt x="765" y="158"/>
                  </a:lnTo>
                  <a:lnTo>
                    <a:pt x="763" y="167"/>
                  </a:lnTo>
                  <a:lnTo>
                    <a:pt x="768" y="167"/>
                  </a:lnTo>
                  <a:lnTo>
                    <a:pt x="770" y="174"/>
                  </a:lnTo>
                  <a:lnTo>
                    <a:pt x="780" y="175"/>
                  </a:lnTo>
                  <a:lnTo>
                    <a:pt x="780" y="180"/>
                  </a:lnTo>
                  <a:lnTo>
                    <a:pt x="773" y="187"/>
                  </a:lnTo>
                  <a:lnTo>
                    <a:pt x="780" y="201"/>
                  </a:lnTo>
                  <a:lnTo>
                    <a:pt x="778" y="208"/>
                  </a:lnTo>
                  <a:lnTo>
                    <a:pt x="782" y="213"/>
                  </a:lnTo>
                  <a:lnTo>
                    <a:pt x="785" y="233"/>
                  </a:lnTo>
                  <a:lnTo>
                    <a:pt x="794" y="235"/>
                  </a:lnTo>
                  <a:lnTo>
                    <a:pt x="794" y="243"/>
                  </a:lnTo>
                  <a:lnTo>
                    <a:pt x="814" y="255"/>
                  </a:lnTo>
                  <a:lnTo>
                    <a:pt x="813" y="262"/>
                  </a:lnTo>
                  <a:lnTo>
                    <a:pt x="828" y="266"/>
                  </a:lnTo>
                  <a:lnTo>
                    <a:pt x="833" y="269"/>
                  </a:lnTo>
                  <a:lnTo>
                    <a:pt x="837" y="276"/>
                  </a:lnTo>
                  <a:lnTo>
                    <a:pt x="845" y="281"/>
                  </a:lnTo>
                  <a:lnTo>
                    <a:pt x="844" y="288"/>
                  </a:lnTo>
                  <a:lnTo>
                    <a:pt x="849" y="289"/>
                  </a:lnTo>
                  <a:lnTo>
                    <a:pt x="849" y="293"/>
                  </a:lnTo>
                  <a:lnTo>
                    <a:pt x="854" y="300"/>
                  </a:lnTo>
                  <a:lnTo>
                    <a:pt x="850" y="301"/>
                  </a:lnTo>
                  <a:lnTo>
                    <a:pt x="850" y="298"/>
                  </a:lnTo>
                  <a:lnTo>
                    <a:pt x="847" y="296"/>
                  </a:lnTo>
                  <a:lnTo>
                    <a:pt x="835" y="308"/>
                  </a:lnTo>
                  <a:lnTo>
                    <a:pt x="840" y="310"/>
                  </a:lnTo>
                  <a:lnTo>
                    <a:pt x="840" y="315"/>
                  </a:lnTo>
                  <a:lnTo>
                    <a:pt x="845" y="310"/>
                  </a:lnTo>
                  <a:lnTo>
                    <a:pt x="847" y="312"/>
                  </a:lnTo>
                  <a:lnTo>
                    <a:pt x="844" y="315"/>
                  </a:lnTo>
                  <a:lnTo>
                    <a:pt x="844" y="317"/>
                  </a:lnTo>
                  <a:lnTo>
                    <a:pt x="838" y="318"/>
                  </a:lnTo>
                  <a:lnTo>
                    <a:pt x="842" y="320"/>
                  </a:lnTo>
                  <a:lnTo>
                    <a:pt x="837" y="322"/>
                  </a:lnTo>
                  <a:lnTo>
                    <a:pt x="840" y="324"/>
                  </a:lnTo>
                  <a:lnTo>
                    <a:pt x="838" y="332"/>
                  </a:lnTo>
                  <a:lnTo>
                    <a:pt x="835" y="329"/>
                  </a:lnTo>
                  <a:lnTo>
                    <a:pt x="833" y="332"/>
                  </a:lnTo>
                  <a:lnTo>
                    <a:pt x="833" y="334"/>
                  </a:lnTo>
                  <a:lnTo>
                    <a:pt x="840" y="336"/>
                  </a:lnTo>
                  <a:lnTo>
                    <a:pt x="838" y="342"/>
                  </a:lnTo>
                  <a:lnTo>
                    <a:pt x="849" y="344"/>
                  </a:lnTo>
                  <a:lnTo>
                    <a:pt x="854" y="341"/>
                  </a:lnTo>
                  <a:lnTo>
                    <a:pt x="866" y="351"/>
                  </a:lnTo>
                  <a:lnTo>
                    <a:pt x="871" y="346"/>
                  </a:lnTo>
                  <a:lnTo>
                    <a:pt x="867" y="342"/>
                  </a:lnTo>
                  <a:lnTo>
                    <a:pt x="867" y="337"/>
                  </a:lnTo>
                  <a:lnTo>
                    <a:pt x="864" y="334"/>
                  </a:lnTo>
                  <a:lnTo>
                    <a:pt x="866" y="325"/>
                  </a:lnTo>
                  <a:lnTo>
                    <a:pt x="862" y="322"/>
                  </a:lnTo>
                  <a:lnTo>
                    <a:pt x="871" y="317"/>
                  </a:lnTo>
                  <a:lnTo>
                    <a:pt x="866" y="313"/>
                  </a:lnTo>
                  <a:lnTo>
                    <a:pt x="874" y="312"/>
                  </a:lnTo>
                  <a:lnTo>
                    <a:pt x="879" y="313"/>
                  </a:lnTo>
                  <a:lnTo>
                    <a:pt x="881" y="318"/>
                  </a:lnTo>
                  <a:lnTo>
                    <a:pt x="886" y="317"/>
                  </a:lnTo>
                  <a:lnTo>
                    <a:pt x="888" y="312"/>
                  </a:lnTo>
                  <a:lnTo>
                    <a:pt x="881" y="308"/>
                  </a:lnTo>
                  <a:lnTo>
                    <a:pt x="888" y="303"/>
                  </a:lnTo>
                  <a:lnTo>
                    <a:pt x="879" y="296"/>
                  </a:lnTo>
                  <a:lnTo>
                    <a:pt x="886" y="296"/>
                  </a:lnTo>
                  <a:lnTo>
                    <a:pt x="891" y="301"/>
                  </a:lnTo>
                  <a:lnTo>
                    <a:pt x="903" y="300"/>
                  </a:lnTo>
                  <a:lnTo>
                    <a:pt x="907" y="307"/>
                  </a:lnTo>
                  <a:lnTo>
                    <a:pt x="902" y="307"/>
                  </a:lnTo>
                  <a:lnTo>
                    <a:pt x="900" y="308"/>
                  </a:lnTo>
                  <a:lnTo>
                    <a:pt x="907" y="313"/>
                  </a:lnTo>
                  <a:lnTo>
                    <a:pt x="902" y="315"/>
                  </a:lnTo>
                  <a:lnTo>
                    <a:pt x="912" y="317"/>
                  </a:lnTo>
                  <a:lnTo>
                    <a:pt x="912" y="327"/>
                  </a:lnTo>
                  <a:lnTo>
                    <a:pt x="921" y="320"/>
                  </a:lnTo>
                  <a:lnTo>
                    <a:pt x="927" y="320"/>
                  </a:lnTo>
                  <a:lnTo>
                    <a:pt x="927" y="308"/>
                  </a:lnTo>
                  <a:lnTo>
                    <a:pt x="945" y="300"/>
                  </a:lnTo>
                  <a:lnTo>
                    <a:pt x="946" y="291"/>
                  </a:lnTo>
                  <a:lnTo>
                    <a:pt x="953" y="289"/>
                  </a:lnTo>
                  <a:lnTo>
                    <a:pt x="967" y="301"/>
                  </a:lnTo>
                  <a:lnTo>
                    <a:pt x="962" y="322"/>
                  </a:lnTo>
                  <a:lnTo>
                    <a:pt x="962" y="334"/>
                  </a:lnTo>
                  <a:lnTo>
                    <a:pt x="963" y="334"/>
                  </a:lnTo>
                  <a:lnTo>
                    <a:pt x="962" y="346"/>
                  </a:lnTo>
                  <a:lnTo>
                    <a:pt x="960" y="346"/>
                  </a:lnTo>
                  <a:lnTo>
                    <a:pt x="957" y="361"/>
                  </a:lnTo>
                  <a:lnTo>
                    <a:pt x="962" y="366"/>
                  </a:lnTo>
                  <a:lnTo>
                    <a:pt x="957" y="366"/>
                  </a:lnTo>
                  <a:lnTo>
                    <a:pt x="960" y="371"/>
                  </a:lnTo>
                  <a:lnTo>
                    <a:pt x="963" y="370"/>
                  </a:lnTo>
                  <a:lnTo>
                    <a:pt x="968" y="371"/>
                  </a:lnTo>
                  <a:lnTo>
                    <a:pt x="970" y="359"/>
                  </a:lnTo>
                  <a:lnTo>
                    <a:pt x="982" y="359"/>
                  </a:lnTo>
                  <a:lnTo>
                    <a:pt x="980" y="356"/>
                  </a:lnTo>
                  <a:lnTo>
                    <a:pt x="975" y="354"/>
                  </a:lnTo>
                  <a:lnTo>
                    <a:pt x="977" y="347"/>
                  </a:lnTo>
                  <a:lnTo>
                    <a:pt x="989" y="354"/>
                  </a:lnTo>
                  <a:lnTo>
                    <a:pt x="991" y="353"/>
                  </a:lnTo>
                  <a:lnTo>
                    <a:pt x="991" y="349"/>
                  </a:lnTo>
                  <a:lnTo>
                    <a:pt x="996" y="349"/>
                  </a:lnTo>
                  <a:lnTo>
                    <a:pt x="994" y="353"/>
                  </a:lnTo>
                  <a:lnTo>
                    <a:pt x="998" y="347"/>
                  </a:lnTo>
                  <a:lnTo>
                    <a:pt x="1001" y="353"/>
                  </a:lnTo>
                  <a:lnTo>
                    <a:pt x="1006" y="349"/>
                  </a:lnTo>
                  <a:lnTo>
                    <a:pt x="1008" y="351"/>
                  </a:lnTo>
                  <a:lnTo>
                    <a:pt x="1008" y="351"/>
                  </a:lnTo>
                  <a:lnTo>
                    <a:pt x="1011" y="353"/>
                  </a:lnTo>
                  <a:lnTo>
                    <a:pt x="1010" y="363"/>
                  </a:lnTo>
                  <a:lnTo>
                    <a:pt x="1015" y="366"/>
                  </a:lnTo>
                  <a:lnTo>
                    <a:pt x="1016" y="373"/>
                  </a:lnTo>
                  <a:lnTo>
                    <a:pt x="1011" y="378"/>
                  </a:lnTo>
                  <a:lnTo>
                    <a:pt x="1016" y="382"/>
                  </a:lnTo>
                  <a:lnTo>
                    <a:pt x="1015" y="385"/>
                  </a:lnTo>
                  <a:lnTo>
                    <a:pt x="1015" y="390"/>
                  </a:lnTo>
                  <a:lnTo>
                    <a:pt x="1022" y="392"/>
                  </a:lnTo>
                  <a:lnTo>
                    <a:pt x="1023" y="399"/>
                  </a:lnTo>
                  <a:lnTo>
                    <a:pt x="1027" y="400"/>
                  </a:lnTo>
                  <a:lnTo>
                    <a:pt x="1025" y="405"/>
                  </a:lnTo>
                  <a:lnTo>
                    <a:pt x="1028" y="409"/>
                  </a:lnTo>
                  <a:lnTo>
                    <a:pt x="1037" y="412"/>
                  </a:lnTo>
                  <a:lnTo>
                    <a:pt x="1046" y="419"/>
                  </a:lnTo>
                  <a:lnTo>
                    <a:pt x="1051" y="417"/>
                  </a:lnTo>
                  <a:lnTo>
                    <a:pt x="1049" y="424"/>
                  </a:lnTo>
                  <a:lnTo>
                    <a:pt x="1056" y="433"/>
                  </a:lnTo>
                  <a:lnTo>
                    <a:pt x="1054" y="436"/>
                  </a:lnTo>
                  <a:lnTo>
                    <a:pt x="1059" y="438"/>
                  </a:lnTo>
                  <a:lnTo>
                    <a:pt x="1056" y="441"/>
                  </a:lnTo>
                  <a:lnTo>
                    <a:pt x="1051" y="443"/>
                  </a:lnTo>
                  <a:lnTo>
                    <a:pt x="1049" y="450"/>
                  </a:lnTo>
                  <a:lnTo>
                    <a:pt x="1037" y="453"/>
                  </a:lnTo>
                  <a:lnTo>
                    <a:pt x="1039" y="457"/>
                  </a:lnTo>
                  <a:lnTo>
                    <a:pt x="1046" y="455"/>
                  </a:lnTo>
                  <a:lnTo>
                    <a:pt x="1044" y="462"/>
                  </a:lnTo>
                  <a:lnTo>
                    <a:pt x="1052" y="465"/>
                  </a:lnTo>
                  <a:lnTo>
                    <a:pt x="1059" y="460"/>
                  </a:lnTo>
                  <a:lnTo>
                    <a:pt x="1063" y="467"/>
                  </a:lnTo>
                  <a:lnTo>
                    <a:pt x="1066" y="467"/>
                  </a:lnTo>
                  <a:lnTo>
                    <a:pt x="1066" y="462"/>
                  </a:lnTo>
                  <a:lnTo>
                    <a:pt x="1070" y="463"/>
                  </a:lnTo>
                  <a:lnTo>
                    <a:pt x="1068" y="468"/>
                  </a:lnTo>
                  <a:lnTo>
                    <a:pt x="1056" y="470"/>
                  </a:lnTo>
                  <a:lnTo>
                    <a:pt x="1027" y="486"/>
                  </a:lnTo>
                  <a:lnTo>
                    <a:pt x="1028" y="492"/>
                  </a:lnTo>
                  <a:lnTo>
                    <a:pt x="1027" y="499"/>
                  </a:lnTo>
                  <a:lnTo>
                    <a:pt x="1032" y="499"/>
                  </a:lnTo>
                  <a:lnTo>
                    <a:pt x="1030" y="503"/>
                  </a:lnTo>
                  <a:lnTo>
                    <a:pt x="1035" y="501"/>
                  </a:lnTo>
                  <a:lnTo>
                    <a:pt x="1034" y="497"/>
                  </a:lnTo>
                  <a:lnTo>
                    <a:pt x="1037" y="489"/>
                  </a:lnTo>
                  <a:lnTo>
                    <a:pt x="1039" y="492"/>
                  </a:lnTo>
                  <a:lnTo>
                    <a:pt x="1051" y="491"/>
                  </a:lnTo>
                  <a:lnTo>
                    <a:pt x="1064" y="484"/>
                  </a:lnTo>
                  <a:lnTo>
                    <a:pt x="1064" y="479"/>
                  </a:lnTo>
                  <a:lnTo>
                    <a:pt x="1070" y="475"/>
                  </a:lnTo>
                  <a:lnTo>
                    <a:pt x="1087" y="482"/>
                  </a:lnTo>
                  <a:lnTo>
                    <a:pt x="1088" y="477"/>
                  </a:lnTo>
                  <a:lnTo>
                    <a:pt x="1093" y="480"/>
                  </a:lnTo>
                  <a:lnTo>
                    <a:pt x="1102" y="479"/>
                  </a:lnTo>
                  <a:lnTo>
                    <a:pt x="1104" y="487"/>
                  </a:lnTo>
                  <a:lnTo>
                    <a:pt x="1107" y="484"/>
                  </a:lnTo>
                  <a:lnTo>
                    <a:pt x="1107" y="479"/>
                  </a:lnTo>
                  <a:lnTo>
                    <a:pt x="1114" y="480"/>
                  </a:lnTo>
                  <a:lnTo>
                    <a:pt x="1116" y="474"/>
                  </a:lnTo>
                  <a:lnTo>
                    <a:pt x="1128" y="475"/>
                  </a:lnTo>
                  <a:lnTo>
                    <a:pt x="1129" y="474"/>
                  </a:lnTo>
                  <a:lnTo>
                    <a:pt x="1135" y="477"/>
                  </a:lnTo>
                  <a:lnTo>
                    <a:pt x="1131" y="484"/>
                  </a:lnTo>
                  <a:lnTo>
                    <a:pt x="1126" y="482"/>
                  </a:lnTo>
                  <a:lnTo>
                    <a:pt x="1128" y="491"/>
                  </a:lnTo>
                  <a:lnTo>
                    <a:pt x="1128" y="491"/>
                  </a:lnTo>
                  <a:lnTo>
                    <a:pt x="1123" y="491"/>
                  </a:lnTo>
                  <a:lnTo>
                    <a:pt x="1124" y="496"/>
                  </a:lnTo>
                  <a:lnTo>
                    <a:pt x="1114" y="496"/>
                  </a:lnTo>
                  <a:lnTo>
                    <a:pt x="1116" y="503"/>
                  </a:lnTo>
                  <a:lnTo>
                    <a:pt x="1112" y="504"/>
                  </a:lnTo>
                  <a:lnTo>
                    <a:pt x="1112" y="513"/>
                  </a:lnTo>
                  <a:lnTo>
                    <a:pt x="1100" y="509"/>
                  </a:lnTo>
                  <a:lnTo>
                    <a:pt x="1095" y="515"/>
                  </a:lnTo>
                  <a:lnTo>
                    <a:pt x="1088" y="515"/>
                  </a:lnTo>
                  <a:lnTo>
                    <a:pt x="1085" y="521"/>
                  </a:lnTo>
                  <a:lnTo>
                    <a:pt x="1078" y="525"/>
                  </a:lnTo>
                  <a:lnTo>
                    <a:pt x="1076" y="530"/>
                  </a:lnTo>
                  <a:lnTo>
                    <a:pt x="1068" y="532"/>
                  </a:lnTo>
                  <a:lnTo>
                    <a:pt x="1064" y="538"/>
                  </a:lnTo>
                  <a:lnTo>
                    <a:pt x="1058" y="537"/>
                  </a:lnTo>
                  <a:lnTo>
                    <a:pt x="1039" y="550"/>
                  </a:lnTo>
                  <a:lnTo>
                    <a:pt x="1027" y="552"/>
                  </a:lnTo>
                  <a:lnTo>
                    <a:pt x="1028" y="557"/>
                  </a:lnTo>
                  <a:lnTo>
                    <a:pt x="1015" y="559"/>
                  </a:lnTo>
                  <a:lnTo>
                    <a:pt x="1010" y="567"/>
                  </a:lnTo>
                  <a:lnTo>
                    <a:pt x="998" y="576"/>
                  </a:lnTo>
                  <a:lnTo>
                    <a:pt x="987" y="576"/>
                  </a:lnTo>
                  <a:lnTo>
                    <a:pt x="984" y="583"/>
                  </a:lnTo>
                  <a:lnTo>
                    <a:pt x="977" y="584"/>
                  </a:lnTo>
                  <a:lnTo>
                    <a:pt x="970" y="591"/>
                  </a:lnTo>
                  <a:lnTo>
                    <a:pt x="958" y="596"/>
                  </a:lnTo>
                  <a:lnTo>
                    <a:pt x="950" y="605"/>
                  </a:lnTo>
                  <a:lnTo>
                    <a:pt x="951" y="608"/>
                  </a:lnTo>
                  <a:lnTo>
                    <a:pt x="946" y="617"/>
                  </a:lnTo>
                  <a:lnTo>
                    <a:pt x="941" y="619"/>
                  </a:lnTo>
                  <a:lnTo>
                    <a:pt x="941" y="620"/>
                  </a:lnTo>
                  <a:lnTo>
                    <a:pt x="938" y="624"/>
                  </a:lnTo>
                  <a:lnTo>
                    <a:pt x="926" y="622"/>
                  </a:lnTo>
                  <a:lnTo>
                    <a:pt x="924" y="629"/>
                  </a:lnTo>
                  <a:lnTo>
                    <a:pt x="919" y="627"/>
                  </a:lnTo>
                  <a:lnTo>
                    <a:pt x="910" y="639"/>
                  </a:lnTo>
                  <a:lnTo>
                    <a:pt x="912" y="647"/>
                  </a:lnTo>
                  <a:lnTo>
                    <a:pt x="905" y="649"/>
                  </a:lnTo>
                  <a:lnTo>
                    <a:pt x="905" y="653"/>
                  </a:lnTo>
                  <a:lnTo>
                    <a:pt x="909" y="656"/>
                  </a:lnTo>
                  <a:lnTo>
                    <a:pt x="910" y="676"/>
                  </a:lnTo>
                  <a:lnTo>
                    <a:pt x="915" y="688"/>
                  </a:lnTo>
                  <a:lnTo>
                    <a:pt x="919" y="690"/>
                  </a:lnTo>
                  <a:lnTo>
                    <a:pt x="921" y="697"/>
                  </a:lnTo>
                  <a:lnTo>
                    <a:pt x="931" y="702"/>
                  </a:lnTo>
                  <a:lnTo>
                    <a:pt x="941" y="704"/>
                  </a:lnTo>
                  <a:lnTo>
                    <a:pt x="943" y="707"/>
                  </a:lnTo>
                  <a:lnTo>
                    <a:pt x="951" y="705"/>
                  </a:lnTo>
                  <a:lnTo>
                    <a:pt x="958" y="705"/>
                  </a:lnTo>
                  <a:lnTo>
                    <a:pt x="965" y="712"/>
                  </a:lnTo>
                  <a:lnTo>
                    <a:pt x="967" y="709"/>
                  </a:lnTo>
                  <a:lnTo>
                    <a:pt x="975" y="709"/>
                  </a:lnTo>
                  <a:lnTo>
                    <a:pt x="982" y="704"/>
                  </a:lnTo>
                  <a:lnTo>
                    <a:pt x="998" y="707"/>
                  </a:lnTo>
                  <a:lnTo>
                    <a:pt x="1001" y="699"/>
                  </a:lnTo>
                  <a:lnTo>
                    <a:pt x="1008" y="692"/>
                  </a:lnTo>
                  <a:lnTo>
                    <a:pt x="1011" y="690"/>
                  </a:lnTo>
                  <a:lnTo>
                    <a:pt x="1018" y="694"/>
                  </a:lnTo>
                  <a:lnTo>
                    <a:pt x="1015" y="705"/>
                  </a:lnTo>
                  <a:lnTo>
                    <a:pt x="1020" y="707"/>
                  </a:lnTo>
                  <a:lnTo>
                    <a:pt x="1016" y="714"/>
                  </a:lnTo>
                  <a:lnTo>
                    <a:pt x="1025" y="719"/>
                  </a:lnTo>
                  <a:lnTo>
                    <a:pt x="1027" y="724"/>
                  </a:lnTo>
                  <a:lnTo>
                    <a:pt x="1023" y="726"/>
                  </a:lnTo>
                  <a:lnTo>
                    <a:pt x="1023" y="736"/>
                  </a:lnTo>
                  <a:lnTo>
                    <a:pt x="1011" y="740"/>
                  </a:lnTo>
                  <a:lnTo>
                    <a:pt x="1006" y="734"/>
                  </a:lnTo>
                  <a:lnTo>
                    <a:pt x="994" y="736"/>
                  </a:lnTo>
                  <a:lnTo>
                    <a:pt x="987" y="741"/>
                  </a:lnTo>
                  <a:lnTo>
                    <a:pt x="982" y="743"/>
                  </a:lnTo>
                  <a:lnTo>
                    <a:pt x="972" y="740"/>
                  </a:lnTo>
                  <a:lnTo>
                    <a:pt x="953" y="750"/>
                  </a:lnTo>
                  <a:lnTo>
                    <a:pt x="958" y="763"/>
                  </a:lnTo>
                  <a:lnTo>
                    <a:pt x="962" y="763"/>
                  </a:lnTo>
                  <a:lnTo>
                    <a:pt x="960" y="767"/>
                  </a:lnTo>
                  <a:lnTo>
                    <a:pt x="965" y="770"/>
                  </a:lnTo>
                  <a:lnTo>
                    <a:pt x="962" y="774"/>
                  </a:lnTo>
                  <a:lnTo>
                    <a:pt x="950" y="774"/>
                  </a:lnTo>
                  <a:lnTo>
                    <a:pt x="946" y="777"/>
                  </a:lnTo>
                  <a:lnTo>
                    <a:pt x="951" y="787"/>
                  </a:lnTo>
                  <a:lnTo>
                    <a:pt x="960" y="787"/>
                  </a:lnTo>
                  <a:lnTo>
                    <a:pt x="965" y="786"/>
                  </a:lnTo>
                  <a:lnTo>
                    <a:pt x="968" y="789"/>
                  </a:lnTo>
                  <a:lnTo>
                    <a:pt x="975" y="792"/>
                  </a:lnTo>
                  <a:lnTo>
                    <a:pt x="979" y="803"/>
                  </a:lnTo>
                  <a:lnTo>
                    <a:pt x="980" y="813"/>
                  </a:lnTo>
                  <a:lnTo>
                    <a:pt x="979" y="818"/>
                  </a:lnTo>
                  <a:lnTo>
                    <a:pt x="975" y="818"/>
                  </a:lnTo>
                  <a:lnTo>
                    <a:pt x="972" y="825"/>
                  </a:lnTo>
                  <a:lnTo>
                    <a:pt x="967" y="828"/>
                  </a:lnTo>
                  <a:lnTo>
                    <a:pt x="962" y="823"/>
                  </a:lnTo>
                  <a:lnTo>
                    <a:pt x="960" y="816"/>
                  </a:lnTo>
                  <a:lnTo>
                    <a:pt x="957" y="818"/>
                  </a:lnTo>
                  <a:lnTo>
                    <a:pt x="955" y="815"/>
                  </a:lnTo>
                  <a:lnTo>
                    <a:pt x="948" y="818"/>
                  </a:lnTo>
                  <a:lnTo>
                    <a:pt x="953" y="826"/>
                  </a:lnTo>
                  <a:lnTo>
                    <a:pt x="951" y="845"/>
                  </a:lnTo>
                  <a:lnTo>
                    <a:pt x="955" y="854"/>
                  </a:lnTo>
                  <a:lnTo>
                    <a:pt x="965" y="864"/>
                  </a:lnTo>
                  <a:lnTo>
                    <a:pt x="962" y="866"/>
                  </a:lnTo>
                  <a:lnTo>
                    <a:pt x="958" y="874"/>
                  </a:lnTo>
                  <a:lnTo>
                    <a:pt x="953" y="873"/>
                  </a:lnTo>
                  <a:lnTo>
                    <a:pt x="946" y="876"/>
                  </a:lnTo>
                  <a:lnTo>
                    <a:pt x="939" y="869"/>
                  </a:lnTo>
                  <a:lnTo>
                    <a:pt x="933" y="869"/>
                  </a:lnTo>
                  <a:lnTo>
                    <a:pt x="929" y="866"/>
                  </a:lnTo>
                  <a:lnTo>
                    <a:pt x="934" y="857"/>
                  </a:lnTo>
                  <a:lnTo>
                    <a:pt x="933" y="852"/>
                  </a:lnTo>
                  <a:lnTo>
                    <a:pt x="922" y="855"/>
                  </a:lnTo>
                  <a:lnTo>
                    <a:pt x="922" y="859"/>
                  </a:lnTo>
                  <a:lnTo>
                    <a:pt x="919" y="857"/>
                  </a:lnTo>
                  <a:lnTo>
                    <a:pt x="921" y="861"/>
                  </a:lnTo>
                  <a:lnTo>
                    <a:pt x="915" y="864"/>
                  </a:lnTo>
                  <a:lnTo>
                    <a:pt x="917" y="867"/>
                  </a:lnTo>
                  <a:lnTo>
                    <a:pt x="912" y="869"/>
                  </a:lnTo>
                  <a:lnTo>
                    <a:pt x="903" y="861"/>
                  </a:lnTo>
                  <a:lnTo>
                    <a:pt x="902" y="862"/>
                  </a:lnTo>
                  <a:lnTo>
                    <a:pt x="897" y="861"/>
                  </a:lnTo>
                  <a:lnTo>
                    <a:pt x="897" y="864"/>
                  </a:lnTo>
                  <a:lnTo>
                    <a:pt x="885" y="857"/>
                  </a:lnTo>
                  <a:lnTo>
                    <a:pt x="879" y="862"/>
                  </a:lnTo>
                  <a:lnTo>
                    <a:pt x="871" y="862"/>
                  </a:lnTo>
                  <a:lnTo>
                    <a:pt x="867" y="852"/>
                  </a:lnTo>
                  <a:lnTo>
                    <a:pt x="869" y="849"/>
                  </a:lnTo>
                  <a:lnTo>
                    <a:pt x="866" y="845"/>
                  </a:lnTo>
                  <a:lnTo>
                    <a:pt x="861" y="852"/>
                  </a:lnTo>
                  <a:lnTo>
                    <a:pt x="862" y="859"/>
                  </a:lnTo>
                  <a:lnTo>
                    <a:pt x="859" y="866"/>
                  </a:lnTo>
                  <a:lnTo>
                    <a:pt x="861" y="879"/>
                  </a:lnTo>
                  <a:lnTo>
                    <a:pt x="849" y="881"/>
                  </a:lnTo>
                  <a:lnTo>
                    <a:pt x="837" y="890"/>
                  </a:lnTo>
                  <a:lnTo>
                    <a:pt x="840" y="901"/>
                  </a:lnTo>
                  <a:lnTo>
                    <a:pt x="826" y="908"/>
                  </a:lnTo>
                  <a:lnTo>
                    <a:pt x="825" y="907"/>
                  </a:lnTo>
                  <a:lnTo>
                    <a:pt x="816" y="910"/>
                  </a:lnTo>
                  <a:lnTo>
                    <a:pt x="814" y="913"/>
                  </a:lnTo>
                  <a:lnTo>
                    <a:pt x="811" y="908"/>
                  </a:lnTo>
                  <a:lnTo>
                    <a:pt x="804" y="907"/>
                  </a:lnTo>
                  <a:lnTo>
                    <a:pt x="804" y="910"/>
                  </a:lnTo>
                  <a:lnTo>
                    <a:pt x="808" y="912"/>
                  </a:lnTo>
                  <a:lnTo>
                    <a:pt x="806" y="919"/>
                  </a:lnTo>
                  <a:lnTo>
                    <a:pt x="802" y="919"/>
                  </a:lnTo>
                  <a:lnTo>
                    <a:pt x="802" y="925"/>
                  </a:lnTo>
                  <a:lnTo>
                    <a:pt x="797" y="920"/>
                  </a:lnTo>
                  <a:lnTo>
                    <a:pt x="789" y="920"/>
                  </a:lnTo>
                  <a:lnTo>
                    <a:pt x="785" y="917"/>
                  </a:lnTo>
                  <a:lnTo>
                    <a:pt x="787" y="915"/>
                  </a:lnTo>
                  <a:lnTo>
                    <a:pt x="785" y="912"/>
                  </a:lnTo>
                  <a:lnTo>
                    <a:pt x="772" y="903"/>
                  </a:lnTo>
                  <a:lnTo>
                    <a:pt x="773" y="895"/>
                  </a:lnTo>
                  <a:lnTo>
                    <a:pt x="780" y="886"/>
                  </a:lnTo>
                  <a:lnTo>
                    <a:pt x="787" y="890"/>
                  </a:lnTo>
                  <a:lnTo>
                    <a:pt x="789" y="893"/>
                  </a:lnTo>
                  <a:lnTo>
                    <a:pt x="796" y="893"/>
                  </a:lnTo>
                  <a:lnTo>
                    <a:pt x="799" y="888"/>
                  </a:lnTo>
                  <a:lnTo>
                    <a:pt x="804" y="896"/>
                  </a:lnTo>
                  <a:lnTo>
                    <a:pt x="811" y="893"/>
                  </a:lnTo>
                  <a:lnTo>
                    <a:pt x="814" y="884"/>
                  </a:lnTo>
                  <a:lnTo>
                    <a:pt x="821" y="881"/>
                  </a:lnTo>
                  <a:lnTo>
                    <a:pt x="821" y="878"/>
                  </a:lnTo>
                  <a:lnTo>
                    <a:pt x="816" y="878"/>
                  </a:lnTo>
                  <a:lnTo>
                    <a:pt x="814" y="873"/>
                  </a:lnTo>
                  <a:lnTo>
                    <a:pt x="809" y="873"/>
                  </a:lnTo>
                  <a:lnTo>
                    <a:pt x="813" y="861"/>
                  </a:lnTo>
                  <a:lnTo>
                    <a:pt x="820" y="857"/>
                  </a:lnTo>
                  <a:lnTo>
                    <a:pt x="818" y="850"/>
                  </a:lnTo>
                  <a:lnTo>
                    <a:pt x="813" y="849"/>
                  </a:lnTo>
                  <a:lnTo>
                    <a:pt x="809" y="844"/>
                  </a:lnTo>
                  <a:lnTo>
                    <a:pt x="808" y="835"/>
                  </a:lnTo>
                  <a:lnTo>
                    <a:pt x="811" y="835"/>
                  </a:lnTo>
                  <a:lnTo>
                    <a:pt x="809" y="832"/>
                  </a:lnTo>
                  <a:lnTo>
                    <a:pt x="816" y="826"/>
                  </a:lnTo>
                  <a:lnTo>
                    <a:pt x="823" y="833"/>
                  </a:lnTo>
                  <a:lnTo>
                    <a:pt x="832" y="828"/>
                  </a:lnTo>
                  <a:lnTo>
                    <a:pt x="832" y="823"/>
                  </a:lnTo>
                  <a:lnTo>
                    <a:pt x="828" y="821"/>
                  </a:lnTo>
                  <a:lnTo>
                    <a:pt x="833" y="818"/>
                  </a:lnTo>
                  <a:lnTo>
                    <a:pt x="830" y="815"/>
                  </a:lnTo>
                  <a:lnTo>
                    <a:pt x="832" y="813"/>
                  </a:lnTo>
                  <a:lnTo>
                    <a:pt x="825" y="806"/>
                  </a:lnTo>
                  <a:lnTo>
                    <a:pt x="821" y="809"/>
                  </a:lnTo>
                  <a:lnTo>
                    <a:pt x="820" y="806"/>
                  </a:lnTo>
                  <a:lnTo>
                    <a:pt x="823" y="801"/>
                  </a:lnTo>
                  <a:lnTo>
                    <a:pt x="820" y="798"/>
                  </a:lnTo>
                  <a:lnTo>
                    <a:pt x="821" y="789"/>
                  </a:lnTo>
                  <a:lnTo>
                    <a:pt x="811" y="786"/>
                  </a:lnTo>
                  <a:lnTo>
                    <a:pt x="792" y="796"/>
                  </a:lnTo>
                  <a:lnTo>
                    <a:pt x="789" y="791"/>
                  </a:lnTo>
                  <a:lnTo>
                    <a:pt x="772" y="796"/>
                  </a:lnTo>
                  <a:lnTo>
                    <a:pt x="748" y="789"/>
                  </a:lnTo>
                  <a:lnTo>
                    <a:pt x="741" y="791"/>
                  </a:lnTo>
                  <a:lnTo>
                    <a:pt x="737" y="784"/>
                  </a:lnTo>
                  <a:lnTo>
                    <a:pt x="739" y="779"/>
                  </a:lnTo>
                  <a:lnTo>
                    <a:pt x="746" y="775"/>
                  </a:lnTo>
                  <a:lnTo>
                    <a:pt x="739" y="769"/>
                  </a:lnTo>
                  <a:lnTo>
                    <a:pt x="741" y="765"/>
                  </a:lnTo>
                  <a:lnTo>
                    <a:pt x="743" y="767"/>
                  </a:lnTo>
                  <a:lnTo>
                    <a:pt x="746" y="767"/>
                  </a:lnTo>
                  <a:lnTo>
                    <a:pt x="743" y="772"/>
                  </a:lnTo>
                  <a:lnTo>
                    <a:pt x="749" y="772"/>
                  </a:lnTo>
                  <a:lnTo>
                    <a:pt x="753" y="779"/>
                  </a:lnTo>
                  <a:lnTo>
                    <a:pt x="766" y="770"/>
                  </a:lnTo>
                  <a:lnTo>
                    <a:pt x="768" y="767"/>
                  </a:lnTo>
                  <a:lnTo>
                    <a:pt x="756" y="767"/>
                  </a:lnTo>
                  <a:lnTo>
                    <a:pt x="753" y="770"/>
                  </a:lnTo>
                  <a:lnTo>
                    <a:pt x="748" y="767"/>
                  </a:lnTo>
                  <a:lnTo>
                    <a:pt x="751" y="762"/>
                  </a:lnTo>
                  <a:lnTo>
                    <a:pt x="748" y="757"/>
                  </a:lnTo>
                  <a:lnTo>
                    <a:pt x="749" y="755"/>
                  </a:lnTo>
                  <a:lnTo>
                    <a:pt x="755" y="765"/>
                  </a:lnTo>
                  <a:lnTo>
                    <a:pt x="756" y="757"/>
                  </a:lnTo>
                  <a:lnTo>
                    <a:pt x="755" y="751"/>
                  </a:lnTo>
                  <a:lnTo>
                    <a:pt x="758" y="748"/>
                  </a:lnTo>
                  <a:lnTo>
                    <a:pt x="758" y="746"/>
                  </a:lnTo>
                  <a:lnTo>
                    <a:pt x="734" y="745"/>
                  </a:lnTo>
                  <a:lnTo>
                    <a:pt x="734" y="753"/>
                  </a:lnTo>
                  <a:lnTo>
                    <a:pt x="729" y="757"/>
                  </a:lnTo>
                  <a:lnTo>
                    <a:pt x="729" y="767"/>
                  </a:lnTo>
                  <a:lnTo>
                    <a:pt x="720" y="769"/>
                  </a:lnTo>
                  <a:lnTo>
                    <a:pt x="719" y="772"/>
                  </a:lnTo>
                  <a:lnTo>
                    <a:pt x="703" y="767"/>
                  </a:lnTo>
                  <a:lnTo>
                    <a:pt x="701" y="762"/>
                  </a:lnTo>
                  <a:lnTo>
                    <a:pt x="698" y="758"/>
                  </a:lnTo>
                  <a:lnTo>
                    <a:pt x="696" y="760"/>
                  </a:lnTo>
                  <a:lnTo>
                    <a:pt x="693" y="755"/>
                  </a:lnTo>
                  <a:lnTo>
                    <a:pt x="691" y="762"/>
                  </a:lnTo>
                  <a:lnTo>
                    <a:pt x="695" y="772"/>
                  </a:lnTo>
                  <a:lnTo>
                    <a:pt x="693" y="780"/>
                  </a:lnTo>
                  <a:lnTo>
                    <a:pt x="695" y="779"/>
                  </a:lnTo>
                  <a:lnTo>
                    <a:pt x="703" y="782"/>
                  </a:lnTo>
                  <a:lnTo>
                    <a:pt x="713" y="780"/>
                  </a:lnTo>
                  <a:lnTo>
                    <a:pt x="715" y="787"/>
                  </a:lnTo>
                  <a:lnTo>
                    <a:pt x="712" y="787"/>
                  </a:lnTo>
                  <a:lnTo>
                    <a:pt x="713" y="792"/>
                  </a:lnTo>
                  <a:lnTo>
                    <a:pt x="708" y="794"/>
                  </a:lnTo>
                  <a:lnTo>
                    <a:pt x="707" y="799"/>
                  </a:lnTo>
                  <a:lnTo>
                    <a:pt x="700" y="801"/>
                  </a:lnTo>
                  <a:lnTo>
                    <a:pt x="688" y="780"/>
                  </a:lnTo>
                  <a:lnTo>
                    <a:pt x="684" y="796"/>
                  </a:lnTo>
                  <a:lnTo>
                    <a:pt x="689" y="798"/>
                  </a:lnTo>
                  <a:lnTo>
                    <a:pt x="686" y="803"/>
                  </a:lnTo>
                  <a:lnTo>
                    <a:pt x="686" y="806"/>
                  </a:lnTo>
                  <a:lnTo>
                    <a:pt x="681" y="808"/>
                  </a:lnTo>
                  <a:lnTo>
                    <a:pt x="683" y="815"/>
                  </a:lnTo>
                  <a:lnTo>
                    <a:pt x="676" y="821"/>
                  </a:lnTo>
                  <a:lnTo>
                    <a:pt x="684" y="825"/>
                  </a:lnTo>
                  <a:lnTo>
                    <a:pt x="689" y="823"/>
                  </a:lnTo>
                  <a:lnTo>
                    <a:pt x="689" y="828"/>
                  </a:lnTo>
                  <a:lnTo>
                    <a:pt x="695" y="826"/>
                  </a:lnTo>
                  <a:lnTo>
                    <a:pt x="686" y="840"/>
                  </a:lnTo>
                  <a:lnTo>
                    <a:pt x="686" y="849"/>
                  </a:lnTo>
                  <a:lnTo>
                    <a:pt x="681" y="852"/>
                  </a:lnTo>
                  <a:lnTo>
                    <a:pt x="696" y="854"/>
                  </a:lnTo>
                  <a:lnTo>
                    <a:pt x="700" y="855"/>
                  </a:lnTo>
                  <a:lnTo>
                    <a:pt x="701" y="859"/>
                  </a:lnTo>
                  <a:lnTo>
                    <a:pt x="698" y="862"/>
                  </a:lnTo>
                  <a:lnTo>
                    <a:pt x="712" y="888"/>
                  </a:lnTo>
                  <a:lnTo>
                    <a:pt x="703" y="901"/>
                  </a:lnTo>
                  <a:lnTo>
                    <a:pt x="701" y="910"/>
                  </a:lnTo>
                  <a:lnTo>
                    <a:pt x="705" y="929"/>
                  </a:lnTo>
                  <a:lnTo>
                    <a:pt x="701" y="937"/>
                  </a:lnTo>
                  <a:lnTo>
                    <a:pt x="705" y="944"/>
                  </a:lnTo>
                  <a:lnTo>
                    <a:pt x="701" y="946"/>
                  </a:lnTo>
                  <a:lnTo>
                    <a:pt x="693" y="954"/>
                  </a:lnTo>
                  <a:lnTo>
                    <a:pt x="688" y="958"/>
                  </a:lnTo>
                  <a:lnTo>
                    <a:pt x="686" y="956"/>
                  </a:lnTo>
                  <a:lnTo>
                    <a:pt x="679" y="963"/>
                  </a:lnTo>
                  <a:lnTo>
                    <a:pt x="674" y="961"/>
                  </a:lnTo>
                  <a:lnTo>
                    <a:pt x="669" y="968"/>
                  </a:lnTo>
                  <a:lnTo>
                    <a:pt x="664" y="968"/>
                  </a:lnTo>
                  <a:lnTo>
                    <a:pt x="659" y="973"/>
                  </a:lnTo>
                  <a:lnTo>
                    <a:pt x="657" y="980"/>
                  </a:lnTo>
                  <a:lnTo>
                    <a:pt x="652" y="987"/>
                  </a:lnTo>
                  <a:lnTo>
                    <a:pt x="655" y="994"/>
                  </a:lnTo>
                  <a:lnTo>
                    <a:pt x="659" y="990"/>
                  </a:lnTo>
                  <a:lnTo>
                    <a:pt x="667" y="995"/>
                  </a:lnTo>
                  <a:lnTo>
                    <a:pt x="674" y="994"/>
                  </a:lnTo>
                  <a:lnTo>
                    <a:pt x="677" y="999"/>
                  </a:lnTo>
                  <a:lnTo>
                    <a:pt x="674" y="1000"/>
                  </a:lnTo>
                  <a:lnTo>
                    <a:pt x="681" y="1000"/>
                  </a:lnTo>
                  <a:lnTo>
                    <a:pt x="681" y="1002"/>
                  </a:lnTo>
                  <a:lnTo>
                    <a:pt x="676" y="1005"/>
                  </a:lnTo>
                  <a:lnTo>
                    <a:pt x="671" y="1004"/>
                  </a:lnTo>
                  <a:lnTo>
                    <a:pt x="662" y="1012"/>
                  </a:lnTo>
                  <a:lnTo>
                    <a:pt x="655" y="1014"/>
                  </a:lnTo>
                  <a:lnTo>
                    <a:pt x="650" y="1019"/>
                  </a:lnTo>
                  <a:lnTo>
                    <a:pt x="635" y="1016"/>
                  </a:lnTo>
                  <a:lnTo>
                    <a:pt x="626" y="1023"/>
                  </a:lnTo>
                  <a:lnTo>
                    <a:pt x="626" y="1023"/>
                  </a:lnTo>
                  <a:lnTo>
                    <a:pt x="621" y="1019"/>
                  </a:lnTo>
                  <a:lnTo>
                    <a:pt x="621" y="1016"/>
                  </a:lnTo>
                  <a:lnTo>
                    <a:pt x="616" y="1005"/>
                  </a:lnTo>
                  <a:lnTo>
                    <a:pt x="611" y="1005"/>
                  </a:lnTo>
                  <a:lnTo>
                    <a:pt x="607" y="1011"/>
                  </a:lnTo>
                  <a:lnTo>
                    <a:pt x="600" y="1007"/>
                  </a:lnTo>
                  <a:lnTo>
                    <a:pt x="600" y="995"/>
                  </a:lnTo>
                  <a:lnTo>
                    <a:pt x="597" y="990"/>
                  </a:lnTo>
                  <a:lnTo>
                    <a:pt x="590" y="990"/>
                  </a:lnTo>
                  <a:lnTo>
                    <a:pt x="588" y="985"/>
                  </a:lnTo>
                  <a:lnTo>
                    <a:pt x="583" y="985"/>
                  </a:lnTo>
                  <a:lnTo>
                    <a:pt x="580" y="980"/>
                  </a:lnTo>
                  <a:lnTo>
                    <a:pt x="576" y="980"/>
                  </a:lnTo>
                  <a:lnTo>
                    <a:pt x="576" y="985"/>
                  </a:lnTo>
                  <a:lnTo>
                    <a:pt x="570" y="985"/>
                  </a:lnTo>
                  <a:lnTo>
                    <a:pt x="563" y="970"/>
                  </a:lnTo>
                  <a:lnTo>
                    <a:pt x="556" y="971"/>
                  </a:lnTo>
                  <a:lnTo>
                    <a:pt x="554" y="968"/>
                  </a:lnTo>
                  <a:lnTo>
                    <a:pt x="549" y="975"/>
                  </a:lnTo>
                  <a:lnTo>
                    <a:pt x="546" y="968"/>
                  </a:lnTo>
                  <a:lnTo>
                    <a:pt x="539" y="971"/>
                  </a:lnTo>
                  <a:lnTo>
                    <a:pt x="537" y="970"/>
                  </a:lnTo>
                  <a:lnTo>
                    <a:pt x="541" y="961"/>
                  </a:lnTo>
                  <a:lnTo>
                    <a:pt x="537" y="956"/>
                  </a:lnTo>
                  <a:lnTo>
                    <a:pt x="541" y="946"/>
                  </a:lnTo>
                  <a:lnTo>
                    <a:pt x="529" y="941"/>
                  </a:lnTo>
                  <a:lnTo>
                    <a:pt x="522" y="946"/>
                  </a:lnTo>
                  <a:lnTo>
                    <a:pt x="520" y="934"/>
                  </a:lnTo>
                  <a:lnTo>
                    <a:pt x="517" y="934"/>
                  </a:lnTo>
                  <a:lnTo>
                    <a:pt x="510" y="924"/>
                  </a:lnTo>
                  <a:lnTo>
                    <a:pt x="503" y="925"/>
                  </a:lnTo>
                  <a:lnTo>
                    <a:pt x="501" y="922"/>
                  </a:lnTo>
                  <a:lnTo>
                    <a:pt x="501" y="912"/>
                  </a:lnTo>
                  <a:lnTo>
                    <a:pt x="510" y="901"/>
                  </a:lnTo>
                  <a:lnTo>
                    <a:pt x="506" y="893"/>
                  </a:lnTo>
                  <a:lnTo>
                    <a:pt x="508" y="884"/>
                  </a:lnTo>
                  <a:lnTo>
                    <a:pt x="503" y="879"/>
                  </a:lnTo>
                  <a:lnTo>
                    <a:pt x="503" y="874"/>
                  </a:lnTo>
                  <a:lnTo>
                    <a:pt x="498" y="876"/>
                  </a:lnTo>
                  <a:lnTo>
                    <a:pt x="498" y="883"/>
                  </a:lnTo>
                  <a:lnTo>
                    <a:pt x="493" y="888"/>
                  </a:lnTo>
                  <a:lnTo>
                    <a:pt x="486" y="891"/>
                  </a:lnTo>
                  <a:lnTo>
                    <a:pt x="481" y="884"/>
                  </a:lnTo>
                  <a:lnTo>
                    <a:pt x="484" y="879"/>
                  </a:lnTo>
                  <a:lnTo>
                    <a:pt x="469" y="873"/>
                  </a:lnTo>
                  <a:lnTo>
                    <a:pt x="465" y="866"/>
                  </a:lnTo>
                  <a:lnTo>
                    <a:pt x="474" y="849"/>
                  </a:lnTo>
                  <a:lnTo>
                    <a:pt x="477" y="850"/>
                  </a:lnTo>
                  <a:lnTo>
                    <a:pt x="479" y="844"/>
                  </a:lnTo>
                  <a:lnTo>
                    <a:pt x="482" y="845"/>
                  </a:lnTo>
                  <a:lnTo>
                    <a:pt x="484" y="842"/>
                  </a:lnTo>
                  <a:lnTo>
                    <a:pt x="482" y="840"/>
                  </a:lnTo>
                  <a:lnTo>
                    <a:pt x="477" y="844"/>
                  </a:lnTo>
                  <a:lnTo>
                    <a:pt x="465" y="837"/>
                  </a:lnTo>
                  <a:lnTo>
                    <a:pt x="469" y="833"/>
                  </a:lnTo>
                  <a:lnTo>
                    <a:pt x="467" y="823"/>
                  </a:lnTo>
                  <a:lnTo>
                    <a:pt x="462" y="826"/>
                  </a:lnTo>
                  <a:lnTo>
                    <a:pt x="457" y="825"/>
                  </a:lnTo>
                  <a:lnTo>
                    <a:pt x="455" y="826"/>
                  </a:lnTo>
                  <a:lnTo>
                    <a:pt x="450" y="838"/>
                  </a:lnTo>
                  <a:lnTo>
                    <a:pt x="453" y="842"/>
                  </a:lnTo>
                  <a:lnTo>
                    <a:pt x="445" y="847"/>
                  </a:lnTo>
                  <a:lnTo>
                    <a:pt x="438" y="842"/>
                  </a:lnTo>
                  <a:lnTo>
                    <a:pt x="421" y="842"/>
                  </a:lnTo>
                  <a:lnTo>
                    <a:pt x="416" y="833"/>
                  </a:lnTo>
                  <a:lnTo>
                    <a:pt x="416" y="828"/>
                  </a:lnTo>
                  <a:lnTo>
                    <a:pt x="402" y="826"/>
                  </a:lnTo>
                  <a:lnTo>
                    <a:pt x="395" y="821"/>
                  </a:lnTo>
                  <a:lnTo>
                    <a:pt x="390" y="830"/>
                  </a:lnTo>
                  <a:lnTo>
                    <a:pt x="392" y="835"/>
                  </a:lnTo>
                  <a:lnTo>
                    <a:pt x="385" y="835"/>
                  </a:lnTo>
                  <a:lnTo>
                    <a:pt x="381" y="828"/>
                  </a:lnTo>
                  <a:lnTo>
                    <a:pt x="383" y="821"/>
                  </a:lnTo>
                  <a:lnTo>
                    <a:pt x="383" y="821"/>
                  </a:lnTo>
                  <a:lnTo>
                    <a:pt x="376" y="823"/>
                  </a:lnTo>
                  <a:lnTo>
                    <a:pt x="371" y="815"/>
                  </a:lnTo>
                  <a:lnTo>
                    <a:pt x="371" y="815"/>
                  </a:lnTo>
                  <a:lnTo>
                    <a:pt x="364" y="816"/>
                  </a:lnTo>
                  <a:lnTo>
                    <a:pt x="357" y="811"/>
                  </a:lnTo>
                  <a:lnTo>
                    <a:pt x="361" y="808"/>
                  </a:lnTo>
                  <a:lnTo>
                    <a:pt x="368" y="809"/>
                  </a:lnTo>
                  <a:lnTo>
                    <a:pt x="371" y="806"/>
                  </a:lnTo>
                  <a:lnTo>
                    <a:pt x="366" y="806"/>
                  </a:lnTo>
                  <a:lnTo>
                    <a:pt x="356" y="803"/>
                  </a:lnTo>
                  <a:lnTo>
                    <a:pt x="352" y="806"/>
                  </a:lnTo>
                  <a:lnTo>
                    <a:pt x="347" y="806"/>
                  </a:lnTo>
                  <a:lnTo>
                    <a:pt x="337" y="801"/>
                  </a:lnTo>
                  <a:lnTo>
                    <a:pt x="337" y="794"/>
                  </a:lnTo>
                  <a:lnTo>
                    <a:pt x="332" y="792"/>
                  </a:lnTo>
                  <a:lnTo>
                    <a:pt x="318" y="804"/>
                  </a:lnTo>
                  <a:lnTo>
                    <a:pt x="315" y="799"/>
                  </a:lnTo>
                  <a:lnTo>
                    <a:pt x="309" y="798"/>
                  </a:lnTo>
                  <a:lnTo>
                    <a:pt x="308" y="808"/>
                  </a:lnTo>
                  <a:lnTo>
                    <a:pt x="301" y="804"/>
                  </a:lnTo>
                  <a:lnTo>
                    <a:pt x="299" y="798"/>
                  </a:lnTo>
                  <a:lnTo>
                    <a:pt x="282" y="803"/>
                  </a:lnTo>
                  <a:lnTo>
                    <a:pt x="275" y="798"/>
                  </a:lnTo>
                  <a:lnTo>
                    <a:pt x="260" y="798"/>
                  </a:lnTo>
                  <a:lnTo>
                    <a:pt x="246" y="804"/>
                  </a:lnTo>
                  <a:lnTo>
                    <a:pt x="241" y="801"/>
                  </a:lnTo>
                  <a:lnTo>
                    <a:pt x="234" y="808"/>
                  </a:lnTo>
                  <a:lnTo>
                    <a:pt x="210" y="798"/>
                  </a:lnTo>
                  <a:lnTo>
                    <a:pt x="210" y="798"/>
                  </a:lnTo>
                  <a:lnTo>
                    <a:pt x="190" y="762"/>
                  </a:lnTo>
                  <a:lnTo>
                    <a:pt x="183" y="731"/>
                  </a:lnTo>
                  <a:lnTo>
                    <a:pt x="166" y="714"/>
                  </a:lnTo>
                  <a:lnTo>
                    <a:pt x="162" y="705"/>
                  </a:lnTo>
                  <a:lnTo>
                    <a:pt x="154" y="697"/>
                  </a:lnTo>
                  <a:lnTo>
                    <a:pt x="155" y="678"/>
                  </a:lnTo>
                  <a:lnTo>
                    <a:pt x="152" y="653"/>
                  </a:lnTo>
                  <a:lnTo>
                    <a:pt x="147" y="651"/>
                  </a:lnTo>
                  <a:lnTo>
                    <a:pt x="136" y="656"/>
                  </a:lnTo>
                  <a:lnTo>
                    <a:pt x="118" y="658"/>
                  </a:lnTo>
                  <a:lnTo>
                    <a:pt x="102" y="653"/>
                  </a:lnTo>
                  <a:lnTo>
                    <a:pt x="78" y="619"/>
                  </a:lnTo>
                  <a:lnTo>
                    <a:pt x="77" y="600"/>
                  </a:lnTo>
                  <a:lnTo>
                    <a:pt x="89" y="574"/>
                  </a:lnTo>
                  <a:lnTo>
                    <a:pt x="90" y="540"/>
                  </a:lnTo>
                  <a:lnTo>
                    <a:pt x="89" y="532"/>
                  </a:lnTo>
                  <a:lnTo>
                    <a:pt x="75" y="525"/>
                  </a:lnTo>
                  <a:lnTo>
                    <a:pt x="51" y="526"/>
                  </a:lnTo>
                  <a:lnTo>
                    <a:pt x="42" y="525"/>
                  </a:lnTo>
                  <a:lnTo>
                    <a:pt x="30" y="516"/>
                  </a:lnTo>
                  <a:lnTo>
                    <a:pt x="3" y="503"/>
                  </a:lnTo>
                  <a:lnTo>
                    <a:pt x="0" y="494"/>
                  </a:lnTo>
                  <a:lnTo>
                    <a:pt x="3" y="463"/>
                  </a:lnTo>
                  <a:lnTo>
                    <a:pt x="12" y="443"/>
                  </a:lnTo>
                  <a:lnTo>
                    <a:pt x="49" y="409"/>
                  </a:lnTo>
                  <a:lnTo>
                    <a:pt x="58" y="393"/>
                  </a:lnTo>
                  <a:lnTo>
                    <a:pt x="68" y="387"/>
                  </a:lnTo>
                  <a:lnTo>
                    <a:pt x="80" y="356"/>
                  </a:lnTo>
                  <a:lnTo>
                    <a:pt x="87" y="346"/>
                  </a:lnTo>
                  <a:lnTo>
                    <a:pt x="114" y="320"/>
                  </a:lnTo>
                  <a:lnTo>
                    <a:pt x="130" y="317"/>
                  </a:lnTo>
                  <a:lnTo>
                    <a:pt x="140" y="318"/>
                  </a:lnTo>
                  <a:lnTo>
                    <a:pt x="154" y="334"/>
                  </a:lnTo>
                  <a:lnTo>
                    <a:pt x="154" y="346"/>
                  </a:lnTo>
                  <a:lnTo>
                    <a:pt x="164" y="363"/>
                  </a:lnTo>
                  <a:lnTo>
                    <a:pt x="181" y="366"/>
                  </a:lnTo>
                  <a:lnTo>
                    <a:pt x="231" y="346"/>
                  </a:lnTo>
                  <a:lnTo>
                    <a:pt x="249" y="342"/>
                  </a:lnTo>
                  <a:lnTo>
                    <a:pt x="280" y="341"/>
                  </a:lnTo>
                  <a:lnTo>
                    <a:pt x="313" y="329"/>
                  </a:lnTo>
                  <a:lnTo>
                    <a:pt x="316" y="303"/>
                  </a:lnTo>
                  <a:lnTo>
                    <a:pt x="325" y="293"/>
                  </a:lnTo>
                  <a:lnTo>
                    <a:pt x="349" y="271"/>
                  </a:lnTo>
                  <a:lnTo>
                    <a:pt x="364" y="225"/>
                  </a:lnTo>
                  <a:lnTo>
                    <a:pt x="374" y="211"/>
                  </a:lnTo>
                  <a:lnTo>
                    <a:pt x="417" y="185"/>
                  </a:lnTo>
                  <a:lnTo>
                    <a:pt x="446" y="172"/>
                  </a:lnTo>
                  <a:lnTo>
                    <a:pt x="455" y="155"/>
                  </a:lnTo>
                  <a:lnTo>
                    <a:pt x="467" y="139"/>
                  </a:lnTo>
                  <a:lnTo>
                    <a:pt x="489" y="95"/>
                  </a:lnTo>
                  <a:lnTo>
                    <a:pt x="505" y="39"/>
                  </a:lnTo>
                  <a:lnTo>
                    <a:pt x="534" y="25"/>
                  </a:lnTo>
                  <a:lnTo>
                    <a:pt x="556" y="20"/>
                  </a:lnTo>
                  <a:lnTo>
                    <a:pt x="58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4" name="Freeform 34">
              <a:extLst>
                <a:ext uri="{FF2B5EF4-FFF2-40B4-BE49-F238E27FC236}">
                  <a16:creationId xmlns:a16="http://schemas.microsoft.com/office/drawing/2014/main" id="{D026DC1A-CFE5-44D1-97D0-F7C53EF20656}"/>
                </a:ext>
              </a:extLst>
            </p:cNvPr>
            <p:cNvSpPr>
              <a:spLocks/>
            </p:cNvSpPr>
            <p:nvPr/>
          </p:nvSpPr>
          <p:spPr bwMode="auto">
            <a:xfrm>
              <a:off x="3549490" y="2577101"/>
              <a:ext cx="131821" cy="169804"/>
            </a:xfrm>
            <a:custGeom>
              <a:avLst/>
              <a:gdLst>
                <a:gd name="T0" fmla="*/ 82 w 118"/>
                <a:gd name="T1" fmla="*/ 5 h 152"/>
                <a:gd name="T2" fmla="*/ 84 w 118"/>
                <a:gd name="T3" fmla="*/ 9 h 152"/>
                <a:gd name="T4" fmla="*/ 96 w 118"/>
                <a:gd name="T5" fmla="*/ 9 h 152"/>
                <a:gd name="T6" fmla="*/ 106 w 118"/>
                <a:gd name="T7" fmla="*/ 17 h 152"/>
                <a:gd name="T8" fmla="*/ 106 w 118"/>
                <a:gd name="T9" fmla="*/ 29 h 152"/>
                <a:gd name="T10" fmla="*/ 110 w 118"/>
                <a:gd name="T11" fmla="*/ 31 h 152"/>
                <a:gd name="T12" fmla="*/ 113 w 118"/>
                <a:gd name="T13" fmla="*/ 39 h 152"/>
                <a:gd name="T14" fmla="*/ 110 w 118"/>
                <a:gd name="T15" fmla="*/ 46 h 152"/>
                <a:gd name="T16" fmla="*/ 108 w 118"/>
                <a:gd name="T17" fmla="*/ 67 h 152"/>
                <a:gd name="T18" fmla="*/ 98 w 118"/>
                <a:gd name="T19" fmla="*/ 82 h 152"/>
                <a:gd name="T20" fmla="*/ 103 w 118"/>
                <a:gd name="T21" fmla="*/ 106 h 152"/>
                <a:gd name="T22" fmla="*/ 118 w 118"/>
                <a:gd name="T23" fmla="*/ 116 h 152"/>
                <a:gd name="T24" fmla="*/ 115 w 118"/>
                <a:gd name="T25" fmla="*/ 125 h 152"/>
                <a:gd name="T26" fmla="*/ 103 w 118"/>
                <a:gd name="T27" fmla="*/ 128 h 152"/>
                <a:gd name="T28" fmla="*/ 101 w 118"/>
                <a:gd name="T29" fmla="*/ 137 h 152"/>
                <a:gd name="T30" fmla="*/ 96 w 118"/>
                <a:gd name="T31" fmla="*/ 142 h 152"/>
                <a:gd name="T32" fmla="*/ 96 w 118"/>
                <a:gd name="T33" fmla="*/ 142 h 152"/>
                <a:gd name="T34" fmla="*/ 93 w 118"/>
                <a:gd name="T35" fmla="*/ 143 h 152"/>
                <a:gd name="T36" fmla="*/ 88 w 118"/>
                <a:gd name="T37" fmla="*/ 138 h 152"/>
                <a:gd name="T38" fmla="*/ 84 w 118"/>
                <a:gd name="T39" fmla="*/ 140 h 152"/>
                <a:gd name="T40" fmla="*/ 79 w 118"/>
                <a:gd name="T41" fmla="*/ 137 h 152"/>
                <a:gd name="T42" fmla="*/ 70 w 118"/>
                <a:gd name="T43" fmla="*/ 137 h 152"/>
                <a:gd name="T44" fmla="*/ 65 w 118"/>
                <a:gd name="T45" fmla="*/ 138 h 152"/>
                <a:gd name="T46" fmla="*/ 67 w 118"/>
                <a:gd name="T47" fmla="*/ 142 h 152"/>
                <a:gd name="T48" fmla="*/ 55 w 118"/>
                <a:gd name="T49" fmla="*/ 152 h 152"/>
                <a:gd name="T50" fmla="*/ 40 w 118"/>
                <a:gd name="T51" fmla="*/ 148 h 152"/>
                <a:gd name="T52" fmla="*/ 38 w 118"/>
                <a:gd name="T53" fmla="*/ 145 h 152"/>
                <a:gd name="T54" fmla="*/ 29 w 118"/>
                <a:gd name="T55" fmla="*/ 147 h 152"/>
                <a:gd name="T56" fmla="*/ 24 w 118"/>
                <a:gd name="T57" fmla="*/ 143 h 152"/>
                <a:gd name="T58" fmla="*/ 16 w 118"/>
                <a:gd name="T59" fmla="*/ 147 h 152"/>
                <a:gd name="T60" fmla="*/ 9 w 118"/>
                <a:gd name="T61" fmla="*/ 143 h 152"/>
                <a:gd name="T62" fmla="*/ 9 w 118"/>
                <a:gd name="T63" fmla="*/ 135 h 152"/>
                <a:gd name="T64" fmla="*/ 0 w 118"/>
                <a:gd name="T65" fmla="*/ 131 h 152"/>
                <a:gd name="T66" fmla="*/ 0 w 118"/>
                <a:gd name="T67" fmla="*/ 131 h 152"/>
                <a:gd name="T68" fmla="*/ 7 w 118"/>
                <a:gd name="T69" fmla="*/ 116 h 152"/>
                <a:gd name="T70" fmla="*/ 4 w 118"/>
                <a:gd name="T71" fmla="*/ 111 h 152"/>
                <a:gd name="T72" fmla="*/ 5 w 118"/>
                <a:gd name="T73" fmla="*/ 106 h 152"/>
                <a:gd name="T74" fmla="*/ 9 w 118"/>
                <a:gd name="T75" fmla="*/ 102 h 152"/>
                <a:gd name="T76" fmla="*/ 4 w 118"/>
                <a:gd name="T77" fmla="*/ 92 h 152"/>
                <a:gd name="T78" fmla="*/ 24 w 118"/>
                <a:gd name="T79" fmla="*/ 50 h 152"/>
                <a:gd name="T80" fmla="*/ 21 w 118"/>
                <a:gd name="T81" fmla="*/ 44 h 152"/>
                <a:gd name="T82" fmla="*/ 24 w 118"/>
                <a:gd name="T83" fmla="*/ 43 h 152"/>
                <a:gd name="T84" fmla="*/ 24 w 118"/>
                <a:gd name="T85" fmla="*/ 41 h 152"/>
                <a:gd name="T86" fmla="*/ 16 w 118"/>
                <a:gd name="T87" fmla="*/ 36 h 152"/>
                <a:gd name="T88" fmla="*/ 14 w 118"/>
                <a:gd name="T89" fmla="*/ 26 h 152"/>
                <a:gd name="T90" fmla="*/ 16 w 118"/>
                <a:gd name="T91" fmla="*/ 24 h 152"/>
                <a:gd name="T92" fmla="*/ 22 w 118"/>
                <a:gd name="T93" fmla="*/ 27 h 152"/>
                <a:gd name="T94" fmla="*/ 28 w 118"/>
                <a:gd name="T95" fmla="*/ 24 h 152"/>
                <a:gd name="T96" fmla="*/ 29 w 118"/>
                <a:gd name="T97" fmla="*/ 27 h 152"/>
                <a:gd name="T98" fmla="*/ 43 w 118"/>
                <a:gd name="T99" fmla="*/ 21 h 152"/>
                <a:gd name="T100" fmla="*/ 48 w 118"/>
                <a:gd name="T101" fmla="*/ 22 h 152"/>
                <a:gd name="T102" fmla="*/ 60 w 118"/>
                <a:gd name="T103" fmla="*/ 12 h 152"/>
                <a:gd name="T104" fmla="*/ 69 w 118"/>
                <a:gd name="T105" fmla="*/ 14 h 152"/>
                <a:gd name="T106" fmla="*/ 70 w 118"/>
                <a:gd name="T107" fmla="*/ 7 h 152"/>
                <a:gd name="T108" fmla="*/ 79 w 118"/>
                <a:gd name="T109" fmla="*/ 4 h 152"/>
                <a:gd name="T110" fmla="*/ 77 w 118"/>
                <a:gd name="T111" fmla="*/ 0 h 152"/>
                <a:gd name="T112" fmla="*/ 82 w 118"/>
                <a:gd name="T113" fmla="*/ 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52">
                  <a:moveTo>
                    <a:pt x="82" y="5"/>
                  </a:moveTo>
                  <a:lnTo>
                    <a:pt x="84" y="9"/>
                  </a:lnTo>
                  <a:lnTo>
                    <a:pt x="96" y="9"/>
                  </a:lnTo>
                  <a:lnTo>
                    <a:pt x="106" y="17"/>
                  </a:lnTo>
                  <a:lnTo>
                    <a:pt x="106" y="29"/>
                  </a:lnTo>
                  <a:lnTo>
                    <a:pt x="110" y="31"/>
                  </a:lnTo>
                  <a:lnTo>
                    <a:pt x="113" y="39"/>
                  </a:lnTo>
                  <a:lnTo>
                    <a:pt x="110" y="46"/>
                  </a:lnTo>
                  <a:lnTo>
                    <a:pt x="108" y="67"/>
                  </a:lnTo>
                  <a:lnTo>
                    <a:pt x="98" y="82"/>
                  </a:lnTo>
                  <a:lnTo>
                    <a:pt x="103" y="106"/>
                  </a:lnTo>
                  <a:lnTo>
                    <a:pt x="118" y="116"/>
                  </a:lnTo>
                  <a:lnTo>
                    <a:pt x="115" y="125"/>
                  </a:lnTo>
                  <a:lnTo>
                    <a:pt x="103" y="128"/>
                  </a:lnTo>
                  <a:lnTo>
                    <a:pt x="101" y="137"/>
                  </a:lnTo>
                  <a:lnTo>
                    <a:pt x="96" y="142"/>
                  </a:lnTo>
                  <a:lnTo>
                    <a:pt x="96" y="142"/>
                  </a:lnTo>
                  <a:lnTo>
                    <a:pt x="93" y="143"/>
                  </a:lnTo>
                  <a:lnTo>
                    <a:pt x="88" y="138"/>
                  </a:lnTo>
                  <a:lnTo>
                    <a:pt x="84" y="140"/>
                  </a:lnTo>
                  <a:lnTo>
                    <a:pt x="79" y="137"/>
                  </a:lnTo>
                  <a:lnTo>
                    <a:pt x="70" y="137"/>
                  </a:lnTo>
                  <a:lnTo>
                    <a:pt x="65" y="138"/>
                  </a:lnTo>
                  <a:lnTo>
                    <a:pt x="67" y="142"/>
                  </a:lnTo>
                  <a:lnTo>
                    <a:pt x="55" y="152"/>
                  </a:lnTo>
                  <a:lnTo>
                    <a:pt x="40" y="148"/>
                  </a:lnTo>
                  <a:lnTo>
                    <a:pt x="38" y="145"/>
                  </a:lnTo>
                  <a:lnTo>
                    <a:pt x="29" y="147"/>
                  </a:lnTo>
                  <a:lnTo>
                    <a:pt x="24" y="143"/>
                  </a:lnTo>
                  <a:lnTo>
                    <a:pt x="16" y="147"/>
                  </a:lnTo>
                  <a:lnTo>
                    <a:pt x="9" y="143"/>
                  </a:lnTo>
                  <a:lnTo>
                    <a:pt x="9" y="135"/>
                  </a:lnTo>
                  <a:lnTo>
                    <a:pt x="0" y="131"/>
                  </a:lnTo>
                  <a:lnTo>
                    <a:pt x="0" y="131"/>
                  </a:lnTo>
                  <a:lnTo>
                    <a:pt x="7" y="116"/>
                  </a:lnTo>
                  <a:lnTo>
                    <a:pt x="4" y="111"/>
                  </a:lnTo>
                  <a:lnTo>
                    <a:pt x="5" y="106"/>
                  </a:lnTo>
                  <a:lnTo>
                    <a:pt x="9" y="102"/>
                  </a:lnTo>
                  <a:lnTo>
                    <a:pt x="4" y="92"/>
                  </a:lnTo>
                  <a:lnTo>
                    <a:pt x="24" y="50"/>
                  </a:lnTo>
                  <a:lnTo>
                    <a:pt x="21" y="44"/>
                  </a:lnTo>
                  <a:lnTo>
                    <a:pt x="24" y="43"/>
                  </a:lnTo>
                  <a:lnTo>
                    <a:pt x="24" y="41"/>
                  </a:lnTo>
                  <a:lnTo>
                    <a:pt x="16" y="36"/>
                  </a:lnTo>
                  <a:lnTo>
                    <a:pt x="14" y="26"/>
                  </a:lnTo>
                  <a:lnTo>
                    <a:pt x="16" y="24"/>
                  </a:lnTo>
                  <a:lnTo>
                    <a:pt x="22" y="27"/>
                  </a:lnTo>
                  <a:lnTo>
                    <a:pt x="28" y="24"/>
                  </a:lnTo>
                  <a:lnTo>
                    <a:pt x="29" y="27"/>
                  </a:lnTo>
                  <a:lnTo>
                    <a:pt x="43" y="21"/>
                  </a:lnTo>
                  <a:lnTo>
                    <a:pt x="48" y="22"/>
                  </a:lnTo>
                  <a:lnTo>
                    <a:pt x="60" y="12"/>
                  </a:lnTo>
                  <a:lnTo>
                    <a:pt x="69" y="14"/>
                  </a:lnTo>
                  <a:lnTo>
                    <a:pt x="70" y="7"/>
                  </a:lnTo>
                  <a:lnTo>
                    <a:pt x="79" y="4"/>
                  </a:lnTo>
                  <a:lnTo>
                    <a:pt x="77" y="0"/>
                  </a:lnTo>
                  <a:lnTo>
                    <a:pt x="82"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5" name="Freeform 35">
              <a:extLst>
                <a:ext uri="{FF2B5EF4-FFF2-40B4-BE49-F238E27FC236}">
                  <a16:creationId xmlns:a16="http://schemas.microsoft.com/office/drawing/2014/main" id="{DECC618A-5268-415C-830B-B39B7711F7F8}"/>
                </a:ext>
              </a:extLst>
            </p:cNvPr>
            <p:cNvSpPr>
              <a:spLocks/>
            </p:cNvSpPr>
            <p:nvPr/>
          </p:nvSpPr>
          <p:spPr bwMode="auto">
            <a:xfrm>
              <a:off x="1993329" y="3866268"/>
              <a:ext cx="657990" cy="613304"/>
            </a:xfrm>
            <a:custGeom>
              <a:avLst/>
              <a:gdLst>
                <a:gd name="T0" fmla="*/ 44 w 589"/>
                <a:gd name="T1" fmla="*/ 198 h 549"/>
                <a:gd name="T2" fmla="*/ 55 w 589"/>
                <a:gd name="T3" fmla="*/ 188 h 549"/>
                <a:gd name="T4" fmla="*/ 90 w 589"/>
                <a:gd name="T5" fmla="*/ 148 h 549"/>
                <a:gd name="T6" fmla="*/ 68 w 589"/>
                <a:gd name="T7" fmla="*/ 126 h 549"/>
                <a:gd name="T8" fmla="*/ 77 w 589"/>
                <a:gd name="T9" fmla="*/ 106 h 549"/>
                <a:gd name="T10" fmla="*/ 80 w 589"/>
                <a:gd name="T11" fmla="*/ 82 h 549"/>
                <a:gd name="T12" fmla="*/ 123 w 589"/>
                <a:gd name="T13" fmla="*/ 79 h 549"/>
                <a:gd name="T14" fmla="*/ 133 w 589"/>
                <a:gd name="T15" fmla="*/ 34 h 549"/>
                <a:gd name="T16" fmla="*/ 140 w 589"/>
                <a:gd name="T17" fmla="*/ 0 h 549"/>
                <a:gd name="T18" fmla="*/ 166 w 589"/>
                <a:gd name="T19" fmla="*/ 12 h 549"/>
                <a:gd name="T20" fmla="*/ 217 w 589"/>
                <a:gd name="T21" fmla="*/ 33 h 549"/>
                <a:gd name="T22" fmla="*/ 241 w 589"/>
                <a:gd name="T23" fmla="*/ 51 h 549"/>
                <a:gd name="T24" fmla="*/ 267 w 589"/>
                <a:gd name="T25" fmla="*/ 45 h 549"/>
                <a:gd name="T26" fmla="*/ 304 w 589"/>
                <a:gd name="T27" fmla="*/ 55 h 549"/>
                <a:gd name="T28" fmla="*/ 354 w 589"/>
                <a:gd name="T29" fmla="*/ 70 h 549"/>
                <a:gd name="T30" fmla="*/ 345 w 589"/>
                <a:gd name="T31" fmla="*/ 118 h 549"/>
                <a:gd name="T32" fmla="*/ 371 w 589"/>
                <a:gd name="T33" fmla="*/ 167 h 549"/>
                <a:gd name="T34" fmla="*/ 400 w 589"/>
                <a:gd name="T35" fmla="*/ 179 h 549"/>
                <a:gd name="T36" fmla="*/ 452 w 589"/>
                <a:gd name="T37" fmla="*/ 203 h 549"/>
                <a:gd name="T38" fmla="*/ 460 w 589"/>
                <a:gd name="T39" fmla="*/ 237 h 549"/>
                <a:gd name="T40" fmla="*/ 479 w 589"/>
                <a:gd name="T41" fmla="*/ 247 h 549"/>
                <a:gd name="T42" fmla="*/ 536 w 589"/>
                <a:gd name="T43" fmla="*/ 285 h 549"/>
                <a:gd name="T44" fmla="*/ 575 w 589"/>
                <a:gd name="T45" fmla="*/ 275 h 549"/>
                <a:gd name="T46" fmla="*/ 561 w 589"/>
                <a:gd name="T47" fmla="*/ 295 h 549"/>
                <a:gd name="T48" fmla="*/ 541 w 589"/>
                <a:gd name="T49" fmla="*/ 345 h 549"/>
                <a:gd name="T50" fmla="*/ 493 w 589"/>
                <a:gd name="T51" fmla="*/ 365 h 549"/>
                <a:gd name="T52" fmla="*/ 465 w 589"/>
                <a:gd name="T53" fmla="*/ 389 h 549"/>
                <a:gd name="T54" fmla="*/ 419 w 589"/>
                <a:gd name="T55" fmla="*/ 385 h 549"/>
                <a:gd name="T56" fmla="*/ 404 w 589"/>
                <a:gd name="T57" fmla="*/ 397 h 549"/>
                <a:gd name="T58" fmla="*/ 429 w 589"/>
                <a:gd name="T59" fmla="*/ 416 h 549"/>
                <a:gd name="T60" fmla="*/ 405 w 589"/>
                <a:gd name="T61" fmla="*/ 418 h 549"/>
                <a:gd name="T62" fmla="*/ 380 w 589"/>
                <a:gd name="T63" fmla="*/ 387 h 549"/>
                <a:gd name="T64" fmla="*/ 366 w 589"/>
                <a:gd name="T65" fmla="*/ 418 h 549"/>
                <a:gd name="T66" fmla="*/ 328 w 589"/>
                <a:gd name="T67" fmla="*/ 430 h 549"/>
                <a:gd name="T68" fmla="*/ 257 w 589"/>
                <a:gd name="T69" fmla="*/ 495 h 549"/>
                <a:gd name="T70" fmla="*/ 210 w 589"/>
                <a:gd name="T71" fmla="*/ 512 h 549"/>
                <a:gd name="T72" fmla="*/ 178 w 589"/>
                <a:gd name="T73" fmla="*/ 513 h 549"/>
                <a:gd name="T74" fmla="*/ 121 w 589"/>
                <a:gd name="T75" fmla="*/ 539 h 549"/>
                <a:gd name="T76" fmla="*/ 99 w 589"/>
                <a:gd name="T77" fmla="*/ 546 h 549"/>
                <a:gd name="T78" fmla="*/ 34 w 589"/>
                <a:gd name="T79" fmla="*/ 537 h 549"/>
                <a:gd name="T80" fmla="*/ 32 w 589"/>
                <a:gd name="T81" fmla="*/ 505 h 549"/>
                <a:gd name="T82" fmla="*/ 43 w 589"/>
                <a:gd name="T83" fmla="*/ 486 h 549"/>
                <a:gd name="T84" fmla="*/ 5 w 589"/>
                <a:gd name="T85" fmla="*/ 472 h 549"/>
                <a:gd name="T86" fmla="*/ 22 w 589"/>
                <a:gd name="T87" fmla="*/ 457 h 549"/>
                <a:gd name="T88" fmla="*/ 29 w 589"/>
                <a:gd name="T89" fmla="*/ 437 h 549"/>
                <a:gd name="T90" fmla="*/ 34 w 589"/>
                <a:gd name="T91" fmla="*/ 392 h 549"/>
                <a:gd name="T92" fmla="*/ 25 w 589"/>
                <a:gd name="T93" fmla="*/ 355 h 549"/>
                <a:gd name="T94" fmla="*/ 43 w 589"/>
                <a:gd name="T95" fmla="*/ 336 h 549"/>
                <a:gd name="T96" fmla="*/ 53 w 589"/>
                <a:gd name="T97" fmla="*/ 329 h 549"/>
                <a:gd name="T98" fmla="*/ 37 w 589"/>
                <a:gd name="T99" fmla="*/ 316 h 549"/>
                <a:gd name="T100" fmla="*/ 43 w 589"/>
                <a:gd name="T101" fmla="*/ 290 h 549"/>
                <a:gd name="T102" fmla="*/ 46 w 589"/>
                <a:gd name="T103" fmla="*/ 276 h 549"/>
                <a:gd name="T104" fmla="*/ 53 w 589"/>
                <a:gd name="T105" fmla="*/ 259 h 549"/>
                <a:gd name="T106" fmla="*/ 48 w 589"/>
                <a:gd name="T107" fmla="*/ 22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549">
                  <a:moveTo>
                    <a:pt x="41" y="220"/>
                  </a:moveTo>
                  <a:lnTo>
                    <a:pt x="43" y="217"/>
                  </a:lnTo>
                  <a:lnTo>
                    <a:pt x="36" y="212"/>
                  </a:lnTo>
                  <a:lnTo>
                    <a:pt x="41" y="203"/>
                  </a:lnTo>
                  <a:lnTo>
                    <a:pt x="37" y="201"/>
                  </a:lnTo>
                  <a:lnTo>
                    <a:pt x="44" y="198"/>
                  </a:lnTo>
                  <a:lnTo>
                    <a:pt x="39" y="196"/>
                  </a:lnTo>
                  <a:lnTo>
                    <a:pt x="44" y="193"/>
                  </a:lnTo>
                  <a:lnTo>
                    <a:pt x="46" y="195"/>
                  </a:lnTo>
                  <a:lnTo>
                    <a:pt x="46" y="184"/>
                  </a:lnTo>
                  <a:lnTo>
                    <a:pt x="53" y="184"/>
                  </a:lnTo>
                  <a:lnTo>
                    <a:pt x="55" y="188"/>
                  </a:lnTo>
                  <a:lnTo>
                    <a:pt x="65" y="184"/>
                  </a:lnTo>
                  <a:lnTo>
                    <a:pt x="63" y="167"/>
                  </a:lnTo>
                  <a:lnTo>
                    <a:pt x="67" y="164"/>
                  </a:lnTo>
                  <a:lnTo>
                    <a:pt x="70" y="167"/>
                  </a:lnTo>
                  <a:lnTo>
                    <a:pt x="77" y="150"/>
                  </a:lnTo>
                  <a:lnTo>
                    <a:pt x="90" y="148"/>
                  </a:lnTo>
                  <a:lnTo>
                    <a:pt x="84" y="137"/>
                  </a:lnTo>
                  <a:lnTo>
                    <a:pt x="77" y="137"/>
                  </a:lnTo>
                  <a:lnTo>
                    <a:pt x="78" y="130"/>
                  </a:lnTo>
                  <a:lnTo>
                    <a:pt x="73" y="130"/>
                  </a:lnTo>
                  <a:lnTo>
                    <a:pt x="75" y="126"/>
                  </a:lnTo>
                  <a:lnTo>
                    <a:pt x="68" y="126"/>
                  </a:lnTo>
                  <a:lnTo>
                    <a:pt x="67" y="120"/>
                  </a:lnTo>
                  <a:lnTo>
                    <a:pt x="68" y="116"/>
                  </a:lnTo>
                  <a:lnTo>
                    <a:pt x="72" y="116"/>
                  </a:lnTo>
                  <a:lnTo>
                    <a:pt x="73" y="109"/>
                  </a:lnTo>
                  <a:lnTo>
                    <a:pt x="78" y="111"/>
                  </a:lnTo>
                  <a:lnTo>
                    <a:pt x="77" y="106"/>
                  </a:lnTo>
                  <a:lnTo>
                    <a:pt x="80" y="99"/>
                  </a:lnTo>
                  <a:lnTo>
                    <a:pt x="78" y="97"/>
                  </a:lnTo>
                  <a:lnTo>
                    <a:pt x="82" y="89"/>
                  </a:lnTo>
                  <a:lnTo>
                    <a:pt x="85" y="87"/>
                  </a:lnTo>
                  <a:lnTo>
                    <a:pt x="80" y="85"/>
                  </a:lnTo>
                  <a:lnTo>
                    <a:pt x="80" y="82"/>
                  </a:lnTo>
                  <a:lnTo>
                    <a:pt x="92" y="77"/>
                  </a:lnTo>
                  <a:lnTo>
                    <a:pt x="104" y="87"/>
                  </a:lnTo>
                  <a:lnTo>
                    <a:pt x="104" y="91"/>
                  </a:lnTo>
                  <a:lnTo>
                    <a:pt x="109" y="89"/>
                  </a:lnTo>
                  <a:lnTo>
                    <a:pt x="120" y="92"/>
                  </a:lnTo>
                  <a:lnTo>
                    <a:pt x="123" y="79"/>
                  </a:lnTo>
                  <a:lnTo>
                    <a:pt x="121" y="68"/>
                  </a:lnTo>
                  <a:lnTo>
                    <a:pt x="138" y="62"/>
                  </a:lnTo>
                  <a:lnTo>
                    <a:pt x="135" y="48"/>
                  </a:lnTo>
                  <a:lnTo>
                    <a:pt x="138" y="46"/>
                  </a:lnTo>
                  <a:lnTo>
                    <a:pt x="138" y="41"/>
                  </a:lnTo>
                  <a:lnTo>
                    <a:pt x="133" y="34"/>
                  </a:lnTo>
                  <a:lnTo>
                    <a:pt x="135" y="31"/>
                  </a:lnTo>
                  <a:lnTo>
                    <a:pt x="144" y="27"/>
                  </a:lnTo>
                  <a:lnTo>
                    <a:pt x="145" y="17"/>
                  </a:lnTo>
                  <a:lnTo>
                    <a:pt x="142" y="10"/>
                  </a:lnTo>
                  <a:lnTo>
                    <a:pt x="137" y="9"/>
                  </a:lnTo>
                  <a:lnTo>
                    <a:pt x="140" y="0"/>
                  </a:lnTo>
                  <a:lnTo>
                    <a:pt x="142" y="4"/>
                  </a:lnTo>
                  <a:lnTo>
                    <a:pt x="149" y="4"/>
                  </a:lnTo>
                  <a:lnTo>
                    <a:pt x="150" y="10"/>
                  </a:lnTo>
                  <a:lnTo>
                    <a:pt x="161" y="12"/>
                  </a:lnTo>
                  <a:lnTo>
                    <a:pt x="162" y="16"/>
                  </a:lnTo>
                  <a:lnTo>
                    <a:pt x="166" y="12"/>
                  </a:lnTo>
                  <a:lnTo>
                    <a:pt x="176" y="12"/>
                  </a:lnTo>
                  <a:lnTo>
                    <a:pt x="191" y="19"/>
                  </a:lnTo>
                  <a:lnTo>
                    <a:pt x="200" y="17"/>
                  </a:lnTo>
                  <a:lnTo>
                    <a:pt x="207" y="21"/>
                  </a:lnTo>
                  <a:lnTo>
                    <a:pt x="209" y="34"/>
                  </a:lnTo>
                  <a:lnTo>
                    <a:pt x="217" y="33"/>
                  </a:lnTo>
                  <a:lnTo>
                    <a:pt x="224" y="36"/>
                  </a:lnTo>
                  <a:lnTo>
                    <a:pt x="226" y="45"/>
                  </a:lnTo>
                  <a:lnTo>
                    <a:pt x="222" y="50"/>
                  </a:lnTo>
                  <a:lnTo>
                    <a:pt x="227" y="48"/>
                  </a:lnTo>
                  <a:lnTo>
                    <a:pt x="229" y="51"/>
                  </a:lnTo>
                  <a:lnTo>
                    <a:pt x="241" y="51"/>
                  </a:lnTo>
                  <a:lnTo>
                    <a:pt x="251" y="62"/>
                  </a:lnTo>
                  <a:lnTo>
                    <a:pt x="257" y="60"/>
                  </a:lnTo>
                  <a:lnTo>
                    <a:pt x="255" y="56"/>
                  </a:lnTo>
                  <a:lnTo>
                    <a:pt x="258" y="53"/>
                  </a:lnTo>
                  <a:lnTo>
                    <a:pt x="260" y="41"/>
                  </a:lnTo>
                  <a:lnTo>
                    <a:pt x="267" y="45"/>
                  </a:lnTo>
                  <a:lnTo>
                    <a:pt x="269" y="46"/>
                  </a:lnTo>
                  <a:lnTo>
                    <a:pt x="275" y="46"/>
                  </a:lnTo>
                  <a:lnTo>
                    <a:pt x="289" y="56"/>
                  </a:lnTo>
                  <a:lnTo>
                    <a:pt x="298" y="50"/>
                  </a:lnTo>
                  <a:lnTo>
                    <a:pt x="299" y="53"/>
                  </a:lnTo>
                  <a:lnTo>
                    <a:pt x="304" y="55"/>
                  </a:lnTo>
                  <a:lnTo>
                    <a:pt x="310" y="46"/>
                  </a:lnTo>
                  <a:lnTo>
                    <a:pt x="323" y="41"/>
                  </a:lnTo>
                  <a:lnTo>
                    <a:pt x="328" y="43"/>
                  </a:lnTo>
                  <a:lnTo>
                    <a:pt x="335" y="51"/>
                  </a:lnTo>
                  <a:lnTo>
                    <a:pt x="349" y="62"/>
                  </a:lnTo>
                  <a:lnTo>
                    <a:pt x="354" y="70"/>
                  </a:lnTo>
                  <a:lnTo>
                    <a:pt x="352" y="84"/>
                  </a:lnTo>
                  <a:lnTo>
                    <a:pt x="347" y="92"/>
                  </a:lnTo>
                  <a:lnTo>
                    <a:pt x="349" y="101"/>
                  </a:lnTo>
                  <a:lnTo>
                    <a:pt x="339" y="109"/>
                  </a:lnTo>
                  <a:lnTo>
                    <a:pt x="339" y="120"/>
                  </a:lnTo>
                  <a:lnTo>
                    <a:pt x="345" y="118"/>
                  </a:lnTo>
                  <a:lnTo>
                    <a:pt x="349" y="121"/>
                  </a:lnTo>
                  <a:lnTo>
                    <a:pt x="349" y="143"/>
                  </a:lnTo>
                  <a:lnTo>
                    <a:pt x="344" y="147"/>
                  </a:lnTo>
                  <a:lnTo>
                    <a:pt x="347" y="154"/>
                  </a:lnTo>
                  <a:lnTo>
                    <a:pt x="359" y="155"/>
                  </a:lnTo>
                  <a:lnTo>
                    <a:pt x="371" y="167"/>
                  </a:lnTo>
                  <a:lnTo>
                    <a:pt x="378" y="166"/>
                  </a:lnTo>
                  <a:lnTo>
                    <a:pt x="381" y="167"/>
                  </a:lnTo>
                  <a:lnTo>
                    <a:pt x="383" y="164"/>
                  </a:lnTo>
                  <a:lnTo>
                    <a:pt x="392" y="162"/>
                  </a:lnTo>
                  <a:lnTo>
                    <a:pt x="392" y="162"/>
                  </a:lnTo>
                  <a:lnTo>
                    <a:pt x="400" y="179"/>
                  </a:lnTo>
                  <a:lnTo>
                    <a:pt x="419" y="174"/>
                  </a:lnTo>
                  <a:lnTo>
                    <a:pt x="438" y="189"/>
                  </a:lnTo>
                  <a:lnTo>
                    <a:pt x="441" y="195"/>
                  </a:lnTo>
                  <a:lnTo>
                    <a:pt x="446" y="200"/>
                  </a:lnTo>
                  <a:lnTo>
                    <a:pt x="446" y="203"/>
                  </a:lnTo>
                  <a:lnTo>
                    <a:pt x="452" y="203"/>
                  </a:lnTo>
                  <a:lnTo>
                    <a:pt x="450" y="206"/>
                  </a:lnTo>
                  <a:lnTo>
                    <a:pt x="453" y="218"/>
                  </a:lnTo>
                  <a:lnTo>
                    <a:pt x="458" y="225"/>
                  </a:lnTo>
                  <a:lnTo>
                    <a:pt x="452" y="229"/>
                  </a:lnTo>
                  <a:lnTo>
                    <a:pt x="452" y="235"/>
                  </a:lnTo>
                  <a:lnTo>
                    <a:pt x="460" y="237"/>
                  </a:lnTo>
                  <a:lnTo>
                    <a:pt x="464" y="227"/>
                  </a:lnTo>
                  <a:lnTo>
                    <a:pt x="469" y="230"/>
                  </a:lnTo>
                  <a:lnTo>
                    <a:pt x="467" y="232"/>
                  </a:lnTo>
                  <a:lnTo>
                    <a:pt x="469" y="241"/>
                  </a:lnTo>
                  <a:lnTo>
                    <a:pt x="482" y="235"/>
                  </a:lnTo>
                  <a:lnTo>
                    <a:pt x="479" y="247"/>
                  </a:lnTo>
                  <a:lnTo>
                    <a:pt x="491" y="287"/>
                  </a:lnTo>
                  <a:lnTo>
                    <a:pt x="496" y="288"/>
                  </a:lnTo>
                  <a:lnTo>
                    <a:pt x="506" y="278"/>
                  </a:lnTo>
                  <a:lnTo>
                    <a:pt x="518" y="283"/>
                  </a:lnTo>
                  <a:lnTo>
                    <a:pt x="536" y="285"/>
                  </a:lnTo>
                  <a:lnTo>
                    <a:pt x="536" y="285"/>
                  </a:lnTo>
                  <a:lnTo>
                    <a:pt x="546" y="281"/>
                  </a:lnTo>
                  <a:lnTo>
                    <a:pt x="549" y="285"/>
                  </a:lnTo>
                  <a:lnTo>
                    <a:pt x="559" y="281"/>
                  </a:lnTo>
                  <a:lnTo>
                    <a:pt x="565" y="283"/>
                  </a:lnTo>
                  <a:lnTo>
                    <a:pt x="571" y="275"/>
                  </a:lnTo>
                  <a:lnTo>
                    <a:pt x="575" y="275"/>
                  </a:lnTo>
                  <a:lnTo>
                    <a:pt x="577" y="278"/>
                  </a:lnTo>
                  <a:lnTo>
                    <a:pt x="583" y="273"/>
                  </a:lnTo>
                  <a:lnTo>
                    <a:pt x="583" y="273"/>
                  </a:lnTo>
                  <a:lnTo>
                    <a:pt x="589" y="278"/>
                  </a:lnTo>
                  <a:lnTo>
                    <a:pt x="587" y="281"/>
                  </a:lnTo>
                  <a:lnTo>
                    <a:pt x="561" y="295"/>
                  </a:lnTo>
                  <a:lnTo>
                    <a:pt x="559" y="300"/>
                  </a:lnTo>
                  <a:lnTo>
                    <a:pt x="551" y="314"/>
                  </a:lnTo>
                  <a:lnTo>
                    <a:pt x="554" y="317"/>
                  </a:lnTo>
                  <a:lnTo>
                    <a:pt x="551" y="321"/>
                  </a:lnTo>
                  <a:lnTo>
                    <a:pt x="549" y="333"/>
                  </a:lnTo>
                  <a:lnTo>
                    <a:pt x="541" y="345"/>
                  </a:lnTo>
                  <a:lnTo>
                    <a:pt x="534" y="345"/>
                  </a:lnTo>
                  <a:lnTo>
                    <a:pt x="529" y="341"/>
                  </a:lnTo>
                  <a:lnTo>
                    <a:pt x="520" y="350"/>
                  </a:lnTo>
                  <a:lnTo>
                    <a:pt x="510" y="350"/>
                  </a:lnTo>
                  <a:lnTo>
                    <a:pt x="506" y="362"/>
                  </a:lnTo>
                  <a:lnTo>
                    <a:pt x="493" y="365"/>
                  </a:lnTo>
                  <a:lnTo>
                    <a:pt x="486" y="368"/>
                  </a:lnTo>
                  <a:lnTo>
                    <a:pt x="474" y="367"/>
                  </a:lnTo>
                  <a:lnTo>
                    <a:pt x="476" y="374"/>
                  </a:lnTo>
                  <a:lnTo>
                    <a:pt x="469" y="374"/>
                  </a:lnTo>
                  <a:lnTo>
                    <a:pt x="469" y="385"/>
                  </a:lnTo>
                  <a:lnTo>
                    <a:pt x="465" y="389"/>
                  </a:lnTo>
                  <a:lnTo>
                    <a:pt x="450" y="384"/>
                  </a:lnTo>
                  <a:lnTo>
                    <a:pt x="440" y="385"/>
                  </a:lnTo>
                  <a:lnTo>
                    <a:pt x="441" y="380"/>
                  </a:lnTo>
                  <a:lnTo>
                    <a:pt x="429" y="375"/>
                  </a:lnTo>
                  <a:lnTo>
                    <a:pt x="421" y="379"/>
                  </a:lnTo>
                  <a:lnTo>
                    <a:pt x="419" y="385"/>
                  </a:lnTo>
                  <a:lnTo>
                    <a:pt x="414" y="391"/>
                  </a:lnTo>
                  <a:lnTo>
                    <a:pt x="411" y="389"/>
                  </a:lnTo>
                  <a:lnTo>
                    <a:pt x="407" y="382"/>
                  </a:lnTo>
                  <a:lnTo>
                    <a:pt x="404" y="385"/>
                  </a:lnTo>
                  <a:lnTo>
                    <a:pt x="407" y="391"/>
                  </a:lnTo>
                  <a:lnTo>
                    <a:pt x="404" y="397"/>
                  </a:lnTo>
                  <a:lnTo>
                    <a:pt x="419" y="404"/>
                  </a:lnTo>
                  <a:lnTo>
                    <a:pt x="421" y="399"/>
                  </a:lnTo>
                  <a:lnTo>
                    <a:pt x="433" y="403"/>
                  </a:lnTo>
                  <a:lnTo>
                    <a:pt x="433" y="409"/>
                  </a:lnTo>
                  <a:lnTo>
                    <a:pt x="429" y="411"/>
                  </a:lnTo>
                  <a:lnTo>
                    <a:pt x="429" y="416"/>
                  </a:lnTo>
                  <a:lnTo>
                    <a:pt x="435" y="421"/>
                  </a:lnTo>
                  <a:lnTo>
                    <a:pt x="429" y="425"/>
                  </a:lnTo>
                  <a:lnTo>
                    <a:pt x="416" y="421"/>
                  </a:lnTo>
                  <a:lnTo>
                    <a:pt x="416" y="418"/>
                  </a:lnTo>
                  <a:lnTo>
                    <a:pt x="409" y="413"/>
                  </a:lnTo>
                  <a:lnTo>
                    <a:pt x="405" y="418"/>
                  </a:lnTo>
                  <a:lnTo>
                    <a:pt x="404" y="413"/>
                  </a:lnTo>
                  <a:lnTo>
                    <a:pt x="399" y="411"/>
                  </a:lnTo>
                  <a:lnTo>
                    <a:pt x="395" y="399"/>
                  </a:lnTo>
                  <a:lnTo>
                    <a:pt x="390" y="392"/>
                  </a:lnTo>
                  <a:lnTo>
                    <a:pt x="383" y="391"/>
                  </a:lnTo>
                  <a:lnTo>
                    <a:pt x="380" y="387"/>
                  </a:lnTo>
                  <a:lnTo>
                    <a:pt x="375" y="396"/>
                  </a:lnTo>
                  <a:lnTo>
                    <a:pt x="363" y="397"/>
                  </a:lnTo>
                  <a:lnTo>
                    <a:pt x="357" y="406"/>
                  </a:lnTo>
                  <a:lnTo>
                    <a:pt x="356" y="411"/>
                  </a:lnTo>
                  <a:lnTo>
                    <a:pt x="361" y="413"/>
                  </a:lnTo>
                  <a:lnTo>
                    <a:pt x="366" y="418"/>
                  </a:lnTo>
                  <a:lnTo>
                    <a:pt x="363" y="426"/>
                  </a:lnTo>
                  <a:lnTo>
                    <a:pt x="351" y="440"/>
                  </a:lnTo>
                  <a:lnTo>
                    <a:pt x="344" y="442"/>
                  </a:lnTo>
                  <a:lnTo>
                    <a:pt x="339" y="433"/>
                  </a:lnTo>
                  <a:lnTo>
                    <a:pt x="332" y="435"/>
                  </a:lnTo>
                  <a:lnTo>
                    <a:pt x="328" y="430"/>
                  </a:lnTo>
                  <a:lnTo>
                    <a:pt x="311" y="438"/>
                  </a:lnTo>
                  <a:lnTo>
                    <a:pt x="292" y="442"/>
                  </a:lnTo>
                  <a:lnTo>
                    <a:pt x="282" y="449"/>
                  </a:lnTo>
                  <a:lnTo>
                    <a:pt x="262" y="452"/>
                  </a:lnTo>
                  <a:lnTo>
                    <a:pt x="257" y="459"/>
                  </a:lnTo>
                  <a:lnTo>
                    <a:pt x="257" y="495"/>
                  </a:lnTo>
                  <a:lnTo>
                    <a:pt x="250" y="498"/>
                  </a:lnTo>
                  <a:lnTo>
                    <a:pt x="231" y="493"/>
                  </a:lnTo>
                  <a:lnTo>
                    <a:pt x="217" y="500"/>
                  </a:lnTo>
                  <a:lnTo>
                    <a:pt x="215" y="501"/>
                  </a:lnTo>
                  <a:lnTo>
                    <a:pt x="215" y="512"/>
                  </a:lnTo>
                  <a:lnTo>
                    <a:pt x="210" y="512"/>
                  </a:lnTo>
                  <a:lnTo>
                    <a:pt x="210" y="506"/>
                  </a:lnTo>
                  <a:lnTo>
                    <a:pt x="207" y="505"/>
                  </a:lnTo>
                  <a:lnTo>
                    <a:pt x="207" y="515"/>
                  </a:lnTo>
                  <a:lnTo>
                    <a:pt x="198" y="524"/>
                  </a:lnTo>
                  <a:lnTo>
                    <a:pt x="190" y="524"/>
                  </a:lnTo>
                  <a:lnTo>
                    <a:pt x="178" y="513"/>
                  </a:lnTo>
                  <a:lnTo>
                    <a:pt x="171" y="518"/>
                  </a:lnTo>
                  <a:lnTo>
                    <a:pt x="150" y="515"/>
                  </a:lnTo>
                  <a:lnTo>
                    <a:pt x="138" y="522"/>
                  </a:lnTo>
                  <a:lnTo>
                    <a:pt x="132" y="522"/>
                  </a:lnTo>
                  <a:lnTo>
                    <a:pt x="130" y="535"/>
                  </a:lnTo>
                  <a:lnTo>
                    <a:pt x="121" y="539"/>
                  </a:lnTo>
                  <a:lnTo>
                    <a:pt x="120" y="546"/>
                  </a:lnTo>
                  <a:lnTo>
                    <a:pt x="114" y="546"/>
                  </a:lnTo>
                  <a:lnTo>
                    <a:pt x="113" y="549"/>
                  </a:lnTo>
                  <a:lnTo>
                    <a:pt x="106" y="547"/>
                  </a:lnTo>
                  <a:lnTo>
                    <a:pt x="102" y="539"/>
                  </a:lnTo>
                  <a:lnTo>
                    <a:pt x="99" y="546"/>
                  </a:lnTo>
                  <a:lnTo>
                    <a:pt x="84" y="541"/>
                  </a:lnTo>
                  <a:lnTo>
                    <a:pt x="72" y="544"/>
                  </a:lnTo>
                  <a:lnTo>
                    <a:pt x="61" y="542"/>
                  </a:lnTo>
                  <a:lnTo>
                    <a:pt x="55" y="542"/>
                  </a:lnTo>
                  <a:lnTo>
                    <a:pt x="48" y="539"/>
                  </a:lnTo>
                  <a:lnTo>
                    <a:pt x="34" y="537"/>
                  </a:lnTo>
                  <a:lnTo>
                    <a:pt x="34" y="537"/>
                  </a:lnTo>
                  <a:lnTo>
                    <a:pt x="36" y="527"/>
                  </a:lnTo>
                  <a:lnTo>
                    <a:pt x="32" y="522"/>
                  </a:lnTo>
                  <a:lnTo>
                    <a:pt x="34" y="513"/>
                  </a:lnTo>
                  <a:lnTo>
                    <a:pt x="32" y="512"/>
                  </a:lnTo>
                  <a:lnTo>
                    <a:pt x="32" y="505"/>
                  </a:lnTo>
                  <a:lnTo>
                    <a:pt x="36" y="496"/>
                  </a:lnTo>
                  <a:lnTo>
                    <a:pt x="32" y="496"/>
                  </a:lnTo>
                  <a:lnTo>
                    <a:pt x="32" y="493"/>
                  </a:lnTo>
                  <a:lnTo>
                    <a:pt x="34" y="491"/>
                  </a:lnTo>
                  <a:lnTo>
                    <a:pt x="37" y="491"/>
                  </a:lnTo>
                  <a:lnTo>
                    <a:pt x="43" y="486"/>
                  </a:lnTo>
                  <a:lnTo>
                    <a:pt x="46" y="488"/>
                  </a:lnTo>
                  <a:lnTo>
                    <a:pt x="46" y="481"/>
                  </a:lnTo>
                  <a:lnTo>
                    <a:pt x="32" y="476"/>
                  </a:lnTo>
                  <a:lnTo>
                    <a:pt x="22" y="478"/>
                  </a:lnTo>
                  <a:lnTo>
                    <a:pt x="13" y="476"/>
                  </a:lnTo>
                  <a:lnTo>
                    <a:pt x="5" y="472"/>
                  </a:lnTo>
                  <a:lnTo>
                    <a:pt x="0" y="464"/>
                  </a:lnTo>
                  <a:lnTo>
                    <a:pt x="7" y="464"/>
                  </a:lnTo>
                  <a:lnTo>
                    <a:pt x="7" y="460"/>
                  </a:lnTo>
                  <a:lnTo>
                    <a:pt x="17" y="462"/>
                  </a:lnTo>
                  <a:lnTo>
                    <a:pt x="19" y="459"/>
                  </a:lnTo>
                  <a:lnTo>
                    <a:pt x="22" y="457"/>
                  </a:lnTo>
                  <a:lnTo>
                    <a:pt x="20" y="450"/>
                  </a:lnTo>
                  <a:lnTo>
                    <a:pt x="29" y="449"/>
                  </a:lnTo>
                  <a:lnTo>
                    <a:pt x="29" y="440"/>
                  </a:lnTo>
                  <a:lnTo>
                    <a:pt x="25" y="442"/>
                  </a:lnTo>
                  <a:lnTo>
                    <a:pt x="22" y="438"/>
                  </a:lnTo>
                  <a:lnTo>
                    <a:pt x="29" y="437"/>
                  </a:lnTo>
                  <a:lnTo>
                    <a:pt x="29" y="431"/>
                  </a:lnTo>
                  <a:lnTo>
                    <a:pt x="24" y="431"/>
                  </a:lnTo>
                  <a:lnTo>
                    <a:pt x="25" y="421"/>
                  </a:lnTo>
                  <a:lnTo>
                    <a:pt x="31" y="423"/>
                  </a:lnTo>
                  <a:lnTo>
                    <a:pt x="27" y="406"/>
                  </a:lnTo>
                  <a:lnTo>
                    <a:pt x="34" y="392"/>
                  </a:lnTo>
                  <a:lnTo>
                    <a:pt x="29" y="379"/>
                  </a:lnTo>
                  <a:lnTo>
                    <a:pt x="15" y="372"/>
                  </a:lnTo>
                  <a:lnTo>
                    <a:pt x="20" y="365"/>
                  </a:lnTo>
                  <a:lnTo>
                    <a:pt x="19" y="363"/>
                  </a:lnTo>
                  <a:lnTo>
                    <a:pt x="27" y="356"/>
                  </a:lnTo>
                  <a:lnTo>
                    <a:pt x="25" y="355"/>
                  </a:lnTo>
                  <a:lnTo>
                    <a:pt x="27" y="343"/>
                  </a:lnTo>
                  <a:lnTo>
                    <a:pt x="34" y="346"/>
                  </a:lnTo>
                  <a:lnTo>
                    <a:pt x="37" y="343"/>
                  </a:lnTo>
                  <a:lnTo>
                    <a:pt x="37" y="339"/>
                  </a:lnTo>
                  <a:lnTo>
                    <a:pt x="36" y="336"/>
                  </a:lnTo>
                  <a:lnTo>
                    <a:pt x="43" y="336"/>
                  </a:lnTo>
                  <a:lnTo>
                    <a:pt x="43" y="333"/>
                  </a:lnTo>
                  <a:lnTo>
                    <a:pt x="48" y="333"/>
                  </a:lnTo>
                  <a:lnTo>
                    <a:pt x="48" y="329"/>
                  </a:lnTo>
                  <a:lnTo>
                    <a:pt x="51" y="329"/>
                  </a:lnTo>
                  <a:lnTo>
                    <a:pt x="53" y="326"/>
                  </a:lnTo>
                  <a:lnTo>
                    <a:pt x="53" y="329"/>
                  </a:lnTo>
                  <a:lnTo>
                    <a:pt x="58" y="329"/>
                  </a:lnTo>
                  <a:lnTo>
                    <a:pt x="58" y="326"/>
                  </a:lnTo>
                  <a:lnTo>
                    <a:pt x="46" y="321"/>
                  </a:lnTo>
                  <a:lnTo>
                    <a:pt x="46" y="317"/>
                  </a:lnTo>
                  <a:lnTo>
                    <a:pt x="39" y="319"/>
                  </a:lnTo>
                  <a:lnTo>
                    <a:pt x="37" y="316"/>
                  </a:lnTo>
                  <a:lnTo>
                    <a:pt x="34" y="321"/>
                  </a:lnTo>
                  <a:lnTo>
                    <a:pt x="32" y="317"/>
                  </a:lnTo>
                  <a:lnTo>
                    <a:pt x="25" y="316"/>
                  </a:lnTo>
                  <a:lnTo>
                    <a:pt x="27" y="300"/>
                  </a:lnTo>
                  <a:lnTo>
                    <a:pt x="41" y="293"/>
                  </a:lnTo>
                  <a:lnTo>
                    <a:pt x="43" y="290"/>
                  </a:lnTo>
                  <a:lnTo>
                    <a:pt x="34" y="288"/>
                  </a:lnTo>
                  <a:lnTo>
                    <a:pt x="36" y="285"/>
                  </a:lnTo>
                  <a:lnTo>
                    <a:pt x="37" y="281"/>
                  </a:lnTo>
                  <a:lnTo>
                    <a:pt x="41" y="283"/>
                  </a:lnTo>
                  <a:lnTo>
                    <a:pt x="43" y="276"/>
                  </a:lnTo>
                  <a:lnTo>
                    <a:pt x="46" y="276"/>
                  </a:lnTo>
                  <a:lnTo>
                    <a:pt x="44" y="271"/>
                  </a:lnTo>
                  <a:lnTo>
                    <a:pt x="49" y="271"/>
                  </a:lnTo>
                  <a:lnTo>
                    <a:pt x="49" y="264"/>
                  </a:lnTo>
                  <a:lnTo>
                    <a:pt x="53" y="266"/>
                  </a:lnTo>
                  <a:lnTo>
                    <a:pt x="53" y="263"/>
                  </a:lnTo>
                  <a:lnTo>
                    <a:pt x="53" y="259"/>
                  </a:lnTo>
                  <a:lnTo>
                    <a:pt x="46" y="258"/>
                  </a:lnTo>
                  <a:lnTo>
                    <a:pt x="39" y="251"/>
                  </a:lnTo>
                  <a:lnTo>
                    <a:pt x="46" y="246"/>
                  </a:lnTo>
                  <a:lnTo>
                    <a:pt x="46" y="239"/>
                  </a:lnTo>
                  <a:lnTo>
                    <a:pt x="43" y="232"/>
                  </a:lnTo>
                  <a:lnTo>
                    <a:pt x="48" y="222"/>
                  </a:lnTo>
                  <a:lnTo>
                    <a:pt x="41" y="22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6" name="Freeform 36">
              <a:extLst>
                <a:ext uri="{FF2B5EF4-FFF2-40B4-BE49-F238E27FC236}">
                  <a16:creationId xmlns:a16="http://schemas.microsoft.com/office/drawing/2014/main" id="{D76587D3-523C-43A7-AF6C-2119B0D35A46}"/>
                </a:ext>
              </a:extLst>
            </p:cNvPr>
            <p:cNvSpPr>
              <a:spLocks noEditPoints="1"/>
            </p:cNvSpPr>
            <p:nvPr/>
          </p:nvSpPr>
          <p:spPr bwMode="auto">
            <a:xfrm>
              <a:off x="1848102" y="4819180"/>
              <a:ext cx="594313" cy="793162"/>
            </a:xfrm>
            <a:custGeom>
              <a:avLst/>
              <a:gdLst>
                <a:gd name="T0" fmla="*/ 397 w 532"/>
                <a:gd name="T1" fmla="*/ 559 h 710"/>
                <a:gd name="T2" fmla="*/ 256 w 532"/>
                <a:gd name="T3" fmla="*/ 102 h 710"/>
                <a:gd name="T4" fmla="*/ 287 w 532"/>
                <a:gd name="T5" fmla="*/ 121 h 710"/>
                <a:gd name="T6" fmla="*/ 296 w 532"/>
                <a:gd name="T7" fmla="*/ 112 h 710"/>
                <a:gd name="T8" fmla="*/ 308 w 532"/>
                <a:gd name="T9" fmla="*/ 73 h 710"/>
                <a:gd name="T10" fmla="*/ 342 w 532"/>
                <a:gd name="T11" fmla="*/ 68 h 710"/>
                <a:gd name="T12" fmla="*/ 378 w 532"/>
                <a:gd name="T13" fmla="*/ 69 h 710"/>
                <a:gd name="T14" fmla="*/ 404 w 532"/>
                <a:gd name="T15" fmla="*/ 52 h 710"/>
                <a:gd name="T16" fmla="*/ 410 w 532"/>
                <a:gd name="T17" fmla="*/ 42 h 710"/>
                <a:gd name="T18" fmla="*/ 433 w 532"/>
                <a:gd name="T19" fmla="*/ 37 h 710"/>
                <a:gd name="T20" fmla="*/ 453 w 532"/>
                <a:gd name="T21" fmla="*/ 44 h 710"/>
                <a:gd name="T22" fmla="*/ 467 w 532"/>
                <a:gd name="T23" fmla="*/ 30 h 710"/>
                <a:gd name="T24" fmla="*/ 486 w 532"/>
                <a:gd name="T25" fmla="*/ 10 h 710"/>
                <a:gd name="T26" fmla="*/ 496 w 532"/>
                <a:gd name="T27" fmla="*/ 0 h 710"/>
                <a:gd name="T28" fmla="*/ 527 w 532"/>
                <a:gd name="T29" fmla="*/ 15 h 710"/>
                <a:gd name="T30" fmla="*/ 465 w 532"/>
                <a:gd name="T31" fmla="*/ 209 h 710"/>
                <a:gd name="T32" fmla="*/ 453 w 532"/>
                <a:gd name="T33" fmla="*/ 202 h 710"/>
                <a:gd name="T34" fmla="*/ 441 w 532"/>
                <a:gd name="T35" fmla="*/ 202 h 710"/>
                <a:gd name="T36" fmla="*/ 446 w 532"/>
                <a:gd name="T37" fmla="*/ 214 h 710"/>
                <a:gd name="T38" fmla="*/ 462 w 532"/>
                <a:gd name="T39" fmla="*/ 226 h 710"/>
                <a:gd name="T40" fmla="*/ 462 w 532"/>
                <a:gd name="T41" fmla="*/ 334 h 710"/>
                <a:gd name="T42" fmla="*/ 462 w 532"/>
                <a:gd name="T43" fmla="*/ 349 h 710"/>
                <a:gd name="T44" fmla="*/ 453 w 532"/>
                <a:gd name="T45" fmla="*/ 426 h 710"/>
                <a:gd name="T46" fmla="*/ 378 w 532"/>
                <a:gd name="T47" fmla="*/ 470 h 710"/>
                <a:gd name="T48" fmla="*/ 366 w 532"/>
                <a:gd name="T49" fmla="*/ 552 h 710"/>
                <a:gd name="T50" fmla="*/ 321 w 532"/>
                <a:gd name="T51" fmla="*/ 567 h 710"/>
                <a:gd name="T52" fmla="*/ 255 w 532"/>
                <a:gd name="T53" fmla="*/ 596 h 710"/>
                <a:gd name="T54" fmla="*/ 241 w 532"/>
                <a:gd name="T55" fmla="*/ 637 h 710"/>
                <a:gd name="T56" fmla="*/ 238 w 532"/>
                <a:gd name="T57" fmla="*/ 673 h 710"/>
                <a:gd name="T58" fmla="*/ 111 w 532"/>
                <a:gd name="T59" fmla="*/ 683 h 710"/>
                <a:gd name="T60" fmla="*/ 123 w 532"/>
                <a:gd name="T61" fmla="*/ 658 h 710"/>
                <a:gd name="T62" fmla="*/ 130 w 532"/>
                <a:gd name="T63" fmla="*/ 610 h 710"/>
                <a:gd name="T64" fmla="*/ 125 w 532"/>
                <a:gd name="T65" fmla="*/ 581 h 710"/>
                <a:gd name="T66" fmla="*/ 140 w 532"/>
                <a:gd name="T67" fmla="*/ 548 h 710"/>
                <a:gd name="T68" fmla="*/ 142 w 532"/>
                <a:gd name="T69" fmla="*/ 518 h 710"/>
                <a:gd name="T70" fmla="*/ 126 w 532"/>
                <a:gd name="T71" fmla="*/ 497 h 710"/>
                <a:gd name="T72" fmla="*/ 130 w 532"/>
                <a:gd name="T73" fmla="*/ 470 h 710"/>
                <a:gd name="T74" fmla="*/ 131 w 532"/>
                <a:gd name="T75" fmla="*/ 433 h 710"/>
                <a:gd name="T76" fmla="*/ 104 w 532"/>
                <a:gd name="T77" fmla="*/ 429 h 710"/>
                <a:gd name="T78" fmla="*/ 75 w 532"/>
                <a:gd name="T79" fmla="*/ 424 h 710"/>
                <a:gd name="T80" fmla="*/ 80 w 532"/>
                <a:gd name="T81" fmla="*/ 375 h 710"/>
                <a:gd name="T82" fmla="*/ 61 w 532"/>
                <a:gd name="T83" fmla="*/ 327 h 710"/>
                <a:gd name="T84" fmla="*/ 60 w 532"/>
                <a:gd name="T85" fmla="*/ 301 h 710"/>
                <a:gd name="T86" fmla="*/ 39 w 532"/>
                <a:gd name="T87" fmla="*/ 286 h 710"/>
                <a:gd name="T88" fmla="*/ 5 w 532"/>
                <a:gd name="T89" fmla="*/ 271 h 710"/>
                <a:gd name="T90" fmla="*/ 18 w 532"/>
                <a:gd name="T91" fmla="*/ 250 h 710"/>
                <a:gd name="T92" fmla="*/ 39 w 532"/>
                <a:gd name="T93" fmla="*/ 243 h 710"/>
                <a:gd name="T94" fmla="*/ 77 w 532"/>
                <a:gd name="T95" fmla="*/ 248 h 710"/>
                <a:gd name="T96" fmla="*/ 102 w 532"/>
                <a:gd name="T97" fmla="*/ 231 h 710"/>
                <a:gd name="T98" fmla="*/ 130 w 532"/>
                <a:gd name="T99" fmla="*/ 226 h 710"/>
                <a:gd name="T100" fmla="*/ 157 w 532"/>
                <a:gd name="T101" fmla="*/ 216 h 710"/>
                <a:gd name="T102" fmla="*/ 193 w 532"/>
                <a:gd name="T103" fmla="*/ 179 h 710"/>
                <a:gd name="T104" fmla="*/ 179 w 532"/>
                <a:gd name="T105" fmla="*/ 139 h 710"/>
                <a:gd name="T106" fmla="*/ 176 w 532"/>
                <a:gd name="T107" fmla="*/ 115 h 710"/>
                <a:gd name="T108" fmla="*/ 200 w 532"/>
                <a:gd name="T109" fmla="*/ 92 h 710"/>
                <a:gd name="T110" fmla="*/ 226 w 532"/>
                <a:gd name="T111" fmla="*/ 97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2" h="710">
                  <a:moveTo>
                    <a:pt x="399" y="548"/>
                  </a:moveTo>
                  <a:lnTo>
                    <a:pt x="400" y="552"/>
                  </a:lnTo>
                  <a:lnTo>
                    <a:pt x="399" y="555"/>
                  </a:lnTo>
                  <a:lnTo>
                    <a:pt x="400" y="557"/>
                  </a:lnTo>
                  <a:lnTo>
                    <a:pt x="414" y="571"/>
                  </a:lnTo>
                  <a:lnTo>
                    <a:pt x="397" y="559"/>
                  </a:lnTo>
                  <a:lnTo>
                    <a:pt x="385" y="559"/>
                  </a:lnTo>
                  <a:lnTo>
                    <a:pt x="385" y="555"/>
                  </a:lnTo>
                  <a:lnTo>
                    <a:pt x="387" y="554"/>
                  </a:lnTo>
                  <a:lnTo>
                    <a:pt x="392" y="554"/>
                  </a:lnTo>
                  <a:lnTo>
                    <a:pt x="399" y="548"/>
                  </a:lnTo>
                  <a:close/>
                  <a:moveTo>
                    <a:pt x="256" y="102"/>
                  </a:moveTo>
                  <a:lnTo>
                    <a:pt x="258" y="107"/>
                  </a:lnTo>
                  <a:lnTo>
                    <a:pt x="253" y="112"/>
                  </a:lnTo>
                  <a:lnTo>
                    <a:pt x="263" y="110"/>
                  </a:lnTo>
                  <a:lnTo>
                    <a:pt x="265" y="115"/>
                  </a:lnTo>
                  <a:lnTo>
                    <a:pt x="275" y="121"/>
                  </a:lnTo>
                  <a:lnTo>
                    <a:pt x="287" y="121"/>
                  </a:lnTo>
                  <a:lnTo>
                    <a:pt x="287" y="114"/>
                  </a:lnTo>
                  <a:lnTo>
                    <a:pt x="291" y="114"/>
                  </a:lnTo>
                  <a:lnTo>
                    <a:pt x="292" y="109"/>
                  </a:lnTo>
                  <a:lnTo>
                    <a:pt x="294" y="109"/>
                  </a:lnTo>
                  <a:lnTo>
                    <a:pt x="296" y="109"/>
                  </a:lnTo>
                  <a:lnTo>
                    <a:pt x="296" y="112"/>
                  </a:lnTo>
                  <a:lnTo>
                    <a:pt x="299" y="112"/>
                  </a:lnTo>
                  <a:lnTo>
                    <a:pt x="299" y="104"/>
                  </a:lnTo>
                  <a:lnTo>
                    <a:pt x="303" y="100"/>
                  </a:lnTo>
                  <a:lnTo>
                    <a:pt x="309" y="81"/>
                  </a:lnTo>
                  <a:lnTo>
                    <a:pt x="311" y="81"/>
                  </a:lnTo>
                  <a:lnTo>
                    <a:pt x="308" y="73"/>
                  </a:lnTo>
                  <a:lnTo>
                    <a:pt x="313" y="68"/>
                  </a:lnTo>
                  <a:lnTo>
                    <a:pt x="318" y="69"/>
                  </a:lnTo>
                  <a:lnTo>
                    <a:pt x="320" y="63"/>
                  </a:lnTo>
                  <a:lnTo>
                    <a:pt x="325" y="64"/>
                  </a:lnTo>
                  <a:lnTo>
                    <a:pt x="342" y="59"/>
                  </a:lnTo>
                  <a:lnTo>
                    <a:pt x="342" y="68"/>
                  </a:lnTo>
                  <a:lnTo>
                    <a:pt x="347" y="68"/>
                  </a:lnTo>
                  <a:lnTo>
                    <a:pt x="344" y="66"/>
                  </a:lnTo>
                  <a:lnTo>
                    <a:pt x="347" y="61"/>
                  </a:lnTo>
                  <a:lnTo>
                    <a:pt x="356" y="59"/>
                  </a:lnTo>
                  <a:lnTo>
                    <a:pt x="366" y="68"/>
                  </a:lnTo>
                  <a:lnTo>
                    <a:pt x="378" y="69"/>
                  </a:lnTo>
                  <a:lnTo>
                    <a:pt x="381" y="59"/>
                  </a:lnTo>
                  <a:lnTo>
                    <a:pt x="387" y="56"/>
                  </a:lnTo>
                  <a:lnTo>
                    <a:pt x="387" y="52"/>
                  </a:lnTo>
                  <a:lnTo>
                    <a:pt x="392" y="51"/>
                  </a:lnTo>
                  <a:lnTo>
                    <a:pt x="397" y="58"/>
                  </a:lnTo>
                  <a:lnTo>
                    <a:pt x="404" y="52"/>
                  </a:lnTo>
                  <a:lnTo>
                    <a:pt x="402" y="49"/>
                  </a:lnTo>
                  <a:lnTo>
                    <a:pt x="412" y="46"/>
                  </a:lnTo>
                  <a:lnTo>
                    <a:pt x="412" y="42"/>
                  </a:lnTo>
                  <a:lnTo>
                    <a:pt x="416" y="42"/>
                  </a:lnTo>
                  <a:lnTo>
                    <a:pt x="414" y="40"/>
                  </a:lnTo>
                  <a:lnTo>
                    <a:pt x="410" y="42"/>
                  </a:lnTo>
                  <a:lnTo>
                    <a:pt x="412" y="34"/>
                  </a:lnTo>
                  <a:lnTo>
                    <a:pt x="405" y="30"/>
                  </a:lnTo>
                  <a:lnTo>
                    <a:pt x="412" y="27"/>
                  </a:lnTo>
                  <a:lnTo>
                    <a:pt x="428" y="29"/>
                  </a:lnTo>
                  <a:lnTo>
                    <a:pt x="429" y="35"/>
                  </a:lnTo>
                  <a:lnTo>
                    <a:pt x="433" y="37"/>
                  </a:lnTo>
                  <a:lnTo>
                    <a:pt x="445" y="34"/>
                  </a:lnTo>
                  <a:lnTo>
                    <a:pt x="445" y="40"/>
                  </a:lnTo>
                  <a:lnTo>
                    <a:pt x="448" y="39"/>
                  </a:lnTo>
                  <a:lnTo>
                    <a:pt x="446" y="42"/>
                  </a:lnTo>
                  <a:lnTo>
                    <a:pt x="452" y="40"/>
                  </a:lnTo>
                  <a:lnTo>
                    <a:pt x="453" y="44"/>
                  </a:lnTo>
                  <a:lnTo>
                    <a:pt x="458" y="40"/>
                  </a:lnTo>
                  <a:lnTo>
                    <a:pt x="452" y="34"/>
                  </a:lnTo>
                  <a:lnTo>
                    <a:pt x="455" y="30"/>
                  </a:lnTo>
                  <a:lnTo>
                    <a:pt x="458" y="34"/>
                  </a:lnTo>
                  <a:lnTo>
                    <a:pt x="462" y="30"/>
                  </a:lnTo>
                  <a:lnTo>
                    <a:pt x="467" y="30"/>
                  </a:lnTo>
                  <a:lnTo>
                    <a:pt x="477" y="25"/>
                  </a:lnTo>
                  <a:lnTo>
                    <a:pt x="481" y="22"/>
                  </a:lnTo>
                  <a:lnTo>
                    <a:pt x="479" y="17"/>
                  </a:lnTo>
                  <a:lnTo>
                    <a:pt x="482" y="15"/>
                  </a:lnTo>
                  <a:lnTo>
                    <a:pt x="482" y="11"/>
                  </a:lnTo>
                  <a:lnTo>
                    <a:pt x="486" y="10"/>
                  </a:lnTo>
                  <a:lnTo>
                    <a:pt x="487" y="6"/>
                  </a:lnTo>
                  <a:lnTo>
                    <a:pt x="491" y="6"/>
                  </a:lnTo>
                  <a:lnTo>
                    <a:pt x="491" y="5"/>
                  </a:lnTo>
                  <a:lnTo>
                    <a:pt x="486" y="3"/>
                  </a:lnTo>
                  <a:lnTo>
                    <a:pt x="486" y="0"/>
                  </a:lnTo>
                  <a:lnTo>
                    <a:pt x="496" y="0"/>
                  </a:lnTo>
                  <a:lnTo>
                    <a:pt x="506" y="6"/>
                  </a:lnTo>
                  <a:lnTo>
                    <a:pt x="517" y="8"/>
                  </a:lnTo>
                  <a:lnTo>
                    <a:pt x="522" y="18"/>
                  </a:lnTo>
                  <a:lnTo>
                    <a:pt x="527" y="22"/>
                  </a:lnTo>
                  <a:lnTo>
                    <a:pt x="527" y="15"/>
                  </a:lnTo>
                  <a:lnTo>
                    <a:pt x="527" y="15"/>
                  </a:lnTo>
                  <a:lnTo>
                    <a:pt x="532" y="34"/>
                  </a:lnTo>
                  <a:lnTo>
                    <a:pt x="525" y="52"/>
                  </a:lnTo>
                  <a:lnTo>
                    <a:pt x="520" y="98"/>
                  </a:lnTo>
                  <a:lnTo>
                    <a:pt x="508" y="139"/>
                  </a:lnTo>
                  <a:lnTo>
                    <a:pt x="472" y="192"/>
                  </a:lnTo>
                  <a:lnTo>
                    <a:pt x="465" y="209"/>
                  </a:lnTo>
                  <a:lnTo>
                    <a:pt x="465" y="209"/>
                  </a:lnTo>
                  <a:lnTo>
                    <a:pt x="460" y="206"/>
                  </a:lnTo>
                  <a:lnTo>
                    <a:pt x="453" y="213"/>
                  </a:lnTo>
                  <a:lnTo>
                    <a:pt x="450" y="206"/>
                  </a:lnTo>
                  <a:lnTo>
                    <a:pt x="455" y="204"/>
                  </a:lnTo>
                  <a:lnTo>
                    <a:pt x="453" y="202"/>
                  </a:lnTo>
                  <a:lnTo>
                    <a:pt x="448" y="204"/>
                  </a:lnTo>
                  <a:lnTo>
                    <a:pt x="445" y="199"/>
                  </a:lnTo>
                  <a:lnTo>
                    <a:pt x="441" y="202"/>
                  </a:lnTo>
                  <a:lnTo>
                    <a:pt x="441" y="202"/>
                  </a:lnTo>
                  <a:lnTo>
                    <a:pt x="441" y="202"/>
                  </a:lnTo>
                  <a:lnTo>
                    <a:pt x="441" y="202"/>
                  </a:lnTo>
                  <a:lnTo>
                    <a:pt x="448" y="204"/>
                  </a:lnTo>
                  <a:lnTo>
                    <a:pt x="445" y="209"/>
                  </a:lnTo>
                  <a:lnTo>
                    <a:pt x="448" y="211"/>
                  </a:lnTo>
                  <a:lnTo>
                    <a:pt x="452" y="216"/>
                  </a:lnTo>
                  <a:lnTo>
                    <a:pt x="450" y="218"/>
                  </a:lnTo>
                  <a:lnTo>
                    <a:pt x="446" y="214"/>
                  </a:lnTo>
                  <a:lnTo>
                    <a:pt x="443" y="219"/>
                  </a:lnTo>
                  <a:lnTo>
                    <a:pt x="448" y="223"/>
                  </a:lnTo>
                  <a:lnTo>
                    <a:pt x="455" y="219"/>
                  </a:lnTo>
                  <a:lnTo>
                    <a:pt x="455" y="225"/>
                  </a:lnTo>
                  <a:lnTo>
                    <a:pt x="458" y="221"/>
                  </a:lnTo>
                  <a:lnTo>
                    <a:pt x="462" y="226"/>
                  </a:lnTo>
                  <a:lnTo>
                    <a:pt x="462" y="226"/>
                  </a:lnTo>
                  <a:lnTo>
                    <a:pt x="455" y="259"/>
                  </a:lnTo>
                  <a:lnTo>
                    <a:pt x="465" y="286"/>
                  </a:lnTo>
                  <a:lnTo>
                    <a:pt x="469" y="335"/>
                  </a:lnTo>
                  <a:lnTo>
                    <a:pt x="469" y="335"/>
                  </a:lnTo>
                  <a:lnTo>
                    <a:pt x="462" y="334"/>
                  </a:lnTo>
                  <a:lnTo>
                    <a:pt x="458" y="335"/>
                  </a:lnTo>
                  <a:lnTo>
                    <a:pt x="452" y="334"/>
                  </a:lnTo>
                  <a:lnTo>
                    <a:pt x="453" y="339"/>
                  </a:lnTo>
                  <a:lnTo>
                    <a:pt x="448" y="339"/>
                  </a:lnTo>
                  <a:lnTo>
                    <a:pt x="452" y="346"/>
                  </a:lnTo>
                  <a:lnTo>
                    <a:pt x="462" y="349"/>
                  </a:lnTo>
                  <a:lnTo>
                    <a:pt x="464" y="356"/>
                  </a:lnTo>
                  <a:lnTo>
                    <a:pt x="467" y="356"/>
                  </a:lnTo>
                  <a:lnTo>
                    <a:pt x="467" y="356"/>
                  </a:lnTo>
                  <a:lnTo>
                    <a:pt x="472" y="424"/>
                  </a:lnTo>
                  <a:lnTo>
                    <a:pt x="465" y="426"/>
                  </a:lnTo>
                  <a:lnTo>
                    <a:pt x="453" y="426"/>
                  </a:lnTo>
                  <a:lnTo>
                    <a:pt x="407" y="421"/>
                  </a:lnTo>
                  <a:lnTo>
                    <a:pt x="395" y="427"/>
                  </a:lnTo>
                  <a:lnTo>
                    <a:pt x="387" y="443"/>
                  </a:lnTo>
                  <a:lnTo>
                    <a:pt x="387" y="450"/>
                  </a:lnTo>
                  <a:lnTo>
                    <a:pt x="392" y="456"/>
                  </a:lnTo>
                  <a:lnTo>
                    <a:pt x="378" y="470"/>
                  </a:lnTo>
                  <a:lnTo>
                    <a:pt x="373" y="480"/>
                  </a:lnTo>
                  <a:lnTo>
                    <a:pt x="357" y="499"/>
                  </a:lnTo>
                  <a:lnTo>
                    <a:pt x="349" y="513"/>
                  </a:lnTo>
                  <a:lnTo>
                    <a:pt x="344" y="530"/>
                  </a:lnTo>
                  <a:lnTo>
                    <a:pt x="349" y="538"/>
                  </a:lnTo>
                  <a:lnTo>
                    <a:pt x="366" y="552"/>
                  </a:lnTo>
                  <a:lnTo>
                    <a:pt x="381" y="555"/>
                  </a:lnTo>
                  <a:lnTo>
                    <a:pt x="369" y="559"/>
                  </a:lnTo>
                  <a:lnTo>
                    <a:pt x="352" y="557"/>
                  </a:lnTo>
                  <a:lnTo>
                    <a:pt x="342" y="559"/>
                  </a:lnTo>
                  <a:lnTo>
                    <a:pt x="323" y="564"/>
                  </a:lnTo>
                  <a:lnTo>
                    <a:pt x="321" y="567"/>
                  </a:lnTo>
                  <a:lnTo>
                    <a:pt x="313" y="567"/>
                  </a:lnTo>
                  <a:lnTo>
                    <a:pt x="311" y="569"/>
                  </a:lnTo>
                  <a:lnTo>
                    <a:pt x="313" y="571"/>
                  </a:lnTo>
                  <a:lnTo>
                    <a:pt x="303" y="574"/>
                  </a:lnTo>
                  <a:lnTo>
                    <a:pt x="282" y="577"/>
                  </a:lnTo>
                  <a:lnTo>
                    <a:pt x="255" y="596"/>
                  </a:lnTo>
                  <a:lnTo>
                    <a:pt x="250" y="606"/>
                  </a:lnTo>
                  <a:lnTo>
                    <a:pt x="248" y="622"/>
                  </a:lnTo>
                  <a:lnTo>
                    <a:pt x="253" y="620"/>
                  </a:lnTo>
                  <a:lnTo>
                    <a:pt x="258" y="623"/>
                  </a:lnTo>
                  <a:lnTo>
                    <a:pt x="250" y="625"/>
                  </a:lnTo>
                  <a:lnTo>
                    <a:pt x="241" y="637"/>
                  </a:lnTo>
                  <a:lnTo>
                    <a:pt x="241" y="646"/>
                  </a:lnTo>
                  <a:lnTo>
                    <a:pt x="246" y="646"/>
                  </a:lnTo>
                  <a:lnTo>
                    <a:pt x="244" y="656"/>
                  </a:lnTo>
                  <a:lnTo>
                    <a:pt x="236" y="666"/>
                  </a:lnTo>
                  <a:lnTo>
                    <a:pt x="234" y="671"/>
                  </a:lnTo>
                  <a:lnTo>
                    <a:pt x="238" y="673"/>
                  </a:lnTo>
                  <a:lnTo>
                    <a:pt x="203" y="688"/>
                  </a:lnTo>
                  <a:lnTo>
                    <a:pt x="195" y="699"/>
                  </a:lnTo>
                  <a:lnTo>
                    <a:pt x="173" y="704"/>
                  </a:lnTo>
                  <a:lnTo>
                    <a:pt x="171" y="710"/>
                  </a:lnTo>
                  <a:lnTo>
                    <a:pt x="140" y="705"/>
                  </a:lnTo>
                  <a:lnTo>
                    <a:pt x="111" y="683"/>
                  </a:lnTo>
                  <a:lnTo>
                    <a:pt x="111" y="683"/>
                  </a:lnTo>
                  <a:lnTo>
                    <a:pt x="114" y="680"/>
                  </a:lnTo>
                  <a:lnTo>
                    <a:pt x="119" y="680"/>
                  </a:lnTo>
                  <a:lnTo>
                    <a:pt x="116" y="671"/>
                  </a:lnTo>
                  <a:lnTo>
                    <a:pt x="126" y="664"/>
                  </a:lnTo>
                  <a:lnTo>
                    <a:pt x="123" y="658"/>
                  </a:lnTo>
                  <a:lnTo>
                    <a:pt x="131" y="656"/>
                  </a:lnTo>
                  <a:lnTo>
                    <a:pt x="133" y="651"/>
                  </a:lnTo>
                  <a:lnTo>
                    <a:pt x="119" y="625"/>
                  </a:lnTo>
                  <a:lnTo>
                    <a:pt x="121" y="625"/>
                  </a:lnTo>
                  <a:lnTo>
                    <a:pt x="126" y="620"/>
                  </a:lnTo>
                  <a:lnTo>
                    <a:pt x="130" y="610"/>
                  </a:lnTo>
                  <a:lnTo>
                    <a:pt x="125" y="603"/>
                  </a:lnTo>
                  <a:lnTo>
                    <a:pt x="123" y="603"/>
                  </a:lnTo>
                  <a:lnTo>
                    <a:pt x="123" y="598"/>
                  </a:lnTo>
                  <a:lnTo>
                    <a:pt x="116" y="589"/>
                  </a:lnTo>
                  <a:lnTo>
                    <a:pt x="123" y="586"/>
                  </a:lnTo>
                  <a:lnTo>
                    <a:pt x="125" y="581"/>
                  </a:lnTo>
                  <a:lnTo>
                    <a:pt x="131" y="572"/>
                  </a:lnTo>
                  <a:lnTo>
                    <a:pt x="130" y="569"/>
                  </a:lnTo>
                  <a:lnTo>
                    <a:pt x="133" y="564"/>
                  </a:lnTo>
                  <a:lnTo>
                    <a:pt x="133" y="554"/>
                  </a:lnTo>
                  <a:lnTo>
                    <a:pt x="135" y="548"/>
                  </a:lnTo>
                  <a:lnTo>
                    <a:pt x="140" y="548"/>
                  </a:lnTo>
                  <a:lnTo>
                    <a:pt x="142" y="535"/>
                  </a:lnTo>
                  <a:lnTo>
                    <a:pt x="149" y="533"/>
                  </a:lnTo>
                  <a:lnTo>
                    <a:pt x="150" y="528"/>
                  </a:lnTo>
                  <a:lnTo>
                    <a:pt x="143" y="523"/>
                  </a:lnTo>
                  <a:lnTo>
                    <a:pt x="143" y="514"/>
                  </a:lnTo>
                  <a:lnTo>
                    <a:pt x="142" y="518"/>
                  </a:lnTo>
                  <a:lnTo>
                    <a:pt x="138" y="514"/>
                  </a:lnTo>
                  <a:lnTo>
                    <a:pt x="131" y="518"/>
                  </a:lnTo>
                  <a:lnTo>
                    <a:pt x="125" y="513"/>
                  </a:lnTo>
                  <a:lnTo>
                    <a:pt x="118" y="513"/>
                  </a:lnTo>
                  <a:lnTo>
                    <a:pt x="123" y="499"/>
                  </a:lnTo>
                  <a:lnTo>
                    <a:pt x="126" y="497"/>
                  </a:lnTo>
                  <a:lnTo>
                    <a:pt x="126" y="491"/>
                  </a:lnTo>
                  <a:lnTo>
                    <a:pt x="130" y="489"/>
                  </a:lnTo>
                  <a:lnTo>
                    <a:pt x="126" y="485"/>
                  </a:lnTo>
                  <a:lnTo>
                    <a:pt x="128" y="482"/>
                  </a:lnTo>
                  <a:lnTo>
                    <a:pt x="125" y="479"/>
                  </a:lnTo>
                  <a:lnTo>
                    <a:pt x="130" y="470"/>
                  </a:lnTo>
                  <a:lnTo>
                    <a:pt x="133" y="468"/>
                  </a:lnTo>
                  <a:lnTo>
                    <a:pt x="131" y="460"/>
                  </a:lnTo>
                  <a:lnTo>
                    <a:pt x="123" y="450"/>
                  </a:lnTo>
                  <a:lnTo>
                    <a:pt x="133" y="446"/>
                  </a:lnTo>
                  <a:lnTo>
                    <a:pt x="135" y="434"/>
                  </a:lnTo>
                  <a:lnTo>
                    <a:pt x="131" y="433"/>
                  </a:lnTo>
                  <a:lnTo>
                    <a:pt x="131" y="429"/>
                  </a:lnTo>
                  <a:lnTo>
                    <a:pt x="126" y="422"/>
                  </a:lnTo>
                  <a:lnTo>
                    <a:pt x="128" y="417"/>
                  </a:lnTo>
                  <a:lnTo>
                    <a:pt x="119" y="417"/>
                  </a:lnTo>
                  <a:lnTo>
                    <a:pt x="106" y="424"/>
                  </a:lnTo>
                  <a:lnTo>
                    <a:pt x="104" y="429"/>
                  </a:lnTo>
                  <a:lnTo>
                    <a:pt x="95" y="434"/>
                  </a:lnTo>
                  <a:lnTo>
                    <a:pt x="87" y="433"/>
                  </a:lnTo>
                  <a:lnTo>
                    <a:pt x="82" y="427"/>
                  </a:lnTo>
                  <a:lnTo>
                    <a:pt x="82" y="424"/>
                  </a:lnTo>
                  <a:lnTo>
                    <a:pt x="78" y="426"/>
                  </a:lnTo>
                  <a:lnTo>
                    <a:pt x="75" y="424"/>
                  </a:lnTo>
                  <a:lnTo>
                    <a:pt x="78" y="416"/>
                  </a:lnTo>
                  <a:lnTo>
                    <a:pt x="73" y="409"/>
                  </a:lnTo>
                  <a:lnTo>
                    <a:pt x="77" y="387"/>
                  </a:lnTo>
                  <a:lnTo>
                    <a:pt x="73" y="380"/>
                  </a:lnTo>
                  <a:lnTo>
                    <a:pt x="82" y="380"/>
                  </a:lnTo>
                  <a:lnTo>
                    <a:pt x="80" y="375"/>
                  </a:lnTo>
                  <a:lnTo>
                    <a:pt x="85" y="361"/>
                  </a:lnTo>
                  <a:lnTo>
                    <a:pt x="85" y="358"/>
                  </a:lnTo>
                  <a:lnTo>
                    <a:pt x="78" y="358"/>
                  </a:lnTo>
                  <a:lnTo>
                    <a:pt x="75" y="349"/>
                  </a:lnTo>
                  <a:lnTo>
                    <a:pt x="53" y="342"/>
                  </a:lnTo>
                  <a:lnTo>
                    <a:pt x="61" y="327"/>
                  </a:lnTo>
                  <a:lnTo>
                    <a:pt x="72" y="327"/>
                  </a:lnTo>
                  <a:lnTo>
                    <a:pt x="65" y="325"/>
                  </a:lnTo>
                  <a:lnTo>
                    <a:pt x="65" y="317"/>
                  </a:lnTo>
                  <a:lnTo>
                    <a:pt x="60" y="313"/>
                  </a:lnTo>
                  <a:lnTo>
                    <a:pt x="63" y="305"/>
                  </a:lnTo>
                  <a:lnTo>
                    <a:pt x="60" y="301"/>
                  </a:lnTo>
                  <a:lnTo>
                    <a:pt x="51" y="308"/>
                  </a:lnTo>
                  <a:lnTo>
                    <a:pt x="32" y="305"/>
                  </a:lnTo>
                  <a:lnTo>
                    <a:pt x="29" y="308"/>
                  </a:lnTo>
                  <a:lnTo>
                    <a:pt x="27" y="301"/>
                  </a:lnTo>
                  <a:lnTo>
                    <a:pt x="39" y="293"/>
                  </a:lnTo>
                  <a:lnTo>
                    <a:pt x="39" y="286"/>
                  </a:lnTo>
                  <a:lnTo>
                    <a:pt x="36" y="286"/>
                  </a:lnTo>
                  <a:lnTo>
                    <a:pt x="27" y="283"/>
                  </a:lnTo>
                  <a:lnTo>
                    <a:pt x="22" y="276"/>
                  </a:lnTo>
                  <a:lnTo>
                    <a:pt x="13" y="272"/>
                  </a:lnTo>
                  <a:lnTo>
                    <a:pt x="12" y="274"/>
                  </a:lnTo>
                  <a:lnTo>
                    <a:pt x="5" y="271"/>
                  </a:lnTo>
                  <a:lnTo>
                    <a:pt x="1" y="272"/>
                  </a:lnTo>
                  <a:lnTo>
                    <a:pt x="0" y="259"/>
                  </a:lnTo>
                  <a:lnTo>
                    <a:pt x="5" y="254"/>
                  </a:lnTo>
                  <a:lnTo>
                    <a:pt x="8" y="259"/>
                  </a:lnTo>
                  <a:lnTo>
                    <a:pt x="15" y="255"/>
                  </a:lnTo>
                  <a:lnTo>
                    <a:pt x="18" y="250"/>
                  </a:lnTo>
                  <a:lnTo>
                    <a:pt x="25" y="250"/>
                  </a:lnTo>
                  <a:lnTo>
                    <a:pt x="24" y="245"/>
                  </a:lnTo>
                  <a:lnTo>
                    <a:pt x="24" y="245"/>
                  </a:lnTo>
                  <a:lnTo>
                    <a:pt x="29" y="247"/>
                  </a:lnTo>
                  <a:lnTo>
                    <a:pt x="36" y="240"/>
                  </a:lnTo>
                  <a:lnTo>
                    <a:pt x="39" y="243"/>
                  </a:lnTo>
                  <a:lnTo>
                    <a:pt x="42" y="252"/>
                  </a:lnTo>
                  <a:lnTo>
                    <a:pt x="66" y="252"/>
                  </a:lnTo>
                  <a:lnTo>
                    <a:pt x="75" y="254"/>
                  </a:lnTo>
                  <a:lnTo>
                    <a:pt x="78" y="257"/>
                  </a:lnTo>
                  <a:lnTo>
                    <a:pt x="80" y="254"/>
                  </a:lnTo>
                  <a:lnTo>
                    <a:pt x="77" y="248"/>
                  </a:lnTo>
                  <a:lnTo>
                    <a:pt x="85" y="230"/>
                  </a:lnTo>
                  <a:lnTo>
                    <a:pt x="94" y="231"/>
                  </a:lnTo>
                  <a:lnTo>
                    <a:pt x="95" y="226"/>
                  </a:lnTo>
                  <a:lnTo>
                    <a:pt x="99" y="226"/>
                  </a:lnTo>
                  <a:lnTo>
                    <a:pt x="102" y="230"/>
                  </a:lnTo>
                  <a:lnTo>
                    <a:pt x="102" y="231"/>
                  </a:lnTo>
                  <a:lnTo>
                    <a:pt x="106" y="230"/>
                  </a:lnTo>
                  <a:lnTo>
                    <a:pt x="107" y="237"/>
                  </a:lnTo>
                  <a:lnTo>
                    <a:pt x="113" y="238"/>
                  </a:lnTo>
                  <a:lnTo>
                    <a:pt x="113" y="231"/>
                  </a:lnTo>
                  <a:lnTo>
                    <a:pt x="128" y="230"/>
                  </a:lnTo>
                  <a:lnTo>
                    <a:pt x="130" y="226"/>
                  </a:lnTo>
                  <a:lnTo>
                    <a:pt x="137" y="228"/>
                  </a:lnTo>
                  <a:lnTo>
                    <a:pt x="142" y="233"/>
                  </a:lnTo>
                  <a:lnTo>
                    <a:pt x="145" y="230"/>
                  </a:lnTo>
                  <a:lnTo>
                    <a:pt x="154" y="233"/>
                  </a:lnTo>
                  <a:lnTo>
                    <a:pt x="157" y="223"/>
                  </a:lnTo>
                  <a:lnTo>
                    <a:pt x="157" y="216"/>
                  </a:lnTo>
                  <a:lnTo>
                    <a:pt x="161" y="218"/>
                  </a:lnTo>
                  <a:lnTo>
                    <a:pt x="162" y="209"/>
                  </a:lnTo>
                  <a:lnTo>
                    <a:pt x="185" y="209"/>
                  </a:lnTo>
                  <a:lnTo>
                    <a:pt x="188" y="199"/>
                  </a:lnTo>
                  <a:lnTo>
                    <a:pt x="198" y="187"/>
                  </a:lnTo>
                  <a:lnTo>
                    <a:pt x="193" y="179"/>
                  </a:lnTo>
                  <a:lnTo>
                    <a:pt x="159" y="175"/>
                  </a:lnTo>
                  <a:lnTo>
                    <a:pt x="161" y="167"/>
                  </a:lnTo>
                  <a:lnTo>
                    <a:pt x="169" y="163"/>
                  </a:lnTo>
                  <a:lnTo>
                    <a:pt x="178" y="155"/>
                  </a:lnTo>
                  <a:lnTo>
                    <a:pt x="179" y="148"/>
                  </a:lnTo>
                  <a:lnTo>
                    <a:pt x="179" y="139"/>
                  </a:lnTo>
                  <a:lnTo>
                    <a:pt x="173" y="139"/>
                  </a:lnTo>
                  <a:lnTo>
                    <a:pt x="178" y="136"/>
                  </a:lnTo>
                  <a:lnTo>
                    <a:pt x="174" y="134"/>
                  </a:lnTo>
                  <a:lnTo>
                    <a:pt x="173" y="127"/>
                  </a:lnTo>
                  <a:lnTo>
                    <a:pt x="176" y="121"/>
                  </a:lnTo>
                  <a:lnTo>
                    <a:pt x="176" y="115"/>
                  </a:lnTo>
                  <a:lnTo>
                    <a:pt x="183" y="112"/>
                  </a:lnTo>
                  <a:lnTo>
                    <a:pt x="186" y="115"/>
                  </a:lnTo>
                  <a:lnTo>
                    <a:pt x="190" y="112"/>
                  </a:lnTo>
                  <a:lnTo>
                    <a:pt x="193" y="114"/>
                  </a:lnTo>
                  <a:lnTo>
                    <a:pt x="202" y="98"/>
                  </a:lnTo>
                  <a:lnTo>
                    <a:pt x="200" y="92"/>
                  </a:lnTo>
                  <a:lnTo>
                    <a:pt x="217" y="86"/>
                  </a:lnTo>
                  <a:lnTo>
                    <a:pt x="220" y="88"/>
                  </a:lnTo>
                  <a:lnTo>
                    <a:pt x="217" y="93"/>
                  </a:lnTo>
                  <a:lnTo>
                    <a:pt x="219" y="95"/>
                  </a:lnTo>
                  <a:lnTo>
                    <a:pt x="220" y="90"/>
                  </a:lnTo>
                  <a:lnTo>
                    <a:pt x="226" y="97"/>
                  </a:lnTo>
                  <a:lnTo>
                    <a:pt x="229" y="97"/>
                  </a:lnTo>
                  <a:lnTo>
                    <a:pt x="231" y="90"/>
                  </a:lnTo>
                  <a:lnTo>
                    <a:pt x="234" y="90"/>
                  </a:lnTo>
                  <a:lnTo>
                    <a:pt x="244" y="100"/>
                  </a:lnTo>
                  <a:lnTo>
                    <a:pt x="256" y="10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7" name="Freeform 37">
              <a:extLst>
                <a:ext uri="{FF2B5EF4-FFF2-40B4-BE49-F238E27FC236}">
                  <a16:creationId xmlns:a16="http://schemas.microsoft.com/office/drawing/2014/main" id="{0FEA34BC-4F95-4A7F-9185-5E7BFF577ADB}"/>
                </a:ext>
              </a:extLst>
            </p:cNvPr>
            <p:cNvSpPr>
              <a:spLocks/>
            </p:cNvSpPr>
            <p:nvPr/>
          </p:nvSpPr>
          <p:spPr bwMode="auto">
            <a:xfrm>
              <a:off x="4005279" y="3152423"/>
              <a:ext cx="169804" cy="245768"/>
            </a:xfrm>
            <a:custGeom>
              <a:avLst/>
              <a:gdLst>
                <a:gd name="T0" fmla="*/ 138 w 152"/>
                <a:gd name="T1" fmla="*/ 3 h 220"/>
                <a:gd name="T2" fmla="*/ 138 w 152"/>
                <a:gd name="T3" fmla="*/ 10 h 220"/>
                <a:gd name="T4" fmla="*/ 135 w 152"/>
                <a:gd name="T5" fmla="*/ 39 h 220"/>
                <a:gd name="T6" fmla="*/ 147 w 152"/>
                <a:gd name="T7" fmla="*/ 39 h 220"/>
                <a:gd name="T8" fmla="*/ 149 w 152"/>
                <a:gd name="T9" fmla="*/ 70 h 220"/>
                <a:gd name="T10" fmla="*/ 149 w 152"/>
                <a:gd name="T11" fmla="*/ 80 h 220"/>
                <a:gd name="T12" fmla="*/ 149 w 152"/>
                <a:gd name="T13" fmla="*/ 94 h 220"/>
                <a:gd name="T14" fmla="*/ 143 w 152"/>
                <a:gd name="T15" fmla="*/ 95 h 220"/>
                <a:gd name="T16" fmla="*/ 142 w 152"/>
                <a:gd name="T17" fmla="*/ 101 h 220"/>
                <a:gd name="T18" fmla="*/ 142 w 152"/>
                <a:gd name="T19" fmla="*/ 112 h 220"/>
                <a:gd name="T20" fmla="*/ 137 w 152"/>
                <a:gd name="T21" fmla="*/ 123 h 220"/>
                <a:gd name="T22" fmla="*/ 131 w 152"/>
                <a:gd name="T23" fmla="*/ 114 h 220"/>
                <a:gd name="T24" fmla="*/ 128 w 152"/>
                <a:gd name="T25" fmla="*/ 111 h 220"/>
                <a:gd name="T26" fmla="*/ 111 w 152"/>
                <a:gd name="T27" fmla="*/ 123 h 220"/>
                <a:gd name="T28" fmla="*/ 102 w 152"/>
                <a:gd name="T29" fmla="*/ 112 h 220"/>
                <a:gd name="T30" fmla="*/ 104 w 152"/>
                <a:gd name="T31" fmla="*/ 147 h 220"/>
                <a:gd name="T32" fmla="*/ 101 w 152"/>
                <a:gd name="T33" fmla="*/ 153 h 220"/>
                <a:gd name="T34" fmla="*/ 89 w 152"/>
                <a:gd name="T35" fmla="*/ 158 h 220"/>
                <a:gd name="T36" fmla="*/ 87 w 152"/>
                <a:gd name="T37" fmla="*/ 201 h 220"/>
                <a:gd name="T38" fmla="*/ 78 w 152"/>
                <a:gd name="T39" fmla="*/ 205 h 220"/>
                <a:gd name="T40" fmla="*/ 68 w 152"/>
                <a:gd name="T41" fmla="*/ 213 h 220"/>
                <a:gd name="T42" fmla="*/ 56 w 152"/>
                <a:gd name="T43" fmla="*/ 220 h 220"/>
                <a:gd name="T44" fmla="*/ 42 w 152"/>
                <a:gd name="T45" fmla="*/ 193 h 220"/>
                <a:gd name="T46" fmla="*/ 39 w 152"/>
                <a:gd name="T47" fmla="*/ 187 h 220"/>
                <a:gd name="T48" fmla="*/ 37 w 152"/>
                <a:gd name="T49" fmla="*/ 179 h 220"/>
                <a:gd name="T50" fmla="*/ 29 w 152"/>
                <a:gd name="T51" fmla="*/ 189 h 220"/>
                <a:gd name="T52" fmla="*/ 27 w 152"/>
                <a:gd name="T53" fmla="*/ 205 h 220"/>
                <a:gd name="T54" fmla="*/ 22 w 152"/>
                <a:gd name="T55" fmla="*/ 179 h 220"/>
                <a:gd name="T56" fmla="*/ 20 w 152"/>
                <a:gd name="T57" fmla="*/ 172 h 220"/>
                <a:gd name="T58" fmla="*/ 20 w 152"/>
                <a:gd name="T59" fmla="*/ 164 h 220"/>
                <a:gd name="T60" fmla="*/ 12 w 152"/>
                <a:gd name="T61" fmla="*/ 147 h 220"/>
                <a:gd name="T62" fmla="*/ 7 w 152"/>
                <a:gd name="T63" fmla="*/ 138 h 220"/>
                <a:gd name="T64" fmla="*/ 0 w 152"/>
                <a:gd name="T65" fmla="*/ 130 h 220"/>
                <a:gd name="T66" fmla="*/ 5 w 152"/>
                <a:gd name="T67" fmla="*/ 124 h 220"/>
                <a:gd name="T68" fmla="*/ 0 w 152"/>
                <a:gd name="T69" fmla="*/ 118 h 220"/>
                <a:gd name="T70" fmla="*/ 3 w 152"/>
                <a:gd name="T71" fmla="*/ 109 h 220"/>
                <a:gd name="T72" fmla="*/ 12 w 152"/>
                <a:gd name="T73" fmla="*/ 97 h 220"/>
                <a:gd name="T74" fmla="*/ 10 w 152"/>
                <a:gd name="T75" fmla="*/ 87 h 220"/>
                <a:gd name="T76" fmla="*/ 13 w 152"/>
                <a:gd name="T77" fmla="*/ 85 h 220"/>
                <a:gd name="T78" fmla="*/ 15 w 152"/>
                <a:gd name="T79" fmla="*/ 77 h 220"/>
                <a:gd name="T80" fmla="*/ 18 w 152"/>
                <a:gd name="T81" fmla="*/ 75 h 220"/>
                <a:gd name="T82" fmla="*/ 30 w 152"/>
                <a:gd name="T83" fmla="*/ 66 h 220"/>
                <a:gd name="T84" fmla="*/ 49 w 152"/>
                <a:gd name="T85" fmla="*/ 63 h 220"/>
                <a:gd name="T86" fmla="*/ 65 w 152"/>
                <a:gd name="T87" fmla="*/ 48 h 220"/>
                <a:gd name="T88" fmla="*/ 65 w 152"/>
                <a:gd name="T89" fmla="*/ 43 h 220"/>
                <a:gd name="T90" fmla="*/ 73 w 152"/>
                <a:gd name="T91" fmla="*/ 55 h 220"/>
                <a:gd name="T92" fmla="*/ 75 w 152"/>
                <a:gd name="T93" fmla="*/ 39 h 220"/>
                <a:gd name="T94" fmla="*/ 89 w 152"/>
                <a:gd name="T95" fmla="*/ 43 h 220"/>
                <a:gd name="T96" fmla="*/ 94 w 152"/>
                <a:gd name="T97" fmla="*/ 55 h 220"/>
                <a:gd name="T98" fmla="*/ 101 w 152"/>
                <a:gd name="T99" fmla="*/ 37 h 220"/>
                <a:gd name="T100" fmla="*/ 102 w 152"/>
                <a:gd name="T101" fmla="*/ 24 h 220"/>
                <a:gd name="T102" fmla="*/ 104 w 152"/>
                <a:gd name="T103" fmla="*/ 20 h 220"/>
                <a:gd name="T104" fmla="*/ 126 w 152"/>
                <a:gd name="T105" fmla="*/ 15 h 220"/>
                <a:gd name="T106" fmla="*/ 128 w 152"/>
                <a:gd name="T107" fmla="*/ 3 h 220"/>
                <a:gd name="T108" fmla="*/ 131 w 152"/>
                <a:gd name="T10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2" h="220">
                  <a:moveTo>
                    <a:pt x="131" y="2"/>
                  </a:moveTo>
                  <a:lnTo>
                    <a:pt x="138" y="3"/>
                  </a:lnTo>
                  <a:lnTo>
                    <a:pt x="138" y="3"/>
                  </a:lnTo>
                  <a:lnTo>
                    <a:pt x="138" y="10"/>
                  </a:lnTo>
                  <a:lnTo>
                    <a:pt x="143" y="20"/>
                  </a:lnTo>
                  <a:lnTo>
                    <a:pt x="135" y="39"/>
                  </a:lnTo>
                  <a:lnTo>
                    <a:pt x="147" y="39"/>
                  </a:lnTo>
                  <a:lnTo>
                    <a:pt x="147" y="39"/>
                  </a:lnTo>
                  <a:lnTo>
                    <a:pt x="152" y="55"/>
                  </a:lnTo>
                  <a:lnTo>
                    <a:pt x="149" y="70"/>
                  </a:lnTo>
                  <a:lnTo>
                    <a:pt x="150" y="77"/>
                  </a:lnTo>
                  <a:lnTo>
                    <a:pt x="149" y="80"/>
                  </a:lnTo>
                  <a:lnTo>
                    <a:pt x="150" y="87"/>
                  </a:lnTo>
                  <a:lnTo>
                    <a:pt x="149" y="94"/>
                  </a:lnTo>
                  <a:lnTo>
                    <a:pt x="145" y="92"/>
                  </a:lnTo>
                  <a:lnTo>
                    <a:pt x="143" y="95"/>
                  </a:lnTo>
                  <a:lnTo>
                    <a:pt x="145" y="101"/>
                  </a:lnTo>
                  <a:lnTo>
                    <a:pt x="142" y="101"/>
                  </a:lnTo>
                  <a:lnTo>
                    <a:pt x="142" y="112"/>
                  </a:lnTo>
                  <a:lnTo>
                    <a:pt x="142" y="112"/>
                  </a:lnTo>
                  <a:lnTo>
                    <a:pt x="140" y="112"/>
                  </a:lnTo>
                  <a:lnTo>
                    <a:pt x="137" y="123"/>
                  </a:lnTo>
                  <a:lnTo>
                    <a:pt x="137" y="118"/>
                  </a:lnTo>
                  <a:lnTo>
                    <a:pt x="131" y="114"/>
                  </a:lnTo>
                  <a:lnTo>
                    <a:pt x="131" y="111"/>
                  </a:lnTo>
                  <a:lnTo>
                    <a:pt x="128" y="111"/>
                  </a:lnTo>
                  <a:lnTo>
                    <a:pt x="118" y="124"/>
                  </a:lnTo>
                  <a:lnTo>
                    <a:pt x="111" y="123"/>
                  </a:lnTo>
                  <a:lnTo>
                    <a:pt x="106" y="112"/>
                  </a:lnTo>
                  <a:lnTo>
                    <a:pt x="102" y="112"/>
                  </a:lnTo>
                  <a:lnTo>
                    <a:pt x="101" y="119"/>
                  </a:lnTo>
                  <a:lnTo>
                    <a:pt x="104" y="147"/>
                  </a:lnTo>
                  <a:lnTo>
                    <a:pt x="101" y="148"/>
                  </a:lnTo>
                  <a:lnTo>
                    <a:pt x="101" y="153"/>
                  </a:lnTo>
                  <a:lnTo>
                    <a:pt x="96" y="153"/>
                  </a:lnTo>
                  <a:lnTo>
                    <a:pt x="89" y="158"/>
                  </a:lnTo>
                  <a:lnTo>
                    <a:pt x="78" y="176"/>
                  </a:lnTo>
                  <a:lnTo>
                    <a:pt x="87" y="201"/>
                  </a:lnTo>
                  <a:lnTo>
                    <a:pt x="84" y="205"/>
                  </a:lnTo>
                  <a:lnTo>
                    <a:pt x="78" y="205"/>
                  </a:lnTo>
                  <a:lnTo>
                    <a:pt x="72" y="216"/>
                  </a:lnTo>
                  <a:lnTo>
                    <a:pt x="68" y="213"/>
                  </a:lnTo>
                  <a:lnTo>
                    <a:pt x="63" y="215"/>
                  </a:lnTo>
                  <a:lnTo>
                    <a:pt x="56" y="220"/>
                  </a:lnTo>
                  <a:lnTo>
                    <a:pt x="53" y="218"/>
                  </a:lnTo>
                  <a:lnTo>
                    <a:pt x="42" y="193"/>
                  </a:lnTo>
                  <a:lnTo>
                    <a:pt x="44" y="189"/>
                  </a:lnTo>
                  <a:lnTo>
                    <a:pt x="39" y="187"/>
                  </a:lnTo>
                  <a:lnTo>
                    <a:pt x="41" y="184"/>
                  </a:lnTo>
                  <a:lnTo>
                    <a:pt x="37" y="179"/>
                  </a:lnTo>
                  <a:lnTo>
                    <a:pt x="34" y="179"/>
                  </a:lnTo>
                  <a:lnTo>
                    <a:pt x="29" y="189"/>
                  </a:lnTo>
                  <a:lnTo>
                    <a:pt x="34" y="206"/>
                  </a:lnTo>
                  <a:lnTo>
                    <a:pt x="27" y="205"/>
                  </a:lnTo>
                  <a:lnTo>
                    <a:pt x="22" y="193"/>
                  </a:lnTo>
                  <a:lnTo>
                    <a:pt x="22" y="179"/>
                  </a:lnTo>
                  <a:lnTo>
                    <a:pt x="18" y="174"/>
                  </a:lnTo>
                  <a:lnTo>
                    <a:pt x="20" y="172"/>
                  </a:lnTo>
                  <a:lnTo>
                    <a:pt x="17" y="169"/>
                  </a:lnTo>
                  <a:lnTo>
                    <a:pt x="20" y="164"/>
                  </a:lnTo>
                  <a:lnTo>
                    <a:pt x="17" y="165"/>
                  </a:lnTo>
                  <a:lnTo>
                    <a:pt x="12" y="147"/>
                  </a:lnTo>
                  <a:lnTo>
                    <a:pt x="5" y="141"/>
                  </a:lnTo>
                  <a:lnTo>
                    <a:pt x="7" y="138"/>
                  </a:lnTo>
                  <a:lnTo>
                    <a:pt x="5" y="138"/>
                  </a:lnTo>
                  <a:lnTo>
                    <a:pt x="0" y="130"/>
                  </a:lnTo>
                  <a:lnTo>
                    <a:pt x="0" y="121"/>
                  </a:lnTo>
                  <a:lnTo>
                    <a:pt x="5" y="124"/>
                  </a:lnTo>
                  <a:lnTo>
                    <a:pt x="5" y="118"/>
                  </a:lnTo>
                  <a:lnTo>
                    <a:pt x="0" y="118"/>
                  </a:lnTo>
                  <a:lnTo>
                    <a:pt x="0" y="111"/>
                  </a:lnTo>
                  <a:lnTo>
                    <a:pt x="3" y="109"/>
                  </a:lnTo>
                  <a:lnTo>
                    <a:pt x="8" y="111"/>
                  </a:lnTo>
                  <a:lnTo>
                    <a:pt x="12" y="97"/>
                  </a:lnTo>
                  <a:lnTo>
                    <a:pt x="8" y="90"/>
                  </a:lnTo>
                  <a:lnTo>
                    <a:pt x="10" y="87"/>
                  </a:lnTo>
                  <a:lnTo>
                    <a:pt x="8" y="85"/>
                  </a:lnTo>
                  <a:lnTo>
                    <a:pt x="13" y="85"/>
                  </a:lnTo>
                  <a:lnTo>
                    <a:pt x="13" y="80"/>
                  </a:lnTo>
                  <a:lnTo>
                    <a:pt x="15" y="77"/>
                  </a:lnTo>
                  <a:lnTo>
                    <a:pt x="17" y="78"/>
                  </a:lnTo>
                  <a:lnTo>
                    <a:pt x="18" y="75"/>
                  </a:lnTo>
                  <a:lnTo>
                    <a:pt x="27" y="78"/>
                  </a:lnTo>
                  <a:lnTo>
                    <a:pt x="30" y="66"/>
                  </a:lnTo>
                  <a:lnTo>
                    <a:pt x="27" y="60"/>
                  </a:lnTo>
                  <a:lnTo>
                    <a:pt x="49" y="63"/>
                  </a:lnTo>
                  <a:lnTo>
                    <a:pt x="61" y="60"/>
                  </a:lnTo>
                  <a:lnTo>
                    <a:pt x="65" y="48"/>
                  </a:lnTo>
                  <a:lnTo>
                    <a:pt x="63" y="44"/>
                  </a:lnTo>
                  <a:lnTo>
                    <a:pt x="65" y="43"/>
                  </a:lnTo>
                  <a:lnTo>
                    <a:pt x="66" y="51"/>
                  </a:lnTo>
                  <a:lnTo>
                    <a:pt x="73" y="55"/>
                  </a:lnTo>
                  <a:lnTo>
                    <a:pt x="77" y="55"/>
                  </a:lnTo>
                  <a:lnTo>
                    <a:pt x="75" y="39"/>
                  </a:lnTo>
                  <a:lnTo>
                    <a:pt x="84" y="44"/>
                  </a:lnTo>
                  <a:lnTo>
                    <a:pt x="89" y="43"/>
                  </a:lnTo>
                  <a:lnTo>
                    <a:pt x="87" y="46"/>
                  </a:lnTo>
                  <a:lnTo>
                    <a:pt x="94" y="55"/>
                  </a:lnTo>
                  <a:lnTo>
                    <a:pt x="96" y="55"/>
                  </a:lnTo>
                  <a:lnTo>
                    <a:pt x="101" y="37"/>
                  </a:lnTo>
                  <a:lnTo>
                    <a:pt x="97" y="27"/>
                  </a:lnTo>
                  <a:lnTo>
                    <a:pt x="102" y="24"/>
                  </a:lnTo>
                  <a:lnTo>
                    <a:pt x="108" y="29"/>
                  </a:lnTo>
                  <a:lnTo>
                    <a:pt x="104" y="20"/>
                  </a:lnTo>
                  <a:lnTo>
                    <a:pt x="123" y="20"/>
                  </a:lnTo>
                  <a:lnTo>
                    <a:pt x="126" y="15"/>
                  </a:lnTo>
                  <a:lnTo>
                    <a:pt x="130" y="14"/>
                  </a:lnTo>
                  <a:lnTo>
                    <a:pt x="128" y="3"/>
                  </a:lnTo>
                  <a:lnTo>
                    <a:pt x="128" y="0"/>
                  </a:lnTo>
                  <a:lnTo>
                    <a:pt x="131"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8" name="Freeform 38">
              <a:extLst>
                <a:ext uri="{FF2B5EF4-FFF2-40B4-BE49-F238E27FC236}">
                  <a16:creationId xmlns:a16="http://schemas.microsoft.com/office/drawing/2014/main" id="{2BF9392E-C4AC-4EB7-89C6-F77A3F0E6717}"/>
                </a:ext>
              </a:extLst>
            </p:cNvPr>
            <p:cNvSpPr>
              <a:spLocks/>
            </p:cNvSpPr>
            <p:nvPr/>
          </p:nvSpPr>
          <p:spPr bwMode="auto">
            <a:xfrm>
              <a:off x="1969869" y="2203980"/>
              <a:ext cx="1090318" cy="1051219"/>
            </a:xfrm>
            <a:custGeom>
              <a:avLst/>
              <a:gdLst>
                <a:gd name="T0" fmla="*/ 81 w 976"/>
                <a:gd name="T1" fmla="*/ 78 h 941"/>
                <a:gd name="T2" fmla="*/ 125 w 976"/>
                <a:gd name="T3" fmla="*/ 121 h 941"/>
                <a:gd name="T4" fmla="*/ 224 w 976"/>
                <a:gd name="T5" fmla="*/ 152 h 941"/>
                <a:gd name="T6" fmla="*/ 271 w 976"/>
                <a:gd name="T7" fmla="*/ 199 h 941"/>
                <a:gd name="T8" fmla="*/ 341 w 976"/>
                <a:gd name="T9" fmla="*/ 225 h 941"/>
                <a:gd name="T10" fmla="*/ 384 w 976"/>
                <a:gd name="T11" fmla="*/ 239 h 941"/>
                <a:gd name="T12" fmla="*/ 452 w 976"/>
                <a:gd name="T13" fmla="*/ 252 h 941"/>
                <a:gd name="T14" fmla="*/ 534 w 976"/>
                <a:gd name="T15" fmla="*/ 300 h 941"/>
                <a:gd name="T16" fmla="*/ 622 w 976"/>
                <a:gd name="T17" fmla="*/ 373 h 941"/>
                <a:gd name="T18" fmla="*/ 791 w 976"/>
                <a:gd name="T19" fmla="*/ 433 h 941"/>
                <a:gd name="T20" fmla="*/ 882 w 976"/>
                <a:gd name="T21" fmla="*/ 460 h 941"/>
                <a:gd name="T22" fmla="*/ 913 w 976"/>
                <a:gd name="T23" fmla="*/ 518 h 941"/>
                <a:gd name="T24" fmla="*/ 906 w 976"/>
                <a:gd name="T25" fmla="*/ 556 h 941"/>
                <a:gd name="T26" fmla="*/ 897 w 976"/>
                <a:gd name="T27" fmla="*/ 607 h 941"/>
                <a:gd name="T28" fmla="*/ 976 w 976"/>
                <a:gd name="T29" fmla="*/ 670 h 941"/>
                <a:gd name="T30" fmla="*/ 931 w 976"/>
                <a:gd name="T31" fmla="*/ 687 h 941"/>
                <a:gd name="T32" fmla="*/ 865 w 976"/>
                <a:gd name="T33" fmla="*/ 728 h 941"/>
                <a:gd name="T34" fmla="*/ 810 w 976"/>
                <a:gd name="T35" fmla="*/ 757 h 941"/>
                <a:gd name="T36" fmla="*/ 830 w 976"/>
                <a:gd name="T37" fmla="*/ 849 h 941"/>
                <a:gd name="T38" fmla="*/ 777 w 976"/>
                <a:gd name="T39" fmla="*/ 941 h 941"/>
                <a:gd name="T40" fmla="*/ 735 w 976"/>
                <a:gd name="T41" fmla="*/ 871 h 941"/>
                <a:gd name="T42" fmla="*/ 704 w 976"/>
                <a:gd name="T43" fmla="*/ 829 h 941"/>
                <a:gd name="T44" fmla="*/ 666 w 976"/>
                <a:gd name="T45" fmla="*/ 818 h 941"/>
                <a:gd name="T46" fmla="*/ 623 w 976"/>
                <a:gd name="T47" fmla="*/ 781 h 941"/>
                <a:gd name="T48" fmla="*/ 582 w 976"/>
                <a:gd name="T49" fmla="*/ 759 h 941"/>
                <a:gd name="T50" fmla="*/ 548 w 976"/>
                <a:gd name="T51" fmla="*/ 765 h 941"/>
                <a:gd name="T52" fmla="*/ 502 w 976"/>
                <a:gd name="T53" fmla="*/ 793 h 941"/>
                <a:gd name="T54" fmla="*/ 495 w 976"/>
                <a:gd name="T55" fmla="*/ 760 h 941"/>
                <a:gd name="T56" fmla="*/ 456 w 976"/>
                <a:gd name="T57" fmla="*/ 767 h 941"/>
                <a:gd name="T58" fmla="*/ 425 w 976"/>
                <a:gd name="T59" fmla="*/ 779 h 941"/>
                <a:gd name="T60" fmla="*/ 389 w 976"/>
                <a:gd name="T61" fmla="*/ 733 h 941"/>
                <a:gd name="T62" fmla="*/ 322 w 976"/>
                <a:gd name="T63" fmla="*/ 757 h 941"/>
                <a:gd name="T64" fmla="*/ 301 w 976"/>
                <a:gd name="T65" fmla="*/ 747 h 941"/>
                <a:gd name="T66" fmla="*/ 284 w 976"/>
                <a:gd name="T67" fmla="*/ 748 h 941"/>
                <a:gd name="T68" fmla="*/ 266 w 976"/>
                <a:gd name="T69" fmla="*/ 767 h 941"/>
                <a:gd name="T70" fmla="*/ 231 w 976"/>
                <a:gd name="T71" fmla="*/ 759 h 941"/>
                <a:gd name="T72" fmla="*/ 228 w 976"/>
                <a:gd name="T73" fmla="*/ 736 h 941"/>
                <a:gd name="T74" fmla="*/ 240 w 976"/>
                <a:gd name="T75" fmla="*/ 704 h 941"/>
                <a:gd name="T76" fmla="*/ 218 w 976"/>
                <a:gd name="T77" fmla="*/ 721 h 941"/>
                <a:gd name="T78" fmla="*/ 195 w 976"/>
                <a:gd name="T79" fmla="*/ 728 h 941"/>
                <a:gd name="T80" fmla="*/ 197 w 976"/>
                <a:gd name="T81" fmla="*/ 769 h 941"/>
                <a:gd name="T82" fmla="*/ 240 w 976"/>
                <a:gd name="T83" fmla="*/ 856 h 941"/>
                <a:gd name="T84" fmla="*/ 194 w 976"/>
                <a:gd name="T85" fmla="*/ 873 h 941"/>
                <a:gd name="T86" fmla="*/ 141 w 976"/>
                <a:gd name="T87" fmla="*/ 800 h 941"/>
                <a:gd name="T88" fmla="*/ 161 w 976"/>
                <a:gd name="T89" fmla="*/ 726 h 941"/>
                <a:gd name="T90" fmla="*/ 216 w 976"/>
                <a:gd name="T91" fmla="*/ 677 h 941"/>
                <a:gd name="T92" fmla="*/ 245 w 976"/>
                <a:gd name="T93" fmla="*/ 614 h 941"/>
                <a:gd name="T94" fmla="*/ 266 w 976"/>
                <a:gd name="T95" fmla="*/ 578 h 941"/>
                <a:gd name="T96" fmla="*/ 218 w 976"/>
                <a:gd name="T97" fmla="*/ 532 h 941"/>
                <a:gd name="T98" fmla="*/ 144 w 976"/>
                <a:gd name="T99" fmla="*/ 513 h 941"/>
                <a:gd name="T100" fmla="*/ 88 w 976"/>
                <a:gd name="T101" fmla="*/ 506 h 941"/>
                <a:gd name="T102" fmla="*/ 86 w 976"/>
                <a:gd name="T103" fmla="*/ 499 h 941"/>
                <a:gd name="T104" fmla="*/ 77 w 976"/>
                <a:gd name="T105" fmla="*/ 469 h 941"/>
                <a:gd name="T106" fmla="*/ 34 w 976"/>
                <a:gd name="T107" fmla="*/ 413 h 941"/>
                <a:gd name="T108" fmla="*/ 60 w 976"/>
                <a:gd name="T109" fmla="*/ 360 h 941"/>
                <a:gd name="T110" fmla="*/ 50 w 976"/>
                <a:gd name="T111" fmla="*/ 314 h 941"/>
                <a:gd name="T112" fmla="*/ 16 w 976"/>
                <a:gd name="T113" fmla="*/ 237 h 941"/>
                <a:gd name="T114" fmla="*/ 5 w 976"/>
                <a:gd name="T115" fmla="*/ 157 h 941"/>
                <a:gd name="T116" fmla="*/ 43 w 976"/>
                <a:gd name="T117" fmla="*/ 44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76" h="941">
                  <a:moveTo>
                    <a:pt x="64" y="0"/>
                  </a:moveTo>
                  <a:lnTo>
                    <a:pt x="72" y="0"/>
                  </a:lnTo>
                  <a:lnTo>
                    <a:pt x="82" y="10"/>
                  </a:lnTo>
                  <a:lnTo>
                    <a:pt x="110" y="24"/>
                  </a:lnTo>
                  <a:lnTo>
                    <a:pt x="98" y="44"/>
                  </a:lnTo>
                  <a:lnTo>
                    <a:pt x="94" y="48"/>
                  </a:lnTo>
                  <a:lnTo>
                    <a:pt x="91" y="46"/>
                  </a:lnTo>
                  <a:lnTo>
                    <a:pt x="88" y="53"/>
                  </a:lnTo>
                  <a:lnTo>
                    <a:pt x="89" y="56"/>
                  </a:lnTo>
                  <a:lnTo>
                    <a:pt x="84" y="61"/>
                  </a:lnTo>
                  <a:lnTo>
                    <a:pt x="86" y="65"/>
                  </a:lnTo>
                  <a:lnTo>
                    <a:pt x="82" y="70"/>
                  </a:lnTo>
                  <a:lnTo>
                    <a:pt x="84" y="73"/>
                  </a:lnTo>
                  <a:lnTo>
                    <a:pt x="81" y="78"/>
                  </a:lnTo>
                  <a:lnTo>
                    <a:pt x="89" y="92"/>
                  </a:lnTo>
                  <a:lnTo>
                    <a:pt x="88" y="102"/>
                  </a:lnTo>
                  <a:lnTo>
                    <a:pt x="93" y="104"/>
                  </a:lnTo>
                  <a:lnTo>
                    <a:pt x="93" y="107"/>
                  </a:lnTo>
                  <a:lnTo>
                    <a:pt x="98" y="109"/>
                  </a:lnTo>
                  <a:lnTo>
                    <a:pt x="103" y="104"/>
                  </a:lnTo>
                  <a:lnTo>
                    <a:pt x="113" y="104"/>
                  </a:lnTo>
                  <a:lnTo>
                    <a:pt x="117" y="118"/>
                  </a:lnTo>
                  <a:lnTo>
                    <a:pt x="113" y="118"/>
                  </a:lnTo>
                  <a:lnTo>
                    <a:pt x="113" y="121"/>
                  </a:lnTo>
                  <a:lnTo>
                    <a:pt x="117" y="121"/>
                  </a:lnTo>
                  <a:lnTo>
                    <a:pt x="118" y="128"/>
                  </a:lnTo>
                  <a:lnTo>
                    <a:pt x="123" y="126"/>
                  </a:lnTo>
                  <a:lnTo>
                    <a:pt x="125" y="121"/>
                  </a:lnTo>
                  <a:lnTo>
                    <a:pt x="130" y="119"/>
                  </a:lnTo>
                  <a:lnTo>
                    <a:pt x="137" y="107"/>
                  </a:lnTo>
                  <a:lnTo>
                    <a:pt x="144" y="102"/>
                  </a:lnTo>
                  <a:lnTo>
                    <a:pt x="149" y="104"/>
                  </a:lnTo>
                  <a:lnTo>
                    <a:pt x="163" y="90"/>
                  </a:lnTo>
                  <a:lnTo>
                    <a:pt x="173" y="94"/>
                  </a:lnTo>
                  <a:lnTo>
                    <a:pt x="182" y="99"/>
                  </a:lnTo>
                  <a:lnTo>
                    <a:pt x="187" y="116"/>
                  </a:lnTo>
                  <a:lnTo>
                    <a:pt x="197" y="124"/>
                  </a:lnTo>
                  <a:lnTo>
                    <a:pt x="221" y="138"/>
                  </a:lnTo>
                  <a:lnTo>
                    <a:pt x="238" y="140"/>
                  </a:lnTo>
                  <a:lnTo>
                    <a:pt x="231" y="150"/>
                  </a:lnTo>
                  <a:lnTo>
                    <a:pt x="226" y="153"/>
                  </a:lnTo>
                  <a:lnTo>
                    <a:pt x="224" y="152"/>
                  </a:lnTo>
                  <a:lnTo>
                    <a:pt x="221" y="159"/>
                  </a:lnTo>
                  <a:lnTo>
                    <a:pt x="218" y="157"/>
                  </a:lnTo>
                  <a:lnTo>
                    <a:pt x="211" y="160"/>
                  </a:lnTo>
                  <a:lnTo>
                    <a:pt x="223" y="169"/>
                  </a:lnTo>
                  <a:lnTo>
                    <a:pt x="230" y="169"/>
                  </a:lnTo>
                  <a:lnTo>
                    <a:pt x="235" y="177"/>
                  </a:lnTo>
                  <a:lnTo>
                    <a:pt x="236" y="186"/>
                  </a:lnTo>
                  <a:lnTo>
                    <a:pt x="242" y="186"/>
                  </a:lnTo>
                  <a:lnTo>
                    <a:pt x="243" y="182"/>
                  </a:lnTo>
                  <a:lnTo>
                    <a:pt x="250" y="191"/>
                  </a:lnTo>
                  <a:lnTo>
                    <a:pt x="252" y="182"/>
                  </a:lnTo>
                  <a:lnTo>
                    <a:pt x="266" y="189"/>
                  </a:lnTo>
                  <a:lnTo>
                    <a:pt x="266" y="198"/>
                  </a:lnTo>
                  <a:lnTo>
                    <a:pt x="271" y="199"/>
                  </a:lnTo>
                  <a:lnTo>
                    <a:pt x="269" y="205"/>
                  </a:lnTo>
                  <a:lnTo>
                    <a:pt x="274" y="203"/>
                  </a:lnTo>
                  <a:lnTo>
                    <a:pt x="288" y="215"/>
                  </a:lnTo>
                  <a:lnTo>
                    <a:pt x="295" y="215"/>
                  </a:lnTo>
                  <a:lnTo>
                    <a:pt x="295" y="211"/>
                  </a:lnTo>
                  <a:lnTo>
                    <a:pt x="298" y="216"/>
                  </a:lnTo>
                  <a:lnTo>
                    <a:pt x="300" y="216"/>
                  </a:lnTo>
                  <a:lnTo>
                    <a:pt x="301" y="228"/>
                  </a:lnTo>
                  <a:lnTo>
                    <a:pt x="313" y="227"/>
                  </a:lnTo>
                  <a:lnTo>
                    <a:pt x="319" y="223"/>
                  </a:lnTo>
                  <a:lnTo>
                    <a:pt x="320" y="230"/>
                  </a:lnTo>
                  <a:lnTo>
                    <a:pt x="327" y="227"/>
                  </a:lnTo>
                  <a:lnTo>
                    <a:pt x="334" y="230"/>
                  </a:lnTo>
                  <a:lnTo>
                    <a:pt x="341" y="225"/>
                  </a:lnTo>
                  <a:lnTo>
                    <a:pt x="349" y="223"/>
                  </a:lnTo>
                  <a:lnTo>
                    <a:pt x="353" y="227"/>
                  </a:lnTo>
                  <a:lnTo>
                    <a:pt x="349" y="235"/>
                  </a:lnTo>
                  <a:lnTo>
                    <a:pt x="355" y="235"/>
                  </a:lnTo>
                  <a:lnTo>
                    <a:pt x="355" y="230"/>
                  </a:lnTo>
                  <a:lnTo>
                    <a:pt x="360" y="230"/>
                  </a:lnTo>
                  <a:lnTo>
                    <a:pt x="361" y="234"/>
                  </a:lnTo>
                  <a:lnTo>
                    <a:pt x="358" y="235"/>
                  </a:lnTo>
                  <a:lnTo>
                    <a:pt x="365" y="237"/>
                  </a:lnTo>
                  <a:lnTo>
                    <a:pt x="363" y="239"/>
                  </a:lnTo>
                  <a:lnTo>
                    <a:pt x="368" y="247"/>
                  </a:lnTo>
                  <a:lnTo>
                    <a:pt x="373" y="249"/>
                  </a:lnTo>
                  <a:lnTo>
                    <a:pt x="380" y="245"/>
                  </a:lnTo>
                  <a:lnTo>
                    <a:pt x="384" y="239"/>
                  </a:lnTo>
                  <a:lnTo>
                    <a:pt x="382" y="237"/>
                  </a:lnTo>
                  <a:lnTo>
                    <a:pt x="387" y="232"/>
                  </a:lnTo>
                  <a:lnTo>
                    <a:pt x="387" y="232"/>
                  </a:lnTo>
                  <a:lnTo>
                    <a:pt x="394" y="232"/>
                  </a:lnTo>
                  <a:lnTo>
                    <a:pt x="406" y="244"/>
                  </a:lnTo>
                  <a:lnTo>
                    <a:pt x="411" y="242"/>
                  </a:lnTo>
                  <a:lnTo>
                    <a:pt x="411" y="247"/>
                  </a:lnTo>
                  <a:lnTo>
                    <a:pt x="420" y="251"/>
                  </a:lnTo>
                  <a:lnTo>
                    <a:pt x="425" y="261"/>
                  </a:lnTo>
                  <a:lnTo>
                    <a:pt x="437" y="263"/>
                  </a:lnTo>
                  <a:lnTo>
                    <a:pt x="445" y="273"/>
                  </a:lnTo>
                  <a:lnTo>
                    <a:pt x="447" y="269"/>
                  </a:lnTo>
                  <a:lnTo>
                    <a:pt x="444" y="256"/>
                  </a:lnTo>
                  <a:lnTo>
                    <a:pt x="452" y="252"/>
                  </a:lnTo>
                  <a:lnTo>
                    <a:pt x="457" y="261"/>
                  </a:lnTo>
                  <a:lnTo>
                    <a:pt x="464" y="259"/>
                  </a:lnTo>
                  <a:lnTo>
                    <a:pt x="467" y="268"/>
                  </a:lnTo>
                  <a:lnTo>
                    <a:pt x="478" y="271"/>
                  </a:lnTo>
                  <a:lnTo>
                    <a:pt x="479" y="276"/>
                  </a:lnTo>
                  <a:lnTo>
                    <a:pt x="490" y="281"/>
                  </a:lnTo>
                  <a:lnTo>
                    <a:pt x="491" y="280"/>
                  </a:lnTo>
                  <a:lnTo>
                    <a:pt x="495" y="281"/>
                  </a:lnTo>
                  <a:lnTo>
                    <a:pt x="497" y="285"/>
                  </a:lnTo>
                  <a:lnTo>
                    <a:pt x="505" y="290"/>
                  </a:lnTo>
                  <a:lnTo>
                    <a:pt x="510" y="288"/>
                  </a:lnTo>
                  <a:lnTo>
                    <a:pt x="512" y="293"/>
                  </a:lnTo>
                  <a:lnTo>
                    <a:pt x="517" y="297"/>
                  </a:lnTo>
                  <a:lnTo>
                    <a:pt x="534" y="300"/>
                  </a:lnTo>
                  <a:lnTo>
                    <a:pt x="538" y="312"/>
                  </a:lnTo>
                  <a:lnTo>
                    <a:pt x="550" y="324"/>
                  </a:lnTo>
                  <a:lnTo>
                    <a:pt x="550" y="329"/>
                  </a:lnTo>
                  <a:lnTo>
                    <a:pt x="546" y="329"/>
                  </a:lnTo>
                  <a:lnTo>
                    <a:pt x="550" y="332"/>
                  </a:lnTo>
                  <a:lnTo>
                    <a:pt x="548" y="334"/>
                  </a:lnTo>
                  <a:lnTo>
                    <a:pt x="555" y="332"/>
                  </a:lnTo>
                  <a:lnTo>
                    <a:pt x="557" y="327"/>
                  </a:lnTo>
                  <a:lnTo>
                    <a:pt x="565" y="329"/>
                  </a:lnTo>
                  <a:lnTo>
                    <a:pt x="570" y="336"/>
                  </a:lnTo>
                  <a:lnTo>
                    <a:pt x="569" y="341"/>
                  </a:lnTo>
                  <a:lnTo>
                    <a:pt x="587" y="353"/>
                  </a:lnTo>
                  <a:lnTo>
                    <a:pt x="598" y="355"/>
                  </a:lnTo>
                  <a:lnTo>
                    <a:pt x="622" y="373"/>
                  </a:lnTo>
                  <a:lnTo>
                    <a:pt x="627" y="373"/>
                  </a:lnTo>
                  <a:lnTo>
                    <a:pt x="632" y="363"/>
                  </a:lnTo>
                  <a:lnTo>
                    <a:pt x="646" y="365"/>
                  </a:lnTo>
                  <a:lnTo>
                    <a:pt x="652" y="373"/>
                  </a:lnTo>
                  <a:lnTo>
                    <a:pt x="664" y="377"/>
                  </a:lnTo>
                  <a:lnTo>
                    <a:pt x="695" y="399"/>
                  </a:lnTo>
                  <a:lnTo>
                    <a:pt x="728" y="394"/>
                  </a:lnTo>
                  <a:lnTo>
                    <a:pt x="729" y="402"/>
                  </a:lnTo>
                  <a:lnTo>
                    <a:pt x="735" y="413"/>
                  </a:lnTo>
                  <a:lnTo>
                    <a:pt x="731" y="424"/>
                  </a:lnTo>
                  <a:lnTo>
                    <a:pt x="757" y="426"/>
                  </a:lnTo>
                  <a:lnTo>
                    <a:pt x="760" y="430"/>
                  </a:lnTo>
                  <a:lnTo>
                    <a:pt x="771" y="433"/>
                  </a:lnTo>
                  <a:lnTo>
                    <a:pt x="791" y="433"/>
                  </a:lnTo>
                  <a:lnTo>
                    <a:pt x="805" y="450"/>
                  </a:lnTo>
                  <a:lnTo>
                    <a:pt x="813" y="448"/>
                  </a:lnTo>
                  <a:lnTo>
                    <a:pt x="818" y="438"/>
                  </a:lnTo>
                  <a:lnTo>
                    <a:pt x="815" y="435"/>
                  </a:lnTo>
                  <a:lnTo>
                    <a:pt x="818" y="431"/>
                  </a:lnTo>
                  <a:lnTo>
                    <a:pt x="817" y="428"/>
                  </a:lnTo>
                  <a:lnTo>
                    <a:pt x="846" y="430"/>
                  </a:lnTo>
                  <a:lnTo>
                    <a:pt x="877" y="447"/>
                  </a:lnTo>
                  <a:lnTo>
                    <a:pt x="877" y="447"/>
                  </a:lnTo>
                  <a:lnTo>
                    <a:pt x="873" y="452"/>
                  </a:lnTo>
                  <a:lnTo>
                    <a:pt x="877" y="453"/>
                  </a:lnTo>
                  <a:lnTo>
                    <a:pt x="885" y="450"/>
                  </a:lnTo>
                  <a:lnTo>
                    <a:pt x="885" y="453"/>
                  </a:lnTo>
                  <a:lnTo>
                    <a:pt x="882" y="460"/>
                  </a:lnTo>
                  <a:lnTo>
                    <a:pt x="889" y="464"/>
                  </a:lnTo>
                  <a:lnTo>
                    <a:pt x="892" y="469"/>
                  </a:lnTo>
                  <a:lnTo>
                    <a:pt x="887" y="484"/>
                  </a:lnTo>
                  <a:lnTo>
                    <a:pt x="897" y="484"/>
                  </a:lnTo>
                  <a:lnTo>
                    <a:pt x="894" y="488"/>
                  </a:lnTo>
                  <a:lnTo>
                    <a:pt x="901" y="491"/>
                  </a:lnTo>
                  <a:lnTo>
                    <a:pt x="901" y="503"/>
                  </a:lnTo>
                  <a:lnTo>
                    <a:pt x="899" y="506"/>
                  </a:lnTo>
                  <a:lnTo>
                    <a:pt x="901" y="508"/>
                  </a:lnTo>
                  <a:lnTo>
                    <a:pt x="902" y="513"/>
                  </a:lnTo>
                  <a:lnTo>
                    <a:pt x="907" y="515"/>
                  </a:lnTo>
                  <a:lnTo>
                    <a:pt x="907" y="511"/>
                  </a:lnTo>
                  <a:lnTo>
                    <a:pt x="913" y="513"/>
                  </a:lnTo>
                  <a:lnTo>
                    <a:pt x="913" y="518"/>
                  </a:lnTo>
                  <a:lnTo>
                    <a:pt x="918" y="522"/>
                  </a:lnTo>
                  <a:lnTo>
                    <a:pt x="923" y="517"/>
                  </a:lnTo>
                  <a:lnTo>
                    <a:pt x="926" y="517"/>
                  </a:lnTo>
                  <a:lnTo>
                    <a:pt x="928" y="525"/>
                  </a:lnTo>
                  <a:lnTo>
                    <a:pt x="925" y="532"/>
                  </a:lnTo>
                  <a:lnTo>
                    <a:pt x="925" y="535"/>
                  </a:lnTo>
                  <a:lnTo>
                    <a:pt x="926" y="537"/>
                  </a:lnTo>
                  <a:lnTo>
                    <a:pt x="933" y="534"/>
                  </a:lnTo>
                  <a:lnTo>
                    <a:pt x="937" y="542"/>
                  </a:lnTo>
                  <a:lnTo>
                    <a:pt x="947" y="546"/>
                  </a:lnTo>
                  <a:lnTo>
                    <a:pt x="949" y="551"/>
                  </a:lnTo>
                  <a:lnTo>
                    <a:pt x="930" y="556"/>
                  </a:lnTo>
                  <a:lnTo>
                    <a:pt x="906" y="549"/>
                  </a:lnTo>
                  <a:lnTo>
                    <a:pt x="906" y="556"/>
                  </a:lnTo>
                  <a:lnTo>
                    <a:pt x="901" y="563"/>
                  </a:lnTo>
                  <a:lnTo>
                    <a:pt x="892" y="564"/>
                  </a:lnTo>
                  <a:lnTo>
                    <a:pt x="890" y="568"/>
                  </a:lnTo>
                  <a:lnTo>
                    <a:pt x="882" y="566"/>
                  </a:lnTo>
                  <a:lnTo>
                    <a:pt x="882" y="576"/>
                  </a:lnTo>
                  <a:lnTo>
                    <a:pt x="892" y="578"/>
                  </a:lnTo>
                  <a:lnTo>
                    <a:pt x="897" y="576"/>
                  </a:lnTo>
                  <a:lnTo>
                    <a:pt x="904" y="586"/>
                  </a:lnTo>
                  <a:lnTo>
                    <a:pt x="918" y="588"/>
                  </a:lnTo>
                  <a:lnTo>
                    <a:pt x="919" y="595"/>
                  </a:lnTo>
                  <a:lnTo>
                    <a:pt x="916" y="605"/>
                  </a:lnTo>
                  <a:lnTo>
                    <a:pt x="909" y="603"/>
                  </a:lnTo>
                  <a:lnTo>
                    <a:pt x="906" y="609"/>
                  </a:lnTo>
                  <a:lnTo>
                    <a:pt x="897" y="607"/>
                  </a:lnTo>
                  <a:lnTo>
                    <a:pt x="897" y="621"/>
                  </a:lnTo>
                  <a:lnTo>
                    <a:pt x="902" y="627"/>
                  </a:lnTo>
                  <a:lnTo>
                    <a:pt x="907" y="627"/>
                  </a:lnTo>
                  <a:lnTo>
                    <a:pt x="916" y="638"/>
                  </a:lnTo>
                  <a:lnTo>
                    <a:pt x="916" y="643"/>
                  </a:lnTo>
                  <a:lnTo>
                    <a:pt x="921" y="641"/>
                  </a:lnTo>
                  <a:lnTo>
                    <a:pt x="933" y="648"/>
                  </a:lnTo>
                  <a:lnTo>
                    <a:pt x="940" y="646"/>
                  </a:lnTo>
                  <a:lnTo>
                    <a:pt x="949" y="651"/>
                  </a:lnTo>
                  <a:lnTo>
                    <a:pt x="950" y="656"/>
                  </a:lnTo>
                  <a:lnTo>
                    <a:pt x="964" y="658"/>
                  </a:lnTo>
                  <a:lnTo>
                    <a:pt x="964" y="665"/>
                  </a:lnTo>
                  <a:lnTo>
                    <a:pt x="967" y="663"/>
                  </a:lnTo>
                  <a:lnTo>
                    <a:pt x="976" y="670"/>
                  </a:lnTo>
                  <a:lnTo>
                    <a:pt x="973" y="675"/>
                  </a:lnTo>
                  <a:lnTo>
                    <a:pt x="976" y="680"/>
                  </a:lnTo>
                  <a:lnTo>
                    <a:pt x="967" y="678"/>
                  </a:lnTo>
                  <a:lnTo>
                    <a:pt x="967" y="685"/>
                  </a:lnTo>
                  <a:lnTo>
                    <a:pt x="964" y="685"/>
                  </a:lnTo>
                  <a:lnTo>
                    <a:pt x="964" y="680"/>
                  </a:lnTo>
                  <a:lnTo>
                    <a:pt x="962" y="685"/>
                  </a:lnTo>
                  <a:lnTo>
                    <a:pt x="959" y="687"/>
                  </a:lnTo>
                  <a:lnTo>
                    <a:pt x="954" y="682"/>
                  </a:lnTo>
                  <a:lnTo>
                    <a:pt x="947" y="684"/>
                  </a:lnTo>
                  <a:lnTo>
                    <a:pt x="945" y="677"/>
                  </a:lnTo>
                  <a:lnTo>
                    <a:pt x="938" y="677"/>
                  </a:lnTo>
                  <a:lnTo>
                    <a:pt x="937" y="687"/>
                  </a:lnTo>
                  <a:lnTo>
                    <a:pt x="931" y="687"/>
                  </a:lnTo>
                  <a:lnTo>
                    <a:pt x="931" y="689"/>
                  </a:lnTo>
                  <a:lnTo>
                    <a:pt x="921" y="687"/>
                  </a:lnTo>
                  <a:lnTo>
                    <a:pt x="919" y="684"/>
                  </a:lnTo>
                  <a:lnTo>
                    <a:pt x="914" y="678"/>
                  </a:lnTo>
                  <a:lnTo>
                    <a:pt x="907" y="680"/>
                  </a:lnTo>
                  <a:lnTo>
                    <a:pt x="904" y="684"/>
                  </a:lnTo>
                  <a:lnTo>
                    <a:pt x="906" y="692"/>
                  </a:lnTo>
                  <a:lnTo>
                    <a:pt x="885" y="704"/>
                  </a:lnTo>
                  <a:lnTo>
                    <a:pt x="877" y="716"/>
                  </a:lnTo>
                  <a:lnTo>
                    <a:pt x="870" y="716"/>
                  </a:lnTo>
                  <a:lnTo>
                    <a:pt x="875" y="721"/>
                  </a:lnTo>
                  <a:lnTo>
                    <a:pt x="868" y="721"/>
                  </a:lnTo>
                  <a:lnTo>
                    <a:pt x="870" y="725"/>
                  </a:lnTo>
                  <a:lnTo>
                    <a:pt x="865" y="728"/>
                  </a:lnTo>
                  <a:lnTo>
                    <a:pt x="861" y="725"/>
                  </a:lnTo>
                  <a:lnTo>
                    <a:pt x="856" y="728"/>
                  </a:lnTo>
                  <a:lnTo>
                    <a:pt x="856" y="726"/>
                  </a:lnTo>
                  <a:lnTo>
                    <a:pt x="853" y="730"/>
                  </a:lnTo>
                  <a:lnTo>
                    <a:pt x="854" y="730"/>
                  </a:lnTo>
                  <a:lnTo>
                    <a:pt x="849" y="731"/>
                  </a:lnTo>
                  <a:lnTo>
                    <a:pt x="846" y="736"/>
                  </a:lnTo>
                  <a:lnTo>
                    <a:pt x="839" y="740"/>
                  </a:lnTo>
                  <a:lnTo>
                    <a:pt x="836" y="738"/>
                  </a:lnTo>
                  <a:lnTo>
                    <a:pt x="825" y="747"/>
                  </a:lnTo>
                  <a:lnTo>
                    <a:pt x="818" y="747"/>
                  </a:lnTo>
                  <a:lnTo>
                    <a:pt x="817" y="753"/>
                  </a:lnTo>
                  <a:lnTo>
                    <a:pt x="812" y="755"/>
                  </a:lnTo>
                  <a:lnTo>
                    <a:pt x="810" y="757"/>
                  </a:lnTo>
                  <a:lnTo>
                    <a:pt x="812" y="765"/>
                  </a:lnTo>
                  <a:lnTo>
                    <a:pt x="806" y="781"/>
                  </a:lnTo>
                  <a:lnTo>
                    <a:pt x="810" y="781"/>
                  </a:lnTo>
                  <a:lnTo>
                    <a:pt x="812" y="801"/>
                  </a:lnTo>
                  <a:lnTo>
                    <a:pt x="817" y="806"/>
                  </a:lnTo>
                  <a:lnTo>
                    <a:pt x="815" y="813"/>
                  </a:lnTo>
                  <a:lnTo>
                    <a:pt x="824" y="820"/>
                  </a:lnTo>
                  <a:lnTo>
                    <a:pt x="829" y="820"/>
                  </a:lnTo>
                  <a:lnTo>
                    <a:pt x="829" y="823"/>
                  </a:lnTo>
                  <a:lnTo>
                    <a:pt x="832" y="829"/>
                  </a:lnTo>
                  <a:lnTo>
                    <a:pt x="830" y="832"/>
                  </a:lnTo>
                  <a:lnTo>
                    <a:pt x="836" y="835"/>
                  </a:lnTo>
                  <a:lnTo>
                    <a:pt x="830" y="849"/>
                  </a:lnTo>
                  <a:lnTo>
                    <a:pt x="830" y="849"/>
                  </a:lnTo>
                  <a:lnTo>
                    <a:pt x="817" y="852"/>
                  </a:lnTo>
                  <a:lnTo>
                    <a:pt x="815" y="859"/>
                  </a:lnTo>
                  <a:lnTo>
                    <a:pt x="817" y="866"/>
                  </a:lnTo>
                  <a:lnTo>
                    <a:pt x="822" y="866"/>
                  </a:lnTo>
                  <a:lnTo>
                    <a:pt x="824" y="873"/>
                  </a:lnTo>
                  <a:lnTo>
                    <a:pt x="815" y="880"/>
                  </a:lnTo>
                  <a:lnTo>
                    <a:pt x="818" y="886"/>
                  </a:lnTo>
                  <a:lnTo>
                    <a:pt x="808" y="909"/>
                  </a:lnTo>
                  <a:lnTo>
                    <a:pt x="808" y="909"/>
                  </a:lnTo>
                  <a:lnTo>
                    <a:pt x="803" y="914"/>
                  </a:lnTo>
                  <a:lnTo>
                    <a:pt x="801" y="921"/>
                  </a:lnTo>
                  <a:lnTo>
                    <a:pt x="794" y="926"/>
                  </a:lnTo>
                  <a:lnTo>
                    <a:pt x="791" y="934"/>
                  </a:lnTo>
                  <a:lnTo>
                    <a:pt x="777" y="941"/>
                  </a:lnTo>
                  <a:lnTo>
                    <a:pt x="759" y="941"/>
                  </a:lnTo>
                  <a:lnTo>
                    <a:pt x="741" y="929"/>
                  </a:lnTo>
                  <a:lnTo>
                    <a:pt x="741" y="929"/>
                  </a:lnTo>
                  <a:lnTo>
                    <a:pt x="740" y="922"/>
                  </a:lnTo>
                  <a:lnTo>
                    <a:pt x="733" y="921"/>
                  </a:lnTo>
                  <a:lnTo>
                    <a:pt x="736" y="912"/>
                  </a:lnTo>
                  <a:lnTo>
                    <a:pt x="728" y="912"/>
                  </a:lnTo>
                  <a:lnTo>
                    <a:pt x="721" y="905"/>
                  </a:lnTo>
                  <a:lnTo>
                    <a:pt x="723" y="902"/>
                  </a:lnTo>
                  <a:lnTo>
                    <a:pt x="729" y="904"/>
                  </a:lnTo>
                  <a:lnTo>
                    <a:pt x="731" y="892"/>
                  </a:lnTo>
                  <a:lnTo>
                    <a:pt x="733" y="890"/>
                  </a:lnTo>
                  <a:lnTo>
                    <a:pt x="735" y="883"/>
                  </a:lnTo>
                  <a:lnTo>
                    <a:pt x="735" y="871"/>
                  </a:lnTo>
                  <a:lnTo>
                    <a:pt x="728" y="869"/>
                  </a:lnTo>
                  <a:lnTo>
                    <a:pt x="731" y="852"/>
                  </a:lnTo>
                  <a:lnTo>
                    <a:pt x="729" y="851"/>
                  </a:lnTo>
                  <a:lnTo>
                    <a:pt x="729" y="846"/>
                  </a:lnTo>
                  <a:lnTo>
                    <a:pt x="733" y="847"/>
                  </a:lnTo>
                  <a:lnTo>
                    <a:pt x="740" y="846"/>
                  </a:lnTo>
                  <a:lnTo>
                    <a:pt x="740" y="839"/>
                  </a:lnTo>
                  <a:lnTo>
                    <a:pt x="735" y="839"/>
                  </a:lnTo>
                  <a:lnTo>
                    <a:pt x="735" y="832"/>
                  </a:lnTo>
                  <a:lnTo>
                    <a:pt x="726" y="834"/>
                  </a:lnTo>
                  <a:lnTo>
                    <a:pt x="726" y="829"/>
                  </a:lnTo>
                  <a:lnTo>
                    <a:pt x="721" y="825"/>
                  </a:lnTo>
                  <a:lnTo>
                    <a:pt x="705" y="832"/>
                  </a:lnTo>
                  <a:lnTo>
                    <a:pt x="704" y="829"/>
                  </a:lnTo>
                  <a:lnTo>
                    <a:pt x="695" y="829"/>
                  </a:lnTo>
                  <a:lnTo>
                    <a:pt x="692" y="823"/>
                  </a:lnTo>
                  <a:lnTo>
                    <a:pt x="688" y="827"/>
                  </a:lnTo>
                  <a:lnTo>
                    <a:pt x="690" y="839"/>
                  </a:lnTo>
                  <a:lnTo>
                    <a:pt x="680" y="835"/>
                  </a:lnTo>
                  <a:lnTo>
                    <a:pt x="675" y="837"/>
                  </a:lnTo>
                  <a:lnTo>
                    <a:pt x="675" y="829"/>
                  </a:lnTo>
                  <a:lnTo>
                    <a:pt x="671" y="827"/>
                  </a:lnTo>
                  <a:lnTo>
                    <a:pt x="670" y="830"/>
                  </a:lnTo>
                  <a:lnTo>
                    <a:pt x="666" y="829"/>
                  </a:lnTo>
                  <a:lnTo>
                    <a:pt x="668" y="815"/>
                  </a:lnTo>
                  <a:lnTo>
                    <a:pt x="668" y="817"/>
                  </a:lnTo>
                  <a:lnTo>
                    <a:pt x="664" y="815"/>
                  </a:lnTo>
                  <a:lnTo>
                    <a:pt x="666" y="818"/>
                  </a:lnTo>
                  <a:lnTo>
                    <a:pt x="663" y="818"/>
                  </a:lnTo>
                  <a:lnTo>
                    <a:pt x="664" y="822"/>
                  </a:lnTo>
                  <a:lnTo>
                    <a:pt x="659" y="820"/>
                  </a:lnTo>
                  <a:lnTo>
                    <a:pt x="661" y="813"/>
                  </a:lnTo>
                  <a:lnTo>
                    <a:pt x="664" y="813"/>
                  </a:lnTo>
                  <a:lnTo>
                    <a:pt x="659" y="810"/>
                  </a:lnTo>
                  <a:lnTo>
                    <a:pt x="663" y="808"/>
                  </a:lnTo>
                  <a:lnTo>
                    <a:pt x="658" y="811"/>
                  </a:lnTo>
                  <a:lnTo>
                    <a:pt x="651" y="811"/>
                  </a:lnTo>
                  <a:lnTo>
                    <a:pt x="637" y="803"/>
                  </a:lnTo>
                  <a:lnTo>
                    <a:pt x="632" y="806"/>
                  </a:lnTo>
                  <a:lnTo>
                    <a:pt x="623" y="798"/>
                  </a:lnTo>
                  <a:lnTo>
                    <a:pt x="625" y="793"/>
                  </a:lnTo>
                  <a:lnTo>
                    <a:pt x="623" y="781"/>
                  </a:lnTo>
                  <a:lnTo>
                    <a:pt x="622" y="784"/>
                  </a:lnTo>
                  <a:lnTo>
                    <a:pt x="615" y="781"/>
                  </a:lnTo>
                  <a:lnTo>
                    <a:pt x="610" y="781"/>
                  </a:lnTo>
                  <a:lnTo>
                    <a:pt x="603" y="776"/>
                  </a:lnTo>
                  <a:lnTo>
                    <a:pt x="596" y="776"/>
                  </a:lnTo>
                  <a:lnTo>
                    <a:pt x="592" y="772"/>
                  </a:lnTo>
                  <a:lnTo>
                    <a:pt x="586" y="774"/>
                  </a:lnTo>
                  <a:lnTo>
                    <a:pt x="584" y="771"/>
                  </a:lnTo>
                  <a:lnTo>
                    <a:pt x="589" y="769"/>
                  </a:lnTo>
                  <a:lnTo>
                    <a:pt x="587" y="765"/>
                  </a:lnTo>
                  <a:lnTo>
                    <a:pt x="586" y="769"/>
                  </a:lnTo>
                  <a:lnTo>
                    <a:pt x="584" y="764"/>
                  </a:lnTo>
                  <a:lnTo>
                    <a:pt x="587" y="760"/>
                  </a:lnTo>
                  <a:lnTo>
                    <a:pt x="582" y="759"/>
                  </a:lnTo>
                  <a:lnTo>
                    <a:pt x="580" y="755"/>
                  </a:lnTo>
                  <a:lnTo>
                    <a:pt x="574" y="757"/>
                  </a:lnTo>
                  <a:lnTo>
                    <a:pt x="575" y="762"/>
                  </a:lnTo>
                  <a:lnTo>
                    <a:pt x="572" y="760"/>
                  </a:lnTo>
                  <a:lnTo>
                    <a:pt x="569" y="764"/>
                  </a:lnTo>
                  <a:lnTo>
                    <a:pt x="574" y="767"/>
                  </a:lnTo>
                  <a:lnTo>
                    <a:pt x="570" y="772"/>
                  </a:lnTo>
                  <a:lnTo>
                    <a:pt x="558" y="767"/>
                  </a:lnTo>
                  <a:lnTo>
                    <a:pt x="563" y="767"/>
                  </a:lnTo>
                  <a:lnTo>
                    <a:pt x="563" y="764"/>
                  </a:lnTo>
                  <a:lnTo>
                    <a:pt x="558" y="765"/>
                  </a:lnTo>
                  <a:lnTo>
                    <a:pt x="550" y="759"/>
                  </a:lnTo>
                  <a:lnTo>
                    <a:pt x="548" y="760"/>
                  </a:lnTo>
                  <a:lnTo>
                    <a:pt x="548" y="765"/>
                  </a:lnTo>
                  <a:lnTo>
                    <a:pt x="546" y="759"/>
                  </a:lnTo>
                  <a:lnTo>
                    <a:pt x="543" y="759"/>
                  </a:lnTo>
                  <a:lnTo>
                    <a:pt x="539" y="767"/>
                  </a:lnTo>
                  <a:lnTo>
                    <a:pt x="541" y="772"/>
                  </a:lnTo>
                  <a:lnTo>
                    <a:pt x="533" y="782"/>
                  </a:lnTo>
                  <a:lnTo>
                    <a:pt x="534" y="793"/>
                  </a:lnTo>
                  <a:lnTo>
                    <a:pt x="531" y="793"/>
                  </a:lnTo>
                  <a:lnTo>
                    <a:pt x="533" y="793"/>
                  </a:lnTo>
                  <a:lnTo>
                    <a:pt x="527" y="789"/>
                  </a:lnTo>
                  <a:lnTo>
                    <a:pt x="524" y="798"/>
                  </a:lnTo>
                  <a:lnTo>
                    <a:pt x="517" y="789"/>
                  </a:lnTo>
                  <a:lnTo>
                    <a:pt x="509" y="789"/>
                  </a:lnTo>
                  <a:lnTo>
                    <a:pt x="509" y="793"/>
                  </a:lnTo>
                  <a:lnTo>
                    <a:pt x="502" y="793"/>
                  </a:lnTo>
                  <a:lnTo>
                    <a:pt x="498" y="786"/>
                  </a:lnTo>
                  <a:lnTo>
                    <a:pt x="493" y="789"/>
                  </a:lnTo>
                  <a:lnTo>
                    <a:pt x="493" y="789"/>
                  </a:lnTo>
                  <a:lnTo>
                    <a:pt x="495" y="791"/>
                  </a:lnTo>
                  <a:lnTo>
                    <a:pt x="491" y="789"/>
                  </a:lnTo>
                  <a:lnTo>
                    <a:pt x="491" y="789"/>
                  </a:lnTo>
                  <a:lnTo>
                    <a:pt x="486" y="793"/>
                  </a:lnTo>
                  <a:lnTo>
                    <a:pt x="481" y="791"/>
                  </a:lnTo>
                  <a:lnTo>
                    <a:pt x="479" y="786"/>
                  </a:lnTo>
                  <a:lnTo>
                    <a:pt x="488" y="782"/>
                  </a:lnTo>
                  <a:lnTo>
                    <a:pt x="485" y="777"/>
                  </a:lnTo>
                  <a:lnTo>
                    <a:pt x="490" y="772"/>
                  </a:lnTo>
                  <a:lnTo>
                    <a:pt x="490" y="765"/>
                  </a:lnTo>
                  <a:lnTo>
                    <a:pt x="495" y="760"/>
                  </a:lnTo>
                  <a:lnTo>
                    <a:pt x="491" y="755"/>
                  </a:lnTo>
                  <a:lnTo>
                    <a:pt x="486" y="755"/>
                  </a:lnTo>
                  <a:lnTo>
                    <a:pt x="485" y="767"/>
                  </a:lnTo>
                  <a:lnTo>
                    <a:pt x="481" y="762"/>
                  </a:lnTo>
                  <a:lnTo>
                    <a:pt x="467" y="764"/>
                  </a:lnTo>
                  <a:lnTo>
                    <a:pt x="471" y="765"/>
                  </a:lnTo>
                  <a:lnTo>
                    <a:pt x="471" y="769"/>
                  </a:lnTo>
                  <a:lnTo>
                    <a:pt x="478" y="771"/>
                  </a:lnTo>
                  <a:lnTo>
                    <a:pt x="478" y="774"/>
                  </a:lnTo>
                  <a:lnTo>
                    <a:pt x="473" y="772"/>
                  </a:lnTo>
                  <a:lnTo>
                    <a:pt x="466" y="776"/>
                  </a:lnTo>
                  <a:lnTo>
                    <a:pt x="466" y="771"/>
                  </a:lnTo>
                  <a:lnTo>
                    <a:pt x="462" y="772"/>
                  </a:lnTo>
                  <a:lnTo>
                    <a:pt x="456" y="767"/>
                  </a:lnTo>
                  <a:lnTo>
                    <a:pt x="459" y="765"/>
                  </a:lnTo>
                  <a:lnTo>
                    <a:pt x="456" y="760"/>
                  </a:lnTo>
                  <a:lnTo>
                    <a:pt x="456" y="772"/>
                  </a:lnTo>
                  <a:lnTo>
                    <a:pt x="450" y="771"/>
                  </a:lnTo>
                  <a:lnTo>
                    <a:pt x="449" y="774"/>
                  </a:lnTo>
                  <a:lnTo>
                    <a:pt x="444" y="769"/>
                  </a:lnTo>
                  <a:lnTo>
                    <a:pt x="440" y="769"/>
                  </a:lnTo>
                  <a:lnTo>
                    <a:pt x="442" y="771"/>
                  </a:lnTo>
                  <a:lnTo>
                    <a:pt x="442" y="776"/>
                  </a:lnTo>
                  <a:lnTo>
                    <a:pt x="438" y="776"/>
                  </a:lnTo>
                  <a:lnTo>
                    <a:pt x="435" y="771"/>
                  </a:lnTo>
                  <a:lnTo>
                    <a:pt x="425" y="774"/>
                  </a:lnTo>
                  <a:lnTo>
                    <a:pt x="426" y="781"/>
                  </a:lnTo>
                  <a:lnTo>
                    <a:pt x="425" y="779"/>
                  </a:lnTo>
                  <a:lnTo>
                    <a:pt x="420" y="782"/>
                  </a:lnTo>
                  <a:lnTo>
                    <a:pt x="413" y="779"/>
                  </a:lnTo>
                  <a:lnTo>
                    <a:pt x="423" y="762"/>
                  </a:lnTo>
                  <a:lnTo>
                    <a:pt x="433" y="759"/>
                  </a:lnTo>
                  <a:lnTo>
                    <a:pt x="430" y="748"/>
                  </a:lnTo>
                  <a:lnTo>
                    <a:pt x="426" y="748"/>
                  </a:lnTo>
                  <a:lnTo>
                    <a:pt x="418" y="742"/>
                  </a:lnTo>
                  <a:lnTo>
                    <a:pt x="418" y="728"/>
                  </a:lnTo>
                  <a:lnTo>
                    <a:pt x="411" y="723"/>
                  </a:lnTo>
                  <a:lnTo>
                    <a:pt x="409" y="725"/>
                  </a:lnTo>
                  <a:lnTo>
                    <a:pt x="402" y="725"/>
                  </a:lnTo>
                  <a:lnTo>
                    <a:pt x="402" y="728"/>
                  </a:lnTo>
                  <a:lnTo>
                    <a:pt x="394" y="735"/>
                  </a:lnTo>
                  <a:lnTo>
                    <a:pt x="389" y="733"/>
                  </a:lnTo>
                  <a:lnTo>
                    <a:pt x="380" y="735"/>
                  </a:lnTo>
                  <a:lnTo>
                    <a:pt x="377" y="745"/>
                  </a:lnTo>
                  <a:lnTo>
                    <a:pt x="370" y="745"/>
                  </a:lnTo>
                  <a:lnTo>
                    <a:pt x="366" y="750"/>
                  </a:lnTo>
                  <a:lnTo>
                    <a:pt x="365" y="747"/>
                  </a:lnTo>
                  <a:lnTo>
                    <a:pt x="358" y="748"/>
                  </a:lnTo>
                  <a:lnTo>
                    <a:pt x="361" y="762"/>
                  </a:lnTo>
                  <a:lnTo>
                    <a:pt x="358" y="764"/>
                  </a:lnTo>
                  <a:lnTo>
                    <a:pt x="360" y="769"/>
                  </a:lnTo>
                  <a:lnTo>
                    <a:pt x="344" y="762"/>
                  </a:lnTo>
                  <a:lnTo>
                    <a:pt x="325" y="764"/>
                  </a:lnTo>
                  <a:lnTo>
                    <a:pt x="327" y="760"/>
                  </a:lnTo>
                  <a:lnTo>
                    <a:pt x="325" y="762"/>
                  </a:lnTo>
                  <a:lnTo>
                    <a:pt x="322" y="757"/>
                  </a:lnTo>
                  <a:lnTo>
                    <a:pt x="312" y="771"/>
                  </a:lnTo>
                  <a:lnTo>
                    <a:pt x="308" y="769"/>
                  </a:lnTo>
                  <a:lnTo>
                    <a:pt x="308" y="764"/>
                  </a:lnTo>
                  <a:lnTo>
                    <a:pt x="305" y="767"/>
                  </a:lnTo>
                  <a:lnTo>
                    <a:pt x="301" y="764"/>
                  </a:lnTo>
                  <a:lnTo>
                    <a:pt x="300" y="767"/>
                  </a:lnTo>
                  <a:lnTo>
                    <a:pt x="298" y="759"/>
                  </a:lnTo>
                  <a:lnTo>
                    <a:pt x="301" y="753"/>
                  </a:lnTo>
                  <a:lnTo>
                    <a:pt x="307" y="752"/>
                  </a:lnTo>
                  <a:lnTo>
                    <a:pt x="303" y="750"/>
                  </a:lnTo>
                  <a:lnTo>
                    <a:pt x="308" y="745"/>
                  </a:lnTo>
                  <a:lnTo>
                    <a:pt x="312" y="745"/>
                  </a:lnTo>
                  <a:lnTo>
                    <a:pt x="308" y="743"/>
                  </a:lnTo>
                  <a:lnTo>
                    <a:pt x="301" y="747"/>
                  </a:lnTo>
                  <a:lnTo>
                    <a:pt x="296" y="742"/>
                  </a:lnTo>
                  <a:lnTo>
                    <a:pt x="295" y="745"/>
                  </a:lnTo>
                  <a:lnTo>
                    <a:pt x="291" y="742"/>
                  </a:lnTo>
                  <a:lnTo>
                    <a:pt x="293" y="735"/>
                  </a:lnTo>
                  <a:lnTo>
                    <a:pt x="286" y="735"/>
                  </a:lnTo>
                  <a:lnTo>
                    <a:pt x="283" y="738"/>
                  </a:lnTo>
                  <a:lnTo>
                    <a:pt x="283" y="745"/>
                  </a:lnTo>
                  <a:lnTo>
                    <a:pt x="286" y="742"/>
                  </a:lnTo>
                  <a:lnTo>
                    <a:pt x="290" y="745"/>
                  </a:lnTo>
                  <a:lnTo>
                    <a:pt x="293" y="743"/>
                  </a:lnTo>
                  <a:lnTo>
                    <a:pt x="291" y="750"/>
                  </a:lnTo>
                  <a:lnTo>
                    <a:pt x="293" y="752"/>
                  </a:lnTo>
                  <a:lnTo>
                    <a:pt x="291" y="753"/>
                  </a:lnTo>
                  <a:lnTo>
                    <a:pt x="284" y="748"/>
                  </a:lnTo>
                  <a:lnTo>
                    <a:pt x="284" y="755"/>
                  </a:lnTo>
                  <a:lnTo>
                    <a:pt x="290" y="762"/>
                  </a:lnTo>
                  <a:lnTo>
                    <a:pt x="288" y="764"/>
                  </a:lnTo>
                  <a:lnTo>
                    <a:pt x="283" y="765"/>
                  </a:lnTo>
                  <a:lnTo>
                    <a:pt x="283" y="760"/>
                  </a:lnTo>
                  <a:lnTo>
                    <a:pt x="279" y="760"/>
                  </a:lnTo>
                  <a:lnTo>
                    <a:pt x="276" y="762"/>
                  </a:lnTo>
                  <a:lnTo>
                    <a:pt x="279" y="762"/>
                  </a:lnTo>
                  <a:lnTo>
                    <a:pt x="279" y="765"/>
                  </a:lnTo>
                  <a:lnTo>
                    <a:pt x="276" y="767"/>
                  </a:lnTo>
                  <a:lnTo>
                    <a:pt x="272" y="762"/>
                  </a:lnTo>
                  <a:lnTo>
                    <a:pt x="271" y="762"/>
                  </a:lnTo>
                  <a:lnTo>
                    <a:pt x="272" y="765"/>
                  </a:lnTo>
                  <a:lnTo>
                    <a:pt x="266" y="767"/>
                  </a:lnTo>
                  <a:lnTo>
                    <a:pt x="262" y="762"/>
                  </a:lnTo>
                  <a:lnTo>
                    <a:pt x="264" y="759"/>
                  </a:lnTo>
                  <a:lnTo>
                    <a:pt x="259" y="755"/>
                  </a:lnTo>
                  <a:lnTo>
                    <a:pt x="254" y="764"/>
                  </a:lnTo>
                  <a:lnTo>
                    <a:pt x="252" y="762"/>
                  </a:lnTo>
                  <a:lnTo>
                    <a:pt x="252" y="757"/>
                  </a:lnTo>
                  <a:lnTo>
                    <a:pt x="255" y="750"/>
                  </a:lnTo>
                  <a:lnTo>
                    <a:pt x="250" y="748"/>
                  </a:lnTo>
                  <a:lnTo>
                    <a:pt x="248" y="743"/>
                  </a:lnTo>
                  <a:lnTo>
                    <a:pt x="245" y="748"/>
                  </a:lnTo>
                  <a:lnTo>
                    <a:pt x="248" y="750"/>
                  </a:lnTo>
                  <a:lnTo>
                    <a:pt x="248" y="755"/>
                  </a:lnTo>
                  <a:lnTo>
                    <a:pt x="242" y="752"/>
                  </a:lnTo>
                  <a:lnTo>
                    <a:pt x="231" y="759"/>
                  </a:lnTo>
                  <a:lnTo>
                    <a:pt x="233" y="747"/>
                  </a:lnTo>
                  <a:lnTo>
                    <a:pt x="235" y="748"/>
                  </a:lnTo>
                  <a:lnTo>
                    <a:pt x="236" y="743"/>
                  </a:lnTo>
                  <a:lnTo>
                    <a:pt x="242" y="745"/>
                  </a:lnTo>
                  <a:lnTo>
                    <a:pt x="245" y="742"/>
                  </a:lnTo>
                  <a:lnTo>
                    <a:pt x="243" y="733"/>
                  </a:lnTo>
                  <a:lnTo>
                    <a:pt x="240" y="736"/>
                  </a:lnTo>
                  <a:lnTo>
                    <a:pt x="233" y="735"/>
                  </a:lnTo>
                  <a:lnTo>
                    <a:pt x="228" y="750"/>
                  </a:lnTo>
                  <a:lnTo>
                    <a:pt x="223" y="745"/>
                  </a:lnTo>
                  <a:lnTo>
                    <a:pt x="224" y="740"/>
                  </a:lnTo>
                  <a:lnTo>
                    <a:pt x="221" y="740"/>
                  </a:lnTo>
                  <a:lnTo>
                    <a:pt x="221" y="738"/>
                  </a:lnTo>
                  <a:lnTo>
                    <a:pt x="228" y="736"/>
                  </a:lnTo>
                  <a:lnTo>
                    <a:pt x="228" y="733"/>
                  </a:lnTo>
                  <a:lnTo>
                    <a:pt x="233" y="728"/>
                  </a:lnTo>
                  <a:lnTo>
                    <a:pt x="242" y="726"/>
                  </a:lnTo>
                  <a:lnTo>
                    <a:pt x="240" y="730"/>
                  </a:lnTo>
                  <a:lnTo>
                    <a:pt x="235" y="730"/>
                  </a:lnTo>
                  <a:lnTo>
                    <a:pt x="240" y="733"/>
                  </a:lnTo>
                  <a:lnTo>
                    <a:pt x="245" y="730"/>
                  </a:lnTo>
                  <a:lnTo>
                    <a:pt x="243" y="721"/>
                  </a:lnTo>
                  <a:lnTo>
                    <a:pt x="240" y="723"/>
                  </a:lnTo>
                  <a:lnTo>
                    <a:pt x="236" y="719"/>
                  </a:lnTo>
                  <a:lnTo>
                    <a:pt x="240" y="714"/>
                  </a:lnTo>
                  <a:lnTo>
                    <a:pt x="238" y="709"/>
                  </a:lnTo>
                  <a:lnTo>
                    <a:pt x="242" y="707"/>
                  </a:lnTo>
                  <a:lnTo>
                    <a:pt x="240" y="704"/>
                  </a:lnTo>
                  <a:lnTo>
                    <a:pt x="238" y="706"/>
                  </a:lnTo>
                  <a:lnTo>
                    <a:pt x="236" y="704"/>
                  </a:lnTo>
                  <a:lnTo>
                    <a:pt x="233" y="704"/>
                  </a:lnTo>
                  <a:lnTo>
                    <a:pt x="233" y="709"/>
                  </a:lnTo>
                  <a:lnTo>
                    <a:pt x="226" y="711"/>
                  </a:lnTo>
                  <a:lnTo>
                    <a:pt x="230" y="716"/>
                  </a:lnTo>
                  <a:lnTo>
                    <a:pt x="228" y="721"/>
                  </a:lnTo>
                  <a:lnTo>
                    <a:pt x="224" y="719"/>
                  </a:lnTo>
                  <a:lnTo>
                    <a:pt x="228" y="718"/>
                  </a:lnTo>
                  <a:lnTo>
                    <a:pt x="226" y="716"/>
                  </a:lnTo>
                  <a:lnTo>
                    <a:pt x="218" y="716"/>
                  </a:lnTo>
                  <a:lnTo>
                    <a:pt x="214" y="713"/>
                  </a:lnTo>
                  <a:lnTo>
                    <a:pt x="212" y="718"/>
                  </a:lnTo>
                  <a:lnTo>
                    <a:pt x="218" y="721"/>
                  </a:lnTo>
                  <a:lnTo>
                    <a:pt x="224" y="721"/>
                  </a:lnTo>
                  <a:lnTo>
                    <a:pt x="216" y="725"/>
                  </a:lnTo>
                  <a:lnTo>
                    <a:pt x="218" y="731"/>
                  </a:lnTo>
                  <a:lnTo>
                    <a:pt x="211" y="733"/>
                  </a:lnTo>
                  <a:lnTo>
                    <a:pt x="211" y="730"/>
                  </a:lnTo>
                  <a:lnTo>
                    <a:pt x="204" y="728"/>
                  </a:lnTo>
                  <a:lnTo>
                    <a:pt x="204" y="723"/>
                  </a:lnTo>
                  <a:lnTo>
                    <a:pt x="206" y="726"/>
                  </a:lnTo>
                  <a:lnTo>
                    <a:pt x="211" y="721"/>
                  </a:lnTo>
                  <a:lnTo>
                    <a:pt x="207" y="719"/>
                  </a:lnTo>
                  <a:lnTo>
                    <a:pt x="204" y="719"/>
                  </a:lnTo>
                  <a:lnTo>
                    <a:pt x="200" y="725"/>
                  </a:lnTo>
                  <a:lnTo>
                    <a:pt x="197" y="723"/>
                  </a:lnTo>
                  <a:lnTo>
                    <a:pt x="195" y="728"/>
                  </a:lnTo>
                  <a:lnTo>
                    <a:pt x="192" y="726"/>
                  </a:lnTo>
                  <a:lnTo>
                    <a:pt x="194" y="733"/>
                  </a:lnTo>
                  <a:lnTo>
                    <a:pt x="187" y="731"/>
                  </a:lnTo>
                  <a:lnTo>
                    <a:pt x="189" y="736"/>
                  </a:lnTo>
                  <a:lnTo>
                    <a:pt x="187" y="740"/>
                  </a:lnTo>
                  <a:lnTo>
                    <a:pt x="183" y="740"/>
                  </a:lnTo>
                  <a:lnTo>
                    <a:pt x="183" y="736"/>
                  </a:lnTo>
                  <a:lnTo>
                    <a:pt x="180" y="742"/>
                  </a:lnTo>
                  <a:lnTo>
                    <a:pt x="177" y="740"/>
                  </a:lnTo>
                  <a:lnTo>
                    <a:pt x="175" y="742"/>
                  </a:lnTo>
                  <a:lnTo>
                    <a:pt x="178" y="745"/>
                  </a:lnTo>
                  <a:lnTo>
                    <a:pt x="183" y="742"/>
                  </a:lnTo>
                  <a:lnTo>
                    <a:pt x="192" y="747"/>
                  </a:lnTo>
                  <a:lnTo>
                    <a:pt x="197" y="769"/>
                  </a:lnTo>
                  <a:lnTo>
                    <a:pt x="202" y="774"/>
                  </a:lnTo>
                  <a:lnTo>
                    <a:pt x="200" y="788"/>
                  </a:lnTo>
                  <a:lnTo>
                    <a:pt x="204" y="791"/>
                  </a:lnTo>
                  <a:lnTo>
                    <a:pt x="206" y="796"/>
                  </a:lnTo>
                  <a:lnTo>
                    <a:pt x="218" y="803"/>
                  </a:lnTo>
                  <a:lnTo>
                    <a:pt x="221" y="808"/>
                  </a:lnTo>
                  <a:lnTo>
                    <a:pt x="218" y="811"/>
                  </a:lnTo>
                  <a:lnTo>
                    <a:pt x="219" y="825"/>
                  </a:lnTo>
                  <a:lnTo>
                    <a:pt x="214" y="830"/>
                  </a:lnTo>
                  <a:lnTo>
                    <a:pt x="216" y="839"/>
                  </a:lnTo>
                  <a:lnTo>
                    <a:pt x="219" y="840"/>
                  </a:lnTo>
                  <a:lnTo>
                    <a:pt x="233" y="834"/>
                  </a:lnTo>
                  <a:lnTo>
                    <a:pt x="245" y="854"/>
                  </a:lnTo>
                  <a:lnTo>
                    <a:pt x="240" y="856"/>
                  </a:lnTo>
                  <a:lnTo>
                    <a:pt x="238" y="852"/>
                  </a:lnTo>
                  <a:lnTo>
                    <a:pt x="236" y="857"/>
                  </a:lnTo>
                  <a:lnTo>
                    <a:pt x="247" y="861"/>
                  </a:lnTo>
                  <a:lnTo>
                    <a:pt x="245" y="875"/>
                  </a:lnTo>
                  <a:lnTo>
                    <a:pt x="236" y="881"/>
                  </a:lnTo>
                  <a:lnTo>
                    <a:pt x="233" y="892"/>
                  </a:lnTo>
                  <a:lnTo>
                    <a:pt x="224" y="893"/>
                  </a:lnTo>
                  <a:lnTo>
                    <a:pt x="221" y="898"/>
                  </a:lnTo>
                  <a:lnTo>
                    <a:pt x="218" y="886"/>
                  </a:lnTo>
                  <a:lnTo>
                    <a:pt x="216" y="890"/>
                  </a:lnTo>
                  <a:lnTo>
                    <a:pt x="214" y="888"/>
                  </a:lnTo>
                  <a:lnTo>
                    <a:pt x="209" y="890"/>
                  </a:lnTo>
                  <a:lnTo>
                    <a:pt x="206" y="890"/>
                  </a:lnTo>
                  <a:lnTo>
                    <a:pt x="194" y="873"/>
                  </a:lnTo>
                  <a:lnTo>
                    <a:pt x="185" y="868"/>
                  </a:lnTo>
                  <a:lnTo>
                    <a:pt x="175" y="881"/>
                  </a:lnTo>
                  <a:lnTo>
                    <a:pt x="168" y="885"/>
                  </a:lnTo>
                  <a:lnTo>
                    <a:pt x="161" y="878"/>
                  </a:lnTo>
                  <a:lnTo>
                    <a:pt x="166" y="869"/>
                  </a:lnTo>
                  <a:lnTo>
                    <a:pt x="154" y="861"/>
                  </a:lnTo>
                  <a:lnTo>
                    <a:pt x="154" y="856"/>
                  </a:lnTo>
                  <a:lnTo>
                    <a:pt x="147" y="851"/>
                  </a:lnTo>
                  <a:lnTo>
                    <a:pt x="153" y="846"/>
                  </a:lnTo>
                  <a:lnTo>
                    <a:pt x="154" y="830"/>
                  </a:lnTo>
                  <a:lnTo>
                    <a:pt x="147" y="818"/>
                  </a:lnTo>
                  <a:lnTo>
                    <a:pt x="146" y="810"/>
                  </a:lnTo>
                  <a:lnTo>
                    <a:pt x="141" y="803"/>
                  </a:lnTo>
                  <a:lnTo>
                    <a:pt x="141" y="800"/>
                  </a:lnTo>
                  <a:lnTo>
                    <a:pt x="161" y="782"/>
                  </a:lnTo>
                  <a:lnTo>
                    <a:pt x="161" y="771"/>
                  </a:lnTo>
                  <a:lnTo>
                    <a:pt x="170" y="764"/>
                  </a:lnTo>
                  <a:lnTo>
                    <a:pt x="177" y="764"/>
                  </a:lnTo>
                  <a:lnTo>
                    <a:pt x="173" y="760"/>
                  </a:lnTo>
                  <a:lnTo>
                    <a:pt x="177" y="759"/>
                  </a:lnTo>
                  <a:lnTo>
                    <a:pt x="170" y="755"/>
                  </a:lnTo>
                  <a:lnTo>
                    <a:pt x="171" y="752"/>
                  </a:lnTo>
                  <a:lnTo>
                    <a:pt x="165" y="748"/>
                  </a:lnTo>
                  <a:lnTo>
                    <a:pt x="165" y="740"/>
                  </a:lnTo>
                  <a:lnTo>
                    <a:pt x="159" y="738"/>
                  </a:lnTo>
                  <a:lnTo>
                    <a:pt x="163" y="735"/>
                  </a:lnTo>
                  <a:lnTo>
                    <a:pt x="158" y="730"/>
                  </a:lnTo>
                  <a:lnTo>
                    <a:pt x="161" y="726"/>
                  </a:lnTo>
                  <a:lnTo>
                    <a:pt x="165" y="718"/>
                  </a:lnTo>
                  <a:lnTo>
                    <a:pt x="168" y="719"/>
                  </a:lnTo>
                  <a:lnTo>
                    <a:pt x="173" y="714"/>
                  </a:lnTo>
                  <a:lnTo>
                    <a:pt x="171" y="707"/>
                  </a:lnTo>
                  <a:lnTo>
                    <a:pt x="175" y="702"/>
                  </a:lnTo>
                  <a:lnTo>
                    <a:pt x="178" y="704"/>
                  </a:lnTo>
                  <a:lnTo>
                    <a:pt x="182" y="701"/>
                  </a:lnTo>
                  <a:lnTo>
                    <a:pt x="194" y="702"/>
                  </a:lnTo>
                  <a:lnTo>
                    <a:pt x="199" y="699"/>
                  </a:lnTo>
                  <a:lnTo>
                    <a:pt x="204" y="702"/>
                  </a:lnTo>
                  <a:lnTo>
                    <a:pt x="207" y="699"/>
                  </a:lnTo>
                  <a:lnTo>
                    <a:pt x="223" y="694"/>
                  </a:lnTo>
                  <a:lnTo>
                    <a:pt x="224" y="687"/>
                  </a:lnTo>
                  <a:lnTo>
                    <a:pt x="216" y="677"/>
                  </a:lnTo>
                  <a:lnTo>
                    <a:pt x="226" y="670"/>
                  </a:lnTo>
                  <a:lnTo>
                    <a:pt x="226" y="667"/>
                  </a:lnTo>
                  <a:lnTo>
                    <a:pt x="223" y="667"/>
                  </a:lnTo>
                  <a:lnTo>
                    <a:pt x="224" y="665"/>
                  </a:lnTo>
                  <a:lnTo>
                    <a:pt x="231" y="670"/>
                  </a:lnTo>
                  <a:lnTo>
                    <a:pt x="228" y="661"/>
                  </a:lnTo>
                  <a:lnTo>
                    <a:pt x="233" y="660"/>
                  </a:lnTo>
                  <a:lnTo>
                    <a:pt x="233" y="653"/>
                  </a:lnTo>
                  <a:lnTo>
                    <a:pt x="240" y="648"/>
                  </a:lnTo>
                  <a:lnTo>
                    <a:pt x="242" y="636"/>
                  </a:lnTo>
                  <a:lnTo>
                    <a:pt x="248" y="629"/>
                  </a:lnTo>
                  <a:lnTo>
                    <a:pt x="242" y="621"/>
                  </a:lnTo>
                  <a:lnTo>
                    <a:pt x="248" y="619"/>
                  </a:lnTo>
                  <a:lnTo>
                    <a:pt x="245" y="614"/>
                  </a:lnTo>
                  <a:lnTo>
                    <a:pt x="250" y="612"/>
                  </a:lnTo>
                  <a:lnTo>
                    <a:pt x="252" y="607"/>
                  </a:lnTo>
                  <a:lnTo>
                    <a:pt x="255" y="607"/>
                  </a:lnTo>
                  <a:lnTo>
                    <a:pt x="254" y="603"/>
                  </a:lnTo>
                  <a:lnTo>
                    <a:pt x="257" y="600"/>
                  </a:lnTo>
                  <a:lnTo>
                    <a:pt x="259" y="602"/>
                  </a:lnTo>
                  <a:lnTo>
                    <a:pt x="260" y="597"/>
                  </a:lnTo>
                  <a:lnTo>
                    <a:pt x="266" y="595"/>
                  </a:lnTo>
                  <a:lnTo>
                    <a:pt x="264" y="593"/>
                  </a:lnTo>
                  <a:lnTo>
                    <a:pt x="266" y="592"/>
                  </a:lnTo>
                  <a:lnTo>
                    <a:pt x="259" y="588"/>
                  </a:lnTo>
                  <a:lnTo>
                    <a:pt x="260" y="581"/>
                  </a:lnTo>
                  <a:lnTo>
                    <a:pt x="264" y="581"/>
                  </a:lnTo>
                  <a:lnTo>
                    <a:pt x="266" y="578"/>
                  </a:lnTo>
                  <a:lnTo>
                    <a:pt x="255" y="576"/>
                  </a:lnTo>
                  <a:lnTo>
                    <a:pt x="257" y="569"/>
                  </a:lnTo>
                  <a:lnTo>
                    <a:pt x="252" y="563"/>
                  </a:lnTo>
                  <a:lnTo>
                    <a:pt x="248" y="563"/>
                  </a:lnTo>
                  <a:lnTo>
                    <a:pt x="247" y="557"/>
                  </a:lnTo>
                  <a:lnTo>
                    <a:pt x="247" y="559"/>
                  </a:lnTo>
                  <a:lnTo>
                    <a:pt x="250" y="554"/>
                  </a:lnTo>
                  <a:lnTo>
                    <a:pt x="248" y="542"/>
                  </a:lnTo>
                  <a:lnTo>
                    <a:pt x="240" y="546"/>
                  </a:lnTo>
                  <a:lnTo>
                    <a:pt x="242" y="540"/>
                  </a:lnTo>
                  <a:lnTo>
                    <a:pt x="236" y="539"/>
                  </a:lnTo>
                  <a:lnTo>
                    <a:pt x="231" y="540"/>
                  </a:lnTo>
                  <a:lnTo>
                    <a:pt x="224" y="532"/>
                  </a:lnTo>
                  <a:lnTo>
                    <a:pt x="218" y="532"/>
                  </a:lnTo>
                  <a:lnTo>
                    <a:pt x="216" y="527"/>
                  </a:lnTo>
                  <a:lnTo>
                    <a:pt x="212" y="528"/>
                  </a:lnTo>
                  <a:lnTo>
                    <a:pt x="212" y="527"/>
                  </a:lnTo>
                  <a:lnTo>
                    <a:pt x="204" y="530"/>
                  </a:lnTo>
                  <a:lnTo>
                    <a:pt x="192" y="532"/>
                  </a:lnTo>
                  <a:lnTo>
                    <a:pt x="178" y="527"/>
                  </a:lnTo>
                  <a:lnTo>
                    <a:pt x="175" y="522"/>
                  </a:lnTo>
                  <a:lnTo>
                    <a:pt x="170" y="523"/>
                  </a:lnTo>
                  <a:lnTo>
                    <a:pt x="165" y="515"/>
                  </a:lnTo>
                  <a:lnTo>
                    <a:pt x="156" y="517"/>
                  </a:lnTo>
                  <a:lnTo>
                    <a:pt x="153" y="523"/>
                  </a:lnTo>
                  <a:lnTo>
                    <a:pt x="146" y="522"/>
                  </a:lnTo>
                  <a:lnTo>
                    <a:pt x="146" y="522"/>
                  </a:lnTo>
                  <a:lnTo>
                    <a:pt x="144" y="513"/>
                  </a:lnTo>
                  <a:lnTo>
                    <a:pt x="149" y="515"/>
                  </a:lnTo>
                  <a:lnTo>
                    <a:pt x="153" y="508"/>
                  </a:lnTo>
                  <a:lnTo>
                    <a:pt x="147" y="505"/>
                  </a:lnTo>
                  <a:lnTo>
                    <a:pt x="146" y="506"/>
                  </a:lnTo>
                  <a:lnTo>
                    <a:pt x="134" y="505"/>
                  </a:lnTo>
                  <a:lnTo>
                    <a:pt x="132" y="511"/>
                  </a:lnTo>
                  <a:lnTo>
                    <a:pt x="125" y="510"/>
                  </a:lnTo>
                  <a:lnTo>
                    <a:pt x="125" y="515"/>
                  </a:lnTo>
                  <a:lnTo>
                    <a:pt x="122" y="518"/>
                  </a:lnTo>
                  <a:lnTo>
                    <a:pt x="120" y="510"/>
                  </a:lnTo>
                  <a:lnTo>
                    <a:pt x="111" y="511"/>
                  </a:lnTo>
                  <a:lnTo>
                    <a:pt x="106" y="508"/>
                  </a:lnTo>
                  <a:lnTo>
                    <a:pt x="105" y="513"/>
                  </a:lnTo>
                  <a:lnTo>
                    <a:pt x="88" y="506"/>
                  </a:lnTo>
                  <a:lnTo>
                    <a:pt x="82" y="510"/>
                  </a:lnTo>
                  <a:lnTo>
                    <a:pt x="82" y="515"/>
                  </a:lnTo>
                  <a:lnTo>
                    <a:pt x="69" y="522"/>
                  </a:lnTo>
                  <a:lnTo>
                    <a:pt x="57" y="523"/>
                  </a:lnTo>
                  <a:lnTo>
                    <a:pt x="55" y="520"/>
                  </a:lnTo>
                  <a:lnTo>
                    <a:pt x="52" y="528"/>
                  </a:lnTo>
                  <a:lnTo>
                    <a:pt x="53" y="532"/>
                  </a:lnTo>
                  <a:lnTo>
                    <a:pt x="48" y="534"/>
                  </a:lnTo>
                  <a:lnTo>
                    <a:pt x="50" y="530"/>
                  </a:lnTo>
                  <a:lnTo>
                    <a:pt x="45" y="530"/>
                  </a:lnTo>
                  <a:lnTo>
                    <a:pt x="46" y="523"/>
                  </a:lnTo>
                  <a:lnTo>
                    <a:pt x="45" y="517"/>
                  </a:lnTo>
                  <a:lnTo>
                    <a:pt x="74" y="501"/>
                  </a:lnTo>
                  <a:lnTo>
                    <a:pt x="86" y="499"/>
                  </a:lnTo>
                  <a:lnTo>
                    <a:pt x="88" y="494"/>
                  </a:lnTo>
                  <a:lnTo>
                    <a:pt x="84" y="493"/>
                  </a:lnTo>
                  <a:lnTo>
                    <a:pt x="84" y="498"/>
                  </a:lnTo>
                  <a:lnTo>
                    <a:pt x="81" y="498"/>
                  </a:lnTo>
                  <a:lnTo>
                    <a:pt x="77" y="491"/>
                  </a:lnTo>
                  <a:lnTo>
                    <a:pt x="70" y="496"/>
                  </a:lnTo>
                  <a:lnTo>
                    <a:pt x="62" y="493"/>
                  </a:lnTo>
                  <a:lnTo>
                    <a:pt x="64" y="486"/>
                  </a:lnTo>
                  <a:lnTo>
                    <a:pt x="57" y="488"/>
                  </a:lnTo>
                  <a:lnTo>
                    <a:pt x="55" y="484"/>
                  </a:lnTo>
                  <a:lnTo>
                    <a:pt x="67" y="481"/>
                  </a:lnTo>
                  <a:lnTo>
                    <a:pt x="69" y="474"/>
                  </a:lnTo>
                  <a:lnTo>
                    <a:pt x="74" y="472"/>
                  </a:lnTo>
                  <a:lnTo>
                    <a:pt x="77" y="469"/>
                  </a:lnTo>
                  <a:lnTo>
                    <a:pt x="72" y="467"/>
                  </a:lnTo>
                  <a:lnTo>
                    <a:pt x="74" y="464"/>
                  </a:lnTo>
                  <a:lnTo>
                    <a:pt x="67" y="455"/>
                  </a:lnTo>
                  <a:lnTo>
                    <a:pt x="69" y="448"/>
                  </a:lnTo>
                  <a:lnTo>
                    <a:pt x="64" y="450"/>
                  </a:lnTo>
                  <a:lnTo>
                    <a:pt x="55" y="443"/>
                  </a:lnTo>
                  <a:lnTo>
                    <a:pt x="46" y="440"/>
                  </a:lnTo>
                  <a:lnTo>
                    <a:pt x="43" y="436"/>
                  </a:lnTo>
                  <a:lnTo>
                    <a:pt x="45" y="431"/>
                  </a:lnTo>
                  <a:lnTo>
                    <a:pt x="41" y="430"/>
                  </a:lnTo>
                  <a:lnTo>
                    <a:pt x="40" y="423"/>
                  </a:lnTo>
                  <a:lnTo>
                    <a:pt x="33" y="421"/>
                  </a:lnTo>
                  <a:lnTo>
                    <a:pt x="33" y="416"/>
                  </a:lnTo>
                  <a:lnTo>
                    <a:pt x="34" y="413"/>
                  </a:lnTo>
                  <a:lnTo>
                    <a:pt x="29" y="409"/>
                  </a:lnTo>
                  <a:lnTo>
                    <a:pt x="34" y="404"/>
                  </a:lnTo>
                  <a:lnTo>
                    <a:pt x="33" y="397"/>
                  </a:lnTo>
                  <a:lnTo>
                    <a:pt x="28" y="394"/>
                  </a:lnTo>
                  <a:lnTo>
                    <a:pt x="29" y="384"/>
                  </a:lnTo>
                  <a:lnTo>
                    <a:pt x="26" y="382"/>
                  </a:lnTo>
                  <a:lnTo>
                    <a:pt x="26" y="382"/>
                  </a:lnTo>
                  <a:lnTo>
                    <a:pt x="34" y="373"/>
                  </a:lnTo>
                  <a:lnTo>
                    <a:pt x="43" y="373"/>
                  </a:lnTo>
                  <a:lnTo>
                    <a:pt x="43" y="368"/>
                  </a:lnTo>
                  <a:lnTo>
                    <a:pt x="50" y="370"/>
                  </a:lnTo>
                  <a:lnTo>
                    <a:pt x="50" y="363"/>
                  </a:lnTo>
                  <a:lnTo>
                    <a:pt x="57" y="363"/>
                  </a:lnTo>
                  <a:lnTo>
                    <a:pt x="60" y="360"/>
                  </a:lnTo>
                  <a:lnTo>
                    <a:pt x="57" y="358"/>
                  </a:lnTo>
                  <a:lnTo>
                    <a:pt x="58" y="355"/>
                  </a:lnTo>
                  <a:lnTo>
                    <a:pt x="52" y="346"/>
                  </a:lnTo>
                  <a:lnTo>
                    <a:pt x="50" y="341"/>
                  </a:lnTo>
                  <a:lnTo>
                    <a:pt x="52" y="338"/>
                  </a:lnTo>
                  <a:lnTo>
                    <a:pt x="53" y="339"/>
                  </a:lnTo>
                  <a:lnTo>
                    <a:pt x="53" y="331"/>
                  </a:lnTo>
                  <a:lnTo>
                    <a:pt x="60" y="327"/>
                  </a:lnTo>
                  <a:lnTo>
                    <a:pt x="53" y="326"/>
                  </a:lnTo>
                  <a:lnTo>
                    <a:pt x="53" y="322"/>
                  </a:lnTo>
                  <a:lnTo>
                    <a:pt x="57" y="324"/>
                  </a:lnTo>
                  <a:lnTo>
                    <a:pt x="57" y="320"/>
                  </a:lnTo>
                  <a:lnTo>
                    <a:pt x="60" y="317"/>
                  </a:lnTo>
                  <a:lnTo>
                    <a:pt x="50" y="314"/>
                  </a:lnTo>
                  <a:lnTo>
                    <a:pt x="53" y="312"/>
                  </a:lnTo>
                  <a:lnTo>
                    <a:pt x="53" y="309"/>
                  </a:lnTo>
                  <a:lnTo>
                    <a:pt x="50" y="303"/>
                  </a:lnTo>
                  <a:lnTo>
                    <a:pt x="53" y="302"/>
                  </a:lnTo>
                  <a:lnTo>
                    <a:pt x="52" y="293"/>
                  </a:lnTo>
                  <a:lnTo>
                    <a:pt x="34" y="280"/>
                  </a:lnTo>
                  <a:lnTo>
                    <a:pt x="34" y="280"/>
                  </a:lnTo>
                  <a:lnTo>
                    <a:pt x="28" y="271"/>
                  </a:lnTo>
                  <a:lnTo>
                    <a:pt x="33" y="264"/>
                  </a:lnTo>
                  <a:lnTo>
                    <a:pt x="29" y="259"/>
                  </a:lnTo>
                  <a:lnTo>
                    <a:pt x="31" y="249"/>
                  </a:lnTo>
                  <a:lnTo>
                    <a:pt x="28" y="249"/>
                  </a:lnTo>
                  <a:lnTo>
                    <a:pt x="19" y="239"/>
                  </a:lnTo>
                  <a:lnTo>
                    <a:pt x="16" y="237"/>
                  </a:lnTo>
                  <a:lnTo>
                    <a:pt x="17" y="232"/>
                  </a:lnTo>
                  <a:lnTo>
                    <a:pt x="14" y="227"/>
                  </a:lnTo>
                  <a:lnTo>
                    <a:pt x="14" y="227"/>
                  </a:lnTo>
                  <a:lnTo>
                    <a:pt x="14" y="223"/>
                  </a:lnTo>
                  <a:lnTo>
                    <a:pt x="19" y="222"/>
                  </a:lnTo>
                  <a:lnTo>
                    <a:pt x="14" y="213"/>
                  </a:lnTo>
                  <a:lnTo>
                    <a:pt x="17" y="206"/>
                  </a:lnTo>
                  <a:lnTo>
                    <a:pt x="5" y="193"/>
                  </a:lnTo>
                  <a:lnTo>
                    <a:pt x="9" y="181"/>
                  </a:lnTo>
                  <a:lnTo>
                    <a:pt x="5" y="174"/>
                  </a:lnTo>
                  <a:lnTo>
                    <a:pt x="9" y="172"/>
                  </a:lnTo>
                  <a:lnTo>
                    <a:pt x="7" y="167"/>
                  </a:lnTo>
                  <a:lnTo>
                    <a:pt x="10" y="159"/>
                  </a:lnTo>
                  <a:lnTo>
                    <a:pt x="5" y="157"/>
                  </a:lnTo>
                  <a:lnTo>
                    <a:pt x="5" y="152"/>
                  </a:lnTo>
                  <a:lnTo>
                    <a:pt x="9" y="150"/>
                  </a:lnTo>
                  <a:lnTo>
                    <a:pt x="5" y="147"/>
                  </a:lnTo>
                  <a:lnTo>
                    <a:pt x="9" y="143"/>
                  </a:lnTo>
                  <a:lnTo>
                    <a:pt x="0" y="130"/>
                  </a:lnTo>
                  <a:lnTo>
                    <a:pt x="4" y="126"/>
                  </a:lnTo>
                  <a:lnTo>
                    <a:pt x="0" y="119"/>
                  </a:lnTo>
                  <a:lnTo>
                    <a:pt x="9" y="104"/>
                  </a:lnTo>
                  <a:lnTo>
                    <a:pt x="5" y="94"/>
                  </a:lnTo>
                  <a:lnTo>
                    <a:pt x="10" y="90"/>
                  </a:lnTo>
                  <a:lnTo>
                    <a:pt x="14" y="73"/>
                  </a:lnTo>
                  <a:lnTo>
                    <a:pt x="24" y="60"/>
                  </a:lnTo>
                  <a:lnTo>
                    <a:pt x="24" y="53"/>
                  </a:lnTo>
                  <a:lnTo>
                    <a:pt x="43" y="44"/>
                  </a:lnTo>
                  <a:lnTo>
                    <a:pt x="41" y="43"/>
                  </a:lnTo>
                  <a:lnTo>
                    <a:pt x="45" y="36"/>
                  </a:lnTo>
                  <a:lnTo>
                    <a:pt x="52" y="32"/>
                  </a:lnTo>
                  <a:lnTo>
                    <a:pt x="58" y="19"/>
                  </a:lnTo>
                  <a:lnTo>
                    <a:pt x="64" y="14"/>
                  </a:lnTo>
                  <a:lnTo>
                    <a:pt x="67" y="5"/>
                  </a:lnTo>
                  <a:lnTo>
                    <a:pt x="64" y="3"/>
                  </a:lnTo>
                  <a:lnTo>
                    <a:pt x="64" y="3"/>
                  </a:lnTo>
                  <a:lnTo>
                    <a:pt x="6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9" name="Freeform 39">
              <a:extLst>
                <a:ext uri="{FF2B5EF4-FFF2-40B4-BE49-F238E27FC236}">
                  <a16:creationId xmlns:a16="http://schemas.microsoft.com/office/drawing/2014/main" id="{CF88484B-8DF3-4ABC-8044-A66A36F2AE02}"/>
                </a:ext>
              </a:extLst>
            </p:cNvPr>
            <p:cNvSpPr>
              <a:spLocks/>
            </p:cNvSpPr>
            <p:nvPr/>
          </p:nvSpPr>
          <p:spPr bwMode="auto">
            <a:xfrm>
              <a:off x="2041365" y="2026357"/>
              <a:ext cx="498240" cy="455789"/>
            </a:xfrm>
            <a:custGeom>
              <a:avLst/>
              <a:gdLst>
                <a:gd name="T0" fmla="*/ 220 w 446"/>
                <a:gd name="T1" fmla="*/ 36 h 408"/>
                <a:gd name="T2" fmla="*/ 237 w 446"/>
                <a:gd name="T3" fmla="*/ 65 h 408"/>
                <a:gd name="T4" fmla="*/ 268 w 446"/>
                <a:gd name="T5" fmla="*/ 72 h 408"/>
                <a:gd name="T6" fmla="*/ 296 w 446"/>
                <a:gd name="T7" fmla="*/ 74 h 408"/>
                <a:gd name="T8" fmla="*/ 335 w 446"/>
                <a:gd name="T9" fmla="*/ 98 h 408"/>
                <a:gd name="T10" fmla="*/ 342 w 446"/>
                <a:gd name="T11" fmla="*/ 116 h 408"/>
                <a:gd name="T12" fmla="*/ 354 w 446"/>
                <a:gd name="T13" fmla="*/ 135 h 408"/>
                <a:gd name="T14" fmla="*/ 390 w 446"/>
                <a:gd name="T15" fmla="*/ 147 h 408"/>
                <a:gd name="T16" fmla="*/ 446 w 446"/>
                <a:gd name="T17" fmla="*/ 185 h 408"/>
                <a:gd name="T18" fmla="*/ 427 w 446"/>
                <a:gd name="T19" fmla="*/ 200 h 408"/>
                <a:gd name="T20" fmla="*/ 392 w 446"/>
                <a:gd name="T21" fmla="*/ 225 h 408"/>
                <a:gd name="T22" fmla="*/ 362 w 446"/>
                <a:gd name="T23" fmla="*/ 256 h 408"/>
                <a:gd name="T24" fmla="*/ 362 w 446"/>
                <a:gd name="T25" fmla="*/ 283 h 408"/>
                <a:gd name="T26" fmla="*/ 354 w 446"/>
                <a:gd name="T27" fmla="*/ 300 h 408"/>
                <a:gd name="T28" fmla="*/ 350 w 446"/>
                <a:gd name="T29" fmla="*/ 316 h 408"/>
                <a:gd name="T30" fmla="*/ 349 w 446"/>
                <a:gd name="T31" fmla="*/ 345 h 408"/>
                <a:gd name="T32" fmla="*/ 332 w 446"/>
                <a:gd name="T33" fmla="*/ 365 h 408"/>
                <a:gd name="T34" fmla="*/ 323 w 446"/>
                <a:gd name="T35" fmla="*/ 391 h 408"/>
                <a:gd name="T36" fmla="*/ 316 w 446"/>
                <a:gd name="T37" fmla="*/ 404 h 408"/>
                <a:gd name="T38" fmla="*/ 301 w 446"/>
                <a:gd name="T39" fmla="*/ 396 h 408"/>
                <a:gd name="T40" fmla="*/ 291 w 446"/>
                <a:gd name="T41" fmla="*/ 389 h 408"/>
                <a:gd name="T42" fmla="*/ 285 w 446"/>
                <a:gd name="T43" fmla="*/ 382 h 408"/>
                <a:gd name="T44" fmla="*/ 256 w 446"/>
                <a:gd name="T45" fmla="*/ 389 h 408"/>
                <a:gd name="T46" fmla="*/ 236 w 446"/>
                <a:gd name="T47" fmla="*/ 375 h 408"/>
                <a:gd name="T48" fmla="*/ 224 w 446"/>
                <a:gd name="T49" fmla="*/ 374 h 408"/>
                <a:gd name="T50" fmla="*/ 202 w 446"/>
                <a:gd name="T51" fmla="*/ 357 h 408"/>
                <a:gd name="T52" fmla="*/ 179 w 446"/>
                <a:gd name="T53" fmla="*/ 341 h 408"/>
                <a:gd name="T54" fmla="*/ 166 w 446"/>
                <a:gd name="T55" fmla="*/ 328 h 408"/>
                <a:gd name="T56" fmla="*/ 157 w 446"/>
                <a:gd name="T57" fmla="*/ 318 h 408"/>
                <a:gd name="T58" fmla="*/ 174 w 446"/>
                <a:gd name="T59" fmla="*/ 299 h 408"/>
                <a:gd name="T60" fmla="*/ 118 w 446"/>
                <a:gd name="T61" fmla="*/ 258 h 408"/>
                <a:gd name="T62" fmla="*/ 80 w 446"/>
                <a:gd name="T63" fmla="*/ 261 h 408"/>
                <a:gd name="T64" fmla="*/ 59 w 446"/>
                <a:gd name="T65" fmla="*/ 285 h 408"/>
                <a:gd name="T66" fmla="*/ 49 w 446"/>
                <a:gd name="T67" fmla="*/ 277 h 408"/>
                <a:gd name="T68" fmla="*/ 34 w 446"/>
                <a:gd name="T69" fmla="*/ 268 h 408"/>
                <a:gd name="T70" fmla="*/ 25 w 446"/>
                <a:gd name="T71" fmla="*/ 251 h 408"/>
                <a:gd name="T72" fmla="*/ 22 w 446"/>
                <a:gd name="T73" fmla="*/ 224 h 408"/>
                <a:gd name="T74" fmla="*/ 27 w 446"/>
                <a:gd name="T75" fmla="*/ 205 h 408"/>
                <a:gd name="T76" fmla="*/ 18 w 446"/>
                <a:gd name="T77" fmla="*/ 169 h 408"/>
                <a:gd name="T78" fmla="*/ 1 w 446"/>
                <a:gd name="T79" fmla="*/ 156 h 408"/>
                <a:gd name="T80" fmla="*/ 30 w 446"/>
                <a:gd name="T81" fmla="*/ 135 h 408"/>
                <a:gd name="T82" fmla="*/ 27 w 446"/>
                <a:gd name="T83" fmla="*/ 120 h 408"/>
                <a:gd name="T84" fmla="*/ 22 w 446"/>
                <a:gd name="T85" fmla="*/ 96 h 408"/>
                <a:gd name="T86" fmla="*/ 22 w 446"/>
                <a:gd name="T87" fmla="*/ 82 h 408"/>
                <a:gd name="T88" fmla="*/ 29 w 446"/>
                <a:gd name="T89" fmla="*/ 75 h 408"/>
                <a:gd name="T90" fmla="*/ 41 w 446"/>
                <a:gd name="T91" fmla="*/ 46 h 408"/>
                <a:gd name="T92" fmla="*/ 66 w 446"/>
                <a:gd name="T93" fmla="*/ 41 h 408"/>
                <a:gd name="T94" fmla="*/ 94 w 446"/>
                <a:gd name="T95" fmla="*/ 31 h 408"/>
                <a:gd name="T96" fmla="*/ 109 w 446"/>
                <a:gd name="T97" fmla="*/ 31 h 408"/>
                <a:gd name="T98" fmla="*/ 133 w 446"/>
                <a:gd name="T99" fmla="*/ 35 h 408"/>
                <a:gd name="T100" fmla="*/ 160 w 446"/>
                <a:gd name="T101" fmla="*/ 48 h 408"/>
                <a:gd name="T102" fmla="*/ 174 w 446"/>
                <a:gd name="T103" fmla="*/ 36 h 408"/>
                <a:gd name="T104" fmla="*/ 183 w 446"/>
                <a:gd name="T105" fmla="*/ 16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6" h="408">
                  <a:moveTo>
                    <a:pt x="210" y="17"/>
                  </a:moveTo>
                  <a:lnTo>
                    <a:pt x="217" y="26"/>
                  </a:lnTo>
                  <a:lnTo>
                    <a:pt x="215" y="33"/>
                  </a:lnTo>
                  <a:lnTo>
                    <a:pt x="220" y="36"/>
                  </a:lnTo>
                  <a:lnTo>
                    <a:pt x="222" y="45"/>
                  </a:lnTo>
                  <a:lnTo>
                    <a:pt x="227" y="52"/>
                  </a:lnTo>
                  <a:lnTo>
                    <a:pt x="234" y="53"/>
                  </a:lnTo>
                  <a:lnTo>
                    <a:pt x="237" y="65"/>
                  </a:lnTo>
                  <a:lnTo>
                    <a:pt x="249" y="65"/>
                  </a:lnTo>
                  <a:lnTo>
                    <a:pt x="253" y="74"/>
                  </a:lnTo>
                  <a:lnTo>
                    <a:pt x="260" y="79"/>
                  </a:lnTo>
                  <a:lnTo>
                    <a:pt x="268" y="72"/>
                  </a:lnTo>
                  <a:lnTo>
                    <a:pt x="275" y="74"/>
                  </a:lnTo>
                  <a:lnTo>
                    <a:pt x="280" y="69"/>
                  </a:lnTo>
                  <a:lnTo>
                    <a:pt x="289" y="74"/>
                  </a:lnTo>
                  <a:lnTo>
                    <a:pt x="296" y="74"/>
                  </a:lnTo>
                  <a:lnTo>
                    <a:pt x="302" y="87"/>
                  </a:lnTo>
                  <a:lnTo>
                    <a:pt x="320" y="94"/>
                  </a:lnTo>
                  <a:lnTo>
                    <a:pt x="326" y="103"/>
                  </a:lnTo>
                  <a:lnTo>
                    <a:pt x="335" y="98"/>
                  </a:lnTo>
                  <a:lnTo>
                    <a:pt x="338" y="106"/>
                  </a:lnTo>
                  <a:lnTo>
                    <a:pt x="342" y="106"/>
                  </a:lnTo>
                  <a:lnTo>
                    <a:pt x="345" y="110"/>
                  </a:lnTo>
                  <a:lnTo>
                    <a:pt x="342" y="116"/>
                  </a:lnTo>
                  <a:lnTo>
                    <a:pt x="337" y="120"/>
                  </a:lnTo>
                  <a:lnTo>
                    <a:pt x="340" y="123"/>
                  </a:lnTo>
                  <a:lnTo>
                    <a:pt x="342" y="133"/>
                  </a:lnTo>
                  <a:lnTo>
                    <a:pt x="354" y="135"/>
                  </a:lnTo>
                  <a:lnTo>
                    <a:pt x="361" y="140"/>
                  </a:lnTo>
                  <a:lnTo>
                    <a:pt x="366" y="140"/>
                  </a:lnTo>
                  <a:lnTo>
                    <a:pt x="381" y="152"/>
                  </a:lnTo>
                  <a:lnTo>
                    <a:pt x="390" y="147"/>
                  </a:lnTo>
                  <a:lnTo>
                    <a:pt x="409" y="161"/>
                  </a:lnTo>
                  <a:lnTo>
                    <a:pt x="419" y="171"/>
                  </a:lnTo>
                  <a:lnTo>
                    <a:pt x="446" y="181"/>
                  </a:lnTo>
                  <a:lnTo>
                    <a:pt x="446" y="185"/>
                  </a:lnTo>
                  <a:lnTo>
                    <a:pt x="441" y="183"/>
                  </a:lnTo>
                  <a:lnTo>
                    <a:pt x="433" y="186"/>
                  </a:lnTo>
                  <a:lnTo>
                    <a:pt x="426" y="195"/>
                  </a:lnTo>
                  <a:lnTo>
                    <a:pt x="427" y="200"/>
                  </a:lnTo>
                  <a:lnTo>
                    <a:pt x="412" y="212"/>
                  </a:lnTo>
                  <a:lnTo>
                    <a:pt x="410" y="219"/>
                  </a:lnTo>
                  <a:lnTo>
                    <a:pt x="402" y="225"/>
                  </a:lnTo>
                  <a:lnTo>
                    <a:pt x="392" y="225"/>
                  </a:lnTo>
                  <a:lnTo>
                    <a:pt x="386" y="241"/>
                  </a:lnTo>
                  <a:lnTo>
                    <a:pt x="378" y="249"/>
                  </a:lnTo>
                  <a:lnTo>
                    <a:pt x="371" y="248"/>
                  </a:lnTo>
                  <a:lnTo>
                    <a:pt x="362" y="256"/>
                  </a:lnTo>
                  <a:lnTo>
                    <a:pt x="364" y="266"/>
                  </a:lnTo>
                  <a:lnTo>
                    <a:pt x="368" y="273"/>
                  </a:lnTo>
                  <a:lnTo>
                    <a:pt x="368" y="278"/>
                  </a:lnTo>
                  <a:lnTo>
                    <a:pt x="362" y="283"/>
                  </a:lnTo>
                  <a:lnTo>
                    <a:pt x="359" y="285"/>
                  </a:lnTo>
                  <a:lnTo>
                    <a:pt x="359" y="290"/>
                  </a:lnTo>
                  <a:lnTo>
                    <a:pt x="350" y="297"/>
                  </a:lnTo>
                  <a:lnTo>
                    <a:pt x="354" y="300"/>
                  </a:lnTo>
                  <a:lnTo>
                    <a:pt x="345" y="300"/>
                  </a:lnTo>
                  <a:lnTo>
                    <a:pt x="345" y="306"/>
                  </a:lnTo>
                  <a:lnTo>
                    <a:pt x="350" y="309"/>
                  </a:lnTo>
                  <a:lnTo>
                    <a:pt x="350" y="316"/>
                  </a:lnTo>
                  <a:lnTo>
                    <a:pt x="356" y="321"/>
                  </a:lnTo>
                  <a:lnTo>
                    <a:pt x="352" y="336"/>
                  </a:lnTo>
                  <a:lnTo>
                    <a:pt x="347" y="335"/>
                  </a:lnTo>
                  <a:lnTo>
                    <a:pt x="349" y="345"/>
                  </a:lnTo>
                  <a:lnTo>
                    <a:pt x="344" y="348"/>
                  </a:lnTo>
                  <a:lnTo>
                    <a:pt x="338" y="347"/>
                  </a:lnTo>
                  <a:lnTo>
                    <a:pt x="333" y="352"/>
                  </a:lnTo>
                  <a:lnTo>
                    <a:pt x="332" y="365"/>
                  </a:lnTo>
                  <a:lnTo>
                    <a:pt x="330" y="369"/>
                  </a:lnTo>
                  <a:lnTo>
                    <a:pt x="326" y="369"/>
                  </a:lnTo>
                  <a:lnTo>
                    <a:pt x="321" y="379"/>
                  </a:lnTo>
                  <a:lnTo>
                    <a:pt x="323" y="391"/>
                  </a:lnTo>
                  <a:lnTo>
                    <a:pt x="323" y="391"/>
                  </a:lnTo>
                  <a:lnTo>
                    <a:pt x="318" y="396"/>
                  </a:lnTo>
                  <a:lnTo>
                    <a:pt x="320" y="398"/>
                  </a:lnTo>
                  <a:lnTo>
                    <a:pt x="316" y="404"/>
                  </a:lnTo>
                  <a:lnTo>
                    <a:pt x="309" y="408"/>
                  </a:lnTo>
                  <a:lnTo>
                    <a:pt x="304" y="406"/>
                  </a:lnTo>
                  <a:lnTo>
                    <a:pt x="299" y="398"/>
                  </a:lnTo>
                  <a:lnTo>
                    <a:pt x="301" y="396"/>
                  </a:lnTo>
                  <a:lnTo>
                    <a:pt x="294" y="394"/>
                  </a:lnTo>
                  <a:lnTo>
                    <a:pt x="297" y="393"/>
                  </a:lnTo>
                  <a:lnTo>
                    <a:pt x="296" y="389"/>
                  </a:lnTo>
                  <a:lnTo>
                    <a:pt x="291" y="389"/>
                  </a:lnTo>
                  <a:lnTo>
                    <a:pt x="291" y="394"/>
                  </a:lnTo>
                  <a:lnTo>
                    <a:pt x="285" y="394"/>
                  </a:lnTo>
                  <a:lnTo>
                    <a:pt x="289" y="386"/>
                  </a:lnTo>
                  <a:lnTo>
                    <a:pt x="285" y="382"/>
                  </a:lnTo>
                  <a:lnTo>
                    <a:pt x="277" y="384"/>
                  </a:lnTo>
                  <a:lnTo>
                    <a:pt x="270" y="389"/>
                  </a:lnTo>
                  <a:lnTo>
                    <a:pt x="263" y="386"/>
                  </a:lnTo>
                  <a:lnTo>
                    <a:pt x="256" y="389"/>
                  </a:lnTo>
                  <a:lnTo>
                    <a:pt x="255" y="382"/>
                  </a:lnTo>
                  <a:lnTo>
                    <a:pt x="249" y="386"/>
                  </a:lnTo>
                  <a:lnTo>
                    <a:pt x="237" y="387"/>
                  </a:lnTo>
                  <a:lnTo>
                    <a:pt x="236" y="375"/>
                  </a:lnTo>
                  <a:lnTo>
                    <a:pt x="234" y="375"/>
                  </a:lnTo>
                  <a:lnTo>
                    <a:pt x="231" y="370"/>
                  </a:lnTo>
                  <a:lnTo>
                    <a:pt x="231" y="374"/>
                  </a:lnTo>
                  <a:lnTo>
                    <a:pt x="224" y="374"/>
                  </a:lnTo>
                  <a:lnTo>
                    <a:pt x="210" y="362"/>
                  </a:lnTo>
                  <a:lnTo>
                    <a:pt x="205" y="364"/>
                  </a:lnTo>
                  <a:lnTo>
                    <a:pt x="207" y="358"/>
                  </a:lnTo>
                  <a:lnTo>
                    <a:pt x="202" y="357"/>
                  </a:lnTo>
                  <a:lnTo>
                    <a:pt x="202" y="348"/>
                  </a:lnTo>
                  <a:lnTo>
                    <a:pt x="188" y="341"/>
                  </a:lnTo>
                  <a:lnTo>
                    <a:pt x="186" y="350"/>
                  </a:lnTo>
                  <a:lnTo>
                    <a:pt x="179" y="341"/>
                  </a:lnTo>
                  <a:lnTo>
                    <a:pt x="178" y="345"/>
                  </a:lnTo>
                  <a:lnTo>
                    <a:pt x="172" y="345"/>
                  </a:lnTo>
                  <a:lnTo>
                    <a:pt x="171" y="336"/>
                  </a:lnTo>
                  <a:lnTo>
                    <a:pt x="166" y="328"/>
                  </a:lnTo>
                  <a:lnTo>
                    <a:pt x="159" y="328"/>
                  </a:lnTo>
                  <a:lnTo>
                    <a:pt x="147" y="319"/>
                  </a:lnTo>
                  <a:lnTo>
                    <a:pt x="154" y="316"/>
                  </a:lnTo>
                  <a:lnTo>
                    <a:pt x="157" y="318"/>
                  </a:lnTo>
                  <a:lnTo>
                    <a:pt x="160" y="311"/>
                  </a:lnTo>
                  <a:lnTo>
                    <a:pt x="162" y="312"/>
                  </a:lnTo>
                  <a:lnTo>
                    <a:pt x="167" y="309"/>
                  </a:lnTo>
                  <a:lnTo>
                    <a:pt x="174" y="299"/>
                  </a:lnTo>
                  <a:lnTo>
                    <a:pt x="157" y="297"/>
                  </a:lnTo>
                  <a:lnTo>
                    <a:pt x="133" y="283"/>
                  </a:lnTo>
                  <a:lnTo>
                    <a:pt x="123" y="275"/>
                  </a:lnTo>
                  <a:lnTo>
                    <a:pt x="118" y="258"/>
                  </a:lnTo>
                  <a:lnTo>
                    <a:pt x="109" y="253"/>
                  </a:lnTo>
                  <a:lnTo>
                    <a:pt x="99" y="249"/>
                  </a:lnTo>
                  <a:lnTo>
                    <a:pt x="85" y="263"/>
                  </a:lnTo>
                  <a:lnTo>
                    <a:pt x="80" y="261"/>
                  </a:lnTo>
                  <a:lnTo>
                    <a:pt x="73" y="266"/>
                  </a:lnTo>
                  <a:lnTo>
                    <a:pt x="66" y="278"/>
                  </a:lnTo>
                  <a:lnTo>
                    <a:pt x="61" y="280"/>
                  </a:lnTo>
                  <a:lnTo>
                    <a:pt x="59" y="285"/>
                  </a:lnTo>
                  <a:lnTo>
                    <a:pt x="54" y="287"/>
                  </a:lnTo>
                  <a:lnTo>
                    <a:pt x="53" y="280"/>
                  </a:lnTo>
                  <a:lnTo>
                    <a:pt x="49" y="280"/>
                  </a:lnTo>
                  <a:lnTo>
                    <a:pt x="49" y="277"/>
                  </a:lnTo>
                  <a:lnTo>
                    <a:pt x="53" y="277"/>
                  </a:lnTo>
                  <a:lnTo>
                    <a:pt x="49" y="263"/>
                  </a:lnTo>
                  <a:lnTo>
                    <a:pt x="39" y="263"/>
                  </a:lnTo>
                  <a:lnTo>
                    <a:pt x="34" y="268"/>
                  </a:lnTo>
                  <a:lnTo>
                    <a:pt x="29" y="266"/>
                  </a:lnTo>
                  <a:lnTo>
                    <a:pt x="29" y="263"/>
                  </a:lnTo>
                  <a:lnTo>
                    <a:pt x="24" y="261"/>
                  </a:lnTo>
                  <a:lnTo>
                    <a:pt x="25" y="251"/>
                  </a:lnTo>
                  <a:lnTo>
                    <a:pt x="17" y="237"/>
                  </a:lnTo>
                  <a:lnTo>
                    <a:pt x="20" y="232"/>
                  </a:lnTo>
                  <a:lnTo>
                    <a:pt x="18" y="229"/>
                  </a:lnTo>
                  <a:lnTo>
                    <a:pt x="22" y="224"/>
                  </a:lnTo>
                  <a:lnTo>
                    <a:pt x="20" y="220"/>
                  </a:lnTo>
                  <a:lnTo>
                    <a:pt x="25" y="215"/>
                  </a:lnTo>
                  <a:lnTo>
                    <a:pt x="24" y="212"/>
                  </a:lnTo>
                  <a:lnTo>
                    <a:pt x="27" y="205"/>
                  </a:lnTo>
                  <a:lnTo>
                    <a:pt x="30" y="207"/>
                  </a:lnTo>
                  <a:lnTo>
                    <a:pt x="34" y="203"/>
                  </a:lnTo>
                  <a:lnTo>
                    <a:pt x="46" y="183"/>
                  </a:lnTo>
                  <a:lnTo>
                    <a:pt x="18" y="169"/>
                  </a:lnTo>
                  <a:lnTo>
                    <a:pt x="8" y="159"/>
                  </a:lnTo>
                  <a:lnTo>
                    <a:pt x="0" y="159"/>
                  </a:lnTo>
                  <a:lnTo>
                    <a:pt x="0" y="159"/>
                  </a:lnTo>
                  <a:lnTo>
                    <a:pt x="1" y="156"/>
                  </a:lnTo>
                  <a:lnTo>
                    <a:pt x="13" y="152"/>
                  </a:lnTo>
                  <a:lnTo>
                    <a:pt x="29" y="144"/>
                  </a:lnTo>
                  <a:lnTo>
                    <a:pt x="30" y="140"/>
                  </a:lnTo>
                  <a:lnTo>
                    <a:pt x="30" y="135"/>
                  </a:lnTo>
                  <a:lnTo>
                    <a:pt x="25" y="135"/>
                  </a:lnTo>
                  <a:lnTo>
                    <a:pt x="20" y="130"/>
                  </a:lnTo>
                  <a:lnTo>
                    <a:pt x="27" y="127"/>
                  </a:lnTo>
                  <a:lnTo>
                    <a:pt x="27" y="120"/>
                  </a:lnTo>
                  <a:lnTo>
                    <a:pt x="20" y="118"/>
                  </a:lnTo>
                  <a:lnTo>
                    <a:pt x="22" y="113"/>
                  </a:lnTo>
                  <a:lnTo>
                    <a:pt x="15" y="104"/>
                  </a:lnTo>
                  <a:lnTo>
                    <a:pt x="22" y="96"/>
                  </a:lnTo>
                  <a:lnTo>
                    <a:pt x="22" y="87"/>
                  </a:lnTo>
                  <a:lnTo>
                    <a:pt x="29" y="91"/>
                  </a:lnTo>
                  <a:lnTo>
                    <a:pt x="29" y="82"/>
                  </a:lnTo>
                  <a:lnTo>
                    <a:pt x="22" y="82"/>
                  </a:lnTo>
                  <a:lnTo>
                    <a:pt x="20" y="77"/>
                  </a:lnTo>
                  <a:lnTo>
                    <a:pt x="25" y="74"/>
                  </a:lnTo>
                  <a:lnTo>
                    <a:pt x="32" y="77"/>
                  </a:lnTo>
                  <a:lnTo>
                    <a:pt x="29" y="75"/>
                  </a:lnTo>
                  <a:lnTo>
                    <a:pt x="32" y="69"/>
                  </a:lnTo>
                  <a:lnTo>
                    <a:pt x="29" y="62"/>
                  </a:lnTo>
                  <a:lnTo>
                    <a:pt x="35" y="58"/>
                  </a:lnTo>
                  <a:lnTo>
                    <a:pt x="41" y="46"/>
                  </a:lnTo>
                  <a:lnTo>
                    <a:pt x="49" y="43"/>
                  </a:lnTo>
                  <a:lnTo>
                    <a:pt x="58" y="46"/>
                  </a:lnTo>
                  <a:lnTo>
                    <a:pt x="59" y="43"/>
                  </a:lnTo>
                  <a:lnTo>
                    <a:pt x="66" y="41"/>
                  </a:lnTo>
                  <a:lnTo>
                    <a:pt x="75" y="36"/>
                  </a:lnTo>
                  <a:lnTo>
                    <a:pt x="85" y="35"/>
                  </a:lnTo>
                  <a:lnTo>
                    <a:pt x="90" y="29"/>
                  </a:lnTo>
                  <a:lnTo>
                    <a:pt x="94" y="31"/>
                  </a:lnTo>
                  <a:lnTo>
                    <a:pt x="94" y="28"/>
                  </a:lnTo>
                  <a:lnTo>
                    <a:pt x="101" y="28"/>
                  </a:lnTo>
                  <a:lnTo>
                    <a:pt x="107" y="33"/>
                  </a:lnTo>
                  <a:lnTo>
                    <a:pt x="109" y="31"/>
                  </a:lnTo>
                  <a:lnTo>
                    <a:pt x="113" y="35"/>
                  </a:lnTo>
                  <a:lnTo>
                    <a:pt x="116" y="40"/>
                  </a:lnTo>
                  <a:lnTo>
                    <a:pt x="125" y="40"/>
                  </a:lnTo>
                  <a:lnTo>
                    <a:pt x="133" y="35"/>
                  </a:lnTo>
                  <a:lnTo>
                    <a:pt x="136" y="38"/>
                  </a:lnTo>
                  <a:lnTo>
                    <a:pt x="138" y="41"/>
                  </a:lnTo>
                  <a:lnTo>
                    <a:pt x="159" y="40"/>
                  </a:lnTo>
                  <a:lnTo>
                    <a:pt x="160" y="48"/>
                  </a:lnTo>
                  <a:lnTo>
                    <a:pt x="167" y="55"/>
                  </a:lnTo>
                  <a:lnTo>
                    <a:pt x="184" y="53"/>
                  </a:lnTo>
                  <a:lnTo>
                    <a:pt x="181" y="43"/>
                  </a:lnTo>
                  <a:lnTo>
                    <a:pt x="174" y="36"/>
                  </a:lnTo>
                  <a:lnTo>
                    <a:pt x="172" y="31"/>
                  </a:lnTo>
                  <a:lnTo>
                    <a:pt x="172" y="31"/>
                  </a:lnTo>
                  <a:lnTo>
                    <a:pt x="174" y="21"/>
                  </a:lnTo>
                  <a:lnTo>
                    <a:pt x="183" y="16"/>
                  </a:lnTo>
                  <a:lnTo>
                    <a:pt x="191" y="0"/>
                  </a:lnTo>
                  <a:lnTo>
                    <a:pt x="202" y="4"/>
                  </a:lnTo>
                  <a:lnTo>
                    <a:pt x="210"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0" name="Freeform 40">
              <a:extLst>
                <a:ext uri="{FF2B5EF4-FFF2-40B4-BE49-F238E27FC236}">
                  <a16:creationId xmlns:a16="http://schemas.microsoft.com/office/drawing/2014/main" id="{FC748D19-EF6D-4025-87F6-C80661CC4916}"/>
                </a:ext>
              </a:extLst>
            </p:cNvPr>
            <p:cNvSpPr>
              <a:spLocks noEditPoints="1"/>
            </p:cNvSpPr>
            <p:nvPr/>
          </p:nvSpPr>
          <p:spPr bwMode="auto">
            <a:xfrm>
              <a:off x="3234459" y="2723445"/>
              <a:ext cx="585376" cy="893704"/>
            </a:xfrm>
            <a:custGeom>
              <a:avLst/>
              <a:gdLst>
                <a:gd name="T0" fmla="*/ 356 w 524"/>
                <a:gd name="T1" fmla="*/ 791 h 800"/>
                <a:gd name="T2" fmla="*/ 358 w 524"/>
                <a:gd name="T3" fmla="*/ 781 h 800"/>
                <a:gd name="T4" fmla="*/ 385 w 524"/>
                <a:gd name="T5" fmla="*/ 778 h 800"/>
                <a:gd name="T6" fmla="*/ 308 w 524"/>
                <a:gd name="T7" fmla="*/ 791 h 800"/>
                <a:gd name="T8" fmla="*/ 402 w 524"/>
                <a:gd name="T9" fmla="*/ 779 h 800"/>
                <a:gd name="T10" fmla="*/ 320 w 524"/>
                <a:gd name="T11" fmla="*/ 781 h 800"/>
                <a:gd name="T12" fmla="*/ 412 w 524"/>
                <a:gd name="T13" fmla="*/ 769 h 800"/>
                <a:gd name="T14" fmla="*/ 359 w 524"/>
                <a:gd name="T15" fmla="*/ 778 h 800"/>
                <a:gd name="T16" fmla="*/ 337 w 524"/>
                <a:gd name="T17" fmla="*/ 769 h 800"/>
                <a:gd name="T18" fmla="*/ 346 w 524"/>
                <a:gd name="T19" fmla="*/ 768 h 800"/>
                <a:gd name="T20" fmla="*/ 388 w 524"/>
                <a:gd name="T21" fmla="*/ 764 h 800"/>
                <a:gd name="T22" fmla="*/ 325 w 524"/>
                <a:gd name="T23" fmla="*/ 769 h 800"/>
                <a:gd name="T24" fmla="*/ 286 w 524"/>
                <a:gd name="T25" fmla="*/ 785 h 800"/>
                <a:gd name="T26" fmla="*/ 364 w 524"/>
                <a:gd name="T27" fmla="*/ 756 h 800"/>
                <a:gd name="T28" fmla="*/ 373 w 524"/>
                <a:gd name="T29" fmla="*/ 750 h 800"/>
                <a:gd name="T30" fmla="*/ 375 w 524"/>
                <a:gd name="T31" fmla="*/ 745 h 800"/>
                <a:gd name="T32" fmla="*/ 368 w 524"/>
                <a:gd name="T33" fmla="*/ 745 h 800"/>
                <a:gd name="T34" fmla="*/ 419 w 524"/>
                <a:gd name="T35" fmla="*/ 739 h 800"/>
                <a:gd name="T36" fmla="*/ 387 w 524"/>
                <a:gd name="T37" fmla="*/ 720 h 800"/>
                <a:gd name="T38" fmla="*/ 405 w 524"/>
                <a:gd name="T39" fmla="*/ 728 h 800"/>
                <a:gd name="T40" fmla="*/ 405 w 524"/>
                <a:gd name="T41" fmla="*/ 710 h 800"/>
                <a:gd name="T42" fmla="*/ 388 w 524"/>
                <a:gd name="T43" fmla="*/ 711 h 800"/>
                <a:gd name="T44" fmla="*/ 390 w 524"/>
                <a:gd name="T45" fmla="*/ 689 h 800"/>
                <a:gd name="T46" fmla="*/ 419 w 524"/>
                <a:gd name="T47" fmla="*/ 716 h 800"/>
                <a:gd name="T48" fmla="*/ 409 w 524"/>
                <a:gd name="T49" fmla="*/ 677 h 800"/>
                <a:gd name="T50" fmla="*/ 322 w 524"/>
                <a:gd name="T51" fmla="*/ 17 h 800"/>
                <a:gd name="T52" fmla="*/ 405 w 524"/>
                <a:gd name="T53" fmla="*/ 43 h 800"/>
                <a:gd name="T54" fmla="*/ 491 w 524"/>
                <a:gd name="T55" fmla="*/ 74 h 800"/>
                <a:gd name="T56" fmla="*/ 520 w 524"/>
                <a:gd name="T57" fmla="*/ 118 h 800"/>
                <a:gd name="T58" fmla="*/ 503 w 524"/>
                <a:gd name="T59" fmla="*/ 152 h 800"/>
                <a:gd name="T60" fmla="*/ 481 w 524"/>
                <a:gd name="T61" fmla="*/ 179 h 800"/>
                <a:gd name="T62" fmla="*/ 421 w 524"/>
                <a:gd name="T63" fmla="*/ 130 h 800"/>
                <a:gd name="T64" fmla="*/ 417 w 524"/>
                <a:gd name="T65" fmla="*/ 133 h 800"/>
                <a:gd name="T66" fmla="*/ 361 w 524"/>
                <a:gd name="T67" fmla="*/ 113 h 800"/>
                <a:gd name="T68" fmla="*/ 344 w 524"/>
                <a:gd name="T69" fmla="*/ 127 h 800"/>
                <a:gd name="T70" fmla="*/ 296 w 524"/>
                <a:gd name="T71" fmla="*/ 205 h 800"/>
                <a:gd name="T72" fmla="*/ 373 w 524"/>
                <a:gd name="T73" fmla="*/ 248 h 800"/>
                <a:gd name="T74" fmla="*/ 400 w 524"/>
                <a:gd name="T75" fmla="*/ 294 h 800"/>
                <a:gd name="T76" fmla="*/ 332 w 524"/>
                <a:gd name="T77" fmla="*/ 326 h 800"/>
                <a:gd name="T78" fmla="*/ 289 w 524"/>
                <a:gd name="T79" fmla="*/ 357 h 800"/>
                <a:gd name="T80" fmla="*/ 373 w 524"/>
                <a:gd name="T81" fmla="*/ 442 h 800"/>
                <a:gd name="T82" fmla="*/ 358 w 524"/>
                <a:gd name="T83" fmla="*/ 510 h 800"/>
                <a:gd name="T84" fmla="*/ 387 w 524"/>
                <a:gd name="T85" fmla="*/ 563 h 800"/>
                <a:gd name="T86" fmla="*/ 402 w 524"/>
                <a:gd name="T87" fmla="*/ 616 h 800"/>
                <a:gd name="T88" fmla="*/ 376 w 524"/>
                <a:gd name="T89" fmla="*/ 708 h 800"/>
                <a:gd name="T90" fmla="*/ 327 w 524"/>
                <a:gd name="T91" fmla="*/ 756 h 800"/>
                <a:gd name="T92" fmla="*/ 275 w 524"/>
                <a:gd name="T93" fmla="*/ 698 h 800"/>
                <a:gd name="T94" fmla="*/ 241 w 524"/>
                <a:gd name="T95" fmla="*/ 785 h 800"/>
                <a:gd name="T96" fmla="*/ 150 w 524"/>
                <a:gd name="T97" fmla="*/ 749 h 800"/>
                <a:gd name="T98" fmla="*/ 137 w 524"/>
                <a:gd name="T99" fmla="*/ 696 h 800"/>
                <a:gd name="T100" fmla="*/ 82 w 524"/>
                <a:gd name="T101" fmla="*/ 606 h 800"/>
                <a:gd name="T102" fmla="*/ 0 w 524"/>
                <a:gd name="T103" fmla="*/ 571 h 800"/>
                <a:gd name="T104" fmla="*/ 53 w 524"/>
                <a:gd name="T105" fmla="*/ 539 h 800"/>
                <a:gd name="T106" fmla="*/ 125 w 524"/>
                <a:gd name="T107" fmla="*/ 502 h 800"/>
                <a:gd name="T108" fmla="*/ 183 w 524"/>
                <a:gd name="T109" fmla="*/ 483 h 800"/>
                <a:gd name="T110" fmla="*/ 215 w 524"/>
                <a:gd name="T111" fmla="*/ 442 h 800"/>
                <a:gd name="T112" fmla="*/ 255 w 524"/>
                <a:gd name="T113" fmla="*/ 389 h 800"/>
                <a:gd name="T114" fmla="*/ 262 w 524"/>
                <a:gd name="T115" fmla="*/ 352 h 800"/>
                <a:gd name="T116" fmla="*/ 250 w 524"/>
                <a:gd name="T117" fmla="*/ 265 h 800"/>
                <a:gd name="T118" fmla="*/ 286 w 524"/>
                <a:gd name="T119" fmla="*/ 242 h 800"/>
                <a:gd name="T120" fmla="*/ 272 w 524"/>
                <a:gd name="T121" fmla="*/ 166 h 800"/>
                <a:gd name="T122" fmla="*/ 306 w 524"/>
                <a:gd name="T123" fmla="*/ 108 h 800"/>
                <a:gd name="T124" fmla="*/ 299 w 524"/>
                <a:gd name="T125" fmla="*/ 45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800">
                  <a:moveTo>
                    <a:pt x="346" y="791"/>
                  </a:moveTo>
                  <a:lnTo>
                    <a:pt x="349" y="795"/>
                  </a:lnTo>
                  <a:lnTo>
                    <a:pt x="349" y="800"/>
                  </a:lnTo>
                  <a:lnTo>
                    <a:pt x="342" y="798"/>
                  </a:lnTo>
                  <a:lnTo>
                    <a:pt x="346" y="791"/>
                  </a:lnTo>
                  <a:close/>
                  <a:moveTo>
                    <a:pt x="388" y="791"/>
                  </a:moveTo>
                  <a:lnTo>
                    <a:pt x="397" y="798"/>
                  </a:lnTo>
                  <a:lnTo>
                    <a:pt x="390" y="798"/>
                  </a:lnTo>
                  <a:lnTo>
                    <a:pt x="388" y="791"/>
                  </a:lnTo>
                  <a:close/>
                  <a:moveTo>
                    <a:pt x="375" y="788"/>
                  </a:moveTo>
                  <a:lnTo>
                    <a:pt x="378" y="791"/>
                  </a:lnTo>
                  <a:lnTo>
                    <a:pt x="376" y="797"/>
                  </a:lnTo>
                  <a:lnTo>
                    <a:pt x="371" y="793"/>
                  </a:lnTo>
                  <a:lnTo>
                    <a:pt x="375" y="788"/>
                  </a:lnTo>
                  <a:close/>
                  <a:moveTo>
                    <a:pt x="351" y="786"/>
                  </a:moveTo>
                  <a:lnTo>
                    <a:pt x="356" y="791"/>
                  </a:lnTo>
                  <a:lnTo>
                    <a:pt x="352" y="797"/>
                  </a:lnTo>
                  <a:lnTo>
                    <a:pt x="347" y="791"/>
                  </a:lnTo>
                  <a:lnTo>
                    <a:pt x="349" y="785"/>
                  </a:lnTo>
                  <a:lnTo>
                    <a:pt x="351" y="786"/>
                  </a:lnTo>
                  <a:close/>
                  <a:moveTo>
                    <a:pt x="380" y="785"/>
                  </a:moveTo>
                  <a:lnTo>
                    <a:pt x="383" y="793"/>
                  </a:lnTo>
                  <a:lnTo>
                    <a:pt x="378" y="795"/>
                  </a:lnTo>
                  <a:lnTo>
                    <a:pt x="380" y="791"/>
                  </a:lnTo>
                  <a:lnTo>
                    <a:pt x="376" y="788"/>
                  </a:lnTo>
                  <a:lnTo>
                    <a:pt x="380" y="785"/>
                  </a:lnTo>
                  <a:close/>
                  <a:moveTo>
                    <a:pt x="405" y="786"/>
                  </a:moveTo>
                  <a:lnTo>
                    <a:pt x="407" y="790"/>
                  </a:lnTo>
                  <a:lnTo>
                    <a:pt x="404" y="790"/>
                  </a:lnTo>
                  <a:lnTo>
                    <a:pt x="404" y="783"/>
                  </a:lnTo>
                  <a:lnTo>
                    <a:pt x="405" y="786"/>
                  </a:lnTo>
                  <a:close/>
                  <a:moveTo>
                    <a:pt x="358" y="781"/>
                  </a:moveTo>
                  <a:lnTo>
                    <a:pt x="358" y="790"/>
                  </a:lnTo>
                  <a:lnTo>
                    <a:pt x="352" y="786"/>
                  </a:lnTo>
                  <a:lnTo>
                    <a:pt x="358" y="781"/>
                  </a:lnTo>
                  <a:close/>
                  <a:moveTo>
                    <a:pt x="407" y="778"/>
                  </a:moveTo>
                  <a:lnTo>
                    <a:pt x="409" y="783"/>
                  </a:lnTo>
                  <a:lnTo>
                    <a:pt x="411" y="785"/>
                  </a:lnTo>
                  <a:lnTo>
                    <a:pt x="414" y="791"/>
                  </a:lnTo>
                  <a:lnTo>
                    <a:pt x="411" y="791"/>
                  </a:lnTo>
                  <a:lnTo>
                    <a:pt x="411" y="788"/>
                  </a:lnTo>
                  <a:lnTo>
                    <a:pt x="405" y="785"/>
                  </a:lnTo>
                  <a:lnTo>
                    <a:pt x="404" y="778"/>
                  </a:lnTo>
                  <a:lnTo>
                    <a:pt x="407" y="778"/>
                  </a:lnTo>
                  <a:close/>
                  <a:moveTo>
                    <a:pt x="385" y="778"/>
                  </a:moveTo>
                  <a:lnTo>
                    <a:pt x="383" y="785"/>
                  </a:lnTo>
                  <a:lnTo>
                    <a:pt x="378" y="781"/>
                  </a:lnTo>
                  <a:lnTo>
                    <a:pt x="385" y="778"/>
                  </a:lnTo>
                  <a:close/>
                  <a:moveTo>
                    <a:pt x="320" y="778"/>
                  </a:moveTo>
                  <a:lnTo>
                    <a:pt x="325" y="779"/>
                  </a:lnTo>
                  <a:lnTo>
                    <a:pt x="327" y="785"/>
                  </a:lnTo>
                  <a:lnTo>
                    <a:pt x="322" y="791"/>
                  </a:lnTo>
                  <a:lnTo>
                    <a:pt x="320" y="778"/>
                  </a:lnTo>
                  <a:close/>
                  <a:moveTo>
                    <a:pt x="339" y="776"/>
                  </a:moveTo>
                  <a:lnTo>
                    <a:pt x="342" y="781"/>
                  </a:lnTo>
                  <a:lnTo>
                    <a:pt x="339" y="788"/>
                  </a:lnTo>
                  <a:lnTo>
                    <a:pt x="337" y="781"/>
                  </a:lnTo>
                  <a:lnTo>
                    <a:pt x="339" y="776"/>
                  </a:lnTo>
                  <a:close/>
                  <a:moveTo>
                    <a:pt x="306" y="774"/>
                  </a:moveTo>
                  <a:lnTo>
                    <a:pt x="308" y="778"/>
                  </a:lnTo>
                  <a:lnTo>
                    <a:pt x="306" y="781"/>
                  </a:lnTo>
                  <a:lnTo>
                    <a:pt x="310" y="783"/>
                  </a:lnTo>
                  <a:lnTo>
                    <a:pt x="310" y="786"/>
                  </a:lnTo>
                  <a:lnTo>
                    <a:pt x="308" y="791"/>
                  </a:lnTo>
                  <a:lnTo>
                    <a:pt x="304" y="779"/>
                  </a:lnTo>
                  <a:lnTo>
                    <a:pt x="306" y="774"/>
                  </a:lnTo>
                  <a:close/>
                  <a:moveTo>
                    <a:pt x="417" y="774"/>
                  </a:moveTo>
                  <a:lnTo>
                    <a:pt x="423" y="786"/>
                  </a:lnTo>
                  <a:lnTo>
                    <a:pt x="416" y="790"/>
                  </a:lnTo>
                  <a:lnTo>
                    <a:pt x="409" y="781"/>
                  </a:lnTo>
                  <a:lnTo>
                    <a:pt x="411" y="778"/>
                  </a:lnTo>
                  <a:lnTo>
                    <a:pt x="417" y="774"/>
                  </a:lnTo>
                  <a:close/>
                  <a:moveTo>
                    <a:pt x="351" y="776"/>
                  </a:moveTo>
                  <a:lnTo>
                    <a:pt x="354" y="774"/>
                  </a:lnTo>
                  <a:lnTo>
                    <a:pt x="358" y="779"/>
                  </a:lnTo>
                  <a:lnTo>
                    <a:pt x="351" y="785"/>
                  </a:lnTo>
                  <a:lnTo>
                    <a:pt x="347" y="778"/>
                  </a:lnTo>
                  <a:lnTo>
                    <a:pt x="351" y="776"/>
                  </a:lnTo>
                  <a:close/>
                  <a:moveTo>
                    <a:pt x="395" y="773"/>
                  </a:moveTo>
                  <a:lnTo>
                    <a:pt x="402" y="779"/>
                  </a:lnTo>
                  <a:lnTo>
                    <a:pt x="400" y="788"/>
                  </a:lnTo>
                  <a:lnTo>
                    <a:pt x="393" y="779"/>
                  </a:lnTo>
                  <a:lnTo>
                    <a:pt x="395" y="773"/>
                  </a:lnTo>
                  <a:close/>
                  <a:moveTo>
                    <a:pt x="334" y="774"/>
                  </a:moveTo>
                  <a:lnTo>
                    <a:pt x="335" y="778"/>
                  </a:lnTo>
                  <a:lnTo>
                    <a:pt x="334" y="785"/>
                  </a:lnTo>
                  <a:lnTo>
                    <a:pt x="337" y="788"/>
                  </a:lnTo>
                  <a:lnTo>
                    <a:pt x="332" y="793"/>
                  </a:lnTo>
                  <a:lnTo>
                    <a:pt x="330" y="781"/>
                  </a:lnTo>
                  <a:lnTo>
                    <a:pt x="332" y="776"/>
                  </a:lnTo>
                  <a:lnTo>
                    <a:pt x="330" y="774"/>
                  </a:lnTo>
                  <a:lnTo>
                    <a:pt x="332" y="771"/>
                  </a:lnTo>
                  <a:lnTo>
                    <a:pt x="334" y="774"/>
                  </a:lnTo>
                  <a:close/>
                  <a:moveTo>
                    <a:pt x="308" y="771"/>
                  </a:moveTo>
                  <a:lnTo>
                    <a:pt x="315" y="773"/>
                  </a:lnTo>
                  <a:lnTo>
                    <a:pt x="320" y="781"/>
                  </a:lnTo>
                  <a:lnTo>
                    <a:pt x="318" y="791"/>
                  </a:lnTo>
                  <a:lnTo>
                    <a:pt x="320" y="795"/>
                  </a:lnTo>
                  <a:lnTo>
                    <a:pt x="316" y="798"/>
                  </a:lnTo>
                  <a:lnTo>
                    <a:pt x="311" y="797"/>
                  </a:lnTo>
                  <a:lnTo>
                    <a:pt x="308" y="771"/>
                  </a:lnTo>
                  <a:close/>
                  <a:moveTo>
                    <a:pt x="402" y="769"/>
                  </a:moveTo>
                  <a:lnTo>
                    <a:pt x="405" y="776"/>
                  </a:lnTo>
                  <a:lnTo>
                    <a:pt x="400" y="774"/>
                  </a:lnTo>
                  <a:lnTo>
                    <a:pt x="402" y="769"/>
                  </a:lnTo>
                  <a:close/>
                  <a:moveTo>
                    <a:pt x="328" y="771"/>
                  </a:moveTo>
                  <a:lnTo>
                    <a:pt x="328" y="774"/>
                  </a:lnTo>
                  <a:lnTo>
                    <a:pt x="330" y="778"/>
                  </a:lnTo>
                  <a:lnTo>
                    <a:pt x="327" y="779"/>
                  </a:lnTo>
                  <a:lnTo>
                    <a:pt x="325" y="771"/>
                  </a:lnTo>
                  <a:lnTo>
                    <a:pt x="328" y="771"/>
                  </a:lnTo>
                  <a:close/>
                  <a:moveTo>
                    <a:pt x="412" y="769"/>
                  </a:moveTo>
                  <a:lnTo>
                    <a:pt x="416" y="774"/>
                  </a:lnTo>
                  <a:lnTo>
                    <a:pt x="414" y="776"/>
                  </a:lnTo>
                  <a:lnTo>
                    <a:pt x="412" y="769"/>
                  </a:lnTo>
                  <a:close/>
                  <a:moveTo>
                    <a:pt x="388" y="771"/>
                  </a:moveTo>
                  <a:lnTo>
                    <a:pt x="392" y="769"/>
                  </a:lnTo>
                  <a:lnTo>
                    <a:pt x="388" y="778"/>
                  </a:lnTo>
                  <a:lnTo>
                    <a:pt x="392" y="786"/>
                  </a:lnTo>
                  <a:lnTo>
                    <a:pt x="390" y="788"/>
                  </a:lnTo>
                  <a:lnTo>
                    <a:pt x="385" y="786"/>
                  </a:lnTo>
                  <a:lnTo>
                    <a:pt x="387" y="776"/>
                  </a:lnTo>
                  <a:lnTo>
                    <a:pt x="382" y="778"/>
                  </a:lnTo>
                  <a:lnTo>
                    <a:pt x="383" y="773"/>
                  </a:lnTo>
                  <a:lnTo>
                    <a:pt x="388" y="771"/>
                  </a:lnTo>
                  <a:close/>
                  <a:moveTo>
                    <a:pt x="356" y="768"/>
                  </a:moveTo>
                  <a:lnTo>
                    <a:pt x="361" y="774"/>
                  </a:lnTo>
                  <a:lnTo>
                    <a:pt x="359" y="778"/>
                  </a:lnTo>
                  <a:lnTo>
                    <a:pt x="356" y="771"/>
                  </a:lnTo>
                  <a:lnTo>
                    <a:pt x="356" y="768"/>
                  </a:lnTo>
                  <a:close/>
                  <a:moveTo>
                    <a:pt x="407" y="766"/>
                  </a:moveTo>
                  <a:lnTo>
                    <a:pt x="412" y="774"/>
                  </a:lnTo>
                  <a:lnTo>
                    <a:pt x="411" y="776"/>
                  </a:lnTo>
                  <a:lnTo>
                    <a:pt x="404" y="769"/>
                  </a:lnTo>
                  <a:lnTo>
                    <a:pt x="407" y="766"/>
                  </a:lnTo>
                  <a:close/>
                  <a:moveTo>
                    <a:pt x="359" y="766"/>
                  </a:moveTo>
                  <a:lnTo>
                    <a:pt x="361" y="771"/>
                  </a:lnTo>
                  <a:lnTo>
                    <a:pt x="358" y="769"/>
                  </a:lnTo>
                  <a:lnTo>
                    <a:pt x="358" y="766"/>
                  </a:lnTo>
                  <a:lnTo>
                    <a:pt x="359" y="766"/>
                  </a:lnTo>
                  <a:close/>
                  <a:moveTo>
                    <a:pt x="340" y="766"/>
                  </a:moveTo>
                  <a:lnTo>
                    <a:pt x="340" y="773"/>
                  </a:lnTo>
                  <a:lnTo>
                    <a:pt x="337" y="776"/>
                  </a:lnTo>
                  <a:lnTo>
                    <a:pt x="337" y="769"/>
                  </a:lnTo>
                  <a:lnTo>
                    <a:pt x="340" y="766"/>
                  </a:lnTo>
                  <a:close/>
                  <a:moveTo>
                    <a:pt x="373" y="762"/>
                  </a:moveTo>
                  <a:lnTo>
                    <a:pt x="378" y="769"/>
                  </a:lnTo>
                  <a:lnTo>
                    <a:pt x="378" y="774"/>
                  </a:lnTo>
                  <a:lnTo>
                    <a:pt x="380" y="774"/>
                  </a:lnTo>
                  <a:lnTo>
                    <a:pt x="380" y="779"/>
                  </a:lnTo>
                  <a:lnTo>
                    <a:pt x="375" y="779"/>
                  </a:lnTo>
                  <a:lnTo>
                    <a:pt x="376" y="785"/>
                  </a:lnTo>
                  <a:lnTo>
                    <a:pt x="370" y="781"/>
                  </a:lnTo>
                  <a:lnTo>
                    <a:pt x="370" y="773"/>
                  </a:lnTo>
                  <a:lnTo>
                    <a:pt x="373" y="762"/>
                  </a:lnTo>
                  <a:close/>
                  <a:moveTo>
                    <a:pt x="351" y="762"/>
                  </a:moveTo>
                  <a:lnTo>
                    <a:pt x="354" y="766"/>
                  </a:lnTo>
                  <a:lnTo>
                    <a:pt x="354" y="773"/>
                  </a:lnTo>
                  <a:lnTo>
                    <a:pt x="347" y="776"/>
                  </a:lnTo>
                  <a:lnTo>
                    <a:pt x="346" y="768"/>
                  </a:lnTo>
                  <a:lnTo>
                    <a:pt x="351" y="762"/>
                  </a:lnTo>
                  <a:close/>
                  <a:moveTo>
                    <a:pt x="335" y="762"/>
                  </a:moveTo>
                  <a:lnTo>
                    <a:pt x="337" y="764"/>
                  </a:lnTo>
                  <a:lnTo>
                    <a:pt x="335" y="773"/>
                  </a:lnTo>
                  <a:lnTo>
                    <a:pt x="332" y="766"/>
                  </a:lnTo>
                  <a:lnTo>
                    <a:pt x="335" y="762"/>
                  </a:lnTo>
                  <a:close/>
                  <a:moveTo>
                    <a:pt x="411" y="762"/>
                  </a:moveTo>
                  <a:lnTo>
                    <a:pt x="412" y="762"/>
                  </a:lnTo>
                  <a:lnTo>
                    <a:pt x="412" y="769"/>
                  </a:lnTo>
                  <a:lnTo>
                    <a:pt x="409" y="766"/>
                  </a:lnTo>
                  <a:lnTo>
                    <a:pt x="411" y="762"/>
                  </a:lnTo>
                  <a:close/>
                  <a:moveTo>
                    <a:pt x="388" y="764"/>
                  </a:moveTo>
                  <a:lnTo>
                    <a:pt x="388" y="769"/>
                  </a:lnTo>
                  <a:lnTo>
                    <a:pt x="383" y="771"/>
                  </a:lnTo>
                  <a:lnTo>
                    <a:pt x="387" y="761"/>
                  </a:lnTo>
                  <a:lnTo>
                    <a:pt x="388" y="764"/>
                  </a:lnTo>
                  <a:close/>
                  <a:moveTo>
                    <a:pt x="402" y="757"/>
                  </a:moveTo>
                  <a:lnTo>
                    <a:pt x="407" y="761"/>
                  </a:lnTo>
                  <a:lnTo>
                    <a:pt x="405" y="766"/>
                  </a:lnTo>
                  <a:lnTo>
                    <a:pt x="399" y="769"/>
                  </a:lnTo>
                  <a:lnTo>
                    <a:pt x="397" y="762"/>
                  </a:lnTo>
                  <a:lnTo>
                    <a:pt x="402" y="757"/>
                  </a:lnTo>
                  <a:close/>
                  <a:moveTo>
                    <a:pt x="358" y="757"/>
                  </a:moveTo>
                  <a:lnTo>
                    <a:pt x="359" y="761"/>
                  </a:lnTo>
                  <a:lnTo>
                    <a:pt x="359" y="764"/>
                  </a:lnTo>
                  <a:lnTo>
                    <a:pt x="356" y="762"/>
                  </a:lnTo>
                  <a:lnTo>
                    <a:pt x="358" y="757"/>
                  </a:lnTo>
                  <a:close/>
                  <a:moveTo>
                    <a:pt x="323" y="757"/>
                  </a:moveTo>
                  <a:lnTo>
                    <a:pt x="327" y="766"/>
                  </a:lnTo>
                  <a:lnTo>
                    <a:pt x="330" y="766"/>
                  </a:lnTo>
                  <a:lnTo>
                    <a:pt x="328" y="769"/>
                  </a:lnTo>
                  <a:lnTo>
                    <a:pt x="325" y="769"/>
                  </a:lnTo>
                  <a:lnTo>
                    <a:pt x="323" y="774"/>
                  </a:lnTo>
                  <a:lnTo>
                    <a:pt x="320" y="774"/>
                  </a:lnTo>
                  <a:lnTo>
                    <a:pt x="316" y="764"/>
                  </a:lnTo>
                  <a:lnTo>
                    <a:pt x="323" y="757"/>
                  </a:lnTo>
                  <a:close/>
                  <a:moveTo>
                    <a:pt x="392" y="756"/>
                  </a:moveTo>
                  <a:lnTo>
                    <a:pt x="393" y="757"/>
                  </a:lnTo>
                  <a:lnTo>
                    <a:pt x="399" y="773"/>
                  </a:lnTo>
                  <a:lnTo>
                    <a:pt x="390" y="766"/>
                  </a:lnTo>
                  <a:lnTo>
                    <a:pt x="392" y="756"/>
                  </a:lnTo>
                  <a:close/>
                  <a:moveTo>
                    <a:pt x="298" y="754"/>
                  </a:moveTo>
                  <a:lnTo>
                    <a:pt x="303" y="762"/>
                  </a:lnTo>
                  <a:lnTo>
                    <a:pt x="303" y="773"/>
                  </a:lnTo>
                  <a:lnTo>
                    <a:pt x="299" y="781"/>
                  </a:lnTo>
                  <a:lnTo>
                    <a:pt x="301" y="785"/>
                  </a:lnTo>
                  <a:lnTo>
                    <a:pt x="294" y="788"/>
                  </a:lnTo>
                  <a:lnTo>
                    <a:pt x="286" y="785"/>
                  </a:lnTo>
                  <a:lnTo>
                    <a:pt x="286" y="781"/>
                  </a:lnTo>
                  <a:lnTo>
                    <a:pt x="289" y="768"/>
                  </a:lnTo>
                  <a:lnTo>
                    <a:pt x="298" y="754"/>
                  </a:lnTo>
                  <a:close/>
                  <a:moveTo>
                    <a:pt x="383" y="757"/>
                  </a:moveTo>
                  <a:lnTo>
                    <a:pt x="387" y="752"/>
                  </a:lnTo>
                  <a:lnTo>
                    <a:pt x="390" y="754"/>
                  </a:lnTo>
                  <a:lnTo>
                    <a:pt x="383" y="764"/>
                  </a:lnTo>
                  <a:lnTo>
                    <a:pt x="382" y="759"/>
                  </a:lnTo>
                  <a:lnTo>
                    <a:pt x="383" y="757"/>
                  </a:lnTo>
                  <a:close/>
                  <a:moveTo>
                    <a:pt x="407" y="752"/>
                  </a:moveTo>
                  <a:lnTo>
                    <a:pt x="414" y="756"/>
                  </a:lnTo>
                  <a:lnTo>
                    <a:pt x="412" y="761"/>
                  </a:lnTo>
                  <a:lnTo>
                    <a:pt x="404" y="757"/>
                  </a:lnTo>
                  <a:lnTo>
                    <a:pt x="407" y="752"/>
                  </a:lnTo>
                  <a:close/>
                  <a:moveTo>
                    <a:pt x="361" y="750"/>
                  </a:moveTo>
                  <a:lnTo>
                    <a:pt x="364" y="756"/>
                  </a:lnTo>
                  <a:lnTo>
                    <a:pt x="363" y="766"/>
                  </a:lnTo>
                  <a:lnTo>
                    <a:pt x="358" y="756"/>
                  </a:lnTo>
                  <a:lnTo>
                    <a:pt x="361" y="750"/>
                  </a:lnTo>
                  <a:close/>
                  <a:moveTo>
                    <a:pt x="352" y="750"/>
                  </a:moveTo>
                  <a:lnTo>
                    <a:pt x="354" y="754"/>
                  </a:lnTo>
                  <a:lnTo>
                    <a:pt x="352" y="761"/>
                  </a:lnTo>
                  <a:lnTo>
                    <a:pt x="351" y="757"/>
                  </a:lnTo>
                  <a:lnTo>
                    <a:pt x="352" y="750"/>
                  </a:lnTo>
                  <a:close/>
                  <a:moveTo>
                    <a:pt x="339" y="750"/>
                  </a:moveTo>
                  <a:lnTo>
                    <a:pt x="342" y="752"/>
                  </a:lnTo>
                  <a:lnTo>
                    <a:pt x="344" y="757"/>
                  </a:lnTo>
                  <a:lnTo>
                    <a:pt x="339" y="762"/>
                  </a:lnTo>
                  <a:lnTo>
                    <a:pt x="332" y="762"/>
                  </a:lnTo>
                  <a:lnTo>
                    <a:pt x="335" y="750"/>
                  </a:lnTo>
                  <a:lnTo>
                    <a:pt x="339" y="750"/>
                  </a:lnTo>
                  <a:close/>
                  <a:moveTo>
                    <a:pt x="373" y="750"/>
                  </a:moveTo>
                  <a:lnTo>
                    <a:pt x="378" y="750"/>
                  </a:lnTo>
                  <a:lnTo>
                    <a:pt x="382" y="756"/>
                  </a:lnTo>
                  <a:lnTo>
                    <a:pt x="378" y="768"/>
                  </a:lnTo>
                  <a:lnTo>
                    <a:pt x="371" y="759"/>
                  </a:lnTo>
                  <a:lnTo>
                    <a:pt x="373" y="750"/>
                  </a:lnTo>
                  <a:close/>
                  <a:moveTo>
                    <a:pt x="363" y="747"/>
                  </a:moveTo>
                  <a:lnTo>
                    <a:pt x="366" y="749"/>
                  </a:lnTo>
                  <a:lnTo>
                    <a:pt x="364" y="752"/>
                  </a:lnTo>
                  <a:lnTo>
                    <a:pt x="363" y="747"/>
                  </a:lnTo>
                  <a:close/>
                  <a:moveTo>
                    <a:pt x="388" y="749"/>
                  </a:moveTo>
                  <a:lnTo>
                    <a:pt x="399" y="747"/>
                  </a:lnTo>
                  <a:lnTo>
                    <a:pt x="405" y="750"/>
                  </a:lnTo>
                  <a:lnTo>
                    <a:pt x="404" y="754"/>
                  </a:lnTo>
                  <a:lnTo>
                    <a:pt x="397" y="759"/>
                  </a:lnTo>
                  <a:lnTo>
                    <a:pt x="388" y="749"/>
                  </a:lnTo>
                  <a:close/>
                  <a:moveTo>
                    <a:pt x="375" y="745"/>
                  </a:moveTo>
                  <a:lnTo>
                    <a:pt x="383" y="747"/>
                  </a:lnTo>
                  <a:lnTo>
                    <a:pt x="385" y="752"/>
                  </a:lnTo>
                  <a:lnTo>
                    <a:pt x="383" y="756"/>
                  </a:lnTo>
                  <a:lnTo>
                    <a:pt x="380" y="750"/>
                  </a:lnTo>
                  <a:lnTo>
                    <a:pt x="373" y="749"/>
                  </a:lnTo>
                  <a:lnTo>
                    <a:pt x="375" y="745"/>
                  </a:lnTo>
                  <a:close/>
                  <a:moveTo>
                    <a:pt x="376" y="740"/>
                  </a:moveTo>
                  <a:lnTo>
                    <a:pt x="378" y="744"/>
                  </a:lnTo>
                  <a:lnTo>
                    <a:pt x="382" y="744"/>
                  </a:lnTo>
                  <a:lnTo>
                    <a:pt x="383" y="745"/>
                  </a:lnTo>
                  <a:lnTo>
                    <a:pt x="376" y="745"/>
                  </a:lnTo>
                  <a:lnTo>
                    <a:pt x="375" y="740"/>
                  </a:lnTo>
                  <a:lnTo>
                    <a:pt x="376" y="740"/>
                  </a:lnTo>
                  <a:close/>
                  <a:moveTo>
                    <a:pt x="366" y="733"/>
                  </a:moveTo>
                  <a:lnTo>
                    <a:pt x="373" y="737"/>
                  </a:lnTo>
                  <a:lnTo>
                    <a:pt x="368" y="745"/>
                  </a:lnTo>
                  <a:lnTo>
                    <a:pt x="361" y="742"/>
                  </a:lnTo>
                  <a:lnTo>
                    <a:pt x="366" y="733"/>
                  </a:lnTo>
                  <a:close/>
                  <a:moveTo>
                    <a:pt x="299" y="733"/>
                  </a:moveTo>
                  <a:lnTo>
                    <a:pt x="292" y="745"/>
                  </a:lnTo>
                  <a:lnTo>
                    <a:pt x="287" y="749"/>
                  </a:lnTo>
                  <a:lnTo>
                    <a:pt x="291" y="737"/>
                  </a:lnTo>
                  <a:lnTo>
                    <a:pt x="299" y="733"/>
                  </a:lnTo>
                  <a:close/>
                  <a:moveTo>
                    <a:pt x="385" y="733"/>
                  </a:moveTo>
                  <a:lnTo>
                    <a:pt x="397" y="735"/>
                  </a:lnTo>
                  <a:lnTo>
                    <a:pt x="397" y="745"/>
                  </a:lnTo>
                  <a:lnTo>
                    <a:pt x="392" y="747"/>
                  </a:lnTo>
                  <a:lnTo>
                    <a:pt x="378" y="740"/>
                  </a:lnTo>
                  <a:lnTo>
                    <a:pt x="380" y="735"/>
                  </a:lnTo>
                  <a:lnTo>
                    <a:pt x="385" y="733"/>
                  </a:lnTo>
                  <a:close/>
                  <a:moveTo>
                    <a:pt x="416" y="730"/>
                  </a:moveTo>
                  <a:lnTo>
                    <a:pt x="419" y="739"/>
                  </a:lnTo>
                  <a:lnTo>
                    <a:pt x="417" y="745"/>
                  </a:lnTo>
                  <a:lnTo>
                    <a:pt x="414" y="747"/>
                  </a:lnTo>
                  <a:lnTo>
                    <a:pt x="407" y="733"/>
                  </a:lnTo>
                  <a:lnTo>
                    <a:pt x="407" y="728"/>
                  </a:lnTo>
                  <a:lnTo>
                    <a:pt x="416" y="730"/>
                  </a:lnTo>
                  <a:close/>
                  <a:moveTo>
                    <a:pt x="393" y="725"/>
                  </a:moveTo>
                  <a:lnTo>
                    <a:pt x="395" y="732"/>
                  </a:lnTo>
                  <a:lnTo>
                    <a:pt x="383" y="730"/>
                  </a:lnTo>
                  <a:lnTo>
                    <a:pt x="393" y="725"/>
                  </a:lnTo>
                  <a:close/>
                  <a:moveTo>
                    <a:pt x="390" y="721"/>
                  </a:moveTo>
                  <a:lnTo>
                    <a:pt x="392" y="725"/>
                  </a:lnTo>
                  <a:lnTo>
                    <a:pt x="383" y="727"/>
                  </a:lnTo>
                  <a:lnTo>
                    <a:pt x="382" y="730"/>
                  </a:lnTo>
                  <a:lnTo>
                    <a:pt x="378" y="728"/>
                  </a:lnTo>
                  <a:lnTo>
                    <a:pt x="382" y="721"/>
                  </a:lnTo>
                  <a:lnTo>
                    <a:pt x="387" y="720"/>
                  </a:lnTo>
                  <a:lnTo>
                    <a:pt x="390" y="721"/>
                  </a:lnTo>
                  <a:close/>
                  <a:moveTo>
                    <a:pt x="392" y="710"/>
                  </a:moveTo>
                  <a:lnTo>
                    <a:pt x="399" y="725"/>
                  </a:lnTo>
                  <a:lnTo>
                    <a:pt x="393" y="725"/>
                  </a:lnTo>
                  <a:lnTo>
                    <a:pt x="388" y="720"/>
                  </a:lnTo>
                  <a:lnTo>
                    <a:pt x="393" y="716"/>
                  </a:lnTo>
                  <a:lnTo>
                    <a:pt x="388" y="710"/>
                  </a:lnTo>
                  <a:lnTo>
                    <a:pt x="392" y="710"/>
                  </a:lnTo>
                  <a:close/>
                  <a:moveTo>
                    <a:pt x="404" y="711"/>
                  </a:moveTo>
                  <a:lnTo>
                    <a:pt x="407" y="716"/>
                  </a:lnTo>
                  <a:lnTo>
                    <a:pt x="405" y="723"/>
                  </a:lnTo>
                  <a:lnTo>
                    <a:pt x="400" y="728"/>
                  </a:lnTo>
                  <a:lnTo>
                    <a:pt x="400" y="733"/>
                  </a:lnTo>
                  <a:lnTo>
                    <a:pt x="402" y="737"/>
                  </a:lnTo>
                  <a:lnTo>
                    <a:pt x="402" y="728"/>
                  </a:lnTo>
                  <a:lnTo>
                    <a:pt x="405" y="728"/>
                  </a:lnTo>
                  <a:lnTo>
                    <a:pt x="405" y="739"/>
                  </a:lnTo>
                  <a:lnTo>
                    <a:pt x="412" y="747"/>
                  </a:lnTo>
                  <a:lnTo>
                    <a:pt x="411" y="750"/>
                  </a:lnTo>
                  <a:lnTo>
                    <a:pt x="402" y="745"/>
                  </a:lnTo>
                  <a:lnTo>
                    <a:pt x="399" y="737"/>
                  </a:lnTo>
                  <a:lnTo>
                    <a:pt x="397" y="728"/>
                  </a:lnTo>
                  <a:lnTo>
                    <a:pt x="400" y="723"/>
                  </a:lnTo>
                  <a:lnTo>
                    <a:pt x="397" y="713"/>
                  </a:lnTo>
                  <a:lnTo>
                    <a:pt x="399" y="715"/>
                  </a:lnTo>
                  <a:lnTo>
                    <a:pt x="404" y="711"/>
                  </a:lnTo>
                  <a:close/>
                  <a:moveTo>
                    <a:pt x="411" y="710"/>
                  </a:moveTo>
                  <a:lnTo>
                    <a:pt x="416" y="718"/>
                  </a:lnTo>
                  <a:lnTo>
                    <a:pt x="414" y="728"/>
                  </a:lnTo>
                  <a:lnTo>
                    <a:pt x="405" y="727"/>
                  </a:lnTo>
                  <a:lnTo>
                    <a:pt x="409" y="718"/>
                  </a:lnTo>
                  <a:lnTo>
                    <a:pt x="405" y="710"/>
                  </a:lnTo>
                  <a:lnTo>
                    <a:pt x="411" y="710"/>
                  </a:lnTo>
                  <a:close/>
                  <a:moveTo>
                    <a:pt x="370" y="710"/>
                  </a:moveTo>
                  <a:lnTo>
                    <a:pt x="383" y="713"/>
                  </a:lnTo>
                  <a:lnTo>
                    <a:pt x="370" y="725"/>
                  </a:lnTo>
                  <a:lnTo>
                    <a:pt x="376" y="732"/>
                  </a:lnTo>
                  <a:lnTo>
                    <a:pt x="375" y="735"/>
                  </a:lnTo>
                  <a:lnTo>
                    <a:pt x="366" y="732"/>
                  </a:lnTo>
                  <a:lnTo>
                    <a:pt x="363" y="721"/>
                  </a:lnTo>
                  <a:lnTo>
                    <a:pt x="370" y="710"/>
                  </a:lnTo>
                  <a:close/>
                  <a:moveTo>
                    <a:pt x="390" y="716"/>
                  </a:moveTo>
                  <a:lnTo>
                    <a:pt x="382" y="721"/>
                  </a:lnTo>
                  <a:lnTo>
                    <a:pt x="376" y="728"/>
                  </a:lnTo>
                  <a:lnTo>
                    <a:pt x="375" y="728"/>
                  </a:lnTo>
                  <a:lnTo>
                    <a:pt x="371" y="727"/>
                  </a:lnTo>
                  <a:lnTo>
                    <a:pt x="385" y="713"/>
                  </a:lnTo>
                  <a:lnTo>
                    <a:pt x="388" y="711"/>
                  </a:lnTo>
                  <a:lnTo>
                    <a:pt x="390" y="716"/>
                  </a:lnTo>
                  <a:close/>
                  <a:moveTo>
                    <a:pt x="404" y="706"/>
                  </a:moveTo>
                  <a:lnTo>
                    <a:pt x="405" y="710"/>
                  </a:lnTo>
                  <a:lnTo>
                    <a:pt x="400" y="713"/>
                  </a:lnTo>
                  <a:lnTo>
                    <a:pt x="400" y="710"/>
                  </a:lnTo>
                  <a:lnTo>
                    <a:pt x="400" y="706"/>
                  </a:lnTo>
                  <a:lnTo>
                    <a:pt x="404" y="706"/>
                  </a:lnTo>
                  <a:close/>
                  <a:moveTo>
                    <a:pt x="385" y="698"/>
                  </a:moveTo>
                  <a:lnTo>
                    <a:pt x="387" y="703"/>
                  </a:lnTo>
                  <a:lnTo>
                    <a:pt x="383" y="706"/>
                  </a:lnTo>
                  <a:lnTo>
                    <a:pt x="387" y="711"/>
                  </a:lnTo>
                  <a:lnTo>
                    <a:pt x="383" y="711"/>
                  </a:lnTo>
                  <a:lnTo>
                    <a:pt x="378" y="708"/>
                  </a:lnTo>
                  <a:lnTo>
                    <a:pt x="378" y="704"/>
                  </a:lnTo>
                  <a:lnTo>
                    <a:pt x="385" y="698"/>
                  </a:lnTo>
                  <a:close/>
                  <a:moveTo>
                    <a:pt x="390" y="689"/>
                  </a:moveTo>
                  <a:lnTo>
                    <a:pt x="395" y="689"/>
                  </a:lnTo>
                  <a:lnTo>
                    <a:pt x="399" y="694"/>
                  </a:lnTo>
                  <a:lnTo>
                    <a:pt x="402" y="696"/>
                  </a:lnTo>
                  <a:lnTo>
                    <a:pt x="402" y="704"/>
                  </a:lnTo>
                  <a:lnTo>
                    <a:pt x="397" y="706"/>
                  </a:lnTo>
                  <a:lnTo>
                    <a:pt x="399" y="713"/>
                  </a:lnTo>
                  <a:lnTo>
                    <a:pt x="385" y="706"/>
                  </a:lnTo>
                  <a:lnTo>
                    <a:pt x="388" y="704"/>
                  </a:lnTo>
                  <a:lnTo>
                    <a:pt x="387" y="693"/>
                  </a:lnTo>
                  <a:lnTo>
                    <a:pt x="390" y="689"/>
                  </a:lnTo>
                  <a:close/>
                  <a:moveTo>
                    <a:pt x="407" y="684"/>
                  </a:moveTo>
                  <a:lnTo>
                    <a:pt x="407" y="693"/>
                  </a:lnTo>
                  <a:lnTo>
                    <a:pt x="412" y="696"/>
                  </a:lnTo>
                  <a:lnTo>
                    <a:pt x="409" y="698"/>
                  </a:lnTo>
                  <a:lnTo>
                    <a:pt x="419" y="710"/>
                  </a:lnTo>
                  <a:lnTo>
                    <a:pt x="419" y="716"/>
                  </a:lnTo>
                  <a:lnTo>
                    <a:pt x="423" y="715"/>
                  </a:lnTo>
                  <a:lnTo>
                    <a:pt x="417" y="718"/>
                  </a:lnTo>
                  <a:lnTo>
                    <a:pt x="412" y="708"/>
                  </a:lnTo>
                  <a:lnTo>
                    <a:pt x="405" y="708"/>
                  </a:lnTo>
                  <a:lnTo>
                    <a:pt x="404" y="701"/>
                  </a:lnTo>
                  <a:lnTo>
                    <a:pt x="405" y="681"/>
                  </a:lnTo>
                  <a:lnTo>
                    <a:pt x="407" y="684"/>
                  </a:lnTo>
                  <a:close/>
                  <a:moveTo>
                    <a:pt x="397" y="662"/>
                  </a:moveTo>
                  <a:lnTo>
                    <a:pt x="395" y="672"/>
                  </a:lnTo>
                  <a:lnTo>
                    <a:pt x="400" y="681"/>
                  </a:lnTo>
                  <a:lnTo>
                    <a:pt x="395" y="684"/>
                  </a:lnTo>
                  <a:lnTo>
                    <a:pt x="392" y="667"/>
                  </a:lnTo>
                  <a:lnTo>
                    <a:pt x="397" y="662"/>
                  </a:lnTo>
                  <a:close/>
                  <a:moveTo>
                    <a:pt x="402" y="658"/>
                  </a:moveTo>
                  <a:lnTo>
                    <a:pt x="405" y="660"/>
                  </a:lnTo>
                  <a:lnTo>
                    <a:pt x="409" y="677"/>
                  </a:lnTo>
                  <a:lnTo>
                    <a:pt x="404" y="681"/>
                  </a:lnTo>
                  <a:lnTo>
                    <a:pt x="402" y="694"/>
                  </a:lnTo>
                  <a:lnTo>
                    <a:pt x="399" y="691"/>
                  </a:lnTo>
                  <a:lnTo>
                    <a:pt x="399" y="684"/>
                  </a:lnTo>
                  <a:lnTo>
                    <a:pt x="402" y="682"/>
                  </a:lnTo>
                  <a:lnTo>
                    <a:pt x="397" y="672"/>
                  </a:lnTo>
                  <a:lnTo>
                    <a:pt x="399" y="660"/>
                  </a:lnTo>
                  <a:lnTo>
                    <a:pt x="402" y="658"/>
                  </a:lnTo>
                  <a:close/>
                  <a:moveTo>
                    <a:pt x="282" y="0"/>
                  </a:moveTo>
                  <a:lnTo>
                    <a:pt x="291" y="4"/>
                  </a:lnTo>
                  <a:lnTo>
                    <a:pt x="291" y="12"/>
                  </a:lnTo>
                  <a:lnTo>
                    <a:pt x="298" y="16"/>
                  </a:lnTo>
                  <a:lnTo>
                    <a:pt x="306" y="12"/>
                  </a:lnTo>
                  <a:lnTo>
                    <a:pt x="311" y="16"/>
                  </a:lnTo>
                  <a:lnTo>
                    <a:pt x="320" y="14"/>
                  </a:lnTo>
                  <a:lnTo>
                    <a:pt x="322" y="17"/>
                  </a:lnTo>
                  <a:lnTo>
                    <a:pt x="337" y="21"/>
                  </a:lnTo>
                  <a:lnTo>
                    <a:pt x="349" y="11"/>
                  </a:lnTo>
                  <a:lnTo>
                    <a:pt x="347" y="7"/>
                  </a:lnTo>
                  <a:lnTo>
                    <a:pt x="352" y="6"/>
                  </a:lnTo>
                  <a:lnTo>
                    <a:pt x="361" y="6"/>
                  </a:lnTo>
                  <a:lnTo>
                    <a:pt x="366" y="9"/>
                  </a:lnTo>
                  <a:lnTo>
                    <a:pt x="370" y="7"/>
                  </a:lnTo>
                  <a:lnTo>
                    <a:pt x="375" y="12"/>
                  </a:lnTo>
                  <a:lnTo>
                    <a:pt x="378" y="11"/>
                  </a:lnTo>
                  <a:lnTo>
                    <a:pt x="378" y="11"/>
                  </a:lnTo>
                  <a:lnTo>
                    <a:pt x="393" y="17"/>
                  </a:lnTo>
                  <a:lnTo>
                    <a:pt x="393" y="40"/>
                  </a:lnTo>
                  <a:lnTo>
                    <a:pt x="399" y="33"/>
                  </a:lnTo>
                  <a:lnTo>
                    <a:pt x="404" y="38"/>
                  </a:lnTo>
                  <a:lnTo>
                    <a:pt x="402" y="41"/>
                  </a:lnTo>
                  <a:lnTo>
                    <a:pt x="405" y="43"/>
                  </a:lnTo>
                  <a:lnTo>
                    <a:pt x="412" y="41"/>
                  </a:lnTo>
                  <a:lnTo>
                    <a:pt x="416" y="46"/>
                  </a:lnTo>
                  <a:lnTo>
                    <a:pt x="421" y="48"/>
                  </a:lnTo>
                  <a:lnTo>
                    <a:pt x="423" y="57"/>
                  </a:lnTo>
                  <a:lnTo>
                    <a:pt x="426" y="60"/>
                  </a:lnTo>
                  <a:lnTo>
                    <a:pt x="443" y="58"/>
                  </a:lnTo>
                  <a:lnTo>
                    <a:pt x="459" y="52"/>
                  </a:lnTo>
                  <a:lnTo>
                    <a:pt x="460" y="55"/>
                  </a:lnTo>
                  <a:lnTo>
                    <a:pt x="467" y="57"/>
                  </a:lnTo>
                  <a:lnTo>
                    <a:pt x="469" y="60"/>
                  </a:lnTo>
                  <a:lnTo>
                    <a:pt x="483" y="58"/>
                  </a:lnTo>
                  <a:lnTo>
                    <a:pt x="491" y="65"/>
                  </a:lnTo>
                  <a:lnTo>
                    <a:pt x="493" y="63"/>
                  </a:lnTo>
                  <a:lnTo>
                    <a:pt x="494" y="67"/>
                  </a:lnTo>
                  <a:lnTo>
                    <a:pt x="489" y="72"/>
                  </a:lnTo>
                  <a:lnTo>
                    <a:pt x="491" y="74"/>
                  </a:lnTo>
                  <a:lnTo>
                    <a:pt x="494" y="74"/>
                  </a:lnTo>
                  <a:lnTo>
                    <a:pt x="496" y="70"/>
                  </a:lnTo>
                  <a:lnTo>
                    <a:pt x="503" y="72"/>
                  </a:lnTo>
                  <a:lnTo>
                    <a:pt x="508" y="70"/>
                  </a:lnTo>
                  <a:lnTo>
                    <a:pt x="510" y="75"/>
                  </a:lnTo>
                  <a:lnTo>
                    <a:pt x="515" y="74"/>
                  </a:lnTo>
                  <a:lnTo>
                    <a:pt x="520" y="75"/>
                  </a:lnTo>
                  <a:lnTo>
                    <a:pt x="520" y="75"/>
                  </a:lnTo>
                  <a:lnTo>
                    <a:pt x="524" y="82"/>
                  </a:lnTo>
                  <a:lnTo>
                    <a:pt x="520" y="87"/>
                  </a:lnTo>
                  <a:lnTo>
                    <a:pt x="524" y="92"/>
                  </a:lnTo>
                  <a:lnTo>
                    <a:pt x="522" y="92"/>
                  </a:lnTo>
                  <a:lnTo>
                    <a:pt x="520" y="106"/>
                  </a:lnTo>
                  <a:lnTo>
                    <a:pt x="522" y="109"/>
                  </a:lnTo>
                  <a:lnTo>
                    <a:pt x="517" y="120"/>
                  </a:lnTo>
                  <a:lnTo>
                    <a:pt x="520" y="118"/>
                  </a:lnTo>
                  <a:lnTo>
                    <a:pt x="520" y="121"/>
                  </a:lnTo>
                  <a:lnTo>
                    <a:pt x="512" y="125"/>
                  </a:lnTo>
                  <a:lnTo>
                    <a:pt x="512" y="128"/>
                  </a:lnTo>
                  <a:lnTo>
                    <a:pt x="506" y="130"/>
                  </a:lnTo>
                  <a:lnTo>
                    <a:pt x="508" y="135"/>
                  </a:lnTo>
                  <a:lnTo>
                    <a:pt x="503" y="132"/>
                  </a:lnTo>
                  <a:lnTo>
                    <a:pt x="505" y="137"/>
                  </a:lnTo>
                  <a:lnTo>
                    <a:pt x="503" y="138"/>
                  </a:lnTo>
                  <a:lnTo>
                    <a:pt x="501" y="137"/>
                  </a:lnTo>
                  <a:lnTo>
                    <a:pt x="505" y="142"/>
                  </a:lnTo>
                  <a:lnTo>
                    <a:pt x="500" y="145"/>
                  </a:lnTo>
                  <a:lnTo>
                    <a:pt x="505" y="145"/>
                  </a:lnTo>
                  <a:lnTo>
                    <a:pt x="500" y="149"/>
                  </a:lnTo>
                  <a:lnTo>
                    <a:pt x="505" y="150"/>
                  </a:lnTo>
                  <a:lnTo>
                    <a:pt x="503" y="152"/>
                  </a:lnTo>
                  <a:lnTo>
                    <a:pt x="503" y="152"/>
                  </a:lnTo>
                  <a:lnTo>
                    <a:pt x="500" y="152"/>
                  </a:lnTo>
                  <a:lnTo>
                    <a:pt x="498" y="147"/>
                  </a:lnTo>
                  <a:lnTo>
                    <a:pt x="496" y="145"/>
                  </a:lnTo>
                  <a:lnTo>
                    <a:pt x="493" y="144"/>
                  </a:lnTo>
                  <a:lnTo>
                    <a:pt x="494" y="150"/>
                  </a:lnTo>
                  <a:lnTo>
                    <a:pt x="489" y="150"/>
                  </a:lnTo>
                  <a:lnTo>
                    <a:pt x="489" y="154"/>
                  </a:lnTo>
                  <a:lnTo>
                    <a:pt x="486" y="154"/>
                  </a:lnTo>
                  <a:lnTo>
                    <a:pt x="491" y="159"/>
                  </a:lnTo>
                  <a:lnTo>
                    <a:pt x="488" y="161"/>
                  </a:lnTo>
                  <a:lnTo>
                    <a:pt x="489" y="162"/>
                  </a:lnTo>
                  <a:lnTo>
                    <a:pt x="491" y="161"/>
                  </a:lnTo>
                  <a:lnTo>
                    <a:pt x="494" y="167"/>
                  </a:lnTo>
                  <a:lnTo>
                    <a:pt x="484" y="173"/>
                  </a:lnTo>
                  <a:lnTo>
                    <a:pt x="484" y="181"/>
                  </a:lnTo>
                  <a:lnTo>
                    <a:pt x="481" y="179"/>
                  </a:lnTo>
                  <a:lnTo>
                    <a:pt x="481" y="174"/>
                  </a:lnTo>
                  <a:lnTo>
                    <a:pt x="467" y="174"/>
                  </a:lnTo>
                  <a:lnTo>
                    <a:pt x="465" y="169"/>
                  </a:lnTo>
                  <a:lnTo>
                    <a:pt x="462" y="174"/>
                  </a:lnTo>
                  <a:lnTo>
                    <a:pt x="455" y="174"/>
                  </a:lnTo>
                  <a:lnTo>
                    <a:pt x="447" y="169"/>
                  </a:lnTo>
                  <a:lnTo>
                    <a:pt x="447" y="166"/>
                  </a:lnTo>
                  <a:lnTo>
                    <a:pt x="443" y="167"/>
                  </a:lnTo>
                  <a:lnTo>
                    <a:pt x="445" y="162"/>
                  </a:lnTo>
                  <a:lnTo>
                    <a:pt x="440" y="159"/>
                  </a:lnTo>
                  <a:lnTo>
                    <a:pt x="431" y="156"/>
                  </a:lnTo>
                  <a:lnTo>
                    <a:pt x="428" y="150"/>
                  </a:lnTo>
                  <a:lnTo>
                    <a:pt x="429" y="142"/>
                  </a:lnTo>
                  <a:lnTo>
                    <a:pt x="424" y="135"/>
                  </a:lnTo>
                  <a:lnTo>
                    <a:pt x="428" y="130"/>
                  </a:lnTo>
                  <a:lnTo>
                    <a:pt x="421" y="130"/>
                  </a:lnTo>
                  <a:lnTo>
                    <a:pt x="424" y="127"/>
                  </a:lnTo>
                  <a:lnTo>
                    <a:pt x="421" y="123"/>
                  </a:lnTo>
                  <a:lnTo>
                    <a:pt x="423" y="118"/>
                  </a:lnTo>
                  <a:lnTo>
                    <a:pt x="416" y="120"/>
                  </a:lnTo>
                  <a:lnTo>
                    <a:pt x="405" y="109"/>
                  </a:lnTo>
                  <a:lnTo>
                    <a:pt x="404" y="115"/>
                  </a:lnTo>
                  <a:lnTo>
                    <a:pt x="402" y="113"/>
                  </a:lnTo>
                  <a:lnTo>
                    <a:pt x="399" y="116"/>
                  </a:lnTo>
                  <a:lnTo>
                    <a:pt x="400" y="123"/>
                  </a:lnTo>
                  <a:lnTo>
                    <a:pt x="405" y="123"/>
                  </a:lnTo>
                  <a:lnTo>
                    <a:pt x="405" y="125"/>
                  </a:lnTo>
                  <a:lnTo>
                    <a:pt x="409" y="125"/>
                  </a:lnTo>
                  <a:lnTo>
                    <a:pt x="411" y="128"/>
                  </a:lnTo>
                  <a:lnTo>
                    <a:pt x="409" y="132"/>
                  </a:lnTo>
                  <a:lnTo>
                    <a:pt x="414" y="135"/>
                  </a:lnTo>
                  <a:lnTo>
                    <a:pt x="417" y="133"/>
                  </a:lnTo>
                  <a:lnTo>
                    <a:pt x="419" y="140"/>
                  </a:lnTo>
                  <a:lnTo>
                    <a:pt x="405" y="142"/>
                  </a:lnTo>
                  <a:lnTo>
                    <a:pt x="402" y="135"/>
                  </a:lnTo>
                  <a:lnTo>
                    <a:pt x="395" y="133"/>
                  </a:lnTo>
                  <a:lnTo>
                    <a:pt x="393" y="137"/>
                  </a:lnTo>
                  <a:lnTo>
                    <a:pt x="395" y="142"/>
                  </a:lnTo>
                  <a:lnTo>
                    <a:pt x="390" y="142"/>
                  </a:lnTo>
                  <a:lnTo>
                    <a:pt x="387" y="138"/>
                  </a:lnTo>
                  <a:lnTo>
                    <a:pt x="387" y="133"/>
                  </a:lnTo>
                  <a:lnTo>
                    <a:pt x="383" y="132"/>
                  </a:lnTo>
                  <a:lnTo>
                    <a:pt x="380" y="133"/>
                  </a:lnTo>
                  <a:lnTo>
                    <a:pt x="378" y="125"/>
                  </a:lnTo>
                  <a:lnTo>
                    <a:pt x="371" y="128"/>
                  </a:lnTo>
                  <a:lnTo>
                    <a:pt x="370" y="121"/>
                  </a:lnTo>
                  <a:lnTo>
                    <a:pt x="371" y="120"/>
                  </a:lnTo>
                  <a:lnTo>
                    <a:pt x="361" y="113"/>
                  </a:lnTo>
                  <a:lnTo>
                    <a:pt x="361" y="108"/>
                  </a:lnTo>
                  <a:lnTo>
                    <a:pt x="358" y="108"/>
                  </a:lnTo>
                  <a:lnTo>
                    <a:pt x="358" y="111"/>
                  </a:lnTo>
                  <a:lnTo>
                    <a:pt x="352" y="111"/>
                  </a:lnTo>
                  <a:lnTo>
                    <a:pt x="352" y="106"/>
                  </a:lnTo>
                  <a:lnTo>
                    <a:pt x="349" y="108"/>
                  </a:lnTo>
                  <a:lnTo>
                    <a:pt x="344" y="99"/>
                  </a:lnTo>
                  <a:lnTo>
                    <a:pt x="337" y="98"/>
                  </a:lnTo>
                  <a:lnTo>
                    <a:pt x="334" y="86"/>
                  </a:lnTo>
                  <a:lnTo>
                    <a:pt x="330" y="91"/>
                  </a:lnTo>
                  <a:lnTo>
                    <a:pt x="323" y="108"/>
                  </a:lnTo>
                  <a:lnTo>
                    <a:pt x="327" y="113"/>
                  </a:lnTo>
                  <a:lnTo>
                    <a:pt x="328" y="106"/>
                  </a:lnTo>
                  <a:lnTo>
                    <a:pt x="344" y="109"/>
                  </a:lnTo>
                  <a:lnTo>
                    <a:pt x="349" y="125"/>
                  </a:lnTo>
                  <a:lnTo>
                    <a:pt x="344" y="127"/>
                  </a:lnTo>
                  <a:lnTo>
                    <a:pt x="340" y="123"/>
                  </a:lnTo>
                  <a:lnTo>
                    <a:pt x="337" y="128"/>
                  </a:lnTo>
                  <a:lnTo>
                    <a:pt x="334" y="128"/>
                  </a:lnTo>
                  <a:lnTo>
                    <a:pt x="334" y="130"/>
                  </a:lnTo>
                  <a:lnTo>
                    <a:pt x="327" y="135"/>
                  </a:lnTo>
                  <a:lnTo>
                    <a:pt x="327" y="144"/>
                  </a:lnTo>
                  <a:lnTo>
                    <a:pt x="313" y="149"/>
                  </a:lnTo>
                  <a:lnTo>
                    <a:pt x="304" y="156"/>
                  </a:lnTo>
                  <a:lnTo>
                    <a:pt x="301" y="164"/>
                  </a:lnTo>
                  <a:lnTo>
                    <a:pt x="304" y="166"/>
                  </a:lnTo>
                  <a:lnTo>
                    <a:pt x="303" y="171"/>
                  </a:lnTo>
                  <a:lnTo>
                    <a:pt x="304" y="173"/>
                  </a:lnTo>
                  <a:lnTo>
                    <a:pt x="299" y="174"/>
                  </a:lnTo>
                  <a:lnTo>
                    <a:pt x="292" y="188"/>
                  </a:lnTo>
                  <a:lnTo>
                    <a:pt x="294" y="191"/>
                  </a:lnTo>
                  <a:lnTo>
                    <a:pt x="296" y="205"/>
                  </a:lnTo>
                  <a:lnTo>
                    <a:pt x="299" y="208"/>
                  </a:lnTo>
                  <a:lnTo>
                    <a:pt x="304" y="205"/>
                  </a:lnTo>
                  <a:lnTo>
                    <a:pt x="308" y="207"/>
                  </a:lnTo>
                  <a:lnTo>
                    <a:pt x="315" y="203"/>
                  </a:lnTo>
                  <a:lnTo>
                    <a:pt x="316" y="207"/>
                  </a:lnTo>
                  <a:lnTo>
                    <a:pt x="330" y="217"/>
                  </a:lnTo>
                  <a:lnTo>
                    <a:pt x="334" y="222"/>
                  </a:lnTo>
                  <a:lnTo>
                    <a:pt x="340" y="224"/>
                  </a:lnTo>
                  <a:lnTo>
                    <a:pt x="339" y="234"/>
                  </a:lnTo>
                  <a:lnTo>
                    <a:pt x="346" y="236"/>
                  </a:lnTo>
                  <a:lnTo>
                    <a:pt x="346" y="239"/>
                  </a:lnTo>
                  <a:lnTo>
                    <a:pt x="356" y="246"/>
                  </a:lnTo>
                  <a:lnTo>
                    <a:pt x="359" y="244"/>
                  </a:lnTo>
                  <a:lnTo>
                    <a:pt x="364" y="249"/>
                  </a:lnTo>
                  <a:lnTo>
                    <a:pt x="371" y="251"/>
                  </a:lnTo>
                  <a:lnTo>
                    <a:pt x="373" y="248"/>
                  </a:lnTo>
                  <a:lnTo>
                    <a:pt x="380" y="248"/>
                  </a:lnTo>
                  <a:lnTo>
                    <a:pt x="380" y="244"/>
                  </a:lnTo>
                  <a:lnTo>
                    <a:pt x="385" y="244"/>
                  </a:lnTo>
                  <a:lnTo>
                    <a:pt x="388" y="251"/>
                  </a:lnTo>
                  <a:lnTo>
                    <a:pt x="387" y="260"/>
                  </a:lnTo>
                  <a:lnTo>
                    <a:pt x="390" y="263"/>
                  </a:lnTo>
                  <a:lnTo>
                    <a:pt x="390" y="266"/>
                  </a:lnTo>
                  <a:lnTo>
                    <a:pt x="395" y="271"/>
                  </a:lnTo>
                  <a:lnTo>
                    <a:pt x="397" y="270"/>
                  </a:lnTo>
                  <a:lnTo>
                    <a:pt x="400" y="275"/>
                  </a:lnTo>
                  <a:lnTo>
                    <a:pt x="411" y="277"/>
                  </a:lnTo>
                  <a:lnTo>
                    <a:pt x="404" y="282"/>
                  </a:lnTo>
                  <a:lnTo>
                    <a:pt x="404" y="287"/>
                  </a:lnTo>
                  <a:lnTo>
                    <a:pt x="402" y="287"/>
                  </a:lnTo>
                  <a:lnTo>
                    <a:pt x="404" y="292"/>
                  </a:lnTo>
                  <a:lnTo>
                    <a:pt x="400" y="294"/>
                  </a:lnTo>
                  <a:lnTo>
                    <a:pt x="390" y="288"/>
                  </a:lnTo>
                  <a:lnTo>
                    <a:pt x="385" y="294"/>
                  </a:lnTo>
                  <a:lnTo>
                    <a:pt x="380" y="290"/>
                  </a:lnTo>
                  <a:lnTo>
                    <a:pt x="378" y="292"/>
                  </a:lnTo>
                  <a:lnTo>
                    <a:pt x="373" y="288"/>
                  </a:lnTo>
                  <a:lnTo>
                    <a:pt x="361" y="288"/>
                  </a:lnTo>
                  <a:lnTo>
                    <a:pt x="354" y="292"/>
                  </a:lnTo>
                  <a:lnTo>
                    <a:pt x="346" y="288"/>
                  </a:lnTo>
                  <a:lnTo>
                    <a:pt x="339" y="290"/>
                  </a:lnTo>
                  <a:lnTo>
                    <a:pt x="340" y="297"/>
                  </a:lnTo>
                  <a:lnTo>
                    <a:pt x="337" y="300"/>
                  </a:lnTo>
                  <a:lnTo>
                    <a:pt x="339" y="307"/>
                  </a:lnTo>
                  <a:lnTo>
                    <a:pt x="337" y="311"/>
                  </a:lnTo>
                  <a:lnTo>
                    <a:pt x="339" y="312"/>
                  </a:lnTo>
                  <a:lnTo>
                    <a:pt x="332" y="323"/>
                  </a:lnTo>
                  <a:lnTo>
                    <a:pt x="332" y="326"/>
                  </a:lnTo>
                  <a:lnTo>
                    <a:pt x="325" y="326"/>
                  </a:lnTo>
                  <a:lnTo>
                    <a:pt x="323" y="331"/>
                  </a:lnTo>
                  <a:lnTo>
                    <a:pt x="325" y="333"/>
                  </a:lnTo>
                  <a:lnTo>
                    <a:pt x="323" y="336"/>
                  </a:lnTo>
                  <a:lnTo>
                    <a:pt x="316" y="333"/>
                  </a:lnTo>
                  <a:lnTo>
                    <a:pt x="315" y="335"/>
                  </a:lnTo>
                  <a:lnTo>
                    <a:pt x="315" y="329"/>
                  </a:lnTo>
                  <a:lnTo>
                    <a:pt x="310" y="323"/>
                  </a:lnTo>
                  <a:lnTo>
                    <a:pt x="299" y="326"/>
                  </a:lnTo>
                  <a:lnTo>
                    <a:pt x="303" y="338"/>
                  </a:lnTo>
                  <a:lnTo>
                    <a:pt x="299" y="340"/>
                  </a:lnTo>
                  <a:lnTo>
                    <a:pt x="298" y="345"/>
                  </a:lnTo>
                  <a:lnTo>
                    <a:pt x="296" y="343"/>
                  </a:lnTo>
                  <a:lnTo>
                    <a:pt x="294" y="348"/>
                  </a:lnTo>
                  <a:lnTo>
                    <a:pt x="289" y="350"/>
                  </a:lnTo>
                  <a:lnTo>
                    <a:pt x="289" y="357"/>
                  </a:lnTo>
                  <a:lnTo>
                    <a:pt x="282" y="365"/>
                  </a:lnTo>
                  <a:lnTo>
                    <a:pt x="299" y="387"/>
                  </a:lnTo>
                  <a:lnTo>
                    <a:pt x="306" y="394"/>
                  </a:lnTo>
                  <a:lnTo>
                    <a:pt x="316" y="398"/>
                  </a:lnTo>
                  <a:lnTo>
                    <a:pt x="323" y="404"/>
                  </a:lnTo>
                  <a:lnTo>
                    <a:pt x="339" y="406"/>
                  </a:lnTo>
                  <a:lnTo>
                    <a:pt x="349" y="410"/>
                  </a:lnTo>
                  <a:lnTo>
                    <a:pt x="352" y="416"/>
                  </a:lnTo>
                  <a:lnTo>
                    <a:pt x="354" y="413"/>
                  </a:lnTo>
                  <a:lnTo>
                    <a:pt x="356" y="413"/>
                  </a:lnTo>
                  <a:lnTo>
                    <a:pt x="363" y="415"/>
                  </a:lnTo>
                  <a:lnTo>
                    <a:pt x="371" y="415"/>
                  </a:lnTo>
                  <a:lnTo>
                    <a:pt x="376" y="420"/>
                  </a:lnTo>
                  <a:lnTo>
                    <a:pt x="375" y="430"/>
                  </a:lnTo>
                  <a:lnTo>
                    <a:pt x="371" y="435"/>
                  </a:lnTo>
                  <a:lnTo>
                    <a:pt x="373" y="442"/>
                  </a:lnTo>
                  <a:lnTo>
                    <a:pt x="370" y="442"/>
                  </a:lnTo>
                  <a:lnTo>
                    <a:pt x="371" y="445"/>
                  </a:lnTo>
                  <a:lnTo>
                    <a:pt x="375" y="445"/>
                  </a:lnTo>
                  <a:lnTo>
                    <a:pt x="375" y="459"/>
                  </a:lnTo>
                  <a:lnTo>
                    <a:pt x="378" y="457"/>
                  </a:lnTo>
                  <a:lnTo>
                    <a:pt x="380" y="461"/>
                  </a:lnTo>
                  <a:lnTo>
                    <a:pt x="376" y="461"/>
                  </a:lnTo>
                  <a:lnTo>
                    <a:pt x="375" y="471"/>
                  </a:lnTo>
                  <a:lnTo>
                    <a:pt x="371" y="471"/>
                  </a:lnTo>
                  <a:lnTo>
                    <a:pt x="366" y="478"/>
                  </a:lnTo>
                  <a:lnTo>
                    <a:pt x="356" y="478"/>
                  </a:lnTo>
                  <a:lnTo>
                    <a:pt x="358" y="485"/>
                  </a:lnTo>
                  <a:lnTo>
                    <a:pt x="352" y="488"/>
                  </a:lnTo>
                  <a:lnTo>
                    <a:pt x="356" y="491"/>
                  </a:lnTo>
                  <a:lnTo>
                    <a:pt x="352" y="508"/>
                  </a:lnTo>
                  <a:lnTo>
                    <a:pt x="358" y="510"/>
                  </a:lnTo>
                  <a:lnTo>
                    <a:pt x="356" y="514"/>
                  </a:lnTo>
                  <a:lnTo>
                    <a:pt x="364" y="514"/>
                  </a:lnTo>
                  <a:lnTo>
                    <a:pt x="366" y="520"/>
                  </a:lnTo>
                  <a:lnTo>
                    <a:pt x="376" y="531"/>
                  </a:lnTo>
                  <a:lnTo>
                    <a:pt x="383" y="529"/>
                  </a:lnTo>
                  <a:lnTo>
                    <a:pt x="383" y="537"/>
                  </a:lnTo>
                  <a:lnTo>
                    <a:pt x="380" y="536"/>
                  </a:lnTo>
                  <a:lnTo>
                    <a:pt x="378" y="539"/>
                  </a:lnTo>
                  <a:lnTo>
                    <a:pt x="380" y="548"/>
                  </a:lnTo>
                  <a:lnTo>
                    <a:pt x="375" y="549"/>
                  </a:lnTo>
                  <a:lnTo>
                    <a:pt x="376" y="554"/>
                  </a:lnTo>
                  <a:lnTo>
                    <a:pt x="371" y="556"/>
                  </a:lnTo>
                  <a:lnTo>
                    <a:pt x="373" y="563"/>
                  </a:lnTo>
                  <a:lnTo>
                    <a:pt x="383" y="568"/>
                  </a:lnTo>
                  <a:lnTo>
                    <a:pt x="387" y="568"/>
                  </a:lnTo>
                  <a:lnTo>
                    <a:pt x="387" y="563"/>
                  </a:lnTo>
                  <a:lnTo>
                    <a:pt x="390" y="566"/>
                  </a:lnTo>
                  <a:lnTo>
                    <a:pt x="399" y="566"/>
                  </a:lnTo>
                  <a:lnTo>
                    <a:pt x="399" y="570"/>
                  </a:lnTo>
                  <a:lnTo>
                    <a:pt x="409" y="568"/>
                  </a:lnTo>
                  <a:lnTo>
                    <a:pt x="407" y="573"/>
                  </a:lnTo>
                  <a:lnTo>
                    <a:pt x="405" y="571"/>
                  </a:lnTo>
                  <a:lnTo>
                    <a:pt x="400" y="580"/>
                  </a:lnTo>
                  <a:lnTo>
                    <a:pt x="393" y="585"/>
                  </a:lnTo>
                  <a:lnTo>
                    <a:pt x="393" y="597"/>
                  </a:lnTo>
                  <a:lnTo>
                    <a:pt x="390" y="597"/>
                  </a:lnTo>
                  <a:lnTo>
                    <a:pt x="393" y="599"/>
                  </a:lnTo>
                  <a:lnTo>
                    <a:pt x="392" y="604"/>
                  </a:lnTo>
                  <a:lnTo>
                    <a:pt x="397" y="606"/>
                  </a:lnTo>
                  <a:lnTo>
                    <a:pt x="399" y="609"/>
                  </a:lnTo>
                  <a:lnTo>
                    <a:pt x="399" y="616"/>
                  </a:lnTo>
                  <a:lnTo>
                    <a:pt x="402" y="616"/>
                  </a:lnTo>
                  <a:lnTo>
                    <a:pt x="405" y="619"/>
                  </a:lnTo>
                  <a:lnTo>
                    <a:pt x="404" y="626"/>
                  </a:lnTo>
                  <a:lnTo>
                    <a:pt x="399" y="631"/>
                  </a:lnTo>
                  <a:lnTo>
                    <a:pt x="404" y="641"/>
                  </a:lnTo>
                  <a:lnTo>
                    <a:pt x="400" y="652"/>
                  </a:lnTo>
                  <a:lnTo>
                    <a:pt x="404" y="652"/>
                  </a:lnTo>
                  <a:lnTo>
                    <a:pt x="402" y="658"/>
                  </a:lnTo>
                  <a:lnTo>
                    <a:pt x="393" y="662"/>
                  </a:lnTo>
                  <a:lnTo>
                    <a:pt x="390" y="667"/>
                  </a:lnTo>
                  <a:lnTo>
                    <a:pt x="392" y="670"/>
                  </a:lnTo>
                  <a:lnTo>
                    <a:pt x="390" y="682"/>
                  </a:lnTo>
                  <a:lnTo>
                    <a:pt x="393" y="687"/>
                  </a:lnTo>
                  <a:lnTo>
                    <a:pt x="387" y="686"/>
                  </a:lnTo>
                  <a:lnTo>
                    <a:pt x="383" y="698"/>
                  </a:lnTo>
                  <a:lnTo>
                    <a:pt x="376" y="704"/>
                  </a:lnTo>
                  <a:lnTo>
                    <a:pt x="376" y="708"/>
                  </a:lnTo>
                  <a:lnTo>
                    <a:pt x="370" y="708"/>
                  </a:lnTo>
                  <a:lnTo>
                    <a:pt x="361" y="721"/>
                  </a:lnTo>
                  <a:lnTo>
                    <a:pt x="363" y="730"/>
                  </a:lnTo>
                  <a:lnTo>
                    <a:pt x="358" y="740"/>
                  </a:lnTo>
                  <a:lnTo>
                    <a:pt x="359" y="749"/>
                  </a:lnTo>
                  <a:lnTo>
                    <a:pt x="356" y="752"/>
                  </a:lnTo>
                  <a:lnTo>
                    <a:pt x="354" y="749"/>
                  </a:lnTo>
                  <a:lnTo>
                    <a:pt x="351" y="750"/>
                  </a:lnTo>
                  <a:lnTo>
                    <a:pt x="349" y="757"/>
                  </a:lnTo>
                  <a:lnTo>
                    <a:pt x="344" y="754"/>
                  </a:lnTo>
                  <a:lnTo>
                    <a:pt x="349" y="747"/>
                  </a:lnTo>
                  <a:lnTo>
                    <a:pt x="335" y="749"/>
                  </a:lnTo>
                  <a:lnTo>
                    <a:pt x="332" y="752"/>
                  </a:lnTo>
                  <a:lnTo>
                    <a:pt x="332" y="764"/>
                  </a:lnTo>
                  <a:lnTo>
                    <a:pt x="327" y="764"/>
                  </a:lnTo>
                  <a:lnTo>
                    <a:pt x="327" y="756"/>
                  </a:lnTo>
                  <a:lnTo>
                    <a:pt x="322" y="757"/>
                  </a:lnTo>
                  <a:lnTo>
                    <a:pt x="315" y="762"/>
                  </a:lnTo>
                  <a:lnTo>
                    <a:pt x="316" y="771"/>
                  </a:lnTo>
                  <a:lnTo>
                    <a:pt x="308" y="769"/>
                  </a:lnTo>
                  <a:lnTo>
                    <a:pt x="301" y="754"/>
                  </a:lnTo>
                  <a:lnTo>
                    <a:pt x="303" y="747"/>
                  </a:lnTo>
                  <a:lnTo>
                    <a:pt x="301" y="742"/>
                  </a:lnTo>
                  <a:lnTo>
                    <a:pt x="308" y="733"/>
                  </a:lnTo>
                  <a:lnTo>
                    <a:pt x="310" y="727"/>
                  </a:lnTo>
                  <a:lnTo>
                    <a:pt x="306" y="713"/>
                  </a:lnTo>
                  <a:lnTo>
                    <a:pt x="303" y="710"/>
                  </a:lnTo>
                  <a:lnTo>
                    <a:pt x="289" y="708"/>
                  </a:lnTo>
                  <a:lnTo>
                    <a:pt x="294" y="694"/>
                  </a:lnTo>
                  <a:lnTo>
                    <a:pt x="287" y="706"/>
                  </a:lnTo>
                  <a:lnTo>
                    <a:pt x="279" y="703"/>
                  </a:lnTo>
                  <a:lnTo>
                    <a:pt x="275" y="698"/>
                  </a:lnTo>
                  <a:lnTo>
                    <a:pt x="274" y="681"/>
                  </a:lnTo>
                  <a:lnTo>
                    <a:pt x="270" y="677"/>
                  </a:lnTo>
                  <a:lnTo>
                    <a:pt x="265" y="675"/>
                  </a:lnTo>
                  <a:lnTo>
                    <a:pt x="274" y="686"/>
                  </a:lnTo>
                  <a:lnTo>
                    <a:pt x="272" y="701"/>
                  </a:lnTo>
                  <a:lnTo>
                    <a:pt x="282" y="710"/>
                  </a:lnTo>
                  <a:lnTo>
                    <a:pt x="298" y="711"/>
                  </a:lnTo>
                  <a:lnTo>
                    <a:pt x="304" y="723"/>
                  </a:lnTo>
                  <a:lnTo>
                    <a:pt x="289" y="735"/>
                  </a:lnTo>
                  <a:lnTo>
                    <a:pt x="287" y="735"/>
                  </a:lnTo>
                  <a:lnTo>
                    <a:pt x="279" y="756"/>
                  </a:lnTo>
                  <a:lnTo>
                    <a:pt x="272" y="764"/>
                  </a:lnTo>
                  <a:lnTo>
                    <a:pt x="267" y="766"/>
                  </a:lnTo>
                  <a:lnTo>
                    <a:pt x="253" y="779"/>
                  </a:lnTo>
                  <a:lnTo>
                    <a:pt x="248" y="778"/>
                  </a:lnTo>
                  <a:lnTo>
                    <a:pt x="241" y="785"/>
                  </a:lnTo>
                  <a:lnTo>
                    <a:pt x="214" y="791"/>
                  </a:lnTo>
                  <a:lnTo>
                    <a:pt x="214" y="791"/>
                  </a:lnTo>
                  <a:lnTo>
                    <a:pt x="210" y="786"/>
                  </a:lnTo>
                  <a:lnTo>
                    <a:pt x="212" y="778"/>
                  </a:lnTo>
                  <a:lnTo>
                    <a:pt x="209" y="774"/>
                  </a:lnTo>
                  <a:lnTo>
                    <a:pt x="209" y="769"/>
                  </a:lnTo>
                  <a:lnTo>
                    <a:pt x="198" y="769"/>
                  </a:lnTo>
                  <a:lnTo>
                    <a:pt x="197" y="766"/>
                  </a:lnTo>
                  <a:lnTo>
                    <a:pt x="185" y="762"/>
                  </a:lnTo>
                  <a:lnTo>
                    <a:pt x="181" y="744"/>
                  </a:lnTo>
                  <a:lnTo>
                    <a:pt x="173" y="740"/>
                  </a:lnTo>
                  <a:lnTo>
                    <a:pt x="171" y="747"/>
                  </a:lnTo>
                  <a:lnTo>
                    <a:pt x="164" y="749"/>
                  </a:lnTo>
                  <a:lnTo>
                    <a:pt x="164" y="756"/>
                  </a:lnTo>
                  <a:lnTo>
                    <a:pt x="156" y="756"/>
                  </a:lnTo>
                  <a:lnTo>
                    <a:pt x="150" y="749"/>
                  </a:lnTo>
                  <a:lnTo>
                    <a:pt x="156" y="739"/>
                  </a:lnTo>
                  <a:lnTo>
                    <a:pt x="154" y="732"/>
                  </a:lnTo>
                  <a:lnTo>
                    <a:pt x="145" y="725"/>
                  </a:lnTo>
                  <a:lnTo>
                    <a:pt x="130" y="723"/>
                  </a:lnTo>
                  <a:lnTo>
                    <a:pt x="125" y="715"/>
                  </a:lnTo>
                  <a:lnTo>
                    <a:pt x="114" y="716"/>
                  </a:lnTo>
                  <a:lnTo>
                    <a:pt x="116" y="706"/>
                  </a:lnTo>
                  <a:lnTo>
                    <a:pt x="116" y="706"/>
                  </a:lnTo>
                  <a:lnTo>
                    <a:pt x="121" y="708"/>
                  </a:lnTo>
                  <a:lnTo>
                    <a:pt x="123" y="708"/>
                  </a:lnTo>
                  <a:lnTo>
                    <a:pt x="125" y="708"/>
                  </a:lnTo>
                  <a:lnTo>
                    <a:pt x="126" y="704"/>
                  </a:lnTo>
                  <a:lnTo>
                    <a:pt x="126" y="701"/>
                  </a:lnTo>
                  <a:lnTo>
                    <a:pt x="128" y="703"/>
                  </a:lnTo>
                  <a:lnTo>
                    <a:pt x="137" y="701"/>
                  </a:lnTo>
                  <a:lnTo>
                    <a:pt x="137" y="696"/>
                  </a:lnTo>
                  <a:lnTo>
                    <a:pt x="130" y="693"/>
                  </a:lnTo>
                  <a:lnTo>
                    <a:pt x="132" y="682"/>
                  </a:lnTo>
                  <a:lnTo>
                    <a:pt x="121" y="677"/>
                  </a:lnTo>
                  <a:lnTo>
                    <a:pt x="118" y="670"/>
                  </a:lnTo>
                  <a:lnTo>
                    <a:pt x="125" y="670"/>
                  </a:lnTo>
                  <a:lnTo>
                    <a:pt x="125" y="667"/>
                  </a:lnTo>
                  <a:lnTo>
                    <a:pt x="120" y="657"/>
                  </a:lnTo>
                  <a:lnTo>
                    <a:pt x="106" y="657"/>
                  </a:lnTo>
                  <a:lnTo>
                    <a:pt x="102" y="643"/>
                  </a:lnTo>
                  <a:lnTo>
                    <a:pt x="92" y="636"/>
                  </a:lnTo>
                  <a:lnTo>
                    <a:pt x="87" y="640"/>
                  </a:lnTo>
                  <a:lnTo>
                    <a:pt x="75" y="629"/>
                  </a:lnTo>
                  <a:lnTo>
                    <a:pt x="78" y="618"/>
                  </a:lnTo>
                  <a:lnTo>
                    <a:pt x="82" y="612"/>
                  </a:lnTo>
                  <a:lnTo>
                    <a:pt x="78" y="609"/>
                  </a:lnTo>
                  <a:lnTo>
                    <a:pt x="82" y="606"/>
                  </a:lnTo>
                  <a:lnTo>
                    <a:pt x="85" y="607"/>
                  </a:lnTo>
                  <a:lnTo>
                    <a:pt x="89" y="606"/>
                  </a:lnTo>
                  <a:lnTo>
                    <a:pt x="92" y="600"/>
                  </a:lnTo>
                  <a:lnTo>
                    <a:pt x="89" y="602"/>
                  </a:lnTo>
                  <a:lnTo>
                    <a:pt x="85" y="599"/>
                  </a:lnTo>
                  <a:lnTo>
                    <a:pt x="75" y="599"/>
                  </a:lnTo>
                  <a:lnTo>
                    <a:pt x="73" y="602"/>
                  </a:lnTo>
                  <a:lnTo>
                    <a:pt x="60" y="597"/>
                  </a:lnTo>
                  <a:lnTo>
                    <a:pt x="49" y="599"/>
                  </a:lnTo>
                  <a:lnTo>
                    <a:pt x="41" y="592"/>
                  </a:lnTo>
                  <a:lnTo>
                    <a:pt x="39" y="587"/>
                  </a:lnTo>
                  <a:lnTo>
                    <a:pt x="29" y="583"/>
                  </a:lnTo>
                  <a:lnTo>
                    <a:pt x="27" y="578"/>
                  </a:lnTo>
                  <a:lnTo>
                    <a:pt x="10" y="580"/>
                  </a:lnTo>
                  <a:lnTo>
                    <a:pt x="3" y="571"/>
                  </a:lnTo>
                  <a:lnTo>
                    <a:pt x="0" y="571"/>
                  </a:lnTo>
                  <a:lnTo>
                    <a:pt x="0" y="561"/>
                  </a:lnTo>
                  <a:lnTo>
                    <a:pt x="7" y="553"/>
                  </a:lnTo>
                  <a:lnTo>
                    <a:pt x="5" y="548"/>
                  </a:lnTo>
                  <a:lnTo>
                    <a:pt x="8" y="546"/>
                  </a:lnTo>
                  <a:lnTo>
                    <a:pt x="5" y="541"/>
                  </a:lnTo>
                  <a:lnTo>
                    <a:pt x="5" y="532"/>
                  </a:lnTo>
                  <a:lnTo>
                    <a:pt x="15" y="534"/>
                  </a:lnTo>
                  <a:lnTo>
                    <a:pt x="27" y="529"/>
                  </a:lnTo>
                  <a:lnTo>
                    <a:pt x="24" y="522"/>
                  </a:lnTo>
                  <a:lnTo>
                    <a:pt x="27" y="517"/>
                  </a:lnTo>
                  <a:lnTo>
                    <a:pt x="41" y="519"/>
                  </a:lnTo>
                  <a:lnTo>
                    <a:pt x="41" y="532"/>
                  </a:lnTo>
                  <a:lnTo>
                    <a:pt x="51" y="534"/>
                  </a:lnTo>
                  <a:lnTo>
                    <a:pt x="53" y="532"/>
                  </a:lnTo>
                  <a:lnTo>
                    <a:pt x="51" y="537"/>
                  </a:lnTo>
                  <a:lnTo>
                    <a:pt x="53" y="539"/>
                  </a:lnTo>
                  <a:lnTo>
                    <a:pt x="58" y="537"/>
                  </a:lnTo>
                  <a:lnTo>
                    <a:pt x="61" y="539"/>
                  </a:lnTo>
                  <a:lnTo>
                    <a:pt x="63" y="539"/>
                  </a:lnTo>
                  <a:lnTo>
                    <a:pt x="61" y="536"/>
                  </a:lnTo>
                  <a:lnTo>
                    <a:pt x="70" y="531"/>
                  </a:lnTo>
                  <a:lnTo>
                    <a:pt x="68" y="529"/>
                  </a:lnTo>
                  <a:lnTo>
                    <a:pt x="68" y="522"/>
                  </a:lnTo>
                  <a:lnTo>
                    <a:pt x="72" y="517"/>
                  </a:lnTo>
                  <a:lnTo>
                    <a:pt x="78" y="514"/>
                  </a:lnTo>
                  <a:lnTo>
                    <a:pt x="78" y="510"/>
                  </a:lnTo>
                  <a:lnTo>
                    <a:pt x="90" y="510"/>
                  </a:lnTo>
                  <a:lnTo>
                    <a:pt x="99" y="505"/>
                  </a:lnTo>
                  <a:lnTo>
                    <a:pt x="111" y="502"/>
                  </a:lnTo>
                  <a:lnTo>
                    <a:pt x="116" y="502"/>
                  </a:lnTo>
                  <a:lnTo>
                    <a:pt x="118" y="503"/>
                  </a:lnTo>
                  <a:lnTo>
                    <a:pt x="125" y="502"/>
                  </a:lnTo>
                  <a:lnTo>
                    <a:pt x="128" y="491"/>
                  </a:lnTo>
                  <a:lnTo>
                    <a:pt x="125" y="483"/>
                  </a:lnTo>
                  <a:lnTo>
                    <a:pt x="128" y="485"/>
                  </a:lnTo>
                  <a:lnTo>
                    <a:pt x="135" y="481"/>
                  </a:lnTo>
                  <a:lnTo>
                    <a:pt x="135" y="478"/>
                  </a:lnTo>
                  <a:lnTo>
                    <a:pt x="138" y="476"/>
                  </a:lnTo>
                  <a:lnTo>
                    <a:pt x="144" y="479"/>
                  </a:lnTo>
                  <a:lnTo>
                    <a:pt x="147" y="478"/>
                  </a:lnTo>
                  <a:lnTo>
                    <a:pt x="168" y="488"/>
                  </a:lnTo>
                  <a:lnTo>
                    <a:pt x="171" y="488"/>
                  </a:lnTo>
                  <a:lnTo>
                    <a:pt x="173" y="485"/>
                  </a:lnTo>
                  <a:lnTo>
                    <a:pt x="168" y="478"/>
                  </a:lnTo>
                  <a:lnTo>
                    <a:pt x="176" y="479"/>
                  </a:lnTo>
                  <a:lnTo>
                    <a:pt x="176" y="481"/>
                  </a:lnTo>
                  <a:lnTo>
                    <a:pt x="179" y="483"/>
                  </a:lnTo>
                  <a:lnTo>
                    <a:pt x="183" y="483"/>
                  </a:lnTo>
                  <a:lnTo>
                    <a:pt x="183" y="471"/>
                  </a:lnTo>
                  <a:lnTo>
                    <a:pt x="186" y="476"/>
                  </a:lnTo>
                  <a:lnTo>
                    <a:pt x="190" y="473"/>
                  </a:lnTo>
                  <a:lnTo>
                    <a:pt x="190" y="464"/>
                  </a:lnTo>
                  <a:lnTo>
                    <a:pt x="185" y="462"/>
                  </a:lnTo>
                  <a:lnTo>
                    <a:pt x="181" y="452"/>
                  </a:lnTo>
                  <a:lnTo>
                    <a:pt x="195" y="454"/>
                  </a:lnTo>
                  <a:lnTo>
                    <a:pt x="191" y="457"/>
                  </a:lnTo>
                  <a:lnTo>
                    <a:pt x="193" y="459"/>
                  </a:lnTo>
                  <a:lnTo>
                    <a:pt x="197" y="457"/>
                  </a:lnTo>
                  <a:lnTo>
                    <a:pt x="210" y="461"/>
                  </a:lnTo>
                  <a:lnTo>
                    <a:pt x="207" y="457"/>
                  </a:lnTo>
                  <a:lnTo>
                    <a:pt x="214" y="457"/>
                  </a:lnTo>
                  <a:lnTo>
                    <a:pt x="217" y="452"/>
                  </a:lnTo>
                  <a:lnTo>
                    <a:pt x="215" y="450"/>
                  </a:lnTo>
                  <a:lnTo>
                    <a:pt x="215" y="442"/>
                  </a:lnTo>
                  <a:lnTo>
                    <a:pt x="226" y="447"/>
                  </a:lnTo>
                  <a:lnTo>
                    <a:pt x="224" y="444"/>
                  </a:lnTo>
                  <a:lnTo>
                    <a:pt x="229" y="440"/>
                  </a:lnTo>
                  <a:lnTo>
                    <a:pt x="224" y="437"/>
                  </a:lnTo>
                  <a:lnTo>
                    <a:pt x="241" y="437"/>
                  </a:lnTo>
                  <a:lnTo>
                    <a:pt x="241" y="432"/>
                  </a:lnTo>
                  <a:lnTo>
                    <a:pt x="234" y="428"/>
                  </a:lnTo>
                  <a:lnTo>
                    <a:pt x="233" y="425"/>
                  </a:lnTo>
                  <a:lnTo>
                    <a:pt x="239" y="423"/>
                  </a:lnTo>
                  <a:lnTo>
                    <a:pt x="243" y="418"/>
                  </a:lnTo>
                  <a:lnTo>
                    <a:pt x="250" y="416"/>
                  </a:lnTo>
                  <a:lnTo>
                    <a:pt x="257" y="401"/>
                  </a:lnTo>
                  <a:lnTo>
                    <a:pt x="253" y="401"/>
                  </a:lnTo>
                  <a:lnTo>
                    <a:pt x="258" y="389"/>
                  </a:lnTo>
                  <a:lnTo>
                    <a:pt x="255" y="387"/>
                  </a:lnTo>
                  <a:lnTo>
                    <a:pt x="255" y="389"/>
                  </a:lnTo>
                  <a:lnTo>
                    <a:pt x="255" y="382"/>
                  </a:lnTo>
                  <a:lnTo>
                    <a:pt x="251" y="377"/>
                  </a:lnTo>
                  <a:lnTo>
                    <a:pt x="262" y="381"/>
                  </a:lnTo>
                  <a:lnTo>
                    <a:pt x="267" y="379"/>
                  </a:lnTo>
                  <a:lnTo>
                    <a:pt x="269" y="375"/>
                  </a:lnTo>
                  <a:lnTo>
                    <a:pt x="263" y="372"/>
                  </a:lnTo>
                  <a:lnTo>
                    <a:pt x="269" y="372"/>
                  </a:lnTo>
                  <a:lnTo>
                    <a:pt x="265" y="370"/>
                  </a:lnTo>
                  <a:lnTo>
                    <a:pt x="269" y="365"/>
                  </a:lnTo>
                  <a:lnTo>
                    <a:pt x="265" y="364"/>
                  </a:lnTo>
                  <a:lnTo>
                    <a:pt x="269" y="357"/>
                  </a:lnTo>
                  <a:lnTo>
                    <a:pt x="260" y="355"/>
                  </a:lnTo>
                  <a:lnTo>
                    <a:pt x="257" y="352"/>
                  </a:lnTo>
                  <a:lnTo>
                    <a:pt x="260" y="348"/>
                  </a:lnTo>
                  <a:lnTo>
                    <a:pt x="260" y="352"/>
                  </a:lnTo>
                  <a:lnTo>
                    <a:pt x="262" y="352"/>
                  </a:lnTo>
                  <a:lnTo>
                    <a:pt x="265" y="346"/>
                  </a:lnTo>
                  <a:lnTo>
                    <a:pt x="263" y="343"/>
                  </a:lnTo>
                  <a:lnTo>
                    <a:pt x="267" y="343"/>
                  </a:lnTo>
                  <a:lnTo>
                    <a:pt x="267" y="338"/>
                  </a:lnTo>
                  <a:lnTo>
                    <a:pt x="277" y="333"/>
                  </a:lnTo>
                  <a:lnTo>
                    <a:pt x="275" y="328"/>
                  </a:lnTo>
                  <a:lnTo>
                    <a:pt x="265" y="314"/>
                  </a:lnTo>
                  <a:lnTo>
                    <a:pt x="251" y="306"/>
                  </a:lnTo>
                  <a:lnTo>
                    <a:pt x="253" y="287"/>
                  </a:lnTo>
                  <a:lnTo>
                    <a:pt x="253" y="287"/>
                  </a:lnTo>
                  <a:lnTo>
                    <a:pt x="260" y="290"/>
                  </a:lnTo>
                  <a:lnTo>
                    <a:pt x="258" y="285"/>
                  </a:lnTo>
                  <a:lnTo>
                    <a:pt x="262" y="278"/>
                  </a:lnTo>
                  <a:lnTo>
                    <a:pt x="253" y="271"/>
                  </a:lnTo>
                  <a:lnTo>
                    <a:pt x="253" y="265"/>
                  </a:lnTo>
                  <a:lnTo>
                    <a:pt x="250" y="265"/>
                  </a:lnTo>
                  <a:lnTo>
                    <a:pt x="250" y="261"/>
                  </a:lnTo>
                  <a:lnTo>
                    <a:pt x="251" y="254"/>
                  </a:lnTo>
                  <a:lnTo>
                    <a:pt x="257" y="256"/>
                  </a:lnTo>
                  <a:lnTo>
                    <a:pt x="258" y="253"/>
                  </a:lnTo>
                  <a:lnTo>
                    <a:pt x="263" y="251"/>
                  </a:lnTo>
                  <a:lnTo>
                    <a:pt x="265" y="244"/>
                  </a:lnTo>
                  <a:lnTo>
                    <a:pt x="267" y="246"/>
                  </a:lnTo>
                  <a:lnTo>
                    <a:pt x="270" y="242"/>
                  </a:lnTo>
                  <a:lnTo>
                    <a:pt x="279" y="244"/>
                  </a:lnTo>
                  <a:lnTo>
                    <a:pt x="279" y="246"/>
                  </a:lnTo>
                  <a:lnTo>
                    <a:pt x="280" y="248"/>
                  </a:lnTo>
                  <a:lnTo>
                    <a:pt x="282" y="246"/>
                  </a:lnTo>
                  <a:lnTo>
                    <a:pt x="284" y="249"/>
                  </a:lnTo>
                  <a:lnTo>
                    <a:pt x="289" y="249"/>
                  </a:lnTo>
                  <a:lnTo>
                    <a:pt x="291" y="246"/>
                  </a:lnTo>
                  <a:lnTo>
                    <a:pt x="286" y="242"/>
                  </a:lnTo>
                  <a:lnTo>
                    <a:pt x="284" y="234"/>
                  </a:lnTo>
                  <a:lnTo>
                    <a:pt x="287" y="229"/>
                  </a:lnTo>
                  <a:lnTo>
                    <a:pt x="286" y="227"/>
                  </a:lnTo>
                  <a:lnTo>
                    <a:pt x="287" y="220"/>
                  </a:lnTo>
                  <a:lnTo>
                    <a:pt x="275" y="215"/>
                  </a:lnTo>
                  <a:lnTo>
                    <a:pt x="272" y="208"/>
                  </a:lnTo>
                  <a:lnTo>
                    <a:pt x="267" y="208"/>
                  </a:lnTo>
                  <a:lnTo>
                    <a:pt x="269" y="202"/>
                  </a:lnTo>
                  <a:lnTo>
                    <a:pt x="265" y="200"/>
                  </a:lnTo>
                  <a:lnTo>
                    <a:pt x="269" y="196"/>
                  </a:lnTo>
                  <a:lnTo>
                    <a:pt x="258" y="195"/>
                  </a:lnTo>
                  <a:lnTo>
                    <a:pt x="255" y="188"/>
                  </a:lnTo>
                  <a:lnTo>
                    <a:pt x="258" y="185"/>
                  </a:lnTo>
                  <a:lnTo>
                    <a:pt x="260" y="169"/>
                  </a:lnTo>
                  <a:lnTo>
                    <a:pt x="269" y="162"/>
                  </a:lnTo>
                  <a:lnTo>
                    <a:pt x="272" y="166"/>
                  </a:lnTo>
                  <a:lnTo>
                    <a:pt x="272" y="164"/>
                  </a:lnTo>
                  <a:lnTo>
                    <a:pt x="277" y="164"/>
                  </a:lnTo>
                  <a:lnTo>
                    <a:pt x="275" y="154"/>
                  </a:lnTo>
                  <a:lnTo>
                    <a:pt x="282" y="156"/>
                  </a:lnTo>
                  <a:lnTo>
                    <a:pt x="286" y="150"/>
                  </a:lnTo>
                  <a:lnTo>
                    <a:pt x="289" y="150"/>
                  </a:lnTo>
                  <a:lnTo>
                    <a:pt x="299" y="140"/>
                  </a:lnTo>
                  <a:lnTo>
                    <a:pt x="308" y="135"/>
                  </a:lnTo>
                  <a:lnTo>
                    <a:pt x="318" y="125"/>
                  </a:lnTo>
                  <a:lnTo>
                    <a:pt x="315" y="121"/>
                  </a:lnTo>
                  <a:lnTo>
                    <a:pt x="311" y="121"/>
                  </a:lnTo>
                  <a:lnTo>
                    <a:pt x="310" y="120"/>
                  </a:lnTo>
                  <a:lnTo>
                    <a:pt x="315" y="116"/>
                  </a:lnTo>
                  <a:lnTo>
                    <a:pt x="310" y="111"/>
                  </a:lnTo>
                  <a:lnTo>
                    <a:pt x="310" y="108"/>
                  </a:lnTo>
                  <a:lnTo>
                    <a:pt x="306" y="108"/>
                  </a:lnTo>
                  <a:lnTo>
                    <a:pt x="304" y="106"/>
                  </a:lnTo>
                  <a:lnTo>
                    <a:pt x="311" y="99"/>
                  </a:lnTo>
                  <a:lnTo>
                    <a:pt x="310" y="98"/>
                  </a:lnTo>
                  <a:lnTo>
                    <a:pt x="303" y="99"/>
                  </a:lnTo>
                  <a:lnTo>
                    <a:pt x="299" y="103"/>
                  </a:lnTo>
                  <a:lnTo>
                    <a:pt x="294" y="99"/>
                  </a:lnTo>
                  <a:lnTo>
                    <a:pt x="294" y="99"/>
                  </a:lnTo>
                  <a:lnTo>
                    <a:pt x="294" y="99"/>
                  </a:lnTo>
                  <a:lnTo>
                    <a:pt x="294" y="99"/>
                  </a:lnTo>
                  <a:lnTo>
                    <a:pt x="294" y="99"/>
                  </a:lnTo>
                  <a:lnTo>
                    <a:pt x="294" y="99"/>
                  </a:lnTo>
                  <a:lnTo>
                    <a:pt x="301" y="86"/>
                  </a:lnTo>
                  <a:lnTo>
                    <a:pt x="304" y="65"/>
                  </a:lnTo>
                  <a:lnTo>
                    <a:pt x="303" y="52"/>
                  </a:lnTo>
                  <a:lnTo>
                    <a:pt x="299" y="46"/>
                  </a:lnTo>
                  <a:lnTo>
                    <a:pt x="299" y="45"/>
                  </a:lnTo>
                  <a:lnTo>
                    <a:pt x="296" y="40"/>
                  </a:lnTo>
                  <a:lnTo>
                    <a:pt x="298" y="34"/>
                  </a:lnTo>
                  <a:lnTo>
                    <a:pt x="292" y="33"/>
                  </a:lnTo>
                  <a:lnTo>
                    <a:pt x="291" y="28"/>
                  </a:lnTo>
                  <a:lnTo>
                    <a:pt x="286" y="28"/>
                  </a:lnTo>
                  <a:lnTo>
                    <a:pt x="284" y="21"/>
                  </a:lnTo>
                  <a:lnTo>
                    <a:pt x="280" y="17"/>
                  </a:lnTo>
                  <a:lnTo>
                    <a:pt x="284" y="9"/>
                  </a:lnTo>
                  <a:lnTo>
                    <a:pt x="28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50" name="Group 49">
            <a:extLst>
              <a:ext uri="{FF2B5EF4-FFF2-40B4-BE49-F238E27FC236}">
                <a16:creationId xmlns:a16="http://schemas.microsoft.com/office/drawing/2014/main" id="{BE8BA28A-E42C-4322-BBCC-BECC36B0E0FA}"/>
              </a:ext>
            </a:extLst>
          </p:cNvPr>
          <p:cNvGrpSpPr/>
          <p:nvPr/>
        </p:nvGrpSpPr>
        <p:grpSpPr>
          <a:xfrm>
            <a:off x="10520094" y="2407199"/>
            <a:ext cx="6197236" cy="5472602"/>
            <a:chOff x="10626915" y="3676650"/>
            <a:chExt cx="6197236" cy="5472602"/>
          </a:xfrm>
        </p:grpSpPr>
        <p:sp>
          <p:nvSpPr>
            <p:cNvPr id="51" name="Title 12">
              <a:extLst>
                <a:ext uri="{FF2B5EF4-FFF2-40B4-BE49-F238E27FC236}">
                  <a16:creationId xmlns:a16="http://schemas.microsoft.com/office/drawing/2014/main" id="{4868B80B-0ADB-4674-9BBA-F86ADDC6BA14}"/>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India</a:t>
              </a:r>
            </a:p>
          </p:txBody>
        </p:sp>
        <p:sp>
          <p:nvSpPr>
            <p:cNvPr id="52" name="Subtitle 13">
              <a:extLst>
                <a:ext uri="{FF2B5EF4-FFF2-40B4-BE49-F238E27FC236}">
                  <a16:creationId xmlns:a16="http://schemas.microsoft.com/office/drawing/2014/main" id="{8FEA9494-3DB6-4A5F-9A7B-0E3495349666}"/>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98984601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down)">
                                      <p:cBhvr>
                                        <p:cTn id="7"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E474E8B1-DFDD-498A-B36A-7AE0E601DDC3}"/>
              </a:ext>
            </a:extLst>
          </p:cNvPr>
          <p:cNvGrpSpPr/>
          <p:nvPr/>
        </p:nvGrpSpPr>
        <p:grpSpPr>
          <a:xfrm>
            <a:off x="8742158" y="3333135"/>
            <a:ext cx="9108554" cy="3620730"/>
            <a:chOff x="5183188" y="1577975"/>
            <a:chExt cx="7008813" cy="2786063"/>
          </a:xfrm>
          <a:solidFill>
            <a:schemeClr val="bg1">
              <a:lumMod val="85000"/>
            </a:schemeClr>
          </a:solidFill>
        </p:grpSpPr>
        <p:sp>
          <p:nvSpPr>
            <p:cNvPr id="8" name="Freeform 5">
              <a:extLst>
                <a:ext uri="{FF2B5EF4-FFF2-40B4-BE49-F238E27FC236}">
                  <a16:creationId xmlns:a16="http://schemas.microsoft.com/office/drawing/2014/main" id="{01C37B2C-6A6C-44BE-88B1-F78A9648F66F}"/>
                </a:ext>
              </a:extLst>
            </p:cNvPr>
            <p:cNvSpPr>
              <a:spLocks noEditPoints="1"/>
            </p:cNvSpPr>
            <p:nvPr/>
          </p:nvSpPr>
          <p:spPr bwMode="auto">
            <a:xfrm>
              <a:off x="5183188" y="1836738"/>
              <a:ext cx="468313" cy="550863"/>
            </a:xfrm>
            <a:custGeom>
              <a:avLst/>
              <a:gdLst>
                <a:gd name="T0" fmla="*/ 202 w 295"/>
                <a:gd name="T1" fmla="*/ 347 h 347"/>
                <a:gd name="T2" fmla="*/ 183 w 295"/>
                <a:gd name="T3" fmla="*/ 330 h 347"/>
                <a:gd name="T4" fmla="*/ 199 w 295"/>
                <a:gd name="T5" fmla="*/ 328 h 347"/>
                <a:gd name="T6" fmla="*/ 203 w 295"/>
                <a:gd name="T7" fmla="*/ 346 h 347"/>
                <a:gd name="T8" fmla="*/ 64 w 295"/>
                <a:gd name="T9" fmla="*/ 14 h 347"/>
                <a:gd name="T10" fmla="*/ 82 w 295"/>
                <a:gd name="T11" fmla="*/ 34 h 347"/>
                <a:gd name="T12" fmla="*/ 131 w 295"/>
                <a:gd name="T13" fmla="*/ 43 h 347"/>
                <a:gd name="T14" fmla="*/ 155 w 295"/>
                <a:gd name="T15" fmla="*/ 36 h 347"/>
                <a:gd name="T16" fmla="*/ 170 w 295"/>
                <a:gd name="T17" fmla="*/ 37 h 347"/>
                <a:gd name="T18" fmla="*/ 188 w 295"/>
                <a:gd name="T19" fmla="*/ 47 h 347"/>
                <a:gd name="T20" fmla="*/ 221 w 295"/>
                <a:gd name="T21" fmla="*/ 39 h 347"/>
                <a:gd name="T22" fmla="*/ 253 w 295"/>
                <a:gd name="T23" fmla="*/ 72 h 347"/>
                <a:gd name="T24" fmla="*/ 265 w 295"/>
                <a:gd name="T25" fmla="*/ 83 h 347"/>
                <a:gd name="T26" fmla="*/ 270 w 295"/>
                <a:gd name="T27" fmla="*/ 100 h 347"/>
                <a:gd name="T28" fmla="*/ 274 w 295"/>
                <a:gd name="T29" fmla="*/ 105 h 347"/>
                <a:gd name="T30" fmla="*/ 294 w 295"/>
                <a:gd name="T31" fmla="*/ 117 h 347"/>
                <a:gd name="T32" fmla="*/ 294 w 295"/>
                <a:gd name="T33" fmla="*/ 129 h 347"/>
                <a:gd name="T34" fmla="*/ 286 w 295"/>
                <a:gd name="T35" fmla="*/ 129 h 347"/>
                <a:gd name="T36" fmla="*/ 281 w 295"/>
                <a:gd name="T37" fmla="*/ 133 h 347"/>
                <a:gd name="T38" fmla="*/ 277 w 295"/>
                <a:gd name="T39" fmla="*/ 140 h 347"/>
                <a:gd name="T40" fmla="*/ 275 w 295"/>
                <a:gd name="T41" fmla="*/ 144 h 347"/>
                <a:gd name="T42" fmla="*/ 270 w 295"/>
                <a:gd name="T43" fmla="*/ 162 h 347"/>
                <a:gd name="T44" fmla="*/ 263 w 295"/>
                <a:gd name="T45" fmla="*/ 169 h 347"/>
                <a:gd name="T46" fmla="*/ 260 w 295"/>
                <a:gd name="T47" fmla="*/ 175 h 347"/>
                <a:gd name="T48" fmla="*/ 255 w 295"/>
                <a:gd name="T49" fmla="*/ 195 h 347"/>
                <a:gd name="T50" fmla="*/ 259 w 295"/>
                <a:gd name="T51" fmla="*/ 201 h 347"/>
                <a:gd name="T52" fmla="*/ 263 w 295"/>
                <a:gd name="T53" fmla="*/ 208 h 347"/>
                <a:gd name="T54" fmla="*/ 263 w 295"/>
                <a:gd name="T55" fmla="*/ 217 h 347"/>
                <a:gd name="T56" fmla="*/ 269 w 295"/>
                <a:gd name="T57" fmla="*/ 219 h 347"/>
                <a:gd name="T58" fmla="*/ 269 w 295"/>
                <a:gd name="T59" fmla="*/ 227 h 347"/>
                <a:gd name="T60" fmla="*/ 262 w 295"/>
                <a:gd name="T61" fmla="*/ 235 h 347"/>
                <a:gd name="T62" fmla="*/ 266 w 295"/>
                <a:gd name="T63" fmla="*/ 243 h 347"/>
                <a:gd name="T64" fmla="*/ 261 w 295"/>
                <a:gd name="T65" fmla="*/ 249 h 347"/>
                <a:gd name="T66" fmla="*/ 269 w 295"/>
                <a:gd name="T67" fmla="*/ 265 h 347"/>
                <a:gd name="T68" fmla="*/ 277 w 295"/>
                <a:gd name="T69" fmla="*/ 271 h 347"/>
                <a:gd name="T70" fmla="*/ 277 w 295"/>
                <a:gd name="T71" fmla="*/ 279 h 347"/>
                <a:gd name="T72" fmla="*/ 277 w 295"/>
                <a:gd name="T73" fmla="*/ 289 h 347"/>
                <a:gd name="T74" fmla="*/ 277 w 295"/>
                <a:gd name="T75" fmla="*/ 302 h 347"/>
                <a:gd name="T76" fmla="*/ 278 w 295"/>
                <a:gd name="T77" fmla="*/ 309 h 347"/>
                <a:gd name="T78" fmla="*/ 286 w 295"/>
                <a:gd name="T79" fmla="*/ 320 h 347"/>
                <a:gd name="T80" fmla="*/ 282 w 295"/>
                <a:gd name="T81" fmla="*/ 336 h 347"/>
                <a:gd name="T82" fmla="*/ 256 w 295"/>
                <a:gd name="T83" fmla="*/ 327 h 347"/>
                <a:gd name="T84" fmla="*/ 235 w 295"/>
                <a:gd name="T85" fmla="*/ 311 h 347"/>
                <a:gd name="T86" fmla="*/ 229 w 295"/>
                <a:gd name="T87" fmla="*/ 267 h 347"/>
                <a:gd name="T88" fmla="*/ 208 w 295"/>
                <a:gd name="T89" fmla="*/ 257 h 347"/>
                <a:gd name="T90" fmla="*/ 199 w 295"/>
                <a:gd name="T91" fmla="*/ 237 h 347"/>
                <a:gd name="T92" fmla="*/ 188 w 295"/>
                <a:gd name="T93" fmla="*/ 230 h 347"/>
                <a:gd name="T94" fmla="*/ 162 w 295"/>
                <a:gd name="T95" fmla="*/ 195 h 347"/>
                <a:gd name="T96" fmla="*/ 151 w 295"/>
                <a:gd name="T97" fmla="*/ 183 h 347"/>
                <a:gd name="T98" fmla="*/ 129 w 295"/>
                <a:gd name="T99" fmla="*/ 183 h 347"/>
                <a:gd name="T100" fmla="*/ 113 w 295"/>
                <a:gd name="T101" fmla="*/ 172 h 347"/>
                <a:gd name="T102" fmla="*/ 93 w 295"/>
                <a:gd name="T103" fmla="*/ 146 h 347"/>
                <a:gd name="T104" fmla="*/ 58 w 295"/>
                <a:gd name="T105" fmla="*/ 118 h 347"/>
                <a:gd name="T106" fmla="*/ 20 w 295"/>
                <a:gd name="T107" fmla="*/ 78 h 347"/>
                <a:gd name="T108" fmla="*/ 8 w 295"/>
                <a:gd name="T109" fmla="*/ 46 h 347"/>
                <a:gd name="T110" fmla="*/ 4 w 295"/>
                <a:gd name="T111" fmla="*/ 24 h 347"/>
                <a:gd name="T112" fmla="*/ 1 w 295"/>
                <a:gd name="T113" fmla="*/ 8 h 347"/>
                <a:gd name="T114" fmla="*/ 20 w 295"/>
                <a:gd name="T115" fmla="*/ 0 h 347"/>
                <a:gd name="T116" fmla="*/ 50 w 295"/>
                <a:gd name="T117" fmla="*/ 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5" h="347">
                  <a:moveTo>
                    <a:pt x="203" y="346"/>
                  </a:moveTo>
                  <a:lnTo>
                    <a:pt x="202" y="347"/>
                  </a:lnTo>
                  <a:lnTo>
                    <a:pt x="192" y="333"/>
                  </a:lnTo>
                  <a:lnTo>
                    <a:pt x="183" y="330"/>
                  </a:lnTo>
                  <a:lnTo>
                    <a:pt x="182" y="328"/>
                  </a:lnTo>
                  <a:lnTo>
                    <a:pt x="199" y="328"/>
                  </a:lnTo>
                  <a:lnTo>
                    <a:pt x="205" y="340"/>
                  </a:lnTo>
                  <a:lnTo>
                    <a:pt x="203" y="346"/>
                  </a:lnTo>
                  <a:close/>
                  <a:moveTo>
                    <a:pt x="50" y="7"/>
                  </a:moveTo>
                  <a:lnTo>
                    <a:pt x="64" y="14"/>
                  </a:lnTo>
                  <a:lnTo>
                    <a:pt x="67" y="21"/>
                  </a:lnTo>
                  <a:lnTo>
                    <a:pt x="82" y="34"/>
                  </a:lnTo>
                  <a:lnTo>
                    <a:pt x="109" y="42"/>
                  </a:lnTo>
                  <a:lnTo>
                    <a:pt x="131" y="43"/>
                  </a:lnTo>
                  <a:lnTo>
                    <a:pt x="142" y="41"/>
                  </a:lnTo>
                  <a:lnTo>
                    <a:pt x="155" y="36"/>
                  </a:lnTo>
                  <a:lnTo>
                    <a:pt x="161" y="38"/>
                  </a:lnTo>
                  <a:lnTo>
                    <a:pt x="170" y="37"/>
                  </a:lnTo>
                  <a:lnTo>
                    <a:pt x="184" y="41"/>
                  </a:lnTo>
                  <a:lnTo>
                    <a:pt x="188" y="47"/>
                  </a:lnTo>
                  <a:lnTo>
                    <a:pt x="191" y="48"/>
                  </a:lnTo>
                  <a:lnTo>
                    <a:pt x="221" y="39"/>
                  </a:lnTo>
                  <a:lnTo>
                    <a:pt x="244" y="65"/>
                  </a:lnTo>
                  <a:lnTo>
                    <a:pt x="253" y="72"/>
                  </a:lnTo>
                  <a:lnTo>
                    <a:pt x="260" y="74"/>
                  </a:lnTo>
                  <a:lnTo>
                    <a:pt x="265" y="83"/>
                  </a:lnTo>
                  <a:lnTo>
                    <a:pt x="265" y="92"/>
                  </a:lnTo>
                  <a:lnTo>
                    <a:pt x="270" y="100"/>
                  </a:lnTo>
                  <a:lnTo>
                    <a:pt x="269" y="106"/>
                  </a:lnTo>
                  <a:lnTo>
                    <a:pt x="274" y="105"/>
                  </a:lnTo>
                  <a:lnTo>
                    <a:pt x="280" y="107"/>
                  </a:lnTo>
                  <a:lnTo>
                    <a:pt x="294" y="117"/>
                  </a:lnTo>
                  <a:lnTo>
                    <a:pt x="295" y="125"/>
                  </a:lnTo>
                  <a:lnTo>
                    <a:pt x="294" y="129"/>
                  </a:lnTo>
                  <a:lnTo>
                    <a:pt x="294" y="129"/>
                  </a:lnTo>
                  <a:lnTo>
                    <a:pt x="286" y="129"/>
                  </a:lnTo>
                  <a:lnTo>
                    <a:pt x="282" y="131"/>
                  </a:lnTo>
                  <a:lnTo>
                    <a:pt x="281" y="133"/>
                  </a:lnTo>
                  <a:lnTo>
                    <a:pt x="275" y="133"/>
                  </a:lnTo>
                  <a:lnTo>
                    <a:pt x="277" y="140"/>
                  </a:lnTo>
                  <a:lnTo>
                    <a:pt x="274" y="141"/>
                  </a:lnTo>
                  <a:lnTo>
                    <a:pt x="275" y="144"/>
                  </a:lnTo>
                  <a:lnTo>
                    <a:pt x="273" y="147"/>
                  </a:lnTo>
                  <a:lnTo>
                    <a:pt x="270" y="162"/>
                  </a:lnTo>
                  <a:lnTo>
                    <a:pt x="263" y="166"/>
                  </a:lnTo>
                  <a:lnTo>
                    <a:pt x="263" y="169"/>
                  </a:lnTo>
                  <a:lnTo>
                    <a:pt x="259" y="167"/>
                  </a:lnTo>
                  <a:lnTo>
                    <a:pt x="260" y="175"/>
                  </a:lnTo>
                  <a:lnTo>
                    <a:pt x="249" y="185"/>
                  </a:lnTo>
                  <a:lnTo>
                    <a:pt x="255" y="195"/>
                  </a:lnTo>
                  <a:lnTo>
                    <a:pt x="255" y="199"/>
                  </a:lnTo>
                  <a:lnTo>
                    <a:pt x="259" y="201"/>
                  </a:lnTo>
                  <a:lnTo>
                    <a:pt x="260" y="206"/>
                  </a:lnTo>
                  <a:lnTo>
                    <a:pt x="263" y="208"/>
                  </a:lnTo>
                  <a:lnTo>
                    <a:pt x="261" y="212"/>
                  </a:lnTo>
                  <a:lnTo>
                    <a:pt x="263" y="217"/>
                  </a:lnTo>
                  <a:lnTo>
                    <a:pt x="267" y="220"/>
                  </a:lnTo>
                  <a:lnTo>
                    <a:pt x="269" y="219"/>
                  </a:lnTo>
                  <a:lnTo>
                    <a:pt x="270" y="223"/>
                  </a:lnTo>
                  <a:lnTo>
                    <a:pt x="269" y="227"/>
                  </a:lnTo>
                  <a:lnTo>
                    <a:pt x="256" y="231"/>
                  </a:lnTo>
                  <a:lnTo>
                    <a:pt x="262" y="235"/>
                  </a:lnTo>
                  <a:lnTo>
                    <a:pt x="263" y="239"/>
                  </a:lnTo>
                  <a:lnTo>
                    <a:pt x="266" y="243"/>
                  </a:lnTo>
                  <a:lnTo>
                    <a:pt x="265" y="248"/>
                  </a:lnTo>
                  <a:lnTo>
                    <a:pt x="261" y="249"/>
                  </a:lnTo>
                  <a:lnTo>
                    <a:pt x="264" y="264"/>
                  </a:lnTo>
                  <a:lnTo>
                    <a:pt x="269" y="265"/>
                  </a:lnTo>
                  <a:lnTo>
                    <a:pt x="272" y="271"/>
                  </a:lnTo>
                  <a:lnTo>
                    <a:pt x="277" y="271"/>
                  </a:lnTo>
                  <a:lnTo>
                    <a:pt x="278" y="274"/>
                  </a:lnTo>
                  <a:lnTo>
                    <a:pt x="277" y="279"/>
                  </a:lnTo>
                  <a:lnTo>
                    <a:pt x="280" y="287"/>
                  </a:lnTo>
                  <a:lnTo>
                    <a:pt x="277" y="289"/>
                  </a:lnTo>
                  <a:lnTo>
                    <a:pt x="275" y="296"/>
                  </a:lnTo>
                  <a:lnTo>
                    <a:pt x="277" y="302"/>
                  </a:lnTo>
                  <a:lnTo>
                    <a:pt x="278" y="305"/>
                  </a:lnTo>
                  <a:lnTo>
                    <a:pt x="278" y="309"/>
                  </a:lnTo>
                  <a:lnTo>
                    <a:pt x="283" y="311"/>
                  </a:lnTo>
                  <a:lnTo>
                    <a:pt x="286" y="320"/>
                  </a:lnTo>
                  <a:lnTo>
                    <a:pt x="282" y="336"/>
                  </a:lnTo>
                  <a:lnTo>
                    <a:pt x="282" y="336"/>
                  </a:lnTo>
                  <a:lnTo>
                    <a:pt x="263" y="324"/>
                  </a:lnTo>
                  <a:lnTo>
                    <a:pt x="256" y="327"/>
                  </a:lnTo>
                  <a:lnTo>
                    <a:pt x="243" y="324"/>
                  </a:lnTo>
                  <a:lnTo>
                    <a:pt x="235" y="311"/>
                  </a:lnTo>
                  <a:lnTo>
                    <a:pt x="234" y="289"/>
                  </a:lnTo>
                  <a:lnTo>
                    <a:pt x="229" y="267"/>
                  </a:lnTo>
                  <a:lnTo>
                    <a:pt x="214" y="262"/>
                  </a:lnTo>
                  <a:lnTo>
                    <a:pt x="208" y="257"/>
                  </a:lnTo>
                  <a:lnTo>
                    <a:pt x="201" y="248"/>
                  </a:lnTo>
                  <a:lnTo>
                    <a:pt x="199" y="237"/>
                  </a:lnTo>
                  <a:lnTo>
                    <a:pt x="196" y="232"/>
                  </a:lnTo>
                  <a:lnTo>
                    <a:pt x="188" y="230"/>
                  </a:lnTo>
                  <a:lnTo>
                    <a:pt x="172" y="203"/>
                  </a:lnTo>
                  <a:lnTo>
                    <a:pt x="162" y="195"/>
                  </a:lnTo>
                  <a:lnTo>
                    <a:pt x="159" y="190"/>
                  </a:lnTo>
                  <a:lnTo>
                    <a:pt x="151" y="183"/>
                  </a:lnTo>
                  <a:lnTo>
                    <a:pt x="136" y="183"/>
                  </a:lnTo>
                  <a:lnTo>
                    <a:pt x="129" y="183"/>
                  </a:lnTo>
                  <a:lnTo>
                    <a:pt x="122" y="181"/>
                  </a:lnTo>
                  <a:lnTo>
                    <a:pt x="113" y="172"/>
                  </a:lnTo>
                  <a:lnTo>
                    <a:pt x="102" y="157"/>
                  </a:lnTo>
                  <a:lnTo>
                    <a:pt x="93" y="146"/>
                  </a:lnTo>
                  <a:lnTo>
                    <a:pt x="76" y="137"/>
                  </a:lnTo>
                  <a:lnTo>
                    <a:pt x="58" y="118"/>
                  </a:lnTo>
                  <a:lnTo>
                    <a:pt x="30" y="93"/>
                  </a:lnTo>
                  <a:lnTo>
                    <a:pt x="20" y="78"/>
                  </a:lnTo>
                  <a:lnTo>
                    <a:pt x="6" y="51"/>
                  </a:lnTo>
                  <a:lnTo>
                    <a:pt x="8" y="46"/>
                  </a:lnTo>
                  <a:lnTo>
                    <a:pt x="1" y="36"/>
                  </a:lnTo>
                  <a:lnTo>
                    <a:pt x="4" y="24"/>
                  </a:lnTo>
                  <a:lnTo>
                    <a:pt x="0" y="17"/>
                  </a:lnTo>
                  <a:lnTo>
                    <a:pt x="1" y="8"/>
                  </a:lnTo>
                  <a:lnTo>
                    <a:pt x="6" y="8"/>
                  </a:lnTo>
                  <a:lnTo>
                    <a:pt x="20" y="0"/>
                  </a:lnTo>
                  <a:lnTo>
                    <a:pt x="37" y="2"/>
                  </a:lnTo>
                  <a:lnTo>
                    <a:pt x="5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9" name="Freeform 6">
              <a:extLst>
                <a:ext uri="{FF2B5EF4-FFF2-40B4-BE49-F238E27FC236}">
                  <a16:creationId xmlns:a16="http://schemas.microsoft.com/office/drawing/2014/main" id="{97EFFDB9-44CF-4F40-8E0F-93BEB6E080D3}"/>
                </a:ext>
              </a:extLst>
            </p:cNvPr>
            <p:cNvSpPr>
              <a:spLocks noEditPoints="1"/>
            </p:cNvSpPr>
            <p:nvPr/>
          </p:nvSpPr>
          <p:spPr bwMode="auto">
            <a:xfrm>
              <a:off x="8123238" y="3921125"/>
              <a:ext cx="196850" cy="120650"/>
            </a:xfrm>
            <a:custGeom>
              <a:avLst/>
              <a:gdLst>
                <a:gd name="T0" fmla="*/ 112 w 124"/>
                <a:gd name="T1" fmla="*/ 72 h 76"/>
                <a:gd name="T2" fmla="*/ 103 w 124"/>
                <a:gd name="T3" fmla="*/ 68 h 76"/>
                <a:gd name="T4" fmla="*/ 99 w 124"/>
                <a:gd name="T5" fmla="*/ 65 h 76"/>
                <a:gd name="T6" fmla="*/ 100 w 124"/>
                <a:gd name="T7" fmla="*/ 62 h 76"/>
                <a:gd name="T8" fmla="*/ 104 w 124"/>
                <a:gd name="T9" fmla="*/ 59 h 76"/>
                <a:gd name="T10" fmla="*/ 112 w 124"/>
                <a:gd name="T11" fmla="*/ 60 h 76"/>
                <a:gd name="T12" fmla="*/ 115 w 124"/>
                <a:gd name="T13" fmla="*/ 66 h 76"/>
                <a:gd name="T14" fmla="*/ 112 w 124"/>
                <a:gd name="T15" fmla="*/ 72 h 76"/>
                <a:gd name="T16" fmla="*/ 5 w 124"/>
                <a:gd name="T17" fmla="*/ 3 h 76"/>
                <a:gd name="T18" fmla="*/ 11 w 124"/>
                <a:gd name="T19" fmla="*/ 7 h 76"/>
                <a:gd name="T20" fmla="*/ 15 w 124"/>
                <a:gd name="T21" fmla="*/ 5 h 76"/>
                <a:gd name="T22" fmla="*/ 44 w 124"/>
                <a:gd name="T23" fmla="*/ 12 h 76"/>
                <a:gd name="T24" fmla="*/ 57 w 124"/>
                <a:gd name="T25" fmla="*/ 10 h 76"/>
                <a:gd name="T26" fmla="*/ 66 w 124"/>
                <a:gd name="T27" fmla="*/ 2 h 76"/>
                <a:gd name="T28" fmla="*/ 73 w 124"/>
                <a:gd name="T29" fmla="*/ 0 h 76"/>
                <a:gd name="T30" fmla="*/ 99 w 124"/>
                <a:gd name="T31" fmla="*/ 10 h 76"/>
                <a:gd name="T32" fmla="*/ 109 w 124"/>
                <a:gd name="T33" fmla="*/ 16 h 76"/>
                <a:gd name="T34" fmla="*/ 116 w 124"/>
                <a:gd name="T35" fmla="*/ 25 h 76"/>
                <a:gd name="T36" fmla="*/ 123 w 124"/>
                <a:gd name="T37" fmla="*/ 29 h 76"/>
                <a:gd name="T38" fmla="*/ 124 w 124"/>
                <a:gd name="T39" fmla="*/ 33 h 76"/>
                <a:gd name="T40" fmla="*/ 115 w 124"/>
                <a:gd name="T41" fmla="*/ 41 h 76"/>
                <a:gd name="T42" fmla="*/ 104 w 124"/>
                <a:gd name="T43" fmla="*/ 47 h 76"/>
                <a:gd name="T44" fmla="*/ 87 w 124"/>
                <a:gd name="T45" fmla="*/ 52 h 76"/>
                <a:gd name="T46" fmla="*/ 81 w 124"/>
                <a:gd name="T47" fmla="*/ 57 h 76"/>
                <a:gd name="T48" fmla="*/ 81 w 124"/>
                <a:gd name="T49" fmla="*/ 62 h 76"/>
                <a:gd name="T50" fmla="*/ 74 w 124"/>
                <a:gd name="T51" fmla="*/ 66 h 76"/>
                <a:gd name="T52" fmla="*/ 76 w 124"/>
                <a:gd name="T53" fmla="*/ 70 h 76"/>
                <a:gd name="T54" fmla="*/ 77 w 124"/>
                <a:gd name="T55" fmla="*/ 68 h 76"/>
                <a:gd name="T56" fmla="*/ 79 w 124"/>
                <a:gd name="T57" fmla="*/ 72 h 76"/>
                <a:gd name="T58" fmla="*/ 76 w 124"/>
                <a:gd name="T59" fmla="*/ 74 h 76"/>
                <a:gd name="T60" fmla="*/ 70 w 124"/>
                <a:gd name="T61" fmla="*/ 76 h 76"/>
                <a:gd name="T62" fmla="*/ 65 w 124"/>
                <a:gd name="T63" fmla="*/ 76 h 76"/>
                <a:gd name="T64" fmla="*/ 64 w 124"/>
                <a:gd name="T65" fmla="*/ 73 h 76"/>
                <a:gd name="T66" fmla="*/ 72 w 124"/>
                <a:gd name="T67" fmla="*/ 69 h 76"/>
                <a:gd name="T68" fmla="*/ 70 w 124"/>
                <a:gd name="T69" fmla="*/ 66 h 76"/>
                <a:gd name="T70" fmla="*/ 72 w 124"/>
                <a:gd name="T71" fmla="*/ 63 h 76"/>
                <a:gd name="T72" fmla="*/ 70 w 124"/>
                <a:gd name="T73" fmla="*/ 60 h 76"/>
                <a:gd name="T74" fmla="*/ 44 w 124"/>
                <a:gd name="T75" fmla="*/ 37 h 76"/>
                <a:gd name="T76" fmla="*/ 27 w 124"/>
                <a:gd name="T77" fmla="*/ 32 h 76"/>
                <a:gd name="T78" fmla="*/ 16 w 124"/>
                <a:gd name="T79" fmla="*/ 32 h 76"/>
                <a:gd name="T80" fmla="*/ 2 w 124"/>
                <a:gd name="T81" fmla="*/ 15 h 76"/>
                <a:gd name="T82" fmla="*/ 0 w 124"/>
                <a:gd name="T83" fmla="*/ 5 h 76"/>
                <a:gd name="T84" fmla="*/ 1 w 124"/>
                <a:gd name="T85" fmla="*/ 3 h 76"/>
                <a:gd name="T86" fmla="*/ 5 w 124"/>
                <a:gd name="T87"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 h="76">
                  <a:moveTo>
                    <a:pt x="112" y="72"/>
                  </a:moveTo>
                  <a:lnTo>
                    <a:pt x="103" y="68"/>
                  </a:lnTo>
                  <a:lnTo>
                    <a:pt x="99" y="65"/>
                  </a:lnTo>
                  <a:lnTo>
                    <a:pt x="100" y="62"/>
                  </a:lnTo>
                  <a:lnTo>
                    <a:pt x="104" y="59"/>
                  </a:lnTo>
                  <a:lnTo>
                    <a:pt x="112" y="60"/>
                  </a:lnTo>
                  <a:lnTo>
                    <a:pt x="115" y="66"/>
                  </a:lnTo>
                  <a:lnTo>
                    <a:pt x="112" y="72"/>
                  </a:lnTo>
                  <a:close/>
                  <a:moveTo>
                    <a:pt x="5" y="3"/>
                  </a:moveTo>
                  <a:lnTo>
                    <a:pt x="11" y="7"/>
                  </a:lnTo>
                  <a:lnTo>
                    <a:pt x="15" y="5"/>
                  </a:lnTo>
                  <a:lnTo>
                    <a:pt x="44" y="12"/>
                  </a:lnTo>
                  <a:lnTo>
                    <a:pt x="57" y="10"/>
                  </a:lnTo>
                  <a:lnTo>
                    <a:pt x="66" y="2"/>
                  </a:lnTo>
                  <a:lnTo>
                    <a:pt x="73" y="0"/>
                  </a:lnTo>
                  <a:lnTo>
                    <a:pt x="99" y="10"/>
                  </a:lnTo>
                  <a:lnTo>
                    <a:pt x="109" y="16"/>
                  </a:lnTo>
                  <a:lnTo>
                    <a:pt x="116" y="25"/>
                  </a:lnTo>
                  <a:lnTo>
                    <a:pt x="123" y="29"/>
                  </a:lnTo>
                  <a:lnTo>
                    <a:pt x="124" y="33"/>
                  </a:lnTo>
                  <a:lnTo>
                    <a:pt x="115" y="41"/>
                  </a:lnTo>
                  <a:lnTo>
                    <a:pt x="104" y="47"/>
                  </a:lnTo>
                  <a:lnTo>
                    <a:pt x="87" y="52"/>
                  </a:lnTo>
                  <a:lnTo>
                    <a:pt x="81" y="57"/>
                  </a:lnTo>
                  <a:lnTo>
                    <a:pt x="81" y="62"/>
                  </a:lnTo>
                  <a:lnTo>
                    <a:pt x="74" y="66"/>
                  </a:lnTo>
                  <a:lnTo>
                    <a:pt x="76" y="70"/>
                  </a:lnTo>
                  <a:lnTo>
                    <a:pt x="77" y="68"/>
                  </a:lnTo>
                  <a:lnTo>
                    <a:pt x="79" y="72"/>
                  </a:lnTo>
                  <a:lnTo>
                    <a:pt x="76" y="74"/>
                  </a:lnTo>
                  <a:lnTo>
                    <a:pt x="70" y="76"/>
                  </a:lnTo>
                  <a:lnTo>
                    <a:pt x="65" y="76"/>
                  </a:lnTo>
                  <a:lnTo>
                    <a:pt x="64" y="73"/>
                  </a:lnTo>
                  <a:lnTo>
                    <a:pt x="72" y="69"/>
                  </a:lnTo>
                  <a:lnTo>
                    <a:pt x="70" y="66"/>
                  </a:lnTo>
                  <a:lnTo>
                    <a:pt x="72" y="63"/>
                  </a:lnTo>
                  <a:lnTo>
                    <a:pt x="70" y="60"/>
                  </a:lnTo>
                  <a:lnTo>
                    <a:pt x="44" y="37"/>
                  </a:lnTo>
                  <a:lnTo>
                    <a:pt x="27" y="32"/>
                  </a:lnTo>
                  <a:lnTo>
                    <a:pt x="16" y="32"/>
                  </a:lnTo>
                  <a:lnTo>
                    <a:pt x="2" y="15"/>
                  </a:lnTo>
                  <a:lnTo>
                    <a:pt x="0" y="5"/>
                  </a:lnTo>
                  <a:lnTo>
                    <a:pt x="1"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10" name="Freeform 7">
              <a:extLst>
                <a:ext uri="{FF2B5EF4-FFF2-40B4-BE49-F238E27FC236}">
                  <a16:creationId xmlns:a16="http://schemas.microsoft.com/office/drawing/2014/main" id="{30FCCBFA-E1F4-425F-93E8-8A94B90B2A60}"/>
                </a:ext>
              </a:extLst>
            </p:cNvPr>
            <p:cNvSpPr>
              <a:spLocks noEditPoints="1"/>
            </p:cNvSpPr>
            <p:nvPr/>
          </p:nvSpPr>
          <p:spPr bwMode="auto">
            <a:xfrm>
              <a:off x="6699250" y="2921000"/>
              <a:ext cx="485775" cy="266700"/>
            </a:xfrm>
            <a:custGeom>
              <a:avLst/>
              <a:gdLst>
                <a:gd name="T0" fmla="*/ 164 w 306"/>
                <a:gd name="T1" fmla="*/ 146 h 168"/>
                <a:gd name="T2" fmla="*/ 156 w 306"/>
                <a:gd name="T3" fmla="*/ 137 h 168"/>
                <a:gd name="T4" fmla="*/ 172 w 306"/>
                <a:gd name="T5" fmla="*/ 138 h 168"/>
                <a:gd name="T6" fmla="*/ 261 w 306"/>
                <a:gd name="T7" fmla="*/ 99 h 168"/>
                <a:gd name="T8" fmla="*/ 302 w 306"/>
                <a:gd name="T9" fmla="*/ 120 h 168"/>
                <a:gd name="T10" fmla="*/ 297 w 306"/>
                <a:gd name="T11" fmla="*/ 145 h 168"/>
                <a:gd name="T12" fmla="*/ 287 w 306"/>
                <a:gd name="T13" fmla="*/ 160 h 168"/>
                <a:gd name="T14" fmla="*/ 276 w 306"/>
                <a:gd name="T15" fmla="*/ 168 h 168"/>
                <a:gd name="T16" fmla="*/ 265 w 306"/>
                <a:gd name="T17" fmla="*/ 149 h 168"/>
                <a:gd name="T18" fmla="*/ 262 w 306"/>
                <a:gd name="T19" fmla="*/ 155 h 168"/>
                <a:gd name="T20" fmla="*/ 260 w 306"/>
                <a:gd name="T21" fmla="*/ 161 h 168"/>
                <a:gd name="T22" fmla="*/ 239 w 306"/>
                <a:gd name="T23" fmla="*/ 165 h 168"/>
                <a:gd name="T24" fmla="*/ 239 w 306"/>
                <a:gd name="T25" fmla="*/ 136 h 168"/>
                <a:gd name="T26" fmla="*/ 242 w 306"/>
                <a:gd name="T27" fmla="*/ 120 h 168"/>
                <a:gd name="T28" fmla="*/ 245 w 306"/>
                <a:gd name="T29" fmla="*/ 103 h 168"/>
                <a:gd name="T30" fmla="*/ 261 w 306"/>
                <a:gd name="T31" fmla="*/ 99 h 168"/>
                <a:gd name="T32" fmla="*/ 101 w 306"/>
                <a:gd name="T33" fmla="*/ 42 h 168"/>
                <a:gd name="T34" fmla="*/ 108 w 306"/>
                <a:gd name="T35" fmla="*/ 79 h 168"/>
                <a:gd name="T36" fmla="*/ 122 w 306"/>
                <a:gd name="T37" fmla="*/ 95 h 168"/>
                <a:gd name="T38" fmla="*/ 159 w 306"/>
                <a:gd name="T39" fmla="*/ 105 h 168"/>
                <a:gd name="T40" fmla="*/ 143 w 306"/>
                <a:gd name="T41" fmla="*/ 137 h 168"/>
                <a:gd name="T42" fmla="*/ 147 w 306"/>
                <a:gd name="T43" fmla="*/ 142 h 168"/>
                <a:gd name="T44" fmla="*/ 156 w 306"/>
                <a:gd name="T45" fmla="*/ 151 h 168"/>
                <a:gd name="T46" fmla="*/ 134 w 306"/>
                <a:gd name="T47" fmla="*/ 154 h 168"/>
                <a:gd name="T48" fmla="*/ 112 w 306"/>
                <a:gd name="T49" fmla="*/ 136 h 168"/>
                <a:gd name="T50" fmla="*/ 76 w 306"/>
                <a:gd name="T51" fmla="*/ 118 h 168"/>
                <a:gd name="T52" fmla="*/ 79 w 306"/>
                <a:gd name="T53" fmla="*/ 99 h 168"/>
                <a:gd name="T54" fmla="*/ 71 w 306"/>
                <a:gd name="T55" fmla="*/ 90 h 168"/>
                <a:gd name="T56" fmla="*/ 65 w 306"/>
                <a:gd name="T57" fmla="*/ 66 h 168"/>
                <a:gd name="T58" fmla="*/ 34 w 306"/>
                <a:gd name="T59" fmla="*/ 58 h 168"/>
                <a:gd name="T60" fmla="*/ 1 w 306"/>
                <a:gd name="T61" fmla="*/ 56 h 168"/>
                <a:gd name="T62" fmla="*/ 2 w 306"/>
                <a:gd name="T63" fmla="*/ 44 h 168"/>
                <a:gd name="T64" fmla="*/ 26 w 306"/>
                <a:gd name="T65" fmla="*/ 29 h 168"/>
                <a:gd name="T66" fmla="*/ 21 w 306"/>
                <a:gd name="T67" fmla="*/ 21 h 168"/>
                <a:gd name="T68" fmla="*/ 32 w 306"/>
                <a:gd name="T69" fmla="*/ 8 h 168"/>
                <a:gd name="T70" fmla="*/ 46 w 306"/>
                <a:gd name="T71" fmla="*/ 4 h 168"/>
                <a:gd name="T72" fmla="*/ 51 w 306"/>
                <a:gd name="T73" fmla="*/ 24 h 168"/>
                <a:gd name="T74" fmla="*/ 66 w 306"/>
                <a:gd name="T75" fmla="*/ 29 h 168"/>
                <a:gd name="T76" fmla="*/ 74 w 306"/>
                <a:gd name="T77" fmla="*/ 0 h 168"/>
                <a:gd name="T78" fmla="*/ 88 w 306"/>
                <a:gd name="T79" fmla="*/ 10 h 168"/>
                <a:gd name="T80" fmla="*/ 88 w 306"/>
                <a:gd name="T81" fmla="*/ 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6" h="168">
                  <a:moveTo>
                    <a:pt x="170" y="146"/>
                  </a:moveTo>
                  <a:lnTo>
                    <a:pt x="164" y="146"/>
                  </a:lnTo>
                  <a:lnTo>
                    <a:pt x="154" y="141"/>
                  </a:lnTo>
                  <a:lnTo>
                    <a:pt x="156" y="137"/>
                  </a:lnTo>
                  <a:lnTo>
                    <a:pt x="163" y="134"/>
                  </a:lnTo>
                  <a:lnTo>
                    <a:pt x="172" y="138"/>
                  </a:lnTo>
                  <a:lnTo>
                    <a:pt x="170" y="146"/>
                  </a:lnTo>
                  <a:close/>
                  <a:moveTo>
                    <a:pt x="261" y="99"/>
                  </a:moveTo>
                  <a:lnTo>
                    <a:pt x="286" y="107"/>
                  </a:lnTo>
                  <a:lnTo>
                    <a:pt x="302" y="120"/>
                  </a:lnTo>
                  <a:lnTo>
                    <a:pt x="306" y="130"/>
                  </a:lnTo>
                  <a:lnTo>
                    <a:pt x="297" y="145"/>
                  </a:lnTo>
                  <a:lnTo>
                    <a:pt x="296" y="156"/>
                  </a:lnTo>
                  <a:lnTo>
                    <a:pt x="287" y="160"/>
                  </a:lnTo>
                  <a:lnTo>
                    <a:pt x="285" y="166"/>
                  </a:lnTo>
                  <a:lnTo>
                    <a:pt x="276" y="168"/>
                  </a:lnTo>
                  <a:lnTo>
                    <a:pt x="274" y="160"/>
                  </a:lnTo>
                  <a:lnTo>
                    <a:pt x="265" y="149"/>
                  </a:lnTo>
                  <a:lnTo>
                    <a:pt x="260" y="153"/>
                  </a:lnTo>
                  <a:lnTo>
                    <a:pt x="262" y="155"/>
                  </a:lnTo>
                  <a:lnTo>
                    <a:pt x="261" y="159"/>
                  </a:lnTo>
                  <a:lnTo>
                    <a:pt x="260" y="161"/>
                  </a:lnTo>
                  <a:lnTo>
                    <a:pt x="243" y="166"/>
                  </a:lnTo>
                  <a:lnTo>
                    <a:pt x="239" y="165"/>
                  </a:lnTo>
                  <a:lnTo>
                    <a:pt x="236" y="145"/>
                  </a:lnTo>
                  <a:lnTo>
                    <a:pt x="239" y="136"/>
                  </a:lnTo>
                  <a:lnTo>
                    <a:pt x="240" y="123"/>
                  </a:lnTo>
                  <a:lnTo>
                    <a:pt x="242" y="120"/>
                  </a:lnTo>
                  <a:lnTo>
                    <a:pt x="244" y="104"/>
                  </a:lnTo>
                  <a:lnTo>
                    <a:pt x="245" y="103"/>
                  </a:lnTo>
                  <a:lnTo>
                    <a:pt x="255" y="103"/>
                  </a:lnTo>
                  <a:lnTo>
                    <a:pt x="261" y="99"/>
                  </a:lnTo>
                  <a:close/>
                  <a:moveTo>
                    <a:pt x="93" y="27"/>
                  </a:moveTo>
                  <a:lnTo>
                    <a:pt x="101" y="42"/>
                  </a:lnTo>
                  <a:lnTo>
                    <a:pt x="102" y="62"/>
                  </a:lnTo>
                  <a:lnTo>
                    <a:pt x="108" y="79"/>
                  </a:lnTo>
                  <a:lnTo>
                    <a:pt x="115" y="90"/>
                  </a:lnTo>
                  <a:lnTo>
                    <a:pt x="122" y="95"/>
                  </a:lnTo>
                  <a:lnTo>
                    <a:pt x="144" y="99"/>
                  </a:lnTo>
                  <a:lnTo>
                    <a:pt x="159" y="105"/>
                  </a:lnTo>
                  <a:lnTo>
                    <a:pt x="150" y="114"/>
                  </a:lnTo>
                  <a:lnTo>
                    <a:pt x="143" y="137"/>
                  </a:lnTo>
                  <a:lnTo>
                    <a:pt x="143" y="139"/>
                  </a:lnTo>
                  <a:lnTo>
                    <a:pt x="147" y="142"/>
                  </a:lnTo>
                  <a:lnTo>
                    <a:pt x="156" y="145"/>
                  </a:lnTo>
                  <a:lnTo>
                    <a:pt x="156" y="151"/>
                  </a:lnTo>
                  <a:lnTo>
                    <a:pt x="154" y="153"/>
                  </a:lnTo>
                  <a:lnTo>
                    <a:pt x="134" y="154"/>
                  </a:lnTo>
                  <a:lnTo>
                    <a:pt x="127" y="142"/>
                  </a:lnTo>
                  <a:lnTo>
                    <a:pt x="112" y="136"/>
                  </a:lnTo>
                  <a:lnTo>
                    <a:pt x="82" y="127"/>
                  </a:lnTo>
                  <a:lnTo>
                    <a:pt x="76" y="118"/>
                  </a:lnTo>
                  <a:lnTo>
                    <a:pt x="75" y="111"/>
                  </a:lnTo>
                  <a:lnTo>
                    <a:pt x="79" y="99"/>
                  </a:lnTo>
                  <a:lnTo>
                    <a:pt x="78" y="94"/>
                  </a:lnTo>
                  <a:lnTo>
                    <a:pt x="71" y="90"/>
                  </a:lnTo>
                  <a:lnTo>
                    <a:pt x="67" y="86"/>
                  </a:lnTo>
                  <a:lnTo>
                    <a:pt x="65" y="66"/>
                  </a:lnTo>
                  <a:lnTo>
                    <a:pt x="60" y="62"/>
                  </a:lnTo>
                  <a:lnTo>
                    <a:pt x="34" y="58"/>
                  </a:lnTo>
                  <a:lnTo>
                    <a:pt x="21" y="61"/>
                  </a:lnTo>
                  <a:lnTo>
                    <a:pt x="1" y="56"/>
                  </a:lnTo>
                  <a:lnTo>
                    <a:pt x="0" y="51"/>
                  </a:lnTo>
                  <a:lnTo>
                    <a:pt x="2" y="44"/>
                  </a:lnTo>
                  <a:lnTo>
                    <a:pt x="16" y="37"/>
                  </a:lnTo>
                  <a:lnTo>
                    <a:pt x="26" y="29"/>
                  </a:lnTo>
                  <a:lnTo>
                    <a:pt x="25" y="24"/>
                  </a:lnTo>
                  <a:lnTo>
                    <a:pt x="21" y="21"/>
                  </a:lnTo>
                  <a:lnTo>
                    <a:pt x="21" y="16"/>
                  </a:lnTo>
                  <a:lnTo>
                    <a:pt x="32" y="8"/>
                  </a:lnTo>
                  <a:lnTo>
                    <a:pt x="43" y="4"/>
                  </a:lnTo>
                  <a:lnTo>
                    <a:pt x="46" y="4"/>
                  </a:lnTo>
                  <a:lnTo>
                    <a:pt x="50" y="14"/>
                  </a:lnTo>
                  <a:lnTo>
                    <a:pt x="51" y="24"/>
                  </a:lnTo>
                  <a:lnTo>
                    <a:pt x="56" y="28"/>
                  </a:lnTo>
                  <a:lnTo>
                    <a:pt x="66" y="29"/>
                  </a:lnTo>
                  <a:lnTo>
                    <a:pt x="56" y="5"/>
                  </a:lnTo>
                  <a:lnTo>
                    <a:pt x="74" y="0"/>
                  </a:lnTo>
                  <a:lnTo>
                    <a:pt x="75" y="0"/>
                  </a:lnTo>
                  <a:lnTo>
                    <a:pt x="88" y="10"/>
                  </a:lnTo>
                  <a:lnTo>
                    <a:pt x="87" y="15"/>
                  </a:lnTo>
                  <a:lnTo>
                    <a:pt x="88" y="18"/>
                  </a:lnTo>
                  <a:lnTo>
                    <a:pt x="9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11" name="Freeform 8">
              <a:extLst>
                <a:ext uri="{FF2B5EF4-FFF2-40B4-BE49-F238E27FC236}">
                  <a16:creationId xmlns:a16="http://schemas.microsoft.com/office/drawing/2014/main" id="{83873004-A5BB-4C2F-BAA4-3109A55AC1C5}"/>
                </a:ext>
              </a:extLst>
            </p:cNvPr>
            <p:cNvSpPr>
              <a:spLocks/>
            </p:cNvSpPr>
            <p:nvPr/>
          </p:nvSpPr>
          <p:spPr bwMode="auto">
            <a:xfrm>
              <a:off x="6070600" y="3040063"/>
              <a:ext cx="422275" cy="401638"/>
            </a:xfrm>
            <a:custGeom>
              <a:avLst/>
              <a:gdLst>
                <a:gd name="T0" fmla="*/ 101 w 266"/>
                <a:gd name="T1" fmla="*/ 50 h 253"/>
                <a:gd name="T2" fmla="*/ 107 w 266"/>
                <a:gd name="T3" fmla="*/ 57 h 253"/>
                <a:gd name="T4" fmla="*/ 119 w 266"/>
                <a:gd name="T5" fmla="*/ 73 h 253"/>
                <a:gd name="T6" fmla="*/ 132 w 266"/>
                <a:gd name="T7" fmla="*/ 74 h 253"/>
                <a:gd name="T8" fmla="*/ 141 w 266"/>
                <a:gd name="T9" fmla="*/ 78 h 253"/>
                <a:gd name="T10" fmla="*/ 142 w 266"/>
                <a:gd name="T11" fmla="*/ 89 h 253"/>
                <a:gd name="T12" fmla="*/ 142 w 266"/>
                <a:gd name="T13" fmla="*/ 92 h 253"/>
                <a:gd name="T14" fmla="*/ 156 w 266"/>
                <a:gd name="T15" fmla="*/ 103 h 253"/>
                <a:gd name="T16" fmla="*/ 173 w 266"/>
                <a:gd name="T17" fmla="*/ 102 h 253"/>
                <a:gd name="T18" fmla="*/ 181 w 266"/>
                <a:gd name="T19" fmla="*/ 101 h 253"/>
                <a:gd name="T20" fmla="*/ 186 w 266"/>
                <a:gd name="T21" fmla="*/ 104 h 253"/>
                <a:gd name="T22" fmla="*/ 192 w 266"/>
                <a:gd name="T23" fmla="*/ 107 h 253"/>
                <a:gd name="T24" fmla="*/ 186 w 266"/>
                <a:gd name="T25" fmla="*/ 124 h 253"/>
                <a:gd name="T26" fmla="*/ 177 w 266"/>
                <a:gd name="T27" fmla="*/ 121 h 253"/>
                <a:gd name="T28" fmla="*/ 173 w 266"/>
                <a:gd name="T29" fmla="*/ 128 h 253"/>
                <a:gd name="T30" fmla="*/ 165 w 266"/>
                <a:gd name="T31" fmla="*/ 140 h 253"/>
                <a:gd name="T32" fmla="*/ 158 w 266"/>
                <a:gd name="T33" fmla="*/ 147 h 253"/>
                <a:gd name="T34" fmla="*/ 175 w 266"/>
                <a:gd name="T35" fmla="*/ 162 h 253"/>
                <a:gd name="T36" fmla="*/ 182 w 266"/>
                <a:gd name="T37" fmla="*/ 161 h 253"/>
                <a:gd name="T38" fmla="*/ 199 w 266"/>
                <a:gd name="T39" fmla="*/ 165 h 253"/>
                <a:gd name="T40" fmla="*/ 209 w 266"/>
                <a:gd name="T41" fmla="*/ 178 h 253"/>
                <a:gd name="T42" fmla="*/ 219 w 266"/>
                <a:gd name="T43" fmla="*/ 190 h 253"/>
                <a:gd name="T44" fmla="*/ 236 w 266"/>
                <a:gd name="T45" fmla="*/ 196 h 253"/>
                <a:gd name="T46" fmla="*/ 246 w 266"/>
                <a:gd name="T47" fmla="*/ 198 h 253"/>
                <a:gd name="T48" fmla="*/ 251 w 266"/>
                <a:gd name="T49" fmla="*/ 206 h 253"/>
                <a:gd name="T50" fmla="*/ 252 w 266"/>
                <a:gd name="T51" fmla="*/ 218 h 253"/>
                <a:gd name="T52" fmla="*/ 252 w 266"/>
                <a:gd name="T53" fmla="*/ 222 h 253"/>
                <a:gd name="T54" fmla="*/ 259 w 266"/>
                <a:gd name="T55" fmla="*/ 231 h 253"/>
                <a:gd name="T56" fmla="*/ 265 w 266"/>
                <a:gd name="T57" fmla="*/ 235 h 253"/>
                <a:gd name="T58" fmla="*/ 266 w 266"/>
                <a:gd name="T59" fmla="*/ 241 h 253"/>
                <a:gd name="T60" fmla="*/ 265 w 266"/>
                <a:gd name="T61" fmla="*/ 241 h 253"/>
                <a:gd name="T62" fmla="*/ 260 w 266"/>
                <a:gd name="T63" fmla="*/ 244 h 253"/>
                <a:gd name="T64" fmla="*/ 248 w 266"/>
                <a:gd name="T65" fmla="*/ 253 h 253"/>
                <a:gd name="T66" fmla="*/ 244 w 266"/>
                <a:gd name="T67" fmla="*/ 252 h 253"/>
                <a:gd name="T68" fmla="*/ 231 w 266"/>
                <a:gd name="T69" fmla="*/ 247 h 253"/>
                <a:gd name="T70" fmla="*/ 230 w 266"/>
                <a:gd name="T71" fmla="*/ 243 h 253"/>
                <a:gd name="T72" fmla="*/ 223 w 266"/>
                <a:gd name="T73" fmla="*/ 243 h 253"/>
                <a:gd name="T74" fmla="*/ 223 w 266"/>
                <a:gd name="T75" fmla="*/ 238 h 253"/>
                <a:gd name="T76" fmla="*/ 196 w 266"/>
                <a:gd name="T77" fmla="*/ 217 h 253"/>
                <a:gd name="T78" fmla="*/ 178 w 266"/>
                <a:gd name="T79" fmla="*/ 206 h 253"/>
                <a:gd name="T80" fmla="*/ 122 w 266"/>
                <a:gd name="T81" fmla="*/ 162 h 253"/>
                <a:gd name="T82" fmla="*/ 124 w 266"/>
                <a:gd name="T83" fmla="*/ 153 h 253"/>
                <a:gd name="T84" fmla="*/ 118 w 266"/>
                <a:gd name="T85" fmla="*/ 135 h 253"/>
                <a:gd name="T86" fmla="*/ 88 w 266"/>
                <a:gd name="T87" fmla="*/ 115 h 253"/>
                <a:gd name="T88" fmla="*/ 57 w 266"/>
                <a:gd name="T89" fmla="*/ 91 h 253"/>
                <a:gd name="T90" fmla="*/ 45 w 266"/>
                <a:gd name="T91" fmla="*/ 70 h 253"/>
                <a:gd name="T92" fmla="*/ 29 w 266"/>
                <a:gd name="T93" fmla="*/ 44 h 253"/>
                <a:gd name="T94" fmla="*/ 0 w 266"/>
                <a:gd name="T95" fmla="*/ 20 h 253"/>
                <a:gd name="T96" fmla="*/ 22 w 266"/>
                <a:gd name="T97" fmla="*/ 6 h 253"/>
                <a:gd name="T98" fmla="*/ 26 w 266"/>
                <a:gd name="T99" fmla="*/ 0 h 253"/>
                <a:gd name="T100" fmla="*/ 26 w 266"/>
                <a:gd name="T101" fmla="*/ 0 h 253"/>
                <a:gd name="T102" fmla="*/ 52 w 266"/>
                <a:gd name="T103" fmla="*/ 29 h 253"/>
                <a:gd name="T104" fmla="*/ 58 w 266"/>
                <a:gd name="T105" fmla="*/ 27 h 253"/>
                <a:gd name="T106" fmla="*/ 74 w 266"/>
                <a:gd name="T107" fmla="*/ 37 h 253"/>
                <a:gd name="T108" fmla="*/ 85 w 266"/>
                <a:gd name="T109" fmla="*/ 44 h 253"/>
                <a:gd name="T110" fmla="*/ 101 w 266"/>
                <a:gd name="T111" fmla="*/ 47 h 253"/>
                <a:gd name="T112" fmla="*/ 101 w 266"/>
                <a:gd name="T113" fmla="*/ 4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6" h="253">
                  <a:moveTo>
                    <a:pt x="101" y="47"/>
                  </a:moveTo>
                  <a:lnTo>
                    <a:pt x="101" y="50"/>
                  </a:lnTo>
                  <a:lnTo>
                    <a:pt x="106" y="53"/>
                  </a:lnTo>
                  <a:lnTo>
                    <a:pt x="107" y="57"/>
                  </a:lnTo>
                  <a:lnTo>
                    <a:pt x="115" y="62"/>
                  </a:lnTo>
                  <a:lnTo>
                    <a:pt x="119" y="73"/>
                  </a:lnTo>
                  <a:lnTo>
                    <a:pt x="126" y="76"/>
                  </a:lnTo>
                  <a:lnTo>
                    <a:pt x="132" y="74"/>
                  </a:lnTo>
                  <a:lnTo>
                    <a:pt x="137" y="74"/>
                  </a:lnTo>
                  <a:lnTo>
                    <a:pt x="141" y="78"/>
                  </a:lnTo>
                  <a:lnTo>
                    <a:pt x="143" y="82"/>
                  </a:lnTo>
                  <a:lnTo>
                    <a:pt x="142" y="89"/>
                  </a:lnTo>
                  <a:lnTo>
                    <a:pt x="143" y="90"/>
                  </a:lnTo>
                  <a:lnTo>
                    <a:pt x="142" y="92"/>
                  </a:lnTo>
                  <a:lnTo>
                    <a:pt x="152" y="101"/>
                  </a:lnTo>
                  <a:lnTo>
                    <a:pt x="156" y="103"/>
                  </a:lnTo>
                  <a:lnTo>
                    <a:pt x="170" y="96"/>
                  </a:lnTo>
                  <a:lnTo>
                    <a:pt x="173" y="102"/>
                  </a:lnTo>
                  <a:lnTo>
                    <a:pt x="178" y="103"/>
                  </a:lnTo>
                  <a:lnTo>
                    <a:pt x="181" y="101"/>
                  </a:lnTo>
                  <a:lnTo>
                    <a:pt x="182" y="106"/>
                  </a:lnTo>
                  <a:lnTo>
                    <a:pt x="186" y="104"/>
                  </a:lnTo>
                  <a:lnTo>
                    <a:pt x="191" y="104"/>
                  </a:lnTo>
                  <a:lnTo>
                    <a:pt x="192" y="107"/>
                  </a:lnTo>
                  <a:lnTo>
                    <a:pt x="190" y="119"/>
                  </a:lnTo>
                  <a:lnTo>
                    <a:pt x="186" y="124"/>
                  </a:lnTo>
                  <a:lnTo>
                    <a:pt x="181" y="128"/>
                  </a:lnTo>
                  <a:lnTo>
                    <a:pt x="177" y="121"/>
                  </a:lnTo>
                  <a:lnTo>
                    <a:pt x="173" y="120"/>
                  </a:lnTo>
                  <a:lnTo>
                    <a:pt x="173" y="128"/>
                  </a:lnTo>
                  <a:lnTo>
                    <a:pt x="166" y="134"/>
                  </a:lnTo>
                  <a:lnTo>
                    <a:pt x="165" y="140"/>
                  </a:lnTo>
                  <a:lnTo>
                    <a:pt x="154" y="145"/>
                  </a:lnTo>
                  <a:lnTo>
                    <a:pt x="158" y="147"/>
                  </a:lnTo>
                  <a:lnTo>
                    <a:pt x="161" y="151"/>
                  </a:lnTo>
                  <a:lnTo>
                    <a:pt x="175" y="162"/>
                  </a:lnTo>
                  <a:lnTo>
                    <a:pt x="179" y="163"/>
                  </a:lnTo>
                  <a:lnTo>
                    <a:pt x="182" y="161"/>
                  </a:lnTo>
                  <a:lnTo>
                    <a:pt x="187" y="166"/>
                  </a:lnTo>
                  <a:lnTo>
                    <a:pt x="199" y="165"/>
                  </a:lnTo>
                  <a:lnTo>
                    <a:pt x="203" y="167"/>
                  </a:lnTo>
                  <a:lnTo>
                    <a:pt x="209" y="178"/>
                  </a:lnTo>
                  <a:lnTo>
                    <a:pt x="209" y="188"/>
                  </a:lnTo>
                  <a:lnTo>
                    <a:pt x="219" y="190"/>
                  </a:lnTo>
                  <a:lnTo>
                    <a:pt x="226" y="195"/>
                  </a:lnTo>
                  <a:lnTo>
                    <a:pt x="236" y="196"/>
                  </a:lnTo>
                  <a:lnTo>
                    <a:pt x="240" y="201"/>
                  </a:lnTo>
                  <a:lnTo>
                    <a:pt x="246" y="198"/>
                  </a:lnTo>
                  <a:lnTo>
                    <a:pt x="249" y="200"/>
                  </a:lnTo>
                  <a:lnTo>
                    <a:pt x="251" y="206"/>
                  </a:lnTo>
                  <a:lnTo>
                    <a:pt x="246" y="212"/>
                  </a:lnTo>
                  <a:lnTo>
                    <a:pt x="252" y="218"/>
                  </a:lnTo>
                  <a:lnTo>
                    <a:pt x="248" y="222"/>
                  </a:lnTo>
                  <a:lnTo>
                    <a:pt x="252" y="222"/>
                  </a:lnTo>
                  <a:lnTo>
                    <a:pt x="257" y="224"/>
                  </a:lnTo>
                  <a:lnTo>
                    <a:pt x="259" y="231"/>
                  </a:lnTo>
                  <a:lnTo>
                    <a:pt x="257" y="235"/>
                  </a:lnTo>
                  <a:lnTo>
                    <a:pt x="265" y="235"/>
                  </a:lnTo>
                  <a:lnTo>
                    <a:pt x="266" y="241"/>
                  </a:lnTo>
                  <a:lnTo>
                    <a:pt x="266" y="241"/>
                  </a:lnTo>
                  <a:lnTo>
                    <a:pt x="265" y="241"/>
                  </a:lnTo>
                  <a:lnTo>
                    <a:pt x="265" y="241"/>
                  </a:lnTo>
                  <a:lnTo>
                    <a:pt x="261" y="242"/>
                  </a:lnTo>
                  <a:lnTo>
                    <a:pt x="260" y="244"/>
                  </a:lnTo>
                  <a:lnTo>
                    <a:pt x="249" y="250"/>
                  </a:lnTo>
                  <a:lnTo>
                    <a:pt x="248" y="253"/>
                  </a:lnTo>
                  <a:lnTo>
                    <a:pt x="248" y="253"/>
                  </a:lnTo>
                  <a:lnTo>
                    <a:pt x="244" y="252"/>
                  </a:lnTo>
                  <a:lnTo>
                    <a:pt x="239" y="248"/>
                  </a:lnTo>
                  <a:lnTo>
                    <a:pt x="231" y="247"/>
                  </a:lnTo>
                  <a:lnTo>
                    <a:pt x="231" y="245"/>
                  </a:lnTo>
                  <a:lnTo>
                    <a:pt x="230" y="243"/>
                  </a:lnTo>
                  <a:lnTo>
                    <a:pt x="227" y="241"/>
                  </a:lnTo>
                  <a:lnTo>
                    <a:pt x="223" y="243"/>
                  </a:lnTo>
                  <a:lnTo>
                    <a:pt x="221" y="241"/>
                  </a:lnTo>
                  <a:lnTo>
                    <a:pt x="223" y="238"/>
                  </a:lnTo>
                  <a:lnTo>
                    <a:pt x="214" y="228"/>
                  </a:lnTo>
                  <a:lnTo>
                    <a:pt x="196" y="217"/>
                  </a:lnTo>
                  <a:lnTo>
                    <a:pt x="181" y="211"/>
                  </a:lnTo>
                  <a:lnTo>
                    <a:pt x="178" y="206"/>
                  </a:lnTo>
                  <a:lnTo>
                    <a:pt x="172" y="199"/>
                  </a:lnTo>
                  <a:lnTo>
                    <a:pt x="122" y="162"/>
                  </a:lnTo>
                  <a:lnTo>
                    <a:pt x="122" y="155"/>
                  </a:lnTo>
                  <a:lnTo>
                    <a:pt x="124" y="153"/>
                  </a:lnTo>
                  <a:lnTo>
                    <a:pt x="119" y="144"/>
                  </a:lnTo>
                  <a:lnTo>
                    <a:pt x="118" y="135"/>
                  </a:lnTo>
                  <a:lnTo>
                    <a:pt x="105" y="124"/>
                  </a:lnTo>
                  <a:lnTo>
                    <a:pt x="88" y="115"/>
                  </a:lnTo>
                  <a:lnTo>
                    <a:pt x="88" y="113"/>
                  </a:lnTo>
                  <a:lnTo>
                    <a:pt x="57" y="91"/>
                  </a:lnTo>
                  <a:lnTo>
                    <a:pt x="48" y="80"/>
                  </a:lnTo>
                  <a:lnTo>
                    <a:pt x="45" y="70"/>
                  </a:lnTo>
                  <a:lnTo>
                    <a:pt x="36" y="60"/>
                  </a:lnTo>
                  <a:lnTo>
                    <a:pt x="29" y="44"/>
                  </a:lnTo>
                  <a:lnTo>
                    <a:pt x="12" y="33"/>
                  </a:lnTo>
                  <a:lnTo>
                    <a:pt x="0" y="20"/>
                  </a:lnTo>
                  <a:lnTo>
                    <a:pt x="0" y="20"/>
                  </a:lnTo>
                  <a:lnTo>
                    <a:pt x="22" y="6"/>
                  </a:lnTo>
                  <a:lnTo>
                    <a:pt x="26" y="0"/>
                  </a:lnTo>
                  <a:lnTo>
                    <a:pt x="26" y="0"/>
                  </a:lnTo>
                  <a:lnTo>
                    <a:pt x="26" y="0"/>
                  </a:lnTo>
                  <a:lnTo>
                    <a:pt x="26" y="0"/>
                  </a:lnTo>
                  <a:lnTo>
                    <a:pt x="53" y="17"/>
                  </a:lnTo>
                  <a:lnTo>
                    <a:pt x="52" y="29"/>
                  </a:lnTo>
                  <a:lnTo>
                    <a:pt x="54" y="26"/>
                  </a:lnTo>
                  <a:lnTo>
                    <a:pt x="58" y="27"/>
                  </a:lnTo>
                  <a:lnTo>
                    <a:pt x="63" y="24"/>
                  </a:lnTo>
                  <a:lnTo>
                    <a:pt x="74" y="37"/>
                  </a:lnTo>
                  <a:lnTo>
                    <a:pt x="82" y="43"/>
                  </a:lnTo>
                  <a:lnTo>
                    <a:pt x="85" y="44"/>
                  </a:lnTo>
                  <a:lnTo>
                    <a:pt x="93" y="43"/>
                  </a:lnTo>
                  <a:lnTo>
                    <a:pt x="101" y="47"/>
                  </a:lnTo>
                  <a:lnTo>
                    <a:pt x="101" y="47"/>
                  </a:lnTo>
                  <a:lnTo>
                    <a:pt x="10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12" name="Freeform 9">
              <a:extLst>
                <a:ext uri="{FF2B5EF4-FFF2-40B4-BE49-F238E27FC236}">
                  <a16:creationId xmlns:a16="http://schemas.microsoft.com/office/drawing/2014/main" id="{064EAD4B-8A8C-400A-AFB4-88102DCC55D6}"/>
                </a:ext>
              </a:extLst>
            </p:cNvPr>
            <p:cNvSpPr>
              <a:spLocks/>
            </p:cNvSpPr>
            <p:nvPr/>
          </p:nvSpPr>
          <p:spPr bwMode="auto">
            <a:xfrm>
              <a:off x="6711950" y="3587750"/>
              <a:ext cx="239713" cy="169863"/>
            </a:xfrm>
            <a:custGeom>
              <a:avLst/>
              <a:gdLst>
                <a:gd name="T0" fmla="*/ 143 w 151"/>
                <a:gd name="T1" fmla="*/ 22 h 107"/>
                <a:gd name="T2" fmla="*/ 146 w 151"/>
                <a:gd name="T3" fmla="*/ 30 h 107"/>
                <a:gd name="T4" fmla="*/ 148 w 151"/>
                <a:gd name="T5" fmla="*/ 34 h 107"/>
                <a:gd name="T6" fmla="*/ 151 w 151"/>
                <a:gd name="T7" fmla="*/ 42 h 107"/>
                <a:gd name="T8" fmla="*/ 151 w 151"/>
                <a:gd name="T9" fmla="*/ 43 h 107"/>
                <a:gd name="T10" fmla="*/ 134 w 151"/>
                <a:gd name="T11" fmla="*/ 47 h 107"/>
                <a:gd name="T12" fmla="*/ 126 w 151"/>
                <a:gd name="T13" fmla="*/ 43 h 107"/>
                <a:gd name="T14" fmla="*/ 125 w 151"/>
                <a:gd name="T15" fmla="*/ 46 h 107"/>
                <a:gd name="T16" fmla="*/ 122 w 151"/>
                <a:gd name="T17" fmla="*/ 42 h 107"/>
                <a:gd name="T18" fmla="*/ 120 w 151"/>
                <a:gd name="T19" fmla="*/ 53 h 107"/>
                <a:gd name="T20" fmla="*/ 115 w 151"/>
                <a:gd name="T21" fmla="*/ 60 h 107"/>
                <a:gd name="T22" fmla="*/ 118 w 151"/>
                <a:gd name="T23" fmla="*/ 77 h 107"/>
                <a:gd name="T24" fmla="*/ 118 w 151"/>
                <a:gd name="T25" fmla="*/ 90 h 107"/>
                <a:gd name="T26" fmla="*/ 114 w 151"/>
                <a:gd name="T27" fmla="*/ 98 h 107"/>
                <a:gd name="T28" fmla="*/ 114 w 151"/>
                <a:gd name="T29" fmla="*/ 106 h 107"/>
                <a:gd name="T30" fmla="*/ 105 w 151"/>
                <a:gd name="T31" fmla="*/ 105 h 107"/>
                <a:gd name="T32" fmla="*/ 100 w 151"/>
                <a:gd name="T33" fmla="*/ 104 h 107"/>
                <a:gd name="T34" fmla="*/ 86 w 151"/>
                <a:gd name="T35" fmla="*/ 96 h 107"/>
                <a:gd name="T36" fmla="*/ 71 w 151"/>
                <a:gd name="T37" fmla="*/ 89 h 107"/>
                <a:gd name="T38" fmla="*/ 46 w 151"/>
                <a:gd name="T39" fmla="*/ 92 h 107"/>
                <a:gd name="T40" fmla="*/ 33 w 151"/>
                <a:gd name="T41" fmla="*/ 96 h 107"/>
                <a:gd name="T42" fmla="*/ 23 w 151"/>
                <a:gd name="T43" fmla="*/ 92 h 107"/>
                <a:gd name="T44" fmla="*/ 20 w 151"/>
                <a:gd name="T45" fmla="*/ 92 h 107"/>
                <a:gd name="T46" fmla="*/ 10 w 151"/>
                <a:gd name="T47" fmla="*/ 89 h 107"/>
                <a:gd name="T48" fmla="*/ 4 w 151"/>
                <a:gd name="T49" fmla="*/ 93 h 107"/>
                <a:gd name="T50" fmla="*/ 0 w 151"/>
                <a:gd name="T51" fmla="*/ 84 h 107"/>
                <a:gd name="T52" fmla="*/ 12 w 151"/>
                <a:gd name="T53" fmla="*/ 78 h 107"/>
                <a:gd name="T54" fmla="*/ 16 w 151"/>
                <a:gd name="T55" fmla="*/ 74 h 107"/>
                <a:gd name="T56" fmla="*/ 17 w 151"/>
                <a:gd name="T57" fmla="*/ 82 h 107"/>
                <a:gd name="T58" fmla="*/ 22 w 151"/>
                <a:gd name="T59" fmla="*/ 89 h 107"/>
                <a:gd name="T60" fmla="*/ 28 w 151"/>
                <a:gd name="T61" fmla="*/ 87 h 107"/>
                <a:gd name="T62" fmla="*/ 39 w 151"/>
                <a:gd name="T63" fmla="*/ 72 h 107"/>
                <a:gd name="T64" fmla="*/ 42 w 151"/>
                <a:gd name="T65" fmla="*/ 58 h 107"/>
                <a:gd name="T66" fmla="*/ 45 w 151"/>
                <a:gd name="T67" fmla="*/ 60 h 107"/>
                <a:gd name="T68" fmla="*/ 55 w 151"/>
                <a:gd name="T69" fmla="*/ 61 h 107"/>
                <a:gd name="T70" fmla="*/ 60 w 151"/>
                <a:gd name="T71" fmla="*/ 35 h 107"/>
                <a:gd name="T72" fmla="*/ 65 w 151"/>
                <a:gd name="T73" fmla="*/ 22 h 107"/>
                <a:gd name="T74" fmla="*/ 76 w 151"/>
                <a:gd name="T75" fmla="*/ 10 h 107"/>
                <a:gd name="T76" fmla="*/ 80 w 151"/>
                <a:gd name="T77" fmla="*/ 1 h 107"/>
                <a:gd name="T78" fmla="*/ 87 w 151"/>
                <a:gd name="T79" fmla="*/ 4 h 107"/>
                <a:gd name="T80" fmla="*/ 93 w 151"/>
                <a:gd name="T81" fmla="*/ 14 h 107"/>
                <a:gd name="T82" fmla="*/ 101 w 151"/>
                <a:gd name="T83" fmla="*/ 7 h 107"/>
                <a:gd name="T84" fmla="*/ 111 w 151"/>
                <a:gd name="T85" fmla="*/ 8 h 107"/>
                <a:gd name="T86" fmla="*/ 115 w 151"/>
                <a:gd name="T87" fmla="*/ 14 h 107"/>
                <a:gd name="T88" fmla="*/ 124 w 151"/>
                <a:gd name="T89" fmla="*/ 15 h 107"/>
                <a:gd name="T90" fmla="*/ 130 w 151"/>
                <a:gd name="T91" fmla="*/ 14 h 107"/>
                <a:gd name="T92" fmla="*/ 139 w 151"/>
                <a:gd name="T93" fmla="*/ 14 h 107"/>
                <a:gd name="T94" fmla="*/ 145 w 151"/>
                <a:gd name="T95" fmla="*/ 1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07">
                  <a:moveTo>
                    <a:pt x="146" y="20"/>
                  </a:moveTo>
                  <a:lnTo>
                    <a:pt x="143" y="22"/>
                  </a:lnTo>
                  <a:lnTo>
                    <a:pt x="143" y="28"/>
                  </a:lnTo>
                  <a:lnTo>
                    <a:pt x="146" y="30"/>
                  </a:lnTo>
                  <a:lnTo>
                    <a:pt x="146" y="33"/>
                  </a:lnTo>
                  <a:lnTo>
                    <a:pt x="148" y="34"/>
                  </a:lnTo>
                  <a:lnTo>
                    <a:pt x="151" y="42"/>
                  </a:lnTo>
                  <a:lnTo>
                    <a:pt x="151" y="42"/>
                  </a:lnTo>
                  <a:lnTo>
                    <a:pt x="151" y="43"/>
                  </a:lnTo>
                  <a:lnTo>
                    <a:pt x="151" y="43"/>
                  </a:lnTo>
                  <a:lnTo>
                    <a:pt x="150" y="47"/>
                  </a:lnTo>
                  <a:lnTo>
                    <a:pt x="134" y="47"/>
                  </a:lnTo>
                  <a:lnTo>
                    <a:pt x="132" y="44"/>
                  </a:lnTo>
                  <a:lnTo>
                    <a:pt x="126" y="43"/>
                  </a:lnTo>
                  <a:lnTo>
                    <a:pt x="127" y="46"/>
                  </a:lnTo>
                  <a:lnTo>
                    <a:pt x="125" y="46"/>
                  </a:lnTo>
                  <a:lnTo>
                    <a:pt x="123" y="42"/>
                  </a:lnTo>
                  <a:lnTo>
                    <a:pt x="122" y="42"/>
                  </a:lnTo>
                  <a:lnTo>
                    <a:pt x="118" y="45"/>
                  </a:lnTo>
                  <a:lnTo>
                    <a:pt x="120" y="53"/>
                  </a:lnTo>
                  <a:lnTo>
                    <a:pt x="115" y="56"/>
                  </a:lnTo>
                  <a:lnTo>
                    <a:pt x="115" y="60"/>
                  </a:lnTo>
                  <a:lnTo>
                    <a:pt x="118" y="68"/>
                  </a:lnTo>
                  <a:lnTo>
                    <a:pt x="118" y="77"/>
                  </a:lnTo>
                  <a:lnTo>
                    <a:pt x="126" y="85"/>
                  </a:lnTo>
                  <a:lnTo>
                    <a:pt x="118" y="90"/>
                  </a:lnTo>
                  <a:lnTo>
                    <a:pt x="118" y="94"/>
                  </a:lnTo>
                  <a:lnTo>
                    <a:pt x="114" y="98"/>
                  </a:lnTo>
                  <a:lnTo>
                    <a:pt x="114" y="106"/>
                  </a:lnTo>
                  <a:lnTo>
                    <a:pt x="114" y="106"/>
                  </a:lnTo>
                  <a:lnTo>
                    <a:pt x="106" y="107"/>
                  </a:lnTo>
                  <a:lnTo>
                    <a:pt x="105" y="105"/>
                  </a:lnTo>
                  <a:lnTo>
                    <a:pt x="102" y="105"/>
                  </a:lnTo>
                  <a:lnTo>
                    <a:pt x="100" y="104"/>
                  </a:lnTo>
                  <a:lnTo>
                    <a:pt x="100" y="101"/>
                  </a:lnTo>
                  <a:lnTo>
                    <a:pt x="86" y="96"/>
                  </a:lnTo>
                  <a:lnTo>
                    <a:pt x="79" y="90"/>
                  </a:lnTo>
                  <a:lnTo>
                    <a:pt x="71" y="89"/>
                  </a:lnTo>
                  <a:lnTo>
                    <a:pt x="55" y="93"/>
                  </a:lnTo>
                  <a:lnTo>
                    <a:pt x="46" y="92"/>
                  </a:lnTo>
                  <a:lnTo>
                    <a:pt x="34" y="94"/>
                  </a:lnTo>
                  <a:lnTo>
                    <a:pt x="33" y="96"/>
                  </a:lnTo>
                  <a:lnTo>
                    <a:pt x="26" y="95"/>
                  </a:lnTo>
                  <a:lnTo>
                    <a:pt x="23" y="92"/>
                  </a:lnTo>
                  <a:lnTo>
                    <a:pt x="20" y="93"/>
                  </a:lnTo>
                  <a:lnTo>
                    <a:pt x="20" y="92"/>
                  </a:lnTo>
                  <a:lnTo>
                    <a:pt x="17" y="90"/>
                  </a:lnTo>
                  <a:lnTo>
                    <a:pt x="10" y="89"/>
                  </a:lnTo>
                  <a:lnTo>
                    <a:pt x="5" y="93"/>
                  </a:lnTo>
                  <a:lnTo>
                    <a:pt x="4" y="93"/>
                  </a:lnTo>
                  <a:lnTo>
                    <a:pt x="3" y="87"/>
                  </a:lnTo>
                  <a:lnTo>
                    <a:pt x="0" y="84"/>
                  </a:lnTo>
                  <a:lnTo>
                    <a:pt x="5" y="84"/>
                  </a:lnTo>
                  <a:lnTo>
                    <a:pt x="12" y="78"/>
                  </a:lnTo>
                  <a:lnTo>
                    <a:pt x="11" y="76"/>
                  </a:lnTo>
                  <a:lnTo>
                    <a:pt x="16" y="74"/>
                  </a:lnTo>
                  <a:lnTo>
                    <a:pt x="19" y="80"/>
                  </a:lnTo>
                  <a:lnTo>
                    <a:pt x="17" y="82"/>
                  </a:lnTo>
                  <a:lnTo>
                    <a:pt x="21" y="84"/>
                  </a:lnTo>
                  <a:lnTo>
                    <a:pt x="22" y="89"/>
                  </a:lnTo>
                  <a:lnTo>
                    <a:pt x="25" y="91"/>
                  </a:lnTo>
                  <a:lnTo>
                    <a:pt x="28" y="87"/>
                  </a:lnTo>
                  <a:lnTo>
                    <a:pt x="29" y="82"/>
                  </a:lnTo>
                  <a:lnTo>
                    <a:pt x="39" y="72"/>
                  </a:lnTo>
                  <a:lnTo>
                    <a:pt x="40" y="64"/>
                  </a:lnTo>
                  <a:lnTo>
                    <a:pt x="42" y="58"/>
                  </a:lnTo>
                  <a:lnTo>
                    <a:pt x="45" y="56"/>
                  </a:lnTo>
                  <a:lnTo>
                    <a:pt x="45" y="60"/>
                  </a:lnTo>
                  <a:lnTo>
                    <a:pt x="47" y="62"/>
                  </a:lnTo>
                  <a:lnTo>
                    <a:pt x="55" y="61"/>
                  </a:lnTo>
                  <a:lnTo>
                    <a:pt x="59" y="53"/>
                  </a:lnTo>
                  <a:lnTo>
                    <a:pt x="60" y="35"/>
                  </a:lnTo>
                  <a:lnTo>
                    <a:pt x="63" y="23"/>
                  </a:lnTo>
                  <a:lnTo>
                    <a:pt x="65" y="22"/>
                  </a:lnTo>
                  <a:lnTo>
                    <a:pt x="65" y="18"/>
                  </a:lnTo>
                  <a:lnTo>
                    <a:pt x="76" y="10"/>
                  </a:lnTo>
                  <a:lnTo>
                    <a:pt x="76" y="6"/>
                  </a:lnTo>
                  <a:lnTo>
                    <a:pt x="80" y="1"/>
                  </a:lnTo>
                  <a:lnTo>
                    <a:pt x="84" y="0"/>
                  </a:lnTo>
                  <a:lnTo>
                    <a:pt x="87" y="4"/>
                  </a:lnTo>
                  <a:lnTo>
                    <a:pt x="87" y="11"/>
                  </a:lnTo>
                  <a:lnTo>
                    <a:pt x="93" y="14"/>
                  </a:lnTo>
                  <a:lnTo>
                    <a:pt x="98" y="12"/>
                  </a:lnTo>
                  <a:lnTo>
                    <a:pt x="101" y="7"/>
                  </a:lnTo>
                  <a:lnTo>
                    <a:pt x="109" y="10"/>
                  </a:lnTo>
                  <a:lnTo>
                    <a:pt x="111" y="8"/>
                  </a:lnTo>
                  <a:lnTo>
                    <a:pt x="114" y="10"/>
                  </a:lnTo>
                  <a:lnTo>
                    <a:pt x="115" y="14"/>
                  </a:lnTo>
                  <a:lnTo>
                    <a:pt x="118" y="14"/>
                  </a:lnTo>
                  <a:lnTo>
                    <a:pt x="124" y="15"/>
                  </a:lnTo>
                  <a:lnTo>
                    <a:pt x="128" y="13"/>
                  </a:lnTo>
                  <a:lnTo>
                    <a:pt x="130" y="14"/>
                  </a:lnTo>
                  <a:lnTo>
                    <a:pt x="137" y="13"/>
                  </a:lnTo>
                  <a:lnTo>
                    <a:pt x="139" y="14"/>
                  </a:lnTo>
                  <a:lnTo>
                    <a:pt x="142" y="13"/>
                  </a:lnTo>
                  <a:lnTo>
                    <a:pt x="145" y="16"/>
                  </a:lnTo>
                  <a:lnTo>
                    <a:pt x="14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13" name="Freeform 10">
              <a:extLst>
                <a:ext uri="{FF2B5EF4-FFF2-40B4-BE49-F238E27FC236}">
                  <a16:creationId xmlns:a16="http://schemas.microsoft.com/office/drawing/2014/main" id="{8D6C6E51-FB7B-406A-AF00-C8830AEB1D04}"/>
                </a:ext>
              </a:extLst>
            </p:cNvPr>
            <p:cNvSpPr>
              <a:spLocks/>
            </p:cNvSpPr>
            <p:nvPr/>
          </p:nvSpPr>
          <p:spPr bwMode="auto">
            <a:xfrm>
              <a:off x="9155113" y="2540000"/>
              <a:ext cx="361950" cy="111125"/>
            </a:xfrm>
            <a:custGeom>
              <a:avLst/>
              <a:gdLst>
                <a:gd name="T0" fmla="*/ 99 w 228"/>
                <a:gd name="T1" fmla="*/ 0 h 70"/>
                <a:gd name="T2" fmla="*/ 125 w 228"/>
                <a:gd name="T3" fmla="*/ 2 h 70"/>
                <a:gd name="T4" fmla="*/ 144 w 228"/>
                <a:gd name="T5" fmla="*/ 8 h 70"/>
                <a:gd name="T6" fmla="*/ 161 w 228"/>
                <a:gd name="T7" fmla="*/ 20 h 70"/>
                <a:gd name="T8" fmla="*/ 168 w 228"/>
                <a:gd name="T9" fmla="*/ 16 h 70"/>
                <a:gd name="T10" fmla="*/ 173 w 228"/>
                <a:gd name="T11" fmla="*/ 9 h 70"/>
                <a:gd name="T12" fmla="*/ 187 w 228"/>
                <a:gd name="T13" fmla="*/ 7 h 70"/>
                <a:gd name="T14" fmla="*/ 187 w 228"/>
                <a:gd name="T15" fmla="*/ 7 h 70"/>
                <a:gd name="T16" fmla="*/ 188 w 228"/>
                <a:gd name="T17" fmla="*/ 12 h 70"/>
                <a:gd name="T18" fmla="*/ 196 w 228"/>
                <a:gd name="T19" fmla="*/ 15 h 70"/>
                <a:gd name="T20" fmla="*/ 200 w 228"/>
                <a:gd name="T21" fmla="*/ 19 h 70"/>
                <a:gd name="T22" fmla="*/ 201 w 228"/>
                <a:gd name="T23" fmla="*/ 26 h 70"/>
                <a:gd name="T24" fmla="*/ 204 w 228"/>
                <a:gd name="T25" fmla="*/ 29 h 70"/>
                <a:gd name="T26" fmla="*/ 211 w 228"/>
                <a:gd name="T27" fmla="*/ 34 h 70"/>
                <a:gd name="T28" fmla="*/ 223 w 228"/>
                <a:gd name="T29" fmla="*/ 37 h 70"/>
                <a:gd name="T30" fmla="*/ 225 w 228"/>
                <a:gd name="T31" fmla="*/ 40 h 70"/>
                <a:gd name="T32" fmla="*/ 228 w 228"/>
                <a:gd name="T33" fmla="*/ 44 h 70"/>
                <a:gd name="T34" fmla="*/ 227 w 228"/>
                <a:gd name="T35" fmla="*/ 56 h 70"/>
                <a:gd name="T36" fmla="*/ 221 w 228"/>
                <a:gd name="T37" fmla="*/ 69 h 70"/>
                <a:gd name="T38" fmla="*/ 221 w 228"/>
                <a:gd name="T39" fmla="*/ 69 h 70"/>
                <a:gd name="T40" fmla="*/ 209 w 228"/>
                <a:gd name="T41" fmla="*/ 70 h 70"/>
                <a:gd name="T42" fmla="*/ 200 w 228"/>
                <a:gd name="T43" fmla="*/ 67 h 70"/>
                <a:gd name="T44" fmla="*/ 183 w 228"/>
                <a:gd name="T45" fmla="*/ 49 h 70"/>
                <a:gd name="T46" fmla="*/ 180 w 228"/>
                <a:gd name="T47" fmla="*/ 51 h 70"/>
                <a:gd name="T48" fmla="*/ 173 w 228"/>
                <a:gd name="T49" fmla="*/ 52 h 70"/>
                <a:gd name="T50" fmla="*/ 126 w 228"/>
                <a:gd name="T51" fmla="*/ 50 h 70"/>
                <a:gd name="T52" fmla="*/ 85 w 228"/>
                <a:gd name="T53" fmla="*/ 52 h 70"/>
                <a:gd name="T54" fmla="*/ 79 w 228"/>
                <a:gd name="T55" fmla="*/ 55 h 70"/>
                <a:gd name="T56" fmla="*/ 60 w 228"/>
                <a:gd name="T57" fmla="*/ 58 h 70"/>
                <a:gd name="T58" fmla="*/ 51 w 228"/>
                <a:gd name="T59" fmla="*/ 48 h 70"/>
                <a:gd name="T60" fmla="*/ 35 w 228"/>
                <a:gd name="T61" fmla="*/ 46 h 70"/>
                <a:gd name="T62" fmla="*/ 31 w 228"/>
                <a:gd name="T63" fmla="*/ 52 h 70"/>
                <a:gd name="T64" fmla="*/ 16 w 228"/>
                <a:gd name="T65" fmla="*/ 54 h 70"/>
                <a:gd name="T66" fmla="*/ 16 w 228"/>
                <a:gd name="T67" fmla="*/ 54 h 70"/>
                <a:gd name="T68" fmla="*/ 17 w 228"/>
                <a:gd name="T69" fmla="*/ 51 h 70"/>
                <a:gd name="T70" fmla="*/ 17 w 228"/>
                <a:gd name="T71" fmla="*/ 43 h 70"/>
                <a:gd name="T72" fmla="*/ 7 w 228"/>
                <a:gd name="T73" fmla="*/ 41 h 70"/>
                <a:gd name="T74" fmla="*/ 0 w 228"/>
                <a:gd name="T75" fmla="*/ 33 h 70"/>
                <a:gd name="T76" fmla="*/ 1 w 228"/>
                <a:gd name="T77" fmla="*/ 32 h 70"/>
                <a:gd name="T78" fmla="*/ 1 w 228"/>
                <a:gd name="T79" fmla="*/ 25 h 70"/>
                <a:gd name="T80" fmla="*/ 3 w 228"/>
                <a:gd name="T81" fmla="*/ 24 h 70"/>
                <a:gd name="T82" fmla="*/ 9 w 228"/>
                <a:gd name="T83" fmla="*/ 21 h 70"/>
                <a:gd name="T84" fmla="*/ 14 w 228"/>
                <a:gd name="T85" fmla="*/ 24 h 70"/>
                <a:gd name="T86" fmla="*/ 17 w 228"/>
                <a:gd name="T87" fmla="*/ 23 h 70"/>
                <a:gd name="T88" fmla="*/ 17 w 228"/>
                <a:gd name="T89" fmla="*/ 18 h 70"/>
                <a:gd name="T90" fmla="*/ 20 w 228"/>
                <a:gd name="T91" fmla="*/ 16 h 70"/>
                <a:gd name="T92" fmla="*/ 25 w 228"/>
                <a:gd name="T93" fmla="*/ 18 h 70"/>
                <a:gd name="T94" fmla="*/ 32 w 228"/>
                <a:gd name="T95" fmla="*/ 19 h 70"/>
                <a:gd name="T96" fmla="*/ 34 w 228"/>
                <a:gd name="T97" fmla="*/ 17 h 70"/>
                <a:gd name="T98" fmla="*/ 43 w 228"/>
                <a:gd name="T99" fmla="*/ 17 h 70"/>
                <a:gd name="T100" fmla="*/ 60 w 228"/>
                <a:gd name="T101" fmla="*/ 9 h 70"/>
                <a:gd name="T102" fmla="*/ 65 w 228"/>
                <a:gd name="T103" fmla="*/ 6 h 70"/>
                <a:gd name="T104" fmla="*/ 69 w 228"/>
                <a:gd name="T105" fmla="*/ 5 h 70"/>
                <a:gd name="T106" fmla="*/ 72 w 228"/>
                <a:gd name="T107" fmla="*/ 9 h 70"/>
                <a:gd name="T108" fmla="*/ 77 w 228"/>
                <a:gd name="T109" fmla="*/ 13 h 70"/>
                <a:gd name="T110" fmla="*/ 80 w 228"/>
                <a:gd name="T111" fmla="*/ 9 h 70"/>
                <a:gd name="T112" fmla="*/ 82 w 228"/>
                <a:gd name="T113" fmla="*/ 9 h 70"/>
                <a:gd name="T114" fmla="*/ 85 w 228"/>
                <a:gd name="T115" fmla="*/ 5 h 70"/>
                <a:gd name="T116" fmla="*/ 99 w 228"/>
                <a:gd name="T1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70">
                  <a:moveTo>
                    <a:pt x="99" y="0"/>
                  </a:moveTo>
                  <a:lnTo>
                    <a:pt x="125" y="2"/>
                  </a:lnTo>
                  <a:lnTo>
                    <a:pt x="144" y="8"/>
                  </a:lnTo>
                  <a:lnTo>
                    <a:pt x="161" y="20"/>
                  </a:lnTo>
                  <a:lnTo>
                    <a:pt x="168" y="16"/>
                  </a:lnTo>
                  <a:lnTo>
                    <a:pt x="173" y="9"/>
                  </a:lnTo>
                  <a:lnTo>
                    <a:pt x="187" y="7"/>
                  </a:lnTo>
                  <a:lnTo>
                    <a:pt x="187" y="7"/>
                  </a:lnTo>
                  <a:lnTo>
                    <a:pt x="188" y="12"/>
                  </a:lnTo>
                  <a:lnTo>
                    <a:pt x="196" y="15"/>
                  </a:lnTo>
                  <a:lnTo>
                    <a:pt x="200" y="19"/>
                  </a:lnTo>
                  <a:lnTo>
                    <a:pt x="201" y="26"/>
                  </a:lnTo>
                  <a:lnTo>
                    <a:pt x="204" y="29"/>
                  </a:lnTo>
                  <a:lnTo>
                    <a:pt x="211" y="34"/>
                  </a:lnTo>
                  <a:lnTo>
                    <a:pt x="223" y="37"/>
                  </a:lnTo>
                  <a:lnTo>
                    <a:pt x="225" y="40"/>
                  </a:lnTo>
                  <a:lnTo>
                    <a:pt x="228" y="44"/>
                  </a:lnTo>
                  <a:lnTo>
                    <a:pt x="227" y="56"/>
                  </a:lnTo>
                  <a:lnTo>
                    <a:pt x="221" y="69"/>
                  </a:lnTo>
                  <a:lnTo>
                    <a:pt x="221" y="69"/>
                  </a:lnTo>
                  <a:lnTo>
                    <a:pt x="209" y="70"/>
                  </a:lnTo>
                  <a:lnTo>
                    <a:pt x="200" y="67"/>
                  </a:lnTo>
                  <a:lnTo>
                    <a:pt x="183" y="49"/>
                  </a:lnTo>
                  <a:lnTo>
                    <a:pt x="180" y="51"/>
                  </a:lnTo>
                  <a:lnTo>
                    <a:pt x="173" y="52"/>
                  </a:lnTo>
                  <a:lnTo>
                    <a:pt x="126" y="50"/>
                  </a:lnTo>
                  <a:lnTo>
                    <a:pt x="85" y="52"/>
                  </a:lnTo>
                  <a:lnTo>
                    <a:pt x="79" y="55"/>
                  </a:lnTo>
                  <a:lnTo>
                    <a:pt x="60" y="58"/>
                  </a:lnTo>
                  <a:lnTo>
                    <a:pt x="51" y="48"/>
                  </a:lnTo>
                  <a:lnTo>
                    <a:pt x="35" y="46"/>
                  </a:lnTo>
                  <a:lnTo>
                    <a:pt x="31" y="52"/>
                  </a:lnTo>
                  <a:lnTo>
                    <a:pt x="16" y="54"/>
                  </a:lnTo>
                  <a:lnTo>
                    <a:pt x="16" y="54"/>
                  </a:lnTo>
                  <a:lnTo>
                    <a:pt x="17" y="51"/>
                  </a:lnTo>
                  <a:lnTo>
                    <a:pt x="17" y="43"/>
                  </a:lnTo>
                  <a:lnTo>
                    <a:pt x="7" y="41"/>
                  </a:lnTo>
                  <a:lnTo>
                    <a:pt x="0" y="33"/>
                  </a:lnTo>
                  <a:lnTo>
                    <a:pt x="1" y="32"/>
                  </a:lnTo>
                  <a:lnTo>
                    <a:pt x="1" y="25"/>
                  </a:lnTo>
                  <a:lnTo>
                    <a:pt x="3" y="24"/>
                  </a:lnTo>
                  <a:lnTo>
                    <a:pt x="9" y="21"/>
                  </a:lnTo>
                  <a:lnTo>
                    <a:pt x="14" y="24"/>
                  </a:lnTo>
                  <a:lnTo>
                    <a:pt x="17" y="23"/>
                  </a:lnTo>
                  <a:lnTo>
                    <a:pt x="17" y="18"/>
                  </a:lnTo>
                  <a:lnTo>
                    <a:pt x="20" y="16"/>
                  </a:lnTo>
                  <a:lnTo>
                    <a:pt x="25" y="18"/>
                  </a:lnTo>
                  <a:lnTo>
                    <a:pt x="32" y="19"/>
                  </a:lnTo>
                  <a:lnTo>
                    <a:pt x="34" y="17"/>
                  </a:lnTo>
                  <a:lnTo>
                    <a:pt x="43" y="17"/>
                  </a:lnTo>
                  <a:lnTo>
                    <a:pt x="60" y="9"/>
                  </a:lnTo>
                  <a:lnTo>
                    <a:pt x="65" y="6"/>
                  </a:lnTo>
                  <a:lnTo>
                    <a:pt x="69" y="5"/>
                  </a:lnTo>
                  <a:lnTo>
                    <a:pt x="72" y="9"/>
                  </a:lnTo>
                  <a:lnTo>
                    <a:pt x="77" y="13"/>
                  </a:lnTo>
                  <a:lnTo>
                    <a:pt x="80" y="9"/>
                  </a:lnTo>
                  <a:lnTo>
                    <a:pt x="82" y="9"/>
                  </a:lnTo>
                  <a:lnTo>
                    <a:pt x="85" y="5"/>
                  </a:lnTo>
                  <a:lnTo>
                    <a:pt x="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14" name="Freeform 11">
              <a:extLst>
                <a:ext uri="{FF2B5EF4-FFF2-40B4-BE49-F238E27FC236}">
                  <a16:creationId xmlns:a16="http://schemas.microsoft.com/office/drawing/2014/main" id="{7846601C-C386-44E0-9C6A-7AC9778E4169}"/>
                </a:ext>
              </a:extLst>
            </p:cNvPr>
            <p:cNvSpPr>
              <a:spLocks/>
            </p:cNvSpPr>
            <p:nvPr/>
          </p:nvSpPr>
          <p:spPr bwMode="auto">
            <a:xfrm>
              <a:off x="6086475" y="2808288"/>
              <a:ext cx="515938" cy="307975"/>
            </a:xfrm>
            <a:custGeom>
              <a:avLst/>
              <a:gdLst>
                <a:gd name="T0" fmla="*/ 315 w 325"/>
                <a:gd name="T1" fmla="*/ 85 h 194"/>
                <a:gd name="T2" fmla="*/ 311 w 325"/>
                <a:gd name="T3" fmla="*/ 94 h 194"/>
                <a:gd name="T4" fmla="*/ 281 w 325"/>
                <a:gd name="T5" fmla="*/ 98 h 194"/>
                <a:gd name="T6" fmla="*/ 262 w 325"/>
                <a:gd name="T7" fmla="*/ 97 h 194"/>
                <a:gd name="T8" fmla="*/ 239 w 325"/>
                <a:gd name="T9" fmla="*/ 105 h 194"/>
                <a:gd name="T10" fmla="*/ 234 w 325"/>
                <a:gd name="T11" fmla="*/ 133 h 194"/>
                <a:gd name="T12" fmla="*/ 213 w 325"/>
                <a:gd name="T13" fmla="*/ 146 h 194"/>
                <a:gd name="T14" fmla="*/ 204 w 325"/>
                <a:gd name="T15" fmla="*/ 133 h 194"/>
                <a:gd name="T16" fmla="*/ 202 w 325"/>
                <a:gd name="T17" fmla="*/ 150 h 194"/>
                <a:gd name="T18" fmla="*/ 184 w 325"/>
                <a:gd name="T19" fmla="*/ 153 h 194"/>
                <a:gd name="T20" fmla="*/ 169 w 325"/>
                <a:gd name="T21" fmla="*/ 160 h 194"/>
                <a:gd name="T22" fmla="*/ 155 w 325"/>
                <a:gd name="T23" fmla="*/ 173 h 194"/>
                <a:gd name="T24" fmla="*/ 138 w 325"/>
                <a:gd name="T25" fmla="*/ 184 h 194"/>
                <a:gd name="T26" fmla="*/ 125 w 325"/>
                <a:gd name="T27" fmla="*/ 186 h 194"/>
                <a:gd name="T28" fmla="*/ 111 w 325"/>
                <a:gd name="T29" fmla="*/ 179 h 194"/>
                <a:gd name="T30" fmla="*/ 105 w 325"/>
                <a:gd name="T31" fmla="*/ 187 h 194"/>
                <a:gd name="T32" fmla="*/ 94 w 325"/>
                <a:gd name="T33" fmla="*/ 194 h 194"/>
                <a:gd name="T34" fmla="*/ 83 w 325"/>
                <a:gd name="T35" fmla="*/ 189 h 194"/>
                <a:gd name="T36" fmla="*/ 64 w 325"/>
                <a:gd name="T37" fmla="*/ 183 h 194"/>
                <a:gd name="T38" fmla="*/ 44 w 325"/>
                <a:gd name="T39" fmla="*/ 172 h 194"/>
                <a:gd name="T40" fmla="*/ 16 w 325"/>
                <a:gd name="T41" fmla="*/ 146 h 194"/>
                <a:gd name="T42" fmla="*/ 18 w 325"/>
                <a:gd name="T43" fmla="*/ 144 h 194"/>
                <a:gd name="T44" fmla="*/ 6 w 325"/>
                <a:gd name="T45" fmla="*/ 117 h 194"/>
                <a:gd name="T46" fmla="*/ 4 w 325"/>
                <a:gd name="T47" fmla="*/ 91 h 194"/>
                <a:gd name="T48" fmla="*/ 12 w 325"/>
                <a:gd name="T49" fmla="*/ 91 h 194"/>
                <a:gd name="T50" fmla="*/ 30 w 325"/>
                <a:gd name="T51" fmla="*/ 91 h 194"/>
                <a:gd name="T52" fmla="*/ 53 w 325"/>
                <a:gd name="T53" fmla="*/ 72 h 194"/>
                <a:gd name="T54" fmla="*/ 57 w 325"/>
                <a:gd name="T55" fmla="*/ 59 h 194"/>
                <a:gd name="T56" fmla="*/ 67 w 325"/>
                <a:gd name="T57" fmla="*/ 45 h 194"/>
                <a:gd name="T58" fmla="*/ 68 w 325"/>
                <a:gd name="T59" fmla="*/ 33 h 194"/>
                <a:gd name="T60" fmla="*/ 67 w 325"/>
                <a:gd name="T61" fmla="*/ 22 h 194"/>
                <a:gd name="T62" fmla="*/ 70 w 325"/>
                <a:gd name="T63" fmla="*/ 21 h 194"/>
                <a:gd name="T64" fmla="*/ 79 w 325"/>
                <a:gd name="T65" fmla="*/ 15 h 194"/>
                <a:gd name="T66" fmla="*/ 96 w 325"/>
                <a:gd name="T67" fmla="*/ 17 h 194"/>
                <a:gd name="T68" fmla="*/ 114 w 325"/>
                <a:gd name="T69" fmla="*/ 16 h 194"/>
                <a:gd name="T70" fmla="*/ 121 w 325"/>
                <a:gd name="T71" fmla="*/ 26 h 194"/>
                <a:gd name="T72" fmla="*/ 143 w 325"/>
                <a:gd name="T73" fmla="*/ 33 h 194"/>
                <a:gd name="T74" fmla="*/ 154 w 325"/>
                <a:gd name="T75" fmla="*/ 31 h 194"/>
                <a:gd name="T76" fmla="*/ 182 w 325"/>
                <a:gd name="T77" fmla="*/ 1 h 194"/>
                <a:gd name="T78" fmla="*/ 216 w 325"/>
                <a:gd name="T79" fmla="*/ 5 h 194"/>
                <a:gd name="T80" fmla="*/ 227 w 325"/>
                <a:gd name="T81" fmla="*/ 2 h 194"/>
                <a:gd name="T82" fmla="*/ 262 w 325"/>
                <a:gd name="T83" fmla="*/ 26 h 194"/>
                <a:gd name="T84" fmla="*/ 313 w 325"/>
                <a:gd name="T85" fmla="*/ 27 h 194"/>
                <a:gd name="T86" fmla="*/ 321 w 325"/>
                <a:gd name="T87"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5" h="194">
                  <a:moveTo>
                    <a:pt x="325" y="88"/>
                  </a:moveTo>
                  <a:lnTo>
                    <a:pt x="318" y="84"/>
                  </a:lnTo>
                  <a:lnTo>
                    <a:pt x="315" y="85"/>
                  </a:lnTo>
                  <a:lnTo>
                    <a:pt x="312" y="88"/>
                  </a:lnTo>
                  <a:lnTo>
                    <a:pt x="313" y="92"/>
                  </a:lnTo>
                  <a:lnTo>
                    <a:pt x="311" y="94"/>
                  </a:lnTo>
                  <a:lnTo>
                    <a:pt x="300" y="95"/>
                  </a:lnTo>
                  <a:lnTo>
                    <a:pt x="287" y="99"/>
                  </a:lnTo>
                  <a:lnTo>
                    <a:pt x="281" y="98"/>
                  </a:lnTo>
                  <a:lnTo>
                    <a:pt x="274" y="99"/>
                  </a:lnTo>
                  <a:lnTo>
                    <a:pt x="266" y="96"/>
                  </a:lnTo>
                  <a:lnTo>
                    <a:pt x="262" y="97"/>
                  </a:lnTo>
                  <a:lnTo>
                    <a:pt x="260" y="100"/>
                  </a:lnTo>
                  <a:lnTo>
                    <a:pt x="251" y="100"/>
                  </a:lnTo>
                  <a:lnTo>
                    <a:pt x="239" y="105"/>
                  </a:lnTo>
                  <a:lnTo>
                    <a:pt x="233" y="110"/>
                  </a:lnTo>
                  <a:lnTo>
                    <a:pt x="231" y="130"/>
                  </a:lnTo>
                  <a:lnTo>
                    <a:pt x="234" y="133"/>
                  </a:lnTo>
                  <a:lnTo>
                    <a:pt x="225" y="137"/>
                  </a:lnTo>
                  <a:lnTo>
                    <a:pt x="225" y="154"/>
                  </a:lnTo>
                  <a:lnTo>
                    <a:pt x="213" y="146"/>
                  </a:lnTo>
                  <a:lnTo>
                    <a:pt x="209" y="140"/>
                  </a:lnTo>
                  <a:lnTo>
                    <a:pt x="209" y="136"/>
                  </a:lnTo>
                  <a:lnTo>
                    <a:pt x="204" y="133"/>
                  </a:lnTo>
                  <a:lnTo>
                    <a:pt x="197" y="142"/>
                  </a:lnTo>
                  <a:lnTo>
                    <a:pt x="200" y="146"/>
                  </a:lnTo>
                  <a:lnTo>
                    <a:pt x="202" y="150"/>
                  </a:lnTo>
                  <a:lnTo>
                    <a:pt x="193" y="154"/>
                  </a:lnTo>
                  <a:lnTo>
                    <a:pt x="185" y="150"/>
                  </a:lnTo>
                  <a:lnTo>
                    <a:pt x="184" y="153"/>
                  </a:lnTo>
                  <a:lnTo>
                    <a:pt x="169" y="150"/>
                  </a:lnTo>
                  <a:lnTo>
                    <a:pt x="166" y="154"/>
                  </a:lnTo>
                  <a:lnTo>
                    <a:pt x="169" y="160"/>
                  </a:lnTo>
                  <a:lnTo>
                    <a:pt x="161" y="172"/>
                  </a:lnTo>
                  <a:lnTo>
                    <a:pt x="158" y="174"/>
                  </a:lnTo>
                  <a:lnTo>
                    <a:pt x="155" y="173"/>
                  </a:lnTo>
                  <a:lnTo>
                    <a:pt x="146" y="179"/>
                  </a:lnTo>
                  <a:lnTo>
                    <a:pt x="141" y="186"/>
                  </a:lnTo>
                  <a:lnTo>
                    <a:pt x="138" y="184"/>
                  </a:lnTo>
                  <a:lnTo>
                    <a:pt x="133" y="187"/>
                  </a:lnTo>
                  <a:lnTo>
                    <a:pt x="128" y="187"/>
                  </a:lnTo>
                  <a:lnTo>
                    <a:pt x="125" y="186"/>
                  </a:lnTo>
                  <a:lnTo>
                    <a:pt x="118" y="181"/>
                  </a:lnTo>
                  <a:lnTo>
                    <a:pt x="116" y="182"/>
                  </a:lnTo>
                  <a:lnTo>
                    <a:pt x="111" y="179"/>
                  </a:lnTo>
                  <a:lnTo>
                    <a:pt x="108" y="180"/>
                  </a:lnTo>
                  <a:lnTo>
                    <a:pt x="107" y="184"/>
                  </a:lnTo>
                  <a:lnTo>
                    <a:pt x="105" y="187"/>
                  </a:lnTo>
                  <a:lnTo>
                    <a:pt x="95" y="190"/>
                  </a:lnTo>
                  <a:lnTo>
                    <a:pt x="94" y="194"/>
                  </a:lnTo>
                  <a:lnTo>
                    <a:pt x="94" y="194"/>
                  </a:lnTo>
                  <a:lnTo>
                    <a:pt x="91" y="193"/>
                  </a:lnTo>
                  <a:lnTo>
                    <a:pt x="91" y="193"/>
                  </a:lnTo>
                  <a:lnTo>
                    <a:pt x="83" y="189"/>
                  </a:lnTo>
                  <a:lnTo>
                    <a:pt x="75" y="190"/>
                  </a:lnTo>
                  <a:lnTo>
                    <a:pt x="72" y="189"/>
                  </a:lnTo>
                  <a:lnTo>
                    <a:pt x="64" y="183"/>
                  </a:lnTo>
                  <a:lnTo>
                    <a:pt x="53" y="170"/>
                  </a:lnTo>
                  <a:lnTo>
                    <a:pt x="48" y="173"/>
                  </a:lnTo>
                  <a:lnTo>
                    <a:pt x="44" y="172"/>
                  </a:lnTo>
                  <a:lnTo>
                    <a:pt x="42" y="175"/>
                  </a:lnTo>
                  <a:lnTo>
                    <a:pt x="43" y="163"/>
                  </a:lnTo>
                  <a:lnTo>
                    <a:pt x="16" y="146"/>
                  </a:lnTo>
                  <a:lnTo>
                    <a:pt x="16" y="146"/>
                  </a:lnTo>
                  <a:lnTo>
                    <a:pt x="18" y="144"/>
                  </a:lnTo>
                  <a:lnTo>
                    <a:pt x="18" y="144"/>
                  </a:lnTo>
                  <a:lnTo>
                    <a:pt x="14" y="125"/>
                  </a:lnTo>
                  <a:lnTo>
                    <a:pt x="11" y="121"/>
                  </a:lnTo>
                  <a:lnTo>
                    <a:pt x="6" y="117"/>
                  </a:lnTo>
                  <a:lnTo>
                    <a:pt x="1" y="109"/>
                  </a:lnTo>
                  <a:lnTo>
                    <a:pt x="0" y="89"/>
                  </a:lnTo>
                  <a:lnTo>
                    <a:pt x="4" y="91"/>
                  </a:lnTo>
                  <a:lnTo>
                    <a:pt x="6" y="88"/>
                  </a:lnTo>
                  <a:lnTo>
                    <a:pt x="10" y="92"/>
                  </a:lnTo>
                  <a:lnTo>
                    <a:pt x="12" y="91"/>
                  </a:lnTo>
                  <a:lnTo>
                    <a:pt x="21" y="89"/>
                  </a:lnTo>
                  <a:lnTo>
                    <a:pt x="28" y="88"/>
                  </a:lnTo>
                  <a:lnTo>
                    <a:pt x="30" y="91"/>
                  </a:lnTo>
                  <a:lnTo>
                    <a:pt x="36" y="89"/>
                  </a:lnTo>
                  <a:lnTo>
                    <a:pt x="42" y="79"/>
                  </a:lnTo>
                  <a:lnTo>
                    <a:pt x="53" y="72"/>
                  </a:lnTo>
                  <a:lnTo>
                    <a:pt x="57" y="66"/>
                  </a:lnTo>
                  <a:lnTo>
                    <a:pt x="55" y="63"/>
                  </a:lnTo>
                  <a:lnTo>
                    <a:pt x="57" y="59"/>
                  </a:lnTo>
                  <a:lnTo>
                    <a:pt x="55" y="50"/>
                  </a:lnTo>
                  <a:lnTo>
                    <a:pt x="58" y="46"/>
                  </a:lnTo>
                  <a:lnTo>
                    <a:pt x="67" y="45"/>
                  </a:lnTo>
                  <a:lnTo>
                    <a:pt x="73" y="34"/>
                  </a:lnTo>
                  <a:lnTo>
                    <a:pt x="70" y="35"/>
                  </a:lnTo>
                  <a:lnTo>
                    <a:pt x="68" y="33"/>
                  </a:lnTo>
                  <a:lnTo>
                    <a:pt x="67" y="22"/>
                  </a:lnTo>
                  <a:lnTo>
                    <a:pt x="67" y="22"/>
                  </a:lnTo>
                  <a:lnTo>
                    <a:pt x="67" y="22"/>
                  </a:lnTo>
                  <a:lnTo>
                    <a:pt x="67" y="22"/>
                  </a:lnTo>
                  <a:lnTo>
                    <a:pt x="70" y="22"/>
                  </a:lnTo>
                  <a:lnTo>
                    <a:pt x="70" y="21"/>
                  </a:lnTo>
                  <a:lnTo>
                    <a:pt x="75" y="20"/>
                  </a:lnTo>
                  <a:lnTo>
                    <a:pt x="76" y="17"/>
                  </a:lnTo>
                  <a:lnTo>
                    <a:pt x="79" y="15"/>
                  </a:lnTo>
                  <a:lnTo>
                    <a:pt x="81" y="16"/>
                  </a:lnTo>
                  <a:lnTo>
                    <a:pt x="84" y="13"/>
                  </a:lnTo>
                  <a:lnTo>
                    <a:pt x="96" y="17"/>
                  </a:lnTo>
                  <a:lnTo>
                    <a:pt x="100" y="15"/>
                  </a:lnTo>
                  <a:lnTo>
                    <a:pt x="104" y="19"/>
                  </a:lnTo>
                  <a:lnTo>
                    <a:pt x="114" y="16"/>
                  </a:lnTo>
                  <a:lnTo>
                    <a:pt x="116" y="21"/>
                  </a:lnTo>
                  <a:lnTo>
                    <a:pt x="121" y="23"/>
                  </a:lnTo>
                  <a:lnTo>
                    <a:pt x="121" y="26"/>
                  </a:lnTo>
                  <a:lnTo>
                    <a:pt x="128" y="27"/>
                  </a:lnTo>
                  <a:lnTo>
                    <a:pt x="130" y="32"/>
                  </a:lnTo>
                  <a:lnTo>
                    <a:pt x="143" y="33"/>
                  </a:lnTo>
                  <a:lnTo>
                    <a:pt x="146" y="35"/>
                  </a:lnTo>
                  <a:lnTo>
                    <a:pt x="151" y="32"/>
                  </a:lnTo>
                  <a:lnTo>
                    <a:pt x="154" y="31"/>
                  </a:lnTo>
                  <a:lnTo>
                    <a:pt x="161" y="22"/>
                  </a:lnTo>
                  <a:lnTo>
                    <a:pt x="172" y="13"/>
                  </a:lnTo>
                  <a:lnTo>
                    <a:pt x="182" y="1"/>
                  </a:lnTo>
                  <a:lnTo>
                    <a:pt x="193" y="0"/>
                  </a:lnTo>
                  <a:lnTo>
                    <a:pt x="213" y="4"/>
                  </a:lnTo>
                  <a:lnTo>
                    <a:pt x="216" y="5"/>
                  </a:lnTo>
                  <a:lnTo>
                    <a:pt x="221" y="3"/>
                  </a:lnTo>
                  <a:lnTo>
                    <a:pt x="227" y="2"/>
                  </a:lnTo>
                  <a:lnTo>
                    <a:pt x="227" y="2"/>
                  </a:lnTo>
                  <a:lnTo>
                    <a:pt x="234" y="6"/>
                  </a:lnTo>
                  <a:lnTo>
                    <a:pt x="243" y="17"/>
                  </a:lnTo>
                  <a:lnTo>
                    <a:pt x="262" y="26"/>
                  </a:lnTo>
                  <a:lnTo>
                    <a:pt x="273" y="22"/>
                  </a:lnTo>
                  <a:lnTo>
                    <a:pt x="298" y="30"/>
                  </a:lnTo>
                  <a:lnTo>
                    <a:pt x="313" y="27"/>
                  </a:lnTo>
                  <a:lnTo>
                    <a:pt x="318" y="37"/>
                  </a:lnTo>
                  <a:lnTo>
                    <a:pt x="315" y="45"/>
                  </a:lnTo>
                  <a:lnTo>
                    <a:pt x="321" y="55"/>
                  </a:lnTo>
                  <a:lnTo>
                    <a:pt x="320" y="72"/>
                  </a:lnTo>
                  <a:lnTo>
                    <a:pt x="325"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15" name="Freeform 12">
              <a:extLst>
                <a:ext uri="{FF2B5EF4-FFF2-40B4-BE49-F238E27FC236}">
                  <a16:creationId xmlns:a16="http://schemas.microsoft.com/office/drawing/2014/main" id="{76607873-8CA5-4C57-A86C-22227D390202}"/>
                </a:ext>
              </a:extLst>
            </p:cNvPr>
            <p:cNvSpPr>
              <a:spLocks/>
            </p:cNvSpPr>
            <p:nvPr/>
          </p:nvSpPr>
          <p:spPr bwMode="auto">
            <a:xfrm>
              <a:off x="6891338" y="3592513"/>
              <a:ext cx="374650" cy="290513"/>
            </a:xfrm>
            <a:custGeom>
              <a:avLst/>
              <a:gdLst>
                <a:gd name="T0" fmla="*/ 88 w 236"/>
                <a:gd name="T1" fmla="*/ 4 h 183"/>
                <a:gd name="T2" fmla="*/ 120 w 236"/>
                <a:gd name="T3" fmla="*/ 27 h 183"/>
                <a:gd name="T4" fmla="*/ 131 w 236"/>
                <a:gd name="T5" fmla="*/ 31 h 183"/>
                <a:gd name="T6" fmla="*/ 142 w 236"/>
                <a:gd name="T7" fmla="*/ 29 h 183"/>
                <a:gd name="T8" fmla="*/ 169 w 236"/>
                <a:gd name="T9" fmla="*/ 40 h 183"/>
                <a:gd name="T10" fmla="*/ 177 w 236"/>
                <a:gd name="T11" fmla="*/ 32 h 183"/>
                <a:gd name="T12" fmla="*/ 190 w 236"/>
                <a:gd name="T13" fmla="*/ 32 h 183"/>
                <a:gd name="T14" fmla="*/ 208 w 236"/>
                <a:gd name="T15" fmla="*/ 55 h 183"/>
                <a:gd name="T16" fmla="*/ 217 w 236"/>
                <a:gd name="T17" fmla="*/ 82 h 183"/>
                <a:gd name="T18" fmla="*/ 222 w 236"/>
                <a:gd name="T19" fmla="*/ 86 h 183"/>
                <a:gd name="T20" fmla="*/ 234 w 236"/>
                <a:gd name="T21" fmla="*/ 82 h 183"/>
                <a:gd name="T22" fmla="*/ 236 w 236"/>
                <a:gd name="T23" fmla="*/ 80 h 183"/>
                <a:gd name="T24" fmla="*/ 229 w 236"/>
                <a:gd name="T25" fmla="*/ 97 h 183"/>
                <a:gd name="T26" fmla="*/ 232 w 236"/>
                <a:gd name="T27" fmla="*/ 108 h 183"/>
                <a:gd name="T28" fmla="*/ 224 w 236"/>
                <a:gd name="T29" fmla="*/ 119 h 183"/>
                <a:gd name="T30" fmla="*/ 212 w 236"/>
                <a:gd name="T31" fmla="*/ 128 h 183"/>
                <a:gd name="T32" fmla="*/ 212 w 236"/>
                <a:gd name="T33" fmla="*/ 138 h 183"/>
                <a:gd name="T34" fmla="*/ 225 w 236"/>
                <a:gd name="T35" fmla="*/ 146 h 183"/>
                <a:gd name="T36" fmla="*/ 227 w 236"/>
                <a:gd name="T37" fmla="*/ 164 h 183"/>
                <a:gd name="T38" fmla="*/ 230 w 236"/>
                <a:gd name="T39" fmla="*/ 172 h 183"/>
                <a:gd name="T40" fmla="*/ 221 w 236"/>
                <a:gd name="T41" fmla="*/ 175 h 183"/>
                <a:gd name="T42" fmla="*/ 205 w 236"/>
                <a:gd name="T43" fmla="*/ 174 h 183"/>
                <a:gd name="T44" fmla="*/ 189 w 236"/>
                <a:gd name="T45" fmla="*/ 183 h 183"/>
                <a:gd name="T46" fmla="*/ 142 w 236"/>
                <a:gd name="T47" fmla="*/ 176 h 183"/>
                <a:gd name="T48" fmla="*/ 125 w 236"/>
                <a:gd name="T49" fmla="*/ 164 h 183"/>
                <a:gd name="T50" fmla="*/ 82 w 236"/>
                <a:gd name="T51" fmla="*/ 152 h 183"/>
                <a:gd name="T52" fmla="*/ 5 w 236"/>
                <a:gd name="T53" fmla="*/ 139 h 183"/>
                <a:gd name="T54" fmla="*/ 3 w 236"/>
                <a:gd name="T55" fmla="*/ 123 h 183"/>
                <a:gd name="T56" fmla="*/ 13 w 236"/>
                <a:gd name="T57" fmla="*/ 114 h 183"/>
                <a:gd name="T58" fmla="*/ 13 w 236"/>
                <a:gd name="T59" fmla="*/ 101 h 183"/>
                <a:gd name="T60" fmla="*/ 1 w 236"/>
                <a:gd name="T61" fmla="*/ 103 h 183"/>
                <a:gd name="T62" fmla="*/ 5 w 236"/>
                <a:gd name="T63" fmla="*/ 87 h 183"/>
                <a:gd name="T64" fmla="*/ 5 w 236"/>
                <a:gd name="T65" fmla="*/ 65 h 183"/>
                <a:gd name="T66" fmla="*/ 7 w 236"/>
                <a:gd name="T67" fmla="*/ 50 h 183"/>
                <a:gd name="T68" fmla="*/ 10 w 236"/>
                <a:gd name="T69" fmla="*/ 39 h 183"/>
                <a:gd name="T70" fmla="*/ 13 w 236"/>
                <a:gd name="T71" fmla="*/ 40 h 183"/>
                <a:gd name="T72" fmla="*/ 37 w 236"/>
                <a:gd name="T73" fmla="*/ 44 h 183"/>
                <a:gd name="T74" fmla="*/ 38 w 236"/>
                <a:gd name="T75" fmla="*/ 39 h 183"/>
                <a:gd name="T76" fmla="*/ 40 w 236"/>
                <a:gd name="T77" fmla="*/ 44 h 183"/>
                <a:gd name="T78" fmla="*/ 52 w 236"/>
                <a:gd name="T79" fmla="*/ 39 h 183"/>
                <a:gd name="T80" fmla="*/ 57 w 236"/>
                <a:gd name="T81" fmla="*/ 28 h 183"/>
                <a:gd name="T82" fmla="*/ 60 w 236"/>
                <a:gd name="T83" fmla="*/ 15 h 183"/>
                <a:gd name="T84" fmla="*/ 59 w 236"/>
                <a:gd name="T85" fmla="*/ 9 h 183"/>
                <a:gd name="T86" fmla="*/ 62 w 236"/>
                <a:gd name="T8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6" h="183">
                  <a:moveTo>
                    <a:pt x="69" y="3"/>
                  </a:moveTo>
                  <a:lnTo>
                    <a:pt x="76" y="7"/>
                  </a:lnTo>
                  <a:lnTo>
                    <a:pt x="88" y="4"/>
                  </a:lnTo>
                  <a:lnTo>
                    <a:pt x="93" y="6"/>
                  </a:lnTo>
                  <a:lnTo>
                    <a:pt x="105" y="23"/>
                  </a:lnTo>
                  <a:lnTo>
                    <a:pt x="120" y="27"/>
                  </a:lnTo>
                  <a:lnTo>
                    <a:pt x="125" y="32"/>
                  </a:lnTo>
                  <a:lnTo>
                    <a:pt x="127" y="30"/>
                  </a:lnTo>
                  <a:lnTo>
                    <a:pt x="131" y="31"/>
                  </a:lnTo>
                  <a:lnTo>
                    <a:pt x="138" y="26"/>
                  </a:lnTo>
                  <a:lnTo>
                    <a:pt x="142" y="27"/>
                  </a:lnTo>
                  <a:lnTo>
                    <a:pt x="142" y="29"/>
                  </a:lnTo>
                  <a:lnTo>
                    <a:pt x="146" y="27"/>
                  </a:lnTo>
                  <a:lnTo>
                    <a:pt x="145" y="31"/>
                  </a:lnTo>
                  <a:lnTo>
                    <a:pt x="169" y="40"/>
                  </a:lnTo>
                  <a:lnTo>
                    <a:pt x="176" y="35"/>
                  </a:lnTo>
                  <a:lnTo>
                    <a:pt x="174" y="31"/>
                  </a:lnTo>
                  <a:lnTo>
                    <a:pt x="177" y="32"/>
                  </a:lnTo>
                  <a:lnTo>
                    <a:pt x="185" y="32"/>
                  </a:lnTo>
                  <a:lnTo>
                    <a:pt x="189" y="35"/>
                  </a:lnTo>
                  <a:lnTo>
                    <a:pt x="190" y="32"/>
                  </a:lnTo>
                  <a:lnTo>
                    <a:pt x="193" y="42"/>
                  </a:lnTo>
                  <a:lnTo>
                    <a:pt x="201" y="51"/>
                  </a:lnTo>
                  <a:lnTo>
                    <a:pt x="208" y="55"/>
                  </a:lnTo>
                  <a:lnTo>
                    <a:pt x="211" y="75"/>
                  </a:lnTo>
                  <a:lnTo>
                    <a:pt x="214" y="81"/>
                  </a:lnTo>
                  <a:lnTo>
                    <a:pt x="217" y="82"/>
                  </a:lnTo>
                  <a:lnTo>
                    <a:pt x="219" y="81"/>
                  </a:lnTo>
                  <a:lnTo>
                    <a:pt x="222" y="82"/>
                  </a:lnTo>
                  <a:lnTo>
                    <a:pt x="222" y="86"/>
                  </a:lnTo>
                  <a:lnTo>
                    <a:pt x="228" y="87"/>
                  </a:lnTo>
                  <a:lnTo>
                    <a:pt x="234" y="84"/>
                  </a:lnTo>
                  <a:lnTo>
                    <a:pt x="234" y="82"/>
                  </a:lnTo>
                  <a:lnTo>
                    <a:pt x="232" y="81"/>
                  </a:lnTo>
                  <a:lnTo>
                    <a:pt x="234" y="80"/>
                  </a:lnTo>
                  <a:lnTo>
                    <a:pt x="236" y="80"/>
                  </a:lnTo>
                  <a:lnTo>
                    <a:pt x="236" y="80"/>
                  </a:lnTo>
                  <a:lnTo>
                    <a:pt x="236" y="88"/>
                  </a:lnTo>
                  <a:lnTo>
                    <a:pt x="229" y="97"/>
                  </a:lnTo>
                  <a:lnTo>
                    <a:pt x="230" y="103"/>
                  </a:lnTo>
                  <a:lnTo>
                    <a:pt x="233" y="105"/>
                  </a:lnTo>
                  <a:lnTo>
                    <a:pt x="232" y="108"/>
                  </a:lnTo>
                  <a:lnTo>
                    <a:pt x="232" y="115"/>
                  </a:lnTo>
                  <a:lnTo>
                    <a:pt x="226" y="116"/>
                  </a:lnTo>
                  <a:lnTo>
                    <a:pt x="224" y="119"/>
                  </a:lnTo>
                  <a:lnTo>
                    <a:pt x="216" y="118"/>
                  </a:lnTo>
                  <a:lnTo>
                    <a:pt x="211" y="120"/>
                  </a:lnTo>
                  <a:lnTo>
                    <a:pt x="212" y="128"/>
                  </a:lnTo>
                  <a:lnTo>
                    <a:pt x="210" y="132"/>
                  </a:lnTo>
                  <a:lnTo>
                    <a:pt x="211" y="137"/>
                  </a:lnTo>
                  <a:lnTo>
                    <a:pt x="212" y="138"/>
                  </a:lnTo>
                  <a:lnTo>
                    <a:pt x="219" y="138"/>
                  </a:lnTo>
                  <a:lnTo>
                    <a:pt x="222" y="140"/>
                  </a:lnTo>
                  <a:lnTo>
                    <a:pt x="225" y="146"/>
                  </a:lnTo>
                  <a:lnTo>
                    <a:pt x="225" y="152"/>
                  </a:lnTo>
                  <a:lnTo>
                    <a:pt x="229" y="159"/>
                  </a:lnTo>
                  <a:lnTo>
                    <a:pt x="227" y="164"/>
                  </a:lnTo>
                  <a:lnTo>
                    <a:pt x="233" y="169"/>
                  </a:lnTo>
                  <a:lnTo>
                    <a:pt x="233" y="169"/>
                  </a:lnTo>
                  <a:lnTo>
                    <a:pt x="230" y="172"/>
                  </a:lnTo>
                  <a:lnTo>
                    <a:pt x="223" y="170"/>
                  </a:lnTo>
                  <a:lnTo>
                    <a:pt x="220" y="172"/>
                  </a:lnTo>
                  <a:lnTo>
                    <a:pt x="221" y="175"/>
                  </a:lnTo>
                  <a:lnTo>
                    <a:pt x="218" y="171"/>
                  </a:lnTo>
                  <a:lnTo>
                    <a:pt x="207" y="172"/>
                  </a:lnTo>
                  <a:lnTo>
                    <a:pt x="205" y="174"/>
                  </a:lnTo>
                  <a:lnTo>
                    <a:pt x="204" y="181"/>
                  </a:lnTo>
                  <a:lnTo>
                    <a:pt x="202" y="182"/>
                  </a:lnTo>
                  <a:lnTo>
                    <a:pt x="189" y="183"/>
                  </a:lnTo>
                  <a:lnTo>
                    <a:pt x="165" y="179"/>
                  </a:lnTo>
                  <a:lnTo>
                    <a:pt x="156" y="177"/>
                  </a:lnTo>
                  <a:lnTo>
                    <a:pt x="142" y="176"/>
                  </a:lnTo>
                  <a:lnTo>
                    <a:pt x="138" y="171"/>
                  </a:lnTo>
                  <a:lnTo>
                    <a:pt x="127" y="168"/>
                  </a:lnTo>
                  <a:lnTo>
                    <a:pt x="125" y="164"/>
                  </a:lnTo>
                  <a:lnTo>
                    <a:pt x="118" y="160"/>
                  </a:lnTo>
                  <a:lnTo>
                    <a:pt x="104" y="154"/>
                  </a:lnTo>
                  <a:lnTo>
                    <a:pt x="82" y="152"/>
                  </a:lnTo>
                  <a:lnTo>
                    <a:pt x="71" y="148"/>
                  </a:lnTo>
                  <a:lnTo>
                    <a:pt x="18" y="144"/>
                  </a:lnTo>
                  <a:lnTo>
                    <a:pt x="5" y="139"/>
                  </a:lnTo>
                  <a:lnTo>
                    <a:pt x="3" y="140"/>
                  </a:lnTo>
                  <a:lnTo>
                    <a:pt x="0" y="128"/>
                  </a:lnTo>
                  <a:lnTo>
                    <a:pt x="3" y="123"/>
                  </a:lnTo>
                  <a:lnTo>
                    <a:pt x="8" y="122"/>
                  </a:lnTo>
                  <a:lnTo>
                    <a:pt x="7" y="117"/>
                  </a:lnTo>
                  <a:lnTo>
                    <a:pt x="13" y="114"/>
                  </a:lnTo>
                  <a:lnTo>
                    <a:pt x="16" y="109"/>
                  </a:lnTo>
                  <a:lnTo>
                    <a:pt x="16" y="104"/>
                  </a:lnTo>
                  <a:lnTo>
                    <a:pt x="13" y="101"/>
                  </a:lnTo>
                  <a:lnTo>
                    <a:pt x="6" y="100"/>
                  </a:lnTo>
                  <a:lnTo>
                    <a:pt x="1" y="103"/>
                  </a:lnTo>
                  <a:lnTo>
                    <a:pt x="1" y="103"/>
                  </a:lnTo>
                  <a:lnTo>
                    <a:pt x="1" y="95"/>
                  </a:lnTo>
                  <a:lnTo>
                    <a:pt x="5" y="91"/>
                  </a:lnTo>
                  <a:lnTo>
                    <a:pt x="5" y="87"/>
                  </a:lnTo>
                  <a:lnTo>
                    <a:pt x="13" y="82"/>
                  </a:lnTo>
                  <a:lnTo>
                    <a:pt x="5" y="74"/>
                  </a:lnTo>
                  <a:lnTo>
                    <a:pt x="5" y="65"/>
                  </a:lnTo>
                  <a:lnTo>
                    <a:pt x="2" y="57"/>
                  </a:lnTo>
                  <a:lnTo>
                    <a:pt x="2" y="53"/>
                  </a:lnTo>
                  <a:lnTo>
                    <a:pt x="7" y="50"/>
                  </a:lnTo>
                  <a:lnTo>
                    <a:pt x="5" y="42"/>
                  </a:lnTo>
                  <a:lnTo>
                    <a:pt x="9" y="39"/>
                  </a:lnTo>
                  <a:lnTo>
                    <a:pt x="10" y="39"/>
                  </a:lnTo>
                  <a:lnTo>
                    <a:pt x="12" y="43"/>
                  </a:lnTo>
                  <a:lnTo>
                    <a:pt x="14" y="43"/>
                  </a:lnTo>
                  <a:lnTo>
                    <a:pt x="13" y="40"/>
                  </a:lnTo>
                  <a:lnTo>
                    <a:pt x="19" y="41"/>
                  </a:lnTo>
                  <a:lnTo>
                    <a:pt x="21" y="44"/>
                  </a:lnTo>
                  <a:lnTo>
                    <a:pt x="37" y="44"/>
                  </a:lnTo>
                  <a:lnTo>
                    <a:pt x="38" y="40"/>
                  </a:lnTo>
                  <a:lnTo>
                    <a:pt x="38" y="40"/>
                  </a:lnTo>
                  <a:lnTo>
                    <a:pt x="38" y="39"/>
                  </a:lnTo>
                  <a:lnTo>
                    <a:pt x="38" y="39"/>
                  </a:lnTo>
                  <a:lnTo>
                    <a:pt x="41" y="39"/>
                  </a:lnTo>
                  <a:lnTo>
                    <a:pt x="40" y="44"/>
                  </a:lnTo>
                  <a:lnTo>
                    <a:pt x="46" y="42"/>
                  </a:lnTo>
                  <a:lnTo>
                    <a:pt x="51" y="44"/>
                  </a:lnTo>
                  <a:lnTo>
                    <a:pt x="52" y="39"/>
                  </a:lnTo>
                  <a:lnTo>
                    <a:pt x="51" y="34"/>
                  </a:lnTo>
                  <a:lnTo>
                    <a:pt x="55" y="33"/>
                  </a:lnTo>
                  <a:lnTo>
                    <a:pt x="57" y="28"/>
                  </a:lnTo>
                  <a:lnTo>
                    <a:pt x="57" y="17"/>
                  </a:lnTo>
                  <a:lnTo>
                    <a:pt x="57" y="17"/>
                  </a:lnTo>
                  <a:lnTo>
                    <a:pt x="60" y="15"/>
                  </a:lnTo>
                  <a:lnTo>
                    <a:pt x="59" y="13"/>
                  </a:lnTo>
                  <a:lnTo>
                    <a:pt x="61" y="11"/>
                  </a:lnTo>
                  <a:lnTo>
                    <a:pt x="59" y="9"/>
                  </a:lnTo>
                  <a:lnTo>
                    <a:pt x="61" y="4"/>
                  </a:lnTo>
                  <a:lnTo>
                    <a:pt x="59" y="3"/>
                  </a:lnTo>
                  <a:lnTo>
                    <a:pt x="62" y="0"/>
                  </a:lnTo>
                  <a:lnTo>
                    <a:pt x="6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16" name="Freeform 13">
              <a:extLst>
                <a:ext uri="{FF2B5EF4-FFF2-40B4-BE49-F238E27FC236}">
                  <a16:creationId xmlns:a16="http://schemas.microsoft.com/office/drawing/2014/main" id="{41A79B8B-75AC-4566-B1A7-41E00EE5FA0D}"/>
                </a:ext>
              </a:extLst>
            </p:cNvPr>
            <p:cNvSpPr>
              <a:spLocks noEditPoints="1"/>
            </p:cNvSpPr>
            <p:nvPr/>
          </p:nvSpPr>
          <p:spPr bwMode="auto">
            <a:xfrm>
              <a:off x="7583488" y="3562350"/>
              <a:ext cx="765175" cy="468313"/>
            </a:xfrm>
            <a:custGeom>
              <a:avLst/>
              <a:gdLst>
                <a:gd name="T0" fmla="*/ 236 w 482"/>
                <a:gd name="T1" fmla="*/ 269 h 295"/>
                <a:gd name="T2" fmla="*/ 472 w 482"/>
                <a:gd name="T3" fmla="*/ 135 h 295"/>
                <a:gd name="T4" fmla="*/ 475 w 482"/>
                <a:gd name="T5" fmla="*/ 143 h 295"/>
                <a:gd name="T6" fmla="*/ 337 w 482"/>
                <a:gd name="T7" fmla="*/ 141 h 295"/>
                <a:gd name="T8" fmla="*/ 331 w 482"/>
                <a:gd name="T9" fmla="*/ 129 h 295"/>
                <a:gd name="T10" fmla="*/ 461 w 482"/>
                <a:gd name="T11" fmla="*/ 125 h 295"/>
                <a:gd name="T12" fmla="*/ 299 w 482"/>
                <a:gd name="T13" fmla="*/ 113 h 295"/>
                <a:gd name="T14" fmla="*/ 296 w 482"/>
                <a:gd name="T15" fmla="*/ 130 h 295"/>
                <a:gd name="T16" fmla="*/ 287 w 482"/>
                <a:gd name="T17" fmla="*/ 132 h 295"/>
                <a:gd name="T18" fmla="*/ 255 w 482"/>
                <a:gd name="T19" fmla="*/ 146 h 295"/>
                <a:gd name="T20" fmla="*/ 219 w 482"/>
                <a:gd name="T21" fmla="*/ 142 h 295"/>
                <a:gd name="T22" fmla="*/ 217 w 482"/>
                <a:gd name="T23" fmla="*/ 146 h 295"/>
                <a:gd name="T24" fmla="*/ 173 w 482"/>
                <a:gd name="T25" fmla="*/ 138 h 295"/>
                <a:gd name="T26" fmla="*/ 175 w 482"/>
                <a:gd name="T27" fmla="*/ 128 h 295"/>
                <a:gd name="T28" fmla="*/ 251 w 482"/>
                <a:gd name="T29" fmla="*/ 113 h 295"/>
                <a:gd name="T30" fmla="*/ 449 w 482"/>
                <a:gd name="T31" fmla="*/ 115 h 295"/>
                <a:gd name="T32" fmla="*/ 435 w 482"/>
                <a:gd name="T33" fmla="*/ 117 h 295"/>
                <a:gd name="T34" fmla="*/ 425 w 482"/>
                <a:gd name="T35" fmla="*/ 121 h 295"/>
                <a:gd name="T36" fmla="*/ 414 w 482"/>
                <a:gd name="T37" fmla="*/ 117 h 295"/>
                <a:gd name="T38" fmla="*/ 81 w 482"/>
                <a:gd name="T39" fmla="*/ 101 h 295"/>
                <a:gd name="T40" fmla="*/ 128 w 482"/>
                <a:gd name="T41" fmla="*/ 111 h 295"/>
                <a:gd name="T42" fmla="*/ 158 w 482"/>
                <a:gd name="T43" fmla="*/ 108 h 295"/>
                <a:gd name="T44" fmla="*/ 165 w 482"/>
                <a:gd name="T45" fmla="*/ 123 h 295"/>
                <a:gd name="T46" fmla="*/ 169 w 482"/>
                <a:gd name="T47" fmla="*/ 144 h 295"/>
                <a:gd name="T48" fmla="*/ 186 w 482"/>
                <a:gd name="T49" fmla="*/ 155 h 295"/>
                <a:gd name="T50" fmla="*/ 189 w 482"/>
                <a:gd name="T51" fmla="*/ 179 h 295"/>
                <a:gd name="T52" fmla="*/ 207 w 482"/>
                <a:gd name="T53" fmla="*/ 187 h 295"/>
                <a:gd name="T54" fmla="*/ 251 w 482"/>
                <a:gd name="T55" fmla="*/ 191 h 295"/>
                <a:gd name="T56" fmla="*/ 292 w 482"/>
                <a:gd name="T57" fmla="*/ 191 h 295"/>
                <a:gd name="T58" fmla="*/ 318 w 482"/>
                <a:gd name="T59" fmla="*/ 192 h 295"/>
                <a:gd name="T60" fmla="*/ 343 w 482"/>
                <a:gd name="T61" fmla="*/ 204 h 295"/>
                <a:gd name="T62" fmla="*/ 336 w 482"/>
                <a:gd name="T63" fmla="*/ 242 h 295"/>
                <a:gd name="T64" fmla="*/ 335 w 482"/>
                <a:gd name="T65" fmla="*/ 271 h 295"/>
                <a:gd name="T66" fmla="*/ 348 w 482"/>
                <a:gd name="T67" fmla="*/ 282 h 295"/>
                <a:gd name="T68" fmla="*/ 341 w 482"/>
                <a:gd name="T69" fmla="*/ 292 h 295"/>
                <a:gd name="T70" fmla="*/ 324 w 482"/>
                <a:gd name="T71" fmla="*/ 278 h 295"/>
                <a:gd name="T72" fmla="*/ 300 w 482"/>
                <a:gd name="T73" fmla="*/ 277 h 295"/>
                <a:gd name="T74" fmla="*/ 294 w 482"/>
                <a:gd name="T75" fmla="*/ 274 h 295"/>
                <a:gd name="T76" fmla="*/ 280 w 482"/>
                <a:gd name="T77" fmla="*/ 267 h 295"/>
                <a:gd name="T78" fmla="*/ 258 w 482"/>
                <a:gd name="T79" fmla="*/ 262 h 295"/>
                <a:gd name="T80" fmla="*/ 246 w 482"/>
                <a:gd name="T81" fmla="*/ 256 h 295"/>
                <a:gd name="T82" fmla="*/ 200 w 482"/>
                <a:gd name="T83" fmla="*/ 253 h 295"/>
                <a:gd name="T84" fmla="*/ 160 w 482"/>
                <a:gd name="T85" fmla="*/ 259 h 295"/>
                <a:gd name="T86" fmla="*/ 111 w 482"/>
                <a:gd name="T87" fmla="*/ 251 h 295"/>
                <a:gd name="T88" fmla="*/ 90 w 482"/>
                <a:gd name="T89" fmla="*/ 247 h 295"/>
                <a:gd name="T90" fmla="*/ 80 w 482"/>
                <a:gd name="T91" fmla="*/ 249 h 295"/>
                <a:gd name="T92" fmla="*/ 76 w 482"/>
                <a:gd name="T93" fmla="*/ 257 h 295"/>
                <a:gd name="T94" fmla="*/ 61 w 482"/>
                <a:gd name="T95" fmla="*/ 252 h 295"/>
                <a:gd name="T96" fmla="*/ 33 w 482"/>
                <a:gd name="T97" fmla="*/ 244 h 295"/>
                <a:gd name="T98" fmla="*/ 17 w 482"/>
                <a:gd name="T99" fmla="*/ 241 h 295"/>
                <a:gd name="T100" fmla="*/ 1 w 482"/>
                <a:gd name="T101" fmla="*/ 232 h 295"/>
                <a:gd name="T102" fmla="*/ 22 w 482"/>
                <a:gd name="T103" fmla="*/ 223 h 295"/>
                <a:gd name="T104" fmla="*/ 40 w 482"/>
                <a:gd name="T105" fmla="*/ 206 h 295"/>
                <a:gd name="T106" fmla="*/ 28 w 482"/>
                <a:gd name="T107" fmla="*/ 182 h 295"/>
                <a:gd name="T108" fmla="*/ 23 w 482"/>
                <a:gd name="T109" fmla="*/ 149 h 295"/>
                <a:gd name="T110" fmla="*/ 52 w 482"/>
                <a:gd name="T111" fmla="*/ 157 h 295"/>
                <a:gd name="T112" fmla="*/ 69 w 482"/>
                <a:gd name="T113" fmla="*/ 134 h 295"/>
                <a:gd name="T114" fmla="*/ 73 w 482"/>
                <a:gd name="T115" fmla="*/ 106 h 295"/>
                <a:gd name="T116" fmla="*/ 174 w 482"/>
                <a:gd name="T117" fmla="*/ 1 h 295"/>
                <a:gd name="T118" fmla="*/ 163 w 482"/>
                <a:gd name="T119" fmla="*/ 1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 h="295">
                  <a:moveTo>
                    <a:pt x="232" y="263"/>
                  </a:moveTo>
                  <a:lnTo>
                    <a:pt x="240" y="264"/>
                  </a:lnTo>
                  <a:lnTo>
                    <a:pt x="242" y="266"/>
                  </a:lnTo>
                  <a:lnTo>
                    <a:pt x="242" y="267"/>
                  </a:lnTo>
                  <a:lnTo>
                    <a:pt x="236" y="269"/>
                  </a:lnTo>
                  <a:lnTo>
                    <a:pt x="228" y="268"/>
                  </a:lnTo>
                  <a:lnTo>
                    <a:pt x="229" y="265"/>
                  </a:lnTo>
                  <a:lnTo>
                    <a:pt x="232" y="263"/>
                  </a:lnTo>
                  <a:close/>
                  <a:moveTo>
                    <a:pt x="469" y="134"/>
                  </a:moveTo>
                  <a:lnTo>
                    <a:pt x="472" y="135"/>
                  </a:lnTo>
                  <a:lnTo>
                    <a:pt x="473" y="138"/>
                  </a:lnTo>
                  <a:lnTo>
                    <a:pt x="478" y="139"/>
                  </a:lnTo>
                  <a:lnTo>
                    <a:pt x="482" y="134"/>
                  </a:lnTo>
                  <a:lnTo>
                    <a:pt x="482" y="142"/>
                  </a:lnTo>
                  <a:lnTo>
                    <a:pt x="475" y="143"/>
                  </a:lnTo>
                  <a:lnTo>
                    <a:pt x="468" y="140"/>
                  </a:lnTo>
                  <a:lnTo>
                    <a:pt x="467" y="138"/>
                  </a:lnTo>
                  <a:lnTo>
                    <a:pt x="469" y="132"/>
                  </a:lnTo>
                  <a:lnTo>
                    <a:pt x="469" y="134"/>
                  </a:lnTo>
                  <a:close/>
                  <a:moveTo>
                    <a:pt x="337" y="141"/>
                  </a:moveTo>
                  <a:lnTo>
                    <a:pt x="331" y="140"/>
                  </a:lnTo>
                  <a:lnTo>
                    <a:pt x="326" y="137"/>
                  </a:lnTo>
                  <a:lnTo>
                    <a:pt x="325" y="134"/>
                  </a:lnTo>
                  <a:lnTo>
                    <a:pt x="326" y="130"/>
                  </a:lnTo>
                  <a:lnTo>
                    <a:pt x="331" y="129"/>
                  </a:lnTo>
                  <a:lnTo>
                    <a:pt x="334" y="131"/>
                  </a:lnTo>
                  <a:lnTo>
                    <a:pt x="338" y="139"/>
                  </a:lnTo>
                  <a:lnTo>
                    <a:pt x="337" y="141"/>
                  </a:lnTo>
                  <a:close/>
                  <a:moveTo>
                    <a:pt x="457" y="121"/>
                  </a:moveTo>
                  <a:lnTo>
                    <a:pt x="461" y="125"/>
                  </a:lnTo>
                  <a:lnTo>
                    <a:pt x="452" y="123"/>
                  </a:lnTo>
                  <a:lnTo>
                    <a:pt x="450" y="120"/>
                  </a:lnTo>
                  <a:lnTo>
                    <a:pt x="452" y="118"/>
                  </a:lnTo>
                  <a:lnTo>
                    <a:pt x="457" y="121"/>
                  </a:lnTo>
                  <a:close/>
                  <a:moveTo>
                    <a:pt x="299" y="113"/>
                  </a:moveTo>
                  <a:lnTo>
                    <a:pt x="309" y="117"/>
                  </a:lnTo>
                  <a:lnTo>
                    <a:pt x="310" y="121"/>
                  </a:lnTo>
                  <a:lnTo>
                    <a:pt x="294" y="126"/>
                  </a:lnTo>
                  <a:lnTo>
                    <a:pt x="290" y="126"/>
                  </a:lnTo>
                  <a:lnTo>
                    <a:pt x="296" y="130"/>
                  </a:lnTo>
                  <a:lnTo>
                    <a:pt x="304" y="131"/>
                  </a:lnTo>
                  <a:lnTo>
                    <a:pt x="305" y="134"/>
                  </a:lnTo>
                  <a:lnTo>
                    <a:pt x="297" y="134"/>
                  </a:lnTo>
                  <a:lnTo>
                    <a:pt x="291" y="128"/>
                  </a:lnTo>
                  <a:lnTo>
                    <a:pt x="287" y="132"/>
                  </a:lnTo>
                  <a:lnTo>
                    <a:pt x="288" y="137"/>
                  </a:lnTo>
                  <a:lnTo>
                    <a:pt x="268" y="134"/>
                  </a:lnTo>
                  <a:lnTo>
                    <a:pt x="265" y="136"/>
                  </a:lnTo>
                  <a:lnTo>
                    <a:pt x="260" y="137"/>
                  </a:lnTo>
                  <a:lnTo>
                    <a:pt x="255" y="146"/>
                  </a:lnTo>
                  <a:lnTo>
                    <a:pt x="252" y="148"/>
                  </a:lnTo>
                  <a:lnTo>
                    <a:pt x="251" y="146"/>
                  </a:lnTo>
                  <a:lnTo>
                    <a:pt x="246" y="145"/>
                  </a:lnTo>
                  <a:lnTo>
                    <a:pt x="221" y="146"/>
                  </a:lnTo>
                  <a:lnTo>
                    <a:pt x="219" y="142"/>
                  </a:lnTo>
                  <a:lnTo>
                    <a:pt x="217" y="143"/>
                  </a:lnTo>
                  <a:lnTo>
                    <a:pt x="218" y="141"/>
                  </a:lnTo>
                  <a:lnTo>
                    <a:pt x="217" y="138"/>
                  </a:lnTo>
                  <a:lnTo>
                    <a:pt x="214" y="142"/>
                  </a:lnTo>
                  <a:lnTo>
                    <a:pt x="217" y="146"/>
                  </a:lnTo>
                  <a:lnTo>
                    <a:pt x="212" y="146"/>
                  </a:lnTo>
                  <a:lnTo>
                    <a:pt x="189" y="139"/>
                  </a:lnTo>
                  <a:lnTo>
                    <a:pt x="181" y="139"/>
                  </a:lnTo>
                  <a:lnTo>
                    <a:pt x="175" y="140"/>
                  </a:lnTo>
                  <a:lnTo>
                    <a:pt x="173" y="138"/>
                  </a:lnTo>
                  <a:lnTo>
                    <a:pt x="174" y="133"/>
                  </a:lnTo>
                  <a:lnTo>
                    <a:pt x="172" y="133"/>
                  </a:lnTo>
                  <a:lnTo>
                    <a:pt x="171" y="129"/>
                  </a:lnTo>
                  <a:lnTo>
                    <a:pt x="172" y="126"/>
                  </a:lnTo>
                  <a:lnTo>
                    <a:pt x="175" y="128"/>
                  </a:lnTo>
                  <a:lnTo>
                    <a:pt x="183" y="121"/>
                  </a:lnTo>
                  <a:lnTo>
                    <a:pt x="186" y="115"/>
                  </a:lnTo>
                  <a:lnTo>
                    <a:pt x="191" y="113"/>
                  </a:lnTo>
                  <a:lnTo>
                    <a:pt x="204" y="112"/>
                  </a:lnTo>
                  <a:lnTo>
                    <a:pt x="251" y="113"/>
                  </a:lnTo>
                  <a:lnTo>
                    <a:pt x="291" y="110"/>
                  </a:lnTo>
                  <a:lnTo>
                    <a:pt x="299" y="113"/>
                  </a:lnTo>
                  <a:close/>
                  <a:moveTo>
                    <a:pt x="423" y="107"/>
                  </a:moveTo>
                  <a:lnTo>
                    <a:pt x="441" y="110"/>
                  </a:lnTo>
                  <a:lnTo>
                    <a:pt x="449" y="115"/>
                  </a:lnTo>
                  <a:lnTo>
                    <a:pt x="451" y="117"/>
                  </a:lnTo>
                  <a:lnTo>
                    <a:pt x="448" y="121"/>
                  </a:lnTo>
                  <a:lnTo>
                    <a:pt x="443" y="119"/>
                  </a:lnTo>
                  <a:lnTo>
                    <a:pt x="440" y="117"/>
                  </a:lnTo>
                  <a:lnTo>
                    <a:pt x="435" y="117"/>
                  </a:lnTo>
                  <a:lnTo>
                    <a:pt x="433" y="116"/>
                  </a:lnTo>
                  <a:lnTo>
                    <a:pt x="427" y="117"/>
                  </a:lnTo>
                  <a:lnTo>
                    <a:pt x="434" y="122"/>
                  </a:lnTo>
                  <a:lnTo>
                    <a:pt x="427" y="123"/>
                  </a:lnTo>
                  <a:lnTo>
                    <a:pt x="425" y="121"/>
                  </a:lnTo>
                  <a:lnTo>
                    <a:pt x="423" y="125"/>
                  </a:lnTo>
                  <a:lnTo>
                    <a:pt x="419" y="121"/>
                  </a:lnTo>
                  <a:lnTo>
                    <a:pt x="422" y="118"/>
                  </a:lnTo>
                  <a:lnTo>
                    <a:pt x="415" y="118"/>
                  </a:lnTo>
                  <a:lnTo>
                    <a:pt x="414" y="117"/>
                  </a:lnTo>
                  <a:lnTo>
                    <a:pt x="415" y="113"/>
                  </a:lnTo>
                  <a:lnTo>
                    <a:pt x="419" y="110"/>
                  </a:lnTo>
                  <a:lnTo>
                    <a:pt x="418" y="108"/>
                  </a:lnTo>
                  <a:lnTo>
                    <a:pt x="423" y="107"/>
                  </a:lnTo>
                  <a:close/>
                  <a:moveTo>
                    <a:pt x="81" y="101"/>
                  </a:moveTo>
                  <a:lnTo>
                    <a:pt x="92" y="105"/>
                  </a:lnTo>
                  <a:lnTo>
                    <a:pt x="103" y="101"/>
                  </a:lnTo>
                  <a:lnTo>
                    <a:pt x="110" y="112"/>
                  </a:lnTo>
                  <a:lnTo>
                    <a:pt x="117" y="114"/>
                  </a:lnTo>
                  <a:lnTo>
                    <a:pt x="128" y="111"/>
                  </a:lnTo>
                  <a:lnTo>
                    <a:pt x="146" y="111"/>
                  </a:lnTo>
                  <a:lnTo>
                    <a:pt x="156" y="115"/>
                  </a:lnTo>
                  <a:lnTo>
                    <a:pt x="158" y="113"/>
                  </a:lnTo>
                  <a:lnTo>
                    <a:pt x="157" y="111"/>
                  </a:lnTo>
                  <a:lnTo>
                    <a:pt x="158" y="108"/>
                  </a:lnTo>
                  <a:lnTo>
                    <a:pt x="161" y="109"/>
                  </a:lnTo>
                  <a:lnTo>
                    <a:pt x="162" y="113"/>
                  </a:lnTo>
                  <a:lnTo>
                    <a:pt x="166" y="115"/>
                  </a:lnTo>
                  <a:lnTo>
                    <a:pt x="163" y="117"/>
                  </a:lnTo>
                  <a:lnTo>
                    <a:pt x="165" y="123"/>
                  </a:lnTo>
                  <a:lnTo>
                    <a:pt x="168" y="125"/>
                  </a:lnTo>
                  <a:lnTo>
                    <a:pt x="169" y="128"/>
                  </a:lnTo>
                  <a:lnTo>
                    <a:pt x="166" y="135"/>
                  </a:lnTo>
                  <a:lnTo>
                    <a:pt x="170" y="139"/>
                  </a:lnTo>
                  <a:lnTo>
                    <a:pt x="169" y="144"/>
                  </a:lnTo>
                  <a:lnTo>
                    <a:pt x="174" y="145"/>
                  </a:lnTo>
                  <a:lnTo>
                    <a:pt x="175" y="143"/>
                  </a:lnTo>
                  <a:lnTo>
                    <a:pt x="179" y="142"/>
                  </a:lnTo>
                  <a:lnTo>
                    <a:pt x="187" y="151"/>
                  </a:lnTo>
                  <a:lnTo>
                    <a:pt x="186" y="155"/>
                  </a:lnTo>
                  <a:lnTo>
                    <a:pt x="187" y="156"/>
                  </a:lnTo>
                  <a:lnTo>
                    <a:pt x="187" y="169"/>
                  </a:lnTo>
                  <a:lnTo>
                    <a:pt x="184" y="170"/>
                  </a:lnTo>
                  <a:lnTo>
                    <a:pt x="190" y="175"/>
                  </a:lnTo>
                  <a:lnTo>
                    <a:pt x="189" y="179"/>
                  </a:lnTo>
                  <a:lnTo>
                    <a:pt x="191" y="183"/>
                  </a:lnTo>
                  <a:lnTo>
                    <a:pt x="196" y="184"/>
                  </a:lnTo>
                  <a:lnTo>
                    <a:pt x="197" y="183"/>
                  </a:lnTo>
                  <a:lnTo>
                    <a:pt x="202" y="187"/>
                  </a:lnTo>
                  <a:lnTo>
                    <a:pt x="207" y="187"/>
                  </a:lnTo>
                  <a:lnTo>
                    <a:pt x="211" y="191"/>
                  </a:lnTo>
                  <a:lnTo>
                    <a:pt x="219" y="196"/>
                  </a:lnTo>
                  <a:lnTo>
                    <a:pt x="226" y="195"/>
                  </a:lnTo>
                  <a:lnTo>
                    <a:pt x="229" y="199"/>
                  </a:lnTo>
                  <a:lnTo>
                    <a:pt x="251" y="191"/>
                  </a:lnTo>
                  <a:lnTo>
                    <a:pt x="267" y="194"/>
                  </a:lnTo>
                  <a:lnTo>
                    <a:pt x="271" y="192"/>
                  </a:lnTo>
                  <a:lnTo>
                    <a:pt x="276" y="195"/>
                  </a:lnTo>
                  <a:lnTo>
                    <a:pt x="284" y="189"/>
                  </a:lnTo>
                  <a:lnTo>
                    <a:pt x="292" y="191"/>
                  </a:lnTo>
                  <a:lnTo>
                    <a:pt x="297" y="185"/>
                  </a:lnTo>
                  <a:lnTo>
                    <a:pt x="302" y="183"/>
                  </a:lnTo>
                  <a:lnTo>
                    <a:pt x="305" y="184"/>
                  </a:lnTo>
                  <a:lnTo>
                    <a:pt x="309" y="191"/>
                  </a:lnTo>
                  <a:lnTo>
                    <a:pt x="318" y="192"/>
                  </a:lnTo>
                  <a:lnTo>
                    <a:pt x="322" y="191"/>
                  </a:lnTo>
                  <a:lnTo>
                    <a:pt x="327" y="196"/>
                  </a:lnTo>
                  <a:lnTo>
                    <a:pt x="335" y="196"/>
                  </a:lnTo>
                  <a:lnTo>
                    <a:pt x="341" y="200"/>
                  </a:lnTo>
                  <a:lnTo>
                    <a:pt x="343" y="204"/>
                  </a:lnTo>
                  <a:lnTo>
                    <a:pt x="343" y="208"/>
                  </a:lnTo>
                  <a:lnTo>
                    <a:pt x="339" y="212"/>
                  </a:lnTo>
                  <a:lnTo>
                    <a:pt x="340" y="226"/>
                  </a:lnTo>
                  <a:lnTo>
                    <a:pt x="335" y="238"/>
                  </a:lnTo>
                  <a:lnTo>
                    <a:pt x="336" y="242"/>
                  </a:lnTo>
                  <a:lnTo>
                    <a:pt x="332" y="259"/>
                  </a:lnTo>
                  <a:lnTo>
                    <a:pt x="331" y="262"/>
                  </a:lnTo>
                  <a:lnTo>
                    <a:pt x="334" y="267"/>
                  </a:lnTo>
                  <a:lnTo>
                    <a:pt x="333" y="270"/>
                  </a:lnTo>
                  <a:lnTo>
                    <a:pt x="335" y="271"/>
                  </a:lnTo>
                  <a:lnTo>
                    <a:pt x="336" y="263"/>
                  </a:lnTo>
                  <a:lnTo>
                    <a:pt x="339" y="278"/>
                  </a:lnTo>
                  <a:lnTo>
                    <a:pt x="343" y="282"/>
                  </a:lnTo>
                  <a:lnTo>
                    <a:pt x="345" y="279"/>
                  </a:lnTo>
                  <a:lnTo>
                    <a:pt x="348" y="282"/>
                  </a:lnTo>
                  <a:lnTo>
                    <a:pt x="354" y="283"/>
                  </a:lnTo>
                  <a:lnTo>
                    <a:pt x="357" y="289"/>
                  </a:lnTo>
                  <a:lnTo>
                    <a:pt x="356" y="293"/>
                  </a:lnTo>
                  <a:lnTo>
                    <a:pt x="350" y="295"/>
                  </a:lnTo>
                  <a:lnTo>
                    <a:pt x="341" y="292"/>
                  </a:lnTo>
                  <a:lnTo>
                    <a:pt x="332" y="292"/>
                  </a:lnTo>
                  <a:lnTo>
                    <a:pt x="335" y="287"/>
                  </a:lnTo>
                  <a:lnTo>
                    <a:pt x="335" y="284"/>
                  </a:lnTo>
                  <a:lnTo>
                    <a:pt x="331" y="281"/>
                  </a:lnTo>
                  <a:lnTo>
                    <a:pt x="324" y="278"/>
                  </a:lnTo>
                  <a:lnTo>
                    <a:pt x="321" y="278"/>
                  </a:lnTo>
                  <a:lnTo>
                    <a:pt x="320" y="282"/>
                  </a:lnTo>
                  <a:lnTo>
                    <a:pt x="309" y="279"/>
                  </a:lnTo>
                  <a:lnTo>
                    <a:pt x="303" y="281"/>
                  </a:lnTo>
                  <a:lnTo>
                    <a:pt x="300" y="277"/>
                  </a:lnTo>
                  <a:lnTo>
                    <a:pt x="298" y="278"/>
                  </a:lnTo>
                  <a:lnTo>
                    <a:pt x="295" y="279"/>
                  </a:lnTo>
                  <a:lnTo>
                    <a:pt x="293" y="278"/>
                  </a:lnTo>
                  <a:lnTo>
                    <a:pt x="296" y="276"/>
                  </a:lnTo>
                  <a:lnTo>
                    <a:pt x="294" y="274"/>
                  </a:lnTo>
                  <a:lnTo>
                    <a:pt x="291" y="276"/>
                  </a:lnTo>
                  <a:lnTo>
                    <a:pt x="283" y="273"/>
                  </a:lnTo>
                  <a:lnTo>
                    <a:pt x="283" y="271"/>
                  </a:lnTo>
                  <a:lnTo>
                    <a:pt x="280" y="273"/>
                  </a:lnTo>
                  <a:lnTo>
                    <a:pt x="280" y="267"/>
                  </a:lnTo>
                  <a:lnTo>
                    <a:pt x="271" y="270"/>
                  </a:lnTo>
                  <a:lnTo>
                    <a:pt x="271" y="266"/>
                  </a:lnTo>
                  <a:lnTo>
                    <a:pt x="267" y="268"/>
                  </a:lnTo>
                  <a:lnTo>
                    <a:pt x="263" y="263"/>
                  </a:lnTo>
                  <a:lnTo>
                    <a:pt x="258" y="262"/>
                  </a:lnTo>
                  <a:lnTo>
                    <a:pt x="257" y="261"/>
                  </a:lnTo>
                  <a:lnTo>
                    <a:pt x="253" y="262"/>
                  </a:lnTo>
                  <a:lnTo>
                    <a:pt x="249" y="259"/>
                  </a:lnTo>
                  <a:lnTo>
                    <a:pt x="248" y="257"/>
                  </a:lnTo>
                  <a:lnTo>
                    <a:pt x="246" y="256"/>
                  </a:lnTo>
                  <a:lnTo>
                    <a:pt x="240" y="258"/>
                  </a:lnTo>
                  <a:lnTo>
                    <a:pt x="234" y="251"/>
                  </a:lnTo>
                  <a:lnTo>
                    <a:pt x="225" y="247"/>
                  </a:lnTo>
                  <a:lnTo>
                    <a:pt x="205" y="249"/>
                  </a:lnTo>
                  <a:lnTo>
                    <a:pt x="200" y="253"/>
                  </a:lnTo>
                  <a:lnTo>
                    <a:pt x="195" y="258"/>
                  </a:lnTo>
                  <a:lnTo>
                    <a:pt x="174" y="261"/>
                  </a:lnTo>
                  <a:lnTo>
                    <a:pt x="175" y="264"/>
                  </a:lnTo>
                  <a:lnTo>
                    <a:pt x="172" y="264"/>
                  </a:lnTo>
                  <a:lnTo>
                    <a:pt x="160" y="259"/>
                  </a:lnTo>
                  <a:lnTo>
                    <a:pt x="143" y="257"/>
                  </a:lnTo>
                  <a:lnTo>
                    <a:pt x="134" y="252"/>
                  </a:lnTo>
                  <a:lnTo>
                    <a:pt x="131" y="254"/>
                  </a:lnTo>
                  <a:lnTo>
                    <a:pt x="124" y="251"/>
                  </a:lnTo>
                  <a:lnTo>
                    <a:pt x="111" y="251"/>
                  </a:lnTo>
                  <a:lnTo>
                    <a:pt x="100" y="247"/>
                  </a:lnTo>
                  <a:lnTo>
                    <a:pt x="100" y="249"/>
                  </a:lnTo>
                  <a:lnTo>
                    <a:pt x="96" y="249"/>
                  </a:lnTo>
                  <a:lnTo>
                    <a:pt x="92" y="245"/>
                  </a:lnTo>
                  <a:lnTo>
                    <a:pt x="90" y="247"/>
                  </a:lnTo>
                  <a:lnTo>
                    <a:pt x="84" y="245"/>
                  </a:lnTo>
                  <a:lnTo>
                    <a:pt x="84" y="252"/>
                  </a:lnTo>
                  <a:lnTo>
                    <a:pt x="82" y="253"/>
                  </a:lnTo>
                  <a:lnTo>
                    <a:pt x="81" y="253"/>
                  </a:lnTo>
                  <a:lnTo>
                    <a:pt x="80" y="249"/>
                  </a:lnTo>
                  <a:lnTo>
                    <a:pt x="78" y="249"/>
                  </a:lnTo>
                  <a:lnTo>
                    <a:pt x="79" y="251"/>
                  </a:lnTo>
                  <a:lnTo>
                    <a:pt x="76" y="253"/>
                  </a:lnTo>
                  <a:lnTo>
                    <a:pt x="79" y="256"/>
                  </a:lnTo>
                  <a:lnTo>
                    <a:pt x="76" y="257"/>
                  </a:lnTo>
                  <a:lnTo>
                    <a:pt x="69" y="254"/>
                  </a:lnTo>
                  <a:lnTo>
                    <a:pt x="69" y="251"/>
                  </a:lnTo>
                  <a:lnTo>
                    <a:pt x="65" y="253"/>
                  </a:lnTo>
                  <a:lnTo>
                    <a:pt x="62" y="249"/>
                  </a:lnTo>
                  <a:lnTo>
                    <a:pt x="61" y="252"/>
                  </a:lnTo>
                  <a:lnTo>
                    <a:pt x="53" y="250"/>
                  </a:lnTo>
                  <a:lnTo>
                    <a:pt x="53" y="246"/>
                  </a:lnTo>
                  <a:lnTo>
                    <a:pt x="51" y="245"/>
                  </a:lnTo>
                  <a:lnTo>
                    <a:pt x="47" y="247"/>
                  </a:lnTo>
                  <a:lnTo>
                    <a:pt x="33" y="244"/>
                  </a:lnTo>
                  <a:lnTo>
                    <a:pt x="31" y="246"/>
                  </a:lnTo>
                  <a:lnTo>
                    <a:pt x="23" y="247"/>
                  </a:lnTo>
                  <a:lnTo>
                    <a:pt x="19" y="244"/>
                  </a:lnTo>
                  <a:lnTo>
                    <a:pt x="19" y="241"/>
                  </a:lnTo>
                  <a:lnTo>
                    <a:pt x="17" y="241"/>
                  </a:lnTo>
                  <a:lnTo>
                    <a:pt x="17" y="244"/>
                  </a:lnTo>
                  <a:lnTo>
                    <a:pt x="11" y="245"/>
                  </a:lnTo>
                  <a:lnTo>
                    <a:pt x="0" y="241"/>
                  </a:lnTo>
                  <a:lnTo>
                    <a:pt x="0" y="241"/>
                  </a:lnTo>
                  <a:lnTo>
                    <a:pt x="1" y="232"/>
                  </a:lnTo>
                  <a:lnTo>
                    <a:pt x="5" y="226"/>
                  </a:lnTo>
                  <a:lnTo>
                    <a:pt x="12" y="229"/>
                  </a:lnTo>
                  <a:lnTo>
                    <a:pt x="16" y="225"/>
                  </a:lnTo>
                  <a:lnTo>
                    <a:pt x="19" y="226"/>
                  </a:lnTo>
                  <a:lnTo>
                    <a:pt x="22" y="223"/>
                  </a:lnTo>
                  <a:lnTo>
                    <a:pt x="23" y="214"/>
                  </a:lnTo>
                  <a:lnTo>
                    <a:pt x="27" y="212"/>
                  </a:lnTo>
                  <a:lnTo>
                    <a:pt x="27" y="214"/>
                  </a:lnTo>
                  <a:lnTo>
                    <a:pt x="33" y="215"/>
                  </a:lnTo>
                  <a:lnTo>
                    <a:pt x="40" y="206"/>
                  </a:lnTo>
                  <a:lnTo>
                    <a:pt x="36" y="199"/>
                  </a:lnTo>
                  <a:lnTo>
                    <a:pt x="37" y="196"/>
                  </a:lnTo>
                  <a:lnTo>
                    <a:pt x="32" y="196"/>
                  </a:lnTo>
                  <a:lnTo>
                    <a:pt x="27" y="191"/>
                  </a:lnTo>
                  <a:lnTo>
                    <a:pt x="28" y="182"/>
                  </a:lnTo>
                  <a:lnTo>
                    <a:pt x="24" y="179"/>
                  </a:lnTo>
                  <a:lnTo>
                    <a:pt x="23" y="171"/>
                  </a:lnTo>
                  <a:lnTo>
                    <a:pt x="20" y="164"/>
                  </a:lnTo>
                  <a:lnTo>
                    <a:pt x="23" y="158"/>
                  </a:lnTo>
                  <a:lnTo>
                    <a:pt x="23" y="149"/>
                  </a:lnTo>
                  <a:lnTo>
                    <a:pt x="30" y="147"/>
                  </a:lnTo>
                  <a:lnTo>
                    <a:pt x="32" y="150"/>
                  </a:lnTo>
                  <a:lnTo>
                    <a:pt x="53" y="159"/>
                  </a:lnTo>
                  <a:lnTo>
                    <a:pt x="53" y="158"/>
                  </a:lnTo>
                  <a:lnTo>
                    <a:pt x="52" y="157"/>
                  </a:lnTo>
                  <a:lnTo>
                    <a:pt x="53" y="154"/>
                  </a:lnTo>
                  <a:lnTo>
                    <a:pt x="50" y="154"/>
                  </a:lnTo>
                  <a:lnTo>
                    <a:pt x="52" y="149"/>
                  </a:lnTo>
                  <a:lnTo>
                    <a:pt x="61" y="145"/>
                  </a:lnTo>
                  <a:lnTo>
                    <a:pt x="69" y="134"/>
                  </a:lnTo>
                  <a:lnTo>
                    <a:pt x="69" y="122"/>
                  </a:lnTo>
                  <a:lnTo>
                    <a:pt x="64" y="118"/>
                  </a:lnTo>
                  <a:lnTo>
                    <a:pt x="68" y="114"/>
                  </a:lnTo>
                  <a:lnTo>
                    <a:pt x="69" y="107"/>
                  </a:lnTo>
                  <a:lnTo>
                    <a:pt x="73" y="106"/>
                  </a:lnTo>
                  <a:lnTo>
                    <a:pt x="74" y="102"/>
                  </a:lnTo>
                  <a:lnTo>
                    <a:pt x="76" y="100"/>
                  </a:lnTo>
                  <a:lnTo>
                    <a:pt x="76" y="100"/>
                  </a:lnTo>
                  <a:lnTo>
                    <a:pt x="81" y="101"/>
                  </a:lnTo>
                  <a:close/>
                  <a:moveTo>
                    <a:pt x="174" y="1"/>
                  </a:moveTo>
                  <a:lnTo>
                    <a:pt x="176" y="2"/>
                  </a:lnTo>
                  <a:lnTo>
                    <a:pt x="178" y="7"/>
                  </a:lnTo>
                  <a:lnTo>
                    <a:pt x="176" y="12"/>
                  </a:lnTo>
                  <a:lnTo>
                    <a:pt x="172" y="14"/>
                  </a:lnTo>
                  <a:lnTo>
                    <a:pt x="163" y="14"/>
                  </a:lnTo>
                  <a:lnTo>
                    <a:pt x="162" y="11"/>
                  </a:lnTo>
                  <a:lnTo>
                    <a:pt x="163" y="5"/>
                  </a:lnTo>
                  <a:lnTo>
                    <a:pt x="172" y="0"/>
                  </a:lnTo>
                  <a:lnTo>
                    <a:pt x="1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17" name="Freeform 14">
              <a:extLst>
                <a:ext uri="{FF2B5EF4-FFF2-40B4-BE49-F238E27FC236}">
                  <a16:creationId xmlns:a16="http://schemas.microsoft.com/office/drawing/2014/main" id="{7D80DF8E-7A06-46FD-A1F5-74B485336F68}"/>
                </a:ext>
              </a:extLst>
            </p:cNvPr>
            <p:cNvSpPr>
              <a:spLocks noEditPoints="1"/>
            </p:cNvSpPr>
            <p:nvPr/>
          </p:nvSpPr>
          <p:spPr bwMode="auto">
            <a:xfrm>
              <a:off x="6697663" y="3619500"/>
              <a:ext cx="284163" cy="90488"/>
            </a:xfrm>
            <a:custGeom>
              <a:avLst/>
              <a:gdLst>
                <a:gd name="T0" fmla="*/ 14 w 179"/>
                <a:gd name="T1" fmla="*/ 42 h 57"/>
                <a:gd name="T2" fmla="*/ 13 w 179"/>
                <a:gd name="T3" fmla="*/ 52 h 57"/>
                <a:gd name="T4" fmla="*/ 9 w 179"/>
                <a:gd name="T5" fmla="*/ 54 h 57"/>
                <a:gd name="T6" fmla="*/ 6 w 179"/>
                <a:gd name="T7" fmla="*/ 57 h 57"/>
                <a:gd name="T8" fmla="*/ 5 w 179"/>
                <a:gd name="T9" fmla="*/ 56 h 57"/>
                <a:gd name="T10" fmla="*/ 8 w 179"/>
                <a:gd name="T11" fmla="*/ 51 h 57"/>
                <a:gd name="T12" fmla="*/ 6 w 179"/>
                <a:gd name="T13" fmla="*/ 49 h 57"/>
                <a:gd name="T14" fmla="*/ 6 w 179"/>
                <a:gd name="T15" fmla="*/ 47 h 57"/>
                <a:gd name="T16" fmla="*/ 1 w 179"/>
                <a:gd name="T17" fmla="*/ 50 h 57"/>
                <a:gd name="T18" fmla="*/ 1 w 179"/>
                <a:gd name="T19" fmla="*/ 52 h 57"/>
                <a:gd name="T20" fmla="*/ 0 w 179"/>
                <a:gd name="T21" fmla="*/ 51 h 57"/>
                <a:gd name="T22" fmla="*/ 1 w 179"/>
                <a:gd name="T23" fmla="*/ 48 h 57"/>
                <a:gd name="T24" fmla="*/ 7 w 179"/>
                <a:gd name="T25" fmla="*/ 43 h 57"/>
                <a:gd name="T26" fmla="*/ 14 w 179"/>
                <a:gd name="T27" fmla="*/ 42 h 57"/>
                <a:gd name="T28" fmla="*/ 157 w 179"/>
                <a:gd name="T29" fmla="*/ 1 h 57"/>
                <a:gd name="T30" fmla="*/ 167 w 179"/>
                <a:gd name="T31" fmla="*/ 3 h 57"/>
                <a:gd name="T32" fmla="*/ 171 w 179"/>
                <a:gd name="T33" fmla="*/ 1 h 57"/>
                <a:gd name="T34" fmla="*/ 179 w 179"/>
                <a:gd name="T35" fmla="*/ 0 h 57"/>
                <a:gd name="T36" fmla="*/ 179 w 179"/>
                <a:gd name="T37" fmla="*/ 0 h 57"/>
                <a:gd name="T38" fmla="*/ 179 w 179"/>
                <a:gd name="T39" fmla="*/ 11 h 57"/>
                <a:gd name="T40" fmla="*/ 177 w 179"/>
                <a:gd name="T41" fmla="*/ 16 h 57"/>
                <a:gd name="T42" fmla="*/ 173 w 179"/>
                <a:gd name="T43" fmla="*/ 17 h 57"/>
                <a:gd name="T44" fmla="*/ 174 w 179"/>
                <a:gd name="T45" fmla="*/ 22 h 57"/>
                <a:gd name="T46" fmla="*/ 173 w 179"/>
                <a:gd name="T47" fmla="*/ 27 h 57"/>
                <a:gd name="T48" fmla="*/ 168 w 179"/>
                <a:gd name="T49" fmla="*/ 25 h 57"/>
                <a:gd name="T50" fmla="*/ 162 w 179"/>
                <a:gd name="T51" fmla="*/ 27 h 57"/>
                <a:gd name="T52" fmla="*/ 163 w 179"/>
                <a:gd name="T53" fmla="*/ 22 h 57"/>
                <a:gd name="T54" fmla="*/ 160 w 179"/>
                <a:gd name="T55" fmla="*/ 22 h 57"/>
                <a:gd name="T56" fmla="*/ 160 w 179"/>
                <a:gd name="T57" fmla="*/ 22 h 57"/>
                <a:gd name="T58" fmla="*/ 160 w 179"/>
                <a:gd name="T59" fmla="*/ 22 h 57"/>
                <a:gd name="T60" fmla="*/ 160 w 179"/>
                <a:gd name="T61" fmla="*/ 22 h 57"/>
                <a:gd name="T62" fmla="*/ 157 w 179"/>
                <a:gd name="T63" fmla="*/ 14 h 57"/>
                <a:gd name="T64" fmla="*/ 155 w 179"/>
                <a:gd name="T65" fmla="*/ 14 h 57"/>
                <a:gd name="T66" fmla="*/ 155 w 179"/>
                <a:gd name="T67" fmla="*/ 10 h 57"/>
                <a:gd name="T68" fmla="*/ 152 w 179"/>
                <a:gd name="T69" fmla="*/ 8 h 57"/>
                <a:gd name="T70" fmla="*/ 152 w 179"/>
                <a:gd name="T71" fmla="*/ 2 h 57"/>
                <a:gd name="T72" fmla="*/ 155 w 179"/>
                <a:gd name="T73" fmla="*/ 0 h 57"/>
                <a:gd name="T74" fmla="*/ 155 w 179"/>
                <a:gd name="T75" fmla="*/ 0 h 57"/>
                <a:gd name="T76" fmla="*/ 157 w 179"/>
                <a:gd name="T7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9" h="57">
                  <a:moveTo>
                    <a:pt x="14" y="42"/>
                  </a:moveTo>
                  <a:lnTo>
                    <a:pt x="13" y="52"/>
                  </a:lnTo>
                  <a:lnTo>
                    <a:pt x="9" y="54"/>
                  </a:lnTo>
                  <a:lnTo>
                    <a:pt x="6" y="57"/>
                  </a:lnTo>
                  <a:lnTo>
                    <a:pt x="5" y="56"/>
                  </a:lnTo>
                  <a:lnTo>
                    <a:pt x="8" y="51"/>
                  </a:lnTo>
                  <a:lnTo>
                    <a:pt x="6" y="49"/>
                  </a:lnTo>
                  <a:lnTo>
                    <a:pt x="6" y="47"/>
                  </a:lnTo>
                  <a:lnTo>
                    <a:pt x="1" y="50"/>
                  </a:lnTo>
                  <a:lnTo>
                    <a:pt x="1" y="52"/>
                  </a:lnTo>
                  <a:lnTo>
                    <a:pt x="0" y="51"/>
                  </a:lnTo>
                  <a:lnTo>
                    <a:pt x="1" y="48"/>
                  </a:lnTo>
                  <a:lnTo>
                    <a:pt x="7" y="43"/>
                  </a:lnTo>
                  <a:lnTo>
                    <a:pt x="14" y="42"/>
                  </a:lnTo>
                  <a:close/>
                  <a:moveTo>
                    <a:pt x="157" y="1"/>
                  </a:moveTo>
                  <a:lnTo>
                    <a:pt x="167" y="3"/>
                  </a:lnTo>
                  <a:lnTo>
                    <a:pt x="171" y="1"/>
                  </a:lnTo>
                  <a:lnTo>
                    <a:pt x="179" y="0"/>
                  </a:lnTo>
                  <a:lnTo>
                    <a:pt x="179" y="0"/>
                  </a:lnTo>
                  <a:lnTo>
                    <a:pt x="179" y="11"/>
                  </a:lnTo>
                  <a:lnTo>
                    <a:pt x="177" y="16"/>
                  </a:lnTo>
                  <a:lnTo>
                    <a:pt x="173" y="17"/>
                  </a:lnTo>
                  <a:lnTo>
                    <a:pt x="174" y="22"/>
                  </a:lnTo>
                  <a:lnTo>
                    <a:pt x="173" y="27"/>
                  </a:lnTo>
                  <a:lnTo>
                    <a:pt x="168" y="25"/>
                  </a:lnTo>
                  <a:lnTo>
                    <a:pt x="162" y="27"/>
                  </a:lnTo>
                  <a:lnTo>
                    <a:pt x="163" y="22"/>
                  </a:lnTo>
                  <a:lnTo>
                    <a:pt x="160" y="22"/>
                  </a:lnTo>
                  <a:lnTo>
                    <a:pt x="160" y="22"/>
                  </a:lnTo>
                  <a:lnTo>
                    <a:pt x="160" y="22"/>
                  </a:lnTo>
                  <a:lnTo>
                    <a:pt x="160" y="22"/>
                  </a:lnTo>
                  <a:lnTo>
                    <a:pt x="157" y="14"/>
                  </a:lnTo>
                  <a:lnTo>
                    <a:pt x="155" y="14"/>
                  </a:lnTo>
                  <a:lnTo>
                    <a:pt x="155" y="10"/>
                  </a:lnTo>
                  <a:lnTo>
                    <a:pt x="152" y="8"/>
                  </a:lnTo>
                  <a:lnTo>
                    <a:pt x="152" y="2"/>
                  </a:lnTo>
                  <a:lnTo>
                    <a:pt x="155" y="0"/>
                  </a:lnTo>
                  <a:lnTo>
                    <a:pt x="155" y="0"/>
                  </a:lnTo>
                  <a:lnTo>
                    <a:pt x="15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18" name="Freeform 15">
              <a:extLst>
                <a:ext uri="{FF2B5EF4-FFF2-40B4-BE49-F238E27FC236}">
                  <a16:creationId xmlns:a16="http://schemas.microsoft.com/office/drawing/2014/main" id="{6F00DC12-38D0-4CBD-AE12-F5362CBD6C97}"/>
                </a:ext>
              </a:extLst>
            </p:cNvPr>
            <p:cNvSpPr>
              <a:spLocks/>
            </p:cNvSpPr>
            <p:nvPr/>
          </p:nvSpPr>
          <p:spPr bwMode="auto">
            <a:xfrm>
              <a:off x="7224713" y="3667125"/>
              <a:ext cx="481013" cy="277813"/>
            </a:xfrm>
            <a:custGeom>
              <a:avLst/>
              <a:gdLst>
                <a:gd name="T0" fmla="*/ 299 w 303"/>
                <a:gd name="T1" fmla="*/ 41 h 175"/>
                <a:gd name="T2" fmla="*/ 290 w 303"/>
                <a:gd name="T3" fmla="*/ 52 h 175"/>
                <a:gd name="T4" fmla="*/ 287 w 303"/>
                <a:gd name="T5" fmla="*/ 80 h 175"/>
                <a:gd name="T6" fmla="*/ 279 w 303"/>
                <a:gd name="T7" fmla="*/ 88 h 175"/>
                <a:gd name="T8" fmla="*/ 279 w 303"/>
                <a:gd name="T9" fmla="*/ 93 h 175"/>
                <a:gd name="T10" fmla="*/ 249 w 303"/>
                <a:gd name="T11" fmla="*/ 83 h 175"/>
                <a:gd name="T12" fmla="*/ 249 w 303"/>
                <a:gd name="T13" fmla="*/ 105 h 175"/>
                <a:gd name="T14" fmla="*/ 253 w 303"/>
                <a:gd name="T15" fmla="*/ 125 h 175"/>
                <a:gd name="T16" fmla="*/ 262 w 303"/>
                <a:gd name="T17" fmla="*/ 133 h 175"/>
                <a:gd name="T18" fmla="*/ 254 w 303"/>
                <a:gd name="T19" fmla="*/ 148 h 175"/>
                <a:gd name="T20" fmla="*/ 248 w 303"/>
                <a:gd name="T21" fmla="*/ 157 h 175"/>
                <a:gd name="T22" fmla="*/ 238 w 303"/>
                <a:gd name="T23" fmla="*/ 162 h 175"/>
                <a:gd name="T24" fmla="*/ 226 w 303"/>
                <a:gd name="T25" fmla="*/ 175 h 175"/>
                <a:gd name="T26" fmla="*/ 220 w 303"/>
                <a:gd name="T27" fmla="*/ 173 h 175"/>
                <a:gd name="T28" fmla="*/ 219 w 303"/>
                <a:gd name="T29" fmla="*/ 167 h 175"/>
                <a:gd name="T30" fmla="*/ 215 w 303"/>
                <a:gd name="T31" fmla="*/ 164 h 175"/>
                <a:gd name="T32" fmla="*/ 213 w 303"/>
                <a:gd name="T33" fmla="*/ 135 h 175"/>
                <a:gd name="T34" fmla="*/ 205 w 303"/>
                <a:gd name="T35" fmla="*/ 135 h 175"/>
                <a:gd name="T36" fmla="*/ 194 w 303"/>
                <a:gd name="T37" fmla="*/ 134 h 175"/>
                <a:gd name="T38" fmla="*/ 182 w 303"/>
                <a:gd name="T39" fmla="*/ 110 h 175"/>
                <a:gd name="T40" fmla="*/ 164 w 303"/>
                <a:gd name="T41" fmla="*/ 120 h 175"/>
                <a:gd name="T42" fmla="*/ 145 w 303"/>
                <a:gd name="T43" fmla="*/ 137 h 175"/>
                <a:gd name="T44" fmla="*/ 140 w 303"/>
                <a:gd name="T45" fmla="*/ 143 h 175"/>
                <a:gd name="T46" fmla="*/ 82 w 303"/>
                <a:gd name="T47" fmla="*/ 132 h 175"/>
                <a:gd name="T48" fmla="*/ 71 w 303"/>
                <a:gd name="T49" fmla="*/ 125 h 175"/>
                <a:gd name="T50" fmla="*/ 44 w 303"/>
                <a:gd name="T51" fmla="*/ 130 h 175"/>
                <a:gd name="T52" fmla="*/ 23 w 303"/>
                <a:gd name="T53" fmla="*/ 129 h 175"/>
                <a:gd name="T54" fmla="*/ 30 w 303"/>
                <a:gd name="T55" fmla="*/ 121 h 175"/>
                <a:gd name="T56" fmla="*/ 17 w 303"/>
                <a:gd name="T57" fmla="*/ 117 h 175"/>
                <a:gd name="T58" fmla="*/ 15 w 303"/>
                <a:gd name="T59" fmla="*/ 99 h 175"/>
                <a:gd name="T60" fmla="*/ 2 w 303"/>
                <a:gd name="T61" fmla="*/ 91 h 175"/>
                <a:gd name="T62" fmla="*/ 2 w 303"/>
                <a:gd name="T63" fmla="*/ 81 h 175"/>
                <a:gd name="T64" fmla="*/ 14 w 303"/>
                <a:gd name="T65" fmla="*/ 72 h 175"/>
                <a:gd name="T66" fmla="*/ 22 w 303"/>
                <a:gd name="T67" fmla="*/ 61 h 175"/>
                <a:gd name="T68" fmla="*/ 19 w 303"/>
                <a:gd name="T69" fmla="*/ 50 h 175"/>
                <a:gd name="T70" fmla="*/ 26 w 303"/>
                <a:gd name="T71" fmla="*/ 33 h 175"/>
                <a:gd name="T72" fmla="*/ 39 w 303"/>
                <a:gd name="T73" fmla="*/ 41 h 175"/>
                <a:gd name="T74" fmla="*/ 49 w 303"/>
                <a:gd name="T75" fmla="*/ 34 h 175"/>
                <a:gd name="T76" fmla="*/ 68 w 303"/>
                <a:gd name="T77" fmla="*/ 45 h 175"/>
                <a:gd name="T78" fmla="*/ 98 w 303"/>
                <a:gd name="T79" fmla="*/ 42 h 175"/>
                <a:gd name="T80" fmla="*/ 140 w 303"/>
                <a:gd name="T81" fmla="*/ 50 h 175"/>
                <a:gd name="T82" fmla="*/ 160 w 303"/>
                <a:gd name="T83" fmla="*/ 44 h 175"/>
                <a:gd name="T84" fmla="*/ 175 w 303"/>
                <a:gd name="T85" fmla="*/ 54 h 175"/>
                <a:gd name="T86" fmla="*/ 186 w 303"/>
                <a:gd name="T87" fmla="*/ 52 h 175"/>
                <a:gd name="T88" fmla="*/ 191 w 303"/>
                <a:gd name="T89" fmla="*/ 34 h 175"/>
                <a:gd name="T90" fmla="*/ 191 w 303"/>
                <a:gd name="T91" fmla="*/ 31 h 175"/>
                <a:gd name="T92" fmla="*/ 202 w 303"/>
                <a:gd name="T93" fmla="*/ 15 h 175"/>
                <a:gd name="T94" fmla="*/ 209 w 303"/>
                <a:gd name="T95" fmla="*/ 5 h 175"/>
                <a:gd name="T96" fmla="*/ 245 w 303"/>
                <a:gd name="T97" fmla="*/ 19 h 175"/>
                <a:gd name="T98" fmla="*/ 271 w 303"/>
                <a:gd name="T99" fmla="*/ 29 h 175"/>
                <a:gd name="T100" fmla="*/ 283 w 303"/>
                <a:gd name="T101" fmla="*/ 2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3" h="175">
                  <a:moveTo>
                    <a:pt x="303" y="34"/>
                  </a:moveTo>
                  <a:lnTo>
                    <a:pt x="300" y="36"/>
                  </a:lnTo>
                  <a:lnTo>
                    <a:pt x="299" y="41"/>
                  </a:lnTo>
                  <a:lnTo>
                    <a:pt x="295" y="41"/>
                  </a:lnTo>
                  <a:lnTo>
                    <a:pt x="294" y="49"/>
                  </a:lnTo>
                  <a:lnTo>
                    <a:pt x="290" y="52"/>
                  </a:lnTo>
                  <a:lnTo>
                    <a:pt x="295" y="56"/>
                  </a:lnTo>
                  <a:lnTo>
                    <a:pt x="295" y="68"/>
                  </a:lnTo>
                  <a:lnTo>
                    <a:pt x="287" y="80"/>
                  </a:lnTo>
                  <a:lnTo>
                    <a:pt x="279" y="83"/>
                  </a:lnTo>
                  <a:lnTo>
                    <a:pt x="276" y="88"/>
                  </a:lnTo>
                  <a:lnTo>
                    <a:pt x="279" y="88"/>
                  </a:lnTo>
                  <a:lnTo>
                    <a:pt x="278" y="91"/>
                  </a:lnTo>
                  <a:lnTo>
                    <a:pt x="279" y="92"/>
                  </a:lnTo>
                  <a:lnTo>
                    <a:pt x="279" y="93"/>
                  </a:lnTo>
                  <a:lnTo>
                    <a:pt x="258" y="84"/>
                  </a:lnTo>
                  <a:lnTo>
                    <a:pt x="256" y="81"/>
                  </a:lnTo>
                  <a:lnTo>
                    <a:pt x="249" y="83"/>
                  </a:lnTo>
                  <a:lnTo>
                    <a:pt x="249" y="92"/>
                  </a:lnTo>
                  <a:lnTo>
                    <a:pt x="246" y="98"/>
                  </a:lnTo>
                  <a:lnTo>
                    <a:pt x="249" y="105"/>
                  </a:lnTo>
                  <a:lnTo>
                    <a:pt x="250" y="113"/>
                  </a:lnTo>
                  <a:lnTo>
                    <a:pt x="254" y="116"/>
                  </a:lnTo>
                  <a:lnTo>
                    <a:pt x="253" y="125"/>
                  </a:lnTo>
                  <a:lnTo>
                    <a:pt x="258" y="130"/>
                  </a:lnTo>
                  <a:lnTo>
                    <a:pt x="263" y="130"/>
                  </a:lnTo>
                  <a:lnTo>
                    <a:pt x="262" y="133"/>
                  </a:lnTo>
                  <a:lnTo>
                    <a:pt x="266" y="140"/>
                  </a:lnTo>
                  <a:lnTo>
                    <a:pt x="259" y="149"/>
                  </a:lnTo>
                  <a:lnTo>
                    <a:pt x="254" y="148"/>
                  </a:lnTo>
                  <a:lnTo>
                    <a:pt x="253" y="146"/>
                  </a:lnTo>
                  <a:lnTo>
                    <a:pt x="249" y="148"/>
                  </a:lnTo>
                  <a:lnTo>
                    <a:pt x="248" y="157"/>
                  </a:lnTo>
                  <a:lnTo>
                    <a:pt x="245" y="160"/>
                  </a:lnTo>
                  <a:lnTo>
                    <a:pt x="243" y="159"/>
                  </a:lnTo>
                  <a:lnTo>
                    <a:pt x="238" y="162"/>
                  </a:lnTo>
                  <a:lnTo>
                    <a:pt x="231" y="160"/>
                  </a:lnTo>
                  <a:lnTo>
                    <a:pt x="227" y="166"/>
                  </a:lnTo>
                  <a:lnTo>
                    <a:pt x="226" y="175"/>
                  </a:lnTo>
                  <a:lnTo>
                    <a:pt x="226" y="175"/>
                  </a:lnTo>
                  <a:lnTo>
                    <a:pt x="220" y="173"/>
                  </a:lnTo>
                  <a:lnTo>
                    <a:pt x="220" y="173"/>
                  </a:lnTo>
                  <a:lnTo>
                    <a:pt x="220" y="171"/>
                  </a:lnTo>
                  <a:lnTo>
                    <a:pt x="218" y="171"/>
                  </a:lnTo>
                  <a:lnTo>
                    <a:pt x="219" y="167"/>
                  </a:lnTo>
                  <a:lnTo>
                    <a:pt x="216" y="169"/>
                  </a:lnTo>
                  <a:lnTo>
                    <a:pt x="215" y="168"/>
                  </a:lnTo>
                  <a:lnTo>
                    <a:pt x="215" y="164"/>
                  </a:lnTo>
                  <a:lnTo>
                    <a:pt x="212" y="155"/>
                  </a:lnTo>
                  <a:lnTo>
                    <a:pt x="215" y="137"/>
                  </a:lnTo>
                  <a:lnTo>
                    <a:pt x="213" y="135"/>
                  </a:lnTo>
                  <a:lnTo>
                    <a:pt x="212" y="137"/>
                  </a:lnTo>
                  <a:lnTo>
                    <a:pt x="208" y="134"/>
                  </a:lnTo>
                  <a:lnTo>
                    <a:pt x="205" y="135"/>
                  </a:lnTo>
                  <a:lnTo>
                    <a:pt x="204" y="134"/>
                  </a:lnTo>
                  <a:lnTo>
                    <a:pt x="195" y="135"/>
                  </a:lnTo>
                  <a:lnTo>
                    <a:pt x="194" y="134"/>
                  </a:lnTo>
                  <a:lnTo>
                    <a:pt x="191" y="134"/>
                  </a:lnTo>
                  <a:lnTo>
                    <a:pt x="187" y="132"/>
                  </a:lnTo>
                  <a:lnTo>
                    <a:pt x="182" y="110"/>
                  </a:lnTo>
                  <a:lnTo>
                    <a:pt x="169" y="121"/>
                  </a:lnTo>
                  <a:lnTo>
                    <a:pt x="166" y="125"/>
                  </a:lnTo>
                  <a:lnTo>
                    <a:pt x="164" y="120"/>
                  </a:lnTo>
                  <a:lnTo>
                    <a:pt x="152" y="121"/>
                  </a:lnTo>
                  <a:lnTo>
                    <a:pt x="152" y="130"/>
                  </a:lnTo>
                  <a:lnTo>
                    <a:pt x="145" y="137"/>
                  </a:lnTo>
                  <a:lnTo>
                    <a:pt x="144" y="143"/>
                  </a:lnTo>
                  <a:lnTo>
                    <a:pt x="140" y="143"/>
                  </a:lnTo>
                  <a:lnTo>
                    <a:pt x="140" y="143"/>
                  </a:lnTo>
                  <a:lnTo>
                    <a:pt x="110" y="134"/>
                  </a:lnTo>
                  <a:lnTo>
                    <a:pt x="89" y="130"/>
                  </a:lnTo>
                  <a:lnTo>
                    <a:pt x="82" y="132"/>
                  </a:lnTo>
                  <a:lnTo>
                    <a:pt x="80" y="130"/>
                  </a:lnTo>
                  <a:lnTo>
                    <a:pt x="81" y="127"/>
                  </a:lnTo>
                  <a:lnTo>
                    <a:pt x="71" y="125"/>
                  </a:lnTo>
                  <a:lnTo>
                    <a:pt x="49" y="124"/>
                  </a:lnTo>
                  <a:lnTo>
                    <a:pt x="45" y="128"/>
                  </a:lnTo>
                  <a:lnTo>
                    <a:pt x="44" y="130"/>
                  </a:lnTo>
                  <a:lnTo>
                    <a:pt x="47" y="132"/>
                  </a:lnTo>
                  <a:lnTo>
                    <a:pt x="47" y="133"/>
                  </a:lnTo>
                  <a:lnTo>
                    <a:pt x="23" y="129"/>
                  </a:lnTo>
                  <a:lnTo>
                    <a:pt x="23" y="126"/>
                  </a:lnTo>
                  <a:lnTo>
                    <a:pt x="22" y="125"/>
                  </a:lnTo>
                  <a:lnTo>
                    <a:pt x="30" y="121"/>
                  </a:lnTo>
                  <a:lnTo>
                    <a:pt x="23" y="122"/>
                  </a:lnTo>
                  <a:lnTo>
                    <a:pt x="23" y="122"/>
                  </a:lnTo>
                  <a:lnTo>
                    <a:pt x="17" y="117"/>
                  </a:lnTo>
                  <a:lnTo>
                    <a:pt x="19" y="112"/>
                  </a:lnTo>
                  <a:lnTo>
                    <a:pt x="15" y="105"/>
                  </a:lnTo>
                  <a:lnTo>
                    <a:pt x="15" y="99"/>
                  </a:lnTo>
                  <a:lnTo>
                    <a:pt x="12" y="93"/>
                  </a:lnTo>
                  <a:lnTo>
                    <a:pt x="9" y="91"/>
                  </a:lnTo>
                  <a:lnTo>
                    <a:pt x="2" y="91"/>
                  </a:lnTo>
                  <a:lnTo>
                    <a:pt x="1" y="90"/>
                  </a:lnTo>
                  <a:lnTo>
                    <a:pt x="0" y="85"/>
                  </a:lnTo>
                  <a:lnTo>
                    <a:pt x="2" y="81"/>
                  </a:lnTo>
                  <a:lnTo>
                    <a:pt x="1" y="73"/>
                  </a:lnTo>
                  <a:lnTo>
                    <a:pt x="6" y="71"/>
                  </a:lnTo>
                  <a:lnTo>
                    <a:pt x="14" y="72"/>
                  </a:lnTo>
                  <a:lnTo>
                    <a:pt x="16" y="69"/>
                  </a:lnTo>
                  <a:lnTo>
                    <a:pt x="22" y="68"/>
                  </a:lnTo>
                  <a:lnTo>
                    <a:pt x="22" y="61"/>
                  </a:lnTo>
                  <a:lnTo>
                    <a:pt x="23" y="58"/>
                  </a:lnTo>
                  <a:lnTo>
                    <a:pt x="20" y="56"/>
                  </a:lnTo>
                  <a:lnTo>
                    <a:pt x="19" y="50"/>
                  </a:lnTo>
                  <a:lnTo>
                    <a:pt x="26" y="41"/>
                  </a:lnTo>
                  <a:lnTo>
                    <a:pt x="26" y="33"/>
                  </a:lnTo>
                  <a:lnTo>
                    <a:pt x="26" y="33"/>
                  </a:lnTo>
                  <a:lnTo>
                    <a:pt x="26" y="35"/>
                  </a:lnTo>
                  <a:lnTo>
                    <a:pt x="30" y="39"/>
                  </a:lnTo>
                  <a:lnTo>
                    <a:pt x="39" y="41"/>
                  </a:lnTo>
                  <a:lnTo>
                    <a:pt x="39" y="39"/>
                  </a:lnTo>
                  <a:lnTo>
                    <a:pt x="47" y="36"/>
                  </a:lnTo>
                  <a:lnTo>
                    <a:pt x="49" y="34"/>
                  </a:lnTo>
                  <a:lnTo>
                    <a:pt x="50" y="39"/>
                  </a:lnTo>
                  <a:lnTo>
                    <a:pt x="54" y="43"/>
                  </a:lnTo>
                  <a:lnTo>
                    <a:pt x="68" y="45"/>
                  </a:lnTo>
                  <a:lnTo>
                    <a:pt x="83" y="43"/>
                  </a:lnTo>
                  <a:lnTo>
                    <a:pt x="93" y="36"/>
                  </a:lnTo>
                  <a:lnTo>
                    <a:pt x="98" y="42"/>
                  </a:lnTo>
                  <a:lnTo>
                    <a:pt x="106" y="43"/>
                  </a:lnTo>
                  <a:lnTo>
                    <a:pt x="127" y="50"/>
                  </a:lnTo>
                  <a:lnTo>
                    <a:pt x="140" y="50"/>
                  </a:lnTo>
                  <a:lnTo>
                    <a:pt x="153" y="46"/>
                  </a:lnTo>
                  <a:lnTo>
                    <a:pt x="156" y="43"/>
                  </a:lnTo>
                  <a:lnTo>
                    <a:pt x="160" y="44"/>
                  </a:lnTo>
                  <a:lnTo>
                    <a:pt x="163" y="48"/>
                  </a:lnTo>
                  <a:lnTo>
                    <a:pt x="169" y="51"/>
                  </a:lnTo>
                  <a:lnTo>
                    <a:pt x="175" y="54"/>
                  </a:lnTo>
                  <a:lnTo>
                    <a:pt x="182" y="52"/>
                  </a:lnTo>
                  <a:lnTo>
                    <a:pt x="182" y="53"/>
                  </a:lnTo>
                  <a:lnTo>
                    <a:pt x="186" y="52"/>
                  </a:lnTo>
                  <a:lnTo>
                    <a:pt x="190" y="42"/>
                  </a:lnTo>
                  <a:lnTo>
                    <a:pt x="194" y="34"/>
                  </a:lnTo>
                  <a:lnTo>
                    <a:pt x="191" y="34"/>
                  </a:lnTo>
                  <a:lnTo>
                    <a:pt x="190" y="34"/>
                  </a:lnTo>
                  <a:lnTo>
                    <a:pt x="193" y="34"/>
                  </a:lnTo>
                  <a:lnTo>
                    <a:pt x="191" y="31"/>
                  </a:lnTo>
                  <a:lnTo>
                    <a:pt x="195" y="31"/>
                  </a:lnTo>
                  <a:lnTo>
                    <a:pt x="201" y="26"/>
                  </a:lnTo>
                  <a:lnTo>
                    <a:pt x="202" y="15"/>
                  </a:lnTo>
                  <a:lnTo>
                    <a:pt x="205" y="12"/>
                  </a:lnTo>
                  <a:lnTo>
                    <a:pt x="203" y="10"/>
                  </a:lnTo>
                  <a:lnTo>
                    <a:pt x="209" y="5"/>
                  </a:lnTo>
                  <a:lnTo>
                    <a:pt x="226" y="0"/>
                  </a:lnTo>
                  <a:lnTo>
                    <a:pt x="240" y="2"/>
                  </a:lnTo>
                  <a:lnTo>
                    <a:pt x="245" y="19"/>
                  </a:lnTo>
                  <a:lnTo>
                    <a:pt x="249" y="24"/>
                  </a:lnTo>
                  <a:lnTo>
                    <a:pt x="258" y="27"/>
                  </a:lnTo>
                  <a:lnTo>
                    <a:pt x="271" y="29"/>
                  </a:lnTo>
                  <a:lnTo>
                    <a:pt x="279" y="26"/>
                  </a:lnTo>
                  <a:lnTo>
                    <a:pt x="280" y="22"/>
                  </a:lnTo>
                  <a:lnTo>
                    <a:pt x="283" y="22"/>
                  </a:lnTo>
                  <a:lnTo>
                    <a:pt x="291" y="23"/>
                  </a:lnTo>
                  <a:lnTo>
                    <a:pt x="3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19" name="Freeform 16">
              <a:extLst>
                <a:ext uri="{FF2B5EF4-FFF2-40B4-BE49-F238E27FC236}">
                  <a16:creationId xmlns:a16="http://schemas.microsoft.com/office/drawing/2014/main" id="{EC40E065-6DC2-4E5D-9C21-81B794951AB9}"/>
                </a:ext>
              </a:extLst>
            </p:cNvPr>
            <p:cNvSpPr>
              <a:spLocks noEditPoints="1"/>
            </p:cNvSpPr>
            <p:nvPr/>
          </p:nvSpPr>
          <p:spPr bwMode="auto">
            <a:xfrm>
              <a:off x="6784975" y="2058988"/>
              <a:ext cx="1303338" cy="1098550"/>
            </a:xfrm>
            <a:custGeom>
              <a:avLst/>
              <a:gdLst>
                <a:gd name="T0" fmla="*/ 313 w 821"/>
                <a:gd name="T1" fmla="*/ 548 h 692"/>
                <a:gd name="T2" fmla="*/ 385 w 821"/>
                <a:gd name="T3" fmla="*/ 498 h 692"/>
                <a:gd name="T4" fmla="*/ 357 w 821"/>
                <a:gd name="T5" fmla="*/ 521 h 692"/>
                <a:gd name="T6" fmla="*/ 379 w 821"/>
                <a:gd name="T7" fmla="*/ 211 h 692"/>
                <a:gd name="T8" fmla="*/ 384 w 821"/>
                <a:gd name="T9" fmla="*/ 229 h 692"/>
                <a:gd name="T10" fmla="*/ 411 w 821"/>
                <a:gd name="T11" fmla="*/ 266 h 692"/>
                <a:gd name="T12" fmla="*/ 442 w 821"/>
                <a:gd name="T13" fmla="*/ 300 h 692"/>
                <a:gd name="T14" fmla="*/ 477 w 821"/>
                <a:gd name="T15" fmla="*/ 314 h 692"/>
                <a:gd name="T16" fmla="*/ 535 w 821"/>
                <a:gd name="T17" fmla="*/ 297 h 692"/>
                <a:gd name="T18" fmla="*/ 576 w 821"/>
                <a:gd name="T19" fmla="*/ 301 h 692"/>
                <a:gd name="T20" fmla="*/ 623 w 821"/>
                <a:gd name="T21" fmla="*/ 292 h 692"/>
                <a:gd name="T22" fmla="*/ 640 w 821"/>
                <a:gd name="T23" fmla="*/ 258 h 692"/>
                <a:gd name="T24" fmla="*/ 694 w 821"/>
                <a:gd name="T25" fmla="*/ 249 h 692"/>
                <a:gd name="T26" fmla="*/ 716 w 821"/>
                <a:gd name="T27" fmla="*/ 264 h 692"/>
                <a:gd name="T28" fmla="*/ 761 w 821"/>
                <a:gd name="T29" fmla="*/ 277 h 692"/>
                <a:gd name="T30" fmla="*/ 797 w 821"/>
                <a:gd name="T31" fmla="*/ 263 h 692"/>
                <a:gd name="T32" fmla="*/ 816 w 821"/>
                <a:gd name="T33" fmla="*/ 269 h 692"/>
                <a:gd name="T34" fmla="*/ 800 w 821"/>
                <a:gd name="T35" fmla="*/ 292 h 692"/>
                <a:gd name="T36" fmla="*/ 789 w 821"/>
                <a:gd name="T37" fmla="*/ 313 h 692"/>
                <a:gd name="T38" fmla="*/ 787 w 821"/>
                <a:gd name="T39" fmla="*/ 337 h 692"/>
                <a:gd name="T40" fmla="*/ 762 w 821"/>
                <a:gd name="T41" fmla="*/ 363 h 692"/>
                <a:gd name="T42" fmla="*/ 745 w 821"/>
                <a:gd name="T43" fmla="*/ 389 h 692"/>
                <a:gd name="T44" fmla="*/ 743 w 821"/>
                <a:gd name="T45" fmla="*/ 413 h 692"/>
                <a:gd name="T46" fmla="*/ 725 w 821"/>
                <a:gd name="T47" fmla="*/ 433 h 692"/>
                <a:gd name="T48" fmla="*/ 720 w 821"/>
                <a:gd name="T49" fmla="*/ 444 h 692"/>
                <a:gd name="T50" fmla="*/ 680 w 821"/>
                <a:gd name="T51" fmla="*/ 460 h 692"/>
                <a:gd name="T52" fmla="*/ 656 w 821"/>
                <a:gd name="T53" fmla="*/ 467 h 692"/>
                <a:gd name="T54" fmla="*/ 640 w 821"/>
                <a:gd name="T55" fmla="*/ 469 h 692"/>
                <a:gd name="T56" fmla="*/ 611 w 821"/>
                <a:gd name="T57" fmla="*/ 468 h 692"/>
                <a:gd name="T58" fmla="*/ 601 w 821"/>
                <a:gd name="T59" fmla="*/ 484 h 692"/>
                <a:gd name="T60" fmla="*/ 572 w 821"/>
                <a:gd name="T61" fmla="*/ 497 h 692"/>
                <a:gd name="T62" fmla="*/ 568 w 821"/>
                <a:gd name="T63" fmla="*/ 514 h 692"/>
                <a:gd name="T64" fmla="*/ 543 w 821"/>
                <a:gd name="T65" fmla="*/ 529 h 692"/>
                <a:gd name="T66" fmla="*/ 527 w 821"/>
                <a:gd name="T67" fmla="*/ 541 h 692"/>
                <a:gd name="T68" fmla="*/ 510 w 821"/>
                <a:gd name="T69" fmla="*/ 548 h 692"/>
                <a:gd name="T70" fmla="*/ 513 w 821"/>
                <a:gd name="T71" fmla="*/ 564 h 692"/>
                <a:gd name="T72" fmla="*/ 513 w 821"/>
                <a:gd name="T73" fmla="*/ 591 h 692"/>
                <a:gd name="T74" fmla="*/ 519 w 821"/>
                <a:gd name="T75" fmla="*/ 622 h 692"/>
                <a:gd name="T76" fmla="*/ 526 w 821"/>
                <a:gd name="T77" fmla="*/ 663 h 692"/>
                <a:gd name="T78" fmla="*/ 487 w 821"/>
                <a:gd name="T79" fmla="*/ 687 h 692"/>
                <a:gd name="T80" fmla="*/ 473 w 821"/>
                <a:gd name="T81" fmla="*/ 672 h 692"/>
                <a:gd name="T82" fmla="*/ 442 w 821"/>
                <a:gd name="T83" fmla="*/ 667 h 692"/>
                <a:gd name="T84" fmla="*/ 429 w 821"/>
                <a:gd name="T85" fmla="*/ 619 h 692"/>
                <a:gd name="T86" fmla="*/ 408 w 821"/>
                <a:gd name="T87" fmla="*/ 570 h 692"/>
                <a:gd name="T88" fmla="*/ 413 w 821"/>
                <a:gd name="T89" fmla="*/ 522 h 692"/>
                <a:gd name="T90" fmla="*/ 385 w 821"/>
                <a:gd name="T91" fmla="*/ 496 h 692"/>
                <a:gd name="T92" fmla="*/ 358 w 821"/>
                <a:gd name="T93" fmla="*/ 489 h 692"/>
                <a:gd name="T94" fmla="*/ 359 w 821"/>
                <a:gd name="T95" fmla="*/ 469 h 692"/>
                <a:gd name="T96" fmla="*/ 355 w 821"/>
                <a:gd name="T97" fmla="*/ 456 h 692"/>
                <a:gd name="T98" fmla="*/ 329 w 821"/>
                <a:gd name="T99" fmla="*/ 420 h 692"/>
                <a:gd name="T100" fmla="*/ 324 w 821"/>
                <a:gd name="T101" fmla="*/ 374 h 692"/>
                <a:gd name="T102" fmla="*/ 312 w 821"/>
                <a:gd name="T103" fmla="*/ 337 h 692"/>
                <a:gd name="T104" fmla="*/ 316 w 821"/>
                <a:gd name="T105" fmla="*/ 314 h 692"/>
                <a:gd name="T106" fmla="*/ 323 w 821"/>
                <a:gd name="T107" fmla="*/ 274 h 692"/>
                <a:gd name="T108" fmla="*/ 352 w 821"/>
                <a:gd name="T109" fmla="*/ 226 h 692"/>
                <a:gd name="T110" fmla="*/ 304 w 821"/>
                <a:gd name="T111" fmla="*/ 129 h 692"/>
                <a:gd name="T112" fmla="*/ 309 w 821"/>
                <a:gd name="T113" fmla="*/ 125 h 692"/>
                <a:gd name="T114" fmla="*/ 16 w 821"/>
                <a:gd name="T115" fmla="*/ 117 h 692"/>
                <a:gd name="T116" fmla="*/ 236 w 821"/>
                <a:gd name="T117" fmla="*/ 43 h 692"/>
                <a:gd name="T118" fmla="*/ 230 w 821"/>
                <a:gd name="T119" fmla="*/ 11 h 692"/>
                <a:gd name="T120" fmla="*/ 261 w 821"/>
                <a:gd name="T121" fmla="*/ 35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1" h="692">
                  <a:moveTo>
                    <a:pt x="305" y="560"/>
                  </a:moveTo>
                  <a:lnTo>
                    <a:pt x="303" y="560"/>
                  </a:lnTo>
                  <a:lnTo>
                    <a:pt x="300" y="551"/>
                  </a:lnTo>
                  <a:lnTo>
                    <a:pt x="301" y="550"/>
                  </a:lnTo>
                  <a:lnTo>
                    <a:pt x="310" y="547"/>
                  </a:lnTo>
                  <a:lnTo>
                    <a:pt x="313" y="548"/>
                  </a:lnTo>
                  <a:lnTo>
                    <a:pt x="316" y="551"/>
                  </a:lnTo>
                  <a:lnTo>
                    <a:pt x="315" y="556"/>
                  </a:lnTo>
                  <a:lnTo>
                    <a:pt x="305" y="560"/>
                  </a:lnTo>
                  <a:close/>
                  <a:moveTo>
                    <a:pt x="371" y="496"/>
                  </a:moveTo>
                  <a:lnTo>
                    <a:pt x="380" y="494"/>
                  </a:lnTo>
                  <a:lnTo>
                    <a:pt x="385" y="498"/>
                  </a:lnTo>
                  <a:lnTo>
                    <a:pt x="388" y="495"/>
                  </a:lnTo>
                  <a:lnTo>
                    <a:pt x="391" y="496"/>
                  </a:lnTo>
                  <a:lnTo>
                    <a:pt x="395" y="510"/>
                  </a:lnTo>
                  <a:lnTo>
                    <a:pt x="366" y="526"/>
                  </a:lnTo>
                  <a:lnTo>
                    <a:pt x="359" y="523"/>
                  </a:lnTo>
                  <a:lnTo>
                    <a:pt x="357" y="521"/>
                  </a:lnTo>
                  <a:lnTo>
                    <a:pt x="361" y="514"/>
                  </a:lnTo>
                  <a:lnTo>
                    <a:pt x="363" y="500"/>
                  </a:lnTo>
                  <a:lnTo>
                    <a:pt x="367" y="494"/>
                  </a:lnTo>
                  <a:lnTo>
                    <a:pt x="371" y="496"/>
                  </a:lnTo>
                  <a:close/>
                  <a:moveTo>
                    <a:pt x="382" y="203"/>
                  </a:moveTo>
                  <a:lnTo>
                    <a:pt x="379" y="211"/>
                  </a:lnTo>
                  <a:lnTo>
                    <a:pt x="375" y="216"/>
                  </a:lnTo>
                  <a:lnTo>
                    <a:pt x="372" y="216"/>
                  </a:lnTo>
                  <a:lnTo>
                    <a:pt x="372" y="219"/>
                  </a:lnTo>
                  <a:lnTo>
                    <a:pt x="373" y="223"/>
                  </a:lnTo>
                  <a:lnTo>
                    <a:pt x="378" y="228"/>
                  </a:lnTo>
                  <a:lnTo>
                    <a:pt x="384" y="229"/>
                  </a:lnTo>
                  <a:lnTo>
                    <a:pt x="385" y="232"/>
                  </a:lnTo>
                  <a:lnTo>
                    <a:pt x="383" y="243"/>
                  </a:lnTo>
                  <a:lnTo>
                    <a:pt x="384" y="247"/>
                  </a:lnTo>
                  <a:lnTo>
                    <a:pt x="396" y="258"/>
                  </a:lnTo>
                  <a:lnTo>
                    <a:pt x="401" y="265"/>
                  </a:lnTo>
                  <a:lnTo>
                    <a:pt x="411" y="266"/>
                  </a:lnTo>
                  <a:lnTo>
                    <a:pt x="413" y="276"/>
                  </a:lnTo>
                  <a:lnTo>
                    <a:pt x="421" y="280"/>
                  </a:lnTo>
                  <a:lnTo>
                    <a:pt x="424" y="285"/>
                  </a:lnTo>
                  <a:lnTo>
                    <a:pt x="426" y="287"/>
                  </a:lnTo>
                  <a:lnTo>
                    <a:pt x="434" y="287"/>
                  </a:lnTo>
                  <a:lnTo>
                    <a:pt x="442" y="300"/>
                  </a:lnTo>
                  <a:lnTo>
                    <a:pt x="443" y="305"/>
                  </a:lnTo>
                  <a:lnTo>
                    <a:pt x="455" y="307"/>
                  </a:lnTo>
                  <a:lnTo>
                    <a:pt x="459" y="314"/>
                  </a:lnTo>
                  <a:lnTo>
                    <a:pt x="468" y="318"/>
                  </a:lnTo>
                  <a:lnTo>
                    <a:pt x="475" y="318"/>
                  </a:lnTo>
                  <a:lnTo>
                    <a:pt x="477" y="314"/>
                  </a:lnTo>
                  <a:lnTo>
                    <a:pt x="480" y="316"/>
                  </a:lnTo>
                  <a:lnTo>
                    <a:pt x="482" y="316"/>
                  </a:lnTo>
                  <a:lnTo>
                    <a:pt x="498" y="310"/>
                  </a:lnTo>
                  <a:lnTo>
                    <a:pt x="503" y="303"/>
                  </a:lnTo>
                  <a:lnTo>
                    <a:pt x="525" y="300"/>
                  </a:lnTo>
                  <a:lnTo>
                    <a:pt x="535" y="297"/>
                  </a:lnTo>
                  <a:lnTo>
                    <a:pt x="550" y="304"/>
                  </a:lnTo>
                  <a:lnTo>
                    <a:pt x="556" y="302"/>
                  </a:lnTo>
                  <a:lnTo>
                    <a:pt x="560" y="303"/>
                  </a:lnTo>
                  <a:lnTo>
                    <a:pt x="564" y="309"/>
                  </a:lnTo>
                  <a:lnTo>
                    <a:pt x="566" y="307"/>
                  </a:lnTo>
                  <a:lnTo>
                    <a:pt x="576" y="301"/>
                  </a:lnTo>
                  <a:lnTo>
                    <a:pt x="583" y="304"/>
                  </a:lnTo>
                  <a:lnTo>
                    <a:pt x="586" y="303"/>
                  </a:lnTo>
                  <a:lnTo>
                    <a:pt x="595" y="305"/>
                  </a:lnTo>
                  <a:lnTo>
                    <a:pt x="597" y="301"/>
                  </a:lnTo>
                  <a:lnTo>
                    <a:pt x="605" y="293"/>
                  </a:lnTo>
                  <a:lnTo>
                    <a:pt x="623" y="292"/>
                  </a:lnTo>
                  <a:lnTo>
                    <a:pt x="625" y="277"/>
                  </a:lnTo>
                  <a:lnTo>
                    <a:pt x="629" y="272"/>
                  </a:lnTo>
                  <a:lnTo>
                    <a:pt x="630" y="269"/>
                  </a:lnTo>
                  <a:lnTo>
                    <a:pt x="627" y="265"/>
                  </a:lnTo>
                  <a:lnTo>
                    <a:pt x="630" y="262"/>
                  </a:lnTo>
                  <a:lnTo>
                    <a:pt x="640" y="258"/>
                  </a:lnTo>
                  <a:lnTo>
                    <a:pt x="648" y="255"/>
                  </a:lnTo>
                  <a:lnTo>
                    <a:pt x="657" y="250"/>
                  </a:lnTo>
                  <a:lnTo>
                    <a:pt x="673" y="252"/>
                  </a:lnTo>
                  <a:lnTo>
                    <a:pt x="683" y="252"/>
                  </a:lnTo>
                  <a:lnTo>
                    <a:pt x="688" y="254"/>
                  </a:lnTo>
                  <a:lnTo>
                    <a:pt x="694" y="249"/>
                  </a:lnTo>
                  <a:lnTo>
                    <a:pt x="707" y="251"/>
                  </a:lnTo>
                  <a:lnTo>
                    <a:pt x="711" y="255"/>
                  </a:lnTo>
                  <a:lnTo>
                    <a:pt x="702" y="266"/>
                  </a:lnTo>
                  <a:lnTo>
                    <a:pt x="706" y="266"/>
                  </a:lnTo>
                  <a:lnTo>
                    <a:pt x="714" y="263"/>
                  </a:lnTo>
                  <a:lnTo>
                    <a:pt x="716" y="264"/>
                  </a:lnTo>
                  <a:lnTo>
                    <a:pt x="718" y="267"/>
                  </a:lnTo>
                  <a:lnTo>
                    <a:pt x="722" y="269"/>
                  </a:lnTo>
                  <a:lnTo>
                    <a:pt x="735" y="269"/>
                  </a:lnTo>
                  <a:lnTo>
                    <a:pt x="745" y="278"/>
                  </a:lnTo>
                  <a:lnTo>
                    <a:pt x="757" y="275"/>
                  </a:lnTo>
                  <a:lnTo>
                    <a:pt x="761" y="277"/>
                  </a:lnTo>
                  <a:lnTo>
                    <a:pt x="765" y="284"/>
                  </a:lnTo>
                  <a:lnTo>
                    <a:pt x="766" y="285"/>
                  </a:lnTo>
                  <a:lnTo>
                    <a:pt x="783" y="277"/>
                  </a:lnTo>
                  <a:lnTo>
                    <a:pt x="784" y="270"/>
                  </a:lnTo>
                  <a:lnTo>
                    <a:pt x="795" y="266"/>
                  </a:lnTo>
                  <a:lnTo>
                    <a:pt x="797" y="263"/>
                  </a:lnTo>
                  <a:lnTo>
                    <a:pt x="814" y="261"/>
                  </a:lnTo>
                  <a:lnTo>
                    <a:pt x="821" y="266"/>
                  </a:lnTo>
                  <a:lnTo>
                    <a:pt x="821" y="266"/>
                  </a:lnTo>
                  <a:lnTo>
                    <a:pt x="821" y="266"/>
                  </a:lnTo>
                  <a:lnTo>
                    <a:pt x="821" y="266"/>
                  </a:lnTo>
                  <a:lnTo>
                    <a:pt x="816" y="269"/>
                  </a:lnTo>
                  <a:lnTo>
                    <a:pt x="816" y="278"/>
                  </a:lnTo>
                  <a:lnTo>
                    <a:pt x="817" y="279"/>
                  </a:lnTo>
                  <a:lnTo>
                    <a:pt x="815" y="282"/>
                  </a:lnTo>
                  <a:lnTo>
                    <a:pt x="813" y="289"/>
                  </a:lnTo>
                  <a:lnTo>
                    <a:pt x="806" y="292"/>
                  </a:lnTo>
                  <a:lnTo>
                    <a:pt x="800" y="292"/>
                  </a:lnTo>
                  <a:lnTo>
                    <a:pt x="797" y="295"/>
                  </a:lnTo>
                  <a:lnTo>
                    <a:pt x="797" y="298"/>
                  </a:lnTo>
                  <a:lnTo>
                    <a:pt x="791" y="300"/>
                  </a:lnTo>
                  <a:lnTo>
                    <a:pt x="791" y="302"/>
                  </a:lnTo>
                  <a:lnTo>
                    <a:pt x="794" y="306"/>
                  </a:lnTo>
                  <a:lnTo>
                    <a:pt x="789" y="313"/>
                  </a:lnTo>
                  <a:lnTo>
                    <a:pt x="794" y="321"/>
                  </a:lnTo>
                  <a:lnTo>
                    <a:pt x="791" y="325"/>
                  </a:lnTo>
                  <a:lnTo>
                    <a:pt x="791" y="332"/>
                  </a:lnTo>
                  <a:lnTo>
                    <a:pt x="787" y="333"/>
                  </a:lnTo>
                  <a:lnTo>
                    <a:pt x="787" y="337"/>
                  </a:lnTo>
                  <a:lnTo>
                    <a:pt x="787" y="337"/>
                  </a:lnTo>
                  <a:lnTo>
                    <a:pt x="783" y="339"/>
                  </a:lnTo>
                  <a:lnTo>
                    <a:pt x="783" y="343"/>
                  </a:lnTo>
                  <a:lnTo>
                    <a:pt x="776" y="350"/>
                  </a:lnTo>
                  <a:lnTo>
                    <a:pt x="770" y="353"/>
                  </a:lnTo>
                  <a:lnTo>
                    <a:pt x="769" y="358"/>
                  </a:lnTo>
                  <a:lnTo>
                    <a:pt x="762" y="363"/>
                  </a:lnTo>
                  <a:lnTo>
                    <a:pt x="752" y="373"/>
                  </a:lnTo>
                  <a:lnTo>
                    <a:pt x="746" y="376"/>
                  </a:lnTo>
                  <a:lnTo>
                    <a:pt x="739" y="374"/>
                  </a:lnTo>
                  <a:lnTo>
                    <a:pt x="731" y="378"/>
                  </a:lnTo>
                  <a:lnTo>
                    <a:pt x="737" y="384"/>
                  </a:lnTo>
                  <a:lnTo>
                    <a:pt x="745" y="389"/>
                  </a:lnTo>
                  <a:lnTo>
                    <a:pt x="745" y="396"/>
                  </a:lnTo>
                  <a:lnTo>
                    <a:pt x="748" y="399"/>
                  </a:lnTo>
                  <a:lnTo>
                    <a:pt x="745" y="406"/>
                  </a:lnTo>
                  <a:lnTo>
                    <a:pt x="748" y="407"/>
                  </a:lnTo>
                  <a:lnTo>
                    <a:pt x="745" y="411"/>
                  </a:lnTo>
                  <a:lnTo>
                    <a:pt x="743" y="413"/>
                  </a:lnTo>
                  <a:lnTo>
                    <a:pt x="745" y="414"/>
                  </a:lnTo>
                  <a:lnTo>
                    <a:pt x="745" y="416"/>
                  </a:lnTo>
                  <a:lnTo>
                    <a:pt x="743" y="416"/>
                  </a:lnTo>
                  <a:lnTo>
                    <a:pt x="738" y="423"/>
                  </a:lnTo>
                  <a:lnTo>
                    <a:pt x="733" y="423"/>
                  </a:lnTo>
                  <a:lnTo>
                    <a:pt x="725" y="433"/>
                  </a:lnTo>
                  <a:lnTo>
                    <a:pt x="729" y="437"/>
                  </a:lnTo>
                  <a:lnTo>
                    <a:pt x="731" y="442"/>
                  </a:lnTo>
                  <a:lnTo>
                    <a:pt x="726" y="448"/>
                  </a:lnTo>
                  <a:lnTo>
                    <a:pt x="723" y="446"/>
                  </a:lnTo>
                  <a:lnTo>
                    <a:pt x="720" y="446"/>
                  </a:lnTo>
                  <a:lnTo>
                    <a:pt x="720" y="444"/>
                  </a:lnTo>
                  <a:lnTo>
                    <a:pt x="711" y="448"/>
                  </a:lnTo>
                  <a:lnTo>
                    <a:pt x="704" y="448"/>
                  </a:lnTo>
                  <a:lnTo>
                    <a:pt x="694" y="452"/>
                  </a:lnTo>
                  <a:lnTo>
                    <a:pt x="690" y="456"/>
                  </a:lnTo>
                  <a:lnTo>
                    <a:pt x="681" y="456"/>
                  </a:lnTo>
                  <a:lnTo>
                    <a:pt x="680" y="460"/>
                  </a:lnTo>
                  <a:lnTo>
                    <a:pt x="676" y="460"/>
                  </a:lnTo>
                  <a:lnTo>
                    <a:pt x="674" y="463"/>
                  </a:lnTo>
                  <a:lnTo>
                    <a:pt x="669" y="463"/>
                  </a:lnTo>
                  <a:lnTo>
                    <a:pt x="666" y="466"/>
                  </a:lnTo>
                  <a:lnTo>
                    <a:pt x="661" y="468"/>
                  </a:lnTo>
                  <a:lnTo>
                    <a:pt x="656" y="467"/>
                  </a:lnTo>
                  <a:lnTo>
                    <a:pt x="654" y="471"/>
                  </a:lnTo>
                  <a:lnTo>
                    <a:pt x="652" y="469"/>
                  </a:lnTo>
                  <a:lnTo>
                    <a:pt x="652" y="466"/>
                  </a:lnTo>
                  <a:lnTo>
                    <a:pt x="650" y="465"/>
                  </a:lnTo>
                  <a:lnTo>
                    <a:pt x="643" y="469"/>
                  </a:lnTo>
                  <a:lnTo>
                    <a:pt x="640" y="469"/>
                  </a:lnTo>
                  <a:lnTo>
                    <a:pt x="638" y="471"/>
                  </a:lnTo>
                  <a:lnTo>
                    <a:pt x="632" y="461"/>
                  </a:lnTo>
                  <a:lnTo>
                    <a:pt x="627" y="460"/>
                  </a:lnTo>
                  <a:lnTo>
                    <a:pt x="623" y="466"/>
                  </a:lnTo>
                  <a:lnTo>
                    <a:pt x="623" y="470"/>
                  </a:lnTo>
                  <a:lnTo>
                    <a:pt x="611" y="468"/>
                  </a:lnTo>
                  <a:lnTo>
                    <a:pt x="610" y="469"/>
                  </a:lnTo>
                  <a:lnTo>
                    <a:pt x="611" y="477"/>
                  </a:lnTo>
                  <a:lnTo>
                    <a:pt x="605" y="479"/>
                  </a:lnTo>
                  <a:lnTo>
                    <a:pt x="600" y="475"/>
                  </a:lnTo>
                  <a:lnTo>
                    <a:pt x="599" y="480"/>
                  </a:lnTo>
                  <a:lnTo>
                    <a:pt x="601" y="484"/>
                  </a:lnTo>
                  <a:lnTo>
                    <a:pt x="597" y="483"/>
                  </a:lnTo>
                  <a:lnTo>
                    <a:pt x="593" y="489"/>
                  </a:lnTo>
                  <a:lnTo>
                    <a:pt x="587" y="488"/>
                  </a:lnTo>
                  <a:lnTo>
                    <a:pt x="577" y="494"/>
                  </a:lnTo>
                  <a:lnTo>
                    <a:pt x="573" y="494"/>
                  </a:lnTo>
                  <a:lnTo>
                    <a:pt x="572" y="497"/>
                  </a:lnTo>
                  <a:lnTo>
                    <a:pt x="572" y="500"/>
                  </a:lnTo>
                  <a:lnTo>
                    <a:pt x="567" y="504"/>
                  </a:lnTo>
                  <a:lnTo>
                    <a:pt x="566" y="507"/>
                  </a:lnTo>
                  <a:lnTo>
                    <a:pt x="568" y="510"/>
                  </a:lnTo>
                  <a:lnTo>
                    <a:pt x="566" y="513"/>
                  </a:lnTo>
                  <a:lnTo>
                    <a:pt x="568" y="514"/>
                  </a:lnTo>
                  <a:lnTo>
                    <a:pt x="567" y="516"/>
                  </a:lnTo>
                  <a:lnTo>
                    <a:pt x="551" y="520"/>
                  </a:lnTo>
                  <a:lnTo>
                    <a:pt x="551" y="523"/>
                  </a:lnTo>
                  <a:lnTo>
                    <a:pt x="549" y="523"/>
                  </a:lnTo>
                  <a:lnTo>
                    <a:pt x="547" y="527"/>
                  </a:lnTo>
                  <a:lnTo>
                    <a:pt x="543" y="529"/>
                  </a:lnTo>
                  <a:lnTo>
                    <a:pt x="539" y="537"/>
                  </a:lnTo>
                  <a:lnTo>
                    <a:pt x="533" y="535"/>
                  </a:lnTo>
                  <a:lnTo>
                    <a:pt x="532" y="539"/>
                  </a:lnTo>
                  <a:lnTo>
                    <a:pt x="530" y="538"/>
                  </a:lnTo>
                  <a:lnTo>
                    <a:pt x="530" y="546"/>
                  </a:lnTo>
                  <a:lnTo>
                    <a:pt x="527" y="541"/>
                  </a:lnTo>
                  <a:lnTo>
                    <a:pt x="522" y="544"/>
                  </a:lnTo>
                  <a:lnTo>
                    <a:pt x="524" y="548"/>
                  </a:lnTo>
                  <a:lnTo>
                    <a:pt x="520" y="550"/>
                  </a:lnTo>
                  <a:lnTo>
                    <a:pt x="518" y="547"/>
                  </a:lnTo>
                  <a:lnTo>
                    <a:pt x="514" y="550"/>
                  </a:lnTo>
                  <a:lnTo>
                    <a:pt x="510" y="548"/>
                  </a:lnTo>
                  <a:lnTo>
                    <a:pt x="499" y="556"/>
                  </a:lnTo>
                  <a:lnTo>
                    <a:pt x="499" y="561"/>
                  </a:lnTo>
                  <a:lnTo>
                    <a:pt x="501" y="561"/>
                  </a:lnTo>
                  <a:lnTo>
                    <a:pt x="504" y="565"/>
                  </a:lnTo>
                  <a:lnTo>
                    <a:pt x="510" y="560"/>
                  </a:lnTo>
                  <a:lnTo>
                    <a:pt x="513" y="564"/>
                  </a:lnTo>
                  <a:lnTo>
                    <a:pt x="514" y="571"/>
                  </a:lnTo>
                  <a:lnTo>
                    <a:pt x="510" y="577"/>
                  </a:lnTo>
                  <a:lnTo>
                    <a:pt x="510" y="580"/>
                  </a:lnTo>
                  <a:lnTo>
                    <a:pt x="512" y="583"/>
                  </a:lnTo>
                  <a:lnTo>
                    <a:pt x="509" y="587"/>
                  </a:lnTo>
                  <a:lnTo>
                    <a:pt x="513" y="591"/>
                  </a:lnTo>
                  <a:lnTo>
                    <a:pt x="521" y="592"/>
                  </a:lnTo>
                  <a:lnTo>
                    <a:pt x="520" y="597"/>
                  </a:lnTo>
                  <a:lnTo>
                    <a:pt x="516" y="600"/>
                  </a:lnTo>
                  <a:lnTo>
                    <a:pt x="520" y="608"/>
                  </a:lnTo>
                  <a:lnTo>
                    <a:pt x="515" y="615"/>
                  </a:lnTo>
                  <a:lnTo>
                    <a:pt x="519" y="622"/>
                  </a:lnTo>
                  <a:lnTo>
                    <a:pt x="522" y="631"/>
                  </a:lnTo>
                  <a:lnTo>
                    <a:pt x="526" y="650"/>
                  </a:lnTo>
                  <a:lnTo>
                    <a:pt x="524" y="655"/>
                  </a:lnTo>
                  <a:lnTo>
                    <a:pt x="528" y="656"/>
                  </a:lnTo>
                  <a:lnTo>
                    <a:pt x="529" y="659"/>
                  </a:lnTo>
                  <a:lnTo>
                    <a:pt x="526" y="663"/>
                  </a:lnTo>
                  <a:lnTo>
                    <a:pt x="513" y="668"/>
                  </a:lnTo>
                  <a:lnTo>
                    <a:pt x="512" y="671"/>
                  </a:lnTo>
                  <a:lnTo>
                    <a:pt x="509" y="674"/>
                  </a:lnTo>
                  <a:lnTo>
                    <a:pt x="502" y="676"/>
                  </a:lnTo>
                  <a:lnTo>
                    <a:pt x="491" y="680"/>
                  </a:lnTo>
                  <a:lnTo>
                    <a:pt x="487" y="687"/>
                  </a:lnTo>
                  <a:lnTo>
                    <a:pt x="487" y="687"/>
                  </a:lnTo>
                  <a:lnTo>
                    <a:pt x="480" y="692"/>
                  </a:lnTo>
                  <a:lnTo>
                    <a:pt x="478" y="691"/>
                  </a:lnTo>
                  <a:lnTo>
                    <a:pt x="477" y="680"/>
                  </a:lnTo>
                  <a:lnTo>
                    <a:pt x="476" y="676"/>
                  </a:lnTo>
                  <a:lnTo>
                    <a:pt x="473" y="672"/>
                  </a:lnTo>
                  <a:lnTo>
                    <a:pt x="469" y="672"/>
                  </a:lnTo>
                  <a:lnTo>
                    <a:pt x="456" y="677"/>
                  </a:lnTo>
                  <a:lnTo>
                    <a:pt x="445" y="686"/>
                  </a:lnTo>
                  <a:lnTo>
                    <a:pt x="442" y="684"/>
                  </a:lnTo>
                  <a:lnTo>
                    <a:pt x="438" y="676"/>
                  </a:lnTo>
                  <a:lnTo>
                    <a:pt x="442" y="667"/>
                  </a:lnTo>
                  <a:lnTo>
                    <a:pt x="438" y="663"/>
                  </a:lnTo>
                  <a:lnTo>
                    <a:pt x="437" y="654"/>
                  </a:lnTo>
                  <a:lnTo>
                    <a:pt x="429" y="651"/>
                  </a:lnTo>
                  <a:lnTo>
                    <a:pt x="434" y="647"/>
                  </a:lnTo>
                  <a:lnTo>
                    <a:pt x="435" y="640"/>
                  </a:lnTo>
                  <a:lnTo>
                    <a:pt x="429" y="619"/>
                  </a:lnTo>
                  <a:lnTo>
                    <a:pt x="425" y="614"/>
                  </a:lnTo>
                  <a:lnTo>
                    <a:pt x="428" y="596"/>
                  </a:lnTo>
                  <a:lnTo>
                    <a:pt x="424" y="586"/>
                  </a:lnTo>
                  <a:lnTo>
                    <a:pt x="411" y="580"/>
                  </a:lnTo>
                  <a:lnTo>
                    <a:pt x="407" y="576"/>
                  </a:lnTo>
                  <a:lnTo>
                    <a:pt x="408" y="570"/>
                  </a:lnTo>
                  <a:lnTo>
                    <a:pt x="415" y="566"/>
                  </a:lnTo>
                  <a:lnTo>
                    <a:pt x="419" y="560"/>
                  </a:lnTo>
                  <a:lnTo>
                    <a:pt x="423" y="541"/>
                  </a:lnTo>
                  <a:lnTo>
                    <a:pt x="421" y="528"/>
                  </a:lnTo>
                  <a:lnTo>
                    <a:pt x="417" y="523"/>
                  </a:lnTo>
                  <a:lnTo>
                    <a:pt x="413" y="522"/>
                  </a:lnTo>
                  <a:lnTo>
                    <a:pt x="408" y="516"/>
                  </a:lnTo>
                  <a:lnTo>
                    <a:pt x="410" y="508"/>
                  </a:lnTo>
                  <a:lnTo>
                    <a:pt x="400" y="505"/>
                  </a:lnTo>
                  <a:lnTo>
                    <a:pt x="393" y="496"/>
                  </a:lnTo>
                  <a:lnTo>
                    <a:pt x="389" y="494"/>
                  </a:lnTo>
                  <a:lnTo>
                    <a:pt x="385" y="496"/>
                  </a:lnTo>
                  <a:lnTo>
                    <a:pt x="379" y="492"/>
                  </a:lnTo>
                  <a:lnTo>
                    <a:pt x="375" y="486"/>
                  </a:lnTo>
                  <a:lnTo>
                    <a:pt x="362" y="481"/>
                  </a:lnTo>
                  <a:lnTo>
                    <a:pt x="360" y="482"/>
                  </a:lnTo>
                  <a:lnTo>
                    <a:pt x="361" y="487"/>
                  </a:lnTo>
                  <a:lnTo>
                    <a:pt x="358" y="489"/>
                  </a:lnTo>
                  <a:lnTo>
                    <a:pt x="349" y="486"/>
                  </a:lnTo>
                  <a:lnTo>
                    <a:pt x="345" y="484"/>
                  </a:lnTo>
                  <a:lnTo>
                    <a:pt x="342" y="478"/>
                  </a:lnTo>
                  <a:lnTo>
                    <a:pt x="344" y="464"/>
                  </a:lnTo>
                  <a:lnTo>
                    <a:pt x="348" y="467"/>
                  </a:lnTo>
                  <a:lnTo>
                    <a:pt x="359" y="469"/>
                  </a:lnTo>
                  <a:lnTo>
                    <a:pt x="365" y="473"/>
                  </a:lnTo>
                  <a:lnTo>
                    <a:pt x="365" y="469"/>
                  </a:lnTo>
                  <a:lnTo>
                    <a:pt x="360" y="465"/>
                  </a:lnTo>
                  <a:lnTo>
                    <a:pt x="355" y="465"/>
                  </a:lnTo>
                  <a:lnTo>
                    <a:pt x="354" y="463"/>
                  </a:lnTo>
                  <a:lnTo>
                    <a:pt x="355" y="456"/>
                  </a:lnTo>
                  <a:lnTo>
                    <a:pt x="345" y="457"/>
                  </a:lnTo>
                  <a:lnTo>
                    <a:pt x="336" y="454"/>
                  </a:lnTo>
                  <a:lnTo>
                    <a:pt x="332" y="449"/>
                  </a:lnTo>
                  <a:lnTo>
                    <a:pt x="324" y="424"/>
                  </a:lnTo>
                  <a:lnTo>
                    <a:pt x="326" y="421"/>
                  </a:lnTo>
                  <a:lnTo>
                    <a:pt x="329" y="420"/>
                  </a:lnTo>
                  <a:lnTo>
                    <a:pt x="328" y="416"/>
                  </a:lnTo>
                  <a:lnTo>
                    <a:pt x="335" y="406"/>
                  </a:lnTo>
                  <a:lnTo>
                    <a:pt x="337" y="397"/>
                  </a:lnTo>
                  <a:lnTo>
                    <a:pt x="336" y="390"/>
                  </a:lnTo>
                  <a:lnTo>
                    <a:pt x="331" y="380"/>
                  </a:lnTo>
                  <a:lnTo>
                    <a:pt x="324" y="374"/>
                  </a:lnTo>
                  <a:lnTo>
                    <a:pt x="312" y="370"/>
                  </a:lnTo>
                  <a:lnTo>
                    <a:pt x="315" y="361"/>
                  </a:lnTo>
                  <a:lnTo>
                    <a:pt x="315" y="359"/>
                  </a:lnTo>
                  <a:lnTo>
                    <a:pt x="311" y="354"/>
                  </a:lnTo>
                  <a:lnTo>
                    <a:pt x="313" y="342"/>
                  </a:lnTo>
                  <a:lnTo>
                    <a:pt x="312" y="337"/>
                  </a:lnTo>
                  <a:lnTo>
                    <a:pt x="307" y="333"/>
                  </a:lnTo>
                  <a:lnTo>
                    <a:pt x="309" y="328"/>
                  </a:lnTo>
                  <a:lnTo>
                    <a:pt x="305" y="323"/>
                  </a:lnTo>
                  <a:lnTo>
                    <a:pt x="306" y="320"/>
                  </a:lnTo>
                  <a:lnTo>
                    <a:pt x="312" y="317"/>
                  </a:lnTo>
                  <a:lnTo>
                    <a:pt x="316" y="314"/>
                  </a:lnTo>
                  <a:lnTo>
                    <a:pt x="318" y="307"/>
                  </a:lnTo>
                  <a:lnTo>
                    <a:pt x="311" y="290"/>
                  </a:lnTo>
                  <a:lnTo>
                    <a:pt x="312" y="288"/>
                  </a:lnTo>
                  <a:lnTo>
                    <a:pt x="316" y="289"/>
                  </a:lnTo>
                  <a:lnTo>
                    <a:pt x="316" y="285"/>
                  </a:lnTo>
                  <a:lnTo>
                    <a:pt x="323" y="274"/>
                  </a:lnTo>
                  <a:lnTo>
                    <a:pt x="324" y="270"/>
                  </a:lnTo>
                  <a:lnTo>
                    <a:pt x="323" y="263"/>
                  </a:lnTo>
                  <a:lnTo>
                    <a:pt x="326" y="254"/>
                  </a:lnTo>
                  <a:lnTo>
                    <a:pt x="345" y="240"/>
                  </a:lnTo>
                  <a:lnTo>
                    <a:pt x="348" y="232"/>
                  </a:lnTo>
                  <a:lnTo>
                    <a:pt x="352" y="226"/>
                  </a:lnTo>
                  <a:lnTo>
                    <a:pt x="351" y="216"/>
                  </a:lnTo>
                  <a:lnTo>
                    <a:pt x="362" y="214"/>
                  </a:lnTo>
                  <a:lnTo>
                    <a:pt x="366" y="211"/>
                  </a:lnTo>
                  <a:lnTo>
                    <a:pt x="375" y="211"/>
                  </a:lnTo>
                  <a:lnTo>
                    <a:pt x="382" y="203"/>
                  </a:lnTo>
                  <a:close/>
                  <a:moveTo>
                    <a:pt x="304" y="129"/>
                  </a:moveTo>
                  <a:lnTo>
                    <a:pt x="298" y="125"/>
                  </a:lnTo>
                  <a:lnTo>
                    <a:pt x="303" y="121"/>
                  </a:lnTo>
                  <a:lnTo>
                    <a:pt x="304" y="115"/>
                  </a:lnTo>
                  <a:lnTo>
                    <a:pt x="307" y="114"/>
                  </a:lnTo>
                  <a:lnTo>
                    <a:pt x="310" y="117"/>
                  </a:lnTo>
                  <a:lnTo>
                    <a:pt x="309" y="125"/>
                  </a:lnTo>
                  <a:lnTo>
                    <a:pt x="304" y="129"/>
                  </a:lnTo>
                  <a:close/>
                  <a:moveTo>
                    <a:pt x="5" y="130"/>
                  </a:moveTo>
                  <a:lnTo>
                    <a:pt x="2" y="129"/>
                  </a:lnTo>
                  <a:lnTo>
                    <a:pt x="0" y="113"/>
                  </a:lnTo>
                  <a:lnTo>
                    <a:pt x="1" y="109"/>
                  </a:lnTo>
                  <a:lnTo>
                    <a:pt x="16" y="117"/>
                  </a:lnTo>
                  <a:lnTo>
                    <a:pt x="13" y="124"/>
                  </a:lnTo>
                  <a:lnTo>
                    <a:pt x="5" y="130"/>
                  </a:lnTo>
                  <a:close/>
                  <a:moveTo>
                    <a:pt x="253" y="50"/>
                  </a:moveTo>
                  <a:lnTo>
                    <a:pt x="240" y="52"/>
                  </a:lnTo>
                  <a:lnTo>
                    <a:pt x="232" y="47"/>
                  </a:lnTo>
                  <a:lnTo>
                    <a:pt x="236" y="43"/>
                  </a:lnTo>
                  <a:lnTo>
                    <a:pt x="243" y="38"/>
                  </a:lnTo>
                  <a:lnTo>
                    <a:pt x="229" y="33"/>
                  </a:lnTo>
                  <a:lnTo>
                    <a:pt x="223" y="22"/>
                  </a:lnTo>
                  <a:lnTo>
                    <a:pt x="223" y="16"/>
                  </a:lnTo>
                  <a:lnTo>
                    <a:pt x="226" y="12"/>
                  </a:lnTo>
                  <a:lnTo>
                    <a:pt x="230" y="11"/>
                  </a:lnTo>
                  <a:lnTo>
                    <a:pt x="240" y="0"/>
                  </a:lnTo>
                  <a:lnTo>
                    <a:pt x="248" y="1"/>
                  </a:lnTo>
                  <a:lnTo>
                    <a:pt x="249" y="9"/>
                  </a:lnTo>
                  <a:lnTo>
                    <a:pt x="261" y="21"/>
                  </a:lnTo>
                  <a:lnTo>
                    <a:pt x="262" y="30"/>
                  </a:lnTo>
                  <a:lnTo>
                    <a:pt x="261" y="35"/>
                  </a:lnTo>
                  <a:lnTo>
                    <a:pt x="25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20" name="Freeform 17">
              <a:extLst>
                <a:ext uri="{FF2B5EF4-FFF2-40B4-BE49-F238E27FC236}">
                  <a16:creationId xmlns:a16="http://schemas.microsoft.com/office/drawing/2014/main" id="{208E8323-CEDA-44ED-8425-29F6C6BDDC15}"/>
                </a:ext>
              </a:extLst>
            </p:cNvPr>
            <p:cNvSpPr>
              <a:spLocks/>
            </p:cNvSpPr>
            <p:nvPr/>
          </p:nvSpPr>
          <p:spPr bwMode="auto">
            <a:xfrm>
              <a:off x="8034338" y="2297113"/>
              <a:ext cx="790575" cy="763588"/>
            </a:xfrm>
            <a:custGeom>
              <a:avLst/>
              <a:gdLst>
                <a:gd name="T0" fmla="*/ 406 w 498"/>
                <a:gd name="T1" fmla="*/ 38 h 481"/>
                <a:gd name="T2" fmla="*/ 413 w 498"/>
                <a:gd name="T3" fmla="*/ 94 h 481"/>
                <a:gd name="T4" fmla="*/ 475 w 498"/>
                <a:gd name="T5" fmla="*/ 136 h 481"/>
                <a:gd name="T6" fmla="*/ 477 w 498"/>
                <a:gd name="T7" fmla="*/ 174 h 481"/>
                <a:gd name="T8" fmla="*/ 408 w 498"/>
                <a:gd name="T9" fmla="*/ 163 h 481"/>
                <a:gd name="T10" fmla="*/ 390 w 498"/>
                <a:gd name="T11" fmla="*/ 146 h 481"/>
                <a:gd name="T12" fmla="*/ 383 w 498"/>
                <a:gd name="T13" fmla="*/ 174 h 481"/>
                <a:gd name="T14" fmla="*/ 359 w 498"/>
                <a:gd name="T15" fmla="*/ 213 h 481"/>
                <a:gd name="T16" fmla="*/ 346 w 498"/>
                <a:gd name="T17" fmla="*/ 273 h 481"/>
                <a:gd name="T18" fmla="*/ 359 w 498"/>
                <a:gd name="T19" fmla="*/ 313 h 481"/>
                <a:gd name="T20" fmla="*/ 329 w 498"/>
                <a:gd name="T21" fmla="*/ 329 h 481"/>
                <a:gd name="T22" fmla="*/ 286 w 498"/>
                <a:gd name="T23" fmla="*/ 372 h 481"/>
                <a:gd name="T24" fmla="*/ 280 w 498"/>
                <a:gd name="T25" fmla="*/ 363 h 481"/>
                <a:gd name="T26" fmla="*/ 259 w 498"/>
                <a:gd name="T27" fmla="*/ 397 h 481"/>
                <a:gd name="T28" fmla="*/ 233 w 498"/>
                <a:gd name="T29" fmla="*/ 424 h 481"/>
                <a:gd name="T30" fmla="*/ 242 w 498"/>
                <a:gd name="T31" fmla="*/ 452 h 481"/>
                <a:gd name="T32" fmla="*/ 261 w 498"/>
                <a:gd name="T33" fmla="*/ 481 h 481"/>
                <a:gd name="T34" fmla="*/ 210 w 498"/>
                <a:gd name="T35" fmla="*/ 473 h 481"/>
                <a:gd name="T36" fmla="*/ 187 w 498"/>
                <a:gd name="T37" fmla="*/ 460 h 481"/>
                <a:gd name="T38" fmla="*/ 180 w 498"/>
                <a:gd name="T39" fmla="*/ 446 h 481"/>
                <a:gd name="T40" fmla="*/ 176 w 498"/>
                <a:gd name="T41" fmla="*/ 413 h 481"/>
                <a:gd name="T42" fmla="*/ 164 w 498"/>
                <a:gd name="T43" fmla="*/ 398 h 481"/>
                <a:gd name="T44" fmla="*/ 177 w 498"/>
                <a:gd name="T45" fmla="*/ 389 h 481"/>
                <a:gd name="T46" fmla="*/ 184 w 498"/>
                <a:gd name="T47" fmla="*/ 376 h 481"/>
                <a:gd name="T48" fmla="*/ 183 w 498"/>
                <a:gd name="T49" fmla="*/ 359 h 481"/>
                <a:gd name="T50" fmla="*/ 166 w 498"/>
                <a:gd name="T51" fmla="*/ 340 h 481"/>
                <a:gd name="T52" fmla="*/ 143 w 498"/>
                <a:gd name="T53" fmla="*/ 304 h 481"/>
                <a:gd name="T54" fmla="*/ 133 w 498"/>
                <a:gd name="T55" fmla="*/ 279 h 481"/>
                <a:gd name="T56" fmla="*/ 142 w 498"/>
                <a:gd name="T57" fmla="*/ 260 h 481"/>
                <a:gd name="T58" fmla="*/ 115 w 498"/>
                <a:gd name="T59" fmla="*/ 269 h 481"/>
                <a:gd name="T60" fmla="*/ 93 w 498"/>
                <a:gd name="T61" fmla="*/ 244 h 481"/>
                <a:gd name="T62" fmla="*/ 101 w 498"/>
                <a:gd name="T63" fmla="*/ 221 h 481"/>
                <a:gd name="T64" fmla="*/ 124 w 498"/>
                <a:gd name="T65" fmla="*/ 214 h 481"/>
                <a:gd name="T66" fmla="*/ 103 w 498"/>
                <a:gd name="T67" fmla="*/ 176 h 481"/>
                <a:gd name="T68" fmla="*/ 84 w 498"/>
                <a:gd name="T69" fmla="*/ 183 h 481"/>
                <a:gd name="T70" fmla="*/ 59 w 498"/>
                <a:gd name="T71" fmla="*/ 196 h 481"/>
                <a:gd name="T72" fmla="*/ 34 w 498"/>
                <a:gd name="T73" fmla="*/ 199 h 481"/>
                <a:gd name="T74" fmla="*/ 25 w 498"/>
                <a:gd name="T75" fmla="*/ 184 h 481"/>
                <a:gd name="T76" fmla="*/ 4 w 498"/>
                <a:gd name="T77" fmla="*/ 182 h 481"/>
                <a:gd name="T78" fmla="*/ 4 w 498"/>
                <a:gd name="T79" fmla="*/ 152 h 481"/>
                <a:gd name="T80" fmla="*/ 19 w 498"/>
                <a:gd name="T81" fmla="*/ 142 h 481"/>
                <a:gd name="T82" fmla="*/ 30 w 498"/>
                <a:gd name="T83" fmla="*/ 119 h 481"/>
                <a:gd name="T84" fmla="*/ 38 w 498"/>
                <a:gd name="T85" fmla="*/ 113 h 481"/>
                <a:gd name="T86" fmla="*/ 71 w 498"/>
                <a:gd name="T87" fmla="*/ 111 h 481"/>
                <a:gd name="T88" fmla="*/ 101 w 498"/>
                <a:gd name="T89" fmla="*/ 131 h 481"/>
                <a:gd name="T90" fmla="*/ 123 w 498"/>
                <a:gd name="T91" fmla="*/ 137 h 481"/>
                <a:gd name="T92" fmla="*/ 157 w 498"/>
                <a:gd name="T93" fmla="*/ 119 h 481"/>
                <a:gd name="T94" fmla="*/ 202 w 498"/>
                <a:gd name="T95" fmla="*/ 108 h 481"/>
                <a:gd name="T96" fmla="*/ 239 w 498"/>
                <a:gd name="T97" fmla="*/ 49 h 481"/>
                <a:gd name="T98" fmla="*/ 261 w 498"/>
                <a:gd name="T99" fmla="*/ 14 h 481"/>
                <a:gd name="T100" fmla="*/ 298 w 498"/>
                <a:gd name="T101" fmla="*/ 7 h 481"/>
                <a:gd name="T102" fmla="*/ 345 w 498"/>
                <a:gd name="T103" fmla="*/ 8 h 481"/>
                <a:gd name="T104" fmla="*/ 379 w 498"/>
                <a:gd name="T105" fmla="*/ 24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81">
                  <a:moveTo>
                    <a:pt x="398" y="16"/>
                  </a:moveTo>
                  <a:lnTo>
                    <a:pt x="406" y="24"/>
                  </a:lnTo>
                  <a:lnTo>
                    <a:pt x="410" y="31"/>
                  </a:lnTo>
                  <a:lnTo>
                    <a:pt x="410" y="33"/>
                  </a:lnTo>
                  <a:lnTo>
                    <a:pt x="406" y="38"/>
                  </a:lnTo>
                  <a:lnTo>
                    <a:pt x="391" y="52"/>
                  </a:lnTo>
                  <a:lnTo>
                    <a:pt x="384" y="50"/>
                  </a:lnTo>
                  <a:lnTo>
                    <a:pt x="387" y="56"/>
                  </a:lnTo>
                  <a:lnTo>
                    <a:pt x="388" y="71"/>
                  </a:lnTo>
                  <a:lnTo>
                    <a:pt x="413" y="94"/>
                  </a:lnTo>
                  <a:lnTo>
                    <a:pt x="441" y="110"/>
                  </a:lnTo>
                  <a:lnTo>
                    <a:pt x="444" y="117"/>
                  </a:lnTo>
                  <a:lnTo>
                    <a:pt x="451" y="120"/>
                  </a:lnTo>
                  <a:lnTo>
                    <a:pt x="458" y="121"/>
                  </a:lnTo>
                  <a:lnTo>
                    <a:pt x="475" y="136"/>
                  </a:lnTo>
                  <a:lnTo>
                    <a:pt x="481" y="146"/>
                  </a:lnTo>
                  <a:lnTo>
                    <a:pt x="496" y="150"/>
                  </a:lnTo>
                  <a:lnTo>
                    <a:pt x="498" y="157"/>
                  </a:lnTo>
                  <a:lnTo>
                    <a:pt x="491" y="165"/>
                  </a:lnTo>
                  <a:lnTo>
                    <a:pt x="477" y="174"/>
                  </a:lnTo>
                  <a:lnTo>
                    <a:pt x="466" y="170"/>
                  </a:lnTo>
                  <a:lnTo>
                    <a:pt x="449" y="172"/>
                  </a:lnTo>
                  <a:lnTo>
                    <a:pt x="433" y="170"/>
                  </a:lnTo>
                  <a:lnTo>
                    <a:pt x="416" y="167"/>
                  </a:lnTo>
                  <a:lnTo>
                    <a:pt x="408" y="163"/>
                  </a:lnTo>
                  <a:lnTo>
                    <a:pt x="404" y="159"/>
                  </a:lnTo>
                  <a:lnTo>
                    <a:pt x="399" y="149"/>
                  </a:lnTo>
                  <a:lnTo>
                    <a:pt x="396" y="145"/>
                  </a:lnTo>
                  <a:lnTo>
                    <a:pt x="390" y="144"/>
                  </a:lnTo>
                  <a:lnTo>
                    <a:pt x="390" y="146"/>
                  </a:lnTo>
                  <a:lnTo>
                    <a:pt x="404" y="170"/>
                  </a:lnTo>
                  <a:lnTo>
                    <a:pt x="404" y="174"/>
                  </a:lnTo>
                  <a:lnTo>
                    <a:pt x="400" y="176"/>
                  </a:lnTo>
                  <a:lnTo>
                    <a:pt x="391" y="170"/>
                  </a:lnTo>
                  <a:lnTo>
                    <a:pt x="383" y="174"/>
                  </a:lnTo>
                  <a:lnTo>
                    <a:pt x="375" y="180"/>
                  </a:lnTo>
                  <a:lnTo>
                    <a:pt x="374" y="184"/>
                  </a:lnTo>
                  <a:lnTo>
                    <a:pt x="374" y="190"/>
                  </a:lnTo>
                  <a:lnTo>
                    <a:pt x="364" y="209"/>
                  </a:lnTo>
                  <a:lnTo>
                    <a:pt x="359" y="213"/>
                  </a:lnTo>
                  <a:lnTo>
                    <a:pt x="354" y="223"/>
                  </a:lnTo>
                  <a:lnTo>
                    <a:pt x="349" y="240"/>
                  </a:lnTo>
                  <a:lnTo>
                    <a:pt x="355" y="254"/>
                  </a:lnTo>
                  <a:lnTo>
                    <a:pt x="350" y="260"/>
                  </a:lnTo>
                  <a:lnTo>
                    <a:pt x="346" y="273"/>
                  </a:lnTo>
                  <a:lnTo>
                    <a:pt x="349" y="283"/>
                  </a:lnTo>
                  <a:lnTo>
                    <a:pt x="347" y="301"/>
                  </a:lnTo>
                  <a:lnTo>
                    <a:pt x="362" y="291"/>
                  </a:lnTo>
                  <a:lnTo>
                    <a:pt x="365" y="291"/>
                  </a:lnTo>
                  <a:lnTo>
                    <a:pt x="359" y="313"/>
                  </a:lnTo>
                  <a:lnTo>
                    <a:pt x="364" y="325"/>
                  </a:lnTo>
                  <a:lnTo>
                    <a:pt x="348" y="333"/>
                  </a:lnTo>
                  <a:lnTo>
                    <a:pt x="336" y="332"/>
                  </a:lnTo>
                  <a:lnTo>
                    <a:pt x="332" y="327"/>
                  </a:lnTo>
                  <a:lnTo>
                    <a:pt x="329" y="329"/>
                  </a:lnTo>
                  <a:lnTo>
                    <a:pt x="328" y="334"/>
                  </a:lnTo>
                  <a:lnTo>
                    <a:pt x="318" y="347"/>
                  </a:lnTo>
                  <a:lnTo>
                    <a:pt x="307" y="365"/>
                  </a:lnTo>
                  <a:lnTo>
                    <a:pt x="297" y="370"/>
                  </a:lnTo>
                  <a:lnTo>
                    <a:pt x="286" y="372"/>
                  </a:lnTo>
                  <a:lnTo>
                    <a:pt x="279" y="356"/>
                  </a:lnTo>
                  <a:lnTo>
                    <a:pt x="281" y="350"/>
                  </a:lnTo>
                  <a:lnTo>
                    <a:pt x="279" y="349"/>
                  </a:lnTo>
                  <a:lnTo>
                    <a:pt x="276" y="359"/>
                  </a:lnTo>
                  <a:lnTo>
                    <a:pt x="280" y="363"/>
                  </a:lnTo>
                  <a:lnTo>
                    <a:pt x="283" y="370"/>
                  </a:lnTo>
                  <a:lnTo>
                    <a:pt x="281" y="381"/>
                  </a:lnTo>
                  <a:lnTo>
                    <a:pt x="268" y="385"/>
                  </a:lnTo>
                  <a:lnTo>
                    <a:pt x="260" y="392"/>
                  </a:lnTo>
                  <a:lnTo>
                    <a:pt x="259" y="397"/>
                  </a:lnTo>
                  <a:lnTo>
                    <a:pt x="262" y="401"/>
                  </a:lnTo>
                  <a:lnTo>
                    <a:pt x="260" y="406"/>
                  </a:lnTo>
                  <a:lnTo>
                    <a:pt x="246" y="411"/>
                  </a:lnTo>
                  <a:lnTo>
                    <a:pt x="229" y="421"/>
                  </a:lnTo>
                  <a:lnTo>
                    <a:pt x="233" y="424"/>
                  </a:lnTo>
                  <a:lnTo>
                    <a:pt x="244" y="419"/>
                  </a:lnTo>
                  <a:lnTo>
                    <a:pt x="251" y="421"/>
                  </a:lnTo>
                  <a:lnTo>
                    <a:pt x="252" y="446"/>
                  </a:lnTo>
                  <a:lnTo>
                    <a:pt x="249" y="449"/>
                  </a:lnTo>
                  <a:lnTo>
                    <a:pt x="242" y="452"/>
                  </a:lnTo>
                  <a:lnTo>
                    <a:pt x="254" y="454"/>
                  </a:lnTo>
                  <a:lnTo>
                    <a:pt x="256" y="451"/>
                  </a:lnTo>
                  <a:lnTo>
                    <a:pt x="258" y="458"/>
                  </a:lnTo>
                  <a:lnTo>
                    <a:pt x="265" y="459"/>
                  </a:lnTo>
                  <a:lnTo>
                    <a:pt x="261" y="481"/>
                  </a:lnTo>
                  <a:lnTo>
                    <a:pt x="261" y="481"/>
                  </a:lnTo>
                  <a:lnTo>
                    <a:pt x="248" y="476"/>
                  </a:lnTo>
                  <a:lnTo>
                    <a:pt x="232" y="476"/>
                  </a:lnTo>
                  <a:lnTo>
                    <a:pt x="226" y="474"/>
                  </a:lnTo>
                  <a:lnTo>
                    <a:pt x="210" y="473"/>
                  </a:lnTo>
                  <a:lnTo>
                    <a:pt x="205" y="470"/>
                  </a:lnTo>
                  <a:lnTo>
                    <a:pt x="192" y="479"/>
                  </a:lnTo>
                  <a:lnTo>
                    <a:pt x="190" y="476"/>
                  </a:lnTo>
                  <a:lnTo>
                    <a:pt x="191" y="470"/>
                  </a:lnTo>
                  <a:lnTo>
                    <a:pt x="187" y="460"/>
                  </a:lnTo>
                  <a:lnTo>
                    <a:pt x="188" y="452"/>
                  </a:lnTo>
                  <a:lnTo>
                    <a:pt x="189" y="449"/>
                  </a:lnTo>
                  <a:lnTo>
                    <a:pt x="185" y="447"/>
                  </a:lnTo>
                  <a:lnTo>
                    <a:pt x="183" y="447"/>
                  </a:lnTo>
                  <a:lnTo>
                    <a:pt x="180" y="446"/>
                  </a:lnTo>
                  <a:lnTo>
                    <a:pt x="181" y="443"/>
                  </a:lnTo>
                  <a:lnTo>
                    <a:pt x="180" y="439"/>
                  </a:lnTo>
                  <a:lnTo>
                    <a:pt x="181" y="430"/>
                  </a:lnTo>
                  <a:lnTo>
                    <a:pt x="181" y="420"/>
                  </a:lnTo>
                  <a:lnTo>
                    <a:pt x="176" y="413"/>
                  </a:lnTo>
                  <a:lnTo>
                    <a:pt x="177" y="408"/>
                  </a:lnTo>
                  <a:lnTo>
                    <a:pt x="172" y="403"/>
                  </a:lnTo>
                  <a:lnTo>
                    <a:pt x="173" y="399"/>
                  </a:lnTo>
                  <a:lnTo>
                    <a:pt x="171" y="397"/>
                  </a:lnTo>
                  <a:lnTo>
                    <a:pt x="164" y="398"/>
                  </a:lnTo>
                  <a:lnTo>
                    <a:pt x="163" y="396"/>
                  </a:lnTo>
                  <a:lnTo>
                    <a:pt x="174" y="384"/>
                  </a:lnTo>
                  <a:lnTo>
                    <a:pt x="176" y="384"/>
                  </a:lnTo>
                  <a:lnTo>
                    <a:pt x="175" y="388"/>
                  </a:lnTo>
                  <a:lnTo>
                    <a:pt x="177" y="389"/>
                  </a:lnTo>
                  <a:lnTo>
                    <a:pt x="182" y="381"/>
                  </a:lnTo>
                  <a:lnTo>
                    <a:pt x="184" y="376"/>
                  </a:lnTo>
                  <a:lnTo>
                    <a:pt x="184" y="376"/>
                  </a:lnTo>
                  <a:lnTo>
                    <a:pt x="184" y="376"/>
                  </a:lnTo>
                  <a:lnTo>
                    <a:pt x="184" y="376"/>
                  </a:lnTo>
                  <a:lnTo>
                    <a:pt x="185" y="368"/>
                  </a:lnTo>
                  <a:lnTo>
                    <a:pt x="193" y="360"/>
                  </a:lnTo>
                  <a:lnTo>
                    <a:pt x="189" y="357"/>
                  </a:lnTo>
                  <a:lnTo>
                    <a:pt x="185" y="359"/>
                  </a:lnTo>
                  <a:lnTo>
                    <a:pt x="183" y="359"/>
                  </a:lnTo>
                  <a:lnTo>
                    <a:pt x="182" y="355"/>
                  </a:lnTo>
                  <a:lnTo>
                    <a:pt x="178" y="352"/>
                  </a:lnTo>
                  <a:lnTo>
                    <a:pt x="176" y="352"/>
                  </a:lnTo>
                  <a:lnTo>
                    <a:pt x="173" y="345"/>
                  </a:lnTo>
                  <a:lnTo>
                    <a:pt x="166" y="340"/>
                  </a:lnTo>
                  <a:lnTo>
                    <a:pt x="158" y="331"/>
                  </a:lnTo>
                  <a:lnTo>
                    <a:pt x="149" y="329"/>
                  </a:lnTo>
                  <a:lnTo>
                    <a:pt x="147" y="323"/>
                  </a:lnTo>
                  <a:lnTo>
                    <a:pt x="145" y="306"/>
                  </a:lnTo>
                  <a:lnTo>
                    <a:pt x="143" y="304"/>
                  </a:lnTo>
                  <a:lnTo>
                    <a:pt x="140" y="298"/>
                  </a:lnTo>
                  <a:lnTo>
                    <a:pt x="135" y="294"/>
                  </a:lnTo>
                  <a:lnTo>
                    <a:pt x="136" y="288"/>
                  </a:lnTo>
                  <a:lnTo>
                    <a:pt x="135" y="287"/>
                  </a:lnTo>
                  <a:lnTo>
                    <a:pt x="133" y="279"/>
                  </a:lnTo>
                  <a:lnTo>
                    <a:pt x="135" y="278"/>
                  </a:lnTo>
                  <a:lnTo>
                    <a:pt x="134" y="273"/>
                  </a:lnTo>
                  <a:lnTo>
                    <a:pt x="137" y="268"/>
                  </a:lnTo>
                  <a:lnTo>
                    <a:pt x="137" y="265"/>
                  </a:lnTo>
                  <a:lnTo>
                    <a:pt x="142" y="260"/>
                  </a:lnTo>
                  <a:lnTo>
                    <a:pt x="140" y="253"/>
                  </a:lnTo>
                  <a:lnTo>
                    <a:pt x="126" y="260"/>
                  </a:lnTo>
                  <a:lnTo>
                    <a:pt x="125" y="264"/>
                  </a:lnTo>
                  <a:lnTo>
                    <a:pt x="119" y="265"/>
                  </a:lnTo>
                  <a:lnTo>
                    <a:pt x="115" y="269"/>
                  </a:lnTo>
                  <a:lnTo>
                    <a:pt x="110" y="268"/>
                  </a:lnTo>
                  <a:lnTo>
                    <a:pt x="105" y="269"/>
                  </a:lnTo>
                  <a:lnTo>
                    <a:pt x="101" y="247"/>
                  </a:lnTo>
                  <a:lnTo>
                    <a:pt x="96" y="243"/>
                  </a:lnTo>
                  <a:lnTo>
                    <a:pt x="93" y="244"/>
                  </a:lnTo>
                  <a:lnTo>
                    <a:pt x="91" y="241"/>
                  </a:lnTo>
                  <a:lnTo>
                    <a:pt x="93" y="234"/>
                  </a:lnTo>
                  <a:lnTo>
                    <a:pt x="95" y="229"/>
                  </a:lnTo>
                  <a:lnTo>
                    <a:pt x="98" y="228"/>
                  </a:lnTo>
                  <a:lnTo>
                    <a:pt x="101" y="221"/>
                  </a:lnTo>
                  <a:lnTo>
                    <a:pt x="105" y="219"/>
                  </a:lnTo>
                  <a:lnTo>
                    <a:pt x="107" y="220"/>
                  </a:lnTo>
                  <a:lnTo>
                    <a:pt x="113" y="219"/>
                  </a:lnTo>
                  <a:lnTo>
                    <a:pt x="115" y="222"/>
                  </a:lnTo>
                  <a:lnTo>
                    <a:pt x="124" y="214"/>
                  </a:lnTo>
                  <a:lnTo>
                    <a:pt x="124" y="210"/>
                  </a:lnTo>
                  <a:lnTo>
                    <a:pt x="121" y="207"/>
                  </a:lnTo>
                  <a:lnTo>
                    <a:pt x="112" y="191"/>
                  </a:lnTo>
                  <a:lnTo>
                    <a:pt x="108" y="178"/>
                  </a:lnTo>
                  <a:lnTo>
                    <a:pt x="103" y="176"/>
                  </a:lnTo>
                  <a:lnTo>
                    <a:pt x="98" y="180"/>
                  </a:lnTo>
                  <a:lnTo>
                    <a:pt x="100" y="184"/>
                  </a:lnTo>
                  <a:lnTo>
                    <a:pt x="93" y="179"/>
                  </a:lnTo>
                  <a:lnTo>
                    <a:pt x="88" y="180"/>
                  </a:lnTo>
                  <a:lnTo>
                    <a:pt x="84" y="183"/>
                  </a:lnTo>
                  <a:lnTo>
                    <a:pt x="79" y="183"/>
                  </a:lnTo>
                  <a:lnTo>
                    <a:pt x="71" y="190"/>
                  </a:lnTo>
                  <a:lnTo>
                    <a:pt x="67" y="190"/>
                  </a:lnTo>
                  <a:lnTo>
                    <a:pt x="65" y="196"/>
                  </a:lnTo>
                  <a:lnTo>
                    <a:pt x="59" y="196"/>
                  </a:lnTo>
                  <a:lnTo>
                    <a:pt x="56" y="199"/>
                  </a:lnTo>
                  <a:lnTo>
                    <a:pt x="56" y="203"/>
                  </a:lnTo>
                  <a:lnTo>
                    <a:pt x="55" y="203"/>
                  </a:lnTo>
                  <a:lnTo>
                    <a:pt x="44" y="199"/>
                  </a:lnTo>
                  <a:lnTo>
                    <a:pt x="34" y="199"/>
                  </a:lnTo>
                  <a:lnTo>
                    <a:pt x="33" y="196"/>
                  </a:lnTo>
                  <a:lnTo>
                    <a:pt x="30" y="195"/>
                  </a:lnTo>
                  <a:lnTo>
                    <a:pt x="31" y="191"/>
                  </a:lnTo>
                  <a:lnTo>
                    <a:pt x="30" y="186"/>
                  </a:lnTo>
                  <a:lnTo>
                    <a:pt x="25" y="184"/>
                  </a:lnTo>
                  <a:lnTo>
                    <a:pt x="4" y="189"/>
                  </a:lnTo>
                  <a:lnTo>
                    <a:pt x="0" y="187"/>
                  </a:lnTo>
                  <a:lnTo>
                    <a:pt x="0" y="187"/>
                  </a:lnTo>
                  <a:lnTo>
                    <a:pt x="0" y="183"/>
                  </a:lnTo>
                  <a:lnTo>
                    <a:pt x="4" y="182"/>
                  </a:lnTo>
                  <a:lnTo>
                    <a:pt x="4" y="175"/>
                  </a:lnTo>
                  <a:lnTo>
                    <a:pt x="8" y="171"/>
                  </a:lnTo>
                  <a:lnTo>
                    <a:pt x="3" y="163"/>
                  </a:lnTo>
                  <a:lnTo>
                    <a:pt x="7" y="156"/>
                  </a:lnTo>
                  <a:lnTo>
                    <a:pt x="4" y="152"/>
                  </a:lnTo>
                  <a:lnTo>
                    <a:pt x="5" y="150"/>
                  </a:lnTo>
                  <a:lnTo>
                    <a:pt x="10" y="148"/>
                  </a:lnTo>
                  <a:lnTo>
                    <a:pt x="11" y="144"/>
                  </a:lnTo>
                  <a:lnTo>
                    <a:pt x="13" y="141"/>
                  </a:lnTo>
                  <a:lnTo>
                    <a:pt x="19" y="142"/>
                  </a:lnTo>
                  <a:lnTo>
                    <a:pt x="27" y="139"/>
                  </a:lnTo>
                  <a:lnTo>
                    <a:pt x="28" y="132"/>
                  </a:lnTo>
                  <a:lnTo>
                    <a:pt x="30" y="129"/>
                  </a:lnTo>
                  <a:lnTo>
                    <a:pt x="29" y="128"/>
                  </a:lnTo>
                  <a:lnTo>
                    <a:pt x="30" y="119"/>
                  </a:lnTo>
                  <a:lnTo>
                    <a:pt x="34" y="116"/>
                  </a:lnTo>
                  <a:lnTo>
                    <a:pt x="34" y="116"/>
                  </a:lnTo>
                  <a:lnTo>
                    <a:pt x="36" y="116"/>
                  </a:lnTo>
                  <a:lnTo>
                    <a:pt x="36" y="116"/>
                  </a:lnTo>
                  <a:lnTo>
                    <a:pt x="38" y="113"/>
                  </a:lnTo>
                  <a:lnTo>
                    <a:pt x="51" y="108"/>
                  </a:lnTo>
                  <a:lnTo>
                    <a:pt x="53" y="106"/>
                  </a:lnTo>
                  <a:lnTo>
                    <a:pt x="67" y="114"/>
                  </a:lnTo>
                  <a:lnTo>
                    <a:pt x="71" y="111"/>
                  </a:lnTo>
                  <a:lnTo>
                    <a:pt x="71" y="111"/>
                  </a:lnTo>
                  <a:lnTo>
                    <a:pt x="80" y="119"/>
                  </a:lnTo>
                  <a:lnTo>
                    <a:pt x="89" y="121"/>
                  </a:lnTo>
                  <a:lnTo>
                    <a:pt x="93" y="126"/>
                  </a:lnTo>
                  <a:lnTo>
                    <a:pt x="96" y="133"/>
                  </a:lnTo>
                  <a:lnTo>
                    <a:pt x="101" y="131"/>
                  </a:lnTo>
                  <a:lnTo>
                    <a:pt x="105" y="131"/>
                  </a:lnTo>
                  <a:lnTo>
                    <a:pt x="107" y="133"/>
                  </a:lnTo>
                  <a:lnTo>
                    <a:pt x="112" y="141"/>
                  </a:lnTo>
                  <a:lnTo>
                    <a:pt x="118" y="142"/>
                  </a:lnTo>
                  <a:lnTo>
                    <a:pt x="123" y="137"/>
                  </a:lnTo>
                  <a:lnTo>
                    <a:pt x="139" y="138"/>
                  </a:lnTo>
                  <a:lnTo>
                    <a:pt x="143" y="133"/>
                  </a:lnTo>
                  <a:lnTo>
                    <a:pt x="148" y="135"/>
                  </a:lnTo>
                  <a:lnTo>
                    <a:pt x="156" y="128"/>
                  </a:lnTo>
                  <a:lnTo>
                    <a:pt x="157" y="119"/>
                  </a:lnTo>
                  <a:lnTo>
                    <a:pt x="160" y="117"/>
                  </a:lnTo>
                  <a:lnTo>
                    <a:pt x="170" y="117"/>
                  </a:lnTo>
                  <a:lnTo>
                    <a:pt x="183" y="112"/>
                  </a:lnTo>
                  <a:lnTo>
                    <a:pt x="196" y="112"/>
                  </a:lnTo>
                  <a:lnTo>
                    <a:pt x="202" y="108"/>
                  </a:lnTo>
                  <a:lnTo>
                    <a:pt x="205" y="101"/>
                  </a:lnTo>
                  <a:lnTo>
                    <a:pt x="219" y="84"/>
                  </a:lnTo>
                  <a:lnTo>
                    <a:pt x="226" y="71"/>
                  </a:lnTo>
                  <a:lnTo>
                    <a:pt x="225" y="61"/>
                  </a:lnTo>
                  <a:lnTo>
                    <a:pt x="239" y="49"/>
                  </a:lnTo>
                  <a:lnTo>
                    <a:pt x="241" y="28"/>
                  </a:lnTo>
                  <a:lnTo>
                    <a:pt x="248" y="19"/>
                  </a:lnTo>
                  <a:lnTo>
                    <a:pt x="251" y="9"/>
                  </a:lnTo>
                  <a:lnTo>
                    <a:pt x="253" y="9"/>
                  </a:lnTo>
                  <a:lnTo>
                    <a:pt x="261" y="14"/>
                  </a:lnTo>
                  <a:lnTo>
                    <a:pt x="263" y="18"/>
                  </a:lnTo>
                  <a:lnTo>
                    <a:pt x="270" y="20"/>
                  </a:lnTo>
                  <a:lnTo>
                    <a:pt x="276" y="18"/>
                  </a:lnTo>
                  <a:lnTo>
                    <a:pt x="286" y="12"/>
                  </a:lnTo>
                  <a:lnTo>
                    <a:pt x="298" y="7"/>
                  </a:lnTo>
                  <a:lnTo>
                    <a:pt x="310" y="0"/>
                  </a:lnTo>
                  <a:lnTo>
                    <a:pt x="324" y="2"/>
                  </a:lnTo>
                  <a:lnTo>
                    <a:pt x="338" y="0"/>
                  </a:lnTo>
                  <a:lnTo>
                    <a:pt x="341" y="6"/>
                  </a:lnTo>
                  <a:lnTo>
                    <a:pt x="345" y="8"/>
                  </a:lnTo>
                  <a:lnTo>
                    <a:pt x="355" y="13"/>
                  </a:lnTo>
                  <a:lnTo>
                    <a:pt x="361" y="11"/>
                  </a:lnTo>
                  <a:lnTo>
                    <a:pt x="370" y="21"/>
                  </a:lnTo>
                  <a:lnTo>
                    <a:pt x="378" y="24"/>
                  </a:lnTo>
                  <a:lnTo>
                    <a:pt x="379" y="24"/>
                  </a:lnTo>
                  <a:lnTo>
                    <a:pt x="387" y="20"/>
                  </a:lnTo>
                  <a:lnTo>
                    <a:pt x="394" y="19"/>
                  </a:lnTo>
                  <a:lnTo>
                    <a:pt x="39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21" name="Freeform 18">
              <a:extLst>
                <a:ext uri="{FF2B5EF4-FFF2-40B4-BE49-F238E27FC236}">
                  <a16:creationId xmlns:a16="http://schemas.microsoft.com/office/drawing/2014/main" id="{5A6255B0-27EA-4A6F-8DEF-71F058D83F66}"/>
                </a:ext>
              </a:extLst>
            </p:cNvPr>
            <p:cNvSpPr>
              <a:spLocks noEditPoints="1"/>
            </p:cNvSpPr>
            <p:nvPr/>
          </p:nvSpPr>
          <p:spPr bwMode="auto">
            <a:xfrm>
              <a:off x="6421438" y="2508250"/>
              <a:ext cx="258763" cy="290513"/>
            </a:xfrm>
            <a:custGeom>
              <a:avLst/>
              <a:gdLst>
                <a:gd name="T0" fmla="*/ 118 w 163"/>
                <a:gd name="T1" fmla="*/ 169 h 183"/>
                <a:gd name="T2" fmla="*/ 105 w 163"/>
                <a:gd name="T3" fmla="*/ 175 h 183"/>
                <a:gd name="T4" fmla="*/ 90 w 163"/>
                <a:gd name="T5" fmla="*/ 164 h 183"/>
                <a:gd name="T6" fmla="*/ 99 w 163"/>
                <a:gd name="T7" fmla="*/ 154 h 183"/>
                <a:gd name="T8" fmla="*/ 105 w 163"/>
                <a:gd name="T9" fmla="*/ 157 h 183"/>
                <a:gd name="T10" fmla="*/ 142 w 163"/>
                <a:gd name="T11" fmla="*/ 137 h 183"/>
                <a:gd name="T12" fmla="*/ 154 w 163"/>
                <a:gd name="T13" fmla="*/ 140 h 183"/>
                <a:gd name="T14" fmla="*/ 155 w 163"/>
                <a:gd name="T15" fmla="*/ 144 h 183"/>
                <a:gd name="T16" fmla="*/ 150 w 163"/>
                <a:gd name="T17" fmla="*/ 148 h 183"/>
                <a:gd name="T18" fmla="*/ 124 w 163"/>
                <a:gd name="T19" fmla="*/ 142 h 183"/>
                <a:gd name="T20" fmla="*/ 111 w 163"/>
                <a:gd name="T21" fmla="*/ 141 h 183"/>
                <a:gd name="T22" fmla="*/ 115 w 163"/>
                <a:gd name="T23" fmla="*/ 118 h 183"/>
                <a:gd name="T24" fmla="*/ 139 w 163"/>
                <a:gd name="T25" fmla="*/ 136 h 183"/>
                <a:gd name="T26" fmla="*/ 105 w 163"/>
                <a:gd name="T27" fmla="*/ 103 h 183"/>
                <a:gd name="T28" fmla="*/ 111 w 163"/>
                <a:gd name="T29" fmla="*/ 115 h 183"/>
                <a:gd name="T30" fmla="*/ 117 w 163"/>
                <a:gd name="T31" fmla="*/ 95 h 183"/>
                <a:gd name="T32" fmla="*/ 122 w 163"/>
                <a:gd name="T33" fmla="*/ 107 h 183"/>
                <a:gd name="T34" fmla="*/ 106 w 163"/>
                <a:gd name="T35" fmla="*/ 86 h 183"/>
                <a:gd name="T36" fmla="*/ 103 w 163"/>
                <a:gd name="T37" fmla="*/ 90 h 183"/>
                <a:gd name="T38" fmla="*/ 97 w 163"/>
                <a:gd name="T39" fmla="*/ 88 h 183"/>
                <a:gd name="T40" fmla="*/ 99 w 163"/>
                <a:gd name="T41" fmla="*/ 84 h 183"/>
                <a:gd name="T42" fmla="*/ 92 w 163"/>
                <a:gd name="T43" fmla="*/ 47 h 183"/>
                <a:gd name="T44" fmla="*/ 97 w 163"/>
                <a:gd name="T45" fmla="*/ 51 h 183"/>
                <a:gd name="T46" fmla="*/ 94 w 163"/>
                <a:gd name="T47" fmla="*/ 59 h 183"/>
                <a:gd name="T48" fmla="*/ 93 w 163"/>
                <a:gd name="T49" fmla="*/ 42 h 183"/>
                <a:gd name="T50" fmla="*/ 48 w 163"/>
                <a:gd name="T51" fmla="*/ 32 h 183"/>
                <a:gd name="T52" fmla="*/ 51 w 163"/>
                <a:gd name="T53" fmla="*/ 43 h 183"/>
                <a:gd name="T54" fmla="*/ 40 w 163"/>
                <a:gd name="T55" fmla="*/ 33 h 183"/>
                <a:gd name="T56" fmla="*/ 16 w 163"/>
                <a:gd name="T57" fmla="*/ 33 h 183"/>
                <a:gd name="T58" fmla="*/ 17 w 163"/>
                <a:gd name="T59" fmla="*/ 41 h 183"/>
                <a:gd name="T60" fmla="*/ 18 w 163"/>
                <a:gd name="T61" fmla="*/ 57 h 183"/>
                <a:gd name="T62" fmla="*/ 4 w 163"/>
                <a:gd name="T63" fmla="*/ 49 h 183"/>
                <a:gd name="T64" fmla="*/ 9 w 163"/>
                <a:gd name="T65" fmla="*/ 28 h 183"/>
                <a:gd name="T66" fmla="*/ 78 w 163"/>
                <a:gd name="T67" fmla="*/ 27 h 183"/>
                <a:gd name="T68" fmla="*/ 85 w 163"/>
                <a:gd name="T69" fmla="*/ 27 h 183"/>
                <a:gd name="T70" fmla="*/ 87 w 163"/>
                <a:gd name="T71" fmla="*/ 33 h 183"/>
                <a:gd name="T72" fmla="*/ 76 w 163"/>
                <a:gd name="T73" fmla="*/ 35 h 183"/>
                <a:gd name="T74" fmla="*/ 71 w 163"/>
                <a:gd name="T75" fmla="*/ 29 h 183"/>
                <a:gd name="T76" fmla="*/ 48 w 163"/>
                <a:gd name="T77" fmla="*/ 25 h 183"/>
                <a:gd name="T78" fmla="*/ 48 w 163"/>
                <a:gd name="T79" fmla="*/ 25 h 183"/>
                <a:gd name="T80" fmla="*/ 65 w 163"/>
                <a:gd name="T81" fmla="*/ 24 h 183"/>
                <a:gd name="T82" fmla="*/ 51 w 163"/>
                <a:gd name="T83" fmla="*/ 24 h 183"/>
                <a:gd name="T84" fmla="*/ 51 w 163"/>
                <a:gd name="T85" fmla="*/ 16 h 183"/>
                <a:gd name="T86" fmla="*/ 10 w 163"/>
                <a:gd name="T87" fmla="*/ 8 h 183"/>
                <a:gd name="T88" fmla="*/ 13 w 163"/>
                <a:gd name="T89" fmla="*/ 24 h 183"/>
                <a:gd name="T90" fmla="*/ 6 w 163"/>
                <a:gd name="T91" fmla="*/ 10 h 183"/>
                <a:gd name="T92" fmla="*/ 80 w 163"/>
                <a:gd name="T93" fmla="*/ 19 h 183"/>
                <a:gd name="T94" fmla="*/ 69 w 163"/>
                <a:gd name="T95" fmla="*/ 24 h 183"/>
                <a:gd name="T96" fmla="*/ 58 w 163"/>
                <a:gd name="T97" fmla="*/ 15 h 183"/>
                <a:gd name="T98" fmla="*/ 66 w 163"/>
                <a:gd name="T99" fmla="*/ 5 h 183"/>
                <a:gd name="T100" fmla="*/ 73 w 163"/>
                <a:gd name="T101" fmla="*/ 4 h 183"/>
                <a:gd name="T102" fmla="*/ 123 w 163"/>
                <a:gd name="T103" fmla="*/ 9 h 183"/>
                <a:gd name="T104" fmla="*/ 130 w 163"/>
                <a:gd name="T105" fmla="*/ 31 h 183"/>
                <a:gd name="T106" fmla="*/ 120 w 163"/>
                <a:gd name="T107" fmla="*/ 40 h 183"/>
                <a:gd name="T108" fmla="*/ 106 w 163"/>
                <a:gd name="T109" fmla="*/ 26 h 183"/>
                <a:gd name="T110" fmla="*/ 111 w 163"/>
                <a:gd name="T111" fmla="*/ 19 h 183"/>
                <a:gd name="T112" fmla="*/ 100 w 163"/>
                <a:gd name="T113" fmla="*/ 20 h 183"/>
                <a:gd name="T114" fmla="*/ 87 w 163"/>
                <a:gd name="T115" fmla="*/ 15 h 183"/>
                <a:gd name="T116" fmla="*/ 99 w 163"/>
                <a:gd name="T117" fmla="*/ 4 h 183"/>
                <a:gd name="T118" fmla="*/ 122 w 163"/>
                <a:gd name="T11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183">
                  <a:moveTo>
                    <a:pt x="113" y="150"/>
                  </a:moveTo>
                  <a:lnTo>
                    <a:pt x="118" y="153"/>
                  </a:lnTo>
                  <a:lnTo>
                    <a:pt x="124" y="164"/>
                  </a:lnTo>
                  <a:lnTo>
                    <a:pt x="118" y="169"/>
                  </a:lnTo>
                  <a:lnTo>
                    <a:pt x="116" y="179"/>
                  </a:lnTo>
                  <a:lnTo>
                    <a:pt x="112" y="179"/>
                  </a:lnTo>
                  <a:lnTo>
                    <a:pt x="107" y="174"/>
                  </a:lnTo>
                  <a:lnTo>
                    <a:pt x="105" y="175"/>
                  </a:lnTo>
                  <a:lnTo>
                    <a:pt x="104" y="182"/>
                  </a:lnTo>
                  <a:lnTo>
                    <a:pt x="101" y="183"/>
                  </a:lnTo>
                  <a:lnTo>
                    <a:pt x="97" y="169"/>
                  </a:lnTo>
                  <a:lnTo>
                    <a:pt x="90" y="164"/>
                  </a:lnTo>
                  <a:lnTo>
                    <a:pt x="93" y="156"/>
                  </a:lnTo>
                  <a:lnTo>
                    <a:pt x="97" y="154"/>
                  </a:lnTo>
                  <a:lnTo>
                    <a:pt x="98" y="150"/>
                  </a:lnTo>
                  <a:lnTo>
                    <a:pt x="99" y="154"/>
                  </a:lnTo>
                  <a:lnTo>
                    <a:pt x="96" y="157"/>
                  </a:lnTo>
                  <a:lnTo>
                    <a:pt x="99" y="161"/>
                  </a:lnTo>
                  <a:lnTo>
                    <a:pt x="99" y="156"/>
                  </a:lnTo>
                  <a:lnTo>
                    <a:pt x="105" y="157"/>
                  </a:lnTo>
                  <a:lnTo>
                    <a:pt x="107" y="155"/>
                  </a:lnTo>
                  <a:lnTo>
                    <a:pt x="109" y="151"/>
                  </a:lnTo>
                  <a:lnTo>
                    <a:pt x="113" y="150"/>
                  </a:lnTo>
                  <a:close/>
                  <a:moveTo>
                    <a:pt x="142" y="137"/>
                  </a:moveTo>
                  <a:lnTo>
                    <a:pt x="145" y="137"/>
                  </a:lnTo>
                  <a:lnTo>
                    <a:pt x="145" y="132"/>
                  </a:lnTo>
                  <a:lnTo>
                    <a:pt x="147" y="131"/>
                  </a:lnTo>
                  <a:lnTo>
                    <a:pt x="154" y="140"/>
                  </a:lnTo>
                  <a:lnTo>
                    <a:pt x="158" y="144"/>
                  </a:lnTo>
                  <a:lnTo>
                    <a:pt x="162" y="144"/>
                  </a:lnTo>
                  <a:lnTo>
                    <a:pt x="163" y="147"/>
                  </a:lnTo>
                  <a:lnTo>
                    <a:pt x="155" y="144"/>
                  </a:lnTo>
                  <a:lnTo>
                    <a:pt x="154" y="146"/>
                  </a:lnTo>
                  <a:lnTo>
                    <a:pt x="156" y="148"/>
                  </a:lnTo>
                  <a:lnTo>
                    <a:pt x="155" y="150"/>
                  </a:lnTo>
                  <a:lnTo>
                    <a:pt x="150" y="148"/>
                  </a:lnTo>
                  <a:lnTo>
                    <a:pt x="148" y="148"/>
                  </a:lnTo>
                  <a:lnTo>
                    <a:pt x="134" y="137"/>
                  </a:lnTo>
                  <a:lnTo>
                    <a:pt x="129" y="138"/>
                  </a:lnTo>
                  <a:lnTo>
                    <a:pt x="124" y="142"/>
                  </a:lnTo>
                  <a:lnTo>
                    <a:pt x="121" y="141"/>
                  </a:lnTo>
                  <a:lnTo>
                    <a:pt x="117" y="144"/>
                  </a:lnTo>
                  <a:lnTo>
                    <a:pt x="115" y="140"/>
                  </a:lnTo>
                  <a:lnTo>
                    <a:pt x="111" y="141"/>
                  </a:lnTo>
                  <a:lnTo>
                    <a:pt x="107" y="139"/>
                  </a:lnTo>
                  <a:lnTo>
                    <a:pt x="107" y="136"/>
                  </a:lnTo>
                  <a:lnTo>
                    <a:pt x="116" y="130"/>
                  </a:lnTo>
                  <a:lnTo>
                    <a:pt x="115" y="118"/>
                  </a:lnTo>
                  <a:lnTo>
                    <a:pt x="119" y="115"/>
                  </a:lnTo>
                  <a:lnTo>
                    <a:pt x="128" y="121"/>
                  </a:lnTo>
                  <a:lnTo>
                    <a:pt x="137" y="132"/>
                  </a:lnTo>
                  <a:lnTo>
                    <a:pt x="139" y="136"/>
                  </a:lnTo>
                  <a:lnTo>
                    <a:pt x="142" y="137"/>
                  </a:lnTo>
                  <a:close/>
                  <a:moveTo>
                    <a:pt x="104" y="103"/>
                  </a:moveTo>
                  <a:lnTo>
                    <a:pt x="105" y="105"/>
                  </a:lnTo>
                  <a:lnTo>
                    <a:pt x="105" y="103"/>
                  </a:lnTo>
                  <a:lnTo>
                    <a:pt x="108" y="103"/>
                  </a:lnTo>
                  <a:lnTo>
                    <a:pt x="119" y="114"/>
                  </a:lnTo>
                  <a:lnTo>
                    <a:pt x="113" y="116"/>
                  </a:lnTo>
                  <a:lnTo>
                    <a:pt x="111" y="115"/>
                  </a:lnTo>
                  <a:lnTo>
                    <a:pt x="103" y="107"/>
                  </a:lnTo>
                  <a:lnTo>
                    <a:pt x="99" y="99"/>
                  </a:lnTo>
                  <a:lnTo>
                    <a:pt x="104" y="103"/>
                  </a:lnTo>
                  <a:close/>
                  <a:moveTo>
                    <a:pt x="117" y="95"/>
                  </a:moveTo>
                  <a:lnTo>
                    <a:pt x="127" y="107"/>
                  </a:lnTo>
                  <a:lnTo>
                    <a:pt x="134" y="113"/>
                  </a:lnTo>
                  <a:lnTo>
                    <a:pt x="134" y="116"/>
                  </a:lnTo>
                  <a:lnTo>
                    <a:pt x="122" y="107"/>
                  </a:lnTo>
                  <a:lnTo>
                    <a:pt x="113" y="98"/>
                  </a:lnTo>
                  <a:lnTo>
                    <a:pt x="112" y="95"/>
                  </a:lnTo>
                  <a:lnTo>
                    <a:pt x="117" y="95"/>
                  </a:lnTo>
                  <a:close/>
                  <a:moveTo>
                    <a:pt x="106" y="86"/>
                  </a:moveTo>
                  <a:lnTo>
                    <a:pt x="109" y="88"/>
                  </a:lnTo>
                  <a:lnTo>
                    <a:pt x="106" y="90"/>
                  </a:lnTo>
                  <a:lnTo>
                    <a:pt x="108" y="91"/>
                  </a:lnTo>
                  <a:lnTo>
                    <a:pt x="103" y="90"/>
                  </a:lnTo>
                  <a:lnTo>
                    <a:pt x="103" y="91"/>
                  </a:lnTo>
                  <a:lnTo>
                    <a:pt x="101" y="94"/>
                  </a:lnTo>
                  <a:lnTo>
                    <a:pt x="99" y="93"/>
                  </a:lnTo>
                  <a:lnTo>
                    <a:pt x="97" y="88"/>
                  </a:lnTo>
                  <a:lnTo>
                    <a:pt x="95" y="89"/>
                  </a:lnTo>
                  <a:lnTo>
                    <a:pt x="95" y="86"/>
                  </a:lnTo>
                  <a:lnTo>
                    <a:pt x="99" y="86"/>
                  </a:lnTo>
                  <a:lnTo>
                    <a:pt x="99" y="84"/>
                  </a:lnTo>
                  <a:lnTo>
                    <a:pt x="96" y="81"/>
                  </a:lnTo>
                  <a:lnTo>
                    <a:pt x="106" y="86"/>
                  </a:lnTo>
                  <a:close/>
                  <a:moveTo>
                    <a:pt x="93" y="42"/>
                  </a:moveTo>
                  <a:lnTo>
                    <a:pt x="92" y="47"/>
                  </a:lnTo>
                  <a:lnTo>
                    <a:pt x="96" y="50"/>
                  </a:lnTo>
                  <a:lnTo>
                    <a:pt x="91" y="52"/>
                  </a:lnTo>
                  <a:lnTo>
                    <a:pt x="96" y="53"/>
                  </a:lnTo>
                  <a:lnTo>
                    <a:pt x="97" y="51"/>
                  </a:lnTo>
                  <a:lnTo>
                    <a:pt x="99" y="53"/>
                  </a:lnTo>
                  <a:lnTo>
                    <a:pt x="98" y="54"/>
                  </a:lnTo>
                  <a:lnTo>
                    <a:pt x="95" y="53"/>
                  </a:lnTo>
                  <a:lnTo>
                    <a:pt x="94" y="59"/>
                  </a:lnTo>
                  <a:lnTo>
                    <a:pt x="90" y="57"/>
                  </a:lnTo>
                  <a:lnTo>
                    <a:pt x="83" y="45"/>
                  </a:lnTo>
                  <a:lnTo>
                    <a:pt x="91" y="41"/>
                  </a:lnTo>
                  <a:lnTo>
                    <a:pt x="93" y="42"/>
                  </a:lnTo>
                  <a:close/>
                  <a:moveTo>
                    <a:pt x="59" y="45"/>
                  </a:moveTo>
                  <a:lnTo>
                    <a:pt x="59" y="45"/>
                  </a:lnTo>
                  <a:lnTo>
                    <a:pt x="50" y="37"/>
                  </a:lnTo>
                  <a:lnTo>
                    <a:pt x="48" y="32"/>
                  </a:lnTo>
                  <a:lnTo>
                    <a:pt x="57" y="37"/>
                  </a:lnTo>
                  <a:lnTo>
                    <a:pt x="61" y="43"/>
                  </a:lnTo>
                  <a:lnTo>
                    <a:pt x="59" y="45"/>
                  </a:lnTo>
                  <a:close/>
                  <a:moveTo>
                    <a:pt x="51" y="43"/>
                  </a:moveTo>
                  <a:lnTo>
                    <a:pt x="50" y="46"/>
                  </a:lnTo>
                  <a:lnTo>
                    <a:pt x="48" y="44"/>
                  </a:lnTo>
                  <a:lnTo>
                    <a:pt x="42" y="41"/>
                  </a:lnTo>
                  <a:lnTo>
                    <a:pt x="40" y="33"/>
                  </a:lnTo>
                  <a:lnTo>
                    <a:pt x="43" y="31"/>
                  </a:lnTo>
                  <a:lnTo>
                    <a:pt x="49" y="38"/>
                  </a:lnTo>
                  <a:lnTo>
                    <a:pt x="51" y="43"/>
                  </a:lnTo>
                  <a:close/>
                  <a:moveTo>
                    <a:pt x="16" y="33"/>
                  </a:moveTo>
                  <a:lnTo>
                    <a:pt x="17" y="37"/>
                  </a:lnTo>
                  <a:lnTo>
                    <a:pt x="23" y="44"/>
                  </a:lnTo>
                  <a:lnTo>
                    <a:pt x="23" y="45"/>
                  </a:lnTo>
                  <a:lnTo>
                    <a:pt x="17" y="41"/>
                  </a:lnTo>
                  <a:lnTo>
                    <a:pt x="19" y="45"/>
                  </a:lnTo>
                  <a:lnTo>
                    <a:pt x="19" y="50"/>
                  </a:lnTo>
                  <a:lnTo>
                    <a:pt x="20" y="52"/>
                  </a:lnTo>
                  <a:lnTo>
                    <a:pt x="18" y="57"/>
                  </a:lnTo>
                  <a:lnTo>
                    <a:pt x="15" y="58"/>
                  </a:lnTo>
                  <a:lnTo>
                    <a:pt x="14" y="57"/>
                  </a:lnTo>
                  <a:lnTo>
                    <a:pt x="10" y="56"/>
                  </a:lnTo>
                  <a:lnTo>
                    <a:pt x="4" y="49"/>
                  </a:lnTo>
                  <a:lnTo>
                    <a:pt x="3" y="39"/>
                  </a:lnTo>
                  <a:lnTo>
                    <a:pt x="6" y="32"/>
                  </a:lnTo>
                  <a:lnTo>
                    <a:pt x="10" y="34"/>
                  </a:lnTo>
                  <a:lnTo>
                    <a:pt x="9" y="28"/>
                  </a:lnTo>
                  <a:lnTo>
                    <a:pt x="12" y="26"/>
                  </a:lnTo>
                  <a:lnTo>
                    <a:pt x="16" y="28"/>
                  </a:lnTo>
                  <a:lnTo>
                    <a:pt x="16" y="33"/>
                  </a:lnTo>
                  <a:close/>
                  <a:moveTo>
                    <a:pt x="78" y="27"/>
                  </a:moveTo>
                  <a:lnTo>
                    <a:pt x="80" y="28"/>
                  </a:lnTo>
                  <a:lnTo>
                    <a:pt x="81" y="25"/>
                  </a:lnTo>
                  <a:lnTo>
                    <a:pt x="83" y="25"/>
                  </a:lnTo>
                  <a:lnTo>
                    <a:pt x="85" y="27"/>
                  </a:lnTo>
                  <a:lnTo>
                    <a:pt x="84" y="30"/>
                  </a:lnTo>
                  <a:lnTo>
                    <a:pt x="82" y="30"/>
                  </a:lnTo>
                  <a:lnTo>
                    <a:pt x="83" y="33"/>
                  </a:lnTo>
                  <a:lnTo>
                    <a:pt x="87" y="33"/>
                  </a:lnTo>
                  <a:lnTo>
                    <a:pt x="92" y="37"/>
                  </a:lnTo>
                  <a:lnTo>
                    <a:pt x="82" y="42"/>
                  </a:lnTo>
                  <a:lnTo>
                    <a:pt x="81" y="36"/>
                  </a:lnTo>
                  <a:lnTo>
                    <a:pt x="76" y="35"/>
                  </a:lnTo>
                  <a:lnTo>
                    <a:pt x="75" y="29"/>
                  </a:lnTo>
                  <a:lnTo>
                    <a:pt x="74" y="29"/>
                  </a:lnTo>
                  <a:lnTo>
                    <a:pt x="73" y="30"/>
                  </a:lnTo>
                  <a:lnTo>
                    <a:pt x="71" y="29"/>
                  </a:lnTo>
                  <a:lnTo>
                    <a:pt x="72" y="25"/>
                  </a:lnTo>
                  <a:lnTo>
                    <a:pt x="74" y="24"/>
                  </a:lnTo>
                  <a:lnTo>
                    <a:pt x="78" y="27"/>
                  </a:lnTo>
                  <a:close/>
                  <a:moveTo>
                    <a:pt x="48" y="25"/>
                  </a:moveTo>
                  <a:lnTo>
                    <a:pt x="43" y="21"/>
                  </a:lnTo>
                  <a:lnTo>
                    <a:pt x="45" y="17"/>
                  </a:lnTo>
                  <a:lnTo>
                    <a:pt x="48" y="20"/>
                  </a:lnTo>
                  <a:lnTo>
                    <a:pt x="48" y="25"/>
                  </a:lnTo>
                  <a:close/>
                  <a:moveTo>
                    <a:pt x="54" y="15"/>
                  </a:moveTo>
                  <a:lnTo>
                    <a:pt x="54" y="16"/>
                  </a:lnTo>
                  <a:lnTo>
                    <a:pt x="59" y="21"/>
                  </a:lnTo>
                  <a:lnTo>
                    <a:pt x="65" y="24"/>
                  </a:lnTo>
                  <a:lnTo>
                    <a:pt x="65" y="28"/>
                  </a:lnTo>
                  <a:lnTo>
                    <a:pt x="64" y="28"/>
                  </a:lnTo>
                  <a:lnTo>
                    <a:pt x="62" y="32"/>
                  </a:lnTo>
                  <a:lnTo>
                    <a:pt x="51" y="24"/>
                  </a:lnTo>
                  <a:lnTo>
                    <a:pt x="52" y="20"/>
                  </a:lnTo>
                  <a:lnTo>
                    <a:pt x="48" y="16"/>
                  </a:lnTo>
                  <a:lnTo>
                    <a:pt x="49" y="15"/>
                  </a:lnTo>
                  <a:lnTo>
                    <a:pt x="51" y="16"/>
                  </a:lnTo>
                  <a:lnTo>
                    <a:pt x="53" y="15"/>
                  </a:lnTo>
                  <a:lnTo>
                    <a:pt x="53" y="12"/>
                  </a:lnTo>
                  <a:lnTo>
                    <a:pt x="54" y="15"/>
                  </a:lnTo>
                  <a:close/>
                  <a:moveTo>
                    <a:pt x="10" y="8"/>
                  </a:moveTo>
                  <a:lnTo>
                    <a:pt x="9" y="10"/>
                  </a:lnTo>
                  <a:lnTo>
                    <a:pt x="7" y="9"/>
                  </a:lnTo>
                  <a:lnTo>
                    <a:pt x="6" y="13"/>
                  </a:lnTo>
                  <a:lnTo>
                    <a:pt x="13" y="24"/>
                  </a:lnTo>
                  <a:lnTo>
                    <a:pt x="8" y="23"/>
                  </a:lnTo>
                  <a:lnTo>
                    <a:pt x="0" y="19"/>
                  </a:lnTo>
                  <a:lnTo>
                    <a:pt x="2" y="11"/>
                  </a:lnTo>
                  <a:lnTo>
                    <a:pt x="6" y="10"/>
                  </a:lnTo>
                  <a:lnTo>
                    <a:pt x="8" y="7"/>
                  </a:lnTo>
                  <a:lnTo>
                    <a:pt x="10" y="8"/>
                  </a:lnTo>
                  <a:close/>
                  <a:moveTo>
                    <a:pt x="81" y="8"/>
                  </a:moveTo>
                  <a:lnTo>
                    <a:pt x="80" y="19"/>
                  </a:lnTo>
                  <a:lnTo>
                    <a:pt x="76" y="20"/>
                  </a:lnTo>
                  <a:lnTo>
                    <a:pt x="76" y="24"/>
                  </a:lnTo>
                  <a:lnTo>
                    <a:pt x="71" y="23"/>
                  </a:lnTo>
                  <a:lnTo>
                    <a:pt x="69" y="24"/>
                  </a:lnTo>
                  <a:lnTo>
                    <a:pt x="58" y="19"/>
                  </a:lnTo>
                  <a:lnTo>
                    <a:pt x="57" y="12"/>
                  </a:lnTo>
                  <a:lnTo>
                    <a:pt x="59" y="12"/>
                  </a:lnTo>
                  <a:lnTo>
                    <a:pt x="58" y="15"/>
                  </a:lnTo>
                  <a:lnTo>
                    <a:pt x="61" y="15"/>
                  </a:lnTo>
                  <a:lnTo>
                    <a:pt x="59" y="8"/>
                  </a:lnTo>
                  <a:lnTo>
                    <a:pt x="65" y="9"/>
                  </a:lnTo>
                  <a:lnTo>
                    <a:pt x="66" y="5"/>
                  </a:lnTo>
                  <a:lnTo>
                    <a:pt x="69" y="4"/>
                  </a:lnTo>
                  <a:lnTo>
                    <a:pt x="74" y="9"/>
                  </a:lnTo>
                  <a:lnTo>
                    <a:pt x="74" y="8"/>
                  </a:lnTo>
                  <a:lnTo>
                    <a:pt x="73" y="4"/>
                  </a:lnTo>
                  <a:lnTo>
                    <a:pt x="76" y="4"/>
                  </a:lnTo>
                  <a:lnTo>
                    <a:pt x="81" y="8"/>
                  </a:lnTo>
                  <a:close/>
                  <a:moveTo>
                    <a:pt x="122" y="5"/>
                  </a:moveTo>
                  <a:lnTo>
                    <a:pt x="123" y="9"/>
                  </a:lnTo>
                  <a:lnTo>
                    <a:pt x="128" y="12"/>
                  </a:lnTo>
                  <a:lnTo>
                    <a:pt x="130" y="18"/>
                  </a:lnTo>
                  <a:lnTo>
                    <a:pt x="128" y="25"/>
                  </a:lnTo>
                  <a:lnTo>
                    <a:pt x="130" y="31"/>
                  </a:lnTo>
                  <a:lnTo>
                    <a:pt x="128" y="33"/>
                  </a:lnTo>
                  <a:lnTo>
                    <a:pt x="133" y="33"/>
                  </a:lnTo>
                  <a:lnTo>
                    <a:pt x="128" y="41"/>
                  </a:lnTo>
                  <a:lnTo>
                    <a:pt x="120" y="40"/>
                  </a:lnTo>
                  <a:lnTo>
                    <a:pt x="112" y="35"/>
                  </a:lnTo>
                  <a:lnTo>
                    <a:pt x="107" y="35"/>
                  </a:lnTo>
                  <a:lnTo>
                    <a:pt x="111" y="33"/>
                  </a:lnTo>
                  <a:lnTo>
                    <a:pt x="106" y="26"/>
                  </a:lnTo>
                  <a:lnTo>
                    <a:pt x="107" y="24"/>
                  </a:lnTo>
                  <a:lnTo>
                    <a:pt x="110" y="24"/>
                  </a:lnTo>
                  <a:lnTo>
                    <a:pt x="109" y="22"/>
                  </a:lnTo>
                  <a:lnTo>
                    <a:pt x="111" y="19"/>
                  </a:lnTo>
                  <a:lnTo>
                    <a:pt x="109" y="17"/>
                  </a:lnTo>
                  <a:lnTo>
                    <a:pt x="105" y="19"/>
                  </a:lnTo>
                  <a:lnTo>
                    <a:pt x="103" y="23"/>
                  </a:lnTo>
                  <a:lnTo>
                    <a:pt x="100" y="20"/>
                  </a:lnTo>
                  <a:lnTo>
                    <a:pt x="98" y="23"/>
                  </a:lnTo>
                  <a:lnTo>
                    <a:pt x="91" y="23"/>
                  </a:lnTo>
                  <a:lnTo>
                    <a:pt x="87" y="17"/>
                  </a:lnTo>
                  <a:lnTo>
                    <a:pt x="87" y="15"/>
                  </a:lnTo>
                  <a:lnTo>
                    <a:pt x="90" y="11"/>
                  </a:lnTo>
                  <a:lnTo>
                    <a:pt x="98" y="9"/>
                  </a:lnTo>
                  <a:lnTo>
                    <a:pt x="97" y="5"/>
                  </a:lnTo>
                  <a:lnTo>
                    <a:pt x="99" y="4"/>
                  </a:lnTo>
                  <a:lnTo>
                    <a:pt x="103" y="5"/>
                  </a:lnTo>
                  <a:lnTo>
                    <a:pt x="106" y="3"/>
                  </a:lnTo>
                  <a:lnTo>
                    <a:pt x="116" y="6"/>
                  </a:lnTo>
                  <a:lnTo>
                    <a:pt x="122" y="0"/>
                  </a:lnTo>
                  <a:lnTo>
                    <a:pt x="12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22" name="Freeform 19">
              <a:extLst>
                <a:ext uri="{FF2B5EF4-FFF2-40B4-BE49-F238E27FC236}">
                  <a16:creationId xmlns:a16="http://schemas.microsoft.com/office/drawing/2014/main" id="{972D6491-44C8-48E3-A542-02CD4FD40C26}"/>
                </a:ext>
              </a:extLst>
            </p:cNvPr>
            <p:cNvSpPr>
              <a:spLocks noEditPoints="1"/>
            </p:cNvSpPr>
            <p:nvPr/>
          </p:nvSpPr>
          <p:spPr bwMode="auto">
            <a:xfrm>
              <a:off x="8110538" y="2894013"/>
              <a:ext cx="338138" cy="434975"/>
            </a:xfrm>
            <a:custGeom>
              <a:avLst/>
              <a:gdLst>
                <a:gd name="T0" fmla="*/ 196 w 213"/>
                <a:gd name="T1" fmla="*/ 223 h 274"/>
                <a:gd name="T2" fmla="*/ 194 w 213"/>
                <a:gd name="T3" fmla="*/ 203 h 274"/>
                <a:gd name="T4" fmla="*/ 201 w 213"/>
                <a:gd name="T5" fmla="*/ 203 h 274"/>
                <a:gd name="T6" fmla="*/ 171 w 213"/>
                <a:gd name="T7" fmla="*/ 261 h 274"/>
                <a:gd name="T8" fmla="*/ 164 w 213"/>
                <a:gd name="T9" fmla="*/ 260 h 274"/>
                <a:gd name="T10" fmla="*/ 167 w 213"/>
                <a:gd name="T11" fmla="*/ 238 h 274"/>
                <a:gd name="T12" fmla="*/ 160 w 213"/>
                <a:gd name="T13" fmla="*/ 224 h 274"/>
                <a:gd name="T14" fmla="*/ 184 w 213"/>
                <a:gd name="T15" fmla="*/ 183 h 274"/>
                <a:gd name="T16" fmla="*/ 184 w 213"/>
                <a:gd name="T17" fmla="*/ 198 h 274"/>
                <a:gd name="T18" fmla="*/ 190 w 213"/>
                <a:gd name="T19" fmla="*/ 235 h 274"/>
                <a:gd name="T20" fmla="*/ 171 w 213"/>
                <a:gd name="T21" fmla="*/ 261 h 274"/>
                <a:gd name="T22" fmla="*/ 134 w 213"/>
                <a:gd name="T23" fmla="*/ 5 h 274"/>
                <a:gd name="T24" fmla="*/ 127 w 213"/>
                <a:gd name="T25" fmla="*/ 12 h 274"/>
                <a:gd name="T26" fmla="*/ 126 w 213"/>
                <a:gd name="T27" fmla="*/ 7 h 274"/>
                <a:gd name="T28" fmla="*/ 116 w 213"/>
                <a:gd name="T29" fmla="*/ 22 h 274"/>
                <a:gd name="T30" fmla="*/ 125 w 213"/>
                <a:gd name="T31" fmla="*/ 23 h 274"/>
                <a:gd name="T32" fmla="*/ 129 w 213"/>
                <a:gd name="T33" fmla="*/ 32 h 274"/>
                <a:gd name="T34" fmla="*/ 133 w 213"/>
                <a:gd name="T35" fmla="*/ 44 h 274"/>
                <a:gd name="T36" fmla="*/ 132 w 213"/>
                <a:gd name="T37" fmla="*/ 63 h 274"/>
                <a:gd name="T38" fmla="*/ 132 w 213"/>
                <a:gd name="T39" fmla="*/ 70 h 274"/>
                <a:gd name="T40" fmla="*/ 137 w 213"/>
                <a:gd name="T41" fmla="*/ 71 h 274"/>
                <a:gd name="T42" fmla="*/ 140 w 213"/>
                <a:gd name="T43" fmla="*/ 76 h 274"/>
                <a:gd name="T44" fmla="*/ 143 w 213"/>
                <a:gd name="T45" fmla="*/ 94 h 274"/>
                <a:gd name="T46" fmla="*/ 144 w 213"/>
                <a:gd name="T47" fmla="*/ 103 h 274"/>
                <a:gd name="T48" fmla="*/ 162 w 213"/>
                <a:gd name="T49" fmla="*/ 97 h 274"/>
                <a:gd name="T50" fmla="*/ 184 w 213"/>
                <a:gd name="T51" fmla="*/ 100 h 274"/>
                <a:gd name="T52" fmla="*/ 213 w 213"/>
                <a:gd name="T53" fmla="*/ 105 h 274"/>
                <a:gd name="T54" fmla="*/ 211 w 213"/>
                <a:gd name="T55" fmla="*/ 116 h 274"/>
                <a:gd name="T56" fmla="*/ 206 w 213"/>
                <a:gd name="T57" fmla="*/ 120 h 274"/>
                <a:gd name="T58" fmla="*/ 200 w 213"/>
                <a:gd name="T59" fmla="*/ 112 h 274"/>
                <a:gd name="T60" fmla="*/ 189 w 213"/>
                <a:gd name="T61" fmla="*/ 124 h 274"/>
                <a:gd name="T62" fmla="*/ 196 w 213"/>
                <a:gd name="T63" fmla="*/ 146 h 274"/>
                <a:gd name="T64" fmla="*/ 186 w 213"/>
                <a:gd name="T65" fmla="*/ 161 h 274"/>
                <a:gd name="T66" fmla="*/ 179 w 213"/>
                <a:gd name="T67" fmla="*/ 154 h 274"/>
                <a:gd name="T68" fmla="*/ 172 w 213"/>
                <a:gd name="T69" fmla="*/ 144 h 274"/>
                <a:gd name="T70" fmla="*/ 171 w 213"/>
                <a:gd name="T71" fmla="*/ 158 h 274"/>
                <a:gd name="T72" fmla="*/ 180 w 213"/>
                <a:gd name="T73" fmla="*/ 174 h 274"/>
                <a:gd name="T74" fmla="*/ 169 w 213"/>
                <a:gd name="T75" fmla="*/ 187 h 274"/>
                <a:gd name="T76" fmla="*/ 157 w 213"/>
                <a:gd name="T77" fmla="*/ 219 h 274"/>
                <a:gd name="T78" fmla="*/ 134 w 213"/>
                <a:gd name="T79" fmla="*/ 230 h 274"/>
                <a:gd name="T80" fmla="*/ 35 w 213"/>
                <a:gd name="T81" fmla="*/ 273 h 274"/>
                <a:gd name="T82" fmla="*/ 25 w 213"/>
                <a:gd name="T83" fmla="*/ 269 h 274"/>
                <a:gd name="T84" fmla="*/ 13 w 213"/>
                <a:gd name="T85" fmla="*/ 209 h 274"/>
                <a:gd name="T86" fmla="*/ 0 w 213"/>
                <a:gd name="T87" fmla="*/ 204 h 274"/>
                <a:gd name="T88" fmla="*/ 0 w 213"/>
                <a:gd name="T89" fmla="*/ 199 h 274"/>
                <a:gd name="T90" fmla="*/ 13 w 213"/>
                <a:gd name="T91" fmla="*/ 174 h 274"/>
                <a:gd name="T92" fmla="*/ 24 w 213"/>
                <a:gd name="T93" fmla="*/ 144 h 274"/>
                <a:gd name="T94" fmla="*/ 32 w 213"/>
                <a:gd name="T95" fmla="*/ 137 h 274"/>
                <a:gd name="T96" fmla="*/ 42 w 213"/>
                <a:gd name="T97" fmla="*/ 132 h 274"/>
                <a:gd name="T98" fmla="*/ 50 w 213"/>
                <a:gd name="T99" fmla="*/ 115 h 274"/>
                <a:gd name="T100" fmla="*/ 54 w 213"/>
                <a:gd name="T101" fmla="*/ 109 h 274"/>
                <a:gd name="T102" fmla="*/ 91 w 213"/>
                <a:gd name="T103" fmla="*/ 87 h 274"/>
                <a:gd name="T104" fmla="*/ 91 w 213"/>
                <a:gd name="T105" fmla="*/ 64 h 274"/>
                <a:gd name="T106" fmla="*/ 98 w 213"/>
                <a:gd name="T107" fmla="*/ 56 h 274"/>
                <a:gd name="T108" fmla="*/ 93 w 213"/>
                <a:gd name="T109" fmla="*/ 46 h 274"/>
                <a:gd name="T110" fmla="*/ 113 w 213"/>
                <a:gd name="T111" fmla="*/ 11 h 274"/>
                <a:gd name="T112" fmla="*/ 129 w 213"/>
                <a:gd name="T113" fmla="*/ 6 h 274"/>
                <a:gd name="T114" fmla="*/ 133 w 213"/>
                <a:gd name="T115" fmla="*/ 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3" h="274">
                  <a:moveTo>
                    <a:pt x="197" y="222"/>
                  </a:moveTo>
                  <a:lnTo>
                    <a:pt x="196" y="223"/>
                  </a:lnTo>
                  <a:lnTo>
                    <a:pt x="190" y="213"/>
                  </a:lnTo>
                  <a:lnTo>
                    <a:pt x="194" y="203"/>
                  </a:lnTo>
                  <a:lnTo>
                    <a:pt x="200" y="198"/>
                  </a:lnTo>
                  <a:lnTo>
                    <a:pt x="201" y="203"/>
                  </a:lnTo>
                  <a:lnTo>
                    <a:pt x="197" y="222"/>
                  </a:lnTo>
                  <a:close/>
                  <a:moveTo>
                    <a:pt x="171" y="261"/>
                  </a:moveTo>
                  <a:lnTo>
                    <a:pt x="168" y="261"/>
                  </a:lnTo>
                  <a:lnTo>
                    <a:pt x="164" y="260"/>
                  </a:lnTo>
                  <a:lnTo>
                    <a:pt x="167" y="248"/>
                  </a:lnTo>
                  <a:lnTo>
                    <a:pt x="167" y="238"/>
                  </a:lnTo>
                  <a:lnTo>
                    <a:pt x="162" y="232"/>
                  </a:lnTo>
                  <a:lnTo>
                    <a:pt x="160" y="224"/>
                  </a:lnTo>
                  <a:lnTo>
                    <a:pt x="171" y="192"/>
                  </a:lnTo>
                  <a:lnTo>
                    <a:pt x="184" y="183"/>
                  </a:lnTo>
                  <a:lnTo>
                    <a:pt x="186" y="185"/>
                  </a:lnTo>
                  <a:lnTo>
                    <a:pt x="184" y="198"/>
                  </a:lnTo>
                  <a:lnTo>
                    <a:pt x="186" y="212"/>
                  </a:lnTo>
                  <a:lnTo>
                    <a:pt x="190" y="235"/>
                  </a:lnTo>
                  <a:lnTo>
                    <a:pt x="189" y="248"/>
                  </a:lnTo>
                  <a:lnTo>
                    <a:pt x="171" y="261"/>
                  </a:lnTo>
                  <a:close/>
                  <a:moveTo>
                    <a:pt x="136" y="0"/>
                  </a:moveTo>
                  <a:lnTo>
                    <a:pt x="134" y="5"/>
                  </a:lnTo>
                  <a:lnTo>
                    <a:pt x="129" y="13"/>
                  </a:lnTo>
                  <a:lnTo>
                    <a:pt x="127" y="12"/>
                  </a:lnTo>
                  <a:lnTo>
                    <a:pt x="128" y="8"/>
                  </a:lnTo>
                  <a:lnTo>
                    <a:pt x="126" y="7"/>
                  </a:lnTo>
                  <a:lnTo>
                    <a:pt x="115" y="20"/>
                  </a:lnTo>
                  <a:lnTo>
                    <a:pt x="116" y="22"/>
                  </a:lnTo>
                  <a:lnTo>
                    <a:pt x="123" y="21"/>
                  </a:lnTo>
                  <a:lnTo>
                    <a:pt x="125" y="23"/>
                  </a:lnTo>
                  <a:lnTo>
                    <a:pt x="124" y="27"/>
                  </a:lnTo>
                  <a:lnTo>
                    <a:pt x="129" y="32"/>
                  </a:lnTo>
                  <a:lnTo>
                    <a:pt x="128" y="37"/>
                  </a:lnTo>
                  <a:lnTo>
                    <a:pt x="133" y="44"/>
                  </a:lnTo>
                  <a:lnTo>
                    <a:pt x="133" y="54"/>
                  </a:lnTo>
                  <a:lnTo>
                    <a:pt x="132" y="63"/>
                  </a:lnTo>
                  <a:lnTo>
                    <a:pt x="133" y="67"/>
                  </a:lnTo>
                  <a:lnTo>
                    <a:pt x="132" y="70"/>
                  </a:lnTo>
                  <a:lnTo>
                    <a:pt x="135" y="71"/>
                  </a:lnTo>
                  <a:lnTo>
                    <a:pt x="137" y="71"/>
                  </a:lnTo>
                  <a:lnTo>
                    <a:pt x="141" y="73"/>
                  </a:lnTo>
                  <a:lnTo>
                    <a:pt x="140" y="76"/>
                  </a:lnTo>
                  <a:lnTo>
                    <a:pt x="139" y="84"/>
                  </a:lnTo>
                  <a:lnTo>
                    <a:pt x="143" y="94"/>
                  </a:lnTo>
                  <a:lnTo>
                    <a:pt x="142" y="100"/>
                  </a:lnTo>
                  <a:lnTo>
                    <a:pt x="144" y="103"/>
                  </a:lnTo>
                  <a:lnTo>
                    <a:pt x="157" y="94"/>
                  </a:lnTo>
                  <a:lnTo>
                    <a:pt x="162" y="97"/>
                  </a:lnTo>
                  <a:lnTo>
                    <a:pt x="178" y="98"/>
                  </a:lnTo>
                  <a:lnTo>
                    <a:pt x="184" y="100"/>
                  </a:lnTo>
                  <a:lnTo>
                    <a:pt x="200" y="100"/>
                  </a:lnTo>
                  <a:lnTo>
                    <a:pt x="213" y="105"/>
                  </a:lnTo>
                  <a:lnTo>
                    <a:pt x="213" y="105"/>
                  </a:lnTo>
                  <a:lnTo>
                    <a:pt x="211" y="116"/>
                  </a:lnTo>
                  <a:lnTo>
                    <a:pt x="208" y="119"/>
                  </a:lnTo>
                  <a:lnTo>
                    <a:pt x="206" y="120"/>
                  </a:lnTo>
                  <a:lnTo>
                    <a:pt x="204" y="115"/>
                  </a:lnTo>
                  <a:lnTo>
                    <a:pt x="200" y="112"/>
                  </a:lnTo>
                  <a:lnTo>
                    <a:pt x="189" y="115"/>
                  </a:lnTo>
                  <a:lnTo>
                    <a:pt x="189" y="124"/>
                  </a:lnTo>
                  <a:lnTo>
                    <a:pt x="195" y="129"/>
                  </a:lnTo>
                  <a:lnTo>
                    <a:pt x="196" y="146"/>
                  </a:lnTo>
                  <a:lnTo>
                    <a:pt x="194" y="151"/>
                  </a:lnTo>
                  <a:lnTo>
                    <a:pt x="186" y="161"/>
                  </a:lnTo>
                  <a:lnTo>
                    <a:pt x="182" y="162"/>
                  </a:lnTo>
                  <a:lnTo>
                    <a:pt x="179" y="154"/>
                  </a:lnTo>
                  <a:lnTo>
                    <a:pt x="174" y="145"/>
                  </a:lnTo>
                  <a:lnTo>
                    <a:pt x="172" y="144"/>
                  </a:lnTo>
                  <a:lnTo>
                    <a:pt x="170" y="154"/>
                  </a:lnTo>
                  <a:lnTo>
                    <a:pt x="171" y="158"/>
                  </a:lnTo>
                  <a:lnTo>
                    <a:pt x="179" y="170"/>
                  </a:lnTo>
                  <a:lnTo>
                    <a:pt x="180" y="174"/>
                  </a:lnTo>
                  <a:lnTo>
                    <a:pt x="176" y="177"/>
                  </a:lnTo>
                  <a:lnTo>
                    <a:pt x="169" y="187"/>
                  </a:lnTo>
                  <a:lnTo>
                    <a:pt x="161" y="203"/>
                  </a:lnTo>
                  <a:lnTo>
                    <a:pt x="157" y="219"/>
                  </a:lnTo>
                  <a:lnTo>
                    <a:pt x="144" y="221"/>
                  </a:lnTo>
                  <a:lnTo>
                    <a:pt x="134" y="230"/>
                  </a:lnTo>
                  <a:lnTo>
                    <a:pt x="56" y="261"/>
                  </a:lnTo>
                  <a:lnTo>
                    <a:pt x="35" y="273"/>
                  </a:lnTo>
                  <a:lnTo>
                    <a:pt x="28" y="274"/>
                  </a:lnTo>
                  <a:lnTo>
                    <a:pt x="25" y="269"/>
                  </a:lnTo>
                  <a:lnTo>
                    <a:pt x="25" y="224"/>
                  </a:lnTo>
                  <a:lnTo>
                    <a:pt x="13" y="209"/>
                  </a:lnTo>
                  <a:lnTo>
                    <a:pt x="9" y="209"/>
                  </a:lnTo>
                  <a:lnTo>
                    <a:pt x="0" y="204"/>
                  </a:lnTo>
                  <a:lnTo>
                    <a:pt x="0" y="204"/>
                  </a:lnTo>
                  <a:lnTo>
                    <a:pt x="0" y="199"/>
                  </a:lnTo>
                  <a:lnTo>
                    <a:pt x="5" y="186"/>
                  </a:lnTo>
                  <a:lnTo>
                    <a:pt x="13" y="174"/>
                  </a:lnTo>
                  <a:lnTo>
                    <a:pt x="15" y="161"/>
                  </a:lnTo>
                  <a:lnTo>
                    <a:pt x="24" y="144"/>
                  </a:lnTo>
                  <a:lnTo>
                    <a:pt x="31" y="141"/>
                  </a:lnTo>
                  <a:lnTo>
                    <a:pt x="32" y="137"/>
                  </a:lnTo>
                  <a:lnTo>
                    <a:pt x="40" y="135"/>
                  </a:lnTo>
                  <a:lnTo>
                    <a:pt x="42" y="132"/>
                  </a:lnTo>
                  <a:lnTo>
                    <a:pt x="44" y="122"/>
                  </a:lnTo>
                  <a:lnTo>
                    <a:pt x="50" y="115"/>
                  </a:lnTo>
                  <a:lnTo>
                    <a:pt x="51" y="109"/>
                  </a:lnTo>
                  <a:lnTo>
                    <a:pt x="54" y="109"/>
                  </a:lnTo>
                  <a:lnTo>
                    <a:pt x="87" y="86"/>
                  </a:lnTo>
                  <a:lnTo>
                    <a:pt x="91" y="87"/>
                  </a:lnTo>
                  <a:lnTo>
                    <a:pt x="95" y="75"/>
                  </a:lnTo>
                  <a:lnTo>
                    <a:pt x="91" y="64"/>
                  </a:lnTo>
                  <a:lnTo>
                    <a:pt x="96" y="60"/>
                  </a:lnTo>
                  <a:lnTo>
                    <a:pt x="98" y="56"/>
                  </a:lnTo>
                  <a:lnTo>
                    <a:pt x="94" y="50"/>
                  </a:lnTo>
                  <a:lnTo>
                    <a:pt x="93" y="46"/>
                  </a:lnTo>
                  <a:lnTo>
                    <a:pt x="102" y="13"/>
                  </a:lnTo>
                  <a:lnTo>
                    <a:pt x="113" y="11"/>
                  </a:lnTo>
                  <a:lnTo>
                    <a:pt x="125" y="5"/>
                  </a:lnTo>
                  <a:lnTo>
                    <a:pt x="129" y="6"/>
                  </a:lnTo>
                  <a:lnTo>
                    <a:pt x="133" y="1"/>
                  </a:lnTo>
                  <a:lnTo>
                    <a:pt x="133" y="1"/>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23" name="Freeform 20">
              <a:extLst>
                <a:ext uri="{FF2B5EF4-FFF2-40B4-BE49-F238E27FC236}">
                  <a16:creationId xmlns:a16="http://schemas.microsoft.com/office/drawing/2014/main" id="{B72A4D19-B42E-44B7-9630-E8B3086B7EB3}"/>
                </a:ext>
              </a:extLst>
            </p:cNvPr>
            <p:cNvSpPr>
              <a:spLocks/>
            </p:cNvSpPr>
            <p:nvPr/>
          </p:nvSpPr>
          <p:spPr bwMode="auto">
            <a:xfrm>
              <a:off x="7558088" y="2576513"/>
              <a:ext cx="782638" cy="660400"/>
            </a:xfrm>
            <a:custGeom>
              <a:avLst/>
              <a:gdLst>
                <a:gd name="T0" fmla="*/ 25 w 493"/>
                <a:gd name="T1" fmla="*/ 345 h 416"/>
                <a:gd name="T2" fmla="*/ 37 w 493"/>
                <a:gd name="T3" fmla="*/ 329 h 416"/>
                <a:gd name="T4" fmla="*/ 33 w 493"/>
                <a:gd name="T5" fmla="*/ 282 h 416"/>
                <a:gd name="T6" fmla="*/ 22 w 493"/>
                <a:gd name="T7" fmla="*/ 261 h 416"/>
                <a:gd name="T8" fmla="*/ 26 w 493"/>
                <a:gd name="T9" fmla="*/ 238 h 416"/>
                <a:gd name="T10" fmla="*/ 12 w 493"/>
                <a:gd name="T11" fmla="*/ 230 h 416"/>
                <a:gd name="T12" fmla="*/ 38 w 493"/>
                <a:gd name="T13" fmla="*/ 222 h 416"/>
                <a:gd name="T14" fmla="*/ 46 w 493"/>
                <a:gd name="T15" fmla="*/ 212 h 416"/>
                <a:gd name="T16" fmla="*/ 62 w 493"/>
                <a:gd name="T17" fmla="*/ 196 h 416"/>
                <a:gd name="T18" fmla="*/ 79 w 493"/>
                <a:gd name="T19" fmla="*/ 187 h 416"/>
                <a:gd name="T20" fmla="*/ 85 w 493"/>
                <a:gd name="T21" fmla="*/ 170 h 416"/>
                <a:gd name="T22" fmla="*/ 111 w 493"/>
                <a:gd name="T23" fmla="*/ 157 h 416"/>
                <a:gd name="T24" fmla="*/ 124 w 493"/>
                <a:gd name="T25" fmla="*/ 151 h 416"/>
                <a:gd name="T26" fmla="*/ 140 w 493"/>
                <a:gd name="T27" fmla="*/ 134 h 416"/>
                <a:gd name="T28" fmla="*/ 163 w 493"/>
                <a:gd name="T29" fmla="*/ 139 h 416"/>
                <a:gd name="T30" fmla="*/ 174 w 493"/>
                <a:gd name="T31" fmla="*/ 142 h 416"/>
                <a:gd name="T32" fmla="*/ 194 w 493"/>
                <a:gd name="T33" fmla="*/ 134 h 416"/>
                <a:gd name="T34" fmla="*/ 225 w 493"/>
                <a:gd name="T35" fmla="*/ 122 h 416"/>
                <a:gd name="T36" fmla="*/ 244 w 493"/>
                <a:gd name="T37" fmla="*/ 115 h 416"/>
                <a:gd name="T38" fmla="*/ 256 w 493"/>
                <a:gd name="T39" fmla="*/ 90 h 416"/>
                <a:gd name="T40" fmla="*/ 261 w 493"/>
                <a:gd name="T41" fmla="*/ 81 h 416"/>
                <a:gd name="T42" fmla="*/ 250 w 493"/>
                <a:gd name="T43" fmla="*/ 58 h 416"/>
                <a:gd name="T44" fmla="*/ 275 w 493"/>
                <a:gd name="T45" fmla="*/ 36 h 416"/>
                <a:gd name="T46" fmla="*/ 297 w 493"/>
                <a:gd name="T47" fmla="*/ 13 h 416"/>
                <a:gd name="T48" fmla="*/ 330 w 493"/>
                <a:gd name="T49" fmla="*/ 10 h 416"/>
                <a:gd name="T50" fmla="*/ 344 w 493"/>
                <a:gd name="T51" fmla="*/ 23 h 416"/>
                <a:gd name="T52" fmla="*/ 365 w 493"/>
                <a:gd name="T53" fmla="*/ 20 h 416"/>
                <a:gd name="T54" fmla="*/ 388 w 493"/>
                <a:gd name="T55" fmla="*/ 4 h 416"/>
                <a:gd name="T56" fmla="*/ 408 w 493"/>
                <a:gd name="T57" fmla="*/ 2 h 416"/>
                <a:gd name="T58" fmla="*/ 415 w 493"/>
                <a:gd name="T59" fmla="*/ 46 h 416"/>
                <a:gd name="T60" fmla="*/ 398 w 493"/>
                <a:gd name="T61" fmla="*/ 52 h 416"/>
                <a:gd name="T62" fmla="*/ 396 w 493"/>
                <a:gd name="T63" fmla="*/ 67 h 416"/>
                <a:gd name="T64" fmla="*/ 419 w 493"/>
                <a:gd name="T65" fmla="*/ 89 h 416"/>
                <a:gd name="T66" fmla="*/ 437 w 493"/>
                <a:gd name="T67" fmla="*/ 89 h 416"/>
                <a:gd name="T68" fmla="*/ 435 w 493"/>
                <a:gd name="T69" fmla="*/ 111 h 416"/>
                <a:gd name="T70" fmla="*/ 445 w 493"/>
                <a:gd name="T71" fmla="*/ 130 h 416"/>
                <a:gd name="T72" fmla="*/ 473 w 493"/>
                <a:gd name="T73" fmla="*/ 169 h 416"/>
                <a:gd name="T74" fmla="*/ 485 w 493"/>
                <a:gd name="T75" fmla="*/ 183 h 416"/>
                <a:gd name="T76" fmla="*/ 484 w 493"/>
                <a:gd name="T77" fmla="*/ 200 h 416"/>
                <a:gd name="T78" fmla="*/ 461 w 493"/>
                <a:gd name="T79" fmla="*/ 211 h 416"/>
                <a:gd name="T80" fmla="*/ 444 w 493"/>
                <a:gd name="T81" fmla="*/ 260 h 416"/>
                <a:gd name="T82" fmla="*/ 402 w 493"/>
                <a:gd name="T83" fmla="*/ 309 h 416"/>
                <a:gd name="T84" fmla="*/ 387 w 493"/>
                <a:gd name="T85" fmla="*/ 335 h 416"/>
                <a:gd name="T86" fmla="*/ 361 w 493"/>
                <a:gd name="T87" fmla="*/ 374 h 416"/>
                <a:gd name="T88" fmla="*/ 335 w 493"/>
                <a:gd name="T89" fmla="*/ 398 h 416"/>
                <a:gd name="T90" fmla="*/ 277 w 493"/>
                <a:gd name="T91" fmla="*/ 403 h 416"/>
                <a:gd name="T92" fmla="*/ 261 w 493"/>
                <a:gd name="T93" fmla="*/ 385 h 416"/>
                <a:gd name="T94" fmla="*/ 213 w 493"/>
                <a:gd name="T95" fmla="*/ 369 h 416"/>
                <a:gd name="T96" fmla="*/ 185 w 493"/>
                <a:gd name="T97" fmla="*/ 401 h 416"/>
                <a:gd name="T98" fmla="*/ 137 w 493"/>
                <a:gd name="T99" fmla="*/ 395 h 416"/>
                <a:gd name="T100" fmla="*/ 104 w 493"/>
                <a:gd name="T101" fmla="*/ 380 h 416"/>
                <a:gd name="T102" fmla="*/ 94 w 493"/>
                <a:gd name="T103" fmla="*/ 347 h 416"/>
                <a:gd name="T104" fmla="*/ 78 w 493"/>
                <a:gd name="T105" fmla="*/ 363 h 416"/>
                <a:gd name="T106" fmla="*/ 20 w 493"/>
                <a:gd name="T107" fmla="*/ 36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3" h="416">
                  <a:moveTo>
                    <a:pt x="0" y="361"/>
                  </a:moveTo>
                  <a:lnTo>
                    <a:pt x="4" y="354"/>
                  </a:lnTo>
                  <a:lnTo>
                    <a:pt x="15" y="349"/>
                  </a:lnTo>
                  <a:lnTo>
                    <a:pt x="22" y="348"/>
                  </a:lnTo>
                  <a:lnTo>
                    <a:pt x="25" y="345"/>
                  </a:lnTo>
                  <a:lnTo>
                    <a:pt x="26" y="341"/>
                  </a:lnTo>
                  <a:lnTo>
                    <a:pt x="39" y="337"/>
                  </a:lnTo>
                  <a:lnTo>
                    <a:pt x="42" y="332"/>
                  </a:lnTo>
                  <a:lnTo>
                    <a:pt x="41" y="329"/>
                  </a:lnTo>
                  <a:lnTo>
                    <a:pt x="37" y="329"/>
                  </a:lnTo>
                  <a:lnTo>
                    <a:pt x="39" y="324"/>
                  </a:lnTo>
                  <a:lnTo>
                    <a:pt x="35" y="305"/>
                  </a:lnTo>
                  <a:lnTo>
                    <a:pt x="32" y="295"/>
                  </a:lnTo>
                  <a:lnTo>
                    <a:pt x="28" y="288"/>
                  </a:lnTo>
                  <a:lnTo>
                    <a:pt x="33" y="282"/>
                  </a:lnTo>
                  <a:lnTo>
                    <a:pt x="29" y="273"/>
                  </a:lnTo>
                  <a:lnTo>
                    <a:pt x="33" y="270"/>
                  </a:lnTo>
                  <a:lnTo>
                    <a:pt x="34" y="266"/>
                  </a:lnTo>
                  <a:lnTo>
                    <a:pt x="26" y="265"/>
                  </a:lnTo>
                  <a:lnTo>
                    <a:pt x="22" y="261"/>
                  </a:lnTo>
                  <a:lnTo>
                    <a:pt x="25" y="257"/>
                  </a:lnTo>
                  <a:lnTo>
                    <a:pt x="23" y="254"/>
                  </a:lnTo>
                  <a:lnTo>
                    <a:pt x="23" y="250"/>
                  </a:lnTo>
                  <a:lnTo>
                    <a:pt x="27" y="244"/>
                  </a:lnTo>
                  <a:lnTo>
                    <a:pt x="26" y="238"/>
                  </a:lnTo>
                  <a:lnTo>
                    <a:pt x="23" y="234"/>
                  </a:lnTo>
                  <a:lnTo>
                    <a:pt x="17" y="238"/>
                  </a:lnTo>
                  <a:lnTo>
                    <a:pt x="14" y="235"/>
                  </a:lnTo>
                  <a:lnTo>
                    <a:pt x="12" y="234"/>
                  </a:lnTo>
                  <a:lnTo>
                    <a:pt x="12" y="230"/>
                  </a:lnTo>
                  <a:lnTo>
                    <a:pt x="24" y="221"/>
                  </a:lnTo>
                  <a:lnTo>
                    <a:pt x="27" y="224"/>
                  </a:lnTo>
                  <a:lnTo>
                    <a:pt x="31" y="221"/>
                  </a:lnTo>
                  <a:lnTo>
                    <a:pt x="33" y="224"/>
                  </a:lnTo>
                  <a:lnTo>
                    <a:pt x="38" y="222"/>
                  </a:lnTo>
                  <a:lnTo>
                    <a:pt x="35" y="217"/>
                  </a:lnTo>
                  <a:lnTo>
                    <a:pt x="40" y="215"/>
                  </a:lnTo>
                  <a:lnTo>
                    <a:pt x="43" y="219"/>
                  </a:lnTo>
                  <a:lnTo>
                    <a:pt x="43" y="211"/>
                  </a:lnTo>
                  <a:lnTo>
                    <a:pt x="46" y="212"/>
                  </a:lnTo>
                  <a:lnTo>
                    <a:pt x="46" y="209"/>
                  </a:lnTo>
                  <a:lnTo>
                    <a:pt x="52" y="210"/>
                  </a:lnTo>
                  <a:lnTo>
                    <a:pt x="56" y="203"/>
                  </a:lnTo>
                  <a:lnTo>
                    <a:pt x="60" y="201"/>
                  </a:lnTo>
                  <a:lnTo>
                    <a:pt x="62" y="196"/>
                  </a:lnTo>
                  <a:lnTo>
                    <a:pt x="64" y="196"/>
                  </a:lnTo>
                  <a:lnTo>
                    <a:pt x="64" y="193"/>
                  </a:lnTo>
                  <a:lnTo>
                    <a:pt x="81" y="190"/>
                  </a:lnTo>
                  <a:lnTo>
                    <a:pt x="81" y="188"/>
                  </a:lnTo>
                  <a:lnTo>
                    <a:pt x="79" y="187"/>
                  </a:lnTo>
                  <a:lnTo>
                    <a:pt x="81" y="184"/>
                  </a:lnTo>
                  <a:lnTo>
                    <a:pt x="79" y="180"/>
                  </a:lnTo>
                  <a:lnTo>
                    <a:pt x="81" y="177"/>
                  </a:lnTo>
                  <a:lnTo>
                    <a:pt x="85" y="174"/>
                  </a:lnTo>
                  <a:lnTo>
                    <a:pt x="85" y="170"/>
                  </a:lnTo>
                  <a:lnTo>
                    <a:pt x="86" y="168"/>
                  </a:lnTo>
                  <a:lnTo>
                    <a:pt x="90" y="168"/>
                  </a:lnTo>
                  <a:lnTo>
                    <a:pt x="100" y="162"/>
                  </a:lnTo>
                  <a:lnTo>
                    <a:pt x="106" y="162"/>
                  </a:lnTo>
                  <a:lnTo>
                    <a:pt x="111" y="157"/>
                  </a:lnTo>
                  <a:lnTo>
                    <a:pt x="114" y="158"/>
                  </a:lnTo>
                  <a:lnTo>
                    <a:pt x="112" y="154"/>
                  </a:lnTo>
                  <a:lnTo>
                    <a:pt x="113" y="149"/>
                  </a:lnTo>
                  <a:lnTo>
                    <a:pt x="118" y="153"/>
                  </a:lnTo>
                  <a:lnTo>
                    <a:pt x="124" y="151"/>
                  </a:lnTo>
                  <a:lnTo>
                    <a:pt x="123" y="143"/>
                  </a:lnTo>
                  <a:lnTo>
                    <a:pt x="124" y="142"/>
                  </a:lnTo>
                  <a:lnTo>
                    <a:pt x="137" y="144"/>
                  </a:lnTo>
                  <a:lnTo>
                    <a:pt x="136" y="140"/>
                  </a:lnTo>
                  <a:lnTo>
                    <a:pt x="140" y="134"/>
                  </a:lnTo>
                  <a:lnTo>
                    <a:pt x="145" y="135"/>
                  </a:lnTo>
                  <a:lnTo>
                    <a:pt x="152" y="145"/>
                  </a:lnTo>
                  <a:lnTo>
                    <a:pt x="153" y="143"/>
                  </a:lnTo>
                  <a:lnTo>
                    <a:pt x="156" y="143"/>
                  </a:lnTo>
                  <a:lnTo>
                    <a:pt x="163" y="139"/>
                  </a:lnTo>
                  <a:lnTo>
                    <a:pt x="165" y="140"/>
                  </a:lnTo>
                  <a:lnTo>
                    <a:pt x="165" y="143"/>
                  </a:lnTo>
                  <a:lnTo>
                    <a:pt x="167" y="145"/>
                  </a:lnTo>
                  <a:lnTo>
                    <a:pt x="170" y="141"/>
                  </a:lnTo>
                  <a:lnTo>
                    <a:pt x="174" y="142"/>
                  </a:lnTo>
                  <a:lnTo>
                    <a:pt x="179" y="140"/>
                  </a:lnTo>
                  <a:lnTo>
                    <a:pt x="183" y="137"/>
                  </a:lnTo>
                  <a:lnTo>
                    <a:pt x="188" y="137"/>
                  </a:lnTo>
                  <a:lnTo>
                    <a:pt x="189" y="134"/>
                  </a:lnTo>
                  <a:lnTo>
                    <a:pt x="194" y="134"/>
                  </a:lnTo>
                  <a:lnTo>
                    <a:pt x="194" y="130"/>
                  </a:lnTo>
                  <a:lnTo>
                    <a:pt x="204" y="129"/>
                  </a:lnTo>
                  <a:lnTo>
                    <a:pt x="207" y="126"/>
                  </a:lnTo>
                  <a:lnTo>
                    <a:pt x="218" y="122"/>
                  </a:lnTo>
                  <a:lnTo>
                    <a:pt x="225" y="122"/>
                  </a:lnTo>
                  <a:lnTo>
                    <a:pt x="233" y="118"/>
                  </a:lnTo>
                  <a:lnTo>
                    <a:pt x="233" y="119"/>
                  </a:lnTo>
                  <a:lnTo>
                    <a:pt x="237" y="119"/>
                  </a:lnTo>
                  <a:lnTo>
                    <a:pt x="239" y="122"/>
                  </a:lnTo>
                  <a:lnTo>
                    <a:pt x="244" y="115"/>
                  </a:lnTo>
                  <a:lnTo>
                    <a:pt x="243" y="111"/>
                  </a:lnTo>
                  <a:lnTo>
                    <a:pt x="238" y="107"/>
                  </a:lnTo>
                  <a:lnTo>
                    <a:pt x="246" y="97"/>
                  </a:lnTo>
                  <a:lnTo>
                    <a:pt x="251" y="97"/>
                  </a:lnTo>
                  <a:lnTo>
                    <a:pt x="256" y="90"/>
                  </a:lnTo>
                  <a:lnTo>
                    <a:pt x="258" y="90"/>
                  </a:lnTo>
                  <a:lnTo>
                    <a:pt x="258" y="88"/>
                  </a:lnTo>
                  <a:lnTo>
                    <a:pt x="257" y="87"/>
                  </a:lnTo>
                  <a:lnTo>
                    <a:pt x="259" y="85"/>
                  </a:lnTo>
                  <a:lnTo>
                    <a:pt x="261" y="81"/>
                  </a:lnTo>
                  <a:lnTo>
                    <a:pt x="258" y="80"/>
                  </a:lnTo>
                  <a:lnTo>
                    <a:pt x="261" y="73"/>
                  </a:lnTo>
                  <a:lnTo>
                    <a:pt x="258" y="70"/>
                  </a:lnTo>
                  <a:lnTo>
                    <a:pt x="258" y="63"/>
                  </a:lnTo>
                  <a:lnTo>
                    <a:pt x="250" y="58"/>
                  </a:lnTo>
                  <a:lnTo>
                    <a:pt x="245" y="52"/>
                  </a:lnTo>
                  <a:lnTo>
                    <a:pt x="252" y="48"/>
                  </a:lnTo>
                  <a:lnTo>
                    <a:pt x="260" y="49"/>
                  </a:lnTo>
                  <a:lnTo>
                    <a:pt x="265" y="47"/>
                  </a:lnTo>
                  <a:lnTo>
                    <a:pt x="275" y="36"/>
                  </a:lnTo>
                  <a:lnTo>
                    <a:pt x="282" y="32"/>
                  </a:lnTo>
                  <a:lnTo>
                    <a:pt x="283" y="27"/>
                  </a:lnTo>
                  <a:lnTo>
                    <a:pt x="289" y="24"/>
                  </a:lnTo>
                  <a:lnTo>
                    <a:pt x="296" y="17"/>
                  </a:lnTo>
                  <a:lnTo>
                    <a:pt x="297" y="13"/>
                  </a:lnTo>
                  <a:lnTo>
                    <a:pt x="300" y="11"/>
                  </a:lnTo>
                  <a:lnTo>
                    <a:pt x="300" y="11"/>
                  </a:lnTo>
                  <a:lnTo>
                    <a:pt x="304" y="13"/>
                  </a:lnTo>
                  <a:lnTo>
                    <a:pt x="325" y="8"/>
                  </a:lnTo>
                  <a:lnTo>
                    <a:pt x="330" y="10"/>
                  </a:lnTo>
                  <a:lnTo>
                    <a:pt x="331" y="15"/>
                  </a:lnTo>
                  <a:lnTo>
                    <a:pt x="330" y="19"/>
                  </a:lnTo>
                  <a:lnTo>
                    <a:pt x="333" y="20"/>
                  </a:lnTo>
                  <a:lnTo>
                    <a:pt x="334" y="23"/>
                  </a:lnTo>
                  <a:lnTo>
                    <a:pt x="344" y="23"/>
                  </a:lnTo>
                  <a:lnTo>
                    <a:pt x="355" y="27"/>
                  </a:lnTo>
                  <a:lnTo>
                    <a:pt x="356" y="27"/>
                  </a:lnTo>
                  <a:lnTo>
                    <a:pt x="356" y="23"/>
                  </a:lnTo>
                  <a:lnTo>
                    <a:pt x="359" y="20"/>
                  </a:lnTo>
                  <a:lnTo>
                    <a:pt x="365" y="20"/>
                  </a:lnTo>
                  <a:lnTo>
                    <a:pt x="367" y="14"/>
                  </a:lnTo>
                  <a:lnTo>
                    <a:pt x="371" y="14"/>
                  </a:lnTo>
                  <a:lnTo>
                    <a:pt x="379" y="7"/>
                  </a:lnTo>
                  <a:lnTo>
                    <a:pt x="384" y="7"/>
                  </a:lnTo>
                  <a:lnTo>
                    <a:pt x="388" y="4"/>
                  </a:lnTo>
                  <a:lnTo>
                    <a:pt x="393" y="3"/>
                  </a:lnTo>
                  <a:lnTo>
                    <a:pt x="400" y="8"/>
                  </a:lnTo>
                  <a:lnTo>
                    <a:pt x="398" y="4"/>
                  </a:lnTo>
                  <a:lnTo>
                    <a:pt x="403" y="0"/>
                  </a:lnTo>
                  <a:lnTo>
                    <a:pt x="408" y="2"/>
                  </a:lnTo>
                  <a:lnTo>
                    <a:pt x="412" y="15"/>
                  </a:lnTo>
                  <a:lnTo>
                    <a:pt x="421" y="31"/>
                  </a:lnTo>
                  <a:lnTo>
                    <a:pt x="424" y="34"/>
                  </a:lnTo>
                  <a:lnTo>
                    <a:pt x="424" y="38"/>
                  </a:lnTo>
                  <a:lnTo>
                    <a:pt x="415" y="46"/>
                  </a:lnTo>
                  <a:lnTo>
                    <a:pt x="413" y="43"/>
                  </a:lnTo>
                  <a:lnTo>
                    <a:pt x="407" y="44"/>
                  </a:lnTo>
                  <a:lnTo>
                    <a:pt x="405" y="43"/>
                  </a:lnTo>
                  <a:lnTo>
                    <a:pt x="401" y="45"/>
                  </a:lnTo>
                  <a:lnTo>
                    <a:pt x="398" y="52"/>
                  </a:lnTo>
                  <a:lnTo>
                    <a:pt x="395" y="53"/>
                  </a:lnTo>
                  <a:lnTo>
                    <a:pt x="393" y="58"/>
                  </a:lnTo>
                  <a:lnTo>
                    <a:pt x="391" y="65"/>
                  </a:lnTo>
                  <a:lnTo>
                    <a:pt x="393" y="68"/>
                  </a:lnTo>
                  <a:lnTo>
                    <a:pt x="396" y="67"/>
                  </a:lnTo>
                  <a:lnTo>
                    <a:pt x="401" y="71"/>
                  </a:lnTo>
                  <a:lnTo>
                    <a:pt x="405" y="93"/>
                  </a:lnTo>
                  <a:lnTo>
                    <a:pt x="410" y="92"/>
                  </a:lnTo>
                  <a:lnTo>
                    <a:pt x="415" y="93"/>
                  </a:lnTo>
                  <a:lnTo>
                    <a:pt x="419" y="89"/>
                  </a:lnTo>
                  <a:lnTo>
                    <a:pt x="425" y="88"/>
                  </a:lnTo>
                  <a:lnTo>
                    <a:pt x="426" y="84"/>
                  </a:lnTo>
                  <a:lnTo>
                    <a:pt x="440" y="77"/>
                  </a:lnTo>
                  <a:lnTo>
                    <a:pt x="442" y="84"/>
                  </a:lnTo>
                  <a:lnTo>
                    <a:pt x="437" y="89"/>
                  </a:lnTo>
                  <a:lnTo>
                    <a:pt x="437" y="92"/>
                  </a:lnTo>
                  <a:lnTo>
                    <a:pt x="434" y="97"/>
                  </a:lnTo>
                  <a:lnTo>
                    <a:pt x="435" y="102"/>
                  </a:lnTo>
                  <a:lnTo>
                    <a:pt x="433" y="103"/>
                  </a:lnTo>
                  <a:lnTo>
                    <a:pt x="435" y="111"/>
                  </a:lnTo>
                  <a:lnTo>
                    <a:pt x="436" y="112"/>
                  </a:lnTo>
                  <a:lnTo>
                    <a:pt x="435" y="118"/>
                  </a:lnTo>
                  <a:lnTo>
                    <a:pt x="440" y="122"/>
                  </a:lnTo>
                  <a:lnTo>
                    <a:pt x="443" y="128"/>
                  </a:lnTo>
                  <a:lnTo>
                    <a:pt x="445" y="130"/>
                  </a:lnTo>
                  <a:lnTo>
                    <a:pt x="447" y="147"/>
                  </a:lnTo>
                  <a:lnTo>
                    <a:pt x="449" y="153"/>
                  </a:lnTo>
                  <a:lnTo>
                    <a:pt x="458" y="155"/>
                  </a:lnTo>
                  <a:lnTo>
                    <a:pt x="466" y="164"/>
                  </a:lnTo>
                  <a:lnTo>
                    <a:pt x="473" y="169"/>
                  </a:lnTo>
                  <a:lnTo>
                    <a:pt x="476" y="176"/>
                  </a:lnTo>
                  <a:lnTo>
                    <a:pt x="478" y="176"/>
                  </a:lnTo>
                  <a:lnTo>
                    <a:pt x="482" y="179"/>
                  </a:lnTo>
                  <a:lnTo>
                    <a:pt x="483" y="183"/>
                  </a:lnTo>
                  <a:lnTo>
                    <a:pt x="485" y="183"/>
                  </a:lnTo>
                  <a:lnTo>
                    <a:pt x="489" y="181"/>
                  </a:lnTo>
                  <a:lnTo>
                    <a:pt x="493" y="184"/>
                  </a:lnTo>
                  <a:lnTo>
                    <a:pt x="485" y="192"/>
                  </a:lnTo>
                  <a:lnTo>
                    <a:pt x="484" y="200"/>
                  </a:lnTo>
                  <a:lnTo>
                    <a:pt x="484" y="200"/>
                  </a:lnTo>
                  <a:lnTo>
                    <a:pt x="481" y="201"/>
                  </a:lnTo>
                  <a:lnTo>
                    <a:pt x="481" y="201"/>
                  </a:lnTo>
                  <a:lnTo>
                    <a:pt x="476" y="206"/>
                  </a:lnTo>
                  <a:lnTo>
                    <a:pt x="473" y="205"/>
                  </a:lnTo>
                  <a:lnTo>
                    <a:pt x="461" y="211"/>
                  </a:lnTo>
                  <a:lnTo>
                    <a:pt x="450" y="213"/>
                  </a:lnTo>
                  <a:lnTo>
                    <a:pt x="441" y="246"/>
                  </a:lnTo>
                  <a:lnTo>
                    <a:pt x="442" y="251"/>
                  </a:lnTo>
                  <a:lnTo>
                    <a:pt x="445" y="256"/>
                  </a:lnTo>
                  <a:lnTo>
                    <a:pt x="444" y="260"/>
                  </a:lnTo>
                  <a:lnTo>
                    <a:pt x="439" y="265"/>
                  </a:lnTo>
                  <a:lnTo>
                    <a:pt x="443" y="275"/>
                  </a:lnTo>
                  <a:lnTo>
                    <a:pt x="439" y="287"/>
                  </a:lnTo>
                  <a:lnTo>
                    <a:pt x="435" y="286"/>
                  </a:lnTo>
                  <a:lnTo>
                    <a:pt x="402" y="309"/>
                  </a:lnTo>
                  <a:lnTo>
                    <a:pt x="399" y="309"/>
                  </a:lnTo>
                  <a:lnTo>
                    <a:pt x="398" y="315"/>
                  </a:lnTo>
                  <a:lnTo>
                    <a:pt x="392" y="322"/>
                  </a:lnTo>
                  <a:lnTo>
                    <a:pt x="390" y="332"/>
                  </a:lnTo>
                  <a:lnTo>
                    <a:pt x="387" y="335"/>
                  </a:lnTo>
                  <a:lnTo>
                    <a:pt x="380" y="337"/>
                  </a:lnTo>
                  <a:lnTo>
                    <a:pt x="379" y="341"/>
                  </a:lnTo>
                  <a:lnTo>
                    <a:pt x="372" y="345"/>
                  </a:lnTo>
                  <a:lnTo>
                    <a:pt x="363" y="361"/>
                  </a:lnTo>
                  <a:lnTo>
                    <a:pt x="361" y="374"/>
                  </a:lnTo>
                  <a:lnTo>
                    <a:pt x="353" y="387"/>
                  </a:lnTo>
                  <a:lnTo>
                    <a:pt x="348" y="399"/>
                  </a:lnTo>
                  <a:lnTo>
                    <a:pt x="348" y="404"/>
                  </a:lnTo>
                  <a:lnTo>
                    <a:pt x="348" y="404"/>
                  </a:lnTo>
                  <a:lnTo>
                    <a:pt x="335" y="398"/>
                  </a:lnTo>
                  <a:lnTo>
                    <a:pt x="325" y="395"/>
                  </a:lnTo>
                  <a:lnTo>
                    <a:pt x="318" y="396"/>
                  </a:lnTo>
                  <a:lnTo>
                    <a:pt x="298" y="405"/>
                  </a:lnTo>
                  <a:lnTo>
                    <a:pt x="283" y="407"/>
                  </a:lnTo>
                  <a:lnTo>
                    <a:pt x="277" y="403"/>
                  </a:lnTo>
                  <a:lnTo>
                    <a:pt x="279" y="395"/>
                  </a:lnTo>
                  <a:lnTo>
                    <a:pt x="280" y="386"/>
                  </a:lnTo>
                  <a:lnTo>
                    <a:pt x="277" y="378"/>
                  </a:lnTo>
                  <a:lnTo>
                    <a:pt x="264" y="378"/>
                  </a:lnTo>
                  <a:lnTo>
                    <a:pt x="261" y="385"/>
                  </a:lnTo>
                  <a:lnTo>
                    <a:pt x="254" y="387"/>
                  </a:lnTo>
                  <a:lnTo>
                    <a:pt x="242" y="378"/>
                  </a:lnTo>
                  <a:lnTo>
                    <a:pt x="224" y="361"/>
                  </a:lnTo>
                  <a:lnTo>
                    <a:pt x="222" y="360"/>
                  </a:lnTo>
                  <a:lnTo>
                    <a:pt x="213" y="369"/>
                  </a:lnTo>
                  <a:lnTo>
                    <a:pt x="213" y="372"/>
                  </a:lnTo>
                  <a:lnTo>
                    <a:pt x="216" y="375"/>
                  </a:lnTo>
                  <a:lnTo>
                    <a:pt x="214" y="381"/>
                  </a:lnTo>
                  <a:lnTo>
                    <a:pt x="195" y="392"/>
                  </a:lnTo>
                  <a:lnTo>
                    <a:pt x="185" y="401"/>
                  </a:lnTo>
                  <a:lnTo>
                    <a:pt x="174" y="403"/>
                  </a:lnTo>
                  <a:lnTo>
                    <a:pt x="162" y="395"/>
                  </a:lnTo>
                  <a:lnTo>
                    <a:pt x="152" y="391"/>
                  </a:lnTo>
                  <a:lnTo>
                    <a:pt x="145" y="391"/>
                  </a:lnTo>
                  <a:lnTo>
                    <a:pt x="137" y="395"/>
                  </a:lnTo>
                  <a:lnTo>
                    <a:pt x="117" y="414"/>
                  </a:lnTo>
                  <a:lnTo>
                    <a:pt x="111" y="416"/>
                  </a:lnTo>
                  <a:lnTo>
                    <a:pt x="103" y="413"/>
                  </a:lnTo>
                  <a:lnTo>
                    <a:pt x="107" y="400"/>
                  </a:lnTo>
                  <a:lnTo>
                    <a:pt x="104" y="380"/>
                  </a:lnTo>
                  <a:lnTo>
                    <a:pt x="106" y="365"/>
                  </a:lnTo>
                  <a:lnTo>
                    <a:pt x="98" y="352"/>
                  </a:lnTo>
                  <a:lnTo>
                    <a:pt x="96" y="343"/>
                  </a:lnTo>
                  <a:lnTo>
                    <a:pt x="93" y="342"/>
                  </a:lnTo>
                  <a:lnTo>
                    <a:pt x="94" y="347"/>
                  </a:lnTo>
                  <a:lnTo>
                    <a:pt x="90" y="352"/>
                  </a:lnTo>
                  <a:lnTo>
                    <a:pt x="93" y="354"/>
                  </a:lnTo>
                  <a:lnTo>
                    <a:pt x="92" y="356"/>
                  </a:lnTo>
                  <a:lnTo>
                    <a:pt x="87" y="357"/>
                  </a:lnTo>
                  <a:lnTo>
                    <a:pt x="78" y="363"/>
                  </a:lnTo>
                  <a:lnTo>
                    <a:pt x="73" y="356"/>
                  </a:lnTo>
                  <a:lnTo>
                    <a:pt x="66" y="353"/>
                  </a:lnTo>
                  <a:lnTo>
                    <a:pt x="57" y="353"/>
                  </a:lnTo>
                  <a:lnTo>
                    <a:pt x="34" y="365"/>
                  </a:lnTo>
                  <a:lnTo>
                    <a:pt x="20" y="368"/>
                  </a:lnTo>
                  <a:lnTo>
                    <a:pt x="8" y="359"/>
                  </a:lnTo>
                  <a:lnTo>
                    <a:pt x="0"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24" name="Freeform 21">
              <a:extLst>
                <a:ext uri="{FF2B5EF4-FFF2-40B4-BE49-F238E27FC236}">
                  <a16:creationId xmlns:a16="http://schemas.microsoft.com/office/drawing/2014/main" id="{9E909604-8761-4B96-B2CD-23FE656CC67C}"/>
                </a:ext>
              </a:extLst>
            </p:cNvPr>
            <p:cNvSpPr>
              <a:spLocks noEditPoints="1"/>
            </p:cNvSpPr>
            <p:nvPr/>
          </p:nvSpPr>
          <p:spPr bwMode="auto">
            <a:xfrm>
              <a:off x="8148638" y="2028825"/>
              <a:ext cx="517525" cy="493713"/>
            </a:xfrm>
            <a:custGeom>
              <a:avLst/>
              <a:gdLst>
                <a:gd name="T0" fmla="*/ 283 w 326"/>
                <a:gd name="T1" fmla="*/ 96 h 311"/>
                <a:gd name="T2" fmla="*/ 296 w 326"/>
                <a:gd name="T3" fmla="*/ 106 h 311"/>
                <a:gd name="T4" fmla="*/ 269 w 326"/>
                <a:gd name="T5" fmla="*/ 86 h 311"/>
                <a:gd name="T6" fmla="*/ 258 w 326"/>
                <a:gd name="T7" fmla="*/ 77 h 311"/>
                <a:gd name="T8" fmla="*/ 290 w 326"/>
                <a:gd name="T9" fmla="*/ 35 h 311"/>
                <a:gd name="T10" fmla="*/ 304 w 326"/>
                <a:gd name="T11" fmla="*/ 30 h 311"/>
                <a:gd name="T12" fmla="*/ 319 w 326"/>
                <a:gd name="T13" fmla="*/ 21 h 311"/>
                <a:gd name="T14" fmla="*/ 298 w 326"/>
                <a:gd name="T15" fmla="*/ 12 h 311"/>
                <a:gd name="T16" fmla="*/ 317 w 326"/>
                <a:gd name="T17" fmla="*/ 20 h 311"/>
                <a:gd name="T18" fmla="*/ 113 w 326"/>
                <a:gd name="T19" fmla="*/ 14 h 311"/>
                <a:gd name="T20" fmla="*/ 124 w 326"/>
                <a:gd name="T21" fmla="*/ 9 h 311"/>
                <a:gd name="T22" fmla="*/ 137 w 326"/>
                <a:gd name="T23" fmla="*/ 5 h 311"/>
                <a:gd name="T24" fmla="*/ 152 w 326"/>
                <a:gd name="T25" fmla="*/ 0 h 311"/>
                <a:gd name="T26" fmla="*/ 178 w 326"/>
                <a:gd name="T27" fmla="*/ 10 h 311"/>
                <a:gd name="T28" fmla="*/ 187 w 326"/>
                <a:gd name="T29" fmla="*/ 3 h 311"/>
                <a:gd name="T30" fmla="*/ 205 w 326"/>
                <a:gd name="T31" fmla="*/ 5 h 311"/>
                <a:gd name="T32" fmla="*/ 223 w 326"/>
                <a:gd name="T33" fmla="*/ 3 h 311"/>
                <a:gd name="T34" fmla="*/ 256 w 326"/>
                <a:gd name="T35" fmla="*/ 2 h 311"/>
                <a:gd name="T36" fmla="*/ 288 w 326"/>
                <a:gd name="T37" fmla="*/ 20 h 311"/>
                <a:gd name="T38" fmla="*/ 271 w 326"/>
                <a:gd name="T39" fmla="*/ 23 h 311"/>
                <a:gd name="T40" fmla="*/ 282 w 326"/>
                <a:gd name="T41" fmla="*/ 44 h 311"/>
                <a:gd name="T42" fmla="*/ 306 w 326"/>
                <a:gd name="T43" fmla="*/ 62 h 311"/>
                <a:gd name="T44" fmla="*/ 299 w 326"/>
                <a:gd name="T45" fmla="*/ 73 h 311"/>
                <a:gd name="T46" fmla="*/ 252 w 326"/>
                <a:gd name="T47" fmla="*/ 79 h 311"/>
                <a:gd name="T48" fmla="*/ 270 w 326"/>
                <a:gd name="T49" fmla="*/ 91 h 311"/>
                <a:gd name="T50" fmla="*/ 282 w 326"/>
                <a:gd name="T51" fmla="*/ 106 h 311"/>
                <a:gd name="T52" fmla="*/ 262 w 326"/>
                <a:gd name="T53" fmla="*/ 115 h 311"/>
                <a:gd name="T54" fmla="*/ 297 w 326"/>
                <a:gd name="T55" fmla="*/ 153 h 311"/>
                <a:gd name="T56" fmla="*/ 326 w 326"/>
                <a:gd name="T57" fmla="*/ 184 h 311"/>
                <a:gd name="T58" fmla="*/ 306 w 326"/>
                <a:gd name="T59" fmla="*/ 193 h 311"/>
                <a:gd name="T60" fmla="*/ 273 w 326"/>
                <a:gd name="T61" fmla="*/ 177 h 311"/>
                <a:gd name="T62" fmla="*/ 237 w 326"/>
                <a:gd name="T63" fmla="*/ 169 h 311"/>
                <a:gd name="T64" fmla="*/ 198 w 326"/>
                <a:gd name="T65" fmla="*/ 189 h 311"/>
                <a:gd name="T66" fmla="*/ 179 w 326"/>
                <a:gd name="T67" fmla="*/ 178 h 311"/>
                <a:gd name="T68" fmla="*/ 153 w 326"/>
                <a:gd name="T69" fmla="*/ 230 h 311"/>
                <a:gd name="T70" fmla="*/ 130 w 326"/>
                <a:gd name="T71" fmla="*/ 277 h 311"/>
                <a:gd name="T72" fmla="*/ 88 w 326"/>
                <a:gd name="T73" fmla="*/ 286 h 311"/>
                <a:gd name="T74" fmla="*/ 71 w 326"/>
                <a:gd name="T75" fmla="*/ 302 h 311"/>
                <a:gd name="T76" fmla="*/ 40 w 326"/>
                <a:gd name="T77" fmla="*/ 310 h 311"/>
                <a:gd name="T78" fmla="*/ 24 w 326"/>
                <a:gd name="T79" fmla="*/ 302 h 311"/>
                <a:gd name="T80" fmla="*/ 0 w 326"/>
                <a:gd name="T81" fmla="*/ 280 h 311"/>
                <a:gd name="T82" fmla="*/ 6 w 326"/>
                <a:gd name="T83" fmla="*/ 267 h 311"/>
                <a:gd name="T84" fmla="*/ 16 w 326"/>
                <a:gd name="T85" fmla="*/ 241 h 311"/>
                <a:gd name="T86" fmla="*/ 25 w 326"/>
                <a:gd name="T87" fmla="*/ 232 h 311"/>
                <a:gd name="T88" fmla="*/ 21 w 326"/>
                <a:gd name="T89" fmla="*/ 219 h 311"/>
                <a:gd name="T90" fmla="*/ 35 w 326"/>
                <a:gd name="T91" fmla="*/ 201 h 311"/>
                <a:gd name="T92" fmla="*/ 44 w 326"/>
                <a:gd name="T93" fmla="*/ 190 h 311"/>
                <a:gd name="T94" fmla="*/ 63 w 326"/>
                <a:gd name="T95" fmla="*/ 181 h 311"/>
                <a:gd name="T96" fmla="*/ 49 w 326"/>
                <a:gd name="T97" fmla="*/ 170 h 311"/>
                <a:gd name="T98" fmla="*/ 54 w 326"/>
                <a:gd name="T99" fmla="*/ 153 h 311"/>
                <a:gd name="T100" fmla="*/ 66 w 326"/>
                <a:gd name="T101" fmla="*/ 133 h 311"/>
                <a:gd name="T102" fmla="*/ 83 w 326"/>
                <a:gd name="T103" fmla="*/ 130 h 311"/>
                <a:gd name="T104" fmla="*/ 90 w 326"/>
                <a:gd name="T105" fmla="*/ 112 h 311"/>
                <a:gd name="T106" fmla="*/ 101 w 326"/>
                <a:gd name="T107" fmla="*/ 94 h 311"/>
                <a:gd name="T108" fmla="*/ 96 w 326"/>
                <a:gd name="T109" fmla="*/ 62 h 311"/>
                <a:gd name="T110" fmla="*/ 105 w 326"/>
                <a:gd name="T111" fmla="*/ 2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311">
                  <a:moveTo>
                    <a:pt x="296" y="106"/>
                  </a:moveTo>
                  <a:lnTo>
                    <a:pt x="293" y="108"/>
                  </a:lnTo>
                  <a:lnTo>
                    <a:pt x="285" y="103"/>
                  </a:lnTo>
                  <a:lnTo>
                    <a:pt x="283" y="96"/>
                  </a:lnTo>
                  <a:lnTo>
                    <a:pt x="284" y="92"/>
                  </a:lnTo>
                  <a:lnTo>
                    <a:pt x="292" y="91"/>
                  </a:lnTo>
                  <a:lnTo>
                    <a:pt x="297" y="93"/>
                  </a:lnTo>
                  <a:lnTo>
                    <a:pt x="296" y="106"/>
                  </a:lnTo>
                  <a:close/>
                  <a:moveTo>
                    <a:pt x="269" y="79"/>
                  </a:moveTo>
                  <a:lnTo>
                    <a:pt x="281" y="88"/>
                  </a:lnTo>
                  <a:lnTo>
                    <a:pt x="279" y="91"/>
                  </a:lnTo>
                  <a:lnTo>
                    <a:pt x="269" y="86"/>
                  </a:lnTo>
                  <a:lnTo>
                    <a:pt x="259" y="86"/>
                  </a:lnTo>
                  <a:lnTo>
                    <a:pt x="253" y="81"/>
                  </a:lnTo>
                  <a:lnTo>
                    <a:pt x="253" y="78"/>
                  </a:lnTo>
                  <a:lnTo>
                    <a:pt x="258" y="77"/>
                  </a:lnTo>
                  <a:lnTo>
                    <a:pt x="269" y="79"/>
                  </a:lnTo>
                  <a:close/>
                  <a:moveTo>
                    <a:pt x="302" y="38"/>
                  </a:moveTo>
                  <a:lnTo>
                    <a:pt x="297" y="40"/>
                  </a:lnTo>
                  <a:lnTo>
                    <a:pt x="290" y="35"/>
                  </a:lnTo>
                  <a:lnTo>
                    <a:pt x="290" y="29"/>
                  </a:lnTo>
                  <a:lnTo>
                    <a:pt x="294" y="24"/>
                  </a:lnTo>
                  <a:lnTo>
                    <a:pt x="297" y="24"/>
                  </a:lnTo>
                  <a:lnTo>
                    <a:pt x="304" y="30"/>
                  </a:lnTo>
                  <a:lnTo>
                    <a:pt x="304" y="33"/>
                  </a:lnTo>
                  <a:lnTo>
                    <a:pt x="302" y="38"/>
                  </a:lnTo>
                  <a:close/>
                  <a:moveTo>
                    <a:pt x="317" y="20"/>
                  </a:moveTo>
                  <a:lnTo>
                    <a:pt x="319" y="21"/>
                  </a:lnTo>
                  <a:lnTo>
                    <a:pt x="322" y="33"/>
                  </a:lnTo>
                  <a:lnTo>
                    <a:pt x="315" y="35"/>
                  </a:lnTo>
                  <a:lnTo>
                    <a:pt x="293" y="17"/>
                  </a:lnTo>
                  <a:lnTo>
                    <a:pt x="298" y="12"/>
                  </a:lnTo>
                  <a:lnTo>
                    <a:pt x="301" y="12"/>
                  </a:lnTo>
                  <a:lnTo>
                    <a:pt x="306" y="14"/>
                  </a:lnTo>
                  <a:lnTo>
                    <a:pt x="311" y="18"/>
                  </a:lnTo>
                  <a:lnTo>
                    <a:pt x="317" y="20"/>
                  </a:lnTo>
                  <a:close/>
                  <a:moveTo>
                    <a:pt x="105" y="28"/>
                  </a:moveTo>
                  <a:lnTo>
                    <a:pt x="107" y="19"/>
                  </a:lnTo>
                  <a:lnTo>
                    <a:pt x="109" y="19"/>
                  </a:lnTo>
                  <a:lnTo>
                    <a:pt x="113" y="14"/>
                  </a:lnTo>
                  <a:lnTo>
                    <a:pt x="117" y="16"/>
                  </a:lnTo>
                  <a:lnTo>
                    <a:pt x="119" y="16"/>
                  </a:lnTo>
                  <a:lnTo>
                    <a:pt x="120" y="12"/>
                  </a:lnTo>
                  <a:lnTo>
                    <a:pt x="124" y="9"/>
                  </a:lnTo>
                  <a:lnTo>
                    <a:pt x="124" y="1"/>
                  </a:lnTo>
                  <a:lnTo>
                    <a:pt x="126" y="0"/>
                  </a:lnTo>
                  <a:lnTo>
                    <a:pt x="129" y="4"/>
                  </a:lnTo>
                  <a:lnTo>
                    <a:pt x="137" y="5"/>
                  </a:lnTo>
                  <a:lnTo>
                    <a:pt x="143" y="12"/>
                  </a:lnTo>
                  <a:lnTo>
                    <a:pt x="146" y="7"/>
                  </a:lnTo>
                  <a:lnTo>
                    <a:pt x="151" y="5"/>
                  </a:lnTo>
                  <a:lnTo>
                    <a:pt x="152" y="0"/>
                  </a:lnTo>
                  <a:lnTo>
                    <a:pt x="162" y="3"/>
                  </a:lnTo>
                  <a:lnTo>
                    <a:pt x="170" y="1"/>
                  </a:lnTo>
                  <a:lnTo>
                    <a:pt x="176" y="6"/>
                  </a:lnTo>
                  <a:lnTo>
                    <a:pt x="178" y="10"/>
                  </a:lnTo>
                  <a:lnTo>
                    <a:pt x="181" y="9"/>
                  </a:lnTo>
                  <a:lnTo>
                    <a:pt x="182" y="6"/>
                  </a:lnTo>
                  <a:lnTo>
                    <a:pt x="187" y="7"/>
                  </a:lnTo>
                  <a:lnTo>
                    <a:pt x="187" y="3"/>
                  </a:lnTo>
                  <a:lnTo>
                    <a:pt x="190" y="0"/>
                  </a:lnTo>
                  <a:lnTo>
                    <a:pt x="194" y="3"/>
                  </a:lnTo>
                  <a:lnTo>
                    <a:pt x="196" y="6"/>
                  </a:lnTo>
                  <a:lnTo>
                    <a:pt x="205" y="5"/>
                  </a:lnTo>
                  <a:lnTo>
                    <a:pt x="208" y="1"/>
                  </a:lnTo>
                  <a:lnTo>
                    <a:pt x="212" y="5"/>
                  </a:lnTo>
                  <a:lnTo>
                    <a:pt x="216" y="6"/>
                  </a:lnTo>
                  <a:lnTo>
                    <a:pt x="223" y="3"/>
                  </a:lnTo>
                  <a:lnTo>
                    <a:pt x="234" y="7"/>
                  </a:lnTo>
                  <a:lnTo>
                    <a:pt x="235" y="5"/>
                  </a:lnTo>
                  <a:lnTo>
                    <a:pt x="249" y="5"/>
                  </a:lnTo>
                  <a:lnTo>
                    <a:pt x="256" y="2"/>
                  </a:lnTo>
                  <a:lnTo>
                    <a:pt x="273" y="14"/>
                  </a:lnTo>
                  <a:lnTo>
                    <a:pt x="276" y="20"/>
                  </a:lnTo>
                  <a:lnTo>
                    <a:pt x="283" y="21"/>
                  </a:lnTo>
                  <a:lnTo>
                    <a:pt x="288" y="20"/>
                  </a:lnTo>
                  <a:lnTo>
                    <a:pt x="290" y="21"/>
                  </a:lnTo>
                  <a:lnTo>
                    <a:pt x="290" y="21"/>
                  </a:lnTo>
                  <a:lnTo>
                    <a:pt x="280" y="25"/>
                  </a:lnTo>
                  <a:lnTo>
                    <a:pt x="271" y="23"/>
                  </a:lnTo>
                  <a:lnTo>
                    <a:pt x="270" y="27"/>
                  </a:lnTo>
                  <a:lnTo>
                    <a:pt x="277" y="30"/>
                  </a:lnTo>
                  <a:lnTo>
                    <a:pt x="292" y="42"/>
                  </a:lnTo>
                  <a:lnTo>
                    <a:pt x="282" y="44"/>
                  </a:lnTo>
                  <a:lnTo>
                    <a:pt x="292" y="49"/>
                  </a:lnTo>
                  <a:lnTo>
                    <a:pt x="300" y="50"/>
                  </a:lnTo>
                  <a:lnTo>
                    <a:pt x="307" y="58"/>
                  </a:lnTo>
                  <a:lnTo>
                    <a:pt x="306" y="62"/>
                  </a:lnTo>
                  <a:lnTo>
                    <a:pt x="312" y="65"/>
                  </a:lnTo>
                  <a:lnTo>
                    <a:pt x="312" y="66"/>
                  </a:lnTo>
                  <a:lnTo>
                    <a:pt x="305" y="72"/>
                  </a:lnTo>
                  <a:lnTo>
                    <a:pt x="299" y="73"/>
                  </a:lnTo>
                  <a:lnTo>
                    <a:pt x="281" y="74"/>
                  </a:lnTo>
                  <a:lnTo>
                    <a:pt x="267" y="72"/>
                  </a:lnTo>
                  <a:lnTo>
                    <a:pt x="256" y="74"/>
                  </a:lnTo>
                  <a:lnTo>
                    <a:pt x="252" y="79"/>
                  </a:lnTo>
                  <a:lnTo>
                    <a:pt x="252" y="82"/>
                  </a:lnTo>
                  <a:lnTo>
                    <a:pt x="255" y="86"/>
                  </a:lnTo>
                  <a:lnTo>
                    <a:pt x="263" y="91"/>
                  </a:lnTo>
                  <a:lnTo>
                    <a:pt x="270" y="91"/>
                  </a:lnTo>
                  <a:lnTo>
                    <a:pt x="274" y="92"/>
                  </a:lnTo>
                  <a:lnTo>
                    <a:pt x="273" y="99"/>
                  </a:lnTo>
                  <a:lnTo>
                    <a:pt x="283" y="104"/>
                  </a:lnTo>
                  <a:lnTo>
                    <a:pt x="282" y="106"/>
                  </a:lnTo>
                  <a:lnTo>
                    <a:pt x="270" y="109"/>
                  </a:lnTo>
                  <a:lnTo>
                    <a:pt x="269" y="111"/>
                  </a:lnTo>
                  <a:lnTo>
                    <a:pt x="263" y="112"/>
                  </a:lnTo>
                  <a:lnTo>
                    <a:pt x="262" y="115"/>
                  </a:lnTo>
                  <a:lnTo>
                    <a:pt x="277" y="118"/>
                  </a:lnTo>
                  <a:lnTo>
                    <a:pt x="291" y="124"/>
                  </a:lnTo>
                  <a:lnTo>
                    <a:pt x="298" y="136"/>
                  </a:lnTo>
                  <a:lnTo>
                    <a:pt x="297" y="153"/>
                  </a:lnTo>
                  <a:lnTo>
                    <a:pt x="306" y="156"/>
                  </a:lnTo>
                  <a:lnTo>
                    <a:pt x="310" y="169"/>
                  </a:lnTo>
                  <a:lnTo>
                    <a:pt x="326" y="184"/>
                  </a:lnTo>
                  <a:lnTo>
                    <a:pt x="326" y="184"/>
                  </a:lnTo>
                  <a:lnTo>
                    <a:pt x="322" y="188"/>
                  </a:lnTo>
                  <a:lnTo>
                    <a:pt x="315" y="189"/>
                  </a:lnTo>
                  <a:lnTo>
                    <a:pt x="307" y="193"/>
                  </a:lnTo>
                  <a:lnTo>
                    <a:pt x="306" y="193"/>
                  </a:lnTo>
                  <a:lnTo>
                    <a:pt x="298" y="190"/>
                  </a:lnTo>
                  <a:lnTo>
                    <a:pt x="289" y="180"/>
                  </a:lnTo>
                  <a:lnTo>
                    <a:pt x="282" y="182"/>
                  </a:lnTo>
                  <a:lnTo>
                    <a:pt x="273" y="177"/>
                  </a:lnTo>
                  <a:lnTo>
                    <a:pt x="269" y="175"/>
                  </a:lnTo>
                  <a:lnTo>
                    <a:pt x="266" y="169"/>
                  </a:lnTo>
                  <a:lnTo>
                    <a:pt x="252" y="171"/>
                  </a:lnTo>
                  <a:lnTo>
                    <a:pt x="237" y="169"/>
                  </a:lnTo>
                  <a:lnTo>
                    <a:pt x="226" y="176"/>
                  </a:lnTo>
                  <a:lnTo>
                    <a:pt x="214" y="181"/>
                  </a:lnTo>
                  <a:lnTo>
                    <a:pt x="204" y="186"/>
                  </a:lnTo>
                  <a:lnTo>
                    <a:pt x="198" y="189"/>
                  </a:lnTo>
                  <a:lnTo>
                    <a:pt x="191" y="187"/>
                  </a:lnTo>
                  <a:lnTo>
                    <a:pt x="189" y="183"/>
                  </a:lnTo>
                  <a:lnTo>
                    <a:pt x="181" y="178"/>
                  </a:lnTo>
                  <a:lnTo>
                    <a:pt x="179" y="178"/>
                  </a:lnTo>
                  <a:lnTo>
                    <a:pt x="176" y="188"/>
                  </a:lnTo>
                  <a:lnTo>
                    <a:pt x="169" y="197"/>
                  </a:lnTo>
                  <a:lnTo>
                    <a:pt x="167" y="218"/>
                  </a:lnTo>
                  <a:lnTo>
                    <a:pt x="153" y="230"/>
                  </a:lnTo>
                  <a:lnTo>
                    <a:pt x="154" y="240"/>
                  </a:lnTo>
                  <a:lnTo>
                    <a:pt x="147" y="253"/>
                  </a:lnTo>
                  <a:lnTo>
                    <a:pt x="133" y="269"/>
                  </a:lnTo>
                  <a:lnTo>
                    <a:pt x="130" y="277"/>
                  </a:lnTo>
                  <a:lnTo>
                    <a:pt x="124" y="281"/>
                  </a:lnTo>
                  <a:lnTo>
                    <a:pt x="111" y="281"/>
                  </a:lnTo>
                  <a:lnTo>
                    <a:pt x="98" y="286"/>
                  </a:lnTo>
                  <a:lnTo>
                    <a:pt x="88" y="286"/>
                  </a:lnTo>
                  <a:lnTo>
                    <a:pt x="85" y="288"/>
                  </a:lnTo>
                  <a:lnTo>
                    <a:pt x="84" y="297"/>
                  </a:lnTo>
                  <a:lnTo>
                    <a:pt x="76" y="304"/>
                  </a:lnTo>
                  <a:lnTo>
                    <a:pt x="71" y="302"/>
                  </a:lnTo>
                  <a:lnTo>
                    <a:pt x="67" y="307"/>
                  </a:lnTo>
                  <a:lnTo>
                    <a:pt x="51" y="306"/>
                  </a:lnTo>
                  <a:lnTo>
                    <a:pt x="46" y="311"/>
                  </a:lnTo>
                  <a:lnTo>
                    <a:pt x="40" y="310"/>
                  </a:lnTo>
                  <a:lnTo>
                    <a:pt x="35" y="302"/>
                  </a:lnTo>
                  <a:lnTo>
                    <a:pt x="33" y="300"/>
                  </a:lnTo>
                  <a:lnTo>
                    <a:pt x="29" y="300"/>
                  </a:lnTo>
                  <a:lnTo>
                    <a:pt x="24" y="302"/>
                  </a:lnTo>
                  <a:lnTo>
                    <a:pt x="21" y="295"/>
                  </a:lnTo>
                  <a:lnTo>
                    <a:pt x="17" y="290"/>
                  </a:lnTo>
                  <a:lnTo>
                    <a:pt x="8" y="288"/>
                  </a:lnTo>
                  <a:lnTo>
                    <a:pt x="0" y="280"/>
                  </a:lnTo>
                  <a:lnTo>
                    <a:pt x="0" y="280"/>
                  </a:lnTo>
                  <a:lnTo>
                    <a:pt x="2" y="276"/>
                  </a:lnTo>
                  <a:lnTo>
                    <a:pt x="2" y="269"/>
                  </a:lnTo>
                  <a:lnTo>
                    <a:pt x="6" y="267"/>
                  </a:lnTo>
                  <a:lnTo>
                    <a:pt x="11" y="260"/>
                  </a:lnTo>
                  <a:lnTo>
                    <a:pt x="11" y="248"/>
                  </a:lnTo>
                  <a:lnTo>
                    <a:pt x="12" y="242"/>
                  </a:lnTo>
                  <a:lnTo>
                    <a:pt x="16" y="241"/>
                  </a:lnTo>
                  <a:lnTo>
                    <a:pt x="19" y="243"/>
                  </a:lnTo>
                  <a:lnTo>
                    <a:pt x="21" y="240"/>
                  </a:lnTo>
                  <a:lnTo>
                    <a:pt x="27" y="236"/>
                  </a:lnTo>
                  <a:lnTo>
                    <a:pt x="25" y="232"/>
                  </a:lnTo>
                  <a:lnTo>
                    <a:pt x="29" y="227"/>
                  </a:lnTo>
                  <a:lnTo>
                    <a:pt x="26" y="225"/>
                  </a:lnTo>
                  <a:lnTo>
                    <a:pt x="22" y="227"/>
                  </a:lnTo>
                  <a:lnTo>
                    <a:pt x="21" y="219"/>
                  </a:lnTo>
                  <a:lnTo>
                    <a:pt x="19" y="217"/>
                  </a:lnTo>
                  <a:lnTo>
                    <a:pt x="21" y="205"/>
                  </a:lnTo>
                  <a:lnTo>
                    <a:pt x="31" y="204"/>
                  </a:lnTo>
                  <a:lnTo>
                    <a:pt x="35" y="201"/>
                  </a:lnTo>
                  <a:lnTo>
                    <a:pt x="33" y="198"/>
                  </a:lnTo>
                  <a:lnTo>
                    <a:pt x="35" y="194"/>
                  </a:lnTo>
                  <a:lnTo>
                    <a:pt x="39" y="194"/>
                  </a:lnTo>
                  <a:lnTo>
                    <a:pt x="44" y="190"/>
                  </a:lnTo>
                  <a:lnTo>
                    <a:pt x="48" y="190"/>
                  </a:lnTo>
                  <a:lnTo>
                    <a:pt x="52" y="184"/>
                  </a:lnTo>
                  <a:lnTo>
                    <a:pt x="59" y="183"/>
                  </a:lnTo>
                  <a:lnTo>
                    <a:pt x="63" y="181"/>
                  </a:lnTo>
                  <a:lnTo>
                    <a:pt x="63" y="179"/>
                  </a:lnTo>
                  <a:lnTo>
                    <a:pt x="56" y="171"/>
                  </a:lnTo>
                  <a:lnTo>
                    <a:pt x="50" y="173"/>
                  </a:lnTo>
                  <a:lnTo>
                    <a:pt x="49" y="170"/>
                  </a:lnTo>
                  <a:lnTo>
                    <a:pt x="51" y="165"/>
                  </a:lnTo>
                  <a:lnTo>
                    <a:pt x="50" y="160"/>
                  </a:lnTo>
                  <a:lnTo>
                    <a:pt x="53" y="157"/>
                  </a:lnTo>
                  <a:lnTo>
                    <a:pt x="54" y="153"/>
                  </a:lnTo>
                  <a:lnTo>
                    <a:pt x="50" y="149"/>
                  </a:lnTo>
                  <a:lnTo>
                    <a:pt x="55" y="145"/>
                  </a:lnTo>
                  <a:lnTo>
                    <a:pt x="57" y="140"/>
                  </a:lnTo>
                  <a:lnTo>
                    <a:pt x="66" y="133"/>
                  </a:lnTo>
                  <a:lnTo>
                    <a:pt x="67" y="129"/>
                  </a:lnTo>
                  <a:lnTo>
                    <a:pt x="71" y="135"/>
                  </a:lnTo>
                  <a:lnTo>
                    <a:pt x="78" y="134"/>
                  </a:lnTo>
                  <a:lnTo>
                    <a:pt x="83" y="130"/>
                  </a:lnTo>
                  <a:lnTo>
                    <a:pt x="88" y="129"/>
                  </a:lnTo>
                  <a:lnTo>
                    <a:pt x="90" y="121"/>
                  </a:lnTo>
                  <a:lnTo>
                    <a:pt x="95" y="117"/>
                  </a:lnTo>
                  <a:lnTo>
                    <a:pt x="90" y="112"/>
                  </a:lnTo>
                  <a:lnTo>
                    <a:pt x="92" y="97"/>
                  </a:lnTo>
                  <a:lnTo>
                    <a:pt x="96" y="90"/>
                  </a:lnTo>
                  <a:lnTo>
                    <a:pt x="98" y="90"/>
                  </a:lnTo>
                  <a:lnTo>
                    <a:pt x="101" y="94"/>
                  </a:lnTo>
                  <a:lnTo>
                    <a:pt x="102" y="91"/>
                  </a:lnTo>
                  <a:lnTo>
                    <a:pt x="99" y="85"/>
                  </a:lnTo>
                  <a:lnTo>
                    <a:pt x="96" y="71"/>
                  </a:lnTo>
                  <a:lnTo>
                    <a:pt x="96" y="62"/>
                  </a:lnTo>
                  <a:lnTo>
                    <a:pt x="100" y="49"/>
                  </a:lnTo>
                  <a:lnTo>
                    <a:pt x="94" y="44"/>
                  </a:lnTo>
                  <a:lnTo>
                    <a:pt x="101" y="41"/>
                  </a:lnTo>
                  <a:lnTo>
                    <a:pt x="105" y="29"/>
                  </a:lnTo>
                  <a:lnTo>
                    <a:pt x="105" y="29"/>
                  </a:lnTo>
                  <a:lnTo>
                    <a:pt x="10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25" name="Freeform 22">
              <a:extLst>
                <a:ext uri="{FF2B5EF4-FFF2-40B4-BE49-F238E27FC236}">
                  <a16:creationId xmlns:a16="http://schemas.microsoft.com/office/drawing/2014/main" id="{688BA4F6-29F4-4BC7-ABC0-1215177FF089}"/>
                </a:ext>
              </a:extLst>
            </p:cNvPr>
            <p:cNvSpPr>
              <a:spLocks/>
            </p:cNvSpPr>
            <p:nvPr/>
          </p:nvSpPr>
          <p:spPr bwMode="auto">
            <a:xfrm>
              <a:off x="6464300" y="3260725"/>
              <a:ext cx="355600" cy="336550"/>
            </a:xfrm>
            <a:custGeom>
              <a:avLst/>
              <a:gdLst>
                <a:gd name="T0" fmla="*/ 22 w 224"/>
                <a:gd name="T1" fmla="*/ 104 h 212"/>
                <a:gd name="T2" fmla="*/ 27 w 224"/>
                <a:gd name="T3" fmla="*/ 110 h 212"/>
                <a:gd name="T4" fmla="*/ 33 w 224"/>
                <a:gd name="T5" fmla="*/ 111 h 212"/>
                <a:gd name="T6" fmla="*/ 51 w 224"/>
                <a:gd name="T7" fmla="*/ 114 h 212"/>
                <a:gd name="T8" fmla="*/ 75 w 224"/>
                <a:gd name="T9" fmla="*/ 103 h 212"/>
                <a:gd name="T10" fmla="*/ 68 w 224"/>
                <a:gd name="T11" fmla="*/ 92 h 212"/>
                <a:gd name="T12" fmla="*/ 71 w 224"/>
                <a:gd name="T13" fmla="*/ 68 h 212"/>
                <a:gd name="T14" fmla="*/ 84 w 224"/>
                <a:gd name="T15" fmla="*/ 55 h 212"/>
                <a:gd name="T16" fmla="*/ 114 w 224"/>
                <a:gd name="T17" fmla="*/ 51 h 212"/>
                <a:gd name="T18" fmla="*/ 130 w 224"/>
                <a:gd name="T19" fmla="*/ 44 h 212"/>
                <a:gd name="T20" fmla="*/ 143 w 224"/>
                <a:gd name="T21" fmla="*/ 32 h 212"/>
                <a:gd name="T22" fmla="*/ 148 w 224"/>
                <a:gd name="T23" fmla="*/ 26 h 212"/>
                <a:gd name="T24" fmla="*/ 152 w 224"/>
                <a:gd name="T25" fmla="*/ 17 h 212"/>
                <a:gd name="T26" fmla="*/ 163 w 224"/>
                <a:gd name="T27" fmla="*/ 13 h 212"/>
                <a:gd name="T28" fmla="*/ 168 w 224"/>
                <a:gd name="T29" fmla="*/ 0 h 212"/>
                <a:gd name="T30" fmla="*/ 177 w 224"/>
                <a:gd name="T31" fmla="*/ 5 h 212"/>
                <a:gd name="T32" fmla="*/ 185 w 224"/>
                <a:gd name="T33" fmla="*/ 15 h 212"/>
                <a:gd name="T34" fmla="*/ 189 w 224"/>
                <a:gd name="T35" fmla="*/ 15 h 212"/>
                <a:gd name="T36" fmla="*/ 194 w 224"/>
                <a:gd name="T37" fmla="*/ 19 h 212"/>
                <a:gd name="T38" fmla="*/ 197 w 224"/>
                <a:gd name="T39" fmla="*/ 26 h 212"/>
                <a:gd name="T40" fmla="*/ 198 w 224"/>
                <a:gd name="T41" fmla="*/ 34 h 212"/>
                <a:gd name="T42" fmla="*/ 208 w 224"/>
                <a:gd name="T43" fmla="*/ 39 h 212"/>
                <a:gd name="T44" fmla="*/ 216 w 224"/>
                <a:gd name="T45" fmla="*/ 41 h 212"/>
                <a:gd name="T46" fmla="*/ 223 w 224"/>
                <a:gd name="T47" fmla="*/ 78 h 212"/>
                <a:gd name="T48" fmla="*/ 221 w 224"/>
                <a:gd name="T49" fmla="*/ 94 h 212"/>
                <a:gd name="T50" fmla="*/ 220 w 224"/>
                <a:gd name="T51" fmla="*/ 117 h 212"/>
                <a:gd name="T52" fmla="*/ 215 w 224"/>
                <a:gd name="T53" fmla="*/ 152 h 212"/>
                <a:gd name="T54" fmla="*/ 213 w 224"/>
                <a:gd name="T55" fmla="*/ 189 h 212"/>
                <a:gd name="T56" fmla="*/ 205 w 224"/>
                <a:gd name="T57" fmla="*/ 208 h 212"/>
                <a:gd name="T58" fmla="*/ 193 w 224"/>
                <a:gd name="T59" fmla="*/ 191 h 212"/>
                <a:gd name="T60" fmla="*/ 177 w 224"/>
                <a:gd name="T61" fmla="*/ 183 h 212"/>
                <a:gd name="T62" fmla="*/ 163 w 224"/>
                <a:gd name="T63" fmla="*/ 165 h 212"/>
                <a:gd name="T64" fmla="*/ 156 w 224"/>
                <a:gd name="T65" fmla="*/ 177 h 212"/>
                <a:gd name="T66" fmla="*/ 156 w 224"/>
                <a:gd name="T67" fmla="*/ 184 h 212"/>
                <a:gd name="T68" fmla="*/ 153 w 224"/>
                <a:gd name="T69" fmla="*/ 191 h 212"/>
                <a:gd name="T70" fmla="*/ 156 w 224"/>
                <a:gd name="T71" fmla="*/ 195 h 212"/>
                <a:gd name="T72" fmla="*/ 132 w 224"/>
                <a:gd name="T73" fmla="*/ 190 h 212"/>
                <a:gd name="T74" fmla="*/ 97 w 224"/>
                <a:gd name="T75" fmla="*/ 170 h 212"/>
                <a:gd name="T76" fmla="*/ 102 w 224"/>
                <a:gd name="T77" fmla="*/ 190 h 212"/>
                <a:gd name="T78" fmla="*/ 110 w 224"/>
                <a:gd name="T79" fmla="*/ 210 h 212"/>
                <a:gd name="T80" fmla="*/ 93 w 224"/>
                <a:gd name="T81" fmla="*/ 209 h 212"/>
                <a:gd name="T82" fmla="*/ 82 w 224"/>
                <a:gd name="T83" fmla="*/ 194 h 212"/>
                <a:gd name="T84" fmla="*/ 70 w 224"/>
                <a:gd name="T85" fmla="*/ 181 h 212"/>
                <a:gd name="T86" fmla="*/ 40 w 224"/>
                <a:gd name="T87" fmla="*/ 154 h 212"/>
                <a:gd name="T88" fmla="*/ 30 w 224"/>
                <a:gd name="T89" fmla="*/ 142 h 212"/>
                <a:gd name="T90" fmla="*/ 27 w 224"/>
                <a:gd name="T91" fmla="*/ 133 h 212"/>
                <a:gd name="T92" fmla="*/ 15 w 224"/>
                <a:gd name="T93" fmla="*/ 121 h 212"/>
                <a:gd name="T94" fmla="*/ 0 w 224"/>
                <a:gd name="T95" fmla="*/ 114 h 212"/>
                <a:gd name="T96" fmla="*/ 12 w 224"/>
                <a:gd name="T97" fmla="*/ 105 h 212"/>
                <a:gd name="T98" fmla="*/ 17 w 224"/>
                <a:gd name="T99" fmla="*/ 10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212">
                  <a:moveTo>
                    <a:pt x="18" y="102"/>
                  </a:moveTo>
                  <a:lnTo>
                    <a:pt x="22" y="101"/>
                  </a:lnTo>
                  <a:lnTo>
                    <a:pt x="22" y="104"/>
                  </a:lnTo>
                  <a:lnTo>
                    <a:pt x="25" y="104"/>
                  </a:lnTo>
                  <a:lnTo>
                    <a:pt x="27" y="107"/>
                  </a:lnTo>
                  <a:lnTo>
                    <a:pt x="27" y="110"/>
                  </a:lnTo>
                  <a:lnTo>
                    <a:pt x="25" y="113"/>
                  </a:lnTo>
                  <a:lnTo>
                    <a:pt x="30" y="117"/>
                  </a:lnTo>
                  <a:lnTo>
                    <a:pt x="33" y="111"/>
                  </a:lnTo>
                  <a:lnTo>
                    <a:pt x="36" y="113"/>
                  </a:lnTo>
                  <a:lnTo>
                    <a:pt x="45" y="111"/>
                  </a:lnTo>
                  <a:lnTo>
                    <a:pt x="51" y="114"/>
                  </a:lnTo>
                  <a:lnTo>
                    <a:pt x="60" y="108"/>
                  </a:lnTo>
                  <a:lnTo>
                    <a:pt x="71" y="110"/>
                  </a:lnTo>
                  <a:lnTo>
                    <a:pt x="75" y="103"/>
                  </a:lnTo>
                  <a:lnTo>
                    <a:pt x="71" y="98"/>
                  </a:lnTo>
                  <a:lnTo>
                    <a:pt x="70" y="93"/>
                  </a:lnTo>
                  <a:lnTo>
                    <a:pt x="68" y="92"/>
                  </a:lnTo>
                  <a:lnTo>
                    <a:pt x="68" y="87"/>
                  </a:lnTo>
                  <a:lnTo>
                    <a:pt x="72" y="84"/>
                  </a:lnTo>
                  <a:lnTo>
                    <a:pt x="71" y="68"/>
                  </a:lnTo>
                  <a:lnTo>
                    <a:pt x="74" y="61"/>
                  </a:lnTo>
                  <a:lnTo>
                    <a:pt x="81" y="55"/>
                  </a:lnTo>
                  <a:lnTo>
                    <a:pt x="84" y="55"/>
                  </a:lnTo>
                  <a:lnTo>
                    <a:pt x="99" y="46"/>
                  </a:lnTo>
                  <a:lnTo>
                    <a:pt x="102" y="50"/>
                  </a:lnTo>
                  <a:lnTo>
                    <a:pt x="114" y="51"/>
                  </a:lnTo>
                  <a:lnTo>
                    <a:pt x="122" y="49"/>
                  </a:lnTo>
                  <a:lnTo>
                    <a:pt x="123" y="47"/>
                  </a:lnTo>
                  <a:lnTo>
                    <a:pt x="130" y="44"/>
                  </a:lnTo>
                  <a:lnTo>
                    <a:pt x="136" y="42"/>
                  </a:lnTo>
                  <a:lnTo>
                    <a:pt x="142" y="38"/>
                  </a:lnTo>
                  <a:lnTo>
                    <a:pt x="143" y="32"/>
                  </a:lnTo>
                  <a:lnTo>
                    <a:pt x="148" y="30"/>
                  </a:lnTo>
                  <a:lnTo>
                    <a:pt x="146" y="28"/>
                  </a:lnTo>
                  <a:lnTo>
                    <a:pt x="148" y="26"/>
                  </a:lnTo>
                  <a:lnTo>
                    <a:pt x="150" y="20"/>
                  </a:lnTo>
                  <a:lnTo>
                    <a:pt x="152" y="20"/>
                  </a:lnTo>
                  <a:lnTo>
                    <a:pt x="152" y="17"/>
                  </a:lnTo>
                  <a:lnTo>
                    <a:pt x="156" y="16"/>
                  </a:lnTo>
                  <a:lnTo>
                    <a:pt x="160" y="17"/>
                  </a:lnTo>
                  <a:lnTo>
                    <a:pt x="163" y="13"/>
                  </a:lnTo>
                  <a:lnTo>
                    <a:pt x="164" y="11"/>
                  </a:lnTo>
                  <a:lnTo>
                    <a:pt x="163" y="7"/>
                  </a:lnTo>
                  <a:lnTo>
                    <a:pt x="168" y="0"/>
                  </a:lnTo>
                  <a:lnTo>
                    <a:pt x="171" y="6"/>
                  </a:lnTo>
                  <a:lnTo>
                    <a:pt x="175" y="5"/>
                  </a:lnTo>
                  <a:lnTo>
                    <a:pt x="177" y="5"/>
                  </a:lnTo>
                  <a:lnTo>
                    <a:pt x="177" y="10"/>
                  </a:lnTo>
                  <a:lnTo>
                    <a:pt x="186" y="10"/>
                  </a:lnTo>
                  <a:lnTo>
                    <a:pt x="185" y="15"/>
                  </a:lnTo>
                  <a:lnTo>
                    <a:pt x="185" y="15"/>
                  </a:lnTo>
                  <a:lnTo>
                    <a:pt x="189" y="15"/>
                  </a:lnTo>
                  <a:lnTo>
                    <a:pt x="189" y="15"/>
                  </a:lnTo>
                  <a:lnTo>
                    <a:pt x="190" y="16"/>
                  </a:lnTo>
                  <a:lnTo>
                    <a:pt x="190" y="19"/>
                  </a:lnTo>
                  <a:lnTo>
                    <a:pt x="194" y="19"/>
                  </a:lnTo>
                  <a:lnTo>
                    <a:pt x="194" y="21"/>
                  </a:lnTo>
                  <a:lnTo>
                    <a:pt x="193" y="21"/>
                  </a:lnTo>
                  <a:lnTo>
                    <a:pt x="197" y="26"/>
                  </a:lnTo>
                  <a:lnTo>
                    <a:pt x="194" y="31"/>
                  </a:lnTo>
                  <a:lnTo>
                    <a:pt x="199" y="30"/>
                  </a:lnTo>
                  <a:lnTo>
                    <a:pt x="198" y="34"/>
                  </a:lnTo>
                  <a:lnTo>
                    <a:pt x="202" y="34"/>
                  </a:lnTo>
                  <a:lnTo>
                    <a:pt x="204" y="38"/>
                  </a:lnTo>
                  <a:lnTo>
                    <a:pt x="208" y="39"/>
                  </a:lnTo>
                  <a:lnTo>
                    <a:pt x="211" y="37"/>
                  </a:lnTo>
                  <a:lnTo>
                    <a:pt x="216" y="41"/>
                  </a:lnTo>
                  <a:lnTo>
                    <a:pt x="216" y="41"/>
                  </a:lnTo>
                  <a:lnTo>
                    <a:pt x="215" y="56"/>
                  </a:lnTo>
                  <a:lnTo>
                    <a:pt x="223" y="71"/>
                  </a:lnTo>
                  <a:lnTo>
                    <a:pt x="223" y="78"/>
                  </a:lnTo>
                  <a:lnTo>
                    <a:pt x="221" y="83"/>
                  </a:lnTo>
                  <a:lnTo>
                    <a:pt x="224" y="88"/>
                  </a:lnTo>
                  <a:lnTo>
                    <a:pt x="221" y="94"/>
                  </a:lnTo>
                  <a:lnTo>
                    <a:pt x="219" y="104"/>
                  </a:lnTo>
                  <a:lnTo>
                    <a:pt x="223" y="115"/>
                  </a:lnTo>
                  <a:lnTo>
                    <a:pt x="220" y="117"/>
                  </a:lnTo>
                  <a:lnTo>
                    <a:pt x="219" y="125"/>
                  </a:lnTo>
                  <a:lnTo>
                    <a:pt x="219" y="145"/>
                  </a:lnTo>
                  <a:lnTo>
                    <a:pt x="215" y="152"/>
                  </a:lnTo>
                  <a:lnTo>
                    <a:pt x="215" y="173"/>
                  </a:lnTo>
                  <a:lnTo>
                    <a:pt x="216" y="178"/>
                  </a:lnTo>
                  <a:lnTo>
                    <a:pt x="213" y="189"/>
                  </a:lnTo>
                  <a:lnTo>
                    <a:pt x="213" y="195"/>
                  </a:lnTo>
                  <a:lnTo>
                    <a:pt x="211" y="202"/>
                  </a:lnTo>
                  <a:lnTo>
                    <a:pt x="205" y="208"/>
                  </a:lnTo>
                  <a:lnTo>
                    <a:pt x="204" y="203"/>
                  </a:lnTo>
                  <a:lnTo>
                    <a:pt x="193" y="200"/>
                  </a:lnTo>
                  <a:lnTo>
                    <a:pt x="193" y="191"/>
                  </a:lnTo>
                  <a:lnTo>
                    <a:pt x="190" y="188"/>
                  </a:lnTo>
                  <a:lnTo>
                    <a:pt x="186" y="188"/>
                  </a:lnTo>
                  <a:lnTo>
                    <a:pt x="177" y="183"/>
                  </a:lnTo>
                  <a:lnTo>
                    <a:pt x="173" y="179"/>
                  </a:lnTo>
                  <a:lnTo>
                    <a:pt x="164" y="165"/>
                  </a:lnTo>
                  <a:lnTo>
                    <a:pt x="163" y="165"/>
                  </a:lnTo>
                  <a:lnTo>
                    <a:pt x="160" y="167"/>
                  </a:lnTo>
                  <a:lnTo>
                    <a:pt x="160" y="179"/>
                  </a:lnTo>
                  <a:lnTo>
                    <a:pt x="156" y="177"/>
                  </a:lnTo>
                  <a:lnTo>
                    <a:pt x="152" y="179"/>
                  </a:lnTo>
                  <a:lnTo>
                    <a:pt x="154" y="184"/>
                  </a:lnTo>
                  <a:lnTo>
                    <a:pt x="156" y="184"/>
                  </a:lnTo>
                  <a:lnTo>
                    <a:pt x="153" y="186"/>
                  </a:lnTo>
                  <a:lnTo>
                    <a:pt x="157" y="191"/>
                  </a:lnTo>
                  <a:lnTo>
                    <a:pt x="153" y="191"/>
                  </a:lnTo>
                  <a:lnTo>
                    <a:pt x="151" y="194"/>
                  </a:lnTo>
                  <a:lnTo>
                    <a:pt x="152" y="196"/>
                  </a:lnTo>
                  <a:lnTo>
                    <a:pt x="156" y="195"/>
                  </a:lnTo>
                  <a:lnTo>
                    <a:pt x="154" y="199"/>
                  </a:lnTo>
                  <a:lnTo>
                    <a:pt x="151" y="199"/>
                  </a:lnTo>
                  <a:lnTo>
                    <a:pt x="132" y="190"/>
                  </a:lnTo>
                  <a:lnTo>
                    <a:pt x="115" y="179"/>
                  </a:lnTo>
                  <a:lnTo>
                    <a:pt x="106" y="171"/>
                  </a:lnTo>
                  <a:lnTo>
                    <a:pt x="97" y="170"/>
                  </a:lnTo>
                  <a:lnTo>
                    <a:pt x="93" y="171"/>
                  </a:lnTo>
                  <a:lnTo>
                    <a:pt x="90" y="174"/>
                  </a:lnTo>
                  <a:lnTo>
                    <a:pt x="102" y="190"/>
                  </a:lnTo>
                  <a:lnTo>
                    <a:pt x="101" y="192"/>
                  </a:lnTo>
                  <a:lnTo>
                    <a:pt x="108" y="202"/>
                  </a:lnTo>
                  <a:lnTo>
                    <a:pt x="110" y="210"/>
                  </a:lnTo>
                  <a:lnTo>
                    <a:pt x="110" y="211"/>
                  </a:lnTo>
                  <a:lnTo>
                    <a:pt x="96" y="212"/>
                  </a:lnTo>
                  <a:lnTo>
                    <a:pt x="93" y="209"/>
                  </a:lnTo>
                  <a:lnTo>
                    <a:pt x="95" y="208"/>
                  </a:lnTo>
                  <a:lnTo>
                    <a:pt x="94" y="204"/>
                  </a:lnTo>
                  <a:lnTo>
                    <a:pt x="82" y="194"/>
                  </a:lnTo>
                  <a:lnTo>
                    <a:pt x="80" y="190"/>
                  </a:lnTo>
                  <a:lnTo>
                    <a:pt x="68" y="183"/>
                  </a:lnTo>
                  <a:lnTo>
                    <a:pt x="70" y="181"/>
                  </a:lnTo>
                  <a:lnTo>
                    <a:pt x="65" y="175"/>
                  </a:lnTo>
                  <a:lnTo>
                    <a:pt x="49" y="162"/>
                  </a:lnTo>
                  <a:lnTo>
                    <a:pt x="40" y="154"/>
                  </a:lnTo>
                  <a:lnTo>
                    <a:pt x="40" y="147"/>
                  </a:lnTo>
                  <a:lnTo>
                    <a:pt x="30" y="144"/>
                  </a:lnTo>
                  <a:lnTo>
                    <a:pt x="30" y="142"/>
                  </a:lnTo>
                  <a:lnTo>
                    <a:pt x="34" y="139"/>
                  </a:lnTo>
                  <a:lnTo>
                    <a:pt x="30" y="133"/>
                  </a:lnTo>
                  <a:lnTo>
                    <a:pt x="27" y="133"/>
                  </a:lnTo>
                  <a:lnTo>
                    <a:pt x="19" y="125"/>
                  </a:lnTo>
                  <a:lnTo>
                    <a:pt x="15" y="125"/>
                  </a:lnTo>
                  <a:lnTo>
                    <a:pt x="15" y="121"/>
                  </a:lnTo>
                  <a:lnTo>
                    <a:pt x="11" y="118"/>
                  </a:lnTo>
                  <a:lnTo>
                    <a:pt x="7" y="118"/>
                  </a:lnTo>
                  <a:lnTo>
                    <a:pt x="0" y="114"/>
                  </a:lnTo>
                  <a:lnTo>
                    <a:pt x="0" y="114"/>
                  </a:lnTo>
                  <a:lnTo>
                    <a:pt x="1" y="111"/>
                  </a:lnTo>
                  <a:lnTo>
                    <a:pt x="12" y="105"/>
                  </a:lnTo>
                  <a:lnTo>
                    <a:pt x="13" y="103"/>
                  </a:lnTo>
                  <a:lnTo>
                    <a:pt x="17" y="102"/>
                  </a:lnTo>
                  <a:lnTo>
                    <a:pt x="17" y="102"/>
                  </a:lnTo>
                  <a:lnTo>
                    <a:pt x="18"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26" name="Freeform 23">
              <a:extLst>
                <a:ext uri="{FF2B5EF4-FFF2-40B4-BE49-F238E27FC236}">
                  <a16:creationId xmlns:a16="http://schemas.microsoft.com/office/drawing/2014/main" id="{F55D17A2-975C-440A-AF99-15230428E1F7}"/>
                </a:ext>
              </a:extLst>
            </p:cNvPr>
            <p:cNvSpPr>
              <a:spLocks noEditPoints="1"/>
            </p:cNvSpPr>
            <p:nvPr/>
          </p:nvSpPr>
          <p:spPr bwMode="auto">
            <a:xfrm>
              <a:off x="9859963" y="3117850"/>
              <a:ext cx="1398588" cy="847725"/>
            </a:xfrm>
            <a:custGeom>
              <a:avLst/>
              <a:gdLst>
                <a:gd name="T0" fmla="*/ 308 w 881"/>
                <a:gd name="T1" fmla="*/ 517 h 534"/>
                <a:gd name="T2" fmla="*/ 224 w 881"/>
                <a:gd name="T3" fmla="*/ 513 h 534"/>
                <a:gd name="T4" fmla="*/ 485 w 881"/>
                <a:gd name="T5" fmla="*/ 534 h 534"/>
                <a:gd name="T6" fmla="*/ 521 w 881"/>
                <a:gd name="T7" fmla="*/ 513 h 534"/>
                <a:gd name="T8" fmla="*/ 385 w 881"/>
                <a:gd name="T9" fmla="*/ 505 h 534"/>
                <a:gd name="T10" fmla="*/ 392 w 881"/>
                <a:gd name="T11" fmla="*/ 484 h 534"/>
                <a:gd name="T12" fmla="*/ 90 w 881"/>
                <a:gd name="T13" fmla="*/ 476 h 534"/>
                <a:gd name="T14" fmla="*/ 3 w 881"/>
                <a:gd name="T15" fmla="*/ 501 h 534"/>
                <a:gd name="T16" fmla="*/ 62 w 881"/>
                <a:gd name="T17" fmla="*/ 464 h 534"/>
                <a:gd name="T18" fmla="*/ 151 w 881"/>
                <a:gd name="T19" fmla="*/ 464 h 534"/>
                <a:gd name="T20" fmla="*/ 156 w 881"/>
                <a:gd name="T21" fmla="*/ 466 h 534"/>
                <a:gd name="T22" fmla="*/ 511 w 881"/>
                <a:gd name="T23" fmla="*/ 453 h 534"/>
                <a:gd name="T24" fmla="*/ 559 w 881"/>
                <a:gd name="T25" fmla="*/ 471 h 534"/>
                <a:gd name="T26" fmla="*/ 512 w 881"/>
                <a:gd name="T27" fmla="*/ 487 h 534"/>
                <a:gd name="T28" fmla="*/ 555 w 881"/>
                <a:gd name="T29" fmla="*/ 418 h 534"/>
                <a:gd name="T30" fmla="*/ 599 w 881"/>
                <a:gd name="T31" fmla="*/ 425 h 534"/>
                <a:gd name="T32" fmla="*/ 574 w 881"/>
                <a:gd name="T33" fmla="*/ 418 h 534"/>
                <a:gd name="T34" fmla="*/ 266 w 881"/>
                <a:gd name="T35" fmla="*/ 416 h 534"/>
                <a:gd name="T36" fmla="*/ 867 w 881"/>
                <a:gd name="T37" fmla="*/ 360 h 534"/>
                <a:gd name="T38" fmla="*/ 853 w 881"/>
                <a:gd name="T39" fmla="*/ 377 h 534"/>
                <a:gd name="T40" fmla="*/ 865 w 881"/>
                <a:gd name="T41" fmla="*/ 343 h 534"/>
                <a:gd name="T42" fmla="*/ 672 w 881"/>
                <a:gd name="T43" fmla="*/ 302 h 534"/>
                <a:gd name="T44" fmla="*/ 678 w 881"/>
                <a:gd name="T45" fmla="*/ 294 h 534"/>
                <a:gd name="T46" fmla="*/ 870 w 881"/>
                <a:gd name="T47" fmla="*/ 294 h 534"/>
                <a:gd name="T48" fmla="*/ 858 w 881"/>
                <a:gd name="T49" fmla="*/ 302 h 534"/>
                <a:gd name="T50" fmla="*/ 852 w 881"/>
                <a:gd name="T51" fmla="*/ 349 h 534"/>
                <a:gd name="T52" fmla="*/ 840 w 881"/>
                <a:gd name="T53" fmla="*/ 362 h 534"/>
                <a:gd name="T54" fmla="*/ 828 w 881"/>
                <a:gd name="T55" fmla="*/ 386 h 534"/>
                <a:gd name="T56" fmla="*/ 802 w 881"/>
                <a:gd name="T57" fmla="*/ 389 h 534"/>
                <a:gd name="T58" fmla="*/ 806 w 881"/>
                <a:gd name="T59" fmla="*/ 323 h 534"/>
                <a:gd name="T60" fmla="*/ 817 w 881"/>
                <a:gd name="T61" fmla="*/ 314 h 534"/>
                <a:gd name="T62" fmla="*/ 825 w 881"/>
                <a:gd name="T63" fmla="*/ 288 h 534"/>
                <a:gd name="T64" fmla="*/ 825 w 881"/>
                <a:gd name="T65" fmla="*/ 279 h 534"/>
                <a:gd name="T66" fmla="*/ 848 w 881"/>
                <a:gd name="T67" fmla="*/ 243 h 534"/>
                <a:gd name="T68" fmla="*/ 864 w 881"/>
                <a:gd name="T69" fmla="*/ 277 h 534"/>
                <a:gd name="T70" fmla="*/ 714 w 881"/>
                <a:gd name="T71" fmla="*/ 240 h 534"/>
                <a:gd name="T72" fmla="*/ 693 w 881"/>
                <a:gd name="T73" fmla="*/ 294 h 534"/>
                <a:gd name="T74" fmla="*/ 269 w 881"/>
                <a:gd name="T75" fmla="*/ 75 h 534"/>
                <a:gd name="T76" fmla="*/ 284 w 881"/>
                <a:gd name="T77" fmla="*/ 79 h 534"/>
                <a:gd name="T78" fmla="*/ 243 w 881"/>
                <a:gd name="T79" fmla="*/ 87 h 534"/>
                <a:gd name="T80" fmla="*/ 213 w 881"/>
                <a:gd name="T81" fmla="*/ 95 h 534"/>
                <a:gd name="T82" fmla="*/ 233 w 881"/>
                <a:gd name="T83" fmla="*/ 75 h 534"/>
                <a:gd name="T84" fmla="*/ 168 w 881"/>
                <a:gd name="T85" fmla="*/ 52 h 534"/>
                <a:gd name="T86" fmla="*/ 192 w 881"/>
                <a:gd name="T87" fmla="*/ 45 h 534"/>
                <a:gd name="T88" fmla="*/ 194 w 881"/>
                <a:gd name="T89" fmla="*/ 44 h 534"/>
                <a:gd name="T90" fmla="*/ 122 w 881"/>
                <a:gd name="T91" fmla="*/ 48 h 534"/>
                <a:gd name="T92" fmla="*/ 139 w 881"/>
                <a:gd name="T93" fmla="*/ 83 h 534"/>
                <a:gd name="T94" fmla="*/ 26 w 881"/>
                <a:gd name="T95" fmla="*/ 61 h 534"/>
                <a:gd name="T96" fmla="*/ 39 w 881"/>
                <a:gd name="T97" fmla="*/ 37 h 534"/>
                <a:gd name="T98" fmla="*/ 117 w 881"/>
                <a:gd name="T99" fmla="*/ 34 h 534"/>
                <a:gd name="T100" fmla="*/ 468 w 881"/>
                <a:gd name="T101" fmla="*/ 44 h 534"/>
                <a:gd name="T102" fmla="*/ 491 w 881"/>
                <a:gd name="T103" fmla="*/ 80 h 534"/>
                <a:gd name="T104" fmla="*/ 420 w 881"/>
                <a:gd name="T105" fmla="*/ 72 h 534"/>
                <a:gd name="T106" fmla="*/ 359 w 881"/>
                <a:gd name="T107" fmla="*/ 50 h 534"/>
                <a:gd name="T108" fmla="*/ 322 w 881"/>
                <a:gd name="T109" fmla="*/ 54 h 534"/>
                <a:gd name="T110" fmla="*/ 300 w 881"/>
                <a:gd name="T111" fmla="*/ 40 h 534"/>
                <a:gd name="T112" fmla="*/ 235 w 881"/>
                <a:gd name="T113" fmla="*/ 41 h 534"/>
                <a:gd name="T114" fmla="*/ 216 w 881"/>
                <a:gd name="T115" fmla="*/ 56 h 534"/>
                <a:gd name="T116" fmla="*/ 207 w 881"/>
                <a:gd name="T117" fmla="*/ 60 h 534"/>
                <a:gd name="T118" fmla="*/ 297 w 881"/>
                <a:gd name="T119" fmla="*/ 8 h 534"/>
                <a:gd name="T120" fmla="*/ 324 w 881"/>
                <a:gd name="T121" fmla="*/ 17 h 534"/>
                <a:gd name="T122" fmla="*/ 388 w 881"/>
                <a:gd name="T123" fmla="*/ 1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1" h="534">
                  <a:moveTo>
                    <a:pt x="313" y="525"/>
                  </a:moveTo>
                  <a:lnTo>
                    <a:pt x="304" y="525"/>
                  </a:lnTo>
                  <a:lnTo>
                    <a:pt x="296" y="521"/>
                  </a:lnTo>
                  <a:lnTo>
                    <a:pt x="295" y="519"/>
                  </a:lnTo>
                  <a:lnTo>
                    <a:pt x="301" y="517"/>
                  </a:lnTo>
                  <a:lnTo>
                    <a:pt x="308" y="517"/>
                  </a:lnTo>
                  <a:lnTo>
                    <a:pt x="314" y="521"/>
                  </a:lnTo>
                  <a:lnTo>
                    <a:pt x="314" y="523"/>
                  </a:lnTo>
                  <a:lnTo>
                    <a:pt x="313" y="525"/>
                  </a:lnTo>
                  <a:close/>
                  <a:moveTo>
                    <a:pt x="200" y="509"/>
                  </a:moveTo>
                  <a:lnTo>
                    <a:pt x="210" y="513"/>
                  </a:lnTo>
                  <a:lnTo>
                    <a:pt x="224" y="513"/>
                  </a:lnTo>
                  <a:lnTo>
                    <a:pt x="227" y="516"/>
                  </a:lnTo>
                  <a:lnTo>
                    <a:pt x="217" y="525"/>
                  </a:lnTo>
                  <a:lnTo>
                    <a:pt x="196" y="517"/>
                  </a:lnTo>
                  <a:lnTo>
                    <a:pt x="192" y="510"/>
                  </a:lnTo>
                  <a:lnTo>
                    <a:pt x="200" y="509"/>
                  </a:lnTo>
                  <a:close/>
                  <a:moveTo>
                    <a:pt x="485" y="534"/>
                  </a:moveTo>
                  <a:lnTo>
                    <a:pt x="482" y="534"/>
                  </a:lnTo>
                  <a:lnTo>
                    <a:pt x="481" y="533"/>
                  </a:lnTo>
                  <a:lnTo>
                    <a:pt x="490" y="523"/>
                  </a:lnTo>
                  <a:lnTo>
                    <a:pt x="497" y="520"/>
                  </a:lnTo>
                  <a:lnTo>
                    <a:pt x="505" y="509"/>
                  </a:lnTo>
                  <a:lnTo>
                    <a:pt x="521" y="513"/>
                  </a:lnTo>
                  <a:lnTo>
                    <a:pt x="517" y="516"/>
                  </a:lnTo>
                  <a:lnTo>
                    <a:pt x="500" y="523"/>
                  </a:lnTo>
                  <a:lnTo>
                    <a:pt x="494" y="527"/>
                  </a:lnTo>
                  <a:lnTo>
                    <a:pt x="493" y="529"/>
                  </a:lnTo>
                  <a:lnTo>
                    <a:pt x="485" y="534"/>
                  </a:lnTo>
                  <a:close/>
                  <a:moveTo>
                    <a:pt x="385" y="505"/>
                  </a:moveTo>
                  <a:lnTo>
                    <a:pt x="378" y="504"/>
                  </a:lnTo>
                  <a:lnTo>
                    <a:pt x="368" y="491"/>
                  </a:lnTo>
                  <a:lnTo>
                    <a:pt x="368" y="485"/>
                  </a:lnTo>
                  <a:lnTo>
                    <a:pt x="369" y="481"/>
                  </a:lnTo>
                  <a:lnTo>
                    <a:pt x="378" y="480"/>
                  </a:lnTo>
                  <a:lnTo>
                    <a:pt x="392" y="484"/>
                  </a:lnTo>
                  <a:lnTo>
                    <a:pt x="394" y="492"/>
                  </a:lnTo>
                  <a:lnTo>
                    <a:pt x="385" y="505"/>
                  </a:lnTo>
                  <a:close/>
                  <a:moveTo>
                    <a:pt x="91" y="468"/>
                  </a:moveTo>
                  <a:lnTo>
                    <a:pt x="95" y="468"/>
                  </a:lnTo>
                  <a:lnTo>
                    <a:pt x="98" y="476"/>
                  </a:lnTo>
                  <a:lnTo>
                    <a:pt x="90" y="476"/>
                  </a:lnTo>
                  <a:lnTo>
                    <a:pt x="81" y="479"/>
                  </a:lnTo>
                  <a:lnTo>
                    <a:pt x="70" y="489"/>
                  </a:lnTo>
                  <a:lnTo>
                    <a:pt x="62" y="493"/>
                  </a:lnTo>
                  <a:lnTo>
                    <a:pt x="28" y="489"/>
                  </a:lnTo>
                  <a:lnTo>
                    <a:pt x="15" y="492"/>
                  </a:lnTo>
                  <a:lnTo>
                    <a:pt x="3" y="501"/>
                  </a:lnTo>
                  <a:lnTo>
                    <a:pt x="0" y="500"/>
                  </a:lnTo>
                  <a:lnTo>
                    <a:pt x="4" y="486"/>
                  </a:lnTo>
                  <a:lnTo>
                    <a:pt x="19" y="467"/>
                  </a:lnTo>
                  <a:lnTo>
                    <a:pt x="40" y="473"/>
                  </a:lnTo>
                  <a:lnTo>
                    <a:pt x="54" y="471"/>
                  </a:lnTo>
                  <a:lnTo>
                    <a:pt x="62" y="464"/>
                  </a:lnTo>
                  <a:lnTo>
                    <a:pt x="82" y="458"/>
                  </a:lnTo>
                  <a:lnTo>
                    <a:pt x="83" y="463"/>
                  </a:lnTo>
                  <a:lnTo>
                    <a:pt x="91" y="468"/>
                  </a:lnTo>
                  <a:close/>
                  <a:moveTo>
                    <a:pt x="156" y="466"/>
                  </a:moveTo>
                  <a:lnTo>
                    <a:pt x="153" y="467"/>
                  </a:lnTo>
                  <a:lnTo>
                    <a:pt x="151" y="464"/>
                  </a:lnTo>
                  <a:lnTo>
                    <a:pt x="154" y="453"/>
                  </a:lnTo>
                  <a:lnTo>
                    <a:pt x="155" y="452"/>
                  </a:lnTo>
                  <a:lnTo>
                    <a:pt x="165" y="455"/>
                  </a:lnTo>
                  <a:lnTo>
                    <a:pt x="165" y="456"/>
                  </a:lnTo>
                  <a:lnTo>
                    <a:pt x="165" y="460"/>
                  </a:lnTo>
                  <a:lnTo>
                    <a:pt x="156" y="466"/>
                  </a:lnTo>
                  <a:close/>
                  <a:moveTo>
                    <a:pt x="511" y="453"/>
                  </a:moveTo>
                  <a:lnTo>
                    <a:pt x="503" y="451"/>
                  </a:lnTo>
                  <a:lnTo>
                    <a:pt x="502" y="447"/>
                  </a:lnTo>
                  <a:lnTo>
                    <a:pt x="504" y="445"/>
                  </a:lnTo>
                  <a:lnTo>
                    <a:pt x="521" y="443"/>
                  </a:lnTo>
                  <a:lnTo>
                    <a:pt x="511" y="453"/>
                  </a:lnTo>
                  <a:close/>
                  <a:moveTo>
                    <a:pt x="575" y="424"/>
                  </a:moveTo>
                  <a:lnTo>
                    <a:pt x="569" y="425"/>
                  </a:lnTo>
                  <a:lnTo>
                    <a:pt x="566" y="428"/>
                  </a:lnTo>
                  <a:lnTo>
                    <a:pt x="570" y="450"/>
                  </a:lnTo>
                  <a:lnTo>
                    <a:pt x="565" y="464"/>
                  </a:lnTo>
                  <a:lnTo>
                    <a:pt x="559" y="471"/>
                  </a:lnTo>
                  <a:lnTo>
                    <a:pt x="542" y="484"/>
                  </a:lnTo>
                  <a:lnTo>
                    <a:pt x="537" y="492"/>
                  </a:lnTo>
                  <a:lnTo>
                    <a:pt x="536" y="501"/>
                  </a:lnTo>
                  <a:lnTo>
                    <a:pt x="533" y="503"/>
                  </a:lnTo>
                  <a:lnTo>
                    <a:pt x="514" y="500"/>
                  </a:lnTo>
                  <a:lnTo>
                    <a:pt x="512" y="487"/>
                  </a:lnTo>
                  <a:lnTo>
                    <a:pt x="522" y="469"/>
                  </a:lnTo>
                  <a:lnTo>
                    <a:pt x="520" y="467"/>
                  </a:lnTo>
                  <a:lnTo>
                    <a:pt x="527" y="451"/>
                  </a:lnTo>
                  <a:lnTo>
                    <a:pt x="541" y="439"/>
                  </a:lnTo>
                  <a:lnTo>
                    <a:pt x="548" y="431"/>
                  </a:lnTo>
                  <a:lnTo>
                    <a:pt x="555" y="418"/>
                  </a:lnTo>
                  <a:lnTo>
                    <a:pt x="560" y="415"/>
                  </a:lnTo>
                  <a:lnTo>
                    <a:pt x="567" y="414"/>
                  </a:lnTo>
                  <a:lnTo>
                    <a:pt x="572" y="418"/>
                  </a:lnTo>
                  <a:lnTo>
                    <a:pt x="575" y="424"/>
                  </a:lnTo>
                  <a:close/>
                  <a:moveTo>
                    <a:pt x="593" y="414"/>
                  </a:moveTo>
                  <a:lnTo>
                    <a:pt x="599" y="425"/>
                  </a:lnTo>
                  <a:lnTo>
                    <a:pt x="596" y="428"/>
                  </a:lnTo>
                  <a:lnTo>
                    <a:pt x="592" y="425"/>
                  </a:lnTo>
                  <a:lnTo>
                    <a:pt x="590" y="420"/>
                  </a:lnTo>
                  <a:lnTo>
                    <a:pt x="584" y="419"/>
                  </a:lnTo>
                  <a:lnTo>
                    <a:pt x="578" y="420"/>
                  </a:lnTo>
                  <a:lnTo>
                    <a:pt x="574" y="418"/>
                  </a:lnTo>
                  <a:lnTo>
                    <a:pt x="576" y="415"/>
                  </a:lnTo>
                  <a:lnTo>
                    <a:pt x="593" y="414"/>
                  </a:lnTo>
                  <a:close/>
                  <a:moveTo>
                    <a:pt x="278" y="424"/>
                  </a:moveTo>
                  <a:lnTo>
                    <a:pt x="275" y="425"/>
                  </a:lnTo>
                  <a:lnTo>
                    <a:pt x="267" y="419"/>
                  </a:lnTo>
                  <a:lnTo>
                    <a:pt x="266" y="416"/>
                  </a:lnTo>
                  <a:lnTo>
                    <a:pt x="274" y="409"/>
                  </a:lnTo>
                  <a:lnTo>
                    <a:pt x="282" y="414"/>
                  </a:lnTo>
                  <a:lnTo>
                    <a:pt x="278" y="424"/>
                  </a:lnTo>
                  <a:close/>
                  <a:moveTo>
                    <a:pt x="880" y="341"/>
                  </a:moveTo>
                  <a:lnTo>
                    <a:pt x="871" y="362"/>
                  </a:lnTo>
                  <a:lnTo>
                    <a:pt x="867" y="360"/>
                  </a:lnTo>
                  <a:lnTo>
                    <a:pt x="869" y="368"/>
                  </a:lnTo>
                  <a:lnTo>
                    <a:pt x="865" y="370"/>
                  </a:lnTo>
                  <a:lnTo>
                    <a:pt x="861" y="379"/>
                  </a:lnTo>
                  <a:lnTo>
                    <a:pt x="857" y="382"/>
                  </a:lnTo>
                  <a:lnTo>
                    <a:pt x="853" y="380"/>
                  </a:lnTo>
                  <a:lnTo>
                    <a:pt x="853" y="377"/>
                  </a:lnTo>
                  <a:lnTo>
                    <a:pt x="857" y="375"/>
                  </a:lnTo>
                  <a:lnTo>
                    <a:pt x="861" y="362"/>
                  </a:lnTo>
                  <a:lnTo>
                    <a:pt x="858" y="360"/>
                  </a:lnTo>
                  <a:lnTo>
                    <a:pt x="857" y="353"/>
                  </a:lnTo>
                  <a:lnTo>
                    <a:pt x="865" y="349"/>
                  </a:lnTo>
                  <a:lnTo>
                    <a:pt x="865" y="343"/>
                  </a:lnTo>
                  <a:lnTo>
                    <a:pt x="869" y="342"/>
                  </a:lnTo>
                  <a:lnTo>
                    <a:pt x="876" y="335"/>
                  </a:lnTo>
                  <a:lnTo>
                    <a:pt x="881" y="336"/>
                  </a:lnTo>
                  <a:lnTo>
                    <a:pt x="880" y="341"/>
                  </a:lnTo>
                  <a:close/>
                  <a:moveTo>
                    <a:pt x="675" y="302"/>
                  </a:moveTo>
                  <a:lnTo>
                    <a:pt x="672" y="302"/>
                  </a:lnTo>
                  <a:lnTo>
                    <a:pt x="664" y="299"/>
                  </a:lnTo>
                  <a:lnTo>
                    <a:pt x="663" y="280"/>
                  </a:lnTo>
                  <a:lnTo>
                    <a:pt x="662" y="271"/>
                  </a:lnTo>
                  <a:lnTo>
                    <a:pt x="667" y="269"/>
                  </a:lnTo>
                  <a:lnTo>
                    <a:pt x="678" y="288"/>
                  </a:lnTo>
                  <a:lnTo>
                    <a:pt x="678" y="294"/>
                  </a:lnTo>
                  <a:lnTo>
                    <a:pt x="675" y="302"/>
                  </a:lnTo>
                  <a:close/>
                  <a:moveTo>
                    <a:pt x="864" y="277"/>
                  </a:moveTo>
                  <a:lnTo>
                    <a:pt x="866" y="289"/>
                  </a:lnTo>
                  <a:lnTo>
                    <a:pt x="863" y="289"/>
                  </a:lnTo>
                  <a:lnTo>
                    <a:pt x="863" y="291"/>
                  </a:lnTo>
                  <a:lnTo>
                    <a:pt x="870" y="294"/>
                  </a:lnTo>
                  <a:lnTo>
                    <a:pt x="870" y="297"/>
                  </a:lnTo>
                  <a:lnTo>
                    <a:pt x="867" y="298"/>
                  </a:lnTo>
                  <a:lnTo>
                    <a:pt x="863" y="297"/>
                  </a:lnTo>
                  <a:lnTo>
                    <a:pt x="865" y="305"/>
                  </a:lnTo>
                  <a:lnTo>
                    <a:pt x="861" y="305"/>
                  </a:lnTo>
                  <a:lnTo>
                    <a:pt x="858" y="302"/>
                  </a:lnTo>
                  <a:lnTo>
                    <a:pt x="857" y="305"/>
                  </a:lnTo>
                  <a:lnTo>
                    <a:pt x="868" y="315"/>
                  </a:lnTo>
                  <a:lnTo>
                    <a:pt x="865" y="334"/>
                  </a:lnTo>
                  <a:lnTo>
                    <a:pt x="861" y="339"/>
                  </a:lnTo>
                  <a:lnTo>
                    <a:pt x="850" y="344"/>
                  </a:lnTo>
                  <a:lnTo>
                    <a:pt x="852" y="349"/>
                  </a:lnTo>
                  <a:lnTo>
                    <a:pt x="855" y="352"/>
                  </a:lnTo>
                  <a:lnTo>
                    <a:pt x="854" y="354"/>
                  </a:lnTo>
                  <a:lnTo>
                    <a:pt x="848" y="360"/>
                  </a:lnTo>
                  <a:lnTo>
                    <a:pt x="844" y="358"/>
                  </a:lnTo>
                  <a:lnTo>
                    <a:pt x="841" y="359"/>
                  </a:lnTo>
                  <a:lnTo>
                    <a:pt x="840" y="362"/>
                  </a:lnTo>
                  <a:lnTo>
                    <a:pt x="841" y="364"/>
                  </a:lnTo>
                  <a:lnTo>
                    <a:pt x="844" y="363"/>
                  </a:lnTo>
                  <a:lnTo>
                    <a:pt x="844" y="366"/>
                  </a:lnTo>
                  <a:lnTo>
                    <a:pt x="840" y="372"/>
                  </a:lnTo>
                  <a:lnTo>
                    <a:pt x="829" y="382"/>
                  </a:lnTo>
                  <a:lnTo>
                    <a:pt x="828" y="386"/>
                  </a:lnTo>
                  <a:lnTo>
                    <a:pt x="826" y="389"/>
                  </a:lnTo>
                  <a:lnTo>
                    <a:pt x="813" y="397"/>
                  </a:lnTo>
                  <a:lnTo>
                    <a:pt x="810" y="396"/>
                  </a:lnTo>
                  <a:lnTo>
                    <a:pt x="808" y="391"/>
                  </a:lnTo>
                  <a:lnTo>
                    <a:pt x="806" y="389"/>
                  </a:lnTo>
                  <a:lnTo>
                    <a:pt x="802" y="389"/>
                  </a:lnTo>
                  <a:lnTo>
                    <a:pt x="798" y="382"/>
                  </a:lnTo>
                  <a:lnTo>
                    <a:pt x="802" y="371"/>
                  </a:lnTo>
                  <a:lnTo>
                    <a:pt x="802" y="353"/>
                  </a:lnTo>
                  <a:lnTo>
                    <a:pt x="806" y="341"/>
                  </a:lnTo>
                  <a:lnTo>
                    <a:pt x="802" y="323"/>
                  </a:lnTo>
                  <a:lnTo>
                    <a:pt x="806" y="323"/>
                  </a:lnTo>
                  <a:lnTo>
                    <a:pt x="804" y="316"/>
                  </a:lnTo>
                  <a:lnTo>
                    <a:pt x="806" y="310"/>
                  </a:lnTo>
                  <a:lnTo>
                    <a:pt x="807" y="308"/>
                  </a:lnTo>
                  <a:lnTo>
                    <a:pt x="809" y="311"/>
                  </a:lnTo>
                  <a:lnTo>
                    <a:pt x="815" y="310"/>
                  </a:lnTo>
                  <a:lnTo>
                    <a:pt x="817" y="314"/>
                  </a:lnTo>
                  <a:lnTo>
                    <a:pt x="822" y="311"/>
                  </a:lnTo>
                  <a:lnTo>
                    <a:pt x="825" y="304"/>
                  </a:lnTo>
                  <a:lnTo>
                    <a:pt x="822" y="299"/>
                  </a:lnTo>
                  <a:lnTo>
                    <a:pt x="830" y="288"/>
                  </a:lnTo>
                  <a:lnTo>
                    <a:pt x="828" y="286"/>
                  </a:lnTo>
                  <a:lnTo>
                    <a:pt x="825" y="288"/>
                  </a:lnTo>
                  <a:lnTo>
                    <a:pt x="821" y="285"/>
                  </a:lnTo>
                  <a:lnTo>
                    <a:pt x="816" y="284"/>
                  </a:lnTo>
                  <a:lnTo>
                    <a:pt x="814" y="281"/>
                  </a:lnTo>
                  <a:lnTo>
                    <a:pt x="815" y="279"/>
                  </a:lnTo>
                  <a:lnTo>
                    <a:pt x="818" y="276"/>
                  </a:lnTo>
                  <a:lnTo>
                    <a:pt x="825" y="279"/>
                  </a:lnTo>
                  <a:lnTo>
                    <a:pt x="832" y="273"/>
                  </a:lnTo>
                  <a:lnTo>
                    <a:pt x="836" y="265"/>
                  </a:lnTo>
                  <a:lnTo>
                    <a:pt x="840" y="261"/>
                  </a:lnTo>
                  <a:lnTo>
                    <a:pt x="840" y="251"/>
                  </a:lnTo>
                  <a:lnTo>
                    <a:pt x="845" y="244"/>
                  </a:lnTo>
                  <a:lnTo>
                    <a:pt x="848" y="243"/>
                  </a:lnTo>
                  <a:lnTo>
                    <a:pt x="859" y="256"/>
                  </a:lnTo>
                  <a:lnTo>
                    <a:pt x="861" y="261"/>
                  </a:lnTo>
                  <a:lnTo>
                    <a:pt x="861" y="268"/>
                  </a:lnTo>
                  <a:lnTo>
                    <a:pt x="866" y="273"/>
                  </a:lnTo>
                  <a:lnTo>
                    <a:pt x="866" y="276"/>
                  </a:lnTo>
                  <a:lnTo>
                    <a:pt x="864" y="277"/>
                  </a:lnTo>
                  <a:close/>
                  <a:moveTo>
                    <a:pt x="693" y="294"/>
                  </a:moveTo>
                  <a:lnTo>
                    <a:pt x="681" y="307"/>
                  </a:lnTo>
                  <a:lnTo>
                    <a:pt x="690" y="278"/>
                  </a:lnTo>
                  <a:lnTo>
                    <a:pt x="695" y="272"/>
                  </a:lnTo>
                  <a:lnTo>
                    <a:pt x="708" y="240"/>
                  </a:lnTo>
                  <a:lnTo>
                    <a:pt x="714" y="240"/>
                  </a:lnTo>
                  <a:lnTo>
                    <a:pt x="715" y="244"/>
                  </a:lnTo>
                  <a:lnTo>
                    <a:pt x="708" y="269"/>
                  </a:lnTo>
                  <a:lnTo>
                    <a:pt x="700" y="275"/>
                  </a:lnTo>
                  <a:lnTo>
                    <a:pt x="693" y="284"/>
                  </a:lnTo>
                  <a:lnTo>
                    <a:pt x="692" y="289"/>
                  </a:lnTo>
                  <a:lnTo>
                    <a:pt x="693" y="294"/>
                  </a:lnTo>
                  <a:close/>
                  <a:moveTo>
                    <a:pt x="265" y="79"/>
                  </a:moveTo>
                  <a:lnTo>
                    <a:pt x="254" y="82"/>
                  </a:lnTo>
                  <a:lnTo>
                    <a:pt x="254" y="72"/>
                  </a:lnTo>
                  <a:lnTo>
                    <a:pt x="257" y="70"/>
                  </a:lnTo>
                  <a:lnTo>
                    <a:pt x="263" y="71"/>
                  </a:lnTo>
                  <a:lnTo>
                    <a:pt x="269" y="75"/>
                  </a:lnTo>
                  <a:lnTo>
                    <a:pt x="265" y="79"/>
                  </a:lnTo>
                  <a:close/>
                  <a:moveTo>
                    <a:pt x="275" y="70"/>
                  </a:moveTo>
                  <a:lnTo>
                    <a:pt x="280" y="71"/>
                  </a:lnTo>
                  <a:lnTo>
                    <a:pt x="281" y="68"/>
                  </a:lnTo>
                  <a:lnTo>
                    <a:pt x="283" y="68"/>
                  </a:lnTo>
                  <a:lnTo>
                    <a:pt x="284" y="79"/>
                  </a:lnTo>
                  <a:lnTo>
                    <a:pt x="275" y="80"/>
                  </a:lnTo>
                  <a:lnTo>
                    <a:pt x="268" y="69"/>
                  </a:lnTo>
                  <a:lnTo>
                    <a:pt x="271" y="67"/>
                  </a:lnTo>
                  <a:lnTo>
                    <a:pt x="275" y="70"/>
                  </a:lnTo>
                  <a:close/>
                  <a:moveTo>
                    <a:pt x="247" y="80"/>
                  </a:moveTo>
                  <a:lnTo>
                    <a:pt x="243" y="87"/>
                  </a:lnTo>
                  <a:lnTo>
                    <a:pt x="238" y="91"/>
                  </a:lnTo>
                  <a:lnTo>
                    <a:pt x="226" y="95"/>
                  </a:lnTo>
                  <a:lnTo>
                    <a:pt x="224" y="95"/>
                  </a:lnTo>
                  <a:lnTo>
                    <a:pt x="235" y="83"/>
                  </a:lnTo>
                  <a:lnTo>
                    <a:pt x="234" y="82"/>
                  </a:lnTo>
                  <a:lnTo>
                    <a:pt x="213" y="95"/>
                  </a:lnTo>
                  <a:lnTo>
                    <a:pt x="209" y="94"/>
                  </a:lnTo>
                  <a:lnTo>
                    <a:pt x="207" y="91"/>
                  </a:lnTo>
                  <a:lnTo>
                    <a:pt x="207" y="87"/>
                  </a:lnTo>
                  <a:lnTo>
                    <a:pt x="212" y="81"/>
                  </a:lnTo>
                  <a:lnTo>
                    <a:pt x="217" y="77"/>
                  </a:lnTo>
                  <a:lnTo>
                    <a:pt x="233" y="75"/>
                  </a:lnTo>
                  <a:lnTo>
                    <a:pt x="237" y="69"/>
                  </a:lnTo>
                  <a:lnTo>
                    <a:pt x="241" y="67"/>
                  </a:lnTo>
                  <a:lnTo>
                    <a:pt x="248" y="71"/>
                  </a:lnTo>
                  <a:lnTo>
                    <a:pt x="247" y="80"/>
                  </a:lnTo>
                  <a:close/>
                  <a:moveTo>
                    <a:pt x="179" y="55"/>
                  </a:moveTo>
                  <a:lnTo>
                    <a:pt x="168" y="52"/>
                  </a:lnTo>
                  <a:lnTo>
                    <a:pt x="165" y="48"/>
                  </a:lnTo>
                  <a:lnTo>
                    <a:pt x="169" y="45"/>
                  </a:lnTo>
                  <a:lnTo>
                    <a:pt x="173" y="46"/>
                  </a:lnTo>
                  <a:lnTo>
                    <a:pt x="181" y="54"/>
                  </a:lnTo>
                  <a:lnTo>
                    <a:pt x="179" y="55"/>
                  </a:lnTo>
                  <a:close/>
                  <a:moveTo>
                    <a:pt x="192" y="45"/>
                  </a:moveTo>
                  <a:lnTo>
                    <a:pt x="183" y="45"/>
                  </a:lnTo>
                  <a:lnTo>
                    <a:pt x="179" y="42"/>
                  </a:lnTo>
                  <a:lnTo>
                    <a:pt x="187" y="36"/>
                  </a:lnTo>
                  <a:lnTo>
                    <a:pt x="191" y="35"/>
                  </a:lnTo>
                  <a:lnTo>
                    <a:pt x="194" y="37"/>
                  </a:lnTo>
                  <a:lnTo>
                    <a:pt x="194" y="44"/>
                  </a:lnTo>
                  <a:lnTo>
                    <a:pt x="192" y="45"/>
                  </a:lnTo>
                  <a:close/>
                  <a:moveTo>
                    <a:pt x="117" y="34"/>
                  </a:moveTo>
                  <a:lnTo>
                    <a:pt x="128" y="41"/>
                  </a:lnTo>
                  <a:lnTo>
                    <a:pt x="129" y="46"/>
                  </a:lnTo>
                  <a:lnTo>
                    <a:pt x="124" y="46"/>
                  </a:lnTo>
                  <a:lnTo>
                    <a:pt x="122" y="48"/>
                  </a:lnTo>
                  <a:lnTo>
                    <a:pt x="124" y="52"/>
                  </a:lnTo>
                  <a:lnTo>
                    <a:pt x="128" y="56"/>
                  </a:lnTo>
                  <a:lnTo>
                    <a:pt x="133" y="53"/>
                  </a:lnTo>
                  <a:lnTo>
                    <a:pt x="143" y="56"/>
                  </a:lnTo>
                  <a:lnTo>
                    <a:pt x="141" y="79"/>
                  </a:lnTo>
                  <a:lnTo>
                    <a:pt x="139" y="83"/>
                  </a:lnTo>
                  <a:lnTo>
                    <a:pt x="129" y="83"/>
                  </a:lnTo>
                  <a:lnTo>
                    <a:pt x="105" y="95"/>
                  </a:lnTo>
                  <a:lnTo>
                    <a:pt x="89" y="100"/>
                  </a:lnTo>
                  <a:lnTo>
                    <a:pt x="59" y="88"/>
                  </a:lnTo>
                  <a:lnTo>
                    <a:pt x="45" y="79"/>
                  </a:lnTo>
                  <a:lnTo>
                    <a:pt x="26" y="61"/>
                  </a:lnTo>
                  <a:lnTo>
                    <a:pt x="24" y="54"/>
                  </a:lnTo>
                  <a:lnTo>
                    <a:pt x="23" y="38"/>
                  </a:lnTo>
                  <a:lnTo>
                    <a:pt x="24" y="35"/>
                  </a:lnTo>
                  <a:lnTo>
                    <a:pt x="31" y="30"/>
                  </a:lnTo>
                  <a:lnTo>
                    <a:pt x="33" y="30"/>
                  </a:lnTo>
                  <a:lnTo>
                    <a:pt x="39" y="37"/>
                  </a:lnTo>
                  <a:lnTo>
                    <a:pt x="42" y="37"/>
                  </a:lnTo>
                  <a:lnTo>
                    <a:pt x="49" y="30"/>
                  </a:lnTo>
                  <a:lnTo>
                    <a:pt x="62" y="27"/>
                  </a:lnTo>
                  <a:lnTo>
                    <a:pt x="93" y="26"/>
                  </a:lnTo>
                  <a:lnTo>
                    <a:pt x="102" y="27"/>
                  </a:lnTo>
                  <a:lnTo>
                    <a:pt x="117" y="34"/>
                  </a:lnTo>
                  <a:close/>
                  <a:moveTo>
                    <a:pt x="388" y="12"/>
                  </a:moveTo>
                  <a:lnTo>
                    <a:pt x="410" y="20"/>
                  </a:lnTo>
                  <a:lnTo>
                    <a:pt x="440" y="18"/>
                  </a:lnTo>
                  <a:lnTo>
                    <a:pt x="444" y="19"/>
                  </a:lnTo>
                  <a:lnTo>
                    <a:pt x="464" y="33"/>
                  </a:lnTo>
                  <a:lnTo>
                    <a:pt x="468" y="44"/>
                  </a:lnTo>
                  <a:lnTo>
                    <a:pt x="470" y="56"/>
                  </a:lnTo>
                  <a:lnTo>
                    <a:pt x="472" y="59"/>
                  </a:lnTo>
                  <a:lnTo>
                    <a:pt x="483" y="60"/>
                  </a:lnTo>
                  <a:lnTo>
                    <a:pt x="487" y="64"/>
                  </a:lnTo>
                  <a:lnTo>
                    <a:pt x="491" y="77"/>
                  </a:lnTo>
                  <a:lnTo>
                    <a:pt x="491" y="80"/>
                  </a:lnTo>
                  <a:lnTo>
                    <a:pt x="488" y="85"/>
                  </a:lnTo>
                  <a:lnTo>
                    <a:pt x="487" y="103"/>
                  </a:lnTo>
                  <a:lnTo>
                    <a:pt x="467" y="95"/>
                  </a:lnTo>
                  <a:lnTo>
                    <a:pt x="461" y="90"/>
                  </a:lnTo>
                  <a:lnTo>
                    <a:pt x="446" y="81"/>
                  </a:lnTo>
                  <a:lnTo>
                    <a:pt x="420" y="72"/>
                  </a:lnTo>
                  <a:lnTo>
                    <a:pt x="407" y="66"/>
                  </a:lnTo>
                  <a:lnTo>
                    <a:pt x="403" y="61"/>
                  </a:lnTo>
                  <a:lnTo>
                    <a:pt x="403" y="57"/>
                  </a:lnTo>
                  <a:lnTo>
                    <a:pt x="397" y="52"/>
                  </a:lnTo>
                  <a:lnTo>
                    <a:pt x="360" y="49"/>
                  </a:lnTo>
                  <a:lnTo>
                    <a:pt x="359" y="50"/>
                  </a:lnTo>
                  <a:lnTo>
                    <a:pt x="360" y="54"/>
                  </a:lnTo>
                  <a:lnTo>
                    <a:pt x="364" y="62"/>
                  </a:lnTo>
                  <a:lnTo>
                    <a:pt x="364" y="65"/>
                  </a:lnTo>
                  <a:lnTo>
                    <a:pt x="360" y="65"/>
                  </a:lnTo>
                  <a:lnTo>
                    <a:pt x="335" y="60"/>
                  </a:lnTo>
                  <a:lnTo>
                    <a:pt x="322" y="54"/>
                  </a:lnTo>
                  <a:lnTo>
                    <a:pt x="306" y="54"/>
                  </a:lnTo>
                  <a:lnTo>
                    <a:pt x="304" y="53"/>
                  </a:lnTo>
                  <a:lnTo>
                    <a:pt x="308" y="47"/>
                  </a:lnTo>
                  <a:lnTo>
                    <a:pt x="309" y="44"/>
                  </a:lnTo>
                  <a:lnTo>
                    <a:pt x="305" y="41"/>
                  </a:lnTo>
                  <a:lnTo>
                    <a:pt x="300" y="40"/>
                  </a:lnTo>
                  <a:lnTo>
                    <a:pt x="289" y="47"/>
                  </a:lnTo>
                  <a:lnTo>
                    <a:pt x="274" y="62"/>
                  </a:lnTo>
                  <a:lnTo>
                    <a:pt x="260" y="64"/>
                  </a:lnTo>
                  <a:lnTo>
                    <a:pt x="254" y="60"/>
                  </a:lnTo>
                  <a:lnTo>
                    <a:pt x="244" y="46"/>
                  </a:lnTo>
                  <a:lnTo>
                    <a:pt x="235" y="41"/>
                  </a:lnTo>
                  <a:lnTo>
                    <a:pt x="232" y="27"/>
                  </a:lnTo>
                  <a:lnTo>
                    <a:pt x="228" y="27"/>
                  </a:lnTo>
                  <a:lnTo>
                    <a:pt x="224" y="32"/>
                  </a:lnTo>
                  <a:lnTo>
                    <a:pt x="221" y="40"/>
                  </a:lnTo>
                  <a:lnTo>
                    <a:pt x="219" y="53"/>
                  </a:lnTo>
                  <a:lnTo>
                    <a:pt x="216" y="56"/>
                  </a:lnTo>
                  <a:lnTo>
                    <a:pt x="213" y="57"/>
                  </a:lnTo>
                  <a:lnTo>
                    <a:pt x="209" y="66"/>
                  </a:lnTo>
                  <a:lnTo>
                    <a:pt x="207" y="74"/>
                  </a:lnTo>
                  <a:lnTo>
                    <a:pt x="206" y="72"/>
                  </a:lnTo>
                  <a:lnTo>
                    <a:pt x="205" y="66"/>
                  </a:lnTo>
                  <a:lnTo>
                    <a:pt x="207" y="60"/>
                  </a:lnTo>
                  <a:lnTo>
                    <a:pt x="208" y="54"/>
                  </a:lnTo>
                  <a:lnTo>
                    <a:pt x="203" y="46"/>
                  </a:lnTo>
                  <a:lnTo>
                    <a:pt x="200" y="38"/>
                  </a:lnTo>
                  <a:lnTo>
                    <a:pt x="213" y="29"/>
                  </a:lnTo>
                  <a:lnTo>
                    <a:pt x="231" y="7"/>
                  </a:lnTo>
                  <a:lnTo>
                    <a:pt x="297" y="8"/>
                  </a:lnTo>
                  <a:lnTo>
                    <a:pt x="309" y="4"/>
                  </a:lnTo>
                  <a:lnTo>
                    <a:pt x="314" y="0"/>
                  </a:lnTo>
                  <a:lnTo>
                    <a:pt x="315" y="1"/>
                  </a:lnTo>
                  <a:lnTo>
                    <a:pt x="318" y="4"/>
                  </a:lnTo>
                  <a:lnTo>
                    <a:pt x="318" y="12"/>
                  </a:lnTo>
                  <a:lnTo>
                    <a:pt x="324" y="17"/>
                  </a:lnTo>
                  <a:lnTo>
                    <a:pt x="331" y="15"/>
                  </a:lnTo>
                  <a:lnTo>
                    <a:pt x="344" y="7"/>
                  </a:lnTo>
                  <a:lnTo>
                    <a:pt x="348" y="1"/>
                  </a:lnTo>
                  <a:lnTo>
                    <a:pt x="362" y="0"/>
                  </a:lnTo>
                  <a:lnTo>
                    <a:pt x="385" y="9"/>
                  </a:lnTo>
                  <a:lnTo>
                    <a:pt x="38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27" name="Freeform 24">
              <a:extLst>
                <a:ext uri="{FF2B5EF4-FFF2-40B4-BE49-F238E27FC236}">
                  <a16:creationId xmlns:a16="http://schemas.microsoft.com/office/drawing/2014/main" id="{5042878E-CFFA-4CC8-86D7-83201764792B}"/>
                </a:ext>
              </a:extLst>
            </p:cNvPr>
            <p:cNvSpPr>
              <a:spLocks noEditPoints="1"/>
            </p:cNvSpPr>
            <p:nvPr/>
          </p:nvSpPr>
          <p:spPr bwMode="auto">
            <a:xfrm>
              <a:off x="9637713" y="2297113"/>
              <a:ext cx="700088" cy="774700"/>
            </a:xfrm>
            <a:custGeom>
              <a:avLst/>
              <a:gdLst>
                <a:gd name="T0" fmla="*/ 157 w 441"/>
                <a:gd name="T1" fmla="*/ 469 h 488"/>
                <a:gd name="T2" fmla="*/ 154 w 441"/>
                <a:gd name="T3" fmla="*/ 439 h 488"/>
                <a:gd name="T4" fmla="*/ 170 w 441"/>
                <a:gd name="T5" fmla="*/ 482 h 488"/>
                <a:gd name="T6" fmla="*/ 138 w 441"/>
                <a:gd name="T7" fmla="*/ 422 h 488"/>
                <a:gd name="T8" fmla="*/ 186 w 441"/>
                <a:gd name="T9" fmla="*/ 430 h 488"/>
                <a:gd name="T10" fmla="*/ 101 w 441"/>
                <a:gd name="T11" fmla="*/ 421 h 488"/>
                <a:gd name="T12" fmla="*/ 67 w 441"/>
                <a:gd name="T13" fmla="*/ 415 h 488"/>
                <a:gd name="T14" fmla="*/ 96 w 441"/>
                <a:gd name="T15" fmla="*/ 430 h 488"/>
                <a:gd name="T16" fmla="*/ 51 w 441"/>
                <a:gd name="T17" fmla="*/ 432 h 488"/>
                <a:gd name="T18" fmla="*/ 0 w 441"/>
                <a:gd name="T19" fmla="*/ 424 h 488"/>
                <a:gd name="T20" fmla="*/ 30 w 441"/>
                <a:gd name="T21" fmla="*/ 407 h 488"/>
                <a:gd name="T22" fmla="*/ 370 w 441"/>
                <a:gd name="T23" fmla="*/ 408 h 488"/>
                <a:gd name="T24" fmla="*/ 320 w 441"/>
                <a:gd name="T25" fmla="*/ 416 h 488"/>
                <a:gd name="T26" fmla="*/ 299 w 441"/>
                <a:gd name="T27" fmla="*/ 389 h 488"/>
                <a:gd name="T28" fmla="*/ 328 w 441"/>
                <a:gd name="T29" fmla="*/ 380 h 488"/>
                <a:gd name="T30" fmla="*/ 302 w 441"/>
                <a:gd name="T31" fmla="*/ 368 h 488"/>
                <a:gd name="T32" fmla="*/ 289 w 441"/>
                <a:gd name="T33" fmla="*/ 327 h 488"/>
                <a:gd name="T34" fmla="*/ 277 w 441"/>
                <a:gd name="T35" fmla="*/ 310 h 488"/>
                <a:gd name="T36" fmla="*/ 324 w 441"/>
                <a:gd name="T37" fmla="*/ 295 h 488"/>
                <a:gd name="T38" fmla="*/ 324 w 441"/>
                <a:gd name="T39" fmla="*/ 319 h 488"/>
                <a:gd name="T40" fmla="*/ 345 w 441"/>
                <a:gd name="T41" fmla="*/ 327 h 488"/>
                <a:gd name="T42" fmla="*/ 316 w 441"/>
                <a:gd name="T43" fmla="*/ 324 h 488"/>
                <a:gd name="T44" fmla="*/ 287 w 441"/>
                <a:gd name="T45" fmla="*/ 300 h 488"/>
                <a:gd name="T46" fmla="*/ 298 w 441"/>
                <a:gd name="T47" fmla="*/ 286 h 488"/>
                <a:gd name="T48" fmla="*/ 276 w 441"/>
                <a:gd name="T49" fmla="*/ 301 h 488"/>
                <a:gd name="T50" fmla="*/ 272 w 441"/>
                <a:gd name="T51" fmla="*/ 276 h 488"/>
                <a:gd name="T52" fmla="*/ 283 w 441"/>
                <a:gd name="T53" fmla="*/ 298 h 488"/>
                <a:gd name="T54" fmla="*/ 354 w 441"/>
                <a:gd name="T55" fmla="*/ 84 h 488"/>
                <a:gd name="T56" fmla="*/ 321 w 441"/>
                <a:gd name="T57" fmla="*/ 153 h 488"/>
                <a:gd name="T58" fmla="*/ 335 w 441"/>
                <a:gd name="T59" fmla="*/ 174 h 488"/>
                <a:gd name="T60" fmla="*/ 352 w 441"/>
                <a:gd name="T61" fmla="*/ 149 h 488"/>
                <a:gd name="T62" fmla="*/ 374 w 441"/>
                <a:gd name="T63" fmla="*/ 137 h 488"/>
                <a:gd name="T64" fmla="*/ 373 w 441"/>
                <a:gd name="T65" fmla="*/ 119 h 488"/>
                <a:gd name="T66" fmla="*/ 424 w 441"/>
                <a:gd name="T67" fmla="*/ 102 h 488"/>
                <a:gd name="T68" fmla="*/ 383 w 441"/>
                <a:gd name="T69" fmla="*/ 166 h 488"/>
                <a:gd name="T70" fmla="*/ 388 w 441"/>
                <a:gd name="T71" fmla="*/ 189 h 488"/>
                <a:gd name="T72" fmla="*/ 420 w 441"/>
                <a:gd name="T73" fmla="*/ 216 h 488"/>
                <a:gd name="T74" fmla="*/ 441 w 441"/>
                <a:gd name="T75" fmla="*/ 232 h 488"/>
                <a:gd name="T76" fmla="*/ 382 w 441"/>
                <a:gd name="T77" fmla="*/ 214 h 488"/>
                <a:gd name="T78" fmla="*/ 350 w 441"/>
                <a:gd name="T79" fmla="*/ 205 h 488"/>
                <a:gd name="T80" fmla="*/ 347 w 441"/>
                <a:gd name="T81" fmla="*/ 237 h 488"/>
                <a:gd name="T82" fmla="*/ 375 w 441"/>
                <a:gd name="T83" fmla="*/ 318 h 488"/>
                <a:gd name="T84" fmla="*/ 378 w 441"/>
                <a:gd name="T85" fmla="*/ 330 h 488"/>
                <a:gd name="T86" fmla="*/ 328 w 441"/>
                <a:gd name="T87" fmla="*/ 279 h 488"/>
                <a:gd name="T88" fmla="*/ 321 w 441"/>
                <a:gd name="T89" fmla="*/ 218 h 488"/>
                <a:gd name="T90" fmla="*/ 315 w 441"/>
                <a:gd name="T91" fmla="*/ 178 h 488"/>
                <a:gd name="T92" fmla="*/ 306 w 441"/>
                <a:gd name="T93" fmla="*/ 165 h 488"/>
                <a:gd name="T94" fmla="*/ 296 w 441"/>
                <a:gd name="T95" fmla="*/ 149 h 488"/>
                <a:gd name="T96" fmla="*/ 313 w 441"/>
                <a:gd name="T97" fmla="*/ 84 h 488"/>
                <a:gd name="T98" fmla="*/ 360 w 441"/>
                <a:gd name="T99" fmla="*/ 42 h 488"/>
                <a:gd name="T100" fmla="*/ 340 w 441"/>
                <a:gd name="T101" fmla="*/ 76 h 488"/>
                <a:gd name="T102" fmla="*/ 382 w 441"/>
                <a:gd name="T103" fmla="*/ 58 h 488"/>
                <a:gd name="T104" fmla="*/ 396 w 441"/>
                <a:gd name="T105" fmla="*/ 5 h 488"/>
                <a:gd name="T106" fmla="*/ 414 w 441"/>
                <a:gd name="T107" fmla="*/ 3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1" h="488">
                  <a:moveTo>
                    <a:pt x="168" y="487"/>
                  </a:moveTo>
                  <a:lnTo>
                    <a:pt x="166" y="488"/>
                  </a:lnTo>
                  <a:lnTo>
                    <a:pt x="160" y="483"/>
                  </a:lnTo>
                  <a:lnTo>
                    <a:pt x="157" y="469"/>
                  </a:lnTo>
                  <a:lnTo>
                    <a:pt x="151" y="463"/>
                  </a:lnTo>
                  <a:lnTo>
                    <a:pt x="148" y="448"/>
                  </a:lnTo>
                  <a:lnTo>
                    <a:pt x="151" y="443"/>
                  </a:lnTo>
                  <a:lnTo>
                    <a:pt x="154" y="439"/>
                  </a:lnTo>
                  <a:lnTo>
                    <a:pt x="157" y="439"/>
                  </a:lnTo>
                  <a:lnTo>
                    <a:pt x="162" y="443"/>
                  </a:lnTo>
                  <a:lnTo>
                    <a:pt x="159" y="457"/>
                  </a:lnTo>
                  <a:lnTo>
                    <a:pt x="170" y="482"/>
                  </a:lnTo>
                  <a:lnTo>
                    <a:pt x="168" y="487"/>
                  </a:lnTo>
                  <a:close/>
                  <a:moveTo>
                    <a:pt x="107" y="423"/>
                  </a:moveTo>
                  <a:lnTo>
                    <a:pt x="128" y="425"/>
                  </a:lnTo>
                  <a:lnTo>
                    <a:pt x="138" y="422"/>
                  </a:lnTo>
                  <a:lnTo>
                    <a:pt x="160" y="422"/>
                  </a:lnTo>
                  <a:lnTo>
                    <a:pt x="195" y="425"/>
                  </a:lnTo>
                  <a:lnTo>
                    <a:pt x="194" y="426"/>
                  </a:lnTo>
                  <a:lnTo>
                    <a:pt x="186" y="430"/>
                  </a:lnTo>
                  <a:lnTo>
                    <a:pt x="110" y="436"/>
                  </a:lnTo>
                  <a:lnTo>
                    <a:pt x="98" y="430"/>
                  </a:lnTo>
                  <a:lnTo>
                    <a:pt x="98" y="425"/>
                  </a:lnTo>
                  <a:lnTo>
                    <a:pt x="101" y="421"/>
                  </a:lnTo>
                  <a:lnTo>
                    <a:pt x="105" y="420"/>
                  </a:lnTo>
                  <a:lnTo>
                    <a:pt x="107" y="423"/>
                  </a:lnTo>
                  <a:close/>
                  <a:moveTo>
                    <a:pt x="61" y="413"/>
                  </a:moveTo>
                  <a:lnTo>
                    <a:pt x="67" y="415"/>
                  </a:lnTo>
                  <a:lnTo>
                    <a:pt x="77" y="412"/>
                  </a:lnTo>
                  <a:lnTo>
                    <a:pt x="93" y="416"/>
                  </a:lnTo>
                  <a:lnTo>
                    <a:pt x="96" y="422"/>
                  </a:lnTo>
                  <a:lnTo>
                    <a:pt x="96" y="430"/>
                  </a:lnTo>
                  <a:lnTo>
                    <a:pt x="81" y="430"/>
                  </a:lnTo>
                  <a:lnTo>
                    <a:pt x="71" y="431"/>
                  </a:lnTo>
                  <a:lnTo>
                    <a:pt x="65" y="436"/>
                  </a:lnTo>
                  <a:lnTo>
                    <a:pt x="51" y="432"/>
                  </a:lnTo>
                  <a:lnTo>
                    <a:pt x="25" y="442"/>
                  </a:lnTo>
                  <a:lnTo>
                    <a:pt x="8" y="443"/>
                  </a:lnTo>
                  <a:lnTo>
                    <a:pt x="0" y="430"/>
                  </a:lnTo>
                  <a:lnTo>
                    <a:pt x="0" y="424"/>
                  </a:lnTo>
                  <a:lnTo>
                    <a:pt x="4" y="413"/>
                  </a:lnTo>
                  <a:lnTo>
                    <a:pt x="7" y="410"/>
                  </a:lnTo>
                  <a:lnTo>
                    <a:pt x="20" y="407"/>
                  </a:lnTo>
                  <a:lnTo>
                    <a:pt x="30" y="407"/>
                  </a:lnTo>
                  <a:lnTo>
                    <a:pt x="61" y="413"/>
                  </a:lnTo>
                  <a:close/>
                  <a:moveTo>
                    <a:pt x="343" y="387"/>
                  </a:moveTo>
                  <a:lnTo>
                    <a:pt x="368" y="402"/>
                  </a:lnTo>
                  <a:lnTo>
                    <a:pt x="370" y="408"/>
                  </a:lnTo>
                  <a:lnTo>
                    <a:pt x="368" y="412"/>
                  </a:lnTo>
                  <a:lnTo>
                    <a:pt x="361" y="414"/>
                  </a:lnTo>
                  <a:lnTo>
                    <a:pt x="326" y="412"/>
                  </a:lnTo>
                  <a:lnTo>
                    <a:pt x="320" y="416"/>
                  </a:lnTo>
                  <a:lnTo>
                    <a:pt x="311" y="417"/>
                  </a:lnTo>
                  <a:lnTo>
                    <a:pt x="300" y="412"/>
                  </a:lnTo>
                  <a:lnTo>
                    <a:pt x="294" y="406"/>
                  </a:lnTo>
                  <a:lnTo>
                    <a:pt x="299" y="389"/>
                  </a:lnTo>
                  <a:lnTo>
                    <a:pt x="301" y="386"/>
                  </a:lnTo>
                  <a:lnTo>
                    <a:pt x="302" y="388"/>
                  </a:lnTo>
                  <a:lnTo>
                    <a:pt x="319" y="378"/>
                  </a:lnTo>
                  <a:lnTo>
                    <a:pt x="328" y="380"/>
                  </a:lnTo>
                  <a:lnTo>
                    <a:pt x="343" y="387"/>
                  </a:lnTo>
                  <a:close/>
                  <a:moveTo>
                    <a:pt x="318" y="371"/>
                  </a:moveTo>
                  <a:lnTo>
                    <a:pt x="306" y="372"/>
                  </a:lnTo>
                  <a:lnTo>
                    <a:pt x="302" y="368"/>
                  </a:lnTo>
                  <a:lnTo>
                    <a:pt x="311" y="363"/>
                  </a:lnTo>
                  <a:lnTo>
                    <a:pt x="321" y="367"/>
                  </a:lnTo>
                  <a:lnTo>
                    <a:pt x="318" y="371"/>
                  </a:lnTo>
                  <a:close/>
                  <a:moveTo>
                    <a:pt x="289" y="327"/>
                  </a:moveTo>
                  <a:lnTo>
                    <a:pt x="285" y="328"/>
                  </a:lnTo>
                  <a:lnTo>
                    <a:pt x="273" y="325"/>
                  </a:lnTo>
                  <a:lnTo>
                    <a:pt x="273" y="322"/>
                  </a:lnTo>
                  <a:lnTo>
                    <a:pt x="277" y="310"/>
                  </a:lnTo>
                  <a:lnTo>
                    <a:pt x="282" y="310"/>
                  </a:lnTo>
                  <a:lnTo>
                    <a:pt x="289" y="327"/>
                  </a:lnTo>
                  <a:close/>
                  <a:moveTo>
                    <a:pt x="313" y="281"/>
                  </a:moveTo>
                  <a:lnTo>
                    <a:pt x="324" y="295"/>
                  </a:lnTo>
                  <a:lnTo>
                    <a:pt x="323" y="301"/>
                  </a:lnTo>
                  <a:lnTo>
                    <a:pt x="316" y="309"/>
                  </a:lnTo>
                  <a:lnTo>
                    <a:pt x="321" y="318"/>
                  </a:lnTo>
                  <a:lnTo>
                    <a:pt x="324" y="319"/>
                  </a:lnTo>
                  <a:lnTo>
                    <a:pt x="334" y="316"/>
                  </a:lnTo>
                  <a:lnTo>
                    <a:pt x="340" y="319"/>
                  </a:lnTo>
                  <a:lnTo>
                    <a:pt x="345" y="325"/>
                  </a:lnTo>
                  <a:lnTo>
                    <a:pt x="345" y="327"/>
                  </a:lnTo>
                  <a:lnTo>
                    <a:pt x="336" y="334"/>
                  </a:lnTo>
                  <a:lnTo>
                    <a:pt x="331" y="335"/>
                  </a:lnTo>
                  <a:lnTo>
                    <a:pt x="324" y="332"/>
                  </a:lnTo>
                  <a:lnTo>
                    <a:pt x="316" y="324"/>
                  </a:lnTo>
                  <a:lnTo>
                    <a:pt x="305" y="329"/>
                  </a:lnTo>
                  <a:lnTo>
                    <a:pt x="302" y="328"/>
                  </a:lnTo>
                  <a:lnTo>
                    <a:pt x="297" y="310"/>
                  </a:lnTo>
                  <a:lnTo>
                    <a:pt x="287" y="300"/>
                  </a:lnTo>
                  <a:lnTo>
                    <a:pt x="286" y="294"/>
                  </a:lnTo>
                  <a:lnTo>
                    <a:pt x="289" y="283"/>
                  </a:lnTo>
                  <a:lnTo>
                    <a:pt x="294" y="282"/>
                  </a:lnTo>
                  <a:lnTo>
                    <a:pt x="298" y="286"/>
                  </a:lnTo>
                  <a:lnTo>
                    <a:pt x="304" y="284"/>
                  </a:lnTo>
                  <a:lnTo>
                    <a:pt x="310" y="281"/>
                  </a:lnTo>
                  <a:lnTo>
                    <a:pt x="313" y="281"/>
                  </a:lnTo>
                  <a:close/>
                  <a:moveTo>
                    <a:pt x="276" y="301"/>
                  </a:moveTo>
                  <a:lnTo>
                    <a:pt x="269" y="301"/>
                  </a:lnTo>
                  <a:lnTo>
                    <a:pt x="269" y="298"/>
                  </a:lnTo>
                  <a:lnTo>
                    <a:pt x="269" y="279"/>
                  </a:lnTo>
                  <a:lnTo>
                    <a:pt x="272" y="276"/>
                  </a:lnTo>
                  <a:lnTo>
                    <a:pt x="281" y="275"/>
                  </a:lnTo>
                  <a:lnTo>
                    <a:pt x="283" y="277"/>
                  </a:lnTo>
                  <a:lnTo>
                    <a:pt x="286" y="287"/>
                  </a:lnTo>
                  <a:lnTo>
                    <a:pt x="283" y="298"/>
                  </a:lnTo>
                  <a:lnTo>
                    <a:pt x="276" y="301"/>
                  </a:lnTo>
                  <a:close/>
                  <a:moveTo>
                    <a:pt x="342" y="79"/>
                  </a:moveTo>
                  <a:lnTo>
                    <a:pt x="349" y="79"/>
                  </a:lnTo>
                  <a:lnTo>
                    <a:pt x="354" y="84"/>
                  </a:lnTo>
                  <a:lnTo>
                    <a:pt x="358" y="105"/>
                  </a:lnTo>
                  <a:lnTo>
                    <a:pt x="353" y="122"/>
                  </a:lnTo>
                  <a:lnTo>
                    <a:pt x="346" y="136"/>
                  </a:lnTo>
                  <a:lnTo>
                    <a:pt x="321" y="153"/>
                  </a:lnTo>
                  <a:lnTo>
                    <a:pt x="319" y="157"/>
                  </a:lnTo>
                  <a:lnTo>
                    <a:pt x="319" y="162"/>
                  </a:lnTo>
                  <a:lnTo>
                    <a:pt x="321" y="166"/>
                  </a:lnTo>
                  <a:lnTo>
                    <a:pt x="335" y="174"/>
                  </a:lnTo>
                  <a:lnTo>
                    <a:pt x="340" y="174"/>
                  </a:lnTo>
                  <a:lnTo>
                    <a:pt x="346" y="169"/>
                  </a:lnTo>
                  <a:lnTo>
                    <a:pt x="348" y="156"/>
                  </a:lnTo>
                  <a:lnTo>
                    <a:pt x="352" y="149"/>
                  </a:lnTo>
                  <a:lnTo>
                    <a:pt x="358" y="144"/>
                  </a:lnTo>
                  <a:lnTo>
                    <a:pt x="367" y="144"/>
                  </a:lnTo>
                  <a:lnTo>
                    <a:pt x="370" y="142"/>
                  </a:lnTo>
                  <a:lnTo>
                    <a:pt x="374" y="137"/>
                  </a:lnTo>
                  <a:lnTo>
                    <a:pt x="373" y="134"/>
                  </a:lnTo>
                  <a:lnTo>
                    <a:pt x="368" y="133"/>
                  </a:lnTo>
                  <a:lnTo>
                    <a:pt x="367" y="128"/>
                  </a:lnTo>
                  <a:lnTo>
                    <a:pt x="373" y="119"/>
                  </a:lnTo>
                  <a:lnTo>
                    <a:pt x="391" y="107"/>
                  </a:lnTo>
                  <a:lnTo>
                    <a:pt x="397" y="104"/>
                  </a:lnTo>
                  <a:lnTo>
                    <a:pt x="415" y="100"/>
                  </a:lnTo>
                  <a:lnTo>
                    <a:pt x="424" y="102"/>
                  </a:lnTo>
                  <a:lnTo>
                    <a:pt x="422" y="145"/>
                  </a:lnTo>
                  <a:lnTo>
                    <a:pt x="419" y="149"/>
                  </a:lnTo>
                  <a:lnTo>
                    <a:pt x="398" y="162"/>
                  </a:lnTo>
                  <a:lnTo>
                    <a:pt x="383" y="166"/>
                  </a:lnTo>
                  <a:lnTo>
                    <a:pt x="375" y="174"/>
                  </a:lnTo>
                  <a:lnTo>
                    <a:pt x="375" y="176"/>
                  </a:lnTo>
                  <a:lnTo>
                    <a:pt x="378" y="181"/>
                  </a:lnTo>
                  <a:lnTo>
                    <a:pt x="388" y="189"/>
                  </a:lnTo>
                  <a:lnTo>
                    <a:pt x="411" y="197"/>
                  </a:lnTo>
                  <a:lnTo>
                    <a:pt x="420" y="198"/>
                  </a:lnTo>
                  <a:lnTo>
                    <a:pt x="421" y="211"/>
                  </a:lnTo>
                  <a:lnTo>
                    <a:pt x="420" y="216"/>
                  </a:lnTo>
                  <a:lnTo>
                    <a:pt x="424" y="219"/>
                  </a:lnTo>
                  <a:lnTo>
                    <a:pt x="434" y="222"/>
                  </a:lnTo>
                  <a:lnTo>
                    <a:pt x="439" y="226"/>
                  </a:lnTo>
                  <a:lnTo>
                    <a:pt x="441" y="232"/>
                  </a:lnTo>
                  <a:lnTo>
                    <a:pt x="433" y="226"/>
                  </a:lnTo>
                  <a:lnTo>
                    <a:pt x="407" y="220"/>
                  </a:lnTo>
                  <a:lnTo>
                    <a:pt x="398" y="213"/>
                  </a:lnTo>
                  <a:lnTo>
                    <a:pt x="382" y="214"/>
                  </a:lnTo>
                  <a:lnTo>
                    <a:pt x="375" y="212"/>
                  </a:lnTo>
                  <a:lnTo>
                    <a:pt x="370" y="207"/>
                  </a:lnTo>
                  <a:lnTo>
                    <a:pt x="361" y="206"/>
                  </a:lnTo>
                  <a:lnTo>
                    <a:pt x="350" y="205"/>
                  </a:lnTo>
                  <a:lnTo>
                    <a:pt x="347" y="207"/>
                  </a:lnTo>
                  <a:lnTo>
                    <a:pt x="343" y="222"/>
                  </a:lnTo>
                  <a:lnTo>
                    <a:pt x="345" y="224"/>
                  </a:lnTo>
                  <a:lnTo>
                    <a:pt x="347" y="237"/>
                  </a:lnTo>
                  <a:lnTo>
                    <a:pt x="343" y="244"/>
                  </a:lnTo>
                  <a:lnTo>
                    <a:pt x="344" y="251"/>
                  </a:lnTo>
                  <a:lnTo>
                    <a:pt x="358" y="289"/>
                  </a:lnTo>
                  <a:lnTo>
                    <a:pt x="375" y="318"/>
                  </a:lnTo>
                  <a:lnTo>
                    <a:pt x="393" y="335"/>
                  </a:lnTo>
                  <a:lnTo>
                    <a:pt x="378" y="334"/>
                  </a:lnTo>
                  <a:lnTo>
                    <a:pt x="377" y="332"/>
                  </a:lnTo>
                  <a:lnTo>
                    <a:pt x="378" y="330"/>
                  </a:lnTo>
                  <a:lnTo>
                    <a:pt x="368" y="323"/>
                  </a:lnTo>
                  <a:lnTo>
                    <a:pt x="357" y="317"/>
                  </a:lnTo>
                  <a:lnTo>
                    <a:pt x="341" y="287"/>
                  </a:lnTo>
                  <a:lnTo>
                    <a:pt x="328" y="279"/>
                  </a:lnTo>
                  <a:lnTo>
                    <a:pt x="322" y="271"/>
                  </a:lnTo>
                  <a:lnTo>
                    <a:pt x="326" y="244"/>
                  </a:lnTo>
                  <a:lnTo>
                    <a:pt x="324" y="232"/>
                  </a:lnTo>
                  <a:lnTo>
                    <a:pt x="321" y="218"/>
                  </a:lnTo>
                  <a:lnTo>
                    <a:pt x="313" y="211"/>
                  </a:lnTo>
                  <a:lnTo>
                    <a:pt x="308" y="193"/>
                  </a:lnTo>
                  <a:lnTo>
                    <a:pt x="311" y="182"/>
                  </a:lnTo>
                  <a:lnTo>
                    <a:pt x="315" y="178"/>
                  </a:lnTo>
                  <a:lnTo>
                    <a:pt x="318" y="172"/>
                  </a:lnTo>
                  <a:lnTo>
                    <a:pt x="317" y="169"/>
                  </a:lnTo>
                  <a:lnTo>
                    <a:pt x="307" y="166"/>
                  </a:lnTo>
                  <a:lnTo>
                    <a:pt x="306" y="165"/>
                  </a:lnTo>
                  <a:lnTo>
                    <a:pt x="307" y="159"/>
                  </a:lnTo>
                  <a:lnTo>
                    <a:pt x="305" y="150"/>
                  </a:lnTo>
                  <a:lnTo>
                    <a:pt x="297" y="151"/>
                  </a:lnTo>
                  <a:lnTo>
                    <a:pt x="296" y="149"/>
                  </a:lnTo>
                  <a:lnTo>
                    <a:pt x="297" y="135"/>
                  </a:lnTo>
                  <a:lnTo>
                    <a:pt x="309" y="113"/>
                  </a:lnTo>
                  <a:lnTo>
                    <a:pt x="309" y="105"/>
                  </a:lnTo>
                  <a:lnTo>
                    <a:pt x="313" y="84"/>
                  </a:lnTo>
                  <a:lnTo>
                    <a:pt x="325" y="66"/>
                  </a:lnTo>
                  <a:lnTo>
                    <a:pt x="346" y="45"/>
                  </a:lnTo>
                  <a:lnTo>
                    <a:pt x="349" y="42"/>
                  </a:lnTo>
                  <a:lnTo>
                    <a:pt x="360" y="42"/>
                  </a:lnTo>
                  <a:lnTo>
                    <a:pt x="358" y="47"/>
                  </a:lnTo>
                  <a:lnTo>
                    <a:pt x="349" y="61"/>
                  </a:lnTo>
                  <a:lnTo>
                    <a:pt x="340" y="67"/>
                  </a:lnTo>
                  <a:lnTo>
                    <a:pt x="340" y="76"/>
                  </a:lnTo>
                  <a:lnTo>
                    <a:pt x="342" y="79"/>
                  </a:lnTo>
                  <a:close/>
                  <a:moveTo>
                    <a:pt x="403" y="55"/>
                  </a:moveTo>
                  <a:lnTo>
                    <a:pt x="392" y="55"/>
                  </a:lnTo>
                  <a:lnTo>
                    <a:pt x="382" y="58"/>
                  </a:lnTo>
                  <a:lnTo>
                    <a:pt x="378" y="50"/>
                  </a:lnTo>
                  <a:lnTo>
                    <a:pt x="377" y="30"/>
                  </a:lnTo>
                  <a:lnTo>
                    <a:pt x="388" y="13"/>
                  </a:lnTo>
                  <a:lnTo>
                    <a:pt x="396" y="5"/>
                  </a:lnTo>
                  <a:lnTo>
                    <a:pt x="409" y="0"/>
                  </a:lnTo>
                  <a:lnTo>
                    <a:pt x="420" y="14"/>
                  </a:lnTo>
                  <a:lnTo>
                    <a:pt x="421" y="18"/>
                  </a:lnTo>
                  <a:lnTo>
                    <a:pt x="414" y="39"/>
                  </a:lnTo>
                  <a:lnTo>
                    <a:pt x="409" y="48"/>
                  </a:lnTo>
                  <a:lnTo>
                    <a:pt x="40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28" name="Freeform 25">
              <a:extLst>
                <a:ext uri="{FF2B5EF4-FFF2-40B4-BE49-F238E27FC236}">
                  <a16:creationId xmlns:a16="http://schemas.microsoft.com/office/drawing/2014/main" id="{ED0D9D2A-4A97-4491-A4CF-B061BABE4C85}"/>
                </a:ext>
              </a:extLst>
            </p:cNvPr>
            <p:cNvSpPr>
              <a:spLocks noEditPoints="1"/>
            </p:cNvSpPr>
            <p:nvPr/>
          </p:nvSpPr>
          <p:spPr bwMode="auto">
            <a:xfrm>
              <a:off x="8335963" y="3924300"/>
              <a:ext cx="538163" cy="157163"/>
            </a:xfrm>
            <a:custGeom>
              <a:avLst/>
              <a:gdLst>
                <a:gd name="T0" fmla="*/ 339 w 339"/>
                <a:gd name="T1" fmla="*/ 34 h 99"/>
                <a:gd name="T2" fmla="*/ 333 w 339"/>
                <a:gd name="T3" fmla="*/ 36 h 99"/>
                <a:gd name="T4" fmla="*/ 86 w 339"/>
                <a:gd name="T5" fmla="*/ 35 h 99"/>
                <a:gd name="T6" fmla="*/ 66 w 339"/>
                <a:gd name="T7" fmla="*/ 72 h 99"/>
                <a:gd name="T8" fmla="*/ 62 w 339"/>
                <a:gd name="T9" fmla="*/ 72 h 99"/>
                <a:gd name="T10" fmla="*/ 54 w 339"/>
                <a:gd name="T11" fmla="*/ 83 h 99"/>
                <a:gd name="T12" fmla="*/ 33 w 339"/>
                <a:gd name="T13" fmla="*/ 75 h 99"/>
                <a:gd name="T14" fmla="*/ 18 w 339"/>
                <a:gd name="T15" fmla="*/ 79 h 99"/>
                <a:gd name="T16" fmla="*/ 0 w 339"/>
                <a:gd name="T17" fmla="*/ 67 h 99"/>
                <a:gd name="T18" fmla="*/ 11 w 339"/>
                <a:gd name="T19" fmla="*/ 67 h 99"/>
                <a:gd name="T20" fmla="*/ 25 w 339"/>
                <a:gd name="T21" fmla="*/ 43 h 99"/>
                <a:gd name="T22" fmla="*/ 28 w 339"/>
                <a:gd name="T23" fmla="*/ 30 h 99"/>
                <a:gd name="T24" fmla="*/ 43 w 339"/>
                <a:gd name="T25" fmla="*/ 16 h 99"/>
                <a:gd name="T26" fmla="*/ 87 w 339"/>
                <a:gd name="T27" fmla="*/ 27 h 99"/>
                <a:gd name="T28" fmla="*/ 173 w 339"/>
                <a:gd name="T29" fmla="*/ 14 h 99"/>
                <a:gd name="T30" fmla="*/ 160 w 339"/>
                <a:gd name="T31" fmla="*/ 17 h 99"/>
                <a:gd name="T32" fmla="*/ 314 w 339"/>
                <a:gd name="T33" fmla="*/ 17 h 99"/>
                <a:gd name="T34" fmla="*/ 311 w 339"/>
                <a:gd name="T35" fmla="*/ 5 h 99"/>
                <a:gd name="T36" fmla="*/ 314 w 339"/>
                <a:gd name="T37" fmla="*/ 17 h 99"/>
                <a:gd name="T38" fmla="*/ 226 w 339"/>
                <a:gd name="T39" fmla="*/ 15 h 99"/>
                <a:gd name="T40" fmla="*/ 247 w 339"/>
                <a:gd name="T41" fmla="*/ 24 h 99"/>
                <a:gd name="T42" fmla="*/ 277 w 339"/>
                <a:gd name="T43" fmla="*/ 28 h 99"/>
                <a:gd name="T44" fmla="*/ 279 w 339"/>
                <a:gd name="T45" fmla="*/ 30 h 99"/>
                <a:gd name="T46" fmla="*/ 306 w 339"/>
                <a:gd name="T47" fmla="*/ 28 h 99"/>
                <a:gd name="T48" fmla="*/ 308 w 339"/>
                <a:gd name="T49" fmla="*/ 46 h 99"/>
                <a:gd name="T50" fmla="*/ 319 w 339"/>
                <a:gd name="T51" fmla="*/ 53 h 99"/>
                <a:gd name="T52" fmla="*/ 325 w 339"/>
                <a:gd name="T53" fmla="*/ 49 h 99"/>
                <a:gd name="T54" fmla="*/ 310 w 339"/>
                <a:gd name="T55" fmla="*/ 63 h 99"/>
                <a:gd name="T56" fmla="*/ 284 w 339"/>
                <a:gd name="T57" fmla="*/ 59 h 99"/>
                <a:gd name="T58" fmla="*/ 302 w 339"/>
                <a:gd name="T59" fmla="*/ 68 h 99"/>
                <a:gd name="T60" fmla="*/ 281 w 339"/>
                <a:gd name="T61" fmla="*/ 69 h 99"/>
                <a:gd name="T62" fmla="*/ 247 w 339"/>
                <a:gd name="T63" fmla="*/ 67 h 99"/>
                <a:gd name="T64" fmla="*/ 248 w 339"/>
                <a:gd name="T65" fmla="*/ 58 h 99"/>
                <a:gd name="T66" fmla="*/ 238 w 339"/>
                <a:gd name="T67" fmla="*/ 67 h 99"/>
                <a:gd name="T68" fmla="*/ 218 w 339"/>
                <a:gd name="T69" fmla="*/ 73 h 99"/>
                <a:gd name="T70" fmla="*/ 195 w 339"/>
                <a:gd name="T71" fmla="*/ 82 h 99"/>
                <a:gd name="T72" fmla="*/ 167 w 339"/>
                <a:gd name="T73" fmla="*/ 88 h 99"/>
                <a:gd name="T74" fmla="*/ 132 w 339"/>
                <a:gd name="T75" fmla="*/ 91 h 99"/>
                <a:gd name="T76" fmla="*/ 110 w 339"/>
                <a:gd name="T77" fmla="*/ 95 h 99"/>
                <a:gd name="T78" fmla="*/ 87 w 339"/>
                <a:gd name="T79" fmla="*/ 86 h 99"/>
                <a:gd name="T80" fmla="*/ 96 w 339"/>
                <a:gd name="T81" fmla="*/ 71 h 99"/>
                <a:gd name="T82" fmla="*/ 95 w 339"/>
                <a:gd name="T83" fmla="*/ 48 h 99"/>
                <a:gd name="T84" fmla="*/ 108 w 339"/>
                <a:gd name="T85" fmla="*/ 42 h 99"/>
                <a:gd name="T86" fmla="*/ 168 w 339"/>
                <a:gd name="T87" fmla="*/ 31 h 99"/>
                <a:gd name="T88" fmla="*/ 175 w 339"/>
                <a:gd name="T89" fmla="*/ 44 h 99"/>
                <a:gd name="T90" fmla="*/ 184 w 339"/>
                <a:gd name="T91" fmla="*/ 38 h 99"/>
                <a:gd name="T92" fmla="*/ 185 w 339"/>
                <a:gd name="T93" fmla="*/ 46 h 99"/>
                <a:gd name="T94" fmla="*/ 198 w 339"/>
                <a:gd name="T95" fmla="*/ 59 h 99"/>
                <a:gd name="T96" fmla="*/ 229 w 339"/>
                <a:gd name="T97" fmla="*/ 57 h 99"/>
                <a:gd name="T98" fmla="*/ 230 w 339"/>
                <a:gd name="T99" fmla="*/ 46 h 99"/>
                <a:gd name="T100" fmla="*/ 193 w 339"/>
                <a:gd name="T101" fmla="*/ 26 h 99"/>
                <a:gd name="T102" fmla="*/ 190 w 339"/>
                <a:gd name="T103"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9" h="99">
                  <a:moveTo>
                    <a:pt x="333" y="30"/>
                  </a:moveTo>
                  <a:lnTo>
                    <a:pt x="334" y="32"/>
                  </a:lnTo>
                  <a:lnTo>
                    <a:pt x="338" y="30"/>
                  </a:lnTo>
                  <a:lnTo>
                    <a:pt x="339" y="34"/>
                  </a:lnTo>
                  <a:lnTo>
                    <a:pt x="338" y="36"/>
                  </a:lnTo>
                  <a:lnTo>
                    <a:pt x="336" y="34"/>
                  </a:lnTo>
                  <a:lnTo>
                    <a:pt x="335" y="36"/>
                  </a:lnTo>
                  <a:lnTo>
                    <a:pt x="333" y="36"/>
                  </a:lnTo>
                  <a:lnTo>
                    <a:pt x="332" y="30"/>
                  </a:lnTo>
                  <a:lnTo>
                    <a:pt x="333" y="30"/>
                  </a:lnTo>
                  <a:close/>
                  <a:moveTo>
                    <a:pt x="87" y="27"/>
                  </a:moveTo>
                  <a:lnTo>
                    <a:pt x="86" y="35"/>
                  </a:lnTo>
                  <a:lnTo>
                    <a:pt x="83" y="38"/>
                  </a:lnTo>
                  <a:lnTo>
                    <a:pt x="81" y="47"/>
                  </a:lnTo>
                  <a:lnTo>
                    <a:pt x="66" y="69"/>
                  </a:lnTo>
                  <a:lnTo>
                    <a:pt x="66" y="72"/>
                  </a:lnTo>
                  <a:lnTo>
                    <a:pt x="74" y="75"/>
                  </a:lnTo>
                  <a:lnTo>
                    <a:pt x="71" y="79"/>
                  </a:lnTo>
                  <a:lnTo>
                    <a:pt x="60" y="80"/>
                  </a:lnTo>
                  <a:lnTo>
                    <a:pt x="62" y="72"/>
                  </a:lnTo>
                  <a:lnTo>
                    <a:pt x="58" y="73"/>
                  </a:lnTo>
                  <a:lnTo>
                    <a:pt x="56" y="75"/>
                  </a:lnTo>
                  <a:lnTo>
                    <a:pt x="56" y="83"/>
                  </a:lnTo>
                  <a:lnTo>
                    <a:pt x="54" y="83"/>
                  </a:lnTo>
                  <a:lnTo>
                    <a:pt x="53" y="82"/>
                  </a:lnTo>
                  <a:lnTo>
                    <a:pt x="46" y="79"/>
                  </a:lnTo>
                  <a:lnTo>
                    <a:pt x="34" y="80"/>
                  </a:lnTo>
                  <a:lnTo>
                    <a:pt x="33" y="75"/>
                  </a:lnTo>
                  <a:lnTo>
                    <a:pt x="32" y="75"/>
                  </a:lnTo>
                  <a:lnTo>
                    <a:pt x="25" y="78"/>
                  </a:lnTo>
                  <a:lnTo>
                    <a:pt x="20" y="76"/>
                  </a:lnTo>
                  <a:lnTo>
                    <a:pt x="18" y="79"/>
                  </a:lnTo>
                  <a:lnTo>
                    <a:pt x="12" y="73"/>
                  </a:lnTo>
                  <a:lnTo>
                    <a:pt x="4" y="72"/>
                  </a:lnTo>
                  <a:lnTo>
                    <a:pt x="2" y="70"/>
                  </a:lnTo>
                  <a:lnTo>
                    <a:pt x="0" y="67"/>
                  </a:lnTo>
                  <a:lnTo>
                    <a:pt x="3" y="63"/>
                  </a:lnTo>
                  <a:lnTo>
                    <a:pt x="4" y="62"/>
                  </a:lnTo>
                  <a:lnTo>
                    <a:pt x="5" y="64"/>
                  </a:lnTo>
                  <a:lnTo>
                    <a:pt x="11" y="67"/>
                  </a:lnTo>
                  <a:lnTo>
                    <a:pt x="14" y="63"/>
                  </a:lnTo>
                  <a:lnTo>
                    <a:pt x="19" y="64"/>
                  </a:lnTo>
                  <a:lnTo>
                    <a:pt x="24" y="61"/>
                  </a:lnTo>
                  <a:lnTo>
                    <a:pt x="25" y="43"/>
                  </a:lnTo>
                  <a:lnTo>
                    <a:pt x="21" y="40"/>
                  </a:lnTo>
                  <a:lnTo>
                    <a:pt x="20" y="36"/>
                  </a:lnTo>
                  <a:lnTo>
                    <a:pt x="23" y="32"/>
                  </a:lnTo>
                  <a:lnTo>
                    <a:pt x="28" y="30"/>
                  </a:lnTo>
                  <a:lnTo>
                    <a:pt x="28" y="26"/>
                  </a:lnTo>
                  <a:lnTo>
                    <a:pt x="29" y="27"/>
                  </a:lnTo>
                  <a:lnTo>
                    <a:pt x="35" y="24"/>
                  </a:lnTo>
                  <a:lnTo>
                    <a:pt x="43" y="16"/>
                  </a:lnTo>
                  <a:lnTo>
                    <a:pt x="52" y="13"/>
                  </a:lnTo>
                  <a:lnTo>
                    <a:pt x="58" y="13"/>
                  </a:lnTo>
                  <a:lnTo>
                    <a:pt x="79" y="19"/>
                  </a:lnTo>
                  <a:lnTo>
                    <a:pt x="87" y="27"/>
                  </a:lnTo>
                  <a:close/>
                  <a:moveTo>
                    <a:pt x="172" y="7"/>
                  </a:moveTo>
                  <a:lnTo>
                    <a:pt x="178" y="6"/>
                  </a:lnTo>
                  <a:lnTo>
                    <a:pt x="180" y="9"/>
                  </a:lnTo>
                  <a:lnTo>
                    <a:pt x="173" y="14"/>
                  </a:lnTo>
                  <a:lnTo>
                    <a:pt x="165" y="30"/>
                  </a:lnTo>
                  <a:lnTo>
                    <a:pt x="159" y="26"/>
                  </a:lnTo>
                  <a:lnTo>
                    <a:pt x="163" y="19"/>
                  </a:lnTo>
                  <a:lnTo>
                    <a:pt x="160" y="17"/>
                  </a:lnTo>
                  <a:lnTo>
                    <a:pt x="160" y="10"/>
                  </a:lnTo>
                  <a:lnTo>
                    <a:pt x="167" y="5"/>
                  </a:lnTo>
                  <a:lnTo>
                    <a:pt x="172" y="7"/>
                  </a:lnTo>
                  <a:close/>
                  <a:moveTo>
                    <a:pt x="314" y="17"/>
                  </a:moveTo>
                  <a:lnTo>
                    <a:pt x="310" y="17"/>
                  </a:lnTo>
                  <a:lnTo>
                    <a:pt x="307" y="14"/>
                  </a:lnTo>
                  <a:lnTo>
                    <a:pt x="306" y="9"/>
                  </a:lnTo>
                  <a:lnTo>
                    <a:pt x="311" y="5"/>
                  </a:lnTo>
                  <a:lnTo>
                    <a:pt x="315" y="5"/>
                  </a:lnTo>
                  <a:lnTo>
                    <a:pt x="319" y="10"/>
                  </a:lnTo>
                  <a:lnTo>
                    <a:pt x="317" y="13"/>
                  </a:lnTo>
                  <a:lnTo>
                    <a:pt x="314" y="17"/>
                  </a:lnTo>
                  <a:close/>
                  <a:moveTo>
                    <a:pt x="206" y="2"/>
                  </a:moveTo>
                  <a:lnTo>
                    <a:pt x="217" y="2"/>
                  </a:lnTo>
                  <a:lnTo>
                    <a:pt x="224" y="5"/>
                  </a:lnTo>
                  <a:lnTo>
                    <a:pt x="226" y="15"/>
                  </a:lnTo>
                  <a:lnTo>
                    <a:pt x="230" y="18"/>
                  </a:lnTo>
                  <a:lnTo>
                    <a:pt x="233" y="24"/>
                  </a:lnTo>
                  <a:lnTo>
                    <a:pt x="239" y="27"/>
                  </a:lnTo>
                  <a:lnTo>
                    <a:pt x="247" y="24"/>
                  </a:lnTo>
                  <a:lnTo>
                    <a:pt x="249" y="21"/>
                  </a:lnTo>
                  <a:lnTo>
                    <a:pt x="255" y="16"/>
                  </a:lnTo>
                  <a:lnTo>
                    <a:pt x="273" y="20"/>
                  </a:lnTo>
                  <a:lnTo>
                    <a:pt x="277" y="28"/>
                  </a:lnTo>
                  <a:lnTo>
                    <a:pt x="274" y="42"/>
                  </a:lnTo>
                  <a:lnTo>
                    <a:pt x="278" y="41"/>
                  </a:lnTo>
                  <a:lnTo>
                    <a:pt x="279" y="38"/>
                  </a:lnTo>
                  <a:lnTo>
                    <a:pt x="279" y="30"/>
                  </a:lnTo>
                  <a:lnTo>
                    <a:pt x="281" y="25"/>
                  </a:lnTo>
                  <a:lnTo>
                    <a:pt x="289" y="19"/>
                  </a:lnTo>
                  <a:lnTo>
                    <a:pt x="306" y="21"/>
                  </a:lnTo>
                  <a:lnTo>
                    <a:pt x="306" y="28"/>
                  </a:lnTo>
                  <a:lnTo>
                    <a:pt x="311" y="36"/>
                  </a:lnTo>
                  <a:lnTo>
                    <a:pt x="311" y="42"/>
                  </a:lnTo>
                  <a:lnTo>
                    <a:pt x="309" y="42"/>
                  </a:lnTo>
                  <a:lnTo>
                    <a:pt x="308" y="46"/>
                  </a:lnTo>
                  <a:lnTo>
                    <a:pt x="310" y="50"/>
                  </a:lnTo>
                  <a:lnTo>
                    <a:pt x="310" y="54"/>
                  </a:lnTo>
                  <a:lnTo>
                    <a:pt x="314" y="54"/>
                  </a:lnTo>
                  <a:lnTo>
                    <a:pt x="319" y="53"/>
                  </a:lnTo>
                  <a:lnTo>
                    <a:pt x="317" y="50"/>
                  </a:lnTo>
                  <a:lnTo>
                    <a:pt x="321" y="49"/>
                  </a:lnTo>
                  <a:lnTo>
                    <a:pt x="323" y="46"/>
                  </a:lnTo>
                  <a:lnTo>
                    <a:pt x="325" y="49"/>
                  </a:lnTo>
                  <a:lnTo>
                    <a:pt x="323" y="55"/>
                  </a:lnTo>
                  <a:lnTo>
                    <a:pt x="323" y="61"/>
                  </a:lnTo>
                  <a:lnTo>
                    <a:pt x="319" y="64"/>
                  </a:lnTo>
                  <a:lnTo>
                    <a:pt x="310" y="63"/>
                  </a:lnTo>
                  <a:lnTo>
                    <a:pt x="304" y="64"/>
                  </a:lnTo>
                  <a:lnTo>
                    <a:pt x="298" y="58"/>
                  </a:lnTo>
                  <a:lnTo>
                    <a:pt x="293" y="62"/>
                  </a:lnTo>
                  <a:lnTo>
                    <a:pt x="284" y="59"/>
                  </a:lnTo>
                  <a:lnTo>
                    <a:pt x="278" y="64"/>
                  </a:lnTo>
                  <a:lnTo>
                    <a:pt x="281" y="66"/>
                  </a:lnTo>
                  <a:lnTo>
                    <a:pt x="297" y="66"/>
                  </a:lnTo>
                  <a:lnTo>
                    <a:pt x="302" y="68"/>
                  </a:lnTo>
                  <a:lnTo>
                    <a:pt x="302" y="71"/>
                  </a:lnTo>
                  <a:lnTo>
                    <a:pt x="300" y="72"/>
                  </a:lnTo>
                  <a:lnTo>
                    <a:pt x="292" y="74"/>
                  </a:lnTo>
                  <a:lnTo>
                    <a:pt x="281" y="69"/>
                  </a:lnTo>
                  <a:lnTo>
                    <a:pt x="256" y="77"/>
                  </a:lnTo>
                  <a:lnTo>
                    <a:pt x="248" y="75"/>
                  </a:lnTo>
                  <a:lnTo>
                    <a:pt x="247" y="71"/>
                  </a:lnTo>
                  <a:lnTo>
                    <a:pt x="247" y="67"/>
                  </a:lnTo>
                  <a:lnTo>
                    <a:pt x="251" y="63"/>
                  </a:lnTo>
                  <a:lnTo>
                    <a:pt x="252" y="57"/>
                  </a:lnTo>
                  <a:lnTo>
                    <a:pt x="248" y="52"/>
                  </a:lnTo>
                  <a:lnTo>
                    <a:pt x="248" y="58"/>
                  </a:lnTo>
                  <a:lnTo>
                    <a:pt x="244" y="59"/>
                  </a:lnTo>
                  <a:lnTo>
                    <a:pt x="243" y="62"/>
                  </a:lnTo>
                  <a:lnTo>
                    <a:pt x="239" y="63"/>
                  </a:lnTo>
                  <a:lnTo>
                    <a:pt x="238" y="67"/>
                  </a:lnTo>
                  <a:lnTo>
                    <a:pt x="235" y="67"/>
                  </a:lnTo>
                  <a:lnTo>
                    <a:pt x="228" y="75"/>
                  </a:lnTo>
                  <a:lnTo>
                    <a:pt x="222" y="77"/>
                  </a:lnTo>
                  <a:lnTo>
                    <a:pt x="218" y="73"/>
                  </a:lnTo>
                  <a:lnTo>
                    <a:pt x="210" y="75"/>
                  </a:lnTo>
                  <a:lnTo>
                    <a:pt x="209" y="78"/>
                  </a:lnTo>
                  <a:lnTo>
                    <a:pt x="198" y="83"/>
                  </a:lnTo>
                  <a:lnTo>
                    <a:pt x="195" y="82"/>
                  </a:lnTo>
                  <a:lnTo>
                    <a:pt x="194" y="79"/>
                  </a:lnTo>
                  <a:lnTo>
                    <a:pt x="189" y="82"/>
                  </a:lnTo>
                  <a:lnTo>
                    <a:pt x="183" y="80"/>
                  </a:lnTo>
                  <a:lnTo>
                    <a:pt x="167" y="88"/>
                  </a:lnTo>
                  <a:lnTo>
                    <a:pt x="154" y="93"/>
                  </a:lnTo>
                  <a:lnTo>
                    <a:pt x="146" y="93"/>
                  </a:lnTo>
                  <a:lnTo>
                    <a:pt x="138" y="91"/>
                  </a:lnTo>
                  <a:lnTo>
                    <a:pt x="132" y="91"/>
                  </a:lnTo>
                  <a:lnTo>
                    <a:pt x="126" y="96"/>
                  </a:lnTo>
                  <a:lnTo>
                    <a:pt x="117" y="99"/>
                  </a:lnTo>
                  <a:lnTo>
                    <a:pt x="112" y="96"/>
                  </a:lnTo>
                  <a:lnTo>
                    <a:pt x="110" y="95"/>
                  </a:lnTo>
                  <a:lnTo>
                    <a:pt x="106" y="94"/>
                  </a:lnTo>
                  <a:lnTo>
                    <a:pt x="104" y="95"/>
                  </a:lnTo>
                  <a:lnTo>
                    <a:pt x="89" y="88"/>
                  </a:lnTo>
                  <a:lnTo>
                    <a:pt x="87" y="86"/>
                  </a:lnTo>
                  <a:lnTo>
                    <a:pt x="89" y="75"/>
                  </a:lnTo>
                  <a:lnTo>
                    <a:pt x="92" y="75"/>
                  </a:lnTo>
                  <a:lnTo>
                    <a:pt x="92" y="72"/>
                  </a:lnTo>
                  <a:lnTo>
                    <a:pt x="96" y="71"/>
                  </a:lnTo>
                  <a:lnTo>
                    <a:pt x="92" y="63"/>
                  </a:lnTo>
                  <a:lnTo>
                    <a:pt x="93" y="62"/>
                  </a:lnTo>
                  <a:lnTo>
                    <a:pt x="91" y="56"/>
                  </a:lnTo>
                  <a:lnTo>
                    <a:pt x="95" y="48"/>
                  </a:lnTo>
                  <a:lnTo>
                    <a:pt x="98" y="46"/>
                  </a:lnTo>
                  <a:lnTo>
                    <a:pt x="96" y="42"/>
                  </a:lnTo>
                  <a:lnTo>
                    <a:pt x="99" y="43"/>
                  </a:lnTo>
                  <a:lnTo>
                    <a:pt x="108" y="42"/>
                  </a:lnTo>
                  <a:lnTo>
                    <a:pt x="127" y="28"/>
                  </a:lnTo>
                  <a:lnTo>
                    <a:pt x="152" y="38"/>
                  </a:lnTo>
                  <a:lnTo>
                    <a:pt x="155" y="33"/>
                  </a:lnTo>
                  <a:lnTo>
                    <a:pt x="168" y="31"/>
                  </a:lnTo>
                  <a:lnTo>
                    <a:pt x="175" y="36"/>
                  </a:lnTo>
                  <a:lnTo>
                    <a:pt x="178" y="35"/>
                  </a:lnTo>
                  <a:lnTo>
                    <a:pt x="180" y="41"/>
                  </a:lnTo>
                  <a:lnTo>
                    <a:pt x="175" y="44"/>
                  </a:lnTo>
                  <a:lnTo>
                    <a:pt x="179" y="46"/>
                  </a:lnTo>
                  <a:lnTo>
                    <a:pt x="184" y="46"/>
                  </a:lnTo>
                  <a:lnTo>
                    <a:pt x="182" y="39"/>
                  </a:lnTo>
                  <a:lnTo>
                    <a:pt x="184" y="38"/>
                  </a:lnTo>
                  <a:lnTo>
                    <a:pt x="186" y="43"/>
                  </a:lnTo>
                  <a:lnTo>
                    <a:pt x="189" y="44"/>
                  </a:lnTo>
                  <a:lnTo>
                    <a:pt x="189" y="46"/>
                  </a:lnTo>
                  <a:lnTo>
                    <a:pt x="185" y="46"/>
                  </a:lnTo>
                  <a:lnTo>
                    <a:pt x="187" y="49"/>
                  </a:lnTo>
                  <a:lnTo>
                    <a:pt x="186" y="52"/>
                  </a:lnTo>
                  <a:lnTo>
                    <a:pt x="189" y="61"/>
                  </a:lnTo>
                  <a:lnTo>
                    <a:pt x="198" y="59"/>
                  </a:lnTo>
                  <a:lnTo>
                    <a:pt x="207" y="63"/>
                  </a:lnTo>
                  <a:lnTo>
                    <a:pt x="215" y="56"/>
                  </a:lnTo>
                  <a:lnTo>
                    <a:pt x="223" y="54"/>
                  </a:lnTo>
                  <a:lnTo>
                    <a:pt x="229" y="57"/>
                  </a:lnTo>
                  <a:lnTo>
                    <a:pt x="238" y="53"/>
                  </a:lnTo>
                  <a:lnTo>
                    <a:pt x="236" y="49"/>
                  </a:lnTo>
                  <a:lnTo>
                    <a:pt x="234" y="46"/>
                  </a:lnTo>
                  <a:lnTo>
                    <a:pt x="230" y="46"/>
                  </a:lnTo>
                  <a:lnTo>
                    <a:pt x="230" y="47"/>
                  </a:lnTo>
                  <a:lnTo>
                    <a:pt x="218" y="35"/>
                  </a:lnTo>
                  <a:lnTo>
                    <a:pt x="209" y="37"/>
                  </a:lnTo>
                  <a:lnTo>
                    <a:pt x="193" y="26"/>
                  </a:lnTo>
                  <a:lnTo>
                    <a:pt x="183" y="16"/>
                  </a:lnTo>
                  <a:lnTo>
                    <a:pt x="182" y="14"/>
                  </a:lnTo>
                  <a:lnTo>
                    <a:pt x="184" y="9"/>
                  </a:lnTo>
                  <a:lnTo>
                    <a:pt x="190" y="4"/>
                  </a:lnTo>
                  <a:lnTo>
                    <a:pt x="194" y="4"/>
                  </a:lnTo>
                  <a:lnTo>
                    <a:pt x="203" y="0"/>
                  </a:lnTo>
                  <a:lnTo>
                    <a:pt x="20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29" name="Freeform 26">
              <a:extLst>
                <a:ext uri="{FF2B5EF4-FFF2-40B4-BE49-F238E27FC236}">
                  <a16:creationId xmlns:a16="http://schemas.microsoft.com/office/drawing/2014/main" id="{85F88A1C-0EE9-41CC-AE3A-331D2FA8864D}"/>
                </a:ext>
              </a:extLst>
            </p:cNvPr>
            <p:cNvSpPr>
              <a:spLocks noEditPoints="1"/>
            </p:cNvSpPr>
            <p:nvPr/>
          </p:nvSpPr>
          <p:spPr bwMode="auto">
            <a:xfrm>
              <a:off x="8810625" y="3921125"/>
              <a:ext cx="960438" cy="442913"/>
            </a:xfrm>
            <a:custGeom>
              <a:avLst/>
              <a:gdLst>
                <a:gd name="T0" fmla="*/ 411 w 605"/>
                <a:gd name="T1" fmla="*/ 268 h 279"/>
                <a:gd name="T2" fmla="*/ 377 w 605"/>
                <a:gd name="T3" fmla="*/ 277 h 279"/>
                <a:gd name="T4" fmla="*/ 415 w 605"/>
                <a:gd name="T5" fmla="*/ 245 h 279"/>
                <a:gd name="T6" fmla="*/ 285 w 605"/>
                <a:gd name="T7" fmla="*/ 247 h 279"/>
                <a:gd name="T8" fmla="*/ 442 w 605"/>
                <a:gd name="T9" fmla="*/ 205 h 279"/>
                <a:gd name="T10" fmla="*/ 431 w 605"/>
                <a:gd name="T11" fmla="*/ 220 h 279"/>
                <a:gd name="T12" fmla="*/ 123 w 605"/>
                <a:gd name="T13" fmla="*/ 137 h 279"/>
                <a:gd name="T14" fmla="*/ 181 w 605"/>
                <a:gd name="T15" fmla="*/ 183 h 279"/>
                <a:gd name="T16" fmla="*/ 149 w 605"/>
                <a:gd name="T17" fmla="*/ 217 h 279"/>
                <a:gd name="T18" fmla="*/ 92 w 605"/>
                <a:gd name="T19" fmla="*/ 181 h 279"/>
                <a:gd name="T20" fmla="*/ 39 w 605"/>
                <a:gd name="T21" fmla="*/ 165 h 279"/>
                <a:gd name="T22" fmla="*/ 52 w 605"/>
                <a:gd name="T23" fmla="*/ 126 h 279"/>
                <a:gd name="T24" fmla="*/ 579 w 605"/>
                <a:gd name="T25" fmla="*/ 94 h 279"/>
                <a:gd name="T26" fmla="*/ 584 w 605"/>
                <a:gd name="T27" fmla="*/ 110 h 279"/>
                <a:gd name="T28" fmla="*/ 542 w 605"/>
                <a:gd name="T29" fmla="*/ 189 h 279"/>
                <a:gd name="T30" fmla="*/ 453 w 605"/>
                <a:gd name="T31" fmla="*/ 223 h 279"/>
                <a:gd name="T32" fmla="*/ 456 w 605"/>
                <a:gd name="T33" fmla="*/ 189 h 279"/>
                <a:gd name="T34" fmla="*/ 470 w 605"/>
                <a:gd name="T35" fmla="*/ 143 h 279"/>
                <a:gd name="T36" fmla="*/ 504 w 605"/>
                <a:gd name="T37" fmla="*/ 131 h 279"/>
                <a:gd name="T38" fmla="*/ 532 w 605"/>
                <a:gd name="T39" fmla="*/ 123 h 279"/>
                <a:gd name="T40" fmla="*/ 567 w 605"/>
                <a:gd name="T41" fmla="*/ 92 h 279"/>
                <a:gd name="T42" fmla="*/ 72 w 605"/>
                <a:gd name="T43" fmla="*/ 73 h 279"/>
                <a:gd name="T44" fmla="*/ 76 w 605"/>
                <a:gd name="T45" fmla="*/ 59 h 279"/>
                <a:gd name="T46" fmla="*/ 75 w 605"/>
                <a:gd name="T47" fmla="*/ 64 h 279"/>
                <a:gd name="T48" fmla="*/ 69 w 605"/>
                <a:gd name="T49" fmla="*/ 60 h 279"/>
                <a:gd name="T50" fmla="*/ 54 w 605"/>
                <a:gd name="T51" fmla="*/ 37 h 279"/>
                <a:gd name="T52" fmla="*/ 56 w 605"/>
                <a:gd name="T53" fmla="*/ 49 h 279"/>
                <a:gd name="T54" fmla="*/ 54 w 605"/>
                <a:gd name="T55" fmla="*/ 65 h 279"/>
                <a:gd name="T56" fmla="*/ 50 w 605"/>
                <a:gd name="T57" fmla="*/ 41 h 279"/>
                <a:gd name="T58" fmla="*/ 391 w 605"/>
                <a:gd name="T59" fmla="*/ 44 h 279"/>
                <a:gd name="T60" fmla="*/ 272 w 605"/>
                <a:gd name="T61" fmla="*/ 25 h 279"/>
                <a:gd name="T62" fmla="*/ 422 w 605"/>
                <a:gd name="T63" fmla="*/ 32 h 279"/>
                <a:gd name="T64" fmla="*/ 511 w 605"/>
                <a:gd name="T65" fmla="*/ 33 h 279"/>
                <a:gd name="T66" fmla="*/ 495 w 605"/>
                <a:gd name="T67" fmla="*/ 23 h 279"/>
                <a:gd name="T68" fmla="*/ 519 w 605"/>
                <a:gd name="T69" fmla="*/ 19 h 279"/>
                <a:gd name="T70" fmla="*/ 453 w 605"/>
                <a:gd name="T71" fmla="*/ 33 h 279"/>
                <a:gd name="T72" fmla="*/ 416 w 605"/>
                <a:gd name="T73" fmla="*/ 46 h 279"/>
                <a:gd name="T74" fmla="*/ 430 w 605"/>
                <a:gd name="T75" fmla="*/ 19 h 279"/>
                <a:gd name="T76" fmla="*/ 452 w 605"/>
                <a:gd name="T77" fmla="*/ 24 h 279"/>
                <a:gd name="T78" fmla="*/ 548 w 605"/>
                <a:gd name="T79" fmla="*/ 6 h 279"/>
                <a:gd name="T80" fmla="*/ 592 w 605"/>
                <a:gd name="T81" fmla="*/ 28 h 279"/>
                <a:gd name="T82" fmla="*/ 529 w 605"/>
                <a:gd name="T83" fmla="*/ 23 h 279"/>
                <a:gd name="T84" fmla="*/ 390 w 605"/>
                <a:gd name="T85" fmla="*/ 12 h 279"/>
                <a:gd name="T86" fmla="*/ 368 w 605"/>
                <a:gd name="T87" fmla="*/ 52 h 279"/>
                <a:gd name="T88" fmla="*/ 308 w 605"/>
                <a:gd name="T89" fmla="*/ 65 h 279"/>
                <a:gd name="T90" fmla="*/ 256 w 605"/>
                <a:gd name="T91" fmla="*/ 71 h 279"/>
                <a:gd name="T92" fmla="*/ 193 w 605"/>
                <a:gd name="T93" fmla="*/ 83 h 279"/>
                <a:gd name="T94" fmla="*/ 131 w 605"/>
                <a:gd name="T95" fmla="*/ 76 h 279"/>
                <a:gd name="T96" fmla="*/ 85 w 605"/>
                <a:gd name="T97" fmla="*/ 50 h 279"/>
                <a:gd name="T98" fmla="*/ 104 w 605"/>
                <a:gd name="T99" fmla="*/ 34 h 279"/>
                <a:gd name="T100" fmla="*/ 140 w 605"/>
                <a:gd name="T101" fmla="*/ 22 h 279"/>
                <a:gd name="T102" fmla="*/ 176 w 605"/>
                <a:gd name="T103" fmla="*/ 28 h 279"/>
                <a:gd name="T104" fmla="*/ 247 w 605"/>
                <a:gd name="T105" fmla="*/ 48 h 279"/>
                <a:gd name="T106" fmla="*/ 278 w 605"/>
                <a:gd name="T107" fmla="*/ 43 h 279"/>
                <a:gd name="T108" fmla="*/ 307 w 605"/>
                <a:gd name="T109" fmla="*/ 44 h 279"/>
                <a:gd name="T110" fmla="*/ 351 w 605"/>
                <a:gd name="T111" fmla="*/ 38 h 279"/>
                <a:gd name="T112" fmla="*/ 385 w 605"/>
                <a:gd name="T113"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5" h="279">
                  <a:moveTo>
                    <a:pt x="432" y="235"/>
                  </a:moveTo>
                  <a:lnTo>
                    <a:pt x="436" y="236"/>
                  </a:lnTo>
                  <a:lnTo>
                    <a:pt x="428" y="244"/>
                  </a:lnTo>
                  <a:lnTo>
                    <a:pt x="433" y="246"/>
                  </a:lnTo>
                  <a:lnTo>
                    <a:pt x="435" y="251"/>
                  </a:lnTo>
                  <a:lnTo>
                    <a:pt x="432" y="254"/>
                  </a:lnTo>
                  <a:lnTo>
                    <a:pt x="427" y="254"/>
                  </a:lnTo>
                  <a:lnTo>
                    <a:pt x="418" y="259"/>
                  </a:lnTo>
                  <a:lnTo>
                    <a:pt x="415" y="267"/>
                  </a:lnTo>
                  <a:lnTo>
                    <a:pt x="411" y="268"/>
                  </a:lnTo>
                  <a:lnTo>
                    <a:pt x="407" y="267"/>
                  </a:lnTo>
                  <a:lnTo>
                    <a:pt x="402" y="271"/>
                  </a:lnTo>
                  <a:lnTo>
                    <a:pt x="392" y="272"/>
                  </a:lnTo>
                  <a:lnTo>
                    <a:pt x="389" y="273"/>
                  </a:lnTo>
                  <a:lnTo>
                    <a:pt x="390" y="276"/>
                  </a:lnTo>
                  <a:lnTo>
                    <a:pt x="389" y="278"/>
                  </a:lnTo>
                  <a:lnTo>
                    <a:pt x="383" y="276"/>
                  </a:lnTo>
                  <a:lnTo>
                    <a:pt x="380" y="277"/>
                  </a:lnTo>
                  <a:lnTo>
                    <a:pt x="379" y="279"/>
                  </a:lnTo>
                  <a:lnTo>
                    <a:pt x="377" y="277"/>
                  </a:lnTo>
                  <a:lnTo>
                    <a:pt x="377" y="270"/>
                  </a:lnTo>
                  <a:lnTo>
                    <a:pt x="374" y="265"/>
                  </a:lnTo>
                  <a:lnTo>
                    <a:pt x="375" y="263"/>
                  </a:lnTo>
                  <a:lnTo>
                    <a:pt x="387" y="259"/>
                  </a:lnTo>
                  <a:lnTo>
                    <a:pt x="391" y="259"/>
                  </a:lnTo>
                  <a:lnTo>
                    <a:pt x="398" y="258"/>
                  </a:lnTo>
                  <a:lnTo>
                    <a:pt x="405" y="251"/>
                  </a:lnTo>
                  <a:lnTo>
                    <a:pt x="411" y="249"/>
                  </a:lnTo>
                  <a:lnTo>
                    <a:pt x="412" y="245"/>
                  </a:lnTo>
                  <a:lnTo>
                    <a:pt x="415" y="245"/>
                  </a:lnTo>
                  <a:lnTo>
                    <a:pt x="414" y="243"/>
                  </a:lnTo>
                  <a:lnTo>
                    <a:pt x="419" y="238"/>
                  </a:lnTo>
                  <a:lnTo>
                    <a:pt x="428" y="234"/>
                  </a:lnTo>
                  <a:lnTo>
                    <a:pt x="429" y="229"/>
                  </a:lnTo>
                  <a:lnTo>
                    <a:pt x="433" y="233"/>
                  </a:lnTo>
                  <a:lnTo>
                    <a:pt x="432" y="235"/>
                  </a:lnTo>
                  <a:close/>
                  <a:moveTo>
                    <a:pt x="293" y="230"/>
                  </a:moveTo>
                  <a:lnTo>
                    <a:pt x="298" y="231"/>
                  </a:lnTo>
                  <a:lnTo>
                    <a:pt x="297" y="238"/>
                  </a:lnTo>
                  <a:lnTo>
                    <a:pt x="285" y="247"/>
                  </a:lnTo>
                  <a:lnTo>
                    <a:pt x="272" y="247"/>
                  </a:lnTo>
                  <a:lnTo>
                    <a:pt x="267" y="243"/>
                  </a:lnTo>
                  <a:lnTo>
                    <a:pt x="281" y="235"/>
                  </a:lnTo>
                  <a:lnTo>
                    <a:pt x="282" y="230"/>
                  </a:lnTo>
                  <a:lnTo>
                    <a:pt x="285" y="229"/>
                  </a:lnTo>
                  <a:lnTo>
                    <a:pt x="289" y="228"/>
                  </a:lnTo>
                  <a:lnTo>
                    <a:pt x="293" y="230"/>
                  </a:lnTo>
                  <a:close/>
                  <a:moveTo>
                    <a:pt x="439" y="203"/>
                  </a:moveTo>
                  <a:lnTo>
                    <a:pt x="441" y="202"/>
                  </a:lnTo>
                  <a:lnTo>
                    <a:pt x="442" y="205"/>
                  </a:lnTo>
                  <a:lnTo>
                    <a:pt x="438" y="206"/>
                  </a:lnTo>
                  <a:lnTo>
                    <a:pt x="435" y="210"/>
                  </a:lnTo>
                  <a:lnTo>
                    <a:pt x="434" y="208"/>
                  </a:lnTo>
                  <a:lnTo>
                    <a:pt x="432" y="207"/>
                  </a:lnTo>
                  <a:lnTo>
                    <a:pt x="434" y="213"/>
                  </a:lnTo>
                  <a:lnTo>
                    <a:pt x="434" y="216"/>
                  </a:lnTo>
                  <a:lnTo>
                    <a:pt x="432" y="215"/>
                  </a:lnTo>
                  <a:lnTo>
                    <a:pt x="433" y="218"/>
                  </a:lnTo>
                  <a:lnTo>
                    <a:pt x="433" y="220"/>
                  </a:lnTo>
                  <a:lnTo>
                    <a:pt x="431" y="220"/>
                  </a:lnTo>
                  <a:lnTo>
                    <a:pt x="428" y="217"/>
                  </a:lnTo>
                  <a:lnTo>
                    <a:pt x="424" y="220"/>
                  </a:lnTo>
                  <a:lnTo>
                    <a:pt x="423" y="214"/>
                  </a:lnTo>
                  <a:lnTo>
                    <a:pt x="428" y="209"/>
                  </a:lnTo>
                  <a:lnTo>
                    <a:pt x="432" y="201"/>
                  </a:lnTo>
                  <a:lnTo>
                    <a:pt x="437" y="198"/>
                  </a:lnTo>
                  <a:lnTo>
                    <a:pt x="439" y="203"/>
                  </a:lnTo>
                  <a:close/>
                  <a:moveTo>
                    <a:pt x="106" y="128"/>
                  </a:moveTo>
                  <a:lnTo>
                    <a:pt x="113" y="136"/>
                  </a:lnTo>
                  <a:lnTo>
                    <a:pt x="123" y="137"/>
                  </a:lnTo>
                  <a:lnTo>
                    <a:pt x="126" y="143"/>
                  </a:lnTo>
                  <a:lnTo>
                    <a:pt x="126" y="149"/>
                  </a:lnTo>
                  <a:lnTo>
                    <a:pt x="129" y="152"/>
                  </a:lnTo>
                  <a:lnTo>
                    <a:pt x="132" y="152"/>
                  </a:lnTo>
                  <a:lnTo>
                    <a:pt x="135" y="155"/>
                  </a:lnTo>
                  <a:lnTo>
                    <a:pt x="149" y="151"/>
                  </a:lnTo>
                  <a:lnTo>
                    <a:pt x="152" y="156"/>
                  </a:lnTo>
                  <a:lnTo>
                    <a:pt x="162" y="160"/>
                  </a:lnTo>
                  <a:lnTo>
                    <a:pt x="170" y="177"/>
                  </a:lnTo>
                  <a:lnTo>
                    <a:pt x="181" y="183"/>
                  </a:lnTo>
                  <a:lnTo>
                    <a:pt x="184" y="187"/>
                  </a:lnTo>
                  <a:lnTo>
                    <a:pt x="186" y="193"/>
                  </a:lnTo>
                  <a:lnTo>
                    <a:pt x="184" y="197"/>
                  </a:lnTo>
                  <a:lnTo>
                    <a:pt x="178" y="201"/>
                  </a:lnTo>
                  <a:lnTo>
                    <a:pt x="175" y="206"/>
                  </a:lnTo>
                  <a:lnTo>
                    <a:pt x="170" y="210"/>
                  </a:lnTo>
                  <a:lnTo>
                    <a:pt x="164" y="211"/>
                  </a:lnTo>
                  <a:lnTo>
                    <a:pt x="155" y="211"/>
                  </a:lnTo>
                  <a:lnTo>
                    <a:pt x="150" y="214"/>
                  </a:lnTo>
                  <a:lnTo>
                    <a:pt x="149" y="217"/>
                  </a:lnTo>
                  <a:lnTo>
                    <a:pt x="142" y="215"/>
                  </a:lnTo>
                  <a:lnTo>
                    <a:pt x="139" y="212"/>
                  </a:lnTo>
                  <a:lnTo>
                    <a:pt x="125" y="212"/>
                  </a:lnTo>
                  <a:lnTo>
                    <a:pt x="119" y="209"/>
                  </a:lnTo>
                  <a:lnTo>
                    <a:pt x="108" y="199"/>
                  </a:lnTo>
                  <a:lnTo>
                    <a:pt x="106" y="199"/>
                  </a:lnTo>
                  <a:lnTo>
                    <a:pt x="105" y="193"/>
                  </a:lnTo>
                  <a:lnTo>
                    <a:pt x="99" y="186"/>
                  </a:lnTo>
                  <a:lnTo>
                    <a:pt x="92" y="183"/>
                  </a:lnTo>
                  <a:lnTo>
                    <a:pt x="92" y="181"/>
                  </a:lnTo>
                  <a:lnTo>
                    <a:pt x="83" y="180"/>
                  </a:lnTo>
                  <a:lnTo>
                    <a:pt x="75" y="173"/>
                  </a:lnTo>
                  <a:lnTo>
                    <a:pt x="72" y="167"/>
                  </a:lnTo>
                  <a:lnTo>
                    <a:pt x="69" y="168"/>
                  </a:lnTo>
                  <a:lnTo>
                    <a:pt x="65" y="165"/>
                  </a:lnTo>
                  <a:lnTo>
                    <a:pt x="54" y="163"/>
                  </a:lnTo>
                  <a:lnTo>
                    <a:pt x="48" y="164"/>
                  </a:lnTo>
                  <a:lnTo>
                    <a:pt x="46" y="168"/>
                  </a:lnTo>
                  <a:lnTo>
                    <a:pt x="41" y="164"/>
                  </a:lnTo>
                  <a:lnTo>
                    <a:pt x="39" y="165"/>
                  </a:lnTo>
                  <a:lnTo>
                    <a:pt x="37" y="163"/>
                  </a:lnTo>
                  <a:lnTo>
                    <a:pt x="26" y="163"/>
                  </a:lnTo>
                  <a:lnTo>
                    <a:pt x="11" y="157"/>
                  </a:lnTo>
                  <a:lnTo>
                    <a:pt x="0" y="143"/>
                  </a:lnTo>
                  <a:lnTo>
                    <a:pt x="7" y="135"/>
                  </a:lnTo>
                  <a:lnTo>
                    <a:pt x="25" y="127"/>
                  </a:lnTo>
                  <a:lnTo>
                    <a:pt x="28" y="128"/>
                  </a:lnTo>
                  <a:lnTo>
                    <a:pt x="37" y="125"/>
                  </a:lnTo>
                  <a:lnTo>
                    <a:pt x="41" y="127"/>
                  </a:lnTo>
                  <a:lnTo>
                    <a:pt x="52" y="126"/>
                  </a:lnTo>
                  <a:lnTo>
                    <a:pt x="59" y="127"/>
                  </a:lnTo>
                  <a:lnTo>
                    <a:pt x="63" y="124"/>
                  </a:lnTo>
                  <a:lnTo>
                    <a:pt x="69" y="124"/>
                  </a:lnTo>
                  <a:lnTo>
                    <a:pt x="73" y="127"/>
                  </a:lnTo>
                  <a:lnTo>
                    <a:pt x="84" y="129"/>
                  </a:lnTo>
                  <a:lnTo>
                    <a:pt x="98" y="118"/>
                  </a:lnTo>
                  <a:lnTo>
                    <a:pt x="106" y="128"/>
                  </a:lnTo>
                  <a:close/>
                  <a:moveTo>
                    <a:pt x="580" y="86"/>
                  </a:moveTo>
                  <a:lnTo>
                    <a:pt x="582" y="87"/>
                  </a:lnTo>
                  <a:lnTo>
                    <a:pt x="579" y="94"/>
                  </a:lnTo>
                  <a:lnTo>
                    <a:pt x="584" y="97"/>
                  </a:lnTo>
                  <a:lnTo>
                    <a:pt x="594" y="93"/>
                  </a:lnTo>
                  <a:lnTo>
                    <a:pt x="597" y="87"/>
                  </a:lnTo>
                  <a:lnTo>
                    <a:pt x="605" y="93"/>
                  </a:lnTo>
                  <a:lnTo>
                    <a:pt x="604" y="106"/>
                  </a:lnTo>
                  <a:lnTo>
                    <a:pt x="600" y="107"/>
                  </a:lnTo>
                  <a:lnTo>
                    <a:pt x="596" y="110"/>
                  </a:lnTo>
                  <a:lnTo>
                    <a:pt x="592" y="107"/>
                  </a:lnTo>
                  <a:lnTo>
                    <a:pt x="586" y="107"/>
                  </a:lnTo>
                  <a:lnTo>
                    <a:pt x="584" y="110"/>
                  </a:lnTo>
                  <a:lnTo>
                    <a:pt x="586" y="119"/>
                  </a:lnTo>
                  <a:lnTo>
                    <a:pt x="592" y="123"/>
                  </a:lnTo>
                  <a:lnTo>
                    <a:pt x="595" y="135"/>
                  </a:lnTo>
                  <a:lnTo>
                    <a:pt x="595" y="135"/>
                  </a:lnTo>
                  <a:lnTo>
                    <a:pt x="586" y="143"/>
                  </a:lnTo>
                  <a:lnTo>
                    <a:pt x="584" y="152"/>
                  </a:lnTo>
                  <a:lnTo>
                    <a:pt x="582" y="156"/>
                  </a:lnTo>
                  <a:lnTo>
                    <a:pt x="573" y="160"/>
                  </a:lnTo>
                  <a:lnTo>
                    <a:pt x="561" y="176"/>
                  </a:lnTo>
                  <a:lnTo>
                    <a:pt x="542" y="189"/>
                  </a:lnTo>
                  <a:lnTo>
                    <a:pt x="539" y="197"/>
                  </a:lnTo>
                  <a:lnTo>
                    <a:pt x="531" y="202"/>
                  </a:lnTo>
                  <a:lnTo>
                    <a:pt x="525" y="204"/>
                  </a:lnTo>
                  <a:lnTo>
                    <a:pt x="504" y="203"/>
                  </a:lnTo>
                  <a:lnTo>
                    <a:pt x="491" y="214"/>
                  </a:lnTo>
                  <a:lnTo>
                    <a:pt x="486" y="214"/>
                  </a:lnTo>
                  <a:lnTo>
                    <a:pt x="470" y="222"/>
                  </a:lnTo>
                  <a:lnTo>
                    <a:pt x="462" y="222"/>
                  </a:lnTo>
                  <a:lnTo>
                    <a:pt x="457" y="222"/>
                  </a:lnTo>
                  <a:lnTo>
                    <a:pt x="453" y="223"/>
                  </a:lnTo>
                  <a:lnTo>
                    <a:pt x="445" y="219"/>
                  </a:lnTo>
                  <a:lnTo>
                    <a:pt x="438" y="222"/>
                  </a:lnTo>
                  <a:lnTo>
                    <a:pt x="441" y="214"/>
                  </a:lnTo>
                  <a:lnTo>
                    <a:pt x="441" y="210"/>
                  </a:lnTo>
                  <a:lnTo>
                    <a:pt x="445" y="209"/>
                  </a:lnTo>
                  <a:lnTo>
                    <a:pt x="445" y="205"/>
                  </a:lnTo>
                  <a:lnTo>
                    <a:pt x="465" y="197"/>
                  </a:lnTo>
                  <a:lnTo>
                    <a:pt x="468" y="192"/>
                  </a:lnTo>
                  <a:lnTo>
                    <a:pt x="461" y="189"/>
                  </a:lnTo>
                  <a:lnTo>
                    <a:pt x="456" y="189"/>
                  </a:lnTo>
                  <a:lnTo>
                    <a:pt x="452" y="192"/>
                  </a:lnTo>
                  <a:lnTo>
                    <a:pt x="450" y="190"/>
                  </a:lnTo>
                  <a:lnTo>
                    <a:pt x="449" y="180"/>
                  </a:lnTo>
                  <a:lnTo>
                    <a:pt x="457" y="175"/>
                  </a:lnTo>
                  <a:lnTo>
                    <a:pt x="458" y="168"/>
                  </a:lnTo>
                  <a:lnTo>
                    <a:pt x="456" y="165"/>
                  </a:lnTo>
                  <a:lnTo>
                    <a:pt x="459" y="162"/>
                  </a:lnTo>
                  <a:lnTo>
                    <a:pt x="458" y="152"/>
                  </a:lnTo>
                  <a:lnTo>
                    <a:pt x="465" y="145"/>
                  </a:lnTo>
                  <a:lnTo>
                    <a:pt x="470" y="143"/>
                  </a:lnTo>
                  <a:lnTo>
                    <a:pt x="472" y="139"/>
                  </a:lnTo>
                  <a:lnTo>
                    <a:pt x="479" y="135"/>
                  </a:lnTo>
                  <a:lnTo>
                    <a:pt x="481" y="132"/>
                  </a:lnTo>
                  <a:lnTo>
                    <a:pt x="484" y="131"/>
                  </a:lnTo>
                  <a:lnTo>
                    <a:pt x="490" y="123"/>
                  </a:lnTo>
                  <a:lnTo>
                    <a:pt x="495" y="123"/>
                  </a:lnTo>
                  <a:lnTo>
                    <a:pt x="495" y="123"/>
                  </a:lnTo>
                  <a:lnTo>
                    <a:pt x="500" y="130"/>
                  </a:lnTo>
                  <a:lnTo>
                    <a:pt x="502" y="130"/>
                  </a:lnTo>
                  <a:lnTo>
                    <a:pt x="504" y="131"/>
                  </a:lnTo>
                  <a:lnTo>
                    <a:pt x="512" y="126"/>
                  </a:lnTo>
                  <a:lnTo>
                    <a:pt x="516" y="131"/>
                  </a:lnTo>
                  <a:lnTo>
                    <a:pt x="518" y="134"/>
                  </a:lnTo>
                  <a:lnTo>
                    <a:pt x="517" y="139"/>
                  </a:lnTo>
                  <a:lnTo>
                    <a:pt x="524" y="137"/>
                  </a:lnTo>
                  <a:lnTo>
                    <a:pt x="525" y="135"/>
                  </a:lnTo>
                  <a:lnTo>
                    <a:pt x="524" y="132"/>
                  </a:lnTo>
                  <a:lnTo>
                    <a:pt x="527" y="128"/>
                  </a:lnTo>
                  <a:lnTo>
                    <a:pt x="527" y="125"/>
                  </a:lnTo>
                  <a:lnTo>
                    <a:pt x="532" y="123"/>
                  </a:lnTo>
                  <a:lnTo>
                    <a:pt x="534" y="119"/>
                  </a:lnTo>
                  <a:lnTo>
                    <a:pt x="534" y="116"/>
                  </a:lnTo>
                  <a:lnTo>
                    <a:pt x="536" y="107"/>
                  </a:lnTo>
                  <a:lnTo>
                    <a:pt x="536" y="107"/>
                  </a:lnTo>
                  <a:lnTo>
                    <a:pt x="543" y="108"/>
                  </a:lnTo>
                  <a:lnTo>
                    <a:pt x="548" y="106"/>
                  </a:lnTo>
                  <a:lnTo>
                    <a:pt x="557" y="99"/>
                  </a:lnTo>
                  <a:lnTo>
                    <a:pt x="557" y="96"/>
                  </a:lnTo>
                  <a:lnTo>
                    <a:pt x="562" y="96"/>
                  </a:lnTo>
                  <a:lnTo>
                    <a:pt x="567" y="92"/>
                  </a:lnTo>
                  <a:lnTo>
                    <a:pt x="580" y="86"/>
                  </a:lnTo>
                  <a:close/>
                  <a:moveTo>
                    <a:pt x="85" y="73"/>
                  </a:moveTo>
                  <a:lnTo>
                    <a:pt x="83" y="73"/>
                  </a:lnTo>
                  <a:lnTo>
                    <a:pt x="83" y="70"/>
                  </a:lnTo>
                  <a:lnTo>
                    <a:pt x="85" y="71"/>
                  </a:lnTo>
                  <a:lnTo>
                    <a:pt x="85" y="73"/>
                  </a:lnTo>
                  <a:close/>
                  <a:moveTo>
                    <a:pt x="72" y="73"/>
                  </a:moveTo>
                  <a:lnTo>
                    <a:pt x="69" y="71"/>
                  </a:lnTo>
                  <a:lnTo>
                    <a:pt x="71" y="70"/>
                  </a:lnTo>
                  <a:lnTo>
                    <a:pt x="72" y="73"/>
                  </a:lnTo>
                  <a:close/>
                  <a:moveTo>
                    <a:pt x="66" y="57"/>
                  </a:moveTo>
                  <a:lnTo>
                    <a:pt x="62" y="57"/>
                  </a:lnTo>
                  <a:lnTo>
                    <a:pt x="62" y="59"/>
                  </a:lnTo>
                  <a:lnTo>
                    <a:pt x="60" y="58"/>
                  </a:lnTo>
                  <a:lnTo>
                    <a:pt x="66" y="55"/>
                  </a:lnTo>
                  <a:lnTo>
                    <a:pt x="66" y="57"/>
                  </a:lnTo>
                  <a:close/>
                  <a:moveTo>
                    <a:pt x="70" y="52"/>
                  </a:moveTo>
                  <a:lnTo>
                    <a:pt x="72" y="52"/>
                  </a:lnTo>
                  <a:lnTo>
                    <a:pt x="73" y="60"/>
                  </a:lnTo>
                  <a:lnTo>
                    <a:pt x="76" y="59"/>
                  </a:lnTo>
                  <a:lnTo>
                    <a:pt x="75" y="56"/>
                  </a:lnTo>
                  <a:lnTo>
                    <a:pt x="76" y="56"/>
                  </a:lnTo>
                  <a:lnTo>
                    <a:pt x="77" y="54"/>
                  </a:lnTo>
                  <a:lnTo>
                    <a:pt x="83" y="54"/>
                  </a:lnTo>
                  <a:lnTo>
                    <a:pt x="83" y="58"/>
                  </a:lnTo>
                  <a:lnTo>
                    <a:pt x="81" y="58"/>
                  </a:lnTo>
                  <a:lnTo>
                    <a:pt x="79" y="61"/>
                  </a:lnTo>
                  <a:lnTo>
                    <a:pt x="76" y="60"/>
                  </a:lnTo>
                  <a:lnTo>
                    <a:pt x="75" y="62"/>
                  </a:lnTo>
                  <a:lnTo>
                    <a:pt x="75" y="64"/>
                  </a:lnTo>
                  <a:lnTo>
                    <a:pt x="79" y="67"/>
                  </a:lnTo>
                  <a:lnTo>
                    <a:pt x="75" y="72"/>
                  </a:lnTo>
                  <a:lnTo>
                    <a:pt x="73" y="72"/>
                  </a:lnTo>
                  <a:lnTo>
                    <a:pt x="71" y="69"/>
                  </a:lnTo>
                  <a:lnTo>
                    <a:pt x="67" y="70"/>
                  </a:lnTo>
                  <a:lnTo>
                    <a:pt x="66" y="67"/>
                  </a:lnTo>
                  <a:lnTo>
                    <a:pt x="68" y="62"/>
                  </a:lnTo>
                  <a:lnTo>
                    <a:pt x="71" y="62"/>
                  </a:lnTo>
                  <a:lnTo>
                    <a:pt x="70" y="59"/>
                  </a:lnTo>
                  <a:lnTo>
                    <a:pt x="69" y="60"/>
                  </a:lnTo>
                  <a:lnTo>
                    <a:pt x="70" y="57"/>
                  </a:lnTo>
                  <a:lnTo>
                    <a:pt x="67" y="52"/>
                  </a:lnTo>
                  <a:lnTo>
                    <a:pt x="70" y="52"/>
                  </a:lnTo>
                  <a:close/>
                  <a:moveTo>
                    <a:pt x="333" y="36"/>
                  </a:moveTo>
                  <a:lnTo>
                    <a:pt x="338" y="37"/>
                  </a:lnTo>
                  <a:lnTo>
                    <a:pt x="335" y="42"/>
                  </a:lnTo>
                  <a:lnTo>
                    <a:pt x="329" y="39"/>
                  </a:lnTo>
                  <a:lnTo>
                    <a:pt x="330" y="36"/>
                  </a:lnTo>
                  <a:lnTo>
                    <a:pt x="333" y="36"/>
                  </a:lnTo>
                  <a:close/>
                  <a:moveTo>
                    <a:pt x="54" y="37"/>
                  </a:moveTo>
                  <a:lnTo>
                    <a:pt x="54" y="40"/>
                  </a:lnTo>
                  <a:lnTo>
                    <a:pt x="61" y="42"/>
                  </a:lnTo>
                  <a:lnTo>
                    <a:pt x="63" y="41"/>
                  </a:lnTo>
                  <a:lnTo>
                    <a:pt x="63" y="46"/>
                  </a:lnTo>
                  <a:lnTo>
                    <a:pt x="62" y="44"/>
                  </a:lnTo>
                  <a:lnTo>
                    <a:pt x="61" y="45"/>
                  </a:lnTo>
                  <a:lnTo>
                    <a:pt x="63" y="51"/>
                  </a:lnTo>
                  <a:lnTo>
                    <a:pt x="58" y="52"/>
                  </a:lnTo>
                  <a:lnTo>
                    <a:pt x="58" y="49"/>
                  </a:lnTo>
                  <a:lnTo>
                    <a:pt x="56" y="49"/>
                  </a:lnTo>
                  <a:lnTo>
                    <a:pt x="54" y="52"/>
                  </a:lnTo>
                  <a:lnTo>
                    <a:pt x="52" y="52"/>
                  </a:lnTo>
                  <a:lnTo>
                    <a:pt x="53" y="54"/>
                  </a:lnTo>
                  <a:lnTo>
                    <a:pt x="55" y="54"/>
                  </a:lnTo>
                  <a:lnTo>
                    <a:pt x="54" y="57"/>
                  </a:lnTo>
                  <a:lnTo>
                    <a:pt x="51" y="56"/>
                  </a:lnTo>
                  <a:lnTo>
                    <a:pt x="49" y="59"/>
                  </a:lnTo>
                  <a:lnTo>
                    <a:pt x="52" y="62"/>
                  </a:lnTo>
                  <a:lnTo>
                    <a:pt x="51" y="64"/>
                  </a:lnTo>
                  <a:lnTo>
                    <a:pt x="54" y="65"/>
                  </a:lnTo>
                  <a:lnTo>
                    <a:pt x="50" y="66"/>
                  </a:lnTo>
                  <a:lnTo>
                    <a:pt x="47" y="64"/>
                  </a:lnTo>
                  <a:lnTo>
                    <a:pt x="44" y="65"/>
                  </a:lnTo>
                  <a:lnTo>
                    <a:pt x="47" y="57"/>
                  </a:lnTo>
                  <a:lnTo>
                    <a:pt x="44" y="55"/>
                  </a:lnTo>
                  <a:lnTo>
                    <a:pt x="45" y="52"/>
                  </a:lnTo>
                  <a:lnTo>
                    <a:pt x="44" y="51"/>
                  </a:lnTo>
                  <a:lnTo>
                    <a:pt x="49" y="45"/>
                  </a:lnTo>
                  <a:lnTo>
                    <a:pt x="48" y="43"/>
                  </a:lnTo>
                  <a:lnTo>
                    <a:pt x="50" y="41"/>
                  </a:lnTo>
                  <a:lnTo>
                    <a:pt x="49" y="37"/>
                  </a:lnTo>
                  <a:lnTo>
                    <a:pt x="51" y="38"/>
                  </a:lnTo>
                  <a:lnTo>
                    <a:pt x="52" y="35"/>
                  </a:lnTo>
                  <a:lnTo>
                    <a:pt x="54" y="37"/>
                  </a:lnTo>
                  <a:close/>
                  <a:moveTo>
                    <a:pt x="409" y="36"/>
                  </a:moveTo>
                  <a:lnTo>
                    <a:pt x="410" y="37"/>
                  </a:lnTo>
                  <a:lnTo>
                    <a:pt x="407" y="39"/>
                  </a:lnTo>
                  <a:lnTo>
                    <a:pt x="400" y="41"/>
                  </a:lnTo>
                  <a:lnTo>
                    <a:pt x="395" y="40"/>
                  </a:lnTo>
                  <a:lnTo>
                    <a:pt x="391" y="44"/>
                  </a:lnTo>
                  <a:lnTo>
                    <a:pt x="387" y="52"/>
                  </a:lnTo>
                  <a:lnTo>
                    <a:pt x="382" y="52"/>
                  </a:lnTo>
                  <a:lnTo>
                    <a:pt x="381" y="50"/>
                  </a:lnTo>
                  <a:lnTo>
                    <a:pt x="382" y="44"/>
                  </a:lnTo>
                  <a:lnTo>
                    <a:pt x="388" y="41"/>
                  </a:lnTo>
                  <a:lnTo>
                    <a:pt x="391" y="36"/>
                  </a:lnTo>
                  <a:lnTo>
                    <a:pt x="395" y="37"/>
                  </a:lnTo>
                  <a:lnTo>
                    <a:pt x="409" y="36"/>
                  </a:lnTo>
                  <a:close/>
                  <a:moveTo>
                    <a:pt x="270" y="23"/>
                  </a:moveTo>
                  <a:lnTo>
                    <a:pt x="272" y="25"/>
                  </a:lnTo>
                  <a:lnTo>
                    <a:pt x="272" y="28"/>
                  </a:lnTo>
                  <a:lnTo>
                    <a:pt x="265" y="28"/>
                  </a:lnTo>
                  <a:lnTo>
                    <a:pt x="267" y="23"/>
                  </a:lnTo>
                  <a:lnTo>
                    <a:pt x="270" y="23"/>
                  </a:lnTo>
                  <a:close/>
                  <a:moveTo>
                    <a:pt x="414" y="17"/>
                  </a:moveTo>
                  <a:lnTo>
                    <a:pt x="417" y="15"/>
                  </a:lnTo>
                  <a:lnTo>
                    <a:pt x="426" y="19"/>
                  </a:lnTo>
                  <a:lnTo>
                    <a:pt x="423" y="23"/>
                  </a:lnTo>
                  <a:lnTo>
                    <a:pt x="424" y="28"/>
                  </a:lnTo>
                  <a:lnTo>
                    <a:pt x="422" y="32"/>
                  </a:lnTo>
                  <a:lnTo>
                    <a:pt x="411" y="31"/>
                  </a:lnTo>
                  <a:lnTo>
                    <a:pt x="394" y="33"/>
                  </a:lnTo>
                  <a:lnTo>
                    <a:pt x="394" y="29"/>
                  </a:lnTo>
                  <a:lnTo>
                    <a:pt x="397" y="23"/>
                  </a:lnTo>
                  <a:lnTo>
                    <a:pt x="407" y="16"/>
                  </a:lnTo>
                  <a:lnTo>
                    <a:pt x="411" y="17"/>
                  </a:lnTo>
                  <a:lnTo>
                    <a:pt x="413" y="15"/>
                  </a:lnTo>
                  <a:lnTo>
                    <a:pt x="414" y="17"/>
                  </a:lnTo>
                  <a:close/>
                  <a:moveTo>
                    <a:pt x="515" y="28"/>
                  </a:moveTo>
                  <a:lnTo>
                    <a:pt x="511" y="33"/>
                  </a:lnTo>
                  <a:lnTo>
                    <a:pt x="510" y="40"/>
                  </a:lnTo>
                  <a:lnTo>
                    <a:pt x="502" y="46"/>
                  </a:lnTo>
                  <a:lnTo>
                    <a:pt x="495" y="46"/>
                  </a:lnTo>
                  <a:lnTo>
                    <a:pt x="496" y="42"/>
                  </a:lnTo>
                  <a:lnTo>
                    <a:pt x="493" y="35"/>
                  </a:lnTo>
                  <a:lnTo>
                    <a:pt x="489" y="35"/>
                  </a:lnTo>
                  <a:lnTo>
                    <a:pt x="485" y="38"/>
                  </a:lnTo>
                  <a:lnTo>
                    <a:pt x="482" y="37"/>
                  </a:lnTo>
                  <a:lnTo>
                    <a:pt x="487" y="28"/>
                  </a:lnTo>
                  <a:lnTo>
                    <a:pt x="495" y="23"/>
                  </a:lnTo>
                  <a:lnTo>
                    <a:pt x="498" y="24"/>
                  </a:lnTo>
                  <a:lnTo>
                    <a:pt x="499" y="28"/>
                  </a:lnTo>
                  <a:lnTo>
                    <a:pt x="502" y="28"/>
                  </a:lnTo>
                  <a:lnTo>
                    <a:pt x="506" y="22"/>
                  </a:lnTo>
                  <a:lnTo>
                    <a:pt x="510" y="19"/>
                  </a:lnTo>
                  <a:lnTo>
                    <a:pt x="514" y="13"/>
                  </a:lnTo>
                  <a:lnTo>
                    <a:pt x="516" y="11"/>
                  </a:lnTo>
                  <a:lnTo>
                    <a:pt x="520" y="11"/>
                  </a:lnTo>
                  <a:lnTo>
                    <a:pt x="521" y="14"/>
                  </a:lnTo>
                  <a:lnTo>
                    <a:pt x="519" y="19"/>
                  </a:lnTo>
                  <a:lnTo>
                    <a:pt x="520" y="24"/>
                  </a:lnTo>
                  <a:lnTo>
                    <a:pt x="515" y="28"/>
                  </a:lnTo>
                  <a:close/>
                  <a:moveTo>
                    <a:pt x="474" y="14"/>
                  </a:moveTo>
                  <a:lnTo>
                    <a:pt x="480" y="15"/>
                  </a:lnTo>
                  <a:lnTo>
                    <a:pt x="483" y="18"/>
                  </a:lnTo>
                  <a:lnTo>
                    <a:pt x="474" y="21"/>
                  </a:lnTo>
                  <a:lnTo>
                    <a:pt x="471" y="20"/>
                  </a:lnTo>
                  <a:lnTo>
                    <a:pt x="467" y="22"/>
                  </a:lnTo>
                  <a:lnTo>
                    <a:pt x="458" y="35"/>
                  </a:lnTo>
                  <a:lnTo>
                    <a:pt x="453" y="33"/>
                  </a:lnTo>
                  <a:lnTo>
                    <a:pt x="448" y="37"/>
                  </a:lnTo>
                  <a:lnTo>
                    <a:pt x="447" y="40"/>
                  </a:lnTo>
                  <a:lnTo>
                    <a:pt x="450" y="45"/>
                  </a:lnTo>
                  <a:lnTo>
                    <a:pt x="447" y="48"/>
                  </a:lnTo>
                  <a:lnTo>
                    <a:pt x="444" y="48"/>
                  </a:lnTo>
                  <a:lnTo>
                    <a:pt x="441" y="44"/>
                  </a:lnTo>
                  <a:lnTo>
                    <a:pt x="432" y="50"/>
                  </a:lnTo>
                  <a:lnTo>
                    <a:pt x="424" y="45"/>
                  </a:lnTo>
                  <a:lnTo>
                    <a:pt x="421" y="47"/>
                  </a:lnTo>
                  <a:lnTo>
                    <a:pt x="416" y="46"/>
                  </a:lnTo>
                  <a:lnTo>
                    <a:pt x="415" y="48"/>
                  </a:lnTo>
                  <a:lnTo>
                    <a:pt x="414" y="46"/>
                  </a:lnTo>
                  <a:lnTo>
                    <a:pt x="414" y="44"/>
                  </a:lnTo>
                  <a:lnTo>
                    <a:pt x="415" y="44"/>
                  </a:lnTo>
                  <a:lnTo>
                    <a:pt x="423" y="37"/>
                  </a:lnTo>
                  <a:lnTo>
                    <a:pt x="425" y="32"/>
                  </a:lnTo>
                  <a:lnTo>
                    <a:pt x="439" y="27"/>
                  </a:lnTo>
                  <a:lnTo>
                    <a:pt x="435" y="23"/>
                  </a:lnTo>
                  <a:lnTo>
                    <a:pt x="427" y="23"/>
                  </a:lnTo>
                  <a:lnTo>
                    <a:pt x="430" y="19"/>
                  </a:lnTo>
                  <a:lnTo>
                    <a:pt x="432" y="18"/>
                  </a:lnTo>
                  <a:lnTo>
                    <a:pt x="438" y="20"/>
                  </a:lnTo>
                  <a:lnTo>
                    <a:pt x="441" y="17"/>
                  </a:lnTo>
                  <a:lnTo>
                    <a:pt x="447" y="17"/>
                  </a:lnTo>
                  <a:lnTo>
                    <a:pt x="441" y="28"/>
                  </a:lnTo>
                  <a:lnTo>
                    <a:pt x="447" y="30"/>
                  </a:lnTo>
                  <a:lnTo>
                    <a:pt x="451" y="27"/>
                  </a:lnTo>
                  <a:lnTo>
                    <a:pt x="449" y="22"/>
                  </a:lnTo>
                  <a:lnTo>
                    <a:pt x="452" y="22"/>
                  </a:lnTo>
                  <a:lnTo>
                    <a:pt x="452" y="24"/>
                  </a:lnTo>
                  <a:lnTo>
                    <a:pt x="455" y="22"/>
                  </a:lnTo>
                  <a:lnTo>
                    <a:pt x="452" y="15"/>
                  </a:lnTo>
                  <a:lnTo>
                    <a:pt x="456" y="15"/>
                  </a:lnTo>
                  <a:lnTo>
                    <a:pt x="457" y="18"/>
                  </a:lnTo>
                  <a:lnTo>
                    <a:pt x="461" y="19"/>
                  </a:lnTo>
                  <a:lnTo>
                    <a:pt x="461" y="15"/>
                  </a:lnTo>
                  <a:lnTo>
                    <a:pt x="470" y="10"/>
                  </a:lnTo>
                  <a:lnTo>
                    <a:pt x="474" y="14"/>
                  </a:lnTo>
                  <a:close/>
                  <a:moveTo>
                    <a:pt x="540" y="6"/>
                  </a:moveTo>
                  <a:lnTo>
                    <a:pt x="548" y="6"/>
                  </a:lnTo>
                  <a:lnTo>
                    <a:pt x="547" y="11"/>
                  </a:lnTo>
                  <a:lnTo>
                    <a:pt x="548" y="13"/>
                  </a:lnTo>
                  <a:lnTo>
                    <a:pt x="553" y="10"/>
                  </a:lnTo>
                  <a:lnTo>
                    <a:pt x="563" y="8"/>
                  </a:lnTo>
                  <a:lnTo>
                    <a:pt x="578" y="10"/>
                  </a:lnTo>
                  <a:lnTo>
                    <a:pt x="582" y="7"/>
                  </a:lnTo>
                  <a:lnTo>
                    <a:pt x="596" y="8"/>
                  </a:lnTo>
                  <a:lnTo>
                    <a:pt x="600" y="16"/>
                  </a:lnTo>
                  <a:lnTo>
                    <a:pt x="600" y="25"/>
                  </a:lnTo>
                  <a:lnTo>
                    <a:pt x="592" y="28"/>
                  </a:lnTo>
                  <a:lnTo>
                    <a:pt x="575" y="29"/>
                  </a:lnTo>
                  <a:lnTo>
                    <a:pt x="567" y="32"/>
                  </a:lnTo>
                  <a:lnTo>
                    <a:pt x="554" y="32"/>
                  </a:lnTo>
                  <a:lnTo>
                    <a:pt x="542" y="36"/>
                  </a:lnTo>
                  <a:lnTo>
                    <a:pt x="538" y="34"/>
                  </a:lnTo>
                  <a:lnTo>
                    <a:pt x="531" y="38"/>
                  </a:lnTo>
                  <a:lnTo>
                    <a:pt x="530" y="36"/>
                  </a:lnTo>
                  <a:lnTo>
                    <a:pt x="525" y="37"/>
                  </a:lnTo>
                  <a:lnTo>
                    <a:pt x="523" y="33"/>
                  </a:lnTo>
                  <a:lnTo>
                    <a:pt x="529" y="23"/>
                  </a:lnTo>
                  <a:lnTo>
                    <a:pt x="542" y="16"/>
                  </a:lnTo>
                  <a:lnTo>
                    <a:pt x="537" y="16"/>
                  </a:lnTo>
                  <a:lnTo>
                    <a:pt x="529" y="20"/>
                  </a:lnTo>
                  <a:lnTo>
                    <a:pt x="529" y="15"/>
                  </a:lnTo>
                  <a:lnTo>
                    <a:pt x="534" y="8"/>
                  </a:lnTo>
                  <a:lnTo>
                    <a:pt x="536" y="7"/>
                  </a:lnTo>
                  <a:lnTo>
                    <a:pt x="540" y="6"/>
                  </a:lnTo>
                  <a:close/>
                  <a:moveTo>
                    <a:pt x="386" y="4"/>
                  </a:moveTo>
                  <a:lnTo>
                    <a:pt x="391" y="7"/>
                  </a:lnTo>
                  <a:lnTo>
                    <a:pt x="390" y="12"/>
                  </a:lnTo>
                  <a:lnTo>
                    <a:pt x="395" y="23"/>
                  </a:lnTo>
                  <a:lnTo>
                    <a:pt x="392" y="28"/>
                  </a:lnTo>
                  <a:lnTo>
                    <a:pt x="386" y="26"/>
                  </a:lnTo>
                  <a:lnTo>
                    <a:pt x="382" y="31"/>
                  </a:lnTo>
                  <a:lnTo>
                    <a:pt x="382" y="37"/>
                  </a:lnTo>
                  <a:lnTo>
                    <a:pt x="373" y="36"/>
                  </a:lnTo>
                  <a:lnTo>
                    <a:pt x="373" y="40"/>
                  </a:lnTo>
                  <a:lnTo>
                    <a:pt x="378" y="45"/>
                  </a:lnTo>
                  <a:lnTo>
                    <a:pt x="377" y="51"/>
                  </a:lnTo>
                  <a:lnTo>
                    <a:pt x="368" y="52"/>
                  </a:lnTo>
                  <a:lnTo>
                    <a:pt x="367" y="55"/>
                  </a:lnTo>
                  <a:lnTo>
                    <a:pt x="361" y="54"/>
                  </a:lnTo>
                  <a:lnTo>
                    <a:pt x="351" y="58"/>
                  </a:lnTo>
                  <a:lnTo>
                    <a:pt x="348" y="62"/>
                  </a:lnTo>
                  <a:lnTo>
                    <a:pt x="337" y="66"/>
                  </a:lnTo>
                  <a:lnTo>
                    <a:pt x="330" y="65"/>
                  </a:lnTo>
                  <a:lnTo>
                    <a:pt x="323" y="67"/>
                  </a:lnTo>
                  <a:lnTo>
                    <a:pt x="316" y="66"/>
                  </a:lnTo>
                  <a:lnTo>
                    <a:pt x="314" y="65"/>
                  </a:lnTo>
                  <a:lnTo>
                    <a:pt x="308" y="65"/>
                  </a:lnTo>
                  <a:lnTo>
                    <a:pt x="300" y="70"/>
                  </a:lnTo>
                  <a:lnTo>
                    <a:pt x="289" y="74"/>
                  </a:lnTo>
                  <a:lnTo>
                    <a:pt x="284" y="74"/>
                  </a:lnTo>
                  <a:lnTo>
                    <a:pt x="277" y="79"/>
                  </a:lnTo>
                  <a:lnTo>
                    <a:pt x="265" y="76"/>
                  </a:lnTo>
                  <a:lnTo>
                    <a:pt x="264" y="81"/>
                  </a:lnTo>
                  <a:lnTo>
                    <a:pt x="263" y="81"/>
                  </a:lnTo>
                  <a:lnTo>
                    <a:pt x="261" y="81"/>
                  </a:lnTo>
                  <a:lnTo>
                    <a:pt x="263" y="75"/>
                  </a:lnTo>
                  <a:lnTo>
                    <a:pt x="256" y="71"/>
                  </a:lnTo>
                  <a:lnTo>
                    <a:pt x="252" y="72"/>
                  </a:lnTo>
                  <a:lnTo>
                    <a:pt x="239" y="70"/>
                  </a:lnTo>
                  <a:lnTo>
                    <a:pt x="236" y="73"/>
                  </a:lnTo>
                  <a:lnTo>
                    <a:pt x="237" y="78"/>
                  </a:lnTo>
                  <a:lnTo>
                    <a:pt x="234" y="81"/>
                  </a:lnTo>
                  <a:lnTo>
                    <a:pt x="231" y="81"/>
                  </a:lnTo>
                  <a:lnTo>
                    <a:pt x="227" y="80"/>
                  </a:lnTo>
                  <a:lnTo>
                    <a:pt x="218" y="80"/>
                  </a:lnTo>
                  <a:lnTo>
                    <a:pt x="201" y="86"/>
                  </a:lnTo>
                  <a:lnTo>
                    <a:pt x="193" y="83"/>
                  </a:lnTo>
                  <a:lnTo>
                    <a:pt x="188" y="79"/>
                  </a:lnTo>
                  <a:lnTo>
                    <a:pt x="185" y="74"/>
                  </a:lnTo>
                  <a:lnTo>
                    <a:pt x="181" y="75"/>
                  </a:lnTo>
                  <a:lnTo>
                    <a:pt x="179" y="80"/>
                  </a:lnTo>
                  <a:lnTo>
                    <a:pt x="176" y="80"/>
                  </a:lnTo>
                  <a:lnTo>
                    <a:pt x="167" y="77"/>
                  </a:lnTo>
                  <a:lnTo>
                    <a:pt x="162" y="73"/>
                  </a:lnTo>
                  <a:lnTo>
                    <a:pt x="142" y="73"/>
                  </a:lnTo>
                  <a:lnTo>
                    <a:pt x="134" y="77"/>
                  </a:lnTo>
                  <a:lnTo>
                    <a:pt x="131" y="76"/>
                  </a:lnTo>
                  <a:lnTo>
                    <a:pt x="125" y="74"/>
                  </a:lnTo>
                  <a:lnTo>
                    <a:pt x="118" y="69"/>
                  </a:lnTo>
                  <a:lnTo>
                    <a:pt x="106" y="73"/>
                  </a:lnTo>
                  <a:lnTo>
                    <a:pt x="99" y="73"/>
                  </a:lnTo>
                  <a:lnTo>
                    <a:pt x="96" y="77"/>
                  </a:lnTo>
                  <a:lnTo>
                    <a:pt x="93" y="77"/>
                  </a:lnTo>
                  <a:lnTo>
                    <a:pt x="93" y="73"/>
                  </a:lnTo>
                  <a:lnTo>
                    <a:pt x="89" y="72"/>
                  </a:lnTo>
                  <a:lnTo>
                    <a:pt x="85" y="68"/>
                  </a:lnTo>
                  <a:lnTo>
                    <a:pt x="85" y="50"/>
                  </a:lnTo>
                  <a:lnTo>
                    <a:pt x="92" y="43"/>
                  </a:lnTo>
                  <a:lnTo>
                    <a:pt x="93" y="40"/>
                  </a:lnTo>
                  <a:lnTo>
                    <a:pt x="91" y="36"/>
                  </a:lnTo>
                  <a:lnTo>
                    <a:pt x="93" y="36"/>
                  </a:lnTo>
                  <a:lnTo>
                    <a:pt x="93" y="39"/>
                  </a:lnTo>
                  <a:lnTo>
                    <a:pt x="96" y="40"/>
                  </a:lnTo>
                  <a:lnTo>
                    <a:pt x="102" y="36"/>
                  </a:lnTo>
                  <a:lnTo>
                    <a:pt x="104" y="38"/>
                  </a:lnTo>
                  <a:lnTo>
                    <a:pt x="106" y="36"/>
                  </a:lnTo>
                  <a:lnTo>
                    <a:pt x="104" y="34"/>
                  </a:lnTo>
                  <a:lnTo>
                    <a:pt x="106" y="31"/>
                  </a:lnTo>
                  <a:lnTo>
                    <a:pt x="111" y="31"/>
                  </a:lnTo>
                  <a:lnTo>
                    <a:pt x="114" y="34"/>
                  </a:lnTo>
                  <a:lnTo>
                    <a:pt x="112" y="36"/>
                  </a:lnTo>
                  <a:lnTo>
                    <a:pt x="115" y="36"/>
                  </a:lnTo>
                  <a:lnTo>
                    <a:pt x="116" y="28"/>
                  </a:lnTo>
                  <a:lnTo>
                    <a:pt x="120" y="30"/>
                  </a:lnTo>
                  <a:lnTo>
                    <a:pt x="124" y="23"/>
                  </a:lnTo>
                  <a:lnTo>
                    <a:pt x="132" y="21"/>
                  </a:lnTo>
                  <a:lnTo>
                    <a:pt x="140" y="22"/>
                  </a:lnTo>
                  <a:lnTo>
                    <a:pt x="144" y="21"/>
                  </a:lnTo>
                  <a:lnTo>
                    <a:pt x="146" y="17"/>
                  </a:lnTo>
                  <a:lnTo>
                    <a:pt x="150" y="23"/>
                  </a:lnTo>
                  <a:lnTo>
                    <a:pt x="155" y="20"/>
                  </a:lnTo>
                  <a:lnTo>
                    <a:pt x="162" y="23"/>
                  </a:lnTo>
                  <a:lnTo>
                    <a:pt x="162" y="19"/>
                  </a:lnTo>
                  <a:lnTo>
                    <a:pt x="167" y="20"/>
                  </a:lnTo>
                  <a:lnTo>
                    <a:pt x="171" y="25"/>
                  </a:lnTo>
                  <a:lnTo>
                    <a:pt x="173" y="25"/>
                  </a:lnTo>
                  <a:lnTo>
                    <a:pt x="176" y="28"/>
                  </a:lnTo>
                  <a:lnTo>
                    <a:pt x="199" y="28"/>
                  </a:lnTo>
                  <a:lnTo>
                    <a:pt x="200" y="30"/>
                  </a:lnTo>
                  <a:lnTo>
                    <a:pt x="202" y="30"/>
                  </a:lnTo>
                  <a:lnTo>
                    <a:pt x="204" y="34"/>
                  </a:lnTo>
                  <a:lnTo>
                    <a:pt x="208" y="33"/>
                  </a:lnTo>
                  <a:lnTo>
                    <a:pt x="228" y="40"/>
                  </a:lnTo>
                  <a:lnTo>
                    <a:pt x="230" y="40"/>
                  </a:lnTo>
                  <a:lnTo>
                    <a:pt x="234" y="48"/>
                  </a:lnTo>
                  <a:lnTo>
                    <a:pt x="242" y="50"/>
                  </a:lnTo>
                  <a:lnTo>
                    <a:pt x="247" y="48"/>
                  </a:lnTo>
                  <a:lnTo>
                    <a:pt x="251" y="53"/>
                  </a:lnTo>
                  <a:lnTo>
                    <a:pt x="254" y="50"/>
                  </a:lnTo>
                  <a:lnTo>
                    <a:pt x="257" y="48"/>
                  </a:lnTo>
                  <a:lnTo>
                    <a:pt x="255" y="45"/>
                  </a:lnTo>
                  <a:lnTo>
                    <a:pt x="260" y="48"/>
                  </a:lnTo>
                  <a:lnTo>
                    <a:pt x="259" y="45"/>
                  </a:lnTo>
                  <a:lnTo>
                    <a:pt x="260" y="40"/>
                  </a:lnTo>
                  <a:lnTo>
                    <a:pt x="267" y="43"/>
                  </a:lnTo>
                  <a:lnTo>
                    <a:pt x="272" y="41"/>
                  </a:lnTo>
                  <a:lnTo>
                    <a:pt x="278" y="43"/>
                  </a:lnTo>
                  <a:lnTo>
                    <a:pt x="282" y="40"/>
                  </a:lnTo>
                  <a:lnTo>
                    <a:pt x="289" y="41"/>
                  </a:lnTo>
                  <a:lnTo>
                    <a:pt x="293" y="36"/>
                  </a:lnTo>
                  <a:lnTo>
                    <a:pt x="293" y="40"/>
                  </a:lnTo>
                  <a:lnTo>
                    <a:pt x="298" y="36"/>
                  </a:lnTo>
                  <a:lnTo>
                    <a:pt x="300" y="36"/>
                  </a:lnTo>
                  <a:lnTo>
                    <a:pt x="299" y="44"/>
                  </a:lnTo>
                  <a:lnTo>
                    <a:pt x="304" y="44"/>
                  </a:lnTo>
                  <a:lnTo>
                    <a:pt x="306" y="46"/>
                  </a:lnTo>
                  <a:lnTo>
                    <a:pt x="307" y="44"/>
                  </a:lnTo>
                  <a:lnTo>
                    <a:pt x="313" y="48"/>
                  </a:lnTo>
                  <a:lnTo>
                    <a:pt x="319" y="54"/>
                  </a:lnTo>
                  <a:lnTo>
                    <a:pt x="326" y="56"/>
                  </a:lnTo>
                  <a:lnTo>
                    <a:pt x="332" y="52"/>
                  </a:lnTo>
                  <a:lnTo>
                    <a:pt x="343" y="52"/>
                  </a:lnTo>
                  <a:lnTo>
                    <a:pt x="347" y="47"/>
                  </a:lnTo>
                  <a:lnTo>
                    <a:pt x="347" y="44"/>
                  </a:lnTo>
                  <a:lnTo>
                    <a:pt x="344" y="41"/>
                  </a:lnTo>
                  <a:lnTo>
                    <a:pt x="344" y="40"/>
                  </a:lnTo>
                  <a:lnTo>
                    <a:pt x="351" y="38"/>
                  </a:lnTo>
                  <a:lnTo>
                    <a:pt x="355" y="35"/>
                  </a:lnTo>
                  <a:lnTo>
                    <a:pt x="355" y="32"/>
                  </a:lnTo>
                  <a:lnTo>
                    <a:pt x="361" y="32"/>
                  </a:lnTo>
                  <a:lnTo>
                    <a:pt x="368" y="28"/>
                  </a:lnTo>
                  <a:lnTo>
                    <a:pt x="371" y="29"/>
                  </a:lnTo>
                  <a:lnTo>
                    <a:pt x="375" y="23"/>
                  </a:lnTo>
                  <a:lnTo>
                    <a:pt x="383" y="21"/>
                  </a:lnTo>
                  <a:lnTo>
                    <a:pt x="386" y="15"/>
                  </a:lnTo>
                  <a:lnTo>
                    <a:pt x="388" y="13"/>
                  </a:lnTo>
                  <a:lnTo>
                    <a:pt x="385" y="11"/>
                  </a:lnTo>
                  <a:lnTo>
                    <a:pt x="376" y="13"/>
                  </a:lnTo>
                  <a:lnTo>
                    <a:pt x="373" y="17"/>
                  </a:lnTo>
                  <a:lnTo>
                    <a:pt x="368" y="15"/>
                  </a:lnTo>
                  <a:lnTo>
                    <a:pt x="373" y="8"/>
                  </a:lnTo>
                  <a:lnTo>
                    <a:pt x="373" y="4"/>
                  </a:lnTo>
                  <a:lnTo>
                    <a:pt x="377" y="3"/>
                  </a:lnTo>
                  <a:lnTo>
                    <a:pt x="381" y="0"/>
                  </a:lnTo>
                  <a:lnTo>
                    <a:pt x="38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0" name="Freeform 27">
              <a:extLst>
                <a:ext uri="{FF2B5EF4-FFF2-40B4-BE49-F238E27FC236}">
                  <a16:creationId xmlns:a16="http://schemas.microsoft.com/office/drawing/2014/main" id="{D1466D5E-EC7C-459C-B27A-86B3FD7F583F}"/>
                </a:ext>
              </a:extLst>
            </p:cNvPr>
            <p:cNvSpPr>
              <a:spLocks noEditPoints="1"/>
            </p:cNvSpPr>
            <p:nvPr/>
          </p:nvSpPr>
          <p:spPr bwMode="auto">
            <a:xfrm>
              <a:off x="11149013" y="2790825"/>
              <a:ext cx="1042988" cy="1292225"/>
            </a:xfrm>
            <a:custGeom>
              <a:avLst/>
              <a:gdLst>
                <a:gd name="T0" fmla="*/ 446 w 657"/>
                <a:gd name="T1" fmla="*/ 721 h 814"/>
                <a:gd name="T2" fmla="*/ 396 w 657"/>
                <a:gd name="T3" fmla="*/ 747 h 814"/>
                <a:gd name="T4" fmla="*/ 333 w 657"/>
                <a:gd name="T5" fmla="*/ 748 h 814"/>
                <a:gd name="T6" fmla="*/ 388 w 657"/>
                <a:gd name="T7" fmla="*/ 655 h 814"/>
                <a:gd name="T8" fmla="*/ 456 w 657"/>
                <a:gd name="T9" fmla="*/ 661 h 814"/>
                <a:gd name="T10" fmla="*/ 452 w 657"/>
                <a:gd name="T11" fmla="*/ 709 h 814"/>
                <a:gd name="T12" fmla="*/ 431 w 657"/>
                <a:gd name="T13" fmla="*/ 586 h 814"/>
                <a:gd name="T14" fmla="*/ 427 w 657"/>
                <a:gd name="T15" fmla="*/ 587 h 814"/>
                <a:gd name="T16" fmla="*/ 251 w 657"/>
                <a:gd name="T17" fmla="*/ 107 h 814"/>
                <a:gd name="T18" fmla="*/ 195 w 657"/>
                <a:gd name="T19" fmla="*/ 119 h 814"/>
                <a:gd name="T20" fmla="*/ 118 w 657"/>
                <a:gd name="T21" fmla="*/ 93 h 814"/>
                <a:gd name="T22" fmla="*/ 450 w 657"/>
                <a:gd name="T23" fmla="*/ 127 h 814"/>
                <a:gd name="T24" fmla="*/ 562 w 657"/>
                <a:gd name="T25" fmla="*/ 165 h 814"/>
                <a:gd name="T26" fmla="*/ 596 w 657"/>
                <a:gd name="T27" fmla="*/ 173 h 814"/>
                <a:gd name="T28" fmla="*/ 632 w 657"/>
                <a:gd name="T29" fmla="*/ 181 h 814"/>
                <a:gd name="T30" fmla="*/ 657 w 657"/>
                <a:gd name="T31" fmla="*/ 545 h 814"/>
                <a:gd name="T32" fmla="*/ 642 w 657"/>
                <a:gd name="T33" fmla="*/ 578 h 814"/>
                <a:gd name="T34" fmla="*/ 657 w 657"/>
                <a:gd name="T35" fmla="*/ 814 h 814"/>
                <a:gd name="T36" fmla="*/ 565 w 657"/>
                <a:gd name="T37" fmla="*/ 731 h 814"/>
                <a:gd name="T38" fmla="*/ 565 w 657"/>
                <a:gd name="T39" fmla="*/ 698 h 814"/>
                <a:gd name="T40" fmla="*/ 499 w 657"/>
                <a:gd name="T41" fmla="*/ 726 h 814"/>
                <a:gd name="T42" fmla="*/ 461 w 657"/>
                <a:gd name="T43" fmla="*/ 727 h 814"/>
                <a:gd name="T44" fmla="*/ 455 w 657"/>
                <a:gd name="T45" fmla="*/ 698 h 814"/>
                <a:gd name="T46" fmla="*/ 473 w 657"/>
                <a:gd name="T47" fmla="*/ 664 h 814"/>
                <a:gd name="T48" fmla="*/ 457 w 657"/>
                <a:gd name="T49" fmla="*/ 629 h 814"/>
                <a:gd name="T50" fmla="*/ 467 w 657"/>
                <a:gd name="T51" fmla="*/ 630 h 814"/>
                <a:gd name="T52" fmla="*/ 424 w 657"/>
                <a:gd name="T53" fmla="*/ 598 h 814"/>
                <a:gd name="T54" fmla="*/ 474 w 657"/>
                <a:gd name="T55" fmla="*/ 607 h 814"/>
                <a:gd name="T56" fmla="*/ 432 w 657"/>
                <a:gd name="T57" fmla="*/ 582 h 814"/>
                <a:gd name="T58" fmla="*/ 402 w 657"/>
                <a:gd name="T59" fmla="*/ 523 h 814"/>
                <a:gd name="T60" fmla="*/ 386 w 657"/>
                <a:gd name="T61" fmla="*/ 491 h 814"/>
                <a:gd name="T62" fmla="*/ 374 w 657"/>
                <a:gd name="T63" fmla="*/ 487 h 814"/>
                <a:gd name="T64" fmla="*/ 335 w 657"/>
                <a:gd name="T65" fmla="*/ 439 h 814"/>
                <a:gd name="T66" fmla="*/ 297 w 657"/>
                <a:gd name="T67" fmla="*/ 417 h 814"/>
                <a:gd name="T68" fmla="*/ 199 w 657"/>
                <a:gd name="T69" fmla="*/ 388 h 814"/>
                <a:gd name="T70" fmla="*/ 119 w 657"/>
                <a:gd name="T71" fmla="*/ 363 h 814"/>
                <a:gd name="T72" fmla="*/ 80 w 657"/>
                <a:gd name="T73" fmla="*/ 331 h 814"/>
                <a:gd name="T74" fmla="*/ 0 w 657"/>
                <a:gd name="T75" fmla="*/ 264 h 814"/>
                <a:gd name="T76" fmla="*/ 32 w 657"/>
                <a:gd name="T77" fmla="*/ 222 h 814"/>
                <a:gd name="T78" fmla="*/ 59 w 657"/>
                <a:gd name="T79" fmla="*/ 222 h 814"/>
                <a:gd name="T80" fmla="*/ 60 w 657"/>
                <a:gd name="T81" fmla="*/ 238 h 814"/>
                <a:gd name="T82" fmla="*/ 122 w 657"/>
                <a:gd name="T83" fmla="*/ 261 h 814"/>
                <a:gd name="T84" fmla="*/ 152 w 657"/>
                <a:gd name="T85" fmla="*/ 237 h 814"/>
                <a:gd name="T86" fmla="*/ 170 w 657"/>
                <a:gd name="T87" fmla="*/ 206 h 814"/>
                <a:gd name="T88" fmla="*/ 206 w 657"/>
                <a:gd name="T89" fmla="*/ 157 h 814"/>
                <a:gd name="T90" fmla="*/ 227 w 657"/>
                <a:gd name="T91" fmla="*/ 153 h 814"/>
                <a:gd name="T92" fmla="*/ 289 w 657"/>
                <a:gd name="T93" fmla="*/ 140 h 814"/>
                <a:gd name="T94" fmla="*/ 282 w 657"/>
                <a:gd name="T95" fmla="*/ 112 h 814"/>
                <a:gd name="T96" fmla="*/ 373 w 657"/>
                <a:gd name="T97" fmla="*/ 93 h 814"/>
                <a:gd name="T98" fmla="*/ 450 w 657"/>
                <a:gd name="T99" fmla="*/ 127 h 814"/>
                <a:gd name="T100" fmla="*/ 62 w 657"/>
                <a:gd name="T101" fmla="*/ 30 h 814"/>
                <a:gd name="T102" fmla="*/ 74 w 657"/>
                <a:gd name="T103" fmla="*/ 47 h 814"/>
                <a:gd name="T104" fmla="*/ 157 w 657"/>
                <a:gd name="T105" fmla="*/ 8 h 814"/>
                <a:gd name="T106" fmla="*/ 211 w 657"/>
                <a:gd name="T107" fmla="*/ 46 h 814"/>
                <a:gd name="T108" fmla="*/ 163 w 657"/>
                <a:gd name="T109" fmla="*/ 53 h 814"/>
                <a:gd name="T110" fmla="*/ 148 w 657"/>
                <a:gd name="T111" fmla="*/ 18 h 814"/>
                <a:gd name="T112" fmla="*/ 122 w 657"/>
                <a:gd name="T113" fmla="*/ 16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7" h="814">
                  <a:moveTo>
                    <a:pt x="453" y="746"/>
                  </a:moveTo>
                  <a:lnTo>
                    <a:pt x="423" y="742"/>
                  </a:lnTo>
                  <a:lnTo>
                    <a:pt x="419" y="738"/>
                  </a:lnTo>
                  <a:lnTo>
                    <a:pt x="435" y="723"/>
                  </a:lnTo>
                  <a:lnTo>
                    <a:pt x="446" y="721"/>
                  </a:lnTo>
                  <a:lnTo>
                    <a:pt x="454" y="741"/>
                  </a:lnTo>
                  <a:lnTo>
                    <a:pt x="453" y="746"/>
                  </a:lnTo>
                  <a:close/>
                  <a:moveTo>
                    <a:pt x="425" y="731"/>
                  </a:moveTo>
                  <a:lnTo>
                    <a:pt x="411" y="742"/>
                  </a:lnTo>
                  <a:lnTo>
                    <a:pt x="396" y="747"/>
                  </a:lnTo>
                  <a:lnTo>
                    <a:pt x="387" y="744"/>
                  </a:lnTo>
                  <a:lnTo>
                    <a:pt x="354" y="742"/>
                  </a:lnTo>
                  <a:lnTo>
                    <a:pt x="338" y="745"/>
                  </a:lnTo>
                  <a:lnTo>
                    <a:pt x="335" y="748"/>
                  </a:lnTo>
                  <a:lnTo>
                    <a:pt x="333" y="748"/>
                  </a:lnTo>
                  <a:lnTo>
                    <a:pt x="331" y="745"/>
                  </a:lnTo>
                  <a:lnTo>
                    <a:pt x="340" y="719"/>
                  </a:lnTo>
                  <a:lnTo>
                    <a:pt x="358" y="686"/>
                  </a:lnTo>
                  <a:lnTo>
                    <a:pt x="372" y="666"/>
                  </a:lnTo>
                  <a:lnTo>
                    <a:pt x="388" y="655"/>
                  </a:lnTo>
                  <a:lnTo>
                    <a:pt x="402" y="649"/>
                  </a:lnTo>
                  <a:lnTo>
                    <a:pt x="428" y="644"/>
                  </a:lnTo>
                  <a:lnTo>
                    <a:pt x="440" y="645"/>
                  </a:lnTo>
                  <a:lnTo>
                    <a:pt x="447" y="649"/>
                  </a:lnTo>
                  <a:lnTo>
                    <a:pt x="456" y="661"/>
                  </a:lnTo>
                  <a:lnTo>
                    <a:pt x="463" y="663"/>
                  </a:lnTo>
                  <a:lnTo>
                    <a:pt x="467" y="669"/>
                  </a:lnTo>
                  <a:lnTo>
                    <a:pt x="461" y="684"/>
                  </a:lnTo>
                  <a:lnTo>
                    <a:pt x="455" y="694"/>
                  </a:lnTo>
                  <a:lnTo>
                    <a:pt x="452" y="709"/>
                  </a:lnTo>
                  <a:lnTo>
                    <a:pt x="442" y="719"/>
                  </a:lnTo>
                  <a:lnTo>
                    <a:pt x="431" y="722"/>
                  </a:lnTo>
                  <a:lnTo>
                    <a:pt x="425" y="731"/>
                  </a:lnTo>
                  <a:close/>
                  <a:moveTo>
                    <a:pt x="428" y="583"/>
                  </a:moveTo>
                  <a:lnTo>
                    <a:pt x="431" y="586"/>
                  </a:lnTo>
                  <a:lnTo>
                    <a:pt x="438" y="587"/>
                  </a:lnTo>
                  <a:lnTo>
                    <a:pt x="443" y="594"/>
                  </a:lnTo>
                  <a:lnTo>
                    <a:pt x="437" y="598"/>
                  </a:lnTo>
                  <a:lnTo>
                    <a:pt x="433" y="596"/>
                  </a:lnTo>
                  <a:lnTo>
                    <a:pt x="427" y="587"/>
                  </a:lnTo>
                  <a:lnTo>
                    <a:pt x="426" y="585"/>
                  </a:lnTo>
                  <a:lnTo>
                    <a:pt x="428" y="583"/>
                  </a:lnTo>
                  <a:close/>
                  <a:moveTo>
                    <a:pt x="202" y="101"/>
                  </a:moveTo>
                  <a:lnTo>
                    <a:pt x="218" y="104"/>
                  </a:lnTo>
                  <a:lnTo>
                    <a:pt x="251" y="107"/>
                  </a:lnTo>
                  <a:lnTo>
                    <a:pt x="261" y="111"/>
                  </a:lnTo>
                  <a:lnTo>
                    <a:pt x="259" y="114"/>
                  </a:lnTo>
                  <a:lnTo>
                    <a:pt x="240" y="117"/>
                  </a:lnTo>
                  <a:lnTo>
                    <a:pt x="226" y="121"/>
                  </a:lnTo>
                  <a:lnTo>
                    <a:pt x="195" y="119"/>
                  </a:lnTo>
                  <a:lnTo>
                    <a:pt x="173" y="113"/>
                  </a:lnTo>
                  <a:lnTo>
                    <a:pt x="162" y="107"/>
                  </a:lnTo>
                  <a:lnTo>
                    <a:pt x="148" y="103"/>
                  </a:lnTo>
                  <a:lnTo>
                    <a:pt x="125" y="100"/>
                  </a:lnTo>
                  <a:lnTo>
                    <a:pt x="118" y="93"/>
                  </a:lnTo>
                  <a:lnTo>
                    <a:pt x="123" y="92"/>
                  </a:lnTo>
                  <a:lnTo>
                    <a:pt x="130" y="94"/>
                  </a:lnTo>
                  <a:lnTo>
                    <a:pt x="192" y="99"/>
                  </a:lnTo>
                  <a:lnTo>
                    <a:pt x="202" y="101"/>
                  </a:lnTo>
                  <a:close/>
                  <a:moveTo>
                    <a:pt x="450" y="127"/>
                  </a:moveTo>
                  <a:lnTo>
                    <a:pt x="457" y="127"/>
                  </a:lnTo>
                  <a:lnTo>
                    <a:pt x="468" y="131"/>
                  </a:lnTo>
                  <a:lnTo>
                    <a:pt x="539" y="165"/>
                  </a:lnTo>
                  <a:lnTo>
                    <a:pt x="549" y="167"/>
                  </a:lnTo>
                  <a:lnTo>
                    <a:pt x="562" y="165"/>
                  </a:lnTo>
                  <a:lnTo>
                    <a:pt x="570" y="161"/>
                  </a:lnTo>
                  <a:lnTo>
                    <a:pt x="575" y="162"/>
                  </a:lnTo>
                  <a:lnTo>
                    <a:pt x="580" y="169"/>
                  </a:lnTo>
                  <a:lnTo>
                    <a:pt x="591" y="174"/>
                  </a:lnTo>
                  <a:lnTo>
                    <a:pt x="596" y="173"/>
                  </a:lnTo>
                  <a:lnTo>
                    <a:pt x="596" y="172"/>
                  </a:lnTo>
                  <a:lnTo>
                    <a:pt x="606" y="172"/>
                  </a:lnTo>
                  <a:lnTo>
                    <a:pt x="621" y="174"/>
                  </a:lnTo>
                  <a:lnTo>
                    <a:pt x="630" y="177"/>
                  </a:lnTo>
                  <a:lnTo>
                    <a:pt x="632" y="181"/>
                  </a:lnTo>
                  <a:lnTo>
                    <a:pt x="627" y="190"/>
                  </a:lnTo>
                  <a:lnTo>
                    <a:pt x="630" y="191"/>
                  </a:lnTo>
                  <a:lnTo>
                    <a:pt x="639" y="189"/>
                  </a:lnTo>
                  <a:lnTo>
                    <a:pt x="657" y="190"/>
                  </a:lnTo>
                  <a:lnTo>
                    <a:pt x="657" y="545"/>
                  </a:lnTo>
                  <a:lnTo>
                    <a:pt x="653" y="545"/>
                  </a:lnTo>
                  <a:lnTo>
                    <a:pt x="650" y="557"/>
                  </a:lnTo>
                  <a:lnTo>
                    <a:pt x="651" y="562"/>
                  </a:lnTo>
                  <a:lnTo>
                    <a:pt x="643" y="574"/>
                  </a:lnTo>
                  <a:lnTo>
                    <a:pt x="642" y="578"/>
                  </a:lnTo>
                  <a:lnTo>
                    <a:pt x="644" y="589"/>
                  </a:lnTo>
                  <a:lnTo>
                    <a:pt x="646" y="595"/>
                  </a:lnTo>
                  <a:lnTo>
                    <a:pt x="651" y="600"/>
                  </a:lnTo>
                  <a:lnTo>
                    <a:pt x="657" y="599"/>
                  </a:lnTo>
                  <a:lnTo>
                    <a:pt x="657" y="814"/>
                  </a:lnTo>
                  <a:lnTo>
                    <a:pt x="641" y="806"/>
                  </a:lnTo>
                  <a:lnTo>
                    <a:pt x="633" y="797"/>
                  </a:lnTo>
                  <a:lnTo>
                    <a:pt x="618" y="783"/>
                  </a:lnTo>
                  <a:lnTo>
                    <a:pt x="609" y="767"/>
                  </a:lnTo>
                  <a:lnTo>
                    <a:pt x="565" y="731"/>
                  </a:lnTo>
                  <a:lnTo>
                    <a:pt x="558" y="724"/>
                  </a:lnTo>
                  <a:lnTo>
                    <a:pt x="558" y="719"/>
                  </a:lnTo>
                  <a:lnTo>
                    <a:pt x="566" y="712"/>
                  </a:lnTo>
                  <a:lnTo>
                    <a:pt x="574" y="694"/>
                  </a:lnTo>
                  <a:lnTo>
                    <a:pt x="565" y="698"/>
                  </a:lnTo>
                  <a:lnTo>
                    <a:pt x="564" y="711"/>
                  </a:lnTo>
                  <a:lnTo>
                    <a:pt x="552" y="717"/>
                  </a:lnTo>
                  <a:lnTo>
                    <a:pt x="523" y="718"/>
                  </a:lnTo>
                  <a:lnTo>
                    <a:pt x="515" y="723"/>
                  </a:lnTo>
                  <a:lnTo>
                    <a:pt x="499" y="726"/>
                  </a:lnTo>
                  <a:lnTo>
                    <a:pt x="495" y="725"/>
                  </a:lnTo>
                  <a:lnTo>
                    <a:pt x="490" y="722"/>
                  </a:lnTo>
                  <a:lnTo>
                    <a:pt x="484" y="715"/>
                  </a:lnTo>
                  <a:lnTo>
                    <a:pt x="471" y="719"/>
                  </a:lnTo>
                  <a:lnTo>
                    <a:pt x="461" y="727"/>
                  </a:lnTo>
                  <a:lnTo>
                    <a:pt x="457" y="734"/>
                  </a:lnTo>
                  <a:lnTo>
                    <a:pt x="455" y="735"/>
                  </a:lnTo>
                  <a:lnTo>
                    <a:pt x="448" y="719"/>
                  </a:lnTo>
                  <a:lnTo>
                    <a:pt x="454" y="709"/>
                  </a:lnTo>
                  <a:lnTo>
                    <a:pt x="455" y="698"/>
                  </a:lnTo>
                  <a:lnTo>
                    <a:pt x="462" y="693"/>
                  </a:lnTo>
                  <a:lnTo>
                    <a:pt x="464" y="682"/>
                  </a:lnTo>
                  <a:lnTo>
                    <a:pt x="469" y="670"/>
                  </a:lnTo>
                  <a:lnTo>
                    <a:pt x="473" y="666"/>
                  </a:lnTo>
                  <a:lnTo>
                    <a:pt x="473" y="664"/>
                  </a:lnTo>
                  <a:lnTo>
                    <a:pt x="457" y="654"/>
                  </a:lnTo>
                  <a:lnTo>
                    <a:pt x="450" y="642"/>
                  </a:lnTo>
                  <a:lnTo>
                    <a:pt x="432" y="631"/>
                  </a:lnTo>
                  <a:lnTo>
                    <a:pt x="431" y="628"/>
                  </a:lnTo>
                  <a:lnTo>
                    <a:pt x="457" y="629"/>
                  </a:lnTo>
                  <a:lnTo>
                    <a:pt x="468" y="634"/>
                  </a:lnTo>
                  <a:lnTo>
                    <a:pt x="480" y="632"/>
                  </a:lnTo>
                  <a:lnTo>
                    <a:pt x="485" y="625"/>
                  </a:lnTo>
                  <a:lnTo>
                    <a:pt x="479" y="629"/>
                  </a:lnTo>
                  <a:lnTo>
                    <a:pt x="467" y="630"/>
                  </a:lnTo>
                  <a:lnTo>
                    <a:pt x="449" y="624"/>
                  </a:lnTo>
                  <a:lnTo>
                    <a:pt x="439" y="620"/>
                  </a:lnTo>
                  <a:lnTo>
                    <a:pt x="423" y="606"/>
                  </a:lnTo>
                  <a:lnTo>
                    <a:pt x="421" y="600"/>
                  </a:lnTo>
                  <a:lnTo>
                    <a:pt x="424" y="598"/>
                  </a:lnTo>
                  <a:lnTo>
                    <a:pt x="439" y="599"/>
                  </a:lnTo>
                  <a:lnTo>
                    <a:pt x="444" y="595"/>
                  </a:lnTo>
                  <a:lnTo>
                    <a:pt x="455" y="595"/>
                  </a:lnTo>
                  <a:lnTo>
                    <a:pt x="461" y="597"/>
                  </a:lnTo>
                  <a:lnTo>
                    <a:pt x="474" y="607"/>
                  </a:lnTo>
                  <a:lnTo>
                    <a:pt x="482" y="607"/>
                  </a:lnTo>
                  <a:lnTo>
                    <a:pt x="472" y="603"/>
                  </a:lnTo>
                  <a:lnTo>
                    <a:pt x="462" y="595"/>
                  </a:lnTo>
                  <a:lnTo>
                    <a:pt x="452" y="593"/>
                  </a:lnTo>
                  <a:lnTo>
                    <a:pt x="432" y="582"/>
                  </a:lnTo>
                  <a:lnTo>
                    <a:pt x="432" y="577"/>
                  </a:lnTo>
                  <a:lnTo>
                    <a:pt x="435" y="575"/>
                  </a:lnTo>
                  <a:lnTo>
                    <a:pt x="414" y="554"/>
                  </a:lnTo>
                  <a:lnTo>
                    <a:pt x="407" y="542"/>
                  </a:lnTo>
                  <a:lnTo>
                    <a:pt x="402" y="523"/>
                  </a:lnTo>
                  <a:lnTo>
                    <a:pt x="395" y="511"/>
                  </a:lnTo>
                  <a:lnTo>
                    <a:pt x="396" y="500"/>
                  </a:lnTo>
                  <a:lnTo>
                    <a:pt x="387" y="497"/>
                  </a:lnTo>
                  <a:lnTo>
                    <a:pt x="383" y="494"/>
                  </a:lnTo>
                  <a:lnTo>
                    <a:pt x="386" y="491"/>
                  </a:lnTo>
                  <a:lnTo>
                    <a:pt x="401" y="483"/>
                  </a:lnTo>
                  <a:lnTo>
                    <a:pt x="398" y="482"/>
                  </a:lnTo>
                  <a:lnTo>
                    <a:pt x="389" y="483"/>
                  </a:lnTo>
                  <a:lnTo>
                    <a:pt x="383" y="487"/>
                  </a:lnTo>
                  <a:lnTo>
                    <a:pt x="374" y="487"/>
                  </a:lnTo>
                  <a:lnTo>
                    <a:pt x="372" y="478"/>
                  </a:lnTo>
                  <a:lnTo>
                    <a:pt x="373" y="457"/>
                  </a:lnTo>
                  <a:lnTo>
                    <a:pt x="370" y="462"/>
                  </a:lnTo>
                  <a:lnTo>
                    <a:pt x="362" y="458"/>
                  </a:lnTo>
                  <a:lnTo>
                    <a:pt x="335" y="439"/>
                  </a:lnTo>
                  <a:lnTo>
                    <a:pt x="326" y="436"/>
                  </a:lnTo>
                  <a:lnTo>
                    <a:pt x="328" y="433"/>
                  </a:lnTo>
                  <a:lnTo>
                    <a:pt x="321" y="433"/>
                  </a:lnTo>
                  <a:lnTo>
                    <a:pt x="310" y="428"/>
                  </a:lnTo>
                  <a:lnTo>
                    <a:pt x="297" y="417"/>
                  </a:lnTo>
                  <a:lnTo>
                    <a:pt x="291" y="419"/>
                  </a:lnTo>
                  <a:lnTo>
                    <a:pt x="271" y="413"/>
                  </a:lnTo>
                  <a:lnTo>
                    <a:pt x="254" y="411"/>
                  </a:lnTo>
                  <a:lnTo>
                    <a:pt x="209" y="387"/>
                  </a:lnTo>
                  <a:lnTo>
                    <a:pt x="199" y="388"/>
                  </a:lnTo>
                  <a:lnTo>
                    <a:pt x="178" y="379"/>
                  </a:lnTo>
                  <a:lnTo>
                    <a:pt x="171" y="371"/>
                  </a:lnTo>
                  <a:lnTo>
                    <a:pt x="167" y="370"/>
                  </a:lnTo>
                  <a:lnTo>
                    <a:pt x="147" y="370"/>
                  </a:lnTo>
                  <a:lnTo>
                    <a:pt x="119" y="363"/>
                  </a:lnTo>
                  <a:lnTo>
                    <a:pt x="100" y="367"/>
                  </a:lnTo>
                  <a:lnTo>
                    <a:pt x="65" y="349"/>
                  </a:lnTo>
                  <a:lnTo>
                    <a:pt x="65" y="349"/>
                  </a:lnTo>
                  <a:lnTo>
                    <a:pt x="74" y="336"/>
                  </a:lnTo>
                  <a:lnTo>
                    <a:pt x="80" y="331"/>
                  </a:lnTo>
                  <a:lnTo>
                    <a:pt x="90" y="314"/>
                  </a:lnTo>
                  <a:lnTo>
                    <a:pt x="103" y="299"/>
                  </a:lnTo>
                  <a:lnTo>
                    <a:pt x="55" y="281"/>
                  </a:lnTo>
                  <a:lnTo>
                    <a:pt x="19" y="272"/>
                  </a:lnTo>
                  <a:lnTo>
                    <a:pt x="0" y="264"/>
                  </a:lnTo>
                  <a:lnTo>
                    <a:pt x="7" y="250"/>
                  </a:lnTo>
                  <a:lnTo>
                    <a:pt x="12" y="243"/>
                  </a:lnTo>
                  <a:lnTo>
                    <a:pt x="21" y="238"/>
                  </a:lnTo>
                  <a:lnTo>
                    <a:pt x="23" y="227"/>
                  </a:lnTo>
                  <a:lnTo>
                    <a:pt x="32" y="222"/>
                  </a:lnTo>
                  <a:lnTo>
                    <a:pt x="45" y="210"/>
                  </a:lnTo>
                  <a:lnTo>
                    <a:pt x="45" y="210"/>
                  </a:lnTo>
                  <a:lnTo>
                    <a:pt x="49" y="223"/>
                  </a:lnTo>
                  <a:lnTo>
                    <a:pt x="51" y="225"/>
                  </a:lnTo>
                  <a:lnTo>
                    <a:pt x="59" y="222"/>
                  </a:lnTo>
                  <a:lnTo>
                    <a:pt x="62" y="217"/>
                  </a:lnTo>
                  <a:lnTo>
                    <a:pt x="64" y="217"/>
                  </a:lnTo>
                  <a:lnTo>
                    <a:pt x="63" y="227"/>
                  </a:lnTo>
                  <a:lnTo>
                    <a:pt x="61" y="230"/>
                  </a:lnTo>
                  <a:lnTo>
                    <a:pt x="60" y="238"/>
                  </a:lnTo>
                  <a:lnTo>
                    <a:pt x="66" y="250"/>
                  </a:lnTo>
                  <a:lnTo>
                    <a:pt x="77" y="258"/>
                  </a:lnTo>
                  <a:lnTo>
                    <a:pt x="89" y="261"/>
                  </a:lnTo>
                  <a:lnTo>
                    <a:pt x="110" y="264"/>
                  </a:lnTo>
                  <a:lnTo>
                    <a:pt x="122" y="261"/>
                  </a:lnTo>
                  <a:lnTo>
                    <a:pt x="131" y="256"/>
                  </a:lnTo>
                  <a:lnTo>
                    <a:pt x="133" y="250"/>
                  </a:lnTo>
                  <a:lnTo>
                    <a:pt x="136" y="245"/>
                  </a:lnTo>
                  <a:lnTo>
                    <a:pt x="146" y="241"/>
                  </a:lnTo>
                  <a:lnTo>
                    <a:pt x="152" y="237"/>
                  </a:lnTo>
                  <a:lnTo>
                    <a:pt x="149" y="234"/>
                  </a:lnTo>
                  <a:lnTo>
                    <a:pt x="151" y="231"/>
                  </a:lnTo>
                  <a:lnTo>
                    <a:pt x="165" y="225"/>
                  </a:lnTo>
                  <a:lnTo>
                    <a:pt x="168" y="221"/>
                  </a:lnTo>
                  <a:lnTo>
                    <a:pt x="170" y="206"/>
                  </a:lnTo>
                  <a:lnTo>
                    <a:pt x="177" y="198"/>
                  </a:lnTo>
                  <a:lnTo>
                    <a:pt x="192" y="191"/>
                  </a:lnTo>
                  <a:lnTo>
                    <a:pt x="199" y="186"/>
                  </a:lnTo>
                  <a:lnTo>
                    <a:pt x="207" y="165"/>
                  </a:lnTo>
                  <a:lnTo>
                    <a:pt x="206" y="157"/>
                  </a:lnTo>
                  <a:lnTo>
                    <a:pt x="209" y="155"/>
                  </a:lnTo>
                  <a:lnTo>
                    <a:pt x="213" y="152"/>
                  </a:lnTo>
                  <a:lnTo>
                    <a:pt x="221" y="151"/>
                  </a:lnTo>
                  <a:lnTo>
                    <a:pt x="226" y="151"/>
                  </a:lnTo>
                  <a:lnTo>
                    <a:pt x="227" y="153"/>
                  </a:lnTo>
                  <a:lnTo>
                    <a:pt x="232" y="155"/>
                  </a:lnTo>
                  <a:lnTo>
                    <a:pt x="247" y="155"/>
                  </a:lnTo>
                  <a:lnTo>
                    <a:pt x="270" y="144"/>
                  </a:lnTo>
                  <a:lnTo>
                    <a:pt x="277" y="141"/>
                  </a:lnTo>
                  <a:lnTo>
                    <a:pt x="289" y="140"/>
                  </a:lnTo>
                  <a:lnTo>
                    <a:pt x="293" y="136"/>
                  </a:lnTo>
                  <a:lnTo>
                    <a:pt x="290" y="126"/>
                  </a:lnTo>
                  <a:lnTo>
                    <a:pt x="286" y="124"/>
                  </a:lnTo>
                  <a:lnTo>
                    <a:pt x="281" y="119"/>
                  </a:lnTo>
                  <a:lnTo>
                    <a:pt x="282" y="112"/>
                  </a:lnTo>
                  <a:lnTo>
                    <a:pt x="304" y="103"/>
                  </a:lnTo>
                  <a:lnTo>
                    <a:pt x="329" y="89"/>
                  </a:lnTo>
                  <a:lnTo>
                    <a:pt x="352" y="81"/>
                  </a:lnTo>
                  <a:lnTo>
                    <a:pt x="360" y="82"/>
                  </a:lnTo>
                  <a:lnTo>
                    <a:pt x="373" y="93"/>
                  </a:lnTo>
                  <a:lnTo>
                    <a:pt x="407" y="105"/>
                  </a:lnTo>
                  <a:lnTo>
                    <a:pt x="431" y="111"/>
                  </a:lnTo>
                  <a:lnTo>
                    <a:pt x="439" y="116"/>
                  </a:lnTo>
                  <a:lnTo>
                    <a:pt x="443" y="122"/>
                  </a:lnTo>
                  <a:lnTo>
                    <a:pt x="450" y="127"/>
                  </a:lnTo>
                  <a:close/>
                  <a:moveTo>
                    <a:pt x="70" y="49"/>
                  </a:moveTo>
                  <a:lnTo>
                    <a:pt x="65" y="49"/>
                  </a:lnTo>
                  <a:lnTo>
                    <a:pt x="58" y="39"/>
                  </a:lnTo>
                  <a:lnTo>
                    <a:pt x="59" y="33"/>
                  </a:lnTo>
                  <a:lnTo>
                    <a:pt x="62" y="30"/>
                  </a:lnTo>
                  <a:lnTo>
                    <a:pt x="66" y="29"/>
                  </a:lnTo>
                  <a:lnTo>
                    <a:pt x="70" y="32"/>
                  </a:lnTo>
                  <a:lnTo>
                    <a:pt x="77" y="37"/>
                  </a:lnTo>
                  <a:lnTo>
                    <a:pt x="76" y="44"/>
                  </a:lnTo>
                  <a:lnTo>
                    <a:pt x="74" y="47"/>
                  </a:lnTo>
                  <a:lnTo>
                    <a:pt x="70" y="49"/>
                  </a:lnTo>
                  <a:close/>
                  <a:moveTo>
                    <a:pt x="124" y="4"/>
                  </a:moveTo>
                  <a:lnTo>
                    <a:pt x="142" y="5"/>
                  </a:lnTo>
                  <a:lnTo>
                    <a:pt x="151" y="12"/>
                  </a:lnTo>
                  <a:lnTo>
                    <a:pt x="157" y="8"/>
                  </a:lnTo>
                  <a:lnTo>
                    <a:pt x="160" y="7"/>
                  </a:lnTo>
                  <a:lnTo>
                    <a:pt x="180" y="23"/>
                  </a:lnTo>
                  <a:lnTo>
                    <a:pt x="192" y="41"/>
                  </a:lnTo>
                  <a:lnTo>
                    <a:pt x="200" y="40"/>
                  </a:lnTo>
                  <a:lnTo>
                    <a:pt x="211" y="46"/>
                  </a:lnTo>
                  <a:lnTo>
                    <a:pt x="200" y="54"/>
                  </a:lnTo>
                  <a:lnTo>
                    <a:pt x="189" y="57"/>
                  </a:lnTo>
                  <a:lnTo>
                    <a:pt x="184" y="56"/>
                  </a:lnTo>
                  <a:lnTo>
                    <a:pt x="176" y="52"/>
                  </a:lnTo>
                  <a:lnTo>
                    <a:pt x="163" y="53"/>
                  </a:lnTo>
                  <a:lnTo>
                    <a:pt x="158" y="48"/>
                  </a:lnTo>
                  <a:lnTo>
                    <a:pt x="154" y="30"/>
                  </a:lnTo>
                  <a:lnTo>
                    <a:pt x="154" y="25"/>
                  </a:lnTo>
                  <a:lnTo>
                    <a:pt x="150" y="19"/>
                  </a:lnTo>
                  <a:lnTo>
                    <a:pt x="148" y="18"/>
                  </a:lnTo>
                  <a:lnTo>
                    <a:pt x="137" y="23"/>
                  </a:lnTo>
                  <a:lnTo>
                    <a:pt x="128" y="15"/>
                  </a:lnTo>
                  <a:lnTo>
                    <a:pt x="124" y="14"/>
                  </a:lnTo>
                  <a:lnTo>
                    <a:pt x="125" y="16"/>
                  </a:lnTo>
                  <a:lnTo>
                    <a:pt x="122" y="16"/>
                  </a:lnTo>
                  <a:lnTo>
                    <a:pt x="116" y="11"/>
                  </a:lnTo>
                  <a:lnTo>
                    <a:pt x="113" y="4"/>
                  </a:lnTo>
                  <a:lnTo>
                    <a:pt x="115" y="0"/>
                  </a:lnTo>
                  <a:lnTo>
                    <a:pt x="1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1" name="Freeform 28">
              <a:extLst>
                <a:ext uri="{FF2B5EF4-FFF2-40B4-BE49-F238E27FC236}">
                  <a16:creationId xmlns:a16="http://schemas.microsoft.com/office/drawing/2014/main" id="{C4934C8E-8000-42B8-B330-65B017B87172}"/>
                </a:ext>
              </a:extLst>
            </p:cNvPr>
            <p:cNvSpPr>
              <a:spLocks noEditPoints="1"/>
            </p:cNvSpPr>
            <p:nvPr/>
          </p:nvSpPr>
          <p:spPr bwMode="auto">
            <a:xfrm>
              <a:off x="10398125" y="2689225"/>
              <a:ext cx="912813" cy="658813"/>
            </a:xfrm>
            <a:custGeom>
              <a:avLst/>
              <a:gdLst>
                <a:gd name="T0" fmla="*/ 413 w 575"/>
                <a:gd name="T1" fmla="*/ 410 h 415"/>
                <a:gd name="T2" fmla="*/ 42 w 575"/>
                <a:gd name="T3" fmla="*/ 184 h 415"/>
                <a:gd name="T4" fmla="*/ 110 w 575"/>
                <a:gd name="T5" fmla="*/ 192 h 415"/>
                <a:gd name="T6" fmla="*/ 43 w 575"/>
                <a:gd name="T7" fmla="*/ 119 h 415"/>
                <a:gd name="T8" fmla="*/ 156 w 575"/>
                <a:gd name="T9" fmla="*/ 88 h 415"/>
                <a:gd name="T10" fmla="*/ 168 w 575"/>
                <a:gd name="T11" fmla="*/ 122 h 415"/>
                <a:gd name="T12" fmla="*/ 135 w 575"/>
                <a:gd name="T13" fmla="*/ 111 h 415"/>
                <a:gd name="T14" fmla="*/ 156 w 575"/>
                <a:gd name="T15" fmla="*/ 88 h 415"/>
                <a:gd name="T16" fmla="*/ 114 w 575"/>
                <a:gd name="T17" fmla="*/ 90 h 415"/>
                <a:gd name="T18" fmla="*/ 150 w 575"/>
                <a:gd name="T19" fmla="*/ 77 h 415"/>
                <a:gd name="T20" fmla="*/ 113 w 575"/>
                <a:gd name="T21" fmla="*/ 48 h 415"/>
                <a:gd name="T22" fmla="*/ 127 w 575"/>
                <a:gd name="T23" fmla="*/ 55 h 415"/>
                <a:gd name="T24" fmla="*/ 465 w 575"/>
                <a:gd name="T25" fmla="*/ 84 h 415"/>
                <a:gd name="T26" fmla="*/ 477 w 575"/>
                <a:gd name="T27" fmla="*/ 138 h 415"/>
                <a:gd name="T28" fmla="*/ 467 w 575"/>
                <a:gd name="T29" fmla="*/ 200 h 415"/>
                <a:gd name="T30" fmla="*/ 499 w 575"/>
                <a:gd name="T31" fmla="*/ 277 h 415"/>
                <a:gd name="T32" fmla="*/ 506 w 575"/>
                <a:gd name="T33" fmla="*/ 240 h 415"/>
                <a:gd name="T34" fmla="*/ 504 w 575"/>
                <a:gd name="T35" fmla="*/ 286 h 415"/>
                <a:gd name="T36" fmla="*/ 473 w 575"/>
                <a:gd name="T37" fmla="*/ 328 h 415"/>
                <a:gd name="T38" fmla="*/ 553 w 575"/>
                <a:gd name="T39" fmla="*/ 395 h 415"/>
                <a:gd name="T40" fmla="*/ 517 w 575"/>
                <a:gd name="T41" fmla="*/ 398 h 415"/>
                <a:gd name="T42" fmla="*/ 547 w 575"/>
                <a:gd name="T43" fmla="*/ 380 h 415"/>
                <a:gd name="T44" fmla="*/ 496 w 575"/>
                <a:gd name="T45" fmla="*/ 377 h 415"/>
                <a:gd name="T46" fmla="*/ 470 w 575"/>
                <a:gd name="T47" fmla="*/ 376 h 415"/>
                <a:gd name="T48" fmla="*/ 447 w 575"/>
                <a:gd name="T49" fmla="*/ 362 h 415"/>
                <a:gd name="T50" fmla="*/ 426 w 575"/>
                <a:gd name="T51" fmla="*/ 351 h 415"/>
                <a:gd name="T52" fmla="*/ 441 w 575"/>
                <a:gd name="T53" fmla="*/ 298 h 415"/>
                <a:gd name="T54" fmla="*/ 410 w 575"/>
                <a:gd name="T55" fmla="*/ 334 h 415"/>
                <a:gd name="T56" fmla="*/ 400 w 575"/>
                <a:gd name="T57" fmla="*/ 370 h 415"/>
                <a:gd name="T58" fmla="*/ 349 w 575"/>
                <a:gd name="T59" fmla="*/ 395 h 415"/>
                <a:gd name="T60" fmla="*/ 337 w 575"/>
                <a:gd name="T61" fmla="*/ 351 h 415"/>
                <a:gd name="T62" fmla="*/ 341 w 575"/>
                <a:gd name="T63" fmla="*/ 333 h 415"/>
                <a:gd name="T64" fmla="*/ 331 w 575"/>
                <a:gd name="T65" fmla="*/ 323 h 415"/>
                <a:gd name="T66" fmla="*/ 306 w 575"/>
                <a:gd name="T67" fmla="*/ 295 h 415"/>
                <a:gd name="T68" fmla="*/ 274 w 575"/>
                <a:gd name="T69" fmla="*/ 261 h 415"/>
                <a:gd name="T70" fmla="*/ 359 w 575"/>
                <a:gd name="T71" fmla="*/ 242 h 415"/>
                <a:gd name="T72" fmla="*/ 406 w 575"/>
                <a:gd name="T73" fmla="*/ 249 h 415"/>
                <a:gd name="T74" fmla="*/ 425 w 575"/>
                <a:gd name="T75" fmla="*/ 262 h 415"/>
                <a:gd name="T76" fmla="*/ 435 w 575"/>
                <a:gd name="T77" fmla="*/ 241 h 415"/>
                <a:gd name="T78" fmla="*/ 449 w 575"/>
                <a:gd name="T79" fmla="*/ 215 h 415"/>
                <a:gd name="T80" fmla="*/ 447 w 575"/>
                <a:gd name="T81" fmla="*/ 204 h 415"/>
                <a:gd name="T82" fmla="*/ 377 w 575"/>
                <a:gd name="T83" fmla="*/ 215 h 415"/>
                <a:gd name="T84" fmla="*/ 323 w 575"/>
                <a:gd name="T85" fmla="*/ 221 h 415"/>
                <a:gd name="T86" fmla="*/ 290 w 575"/>
                <a:gd name="T87" fmla="*/ 220 h 415"/>
                <a:gd name="T88" fmla="*/ 258 w 575"/>
                <a:gd name="T89" fmla="*/ 171 h 415"/>
                <a:gd name="T90" fmla="*/ 222 w 575"/>
                <a:gd name="T91" fmla="*/ 146 h 415"/>
                <a:gd name="T92" fmla="*/ 185 w 575"/>
                <a:gd name="T93" fmla="*/ 150 h 415"/>
                <a:gd name="T94" fmla="*/ 170 w 575"/>
                <a:gd name="T95" fmla="*/ 122 h 415"/>
                <a:gd name="T96" fmla="*/ 215 w 575"/>
                <a:gd name="T97" fmla="*/ 74 h 415"/>
                <a:gd name="T98" fmla="*/ 287 w 575"/>
                <a:gd name="T99" fmla="*/ 40 h 415"/>
                <a:gd name="T100" fmla="*/ 394 w 575"/>
                <a:gd name="T101" fmla="*/ 72 h 415"/>
                <a:gd name="T102" fmla="*/ 194 w 575"/>
                <a:gd name="T103" fmla="*/ 20 h 415"/>
                <a:gd name="T104" fmla="*/ 163 w 575"/>
                <a:gd name="T105" fmla="*/ 39 h 415"/>
                <a:gd name="T106" fmla="*/ 129 w 575"/>
                <a:gd name="T107" fmla="*/ 17 h 415"/>
                <a:gd name="T108" fmla="*/ 150 w 575"/>
                <a:gd name="T109" fmla="*/ 46 h 415"/>
                <a:gd name="T110" fmla="*/ 121 w 575"/>
                <a:gd name="T111" fmla="*/ 39 h 415"/>
                <a:gd name="T112" fmla="*/ 92 w 575"/>
                <a:gd name="T113" fmla="*/ 22 h 415"/>
                <a:gd name="T114" fmla="*/ 101 w 575"/>
                <a:gd name="T115" fmla="*/ 22 h 415"/>
                <a:gd name="T116" fmla="*/ 138 w 575"/>
                <a:gd name="T117" fmla="*/ 9 h 415"/>
                <a:gd name="T118" fmla="*/ 25 w 575"/>
                <a:gd name="T119" fmla="*/ 24 h 415"/>
                <a:gd name="T120" fmla="*/ 26 w 575"/>
                <a:gd name="T121" fmla="*/ 21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5" h="415">
                  <a:moveTo>
                    <a:pt x="413" y="410"/>
                  </a:moveTo>
                  <a:lnTo>
                    <a:pt x="417" y="415"/>
                  </a:lnTo>
                  <a:lnTo>
                    <a:pt x="389" y="402"/>
                  </a:lnTo>
                  <a:lnTo>
                    <a:pt x="388" y="396"/>
                  </a:lnTo>
                  <a:lnTo>
                    <a:pt x="413" y="410"/>
                  </a:lnTo>
                  <a:close/>
                  <a:moveTo>
                    <a:pt x="87" y="200"/>
                  </a:moveTo>
                  <a:lnTo>
                    <a:pt x="80" y="201"/>
                  </a:lnTo>
                  <a:lnTo>
                    <a:pt x="60" y="195"/>
                  </a:lnTo>
                  <a:lnTo>
                    <a:pt x="43" y="187"/>
                  </a:lnTo>
                  <a:lnTo>
                    <a:pt x="42" y="184"/>
                  </a:lnTo>
                  <a:lnTo>
                    <a:pt x="45" y="181"/>
                  </a:lnTo>
                  <a:lnTo>
                    <a:pt x="72" y="170"/>
                  </a:lnTo>
                  <a:lnTo>
                    <a:pt x="102" y="164"/>
                  </a:lnTo>
                  <a:lnTo>
                    <a:pt x="110" y="178"/>
                  </a:lnTo>
                  <a:lnTo>
                    <a:pt x="110" y="192"/>
                  </a:lnTo>
                  <a:lnTo>
                    <a:pt x="105" y="196"/>
                  </a:lnTo>
                  <a:lnTo>
                    <a:pt x="87" y="200"/>
                  </a:lnTo>
                  <a:close/>
                  <a:moveTo>
                    <a:pt x="62" y="119"/>
                  </a:moveTo>
                  <a:lnTo>
                    <a:pt x="52" y="122"/>
                  </a:lnTo>
                  <a:lnTo>
                    <a:pt x="43" y="119"/>
                  </a:lnTo>
                  <a:lnTo>
                    <a:pt x="46" y="116"/>
                  </a:lnTo>
                  <a:lnTo>
                    <a:pt x="56" y="113"/>
                  </a:lnTo>
                  <a:lnTo>
                    <a:pt x="64" y="116"/>
                  </a:lnTo>
                  <a:lnTo>
                    <a:pt x="62" y="119"/>
                  </a:lnTo>
                  <a:close/>
                  <a:moveTo>
                    <a:pt x="156" y="88"/>
                  </a:moveTo>
                  <a:lnTo>
                    <a:pt x="159" y="93"/>
                  </a:lnTo>
                  <a:lnTo>
                    <a:pt x="168" y="91"/>
                  </a:lnTo>
                  <a:lnTo>
                    <a:pt x="172" y="97"/>
                  </a:lnTo>
                  <a:lnTo>
                    <a:pt x="172" y="107"/>
                  </a:lnTo>
                  <a:lnTo>
                    <a:pt x="168" y="122"/>
                  </a:lnTo>
                  <a:lnTo>
                    <a:pt x="164" y="131"/>
                  </a:lnTo>
                  <a:lnTo>
                    <a:pt x="161" y="134"/>
                  </a:lnTo>
                  <a:lnTo>
                    <a:pt x="153" y="132"/>
                  </a:lnTo>
                  <a:lnTo>
                    <a:pt x="141" y="122"/>
                  </a:lnTo>
                  <a:lnTo>
                    <a:pt x="135" y="111"/>
                  </a:lnTo>
                  <a:lnTo>
                    <a:pt x="137" y="108"/>
                  </a:lnTo>
                  <a:lnTo>
                    <a:pt x="135" y="104"/>
                  </a:lnTo>
                  <a:lnTo>
                    <a:pt x="130" y="98"/>
                  </a:lnTo>
                  <a:lnTo>
                    <a:pt x="132" y="96"/>
                  </a:lnTo>
                  <a:lnTo>
                    <a:pt x="156" y="88"/>
                  </a:lnTo>
                  <a:close/>
                  <a:moveTo>
                    <a:pt x="157" y="80"/>
                  </a:moveTo>
                  <a:lnTo>
                    <a:pt x="155" y="84"/>
                  </a:lnTo>
                  <a:lnTo>
                    <a:pt x="145" y="88"/>
                  </a:lnTo>
                  <a:lnTo>
                    <a:pt x="133" y="90"/>
                  </a:lnTo>
                  <a:lnTo>
                    <a:pt x="114" y="90"/>
                  </a:lnTo>
                  <a:lnTo>
                    <a:pt x="107" y="92"/>
                  </a:lnTo>
                  <a:lnTo>
                    <a:pt x="115" y="84"/>
                  </a:lnTo>
                  <a:lnTo>
                    <a:pt x="139" y="83"/>
                  </a:lnTo>
                  <a:lnTo>
                    <a:pt x="146" y="81"/>
                  </a:lnTo>
                  <a:lnTo>
                    <a:pt x="150" y="77"/>
                  </a:lnTo>
                  <a:lnTo>
                    <a:pt x="154" y="77"/>
                  </a:lnTo>
                  <a:lnTo>
                    <a:pt x="157" y="80"/>
                  </a:lnTo>
                  <a:close/>
                  <a:moveTo>
                    <a:pt x="127" y="55"/>
                  </a:moveTo>
                  <a:lnTo>
                    <a:pt x="114" y="54"/>
                  </a:lnTo>
                  <a:lnTo>
                    <a:pt x="113" y="48"/>
                  </a:lnTo>
                  <a:lnTo>
                    <a:pt x="128" y="43"/>
                  </a:lnTo>
                  <a:lnTo>
                    <a:pt x="132" y="44"/>
                  </a:lnTo>
                  <a:lnTo>
                    <a:pt x="135" y="48"/>
                  </a:lnTo>
                  <a:lnTo>
                    <a:pt x="133" y="52"/>
                  </a:lnTo>
                  <a:lnTo>
                    <a:pt x="127" y="55"/>
                  </a:lnTo>
                  <a:close/>
                  <a:moveTo>
                    <a:pt x="413" y="76"/>
                  </a:moveTo>
                  <a:lnTo>
                    <a:pt x="430" y="76"/>
                  </a:lnTo>
                  <a:lnTo>
                    <a:pt x="430" y="73"/>
                  </a:lnTo>
                  <a:lnTo>
                    <a:pt x="452" y="73"/>
                  </a:lnTo>
                  <a:lnTo>
                    <a:pt x="465" y="84"/>
                  </a:lnTo>
                  <a:lnTo>
                    <a:pt x="457" y="96"/>
                  </a:lnTo>
                  <a:lnTo>
                    <a:pt x="467" y="113"/>
                  </a:lnTo>
                  <a:lnTo>
                    <a:pt x="474" y="121"/>
                  </a:lnTo>
                  <a:lnTo>
                    <a:pt x="481" y="134"/>
                  </a:lnTo>
                  <a:lnTo>
                    <a:pt x="477" y="138"/>
                  </a:lnTo>
                  <a:lnTo>
                    <a:pt x="476" y="152"/>
                  </a:lnTo>
                  <a:lnTo>
                    <a:pt x="463" y="164"/>
                  </a:lnTo>
                  <a:lnTo>
                    <a:pt x="466" y="183"/>
                  </a:lnTo>
                  <a:lnTo>
                    <a:pt x="468" y="188"/>
                  </a:lnTo>
                  <a:lnTo>
                    <a:pt x="467" y="200"/>
                  </a:lnTo>
                  <a:lnTo>
                    <a:pt x="470" y="225"/>
                  </a:lnTo>
                  <a:lnTo>
                    <a:pt x="476" y="236"/>
                  </a:lnTo>
                  <a:lnTo>
                    <a:pt x="479" y="237"/>
                  </a:lnTo>
                  <a:lnTo>
                    <a:pt x="485" y="243"/>
                  </a:lnTo>
                  <a:lnTo>
                    <a:pt x="499" y="277"/>
                  </a:lnTo>
                  <a:lnTo>
                    <a:pt x="501" y="277"/>
                  </a:lnTo>
                  <a:lnTo>
                    <a:pt x="505" y="274"/>
                  </a:lnTo>
                  <a:lnTo>
                    <a:pt x="500" y="254"/>
                  </a:lnTo>
                  <a:lnTo>
                    <a:pt x="501" y="245"/>
                  </a:lnTo>
                  <a:lnTo>
                    <a:pt x="506" y="240"/>
                  </a:lnTo>
                  <a:lnTo>
                    <a:pt x="516" y="245"/>
                  </a:lnTo>
                  <a:lnTo>
                    <a:pt x="518" y="250"/>
                  </a:lnTo>
                  <a:lnTo>
                    <a:pt x="518" y="274"/>
                  </a:lnTo>
                  <a:lnTo>
                    <a:pt x="518" y="274"/>
                  </a:lnTo>
                  <a:lnTo>
                    <a:pt x="504" y="286"/>
                  </a:lnTo>
                  <a:lnTo>
                    <a:pt x="496" y="291"/>
                  </a:lnTo>
                  <a:lnTo>
                    <a:pt x="494" y="301"/>
                  </a:lnTo>
                  <a:lnTo>
                    <a:pt x="485" y="307"/>
                  </a:lnTo>
                  <a:lnTo>
                    <a:pt x="480" y="314"/>
                  </a:lnTo>
                  <a:lnTo>
                    <a:pt x="473" y="328"/>
                  </a:lnTo>
                  <a:lnTo>
                    <a:pt x="492" y="335"/>
                  </a:lnTo>
                  <a:lnTo>
                    <a:pt x="528" y="345"/>
                  </a:lnTo>
                  <a:lnTo>
                    <a:pt x="575" y="363"/>
                  </a:lnTo>
                  <a:lnTo>
                    <a:pt x="563" y="378"/>
                  </a:lnTo>
                  <a:lnTo>
                    <a:pt x="553" y="395"/>
                  </a:lnTo>
                  <a:lnTo>
                    <a:pt x="547" y="400"/>
                  </a:lnTo>
                  <a:lnTo>
                    <a:pt x="538" y="413"/>
                  </a:lnTo>
                  <a:lnTo>
                    <a:pt x="538" y="413"/>
                  </a:lnTo>
                  <a:lnTo>
                    <a:pt x="531" y="411"/>
                  </a:lnTo>
                  <a:lnTo>
                    <a:pt x="517" y="398"/>
                  </a:lnTo>
                  <a:lnTo>
                    <a:pt x="520" y="381"/>
                  </a:lnTo>
                  <a:lnTo>
                    <a:pt x="522" y="380"/>
                  </a:lnTo>
                  <a:lnTo>
                    <a:pt x="536" y="382"/>
                  </a:lnTo>
                  <a:lnTo>
                    <a:pt x="542" y="384"/>
                  </a:lnTo>
                  <a:lnTo>
                    <a:pt x="547" y="380"/>
                  </a:lnTo>
                  <a:lnTo>
                    <a:pt x="519" y="377"/>
                  </a:lnTo>
                  <a:lnTo>
                    <a:pt x="514" y="382"/>
                  </a:lnTo>
                  <a:lnTo>
                    <a:pt x="512" y="386"/>
                  </a:lnTo>
                  <a:lnTo>
                    <a:pt x="505" y="388"/>
                  </a:lnTo>
                  <a:lnTo>
                    <a:pt x="496" y="377"/>
                  </a:lnTo>
                  <a:lnTo>
                    <a:pt x="489" y="376"/>
                  </a:lnTo>
                  <a:lnTo>
                    <a:pt x="487" y="385"/>
                  </a:lnTo>
                  <a:lnTo>
                    <a:pt x="484" y="387"/>
                  </a:lnTo>
                  <a:lnTo>
                    <a:pt x="471" y="380"/>
                  </a:lnTo>
                  <a:lnTo>
                    <a:pt x="470" y="376"/>
                  </a:lnTo>
                  <a:lnTo>
                    <a:pt x="472" y="370"/>
                  </a:lnTo>
                  <a:lnTo>
                    <a:pt x="467" y="363"/>
                  </a:lnTo>
                  <a:lnTo>
                    <a:pt x="467" y="362"/>
                  </a:lnTo>
                  <a:lnTo>
                    <a:pt x="457" y="367"/>
                  </a:lnTo>
                  <a:lnTo>
                    <a:pt x="447" y="362"/>
                  </a:lnTo>
                  <a:lnTo>
                    <a:pt x="438" y="346"/>
                  </a:lnTo>
                  <a:lnTo>
                    <a:pt x="434" y="349"/>
                  </a:lnTo>
                  <a:lnTo>
                    <a:pt x="435" y="354"/>
                  </a:lnTo>
                  <a:lnTo>
                    <a:pt x="433" y="355"/>
                  </a:lnTo>
                  <a:lnTo>
                    <a:pt x="426" y="351"/>
                  </a:lnTo>
                  <a:lnTo>
                    <a:pt x="419" y="336"/>
                  </a:lnTo>
                  <a:lnTo>
                    <a:pt x="425" y="330"/>
                  </a:lnTo>
                  <a:lnTo>
                    <a:pt x="424" y="316"/>
                  </a:lnTo>
                  <a:lnTo>
                    <a:pt x="426" y="308"/>
                  </a:lnTo>
                  <a:lnTo>
                    <a:pt x="441" y="298"/>
                  </a:lnTo>
                  <a:lnTo>
                    <a:pt x="441" y="291"/>
                  </a:lnTo>
                  <a:lnTo>
                    <a:pt x="438" y="287"/>
                  </a:lnTo>
                  <a:lnTo>
                    <a:pt x="421" y="303"/>
                  </a:lnTo>
                  <a:lnTo>
                    <a:pt x="420" y="329"/>
                  </a:lnTo>
                  <a:lnTo>
                    <a:pt x="410" y="334"/>
                  </a:lnTo>
                  <a:lnTo>
                    <a:pt x="415" y="341"/>
                  </a:lnTo>
                  <a:lnTo>
                    <a:pt x="414" y="345"/>
                  </a:lnTo>
                  <a:lnTo>
                    <a:pt x="396" y="360"/>
                  </a:lnTo>
                  <a:lnTo>
                    <a:pt x="397" y="367"/>
                  </a:lnTo>
                  <a:lnTo>
                    <a:pt x="400" y="370"/>
                  </a:lnTo>
                  <a:lnTo>
                    <a:pt x="401" y="373"/>
                  </a:lnTo>
                  <a:lnTo>
                    <a:pt x="381" y="393"/>
                  </a:lnTo>
                  <a:lnTo>
                    <a:pt x="362" y="391"/>
                  </a:lnTo>
                  <a:lnTo>
                    <a:pt x="357" y="397"/>
                  </a:lnTo>
                  <a:lnTo>
                    <a:pt x="349" y="395"/>
                  </a:lnTo>
                  <a:lnTo>
                    <a:pt x="340" y="380"/>
                  </a:lnTo>
                  <a:lnTo>
                    <a:pt x="341" y="378"/>
                  </a:lnTo>
                  <a:lnTo>
                    <a:pt x="340" y="375"/>
                  </a:lnTo>
                  <a:lnTo>
                    <a:pt x="333" y="359"/>
                  </a:lnTo>
                  <a:lnTo>
                    <a:pt x="337" y="351"/>
                  </a:lnTo>
                  <a:lnTo>
                    <a:pt x="347" y="347"/>
                  </a:lnTo>
                  <a:lnTo>
                    <a:pt x="351" y="343"/>
                  </a:lnTo>
                  <a:lnTo>
                    <a:pt x="346" y="335"/>
                  </a:lnTo>
                  <a:lnTo>
                    <a:pt x="343" y="336"/>
                  </a:lnTo>
                  <a:lnTo>
                    <a:pt x="341" y="333"/>
                  </a:lnTo>
                  <a:lnTo>
                    <a:pt x="339" y="325"/>
                  </a:lnTo>
                  <a:lnTo>
                    <a:pt x="341" y="320"/>
                  </a:lnTo>
                  <a:lnTo>
                    <a:pt x="335" y="316"/>
                  </a:lnTo>
                  <a:lnTo>
                    <a:pt x="332" y="317"/>
                  </a:lnTo>
                  <a:lnTo>
                    <a:pt x="331" y="323"/>
                  </a:lnTo>
                  <a:lnTo>
                    <a:pt x="325" y="321"/>
                  </a:lnTo>
                  <a:lnTo>
                    <a:pt x="319" y="312"/>
                  </a:lnTo>
                  <a:lnTo>
                    <a:pt x="319" y="307"/>
                  </a:lnTo>
                  <a:lnTo>
                    <a:pt x="315" y="301"/>
                  </a:lnTo>
                  <a:lnTo>
                    <a:pt x="306" y="295"/>
                  </a:lnTo>
                  <a:lnTo>
                    <a:pt x="287" y="284"/>
                  </a:lnTo>
                  <a:lnTo>
                    <a:pt x="279" y="284"/>
                  </a:lnTo>
                  <a:lnTo>
                    <a:pt x="269" y="287"/>
                  </a:lnTo>
                  <a:lnTo>
                    <a:pt x="257" y="270"/>
                  </a:lnTo>
                  <a:lnTo>
                    <a:pt x="274" y="261"/>
                  </a:lnTo>
                  <a:lnTo>
                    <a:pt x="292" y="260"/>
                  </a:lnTo>
                  <a:lnTo>
                    <a:pt x="316" y="263"/>
                  </a:lnTo>
                  <a:lnTo>
                    <a:pt x="331" y="273"/>
                  </a:lnTo>
                  <a:lnTo>
                    <a:pt x="342" y="264"/>
                  </a:lnTo>
                  <a:lnTo>
                    <a:pt x="359" y="242"/>
                  </a:lnTo>
                  <a:lnTo>
                    <a:pt x="368" y="237"/>
                  </a:lnTo>
                  <a:lnTo>
                    <a:pt x="381" y="234"/>
                  </a:lnTo>
                  <a:lnTo>
                    <a:pt x="387" y="237"/>
                  </a:lnTo>
                  <a:lnTo>
                    <a:pt x="395" y="245"/>
                  </a:lnTo>
                  <a:lnTo>
                    <a:pt x="406" y="249"/>
                  </a:lnTo>
                  <a:lnTo>
                    <a:pt x="416" y="246"/>
                  </a:lnTo>
                  <a:lnTo>
                    <a:pt x="420" y="246"/>
                  </a:lnTo>
                  <a:lnTo>
                    <a:pt x="423" y="250"/>
                  </a:lnTo>
                  <a:lnTo>
                    <a:pt x="423" y="263"/>
                  </a:lnTo>
                  <a:lnTo>
                    <a:pt x="425" y="262"/>
                  </a:lnTo>
                  <a:lnTo>
                    <a:pt x="425" y="244"/>
                  </a:lnTo>
                  <a:lnTo>
                    <a:pt x="429" y="245"/>
                  </a:lnTo>
                  <a:lnTo>
                    <a:pt x="436" y="258"/>
                  </a:lnTo>
                  <a:lnTo>
                    <a:pt x="437" y="246"/>
                  </a:lnTo>
                  <a:lnTo>
                    <a:pt x="435" y="241"/>
                  </a:lnTo>
                  <a:lnTo>
                    <a:pt x="433" y="241"/>
                  </a:lnTo>
                  <a:lnTo>
                    <a:pt x="438" y="235"/>
                  </a:lnTo>
                  <a:lnTo>
                    <a:pt x="446" y="232"/>
                  </a:lnTo>
                  <a:lnTo>
                    <a:pt x="450" y="226"/>
                  </a:lnTo>
                  <a:lnTo>
                    <a:pt x="449" y="215"/>
                  </a:lnTo>
                  <a:lnTo>
                    <a:pt x="446" y="221"/>
                  </a:lnTo>
                  <a:lnTo>
                    <a:pt x="438" y="223"/>
                  </a:lnTo>
                  <a:lnTo>
                    <a:pt x="434" y="219"/>
                  </a:lnTo>
                  <a:lnTo>
                    <a:pt x="449" y="211"/>
                  </a:lnTo>
                  <a:lnTo>
                    <a:pt x="447" y="204"/>
                  </a:lnTo>
                  <a:lnTo>
                    <a:pt x="442" y="205"/>
                  </a:lnTo>
                  <a:lnTo>
                    <a:pt x="420" y="217"/>
                  </a:lnTo>
                  <a:lnTo>
                    <a:pt x="400" y="217"/>
                  </a:lnTo>
                  <a:lnTo>
                    <a:pt x="386" y="213"/>
                  </a:lnTo>
                  <a:lnTo>
                    <a:pt x="377" y="215"/>
                  </a:lnTo>
                  <a:lnTo>
                    <a:pt x="354" y="222"/>
                  </a:lnTo>
                  <a:lnTo>
                    <a:pt x="348" y="221"/>
                  </a:lnTo>
                  <a:lnTo>
                    <a:pt x="340" y="218"/>
                  </a:lnTo>
                  <a:lnTo>
                    <a:pt x="328" y="224"/>
                  </a:lnTo>
                  <a:lnTo>
                    <a:pt x="323" y="221"/>
                  </a:lnTo>
                  <a:lnTo>
                    <a:pt x="320" y="216"/>
                  </a:lnTo>
                  <a:lnTo>
                    <a:pt x="316" y="212"/>
                  </a:lnTo>
                  <a:lnTo>
                    <a:pt x="305" y="216"/>
                  </a:lnTo>
                  <a:lnTo>
                    <a:pt x="299" y="219"/>
                  </a:lnTo>
                  <a:lnTo>
                    <a:pt x="290" y="220"/>
                  </a:lnTo>
                  <a:lnTo>
                    <a:pt x="276" y="209"/>
                  </a:lnTo>
                  <a:lnTo>
                    <a:pt x="265" y="203"/>
                  </a:lnTo>
                  <a:lnTo>
                    <a:pt x="254" y="183"/>
                  </a:lnTo>
                  <a:lnTo>
                    <a:pt x="254" y="176"/>
                  </a:lnTo>
                  <a:lnTo>
                    <a:pt x="258" y="171"/>
                  </a:lnTo>
                  <a:lnTo>
                    <a:pt x="257" y="167"/>
                  </a:lnTo>
                  <a:lnTo>
                    <a:pt x="250" y="160"/>
                  </a:lnTo>
                  <a:lnTo>
                    <a:pt x="235" y="154"/>
                  </a:lnTo>
                  <a:lnTo>
                    <a:pt x="232" y="151"/>
                  </a:lnTo>
                  <a:lnTo>
                    <a:pt x="222" y="146"/>
                  </a:lnTo>
                  <a:lnTo>
                    <a:pt x="191" y="136"/>
                  </a:lnTo>
                  <a:lnTo>
                    <a:pt x="197" y="141"/>
                  </a:lnTo>
                  <a:lnTo>
                    <a:pt x="197" y="143"/>
                  </a:lnTo>
                  <a:lnTo>
                    <a:pt x="193" y="146"/>
                  </a:lnTo>
                  <a:lnTo>
                    <a:pt x="185" y="150"/>
                  </a:lnTo>
                  <a:lnTo>
                    <a:pt x="181" y="145"/>
                  </a:lnTo>
                  <a:lnTo>
                    <a:pt x="176" y="142"/>
                  </a:lnTo>
                  <a:lnTo>
                    <a:pt x="169" y="142"/>
                  </a:lnTo>
                  <a:lnTo>
                    <a:pt x="161" y="138"/>
                  </a:lnTo>
                  <a:lnTo>
                    <a:pt x="170" y="122"/>
                  </a:lnTo>
                  <a:lnTo>
                    <a:pt x="182" y="120"/>
                  </a:lnTo>
                  <a:lnTo>
                    <a:pt x="189" y="109"/>
                  </a:lnTo>
                  <a:lnTo>
                    <a:pt x="192" y="91"/>
                  </a:lnTo>
                  <a:lnTo>
                    <a:pt x="190" y="82"/>
                  </a:lnTo>
                  <a:lnTo>
                    <a:pt x="215" y="74"/>
                  </a:lnTo>
                  <a:lnTo>
                    <a:pt x="220" y="76"/>
                  </a:lnTo>
                  <a:lnTo>
                    <a:pt x="248" y="70"/>
                  </a:lnTo>
                  <a:lnTo>
                    <a:pt x="253" y="63"/>
                  </a:lnTo>
                  <a:lnTo>
                    <a:pt x="271" y="48"/>
                  </a:lnTo>
                  <a:lnTo>
                    <a:pt x="287" y="40"/>
                  </a:lnTo>
                  <a:lnTo>
                    <a:pt x="303" y="36"/>
                  </a:lnTo>
                  <a:lnTo>
                    <a:pt x="330" y="39"/>
                  </a:lnTo>
                  <a:lnTo>
                    <a:pt x="369" y="55"/>
                  </a:lnTo>
                  <a:lnTo>
                    <a:pt x="375" y="55"/>
                  </a:lnTo>
                  <a:lnTo>
                    <a:pt x="394" y="72"/>
                  </a:lnTo>
                  <a:lnTo>
                    <a:pt x="413" y="76"/>
                  </a:lnTo>
                  <a:close/>
                  <a:moveTo>
                    <a:pt x="153" y="6"/>
                  </a:moveTo>
                  <a:lnTo>
                    <a:pt x="169" y="10"/>
                  </a:lnTo>
                  <a:lnTo>
                    <a:pt x="178" y="11"/>
                  </a:lnTo>
                  <a:lnTo>
                    <a:pt x="194" y="20"/>
                  </a:lnTo>
                  <a:lnTo>
                    <a:pt x="196" y="30"/>
                  </a:lnTo>
                  <a:lnTo>
                    <a:pt x="190" y="41"/>
                  </a:lnTo>
                  <a:lnTo>
                    <a:pt x="181" y="36"/>
                  </a:lnTo>
                  <a:lnTo>
                    <a:pt x="175" y="35"/>
                  </a:lnTo>
                  <a:lnTo>
                    <a:pt x="163" y="39"/>
                  </a:lnTo>
                  <a:lnTo>
                    <a:pt x="153" y="28"/>
                  </a:lnTo>
                  <a:lnTo>
                    <a:pt x="145" y="25"/>
                  </a:lnTo>
                  <a:lnTo>
                    <a:pt x="135" y="11"/>
                  </a:lnTo>
                  <a:lnTo>
                    <a:pt x="127" y="12"/>
                  </a:lnTo>
                  <a:lnTo>
                    <a:pt x="129" y="17"/>
                  </a:lnTo>
                  <a:lnTo>
                    <a:pt x="139" y="27"/>
                  </a:lnTo>
                  <a:lnTo>
                    <a:pt x="157" y="34"/>
                  </a:lnTo>
                  <a:lnTo>
                    <a:pt x="160" y="39"/>
                  </a:lnTo>
                  <a:lnTo>
                    <a:pt x="156" y="43"/>
                  </a:lnTo>
                  <a:lnTo>
                    <a:pt x="150" y="46"/>
                  </a:lnTo>
                  <a:lnTo>
                    <a:pt x="142" y="47"/>
                  </a:lnTo>
                  <a:lnTo>
                    <a:pt x="137" y="43"/>
                  </a:lnTo>
                  <a:lnTo>
                    <a:pt x="134" y="33"/>
                  </a:lnTo>
                  <a:lnTo>
                    <a:pt x="125" y="34"/>
                  </a:lnTo>
                  <a:lnTo>
                    <a:pt x="121" y="39"/>
                  </a:lnTo>
                  <a:lnTo>
                    <a:pt x="118" y="28"/>
                  </a:lnTo>
                  <a:lnTo>
                    <a:pt x="110" y="30"/>
                  </a:lnTo>
                  <a:lnTo>
                    <a:pt x="103" y="29"/>
                  </a:lnTo>
                  <a:lnTo>
                    <a:pt x="89" y="24"/>
                  </a:lnTo>
                  <a:lnTo>
                    <a:pt x="92" y="22"/>
                  </a:lnTo>
                  <a:lnTo>
                    <a:pt x="105" y="25"/>
                  </a:lnTo>
                  <a:lnTo>
                    <a:pt x="110" y="22"/>
                  </a:lnTo>
                  <a:lnTo>
                    <a:pt x="107" y="18"/>
                  </a:lnTo>
                  <a:lnTo>
                    <a:pt x="101" y="18"/>
                  </a:lnTo>
                  <a:lnTo>
                    <a:pt x="101" y="22"/>
                  </a:lnTo>
                  <a:lnTo>
                    <a:pt x="97" y="21"/>
                  </a:lnTo>
                  <a:lnTo>
                    <a:pt x="95" y="17"/>
                  </a:lnTo>
                  <a:lnTo>
                    <a:pt x="96" y="14"/>
                  </a:lnTo>
                  <a:lnTo>
                    <a:pt x="135" y="7"/>
                  </a:lnTo>
                  <a:lnTo>
                    <a:pt x="138" y="9"/>
                  </a:lnTo>
                  <a:lnTo>
                    <a:pt x="143" y="8"/>
                  </a:lnTo>
                  <a:lnTo>
                    <a:pt x="141" y="7"/>
                  </a:lnTo>
                  <a:lnTo>
                    <a:pt x="144" y="5"/>
                  </a:lnTo>
                  <a:lnTo>
                    <a:pt x="153" y="6"/>
                  </a:lnTo>
                  <a:close/>
                  <a:moveTo>
                    <a:pt x="25" y="24"/>
                  </a:moveTo>
                  <a:lnTo>
                    <a:pt x="24" y="25"/>
                  </a:lnTo>
                  <a:lnTo>
                    <a:pt x="0" y="0"/>
                  </a:lnTo>
                  <a:lnTo>
                    <a:pt x="4" y="1"/>
                  </a:lnTo>
                  <a:lnTo>
                    <a:pt x="25" y="18"/>
                  </a:lnTo>
                  <a:lnTo>
                    <a:pt x="26" y="21"/>
                  </a:lnTo>
                  <a:lnTo>
                    <a:pt x="2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2" name="Freeform 29">
              <a:extLst>
                <a:ext uri="{FF2B5EF4-FFF2-40B4-BE49-F238E27FC236}">
                  <a16:creationId xmlns:a16="http://schemas.microsoft.com/office/drawing/2014/main" id="{6AC1FDD3-7516-4601-ADF3-66A0A812A62D}"/>
                </a:ext>
              </a:extLst>
            </p:cNvPr>
            <p:cNvSpPr>
              <a:spLocks noEditPoints="1"/>
            </p:cNvSpPr>
            <p:nvPr/>
          </p:nvSpPr>
          <p:spPr bwMode="auto">
            <a:xfrm>
              <a:off x="5922963" y="2312988"/>
              <a:ext cx="574675" cy="550863"/>
            </a:xfrm>
            <a:custGeom>
              <a:avLst/>
              <a:gdLst>
                <a:gd name="T0" fmla="*/ 299 w 362"/>
                <a:gd name="T1" fmla="*/ 177 h 347"/>
                <a:gd name="T2" fmla="*/ 311 w 362"/>
                <a:gd name="T3" fmla="*/ 190 h 347"/>
                <a:gd name="T4" fmla="*/ 277 w 362"/>
                <a:gd name="T5" fmla="*/ 153 h 347"/>
                <a:gd name="T6" fmla="*/ 285 w 362"/>
                <a:gd name="T7" fmla="*/ 174 h 347"/>
                <a:gd name="T8" fmla="*/ 240 w 362"/>
                <a:gd name="T9" fmla="*/ 167 h 347"/>
                <a:gd name="T10" fmla="*/ 236 w 362"/>
                <a:gd name="T11" fmla="*/ 151 h 347"/>
                <a:gd name="T12" fmla="*/ 241 w 362"/>
                <a:gd name="T13" fmla="*/ 134 h 347"/>
                <a:gd name="T14" fmla="*/ 287 w 362"/>
                <a:gd name="T15" fmla="*/ 142 h 347"/>
                <a:gd name="T16" fmla="*/ 292 w 362"/>
                <a:gd name="T17" fmla="*/ 160 h 347"/>
                <a:gd name="T18" fmla="*/ 251 w 362"/>
                <a:gd name="T19" fmla="*/ 140 h 347"/>
                <a:gd name="T20" fmla="*/ 287 w 362"/>
                <a:gd name="T21" fmla="*/ 142 h 347"/>
                <a:gd name="T22" fmla="*/ 211 w 362"/>
                <a:gd name="T23" fmla="*/ 138 h 347"/>
                <a:gd name="T24" fmla="*/ 233 w 362"/>
                <a:gd name="T25" fmla="*/ 123 h 347"/>
                <a:gd name="T26" fmla="*/ 236 w 362"/>
                <a:gd name="T27" fmla="*/ 102 h 347"/>
                <a:gd name="T28" fmla="*/ 198 w 362"/>
                <a:gd name="T29" fmla="*/ 101 h 347"/>
                <a:gd name="T30" fmla="*/ 203 w 362"/>
                <a:gd name="T31" fmla="*/ 90 h 347"/>
                <a:gd name="T32" fmla="*/ 149 w 362"/>
                <a:gd name="T33" fmla="*/ 77 h 347"/>
                <a:gd name="T34" fmla="*/ 130 w 362"/>
                <a:gd name="T35" fmla="*/ 50 h 347"/>
                <a:gd name="T36" fmla="*/ 159 w 362"/>
                <a:gd name="T37" fmla="*/ 40 h 347"/>
                <a:gd name="T38" fmla="*/ 160 w 362"/>
                <a:gd name="T39" fmla="*/ 71 h 347"/>
                <a:gd name="T40" fmla="*/ 59 w 362"/>
                <a:gd name="T41" fmla="*/ 37 h 347"/>
                <a:gd name="T42" fmla="*/ 64 w 362"/>
                <a:gd name="T43" fmla="*/ 32 h 347"/>
                <a:gd name="T44" fmla="*/ 97 w 362"/>
                <a:gd name="T45" fmla="*/ 23 h 347"/>
                <a:gd name="T46" fmla="*/ 122 w 362"/>
                <a:gd name="T47" fmla="*/ 47 h 347"/>
                <a:gd name="T48" fmla="*/ 157 w 362"/>
                <a:gd name="T49" fmla="*/ 81 h 347"/>
                <a:gd name="T50" fmla="*/ 207 w 362"/>
                <a:gd name="T51" fmla="*/ 127 h 347"/>
                <a:gd name="T52" fmla="*/ 240 w 362"/>
                <a:gd name="T53" fmla="*/ 171 h 347"/>
                <a:gd name="T54" fmla="*/ 292 w 362"/>
                <a:gd name="T55" fmla="*/ 198 h 347"/>
                <a:gd name="T56" fmla="*/ 240 w 362"/>
                <a:gd name="T57" fmla="*/ 225 h 347"/>
                <a:gd name="T58" fmla="*/ 299 w 362"/>
                <a:gd name="T59" fmla="*/ 201 h 347"/>
                <a:gd name="T60" fmla="*/ 355 w 362"/>
                <a:gd name="T61" fmla="*/ 214 h 347"/>
                <a:gd name="T62" fmla="*/ 325 w 362"/>
                <a:gd name="T63" fmla="*/ 260 h 347"/>
                <a:gd name="T64" fmla="*/ 337 w 362"/>
                <a:gd name="T65" fmla="*/ 262 h 347"/>
                <a:gd name="T66" fmla="*/ 352 w 362"/>
                <a:gd name="T67" fmla="*/ 274 h 347"/>
                <a:gd name="T68" fmla="*/ 324 w 362"/>
                <a:gd name="T69" fmla="*/ 306 h 347"/>
                <a:gd name="T70" fmla="*/ 319 w 362"/>
                <a:gd name="T71" fmla="*/ 317 h 347"/>
                <a:gd name="T72" fmla="*/ 275 w 362"/>
                <a:gd name="T73" fmla="*/ 325 h 347"/>
                <a:gd name="T74" fmla="*/ 249 w 362"/>
                <a:gd name="T75" fmla="*/ 347 h 347"/>
                <a:gd name="T76" fmla="*/ 224 w 362"/>
                <a:gd name="T77" fmla="*/ 339 h 347"/>
                <a:gd name="T78" fmla="*/ 207 w 362"/>
                <a:gd name="T79" fmla="*/ 331 h 347"/>
                <a:gd name="T80" fmla="*/ 184 w 362"/>
                <a:gd name="T81" fmla="*/ 328 h 347"/>
                <a:gd name="T82" fmla="*/ 173 w 362"/>
                <a:gd name="T83" fmla="*/ 333 h 347"/>
                <a:gd name="T84" fmla="*/ 169 w 362"/>
                <a:gd name="T85" fmla="*/ 334 h 347"/>
                <a:gd name="T86" fmla="*/ 154 w 362"/>
                <a:gd name="T87" fmla="*/ 328 h 347"/>
                <a:gd name="T88" fmla="*/ 130 w 362"/>
                <a:gd name="T89" fmla="*/ 309 h 347"/>
                <a:gd name="T90" fmla="*/ 110 w 362"/>
                <a:gd name="T91" fmla="*/ 296 h 347"/>
                <a:gd name="T92" fmla="*/ 95 w 362"/>
                <a:gd name="T93" fmla="*/ 274 h 347"/>
                <a:gd name="T94" fmla="*/ 77 w 362"/>
                <a:gd name="T95" fmla="*/ 273 h 347"/>
                <a:gd name="T96" fmla="*/ 70 w 362"/>
                <a:gd name="T97" fmla="*/ 243 h 347"/>
                <a:gd name="T98" fmla="*/ 74 w 362"/>
                <a:gd name="T99" fmla="*/ 230 h 347"/>
                <a:gd name="T100" fmla="*/ 68 w 362"/>
                <a:gd name="T101" fmla="*/ 216 h 347"/>
                <a:gd name="T102" fmla="*/ 34 w 362"/>
                <a:gd name="T103" fmla="*/ 209 h 347"/>
                <a:gd name="T104" fmla="*/ 22 w 362"/>
                <a:gd name="T105" fmla="*/ 201 h 347"/>
                <a:gd name="T106" fmla="*/ 17 w 362"/>
                <a:gd name="T107" fmla="*/ 170 h 347"/>
                <a:gd name="T108" fmla="*/ 8 w 362"/>
                <a:gd name="T109" fmla="*/ 160 h 347"/>
                <a:gd name="T110" fmla="*/ 8 w 362"/>
                <a:gd name="T111" fmla="*/ 150 h 347"/>
                <a:gd name="T112" fmla="*/ 6 w 362"/>
                <a:gd name="T113" fmla="*/ 136 h 347"/>
                <a:gd name="T114" fmla="*/ 0 w 362"/>
                <a:gd name="T115" fmla="*/ 110 h 347"/>
                <a:gd name="T116" fmla="*/ 25 w 362"/>
                <a:gd name="T117" fmla="*/ 106 h 347"/>
                <a:gd name="T118" fmla="*/ 36 w 362"/>
                <a:gd name="T119" fmla="*/ 93 h 347"/>
                <a:gd name="T120" fmla="*/ 36 w 362"/>
                <a:gd name="T121" fmla="*/ 76 h 347"/>
                <a:gd name="T122" fmla="*/ 30 w 362"/>
                <a:gd name="T123" fmla="*/ 32 h 347"/>
                <a:gd name="T124" fmla="*/ 34 w 362"/>
                <a:gd name="T125" fmla="*/ 2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347">
                  <a:moveTo>
                    <a:pt x="302" y="192"/>
                  </a:moveTo>
                  <a:lnTo>
                    <a:pt x="299" y="191"/>
                  </a:lnTo>
                  <a:lnTo>
                    <a:pt x="297" y="187"/>
                  </a:lnTo>
                  <a:lnTo>
                    <a:pt x="299" y="177"/>
                  </a:lnTo>
                  <a:lnTo>
                    <a:pt x="305" y="173"/>
                  </a:lnTo>
                  <a:lnTo>
                    <a:pt x="312" y="180"/>
                  </a:lnTo>
                  <a:lnTo>
                    <a:pt x="312" y="188"/>
                  </a:lnTo>
                  <a:lnTo>
                    <a:pt x="311" y="190"/>
                  </a:lnTo>
                  <a:lnTo>
                    <a:pt x="302" y="192"/>
                  </a:lnTo>
                  <a:close/>
                  <a:moveTo>
                    <a:pt x="248" y="146"/>
                  </a:moveTo>
                  <a:lnTo>
                    <a:pt x="261" y="144"/>
                  </a:lnTo>
                  <a:lnTo>
                    <a:pt x="277" y="153"/>
                  </a:lnTo>
                  <a:lnTo>
                    <a:pt x="288" y="163"/>
                  </a:lnTo>
                  <a:lnTo>
                    <a:pt x="289" y="167"/>
                  </a:lnTo>
                  <a:lnTo>
                    <a:pt x="288" y="172"/>
                  </a:lnTo>
                  <a:lnTo>
                    <a:pt x="285" y="174"/>
                  </a:lnTo>
                  <a:lnTo>
                    <a:pt x="278" y="168"/>
                  </a:lnTo>
                  <a:lnTo>
                    <a:pt x="272" y="165"/>
                  </a:lnTo>
                  <a:lnTo>
                    <a:pt x="253" y="164"/>
                  </a:lnTo>
                  <a:lnTo>
                    <a:pt x="240" y="167"/>
                  </a:lnTo>
                  <a:lnTo>
                    <a:pt x="234" y="164"/>
                  </a:lnTo>
                  <a:lnTo>
                    <a:pt x="227" y="157"/>
                  </a:lnTo>
                  <a:lnTo>
                    <a:pt x="230" y="152"/>
                  </a:lnTo>
                  <a:lnTo>
                    <a:pt x="236" y="151"/>
                  </a:lnTo>
                  <a:lnTo>
                    <a:pt x="236" y="147"/>
                  </a:lnTo>
                  <a:lnTo>
                    <a:pt x="232" y="140"/>
                  </a:lnTo>
                  <a:lnTo>
                    <a:pt x="235" y="133"/>
                  </a:lnTo>
                  <a:lnTo>
                    <a:pt x="241" y="134"/>
                  </a:lnTo>
                  <a:lnTo>
                    <a:pt x="247" y="141"/>
                  </a:lnTo>
                  <a:lnTo>
                    <a:pt x="246" y="143"/>
                  </a:lnTo>
                  <a:lnTo>
                    <a:pt x="248" y="146"/>
                  </a:lnTo>
                  <a:close/>
                  <a:moveTo>
                    <a:pt x="287" y="142"/>
                  </a:moveTo>
                  <a:lnTo>
                    <a:pt x="300" y="156"/>
                  </a:lnTo>
                  <a:lnTo>
                    <a:pt x="300" y="158"/>
                  </a:lnTo>
                  <a:lnTo>
                    <a:pt x="299" y="160"/>
                  </a:lnTo>
                  <a:lnTo>
                    <a:pt x="292" y="160"/>
                  </a:lnTo>
                  <a:lnTo>
                    <a:pt x="278" y="152"/>
                  </a:lnTo>
                  <a:lnTo>
                    <a:pt x="261" y="143"/>
                  </a:lnTo>
                  <a:lnTo>
                    <a:pt x="254" y="143"/>
                  </a:lnTo>
                  <a:lnTo>
                    <a:pt x="251" y="140"/>
                  </a:lnTo>
                  <a:lnTo>
                    <a:pt x="257" y="131"/>
                  </a:lnTo>
                  <a:lnTo>
                    <a:pt x="263" y="130"/>
                  </a:lnTo>
                  <a:lnTo>
                    <a:pt x="280" y="136"/>
                  </a:lnTo>
                  <a:lnTo>
                    <a:pt x="287" y="142"/>
                  </a:lnTo>
                  <a:close/>
                  <a:moveTo>
                    <a:pt x="226" y="152"/>
                  </a:moveTo>
                  <a:lnTo>
                    <a:pt x="223" y="152"/>
                  </a:lnTo>
                  <a:lnTo>
                    <a:pt x="215" y="144"/>
                  </a:lnTo>
                  <a:lnTo>
                    <a:pt x="211" y="138"/>
                  </a:lnTo>
                  <a:lnTo>
                    <a:pt x="207" y="118"/>
                  </a:lnTo>
                  <a:lnTo>
                    <a:pt x="208" y="106"/>
                  </a:lnTo>
                  <a:lnTo>
                    <a:pt x="215" y="106"/>
                  </a:lnTo>
                  <a:lnTo>
                    <a:pt x="233" y="123"/>
                  </a:lnTo>
                  <a:lnTo>
                    <a:pt x="231" y="135"/>
                  </a:lnTo>
                  <a:lnTo>
                    <a:pt x="232" y="149"/>
                  </a:lnTo>
                  <a:lnTo>
                    <a:pt x="226" y="152"/>
                  </a:lnTo>
                  <a:close/>
                  <a:moveTo>
                    <a:pt x="236" y="102"/>
                  </a:moveTo>
                  <a:lnTo>
                    <a:pt x="236" y="118"/>
                  </a:lnTo>
                  <a:lnTo>
                    <a:pt x="235" y="120"/>
                  </a:lnTo>
                  <a:lnTo>
                    <a:pt x="217" y="105"/>
                  </a:lnTo>
                  <a:lnTo>
                    <a:pt x="198" y="101"/>
                  </a:lnTo>
                  <a:lnTo>
                    <a:pt x="192" y="95"/>
                  </a:lnTo>
                  <a:lnTo>
                    <a:pt x="187" y="87"/>
                  </a:lnTo>
                  <a:lnTo>
                    <a:pt x="193" y="85"/>
                  </a:lnTo>
                  <a:lnTo>
                    <a:pt x="203" y="90"/>
                  </a:lnTo>
                  <a:lnTo>
                    <a:pt x="229" y="95"/>
                  </a:lnTo>
                  <a:lnTo>
                    <a:pt x="234" y="97"/>
                  </a:lnTo>
                  <a:lnTo>
                    <a:pt x="236" y="102"/>
                  </a:lnTo>
                  <a:close/>
                  <a:moveTo>
                    <a:pt x="149" y="77"/>
                  </a:moveTo>
                  <a:lnTo>
                    <a:pt x="139" y="76"/>
                  </a:lnTo>
                  <a:lnTo>
                    <a:pt x="135" y="72"/>
                  </a:lnTo>
                  <a:lnTo>
                    <a:pt x="129" y="57"/>
                  </a:lnTo>
                  <a:lnTo>
                    <a:pt x="130" y="50"/>
                  </a:lnTo>
                  <a:lnTo>
                    <a:pt x="131" y="47"/>
                  </a:lnTo>
                  <a:lnTo>
                    <a:pt x="134" y="44"/>
                  </a:lnTo>
                  <a:lnTo>
                    <a:pt x="153" y="38"/>
                  </a:lnTo>
                  <a:lnTo>
                    <a:pt x="159" y="40"/>
                  </a:lnTo>
                  <a:lnTo>
                    <a:pt x="165" y="50"/>
                  </a:lnTo>
                  <a:lnTo>
                    <a:pt x="166" y="55"/>
                  </a:lnTo>
                  <a:lnTo>
                    <a:pt x="162" y="61"/>
                  </a:lnTo>
                  <a:lnTo>
                    <a:pt x="160" y="71"/>
                  </a:lnTo>
                  <a:lnTo>
                    <a:pt x="153" y="76"/>
                  </a:lnTo>
                  <a:lnTo>
                    <a:pt x="149" y="77"/>
                  </a:lnTo>
                  <a:close/>
                  <a:moveTo>
                    <a:pt x="55" y="38"/>
                  </a:moveTo>
                  <a:lnTo>
                    <a:pt x="59" y="37"/>
                  </a:lnTo>
                  <a:lnTo>
                    <a:pt x="69" y="41"/>
                  </a:lnTo>
                  <a:lnTo>
                    <a:pt x="72" y="40"/>
                  </a:lnTo>
                  <a:lnTo>
                    <a:pt x="65" y="36"/>
                  </a:lnTo>
                  <a:lnTo>
                    <a:pt x="64" y="32"/>
                  </a:lnTo>
                  <a:lnTo>
                    <a:pt x="64" y="25"/>
                  </a:lnTo>
                  <a:lnTo>
                    <a:pt x="70" y="23"/>
                  </a:lnTo>
                  <a:lnTo>
                    <a:pt x="83" y="21"/>
                  </a:lnTo>
                  <a:lnTo>
                    <a:pt x="97" y="23"/>
                  </a:lnTo>
                  <a:lnTo>
                    <a:pt x="96" y="25"/>
                  </a:lnTo>
                  <a:lnTo>
                    <a:pt x="98" y="30"/>
                  </a:lnTo>
                  <a:lnTo>
                    <a:pt x="118" y="43"/>
                  </a:lnTo>
                  <a:lnTo>
                    <a:pt x="122" y="47"/>
                  </a:lnTo>
                  <a:lnTo>
                    <a:pt x="123" y="59"/>
                  </a:lnTo>
                  <a:lnTo>
                    <a:pt x="131" y="77"/>
                  </a:lnTo>
                  <a:lnTo>
                    <a:pt x="144" y="82"/>
                  </a:lnTo>
                  <a:lnTo>
                    <a:pt x="157" y="81"/>
                  </a:lnTo>
                  <a:lnTo>
                    <a:pt x="165" y="82"/>
                  </a:lnTo>
                  <a:lnTo>
                    <a:pt x="190" y="103"/>
                  </a:lnTo>
                  <a:lnTo>
                    <a:pt x="201" y="110"/>
                  </a:lnTo>
                  <a:lnTo>
                    <a:pt x="207" y="127"/>
                  </a:lnTo>
                  <a:lnTo>
                    <a:pt x="206" y="136"/>
                  </a:lnTo>
                  <a:lnTo>
                    <a:pt x="208" y="143"/>
                  </a:lnTo>
                  <a:lnTo>
                    <a:pt x="228" y="164"/>
                  </a:lnTo>
                  <a:lnTo>
                    <a:pt x="240" y="171"/>
                  </a:lnTo>
                  <a:lnTo>
                    <a:pt x="271" y="171"/>
                  </a:lnTo>
                  <a:lnTo>
                    <a:pt x="278" y="174"/>
                  </a:lnTo>
                  <a:lnTo>
                    <a:pt x="292" y="191"/>
                  </a:lnTo>
                  <a:lnTo>
                    <a:pt x="292" y="198"/>
                  </a:lnTo>
                  <a:lnTo>
                    <a:pt x="243" y="224"/>
                  </a:lnTo>
                  <a:lnTo>
                    <a:pt x="235" y="218"/>
                  </a:lnTo>
                  <a:lnTo>
                    <a:pt x="229" y="218"/>
                  </a:lnTo>
                  <a:lnTo>
                    <a:pt x="240" y="225"/>
                  </a:lnTo>
                  <a:lnTo>
                    <a:pt x="245" y="226"/>
                  </a:lnTo>
                  <a:lnTo>
                    <a:pt x="251" y="220"/>
                  </a:lnTo>
                  <a:lnTo>
                    <a:pt x="275" y="215"/>
                  </a:lnTo>
                  <a:lnTo>
                    <a:pt x="299" y="201"/>
                  </a:lnTo>
                  <a:lnTo>
                    <a:pt x="305" y="194"/>
                  </a:lnTo>
                  <a:lnTo>
                    <a:pt x="318" y="189"/>
                  </a:lnTo>
                  <a:lnTo>
                    <a:pt x="328" y="193"/>
                  </a:lnTo>
                  <a:lnTo>
                    <a:pt x="355" y="214"/>
                  </a:lnTo>
                  <a:lnTo>
                    <a:pt x="362" y="241"/>
                  </a:lnTo>
                  <a:lnTo>
                    <a:pt x="342" y="243"/>
                  </a:lnTo>
                  <a:lnTo>
                    <a:pt x="340" y="251"/>
                  </a:lnTo>
                  <a:lnTo>
                    <a:pt x="325" y="260"/>
                  </a:lnTo>
                  <a:lnTo>
                    <a:pt x="328" y="262"/>
                  </a:lnTo>
                  <a:lnTo>
                    <a:pt x="332" y="259"/>
                  </a:lnTo>
                  <a:lnTo>
                    <a:pt x="339" y="258"/>
                  </a:lnTo>
                  <a:lnTo>
                    <a:pt x="337" y="262"/>
                  </a:lnTo>
                  <a:lnTo>
                    <a:pt x="346" y="263"/>
                  </a:lnTo>
                  <a:lnTo>
                    <a:pt x="355" y="267"/>
                  </a:lnTo>
                  <a:lnTo>
                    <a:pt x="360" y="274"/>
                  </a:lnTo>
                  <a:lnTo>
                    <a:pt x="352" y="274"/>
                  </a:lnTo>
                  <a:lnTo>
                    <a:pt x="342" y="279"/>
                  </a:lnTo>
                  <a:lnTo>
                    <a:pt x="341" y="284"/>
                  </a:lnTo>
                  <a:lnTo>
                    <a:pt x="326" y="294"/>
                  </a:lnTo>
                  <a:lnTo>
                    <a:pt x="324" y="306"/>
                  </a:lnTo>
                  <a:lnTo>
                    <a:pt x="330" y="314"/>
                  </a:lnTo>
                  <a:lnTo>
                    <a:pt x="330" y="314"/>
                  </a:lnTo>
                  <a:lnTo>
                    <a:pt x="324" y="315"/>
                  </a:lnTo>
                  <a:lnTo>
                    <a:pt x="319" y="317"/>
                  </a:lnTo>
                  <a:lnTo>
                    <a:pt x="316" y="316"/>
                  </a:lnTo>
                  <a:lnTo>
                    <a:pt x="296" y="312"/>
                  </a:lnTo>
                  <a:lnTo>
                    <a:pt x="285" y="313"/>
                  </a:lnTo>
                  <a:lnTo>
                    <a:pt x="275" y="325"/>
                  </a:lnTo>
                  <a:lnTo>
                    <a:pt x="264" y="334"/>
                  </a:lnTo>
                  <a:lnTo>
                    <a:pt x="257" y="343"/>
                  </a:lnTo>
                  <a:lnTo>
                    <a:pt x="254" y="344"/>
                  </a:lnTo>
                  <a:lnTo>
                    <a:pt x="249" y="347"/>
                  </a:lnTo>
                  <a:lnTo>
                    <a:pt x="246" y="345"/>
                  </a:lnTo>
                  <a:lnTo>
                    <a:pt x="233" y="344"/>
                  </a:lnTo>
                  <a:lnTo>
                    <a:pt x="231" y="339"/>
                  </a:lnTo>
                  <a:lnTo>
                    <a:pt x="224" y="339"/>
                  </a:lnTo>
                  <a:lnTo>
                    <a:pt x="224" y="335"/>
                  </a:lnTo>
                  <a:lnTo>
                    <a:pt x="219" y="333"/>
                  </a:lnTo>
                  <a:lnTo>
                    <a:pt x="217" y="328"/>
                  </a:lnTo>
                  <a:lnTo>
                    <a:pt x="207" y="331"/>
                  </a:lnTo>
                  <a:lnTo>
                    <a:pt x="203" y="327"/>
                  </a:lnTo>
                  <a:lnTo>
                    <a:pt x="199" y="329"/>
                  </a:lnTo>
                  <a:lnTo>
                    <a:pt x="187" y="325"/>
                  </a:lnTo>
                  <a:lnTo>
                    <a:pt x="184" y="328"/>
                  </a:lnTo>
                  <a:lnTo>
                    <a:pt x="182" y="327"/>
                  </a:lnTo>
                  <a:lnTo>
                    <a:pt x="179" y="329"/>
                  </a:lnTo>
                  <a:lnTo>
                    <a:pt x="178" y="332"/>
                  </a:lnTo>
                  <a:lnTo>
                    <a:pt x="173" y="333"/>
                  </a:lnTo>
                  <a:lnTo>
                    <a:pt x="173" y="335"/>
                  </a:lnTo>
                  <a:lnTo>
                    <a:pt x="170" y="334"/>
                  </a:lnTo>
                  <a:lnTo>
                    <a:pt x="170" y="334"/>
                  </a:lnTo>
                  <a:lnTo>
                    <a:pt x="169" y="334"/>
                  </a:lnTo>
                  <a:lnTo>
                    <a:pt x="169" y="334"/>
                  </a:lnTo>
                  <a:lnTo>
                    <a:pt x="164" y="334"/>
                  </a:lnTo>
                  <a:lnTo>
                    <a:pt x="154" y="329"/>
                  </a:lnTo>
                  <a:lnTo>
                    <a:pt x="154" y="328"/>
                  </a:lnTo>
                  <a:lnTo>
                    <a:pt x="148" y="322"/>
                  </a:lnTo>
                  <a:lnTo>
                    <a:pt x="140" y="318"/>
                  </a:lnTo>
                  <a:lnTo>
                    <a:pt x="131" y="312"/>
                  </a:lnTo>
                  <a:lnTo>
                    <a:pt x="130" y="309"/>
                  </a:lnTo>
                  <a:lnTo>
                    <a:pt x="125" y="306"/>
                  </a:lnTo>
                  <a:lnTo>
                    <a:pt x="126" y="304"/>
                  </a:lnTo>
                  <a:lnTo>
                    <a:pt x="116" y="300"/>
                  </a:lnTo>
                  <a:lnTo>
                    <a:pt x="110" y="296"/>
                  </a:lnTo>
                  <a:lnTo>
                    <a:pt x="109" y="293"/>
                  </a:lnTo>
                  <a:lnTo>
                    <a:pt x="97" y="288"/>
                  </a:lnTo>
                  <a:lnTo>
                    <a:pt x="94" y="280"/>
                  </a:lnTo>
                  <a:lnTo>
                    <a:pt x="95" y="274"/>
                  </a:lnTo>
                  <a:lnTo>
                    <a:pt x="91" y="271"/>
                  </a:lnTo>
                  <a:lnTo>
                    <a:pt x="84" y="271"/>
                  </a:lnTo>
                  <a:lnTo>
                    <a:pt x="83" y="276"/>
                  </a:lnTo>
                  <a:lnTo>
                    <a:pt x="77" y="273"/>
                  </a:lnTo>
                  <a:lnTo>
                    <a:pt x="76" y="267"/>
                  </a:lnTo>
                  <a:lnTo>
                    <a:pt x="71" y="263"/>
                  </a:lnTo>
                  <a:lnTo>
                    <a:pt x="67" y="247"/>
                  </a:lnTo>
                  <a:lnTo>
                    <a:pt x="70" y="243"/>
                  </a:lnTo>
                  <a:lnTo>
                    <a:pt x="72" y="245"/>
                  </a:lnTo>
                  <a:lnTo>
                    <a:pt x="76" y="239"/>
                  </a:lnTo>
                  <a:lnTo>
                    <a:pt x="76" y="234"/>
                  </a:lnTo>
                  <a:lnTo>
                    <a:pt x="74" y="230"/>
                  </a:lnTo>
                  <a:lnTo>
                    <a:pt x="76" y="222"/>
                  </a:lnTo>
                  <a:lnTo>
                    <a:pt x="74" y="217"/>
                  </a:lnTo>
                  <a:lnTo>
                    <a:pt x="71" y="215"/>
                  </a:lnTo>
                  <a:lnTo>
                    <a:pt x="68" y="216"/>
                  </a:lnTo>
                  <a:lnTo>
                    <a:pt x="59" y="223"/>
                  </a:lnTo>
                  <a:lnTo>
                    <a:pt x="54" y="223"/>
                  </a:lnTo>
                  <a:lnTo>
                    <a:pt x="38" y="219"/>
                  </a:lnTo>
                  <a:lnTo>
                    <a:pt x="34" y="209"/>
                  </a:lnTo>
                  <a:lnTo>
                    <a:pt x="31" y="208"/>
                  </a:lnTo>
                  <a:lnTo>
                    <a:pt x="30" y="207"/>
                  </a:lnTo>
                  <a:lnTo>
                    <a:pt x="23" y="209"/>
                  </a:lnTo>
                  <a:lnTo>
                    <a:pt x="22" y="201"/>
                  </a:lnTo>
                  <a:lnTo>
                    <a:pt x="15" y="186"/>
                  </a:lnTo>
                  <a:lnTo>
                    <a:pt x="15" y="180"/>
                  </a:lnTo>
                  <a:lnTo>
                    <a:pt x="20" y="174"/>
                  </a:lnTo>
                  <a:lnTo>
                    <a:pt x="17" y="170"/>
                  </a:lnTo>
                  <a:lnTo>
                    <a:pt x="12" y="168"/>
                  </a:lnTo>
                  <a:lnTo>
                    <a:pt x="12" y="168"/>
                  </a:lnTo>
                  <a:lnTo>
                    <a:pt x="7" y="162"/>
                  </a:lnTo>
                  <a:lnTo>
                    <a:pt x="8" y="160"/>
                  </a:lnTo>
                  <a:lnTo>
                    <a:pt x="8" y="154"/>
                  </a:lnTo>
                  <a:lnTo>
                    <a:pt x="6" y="155"/>
                  </a:lnTo>
                  <a:lnTo>
                    <a:pt x="4" y="151"/>
                  </a:lnTo>
                  <a:lnTo>
                    <a:pt x="8" y="150"/>
                  </a:lnTo>
                  <a:lnTo>
                    <a:pt x="9" y="145"/>
                  </a:lnTo>
                  <a:lnTo>
                    <a:pt x="8" y="139"/>
                  </a:lnTo>
                  <a:lnTo>
                    <a:pt x="5" y="139"/>
                  </a:lnTo>
                  <a:lnTo>
                    <a:pt x="6" y="136"/>
                  </a:lnTo>
                  <a:lnTo>
                    <a:pt x="13" y="134"/>
                  </a:lnTo>
                  <a:lnTo>
                    <a:pt x="7" y="127"/>
                  </a:lnTo>
                  <a:lnTo>
                    <a:pt x="6" y="118"/>
                  </a:lnTo>
                  <a:lnTo>
                    <a:pt x="0" y="110"/>
                  </a:lnTo>
                  <a:lnTo>
                    <a:pt x="2" y="108"/>
                  </a:lnTo>
                  <a:lnTo>
                    <a:pt x="19" y="107"/>
                  </a:lnTo>
                  <a:lnTo>
                    <a:pt x="19" y="106"/>
                  </a:lnTo>
                  <a:lnTo>
                    <a:pt x="25" y="106"/>
                  </a:lnTo>
                  <a:lnTo>
                    <a:pt x="27" y="102"/>
                  </a:lnTo>
                  <a:lnTo>
                    <a:pt x="31" y="102"/>
                  </a:lnTo>
                  <a:lnTo>
                    <a:pt x="36" y="98"/>
                  </a:lnTo>
                  <a:lnTo>
                    <a:pt x="36" y="93"/>
                  </a:lnTo>
                  <a:lnTo>
                    <a:pt x="38" y="85"/>
                  </a:lnTo>
                  <a:lnTo>
                    <a:pt x="38" y="80"/>
                  </a:lnTo>
                  <a:lnTo>
                    <a:pt x="34" y="80"/>
                  </a:lnTo>
                  <a:lnTo>
                    <a:pt x="36" y="76"/>
                  </a:lnTo>
                  <a:lnTo>
                    <a:pt x="35" y="71"/>
                  </a:lnTo>
                  <a:lnTo>
                    <a:pt x="25" y="69"/>
                  </a:lnTo>
                  <a:lnTo>
                    <a:pt x="23" y="68"/>
                  </a:lnTo>
                  <a:lnTo>
                    <a:pt x="30" y="32"/>
                  </a:lnTo>
                  <a:lnTo>
                    <a:pt x="25" y="19"/>
                  </a:lnTo>
                  <a:lnTo>
                    <a:pt x="24" y="11"/>
                  </a:lnTo>
                  <a:lnTo>
                    <a:pt x="26" y="0"/>
                  </a:lnTo>
                  <a:lnTo>
                    <a:pt x="34" y="21"/>
                  </a:lnTo>
                  <a:lnTo>
                    <a:pt x="41" y="28"/>
                  </a:lnTo>
                  <a:lnTo>
                    <a:pt x="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3" name="Freeform 30">
              <a:extLst>
                <a:ext uri="{FF2B5EF4-FFF2-40B4-BE49-F238E27FC236}">
                  <a16:creationId xmlns:a16="http://schemas.microsoft.com/office/drawing/2014/main" id="{CFDE8A80-74A5-4C32-B197-04E2D6AB3633}"/>
                </a:ext>
              </a:extLst>
            </p:cNvPr>
            <p:cNvSpPr>
              <a:spLocks noEditPoints="1"/>
            </p:cNvSpPr>
            <p:nvPr/>
          </p:nvSpPr>
          <p:spPr bwMode="auto">
            <a:xfrm>
              <a:off x="9451975" y="2006600"/>
              <a:ext cx="582613" cy="646113"/>
            </a:xfrm>
            <a:custGeom>
              <a:avLst/>
              <a:gdLst>
                <a:gd name="T0" fmla="*/ 191 w 367"/>
                <a:gd name="T1" fmla="*/ 305 h 407"/>
                <a:gd name="T2" fmla="*/ 172 w 367"/>
                <a:gd name="T3" fmla="*/ 340 h 407"/>
                <a:gd name="T4" fmla="*/ 150 w 367"/>
                <a:gd name="T5" fmla="*/ 357 h 407"/>
                <a:gd name="T6" fmla="*/ 129 w 367"/>
                <a:gd name="T7" fmla="*/ 390 h 407"/>
                <a:gd name="T8" fmla="*/ 110 w 367"/>
                <a:gd name="T9" fmla="*/ 398 h 407"/>
                <a:gd name="T10" fmla="*/ 64 w 367"/>
                <a:gd name="T11" fmla="*/ 406 h 407"/>
                <a:gd name="T12" fmla="*/ 46 w 367"/>
                <a:gd name="T13" fmla="*/ 405 h 407"/>
                <a:gd name="T14" fmla="*/ 34 w 367"/>
                <a:gd name="T15" fmla="*/ 406 h 407"/>
                <a:gd name="T16" fmla="*/ 41 w 367"/>
                <a:gd name="T17" fmla="*/ 380 h 407"/>
                <a:gd name="T18" fmla="*/ 36 w 367"/>
                <a:gd name="T19" fmla="*/ 373 h 407"/>
                <a:gd name="T20" fmla="*/ 18 w 367"/>
                <a:gd name="T21" fmla="*/ 365 h 407"/>
                <a:gd name="T22" fmla="*/ 13 w 367"/>
                <a:gd name="T23" fmla="*/ 355 h 407"/>
                <a:gd name="T24" fmla="*/ 1 w 367"/>
                <a:gd name="T25" fmla="*/ 348 h 407"/>
                <a:gd name="T26" fmla="*/ 0 w 367"/>
                <a:gd name="T27" fmla="*/ 344 h 407"/>
                <a:gd name="T28" fmla="*/ 42 w 367"/>
                <a:gd name="T29" fmla="*/ 351 h 407"/>
                <a:gd name="T30" fmla="*/ 69 w 367"/>
                <a:gd name="T31" fmla="*/ 354 h 407"/>
                <a:gd name="T32" fmla="*/ 114 w 367"/>
                <a:gd name="T33" fmla="*/ 337 h 407"/>
                <a:gd name="T34" fmla="*/ 127 w 367"/>
                <a:gd name="T35" fmla="*/ 320 h 407"/>
                <a:gd name="T36" fmla="*/ 146 w 367"/>
                <a:gd name="T37" fmla="*/ 317 h 407"/>
                <a:gd name="T38" fmla="*/ 138 w 367"/>
                <a:gd name="T39" fmla="*/ 311 h 407"/>
                <a:gd name="T40" fmla="*/ 140 w 367"/>
                <a:gd name="T41" fmla="*/ 303 h 407"/>
                <a:gd name="T42" fmla="*/ 155 w 367"/>
                <a:gd name="T43" fmla="*/ 300 h 407"/>
                <a:gd name="T44" fmla="*/ 168 w 367"/>
                <a:gd name="T45" fmla="*/ 291 h 407"/>
                <a:gd name="T46" fmla="*/ 180 w 367"/>
                <a:gd name="T47" fmla="*/ 272 h 407"/>
                <a:gd name="T48" fmla="*/ 195 w 367"/>
                <a:gd name="T49" fmla="*/ 274 h 407"/>
                <a:gd name="T50" fmla="*/ 199 w 367"/>
                <a:gd name="T51" fmla="*/ 283 h 407"/>
                <a:gd name="T52" fmla="*/ 205 w 367"/>
                <a:gd name="T53" fmla="*/ 295 h 407"/>
                <a:gd name="T54" fmla="*/ 222 w 367"/>
                <a:gd name="T55" fmla="*/ 183 h 407"/>
                <a:gd name="T56" fmla="*/ 217 w 367"/>
                <a:gd name="T57" fmla="*/ 174 h 407"/>
                <a:gd name="T58" fmla="*/ 222 w 367"/>
                <a:gd name="T59" fmla="*/ 166 h 407"/>
                <a:gd name="T60" fmla="*/ 221 w 367"/>
                <a:gd name="T61" fmla="*/ 175 h 407"/>
                <a:gd name="T62" fmla="*/ 222 w 367"/>
                <a:gd name="T63" fmla="*/ 183 h 407"/>
                <a:gd name="T64" fmla="*/ 238 w 367"/>
                <a:gd name="T65" fmla="*/ 92 h 407"/>
                <a:gd name="T66" fmla="*/ 247 w 367"/>
                <a:gd name="T67" fmla="*/ 100 h 407"/>
                <a:gd name="T68" fmla="*/ 244 w 367"/>
                <a:gd name="T69" fmla="*/ 112 h 407"/>
                <a:gd name="T70" fmla="*/ 242 w 367"/>
                <a:gd name="T71" fmla="*/ 115 h 407"/>
                <a:gd name="T72" fmla="*/ 236 w 367"/>
                <a:gd name="T73" fmla="*/ 109 h 407"/>
                <a:gd name="T74" fmla="*/ 230 w 367"/>
                <a:gd name="T75" fmla="*/ 106 h 407"/>
                <a:gd name="T76" fmla="*/ 231 w 367"/>
                <a:gd name="T77" fmla="*/ 93 h 407"/>
                <a:gd name="T78" fmla="*/ 230 w 367"/>
                <a:gd name="T79" fmla="*/ 90 h 407"/>
                <a:gd name="T80" fmla="*/ 222 w 367"/>
                <a:gd name="T81" fmla="*/ 79 h 407"/>
                <a:gd name="T82" fmla="*/ 231 w 367"/>
                <a:gd name="T83" fmla="*/ 78 h 407"/>
                <a:gd name="T84" fmla="*/ 348 w 367"/>
                <a:gd name="T85" fmla="*/ 71 h 407"/>
                <a:gd name="T86" fmla="*/ 338 w 367"/>
                <a:gd name="T87" fmla="*/ 54 h 407"/>
                <a:gd name="T88" fmla="*/ 341 w 367"/>
                <a:gd name="T89" fmla="*/ 50 h 407"/>
                <a:gd name="T90" fmla="*/ 348 w 367"/>
                <a:gd name="T91" fmla="*/ 71 h 407"/>
                <a:gd name="T92" fmla="*/ 346 w 367"/>
                <a:gd name="T93" fmla="*/ 52 h 407"/>
                <a:gd name="T94" fmla="*/ 349 w 367"/>
                <a:gd name="T95" fmla="*/ 42 h 407"/>
                <a:gd name="T96" fmla="*/ 353 w 367"/>
                <a:gd name="T97" fmla="*/ 28 h 407"/>
                <a:gd name="T98" fmla="*/ 345 w 367"/>
                <a:gd name="T99" fmla="*/ 20 h 407"/>
                <a:gd name="T100" fmla="*/ 350 w 367"/>
                <a:gd name="T101" fmla="*/ 0 h 407"/>
                <a:gd name="T102" fmla="*/ 362 w 367"/>
                <a:gd name="T103" fmla="*/ 5 h 407"/>
                <a:gd name="T104" fmla="*/ 363 w 367"/>
                <a:gd name="T105" fmla="*/ 31 h 407"/>
                <a:gd name="T106" fmla="*/ 352 w 367"/>
                <a:gd name="T107" fmla="*/ 5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7" h="407">
                  <a:moveTo>
                    <a:pt x="196" y="298"/>
                  </a:moveTo>
                  <a:lnTo>
                    <a:pt x="191" y="305"/>
                  </a:lnTo>
                  <a:lnTo>
                    <a:pt x="187" y="319"/>
                  </a:lnTo>
                  <a:lnTo>
                    <a:pt x="172" y="340"/>
                  </a:lnTo>
                  <a:lnTo>
                    <a:pt x="165" y="344"/>
                  </a:lnTo>
                  <a:lnTo>
                    <a:pt x="150" y="357"/>
                  </a:lnTo>
                  <a:lnTo>
                    <a:pt x="139" y="378"/>
                  </a:lnTo>
                  <a:lnTo>
                    <a:pt x="129" y="390"/>
                  </a:lnTo>
                  <a:lnTo>
                    <a:pt x="117" y="396"/>
                  </a:lnTo>
                  <a:lnTo>
                    <a:pt x="110" y="398"/>
                  </a:lnTo>
                  <a:lnTo>
                    <a:pt x="81" y="402"/>
                  </a:lnTo>
                  <a:lnTo>
                    <a:pt x="64" y="406"/>
                  </a:lnTo>
                  <a:lnTo>
                    <a:pt x="52" y="407"/>
                  </a:lnTo>
                  <a:lnTo>
                    <a:pt x="46" y="405"/>
                  </a:lnTo>
                  <a:lnTo>
                    <a:pt x="34" y="406"/>
                  </a:lnTo>
                  <a:lnTo>
                    <a:pt x="34" y="406"/>
                  </a:lnTo>
                  <a:lnTo>
                    <a:pt x="40" y="392"/>
                  </a:lnTo>
                  <a:lnTo>
                    <a:pt x="41" y="380"/>
                  </a:lnTo>
                  <a:lnTo>
                    <a:pt x="39" y="376"/>
                  </a:lnTo>
                  <a:lnTo>
                    <a:pt x="36" y="373"/>
                  </a:lnTo>
                  <a:lnTo>
                    <a:pt x="24" y="370"/>
                  </a:lnTo>
                  <a:lnTo>
                    <a:pt x="18" y="365"/>
                  </a:lnTo>
                  <a:lnTo>
                    <a:pt x="14" y="362"/>
                  </a:lnTo>
                  <a:lnTo>
                    <a:pt x="13" y="355"/>
                  </a:lnTo>
                  <a:lnTo>
                    <a:pt x="9" y="351"/>
                  </a:lnTo>
                  <a:lnTo>
                    <a:pt x="1" y="348"/>
                  </a:lnTo>
                  <a:lnTo>
                    <a:pt x="0" y="344"/>
                  </a:lnTo>
                  <a:lnTo>
                    <a:pt x="0" y="344"/>
                  </a:lnTo>
                  <a:lnTo>
                    <a:pt x="13" y="343"/>
                  </a:lnTo>
                  <a:lnTo>
                    <a:pt x="42" y="351"/>
                  </a:lnTo>
                  <a:lnTo>
                    <a:pt x="48" y="349"/>
                  </a:lnTo>
                  <a:lnTo>
                    <a:pt x="69" y="354"/>
                  </a:lnTo>
                  <a:lnTo>
                    <a:pt x="78" y="354"/>
                  </a:lnTo>
                  <a:lnTo>
                    <a:pt x="114" y="337"/>
                  </a:lnTo>
                  <a:lnTo>
                    <a:pt x="121" y="322"/>
                  </a:lnTo>
                  <a:lnTo>
                    <a:pt x="127" y="320"/>
                  </a:lnTo>
                  <a:lnTo>
                    <a:pt x="143" y="320"/>
                  </a:lnTo>
                  <a:lnTo>
                    <a:pt x="146" y="317"/>
                  </a:lnTo>
                  <a:lnTo>
                    <a:pt x="146" y="313"/>
                  </a:lnTo>
                  <a:lnTo>
                    <a:pt x="138" y="311"/>
                  </a:lnTo>
                  <a:lnTo>
                    <a:pt x="138" y="309"/>
                  </a:lnTo>
                  <a:lnTo>
                    <a:pt x="140" y="303"/>
                  </a:lnTo>
                  <a:lnTo>
                    <a:pt x="146" y="299"/>
                  </a:lnTo>
                  <a:lnTo>
                    <a:pt x="155" y="300"/>
                  </a:lnTo>
                  <a:lnTo>
                    <a:pt x="167" y="294"/>
                  </a:lnTo>
                  <a:lnTo>
                    <a:pt x="168" y="291"/>
                  </a:lnTo>
                  <a:lnTo>
                    <a:pt x="165" y="283"/>
                  </a:lnTo>
                  <a:lnTo>
                    <a:pt x="180" y="272"/>
                  </a:lnTo>
                  <a:lnTo>
                    <a:pt x="186" y="271"/>
                  </a:lnTo>
                  <a:lnTo>
                    <a:pt x="195" y="274"/>
                  </a:lnTo>
                  <a:lnTo>
                    <a:pt x="199" y="277"/>
                  </a:lnTo>
                  <a:lnTo>
                    <a:pt x="199" y="283"/>
                  </a:lnTo>
                  <a:lnTo>
                    <a:pt x="207" y="290"/>
                  </a:lnTo>
                  <a:lnTo>
                    <a:pt x="205" y="295"/>
                  </a:lnTo>
                  <a:lnTo>
                    <a:pt x="196" y="298"/>
                  </a:lnTo>
                  <a:close/>
                  <a:moveTo>
                    <a:pt x="222" y="183"/>
                  </a:moveTo>
                  <a:lnTo>
                    <a:pt x="218" y="182"/>
                  </a:lnTo>
                  <a:lnTo>
                    <a:pt x="217" y="174"/>
                  </a:lnTo>
                  <a:lnTo>
                    <a:pt x="219" y="167"/>
                  </a:lnTo>
                  <a:lnTo>
                    <a:pt x="222" y="166"/>
                  </a:lnTo>
                  <a:lnTo>
                    <a:pt x="226" y="169"/>
                  </a:lnTo>
                  <a:lnTo>
                    <a:pt x="221" y="175"/>
                  </a:lnTo>
                  <a:lnTo>
                    <a:pt x="223" y="181"/>
                  </a:lnTo>
                  <a:lnTo>
                    <a:pt x="222" y="183"/>
                  </a:lnTo>
                  <a:close/>
                  <a:moveTo>
                    <a:pt x="239" y="88"/>
                  </a:moveTo>
                  <a:lnTo>
                    <a:pt x="238" y="92"/>
                  </a:lnTo>
                  <a:lnTo>
                    <a:pt x="243" y="98"/>
                  </a:lnTo>
                  <a:lnTo>
                    <a:pt x="247" y="100"/>
                  </a:lnTo>
                  <a:lnTo>
                    <a:pt x="247" y="106"/>
                  </a:lnTo>
                  <a:lnTo>
                    <a:pt x="244" y="112"/>
                  </a:lnTo>
                  <a:lnTo>
                    <a:pt x="242" y="111"/>
                  </a:lnTo>
                  <a:lnTo>
                    <a:pt x="242" y="115"/>
                  </a:lnTo>
                  <a:lnTo>
                    <a:pt x="239" y="109"/>
                  </a:lnTo>
                  <a:lnTo>
                    <a:pt x="236" y="109"/>
                  </a:lnTo>
                  <a:lnTo>
                    <a:pt x="232" y="105"/>
                  </a:lnTo>
                  <a:lnTo>
                    <a:pt x="230" y="106"/>
                  </a:lnTo>
                  <a:lnTo>
                    <a:pt x="229" y="100"/>
                  </a:lnTo>
                  <a:lnTo>
                    <a:pt x="231" y="93"/>
                  </a:lnTo>
                  <a:lnTo>
                    <a:pt x="229" y="91"/>
                  </a:lnTo>
                  <a:lnTo>
                    <a:pt x="230" y="90"/>
                  </a:lnTo>
                  <a:lnTo>
                    <a:pt x="222" y="85"/>
                  </a:lnTo>
                  <a:lnTo>
                    <a:pt x="222" y="79"/>
                  </a:lnTo>
                  <a:lnTo>
                    <a:pt x="226" y="77"/>
                  </a:lnTo>
                  <a:lnTo>
                    <a:pt x="231" y="78"/>
                  </a:lnTo>
                  <a:lnTo>
                    <a:pt x="239" y="88"/>
                  </a:lnTo>
                  <a:close/>
                  <a:moveTo>
                    <a:pt x="348" y="71"/>
                  </a:moveTo>
                  <a:lnTo>
                    <a:pt x="345" y="69"/>
                  </a:lnTo>
                  <a:lnTo>
                    <a:pt x="338" y="54"/>
                  </a:lnTo>
                  <a:lnTo>
                    <a:pt x="337" y="48"/>
                  </a:lnTo>
                  <a:lnTo>
                    <a:pt x="341" y="50"/>
                  </a:lnTo>
                  <a:lnTo>
                    <a:pt x="348" y="60"/>
                  </a:lnTo>
                  <a:lnTo>
                    <a:pt x="348" y="71"/>
                  </a:lnTo>
                  <a:close/>
                  <a:moveTo>
                    <a:pt x="352" y="53"/>
                  </a:moveTo>
                  <a:lnTo>
                    <a:pt x="346" y="52"/>
                  </a:lnTo>
                  <a:lnTo>
                    <a:pt x="345" y="45"/>
                  </a:lnTo>
                  <a:lnTo>
                    <a:pt x="349" y="42"/>
                  </a:lnTo>
                  <a:lnTo>
                    <a:pt x="355" y="31"/>
                  </a:lnTo>
                  <a:lnTo>
                    <a:pt x="353" y="28"/>
                  </a:lnTo>
                  <a:lnTo>
                    <a:pt x="347" y="26"/>
                  </a:lnTo>
                  <a:lnTo>
                    <a:pt x="345" y="20"/>
                  </a:lnTo>
                  <a:lnTo>
                    <a:pt x="348" y="3"/>
                  </a:lnTo>
                  <a:lnTo>
                    <a:pt x="350" y="0"/>
                  </a:lnTo>
                  <a:lnTo>
                    <a:pt x="357" y="1"/>
                  </a:lnTo>
                  <a:lnTo>
                    <a:pt x="362" y="5"/>
                  </a:lnTo>
                  <a:lnTo>
                    <a:pt x="367" y="25"/>
                  </a:lnTo>
                  <a:lnTo>
                    <a:pt x="363" y="31"/>
                  </a:lnTo>
                  <a:lnTo>
                    <a:pt x="356" y="50"/>
                  </a:lnTo>
                  <a:lnTo>
                    <a:pt x="35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4" name="Freeform 31">
              <a:extLst>
                <a:ext uri="{FF2B5EF4-FFF2-40B4-BE49-F238E27FC236}">
                  <a16:creationId xmlns:a16="http://schemas.microsoft.com/office/drawing/2014/main" id="{DC0C2376-F2B0-4740-B59F-69D07F8DD85B}"/>
                </a:ext>
              </a:extLst>
            </p:cNvPr>
            <p:cNvSpPr>
              <a:spLocks noEditPoints="1"/>
            </p:cNvSpPr>
            <p:nvPr/>
          </p:nvSpPr>
          <p:spPr bwMode="auto">
            <a:xfrm>
              <a:off x="5700713" y="2559050"/>
              <a:ext cx="501650" cy="644525"/>
            </a:xfrm>
            <a:custGeom>
              <a:avLst/>
              <a:gdLst>
                <a:gd name="T0" fmla="*/ 180 w 316"/>
                <a:gd name="T1" fmla="*/ 403 h 406"/>
                <a:gd name="T2" fmla="*/ 172 w 316"/>
                <a:gd name="T3" fmla="*/ 398 h 406"/>
                <a:gd name="T4" fmla="*/ 163 w 316"/>
                <a:gd name="T5" fmla="*/ 381 h 406"/>
                <a:gd name="T6" fmla="*/ 152 w 316"/>
                <a:gd name="T7" fmla="*/ 353 h 406"/>
                <a:gd name="T8" fmla="*/ 180 w 316"/>
                <a:gd name="T9" fmla="*/ 374 h 406"/>
                <a:gd name="T10" fmla="*/ 143 w 316"/>
                <a:gd name="T11" fmla="*/ 357 h 406"/>
                <a:gd name="T12" fmla="*/ 136 w 316"/>
                <a:gd name="T13" fmla="*/ 355 h 406"/>
                <a:gd name="T14" fmla="*/ 131 w 316"/>
                <a:gd name="T15" fmla="*/ 332 h 406"/>
                <a:gd name="T16" fmla="*/ 152 w 316"/>
                <a:gd name="T17" fmla="*/ 339 h 406"/>
                <a:gd name="T18" fmla="*/ 107 w 316"/>
                <a:gd name="T19" fmla="*/ 291 h 406"/>
                <a:gd name="T20" fmla="*/ 122 w 316"/>
                <a:gd name="T21" fmla="*/ 314 h 406"/>
                <a:gd name="T22" fmla="*/ 114 w 316"/>
                <a:gd name="T23" fmla="*/ 310 h 406"/>
                <a:gd name="T24" fmla="*/ 90 w 316"/>
                <a:gd name="T25" fmla="*/ 292 h 406"/>
                <a:gd name="T26" fmla="*/ 92 w 316"/>
                <a:gd name="T27" fmla="*/ 282 h 406"/>
                <a:gd name="T28" fmla="*/ 107 w 316"/>
                <a:gd name="T29" fmla="*/ 291 h 406"/>
                <a:gd name="T30" fmla="*/ 33 w 316"/>
                <a:gd name="T31" fmla="*/ 187 h 406"/>
                <a:gd name="T32" fmla="*/ 44 w 316"/>
                <a:gd name="T33" fmla="*/ 208 h 406"/>
                <a:gd name="T34" fmla="*/ 55 w 316"/>
                <a:gd name="T35" fmla="*/ 227 h 406"/>
                <a:gd name="T36" fmla="*/ 61 w 316"/>
                <a:gd name="T37" fmla="*/ 240 h 406"/>
                <a:gd name="T38" fmla="*/ 65 w 316"/>
                <a:gd name="T39" fmla="*/ 253 h 406"/>
                <a:gd name="T40" fmla="*/ 55 w 316"/>
                <a:gd name="T41" fmla="*/ 256 h 406"/>
                <a:gd name="T42" fmla="*/ 23 w 316"/>
                <a:gd name="T43" fmla="*/ 238 h 406"/>
                <a:gd name="T44" fmla="*/ 6 w 316"/>
                <a:gd name="T45" fmla="*/ 187 h 406"/>
                <a:gd name="T46" fmla="*/ 28 w 316"/>
                <a:gd name="T47" fmla="*/ 172 h 406"/>
                <a:gd name="T48" fmla="*/ 130 w 316"/>
                <a:gd name="T49" fmla="*/ 1 h 406"/>
                <a:gd name="T50" fmla="*/ 151 w 316"/>
                <a:gd name="T51" fmla="*/ 13 h 406"/>
                <a:gd name="T52" fmla="*/ 155 w 316"/>
                <a:gd name="T53" fmla="*/ 25 h 406"/>
                <a:gd name="T54" fmla="*/ 169 w 316"/>
                <a:gd name="T55" fmla="*/ 52 h 406"/>
                <a:gd name="T56" fmla="*/ 194 w 316"/>
                <a:gd name="T57" fmla="*/ 68 h 406"/>
                <a:gd name="T58" fmla="*/ 213 w 316"/>
                <a:gd name="T59" fmla="*/ 62 h 406"/>
                <a:gd name="T60" fmla="*/ 216 w 316"/>
                <a:gd name="T61" fmla="*/ 84 h 406"/>
                <a:gd name="T62" fmla="*/ 210 w 316"/>
                <a:gd name="T63" fmla="*/ 108 h 406"/>
                <a:gd name="T64" fmla="*/ 224 w 316"/>
                <a:gd name="T65" fmla="*/ 116 h 406"/>
                <a:gd name="T66" fmla="*/ 237 w 316"/>
                <a:gd name="T67" fmla="*/ 133 h 406"/>
                <a:gd name="T68" fmla="*/ 265 w 316"/>
                <a:gd name="T69" fmla="*/ 149 h 406"/>
                <a:gd name="T70" fmla="*/ 279 w 316"/>
                <a:gd name="T71" fmla="*/ 163 h 406"/>
                <a:gd name="T72" fmla="*/ 304 w 316"/>
                <a:gd name="T73" fmla="*/ 179 h 406"/>
                <a:gd name="T74" fmla="*/ 310 w 316"/>
                <a:gd name="T75" fmla="*/ 179 h 406"/>
                <a:gd name="T76" fmla="*/ 310 w 316"/>
                <a:gd name="T77" fmla="*/ 202 h 406"/>
                <a:gd name="T78" fmla="*/ 297 w 316"/>
                <a:gd name="T79" fmla="*/ 220 h 406"/>
                <a:gd name="T80" fmla="*/ 279 w 316"/>
                <a:gd name="T81" fmla="*/ 246 h 406"/>
                <a:gd name="T82" fmla="*/ 255 w 316"/>
                <a:gd name="T83" fmla="*/ 248 h 406"/>
                <a:gd name="T84" fmla="*/ 243 w 316"/>
                <a:gd name="T85" fmla="*/ 246 h 406"/>
                <a:gd name="T86" fmla="*/ 256 w 316"/>
                <a:gd name="T87" fmla="*/ 282 h 406"/>
                <a:gd name="T88" fmla="*/ 259 w 316"/>
                <a:gd name="T89" fmla="*/ 303 h 406"/>
                <a:gd name="T90" fmla="*/ 220 w 316"/>
                <a:gd name="T91" fmla="*/ 308 h 406"/>
                <a:gd name="T92" fmla="*/ 220 w 316"/>
                <a:gd name="T93" fmla="*/ 283 h 406"/>
                <a:gd name="T94" fmla="*/ 193 w 316"/>
                <a:gd name="T95" fmla="*/ 228 h 406"/>
                <a:gd name="T96" fmla="*/ 183 w 316"/>
                <a:gd name="T97" fmla="*/ 210 h 406"/>
                <a:gd name="T98" fmla="*/ 174 w 316"/>
                <a:gd name="T99" fmla="*/ 203 h 406"/>
                <a:gd name="T100" fmla="*/ 171 w 316"/>
                <a:gd name="T101" fmla="*/ 193 h 406"/>
                <a:gd name="T102" fmla="*/ 147 w 316"/>
                <a:gd name="T103" fmla="*/ 147 h 406"/>
                <a:gd name="T104" fmla="*/ 118 w 316"/>
                <a:gd name="T105" fmla="*/ 115 h 406"/>
                <a:gd name="T106" fmla="*/ 109 w 316"/>
                <a:gd name="T107" fmla="*/ 88 h 406"/>
                <a:gd name="T108" fmla="*/ 68 w 316"/>
                <a:gd name="T109" fmla="*/ 63 h 406"/>
                <a:gd name="T110" fmla="*/ 69 w 316"/>
                <a:gd name="T111" fmla="*/ 53 h 406"/>
                <a:gd name="T112" fmla="*/ 100 w 316"/>
                <a:gd name="T113" fmla="*/ 34 h 406"/>
                <a:gd name="T114" fmla="*/ 120 w 316"/>
                <a:gd name="T115" fmla="*/ 42 h 406"/>
                <a:gd name="T116" fmla="*/ 127 w 316"/>
                <a:gd name="T117" fmla="*/ 28 h 406"/>
                <a:gd name="T118" fmla="*/ 119 w 316"/>
                <a:gd name="T119" fmla="*/ 1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6" h="406">
                  <a:moveTo>
                    <a:pt x="179" y="379"/>
                  </a:moveTo>
                  <a:lnTo>
                    <a:pt x="180" y="386"/>
                  </a:lnTo>
                  <a:lnTo>
                    <a:pt x="172" y="389"/>
                  </a:lnTo>
                  <a:lnTo>
                    <a:pt x="180" y="403"/>
                  </a:lnTo>
                  <a:lnTo>
                    <a:pt x="178" y="406"/>
                  </a:lnTo>
                  <a:lnTo>
                    <a:pt x="174" y="402"/>
                  </a:lnTo>
                  <a:lnTo>
                    <a:pt x="171" y="400"/>
                  </a:lnTo>
                  <a:lnTo>
                    <a:pt x="172" y="398"/>
                  </a:lnTo>
                  <a:lnTo>
                    <a:pt x="171" y="397"/>
                  </a:lnTo>
                  <a:lnTo>
                    <a:pt x="166" y="395"/>
                  </a:lnTo>
                  <a:lnTo>
                    <a:pt x="167" y="385"/>
                  </a:lnTo>
                  <a:lnTo>
                    <a:pt x="163" y="381"/>
                  </a:lnTo>
                  <a:lnTo>
                    <a:pt x="160" y="381"/>
                  </a:lnTo>
                  <a:lnTo>
                    <a:pt x="153" y="370"/>
                  </a:lnTo>
                  <a:lnTo>
                    <a:pt x="154" y="365"/>
                  </a:lnTo>
                  <a:lnTo>
                    <a:pt x="152" y="353"/>
                  </a:lnTo>
                  <a:lnTo>
                    <a:pt x="157" y="352"/>
                  </a:lnTo>
                  <a:lnTo>
                    <a:pt x="166" y="361"/>
                  </a:lnTo>
                  <a:lnTo>
                    <a:pt x="170" y="364"/>
                  </a:lnTo>
                  <a:lnTo>
                    <a:pt x="180" y="374"/>
                  </a:lnTo>
                  <a:lnTo>
                    <a:pt x="179" y="379"/>
                  </a:lnTo>
                  <a:close/>
                  <a:moveTo>
                    <a:pt x="149" y="354"/>
                  </a:moveTo>
                  <a:lnTo>
                    <a:pt x="149" y="356"/>
                  </a:lnTo>
                  <a:lnTo>
                    <a:pt x="143" y="357"/>
                  </a:lnTo>
                  <a:lnTo>
                    <a:pt x="140" y="355"/>
                  </a:lnTo>
                  <a:lnTo>
                    <a:pt x="137" y="358"/>
                  </a:lnTo>
                  <a:lnTo>
                    <a:pt x="135" y="356"/>
                  </a:lnTo>
                  <a:lnTo>
                    <a:pt x="136" y="355"/>
                  </a:lnTo>
                  <a:lnTo>
                    <a:pt x="134" y="352"/>
                  </a:lnTo>
                  <a:lnTo>
                    <a:pt x="136" y="342"/>
                  </a:lnTo>
                  <a:lnTo>
                    <a:pt x="133" y="334"/>
                  </a:lnTo>
                  <a:lnTo>
                    <a:pt x="131" y="332"/>
                  </a:lnTo>
                  <a:lnTo>
                    <a:pt x="133" y="324"/>
                  </a:lnTo>
                  <a:lnTo>
                    <a:pt x="136" y="325"/>
                  </a:lnTo>
                  <a:lnTo>
                    <a:pt x="140" y="331"/>
                  </a:lnTo>
                  <a:lnTo>
                    <a:pt x="152" y="339"/>
                  </a:lnTo>
                  <a:lnTo>
                    <a:pt x="156" y="347"/>
                  </a:lnTo>
                  <a:lnTo>
                    <a:pt x="155" y="351"/>
                  </a:lnTo>
                  <a:lnTo>
                    <a:pt x="149" y="354"/>
                  </a:lnTo>
                  <a:close/>
                  <a:moveTo>
                    <a:pt x="107" y="291"/>
                  </a:moveTo>
                  <a:lnTo>
                    <a:pt x="114" y="303"/>
                  </a:lnTo>
                  <a:lnTo>
                    <a:pt x="117" y="306"/>
                  </a:lnTo>
                  <a:lnTo>
                    <a:pt x="119" y="310"/>
                  </a:lnTo>
                  <a:lnTo>
                    <a:pt x="122" y="314"/>
                  </a:lnTo>
                  <a:lnTo>
                    <a:pt x="120" y="315"/>
                  </a:lnTo>
                  <a:lnTo>
                    <a:pt x="119" y="311"/>
                  </a:lnTo>
                  <a:lnTo>
                    <a:pt x="115" y="312"/>
                  </a:lnTo>
                  <a:lnTo>
                    <a:pt x="114" y="310"/>
                  </a:lnTo>
                  <a:lnTo>
                    <a:pt x="110" y="310"/>
                  </a:lnTo>
                  <a:lnTo>
                    <a:pt x="104" y="305"/>
                  </a:lnTo>
                  <a:lnTo>
                    <a:pt x="96" y="305"/>
                  </a:lnTo>
                  <a:lnTo>
                    <a:pt x="90" y="292"/>
                  </a:lnTo>
                  <a:lnTo>
                    <a:pt x="91" y="290"/>
                  </a:lnTo>
                  <a:lnTo>
                    <a:pt x="94" y="290"/>
                  </a:lnTo>
                  <a:lnTo>
                    <a:pt x="92" y="289"/>
                  </a:lnTo>
                  <a:lnTo>
                    <a:pt x="92" y="282"/>
                  </a:lnTo>
                  <a:lnTo>
                    <a:pt x="95" y="279"/>
                  </a:lnTo>
                  <a:lnTo>
                    <a:pt x="98" y="279"/>
                  </a:lnTo>
                  <a:lnTo>
                    <a:pt x="106" y="286"/>
                  </a:lnTo>
                  <a:lnTo>
                    <a:pt x="107" y="291"/>
                  </a:lnTo>
                  <a:close/>
                  <a:moveTo>
                    <a:pt x="32" y="177"/>
                  </a:moveTo>
                  <a:lnTo>
                    <a:pt x="34" y="183"/>
                  </a:lnTo>
                  <a:lnTo>
                    <a:pt x="31" y="180"/>
                  </a:lnTo>
                  <a:lnTo>
                    <a:pt x="33" y="187"/>
                  </a:lnTo>
                  <a:lnTo>
                    <a:pt x="39" y="192"/>
                  </a:lnTo>
                  <a:lnTo>
                    <a:pt x="39" y="196"/>
                  </a:lnTo>
                  <a:lnTo>
                    <a:pt x="45" y="207"/>
                  </a:lnTo>
                  <a:lnTo>
                    <a:pt x="44" y="208"/>
                  </a:lnTo>
                  <a:lnTo>
                    <a:pt x="48" y="212"/>
                  </a:lnTo>
                  <a:lnTo>
                    <a:pt x="48" y="216"/>
                  </a:lnTo>
                  <a:lnTo>
                    <a:pt x="54" y="223"/>
                  </a:lnTo>
                  <a:lnTo>
                    <a:pt x="55" y="227"/>
                  </a:lnTo>
                  <a:lnTo>
                    <a:pt x="52" y="226"/>
                  </a:lnTo>
                  <a:lnTo>
                    <a:pt x="54" y="228"/>
                  </a:lnTo>
                  <a:lnTo>
                    <a:pt x="58" y="230"/>
                  </a:lnTo>
                  <a:lnTo>
                    <a:pt x="61" y="240"/>
                  </a:lnTo>
                  <a:lnTo>
                    <a:pt x="64" y="238"/>
                  </a:lnTo>
                  <a:lnTo>
                    <a:pt x="66" y="242"/>
                  </a:lnTo>
                  <a:lnTo>
                    <a:pt x="67" y="250"/>
                  </a:lnTo>
                  <a:lnTo>
                    <a:pt x="65" y="253"/>
                  </a:lnTo>
                  <a:lnTo>
                    <a:pt x="61" y="246"/>
                  </a:lnTo>
                  <a:lnTo>
                    <a:pt x="64" y="255"/>
                  </a:lnTo>
                  <a:lnTo>
                    <a:pt x="61" y="257"/>
                  </a:lnTo>
                  <a:lnTo>
                    <a:pt x="55" y="256"/>
                  </a:lnTo>
                  <a:lnTo>
                    <a:pt x="49" y="258"/>
                  </a:lnTo>
                  <a:lnTo>
                    <a:pt x="27" y="246"/>
                  </a:lnTo>
                  <a:lnTo>
                    <a:pt x="22" y="240"/>
                  </a:lnTo>
                  <a:lnTo>
                    <a:pt x="23" y="238"/>
                  </a:lnTo>
                  <a:lnTo>
                    <a:pt x="19" y="232"/>
                  </a:lnTo>
                  <a:lnTo>
                    <a:pt x="0" y="203"/>
                  </a:lnTo>
                  <a:lnTo>
                    <a:pt x="0" y="200"/>
                  </a:lnTo>
                  <a:lnTo>
                    <a:pt x="6" y="187"/>
                  </a:lnTo>
                  <a:lnTo>
                    <a:pt x="6" y="180"/>
                  </a:lnTo>
                  <a:lnTo>
                    <a:pt x="10" y="177"/>
                  </a:lnTo>
                  <a:lnTo>
                    <a:pt x="20" y="177"/>
                  </a:lnTo>
                  <a:lnTo>
                    <a:pt x="28" y="172"/>
                  </a:lnTo>
                  <a:lnTo>
                    <a:pt x="32" y="177"/>
                  </a:lnTo>
                  <a:close/>
                  <a:moveTo>
                    <a:pt x="124" y="0"/>
                  </a:moveTo>
                  <a:lnTo>
                    <a:pt x="126" y="1"/>
                  </a:lnTo>
                  <a:lnTo>
                    <a:pt x="130" y="1"/>
                  </a:lnTo>
                  <a:lnTo>
                    <a:pt x="132" y="5"/>
                  </a:lnTo>
                  <a:lnTo>
                    <a:pt x="140" y="9"/>
                  </a:lnTo>
                  <a:lnTo>
                    <a:pt x="153" y="13"/>
                  </a:lnTo>
                  <a:lnTo>
                    <a:pt x="151" y="13"/>
                  </a:lnTo>
                  <a:lnTo>
                    <a:pt x="151" y="13"/>
                  </a:lnTo>
                  <a:lnTo>
                    <a:pt x="157" y="15"/>
                  </a:lnTo>
                  <a:lnTo>
                    <a:pt x="160" y="19"/>
                  </a:lnTo>
                  <a:lnTo>
                    <a:pt x="155" y="25"/>
                  </a:lnTo>
                  <a:lnTo>
                    <a:pt x="154" y="31"/>
                  </a:lnTo>
                  <a:lnTo>
                    <a:pt x="162" y="46"/>
                  </a:lnTo>
                  <a:lnTo>
                    <a:pt x="162" y="54"/>
                  </a:lnTo>
                  <a:lnTo>
                    <a:pt x="169" y="52"/>
                  </a:lnTo>
                  <a:lnTo>
                    <a:pt x="171" y="53"/>
                  </a:lnTo>
                  <a:lnTo>
                    <a:pt x="174" y="54"/>
                  </a:lnTo>
                  <a:lnTo>
                    <a:pt x="178" y="64"/>
                  </a:lnTo>
                  <a:lnTo>
                    <a:pt x="194" y="68"/>
                  </a:lnTo>
                  <a:lnTo>
                    <a:pt x="199" y="68"/>
                  </a:lnTo>
                  <a:lnTo>
                    <a:pt x="207" y="61"/>
                  </a:lnTo>
                  <a:lnTo>
                    <a:pt x="211" y="60"/>
                  </a:lnTo>
                  <a:lnTo>
                    <a:pt x="213" y="62"/>
                  </a:lnTo>
                  <a:lnTo>
                    <a:pt x="216" y="67"/>
                  </a:lnTo>
                  <a:lnTo>
                    <a:pt x="214" y="75"/>
                  </a:lnTo>
                  <a:lnTo>
                    <a:pt x="216" y="79"/>
                  </a:lnTo>
                  <a:lnTo>
                    <a:pt x="216" y="84"/>
                  </a:lnTo>
                  <a:lnTo>
                    <a:pt x="212" y="90"/>
                  </a:lnTo>
                  <a:lnTo>
                    <a:pt x="209" y="88"/>
                  </a:lnTo>
                  <a:lnTo>
                    <a:pt x="207" y="92"/>
                  </a:lnTo>
                  <a:lnTo>
                    <a:pt x="210" y="108"/>
                  </a:lnTo>
                  <a:lnTo>
                    <a:pt x="215" y="112"/>
                  </a:lnTo>
                  <a:lnTo>
                    <a:pt x="216" y="118"/>
                  </a:lnTo>
                  <a:lnTo>
                    <a:pt x="222" y="121"/>
                  </a:lnTo>
                  <a:lnTo>
                    <a:pt x="224" y="116"/>
                  </a:lnTo>
                  <a:lnTo>
                    <a:pt x="230" y="116"/>
                  </a:lnTo>
                  <a:lnTo>
                    <a:pt x="235" y="119"/>
                  </a:lnTo>
                  <a:lnTo>
                    <a:pt x="233" y="125"/>
                  </a:lnTo>
                  <a:lnTo>
                    <a:pt x="237" y="133"/>
                  </a:lnTo>
                  <a:lnTo>
                    <a:pt x="249" y="138"/>
                  </a:lnTo>
                  <a:lnTo>
                    <a:pt x="250" y="141"/>
                  </a:lnTo>
                  <a:lnTo>
                    <a:pt x="256" y="145"/>
                  </a:lnTo>
                  <a:lnTo>
                    <a:pt x="265" y="149"/>
                  </a:lnTo>
                  <a:lnTo>
                    <a:pt x="265" y="151"/>
                  </a:lnTo>
                  <a:lnTo>
                    <a:pt x="270" y="154"/>
                  </a:lnTo>
                  <a:lnTo>
                    <a:pt x="271" y="157"/>
                  </a:lnTo>
                  <a:lnTo>
                    <a:pt x="279" y="163"/>
                  </a:lnTo>
                  <a:lnTo>
                    <a:pt x="288" y="167"/>
                  </a:lnTo>
                  <a:lnTo>
                    <a:pt x="294" y="173"/>
                  </a:lnTo>
                  <a:lnTo>
                    <a:pt x="294" y="174"/>
                  </a:lnTo>
                  <a:lnTo>
                    <a:pt x="304" y="179"/>
                  </a:lnTo>
                  <a:lnTo>
                    <a:pt x="309" y="179"/>
                  </a:lnTo>
                  <a:lnTo>
                    <a:pt x="309" y="179"/>
                  </a:lnTo>
                  <a:lnTo>
                    <a:pt x="310" y="179"/>
                  </a:lnTo>
                  <a:lnTo>
                    <a:pt x="310" y="179"/>
                  </a:lnTo>
                  <a:lnTo>
                    <a:pt x="310" y="190"/>
                  </a:lnTo>
                  <a:lnTo>
                    <a:pt x="313" y="192"/>
                  </a:lnTo>
                  <a:lnTo>
                    <a:pt x="316" y="191"/>
                  </a:lnTo>
                  <a:lnTo>
                    <a:pt x="310" y="202"/>
                  </a:lnTo>
                  <a:lnTo>
                    <a:pt x="301" y="203"/>
                  </a:lnTo>
                  <a:lnTo>
                    <a:pt x="297" y="207"/>
                  </a:lnTo>
                  <a:lnTo>
                    <a:pt x="300" y="216"/>
                  </a:lnTo>
                  <a:lnTo>
                    <a:pt x="297" y="220"/>
                  </a:lnTo>
                  <a:lnTo>
                    <a:pt x="300" y="223"/>
                  </a:lnTo>
                  <a:lnTo>
                    <a:pt x="296" y="229"/>
                  </a:lnTo>
                  <a:lnTo>
                    <a:pt x="285" y="236"/>
                  </a:lnTo>
                  <a:lnTo>
                    <a:pt x="279" y="246"/>
                  </a:lnTo>
                  <a:lnTo>
                    <a:pt x="273" y="248"/>
                  </a:lnTo>
                  <a:lnTo>
                    <a:pt x="271" y="245"/>
                  </a:lnTo>
                  <a:lnTo>
                    <a:pt x="264" y="246"/>
                  </a:lnTo>
                  <a:lnTo>
                    <a:pt x="255" y="248"/>
                  </a:lnTo>
                  <a:lnTo>
                    <a:pt x="252" y="249"/>
                  </a:lnTo>
                  <a:lnTo>
                    <a:pt x="249" y="245"/>
                  </a:lnTo>
                  <a:lnTo>
                    <a:pt x="246" y="248"/>
                  </a:lnTo>
                  <a:lnTo>
                    <a:pt x="243" y="246"/>
                  </a:lnTo>
                  <a:lnTo>
                    <a:pt x="244" y="266"/>
                  </a:lnTo>
                  <a:lnTo>
                    <a:pt x="249" y="274"/>
                  </a:lnTo>
                  <a:lnTo>
                    <a:pt x="254" y="278"/>
                  </a:lnTo>
                  <a:lnTo>
                    <a:pt x="256" y="282"/>
                  </a:lnTo>
                  <a:lnTo>
                    <a:pt x="261" y="301"/>
                  </a:lnTo>
                  <a:lnTo>
                    <a:pt x="261" y="301"/>
                  </a:lnTo>
                  <a:lnTo>
                    <a:pt x="259" y="303"/>
                  </a:lnTo>
                  <a:lnTo>
                    <a:pt x="259" y="303"/>
                  </a:lnTo>
                  <a:lnTo>
                    <a:pt x="254" y="309"/>
                  </a:lnTo>
                  <a:lnTo>
                    <a:pt x="233" y="323"/>
                  </a:lnTo>
                  <a:lnTo>
                    <a:pt x="233" y="323"/>
                  </a:lnTo>
                  <a:lnTo>
                    <a:pt x="220" y="308"/>
                  </a:lnTo>
                  <a:lnTo>
                    <a:pt x="218" y="299"/>
                  </a:lnTo>
                  <a:lnTo>
                    <a:pt x="213" y="293"/>
                  </a:lnTo>
                  <a:lnTo>
                    <a:pt x="214" y="290"/>
                  </a:lnTo>
                  <a:lnTo>
                    <a:pt x="220" y="283"/>
                  </a:lnTo>
                  <a:lnTo>
                    <a:pt x="220" y="277"/>
                  </a:lnTo>
                  <a:lnTo>
                    <a:pt x="217" y="267"/>
                  </a:lnTo>
                  <a:lnTo>
                    <a:pt x="198" y="241"/>
                  </a:lnTo>
                  <a:lnTo>
                    <a:pt x="193" y="228"/>
                  </a:lnTo>
                  <a:lnTo>
                    <a:pt x="189" y="224"/>
                  </a:lnTo>
                  <a:lnTo>
                    <a:pt x="191" y="217"/>
                  </a:lnTo>
                  <a:lnTo>
                    <a:pt x="189" y="212"/>
                  </a:lnTo>
                  <a:lnTo>
                    <a:pt x="183" y="210"/>
                  </a:lnTo>
                  <a:lnTo>
                    <a:pt x="178" y="206"/>
                  </a:lnTo>
                  <a:lnTo>
                    <a:pt x="175" y="207"/>
                  </a:lnTo>
                  <a:lnTo>
                    <a:pt x="174" y="207"/>
                  </a:lnTo>
                  <a:lnTo>
                    <a:pt x="174" y="203"/>
                  </a:lnTo>
                  <a:lnTo>
                    <a:pt x="177" y="203"/>
                  </a:lnTo>
                  <a:lnTo>
                    <a:pt x="170" y="195"/>
                  </a:lnTo>
                  <a:lnTo>
                    <a:pt x="170" y="193"/>
                  </a:lnTo>
                  <a:lnTo>
                    <a:pt x="171" y="193"/>
                  </a:lnTo>
                  <a:lnTo>
                    <a:pt x="170" y="189"/>
                  </a:lnTo>
                  <a:lnTo>
                    <a:pt x="171" y="185"/>
                  </a:lnTo>
                  <a:lnTo>
                    <a:pt x="166" y="166"/>
                  </a:lnTo>
                  <a:lnTo>
                    <a:pt x="147" y="147"/>
                  </a:lnTo>
                  <a:lnTo>
                    <a:pt x="140" y="134"/>
                  </a:lnTo>
                  <a:lnTo>
                    <a:pt x="127" y="124"/>
                  </a:lnTo>
                  <a:lnTo>
                    <a:pt x="124" y="118"/>
                  </a:lnTo>
                  <a:lnTo>
                    <a:pt x="118" y="115"/>
                  </a:lnTo>
                  <a:lnTo>
                    <a:pt x="115" y="107"/>
                  </a:lnTo>
                  <a:lnTo>
                    <a:pt x="111" y="100"/>
                  </a:lnTo>
                  <a:lnTo>
                    <a:pt x="112" y="92"/>
                  </a:lnTo>
                  <a:lnTo>
                    <a:pt x="109" y="88"/>
                  </a:lnTo>
                  <a:lnTo>
                    <a:pt x="93" y="76"/>
                  </a:lnTo>
                  <a:lnTo>
                    <a:pt x="77" y="71"/>
                  </a:lnTo>
                  <a:lnTo>
                    <a:pt x="72" y="63"/>
                  </a:lnTo>
                  <a:lnTo>
                    <a:pt x="68" y="63"/>
                  </a:lnTo>
                  <a:lnTo>
                    <a:pt x="61" y="65"/>
                  </a:lnTo>
                  <a:lnTo>
                    <a:pt x="55" y="63"/>
                  </a:lnTo>
                  <a:lnTo>
                    <a:pt x="60" y="55"/>
                  </a:lnTo>
                  <a:lnTo>
                    <a:pt x="69" y="53"/>
                  </a:lnTo>
                  <a:lnTo>
                    <a:pt x="77" y="39"/>
                  </a:lnTo>
                  <a:lnTo>
                    <a:pt x="86" y="34"/>
                  </a:lnTo>
                  <a:lnTo>
                    <a:pt x="92" y="37"/>
                  </a:lnTo>
                  <a:lnTo>
                    <a:pt x="100" y="34"/>
                  </a:lnTo>
                  <a:lnTo>
                    <a:pt x="103" y="40"/>
                  </a:lnTo>
                  <a:lnTo>
                    <a:pt x="107" y="42"/>
                  </a:lnTo>
                  <a:lnTo>
                    <a:pt x="111" y="40"/>
                  </a:lnTo>
                  <a:lnTo>
                    <a:pt x="120" y="42"/>
                  </a:lnTo>
                  <a:lnTo>
                    <a:pt x="127" y="39"/>
                  </a:lnTo>
                  <a:lnTo>
                    <a:pt x="131" y="35"/>
                  </a:lnTo>
                  <a:lnTo>
                    <a:pt x="131" y="31"/>
                  </a:lnTo>
                  <a:lnTo>
                    <a:pt x="127" y="28"/>
                  </a:lnTo>
                  <a:lnTo>
                    <a:pt x="127" y="21"/>
                  </a:lnTo>
                  <a:lnTo>
                    <a:pt x="119" y="21"/>
                  </a:lnTo>
                  <a:lnTo>
                    <a:pt x="118" y="16"/>
                  </a:lnTo>
                  <a:lnTo>
                    <a:pt x="119" y="13"/>
                  </a:lnTo>
                  <a:lnTo>
                    <a:pt x="119" y="1"/>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5" name="Freeform 32">
              <a:extLst>
                <a:ext uri="{FF2B5EF4-FFF2-40B4-BE49-F238E27FC236}">
                  <a16:creationId xmlns:a16="http://schemas.microsoft.com/office/drawing/2014/main" id="{2A9F2B95-3A40-4E70-8A98-4655DCD2DD01}"/>
                </a:ext>
              </a:extLst>
            </p:cNvPr>
            <p:cNvSpPr>
              <a:spLocks/>
            </p:cNvSpPr>
            <p:nvPr/>
          </p:nvSpPr>
          <p:spPr bwMode="auto">
            <a:xfrm>
              <a:off x="9109075" y="3113088"/>
              <a:ext cx="312738" cy="323850"/>
            </a:xfrm>
            <a:custGeom>
              <a:avLst/>
              <a:gdLst>
                <a:gd name="T0" fmla="*/ 26 w 197"/>
                <a:gd name="T1" fmla="*/ 3 h 204"/>
                <a:gd name="T2" fmla="*/ 38 w 197"/>
                <a:gd name="T3" fmla="*/ 5 h 204"/>
                <a:gd name="T4" fmla="*/ 47 w 197"/>
                <a:gd name="T5" fmla="*/ 12 h 204"/>
                <a:gd name="T6" fmla="*/ 53 w 197"/>
                <a:gd name="T7" fmla="*/ 21 h 204"/>
                <a:gd name="T8" fmla="*/ 68 w 197"/>
                <a:gd name="T9" fmla="*/ 15 h 204"/>
                <a:gd name="T10" fmla="*/ 76 w 197"/>
                <a:gd name="T11" fmla="*/ 12 h 204"/>
                <a:gd name="T12" fmla="*/ 105 w 197"/>
                <a:gd name="T13" fmla="*/ 19 h 204"/>
                <a:gd name="T14" fmla="*/ 121 w 197"/>
                <a:gd name="T15" fmla="*/ 24 h 204"/>
                <a:gd name="T16" fmla="*/ 127 w 197"/>
                <a:gd name="T17" fmla="*/ 32 h 204"/>
                <a:gd name="T18" fmla="*/ 135 w 197"/>
                <a:gd name="T19" fmla="*/ 36 h 204"/>
                <a:gd name="T20" fmla="*/ 142 w 197"/>
                <a:gd name="T21" fmla="*/ 43 h 204"/>
                <a:gd name="T22" fmla="*/ 142 w 197"/>
                <a:gd name="T23" fmla="*/ 46 h 204"/>
                <a:gd name="T24" fmla="*/ 138 w 197"/>
                <a:gd name="T25" fmla="*/ 57 h 204"/>
                <a:gd name="T26" fmla="*/ 154 w 197"/>
                <a:gd name="T27" fmla="*/ 69 h 204"/>
                <a:gd name="T28" fmla="*/ 151 w 197"/>
                <a:gd name="T29" fmla="*/ 72 h 204"/>
                <a:gd name="T30" fmla="*/ 133 w 197"/>
                <a:gd name="T31" fmla="*/ 60 h 204"/>
                <a:gd name="T32" fmla="*/ 135 w 197"/>
                <a:gd name="T33" fmla="*/ 74 h 204"/>
                <a:gd name="T34" fmla="*/ 128 w 197"/>
                <a:gd name="T35" fmla="*/ 79 h 204"/>
                <a:gd name="T36" fmla="*/ 155 w 197"/>
                <a:gd name="T37" fmla="*/ 99 h 204"/>
                <a:gd name="T38" fmla="*/ 160 w 197"/>
                <a:gd name="T39" fmla="*/ 109 h 204"/>
                <a:gd name="T40" fmla="*/ 173 w 197"/>
                <a:gd name="T41" fmla="*/ 111 h 204"/>
                <a:gd name="T42" fmla="*/ 169 w 197"/>
                <a:gd name="T43" fmla="*/ 119 h 204"/>
                <a:gd name="T44" fmla="*/ 173 w 197"/>
                <a:gd name="T45" fmla="*/ 123 h 204"/>
                <a:gd name="T46" fmla="*/ 175 w 197"/>
                <a:gd name="T47" fmla="*/ 132 h 204"/>
                <a:gd name="T48" fmla="*/ 189 w 197"/>
                <a:gd name="T49" fmla="*/ 130 h 204"/>
                <a:gd name="T50" fmla="*/ 183 w 197"/>
                <a:gd name="T51" fmla="*/ 123 h 204"/>
                <a:gd name="T52" fmla="*/ 188 w 197"/>
                <a:gd name="T53" fmla="*/ 123 h 204"/>
                <a:gd name="T54" fmla="*/ 197 w 197"/>
                <a:gd name="T55" fmla="*/ 141 h 204"/>
                <a:gd name="T56" fmla="*/ 189 w 197"/>
                <a:gd name="T57" fmla="*/ 161 h 204"/>
                <a:gd name="T58" fmla="*/ 173 w 197"/>
                <a:gd name="T59" fmla="*/ 151 h 204"/>
                <a:gd name="T60" fmla="*/ 182 w 197"/>
                <a:gd name="T61" fmla="*/ 163 h 204"/>
                <a:gd name="T62" fmla="*/ 179 w 197"/>
                <a:gd name="T63" fmla="*/ 168 h 204"/>
                <a:gd name="T64" fmla="*/ 174 w 197"/>
                <a:gd name="T65" fmla="*/ 167 h 204"/>
                <a:gd name="T66" fmla="*/ 167 w 197"/>
                <a:gd name="T67" fmla="*/ 156 h 204"/>
                <a:gd name="T68" fmla="*/ 151 w 197"/>
                <a:gd name="T69" fmla="*/ 162 h 204"/>
                <a:gd name="T70" fmla="*/ 131 w 197"/>
                <a:gd name="T71" fmla="*/ 165 h 204"/>
                <a:gd name="T72" fmla="*/ 118 w 197"/>
                <a:gd name="T73" fmla="*/ 170 h 204"/>
                <a:gd name="T74" fmla="*/ 115 w 197"/>
                <a:gd name="T75" fmla="*/ 190 h 204"/>
                <a:gd name="T76" fmla="*/ 113 w 197"/>
                <a:gd name="T77" fmla="*/ 204 h 204"/>
                <a:gd name="T78" fmla="*/ 95 w 197"/>
                <a:gd name="T79" fmla="*/ 201 h 204"/>
                <a:gd name="T80" fmla="*/ 78 w 197"/>
                <a:gd name="T81" fmla="*/ 200 h 204"/>
                <a:gd name="T82" fmla="*/ 66 w 197"/>
                <a:gd name="T83" fmla="*/ 193 h 204"/>
                <a:gd name="T84" fmla="*/ 59 w 197"/>
                <a:gd name="T85" fmla="*/ 172 h 204"/>
                <a:gd name="T86" fmla="*/ 63 w 197"/>
                <a:gd name="T87" fmla="*/ 151 h 204"/>
                <a:gd name="T88" fmla="*/ 67 w 197"/>
                <a:gd name="T89" fmla="*/ 143 h 204"/>
                <a:gd name="T90" fmla="*/ 69 w 197"/>
                <a:gd name="T91" fmla="*/ 124 h 204"/>
                <a:gd name="T92" fmla="*/ 49 w 197"/>
                <a:gd name="T93" fmla="*/ 119 h 204"/>
                <a:gd name="T94" fmla="*/ 38 w 197"/>
                <a:gd name="T95" fmla="*/ 107 h 204"/>
                <a:gd name="T96" fmla="*/ 30 w 197"/>
                <a:gd name="T97" fmla="*/ 103 h 204"/>
                <a:gd name="T98" fmla="*/ 1 w 197"/>
                <a:gd name="T99" fmla="*/ 74 h 204"/>
                <a:gd name="T100" fmla="*/ 2 w 197"/>
                <a:gd name="T101" fmla="*/ 61 h 204"/>
                <a:gd name="T102" fmla="*/ 15 w 197"/>
                <a:gd name="T103" fmla="*/ 47 h 204"/>
                <a:gd name="T104" fmla="*/ 17 w 197"/>
                <a:gd name="T105" fmla="*/ 25 h 204"/>
                <a:gd name="T106" fmla="*/ 21 w 197"/>
                <a:gd name="T107" fmla="*/ 11 h 204"/>
                <a:gd name="T108" fmla="*/ 16 w 197"/>
                <a:gd name="T109" fmla="*/ 6 h 204"/>
                <a:gd name="T110" fmla="*/ 12 w 197"/>
                <a:gd name="T111" fmla="*/ 8 h 204"/>
                <a:gd name="T112" fmla="*/ 13 w 197"/>
                <a:gd name="T113" fmla="*/ 11 h 204"/>
                <a:gd name="T114" fmla="*/ 10 w 197"/>
                <a:gd name="T115" fmla="*/ 4 h 204"/>
                <a:gd name="T116" fmla="*/ 17 w 197"/>
                <a:gd name="T11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7" h="204">
                  <a:moveTo>
                    <a:pt x="17" y="0"/>
                  </a:moveTo>
                  <a:lnTo>
                    <a:pt x="26" y="3"/>
                  </a:lnTo>
                  <a:lnTo>
                    <a:pt x="34" y="8"/>
                  </a:lnTo>
                  <a:lnTo>
                    <a:pt x="38" y="5"/>
                  </a:lnTo>
                  <a:lnTo>
                    <a:pt x="44" y="4"/>
                  </a:lnTo>
                  <a:lnTo>
                    <a:pt x="47" y="12"/>
                  </a:lnTo>
                  <a:lnTo>
                    <a:pt x="46" y="17"/>
                  </a:lnTo>
                  <a:lnTo>
                    <a:pt x="53" y="21"/>
                  </a:lnTo>
                  <a:lnTo>
                    <a:pt x="59" y="23"/>
                  </a:lnTo>
                  <a:lnTo>
                    <a:pt x="68" y="15"/>
                  </a:lnTo>
                  <a:lnTo>
                    <a:pt x="76" y="12"/>
                  </a:lnTo>
                  <a:lnTo>
                    <a:pt x="76" y="12"/>
                  </a:lnTo>
                  <a:lnTo>
                    <a:pt x="102" y="20"/>
                  </a:lnTo>
                  <a:lnTo>
                    <a:pt x="105" y="19"/>
                  </a:lnTo>
                  <a:lnTo>
                    <a:pt x="118" y="20"/>
                  </a:lnTo>
                  <a:lnTo>
                    <a:pt x="121" y="24"/>
                  </a:lnTo>
                  <a:lnTo>
                    <a:pt x="127" y="25"/>
                  </a:lnTo>
                  <a:lnTo>
                    <a:pt x="127" y="32"/>
                  </a:lnTo>
                  <a:lnTo>
                    <a:pt x="132" y="36"/>
                  </a:lnTo>
                  <a:lnTo>
                    <a:pt x="135" y="36"/>
                  </a:lnTo>
                  <a:lnTo>
                    <a:pt x="138" y="42"/>
                  </a:lnTo>
                  <a:lnTo>
                    <a:pt x="142" y="43"/>
                  </a:lnTo>
                  <a:lnTo>
                    <a:pt x="142" y="46"/>
                  </a:lnTo>
                  <a:lnTo>
                    <a:pt x="142" y="46"/>
                  </a:lnTo>
                  <a:lnTo>
                    <a:pt x="137" y="53"/>
                  </a:lnTo>
                  <a:lnTo>
                    <a:pt x="138" y="57"/>
                  </a:lnTo>
                  <a:lnTo>
                    <a:pt x="150" y="62"/>
                  </a:lnTo>
                  <a:lnTo>
                    <a:pt x="154" y="69"/>
                  </a:lnTo>
                  <a:lnTo>
                    <a:pt x="153" y="71"/>
                  </a:lnTo>
                  <a:lnTo>
                    <a:pt x="151" y="72"/>
                  </a:lnTo>
                  <a:lnTo>
                    <a:pt x="138" y="60"/>
                  </a:lnTo>
                  <a:lnTo>
                    <a:pt x="133" y="60"/>
                  </a:lnTo>
                  <a:lnTo>
                    <a:pt x="137" y="67"/>
                  </a:lnTo>
                  <a:lnTo>
                    <a:pt x="135" y="74"/>
                  </a:lnTo>
                  <a:lnTo>
                    <a:pt x="128" y="77"/>
                  </a:lnTo>
                  <a:lnTo>
                    <a:pt x="128" y="79"/>
                  </a:lnTo>
                  <a:lnTo>
                    <a:pt x="133" y="86"/>
                  </a:lnTo>
                  <a:lnTo>
                    <a:pt x="155" y="99"/>
                  </a:lnTo>
                  <a:lnTo>
                    <a:pt x="158" y="107"/>
                  </a:lnTo>
                  <a:lnTo>
                    <a:pt x="160" y="109"/>
                  </a:lnTo>
                  <a:lnTo>
                    <a:pt x="173" y="109"/>
                  </a:lnTo>
                  <a:lnTo>
                    <a:pt x="173" y="111"/>
                  </a:lnTo>
                  <a:lnTo>
                    <a:pt x="170" y="113"/>
                  </a:lnTo>
                  <a:lnTo>
                    <a:pt x="169" y="119"/>
                  </a:lnTo>
                  <a:lnTo>
                    <a:pt x="173" y="120"/>
                  </a:lnTo>
                  <a:lnTo>
                    <a:pt x="173" y="123"/>
                  </a:lnTo>
                  <a:lnTo>
                    <a:pt x="172" y="125"/>
                  </a:lnTo>
                  <a:lnTo>
                    <a:pt x="175" y="132"/>
                  </a:lnTo>
                  <a:lnTo>
                    <a:pt x="189" y="131"/>
                  </a:lnTo>
                  <a:lnTo>
                    <a:pt x="189" y="130"/>
                  </a:lnTo>
                  <a:lnTo>
                    <a:pt x="185" y="126"/>
                  </a:lnTo>
                  <a:lnTo>
                    <a:pt x="183" y="123"/>
                  </a:lnTo>
                  <a:lnTo>
                    <a:pt x="185" y="123"/>
                  </a:lnTo>
                  <a:lnTo>
                    <a:pt x="188" y="123"/>
                  </a:lnTo>
                  <a:lnTo>
                    <a:pt x="192" y="126"/>
                  </a:lnTo>
                  <a:lnTo>
                    <a:pt x="197" y="141"/>
                  </a:lnTo>
                  <a:lnTo>
                    <a:pt x="196" y="156"/>
                  </a:lnTo>
                  <a:lnTo>
                    <a:pt x="189" y="161"/>
                  </a:lnTo>
                  <a:lnTo>
                    <a:pt x="175" y="151"/>
                  </a:lnTo>
                  <a:lnTo>
                    <a:pt x="173" y="151"/>
                  </a:lnTo>
                  <a:lnTo>
                    <a:pt x="174" y="154"/>
                  </a:lnTo>
                  <a:lnTo>
                    <a:pt x="182" y="163"/>
                  </a:lnTo>
                  <a:lnTo>
                    <a:pt x="183" y="165"/>
                  </a:lnTo>
                  <a:lnTo>
                    <a:pt x="179" y="168"/>
                  </a:lnTo>
                  <a:lnTo>
                    <a:pt x="177" y="165"/>
                  </a:lnTo>
                  <a:lnTo>
                    <a:pt x="174" y="167"/>
                  </a:lnTo>
                  <a:lnTo>
                    <a:pt x="171" y="160"/>
                  </a:lnTo>
                  <a:lnTo>
                    <a:pt x="167" y="156"/>
                  </a:lnTo>
                  <a:lnTo>
                    <a:pt x="155" y="162"/>
                  </a:lnTo>
                  <a:lnTo>
                    <a:pt x="151" y="162"/>
                  </a:lnTo>
                  <a:lnTo>
                    <a:pt x="135" y="166"/>
                  </a:lnTo>
                  <a:lnTo>
                    <a:pt x="131" y="165"/>
                  </a:lnTo>
                  <a:lnTo>
                    <a:pt x="123" y="169"/>
                  </a:lnTo>
                  <a:lnTo>
                    <a:pt x="118" y="170"/>
                  </a:lnTo>
                  <a:lnTo>
                    <a:pt x="113" y="185"/>
                  </a:lnTo>
                  <a:lnTo>
                    <a:pt x="115" y="190"/>
                  </a:lnTo>
                  <a:lnTo>
                    <a:pt x="120" y="197"/>
                  </a:lnTo>
                  <a:lnTo>
                    <a:pt x="113" y="204"/>
                  </a:lnTo>
                  <a:lnTo>
                    <a:pt x="103" y="204"/>
                  </a:lnTo>
                  <a:lnTo>
                    <a:pt x="95" y="201"/>
                  </a:lnTo>
                  <a:lnTo>
                    <a:pt x="84" y="199"/>
                  </a:lnTo>
                  <a:lnTo>
                    <a:pt x="78" y="200"/>
                  </a:lnTo>
                  <a:lnTo>
                    <a:pt x="74" y="196"/>
                  </a:lnTo>
                  <a:lnTo>
                    <a:pt x="66" y="193"/>
                  </a:lnTo>
                  <a:lnTo>
                    <a:pt x="57" y="181"/>
                  </a:lnTo>
                  <a:lnTo>
                    <a:pt x="59" y="172"/>
                  </a:lnTo>
                  <a:lnTo>
                    <a:pt x="63" y="159"/>
                  </a:lnTo>
                  <a:lnTo>
                    <a:pt x="63" y="151"/>
                  </a:lnTo>
                  <a:lnTo>
                    <a:pt x="65" y="144"/>
                  </a:lnTo>
                  <a:lnTo>
                    <a:pt x="67" y="143"/>
                  </a:lnTo>
                  <a:lnTo>
                    <a:pt x="72" y="135"/>
                  </a:lnTo>
                  <a:lnTo>
                    <a:pt x="69" y="124"/>
                  </a:lnTo>
                  <a:lnTo>
                    <a:pt x="62" y="121"/>
                  </a:lnTo>
                  <a:lnTo>
                    <a:pt x="49" y="119"/>
                  </a:lnTo>
                  <a:lnTo>
                    <a:pt x="40" y="108"/>
                  </a:lnTo>
                  <a:lnTo>
                    <a:pt x="38" y="107"/>
                  </a:lnTo>
                  <a:lnTo>
                    <a:pt x="36" y="103"/>
                  </a:lnTo>
                  <a:lnTo>
                    <a:pt x="30" y="103"/>
                  </a:lnTo>
                  <a:lnTo>
                    <a:pt x="25" y="95"/>
                  </a:lnTo>
                  <a:lnTo>
                    <a:pt x="1" y="74"/>
                  </a:lnTo>
                  <a:lnTo>
                    <a:pt x="0" y="70"/>
                  </a:lnTo>
                  <a:lnTo>
                    <a:pt x="2" y="61"/>
                  </a:lnTo>
                  <a:lnTo>
                    <a:pt x="11" y="49"/>
                  </a:lnTo>
                  <a:lnTo>
                    <a:pt x="15" y="47"/>
                  </a:lnTo>
                  <a:lnTo>
                    <a:pt x="18" y="38"/>
                  </a:lnTo>
                  <a:lnTo>
                    <a:pt x="17" y="25"/>
                  </a:lnTo>
                  <a:lnTo>
                    <a:pt x="21" y="20"/>
                  </a:lnTo>
                  <a:lnTo>
                    <a:pt x="21" y="11"/>
                  </a:lnTo>
                  <a:lnTo>
                    <a:pt x="17" y="11"/>
                  </a:lnTo>
                  <a:lnTo>
                    <a:pt x="16" y="6"/>
                  </a:lnTo>
                  <a:lnTo>
                    <a:pt x="15" y="8"/>
                  </a:lnTo>
                  <a:lnTo>
                    <a:pt x="12" y="8"/>
                  </a:lnTo>
                  <a:lnTo>
                    <a:pt x="14" y="10"/>
                  </a:lnTo>
                  <a:lnTo>
                    <a:pt x="13" y="11"/>
                  </a:lnTo>
                  <a:lnTo>
                    <a:pt x="12" y="11"/>
                  </a:lnTo>
                  <a:lnTo>
                    <a:pt x="10" y="4"/>
                  </a:lnTo>
                  <a:lnTo>
                    <a:pt x="13" y="6"/>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6" name="Freeform 33">
              <a:extLst>
                <a:ext uri="{FF2B5EF4-FFF2-40B4-BE49-F238E27FC236}">
                  <a16:creationId xmlns:a16="http://schemas.microsoft.com/office/drawing/2014/main" id="{00055F1A-4BC2-4292-9304-DB4D296BC3ED}"/>
                </a:ext>
              </a:extLst>
            </p:cNvPr>
            <p:cNvSpPr>
              <a:spLocks noEditPoints="1"/>
            </p:cNvSpPr>
            <p:nvPr/>
          </p:nvSpPr>
          <p:spPr bwMode="auto">
            <a:xfrm>
              <a:off x="8877300" y="2979738"/>
              <a:ext cx="373063" cy="830263"/>
            </a:xfrm>
            <a:custGeom>
              <a:avLst/>
              <a:gdLst>
                <a:gd name="T0" fmla="*/ 165 w 235"/>
                <a:gd name="T1" fmla="*/ 520 h 523"/>
                <a:gd name="T2" fmla="*/ 141 w 235"/>
                <a:gd name="T3" fmla="*/ 520 h 523"/>
                <a:gd name="T4" fmla="*/ 152 w 235"/>
                <a:gd name="T5" fmla="*/ 518 h 523"/>
                <a:gd name="T6" fmla="*/ 137 w 235"/>
                <a:gd name="T7" fmla="*/ 496 h 523"/>
                <a:gd name="T8" fmla="*/ 124 w 235"/>
                <a:gd name="T9" fmla="*/ 502 h 523"/>
                <a:gd name="T10" fmla="*/ 128 w 235"/>
                <a:gd name="T11" fmla="*/ 495 h 523"/>
                <a:gd name="T12" fmla="*/ 107 w 235"/>
                <a:gd name="T13" fmla="*/ 430 h 523"/>
                <a:gd name="T14" fmla="*/ 104 w 235"/>
                <a:gd name="T15" fmla="*/ 386 h 523"/>
                <a:gd name="T16" fmla="*/ 117 w 235"/>
                <a:gd name="T17" fmla="*/ 397 h 523"/>
                <a:gd name="T18" fmla="*/ 52 w 235"/>
                <a:gd name="T19" fmla="*/ 16 h 523"/>
                <a:gd name="T20" fmla="*/ 73 w 235"/>
                <a:gd name="T21" fmla="*/ 12 h 523"/>
                <a:gd name="T22" fmla="*/ 95 w 235"/>
                <a:gd name="T23" fmla="*/ 17 h 523"/>
                <a:gd name="T24" fmla="*/ 117 w 235"/>
                <a:gd name="T25" fmla="*/ 22 h 523"/>
                <a:gd name="T26" fmla="*/ 135 w 235"/>
                <a:gd name="T27" fmla="*/ 33 h 523"/>
                <a:gd name="T28" fmla="*/ 142 w 235"/>
                <a:gd name="T29" fmla="*/ 31 h 523"/>
                <a:gd name="T30" fmla="*/ 189 w 235"/>
                <a:gd name="T31" fmla="*/ 46 h 523"/>
                <a:gd name="T32" fmla="*/ 210 w 235"/>
                <a:gd name="T33" fmla="*/ 55 h 523"/>
                <a:gd name="T34" fmla="*/ 225 w 235"/>
                <a:gd name="T35" fmla="*/ 62 h 523"/>
                <a:gd name="T36" fmla="*/ 230 w 235"/>
                <a:gd name="T37" fmla="*/ 82 h 523"/>
                <a:gd name="T38" fmla="*/ 214 w 235"/>
                <a:gd name="T39" fmla="*/ 99 h 523"/>
                <a:gd name="T40" fmla="*/ 192 w 235"/>
                <a:gd name="T41" fmla="*/ 100 h 523"/>
                <a:gd name="T42" fmla="*/ 184 w 235"/>
                <a:gd name="T43" fmla="*/ 89 h 523"/>
                <a:gd name="T44" fmla="*/ 163 w 235"/>
                <a:gd name="T45" fmla="*/ 84 h 523"/>
                <a:gd name="T46" fmla="*/ 161 w 235"/>
                <a:gd name="T47" fmla="*/ 75 h 523"/>
                <a:gd name="T48" fmla="*/ 82 w 235"/>
                <a:gd name="T49" fmla="*/ 104 h 523"/>
                <a:gd name="T50" fmla="*/ 101 w 235"/>
                <a:gd name="T51" fmla="*/ 132 h 523"/>
                <a:gd name="T52" fmla="*/ 105 w 235"/>
                <a:gd name="T53" fmla="*/ 176 h 523"/>
                <a:gd name="T54" fmla="*/ 100 w 235"/>
                <a:gd name="T55" fmla="*/ 219 h 523"/>
                <a:gd name="T56" fmla="*/ 103 w 235"/>
                <a:gd name="T57" fmla="*/ 268 h 523"/>
                <a:gd name="T58" fmla="*/ 92 w 235"/>
                <a:gd name="T59" fmla="*/ 298 h 523"/>
                <a:gd name="T60" fmla="*/ 106 w 235"/>
                <a:gd name="T61" fmla="*/ 359 h 523"/>
                <a:gd name="T62" fmla="*/ 71 w 235"/>
                <a:gd name="T63" fmla="*/ 356 h 523"/>
                <a:gd name="T64" fmla="*/ 46 w 235"/>
                <a:gd name="T65" fmla="*/ 363 h 523"/>
                <a:gd name="T66" fmla="*/ 26 w 235"/>
                <a:gd name="T67" fmla="*/ 358 h 523"/>
                <a:gd name="T68" fmla="*/ 3 w 235"/>
                <a:gd name="T69" fmla="*/ 316 h 523"/>
                <a:gd name="T70" fmla="*/ 16 w 235"/>
                <a:gd name="T71" fmla="*/ 286 h 523"/>
                <a:gd name="T72" fmla="*/ 26 w 235"/>
                <a:gd name="T73" fmla="*/ 235 h 523"/>
                <a:gd name="T74" fmla="*/ 9 w 235"/>
                <a:gd name="T75" fmla="*/ 174 h 523"/>
                <a:gd name="T76" fmla="*/ 13 w 235"/>
                <a:gd name="T77" fmla="*/ 154 h 523"/>
                <a:gd name="T78" fmla="*/ 4 w 235"/>
                <a:gd name="T79" fmla="*/ 126 h 523"/>
                <a:gd name="T80" fmla="*/ 9 w 235"/>
                <a:gd name="T81" fmla="*/ 126 h 523"/>
                <a:gd name="T82" fmla="*/ 20 w 235"/>
                <a:gd name="T83" fmla="*/ 119 h 523"/>
                <a:gd name="T84" fmla="*/ 20 w 235"/>
                <a:gd name="T85" fmla="*/ 107 h 523"/>
                <a:gd name="T86" fmla="*/ 21 w 235"/>
                <a:gd name="T87" fmla="*/ 87 h 523"/>
                <a:gd name="T88" fmla="*/ 36 w 235"/>
                <a:gd name="T89" fmla="*/ 82 h 523"/>
                <a:gd name="T90" fmla="*/ 48 w 235"/>
                <a:gd name="T91" fmla="*/ 68 h 523"/>
                <a:gd name="T92" fmla="*/ 38 w 235"/>
                <a:gd name="T93" fmla="*/ 55 h 523"/>
                <a:gd name="T94" fmla="*/ 27 w 235"/>
                <a:gd name="T95" fmla="*/ 34 h 523"/>
                <a:gd name="T96" fmla="*/ 45 w 235"/>
                <a:gd name="T97" fmla="*/ 22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5" h="523">
                  <a:moveTo>
                    <a:pt x="152" y="518"/>
                  </a:moveTo>
                  <a:lnTo>
                    <a:pt x="159" y="517"/>
                  </a:lnTo>
                  <a:lnTo>
                    <a:pt x="165" y="520"/>
                  </a:lnTo>
                  <a:lnTo>
                    <a:pt x="163" y="522"/>
                  </a:lnTo>
                  <a:lnTo>
                    <a:pt x="159" y="523"/>
                  </a:lnTo>
                  <a:lnTo>
                    <a:pt x="141" y="520"/>
                  </a:lnTo>
                  <a:lnTo>
                    <a:pt x="138" y="517"/>
                  </a:lnTo>
                  <a:lnTo>
                    <a:pt x="141" y="516"/>
                  </a:lnTo>
                  <a:lnTo>
                    <a:pt x="152" y="518"/>
                  </a:lnTo>
                  <a:close/>
                  <a:moveTo>
                    <a:pt x="128" y="495"/>
                  </a:moveTo>
                  <a:lnTo>
                    <a:pt x="134" y="498"/>
                  </a:lnTo>
                  <a:lnTo>
                    <a:pt x="137" y="496"/>
                  </a:lnTo>
                  <a:lnTo>
                    <a:pt x="137" y="504"/>
                  </a:lnTo>
                  <a:lnTo>
                    <a:pt x="127" y="505"/>
                  </a:lnTo>
                  <a:lnTo>
                    <a:pt x="124" y="502"/>
                  </a:lnTo>
                  <a:lnTo>
                    <a:pt x="122" y="499"/>
                  </a:lnTo>
                  <a:lnTo>
                    <a:pt x="123" y="492"/>
                  </a:lnTo>
                  <a:lnTo>
                    <a:pt x="128" y="495"/>
                  </a:lnTo>
                  <a:close/>
                  <a:moveTo>
                    <a:pt x="111" y="435"/>
                  </a:moveTo>
                  <a:lnTo>
                    <a:pt x="108" y="441"/>
                  </a:lnTo>
                  <a:lnTo>
                    <a:pt x="107" y="430"/>
                  </a:lnTo>
                  <a:lnTo>
                    <a:pt x="108" y="424"/>
                  </a:lnTo>
                  <a:lnTo>
                    <a:pt x="105" y="410"/>
                  </a:lnTo>
                  <a:lnTo>
                    <a:pt x="104" y="386"/>
                  </a:lnTo>
                  <a:lnTo>
                    <a:pt x="107" y="374"/>
                  </a:lnTo>
                  <a:lnTo>
                    <a:pt x="109" y="372"/>
                  </a:lnTo>
                  <a:lnTo>
                    <a:pt x="117" y="397"/>
                  </a:lnTo>
                  <a:lnTo>
                    <a:pt x="111" y="435"/>
                  </a:lnTo>
                  <a:close/>
                  <a:moveTo>
                    <a:pt x="49" y="13"/>
                  </a:moveTo>
                  <a:lnTo>
                    <a:pt x="52" y="16"/>
                  </a:lnTo>
                  <a:lnTo>
                    <a:pt x="62" y="8"/>
                  </a:lnTo>
                  <a:lnTo>
                    <a:pt x="72" y="9"/>
                  </a:lnTo>
                  <a:lnTo>
                    <a:pt x="73" y="12"/>
                  </a:lnTo>
                  <a:lnTo>
                    <a:pt x="77" y="13"/>
                  </a:lnTo>
                  <a:lnTo>
                    <a:pt x="87" y="13"/>
                  </a:lnTo>
                  <a:lnTo>
                    <a:pt x="95" y="17"/>
                  </a:lnTo>
                  <a:lnTo>
                    <a:pt x="100" y="0"/>
                  </a:lnTo>
                  <a:lnTo>
                    <a:pt x="101" y="0"/>
                  </a:lnTo>
                  <a:lnTo>
                    <a:pt x="117" y="22"/>
                  </a:lnTo>
                  <a:lnTo>
                    <a:pt x="123" y="28"/>
                  </a:lnTo>
                  <a:lnTo>
                    <a:pt x="130" y="32"/>
                  </a:lnTo>
                  <a:lnTo>
                    <a:pt x="135" y="33"/>
                  </a:lnTo>
                  <a:lnTo>
                    <a:pt x="139" y="33"/>
                  </a:lnTo>
                  <a:lnTo>
                    <a:pt x="140" y="32"/>
                  </a:lnTo>
                  <a:lnTo>
                    <a:pt x="142" y="31"/>
                  </a:lnTo>
                  <a:lnTo>
                    <a:pt x="148" y="32"/>
                  </a:lnTo>
                  <a:lnTo>
                    <a:pt x="180" y="45"/>
                  </a:lnTo>
                  <a:lnTo>
                    <a:pt x="189" y="46"/>
                  </a:lnTo>
                  <a:lnTo>
                    <a:pt x="195" y="50"/>
                  </a:lnTo>
                  <a:lnTo>
                    <a:pt x="204" y="50"/>
                  </a:lnTo>
                  <a:lnTo>
                    <a:pt x="210" y="55"/>
                  </a:lnTo>
                  <a:lnTo>
                    <a:pt x="218" y="57"/>
                  </a:lnTo>
                  <a:lnTo>
                    <a:pt x="222" y="62"/>
                  </a:lnTo>
                  <a:lnTo>
                    <a:pt x="225" y="62"/>
                  </a:lnTo>
                  <a:lnTo>
                    <a:pt x="228" y="65"/>
                  </a:lnTo>
                  <a:lnTo>
                    <a:pt x="235" y="79"/>
                  </a:lnTo>
                  <a:lnTo>
                    <a:pt x="230" y="82"/>
                  </a:lnTo>
                  <a:lnTo>
                    <a:pt x="222" y="96"/>
                  </a:lnTo>
                  <a:lnTo>
                    <a:pt x="222" y="96"/>
                  </a:lnTo>
                  <a:lnTo>
                    <a:pt x="214" y="99"/>
                  </a:lnTo>
                  <a:lnTo>
                    <a:pt x="205" y="106"/>
                  </a:lnTo>
                  <a:lnTo>
                    <a:pt x="199" y="105"/>
                  </a:lnTo>
                  <a:lnTo>
                    <a:pt x="192" y="100"/>
                  </a:lnTo>
                  <a:lnTo>
                    <a:pt x="193" y="96"/>
                  </a:lnTo>
                  <a:lnTo>
                    <a:pt x="190" y="88"/>
                  </a:lnTo>
                  <a:lnTo>
                    <a:pt x="184" y="89"/>
                  </a:lnTo>
                  <a:lnTo>
                    <a:pt x="180" y="92"/>
                  </a:lnTo>
                  <a:lnTo>
                    <a:pt x="172" y="87"/>
                  </a:lnTo>
                  <a:lnTo>
                    <a:pt x="163" y="84"/>
                  </a:lnTo>
                  <a:lnTo>
                    <a:pt x="163" y="84"/>
                  </a:lnTo>
                  <a:lnTo>
                    <a:pt x="165" y="82"/>
                  </a:lnTo>
                  <a:lnTo>
                    <a:pt x="161" y="75"/>
                  </a:lnTo>
                  <a:lnTo>
                    <a:pt x="137" y="70"/>
                  </a:lnTo>
                  <a:lnTo>
                    <a:pt x="117" y="79"/>
                  </a:lnTo>
                  <a:lnTo>
                    <a:pt x="82" y="104"/>
                  </a:lnTo>
                  <a:lnTo>
                    <a:pt x="88" y="120"/>
                  </a:lnTo>
                  <a:lnTo>
                    <a:pt x="99" y="127"/>
                  </a:lnTo>
                  <a:lnTo>
                    <a:pt x="101" y="132"/>
                  </a:lnTo>
                  <a:lnTo>
                    <a:pt x="100" y="156"/>
                  </a:lnTo>
                  <a:lnTo>
                    <a:pt x="104" y="163"/>
                  </a:lnTo>
                  <a:lnTo>
                    <a:pt x="105" y="176"/>
                  </a:lnTo>
                  <a:lnTo>
                    <a:pt x="96" y="194"/>
                  </a:lnTo>
                  <a:lnTo>
                    <a:pt x="96" y="213"/>
                  </a:lnTo>
                  <a:lnTo>
                    <a:pt x="100" y="219"/>
                  </a:lnTo>
                  <a:lnTo>
                    <a:pt x="96" y="240"/>
                  </a:lnTo>
                  <a:lnTo>
                    <a:pt x="100" y="250"/>
                  </a:lnTo>
                  <a:lnTo>
                    <a:pt x="103" y="268"/>
                  </a:lnTo>
                  <a:lnTo>
                    <a:pt x="100" y="278"/>
                  </a:lnTo>
                  <a:lnTo>
                    <a:pt x="92" y="285"/>
                  </a:lnTo>
                  <a:lnTo>
                    <a:pt x="92" y="298"/>
                  </a:lnTo>
                  <a:lnTo>
                    <a:pt x="88" y="313"/>
                  </a:lnTo>
                  <a:lnTo>
                    <a:pt x="100" y="332"/>
                  </a:lnTo>
                  <a:lnTo>
                    <a:pt x="106" y="359"/>
                  </a:lnTo>
                  <a:lnTo>
                    <a:pt x="101" y="358"/>
                  </a:lnTo>
                  <a:lnTo>
                    <a:pt x="94" y="348"/>
                  </a:lnTo>
                  <a:lnTo>
                    <a:pt x="71" y="356"/>
                  </a:lnTo>
                  <a:lnTo>
                    <a:pt x="55" y="352"/>
                  </a:lnTo>
                  <a:lnTo>
                    <a:pt x="48" y="359"/>
                  </a:lnTo>
                  <a:lnTo>
                    <a:pt x="46" y="363"/>
                  </a:lnTo>
                  <a:lnTo>
                    <a:pt x="41" y="366"/>
                  </a:lnTo>
                  <a:lnTo>
                    <a:pt x="31" y="366"/>
                  </a:lnTo>
                  <a:lnTo>
                    <a:pt x="26" y="358"/>
                  </a:lnTo>
                  <a:lnTo>
                    <a:pt x="11" y="353"/>
                  </a:lnTo>
                  <a:lnTo>
                    <a:pt x="0" y="337"/>
                  </a:lnTo>
                  <a:lnTo>
                    <a:pt x="3" y="316"/>
                  </a:lnTo>
                  <a:lnTo>
                    <a:pt x="12" y="303"/>
                  </a:lnTo>
                  <a:lnTo>
                    <a:pt x="16" y="291"/>
                  </a:lnTo>
                  <a:lnTo>
                    <a:pt x="16" y="286"/>
                  </a:lnTo>
                  <a:lnTo>
                    <a:pt x="13" y="273"/>
                  </a:lnTo>
                  <a:lnTo>
                    <a:pt x="24" y="257"/>
                  </a:lnTo>
                  <a:lnTo>
                    <a:pt x="26" y="235"/>
                  </a:lnTo>
                  <a:lnTo>
                    <a:pt x="26" y="221"/>
                  </a:lnTo>
                  <a:lnTo>
                    <a:pt x="24" y="201"/>
                  </a:lnTo>
                  <a:lnTo>
                    <a:pt x="9" y="174"/>
                  </a:lnTo>
                  <a:lnTo>
                    <a:pt x="16" y="162"/>
                  </a:lnTo>
                  <a:lnTo>
                    <a:pt x="13" y="154"/>
                  </a:lnTo>
                  <a:lnTo>
                    <a:pt x="13" y="154"/>
                  </a:lnTo>
                  <a:lnTo>
                    <a:pt x="8" y="133"/>
                  </a:lnTo>
                  <a:lnTo>
                    <a:pt x="4" y="129"/>
                  </a:lnTo>
                  <a:lnTo>
                    <a:pt x="4" y="126"/>
                  </a:lnTo>
                  <a:lnTo>
                    <a:pt x="6" y="124"/>
                  </a:lnTo>
                  <a:lnTo>
                    <a:pt x="8" y="124"/>
                  </a:lnTo>
                  <a:lnTo>
                    <a:pt x="9" y="126"/>
                  </a:lnTo>
                  <a:lnTo>
                    <a:pt x="14" y="124"/>
                  </a:lnTo>
                  <a:lnTo>
                    <a:pt x="17" y="120"/>
                  </a:lnTo>
                  <a:lnTo>
                    <a:pt x="20" y="119"/>
                  </a:lnTo>
                  <a:lnTo>
                    <a:pt x="26" y="119"/>
                  </a:lnTo>
                  <a:lnTo>
                    <a:pt x="27" y="117"/>
                  </a:lnTo>
                  <a:lnTo>
                    <a:pt x="20" y="107"/>
                  </a:lnTo>
                  <a:lnTo>
                    <a:pt x="22" y="103"/>
                  </a:lnTo>
                  <a:lnTo>
                    <a:pt x="20" y="97"/>
                  </a:lnTo>
                  <a:lnTo>
                    <a:pt x="21" y="87"/>
                  </a:lnTo>
                  <a:lnTo>
                    <a:pt x="23" y="83"/>
                  </a:lnTo>
                  <a:lnTo>
                    <a:pt x="28" y="84"/>
                  </a:lnTo>
                  <a:lnTo>
                    <a:pt x="36" y="82"/>
                  </a:lnTo>
                  <a:lnTo>
                    <a:pt x="40" y="78"/>
                  </a:lnTo>
                  <a:lnTo>
                    <a:pt x="41" y="74"/>
                  </a:lnTo>
                  <a:lnTo>
                    <a:pt x="48" y="68"/>
                  </a:lnTo>
                  <a:lnTo>
                    <a:pt x="49" y="65"/>
                  </a:lnTo>
                  <a:lnTo>
                    <a:pt x="48" y="58"/>
                  </a:lnTo>
                  <a:lnTo>
                    <a:pt x="38" y="55"/>
                  </a:lnTo>
                  <a:lnTo>
                    <a:pt x="36" y="46"/>
                  </a:lnTo>
                  <a:lnTo>
                    <a:pt x="27" y="42"/>
                  </a:lnTo>
                  <a:lnTo>
                    <a:pt x="27" y="34"/>
                  </a:lnTo>
                  <a:lnTo>
                    <a:pt x="37" y="27"/>
                  </a:lnTo>
                  <a:lnTo>
                    <a:pt x="41" y="23"/>
                  </a:lnTo>
                  <a:lnTo>
                    <a:pt x="45" y="22"/>
                  </a:lnTo>
                  <a:lnTo>
                    <a:pt x="44" y="16"/>
                  </a:lnTo>
                  <a:lnTo>
                    <a:pt x="49"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7" name="Freeform 34">
              <a:extLst>
                <a:ext uri="{FF2B5EF4-FFF2-40B4-BE49-F238E27FC236}">
                  <a16:creationId xmlns:a16="http://schemas.microsoft.com/office/drawing/2014/main" id="{D8139A3E-E0F6-4D0C-848E-9617D134110C}"/>
                </a:ext>
              </a:extLst>
            </p:cNvPr>
            <p:cNvSpPr>
              <a:spLocks/>
            </p:cNvSpPr>
            <p:nvPr/>
          </p:nvSpPr>
          <p:spPr bwMode="auto">
            <a:xfrm>
              <a:off x="8786813" y="2822575"/>
              <a:ext cx="169863" cy="414338"/>
            </a:xfrm>
            <a:custGeom>
              <a:avLst/>
              <a:gdLst>
                <a:gd name="T0" fmla="*/ 77 w 107"/>
                <a:gd name="T1" fmla="*/ 13 h 261"/>
                <a:gd name="T2" fmla="*/ 79 w 107"/>
                <a:gd name="T3" fmla="*/ 27 h 261"/>
                <a:gd name="T4" fmla="*/ 81 w 107"/>
                <a:gd name="T5" fmla="*/ 29 h 261"/>
                <a:gd name="T6" fmla="*/ 69 w 107"/>
                <a:gd name="T7" fmla="*/ 42 h 261"/>
                <a:gd name="T8" fmla="*/ 71 w 107"/>
                <a:gd name="T9" fmla="*/ 43 h 261"/>
                <a:gd name="T10" fmla="*/ 65 w 107"/>
                <a:gd name="T11" fmla="*/ 47 h 261"/>
                <a:gd name="T12" fmla="*/ 73 w 107"/>
                <a:gd name="T13" fmla="*/ 56 h 261"/>
                <a:gd name="T14" fmla="*/ 90 w 107"/>
                <a:gd name="T15" fmla="*/ 58 h 261"/>
                <a:gd name="T16" fmla="*/ 88 w 107"/>
                <a:gd name="T17" fmla="*/ 67 h 261"/>
                <a:gd name="T18" fmla="*/ 94 w 107"/>
                <a:gd name="T19" fmla="*/ 77 h 261"/>
                <a:gd name="T20" fmla="*/ 98 w 107"/>
                <a:gd name="T21" fmla="*/ 82 h 261"/>
                <a:gd name="T22" fmla="*/ 98 w 107"/>
                <a:gd name="T23" fmla="*/ 88 h 261"/>
                <a:gd name="T24" fmla="*/ 107 w 107"/>
                <a:gd name="T25" fmla="*/ 106 h 261"/>
                <a:gd name="T26" fmla="*/ 106 w 107"/>
                <a:gd name="T27" fmla="*/ 112 h 261"/>
                <a:gd name="T28" fmla="*/ 101 w 107"/>
                <a:gd name="T29" fmla="*/ 114 h 261"/>
                <a:gd name="T30" fmla="*/ 98 w 107"/>
                <a:gd name="T31" fmla="*/ 122 h 261"/>
                <a:gd name="T32" fmla="*/ 84 w 107"/>
                <a:gd name="T33" fmla="*/ 133 h 261"/>
                <a:gd name="T34" fmla="*/ 93 w 107"/>
                <a:gd name="T35" fmla="*/ 145 h 261"/>
                <a:gd name="T36" fmla="*/ 105 w 107"/>
                <a:gd name="T37" fmla="*/ 157 h 261"/>
                <a:gd name="T38" fmla="*/ 105 w 107"/>
                <a:gd name="T39" fmla="*/ 167 h 261"/>
                <a:gd name="T40" fmla="*/ 97 w 107"/>
                <a:gd name="T41" fmla="*/ 177 h 261"/>
                <a:gd name="T42" fmla="*/ 84 w 107"/>
                <a:gd name="T43" fmla="*/ 183 h 261"/>
                <a:gd name="T44" fmla="*/ 78 w 107"/>
                <a:gd name="T45" fmla="*/ 186 h 261"/>
                <a:gd name="T46" fmla="*/ 79 w 107"/>
                <a:gd name="T47" fmla="*/ 202 h 261"/>
                <a:gd name="T48" fmla="*/ 84 w 107"/>
                <a:gd name="T49" fmla="*/ 215 h 261"/>
                <a:gd name="T50" fmla="*/ 77 w 107"/>
                <a:gd name="T51" fmla="*/ 218 h 261"/>
                <a:gd name="T52" fmla="*/ 71 w 107"/>
                <a:gd name="T53" fmla="*/ 223 h 261"/>
                <a:gd name="T54" fmla="*/ 65 w 107"/>
                <a:gd name="T55" fmla="*/ 223 h 261"/>
                <a:gd name="T56" fmla="*/ 61 w 107"/>
                <a:gd name="T57" fmla="*/ 225 h 261"/>
                <a:gd name="T58" fmla="*/ 64 w 107"/>
                <a:gd name="T59" fmla="*/ 231 h 261"/>
                <a:gd name="T60" fmla="*/ 70 w 107"/>
                <a:gd name="T61" fmla="*/ 253 h 261"/>
                <a:gd name="T62" fmla="*/ 44 w 107"/>
                <a:gd name="T63" fmla="*/ 253 h 261"/>
                <a:gd name="T64" fmla="*/ 16 w 107"/>
                <a:gd name="T65" fmla="*/ 261 h 261"/>
                <a:gd name="T66" fmla="*/ 7 w 107"/>
                <a:gd name="T67" fmla="*/ 213 h 261"/>
                <a:gd name="T68" fmla="*/ 10 w 107"/>
                <a:gd name="T69" fmla="*/ 192 h 261"/>
                <a:gd name="T70" fmla="*/ 1 w 107"/>
                <a:gd name="T71" fmla="*/ 193 h 261"/>
                <a:gd name="T72" fmla="*/ 4 w 107"/>
                <a:gd name="T73" fmla="*/ 172 h 261"/>
                <a:gd name="T74" fmla="*/ 10 w 107"/>
                <a:gd name="T75" fmla="*/ 174 h 261"/>
                <a:gd name="T76" fmla="*/ 23 w 107"/>
                <a:gd name="T77" fmla="*/ 167 h 261"/>
                <a:gd name="T78" fmla="*/ 35 w 107"/>
                <a:gd name="T79" fmla="*/ 138 h 261"/>
                <a:gd name="T80" fmla="*/ 47 w 107"/>
                <a:gd name="T81" fmla="*/ 108 h 261"/>
                <a:gd name="T82" fmla="*/ 55 w 107"/>
                <a:gd name="T83" fmla="*/ 108 h 261"/>
                <a:gd name="T84" fmla="*/ 54 w 107"/>
                <a:gd name="T85" fmla="*/ 91 h 261"/>
                <a:gd name="T86" fmla="*/ 54 w 107"/>
                <a:gd name="T87" fmla="*/ 73 h 261"/>
                <a:gd name="T88" fmla="*/ 55 w 107"/>
                <a:gd name="T89" fmla="*/ 50 h 261"/>
                <a:gd name="T90" fmla="*/ 56 w 107"/>
                <a:gd name="T91" fmla="*/ 32 h 261"/>
                <a:gd name="T92" fmla="*/ 72 w 107"/>
                <a:gd name="T93" fmla="*/ 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261">
                  <a:moveTo>
                    <a:pt x="77" y="0"/>
                  </a:moveTo>
                  <a:lnTo>
                    <a:pt x="77" y="13"/>
                  </a:lnTo>
                  <a:lnTo>
                    <a:pt x="79" y="25"/>
                  </a:lnTo>
                  <a:lnTo>
                    <a:pt x="79" y="27"/>
                  </a:lnTo>
                  <a:lnTo>
                    <a:pt x="81" y="26"/>
                  </a:lnTo>
                  <a:lnTo>
                    <a:pt x="81" y="29"/>
                  </a:lnTo>
                  <a:lnTo>
                    <a:pt x="78" y="41"/>
                  </a:lnTo>
                  <a:lnTo>
                    <a:pt x="69" y="42"/>
                  </a:lnTo>
                  <a:lnTo>
                    <a:pt x="68" y="44"/>
                  </a:lnTo>
                  <a:lnTo>
                    <a:pt x="71" y="43"/>
                  </a:lnTo>
                  <a:lnTo>
                    <a:pt x="72" y="45"/>
                  </a:lnTo>
                  <a:lnTo>
                    <a:pt x="65" y="47"/>
                  </a:lnTo>
                  <a:lnTo>
                    <a:pt x="65" y="48"/>
                  </a:lnTo>
                  <a:lnTo>
                    <a:pt x="73" y="56"/>
                  </a:lnTo>
                  <a:lnTo>
                    <a:pt x="82" y="53"/>
                  </a:lnTo>
                  <a:lnTo>
                    <a:pt x="90" y="58"/>
                  </a:lnTo>
                  <a:lnTo>
                    <a:pt x="86" y="63"/>
                  </a:lnTo>
                  <a:lnTo>
                    <a:pt x="88" y="67"/>
                  </a:lnTo>
                  <a:lnTo>
                    <a:pt x="94" y="73"/>
                  </a:lnTo>
                  <a:lnTo>
                    <a:pt x="94" y="77"/>
                  </a:lnTo>
                  <a:lnTo>
                    <a:pt x="95" y="77"/>
                  </a:lnTo>
                  <a:lnTo>
                    <a:pt x="98" y="82"/>
                  </a:lnTo>
                  <a:lnTo>
                    <a:pt x="95" y="87"/>
                  </a:lnTo>
                  <a:lnTo>
                    <a:pt x="98" y="88"/>
                  </a:lnTo>
                  <a:lnTo>
                    <a:pt x="106" y="88"/>
                  </a:lnTo>
                  <a:lnTo>
                    <a:pt x="107" y="106"/>
                  </a:lnTo>
                  <a:lnTo>
                    <a:pt x="105" y="107"/>
                  </a:lnTo>
                  <a:lnTo>
                    <a:pt x="106" y="112"/>
                  </a:lnTo>
                  <a:lnTo>
                    <a:pt x="106" y="112"/>
                  </a:lnTo>
                  <a:lnTo>
                    <a:pt x="101" y="114"/>
                  </a:lnTo>
                  <a:lnTo>
                    <a:pt x="102" y="121"/>
                  </a:lnTo>
                  <a:lnTo>
                    <a:pt x="98" y="122"/>
                  </a:lnTo>
                  <a:lnTo>
                    <a:pt x="94" y="126"/>
                  </a:lnTo>
                  <a:lnTo>
                    <a:pt x="84" y="133"/>
                  </a:lnTo>
                  <a:lnTo>
                    <a:pt x="84" y="141"/>
                  </a:lnTo>
                  <a:lnTo>
                    <a:pt x="93" y="145"/>
                  </a:lnTo>
                  <a:lnTo>
                    <a:pt x="95" y="154"/>
                  </a:lnTo>
                  <a:lnTo>
                    <a:pt x="105" y="157"/>
                  </a:lnTo>
                  <a:lnTo>
                    <a:pt x="106" y="164"/>
                  </a:lnTo>
                  <a:lnTo>
                    <a:pt x="105" y="167"/>
                  </a:lnTo>
                  <a:lnTo>
                    <a:pt x="98" y="173"/>
                  </a:lnTo>
                  <a:lnTo>
                    <a:pt x="97" y="177"/>
                  </a:lnTo>
                  <a:lnTo>
                    <a:pt x="93" y="181"/>
                  </a:lnTo>
                  <a:lnTo>
                    <a:pt x="84" y="183"/>
                  </a:lnTo>
                  <a:lnTo>
                    <a:pt x="80" y="182"/>
                  </a:lnTo>
                  <a:lnTo>
                    <a:pt x="78" y="186"/>
                  </a:lnTo>
                  <a:lnTo>
                    <a:pt x="77" y="196"/>
                  </a:lnTo>
                  <a:lnTo>
                    <a:pt x="79" y="202"/>
                  </a:lnTo>
                  <a:lnTo>
                    <a:pt x="77" y="206"/>
                  </a:lnTo>
                  <a:lnTo>
                    <a:pt x="84" y="215"/>
                  </a:lnTo>
                  <a:lnTo>
                    <a:pt x="83" y="218"/>
                  </a:lnTo>
                  <a:lnTo>
                    <a:pt x="77" y="218"/>
                  </a:lnTo>
                  <a:lnTo>
                    <a:pt x="73" y="219"/>
                  </a:lnTo>
                  <a:lnTo>
                    <a:pt x="71" y="223"/>
                  </a:lnTo>
                  <a:lnTo>
                    <a:pt x="66" y="225"/>
                  </a:lnTo>
                  <a:lnTo>
                    <a:pt x="65" y="223"/>
                  </a:lnTo>
                  <a:lnTo>
                    <a:pt x="63" y="223"/>
                  </a:lnTo>
                  <a:lnTo>
                    <a:pt x="61" y="225"/>
                  </a:lnTo>
                  <a:lnTo>
                    <a:pt x="61" y="228"/>
                  </a:lnTo>
                  <a:lnTo>
                    <a:pt x="64" y="231"/>
                  </a:lnTo>
                  <a:lnTo>
                    <a:pt x="70" y="253"/>
                  </a:lnTo>
                  <a:lnTo>
                    <a:pt x="70" y="253"/>
                  </a:lnTo>
                  <a:lnTo>
                    <a:pt x="51" y="247"/>
                  </a:lnTo>
                  <a:lnTo>
                    <a:pt x="44" y="253"/>
                  </a:lnTo>
                  <a:lnTo>
                    <a:pt x="28" y="254"/>
                  </a:lnTo>
                  <a:lnTo>
                    <a:pt x="16" y="261"/>
                  </a:lnTo>
                  <a:lnTo>
                    <a:pt x="7" y="239"/>
                  </a:lnTo>
                  <a:lnTo>
                    <a:pt x="7" y="213"/>
                  </a:lnTo>
                  <a:lnTo>
                    <a:pt x="12" y="196"/>
                  </a:lnTo>
                  <a:lnTo>
                    <a:pt x="10" y="192"/>
                  </a:lnTo>
                  <a:lnTo>
                    <a:pt x="5" y="191"/>
                  </a:lnTo>
                  <a:lnTo>
                    <a:pt x="1" y="193"/>
                  </a:lnTo>
                  <a:lnTo>
                    <a:pt x="0" y="185"/>
                  </a:lnTo>
                  <a:lnTo>
                    <a:pt x="4" y="172"/>
                  </a:lnTo>
                  <a:lnTo>
                    <a:pt x="5" y="170"/>
                  </a:lnTo>
                  <a:lnTo>
                    <a:pt x="10" y="174"/>
                  </a:lnTo>
                  <a:lnTo>
                    <a:pt x="14" y="174"/>
                  </a:lnTo>
                  <a:lnTo>
                    <a:pt x="23" y="167"/>
                  </a:lnTo>
                  <a:lnTo>
                    <a:pt x="37" y="154"/>
                  </a:lnTo>
                  <a:lnTo>
                    <a:pt x="35" y="138"/>
                  </a:lnTo>
                  <a:lnTo>
                    <a:pt x="43" y="112"/>
                  </a:lnTo>
                  <a:lnTo>
                    <a:pt x="47" y="108"/>
                  </a:lnTo>
                  <a:lnTo>
                    <a:pt x="52" y="107"/>
                  </a:lnTo>
                  <a:lnTo>
                    <a:pt x="55" y="108"/>
                  </a:lnTo>
                  <a:lnTo>
                    <a:pt x="59" y="95"/>
                  </a:lnTo>
                  <a:lnTo>
                    <a:pt x="54" y="91"/>
                  </a:lnTo>
                  <a:lnTo>
                    <a:pt x="52" y="81"/>
                  </a:lnTo>
                  <a:lnTo>
                    <a:pt x="54" y="73"/>
                  </a:lnTo>
                  <a:lnTo>
                    <a:pt x="51" y="54"/>
                  </a:lnTo>
                  <a:lnTo>
                    <a:pt x="55" y="50"/>
                  </a:lnTo>
                  <a:lnTo>
                    <a:pt x="52" y="41"/>
                  </a:lnTo>
                  <a:lnTo>
                    <a:pt x="56" y="32"/>
                  </a:lnTo>
                  <a:lnTo>
                    <a:pt x="66" y="24"/>
                  </a:lnTo>
                  <a:lnTo>
                    <a:pt x="72" y="5"/>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8" name="Freeform 35">
              <a:extLst>
                <a:ext uri="{FF2B5EF4-FFF2-40B4-BE49-F238E27FC236}">
                  <a16:creationId xmlns:a16="http://schemas.microsoft.com/office/drawing/2014/main" id="{5BDF7573-8D03-495D-A4B8-85CC3A4F55DF}"/>
                </a:ext>
              </a:extLst>
            </p:cNvPr>
            <p:cNvSpPr>
              <a:spLocks/>
            </p:cNvSpPr>
            <p:nvPr/>
          </p:nvSpPr>
          <p:spPr bwMode="auto">
            <a:xfrm>
              <a:off x="6230938" y="2941638"/>
              <a:ext cx="615950" cy="504825"/>
            </a:xfrm>
            <a:custGeom>
              <a:avLst/>
              <a:gdLst>
                <a:gd name="T0" fmla="*/ 158 w 388"/>
                <a:gd name="T1" fmla="*/ 293 h 318"/>
                <a:gd name="T2" fmla="*/ 151 w 388"/>
                <a:gd name="T3" fmla="*/ 280 h 318"/>
                <a:gd name="T4" fmla="*/ 145 w 388"/>
                <a:gd name="T5" fmla="*/ 260 h 318"/>
                <a:gd name="T6" fmla="*/ 118 w 388"/>
                <a:gd name="T7" fmla="*/ 252 h 318"/>
                <a:gd name="T8" fmla="*/ 98 w 388"/>
                <a:gd name="T9" fmla="*/ 227 h 318"/>
                <a:gd name="T10" fmla="*/ 74 w 388"/>
                <a:gd name="T11" fmla="*/ 224 h 318"/>
                <a:gd name="T12" fmla="*/ 64 w 388"/>
                <a:gd name="T13" fmla="*/ 202 h 318"/>
                <a:gd name="T14" fmla="*/ 76 w 388"/>
                <a:gd name="T15" fmla="*/ 183 h 318"/>
                <a:gd name="T16" fmla="*/ 91 w 388"/>
                <a:gd name="T17" fmla="*/ 169 h 318"/>
                <a:gd name="T18" fmla="*/ 80 w 388"/>
                <a:gd name="T19" fmla="*/ 163 h 318"/>
                <a:gd name="T20" fmla="*/ 55 w 388"/>
                <a:gd name="T21" fmla="*/ 165 h 318"/>
                <a:gd name="T22" fmla="*/ 41 w 388"/>
                <a:gd name="T23" fmla="*/ 151 h 318"/>
                <a:gd name="T24" fmla="*/ 31 w 388"/>
                <a:gd name="T25" fmla="*/ 136 h 318"/>
                <a:gd name="T26" fmla="*/ 6 w 388"/>
                <a:gd name="T27" fmla="*/ 119 h 318"/>
                <a:gd name="T28" fmla="*/ 0 w 388"/>
                <a:gd name="T29" fmla="*/ 109 h 318"/>
                <a:gd name="T30" fmla="*/ 14 w 388"/>
                <a:gd name="T31" fmla="*/ 103 h 318"/>
                <a:gd name="T32" fmla="*/ 25 w 388"/>
                <a:gd name="T33" fmla="*/ 98 h 318"/>
                <a:gd name="T34" fmla="*/ 42 w 388"/>
                <a:gd name="T35" fmla="*/ 103 h 318"/>
                <a:gd name="T36" fmla="*/ 64 w 388"/>
                <a:gd name="T37" fmla="*/ 89 h 318"/>
                <a:gd name="T38" fmla="*/ 75 w 388"/>
                <a:gd name="T39" fmla="*/ 70 h 318"/>
                <a:gd name="T40" fmla="*/ 102 w 388"/>
                <a:gd name="T41" fmla="*/ 70 h 318"/>
                <a:gd name="T42" fmla="*/ 113 w 388"/>
                <a:gd name="T43" fmla="*/ 49 h 318"/>
                <a:gd name="T44" fmla="*/ 134 w 388"/>
                <a:gd name="T45" fmla="*/ 70 h 318"/>
                <a:gd name="T46" fmla="*/ 142 w 388"/>
                <a:gd name="T47" fmla="*/ 26 h 318"/>
                <a:gd name="T48" fmla="*/ 171 w 388"/>
                <a:gd name="T49" fmla="*/ 13 h 318"/>
                <a:gd name="T50" fmla="*/ 196 w 388"/>
                <a:gd name="T51" fmla="*/ 15 h 318"/>
                <a:gd name="T52" fmla="*/ 221 w 388"/>
                <a:gd name="T53" fmla="*/ 4 h 318"/>
                <a:gd name="T54" fmla="*/ 234 w 388"/>
                <a:gd name="T55" fmla="*/ 4 h 318"/>
                <a:gd name="T56" fmla="*/ 235 w 388"/>
                <a:gd name="T57" fmla="*/ 29 h 318"/>
                <a:gd name="T58" fmla="*/ 267 w 388"/>
                <a:gd name="T59" fmla="*/ 36 h 318"/>
                <a:gd name="T60" fmla="*/ 266 w 388"/>
                <a:gd name="T61" fmla="*/ 59 h 318"/>
                <a:gd name="T62" fmla="*/ 269 w 388"/>
                <a:gd name="T63" fmla="*/ 64 h 318"/>
                <a:gd name="T64" fmla="*/ 295 w 388"/>
                <a:gd name="T65" fmla="*/ 72 h 318"/>
                <a:gd name="T66" fmla="*/ 344 w 388"/>
                <a:gd name="T67" fmla="*/ 77 h 318"/>
                <a:gd name="T68" fmla="*/ 358 w 388"/>
                <a:gd name="T69" fmla="*/ 102 h 318"/>
                <a:gd name="T70" fmla="*/ 366 w 388"/>
                <a:gd name="T71" fmla="*/ 127 h 318"/>
                <a:gd name="T72" fmla="*/ 388 w 388"/>
                <a:gd name="T73" fmla="*/ 154 h 318"/>
                <a:gd name="T74" fmla="*/ 362 w 388"/>
                <a:gd name="T75" fmla="*/ 194 h 318"/>
                <a:gd name="T76" fmla="*/ 374 w 388"/>
                <a:gd name="T77" fmla="*/ 216 h 318"/>
                <a:gd name="T78" fmla="*/ 363 w 388"/>
                <a:gd name="T79" fmla="*/ 242 h 318"/>
                <a:gd name="T80" fmla="*/ 349 w 388"/>
                <a:gd name="T81" fmla="*/ 235 h 318"/>
                <a:gd name="T82" fmla="*/ 344 w 388"/>
                <a:gd name="T83" fmla="*/ 227 h 318"/>
                <a:gd name="T84" fmla="*/ 337 w 388"/>
                <a:gd name="T85" fmla="*/ 220 h 318"/>
                <a:gd name="T86" fmla="*/ 332 w 388"/>
                <a:gd name="T87" fmla="*/ 216 h 318"/>
                <a:gd name="T88" fmla="*/ 324 w 388"/>
                <a:gd name="T89" fmla="*/ 206 h 318"/>
                <a:gd name="T90" fmla="*/ 310 w 388"/>
                <a:gd name="T91" fmla="*/ 208 h 318"/>
                <a:gd name="T92" fmla="*/ 303 w 388"/>
                <a:gd name="T93" fmla="*/ 217 h 318"/>
                <a:gd name="T94" fmla="*/ 295 w 388"/>
                <a:gd name="T95" fmla="*/ 227 h 318"/>
                <a:gd name="T96" fmla="*/ 289 w 388"/>
                <a:gd name="T97" fmla="*/ 239 h 318"/>
                <a:gd name="T98" fmla="*/ 269 w 388"/>
                <a:gd name="T99" fmla="*/ 250 h 318"/>
                <a:gd name="T100" fmla="*/ 231 w 388"/>
                <a:gd name="T101" fmla="*/ 256 h 318"/>
                <a:gd name="T102" fmla="*/ 219 w 388"/>
                <a:gd name="T103" fmla="*/ 285 h 318"/>
                <a:gd name="T104" fmla="*/ 218 w 388"/>
                <a:gd name="T105" fmla="*/ 299 h 318"/>
                <a:gd name="T106" fmla="*/ 198 w 388"/>
                <a:gd name="T107" fmla="*/ 315 h 318"/>
                <a:gd name="T108" fmla="*/ 177 w 388"/>
                <a:gd name="T109" fmla="*/ 318 h 318"/>
                <a:gd name="T110" fmla="*/ 172 w 388"/>
                <a:gd name="T111" fmla="*/ 305 h 318"/>
                <a:gd name="T112" fmla="*/ 165 w 388"/>
                <a:gd name="T113" fmla="*/ 30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8" h="318">
                  <a:moveTo>
                    <a:pt x="165" y="303"/>
                  </a:moveTo>
                  <a:lnTo>
                    <a:pt x="164" y="297"/>
                  </a:lnTo>
                  <a:lnTo>
                    <a:pt x="156" y="297"/>
                  </a:lnTo>
                  <a:lnTo>
                    <a:pt x="158" y="293"/>
                  </a:lnTo>
                  <a:lnTo>
                    <a:pt x="156" y="286"/>
                  </a:lnTo>
                  <a:lnTo>
                    <a:pt x="151" y="284"/>
                  </a:lnTo>
                  <a:lnTo>
                    <a:pt x="147" y="284"/>
                  </a:lnTo>
                  <a:lnTo>
                    <a:pt x="151" y="280"/>
                  </a:lnTo>
                  <a:lnTo>
                    <a:pt x="145" y="274"/>
                  </a:lnTo>
                  <a:lnTo>
                    <a:pt x="150" y="268"/>
                  </a:lnTo>
                  <a:lnTo>
                    <a:pt x="148" y="262"/>
                  </a:lnTo>
                  <a:lnTo>
                    <a:pt x="145" y="260"/>
                  </a:lnTo>
                  <a:lnTo>
                    <a:pt x="139" y="263"/>
                  </a:lnTo>
                  <a:lnTo>
                    <a:pt x="135" y="258"/>
                  </a:lnTo>
                  <a:lnTo>
                    <a:pt x="125" y="257"/>
                  </a:lnTo>
                  <a:lnTo>
                    <a:pt x="118" y="252"/>
                  </a:lnTo>
                  <a:lnTo>
                    <a:pt x="108" y="250"/>
                  </a:lnTo>
                  <a:lnTo>
                    <a:pt x="108" y="240"/>
                  </a:lnTo>
                  <a:lnTo>
                    <a:pt x="102" y="229"/>
                  </a:lnTo>
                  <a:lnTo>
                    <a:pt x="98" y="227"/>
                  </a:lnTo>
                  <a:lnTo>
                    <a:pt x="86" y="228"/>
                  </a:lnTo>
                  <a:lnTo>
                    <a:pt x="81" y="223"/>
                  </a:lnTo>
                  <a:lnTo>
                    <a:pt x="78" y="225"/>
                  </a:lnTo>
                  <a:lnTo>
                    <a:pt x="74" y="224"/>
                  </a:lnTo>
                  <a:lnTo>
                    <a:pt x="60" y="213"/>
                  </a:lnTo>
                  <a:lnTo>
                    <a:pt x="57" y="209"/>
                  </a:lnTo>
                  <a:lnTo>
                    <a:pt x="53" y="207"/>
                  </a:lnTo>
                  <a:lnTo>
                    <a:pt x="64" y="202"/>
                  </a:lnTo>
                  <a:lnTo>
                    <a:pt x="65" y="196"/>
                  </a:lnTo>
                  <a:lnTo>
                    <a:pt x="72" y="190"/>
                  </a:lnTo>
                  <a:lnTo>
                    <a:pt x="72" y="182"/>
                  </a:lnTo>
                  <a:lnTo>
                    <a:pt x="76" y="183"/>
                  </a:lnTo>
                  <a:lnTo>
                    <a:pt x="80" y="190"/>
                  </a:lnTo>
                  <a:lnTo>
                    <a:pt x="85" y="186"/>
                  </a:lnTo>
                  <a:lnTo>
                    <a:pt x="89" y="181"/>
                  </a:lnTo>
                  <a:lnTo>
                    <a:pt x="91" y="169"/>
                  </a:lnTo>
                  <a:lnTo>
                    <a:pt x="90" y="166"/>
                  </a:lnTo>
                  <a:lnTo>
                    <a:pt x="85" y="166"/>
                  </a:lnTo>
                  <a:lnTo>
                    <a:pt x="81" y="168"/>
                  </a:lnTo>
                  <a:lnTo>
                    <a:pt x="80" y="163"/>
                  </a:lnTo>
                  <a:lnTo>
                    <a:pt x="77" y="165"/>
                  </a:lnTo>
                  <a:lnTo>
                    <a:pt x="72" y="164"/>
                  </a:lnTo>
                  <a:lnTo>
                    <a:pt x="69" y="158"/>
                  </a:lnTo>
                  <a:lnTo>
                    <a:pt x="55" y="165"/>
                  </a:lnTo>
                  <a:lnTo>
                    <a:pt x="51" y="163"/>
                  </a:lnTo>
                  <a:lnTo>
                    <a:pt x="41" y="154"/>
                  </a:lnTo>
                  <a:lnTo>
                    <a:pt x="42" y="152"/>
                  </a:lnTo>
                  <a:lnTo>
                    <a:pt x="41" y="151"/>
                  </a:lnTo>
                  <a:lnTo>
                    <a:pt x="42" y="144"/>
                  </a:lnTo>
                  <a:lnTo>
                    <a:pt x="40" y="140"/>
                  </a:lnTo>
                  <a:lnTo>
                    <a:pt x="36" y="136"/>
                  </a:lnTo>
                  <a:lnTo>
                    <a:pt x="31" y="136"/>
                  </a:lnTo>
                  <a:lnTo>
                    <a:pt x="25" y="138"/>
                  </a:lnTo>
                  <a:lnTo>
                    <a:pt x="18" y="135"/>
                  </a:lnTo>
                  <a:lnTo>
                    <a:pt x="14" y="124"/>
                  </a:lnTo>
                  <a:lnTo>
                    <a:pt x="6" y="119"/>
                  </a:lnTo>
                  <a:lnTo>
                    <a:pt x="5" y="115"/>
                  </a:lnTo>
                  <a:lnTo>
                    <a:pt x="0" y="112"/>
                  </a:lnTo>
                  <a:lnTo>
                    <a:pt x="0" y="109"/>
                  </a:lnTo>
                  <a:lnTo>
                    <a:pt x="0" y="109"/>
                  </a:lnTo>
                  <a:lnTo>
                    <a:pt x="3" y="110"/>
                  </a:lnTo>
                  <a:lnTo>
                    <a:pt x="3" y="110"/>
                  </a:lnTo>
                  <a:lnTo>
                    <a:pt x="4" y="106"/>
                  </a:lnTo>
                  <a:lnTo>
                    <a:pt x="14" y="103"/>
                  </a:lnTo>
                  <a:lnTo>
                    <a:pt x="16" y="100"/>
                  </a:lnTo>
                  <a:lnTo>
                    <a:pt x="17" y="96"/>
                  </a:lnTo>
                  <a:lnTo>
                    <a:pt x="20" y="95"/>
                  </a:lnTo>
                  <a:lnTo>
                    <a:pt x="25" y="98"/>
                  </a:lnTo>
                  <a:lnTo>
                    <a:pt x="27" y="97"/>
                  </a:lnTo>
                  <a:lnTo>
                    <a:pt x="34" y="102"/>
                  </a:lnTo>
                  <a:lnTo>
                    <a:pt x="37" y="103"/>
                  </a:lnTo>
                  <a:lnTo>
                    <a:pt x="42" y="103"/>
                  </a:lnTo>
                  <a:lnTo>
                    <a:pt x="47" y="100"/>
                  </a:lnTo>
                  <a:lnTo>
                    <a:pt x="50" y="102"/>
                  </a:lnTo>
                  <a:lnTo>
                    <a:pt x="55" y="95"/>
                  </a:lnTo>
                  <a:lnTo>
                    <a:pt x="64" y="89"/>
                  </a:lnTo>
                  <a:lnTo>
                    <a:pt x="67" y="90"/>
                  </a:lnTo>
                  <a:lnTo>
                    <a:pt x="70" y="88"/>
                  </a:lnTo>
                  <a:lnTo>
                    <a:pt x="78" y="76"/>
                  </a:lnTo>
                  <a:lnTo>
                    <a:pt x="75" y="70"/>
                  </a:lnTo>
                  <a:lnTo>
                    <a:pt x="78" y="66"/>
                  </a:lnTo>
                  <a:lnTo>
                    <a:pt x="93" y="69"/>
                  </a:lnTo>
                  <a:lnTo>
                    <a:pt x="94" y="66"/>
                  </a:lnTo>
                  <a:lnTo>
                    <a:pt x="102" y="70"/>
                  </a:lnTo>
                  <a:lnTo>
                    <a:pt x="111" y="66"/>
                  </a:lnTo>
                  <a:lnTo>
                    <a:pt x="109" y="62"/>
                  </a:lnTo>
                  <a:lnTo>
                    <a:pt x="106" y="58"/>
                  </a:lnTo>
                  <a:lnTo>
                    <a:pt x="113" y="49"/>
                  </a:lnTo>
                  <a:lnTo>
                    <a:pt x="118" y="52"/>
                  </a:lnTo>
                  <a:lnTo>
                    <a:pt x="118" y="56"/>
                  </a:lnTo>
                  <a:lnTo>
                    <a:pt x="122" y="62"/>
                  </a:lnTo>
                  <a:lnTo>
                    <a:pt x="134" y="70"/>
                  </a:lnTo>
                  <a:lnTo>
                    <a:pt x="134" y="53"/>
                  </a:lnTo>
                  <a:lnTo>
                    <a:pt x="143" y="49"/>
                  </a:lnTo>
                  <a:lnTo>
                    <a:pt x="140" y="46"/>
                  </a:lnTo>
                  <a:lnTo>
                    <a:pt x="142" y="26"/>
                  </a:lnTo>
                  <a:lnTo>
                    <a:pt x="148" y="21"/>
                  </a:lnTo>
                  <a:lnTo>
                    <a:pt x="160" y="16"/>
                  </a:lnTo>
                  <a:lnTo>
                    <a:pt x="169" y="16"/>
                  </a:lnTo>
                  <a:lnTo>
                    <a:pt x="171" y="13"/>
                  </a:lnTo>
                  <a:lnTo>
                    <a:pt x="175" y="12"/>
                  </a:lnTo>
                  <a:lnTo>
                    <a:pt x="183" y="15"/>
                  </a:lnTo>
                  <a:lnTo>
                    <a:pt x="190" y="14"/>
                  </a:lnTo>
                  <a:lnTo>
                    <a:pt x="196" y="15"/>
                  </a:lnTo>
                  <a:lnTo>
                    <a:pt x="209" y="11"/>
                  </a:lnTo>
                  <a:lnTo>
                    <a:pt x="220" y="10"/>
                  </a:lnTo>
                  <a:lnTo>
                    <a:pt x="222" y="8"/>
                  </a:lnTo>
                  <a:lnTo>
                    <a:pt x="221" y="4"/>
                  </a:lnTo>
                  <a:lnTo>
                    <a:pt x="224" y="1"/>
                  </a:lnTo>
                  <a:lnTo>
                    <a:pt x="227" y="0"/>
                  </a:lnTo>
                  <a:lnTo>
                    <a:pt x="234" y="4"/>
                  </a:lnTo>
                  <a:lnTo>
                    <a:pt x="234" y="4"/>
                  </a:lnTo>
                  <a:lnTo>
                    <a:pt x="238" y="9"/>
                  </a:lnTo>
                  <a:lnTo>
                    <a:pt x="239" y="14"/>
                  </a:lnTo>
                  <a:lnTo>
                    <a:pt x="233" y="23"/>
                  </a:lnTo>
                  <a:lnTo>
                    <a:pt x="235" y="29"/>
                  </a:lnTo>
                  <a:lnTo>
                    <a:pt x="239" y="22"/>
                  </a:lnTo>
                  <a:lnTo>
                    <a:pt x="240" y="23"/>
                  </a:lnTo>
                  <a:lnTo>
                    <a:pt x="259" y="36"/>
                  </a:lnTo>
                  <a:lnTo>
                    <a:pt x="267" y="36"/>
                  </a:lnTo>
                  <a:lnTo>
                    <a:pt x="272" y="42"/>
                  </a:lnTo>
                  <a:lnTo>
                    <a:pt x="274" y="53"/>
                  </a:lnTo>
                  <a:lnTo>
                    <a:pt x="268" y="60"/>
                  </a:lnTo>
                  <a:lnTo>
                    <a:pt x="266" y="59"/>
                  </a:lnTo>
                  <a:lnTo>
                    <a:pt x="263" y="62"/>
                  </a:lnTo>
                  <a:lnTo>
                    <a:pt x="257" y="72"/>
                  </a:lnTo>
                  <a:lnTo>
                    <a:pt x="261" y="73"/>
                  </a:lnTo>
                  <a:lnTo>
                    <a:pt x="269" y="64"/>
                  </a:lnTo>
                  <a:lnTo>
                    <a:pt x="274" y="62"/>
                  </a:lnTo>
                  <a:lnTo>
                    <a:pt x="277" y="67"/>
                  </a:lnTo>
                  <a:lnTo>
                    <a:pt x="283" y="67"/>
                  </a:lnTo>
                  <a:lnTo>
                    <a:pt x="295" y="72"/>
                  </a:lnTo>
                  <a:lnTo>
                    <a:pt x="303" y="67"/>
                  </a:lnTo>
                  <a:lnTo>
                    <a:pt x="316" y="72"/>
                  </a:lnTo>
                  <a:lnTo>
                    <a:pt x="342" y="74"/>
                  </a:lnTo>
                  <a:lnTo>
                    <a:pt x="344" y="77"/>
                  </a:lnTo>
                  <a:lnTo>
                    <a:pt x="341" y="86"/>
                  </a:lnTo>
                  <a:lnTo>
                    <a:pt x="343" y="95"/>
                  </a:lnTo>
                  <a:lnTo>
                    <a:pt x="348" y="100"/>
                  </a:lnTo>
                  <a:lnTo>
                    <a:pt x="358" y="102"/>
                  </a:lnTo>
                  <a:lnTo>
                    <a:pt x="359" y="105"/>
                  </a:lnTo>
                  <a:lnTo>
                    <a:pt x="358" y="116"/>
                  </a:lnTo>
                  <a:lnTo>
                    <a:pt x="362" y="124"/>
                  </a:lnTo>
                  <a:lnTo>
                    <a:pt x="366" y="127"/>
                  </a:lnTo>
                  <a:lnTo>
                    <a:pt x="377" y="127"/>
                  </a:lnTo>
                  <a:lnTo>
                    <a:pt x="384" y="131"/>
                  </a:lnTo>
                  <a:lnTo>
                    <a:pt x="384" y="143"/>
                  </a:lnTo>
                  <a:lnTo>
                    <a:pt x="388" y="154"/>
                  </a:lnTo>
                  <a:lnTo>
                    <a:pt x="377" y="161"/>
                  </a:lnTo>
                  <a:lnTo>
                    <a:pt x="371" y="168"/>
                  </a:lnTo>
                  <a:lnTo>
                    <a:pt x="362" y="188"/>
                  </a:lnTo>
                  <a:lnTo>
                    <a:pt x="362" y="194"/>
                  </a:lnTo>
                  <a:lnTo>
                    <a:pt x="363" y="199"/>
                  </a:lnTo>
                  <a:lnTo>
                    <a:pt x="373" y="206"/>
                  </a:lnTo>
                  <a:lnTo>
                    <a:pt x="375" y="211"/>
                  </a:lnTo>
                  <a:lnTo>
                    <a:pt x="374" y="216"/>
                  </a:lnTo>
                  <a:lnTo>
                    <a:pt x="366" y="231"/>
                  </a:lnTo>
                  <a:lnTo>
                    <a:pt x="364" y="240"/>
                  </a:lnTo>
                  <a:lnTo>
                    <a:pt x="363" y="242"/>
                  </a:lnTo>
                  <a:lnTo>
                    <a:pt x="363" y="242"/>
                  </a:lnTo>
                  <a:lnTo>
                    <a:pt x="358" y="238"/>
                  </a:lnTo>
                  <a:lnTo>
                    <a:pt x="355" y="240"/>
                  </a:lnTo>
                  <a:lnTo>
                    <a:pt x="351" y="239"/>
                  </a:lnTo>
                  <a:lnTo>
                    <a:pt x="349" y="235"/>
                  </a:lnTo>
                  <a:lnTo>
                    <a:pt x="345" y="235"/>
                  </a:lnTo>
                  <a:lnTo>
                    <a:pt x="346" y="231"/>
                  </a:lnTo>
                  <a:lnTo>
                    <a:pt x="341" y="232"/>
                  </a:lnTo>
                  <a:lnTo>
                    <a:pt x="344" y="227"/>
                  </a:lnTo>
                  <a:lnTo>
                    <a:pt x="340" y="222"/>
                  </a:lnTo>
                  <a:lnTo>
                    <a:pt x="341" y="222"/>
                  </a:lnTo>
                  <a:lnTo>
                    <a:pt x="341" y="220"/>
                  </a:lnTo>
                  <a:lnTo>
                    <a:pt x="337" y="220"/>
                  </a:lnTo>
                  <a:lnTo>
                    <a:pt x="337" y="217"/>
                  </a:lnTo>
                  <a:lnTo>
                    <a:pt x="336" y="216"/>
                  </a:lnTo>
                  <a:lnTo>
                    <a:pt x="336" y="216"/>
                  </a:lnTo>
                  <a:lnTo>
                    <a:pt x="332" y="216"/>
                  </a:lnTo>
                  <a:lnTo>
                    <a:pt x="332" y="216"/>
                  </a:lnTo>
                  <a:lnTo>
                    <a:pt x="333" y="211"/>
                  </a:lnTo>
                  <a:lnTo>
                    <a:pt x="324" y="211"/>
                  </a:lnTo>
                  <a:lnTo>
                    <a:pt x="324" y="206"/>
                  </a:lnTo>
                  <a:lnTo>
                    <a:pt x="322" y="206"/>
                  </a:lnTo>
                  <a:lnTo>
                    <a:pt x="317" y="207"/>
                  </a:lnTo>
                  <a:lnTo>
                    <a:pt x="315" y="201"/>
                  </a:lnTo>
                  <a:lnTo>
                    <a:pt x="310" y="208"/>
                  </a:lnTo>
                  <a:lnTo>
                    <a:pt x="311" y="212"/>
                  </a:lnTo>
                  <a:lnTo>
                    <a:pt x="310" y="214"/>
                  </a:lnTo>
                  <a:lnTo>
                    <a:pt x="307" y="218"/>
                  </a:lnTo>
                  <a:lnTo>
                    <a:pt x="303" y="217"/>
                  </a:lnTo>
                  <a:lnTo>
                    <a:pt x="299" y="218"/>
                  </a:lnTo>
                  <a:lnTo>
                    <a:pt x="299" y="221"/>
                  </a:lnTo>
                  <a:lnTo>
                    <a:pt x="297" y="221"/>
                  </a:lnTo>
                  <a:lnTo>
                    <a:pt x="295" y="227"/>
                  </a:lnTo>
                  <a:lnTo>
                    <a:pt x="293" y="229"/>
                  </a:lnTo>
                  <a:lnTo>
                    <a:pt x="295" y="231"/>
                  </a:lnTo>
                  <a:lnTo>
                    <a:pt x="290" y="233"/>
                  </a:lnTo>
                  <a:lnTo>
                    <a:pt x="289" y="239"/>
                  </a:lnTo>
                  <a:lnTo>
                    <a:pt x="283" y="243"/>
                  </a:lnTo>
                  <a:lnTo>
                    <a:pt x="277" y="245"/>
                  </a:lnTo>
                  <a:lnTo>
                    <a:pt x="270" y="248"/>
                  </a:lnTo>
                  <a:lnTo>
                    <a:pt x="269" y="250"/>
                  </a:lnTo>
                  <a:lnTo>
                    <a:pt x="261" y="252"/>
                  </a:lnTo>
                  <a:lnTo>
                    <a:pt x="249" y="251"/>
                  </a:lnTo>
                  <a:lnTo>
                    <a:pt x="246" y="247"/>
                  </a:lnTo>
                  <a:lnTo>
                    <a:pt x="231" y="256"/>
                  </a:lnTo>
                  <a:lnTo>
                    <a:pt x="228" y="256"/>
                  </a:lnTo>
                  <a:lnTo>
                    <a:pt x="221" y="262"/>
                  </a:lnTo>
                  <a:lnTo>
                    <a:pt x="218" y="269"/>
                  </a:lnTo>
                  <a:lnTo>
                    <a:pt x="219" y="285"/>
                  </a:lnTo>
                  <a:lnTo>
                    <a:pt x="215" y="288"/>
                  </a:lnTo>
                  <a:lnTo>
                    <a:pt x="215" y="293"/>
                  </a:lnTo>
                  <a:lnTo>
                    <a:pt x="217" y="294"/>
                  </a:lnTo>
                  <a:lnTo>
                    <a:pt x="218" y="299"/>
                  </a:lnTo>
                  <a:lnTo>
                    <a:pt x="222" y="304"/>
                  </a:lnTo>
                  <a:lnTo>
                    <a:pt x="218" y="311"/>
                  </a:lnTo>
                  <a:lnTo>
                    <a:pt x="207" y="309"/>
                  </a:lnTo>
                  <a:lnTo>
                    <a:pt x="198" y="315"/>
                  </a:lnTo>
                  <a:lnTo>
                    <a:pt x="192" y="312"/>
                  </a:lnTo>
                  <a:lnTo>
                    <a:pt x="183" y="314"/>
                  </a:lnTo>
                  <a:lnTo>
                    <a:pt x="180" y="312"/>
                  </a:lnTo>
                  <a:lnTo>
                    <a:pt x="177" y="318"/>
                  </a:lnTo>
                  <a:lnTo>
                    <a:pt x="172" y="314"/>
                  </a:lnTo>
                  <a:lnTo>
                    <a:pt x="174" y="311"/>
                  </a:lnTo>
                  <a:lnTo>
                    <a:pt x="174" y="308"/>
                  </a:lnTo>
                  <a:lnTo>
                    <a:pt x="172" y="305"/>
                  </a:lnTo>
                  <a:lnTo>
                    <a:pt x="169" y="305"/>
                  </a:lnTo>
                  <a:lnTo>
                    <a:pt x="169" y="302"/>
                  </a:lnTo>
                  <a:lnTo>
                    <a:pt x="165" y="303"/>
                  </a:lnTo>
                  <a:lnTo>
                    <a:pt x="165" y="303"/>
                  </a:lnTo>
                  <a:lnTo>
                    <a:pt x="165" y="3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9" name="Freeform 36">
              <a:extLst>
                <a:ext uri="{FF2B5EF4-FFF2-40B4-BE49-F238E27FC236}">
                  <a16:creationId xmlns:a16="http://schemas.microsoft.com/office/drawing/2014/main" id="{75DDE8DE-7060-4C0A-B42A-748621AC96A5}"/>
                </a:ext>
              </a:extLst>
            </p:cNvPr>
            <p:cNvSpPr>
              <a:spLocks noEditPoints="1"/>
            </p:cNvSpPr>
            <p:nvPr/>
          </p:nvSpPr>
          <p:spPr bwMode="auto">
            <a:xfrm>
              <a:off x="8888413" y="2492375"/>
              <a:ext cx="642938" cy="1066800"/>
            </a:xfrm>
            <a:custGeom>
              <a:avLst/>
              <a:gdLst>
                <a:gd name="T0" fmla="*/ 405 w 405"/>
                <a:gd name="T1" fmla="*/ 642 h 672"/>
                <a:gd name="T2" fmla="*/ 254 w 405"/>
                <a:gd name="T3" fmla="*/ 628 h 672"/>
                <a:gd name="T4" fmla="*/ 309 w 405"/>
                <a:gd name="T5" fmla="*/ 612 h 672"/>
                <a:gd name="T6" fmla="*/ 274 w 405"/>
                <a:gd name="T7" fmla="*/ 642 h 672"/>
                <a:gd name="T8" fmla="*/ 282 w 405"/>
                <a:gd name="T9" fmla="*/ 581 h 672"/>
                <a:gd name="T10" fmla="*/ 361 w 405"/>
                <a:gd name="T11" fmla="*/ 589 h 672"/>
                <a:gd name="T12" fmla="*/ 352 w 405"/>
                <a:gd name="T13" fmla="*/ 582 h 672"/>
                <a:gd name="T14" fmla="*/ 365 w 405"/>
                <a:gd name="T15" fmla="*/ 634 h 672"/>
                <a:gd name="T16" fmla="*/ 336 w 405"/>
                <a:gd name="T17" fmla="*/ 656 h 672"/>
                <a:gd name="T18" fmla="*/ 330 w 405"/>
                <a:gd name="T19" fmla="*/ 588 h 672"/>
                <a:gd name="T20" fmla="*/ 358 w 405"/>
                <a:gd name="T21" fmla="*/ 557 h 672"/>
                <a:gd name="T22" fmla="*/ 358 w 405"/>
                <a:gd name="T23" fmla="*/ 534 h 672"/>
                <a:gd name="T24" fmla="*/ 364 w 405"/>
                <a:gd name="T25" fmla="*/ 240 h 672"/>
                <a:gd name="T26" fmla="*/ 384 w 405"/>
                <a:gd name="T27" fmla="*/ 244 h 672"/>
                <a:gd name="T28" fmla="*/ 370 w 405"/>
                <a:gd name="T29" fmla="*/ 267 h 672"/>
                <a:gd name="T30" fmla="*/ 350 w 405"/>
                <a:gd name="T31" fmla="*/ 261 h 672"/>
                <a:gd name="T32" fmla="*/ 324 w 405"/>
                <a:gd name="T33" fmla="*/ 263 h 672"/>
                <a:gd name="T34" fmla="*/ 358 w 405"/>
                <a:gd name="T35" fmla="*/ 242 h 672"/>
                <a:gd name="T36" fmla="*/ 198 w 405"/>
                <a:gd name="T37" fmla="*/ 8 h 672"/>
                <a:gd name="T38" fmla="*/ 247 w 405"/>
                <a:gd name="T39" fmla="*/ 30 h 672"/>
                <a:gd name="T40" fmla="*/ 245 w 405"/>
                <a:gd name="T41" fmla="*/ 43 h 672"/>
                <a:gd name="T42" fmla="*/ 200 w 405"/>
                <a:gd name="T43" fmla="*/ 48 h 672"/>
                <a:gd name="T44" fmla="*/ 171 w 405"/>
                <a:gd name="T45" fmla="*/ 54 h 672"/>
                <a:gd name="T46" fmla="*/ 184 w 405"/>
                <a:gd name="T47" fmla="*/ 84 h 672"/>
                <a:gd name="T48" fmla="*/ 122 w 405"/>
                <a:gd name="T49" fmla="*/ 80 h 672"/>
                <a:gd name="T50" fmla="*/ 64 w 405"/>
                <a:gd name="T51" fmla="*/ 130 h 672"/>
                <a:gd name="T52" fmla="*/ 59 w 405"/>
                <a:gd name="T53" fmla="*/ 187 h 672"/>
                <a:gd name="T54" fmla="*/ 111 w 405"/>
                <a:gd name="T55" fmla="*/ 235 h 672"/>
                <a:gd name="T56" fmla="*/ 131 w 405"/>
                <a:gd name="T57" fmla="*/ 256 h 672"/>
                <a:gd name="T58" fmla="*/ 173 w 405"/>
                <a:gd name="T59" fmla="*/ 243 h 672"/>
                <a:gd name="T60" fmla="*/ 215 w 405"/>
                <a:gd name="T61" fmla="*/ 206 h 672"/>
                <a:gd name="T62" fmla="*/ 251 w 405"/>
                <a:gd name="T63" fmla="*/ 218 h 672"/>
                <a:gd name="T64" fmla="*/ 312 w 405"/>
                <a:gd name="T65" fmla="*/ 202 h 672"/>
                <a:gd name="T66" fmla="*/ 326 w 405"/>
                <a:gd name="T67" fmla="*/ 187 h 672"/>
                <a:gd name="T68" fmla="*/ 387 w 405"/>
                <a:gd name="T69" fmla="*/ 208 h 672"/>
                <a:gd name="T70" fmla="*/ 351 w 405"/>
                <a:gd name="T71" fmla="*/ 212 h 672"/>
                <a:gd name="T72" fmla="*/ 263 w 405"/>
                <a:gd name="T73" fmla="*/ 282 h 672"/>
                <a:gd name="T74" fmla="*/ 203 w 405"/>
                <a:gd name="T75" fmla="*/ 312 h 672"/>
                <a:gd name="T76" fmla="*/ 193 w 405"/>
                <a:gd name="T77" fmla="*/ 316 h 672"/>
                <a:gd name="T78" fmla="*/ 249 w 405"/>
                <a:gd name="T79" fmla="*/ 384 h 672"/>
                <a:gd name="T80" fmla="*/ 287 w 405"/>
                <a:gd name="T81" fmla="*/ 437 h 672"/>
                <a:gd name="T82" fmla="*/ 271 w 405"/>
                <a:gd name="T83" fmla="*/ 427 h 672"/>
                <a:gd name="T84" fmla="*/ 215 w 405"/>
                <a:gd name="T85" fmla="*/ 403 h 672"/>
                <a:gd name="T86" fmla="*/ 211 w 405"/>
                <a:gd name="T87" fmla="*/ 364 h 672"/>
                <a:gd name="T88" fmla="*/ 135 w 405"/>
                <a:gd name="T89" fmla="*/ 338 h 672"/>
                <a:gd name="T90" fmla="*/ 93 w 405"/>
                <a:gd name="T91" fmla="*/ 307 h 672"/>
                <a:gd name="T92" fmla="*/ 55 w 405"/>
                <a:gd name="T93" fmla="*/ 316 h 672"/>
                <a:gd name="T94" fmla="*/ 34 w 405"/>
                <a:gd name="T95" fmla="*/ 296 h 672"/>
                <a:gd name="T96" fmla="*/ 22 w 405"/>
                <a:gd name="T97" fmla="*/ 271 h 672"/>
                <a:gd name="T98" fmla="*/ 7 w 405"/>
                <a:gd name="T99" fmla="*/ 251 h 672"/>
                <a:gd name="T100" fmla="*/ 15 w 405"/>
                <a:gd name="T101" fmla="*/ 233 h 672"/>
                <a:gd name="T102" fmla="*/ 39 w 405"/>
                <a:gd name="T103" fmla="*/ 211 h 672"/>
                <a:gd name="T104" fmla="*/ 35 w 405"/>
                <a:gd name="T105" fmla="*/ 140 h 672"/>
                <a:gd name="T106" fmla="*/ 27 w 405"/>
                <a:gd name="T107" fmla="*/ 129 h 672"/>
                <a:gd name="T108" fmla="*/ 43 w 405"/>
                <a:gd name="T109" fmla="*/ 120 h 672"/>
                <a:gd name="T110" fmla="*/ 58 w 405"/>
                <a:gd name="T111" fmla="*/ 78 h 672"/>
                <a:gd name="T112" fmla="*/ 79 w 405"/>
                <a:gd name="T113" fmla="*/ 36 h 672"/>
                <a:gd name="T114" fmla="*/ 117 w 405"/>
                <a:gd name="T115" fmla="*/ 37 h 672"/>
                <a:gd name="T116" fmla="*/ 147 w 405"/>
                <a:gd name="T117"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5" h="672">
                  <a:moveTo>
                    <a:pt x="405" y="642"/>
                  </a:moveTo>
                  <a:lnTo>
                    <a:pt x="399" y="641"/>
                  </a:lnTo>
                  <a:lnTo>
                    <a:pt x="396" y="634"/>
                  </a:lnTo>
                  <a:lnTo>
                    <a:pt x="395" y="630"/>
                  </a:lnTo>
                  <a:lnTo>
                    <a:pt x="402" y="630"/>
                  </a:lnTo>
                  <a:lnTo>
                    <a:pt x="405" y="633"/>
                  </a:lnTo>
                  <a:lnTo>
                    <a:pt x="405" y="642"/>
                  </a:lnTo>
                  <a:close/>
                  <a:moveTo>
                    <a:pt x="250" y="651"/>
                  </a:moveTo>
                  <a:lnTo>
                    <a:pt x="244" y="651"/>
                  </a:lnTo>
                  <a:lnTo>
                    <a:pt x="230" y="631"/>
                  </a:lnTo>
                  <a:lnTo>
                    <a:pt x="235" y="614"/>
                  </a:lnTo>
                  <a:lnTo>
                    <a:pt x="240" y="611"/>
                  </a:lnTo>
                  <a:lnTo>
                    <a:pt x="246" y="613"/>
                  </a:lnTo>
                  <a:lnTo>
                    <a:pt x="254" y="628"/>
                  </a:lnTo>
                  <a:lnTo>
                    <a:pt x="253" y="646"/>
                  </a:lnTo>
                  <a:lnTo>
                    <a:pt x="253" y="650"/>
                  </a:lnTo>
                  <a:lnTo>
                    <a:pt x="250" y="651"/>
                  </a:lnTo>
                  <a:close/>
                  <a:moveTo>
                    <a:pt x="317" y="571"/>
                  </a:moveTo>
                  <a:lnTo>
                    <a:pt x="322" y="595"/>
                  </a:lnTo>
                  <a:lnTo>
                    <a:pt x="321" y="601"/>
                  </a:lnTo>
                  <a:lnTo>
                    <a:pt x="309" y="612"/>
                  </a:lnTo>
                  <a:lnTo>
                    <a:pt x="304" y="621"/>
                  </a:lnTo>
                  <a:lnTo>
                    <a:pt x="310" y="631"/>
                  </a:lnTo>
                  <a:lnTo>
                    <a:pt x="309" y="638"/>
                  </a:lnTo>
                  <a:lnTo>
                    <a:pt x="305" y="646"/>
                  </a:lnTo>
                  <a:lnTo>
                    <a:pt x="299" y="647"/>
                  </a:lnTo>
                  <a:lnTo>
                    <a:pt x="291" y="644"/>
                  </a:lnTo>
                  <a:lnTo>
                    <a:pt x="274" y="642"/>
                  </a:lnTo>
                  <a:lnTo>
                    <a:pt x="273" y="637"/>
                  </a:lnTo>
                  <a:lnTo>
                    <a:pt x="278" y="620"/>
                  </a:lnTo>
                  <a:lnTo>
                    <a:pt x="279" y="617"/>
                  </a:lnTo>
                  <a:lnTo>
                    <a:pt x="285" y="612"/>
                  </a:lnTo>
                  <a:lnTo>
                    <a:pt x="284" y="604"/>
                  </a:lnTo>
                  <a:lnTo>
                    <a:pt x="278" y="591"/>
                  </a:lnTo>
                  <a:lnTo>
                    <a:pt x="282" y="581"/>
                  </a:lnTo>
                  <a:lnTo>
                    <a:pt x="297" y="578"/>
                  </a:lnTo>
                  <a:lnTo>
                    <a:pt x="305" y="572"/>
                  </a:lnTo>
                  <a:lnTo>
                    <a:pt x="314" y="568"/>
                  </a:lnTo>
                  <a:lnTo>
                    <a:pt x="317" y="571"/>
                  </a:lnTo>
                  <a:close/>
                  <a:moveTo>
                    <a:pt x="365" y="576"/>
                  </a:moveTo>
                  <a:lnTo>
                    <a:pt x="364" y="593"/>
                  </a:lnTo>
                  <a:lnTo>
                    <a:pt x="361" y="589"/>
                  </a:lnTo>
                  <a:lnTo>
                    <a:pt x="362" y="584"/>
                  </a:lnTo>
                  <a:lnTo>
                    <a:pt x="358" y="578"/>
                  </a:lnTo>
                  <a:lnTo>
                    <a:pt x="355" y="579"/>
                  </a:lnTo>
                  <a:lnTo>
                    <a:pt x="356" y="590"/>
                  </a:lnTo>
                  <a:lnTo>
                    <a:pt x="354" y="592"/>
                  </a:lnTo>
                  <a:lnTo>
                    <a:pt x="350" y="589"/>
                  </a:lnTo>
                  <a:lnTo>
                    <a:pt x="352" y="582"/>
                  </a:lnTo>
                  <a:lnTo>
                    <a:pt x="349" y="582"/>
                  </a:lnTo>
                  <a:lnTo>
                    <a:pt x="344" y="601"/>
                  </a:lnTo>
                  <a:lnTo>
                    <a:pt x="342" y="616"/>
                  </a:lnTo>
                  <a:lnTo>
                    <a:pt x="346" y="619"/>
                  </a:lnTo>
                  <a:lnTo>
                    <a:pt x="349" y="619"/>
                  </a:lnTo>
                  <a:lnTo>
                    <a:pt x="365" y="632"/>
                  </a:lnTo>
                  <a:lnTo>
                    <a:pt x="365" y="634"/>
                  </a:lnTo>
                  <a:lnTo>
                    <a:pt x="358" y="642"/>
                  </a:lnTo>
                  <a:lnTo>
                    <a:pt x="350" y="646"/>
                  </a:lnTo>
                  <a:lnTo>
                    <a:pt x="344" y="643"/>
                  </a:lnTo>
                  <a:lnTo>
                    <a:pt x="333" y="650"/>
                  </a:lnTo>
                  <a:lnTo>
                    <a:pt x="331" y="654"/>
                  </a:lnTo>
                  <a:lnTo>
                    <a:pt x="335" y="655"/>
                  </a:lnTo>
                  <a:lnTo>
                    <a:pt x="336" y="656"/>
                  </a:lnTo>
                  <a:lnTo>
                    <a:pt x="328" y="671"/>
                  </a:lnTo>
                  <a:lnTo>
                    <a:pt x="325" y="672"/>
                  </a:lnTo>
                  <a:lnTo>
                    <a:pt x="312" y="671"/>
                  </a:lnTo>
                  <a:lnTo>
                    <a:pt x="303" y="655"/>
                  </a:lnTo>
                  <a:lnTo>
                    <a:pt x="319" y="630"/>
                  </a:lnTo>
                  <a:lnTo>
                    <a:pt x="324" y="618"/>
                  </a:lnTo>
                  <a:lnTo>
                    <a:pt x="330" y="588"/>
                  </a:lnTo>
                  <a:lnTo>
                    <a:pt x="329" y="572"/>
                  </a:lnTo>
                  <a:lnTo>
                    <a:pt x="336" y="555"/>
                  </a:lnTo>
                  <a:lnTo>
                    <a:pt x="347" y="547"/>
                  </a:lnTo>
                  <a:lnTo>
                    <a:pt x="352" y="547"/>
                  </a:lnTo>
                  <a:lnTo>
                    <a:pt x="350" y="550"/>
                  </a:lnTo>
                  <a:lnTo>
                    <a:pt x="352" y="554"/>
                  </a:lnTo>
                  <a:lnTo>
                    <a:pt x="358" y="557"/>
                  </a:lnTo>
                  <a:lnTo>
                    <a:pt x="363" y="565"/>
                  </a:lnTo>
                  <a:lnTo>
                    <a:pt x="365" y="576"/>
                  </a:lnTo>
                  <a:close/>
                  <a:moveTo>
                    <a:pt x="352" y="512"/>
                  </a:moveTo>
                  <a:lnTo>
                    <a:pt x="362" y="510"/>
                  </a:lnTo>
                  <a:lnTo>
                    <a:pt x="368" y="518"/>
                  </a:lnTo>
                  <a:lnTo>
                    <a:pt x="368" y="522"/>
                  </a:lnTo>
                  <a:lnTo>
                    <a:pt x="358" y="534"/>
                  </a:lnTo>
                  <a:lnTo>
                    <a:pt x="350" y="534"/>
                  </a:lnTo>
                  <a:lnTo>
                    <a:pt x="339" y="519"/>
                  </a:lnTo>
                  <a:lnTo>
                    <a:pt x="339" y="515"/>
                  </a:lnTo>
                  <a:lnTo>
                    <a:pt x="345" y="510"/>
                  </a:lnTo>
                  <a:lnTo>
                    <a:pt x="348" y="509"/>
                  </a:lnTo>
                  <a:lnTo>
                    <a:pt x="352" y="512"/>
                  </a:lnTo>
                  <a:close/>
                  <a:moveTo>
                    <a:pt x="364" y="240"/>
                  </a:moveTo>
                  <a:lnTo>
                    <a:pt x="367" y="245"/>
                  </a:lnTo>
                  <a:lnTo>
                    <a:pt x="363" y="252"/>
                  </a:lnTo>
                  <a:lnTo>
                    <a:pt x="368" y="261"/>
                  </a:lnTo>
                  <a:lnTo>
                    <a:pt x="371" y="260"/>
                  </a:lnTo>
                  <a:lnTo>
                    <a:pt x="372" y="254"/>
                  </a:lnTo>
                  <a:lnTo>
                    <a:pt x="379" y="246"/>
                  </a:lnTo>
                  <a:lnTo>
                    <a:pt x="384" y="244"/>
                  </a:lnTo>
                  <a:lnTo>
                    <a:pt x="398" y="250"/>
                  </a:lnTo>
                  <a:lnTo>
                    <a:pt x="396" y="266"/>
                  </a:lnTo>
                  <a:lnTo>
                    <a:pt x="388" y="273"/>
                  </a:lnTo>
                  <a:lnTo>
                    <a:pt x="386" y="273"/>
                  </a:lnTo>
                  <a:lnTo>
                    <a:pt x="379" y="270"/>
                  </a:lnTo>
                  <a:lnTo>
                    <a:pt x="374" y="263"/>
                  </a:lnTo>
                  <a:lnTo>
                    <a:pt x="370" y="267"/>
                  </a:lnTo>
                  <a:lnTo>
                    <a:pt x="367" y="282"/>
                  </a:lnTo>
                  <a:lnTo>
                    <a:pt x="362" y="283"/>
                  </a:lnTo>
                  <a:lnTo>
                    <a:pt x="357" y="282"/>
                  </a:lnTo>
                  <a:lnTo>
                    <a:pt x="354" y="278"/>
                  </a:lnTo>
                  <a:lnTo>
                    <a:pt x="362" y="272"/>
                  </a:lnTo>
                  <a:lnTo>
                    <a:pt x="358" y="252"/>
                  </a:lnTo>
                  <a:lnTo>
                    <a:pt x="350" y="261"/>
                  </a:lnTo>
                  <a:lnTo>
                    <a:pt x="348" y="267"/>
                  </a:lnTo>
                  <a:lnTo>
                    <a:pt x="344" y="274"/>
                  </a:lnTo>
                  <a:lnTo>
                    <a:pt x="337" y="279"/>
                  </a:lnTo>
                  <a:lnTo>
                    <a:pt x="332" y="280"/>
                  </a:lnTo>
                  <a:lnTo>
                    <a:pt x="328" y="271"/>
                  </a:lnTo>
                  <a:lnTo>
                    <a:pt x="324" y="268"/>
                  </a:lnTo>
                  <a:lnTo>
                    <a:pt x="324" y="263"/>
                  </a:lnTo>
                  <a:lnTo>
                    <a:pt x="326" y="253"/>
                  </a:lnTo>
                  <a:lnTo>
                    <a:pt x="333" y="243"/>
                  </a:lnTo>
                  <a:lnTo>
                    <a:pt x="335" y="241"/>
                  </a:lnTo>
                  <a:lnTo>
                    <a:pt x="337" y="241"/>
                  </a:lnTo>
                  <a:lnTo>
                    <a:pt x="341" y="243"/>
                  </a:lnTo>
                  <a:lnTo>
                    <a:pt x="354" y="238"/>
                  </a:lnTo>
                  <a:lnTo>
                    <a:pt x="358" y="242"/>
                  </a:lnTo>
                  <a:lnTo>
                    <a:pt x="361" y="237"/>
                  </a:lnTo>
                  <a:lnTo>
                    <a:pt x="364" y="240"/>
                  </a:lnTo>
                  <a:close/>
                  <a:moveTo>
                    <a:pt x="175" y="10"/>
                  </a:moveTo>
                  <a:lnTo>
                    <a:pt x="189" y="9"/>
                  </a:lnTo>
                  <a:lnTo>
                    <a:pt x="195" y="4"/>
                  </a:lnTo>
                  <a:lnTo>
                    <a:pt x="198" y="5"/>
                  </a:lnTo>
                  <a:lnTo>
                    <a:pt x="198" y="8"/>
                  </a:lnTo>
                  <a:lnTo>
                    <a:pt x="196" y="10"/>
                  </a:lnTo>
                  <a:lnTo>
                    <a:pt x="192" y="10"/>
                  </a:lnTo>
                  <a:lnTo>
                    <a:pt x="197" y="19"/>
                  </a:lnTo>
                  <a:lnTo>
                    <a:pt x="206" y="26"/>
                  </a:lnTo>
                  <a:lnTo>
                    <a:pt x="209" y="27"/>
                  </a:lnTo>
                  <a:lnTo>
                    <a:pt x="241" y="22"/>
                  </a:lnTo>
                  <a:lnTo>
                    <a:pt x="247" y="30"/>
                  </a:lnTo>
                  <a:lnTo>
                    <a:pt x="254" y="26"/>
                  </a:lnTo>
                  <a:lnTo>
                    <a:pt x="267" y="30"/>
                  </a:lnTo>
                  <a:lnTo>
                    <a:pt x="267" y="30"/>
                  </a:lnTo>
                  <a:lnTo>
                    <a:pt x="253" y="35"/>
                  </a:lnTo>
                  <a:lnTo>
                    <a:pt x="250" y="39"/>
                  </a:lnTo>
                  <a:lnTo>
                    <a:pt x="248" y="39"/>
                  </a:lnTo>
                  <a:lnTo>
                    <a:pt x="245" y="43"/>
                  </a:lnTo>
                  <a:lnTo>
                    <a:pt x="240" y="39"/>
                  </a:lnTo>
                  <a:lnTo>
                    <a:pt x="237" y="35"/>
                  </a:lnTo>
                  <a:lnTo>
                    <a:pt x="233" y="36"/>
                  </a:lnTo>
                  <a:lnTo>
                    <a:pt x="228" y="39"/>
                  </a:lnTo>
                  <a:lnTo>
                    <a:pt x="211" y="47"/>
                  </a:lnTo>
                  <a:lnTo>
                    <a:pt x="202" y="47"/>
                  </a:lnTo>
                  <a:lnTo>
                    <a:pt x="200" y="48"/>
                  </a:lnTo>
                  <a:lnTo>
                    <a:pt x="193" y="48"/>
                  </a:lnTo>
                  <a:lnTo>
                    <a:pt x="188" y="46"/>
                  </a:lnTo>
                  <a:lnTo>
                    <a:pt x="185" y="47"/>
                  </a:lnTo>
                  <a:lnTo>
                    <a:pt x="185" y="53"/>
                  </a:lnTo>
                  <a:lnTo>
                    <a:pt x="182" y="54"/>
                  </a:lnTo>
                  <a:lnTo>
                    <a:pt x="177" y="51"/>
                  </a:lnTo>
                  <a:lnTo>
                    <a:pt x="171" y="54"/>
                  </a:lnTo>
                  <a:lnTo>
                    <a:pt x="169" y="55"/>
                  </a:lnTo>
                  <a:lnTo>
                    <a:pt x="169" y="61"/>
                  </a:lnTo>
                  <a:lnTo>
                    <a:pt x="167" y="63"/>
                  </a:lnTo>
                  <a:lnTo>
                    <a:pt x="175" y="71"/>
                  </a:lnTo>
                  <a:lnTo>
                    <a:pt x="185" y="73"/>
                  </a:lnTo>
                  <a:lnTo>
                    <a:pt x="185" y="81"/>
                  </a:lnTo>
                  <a:lnTo>
                    <a:pt x="184" y="84"/>
                  </a:lnTo>
                  <a:lnTo>
                    <a:pt x="184" y="84"/>
                  </a:lnTo>
                  <a:lnTo>
                    <a:pt x="176" y="81"/>
                  </a:lnTo>
                  <a:lnTo>
                    <a:pt x="166" y="84"/>
                  </a:lnTo>
                  <a:lnTo>
                    <a:pt x="163" y="88"/>
                  </a:lnTo>
                  <a:lnTo>
                    <a:pt x="152" y="87"/>
                  </a:lnTo>
                  <a:lnTo>
                    <a:pt x="143" y="89"/>
                  </a:lnTo>
                  <a:lnTo>
                    <a:pt x="122" y="80"/>
                  </a:lnTo>
                  <a:lnTo>
                    <a:pt x="104" y="78"/>
                  </a:lnTo>
                  <a:lnTo>
                    <a:pt x="88" y="85"/>
                  </a:lnTo>
                  <a:lnTo>
                    <a:pt x="78" y="95"/>
                  </a:lnTo>
                  <a:lnTo>
                    <a:pt x="67" y="112"/>
                  </a:lnTo>
                  <a:lnTo>
                    <a:pt x="68" y="113"/>
                  </a:lnTo>
                  <a:lnTo>
                    <a:pt x="65" y="118"/>
                  </a:lnTo>
                  <a:lnTo>
                    <a:pt x="64" y="130"/>
                  </a:lnTo>
                  <a:lnTo>
                    <a:pt x="61" y="134"/>
                  </a:lnTo>
                  <a:lnTo>
                    <a:pt x="59" y="133"/>
                  </a:lnTo>
                  <a:lnTo>
                    <a:pt x="59" y="141"/>
                  </a:lnTo>
                  <a:lnTo>
                    <a:pt x="56" y="146"/>
                  </a:lnTo>
                  <a:lnTo>
                    <a:pt x="56" y="154"/>
                  </a:lnTo>
                  <a:lnTo>
                    <a:pt x="62" y="170"/>
                  </a:lnTo>
                  <a:lnTo>
                    <a:pt x="59" y="187"/>
                  </a:lnTo>
                  <a:lnTo>
                    <a:pt x="61" y="191"/>
                  </a:lnTo>
                  <a:lnTo>
                    <a:pt x="82" y="218"/>
                  </a:lnTo>
                  <a:lnTo>
                    <a:pt x="87" y="219"/>
                  </a:lnTo>
                  <a:lnTo>
                    <a:pt x="93" y="216"/>
                  </a:lnTo>
                  <a:lnTo>
                    <a:pt x="97" y="221"/>
                  </a:lnTo>
                  <a:lnTo>
                    <a:pt x="104" y="222"/>
                  </a:lnTo>
                  <a:lnTo>
                    <a:pt x="111" y="235"/>
                  </a:lnTo>
                  <a:lnTo>
                    <a:pt x="110" y="246"/>
                  </a:lnTo>
                  <a:lnTo>
                    <a:pt x="114" y="250"/>
                  </a:lnTo>
                  <a:lnTo>
                    <a:pt x="119" y="262"/>
                  </a:lnTo>
                  <a:lnTo>
                    <a:pt x="122" y="262"/>
                  </a:lnTo>
                  <a:lnTo>
                    <a:pt x="127" y="261"/>
                  </a:lnTo>
                  <a:lnTo>
                    <a:pt x="128" y="258"/>
                  </a:lnTo>
                  <a:lnTo>
                    <a:pt x="131" y="256"/>
                  </a:lnTo>
                  <a:lnTo>
                    <a:pt x="135" y="256"/>
                  </a:lnTo>
                  <a:lnTo>
                    <a:pt x="135" y="260"/>
                  </a:lnTo>
                  <a:lnTo>
                    <a:pt x="139" y="263"/>
                  </a:lnTo>
                  <a:lnTo>
                    <a:pt x="146" y="262"/>
                  </a:lnTo>
                  <a:lnTo>
                    <a:pt x="159" y="264"/>
                  </a:lnTo>
                  <a:lnTo>
                    <a:pt x="167" y="255"/>
                  </a:lnTo>
                  <a:lnTo>
                    <a:pt x="173" y="243"/>
                  </a:lnTo>
                  <a:lnTo>
                    <a:pt x="185" y="228"/>
                  </a:lnTo>
                  <a:lnTo>
                    <a:pt x="194" y="221"/>
                  </a:lnTo>
                  <a:lnTo>
                    <a:pt x="198" y="214"/>
                  </a:lnTo>
                  <a:lnTo>
                    <a:pt x="207" y="211"/>
                  </a:lnTo>
                  <a:lnTo>
                    <a:pt x="209" y="205"/>
                  </a:lnTo>
                  <a:lnTo>
                    <a:pt x="211" y="204"/>
                  </a:lnTo>
                  <a:lnTo>
                    <a:pt x="215" y="206"/>
                  </a:lnTo>
                  <a:lnTo>
                    <a:pt x="213" y="214"/>
                  </a:lnTo>
                  <a:lnTo>
                    <a:pt x="215" y="216"/>
                  </a:lnTo>
                  <a:lnTo>
                    <a:pt x="223" y="220"/>
                  </a:lnTo>
                  <a:lnTo>
                    <a:pt x="235" y="221"/>
                  </a:lnTo>
                  <a:lnTo>
                    <a:pt x="240" y="224"/>
                  </a:lnTo>
                  <a:lnTo>
                    <a:pt x="247" y="219"/>
                  </a:lnTo>
                  <a:lnTo>
                    <a:pt x="251" y="218"/>
                  </a:lnTo>
                  <a:lnTo>
                    <a:pt x="257" y="220"/>
                  </a:lnTo>
                  <a:lnTo>
                    <a:pt x="261" y="216"/>
                  </a:lnTo>
                  <a:lnTo>
                    <a:pt x="263" y="206"/>
                  </a:lnTo>
                  <a:lnTo>
                    <a:pt x="271" y="203"/>
                  </a:lnTo>
                  <a:lnTo>
                    <a:pt x="277" y="205"/>
                  </a:lnTo>
                  <a:lnTo>
                    <a:pt x="291" y="200"/>
                  </a:lnTo>
                  <a:lnTo>
                    <a:pt x="312" y="202"/>
                  </a:lnTo>
                  <a:lnTo>
                    <a:pt x="337" y="200"/>
                  </a:lnTo>
                  <a:lnTo>
                    <a:pt x="340" y="199"/>
                  </a:lnTo>
                  <a:lnTo>
                    <a:pt x="340" y="197"/>
                  </a:lnTo>
                  <a:lnTo>
                    <a:pt x="332" y="195"/>
                  </a:lnTo>
                  <a:lnTo>
                    <a:pt x="320" y="193"/>
                  </a:lnTo>
                  <a:lnTo>
                    <a:pt x="318" y="190"/>
                  </a:lnTo>
                  <a:lnTo>
                    <a:pt x="326" y="187"/>
                  </a:lnTo>
                  <a:lnTo>
                    <a:pt x="345" y="186"/>
                  </a:lnTo>
                  <a:lnTo>
                    <a:pt x="351" y="181"/>
                  </a:lnTo>
                  <a:lnTo>
                    <a:pt x="366" y="182"/>
                  </a:lnTo>
                  <a:lnTo>
                    <a:pt x="375" y="185"/>
                  </a:lnTo>
                  <a:lnTo>
                    <a:pt x="383" y="190"/>
                  </a:lnTo>
                  <a:lnTo>
                    <a:pt x="388" y="201"/>
                  </a:lnTo>
                  <a:lnTo>
                    <a:pt x="387" y="208"/>
                  </a:lnTo>
                  <a:lnTo>
                    <a:pt x="383" y="212"/>
                  </a:lnTo>
                  <a:lnTo>
                    <a:pt x="381" y="224"/>
                  </a:lnTo>
                  <a:lnTo>
                    <a:pt x="376" y="229"/>
                  </a:lnTo>
                  <a:lnTo>
                    <a:pt x="368" y="226"/>
                  </a:lnTo>
                  <a:lnTo>
                    <a:pt x="361" y="218"/>
                  </a:lnTo>
                  <a:lnTo>
                    <a:pt x="359" y="213"/>
                  </a:lnTo>
                  <a:lnTo>
                    <a:pt x="351" y="212"/>
                  </a:lnTo>
                  <a:lnTo>
                    <a:pt x="327" y="215"/>
                  </a:lnTo>
                  <a:lnTo>
                    <a:pt x="321" y="227"/>
                  </a:lnTo>
                  <a:lnTo>
                    <a:pt x="314" y="235"/>
                  </a:lnTo>
                  <a:lnTo>
                    <a:pt x="308" y="245"/>
                  </a:lnTo>
                  <a:lnTo>
                    <a:pt x="302" y="249"/>
                  </a:lnTo>
                  <a:lnTo>
                    <a:pt x="284" y="270"/>
                  </a:lnTo>
                  <a:lnTo>
                    <a:pt x="263" y="282"/>
                  </a:lnTo>
                  <a:lnTo>
                    <a:pt x="249" y="283"/>
                  </a:lnTo>
                  <a:lnTo>
                    <a:pt x="243" y="287"/>
                  </a:lnTo>
                  <a:lnTo>
                    <a:pt x="232" y="289"/>
                  </a:lnTo>
                  <a:lnTo>
                    <a:pt x="228" y="292"/>
                  </a:lnTo>
                  <a:lnTo>
                    <a:pt x="223" y="305"/>
                  </a:lnTo>
                  <a:lnTo>
                    <a:pt x="215" y="312"/>
                  </a:lnTo>
                  <a:lnTo>
                    <a:pt x="203" y="312"/>
                  </a:lnTo>
                  <a:lnTo>
                    <a:pt x="194" y="302"/>
                  </a:lnTo>
                  <a:lnTo>
                    <a:pt x="183" y="297"/>
                  </a:lnTo>
                  <a:lnTo>
                    <a:pt x="181" y="299"/>
                  </a:lnTo>
                  <a:lnTo>
                    <a:pt x="180" y="304"/>
                  </a:lnTo>
                  <a:lnTo>
                    <a:pt x="185" y="318"/>
                  </a:lnTo>
                  <a:lnTo>
                    <a:pt x="186" y="316"/>
                  </a:lnTo>
                  <a:lnTo>
                    <a:pt x="193" y="316"/>
                  </a:lnTo>
                  <a:lnTo>
                    <a:pt x="206" y="334"/>
                  </a:lnTo>
                  <a:lnTo>
                    <a:pt x="211" y="336"/>
                  </a:lnTo>
                  <a:lnTo>
                    <a:pt x="216" y="335"/>
                  </a:lnTo>
                  <a:lnTo>
                    <a:pt x="220" y="336"/>
                  </a:lnTo>
                  <a:lnTo>
                    <a:pt x="232" y="349"/>
                  </a:lnTo>
                  <a:lnTo>
                    <a:pt x="244" y="369"/>
                  </a:lnTo>
                  <a:lnTo>
                    <a:pt x="249" y="384"/>
                  </a:lnTo>
                  <a:lnTo>
                    <a:pt x="278" y="405"/>
                  </a:lnTo>
                  <a:lnTo>
                    <a:pt x="278" y="409"/>
                  </a:lnTo>
                  <a:lnTo>
                    <a:pt x="274" y="417"/>
                  </a:lnTo>
                  <a:lnTo>
                    <a:pt x="284" y="427"/>
                  </a:lnTo>
                  <a:lnTo>
                    <a:pt x="288" y="426"/>
                  </a:lnTo>
                  <a:lnTo>
                    <a:pt x="294" y="430"/>
                  </a:lnTo>
                  <a:lnTo>
                    <a:pt x="287" y="437"/>
                  </a:lnTo>
                  <a:lnTo>
                    <a:pt x="282" y="436"/>
                  </a:lnTo>
                  <a:lnTo>
                    <a:pt x="280" y="437"/>
                  </a:lnTo>
                  <a:lnTo>
                    <a:pt x="280" y="437"/>
                  </a:lnTo>
                  <a:lnTo>
                    <a:pt x="280" y="434"/>
                  </a:lnTo>
                  <a:lnTo>
                    <a:pt x="276" y="433"/>
                  </a:lnTo>
                  <a:lnTo>
                    <a:pt x="274" y="427"/>
                  </a:lnTo>
                  <a:lnTo>
                    <a:pt x="271" y="427"/>
                  </a:lnTo>
                  <a:lnTo>
                    <a:pt x="266" y="423"/>
                  </a:lnTo>
                  <a:lnTo>
                    <a:pt x="265" y="416"/>
                  </a:lnTo>
                  <a:lnTo>
                    <a:pt x="260" y="415"/>
                  </a:lnTo>
                  <a:lnTo>
                    <a:pt x="257" y="411"/>
                  </a:lnTo>
                  <a:lnTo>
                    <a:pt x="244" y="410"/>
                  </a:lnTo>
                  <a:lnTo>
                    <a:pt x="241" y="411"/>
                  </a:lnTo>
                  <a:lnTo>
                    <a:pt x="215" y="403"/>
                  </a:lnTo>
                  <a:lnTo>
                    <a:pt x="215" y="403"/>
                  </a:lnTo>
                  <a:lnTo>
                    <a:pt x="223" y="389"/>
                  </a:lnTo>
                  <a:lnTo>
                    <a:pt x="228" y="386"/>
                  </a:lnTo>
                  <a:lnTo>
                    <a:pt x="221" y="372"/>
                  </a:lnTo>
                  <a:lnTo>
                    <a:pt x="218" y="369"/>
                  </a:lnTo>
                  <a:lnTo>
                    <a:pt x="215" y="369"/>
                  </a:lnTo>
                  <a:lnTo>
                    <a:pt x="211" y="364"/>
                  </a:lnTo>
                  <a:lnTo>
                    <a:pt x="203" y="363"/>
                  </a:lnTo>
                  <a:lnTo>
                    <a:pt x="196" y="357"/>
                  </a:lnTo>
                  <a:lnTo>
                    <a:pt x="188" y="357"/>
                  </a:lnTo>
                  <a:lnTo>
                    <a:pt x="182" y="353"/>
                  </a:lnTo>
                  <a:lnTo>
                    <a:pt x="173" y="352"/>
                  </a:lnTo>
                  <a:lnTo>
                    <a:pt x="141" y="339"/>
                  </a:lnTo>
                  <a:lnTo>
                    <a:pt x="135" y="338"/>
                  </a:lnTo>
                  <a:lnTo>
                    <a:pt x="133" y="339"/>
                  </a:lnTo>
                  <a:lnTo>
                    <a:pt x="132" y="341"/>
                  </a:lnTo>
                  <a:lnTo>
                    <a:pt x="127" y="341"/>
                  </a:lnTo>
                  <a:lnTo>
                    <a:pt x="123" y="339"/>
                  </a:lnTo>
                  <a:lnTo>
                    <a:pt x="116" y="336"/>
                  </a:lnTo>
                  <a:lnTo>
                    <a:pt x="110" y="329"/>
                  </a:lnTo>
                  <a:lnTo>
                    <a:pt x="93" y="307"/>
                  </a:lnTo>
                  <a:lnTo>
                    <a:pt x="92" y="308"/>
                  </a:lnTo>
                  <a:lnTo>
                    <a:pt x="88" y="324"/>
                  </a:lnTo>
                  <a:lnTo>
                    <a:pt x="80" y="321"/>
                  </a:lnTo>
                  <a:lnTo>
                    <a:pt x="70" y="321"/>
                  </a:lnTo>
                  <a:lnTo>
                    <a:pt x="65" y="319"/>
                  </a:lnTo>
                  <a:lnTo>
                    <a:pt x="64" y="316"/>
                  </a:lnTo>
                  <a:lnTo>
                    <a:pt x="55" y="316"/>
                  </a:lnTo>
                  <a:lnTo>
                    <a:pt x="44" y="323"/>
                  </a:lnTo>
                  <a:lnTo>
                    <a:pt x="42" y="320"/>
                  </a:lnTo>
                  <a:lnTo>
                    <a:pt x="42" y="320"/>
                  </a:lnTo>
                  <a:lnTo>
                    <a:pt x="41" y="315"/>
                  </a:lnTo>
                  <a:lnTo>
                    <a:pt x="42" y="314"/>
                  </a:lnTo>
                  <a:lnTo>
                    <a:pt x="42" y="297"/>
                  </a:lnTo>
                  <a:lnTo>
                    <a:pt x="34" y="296"/>
                  </a:lnTo>
                  <a:lnTo>
                    <a:pt x="31" y="295"/>
                  </a:lnTo>
                  <a:lnTo>
                    <a:pt x="34" y="290"/>
                  </a:lnTo>
                  <a:lnTo>
                    <a:pt x="31" y="286"/>
                  </a:lnTo>
                  <a:lnTo>
                    <a:pt x="29" y="285"/>
                  </a:lnTo>
                  <a:lnTo>
                    <a:pt x="30" y="282"/>
                  </a:lnTo>
                  <a:lnTo>
                    <a:pt x="24" y="276"/>
                  </a:lnTo>
                  <a:lnTo>
                    <a:pt x="22" y="271"/>
                  </a:lnTo>
                  <a:lnTo>
                    <a:pt x="26" y="266"/>
                  </a:lnTo>
                  <a:lnTo>
                    <a:pt x="18" y="261"/>
                  </a:lnTo>
                  <a:lnTo>
                    <a:pt x="9" y="264"/>
                  </a:lnTo>
                  <a:lnTo>
                    <a:pt x="0" y="257"/>
                  </a:lnTo>
                  <a:lnTo>
                    <a:pt x="0" y="255"/>
                  </a:lnTo>
                  <a:lnTo>
                    <a:pt x="8" y="253"/>
                  </a:lnTo>
                  <a:lnTo>
                    <a:pt x="7" y="251"/>
                  </a:lnTo>
                  <a:lnTo>
                    <a:pt x="4" y="253"/>
                  </a:lnTo>
                  <a:lnTo>
                    <a:pt x="5" y="250"/>
                  </a:lnTo>
                  <a:lnTo>
                    <a:pt x="13" y="249"/>
                  </a:lnTo>
                  <a:lnTo>
                    <a:pt x="17" y="237"/>
                  </a:lnTo>
                  <a:lnTo>
                    <a:pt x="17" y="235"/>
                  </a:lnTo>
                  <a:lnTo>
                    <a:pt x="15" y="235"/>
                  </a:lnTo>
                  <a:lnTo>
                    <a:pt x="15" y="233"/>
                  </a:lnTo>
                  <a:lnTo>
                    <a:pt x="13" y="221"/>
                  </a:lnTo>
                  <a:lnTo>
                    <a:pt x="13" y="208"/>
                  </a:lnTo>
                  <a:lnTo>
                    <a:pt x="13" y="208"/>
                  </a:lnTo>
                  <a:lnTo>
                    <a:pt x="24" y="199"/>
                  </a:lnTo>
                  <a:lnTo>
                    <a:pt x="25" y="193"/>
                  </a:lnTo>
                  <a:lnTo>
                    <a:pt x="30" y="190"/>
                  </a:lnTo>
                  <a:lnTo>
                    <a:pt x="39" y="211"/>
                  </a:lnTo>
                  <a:lnTo>
                    <a:pt x="42" y="208"/>
                  </a:lnTo>
                  <a:lnTo>
                    <a:pt x="41" y="196"/>
                  </a:lnTo>
                  <a:lnTo>
                    <a:pt x="36" y="189"/>
                  </a:lnTo>
                  <a:lnTo>
                    <a:pt x="31" y="174"/>
                  </a:lnTo>
                  <a:lnTo>
                    <a:pt x="32" y="159"/>
                  </a:lnTo>
                  <a:lnTo>
                    <a:pt x="38" y="146"/>
                  </a:lnTo>
                  <a:lnTo>
                    <a:pt x="35" y="140"/>
                  </a:lnTo>
                  <a:lnTo>
                    <a:pt x="28" y="142"/>
                  </a:lnTo>
                  <a:lnTo>
                    <a:pt x="26" y="141"/>
                  </a:lnTo>
                  <a:lnTo>
                    <a:pt x="22" y="138"/>
                  </a:lnTo>
                  <a:lnTo>
                    <a:pt x="17" y="128"/>
                  </a:lnTo>
                  <a:lnTo>
                    <a:pt x="23" y="130"/>
                  </a:lnTo>
                  <a:lnTo>
                    <a:pt x="22" y="126"/>
                  </a:lnTo>
                  <a:lnTo>
                    <a:pt x="27" y="129"/>
                  </a:lnTo>
                  <a:lnTo>
                    <a:pt x="30" y="131"/>
                  </a:lnTo>
                  <a:lnTo>
                    <a:pt x="30" y="133"/>
                  </a:lnTo>
                  <a:lnTo>
                    <a:pt x="34" y="138"/>
                  </a:lnTo>
                  <a:lnTo>
                    <a:pt x="38" y="139"/>
                  </a:lnTo>
                  <a:lnTo>
                    <a:pt x="42" y="134"/>
                  </a:lnTo>
                  <a:lnTo>
                    <a:pt x="43" y="129"/>
                  </a:lnTo>
                  <a:lnTo>
                    <a:pt x="43" y="120"/>
                  </a:lnTo>
                  <a:lnTo>
                    <a:pt x="34" y="107"/>
                  </a:lnTo>
                  <a:lnTo>
                    <a:pt x="36" y="105"/>
                  </a:lnTo>
                  <a:lnTo>
                    <a:pt x="46" y="107"/>
                  </a:lnTo>
                  <a:lnTo>
                    <a:pt x="44" y="101"/>
                  </a:lnTo>
                  <a:lnTo>
                    <a:pt x="41" y="95"/>
                  </a:lnTo>
                  <a:lnTo>
                    <a:pt x="47" y="83"/>
                  </a:lnTo>
                  <a:lnTo>
                    <a:pt x="58" y="78"/>
                  </a:lnTo>
                  <a:lnTo>
                    <a:pt x="59" y="74"/>
                  </a:lnTo>
                  <a:lnTo>
                    <a:pt x="57" y="64"/>
                  </a:lnTo>
                  <a:lnTo>
                    <a:pt x="58" y="59"/>
                  </a:lnTo>
                  <a:lnTo>
                    <a:pt x="62" y="56"/>
                  </a:lnTo>
                  <a:lnTo>
                    <a:pt x="67" y="56"/>
                  </a:lnTo>
                  <a:lnTo>
                    <a:pt x="76" y="51"/>
                  </a:lnTo>
                  <a:lnTo>
                    <a:pt x="79" y="36"/>
                  </a:lnTo>
                  <a:lnTo>
                    <a:pt x="83" y="34"/>
                  </a:lnTo>
                  <a:lnTo>
                    <a:pt x="88" y="34"/>
                  </a:lnTo>
                  <a:lnTo>
                    <a:pt x="88" y="46"/>
                  </a:lnTo>
                  <a:lnTo>
                    <a:pt x="96" y="51"/>
                  </a:lnTo>
                  <a:lnTo>
                    <a:pt x="110" y="54"/>
                  </a:lnTo>
                  <a:lnTo>
                    <a:pt x="114" y="43"/>
                  </a:lnTo>
                  <a:lnTo>
                    <a:pt x="117" y="37"/>
                  </a:lnTo>
                  <a:lnTo>
                    <a:pt x="121" y="33"/>
                  </a:lnTo>
                  <a:lnTo>
                    <a:pt x="127" y="31"/>
                  </a:lnTo>
                  <a:lnTo>
                    <a:pt x="132" y="26"/>
                  </a:lnTo>
                  <a:lnTo>
                    <a:pt x="135" y="14"/>
                  </a:lnTo>
                  <a:lnTo>
                    <a:pt x="134" y="5"/>
                  </a:lnTo>
                  <a:lnTo>
                    <a:pt x="135" y="1"/>
                  </a:lnTo>
                  <a:lnTo>
                    <a:pt x="147" y="0"/>
                  </a:lnTo>
                  <a:lnTo>
                    <a:pt x="160" y="1"/>
                  </a:lnTo>
                  <a:lnTo>
                    <a:pt x="17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0" name="Freeform 37">
              <a:extLst>
                <a:ext uri="{FF2B5EF4-FFF2-40B4-BE49-F238E27FC236}">
                  <a16:creationId xmlns:a16="http://schemas.microsoft.com/office/drawing/2014/main" id="{7A4C5EBD-B036-4623-849D-BE7816784840}"/>
                </a:ext>
              </a:extLst>
            </p:cNvPr>
            <p:cNvSpPr>
              <a:spLocks noEditPoints="1"/>
            </p:cNvSpPr>
            <p:nvPr/>
          </p:nvSpPr>
          <p:spPr bwMode="auto">
            <a:xfrm>
              <a:off x="5256213" y="2041525"/>
              <a:ext cx="727075" cy="744538"/>
            </a:xfrm>
            <a:custGeom>
              <a:avLst/>
              <a:gdLst>
                <a:gd name="T0" fmla="*/ 270 w 458"/>
                <a:gd name="T1" fmla="*/ 450 h 469"/>
                <a:gd name="T2" fmla="*/ 268 w 458"/>
                <a:gd name="T3" fmla="*/ 463 h 469"/>
                <a:gd name="T4" fmla="*/ 253 w 458"/>
                <a:gd name="T5" fmla="*/ 460 h 469"/>
                <a:gd name="T6" fmla="*/ 264 w 458"/>
                <a:gd name="T7" fmla="*/ 442 h 469"/>
                <a:gd name="T8" fmla="*/ 262 w 458"/>
                <a:gd name="T9" fmla="*/ 412 h 469"/>
                <a:gd name="T10" fmla="*/ 277 w 458"/>
                <a:gd name="T11" fmla="*/ 443 h 469"/>
                <a:gd name="T12" fmla="*/ 256 w 458"/>
                <a:gd name="T13" fmla="*/ 416 h 469"/>
                <a:gd name="T14" fmla="*/ 290 w 458"/>
                <a:gd name="T15" fmla="*/ 395 h 469"/>
                <a:gd name="T16" fmla="*/ 298 w 458"/>
                <a:gd name="T17" fmla="*/ 402 h 469"/>
                <a:gd name="T18" fmla="*/ 277 w 458"/>
                <a:gd name="T19" fmla="*/ 395 h 469"/>
                <a:gd name="T20" fmla="*/ 213 w 458"/>
                <a:gd name="T21" fmla="*/ 312 h 469"/>
                <a:gd name="T22" fmla="*/ 193 w 458"/>
                <a:gd name="T23" fmla="*/ 356 h 469"/>
                <a:gd name="T24" fmla="*/ 137 w 458"/>
                <a:gd name="T25" fmla="*/ 278 h 469"/>
                <a:gd name="T26" fmla="*/ 172 w 458"/>
                <a:gd name="T27" fmla="*/ 271 h 469"/>
                <a:gd name="T28" fmla="*/ 280 w 458"/>
                <a:gd name="T29" fmla="*/ 256 h 469"/>
                <a:gd name="T30" fmla="*/ 270 w 458"/>
                <a:gd name="T31" fmla="*/ 250 h 469"/>
                <a:gd name="T32" fmla="*/ 58 w 458"/>
                <a:gd name="T33" fmla="*/ 181 h 469"/>
                <a:gd name="T34" fmla="*/ 9 w 458"/>
                <a:gd name="T35" fmla="*/ 132 h 469"/>
                <a:gd name="T36" fmla="*/ 63 w 458"/>
                <a:gd name="T37" fmla="*/ 169 h 469"/>
                <a:gd name="T38" fmla="*/ 240 w 458"/>
                <a:gd name="T39" fmla="*/ 190 h 469"/>
                <a:gd name="T40" fmla="*/ 229 w 458"/>
                <a:gd name="T41" fmla="*/ 167 h 469"/>
                <a:gd name="T42" fmla="*/ 231 w 458"/>
                <a:gd name="T43" fmla="*/ 142 h 469"/>
                <a:gd name="T44" fmla="*/ 219 w 458"/>
                <a:gd name="T45" fmla="*/ 119 h 469"/>
                <a:gd name="T46" fmla="*/ 223 w 458"/>
                <a:gd name="T47" fmla="*/ 98 h 469"/>
                <a:gd name="T48" fmla="*/ 215 w 458"/>
                <a:gd name="T49" fmla="*/ 82 h 469"/>
                <a:gd name="T50" fmla="*/ 209 w 458"/>
                <a:gd name="T51" fmla="*/ 66 h 469"/>
                <a:gd name="T52" fmla="*/ 217 w 458"/>
                <a:gd name="T53" fmla="*/ 37 h 469"/>
                <a:gd name="T54" fmla="*/ 231 w 458"/>
                <a:gd name="T55" fmla="*/ 11 h 469"/>
                <a:gd name="T56" fmla="*/ 248 w 458"/>
                <a:gd name="T57" fmla="*/ 0 h 469"/>
                <a:gd name="T58" fmla="*/ 273 w 458"/>
                <a:gd name="T59" fmla="*/ 29 h 469"/>
                <a:gd name="T60" fmla="*/ 303 w 458"/>
                <a:gd name="T61" fmla="*/ 57 h 469"/>
                <a:gd name="T62" fmla="*/ 360 w 458"/>
                <a:gd name="T63" fmla="*/ 89 h 469"/>
                <a:gd name="T64" fmla="*/ 414 w 458"/>
                <a:gd name="T65" fmla="*/ 145 h 469"/>
                <a:gd name="T66" fmla="*/ 418 w 458"/>
                <a:gd name="T67" fmla="*/ 162 h 469"/>
                <a:gd name="T68" fmla="*/ 420 w 458"/>
                <a:gd name="T69" fmla="*/ 149 h 469"/>
                <a:gd name="T70" fmla="*/ 431 w 458"/>
                <a:gd name="T71" fmla="*/ 153 h 469"/>
                <a:gd name="T72" fmla="*/ 445 w 458"/>
                <a:gd name="T73" fmla="*/ 190 h 469"/>
                <a:gd name="T74" fmla="*/ 456 w 458"/>
                <a:gd name="T75" fmla="*/ 247 h 469"/>
                <a:gd name="T76" fmla="*/ 456 w 458"/>
                <a:gd name="T77" fmla="*/ 269 h 469"/>
                <a:gd name="T78" fmla="*/ 439 w 458"/>
                <a:gd name="T79" fmla="*/ 278 h 469"/>
                <a:gd name="T80" fmla="*/ 432 w 458"/>
                <a:gd name="T81" fmla="*/ 305 h 469"/>
                <a:gd name="T82" fmla="*/ 427 w 458"/>
                <a:gd name="T83" fmla="*/ 321 h 469"/>
                <a:gd name="T84" fmla="*/ 428 w 458"/>
                <a:gd name="T85" fmla="*/ 331 h 469"/>
                <a:gd name="T86" fmla="*/ 406 w 458"/>
                <a:gd name="T87" fmla="*/ 327 h 469"/>
                <a:gd name="T88" fmla="*/ 399 w 458"/>
                <a:gd name="T89" fmla="*/ 347 h 469"/>
                <a:gd name="T90" fmla="*/ 407 w 458"/>
                <a:gd name="T91" fmla="*/ 365 h 469"/>
                <a:gd name="T92" fmla="*/ 380 w 458"/>
                <a:gd name="T93" fmla="*/ 360 h 469"/>
                <a:gd name="T94" fmla="*/ 340 w 458"/>
                <a:gd name="T95" fmla="*/ 381 h 469"/>
                <a:gd name="T96" fmla="*/ 333 w 458"/>
                <a:gd name="T97" fmla="*/ 381 h 469"/>
                <a:gd name="T98" fmla="*/ 295 w 458"/>
                <a:gd name="T99" fmla="*/ 269 h 469"/>
                <a:gd name="T100" fmla="*/ 301 w 458"/>
                <a:gd name="T101" fmla="*/ 256 h 469"/>
                <a:gd name="T102" fmla="*/ 293 w 458"/>
                <a:gd name="T103" fmla="*/ 2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8" h="469">
                  <a:moveTo>
                    <a:pt x="263" y="435"/>
                  </a:moveTo>
                  <a:lnTo>
                    <a:pt x="265" y="435"/>
                  </a:lnTo>
                  <a:lnTo>
                    <a:pt x="269" y="440"/>
                  </a:lnTo>
                  <a:lnTo>
                    <a:pt x="272" y="448"/>
                  </a:lnTo>
                  <a:lnTo>
                    <a:pt x="270" y="450"/>
                  </a:lnTo>
                  <a:lnTo>
                    <a:pt x="271" y="458"/>
                  </a:lnTo>
                  <a:lnTo>
                    <a:pt x="269" y="460"/>
                  </a:lnTo>
                  <a:lnTo>
                    <a:pt x="270" y="466"/>
                  </a:lnTo>
                  <a:lnTo>
                    <a:pt x="267" y="467"/>
                  </a:lnTo>
                  <a:lnTo>
                    <a:pt x="268" y="463"/>
                  </a:lnTo>
                  <a:lnTo>
                    <a:pt x="263" y="463"/>
                  </a:lnTo>
                  <a:lnTo>
                    <a:pt x="263" y="469"/>
                  </a:lnTo>
                  <a:lnTo>
                    <a:pt x="257" y="464"/>
                  </a:lnTo>
                  <a:lnTo>
                    <a:pt x="250" y="462"/>
                  </a:lnTo>
                  <a:lnTo>
                    <a:pt x="253" y="460"/>
                  </a:lnTo>
                  <a:lnTo>
                    <a:pt x="255" y="462"/>
                  </a:lnTo>
                  <a:lnTo>
                    <a:pt x="256" y="457"/>
                  </a:lnTo>
                  <a:lnTo>
                    <a:pt x="258" y="455"/>
                  </a:lnTo>
                  <a:lnTo>
                    <a:pt x="259" y="444"/>
                  </a:lnTo>
                  <a:lnTo>
                    <a:pt x="264" y="442"/>
                  </a:lnTo>
                  <a:lnTo>
                    <a:pt x="265" y="439"/>
                  </a:lnTo>
                  <a:lnTo>
                    <a:pt x="263" y="435"/>
                  </a:lnTo>
                  <a:close/>
                  <a:moveTo>
                    <a:pt x="260" y="412"/>
                  </a:moveTo>
                  <a:lnTo>
                    <a:pt x="261" y="413"/>
                  </a:lnTo>
                  <a:lnTo>
                    <a:pt x="262" y="412"/>
                  </a:lnTo>
                  <a:lnTo>
                    <a:pt x="262" y="414"/>
                  </a:lnTo>
                  <a:lnTo>
                    <a:pt x="269" y="422"/>
                  </a:lnTo>
                  <a:lnTo>
                    <a:pt x="269" y="431"/>
                  </a:lnTo>
                  <a:lnTo>
                    <a:pt x="277" y="438"/>
                  </a:lnTo>
                  <a:lnTo>
                    <a:pt x="277" y="443"/>
                  </a:lnTo>
                  <a:lnTo>
                    <a:pt x="274" y="445"/>
                  </a:lnTo>
                  <a:lnTo>
                    <a:pt x="275" y="450"/>
                  </a:lnTo>
                  <a:lnTo>
                    <a:pt x="273" y="442"/>
                  </a:lnTo>
                  <a:lnTo>
                    <a:pt x="257" y="422"/>
                  </a:lnTo>
                  <a:lnTo>
                    <a:pt x="256" y="416"/>
                  </a:lnTo>
                  <a:lnTo>
                    <a:pt x="251" y="414"/>
                  </a:lnTo>
                  <a:lnTo>
                    <a:pt x="256" y="411"/>
                  </a:lnTo>
                  <a:lnTo>
                    <a:pt x="260" y="412"/>
                  </a:lnTo>
                  <a:close/>
                  <a:moveTo>
                    <a:pt x="282" y="395"/>
                  </a:moveTo>
                  <a:lnTo>
                    <a:pt x="290" y="395"/>
                  </a:lnTo>
                  <a:lnTo>
                    <a:pt x="292" y="397"/>
                  </a:lnTo>
                  <a:lnTo>
                    <a:pt x="298" y="395"/>
                  </a:lnTo>
                  <a:lnTo>
                    <a:pt x="304" y="401"/>
                  </a:lnTo>
                  <a:lnTo>
                    <a:pt x="304" y="404"/>
                  </a:lnTo>
                  <a:lnTo>
                    <a:pt x="298" y="402"/>
                  </a:lnTo>
                  <a:lnTo>
                    <a:pt x="294" y="405"/>
                  </a:lnTo>
                  <a:lnTo>
                    <a:pt x="286" y="405"/>
                  </a:lnTo>
                  <a:lnTo>
                    <a:pt x="273" y="401"/>
                  </a:lnTo>
                  <a:lnTo>
                    <a:pt x="273" y="398"/>
                  </a:lnTo>
                  <a:lnTo>
                    <a:pt x="277" y="395"/>
                  </a:lnTo>
                  <a:lnTo>
                    <a:pt x="282" y="395"/>
                  </a:lnTo>
                  <a:close/>
                  <a:moveTo>
                    <a:pt x="176" y="276"/>
                  </a:moveTo>
                  <a:lnTo>
                    <a:pt x="192" y="298"/>
                  </a:lnTo>
                  <a:lnTo>
                    <a:pt x="202" y="302"/>
                  </a:lnTo>
                  <a:lnTo>
                    <a:pt x="213" y="312"/>
                  </a:lnTo>
                  <a:lnTo>
                    <a:pt x="216" y="319"/>
                  </a:lnTo>
                  <a:lnTo>
                    <a:pt x="212" y="328"/>
                  </a:lnTo>
                  <a:lnTo>
                    <a:pt x="211" y="350"/>
                  </a:lnTo>
                  <a:lnTo>
                    <a:pt x="204" y="359"/>
                  </a:lnTo>
                  <a:lnTo>
                    <a:pt x="193" y="356"/>
                  </a:lnTo>
                  <a:lnTo>
                    <a:pt x="185" y="334"/>
                  </a:lnTo>
                  <a:lnTo>
                    <a:pt x="173" y="322"/>
                  </a:lnTo>
                  <a:lnTo>
                    <a:pt x="165" y="320"/>
                  </a:lnTo>
                  <a:lnTo>
                    <a:pt x="150" y="291"/>
                  </a:lnTo>
                  <a:lnTo>
                    <a:pt x="137" y="278"/>
                  </a:lnTo>
                  <a:lnTo>
                    <a:pt x="141" y="277"/>
                  </a:lnTo>
                  <a:lnTo>
                    <a:pt x="150" y="277"/>
                  </a:lnTo>
                  <a:lnTo>
                    <a:pt x="158" y="269"/>
                  </a:lnTo>
                  <a:lnTo>
                    <a:pt x="164" y="269"/>
                  </a:lnTo>
                  <a:lnTo>
                    <a:pt x="172" y="271"/>
                  </a:lnTo>
                  <a:lnTo>
                    <a:pt x="176" y="276"/>
                  </a:lnTo>
                  <a:close/>
                  <a:moveTo>
                    <a:pt x="270" y="253"/>
                  </a:moveTo>
                  <a:lnTo>
                    <a:pt x="273" y="254"/>
                  </a:lnTo>
                  <a:lnTo>
                    <a:pt x="276" y="251"/>
                  </a:lnTo>
                  <a:lnTo>
                    <a:pt x="280" y="256"/>
                  </a:lnTo>
                  <a:lnTo>
                    <a:pt x="269" y="256"/>
                  </a:lnTo>
                  <a:lnTo>
                    <a:pt x="265" y="255"/>
                  </a:lnTo>
                  <a:lnTo>
                    <a:pt x="264" y="252"/>
                  </a:lnTo>
                  <a:lnTo>
                    <a:pt x="267" y="248"/>
                  </a:lnTo>
                  <a:lnTo>
                    <a:pt x="270" y="250"/>
                  </a:lnTo>
                  <a:lnTo>
                    <a:pt x="270" y="253"/>
                  </a:lnTo>
                  <a:lnTo>
                    <a:pt x="270" y="253"/>
                  </a:lnTo>
                  <a:close/>
                  <a:moveTo>
                    <a:pt x="71" y="188"/>
                  </a:moveTo>
                  <a:lnTo>
                    <a:pt x="59" y="186"/>
                  </a:lnTo>
                  <a:lnTo>
                    <a:pt x="58" y="181"/>
                  </a:lnTo>
                  <a:lnTo>
                    <a:pt x="35" y="165"/>
                  </a:lnTo>
                  <a:lnTo>
                    <a:pt x="12" y="158"/>
                  </a:lnTo>
                  <a:lnTo>
                    <a:pt x="0" y="148"/>
                  </a:lnTo>
                  <a:lnTo>
                    <a:pt x="0" y="143"/>
                  </a:lnTo>
                  <a:lnTo>
                    <a:pt x="9" y="132"/>
                  </a:lnTo>
                  <a:lnTo>
                    <a:pt x="18" y="133"/>
                  </a:lnTo>
                  <a:lnTo>
                    <a:pt x="29" y="146"/>
                  </a:lnTo>
                  <a:lnTo>
                    <a:pt x="39" y="149"/>
                  </a:lnTo>
                  <a:lnTo>
                    <a:pt x="50" y="161"/>
                  </a:lnTo>
                  <a:lnTo>
                    <a:pt x="63" y="169"/>
                  </a:lnTo>
                  <a:lnTo>
                    <a:pt x="71" y="173"/>
                  </a:lnTo>
                  <a:lnTo>
                    <a:pt x="75" y="186"/>
                  </a:lnTo>
                  <a:lnTo>
                    <a:pt x="71" y="188"/>
                  </a:lnTo>
                  <a:close/>
                  <a:moveTo>
                    <a:pt x="236" y="207"/>
                  </a:moveTo>
                  <a:lnTo>
                    <a:pt x="240" y="190"/>
                  </a:lnTo>
                  <a:lnTo>
                    <a:pt x="237" y="182"/>
                  </a:lnTo>
                  <a:lnTo>
                    <a:pt x="232" y="180"/>
                  </a:lnTo>
                  <a:lnTo>
                    <a:pt x="233" y="176"/>
                  </a:lnTo>
                  <a:lnTo>
                    <a:pt x="231" y="173"/>
                  </a:lnTo>
                  <a:lnTo>
                    <a:pt x="229" y="167"/>
                  </a:lnTo>
                  <a:lnTo>
                    <a:pt x="231" y="159"/>
                  </a:lnTo>
                  <a:lnTo>
                    <a:pt x="234" y="158"/>
                  </a:lnTo>
                  <a:lnTo>
                    <a:pt x="231" y="150"/>
                  </a:lnTo>
                  <a:lnTo>
                    <a:pt x="232" y="145"/>
                  </a:lnTo>
                  <a:lnTo>
                    <a:pt x="231" y="142"/>
                  </a:lnTo>
                  <a:lnTo>
                    <a:pt x="226" y="141"/>
                  </a:lnTo>
                  <a:lnTo>
                    <a:pt x="223" y="136"/>
                  </a:lnTo>
                  <a:lnTo>
                    <a:pt x="218" y="134"/>
                  </a:lnTo>
                  <a:lnTo>
                    <a:pt x="215" y="120"/>
                  </a:lnTo>
                  <a:lnTo>
                    <a:pt x="219" y="119"/>
                  </a:lnTo>
                  <a:lnTo>
                    <a:pt x="220" y="113"/>
                  </a:lnTo>
                  <a:lnTo>
                    <a:pt x="217" y="110"/>
                  </a:lnTo>
                  <a:lnTo>
                    <a:pt x="216" y="106"/>
                  </a:lnTo>
                  <a:lnTo>
                    <a:pt x="210" y="101"/>
                  </a:lnTo>
                  <a:lnTo>
                    <a:pt x="223" y="98"/>
                  </a:lnTo>
                  <a:lnTo>
                    <a:pt x="224" y="93"/>
                  </a:lnTo>
                  <a:lnTo>
                    <a:pt x="223" y="90"/>
                  </a:lnTo>
                  <a:lnTo>
                    <a:pt x="221" y="90"/>
                  </a:lnTo>
                  <a:lnTo>
                    <a:pt x="217" y="87"/>
                  </a:lnTo>
                  <a:lnTo>
                    <a:pt x="215" y="82"/>
                  </a:lnTo>
                  <a:lnTo>
                    <a:pt x="217" y="79"/>
                  </a:lnTo>
                  <a:lnTo>
                    <a:pt x="214" y="77"/>
                  </a:lnTo>
                  <a:lnTo>
                    <a:pt x="213" y="72"/>
                  </a:lnTo>
                  <a:lnTo>
                    <a:pt x="209" y="70"/>
                  </a:lnTo>
                  <a:lnTo>
                    <a:pt x="209" y="66"/>
                  </a:lnTo>
                  <a:lnTo>
                    <a:pt x="203" y="56"/>
                  </a:lnTo>
                  <a:lnTo>
                    <a:pt x="214" y="45"/>
                  </a:lnTo>
                  <a:lnTo>
                    <a:pt x="213" y="38"/>
                  </a:lnTo>
                  <a:lnTo>
                    <a:pt x="217" y="40"/>
                  </a:lnTo>
                  <a:lnTo>
                    <a:pt x="217" y="37"/>
                  </a:lnTo>
                  <a:lnTo>
                    <a:pt x="224" y="33"/>
                  </a:lnTo>
                  <a:lnTo>
                    <a:pt x="227" y="18"/>
                  </a:lnTo>
                  <a:lnTo>
                    <a:pt x="229" y="15"/>
                  </a:lnTo>
                  <a:lnTo>
                    <a:pt x="228" y="12"/>
                  </a:lnTo>
                  <a:lnTo>
                    <a:pt x="231" y="11"/>
                  </a:lnTo>
                  <a:lnTo>
                    <a:pt x="229" y="4"/>
                  </a:lnTo>
                  <a:lnTo>
                    <a:pt x="235" y="4"/>
                  </a:lnTo>
                  <a:lnTo>
                    <a:pt x="236" y="2"/>
                  </a:lnTo>
                  <a:lnTo>
                    <a:pt x="241" y="0"/>
                  </a:lnTo>
                  <a:lnTo>
                    <a:pt x="248" y="0"/>
                  </a:lnTo>
                  <a:lnTo>
                    <a:pt x="248" y="0"/>
                  </a:lnTo>
                  <a:lnTo>
                    <a:pt x="248" y="16"/>
                  </a:lnTo>
                  <a:lnTo>
                    <a:pt x="252" y="21"/>
                  </a:lnTo>
                  <a:lnTo>
                    <a:pt x="259" y="21"/>
                  </a:lnTo>
                  <a:lnTo>
                    <a:pt x="273" y="29"/>
                  </a:lnTo>
                  <a:lnTo>
                    <a:pt x="278" y="36"/>
                  </a:lnTo>
                  <a:lnTo>
                    <a:pt x="288" y="38"/>
                  </a:lnTo>
                  <a:lnTo>
                    <a:pt x="290" y="41"/>
                  </a:lnTo>
                  <a:lnTo>
                    <a:pt x="290" y="49"/>
                  </a:lnTo>
                  <a:lnTo>
                    <a:pt x="303" y="57"/>
                  </a:lnTo>
                  <a:lnTo>
                    <a:pt x="315" y="61"/>
                  </a:lnTo>
                  <a:lnTo>
                    <a:pt x="324" y="66"/>
                  </a:lnTo>
                  <a:lnTo>
                    <a:pt x="347" y="80"/>
                  </a:lnTo>
                  <a:lnTo>
                    <a:pt x="353" y="86"/>
                  </a:lnTo>
                  <a:lnTo>
                    <a:pt x="360" y="89"/>
                  </a:lnTo>
                  <a:lnTo>
                    <a:pt x="366" y="92"/>
                  </a:lnTo>
                  <a:lnTo>
                    <a:pt x="371" y="101"/>
                  </a:lnTo>
                  <a:lnTo>
                    <a:pt x="392" y="111"/>
                  </a:lnTo>
                  <a:lnTo>
                    <a:pt x="413" y="130"/>
                  </a:lnTo>
                  <a:lnTo>
                    <a:pt x="414" y="145"/>
                  </a:lnTo>
                  <a:lnTo>
                    <a:pt x="410" y="152"/>
                  </a:lnTo>
                  <a:lnTo>
                    <a:pt x="411" y="154"/>
                  </a:lnTo>
                  <a:lnTo>
                    <a:pt x="416" y="161"/>
                  </a:lnTo>
                  <a:lnTo>
                    <a:pt x="416" y="163"/>
                  </a:lnTo>
                  <a:lnTo>
                    <a:pt x="418" y="162"/>
                  </a:lnTo>
                  <a:lnTo>
                    <a:pt x="416" y="158"/>
                  </a:lnTo>
                  <a:lnTo>
                    <a:pt x="418" y="156"/>
                  </a:lnTo>
                  <a:lnTo>
                    <a:pt x="412" y="153"/>
                  </a:lnTo>
                  <a:lnTo>
                    <a:pt x="418" y="149"/>
                  </a:lnTo>
                  <a:lnTo>
                    <a:pt x="420" y="149"/>
                  </a:lnTo>
                  <a:lnTo>
                    <a:pt x="424" y="154"/>
                  </a:lnTo>
                  <a:lnTo>
                    <a:pt x="424" y="161"/>
                  </a:lnTo>
                  <a:lnTo>
                    <a:pt x="428" y="171"/>
                  </a:lnTo>
                  <a:lnTo>
                    <a:pt x="426" y="157"/>
                  </a:lnTo>
                  <a:lnTo>
                    <a:pt x="431" y="153"/>
                  </a:lnTo>
                  <a:lnTo>
                    <a:pt x="434" y="153"/>
                  </a:lnTo>
                  <a:lnTo>
                    <a:pt x="446" y="168"/>
                  </a:lnTo>
                  <a:lnTo>
                    <a:pt x="446" y="171"/>
                  </a:lnTo>
                  <a:lnTo>
                    <a:pt x="444" y="178"/>
                  </a:lnTo>
                  <a:lnTo>
                    <a:pt x="445" y="190"/>
                  </a:lnTo>
                  <a:lnTo>
                    <a:pt x="450" y="203"/>
                  </a:lnTo>
                  <a:lnTo>
                    <a:pt x="443" y="239"/>
                  </a:lnTo>
                  <a:lnTo>
                    <a:pt x="445" y="240"/>
                  </a:lnTo>
                  <a:lnTo>
                    <a:pt x="455" y="242"/>
                  </a:lnTo>
                  <a:lnTo>
                    <a:pt x="456" y="247"/>
                  </a:lnTo>
                  <a:lnTo>
                    <a:pt x="454" y="251"/>
                  </a:lnTo>
                  <a:lnTo>
                    <a:pt x="458" y="251"/>
                  </a:lnTo>
                  <a:lnTo>
                    <a:pt x="458" y="256"/>
                  </a:lnTo>
                  <a:lnTo>
                    <a:pt x="455" y="264"/>
                  </a:lnTo>
                  <a:lnTo>
                    <a:pt x="456" y="269"/>
                  </a:lnTo>
                  <a:lnTo>
                    <a:pt x="451" y="273"/>
                  </a:lnTo>
                  <a:lnTo>
                    <a:pt x="446" y="273"/>
                  </a:lnTo>
                  <a:lnTo>
                    <a:pt x="445" y="277"/>
                  </a:lnTo>
                  <a:lnTo>
                    <a:pt x="439" y="277"/>
                  </a:lnTo>
                  <a:lnTo>
                    <a:pt x="439" y="278"/>
                  </a:lnTo>
                  <a:lnTo>
                    <a:pt x="422" y="279"/>
                  </a:lnTo>
                  <a:lnTo>
                    <a:pt x="420" y="281"/>
                  </a:lnTo>
                  <a:lnTo>
                    <a:pt x="426" y="289"/>
                  </a:lnTo>
                  <a:lnTo>
                    <a:pt x="427" y="298"/>
                  </a:lnTo>
                  <a:lnTo>
                    <a:pt x="432" y="305"/>
                  </a:lnTo>
                  <a:lnTo>
                    <a:pt x="425" y="307"/>
                  </a:lnTo>
                  <a:lnTo>
                    <a:pt x="425" y="310"/>
                  </a:lnTo>
                  <a:lnTo>
                    <a:pt x="428" y="310"/>
                  </a:lnTo>
                  <a:lnTo>
                    <a:pt x="429" y="316"/>
                  </a:lnTo>
                  <a:lnTo>
                    <a:pt x="427" y="321"/>
                  </a:lnTo>
                  <a:lnTo>
                    <a:pt x="423" y="322"/>
                  </a:lnTo>
                  <a:lnTo>
                    <a:pt x="423" y="323"/>
                  </a:lnTo>
                  <a:lnTo>
                    <a:pt x="425" y="325"/>
                  </a:lnTo>
                  <a:lnTo>
                    <a:pt x="428" y="325"/>
                  </a:lnTo>
                  <a:lnTo>
                    <a:pt x="428" y="331"/>
                  </a:lnTo>
                  <a:lnTo>
                    <a:pt x="426" y="332"/>
                  </a:lnTo>
                  <a:lnTo>
                    <a:pt x="433" y="339"/>
                  </a:lnTo>
                  <a:lnTo>
                    <a:pt x="412" y="331"/>
                  </a:lnTo>
                  <a:lnTo>
                    <a:pt x="410" y="327"/>
                  </a:lnTo>
                  <a:lnTo>
                    <a:pt x="406" y="327"/>
                  </a:lnTo>
                  <a:lnTo>
                    <a:pt x="403" y="325"/>
                  </a:lnTo>
                  <a:lnTo>
                    <a:pt x="399" y="327"/>
                  </a:lnTo>
                  <a:lnTo>
                    <a:pt x="399" y="339"/>
                  </a:lnTo>
                  <a:lnTo>
                    <a:pt x="398" y="342"/>
                  </a:lnTo>
                  <a:lnTo>
                    <a:pt x="399" y="347"/>
                  </a:lnTo>
                  <a:lnTo>
                    <a:pt x="407" y="347"/>
                  </a:lnTo>
                  <a:lnTo>
                    <a:pt x="407" y="354"/>
                  </a:lnTo>
                  <a:lnTo>
                    <a:pt x="411" y="357"/>
                  </a:lnTo>
                  <a:lnTo>
                    <a:pt x="411" y="361"/>
                  </a:lnTo>
                  <a:lnTo>
                    <a:pt x="407" y="365"/>
                  </a:lnTo>
                  <a:lnTo>
                    <a:pt x="400" y="368"/>
                  </a:lnTo>
                  <a:lnTo>
                    <a:pt x="391" y="366"/>
                  </a:lnTo>
                  <a:lnTo>
                    <a:pt x="387" y="368"/>
                  </a:lnTo>
                  <a:lnTo>
                    <a:pt x="383" y="366"/>
                  </a:lnTo>
                  <a:lnTo>
                    <a:pt x="380" y="360"/>
                  </a:lnTo>
                  <a:lnTo>
                    <a:pt x="372" y="363"/>
                  </a:lnTo>
                  <a:lnTo>
                    <a:pt x="366" y="360"/>
                  </a:lnTo>
                  <a:lnTo>
                    <a:pt x="357" y="365"/>
                  </a:lnTo>
                  <a:lnTo>
                    <a:pt x="349" y="379"/>
                  </a:lnTo>
                  <a:lnTo>
                    <a:pt x="340" y="381"/>
                  </a:lnTo>
                  <a:lnTo>
                    <a:pt x="335" y="389"/>
                  </a:lnTo>
                  <a:lnTo>
                    <a:pt x="333" y="389"/>
                  </a:lnTo>
                  <a:lnTo>
                    <a:pt x="332" y="387"/>
                  </a:lnTo>
                  <a:lnTo>
                    <a:pt x="333" y="386"/>
                  </a:lnTo>
                  <a:lnTo>
                    <a:pt x="333" y="381"/>
                  </a:lnTo>
                  <a:lnTo>
                    <a:pt x="329" y="379"/>
                  </a:lnTo>
                  <a:lnTo>
                    <a:pt x="332" y="372"/>
                  </a:lnTo>
                  <a:lnTo>
                    <a:pt x="328" y="356"/>
                  </a:lnTo>
                  <a:lnTo>
                    <a:pt x="303" y="286"/>
                  </a:lnTo>
                  <a:lnTo>
                    <a:pt x="295" y="269"/>
                  </a:lnTo>
                  <a:lnTo>
                    <a:pt x="290" y="264"/>
                  </a:lnTo>
                  <a:lnTo>
                    <a:pt x="292" y="262"/>
                  </a:lnTo>
                  <a:lnTo>
                    <a:pt x="294" y="265"/>
                  </a:lnTo>
                  <a:lnTo>
                    <a:pt x="297" y="265"/>
                  </a:lnTo>
                  <a:lnTo>
                    <a:pt x="301" y="256"/>
                  </a:lnTo>
                  <a:lnTo>
                    <a:pt x="302" y="252"/>
                  </a:lnTo>
                  <a:lnTo>
                    <a:pt x="292" y="241"/>
                  </a:lnTo>
                  <a:lnTo>
                    <a:pt x="290" y="243"/>
                  </a:lnTo>
                  <a:lnTo>
                    <a:pt x="292" y="244"/>
                  </a:lnTo>
                  <a:lnTo>
                    <a:pt x="293" y="248"/>
                  </a:lnTo>
                  <a:lnTo>
                    <a:pt x="287" y="245"/>
                  </a:lnTo>
                  <a:lnTo>
                    <a:pt x="273" y="227"/>
                  </a:lnTo>
                  <a:lnTo>
                    <a:pt x="236"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1" name="Freeform 38">
              <a:extLst>
                <a:ext uri="{FF2B5EF4-FFF2-40B4-BE49-F238E27FC236}">
                  <a16:creationId xmlns:a16="http://schemas.microsoft.com/office/drawing/2014/main" id="{984C2E73-5112-4540-9E2E-699DB1AEB493}"/>
                </a:ext>
              </a:extLst>
            </p:cNvPr>
            <p:cNvSpPr>
              <a:spLocks/>
            </p:cNvSpPr>
            <p:nvPr/>
          </p:nvSpPr>
          <p:spPr bwMode="auto">
            <a:xfrm>
              <a:off x="7446963" y="3841750"/>
              <a:ext cx="127000" cy="100013"/>
            </a:xfrm>
            <a:custGeom>
              <a:avLst/>
              <a:gdLst>
                <a:gd name="T0" fmla="*/ 80 w 80"/>
                <a:gd name="T1" fmla="*/ 63 h 63"/>
                <a:gd name="T2" fmla="*/ 68 w 80"/>
                <a:gd name="T3" fmla="*/ 63 h 63"/>
                <a:gd name="T4" fmla="*/ 36 w 80"/>
                <a:gd name="T5" fmla="*/ 51 h 63"/>
                <a:gd name="T6" fmla="*/ 32 w 80"/>
                <a:gd name="T7" fmla="*/ 47 h 63"/>
                <a:gd name="T8" fmla="*/ 21 w 80"/>
                <a:gd name="T9" fmla="*/ 43 h 63"/>
                <a:gd name="T10" fmla="*/ 0 w 80"/>
                <a:gd name="T11" fmla="*/ 33 h 63"/>
                <a:gd name="T12" fmla="*/ 0 w 80"/>
                <a:gd name="T13" fmla="*/ 33 h 63"/>
                <a:gd name="T14" fmla="*/ 4 w 80"/>
                <a:gd name="T15" fmla="*/ 33 h 63"/>
                <a:gd name="T16" fmla="*/ 5 w 80"/>
                <a:gd name="T17" fmla="*/ 27 h 63"/>
                <a:gd name="T18" fmla="*/ 12 w 80"/>
                <a:gd name="T19" fmla="*/ 20 h 63"/>
                <a:gd name="T20" fmla="*/ 12 w 80"/>
                <a:gd name="T21" fmla="*/ 11 h 63"/>
                <a:gd name="T22" fmla="*/ 24 w 80"/>
                <a:gd name="T23" fmla="*/ 10 h 63"/>
                <a:gd name="T24" fmla="*/ 26 w 80"/>
                <a:gd name="T25" fmla="*/ 15 h 63"/>
                <a:gd name="T26" fmla="*/ 29 w 80"/>
                <a:gd name="T27" fmla="*/ 11 h 63"/>
                <a:gd name="T28" fmla="*/ 42 w 80"/>
                <a:gd name="T29" fmla="*/ 0 h 63"/>
                <a:gd name="T30" fmla="*/ 47 w 80"/>
                <a:gd name="T31" fmla="*/ 22 h 63"/>
                <a:gd name="T32" fmla="*/ 51 w 80"/>
                <a:gd name="T33" fmla="*/ 24 h 63"/>
                <a:gd name="T34" fmla="*/ 54 w 80"/>
                <a:gd name="T35" fmla="*/ 24 h 63"/>
                <a:gd name="T36" fmla="*/ 55 w 80"/>
                <a:gd name="T37" fmla="*/ 25 h 63"/>
                <a:gd name="T38" fmla="*/ 64 w 80"/>
                <a:gd name="T39" fmla="*/ 24 h 63"/>
                <a:gd name="T40" fmla="*/ 65 w 80"/>
                <a:gd name="T41" fmla="*/ 25 h 63"/>
                <a:gd name="T42" fmla="*/ 68 w 80"/>
                <a:gd name="T43" fmla="*/ 24 h 63"/>
                <a:gd name="T44" fmla="*/ 72 w 80"/>
                <a:gd name="T45" fmla="*/ 27 h 63"/>
                <a:gd name="T46" fmla="*/ 73 w 80"/>
                <a:gd name="T47" fmla="*/ 25 h 63"/>
                <a:gd name="T48" fmla="*/ 75 w 80"/>
                <a:gd name="T49" fmla="*/ 27 h 63"/>
                <a:gd name="T50" fmla="*/ 72 w 80"/>
                <a:gd name="T51" fmla="*/ 45 h 63"/>
                <a:gd name="T52" fmla="*/ 75 w 80"/>
                <a:gd name="T53" fmla="*/ 54 h 63"/>
                <a:gd name="T54" fmla="*/ 75 w 80"/>
                <a:gd name="T55" fmla="*/ 58 h 63"/>
                <a:gd name="T56" fmla="*/ 76 w 80"/>
                <a:gd name="T57" fmla="*/ 59 h 63"/>
                <a:gd name="T58" fmla="*/ 79 w 80"/>
                <a:gd name="T59" fmla="*/ 57 h 63"/>
                <a:gd name="T60" fmla="*/ 78 w 80"/>
                <a:gd name="T61" fmla="*/ 61 h 63"/>
                <a:gd name="T62" fmla="*/ 80 w 80"/>
                <a:gd name="T63" fmla="*/ 61 h 63"/>
                <a:gd name="T64" fmla="*/ 80 w 80"/>
                <a:gd name="T6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63">
                  <a:moveTo>
                    <a:pt x="80" y="63"/>
                  </a:moveTo>
                  <a:lnTo>
                    <a:pt x="68" y="63"/>
                  </a:lnTo>
                  <a:lnTo>
                    <a:pt x="36" y="51"/>
                  </a:lnTo>
                  <a:lnTo>
                    <a:pt x="32" y="47"/>
                  </a:lnTo>
                  <a:lnTo>
                    <a:pt x="21" y="43"/>
                  </a:lnTo>
                  <a:lnTo>
                    <a:pt x="0" y="33"/>
                  </a:lnTo>
                  <a:lnTo>
                    <a:pt x="0" y="33"/>
                  </a:lnTo>
                  <a:lnTo>
                    <a:pt x="4" y="33"/>
                  </a:lnTo>
                  <a:lnTo>
                    <a:pt x="5" y="27"/>
                  </a:lnTo>
                  <a:lnTo>
                    <a:pt x="12" y="20"/>
                  </a:lnTo>
                  <a:lnTo>
                    <a:pt x="12" y="11"/>
                  </a:lnTo>
                  <a:lnTo>
                    <a:pt x="24" y="10"/>
                  </a:lnTo>
                  <a:lnTo>
                    <a:pt x="26" y="15"/>
                  </a:lnTo>
                  <a:lnTo>
                    <a:pt x="29" y="11"/>
                  </a:lnTo>
                  <a:lnTo>
                    <a:pt x="42" y="0"/>
                  </a:lnTo>
                  <a:lnTo>
                    <a:pt x="47" y="22"/>
                  </a:lnTo>
                  <a:lnTo>
                    <a:pt x="51" y="24"/>
                  </a:lnTo>
                  <a:lnTo>
                    <a:pt x="54" y="24"/>
                  </a:lnTo>
                  <a:lnTo>
                    <a:pt x="55" y="25"/>
                  </a:lnTo>
                  <a:lnTo>
                    <a:pt x="64" y="24"/>
                  </a:lnTo>
                  <a:lnTo>
                    <a:pt x="65" y="25"/>
                  </a:lnTo>
                  <a:lnTo>
                    <a:pt x="68" y="24"/>
                  </a:lnTo>
                  <a:lnTo>
                    <a:pt x="72" y="27"/>
                  </a:lnTo>
                  <a:lnTo>
                    <a:pt x="73" y="25"/>
                  </a:lnTo>
                  <a:lnTo>
                    <a:pt x="75" y="27"/>
                  </a:lnTo>
                  <a:lnTo>
                    <a:pt x="72" y="45"/>
                  </a:lnTo>
                  <a:lnTo>
                    <a:pt x="75" y="54"/>
                  </a:lnTo>
                  <a:lnTo>
                    <a:pt x="75" y="58"/>
                  </a:lnTo>
                  <a:lnTo>
                    <a:pt x="76" y="59"/>
                  </a:lnTo>
                  <a:lnTo>
                    <a:pt x="79" y="57"/>
                  </a:lnTo>
                  <a:lnTo>
                    <a:pt x="78" y="61"/>
                  </a:lnTo>
                  <a:lnTo>
                    <a:pt x="80" y="61"/>
                  </a:lnTo>
                  <a:lnTo>
                    <a:pt x="80"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2" name="Freeform 39">
              <a:extLst>
                <a:ext uri="{FF2B5EF4-FFF2-40B4-BE49-F238E27FC236}">
                  <a16:creationId xmlns:a16="http://schemas.microsoft.com/office/drawing/2014/main" id="{4101A7A6-AF2B-40AD-8B98-E312C1614033}"/>
                </a:ext>
              </a:extLst>
            </p:cNvPr>
            <p:cNvSpPr>
              <a:spLocks noEditPoints="1"/>
            </p:cNvSpPr>
            <p:nvPr/>
          </p:nvSpPr>
          <p:spPr bwMode="auto">
            <a:xfrm>
              <a:off x="9594850" y="3960813"/>
              <a:ext cx="498475" cy="180975"/>
            </a:xfrm>
            <a:custGeom>
              <a:avLst/>
              <a:gdLst>
                <a:gd name="T0" fmla="*/ 39 w 314"/>
                <a:gd name="T1" fmla="*/ 91 h 114"/>
                <a:gd name="T2" fmla="*/ 38 w 314"/>
                <a:gd name="T3" fmla="*/ 98 h 114"/>
                <a:gd name="T4" fmla="*/ 33 w 314"/>
                <a:gd name="T5" fmla="*/ 103 h 114"/>
                <a:gd name="T6" fmla="*/ 31 w 314"/>
                <a:gd name="T7" fmla="*/ 110 h 114"/>
                <a:gd name="T8" fmla="*/ 22 w 314"/>
                <a:gd name="T9" fmla="*/ 114 h 114"/>
                <a:gd name="T10" fmla="*/ 22 w 314"/>
                <a:gd name="T11" fmla="*/ 106 h 114"/>
                <a:gd name="T12" fmla="*/ 9 w 314"/>
                <a:gd name="T13" fmla="*/ 106 h 114"/>
                <a:gd name="T14" fmla="*/ 5 w 314"/>
                <a:gd name="T15" fmla="*/ 105 h 114"/>
                <a:gd name="T16" fmla="*/ 0 w 314"/>
                <a:gd name="T17" fmla="*/ 98 h 114"/>
                <a:gd name="T18" fmla="*/ 14 w 314"/>
                <a:gd name="T19" fmla="*/ 90 h 114"/>
                <a:gd name="T20" fmla="*/ 309 w 314"/>
                <a:gd name="T21" fmla="*/ 15 h 114"/>
                <a:gd name="T22" fmla="*/ 265 w 314"/>
                <a:gd name="T23" fmla="*/ 42 h 114"/>
                <a:gd name="T24" fmla="*/ 245 w 314"/>
                <a:gd name="T25" fmla="*/ 48 h 114"/>
                <a:gd name="T26" fmla="*/ 203 w 314"/>
                <a:gd name="T27" fmla="*/ 65 h 114"/>
                <a:gd name="T28" fmla="*/ 168 w 314"/>
                <a:gd name="T29" fmla="*/ 80 h 114"/>
                <a:gd name="T30" fmla="*/ 124 w 314"/>
                <a:gd name="T31" fmla="*/ 95 h 114"/>
                <a:gd name="T32" fmla="*/ 105 w 314"/>
                <a:gd name="T33" fmla="*/ 107 h 114"/>
                <a:gd name="T34" fmla="*/ 101 w 314"/>
                <a:gd name="T35" fmla="*/ 110 h 114"/>
                <a:gd name="T36" fmla="*/ 92 w 314"/>
                <a:gd name="T37" fmla="*/ 94 h 114"/>
                <a:gd name="T38" fmla="*/ 92 w 314"/>
                <a:gd name="T39" fmla="*/ 82 h 114"/>
                <a:gd name="T40" fmla="*/ 102 w 314"/>
                <a:gd name="T41" fmla="*/ 85 h 114"/>
                <a:gd name="T42" fmla="*/ 110 w 314"/>
                <a:gd name="T43" fmla="*/ 81 h 114"/>
                <a:gd name="T44" fmla="*/ 102 w 314"/>
                <a:gd name="T45" fmla="*/ 62 h 114"/>
                <a:gd name="T46" fmla="*/ 90 w 314"/>
                <a:gd name="T47" fmla="*/ 72 h 114"/>
                <a:gd name="T48" fmla="*/ 87 w 314"/>
                <a:gd name="T49" fmla="*/ 62 h 114"/>
                <a:gd name="T50" fmla="*/ 86 w 314"/>
                <a:gd name="T51" fmla="*/ 61 h 114"/>
                <a:gd name="T52" fmla="*/ 102 w 314"/>
                <a:gd name="T53" fmla="*/ 35 h 114"/>
                <a:gd name="T54" fmla="*/ 133 w 314"/>
                <a:gd name="T55" fmla="*/ 24 h 114"/>
                <a:gd name="T56" fmla="*/ 174 w 314"/>
                <a:gd name="T57" fmla="*/ 15 h 114"/>
                <a:gd name="T58" fmla="*/ 196 w 314"/>
                <a:gd name="T59" fmla="*/ 19 h 114"/>
                <a:gd name="T60" fmla="*/ 223 w 314"/>
                <a:gd name="T61" fmla="*/ 11 h 114"/>
                <a:gd name="T62" fmla="*/ 243 w 314"/>
                <a:gd name="T63" fmla="*/ 15 h 114"/>
                <a:gd name="T64" fmla="*/ 285 w 314"/>
                <a:gd name="T65" fmla="*/ 0 h 114"/>
                <a:gd name="T66" fmla="*/ 314 w 314"/>
                <a:gd name="T67" fmla="*/ 7 h 114"/>
                <a:gd name="T68" fmla="*/ 309 w 314"/>
                <a:gd name="T69" fmla="*/ 1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4" h="114">
                  <a:moveTo>
                    <a:pt x="42" y="82"/>
                  </a:moveTo>
                  <a:lnTo>
                    <a:pt x="39" y="91"/>
                  </a:lnTo>
                  <a:lnTo>
                    <a:pt x="40" y="94"/>
                  </a:lnTo>
                  <a:lnTo>
                    <a:pt x="38" y="98"/>
                  </a:lnTo>
                  <a:lnTo>
                    <a:pt x="32" y="100"/>
                  </a:lnTo>
                  <a:lnTo>
                    <a:pt x="33" y="103"/>
                  </a:lnTo>
                  <a:lnTo>
                    <a:pt x="30" y="107"/>
                  </a:lnTo>
                  <a:lnTo>
                    <a:pt x="31" y="110"/>
                  </a:lnTo>
                  <a:lnTo>
                    <a:pt x="30" y="112"/>
                  </a:lnTo>
                  <a:lnTo>
                    <a:pt x="22" y="114"/>
                  </a:lnTo>
                  <a:lnTo>
                    <a:pt x="23" y="109"/>
                  </a:lnTo>
                  <a:lnTo>
                    <a:pt x="22" y="106"/>
                  </a:lnTo>
                  <a:lnTo>
                    <a:pt x="18" y="101"/>
                  </a:lnTo>
                  <a:lnTo>
                    <a:pt x="9" y="106"/>
                  </a:lnTo>
                  <a:lnTo>
                    <a:pt x="8" y="105"/>
                  </a:lnTo>
                  <a:lnTo>
                    <a:pt x="5" y="105"/>
                  </a:lnTo>
                  <a:lnTo>
                    <a:pt x="0" y="98"/>
                  </a:lnTo>
                  <a:lnTo>
                    <a:pt x="0" y="98"/>
                  </a:lnTo>
                  <a:lnTo>
                    <a:pt x="10" y="94"/>
                  </a:lnTo>
                  <a:lnTo>
                    <a:pt x="14" y="90"/>
                  </a:lnTo>
                  <a:lnTo>
                    <a:pt x="42" y="82"/>
                  </a:lnTo>
                  <a:close/>
                  <a:moveTo>
                    <a:pt x="309" y="15"/>
                  </a:moveTo>
                  <a:lnTo>
                    <a:pt x="287" y="35"/>
                  </a:lnTo>
                  <a:lnTo>
                    <a:pt x="265" y="42"/>
                  </a:lnTo>
                  <a:lnTo>
                    <a:pt x="252" y="44"/>
                  </a:lnTo>
                  <a:lnTo>
                    <a:pt x="245" y="48"/>
                  </a:lnTo>
                  <a:lnTo>
                    <a:pt x="234" y="60"/>
                  </a:lnTo>
                  <a:lnTo>
                    <a:pt x="203" y="65"/>
                  </a:lnTo>
                  <a:lnTo>
                    <a:pt x="183" y="77"/>
                  </a:lnTo>
                  <a:lnTo>
                    <a:pt x="168" y="80"/>
                  </a:lnTo>
                  <a:lnTo>
                    <a:pt x="130" y="92"/>
                  </a:lnTo>
                  <a:lnTo>
                    <a:pt x="124" y="95"/>
                  </a:lnTo>
                  <a:lnTo>
                    <a:pt x="113" y="106"/>
                  </a:lnTo>
                  <a:lnTo>
                    <a:pt x="105" y="107"/>
                  </a:lnTo>
                  <a:lnTo>
                    <a:pt x="101" y="110"/>
                  </a:lnTo>
                  <a:lnTo>
                    <a:pt x="101" y="110"/>
                  </a:lnTo>
                  <a:lnTo>
                    <a:pt x="97" y="98"/>
                  </a:lnTo>
                  <a:lnTo>
                    <a:pt x="92" y="94"/>
                  </a:lnTo>
                  <a:lnTo>
                    <a:pt x="90" y="85"/>
                  </a:lnTo>
                  <a:lnTo>
                    <a:pt x="92" y="82"/>
                  </a:lnTo>
                  <a:lnTo>
                    <a:pt x="98" y="82"/>
                  </a:lnTo>
                  <a:lnTo>
                    <a:pt x="102" y="85"/>
                  </a:lnTo>
                  <a:lnTo>
                    <a:pt x="106" y="82"/>
                  </a:lnTo>
                  <a:lnTo>
                    <a:pt x="110" y="81"/>
                  </a:lnTo>
                  <a:lnTo>
                    <a:pt x="110" y="68"/>
                  </a:lnTo>
                  <a:lnTo>
                    <a:pt x="102" y="62"/>
                  </a:lnTo>
                  <a:lnTo>
                    <a:pt x="99" y="68"/>
                  </a:lnTo>
                  <a:lnTo>
                    <a:pt x="90" y="72"/>
                  </a:lnTo>
                  <a:lnTo>
                    <a:pt x="85" y="69"/>
                  </a:lnTo>
                  <a:lnTo>
                    <a:pt x="87" y="62"/>
                  </a:lnTo>
                  <a:lnTo>
                    <a:pt x="86" y="61"/>
                  </a:lnTo>
                  <a:lnTo>
                    <a:pt x="86" y="61"/>
                  </a:lnTo>
                  <a:lnTo>
                    <a:pt x="101" y="42"/>
                  </a:lnTo>
                  <a:lnTo>
                    <a:pt x="102" y="35"/>
                  </a:lnTo>
                  <a:lnTo>
                    <a:pt x="106" y="30"/>
                  </a:lnTo>
                  <a:lnTo>
                    <a:pt x="133" y="24"/>
                  </a:lnTo>
                  <a:lnTo>
                    <a:pt x="161" y="20"/>
                  </a:lnTo>
                  <a:lnTo>
                    <a:pt x="174" y="15"/>
                  </a:lnTo>
                  <a:lnTo>
                    <a:pt x="182" y="16"/>
                  </a:lnTo>
                  <a:lnTo>
                    <a:pt x="196" y="19"/>
                  </a:lnTo>
                  <a:lnTo>
                    <a:pt x="211" y="17"/>
                  </a:lnTo>
                  <a:lnTo>
                    <a:pt x="223" y="11"/>
                  </a:lnTo>
                  <a:lnTo>
                    <a:pt x="228" y="10"/>
                  </a:lnTo>
                  <a:lnTo>
                    <a:pt x="243" y="15"/>
                  </a:lnTo>
                  <a:lnTo>
                    <a:pt x="263" y="10"/>
                  </a:lnTo>
                  <a:lnTo>
                    <a:pt x="285" y="0"/>
                  </a:lnTo>
                  <a:lnTo>
                    <a:pt x="304" y="1"/>
                  </a:lnTo>
                  <a:lnTo>
                    <a:pt x="314" y="7"/>
                  </a:lnTo>
                  <a:lnTo>
                    <a:pt x="314" y="11"/>
                  </a:lnTo>
                  <a:lnTo>
                    <a:pt x="30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3" name="Freeform 40">
              <a:extLst>
                <a:ext uri="{FF2B5EF4-FFF2-40B4-BE49-F238E27FC236}">
                  <a16:creationId xmlns:a16="http://schemas.microsoft.com/office/drawing/2014/main" id="{030B2AEC-26FD-4001-8798-AA2AD4C618F3}"/>
                </a:ext>
              </a:extLst>
            </p:cNvPr>
            <p:cNvSpPr>
              <a:spLocks noEditPoints="1"/>
            </p:cNvSpPr>
            <p:nvPr/>
          </p:nvSpPr>
          <p:spPr bwMode="auto">
            <a:xfrm>
              <a:off x="8266113" y="1577975"/>
              <a:ext cx="598488" cy="495300"/>
            </a:xfrm>
            <a:custGeom>
              <a:avLst/>
              <a:gdLst>
                <a:gd name="T0" fmla="*/ 190 w 377"/>
                <a:gd name="T1" fmla="*/ 67 h 312"/>
                <a:gd name="T2" fmla="*/ 197 w 377"/>
                <a:gd name="T3" fmla="*/ 60 h 312"/>
                <a:gd name="T4" fmla="*/ 207 w 377"/>
                <a:gd name="T5" fmla="*/ 62 h 312"/>
                <a:gd name="T6" fmla="*/ 137 w 377"/>
                <a:gd name="T7" fmla="*/ 74 h 312"/>
                <a:gd name="T8" fmla="*/ 161 w 377"/>
                <a:gd name="T9" fmla="*/ 40 h 312"/>
                <a:gd name="T10" fmla="*/ 175 w 377"/>
                <a:gd name="T11" fmla="*/ 35 h 312"/>
                <a:gd name="T12" fmla="*/ 186 w 377"/>
                <a:gd name="T13" fmla="*/ 69 h 312"/>
                <a:gd name="T14" fmla="*/ 229 w 377"/>
                <a:gd name="T15" fmla="*/ 93 h 312"/>
                <a:gd name="T16" fmla="*/ 216 w 377"/>
                <a:gd name="T17" fmla="*/ 111 h 312"/>
                <a:gd name="T18" fmla="*/ 219 w 377"/>
                <a:gd name="T19" fmla="*/ 135 h 312"/>
                <a:gd name="T20" fmla="*/ 243 w 377"/>
                <a:gd name="T21" fmla="*/ 135 h 312"/>
                <a:gd name="T22" fmla="*/ 266 w 377"/>
                <a:gd name="T23" fmla="*/ 143 h 312"/>
                <a:gd name="T24" fmla="*/ 245 w 377"/>
                <a:gd name="T25" fmla="*/ 149 h 312"/>
                <a:gd name="T26" fmla="*/ 270 w 377"/>
                <a:gd name="T27" fmla="*/ 151 h 312"/>
                <a:gd name="T28" fmla="*/ 290 w 377"/>
                <a:gd name="T29" fmla="*/ 148 h 312"/>
                <a:gd name="T30" fmla="*/ 344 w 377"/>
                <a:gd name="T31" fmla="*/ 184 h 312"/>
                <a:gd name="T32" fmla="*/ 374 w 377"/>
                <a:gd name="T33" fmla="*/ 187 h 312"/>
                <a:gd name="T34" fmla="*/ 372 w 377"/>
                <a:gd name="T35" fmla="*/ 212 h 312"/>
                <a:gd name="T36" fmla="*/ 322 w 377"/>
                <a:gd name="T37" fmla="*/ 231 h 312"/>
                <a:gd name="T38" fmla="*/ 294 w 377"/>
                <a:gd name="T39" fmla="*/ 223 h 312"/>
                <a:gd name="T40" fmla="*/ 268 w 377"/>
                <a:gd name="T41" fmla="*/ 237 h 312"/>
                <a:gd name="T42" fmla="*/ 295 w 377"/>
                <a:gd name="T43" fmla="*/ 265 h 312"/>
                <a:gd name="T44" fmla="*/ 300 w 377"/>
                <a:gd name="T45" fmla="*/ 270 h 312"/>
                <a:gd name="T46" fmla="*/ 312 w 377"/>
                <a:gd name="T47" fmla="*/ 271 h 312"/>
                <a:gd name="T48" fmla="*/ 293 w 377"/>
                <a:gd name="T49" fmla="*/ 288 h 312"/>
                <a:gd name="T50" fmla="*/ 245 w 377"/>
                <a:gd name="T51" fmla="*/ 298 h 312"/>
                <a:gd name="T52" fmla="*/ 219 w 377"/>
                <a:gd name="T53" fmla="*/ 288 h 312"/>
                <a:gd name="T54" fmla="*/ 215 w 377"/>
                <a:gd name="T55" fmla="*/ 305 h 312"/>
                <a:gd name="T56" fmla="*/ 202 w 377"/>
                <a:gd name="T57" fmla="*/ 304 h 312"/>
                <a:gd name="T58" fmla="*/ 174 w 377"/>
                <a:gd name="T59" fmla="*/ 289 h 312"/>
                <a:gd name="T60" fmla="*/ 148 w 377"/>
                <a:gd name="T61" fmla="*/ 287 h 312"/>
                <a:gd name="T62" fmla="*/ 133 w 377"/>
                <a:gd name="T63" fmla="*/ 285 h 312"/>
                <a:gd name="T64" fmla="*/ 120 w 377"/>
                <a:gd name="T65" fmla="*/ 287 h 312"/>
                <a:gd name="T66" fmla="*/ 113 w 377"/>
                <a:gd name="T67" fmla="*/ 291 h 312"/>
                <a:gd name="T68" fmla="*/ 104 w 377"/>
                <a:gd name="T69" fmla="*/ 294 h 312"/>
                <a:gd name="T70" fmla="*/ 88 w 377"/>
                <a:gd name="T71" fmla="*/ 287 h 312"/>
                <a:gd name="T72" fmla="*/ 72 w 377"/>
                <a:gd name="T73" fmla="*/ 291 h 312"/>
                <a:gd name="T74" fmla="*/ 55 w 377"/>
                <a:gd name="T75" fmla="*/ 287 h 312"/>
                <a:gd name="T76" fmla="*/ 50 w 377"/>
                <a:gd name="T77" fmla="*/ 293 h 312"/>
                <a:gd name="T78" fmla="*/ 43 w 377"/>
                <a:gd name="T79" fmla="*/ 300 h 312"/>
                <a:gd name="T80" fmla="*/ 34 w 377"/>
                <a:gd name="T81" fmla="*/ 303 h 312"/>
                <a:gd name="T82" fmla="*/ 31 w 377"/>
                <a:gd name="T83" fmla="*/ 312 h 312"/>
                <a:gd name="T84" fmla="*/ 25 w 377"/>
                <a:gd name="T85" fmla="*/ 305 h 312"/>
                <a:gd name="T86" fmla="*/ 21 w 377"/>
                <a:gd name="T87" fmla="*/ 225 h 312"/>
                <a:gd name="T88" fmla="*/ 19 w 377"/>
                <a:gd name="T89" fmla="*/ 219 h 312"/>
                <a:gd name="T90" fmla="*/ 12 w 377"/>
                <a:gd name="T91" fmla="*/ 205 h 312"/>
                <a:gd name="T92" fmla="*/ 16 w 377"/>
                <a:gd name="T93" fmla="*/ 176 h 312"/>
                <a:gd name="T94" fmla="*/ 47 w 377"/>
                <a:gd name="T95" fmla="*/ 172 h 312"/>
                <a:gd name="T96" fmla="*/ 67 w 377"/>
                <a:gd name="T97" fmla="*/ 145 h 312"/>
                <a:gd name="T98" fmla="*/ 73 w 377"/>
                <a:gd name="T99" fmla="*/ 118 h 312"/>
                <a:gd name="T100" fmla="*/ 110 w 377"/>
                <a:gd name="T101" fmla="*/ 77 h 312"/>
                <a:gd name="T102" fmla="*/ 131 w 377"/>
                <a:gd name="T103" fmla="*/ 36 h 312"/>
                <a:gd name="T104" fmla="*/ 144 w 377"/>
                <a:gd name="T105" fmla="*/ 52 h 312"/>
                <a:gd name="T106" fmla="*/ 137 w 377"/>
                <a:gd name="T107" fmla="*/ 74 h 312"/>
                <a:gd name="T108" fmla="*/ 182 w 377"/>
                <a:gd name="T109" fmla="*/ 16 h 312"/>
                <a:gd name="T110" fmla="*/ 163 w 377"/>
                <a:gd name="T111" fmla="*/ 17 h 312"/>
                <a:gd name="T112" fmla="*/ 179 w 377"/>
                <a:gd name="T113" fmla="*/ 0 h 312"/>
                <a:gd name="T114" fmla="*/ 146 w 377"/>
                <a:gd name="T115" fmla="*/ 12 h 312"/>
                <a:gd name="T116" fmla="*/ 158 w 377"/>
                <a:gd name="T1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7" h="312">
                  <a:moveTo>
                    <a:pt x="199" y="69"/>
                  </a:moveTo>
                  <a:lnTo>
                    <a:pt x="192" y="69"/>
                  </a:lnTo>
                  <a:lnTo>
                    <a:pt x="190" y="67"/>
                  </a:lnTo>
                  <a:lnTo>
                    <a:pt x="200" y="64"/>
                  </a:lnTo>
                  <a:lnTo>
                    <a:pt x="200" y="61"/>
                  </a:lnTo>
                  <a:lnTo>
                    <a:pt x="197" y="60"/>
                  </a:lnTo>
                  <a:lnTo>
                    <a:pt x="196" y="59"/>
                  </a:lnTo>
                  <a:lnTo>
                    <a:pt x="203" y="56"/>
                  </a:lnTo>
                  <a:lnTo>
                    <a:pt x="207" y="62"/>
                  </a:lnTo>
                  <a:lnTo>
                    <a:pt x="207" y="64"/>
                  </a:lnTo>
                  <a:lnTo>
                    <a:pt x="199" y="69"/>
                  </a:lnTo>
                  <a:close/>
                  <a:moveTo>
                    <a:pt x="137" y="74"/>
                  </a:moveTo>
                  <a:lnTo>
                    <a:pt x="144" y="73"/>
                  </a:lnTo>
                  <a:lnTo>
                    <a:pt x="162" y="51"/>
                  </a:lnTo>
                  <a:lnTo>
                    <a:pt x="161" y="40"/>
                  </a:lnTo>
                  <a:lnTo>
                    <a:pt x="165" y="35"/>
                  </a:lnTo>
                  <a:lnTo>
                    <a:pt x="172" y="34"/>
                  </a:lnTo>
                  <a:lnTo>
                    <a:pt x="175" y="35"/>
                  </a:lnTo>
                  <a:lnTo>
                    <a:pt x="182" y="39"/>
                  </a:lnTo>
                  <a:lnTo>
                    <a:pt x="182" y="56"/>
                  </a:lnTo>
                  <a:lnTo>
                    <a:pt x="186" y="69"/>
                  </a:lnTo>
                  <a:lnTo>
                    <a:pt x="203" y="78"/>
                  </a:lnTo>
                  <a:lnTo>
                    <a:pt x="220" y="81"/>
                  </a:lnTo>
                  <a:lnTo>
                    <a:pt x="229" y="93"/>
                  </a:lnTo>
                  <a:lnTo>
                    <a:pt x="228" y="106"/>
                  </a:lnTo>
                  <a:lnTo>
                    <a:pt x="220" y="106"/>
                  </a:lnTo>
                  <a:lnTo>
                    <a:pt x="216" y="111"/>
                  </a:lnTo>
                  <a:lnTo>
                    <a:pt x="222" y="122"/>
                  </a:lnTo>
                  <a:lnTo>
                    <a:pt x="223" y="131"/>
                  </a:lnTo>
                  <a:lnTo>
                    <a:pt x="219" y="135"/>
                  </a:lnTo>
                  <a:lnTo>
                    <a:pt x="207" y="140"/>
                  </a:lnTo>
                  <a:lnTo>
                    <a:pt x="233" y="138"/>
                  </a:lnTo>
                  <a:lnTo>
                    <a:pt x="243" y="135"/>
                  </a:lnTo>
                  <a:lnTo>
                    <a:pt x="255" y="124"/>
                  </a:lnTo>
                  <a:lnTo>
                    <a:pt x="259" y="128"/>
                  </a:lnTo>
                  <a:lnTo>
                    <a:pt x="266" y="143"/>
                  </a:lnTo>
                  <a:lnTo>
                    <a:pt x="262" y="148"/>
                  </a:lnTo>
                  <a:lnTo>
                    <a:pt x="248" y="147"/>
                  </a:lnTo>
                  <a:lnTo>
                    <a:pt x="245" y="149"/>
                  </a:lnTo>
                  <a:lnTo>
                    <a:pt x="250" y="160"/>
                  </a:lnTo>
                  <a:lnTo>
                    <a:pt x="266" y="160"/>
                  </a:lnTo>
                  <a:lnTo>
                    <a:pt x="270" y="151"/>
                  </a:lnTo>
                  <a:lnTo>
                    <a:pt x="271" y="149"/>
                  </a:lnTo>
                  <a:lnTo>
                    <a:pt x="279" y="147"/>
                  </a:lnTo>
                  <a:lnTo>
                    <a:pt x="290" y="148"/>
                  </a:lnTo>
                  <a:lnTo>
                    <a:pt x="310" y="160"/>
                  </a:lnTo>
                  <a:lnTo>
                    <a:pt x="321" y="169"/>
                  </a:lnTo>
                  <a:lnTo>
                    <a:pt x="344" y="184"/>
                  </a:lnTo>
                  <a:lnTo>
                    <a:pt x="358" y="187"/>
                  </a:lnTo>
                  <a:lnTo>
                    <a:pt x="369" y="183"/>
                  </a:lnTo>
                  <a:lnTo>
                    <a:pt x="374" y="187"/>
                  </a:lnTo>
                  <a:lnTo>
                    <a:pt x="377" y="193"/>
                  </a:lnTo>
                  <a:lnTo>
                    <a:pt x="377" y="205"/>
                  </a:lnTo>
                  <a:lnTo>
                    <a:pt x="372" y="212"/>
                  </a:lnTo>
                  <a:lnTo>
                    <a:pt x="358" y="219"/>
                  </a:lnTo>
                  <a:lnTo>
                    <a:pt x="342" y="223"/>
                  </a:lnTo>
                  <a:lnTo>
                    <a:pt x="322" y="231"/>
                  </a:lnTo>
                  <a:lnTo>
                    <a:pt x="307" y="230"/>
                  </a:lnTo>
                  <a:lnTo>
                    <a:pt x="297" y="226"/>
                  </a:lnTo>
                  <a:lnTo>
                    <a:pt x="294" y="223"/>
                  </a:lnTo>
                  <a:lnTo>
                    <a:pt x="288" y="222"/>
                  </a:lnTo>
                  <a:lnTo>
                    <a:pt x="274" y="230"/>
                  </a:lnTo>
                  <a:lnTo>
                    <a:pt x="268" y="237"/>
                  </a:lnTo>
                  <a:lnTo>
                    <a:pt x="267" y="240"/>
                  </a:lnTo>
                  <a:lnTo>
                    <a:pt x="282" y="256"/>
                  </a:lnTo>
                  <a:lnTo>
                    <a:pt x="295" y="265"/>
                  </a:lnTo>
                  <a:lnTo>
                    <a:pt x="296" y="263"/>
                  </a:lnTo>
                  <a:lnTo>
                    <a:pt x="301" y="265"/>
                  </a:lnTo>
                  <a:lnTo>
                    <a:pt x="300" y="270"/>
                  </a:lnTo>
                  <a:lnTo>
                    <a:pt x="304" y="274"/>
                  </a:lnTo>
                  <a:lnTo>
                    <a:pt x="307" y="271"/>
                  </a:lnTo>
                  <a:lnTo>
                    <a:pt x="312" y="271"/>
                  </a:lnTo>
                  <a:lnTo>
                    <a:pt x="317" y="279"/>
                  </a:lnTo>
                  <a:lnTo>
                    <a:pt x="307" y="288"/>
                  </a:lnTo>
                  <a:lnTo>
                    <a:pt x="293" y="288"/>
                  </a:lnTo>
                  <a:lnTo>
                    <a:pt x="272" y="292"/>
                  </a:lnTo>
                  <a:lnTo>
                    <a:pt x="254" y="300"/>
                  </a:lnTo>
                  <a:lnTo>
                    <a:pt x="245" y="298"/>
                  </a:lnTo>
                  <a:lnTo>
                    <a:pt x="241" y="294"/>
                  </a:lnTo>
                  <a:lnTo>
                    <a:pt x="224" y="286"/>
                  </a:lnTo>
                  <a:lnTo>
                    <a:pt x="219" y="288"/>
                  </a:lnTo>
                  <a:lnTo>
                    <a:pt x="221" y="296"/>
                  </a:lnTo>
                  <a:lnTo>
                    <a:pt x="215" y="305"/>
                  </a:lnTo>
                  <a:lnTo>
                    <a:pt x="215" y="305"/>
                  </a:lnTo>
                  <a:lnTo>
                    <a:pt x="214" y="304"/>
                  </a:lnTo>
                  <a:lnTo>
                    <a:pt x="209" y="305"/>
                  </a:lnTo>
                  <a:lnTo>
                    <a:pt x="202" y="304"/>
                  </a:lnTo>
                  <a:lnTo>
                    <a:pt x="199" y="298"/>
                  </a:lnTo>
                  <a:lnTo>
                    <a:pt x="182" y="286"/>
                  </a:lnTo>
                  <a:lnTo>
                    <a:pt x="174" y="289"/>
                  </a:lnTo>
                  <a:lnTo>
                    <a:pt x="161" y="289"/>
                  </a:lnTo>
                  <a:lnTo>
                    <a:pt x="160" y="291"/>
                  </a:lnTo>
                  <a:lnTo>
                    <a:pt x="148" y="287"/>
                  </a:lnTo>
                  <a:lnTo>
                    <a:pt x="142" y="290"/>
                  </a:lnTo>
                  <a:lnTo>
                    <a:pt x="138" y="289"/>
                  </a:lnTo>
                  <a:lnTo>
                    <a:pt x="133" y="285"/>
                  </a:lnTo>
                  <a:lnTo>
                    <a:pt x="131" y="289"/>
                  </a:lnTo>
                  <a:lnTo>
                    <a:pt x="122" y="290"/>
                  </a:lnTo>
                  <a:lnTo>
                    <a:pt x="120" y="287"/>
                  </a:lnTo>
                  <a:lnTo>
                    <a:pt x="115" y="284"/>
                  </a:lnTo>
                  <a:lnTo>
                    <a:pt x="113" y="287"/>
                  </a:lnTo>
                  <a:lnTo>
                    <a:pt x="113" y="291"/>
                  </a:lnTo>
                  <a:lnTo>
                    <a:pt x="108" y="290"/>
                  </a:lnTo>
                  <a:lnTo>
                    <a:pt x="107" y="293"/>
                  </a:lnTo>
                  <a:lnTo>
                    <a:pt x="104" y="294"/>
                  </a:lnTo>
                  <a:lnTo>
                    <a:pt x="102" y="290"/>
                  </a:lnTo>
                  <a:lnTo>
                    <a:pt x="96" y="285"/>
                  </a:lnTo>
                  <a:lnTo>
                    <a:pt x="88" y="287"/>
                  </a:lnTo>
                  <a:lnTo>
                    <a:pt x="78" y="284"/>
                  </a:lnTo>
                  <a:lnTo>
                    <a:pt x="77" y="288"/>
                  </a:lnTo>
                  <a:lnTo>
                    <a:pt x="72" y="291"/>
                  </a:lnTo>
                  <a:lnTo>
                    <a:pt x="69" y="296"/>
                  </a:lnTo>
                  <a:lnTo>
                    <a:pt x="63" y="289"/>
                  </a:lnTo>
                  <a:lnTo>
                    <a:pt x="55" y="287"/>
                  </a:lnTo>
                  <a:lnTo>
                    <a:pt x="53" y="284"/>
                  </a:lnTo>
                  <a:lnTo>
                    <a:pt x="50" y="285"/>
                  </a:lnTo>
                  <a:lnTo>
                    <a:pt x="50" y="293"/>
                  </a:lnTo>
                  <a:lnTo>
                    <a:pt x="46" y="296"/>
                  </a:lnTo>
                  <a:lnTo>
                    <a:pt x="45" y="300"/>
                  </a:lnTo>
                  <a:lnTo>
                    <a:pt x="43" y="300"/>
                  </a:lnTo>
                  <a:lnTo>
                    <a:pt x="40" y="298"/>
                  </a:lnTo>
                  <a:lnTo>
                    <a:pt x="35" y="303"/>
                  </a:lnTo>
                  <a:lnTo>
                    <a:pt x="34" y="303"/>
                  </a:lnTo>
                  <a:lnTo>
                    <a:pt x="31" y="312"/>
                  </a:lnTo>
                  <a:lnTo>
                    <a:pt x="31" y="312"/>
                  </a:lnTo>
                  <a:lnTo>
                    <a:pt x="31" y="312"/>
                  </a:lnTo>
                  <a:lnTo>
                    <a:pt x="31" y="312"/>
                  </a:lnTo>
                  <a:lnTo>
                    <a:pt x="27" y="309"/>
                  </a:lnTo>
                  <a:lnTo>
                    <a:pt x="25" y="305"/>
                  </a:lnTo>
                  <a:lnTo>
                    <a:pt x="27" y="299"/>
                  </a:lnTo>
                  <a:lnTo>
                    <a:pt x="27" y="267"/>
                  </a:lnTo>
                  <a:lnTo>
                    <a:pt x="21" y="225"/>
                  </a:lnTo>
                  <a:lnTo>
                    <a:pt x="11" y="224"/>
                  </a:lnTo>
                  <a:lnTo>
                    <a:pt x="11" y="224"/>
                  </a:lnTo>
                  <a:lnTo>
                    <a:pt x="19" y="219"/>
                  </a:lnTo>
                  <a:lnTo>
                    <a:pt x="21" y="209"/>
                  </a:lnTo>
                  <a:lnTo>
                    <a:pt x="19" y="206"/>
                  </a:lnTo>
                  <a:lnTo>
                    <a:pt x="12" y="205"/>
                  </a:lnTo>
                  <a:lnTo>
                    <a:pt x="0" y="196"/>
                  </a:lnTo>
                  <a:lnTo>
                    <a:pt x="2" y="187"/>
                  </a:lnTo>
                  <a:lnTo>
                    <a:pt x="16" y="176"/>
                  </a:lnTo>
                  <a:lnTo>
                    <a:pt x="39" y="176"/>
                  </a:lnTo>
                  <a:lnTo>
                    <a:pt x="44" y="175"/>
                  </a:lnTo>
                  <a:lnTo>
                    <a:pt x="47" y="172"/>
                  </a:lnTo>
                  <a:lnTo>
                    <a:pt x="52" y="164"/>
                  </a:lnTo>
                  <a:lnTo>
                    <a:pt x="54" y="154"/>
                  </a:lnTo>
                  <a:lnTo>
                    <a:pt x="67" y="145"/>
                  </a:lnTo>
                  <a:lnTo>
                    <a:pt x="67" y="139"/>
                  </a:lnTo>
                  <a:lnTo>
                    <a:pt x="70" y="132"/>
                  </a:lnTo>
                  <a:lnTo>
                    <a:pt x="73" y="118"/>
                  </a:lnTo>
                  <a:lnTo>
                    <a:pt x="94" y="95"/>
                  </a:lnTo>
                  <a:lnTo>
                    <a:pt x="110" y="82"/>
                  </a:lnTo>
                  <a:lnTo>
                    <a:pt x="110" y="77"/>
                  </a:lnTo>
                  <a:lnTo>
                    <a:pt x="123" y="62"/>
                  </a:lnTo>
                  <a:lnTo>
                    <a:pt x="125" y="48"/>
                  </a:lnTo>
                  <a:lnTo>
                    <a:pt x="131" y="36"/>
                  </a:lnTo>
                  <a:lnTo>
                    <a:pt x="136" y="31"/>
                  </a:lnTo>
                  <a:lnTo>
                    <a:pt x="143" y="39"/>
                  </a:lnTo>
                  <a:lnTo>
                    <a:pt x="144" y="52"/>
                  </a:lnTo>
                  <a:lnTo>
                    <a:pt x="144" y="57"/>
                  </a:lnTo>
                  <a:lnTo>
                    <a:pt x="137" y="68"/>
                  </a:lnTo>
                  <a:lnTo>
                    <a:pt x="137" y="74"/>
                  </a:lnTo>
                  <a:close/>
                  <a:moveTo>
                    <a:pt x="186" y="3"/>
                  </a:moveTo>
                  <a:lnTo>
                    <a:pt x="185" y="11"/>
                  </a:lnTo>
                  <a:lnTo>
                    <a:pt x="182" y="16"/>
                  </a:lnTo>
                  <a:lnTo>
                    <a:pt x="173" y="18"/>
                  </a:lnTo>
                  <a:lnTo>
                    <a:pt x="165" y="23"/>
                  </a:lnTo>
                  <a:lnTo>
                    <a:pt x="163" y="17"/>
                  </a:lnTo>
                  <a:lnTo>
                    <a:pt x="165" y="7"/>
                  </a:lnTo>
                  <a:lnTo>
                    <a:pt x="172" y="2"/>
                  </a:lnTo>
                  <a:lnTo>
                    <a:pt x="179" y="0"/>
                  </a:lnTo>
                  <a:lnTo>
                    <a:pt x="184" y="1"/>
                  </a:lnTo>
                  <a:lnTo>
                    <a:pt x="186" y="3"/>
                  </a:lnTo>
                  <a:close/>
                  <a:moveTo>
                    <a:pt x="146" y="12"/>
                  </a:moveTo>
                  <a:lnTo>
                    <a:pt x="144" y="16"/>
                  </a:lnTo>
                  <a:lnTo>
                    <a:pt x="146" y="7"/>
                  </a:lnTo>
                  <a:lnTo>
                    <a:pt x="158" y="0"/>
                  </a:lnTo>
                  <a:lnTo>
                    <a:pt x="160" y="8"/>
                  </a:lnTo>
                  <a:lnTo>
                    <a:pt x="14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4" name="Freeform 41">
              <a:extLst>
                <a:ext uri="{FF2B5EF4-FFF2-40B4-BE49-F238E27FC236}">
                  <a16:creationId xmlns:a16="http://schemas.microsoft.com/office/drawing/2014/main" id="{8C606F99-1ACB-4C80-B7EC-F3F83A451878}"/>
                </a:ext>
              </a:extLst>
            </p:cNvPr>
            <p:cNvSpPr>
              <a:spLocks noEditPoints="1"/>
            </p:cNvSpPr>
            <p:nvPr/>
          </p:nvSpPr>
          <p:spPr bwMode="auto">
            <a:xfrm>
              <a:off x="7375525" y="1933575"/>
              <a:ext cx="939800" cy="630238"/>
            </a:xfrm>
            <a:custGeom>
              <a:avLst/>
              <a:gdLst>
                <a:gd name="T0" fmla="*/ 169 w 592"/>
                <a:gd name="T1" fmla="*/ 219 h 397"/>
                <a:gd name="T2" fmla="*/ 177 w 592"/>
                <a:gd name="T3" fmla="*/ 242 h 397"/>
                <a:gd name="T4" fmla="*/ 588 w 592"/>
                <a:gd name="T5" fmla="*/ 43 h 397"/>
                <a:gd name="T6" fmla="*/ 592 w 592"/>
                <a:gd name="T7" fmla="*/ 88 h 397"/>
                <a:gd name="T8" fmla="*/ 588 w 592"/>
                <a:gd name="T9" fmla="*/ 101 h 397"/>
                <a:gd name="T10" fmla="*/ 583 w 592"/>
                <a:gd name="T11" fmla="*/ 131 h 397"/>
                <a:gd name="T12" fmla="*/ 585 w 592"/>
                <a:gd name="T13" fmla="*/ 150 h 397"/>
                <a:gd name="T14" fmla="*/ 581 w 592"/>
                <a:gd name="T15" fmla="*/ 178 h 397"/>
                <a:gd name="T16" fmla="*/ 565 w 592"/>
                <a:gd name="T17" fmla="*/ 194 h 397"/>
                <a:gd name="T18" fmla="*/ 544 w 592"/>
                <a:gd name="T19" fmla="*/ 200 h 397"/>
                <a:gd name="T20" fmla="*/ 540 w 592"/>
                <a:gd name="T21" fmla="*/ 217 h 397"/>
                <a:gd name="T22" fmla="*/ 537 w 592"/>
                <a:gd name="T23" fmla="*/ 233 h 397"/>
                <a:gd name="T24" fmla="*/ 546 w 592"/>
                <a:gd name="T25" fmla="*/ 243 h 397"/>
                <a:gd name="T26" fmla="*/ 526 w 592"/>
                <a:gd name="T27" fmla="*/ 254 h 397"/>
                <a:gd name="T28" fmla="*/ 518 w 592"/>
                <a:gd name="T29" fmla="*/ 264 h 397"/>
                <a:gd name="T30" fmla="*/ 509 w 592"/>
                <a:gd name="T31" fmla="*/ 287 h 397"/>
                <a:gd name="T32" fmla="*/ 514 w 592"/>
                <a:gd name="T33" fmla="*/ 297 h 397"/>
                <a:gd name="T34" fmla="*/ 499 w 592"/>
                <a:gd name="T35" fmla="*/ 302 h 397"/>
                <a:gd name="T36" fmla="*/ 488 w 592"/>
                <a:gd name="T37" fmla="*/ 329 h 397"/>
                <a:gd name="T38" fmla="*/ 482 w 592"/>
                <a:gd name="T39" fmla="*/ 343 h 397"/>
                <a:gd name="T40" fmla="*/ 451 w 592"/>
                <a:gd name="T41" fmla="*/ 345 h 397"/>
                <a:gd name="T42" fmla="*/ 443 w 592"/>
                <a:gd name="T43" fmla="*/ 340 h 397"/>
                <a:gd name="T44" fmla="*/ 411 w 592"/>
                <a:gd name="T45" fmla="*/ 355 h 397"/>
                <a:gd name="T46" fmla="*/ 386 w 592"/>
                <a:gd name="T47" fmla="*/ 353 h 397"/>
                <a:gd name="T48" fmla="*/ 346 w 592"/>
                <a:gd name="T49" fmla="*/ 346 h 397"/>
                <a:gd name="T50" fmla="*/ 331 w 592"/>
                <a:gd name="T51" fmla="*/ 345 h 397"/>
                <a:gd name="T52" fmla="*/ 316 w 592"/>
                <a:gd name="T53" fmla="*/ 333 h 397"/>
                <a:gd name="T54" fmla="*/ 276 w 592"/>
                <a:gd name="T55" fmla="*/ 334 h 397"/>
                <a:gd name="T56" fmla="*/ 258 w 592"/>
                <a:gd name="T57" fmla="*/ 347 h 397"/>
                <a:gd name="T58" fmla="*/ 233 w 592"/>
                <a:gd name="T59" fmla="*/ 372 h 397"/>
                <a:gd name="T60" fmla="*/ 211 w 592"/>
                <a:gd name="T61" fmla="*/ 383 h 397"/>
                <a:gd name="T62" fmla="*/ 189 w 592"/>
                <a:gd name="T63" fmla="*/ 382 h 397"/>
                <a:gd name="T64" fmla="*/ 153 w 592"/>
                <a:gd name="T65" fmla="*/ 379 h 397"/>
                <a:gd name="T66" fmla="*/ 108 w 592"/>
                <a:gd name="T67" fmla="*/ 395 h 397"/>
                <a:gd name="T68" fmla="*/ 87 w 592"/>
                <a:gd name="T69" fmla="*/ 393 h 397"/>
                <a:gd name="T70" fmla="*/ 62 w 592"/>
                <a:gd name="T71" fmla="*/ 366 h 397"/>
                <a:gd name="T72" fmla="*/ 41 w 592"/>
                <a:gd name="T73" fmla="*/ 354 h 397"/>
                <a:gd name="T74" fmla="*/ 13 w 592"/>
                <a:gd name="T75" fmla="*/ 326 h 397"/>
                <a:gd name="T76" fmla="*/ 6 w 592"/>
                <a:gd name="T77" fmla="*/ 307 h 397"/>
                <a:gd name="T78" fmla="*/ 3 w 592"/>
                <a:gd name="T79" fmla="*/ 295 h 397"/>
                <a:gd name="T80" fmla="*/ 11 w 592"/>
                <a:gd name="T81" fmla="*/ 295 h 397"/>
                <a:gd name="T82" fmla="*/ 68 w 592"/>
                <a:gd name="T83" fmla="*/ 317 h 397"/>
                <a:gd name="T84" fmla="*/ 115 w 592"/>
                <a:gd name="T85" fmla="*/ 337 h 397"/>
                <a:gd name="T86" fmla="*/ 117 w 592"/>
                <a:gd name="T87" fmla="*/ 338 h 397"/>
                <a:gd name="T88" fmla="*/ 146 w 592"/>
                <a:gd name="T89" fmla="*/ 345 h 397"/>
                <a:gd name="T90" fmla="*/ 168 w 592"/>
                <a:gd name="T91" fmla="*/ 345 h 397"/>
                <a:gd name="T92" fmla="*/ 143 w 592"/>
                <a:gd name="T93" fmla="*/ 320 h 397"/>
                <a:gd name="T94" fmla="*/ 171 w 592"/>
                <a:gd name="T95" fmla="*/ 279 h 397"/>
                <a:gd name="T96" fmla="*/ 158 w 592"/>
                <a:gd name="T97" fmla="*/ 264 h 397"/>
                <a:gd name="T98" fmla="*/ 184 w 592"/>
                <a:gd name="T99" fmla="*/ 254 h 397"/>
                <a:gd name="T100" fmla="*/ 246 w 592"/>
                <a:gd name="T101" fmla="*/ 202 h 397"/>
                <a:gd name="T102" fmla="*/ 373 w 592"/>
                <a:gd name="T103" fmla="*/ 127 h 397"/>
                <a:gd name="T104" fmla="*/ 429 w 592"/>
                <a:gd name="T105" fmla="*/ 55 h 397"/>
                <a:gd name="T106" fmla="*/ 440 w 592"/>
                <a:gd name="T107" fmla="*/ 41 h 397"/>
                <a:gd name="T108" fmla="*/ 482 w 592"/>
                <a:gd name="T109" fmla="*/ 84 h 397"/>
                <a:gd name="T110" fmla="*/ 508 w 592"/>
                <a:gd name="T111" fmla="*/ 84 h 397"/>
                <a:gd name="T112" fmla="*/ 524 w 592"/>
                <a:gd name="T113" fmla="*/ 19 h 397"/>
                <a:gd name="T114" fmla="*/ 529 w 592"/>
                <a:gd name="T115" fmla="*/ 20 h 397"/>
                <a:gd name="T116" fmla="*/ 546 w 592"/>
                <a:gd name="T117" fmla="*/ 65 h 397"/>
                <a:gd name="T118" fmla="*/ 553 w 592"/>
                <a:gd name="T119" fmla="*/ 37 h 397"/>
                <a:gd name="T120" fmla="*/ 547 w 592"/>
                <a:gd name="T121" fmla="*/ 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2" h="397">
                  <a:moveTo>
                    <a:pt x="180" y="253"/>
                  </a:moveTo>
                  <a:lnTo>
                    <a:pt x="176" y="254"/>
                  </a:lnTo>
                  <a:lnTo>
                    <a:pt x="170" y="246"/>
                  </a:lnTo>
                  <a:lnTo>
                    <a:pt x="169" y="219"/>
                  </a:lnTo>
                  <a:lnTo>
                    <a:pt x="170" y="216"/>
                  </a:lnTo>
                  <a:lnTo>
                    <a:pt x="172" y="214"/>
                  </a:lnTo>
                  <a:lnTo>
                    <a:pt x="177" y="222"/>
                  </a:lnTo>
                  <a:lnTo>
                    <a:pt x="177" y="242"/>
                  </a:lnTo>
                  <a:lnTo>
                    <a:pt x="180" y="253"/>
                  </a:lnTo>
                  <a:close/>
                  <a:moveTo>
                    <a:pt x="572" y="0"/>
                  </a:moveTo>
                  <a:lnTo>
                    <a:pt x="582" y="2"/>
                  </a:lnTo>
                  <a:lnTo>
                    <a:pt x="588" y="43"/>
                  </a:lnTo>
                  <a:lnTo>
                    <a:pt x="588" y="75"/>
                  </a:lnTo>
                  <a:lnTo>
                    <a:pt x="586" y="81"/>
                  </a:lnTo>
                  <a:lnTo>
                    <a:pt x="588" y="85"/>
                  </a:lnTo>
                  <a:lnTo>
                    <a:pt x="592" y="88"/>
                  </a:lnTo>
                  <a:lnTo>
                    <a:pt x="592" y="88"/>
                  </a:lnTo>
                  <a:lnTo>
                    <a:pt x="592" y="89"/>
                  </a:lnTo>
                  <a:lnTo>
                    <a:pt x="592" y="89"/>
                  </a:lnTo>
                  <a:lnTo>
                    <a:pt x="588" y="101"/>
                  </a:lnTo>
                  <a:lnTo>
                    <a:pt x="581" y="104"/>
                  </a:lnTo>
                  <a:lnTo>
                    <a:pt x="587" y="109"/>
                  </a:lnTo>
                  <a:lnTo>
                    <a:pt x="583" y="122"/>
                  </a:lnTo>
                  <a:lnTo>
                    <a:pt x="583" y="131"/>
                  </a:lnTo>
                  <a:lnTo>
                    <a:pt x="586" y="145"/>
                  </a:lnTo>
                  <a:lnTo>
                    <a:pt x="589" y="151"/>
                  </a:lnTo>
                  <a:lnTo>
                    <a:pt x="588" y="154"/>
                  </a:lnTo>
                  <a:lnTo>
                    <a:pt x="585" y="150"/>
                  </a:lnTo>
                  <a:lnTo>
                    <a:pt x="583" y="150"/>
                  </a:lnTo>
                  <a:lnTo>
                    <a:pt x="579" y="157"/>
                  </a:lnTo>
                  <a:lnTo>
                    <a:pt x="577" y="172"/>
                  </a:lnTo>
                  <a:lnTo>
                    <a:pt x="581" y="178"/>
                  </a:lnTo>
                  <a:lnTo>
                    <a:pt x="577" y="181"/>
                  </a:lnTo>
                  <a:lnTo>
                    <a:pt x="575" y="189"/>
                  </a:lnTo>
                  <a:lnTo>
                    <a:pt x="570" y="190"/>
                  </a:lnTo>
                  <a:lnTo>
                    <a:pt x="565" y="194"/>
                  </a:lnTo>
                  <a:lnTo>
                    <a:pt x="558" y="195"/>
                  </a:lnTo>
                  <a:lnTo>
                    <a:pt x="554" y="189"/>
                  </a:lnTo>
                  <a:lnTo>
                    <a:pt x="553" y="193"/>
                  </a:lnTo>
                  <a:lnTo>
                    <a:pt x="544" y="200"/>
                  </a:lnTo>
                  <a:lnTo>
                    <a:pt x="542" y="205"/>
                  </a:lnTo>
                  <a:lnTo>
                    <a:pt x="537" y="209"/>
                  </a:lnTo>
                  <a:lnTo>
                    <a:pt x="541" y="213"/>
                  </a:lnTo>
                  <a:lnTo>
                    <a:pt x="540" y="217"/>
                  </a:lnTo>
                  <a:lnTo>
                    <a:pt x="537" y="220"/>
                  </a:lnTo>
                  <a:lnTo>
                    <a:pt x="538" y="225"/>
                  </a:lnTo>
                  <a:lnTo>
                    <a:pt x="536" y="230"/>
                  </a:lnTo>
                  <a:lnTo>
                    <a:pt x="537" y="233"/>
                  </a:lnTo>
                  <a:lnTo>
                    <a:pt x="543" y="231"/>
                  </a:lnTo>
                  <a:lnTo>
                    <a:pt x="550" y="239"/>
                  </a:lnTo>
                  <a:lnTo>
                    <a:pt x="550" y="241"/>
                  </a:lnTo>
                  <a:lnTo>
                    <a:pt x="546" y="243"/>
                  </a:lnTo>
                  <a:lnTo>
                    <a:pt x="538" y="245"/>
                  </a:lnTo>
                  <a:lnTo>
                    <a:pt x="535" y="250"/>
                  </a:lnTo>
                  <a:lnTo>
                    <a:pt x="531" y="250"/>
                  </a:lnTo>
                  <a:lnTo>
                    <a:pt x="526" y="254"/>
                  </a:lnTo>
                  <a:lnTo>
                    <a:pt x="522" y="254"/>
                  </a:lnTo>
                  <a:lnTo>
                    <a:pt x="520" y="258"/>
                  </a:lnTo>
                  <a:lnTo>
                    <a:pt x="522" y="261"/>
                  </a:lnTo>
                  <a:lnTo>
                    <a:pt x="518" y="264"/>
                  </a:lnTo>
                  <a:lnTo>
                    <a:pt x="508" y="265"/>
                  </a:lnTo>
                  <a:lnTo>
                    <a:pt x="506" y="277"/>
                  </a:lnTo>
                  <a:lnTo>
                    <a:pt x="508" y="279"/>
                  </a:lnTo>
                  <a:lnTo>
                    <a:pt x="509" y="287"/>
                  </a:lnTo>
                  <a:lnTo>
                    <a:pt x="513" y="286"/>
                  </a:lnTo>
                  <a:lnTo>
                    <a:pt x="516" y="287"/>
                  </a:lnTo>
                  <a:lnTo>
                    <a:pt x="512" y="292"/>
                  </a:lnTo>
                  <a:lnTo>
                    <a:pt x="514" y="297"/>
                  </a:lnTo>
                  <a:lnTo>
                    <a:pt x="508" y="300"/>
                  </a:lnTo>
                  <a:lnTo>
                    <a:pt x="506" y="303"/>
                  </a:lnTo>
                  <a:lnTo>
                    <a:pt x="503" y="301"/>
                  </a:lnTo>
                  <a:lnTo>
                    <a:pt x="499" y="302"/>
                  </a:lnTo>
                  <a:lnTo>
                    <a:pt x="497" y="308"/>
                  </a:lnTo>
                  <a:lnTo>
                    <a:pt x="498" y="320"/>
                  </a:lnTo>
                  <a:lnTo>
                    <a:pt x="493" y="327"/>
                  </a:lnTo>
                  <a:lnTo>
                    <a:pt x="488" y="329"/>
                  </a:lnTo>
                  <a:lnTo>
                    <a:pt x="489" y="336"/>
                  </a:lnTo>
                  <a:lnTo>
                    <a:pt x="486" y="340"/>
                  </a:lnTo>
                  <a:lnTo>
                    <a:pt x="486" y="340"/>
                  </a:lnTo>
                  <a:lnTo>
                    <a:pt x="482" y="343"/>
                  </a:lnTo>
                  <a:lnTo>
                    <a:pt x="468" y="335"/>
                  </a:lnTo>
                  <a:lnTo>
                    <a:pt x="465" y="337"/>
                  </a:lnTo>
                  <a:lnTo>
                    <a:pt x="453" y="342"/>
                  </a:lnTo>
                  <a:lnTo>
                    <a:pt x="451" y="345"/>
                  </a:lnTo>
                  <a:lnTo>
                    <a:pt x="451" y="345"/>
                  </a:lnTo>
                  <a:lnTo>
                    <a:pt x="449" y="345"/>
                  </a:lnTo>
                  <a:lnTo>
                    <a:pt x="449" y="345"/>
                  </a:lnTo>
                  <a:lnTo>
                    <a:pt x="443" y="340"/>
                  </a:lnTo>
                  <a:lnTo>
                    <a:pt x="426" y="341"/>
                  </a:lnTo>
                  <a:lnTo>
                    <a:pt x="423" y="345"/>
                  </a:lnTo>
                  <a:lnTo>
                    <a:pt x="413" y="349"/>
                  </a:lnTo>
                  <a:lnTo>
                    <a:pt x="411" y="355"/>
                  </a:lnTo>
                  <a:lnTo>
                    <a:pt x="395" y="363"/>
                  </a:lnTo>
                  <a:lnTo>
                    <a:pt x="394" y="363"/>
                  </a:lnTo>
                  <a:lnTo>
                    <a:pt x="390" y="355"/>
                  </a:lnTo>
                  <a:lnTo>
                    <a:pt x="386" y="353"/>
                  </a:lnTo>
                  <a:lnTo>
                    <a:pt x="373" y="357"/>
                  </a:lnTo>
                  <a:lnTo>
                    <a:pt x="364" y="348"/>
                  </a:lnTo>
                  <a:lnTo>
                    <a:pt x="351" y="348"/>
                  </a:lnTo>
                  <a:lnTo>
                    <a:pt x="346" y="346"/>
                  </a:lnTo>
                  <a:lnTo>
                    <a:pt x="344" y="343"/>
                  </a:lnTo>
                  <a:lnTo>
                    <a:pt x="342" y="342"/>
                  </a:lnTo>
                  <a:lnTo>
                    <a:pt x="335" y="345"/>
                  </a:lnTo>
                  <a:lnTo>
                    <a:pt x="331" y="345"/>
                  </a:lnTo>
                  <a:lnTo>
                    <a:pt x="339" y="333"/>
                  </a:lnTo>
                  <a:lnTo>
                    <a:pt x="335" y="330"/>
                  </a:lnTo>
                  <a:lnTo>
                    <a:pt x="322" y="328"/>
                  </a:lnTo>
                  <a:lnTo>
                    <a:pt x="316" y="333"/>
                  </a:lnTo>
                  <a:lnTo>
                    <a:pt x="311" y="330"/>
                  </a:lnTo>
                  <a:lnTo>
                    <a:pt x="302" y="331"/>
                  </a:lnTo>
                  <a:lnTo>
                    <a:pt x="286" y="329"/>
                  </a:lnTo>
                  <a:lnTo>
                    <a:pt x="276" y="334"/>
                  </a:lnTo>
                  <a:lnTo>
                    <a:pt x="268" y="337"/>
                  </a:lnTo>
                  <a:lnTo>
                    <a:pt x="259" y="341"/>
                  </a:lnTo>
                  <a:lnTo>
                    <a:pt x="255" y="344"/>
                  </a:lnTo>
                  <a:lnTo>
                    <a:pt x="258" y="347"/>
                  </a:lnTo>
                  <a:lnTo>
                    <a:pt x="258" y="351"/>
                  </a:lnTo>
                  <a:lnTo>
                    <a:pt x="253" y="356"/>
                  </a:lnTo>
                  <a:lnTo>
                    <a:pt x="251" y="370"/>
                  </a:lnTo>
                  <a:lnTo>
                    <a:pt x="233" y="372"/>
                  </a:lnTo>
                  <a:lnTo>
                    <a:pt x="226" y="380"/>
                  </a:lnTo>
                  <a:lnTo>
                    <a:pt x="224" y="384"/>
                  </a:lnTo>
                  <a:lnTo>
                    <a:pt x="214" y="382"/>
                  </a:lnTo>
                  <a:lnTo>
                    <a:pt x="211" y="383"/>
                  </a:lnTo>
                  <a:lnTo>
                    <a:pt x="204" y="380"/>
                  </a:lnTo>
                  <a:lnTo>
                    <a:pt x="195" y="385"/>
                  </a:lnTo>
                  <a:lnTo>
                    <a:pt x="193" y="388"/>
                  </a:lnTo>
                  <a:lnTo>
                    <a:pt x="189" y="382"/>
                  </a:lnTo>
                  <a:lnTo>
                    <a:pt x="184" y="381"/>
                  </a:lnTo>
                  <a:lnTo>
                    <a:pt x="178" y="382"/>
                  </a:lnTo>
                  <a:lnTo>
                    <a:pt x="163" y="376"/>
                  </a:lnTo>
                  <a:lnTo>
                    <a:pt x="153" y="379"/>
                  </a:lnTo>
                  <a:lnTo>
                    <a:pt x="131" y="382"/>
                  </a:lnTo>
                  <a:lnTo>
                    <a:pt x="126" y="388"/>
                  </a:lnTo>
                  <a:lnTo>
                    <a:pt x="111" y="395"/>
                  </a:lnTo>
                  <a:lnTo>
                    <a:pt x="108" y="395"/>
                  </a:lnTo>
                  <a:lnTo>
                    <a:pt x="106" y="393"/>
                  </a:lnTo>
                  <a:lnTo>
                    <a:pt x="104" y="397"/>
                  </a:lnTo>
                  <a:lnTo>
                    <a:pt x="96" y="397"/>
                  </a:lnTo>
                  <a:lnTo>
                    <a:pt x="87" y="393"/>
                  </a:lnTo>
                  <a:lnTo>
                    <a:pt x="83" y="386"/>
                  </a:lnTo>
                  <a:lnTo>
                    <a:pt x="72" y="384"/>
                  </a:lnTo>
                  <a:lnTo>
                    <a:pt x="70" y="378"/>
                  </a:lnTo>
                  <a:lnTo>
                    <a:pt x="62" y="366"/>
                  </a:lnTo>
                  <a:lnTo>
                    <a:pt x="54" y="366"/>
                  </a:lnTo>
                  <a:lnTo>
                    <a:pt x="52" y="364"/>
                  </a:lnTo>
                  <a:lnTo>
                    <a:pt x="50" y="359"/>
                  </a:lnTo>
                  <a:lnTo>
                    <a:pt x="41" y="354"/>
                  </a:lnTo>
                  <a:lnTo>
                    <a:pt x="39" y="345"/>
                  </a:lnTo>
                  <a:lnTo>
                    <a:pt x="29" y="344"/>
                  </a:lnTo>
                  <a:lnTo>
                    <a:pt x="24" y="337"/>
                  </a:lnTo>
                  <a:lnTo>
                    <a:pt x="13" y="326"/>
                  </a:lnTo>
                  <a:lnTo>
                    <a:pt x="11" y="322"/>
                  </a:lnTo>
                  <a:lnTo>
                    <a:pt x="13" y="310"/>
                  </a:lnTo>
                  <a:lnTo>
                    <a:pt x="12" y="308"/>
                  </a:lnTo>
                  <a:lnTo>
                    <a:pt x="6" y="307"/>
                  </a:lnTo>
                  <a:lnTo>
                    <a:pt x="1" y="301"/>
                  </a:lnTo>
                  <a:lnTo>
                    <a:pt x="0" y="298"/>
                  </a:lnTo>
                  <a:lnTo>
                    <a:pt x="0" y="295"/>
                  </a:lnTo>
                  <a:lnTo>
                    <a:pt x="3" y="295"/>
                  </a:lnTo>
                  <a:lnTo>
                    <a:pt x="7" y="290"/>
                  </a:lnTo>
                  <a:lnTo>
                    <a:pt x="10" y="282"/>
                  </a:lnTo>
                  <a:lnTo>
                    <a:pt x="10" y="282"/>
                  </a:lnTo>
                  <a:lnTo>
                    <a:pt x="11" y="295"/>
                  </a:lnTo>
                  <a:lnTo>
                    <a:pt x="12" y="299"/>
                  </a:lnTo>
                  <a:lnTo>
                    <a:pt x="16" y="303"/>
                  </a:lnTo>
                  <a:lnTo>
                    <a:pt x="37" y="318"/>
                  </a:lnTo>
                  <a:lnTo>
                    <a:pt x="68" y="317"/>
                  </a:lnTo>
                  <a:lnTo>
                    <a:pt x="76" y="308"/>
                  </a:lnTo>
                  <a:lnTo>
                    <a:pt x="90" y="324"/>
                  </a:lnTo>
                  <a:lnTo>
                    <a:pt x="115" y="333"/>
                  </a:lnTo>
                  <a:lnTo>
                    <a:pt x="115" y="337"/>
                  </a:lnTo>
                  <a:lnTo>
                    <a:pt x="109" y="341"/>
                  </a:lnTo>
                  <a:lnTo>
                    <a:pt x="110" y="342"/>
                  </a:lnTo>
                  <a:lnTo>
                    <a:pt x="115" y="341"/>
                  </a:lnTo>
                  <a:lnTo>
                    <a:pt x="117" y="338"/>
                  </a:lnTo>
                  <a:lnTo>
                    <a:pt x="119" y="331"/>
                  </a:lnTo>
                  <a:lnTo>
                    <a:pt x="123" y="330"/>
                  </a:lnTo>
                  <a:lnTo>
                    <a:pt x="138" y="337"/>
                  </a:lnTo>
                  <a:lnTo>
                    <a:pt x="146" y="345"/>
                  </a:lnTo>
                  <a:lnTo>
                    <a:pt x="155" y="349"/>
                  </a:lnTo>
                  <a:lnTo>
                    <a:pt x="171" y="353"/>
                  </a:lnTo>
                  <a:lnTo>
                    <a:pt x="177" y="351"/>
                  </a:lnTo>
                  <a:lnTo>
                    <a:pt x="168" y="345"/>
                  </a:lnTo>
                  <a:lnTo>
                    <a:pt x="156" y="346"/>
                  </a:lnTo>
                  <a:lnTo>
                    <a:pt x="146" y="341"/>
                  </a:lnTo>
                  <a:lnTo>
                    <a:pt x="140" y="329"/>
                  </a:lnTo>
                  <a:lnTo>
                    <a:pt x="143" y="320"/>
                  </a:lnTo>
                  <a:lnTo>
                    <a:pt x="146" y="319"/>
                  </a:lnTo>
                  <a:lnTo>
                    <a:pt x="160" y="283"/>
                  </a:lnTo>
                  <a:lnTo>
                    <a:pt x="165" y="277"/>
                  </a:lnTo>
                  <a:lnTo>
                    <a:pt x="171" y="279"/>
                  </a:lnTo>
                  <a:lnTo>
                    <a:pt x="176" y="275"/>
                  </a:lnTo>
                  <a:lnTo>
                    <a:pt x="175" y="273"/>
                  </a:lnTo>
                  <a:lnTo>
                    <a:pt x="157" y="275"/>
                  </a:lnTo>
                  <a:lnTo>
                    <a:pt x="158" y="264"/>
                  </a:lnTo>
                  <a:lnTo>
                    <a:pt x="162" y="249"/>
                  </a:lnTo>
                  <a:lnTo>
                    <a:pt x="164" y="248"/>
                  </a:lnTo>
                  <a:lnTo>
                    <a:pt x="175" y="256"/>
                  </a:lnTo>
                  <a:lnTo>
                    <a:pt x="184" y="254"/>
                  </a:lnTo>
                  <a:lnTo>
                    <a:pt x="179" y="243"/>
                  </a:lnTo>
                  <a:lnTo>
                    <a:pt x="184" y="222"/>
                  </a:lnTo>
                  <a:lnTo>
                    <a:pt x="205" y="208"/>
                  </a:lnTo>
                  <a:lnTo>
                    <a:pt x="246" y="202"/>
                  </a:lnTo>
                  <a:lnTo>
                    <a:pt x="320" y="184"/>
                  </a:lnTo>
                  <a:lnTo>
                    <a:pt x="334" y="178"/>
                  </a:lnTo>
                  <a:lnTo>
                    <a:pt x="360" y="146"/>
                  </a:lnTo>
                  <a:lnTo>
                    <a:pt x="373" y="127"/>
                  </a:lnTo>
                  <a:lnTo>
                    <a:pt x="383" y="116"/>
                  </a:lnTo>
                  <a:lnTo>
                    <a:pt x="404" y="98"/>
                  </a:lnTo>
                  <a:lnTo>
                    <a:pt x="423" y="74"/>
                  </a:lnTo>
                  <a:lnTo>
                    <a:pt x="429" y="55"/>
                  </a:lnTo>
                  <a:lnTo>
                    <a:pt x="426" y="42"/>
                  </a:lnTo>
                  <a:lnTo>
                    <a:pt x="429" y="40"/>
                  </a:lnTo>
                  <a:lnTo>
                    <a:pt x="440" y="41"/>
                  </a:lnTo>
                  <a:lnTo>
                    <a:pt x="440" y="41"/>
                  </a:lnTo>
                  <a:lnTo>
                    <a:pt x="451" y="45"/>
                  </a:lnTo>
                  <a:lnTo>
                    <a:pt x="460" y="56"/>
                  </a:lnTo>
                  <a:lnTo>
                    <a:pt x="461" y="66"/>
                  </a:lnTo>
                  <a:lnTo>
                    <a:pt x="482" y="84"/>
                  </a:lnTo>
                  <a:lnTo>
                    <a:pt x="490" y="96"/>
                  </a:lnTo>
                  <a:lnTo>
                    <a:pt x="493" y="96"/>
                  </a:lnTo>
                  <a:lnTo>
                    <a:pt x="500" y="92"/>
                  </a:lnTo>
                  <a:lnTo>
                    <a:pt x="508" y="84"/>
                  </a:lnTo>
                  <a:lnTo>
                    <a:pt x="512" y="64"/>
                  </a:lnTo>
                  <a:lnTo>
                    <a:pt x="505" y="27"/>
                  </a:lnTo>
                  <a:lnTo>
                    <a:pt x="512" y="21"/>
                  </a:lnTo>
                  <a:lnTo>
                    <a:pt x="524" y="19"/>
                  </a:lnTo>
                  <a:lnTo>
                    <a:pt x="528" y="13"/>
                  </a:lnTo>
                  <a:lnTo>
                    <a:pt x="528" y="13"/>
                  </a:lnTo>
                  <a:lnTo>
                    <a:pt x="529" y="20"/>
                  </a:lnTo>
                  <a:lnTo>
                    <a:pt x="529" y="20"/>
                  </a:lnTo>
                  <a:lnTo>
                    <a:pt x="528" y="24"/>
                  </a:lnTo>
                  <a:lnTo>
                    <a:pt x="529" y="35"/>
                  </a:lnTo>
                  <a:lnTo>
                    <a:pt x="535" y="61"/>
                  </a:lnTo>
                  <a:lnTo>
                    <a:pt x="546" y="65"/>
                  </a:lnTo>
                  <a:lnTo>
                    <a:pt x="560" y="67"/>
                  </a:lnTo>
                  <a:lnTo>
                    <a:pt x="559" y="62"/>
                  </a:lnTo>
                  <a:lnTo>
                    <a:pt x="553" y="55"/>
                  </a:lnTo>
                  <a:lnTo>
                    <a:pt x="553" y="37"/>
                  </a:lnTo>
                  <a:lnTo>
                    <a:pt x="547" y="20"/>
                  </a:lnTo>
                  <a:lnTo>
                    <a:pt x="540" y="11"/>
                  </a:lnTo>
                  <a:lnTo>
                    <a:pt x="540" y="11"/>
                  </a:lnTo>
                  <a:lnTo>
                    <a:pt x="547" y="6"/>
                  </a:lnTo>
                  <a:lnTo>
                    <a:pt x="558" y="12"/>
                  </a:lnTo>
                  <a:lnTo>
                    <a:pt x="560" y="11"/>
                  </a:lnTo>
                  <a:lnTo>
                    <a:pt x="5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5" name="Freeform 42">
              <a:extLst>
                <a:ext uri="{FF2B5EF4-FFF2-40B4-BE49-F238E27FC236}">
                  <a16:creationId xmlns:a16="http://schemas.microsoft.com/office/drawing/2014/main" id="{BFA65563-320C-454C-B447-ED455A2312B5}"/>
                </a:ext>
              </a:extLst>
            </p:cNvPr>
            <p:cNvSpPr>
              <a:spLocks noEditPoints="1"/>
            </p:cNvSpPr>
            <p:nvPr/>
          </p:nvSpPr>
          <p:spPr bwMode="auto">
            <a:xfrm>
              <a:off x="8075613" y="1930400"/>
              <a:ext cx="685800" cy="155575"/>
            </a:xfrm>
            <a:custGeom>
              <a:avLst/>
              <a:gdLst>
                <a:gd name="T0" fmla="*/ 432 w 432"/>
                <a:gd name="T1" fmla="*/ 38 h 98"/>
                <a:gd name="T2" fmla="*/ 429 w 432"/>
                <a:gd name="T3" fmla="*/ 42 h 98"/>
                <a:gd name="T4" fmla="*/ 425 w 432"/>
                <a:gd name="T5" fmla="*/ 42 h 98"/>
                <a:gd name="T6" fmla="*/ 408 w 432"/>
                <a:gd name="T7" fmla="*/ 35 h 98"/>
                <a:gd name="T8" fmla="*/ 420 w 432"/>
                <a:gd name="T9" fmla="*/ 33 h 98"/>
                <a:gd name="T10" fmla="*/ 432 w 432"/>
                <a:gd name="T11" fmla="*/ 38 h 98"/>
                <a:gd name="T12" fmla="*/ 100 w 432"/>
                <a:gd name="T13" fmla="*/ 13 h 98"/>
                <a:gd name="T14" fmla="*/ 106 w 432"/>
                <a:gd name="T15" fmla="*/ 21 h 98"/>
                <a:gd name="T16" fmla="*/ 112 w 432"/>
                <a:gd name="T17" fmla="*/ 39 h 98"/>
                <a:gd name="T18" fmla="*/ 112 w 432"/>
                <a:gd name="T19" fmla="*/ 57 h 98"/>
                <a:gd name="T20" fmla="*/ 119 w 432"/>
                <a:gd name="T21" fmla="*/ 64 h 98"/>
                <a:gd name="T22" fmla="*/ 120 w 432"/>
                <a:gd name="T23" fmla="*/ 69 h 98"/>
                <a:gd name="T24" fmla="*/ 106 w 432"/>
                <a:gd name="T25" fmla="*/ 67 h 98"/>
                <a:gd name="T26" fmla="*/ 95 w 432"/>
                <a:gd name="T27" fmla="*/ 63 h 98"/>
                <a:gd name="T28" fmla="*/ 88 w 432"/>
                <a:gd name="T29" fmla="*/ 37 h 98"/>
                <a:gd name="T30" fmla="*/ 87 w 432"/>
                <a:gd name="T31" fmla="*/ 25 h 98"/>
                <a:gd name="T32" fmla="*/ 88 w 432"/>
                <a:gd name="T33" fmla="*/ 22 h 98"/>
                <a:gd name="T34" fmla="*/ 88 w 432"/>
                <a:gd name="T35" fmla="*/ 22 h 98"/>
                <a:gd name="T36" fmla="*/ 91 w 432"/>
                <a:gd name="T37" fmla="*/ 23 h 98"/>
                <a:gd name="T38" fmla="*/ 97 w 432"/>
                <a:gd name="T39" fmla="*/ 18 h 98"/>
                <a:gd name="T40" fmla="*/ 100 w 432"/>
                <a:gd name="T41" fmla="*/ 13 h 98"/>
                <a:gd name="T42" fmla="*/ 84 w 432"/>
                <a:gd name="T43" fmla="*/ 13 h 98"/>
                <a:gd name="T44" fmla="*/ 83 w 432"/>
                <a:gd name="T45" fmla="*/ 14 h 98"/>
                <a:gd name="T46" fmla="*/ 88 w 432"/>
                <a:gd name="T47" fmla="*/ 15 h 98"/>
                <a:gd name="T48" fmla="*/ 88 w 432"/>
                <a:gd name="T49" fmla="*/ 15 h 98"/>
                <a:gd name="T50" fmla="*/ 83 w 432"/>
                <a:gd name="T51" fmla="*/ 21 h 98"/>
                <a:gd name="T52" fmla="*/ 71 w 432"/>
                <a:gd name="T53" fmla="*/ 23 h 98"/>
                <a:gd name="T54" fmla="*/ 65 w 432"/>
                <a:gd name="T55" fmla="*/ 29 h 98"/>
                <a:gd name="T56" fmla="*/ 72 w 432"/>
                <a:gd name="T57" fmla="*/ 66 h 98"/>
                <a:gd name="T58" fmla="*/ 67 w 432"/>
                <a:gd name="T59" fmla="*/ 86 h 98"/>
                <a:gd name="T60" fmla="*/ 59 w 432"/>
                <a:gd name="T61" fmla="*/ 94 h 98"/>
                <a:gd name="T62" fmla="*/ 53 w 432"/>
                <a:gd name="T63" fmla="*/ 98 h 98"/>
                <a:gd name="T64" fmla="*/ 50 w 432"/>
                <a:gd name="T65" fmla="*/ 98 h 98"/>
                <a:gd name="T66" fmla="*/ 41 w 432"/>
                <a:gd name="T67" fmla="*/ 86 h 98"/>
                <a:gd name="T68" fmla="*/ 20 w 432"/>
                <a:gd name="T69" fmla="*/ 68 h 98"/>
                <a:gd name="T70" fmla="*/ 19 w 432"/>
                <a:gd name="T71" fmla="*/ 58 h 98"/>
                <a:gd name="T72" fmla="*/ 11 w 432"/>
                <a:gd name="T73" fmla="*/ 47 h 98"/>
                <a:gd name="T74" fmla="*/ 0 w 432"/>
                <a:gd name="T75" fmla="*/ 43 h 98"/>
                <a:gd name="T76" fmla="*/ 0 w 432"/>
                <a:gd name="T77" fmla="*/ 43 h 98"/>
                <a:gd name="T78" fmla="*/ 8 w 432"/>
                <a:gd name="T79" fmla="*/ 44 h 98"/>
                <a:gd name="T80" fmla="*/ 18 w 432"/>
                <a:gd name="T81" fmla="*/ 42 h 98"/>
                <a:gd name="T82" fmla="*/ 39 w 432"/>
                <a:gd name="T83" fmla="*/ 33 h 98"/>
                <a:gd name="T84" fmla="*/ 53 w 432"/>
                <a:gd name="T85" fmla="*/ 20 h 98"/>
                <a:gd name="T86" fmla="*/ 77 w 432"/>
                <a:gd name="T87" fmla="*/ 4 h 98"/>
                <a:gd name="T88" fmla="*/ 89 w 432"/>
                <a:gd name="T89" fmla="*/ 0 h 98"/>
                <a:gd name="T90" fmla="*/ 95 w 432"/>
                <a:gd name="T91" fmla="*/ 0 h 98"/>
                <a:gd name="T92" fmla="*/ 84 w 432"/>
                <a:gd name="T93" fmla="*/ 1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2" h="98">
                  <a:moveTo>
                    <a:pt x="432" y="38"/>
                  </a:moveTo>
                  <a:lnTo>
                    <a:pt x="429" y="42"/>
                  </a:lnTo>
                  <a:lnTo>
                    <a:pt x="425" y="42"/>
                  </a:lnTo>
                  <a:lnTo>
                    <a:pt x="408" y="35"/>
                  </a:lnTo>
                  <a:lnTo>
                    <a:pt x="420" y="33"/>
                  </a:lnTo>
                  <a:lnTo>
                    <a:pt x="432" y="38"/>
                  </a:lnTo>
                  <a:close/>
                  <a:moveTo>
                    <a:pt x="100" y="13"/>
                  </a:moveTo>
                  <a:lnTo>
                    <a:pt x="106" y="21"/>
                  </a:lnTo>
                  <a:lnTo>
                    <a:pt x="112" y="39"/>
                  </a:lnTo>
                  <a:lnTo>
                    <a:pt x="112" y="57"/>
                  </a:lnTo>
                  <a:lnTo>
                    <a:pt x="119" y="64"/>
                  </a:lnTo>
                  <a:lnTo>
                    <a:pt x="120" y="69"/>
                  </a:lnTo>
                  <a:lnTo>
                    <a:pt x="106" y="67"/>
                  </a:lnTo>
                  <a:lnTo>
                    <a:pt x="95" y="63"/>
                  </a:lnTo>
                  <a:lnTo>
                    <a:pt x="88" y="37"/>
                  </a:lnTo>
                  <a:lnTo>
                    <a:pt x="87" y="25"/>
                  </a:lnTo>
                  <a:lnTo>
                    <a:pt x="88" y="22"/>
                  </a:lnTo>
                  <a:lnTo>
                    <a:pt x="88" y="22"/>
                  </a:lnTo>
                  <a:lnTo>
                    <a:pt x="91" y="23"/>
                  </a:lnTo>
                  <a:lnTo>
                    <a:pt x="97" y="18"/>
                  </a:lnTo>
                  <a:lnTo>
                    <a:pt x="100" y="13"/>
                  </a:lnTo>
                  <a:close/>
                  <a:moveTo>
                    <a:pt x="84" y="13"/>
                  </a:moveTo>
                  <a:lnTo>
                    <a:pt x="83" y="14"/>
                  </a:lnTo>
                  <a:lnTo>
                    <a:pt x="88" y="15"/>
                  </a:lnTo>
                  <a:lnTo>
                    <a:pt x="88" y="15"/>
                  </a:lnTo>
                  <a:lnTo>
                    <a:pt x="83" y="21"/>
                  </a:lnTo>
                  <a:lnTo>
                    <a:pt x="71" y="23"/>
                  </a:lnTo>
                  <a:lnTo>
                    <a:pt x="65" y="29"/>
                  </a:lnTo>
                  <a:lnTo>
                    <a:pt x="72" y="66"/>
                  </a:lnTo>
                  <a:lnTo>
                    <a:pt x="67" y="86"/>
                  </a:lnTo>
                  <a:lnTo>
                    <a:pt x="59" y="94"/>
                  </a:lnTo>
                  <a:lnTo>
                    <a:pt x="53" y="98"/>
                  </a:lnTo>
                  <a:lnTo>
                    <a:pt x="50" y="98"/>
                  </a:lnTo>
                  <a:lnTo>
                    <a:pt x="41" y="86"/>
                  </a:lnTo>
                  <a:lnTo>
                    <a:pt x="20" y="68"/>
                  </a:lnTo>
                  <a:lnTo>
                    <a:pt x="19" y="58"/>
                  </a:lnTo>
                  <a:lnTo>
                    <a:pt x="11" y="47"/>
                  </a:lnTo>
                  <a:lnTo>
                    <a:pt x="0" y="43"/>
                  </a:lnTo>
                  <a:lnTo>
                    <a:pt x="0" y="43"/>
                  </a:lnTo>
                  <a:lnTo>
                    <a:pt x="8" y="44"/>
                  </a:lnTo>
                  <a:lnTo>
                    <a:pt x="18" y="42"/>
                  </a:lnTo>
                  <a:lnTo>
                    <a:pt x="39" y="33"/>
                  </a:lnTo>
                  <a:lnTo>
                    <a:pt x="53" y="20"/>
                  </a:lnTo>
                  <a:lnTo>
                    <a:pt x="77" y="4"/>
                  </a:lnTo>
                  <a:lnTo>
                    <a:pt x="89" y="0"/>
                  </a:lnTo>
                  <a:lnTo>
                    <a:pt x="95" y="0"/>
                  </a:lnTo>
                  <a:lnTo>
                    <a:pt x="8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grpSp>
      <p:grpSp>
        <p:nvGrpSpPr>
          <p:cNvPr id="66" name="Group 65">
            <a:extLst>
              <a:ext uri="{FF2B5EF4-FFF2-40B4-BE49-F238E27FC236}">
                <a16:creationId xmlns:a16="http://schemas.microsoft.com/office/drawing/2014/main" id="{02D7B81F-A65C-4D3C-B54C-782A8B33E793}"/>
              </a:ext>
            </a:extLst>
          </p:cNvPr>
          <p:cNvGrpSpPr/>
          <p:nvPr/>
        </p:nvGrpSpPr>
        <p:grpSpPr>
          <a:xfrm>
            <a:off x="1678780" y="2407199"/>
            <a:ext cx="6197236" cy="5472602"/>
            <a:chOff x="10626915" y="3676650"/>
            <a:chExt cx="6197236" cy="5472602"/>
          </a:xfrm>
        </p:grpSpPr>
        <p:sp>
          <p:nvSpPr>
            <p:cNvPr id="67" name="Title 12">
              <a:extLst>
                <a:ext uri="{FF2B5EF4-FFF2-40B4-BE49-F238E27FC236}">
                  <a16:creationId xmlns:a16="http://schemas.microsoft.com/office/drawing/2014/main" id="{48D4D6E3-F6B7-4E8C-A0E7-B2D271206124}"/>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Indonesia</a:t>
              </a:r>
            </a:p>
          </p:txBody>
        </p:sp>
        <p:sp>
          <p:nvSpPr>
            <p:cNvPr id="68" name="Subtitle 13">
              <a:extLst>
                <a:ext uri="{FF2B5EF4-FFF2-40B4-BE49-F238E27FC236}">
                  <a16:creationId xmlns:a16="http://schemas.microsoft.com/office/drawing/2014/main" id="{A89A183B-DB2C-4EAF-89CF-098AD798C1A4}"/>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38683404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down)">
                                      <p:cBhvr>
                                        <p:cTn id="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5" name="Diamond 14">
            <a:extLst>
              <a:ext uri="{FF2B5EF4-FFF2-40B4-BE49-F238E27FC236}">
                <a16:creationId xmlns:a16="http://schemas.microsoft.com/office/drawing/2014/main" id="{50184FC1-E587-46B5-8B03-60C46054C161}"/>
              </a:ext>
            </a:extLst>
          </p:cNvPr>
          <p:cNvSpPr/>
          <p:nvPr/>
        </p:nvSpPr>
        <p:spPr>
          <a:xfrm>
            <a:off x="-3691907" y="-1582411"/>
            <a:ext cx="13451822" cy="13451822"/>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
          </a:p>
        </p:txBody>
      </p:sp>
      <p:sp>
        <p:nvSpPr>
          <p:cNvPr id="20" name="Diamond 19">
            <a:extLst>
              <a:ext uri="{FF2B5EF4-FFF2-40B4-BE49-F238E27FC236}">
                <a16:creationId xmlns:a16="http://schemas.microsoft.com/office/drawing/2014/main" id="{8B46FB44-5405-4125-8DBD-7111678626C4}"/>
              </a:ext>
            </a:extLst>
          </p:cNvPr>
          <p:cNvSpPr/>
          <p:nvPr/>
        </p:nvSpPr>
        <p:spPr>
          <a:xfrm>
            <a:off x="-5179218" y="-2018034"/>
            <a:ext cx="14323062" cy="14323068"/>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Subtitle 2">
            <a:extLst>
              <a:ext uri="{FF2B5EF4-FFF2-40B4-BE49-F238E27FC236}">
                <a16:creationId xmlns:a16="http://schemas.microsoft.com/office/drawing/2014/main" id="{9CAB2E7A-7D35-4158-A69B-C69E87E8DEE8}"/>
              </a:ext>
            </a:extLst>
          </p:cNvPr>
          <p:cNvSpPr txBox="1">
            <a:spLocks/>
          </p:cNvSpPr>
          <p:nvPr/>
        </p:nvSpPr>
        <p:spPr>
          <a:xfrm>
            <a:off x="12225133" y="5467349"/>
            <a:ext cx="4830414" cy="2260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400" dirty="0">
                <a:solidFill>
                  <a:schemeClr val="tx1">
                    <a:lumMod val="90000"/>
                    <a:lumOff val="10000"/>
                  </a:schemeClr>
                </a:solidFill>
              </a:rPr>
              <a:t>“Let's go up in here, and start having some fun Use absolutely no pressure. Just like an angel's wings.“</a:t>
            </a:r>
          </a:p>
        </p:txBody>
      </p:sp>
      <p:sp>
        <p:nvSpPr>
          <p:cNvPr id="11" name="Subtitle 2">
            <a:extLst>
              <a:ext uri="{FF2B5EF4-FFF2-40B4-BE49-F238E27FC236}">
                <a16:creationId xmlns:a16="http://schemas.microsoft.com/office/drawing/2014/main" id="{EC0B4B7E-A773-4B8F-8AF5-B69051735167}"/>
              </a:ext>
            </a:extLst>
          </p:cNvPr>
          <p:cNvSpPr txBox="1">
            <a:spLocks/>
          </p:cNvSpPr>
          <p:nvPr/>
        </p:nvSpPr>
        <p:spPr>
          <a:xfrm>
            <a:off x="12224820" y="3466362"/>
            <a:ext cx="4830414" cy="183027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3600" b="1" dirty="0">
                <a:solidFill>
                  <a:schemeClr val="tx2"/>
                </a:solidFill>
                <a:latin typeface="+mj-lt"/>
              </a:rPr>
              <a:t>Take a Little Break Before We Continue</a:t>
            </a:r>
          </a:p>
        </p:txBody>
      </p:sp>
      <p:sp>
        <p:nvSpPr>
          <p:cNvPr id="18" name="Subtitle 2">
            <a:extLst>
              <a:ext uri="{FF2B5EF4-FFF2-40B4-BE49-F238E27FC236}">
                <a16:creationId xmlns:a16="http://schemas.microsoft.com/office/drawing/2014/main" id="{432C2117-00DF-4A3E-BC88-8905ABA6BC82}"/>
              </a:ext>
            </a:extLst>
          </p:cNvPr>
          <p:cNvSpPr txBox="1">
            <a:spLocks/>
          </p:cNvSpPr>
          <p:nvPr/>
        </p:nvSpPr>
        <p:spPr>
          <a:xfrm>
            <a:off x="9143843" y="8278587"/>
            <a:ext cx="1848835" cy="661951"/>
          </a:xfrm>
          <a:prstGeom prst="rect">
            <a:avLst/>
          </a:prstGeom>
        </p:spPr>
        <p:txBody>
          <a:bodyPr vert="horz" lIns="91440" tIns="45720" rIns="91440" bIns="45720" rtlCol="0" anchor="ctr">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r">
              <a:buFont typeface="Arial" panose="020B0604020202020204" pitchFamily="34" charset="0"/>
              <a:buNone/>
            </a:pPr>
            <a:r>
              <a:rPr lang="en-US" sz="3200" b="1" dirty="0">
                <a:solidFill>
                  <a:schemeClr val="tx2"/>
                </a:solidFill>
              </a:rPr>
              <a:t>2019</a:t>
            </a:r>
          </a:p>
        </p:txBody>
      </p:sp>
      <p:sp>
        <p:nvSpPr>
          <p:cNvPr id="19" name="Subtitle 2">
            <a:extLst>
              <a:ext uri="{FF2B5EF4-FFF2-40B4-BE49-F238E27FC236}">
                <a16:creationId xmlns:a16="http://schemas.microsoft.com/office/drawing/2014/main" id="{053D475C-63E4-4C69-998D-976D96BEF051}"/>
              </a:ext>
            </a:extLst>
          </p:cNvPr>
          <p:cNvSpPr txBox="1">
            <a:spLocks/>
          </p:cNvSpPr>
          <p:nvPr/>
        </p:nvSpPr>
        <p:spPr>
          <a:xfrm>
            <a:off x="1232453" y="8278587"/>
            <a:ext cx="4815056" cy="661951"/>
          </a:xfrm>
          <a:prstGeom prst="rect">
            <a:avLst/>
          </a:prstGeom>
        </p:spPr>
        <p:txBody>
          <a:bodyPr vert="horz" lIns="91440" tIns="45720" rIns="91440" bIns="45720" rtlCol="0" anchor="ctr">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buFont typeface="Arial" panose="020B0604020202020204" pitchFamily="34" charset="0"/>
              <a:buNone/>
            </a:pPr>
            <a:r>
              <a:rPr lang="en-US" sz="3200" dirty="0">
                <a:solidFill>
                  <a:schemeClr val="bg1"/>
                </a:solidFill>
              </a:rPr>
              <a:t>Bangalore, India</a:t>
            </a:r>
          </a:p>
        </p:txBody>
      </p:sp>
      <p:sp>
        <p:nvSpPr>
          <p:cNvPr id="22" name="Subtitle 2">
            <a:extLst>
              <a:ext uri="{FF2B5EF4-FFF2-40B4-BE49-F238E27FC236}">
                <a16:creationId xmlns:a16="http://schemas.microsoft.com/office/drawing/2014/main" id="{8841490F-5BCF-4C16-932E-3798F2EECA59}"/>
              </a:ext>
            </a:extLst>
          </p:cNvPr>
          <p:cNvSpPr txBox="1">
            <a:spLocks/>
          </p:cNvSpPr>
          <p:nvPr/>
        </p:nvSpPr>
        <p:spPr>
          <a:xfrm>
            <a:off x="12224820" y="2558845"/>
            <a:ext cx="4830414"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400" b="1" spc="300" dirty="0">
                <a:solidFill>
                  <a:schemeClr val="accent4"/>
                </a:solidFill>
              </a:rPr>
              <a:t>BREAK</a:t>
            </a:r>
          </a:p>
        </p:txBody>
      </p:sp>
      <p:sp>
        <p:nvSpPr>
          <p:cNvPr id="3" name="Picture Placeholder 2">
            <a:extLst>
              <a:ext uri="{FF2B5EF4-FFF2-40B4-BE49-F238E27FC236}">
                <a16:creationId xmlns:a16="http://schemas.microsoft.com/office/drawing/2014/main" id="{67BB9A71-2273-4784-B83E-C73485ED1728}"/>
              </a:ext>
            </a:extLst>
          </p:cNvPr>
          <p:cNvSpPr>
            <a:spLocks noGrp="1"/>
          </p:cNvSpPr>
          <p:nvPr>
            <p:ph type="pic" sz="quarter" idx="13"/>
          </p:nvPr>
        </p:nvSpPr>
        <p:spPr/>
      </p:sp>
    </p:spTree>
    <p:extLst>
      <p:ext uri="{BB962C8B-B14F-4D97-AF65-F5344CB8AC3E}">
        <p14:creationId xmlns:p14="http://schemas.microsoft.com/office/powerpoint/2010/main" val="200628776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2231A467-6A65-4A8A-9E70-FF54543BEE13}"/>
              </a:ext>
            </a:extLst>
          </p:cNvPr>
          <p:cNvGrpSpPr/>
          <p:nvPr/>
        </p:nvGrpSpPr>
        <p:grpSpPr>
          <a:xfrm>
            <a:off x="11304972" y="1774033"/>
            <a:ext cx="5291139" cy="6741320"/>
            <a:chOff x="5591175" y="1182688"/>
            <a:chExt cx="3527426" cy="4494213"/>
          </a:xfrm>
          <a:solidFill>
            <a:schemeClr val="bg1">
              <a:lumMod val="85000"/>
              <a:alpha val="85000"/>
            </a:schemeClr>
          </a:solidFill>
        </p:grpSpPr>
        <p:sp>
          <p:nvSpPr>
            <p:cNvPr id="83" name="Freeform 44">
              <a:extLst>
                <a:ext uri="{FF2B5EF4-FFF2-40B4-BE49-F238E27FC236}">
                  <a16:creationId xmlns:a16="http://schemas.microsoft.com/office/drawing/2014/main" id="{E19FC009-79FA-4211-8DE6-1436B00AB806}"/>
                </a:ext>
              </a:extLst>
            </p:cNvPr>
            <p:cNvSpPr>
              <a:spLocks noEditPoints="1"/>
            </p:cNvSpPr>
            <p:nvPr/>
          </p:nvSpPr>
          <p:spPr bwMode="auto">
            <a:xfrm>
              <a:off x="7253288" y="1339850"/>
              <a:ext cx="1865313" cy="1433513"/>
            </a:xfrm>
            <a:custGeom>
              <a:avLst/>
              <a:gdLst>
                <a:gd name="T0" fmla="*/ 1133 w 1175"/>
                <a:gd name="T1" fmla="*/ 470 h 903"/>
                <a:gd name="T2" fmla="*/ 1073 w 1175"/>
                <a:gd name="T3" fmla="*/ 434 h 903"/>
                <a:gd name="T4" fmla="*/ 971 w 1175"/>
                <a:gd name="T5" fmla="*/ 478 h 903"/>
                <a:gd name="T6" fmla="*/ 1040 w 1175"/>
                <a:gd name="T7" fmla="*/ 390 h 903"/>
                <a:gd name="T8" fmla="*/ 1019 w 1175"/>
                <a:gd name="T9" fmla="*/ 299 h 903"/>
                <a:gd name="T10" fmla="*/ 959 w 1175"/>
                <a:gd name="T11" fmla="*/ 209 h 903"/>
                <a:gd name="T12" fmla="*/ 914 w 1175"/>
                <a:gd name="T13" fmla="*/ 148 h 903"/>
                <a:gd name="T14" fmla="*/ 905 w 1175"/>
                <a:gd name="T15" fmla="*/ 40 h 903"/>
                <a:gd name="T16" fmla="*/ 781 w 1175"/>
                <a:gd name="T17" fmla="*/ 7 h 903"/>
                <a:gd name="T18" fmla="*/ 705 w 1175"/>
                <a:gd name="T19" fmla="*/ 20 h 903"/>
                <a:gd name="T20" fmla="*/ 551 w 1175"/>
                <a:gd name="T21" fmla="*/ 61 h 903"/>
                <a:gd name="T22" fmla="*/ 485 w 1175"/>
                <a:gd name="T23" fmla="*/ 143 h 903"/>
                <a:gd name="T24" fmla="*/ 408 w 1175"/>
                <a:gd name="T25" fmla="*/ 143 h 903"/>
                <a:gd name="T26" fmla="*/ 375 w 1175"/>
                <a:gd name="T27" fmla="*/ 145 h 903"/>
                <a:gd name="T28" fmla="*/ 329 w 1175"/>
                <a:gd name="T29" fmla="*/ 220 h 903"/>
                <a:gd name="T30" fmla="*/ 269 w 1175"/>
                <a:gd name="T31" fmla="*/ 341 h 903"/>
                <a:gd name="T32" fmla="*/ 229 w 1175"/>
                <a:gd name="T33" fmla="*/ 371 h 903"/>
                <a:gd name="T34" fmla="*/ 109 w 1175"/>
                <a:gd name="T35" fmla="*/ 407 h 903"/>
                <a:gd name="T36" fmla="*/ 155 w 1175"/>
                <a:gd name="T37" fmla="*/ 450 h 903"/>
                <a:gd name="T38" fmla="*/ 181 w 1175"/>
                <a:gd name="T39" fmla="*/ 484 h 903"/>
                <a:gd name="T40" fmla="*/ 95 w 1175"/>
                <a:gd name="T41" fmla="*/ 531 h 903"/>
                <a:gd name="T42" fmla="*/ 26 w 1175"/>
                <a:gd name="T43" fmla="*/ 578 h 903"/>
                <a:gd name="T44" fmla="*/ 60 w 1175"/>
                <a:gd name="T45" fmla="*/ 660 h 903"/>
                <a:gd name="T46" fmla="*/ 123 w 1175"/>
                <a:gd name="T47" fmla="*/ 702 h 903"/>
                <a:gd name="T48" fmla="*/ 158 w 1175"/>
                <a:gd name="T49" fmla="*/ 770 h 903"/>
                <a:gd name="T50" fmla="*/ 245 w 1175"/>
                <a:gd name="T51" fmla="*/ 817 h 903"/>
                <a:gd name="T52" fmla="*/ 326 w 1175"/>
                <a:gd name="T53" fmla="*/ 807 h 903"/>
                <a:gd name="T54" fmla="*/ 354 w 1175"/>
                <a:gd name="T55" fmla="*/ 836 h 903"/>
                <a:gd name="T56" fmla="*/ 358 w 1175"/>
                <a:gd name="T57" fmla="*/ 815 h 903"/>
                <a:gd name="T58" fmla="*/ 375 w 1175"/>
                <a:gd name="T59" fmla="*/ 832 h 903"/>
                <a:gd name="T60" fmla="*/ 394 w 1175"/>
                <a:gd name="T61" fmla="*/ 779 h 903"/>
                <a:gd name="T62" fmla="*/ 422 w 1175"/>
                <a:gd name="T63" fmla="*/ 757 h 903"/>
                <a:gd name="T64" fmla="*/ 429 w 1175"/>
                <a:gd name="T65" fmla="*/ 713 h 903"/>
                <a:gd name="T66" fmla="*/ 458 w 1175"/>
                <a:gd name="T67" fmla="*/ 662 h 903"/>
                <a:gd name="T68" fmla="*/ 518 w 1175"/>
                <a:gd name="T69" fmla="*/ 628 h 903"/>
                <a:gd name="T70" fmla="*/ 564 w 1175"/>
                <a:gd name="T71" fmla="*/ 692 h 903"/>
                <a:gd name="T72" fmla="*/ 571 w 1175"/>
                <a:gd name="T73" fmla="*/ 727 h 903"/>
                <a:gd name="T74" fmla="*/ 623 w 1175"/>
                <a:gd name="T75" fmla="*/ 787 h 903"/>
                <a:gd name="T76" fmla="*/ 650 w 1175"/>
                <a:gd name="T77" fmla="*/ 862 h 903"/>
                <a:gd name="T78" fmla="*/ 704 w 1175"/>
                <a:gd name="T79" fmla="*/ 877 h 903"/>
                <a:gd name="T80" fmla="*/ 754 w 1175"/>
                <a:gd name="T81" fmla="*/ 874 h 903"/>
                <a:gd name="T82" fmla="*/ 803 w 1175"/>
                <a:gd name="T83" fmla="*/ 839 h 903"/>
                <a:gd name="T84" fmla="*/ 890 w 1175"/>
                <a:gd name="T85" fmla="*/ 874 h 903"/>
                <a:gd name="T86" fmla="*/ 951 w 1175"/>
                <a:gd name="T87" fmla="*/ 863 h 903"/>
                <a:gd name="T88" fmla="*/ 995 w 1175"/>
                <a:gd name="T89" fmla="*/ 741 h 903"/>
                <a:gd name="T90" fmla="*/ 1036 w 1175"/>
                <a:gd name="T91" fmla="*/ 741 h 903"/>
                <a:gd name="T92" fmla="*/ 1087 w 1175"/>
                <a:gd name="T93" fmla="*/ 730 h 903"/>
                <a:gd name="T94" fmla="*/ 1135 w 1175"/>
                <a:gd name="T95" fmla="*/ 692 h 903"/>
                <a:gd name="T96" fmla="*/ 1081 w 1175"/>
                <a:gd name="T97" fmla="*/ 655 h 903"/>
                <a:gd name="T98" fmla="*/ 1091 w 1175"/>
                <a:gd name="T99" fmla="*/ 604 h 903"/>
                <a:gd name="T100" fmla="*/ 1080 w 1175"/>
                <a:gd name="T101" fmla="*/ 568 h 903"/>
                <a:gd name="T102" fmla="*/ 1075 w 1175"/>
                <a:gd name="T103" fmla="*/ 543 h 903"/>
                <a:gd name="T104" fmla="*/ 1120 w 1175"/>
                <a:gd name="T105" fmla="*/ 533 h 903"/>
                <a:gd name="T106" fmla="*/ 1125 w 1175"/>
                <a:gd name="T107" fmla="*/ 609 h 903"/>
                <a:gd name="T108" fmla="*/ 1140 w 1175"/>
                <a:gd name="T109" fmla="*/ 670 h 903"/>
                <a:gd name="T110" fmla="*/ 1162 w 1175"/>
                <a:gd name="T111" fmla="*/ 640 h 903"/>
                <a:gd name="T112" fmla="*/ 1175 w 1175"/>
                <a:gd name="T113" fmla="*/ 567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5" h="903">
                  <a:moveTo>
                    <a:pt x="1132" y="421"/>
                  </a:moveTo>
                  <a:lnTo>
                    <a:pt x="1127" y="425"/>
                  </a:lnTo>
                  <a:lnTo>
                    <a:pt x="1136" y="429"/>
                  </a:lnTo>
                  <a:lnTo>
                    <a:pt x="1132" y="421"/>
                  </a:lnTo>
                  <a:close/>
                  <a:moveTo>
                    <a:pt x="1153" y="529"/>
                  </a:moveTo>
                  <a:lnTo>
                    <a:pt x="1156" y="510"/>
                  </a:lnTo>
                  <a:lnTo>
                    <a:pt x="1137" y="484"/>
                  </a:lnTo>
                  <a:lnTo>
                    <a:pt x="1133" y="470"/>
                  </a:lnTo>
                  <a:lnTo>
                    <a:pt x="1133" y="450"/>
                  </a:lnTo>
                  <a:lnTo>
                    <a:pt x="1111" y="425"/>
                  </a:lnTo>
                  <a:lnTo>
                    <a:pt x="1099" y="426"/>
                  </a:lnTo>
                  <a:lnTo>
                    <a:pt x="1089" y="423"/>
                  </a:lnTo>
                  <a:lnTo>
                    <a:pt x="1089" y="429"/>
                  </a:lnTo>
                  <a:lnTo>
                    <a:pt x="1083" y="435"/>
                  </a:lnTo>
                  <a:lnTo>
                    <a:pt x="1079" y="429"/>
                  </a:lnTo>
                  <a:lnTo>
                    <a:pt x="1073" y="434"/>
                  </a:lnTo>
                  <a:lnTo>
                    <a:pt x="1069" y="432"/>
                  </a:lnTo>
                  <a:lnTo>
                    <a:pt x="1054" y="434"/>
                  </a:lnTo>
                  <a:lnTo>
                    <a:pt x="1043" y="425"/>
                  </a:lnTo>
                  <a:lnTo>
                    <a:pt x="1018" y="437"/>
                  </a:lnTo>
                  <a:lnTo>
                    <a:pt x="995" y="458"/>
                  </a:lnTo>
                  <a:lnTo>
                    <a:pt x="983" y="461"/>
                  </a:lnTo>
                  <a:lnTo>
                    <a:pt x="979" y="476"/>
                  </a:lnTo>
                  <a:lnTo>
                    <a:pt x="971" y="478"/>
                  </a:lnTo>
                  <a:lnTo>
                    <a:pt x="967" y="476"/>
                  </a:lnTo>
                  <a:lnTo>
                    <a:pt x="973" y="458"/>
                  </a:lnTo>
                  <a:lnTo>
                    <a:pt x="967" y="456"/>
                  </a:lnTo>
                  <a:lnTo>
                    <a:pt x="968" y="446"/>
                  </a:lnTo>
                  <a:lnTo>
                    <a:pt x="976" y="428"/>
                  </a:lnTo>
                  <a:lnTo>
                    <a:pt x="997" y="411"/>
                  </a:lnTo>
                  <a:lnTo>
                    <a:pt x="999" y="404"/>
                  </a:lnTo>
                  <a:lnTo>
                    <a:pt x="1040" y="390"/>
                  </a:lnTo>
                  <a:lnTo>
                    <a:pt x="1056" y="375"/>
                  </a:lnTo>
                  <a:lnTo>
                    <a:pt x="1065" y="359"/>
                  </a:lnTo>
                  <a:lnTo>
                    <a:pt x="1064" y="331"/>
                  </a:lnTo>
                  <a:lnTo>
                    <a:pt x="1048" y="299"/>
                  </a:lnTo>
                  <a:lnTo>
                    <a:pt x="1034" y="291"/>
                  </a:lnTo>
                  <a:lnTo>
                    <a:pt x="1032" y="295"/>
                  </a:lnTo>
                  <a:lnTo>
                    <a:pt x="1026" y="292"/>
                  </a:lnTo>
                  <a:lnTo>
                    <a:pt x="1019" y="299"/>
                  </a:lnTo>
                  <a:lnTo>
                    <a:pt x="1012" y="284"/>
                  </a:lnTo>
                  <a:lnTo>
                    <a:pt x="1002" y="274"/>
                  </a:lnTo>
                  <a:lnTo>
                    <a:pt x="999" y="260"/>
                  </a:lnTo>
                  <a:lnTo>
                    <a:pt x="991" y="261"/>
                  </a:lnTo>
                  <a:lnTo>
                    <a:pt x="983" y="254"/>
                  </a:lnTo>
                  <a:lnTo>
                    <a:pt x="975" y="231"/>
                  </a:lnTo>
                  <a:lnTo>
                    <a:pt x="966" y="216"/>
                  </a:lnTo>
                  <a:lnTo>
                    <a:pt x="959" y="209"/>
                  </a:lnTo>
                  <a:lnTo>
                    <a:pt x="950" y="210"/>
                  </a:lnTo>
                  <a:lnTo>
                    <a:pt x="947" y="201"/>
                  </a:lnTo>
                  <a:lnTo>
                    <a:pt x="936" y="200"/>
                  </a:lnTo>
                  <a:lnTo>
                    <a:pt x="935" y="195"/>
                  </a:lnTo>
                  <a:lnTo>
                    <a:pt x="941" y="183"/>
                  </a:lnTo>
                  <a:lnTo>
                    <a:pt x="947" y="150"/>
                  </a:lnTo>
                  <a:lnTo>
                    <a:pt x="934" y="142"/>
                  </a:lnTo>
                  <a:lnTo>
                    <a:pt x="914" y="148"/>
                  </a:lnTo>
                  <a:lnTo>
                    <a:pt x="908" y="143"/>
                  </a:lnTo>
                  <a:lnTo>
                    <a:pt x="909" y="124"/>
                  </a:lnTo>
                  <a:lnTo>
                    <a:pt x="916" y="109"/>
                  </a:lnTo>
                  <a:lnTo>
                    <a:pt x="914" y="90"/>
                  </a:lnTo>
                  <a:lnTo>
                    <a:pt x="921" y="80"/>
                  </a:lnTo>
                  <a:lnTo>
                    <a:pt x="917" y="61"/>
                  </a:lnTo>
                  <a:lnTo>
                    <a:pt x="910" y="57"/>
                  </a:lnTo>
                  <a:lnTo>
                    <a:pt x="905" y="40"/>
                  </a:lnTo>
                  <a:lnTo>
                    <a:pt x="882" y="31"/>
                  </a:lnTo>
                  <a:lnTo>
                    <a:pt x="871" y="18"/>
                  </a:lnTo>
                  <a:lnTo>
                    <a:pt x="865" y="18"/>
                  </a:lnTo>
                  <a:lnTo>
                    <a:pt x="854" y="28"/>
                  </a:lnTo>
                  <a:lnTo>
                    <a:pt x="830" y="35"/>
                  </a:lnTo>
                  <a:lnTo>
                    <a:pt x="808" y="16"/>
                  </a:lnTo>
                  <a:lnTo>
                    <a:pt x="798" y="17"/>
                  </a:lnTo>
                  <a:lnTo>
                    <a:pt x="781" y="7"/>
                  </a:lnTo>
                  <a:lnTo>
                    <a:pt x="774" y="6"/>
                  </a:lnTo>
                  <a:lnTo>
                    <a:pt x="756" y="15"/>
                  </a:lnTo>
                  <a:lnTo>
                    <a:pt x="754" y="11"/>
                  </a:lnTo>
                  <a:lnTo>
                    <a:pt x="737" y="9"/>
                  </a:lnTo>
                  <a:lnTo>
                    <a:pt x="731" y="1"/>
                  </a:lnTo>
                  <a:lnTo>
                    <a:pt x="724" y="0"/>
                  </a:lnTo>
                  <a:lnTo>
                    <a:pt x="704" y="14"/>
                  </a:lnTo>
                  <a:lnTo>
                    <a:pt x="705" y="20"/>
                  </a:lnTo>
                  <a:lnTo>
                    <a:pt x="698" y="26"/>
                  </a:lnTo>
                  <a:lnTo>
                    <a:pt x="655" y="35"/>
                  </a:lnTo>
                  <a:lnTo>
                    <a:pt x="648" y="30"/>
                  </a:lnTo>
                  <a:lnTo>
                    <a:pt x="651" y="36"/>
                  </a:lnTo>
                  <a:lnTo>
                    <a:pt x="649" y="40"/>
                  </a:lnTo>
                  <a:lnTo>
                    <a:pt x="623" y="47"/>
                  </a:lnTo>
                  <a:lnTo>
                    <a:pt x="618" y="61"/>
                  </a:lnTo>
                  <a:lnTo>
                    <a:pt x="551" y="61"/>
                  </a:lnTo>
                  <a:lnTo>
                    <a:pt x="526" y="45"/>
                  </a:lnTo>
                  <a:lnTo>
                    <a:pt x="517" y="43"/>
                  </a:lnTo>
                  <a:lnTo>
                    <a:pt x="519" y="55"/>
                  </a:lnTo>
                  <a:lnTo>
                    <a:pt x="515" y="78"/>
                  </a:lnTo>
                  <a:lnTo>
                    <a:pt x="507" y="106"/>
                  </a:lnTo>
                  <a:lnTo>
                    <a:pt x="496" y="112"/>
                  </a:lnTo>
                  <a:lnTo>
                    <a:pt x="497" y="131"/>
                  </a:lnTo>
                  <a:lnTo>
                    <a:pt x="485" y="143"/>
                  </a:lnTo>
                  <a:lnTo>
                    <a:pt x="487" y="147"/>
                  </a:lnTo>
                  <a:lnTo>
                    <a:pt x="448" y="156"/>
                  </a:lnTo>
                  <a:lnTo>
                    <a:pt x="440" y="153"/>
                  </a:lnTo>
                  <a:lnTo>
                    <a:pt x="440" y="145"/>
                  </a:lnTo>
                  <a:lnTo>
                    <a:pt x="437" y="143"/>
                  </a:lnTo>
                  <a:lnTo>
                    <a:pt x="424" y="142"/>
                  </a:lnTo>
                  <a:lnTo>
                    <a:pt x="412" y="145"/>
                  </a:lnTo>
                  <a:lnTo>
                    <a:pt x="408" y="143"/>
                  </a:lnTo>
                  <a:lnTo>
                    <a:pt x="404" y="145"/>
                  </a:lnTo>
                  <a:lnTo>
                    <a:pt x="402" y="151"/>
                  </a:lnTo>
                  <a:lnTo>
                    <a:pt x="396" y="155"/>
                  </a:lnTo>
                  <a:lnTo>
                    <a:pt x="392" y="137"/>
                  </a:lnTo>
                  <a:lnTo>
                    <a:pt x="392" y="137"/>
                  </a:lnTo>
                  <a:lnTo>
                    <a:pt x="386" y="140"/>
                  </a:lnTo>
                  <a:lnTo>
                    <a:pt x="380" y="150"/>
                  </a:lnTo>
                  <a:lnTo>
                    <a:pt x="375" y="145"/>
                  </a:lnTo>
                  <a:lnTo>
                    <a:pt x="367" y="153"/>
                  </a:lnTo>
                  <a:lnTo>
                    <a:pt x="354" y="150"/>
                  </a:lnTo>
                  <a:lnTo>
                    <a:pt x="334" y="174"/>
                  </a:lnTo>
                  <a:lnTo>
                    <a:pt x="330" y="183"/>
                  </a:lnTo>
                  <a:lnTo>
                    <a:pt x="335" y="190"/>
                  </a:lnTo>
                  <a:lnTo>
                    <a:pt x="328" y="200"/>
                  </a:lnTo>
                  <a:lnTo>
                    <a:pt x="332" y="208"/>
                  </a:lnTo>
                  <a:lnTo>
                    <a:pt x="329" y="220"/>
                  </a:lnTo>
                  <a:lnTo>
                    <a:pt x="334" y="228"/>
                  </a:lnTo>
                  <a:lnTo>
                    <a:pt x="317" y="231"/>
                  </a:lnTo>
                  <a:lnTo>
                    <a:pt x="311" y="235"/>
                  </a:lnTo>
                  <a:lnTo>
                    <a:pt x="309" y="265"/>
                  </a:lnTo>
                  <a:lnTo>
                    <a:pt x="313" y="284"/>
                  </a:lnTo>
                  <a:lnTo>
                    <a:pt x="297" y="317"/>
                  </a:lnTo>
                  <a:lnTo>
                    <a:pt x="278" y="329"/>
                  </a:lnTo>
                  <a:lnTo>
                    <a:pt x="269" y="341"/>
                  </a:lnTo>
                  <a:lnTo>
                    <a:pt x="268" y="365"/>
                  </a:lnTo>
                  <a:lnTo>
                    <a:pt x="273" y="371"/>
                  </a:lnTo>
                  <a:lnTo>
                    <a:pt x="269" y="378"/>
                  </a:lnTo>
                  <a:lnTo>
                    <a:pt x="256" y="377"/>
                  </a:lnTo>
                  <a:lnTo>
                    <a:pt x="255" y="371"/>
                  </a:lnTo>
                  <a:lnTo>
                    <a:pt x="251" y="376"/>
                  </a:lnTo>
                  <a:lnTo>
                    <a:pt x="239" y="377"/>
                  </a:lnTo>
                  <a:lnTo>
                    <a:pt x="229" y="371"/>
                  </a:lnTo>
                  <a:lnTo>
                    <a:pt x="213" y="385"/>
                  </a:lnTo>
                  <a:lnTo>
                    <a:pt x="188" y="396"/>
                  </a:lnTo>
                  <a:lnTo>
                    <a:pt x="183" y="403"/>
                  </a:lnTo>
                  <a:lnTo>
                    <a:pt x="159" y="394"/>
                  </a:lnTo>
                  <a:lnTo>
                    <a:pt x="152" y="383"/>
                  </a:lnTo>
                  <a:lnTo>
                    <a:pt x="147" y="382"/>
                  </a:lnTo>
                  <a:lnTo>
                    <a:pt x="126" y="407"/>
                  </a:lnTo>
                  <a:lnTo>
                    <a:pt x="109" y="407"/>
                  </a:lnTo>
                  <a:lnTo>
                    <a:pt x="109" y="412"/>
                  </a:lnTo>
                  <a:lnTo>
                    <a:pt x="118" y="417"/>
                  </a:lnTo>
                  <a:lnTo>
                    <a:pt x="111" y="426"/>
                  </a:lnTo>
                  <a:lnTo>
                    <a:pt x="116" y="437"/>
                  </a:lnTo>
                  <a:lnTo>
                    <a:pt x="135" y="445"/>
                  </a:lnTo>
                  <a:lnTo>
                    <a:pt x="138" y="460"/>
                  </a:lnTo>
                  <a:lnTo>
                    <a:pt x="148" y="459"/>
                  </a:lnTo>
                  <a:lnTo>
                    <a:pt x="155" y="450"/>
                  </a:lnTo>
                  <a:lnTo>
                    <a:pt x="172" y="467"/>
                  </a:lnTo>
                  <a:lnTo>
                    <a:pt x="178" y="465"/>
                  </a:lnTo>
                  <a:lnTo>
                    <a:pt x="186" y="469"/>
                  </a:lnTo>
                  <a:lnTo>
                    <a:pt x="200" y="458"/>
                  </a:lnTo>
                  <a:lnTo>
                    <a:pt x="200" y="468"/>
                  </a:lnTo>
                  <a:lnTo>
                    <a:pt x="204" y="473"/>
                  </a:lnTo>
                  <a:lnTo>
                    <a:pt x="199" y="478"/>
                  </a:lnTo>
                  <a:lnTo>
                    <a:pt x="181" y="484"/>
                  </a:lnTo>
                  <a:lnTo>
                    <a:pt x="175" y="493"/>
                  </a:lnTo>
                  <a:lnTo>
                    <a:pt x="162" y="498"/>
                  </a:lnTo>
                  <a:lnTo>
                    <a:pt x="159" y="506"/>
                  </a:lnTo>
                  <a:lnTo>
                    <a:pt x="147" y="516"/>
                  </a:lnTo>
                  <a:lnTo>
                    <a:pt x="150" y="524"/>
                  </a:lnTo>
                  <a:lnTo>
                    <a:pt x="140" y="531"/>
                  </a:lnTo>
                  <a:lnTo>
                    <a:pt x="134" y="528"/>
                  </a:lnTo>
                  <a:lnTo>
                    <a:pt x="95" y="531"/>
                  </a:lnTo>
                  <a:lnTo>
                    <a:pt x="89" y="520"/>
                  </a:lnTo>
                  <a:lnTo>
                    <a:pt x="81" y="524"/>
                  </a:lnTo>
                  <a:lnTo>
                    <a:pt x="73" y="523"/>
                  </a:lnTo>
                  <a:lnTo>
                    <a:pt x="57" y="551"/>
                  </a:lnTo>
                  <a:lnTo>
                    <a:pt x="55" y="566"/>
                  </a:lnTo>
                  <a:lnTo>
                    <a:pt x="39" y="565"/>
                  </a:lnTo>
                  <a:lnTo>
                    <a:pt x="26" y="574"/>
                  </a:lnTo>
                  <a:lnTo>
                    <a:pt x="26" y="578"/>
                  </a:lnTo>
                  <a:lnTo>
                    <a:pt x="10" y="578"/>
                  </a:lnTo>
                  <a:lnTo>
                    <a:pt x="0" y="582"/>
                  </a:lnTo>
                  <a:lnTo>
                    <a:pt x="0" y="582"/>
                  </a:lnTo>
                  <a:lnTo>
                    <a:pt x="13" y="592"/>
                  </a:lnTo>
                  <a:lnTo>
                    <a:pt x="6" y="601"/>
                  </a:lnTo>
                  <a:lnTo>
                    <a:pt x="35" y="626"/>
                  </a:lnTo>
                  <a:lnTo>
                    <a:pt x="47" y="651"/>
                  </a:lnTo>
                  <a:lnTo>
                    <a:pt x="60" y="660"/>
                  </a:lnTo>
                  <a:lnTo>
                    <a:pt x="75" y="660"/>
                  </a:lnTo>
                  <a:lnTo>
                    <a:pt x="75" y="667"/>
                  </a:lnTo>
                  <a:lnTo>
                    <a:pt x="97" y="698"/>
                  </a:lnTo>
                  <a:lnTo>
                    <a:pt x="97" y="698"/>
                  </a:lnTo>
                  <a:lnTo>
                    <a:pt x="108" y="699"/>
                  </a:lnTo>
                  <a:lnTo>
                    <a:pt x="114" y="705"/>
                  </a:lnTo>
                  <a:lnTo>
                    <a:pt x="117" y="701"/>
                  </a:lnTo>
                  <a:lnTo>
                    <a:pt x="123" y="702"/>
                  </a:lnTo>
                  <a:lnTo>
                    <a:pt x="125" y="708"/>
                  </a:lnTo>
                  <a:lnTo>
                    <a:pt x="134" y="707"/>
                  </a:lnTo>
                  <a:lnTo>
                    <a:pt x="130" y="712"/>
                  </a:lnTo>
                  <a:lnTo>
                    <a:pt x="128" y="721"/>
                  </a:lnTo>
                  <a:lnTo>
                    <a:pt x="134" y="730"/>
                  </a:lnTo>
                  <a:lnTo>
                    <a:pt x="135" y="763"/>
                  </a:lnTo>
                  <a:lnTo>
                    <a:pt x="154" y="774"/>
                  </a:lnTo>
                  <a:lnTo>
                    <a:pt x="158" y="770"/>
                  </a:lnTo>
                  <a:lnTo>
                    <a:pt x="181" y="767"/>
                  </a:lnTo>
                  <a:lnTo>
                    <a:pt x="188" y="772"/>
                  </a:lnTo>
                  <a:lnTo>
                    <a:pt x="208" y="770"/>
                  </a:lnTo>
                  <a:lnTo>
                    <a:pt x="213" y="787"/>
                  </a:lnTo>
                  <a:lnTo>
                    <a:pt x="221" y="784"/>
                  </a:lnTo>
                  <a:lnTo>
                    <a:pt x="233" y="796"/>
                  </a:lnTo>
                  <a:lnTo>
                    <a:pt x="237" y="810"/>
                  </a:lnTo>
                  <a:lnTo>
                    <a:pt x="245" y="817"/>
                  </a:lnTo>
                  <a:lnTo>
                    <a:pt x="255" y="818"/>
                  </a:lnTo>
                  <a:lnTo>
                    <a:pt x="260" y="827"/>
                  </a:lnTo>
                  <a:lnTo>
                    <a:pt x="268" y="832"/>
                  </a:lnTo>
                  <a:lnTo>
                    <a:pt x="277" y="822"/>
                  </a:lnTo>
                  <a:lnTo>
                    <a:pt x="297" y="829"/>
                  </a:lnTo>
                  <a:lnTo>
                    <a:pt x="303" y="817"/>
                  </a:lnTo>
                  <a:lnTo>
                    <a:pt x="312" y="810"/>
                  </a:lnTo>
                  <a:lnTo>
                    <a:pt x="326" y="807"/>
                  </a:lnTo>
                  <a:lnTo>
                    <a:pt x="328" y="810"/>
                  </a:lnTo>
                  <a:lnTo>
                    <a:pt x="320" y="818"/>
                  </a:lnTo>
                  <a:lnTo>
                    <a:pt x="322" y="820"/>
                  </a:lnTo>
                  <a:lnTo>
                    <a:pt x="343" y="818"/>
                  </a:lnTo>
                  <a:lnTo>
                    <a:pt x="335" y="832"/>
                  </a:lnTo>
                  <a:lnTo>
                    <a:pt x="348" y="824"/>
                  </a:lnTo>
                  <a:lnTo>
                    <a:pt x="352" y="828"/>
                  </a:lnTo>
                  <a:lnTo>
                    <a:pt x="354" y="836"/>
                  </a:lnTo>
                  <a:lnTo>
                    <a:pt x="364" y="829"/>
                  </a:lnTo>
                  <a:lnTo>
                    <a:pt x="365" y="834"/>
                  </a:lnTo>
                  <a:lnTo>
                    <a:pt x="365" y="834"/>
                  </a:lnTo>
                  <a:lnTo>
                    <a:pt x="370" y="834"/>
                  </a:lnTo>
                  <a:lnTo>
                    <a:pt x="370" y="830"/>
                  </a:lnTo>
                  <a:lnTo>
                    <a:pt x="366" y="820"/>
                  </a:lnTo>
                  <a:lnTo>
                    <a:pt x="361" y="820"/>
                  </a:lnTo>
                  <a:lnTo>
                    <a:pt x="358" y="815"/>
                  </a:lnTo>
                  <a:lnTo>
                    <a:pt x="370" y="799"/>
                  </a:lnTo>
                  <a:lnTo>
                    <a:pt x="378" y="795"/>
                  </a:lnTo>
                  <a:lnTo>
                    <a:pt x="383" y="799"/>
                  </a:lnTo>
                  <a:lnTo>
                    <a:pt x="381" y="809"/>
                  </a:lnTo>
                  <a:lnTo>
                    <a:pt x="374" y="815"/>
                  </a:lnTo>
                  <a:lnTo>
                    <a:pt x="381" y="820"/>
                  </a:lnTo>
                  <a:lnTo>
                    <a:pt x="370" y="825"/>
                  </a:lnTo>
                  <a:lnTo>
                    <a:pt x="375" y="832"/>
                  </a:lnTo>
                  <a:lnTo>
                    <a:pt x="383" y="832"/>
                  </a:lnTo>
                  <a:lnTo>
                    <a:pt x="383" y="827"/>
                  </a:lnTo>
                  <a:lnTo>
                    <a:pt x="390" y="821"/>
                  </a:lnTo>
                  <a:lnTo>
                    <a:pt x="389" y="815"/>
                  </a:lnTo>
                  <a:lnTo>
                    <a:pt x="393" y="804"/>
                  </a:lnTo>
                  <a:lnTo>
                    <a:pt x="400" y="797"/>
                  </a:lnTo>
                  <a:lnTo>
                    <a:pt x="393" y="787"/>
                  </a:lnTo>
                  <a:lnTo>
                    <a:pt x="394" y="779"/>
                  </a:lnTo>
                  <a:lnTo>
                    <a:pt x="402" y="778"/>
                  </a:lnTo>
                  <a:lnTo>
                    <a:pt x="401" y="774"/>
                  </a:lnTo>
                  <a:lnTo>
                    <a:pt x="396" y="775"/>
                  </a:lnTo>
                  <a:lnTo>
                    <a:pt x="398" y="770"/>
                  </a:lnTo>
                  <a:lnTo>
                    <a:pt x="405" y="770"/>
                  </a:lnTo>
                  <a:lnTo>
                    <a:pt x="406" y="765"/>
                  </a:lnTo>
                  <a:lnTo>
                    <a:pt x="416" y="762"/>
                  </a:lnTo>
                  <a:lnTo>
                    <a:pt x="422" y="757"/>
                  </a:lnTo>
                  <a:lnTo>
                    <a:pt x="432" y="761"/>
                  </a:lnTo>
                  <a:lnTo>
                    <a:pt x="440" y="758"/>
                  </a:lnTo>
                  <a:lnTo>
                    <a:pt x="440" y="746"/>
                  </a:lnTo>
                  <a:lnTo>
                    <a:pt x="435" y="742"/>
                  </a:lnTo>
                  <a:lnTo>
                    <a:pt x="441" y="734"/>
                  </a:lnTo>
                  <a:lnTo>
                    <a:pt x="433" y="721"/>
                  </a:lnTo>
                  <a:lnTo>
                    <a:pt x="426" y="721"/>
                  </a:lnTo>
                  <a:lnTo>
                    <a:pt x="429" y="713"/>
                  </a:lnTo>
                  <a:lnTo>
                    <a:pt x="413" y="705"/>
                  </a:lnTo>
                  <a:lnTo>
                    <a:pt x="418" y="694"/>
                  </a:lnTo>
                  <a:lnTo>
                    <a:pt x="425" y="693"/>
                  </a:lnTo>
                  <a:lnTo>
                    <a:pt x="426" y="684"/>
                  </a:lnTo>
                  <a:lnTo>
                    <a:pt x="423" y="674"/>
                  </a:lnTo>
                  <a:lnTo>
                    <a:pt x="438" y="676"/>
                  </a:lnTo>
                  <a:lnTo>
                    <a:pt x="451" y="663"/>
                  </a:lnTo>
                  <a:lnTo>
                    <a:pt x="458" y="662"/>
                  </a:lnTo>
                  <a:lnTo>
                    <a:pt x="456" y="652"/>
                  </a:lnTo>
                  <a:lnTo>
                    <a:pt x="466" y="644"/>
                  </a:lnTo>
                  <a:lnTo>
                    <a:pt x="480" y="621"/>
                  </a:lnTo>
                  <a:lnTo>
                    <a:pt x="491" y="615"/>
                  </a:lnTo>
                  <a:lnTo>
                    <a:pt x="502" y="620"/>
                  </a:lnTo>
                  <a:lnTo>
                    <a:pt x="503" y="625"/>
                  </a:lnTo>
                  <a:lnTo>
                    <a:pt x="510" y="623"/>
                  </a:lnTo>
                  <a:lnTo>
                    <a:pt x="518" y="628"/>
                  </a:lnTo>
                  <a:lnTo>
                    <a:pt x="521" y="635"/>
                  </a:lnTo>
                  <a:lnTo>
                    <a:pt x="534" y="642"/>
                  </a:lnTo>
                  <a:lnTo>
                    <a:pt x="532" y="646"/>
                  </a:lnTo>
                  <a:lnTo>
                    <a:pt x="537" y="644"/>
                  </a:lnTo>
                  <a:lnTo>
                    <a:pt x="540" y="648"/>
                  </a:lnTo>
                  <a:lnTo>
                    <a:pt x="545" y="663"/>
                  </a:lnTo>
                  <a:lnTo>
                    <a:pt x="553" y="667"/>
                  </a:lnTo>
                  <a:lnTo>
                    <a:pt x="564" y="692"/>
                  </a:lnTo>
                  <a:lnTo>
                    <a:pt x="566" y="707"/>
                  </a:lnTo>
                  <a:lnTo>
                    <a:pt x="562" y="710"/>
                  </a:lnTo>
                  <a:lnTo>
                    <a:pt x="562" y="716"/>
                  </a:lnTo>
                  <a:lnTo>
                    <a:pt x="559" y="711"/>
                  </a:lnTo>
                  <a:lnTo>
                    <a:pt x="556" y="713"/>
                  </a:lnTo>
                  <a:lnTo>
                    <a:pt x="558" y="717"/>
                  </a:lnTo>
                  <a:lnTo>
                    <a:pt x="568" y="728"/>
                  </a:lnTo>
                  <a:lnTo>
                    <a:pt x="571" y="727"/>
                  </a:lnTo>
                  <a:lnTo>
                    <a:pt x="576" y="732"/>
                  </a:lnTo>
                  <a:lnTo>
                    <a:pt x="582" y="757"/>
                  </a:lnTo>
                  <a:lnTo>
                    <a:pt x="588" y="759"/>
                  </a:lnTo>
                  <a:lnTo>
                    <a:pt x="587" y="765"/>
                  </a:lnTo>
                  <a:lnTo>
                    <a:pt x="599" y="775"/>
                  </a:lnTo>
                  <a:lnTo>
                    <a:pt x="608" y="776"/>
                  </a:lnTo>
                  <a:lnTo>
                    <a:pt x="614" y="787"/>
                  </a:lnTo>
                  <a:lnTo>
                    <a:pt x="623" y="787"/>
                  </a:lnTo>
                  <a:lnTo>
                    <a:pt x="631" y="774"/>
                  </a:lnTo>
                  <a:lnTo>
                    <a:pt x="649" y="782"/>
                  </a:lnTo>
                  <a:lnTo>
                    <a:pt x="661" y="810"/>
                  </a:lnTo>
                  <a:lnTo>
                    <a:pt x="652" y="832"/>
                  </a:lnTo>
                  <a:lnTo>
                    <a:pt x="648" y="832"/>
                  </a:lnTo>
                  <a:lnTo>
                    <a:pt x="656" y="850"/>
                  </a:lnTo>
                  <a:lnTo>
                    <a:pt x="649" y="852"/>
                  </a:lnTo>
                  <a:lnTo>
                    <a:pt x="650" y="862"/>
                  </a:lnTo>
                  <a:lnTo>
                    <a:pt x="647" y="874"/>
                  </a:lnTo>
                  <a:lnTo>
                    <a:pt x="653" y="876"/>
                  </a:lnTo>
                  <a:lnTo>
                    <a:pt x="665" y="892"/>
                  </a:lnTo>
                  <a:lnTo>
                    <a:pt x="674" y="887"/>
                  </a:lnTo>
                  <a:lnTo>
                    <a:pt x="674" y="887"/>
                  </a:lnTo>
                  <a:lnTo>
                    <a:pt x="679" y="879"/>
                  </a:lnTo>
                  <a:lnTo>
                    <a:pt x="692" y="883"/>
                  </a:lnTo>
                  <a:lnTo>
                    <a:pt x="704" y="877"/>
                  </a:lnTo>
                  <a:lnTo>
                    <a:pt x="713" y="882"/>
                  </a:lnTo>
                  <a:lnTo>
                    <a:pt x="717" y="874"/>
                  </a:lnTo>
                  <a:lnTo>
                    <a:pt x="728" y="871"/>
                  </a:lnTo>
                  <a:lnTo>
                    <a:pt x="724" y="868"/>
                  </a:lnTo>
                  <a:lnTo>
                    <a:pt x="727" y="863"/>
                  </a:lnTo>
                  <a:lnTo>
                    <a:pt x="736" y="867"/>
                  </a:lnTo>
                  <a:lnTo>
                    <a:pt x="741" y="877"/>
                  </a:lnTo>
                  <a:lnTo>
                    <a:pt x="754" y="874"/>
                  </a:lnTo>
                  <a:lnTo>
                    <a:pt x="765" y="876"/>
                  </a:lnTo>
                  <a:lnTo>
                    <a:pt x="768" y="870"/>
                  </a:lnTo>
                  <a:lnTo>
                    <a:pt x="776" y="868"/>
                  </a:lnTo>
                  <a:lnTo>
                    <a:pt x="776" y="837"/>
                  </a:lnTo>
                  <a:lnTo>
                    <a:pt x="786" y="837"/>
                  </a:lnTo>
                  <a:lnTo>
                    <a:pt x="787" y="851"/>
                  </a:lnTo>
                  <a:lnTo>
                    <a:pt x="793" y="853"/>
                  </a:lnTo>
                  <a:lnTo>
                    <a:pt x="803" y="839"/>
                  </a:lnTo>
                  <a:lnTo>
                    <a:pt x="808" y="839"/>
                  </a:lnTo>
                  <a:lnTo>
                    <a:pt x="816" y="846"/>
                  </a:lnTo>
                  <a:lnTo>
                    <a:pt x="816" y="846"/>
                  </a:lnTo>
                  <a:lnTo>
                    <a:pt x="843" y="847"/>
                  </a:lnTo>
                  <a:lnTo>
                    <a:pt x="849" y="851"/>
                  </a:lnTo>
                  <a:lnTo>
                    <a:pt x="852" y="866"/>
                  </a:lnTo>
                  <a:lnTo>
                    <a:pt x="860" y="871"/>
                  </a:lnTo>
                  <a:lnTo>
                    <a:pt x="890" y="874"/>
                  </a:lnTo>
                  <a:lnTo>
                    <a:pt x="899" y="885"/>
                  </a:lnTo>
                  <a:lnTo>
                    <a:pt x="889" y="884"/>
                  </a:lnTo>
                  <a:lnTo>
                    <a:pt x="885" y="891"/>
                  </a:lnTo>
                  <a:lnTo>
                    <a:pt x="906" y="903"/>
                  </a:lnTo>
                  <a:lnTo>
                    <a:pt x="922" y="892"/>
                  </a:lnTo>
                  <a:lnTo>
                    <a:pt x="932" y="878"/>
                  </a:lnTo>
                  <a:lnTo>
                    <a:pt x="947" y="874"/>
                  </a:lnTo>
                  <a:lnTo>
                    <a:pt x="951" y="863"/>
                  </a:lnTo>
                  <a:lnTo>
                    <a:pt x="976" y="842"/>
                  </a:lnTo>
                  <a:lnTo>
                    <a:pt x="986" y="800"/>
                  </a:lnTo>
                  <a:lnTo>
                    <a:pt x="984" y="784"/>
                  </a:lnTo>
                  <a:lnTo>
                    <a:pt x="979" y="771"/>
                  </a:lnTo>
                  <a:lnTo>
                    <a:pt x="982" y="763"/>
                  </a:lnTo>
                  <a:lnTo>
                    <a:pt x="1004" y="745"/>
                  </a:lnTo>
                  <a:lnTo>
                    <a:pt x="1002" y="737"/>
                  </a:lnTo>
                  <a:lnTo>
                    <a:pt x="995" y="741"/>
                  </a:lnTo>
                  <a:lnTo>
                    <a:pt x="991" y="747"/>
                  </a:lnTo>
                  <a:lnTo>
                    <a:pt x="992" y="740"/>
                  </a:lnTo>
                  <a:lnTo>
                    <a:pt x="1000" y="733"/>
                  </a:lnTo>
                  <a:lnTo>
                    <a:pt x="1010" y="716"/>
                  </a:lnTo>
                  <a:lnTo>
                    <a:pt x="1010" y="733"/>
                  </a:lnTo>
                  <a:lnTo>
                    <a:pt x="1003" y="734"/>
                  </a:lnTo>
                  <a:lnTo>
                    <a:pt x="1008" y="744"/>
                  </a:lnTo>
                  <a:lnTo>
                    <a:pt x="1036" y="741"/>
                  </a:lnTo>
                  <a:lnTo>
                    <a:pt x="1047" y="736"/>
                  </a:lnTo>
                  <a:lnTo>
                    <a:pt x="1051" y="740"/>
                  </a:lnTo>
                  <a:lnTo>
                    <a:pt x="1062" y="738"/>
                  </a:lnTo>
                  <a:lnTo>
                    <a:pt x="1069" y="740"/>
                  </a:lnTo>
                  <a:lnTo>
                    <a:pt x="1077" y="757"/>
                  </a:lnTo>
                  <a:lnTo>
                    <a:pt x="1087" y="745"/>
                  </a:lnTo>
                  <a:lnTo>
                    <a:pt x="1084" y="734"/>
                  </a:lnTo>
                  <a:lnTo>
                    <a:pt x="1087" y="730"/>
                  </a:lnTo>
                  <a:lnTo>
                    <a:pt x="1095" y="742"/>
                  </a:lnTo>
                  <a:lnTo>
                    <a:pt x="1099" y="740"/>
                  </a:lnTo>
                  <a:lnTo>
                    <a:pt x="1102" y="732"/>
                  </a:lnTo>
                  <a:lnTo>
                    <a:pt x="1100" y="728"/>
                  </a:lnTo>
                  <a:lnTo>
                    <a:pt x="1105" y="730"/>
                  </a:lnTo>
                  <a:lnTo>
                    <a:pt x="1119" y="713"/>
                  </a:lnTo>
                  <a:lnTo>
                    <a:pt x="1125" y="698"/>
                  </a:lnTo>
                  <a:lnTo>
                    <a:pt x="1135" y="692"/>
                  </a:lnTo>
                  <a:lnTo>
                    <a:pt x="1127" y="688"/>
                  </a:lnTo>
                  <a:lnTo>
                    <a:pt x="1124" y="652"/>
                  </a:lnTo>
                  <a:lnTo>
                    <a:pt x="1119" y="648"/>
                  </a:lnTo>
                  <a:lnTo>
                    <a:pt x="1117" y="655"/>
                  </a:lnTo>
                  <a:lnTo>
                    <a:pt x="1112" y="650"/>
                  </a:lnTo>
                  <a:lnTo>
                    <a:pt x="1115" y="642"/>
                  </a:lnTo>
                  <a:lnTo>
                    <a:pt x="1096" y="645"/>
                  </a:lnTo>
                  <a:lnTo>
                    <a:pt x="1081" y="655"/>
                  </a:lnTo>
                  <a:lnTo>
                    <a:pt x="1068" y="653"/>
                  </a:lnTo>
                  <a:lnTo>
                    <a:pt x="1067" y="649"/>
                  </a:lnTo>
                  <a:lnTo>
                    <a:pt x="1080" y="643"/>
                  </a:lnTo>
                  <a:lnTo>
                    <a:pt x="1078" y="641"/>
                  </a:lnTo>
                  <a:lnTo>
                    <a:pt x="1085" y="628"/>
                  </a:lnTo>
                  <a:lnTo>
                    <a:pt x="1085" y="608"/>
                  </a:lnTo>
                  <a:lnTo>
                    <a:pt x="1089" y="609"/>
                  </a:lnTo>
                  <a:lnTo>
                    <a:pt x="1091" y="604"/>
                  </a:lnTo>
                  <a:lnTo>
                    <a:pt x="1083" y="591"/>
                  </a:lnTo>
                  <a:lnTo>
                    <a:pt x="1086" y="590"/>
                  </a:lnTo>
                  <a:lnTo>
                    <a:pt x="1086" y="583"/>
                  </a:lnTo>
                  <a:lnTo>
                    <a:pt x="1079" y="579"/>
                  </a:lnTo>
                  <a:lnTo>
                    <a:pt x="1084" y="576"/>
                  </a:lnTo>
                  <a:lnTo>
                    <a:pt x="1080" y="576"/>
                  </a:lnTo>
                  <a:lnTo>
                    <a:pt x="1084" y="570"/>
                  </a:lnTo>
                  <a:lnTo>
                    <a:pt x="1080" y="568"/>
                  </a:lnTo>
                  <a:lnTo>
                    <a:pt x="1083" y="565"/>
                  </a:lnTo>
                  <a:lnTo>
                    <a:pt x="1079" y="558"/>
                  </a:lnTo>
                  <a:lnTo>
                    <a:pt x="1075" y="563"/>
                  </a:lnTo>
                  <a:lnTo>
                    <a:pt x="1070" y="558"/>
                  </a:lnTo>
                  <a:lnTo>
                    <a:pt x="1071" y="550"/>
                  </a:lnTo>
                  <a:lnTo>
                    <a:pt x="1076" y="549"/>
                  </a:lnTo>
                  <a:lnTo>
                    <a:pt x="1080" y="542"/>
                  </a:lnTo>
                  <a:lnTo>
                    <a:pt x="1075" y="543"/>
                  </a:lnTo>
                  <a:lnTo>
                    <a:pt x="1053" y="528"/>
                  </a:lnTo>
                  <a:lnTo>
                    <a:pt x="1062" y="523"/>
                  </a:lnTo>
                  <a:lnTo>
                    <a:pt x="1061" y="507"/>
                  </a:lnTo>
                  <a:lnTo>
                    <a:pt x="1068" y="495"/>
                  </a:lnTo>
                  <a:lnTo>
                    <a:pt x="1086" y="511"/>
                  </a:lnTo>
                  <a:lnTo>
                    <a:pt x="1097" y="513"/>
                  </a:lnTo>
                  <a:lnTo>
                    <a:pt x="1112" y="533"/>
                  </a:lnTo>
                  <a:lnTo>
                    <a:pt x="1120" y="533"/>
                  </a:lnTo>
                  <a:lnTo>
                    <a:pt x="1131" y="566"/>
                  </a:lnTo>
                  <a:lnTo>
                    <a:pt x="1128" y="568"/>
                  </a:lnTo>
                  <a:lnTo>
                    <a:pt x="1132" y="579"/>
                  </a:lnTo>
                  <a:lnTo>
                    <a:pt x="1128" y="585"/>
                  </a:lnTo>
                  <a:lnTo>
                    <a:pt x="1132" y="587"/>
                  </a:lnTo>
                  <a:lnTo>
                    <a:pt x="1131" y="607"/>
                  </a:lnTo>
                  <a:lnTo>
                    <a:pt x="1128" y="611"/>
                  </a:lnTo>
                  <a:lnTo>
                    <a:pt x="1125" y="609"/>
                  </a:lnTo>
                  <a:lnTo>
                    <a:pt x="1125" y="604"/>
                  </a:lnTo>
                  <a:lnTo>
                    <a:pt x="1118" y="608"/>
                  </a:lnTo>
                  <a:lnTo>
                    <a:pt x="1111" y="629"/>
                  </a:lnTo>
                  <a:lnTo>
                    <a:pt x="1124" y="644"/>
                  </a:lnTo>
                  <a:lnTo>
                    <a:pt x="1128" y="657"/>
                  </a:lnTo>
                  <a:lnTo>
                    <a:pt x="1133" y="658"/>
                  </a:lnTo>
                  <a:lnTo>
                    <a:pt x="1134" y="671"/>
                  </a:lnTo>
                  <a:lnTo>
                    <a:pt x="1140" y="670"/>
                  </a:lnTo>
                  <a:lnTo>
                    <a:pt x="1144" y="680"/>
                  </a:lnTo>
                  <a:lnTo>
                    <a:pt x="1146" y="666"/>
                  </a:lnTo>
                  <a:lnTo>
                    <a:pt x="1153" y="659"/>
                  </a:lnTo>
                  <a:lnTo>
                    <a:pt x="1149" y="655"/>
                  </a:lnTo>
                  <a:lnTo>
                    <a:pt x="1151" y="646"/>
                  </a:lnTo>
                  <a:lnTo>
                    <a:pt x="1154" y="642"/>
                  </a:lnTo>
                  <a:lnTo>
                    <a:pt x="1159" y="643"/>
                  </a:lnTo>
                  <a:lnTo>
                    <a:pt x="1162" y="640"/>
                  </a:lnTo>
                  <a:lnTo>
                    <a:pt x="1161" y="619"/>
                  </a:lnTo>
                  <a:lnTo>
                    <a:pt x="1154" y="610"/>
                  </a:lnTo>
                  <a:lnTo>
                    <a:pt x="1159" y="603"/>
                  </a:lnTo>
                  <a:lnTo>
                    <a:pt x="1165" y="602"/>
                  </a:lnTo>
                  <a:lnTo>
                    <a:pt x="1172" y="588"/>
                  </a:lnTo>
                  <a:lnTo>
                    <a:pt x="1173" y="579"/>
                  </a:lnTo>
                  <a:lnTo>
                    <a:pt x="1170" y="574"/>
                  </a:lnTo>
                  <a:lnTo>
                    <a:pt x="1175" y="567"/>
                  </a:lnTo>
                  <a:lnTo>
                    <a:pt x="1165" y="561"/>
                  </a:lnTo>
                  <a:lnTo>
                    <a:pt x="1158" y="538"/>
                  </a:lnTo>
                  <a:lnTo>
                    <a:pt x="1153" y="52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4" name="Freeform 45">
              <a:extLst>
                <a:ext uri="{FF2B5EF4-FFF2-40B4-BE49-F238E27FC236}">
                  <a16:creationId xmlns:a16="http://schemas.microsoft.com/office/drawing/2014/main" id="{EFCD42F3-0184-4A09-A0AD-5363C2DF32DA}"/>
                </a:ext>
              </a:extLst>
            </p:cNvPr>
            <p:cNvSpPr>
              <a:spLocks/>
            </p:cNvSpPr>
            <p:nvPr/>
          </p:nvSpPr>
          <p:spPr bwMode="auto">
            <a:xfrm>
              <a:off x="7978775" y="4029075"/>
              <a:ext cx="407988" cy="504825"/>
            </a:xfrm>
            <a:custGeom>
              <a:avLst/>
              <a:gdLst>
                <a:gd name="T0" fmla="*/ 169 w 257"/>
                <a:gd name="T1" fmla="*/ 0 h 318"/>
                <a:gd name="T2" fmla="*/ 191 w 257"/>
                <a:gd name="T3" fmla="*/ 5 h 318"/>
                <a:gd name="T4" fmla="*/ 202 w 257"/>
                <a:gd name="T5" fmla="*/ 9 h 318"/>
                <a:gd name="T6" fmla="*/ 224 w 257"/>
                <a:gd name="T7" fmla="*/ 26 h 318"/>
                <a:gd name="T8" fmla="*/ 239 w 257"/>
                <a:gd name="T9" fmla="*/ 28 h 318"/>
                <a:gd name="T10" fmla="*/ 257 w 257"/>
                <a:gd name="T11" fmla="*/ 26 h 318"/>
                <a:gd name="T12" fmla="*/ 249 w 257"/>
                <a:gd name="T13" fmla="*/ 36 h 318"/>
                <a:gd name="T14" fmla="*/ 240 w 257"/>
                <a:gd name="T15" fmla="*/ 68 h 318"/>
                <a:gd name="T16" fmla="*/ 234 w 257"/>
                <a:gd name="T17" fmla="*/ 74 h 318"/>
                <a:gd name="T18" fmla="*/ 223 w 257"/>
                <a:gd name="T19" fmla="*/ 79 h 318"/>
                <a:gd name="T20" fmla="*/ 211 w 257"/>
                <a:gd name="T21" fmla="*/ 77 h 318"/>
                <a:gd name="T22" fmla="*/ 191 w 257"/>
                <a:gd name="T23" fmla="*/ 58 h 318"/>
                <a:gd name="T24" fmla="*/ 188 w 257"/>
                <a:gd name="T25" fmla="*/ 68 h 318"/>
                <a:gd name="T26" fmla="*/ 171 w 257"/>
                <a:gd name="T27" fmla="*/ 97 h 318"/>
                <a:gd name="T28" fmla="*/ 184 w 257"/>
                <a:gd name="T29" fmla="*/ 95 h 318"/>
                <a:gd name="T30" fmla="*/ 199 w 257"/>
                <a:gd name="T31" fmla="*/ 114 h 318"/>
                <a:gd name="T32" fmla="*/ 211 w 257"/>
                <a:gd name="T33" fmla="*/ 144 h 318"/>
                <a:gd name="T34" fmla="*/ 198 w 257"/>
                <a:gd name="T35" fmla="*/ 161 h 318"/>
                <a:gd name="T36" fmla="*/ 186 w 257"/>
                <a:gd name="T37" fmla="*/ 167 h 318"/>
                <a:gd name="T38" fmla="*/ 193 w 257"/>
                <a:gd name="T39" fmla="*/ 175 h 318"/>
                <a:gd name="T40" fmla="*/ 185 w 257"/>
                <a:gd name="T41" fmla="*/ 196 h 318"/>
                <a:gd name="T42" fmla="*/ 142 w 257"/>
                <a:gd name="T43" fmla="*/ 206 h 318"/>
                <a:gd name="T44" fmla="*/ 136 w 257"/>
                <a:gd name="T45" fmla="*/ 247 h 318"/>
                <a:gd name="T46" fmla="*/ 126 w 257"/>
                <a:gd name="T47" fmla="*/ 262 h 318"/>
                <a:gd name="T48" fmla="*/ 118 w 257"/>
                <a:gd name="T49" fmla="*/ 279 h 318"/>
                <a:gd name="T50" fmla="*/ 91 w 257"/>
                <a:gd name="T51" fmla="*/ 318 h 318"/>
                <a:gd name="T52" fmla="*/ 81 w 257"/>
                <a:gd name="T53" fmla="*/ 318 h 318"/>
                <a:gd name="T54" fmla="*/ 81 w 257"/>
                <a:gd name="T55" fmla="*/ 310 h 318"/>
                <a:gd name="T56" fmla="*/ 73 w 257"/>
                <a:gd name="T57" fmla="*/ 273 h 318"/>
                <a:gd name="T58" fmla="*/ 82 w 257"/>
                <a:gd name="T59" fmla="*/ 250 h 318"/>
                <a:gd name="T60" fmla="*/ 67 w 257"/>
                <a:gd name="T61" fmla="*/ 222 h 318"/>
                <a:gd name="T62" fmla="*/ 53 w 257"/>
                <a:gd name="T63" fmla="*/ 209 h 318"/>
                <a:gd name="T64" fmla="*/ 50 w 257"/>
                <a:gd name="T65" fmla="*/ 200 h 318"/>
                <a:gd name="T66" fmla="*/ 52 w 257"/>
                <a:gd name="T67" fmla="*/ 183 h 318"/>
                <a:gd name="T68" fmla="*/ 48 w 257"/>
                <a:gd name="T69" fmla="*/ 170 h 318"/>
                <a:gd name="T70" fmla="*/ 30 w 257"/>
                <a:gd name="T71" fmla="*/ 143 h 318"/>
                <a:gd name="T72" fmla="*/ 17 w 257"/>
                <a:gd name="T73" fmla="*/ 145 h 318"/>
                <a:gd name="T74" fmla="*/ 0 w 257"/>
                <a:gd name="T75" fmla="*/ 134 h 318"/>
                <a:gd name="T76" fmla="*/ 2 w 257"/>
                <a:gd name="T77" fmla="*/ 120 h 318"/>
                <a:gd name="T78" fmla="*/ 8 w 257"/>
                <a:gd name="T79" fmla="*/ 100 h 318"/>
                <a:gd name="T80" fmla="*/ 20 w 257"/>
                <a:gd name="T81" fmla="*/ 88 h 318"/>
                <a:gd name="T82" fmla="*/ 30 w 257"/>
                <a:gd name="T83" fmla="*/ 77 h 318"/>
                <a:gd name="T84" fmla="*/ 66 w 257"/>
                <a:gd name="T85" fmla="*/ 72 h 318"/>
                <a:gd name="T86" fmla="*/ 70 w 257"/>
                <a:gd name="T87" fmla="*/ 54 h 318"/>
                <a:gd name="T88" fmla="*/ 72 w 257"/>
                <a:gd name="T89" fmla="*/ 28 h 318"/>
                <a:gd name="T90" fmla="*/ 75 w 257"/>
                <a:gd name="T91" fmla="*/ 21 h 318"/>
                <a:gd name="T92" fmla="*/ 87 w 257"/>
                <a:gd name="T93" fmla="*/ 34 h 318"/>
                <a:gd name="T94" fmla="*/ 102 w 257"/>
                <a:gd name="T95" fmla="*/ 38 h 318"/>
                <a:gd name="T96" fmla="*/ 102 w 257"/>
                <a:gd name="T97" fmla="*/ 28 h 318"/>
                <a:gd name="T98" fmla="*/ 121 w 257"/>
                <a:gd name="T99" fmla="*/ 31 h 318"/>
                <a:gd name="T100" fmla="*/ 146 w 257"/>
                <a:gd name="T101" fmla="*/ 19 h 318"/>
                <a:gd name="T102" fmla="*/ 154 w 257"/>
                <a:gd name="T103" fmla="*/ 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 h="318">
                  <a:moveTo>
                    <a:pt x="159" y="1"/>
                  </a:moveTo>
                  <a:lnTo>
                    <a:pt x="169" y="0"/>
                  </a:lnTo>
                  <a:lnTo>
                    <a:pt x="180" y="9"/>
                  </a:lnTo>
                  <a:lnTo>
                    <a:pt x="191" y="5"/>
                  </a:lnTo>
                  <a:lnTo>
                    <a:pt x="198" y="13"/>
                  </a:lnTo>
                  <a:lnTo>
                    <a:pt x="202" y="9"/>
                  </a:lnTo>
                  <a:lnTo>
                    <a:pt x="220" y="13"/>
                  </a:lnTo>
                  <a:lnTo>
                    <a:pt x="224" y="26"/>
                  </a:lnTo>
                  <a:lnTo>
                    <a:pt x="232" y="25"/>
                  </a:lnTo>
                  <a:lnTo>
                    <a:pt x="239" y="28"/>
                  </a:lnTo>
                  <a:lnTo>
                    <a:pt x="246" y="19"/>
                  </a:lnTo>
                  <a:lnTo>
                    <a:pt x="257" y="26"/>
                  </a:lnTo>
                  <a:lnTo>
                    <a:pt x="257" y="34"/>
                  </a:lnTo>
                  <a:lnTo>
                    <a:pt x="249" y="36"/>
                  </a:lnTo>
                  <a:lnTo>
                    <a:pt x="250" y="69"/>
                  </a:lnTo>
                  <a:lnTo>
                    <a:pt x="240" y="68"/>
                  </a:lnTo>
                  <a:lnTo>
                    <a:pt x="233" y="71"/>
                  </a:lnTo>
                  <a:lnTo>
                    <a:pt x="234" y="74"/>
                  </a:lnTo>
                  <a:lnTo>
                    <a:pt x="230" y="80"/>
                  </a:lnTo>
                  <a:lnTo>
                    <a:pt x="223" y="79"/>
                  </a:lnTo>
                  <a:lnTo>
                    <a:pt x="216" y="75"/>
                  </a:lnTo>
                  <a:lnTo>
                    <a:pt x="211" y="77"/>
                  </a:lnTo>
                  <a:lnTo>
                    <a:pt x="207" y="67"/>
                  </a:lnTo>
                  <a:lnTo>
                    <a:pt x="191" y="58"/>
                  </a:lnTo>
                  <a:lnTo>
                    <a:pt x="187" y="61"/>
                  </a:lnTo>
                  <a:lnTo>
                    <a:pt x="188" y="68"/>
                  </a:lnTo>
                  <a:lnTo>
                    <a:pt x="175" y="78"/>
                  </a:lnTo>
                  <a:lnTo>
                    <a:pt x="171" y="97"/>
                  </a:lnTo>
                  <a:lnTo>
                    <a:pt x="176" y="100"/>
                  </a:lnTo>
                  <a:lnTo>
                    <a:pt x="184" y="95"/>
                  </a:lnTo>
                  <a:lnTo>
                    <a:pt x="194" y="104"/>
                  </a:lnTo>
                  <a:lnTo>
                    <a:pt x="199" y="114"/>
                  </a:lnTo>
                  <a:lnTo>
                    <a:pt x="194" y="120"/>
                  </a:lnTo>
                  <a:lnTo>
                    <a:pt x="211" y="144"/>
                  </a:lnTo>
                  <a:lnTo>
                    <a:pt x="211" y="144"/>
                  </a:lnTo>
                  <a:lnTo>
                    <a:pt x="198" y="161"/>
                  </a:lnTo>
                  <a:lnTo>
                    <a:pt x="191" y="162"/>
                  </a:lnTo>
                  <a:lnTo>
                    <a:pt x="186" y="167"/>
                  </a:lnTo>
                  <a:lnTo>
                    <a:pt x="186" y="178"/>
                  </a:lnTo>
                  <a:lnTo>
                    <a:pt x="193" y="175"/>
                  </a:lnTo>
                  <a:lnTo>
                    <a:pt x="194" y="179"/>
                  </a:lnTo>
                  <a:lnTo>
                    <a:pt x="185" y="196"/>
                  </a:lnTo>
                  <a:lnTo>
                    <a:pt x="159" y="193"/>
                  </a:lnTo>
                  <a:lnTo>
                    <a:pt x="142" y="206"/>
                  </a:lnTo>
                  <a:lnTo>
                    <a:pt x="141" y="237"/>
                  </a:lnTo>
                  <a:lnTo>
                    <a:pt x="136" y="247"/>
                  </a:lnTo>
                  <a:lnTo>
                    <a:pt x="129" y="247"/>
                  </a:lnTo>
                  <a:lnTo>
                    <a:pt x="126" y="262"/>
                  </a:lnTo>
                  <a:lnTo>
                    <a:pt x="115" y="271"/>
                  </a:lnTo>
                  <a:lnTo>
                    <a:pt x="118" y="279"/>
                  </a:lnTo>
                  <a:lnTo>
                    <a:pt x="104" y="308"/>
                  </a:lnTo>
                  <a:lnTo>
                    <a:pt x="91" y="318"/>
                  </a:lnTo>
                  <a:lnTo>
                    <a:pt x="81" y="318"/>
                  </a:lnTo>
                  <a:lnTo>
                    <a:pt x="81" y="318"/>
                  </a:lnTo>
                  <a:lnTo>
                    <a:pt x="74" y="315"/>
                  </a:lnTo>
                  <a:lnTo>
                    <a:pt x="81" y="310"/>
                  </a:lnTo>
                  <a:lnTo>
                    <a:pt x="72" y="293"/>
                  </a:lnTo>
                  <a:lnTo>
                    <a:pt x="73" y="273"/>
                  </a:lnTo>
                  <a:lnTo>
                    <a:pt x="64" y="267"/>
                  </a:lnTo>
                  <a:lnTo>
                    <a:pt x="82" y="250"/>
                  </a:lnTo>
                  <a:lnTo>
                    <a:pt x="81" y="238"/>
                  </a:lnTo>
                  <a:lnTo>
                    <a:pt x="67" y="222"/>
                  </a:lnTo>
                  <a:lnTo>
                    <a:pt x="58" y="219"/>
                  </a:lnTo>
                  <a:lnTo>
                    <a:pt x="53" y="209"/>
                  </a:lnTo>
                  <a:lnTo>
                    <a:pt x="55" y="205"/>
                  </a:lnTo>
                  <a:lnTo>
                    <a:pt x="50" y="200"/>
                  </a:lnTo>
                  <a:lnTo>
                    <a:pt x="54" y="192"/>
                  </a:lnTo>
                  <a:lnTo>
                    <a:pt x="52" y="183"/>
                  </a:lnTo>
                  <a:lnTo>
                    <a:pt x="56" y="175"/>
                  </a:lnTo>
                  <a:lnTo>
                    <a:pt x="48" y="170"/>
                  </a:lnTo>
                  <a:lnTo>
                    <a:pt x="44" y="156"/>
                  </a:lnTo>
                  <a:lnTo>
                    <a:pt x="30" y="143"/>
                  </a:lnTo>
                  <a:lnTo>
                    <a:pt x="24" y="150"/>
                  </a:lnTo>
                  <a:lnTo>
                    <a:pt x="17" y="145"/>
                  </a:lnTo>
                  <a:lnTo>
                    <a:pt x="12" y="134"/>
                  </a:lnTo>
                  <a:lnTo>
                    <a:pt x="0" y="134"/>
                  </a:lnTo>
                  <a:lnTo>
                    <a:pt x="7" y="128"/>
                  </a:lnTo>
                  <a:lnTo>
                    <a:pt x="2" y="120"/>
                  </a:lnTo>
                  <a:lnTo>
                    <a:pt x="9" y="112"/>
                  </a:lnTo>
                  <a:lnTo>
                    <a:pt x="8" y="100"/>
                  </a:lnTo>
                  <a:lnTo>
                    <a:pt x="20" y="88"/>
                  </a:lnTo>
                  <a:lnTo>
                    <a:pt x="20" y="88"/>
                  </a:lnTo>
                  <a:lnTo>
                    <a:pt x="26" y="86"/>
                  </a:lnTo>
                  <a:lnTo>
                    <a:pt x="30" y="77"/>
                  </a:lnTo>
                  <a:lnTo>
                    <a:pt x="62" y="77"/>
                  </a:lnTo>
                  <a:lnTo>
                    <a:pt x="66" y="72"/>
                  </a:lnTo>
                  <a:lnTo>
                    <a:pt x="72" y="64"/>
                  </a:lnTo>
                  <a:lnTo>
                    <a:pt x="70" y="54"/>
                  </a:lnTo>
                  <a:lnTo>
                    <a:pt x="77" y="50"/>
                  </a:lnTo>
                  <a:lnTo>
                    <a:pt x="72" y="28"/>
                  </a:lnTo>
                  <a:lnTo>
                    <a:pt x="72" y="28"/>
                  </a:lnTo>
                  <a:lnTo>
                    <a:pt x="75" y="21"/>
                  </a:lnTo>
                  <a:lnTo>
                    <a:pt x="79" y="21"/>
                  </a:lnTo>
                  <a:lnTo>
                    <a:pt x="87" y="34"/>
                  </a:lnTo>
                  <a:lnTo>
                    <a:pt x="97" y="41"/>
                  </a:lnTo>
                  <a:lnTo>
                    <a:pt x="102" y="38"/>
                  </a:lnTo>
                  <a:lnTo>
                    <a:pt x="98" y="29"/>
                  </a:lnTo>
                  <a:lnTo>
                    <a:pt x="102" y="28"/>
                  </a:lnTo>
                  <a:lnTo>
                    <a:pt x="112" y="39"/>
                  </a:lnTo>
                  <a:lnTo>
                    <a:pt x="121" y="31"/>
                  </a:lnTo>
                  <a:lnTo>
                    <a:pt x="136" y="36"/>
                  </a:lnTo>
                  <a:lnTo>
                    <a:pt x="146" y="19"/>
                  </a:lnTo>
                  <a:lnTo>
                    <a:pt x="152" y="19"/>
                  </a:lnTo>
                  <a:lnTo>
                    <a:pt x="154" y="3"/>
                  </a:lnTo>
                  <a:lnTo>
                    <a:pt x="159"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5" name="Freeform 46">
              <a:extLst>
                <a:ext uri="{FF2B5EF4-FFF2-40B4-BE49-F238E27FC236}">
                  <a16:creationId xmlns:a16="http://schemas.microsoft.com/office/drawing/2014/main" id="{FA689537-4F45-40F7-A4B5-4CB5CA40825E}"/>
                </a:ext>
              </a:extLst>
            </p:cNvPr>
            <p:cNvSpPr>
              <a:spLocks/>
            </p:cNvSpPr>
            <p:nvPr/>
          </p:nvSpPr>
          <p:spPr bwMode="auto">
            <a:xfrm>
              <a:off x="7332663" y="2447925"/>
              <a:ext cx="879475" cy="620713"/>
            </a:xfrm>
            <a:custGeom>
              <a:avLst/>
              <a:gdLst>
                <a:gd name="T0" fmla="*/ 64 w 554"/>
                <a:gd name="T1" fmla="*/ 7 h 391"/>
                <a:gd name="T2" fmla="*/ 75 w 554"/>
                <a:gd name="T3" fmla="*/ 10 h 391"/>
                <a:gd name="T4" fmla="*/ 78 w 554"/>
                <a:gd name="T5" fmla="*/ 23 h 391"/>
                <a:gd name="T6" fmla="*/ 104 w 554"/>
                <a:gd name="T7" fmla="*/ 76 h 391"/>
                <a:gd name="T8" fmla="*/ 138 w 554"/>
                <a:gd name="T9" fmla="*/ 74 h 391"/>
                <a:gd name="T10" fmla="*/ 171 w 554"/>
                <a:gd name="T11" fmla="*/ 86 h 391"/>
                <a:gd name="T12" fmla="*/ 195 w 554"/>
                <a:gd name="T13" fmla="*/ 119 h 391"/>
                <a:gd name="T14" fmla="*/ 218 w 554"/>
                <a:gd name="T15" fmla="*/ 134 h 391"/>
                <a:gd name="T16" fmla="*/ 253 w 554"/>
                <a:gd name="T17" fmla="*/ 119 h 391"/>
                <a:gd name="T18" fmla="*/ 253 w 554"/>
                <a:gd name="T19" fmla="*/ 119 h 391"/>
                <a:gd name="T20" fmla="*/ 278 w 554"/>
                <a:gd name="T21" fmla="*/ 112 h 391"/>
                <a:gd name="T22" fmla="*/ 293 w 554"/>
                <a:gd name="T23" fmla="*/ 120 h 391"/>
                <a:gd name="T24" fmla="*/ 302 w 554"/>
                <a:gd name="T25" fmla="*/ 130 h 391"/>
                <a:gd name="T26" fmla="*/ 315 w 554"/>
                <a:gd name="T27" fmla="*/ 136 h 391"/>
                <a:gd name="T28" fmla="*/ 330 w 554"/>
                <a:gd name="T29" fmla="*/ 145 h 391"/>
                <a:gd name="T30" fmla="*/ 347 w 554"/>
                <a:gd name="T31" fmla="*/ 147 h 391"/>
                <a:gd name="T32" fmla="*/ 387 w 554"/>
                <a:gd name="T33" fmla="*/ 162 h 391"/>
                <a:gd name="T34" fmla="*/ 416 w 554"/>
                <a:gd name="T35" fmla="*/ 163 h 391"/>
                <a:gd name="T36" fmla="*/ 441 w 554"/>
                <a:gd name="T37" fmla="*/ 163 h 391"/>
                <a:gd name="T38" fmla="*/ 461 w 554"/>
                <a:gd name="T39" fmla="*/ 178 h 391"/>
                <a:gd name="T40" fmla="*/ 486 w 554"/>
                <a:gd name="T41" fmla="*/ 212 h 391"/>
                <a:gd name="T42" fmla="*/ 526 w 554"/>
                <a:gd name="T43" fmla="*/ 271 h 391"/>
                <a:gd name="T44" fmla="*/ 554 w 554"/>
                <a:gd name="T45" fmla="*/ 281 h 391"/>
                <a:gd name="T46" fmla="*/ 545 w 554"/>
                <a:gd name="T47" fmla="*/ 286 h 391"/>
                <a:gd name="T48" fmla="*/ 534 w 554"/>
                <a:gd name="T49" fmla="*/ 296 h 391"/>
                <a:gd name="T50" fmla="*/ 521 w 554"/>
                <a:gd name="T51" fmla="*/ 307 h 391"/>
                <a:gd name="T52" fmla="*/ 487 w 554"/>
                <a:gd name="T53" fmla="*/ 301 h 391"/>
                <a:gd name="T54" fmla="*/ 471 w 554"/>
                <a:gd name="T55" fmla="*/ 321 h 391"/>
                <a:gd name="T56" fmla="*/ 472 w 554"/>
                <a:gd name="T57" fmla="*/ 333 h 391"/>
                <a:gd name="T58" fmla="*/ 486 w 554"/>
                <a:gd name="T59" fmla="*/ 366 h 391"/>
                <a:gd name="T60" fmla="*/ 482 w 554"/>
                <a:gd name="T61" fmla="*/ 378 h 391"/>
                <a:gd name="T62" fmla="*/ 460 w 554"/>
                <a:gd name="T63" fmla="*/ 386 h 391"/>
                <a:gd name="T64" fmla="*/ 435 w 554"/>
                <a:gd name="T65" fmla="*/ 383 h 391"/>
                <a:gd name="T66" fmla="*/ 398 w 554"/>
                <a:gd name="T67" fmla="*/ 373 h 391"/>
                <a:gd name="T68" fmla="*/ 370 w 554"/>
                <a:gd name="T69" fmla="*/ 370 h 391"/>
                <a:gd name="T70" fmla="*/ 335 w 554"/>
                <a:gd name="T71" fmla="*/ 380 h 391"/>
                <a:gd name="T72" fmla="*/ 306 w 554"/>
                <a:gd name="T73" fmla="*/ 368 h 391"/>
                <a:gd name="T74" fmla="*/ 278 w 554"/>
                <a:gd name="T75" fmla="*/ 383 h 391"/>
                <a:gd name="T76" fmla="*/ 249 w 554"/>
                <a:gd name="T77" fmla="*/ 357 h 391"/>
                <a:gd name="T78" fmla="*/ 228 w 554"/>
                <a:gd name="T79" fmla="*/ 321 h 391"/>
                <a:gd name="T80" fmla="*/ 207 w 554"/>
                <a:gd name="T81" fmla="*/ 308 h 391"/>
                <a:gd name="T82" fmla="*/ 213 w 554"/>
                <a:gd name="T83" fmla="*/ 291 h 391"/>
                <a:gd name="T84" fmla="*/ 203 w 554"/>
                <a:gd name="T85" fmla="*/ 285 h 391"/>
                <a:gd name="T86" fmla="*/ 199 w 554"/>
                <a:gd name="T87" fmla="*/ 254 h 391"/>
                <a:gd name="T88" fmla="*/ 196 w 554"/>
                <a:gd name="T89" fmla="*/ 231 h 391"/>
                <a:gd name="T90" fmla="*/ 191 w 554"/>
                <a:gd name="T91" fmla="*/ 203 h 391"/>
                <a:gd name="T92" fmla="*/ 177 w 554"/>
                <a:gd name="T93" fmla="*/ 198 h 391"/>
                <a:gd name="T94" fmla="*/ 173 w 554"/>
                <a:gd name="T95" fmla="*/ 190 h 391"/>
                <a:gd name="T96" fmla="*/ 150 w 554"/>
                <a:gd name="T97" fmla="*/ 161 h 391"/>
                <a:gd name="T98" fmla="*/ 129 w 554"/>
                <a:gd name="T99" fmla="*/ 145 h 391"/>
                <a:gd name="T100" fmla="*/ 104 w 554"/>
                <a:gd name="T101" fmla="*/ 144 h 391"/>
                <a:gd name="T102" fmla="*/ 85 w 554"/>
                <a:gd name="T103" fmla="*/ 139 h 391"/>
                <a:gd name="T104" fmla="*/ 73 w 554"/>
                <a:gd name="T105" fmla="*/ 119 h 391"/>
                <a:gd name="T106" fmla="*/ 29 w 554"/>
                <a:gd name="T107" fmla="*/ 90 h 391"/>
                <a:gd name="T108" fmla="*/ 5 w 554"/>
                <a:gd name="T109" fmla="*/ 87 h 391"/>
                <a:gd name="T110" fmla="*/ 0 w 554"/>
                <a:gd name="T111" fmla="*/ 51 h 391"/>
                <a:gd name="T112" fmla="*/ 24 w 554"/>
                <a:gd name="T113" fmla="*/ 3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4" h="391">
                  <a:moveTo>
                    <a:pt x="47" y="0"/>
                  </a:moveTo>
                  <a:lnTo>
                    <a:pt x="58" y="1"/>
                  </a:lnTo>
                  <a:lnTo>
                    <a:pt x="64" y="7"/>
                  </a:lnTo>
                  <a:lnTo>
                    <a:pt x="67" y="3"/>
                  </a:lnTo>
                  <a:lnTo>
                    <a:pt x="73" y="4"/>
                  </a:lnTo>
                  <a:lnTo>
                    <a:pt x="75" y="10"/>
                  </a:lnTo>
                  <a:lnTo>
                    <a:pt x="84" y="9"/>
                  </a:lnTo>
                  <a:lnTo>
                    <a:pt x="80" y="14"/>
                  </a:lnTo>
                  <a:lnTo>
                    <a:pt x="78" y="23"/>
                  </a:lnTo>
                  <a:lnTo>
                    <a:pt x="84" y="32"/>
                  </a:lnTo>
                  <a:lnTo>
                    <a:pt x="85" y="65"/>
                  </a:lnTo>
                  <a:lnTo>
                    <a:pt x="104" y="76"/>
                  </a:lnTo>
                  <a:lnTo>
                    <a:pt x="108" y="72"/>
                  </a:lnTo>
                  <a:lnTo>
                    <a:pt x="132" y="69"/>
                  </a:lnTo>
                  <a:lnTo>
                    <a:pt x="138" y="74"/>
                  </a:lnTo>
                  <a:lnTo>
                    <a:pt x="158" y="72"/>
                  </a:lnTo>
                  <a:lnTo>
                    <a:pt x="163" y="89"/>
                  </a:lnTo>
                  <a:lnTo>
                    <a:pt x="171" y="86"/>
                  </a:lnTo>
                  <a:lnTo>
                    <a:pt x="183" y="98"/>
                  </a:lnTo>
                  <a:lnTo>
                    <a:pt x="187" y="112"/>
                  </a:lnTo>
                  <a:lnTo>
                    <a:pt x="195" y="119"/>
                  </a:lnTo>
                  <a:lnTo>
                    <a:pt x="205" y="119"/>
                  </a:lnTo>
                  <a:lnTo>
                    <a:pt x="211" y="129"/>
                  </a:lnTo>
                  <a:lnTo>
                    <a:pt x="218" y="134"/>
                  </a:lnTo>
                  <a:lnTo>
                    <a:pt x="227" y="124"/>
                  </a:lnTo>
                  <a:lnTo>
                    <a:pt x="247" y="131"/>
                  </a:lnTo>
                  <a:lnTo>
                    <a:pt x="253" y="119"/>
                  </a:lnTo>
                  <a:lnTo>
                    <a:pt x="253" y="119"/>
                  </a:lnTo>
                  <a:lnTo>
                    <a:pt x="253" y="119"/>
                  </a:lnTo>
                  <a:lnTo>
                    <a:pt x="253" y="119"/>
                  </a:lnTo>
                  <a:lnTo>
                    <a:pt x="263" y="112"/>
                  </a:lnTo>
                  <a:lnTo>
                    <a:pt x="276" y="109"/>
                  </a:lnTo>
                  <a:lnTo>
                    <a:pt x="278" y="112"/>
                  </a:lnTo>
                  <a:lnTo>
                    <a:pt x="270" y="120"/>
                  </a:lnTo>
                  <a:lnTo>
                    <a:pt x="272" y="122"/>
                  </a:lnTo>
                  <a:lnTo>
                    <a:pt x="293" y="120"/>
                  </a:lnTo>
                  <a:lnTo>
                    <a:pt x="285" y="134"/>
                  </a:lnTo>
                  <a:lnTo>
                    <a:pt x="298" y="126"/>
                  </a:lnTo>
                  <a:lnTo>
                    <a:pt x="302" y="130"/>
                  </a:lnTo>
                  <a:lnTo>
                    <a:pt x="304" y="138"/>
                  </a:lnTo>
                  <a:lnTo>
                    <a:pt x="314" y="131"/>
                  </a:lnTo>
                  <a:lnTo>
                    <a:pt x="315" y="136"/>
                  </a:lnTo>
                  <a:lnTo>
                    <a:pt x="315" y="136"/>
                  </a:lnTo>
                  <a:lnTo>
                    <a:pt x="317" y="145"/>
                  </a:lnTo>
                  <a:lnTo>
                    <a:pt x="330" y="145"/>
                  </a:lnTo>
                  <a:lnTo>
                    <a:pt x="340" y="154"/>
                  </a:lnTo>
                  <a:lnTo>
                    <a:pt x="348" y="154"/>
                  </a:lnTo>
                  <a:lnTo>
                    <a:pt x="347" y="147"/>
                  </a:lnTo>
                  <a:lnTo>
                    <a:pt x="352" y="152"/>
                  </a:lnTo>
                  <a:lnTo>
                    <a:pt x="357" y="148"/>
                  </a:lnTo>
                  <a:lnTo>
                    <a:pt x="387" y="162"/>
                  </a:lnTo>
                  <a:lnTo>
                    <a:pt x="400" y="152"/>
                  </a:lnTo>
                  <a:lnTo>
                    <a:pt x="412" y="155"/>
                  </a:lnTo>
                  <a:lnTo>
                    <a:pt x="416" y="163"/>
                  </a:lnTo>
                  <a:lnTo>
                    <a:pt x="431" y="148"/>
                  </a:lnTo>
                  <a:lnTo>
                    <a:pt x="445" y="151"/>
                  </a:lnTo>
                  <a:lnTo>
                    <a:pt x="441" y="163"/>
                  </a:lnTo>
                  <a:lnTo>
                    <a:pt x="448" y="165"/>
                  </a:lnTo>
                  <a:lnTo>
                    <a:pt x="452" y="176"/>
                  </a:lnTo>
                  <a:lnTo>
                    <a:pt x="461" y="178"/>
                  </a:lnTo>
                  <a:lnTo>
                    <a:pt x="468" y="191"/>
                  </a:lnTo>
                  <a:lnTo>
                    <a:pt x="479" y="197"/>
                  </a:lnTo>
                  <a:lnTo>
                    <a:pt x="486" y="212"/>
                  </a:lnTo>
                  <a:lnTo>
                    <a:pt x="500" y="214"/>
                  </a:lnTo>
                  <a:lnTo>
                    <a:pt x="511" y="231"/>
                  </a:lnTo>
                  <a:lnTo>
                    <a:pt x="526" y="271"/>
                  </a:lnTo>
                  <a:lnTo>
                    <a:pt x="549" y="274"/>
                  </a:lnTo>
                  <a:lnTo>
                    <a:pt x="554" y="281"/>
                  </a:lnTo>
                  <a:lnTo>
                    <a:pt x="554" y="281"/>
                  </a:lnTo>
                  <a:lnTo>
                    <a:pt x="552" y="287"/>
                  </a:lnTo>
                  <a:lnTo>
                    <a:pt x="548" y="283"/>
                  </a:lnTo>
                  <a:lnTo>
                    <a:pt x="545" y="286"/>
                  </a:lnTo>
                  <a:lnTo>
                    <a:pt x="541" y="304"/>
                  </a:lnTo>
                  <a:lnTo>
                    <a:pt x="532" y="301"/>
                  </a:lnTo>
                  <a:lnTo>
                    <a:pt x="534" y="296"/>
                  </a:lnTo>
                  <a:lnTo>
                    <a:pt x="529" y="295"/>
                  </a:lnTo>
                  <a:lnTo>
                    <a:pt x="518" y="304"/>
                  </a:lnTo>
                  <a:lnTo>
                    <a:pt x="521" y="307"/>
                  </a:lnTo>
                  <a:lnTo>
                    <a:pt x="519" y="310"/>
                  </a:lnTo>
                  <a:lnTo>
                    <a:pt x="504" y="313"/>
                  </a:lnTo>
                  <a:lnTo>
                    <a:pt x="487" y="301"/>
                  </a:lnTo>
                  <a:lnTo>
                    <a:pt x="480" y="301"/>
                  </a:lnTo>
                  <a:lnTo>
                    <a:pt x="485" y="312"/>
                  </a:lnTo>
                  <a:lnTo>
                    <a:pt x="471" y="321"/>
                  </a:lnTo>
                  <a:lnTo>
                    <a:pt x="464" y="316"/>
                  </a:lnTo>
                  <a:lnTo>
                    <a:pt x="468" y="333"/>
                  </a:lnTo>
                  <a:lnTo>
                    <a:pt x="472" y="333"/>
                  </a:lnTo>
                  <a:lnTo>
                    <a:pt x="473" y="340"/>
                  </a:lnTo>
                  <a:lnTo>
                    <a:pt x="490" y="361"/>
                  </a:lnTo>
                  <a:lnTo>
                    <a:pt x="486" y="366"/>
                  </a:lnTo>
                  <a:lnTo>
                    <a:pt x="480" y="366"/>
                  </a:lnTo>
                  <a:lnTo>
                    <a:pt x="478" y="374"/>
                  </a:lnTo>
                  <a:lnTo>
                    <a:pt x="482" y="378"/>
                  </a:lnTo>
                  <a:lnTo>
                    <a:pt x="476" y="380"/>
                  </a:lnTo>
                  <a:lnTo>
                    <a:pt x="470" y="373"/>
                  </a:lnTo>
                  <a:lnTo>
                    <a:pt x="460" y="386"/>
                  </a:lnTo>
                  <a:lnTo>
                    <a:pt x="455" y="380"/>
                  </a:lnTo>
                  <a:lnTo>
                    <a:pt x="454" y="391"/>
                  </a:lnTo>
                  <a:lnTo>
                    <a:pt x="435" y="383"/>
                  </a:lnTo>
                  <a:lnTo>
                    <a:pt x="408" y="383"/>
                  </a:lnTo>
                  <a:lnTo>
                    <a:pt x="405" y="373"/>
                  </a:lnTo>
                  <a:lnTo>
                    <a:pt x="398" y="373"/>
                  </a:lnTo>
                  <a:lnTo>
                    <a:pt x="389" y="364"/>
                  </a:lnTo>
                  <a:lnTo>
                    <a:pt x="377" y="372"/>
                  </a:lnTo>
                  <a:lnTo>
                    <a:pt x="370" y="370"/>
                  </a:lnTo>
                  <a:lnTo>
                    <a:pt x="362" y="377"/>
                  </a:lnTo>
                  <a:lnTo>
                    <a:pt x="360" y="387"/>
                  </a:lnTo>
                  <a:lnTo>
                    <a:pt x="335" y="380"/>
                  </a:lnTo>
                  <a:lnTo>
                    <a:pt x="331" y="368"/>
                  </a:lnTo>
                  <a:lnTo>
                    <a:pt x="320" y="357"/>
                  </a:lnTo>
                  <a:lnTo>
                    <a:pt x="306" y="368"/>
                  </a:lnTo>
                  <a:lnTo>
                    <a:pt x="306" y="368"/>
                  </a:lnTo>
                  <a:lnTo>
                    <a:pt x="278" y="383"/>
                  </a:lnTo>
                  <a:lnTo>
                    <a:pt x="278" y="383"/>
                  </a:lnTo>
                  <a:lnTo>
                    <a:pt x="276" y="373"/>
                  </a:lnTo>
                  <a:lnTo>
                    <a:pt x="255" y="365"/>
                  </a:lnTo>
                  <a:lnTo>
                    <a:pt x="249" y="357"/>
                  </a:lnTo>
                  <a:lnTo>
                    <a:pt x="253" y="353"/>
                  </a:lnTo>
                  <a:lnTo>
                    <a:pt x="249" y="328"/>
                  </a:lnTo>
                  <a:lnTo>
                    <a:pt x="228" y="321"/>
                  </a:lnTo>
                  <a:lnTo>
                    <a:pt x="220" y="328"/>
                  </a:lnTo>
                  <a:lnTo>
                    <a:pt x="203" y="329"/>
                  </a:lnTo>
                  <a:lnTo>
                    <a:pt x="207" y="308"/>
                  </a:lnTo>
                  <a:lnTo>
                    <a:pt x="214" y="310"/>
                  </a:lnTo>
                  <a:lnTo>
                    <a:pt x="217" y="299"/>
                  </a:lnTo>
                  <a:lnTo>
                    <a:pt x="213" y="291"/>
                  </a:lnTo>
                  <a:lnTo>
                    <a:pt x="206" y="290"/>
                  </a:lnTo>
                  <a:lnTo>
                    <a:pt x="205" y="294"/>
                  </a:lnTo>
                  <a:lnTo>
                    <a:pt x="203" y="285"/>
                  </a:lnTo>
                  <a:lnTo>
                    <a:pt x="190" y="268"/>
                  </a:lnTo>
                  <a:lnTo>
                    <a:pt x="190" y="268"/>
                  </a:lnTo>
                  <a:lnTo>
                    <a:pt x="199" y="254"/>
                  </a:lnTo>
                  <a:lnTo>
                    <a:pt x="198" y="245"/>
                  </a:lnTo>
                  <a:lnTo>
                    <a:pt x="203" y="239"/>
                  </a:lnTo>
                  <a:lnTo>
                    <a:pt x="196" y="231"/>
                  </a:lnTo>
                  <a:lnTo>
                    <a:pt x="199" y="224"/>
                  </a:lnTo>
                  <a:lnTo>
                    <a:pt x="197" y="207"/>
                  </a:lnTo>
                  <a:lnTo>
                    <a:pt x="191" y="203"/>
                  </a:lnTo>
                  <a:lnTo>
                    <a:pt x="189" y="209"/>
                  </a:lnTo>
                  <a:lnTo>
                    <a:pt x="178" y="203"/>
                  </a:lnTo>
                  <a:lnTo>
                    <a:pt x="177" y="198"/>
                  </a:lnTo>
                  <a:lnTo>
                    <a:pt x="181" y="191"/>
                  </a:lnTo>
                  <a:lnTo>
                    <a:pt x="178" y="188"/>
                  </a:lnTo>
                  <a:lnTo>
                    <a:pt x="173" y="190"/>
                  </a:lnTo>
                  <a:lnTo>
                    <a:pt x="171" y="181"/>
                  </a:lnTo>
                  <a:lnTo>
                    <a:pt x="161" y="177"/>
                  </a:lnTo>
                  <a:lnTo>
                    <a:pt x="150" y="161"/>
                  </a:lnTo>
                  <a:lnTo>
                    <a:pt x="138" y="162"/>
                  </a:lnTo>
                  <a:lnTo>
                    <a:pt x="137" y="153"/>
                  </a:lnTo>
                  <a:lnTo>
                    <a:pt x="129" y="145"/>
                  </a:lnTo>
                  <a:lnTo>
                    <a:pt x="115" y="143"/>
                  </a:lnTo>
                  <a:lnTo>
                    <a:pt x="110" y="137"/>
                  </a:lnTo>
                  <a:lnTo>
                    <a:pt x="104" y="144"/>
                  </a:lnTo>
                  <a:lnTo>
                    <a:pt x="102" y="151"/>
                  </a:lnTo>
                  <a:lnTo>
                    <a:pt x="98" y="151"/>
                  </a:lnTo>
                  <a:lnTo>
                    <a:pt x="85" y="139"/>
                  </a:lnTo>
                  <a:lnTo>
                    <a:pt x="89" y="136"/>
                  </a:lnTo>
                  <a:lnTo>
                    <a:pt x="70" y="123"/>
                  </a:lnTo>
                  <a:lnTo>
                    <a:pt x="73" y="119"/>
                  </a:lnTo>
                  <a:lnTo>
                    <a:pt x="66" y="110"/>
                  </a:lnTo>
                  <a:lnTo>
                    <a:pt x="45" y="93"/>
                  </a:lnTo>
                  <a:lnTo>
                    <a:pt x="29" y="90"/>
                  </a:lnTo>
                  <a:lnTo>
                    <a:pt x="21" y="82"/>
                  </a:lnTo>
                  <a:lnTo>
                    <a:pt x="16" y="87"/>
                  </a:lnTo>
                  <a:lnTo>
                    <a:pt x="5" y="87"/>
                  </a:lnTo>
                  <a:lnTo>
                    <a:pt x="4" y="77"/>
                  </a:lnTo>
                  <a:lnTo>
                    <a:pt x="10" y="67"/>
                  </a:lnTo>
                  <a:lnTo>
                    <a:pt x="0" y="51"/>
                  </a:lnTo>
                  <a:lnTo>
                    <a:pt x="1" y="46"/>
                  </a:lnTo>
                  <a:lnTo>
                    <a:pt x="7" y="37"/>
                  </a:lnTo>
                  <a:lnTo>
                    <a:pt x="24" y="39"/>
                  </a:lnTo>
                  <a:lnTo>
                    <a:pt x="4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6" name="Freeform 47">
              <a:extLst>
                <a:ext uri="{FF2B5EF4-FFF2-40B4-BE49-F238E27FC236}">
                  <a16:creationId xmlns:a16="http://schemas.microsoft.com/office/drawing/2014/main" id="{58B315F1-F53C-41FC-9140-ACA6BFB31CBA}"/>
                </a:ext>
              </a:extLst>
            </p:cNvPr>
            <p:cNvSpPr>
              <a:spLocks/>
            </p:cNvSpPr>
            <p:nvPr/>
          </p:nvSpPr>
          <p:spPr bwMode="auto">
            <a:xfrm>
              <a:off x="6051550" y="3756025"/>
              <a:ext cx="1128713" cy="677863"/>
            </a:xfrm>
            <a:custGeom>
              <a:avLst/>
              <a:gdLst>
                <a:gd name="T0" fmla="*/ 393 w 711"/>
                <a:gd name="T1" fmla="*/ 6 h 427"/>
                <a:gd name="T2" fmla="*/ 393 w 711"/>
                <a:gd name="T3" fmla="*/ 15 h 427"/>
                <a:gd name="T4" fmla="*/ 437 w 711"/>
                <a:gd name="T5" fmla="*/ 65 h 427"/>
                <a:gd name="T6" fmla="*/ 447 w 711"/>
                <a:gd name="T7" fmla="*/ 106 h 427"/>
                <a:gd name="T8" fmla="*/ 466 w 711"/>
                <a:gd name="T9" fmla="*/ 134 h 427"/>
                <a:gd name="T10" fmla="*/ 477 w 711"/>
                <a:gd name="T11" fmla="*/ 127 h 427"/>
                <a:gd name="T12" fmla="*/ 524 w 711"/>
                <a:gd name="T13" fmla="*/ 94 h 427"/>
                <a:gd name="T14" fmla="*/ 565 w 711"/>
                <a:gd name="T15" fmla="*/ 88 h 427"/>
                <a:gd name="T16" fmla="*/ 607 w 711"/>
                <a:gd name="T17" fmla="*/ 104 h 427"/>
                <a:gd name="T18" fmla="*/ 640 w 711"/>
                <a:gd name="T19" fmla="*/ 133 h 427"/>
                <a:gd name="T20" fmla="*/ 674 w 711"/>
                <a:gd name="T21" fmla="*/ 129 h 427"/>
                <a:gd name="T22" fmla="*/ 697 w 711"/>
                <a:gd name="T23" fmla="*/ 124 h 427"/>
                <a:gd name="T24" fmla="*/ 687 w 711"/>
                <a:gd name="T25" fmla="*/ 173 h 427"/>
                <a:gd name="T26" fmla="*/ 637 w 711"/>
                <a:gd name="T27" fmla="*/ 221 h 427"/>
                <a:gd name="T28" fmla="*/ 614 w 711"/>
                <a:gd name="T29" fmla="*/ 291 h 427"/>
                <a:gd name="T30" fmla="*/ 597 w 711"/>
                <a:gd name="T31" fmla="*/ 338 h 427"/>
                <a:gd name="T32" fmla="*/ 565 w 711"/>
                <a:gd name="T33" fmla="*/ 365 h 427"/>
                <a:gd name="T34" fmla="*/ 555 w 711"/>
                <a:gd name="T35" fmla="*/ 333 h 427"/>
                <a:gd name="T36" fmla="*/ 507 w 711"/>
                <a:gd name="T37" fmla="*/ 341 h 427"/>
                <a:gd name="T38" fmla="*/ 435 w 711"/>
                <a:gd name="T39" fmla="*/ 332 h 427"/>
                <a:gd name="T40" fmla="*/ 435 w 711"/>
                <a:gd name="T41" fmla="*/ 318 h 427"/>
                <a:gd name="T42" fmla="*/ 426 w 711"/>
                <a:gd name="T43" fmla="*/ 282 h 427"/>
                <a:gd name="T44" fmla="*/ 387 w 711"/>
                <a:gd name="T45" fmla="*/ 293 h 427"/>
                <a:gd name="T46" fmla="*/ 363 w 711"/>
                <a:gd name="T47" fmla="*/ 350 h 427"/>
                <a:gd name="T48" fmla="*/ 292 w 711"/>
                <a:gd name="T49" fmla="*/ 384 h 427"/>
                <a:gd name="T50" fmla="*/ 260 w 711"/>
                <a:gd name="T51" fmla="*/ 399 h 427"/>
                <a:gd name="T52" fmla="*/ 280 w 711"/>
                <a:gd name="T53" fmla="*/ 367 h 427"/>
                <a:gd name="T54" fmla="*/ 212 w 711"/>
                <a:gd name="T55" fmla="*/ 383 h 427"/>
                <a:gd name="T56" fmla="*/ 171 w 711"/>
                <a:gd name="T57" fmla="*/ 367 h 427"/>
                <a:gd name="T58" fmla="*/ 156 w 711"/>
                <a:gd name="T59" fmla="*/ 351 h 427"/>
                <a:gd name="T60" fmla="*/ 161 w 711"/>
                <a:gd name="T61" fmla="*/ 372 h 427"/>
                <a:gd name="T62" fmla="*/ 130 w 711"/>
                <a:gd name="T63" fmla="*/ 383 h 427"/>
                <a:gd name="T64" fmla="*/ 84 w 711"/>
                <a:gd name="T65" fmla="*/ 405 h 427"/>
                <a:gd name="T66" fmla="*/ 34 w 711"/>
                <a:gd name="T67" fmla="*/ 416 h 427"/>
                <a:gd name="T68" fmla="*/ 8 w 711"/>
                <a:gd name="T69" fmla="*/ 419 h 427"/>
                <a:gd name="T70" fmla="*/ 27 w 711"/>
                <a:gd name="T71" fmla="*/ 401 h 427"/>
                <a:gd name="T72" fmla="*/ 94 w 711"/>
                <a:gd name="T73" fmla="*/ 355 h 427"/>
                <a:gd name="T74" fmla="*/ 121 w 711"/>
                <a:gd name="T75" fmla="*/ 330 h 427"/>
                <a:gd name="T76" fmla="*/ 131 w 711"/>
                <a:gd name="T77" fmla="*/ 305 h 427"/>
                <a:gd name="T78" fmla="*/ 144 w 711"/>
                <a:gd name="T79" fmla="*/ 293 h 427"/>
                <a:gd name="T80" fmla="*/ 189 w 711"/>
                <a:gd name="T81" fmla="*/ 290 h 427"/>
                <a:gd name="T82" fmla="*/ 193 w 711"/>
                <a:gd name="T83" fmla="*/ 247 h 427"/>
                <a:gd name="T84" fmla="*/ 218 w 711"/>
                <a:gd name="T85" fmla="*/ 227 h 427"/>
                <a:gd name="T86" fmla="*/ 220 w 711"/>
                <a:gd name="T87" fmla="*/ 206 h 427"/>
                <a:gd name="T88" fmla="*/ 245 w 711"/>
                <a:gd name="T89" fmla="*/ 173 h 427"/>
                <a:gd name="T90" fmla="*/ 230 w 711"/>
                <a:gd name="T91" fmla="*/ 159 h 427"/>
                <a:gd name="T92" fmla="*/ 200 w 711"/>
                <a:gd name="T93" fmla="*/ 154 h 427"/>
                <a:gd name="T94" fmla="*/ 228 w 711"/>
                <a:gd name="T95" fmla="*/ 99 h 427"/>
                <a:gd name="T96" fmla="*/ 280 w 711"/>
                <a:gd name="T97" fmla="*/ 29 h 427"/>
                <a:gd name="T98" fmla="*/ 309 w 711"/>
                <a:gd name="T99" fmla="*/ 14 h 427"/>
                <a:gd name="T100" fmla="*/ 338 w 711"/>
                <a:gd name="T101" fmla="*/ 29 h 427"/>
                <a:gd name="T102" fmla="*/ 372 w 711"/>
                <a:gd name="T103" fmla="*/ 26 h 427"/>
                <a:gd name="T104" fmla="*/ 356 w 711"/>
                <a:gd name="T105" fmla="*/ 7 h 427"/>
                <a:gd name="T106" fmla="*/ 365 w 711"/>
                <a:gd name="T107" fmla="*/ 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427">
                  <a:moveTo>
                    <a:pt x="365" y="1"/>
                  </a:moveTo>
                  <a:lnTo>
                    <a:pt x="380" y="0"/>
                  </a:lnTo>
                  <a:lnTo>
                    <a:pt x="386" y="7"/>
                  </a:lnTo>
                  <a:lnTo>
                    <a:pt x="393" y="6"/>
                  </a:lnTo>
                  <a:lnTo>
                    <a:pt x="389" y="9"/>
                  </a:lnTo>
                  <a:lnTo>
                    <a:pt x="401" y="13"/>
                  </a:lnTo>
                  <a:lnTo>
                    <a:pt x="401" y="13"/>
                  </a:lnTo>
                  <a:lnTo>
                    <a:pt x="393" y="15"/>
                  </a:lnTo>
                  <a:lnTo>
                    <a:pt x="390" y="21"/>
                  </a:lnTo>
                  <a:lnTo>
                    <a:pt x="398" y="40"/>
                  </a:lnTo>
                  <a:lnTo>
                    <a:pt x="428" y="55"/>
                  </a:lnTo>
                  <a:lnTo>
                    <a:pt x="437" y="65"/>
                  </a:lnTo>
                  <a:lnTo>
                    <a:pt x="448" y="68"/>
                  </a:lnTo>
                  <a:lnTo>
                    <a:pt x="446" y="86"/>
                  </a:lnTo>
                  <a:lnTo>
                    <a:pt x="453" y="101"/>
                  </a:lnTo>
                  <a:lnTo>
                    <a:pt x="447" y="106"/>
                  </a:lnTo>
                  <a:lnTo>
                    <a:pt x="447" y="111"/>
                  </a:lnTo>
                  <a:lnTo>
                    <a:pt x="454" y="130"/>
                  </a:lnTo>
                  <a:lnTo>
                    <a:pt x="462" y="127"/>
                  </a:lnTo>
                  <a:lnTo>
                    <a:pt x="466" y="134"/>
                  </a:lnTo>
                  <a:lnTo>
                    <a:pt x="469" y="127"/>
                  </a:lnTo>
                  <a:lnTo>
                    <a:pt x="468" y="124"/>
                  </a:lnTo>
                  <a:lnTo>
                    <a:pt x="475" y="122"/>
                  </a:lnTo>
                  <a:lnTo>
                    <a:pt x="477" y="127"/>
                  </a:lnTo>
                  <a:lnTo>
                    <a:pt x="495" y="132"/>
                  </a:lnTo>
                  <a:lnTo>
                    <a:pt x="499" y="121"/>
                  </a:lnTo>
                  <a:lnTo>
                    <a:pt x="513" y="111"/>
                  </a:lnTo>
                  <a:lnTo>
                    <a:pt x="524" y="94"/>
                  </a:lnTo>
                  <a:lnTo>
                    <a:pt x="533" y="94"/>
                  </a:lnTo>
                  <a:lnTo>
                    <a:pt x="547" y="84"/>
                  </a:lnTo>
                  <a:lnTo>
                    <a:pt x="559" y="83"/>
                  </a:lnTo>
                  <a:lnTo>
                    <a:pt x="565" y="88"/>
                  </a:lnTo>
                  <a:lnTo>
                    <a:pt x="593" y="83"/>
                  </a:lnTo>
                  <a:lnTo>
                    <a:pt x="596" y="97"/>
                  </a:lnTo>
                  <a:lnTo>
                    <a:pt x="605" y="96"/>
                  </a:lnTo>
                  <a:lnTo>
                    <a:pt x="607" y="104"/>
                  </a:lnTo>
                  <a:lnTo>
                    <a:pt x="614" y="107"/>
                  </a:lnTo>
                  <a:lnTo>
                    <a:pt x="617" y="125"/>
                  </a:lnTo>
                  <a:lnTo>
                    <a:pt x="625" y="122"/>
                  </a:lnTo>
                  <a:lnTo>
                    <a:pt x="640" y="133"/>
                  </a:lnTo>
                  <a:lnTo>
                    <a:pt x="648" y="127"/>
                  </a:lnTo>
                  <a:lnTo>
                    <a:pt x="655" y="117"/>
                  </a:lnTo>
                  <a:lnTo>
                    <a:pt x="661" y="124"/>
                  </a:lnTo>
                  <a:lnTo>
                    <a:pt x="674" y="129"/>
                  </a:lnTo>
                  <a:lnTo>
                    <a:pt x="678" y="133"/>
                  </a:lnTo>
                  <a:lnTo>
                    <a:pt x="687" y="123"/>
                  </a:lnTo>
                  <a:lnTo>
                    <a:pt x="697" y="124"/>
                  </a:lnTo>
                  <a:lnTo>
                    <a:pt x="697" y="124"/>
                  </a:lnTo>
                  <a:lnTo>
                    <a:pt x="699" y="130"/>
                  </a:lnTo>
                  <a:lnTo>
                    <a:pt x="710" y="132"/>
                  </a:lnTo>
                  <a:lnTo>
                    <a:pt x="711" y="135"/>
                  </a:lnTo>
                  <a:lnTo>
                    <a:pt x="687" y="173"/>
                  </a:lnTo>
                  <a:lnTo>
                    <a:pt x="664" y="172"/>
                  </a:lnTo>
                  <a:lnTo>
                    <a:pt x="658" y="174"/>
                  </a:lnTo>
                  <a:lnTo>
                    <a:pt x="653" y="201"/>
                  </a:lnTo>
                  <a:lnTo>
                    <a:pt x="637" y="221"/>
                  </a:lnTo>
                  <a:lnTo>
                    <a:pt x="642" y="259"/>
                  </a:lnTo>
                  <a:lnTo>
                    <a:pt x="626" y="283"/>
                  </a:lnTo>
                  <a:lnTo>
                    <a:pt x="626" y="283"/>
                  </a:lnTo>
                  <a:lnTo>
                    <a:pt x="614" y="291"/>
                  </a:lnTo>
                  <a:lnTo>
                    <a:pt x="616" y="311"/>
                  </a:lnTo>
                  <a:lnTo>
                    <a:pt x="612" y="319"/>
                  </a:lnTo>
                  <a:lnTo>
                    <a:pt x="599" y="325"/>
                  </a:lnTo>
                  <a:lnTo>
                    <a:pt x="597" y="338"/>
                  </a:lnTo>
                  <a:lnTo>
                    <a:pt x="584" y="345"/>
                  </a:lnTo>
                  <a:lnTo>
                    <a:pt x="580" y="360"/>
                  </a:lnTo>
                  <a:lnTo>
                    <a:pt x="570" y="369"/>
                  </a:lnTo>
                  <a:lnTo>
                    <a:pt x="565" y="365"/>
                  </a:lnTo>
                  <a:lnTo>
                    <a:pt x="536" y="363"/>
                  </a:lnTo>
                  <a:lnTo>
                    <a:pt x="539" y="351"/>
                  </a:lnTo>
                  <a:lnTo>
                    <a:pt x="555" y="342"/>
                  </a:lnTo>
                  <a:lnTo>
                    <a:pt x="555" y="333"/>
                  </a:lnTo>
                  <a:lnTo>
                    <a:pt x="540" y="334"/>
                  </a:lnTo>
                  <a:lnTo>
                    <a:pt x="528" y="344"/>
                  </a:lnTo>
                  <a:lnTo>
                    <a:pt x="507" y="341"/>
                  </a:lnTo>
                  <a:lnTo>
                    <a:pt x="507" y="341"/>
                  </a:lnTo>
                  <a:lnTo>
                    <a:pt x="503" y="342"/>
                  </a:lnTo>
                  <a:lnTo>
                    <a:pt x="463" y="326"/>
                  </a:lnTo>
                  <a:lnTo>
                    <a:pt x="453" y="325"/>
                  </a:lnTo>
                  <a:lnTo>
                    <a:pt x="435" y="332"/>
                  </a:lnTo>
                  <a:lnTo>
                    <a:pt x="432" y="336"/>
                  </a:lnTo>
                  <a:lnTo>
                    <a:pt x="419" y="335"/>
                  </a:lnTo>
                  <a:lnTo>
                    <a:pt x="416" y="330"/>
                  </a:lnTo>
                  <a:lnTo>
                    <a:pt x="435" y="318"/>
                  </a:lnTo>
                  <a:lnTo>
                    <a:pt x="426" y="303"/>
                  </a:lnTo>
                  <a:lnTo>
                    <a:pt x="427" y="294"/>
                  </a:lnTo>
                  <a:lnTo>
                    <a:pt x="421" y="291"/>
                  </a:lnTo>
                  <a:lnTo>
                    <a:pt x="426" y="282"/>
                  </a:lnTo>
                  <a:lnTo>
                    <a:pt x="420" y="277"/>
                  </a:lnTo>
                  <a:lnTo>
                    <a:pt x="412" y="277"/>
                  </a:lnTo>
                  <a:lnTo>
                    <a:pt x="389" y="290"/>
                  </a:lnTo>
                  <a:lnTo>
                    <a:pt x="387" y="293"/>
                  </a:lnTo>
                  <a:lnTo>
                    <a:pt x="389" y="310"/>
                  </a:lnTo>
                  <a:lnTo>
                    <a:pt x="373" y="336"/>
                  </a:lnTo>
                  <a:lnTo>
                    <a:pt x="366" y="339"/>
                  </a:lnTo>
                  <a:lnTo>
                    <a:pt x="363" y="350"/>
                  </a:lnTo>
                  <a:lnTo>
                    <a:pt x="351" y="358"/>
                  </a:lnTo>
                  <a:lnTo>
                    <a:pt x="348" y="368"/>
                  </a:lnTo>
                  <a:lnTo>
                    <a:pt x="338" y="378"/>
                  </a:lnTo>
                  <a:lnTo>
                    <a:pt x="292" y="384"/>
                  </a:lnTo>
                  <a:lnTo>
                    <a:pt x="285" y="399"/>
                  </a:lnTo>
                  <a:lnTo>
                    <a:pt x="281" y="401"/>
                  </a:lnTo>
                  <a:lnTo>
                    <a:pt x="264" y="402"/>
                  </a:lnTo>
                  <a:lnTo>
                    <a:pt x="260" y="399"/>
                  </a:lnTo>
                  <a:lnTo>
                    <a:pt x="261" y="393"/>
                  </a:lnTo>
                  <a:lnTo>
                    <a:pt x="282" y="378"/>
                  </a:lnTo>
                  <a:lnTo>
                    <a:pt x="286" y="367"/>
                  </a:lnTo>
                  <a:lnTo>
                    <a:pt x="280" y="367"/>
                  </a:lnTo>
                  <a:lnTo>
                    <a:pt x="278" y="374"/>
                  </a:lnTo>
                  <a:lnTo>
                    <a:pt x="269" y="378"/>
                  </a:lnTo>
                  <a:lnTo>
                    <a:pt x="219" y="388"/>
                  </a:lnTo>
                  <a:lnTo>
                    <a:pt x="212" y="383"/>
                  </a:lnTo>
                  <a:lnTo>
                    <a:pt x="195" y="382"/>
                  </a:lnTo>
                  <a:lnTo>
                    <a:pt x="184" y="374"/>
                  </a:lnTo>
                  <a:lnTo>
                    <a:pt x="177" y="374"/>
                  </a:lnTo>
                  <a:lnTo>
                    <a:pt x="171" y="367"/>
                  </a:lnTo>
                  <a:lnTo>
                    <a:pt x="170" y="350"/>
                  </a:lnTo>
                  <a:lnTo>
                    <a:pt x="169" y="347"/>
                  </a:lnTo>
                  <a:lnTo>
                    <a:pt x="163" y="347"/>
                  </a:lnTo>
                  <a:lnTo>
                    <a:pt x="156" y="351"/>
                  </a:lnTo>
                  <a:lnTo>
                    <a:pt x="155" y="357"/>
                  </a:lnTo>
                  <a:lnTo>
                    <a:pt x="155" y="363"/>
                  </a:lnTo>
                  <a:lnTo>
                    <a:pt x="162" y="363"/>
                  </a:lnTo>
                  <a:lnTo>
                    <a:pt x="161" y="372"/>
                  </a:lnTo>
                  <a:lnTo>
                    <a:pt x="151" y="375"/>
                  </a:lnTo>
                  <a:lnTo>
                    <a:pt x="146" y="380"/>
                  </a:lnTo>
                  <a:lnTo>
                    <a:pt x="146" y="384"/>
                  </a:lnTo>
                  <a:lnTo>
                    <a:pt x="130" y="383"/>
                  </a:lnTo>
                  <a:lnTo>
                    <a:pt x="116" y="389"/>
                  </a:lnTo>
                  <a:lnTo>
                    <a:pt x="104" y="390"/>
                  </a:lnTo>
                  <a:lnTo>
                    <a:pt x="96" y="408"/>
                  </a:lnTo>
                  <a:lnTo>
                    <a:pt x="84" y="405"/>
                  </a:lnTo>
                  <a:lnTo>
                    <a:pt x="84" y="409"/>
                  </a:lnTo>
                  <a:lnTo>
                    <a:pt x="56" y="419"/>
                  </a:lnTo>
                  <a:lnTo>
                    <a:pt x="41" y="416"/>
                  </a:lnTo>
                  <a:lnTo>
                    <a:pt x="34" y="416"/>
                  </a:lnTo>
                  <a:lnTo>
                    <a:pt x="31" y="423"/>
                  </a:lnTo>
                  <a:lnTo>
                    <a:pt x="20" y="427"/>
                  </a:lnTo>
                  <a:lnTo>
                    <a:pt x="0" y="424"/>
                  </a:lnTo>
                  <a:lnTo>
                    <a:pt x="8" y="419"/>
                  </a:lnTo>
                  <a:lnTo>
                    <a:pt x="15" y="410"/>
                  </a:lnTo>
                  <a:lnTo>
                    <a:pt x="25" y="410"/>
                  </a:lnTo>
                  <a:lnTo>
                    <a:pt x="30" y="405"/>
                  </a:lnTo>
                  <a:lnTo>
                    <a:pt x="27" y="401"/>
                  </a:lnTo>
                  <a:lnTo>
                    <a:pt x="54" y="395"/>
                  </a:lnTo>
                  <a:lnTo>
                    <a:pt x="64" y="377"/>
                  </a:lnTo>
                  <a:lnTo>
                    <a:pt x="88" y="365"/>
                  </a:lnTo>
                  <a:lnTo>
                    <a:pt x="94" y="355"/>
                  </a:lnTo>
                  <a:lnTo>
                    <a:pt x="104" y="350"/>
                  </a:lnTo>
                  <a:lnTo>
                    <a:pt x="113" y="339"/>
                  </a:lnTo>
                  <a:lnTo>
                    <a:pt x="125" y="339"/>
                  </a:lnTo>
                  <a:lnTo>
                    <a:pt x="121" y="330"/>
                  </a:lnTo>
                  <a:lnTo>
                    <a:pt x="125" y="326"/>
                  </a:lnTo>
                  <a:lnTo>
                    <a:pt x="125" y="320"/>
                  </a:lnTo>
                  <a:lnTo>
                    <a:pt x="139" y="313"/>
                  </a:lnTo>
                  <a:lnTo>
                    <a:pt x="131" y="305"/>
                  </a:lnTo>
                  <a:lnTo>
                    <a:pt x="136" y="306"/>
                  </a:lnTo>
                  <a:lnTo>
                    <a:pt x="135" y="302"/>
                  </a:lnTo>
                  <a:lnTo>
                    <a:pt x="143" y="301"/>
                  </a:lnTo>
                  <a:lnTo>
                    <a:pt x="144" y="293"/>
                  </a:lnTo>
                  <a:lnTo>
                    <a:pt x="165" y="288"/>
                  </a:lnTo>
                  <a:lnTo>
                    <a:pt x="176" y="299"/>
                  </a:lnTo>
                  <a:lnTo>
                    <a:pt x="177" y="292"/>
                  </a:lnTo>
                  <a:lnTo>
                    <a:pt x="189" y="290"/>
                  </a:lnTo>
                  <a:lnTo>
                    <a:pt x="193" y="281"/>
                  </a:lnTo>
                  <a:lnTo>
                    <a:pt x="188" y="275"/>
                  </a:lnTo>
                  <a:lnTo>
                    <a:pt x="196" y="269"/>
                  </a:lnTo>
                  <a:lnTo>
                    <a:pt x="193" y="247"/>
                  </a:lnTo>
                  <a:lnTo>
                    <a:pt x="206" y="242"/>
                  </a:lnTo>
                  <a:lnTo>
                    <a:pt x="210" y="235"/>
                  </a:lnTo>
                  <a:lnTo>
                    <a:pt x="208" y="231"/>
                  </a:lnTo>
                  <a:lnTo>
                    <a:pt x="218" y="227"/>
                  </a:lnTo>
                  <a:lnTo>
                    <a:pt x="217" y="223"/>
                  </a:lnTo>
                  <a:lnTo>
                    <a:pt x="210" y="219"/>
                  </a:lnTo>
                  <a:lnTo>
                    <a:pt x="218" y="211"/>
                  </a:lnTo>
                  <a:lnTo>
                    <a:pt x="220" y="206"/>
                  </a:lnTo>
                  <a:lnTo>
                    <a:pt x="214" y="206"/>
                  </a:lnTo>
                  <a:lnTo>
                    <a:pt x="218" y="196"/>
                  </a:lnTo>
                  <a:lnTo>
                    <a:pt x="234" y="186"/>
                  </a:lnTo>
                  <a:lnTo>
                    <a:pt x="245" y="173"/>
                  </a:lnTo>
                  <a:lnTo>
                    <a:pt x="251" y="171"/>
                  </a:lnTo>
                  <a:lnTo>
                    <a:pt x="253" y="161"/>
                  </a:lnTo>
                  <a:lnTo>
                    <a:pt x="248" y="152"/>
                  </a:lnTo>
                  <a:lnTo>
                    <a:pt x="230" y="159"/>
                  </a:lnTo>
                  <a:lnTo>
                    <a:pt x="214" y="157"/>
                  </a:lnTo>
                  <a:lnTo>
                    <a:pt x="203" y="161"/>
                  </a:lnTo>
                  <a:lnTo>
                    <a:pt x="199" y="160"/>
                  </a:lnTo>
                  <a:lnTo>
                    <a:pt x="200" y="154"/>
                  </a:lnTo>
                  <a:lnTo>
                    <a:pt x="217" y="136"/>
                  </a:lnTo>
                  <a:lnTo>
                    <a:pt x="219" y="123"/>
                  </a:lnTo>
                  <a:lnTo>
                    <a:pt x="235" y="106"/>
                  </a:lnTo>
                  <a:lnTo>
                    <a:pt x="228" y="99"/>
                  </a:lnTo>
                  <a:lnTo>
                    <a:pt x="246" y="77"/>
                  </a:lnTo>
                  <a:lnTo>
                    <a:pt x="249" y="62"/>
                  </a:lnTo>
                  <a:lnTo>
                    <a:pt x="270" y="47"/>
                  </a:lnTo>
                  <a:lnTo>
                    <a:pt x="280" y="29"/>
                  </a:lnTo>
                  <a:lnTo>
                    <a:pt x="278" y="20"/>
                  </a:lnTo>
                  <a:lnTo>
                    <a:pt x="282" y="10"/>
                  </a:lnTo>
                  <a:lnTo>
                    <a:pt x="291" y="4"/>
                  </a:lnTo>
                  <a:lnTo>
                    <a:pt x="309" y="14"/>
                  </a:lnTo>
                  <a:lnTo>
                    <a:pt x="331" y="16"/>
                  </a:lnTo>
                  <a:lnTo>
                    <a:pt x="324" y="17"/>
                  </a:lnTo>
                  <a:lnTo>
                    <a:pt x="325" y="21"/>
                  </a:lnTo>
                  <a:lnTo>
                    <a:pt x="338" y="29"/>
                  </a:lnTo>
                  <a:lnTo>
                    <a:pt x="363" y="10"/>
                  </a:lnTo>
                  <a:lnTo>
                    <a:pt x="359" y="15"/>
                  </a:lnTo>
                  <a:lnTo>
                    <a:pt x="365" y="15"/>
                  </a:lnTo>
                  <a:lnTo>
                    <a:pt x="372" y="26"/>
                  </a:lnTo>
                  <a:lnTo>
                    <a:pt x="371" y="14"/>
                  </a:lnTo>
                  <a:lnTo>
                    <a:pt x="365" y="9"/>
                  </a:lnTo>
                  <a:lnTo>
                    <a:pt x="358" y="12"/>
                  </a:lnTo>
                  <a:lnTo>
                    <a:pt x="356" y="7"/>
                  </a:lnTo>
                  <a:lnTo>
                    <a:pt x="350" y="10"/>
                  </a:lnTo>
                  <a:lnTo>
                    <a:pt x="345" y="7"/>
                  </a:lnTo>
                  <a:lnTo>
                    <a:pt x="359" y="0"/>
                  </a:lnTo>
                  <a:lnTo>
                    <a:pt x="365"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7" name="Freeform 48">
              <a:extLst>
                <a:ext uri="{FF2B5EF4-FFF2-40B4-BE49-F238E27FC236}">
                  <a16:creationId xmlns:a16="http://schemas.microsoft.com/office/drawing/2014/main" id="{EBEC54B0-5527-49CE-B111-EED3D7A43622}"/>
                </a:ext>
              </a:extLst>
            </p:cNvPr>
            <p:cNvSpPr>
              <a:spLocks noEditPoints="1"/>
            </p:cNvSpPr>
            <p:nvPr/>
          </p:nvSpPr>
          <p:spPr bwMode="auto">
            <a:xfrm>
              <a:off x="5851525" y="4618038"/>
              <a:ext cx="1628775" cy="1058863"/>
            </a:xfrm>
            <a:custGeom>
              <a:avLst/>
              <a:gdLst>
                <a:gd name="T0" fmla="*/ 330 w 1026"/>
                <a:gd name="T1" fmla="*/ 644 h 667"/>
                <a:gd name="T2" fmla="*/ 348 w 1026"/>
                <a:gd name="T3" fmla="*/ 627 h 667"/>
                <a:gd name="T4" fmla="*/ 337 w 1026"/>
                <a:gd name="T5" fmla="*/ 615 h 667"/>
                <a:gd name="T6" fmla="*/ 317 w 1026"/>
                <a:gd name="T7" fmla="*/ 606 h 667"/>
                <a:gd name="T8" fmla="*/ 190 w 1026"/>
                <a:gd name="T9" fmla="*/ 517 h 667"/>
                <a:gd name="T10" fmla="*/ 135 w 1026"/>
                <a:gd name="T11" fmla="*/ 532 h 667"/>
                <a:gd name="T12" fmla="*/ 303 w 1026"/>
                <a:gd name="T13" fmla="*/ 487 h 667"/>
                <a:gd name="T14" fmla="*/ 831 w 1026"/>
                <a:gd name="T15" fmla="*/ 378 h 667"/>
                <a:gd name="T16" fmla="*/ 540 w 1026"/>
                <a:gd name="T17" fmla="*/ 65 h 667"/>
                <a:gd name="T18" fmla="*/ 613 w 1026"/>
                <a:gd name="T19" fmla="*/ 0 h 667"/>
                <a:gd name="T20" fmla="*/ 694 w 1026"/>
                <a:gd name="T21" fmla="*/ 33 h 667"/>
                <a:gd name="T22" fmla="*/ 812 w 1026"/>
                <a:gd name="T23" fmla="*/ 41 h 667"/>
                <a:gd name="T24" fmla="*/ 885 w 1026"/>
                <a:gd name="T25" fmla="*/ 84 h 667"/>
                <a:gd name="T26" fmla="*/ 892 w 1026"/>
                <a:gd name="T27" fmla="*/ 155 h 667"/>
                <a:gd name="T28" fmla="*/ 938 w 1026"/>
                <a:gd name="T29" fmla="*/ 189 h 667"/>
                <a:gd name="T30" fmla="*/ 1011 w 1026"/>
                <a:gd name="T31" fmla="*/ 288 h 667"/>
                <a:gd name="T32" fmla="*/ 1015 w 1026"/>
                <a:gd name="T33" fmla="*/ 352 h 667"/>
                <a:gd name="T34" fmla="*/ 888 w 1026"/>
                <a:gd name="T35" fmla="*/ 416 h 667"/>
                <a:gd name="T36" fmla="*/ 863 w 1026"/>
                <a:gd name="T37" fmla="*/ 377 h 667"/>
                <a:gd name="T38" fmla="*/ 821 w 1026"/>
                <a:gd name="T39" fmla="*/ 386 h 667"/>
                <a:gd name="T40" fmla="*/ 839 w 1026"/>
                <a:gd name="T41" fmla="*/ 401 h 667"/>
                <a:gd name="T42" fmla="*/ 794 w 1026"/>
                <a:gd name="T43" fmla="*/ 466 h 667"/>
                <a:gd name="T44" fmla="*/ 739 w 1026"/>
                <a:gd name="T45" fmla="*/ 478 h 667"/>
                <a:gd name="T46" fmla="*/ 725 w 1026"/>
                <a:gd name="T47" fmla="*/ 536 h 667"/>
                <a:gd name="T48" fmla="*/ 654 w 1026"/>
                <a:gd name="T49" fmla="*/ 516 h 667"/>
                <a:gd name="T50" fmla="*/ 659 w 1026"/>
                <a:gd name="T51" fmla="*/ 558 h 667"/>
                <a:gd name="T52" fmla="*/ 595 w 1026"/>
                <a:gd name="T53" fmla="*/ 535 h 667"/>
                <a:gd name="T54" fmla="*/ 586 w 1026"/>
                <a:gd name="T55" fmla="*/ 560 h 667"/>
                <a:gd name="T56" fmla="*/ 530 w 1026"/>
                <a:gd name="T57" fmla="*/ 566 h 667"/>
                <a:gd name="T58" fmla="*/ 499 w 1026"/>
                <a:gd name="T59" fmla="*/ 578 h 667"/>
                <a:gd name="T60" fmla="*/ 493 w 1026"/>
                <a:gd name="T61" fmla="*/ 582 h 667"/>
                <a:gd name="T62" fmla="*/ 460 w 1026"/>
                <a:gd name="T63" fmla="*/ 593 h 667"/>
                <a:gd name="T64" fmla="*/ 441 w 1026"/>
                <a:gd name="T65" fmla="*/ 607 h 667"/>
                <a:gd name="T66" fmla="*/ 398 w 1026"/>
                <a:gd name="T67" fmla="*/ 608 h 667"/>
                <a:gd name="T68" fmla="*/ 374 w 1026"/>
                <a:gd name="T69" fmla="*/ 616 h 667"/>
                <a:gd name="T70" fmla="*/ 347 w 1026"/>
                <a:gd name="T71" fmla="*/ 610 h 667"/>
                <a:gd name="T72" fmla="*/ 339 w 1026"/>
                <a:gd name="T73" fmla="*/ 579 h 667"/>
                <a:gd name="T74" fmla="*/ 296 w 1026"/>
                <a:gd name="T75" fmla="*/ 606 h 667"/>
                <a:gd name="T76" fmla="*/ 258 w 1026"/>
                <a:gd name="T77" fmla="*/ 604 h 667"/>
                <a:gd name="T78" fmla="*/ 228 w 1026"/>
                <a:gd name="T79" fmla="*/ 628 h 667"/>
                <a:gd name="T80" fmla="*/ 188 w 1026"/>
                <a:gd name="T81" fmla="*/ 647 h 667"/>
                <a:gd name="T82" fmla="*/ 249 w 1026"/>
                <a:gd name="T83" fmla="*/ 585 h 667"/>
                <a:gd name="T84" fmla="*/ 302 w 1026"/>
                <a:gd name="T85" fmla="*/ 536 h 667"/>
                <a:gd name="T86" fmla="*/ 233 w 1026"/>
                <a:gd name="T87" fmla="*/ 558 h 667"/>
                <a:gd name="T88" fmla="*/ 222 w 1026"/>
                <a:gd name="T89" fmla="*/ 544 h 667"/>
                <a:gd name="T90" fmla="*/ 340 w 1026"/>
                <a:gd name="T91" fmla="*/ 459 h 667"/>
                <a:gd name="T92" fmla="*/ 293 w 1026"/>
                <a:gd name="T93" fmla="*/ 443 h 667"/>
                <a:gd name="T94" fmla="*/ 262 w 1026"/>
                <a:gd name="T95" fmla="*/ 489 h 667"/>
                <a:gd name="T96" fmla="*/ 201 w 1026"/>
                <a:gd name="T97" fmla="*/ 501 h 667"/>
                <a:gd name="T98" fmla="*/ 133 w 1026"/>
                <a:gd name="T99" fmla="*/ 522 h 667"/>
                <a:gd name="T100" fmla="*/ 79 w 1026"/>
                <a:gd name="T101" fmla="*/ 542 h 667"/>
                <a:gd name="T102" fmla="*/ 62 w 1026"/>
                <a:gd name="T103" fmla="*/ 527 h 667"/>
                <a:gd name="T104" fmla="*/ 60 w 1026"/>
                <a:gd name="T105" fmla="*/ 494 h 667"/>
                <a:gd name="T106" fmla="*/ 118 w 1026"/>
                <a:gd name="T107" fmla="*/ 465 h 667"/>
                <a:gd name="T108" fmla="*/ 145 w 1026"/>
                <a:gd name="T109" fmla="*/ 449 h 667"/>
                <a:gd name="T110" fmla="*/ 202 w 1026"/>
                <a:gd name="T111" fmla="*/ 461 h 667"/>
                <a:gd name="T112" fmla="*/ 331 w 1026"/>
                <a:gd name="T113" fmla="*/ 410 h 667"/>
                <a:gd name="T114" fmla="*/ 400 w 1026"/>
                <a:gd name="T115" fmla="*/ 353 h 667"/>
                <a:gd name="T116" fmla="*/ 461 w 1026"/>
                <a:gd name="T117" fmla="*/ 278 h 667"/>
                <a:gd name="T118" fmla="*/ 451 w 1026"/>
                <a:gd name="T119" fmla="*/ 211 h 667"/>
                <a:gd name="T120" fmla="*/ 412 w 1026"/>
                <a:gd name="T121" fmla="*/ 9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6" h="667">
                  <a:moveTo>
                    <a:pt x="330" y="644"/>
                  </a:moveTo>
                  <a:lnTo>
                    <a:pt x="331" y="649"/>
                  </a:lnTo>
                  <a:lnTo>
                    <a:pt x="323" y="657"/>
                  </a:lnTo>
                  <a:lnTo>
                    <a:pt x="315" y="662"/>
                  </a:lnTo>
                  <a:lnTo>
                    <a:pt x="313" y="657"/>
                  </a:lnTo>
                  <a:lnTo>
                    <a:pt x="309" y="667"/>
                  </a:lnTo>
                  <a:lnTo>
                    <a:pt x="306" y="661"/>
                  </a:lnTo>
                  <a:lnTo>
                    <a:pt x="303" y="662"/>
                  </a:lnTo>
                  <a:lnTo>
                    <a:pt x="312" y="652"/>
                  </a:lnTo>
                  <a:lnTo>
                    <a:pt x="330" y="644"/>
                  </a:lnTo>
                  <a:close/>
                  <a:moveTo>
                    <a:pt x="354" y="619"/>
                  </a:moveTo>
                  <a:lnTo>
                    <a:pt x="358" y="620"/>
                  </a:lnTo>
                  <a:lnTo>
                    <a:pt x="360" y="632"/>
                  </a:lnTo>
                  <a:lnTo>
                    <a:pt x="356" y="631"/>
                  </a:lnTo>
                  <a:lnTo>
                    <a:pt x="358" y="634"/>
                  </a:lnTo>
                  <a:lnTo>
                    <a:pt x="343" y="644"/>
                  </a:lnTo>
                  <a:lnTo>
                    <a:pt x="340" y="637"/>
                  </a:lnTo>
                  <a:lnTo>
                    <a:pt x="347" y="635"/>
                  </a:lnTo>
                  <a:lnTo>
                    <a:pt x="343" y="628"/>
                  </a:lnTo>
                  <a:lnTo>
                    <a:pt x="348" y="627"/>
                  </a:lnTo>
                  <a:lnTo>
                    <a:pt x="353" y="632"/>
                  </a:lnTo>
                  <a:lnTo>
                    <a:pt x="355" y="629"/>
                  </a:lnTo>
                  <a:lnTo>
                    <a:pt x="351" y="628"/>
                  </a:lnTo>
                  <a:lnTo>
                    <a:pt x="351" y="623"/>
                  </a:lnTo>
                  <a:lnTo>
                    <a:pt x="354" y="619"/>
                  </a:lnTo>
                  <a:close/>
                  <a:moveTo>
                    <a:pt x="346" y="612"/>
                  </a:moveTo>
                  <a:lnTo>
                    <a:pt x="344" y="622"/>
                  </a:lnTo>
                  <a:lnTo>
                    <a:pt x="339" y="617"/>
                  </a:lnTo>
                  <a:lnTo>
                    <a:pt x="334" y="620"/>
                  </a:lnTo>
                  <a:lnTo>
                    <a:pt x="337" y="615"/>
                  </a:lnTo>
                  <a:lnTo>
                    <a:pt x="338" y="617"/>
                  </a:lnTo>
                  <a:lnTo>
                    <a:pt x="346" y="612"/>
                  </a:lnTo>
                  <a:close/>
                  <a:moveTo>
                    <a:pt x="291" y="617"/>
                  </a:moveTo>
                  <a:lnTo>
                    <a:pt x="279" y="618"/>
                  </a:lnTo>
                  <a:lnTo>
                    <a:pt x="299" y="610"/>
                  </a:lnTo>
                  <a:lnTo>
                    <a:pt x="291" y="617"/>
                  </a:lnTo>
                  <a:close/>
                  <a:moveTo>
                    <a:pt x="317" y="606"/>
                  </a:moveTo>
                  <a:lnTo>
                    <a:pt x="313" y="611"/>
                  </a:lnTo>
                  <a:lnTo>
                    <a:pt x="310" y="609"/>
                  </a:lnTo>
                  <a:lnTo>
                    <a:pt x="317" y="606"/>
                  </a:lnTo>
                  <a:close/>
                  <a:moveTo>
                    <a:pt x="329" y="603"/>
                  </a:moveTo>
                  <a:lnTo>
                    <a:pt x="322" y="603"/>
                  </a:lnTo>
                  <a:lnTo>
                    <a:pt x="332" y="599"/>
                  </a:lnTo>
                  <a:lnTo>
                    <a:pt x="329" y="603"/>
                  </a:lnTo>
                  <a:close/>
                  <a:moveTo>
                    <a:pt x="31" y="539"/>
                  </a:moveTo>
                  <a:lnTo>
                    <a:pt x="31" y="542"/>
                  </a:lnTo>
                  <a:lnTo>
                    <a:pt x="0" y="559"/>
                  </a:lnTo>
                  <a:lnTo>
                    <a:pt x="13" y="542"/>
                  </a:lnTo>
                  <a:lnTo>
                    <a:pt x="31" y="539"/>
                  </a:lnTo>
                  <a:close/>
                  <a:moveTo>
                    <a:pt x="190" y="517"/>
                  </a:moveTo>
                  <a:lnTo>
                    <a:pt x="185" y="519"/>
                  </a:lnTo>
                  <a:lnTo>
                    <a:pt x="186" y="523"/>
                  </a:lnTo>
                  <a:lnTo>
                    <a:pt x="177" y="524"/>
                  </a:lnTo>
                  <a:lnTo>
                    <a:pt x="173" y="531"/>
                  </a:lnTo>
                  <a:lnTo>
                    <a:pt x="168" y="527"/>
                  </a:lnTo>
                  <a:lnTo>
                    <a:pt x="153" y="533"/>
                  </a:lnTo>
                  <a:lnTo>
                    <a:pt x="151" y="537"/>
                  </a:lnTo>
                  <a:lnTo>
                    <a:pt x="150" y="532"/>
                  </a:lnTo>
                  <a:lnTo>
                    <a:pt x="138" y="534"/>
                  </a:lnTo>
                  <a:lnTo>
                    <a:pt x="135" y="532"/>
                  </a:lnTo>
                  <a:lnTo>
                    <a:pt x="144" y="518"/>
                  </a:lnTo>
                  <a:lnTo>
                    <a:pt x="170" y="514"/>
                  </a:lnTo>
                  <a:lnTo>
                    <a:pt x="176" y="518"/>
                  </a:lnTo>
                  <a:lnTo>
                    <a:pt x="174" y="523"/>
                  </a:lnTo>
                  <a:lnTo>
                    <a:pt x="181" y="516"/>
                  </a:lnTo>
                  <a:lnTo>
                    <a:pt x="194" y="512"/>
                  </a:lnTo>
                  <a:lnTo>
                    <a:pt x="190" y="517"/>
                  </a:lnTo>
                  <a:close/>
                  <a:moveTo>
                    <a:pt x="322" y="476"/>
                  </a:moveTo>
                  <a:lnTo>
                    <a:pt x="317" y="490"/>
                  </a:lnTo>
                  <a:lnTo>
                    <a:pt x="303" y="487"/>
                  </a:lnTo>
                  <a:lnTo>
                    <a:pt x="323" y="472"/>
                  </a:lnTo>
                  <a:lnTo>
                    <a:pt x="322" y="476"/>
                  </a:lnTo>
                  <a:close/>
                  <a:moveTo>
                    <a:pt x="833" y="382"/>
                  </a:moveTo>
                  <a:lnTo>
                    <a:pt x="838" y="384"/>
                  </a:lnTo>
                  <a:lnTo>
                    <a:pt x="833" y="386"/>
                  </a:lnTo>
                  <a:lnTo>
                    <a:pt x="833" y="382"/>
                  </a:lnTo>
                  <a:close/>
                  <a:moveTo>
                    <a:pt x="831" y="378"/>
                  </a:moveTo>
                  <a:lnTo>
                    <a:pt x="831" y="381"/>
                  </a:lnTo>
                  <a:lnTo>
                    <a:pt x="827" y="380"/>
                  </a:lnTo>
                  <a:lnTo>
                    <a:pt x="831" y="378"/>
                  </a:lnTo>
                  <a:close/>
                  <a:moveTo>
                    <a:pt x="435" y="63"/>
                  </a:moveTo>
                  <a:lnTo>
                    <a:pt x="439" y="57"/>
                  </a:lnTo>
                  <a:lnTo>
                    <a:pt x="455" y="52"/>
                  </a:lnTo>
                  <a:lnTo>
                    <a:pt x="455" y="48"/>
                  </a:lnTo>
                  <a:lnTo>
                    <a:pt x="469" y="38"/>
                  </a:lnTo>
                  <a:lnTo>
                    <a:pt x="471" y="31"/>
                  </a:lnTo>
                  <a:lnTo>
                    <a:pt x="483" y="38"/>
                  </a:lnTo>
                  <a:lnTo>
                    <a:pt x="515" y="46"/>
                  </a:lnTo>
                  <a:lnTo>
                    <a:pt x="538" y="67"/>
                  </a:lnTo>
                  <a:lnTo>
                    <a:pt x="540" y="65"/>
                  </a:lnTo>
                  <a:lnTo>
                    <a:pt x="536" y="52"/>
                  </a:lnTo>
                  <a:lnTo>
                    <a:pt x="580" y="39"/>
                  </a:lnTo>
                  <a:lnTo>
                    <a:pt x="577" y="34"/>
                  </a:lnTo>
                  <a:lnTo>
                    <a:pt x="582" y="24"/>
                  </a:lnTo>
                  <a:lnTo>
                    <a:pt x="585" y="26"/>
                  </a:lnTo>
                  <a:lnTo>
                    <a:pt x="593" y="22"/>
                  </a:lnTo>
                  <a:lnTo>
                    <a:pt x="593" y="13"/>
                  </a:lnTo>
                  <a:lnTo>
                    <a:pt x="603" y="12"/>
                  </a:lnTo>
                  <a:lnTo>
                    <a:pt x="606" y="2"/>
                  </a:lnTo>
                  <a:lnTo>
                    <a:pt x="613" y="0"/>
                  </a:lnTo>
                  <a:lnTo>
                    <a:pt x="618" y="10"/>
                  </a:lnTo>
                  <a:lnTo>
                    <a:pt x="624" y="1"/>
                  </a:lnTo>
                  <a:lnTo>
                    <a:pt x="643" y="12"/>
                  </a:lnTo>
                  <a:lnTo>
                    <a:pt x="669" y="1"/>
                  </a:lnTo>
                  <a:lnTo>
                    <a:pt x="669" y="15"/>
                  </a:lnTo>
                  <a:lnTo>
                    <a:pt x="675" y="25"/>
                  </a:lnTo>
                  <a:lnTo>
                    <a:pt x="686" y="30"/>
                  </a:lnTo>
                  <a:lnTo>
                    <a:pt x="690" y="27"/>
                  </a:lnTo>
                  <a:lnTo>
                    <a:pt x="690" y="34"/>
                  </a:lnTo>
                  <a:lnTo>
                    <a:pt x="694" y="33"/>
                  </a:lnTo>
                  <a:lnTo>
                    <a:pt x="707" y="56"/>
                  </a:lnTo>
                  <a:lnTo>
                    <a:pt x="718" y="56"/>
                  </a:lnTo>
                  <a:lnTo>
                    <a:pt x="725" y="67"/>
                  </a:lnTo>
                  <a:lnTo>
                    <a:pt x="741" y="75"/>
                  </a:lnTo>
                  <a:lnTo>
                    <a:pt x="770" y="66"/>
                  </a:lnTo>
                  <a:lnTo>
                    <a:pt x="791" y="65"/>
                  </a:lnTo>
                  <a:lnTo>
                    <a:pt x="794" y="56"/>
                  </a:lnTo>
                  <a:lnTo>
                    <a:pt x="801" y="54"/>
                  </a:lnTo>
                  <a:lnTo>
                    <a:pt x="803" y="47"/>
                  </a:lnTo>
                  <a:lnTo>
                    <a:pt x="812" y="41"/>
                  </a:lnTo>
                  <a:lnTo>
                    <a:pt x="816" y="48"/>
                  </a:lnTo>
                  <a:lnTo>
                    <a:pt x="824" y="46"/>
                  </a:lnTo>
                  <a:lnTo>
                    <a:pt x="831" y="64"/>
                  </a:lnTo>
                  <a:lnTo>
                    <a:pt x="837" y="69"/>
                  </a:lnTo>
                  <a:lnTo>
                    <a:pt x="852" y="61"/>
                  </a:lnTo>
                  <a:lnTo>
                    <a:pt x="878" y="68"/>
                  </a:lnTo>
                  <a:lnTo>
                    <a:pt x="878" y="68"/>
                  </a:lnTo>
                  <a:lnTo>
                    <a:pt x="881" y="77"/>
                  </a:lnTo>
                  <a:lnTo>
                    <a:pt x="887" y="76"/>
                  </a:lnTo>
                  <a:lnTo>
                    <a:pt x="885" y="84"/>
                  </a:lnTo>
                  <a:lnTo>
                    <a:pt x="889" y="100"/>
                  </a:lnTo>
                  <a:lnTo>
                    <a:pt x="913" y="109"/>
                  </a:lnTo>
                  <a:lnTo>
                    <a:pt x="913" y="125"/>
                  </a:lnTo>
                  <a:lnTo>
                    <a:pt x="913" y="125"/>
                  </a:lnTo>
                  <a:lnTo>
                    <a:pt x="913" y="125"/>
                  </a:lnTo>
                  <a:lnTo>
                    <a:pt x="913" y="125"/>
                  </a:lnTo>
                  <a:lnTo>
                    <a:pt x="904" y="130"/>
                  </a:lnTo>
                  <a:lnTo>
                    <a:pt x="908" y="132"/>
                  </a:lnTo>
                  <a:lnTo>
                    <a:pt x="902" y="152"/>
                  </a:lnTo>
                  <a:lnTo>
                    <a:pt x="892" y="155"/>
                  </a:lnTo>
                  <a:lnTo>
                    <a:pt x="888" y="171"/>
                  </a:lnTo>
                  <a:lnTo>
                    <a:pt x="910" y="167"/>
                  </a:lnTo>
                  <a:lnTo>
                    <a:pt x="916" y="168"/>
                  </a:lnTo>
                  <a:lnTo>
                    <a:pt x="918" y="175"/>
                  </a:lnTo>
                  <a:lnTo>
                    <a:pt x="929" y="169"/>
                  </a:lnTo>
                  <a:lnTo>
                    <a:pt x="929" y="183"/>
                  </a:lnTo>
                  <a:lnTo>
                    <a:pt x="924" y="174"/>
                  </a:lnTo>
                  <a:lnTo>
                    <a:pt x="922" y="178"/>
                  </a:lnTo>
                  <a:lnTo>
                    <a:pt x="928" y="186"/>
                  </a:lnTo>
                  <a:lnTo>
                    <a:pt x="938" y="189"/>
                  </a:lnTo>
                  <a:lnTo>
                    <a:pt x="940" y="194"/>
                  </a:lnTo>
                  <a:lnTo>
                    <a:pt x="944" y="197"/>
                  </a:lnTo>
                  <a:lnTo>
                    <a:pt x="951" y="217"/>
                  </a:lnTo>
                  <a:lnTo>
                    <a:pt x="948" y="232"/>
                  </a:lnTo>
                  <a:lnTo>
                    <a:pt x="964" y="244"/>
                  </a:lnTo>
                  <a:lnTo>
                    <a:pt x="975" y="243"/>
                  </a:lnTo>
                  <a:lnTo>
                    <a:pt x="973" y="250"/>
                  </a:lnTo>
                  <a:lnTo>
                    <a:pt x="988" y="263"/>
                  </a:lnTo>
                  <a:lnTo>
                    <a:pt x="993" y="285"/>
                  </a:lnTo>
                  <a:lnTo>
                    <a:pt x="1011" y="288"/>
                  </a:lnTo>
                  <a:lnTo>
                    <a:pt x="1021" y="284"/>
                  </a:lnTo>
                  <a:lnTo>
                    <a:pt x="1026" y="301"/>
                  </a:lnTo>
                  <a:lnTo>
                    <a:pt x="1026" y="301"/>
                  </a:lnTo>
                  <a:lnTo>
                    <a:pt x="1026" y="310"/>
                  </a:lnTo>
                  <a:lnTo>
                    <a:pt x="1016" y="317"/>
                  </a:lnTo>
                  <a:lnTo>
                    <a:pt x="1008" y="331"/>
                  </a:lnTo>
                  <a:lnTo>
                    <a:pt x="999" y="333"/>
                  </a:lnTo>
                  <a:lnTo>
                    <a:pt x="999" y="342"/>
                  </a:lnTo>
                  <a:lnTo>
                    <a:pt x="1014" y="347"/>
                  </a:lnTo>
                  <a:lnTo>
                    <a:pt x="1015" y="352"/>
                  </a:lnTo>
                  <a:lnTo>
                    <a:pt x="968" y="361"/>
                  </a:lnTo>
                  <a:lnTo>
                    <a:pt x="949" y="373"/>
                  </a:lnTo>
                  <a:lnTo>
                    <a:pt x="949" y="382"/>
                  </a:lnTo>
                  <a:lnTo>
                    <a:pt x="949" y="377"/>
                  </a:lnTo>
                  <a:lnTo>
                    <a:pt x="944" y="378"/>
                  </a:lnTo>
                  <a:lnTo>
                    <a:pt x="954" y="390"/>
                  </a:lnTo>
                  <a:lnTo>
                    <a:pt x="937" y="395"/>
                  </a:lnTo>
                  <a:lnTo>
                    <a:pt x="930" y="400"/>
                  </a:lnTo>
                  <a:lnTo>
                    <a:pt x="902" y="402"/>
                  </a:lnTo>
                  <a:lnTo>
                    <a:pt x="888" y="416"/>
                  </a:lnTo>
                  <a:lnTo>
                    <a:pt x="883" y="417"/>
                  </a:lnTo>
                  <a:lnTo>
                    <a:pt x="881" y="410"/>
                  </a:lnTo>
                  <a:lnTo>
                    <a:pt x="875" y="409"/>
                  </a:lnTo>
                  <a:lnTo>
                    <a:pt x="849" y="413"/>
                  </a:lnTo>
                  <a:lnTo>
                    <a:pt x="851" y="403"/>
                  </a:lnTo>
                  <a:lnTo>
                    <a:pt x="845" y="397"/>
                  </a:lnTo>
                  <a:lnTo>
                    <a:pt x="851" y="390"/>
                  </a:lnTo>
                  <a:lnTo>
                    <a:pt x="857" y="389"/>
                  </a:lnTo>
                  <a:lnTo>
                    <a:pt x="855" y="383"/>
                  </a:lnTo>
                  <a:lnTo>
                    <a:pt x="863" y="377"/>
                  </a:lnTo>
                  <a:lnTo>
                    <a:pt x="881" y="376"/>
                  </a:lnTo>
                  <a:lnTo>
                    <a:pt x="875" y="374"/>
                  </a:lnTo>
                  <a:lnTo>
                    <a:pt x="877" y="367"/>
                  </a:lnTo>
                  <a:lnTo>
                    <a:pt x="885" y="364"/>
                  </a:lnTo>
                  <a:lnTo>
                    <a:pt x="845" y="367"/>
                  </a:lnTo>
                  <a:lnTo>
                    <a:pt x="823" y="377"/>
                  </a:lnTo>
                  <a:lnTo>
                    <a:pt x="816" y="373"/>
                  </a:lnTo>
                  <a:lnTo>
                    <a:pt x="812" y="378"/>
                  </a:lnTo>
                  <a:lnTo>
                    <a:pt x="805" y="380"/>
                  </a:lnTo>
                  <a:lnTo>
                    <a:pt x="821" y="386"/>
                  </a:lnTo>
                  <a:lnTo>
                    <a:pt x="822" y="383"/>
                  </a:lnTo>
                  <a:lnTo>
                    <a:pt x="825" y="385"/>
                  </a:lnTo>
                  <a:lnTo>
                    <a:pt x="829" y="383"/>
                  </a:lnTo>
                  <a:lnTo>
                    <a:pt x="828" y="393"/>
                  </a:lnTo>
                  <a:lnTo>
                    <a:pt x="819" y="392"/>
                  </a:lnTo>
                  <a:lnTo>
                    <a:pt x="820" y="394"/>
                  </a:lnTo>
                  <a:lnTo>
                    <a:pt x="832" y="398"/>
                  </a:lnTo>
                  <a:lnTo>
                    <a:pt x="831" y="406"/>
                  </a:lnTo>
                  <a:lnTo>
                    <a:pt x="836" y="400"/>
                  </a:lnTo>
                  <a:lnTo>
                    <a:pt x="839" y="401"/>
                  </a:lnTo>
                  <a:lnTo>
                    <a:pt x="840" y="408"/>
                  </a:lnTo>
                  <a:lnTo>
                    <a:pt x="837" y="415"/>
                  </a:lnTo>
                  <a:lnTo>
                    <a:pt x="823" y="426"/>
                  </a:lnTo>
                  <a:lnTo>
                    <a:pt x="830" y="430"/>
                  </a:lnTo>
                  <a:lnTo>
                    <a:pt x="829" y="445"/>
                  </a:lnTo>
                  <a:lnTo>
                    <a:pt x="824" y="445"/>
                  </a:lnTo>
                  <a:lnTo>
                    <a:pt x="824" y="453"/>
                  </a:lnTo>
                  <a:lnTo>
                    <a:pt x="816" y="452"/>
                  </a:lnTo>
                  <a:lnTo>
                    <a:pt x="812" y="464"/>
                  </a:lnTo>
                  <a:lnTo>
                    <a:pt x="794" y="466"/>
                  </a:lnTo>
                  <a:lnTo>
                    <a:pt x="790" y="475"/>
                  </a:lnTo>
                  <a:lnTo>
                    <a:pt x="779" y="473"/>
                  </a:lnTo>
                  <a:lnTo>
                    <a:pt x="775" y="483"/>
                  </a:lnTo>
                  <a:lnTo>
                    <a:pt x="770" y="485"/>
                  </a:lnTo>
                  <a:lnTo>
                    <a:pt x="764" y="481"/>
                  </a:lnTo>
                  <a:lnTo>
                    <a:pt x="754" y="492"/>
                  </a:lnTo>
                  <a:lnTo>
                    <a:pt x="747" y="492"/>
                  </a:lnTo>
                  <a:lnTo>
                    <a:pt x="747" y="482"/>
                  </a:lnTo>
                  <a:lnTo>
                    <a:pt x="741" y="473"/>
                  </a:lnTo>
                  <a:lnTo>
                    <a:pt x="739" y="478"/>
                  </a:lnTo>
                  <a:lnTo>
                    <a:pt x="742" y="485"/>
                  </a:lnTo>
                  <a:lnTo>
                    <a:pt x="740" y="489"/>
                  </a:lnTo>
                  <a:lnTo>
                    <a:pt x="732" y="484"/>
                  </a:lnTo>
                  <a:lnTo>
                    <a:pt x="735" y="489"/>
                  </a:lnTo>
                  <a:lnTo>
                    <a:pt x="731" y="505"/>
                  </a:lnTo>
                  <a:lnTo>
                    <a:pt x="723" y="514"/>
                  </a:lnTo>
                  <a:lnTo>
                    <a:pt x="732" y="525"/>
                  </a:lnTo>
                  <a:lnTo>
                    <a:pt x="727" y="530"/>
                  </a:lnTo>
                  <a:lnTo>
                    <a:pt x="731" y="540"/>
                  </a:lnTo>
                  <a:lnTo>
                    <a:pt x="725" y="536"/>
                  </a:lnTo>
                  <a:lnTo>
                    <a:pt x="723" y="527"/>
                  </a:lnTo>
                  <a:lnTo>
                    <a:pt x="718" y="527"/>
                  </a:lnTo>
                  <a:lnTo>
                    <a:pt x="717" y="517"/>
                  </a:lnTo>
                  <a:lnTo>
                    <a:pt x="710" y="514"/>
                  </a:lnTo>
                  <a:lnTo>
                    <a:pt x="676" y="519"/>
                  </a:lnTo>
                  <a:lnTo>
                    <a:pt x="669" y="497"/>
                  </a:lnTo>
                  <a:lnTo>
                    <a:pt x="670" y="508"/>
                  </a:lnTo>
                  <a:lnTo>
                    <a:pt x="667" y="512"/>
                  </a:lnTo>
                  <a:lnTo>
                    <a:pt x="659" y="509"/>
                  </a:lnTo>
                  <a:lnTo>
                    <a:pt x="654" y="516"/>
                  </a:lnTo>
                  <a:lnTo>
                    <a:pt x="639" y="511"/>
                  </a:lnTo>
                  <a:lnTo>
                    <a:pt x="629" y="517"/>
                  </a:lnTo>
                  <a:lnTo>
                    <a:pt x="629" y="522"/>
                  </a:lnTo>
                  <a:lnTo>
                    <a:pt x="637" y="514"/>
                  </a:lnTo>
                  <a:lnTo>
                    <a:pt x="646" y="519"/>
                  </a:lnTo>
                  <a:lnTo>
                    <a:pt x="665" y="518"/>
                  </a:lnTo>
                  <a:lnTo>
                    <a:pt x="658" y="532"/>
                  </a:lnTo>
                  <a:lnTo>
                    <a:pt x="668" y="539"/>
                  </a:lnTo>
                  <a:lnTo>
                    <a:pt x="658" y="545"/>
                  </a:lnTo>
                  <a:lnTo>
                    <a:pt x="659" y="558"/>
                  </a:lnTo>
                  <a:lnTo>
                    <a:pt x="653" y="564"/>
                  </a:lnTo>
                  <a:lnTo>
                    <a:pt x="639" y="559"/>
                  </a:lnTo>
                  <a:lnTo>
                    <a:pt x="637" y="564"/>
                  </a:lnTo>
                  <a:lnTo>
                    <a:pt x="634" y="562"/>
                  </a:lnTo>
                  <a:lnTo>
                    <a:pt x="636" y="556"/>
                  </a:lnTo>
                  <a:lnTo>
                    <a:pt x="633" y="549"/>
                  </a:lnTo>
                  <a:lnTo>
                    <a:pt x="626" y="556"/>
                  </a:lnTo>
                  <a:lnTo>
                    <a:pt x="613" y="547"/>
                  </a:lnTo>
                  <a:lnTo>
                    <a:pt x="595" y="549"/>
                  </a:lnTo>
                  <a:lnTo>
                    <a:pt x="595" y="535"/>
                  </a:lnTo>
                  <a:lnTo>
                    <a:pt x="586" y="535"/>
                  </a:lnTo>
                  <a:lnTo>
                    <a:pt x="579" y="528"/>
                  </a:lnTo>
                  <a:lnTo>
                    <a:pt x="584" y="540"/>
                  </a:lnTo>
                  <a:lnTo>
                    <a:pt x="592" y="539"/>
                  </a:lnTo>
                  <a:lnTo>
                    <a:pt x="593" y="543"/>
                  </a:lnTo>
                  <a:lnTo>
                    <a:pt x="589" y="548"/>
                  </a:lnTo>
                  <a:lnTo>
                    <a:pt x="576" y="541"/>
                  </a:lnTo>
                  <a:lnTo>
                    <a:pt x="574" y="545"/>
                  </a:lnTo>
                  <a:lnTo>
                    <a:pt x="586" y="549"/>
                  </a:lnTo>
                  <a:lnTo>
                    <a:pt x="586" y="560"/>
                  </a:lnTo>
                  <a:lnTo>
                    <a:pt x="576" y="564"/>
                  </a:lnTo>
                  <a:lnTo>
                    <a:pt x="577" y="576"/>
                  </a:lnTo>
                  <a:lnTo>
                    <a:pt x="573" y="576"/>
                  </a:lnTo>
                  <a:lnTo>
                    <a:pt x="573" y="579"/>
                  </a:lnTo>
                  <a:lnTo>
                    <a:pt x="565" y="584"/>
                  </a:lnTo>
                  <a:lnTo>
                    <a:pt x="561" y="579"/>
                  </a:lnTo>
                  <a:lnTo>
                    <a:pt x="556" y="581"/>
                  </a:lnTo>
                  <a:lnTo>
                    <a:pt x="549" y="592"/>
                  </a:lnTo>
                  <a:lnTo>
                    <a:pt x="549" y="575"/>
                  </a:lnTo>
                  <a:lnTo>
                    <a:pt x="530" y="566"/>
                  </a:lnTo>
                  <a:lnTo>
                    <a:pt x="522" y="568"/>
                  </a:lnTo>
                  <a:lnTo>
                    <a:pt x="517" y="556"/>
                  </a:lnTo>
                  <a:lnTo>
                    <a:pt x="516" y="562"/>
                  </a:lnTo>
                  <a:lnTo>
                    <a:pt x="523" y="572"/>
                  </a:lnTo>
                  <a:lnTo>
                    <a:pt x="516" y="572"/>
                  </a:lnTo>
                  <a:lnTo>
                    <a:pt x="514" y="575"/>
                  </a:lnTo>
                  <a:lnTo>
                    <a:pt x="507" y="577"/>
                  </a:lnTo>
                  <a:lnTo>
                    <a:pt x="499" y="572"/>
                  </a:lnTo>
                  <a:lnTo>
                    <a:pt x="503" y="576"/>
                  </a:lnTo>
                  <a:lnTo>
                    <a:pt x="499" y="578"/>
                  </a:lnTo>
                  <a:lnTo>
                    <a:pt x="489" y="577"/>
                  </a:lnTo>
                  <a:lnTo>
                    <a:pt x="480" y="568"/>
                  </a:lnTo>
                  <a:lnTo>
                    <a:pt x="473" y="569"/>
                  </a:lnTo>
                  <a:lnTo>
                    <a:pt x="466" y="557"/>
                  </a:lnTo>
                  <a:lnTo>
                    <a:pt x="468" y="573"/>
                  </a:lnTo>
                  <a:lnTo>
                    <a:pt x="476" y="573"/>
                  </a:lnTo>
                  <a:lnTo>
                    <a:pt x="479" y="569"/>
                  </a:lnTo>
                  <a:lnTo>
                    <a:pt x="492" y="581"/>
                  </a:lnTo>
                  <a:lnTo>
                    <a:pt x="506" y="577"/>
                  </a:lnTo>
                  <a:lnTo>
                    <a:pt x="493" y="582"/>
                  </a:lnTo>
                  <a:lnTo>
                    <a:pt x="480" y="575"/>
                  </a:lnTo>
                  <a:lnTo>
                    <a:pt x="477" y="579"/>
                  </a:lnTo>
                  <a:lnTo>
                    <a:pt x="482" y="586"/>
                  </a:lnTo>
                  <a:lnTo>
                    <a:pt x="476" y="585"/>
                  </a:lnTo>
                  <a:lnTo>
                    <a:pt x="477" y="589"/>
                  </a:lnTo>
                  <a:lnTo>
                    <a:pt x="471" y="591"/>
                  </a:lnTo>
                  <a:lnTo>
                    <a:pt x="473" y="594"/>
                  </a:lnTo>
                  <a:lnTo>
                    <a:pt x="466" y="598"/>
                  </a:lnTo>
                  <a:lnTo>
                    <a:pt x="465" y="592"/>
                  </a:lnTo>
                  <a:lnTo>
                    <a:pt x="460" y="593"/>
                  </a:lnTo>
                  <a:lnTo>
                    <a:pt x="463" y="598"/>
                  </a:lnTo>
                  <a:lnTo>
                    <a:pt x="455" y="601"/>
                  </a:lnTo>
                  <a:lnTo>
                    <a:pt x="459" y="590"/>
                  </a:lnTo>
                  <a:lnTo>
                    <a:pt x="456" y="577"/>
                  </a:lnTo>
                  <a:lnTo>
                    <a:pt x="452" y="581"/>
                  </a:lnTo>
                  <a:lnTo>
                    <a:pt x="457" y="582"/>
                  </a:lnTo>
                  <a:lnTo>
                    <a:pt x="457" y="592"/>
                  </a:lnTo>
                  <a:lnTo>
                    <a:pt x="448" y="599"/>
                  </a:lnTo>
                  <a:lnTo>
                    <a:pt x="448" y="607"/>
                  </a:lnTo>
                  <a:lnTo>
                    <a:pt x="441" y="607"/>
                  </a:lnTo>
                  <a:lnTo>
                    <a:pt x="436" y="614"/>
                  </a:lnTo>
                  <a:lnTo>
                    <a:pt x="439" y="622"/>
                  </a:lnTo>
                  <a:lnTo>
                    <a:pt x="425" y="625"/>
                  </a:lnTo>
                  <a:lnTo>
                    <a:pt x="430" y="618"/>
                  </a:lnTo>
                  <a:lnTo>
                    <a:pt x="427" y="615"/>
                  </a:lnTo>
                  <a:lnTo>
                    <a:pt x="412" y="623"/>
                  </a:lnTo>
                  <a:lnTo>
                    <a:pt x="415" y="611"/>
                  </a:lnTo>
                  <a:lnTo>
                    <a:pt x="409" y="614"/>
                  </a:lnTo>
                  <a:lnTo>
                    <a:pt x="409" y="617"/>
                  </a:lnTo>
                  <a:lnTo>
                    <a:pt x="398" y="608"/>
                  </a:lnTo>
                  <a:lnTo>
                    <a:pt x="403" y="618"/>
                  </a:lnTo>
                  <a:lnTo>
                    <a:pt x="380" y="634"/>
                  </a:lnTo>
                  <a:lnTo>
                    <a:pt x="374" y="629"/>
                  </a:lnTo>
                  <a:lnTo>
                    <a:pt x="366" y="634"/>
                  </a:lnTo>
                  <a:lnTo>
                    <a:pt x="362" y="629"/>
                  </a:lnTo>
                  <a:lnTo>
                    <a:pt x="369" y="622"/>
                  </a:lnTo>
                  <a:lnTo>
                    <a:pt x="376" y="623"/>
                  </a:lnTo>
                  <a:lnTo>
                    <a:pt x="378" y="609"/>
                  </a:lnTo>
                  <a:lnTo>
                    <a:pt x="370" y="610"/>
                  </a:lnTo>
                  <a:lnTo>
                    <a:pt x="374" y="616"/>
                  </a:lnTo>
                  <a:lnTo>
                    <a:pt x="366" y="622"/>
                  </a:lnTo>
                  <a:lnTo>
                    <a:pt x="363" y="619"/>
                  </a:lnTo>
                  <a:lnTo>
                    <a:pt x="366" y="611"/>
                  </a:lnTo>
                  <a:lnTo>
                    <a:pt x="361" y="611"/>
                  </a:lnTo>
                  <a:lnTo>
                    <a:pt x="368" y="608"/>
                  </a:lnTo>
                  <a:lnTo>
                    <a:pt x="369" y="602"/>
                  </a:lnTo>
                  <a:lnTo>
                    <a:pt x="353" y="615"/>
                  </a:lnTo>
                  <a:lnTo>
                    <a:pt x="350" y="612"/>
                  </a:lnTo>
                  <a:lnTo>
                    <a:pt x="352" y="602"/>
                  </a:lnTo>
                  <a:lnTo>
                    <a:pt x="347" y="610"/>
                  </a:lnTo>
                  <a:lnTo>
                    <a:pt x="344" y="606"/>
                  </a:lnTo>
                  <a:lnTo>
                    <a:pt x="355" y="598"/>
                  </a:lnTo>
                  <a:lnTo>
                    <a:pt x="360" y="576"/>
                  </a:lnTo>
                  <a:lnTo>
                    <a:pt x="352" y="585"/>
                  </a:lnTo>
                  <a:lnTo>
                    <a:pt x="351" y="577"/>
                  </a:lnTo>
                  <a:lnTo>
                    <a:pt x="346" y="577"/>
                  </a:lnTo>
                  <a:lnTo>
                    <a:pt x="345" y="583"/>
                  </a:lnTo>
                  <a:lnTo>
                    <a:pt x="332" y="569"/>
                  </a:lnTo>
                  <a:lnTo>
                    <a:pt x="334" y="578"/>
                  </a:lnTo>
                  <a:lnTo>
                    <a:pt x="339" y="579"/>
                  </a:lnTo>
                  <a:lnTo>
                    <a:pt x="337" y="584"/>
                  </a:lnTo>
                  <a:lnTo>
                    <a:pt x="343" y="584"/>
                  </a:lnTo>
                  <a:lnTo>
                    <a:pt x="334" y="595"/>
                  </a:lnTo>
                  <a:lnTo>
                    <a:pt x="325" y="592"/>
                  </a:lnTo>
                  <a:lnTo>
                    <a:pt x="323" y="598"/>
                  </a:lnTo>
                  <a:lnTo>
                    <a:pt x="319" y="597"/>
                  </a:lnTo>
                  <a:lnTo>
                    <a:pt x="303" y="603"/>
                  </a:lnTo>
                  <a:lnTo>
                    <a:pt x="304" y="593"/>
                  </a:lnTo>
                  <a:lnTo>
                    <a:pt x="298" y="593"/>
                  </a:lnTo>
                  <a:lnTo>
                    <a:pt x="296" y="606"/>
                  </a:lnTo>
                  <a:lnTo>
                    <a:pt x="278" y="609"/>
                  </a:lnTo>
                  <a:lnTo>
                    <a:pt x="278" y="601"/>
                  </a:lnTo>
                  <a:lnTo>
                    <a:pt x="275" y="609"/>
                  </a:lnTo>
                  <a:lnTo>
                    <a:pt x="267" y="614"/>
                  </a:lnTo>
                  <a:lnTo>
                    <a:pt x="275" y="611"/>
                  </a:lnTo>
                  <a:lnTo>
                    <a:pt x="278" y="615"/>
                  </a:lnTo>
                  <a:lnTo>
                    <a:pt x="258" y="618"/>
                  </a:lnTo>
                  <a:lnTo>
                    <a:pt x="264" y="614"/>
                  </a:lnTo>
                  <a:lnTo>
                    <a:pt x="257" y="610"/>
                  </a:lnTo>
                  <a:lnTo>
                    <a:pt x="258" y="604"/>
                  </a:lnTo>
                  <a:lnTo>
                    <a:pt x="254" y="603"/>
                  </a:lnTo>
                  <a:lnTo>
                    <a:pt x="254" y="599"/>
                  </a:lnTo>
                  <a:lnTo>
                    <a:pt x="249" y="603"/>
                  </a:lnTo>
                  <a:lnTo>
                    <a:pt x="246" y="600"/>
                  </a:lnTo>
                  <a:lnTo>
                    <a:pt x="243" y="601"/>
                  </a:lnTo>
                  <a:lnTo>
                    <a:pt x="248" y="606"/>
                  </a:lnTo>
                  <a:lnTo>
                    <a:pt x="245" y="612"/>
                  </a:lnTo>
                  <a:lnTo>
                    <a:pt x="242" y="608"/>
                  </a:lnTo>
                  <a:lnTo>
                    <a:pt x="225" y="616"/>
                  </a:lnTo>
                  <a:lnTo>
                    <a:pt x="228" y="628"/>
                  </a:lnTo>
                  <a:lnTo>
                    <a:pt x="208" y="637"/>
                  </a:lnTo>
                  <a:lnTo>
                    <a:pt x="229" y="633"/>
                  </a:lnTo>
                  <a:lnTo>
                    <a:pt x="212" y="639"/>
                  </a:lnTo>
                  <a:lnTo>
                    <a:pt x="199" y="648"/>
                  </a:lnTo>
                  <a:lnTo>
                    <a:pt x="204" y="639"/>
                  </a:lnTo>
                  <a:lnTo>
                    <a:pt x="197" y="632"/>
                  </a:lnTo>
                  <a:lnTo>
                    <a:pt x="204" y="627"/>
                  </a:lnTo>
                  <a:lnTo>
                    <a:pt x="202" y="626"/>
                  </a:lnTo>
                  <a:lnTo>
                    <a:pt x="196" y="631"/>
                  </a:lnTo>
                  <a:lnTo>
                    <a:pt x="188" y="647"/>
                  </a:lnTo>
                  <a:lnTo>
                    <a:pt x="178" y="647"/>
                  </a:lnTo>
                  <a:lnTo>
                    <a:pt x="183" y="631"/>
                  </a:lnTo>
                  <a:lnTo>
                    <a:pt x="170" y="625"/>
                  </a:lnTo>
                  <a:lnTo>
                    <a:pt x="189" y="616"/>
                  </a:lnTo>
                  <a:lnTo>
                    <a:pt x="207" y="598"/>
                  </a:lnTo>
                  <a:lnTo>
                    <a:pt x="212" y="598"/>
                  </a:lnTo>
                  <a:lnTo>
                    <a:pt x="215" y="594"/>
                  </a:lnTo>
                  <a:lnTo>
                    <a:pt x="228" y="595"/>
                  </a:lnTo>
                  <a:lnTo>
                    <a:pt x="242" y="583"/>
                  </a:lnTo>
                  <a:lnTo>
                    <a:pt x="249" y="585"/>
                  </a:lnTo>
                  <a:lnTo>
                    <a:pt x="250" y="582"/>
                  </a:lnTo>
                  <a:lnTo>
                    <a:pt x="246" y="582"/>
                  </a:lnTo>
                  <a:lnTo>
                    <a:pt x="253" y="577"/>
                  </a:lnTo>
                  <a:lnTo>
                    <a:pt x="253" y="568"/>
                  </a:lnTo>
                  <a:lnTo>
                    <a:pt x="266" y="562"/>
                  </a:lnTo>
                  <a:lnTo>
                    <a:pt x="263" y="559"/>
                  </a:lnTo>
                  <a:lnTo>
                    <a:pt x="279" y="552"/>
                  </a:lnTo>
                  <a:lnTo>
                    <a:pt x="282" y="544"/>
                  </a:lnTo>
                  <a:lnTo>
                    <a:pt x="297" y="541"/>
                  </a:lnTo>
                  <a:lnTo>
                    <a:pt x="302" y="536"/>
                  </a:lnTo>
                  <a:lnTo>
                    <a:pt x="296" y="535"/>
                  </a:lnTo>
                  <a:lnTo>
                    <a:pt x="298" y="532"/>
                  </a:lnTo>
                  <a:lnTo>
                    <a:pt x="289" y="539"/>
                  </a:lnTo>
                  <a:lnTo>
                    <a:pt x="279" y="536"/>
                  </a:lnTo>
                  <a:lnTo>
                    <a:pt x="264" y="547"/>
                  </a:lnTo>
                  <a:lnTo>
                    <a:pt x="257" y="545"/>
                  </a:lnTo>
                  <a:lnTo>
                    <a:pt x="248" y="557"/>
                  </a:lnTo>
                  <a:lnTo>
                    <a:pt x="242" y="556"/>
                  </a:lnTo>
                  <a:lnTo>
                    <a:pt x="237" y="560"/>
                  </a:lnTo>
                  <a:lnTo>
                    <a:pt x="233" y="558"/>
                  </a:lnTo>
                  <a:lnTo>
                    <a:pt x="228" y="565"/>
                  </a:lnTo>
                  <a:lnTo>
                    <a:pt x="218" y="565"/>
                  </a:lnTo>
                  <a:lnTo>
                    <a:pt x="216" y="572"/>
                  </a:lnTo>
                  <a:lnTo>
                    <a:pt x="213" y="569"/>
                  </a:lnTo>
                  <a:lnTo>
                    <a:pt x="180" y="584"/>
                  </a:lnTo>
                  <a:lnTo>
                    <a:pt x="165" y="584"/>
                  </a:lnTo>
                  <a:lnTo>
                    <a:pt x="193" y="565"/>
                  </a:lnTo>
                  <a:lnTo>
                    <a:pt x="190" y="562"/>
                  </a:lnTo>
                  <a:lnTo>
                    <a:pt x="193" y="558"/>
                  </a:lnTo>
                  <a:lnTo>
                    <a:pt x="222" y="544"/>
                  </a:lnTo>
                  <a:lnTo>
                    <a:pt x="231" y="535"/>
                  </a:lnTo>
                  <a:lnTo>
                    <a:pt x="275" y="515"/>
                  </a:lnTo>
                  <a:lnTo>
                    <a:pt x="285" y="508"/>
                  </a:lnTo>
                  <a:lnTo>
                    <a:pt x="311" y="501"/>
                  </a:lnTo>
                  <a:lnTo>
                    <a:pt x="320" y="490"/>
                  </a:lnTo>
                  <a:lnTo>
                    <a:pt x="330" y="490"/>
                  </a:lnTo>
                  <a:lnTo>
                    <a:pt x="332" y="483"/>
                  </a:lnTo>
                  <a:lnTo>
                    <a:pt x="339" y="481"/>
                  </a:lnTo>
                  <a:lnTo>
                    <a:pt x="331" y="477"/>
                  </a:lnTo>
                  <a:lnTo>
                    <a:pt x="340" y="459"/>
                  </a:lnTo>
                  <a:lnTo>
                    <a:pt x="332" y="464"/>
                  </a:lnTo>
                  <a:lnTo>
                    <a:pt x="336" y="457"/>
                  </a:lnTo>
                  <a:lnTo>
                    <a:pt x="334" y="455"/>
                  </a:lnTo>
                  <a:lnTo>
                    <a:pt x="322" y="466"/>
                  </a:lnTo>
                  <a:lnTo>
                    <a:pt x="314" y="465"/>
                  </a:lnTo>
                  <a:lnTo>
                    <a:pt x="310" y="456"/>
                  </a:lnTo>
                  <a:lnTo>
                    <a:pt x="302" y="456"/>
                  </a:lnTo>
                  <a:lnTo>
                    <a:pt x="304" y="448"/>
                  </a:lnTo>
                  <a:lnTo>
                    <a:pt x="298" y="440"/>
                  </a:lnTo>
                  <a:lnTo>
                    <a:pt x="293" y="443"/>
                  </a:lnTo>
                  <a:lnTo>
                    <a:pt x="296" y="448"/>
                  </a:lnTo>
                  <a:lnTo>
                    <a:pt x="289" y="452"/>
                  </a:lnTo>
                  <a:lnTo>
                    <a:pt x="293" y="453"/>
                  </a:lnTo>
                  <a:lnTo>
                    <a:pt x="291" y="456"/>
                  </a:lnTo>
                  <a:lnTo>
                    <a:pt x="296" y="459"/>
                  </a:lnTo>
                  <a:lnTo>
                    <a:pt x="294" y="466"/>
                  </a:lnTo>
                  <a:lnTo>
                    <a:pt x="283" y="473"/>
                  </a:lnTo>
                  <a:lnTo>
                    <a:pt x="280" y="469"/>
                  </a:lnTo>
                  <a:lnTo>
                    <a:pt x="278" y="476"/>
                  </a:lnTo>
                  <a:lnTo>
                    <a:pt x="262" y="489"/>
                  </a:lnTo>
                  <a:lnTo>
                    <a:pt x="240" y="497"/>
                  </a:lnTo>
                  <a:lnTo>
                    <a:pt x="243" y="486"/>
                  </a:lnTo>
                  <a:lnTo>
                    <a:pt x="239" y="491"/>
                  </a:lnTo>
                  <a:lnTo>
                    <a:pt x="223" y="492"/>
                  </a:lnTo>
                  <a:lnTo>
                    <a:pt x="218" y="481"/>
                  </a:lnTo>
                  <a:lnTo>
                    <a:pt x="214" y="486"/>
                  </a:lnTo>
                  <a:lnTo>
                    <a:pt x="218" y="493"/>
                  </a:lnTo>
                  <a:lnTo>
                    <a:pt x="216" y="498"/>
                  </a:lnTo>
                  <a:lnTo>
                    <a:pt x="209" y="495"/>
                  </a:lnTo>
                  <a:lnTo>
                    <a:pt x="201" y="501"/>
                  </a:lnTo>
                  <a:lnTo>
                    <a:pt x="189" y="502"/>
                  </a:lnTo>
                  <a:lnTo>
                    <a:pt x="181" y="507"/>
                  </a:lnTo>
                  <a:lnTo>
                    <a:pt x="177" y="503"/>
                  </a:lnTo>
                  <a:lnTo>
                    <a:pt x="165" y="507"/>
                  </a:lnTo>
                  <a:lnTo>
                    <a:pt x="158" y="506"/>
                  </a:lnTo>
                  <a:lnTo>
                    <a:pt x="152" y="510"/>
                  </a:lnTo>
                  <a:lnTo>
                    <a:pt x="142" y="507"/>
                  </a:lnTo>
                  <a:lnTo>
                    <a:pt x="136" y="518"/>
                  </a:lnTo>
                  <a:lnTo>
                    <a:pt x="127" y="519"/>
                  </a:lnTo>
                  <a:lnTo>
                    <a:pt x="133" y="522"/>
                  </a:lnTo>
                  <a:lnTo>
                    <a:pt x="133" y="528"/>
                  </a:lnTo>
                  <a:lnTo>
                    <a:pt x="128" y="534"/>
                  </a:lnTo>
                  <a:lnTo>
                    <a:pt x="116" y="533"/>
                  </a:lnTo>
                  <a:lnTo>
                    <a:pt x="116" y="530"/>
                  </a:lnTo>
                  <a:lnTo>
                    <a:pt x="84" y="552"/>
                  </a:lnTo>
                  <a:lnTo>
                    <a:pt x="80" y="549"/>
                  </a:lnTo>
                  <a:lnTo>
                    <a:pt x="85" y="547"/>
                  </a:lnTo>
                  <a:lnTo>
                    <a:pt x="77" y="549"/>
                  </a:lnTo>
                  <a:lnTo>
                    <a:pt x="81" y="544"/>
                  </a:lnTo>
                  <a:lnTo>
                    <a:pt x="79" y="542"/>
                  </a:lnTo>
                  <a:lnTo>
                    <a:pt x="53" y="547"/>
                  </a:lnTo>
                  <a:lnTo>
                    <a:pt x="49" y="544"/>
                  </a:lnTo>
                  <a:lnTo>
                    <a:pt x="31" y="558"/>
                  </a:lnTo>
                  <a:lnTo>
                    <a:pt x="38" y="547"/>
                  </a:lnTo>
                  <a:lnTo>
                    <a:pt x="39" y="541"/>
                  </a:lnTo>
                  <a:lnTo>
                    <a:pt x="32" y="539"/>
                  </a:lnTo>
                  <a:lnTo>
                    <a:pt x="33" y="534"/>
                  </a:lnTo>
                  <a:lnTo>
                    <a:pt x="39" y="531"/>
                  </a:lnTo>
                  <a:lnTo>
                    <a:pt x="48" y="536"/>
                  </a:lnTo>
                  <a:lnTo>
                    <a:pt x="62" y="527"/>
                  </a:lnTo>
                  <a:lnTo>
                    <a:pt x="67" y="531"/>
                  </a:lnTo>
                  <a:lnTo>
                    <a:pt x="77" y="522"/>
                  </a:lnTo>
                  <a:lnTo>
                    <a:pt x="70" y="522"/>
                  </a:lnTo>
                  <a:lnTo>
                    <a:pt x="75" y="518"/>
                  </a:lnTo>
                  <a:lnTo>
                    <a:pt x="75" y="508"/>
                  </a:lnTo>
                  <a:lnTo>
                    <a:pt x="69" y="510"/>
                  </a:lnTo>
                  <a:lnTo>
                    <a:pt x="68" y="506"/>
                  </a:lnTo>
                  <a:lnTo>
                    <a:pt x="56" y="505"/>
                  </a:lnTo>
                  <a:lnTo>
                    <a:pt x="54" y="501"/>
                  </a:lnTo>
                  <a:lnTo>
                    <a:pt x="60" y="494"/>
                  </a:lnTo>
                  <a:lnTo>
                    <a:pt x="68" y="495"/>
                  </a:lnTo>
                  <a:lnTo>
                    <a:pt x="69" y="492"/>
                  </a:lnTo>
                  <a:lnTo>
                    <a:pt x="77" y="498"/>
                  </a:lnTo>
                  <a:lnTo>
                    <a:pt x="87" y="491"/>
                  </a:lnTo>
                  <a:lnTo>
                    <a:pt x="96" y="494"/>
                  </a:lnTo>
                  <a:lnTo>
                    <a:pt x="101" y="486"/>
                  </a:lnTo>
                  <a:lnTo>
                    <a:pt x="112" y="485"/>
                  </a:lnTo>
                  <a:lnTo>
                    <a:pt x="116" y="473"/>
                  </a:lnTo>
                  <a:lnTo>
                    <a:pt x="124" y="466"/>
                  </a:lnTo>
                  <a:lnTo>
                    <a:pt x="118" y="465"/>
                  </a:lnTo>
                  <a:lnTo>
                    <a:pt x="108" y="468"/>
                  </a:lnTo>
                  <a:lnTo>
                    <a:pt x="108" y="466"/>
                  </a:lnTo>
                  <a:lnTo>
                    <a:pt x="97" y="465"/>
                  </a:lnTo>
                  <a:lnTo>
                    <a:pt x="109" y="453"/>
                  </a:lnTo>
                  <a:lnTo>
                    <a:pt x="125" y="448"/>
                  </a:lnTo>
                  <a:lnTo>
                    <a:pt x="130" y="449"/>
                  </a:lnTo>
                  <a:lnTo>
                    <a:pt x="130" y="445"/>
                  </a:lnTo>
                  <a:lnTo>
                    <a:pt x="150" y="433"/>
                  </a:lnTo>
                  <a:lnTo>
                    <a:pt x="150" y="443"/>
                  </a:lnTo>
                  <a:lnTo>
                    <a:pt x="145" y="449"/>
                  </a:lnTo>
                  <a:lnTo>
                    <a:pt x="161" y="441"/>
                  </a:lnTo>
                  <a:lnTo>
                    <a:pt x="161" y="441"/>
                  </a:lnTo>
                  <a:lnTo>
                    <a:pt x="172" y="453"/>
                  </a:lnTo>
                  <a:lnTo>
                    <a:pt x="167" y="459"/>
                  </a:lnTo>
                  <a:lnTo>
                    <a:pt x="175" y="464"/>
                  </a:lnTo>
                  <a:lnTo>
                    <a:pt x="172" y="480"/>
                  </a:lnTo>
                  <a:lnTo>
                    <a:pt x="176" y="483"/>
                  </a:lnTo>
                  <a:lnTo>
                    <a:pt x="190" y="480"/>
                  </a:lnTo>
                  <a:lnTo>
                    <a:pt x="202" y="467"/>
                  </a:lnTo>
                  <a:lnTo>
                    <a:pt x="202" y="461"/>
                  </a:lnTo>
                  <a:lnTo>
                    <a:pt x="218" y="449"/>
                  </a:lnTo>
                  <a:lnTo>
                    <a:pt x="242" y="442"/>
                  </a:lnTo>
                  <a:lnTo>
                    <a:pt x="247" y="432"/>
                  </a:lnTo>
                  <a:lnTo>
                    <a:pt x="263" y="416"/>
                  </a:lnTo>
                  <a:lnTo>
                    <a:pt x="281" y="417"/>
                  </a:lnTo>
                  <a:lnTo>
                    <a:pt x="286" y="414"/>
                  </a:lnTo>
                  <a:lnTo>
                    <a:pt x="290" y="416"/>
                  </a:lnTo>
                  <a:lnTo>
                    <a:pt x="296" y="413"/>
                  </a:lnTo>
                  <a:lnTo>
                    <a:pt x="304" y="416"/>
                  </a:lnTo>
                  <a:lnTo>
                    <a:pt x="331" y="410"/>
                  </a:lnTo>
                  <a:lnTo>
                    <a:pt x="337" y="407"/>
                  </a:lnTo>
                  <a:lnTo>
                    <a:pt x="342" y="390"/>
                  </a:lnTo>
                  <a:lnTo>
                    <a:pt x="355" y="389"/>
                  </a:lnTo>
                  <a:lnTo>
                    <a:pt x="363" y="382"/>
                  </a:lnTo>
                  <a:lnTo>
                    <a:pt x="375" y="383"/>
                  </a:lnTo>
                  <a:lnTo>
                    <a:pt x="379" y="377"/>
                  </a:lnTo>
                  <a:lnTo>
                    <a:pt x="387" y="375"/>
                  </a:lnTo>
                  <a:lnTo>
                    <a:pt x="390" y="368"/>
                  </a:lnTo>
                  <a:lnTo>
                    <a:pt x="400" y="358"/>
                  </a:lnTo>
                  <a:lnTo>
                    <a:pt x="400" y="353"/>
                  </a:lnTo>
                  <a:lnTo>
                    <a:pt x="411" y="341"/>
                  </a:lnTo>
                  <a:lnTo>
                    <a:pt x="403" y="335"/>
                  </a:lnTo>
                  <a:lnTo>
                    <a:pt x="407" y="328"/>
                  </a:lnTo>
                  <a:lnTo>
                    <a:pt x="400" y="322"/>
                  </a:lnTo>
                  <a:lnTo>
                    <a:pt x="399" y="307"/>
                  </a:lnTo>
                  <a:lnTo>
                    <a:pt x="416" y="297"/>
                  </a:lnTo>
                  <a:lnTo>
                    <a:pt x="419" y="290"/>
                  </a:lnTo>
                  <a:lnTo>
                    <a:pt x="437" y="285"/>
                  </a:lnTo>
                  <a:lnTo>
                    <a:pt x="445" y="281"/>
                  </a:lnTo>
                  <a:lnTo>
                    <a:pt x="461" y="278"/>
                  </a:lnTo>
                  <a:lnTo>
                    <a:pt x="471" y="281"/>
                  </a:lnTo>
                  <a:lnTo>
                    <a:pt x="477" y="272"/>
                  </a:lnTo>
                  <a:lnTo>
                    <a:pt x="474" y="265"/>
                  </a:lnTo>
                  <a:lnTo>
                    <a:pt x="459" y="266"/>
                  </a:lnTo>
                  <a:lnTo>
                    <a:pt x="451" y="250"/>
                  </a:lnTo>
                  <a:lnTo>
                    <a:pt x="440" y="252"/>
                  </a:lnTo>
                  <a:lnTo>
                    <a:pt x="435" y="234"/>
                  </a:lnTo>
                  <a:lnTo>
                    <a:pt x="440" y="219"/>
                  </a:lnTo>
                  <a:lnTo>
                    <a:pt x="448" y="217"/>
                  </a:lnTo>
                  <a:lnTo>
                    <a:pt x="451" y="211"/>
                  </a:lnTo>
                  <a:lnTo>
                    <a:pt x="439" y="203"/>
                  </a:lnTo>
                  <a:lnTo>
                    <a:pt x="439" y="196"/>
                  </a:lnTo>
                  <a:lnTo>
                    <a:pt x="431" y="185"/>
                  </a:lnTo>
                  <a:lnTo>
                    <a:pt x="432" y="181"/>
                  </a:lnTo>
                  <a:lnTo>
                    <a:pt x="427" y="167"/>
                  </a:lnTo>
                  <a:lnTo>
                    <a:pt x="430" y="147"/>
                  </a:lnTo>
                  <a:lnTo>
                    <a:pt x="424" y="142"/>
                  </a:lnTo>
                  <a:lnTo>
                    <a:pt x="422" y="124"/>
                  </a:lnTo>
                  <a:lnTo>
                    <a:pt x="411" y="110"/>
                  </a:lnTo>
                  <a:lnTo>
                    <a:pt x="412" y="92"/>
                  </a:lnTo>
                  <a:lnTo>
                    <a:pt x="424" y="85"/>
                  </a:lnTo>
                  <a:lnTo>
                    <a:pt x="423" y="76"/>
                  </a:lnTo>
                  <a:lnTo>
                    <a:pt x="436" y="74"/>
                  </a:lnTo>
                  <a:lnTo>
                    <a:pt x="439" y="68"/>
                  </a:lnTo>
                  <a:lnTo>
                    <a:pt x="435" y="6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8" name="Freeform 49">
              <a:extLst>
                <a:ext uri="{FF2B5EF4-FFF2-40B4-BE49-F238E27FC236}">
                  <a16:creationId xmlns:a16="http://schemas.microsoft.com/office/drawing/2014/main" id="{C2875CF2-1AAA-4B3F-82DE-3B7A04DF9475}"/>
                </a:ext>
              </a:extLst>
            </p:cNvPr>
            <p:cNvSpPr>
              <a:spLocks noEditPoints="1"/>
            </p:cNvSpPr>
            <p:nvPr/>
          </p:nvSpPr>
          <p:spPr bwMode="auto">
            <a:xfrm>
              <a:off x="6824663" y="1182688"/>
              <a:ext cx="1279525" cy="1084263"/>
            </a:xfrm>
            <a:custGeom>
              <a:avLst/>
              <a:gdLst>
                <a:gd name="T0" fmla="*/ 117 w 806"/>
                <a:gd name="T1" fmla="*/ 277 h 683"/>
                <a:gd name="T2" fmla="*/ 103 w 806"/>
                <a:gd name="T3" fmla="*/ 290 h 683"/>
                <a:gd name="T4" fmla="*/ 163 w 806"/>
                <a:gd name="T5" fmla="*/ 260 h 683"/>
                <a:gd name="T6" fmla="*/ 548 w 806"/>
                <a:gd name="T7" fmla="*/ 243 h 683"/>
                <a:gd name="T8" fmla="*/ 238 w 806"/>
                <a:gd name="T9" fmla="*/ 82 h 683"/>
                <a:gd name="T10" fmla="*/ 238 w 806"/>
                <a:gd name="T11" fmla="*/ 90 h 683"/>
                <a:gd name="T12" fmla="*/ 700 w 806"/>
                <a:gd name="T13" fmla="*/ 35 h 683"/>
                <a:gd name="T14" fmla="*/ 757 w 806"/>
                <a:gd name="T15" fmla="*/ 87 h 683"/>
                <a:gd name="T16" fmla="*/ 685 w 806"/>
                <a:gd name="T17" fmla="*/ 200 h 683"/>
                <a:gd name="T18" fmla="*/ 600 w 806"/>
                <a:gd name="T19" fmla="*/ 282 h 683"/>
                <a:gd name="T20" fmla="*/ 567 w 806"/>
                <a:gd name="T21" fmla="*/ 416 h 683"/>
                <a:gd name="T22" fmla="*/ 499 w 806"/>
                <a:gd name="T23" fmla="*/ 470 h 683"/>
                <a:gd name="T24" fmla="*/ 388 w 806"/>
                <a:gd name="T25" fmla="*/ 516 h 683"/>
                <a:gd name="T26" fmla="*/ 470 w 806"/>
                <a:gd name="T27" fmla="*/ 557 h 683"/>
                <a:gd name="T28" fmla="*/ 410 w 806"/>
                <a:gd name="T29" fmla="*/ 630 h 683"/>
                <a:gd name="T30" fmla="*/ 296 w 806"/>
                <a:gd name="T31" fmla="*/ 677 h 683"/>
                <a:gd name="T32" fmla="*/ 223 w 806"/>
                <a:gd name="T33" fmla="*/ 664 h 683"/>
                <a:gd name="T34" fmla="*/ 276 w 806"/>
                <a:gd name="T35" fmla="*/ 566 h 683"/>
                <a:gd name="T36" fmla="*/ 298 w 806"/>
                <a:gd name="T37" fmla="*/ 572 h 683"/>
                <a:gd name="T38" fmla="*/ 285 w 806"/>
                <a:gd name="T39" fmla="*/ 549 h 683"/>
                <a:gd name="T40" fmla="*/ 219 w 806"/>
                <a:gd name="T41" fmla="*/ 565 h 683"/>
                <a:gd name="T42" fmla="*/ 154 w 806"/>
                <a:gd name="T43" fmla="*/ 594 h 683"/>
                <a:gd name="T44" fmla="*/ 165 w 806"/>
                <a:gd name="T45" fmla="*/ 544 h 683"/>
                <a:gd name="T46" fmla="*/ 115 w 806"/>
                <a:gd name="T47" fmla="*/ 567 h 683"/>
                <a:gd name="T48" fmla="*/ 69 w 806"/>
                <a:gd name="T49" fmla="*/ 544 h 683"/>
                <a:gd name="T50" fmla="*/ 5 w 806"/>
                <a:gd name="T51" fmla="*/ 536 h 683"/>
                <a:gd name="T52" fmla="*/ 23 w 806"/>
                <a:gd name="T53" fmla="*/ 486 h 683"/>
                <a:gd name="T54" fmla="*/ 125 w 806"/>
                <a:gd name="T55" fmla="*/ 456 h 683"/>
                <a:gd name="T56" fmla="*/ 129 w 806"/>
                <a:gd name="T57" fmla="*/ 441 h 683"/>
                <a:gd name="T58" fmla="*/ 151 w 806"/>
                <a:gd name="T59" fmla="*/ 439 h 683"/>
                <a:gd name="T60" fmla="*/ 128 w 806"/>
                <a:gd name="T61" fmla="*/ 410 h 683"/>
                <a:gd name="T62" fmla="*/ 177 w 806"/>
                <a:gd name="T63" fmla="*/ 375 h 683"/>
                <a:gd name="T64" fmla="*/ 184 w 806"/>
                <a:gd name="T65" fmla="*/ 368 h 683"/>
                <a:gd name="T66" fmla="*/ 158 w 806"/>
                <a:gd name="T67" fmla="*/ 326 h 683"/>
                <a:gd name="T68" fmla="*/ 167 w 806"/>
                <a:gd name="T69" fmla="*/ 316 h 683"/>
                <a:gd name="T70" fmla="*/ 169 w 806"/>
                <a:gd name="T71" fmla="*/ 275 h 683"/>
                <a:gd name="T72" fmla="*/ 204 w 806"/>
                <a:gd name="T73" fmla="*/ 234 h 683"/>
                <a:gd name="T74" fmla="*/ 244 w 806"/>
                <a:gd name="T75" fmla="*/ 175 h 683"/>
                <a:gd name="T76" fmla="*/ 274 w 806"/>
                <a:gd name="T77" fmla="*/ 192 h 683"/>
                <a:gd name="T78" fmla="*/ 314 w 806"/>
                <a:gd name="T79" fmla="*/ 165 h 683"/>
                <a:gd name="T80" fmla="*/ 352 w 806"/>
                <a:gd name="T81" fmla="*/ 118 h 683"/>
                <a:gd name="T82" fmla="*/ 383 w 806"/>
                <a:gd name="T83" fmla="*/ 143 h 683"/>
                <a:gd name="T84" fmla="*/ 392 w 806"/>
                <a:gd name="T85" fmla="*/ 182 h 683"/>
                <a:gd name="T86" fmla="*/ 419 w 806"/>
                <a:gd name="T87" fmla="*/ 154 h 683"/>
                <a:gd name="T88" fmla="*/ 427 w 806"/>
                <a:gd name="T89" fmla="*/ 109 h 683"/>
                <a:gd name="T90" fmla="*/ 433 w 806"/>
                <a:gd name="T91" fmla="*/ 155 h 683"/>
                <a:gd name="T92" fmla="*/ 465 w 806"/>
                <a:gd name="T93" fmla="*/ 167 h 683"/>
                <a:gd name="T94" fmla="*/ 477 w 806"/>
                <a:gd name="T95" fmla="*/ 155 h 683"/>
                <a:gd name="T96" fmla="*/ 464 w 806"/>
                <a:gd name="T97" fmla="*/ 122 h 683"/>
                <a:gd name="T98" fmla="*/ 458 w 806"/>
                <a:gd name="T99" fmla="*/ 140 h 683"/>
                <a:gd name="T100" fmla="*/ 452 w 806"/>
                <a:gd name="T101" fmla="*/ 101 h 683"/>
                <a:gd name="T102" fmla="*/ 501 w 806"/>
                <a:gd name="T103" fmla="*/ 81 h 683"/>
                <a:gd name="T104" fmla="*/ 541 w 806"/>
                <a:gd name="T105" fmla="*/ 181 h 683"/>
                <a:gd name="T106" fmla="*/ 499 w 806"/>
                <a:gd name="T107" fmla="*/ 251 h 683"/>
                <a:gd name="T108" fmla="*/ 491 w 806"/>
                <a:gd name="T109" fmla="*/ 309 h 683"/>
                <a:gd name="T110" fmla="*/ 551 w 806"/>
                <a:gd name="T111" fmla="*/ 268 h 683"/>
                <a:gd name="T112" fmla="*/ 578 w 806"/>
                <a:gd name="T113" fmla="*/ 196 h 683"/>
                <a:gd name="T114" fmla="*/ 550 w 806"/>
                <a:gd name="T115" fmla="*/ 108 h 683"/>
                <a:gd name="T116" fmla="*/ 580 w 806"/>
                <a:gd name="T117" fmla="*/ 71 h 683"/>
                <a:gd name="T118" fmla="*/ 638 w 806"/>
                <a:gd name="T119" fmla="*/ 59 h 683"/>
                <a:gd name="T120" fmla="*/ 659 w 806"/>
                <a:gd name="T121" fmla="*/ 71 h 683"/>
                <a:gd name="T122" fmla="*/ 613 w 806"/>
                <a:gd name="T123" fmla="*/ 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6" h="683">
                  <a:moveTo>
                    <a:pt x="155" y="315"/>
                  </a:moveTo>
                  <a:lnTo>
                    <a:pt x="157" y="323"/>
                  </a:lnTo>
                  <a:lnTo>
                    <a:pt x="149" y="322"/>
                  </a:lnTo>
                  <a:lnTo>
                    <a:pt x="155" y="315"/>
                  </a:lnTo>
                  <a:close/>
                  <a:moveTo>
                    <a:pt x="147" y="300"/>
                  </a:moveTo>
                  <a:lnTo>
                    <a:pt x="153" y="308"/>
                  </a:lnTo>
                  <a:lnTo>
                    <a:pt x="144" y="306"/>
                  </a:lnTo>
                  <a:lnTo>
                    <a:pt x="145" y="299"/>
                  </a:lnTo>
                  <a:lnTo>
                    <a:pt x="147" y="300"/>
                  </a:lnTo>
                  <a:close/>
                  <a:moveTo>
                    <a:pt x="117" y="277"/>
                  </a:moveTo>
                  <a:lnTo>
                    <a:pt x="133" y="284"/>
                  </a:lnTo>
                  <a:lnTo>
                    <a:pt x="130" y="291"/>
                  </a:lnTo>
                  <a:lnTo>
                    <a:pt x="135" y="306"/>
                  </a:lnTo>
                  <a:lnTo>
                    <a:pt x="122" y="306"/>
                  </a:lnTo>
                  <a:lnTo>
                    <a:pt x="120" y="309"/>
                  </a:lnTo>
                  <a:lnTo>
                    <a:pt x="118" y="306"/>
                  </a:lnTo>
                  <a:lnTo>
                    <a:pt x="101" y="305"/>
                  </a:lnTo>
                  <a:lnTo>
                    <a:pt x="101" y="300"/>
                  </a:lnTo>
                  <a:lnTo>
                    <a:pt x="105" y="299"/>
                  </a:lnTo>
                  <a:lnTo>
                    <a:pt x="103" y="290"/>
                  </a:lnTo>
                  <a:lnTo>
                    <a:pt x="110" y="285"/>
                  </a:lnTo>
                  <a:lnTo>
                    <a:pt x="104" y="275"/>
                  </a:lnTo>
                  <a:lnTo>
                    <a:pt x="111" y="277"/>
                  </a:lnTo>
                  <a:lnTo>
                    <a:pt x="113" y="271"/>
                  </a:lnTo>
                  <a:lnTo>
                    <a:pt x="117" y="277"/>
                  </a:lnTo>
                  <a:close/>
                  <a:moveTo>
                    <a:pt x="167" y="265"/>
                  </a:moveTo>
                  <a:lnTo>
                    <a:pt x="168" y="276"/>
                  </a:lnTo>
                  <a:lnTo>
                    <a:pt x="163" y="267"/>
                  </a:lnTo>
                  <a:lnTo>
                    <a:pt x="157" y="266"/>
                  </a:lnTo>
                  <a:lnTo>
                    <a:pt x="163" y="260"/>
                  </a:lnTo>
                  <a:lnTo>
                    <a:pt x="160" y="248"/>
                  </a:lnTo>
                  <a:lnTo>
                    <a:pt x="163" y="250"/>
                  </a:lnTo>
                  <a:lnTo>
                    <a:pt x="167" y="265"/>
                  </a:lnTo>
                  <a:close/>
                  <a:moveTo>
                    <a:pt x="553" y="224"/>
                  </a:moveTo>
                  <a:lnTo>
                    <a:pt x="562" y="224"/>
                  </a:lnTo>
                  <a:lnTo>
                    <a:pt x="572" y="232"/>
                  </a:lnTo>
                  <a:lnTo>
                    <a:pt x="579" y="248"/>
                  </a:lnTo>
                  <a:lnTo>
                    <a:pt x="561" y="251"/>
                  </a:lnTo>
                  <a:lnTo>
                    <a:pt x="556" y="244"/>
                  </a:lnTo>
                  <a:lnTo>
                    <a:pt x="548" y="243"/>
                  </a:lnTo>
                  <a:lnTo>
                    <a:pt x="545" y="233"/>
                  </a:lnTo>
                  <a:lnTo>
                    <a:pt x="553" y="224"/>
                  </a:lnTo>
                  <a:close/>
                  <a:moveTo>
                    <a:pt x="188" y="216"/>
                  </a:moveTo>
                  <a:lnTo>
                    <a:pt x="194" y="223"/>
                  </a:lnTo>
                  <a:lnTo>
                    <a:pt x="190" y="226"/>
                  </a:lnTo>
                  <a:lnTo>
                    <a:pt x="182" y="222"/>
                  </a:lnTo>
                  <a:lnTo>
                    <a:pt x="185" y="221"/>
                  </a:lnTo>
                  <a:lnTo>
                    <a:pt x="183" y="216"/>
                  </a:lnTo>
                  <a:lnTo>
                    <a:pt x="188" y="216"/>
                  </a:lnTo>
                  <a:close/>
                  <a:moveTo>
                    <a:pt x="238" y="82"/>
                  </a:moveTo>
                  <a:lnTo>
                    <a:pt x="243" y="82"/>
                  </a:lnTo>
                  <a:lnTo>
                    <a:pt x="242" y="85"/>
                  </a:lnTo>
                  <a:lnTo>
                    <a:pt x="249" y="85"/>
                  </a:lnTo>
                  <a:lnTo>
                    <a:pt x="256" y="93"/>
                  </a:lnTo>
                  <a:lnTo>
                    <a:pt x="260" y="94"/>
                  </a:lnTo>
                  <a:lnTo>
                    <a:pt x="262" y="91"/>
                  </a:lnTo>
                  <a:lnTo>
                    <a:pt x="262" y="96"/>
                  </a:lnTo>
                  <a:lnTo>
                    <a:pt x="254" y="98"/>
                  </a:lnTo>
                  <a:lnTo>
                    <a:pt x="247" y="90"/>
                  </a:lnTo>
                  <a:lnTo>
                    <a:pt x="238" y="90"/>
                  </a:lnTo>
                  <a:lnTo>
                    <a:pt x="238" y="82"/>
                  </a:lnTo>
                  <a:close/>
                  <a:moveTo>
                    <a:pt x="616" y="4"/>
                  </a:moveTo>
                  <a:lnTo>
                    <a:pt x="627" y="7"/>
                  </a:lnTo>
                  <a:lnTo>
                    <a:pt x="629" y="13"/>
                  </a:lnTo>
                  <a:lnTo>
                    <a:pt x="653" y="14"/>
                  </a:lnTo>
                  <a:lnTo>
                    <a:pt x="656" y="17"/>
                  </a:lnTo>
                  <a:lnTo>
                    <a:pt x="668" y="18"/>
                  </a:lnTo>
                  <a:lnTo>
                    <a:pt x="674" y="24"/>
                  </a:lnTo>
                  <a:lnTo>
                    <a:pt x="690" y="27"/>
                  </a:lnTo>
                  <a:lnTo>
                    <a:pt x="700" y="35"/>
                  </a:lnTo>
                  <a:lnTo>
                    <a:pt x="693" y="39"/>
                  </a:lnTo>
                  <a:lnTo>
                    <a:pt x="700" y="41"/>
                  </a:lnTo>
                  <a:lnTo>
                    <a:pt x="697" y="48"/>
                  </a:lnTo>
                  <a:lnTo>
                    <a:pt x="705" y="56"/>
                  </a:lnTo>
                  <a:lnTo>
                    <a:pt x="705" y="66"/>
                  </a:lnTo>
                  <a:lnTo>
                    <a:pt x="715" y="69"/>
                  </a:lnTo>
                  <a:lnTo>
                    <a:pt x="719" y="67"/>
                  </a:lnTo>
                  <a:lnTo>
                    <a:pt x="743" y="83"/>
                  </a:lnTo>
                  <a:lnTo>
                    <a:pt x="756" y="82"/>
                  </a:lnTo>
                  <a:lnTo>
                    <a:pt x="757" y="87"/>
                  </a:lnTo>
                  <a:lnTo>
                    <a:pt x="768" y="89"/>
                  </a:lnTo>
                  <a:lnTo>
                    <a:pt x="771" y="96"/>
                  </a:lnTo>
                  <a:lnTo>
                    <a:pt x="793" y="98"/>
                  </a:lnTo>
                  <a:lnTo>
                    <a:pt x="806" y="110"/>
                  </a:lnTo>
                  <a:lnTo>
                    <a:pt x="805" y="118"/>
                  </a:lnTo>
                  <a:lnTo>
                    <a:pt x="792" y="130"/>
                  </a:lnTo>
                  <a:lnTo>
                    <a:pt x="764" y="146"/>
                  </a:lnTo>
                  <a:lnTo>
                    <a:pt x="752" y="148"/>
                  </a:lnTo>
                  <a:lnTo>
                    <a:pt x="704" y="176"/>
                  </a:lnTo>
                  <a:lnTo>
                    <a:pt x="685" y="200"/>
                  </a:lnTo>
                  <a:lnTo>
                    <a:pt x="683" y="209"/>
                  </a:lnTo>
                  <a:lnTo>
                    <a:pt x="662" y="236"/>
                  </a:lnTo>
                  <a:lnTo>
                    <a:pt x="662" y="236"/>
                  </a:lnTo>
                  <a:lnTo>
                    <a:pt x="656" y="239"/>
                  </a:lnTo>
                  <a:lnTo>
                    <a:pt x="650" y="249"/>
                  </a:lnTo>
                  <a:lnTo>
                    <a:pt x="645" y="244"/>
                  </a:lnTo>
                  <a:lnTo>
                    <a:pt x="637" y="252"/>
                  </a:lnTo>
                  <a:lnTo>
                    <a:pt x="624" y="248"/>
                  </a:lnTo>
                  <a:lnTo>
                    <a:pt x="604" y="273"/>
                  </a:lnTo>
                  <a:lnTo>
                    <a:pt x="600" y="282"/>
                  </a:lnTo>
                  <a:lnTo>
                    <a:pt x="605" y="289"/>
                  </a:lnTo>
                  <a:lnTo>
                    <a:pt x="598" y="299"/>
                  </a:lnTo>
                  <a:lnTo>
                    <a:pt x="602" y="307"/>
                  </a:lnTo>
                  <a:lnTo>
                    <a:pt x="599" y="319"/>
                  </a:lnTo>
                  <a:lnTo>
                    <a:pt x="604" y="326"/>
                  </a:lnTo>
                  <a:lnTo>
                    <a:pt x="587" y="330"/>
                  </a:lnTo>
                  <a:lnTo>
                    <a:pt x="581" y="334"/>
                  </a:lnTo>
                  <a:lnTo>
                    <a:pt x="579" y="364"/>
                  </a:lnTo>
                  <a:lnTo>
                    <a:pt x="583" y="383"/>
                  </a:lnTo>
                  <a:lnTo>
                    <a:pt x="567" y="416"/>
                  </a:lnTo>
                  <a:lnTo>
                    <a:pt x="548" y="428"/>
                  </a:lnTo>
                  <a:lnTo>
                    <a:pt x="540" y="440"/>
                  </a:lnTo>
                  <a:lnTo>
                    <a:pt x="538" y="464"/>
                  </a:lnTo>
                  <a:lnTo>
                    <a:pt x="543" y="470"/>
                  </a:lnTo>
                  <a:lnTo>
                    <a:pt x="539" y="476"/>
                  </a:lnTo>
                  <a:lnTo>
                    <a:pt x="526" y="476"/>
                  </a:lnTo>
                  <a:lnTo>
                    <a:pt x="525" y="470"/>
                  </a:lnTo>
                  <a:lnTo>
                    <a:pt x="521" y="475"/>
                  </a:lnTo>
                  <a:lnTo>
                    <a:pt x="509" y="476"/>
                  </a:lnTo>
                  <a:lnTo>
                    <a:pt x="499" y="470"/>
                  </a:lnTo>
                  <a:lnTo>
                    <a:pt x="483" y="484"/>
                  </a:lnTo>
                  <a:lnTo>
                    <a:pt x="458" y="495"/>
                  </a:lnTo>
                  <a:lnTo>
                    <a:pt x="453" y="502"/>
                  </a:lnTo>
                  <a:lnTo>
                    <a:pt x="429" y="493"/>
                  </a:lnTo>
                  <a:lnTo>
                    <a:pt x="422" y="482"/>
                  </a:lnTo>
                  <a:lnTo>
                    <a:pt x="417" y="481"/>
                  </a:lnTo>
                  <a:lnTo>
                    <a:pt x="396" y="505"/>
                  </a:lnTo>
                  <a:lnTo>
                    <a:pt x="379" y="506"/>
                  </a:lnTo>
                  <a:lnTo>
                    <a:pt x="379" y="511"/>
                  </a:lnTo>
                  <a:lnTo>
                    <a:pt x="388" y="516"/>
                  </a:lnTo>
                  <a:lnTo>
                    <a:pt x="383" y="525"/>
                  </a:lnTo>
                  <a:lnTo>
                    <a:pt x="386" y="536"/>
                  </a:lnTo>
                  <a:lnTo>
                    <a:pt x="405" y="544"/>
                  </a:lnTo>
                  <a:lnTo>
                    <a:pt x="408" y="559"/>
                  </a:lnTo>
                  <a:lnTo>
                    <a:pt x="418" y="558"/>
                  </a:lnTo>
                  <a:lnTo>
                    <a:pt x="425" y="549"/>
                  </a:lnTo>
                  <a:lnTo>
                    <a:pt x="442" y="566"/>
                  </a:lnTo>
                  <a:lnTo>
                    <a:pt x="448" y="564"/>
                  </a:lnTo>
                  <a:lnTo>
                    <a:pt x="456" y="567"/>
                  </a:lnTo>
                  <a:lnTo>
                    <a:pt x="470" y="557"/>
                  </a:lnTo>
                  <a:lnTo>
                    <a:pt x="470" y="567"/>
                  </a:lnTo>
                  <a:lnTo>
                    <a:pt x="474" y="572"/>
                  </a:lnTo>
                  <a:lnTo>
                    <a:pt x="469" y="577"/>
                  </a:lnTo>
                  <a:lnTo>
                    <a:pt x="451" y="583"/>
                  </a:lnTo>
                  <a:lnTo>
                    <a:pt x="445" y="592"/>
                  </a:lnTo>
                  <a:lnTo>
                    <a:pt x="432" y="595"/>
                  </a:lnTo>
                  <a:lnTo>
                    <a:pt x="429" y="605"/>
                  </a:lnTo>
                  <a:lnTo>
                    <a:pt x="417" y="615"/>
                  </a:lnTo>
                  <a:lnTo>
                    <a:pt x="420" y="623"/>
                  </a:lnTo>
                  <a:lnTo>
                    <a:pt x="410" y="630"/>
                  </a:lnTo>
                  <a:lnTo>
                    <a:pt x="405" y="627"/>
                  </a:lnTo>
                  <a:lnTo>
                    <a:pt x="365" y="630"/>
                  </a:lnTo>
                  <a:lnTo>
                    <a:pt x="359" y="619"/>
                  </a:lnTo>
                  <a:lnTo>
                    <a:pt x="351" y="623"/>
                  </a:lnTo>
                  <a:lnTo>
                    <a:pt x="343" y="622"/>
                  </a:lnTo>
                  <a:lnTo>
                    <a:pt x="327" y="650"/>
                  </a:lnTo>
                  <a:lnTo>
                    <a:pt x="325" y="665"/>
                  </a:lnTo>
                  <a:lnTo>
                    <a:pt x="309" y="664"/>
                  </a:lnTo>
                  <a:lnTo>
                    <a:pt x="296" y="673"/>
                  </a:lnTo>
                  <a:lnTo>
                    <a:pt x="296" y="677"/>
                  </a:lnTo>
                  <a:lnTo>
                    <a:pt x="280" y="677"/>
                  </a:lnTo>
                  <a:lnTo>
                    <a:pt x="270" y="681"/>
                  </a:lnTo>
                  <a:lnTo>
                    <a:pt x="270" y="681"/>
                  </a:lnTo>
                  <a:lnTo>
                    <a:pt x="250" y="674"/>
                  </a:lnTo>
                  <a:lnTo>
                    <a:pt x="244" y="683"/>
                  </a:lnTo>
                  <a:lnTo>
                    <a:pt x="236" y="683"/>
                  </a:lnTo>
                  <a:lnTo>
                    <a:pt x="222" y="672"/>
                  </a:lnTo>
                  <a:lnTo>
                    <a:pt x="222" y="672"/>
                  </a:lnTo>
                  <a:lnTo>
                    <a:pt x="225" y="667"/>
                  </a:lnTo>
                  <a:lnTo>
                    <a:pt x="223" y="664"/>
                  </a:lnTo>
                  <a:lnTo>
                    <a:pt x="231" y="661"/>
                  </a:lnTo>
                  <a:lnTo>
                    <a:pt x="234" y="645"/>
                  </a:lnTo>
                  <a:lnTo>
                    <a:pt x="230" y="635"/>
                  </a:lnTo>
                  <a:lnTo>
                    <a:pt x="254" y="619"/>
                  </a:lnTo>
                  <a:lnTo>
                    <a:pt x="250" y="600"/>
                  </a:lnTo>
                  <a:lnTo>
                    <a:pt x="256" y="601"/>
                  </a:lnTo>
                  <a:lnTo>
                    <a:pt x="273" y="584"/>
                  </a:lnTo>
                  <a:lnTo>
                    <a:pt x="273" y="564"/>
                  </a:lnTo>
                  <a:lnTo>
                    <a:pt x="279" y="565"/>
                  </a:lnTo>
                  <a:lnTo>
                    <a:pt x="276" y="566"/>
                  </a:lnTo>
                  <a:lnTo>
                    <a:pt x="276" y="568"/>
                  </a:lnTo>
                  <a:lnTo>
                    <a:pt x="280" y="567"/>
                  </a:lnTo>
                  <a:lnTo>
                    <a:pt x="278" y="572"/>
                  </a:lnTo>
                  <a:lnTo>
                    <a:pt x="282" y="575"/>
                  </a:lnTo>
                  <a:lnTo>
                    <a:pt x="280" y="580"/>
                  </a:lnTo>
                  <a:lnTo>
                    <a:pt x="285" y="578"/>
                  </a:lnTo>
                  <a:lnTo>
                    <a:pt x="287" y="568"/>
                  </a:lnTo>
                  <a:lnTo>
                    <a:pt x="295" y="570"/>
                  </a:lnTo>
                  <a:lnTo>
                    <a:pt x="293" y="573"/>
                  </a:lnTo>
                  <a:lnTo>
                    <a:pt x="298" y="572"/>
                  </a:lnTo>
                  <a:lnTo>
                    <a:pt x="298" y="567"/>
                  </a:lnTo>
                  <a:lnTo>
                    <a:pt x="291" y="568"/>
                  </a:lnTo>
                  <a:lnTo>
                    <a:pt x="293" y="564"/>
                  </a:lnTo>
                  <a:lnTo>
                    <a:pt x="287" y="565"/>
                  </a:lnTo>
                  <a:lnTo>
                    <a:pt x="297" y="558"/>
                  </a:lnTo>
                  <a:lnTo>
                    <a:pt x="282" y="559"/>
                  </a:lnTo>
                  <a:lnTo>
                    <a:pt x="291" y="555"/>
                  </a:lnTo>
                  <a:lnTo>
                    <a:pt x="296" y="541"/>
                  </a:lnTo>
                  <a:lnTo>
                    <a:pt x="285" y="544"/>
                  </a:lnTo>
                  <a:lnTo>
                    <a:pt x="285" y="549"/>
                  </a:lnTo>
                  <a:lnTo>
                    <a:pt x="274" y="560"/>
                  </a:lnTo>
                  <a:lnTo>
                    <a:pt x="273" y="550"/>
                  </a:lnTo>
                  <a:lnTo>
                    <a:pt x="278" y="547"/>
                  </a:lnTo>
                  <a:lnTo>
                    <a:pt x="270" y="548"/>
                  </a:lnTo>
                  <a:lnTo>
                    <a:pt x="267" y="552"/>
                  </a:lnTo>
                  <a:lnTo>
                    <a:pt x="270" y="555"/>
                  </a:lnTo>
                  <a:lnTo>
                    <a:pt x="264" y="551"/>
                  </a:lnTo>
                  <a:lnTo>
                    <a:pt x="243" y="568"/>
                  </a:lnTo>
                  <a:lnTo>
                    <a:pt x="217" y="580"/>
                  </a:lnTo>
                  <a:lnTo>
                    <a:pt x="219" y="565"/>
                  </a:lnTo>
                  <a:lnTo>
                    <a:pt x="227" y="555"/>
                  </a:lnTo>
                  <a:lnTo>
                    <a:pt x="220" y="547"/>
                  </a:lnTo>
                  <a:lnTo>
                    <a:pt x="198" y="559"/>
                  </a:lnTo>
                  <a:lnTo>
                    <a:pt x="193" y="569"/>
                  </a:lnTo>
                  <a:lnTo>
                    <a:pt x="177" y="585"/>
                  </a:lnTo>
                  <a:lnTo>
                    <a:pt x="160" y="591"/>
                  </a:lnTo>
                  <a:lnTo>
                    <a:pt x="155" y="594"/>
                  </a:lnTo>
                  <a:lnTo>
                    <a:pt x="157" y="600"/>
                  </a:lnTo>
                  <a:lnTo>
                    <a:pt x="146" y="605"/>
                  </a:lnTo>
                  <a:lnTo>
                    <a:pt x="154" y="594"/>
                  </a:lnTo>
                  <a:lnTo>
                    <a:pt x="153" y="590"/>
                  </a:lnTo>
                  <a:lnTo>
                    <a:pt x="174" y="583"/>
                  </a:lnTo>
                  <a:lnTo>
                    <a:pt x="183" y="572"/>
                  </a:lnTo>
                  <a:lnTo>
                    <a:pt x="178" y="560"/>
                  </a:lnTo>
                  <a:lnTo>
                    <a:pt x="179" y="555"/>
                  </a:lnTo>
                  <a:lnTo>
                    <a:pt x="176" y="559"/>
                  </a:lnTo>
                  <a:lnTo>
                    <a:pt x="175" y="555"/>
                  </a:lnTo>
                  <a:lnTo>
                    <a:pt x="163" y="568"/>
                  </a:lnTo>
                  <a:lnTo>
                    <a:pt x="157" y="569"/>
                  </a:lnTo>
                  <a:lnTo>
                    <a:pt x="165" y="544"/>
                  </a:lnTo>
                  <a:lnTo>
                    <a:pt x="161" y="544"/>
                  </a:lnTo>
                  <a:lnTo>
                    <a:pt x="153" y="556"/>
                  </a:lnTo>
                  <a:lnTo>
                    <a:pt x="154" y="565"/>
                  </a:lnTo>
                  <a:lnTo>
                    <a:pt x="142" y="578"/>
                  </a:lnTo>
                  <a:lnTo>
                    <a:pt x="137" y="577"/>
                  </a:lnTo>
                  <a:lnTo>
                    <a:pt x="139" y="570"/>
                  </a:lnTo>
                  <a:lnTo>
                    <a:pt x="136" y="568"/>
                  </a:lnTo>
                  <a:lnTo>
                    <a:pt x="141" y="562"/>
                  </a:lnTo>
                  <a:lnTo>
                    <a:pt x="139" y="555"/>
                  </a:lnTo>
                  <a:lnTo>
                    <a:pt x="115" y="567"/>
                  </a:lnTo>
                  <a:lnTo>
                    <a:pt x="97" y="572"/>
                  </a:lnTo>
                  <a:lnTo>
                    <a:pt x="94" y="576"/>
                  </a:lnTo>
                  <a:lnTo>
                    <a:pt x="91" y="575"/>
                  </a:lnTo>
                  <a:lnTo>
                    <a:pt x="94" y="569"/>
                  </a:lnTo>
                  <a:lnTo>
                    <a:pt x="79" y="568"/>
                  </a:lnTo>
                  <a:lnTo>
                    <a:pt x="86" y="561"/>
                  </a:lnTo>
                  <a:lnTo>
                    <a:pt x="78" y="565"/>
                  </a:lnTo>
                  <a:lnTo>
                    <a:pt x="73" y="560"/>
                  </a:lnTo>
                  <a:lnTo>
                    <a:pt x="74" y="555"/>
                  </a:lnTo>
                  <a:lnTo>
                    <a:pt x="69" y="544"/>
                  </a:lnTo>
                  <a:lnTo>
                    <a:pt x="74" y="565"/>
                  </a:lnTo>
                  <a:lnTo>
                    <a:pt x="53" y="567"/>
                  </a:lnTo>
                  <a:lnTo>
                    <a:pt x="50" y="561"/>
                  </a:lnTo>
                  <a:lnTo>
                    <a:pt x="54" y="557"/>
                  </a:lnTo>
                  <a:lnTo>
                    <a:pt x="48" y="550"/>
                  </a:lnTo>
                  <a:lnTo>
                    <a:pt x="13" y="540"/>
                  </a:lnTo>
                  <a:lnTo>
                    <a:pt x="13" y="533"/>
                  </a:lnTo>
                  <a:lnTo>
                    <a:pt x="11" y="538"/>
                  </a:lnTo>
                  <a:lnTo>
                    <a:pt x="8" y="533"/>
                  </a:lnTo>
                  <a:lnTo>
                    <a:pt x="5" y="536"/>
                  </a:lnTo>
                  <a:lnTo>
                    <a:pt x="9" y="515"/>
                  </a:lnTo>
                  <a:lnTo>
                    <a:pt x="0" y="511"/>
                  </a:lnTo>
                  <a:lnTo>
                    <a:pt x="0" y="505"/>
                  </a:lnTo>
                  <a:lnTo>
                    <a:pt x="5" y="502"/>
                  </a:lnTo>
                  <a:lnTo>
                    <a:pt x="11" y="506"/>
                  </a:lnTo>
                  <a:lnTo>
                    <a:pt x="19" y="500"/>
                  </a:lnTo>
                  <a:lnTo>
                    <a:pt x="25" y="502"/>
                  </a:lnTo>
                  <a:lnTo>
                    <a:pt x="31" y="499"/>
                  </a:lnTo>
                  <a:lnTo>
                    <a:pt x="24" y="498"/>
                  </a:lnTo>
                  <a:lnTo>
                    <a:pt x="23" y="486"/>
                  </a:lnTo>
                  <a:lnTo>
                    <a:pt x="28" y="483"/>
                  </a:lnTo>
                  <a:lnTo>
                    <a:pt x="25" y="480"/>
                  </a:lnTo>
                  <a:lnTo>
                    <a:pt x="42" y="475"/>
                  </a:lnTo>
                  <a:lnTo>
                    <a:pt x="42" y="468"/>
                  </a:lnTo>
                  <a:lnTo>
                    <a:pt x="49" y="461"/>
                  </a:lnTo>
                  <a:lnTo>
                    <a:pt x="56" y="463"/>
                  </a:lnTo>
                  <a:lnTo>
                    <a:pt x="58" y="456"/>
                  </a:lnTo>
                  <a:lnTo>
                    <a:pt x="90" y="450"/>
                  </a:lnTo>
                  <a:lnTo>
                    <a:pt x="115" y="459"/>
                  </a:lnTo>
                  <a:lnTo>
                    <a:pt x="125" y="456"/>
                  </a:lnTo>
                  <a:lnTo>
                    <a:pt x="125" y="463"/>
                  </a:lnTo>
                  <a:lnTo>
                    <a:pt x="159" y="466"/>
                  </a:lnTo>
                  <a:lnTo>
                    <a:pt x="145" y="464"/>
                  </a:lnTo>
                  <a:lnTo>
                    <a:pt x="137" y="455"/>
                  </a:lnTo>
                  <a:lnTo>
                    <a:pt x="128" y="452"/>
                  </a:lnTo>
                  <a:lnTo>
                    <a:pt x="123" y="455"/>
                  </a:lnTo>
                  <a:lnTo>
                    <a:pt x="111" y="447"/>
                  </a:lnTo>
                  <a:lnTo>
                    <a:pt x="111" y="441"/>
                  </a:lnTo>
                  <a:lnTo>
                    <a:pt x="123" y="445"/>
                  </a:lnTo>
                  <a:lnTo>
                    <a:pt x="129" y="441"/>
                  </a:lnTo>
                  <a:lnTo>
                    <a:pt x="135" y="443"/>
                  </a:lnTo>
                  <a:lnTo>
                    <a:pt x="137" y="440"/>
                  </a:lnTo>
                  <a:lnTo>
                    <a:pt x="142" y="441"/>
                  </a:lnTo>
                  <a:lnTo>
                    <a:pt x="149" y="455"/>
                  </a:lnTo>
                  <a:lnTo>
                    <a:pt x="161" y="461"/>
                  </a:lnTo>
                  <a:lnTo>
                    <a:pt x="167" y="453"/>
                  </a:lnTo>
                  <a:lnTo>
                    <a:pt x="155" y="450"/>
                  </a:lnTo>
                  <a:lnTo>
                    <a:pt x="157" y="447"/>
                  </a:lnTo>
                  <a:lnTo>
                    <a:pt x="147" y="440"/>
                  </a:lnTo>
                  <a:lnTo>
                    <a:pt x="151" y="439"/>
                  </a:lnTo>
                  <a:lnTo>
                    <a:pt x="147" y="433"/>
                  </a:lnTo>
                  <a:lnTo>
                    <a:pt x="130" y="433"/>
                  </a:lnTo>
                  <a:lnTo>
                    <a:pt x="131" y="427"/>
                  </a:lnTo>
                  <a:lnTo>
                    <a:pt x="125" y="423"/>
                  </a:lnTo>
                  <a:lnTo>
                    <a:pt x="118" y="424"/>
                  </a:lnTo>
                  <a:lnTo>
                    <a:pt x="119" y="416"/>
                  </a:lnTo>
                  <a:lnTo>
                    <a:pt x="103" y="413"/>
                  </a:lnTo>
                  <a:lnTo>
                    <a:pt x="115" y="408"/>
                  </a:lnTo>
                  <a:lnTo>
                    <a:pt x="126" y="414"/>
                  </a:lnTo>
                  <a:lnTo>
                    <a:pt x="128" y="410"/>
                  </a:lnTo>
                  <a:lnTo>
                    <a:pt x="127" y="403"/>
                  </a:lnTo>
                  <a:lnTo>
                    <a:pt x="136" y="398"/>
                  </a:lnTo>
                  <a:lnTo>
                    <a:pt x="152" y="405"/>
                  </a:lnTo>
                  <a:lnTo>
                    <a:pt x="162" y="396"/>
                  </a:lnTo>
                  <a:lnTo>
                    <a:pt x="169" y="399"/>
                  </a:lnTo>
                  <a:lnTo>
                    <a:pt x="174" y="394"/>
                  </a:lnTo>
                  <a:lnTo>
                    <a:pt x="174" y="401"/>
                  </a:lnTo>
                  <a:lnTo>
                    <a:pt x="179" y="403"/>
                  </a:lnTo>
                  <a:lnTo>
                    <a:pt x="181" y="378"/>
                  </a:lnTo>
                  <a:lnTo>
                    <a:pt x="177" y="375"/>
                  </a:lnTo>
                  <a:lnTo>
                    <a:pt x="186" y="377"/>
                  </a:lnTo>
                  <a:lnTo>
                    <a:pt x="193" y="372"/>
                  </a:lnTo>
                  <a:lnTo>
                    <a:pt x="207" y="378"/>
                  </a:lnTo>
                  <a:lnTo>
                    <a:pt x="204" y="374"/>
                  </a:lnTo>
                  <a:lnTo>
                    <a:pt x="212" y="368"/>
                  </a:lnTo>
                  <a:lnTo>
                    <a:pt x="198" y="366"/>
                  </a:lnTo>
                  <a:lnTo>
                    <a:pt x="196" y="353"/>
                  </a:lnTo>
                  <a:lnTo>
                    <a:pt x="188" y="360"/>
                  </a:lnTo>
                  <a:lnTo>
                    <a:pt x="182" y="356"/>
                  </a:lnTo>
                  <a:lnTo>
                    <a:pt x="184" y="368"/>
                  </a:lnTo>
                  <a:lnTo>
                    <a:pt x="179" y="372"/>
                  </a:lnTo>
                  <a:lnTo>
                    <a:pt x="169" y="360"/>
                  </a:lnTo>
                  <a:lnTo>
                    <a:pt x="154" y="356"/>
                  </a:lnTo>
                  <a:lnTo>
                    <a:pt x="149" y="350"/>
                  </a:lnTo>
                  <a:lnTo>
                    <a:pt x="149" y="342"/>
                  </a:lnTo>
                  <a:lnTo>
                    <a:pt x="153" y="341"/>
                  </a:lnTo>
                  <a:lnTo>
                    <a:pt x="154" y="336"/>
                  </a:lnTo>
                  <a:lnTo>
                    <a:pt x="149" y="332"/>
                  </a:lnTo>
                  <a:lnTo>
                    <a:pt x="150" y="326"/>
                  </a:lnTo>
                  <a:lnTo>
                    <a:pt x="158" y="326"/>
                  </a:lnTo>
                  <a:lnTo>
                    <a:pt x="159" y="330"/>
                  </a:lnTo>
                  <a:lnTo>
                    <a:pt x="152" y="333"/>
                  </a:lnTo>
                  <a:lnTo>
                    <a:pt x="160" y="338"/>
                  </a:lnTo>
                  <a:lnTo>
                    <a:pt x="160" y="333"/>
                  </a:lnTo>
                  <a:lnTo>
                    <a:pt x="170" y="333"/>
                  </a:lnTo>
                  <a:lnTo>
                    <a:pt x="179" y="327"/>
                  </a:lnTo>
                  <a:lnTo>
                    <a:pt x="182" y="331"/>
                  </a:lnTo>
                  <a:lnTo>
                    <a:pt x="188" y="324"/>
                  </a:lnTo>
                  <a:lnTo>
                    <a:pt x="169" y="314"/>
                  </a:lnTo>
                  <a:lnTo>
                    <a:pt x="167" y="316"/>
                  </a:lnTo>
                  <a:lnTo>
                    <a:pt x="165" y="308"/>
                  </a:lnTo>
                  <a:lnTo>
                    <a:pt x="153" y="298"/>
                  </a:lnTo>
                  <a:lnTo>
                    <a:pt x="158" y="294"/>
                  </a:lnTo>
                  <a:lnTo>
                    <a:pt x="150" y="288"/>
                  </a:lnTo>
                  <a:lnTo>
                    <a:pt x="151" y="282"/>
                  </a:lnTo>
                  <a:lnTo>
                    <a:pt x="163" y="277"/>
                  </a:lnTo>
                  <a:lnTo>
                    <a:pt x="166" y="279"/>
                  </a:lnTo>
                  <a:lnTo>
                    <a:pt x="163" y="282"/>
                  </a:lnTo>
                  <a:lnTo>
                    <a:pt x="173" y="285"/>
                  </a:lnTo>
                  <a:lnTo>
                    <a:pt x="169" y="275"/>
                  </a:lnTo>
                  <a:lnTo>
                    <a:pt x="176" y="268"/>
                  </a:lnTo>
                  <a:lnTo>
                    <a:pt x="170" y="261"/>
                  </a:lnTo>
                  <a:lnTo>
                    <a:pt x="173" y="256"/>
                  </a:lnTo>
                  <a:lnTo>
                    <a:pt x="176" y="255"/>
                  </a:lnTo>
                  <a:lnTo>
                    <a:pt x="182" y="261"/>
                  </a:lnTo>
                  <a:lnTo>
                    <a:pt x="186" y="256"/>
                  </a:lnTo>
                  <a:lnTo>
                    <a:pt x="194" y="257"/>
                  </a:lnTo>
                  <a:lnTo>
                    <a:pt x="198" y="250"/>
                  </a:lnTo>
                  <a:lnTo>
                    <a:pt x="194" y="241"/>
                  </a:lnTo>
                  <a:lnTo>
                    <a:pt x="204" y="234"/>
                  </a:lnTo>
                  <a:lnTo>
                    <a:pt x="207" y="227"/>
                  </a:lnTo>
                  <a:lnTo>
                    <a:pt x="204" y="219"/>
                  </a:lnTo>
                  <a:lnTo>
                    <a:pt x="209" y="217"/>
                  </a:lnTo>
                  <a:lnTo>
                    <a:pt x="208" y="202"/>
                  </a:lnTo>
                  <a:lnTo>
                    <a:pt x="217" y="193"/>
                  </a:lnTo>
                  <a:lnTo>
                    <a:pt x="216" y="183"/>
                  </a:lnTo>
                  <a:lnTo>
                    <a:pt x="220" y="179"/>
                  </a:lnTo>
                  <a:lnTo>
                    <a:pt x="217" y="174"/>
                  </a:lnTo>
                  <a:lnTo>
                    <a:pt x="222" y="168"/>
                  </a:lnTo>
                  <a:lnTo>
                    <a:pt x="244" y="175"/>
                  </a:lnTo>
                  <a:lnTo>
                    <a:pt x="250" y="173"/>
                  </a:lnTo>
                  <a:lnTo>
                    <a:pt x="254" y="177"/>
                  </a:lnTo>
                  <a:lnTo>
                    <a:pt x="273" y="179"/>
                  </a:lnTo>
                  <a:lnTo>
                    <a:pt x="279" y="174"/>
                  </a:lnTo>
                  <a:lnTo>
                    <a:pt x="280" y="165"/>
                  </a:lnTo>
                  <a:lnTo>
                    <a:pt x="287" y="165"/>
                  </a:lnTo>
                  <a:lnTo>
                    <a:pt x="289" y="171"/>
                  </a:lnTo>
                  <a:lnTo>
                    <a:pt x="275" y="181"/>
                  </a:lnTo>
                  <a:lnTo>
                    <a:pt x="278" y="183"/>
                  </a:lnTo>
                  <a:lnTo>
                    <a:pt x="274" y="192"/>
                  </a:lnTo>
                  <a:lnTo>
                    <a:pt x="279" y="194"/>
                  </a:lnTo>
                  <a:lnTo>
                    <a:pt x="282" y="189"/>
                  </a:lnTo>
                  <a:lnTo>
                    <a:pt x="285" y="191"/>
                  </a:lnTo>
                  <a:lnTo>
                    <a:pt x="284" y="198"/>
                  </a:lnTo>
                  <a:lnTo>
                    <a:pt x="288" y="194"/>
                  </a:lnTo>
                  <a:lnTo>
                    <a:pt x="285" y="181"/>
                  </a:lnTo>
                  <a:lnTo>
                    <a:pt x="291" y="184"/>
                  </a:lnTo>
                  <a:lnTo>
                    <a:pt x="293" y="174"/>
                  </a:lnTo>
                  <a:lnTo>
                    <a:pt x="291" y="169"/>
                  </a:lnTo>
                  <a:lnTo>
                    <a:pt x="314" y="165"/>
                  </a:lnTo>
                  <a:lnTo>
                    <a:pt x="323" y="157"/>
                  </a:lnTo>
                  <a:lnTo>
                    <a:pt x="329" y="159"/>
                  </a:lnTo>
                  <a:lnTo>
                    <a:pt x="333" y="157"/>
                  </a:lnTo>
                  <a:lnTo>
                    <a:pt x="338" y="149"/>
                  </a:lnTo>
                  <a:lnTo>
                    <a:pt x="333" y="146"/>
                  </a:lnTo>
                  <a:lnTo>
                    <a:pt x="338" y="140"/>
                  </a:lnTo>
                  <a:lnTo>
                    <a:pt x="333" y="139"/>
                  </a:lnTo>
                  <a:lnTo>
                    <a:pt x="337" y="126"/>
                  </a:lnTo>
                  <a:lnTo>
                    <a:pt x="347" y="125"/>
                  </a:lnTo>
                  <a:lnTo>
                    <a:pt x="352" y="118"/>
                  </a:lnTo>
                  <a:lnTo>
                    <a:pt x="359" y="129"/>
                  </a:lnTo>
                  <a:lnTo>
                    <a:pt x="370" y="126"/>
                  </a:lnTo>
                  <a:lnTo>
                    <a:pt x="371" y="131"/>
                  </a:lnTo>
                  <a:lnTo>
                    <a:pt x="369" y="140"/>
                  </a:lnTo>
                  <a:lnTo>
                    <a:pt x="362" y="144"/>
                  </a:lnTo>
                  <a:lnTo>
                    <a:pt x="355" y="144"/>
                  </a:lnTo>
                  <a:lnTo>
                    <a:pt x="352" y="150"/>
                  </a:lnTo>
                  <a:lnTo>
                    <a:pt x="363" y="146"/>
                  </a:lnTo>
                  <a:lnTo>
                    <a:pt x="375" y="154"/>
                  </a:lnTo>
                  <a:lnTo>
                    <a:pt x="383" y="143"/>
                  </a:lnTo>
                  <a:lnTo>
                    <a:pt x="389" y="147"/>
                  </a:lnTo>
                  <a:lnTo>
                    <a:pt x="387" y="156"/>
                  </a:lnTo>
                  <a:lnTo>
                    <a:pt x="396" y="158"/>
                  </a:lnTo>
                  <a:lnTo>
                    <a:pt x="381" y="172"/>
                  </a:lnTo>
                  <a:lnTo>
                    <a:pt x="398" y="161"/>
                  </a:lnTo>
                  <a:lnTo>
                    <a:pt x="406" y="165"/>
                  </a:lnTo>
                  <a:lnTo>
                    <a:pt x="402" y="175"/>
                  </a:lnTo>
                  <a:lnTo>
                    <a:pt x="390" y="177"/>
                  </a:lnTo>
                  <a:lnTo>
                    <a:pt x="384" y="188"/>
                  </a:lnTo>
                  <a:lnTo>
                    <a:pt x="392" y="182"/>
                  </a:lnTo>
                  <a:lnTo>
                    <a:pt x="397" y="184"/>
                  </a:lnTo>
                  <a:lnTo>
                    <a:pt x="397" y="180"/>
                  </a:lnTo>
                  <a:lnTo>
                    <a:pt x="402" y="185"/>
                  </a:lnTo>
                  <a:lnTo>
                    <a:pt x="401" y="191"/>
                  </a:lnTo>
                  <a:lnTo>
                    <a:pt x="406" y="191"/>
                  </a:lnTo>
                  <a:lnTo>
                    <a:pt x="405" y="182"/>
                  </a:lnTo>
                  <a:lnTo>
                    <a:pt x="413" y="175"/>
                  </a:lnTo>
                  <a:lnTo>
                    <a:pt x="410" y="172"/>
                  </a:lnTo>
                  <a:lnTo>
                    <a:pt x="417" y="164"/>
                  </a:lnTo>
                  <a:lnTo>
                    <a:pt x="419" y="154"/>
                  </a:lnTo>
                  <a:lnTo>
                    <a:pt x="414" y="142"/>
                  </a:lnTo>
                  <a:lnTo>
                    <a:pt x="409" y="146"/>
                  </a:lnTo>
                  <a:lnTo>
                    <a:pt x="398" y="137"/>
                  </a:lnTo>
                  <a:lnTo>
                    <a:pt x="402" y="115"/>
                  </a:lnTo>
                  <a:lnTo>
                    <a:pt x="405" y="118"/>
                  </a:lnTo>
                  <a:lnTo>
                    <a:pt x="411" y="114"/>
                  </a:lnTo>
                  <a:lnTo>
                    <a:pt x="418" y="119"/>
                  </a:lnTo>
                  <a:lnTo>
                    <a:pt x="422" y="118"/>
                  </a:lnTo>
                  <a:lnTo>
                    <a:pt x="421" y="109"/>
                  </a:lnTo>
                  <a:lnTo>
                    <a:pt x="427" y="109"/>
                  </a:lnTo>
                  <a:lnTo>
                    <a:pt x="428" y="100"/>
                  </a:lnTo>
                  <a:lnTo>
                    <a:pt x="434" y="102"/>
                  </a:lnTo>
                  <a:lnTo>
                    <a:pt x="436" y="97"/>
                  </a:lnTo>
                  <a:lnTo>
                    <a:pt x="435" y="119"/>
                  </a:lnTo>
                  <a:lnTo>
                    <a:pt x="427" y="125"/>
                  </a:lnTo>
                  <a:lnTo>
                    <a:pt x="427" y="134"/>
                  </a:lnTo>
                  <a:lnTo>
                    <a:pt x="422" y="139"/>
                  </a:lnTo>
                  <a:lnTo>
                    <a:pt x="429" y="147"/>
                  </a:lnTo>
                  <a:lnTo>
                    <a:pt x="428" y="154"/>
                  </a:lnTo>
                  <a:lnTo>
                    <a:pt x="433" y="155"/>
                  </a:lnTo>
                  <a:lnTo>
                    <a:pt x="432" y="149"/>
                  </a:lnTo>
                  <a:lnTo>
                    <a:pt x="435" y="152"/>
                  </a:lnTo>
                  <a:lnTo>
                    <a:pt x="436" y="149"/>
                  </a:lnTo>
                  <a:lnTo>
                    <a:pt x="444" y="150"/>
                  </a:lnTo>
                  <a:lnTo>
                    <a:pt x="445" y="146"/>
                  </a:lnTo>
                  <a:lnTo>
                    <a:pt x="450" y="149"/>
                  </a:lnTo>
                  <a:lnTo>
                    <a:pt x="449" y="155"/>
                  </a:lnTo>
                  <a:lnTo>
                    <a:pt x="456" y="158"/>
                  </a:lnTo>
                  <a:lnTo>
                    <a:pt x="456" y="151"/>
                  </a:lnTo>
                  <a:lnTo>
                    <a:pt x="465" y="167"/>
                  </a:lnTo>
                  <a:lnTo>
                    <a:pt x="461" y="156"/>
                  </a:lnTo>
                  <a:lnTo>
                    <a:pt x="468" y="163"/>
                  </a:lnTo>
                  <a:lnTo>
                    <a:pt x="477" y="180"/>
                  </a:lnTo>
                  <a:lnTo>
                    <a:pt x="467" y="213"/>
                  </a:lnTo>
                  <a:lnTo>
                    <a:pt x="473" y="207"/>
                  </a:lnTo>
                  <a:lnTo>
                    <a:pt x="475" y="213"/>
                  </a:lnTo>
                  <a:lnTo>
                    <a:pt x="488" y="168"/>
                  </a:lnTo>
                  <a:lnTo>
                    <a:pt x="482" y="163"/>
                  </a:lnTo>
                  <a:lnTo>
                    <a:pt x="481" y="150"/>
                  </a:lnTo>
                  <a:lnTo>
                    <a:pt x="477" y="155"/>
                  </a:lnTo>
                  <a:lnTo>
                    <a:pt x="473" y="150"/>
                  </a:lnTo>
                  <a:lnTo>
                    <a:pt x="475" y="143"/>
                  </a:lnTo>
                  <a:lnTo>
                    <a:pt x="473" y="146"/>
                  </a:lnTo>
                  <a:lnTo>
                    <a:pt x="467" y="141"/>
                  </a:lnTo>
                  <a:lnTo>
                    <a:pt x="468" y="135"/>
                  </a:lnTo>
                  <a:lnTo>
                    <a:pt x="474" y="135"/>
                  </a:lnTo>
                  <a:lnTo>
                    <a:pt x="470" y="125"/>
                  </a:lnTo>
                  <a:lnTo>
                    <a:pt x="473" y="118"/>
                  </a:lnTo>
                  <a:lnTo>
                    <a:pt x="469" y="115"/>
                  </a:lnTo>
                  <a:lnTo>
                    <a:pt x="464" y="122"/>
                  </a:lnTo>
                  <a:lnTo>
                    <a:pt x="465" y="133"/>
                  </a:lnTo>
                  <a:lnTo>
                    <a:pt x="468" y="133"/>
                  </a:lnTo>
                  <a:lnTo>
                    <a:pt x="464" y="139"/>
                  </a:lnTo>
                  <a:lnTo>
                    <a:pt x="466" y="147"/>
                  </a:lnTo>
                  <a:lnTo>
                    <a:pt x="472" y="150"/>
                  </a:lnTo>
                  <a:lnTo>
                    <a:pt x="468" y="160"/>
                  </a:lnTo>
                  <a:lnTo>
                    <a:pt x="454" y="148"/>
                  </a:lnTo>
                  <a:lnTo>
                    <a:pt x="452" y="143"/>
                  </a:lnTo>
                  <a:lnTo>
                    <a:pt x="457" y="146"/>
                  </a:lnTo>
                  <a:lnTo>
                    <a:pt x="458" y="140"/>
                  </a:lnTo>
                  <a:lnTo>
                    <a:pt x="452" y="139"/>
                  </a:lnTo>
                  <a:lnTo>
                    <a:pt x="451" y="142"/>
                  </a:lnTo>
                  <a:lnTo>
                    <a:pt x="444" y="144"/>
                  </a:lnTo>
                  <a:lnTo>
                    <a:pt x="438" y="134"/>
                  </a:lnTo>
                  <a:lnTo>
                    <a:pt x="432" y="133"/>
                  </a:lnTo>
                  <a:lnTo>
                    <a:pt x="430" y="126"/>
                  </a:lnTo>
                  <a:lnTo>
                    <a:pt x="448" y="109"/>
                  </a:lnTo>
                  <a:lnTo>
                    <a:pt x="451" y="110"/>
                  </a:lnTo>
                  <a:lnTo>
                    <a:pt x="448" y="107"/>
                  </a:lnTo>
                  <a:lnTo>
                    <a:pt x="452" y="101"/>
                  </a:lnTo>
                  <a:lnTo>
                    <a:pt x="449" y="96"/>
                  </a:lnTo>
                  <a:lnTo>
                    <a:pt x="456" y="101"/>
                  </a:lnTo>
                  <a:lnTo>
                    <a:pt x="460" y="97"/>
                  </a:lnTo>
                  <a:lnTo>
                    <a:pt x="461" y="102"/>
                  </a:lnTo>
                  <a:lnTo>
                    <a:pt x="473" y="101"/>
                  </a:lnTo>
                  <a:lnTo>
                    <a:pt x="477" y="97"/>
                  </a:lnTo>
                  <a:lnTo>
                    <a:pt x="476" y="90"/>
                  </a:lnTo>
                  <a:lnTo>
                    <a:pt x="482" y="91"/>
                  </a:lnTo>
                  <a:lnTo>
                    <a:pt x="492" y="81"/>
                  </a:lnTo>
                  <a:lnTo>
                    <a:pt x="501" y="81"/>
                  </a:lnTo>
                  <a:lnTo>
                    <a:pt x="500" y="84"/>
                  </a:lnTo>
                  <a:lnTo>
                    <a:pt x="503" y="87"/>
                  </a:lnTo>
                  <a:lnTo>
                    <a:pt x="514" y="113"/>
                  </a:lnTo>
                  <a:lnTo>
                    <a:pt x="511" y="125"/>
                  </a:lnTo>
                  <a:lnTo>
                    <a:pt x="505" y="134"/>
                  </a:lnTo>
                  <a:lnTo>
                    <a:pt x="514" y="147"/>
                  </a:lnTo>
                  <a:lnTo>
                    <a:pt x="518" y="146"/>
                  </a:lnTo>
                  <a:lnTo>
                    <a:pt x="527" y="152"/>
                  </a:lnTo>
                  <a:lnTo>
                    <a:pt x="527" y="163"/>
                  </a:lnTo>
                  <a:lnTo>
                    <a:pt x="541" y="181"/>
                  </a:lnTo>
                  <a:lnTo>
                    <a:pt x="549" y="184"/>
                  </a:lnTo>
                  <a:lnTo>
                    <a:pt x="550" y="194"/>
                  </a:lnTo>
                  <a:lnTo>
                    <a:pt x="546" y="201"/>
                  </a:lnTo>
                  <a:lnTo>
                    <a:pt x="547" y="209"/>
                  </a:lnTo>
                  <a:lnTo>
                    <a:pt x="543" y="216"/>
                  </a:lnTo>
                  <a:lnTo>
                    <a:pt x="523" y="226"/>
                  </a:lnTo>
                  <a:lnTo>
                    <a:pt x="517" y="232"/>
                  </a:lnTo>
                  <a:lnTo>
                    <a:pt x="517" y="240"/>
                  </a:lnTo>
                  <a:lnTo>
                    <a:pt x="506" y="243"/>
                  </a:lnTo>
                  <a:lnTo>
                    <a:pt x="499" y="251"/>
                  </a:lnTo>
                  <a:lnTo>
                    <a:pt x="499" y="257"/>
                  </a:lnTo>
                  <a:lnTo>
                    <a:pt x="506" y="251"/>
                  </a:lnTo>
                  <a:lnTo>
                    <a:pt x="511" y="254"/>
                  </a:lnTo>
                  <a:lnTo>
                    <a:pt x="525" y="246"/>
                  </a:lnTo>
                  <a:lnTo>
                    <a:pt x="530" y="247"/>
                  </a:lnTo>
                  <a:lnTo>
                    <a:pt x="533" y="255"/>
                  </a:lnTo>
                  <a:lnTo>
                    <a:pt x="533" y="261"/>
                  </a:lnTo>
                  <a:lnTo>
                    <a:pt x="523" y="272"/>
                  </a:lnTo>
                  <a:lnTo>
                    <a:pt x="499" y="289"/>
                  </a:lnTo>
                  <a:lnTo>
                    <a:pt x="491" y="309"/>
                  </a:lnTo>
                  <a:lnTo>
                    <a:pt x="481" y="316"/>
                  </a:lnTo>
                  <a:lnTo>
                    <a:pt x="481" y="322"/>
                  </a:lnTo>
                  <a:lnTo>
                    <a:pt x="483" y="317"/>
                  </a:lnTo>
                  <a:lnTo>
                    <a:pt x="498" y="314"/>
                  </a:lnTo>
                  <a:lnTo>
                    <a:pt x="501" y="308"/>
                  </a:lnTo>
                  <a:lnTo>
                    <a:pt x="506" y="313"/>
                  </a:lnTo>
                  <a:lnTo>
                    <a:pt x="517" y="290"/>
                  </a:lnTo>
                  <a:lnTo>
                    <a:pt x="542" y="268"/>
                  </a:lnTo>
                  <a:lnTo>
                    <a:pt x="547" y="272"/>
                  </a:lnTo>
                  <a:lnTo>
                    <a:pt x="551" y="268"/>
                  </a:lnTo>
                  <a:lnTo>
                    <a:pt x="554" y="256"/>
                  </a:lnTo>
                  <a:lnTo>
                    <a:pt x="561" y="256"/>
                  </a:lnTo>
                  <a:lnTo>
                    <a:pt x="567" y="251"/>
                  </a:lnTo>
                  <a:lnTo>
                    <a:pt x="569" y="255"/>
                  </a:lnTo>
                  <a:lnTo>
                    <a:pt x="578" y="252"/>
                  </a:lnTo>
                  <a:lnTo>
                    <a:pt x="582" y="248"/>
                  </a:lnTo>
                  <a:lnTo>
                    <a:pt x="577" y="229"/>
                  </a:lnTo>
                  <a:lnTo>
                    <a:pt x="567" y="218"/>
                  </a:lnTo>
                  <a:lnTo>
                    <a:pt x="569" y="210"/>
                  </a:lnTo>
                  <a:lnTo>
                    <a:pt x="578" y="196"/>
                  </a:lnTo>
                  <a:lnTo>
                    <a:pt x="575" y="183"/>
                  </a:lnTo>
                  <a:lnTo>
                    <a:pt x="571" y="182"/>
                  </a:lnTo>
                  <a:lnTo>
                    <a:pt x="565" y="169"/>
                  </a:lnTo>
                  <a:lnTo>
                    <a:pt x="557" y="165"/>
                  </a:lnTo>
                  <a:lnTo>
                    <a:pt x="550" y="148"/>
                  </a:lnTo>
                  <a:lnTo>
                    <a:pt x="535" y="140"/>
                  </a:lnTo>
                  <a:lnTo>
                    <a:pt x="541" y="135"/>
                  </a:lnTo>
                  <a:lnTo>
                    <a:pt x="538" y="132"/>
                  </a:lnTo>
                  <a:lnTo>
                    <a:pt x="542" y="116"/>
                  </a:lnTo>
                  <a:lnTo>
                    <a:pt x="550" y="108"/>
                  </a:lnTo>
                  <a:lnTo>
                    <a:pt x="543" y="101"/>
                  </a:lnTo>
                  <a:lnTo>
                    <a:pt x="553" y="96"/>
                  </a:lnTo>
                  <a:lnTo>
                    <a:pt x="555" y="89"/>
                  </a:lnTo>
                  <a:lnTo>
                    <a:pt x="555" y="85"/>
                  </a:lnTo>
                  <a:lnTo>
                    <a:pt x="548" y="77"/>
                  </a:lnTo>
                  <a:lnTo>
                    <a:pt x="550" y="73"/>
                  </a:lnTo>
                  <a:lnTo>
                    <a:pt x="557" y="71"/>
                  </a:lnTo>
                  <a:lnTo>
                    <a:pt x="572" y="76"/>
                  </a:lnTo>
                  <a:lnTo>
                    <a:pt x="574" y="66"/>
                  </a:lnTo>
                  <a:lnTo>
                    <a:pt x="580" y="71"/>
                  </a:lnTo>
                  <a:lnTo>
                    <a:pt x="580" y="75"/>
                  </a:lnTo>
                  <a:lnTo>
                    <a:pt x="589" y="77"/>
                  </a:lnTo>
                  <a:lnTo>
                    <a:pt x="588" y="72"/>
                  </a:lnTo>
                  <a:lnTo>
                    <a:pt x="594" y="68"/>
                  </a:lnTo>
                  <a:lnTo>
                    <a:pt x="608" y="68"/>
                  </a:lnTo>
                  <a:lnTo>
                    <a:pt x="613" y="51"/>
                  </a:lnTo>
                  <a:lnTo>
                    <a:pt x="618" y="50"/>
                  </a:lnTo>
                  <a:lnTo>
                    <a:pt x="629" y="54"/>
                  </a:lnTo>
                  <a:lnTo>
                    <a:pt x="634" y="62"/>
                  </a:lnTo>
                  <a:lnTo>
                    <a:pt x="638" y="59"/>
                  </a:lnTo>
                  <a:lnTo>
                    <a:pt x="643" y="67"/>
                  </a:lnTo>
                  <a:lnTo>
                    <a:pt x="638" y="71"/>
                  </a:lnTo>
                  <a:lnTo>
                    <a:pt x="624" y="69"/>
                  </a:lnTo>
                  <a:lnTo>
                    <a:pt x="623" y="74"/>
                  </a:lnTo>
                  <a:lnTo>
                    <a:pt x="637" y="74"/>
                  </a:lnTo>
                  <a:lnTo>
                    <a:pt x="650" y="82"/>
                  </a:lnTo>
                  <a:lnTo>
                    <a:pt x="656" y="76"/>
                  </a:lnTo>
                  <a:lnTo>
                    <a:pt x="659" y="81"/>
                  </a:lnTo>
                  <a:lnTo>
                    <a:pt x="668" y="79"/>
                  </a:lnTo>
                  <a:lnTo>
                    <a:pt x="659" y="71"/>
                  </a:lnTo>
                  <a:lnTo>
                    <a:pt x="664" y="67"/>
                  </a:lnTo>
                  <a:lnTo>
                    <a:pt x="654" y="68"/>
                  </a:lnTo>
                  <a:lnTo>
                    <a:pt x="631" y="54"/>
                  </a:lnTo>
                  <a:lnTo>
                    <a:pt x="629" y="43"/>
                  </a:lnTo>
                  <a:lnTo>
                    <a:pt x="621" y="38"/>
                  </a:lnTo>
                  <a:lnTo>
                    <a:pt x="623" y="18"/>
                  </a:lnTo>
                  <a:lnTo>
                    <a:pt x="613" y="17"/>
                  </a:lnTo>
                  <a:lnTo>
                    <a:pt x="605" y="6"/>
                  </a:lnTo>
                  <a:lnTo>
                    <a:pt x="602" y="6"/>
                  </a:lnTo>
                  <a:lnTo>
                    <a:pt x="613" y="0"/>
                  </a:lnTo>
                  <a:lnTo>
                    <a:pt x="616"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9" name="Freeform 50">
              <a:extLst>
                <a:ext uri="{FF2B5EF4-FFF2-40B4-BE49-F238E27FC236}">
                  <a16:creationId xmlns:a16="http://schemas.microsoft.com/office/drawing/2014/main" id="{AAB60ABE-418C-4B7E-99E8-10FF2DB17B67}"/>
                </a:ext>
              </a:extLst>
            </p:cNvPr>
            <p:cNvSpPr>
              <a:spLocks noEditPoints="1"/>
            </p:cNvSpPr>
            <p:nvPr/>
          </p:nvSpPr>
          <p:spPr bwMode="auto">
            <a:xfrm>
              <a:off x="8359775" y="3217863"/>
              <a:ext cx="371475" cy="517525"/>
            </a:xfrm>
            <a:custGeom>
              <a:avLst/>
              <a:gdLst>
                <a:gd name="T0" fmla="*/ 182 w 234"/>
                <a:gd name="T1" fmla="*/ 167 h 326"/>
                <a:gd name="T2" fmla="*/ 166 w 234"/>
                <a:gd name="T3" fmla="*/ 119 h 326"/>
                <a:gd name="T4" fmla="*/ 171 w 234"/>
                <a:gd name="T5" fmla="*/ 129 h 326"/>
                <a:gd name="T6" fmla="*/ 193 w 234"/>
                <a:gd name="T7" fmla="*/ 102 h 326"/>
                <a:gd name="T8" fmla="*/ 178 w 234"/>
                <a:gd name="T9" fmla="*/ 89 h 326"/>
                <a:gd name="T10" fmla="*/ 163 w 234"/>
                <a:gd name="T11" fmla="*/ 93 h 326"/>
                <a:gd name="T12" fmla="*/ 202 w 234"/>
                <a:gd name="T13" fmla="*/ 82 h 326"/>
                <a:gd name="T14" fmla="*/ 197 w 234"/>
                <a:gd name="T15" fmla="*/ 65 h 326"/>
                <a:gd name="T16" fmla="*/ 193 w 234"/>
                <a:gd name="T17" fmla="*/ 48 h 326"/>
                <a:gd name="T18" fmla="*/ 163 w 234"/>
                <a:gd name="T19" fmla="*/ 20 h 326"/>
                <a:gd name="T20" fmla="*/ 142 w 234"/>
                <a:gd name="T21" fmla="*/ 1 h 326"/>
                <a:gd name="T22" fmla="*/ 131 w 234"/>
                <a:gd name="T23" fmla="*/ 0 h 326"/>
                <a:gd name="T24" fmla="*/ 117 w 234"/>
                <a:gd name="T25" fmla="*/ 27 h 326"/>
                <a:gd name="T26" fmla="*/ 85 w 234"/>
                <a:gd name="T27" fmla="*/ 43 h 326"/>
                <a:gd name="T28" fmla="*/ 67 w 234"/>
                <a:gd name="T29" fmla="*/ 31 h 326"/>
                <a:gd name="T30" fmla="*/ 49 w 234"/>
                <a:gd name="T31" fmla="*/ 64 h 326"/>
                <a:gd name="T32" fmla="*/ 77 w 234"/>
                <a:gd name="T33" fmla="*/ 86 h 326"/>
                <a:gd name="T34" fmla="*/ 90 w 234"/>
                <a:gd name="T35" fmla="*/ 112 h 326"/>
                <a:gd name="T36" fmla="*/ 68 w 234"/>
                <a:gd name="T37" fmla="*/ 140 h 326"/>
                <a:gd name="T38" fmla="*/ 39 w 234"/>
                <a:gd name="T39" fmla="*/ 176 h 326"/>
                <a:gd name="T40" fmla="*/ 25 w 234"/>
                <a:gd name="T41" fmla="*/ 197 h 326"/>
                <a:gd name="T42" fmla="*/ 7 w 234"/>
                <a:gd name="T43" fmla="*/ 228 h 326"/>
                <a:gd name="T44" fmla="*/ 9 w 234"/>
                <a:gd name="T45" fmla="*/ 238 h 326"/>
                <a:gd name="T46" fmla="*/ 14 w 234"/>
                <a:gd name="T47" fmla="*/ 265 h 326"/>
                <a:gd name="T48" fmla="*/ 7 w 234"/>
                <a:gd name="T49" fmla="*/ 277 h 326"/>
                <a:gd name="T50" fmla="*/ 31 w 234"/>
                <a:gd name="T51" fmla="*/ 286 h 326"/>
                <a:gd name="T52" fmla="*/ 41 w 234"/>
                <a:gd name="T53" fmla="*/ 288 h 326"/>
                <a:gd name="T54" fmla="*/ 75 w 234"/>
                <a:gd name="T55" fmla="*/ 299 h 326"/>
                <a:gd name="T56" fmla="*/ 100 w 234"/>
                <a:gd name="T57" fmla="*/ 314 h 326"/>
                <a:gd name="T58" fmla="*/ 131 w 234"/>
                <a:gd name="T59" fmla="*/ 309 h 326"/>
                <a:gd name="T60" fmla="*/ 156 w 234"/>
                <a:gd name="T61" fmla="*/ 296 h 326"/>
                <a:gd name="T62" fmla="*/ 190 w 234"/>
                <a:gd name="T63" fmla="*/ 302 h 326"/>
                <a:gd name="T64" fmla="*/ 195 w 234"/>
                <a:gd name="T65" fmla="*/ 260 h 326"/>
                <a:gd name="T66" fmla="*/ 181 w 234"/>
                <a:gd name="T67" fmla="*/ 238 h 326"/>
                <a:gd name="T68" fmla="*/ 177 w 234"/>
                <a:gd name="T69" fmla="*/ 237 h 326"/>
                <a:gd name="T70" fmla="*/ 144 w 234"/>
                <a:gd name="T71" fmla="*/ 214 h 326"/>
                <a:gd name="T72" fmla="*/ 132 w 234"/>
                <a:gd name="T73" fmla="*/ 206 h 326"/>
                <a:gd name="T74" fmla="*/ 134 w 234"/>
                <a:gd name="T75" fmla="*/ 197 h 326"/>
                <a:gd name="T76" fmla="*/ 168 w 234"/>
                <a:gd name="T77" fmla="*/ 184 h 326"/>
                <a:gd name="T78" fmla="*/ 193 w 234"/>
                <a:gd name="T79" fmla="*/ 189 h 326"/>
                <a:gd name="T80" fmla="*/ 216 w 234"/>
                <a:gd name="T81" fmla="*/ 181 h 326"/>
                <a:gd name="T82" fmla="*/ 185 w 234"/>
                <a:gd name="T83" fmla="*/ 172 h 326"/>
                <a:gd name="T84" fmla="*/ 230 w 234"/>
                <a:gd name="T85" fmla="*/ 109 h 326"/>
                <a:gd name="T86" fmla="*/ 234 w 234"/>
                <a:gd name="T87" fmla="*/ 101 h 326"/>
                <a:gd name="T88" fmla="*/ 168 w 234"/>
                <a:gd name="T89" fmla="*/ 193 h 326"/>
                <a:gd name="T90" fmla="*/ 166 w 234"/>
                <a:gd name="T91" fmla="*/ 18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4" h="326">
                  <a:moveTo>
                    <a:pt x="174" y="155"/>
                  </a:moveTo>
                  <a:lnTo>
                    <a:pt x="177" y="154"/>
                  </a:lnTo>
                  <a:lnTo>
                    <a:pt x="182" y="167"/>
                  </a:lnTo>
                  <a:lnTo>
                    <a:pt x="181" y="136"/>
                  </a:lnTo>
                  <a:lnTo>
                    <a:pt x="147" y="121"/>
                  </a:lnTo>
                  <a:lnTo>
                    <a:pt x="166" y="119"/>
                  </a:lnTo>
                  <a:lnTo>
                    <a:pt x="170" y="114"/>
                  </a:lnTo>
                  <a:lnTo>
                    <a:pt x="178" y="119"/>
                  </a:lnTo>
                  <a:lnTo>
                    <a:pt x="171" y="129"/>
                  </a:lnTo>
                  <a:lnTo>
                    <a:pt x="179" y="125"/>
                  </a:lnTo>
                  <a:lnTo>
                    <a:pt x="182" y="113"/>
                  </a:lnTo>
                  <a:lnTo>
                    <a:pt x="193" y="102"/>
                  </a:lnTo>
                  <a:lnTo>
                    <a:pt x="188" y="100"/>
                  </a:lnTo>
                  <a:lnTo>
                    <a:pt x="185" y="89"/>
                  </a:lnTo>
                  <a:lnTo>
                    <a:pt x="178" y="89"/>
                  </a:lnTo>
                  <a:lnTo>
                    <a:pt x="182" y="97"/>
                  </a:lnTo>
                  <a:lnTo>
                    <a:pt x="165" y="97"/>
                  </a:lnTo>
                  <a:lnTo>
                    <a:pt x="163" y="93"/>
                  </a:lnTo>
                  <a:lnTo>
                    <a:pt x="180" y="87"/>
                  </a:lnTo>
                  <a:lnTo>
                    <a:pt x="187" y="89"/>
                  </a:lnTo>
                  <a:lnTo>
                    <a:pt x="202" y="82"/>
                  </a:lnTo>
                  <a:lnTo>
                    <a:pt x="196" y="75"/>
                  </a:lnTo>
                  <a:lnTo>
                    <a:pt x="201" y="68"/>
                  </a:lnTo>
                  <a:lnTo>
                    <a:pt x="197" y="65"/>
                  </a:lnTo>
                  <a:lnTo>
                    <a:pt x="200" y="63"/>
                  </a:lnTo>
                  <a:lnTo>
                    <a:pt x="198" y="53"/>
                  </a:lnTo>
                  <a:lnTo>
                    <a:pt x="193" y="48"/>
                  </a:lnTo>
                  <a:lnTo>
                    <a:pt x="192" y="35"/>
                  </a:lnTo>
                  <a:lnTo>
                    <a:pt x="171" y="34"/>
                  </a:lnTo>
                  <a:lnTo>
                    <a:pt x="163" y="20"/>
                  </a:lnTo>
                  <a:lnTo>
                    <a:pt x="154" y="11"/>
                  </a:lnTo>
                  <a:lnTo>
                    <a:pt x="153" y="3"/>
                  </a:lnTo>
                  <a:lnTo>
                    <a:pt x="142" y="1"/>
                  </a:lnTo>
                  <a:lnTo>
                    <a:pt x="142" y="1"/>
                  </a:lnTo>
                  <a:lnTo>
                    <a:pt x="136" y="4"/>
                  </a:lnTo>
                  <a:lnTo>
                    <a:pt x="131" y="0"/>
                  </a:lnTo>
                  <a:lnTo>
                    <a:pt x="123" y="2"/>
                  </a:lnTo>
                  <a:lnTo>
                    <a:pt x="117" y="14"/>
                  </a:lnTo>
                  <a:lnTo>
                    <a:pt x="117" y="27"/>
                  </a:lnTo>
                  <a:lnTo>
                    <a:pt x="103" y="35"/>
                  </a:lnTo>
                  <a:lnTo>
                    <a:pt x="98" y="42"/>
                  </a:lnTo>
                  <a:lnTo>
                    <a:pt x="85" y="43"/>
                  </a:lnTo>
                  <a:lnTo>
                    <a:pt x="87" y="39"/>
                  </a:lnTo>
                  <a:lnTo>
                    <a:pt x="80" y="35"/>
                  </a:lnTo>
                  <a:lnTo>
                    <a:pt x="67" y="31"/>
                  </a:lnTo>
                  <a:lnTo>
                    <a:pt x="68" y="38"/>
                  </a:lnTo>
                  <a:lnTo>
                    <a:pt x="53" y="48"/>
                  </a:lnTo>
                  <a:lnTo>
                    <a:pt x="49" y="64"/>
                  </a:lnTo>
                  <a:lnTo>
                    <a:pt x="53" y="67"/>
                  </a:lnTo>
                  <a:lnTo>
                    <a:pt x="59" y="78"/>
                  </a:lnTo>
                  <a:lnTo>
                    <a:pt x="77" y="86"/>
                  </a:lnTo>
                  <a:lnTo>
                    <a:pt x="77" y="92"/>
                  </a:lnTo>
                  <a:lnTo>
                    <a:pt x="87" y="97"/>
                  </a:lnTo>
                  <a:lnTo>
                    <a:pt x="90" y="112"/>
                  </a:lnTo>
                  <a:lnTo>
                    <a:pt x="83" y="121"/>
                  </a:lnTo>
                  <a:lnTo>
                    <a:pt x="83" y="135"/>
                  </a:lnTo>
                  <a:lnTo>
                    <a:pt x="68" y="140"/>
                  </a:lnTo>
                  <a:lnTo>
                    <a:pt x="58" y="139"/>
                  </a:lnTo>
                  <a:lnTo>
                    <a:pt x="55" y="156"/>
                  </a:lnTo>
                  <a:lnTo>
                    <a:pt x="39" y="176"/>
                  </a:lnTo>
                  <a:lnTo>
                    <a:pt x="39" y="176"/>
                  </a:lnTo>
                  <a:lnTo>
                    <a:pt x="30" y="194"/>
                  </a:lnTo>
                  <a:lnTo>
                    <a:pt x="25" y="197"/>
                  </a:lnTo>
                  <a:lnTo>
                    <a:pt x="20" y="224"/>
                  </a:lnTo>
                  <a:lnTo>
                    <a:pt x="12" y="222"/>
                  </a:lnTo>
                  <a:lnTo>
                    <a:pt x="7" y="228"/>
                  </a:lnTo>
                  <a:lnTo>
                    <a:pt x="8" y="230"/>
                  </a:lnTo>
                  <a:lnTo>
                    <a:pt x="3" y="234"/>
                  </a:lnTo>
                  <a:lnTo>
                    <a:pt x="9" y="238"/>
                  </a:lnTo>
                  <a:lnTo>
                    <a:pt x="8" y="247"/>
                  </a:lnTo>
                  <a:lnTo>
                    <a:pt x="0" y="254"/>
                  </a:lnTo>
                  <a:lnTo>
                    <a:pt x="14" y="265"/>
                  </a:lnTo>
                  <a:lnTo>
                    <a:pt x="17" y="264"/>
                  </a:lnTo>
                  <a:lnTo>
                    <a:pt x="6" y="272"/>
                  </a:lnTo>
                  <a:lnTo>
                    <a:pt x="7" y="277"/>
                  </a:lnTo>
                  <a:lnTo>
                    <a:pt x="14" y="276"/>
                  </a:lnTo>
                  <a:lnTo>
                    <a:pt x="33" y="284"/>
                  </a:lnTo>
                  <a:lnTo>
                    <a:pt x="31" y="286"/>
                  </a:lnTo>
                  <a:lnTo>
                    <a:pt x="31" y="286"/>
                  </a:lnTo>
                  <a:lnTo>
                    <a:pt x="36" y="292"/>
                  </a:lnTo>
                  <a:lnTo>
                    <a:pt x="41" y="288"/>
                  </a:lnTo>
                  <a:lnTo>
                    <a:pt x="55" y="288"/>
                  </a:lnTo>
                  <a:lnTo>
                    <a:pt x="63" y="303"/>
                  </a:lnTo>
                  <a:lnTo>
                    <a:pt x="75" y="299"/>
                  </a:lnTo>
                  <a:lnTo>
                    <a:pt x="74" y="315"/>
                  </a:lnTo>
                  <a:lnTo>
                    <a:pt x="91" y="326"/>
                  </a:lnTo>
                  <a:lnTo>
                    <a:pt x="100" y="314"/>
                  </a:lnTo>
                  <a:lnTo>
                    <a:pt x="101" y="295"/>
                  </a:lnTo>
                  <a:lnTo>
                    <a:pt x="105" y="293"/>
                  </a:lnTo>
                  <a:lnTo>
                    <a:pt x="131" y="309"/>
                  </a:lnTo>
                  <a:lnTo>
                    <a:pt x="144" y="303"/>
                  </a:lnTo>
                  <a:lnTo>
                    <a:pt x="145" y="298"/>
                  </a:lnTo>
                  <a:lnTo>
                    <a:pt x="156" y="296"/>
                  </a:lnTo>
                  <a:lnTo>
                    <a:pt x="164" y="307"/>
                  </a:lnTo>
                  <a:lnTo>
                    <a:pt x="176" y="311"/>
                  </a:lnTo>
                  <a:lnTo>
                    <a:pt x="190" y="302"/>
                  </a:lnTo>
                  <a:lnTo>
                    <a:pt x="190" y="302"/>
                  </a:lnTo>
                  <a:lnTo>
                    <a:pt x="187" y="268"/>
                  </a:lnTo>
                  <a:lnTo>
                    <a:pt x="195" y="260"/>
                  </a:lnTo>
                  <a:lnTo>
                    <a:pt x="189" y="249"/>
                  </a:lnTo>
                  <a:lnTo>
                    <a:pt x="180" y="246"/>
                  </a:lnTo>
                  <a:lnTo>
                    <a:pt x="181" y="238"/>
                  </a:lnTo>
                  <a:lnTo>
                    <a:pt x="179" y="244"/>
                  </a:lnTo>
                  <a:lnTo>
                    <a:pt x="173" y="240"/>
                  </a:lnTo>
                  <a:lnTo>
                    <a:pt x="177" y="237"/>
                  </a:lnTo>
                  <a:lnTo>
                    <a:pt x="169" y="243"/>
                  </a:lnTo>
                  <a:lnTo>
                    <a:pt x="147" y="228"/>
                  </a:lnTo>
                  <a:lnTo>
                    <a:pt x="144" y="214"/>
                  </a:lnTo>
                  <a:lnTo>
                    <a:pt x="158" y="212"/>
                  </a:lnTo>
                  <a:lnTo>
                    <a:pt x="158" y="210"/>
                  </a:lnTo>
                  <a:lnTo>
                    <a:pt x="132" y="206"/>
                  </a:lnTo>
                  <a:lnTo>
                    <a:pt x="150" y="205"/>
                  </a:lnTo>
                  <a:lnTo>
                    <a:pt x="149" y="202"/>
                  </a:lnTo>
                  <a:lnTo>
                    <a:pt x="134" y="197"/>
                  </a:lnTo>
                  <a:lnTo>
                    <a:pt x="138" y="195"/>
                  </a:lnTo>
                  <a:lnTo>
                    <a:pt x="153" y="198"/>
                  </a:lnTo>
                  <a:lnTo>
                    <a:pt x="168" y="184"/>
                  </a:lnTo>
                  <a:lnTo>
                    <a:pt x="179" y="177"/>
                  </a:lnTo>
                  <a:lnTo>
                    <a:pt x="190" y="179"/>
                  </a:lnTo>
                  <a:lnTo>
                    <a:pt x="193" y="189"/>
                  </a:lnTo>
                  <a:lnTo>
                    <a:pt x="198" y="195"/>
                  </a:lnTo>
                  <a:lnTo>
                    <a:pt x="212" y="195"/>
                  </a:lnTo>
                  <a:lnTo>
                    <a:pt x="216" y="181"/>
                  </a:lnTo>
                  <a:lnTo>
                    <a:pt x="206" y="171"/>
                  </a:lnTo>
                  <a:lnTo>
                    <a:pt x="202" y="175"/>
                  </a:lnTo>
                  <a:lnTo>
                    <a:pt x="185" y="172"/>
                  </a:lnTo>
                  <a:lnTo>
                    <a:pt x="174" y="155"/>
                  </a:lnTo>
                  <a:close/>
                  <a:moveTo>
                    <a:pt x="234" y="101"/>
                  </a:moveTo>
                  <a:lnTo>
                    <a:pt x="230" y="109"/>
                  </a:lnTo>
                  <a:lnTo>
                    <a:pt x="220" y="104"/>
                  </a:lnTo>
                  <a:lnTo>
                    <a:pt x="222" y="97"/>
                  </a:lnTo>
                  <a:lnTo>
                    <a:pt x="234" y="101"/>
                  </a:lnTo>
                  <a:close/>
                  <a:moveTo>
                    <a:pt x="178" y="181"/>
                  </a:moveTo>
                  <a:lnTo>
                    <a:pt x="184" y="181"/>
                  </a:lnTo>
                  <a:lnTo>
                    <a:pt x="168" y="193"/>
                  </a:lnTo>
                  <a:lnTo>
                    <a:pt x="162" y="201"/>
                  </a:lnTo>
                  <a:lnTo>
                    <a:pt x="158" y="198"/>
                  </a:lnTo>
                  <a:lnTo>
                    <a:pt x="166" y="187"/>
                  </a:lnTo>
                  <a:lnTo>
                    <a:pt x="178" y="18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0" name="Freeform 51">
              <a:extLst>
                <a:ext uri="{FF2B5EF4-FFF2-40B4-BE49-F238E27FC236}">
                  <a16:creationId xmlns:a16="http://schemas.microsoft.com/office/drawing/2014/main" id="{44CAF9DF-9363-423F-ACDA-132CAED676DB}"/>
                </a:ext>
              </a:extLst>
            </p:cNvPr>
            <p:cNvSpPr>
              <a:spLocks noEditPoints="1"/>
            </p:cNvSpPr>
            <p:nvPr/>
          </p:nvSpPr>
          <p:spPr bwMode="auto">
            <a:xfrm>
              <a:off x="5807075" y="3122613"/>
              <a:ext cx="1584325" cy="846138"/>
            </a:xfrm>
            <a:custGeom>
              <a:avLst/>
              <a:gdLst>
                <a:gd name="T0" fmla="*/ 294 w 998"/>
                <a:gd name="T1" fmla="*/ 453 h 533"/>
                <a:gd name="T2" fmla="*/ 277 w 998"/>
                <a:gd name="T3" fmla="*/ 439 h 533"/>
                <a:gd name="T4" fmla="*/ 224 w 998"/>
                <a:gd name="T5" fmla="*/ 407 h 533"/>
                <a:gd name="T6" fmla="*/ 237 w 998"/>
                <a:gd name="T7" fmla="*/ 341 h 533"/>
                <a:gd name="T8" fmla="*/ 238 w 998"/>
                <a:gd name="T9" fmla="*/ 337 h 533"/>
                <a:gd name="T10" fmla="*/ 251 w 998"/>
                <a:gd name="T11" fmla="*/ 320 h 533"/>
                <a:gd name="T12" fmla="*/ 257 w 998"/>
                <a:gd name="T13" fmla="*/ 352 h 533"/>
                <a:gd name="T14" fmla="*/ 298 w 998"/>
                <a:gd name="T15" fmla="*/ 311 h 533"/>
                <a:gd name="T16" fmla="*/ 276 w 998"/>
                <a:gd name="T17" fmla="*/ 307 h 533"/>
                <a:gd name="T18" fmla="*/ 289 w 998"/>
                <a:gd name="T19" fmla="*/ 292 h 533"/>
                <a:gd name="T20" fmla="*/ 267 w 998"/>
                <a:gd name="T21" fmla="*/ 264 h 533"/>
                <a:gd name="T22" fmla="*/ 170 w 998"/>
                <a:gd name="T23" fmla="*/ 225 h 533"/>
                <a:gd name="T24" fmla="*/ 60 w 998"/>
                <a:gd name="T25" fmla="*/ 156 h 533"/>
                <a:gd name="T26" fmla="*/ 51 w 998"/>
                <a:gd name="T27" fmla="*/ 131 h 533"/>
                <a:gd name="T28" fmla="*/ 46 w 998"/>
                <a:gd name="T29" fmla="*/ 80 h 533"/>
                <a:gd name="T30" fmla="*/ 636 w 998"/>
                <a:gd name="T31" fmla="*/ 36 h 533"/>
                <a:gd name="T32" fmla="*/ 758 w 998"/>
                <a:gd name="T33" fmla="*/ 0 h 533"/>
                <a:gd name="T34" fmla="*/ 810 w 998"/>
                <a:gd name="T35" fmla="*/ 66 h 533"/>
                <a:gd name="T36" fmla="*/ 863 w 998"/>
                <a:gd name="T37" fmla="*/ 129 h 533"/>
                <a:gd name="T38" fmla="*/ 875 w 998"/>
                <a:gd name="T39" fmla="*/ 219 h 533"/>
                <a:gd name="T40" fmla="*/ 923 w 998"/>
                <a:gd name="T41" fmla="*/ 314 h 533"/>
                <a:gd name="T42" fmla="*/ 950 w 998"/>
                <a:gd name="T43" fmla="*/ 395 h 533"/>
                <a:gd name="T44" fmla="*/ 831 w 998"/>
                <a:gd name="T45" fmla="*/ 532 h 533"/>
                <a:gd name="T46" fmla="*/ 746 w 998"/>
                <a:gd name="T47" fmla="*/ 482 h 533"/>
                <a:gd name="T48" fmla="*/ 623 w 998"/>
                <a:gd name="T49" fmla="*/ 526 h 533"/>
                <a:gd name="T50" fmla="*/ 544 w 998"/>
                <a:gd name="T51" fmla="*/ 420 h 533"/>
                <a:gd name="T52" fmla="*/ 524 w 998"/>
                <a:gd name="T53" fmla="*/ 400 h 533"/>
                <a:gd name="T54" fmla="*/ 591 w 998"/>
                <a:gd name="T55" fmla="*/ 409 h 533"/>
                <a:gd name="T56" fmla="*/ 590 w 998"/>
                <a:gd name="T57" fmla="*/ 364 h 533"/>
                <a:gd name="T58" fmla="*/ 556 w 998"/>
                <a:gd name="T59" fmla="*/ 355 h 533"/>
                <a:gd name="T60" fmla="*/ 570 w 998"/>
                <a:gd name="T61" fmla="*/ 321 h 533"/>
                <a:gd name="T62" fmla="*/ 510 w 998"/>
                <a:gd name="T63" fmla="*/ 328 h 533"/>
                <a:gd name="T64" fmla="*/ 357 w 998"/>
                <a:gd name="T65" fmla="*/ 352 h 533"/>
                <a:gd name="T66" fmla="*/ 321 w 998"/>
                <a:gd name="T67" fmla="*/ 305 h 533"/>
                <a:gd name="T68" fmla="*/ 301 w 998"/>
                <a:gd name="T69" fmla="*/ 313 h 533"/>
                <a:gd name="T70" fmla="*/ 311 w 998"/>
                <a:gd name="T71" fmla="*/ 271 h 533"/>
                <a:gd name="T72" fmla="*/ 301 w 998"/>
                <a:gd name="T73" fmla="*/ 254 h 533"/>
                <a:gd name="T74" fmla="*/ 310 w 998"/>
                <a:gd name="T75" fmla="*/ 237 h 533"/>
                <a:gd name="T76" fmla="*/ 301 w 998"/>
                <a:gd name="T77" fmla="*/ 273 h 533"/>
                <a:gd name="T78" fmla="*/ 279 w 998"/>
                <a:gd name="T79" fmla="*/ 248 h 533"/>
                <a:gd name="T80" fmla="*/ 266 w 998"/>
                <a:gd name="T81" fmla="*/ 252 h 533"/>
                <a:gd name="T82" fmla="*/ 209 w 998"/>
                <a:gd name="T83" fmla="*/ 292 h 533"/>
                <a:gd name="T84" fmla="*/ 190 w 998"/>
                <a:gd name="T85" fmla="*/ 289 h 533"/>
                <a:gd name="T86" fmla="*/ 169 w 998"/>
                <a:gd name="T87" fmla="*/ 282 h 533"/>
                <a:gd name="T88" fmla="*/ 211 w 998"/>
                <a:gd name="T89" fmla="*/ 237 h 533"/>
                <a:gd name="T90" fmla="*/ 195 w 998"/>
                <a:gd name="T91" fmla="*/ 223 h 533"/>
                <a:gd name="T92" fmla="*/ 193 w 998"/>
                <a:gd name="T93" fmla="*/ 208 h 533"/>
                <a:gd name="T94" fmla="*/ 148 w 998"/>
                <a:gd name="T95" fmla="*/ 240 h 533"/>
                <a:gd name="T96" fmla="*/ 91 w 998"/>
                <a:gd name="T97" fmla="*/ 222 h 533"/>
                <a:gd name="T98" fmla="*/ 67 w 998"/>
                <a:gd name="T99" fmla="*/ 208 h 533"/>
                <a:gd name="T100" fmla="*/ 100 w 998"/>
                <a:gd name="T101" fmla="*/ 179 h 533"/>
                <a:gd name="T102" fmla="*/ 106 w 998"/>
                <a:gd name="T103" fmla="*/ 166 h 533"/>
                <a:gd name="T104" fmla="*/ 97 w 998"/>
                <a:gd name="T105" fmla="*/ 149 h 533"/>
                <a:gd name="T106" fmla="*/ 58 w 998"/>
                <a:gd name="T107" fmla="*/ 112 h 533"/>
                <a:gd name="T108" fmla="*/ 101 w 998"/>
                <a:gd name="T109" fmla="*/ 108 h 533"/>
                <a:gd name="T110" fmla="*/ 129 w 998"/>
                <a:gd name="T111" fmla="*/ 116 h 533"/>
                <a:gd name="T112" fmla="*/ 143 w 998"/>
                <a:gd name="T113" fmla="*/ 85 h 533"/>
                <a:gd name="T114" fmla="*/ 224 w 998"/>
                <a:gd name="T115" fmla="*/ 87 h 533"/>
                <a:gd name="T116" fmla="*/ 410 w 998"/>
                <a:gd name="T117" fmla="*/ 111 h 533"/>
                <a:gd name="T118" fmla="*/ 508 w 998"/>
                <a:gd name="T119" fmla="*/ 161 h 533"/>
                <a:gd name="T120" fmla="*/ 568 w 998"/>
                <a:gd name="T121" fmla="*/ 65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8" h="533">
                  <a:moveTo>
                    <a:pt x="334" y="465"/>
                  </a:moveTo>
                  <a:lnTo>
                    <a:pt x="339" y="465"/>
                  </a:lnTo>
                  <a:lnTo>
                    <a:pt x="341" y="472"/>
                  </a:lnTo>
                  <a:lnTo>
                    <a:pt x="332" y="479"/>
                  </a:lnTo>
                  <a:lnTo>
                    <a:pt x="319" y="476"/>
                  </a:lnTo>
                  <a:lnTo>
                    <a:pt x="324" y="465"/>
                  </a:lnTo>
                  <a:lnTo>
                    <a:pt x="334" y="465"/>
                  </a:lnTo>
                  <a:close/>
                  <a:moveTo>
                    <a:pt x="313" y="440"/>
                  </a:moveTo>
                  <a:lnTo>
                    <a:pt x="316" y="450"/>
                  </a:lnTo>
                  <a:lnTo>
                    <a:pt x="309" y="459"/>
                  </a:lnTo>
                  <a:lnTo>
                    <a:pt x="294" y="464"/>
                  </a:lnTo>
                  <a:lnTo>
                    <a:pt x="294" y="453"/>
                  </a:lnTo>
                  <a:lnTo>
                    <a:pt x="301" y="442"/>
                  </a:lnTo>
                  <a:lnTo>
                    <a:pt x="313" y="440"/>
                  </a:lnTo>
                  <a:close/>
                  <a:moveTo>
                    <a:pt x="224" y="407"/>
                  </a:moveTo>
                  <a:lnTo>
                    <a:pt x="232" y="407"/>
                  </a:lnTo>
                  <a:lnTo>
                    <a:pt x="235" y="419"/>
                  </a:lnTo>
                  <a:lnTo>
                    <a:pt x="256" y="412"/>
                  </a:lnTo>
                  <a:lnTo>
                    <a:pt x="263" y="417"/>
                  </a:lnTo>
                  <a:lnTo>
                    <a:pt x="276" y="419"/>
                  </a:lnTo>
                  <a:lnTo>
                    <a:pt x="268" y="431"/>
                  </a:lnTo>
                  <a:lnTo>
                    <a:pt x="275" y="438"/>
                  </a:lnTo>
                  <a:lnTo>
                    <a:pt x="278" y="436"/>
                  </a:lnTo>
                  <a:lnTo>
                    <a:pt x="277" y="439"/>
                  </a:lnTo>
                  <a:lnTo>
                    <a:pt x="281" y="441"/>
                  </a:lnTo>
                  <a:lnTo>
                    <a:pt x="283" y="438"/>
                  </a:lnTo>
                  <a:lnTo>
                    <a:pt x="281" y="437"/>
                  </a:lnTo>
                  <a:lnTo>
                    <a:pt x="286" y="433"/>
                  </a:lnTo>
                  <a:lnTo>
                    <a:pt x="284" y="448"/>
                  </a:lnTo>
                  <a:lnTo>
                    <a:pt x="274" y="447"/>
                  </a:lnTo>
                  <a:lnTo>
                    <a:pt x="261" y="436"/>
                  </a:lnTo>
                  <a:lnTo>
                    <a:pt x="253" y="436"/>
                  </a:lnTo>
                  <a:lnTo>
                    <a:pt x="232" y="423"/>
                  </a:lnTo>
                  <a:lnTo>
                    <a:pt x="202" y="414"/>
                  </a:lnTo>
                  <a:lnTo>
                    <a:pt x="211" y="405"/>
                  </a:lnTo>
                  <a:lnTo>
                    <a:pt x="224" y="407"/>
                  </a:lnTo>
                  <a:close/>
                  <a:moveTo>
                    <a:pt x="567" y="374"/>
                  </a:moveTo>
                  <a:lnTo>
                    <a:pt x="565" y="372"/>
                  </a:lnTo>
                  <a:lnTo>
                    <a:pt x="572" y="374"/>
                  </a:lnTo>
                  <a:lnTo>
                    <a:pt x="553" y="376"/>
                  </a:lnTo>
                  <a:lnTo>
                    <a:pt x="561" y="371"/>
                  </a:lnTo>
                  <a:lnTo>
                    <a:pt x="567" y="374"/>
                  </a:lnTo>
                  <a:close/>
                  <a:moveTo>
                    <a:pt x="550" y="353"/>
                  </a:moveTo>
                  <a:lnTo>
                    <a:pt x="542" y="358"/>
                  </a:lnTo>
                  <a:lnTo>
                    <a:pt x="549" y="361"/>
                  </a:lnTo>
                  <a:lnTo>
                    <a:pt x="536" y="357"/>
                  </a:lnTo>
                  <a:lnTo>
                    <a:pt x="550" y="353"/>
                  </a:lnTo>
                  <a:close/>
                  <a:moveTo>
                    <a:pt x="237" y="341"/>
                  </a:moveTo>
                  <a:lnTo>
                    <a:pt x="233" y="341"/>
                  </a:lnTo>
                  <a:lnTo>
                    <a:pt x="232" y="339"/>
                  </a:lnTo>
                  <a:lnTo>
                    <a:pt x="236" y="338"/>
                  </a:lnTo>
                  <a:lnTo>
                    <a:pt x="237" y="341"/>
                  </a:lnTo>
                  <a:close/>
                  <a:moveTo>
                    <a:pt x="245" y="336"/>
                  </a:moveTo>
                  <a:lnTo>
                    <a:pt x="249" y="338"/>
                  </a:lnTo>
                  <a:lnTo>
                    <a:pt x="249" y="350"/>
                  </a:lnTo>
                  <a:lnTo>
                    <a:pt x="243" y="347"/>
                  </a:lnTo>
                  <a:lnTo>
                    <a:pt x="233" y="350"/>
                  </a:lnTo>
                  <a:lnTo>
                    <a:pt x="233" y="346"/>
                  </a:lnTo>
                  <a:lnTo>
                    <a:pt x="241" y="345"/>
                  </a:lnTo>
                  <a:lnTo>
                    <a:pt x="238" y="337"/>
                  </a:lnTo>
                  <a:lnTo>
                    <a:pt x="245" y="336"/>
                  </a:lnTo>
                  <a:close/>
                  <a:moveTo>
                    <a:pt x="237" y="327"/>
                  </a:moveTo>
                  <a:lnTo>
                    <a:pt x="241" y="336"/>
                  </a:lnTo>
                  <a:lnTo>
                    <a:pt x="237" y="333"/>
                  </a:lnTo>
                  <a:lnTo>
                    <a:pt x="237" y="327"/>
                  </a:lnTo>
                  <a:close/>
                  <a:moveTo>
                    <a:pt x="235" y="329"/>
                  </a:moveTo>
                  <a:lnTo>
                    <a:pt x="232" y="328"/>
                  </a:lnTo>
                  <a:lnTo>
                    <a:pt x="234" y="322"/>
                  </a:lnTo>
                  <a:lnTo>
                    <a:pt x="235" y="329"/>
                  </a:lnTo>
                  <a:close/>
                  <a:moveTo>
                    <a:pt x="252" y="313"/>
                  </a:moveTo>
                  <a:lnTo>
                    <a:pt x="257" y="316"/>
                  </a:lnTo>
                  <a:lnTo>
                    <a:pt x="251" y="320"/>
                  </a:lnTo>
                  <a:lnTo>
                    <a:pt x="248" y="313"/>
                  </a:lnTo>
                  <a:lnTo>
                    <a:pt x="250" y="311"/>
                  </a:lnTo>
                  <a:lnTo>
                    <a:pt x="252" y="313"/>
                  </a:lnTo>
                  <a:close/>
                  <a:moveTo>
                    <a:pt x="276" y="311"/>
                  </a:moveTo>
                  <a:lnTo>
                    <a:pt x="279" y="317"/>
                  </a:lnTo>
                  <a:lnTo>
                    <a:pt x="274" y="316"/>
                  </a:lnTo>
                  <a:lnTo>
                    <a:pt x="282" y="331"/>
                  </a:lnTo>
                  <a:lnTo>
                    <a:pt x="279" y="349"/>
                  </a:lnTo>
                  <a:lnTo>
                    <a:pt x="271" y="353"/>
                  </a:lnTo>
                  <a:lnTo>
                    <a:pt x="265" y="352"/>
                  </a:lnTo>
                  <a:lnTo>
                    <a:pt x="266" y="349"/>
                  </a:lnTo>
                  <a:lnTo>
                    <a:pt x="257" y="352"/>
                  </a:lnTo>
                  <a:lnTo>
                    <a:pt x="250" y="339"/>
                  </a:lnTo>
                  <a:lnTo>
                    <a:pt x="256" y="333"/>
                  </a:lnTo>
                  <a:lnTo>
                    <a:pt x="250" y="332"/>
                  </a:lnTo>
                  <a:lnTo>
                    <a:pt x="248" y="325"/>
                  </a:lnTo>
                  <a:lnTo>
                    <a:pt x="265" y="320"/>
                  </a:lnTo>
                  <a:lnTo>
                    <a:pt x="265" y="313"/>
                  </a:lnTo>
                  <a:lnTo>
                    <a:pt x="276" y="311"/>
                  </a:lnTo>
                  <a:close/>
                  <a:moveTo>
                    <a:pt x="293" y="311"/>
                  </a:moveTo>
                  <a:lnTo>
                    <a:pt x="291" y="316"/>
                  </a:lnTo>
                  <a:lnTo>
                    <a:pt x="290" y="311"/>
                  </a:lnTo>
                  <a:lnTo>
                    <a:pt x="293" y="311"/>
                  </a:lnTo>
                  <a:close/>
                  <a:moveTo>
                    <a:pt x="298" y="311"/>
                  </a:moveTo>
                  <a:lnTo>
                    <a:pt x="295" y="311"/>
                  </a:lnTo>
                  <a:lnTo>
                    <a:pt x="298" y="307"/>
                  </a:lnTo>
                  <a:lnTo>
                    <a:pt x="298" y="311"/>
                  </a:lnTo>
                  <a:close/>
                  <a:moveTo>
                    <a:pt x="211" y="298"/>
                  </a:moveTo>
                  <a:lnTo>
                    <a:pt x="213" y="302"/>
                  </a:lnTo>
                  <a:lnTo>
                    <a:pt x="205" y="307"/>
                  </a:lnTo>
                  <a:lnTo>
                    <a:pt x="211" y="298"/>
                  </a:lnTo>
                  <a:close/>
                  <a:moveTo>
                    <a:pt x="269" y="295"/>
                  </a:moveTo>
                  <a:lnTo>
                    <a:pt x="277" y="299"/>
                  </a:lnTo>
                  <a:lnTo>
                    <a:pt x="284" y="296"/>
                  </a:lnTo>
                  <a:lnTo>
                    <a:pt x="287" y="302"/>
                  </a:lnTo>
                  <a:lnTo>
                    <a:pt x="276" y="307"/>
                  </a:lnTo>
                  <a:lnTo>
                    <a:pt x="263" y="307"/>
                  </a:lnTo>
                  <a:lnTo>
                    <a:pt x="261" y="313"/>
                  </a:lnTo>
                  <a:lnTo>
                    <a:pt x="254" y="309"/>
                  </a:lnTo>
                  <a:lnTo>
                    <a:pt x="253" y="306"/>
                  </a:lnTo>
                  <a:lnTo>
                    <a:pt x="260" y="308"/>
                  </a:lnTo>
                  <a:lnTo>
                    <a:pt x="261" y="306"/>
                  </a:lnTo>
                  <a:lnTo>
                    <a:pt x="252" y="302"/>
                  </a:lnTo>
                  <a:lnTo>
                    <a:pt x="256" y="297"/>
                  </a:lnTo>
                  <a:lnTo>
                    <a:pt x="263" y="292"/>
                  </a:lnTo>
                  <a:lnTo>
                    <a:pt x="269" y="295"/>
                  </a:lnTo>
                  <a:close/>
                  <a:moveTo>
                    <a:pt x="286" y="290"/>
                  </a:moveTo>
                  <a:lnTo>
                    <a:pt x="289" y="292"/>
                  </a:lnTo>
                  <a:lnTo>
                    <a:pt x="285" y="295"/>
                  </a:lnTo>
                  <a:lnTo>
                    <a:pt x="285" y="291"/>
                  </a:lnTo>
                  <a:lnTo>
                    <a:pt x="278" y="291"/>
                  </a:lnTo>
                  <a:lnTo>
                    <a:pt x="284" y="284"/>
                  </a:lnTo>
                  <a:lnTo>
                    <a:pt x="286" y="290"/>
                  </a:lnTo>
                  <a:close/>
                  <a:moveTo>
                    <a:pt x="305" y="266"/>
                  </a:moveTo>
                  <a:lnTo>
                    <a:pt x="305" y="272"/>
                  </a:lnTo>
                  <a:lnTo>
                    <a:pt x="302" y="266"/>
                  </a:lnTo>
                  <a:lnTo>
                    <a:pt x="305" y="266"/>
                  </a:lnTo>
                  <a:close/>
                  <a:moveTo>
                    <a:pt x="269" y="261"/>
                  </a:moveTo>
                  <a:lnTo>
                    <a:pt x="271" y="263"/>
                  </a:lnTo>
                  <a:lnTo>
                    <a:pt x="267" y="264"/>
                  </a:lnTo>
                  <a:lnTo>
                    <a:pt x="269" y="261"/>
                  </a:lnTo>
                  <a:close/>
                  <a:moveTo>
                    <a:pt x="277" y="259"/>
                  </a:moveTo>
                  <a:lnTo>
                    <a:pt x="278" y="263"/>
                  </a:lnTo>
                  <a:lnTo>
                    <a:pt x="273" y="264"/>
                  </a:lnTo>
                  <a:lnTo>
                    <a:pt x="277" y="259"/>
                  </a:lnTo>
                  <a:close/>
                  <a:moveTo>
                    <a:pt x="160" y="245"/>
                  </a:moveTo>
                  <a:lnTo>
                    <a:pt x="162" y="247"/>
                  </a:lnTo>
                  <a:lnTo>
                    <a:pt x="158" y="252"/>
                  </a:lnTo>
                  <a:lnTo>
                    <a:pt x="160" y="245"/>
                  </a:lnTo>
                  <a:close/>
                  <a:moveTo>
                    <a:pt x="172" y="219"/>
                  </a:moveTo>
                  <a:lnTo>
                    <a:pt x="173" y="223"/>
                  </a:lnTo>
                  <a:lnTo>
                    <a:pt x="170" y="225"/>
                  </a:lnTo>
                  <a:lnTo>
                    <a:pt x="177" y="231"/>
                  </a:lnTo>
                  <a:lnTo>
                    <a:pt x="170" y="233"/>
                  </a:lnTo>
                  <a:lnTo>
                    <a:pt x="176" y="241"/>
                  </a:lnTo>
                  <a:lnTo>
                    <a:pt x="173" y="245"/>
                  </a:lnTo>
                  <a:lnTo>
                    <a:pt x="168" y="241"/>
                  </a:lnTo>
                  <a:lnTo>
                    <a:pt x="170" y="232"/>
                  </a:lnTo>
                  <a:lnTo>
                    <a:pt x="166" y="221"/>
                  </a:lnTo>
                  <a:lnTo>
                    <a:pt x="169" y="215"/>
                  </a:lnTo>
                  <a:lnTo>
                    <a:pt x="172" y="219"/>
                  </a:lnTo>
                  <a:close/>
                  <a:moveTo>
                    <a:pt x="64" y="153"/>
                  </a:moveTo>
                  <a:lnTo>
                    <a:pt x="69" y="156"/>
                  </a:lnTo>
                  <a:lnTo>
                    <a:pt x="60" y="156"/>
                  </a:lnTo>
                  <a:lnTo>
                    <a:pt x="64" y="153"/>
                  </a:lnTo>
                  <a:close/>
                  <a:moveTo>
                    <a:pt x="64" y="146"/>
                  </a:moveTo>
                  <a:lnTo>
                    <a:pt x="66" y="147"/>
                  </a:lnTo>
                  <a:lnTo>
                    <a:pt x="59" y="150"/>
                  </a:lnTo>
                  <a:lnTo>
                    <a:pt x="60" y="146"/>
                  </a:lnTo>
                  <a:lnTo>
                    <a:pt x="64" y="146"/>
                  </a:lnTo>
                  <a:close/>
                  <a:moveTo>
                    <a:pt x="64" y="135"/>
                  </a:moveTo>
                  <a:lnTo>
                    <a:pt x="64" y="137"/>
                  </a:lnTo>
                  <a:lnTo>
                    <a:pt x="56" y="139"/>
                  </a:lnTo>
                  <a:lnTo>
                    <a:pt x="55" y="137"/>
                  </a:lnTo>
                  <a:lnTo>
                    <a:pt x="57" y="136"/>
                  </a:lnTo>
                  <a:lnTo>
                    <a:pt x="51" y="131"/>
                  </a:lnTo>
                  <a:lnTo>
                    <a:pt x="59" y="129"/>
                  </a:lnTo>
                  <a:lnTo>
                    <a:pt x="64" y="135"/>
                  </a:lnTo>
                  <a:close/>
                  <a:moveTo>
                    <a:pt x="7" y="71"/>
                  </a:moveTo>
                  <a:lnTo>
                    <a:pt x="16" y="80"/>
                  </a:lnTo>
                  <a:lnTo>
                    <a:pt x="6" y="79"/>
                  </a:lnTo>
                  <a:lnTo>
                    <a:pt x="0" y="82"/>
                  </a:lnTo>
                  <a:lnTo>
                    <a:pt x="7" y="71"/>
                  </a:lnTo>
                  <a:close/>
                  <a:moveTo>
                    <a:pt x="44" y="60"/>
                  </a:moveTo>
                  <a:lnTo>
                    <a:pt x="51" y="62"/>
                  </a:lnTo>
                  <a:lnTo>
                    <a:pt x="48" y="69"/>
                  </a:lnTo>
                  <a:lnTo>
                    <a:pt x="52" y="71"/>
                  </a:lnTo>
                  <a:lnTo>
                    <a:pt x="46" y="80"/>
                  </a:lnTo>
                  <a:lnTo>
                    <a:pt x="39" y="78"/>
                  </a:lnTo>
                  <a:lnTo>
                    <a:pt x="40" y="75"/>
                  </a:lnTo>
                  <a:lnTo>
                    <a:pt x="28" y="75"/>
                  </a:lnTo>
                  <a:lnTo>
                    <a:pt x="17" y="69"/>
                  </a:lnTo>
                  <a:lnTo>
                    <a:pt x="23" y="62"/>
                  </a:lnTo>
                  <a:lnTo>
                    <a:pt x="24" y="69"/>
                  </a:lnTo>
                  <a:lnTo>
                    <a:pt x="28" y="70"/>
                  </a:lnTo>
                  <a:lnTo>
                    <a:pt x="33" y="62"/>
                  </a:lnTo>
                  <a:lnTo>
                    <a:pt x="40" y="65"/>
                  </a:lnTo>
                  <a:lnTo>
                    <a:pt x="40" y="60"/>
                  </a:lnTo>
                  <a:lnTo>
                    <a:pt x="44" y="60"/>
                  </a:lnTo>
                  <a:close/>
                  <a:moveTo>
                    <a:pt x="636" y="36"/>
                  </a:moveTo>
                  <a:lnTo>
                    <a:pt x="645" y="43"/>
                  </a:lnTo>
                  <a:lnTo>
                    <a:pt x="653" y="38"/>
                  </a:lnTo>
                  <a:lnTo>
                    <a:pt x="669" y="39"/>
                  </a:lnTo>
                  <a:lnTo>
                    <a:pt x="674" y="33"/>
                  </a:lnTo>
                  <a:lnTo>
                    <a:pt x="677" y="38"/>
                  </a:lnTo>
                  <a:lnTo>
                    <a:pt x="703" y="30"/>
                  </a:lnTo>
                  <a:lnTo>
                    <a:pt x="711" y="22"/>
                  </a:lnTo>
                  <a:lnTo>
                    <a:pt x="710" y="16"/>
                  </a:lnTo>
                  <a:lnTo>
                    <a:pt x="714" y="10"/>
                  </a:lnTo>
                  <a:lnTo>
                    <a:pt x="736" y="6"/>
                  </a:lnTo>
                  <a:lnTo>
                    <a:pt x="740" y="0"/>
                  </a:lnTo>
                  <a:lnTo>
                    <a:pt x="758" y="0"/>
                  </a:lnTo>
                  <a:lnTo>
                    <a:pt x="763" y="4"/>
                  </a:lnTo>
                  <a:lnTo>
                    <a:pt x="785" y="2"/>
                  </a:lnTo>
                  <a:lnTo>
                    <a:pt x="796" y="12"/>
                  </a:lnTo>
                  <a:lnTo>
                    <a:pt x="790" y="14"/>
                  </a:lnTo>
                  <a:lnTo>
                    <a:pt x="802" y="33"/>
                  </a:lnTo>
                  <a:lnTo>
                    <a:pt x="829" y="47"/>
                  </a:lnTo>
                  <a:lnTo>
                    <a:pt x="827" y="56"/>
                  </a:lnTo>
                  <a:lnTo>
                    <a:pt x="822" y="56"/>
                  </a:lnTo>
                  <a:lnTo>
                    <a:pt x="822" y="56"/>
                  </a:lnTo>
                  <a:lnTo>
                    <a:pt x="816" y="60"/>
                  </a:lnTo>
                  <a:lnTo>
                    <a:pt x="816" y="60"/>
                  </a:lnTo>
                  <a:lnTo>
                    <a:pt x="810" y="66"/>
                  </a:lnTo>
                  <a:lnTo>
                    <a:pt x="819" y="65"/>
                  </a:lnTo>
                  <a:lnTo>
                    <a:pt x="823" y="72"/>
                  </a:lnTo>
                  <a:lnTo>
                    <a:pt x="823" y="82"/>
                  </a:lnTo>
                  <a:lnTo>
                    <a:pt x="834" y="85"/>
                  </a:lnTo>
                  <a:lnTo>
                    <a:pt x="840" y="94"/>
                  </a:lnTo>
                  <a:lnTo>
                    <a:pt x="840" y="100"/>
                  </a:lnTo>
                  <a:lnTo>
                    <a:pt x="853" y="99"/>
                  </a:lnTo>
                  <a:lnTo>
                    <a:pt x="864" y="108"/>
                  </a:lnTo>
                  <a:lnTo>
                    <a:pt x="863" y="112"/>
                  </a:lnTo>
                  <a:lnTo>
                    <a:pt x="858" y="108"/>
                  </a:lnTo>
                  <a:lnTo>
                    <a:pt x="853" y="112"/>
                  </a:lnTo>
                  <a:lnTo>
                    <a:pt x="863" y="129"/>
                  </a:lnTo>
                  <a:lnTo>
                    <a:pt x="860" y="133"/>
                  </a:lnTo>
                  <a:lnTo>
                    <a:pt x="866" y="139"/>
                  </a:lnTo>
                  <a:lnTo>
                    <a:pt x="861" y="142"/>
                  </a:lnTo>
                  <a:lnTo>
                    <a:pt x="860" y="149"/>
                  </a:lnTo>
                  <a:lnTo>
                    <a:pt x="867" y="160"/>
                  </a:lnTo>
                  <a:lnTo>
                    <a:pt x="865" y="164"/>
                  </a:lnTo>
                  <a:lnTo>
                    <a:pt x="869" y="170"/>
                  </a:lnTo>
                  <a:lnTo>
                    <a:pt x="863" y="175"/>
                  </a:lnTo>
                  <a:lnTo>
                    <a:pt x="883" y="195"/>
                  </a:lnTo>
                  <a:lnTo>
                    <a:pt x="881" y="200"/>
                  </a:lnTo>
                  <a:lnTo>
                    <a:pt x="873" y="205"/>
                  </a:lnTo>
                  <a:lnTo>
                    <a:pt x="875" y="219"/>
                  </a:lnTo>
                  <a:lnTo>
                    <a:pt x="882" y="219"/>
                  </a:lnTo>
                  <a:lnTo>
                    <a:pt x="889" y="231"/>
                  </a:lnTo>
                  <a:lnTo>
                    <a:pt x="881" y="252"/>
                  </a:lnTo>
                  <a:lnTo>
                    <a:pt x="888" y="258"/>
                  </a:lnTo>
                  <a:lnTo>
                    <a:pt x="887" y="264"/>
                  </a:lnTo>
                  <a:lnTo>
                    <a:pt x="895" y="267"/>
                  </a:lnTo>
                  <a:lnTo>
                    <a:pt x="900" y="265"/>
                  </a:lnTo>
                  <a:lnTo>
                    <a:pt x="905" y="274"/>
                  </a:lnTo>
                  <a:lnTo>
                    <a:pt x="903" y="294"/>
                  </a:lnTo>
                  <a:lnTo>
                    <a:pt x="909" y="307"/>
                  </a:lnTo>
                  <a:lnTo>
                    <a:pt x="920" y="308"/>
                  </a:lnTo>
                  <a:lnTo>
                    <a:pt x="923" y="314"/>
                  </a:lnTo>
                  <a:lnTo>
                    <a:pt x="929" y="313"/>
                  </a:lnTo>
                  <a:lnTo>
                    <a:pt x="962" y="319"/>
                  </a:lnTo>
                  <a:lnTo>
                    <a:pt x="962" y="319"/>
                  </a:lnTo>
                  <a:lnTo>
                    <a:pt x="973" y="324"/>
                  </a:lnTo>
                  <a:lnTo>
                    <a:pt x="973" y="332"/>
                  </a:lnTo>
                  <a:lnTo>
                    <a:pt x="982" y="333"/>
                  </a:lnTo>
                  <a:lnTo>
                    <a:pt x="996" y="345"/>
                  </a:lnTo>
                  <a:lnTo>
                    <a:pt x="998" y="359"/>
                  </a:lnTo>
                  <a:lnTo>
                    <a:pt x="989" y="374"/>
                  </a:lnTo>
                  <a:lnTo>
                    <a:pt x="970" y="373"/>
                  </a:lnTo>
                  <a:lnTo>
                    <a:pt x="960" y="378"/>
                  </a:lnTo>
                  <a:lnTo>
                    <a:pt x="950" y="395"/>
                  </a:lnTo>
                  <a:lnTo>
                    <a:pt x="950" y="395"/>
                  </a:lnTo>
                  <a:lnTo>
                    <a:pt x="930" y="400"/>
                  </a:lnTo>
                  <a:lnTo>
                    <a:pt x="916" y="417"/>
                  </a:lnTo>
                  <a:lnTo>
                    <a:pt x="913" y="431"/>
                  </a:lnTo>
                  <a:lnTo>
                    <a:pt x="892" y="463"/>
                  </a:lnTo>
                  <a:lnTo>
                    <a:pt x="873" y="472"/>
                  </a:lnTo>
                  <a:lnTo>
                    <a:pt x="867" y="498"/>
                  </a:lnTo>
                  <a:lnTo>
                    <a:pt x="858" y="506"/>
                  </a:lnTo>
                  <a:lnTo>
                    <a:pt x="850" y="523"/>
                  </a:lnTo>
                  <a:lnTo>
                    <a:pt x="850" y="523"/>
                  </a:lnTo>
                  <a:lnTo>
                    <a:pt x="840" y="522"/>
                  </a:lnTo>
                  <a:lnTo>
                    <a:pt x="831" y="532"/>
                  </a:lnTo>
                  <a:lnTo>
                    <a:pt x="827" y="528"/>
                  </a:lnTo>
                  <a:lnTo>
                    <a:pt x="815" y="523"/>
                  </a:lnTo>
                  <a:lnTo>
                    <a:pt x="808" y="516"/>
                  </a:lnTo>
                  <a:lnTo>
                    <a:pt x="801" y="526"/>
                  </a:lnTo>
                  <a:lnTo>
                    <a:pt x="793" y="532"/>
                  </a:lnTo>
                  <a:lnTo>
                    <a:pt x="779" y="521"/>
                  </a:lnTo>
                  <a:lnTo>
                    <a:pt x="771" y="524"/>
                  </a:lnTo>
                  <a:lnTo>
                    <a:pt x="768" y="506"/>
                  </a:lnTo>
                  <a:lnTo>
                    <a:pt x="760" y="503"/>
                  </a:lnTo>
                  <a:lnTo>
                    <a:pt x="759" y="495"/>
                  </a:lnTo>
                  <a:lnTo>
                    <a:pt x="750" y="496"/>
                  </a:lnTo>
                  <a:lnTo>
                    <a:pt x="746" y="482"/>
                  </a:lnTo>
                  <a:lnTo>
                    <a:pt x="718" y="487"/>
                  </a:lnTo>
                  <a:lnTo>
                    <a:pt x="713" y="482"/>
                  </a:lnTo>
                  <a:lnTo>
                    <a:pt x="699" y="483"/>
                  </a:lnTo>
                  <a:lnTo>
                    <a:pt x="687" y="493"/>
                  </a:lnTo>
                  <a:lnTo>
                    <a:pt x="678" y="493"/>
                  </a:lnTo>
                  <a:lnTo>
                    <a:pt x="667" y="510"/>
                  </a:lnTo>
                  <a:lnTo>
                    <a:pt x="653" y="520"/>
                  </a:lnTo>
                  <a:lnTo>
                    <a:pt x="649" y="531"/>
                  </a:lnTo>
                  <a:lnTo>
                    <a:pt x="631" y="526"/>
                  </a:lnTo>
                  <a:lnTo>
                    <a:pt x="628" y="521"/>
                  </a:lnTo>
                  <a:lnTo>
                    <a:pt x="622" y="523"/>
                  </a:lnTo>
                  <a:lnTo>
                    <a:pt x="623" y="526"/>
                  </a:lnTo>
                  <a:lnTo>
                    <a:pt x="620" y="533"/>
                  </a:lnTo>
                  <a:lnTo>
                    <a:pt x="616" y="526"/>
                  </a:lnTo>
                  <a:lnTo>
                    <a:pt x="607" y="529"/>
                  </a:lnTo>
                  <a:lnTo>
                    <a:pt x="601" y="510"/>
                  </a:lnTo>
                  <a:lnTo>
                    <a:pt x="600" y="505"/>
                  </a:lnTo>
                  <a:lnTo>
                    <a:pt x="607" y="500"/>
                  </a:lnTo>
                  <a:lnTo>
                    <a:pt x="600" y="485"/>
                  </a:lnTo>
                  <a:lnTo>
                    <a:pt x="602" y="467"/>
                  </a:lnTo>
                  <a:lnTo>
                    <a:pt x="590" y="464"/>
                  </a:lnTo>
                  <a:lnTo>
                    <a:pt x="582" y="454"/>
                  </a:lnTo>
                  <a:lnTo>
                    <a:pt x="552" y="439"/>
                  </a:lnTo>
                  <a:lnTo>
                    <a:pt x="544" y="420"/>
                  </a:lnTo>
                  <a:lnTo>
                    <a:pt x="547" y="414"/>
                  </a:lnTo>
                  <a:lnTo>
                    <a:pt x="553" y="412"/>
                  </a:lnTo>
                  <a:lnTo>
                    <a:pt x="553" y="412"/>
                  </a:lnTo>
                  <a:lnTo>
                    <a:pt x="555" y="406"/>
                  </a:lnTo>
                  <a:lnTo>
                    <a:pt x="561" y="409"/>
                  </a:lnTo>
                  <a:lnTo>
                    <a:pt x="557" y="401"/>
                  </a:lnTo>
                  <a:lnTo>
                    <a:pt x="553" y="405"/>
                  </a:lnTo>
                  <a:lnTo>
                    <a:pt x="553" y="400"/>
                  </a:lnTo>
                  <a:lnTo>
                    <a:pt x="551" y="403"/>
                  </a:lnTo>
                  <a:lnTo>
                    <a:pt x="539" y="398"/>
                  </a:lnTo>
                  <a:lnTo>
                    <a:pt x="536" y="395"/>
                  </a:lnTo>
                  <a:lnTo>
                    <a:pt x="524" y="400"/>
                  </a:lnTo>
                  <a:lnTo>
                    <a:pt x="520" y="396"/>
                  </a:lnTo>
                  <a:lnTo>
                    <a:pt x="523" y="392"/>
                  </a:lnTo>
                  <a:lnTo>
                    <a:pt x="531" y="396"/>
                  </a:lnTo>
                  <a:lnTo>
                    <a:pt x="547" y="391"/>
                  </a:lnTo>
                  <a:lnTo>
                    <a:pt x="561" y="392"/>
                  </a:lnTo>
                  <a:lnTo>
                    <a:pt x="570" y="387"/>
                  </a:lnTo>
                  <a:lnTo>
                    <a:pt x="572" y="394"/>
                  </a:lnTo>
                  <a:lnTo>
                    <a:pt x="561" y="397"/>
                  </a:lnTo>
                  <a:lnTo>
                    <a:pt x="577" y="400"/>
                  </a:lnTo>
                  <a:lnTo>
                    <a:pt x="575" y="403"/>
                  </a:lnTo>
                  <a:lnTo>
                    <a:pt x="585" y="412"/>
                  </a:lnTo>
                  <a:lnTo>
                    <a:pt x="591" y="409"/>
                  </a:lnTo>
                  <a:lnTo>
                    <a:pt x="585" y="408"/>
                  </a:lnTo>
                  <a:lnTo>
                    <a:pt x="584" y="395"/>
                  </a:lnTo>
                  <a:lnTo>
                    <a:pt x="578" y="390"/>
                  </a:lnTo>
                  <a:lnTo>
                    <a:pt x="581" y="387"/>
                  </a:lnTo>
                  <a:lnTo>
                    <a:pt x="577" y="386"/>
                  </a:lnTo>
                  <a:lnTo>
                    <a:pt x="580" y="380"/>
                  </a:lnTo>
                  <a:lnTo>
                    <a:pt x="583" y="381"/>
                  </a:lnTo>
                  <a:lnTo>
                    <a:pt x="581" y="375"/>
                  </a:lnTo>
                  <a:lnTo>
                    <a:pt x="588" y="372"/>
                  </a:lnTo>
                  <a:lnTo>
                    <a:pt x="577" y="375"/>
                  </a:lnTo>
                  <a:lnTo>
                    <a:pt x="588" y="370"/>
                  </a:lnTo>
                  <a:lnTo>
                    <a:pt x="590" y="364"/>
                  </a:lnTo>
                  <a:lnTo>
                    <a:pt x="596" y="363"/>
                  </a:lnTo>
                  <a:lnTo>
                    <a:pt x="601" y="356"/>
                  </a:lnTo>
                  <a:lnTo>
                    <a:pt x="597" y="355"/>
                  </a:lnTo>
                  <a:lnTo>
                    <a:pt x="589" y="361"/>
                  </a:lnTo>
                  <a:lnTo>
                    <a:pt x="580" y="363"/>
                  </a:lnTo>
                  <a:lnTo>
                    <a:pt x="561" y="363"/>
                  </a:lnTo>
                  <a:lnTo>
                    <a:pt x="570" y="367"/>
                  </a:lnTo>
                  <a:lnTo>
                    <a:pt x="550" y="359"/>
                  </a:lnTo>
                  <a:lnTo>
                    <a:pt x="568" y="359"/>
                  </a:lnTo>
                  <a:lnTo>
                    <a:pt x="560" y="357"/>
                  </a:lnTo>
                  <a:lnTo>
                    <a:pt x="567" y="353"/>
                  </a:lnTo>
                  <a:lnTo>
                    <a:pt x="556" y="355"/>
                  </a:lnTo>
                  <a:lnTo>
                    <a:pt x="559" y="354"/>
                  </a:lnTo>
                  <a:lnTo>
                    <a:pt x="557" y="352"/>
                  </a:lnTo>
                  <a:lnTo>
                    <a:pt x="582" y="342"/>
                  </a:lnTo>
                  <a:lnTo>
                    <a:pt x="555" y="346"/>
                  </a:lnTo>
                  <a:lnTo>
                    <a:pt x="573" y="341"/>
                  </a:lnTo>
                  <a:lnTo>
                    <a:pt x="574" y="338"/>
                  </a:lnTo>
                  <a:lnTo>
                    <a:pt x="561" y="337"/>
                  </a:lnTo>
                  <a:lnTo>
                    <a:pt x="568" y="330"/>
                  </a:lnTo>
                  <a:lnTo>
                    <a:pt x="584" y="329"/>
                  </a:lnTo>
                  <a:lnTo>
                    <a:pt x="580" y="325"/>
                  </a:lnTo>
                  <a:lnTo>
                    <a:pt x="585" y="319"/>
                  </a:lnTo>
                  <a:lnTo>
                    <a:pt x="570" y="321"/>
                  </a:lnTo>
                  <a:lnTo>
                    <a:pt x="567" y="324"/>
                  </a:lnTo>
                  <a:lnTo>
                    <a:pt x="570" y="325"/>
                  </a:lnTo>
                  <a:lnTo>
                    <a:pt x="560" y="327"/>
                  </a:lnTo>
                  <a:lnTo>
                    <a:pt x="560" y="320"/>
                  </a:lnTo>
                  <a:lnTo>
                    <a:pt x="550" y="323"/>
                  </a:lnTo>
                  <a:lnTo>
                    <a:pt x="549" y="320"/>
                  </a:lnTo>
                  <a:lnTo>
                    <a:pt x="539" y="322"/>
                  </a:lnTo>
                  <a:lnTo>
                    <a:pt x="539" y="319"/>
                  </a:lnTo>
                  <a:lnTo>
                    <a:pt x="534" y="325"/>
                  </a:lnTo>
                  <a:lnTo>
                    <a:pt x="512" y="331"/>
                  </a:lnTo>
                  <a:lnTo>
                    <a:pt x="509" y="336"/>
                  </a:lnTo>
                  <a:lnTo>
                    <a:pt x="510" y="328"/>
                  </a:lnTo>
                  <a:lnTo>
                    <a:pt x="502" y="330"/>
                  </a:lnTo>
                  <a:lnTo>
                    <a:pt x="504" y="333"/>
                  </a:lnTo>
                  <a:lnTo>
                    <a:pt x="508" y="332"/>
                  </a:lnTo>
                  <a:lnTo>
                    <a:pt x="507" y="334"/>
                  </a:lnTo>
                  <a:lnTo>
                    <a:pt x="487" y="338"/>
                  </a:lnTo>
                  <a:lnTo>
                    <a:pt x="463" y="338"/>
                  </a:lnTo>
                  <a:lnTo>
                    <a:pt x="461" y="334"/>
                  </a:lnTo>
                  <a:lnTo>
                    <a:pt x="414" y="342"/>
                  </a:lnTo>
                  <a:lnTo>
                    <a:pt x="402" y="340"/>
                  </a:lnTo>
                  <a:lnTo>
                    <a:pt x="384" y="346"/>
                  </a:lnTo>
                  <a:lnTo>
                    <a:pt x="364" y="346"/>
                  </a:lnTo>
                  <a:lnTo>
                    <a:pt x="357" y="352"/>
                  </a:lnTo>
                  <a:lnTo>
                    <a:pt x="348" y="349"/>
                  </a:lnTo>
                  <a:lnTo>
                    <a:pt x="346" y="353"/>
                  </a:lnTo>
                  <a:lnTo>
                    <a:pt x="333" y="355"/>
                  </a:lnTo>
                  <a:lnTo>
                    <a:pt x="319" y="342"/>
                  </a:lnTo>
                  <a:lnTo>
                    <a:pt x="321" y="339"/>
                  </a:lnTo>
                  <a:lnTo>
                    <a:pt x="325" y="339"/>
                  </a:lnTo>
                  <a:lnTo>
                    <a:pt x="322" y="337"/>
                  </a:lnTo>
                  <a:lnTo>
                    <a:pt x="323" y="327"/>
                  </a:lnTo>
                  <a:lnTo>
                    <a:pt x="318" y="333"/>
                  </a:lnTo>
                  <a:lnTo>
                    <a:pt x="314" y="325"/>
                  </a:lnTo>
                  <a:lnTo>
                    <a:pt x="326" y="314"/>
                  </a:lnTo>
                  <a:lnTo>
                    <a:pt x="321" y="305"/>
                  </a:lnTo>
                  <a:lnTo>
                    <a:pt x="315" y="309"/>
                  </a:lnTo>
                  <a:lnTo>
                    <a:pt x="321" y="313"/>
                  </a:lnTo>
                  <a:lnTo>
                    <a:pt x="311" y="314"/>
                  </a:lnTo>
                  <a:lnTo>
                    <a:pt x="307" y="320"/>
                  </a:lnTo>
                  <a:lnTo>
                    <a:pt x="311" y="327"/>
                  </a:lnTo>
                  <a:lnTo>
                    <a:pt x="305" y="346"/>
                  </a:lnTo>
                  <a:lnTo>
                    <a:pt x="302" y="340"/>
                  </a:lnTo>
                  <a:lnTo>
                    <a:pt x="294" y="347"/>
                  </a:lnTo>
                  <a:lnTo>
                    <a:pt x="289" y="342"/>
                  </a:lnTo>
                  <a:lnTo>
                    <a:pt x="286" y="334"/>
                  </a:lnTo>
                  <a:lnTo>
                    <a:pt x="291" y="324"/>
                  </a:lnTo>
                  <a:lnTo>
                    <a:pt x="301" y="313"/>
                  </a:lnTo>
                  <a:lnTo>
                    <a:pt x="298" y="307"/>
                  </a:lnTo>
                  <a:lnTo>
                    <a:pt x="301" y="306"/>
                  </a:lnTo>
                  <a:lnTo>
                    <a:pt x="300" y="303"/>
                  </a:lnTo>
                  <a:lnTo>
                    <a:pt x="295" y="304"/>
                  </a:lnTo>
                  <a:lnTo>
                    <a:pt x="295" y="290"/>
                  </a:lnTo>
                  <a:lnTo>
                    <a:pt x="289" y="286"/>
                  </a:lnTo>
                  <a:lnTo>
                    <a:pt x="291" y="281"/>
                  </a:lnTo>
                  <a:lnTo>
                    <a:pt x="305" y="279"/>
                  </a:lnTo>
                  <a:lnTo>
                    <a:pt x="310" y="287"/>
                  </a:lnTo>
                  <a:lnTo>
                    <a:pt x="307" y="279"/>
                  </a:lnTo>
                  <a:lnTo>
                    <a:pt x="314" y="275"/>
                  </a:lnTo>
                  <a:lnTo>
                    <a:pt x="311" y="271"/>
                  </a:lnTo>
                  <a:lnTo>
                    <a:pt x="313" y="266"/>
                  </a:lnTo>
                  <a:lnTo>
                    <a:pt x="314" y="282"/>
                  </a:lnTo>
                  <a:lnTo>
                    <a:pt x="319" y="290"/>
                  </a:lnTo>
                  <a:lnTo>
                    <a:pt x="321" y="284"/>
                  </a:lnTo>
                  <a:lnTo>
                    <a:pt x="318" y="286"/>
                  </a:lnTo>
                  <a:lnTo>
                    <a:pt x="315" y="280"/>
                  </a:lnTo>
                  <a:lnTo>
                    <a:pt x="322" y="266"/>
                  </a:lnTo>
                  <a:lnTo>
                    <a:pt x="311" y="262"/>
                  </a:lnTo>
                  <a:lnTo>
                    <a:pt x="309" y="265"/>
                  </a:lnTo>
                  <a:lnTo>
                    <a:pt x="309" y="258"/>
                  </a:lnTo>
                  <a:lnTo>
                    <a:pt x="307" y="262"/>
                  </a:lnTo>
                  <a:lnTo>
                    <a:pt x="301" y="254"/>
                  </a:lnTo>
                  <a:lnTo>
                    <a:pt x="302" y="247"/>
                  </a:lnTo>
                  <a:lnTo>
                    <a:pt x="311" y="244"/>
                  </a:lnTo>
                  <a:lnTo>
                    <a:pt x="319" y="242"/>
                  </a:lnTo>
                  <a:lnTo>
                    <a:pt x="323" y="246"/>
                  </a:lnTo>
                  <a:lnTo>
                    <a:pt x="319" y="240"/>
                  </a:lnTo>
                  <a:lnTo>
                    <a:pt x="310" y="240"/>
                  </a:lnTo>
                  <a:lnTo>
                    <a:pt x="314" y="232"/>
                  </a:lnTo>
                  <a:lnTo>
                    <a:pt x="322" y="233"/>
                  </a:lnTo>
                  <a:lnTo>
                    <a:pt x="316" y="230"/>
                  </a:lnTo>
                  <a:lnTo>
                    <a:pt x="324" y="225"/>
                  </a:lnTo>
                  <a:lnTo>
                    <a:pt x="310" y="231"/>
                  </a:lnTo>
                  <a:lnTo>
                    <a:pt x="310" y="237"/>
                  </a:lnTo>
                  <a:lnTo>
                    <a:pt x="307" y="237"/>
                  </a:lnTo>
                  <a:lnTo>
                    <a:pt x="310" y="238"/>
                  </a:lnTo>
                  <a:lnTo>
                    <a:pt x="310" y="242"/>
                  </a:lnTo>
                  <a:lnTo>
                    <a:pt x="305" y="241"/>
                  </a:lnTo>
                  <a:lnTo>
                    <a:pt x="299" y="245"/>
                  </a:lnTo>
                  <a:lnTo>
                    <a:pt x="298" y="240"/>
                  </a:lnTo>
                  <a:lnTo>
                    <a:pt x="295" y="242"/>
                  </a:lnTo>
                  <a:lnTo>
                    <a:pt x="300" y="252"/>
                  </a:lnTo>
                  <a:lnTo>
                    <a:pt x="298" y="264"/>
                  </a:lnTo>
                  <a:lnTo>
                    <a:pt x="293" y="264"/>
                  </a:lnTo>
                  <a:lnTo>
                    <a:pt x="300" y="266"/>
                  </a:lnTo>
                  <a:lnTo>
                    <a:pt x="301" y="273"/>
                  </a:lnTo>
                  <a:lnTo>
                    <a:pt x="282" y="277"/>
                  </a:lnTo>
                  <a:lnTo>
                    <a:pt x="271" y="271"/>
                  </a:lnTo>
                  <a:lnTo>
                    <a:pt x="277" y="269"/>
                  </a:lnTo>
                  <a:lnTo>
                    <a:pt x="282" y="271"/>
                  </a:lnTo>
                  <a:lnTo>
                    <a:pt x="290" y="265"/>
                  </a:lnTo>
                  <a:lnTo>
                    <a:pt x="281" y="265"/>
                  </a:lnTo>
                  <a:lnTo>
                    <a:pt x="281" y="261"/>
                  </a:lnTo>
                  <a:lnTo>
                    <a:pt x="289" y="255"/>
                  </a:lnTo>
                  <a:lnTo>
                    <a:pt x="284" y="247"/>
                  </a:lnTo>
                  <a:lnTo>
                    <a:pt x="290" y="247"/>
                  </a:lnTo>
                  <a:lnTo>
                    <a:pt x="289" y="241"/>
                  </a:lnTo>
                  <a:lnTo>
                    <a:pt x="279" y="248"/>
                  </a:lnTo>
                  <a:lnTo>
                    <a:pt x="286" y="237"/>
                  </a:lnTo>
                  <a:lnTo>
                    <a:pt x="276" y="238"/>
                  </a:lnTo>
                  <a:lnTo>
                    <a:pt x="281" y="233"/>
                  </a:lnTo>
                  <a:lnTo>
                    <a:pt x="274" y="232"/>
                  </a:lnTo>
                  <a:lnTo>
                    <a:pt x="271" y="235"/>
                  </a:lnTo>
                  <a:lnTo>
                    <a:pt x="276" y="233"/>
                  </a:lnTo>
                  <a:lnTo>
                    <a:pt x="276" y="240"/>
                  </a:lnTo>
                  <a:lnTo>
                    <a:pt x="273" y="249"/>
                  </a:lnTo>
                  <a:lnTo>
                    <a:pt x="267" y="252"/>
                  </a:lnTo>
                  <a:lnTo>
                    <a:pt x="259" y="247"/>
                  </a:lnTo>
                  <a:lnTo>
                    <a:pt x="259" y="250"/>
                  </a:lnTo>
                  <a:lnTo>
                    <a:pt x="266" y="252"/>
                  </a:lnTo>
                  <a:lnTo>
                    <a:pt x="259" y="257"/>
                  </a:lnTo>
                  <a:lnTo>
                    <a:pt x="252" y="257"/>
                  </a:lnTo>
                  <a:lnTo>
                    <a:pt x="258" y="262"/>
                  </a:lnTo>
                  <a:lnTo>
                    <a:pt x="249" y="279"/>
                  </a:lnTo>
                  <a:lnTo>
                    <a:pt x="242" y="283"/>
                  </a:lnTo>
                  <a:lnTo>
                    <a:pt x="243" y="294"/>
                  </a:lnTo>
                  <a:lnTo>
                    <a:pt x="225" y="298"/>
                  </a:lnTo>
                  <a:lnTo>
                    <a:pt x="225" y="305"/>
                  </a:lnTo>
                  <a:lnTo>
                    <a:pt x="224" y="297"/>
                  </a:lnTo>
                  <a:lnTo>
                    <a:pt x="220" y="299"/>
                  </a:lnTo>
                  <a:lnTo>
                    <a:pt x="218" y="295"/>
                  </a:lnTo>
                  <a:lnTo>
                    <a:pt x="209" y="292"/>
                  </a:lnTo>
                  <a:lnTo>
                    <a:pt x="208" y="283"/>
                  </a:lnTo>
                  <a:lnTo>
                    <a:pt x="206" y="292"/>
                  </a:lnTo>
                  <a:lnTo>
                    <a:pt x="203" y="289"/>
                  </a:lnTo>
                  <a:lnTo>
                    <a:pt x="200" y="295"/>
                  </a:lnTo>
                  <a:lnTo>
                    <a:pt x="196" y="291"/>
                  </a:lnTo>
                  <a:lnTo>
                    <a:pt x="192" y="294"/>
                  </a:lnTo>
                  <a:lnTo>
                    <a:pt x="195" y="296"/>
                  </a:lnTo>
                  <a:lnTo>
                    <a:pt x="196" y="307"/>
                  </a:lnTo>
                  <a:lnTo>
                    <a:pt x="193" y="305"/>
                  </a:lnTo>
                  <a:lnTo>
                    <a:pt x="192" y="299"/>
                  </a:lnTo>
                  <a:lnTo>
                    <a:pt x="182" y="296"/>
                  </a:lnTo>
                  <a:lnTo>
                    <a:pt x="190" y="289"/>
                  </a:lnTo>
                  <a:lnTo>
                    <a:pt x="198" y="290"/>
                  </a:lnTo>
                  <a:lnTo>
                    <a:pt x="197" y="282"/>
                  </a:lnTo>
                  <a:lnTo>
                    <a:pt x="190" y="284"/>
                  </a:lnTo>
                  <a:lnTo>
                    <a:pt x="190" y="280"/>
                  </a:lnTo>
                  <a:lnTo>
                    <a:pt x="185" y="277"/>
                  </a:lnTo>
                  <a:lnTo>
                    <a:pt x="186" y="288"/>
                  </a:lnTo>
                  <a:lnTo>
                    <a:pt x="184" y="290"/>
                  </a:lnTo>
                  <a:lnTo>
                    <a:pt x="181" y="287"/>
                  </a:lnTo>
                  <a:lnTo>
                    <a:pt x="180" y="290"/>
                  </a:lnTo>
                  <a:lnTo>
                    <a:pt x="178" y="283"/>
                  </a:lnTo>
                  <a:lnTo>
                    <a:pt x="173" y="286"/>
                  </a:lnTo>
                  <a:lnTo>
                    <a:pt x="169" y="282"/>
                  </a:lnTo>
                  <a:lnTo>
                    <a:pt x="172" y="271"/>
                  </a:lnTo>
                  <a:lnTo>
                    <a:pt x="178" y="271"/>
                  </a:lnTo>
                  <a:lnTo>
                    <a:pt x="177" y="264"/>
                  </a:lnTo>
                  <a:lnTo>
                    <a:pt x="181" y="261"/>
                  </a:lnTo>
                  <a:lnTo>
                    <a:pt x="180" y="257"/>
                  </a:lnTo>
                  <a:lnTo>
                    <a:pt x="173" y="261"/>
                  </a:lnTo>
                  <a:lnTo>
                    <a:pt x="177" y="256"/>
                  </a:lnTo>
                  <a:lnTo>
                    <a:pt x="174" y="253"/>
                  </a:lnTo>
                  <a:lnTo>
                    <a:pt x="197" y="246"/>
                  </a:lnTo>
                  <a:lnTo>
                    <a:pt x="200" y="241"/>
                  </a:lnTo>
                  <a:lnTo>
                    <a:pt x="205" y="247"/>
                  </a:lnTo>
                  <a:lnTo>
                    <a:pt x="211" y="237"/>
                  </a:lnTo>
                  <a:lnTo>
                    <a:pt x="220" y="233"/>
                  </a:lnTo>
                  <a:lnTo>
                    <a:pt x="217" y="230"/>
                  </a:lnTo>
                  <a:lnTo>
                    <a:pt x="214" y="232"/>
                  </a:lnTo>
                  <a:lnTo>
                    <a:pt x="214" y="229"/>
                  </a:lnTo>
                  <a:lnTo>
                    <a:pt x="221" y="223"/>
                  </a:lnTo>
                  <a:lnTo>
                    <a:pt x="209" y="227"/>
                  </a:lnTo>
                  <a:lnTo>
                    <a:pt x="205" y="222"/>
                  </a:lnTo>
                  <a:lnTo>
                    <a:pt x="206" y="219"/>
                  </a:lnTo>
                  <a:lnTo>
                    <a:pt x="216" y="219"/>
                  </a:lnTo>
                  <a:lnTo>
                    <a:pt x="214" y="215"/>
                  </a:lnTo>
                  <a:lnTo>
                    <a:pt x="204" y="215"/>
                  </a:lnTo>
                  <a:lnTo>
                    <a:pt x="195" y="223"/>
                  </a:lnTo>
                  <a:lnTo>
                    <a:pt x="193" y="232"/>
                  </a:lnTo>
                  <a:lnTo>
                    <a:pt x="193" y="227"/>
                  </a:lnTo>
                  <a:lnTo>
                    <a:pt x="189" y="225"/>
                  </a:lnTo>
                  <a:lnTo>
                    <a:pt x="186" y="236"/>
                  </a:lnTo>
                  <a:lnTo>
                    <a:pt x="179" y="231"/>
                  </a:lnTo>
                  <a:lnTo>
                    <a:pt x="178" y="217"/>
                  </a:lnTo>
                  <a:lnTo>
                    <a:pt x="185" y="214"/>
                  </a:lnTo>
                  <a:lnTo>
                    <a:pt x="189" y="216"/>
                  </a:lnTo>
                  <a:lnTo>
                    <a:pt x="188" y="213"/>
                  </a:lnTo>
                  <a:lnTo>
                    <a:pt x="193" y="214"/>
                  </a:lnTo>
                  <a:lnTo>
                    <a:pt x="190" y="211"/>
                  </a:lnTo>
                  <a:lnTo>
                    <a:pt x="193" y="208"/>
                  </a:lnTo>
                  <a:lnTo>
                    <a:pt x="197" y="213"/>
                  </a:lnTo>
                  <a:lnTo>
                    <a:pt x="202" y="210"/>
                  </a:lnTo>
                  <a:lnTo>
                    <a:pt x="188" y="204"/>
                  </a:lnTo>
                  <a:lnTo>
                    <a:pt x="187" y="212"/>
                  </a:lnTo>
                  <a:lnTo>
                    <a:pt x="177" y="216"/>
                  </a:lnTo>
                  <a:lnTo>
                    <a:pt x="173" y="212"/>
                  </a:lnTo>
                  <a:lnTo>
                    <a:pt x="176" y="210"/>
                  </a:lnTo>
                  <a:lnTo>
                    <a:pt x="171" y="210"/>
                  </a:lnTo>
                  <a:lnTo>
                    <a:pt x="164" y="216"/>
                  </a:lnTo>
                  <a:lnTo>
                    <a:pt x="163" y="236"/>
                  </a:lnTo>
                  <a:lnTo>
                    <a:pt x="154" y="242"/>
                  </a:lnTo>
                  <a:lnTo>
                    <a:pt x="148" y="240"/>
                  </a:lnTo>
                  <a:lnTo>
                    <a:pt x="145" y="245"/>
                  </a:lnTo>
                  <a:lnTo>
                    <a:pt x="149" y="248"/>
                  </a:lnTo>
                  <a:lnTo>
                    <a:pt x="146" y="249"/>
                  </a:lnTo>
                  <a:lnTo>
                    <a:pt x="139" y="246"/>
                  </a:lnTo>
                  <a:lnTo>
                    <a:pt x="144" y="242"/>
                  </a:lnTo>
                  <a:lnTo>
                    <a:pt x="141" y="239"/>
                  </a:lnTo>
                  <a:lnTo>
                    <a:pt x="123" y="241"/>
                  </a:lnTo>
                  <a:lnTo>
                    <a:pt x="115" y="238"/>
                  </a:lnTo>
                  <a:lnTo>
                    <a:pt x="112" y="221"/>
                  </a:lnTo>
                  <a:lnTo>
                    <a:pt x="101" y="216"/>
                  </a:lnTo>
                  <a:lnTo>
                    <a:pt x="95" y="208"/>
                  </a:lnTo>
                  <a:lnTo>
                    <a:pt x="91" y="222"/>
                  </a:lnTo>
                  <a:lnTo>
                    <a:pt x="91" y="216"/>
                  </a:lnTo>
                  <a:lnTo>
                    <a:pt x="85" y="216"/>
                  </a:lnTo>
                  <a:lnTo>
                    <a:pt x="83" y="221"/>
                  </a:lnTo>
                  <a:lnTo>
                    <a:pt x="81" y="217"/>
                  </a:lnTo>
                  <a:lnTo>
                    <a:pt x="76" y="227"/>
                  </a:lnTo>
                  <a:lnTo>
                    <a:pt x="64" y="213"/>
                  </a:lnTo>
                  <a:lnTo>
                    <a:pt x="51" y="222"/>
                  </a:lnTo>
                  <a:lnTo>
                    <a:pt x="50" y="217"/>
                  </a:lnTo>
                  <a:lnTo>
                    <a:pt x="63" y="197"/>
                  </a:lnTo>
                  <a:lnTo>
                    <a:pt x="65" y="197"/>
                  </a:lnTo>
                  <a:lnTo>
                    <a:pt x="64" y="205"/>
                  </a:lnTo>
                  <a:lnTo>
                    <a:pt x="67" y="208"/>
                  </a:lnTo>
                  <a:lnTo>
                    <a:pt x="66" y="199"/>
                  </a:lnTo>
                  <a:lnTo>
                    <a:pt x="71" y="187"/>
                  </a:lnTo>
                  <a:lnTo>
                    <a:pt x="87" y="191"/>
                  </a:lnTo>
                  <a:lnTo>
                    <a:pt x="90" y="200"/>
                  </a:lnTo>
                  <a:lnTo>
                    <a:pt x="93" y="200"/>
                  </a:lnTo>
                  <a:lnTo>
                    <a:pt x="89" y="195"/>
                  </a:lnTo>
                  <a:lnTo>
                    <a:pt x="97" y="200"/>
                  </a:lnTo>
                  <a:lnTo>
                    <a:pt x="104" y="186"/>
                  </a:lnTo>
                  <a:lnTo>
                    <a:pt x="113" y="185"/>
                  </a:lnTo>
                  <a:lnTo>
                    <a:pt x="100" y="182"/>
                  </a:lnTo>
                  <a:lnTo>
                    <a:pt x="96" y="180"/>
                  </a:lnTo>
                  <a:lnTo>
                    <a:pt x="100" y="179"/>
                  </a:lnTo>
                  <a:lnTo>
                    <a:pt x="98" y="178"/>
                  </a:lnTo>
                  <a:lnTo>
                    <a:pt x="89" y="179"/>
                  </a:lnTo>
                  <a:lnTo>
                    <a:pt x="93" y="174"/>
                  </a:lnTo>
                  <a:lnTo>
                    <a:pt x="85" y="170"/>
                  </a:lnTo>
                  <a:lnTo>
                    <a:pt x="90" y="165"/>
                  </a:lnTo>
                  <a:lnTo>
                    <a:pt x="93" y="164"/>
                  </a:lnTo>
                  <a:lnTo>
                    <a:pt x="120" y="180"/>
                  </a:lnTo>
                  <a:lnTo>
                    <a:pt x="117" y="173"/>
                  </a:lnTo>
                  <a:lnTo>
                    <a:pt x="113" y="175"/>
                  </a:lnTo>
                  <a:lnTo>
                    <a:pt x="108" y="171"/>
                  </a:lnTo>
                  <a:lnTo>
                    <a:pt x="117" y="165"/>
                  </a:lnTo>
                  <a:lnTo>
                    <a:pt x="106" y="166"/>
                  </a:lnTo>
                  <a:lnTo>
                    <a:pt x="90" y="158"/>
                  </a:lnTo>
                  <a:lnTo>
                    <a:pt x="82" y="158"/>
                  </a:lnTo>
                  <a:lnTo>
                    <a:pt x="74" y="154"/>
                  </a:lnTo>
                  <a:lnTo>
                    <a:pt x="74" y="152"/>
                  </a:lnTo>
                  <a:lnTo>
                    <a:pt x="81" y="154"/>
                  </a:lnTo>
                  <a:lnTo>
                    <a:pt x="79" y="152"/>
                  </a:lnTo>
                  <a:lnTo>
                    <a:pt x="69" y="149"/>
                  </a:lnTo>
                  <a:lnTo>
                    <a:pt x="68" y="146"/>
                  </a:lnTo>
                  <a:lnTo>
                    <a:pt x="83" y="148"/>
                  </a:lnTo>
                  <a:lnTo>
                    <a:pt x="69" y="141"/>
                  </a:lnTo>
                  <a:lnTo>
                    <a:pt x="82" y="142"/>
                  </a:lnTo>
                  <a:lnTo>
                    <a:pt x="97" y="149"/>
                  </a:lnTo>
                  <a:lnTo>
                    <a:pt x="92" y="152"/>
                  </a:lnTo>
                  <a:lnTo>
                    <a:pt x="101" y="154"/>
                  </a:lnTo>
                  <a:lnTo>
                    <a:pt x="109" y="152"/>
                  </a:lnTo>
                  <a:lnTo>
                    <a:pt x="109" y="148"/>
                  </a:lnTo>
                  <a:lnTo>
                    <a:pt x="105" y="149"/>
                  </a:lnTo>
                  <a:lnTo>
                    <a:pt x="71" y="140"/>
                  </a:lnTo>
                  <a:lnTo>
                    <a:pt x="66" y="125"/>
                  </a:lnTo>
                  <a:lnTo>
                    <a:pt x="52" y="128"/>
                  </a:lnTo>
                  <a:lnTo>
                    <a:pt x="43" y="124"/>
                  </a:lnTo>
                  <a:lnTo>
                    <a:pt x="47" y="121"/>
                  </a:lnTo>
                  <a:lnTo>
                    <a:pt x="47" y="116"/>
                  </a:lnTo>
                  <a:lnTo>
                    <a:pt x="58" y="112"/>
                  </a:lnTo>
                  <a:lnTo>
                    <a:pt x="63" y="119"/>
                  </a:lnTo>
                  <a:lnTo>
                    <a:pt x="64" y="110"/>
                  </a:lnTo>
                  <a:lnTo>
                    <a:pt x="71" y="115"/>
                  </a:lnTo>
                  <a:lnTo>
                    <a:pt x="75" y="113"/>
                  </a:lnTo>
                  <a:lnTo>
                    <a:pt x="90" y="119"/>
                  </a:lnTo>
                  <a:lnTo>
                    <a:pt x="73" y="104"/>
                  </a:lnTo>
                  <a:lnTo>
                    <a:pt x="73" y="102"/>
                  </a:lnTo>
                  <a:lnTo>
                    <a:pt x="77" y="104"/>
                  </a:lnTo>
                  <a:lnTo>
                    <a:pt x="84" y="102"/>
                  </a:lnTo>
                  <a:lnTo>
                    <a:pt x="88" y="104"/>
                  </a:lnTo>
                  <a:lnTo>
                    <a:pt x="97" y="103"/>
                  </a:lnTo>
                  <a:lnTo>
                    <a:pt x="101" y="108"/>
                  </a:lnTo>
                  <a:lnTo>
                    <a:pt x="108" y="105"/>
                  </a:lnTo>
                  <a:lnTo>
                    <a:pt x="122" y="108"/>
                  </a:lnTo>
                  <a:lnTo>
                    <a:pt x="123" y="112"/>
                  </a:lnTo>
                  <a:lnTo>
                    <a:pt x="120" y="114"/>
                  </a:lnTo>
                  <a:lnTo>
                    <a:pt x="127" y="124"/>
                  </a:lnTo>
                  <a:lnTo>
                    <a:pt x="137" y="123"/>
                  </a:lnTo>
                  <a:lnTo>
                    <a:pt x="132" y="120"/>
                  </a:lnTo>
                  <a:lnTo>
                    <a:pt x="137" y="116"/>
                  </a:lnTo>
                  <a:lnTo>
                    <a:pt x="141" y="121"/>
                  </a:lnTo>
                  <a:lnTo>
                    <a:pt x="147" y="119"/>
                  </a:lnTo>
                  <a:lnTo>
                    <a:pt x="138" y="113"/>
                  </a:lnTo>
                  <a:lnTo>
                    <a:pt x="129" y="116"/>
                  </a:lnTo>
                  <a:lnTo>
                    <a:pt x="129" y="112"/>
                  </a:lnTo>
                  <a:lnTo>
                    <a:pt x="132" y="114"/>
                  </a:lnTo>
                  <a:lnTo>
                    <a:pt x="135" y="110"/>
                  </a:lnTo>
                  <a:lnTo>
                    <a:pt x="140" y="112"/>
                  </a:lnTo>
                  <a:lnTo>
                    <a:pt x="138" y="107"/>
                  </a:lnTo>
                  <a:lnTo>
                    <a:pt x="145" y="105"/>
                  </a:lnTo>
                  <a:lnTo>
                    <a:pt x="119" y="100"/>
                  </a:lnTo>
                  <a:lnTo>
                    <a:pt x="109" y="89"/>
                  </a:lnTo>
                  <a:lnTo>
                    <a:pt x="107" y="78"/>
                  </a:lnTo>
                  <a:lnTo>
                    <a:pt x="120" y="80"/>
                  </a:lnTo>
                  <a:lnTo>
                    <a:pt x="130" y="77"/>
                  </a:lnTo>
                  <a:lnTo>
                    <a:pt x="143" y="85"/>
                  </a:lnTo>
                  <a:lnTo>
                    <a:pt x="163" y="86"/>
                  </a:lnTo>
                  <a:lnTo>
                    <a:pt x="169" y="80"/>
                  </a:lnTo>
                  <a:lnTo>
                    <a:pt x="176" y="80"/>
                  </a:lnTo>
                  <a:lnTo>
                    <a:pt x="171" y="78"/>
                  </a:lnTo>
                  <a:lnTo>
                    <a:pt x="172" y="74"/>
                  </a:lnTo>
                  <a:lnTo>
                    <a:pt x="182" y="73"/>
                  </a:lnTo>
                  <a:lnTo>
                    <a:pt x="194" y="78"/>
                  </a:lnTo>
                  <a:lnTo>
                    <a:pt x="180" y="66"/>
                  </a:lnTo>
                  <a:lnTo>
                    <a:pt x="184" y="69"/>
                  </a:lnTo>
                  <a:lnTo>
                    <a:pt x="184" y="65"/>
                  </a:lnTo>
                  <a:lnTo>
                    <a:pt x="184" y="65"/>
                  </a:lnTo>
                  <a:lnTo>
                    <a:pt x="224" y="87"/>
                  </a:lnTo>
                  <a:lnTo>
                    <a:pt x="257" y="85"/>
                  </a:lnTo>
                  <a:lnTo>
                    <a:pt x="271" y="75"/>
                  </a:lnTo>
                  <a:lnTo>
                    <a:pt x="279" y="85"/>
                  </a:lnTo>
                  <a:lnTo>
                    <a:pt x="297" y="81"/>
                  </a:lnTo>
                  <a:lnTo>
                    <a:pt x="309" y="86"/>
                  </a:lnTo>
                  <a:lnTo>
                    <a:pt x="318" y="77"/>
                  </a:lnTo>
                  <a:lnTo>
                    <a:pt x="324" y="97"/>
                  </a:lnTo>
                  <a:lnTo>
                    <a:pt x="338" y="100"/>
                  </a:lnTo>
                  <a:lnTo>
                    <a:pt x="351" y="112"/>
                  </a:lnTo>
                  <a:lnTo>
                    <a:pt x="378" y="111"/>
                  </a:lnTo>
                  <a:lnTo>
                    <a:pt x="403" y="105"/>
                  </a:lnTo>
                  <a:lnTo>
                    <a:pt x="410" y="111"/>
                  </a:lnTo>
                  <a:lnTo>
                    <a:pt x="407" y="124"/>
                  </a:lnTo>
                  <a:lnTo>
                    <a:pt x="418" y="128"/>
                  </a:lnTo>
                  <a:lnTo>
                    <a:pt x="427" y="116"/>
                  </a:lnTo>
                  <a:lnTo>
                    <a:pt x="428" y="123"/>
                  </a:lnTo>
                  <a:lnTo>
                    <a:pt x="434" y="124"/>
                  </a:lnTo>
                  <a:lnTo>
                    <a:pt x="439" y="146"/>
                  </a:lnTo>
                  <a:lnTo>
                    <a:pt x="456" y="157"/>
                  </a:lnTo>
                  <a:lnTo>
                    <a:pt x="456" y="170"/>
                  </a:lnTo>
                  <a:lnTo>
                    <a:pt x="479" y="175"/>
                  </a:lnTo>
                  <a:lnTo>
                    <a:pt x="489" y="167"/>
                  </a:lnTo>
                  <a:lnTo>
                    <a:pt x="500" y="171"/>
                  </a:lnTo>
                  <a:lnTo>
                    <a:pt x="508" y="161"/>
                  </a:lnTo>
                  <a:lnTo>
                    <a:pt x="515" y="161"/>
                  </a:lnTo>
                  <a:lnTo>
                    <a:pt x="518" y="146"/>
                  </a:lnTo>
                  <a:lnTo>
                    <a:pt x="542" y="130"/>
                  </a:lnTo>
                  <a:lnTo>
                    <a:pt x="545" y="121"/>
                  </a:lnTo>
                  <a:lnTo>
                    <a:pt x="539" y="100"/>
                  </a:lnTo>
                  <a:lnTo>
                    <a:pt x="555" y="96"/>
                  </a:lnTo>
                  <a:lnTo>
                    <a:pt x="551" y="87"/>
                  </a:lnTo>
                  <a:lnTo>
                    <a:pt x="558" y="82"/>
                  </a:lnTo>
                  <a:lnTo>
                    <a:pt x="560" y="87"/>
                  </a:lnTo>
                  <a:lnTo>
                    <a:pt x="566" y="80"/>
                  </a:lnTo>
                  <a:lnTo>
                    <a:pt x="564" y="70"/>
                  </a:lnTo>
                  <a:lnTo>
                    <a:pt x="568" y="65"/>
                  </a:lnTo>
                  <a:lnTo>
                    <a:pt x="569" y="54"/>
                  </a:lnTo>
                  <a:lnTo>
                    <a:pt x="567" y="52"/>
                  </a:lnTo>
                  <a:lnTo>
                    <a:pt x="570" y="46"/>
                  </a:lnTo>
                  <a:lnTo>
                    <a:pt x="576" y="45"/>
                  </a:lnTo>
                  <a:lnTo>
                    <a:pt x="581" y="40"/>
                  </a:lnTo>
                  <a:lnTo>
                    <a:pt x="599" y="54"/>
                  </a:lnTo>
                  <a:lnTo>
                    <a:pt x="600" y="47"/>
                  </a:lnTo>
                  <a:lnTo>
                    <a:pt x="624" y="46"/>
                  </a:lnTo>
                  <a:lnTo>
                    <a:pt x="636" y="3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1" name="Freeform 52">
              <a:extLst>
                <a:ext uri="{FF2B5EF4-FFF2-40B4-BE49-F238E27FC236}">
                  <a16:creationId xmlns:a16="http://schemas.microsoft.com/office/drawing/2014/main" id="{9701FD80-AAA8-40DD-B6ED-8FEBF095B035}"/>
                </a:ext>
              </a:extLst>
            </p:cNvPr>
            <p:cNvSpPr>
              <a:spLocks/>
            </p:cNvSpPr>
            <p:nvPr/>
          </p:nvSpPr>
          <p:spPr bwMode="auto">
            <a:xfrm>
              <a:off x="7939088" y="3425825"/>
              <a:ext cx="482600" cy="668338"/>
            </a:xfrm>
            <a:custGeom>
              <a:avLst/>
              <a:gdLst>
                <a:gd name="T0" fmla="*/ 39 w 304"/>
                <a:gd name="T1" fmla="*/ 39 h 421"/>
                <a:gd name="T2" fmla="*/ 69 w 304"/>
                <a:gd name="T3" fmla="*/ 11 h 421"/>
                <a:gd name="T4" fmla="*/ 94 w 304"/>
                <a:gd name="T5" fmla="*/ 7 h 421"/>
                <a:gd name="T6" fmla="*/ 108 w 304"/>
                <a:gd name="T7" fmla="*/ 11 h 421"/>
                <a:gd name="T8" fmla="*/ 122 w 304"/>
                <a:gd name="T9" fmla="*/ 26 h 421"/>
                <a:gd name="T10" fmla="*/ 160 w 304"/>
                <a:gd name="T11" fmla="*/ 23 h 421"/>
                <a:gd name="T12" fmla="*/ 204 w 304"/>
                <a:gd name="T13" fmla="*/ 28 h 421"/>
                <a:gd name="T14" fmla="*/ 255 w 304"/>
                <a:gd name="T15" fmla="*/ 46 h 421"/>
                <a:gd name="T16" fmla="*/ 288 w 304"/>
                <a:gd name="T17" fmla="*/ 49 h 421"/>
                <a:gd name="T18" fmla="*/ 304 w 304"/>
                <a:gd name="T19" fmla="*/ 45 h 421"/>
                <a:gd name="T20" fmla="*/ 296 w 304"/>
                <a:gd name="T21" fmla="*/ 63 h 421"/>
                <a:gd name="T22" fmla="*/ 285 w 304"/>
                <a:gd name="T23" fmla="*/ 93 h 421"/>
                <a:gd name="T24" fmla="*/ 272 w 304"/>
                <a:gd name="T25" fmla="*/ 97 h 421"/>
                <a:gd name="T26" fmla="*/ 268 w 304"/>
                <a:gd name="T27" fmla="*/ 103 h 421"/>
                <a:gd name="T28" fmla="*/ 273 w 304"/>
                <a:gd name="T29" fmla="*/ 116 h 421"/>
                <a:gd name="T30" fmla="*/ 279 w 304"/>
                <a:gd name="T31" fmla="*/ 134 h 421"/>
                <a:gd name="T32" fmla="*/ 271 w 304"/>
                <a:gd name="T33" fmla="*/ 141 h 421"/>
                <a:gd name="T34" fmla="*/ 279 w 304"/>
                <a:gd name="T35" fmla="*/ 145 h 421"/>
                <a:gd name="T36" fmla="*/ 296 w 304"/>
                <a:gd name="T37" fmla="*/ 155 h 421"/>
                <a:gd name="T38" fmla="*/ 282 w 304"/>
                <a:gd name="T39" fmla="*/ 170 h 421"/>
                <a:gd name="T40" fmla="*/ 276 w 304"/>
                <a:gd name="T41" fmla="*/ 189 h 421"/>
                <a:gd name="T42" fmla="*/ 260 w 304"/>
                <a:gd name="T43" fmla="*/ 192 h 421"/>
                <a:gd name="T44" fmla="*/ 268 w 304"/>
                <a:gd name="T45" fmla="*/ 204 h 421"/>
                <a:gd name="T46" fmla="*/ 253 w 304"/>
                <a:gd name="T47" fmla="*/ 226 h 421"/>
                <a:gd name="T48" fmla="*/ 232 w 304"/>
                <a:gd name="T49" fmla="*/ 247 h 421"/>
                <a:gd name="T50" fmla="*/ 216 w 304"/>
                <a:gd name="T51" fmla="*/ 258 h 421"/>
                <a:gd name="T52" fmla="*/ 186 w 304"/>
                <a:gd name="T53" fmla="*/ 275 h 421"/>
                <a:gd name="T54" fmla="*/ 175 w 304"/>
                <a:gd name="T55" fmla="*/ 304 h 421"/>
                <a:gd name="T56" fmla="*/ 170 w 304"/>
                <a:gd name="T57" fmla="*/ 315 h 421"/>
                <a:gd name="T58" fmla="*/ 160 w 304"/>
                <a:gd name="T59" fmla="*/ 332 h 421"/>
                <a:gd name="T60" fmla="*/ 184 w 304"/>
                <a:gd name="T61" fmla="*/ 381 h 421"/>
                <a:gd name="T62" fmla="*/ 179 w 304"/>
                <a:gd name="T63" fmla="*/ 383 h 421"/>
                <a:gd name="T64" fmla="*/ 171 w 304"/>
                <a:gd name="T65" fmla="*/ 399 h 421"/>
                <a:gd name="T66" fmla="*/ 146 w 304"/>
                <a:gd name="T67" fmla="*/ 411 h 421"/>
                <a:gd name="T68" fmla="*/ 127 w 304"/>
                <a:gd name="T69" fmla="*/ 408 h 421"/>
                <a:gd name="T70" fmla="*/ 127 w 304"/>
                <a:gd name="T71" fmla="*/ 418 h 421"/>
                <a:gd name="T72" fmla="*/ 112 w 304"/>
                <a:gd name="T73" fmla="*/ 414 h 421"/>
                <a:gd name="T74" fmla="*/ 100 w 304"/>
                <a:gd name="T75" fmla="*/ 401 h 421"/>
                <a:gd name="T76" fmla="*/ 97 w 304"/>
                <a:gd name="T77" fmla="*/ 408 h 421"/>
                <a:gd name="T78" fmla="*/ 80 w 304"/>
                <a:gd name="T79" fmla="*/ 337 h 421"/>
                <a:gd name="T80" fmla="*/ 63 w 304"/>
                <a:gd name="T81" fmla="*/ 339 h 421"/>
                <a:gd name="T82" fmla="*/ 33 w 304"/>
                <a:gd name="T83" fmla="*/ 321 h 421"/>
                <a:gd name="T84" fmla="*/ 49 w 304"/>
                <a:gd name="T85" fmla="*/ 292 h 421"/>
                <a:gd name="T86" fmla="*/ 49 w 304"/>
                <a:gd name="T87" fmla="*/ 281 h 421"/>
                <a:gd name="T88" fmla="*/ 51 w 304"/>
                <a:gd name="T89" fmla="*/ 270 h 421"/>
                <a:gd name="T90" fmla="*/ 40 w 304"/>
                <a:gd name="T91" fmla="*/ 243 h 421"/>
                <a:gd name="T92" fmla="*/ 27 w 304"/>
                <a:gd name="T93" fmla="*/ 224 h 421"/>
                <a:gd name="T94" fmla="*/ 29 w 304"/>
                <a:gd name="T95" fmla="*/ 209 h 421"/>
                <a:gd name="T96" fmla="*/ 34 w 304"/>
                <a:gd name="T97" fmla="*/ 209 h 421"/>
                <a:gd name="T98" fmla="*/ 42 w 304"/>
                <a:gd name="T99" fmla="*/ 204 h 421"/>
                <a:gd name="T100" fmla="*/ 26 w 304"/>
                <a:gd name="T101" fmla="*/ 203 h 421"/>
                <a:gd name="T102" fmla="*/ 0 w 304"/>
                <a:gd name="T103" fmla="*/ 190 h 421"/>
                <a:gd name="T104" fmla="*/ 29 w 304"/>
                <a:gd name="T105" fmla="*/ 189 h 421"/>
                <a:gd name="T106" fmla="*/ 55 w 304"/>
                <a:gd name="T107" fmla="*/ 174 h 421"/>
                <a:gd name="T108" fmla="*/ 57 w 304"/>
                <a:gd name="T109" fmla="*/ 161 h 421"/>
                <a:gd name="T110" fmla="*/ 40 w 304"/>
                <a:gd name="T111" fmla="*/ 157 h 421"/>
                <a:gd name="T112" fmla="*/ 49 w 304"/>
                <a:gd name="T113" fmla="*/ 154 h 421"/>
                <a:gd name="T114" fmla="*/ 63 w 304"/>
                <a:gd name="T115" fmla="*/ 141 h 421"/>
                <a:gd name="T116" fmla="*/ 74 w 304"/>
                <a:gd name="T117" fmla="*/ 118 h 421"/>
                <a:gd name="T118" fmla="*/ 81 w 304"/>
                <a:gd name="T119" fmla="*/ 103 h 421"/>
                <a:gd name="T120" fmla="*/ 61 w 304"/>
                <a:gd name="T121" fmla="*/ 87 h 421"/>
                <a:gd name="T122" fmla="*/ 53 w 304"/>
                <a:gd name="T123" fmla="*/ 68 h 421"/>
                <a:gd name="T124" fmla="*/ 33 w 304"/>
                <a:gd name="T125" fmla="*/ 6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 h="421">
                  <a:moveTo>
                    <a:pt x="35" y="50"/>
                  </a:moveTo>
                  <a:lnTo>
                    <a:pt x="39" y="39"/>
                  </a:lnTo>
                  <a:lnTo>
                    <a:pt x="56" y="30"/>
                  </a:lnTo>
                  <a:lnTo>
                    <a:pt x="69" y="11"/>
                  </a:lnTo>
                  <a:lnTo>
                    <a:pt x="87" y="0"/>
                  </a:lnTo>
                  <a:lnTo>
                    <a:pt x="94" y="7"/>
                  </a:lnTo>
                  <a:lnTo>
                    <a:pt x="107" y="3"/>
                  </a:lnTo>
                  <a:lnTo>
                    <a:pt x="108" y="11"/>
                  </a:lnTo>
                  <a:lnTo>
                    <a:pt x="118" y="17"/>
                  </a:lnTo>
                  <a:lnTo>
                    <a:pt x="122" y="26"/>
                  </a:lnTo>
                  <a:lnTo>
                    <a:pt x="151" y="38"/>
                  </a:lnTo>
                  <a:lnTo>
                    <a:pt x="160" y="23"/>
                  </a:lnTo>
                  <a:lnTo>
                    <a:pt x="179" y="15"/>
                  </a:lnTo>
                  <a:lnTo>
                    <a:pt x="204" y="28"/>
                  </a:lnTo>
                  <a:lnTo>
                    <a:pt x="221" y="40"/>
                  </a:lnTo>
                  <a:lnTo>
                    <a:pt x="255" y="46"/>
                  </a:lnTo>
                  <a:lnTo>
                    <a:pt x="264" y="33"/>
                  </a:lnTo>
                  <a:lnTo>
                    <a:pt x="288" y="49"/>
                  </a:lnTo>
                  <a:lnTo>
                    <a:pt x="292" y="45"/>
                  </a:lnTo>
                  <a:lnTo>
                    <a:pt x="304" y="45"/>
                  </a:lnTo>
                  <a:lnTo>
                    <a:pt x="304" y="45"/>
                  </a:lnTo>
                  <a:lnTo>
                    <a:pt x="296" y="63"/>
                  </a:lnTo>
                  <a:lnTo>
                    <a:pt x="290" y="66"/>
                  </a:lnTo>
                  <a:lnTo>
                    <a:pt x="285" y="93"/>
                  </a:lnTo>
                  <a:lnTo>
                    <a:pt x="277" y="91"/>
                  </a:lnTo>
                  <a:lnTo>
                    <a:pt x="272" y="97"/>
                  </a:lnTo>
                  <a:lnTo>
                    <a:pt x="273" y="99"/>
                  </a:lnTo>
                  <a:lnTo>
                    <a:pt x="268" y="103"/>
                  </a:lnTo>
                  <a:lnTo>
                    <a:pt x="274" y="107"/>
                  </a:lnTo>
                  <a:lnTo>
                    <a:pt x="273" y="116"/>
                  </a:lnTo>
                  <a:lnTo>
                    <a:pt x="265" y="123"/>
                  </a:lnTo>
                  <a:lnTo>
                    <a:pt x="279" y="134"/>
                  </a:lnTo>
                  <a:lnTo>
                    <a:pt x="282" y="133"/>
                  </a:lnTo>
                  <a:lnTo>
                    <a:pt x="271" y="141"/>
                  </a:lnTo>
                  <a:lnTo>
                    <a:pt x="272" y="146"/>
                  </a:lnTo>
                  <a:lnTo>
                    <a:pt x="279" y="145"/>
                  </a:lnTo>
                  <a:lnTo>
                    <a:pt x="298" y="153"/>
                  </a:lnTo>
                  <a:lnTo>
                    <a:pt x="296" y="155"/>
                  </a:lnTo>
                  <a:lnTo>
                    <a:pt x="296" y="155"/>
                  </a:lnTo>
                  <a:lnTo>
                    <a:pt x="282" y="170"/>
                  </a:lnTo>
                  <a:lnTo>
                    <a:pt x="285" y="175"/>
                  </a:lnTo>
                  <a:lnTo>
                    <a:pt x="276" y="189"/>
                  </a:lnTo>
                  <a:lnTo>
                    <a:pt x="268" y="187"/>
                  </a:lnTo>
                  <a:lnTo>
                    <a:pt x="260" y="192"/>
                  </a:lnTo>
                  <a:lnTo>
                    <a:pt x="260" y="198"/>
                  </a:lnTo>
                  <a:lnTo>
                    <a:pt x="268" y="204"/>
                  </a:lnTo>
                  <a:lnTo>
                    <a:pt x="253" y="215"/>
                  </a:lnTo>
                  <a:lnTo>
                    <a:pt x="253" y="226"/>
                  </a:lnTo>
                  <a:lnTo>
                    <a:pt x="237" y="249"/>
                  </a:lnTo>
                  <a:lnTo>
                    <a:pt x="232" y="247"/>
                  </a:lnTo>
                  <a:lnTo>
                    <a:pt x="229" y="255"/>
                  </a:lnTo>
                  <a:lnTo>
                    <a:pt x="216" y="258"/>
                  </a:lnTo>
                  <a:lnTo>
                    <a:pt x="215" y="262"/>
                  </a:lnTo>
                  <a:lnTo>
                    <a:pt x="186" y="275"/>
                  </a:lnTo>
                  <a:lnTo>
                    <a:pt x="184" y="292"/>
                  </a:lnTo>
                  <a:lnTo>
                    <a:pt x="175" y="304"/>
                  </a:lnTo>
                  <a:lnTo>
                    <a:pt x="167" y="307"/>
                  </a:lnTo>
                  <a:lnTo>
                    <a:pt x="170" y="315"/>
                  </a:lnTo>
                  <a:lnTo>
                    <a:pt x="161" y="321"/>
                  </a:lnTo>
                  <a:lnTo>
                    <a:pt x="160" y="332"/>
                  </a:lnTo>
                  <a:lnTo>
                    <a:pt x="183" y="362"/>
                  </a:lnTo>
                  <a:lnTo>
                    <a:pt x="184" y="381"/>
                  </a:lnTo>
                  <a:lnTo>
                    <a:pt x="184" y="381"/>
                  </a:lnTo>
                  <a:lnTo>
                    <a:pt x="179" y="383"/>
                  </a:lnTo>
                  <a:lnTo>
                    <a:pt x="177" y="399"/>
                  </a:lnTo>
                  <a:lnTo>
                    <a:pt x="171" y="399"/>
                  </a:lnTo>
                  <a:lnTo>
                    <a:pt x="161" y="416"/>
                  </a:lnTo>
                  <a:lnTo>
                    <a:pt x="146" y="411"/>
                  </a:lnTo>
                  <a:lnTo>
                    <a:pt x="137" y="419"/>
                  </a:lnTo>
                  <a:lnTo>
                    <a:pt x="127" y="408"/>
                  </a:lnTo>
                  <a:lnTo>
                    <a:pt x="123" y="409"/>
                  </a:lnTo>
                  <a:lnTo>
                    <a:pt x="127" y="418"/>
                  </a:lnTo>
                  <a:lnTo>
                    <a:pt x="122" y="421"/>
                  </a:lnTo>
                  <a:lnTo>
                    <a:pt x="112" y="414"/>
                  </a:lnTo>
                  <a:lnTo>
                    <a:pt x="104" y="401"/>
                  </a:lnTo>
                  <a:lnTo>
                    <a:pt x="100" y="401"/>
                  </a:lnTo>
                  <a:lnTo>
                    <a:pt x="97" y="408"/>
                  </a:lnTo>
                  <a:lnTo>
                    <a:pt x="97" y="408"/>
                  </a:lnTo>
                  <a:lnTo>
                    <a:pt x="98" y="380"/>
                  </a:lnTo>
                  <a:lnTo>
                    <a:pt x="80" y="337"/>
                  </a:lnTo>
                  <a:lnTo>
                    <a:pt x="62" y="346"/>
                  </a:lnTo>
                  <a:lnTo>
                    <a:pt x="63" y="339"/>
                  </a:lnTo>
                  <a:lnTo>
                    <a:pt x="46" y="334"/>
                  </a:lnTo>
                  <a:lnTo>
                    <a:pt x="33" y="321"/>
                  </a:lnTo>
                  <a:lnTo>
                    <a:pt x="41" y="297"/>
                  </a:lnTo>
                  <a:lnTo>
                    <a:pt x="49" y="292"/>
                  </a:lnTo>
                  <a:lnTo>
                    <a:pt x="45" y="287"/>
                  </a:lnTo>
                  <a:lnTo>
                    <a:pt x="49" y="281"/>
                  </a:lnTo>
                  <a:lnTo>
                    <a:pt x="48" y="274"/>
                  </a:lnTo>
                  <a:lnTo>
                    <a:pt x="51" y="270"/>
                  </a:lnTo>
                  <a:lnTo>
                    <a:pt x="46" y="248"/>
                  </a:lnTo>
                  <a:lnTo>
                    <a:pt x="40" y="243"/>
                  </a:lnTo>
                  <a:lnTo>
                    <a:pt x="34" y="229"/>
                  </a:lnTo>
                  <a:lnTo>
                    <a:pt x="27" y="224"/>
                  </a:lnTo>
                  <a:lnTo>
                    <a:pt x="31" y="216"/>
                  </a:lnTo>
                  <a:lnTo>
                    <a:pt x="29" y="209"/>
                  </a:lnTo>
                  <a:lnTo>
                    <a:pt x="29" y="209"/>
                  </a:lnTo>
                  <a:lnTo>
                    <a:pt x="34" y="209"/>
                  </a:lnTo>
                  <a:lnTo>
                    <a:pt x="40" y="216"/>
                  </a:lnTo>
                  <a:lnTo>
                    <a:pt x="42" y="204"/>
                  </a:lnTo>
                  <a:lnTo>
                    <a:pt x="35" y="199"/>
                  </a:lnTo>
                  <a:lnTo>
                    <a:pt x="26" y="203"/>
                  </a:lnTo>
                  <a:lnTo>
                    <a:pt x="17" y="193"/>
                  </a:lnTo>
                  <a:lnTo>
                    <a:pt x="0" y="190"/>
                  </a:lnTo>
                  <a:lnTo>
                    <a:pt x="7" y="185"/>
                  </a:lnTo>
                  <a:lnTo>
                    <a:pt x="29" y="189"/>
                  </a:lnTo>
                  <a:lnTo>
                    <a:pt x="55" y="185"/>
                  </a:lnTo>
                  <a:lnTo>
                    <a:pt x="55" y="174"/>
                  </a:lnTo>
                  <a:lnTo>
                    <a:pt x="66" y="166"/>
                  </a:lnTo>
                  <a:lnTo>
                    <a:pt x="57" y="161"/>
                  </a:lnTo>
                  <a:lnTo>
                    <a:pt x="51" y="162"/>
                  </a:lnTo>
                  <a:lnTo>
                    <a:pt x="40" y="157"/>
                  </a:lnTo>
                  <a:lnTo>
                    <a:pt x="40" y="155"/>
                  </a:lnTo>
                  <a:lnTo>
                    <a:pt x="49" y="154"/>
                  </a:lnTo>
                  <a:lnTo>
                    <a:pt x="49" y="148"/>
                  </a:lnTo>
                  <a:lnTo>
                    <a:pt x="63" y="141"/>
                  </a:lnTo>
                  <a:lnTo>
                    <a:pt x="57" y="123"/>
                  </a:lnTo>
                  <a:lnTo>
                    <a:pt x="74" y="118"/>
                  </a:lnTo>
                  <a:lnTo>
                    <a:pt x="66" y="111"/>
                  </a:lnTo>
                  <a:lnTo>
                    <a:pt x="81" y="103"/>
                  </a:lnTo>
                  <a:lnTo>
                    <a:pt x="75" y="93"/>
                  </a:lnTo>
                  <a:lnTo>
                    <a:pt x="61" y="87"/>
                  </a:lnTo>
                  <a:lnTo>
                    <a:pt x="61" y="79"/>
                  </a:lnTo>
                  <a:lnTo>
                    <a:pt x="53" y="68"/>
                  </a:lnTo>
                  <a:lnTo>
                    <a:pt x="46" y="71"/>
                  </a:lnTo>
                  <a:lnTo>
                    <a:pt x="33" y="61"/>
                  </a:lnTo>
                  <a:lnTo>
                    <a:pt x="35" y="5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2" name="Freeform 53">
              <a:extLst>
                <a:ext uri="{FF2B5EF4-FFF2-40B4-BE49-F238E27FC236}">
                  <a16:creationId xmlns:a16="http://schemas.microsoft.com/office/drawing/2014/main" id="{43D844D1-689E-415B-8CF8-E34BE39F6DC5}"/>
                </a:ext>
              </a:extLst>
            </p:cNvPr>
            <p:cNvSpPr>
              <a:spLocks/>
            </p:cNvSpPr>
            <p:nvPr/>
          </p:nvSpPr>
          <p:spPr bwMode="auto">
            <a:xfrm>
              <a:off x="7593013" y="4056063"/>
              <a:ext cx="515938" cy="720725"/>
            </a:xfrm>
            <a:custGeom>
              <a:avLst/>
              <a:gdLst>
                <a:gd name="T0" fmla="*/ 10 w 325"/>
                <a:gd name="T1" fmla="*/ 72 h 454"/>
                <a:gd name="T2" fmla="*/ 25 w 325"/>
                <a:gd name="T3" fmla="*/ 59 h 454"/>
                <a:gd name="T4" fmla="*/ 49 w 325"/>
                <a:gd name="T5" fmla="*/ 59 h 454"/>
                <a:gd name="T6" fmla="*/ 59 w 325"/>
                <a:gd name="T7" fmla="*/ 58 h 454"/>
                <a:gd name="T8" fmla="*/ 67 w 325"/>
                <a:gd name="T9" fmla="*/ 66 h 454"/>
                <a:gd name="T10" fmla="*/ 85 w 325"/>
                <a:gd name="T11" fmla="*/ 75 h 454"/>
                <a:gd name="T12" fmla="*/ 105 w 325"/>
                <a:gd name="T13" fmla="*/ 62 h 454"/>
                <a:gd name="T14" fmla="*/ 121 w 325"/>
                <a:gd name="T15" fmla="*/ 52 h 454"/>
                <a:gd name="T16" fmla="*/ 134 w 325"/>
                <a:gd name="T17" fmla="*/ 45 h 454"/>
                <a:gd name="T18" fmla="*/ 139 w 325"/>
                <a:gd name="T19" fmla="*/ 54 h 454"/>
                <a:gd name="T20" fmla="*/ 150 w 325"/>
                <a:gd name="T21" fmla="*/ 21 h 454"/>
                <a:gd name="T22" fmla="*/ 178 w 325"/>
                <a:gd name="T23" fmla="*/ 30 h 454"/>
                <a:gd name="T24" fmla="*/ 184 w 325"/>
                <a:gd name="T25" fmla="*/ 10 h 454"/>
                <a:gd name="T26" fmla="*/ 207 w 325"/>
                <a:gd name="T27" fmla="*/ 0 h 454"/>
                <a:gd name="T28" fmla="*/ 220 w 325"/>
                <a:gd name="T29" fmla="*/ 14 h 454"/>
                <a:gd name="T30" fmla="*/ 228 w 325"/>
                <a:gd name="T31" fmla="*/ 16 h 454"/>
                <a:gd name="T32" fmla="*/ 237 w 325"/>
                <a:gd name="T33" fmla="*/ 46 h 454"/>
                <a:gd name="T34" fmla="*/ 250 w 325"/>
                <a:gd name="T35" fmla="*/ 53 h 454"/>
                <a:gd name="T36" fmla="*/ 263 w 325"/>
                <a:gd name="T37" fmla="*/ 71 h 454"/>
                <a:gd name="T38" fmla="*/ 251 w 325"/>
                <a:gd name="T39" fmla="*/ 83 h 454"/>
                <a:gd name="T40" fmla="*/ 245 w 325"/>
                <a:gd name="T41" fmla="*/ 103 h 454"/>
                <a:gd name="T42" fmla="*/ 243 w 325"/>
                <a:gd name="T43" fmla="*/ 117 h 454"/>
                <a:gd name="T44" fmla="*/ 260 w 325"/>
                <a:gd name="T45" fmla="*/ 128 h 454"/>
                <a:gd name="T46" fmla="*/ 273 w 325"/>
                <a:gd name="T47" fmla="*/ 126 h 454"/>
                <a:gd name="T48" fmla="*/ 291 w 325"/>
                <a:gd name="T49" fmla="*/ 153 h 454"/>
                <a:gd name="T50" fmla="*/ 295 w 325"/>
                <a:gd name="T51" fmla="*/ 166 h 454"/>
                <a:gd name="T52" fmla="*/ 293 w 325"/>
                <a:gd name="T53" fmla="*/ 183 h 454"/>
                <a:gd name="T54" fmla="*/ 296 w 325"/>
                <a:gd name="T55" fmla="*/ 192 h 454"/>
                <a:gd name="T56" fmla="*/ 310 w 325"/>
                <a:gd name="T57" fmla="*/ 205 h 454"/>
                <a:gd name="T58" fmla="*/ 325 w 325"/>
                <a:gd name="T59" fmla="*/ 233 h 454"/>
                <a:gd name="T60" fmla="*/ 316 w 325"/>
                <a:gd name="T61" fmla="*/ 256 h 454"/>
                <a:gd name="T62" fmla="*/ 324 w 325"/>
                <a:gd name="T63" fmla="*/ 293 h 454"/>
                <a:gd name="T64" fmla="*/ 324 w 325"/>
                <a:gd name="T65" fmla="*/ 301 h 454"/>
                <a:gd name="T66" fmla="*/ 320 w 325"/>
                <a:gd name="T67" fmla="*/ 314 h 454"/>
                <a:gd name="T68" fmla="*/ 320 w 325"/>
                <a:gd name="T69" fmla="*/ 330 h 454"/>
                <a:gd name="T70" fmla="*/ 306 w 325"/>
                <a:gd name="T71" fmla="*/ 329 h 454"/>
                <a:gd name="T72" fmla="*/ 314 w 325"/>
                <a:gd name="T73" fmla="*/ 343 h 454"/>
                <a:gd name="T74" fmla="*/ 304 w 325"/>
                <a:gd name="T75" fmla="*/ 367 h 454"/>
                <a:gd name="T76" fmla="*/ 292 w 325"/>
                <a:gd name="T77" fmla="*/ 372 h 454"/>
                <a:gd name="T78" fmla="*/ 282 w 325"/>
                <a:gd name="T79" fmla="*/ 418 h 454"/>
                <a:gd name="T80" fmla="*/ 290 w 325"/>
                <a:gd name="T81" fmla="*/ 431 h 454"/>
                <a:gd name="T82" fmla="*/ 272 w 325"/>
                <a:gd name="T83" fmla="*/ 445 h 454"/>
                <a:gd name="T84" fmla="*/ 245 w 325"/>
                <a:gd name="T85" fmla="*/ 439 h 454"/>
                <a:gd name="T86" fmla="*/ 221 w 325"/>
                <a:gd name="T87" fmla="*/ 429 h 454"/>
                <a:gd name="T88" fmla="*/ 195 w 325"/>
                <a:gd name="T89" fmla="*/ 454 h 454"/>
                <a:gd name="T90" fmla="*/ 176 w 325"/>
                <a:gd name="T91" fmla="*/ 437 h 454"/>
                <a:gd name="T92" fmla="*/ 161 w 325"/>
                <a:gd name="T93" fmla="*/ 412 h 454"/>
                <a:gd name="T94" fmla="*/ 151 w 325"/>
                <a:gd name="T95" fmla="*/ 394 h 454"/>
                <a:gd name="T96" fmla="*/ 130 w 325"/>
                <a:gd name="T97" fmla="*/ 385 h 454"/>
                <a:gd name="T98" fmla="*/ 124 w 325"/>
                <a:gd name="T99" fmla="*/ 329 h 454"/>
                <a:gd name="T100" fmla="*/ 107 w 325"/>
                <a:gd name="T101" fmla="*/ 310 h 454"/>
                <a:gd name="T102" fmla="*/ 108 w 325"/>
                <a:gd name="T103" fmla="*/ 268 h 454"/>
                <a:gd name="T104" fmla="*/ 96 w 325"/>
                <a:gd name="T105" fmla="*/ 268 h 454"/>
                <a:gd name="T106" fmla="*/ 93 w 325"/>
                <a:gd name="T107" fmla="*/ 260 h 454"/>
                <a:gd name="T108" fmla="*/ 83 w 325"/>
                <a:gd name="T109" fmla="*/ 209 h 454"/>
                <a:gd name="T110" fmla="*/ 66 w 325"/>
                <a:gd name="T111" fmla="*/ 167 h 454"/>
                <a:gd name="T112" fmla="*/ 61 w 325"/>
                <a:gd name="T113" fmla="*/ 145 h 454"/>
                <a:gd name="T114" fmla="*/ 29 w 325"/>
                <a:gd name="T115" fmla="*/ 121 h 454"/>
                <a:gd name="T116" fmla="*/ 19 w 325"/>
                <a:gd name="T117" fmla="*/ 112 h 454"/>
                <a:gd name="T118" fmla="*/ 11 w 325"/>
                <a:gd name="T119" fmla="*/ 112 h 454"/>
                <a:gd name="T120" fmla="*/ 2 w 325"/>
                <a:gd name="T121" fmla="*/ 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5" h="454">
                  <a:moveTo>
                    <a:pt x="0" y="78"/>
                  </a:moveTo>
                  <a:lnTo>
                    <a:pt x="10" y="72"/>
                  </a:lnTo>
                  <a:lnTo>
                    <a:pt x="25" y="71"/>
                  </a:lnTo>
                  <a:lnTo>
                    <a:pt x="25" y="59"/>
                  </a:lnTo>
                  <a:lnTo>
                    <a:pt x="41" y="45"/>
                  </a:lnTo>
                  <a:lnTo>
                    <a:pt x="49" y="59"/>
                  </a:lnTo>
                  <a:lnTo>
                    <a:pt x="59" y="62"/>
                  </a:lnTo>
                  <a:lnTo>
                    <a:pt x="59" y="58"/>
                  </a:lnTo>
                  <a:lnTo>
                    <a:pt x="63" y="58"/>
                  </a:lnTo>
                  <a:lnTo>
                    <a:pt x="67" y="66"/>
                  </a:lnTo>
                  <a:lnTo>
                    <a:pt x="75" y="63"/>
                  </a:lnTo>
                  <a:lnTo>
                    <a:pt x="85" y="75"/>
                  </a:lnTo>
                  <a:lnTo>
                    <a:pt x="96" y="72"/>
                  </a:lnTo>
                  <a:lnTo>
                    <a:pt x="105" y="62"/>
                  </a:lnTo>
                  <a:lnTo>
                    <a:pt x="118" y="68"/>
                  </a:lnTo>
                  <a:lnTo>
                    <a:pt x="121" y="52"/>
                  </a:lnTo>
                  <a:lnTo>
                    <a:pt x="129" y="44"/>
                  </a:lnTo>
                  <a:lnTo>
                    <a:pt x="134" y="45"/>
                  </a:lnTo>
                  <a:lnTo>
                    <a:pt x="135" y="55"/>
                  </a:lnTo>
                  <a:lnTo>
                    <a:pt x="139" y="54"/>
                  </a:lnTo>
                  <a:lnTo>
                    <a:pt x="140" y="43"/>
                  </a:lnTo>
                  <a:lnTo>
                    <a:pt x="150" y="21"/>
                  </a:lnTo>
                  <a:lnTo>
                    <a:pt x="156" y="18"/>
                  </a:lnTo>
                  <a:lnTo>
                    <a:pt x="178" y="30"/>
                  </a:lnTo>
                  <a:lnTo>
                    <a:pt x="185" y="20"/>
                  </a:lnTo>
                  <a:lnTo>
                    <a:pt x="184" y="10"/>
                  </a:lnTo>
                  <a:lnTo>
                    <a:pt x="195" y="11"/>
                  </a:lnTo>
                  <a:lnTo>
                    <a:pt x="207" y="0"/>
                  </a:lnTo>
                  <a:lnTo>
                    <a:pt x="218" y="7"/>
                  </a:lnTo>
                  <a:lnTo>
                    <a:pt x="220" y="14"/>
                  </a:lnTo>
                  <a:lnTo>
                    <a:pt x="225" y="12"/>
                  </a:lnTo>
                  <a:lnTo>
                    <a:pt x="228" y="16"/>
                  </a:lnTo>
                  <a:lnTo>
                    <a:pt x="228" y="30"/>
                  </a:lnTo>
                  <a:lnTo>
                    <a:pt x="237" y="46"/>
                  </a:lnTo>
                  <a:lnTo>
                    <a:pt x="248" y="47"/>
                  </a:lnTo>
                  <a:lnTo>
                    <a:pt x="250" y="53"/>
                  </a:lnTo>
                  <a:lnTo>
                    <a:pt x="257" y="55"/>
                  </a:lnTo>
                  <a:lnTo>
                    <a:pt x="263" y="71"/>
                  </a:lnTo>
                  <a:lnTo>
                    <a:pt x="263" y="71"/>
                  </a:lnTo>
                  <a:lnTo>
                    <a:pt x="251" y="83"/>
                  </a:lnTo>
                  <a:lnTo>
                    <a:pt x="252" y="95"/>
                  </a:lnTo>
                  <a:lnTo>
                    <a:pt x="245" y="103"/>
                  </a:lnTo>
                  <a:lnTo>
                    <a:pt x="250" y="111"/>
                  </a:lnTo>
                  <a:lnTo>
                    <a:pt x="243" y="117"/>
                  </a:lnTo>
                  <a:lnTo>
                    <a:pt x="255" y="117"/>
                  </a:lnTo>
                  <a:lnTo>
                    <a:pt x="260" y="128"/>
                  </a:lnTo>
                  <a:lnTo>
                    <a:pt x="267" y="133"/>
                  </a:lnTo>
                  <a:lnTo>
                    <a:pt x="273" y="126"/>
                  </a:lnTo>
                  <a:lnTo>
                    <a:pt x="287" y="139"/>
                  </a:lnTo>
                  <a:lnTo>
                    <a:pt x="291" y="153"/>
                  </a:lnTo>
                  <a:lnTo>
                    <a:pt x="299" y="158"/>
                  </a:lnTo>
                  <a:lnTo>
                    <a:pt x="295" y="166"/>
                  </a:lnTo>
                  <a:lnTo>
                    <a:pt x="297" y="175"/>
                  </a:lnTo>
                  <a:lnTo>
                    <a:pt x="293" y="183"/>
                  </a:lnTo>
                  <a:lnTo>
                    <a:pt x="298" y="188"/>
                  </a:lnTo>
                  <a:lnTo>
                    <a:pt x="296" y="192"/>
                  </a:lnTo>
                  <a:lnTo>
                    <a:pt x="301" y="202"/>
                  </a:lnTo>
                  <a:lnTo>
                    <a:pt x="310" y="205"/>
                  </a:lnTo>
                  <a:lnTo>
                    <a:pt x="324" y="221"/>
                  </a:lnTo>
                  <a:lnTo>
                    <a:pt x="325" y="233"/>
                  </a:lnTo>
                  <a:lnTo>
                    <a:pt x="307" y="250"/>
                  </a:lnTo>
                  <a:lnTo>
                    <a:pt x="316" y="256"/>
                  </a:lnTo>
                  <a:lnTo>
                    <a:pt x="315" y="276"/>
                  </a:lnTo>
                  <a:lnTo>
                    <a:pt x="324" y="293"/>
                  </a:lnTo>
                  <a:lnTo>
                    <a:pt x="317" y="298"/>
                  </a:lnTo>
                  <a:lnTo>
                    <a:pt x="324" y="301"/>
                  </a:lnTo>
                  <a:lnTo>
                    <a:pt x="324" y="301"/>
                  </a:lnTo>
                  <a:lnTo>
                    <a:pt x="320" y="314"/>
                  </a:lnTo>
                  <a:lnTo>
                    <a:pt x="324" y="325"/>
                  </a:lnTo>
                  <a:lnTo>
                    <a:pt x="320" y="330"/>
                  </a:lnTo>
                  <a:lnTo>
                    <a:pt x="310" y="327"/>
                  </a:lnTo>
                  <a:lnTo>
                    <a:pt x="306" y="329"/>
                  </a:lnTo>
                  <a:lnTo>
                    <a:pt x="314" y="336"/>
                  </a:lnTo>
                  <a:lnTo>
                    <a:pt x="314" y="343"/>
                  </a:lnTo>
                  <a:lnTo>
                    <a:pt x="305" y="359"/>
                  </a:lnTo>
                  <a:lnTo>
                    <a:pt x="304" y="367"/>
                  </a:lnTo>
                  <a:lnTo>
                    <a:pt x="295" y="367"/>
                  </a:lnTo>
                  <a:lnTo>
                    <a:pt x="292" y="372"/>
                  </a:lnTo>
                  <a:lnTo>
                    <a:pt x="295" y="400"/>
                  </a:lnTo>
                  <a:lnTo>
                    <a:pt x="282" y="418"/>
                  </a:lnTo>
                  <a:lnTo>
                    <a:pt x="290" y="431"/>
                  </a:lnTo>
                  <a:lnTo>
                    <a:pt x="290" y="431"/>
                  </a:lnTo>
                  <a:lnTo>
                    <a:pt x="281" y="435"/>
                  </a:lnTo>
                  <a:lnTo>
                    <a:pt x="272" y="445"/>
                  </a:lnTo>
                  <a:lnTo>
                    <a:pt x="251" y="448"/>
                  </a:lnTo>
                  <a:lnTo>
                    <a:pt x="245" y="439"/>
                  </a:lnTo>
                  <a:lnTo>
                    <a:pt x="234" y="437"/>
                  </a:lnTo>
                  <a:lnTo>
                    <a:pt x="221" y="429"/>
                  </a:lnTo>
                  <a:lnTo>
                    <a:pt x="202" y="452"/>
                  </a:lnTo>
                  <a:lnTo>
                    <a:pt x="195" y="454"/>
                  </a:lnTo>
                  <a:lnTo>
                    <a:pt x="186" y="442"/>
                  </a:lnTo>
                  <a:lnTo>
                    <a:pt x="176" y="437"/>
                  </a:lnTo>
                  <a:lnTo>
                    <a:pt x="167" y="417"/>
                  </a:lnTo>
                  <a:lnTo>
                    <a:pt x="161" y="412"/>
                  </a:lnTo>
                  <a:lnTo>
                    <a:pt x="159" y="403"/>
                  </a:lnTo>
                  <a:lnTo>
                    <a:pt x="151" y="394"/>
                  </a:lnTo>
                  <a:lnTo>
                    <a:pt x="130" y="385"/>
                  </a:lnTo>
                  <a:lnTo>
                    <a:pt x="130" y="385"/>
                  </a:lnTo>
                  <a:lnTo>
                    <a:pt x="119" y="370"/>
                  </a:lnTo>
                  <a:lnTo>
                    <a:pt x="124" y="329"/>
                  </a:lnTo>
                  <a:lnTo>
                    <a:pt x="113" y="321"/>
                  </a:lnTo>
                  <a:lnTo>
                    <a:pt x="107" y="310"/>
                  </a:lnTo>
                  <a:lnTo>
                    <a:pt x="89" y="294"/>
                  </a:lnTo>
                  <a:lnTo>
                    <a:pt x="108" y="268"/>
                  </a:lnTo>
                  <a:lnTo>
                    <a:pt x="104" y="263"/>
                  </a:lnTo>
                  <a:lnTo>
                    <a:pt x="96" y="268"/>
                  </a:lnTo>
                  <a:lnTo>
                    <a:pt x="97" y="262"/>
                  </a:lnTo>
                  <a:lnTo>
                    <a:pt x="93" y="260"/>
                  </a:lnTo>
                  <a:lnTo>
                    <a:pt x="95" y="219"/>
                  </a:lnTo>
                  <a:lnTo>
                    <a:pt x="83" y="209"/>
                  </a:lnTo>
                  <a:lnTo>
                    <a:pt x="85" y="193"/>
                  </a:lnTo>
                  <a:lnTo>
                    <a:pt x="66" y="167"/>
                  </a:lnTo>
                  <a:lnTo>
                    <a:pt x="58" y="150"/>
                  </a:lnTo>
                  <a:lnTo>
                    <a:pt x="61" y="145"/>
                  </a:lnTo>
                  <a:lnTo>
                    <a:pt x="53" y="134"/>
                  </a:lnTo>
                  <a:lnTo>
                    <a:pt x="29" y="121"/>
                  </a:lnTo>
                  <a:lnTo>
                    <a:pt x="19" y="112"/>
                  </a:lnTo>
                  <a:lnTo>
                    <a:pt x="19" y="112"/>
                  </a:lnTo>
                  <a:lnTo>
                    <a:pt x="11" y="112"/>
                  </a:lnTo>
                  <a:lnTo>
                    <a:pt x="11" y="112"/>
                  </a:lnTo>
                  <a:lnTo>
                    <a:pt x="10" y="104"/>
                  </a:lnTo>
                  <a:lnTo>
                    <a:pt x="2" y="96"/>
                  </a:lnTo>
                  <a:lnTo>
                    <a:pt x="0" y="7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3" name="Freeform 54">
              <a:extLst>
                <a:ext uri="{FF2B5EF4-FFF2-40B4-BE49-F238E27FC236}">
                  <a16:creationId xmlns:a16="http://schemas.microsoft.com/office/drawing/2014/main" id="{FA7089D0-5535-4F6F-8C75-6E72695BFEAE}"/>
                </a:ext>
              </a:extLst>
            </p:cNvPr>
            <p:cNvSpPr>
              <a:spLocks noEditPoints="1"/>
            </p:cNvSpPr>
            <p:nvPr/>
          </p:nvSpPr>
          <p:spPr bwMode="auto">
            <a:xfrm>
              <a:off x="5591175" y="4400550"/>
              <a:ext cx="1017588" cy="984250"/>
            </a:xfrm>
            <a:custGeom>
              <a:avLst/>
              <a:gdLst>
                <a:gd name="T0" fmla="*/ 346 w 641"/>
                <a:gd name="T1" fmla="*/ 531 h 620"/>
                <a:gd name="T2" fmla="*/ 122 w 641"/>
                <a:gd name="T3" fmla="*/ 456 h 620"/>
                <a:gd name="T4" fmla="*/ 81 w 641"/>
                <a:gd name="T5" fmla="*/ 489 h 620"/>
                <a:gd name="T6" fmla="*/ 135 w 641"/>
                <a:gd name="T7" fmla="*/ 453 h 620"/>
                <a:gd name="T8" fmla="*/ 43 w 641"/>
                <a:gd name="T9" fmla="*/ 329 h 620"/>
                <a:gd name="T10" fmla="*/ 18 w 641"/>
                <a:gd name="T11" fmla="*/ 320 h 620"/>
                <a:gd name="T12" fmla="*/ 548 w 641"/>
                <a:gd name="T13" fmla="*/ 14 h 620"/>
                <a:gd name="T14" fmla="*/ 556 w 641"/>
                <a:gd name="T15" fmla="*/ 78 h 620"/>
                <a:gd name="T16" fmla="*/ 547 w 641"/>
                <a:gd name="T17" fmla="*/ 151 h 620"/>
                <a:gd name="T18" fmla="*/ 600 w 641"/>
                <a:gd name="T19" fmla="*/ 211 h 620"/>
                <a:gd name="T20" fmla="*/ 591 w 641"/>
                <a:gd name="T21" fmla="*/ 304 h 620"/>
                <a:gd name="T22" fmla="*/ 599 w 641"/>
                <a:gd name="T23" fmla="*/ 371 h 620"/>
                <a:gd name="T24" fmla="*/ 611 w 641"/>
                <a:gd name="T25" fmla="*/ 418 h 620"/>
                <a:gd name="T26" fmla="*/ 575 w 641"/>
                <a:gd name="T27" fmla="*/ 478 h 620"/>
                <a:gd name="T28" fmla="*/ 519 w 641"/>
                <a:gd name="T29" fmla="*/ 526 h 620"/>
                <a:gd name="T30" fmla="*/ 445 w 641"/>
                <a:gd name="T31" fmla="*/ 554 h 620"/>
                <a:gd name="T32" fmla="*/ 340 w 641"/>
                <a:gd name="T33" fmla="*/ 620 h 620"/>
                <a:gd name="T34" fmla="*/ 326 w 641"/>
                <a:gd name="T35" fmla="*/ 568 h 620"/>
                <a:gd name="T36" fmla="*/ 348 w 641"/>
                <a:gd name="T37" fmla="*/ 572 h 620"/>
                <a:gd name="T38" fmla="*/ 373 w 641"/>
                <a:gd name="T39" fmla="*/ 530 h 620"/>
                <a:gd name="T40" fmla="*/ 413 w 641"/>
                <a:gd name="T41" fmla="*/ 495 h 620"/>
                <a:gd name="T42" fmla="*/ 326 w 641"/>
                <a:gd name="T43" fmla="*/ 539 h 620"/>
                <a:gd name="T44" fmla="*/ 306 w 641"/>
                <a:gd name="T45" fmla="*/ 538 h 620"/>
                <a:gd name="T46" fmla="*/ 241 w 641"/>
                <a:gd name="T47" fmla="*/ 567 h 620"/>
                <a:gd name="T48" fmla="*/ 211 w 641"/>
                <a:gd name="T49" fmla="*/ 573 h 620"/>
                <a:gd name="T50" fmla="*/ 178 w 641"/>
                <a:gd name="T51" fmla="*/ 556 h 620"/>
                <a:gd name="T52" fmla="*/ 147 w 641"/>
                <a:gd name="T53" fmla="*/ 537 h 620"/>
                <a:gd name="T54" fmla="*/ 119 w 641"/>
                <a:gd name="T55" fmla="*/ 535 h 620"/>
                <a:gd name="T56" fmla="*/ 94 w 641"/>
                <a:gd name="T57" fmla="*/ 492 h 620"/>
                <a:gd name="T58" fmla="*/ 154 w 641"/>
                <a:gd name="T59" fmla="*/ 465 h 620"/>
                <a:gd name="T60" fmla="*/ 155 w 641"/>
                <a:gd name="T61" fmla="*/ 444 h 620"/>
                <a:gd name="T62" fmla="*/ 152 w 641"/>
                <a:gd name="T63" fmla="*/ 431 h 620"/>
                <a:gd name="T64" fmla="*/ 219 w 641"/>
                <a:gd name="T65" fmla="*/ 386 h 620"/>
                <a:gd name="T66" fmla="*/ 279 w 641"/>
                <a:gd name="T67" fmla="*/ 348 h 620"/>
                <a:gd name="T68" fmla="*/ 306 w 641"/>
                <a:gd name="T69" fmla="*/ 329 h 620"/>
                <a:gd name="T70" fmla="*/ 334 w 641"/>
                <a:gd name="T71" fmla="*/ 319 h 620"/>
                <a:gd name="T72" fmla="*/ 345 w 641"/>
                <a:gd name="T73" fmla="*/ 300 h 620"/>
                <a:gd name="T74" fmla="*/ 271 w 641"/>
                <a:gd name="T75" fmla="*/ 308 h 620"/>
                <a:gd name="T76" fmla="*/ 197 w 641"/>
                <a:gd name="T77" fmla="*/ 322 h 620"/>
                <a:gd name="T78" fmla="*/ 137 w 641"/>
                <a:gd name="T79" fmla="*/ 312 h 620"/>
                <a:gd name="T80" fmla="*/ 103 w 641"/>
                <a:gd name="T81" fmla="*/ 325 h 620"/>
                <a:gd name="T82" fmla="*/ 66 w 641"/>
                <a:gd name="T83" fmla="*/ 306 h 620"/>
                <a:gd name="T84" fmla="*/ 90 w 641"/>
                <a:gd name="T85" fmla="*/ 262 h 620"/>
                <a:gd name="T86" fmla="*/ 113 w 641"/>
                <a:gd name="T87" fmla="*/ 259 h 620"/>
                <a:gd name="T88" fmla="*/ 168 w 641"/>
                <a:gd name="T89" fmla="*/ 214 h 620"/>
                <a:gd name="T90" fmla="*/ 197 w 641"/>
                <a:gd name="T91" fmla="*/ 242 h 620"/>
                <a:gd name="T92" fmla="*/ 255 w 641"/>
                <a:gd name="T93" fmla="*/ 195 h 620"/>
                <a:gd name="T94" fmla="*/ 309 w 641"/>
                <a:gd name="T95" fmla="*/ 247 h 620"/>
                <a:gd name="T96" fmla="*/ 358 w 641"/>
                <a:gd name="T97" fmla="*/ 231 h 620"/>
                <a:gd name="T98" fmla="*/ 346 w 641"/>
                <a:gd name="T99" fmla="*/ 219 h 620"/>
                <a:gd name="T100" fmla="*/ 318 w 641"/>
                <a:gd name="T101" fmla="*/ 208 h 620"/>
                <a:gd name="T102" fmla="*/ 332 w 641"/>
                <a:gd name="T103" fmla="*/ 193 h 620"/>
                <a:gd name="T104" fmla="*/ 337 w 641"/>
                <a:gd name="T105" fmla="*/ 141 h 620"/>
                <a:gd name="T106" fmla="*/ 339 w 641"/>
                <a:gd name="T107" fmla="*/ 105 h 620"/>
                <a:gd name="T108" fmla="*/ 401 w 641"/>
                <a:gd name="T109" fmla="*/ 38 h 620"/>
                <a:gd name="T110" fmla="*/ 466 w 641"/>
                <a:gd name="T111" fmla="*/ 9 h 620"/>
                <a:gd name="T112" fmla="*/ 536 w 641"/>
                <a:gd name="T113" fmla="*/ 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1" h="620">
                  <a:moveTo>
                    <a:pt x="160" y="588"/>
                  </a:moveTo>
                  <a:lnTo>
                    <a:pt x="162" y="590"/>
                  </a:lnTo>
                  <a:lnTo>
                    <a:pt x="159" y="595"/>
                  </a:lnTo>
                  <a:lnTo>
                    <a:pt x="151" y="595"/>
                  </a:lnTo>
                  <a:lnTo>
                    <a:pt x="153" y="590"/>
                  </a:lnTo>
                  <a:lnTo>
                    <a:pt x="160" y="588"/>
                  </a:lnTo>
                  <a:close/>
                  <a:moveTo>
                    <a:pt x="355" y="522"/>
                  </a:moveTo>
                  <a:lnTo>
                    <a:pt x="346" y="531"/>
                  </a:lnTo>
                  <a:lnTo>
                    <a:pt x="347" y="526"/>
                  </a:lnTo>
                  <a:lnTo>
                    <a:pt x="355" y="522"/>
                  </a:lnTo>
                  <a:close/>
                  <a:moveTo>
                    <a:pt x="92" y="517"/>
                  </a:moveTo>
                  <a:lnTo>
                    <a:pt x="86" y="522"/>
                  </a:lnTo>
                  <a:lnTo>
                    <a:pt x="90" y="514"/>
                  </a:lnTo>
                  <a:lnTo>
                    <a:pt x="92" y="517"/>
                  </a:lnTo>
                  <a:close/>
                  <a:moveTo>
                    <a:pt x="116" y="454"/>
                  </a:moveTo>
                  <a:lnTo>
                    <a:pt x="122" y="456"/>
                  </a:lnTo>
                  <a:lnTo>
                    <a:pt x="127" y="452"/>
                  </a:lnTo>
                  <a:lnTo>
                    <a:pt x="129" y="459"/>
                  </a:lnTo>
                  <a:lnTo>
                    <a:pt x="140" y="456"/>
                  </a:lnTo>
                  <a:lnTo>
                    <a:pt x="140" y="464"/>
                  </a:lnTo>
                  <a:lnTo>
                    <a:pt x="113" y="481"/>
                  </a:lnTo>
                  <a:lnTo>
                    <a:pt x="102" y="485"/>
                  </a:lnTo>
                  <a:lnTo>
                    <a:pt x="97" y="481"/>
                  </a:lnTo>
                  <a:lnTo>
                    <a:pt x="81" y="489"/>
                  </a:lnTo>
                  <a:lnTo>
                    <a:pt x="89" y="468"/>
                  </a:lnTo>
                  <a:lnTo>
                    <a:pt x="103" y="465"/>
                  </a:lnTo>
                  <a:lnTo>
                    <a:pt x="114" y="457"/>
                  </a:lnTo>
                  <a:lnTo>
                    <a:pt x="114" y="451"/>
                  </a:lnTo>
                  <a:lnTo>
                    <a:pt x="116" y="454"/>
                  </a:lnTo>
                  <a:close/>
                  <a:moveTo>
                    <a:pt x="136" y="450"/>
                  </a:moveTo>
                  <a:lnTo>
                    <a:pt x="142" y="451"/>
                  </a:lnTo>
                  <a:lnTo>
                    <a:pt x="135" y="453"/>
                  </a:lnTo>
                  <a:lnTo>
                    <a:pt x="129" y="451"/>
                  </a:lnTo>
                  <a:lnTo>
                    <a:pt x="131" y="447"/>
                  </a:lnTo>
                  <a:lnTo>
                    <a:pt x="136" y="450"/>
                  </a:lnTo>
                  <a:close/>
                  <a:moveTo>
                    <a:pt x="3" y="372"/>
                  </a:moveTo>
                  <a:lnTo>
                    <a:pt x="9" y="377"/>
                  </a:lnTo>
                  <a:lnTo>
                    <a:pt x="0" y="373"/>
                  </a:lnTo>
                  <a:lnTo>
                    <a:pt x="3" y="372"/>
                  </a:lnTo>
                  <a:close/>
                  <a:moveTo>
                    <a:pt x="43" y="329"/>
                  </a:moveTo>
                  <a:lnTo>
                    <a:pt x="48" y="334"/>
                  </a:lnTo>
                  <a:lnTo>
                    <a:pt x="45" y="340"/>
                  </a:lnTo>
                  <a:lnTo>
                    <a:pt x="18" y="356"/>
                  </a:lnTo>
                  <a:lnTo>
                    <a:pt x="23" y="346"/>
                  </a:lnTo>
                  <a:lnTo>
                    <a:pt x="39" y="337"/>
                  </a:lnTo>
                  <a:lnTo>
                    <a:pt x="43" y="329"/>
                  </a:lnTo>
                  <a:close/>
                  <a:moveTo>
                    <a:pt x="21" y="314"/>
                  </a:moveTo>
                  <a:lnTo>
                    <a:pt x="18" y="320"/>
                  </a:lnTo>
                  <a:lnTo>
                    <a:pt x="11" y="319"/>
                  </a:lnTo>
                  <a:lnTo>
                    <a:pt x="19" y="311"/>
                  </a:lnTo>
                  <a:lnTo>
                    <a:pt x="21" y="314"/>
                  </a:lnTo>
                  <a:close/>
                  <a:moveTo>
                    <a:pt x="536" y="7"/>
                  </a:moveTo>
                  <a:lnTo>
                    <a:pt x="540" y="10"/>
                  </a:lnTo>
                  <a:lnTo>
                    <a:pt x="540" y="10"/>
                  </a:lnTo>
                  <a:lnTo>
                    <a:pt x="541" y="14"/>
                  </a:lnTo>
                  <a:lnTo>
                    <a:pt x="548" y="14"/>
                  </a:lnTo>
                  <a:lnTo>
                    <a:pt x="543" y="20"/>
                  </a:lnTo>
                  <a:lnTo>
                    <a:pt x="547" y="24"/>
                  </a:lnTo>
                  <a:lnTo>
                    <a:pt x="543" y="29"/>
                  </a:lnTo>
                  <a:lnTo>
                    <a:pt x="551" y="39"/>
                  </a:lnTo>
                  <a:lnTo>
                    <a:pt x="563" y="43"/>
                  </a:lnTo>
                  <a:lnTo>
                    <a:pt x="566" y="61"/>
                  </a:lnTo>
                  <a:lnTo>
                    <a:pt x="558" y="63"/>
                  </a:lnTo>
                  <a:lnTo>
                    <a:pt x="556" y="78"/>
                  </a:lnTo>
                  <a:lnTo>
                    <a:pt x="547" y="78"/>
                  </a:lnTo>
                  <a:lnTo>
                    <a:pt x="554" y="99"/>
                  </a:lnTo>
                  <a:lnTo>
                    <a:pt x="563" y="105"/>
                  </a:lnTo>
                  <a:lnTo>
                    <a:pt x="554" y="112"/>
                  </a:lnTo>
                  <a:lnTo>
                    <a:pt x="548" y="124"/>
                  </a:lnTo>
                  <a:lnTo>
                    <a:pt x="563" y="138"/>
                  </a:lnTo>
                  <a:lnTo>
                    <a:pt x="558" y="145"/>
                  </a:lnTo>
                  <a:lnTo>
                    <a:pt x="547" y="151"/>
                  </a:lnTo>
                  <a:lnTo>
                    <a:pt x="546" y="156"/>
                  </a:lnTo>
                  <a:lnTo>
                    <a:pt x="557" y="164"/>
                  </a:lnTo>
                  <a:lnTo>
                    <a:pt x="566" y="176"/>
                  </a:lnTo>
                  <a:lnTo>
                    <a:pt x="590" y="185"/>
                  </a:lnTo>
                  <a:lnTo>
                    <a:pt x="600" y="200"/>
                  </a:lnTo>
                  <a:lnTo>
                    <a:pt x="600" y="200"/>
                  </a:lnTo>
                  <a:lnTo>
                    <a:pt x="603" y="205"/>
                  </a:lnTo>
                  <a:lnTo>
                    <a:pt x="600" y="211"/>
                  </a:lnTo>
                  <a:lnTo>
                    <a:pt x="587" y="213"/>
                  </a:lnTo>
                  <a:lnTo>
                    <a:pt x="588" y="222"/>
                  </a:lnTo>
                  <a:lnTo>
                    <a:pt x="576" y="229"/>
                  </a:lnTo>
                  <a:lnTo>
                    <a:pt x="575" y="247"/>
                  </a:lnTo>
                  <a:lnTo>
                    <a:pt x="586" y="261"/>
                  </a:lnTo>
                  <a:lnTo>
                    <a:pt x="588" y="279"/>
                  </a:lnTo>
                  <a:lnTo>
                    <a:pt x="594" y="284"/>
                  </a:lnTo>
                  <a:lnTo>
                    <a:pt x="591" y="304"/>
                  </a:lnTo>
                  <a:lnTo>
                    <a:pt x="597" y="318"/>
                  </a:lnTo>
                  <a:lnTo>
                    <a:pt x="595" y="322"/>
                  </a:lnTo>
                  <a:lnTo>
                    <a:pt x="603" y="333"/>
                  </a:lnTo>
                  <a:lnTo>
                    <a:pt x="603" y="340"/>
                  </a:lnTo>
                  <a:lnTo>
                    <a:pt x="615" y="347"/>
                  </a:lnTo>
                  <a:lnTo>
                    <a:pt x="612" y="354"/>
                  </a:lnTo>
                  <a:lnTo>
                    <a:pt x="605" y="356"/>
                  </a:lnTo>
                  <a:lnTo>
                    <a:pt x="599" y="371"/>
                  </a:lnTo>
                  <a:lnTo>
                    <a:pt x="604" y="389"/>
                  </a:lnTo>
                  <a:lnTo>
                    <a:pt x="616" y="387"/>
                  </a:lnTo>
                  <a:lnTo>
                    <a:pt x="623" y="403"/>
                  </a:lnTo>
                  <a:lnTo>
                    <a:pt x="638" y="402"/>
                  </a:lnTo>
                  <a:lnTo>
                    <a:pt x="641" y="409"/>
                  </a:lnTo>
                  <a:lnTo>
                    <a:pt x="635" y="418"/>
                  </a:lnTo>
                  <a:lnTo>
                    <a:pt x="627" y="415"/>
                  </a:lnTo>
                  <a:lnTo>
                    <a:pt x="611" y="418"/>
                  </a:lnTo>
                  <a:lnTo>
                    <a:pt x="603" y="422"/>
                  </a:lnTo>
                  <a:lnTo>
                    <a:pt x="583" y="427"/>
                  </a:lnTo>
                  <a:lnTo>
                    <a:pt x="581" y="434"/>
                  </a:lnTo>
                  <a:lnTo>
                    <a:pt x="563" y="444"/>
                  </a:lnTo>
                  <a:lnTo>
                    <a:pt x="564" y="459"/>
                  </a:lnTo>
                  <a:lnTo>
                    <a:pt x="571" y="465"/>
                  </a:lnTo>
                  <a:lnTo>
                    <a:pt x="567" y="472"/>
                  </a:lnTo>
                  <a:lnTo>
                    <a:pt x="575" y="478"/>
                  </a:lnTo>
                  <a:lnTo>
                    <a:pt x="564" y="490"/>
                  </a:lnTo>
                  <a:lnTo>
                    <a:pt x="564" y="495"/>
                  </a:lnTo>
                  <a:lnTo>
                    <a:pt x="554" y="505"/>
                  </a:lnTo>
                  <a:lnTo>
                    <a:pt x="551" y="512"/>
                  </a:lnTo>
                  <a:lnTo>
                    <a:pt x="543" y="514"/>
                  </a:lnTo>
                  <a:lnTo>
                    <a:pt x="539" y="520"/>
                  </a:lnTo>
                  <a:lnTo>
                    <a:pt x="527" y="519"/>
                  </a:lnTo>
                  <a:lnTo>
                    <a:pt x="519" y="526"/>
                  </a:lnTo>
                  <a:lnTo>
                    <a:pt x="506" y="527"/>
                  </a:lnTo>
                  <a:lnTo>
                    <a:pt x="502" y="543"/>
                  </a:lnTo>
                  <a:lnTo>
                    <a:pt x="495" y="547"/>
                  </a:lnTo>
                  <a:lnTo>
                    <a:pt x="469" y="553"/>
                  </a:lnTo>
                  <a:lnTo>
                    <a:pt x="461" y="550"/>
                  </a:lnTo>
                  <a:lnTo>
                    <a:pt x="454" y="553"/>
                  </a:lnTo>
                  <a:lnTo>
                    <a:pt x="451" y="551"/>
                  </a:lnTo>
                  <a:lnTo>
                    <a:pt x="445" y="554"/>
                  </a:lnTo>
                  <a:lnTo>
                    <a:pt x="427" y="553"/>
                  </a:lnTo>
                  <a:lnTo>
                    <a:pt x="411" y="569"/>
                  </a:lnTo>
                  <a:lnTo>
                    <a:pt x="406" y="579"/>
                  </a:lnTo>
                  <a:lnTo>
                    <a:pt x="382" y="585"/>
                  </a:lnTo>
                  <a:lnTo>
                    <a:pt x="366" y="598"/>
                  </a:lnTo>
                  <a:lnTo>
                    <a:pt x="368" y="604"/>
                  </a:lnTo>
                  <a:lnTo>
                    <a:pt x="354" y="617"/>
                  </a:lnTo>
                  <a:lnTo>
                    <a:pt x="340" y="620"/>
                  </a:lnTo>
                  <a:lnTo>
                    <a:pt x="336" y="615"/>
                  </a:lnTo>
                  <a:lnTo>
                    <a:pt x="339" y="601"/>
                  </a:lnTo>
                  <a:lnTo>
                    <a:pt x="331" y="596"/>
                  </a:lnTo>
                  <a:lnTo>
                    <a:pt x="336" y="590"/>
                  </a:lnTo>
                  <a:lnTo>
                    <a:pt x="326" y="578"/>
                  </a:lnTo>
                  <a:lnTo>
                    <a:pt x="326" y="578"/>
                  </a:lnTo>
                  <a:lnTo>
                    <a:pt x="331" y="573"/>
                  </a:lnTo>
                  <a:lnTo>
                    <a:pt x="326" y="568"/>
                  </a:lnTo>
                  <a:lnTo>
                    <a:pt x="331" y="560"/>
                  </a:lnTo>
                  <a:lnTo>
                    <a:pt x="336" y="564"/>
                  </a:lnTo>
                  <a:lnTo>
                    <a:pt x="331" y="569"/>
                  </a:lnTo>
                  <a:lnTo>
                    <a:pt x="345" y="565"/>
                  </a:lnTo>
                  <a:lnTo>
                    <a:pt x="341" y="570"/>
                  </a:lnTo>
                  <a:lnTo>
                    <a:pt x="350" y="567"/>
                  </a:lnTo>
                  <a:lnTo>
                    <a:pt x="354" y="568"/>
                  </a:lnTo>
                  <a:lnTo>
                    <a:pt x="348" y="572"/>
                  </a:lnTo>
                  <a:lnTo>
                    <a:pt x="358" y="570"/>
                  </a:lnTo>
                  <a:lnTo>
                    <a:pt x="355" y="564"/>
                  </a:lnTo>
                  <a:lnTo>
                    <a:pt x="358" y="563"/>
                  </a:lnTo>
                  <a:lnTo>
                    <a:pt x="341" y="559"/>
                  </a:lnTo>
                  <a:lnTo>
                    <a:pt x="339" y="555"/>
                  </a:lnTo>
                  <a:lnTo>
                    <a:pt x="361" y="545"/>
                  </a:lnTo>
                  <a:lnTo>
                    <a:pt x="360" y="538"/>
                  </a:lnTo>
                  <a:lnTo>
                    <a:pt x="373" y="530"/>
                  </a:lnTo>
                  <a:lnTo>
                    <a:pt x="379" y="521"/>
                  </a:lnTo>
                  <a:lnTo>
                    <a:pt x="417" y="513"/>
                  </a:lnTo>
                  <a:lnTo>
                    <a:pt x="426" y="504"/>
                  </a:lnTo>
                  <a:lnTo>
                    <a:pt x="452" y="493"/>
                  </a:lnTo>
                  <a:lnTo>
                    <a:pt x="459" y="485"/>
                  </a:lnTo>
                  <a:lnTo>
                    <a:pt x="442" y="494"/>
                  </a:lnTo>
                  <a:lnTo>
                    <a:pt x="423" y="498"/>
                  </a:lnTo>
                  <a:lnTo>
                    <a:pt x="413" y="495"/>
                  </a:lnTo>
                  <a:lnTo>
                    <a:pt x="376" y="511"/>
                  </a:lnTo>
                  <a:lnTo>
                    <a:pt x="373" y="509"/>
                  </a:lnTo>
                  <a:lnTo>
                    <a:pt x="371" y="513"/>
                  </a:lnTo>
                  <a:lnTo>
                    <a:pt x="337" y="528"/>
                  </a:lnTo>
                  <a:lnTo>
                    <a:pt x="331" y="536"/>
                  </a:lnTo>
                  <a:lnTo>
                    <a:pt x="338" y="529"/>
                  </a:lnTo>
                  <a:lnTo>
                    <a:pt x="337" y="535"/>
                  </a:lnTo>
                  <a:lnTo>
                    <a:pt x="326" y="539"/>
                  </a:lnTo>
                  <a:lnTo>
                    <a:pt x="324" y="539"/>
                  </a:lnTo>
                  <a:lnTo>
                    <a:pt x="325" y="534"/>
                  </a:lnTo>
                  <a:lnTo>
                    <a:pt x="317" y="536"/>
                  </a:lnTo>
                  <a:lnTo>
                    <a:pt x="315" y="532"/>
                  </a:lnTo>
                  <a:lnTo>
                    <a:pt x="309" y="536"/>
                  </a:lnTo>
                  <a:lnTo>
                    <a:pt x="309" y="529"/>
                  </a:lnTo>
                  <a:lnTo>
                    <a:pt x="305" y="521"/>
                  </a:lnTo>
                  <a:lnTo>
                    <a:pt x="306" y="538"/>
                  </a:lnTo>
                  <a:lnTo>
                    <a:pt x="304" y="542"/>
                  </a:lnTo>
                  <a:lnTo>
                    <a:pt x="285" y="544"/>
                  </a:lnTo>
                  <a:lnTo>
                    <a:pt x="258" y="564"/>
                  </a:lnTo>
                  <a:lnTo>
                    <a:pt x="249" y="561"/>
                  </a:lnTo>
                  <a:lnTo>
                    <a:pt x="245" y="564"/>
                  </a:lnTo>
                  <a:lnTo>
                    <a:pt x="242" y="563"/>
                  </a:lnTo>
                  <a:lnTo>
                    <a:pt x="235" y="568"/>
                  </a:lnTo>
                  <a:lnTo>
                    <a:pt x="241" y="567"/>
                  </a:lnTo>
                  <a:lnTo>
                    <a:pt x="240" y="571"/>
                  </a:lnTo>
                  <a:lnTo>
                    <a:pt x="221" y="573"/>
                  </a:lnTo>
                  <a:lnTo>
                    <a:pt x="220" y="579"/>
                  </a:lnTo>
                  <a:lnTo>
                    <a:pt x="212" y="581"/>
                  </a:lnTo>
                  <a:lnTo>
                    <a:pt x="209" y="586"/>
                  </a:lnTo>
                  <a:lnTo>
                    <a:pt x="204" y="584"/>
                  </a:lnTo>
                  <a:lnTo>
                    <a:pt x="216" y="569"/>
                  </a:lnTo>
                  <a:lnTo>
                    <a:pt x="211" y="573"/>
                  </a:lnTo>
                  <a:lnTo>
                    <a:pt x="202" y="572"/>
                  </a:lnTo>
                  <a:lnTo>
                    <a:pt x="200" y="568"/>
                  </a:lnTo>
                  <a:lnTo>
                    <a:pt x="194" y="571"/>
                  </a:lnTo>
                  <a:lnTo>
                    <a:pt x="178" y="561"/>
                  </a:lnTo>
                  <a:lnTo>
                    <a:pt x="172" y="562"/>
                  </a:lnTo>
                  <a:lnTo>
                    <a:pt x="169" y="559"/>
                  </a:lnTo>
                  <a:lnTo>
                    <a:pt x="168" y="556"/>
                  </a:lnTo>
                  <a:lnTo>
                    <a:pt x="178" y="556"/>
                  </a:lnTo>
                  <a:lnTo>
                    <a:pt x="186" y="553"/>
                  </a:lnTo>
                  <a:lnTo>
                    <a:pt x="191" y="540"/>
                  </a:lnTo>
                  <a:lnTo>
                    <a:pt x="187" y="538"/>
                  </a:lnTo>
                  <a:lnTo>
                    <a:pt x="189" y="525"/>
                  </a:lnTo>
                  <a:lnTo>
                    <a:pt x="176" y="512"/>
                  </a:lnTo>
                  <a:lnTo>
                    <a:pt x="159" y="514"/>
                  </a:lnTo>
                  <a:lnTo>
                    <a:pt x="147" y="529"/>
                  </a:lnTo>
                  <a:lnTo>
                    <a:pt x="147" y="537"/>
                  </a:lnTo>
                  <a:lnTo>
                    <a:pt x="152" y="539"/>
                  </a:lnTo>
                  <a:lnTo>
                    <a:pt x="142" y="542"/>
                  </a:lnTo>
                  <a:lnTo>
                    <a:pt x="140" y="538"/>
                  </a:lnTo>
                  <a:lnTo>
                    <a:pt x="132" y="547"/>
                  </a:lnTo>
                  <a:lnTo>
                    <a:pt x="118" y="555"/>
                  </a:lnTo>
                  <a:lnTo>
                    <a:pt x="113" y="545"/>
                  </a:lnTo>
                  <a:lnTo>
                    <a:pt x="121" y="540"/>
                  </a:lnTo>
                  <a:lnTo>
                    <a:pt x="119" y="535"/>
                  </a:lnTo>
                  <a:lnTo>
                    <a:pt x="122" y="529"/>
                  </a:lnTo>
                  <a:lnTo>
                    <a:pt x="120" y="527"/>
                  </a:lnTo>
                  <a:lnTo>
                    <a:pt x="121" y="513"/>
                  </a:lnTo>
                  <a:lnTo>
                    <a:pt x="95" y="514"/>
                  </a:lnTo>
                  <a:lnTo>
                    <a:pt x="100" y="503"/>
                  </a:lnTo>
                  <a:lnTo>
                    <a:pt x="97" y="501"/>
                  </a:lnTo>
                  <a:lnTo>
                    <a:pt x="98" y="494"/>
                  </a:lnTo>
                  <a:lnTo>
                    <a:pt x="94" y="492"/>
                  </a:lnTo>
                  <a:lnTo>
                    <a:pt x="97" y="485"/>
                  </a:lnTo>
                  <a:lnTo>
                    <a:pt x="115" y="486"/>
                  </a:lnTo>
                  <a:lnTo>
                    <a:pt x="131" y="477"/>
                  </a:lnTo>
                  <a:lnTo>
                    <a:pt x="138" y="478"/>
                  </a:lnTo>
                  <a:lnTo>
                    <a:pt x="147" y="467"/>
                  </a:lnTo>
                  <a:lnTo>
                    <a:pt x="158" y="476"/>
                  </a:lnTo>
                  <a:lnTo>
                    <a:pt x="158" y="468"/>
                  </a:lnTo>
                  <a:lnTo>
                    <a:pt x="154" y="465"/>
                  </a:lnTo>
                  <a:lnTo>
                    <a:pt x="156" y="462"/>
                  </a:lnTo>
                  <a:lnTo>
                    <a:pt x="145" y="455"/>
                  </a:lnTo>
                  <a:lnTo>
                    <a:pt x="174" y="437"/>
                  </a:lnTo>
                  <a:lnTo>
                    <a:pt x="178" y="439"/>
                  </a:lnTo>
                  <a:lnTo>
                    <a:pt x="186" y="431"/>
                  </a:lnTo>
                  <a:lnTo>
                    <a:pt x="174" y="434"/>
                  </a:lnTo>
                  <a:lnTo>
                    <a:pt x="167" y="440"/>
                  </a:lnTo>
                  <a:lnTo>
                    <a:pt x="155" y="444"/>
                  </a:lnTo>
                  <a:lnTo>
                    <a:pt x="152" y="440"/>
                  </a:lnTo>
                  <a:lnTo>
                    <a:pt x="148" y="448"/>
                  </a:lnTo>
                  <a:lnTo>
                    <a:pt x="144" y="444"/>
                  </a:lnTo>
                  <a:lnTo>
                    <a:pt x="145" y="440"/>
                  </a:lnTo>
                  <a:lnTo>
                    <a:pt x="128" y="439"/>
                  </a:lnTo>
                  <a:lnTo>
                    <a:pt x="129" y="435"/>
                  </a:lnTo>
                  <a:lnTo>
                    <a:pt x="145" y="428"/>
                  </a:lnTo>
                  <a:lnTo>
                    <a:pt x="152" y="431"/>
                  </a:lnTo>
                  <a:lnTo>
                    <a:pt x="154" y="412"/>
                  </a:lnTo>
                  <a:lnTo>
                    <a:pt x="168" y="409"/>
                  </a:lnTo>
                  <a:lnTo>
                    <a:pt x="174" y="414"/>
                  </a:lnTo>
                  <a:lnTo>
                    <a:pt x="177" y="404"/>
                  </a:lnTo>
                  <a:lnTo>
                    <a:pt x="197" y="395"/>
                  </a:lnTo>
                  <a:lnTo>
                    <a:pt x="207" y="387"/>
                  </a:lnTo>
                  <a:lnTo>
                    <a:pt x="215" y="388"/>
                  </a:lnTo>
                  <a:lnTo>
                    <a:pt x="219" y="386"/>
                  </a:lnTo>
                  <a:lnTo>
                    <a:pt x="223" y="389"/>
                  </a:lnTo>
                  <a:lnTo>
                    <a:pt x="236" y="379"/>
                  </a:lnTo>
                  <a:lnTo>
                    <a:pt x="253" y="380"/>
                  </a:lnTo>
                  <a:lnTo>
                    <a:pt x="275" y="369"/>
                  </a:lnTo>
                  <a:lnTo>
                    <a:pt x="276" y="350"/>
                  </a:lnTo>
                  <a:lnTo>
                    <a:pt x="280" y="344"/>
                  </a:lnTo>
                  <a:lnTo>
                    <a:pt x="283" y="344"/>
                  </a:lnTo>
                  <a:lnTo>
                    <a:pt x="279" y="348"/>
                  </a:lnTo>
                  <a:lnTo>
                    <a:pt x="281" y="358"/>
                  </a:lnTo>
                  <a:lnTo>
                    <a:pt x="279" y="358"/>
                  </a:lnTo>
                  <a:lnTo>
                    <a:pt x="276" y="368"/>
                  </a:lnTo>
                  <a:lnTo>
                    <a:pt x="293" y="352"/>
                  </a:lnTo>
                  <a:lnTo>
                    <a:pt x="294" y="360"/>
                  </a:lnTo>
                  <a:lnTo>
                    <a:pt x="301" y="361"/>
                  </a:lnTo>
                  <a:lnTo>
                    <a:pt x="293" y="347"/>
                  </a:lnTo>
                  <a:lnTo>
                    <a:pt x="306" y="329"/>
                  </a:lnTo>
                  <a:lnTo>
                    <a:pt x="308" y="310"/>
                  </a:lnTo>
                  <a:lnTo>
                    <a:pt x="309" y="315"/>
                  </a:lnTo>
                  <a:lnTo>
                    <a:pt x="312" y="314"/>
                  </a:lnTo>
                  <a:lnTo>
                    <a:pt x="310" y="330"/>
                  </a:lnTo>
                  <a:lnTo>
                    <a:pt x="328" y="326"/>
                  </a:lnTo>
                  <a:lnTo>
                    <a:pt x="330" y="329"/>
                  </a:lnTo>
                  <a:lnTo>
                    <a:pt x="330" y="322"/>
                  </a:lnTo>
                  <a:lnTo>
                    <a:pt x="334" y="319"/>
                  </a:lnTo>
                  <a:lnTo>
                    <a:pt x="341" y="320"/>
                  </a:lnTo>
                  <a:lnTo>
                    <a:pt x="344" y="325"/>
                  </a:lnTo>
                  <a:lnTo>
                    <a:pt x="345" y="315"/>
                  </a:lnTo>
                  <a:lnTo>
                    <a:pt x="357" y="318"/>
                  </a:lnTo>
                  <a:lnTo>
                    <a:pt x="352" y="311"/>
                  </a:lnTo>
                  <a:lnTo>
                    <a:pt x="354" y="300"/>
                  </a:lnTo>
                  <a:lnTo>
                    <a:pt x="350" y="293"/>
                  </a:lnTo>
                  <a:lnTo>
                    <a:pt x="345" y="300"/>
                  </a:lnTo>
                  <a:lnTo>
                    <a:pt x="341" y="295"/>
                  </a:lnTo>
                  <a:lnTo>
                    <a:pt x="277" y="308"/>
                  </a:lnTo>
                  <a:lnTo>
                    <a:pt x="287" y="314"/>
                  </a:lnTo>
                  <a:lnTo>
                    <a:pt x="289" y="326"/>
                  </a:lnTo>
                  <a:lnTo>
                    <a:pt x="294" y="329"/>
                  </a:lnTo>
                  <a:lnTo>
                    <a:pt x="291" y="334"/>
                  </a:lnTo>
                  <a:lnTo>
                    <a:pt x="284" y="329"/>
                  </a:lnTo>
                  <a:lnTo>
                    <a:pt x="271" y="308"/>
                  </a:lnTo>
                  <a:lnTo>
                    <a:pt x="244" y="312"/>
                  </a:lnTo>
                  <a:lnTo>
                    <a:pt x="225" y="321"/>
                  </a:lnTo>
                  <a:lnTo>
                    <a:pt x="220" y="319"/>
                  </a:lnTo>
                  <a:lnTo>
                    <a:pt x="212" y="327"/>
                  </a:lnTo>
                  <a:lnTo>
                    <a:pt x="205" y="329"/>
                  </a:lnTo>
                  <a:lnTo>
                    <a:pt x="202" y="329"/>
                  </a:lnTo>
                  <a:lnTo>
                    <a:pt x="205" y="325"/>
                  </a:lnTo>
                  <a:lnTo>
                    <a:pt x="197" y="322"/>
                  </a:lnTo>
                  <a:lnTo>
                    <a:pt x="183" y="333"/>
                  </a:lnTo>
                  <a:lnTo>
                    <a:pt x="176" y="322"/>
                  </a:lnTo>
                  <a:lnTo>
                    <a:pt x="170" y="326"/>
                  </a:lnTo>
                  <a:lnTo>
                    <a:pt x="159" y="326"/>
                  </a:lnTo>
                  <a:lnTo>
                    <a:pt x="148" y="311"/>
                  </a:lnTo>
                  <a:lnTo>
                    <a:pt x="143" y="309"/>
                  </a:lnTo>
                  <a:lnTo>
                    <a:pt x="143" y="312"/>
                  </a:lnTo>
                  <a:lnTo>
                    <a:pt x="137" y="312"/>
                  </a:lnTo>
                  <a:lnTo>
                    <a:pt x="131" y="318"/>
                  </a:lnTo>
                  <a:lnTo>
                    <a:pt x="151" y="321"/>
                  </a:lnTo>
                  <a:lnTo>
                    <a:pt x="152" y="327"/>
                  </a:lnTo>
                  <a:lnTo>
                    <a:pt x="140" y="329"/>
                  </a:lnTo>
                  <a:lnTo>
                    <a:pt x="127" y="327"/>
                  </a:lnTo>
                  <a:lnTo>
                    <a:pt x="126" y="322"/>
                  </a:lnTo>
                  <a:lnTo>
                    <a:pt x="111" y="315"/>
                  </a:lnTo>
                  <a:lnTo>
                    <a:pt x="103" y="325"/>
                  </a:lnTo>
                  <a:lnTo>
                    <a:pt x="116" y="331"/>
                  </a:lnTo>
                  <a:lnTo>
                    <a:pt x="99" y="333"/>
                  </a:lnTo>
                  <a:lnTo>
                    <a:pt x="72" y="339"/>
                  </a:lnTo>
                  <a:lnTo>
                    <a:pt x="69" y="331"/>
                  </a:lnTo>
                  <a:lnTo>
                    <a:pt x="61" y="331"/>
                  </a:lnTo>
                  <a:lnTo>
                    <a:pt x="69" y="322"/>
                  </a:lnTo>
                  <a:lnTo>
                    <a:pt x="64" y="315"/>
                  </a:lnTo>
                  <a:lnTo>
                    <a:pt x="66" y="306"/>
                  </a:lnTo>
                  <a:lnTo>
                    <a:pt x="61" y="303"/>
                  </a:lnTo>
                  <a:lnTo>
                    <a:pt x="67" y="300"/>
                  </a:lnTo>
                  <a:lnTo>
                    <a:pt x="67" y="294"/>
                  </a:lnTo>
                  <a:lnTo>
                    <a:pt x="77" y="286"/>
                  </a:lnTo>
                  <a:lnTo>
                    <a:pt x="70" y="287"/>
                  </a:lnTo>
                  <a:lnTo>
                    <a:pt x="71" y="283"/>
                  </a:lnTo>
                  <a:lnTo>
                    <a:pt x="63" y="281"/>
                  </a:lnTo>
                  <a:lnTo>
                    <a:pt x="90" y="262"/>
                  </a:lnTo>
                  <a:lnTo>
                    <a:pt x="92" y="266"/>
                  </a:lnTo>
                  <a:lnTo>
                    <a:pt x="88" y="279"/>
                  </a:lnTo>
                  <a:lnTo>
                    <a:pt x="99" y="281"/>
                  </a:lnTo>
                  <a:lnTo>
                    <a:pt x="106" y="288"/>
                  </a:lnTo>
                  <a:lnTo>
                    <a:pt x="108" y="278"/>
                  </a:lnTo>
                  <a:lnTo>
                    <a:pt x="104" y="275"/>
                  </a:lnTo>
                  <a:lnTo>
                    <a:pt x="104" y="270"/>
                  </a:lnTo>
                  <a:lnTo>
                    <a:pt x="113" y="259"/>
                  </a:lnTo>
                  <a:lnTo>
                    <a:pt x="105" y="255"/>
                  </a:lnTo>
                  <a:lnTo>
                    <a:pt x="110" y="245"/>
                  </a:lnTo>
                  <a:lnTo>
                    <a:pt x="126" y="243"/>
                  </a:lnTo>
                  <a:lnTo>
                    <a:pt x="137" y="236"/>
                  </a:lnTo>
                  <a:lnTo>
                    <a:pt x="140" y="228"/>
                  </a:lnTo>
                  <a:lnTo>
                    <a:pt x="151" y="227"/>
                  </a:lnTo>
                  <a:lnTo>
                    <a:pt x="158" y="217"/>
                  </a:lnTo>
                  <a:lnTo>
                    <a:pt x="168" y="214"/>
                  </a:lnTo>
                  <a:lnTo>
                    <a:pt x="176" y="218"/>
                  </a:lnTo>
                  <a:lnTo>
                    <a:pt x="177" y="210"/>
                  </a:lnTo>
                  <a:lnTo>
                    <a:pt x="191" y="205"/>
                  </a:lnTo>
                  <a:lnTo>
                    <a:pt x="199" y="206"/>
                  </a:lnTo>
                  <a:lnTo>
                    <a:pt x="196" y="223"/>
                  </a:lnTo>
                  <a:lnTo>
                    <a:pt x="202" y="225"/>
                  </a:lnTo>
                  <a:lnTo>
                    <a:pt x="188" y="246"/>
                  </a:lnTo>
                  <a:lnTo>
                    <a:pt x="197" y="242"/>
                  </a:lnTo>
                  <a:lnTo>
                    <a:pt x="205" y="244"/>
                  </a:lnTo>
                  <a:lnTo>
                    <a:pt x="209" y="237"/>
                  </a:lnTo>
                  <a:lnTo>
                    <a:pt x="229" y="234"/>
                  </a:lnTo>
                  <a:lnTo>
                    <a:pt x="251" y="211"/>
                  </a:lnTo>
                  <a:lnTo>
                    <a:pt x="251" y="202"/>
                  </a:lnTo>
                  <a:lnTo>
                    <a:pt x="241" y="192"/>
                  </a:lnTo>
                  <a:lnTo>
                    <a:pt x="251" y="191"/>
                  </a:lnTo>
                  <a:lnTo>
                    <a:pt x="255" y="195"/>
                  </a:lnTo>
                  <a:lnTo>
                    <a:pt x="259" y="187"/>
                  </a:lnTo>
                  <a:lnTo>
                    <a:pt x="263" y="192"/>
                  </a:lnTo>
                  <a:lnTo>
                    <a:pt x="259" y="197"/>
                  </a:lnTo>
                  <a:lnTo>
                    <a:pt x="256" y="221"/>
                  </a:lnTo>
                  <a:lnTo>
                    <a:pt x="265" y="233"/>
                  </a:lnTo>
                  <a:lnTo>
                    <a:pt x="284" y="245"/>
                  </a:lnTo>
                  <a:lnTo>
                    <a:pt x="298" y="244"/>
                  </a:lnTo>
                  <a:lnTo>
                    <a:pt x="309" y="247"/>
                  </a:lnTo>
                  <a:lnTo>
                    <a:pt x="324" y="243"/>
                  </a:lnTo>
                  <a:lnTo>
                    <a:pt x="334" y="228"/>
                  </a:lnTo>
                  <a:lnTo>
                    <a:pt x="342" y="226"/>
                  </a:lnTo>
                  <a:lnTo>
                    <a:pt x="346" y="227"/>
                  </a:lnTo>
                  <a:lnTo>
                    <a:pt x="333" y="234"/>
                  </a:lnTo>
                  <a:lnTo>
                    <a:pt x="339" y="238"/>
                  </a:lnTo>
                  <a:lnTo>
                    <a:pt x="348" y="237"/>
                  </a:lnTo>
                  <a:lnTo>
                    <a:pt x="358" y="231"/>
                  </a:lnTo>
                  <a:lnTo>
                    <a:pt x="368" y="236"/>
                  </a:lnTo>
                  <a:lnTo>
                    <a:pt x="366" y="233"/>
                  </a:lnTo>
                  <a:lnTo>
                    <a:pt x="370" y="231"/>
                  </a:lnTo>
                  <a:lnTo>
                    <a:pt x="372" y="235"/>
                  </a:lnTo>
                  <a:lnTo>
                    <a:pt x="371" y="230"/>
                  </a:lnTo>
                  <a:lnTo>
                    <a:pt x="377" y="227"/>
                  </a:lnTo>
                  <a:lnTo>
                    <a:pt x="361" y="217"/>
                  </a:lnTo>
                  <a:lnTo>
                    <a:pt x="346" y="219"/>
                  </a:lnTo>
                  <a:lnTo>
                    <a:pt x="330" y="212"/>
                  </a:lnTo>
                  <a:lnTo>
                    <a:pt x="318" y="217"/>
                  </a:lnTo>
                  <a:lnTo>
                    <a:pt x="318" y="210"/>
                  </a:lnTo>
                  <a:lnTo>
                    <a:pt x="313" y="201"/>
                  </a:lnTo>
                  <a:lnTo>
                    <a:pt x="314" y="197"/>
                  </a:lnTo>
                  <a:lnTo>
                    <a:pt x="317" y="196"/>
                  </a:lnTo>
                  <a:lnTo>
                    <a:pt x="323" y="202"/>
                  </a:lnTo>
                  <a:lnTo>
                    <a:pt x="318" y="208"/>
                  </a:lnTo>
                  <a:lnTo>
                    <a:pt x="320" y="212"/>
                  </a:lnTo>
                  <a:lnTo>
                    <a:pt x="325" y="205"/>
                  </a:lnTo>
                  <a:lnTo>
                    <a:pt x="334" y="204"/>
                  </a:lnTo>
                  <a:lnTo>
                    <a:pt x="338" y="197"/>
                  </a:lnTo>
                  <a:lnTo>
                    <a:pt x="323" y="200"/>
                  </a:lnTo>
                  <a:lnTo>
                    <a:pt x="321" y="197"/>
                  </a:lnTo>
                  <a:lnTo>
                    <a:pt x="328" y="193"/>
                  </a:lnTo>
                  <a:lnTo>
                    <a:pt x="332" y="193"/>
                  </a:lnTo>
                  <a:lnTo>
                    <a:pt x="333" y="189"/>
                  </a:lnTo>
                  <a:lnTo>
                    <a:pt x="339" y="191"/>
                  </a:lnTo>
                  <a:lnTo>
                    <a:pt x="340" y="184"/>
                  </a:lnTo>
                  <a:lnTo>
                    <a:pt x="336" y="181"/>
                  </a:lnTo>
                  <a:lnTo>
                    <a:pt x="330" y="193"/>
                  </a:lnTo>
                  <a:lnTo>
                    <a:pt x="329" y="191"/>
                  </a:lnTo>
                  <a:lnTo>
                    <a:pt x="336" y="172"/>
                  </a:lnTo>
                  <a:lnTo>
                    <a:pt x="337" y="141"/>
                  </a:lnTo>
                  <a:lnTo>
                    <a:pt x="332" y="136"/>
                  </a:lnTo>
                  <a:lnTo>
                    <a:pt x="301" y="133"/>
                  </a:lnTo>
                  <a:lnTo>
                    <a:pt x="291" y="127"/>
                  </a:lnTo>
                  <a:lnTo>
                    <a:pt x="288" y="121"/>
                  </a:lnTo>
                  <a:lnTo>
                    <a:pt x="289" y="114"/>
                  </a:lnTo>
                  <a:lnTo>
                    <a:pt x="304" y="106"/>
                  </a:lnTo>
                  <a:lnTo>
                    <a:pt x="324" y="111"/>
                  </a:lnTo>
                  <a:lnTo>
                    <a:pt x="339" y="105"/>
                  </a:lnTo>
                  <a:lnTo>
                    <a:pt x="352" y="97"/>
                  </a:lnTo>
                  <a:lnTo>
                    <a:pt x="363" y="95"/>
                  </a:lnTo>
                  <a:lnTo>
                    <a:pt x="380" y="77"/>
                  </a:lnTo>
                  <a:lnTo>
                    <a:pt x="397" y="71"/>
                  </a:lnTo>
                  <a:lnTo>
                    <a:pt x="403" y="50"/>
                  </a:lnTo>
                  <a:lnTo>
                    <a:pt x="401" y="43"/>
                  </a:lnTo>
                  <a:lnTo>
                    <a:pt x="404" y="41"/>
                  </a:lnTo>
                  <a:lnTo>
                    <a:pt x="401" y="38"/>
                  </a:lnTo>
                  <a:lnTo>
                    <a:pt x="405" y="37"/>
                  </a:lnTo>
                  <a:lnTo>
                    <a:pt x="406" y="32"/>
                  </a:lnTo>
                  <a:lnTo>
                    <a:pt x="402" y="26"/>
                  </a:lnTo>
                  <a:lnTo>
                    <a:pt x="422" y="8"/>
                  </a:lnTo>
                  <a:lnTo>
                    <a:pt x="429" y="4"/>
                  </a:lnTo>
                  <a:lnTo>
                    <a:pt x="457" y="9"/>
                  </a:lnTo>
                  <a:lnTo>
                    <a:pt x="461" y="16"/>
                  </a:lnTo>
                  <a:lnTo>
                    <a:pt x="466" y="9"/>
                  </a:lnTo>
                  <a:lnTo>
                    <a:pt x="473" y="9"/>
                  </a:lnTo>
                  <a:lnTo>
                    <a:pt x="484" y="18"/>
                  </a:lnTo>
                  <a:lnTo>
                    <a:pt x="493" y="17"/>
                  </a:lnTo>
                  <a:lnTo>
                    <a:pt x="500" y="5"/>
                  </a:lnTo>
                  <a:lnTo>
                    <a:pt x="524" y="5"/>
                  </a:lnTo>
                  <a:lnTo>
                    <a:pt x="527" y="0"/>
                  </a:lnTo>
                  <a:lnTo>
                    <a:pt x="538" y="3"/>
                  </a:lnTo>
                  <a:lnTo>
                    <a:pt x="536"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4" name="Freeform 55">
              <a:extLst>
                <a:ext uri="{FF2B5EF4-FFF2-40B4-BE49-F238E27FC236}">
                  <a16:creationId xmlns:a16="http://schemas.microsoft.com/office/drawing/2014/main" id="{D7D57F62-3EFE-4B2A-8BDC-3FCB50CA8319}"/>
                </a:ext>
              </a:extLst>
            </p:cNvPr>
            <p:cNvSpPr>
              <a:spLocks/>
            </p:cNvSpPr>
            <p:nvPr/>
          </p:nvSpPr>
          <p:spPr bwMode="auto">
            <a:xfrm>
              <a:off x="7346950" y="2867025"/>
              <a:ext cx="449263" cy="477838"/>
            </a:xfrm>
            <a:custGeom>
              <a:avLst/>
              <a:gdLst>
                <a:gd name="T0" fmla="*/ 52 w 283"/>
                <a:gd name="T1" fmla="*/ 87 h 301"/>
                <a:gd name="T2" fmla="*/ 64 w 283"/>
                <a:gd name="T3" fmla="*/ 90 h 301"/>
                <a:gd name="T4" fmla="*/ 68 w 283"/>
                <a:gd name="T5" fmla="*/ 96 h 301"/>
                <a:gd name="T6" fmla="*/ 75 w 283"/>
                <a:gd name="T7" fmla="*/ 81 h 301"/>
                <a:gd name="T8" fmla="*/ 84 w 283"/>
                <a:gd name="T9" fmla="*/ 94 h 301"/>
                <a:gd name="T10" fmla="*/ 106 w 283"/>
                <a:gd name="T11" fmla="*/ 90 h 301"/>
                <a:gd name="T12" fmla="*/ 112 w 283"/>
                <a:gd name="T13" fmla="*/ 55 h 301"/>
                <a:gd name="T14" fmla="*/ 123 w 283"/>
                <a:gd name="T15" fmla="*/ 46 h 301"/>
                <a:gd name="T16" fmla="*/ 131 w 283"/>
                <a:gd name="T17" fmla="*/ 46 h 301"/>
                <a:gd name="T18" fmla="*/ 147 w 283"/>
                <a:gd name="T19" fmla="*/ 26 h 301"/>
                <a:gd name="T20" fmla="*/ 156 w 283"/>
                <a:gd name="T21" fmla="*/ 16 h 301"/>
                <a:gd name="T22" fmla="*/ 178 w 283"/>
                <a:gd name="T23" fmla="*/ 5 h 301"/>
                <a:gd name="T24" fmla="*/ 181 w 283"/>
                <a:gd name="T25" fmla="*/ 4 h 301"/>
                <a:gd name="T26" fmla="*/ 196 w 283"/>
                <a:gd name="T27" fmla="*/ 30 h 301"/>
                <a:gd name="T28" fmla="*/ 204 w 283"/>
                <a:gd name="T29" fmla="*/ 27 h 301"/>
                <a:gd name="T30" fmla="*/ 205 w 283"/>
                <a:gd name="T31" fmla="*/ 46 h 301"/>
                <a:gd name="T32" fmla="*/ 194 w 283"/>
                <a:gd name="T33" fmla="*/ 65 h 301"/>
                <a:gd name="T34" fmla="*/ 219 w 283"/>
                <a:gd name="T35" fmla="*/ 57 h 301"/>
                <a:gd name="T36" fmla="*/ 244 w 283"/>
                <a:gd name="T37" fmla="*/ 89 h 301"/>
                <a:gd name="T38" fmla="*/ 246 w 283"/>
                <a:gd name="T39" fmla="*/ 101 h 301"/>
                <a:gd name="T40" fmla="*/ 269 w 283"/>
                <a:gd name="T41" fmla="*/ 119 h 301"/>
                <a:gd name="T42" fmla="*/ 279 w 283"/>
                <a:gd name="T43" fmla="*/ 123 h 301"/>
                <a:gd name="T44" fmla="*/ 278 w 283"/>
                <a:gd name="T45" fmla="*/ 149 h 301"/>
                <a:gd name="T46" fmla="*/ 266 w 283"/>
                <a:gd name="T47" fmla="*/ 157 h 301"/>
                <a:gd name="T48" fmla="*/ 248 w 283"/>
                <a:gd name="T49" fmla="*/ 154 h 301"/>
                <a:gd name="T50" fmla="*/ 241 w 283"/>
                <a:gd name="T51" fmla="*/ 164 h 301"/>
                <a:gd name="T52" fmla="*/ 222 w 283"/>
                <a:gd name="T53" fmla="*/ 169 h 301"/>
                <a:gd name="T54" fmla="*/ 218 w 283"/>
                <a:gd name="T55" fmla="*/ 175 h 301"/>
                <a:gd name="T56" fmla="*/ 217 w 283"/>
                <a:gd name="T57" fmla="*/ 192 h 301"/>
                <a:gd name="T58" fmla="*/ 208 w 283"/>
                <a:gd name="T59" fmla="*/ 197 h 301"/>
                <a:gd name="T60" fmla="*/ 197 w 283"/>
                <a:gd name="T61" fmla="*/ 205 h 301"/>
                <a:gd name="T62" fmla="*/ 188 w 283"/>
                <a:gd name="T63" fmla="*/ 206 h 301"/>
                <a:gd name="T64" fmla="*/ 180 w 283"/>
                <a:gd name="T65" fmla="*/ 211 h 301"/>
                <a:gd name="T66" fmla="*/ 203 w 283"/>
                <a:gd name="T67" fmla="*/ 236 h 301"/>
                <a:gd name="T68" fmla="*/ 185 w 283"/>
                <a:gd name="T69" fmla="*/ 239 h 301"/>
                <a:gd name="T70" fmla="*/ 174 w 283"/>
                <a:gd name="T71" fmla="*/ 254 h 301"/>
                <a:gd name="T72" fmla="*/ 160 w 283"/>
                <a:gd name="T73" fmla="*/ 275 h 301"/>
                <a:gd name="T74" fmla="*/ 154 w 283"/>
                <a:gd name="T75" fmla="*/ 297 h 301"/>
                <a:gd name="T76" fmla="*/ 135 w 283"/>
                <a:gd name="T77" fmla="*/ 299 h 301"/>
                <a:gd name="T78" fmla="*/ 120 w 283"/>
                <a:gd name="T79" fmla="*/ 293 h 301"/>
                <a:gd name="T80" fmla="*/ 92 w 283"/>
                <a:gd name="T81" fmla="*/ 285 h 301"/>
                <a:gd name="T82" fmla="*/ 75 w 283"/>
                <a:gd name="T83" fmla="*/ 282 h 301"/>
                <a:gd name="T84" fmla="*/ 40 w 283"/>
                <a:gd name="T85" fmla="*/ 299 h 301"/>
                <a:gd name="T86" fmla="*/ 28 w 283"/>
                <a:gd name="T87" fmla="*/ 301 h 301"/>
                <a:gd name="T88" fmla="*/ 0 w 283"/>
                <a:gd name="T89" fmla="*/ 240 h 301"/>
                <a:gd name="T90" fmla="*/ 6 w 283"/>
                <a:gd name="T91" fmla="*/ 204 h 301"/>
                <a:gd name="T92" fmla="*/ 22 w 283"/>
                <a:gd name="T93" fmla="*/ 174 h 301"/>
                <a:gd name="T94" fmla="*/ 36 w 283"/>
                <a:gd name="T95" fmla="*/ 165 h 301"/>
                <a:gd name="T96" fmla="*/ 50 w 283"/>
                <a:gd name="T97" fmla="*/ 149 h 301"/>
                <a:gd name="T98" fmla="*/ 64 w 283"/>
                <a:gd name="T99" fmla="*/ 132 h 301"/>
                <a:gd name="T100" fmla="*/ 55 w 283"/>
                <a:gd name="T101" fmla="*/ 10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3" h="301">
                  <a:moveTo>
                    <a:pt x="51" y="76"/>
                  </a:moveTo>
                  <a:lnTo>
                    <a:pt x="52" y="87"/>
                  </a:lnTo>
                  <a:lnTo>
                    <a:pt x="65" y="84"/>
                  </a:lnTo>
                  <a:lnTo>
                    <a:pt x="64" y="90"/>
                  </a:lnTo>
                  <a:lnTo>
                    <a:pt x="71" y="93"/>
                  </a:lnTo>
                  <a:lnTo>
                    <a:pt x="68" y="96"/>
                  </a:lnTo>
                  <a:lnTo>
                    <a:pt x="72" y="99"/>
                  </a:lnTo>
                  <a:lnTo>
                    <a:pt x="75" y="81"/>
                  </a:lnTo>
                  <a:lnTo>
                    <a:pt x="77" y="81"/>
                  </a:lnTo>
                  <a:lnTo>
                    <a:pt x="84" y="94"/>
                  </a:lnTo>
                  <a:lnTo>
                    <a:pt x="92" y="88"/>
                  </a:lnTo>
                  <a:lnTo>
                    <a:pt x="106" y="90"/>
                  </a:lnTo>
                  <a:lnTo>
                    <a:pt x="113" y="68"/>
                  </a:lnTo>
                  <a:lnTo>
                    <a:pt x="112" y="55"/>
                  </a:lnTo>
                  <a:lnTo>
                    <a:pt x="119" y="55"/>
                  </a:lnTo>
                  <a:lnTo>
                    <a:pt x="123" y="46"/>
                  </a:lnTo>
                  <a:lnTo>
                    <a:pt x="128" y="48"/>
                  </a:lnTo>
                  <a:lnTo>
                    <a:pt x="131" y="46"/>
                  </a:lnTo>
                  <a:lnTo>
                    <a:pt x="139" y="31"/>
                  </a:lnTo>
                  <a:lnTo>
                    <a:pt x="147" y="26"/>
                  </a:lnTo>
                  <a:lnTo>
                    <a:pt x="147" y="17"/>
                  </a:lnTo>
                  <a:lnTo>
                    <a:pt x="156" y="16"/>
                  </a:lnTo>
                  <a:lnTo>
                    <a:pt x="165" y="0"/>
                  </a:lnTo>
                  <a:lnTo>
                    <a:pt x="178" y="5"/>
                  </a:lnTo>
                  <a:lnTo>
                    <a:pt x="181" y="4"/>
                  </a:lnTo>
                  <a:lnTo>
                    <a:pt x="181" y="4"/>
                  </a:lnTo>
                  <a:lnTo>
                    <a:pt x="194" y="21"/>
                  </a:lnTo>
                  <a:lnTo>
                    <a:pt x="196" y="30"/>
                  </a:lnTo>
                  <a:lnTo>
                    <a:pt x="197" y="26"/>
                  </a:lnTo>
                  <a:lnTo>
                    <a:pt x="204" y="27"/>
                  </a:lnTo>
                  <a:lnTo>
                    <a:pt x="208" y="35"/>
                  </a:lnTo>
                  <a:lnTo>
                    <a:pt x="205" y="46"/>
                  </a:lnTo>
                  <a:lnTo>
                    <a:pt x="198" y="44"/>
                  </a:lnTo>
                  <a:lnTo>
                    <a:pt x="194" y="65"/>
                  </a:lnTo>
                  <a:lnTo>
                    <a:pt x="211" y="64"/>
                  </a:lnTo>
                  <a:lnTo>
                    <a:pt x="219" y="57"/>
                  </a:lnTo>
                  <a:lnTo>
                    <a:pt x="240" y="64"/>
                  </a:lnTo>
                  <a:lnTo>
                    <a:pt x="244" y="89"/>
                  </a:lnTo>
                  <a:lnTo>
                    <a:pt x="240" y="93"/>
                  </a:lnTo>
                  <a:lnTo>
                    <a:pt x="246" y="101"/>
                  </a:lnTo>
                  <a:lnTo>
                    <a:pt x="267" y="109"/>
                  </a:lnTo>
                  <a:lnTo>
                    <a:pt x="269" y="119"/>
                  </a:lnTo>
                  <a:lnTo>
                    <a:pt x="269" y="119"/>
                  </a:lnTo>
                  <a:lnTo>
                    <a:pt x="279" y="123"/>
                  </a:lnTo>
                  <a:lnTo>
                    <a:pt x="283" y="129"/>
                  </a:lnTo>
                  <a:lnTo>
                    <a:pt x="278" y="149"/>
                  </a:lnTo>
                  <a:lnTo>
                    <a:pt x="271" y="150"/>
                  </a:lnTo>
                  <a:lnTo>
                    <a:pt x="266" y="157"/>
                  </a:lnTo>
                  <a:lnTo>
                    <a:pt x="259" y="150"/>
                  </a:lnTo>
                  <a:lnTo>
                    <a:pt x="248" y="154"/>
                  </a:lnTo>
                  <a:lnTo>
                    <a:pt x="245" y="164"/>
                  </a:lnTo>
                  <a:lnTo>
                    <a:pt x="241" y="164"/>
                  </a:lnTo>
                  <a:lnTo>
                    <a:pt x="232" y="175"/>
                  </a:lnTo>
                  <a:lnTo>
                    <a:pt x="222" y="169"/>
                  </a:lnTo>
                  <a:lnTo>
                    <a:pt x="225" y="175"/>
                  </a:lnTo>
                  <a:lnTo>
                    <a:pt x="218" y="175"/>
                  </a:lnTo>
                  <a:lnTo>
                    <a:pt x="214" y="184"/>
                  </a:lnTo>
                  <a:lnTo>
                    <a:pt x="217" y="192"/>
                  </a:lnTo>
                  <a:lnTo>
                    <a:pt x="211" y="192"/>
                  </a:lnTo>
                  <a:lnTo>
                    <a:pt x="208" y="197"/>
                  </a:lnTo>
                  <a:lnTo>
                    <a:pt x="200" y="196"/>
                  </a:lnTo>
                  <a:lnTo>
                    <a:pt x="197" y="205"/>
                  </a:lnTo>
                  <a:lnTo>
                    <a:pt x="201" y="213"/>
                  </a:lnTo>
                  <a:lnTo>
                    <a:pt x="188" y="206"/>
                  </a:lnTo>
                  <a:lnTo>
                    <a:pt x="181" y="206"/>
                  </a:lnTo>
                  <a:lnTo>
                    <a:pt x="180" y="211"/>
                  </a:lnTo>
                  <a:lnTo>
                    <a:pt x="197" y="219"/>
                  </a:lnTo>
                  <a:lnTo>
                    <a:pt x="203" y="236"/>
                  </a:lnTo>
                  <a:lnTo>
                    <a:pt x="193" y="235"/>
                  </a:lnTo>
                  <a:lnTo>
                    <a:pt x="185" y="239"/>
                  </a:lnTo>
                  <a:lnTo>
                    <a:pt x="186" y="249"/>
                  </a:lnTo>
                  <a:lnTo>
                    <a:pt x="174" y="254"/>
                  </a:lnTo>
                  <a:lnTo>
                    <a:pt x="171" y="263"/>
                  </a:lnTo>
                  <a:lnTo>
                    <a:pt x="160" y="275"/>
                  </a:lnTo>
                  <a:lnTo>
                    <a:pt x="160" y="293"/>
                  </a:lnTo>
                  <a:lnTo>
                    <a:pt x="154" y="297"/>
                  </a:lnTo>
                  <a:lnTo>
                    <a:pt x="141" y="291"/>
                  </a:lnTo>
                  <a:lnTo>
                    <a:pt x="135" y="299"/>
                  </a:lnTo>
                  <a:lnTo>
                    <a:pt x="125" y="298"/>
                  </a:lnTo>
                  <a:lnTo>
                    <a:pt x="120" y="293"/>
                  </a:lnTo>
                  <a:lnTo>
                    <a:pt x="101" y="291"/>
                  </a:lnTo>
                  <a:lnTo>
                    <a:pt x="92" y="285"/>
                  </a:lnTo>
                  <a:lnTo>
                    <a:pt x="85" y="289"/>
                  </a:lnTo>
                  <a:lnTo>
                    <a:pt x="75" y="282"/>
                  </a:lnTo>
                  <a:lnTo>
                    <a:pt x="51" y="285"/>
                  </a:lnTo>
                  <a:lnTo>
                    <a:pt x="40" y="299"/>
                  </a:lnTo>
                  <a:lnTo>
                    <a:pt x="28" y="301"/>
                  </a:lnTo>
                  <a:lnTo>
                    <a:pt x="28" y="301"/>
                  </a:lnTo>
                  <a:lnTo>
                    <a:pt x="24" y="282"/>
                  </a:lnTo>
                  <a:lnTo>
                    <a:pt x="0" y="240"/>
                  </a:lnTo>
                  <a:lnTo>
                    <a:pt x="0" y="215"/>
                  </a:lnTo>
                  <a:lnTo>
                    <a:pt x="6" y="204"/>
                  </a:lnTo>
                  <a:lnTo>
                    <a:pt x="22" y="189"/>
                  </a:lnTo>
                  <a:lnTo>
                    <a:pt x="22" y="174"/>
                  </a:lnTo>
                  <a:lnTo>
                    <a:pt x="31" y="166"/>
                  </a:lnTo>
                  <a:lnTo>
                    <a:pt x="36" y="165"/>
                  </a:lnTo>
                  <a:lnTo>
                    <a:pt x="39" y="147"/>
                  </a:lnTo>
                  <a:lnTo>
                    <a:pt x="50" y="149"/>
                  </a:lnTo>
                  <a:lnTo>
                    <a:pt x="51" y="140"/>
                  </a:lnTo>
                  <a:lnTo>
                    <a:pt x="64" y="132"/>
                  </a:lnTo>
                  <a:lnTo>
                    <a:pt x="67" y="117"/>
                  </a:lnTo>
                  <a:lnTo>
                    <a:pt x="55" y="107"/>
                  </a:lnTo>
                  <a:lnTo>
                    <a:pt x="51" y="7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5" name="Freeform 56">
              <a:extLst>
                <a:ext uri="{FF2B5EF4-FFF2-40B4-BE49-F238E27FC236}">
                  <a16:creationId xmlns:a16="http://schemas.microsoft.com/office/drawing/2014/main" id="{16729B7B-73BE-439A-A145-64F9E71A3C63}"/>
                </a:ext>
              </a:extLst>
            </p:cNvPr>
            <p:cNvSpPr>
              <a:spLocks/>
            </p:cNvSpPr>
            <p:nvPr/>
          </p:nvSpPr>
          <p:spPr bwMode="auto">
            <a:xfrm>
              <a:off x="8258175" y="2668588"/>
              <a:ext cx="403225" cy="469900"/>
            </a:xfrm>
            <a:custGeom>
              <a:avLst/>
              <a:gdLst>
                <a:gd name="T0" fmla="*/ 47 w 254"/>
                <a:gd name="T1" fmla="*/ 42 h 296"/>
                <a:gd name="T2" fmla="*/ 72 w 254"/>
                <a:gd name="T3" fmla="*/ 40 h 296"/>
                <a:gd name="T4" fmla="*/ 86 w 254"/>
                <a:gd name="T5" fmla="*/ 37 h 296"/>
                <a:gd name="T6" fmla="*/ 91 w 254"/>
                <a:gd name="T7" fmla="*/ 31 h 296"/>
                <a:gd name="T8" fmla="*/ 103 w 254"/>
                <a:gd name="T9" fmla="*/ 30 h 296"/>
                <a:gd name="T10" fmla="*/ 121 w 254"/>
                <a:gd name="T11" fmla="*/ 37 h 296"/>
                <a:gd name="T12" fmla="*/ 135 w 254"/>
                <a:gd name="T13" fmla="*/ 33 h 296"/>
                <a:gd name="T14" fmla="*/ 143 w 254"/>
                <a:gd name="T15" fmla="*/ 0 h 296"/>
                <a:gd name="T16" fmla="*/ 155 w 254"/>
                <a:gd name="T17" fmla="*/ 14 h 296"/>
                <a:gd name="T18" fmla="*/ 170 w 254"/>
                <a:gd name="T19" fmla="*/ 2 h 296"/>
                <a:gd name="T20" fmla="*/ 184 w 254"/>
                <a:gd name="T21" fmla="*/ 9 h 296"/>
                <a:gd name="T22" fmla="*/ 194 w 254"/>
                <a:gd name="T23" fmla="*/ 26 h 296"/>
                <a:gd name="T24" fmla="*/ 220 w 254"/>
                <a:gd name="T25" fmla="*/ 52 h 296"/>
                <a:gd name="T26" fmla="*/ 242 w 254"/>
                <a:gd name="T27" fmla="*/ 57 h 296"/>
                <a:gd name="T28" fmla="*/ 254 w 254"/>
                <a:gd name="T29" fmla="*/ 82 h 296"/>
                <a:gd name="T30" fmla="*/ 227 w 254"/>
                <a:gd name="T31" fmla="*/ 99 h 296"/>
                <a:gd name="T32" fmla="*/ 161 w 254"/>
                <a:gd name="T33" fmla="*/ 73 h 296"/>
                <a:gd name="T34" fmla="*/ 143 w 254"/>
                <a:gd name="T35" fmla="*/ 60 h 296"/>
                <a:gd name="T36" fmla="*/ 145 w 254"/>
                <a:gd name="T37" fmla="*/ 73 h 296"/>
                <a:gd name="T38" fmla="*/ 132 w 254"/>
                <a:gd name="T39" fmla="*/ 76 h 296"/>
                <a:gd name="T40" fmla="*/ 153 w 254"/>
                <a:gd name="T41" fmla="*/ 84 h 296"/>
                <a:gd name="T42" fmla="*/ 143 w 254"/>
                <a:gd name="T43" fmla="*/ 109 h 296"/>
                <a:gd name="T44" fmla="*/ 139 w 254"/>
                <a:gd name="T45" fmla="*/ 123 h 296"/>
                <a:gd name="T46" fmla="*/ 141 w 254"/>
                <a:gd name="T47" fmla="*/ 154 h 296"/>
                <a:gd name="T48" fmla="*/ 168 w 254"/>
                <a:gd name="T49" fmla="*/ 171 h 296"/>
                <a:gd name="T50" fmla="*/ 191 w 254"/>
                <a:gd name="T51" fmla="*/ 192 h 296"/>
                <a:gd name="T52" fmla="*/ 194 w 254"/>
                <a:gd name="T53" fmla="*/ 227 h 296"/>
                <a:gd name="T54" fmla="*/ 197 w 254"/>
                <a:gd name="T55" fmla="*/ 237 h 296"/>
                <a:gd name="T56" fmla="*/ 189 w 254"/>
                <a:gd name="T57" fmla="*/ 276 h 296"/>
                <a:gd name="T58" fmla="*/ 193 w 254"/>
                <a:gd name="T59" fmla="*/ 283 h 296"/>
                <a:gd name="T60" fmla="*/ 161 w 254"/>
                <a:gd name="T61" fmla="*/ 285 h 296"/>
                <a:gd name="T62" fmla="*/ 151 w 254"/>
                <a:gd name="T63" fmla="*/ 296 h 296"/>
                <a:gd name="T64" fmla="*/ 112 w 254"/>
                <a:gd name="T65" fmla="*/ 285 h 296"/>
                <a:gd name="T66" fmla="*/ 99 w 254"/>
                <a:gd name="T67" fmla="*/ 289 h 296"/>
                <a:gd name="T68" fmla="*/ 105 w 254"/>
                <a:gd name="T69" fmla="*/ 259 h 296"/>
                <a:gd name="T70" fmla="*/ 97 w 254"/>
                <a:gd name="T71" fmla="*/ 249 h 296"/>
                <a:gd name="T72" fmla="*/ 67 w 254"/>
                <a:gd name="T73" fmla="*/ 242 h 296"/>
                <a:gd name="T74" fmla="*/ 63 w 254"/>
                <a:gd name="T75" fmla="*/ 230 h 296"/>
                <a:gd name="T76" fmla="*/ 50 w 254"/>
                <a:gd name="T77" fmla="*/ 210 h 296"/>
                <a:gd name="T78" fmla="*/ 44 w 254"/>
                <a:gd name="T79" fmla="*/ 194 h 296"/>
                <a:gd name="T80" fmla="*/ 30 w 254"/>
                <a:gd name="T81" fmla="*/ 171 h 296"/>
                <a:gd name="T82" fmla="*/ 0 w 254"/>
                <a:gd name="T83" fmla="*/ 154 h 296"/>
                <a:gd name="T84" fmla="*/ 6 w 254"/>
                <a:gd name="T85" fmla="*/ 146 h 296"/>
                <a:gd name="T86" fmla="*/ 20 w 254"/>
                <a:gd name="T87" fmla="*/ 143 h 296"/>
                <a:gd name="T88" fmla="*/ 16 w 254"/>
                <a:gd name="T89" fmla="*/ 126 h 296"/>
                <a:gd name="T90" fmla="*/ 15 w 254"/>
                <a:gd name="T91" fmla="*/ 115 h 296"/>
                <a:gd name="T92" fmla="*/ 16 w 254"/>
                <a:gd name="T93" fmla="*/ 108 h 296"/>
                <a:gd name="T94" fmla="*/ 23 w 254"/>
                <a:gd name="T95" fmla="*/ 101 h 296"/>
                <a:gd name="T96" fmla="*/ 33 w 254"/>
                <a:gd name="T97" fmla="*/ 96 h 296"/>
                <a:gd name="T98" fmla="*/ 56 w 254"/>
                <a:gd name="T99" fmla="*/ 102 h 296"/>
                <a:gd name="T100" fmla="*/ 55 w 254"/>
                <a:gd name="T101" fmla="*/ 96 h 296"/>
                <a:gd name="T102" fmla="*/ 57 w 254"/>
                <a:gd name="T103" fmla="*/ 84 h 296"/>
                <a:gd name="T104" fmla="*/ 58 w 254"/>
                <a:gd name="T105" fmla="*/ 68 h 296"/>
                <a:gd name="T106" fmla="*/ 52 w 254"/>
                <a:gd name="T107" fmla="*/ 5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296">
                  <a:moveTo>
                    <a:pt x="42" y="50"/>
                  </a:moveTo>
                  <a:lnTo>
                    <a:pt x="47" y="42"/>
                  </a:lnTo>
                  <a:lnTo>
                    <a:pt x="60" y="46"/>
                  </a:lnTo>
                  <a:lnTo>
                    <a:pt x="72" y="40"/>
                  </a:lnTo>
                  <a:lnTo>
                    <a:pt x="80" y="43"/>
                  </a:lnTo>
                  <a:lnTo>
                    <a:pt x="86" y="37"/>
                  </a:lnTo>
                  <a:lnTo>
                    <a:pt x="95" y="34"/>
                  </a:lnTo>
                  <a:lnTo>
                    <a:pt x="91" y="31"/>
                  </a:lnTo>
                  <a:lnTo>
                    <a:pt x="94" y="26"/>
                  </a:lnTo>
                  <a:lnTo>
                    <a:pt x="103" y="30"/>
                  </a:lnTo>
                  <a:lnTo>
                    <a:pt x="109" y="40"/>
                  </a:lnTo>
                  <a:lnTo>
                    <a:pt x="121" y="37"/>
                  </a:lnTo>
                  <a:lnTo>
                    <a:pt x="132" y="39"/>
                  </a:lnTo>
                  <a:lnTo>
                    <a:pt x="135" y="33"/>
                  </a:lnTo>
                  <a:lnTo>
                    <a:pt x="143" y="31"/>
                  </a:lnTo>
                  <a:lnTo>
                    <a:pt x="143" y="0"/>
                  </a:lnTo>
                  <a:lnTo>
                    <a:pt x="153" y="0"/>
                  </a:lnTo>
                  <a:lnTo>
                    <a:pt x="155" y="14"/>
                  </a:lnTo>
                  <a:lnTo>
                    <a:pt x="160" y="16"/>
                  </a:lnTo>
                  <a:lnTo>
                    <a:pt x="170" y="2"/>
                  </a:lnTo>
                  <a:lnTo>
                    <a:pt x="175" y="2"/>
                  </a:lnTo>
                  <a:lnTo>
                    <a:pt x="184" y="9"/>
                  </a:lnTo>
                  <a:lnTo>
                    <a:pt x="184" y="9"/>
                  </a:lnTo>
                  <a:lnTo>
                    <a:pt x="194" y="26"/>
                  </a:lnTo>
                  <a:lnTo>
                    <a:pt x="213" y="40"/>
                  </a:lnTo>
                  <a:lnTo>
                    <a:pt x="220" y="52"/>
                  </a:lnTo>
                  <a:lnTo>
                    <a:pt x="234" y="63"/>
                  </a:lnTo>
                  <a:lnTo>
                    <a:pt x="242" y="57"/>
                  </a:lnTo>
                  <a:lnTo>
                    <a:pt x="244" y="70"/>
                  </a:lnTo>
                  <a:lnTo>
                    <a:pt x="254" y="82"/>
                  </a:lnTo>
                  <a:lnTo>
                    <a:pt x="238" y="97"/>
                  </a:lnTo>
                  <a:lnTo>
                    <a:pt x="227" y="99"/>
                  </a:lnTo>
                  <a:lnTo>
                    <a:pt x="192" y="91"/>
                  </a:lnTo>
                  <a:lnTo>
                    <a:pt x="161" y="73"/>
                  </a:lnTo>
                  <a:lnTo>
                    <a:pt x="147" y="74"/>
                  </a:lnTo>
                  <a:lnTo>
                    <a:pt x="143" y="60"/>
                  </a:lnTo>
                  <a:lnTo>
                    <a:pt x="139" y="62"/>
                  </a:lnTo>
                  <a:lnTo>
                    <a:pt x="145" y="73"/>
                  </a:lnTo>
                  <a:lnTo>
                    <a:pt x="132" y="73"/>
                  </a:lnTo>
                  <a:lnTo>
                    <a:pt x="132" y="76"/>
                  </a:lnTo>
                  <a:lnTo>
                    <a:pt x="149" y="77"/>
                  </a:lnTo>
                  <a:lnTo>
                    <a:pt x="153" y="84"/>
                  </a:lnTo>
                  <a:lnTo>
                    <a:pt x="143" y="95"/>
                  </a:lnTo>
                  <a:lnTo>
                    <a:pt x="143" y="109"/>
                  </a:lnTo>
                  <a:lnTo>
                    <a:pt x="136" y="118"/>
                  </a:lnTo>
                  <a:lnTo>
                    <a:pt x="139" y="123"/>
                  </a:lnTo>
                  <a:lnTo>
                    <a:pt x="138" y="139"/>
                  </a:lnTo>
                  <a:lnTo>
                    <a:pt x="141" y="154"/>
                  </a:lnTo>
                  <a:lnTo>
                    <a:pt x="157" y="172"/>
                  </a:lnTo>
                  <a:lnTo>
                    <a:pt x="168" y="171"/>
                  </a:lnTo>
                  <a:lnTo>
                    <a:pt x="196" y="183"/>
                  </a:lnTo>
                  <a:lnTo>
                    <a:pt x="191" y="192"/>
                  </a:lnTo>
                  <a:lnTo>
                    <a:pt x="187" y="221"/>
                  </a:lnTo>
                  <a:lnTo>
                    <a:pt x="194" y="227"/>
                  </a:lnTo>
                  <a:lnTo>
                    <a:pt x="205" y="230"/>
                  </a:lnTo>
                  <a:lnTo>
                    <a:pt x="197" y="237"/>
                  </a:lnTo>
                  <a:lnTo>
                    <a:pt x="193" y="252"/>
                  </a:lnTo>
                  <a:lnTo>
                    <a:pt x="189" y="276"/>
                  </a:lnTo>
                  <a:lnTo>
                    <a:pt x="193" y="283"/>
                  </a:lnTo>
                  <a:lnTo>
                    <a:pt x="193" y="283"/>
                  </a:lnTo>
                  <a:lnTo>
                    <a:pt x="181" y="277"/>
                  </a:lnTo>
                  <a:lnTo>
                    <a:pt x="161" y="285"/>
                  </a:lnTo>
                  <a:lnTo>
                    <a:pt x="160" y="293"/>
                  </a:lnTo>
                  <a:lnTo>
                    <a:pt x="151" y="296"/>
                  </a:lnTo>
                  <a:lnTo>
                    <a:pt x="120" y="281"/>
                  </a:lnTo>
                  <a:lnTo>
                    <a:pt x="112" y="285"/>
                  </a:lnTo>
                  <a:lnTo>
                    <a:pt x="112" y="288"/>
                  </a:lnTo>
                  <a:lnTo>
                    <a:pt x="99" y="289"/>
                  </a:lnTo>
                  <a:lnTo>
                    <a:pt x="91" y="277"/>
                  </a:lnTo>
                  <a:lnTo>
                    <a:pt x="105" y="259"/>
                  </a:lnTo>
                  <a:lnTo>
                    <a:pt x="103" y="252"/>
                  </a:lnTo>
                  <a:lnTo>
                    <a:pt x="97" y="249"/>
                  </a:lnTo>
                  <a:lnTo>
                    <a:pt x="76" y="251"/>
                  </a:lnTo>
                  <a:lnTo>
                    <a:pt x="67" y="242"/>
                  </a:lnTo>
                  <a:lnTo>
                    <a:pt x="63" y="243"/>
                  </a:lnTo>
                  <a:lnTo>
                    <a:pt x="63" y="230"/>
                  </a:lnTo>
                  <a:lnTo>
                    <a:pt x="50" y="225"/>
                  </a:lnTo>
                  <a:lnTo>
                    <a:pt x="50" y="210"/>
                  </a:lnTo>
                  <a:lnTo>
                    <a:pt x="42" y="200"/>
                  </a:lnTo>
                  <a:lnTo>
                    <a:pt x="44" y="194"/>
                  </a:lnTo>
                  <a:lnTo>
                    <a:pt x="40" y="183"/>
                  </a:lnTo>
                  <a:lnTo>
                    <a:pt x="30" y="171"/>
                  </a:lnTo>
                  <a:lnTo>
                    <a:pt x="16" y="167"/>
                  </a:lnTo>
                  <a:lnTo>
                    <a:pt x="0" y="154"/>
                  </a:lnTo>
                  <a:lnTo>
                    <a:pt x="0" y="154"/>
                  </a:lnTo>
                  <a:lnTo>
                    <a:pt x="6" y="146"/>
                  </a:lnTo>
                  <a:lnTo>
                    <a:pt x="10" y="148"/>
                  </a:lnTo>
                  <a:lnTo>
                    <a:pt x="20" y="143"/>
                  </a:lnTo>
                  <a:lnTo>
                    <a:pt x="26" y="134"/>
                  </a:lnTo>
                  <a:lnTo>
                    <a:pt x="16" y="126"/>
                  </a:lnTo>
                  <a:lnTo>
                    <a:pt x="20" y="121"/>
                  </a:lnTo>
                  <a:lnTo>
                    <a:pt x="15" y="115"/>
                  </a:lnTo>
                  <a:lnTo>
                    <a:pt x="20" y="117"/>
                  </a:lnTo>
                  <a:lnTo>
                    <a:pt x="16" y="108"/>
                  </a:lnTo>
                  <a:lnTo>
                    <a:pt x="25" y="109"/>
                  </a:lnTo>
                  <a:lnTo>
                    <a:pt x="23" y="101"/>
                  </a:lnTo>
                  <a:lnTo>
                    <a:pt x="30" y="101"/>
                  </a:lnTo>
                  <a:lnTo>
                    <a:pt x="33" y="96"/>
                  </a:lnTo>
                  <a:lnTo>
                    <a:pt x="47" y="104"/>
                  </a:lnTo>
                  <a:lnTo>
                    <a:pt x="56" y="102"/>
                  </a:lnTo>
                  <a:lnTo>
                    <a:pt x="58" y="99"/>
                  </a:lnTo>
                  <a:lnTo>
                    <a:pt x="55" y="96"/>
                  </a:lnTo>
                  <a:lnTo>
                    <a:pt x="60" y="90"/>
                  </a:lnTo>
                  <a:lnTo>
                    <a:pt x="57" y="84"/>
                  </a:lnTo>
                  <a:lnTo>
                    <a:pt x="63" y="80"/>
                  </a:lnTo>
                  <a:lnTo>
                    <a:pt x="58" y="68"/>
                  </a:lnTo>
                  <a:lnTo>
                    <a:pt x="50" y="62"/>
                  </a:lnTo>
                  <a:lnTo>
                    <a:pt x="52" y="58"/>
                  </a:lnTo>
                  <a:lnTo>
                    <a:pt x="42" y="5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6" name="Freeform 57">
              <a:extLst>
                <a:ext uri="{FF2B5EF4-FFF2-40B4-BE49-F238E27FC236}">
                  <a16:creationId xmlns:a16="http://schemas.microsoft.com/office/drawing/2014/main" id="{4C327B9F-E575-47C1-AEA3-1D1486656A8B}"/>
                </a:ext>
              </a:extLst>
            </p:cNvPr>
            <p:cNvSpPr>
              <a:spLocks/>
            </p:cNvSpPr>
            <p:nvPr/>
          </p:nvSpPr>
          <p:spPr bwMode="auto">
            <a:xfrm>
              <a:off x="6445250" y="4205288"/>
              <a:ext cx="820738" cy="531813"/>
            </a:xfrm>
            <a:custGeom>
              <a:avLst/>
              <a:gdLst>
                <a:gd name="T0" fmla="*/ 292 w 517"/>
                <a:gd name="T1" fmla="*/ 51 h 335"/>
                <a:gd name="T2" fmla="*/ 291 w 517"/>
                <a:gd name="T3" fmla="*/ 68 h 335"/>
                <a:gd name="T4" fmla="*/ 322 w 517"/>
                <a:gd name="T5" fmla="*/ 86 h 335"/>
                <a:gd name="T6" fmla="*/ 349 w 517"/>
                <a:gd name="T7" fmla="*/ 55 h 335"/>
                <a:gd name="T8" fmla="*/ 368 w 517"/>
                <a:gd name="T9" fmla="*/ 28 h 335"/>
                <a:gd name="T10" fmla="*/ 378 w 517"/>
                <a:gd name="T11" fmla="*/ 0 h 335"/>
                <a:gd name="T12" fmla="*/ 401 w 517"/>
                <a:gd name="T13" fmla="*/ 57 h 335"/>
                <a:gd name="T14" fmla="*/ 430 w 517"/>
                <a:gd name="T15" fmla="*/ 55 h 335"/>
                <a:gd name="T16" fmla="*/ 475 w 517"/>
                <a:gd name="T17" fmla="*/ 62 h 335"/>
                <a:gd name="T18" fmla="*/ 490 w 517"/>
                <a:gd name="T19" fmla="*/ 61 h 335"/>
                <a:gd name="T20" fmla="*/ 493 w 517"/>
                <a:gd name="T21" fmla="*/ 87 h 335"/>
                <a:gd name="T22" fmla="*/ 493 w 517"/>
                <a:gd name="T23" fmla="*/ 114 h 335"/>
                <a:gd name="T24" fmla="*/ 483 w 517"/>
                <a:gd name="T25" fmla="*/ 137 h 335"/>
                <a:gd name="T26" fmla="*/ 474 w 517"/>
                <a:gd name="T27" fmla="*/ 174 h 335"/>
                <a:gd name="T28" fmla="*/ 462 w 517"/>
                <a:gd name="T29" fmla="*/ 166 h 335"/>
                <a:gd name="T30" fmla="*/ 448 w 517"/>
                <a:gd name="T31" fmla="*/ 186 h 335"/>
                <a:gd name="T32" fmla="*/ 443 w 517"/>
                <a:gd name="T33" fmla="*/ 184 h 335"/>
                <a:gd name="T34" fmla="*/ 430 w 517"/>
                <a:gd name="T35" fmla="*/ 174 h 335"/>
                <a:gd name="T36" fmla="*/ 416 w 517"/>
                <a:gd name="T37" fmla="*/ 200 h 335"/>
                <a:gd name="T38" fmla="*/ 427 w 517"/>
                <a:gd name="T39" fmla="*/ 219 h 335"/>
                <a:gd name="T40" fmla="*/ 450 w 517"/>
                <a:gd name="T41" fmla="*/ 237 h 335"/>
                <a:gd name="T42" fmla="*/ 483 w 517"/>
                <a:gd name="T43" fmla="*/ 245 h 335"/>
                <a:gd name="T44" fmla="*/ 496 w 517"/>
                <a:gd name="T45" fmla="*/ 272 h 335"/>
                <a:gd name="T46" fmla="*/ 512 w 517"/>
                <a:gd name="T47" fmla="*/ 290 h 335"/>
                <a:gd name="T48" fmla="*/ 517 w 517"/>
                <a:gd name="T49" fmla="*/ 319 h 335"/>
                <a:gd name="T50" fmla="*/ 478 w 517"/>
                <a:gd name="T51" fmla="*/ 321 h 335"/>
                <a:gd name="T52" fmla="*/ 450 w 517"/>
                <a:gd name="T53" fmla="*/ 306 h 335"/>
                <a:gd name="T54" fmla="*/ 429 w 517"/>
                <a:gd name="T55" fmla="*/ 307 h 335"/>
                <a:gd name="T56" fmla="*/ 417 w 517"/>
                <a:gd name="T57" fmla="*/ 325 h 335"/>
                <a:gd name="T58" fmla="*/ 351 w 517"/>
                <a:gd name="T59" fmla="*/ 327 h 335"/>
                <a:gd name="T60" fmla="*/ 320 w 517"/>
                <a:gd name="T61" fmla="*/ 293 h 335"/>
                <a:gd name="T62" fmla="*/ 312 w 517"/>
                <a:gd name="T63" fmla="*/ 290 h 335"/>
                <a:gd name="T64" fmla="*/ 295 w 517"/>
                <a:gd name="T65" fmla="*/ 261 h 335"/>
                <a:gd name="T66" fmla="*/ 244 w 517"/>
                <a:gd name="T67" fmla="*/ 270 h 335"/>
                <a:gd name="T68" fmla="*/ 229 w 517"/>
                <a:gd name="T69" fmla="*/ 272 h 335"/>
                <a:gd name="T70" fmla="*/ 211 w 517"/>
                <a:gd name="T71" fmla="*/ 286 h 335"/>
                <a:gd name="T72" fmla="*/ 206 w 517"/>
                <a:gd name="T73" fmla="*/ 299 h 335"/>
                <a:gd name="T74" fmla="*/ 164 w 517"/>
                <a:gd name="T75" fmla="*/ 327 h 335"/>
                <a:gd name="T76" fmla="*/ 97 w 517"/>
                <a:gd name="T77" fmla="*/ 291 h 335"/>
                <a:gd name="T78" fmla="*/ 81 w 517"/>
                <a:gd name="T79" fmla="*/ 312 h 335"/>
                <a:gd name="T80" fmla="*/ 61 w 517"/>
                <a:gd name="T81" fmla="*/ 323 h 335"/>
                <a:gd name="T82" fmla="*/ 19 w 517"/>
                <a:gd name="T83" fmla="*/ 287 h 335"/>
                <a:gd name="T84" fmla="*/ 20 w 517"/>
                <a:gd name="T85" fmla="*/ 268 h 335"/>
                <a:gd name="T86" fmla="*/ 16 w 517"/>
                <a:gd name="T87" fmla="*/ 235 h 335"/>
                <a:gd name="T88" fmla="*/ 9 w 517"/>
                <a:gd name="T89" fmla="*/ 201 h 335"/>
                <a:gd name="T90" fmla="*/ 28 w 517"/>
                <a:gd name="T91" fmla="*/ 184 h 335"/>
                <a:gd name="T92" fmla="*/ 5 w 517"/>
                <a:gd name="T93" fmla="*/ 152 h 335"/>
                <a:gd name="T94" fmla="*/ 10 w 517"/>
                <a:gd name="T95" fmla="*/ 137 h 335"/>
                <a:gd name="T96" fmla="*/ 2 w 517"/>
                <a:gd name="T97" fmla="*/ 133 h 335"/>
                <a:gd name="T98" fmla="*/ 29 w 517"/>
                <a:gd name="T99" fmla="*/ 134 h 335"/>
                <a:gd name="T100" fmla="*/ 93 w 517"/>
                <a:gd name="T101" fmla="*/ 106 h 335"/>
                <a:gd name="T102" fmla="*/ 134 w 517"/>
                <a:gd name="T103" fmla="*/ 100 h 335"/>
                <a:gd name="T104" fmla="*/ 150 w 517"/>
                <a:gd name="T105" fmla="*/ 95 h 335"/>
                <a:gd name="T106" fmla="*/ 163 w 517"/>
                <a:gd name="T107" fmla="*/ 87 h 335"/>
                <a:gd name="T108" fmla="*/ 234 w 517"/>
                <a:gd name="T109" fmla="*/ 64 h 335"/>
                <a:gd name="T110" fmla="*/ 258 w 517"/>
                <a:gd name="T111" fmla="*/ 64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7" h="335">
                  <a:moveTo>
                    <a:pt x="259" y="58"/>
                  </a:moveTo>
                  <a:lnTo>
                    <a:pt x="280" y="61"/>
                  </a:lnTo>
                  <a:lnTo>
                    <a:pt x="292" y="51"/>
                  </a:lnTo>
                  <a:lnTo>
                    <a:pt x="307" y="50"/>
                  </a:lnTo>
                  <a:lnTo>
                    <a:pt x="307" y="59"/>
                  </a:lnTo>
                  <a:lnTo>
                    <a:pt x="291" y="68"/>
                  </a:lnTo>
                  <a:lnTo>
                    <a:pt x="288" y="80"/>
                  </a:lnTo>
                  <a:lnTo>
                    <a:pt x="317" y="82"/>
                  </a:lnTo>
                  <a:lnTo>
                    <a:pt x="322" y="86"/>
                  </a:lnTo>
                  <a:lnTo>
                    <a:pt x="332" y="77"/>
                  </a:lnTo>
                  <a:lnTo>
                    <a:pt x="336" y="62"/>
                  </a:lnTo>
                  <a:lnTo>
                    <a:pt x="349" y="55"/>
                  </a:lnTo>
                  <a:lnTo>
                    <a:pt x="351" y="42"/>
                  </a:lnTo>
                  <a:lnTo>
                    <a:pt x="364" y="36"/>
                  </a:lnTo>
                  <a:lnTo>
                    <a:pt x="368" y="28"/>
                  </a:lnTo>
                  <a:lnTo>
                    <a:pt x="366" y="8"/>
                  </a:lnTo>
                  <a:lnTo>
                    <a:pt x="378" y="0"/>
                  </a:lnTo>
                  <a:lnTo>
                    <a:pt x="378" y="0"/>
                  </a:lnTo>
                  <a:lnTo>
                    <a:pt x="383" y="14"/>
                  </a:lnTo>
                  <a:lnTo>
                    <a:pt x="385" y="43"/>
                  </a:lnTo>
                  <a:lnTo>
                    <a:pt x="401" y="57"/>
                  </a:lnTo>
                  <a:lnTo>
                    <a:pt x="410" y="47"/>
                  </a:lnTo>
                  <a:lnTo>
                    <a:pt x="420" y="53"/>
                  </a:lnTo>
                  <a:lnTo>
                    <a:pt x="430" y="55"/>
                  </a:lnTo>
                  <a:lnTo>
                    <a:pt x="456" y="43"/>
                  </a:lnTo>
                  <a:lnTo>
                    <a:pt x="475" y="53"/>
                  </a:lnTo>
                  <a:lnTo>
                    <a:pt x="475" y="62"/>
                  </a:lnTo>
                  <a:lnTo>
                    <a:pt x="482" y="64"/>
                  </a:lnTo>
                  <a:lnTo>
                    <a:pt x="485" y="68"/>
                  </a:lnTo>
                  <a:lnTo>
                    <a:pt x="490" y="61"/>
                  </a:lnTo>
                  <a:lnTo>
                    <a:pt x="503" y="64"/>
                  </a:lnTo>
                  <a:lnTo>
                    <a:pt x="499" y="81"/>
                  </a:lnTo>
                  <a:lnTo>
                    <a:pt x="493" y="87"/>
                  </a:lnTo>
                  <a:lnTo>
                    <a:pt x="489" y="105"/>
                  </a:lnTo>
                  <a:lnTo>
                    <a:pt x="493" y="107"/>
                  </a:lnTo>
                  <a:lnTo>
                    <a:pt x="493" y="114"/>
                  </a:lnTo>
                  <a:lnTo>
                    <a:pt x="482" y="124"/>
                  </a:lnTo>
                  <a:lnTo>
                    <a:pt x="488" y="132"/>
                  </a:lnTo>
                  <a:lnTo>
                    <a:pt x="483" y="137"/>
                  </a:lnTo>
                  <a:lnTo>
                    <a:pt x="487" y="142"/>
                  </a:lnTo>
                  <a:lnTo>
                    <a:pt x="485" y="170"/>
                  </a:lnTo>
                  <a:lnTo>
                    <a:pt x="474" y="174"/>
                  </a:lnTo>
                  <a:lnTo>
                    <a:pt x="472" y="168"/>
                  </a:lnTo>
                  <a:lnTo>
                    <a:pt x="469" y="169"/>
                  </a:lnTo>
                  <a:lnTo>
                    <a:pt x="462" y="166"/>
                  </a:lnTo>
                  <a:lnTo>
                    <a:pt x="456" y="175"/>
                  </a:lnTo>
                  <a:lnTo>
                    <a:pt x="446" y="177"/>
                  </a:lnTo>
                  <a:lnTo>
                    <a:pt x="448" y="186"/>
                  </a:lnTo>
                  <a:lnTo>
                    <a:pt x="442" y="195"/>
                  </a:lnTo>
                  <a:lnTo>
                    <a:pt x="440" y="193"/>
                  </a:lnTo>
                  <a:lnTo>
                    <a:pt x="443" y="184"/>
                  </a:lnTo>
                  <a:lnTo>
                    <a:pt x="439" y="182"/>
                  </a:lnTo>
                  <a:lnTo>
                    <a:pt x="439" y="173"/>
                  </a:lnTo>
                  <a:lnTo>
                    <a:pt x="430" y="174"/>
                  </a:lnTo>
                  <a:lnTo>
                    <a:pt x="427" y="183"/>
                  </a:lnTo>
                  <a:lnTo>
                    <a:pt x="415" y="191"/>
                  </a:lnTo>
                  <a:lnTo>
                    <a:pt x="416" y="200"/>
                  </a:lnTo>
                  <a:lnTo>
                    <a:pt x="410" y="206"/>
                  </a:lnTo>
                  <a:lnTo>
                    <a:pt x="417" y="228"/>
                  </a:lnTo>
                  <a:lnTo>
                    <a:pt x="427" y="219"/>
                  </a:lnTo>
                  <a:lnTo>
                    <a:pt x="433" y="227"/>
                  </a:lnTo>
                  <a:lnTo>
                    <a:pt x="447" y="224"/>
                  </a:lnTo>
                  <a:lnTo>
                    <a:pt x="450" y="237"/>
                  </a:lnTo>
                  <a:lnTo>
                    <a:pt x="461" y="240"/>
                  </a:lnTo>
                  <a:lnTo>
                    <a:pt x="462" y="251"/>
                  </a:lnTo>
                  <a:lnTo>
                    <a:pt x="483" y="245"/>
                  </a:lnTo>
                  <a:lnTo>
                    <a:pt x="486" y="261"/>
                  </a:lnTo>
                  <a:lnTo>
                    <a:pt x="491" y="274"/>
                  </a:lnTo>
                  <a:lnTo>
                    <a:pt x="496" y="272"/>
                  </a:lnTo>
                  <a:lnTo>
                    <a:pt x="501" y="276"/>
                  </a:lnTo>
                  <a:lnTo>
                    <a:pt x="512" y="274"/>
                  </a:lnTo>
                  <a:lnTo>
                    <a:pt x="512" y="290"/>
                  </a:lnTo>
                  <a:lnTo>
                    <a:pt x="506" y="299"/>
                  </a:lnTo>
                  <a:lnTo>
                    <a:pt x="514" y="307"/>
                  </a:lnTo>
                  <a:lnTo>
                    <a:pt x="517" y="319"/>
                  </a:lnTo>
                  <a:lnTo>
                    <a:pt x="504" y="328"/>
                  </a:lnTo>
                  <a:lnTo>
                    <a:pt x="504" y="328"/>
                  </a:lnTo>
                  <a:lnTo>
                    <a:pt x="478" y="321"/>
                  </a:lnTo>
                  <a:lnTo>
                    <a:pt x="463" y="329"/>
                  </a:lnTo>
                  <a:lnTo>
                    <a:pt x="457" y="324"/>
                  </a:lnTo>
                  <a:lnTo>
                    <a:pt x="450" y="306"/>
                  </a:lnTo>
                  <a:lnTo>
                    <a:pt x="442" y="308"/>
                  </a:lnTo>
                  <a:lnTo>
                    <a:pt x="438" y="301"/>
                  </a:lnTo>
                  <a:lnTo>
                    <a:pt x="429" y="307"/>
                  </a:lnTo>
                  <a:lnTo>
                    <a:pt x="427" y="314"/>
                  </a:lnTo>
                  <a:lnTo>
                    <a:pt x="420" y="316"/>
                  </a:lnTo>
                  <a:lnTo>
                    <a:pt x="417" y="325"/>
                  </a:lnTo>
                  <a:lnTo>
                    <a:pt x="397" y="326"/>
                  </a:lnTo>
                  <a:lnTo>
                    <a:pt x="367" y="335"/>
                  </a:lnTo>
                  <a:lnTo>
                    <a:pt x="351" y="327"/>
                  </a:lnTo>
                  <a:lnTo>
                    <a:pt x="344" y="316"/>
                  </a:lnTo>
                  <a:lnTo>
                    <a:pt x="333" y="316"/>
                  </a:lnTo>
                  <a:lnTo>
                    <a:pt x="320" y="293"/>
                  </a:lnTo>
                  <a:lnTo>
                    <a:pt x="316" y="294"/>
                  </a:lnTo>
                  <a:lnTo>
                    <a:pt x="316" y="287"/>
                  </a:lnTo>
                  <a:lnTo>
                    <a:pt x="312" y="290"/>
                  </a:lnTo>
                  <a:lnTo>
                    <a:pt x="301" y="285"/>
                  </a:lnTo>
                  <a:lnTo>
                    <a:pt x="295" y="275"/>
                  </a:lnTo>
                  <a:lnTo>
                    <a:pt x="295" y="261"/>
                  </a:lnTo>
                  <a:lnTo>
                    <a:pt x="269" y="272"/>
                  </a:lnTo>
                  <a:lnTo>
                    <a:pt x="250" y="261"/>
                  </a:lnTo>
                  <a:lnTo>
                    <a:pt x="244" y="270"/>
                  </a:lnTo>
                  <a:lnTo>
                    <a:pt x="239" y="260"/>
                  </a:lnTo>
                  <a:lnTo>
                    <a:pt x="232" y="262"/>
                  </a:lnTo>
                  <a:lnTo>
                    <a:pt x="229" y="272"/>
                  </a:lnTo>
                  <a:lnTo>
                    <a:pt x="219" y="273"/>
                  </a:lnTo>
                  <a:lnTo>
                    <a:pt x="219" y="282"/>
                  </a:lnTo>
                  <a:lnTo>
                    <a:pt x="211" y="286"/>
                  </a:lnTo>
                  <a:lnTo>
                    <a:pt x="208" y="283"/>
                  </a:lnTo>
                  <a:lnTo>
                    <a:pt x="203" y="294"/>
                  </a:lnTo>
                  <a:lnTo>
                    <a:pt x="206" y="299"/>
                  </a:lnTo>
                  <a:lnTo>
                    <a:pt x="162" y="312"/>
                  </a:lnTo>
                  <a:lnTo>
                    <a:pt x="166" y="325"/>
                  </a:lnTo>
                  <a:lnTo>
                    <a:pt x="164" y="327"/>
                  </a:lnTo>
                  <a:lnTo>
                    <a:pt x="141" y="306"/>
                  </a:lnTo>
                  <a:lnTo>
                    <a:pt x="109" y="298"/>
                  </a:lnTo>
                  <a:lnTo>
                    <a:pt x="97" y="291"/>
                  </a:lnTo>
                  <a:lnTo>
                    <a:pt x="95" y="298"/>
                  </a:lnTo>
                  <a:lnTo>
                    <a:pt x="81" y="308"/>
                  </a:lnTo>
                  <a:lnTo>
                    <a:pt x="81" y="312"/>
                  </a:lnTo>
                  <a:lnTo>
                    <a:pt x="65" y="317"/>
                  </a:lnTo>
                  <a:lnTo>
                    <a:pt x="61" y="323"/>
                  </a:lnTo>
                  <a:lnTo>
                    <a:pt x="61" y="323"/>
                  </a:lnTo>
                  <a:lnTo>
                    <a:pt x="52" y="308"/>
                  </a:lnTo>
                  <a:lnTo>
                    <a:pt x="28" y="299"/>
                  </a:lnTo>
                  <a:lnTo>
                    <a:pt x="19" y="287"/>
                  </a:lnTo>
                  <a:lnTo>
                    <a:pt x="8" y="279"/>
                  </a:lnTo>
                  <a:lnTo>
                    <a:pt x="9" y="274"/>
                  </a:lnTo>
                  <a:lnTo>
                    <a:pt x="20" y="268"/>
                  </a:lnTo>
                  <a:lnTo>
                    <a:pt x="25" y="261"/>
                  </a:lnTo>
                  <a:lnTo>
                    <a:pt x="10" y="247"/>
                  </a:lnTo>
                  <a:lnTo>
                    <a:pt x="16" y="235"/>
                  </a:lnTo>
                  <a:lnTo>
                    <a:pt x="25" y="228"/>
                  </a:lnTo>
                  <a:lnTo>
                    <a:pt x="16" y="222"/>
                  </a:lnTo>
                  <a:lnTo>
                    <a:pt x="9" y="201"/>
                  </a:lnTo>
                  <a:lnTo>
                    <a:pt x="18" y="201"/>
                  </a:lnTo>
                  <a:lnTo>
                    <a:pt x="20" y="186"/>
                  </a:lnTo>
                  <a:lnTo>
                    <a:pt x="28" y="184"/>
                  </a:lnTo>
                  <a:lnTo>
                    <a:pt x="24" y="166"/>
                  </a:lnTo>
                  <a:lnTo>
                    <a:pt x="13" y="162"/>
                  </a:lnTo>
                  <a:lnTo>
                    <a:pt x="5" y="152"/>
                  </a:lnTo>
                  <a:lnTo>
                    <a:pt x="9" y="147"/>
                  </a:lnTo>
                  <a:lnTo>
                    <a:pt x="5" y="143"/>
                  </a:lnTo>
                  <a:lnTo>
                    <a:pt x="10" y="137"/>
                  </a:lnTo>
                  <a:lnTo>
                    <a:pt x="3" y="137"/>
                  </a:lnTo>
                  <a:lnTo>
                    <a:pt x="2" y="133"/>
                  </a:lnTo>
                  <a:lnTo>
                    <a:pt x="2" y="133"/>
                  </a:lnTo>
                  <a:lnTo>
                    <a:pt x="0" y="132"/>
                  </a:lnTo>
                  <a:lnTo>
                    <a:pt x="16" y="130"/>
                  </a:lnTo>
                  <a:lnTo>
                    <a:pt x="29" y="134"/>
                  </a:lnTo>
                  <a:lnTo>
                    <a:pt x="70" y="115"/>
                  </a:lnTo>
                  <a:lnTo>
                    <a:pt x="90" y="109"/>
                  </a:lnTo>
                  <a:lnTo>
                    <a:pt x="93" y="106"/>
                  </a:lnTo>
                  <a:lnTo>
                    <a:pt x="110" y="105"/>
                  </a:lnTo>
                  <a:lnTo>
                    <a:pt x="132" y="91"/>
                  </a:lnTo>
                  <a:lnTo>
                    <a:pt x="134" y="100"/>
                  </a:lnTo>
                  <a:lnTo>
                    <a:pt x="139" y="101"/>
                  </a:lnTo>
                  <a:lnTo>
                    <a:pt x="142" y="95"/>
                  </a:lnTo>
                  <a:lnTo>
                    <a:pt x="150" y="95"/>
                  </a:lnTo>
                  <a:lnTo>
                    <a:pt x="154" y="101"/>
                  </a:lnTo>
                  <a:lnTo>
                    <a:pt x="163" y="94"/>
                  </a:lnTo>
                  <a:lnTo>
                    <a:pt x="163" y="87"/>
                  </a:lnTo>
                  <a:lnTo>
                    <a:pt x="166" y="85"/>
                  </a:lnTo>
                  <a:lnTo>
                    <a:pt x="171" y="73"/>
                  </a:lnTo>
                  <a:lnTo>
                    <a:pt x="234" y="64"/>
                  </a:lnTo>
                  <a:lnTo>
                    <a:pt x="242" y="74"/>
                  </a:lnTo>
                  <a:lnTo>
                    <a:pt x="246" y="66"/>
                  </a:lnTo>
                  <a:lnTo>
                    <a:pt x="258" y="64"/>
                  </a:lnTo>
                  <a:lnTo>
                    <a:pt x="256" y="59"/>
                  </a:lnTo>
                  <a:lnTo>
                    <a:pt x="259" y="5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7" name="Freeform 58">
              <a:extLst>
                <a:ext uri="{FF2B5EF4-FFF2-40B4-BE49-F238E27FC236}">
                  <a16:creationId xmlns:a16="http://schemas.microsoft.com/office/drawing/2014/main" id="{EFB3756C-6DF0-46ED-B863-081198D2BE88}"/>
                </a:ext>
              </a:extLst>
            </p:cNvPr>
            <p:cNvSpPr>
              <a:spLocks/>
            </p:cNvSpPr>
            <p:nvPr/>
          </p:nvSpPr>
          <p:spPr bwMode="auto">
            <a:xfrm>
              <a:off x="7081838" y="2246313"/>
              <a:ext cx="573088" cy="777875"/>
            </a:xfrm>
            <a:custGeom>
              <a:avLst/>
              <a:gdLst>
                <a:gd name="T0" fmla="*/ 60 w 361"/>
                <a:gd name="T1" fmla="*/ 2 h 490"/>
                <a:gd name="T2" fmla="*/ 88 w 361"/>
                <a:gd name="T3" fmla="*/ 4 h 490"/>
                <a:gd name="T4" fmla="*/ 122 w 361"/>
                <a:gd name="T5" fmla="*/ 20 h 490"/>
                <a:gd name="T6" fmla="*/ 157 w 361"/>
                <a:gd name="T7" fmla="*/ 80 h 490"/>
                <a:gd name="T8" fmla="*/ 183 w 361"/>
                <a:gd name="T9" fmla="*/ 95 h 490"/>
                <a:gd name="T10" fmla="*/ 182 w 361"/>
                <a:gd name="T11" fmla="*/ 166 h 490"/>
                <a:gd name="T12" fmla="*/ 158 w 361"/>
                <a:gd name="T13" fmla="*/ 176 h 490"/>
                <a:gd name="T14" fmla="*/ 163 w 361"/>
                <a:gd name="T15" fmla="*/ 214 h 490"/>
                <a:gd name="T16" fmla="*/ 187 w 361"/>
                <a:gd name="T17" fmla="*/ 217 h 490"/>
                <a:gd name="T18" fmla="*/ 231 w 361"/>
                <a:gd name="T19" fmla="*/ 246 h 490"/>
                <a:gd name="T20" fmla="*/ 243 w 361"/>
                <a:gd name="T21" fmla="*/ 266 h 490"/>
                <a:gd name="T22" fmla="*/ 262 w 361"/>
                <a:gd name="T23" fmla="*/ 271 h 490"/>
                <a:gd name="T24" fmla="*/ 287 w 361"/>
                <a:gd name="T25" fmla="*/ 272 h 490"/>
                <a:gd name="T26" fmla="*/ 308 w 361"/>
                <a:gd name="T27" fmla="*/ 287 h 490"/>
                <a:gd name="T28" fmla="*/ 331 w 361"/>
                <a:gd name="T29" fmla="*/ 317 h 490"/>
                <a:gd name="T30" fmla="*/ 335 w 361"/>
                <a:gd name="T31" fmla="*/ 325 h 490"/>
                <a:gd name="T32" fmla="*/ 349 w 361"/>
                <a:gd name="T33" fmla="*/ 330 h 490"/>
                <a:gd name="T34" fmla="*/ 354 w 361"/>
                <a:gd name="T35" fmla="*/ 358 h 490"/>
                <a:gd name="T36" fmla="*/ 357 w 361"/>
                <a:gd name="T37" fmla="*/ 381 h 490"/>
                <a:gd name="T38" fmla="*/ 345 w 361"/>
                <a:gd name="T39" fmla="*/ 396 h 490"/>
                <a:gd name="T40" fmla="*/ 314 w 361"/>
                <a:gd name="T41" fmla="*/ 408 h 490"/>
                <a:gd name="T42" fmla="*/ 298 w 361"/>
                <a:gd name="T43" fmla="*/ 437 h 490"/>
                <a:gd name="T44" fmla="*/ 286 w 361"/>
                <a:gd name="T45" fmla="*/ 446 h 490"/>
                <a:gd name="T46" fmla="*/ 273 w 361"/>
                <a:gd name="T47" fmla="*/ 481 h 490"/>
                <a:gd name="T48" fmla="*/ 246 w 361"/>
                <a:gd name="T49" fmla="*/ 472 h 490"/>
                <a:gd name="T50" fmla="*/ 235 w 361"/>
                <a:gd name="T51" fmla="*/ 487 h 490"/>
                <a:gd name="T52" fmla="*/ 232 w 361"/>
                <a:gd name="T53" fmla="*/ 475 h 490"/>
                <a:gd name="T54" fmla="*/ 218 w 361"/>
                <a:gd name="T55" fmla="*/ 467 h 490"/>
                <a:gd name="T56" fmla="*/ 199 w 361"/>
                <a:gd name="T57" fmla="*/ 446 h 490"/>
                <a:gd name="T58" fmla="*/ 186 w 361"/>
                <a:gd name="T59" fmla="*/ 420 h 490"/>
                <a:gd name="T60" fmla="*/ 177 w 361"/>
                <a:gd name="T61" fmla="*/ 397 h 490"/>
                <a:gd name="T62" fmla="*/ 155 w 361"/>
                <a:gd name="T63" fmla="*/ 414 h 490"/>
                <a:gd name="T64" fmla="*/ 143 w 361"/>
                <a:gd name="T65" fmla="*/ 399 h 490"/>
                <a:gd name="T66" fmla="*/ 133 w 361"/>
                <a:gd name="T67" fmla="*/ 381 h 490"/>
                <a:gd name="T68" fmla="*/ 144 w 361"/>
                <a:gd name="T69" fmla="*/ 324 h 490"/>
                <a:gd name="T70" fmla="*/ 155 w 361"/>
                <a:gd name="T71" fmla="*/ 307 h 490"/>
                <a:gd name="T72" fmla="*/ 159 w 361"/>
                <a:gd name="T73" fmla="*/ 273 h 490"/>
                <a:gd name="T74" fmla="*/ 113 w 361"/>
                <a:gd name="T75" fmla="*/ 270 h 490"/>
                <a:gd name="T76" fmla="*/ 103 w 361"/>
                <a:gd name="T77" fmla="*/ 257 h 490"/>
                <a:gd name="T78" fmla="*/ 89 w 361"/>
                <a:gd name="T79" fmla="*/ 248 h 490"/>
                <a:gd name="T80" fmla="*/ 72 w 361"/>
                <a:gd name="T81" fmla="*/ 238 h 490"/>
                <a:gd name="T82" fmla="*/ 47 w 361"/>
                <a:gd name="T83" fmla="*/ 212 h 490"/>
                <a:gd name="T84" fmla="*/ 34 w 361"/>
                <a:gd name="T85" fmla="*/ 130 h 490"/>
                <a:gd name="T86" fmla="*/ 13 w 361"/>
                <a:gd name="T87" fmla="*/ 87 h 490"/>
                <a:gd name="T88" fmla="*/ 14 w 361"/>
                <a:gd name="T89" fmla="*/ 37 h 490"/>
                <a:gd name="T90" fmla="*/ 4 w 361"/>
                <a:gd name="T91" fmla="*/ 47 h 490"/>
                <a:gd name="T92" fmla="*/ 9 w 361"/>
                <a:gd name="T93" fmla="*/ 25 h 490"/>
                <a:gd name="T94" fmla="*/ 20 w 361"/>
                <a:gd name="T95" fmla="*/ 9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490">
                  <a:moveTo>
                    <a:pt x="54" y="0"/>
                  </a:moveTo>
                  <a:lnTo>
                    <a:pt x="60" y="2"/>
                  </a:lnTo>
                  <a:lnTo>
                    <a:pt x="60" y="2"/>
                  </a:lnTo>
                  <a:lnTo>
                    <a:pt x="74" y="13"/>
                  </a:lnTo>
                  <a:lnTo>
                    <a:pt x="82" y="13"/>
                  </a:lnTo>
                  <a:lnTo>
                    <a:pt x="88" y="4"/>
                  </a:lnTo>
                  <a:lnTo>
                    <a:pt x="108" y="11"/>
                  </a:lnTo>
                  <a:lnTo>
                    <a:pt x="108" y="11"/>
                  </a:lnTo>
                  <a:lnTo>
                    <a:pt x="122" y="20"/>
                  </a:lnTo>
                  <a:lnTo>
                    <a:pt x="114" y="30"/>
                  </a:lnTo>
                  <a:lnTo>
                    <a:pt x="143" y="55"/>
                  </a:lnTo>
                  <a:lnTo>
                    <a:pt x="157" y="80"/>
                  </a:lnTo>
                  <a:lnTo>
                    <a:pt x="168" y="89"/>
                  </a:lnTo>
                  <a:lnTo>
                    <a:pt x="183" y="89"/>
                  </a:lnTo>
                  <a:lnTo>
                    <a:pt x="183" y="95"/>
                  </a:lnTo>
                  <a:lnTo>
                    <a:pt x="205" y="127"/>
                  </a:lnTo>
                  <a:lnTo>
                    <a:pt x="205" y="127"/>
                  </a:lnTo>
                  <a:lnTo>
                    <a:pt x="182" y="166"/>
                  </a:lnTo>
                  <a:lnTo>
                    <a:pt x="165" y="164"/>
                  </a:lnTo>
                  <a:lnTo>
                    <a:pt x="159" y="173"/>
                  </a:lnTo>
                  <a:lnTo>
                    <a:pt x="158" y="176"/>
                  </a:lnTo>
                  <a:lnTo>
                    <a:pt x="167" y="194"/>
                  </a:lnTo>
                  <a:lnTo>
                    <a:pt x="162" y="204"/>
                  </a:lnTo>
                  <a:lnTo>
                    <a:pt x="163" y="214"/>
                  </a:lnTo>
                  <a:lnTo>
                    <a:pt x="174" y="214"/>
                  </a:lnTo>
                  <a:lnTo>
                    <a:pt x="179" y="209"/>
                  </a:lnTo>
                  <a:lnTo>
                    <a:pt x="187" y="217"/>
                  </a:lnTo>
                  <a:lnTo>
                    <a:pt x="203" y="220"/>
                  </a:lnTo>
                  <a:lnTo>
                    <a:pt x="224" y="237"/>
                  </a:lnTo>
                  <a:lnTo>
                    <a:pt x="231" y="246"/>
                  </a:lnTo>
                  <a:lnTo>
                    <a:pt x="228" y="250"/>
                  </a:lnTo>
                  <a:lnTo>
                    <a:pt x="247" y="263"/>
                  </a:lnTo>
                  <a:lnTo>
                    <a:pt x="243" y="266"/>
                  </a:lnTo>
                  <a:lnTo>
                    <a:pt x="256" y="278"/>
                  </a:lnTo>
                  <a:lnTo>
                    <a:pt x="260" y="278"/>
                  </a:lnTo>
                  <a:lnTo>
                    <a:pt x="262" y="271"/>
                  </a:lnTo>
                  <a:lnTo>
                    <a:pt x="268" y="264"/>
                  </a:lnTo>
                  <a:lnTo>
                    <a:pt x="273" y="270"/>
                  </a:lnTo>
                  <a:lnTo>
                    <a:pt x="287" y="272"/>
                  </a:lnTo>
                  <a:lnTo>
                    <a:pt x="295" y="280"/>
                  </a:lnTo>
                  <a:lnTo>
                    <a:pt x="296" y="289"/>
                  </a:lnTo>
                  <a:lnTo>
                    <a:pt x="308" y="287"/>
                  </a:lnTo>
                  <a:lnTo>
                    <a:pt x="319" y="304"/>
                  </a:lnTo>
                  <a:lnTo>
                    <a:pt x="329" y="308"/>
                  </a:lnTo>
                  <a:lnTo>
                    <a:pt x="331" y="317"/>
                  </a:lnTo>
                  <a:lnTo>
                    <a:pt x="336" y="315"/>
                  </a:lnTo>
                  <a:lnTo>
                    <a:pt x="339" y="318"/>
                  </a:lnTo>
                  <a:lnTo>
                    <a:pt x="335" y="325"/>
                  </a:lnTo>
                  <a:lnTo>
                    <a:pt x="336" y="330"/>
                  </a:lnTo>
                  <a:lnTo>
                    <a:pt x="347" y="336"/>
                  </a:lnTo>
                  <a:lnTo>
                    <a:pt x="349" y="330"/>
                  </a:lnTo>
                  <a:lnTo>
                    <a:pt x="355" y="334"/>
                  </a:lnTo>
                  <a:lnTo>
                    <a:pt x="357" y="351"/>
                  </a:lnTo>
                  <a:lnTo>
                    <a:pt x="354" y="358"/>
                  </a:lnTo>
                  <a:lnTo>
                    <a:pt x="361" y="366"/>
                  </a:lnTo>
                  <a:lnTo>
                    <a:pt x="356" y="372"/>
                  </a:lnTo>
                  <a:lnTo>
                    <a:pt x="357" y="381"/>
                  </a:lnTo>
                  <a:lnTo>
                    <a:pt x="348" y="395"/>
                  </a:lnTo>
                  <a:lnTo>
                    <a:pt x="348" y="395"/>
                  </a:lnTo>
                  <a:lnTo>
                    <a:pt x="345" y="396"/>
                  </a:lnTo>
                  <a:lnTo>
                    <a:pt x="332" y="391"/>
                  </a:lnTo>
                  <a:lnTo>
                    <a:pt x="323" y="407"/>
                  </a:lnTo>
                  <a:lnTo>
                    <a:pt x="314" y="408"/>
                  </a:lnTo>
                  <a:lnTo>
                    <a:pt x="314" y="417"/>
                  </a:lnTo>
                  <a:lnTo>
                    <a:pt x="306" y="422"/>
                  </a:lnTo>
                  <a:lnTo>
                    <a:pt x="298" y="437"/>
                  </a:lnTo>
                  <a:lnTo>
                    <a:pt x="295" y="439"/>
                  </a:lnTo>
                  <a:lnTo>
                    <a:pt x="290" y="437"/>
                  </a:lnTo>
                  <a:lnTo>
                    <a:pt x="286" y="446"/>
                  </a:lnTo>
                  <a:lnTo>
                    <a:pt x="279" y="446"/>
                  </a:lnTo>
                  <a:lnTo>
                    <a:pt x="280" y="459"/>
                  </a:lnTo>
                  <a:lnTo>
                    <a:pt x="273" y="481"/>
                  </a:lnTo>
                  <a:lnTo>
                    <a:pt x="259" y="479"/>
                  </a:lnTo>
                  <a:lnTo>
                    <a:pt x="251" y="485"/>
                  </a:lnTo>
                  <a:lnTo>
                    <a:pt x="246" y="472"/>
                  </a:lnTo>
                  <a:lnTo>
                    <a:pt x="242" y="472"/>
                  </a:lnTo>
                  <a:lnTo>
                    <a:pt x="239" y="490"/>
                  </a:lnTo>
                  <a:lnTo>
                    <a:pt x="235" y="487"/>
                  </a:lnTo>
                  <a:lnTo>
                    <a:pt x="238" y="484"/>
                  </a:lnTo>
                  <a:lnTo>
                    <a:pt x="231" y="481"/>
                  </a:lnTo>
                  <a:lnTo>
                    <a:pt x="232" y="475"/>
                  </a:lnTo>
                  <a:lnTo>
                    <a:pt x="219" y="478"/>
                  </a:lnTo>
                  <a:lnTo>
                    <a:pt x="218" y="467"/>
                  </a:lnTo>
                  <a:lnTo>
                    <a:pt x="218" y="467"/>
                  </a:lnTo>
                  <a:lnTo>
                    <a:pt x="214" y="458"/>
                  </a:lnTo>
                  <a:lnTo>
                    <a:pt x="208" y="458"/>
                  </a:lnTo>
                  <a:lnTo>
                    <a:pt x="199" y="446"/>
                  </a:lnTo>
                  <a:lnTo>
                    <a:pt x="192" y="447"/>
                  </a:lnTo>
                  <a:lnTo>
                    <a:pt x="192" y="429"/>
                  </a:lnTo>
                  <a:lnTo>
                    <a:pt x="186" y="420"/>
                  </a:lnTo>
                  <a:lnTo>
                    <a:pt x="185" y="405"/>
                  </a:lnTo>
                  <a:lnTo>
                    <a:pt x="181" y="407"/>
                  </a:lnTo>
                  <a:lnTo>
                    <a:pt x="177" y="397"/>
                  </a:lnTo>
                  <a:lnTo>
                    <a:pt x="170" y="396"/>
                  </a:lnTo>
                  <a:lnTo>
                    <a:pt x="169" y="404"/>
                  </a:lnTo>
                  <a:lnTo>
                    <a:pt x="155" y="414"/>
                  </a:lnTo>
                  <a:lnTo>
                    <a:pt x="151" y="405"/>
                  </a:lnTo>
                  <a:lnTo>
                    <a:pt x="145" y="406"/>
                  </a:lnTo>
                  <a:lnTo>
                    <a:pt x="143" y="399"/>
                  </a:lnTo>
                  <a:lnTo>
                    <a:pt x="145" y="391"/>
                  </a:lnTo>
                  <a:lnTo>
                    <a:pt x="142" y="391"/>
                  </a:lnTo>
                  <a:lnTo>
                    <a:pt x="133" y="381"/>
                  </a:lnTo>
                  <a:lnTo>
                    <a:pt x="153" y="356"/>
                  </a:lnTo>
                  <a:lnTo>
                    <a:pt x="149" y="354"/>
                  </a:lnTo>
                  <a:lnTo>
                    <a:pt x="144" y="324"/>
                  </a:lnTo>
                  <a:lnTo>
                    <a:pt x="149" y="309"/>
                  </a:lnTo>
                  <a:lnTo>
                    <a:pt x="151" y="311"/>
                  </a:lnTo>
                  <a:lnTo>
                    <a:pt x="155" y="307"/>
                  </a:lnTo>
                  <a:lnTo>
                    <a:pt x="161" y="297"/>
                  </a:lnTo>
                  <a:lnTo>
                    <a:pt x="158" y="291"/>
                  </a:lnTo>
                  <a:lnTo>
                    <a:pt x="159" y="273"/>
                  </a:lnTo>
                  <a:lnTo>
                    <a:pt x="137" y="270"/>
                  </a:lnTo>
                  <a:lnTo>
                    <a:pt x="120" y="258"/>
                  </a:lnTo>
                  <a:lnTo>
                    <a:pt x="113" y="270"/>
                  </a:lnTo>
                  <a:lnTo>
                    <a:pt x="113" y="270"/>
                  </a:lnTo>
                  <a:lnTo>
                    <a:pt x="105" y="256"/>
                  </a:lnTo>
                  <a:lnTo>
                    <a:pt x="103" y="257"/>
                  </a:lnTo>
                  <a:lnTo>
                    <a:pt x="97" y="250"/>
                  </a:lnTo>
                  <a:lnTo>
                    <a:pt x="95" y="251"/>
                  </a:lnTo>
                  <a:lnTo>
                    <a:pt x="89" y="248"/>
                  </a:lnTo>
                  <a:lnTo>
                    <a:pt x="86" y="237"/>
                  </a:lnTo>
                  <a:lnTo>
                    <a:pt x="76" y="233"/>
                  </a:lnTo>
                  <a:lnTo>
                    <a:pt x="72" y="238"/>
                  </a:lnTo>
                  <a:lnTo>
                    <a:pt x="62" y="238"/>
                  </a:lnTo>
                  <a:lnTo>
                    <a:pt x="42" y="222"/>
                  </a:lnTo>
                  <a:lnTo>
                    <a:pt x="47" y="212"/>
                  </a:lnTo>
                  <a:lnTo>
                    <a:pt x="33" y="206"/>
                  </a:lnTo>
                  <a:lnTo>
                    <a:pt x="41" y="196"/>
                  </a:lnTo>
                  <a:lnTo>
                    <a:pt x="34" y="130"/>
                  </a:lnTo>
                  <a:lnTo>
                    <a:pt x="31" y="122"/>
                  </a:lnTo>
                  <a:lnTo>
                    <a:pt x="16" y="116"/>
                  </a:lnTo>
                  <a:lnTo>
                    <a:pt x="13" y="87"/>
                  </a:lnTo>
                  <a:lnTo>
                    <a:pt x="26" y="78"/>
                  </a:lnTo>
                  <a:lnTo>
                    <a:pt x="36" y="42"/>
                  </a:lnTo>
                  <a:lnTo>
                    <a:pt x="14" y="37"/>
                  </a:lnTo>
                  <a:lnTo>
                    <a:pt x="15" y="44"/>
                  </a:lnTo>
                  <a:lnTo>
                    <a:pt x="13" y="46"/>
                  </a:lnTo>
                  <a:lnTo>
                    <a:pt x="4" y="47"/>
                  </a:lnTo>
                  <a:lnTo>
                    <a:pt x="0" y="41"/>
                  </a:lnTo>
                  <a:lnTo>
                    <a:pt x="8" y="34"/>
                  </a:lnTo>
                  <a:lnTo>
                    <a:pt x="9" y="25"/>
                  </a:lnTo>
                  <a:lnTo>
                    <a:pt x="24" y="21"/>
                  </a:lnTo>
                  <a:lnTo>
                    <a:pt x="20" y="9"/>
                  </a:lnTo>
                  <a:lnTo>
                    <a:pt x="20" y="9"/>
                  </a:lnTo>
                  <a:lnTo>
                    <a:pt x="5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8" name="Freeform 59">
              <a:extLst>
                <a:ext uri="{FF2B5EF4-FFF2-40B4-BE49-F238E27FC236}">
                  <a16:creationId xmlns:a16="http://schemas.microsoft.com/office/drawing/2014/main" id="{7CC058BD-9E6C-4E23-A9CD-023F86CFC83B}"/>
                </a:ext>
              </a:extLst>
            </p:cNvPr>
            <p:cNvSpPr>
              <a:spLocks/>
            </p:cNvSpPr>
            <p:nvPr/>
          </p:nvSpPr>
          <p:spPr bwMode="auto">
            <a:xfrm>
              <a:off x="7553325" y="3692525"/>
              <a:ext cx="547688" cy="487363"/>
            </a:xfrm>
            <a:custGeom>
              <a:avLst/>
              <a:gdLst>
                <a:gd name="T0" fmla="*/ 11 w 345"/>
                <a:gd name="T1" fmla="*/ 163 h 307"/>
                <a:gd name="T2" fmla="*/ 9 w 345"/>
                <a:gd name="T3" fmla="*/ 147 h 307"/>
                <a:gd name="T4" fmla="*/ 33 w 345"/>
                <a:gd name="T5" fmla="*/ 124 h 307"/>
                <a:gd name="T6" fmla="*/ 51 w 345"/>
                <a:gd name="T7" fmla="*/ 103 h 307"/>
                <a:gd name="T8" fmla="*/ 63 w 345"/>
                <a:gd name="T9" fmla="*/ 80 h 307"/>
                <a:gd name="T10" fmla="*/ 51 w 345"/>
                <a:gd name="T11" fmla="*/ 69 h 307"/>
                <a:gd name="T12" fmla="*/ 43 w 345"/>
                <a:gd name="T13" fmla="*/ 33 h 307"/>
                <a:gd name="T14" fmla="*/ 102 w 345"/>
                <a:gd name="T15" fmla="*/ 19 h 307"/>
                <a:gd name="T16" fmla="*/ 118 w 345"/>
                <a:gd name="T17" fmla="*/ 20 h 307"/>
                <a:gd name="T18" fmla="*/ 132 w 345"/>
                <a:gd name="T19" fmla="*/ 15 h 307"/>
                <a:gd name="T20" fmla="*/ 140 w 345"/>
                <a:gd name="T21" fmla="*/ 2 h 307"/>
                <a:gd name="T22" fmla="*/ 152 w 345"/>
                <a:gd name="T23" fmla="*/ 0 h 307"/>
                <a:gd name="T24" fmla="*/ 171 w 345"/>
                <a:gd name="T25" fmla="*/ 20 h 307"/>
                <a:gd name="T26" fmla="*/ 172 w 345"/>
                <a:gd name="T27" fmla="*/ 33 h 307"/>
                <a:gd name="T28" fmla="*/ 186 w 345"/>
                <a:gd name="T29" fmla="*/ 58 h 307"/>
                <a:gd name="T30" fmla="*/ 203 w 345"/>
                <a:gd name="T31" fmla="*/ 52 h 307"/>
                <a:gd name="T32" fmla="*/ 217 w 345"/>
                <a:gd name="T33" fmla="*/ 47 h 307"/>
                <a:gd name="T34" fmla="*/ 237 w 345"/>
                <a:gd name="T35" fmla="*/ 29 h 307"/>
                <a:gd name="T36" fmla="*/ 272 w 345"/>
                <a:gd name="T37" fmla="*/ 41 h 307"/>
                <a:gd name="T38" fmla="*/ 274 w 345"/>
                <a:gd name="T39" fmla="*/ 48 h 307"/>
                <a:gd name="T40" fmla="*/ 277 w 345"/>
                <a:gd name="T41" fmla="*/ 61 h 307"/>
                <a:gd name="T42" fmla="*/ 289 w 345"/>
                <a:gd name="T43" fmla="*/ 80 h 307"/>
                <a:gd name="T44" fmla="*/ 291 w 345"/>
                <a:gd name="T45" fmla="*/ 106 h 307"/>
                <a:gd name="T46" fmla="*/ 288 w 345"/>
                <a:gd name="T47" fmla="*/ 119 h 307"/>
                <a:gd name="T48" fmla="*/ 284 w 345"/>
                <a:gd name="T49" fmla="*/ 129 h 307"/>
                <a:gd name="T50" fmla="*/ 289 w 345"/>
                <a:gd name="T51" fmla="*/ 166 h 307"/>
                <a:gd name="T52" fmla="*/ 305 w 345"/>
                <a:gd name="T53" fmla="*/ 178 h 307"/>
                <a:gd name="T54" fmla="*/ 341 w 345"/>
                <a:gd name="T55" fmla="*/ 212 h 307"/>
                <a:gd name="T56" fmla="*/ 340 w 345"/>
                <a:gd name="T57" fmla="*/ 240 h 307"/>
                <a:gd name="T58" fmla="*/ 338 w 345"/>
                <a:gd name="T59" fmla="*/ 266 h 307"/>
                <a:gd name="T60" fmla="*/ 334 w 345"/>
                <a:gd name="T61" fmla="*/ 284 h 307"/>
                <a:gd name="T62" fmla="*/ 298 w 345"/>
                <a:gd name="T63" fmla="*/ 289 h 307"/>
                <a:gd name="T64" fmla="*/ 288 w 345"/>
                <a:gd name="T65" fmla="*/ 300 h 307"/>
                <a:gd name="T66" fmla="*/ 282 w 345"/>
                <a:gd name="T67" fmla="*/ 284 h 307"/>
                <a:gd name="T68" fmla="*/ 273 w 345"/>
                <a:gd name="T69" fmla="*/ 276 h 307"/>
                <a:gd name="T70" fmla="*/ 253 w 345"/>
                <a:gd name="T71" fmla="*/ 259 h 307"/>
                <a:gd name="T72" fmla="*/ 250 w 345"/>
                <a:gd name="T73" fmla="*/ 241 h 307"/>
                <a:gd name="T74" fmla="*/ 243 w 345"/>
                <a:gd name="T75" fmla="*/ 236 h 307"/>
                <a:gd name="T76" fmla="*/ 220 w 345"/>
                <a:gd name="T77" fmla="*/ 240 h 307"/>
                <a:gd name="T78" fmla="*/ 210 w 345"/>
                <a:gd name="T79" fmla="*/ 249 h 307"/>
                <a:gd name="T80" fmla="*/ 181 w 345"/>
                <a:gd name="T81" fmla="*/ 247 h 307"/>
                <a:gd name="T82" fmla="*/ 165 w 345"/>
                <a:gd name="T83" fmla="*/ 272 h 307"/>
                <a:gd name="T84" fmla="*/ 160 w 345"/>
                <a:gd name="T85" fmla="*/ 284 h 307"/>
                <a:gd name="T86" fmla="*/ 154 w 345"/>
                <a:gd name="T87" fmla="*/ 273 h 307"/>
                <a:gd name="T88" fmla="*/ 143 w 345"/>
                <a:gd name="T89" fmla="*/ 297 h 307"/>
                <a:gd name="T90" fmla="*/ 121 w 345"/>
                <a:gd name="T91" fmla="*/ 301 h 307"/>
                <a:gd name="T92" fmla="*/ 100 w 345"/>
                <a:gd name="T93" fmla="*/ 292 h 307"/>
                <a:gd name="T94" fmla="*/ 88 w 345"/>
                <a:gd name="T95" fmla="*/ 287 h 307"/>
                <a:gd name="T96" fmla="*/ 84 w 345"/>
                <a:gd name="T97" fmla="*/ 291 h 307"/>
                <a:gd name="T98" fmla="*/ 66 w 345"/>
                <a:gd name="T99" fmla="*/ 274 h 307"/>
                <a:gd name="T100" fmla="*/ 50 w 345"/>
                <a:gd name="T101" fmla="*/ 300 h 307"/>
                <a:gd name="T102" fmla="*/ 25 w 345"/>
                <a:gd name="T103" fmla="*/ 307 h 307"/>
                <a:gd name="T104" fmla="*/ 25 w 345"/>
                <a:gd name="T105" fmla="*/ 307 h 307"/>
                <a:gd name="T106" fmla="*/ 16 w 345"/>
                <a:gd name="T107" fmla="*/ 274 h 307"/>
                <a:gd name="T108" fmla="*/ 0 w 345"/>
                <a:gd name="T109" fmla="*/ 254 h 307"/>
                <a:gd name="T110" fmla="*/ 5 w 345"/>
                <a:gd name="T111" fmla="*/ 232 h 307"/>
                <a:gd name="T112" fmla="*/ 11 w 345"/>
                <a:gd name="T113" fmla="*/ 222 h 307"/>
                <a:gd name="T114" fmla="*/ 30 w 345"/>
                <a:gd name="T115" fmla="*/ 199 h 307"/>
                <a:gd name="T116" fmla="*/ 1 w 345"/>
                <a:gd name="T117" fmla="*/ 19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5" h="307">
                  <a:moveTo>
                    <a:pt x="0" y="183"/>
                  </a:moveTo>
                  <a:lnTo>
                    <a:pt x="11" y="163"/>
                  </a:lnTo>
                  <a:lnTo>
                    <a:pt x="8" y="161"/>
                  </a:lnTo>
                  <a:lnTo>
                    <a:pt x="9" y="147"/>
                  </a:lnTo>
                  <a:lnTo>
                    <a:pt x="16" y="133"/>
                  </a:lnTo>
                  <a:lnTo>
                    <a:pt x="33" y="124"/>
                  </a:lnTo>
                  <a:lnTo>
                    <a:pt x="33" y="116"/>
                  </a:lnTo>
                  <a:lnTo>
                    <a:pt x="51" y="103"/>
                  </a:lnTo>
                  <a:lnTo>
                    <a:pt x="62" y="83"/>
                  </a:lnTo>
                  <a:lnTo>
                    <a:pt x="63" y="80"/>
                  </a:lnTo>
                  <a:lnTo>
                    <a:pt x="51" y="74"/>
                  </a:lnTo>
                  <a:lnTo>
                    <a:pt x="51" y="69"/>
                  </a:lnTo>
                  <a:lnTo>
                    <a:pt x="38" y="53"/>
                  </a:lnTo>
                  <a:lnTo>
                    <a:pt x="43" y="33"/>
                  </a:lnTo>
                  <a:lnTo>
                    <a:pt x="79" y="27"/>
                  </a:lnTo>
                  <a:lnTo>
                    <a:pt x="102" y="19"/>
                  </a:lnTo>
                  <a:lnTo>
                    <a:pt x="106" y="13"/>
                  </a:lnTo>
                  <a:lnTo>
                    <a:pt x="118" y="20"/>
                  </a:lnTo>
                  <a:lnTo>
                    <a:pt x="129" y="20"/>
                  </a:lnTo>
                  <a:lnTo>
                    <a:pt x="132" y="15"/>
                  </a:lnTo>
                  <a:lnTo>
                    <a:pt x="130" y="7"/>
                  </a:lnTo>
                  <a:lnTo>
                    <a:pt x="140" y="2"/>
                  </a:lnTo>
                  <a:lnTo>
                    <a:pt x="146" y="6"/>
                  </a:lnTo>
                  <a:lnTo>
                    <a:pt x="152" y="0"/>
                  </a:lnTo>
                  <a:lnTo>
                    <a:pt x="160" y="5"/>
                  </a:lnTo>
                  <a:lnTo>
                    <a:pt x="171" y="20"/>
                  </a:lnTo>
                  <a:lnTo>
                    <a:pt x="178" y="32"/>
                  </a:lnTo>
                  <a:lnTo>
                    <a:pt x="172" y="33"/>
                  </a:lnTo>
                  <a:lnTo>
                    <a:pt x="175" y="41"/>
                  </a:lnTo>
                  <a:lnTo>
                    <a:pt x="186" y="58"/>
                  </a:lnTo>
                  <a:lnTo>
                    <a:pt x="202" y="56"/>
                  </a:lnTo>
                  <a:lnTo>
                    <a:pt x="203" y="52"/>
                  </a:lnTo>
                  <a:lnTo>
                    <a:pt x="211" y="55"/>
                  </a:lnTo>
                  <a:lnTo>
                    <a:pt x="217" y="47"/>
                  </a:lnTo>
                  <a:lnTo>
                    <a:pt x="228" y="42"/>
                  </a:lnTo>
                  <a:lnTo>
                    <a:pt x="237" y="29"/>
                  </a:lnTo>
                  <a:lnTo>
                    <a:pt x="241" y="41"/>
                  </a:lnTo>
                  <a:lnTo>
                    <a:pt x="272" y="41"/>
                  </a:lnTo>
                  <a:lnTo>
                    <a:pt x="272" y="41"/>
                  </a:lnTo>
                  <a:lnTo>
                    <a:pt x="274" y="48"/>
                  </a:lnTo>
                  <a:lnTo>
                    <a:pt x="270" y="56"/>
                  </a:lnTo>
                  <a:lnTo>
                    <a:pt x="277" y="61"/>
                  </a:lnTo>
                  <a:lnTo>
                    <a:pt x="283" y="75"/>
                  </a:lnTo>
                  <a:lnTo>
                    <a:pt x="289" y="80"/>
                  </a:lnTo>
                  <a:lnTo>
                    <a:pt x="294" y="102"/>
                  </a:lnTo>
                  <a:lnTo>
                    <a:pt x="291" y="106"/>
                  </a:lnTo>
                  <a:lnTo>
                    <a:pt x="292" y="113"/>
                  </a:lnTo>
                  <a:lnTo>
                    <a:pt x="288" y="119"/>
                  </a:lnTo>
                  <a:lnTo>
                    <a:pt x="292" y="124"/>
                  </a:lnTo>
                  <a:lnTo>
                    <a:pt x="284" y="129"/>
                  </a:lnTo>
                  <a:lnTo>
                    <a:pt x="276" y="153"/>
                  </a:lnTo>
                  <a:lnTo>
                    <a:pt x="289" y="166"/>
                  </a:lnTo>
                  <a:lnTo>
                    <a:pt x="306" y="171"/>
                  </a:lnTo>
                  <a:lnTo>
                    <a:pt x="305" y="178"/>
                  </a:lnTo>
                  <a:lnTo>
                    <a:pt x="323" y="169"/>
                  </a:lnTo>
                  <a:lnTo>
                    <a:pt x="341" y="212"/>
                  </a:lnTo>
                  <a:lnTo>
                    <a:pt x="340" y="240"/>
                  </a:lnTo>
                  <a:lnTo>
                    <a:pt x="340" y="240"/>
                  </a:lnTo>
                  <a:lnTo>
                    <a:pt x="345" y="262"/>
                  </a:lnTo>
                  <a:lnTo>
                    <a:pt x="338" y="266"/>
                  </a:lnTo>
                  <a:lnTo>
                    <a:pt x="340" y="276"/>
                  </a:lnTo>
                  <a:lnTo>
                    <a:pt x="334" y="284"/>
                  </a:lnTo>
                  <a:lnTo>
                    <a:pt x="330" y="289"/>
                  </a:lnTo>
                  <a:lnTo>
                    <a:pt x="298" y="289"/>
                  </a:lnTo>
                  <a:lnTo>
                    <a:pt x="294" y="298"/>
                  </a:lnTo>
                  <a:lnTo>
                    <a:pt x="288" y="300"/>
                  </a:lnTo>
                  <a:lnTo>
                    <a:pt x="288" y="300"/>
                  </a:lnTo>
                  <a:lnTo>
                    <a:pt x="282" y="284"/>
                  </a:lnTo>
                  <a:lnTo>
                    <a:pt x="275" y="282"/>
                  </a:lnTo>
                  <a:lnTo>
                    <a:pt x="273" y="276"/>
                  </a:lnTo>
                  <a:lnTo>
                    <a:pt x="262" y="275"/>
                  </a:lnTo>
                  <a:lnTo>
                    <a:pt x="253" y="259"/>
                  </a:lnTo>
                  <a:lnTo>
                    <a:pt x="253" y="245"/>
                  </a:lnTo>
                  <a:lnTo>
                    <a:pt x="250" y="241"/>
                  </a:lnTo>
                  <a:lnTo>
                    <a:pt x="245" y="243"/>
                  </a:lnTo>
                  <a:lnTo>
                    <a:pt x="243" y="236"/>
                  </a:lnTo>
                  <a:lnTo>
                    <a:pt x="232" y="229"/>
                  </a:lnTo>
                  <a:lnTo>
                    <a:pt x="220" y="240"/>
                  </a:lnTo>
                  <a:lnTo>
                    <a:pt x="209" y="239"/>
                  </a:lnTo>
                  <a:lnTo>
                    <a:pt x="210" y="249"/>
                  </a:lnTo>
                  <a:lnTo>
                    <a:pt x="203" y="259"/>
                  </a:lnTo>
                  <a:lnTo>
                    <a:pt x="181" y="247"/>
                  </a:lnTo>
                  <a:lnTo>
                    <a:pt x="175" y="250"/>
                  </a:lnTo>
                  <a:lnTo>
                    <a:pt x="165" y="272"/>
                  </a:lnTo>
                  <a:lnTo>
                    <a:pt x="164" y="283"/>
                  </a:lnTo>
                  <a:lnTo>
                    <a:pt x="160" y="284"/>
                  </a:lnTo>
                  <a:lnTo>
                    <a:pt x="159" y="274"/>
                  </a:lnTo>
                  <a:lnTo>
                    <a:pt x="154" y="273"/>
                  </a:lnTo>
                  <a:lnTo>
                    <a:pt x="146" y="281"/>
                  </a:lnTo>
                  <a:lnTo>
                    <a:pt x="143" y="297"/>
                  </a:lnTo>
                  <a:lnTo>
                    <a:pt x="130" y="291"/>
                  </a:lnTo>
                  <a:lnTo>
                    <a:pt x="121" y="301"/>
                  </a:lnTo>
                  <a:lnTo>
                    <a:pt x="110" y="304"/>
                  </a:lnTo>
                  <a:lnTo>
                    <a:pt x="100" y="292"/>
                  </a:lnTo>
                  <a:lnTo>
                    <a:pt x="92" y="295"/>
                  </a:lnTo>
                  <a:lnTo>
                    <a:pt x="88" y="287"/>
                  </a:lnTo>
                  <a:lnTo>
                    <a:pt x="84" y="287"/>
                  </a:lnTo>
                  <a:lnTo>
                    <a:pt x="84" y="291"/>
                  </a:lnTo>
                  <a:lnTo>
                    <a:pt x="74" y="288"/>
                  </a:lnTo>
                  <a:lnTo>
                    <a:pt x="66" y="274"/>
                  </a:lnTo>
                  <a:lnTo>
                    <a:pt x="50" y="288"/>
                  </a:lnTo>
                  <a:lnTo>
                    <a:pt x="50" y="300"/>
                  </a:lnTo>
                  <a:lnTo>
                    <a:pt x="35" y="301"/>
                  </a:lnTo>
                  <a:lnTo>
                    <a:pt x="25" y="307"/>
                  </a:lnTo>
                  <a:lnTo>
                    <a:pt x="25" y="307"/>
                  </a:lnTo>
                  <a:lnTo>
                    <a:pt x="25" y="307"/>
                  </a:lnTo>
                  <a:lnTo>
                    <a:pt x="25" y="307"/>
                  </a:lnTo>
                  <a:lnTo>
                    <a:pt x="16" y="274"/>
                  </a:lnTo>
                  <a:lnTo>
                    <a:pt x="7" y="267"/>
                  </a:lnTo>
                  <a:lnTo>
                    <a:pt x="0" y="254"/>
                  </a:lnTo>
                  <a:lnTo>
                    <a:pt x="6" y="249"/>
                  </a:lnTo>
                  <a:lnTo>
                    <a:pt x="5" y="232"/>
                  </a:lnTo>
                  <a:lnTo>
                    <a:pt x="9" y="230"/>
                  </a:lnTo>
                  <a:lnTo>
                    <a:pt x="11" y="222"/>
                  </a:lnTo>
                  <a:lnTo>
                    <a:pt x="24" y="213"/>
                  </a:lnTo>
                  <a:lnTo>
                    <a:pt x="30" y="199"/>
                  </a:lnTo>
                  <a:lnTo>
                    <a:pt x="13" y="199"/>
                  </a:lnTo>
                  <a:lnTo>
                    <a:pt x="1" y="191"/>
                  </a:lnTo>
                  <a:lnTo>
                    <a:pt x="0" y="18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9" name="Freeform 60">
              <a:extLst>
                <a:ext uri="{FF2B5EF4-FFF2-40B4-BE49-F238E27FC236}">
                  <a16:creationId xmlns:a16="http://schemas.microsoft.com/office/drawing/2014/main" id="{096B5222-5FEC-4349-8B5B-53EA942563B5}"/>
                </a:ext>
              </a:extLst>
            </p:cNvPr>
            <p:cNvSpPr>
              <a:spLocks/>
            </p:cNvSpPr>
            <p:nvPr/>
          </p:nvSpPr>
          <p:spPr bwMode="auto">
            <a:xfrm>
              <a:off x="7818438" y="2894013"/>
              <a:ext cx="766763" cy="611188"/>
            </a:xfrm>
            <a:custGeom>
              <a:avLst/>
              <a:gdLst>
                <a:gd name="T0" fmla="*/ 260 w 483"/>
                <a:gd name="T1" fmla="*/ 1 h 385"/>
                <a:gd name="T2" fmla="*/ 277 w 483"/>
                <a:gd name="T3" fmla="*/ 12 h 385"/>
                <a:gd name="T4" fmla="*/ 317 w 483"/>
                <a:gd name="T5" fmla="*/ 41 h 385"/>
                <a:gd name="T6" fmla="*/ 327 w 483"/>
                <a:gd name="T7" fmla="*/ 68 h 385"/>
                <a:gd name="T8" fmla="*/ 340 w 483"/>
                <a:gd name="T9" fmla="*/ 101 h 385"/>
                <a:gd name="T10" fmla="*/ 374 w 483"/>
                <a:gd name="T11" fmla="*/ 107 h 385"/>
                <a:gd name="T12" fmla="*/ 368 w 483"/>
                <a:gd name="T13" fmla="*/ 135 h 385"/>
                <a:gd name="T14" fmla="*/ 389 w 483"/>
                <a:gd name="T15" fmla="*/ 143 h 385"/>
                <a:gd name="T16" fmla="*/ 437 w 483"/>
                <a:gd name="T17" fmla="*/ 151 h 385"/>
                <a:gd name="T18" fmla="*/ 470 w 483"/>
                <a:gd name="T19" fmla="*/ 141 h 385"/>
                <a:gd name="T20" fmla="*/ 483 w 483"/>
                <a:gd name="T21" fmla="*/ 205 h 385"/>
                <a:gd name="T22" fmla="*/ 472 w 483"/>
                <a:gd name="T23" fmla="*/ 204 h 385"/>
                <a:gd name="T24" fmla="*/ 458 w 483"/>
                <a:gd name="T25" fmla="*/ 231 h 385"/>
                <a:gd name="T26" fmla="*/ 426 w 483"/>
                <a:gd name="T27" fmla="*/ 247 h 385"/>
                <a:gd name="T28" fmla="*/ 408 w 483"/>
                <a:gd name="T29" fmla="*/ 235 h 385"/>
                <a:gd name="T30" fmla="*/ 390 w 483"/>
                <a:gd name="T31" fmla="*/ 268 h 385"/>
                <a:gd name="T32" fmla="*/ 418 w 483"/>
                <a:gd name="T33" fmla="*/ 290 h 385"/>
                <a:gd name="T34" fmla="*/ 431 w 483"/>
                <a:gd name="T35" fmla="*/ 316 h 385"/>
                <a:gd name="T36" fmla="*/ 409 w 483"/>
                <a:gd name="T37" fmla="*/ 344 h 385"/>
                <a:gd name="T38" fmla="*/ 380 w 483"/>
                <a:gd name="T39" fmla="*/ 380 h 385"/>
                <a:gd name="T40" fmla="*/ 364 w 483"/>
                <a:gd name="T41" fmla="*/ 384 h 385"/>
                <a:gd name="T42" fmla="*/ 297 w 483"/>
                <a:gd name="T43" fmla="*/ 375 h 385"/>
                <a:gd name="T44" fmla="*/ 236 w 483"/>
                <a:gd name="T45" fmla="*/ 358 h 385"/>
                <a:gd name="T46" fmla="*/ 194 w 483"/>
                <a:gd name="T47" fmla="*/ 352 h 385"/>
                <a:gd name="T48" fmla="*/ 170 w 483"/>
                <a:gd name="T49" fmla="*/ 342 h 385"/>
                <a:gd name="T50" fmla="*/ 132 w 483"/>
                <a:gd name="T51" fmla="*/ 365 h 385"/>
                <a:gd name="T52" fmla="*/ 111 w 483"/>
                <a:gd name="T53" fmla="*/ 385 h 385"/>
                <a:gd name="T54" fmla="*/ 66 w 483"/>
                <a:gd name="T55" fmla="*/ 356 h 385"/>
                <a:gd name="T56" fmla="*/ 78 w 483"/>
                <a:gd name="T57" fmla="*/ 344 h 385"/>
                <a:gd name="T58" fmla="*/ 121 w 483"/>
                <a:gd name="T59" fmla="*/ 323 h 385"/>
                <a:gd name="T60" fmla="*/ 138 w 483"/>
                <a:gd name="T61" fmla="*/ 285 h 385"/>
                <a:gd name="T62" fmla="*/ 133 w 483"/>
                <a:gd name="T63" fmla="*/ 252 h 385"/>
                <a:gd name="T64" fmla="*/ 148 w 483"/>
                <a:gd name="T65" fmla="*/ 240 h 385"/>
                <a:gd name="T66" fmla="*/ 163 w 483"/>
                <a:gd name="T67" fmla="*/ 205 h 385"/>
                <a:gd name="T68" fmla="*/ 153 w 483"/>
                <a:gd name="T69" fmla="*/ 174 h 385"/>
                <a:gd name="T70" fmla="*/ 137 w 483"/>
                <a:gd name="T71" fmla="*/ 179 h 385"/>
                <a:gd name="T72" fmla="*/ 118 w 483"/>
                <a:gd name="T73" fmla="*/ 197 h 385"/>
                <a:gd name="T74" fmla="*/ 90 w 483"/>
                <a:gd name="T75" fmla="*/ 177 h 385"/>
                <a:gd name="T76" fmla="*/ 60 w 483"/>
                <a:gd name="T77" fmla="*/ 158 h 385"/>
                <a:gd name="T78" fmla="*/ 48 w 483"/>
                <a:gd name="T79" fmla="*/ 133 h 385"/>
                <a:gd name="T80" fmla="*/ 12 w 483"/>
                <a:gd name="T81" fmla="*/ 93 h 385"/>
                <a:gd name="T82" fmla="*/ 0 w 483"/>
                <a:gd name="T83" fmla="*/ 87 h 385"/>
                <a:gd name="T84" fmla="*/ 29 w 483"/>
                <a:gd name="T85" fmla="*/ 99 h 385"/>
                <a:gd name="T86" fmla="*/ 64 w 483"/>
                <a:gd name="T87" fmla="*/ 89 h 385"/>
                <a:gd name="T88" fmla="*/ 92 w 483"/>
                <a:gd name="T89" fmla="*/ 92 h 385"/>
                <a:gd name="T90" fmla="*/ 129 w 483"/>
                <a:gd name="T91" fmla="*/ 102 h 385"/>
                <a:gd name="T92" fmla="*/ 154 w 483"/>
                <a:gd name="T93" fmla="*/ 105 h 385"/>
                <a:gd name="T94" fmla="*/ 176 w 483"/>
                <a:gd name="T95" fmla="*/ 97 h 385"/>
                <a:gd name="T96" fmla="*/ 180 w 483"/>
                <a:gd name="T97" fmla="*/ 85 h 385"/>
                <a:gd name="T98" fmla="*/ 166 w 483"/>
                <a:gd name="T99" fmla="*/ 52 h 385"/>
                <a:gd name="T100" fmla="*/ 165 w 483"/>
                <a:gd name="T101" fmla="*/ 40 h 385"/>
                <a:gd name="T102" fmla="*/ 181 w 483"/>
                <a:gd name="T103" fmla="*/ 20 h 385"/>
                <a:gd name="T104" fmla="*/ 215 w 483"/>
                <a:gd name="T105" fmla="*/ 26 h 385"/>
                <a:gd name="T106" fmla="*/ 228 w 483"/>
                <a:gd name="T107" fmla="*/ 15 h 385"/>
                <a:gd name="T108" fmla="*/ 239 w 483"/>
                <a:gd name="T109" fmla="*/ 5 h 385"/>
                <a:gd name="T110" fmla="*/ 248 w 483"/>
                <a:gd name="T11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3" h="385">
                  <a:moveTo>
                    <a:pt x="248" y="0"/>
                  </a:moveTo>
                  <a:lnTo>
                    <a:pt x="256" y="4"/>
                  </a:lnTo>
                  <a:lnTo>
                    <a:pt x="260" y="1"/>
                  </a:lnTo>
                  <a:lnTo>
                    <a:pt x="268" y="10"/>
                  </a:lnTo>
                  <a:lnTo>
                    <a:pt x="277" y="12"/>
                  </a:lnTo>
                  <a:lnTo>
                    <a:pt x="277" y="12"/>
                  </a:lnTo>
                  <a:lnTo>
                    <a:pt x="293" y="25"/>
                  </a:lnTo>
                  <a:lnTo>
                    <a:pt x="307" y="29"/>
                  </a:lnTo>
                  <a:lnTo>
                    <a:pt x="317" y="41"/>
                  </a:lnTo>
                  <a:lnTo>
                    <a:pt x="321" y="52"/>
                  </a:lnTo>
                  <a:lnTo>
                    <a:pt x="319" y="58"/>
                  </a:lnTo>
                  <a:lnTo>
                    <a:pt x="327" y="68"/>
                  </a:lnTo>
                  <a:lnTo>
                    <a:pt x="327" y="83"/>
                  </a:lnTo>
                  <a:lnTo>
                    <a:pt x="340" y="88"/>
                  </a:lnTo>
                  <a:lnTo>
                    <a:pt x="340" y="101"/>
                  </a:lnTo>
                  <a:lnTo>
                    <a:pt x="344" y="100"/>
                  </a:lnTo>
                  <a:lnTo>
                    <a:pt x="353" y="109"/>
                  </a:lnTo>
                  <a:lnTo>
                    <a:pt x="374" y="107"/>
                  </a:lnTo>
                  <a:lnTo>
                    <a:pt x="380" y="110"/>
                  </a:lnTo>
                  <a:lnTo>
                    <a:pt x="382" y="117"/>
                  </a:lnTo>
                  <a:lnTo>
                    <a:pt x="368" y="135"/>
                  </a:lnTo>
                  <a:lnTo>
                    <a:pt x="376" y="147"/>
                  </a:lnTo>
                  <a:lnTo>
                    <a:pt x="389" y="146"/>
                  </a:lnTo>
                  <a:lnTo>
                    <a:pt x="389" y="143"/>
                  </a:lnTo>
                  <a:lnTo>
                    <a:pt x="397" y="139"/>
                  </a:lnTo>
                  <a:lnTo>
                    <a:pt x="428" y="154"/>
                  </a:lnTo>
                  <a:lnTo>
                    <a:pt x="437" y="151"/>
                  </a:lnTo>
                  <a:lnTo>
                    <a:pt x="438" y="143"/>
                  </a:lnTo>
                  <a:lnTo>
                    <a:pt x="458" y="135"/>
                  </a:lnTo>
                  <a:lnTo>
                    <a:pt x="470" y="141"/>
                  </a:lnTo>
                  <a:lnTo>
                    <a:pt x="470" y="141"/>
                  </a:lnTo>
                  <a:lnTo>
                    <a:pt x="473" y="174"/>
                  </a:lnTo>
                  <a:lnTo>
                    <a:pt x="483" y="205"/>
                  </a:lnTo>
                  <a:lnTo>
                    <a:pt x="483" y="205"/>
                  </a:lnTo>
                  <a:lnTo>
                    <a:pt x="477" y="208"/>
                  </a:lnTo>
                  <a:lnTo>
                    <a:pt x="472" y="204"/>
                  </a:lnTo>
                  <a:lnTo>
                    <a:pt x="464" y="206"/>
                  </a:lnTo>
                  <a:lnTo>
                    <a:pt x="458" y="218"/>
                  </a:lnTo>
                  <a:lnTo>
                    <a:pt x="458" y="231"/>
                  </a:lnTo>
                  <a:lnTo>
                    <a:pt x="444" y="239"/>
                  </a:lnTo>
                  <a:lnTo>
                    <a:pt x="439" y="246"/>
                  </a:lnTo>
                  <a:lnTo>
                    <a:pt x="426" y="247"/>
                  </a:lnTo>
                  <a:lnTo>
                    <a:pt x="428" y="243"/>
                  </a:lnTo>
                  <a:lnTo>
                    <a:pt x="422" y="239"/>
                  </a:lnTo>
                  <a:lnTo>
                    <a:pt x="408" y="235"/>
                  </a:lnTo>
                  <a:lnTo>
                    <a:pt x="409" y="242"/>
                  </a:lnTo>
                  <a:lnTo>
                    <a:pt x="394" y="252"/>
                  </a:lnTo>
                  <a:lnTo>
                    <a:pt x="390" y="268"/>
                  </a:lnTo>
                  <a:lnTo>
                    <a:pt x="394" y="271"/>
                  </a:lnTo>
                  <a:lnTo>
                    <a:pt x="400" y="282"/>
                  </a:lnTo>
                  <a:lnTo>
                    <a:pt x="418" y="290"/>
                  </a:lnTo>
                  <a:lnTo>
                    <a:pt x="418" y="296"/>
                  </a:lnTo>
                  <a:lnTo>
                    <a:pt x="428" y="301"/>
                  </a:lnTo>
                  <a:lnTo>
                    <a:pt x="431" y="316"/>
                  </a:lnTo>
                  <a:lnTo>
                    <a:pt x="424" y="325"/>
                  </a:lnTo>
                  <a:lnTo>
                    <a:pt x="424" y="339"/>
                  </a:lnTo>
                  <a:lnTo>
                    <a:pt x="409" y="344"/>
                  </a:lnTo>
                  <a:lnTo>
                    <a:pt x="399" y="343"/>
                  </a:lnTo>
                  <a:lnTo>
                    <a:pt x="396" y="360"/>
                  </a:lnTo>
                  <a:lnTo>
                    <a:pt x="380" y="380"/>
                  </a:lnTo>
                  <a:lnTo>
                    <a:pt x="380" y="380"/>
                  </a:lnTo>
                  <a:lnTo>
                    <a:pt x="368" y="380"/>
                  </a:lnTo>
                  <a:lnTo>
                    <a:pt x="364" y="384"/>
                  </a:lnTo>
                  <a:lnTo>
                    <a:pt x="340" y="368"/>
                  </a:lnTo>
                  <a:lnTo>
                    <a:pt x="331" y="381"/>
                  </a:lnTo>
                  <a:lnTo>
                    <a:pt x="297" y="375"/>
                  </a:lnTo>
                  <a:lnTo>
                    <a:pt x="280" y="363"/>
                  </a:lnTo>
                  <a:lnTo>
                    <a:pt x="255" y="350"/>
                  </a:lnTo>
                  <a:lnTo>
                    <a:pt x="236" y="358"/>
                  </a:lnTo>
                  <a:lnTo>
                    <a:pt x="227" y="373"/>
                  </a:lnTo>
                  <a:lnTo>
                    <a:pt x="198" y="361"/>
                  </a:lnTo>
                  <a:lnTo>
                    <a:pt x="194" y="352"/>
                  </a:lnTo>
                  <a:lnTo>
                    <a:pt x="184" y="346"/>
                  </a:lnTo>
                  <a:lnTo>
                    <a:pt x="183" y="338"/>
                  </a:lnTo>
                  <a:lnTo>
                    <a:pt x="170" y="342"/>
                  </a:lnTo>
                  <a:lnTo>
                    <a:pt x="163" y="335"/>
                  </a:lnTo>
                  <a:lnTo>
                    <a:pt x="145" y="346"/>
                  </a:lnTo>
                  <a:lnTo>
                    <a:pt x="132" y="365"/>
                  </a:lnTo>
                  <a:lnTo>
                    <a:pt x="115" y="374"/>
                  </a:lnTo>
                  <a:lnTo>
                    <a:pt x="111" y="385"/>
                  </a:lnTo>
                  <a:lnTo>
                    <a:pt x="111" y="385"/>
                  </a:lnTo>
                  <a:lnTo>
                    <a:pt x="85" y="375"/>
                  </a:lnTo>
                  <a:lnTo>
                    <a:pt x="86" y="369"/>
                  </a:lnTo>
                  <a:lnTo>
                    <a:pt x="66" y="356"/>
                  </a:lnTo>
                  <a:lnTo>
                    <a:pt x="66" y="356"/>
                  </a:lnTo>
                  <a:lnTo>
                    <a:pt x="65" y="349"/>
                  </a:lnTo>
                  <a:lnTo>
                    <a:pt x="78" y="344"/>
                  </a:lnTo>
                  <a:lnTo>
                    <a:pt x="83" y="336"/>
                  </a:lnTo>
                  <a:lnTo>
                    <a:pt x="95" y="340"/>
                  </a:lnTo>
                  <a:lnTo>
                    <a:pt x="121" y="323"/>
                  </a:lnTo>
                  <a:lnTo>
                    <a:pt x="118" y="305"/>
                  </a:lnTo>
                  <a:lnTo>
                    <a:pt x="129" y="300"/>
                  </a:lnTo>
                  <a:lnTo>
                    <a:pt x="138" y="285"/>
                  </a:lnTo>
                  <a:lnTo>
                    <a:pt x="139" y="269"/>
                  </a:lnTo>
                  <a:lnTo>
                    <a:pt x="133" y="263"/>
                  </a:lnTo>
                  <a:lnTo>
                    <a:pt x="133" y="252"/>
                  </a:lnTo>
                  <a:lnTo>
                    <a:pt x="140" y="246"/>
                  </a:lnTo>
                  <a:lnTo>
                    <a:pt x="151" y="246"/>
                  </a:lnTo>
                  <a:lnTo>
                    <a:pt x="148" y="240"/>
                  </a:lnTo>
                  <a:lnTo>
                    <a:pt x="155" y="226"/>
                  </a:lnTo>
                  <a:lnTo>
                    <a:pt x="151" y="216"/>
                  </a:lnTo>
                  <a:lnTo>
                    <a:pt x="163" y="205"/>
                  </a:lnTo>
                  <a:lnTo>
                    <a:pt x="166" y="190"/>
                  </a:lnTo>
                  <a:lnTo>
                    <a:pt x="158" y="188"/>
                  </a:lnTo>
                  <a:lnTo>
                    <a:pt x="153" y="174"/>
                  </a:lnTo>
                  <a:lnTo>
                    <a:pt x="147" y="173"/>
                  </a:lnTo>
                  <a:lnTo>
                    <a:pt x="143" y="181"/>
                  </a:lnTo>
                  <a:lnTo>
                    <a:pt x="137" y="179"/>
                  </a:lnTo>
                  <a:lnTo>
                    <a:pt x="134" y="185"/>
                  </a:lnTo>
                  <a:lnTo>
                    <a:pt x="125" y="188"/>
                  </a:lnTo>
                  <a:lnTo>
                    <a:pt x="118" y="197"/>
                  </a:lnTo>
                  <a:lnTo>
                    <a:pt x="101" y="181"/>
                  </a:lnTo>
                  <a:lnTo>
                    <a:pt x="97" y="169"/>
                  </a:lnTo>
                  <a:lnTo>
                    <a:pt x="90" y="177"/>
                  </a:lnTo>
                  <a:lnTo>
                    <a:pt x="84" y="169"/>
                  </a:lnTo>
                  <a:lnTo>
                    <a:pt x="65" y="164"/>
                  </a:lnTo>
                  <a:lnTo>
                    <a:pt x="60" y="158"/>
                  </a:lnTo>
                  <a:lnTo>
                    <a:pt x="56" y="160"/>
                  </a:lnTo>
                  <a:lnTo>
                    <a:pt x="45" y="148"/>
                  </a:lnTo>
                  <a:lnTo>
                    <a:pt x="48" y="133"/>
                  </a:lnTo>
                  <a:lnTo>
                    <a:pt x="34" y="123"/>
                  </a:lnTo>
                  <a:lnTo>
                    <a:pt x="24" y="102"/>
                  </a:lnTo>
                  <a:lnTo>
                    <a:pt x="12" y="93"/>
                  </a:lnTo>
                  <a:lnTo>
                    <a:pt x="2" y="92"/>
                  </a:lnTo>
                  <a:lnTo>
                    <a:pt x="0" y="87"/>
                  </a:lnTo>
                  <a:lnTo>
                    <a:pt x="0" y="87"/>
                  </a:lnTo>
                  <a:lnTo>
                    <a:pt x="14" y="76"/>
                  </a:lnTo>
                  <a:lnTo>
                    <a:pt x="25" y="87"/>
                  </a:lnTo>
                  <a:lnTo>
                    <a:pt x="29" y="99"/>
                  </a:lnTo>
                  <a:lnTo>
                    <a:pt x="54" y="106"/>
                  </a:lnTo>
                  <a:lnTo>
                    <a:pt x="56" y="96"/>
                  </a:lnTo>
                  <a:lnTo>
                    <a:pt x="64" y="89"/>
                  </a:lnTo>
                  <a:lnTo>
                    <a:pt x="71" y="91"/>
                  </a:lnTo>
                  <a:lnTo>
                    <a:pt x="83" y="83"/>
                  </a:lnTo>
                  <a:lnTo>
                    <a:pt x="92" y="92"/>
                  </a:lnTo>
                  <a:lnTo>
                    <a:pt x="99" y="92"/>
                  </a:lnTo>
                  <a:lnTo>
                    <a:pt x="102" y="102"/>
                  </a:lnTo>
                  <a:lnTo>
                    <a:pt x="129" y="102"/>
                  </a:lnTo>
                  <a:lnTo>
                    <a:pt x="148" y="110"/>
                  </a:lnTo>
                  <a:lnTo>
                    <a:pt x="149" y="99"/>
                  </a:lnTo>
                  <a:lnTo>
                    <a:pt x="154" y="105"/>
                  </a:lnTo>
                  <a:lnTo>
                    <a:pt x="164" y="92"/>
                  </a:lnTo>
                  <a:lnTo>
                    <a:pt x="170" y="99"/>
                  </a:lnTo>
                  <a:lnTo>
                    <a:pt x="176" y="97"/>
                  </a:lnTo>
                  <a:lnTo>
                    <a:pt x="172" y="93"/>
                  </a:lnTo>
                  <a:lnTo>
                    <a:pt x="174" y="85"/>
                  </a:lnTo>
                  <a:lnTo>
                    <a:pt x="180" y="85"/>
                  </a:lnTo>
                  <a:lnTo>
                    <a:pt x="184" y="80"/>
                  </a:lnTo>
                  <a:lnTo>
                    <a:pt x="167" y="59"/>
                  </a:lnTo>
                  <a:lnTo>
                    <a:pt x="166" y="52"/>
                  </a:lnTo>
                  <a:lnTo>
                    <a:pt x="162" y="52"/>
                  </a:lnTo>
                  <a:lnTo>
                    <a:pt x="158" y="35"/>
                  </a:lnTo>
                  <a:lnTo>
                    <a:pt x="165" y="40"/>
                  </a:lnTo>
                  <a:lnTo>
                    <a:pt x="179" y="31"/>
                  </a:lnTo>
                  <a:lnTo>
                    <a:pt x="174" y="20"/>
                  </a:lnTo>
                  <a:lnTo>
                    <a:pt x="181" y="20"/>
                  </a:lnTo>
                  <a:lnTo>
                    <a:pt x="198" y="32"/>
                  </a:lnTo>
                  <a:lnTo>
                    <a:pt x="213" y="29"/>
                  </a:lnTo>
                  <a:lnTo>
                    <a:pt x="215" y="26"/>
                  </a:lnTo>
                  <a:lnTo>
                    <a:pt x="212" y="23"/>
                  </a:lnTo>
                  <a:lnTo>
                    <a:pt x="223" y="14"/>
                  </a:lnTo>
                  <a:lnTo>
                    <a:pt x="228" y="15"/>
                  </a:lnTo>
                  <a:lnTo>
                    <a:pt x="226" y="20"/>
                  </a:lnTo>
                  <a:lnTo>
                    <a:pt x="235" y="23"/>
                  </a:lnTo>
                  <a:lnTo>
                    <a:pt x="239" y="5"/>
                  </a:lnTo>
                  <a:lnTo>
                    <a:pt x="242" y="2"/>
                  </a:lnTo>
                  <a:lnTo>
                    <a:pt x="246" y="6"/>
                  </a:lnTo>
                  <a:lnTo>
                    <a:pt x="24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0" name="Freeform 61">
              <a:extLst>
                <a:ext uri="{FF2B5EF4-FFF2-40B4-BE49-F238E27FC236}">
                  <a16:creationId xmlns:a16="http://schemas.microsoft.com/office/drawing/2014/main" id="{DC792004-D358-463A-82BB-6763B50330D2}"/>
                </a:ext>
              </a:extLst>
            </p:cNvPr>
            <p:cNvSpPr>
              <a:spLocks/>
            </p:cNvSpPr>
            <p:nvPr/>
          </p:nvSpPr>
          <p:spPr bwMode="auto">
            <a:xfrm>
              <a:off x="7821613" y="2316163"/>
              <a:ext cx="536575" cy="596900"/>
            </a:xfrm>
            <a:custGeom>
              <a:avLst/>
              <a:gdLst>
                <a:gd name="T0" fmla="*/ 12 w 338"/>
                <a:gd name="T1" fmla="*/ 215 h 376"/>
                <a:gd name="T2" fmla="*/ 0 w 338"/>
                <a:gd name="T3" fmla="*/ 200 h 376"/>
                <a:gd name="T4" fmla="*/ 25 w 338"/>
                <a:gd name="T5" fmla="*/ 184 h 376"/>
                <a:gd name="T6" fmla="*/ 23 w 338"/>
                <a:gd name="T7" fmla="*/ 205 h 376"/>
                <a:gd name="T8" fmla="*/ 25 w 338"/>
                <a:gd name="T9" fmla="*/ 217 h 376"/>
                <a:gd name="T10" fmla="*/ 31 w 338"/>
                <a:gd name="T11" fmla="*/ 200 h 376"/>
                <a:gd name="T12" fmla="*/ 36 w 338"/>
                <a:gd name="T13" fmla="*/ 172 h 376"/>
                <a:gd name="T14" fmla="*/ 43 w 338"/>
                <a:gd name="T15" fmla="*/ 159 h 376"/>
                <a:gd name="T16" fmla="*/ 47 w 338"/>
                <a:gd name="T17" fmla="*/ 155 h 376"/>
                <a:gd name="T18" fmla="*/ 64 w 338"/>
                <a:gd name="T19" fmla="*/ 142 h 376"/>
                <a:gd name="T20" fmla="*/ 82 w 338"/>
                <a:gd name="T21" fmla="*/ 131 h 376"/>
                <a:gd name="T22" fmla="*/ 76 w 338"/>
                <a:gd name="T23" fmla="*/ 105 h 376"/>
                <a:gd name="T24" fmla="*/ 55 w 338"/>
                <a:gd name="T25" fmla="*/ 90 h 376"/>
                <a:gd name="T26" fmla="*/ 69 w 338"/>
                <a:gd name="T27" fmla="*/ 69 h 376"/>
                <a:gd name="T28" fmla="*/ 93 w 338"/>
                <a:gd name="T29" fmla="*/ 48 h 376"/>
                <a:gd name="T30" fmla="*/ 108 w 338"/>
                <a:gd name="T31" fmla="*/ 29 h 376"/>
                <a:gd name="T32" fmla="*/ 144 w 338"/>
                <a:gd name="T33" fmla="*/ 5 h 376"/>
                <a:gd name="T34" fmla="*/ 160 w 338"/>
                <a:gd name="T35" fmla="*/ 13 h 376"/>
                <a:gd name="T36" fmla="*/ 174 w 338"/>
                <a:gd name="T37" fmla="*/ 31 h 376"/>
                <a:gd name="T38" fmla="*/ 187 w 338"/>
                <a:gd name="T39" fmla="*/ 48 h 376"/>
                <a:gd name="T40" fmla="*/ 208 w 338"/>
                <a:gd name="T41" fmla="*/ 92 h 376"/>
                <a:gd name="T42" fmla="*/ 202 w 338"/>
                <a:gd name="T43" fmla="*/ 96 h 376"/>
                <a:gd name="T44" fmla="*/ 210 w 338"/>
                <a:gd name="T45" fmla="*/ 113 h 376"/>
                <a:gd name="T46" fmla="*/ 224 w 338"/>
                <a:gd name="T47" fmla="*/ 142 h 376"/>
                <a:gd name="T48" fmla="*/ 241 w 338"/>
                <a:gd name="T49" fmla="*/ 160 h 376"/>
                <a:gd name="T50" fmla="*/ 265 w 338"/>
                <a:gd name="T51" fmla="*/ 172 h 376"/>
                <a:gd name="T52" fmla="*/ 303 w 338"/>
                <a:gd name="T53" fmla="*/ 195 h 376"/>
                <a:gd name="T54" fmla="*/ 298 w 338"/>
                <a:gd name="T55" fmla="*/ 235 h 376"/>
                <a:gd name="T56" fmla="*/ 289 w 338"/>
                <a:gd name="T57" fmla="*/ 259 h 376"/>
                <a:gd name="T58" fmla="*/ 317 w 338"/>
                <a:gd name="T59" fmla="*/ 272 h 376"/>
                <a:gd name="T60" fmla="*/ 325 w 338"/>
                <a:gd name="T61" fmla="*/ 284 h 376"/>
                <a:gd name="T62" fmla="*/ 332 w 338"/>
                <a:gd name="T63" fmla="*/ 306 h 376"/>
                <a:gd name="T64" fmla="*/ 333 w 338"/>
                <a:gd name="T65" fmla="*/ 321 h 376"/>
                <a:gd name="T66" fmla="*/ 308 w 338"/>
                <a:gd name="T67" fmla="*/ 318 h 376"/>
                <a:gd name="T68" fmla="*/ 300 w 338"/>
                <a:gd name="T69" fmla="*/ 331 h 376"/>
                <a:gd name="T70" fmla="*/ 290 w 338"/>
                <a:gd name="T71" fmla="*/ 337 h 376"/>
                <a:gd name="T72" fmla="*/ 301 w 338"/>
                <a:gd name="T73" fmla="*/ 356 h 376"/>
                <a:gd name="T74" fmla="*/ 281 w 338"/>
                <a:gd name="T75" fmla="*/ 368 h 376"/>
                <a:gd name="T76" fmla="*/ 266 w 338"/>
                <a:gd name="T77" fmla="*/ 374 h 376"/>
                <a:gd name="T78" fmla="*/ 246 w 338"/>
                <a:gd name="T79" fmla="*/ 364 h 376"/>
                <a:gd name="T80" fmla="*/ 218 w 338"/>
                <a:gd name="T81" fmla="*/ 354 h 376"/>
                <a:gd name="T82" fmla="*/ 178 w 338"/>
                <a:gd name="T83" fmla="*/ 295 h 376"/>
                <a:gd name="T84" fmla="*/ 153 w 338"/>
                <a:gd name="T85" fmla="*/ 261 h 376"/>
                <a:gd name="T86" fmla="*/ 133 w 338"/>
                <a:gd name="T87" fmla="*/ 246 h 376"/>
                <a:gd name="T88" fmla="*/ 108 w 338"/>
                <a:gd name="T89" fmla="*/ 246 h 376"/>
                <a:gd name="T90" fmla="*/ 79 w 338"/>
                <a:gd name="T91" fmla="*/ 245 h 376"/>
                <a:gd name="T92" fmla="*/ 39 w 338"/>
                <a:gd name="T93" fmla="*/ 230 h 376"/>
                <a:gd name="T94" fmla="*/ 22 w 338"/>
                <a:gd name="T95" fmla="*/ 22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8" h="376">
                  <a:moveTo>
                    <a:pt x="7" y="219"/>
                  </a:moveTo>
                  <a:lnTo>
                    <a:pt x="12" y="219"/>
                  </a:lnTo>
                  <a:lnTo>
                    <a:pt x="12" y="215"/>
                  </a:lnTo>
                  <a:lnTo>
                    <a:pt x="8" y="205"/>
                  </a:lnTo>
                  <a:lnTo>
                    <a:pt x="4" y="205"/>
                  </a:lnTo>
                  <a:lnTo>
                    <a:pt x="0" y="200"/>
                  </a:lnTo>
                  <a:lnTo>
                    <a:pt x="12" y="184"/>
                  </a:lnTo>
                  <a:lnTo>
                    <a:pt x="20" y="180"/>
                  </a:lnTo>
                  <a:lnTo>
                    <a:pt x="25" y="184"/>
                  </a:lnTo>
                  <a:lnTo>
                    <a:pt x="23" y="194"/>
                  </a:lnTo>
                  <a:lnTo>
                    <a:pt x="16" y="200"/>
                  </a:lnTo>
                  <a:lnTo>
                    <a:pt x="23" y="205"/>
                  </a:lnTo>
                  <a:lnTo>
                    <a:pt x="12" y="210"/>
                  </a:lnTo>
                  <a:lnTo>
                    <a:pt x="17" y="217"/>
                  </a:lnTo>
                  <a:lnTo>
                    <a:pt x="25" y="217"/>
                  </a:lnTo>
                  <a:lnTo>
                    <a:pt x="25" y="212"/>
                  </a:lnTo>
                  <a:lnTo>
                    <a:pt x="32" y="206"/>
                  </a:lnTo>
                  <a:lnTo>
                    <a:pt x="31" y="200"/>
                  </a:lnTo>
                  <a:lnTo>
                    <a:pt x="35" y="189"/>
                  </a:lnTo>
                  <a:lnTo>
                    <a:pt x="42" y="182"/>
                  </a:lnTo>
                  <a:lnTo>
                    <a:pt x="36" y="172"/>
                  </a:lnTo>
                  <a:lnTo>
                    <a:pt x="36" y="164"/>
                  </a:lnTo>
                  <a:lnTo>
                    <a:pt x="46" y="163"/>
                  </a:lnTo>
                  <a:lnTo>
                    <a:pt x="43" y="159"/>
                  </a:lnTo>
                  <a:lnTo>
                    <a:pt x="38" y="159"/>
                  </a:lnTo>
                  <a:lnTo>
                    <a:pt x="40" y="155"/>
                  </a:lnTo>
                  <a:lnTo>
                    <a:pt x="47" y="155"/>
                  </a:lnTo>
                  <a:lnTo>
                    <a:pt x="48" y="150"/>
                  </a:lnTo>
                  <a:lnTo>
                    <a:pt x="58" y="147"/>
                  </a:lnTo>
                  <a:lnTo>
                    <a:pt x="64" y="142"/>
                  </a:lnTo>
                  <a:lnTo>
                    <a:pt x="74" y="146"/>
                  </a:lnTo>
                  <a:lnTo>
                    <a:pt x="82" y="143"/>
                  </a:lnTo>
                  <a:lnTo>
                    <a:pt x="82" y="131"/>
                  </a:lnTo>
                  <a:lnTo>
                    <a:pt x="79" y="127"/>
                  </a:lnTo>
                  <a:lnTo>
                    <a:pt x="83" y="119"/>
                  </a:lnTo>
                  <a:lnTo>
                    <a:pt x="76" y="105"/>
                  </a:lnTo>
                  <a:lnTo>
                    <a:pt x="68" y="106"/>
                  </a:lnTo>
                  <a:lnTo>
                    <a:pt x="71" y="98"/>
                  </a:lnTo>
                  <a:lnTo>
                    <a:pt x="55" y="90"/>
                  </a:lnTo>
                  <a:lnTo>
                    <a:pt x="60" y="78"/>
                  </a:lnTo>
                  <a:lnTo>
                    <a:pt x="67" y="78"/>
                  </a:lnTo>
                  <a:lnTo>
                    <a:pt x="69" y="69"/>
                  </a:lnTo>
                  <a:lnTo>
                    <a:pt x="65" y="58"/>
                  </a:lnTo>
                  <a:lnTo>
                    <a:pt x="80" y="61"/>
                  </a:lnTo>
                  <a:lnTo>
                    <a:pt x="93" y="48"/>
                  </a:lnTo>
                  <a:lnTo>
                    <a:pt x="101" y="47"/>
                  </a:lnTo>
                  <a:lnTo>
                    <a:pt x="98" y="37"/>
                  </a:lnTo>
                  <a:lnTo>
                    <a:pt x="108" y="29"/>
                  </a:lnTo>
                  <a:lnTo>
                    <a:pt x="122" y="6"/>
                  </a:lnTo>
                  <a:lnTo>
                    <a:pt x="133" y="0"/>
                  </a:lnTo>
                  <a:lnTo>
                    <a:pt x="144" y="5"/>
                  </a:lnTo>
                  <a:lnTo>
                    <a:pt x="145" y="10"/>
                  </a:lnTo>
                  <a:lnTo>
                    <a:pt x="152" y="8"/>
                  </a:lnTo>
                  <a:lnTo>
                    <a:pt x="160" y="13"/>
                  </a:lnTo>
                  <a:lnTo>
                    <a:pt x="163" y="20"/>
                  </a:lnTo>
                  <a:lnTo>
                    <a:pt x="176" y="27"/>
                  </a:lnTo>
                  <a:lnTo>
                    <a:pt x="174" y="31"/>
                  </a:lnTo>
                  <a:lnTo>
                    <a:pt x="179" y="29"/>
                  </a:lnTo>
                  <a:lnTo>
                    <a:pt x="184" y="33"/>
                  </a:lnTo>
                  <a:lnTo>
                    <a:pt x="187" y="48"/>
                  </a:lnTo>
                  <a:lnTo>
                    <a:pt x="195" y="52"/>
                  </a:lnTo>
                  <a:lnTo>
                    <a:pt x="206" y="76"/>
                  </a:lnTo>
                  <a:lnTo>
                    <a:pt x="208" y="92"/>
                  </a:lnTo>
                  <a:lnTo>
                    <a:pt x="204" y="95"/>
                  </a:lnTo>
                  <a:lnTo>
                    <a:pt x="204" y="101"/>
                  </a:lnTo>
                  <a:lnTo>
                    <a:pt x="202" y="96"/>
                  </a:lnTo>
                  <a:lnTo>
                    <a:pt x="198" y="98"/>
                  </a:lnTo>
                  <a:lnTo>
                    <a:pt x="200" y="102"/>
                  </a:lnTo>
                  <a:lnTo>
                    <a:pt x="210" y="113"/>
                  </a:lnTo>
                  <a:lnTo>
                    <a:pt x="214" y="112"/>
                  </a:lnTo>
                  <a:lnTo>
                    <a:pt x="219" y="115"/>
                  </a:lnTo>
                  <a:lnTo>
                    <a:pt x="224" y="142"/>
                  </a:lnTo>
                  <a:lnTo>
                    <a:pt x="230" y="144"/>
                  </a:lnTo>
                  <a:lnTo>
                    <a:pt x="230" y="150"/>
                  </a:lnTo>
                  <a:lnTo>
                    <a:pt x="241" y="160"/>
                  </a:lnTo>
                  <a:lnTo>
                    <a:pt x="250" y="161"/>
                  </a:lnTo>
                  <a:lnTo>
                    <a:pt x="257" y="172"/>
                  </a:lnTo>
                  <a:lnTo>
                    <a:pt x="265" y="172"/>
                  </a:lnTo>
                  <a:lnTo>
                    <a:pt x="273" y="159"/>
                  </a:lnTo>
                  <a:lnTo>
                    <a:pt x="291" y="167"/>
                  </a:lnTo>
                  <a:lnTo>
                    <a:pt x="303" y="195"/>
                  </a:lnTo>
                  <a:lnTo>
                    <a:pt x="294" y="217"/>
                  </a:lnTo>
                  <a:lnTo>
                    <a:pt x="291" y="215"/>
                  </a:lnTo>
                  <a:lnTo>
                    <a:pt x="298" y="235"/>
                  </a:lnTo>
                  <a:lnTo>
                    <a:pt x="291" y="236"/>
                  </a:lnTo>
                  <a:lnTo>
                    <a:pt x="292" y="247"/>
                  </a:lnTo>
                  <a:lnTo>
                    <a:pt x="289" y="259"/>
                  </a:lnTo>
                  <a:lnTo>
                    <a:pt x="297" y="261"/>
                  </a:lnTo>
                  <a:lnTo>
                    <a:pt x="307" y="277"/>
                  </a:lnTo>
                  <a:lnTo>
                    <a:pt x="317" y="272"/>
                  </a:lnTo>
                  <a:lnTo>
                    <a:pt x="317" y="272"/>
                  </a:lnTo>
                  <a:lnTo>
                    <a:pt x="327" y="280"/>
                  </a:lnTo>
                  <a:lnTo>
                    <a:pt x="325" y="284"/>
                  </a:lnTo>
                  <a:lnTo>
                    <a:pt x="333" y="290"/>
                  </a:lnTo>
                  <a:lnTo>
                    <a:pt x="338" y="302"/>
                  </a:lnTo>
                  <a:lnTo>
                    <a:pt x="332" y="306"/>
                  </a:lnTo>
                  <a:lnTo>
                    <a:pt x="335" y="312"/>
                  </a:lnTo>
                  <a:lnTo>
                    <a:pt x="330" y="318"/>
                  </a:lnTo>
                  <a:lnTo>
                    <a:pt x="333" y="321"/>
                  </a:lnTo>
                  <a:lnTo>
                    <a:pt x="331" y="324"/>
                  </a:lnTo>
                  <a:lnTo>
                    <a:pt x="322" y="326"/>
                  </a:lnTo>
                  <a:lnTo>
                    <a:pt x="308" y="318"/>
                  </a:lnTo>
                  <a:lnTo>
                    <a:pt x="305" y="323"/>
                  </a:lnTo>
                  <a:lnTo>
                    <a:pt x="298" y="323"/>
                  </a:lnTo>
                  <a:lnTo>
                    <a:pt x="300" y="331"/>
                  </a:lnTo>
                  <a:lnTo>
                    <a:pt x="291" y="330"/>
                  </a:lnTo>
                  <a:lnTo>
                    <a:pt x="295" y="339"/>
                  </a:lnTo>
                  <a:lnTo>
                    <a:pt x="290" y="337"/>
                  </a:lnTo>
                  <a:lnTo>
                    <a:pt x="295" y="343"/>
                  </a:lnTo>
                  <a:lnTo>
                    <a:pt x="291" y="348"/>
                  </a:lnTo>
                  <a:lnTo>
                    <a:pt x="301" y="356"/>
                  </a:lnTo>
                  <a:lnTo>
                    <a:pt x="295" y="365"/>
                  </a:lnTo>
                  <a:lnTo>
                    <a:pt x="285" y="370"/>
                  </a:lnTo>
                  <a:lnTo>
                    <a:pt x="281" y="368"/>
                  </a:lnTo>
                  <a:lnTo>
                    <a:pt x="275" y="376"/>
                  </a:lnTo>
                  <a:lnTo>
                    <a:pt x="275" y="376"/>
                  </a:lnTo>
                  <a:lnTo>
                    <a:pt x="266" y="374"/>
                  </a:lnTo>
                  <a:lnTo>
                    <a:pt x="258" y="365"/>
                  </a:lnTo>
                  <a:lnTo>
                    <a:pt x="254" y="368"/>
                  </a:lnTo>
                  <a:lnTo>
                    <a:pt x="246" y="364"/>
                  </a:lnTo>
                  <a:lnTo>
                    <a:pt x="246" y="364"/>
                  </a:lnTo>
                  <a:lnTo>
                    <a:pt x="241" y="357"/>
                  </a:lnTo>
                  <a:lnTo>
                    <a:pt x="218" y="354"/>
                  </a:lnTo>
                  <a:lnTo>
                    <a:pt x="203" y="314"/>
                  </a:lnTo>
                  <a:lnTo>
                    <a:pt x="192" y="297"/>
                  </a:lnTo>
                  <a:lnTo>
                    <a:pt x="178" y="295"/>
                  </a:lnTo>
                  <a:lnTo>
                    <a:pt x="171" y="280"/>
                  </a:lnTo>
                  <a:lnTo>
                    <a:pt x="160" y="274"/>
                  </a:lnTo>
                  <a:lnTo>
                    <a:pt x="153" y="261"/>
                  </a:lnTo>
                  <a:lnTo>
                    <a:pt x="144" y="259"/>
                  </a:lnTo>
                  <a:lnTo>
                    <a:pt x="140" y="248"/>
                  </a:lnTo>
                  <a:lnTo>
                    <a:pt x="133" y="246"/>
                  </a:lnTo>
                  <a:lnTo>
                    <a:pt x="137" y="234"/>
                  </a:lnTo>
                  <a:lnTo>
                    <a:pt x="123" y="231"/>
                  </a:lnTo>
                  <a:lnTo>
                    <a:pt x="108" y="246"/>
                  </a:lnTo>
                  <a:lnTo>
                    <a:pt x="104" y="238"/>
                  </a:lnTo>
                  <a:lnTo>
                    <a:pt x="92" y="235"/>
                  </a:lnTo>
                  <a:lnTo>
                    <a:pt x="79" y="245"/>
                  </a:lnTo>
                  <a:lnTo>
                    <a:pt x="49" y="231"/>
                  </a:lnTo>
                  <a:lnTo>
                    <a:pt x="44" y="235"/>
                  </a:lnTo>
                  <a:lnTo>
                    <a:pt x="39" y="230"/>
                  </a:lnTo>
                  <a:lnTo>
                    <a:pt x="40" y="237"/>
                  </a:lnTo>
                  <a:lnTo>
                    <a:pt x="32" y="237"/>
                  </a:lnTo>
                  <a:lnTo>
                    <a:pt x="22" y="228"/>
                  </a:lnTo>
                  <a:lnTo>
                    <a:pt x="9" y="228"/>
                  </a:lnTo>
                  <a:lnTo>
                    <a:pt x="7" y="21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1" name="Freeform 62">
              <a:extLst>
                <a:ext uri="{FF2B5EF4-FFF2-40B4-BE49-F238E27FC236}">
                  <a16:creationId xmlns:a16="http://schemas.microsoft.com/office/drawing/2014/main" id="{7997CED0-4FB5-4CA5-BEF9-045B303C8C80}"/>
                </a:ext>
              </a:extLst>
            </p:cNvPr>
            <p:cNvSpPr>
              <a:spLocks noEditPoints="1"/>
            </p:cNvSpPr>
            <p:nvPr/>
          </p:nvSpPr>
          <p:spPr bwMode="auto">
            <a:xfrm>
              <a:off x="5834063" y="2400300"/>
              <a:ext cx="1141413" cy="1000125"/>
            </a:xfrm>
            <a:custGeom>
              <a:avLst/>
              <a:gdLst>
                <a:gd name="T0" fmla="*/ 136 w 719"/>
                <a:gd name="T1" fmla="*/ 391 h 630"/>
                <a:gd name="T2" fmla="*/ 135 w 719"/>
                <a:gd name="T3" fmla="*/ 345 h 630"/>
                <a:gd name="T4" fmla="*/ 165 w 719"/>
                <a:gd name="T5" fmla="*/ 259 h 630"/>
                <a:gd name="T6" fmla="*/ 160 w 719"/>
                <a:gd name="T7" fmla="*/ 249 h 630"/>
                <a:gd name="T8" fmla="*/ 126 w 719"/>
                <a:gd name="T9" fmla="*/ 286 h 630"/>
                <a:gd name="T10" fmla="*/ 145 w 719"/>
                <a:gd name="T11" fmla="*/ 300 h 630"/>
                <a:gd name="T12" fmla="*/ 111 w 719"/>
                <a:gd name="T13" fmla="*/ 326 h 630"/>
                <a:gd name="T14" fmla="*/ 62 w 719"/>
                <a:gd name="T15" fmla="*/ 279 h 630"/>
                <a:gd name="T16" fmla="*/ 31 w 719"/>
                <a:gd name="T17" fmla="*/ 252 h 630"/>
                <a:gd name="T18" fmla="*/ 100 w 719"/>
                <a:gd name="T19" fmla="*/ 243 h 630"/>
                <a:gd name="T20" fmla="*/ 24 w 719"/>
                <a:gd name="T21" fmla="*/ 145 h 630"/>
                <a:gd name="T22" fmla="*/ 470 w 719"/>
                <a:gd name="T23" fmla="*/ 97 h 630"/>
                <a:gd name="T24" fmla="*/ 137 w 719"/>
                <a:gd name="T25" fmla="*/ 56 h 630"/>
                <a:gd name="T26" fmla="*/ 135 w 719"/>
                <a:gd name="T27" fmla="*/ 86 h 630"/>
                <a:gd name="T28" fmla="*/ 108 w 719"/>
                <a:gd name="T29" fmla="*/ 104 h 630"/>
                <a:gd name="T30" fmla="*/ 73 w 719"/>
                <a:gd name="T31" fmla="*/ 140 h 630"/>
                <a:gd name="T32" fmla="*/ 72 w 719"/>
                <a:gd name="T33" fmla="*/ 187 h 630"/>
                <a:gd name="T34" fmla="*/ 76 w 719"/>
                <a:gd name="T35" fmla="*/ 99 h 630"/>
                <a:gd name="T36" fmla="*/ 76 w 719"/>
                <a:gd name="T37" fmla="*/ 69 h 630"/>
                <a:gd name="T38" fmla="*/ 111 w 719"/>
                <a:gd name="T39" fmla="*/ 30 h 630"/>
                <a:gd name="T40" fmla="*/ 257 w 719"/>
                <a:gd name="T41" fmla="*/ 24 h 630"/>
                <a:gd name="T42" fmla="*/ 310 w 719"/>
                <a:gd name="T43" fmla="*/ 25 h 630"/>
                <a:gd name="T44" fmla="*/ 373 w 719"/>
                <a:gd name="T45" fmla="*/ 35 h 630"/>
                <a:gd name="T46" fmla="*/ 435 w 719"/>
                <a:gd name="T47" fmla="*/ 49 h 630"/>
                <a:gd name="T48" fmla="*/ 446 w 719"/>
                <a:gd name="T49" fmla="*/ 74 h 630"/>
                <a:gd name="T50" fmla="*/ 478 w 719"/>
                <a:gd name="T51" fmla="*/ 118 h 630"/>
                <a:gd name="T52" fmla="*/ 542 w 719"/>
                <a:gd name="T53" fmla="*/ 143 h 630"/>
                <a:gd name="T54" fmla="*/ 556 w 719"/>
                <a:gd name="T55" fmla="*/ 199 h 630"/>
                <a:gd name="T56" fmla="*/ 588 w 719"/>
                <a:gd name="T57" fmla="*/ 245 h 630"/>
                <a:gd name="T58" fmla="*/ 664 w 719"/>
                <a:gd name="T59" fmla="*/ 259 h 630"/>
                <a:gd name="T60" fmla="*/ 719 w 719"/>
                <a:gd name="T61" fmla="*/ 285 h 630"/>
                <a:gd name="T62" fmla="*/ 696 w 719"/>
                <a:gd name="T63" fmla="*/ 325 h 630"/>
                <a:gd name="T64" fmla="*/ 670 w 719"/>
                <a:gd name="T65" fmla="*/ 359 h 630"/>
                <a:gd name="T66" fmla="*/ 677 w 719"/>
                <a:gd name="T67" fmla="*/ 429 h 630"/>
                <a:gd name="T68" fmla="*/ 620 w 719"/>
                <a:gd name="T69" fmla="*/ 491 h 630"/>
                <a:gd name="T70" fmla="*/ 552 w 719"/>
                <a:gd name="T71" fmla="*/ 509 h 630"/>
                <a:gd name="T72" fmla="*/ 528 w 719"/>
                <a:gd name="T73" fmla="*/ 576 h 630"/>
                <a:gd name="T74" fmla="*/ 441 w 719"/>
                <a:gd name="T75" fmla="*/ 612 h 630"/>
                <a:gd name="T76" fmla="*/ 361 w 719"/>
                <a:gd name="T77" fmla="*/ 566 h 630"/>
                <a:gd name="T78" fmla="*/ 241 w 719"/>
                <a:gd name="T79" fmla="*/ 540 h 630"/>
                <a:gd name="T80" fmla="*/ 148 w 719"/>
                <a:gd name="T81" fmla="*/ 499 h 630"/>
                <a:gd name="T82" fmla="*/ 210 w 719"/>
                <a:gd name="T83" fmla="*/ 409 h 630"/>
                <a:gd name="T84" fmla="*/ 273 w 719"/>
                <a:gd name="T85" fmla="*/ 411 h 630"/>
                <a:gd name="T86" fmla="*/ 280 w 719"/>
                <a:gd name="T87" fmla="*/ 384 h 630"/>
                <a:gd name="T88" fmla="*/ 293 w 719"/>
                <a:gd name="T89" fmla="*/ 349 h 630"/>
                <a:gd name="T90" fmla="*/ 288 w 719"/>
                <a:gd name="T91" fmla="*/ 326 h 630"/>
                <a:gd name="T92" fmla="*/ 258 w 719"/>
                <a:gd name="T93" fmla="*/ 324 h 630"/>
                <a:gd name="T94" fmla="*/ 200 w 719"/>
                <a:gd name="T95" fmla="*/ 326 h 630"/>
                <a:gd name="T96" fmla="*/ 144 w 719"/>
                <a:gd name="T97" fmla="*/ 331 h 630"/>
                <a:gd name="T98" fmla="*/ 156 w 719"/>
                <a:gd name="T99" fmla="*/ 286 h 630"/>
                <a:gd name="T100" fmla="*/ 200 w 719"/>
                <a:gd name="T101" fmla="*/ 316 h 630"/>
                <a:gd name="T102" fmla="*/ 177 w 719"/>
                <a:gd name="T103" fmla="*/ 254 h 630"/>
                <a:gd name="T104" fmla="*/ 159 w 719"/>
                <a:gd name="T105" fmla="*/ 212 h 630"/>
                <a:gd name="T106" fmla="*/ 146 w 719"/>
                <a:gd name="T107" fmla="*/ 168 h 630"/>
                <a:gd name="T108" fmla="*/ 141 w 719"/>
                <a:gd name="T109" fmla="*/ 144 h 630"/>
                <a:gd name="T110" fmla="*/ 146 w 719"/>
                <a:gd name="T111" fmla="*/ 117 h 630"/>
                <a:gd name="T112" fmla="*/ 157 w 719"/>
                <a:gd name="T113" fmla="*/ 85 h 630"/>
                <a:gd name="T114" fmla="*/ 211 w 719"/>
                <a:gd name="T115" fmla="*/ 44 h 630"/>
                <a:gd name="T116" fmla="*/ 175 w 719"/>
                <a:gd name="T117" fmla="*/ 1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630">
                  <a:moveTo>
                    <a:pt x="74" y="458"/>
                  </a:moveTo>
                  <a:lnTo>
                    <a:pt x="76" y="460"/>
                  </a:lnTo>
                  <a:lnTo>
                    <a:pt x="72" y="463"/>
                  </a:lnTo>
                  <a:lnTo>
                    <a:pt x="72" y="469"/>
                  </a:lnTo>
                  <a:lnTo>
                    <a:pt x="52" y="474"/>
                  </a:lnTo>
                  <a:lnTo>
                    <a:pt x="58" y="459"/>
                  </a:lnTo>
                  <a:lnTo>
                    <a:pt x="74" y="458"/>
                  </a:lnTo>
                  <a:close/>
                  <a:moveTo>
                    <a:pt x="128" y="386"/>
                  </a:moveTo>
                  <a:lnTo>
                    <a:pt x="136" y="391"/>
                  </a:lnTo>
                  <a:lnTo>
                    <a:pt x="134" y="396"/>
                  </a:lnTo>
                  <a:lnTo>
                    <a:pt x="123" y="401"/>
                  </a:lnTo>
                  <a:lnTo>
                    <a:pt x="89" y="402"/>
                  </a:lnTo>
                  <a:lnTo>
                    <a:pt x="92" y="392"/>
                  </a:lnTo>
                  <a:lnTo>
                    <a:pt x="113" y="385"/>
                  </a:lnTo>
                  <a:lnTo>
                    <a:pt x="120" y="375"/>
                  </a:lnTo>
                  <a:lnTo>
                    <a:pt x="128" y="386"/>
                  </a:lnTo>
                  <a:close/>
                  <a:moveTo>
                    <a:pt x="128" y="343"/>
                  </a:moveTo>
                  <a:lnTo>
                    <a:pt x="135" y="345"/>
                  </a:lnTo>
                  <a:lnTo>
                    <a:pt x="136" y="353"/>
                  </a:lnTo>
                  <a:lnTo>
                    <a:pt x="127" y="348"/>
                  </a:lnTo>
                  <a:lnTo>
                    <a:pt x="128" y="343"/>
                  </a:lnTo>
                  <a:close/>
                  <a:moveTo>
                    <a:pt x="168" y="256"/>
                  </a:moveTo>
                  <a:lnTo>
                    <a:pt x="175" y="265"/>
                  </a:lnTo>
                  <a:lnTo>
                    <a:pt x="172" y="270"/>
                  </a:lnTo>
                  <a:lnTo>
                    <a:pt x="167" y="273"/>
                  </a:lnTo>
                  <a:lnTo>
                    <a:pt x="169" y="268"/>
                  </a:lnTo>
                  <a:lnTo>
                    <a:pt x="165" y="259"/>
                  </a:lnTo>
                  <a:lnTo>
                    <a:pt x="169" y="259"/>
                  </a:lnTo>
                  <a:lnTo>
                    <a:pt x="167" y="253"/>
                  </a:lnTo>
                  <a:lnTo>
                    <a:pt x="168" y="256"/>
                  </a:lnTo>
                  <a:close/>
                  <a:moveTo>
                    <a:pt x="159" y="251"/>
                  </a:moveTo>
                  <a:lnTo>
                    <a:pt x="157" y="262"/>
                  </a:lnTo>
                  <a:lnTo>
                    <a:pt x="156" y="257"/>
                  </a:lnTo>
                  <a:lnTo>
                    <a:pt x="147" y="261"/>
                  </a:lnTo>
                  <a:lnTo>
                    <a:pt x="145" y="253"/>
                  </a:lnTo>
                  <a:lnTo>
                    <a:pt x="160" y="249"/>
                  </a:lnTo>
                  <a:lnTo>
                    <a:pt x="159" y="251"/>
                  </a:lnTo>
                  <a:close/>
                  <a:moveTo>
                    <a:pt x="128" y="236"/>
                  </a:moveTo>
                  <a:lnTo>
                    <a:pt x="143" y="254"/>
                  </a:lnTo>
                  <a:lnTo>
                    <a:pt x="129" y="258"/>
                  </a:lnTo>
                  <a:lnTo>
                    <a:pt x="134" y="264"/>
                  </a:lnTo>
                  <a:lnTo>
                    <a:pt x="129" y="270"/>
                  </a:lnTo>
                  <a:lnTo>
                    <a:pt x="132" y="276"/>
                  </a:lnTo>
                  <a:lnTo>
                    <a:pt x="129" y="286"/>
                  </a:lnTo>
                  <a:lnTo>
                    <a:pt x="126" y="286"/>
                  </a:lnTo>
                  <a:lnTo>
                    <a:pt x="135" y="289"/>
                  </a:lnTo>
                  <a:lnTo>
                    <a:pt x="131" y="284"/>
                  </a:lnTo>
                  <a:lnTo>
                    <a:pt x="137" y="279"/>
                  </a:lnTo>
                  <a:lnTo>
                    <a:pt x="136" y="276"/>
                  </a:lnTo>
                  <a:lnTo>
                    <a:pt x="146" y="278"/>
                  </a:lnTo>
                  <a:lnTo>
                    <a:pt x="143" y="294"/>
                  </a:lnTo>
                  <a:lnTo>
                    <a:pt x="138" y="298"/>
                  </a:lnTo>
                  <a:lnTo>
                    <a:pt x="137" y="300"/>
                  </a:lnTo>
                  <a:lnTo>
                    <a:pt x="145" y="300"/>
                  </a:lnTo>
                  <a:lnTo>
                    <a:pt x="137" y="307"/>
                  </a:lnTo>
                  <a:lnTo>
                    <a:pt x="140" y="311"/>
                  </a:lnTo>
                  <a:lnTo>
                    <a:pt x="130" y="315"/>
                  </a:lnTo>
                  <a:lnTo>
                    <a:pt x="136" y="317"/>
                  </a:lnTo>
                  <a:lnTo>
                    <a:pt x="138" y="324"/>
                  </a:lnTo>
                  <a:lnTo>
                    <a:pt x="135" y="341"/>
                  </a:lnTo>
                  <a:lnTo>
                    <a:pt x="127" y="342"/>
                  </a:lnTo>
                  <a:lnTo>
                    <a:pt x="116" y="332"/>
                  </a:lnTo>
                  <a:lnTo>
                    <a:pt x="111" y="326"/>
                  </a:lnTo>
                  <a:lnTo>
                    <a:pt x="114" y="320"/>
                  </a:lnTo>
                  <a:lnTo>
                    <a:pt x="105" y="315"/>
                  </a:lnTo>
                  <a:lnTo>
                    <a:pt x="104" y="309"/>
                  </a:lnTo>
                  <a:lnTo>
                    <a:pt x="96" y="313"/>
                  </a:lnTo>
                  <a:lnTo>
                    <a:pt x="88" y="311"/>
                  </a:lnTo>
                  <a:lnTo>
                    <a:pt x="89" y="285"/>
                  </a:lnTo>
                  <a:lnTo>
                    <a:pt x="92" y="281"/>
                  </a:lnTo>
                  <a:lnTo>
                    <a:pt x="82" y="271"/>
                  </a:lnTo>
                  <a:lnTo>
                    <a:pt x="62" y="279"/>
                  </a:lnTo>
                  <a:lnTo>
                    <a:pt x="57" y="270"/>
                  </a:lnTo>
                  <a:lnTo>
                    <a:pt x="46" y="275"/>
                  </a:lnTo>
                  <a:lnTo>
                    <a:pt x="30" y="273"/>
                  </a:lnTo>
                  <a:lnTo>
                    <a:pt x="30" y="279"/>
                  </a:lnTo>
                  <a:lnTo>
                    <a:pt x="9" y="266"/>
                  </a:lnTo>
                  <a:lnTo>
                    <a:pt x="0" y="269"/>
                  </a:lnTo>
                  <a:lnTo>
                    <a:pt x="9" y="264"/>
                  </a:lnTo>
                  <a:lnTo>
                    <a:pt x="22" y="265"/>
                  </a:lnTo>
                  <a:lnTo>
                    <a:pt x="31" y="252"/>
                  </a:lnTo>
                  <a:lnTo>
                    <a:pt x="31" y="240"/>
                  </a:lnTo>
                  <a:lnTo>
                    <a:pt x="38" y="245"/>
                  </a:lnTo>
                  <a:lnTo>
                    <a:pt x="48" y="244"/>
                  </a:lnTo>
                  <a:lnTo>
                    <a:pt x="55" y="252"/>
                  </a:lnTo>
                  <a:lnTo>
                    <a:pt x="68" y="251"/>
                  </a:lnTo>
                  <a:lnTo>
                    <a:pt x="70" y="244"/>
                  </a:lnTo>
                  <a:lnTo>
                    <a:pt x="86" y="233"/>
                  </a:lnTo>
                  <a:lnTo>
                    <a:pt x="94" y="235"/>
                  </a:lnTo>
                  <a:lnTo>
                    <a:pt x="100" y="243"/>
                  </a:lnTo>
                  <a:lnTo>
                    <a:pt x="105" y="240"/>
                  </a:lnTo>
                  <a:lnTo>
                    <a:pt x="116" y="242"/>
                  </a:lnTo>
                  <a:lnTo>
                    <a:pt x="122" y="229"/>
                  </a:lnTo>
                  <a:lnTo>
                    <a:pt x="128" y="236"/>
                  </a:lnTo>
                  <a:close/>
                  <a:moveTo>
                    <a:pt x="23" y="168"/>
                  </a:moveTo>
                  <a:lnTo>
                    <a:pt x="9" y="176"/>
                  </a:lnTo>
                  <a:lnTo>
                    <a:pt x="21" y="162"/>
                  </a:lnTo>
                  <a:lnTo>
                    <a:pt x="23" y="168"/>
                  </a:lnTo>
                  <a:close/>
                  <a:moveTo>
                    <a:pt x="24" y="145"/>
                  </a:moveTo>
                  <a:lnTo>
                    <a:pt x="27" y="145"/>
                  </a:lnTo>
                  <a:lnTo>
                    <a:pt x="34" y="158"/>
                  </a:lnTo>
                  <a:lnTo>
                    <a:pt x="27" y="157"/>
                  </a:lnTo>
                  <a:lnTo>
                    <a:pt x="24" y="161"/>
                  </a:lnTo>
                  <a:lnTo>
                    <a:pt x="24" y="145"/>
                  </a:lnTo>
                  <a:close/>
                  <a:moveTo>
                    <a:pt x="477" y="101"/>
                  </a:moveTo>
                  <a:lnTo>
                    <a:pt x="479" y="106"/>
                  </a:lnTo>
                  <a:lnTo>
                    <a:pt x="476" y="106"/>
                  </a:lnTo>
                  <a:lnTo>
                    <a:pt x="470" y="97"/>
                  </a:lnTo>
                  <a:lnTo>
                    <a:pt x="454" y="90"/>
                  </a:lnTo>
                  <a:lnTo>
                    <a:pt x="471" y="95"/>
                  </a:lnTo>
                  <a:lnTo>
                    <a:pt x="477" y="101"/>
                  </a:lnTo>
                  <a:close/>
                  <a:moveTo>
                    <a:pt x="111" y="30"/>
                  </a:moveTo>
                  <a:lnTo>
                    <a:pt x="119" y="33"/>
                  </a:lnTo>
                  <a:lnTo>
                    <a:pt x="116" y="41"/>
                  </a:lnTo>
                  <a:lnTo>
                    <a:pt x="124" y="42"/>
                  </a:lnTo>
                  <a:lnTo>
                    <a:pt x="129" y="53"/>
                  </a:lnTo>
                  <a:lnTo>
                    <a:pt x="137" y="56"/>
                  </a:lnTo>
                  <a:lnTo>
                    <a:pt x="145" y="52"/>
                  </a:lnTo>
                  <a:lnTo>
                    <a:pt x="146" y="59"/>
                  </a:lnTo>
                  <a:lnTo>
                    <a:pt x="151" y="61"/>
                  </a:lnTo>
                  <a:lnTo>
                    <a:pt x="160" y="57"/>
                  </a:lnTo>
                  <a:lnTo>
                    <a:pt x="157" y="67"/>
                  </a:lnTo>
                  <a:lnTo>
                    <a:pt x="153" y="77"/>
                  </a:lnTo>
                  <a:lnTo>
                    <a:pt x="144" y="82"/>
                  </a:lnTo>
                  <a:lnTo>
                    <a:pt x="148" y="85"/>
                  </a:lnTo>
                  <a:lnTo>
                    <a:pt x="135" y="86"/>
                  </a:lnTo>
                  <a:lnTo>
                    <a:pt x="136" y="91"/>
                  </a:lnTo>
                  <a:lnTo>
                    <a:pt x="130" y="90"/>
                  </a:lnTo>
                  <a:lnTo>
                    <a:pt x="122" y="69"/>
                  </a:lnTo>
                  <a:lnTo>
                    <a:pt x="119" y="69"/>
                  </a:lnTo>
                  <a:lnTo>
                    <a:pt x="127" y="89"/>
                  </a:lnTo>
                  <a:lnTo>
                    <a:pt x="105" y="87"/>
                  </a:lnTo>
                  <a:lnTo>
                    <a:pt x="110" y="95"/>
                  </a:lnTo>
                  <a:lnTo>
                    <a:pt x="100" y="95"/>
                  </a:lnTo>
                  <a:lnTo>
                    <a:pt x="108" y="104"/>
                  </a:lnTo>
                  <a:lnTo>
                    <a:pt x="106" y="119"/>
                  </a:lnTo>
                  <a:lnTo>
                    <a:pt x="97" y="111"/>
                  </a:lnTo>
                  <a:lnTo>
                    <a:pt x="90" y="112"/>
                  </a:lnTo>
                  <a:lnTo>
                    <a:pt x="96" y="124"/>
                  </a:lnTo>
                  <a:lnTo>
                    <a:pt x="94" y="129"/>
                  </a:lnTo>
                  <a:lnTo>
                    <a:pt x="84" y="128"/>
                  </a:lnTo>
                  <a:lnTo>
                    <a:pt x="81" y="133"/>
                  </a:lnTo>
                  <a:lnTo>
                    <a:pt x="72" y="135"/>
                  </a:lnTo>
                  <a:lnTo>
                    <a:pt x="73" y="140"/>
                  </a:lnTo>
                  <a:lnTo>
                    <a:pt x="88" y="147"/>
                  </a:lnTo>
                  <a:lnTo>
                    <a:pt x="80" y="151"/>
                  </a:lnTo>
                  <a:lnTo>
                    <a:pt x="83" y="162"/>
                  </a:lnTo>
                  <a:lnTo>
                    <a:pt x="75" y="160"/>
                  </a:lnTo>
                  <a:lnTo>
                    <a:pt x="72" y="168"/>
                  </a:lnTo>
                  <a:lnTo>
                    <a:pt x="83" y="171"/>
                  </a:lnTo>
                  <a:lnTo>
                    <a:pt x="86" y="179"/>
                  </a:lnTo>
                  <a:lnTo>
                    <a:pt x="80" y="186"/>
                  </a:lnTo>
                  <a:lnTo>
                    <a:pt x="72" y="187"/>
                  </a:lnTo>
                  <a:lnTo>
                    <a:pt x="58" y="182"/>
                  </a:lnTo>
                  <a:lnTo>
                    <a:pt x="55" y="173"/>
                  </a:lnTo>
                  <a:lnTo>
                    <a:pt x="59" y="170"/>
                  </a:lnTo>
                  <a:lnTo>
                    <a:pt x="58" y="157"/>
                  </a:lnTo>
                  <a:lnTo>
                    <a:pt x="62" y="147"/>
                  </a:lnTo>
                  <a:lnTo>
                    <a:pt x="67" y="141"/>
                  </a:lnTo>
                  <a:lnTo>
                    <a:pt x="74" y="123"/>
                  </a:lnTo>
                  <a:lnTo>
                    <a:pt x="71" y="107"/>
                  </a:lnTo>
                  <a:lnTo>
                    <a:pt x="76" y="99"/>
                  </a:lnTo>
                  <a:lnTo>
                    <a:pt x="84" y="99"/>
                  </a:lnTo>
                  <a:lnTo>
                    <a:pt x="88" y="87"/>
                  </a:lnTo>
                  <a:lnTo>
                    <a:pt x="65" y="75"/>
                  </a:lnTo>
                  <a:lnTo>
                    <a:pt x="75" y="75"/>
                  </a:lnTo>
                  <a:lnTo>
                    <a:pt x="79" y="82"/>
                  </a:lnTo>
                  <a:lnTo>
                    <a:pt x="83" y="82"/>
                  </a:lnTo>
                  <a:lnTo>
                    <a:pt x="80" y="73"/>
                  </a:lnTo>
                  <a:lnTo>
                    <a:pt x="70" y="70"/>
                  </a:lnTo>
                  <a:lnTo>
                    <a:pt x="76" y="69"/>
                  </a:lnTo>
                  <a:lnTo>
                    <a:pt x="79" y="59"/>
                  </a:lnTo>
                  <a:lnTo>
                    <a:pt x="76" y="56"/>
                  </a:lnTo>
                  <a:lnTo>
                    <a:pt x="90" y="49"/>
                  </a:lnTo>
                  <a:lnTo>
                    <a:pt x="91" y="44"/>
                  </a:lnTo>
                  <a:lnTo>
                    <a:pt x="100" y="47"/>
                  </a:lnTo>
                  <a:lnTo>
                    <a:pt x="103" y="39"/>
                  </a:lnTo>
                  <a:lnTo>
                    <a:pt x="108" y="40"/>
                  </a:lnTo>
                  <a:lnTo>
                    <a:pt x="106" y="32"/>
                  </a:lnTo>
                  <a:lnTo>
                    <a:pt x="111" y="30"/>
                  </a:lnTo>
                  <a:close/>
                  <a:moveTo>
                    <a:pt x="203" y="3"/>
                  </a:moveTo>
                  <a:lnTo>
                    <a:pt x="207" y="2"/>
                  </a:lnTo>
                  <a:lnTo>
                    <a:pt x="208" y="8"/>
                  </a:lnTo>
                  <a:lnTo>
                    <a:pt x="215" y="6"/>
                  </a:lnTo>
                  <a:lnTo>
                    <a:pt x="223" y="14"/>
                  </a:lnTo>
                  <a:lnTo>
                    <a:pt x="231" y="14"/>
                  </a:lnTo>
                  <a:lnTo>
                    <a:pt x="246" y="20"/>
                  </a:lnTo>
                  <a:lnTo>
                    <a:pt x="252" y="18"/>
                  </a:lnTo>
                  <a:lnTo>
                    <a:pt x="257" y="24"/>
                  </a:lnTo>
                  <a:lnTo>
                    <a:pt x="266" y="16"/>
                  </a:lnTo>
                  <a:lnTo>
                    <a:pt x="268" y="18"/>
                  </a:lnTo>
                  <a:lnTo>
                    <a:pt x="276" y="15"/>
                  </a:lnTo>
                  <a:lnTo>
                    <a:pt x="283" y="18"/>
                  </a:lnTo>
                  <a:lnTo>
                    <a:pt x="299" y="18"/>
                  </a:lnTo>
                  <a:lnTo>
                    <a:pt x="299" y="24"/>
                  </a:lnTo>
                  <a:lnTo>
                    <a:pt x="304" y="25"/>
                  </a:lnTo>
                  <a:lnTo>
                    <a:pt x="313" y="20"/>
                  </a:lnTo>
                  <a:lnTo>
                    <a:pt x="310" y="25"/>
                  </a:lnTo>
                  <a:lnTo>
                    <a:pt x="318" y="26"/>
                  </a:lnTo>
                  <a:lnTo>
                    <a:pt x="325" y="24"/>
                  </a:lnTo>
                  <a:lnTo>
                    <a:pt x="326" y="19"/>
                  </a:lnTo>
                  <a:lnTo>
                    <a:pt x="331" y="22"/>
                  </a:lnTo>
                  <a:lnTo>
                    <a:pt x="334" y="20"/>
                  </a:lnTo>
                  <a:lnTo>
                    <a:pt x="347" y="27"/>
                  </a:lnTo>
                  <a:lnTo>
                    <a:pt x="348" y="25"/>
                  </a:lnTo>
                  <a:lnTo>
                    <a:pt x="372" y="26"/>
                  </a:lnTo>
                  <a:lnTo>
                    <a:pt x="373" y="35"/>
                  </a:lnTo>
                  <a:lnTo>
                    <a:pt x="377" y="36"/>
                  </a:lnTo>
                  <a:lnTo>
                    <a:pt x="393" y="18"/>
                  </a:lnTo>
                  <a:lnTo>
                    <a:pt x="393" y="12"/>
                  </a:lnTo>
                  <a:lnTo>
                    <a:pt x="402" y="20"/>
                  </a:lnTo>
                  <a:lnTo>
                    <a:pt x="427" y="26"/>
                  </a:lnTo>
                  <a:lnTo>
                    <a:pt x="434" y="35"/>
                  </a:lnTo>
                  <a:lnTo>
                    <a:pt x="431" y="53"/>
                  </a:lnTo>
                  <a:lnTo>
                    <a:pt x="435" y="53"/>
                  </a:lnTo>
                  <a:lnTo>
                    <a:pt x="435" y="49"/>
                  </a:lnTo>
                  <a:lnTo>
                    <a:pt x="442" y="49"/>
                  </a:lnTo>
                  <a:lnTo>
                    <a:pt x="447" y="42"/>
                  </a:lnTo>
                  <a:lnTo>
                    <a:pt x="451" y="51"/>
                  </a:lnTo>
                  <a:lnTo>
                    <a:pt x="445" y="73"/>
                  </a:lnTo>
                  <a:lnTo>
                    <a:pt x="429" y="82"/>
                  </a:lnTo>
                  <a:lnTo>
                    <a:pt x="429" y="86"/>
                  </a:lnTo>
                  <a:lnTo>
                    <a:pt x="436" y="81"/>
                  </a:lnTo>
                  <a:lnTo>
                    <a:pt x="439" y="83"/>
                  </a:lnTo>
                  <a:lnTo>
                    <a:pt x="446" y="74"/>
                  </a:lnTo>
                  <a:lnTo>
                    <a:pt x="456" y="73"/>
                  </a:lnTo>
                  <a:lnTo>
                    <a:pt x="454" y="85"/>
                  </a:lnTo>
                  <a:lnTo>
                    <a:pt x="451" y="87"/>
                  </a:lnTo>
                  <a:lnTo>
                    <a:pt x="453" y="82"/>
                  </a:lnTo>
                  <a:lnTo>
                    <a:pt x="446" y="87"/>
                  </a:lnTo>
                  <a:lnTo>
                    <a:pt x="446" y="97"/>
                  </a:lnTo>
                  <a:lnTo>
                    <a:pt x="471" y="106"/>
                  </a:lnTo>
                  <a:lnTo>
                    <a:pt x="469" y="112"/>
                  </a:lnTo>
                  <a:lnTo>
                    <a:pt x="478" y="118"/>
                  </a:lnTo>
                  <a:lnTo>
                    <a:pt x="480" y="153"/>
                  </a:lnTo>
                  <a:lnTo>
                    <a:pt x="482" y="134"/>
                  </a:lnTo>
                  <a:lnTo>
                    <a:pt x="482" y="134"/>
                  </a:lnTo>
                  <a:lnTo>
                    <a:pt x="499" y="148"/>
                  </a:lnTo>
                  <a:lnTo>
                    <a:pt x="516" y="147"/>
                  </a:lnTo>
                  <a:lnTo>
                    <a:pt x="518" y="139"/>
                  </a:lnTo>
                  <a:lnTo>
                    <a:pt x="526" y="140"/>
                  </a:lnTo>
                  <a:lnTo>
                    <a:pt x="528" y="134"/>
                  </a:lnTo>
                  <a:lnTo>
                    <a:pt x="542" y="143"/>
                  </a:lnTo>
                  <a:lnTo>
                    <a:pt x="568" y="148"/>
                  </a:lnTo>
                  <a:lnTo>
                    <a:pt x="564" y="151"/>
                  </a:lnTo>
                  <a:lnTo>
                    <a:pt x="565" y="156"/>
                  </a:lnTo>
                  <a:lnTo>
                    <a:pt x="576" y="166"/>
                  </a:lnTo>
                  <a:lnTo>
                    <a:pt x="567" y="175"/>
                  </a:lnTo>
                  <a:lnTo>
                    <a:pt x="558" y="177"/>
                  </a:lnTo>
                  <a:lnTo>
                    <a:pt x="560" y="185"/>
                  </a:lnTo>
                  <a:lnTo>
                    <a:pt x="553" y="190"/>
                  </a:lnTo>
                  <a:lnTo>
                    <a:pt x="556" y="199"/>
                  </a:lnTo>
                  <a:lnTo>
                    <a:pt x="536" y="210"/>
                  </a:lnTo>
                  <a:lnTo>
                    <a:pt x="533" y="216"/>
                  </a:lnTo>
                  <a:lnTo>
                    <a:pt x="533" y="234"/>
                  </a:lnTo>
                  <a:lnTo>
                    <a:pt x="551" y="234"/>
                  </a:lnTo>
                  <a:lnTo>
                    <a:pt x="555" y="229"/>
                  </a:lnTo>
                  <a:lnTo>
                    <a:pt x="566" y="245"/>
                  </a:lnTo>
                  <a:lnTo>
                    <a:pt x="573" y="244"/>
                  </a:lnTo>
                  <a:lnTo>
                    <a:pt x="590" y="235"/>
                  </a:lnTo>
                  <a:lnTo>
                    <a:pt x="588" y="245"/>
                  </a:lnTo>
                  <a:lnTo>
                    <a:pt x="592" y="260"/>
                  </a:lnTo>
                  <a:lnTo>
                    <a:pt x="598" y="259"/>
                  </a:lnTo>
                  <a:lnTo>
                    <a:pt x="604" y="270"/>
                  </a:lnTo>
                  <a:lnTo>
                    <a:pt x="628" y="277"/>
                  </a:lnTo>
                  <a:lnTo>
                    <a:pt x="635" y="271"/>
                  </a:lnTo>
                  <a:lnTo>
                    <a:pt x="646" y="269"/>
                  </a:lnTo>
                  <a:lnTo>
                    <a:pt x="652" y="256"/>
                  </a:lnTo>
                  <a:lnTo>
                    <a:pt x="658" y="261"/>
                  </a:lnTo>
                  <a:lnTo>
                    <a:pt x="664" y="259"/>
                  </a:lnTo>
                  <a:lnTo>
                    <a:pt x="669" y="249"/>
                  </a:lnTo>
                  <a:lnTo>
                    <a:pt x="678" y="243"/>
                  </a:lnTo>
                  <a:lnTo>
                    <a:pt x="677" y="231"/>
                  </a:lnTo>
                  <a:lnTo>
                    <a:pt x="692" y="224"/>
                  </a:lnTo>
                  <a:lnTo>
                    <a:pt x="700" y="233"/>
                  </a:lnTo>
                  <a:lnTo>
                    <a:pt x="719" y="243"/>
                  </a:lnTo>
                  <a:lnTo>
                    <a:pt x="714" y="274"/>
                  </a:lnTo>
                  <a:lnTo>
                    <a:pt x="719" y="285"/>
                  </a:lnTo>
                  <a:lnTo>
                    <a:pt x="719" y="285"/>
                  </a:lnTo>
                  <a:lnTo>
                    <a:pt x="712" y="282"/>
                  </a:lnTo>
                  <a:lnTo>
                    <a:pt x="712" y="286"/>
                  </a:lnTo>
                  <a:lnTo>
                    <a:pt x="682" y="270"/>
                  </a:lnTo>
                  <a:lnTo>
                    <a:pt x="674" y="278"/>
                  </a:lnTo>
                  <a:lnTo>
                    <a:pt x="678" y="287"/>
                  </a:lnTo>
                  <a:lnTo>
                    <a:pt x="682" y="290"/>
                  </a:lnTo>
                  <a:lnTo>
                    <a:pt x="678" y="292"/>
                  </a:lnTo>
                  <a:lnTo>
                    <a:pt x="674" y="310"/>
                  </a:lnTo>
                  <a:lnTo>
                    <a:pt x="696" y="325"/>
                  </a:lnTo>
                  <a:lnTo>
                    <a:pt x="694" y="332"/>
                  </a:lnTo>
                  <a:lnTo>
                    <a:pt x="700" y="336"/>
                  </a:lnTo>
                  <a:lnTo>
                    <a:pt x="695" y="341"/>
                  </a:lnTo>
                  <a:lnTo>
                    <a:pt x="696" y="346"/>
                  </a:lnTo>
                  <a:lnTo>
                    <a:pt x="690" y="349"/>
                  </a:lnTo>
                  <a:lnTo>
                    <a:pt x="679" y="341"/>
                  </a:lnTo>
                  <a:lnTo>
                    <a:pt x="668" y="343"/>
                  </a:lnTo>
                  <a:lnTo>
                    <a:pt x="672" y="352"/>
                  </a:lnTo>
                  <a:lnTo>
                    <a:pt x="670" y="359"/>
                  </a:lnTo>
                  <a:lnTo>
                    <a:pt x="660" y="361"/>
                  </a:lnTo>
                  <a:lnTo>
                    <a:pt x="664" y="373"/>
                  </a:lnTo>
                  <a:lnTo>
                    <a:pt x="660" y="377"/>
                  </a:lnTo>
                  <a:lnTo>
                    <a:pt x="662" y="383"/>
                  </a:lnTo>
                  <a:lnTo>
                    <a:pt x="652" y="388"/>
                  </a:lnTo>
                  <a:lnTo>
                    <a:pt x="674" y="400"/>
                  </a:lnTo>
                  <a:lnTo>
                    <a:pt x="682" y="415"/>
                  </a:lnTo>
                  <a:lnTo>
                    <a:pt x="677" y="419"/>
                  </a:lnTo>
                  <a:lnTo>
                    <a:pt x="677" y="429"/>
                  </a:lnTo>
                  <a:lnTo>
                    <a:pt x="670" y="443"/>
                  </a:lnTo>
                  <a:lnTo>
                    <a:pt x="671" y="450"/>
                  </a:lnTo>
                  <a:lnTo>
                    <a:pt x="663" y="451"/>
                  </a:lnTo>
                  <a:lnTo>
                    <a:pt x="664" y="459"/>
                  </a:lnTo>
                  <a:lnTo>
                    <a:pt x="645" y="468"/>
                  </a:lnTo>
                  <a:lnTo>
                    <a:pt x="644" y="475"/>
                  </a:lnTo>
                  <a:lnTo>
                    <a:pt x="637" y="475"/>
                  </a:lnTo>
                  <a:lnTo>
                    <a:pt x="630" y="471"/>
                  </a:lnTo>
                  <a:lnTo>
                    <a:pt x="620" y="491"/>
                  </a:lnTo>
                  <a:lnTo>
                    <a:pt x="620" y="491"/>
                  </a:lnTo>
                  <a:lnTo>
                    <a:pt x="607" y="501"/>
                  </a:lnTo>
                  <a:lnTo>
                    <a:pt x="583" y="502"/>
                  </a:lnTo>
                  <a:lnTo>
                    <a:pt x="583" y="509"/>
                  </a:lnTo>
                  <a:lnTo>
                    <a:pt x="565" y="495"/>
                  </a:lnTo>
                  <a:lnTo>
                    <a:pt x="559" y="500"/>
                  </a:lnTo>
                  <a:lnTo>
                    <a:pt x="553" y="501"/>
                  </a:lnTo>
                  <a:lnTo>
                    <a:pt x="550" y="507"/>
                  </a:lnTo>
                  <a:lnTo>
                    <a:pt x="552" y="509"/>
                  </a:lnTo>
                  <a:lnTo>
                    <a:pt x="551" y="520"/>
                  </a:lnTo>
                  <a:lnTo>
                    <a:pt x="547" y="525"/>
                  </a:lnTo>
                  <a:lnTo>
                    <a:pt x="549" y="535"/>
                  </a:lnTo>
                  <a:lnTo>
                    <a:pt x="544" y="542"/>
                  </a:lnTo>
                  <a:lnTo>
                    <a:pt x="541" y="537"/>
                  </a:lnTo>
                  <a:lnTo>
                    <a:pt x="534" y="542"/>
                  </a:lnTo>
                  <a:lnTo>
                    <a:pt x="539" y="551"/>
                  </a:lnTo>
                  <a:lnTo>
                    <a:pt x="522" y="555"/>
                  </a:lnTo>
                  <a:lnTo>
                    <a:pt x="528" y="576"/>
                  </a:lnTo>
                  <a:lnTo>
                    <a:pt x="525" y="585"/>
                  </a:lnTo>
                  <a:lnTo>
                    <a:pt x="501" y="601"/>
                  </a:lnTo>
                  <a:lnTo>
                    <a:pt x="498" y="616"/>
                  </a:lnTo>
                  <a:lnTo>
                    <a:pt x="491" y="616"/>
                  </a:lnTo>
                  <a:lnTo>
                    <a:pt x="483" y="626"/>
                  </a:lnTo>
                  <a:lnTo>
                    <a:pt x="472" y="622"/>
                  </a:lnTo>
                  <a:lnTo>
                    <a:pt x="462" y="630"/>
                  </a:lnTo>
                  <a:lnTo>
                    <a:pt x="439" y="625"/>
                  </a:lnTo>
                  <a:lnTo>
                    <a:pt x="441" y="612"/>
                  </a:lnTo>
                  <a:lnTo>
                    <a:pt x="422" y="601"/>
                  </a:lnTo>
                  <a:lnTo>
                    <a:pt x="417" y="579"/>
                  </a:lnTo>
                  <a:lnTo>
                    <a:pt x="411" y="578"/>
                  </a:lnTo>
                  <a:lnTo>
                    <a:pt x="411" y="571"/>
                  </a:lnTo>
                  <a:lnTo>
                    <a:pt x="401" y="583"/>
                  </a:lnTo>
                  <a:lnTo>
                    <a:pt x="390" y="579"/>
                  </a:lnTo>
                  <a:lnTo>
                    <a:pt x="393" y="566"/>
                  </a:lnTo>
                  <a:lnTo>
                    <a:pt x="386" y="560"/>
                  </a:lnTo>
                  <a:lnTo>
                    <a:pt x="361" y="566"/>
                  </a:lnTo>
                  <a:lnTo>
                    <a:pt x="336" y="567"/>
                  </a:lnTo>
                  <a:lnTo>
                    <a:pt x="321" y="555"/>
                  </a:lnTo>
                  <a:lnTo>
                    <a:pt x="307" y="552"/>
                  </a:lnTo>
                  <a:lnTo>
                    <a:pt x="301" y="532"/>
                  </a:lnTo>
                  <a:lnTo>
                    <a:pt x="292" y="541"/>
                  </a:lnTo>
                  <a:lnTo>
                    <a:pt x="280" y="536"/>
                  </a:lnTo>
                  <a:lnTo>
                    <a:pt x="262" y="540"/>
                  </a:lnTo>
                  <a:lnTo>
                    <a:pt x="254" y="530"/>
                  </a:lnTo>
                  <a:lnTo>
                    <a:pt x="241" y="540"/>
                  </a:lnTo>
                  <a:lnTo>
                    <a:pt x="207" y="542"/>
                  </a:lnTo>
                  <a:lnTo>
                    <a:pt x="167" y="520"/>
                  </a:lnTo>
                  <a:lnTo>
                    <a:pt x="167" y="520"/>
                  </a:lnTo>
                  <a:lnTo>
                    <a:pt x="164" y="515"/>
                  </a:lnTo>
                  <a:lnTo>
                    <a:pt x="167" y="512"/>
                  </a:lnTo>
                  <a:lnTo>
                    <a:pt x="160" y="507"/>
                  </a:lnTo>
                  <a:lnTo>
                    <a:pt x="164" y="504"/>
                  </a:lnTo>
                  <a:lnTo>
                    <a:pt x="149" y="502"/>
                  </a:lnTo>
                  <a:lnTo>
                    <a:pt x="148" y="499"/>
                  </a:lnTo>
                  <a:lnTo>
                    <a:pt x="152" y="484"/>
                  </a:lnTo>
                  <a:lnTo>
                    <a:pt x="146" y="469"/>
                  </a:lnTo>
                  <a:lnTo>
                    <a:pt x="156" y="440"/>
                  </a:lnTo>
                  <a:lnTo>
                    <a:pt x="155" y="432"/>
                  </a:lnTo>
                  <a:lnTo>
                    <a:pt x="151" y="429"/>
                  </a:lnTo>
                  <a:lnTo>
                    <a:pt x="153" y="423"/>
                  </a:lnTo>
                  <a:lnTo>
                    <a:pt x="188" y="417"/>
                  </a:lnTo>
                  <a:lnTo>
                    <a:pt x="205" y="409"/>
                  </a:lnTo>
                  <a:lnTo>
                    <a:pt x="210" y="409"/>
                  </a:lnTo>
                  <a:lnTo>
                    <a:pt x="212" y="415"/>
                  </a:lnTo>
                  <a:lnTo>
                    <a:pt x="224" y="416"/>
                  </a:lnTo>
                  <a:lnTo>
                    <a:pt x="257" y="406"/>
                  </a:lnTo>
                  <a:lnTo>
                    <a:pt x="258" y="409"/>
                  </a:lnTo>
                  <a:lnTo>
                    <a:pt x="266" y="409"/>
                  </a:lnTo>
                  <a:lnTo>
                    <a:pt x="266" y="406"/>
                  </a:lnTo>
                  <a:lnTo>
                    <a:pt x="275" y="407"/>
                  </a:lnTo>
                  <a:lnTo>
                    <a:pt x="277" y="409"/>
                  </a:lnTo>
                  <a:lnTo>
                    <a:pt x="273" y="411"/>
                  </a:lnTo>
                  <a:lnTo>
                    <a:pt x="291" y="410"/>
                  </a:lnTo>
                  <a:lnTo>
                    <a:pt x="299" y="399"/>
                  </a:lnTo>
                  <a:lnTo>
                    <a:pt x="307" y="394"/>
                  </a:lnTo>
                  <a:lnTo>
                    <a:pt x="297" y="390"/>
                  </a:lnTo>
                  <a:lnTo>
                    <a:pt x="294" y="391"/>
                  </a:lnTo>
                  <a:lnTo>
                    <a:pt x="298" y="394"/>
                  </a:lnTo>
                  <a:lnTo>
                    <a:pt x="276" y="388"/>
                  </a:lnTo>
                  <a:lnTo>
                    <a:pt x="273" y="385"/>
                  </a:lnTo>
                  <a:lnTo>
                    <a:pt x="280" y="384"/>
                  </a:lnTo>
                  <a:lnTo>
                    <a:pt x="272" y="379"/>
                  </a:lnTo>
                  <a:lnTo>
                    <a:pt x="277" y="378"/>
                  </a:lnTo>
                  <a:lnTo>
                    <a:pt x="275" y="363"/>
                  </a:lnTo>
                  <a:lnTo>
                    <a:pt x="291" y="361"/>
                  </a:lnTo>
                  <a:lnTo>
                    <a:pt x="282" y="359"/>
                  </a:lnTo>
                  <a:lnTo>
                    <a:pt x="285" y="357"/>
                  </a:lnTo>
                  <a:lnTo>
                    <a:pt x="301" y="356"/>
                  </a:lnTo>
                  <a:lnTo>
                    <a:pt x="292" y="351"/>
                  </a:lnTo>
                  <a:lnTo>
                    <a:pt x="293" y="349"/>
                  </a:lnTo>
                  <a:lnTo>
                    <a:pt x="282" y="349"/>
                  </a:lnTo>
                  <a:lnTo>
                    <a:pt x="290" y="344"/>
                  </a:lnTo>
                  <a:lnTo>
                    <a:pt x="288" y="341"/>
                  </a:lnTo>
                  <a:lnTo>
                    <a:pt x="292" y="338"/>
                  </a:lnTo>
                  <a:lnTo>
                    <a:pt x="289" y="337"/>
                  </a:lnTo>
                  <a:lnTo>
                    <a:pt x="300" y="334"/>
                  </a:lnTo>
                  <a:lnTo>
                    <a:pt x="291" y="328"/>
                  </a:lnTo>
                  <a:lnTo>
                    <a:pt x="284" y="332"/>
                  </a:lnTo>
                  <a:lnTo>
                    <a:pt x="288" y="326"/>
                  </a:lnTo>
                  <a:lnTo>
                    <a:pt x="278" y="333"/>
                  </a:lnTo>
                  <a:lnTo>
                    <a:pt x="275" y="328"/>
                  </a:lnTo>
                  <a:lnTo>
                    <a:pt x="267" y="332"/>
                  </a:lnTo>
                  <a:lnTo>
                    <a:pt x="270" y="327"/>
                  </a:lnTo>
                  <a:lnTo>
                    <a:pt x="260" y="329"/>
                  </a:lnTo>
                  <a:lnTo>
                    <a:pt x="260" y="333"/>
                  </a:lnTo>
                  <a:lnTo>
                    <a:pt x="257" y="329"/>
                  </a:lnTo>
                  <a:lnTo>
                    <a:pt x="260" y="326"/>
                  </a:lnTo>
                  <a:lnTo>
                    <a:pt x="258" y="324"/>
                  </a:lnTo>
                  <a:lnTo>
                    <a:pt x="253" y="331"/>
                  </a:lnTo>
                  <a:lnTo>
                    <a:pt x="248" y="324"/>
                  </a:lnTo>
                  <a:lnTo>
                    <a:pt x="231" y="327"/>
                  </a:lnTo>
                  <a:lnTo>
                    <a:pt x="221" y="323"/>
                  </a:lnTo>
                  <a:lnTo>
                    <a:pt x="220" y="328"/>
                  </a:lnTo>
                  <a:lnTo>
                    <a:pt x="205" y="320"/>
                  </a:lnTo>
                  <a:lnTo>
                    <a:pt x="203" y="321"/>
                  </a:lnTo>
                  <a:lnTo>
                    <a:pt x="207" y="326"/>
                  </a:lnTo>
                  <a:lnTo>
                    <a:pt x="200" y="326"/>
                  </a:lnTo>
                  <a:lnTo>
                    <a:pt x="192" y="338"/>
                  </a:lnTo>
                  <a:lnTo>
                    <a:pt x="169" y="348"/>
                  </a:lnTo>
                  <a:lnTo>
                    <a:pt x="153" y="350"/>
                  </a:lnTo>
                  <a:lnTo>
                    <a:pt x="145" y="344"/>
                  </a:lnTo>
                  <a:lnTo>
                    <a:pt x="136" y="344"/>
                  </a:lnTo>
                  <a:lnTo>
                    <a:pt x="137" y="340"/>
                  </a:lnTo>
                  <a:lnTo>
                    <a:pt x="141" y="338"/>
                  </a:lnTo>
                  <a:lnTo>
                    <a:pt x="140" y="335"/>
                  </a:lnTo>
                  <a:lnTo>
                    <a:pt x="144" y="331"/>
                  </a:lnTo>
                  <a:lnTo>
                    <a:pt x="141" y="313"/>
                  </a:lnTo>
                  <a:lnTo>
                    <a:pt x="148" y="310"/>
                  </a:lnTo>
                  <a:lnTo>
                    <a:pt x="154" y="299"/>
                  </a:lnTo>
                  <a:lnTo>
                    <a:pt x="146" y="299"/>
                  </a:lnTo>
                  <a:lnTo>
                    <a:pt x="148" y="291"/>
                  </a:lnTo>
                  <a:lnTo>
                    <a:pt x="149" y="293"/>
                  </a:lnTo>
                  <a:lnTo>
                    <a:pt x="152" y="291"/>
                  </a:lnTo>
                  <a:lnTo>
                    <a:pt x="152" y="282"/>
                  </a:lnTo>
                  <a:lnTo>
                    <a:pt x="156" y="286"/>
                  </a:lnTo>
                  <a:lnTo>
                    <a:pt x="161" y="282"/>
                  </a:lnTo>
                  <a:lnTo>
                    <a:pt x="180" y="279"/>
                  </a:lnTo>
                  <a:lnTo>
                    <a:pt x="184" y="289"/>
                  </a:lnTo>
                  <a:lnTo>
                    <a:pt x="191" y="291"/>
                  </a:lnTo>
                  <a:lnTo>
                    <a:pt x="196" y="287"/>
                  </a:lnTo>
                  <a:lnTo>
                    <a:pt x="195" y="304"/>
                  </a:lnTo>
                  <a:lnTo>
                    <a:pt x="191" y="302"/>
                  </a:lnTo>
                  <a:lnTo>
                    <a:pt x="195" y="315"/>
                  </a:lnTo>
                  <a:lnTo>
                    <a:pt x="200" y="316"/>
                  </a:lnTo>
                  <a:lnTo>
                    <a:pt x="201" y="289"/>
                  </a:lnTo>
                  <a:lnTo>
                    <a:pt x="199" y="289"/>
                  </a:lnTo>
                  <a:lnTo>
                    <a:pt x="200" y="282"/>
                  </a:lnTo>
                  <a:lnTo>
                    <a:pt x="194" y="268"/>
                  </a:lnTo>
                  <a:lnTo>
                    <a:pt x="193" y="277"/>
                  </a:lnTo>
                  <a:lnTo>
                    <a:pt x="184" y="274"/>
                  </a:lnTo>
                  <a:lnTo>
                    <a:pt x="179" y="278"/>
                  </a:lnTo>
                  <a:lnTo>
                    <a:pt x="175" y="275"/>
                  </a:lnTo>
                  <a:lnTo>
                    <a:pt x="177" y="254"/>
                  </a:lnTo>
                  <a:lnTo>
                    <a:pt x="186" y="259"/>
                  </a:lnTo>
                  <a:lnTo>
                    <a:pt x="175" y="241"/>
                  </a:lnTo>
                  <a:lnTo>
                    <a:pt x="175" y="249"/>
                  </a:lnTo>
                  <a:lnTo>
                    <a:pt x="163" y="245"/>
                  </a:lnTo>
                  <a:lnTo>
                    <a:pt x="162" y="235"/>
                  </a:lnTo>
                  <a:lnTo>
                    <a:pt x="156" y="233"/>
                  </a:lnTo>
                  <a:lnTo>
                    <a:pt x="152" y="224"/>
                  </a:lnTo>
                  <a:lnTo>
                    <a:pt x="151" y="218"/>
                  </a:lnTo>
                  <a:lnTo>
                    <a:pt x="159" y="212"/>
                  </a:lnTo>
                  <a:lnTo>
                    <a:pt x="156" y="199"/>
                  </a:lnTo>
                  <a:lnTo>
                    <a:pt x="143" y="206"/>
                  </a:lnTo>
                  <a:lnTo>
                    <a:pt x="134" y="202"/>
                  </a:lnTo>
                  <a:lnTo>
                    <a:pt x="123" y="206"/>
                  </a:lnTo>
                  <a:lnTo>
                    <a:pt x="126" y="191"/>
                  </a:lnTo>
                  <a:lnTo>
                    <a:pt x="116" y="176"/>
                  </a:lnTo>
                  <a:lnTo>
                    <a:pt x="137" y="170"/>
                  </a:lnTo>
                  <a:lnTo>
                    <a:pt x="141" y="162"/>
                  </a:lnTo>
                  <a:lnTo>
                    <a:pt x="146" y="168"/>
                  </a:lnTo>
                  <a:lnTo>
                    <a:pt x="146" y="164"/>
                  </a:lnTo>
                  <a:lnTo>
                    <a:pt x="156" y="166"/>
                  </a:lnTo>
                  <a:lnTo>
                    <a:pt x="148" y="161"/>
                  </a:lnTo>
                  <a:lnTo>
                    <a:pt x="147" y="154"/>
                  </a:lnTo>
                  <a:lnTo>
                    <a:pt x="143" y="153"/>
                  </a:lnTo>
                  <a:lnTo>
                    <a:pt x="140" y="159"/>
                  </a:lnTo>
                  <a:lnTo>
                    <a:pt x="129" y="148"/>
                  </a:lnTo>
                  <a:lnTo>
                    <a:pt x="130" y="140"/>
                  </a:lnTo>
                  <a:lnTo>
                    <a:pt x="141" y="144"/>
                  </a:lnTo>
                  <a:lnTo>
                    <a:pt x="145" y="140"/>
                  </a:lnTo>
                  <a:lnTo>
                    <a:pt x="136" y="135"/>
                  </a:lnTo>
                  <a:lnTo>
                    <a:pt x="126" y="123"/>
                  </a:lnTo>
                  <a:lnTo>
                    <a:pt x="119" y="120"/>
                  </a:lnTo>
                  <a:lnTo>
                    <a:pt x="123" y="118"/>
                  </a:lnTo>
                  <a:lnTo>
                    <a:pt x="131" y="126"/>
                  </a:lnTo>
                  <a:lnTo>
                    <a:pt x="139" y="120"/>
                  </a:lnTo>
                  <a:lnTo>
                    <a:pt x="141" y="111"/>
                  </a:lnTo>
                  <a:lnTo>
                    <a:pt x="146" y="117"/>
                  </a:lnTo>
                  <a:lnTo>
                    <a:pt x="146" y="109"/>
                  </a:lnTo>
                  <a:lnTo>
                    <a:pt x="134" y="107"/>
                  </a:lnTo>
                  <a:lnTo>
                    <a:pt x="132" y="110"/>
                  </a:lnTo>
                  <a:lnTo>
                    <a:pt x="118" y="95"/>
                  </a:lnTo>
                  <a:lnTo>
                    <a:pt x="115" y="89"/>
                  </a:lnTo>
                  <a:lnTo>
                    <a:pt x="143" y="97"/>
                  </a:lnTo>
                  <a:lnTo>
                    <a:pt x="165" y="93"/>
                  </a:lnTo>
                  <a:lnTo>
                    <a:pt x="164" y="86"/>
                  </a:lnTo>
                  <a:lnTo>
                    <a:pt x="157" y="85"/>
                  </a:lnTo>
                  <a:lnTo>
                    <a:pt x="161" y="82"/>
                  </a:lnTo>
                  <a:lnTo>
                    <a:pt x="177" y="90"/>
                  </a:lnTo>
                  <a:lnTo>
                    <a:pt x="163" y="74"/>
                  </a:lnTo>
                  <a:lnTo>
                    <a:pt x="168" y="53"/>
                  </a:lnTo>
                  <a:lnTo>
                    <a:pt x="189" y="45"/>
                  </a:lnTo>
                  <a:lnTo>
                    <a:pt x="195" y="49"/>
                  </a:lnTo>
                  <a:lnTo>
                    <a:pt x="196" y="37"/>
                  </a:lnTo>
                  <a:lnTo>
                    <a:pt x="205" y="44"/>
                  </a:lnTo>
                  <a:lnTo>
                    <a:pt x="211" y="44"/>
                  </a:lnTo>
                  <a:lnTo>
                    <a:pt x="202" y="35"/>
                  </a:lnTo>
                  <a:lnTo>
                    <a:pt x="192" y="40"/>
                  </a:lnTo>
                  <a:lnTo>
                    <a:pt x="180" y="32"/>
                  </a:lnTo>
                  <a:lnTo>
                    <a:pt x="178" y="36"/>
                  </a:lnTo>
                  <a:lnTo>
                    <a:pt x="178" y="31"/>
                  </a:lnTo>
                  <a:lnTo>
                    <a:pt x="171" y="31"/>
                  </a:lnTo>
                  <a:lnTo>
                    <a:pt x="175" y="27"/>
                  </a:lnTo>
                  <a:lnTo>
                    <a:pt x="172" y="20"/>
                  </a:lnTo>
                  <a:lnTo>
                    <a:pt x="175" y="16"/>
                  </a:lnTo>
                  <a:lnTo>
                    <a:pt x="183" y="16"/>
                  </a:lnTo>
                  <a:lnTo>
                    <a:pt x="194" y="3"/>
                  </a:lnTo>
                  <a:lnTo>
                    <a:pt x="201" y="6"/>
                  </a:lnTo>
                  <a:lnTo>
                    <a:pt x="203" y="0"/>
                  </a:lnTo>
                  <a:lnTo>
                    <a:pt x="203"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2" name="Freeform 63">
              <a:extLst>
                <a:ext uri="{FF2B5EF4-FFF2-40B4-BE49-F238E27FC236}">
                  <a16:creationId xmlns:a16="http://schemas.microsoft.com/office/drawing/2014/main" id="{8F1D940B-DF3E-4082-B267-0CD1867A52DB}"/>
                </a:ext>
              </a:extLst>
            </p:cNvPr>
            <p:cNvSpPr>
              <a:spLocks/>
            </p:cNvSpPr>
            <p:nvPr/>
          </p:nvSpPr>
          <p:spPr bwMode="auto">
            <a:xfrm>
              <a:off x="7315200" y="3459163"/>
              <a:ext cx="752475" cy="647700"/>
            </a:xfrm>
            <a:custGeom>
              <a:avLst/>
              <a:gdLst>
                <a:gd name="T0" fmla="*/ 402 w 474"/>
                <a:gd name="T1" fmla="*/ 19 h 408"/>
                <a:gd name="T2" fmla="*/ 426 w 474"/>
                <a:gd name="T3" fmla="*/ 40 h 408"/>
                <a:gd name="T4" fmla="*/ 454 w 474"/>
                <a:gd name="T5" fmla="*/ 58 h 408"/>
                <a:gd name="T6" fmla="*/ 474 w 474"/>
                <a:gd name="T7" fmla="*/ 82 h 408"/>
                <a:gd name="T8" fmla="*/ 450 w 474"/>
                <a:gd name="T9" fmla="*/ 102 h 408"/>
                <a:gd name="T10" fmla="*/ 442 w 474"/>
                <a:gd name="T11" fmla="*/ 133 h 408"/>
                <a:gd name="T12" fmla="*/ 444 w 474"/>
                <a:gd name="T13" fmla="*/ 141 h 408"/>
                <a:gd name="T14" fmla="*/ 448 w 474"/>
                <a:gd name="T15" fmla="*/ 153 h 408"/>
                <a:gd name="T16" fmla="*/ 400 w 474"/>
                <a:gd name="T17" fmla="*/ 164 h 408"/>
                <a:gd name="T18" fmla="*/ 419 w 474"/>
                <a:gd name="T19" fmla="*/ 182 h 408"/>
                <a:gd name="T20" fmla="*/ 433 w 474"/>
                <a:gd name="T21" fmla="*/ 195 h 408"/>
                <a:gd name="T22" fmla="*/ 422 w 474"/>
                <a:gd name="T23" fmla="*/ 188 h 408"/>
                <a:gd name="T24" fmla="*/ 378 w 474"/>
                <a:gd name="T25" fmla="*/ 189 h 408"/>
                <a:gd name="T26" fmla="*/ 353 w 474"/>
                <a:gd name="T27" fmla="*/ 199 h 408"/>
                <a:gd name="T28" fmla="*/ 325 w 474"/>
                <a:gd name="T29" fmla="*/ 188 h 408"/>
                <a:gd name="T30" fmla="*/ 321 w 474"/>
                <a:gd name="T31" fmla="*/ 167 h 408"/>
                <a:gd name="T32" fmla="*/ 296 w 474"/>
                <a:gd name="T33" fmla="*/ 153 h 408"/>
                <a:gd name="T34" fmla="*/ 282 w 474"/>
                <a:gd name="T35" fmla="*/ 162 h 408"/>
                <a:gd name="T36" fmla="*/ 256 w 474"/>
                <a:gd name="T37" fmla="*/ 160 h 408"/>
                <a:gd name="T38" fmla="*/ 193 w 474"/>
                <a:gd name="T39" fmla="*/ 180 h 408"/>
                <a:gd name="T40" fmla="*/ 201 w 474"/>
                <a:gd name="T41" fmla="*/ 221 h 408"/>
                <a:gd name="T42" fmla="*/ 201 w 474"/>
                <a:gd name="T43" fmla="*/ 250 h 408"/>
                <a:gd name="T44" fmla="*/ 166 w 474"/>
                <a:gd name="T45" fmla="*/ 280 h 408"/>
                <a:gd name="T46" fmla="*/ 161 w 474"/>
                <a:gd name="T47" fmla="*/ 310 h 408"/>
                <a:gd name="T48" fmla="*/ 150 w 474"/>
                <a:gd name="T49" fmla="*/ 330 h 408"/>
                <a:gd name="T50" fmla="*/ 150 w 474"/>
                <a:gd name="T51" fmla="*/ 330 h 408"/>
                <a:gd name="T52" fmla="*/ 119 w 474"/>
                <a:gd name="T53" fmla="*/ 314 h 408"/>
                <a:gd name="T54" fmla="*/ 101 w 474"/>
                <a:gd name="T55" fmla="*/ 331 h 408"/>
                <a:gd name="T56" fmla="*/ 101 w 474"/>
                <a:gd name="T57" fmla="*/ 346 h 408"/>
                <a:gd name="T58" fmla="*/ 80 w 474"/>
                <a:gd name="T59" fmla="*/ 367 h 408"/>
                <a:gd name="T60" fmla="*/ 70 w 474"/>
                <a:gd name="T61" fmla="*/ 373 h 408"/>
                <a:gd name="T62" fmla="*/ 62 w 474"/>
                <a:gd name="T63" fmla="*/ 379 h 408"/>
                <a:gd name="T64" fmla="*/ 59 w 474"/>
                <a:gd name="T65" fmla="*/ 394 h 408"/>
                <a:gd name="T66" fmla="*/ 42 w 474"/>
                <a:gd name="T67" fmla="*/ 402 h 408"/>
                <a:gd name="T68" fmla="*/ 19 w 474"/>
                <a:gd name="T69" fmla="*/ 379 h 408"/>
                <a:gd name="T70" fmla="*/ 13 w 474"/>
                <a:gd name="T71" fmla="*/ 351 h 408"/>
                <a:gd name="T72" fmla="*/ 37 w 474"/>
                <a:gd name="T73" fmla="*/ 350 h 408"/>
                <a:gd name="T74" fmla="*/ 39 w 474"/>
                <a:gd name="T75" fmla="*/ 302 h 408"/>
                <a:gd name="T76" fmla="*/ 55 w 474"/>
                <a:gd name="T77" fmla="*/ 277 h 408"/>
                <a:gd name="T78" fmla="*/ 70 w 474"/>
                <a:gd name="T79" fmla="*/ 227 h 408"/>
                <a:gd name="T80" fmla="*/ 0 w 474"/>
                <a:gd name="T81" fmla="*/ 183 h 408"/>
                <a:gd name="T82" fmla="*/ 39 w 474"/>
                <a:gd name="T83" fmla="*/ 162 h 408"/>
                <a:gd name="T84" fmla="*/ 32 w 474"/>
                <a:gd name="T85" fmla="*/ 121 h 408"/>
                <a:gd name="T86" fmla="*/ 12 w 474"/>
                <a:gd name="T87" fmla="*/ 107 h 408"/>
                <a:gd name="T88" fmla="*/ 22 w 474"/>
                <a:gd name="T89" fmla="*/ 91 h 408"/>
                <a:gd name="T90" fmla="*/ 43 w 474"/>
                <a:gd name="T91" fmla="*/ 61 h 408"/>
                <a:gd name="T92" fmla="*/ 69 w 474"/>
                <a:gd name="T93" fmla="*/ 42 h 408"/>
                <a:gd name="T94" fmla="*/ 112 w 474"/>
                <a:gd name="T95" fmla="*/ 46 h 408"/>
                <a:gd name="T96" fmla="*/ 133 w 474"/>
                <a:gd name="T97" fmla="*/ 53 h 408"/>
                <a:gd name="T98" fmla="*/ 158 w 474"/>
                <a:gd name="T99" fmla="*/ 38 h 408"/>
                <a:gd name="T100" fmla="*/ 167 w 474"/>
                <a:gd name="T101" fmla="*/ 21 h 408"/>
                <a:gd name="T102" fmla="*/ 183 w 474"/>
                <a:gd name="T103" fmla="*/ 12 h 408"/>
                <a:gd name="T104" fmla="*/ 205 w 474"/>
                <a:gd name="T105" fmla="*/ 16 h 408"/>
                <a:gd name="T106" fmla="*/ 221 w 474"/>
                <a:gd name="T107" fmla="*/ 34 h 408"/>
                <a:gd name="T108" fmla="*/ 239 w 474"/>
                <a:gd name="T109" fmla="*/ 70 h 408"/>
                <a:gd name="T110" fmla="*/ 252 w 474"/>
                <a:gd name="T111" fmla="*/ 58 h 408"/>
                <a:gd name="T112" fmla="*/ 269 w 474"/>
                <a:gd name="T113" fmla="*/ 74 h 408"/>
                <a:gd name="T114" fmla="*/ 306 w 474"/>
                <a:gd name="T115" fmla="*/ 59 h 408"/>
                <a:gd name="T116" fmla="*/ 345 w 474"/>
                <a:gd name="T117" fmla="*/ 17 h 408"/>
                <a:gd name="T118" fmla="*/ 383 w 474"/>
                <a:gd name="T119"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408">
                  <a:moveTo>
                    <a:pt x="383" y="0"/>
                  </a:moveTo>
                  <a:lnTo>
                    <a:pt x="403" y="13"/>
                  </a:lnTo>
                  <a:lnTo>
                    <a:pt x="402" y="19"/>
                  </a:lnTo>
                  <a:lnTo>
                    <a:pt x="428" y="29"/>
                  </a:lnTo>
                  <a:lnTo>
                    <a:pt x="428" y="29"/>
                  </a:lnTo>
                  <a:lnTo>
                    <a:pt x="426" y="40"/>
                  </a:lnTo>
                  <a:lnTo>
                    <a:pt x="439" y="50"/>
                  </a:lnTo>
                  <a:lnTo>
                    <a:pt x="446" y="47"/>
                  </a:lnTo>
                  <a:lnTo>
                    <a:pt x="454" y="58"/>
                  </a:lnTo>
                  <a:lnTo>
                    <a:pt x="454" y="66"/>
                  </a:lnTo>
                  <a:lnTo>
                    <a:pt x="468" y="72"/>
                  </a:lnTo>
                  <a:lnTo>
                    <a:pt x="474" y="82"/>
                  </a:lnTo>
                  <a:lnTo>
                    <a:pt x="459" y="90"/>
                  </a:lnTo>
                  <a:lnTo>
                    <a:pt x="467" y="97"/>
                  </a:lnTo>
                  <a:lnTo>
                    <a:pt x="450" y="102"/>
                  </a:lnTo>
                  <a:lnTo>
                    <a:pt x="456" y="120"/>
                  </a:lnTo>
                  <a:lnTo>
                    <a:pt x="442" y="127"/>
                  </a:lnTo>
                  <a:lnTo>
                    <a:pt x="442" y="133"/>
                  </a:lnTo>
                  <a:lnTo>
                    <a:pt x="433" y="134"/>
                  </a:lnTo>
                  <a:lnTo>
                    <a:pt x="433" y="136"/>
                  </a:lnTo>
                  <a:lnTo>
                    <a:pt x="444" y="141"/>
                  </a:lnTo>
                  <a:lnTo>
                    <a:pt x="450" y="140"/>
                  </a:lnTo>
                  <a:lnTo>
                    <a:pt x="459" y="145"/>
                  </a:lnTo>
                  <a:lnTo>
                    <a:pt x="448" y="153"/>
                  </a:lnTo>
                  <a:lnTo>
                    <a:pt x="448" y="164"/>
                  </a:lnTo>
                  <a:lnTo>
                    <a:pt x="422" y="168"/>
                  </a:lnTo>
                  <a:lnTo>
                    <a:pt x="400" y="164"/>
                  </a:lnTo>
                  <a:lnTo>
                    <a:pt x="393" y="169"/>
                  </a:lnTo>
                  <a:lnTo>
                    <a:pt x="410" y="172"/>
                  </a:lnTo>
                  <a:lnTo>
                    <a:pt x="419" y="182"/>
                  </a:lnTo>
                  <a:lnTo>
                    <a:pt x="428" y="178"/>
                  </a:lnTo>
                  <a:lnTo>
                    <a:pt x="435" y="183"/>
                  </a:lnTo>
                  <a:lnTo>
                    <a:pt x="433" y="195"/>
                  </a:lnTo>
                  <a:lnTo>
                    <a:pt x="427" y="188"/>
                  </a:lnTo>
                  <a:lnTo>
                    <a:pt x="422" y="188"/>
                  </a:lnTo>
                  <a:lnTo>
                    <a:pt x="422" y="188"/>
                  </a:lnTo>
                  <a:lnTo>
                    <a:pt x="391" y="188"/>
                  </a:lnTo>
                  <a:lnTo>
                    <a:pt x="387" y="176"/>
                  </a:lnTo>
                  <a:lnTo>
                    <a:pt x="378" y="189"/>
                  </a:lnTo>
                  <a:lnTo>
                    <a:pt x="367" y="194"/>
                  </a:lnTo>
                  <a:lnTo>
                    <a:pt x="361" y="202"/>
                  </a:lnTo>
                  <a:lnTo>
                    <a:pt x="353" y="199"/>
                  </a:lnTo>
                  <a:lnTo>
                    <a:pt x="352" y="203"/>
                  </a:lnTo>
                  <a:lnTo>
                    <a:pt x="336" y="205"/>
                  </a:lnTo>
                  <a:lnTo>
                    <a:pt x="325" y="188"/>
                  </a:lnTo>
                  <a:lnTo>
                    <a:pt x="322" y="180"/>
                  </a:lnTo>
                  <a:lnTo>
                    <a:pt x="328" y="179"/>
                  </a:lnTo>
                  <a:lnTo>
                    <a:pt x="321" y="167"/>
                  </a:lnTo>
                  <a:lnTo>
                    <a:pt x="310" y="152"/>
                  </a:lnTo>
                  <a:lnTo>
                    <a:pt x="302" y="147"/>
                  </a:lnTo>
                  <a:lnTo>
                    <a:pt x="296" y="153"/>
                  </a:lnTo>
                  <a:lnTo>
                    <a:pt x="290" y="149"/>
                  </a:lnTo>
                  <a:lnTo>
                    <a:pt x="280" y="154"/>
                  </a:lnTo>
                  <a:lnTo>
                    <a:pt x="282" y="162"/>
                  </a:lnTo>
                  <a:lnTo>
                    <a:pt x="279" y="167"/>
                  </a:lnTo>
                  <a:lnTo>
                    <a:pt x="268" y="167"/>
                  </a:lnTo>
                  <a:lnTo>
                    <a:pt x="256" y="160"/>
                  </a:lnTo>
                  <a:lnTo>
                    <a:pt x="252" y="166"/>
                  </a:lnTo>
                  <a:lnTo>
                    <a:pt x="229" y="174"/>
                  </a:lnTo>
                  <a:lnTo>
                    <a:pt x="193" y="180"/>
                  </a:lnTo>
                  <a:lnTo>
                    <a:pt x="188" y="200"/>
                  </a:lnTo>
                  <a:lnTo>
                    <a:pt x="201" y="216"/>
                  </a:lnTo>
                  <a:lnTo>
                    <a:pt x="201" y="221"/>
                  </a:lnTo>
                  <a:lnTo>
                    <a:pt x="213" y="227"/>
                  </a:lnTo>
                  <a:lnTo>
                    <a:pt x="212" y="230"/>
                  </a:lnTo>
                  <a:lnTo>
                    <a:pt x="201" y="250"/>
                  </a:lnTo>
                  <a:lnTo>
                    <a:pt x="183" y="263"/>
                  </a:lnTo>
                  <a:lnTo>
                    <a:pt x="183" y="271"/>
                  </a:lnTo>
                  <a:lnTo>
                    <a:pt x="166" y="280"/>
                  </a:lnTo>
                  <a:lnTo>
                    <a:pt x="159" y="294"/>
                  </a:lnTo>
                  <a:lnTo>
                    <a:pt x="158" y="308"/>
                  </a:lnTo>
                  <a:lnTo>
                    <a:pt x="161" y="310"/>
                  </a:lnTo>
                  <a:lnTo>
                    <a:pt x="150" y="330"/>
                  </a:lnTo>
                  <a:lnTo>
                    <a:pt x="150" y="330"/>
                  </a:lnTo>
                  <a:lnTo>
                    <a:pt x="150" y="330"/>
                  </a:lnTo>
                  <a:lnTo>
                    <a:pt x="150" y="330"/>
                  </a:lnTo>
                  <a:lnTo>
                    <a:pt x="150" y="330"/>
                  </a:lnTo>
                  <a:lnTo>
                    <a:pt x="150" y="330"/>
                  </a:lnTo>
                  <a:lnTo>
                    <a:pt x="132" y="321"/>
                  </a:lnTo>
                  <a:lnTo>
                    <a:pt x="126" y="321"/>
                  </a:lnTo>
                  <a:lnTo>
                    <a:pt x="119" y="314"/>
                  </a:lnTo>
                  <a:lnTo>
                    <a:pt x="109" y="319"/>
                  </a:lnTo>
                  <a:lnTo>
                    <a:pt x="110" y="323"/>
                  </a:lnTo>
                  <a:lnTo>
                    <a:pt x="101" y="331"/>
                  </a:lnTo>
                  <a:lnTo>
                    <a:pt x="93" y="330"/>
                  </a:lnTo>
                  <a:lnTo>
                    <a:pt x="92" y="338"/>
                  </a:lnTo>
                  <a:lnTo>
                    <a:pt x="101" y="346"/>
                  </a:lnTo>
                  <a:lnTo>
                    <a:pt x="92" y="354"/>
                  </a:lnTo>
                  <a:lnTo>
                    <a:pt x="95" y="359"/>
                  </a:lnTo>
                  <a:lnTo>
                    <a:pt x="80" y="367"/>
                  </a:lnTo>
                  <a:lnTo>
                    <a:pt x="85" y="372"/>
                  </a:lnTo>
                  <a:lnTo>
                    <a:pt x="79" y="376"/>
                  </a:lnTo>
                  <a:lnTo>
                    <a:pt x="70" y="373"/>
                  </a:lnTo>
                  <a:lnTo>
                    <a:pt x="72" y="383"/>
                  </a:lnTo>
                  <a:lnTo>
                    <a:pt x="66" y="387"/>
                  </a:lnTo>
                  <a:lnTo>
                    <a:pt x="62" y="379"/>
                  </a:lnTo>
                  <a:lnTo>
                    <a:pt x="53" y="376"/>
                  </a:lnTo>
                  <a:lnTo>
                    <a:pt x="59" y="384"/>
                  </a:lnTo>
                  <a:lnTo>
                    <a:pt x="59" y="394"/>
                  </a:lnTo>
                  <a:lnTo>
                    <a:pt x="51" y="401"/>
                  </a:lnTo>
                  <a:lnTo>
                    <a:pt x="50" y="408"/>
                  </a:lnTo>
                  <a:lnTo>
                    <a:pt x="42" y="402"/>
                  </a:lnTo>
                  <a:lnTo>
                    <a:pt x="37" y="395"/>
                  </a:lnTo>
                  <a:lnTo>
                    <a:pt x="42" y="386"/>
                  </a:lnTo>
                  <a:lnTo>
                    <a:pt x="19" y="379"/>
                  </a:lnTo>
                  <a:lnTo>
                    <a:pt x="15" y="370"/>
                  </a:lnTo>
                  <a:lnTo>
                    <a:pt x="19" y="362"/>
                  </a:lnTo>
                  <a:lnTo>
                    <a:pt x="13" y="351"/>
                  </a:lnTo>
                  <a:lnTo>
                    <a:pt x="16" y="343"/>
                  </a:lnTo>
                  <a:lnTo>
                    <a:pt x="30" y="350"/>
                  </a:lnTo>
                  <a:lnTo>
                    <a:pt x="37" y="350"/>
                  </a:lnTo>
                  <a:lnTo>
                    <a:pt x="46" y="336"/>
                  </a:lnTo>
                  <a:lnTo>
                    <a:pt x="32" y="308"/>
                  </a:lnTo>
                  <a:lnTo>
                    <a:pt x="39" y="302"/>
                  </a:lnTo>
                  <a:lnTo>
                    <a:pt x="56" y="304"/>
                  </a:lnTo>
                  <a:lnTo>
                    <a:pt x="52" y="292"/>
                  </a:lnTo>
                  <a:lnTo>
                    <a:pt x="55" y="277"/>
                  </a:lnTo>
                  <a:lnTo>
                    <a:pt x="52" y="270"/>
                  </a:lnTo>
                  <a:lnTo>
                    <a:pt x="63" y="268"/>
                  </a:lnTo>
                  <a:lnTo>
                    <a:pt x="70" y="227"/>
                  </a:lnTo>
                  <a:lnTo>
                    <a:pt x="45" y="205"/>
                  </a:lnTo>
                  <a:lnTo>
                    <a:pt x="0" y="183"/>
                  </a:lnTo>
                  <a:lnTo>
                    <a:pt x="0" y="183"/>
                  </a:lnTo>
                  <a:lnTo>
                    <a:pt x="10" y="167"/>
                  </a:lnTo>
                  <a:lnTo>
                    <a:pt x="20" y="161"/>
                  </a:lnTo>
                  <a:lnTo>
                    <a:pt x="39" y="162"/>
                  </a:lnTo>
                  <a:lnTo>
                    <a:pt x="48" y="147"/>
                  </a:lnTo>
                  <a:lnTo>
                    <a:pt x="46" y="133"/>
                  </a:lnTo>
                  <a:lnTo>
                    <a:pt x="32" y="121"/>
                  </a:lnTo>
                  <a:lnTo>
                    <a:pt x="24" y="120"/>
                  </a:lnTo>
                  <a:lnTo>
                    <a:pt x="23" y="112"/>
                  </a:lnTo>
                  <a:lnTo>
                    <a:pt x="12" y="107"/>
                  </a:lnTo>
                  <a:lnTo>
                    <a:pt x="12" y="107"/>
                  </a:lnTo>
                  <a:lnTo>
                    <a:pt x="16" y="95"/>
                  </a:lnTo>
                  <a:lnTo>
                    <a:pt x="22" y="91"/>
                  </a:lnTo>
                  <a:lnTo>
                    <a:pt x="24" y="72"/>
                  </a:lnTo>
                  <a:lnTo>
                    <a:pt x="37" y="71"/>
                  </a:lnTo>
                  <a:lnTo>
                    <a:pt x="43" y="61"/>
                  </a:lnTo>
                  <a:lnTo>
                    <a:pt x="58" y="59"/>
                  </a:lnTo>
                  <a:lnTo>
                    <a:pt x="62" y="47"/>
                  </a:lnTo>
                  <a:lnTo>
                    <a:pt x="69" y="42"/>
                  </a:lnTo>
                  <a:lnTo>
                    <a:pt x="69" y="42"/>
                  </a:lnTo>
                  <a:lnTo>
                    <a:pt x="101" y="57"/>
                  </a:lnTo>
                  <a:lnTo>
                    <a:pt x="112" y="46"/>
                  </a:lnTo>
                  <a:lnTo>
                    <a:pt x="115" y="51"/>
                  </a:lnTo>
                  <a:lnTo>
                    <a:pt x="124" y="49"/>
                  </a:lnTo>
                  <a:lnTo>
                    <a:pt x="133" y="53"/>
                  </a:lnTo>
                  <a:lnTo>
                    <a:pt x="155" y="45"/>
                  </a:lnTo>
                  <a:lnTo>
                    <a:pt x="161" y="40"/>
                  </a:lnTo>
                  <a:lnTo>
                    <a:pt x="158" y="38"/>
                  </a:lnTo>
                  <a:lnTo>
                    <a:pt x="160" y="29"/>
                  </a:lnTo>
                  <a:lnTo>
                    <a:pt x="165" y="28"/>
                  </a:lnTo>
                  <a:lnTo>
                    <a:pt x="167" y="21"/>
                  </a:lnTo>
                  <a:lnTo>
                    <a:pt x="179" y="15"/>
                  </a:lnTo>
                  <a:lnTo>
                    <a:pt x="181" y="10"/>
                  </a:lnTo>
                  <a:lnTo>
                    <a:pt x="183" y="12"/>
                  </a:lnTo>
                  <a:lnTo>
                    <a:pt x="197" y="4"/>
                  </a:lnTo>
                  <a:lnTo>
                    <a:pt x="204" y="8"/>
                  </a:lnTo>
                  <a:lnTo>
                    <a:pt x="205" y="16"/>
                  </a:lnTo>
                  <a:lnTo>
                    <a:pt x="217" y="19"/>
                  </a:lnTo>
                  <a:lnTo>
                    <a:pt x="215" y="25"/>
                  </a:lnTo>
                  <a:lnTo>
                    <a:pt x="221" y="34"/>
                  </a:lnTo>
                  <a:lnTo>
                    <a:pt x="222" y="50"/>
                  </a:lnTo>
                  <a:lnTo>
                    <a:pt x="236" y="69"/>
                  </a:lnTo>
                  <a:lnTo>
                    <a:pt x="239" y="70"/>
                  </a:lnTo>
                  <a:lnTo>
                    <a:pt x="236" y="66"/>
                  </a:lnTo>
                  <a:lnTo>
                    <a:pt x="238" y="54"/>
                  </a:lnTo>
                  <a:lnTo>
                    <a:pt x="252" y="58"/>
                  </a:lnTo>
                  <a:lnTo>
                    <a:pt x="252" y="67"/>
                  </a:lnTo>
                  <a:lnTo>
                    <a:pt x="262" y="65"/>
                  </a:lnTo>
                  <a:lnTo>
                    <a:pt x="269" y="74"/>
                  </a:lnTo>
                  <a:lnTo>
                    <a:pt x="281" y="62"/>
                  </a:lnTo>
                  <a:lnTo>
                    <a:pt x="293" y="66"/>
                  </a:lnTo>
                  <a:lnTo>
                    <a:pt x="306" y="59"/>
                  </a:lnTo>
                  <a:lnTo>
                    <a:pt x="318" y="42"/>
                  </a:lnTo>
                  <a:lnTo>
                    <a:pt x="323" y="40"/>
                  </a:lnTo>
                  <a:lnTo>
                    <a:pt x="345" y="17"/>
                  </a:lnTo>
                  <a:lnTo>
                    <a:pt x="370" y="11"/>
                  </a:lnTo>
                  <a:lnTo>
                    <a:pt x="374" y="2"/>
                  </a:lnTo>
                  <a:lnTo>
                    <a:pt x="38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3" name="Freeform 64">
              <a:extLst>
                <a:ext uri="{FF2B5EF4-FFF2-40B4-BE49-F238E27FC236}">
                  <a16:creationId xmlns:a16="http://schemas.microsoft.com/office/drawing/2014/main" id="{EA3E4B15-6285-4330-AA40-EAB578438125}"/>
                </a:ext>
              </a:extLst>
            </p:cNvPr>
            <p:cNvSpPr>
              <a:spLocks/>
            </p:cNvSpPr>
            <p:nvPr/>
          </p:nvSpPr>
          <p:spPr bwMode="auto">
            <a:xfrm>
              <a:off x="6816725" y="2655888"/>
              <a:ext cx="636588" cy="973138"/>
            </a:xfrm>
            <a:custGeom>
              <a:avLst/>
              <a:gdLst>
                <a:gd name="T0" fmla="*/ 326 w 401"/>
                <a:gd name="T1" fmla="*/ 15 h 613"/>
                <a:gd name="T2" fmla="*/ 318 w 401"/>
                <a:gd name="T3" fmla="*/ 53 h 613"/>
                <a:gd name="T4" fmla="*/ 320 w 401"/>
                <a:gd name="T5" fmla="*/ 98 h 613"/>
                <a:gd name="T6" fmla="*/ 310 w 401"/>
                <a:gd name="T7" fmla="*/ 141 h 613"/>
                <a:gd name="T8" fmla="*/ 336 w 401"/>
                <a:gd name="T9" fmla="*/ 147 h 613"/>
                <a:gd name="T10" fmla="*/ 352 w 401"/>
                <a:gd name="T11" fmla="*/ 147 h 613"/>
                <a:gd name="T12" fmla="*/ 365 w 401"/>
                <a:gd name="T13" fmla="*/ 188 h 613"/>
                <a:gd name="T14" fmla="*/ 385 w 401"/>
                <a:gd name="T15" fmla="*/ 209 h 613"/>
                <a:gd name="T16" fmla="*/ 385 w 401"/>
                <a:gd name="T17" fmla="*/ 273 h 613"/>
                <a:gd name="T18" fmla="*/ 365 w 401"/>
                <a:gd name="T19" fmla="*/ 299 h 613"/>
                <a:gd name="T20" fmla="*/ 334 w 401"/>
                <a:gd name="T21" fmla="*/ 348 h 613"/>
                <a:gd name="T22" fmla="*/ 362 w 401"/>
                <a:gd name="T23" fmla="*/ 434 h 613"/>
                <a:gd name="T24" fmla="*/ 362 w 401"/>
                <a:gd name="T25" fmla="*/ 507 h 613"/>
                <a:gd name="T26" fmla="*/ 383 w 401"/>
                <a:gd name="T27" fmla="*/ 548 h 613"/>
                <a:gd name="T28" fmla="*/ 357 w 401"/>
                <a:gd name="T29" fmla="*/ 567 h 613"/>
                <a:gd name="T30" fmla="*/ 330 w 401"/>
                <a:gd name="T31" fmla="*/ 601 h 613"/>
                <a:gd name="T32" fmla="*/ 288 w 401"/>
                <a:gd name="T33" fmla="*/ 608 h 613"/>
                <a:gd name="T34" fmla="*/ 269 w 401"/>
                <a:gd name="T35" fmla="*/ 568 h 613"/>
                <a:gd name="T36" fmla="*/ 252 w 401"/>
                <a:gd name="T37" fmla="*/ 552 h 613"/>
                <a:gd name="T38" fmla="*/ 239 w 401"/>
                <a:gd name="T39" fmla="*/ 513 h 613"/>
                <a:gd name="T40" fmla="*/ 227 w 401"/>
                <a:gd name="T41" fmla="*/ 469 h 613"/>
                <a:gd name="T42" fmla="*/ 224 w 401"/>
                <a:gd name="T43" fmla="*/ 443 h 613"/>
                <a:gd name="T44" fmla="*/ 227 w 401"/>
                <a:gd name="T45" fmla="*/ 423 h 613"/>
                <a:gd name="T46" fmla="*/ 228 w 401"/>
                <a:gd name="T47" fmla="*/ 402 h 613"/>
                <a:gd name="T48" fmla="*/ 198 w 401"/>
                <a:gd name="T49" fmla="*/ 379 h 613"/>
                <a:gd name="T50" fmla="*/ 174 w 401"/>
                <a:gd name="T51" fmla="*/ 360 h 613"/>
                <a:gd name="T52" fmla="*/ 186 w 401"/>
                <a:gd name="T53" fmla="*/ 350 h 613"/>
                <a:gd name="T54" fmla="*/ 154 w 401"/>
                <a:gd name="T55" fmla="*/ 308 h 613"/>
                <a:gd name="T56" fmla="*/ 122 w 401"/>
                <a:gd name="T57" fmla="*/ 294 h 613"/>
                <a:gd name="T58" fmla="*/ 74 w 401"/>
                <a:gd name="T59" fmla="*/ 310 h 613"/>
                <a:gd name="T60" fmla="*/ 38 w 401"/>
                <a:gd name="T61" fmla="*/ 327 h 613"/>
                <a:gd name="T62" fmla="*/ 0 w 401"/>
                <a:gd name="T63" fmla="*/ 330 h 613"/>
                <a:gd name="T64" fmla="*/ 25 w 401"/>
                <a:gd name="T65" fmla="*/ 314 h 613"/>
                <a:gd name="T66" fmla="*/ 52 w 401"/>
                <a:gd name="T67" fmla="*/ 289 h 613"/>
                <a:gd name="T68" fmla="*/ 63 w 401"/>
                <a:gd name="T69" fmla="*/ 254 h 613"/>
                <a:gd name="T70" fmla="*/ 41 w 401"/>
                <a:gd name="T71" fmla="*/ 216 h 613"/>
                <a:gd name="T72" fmla="*/ 52 w 401"/>
                <a:gd name="T73" fmla="*/ 191 h 613"/>
                <a:gd name="T74" fmla="*/ 77 w 401"/>
                <a:gd name="T75" fmla="*/ 185 h 613"/>
                <a:gd name="T76" fmla="*/ 77 w 401"/>
                <a:gd name="T77" fmla="*/ 164 h 613"/>
                <a:gd name="T78" fmla="*/ 58 w 401"/>
                <a:gd name="T79" fmla="*/ 126 h 613"/>
                <a:gd name="T80" fmla="*/ 93 w 401"/>
                <a:gd name="T81" fmla="*/ 121 h 613"/>
                <a:gd name="T82" fmla="*/ 127 w 401"/>
                <a:gd name="T83" fmla="*/ 132 h 613"/>
                <a:gd name="T84" fmla="*/ 157 w 401"/>
                <a:gd name="T85" fmla="*/ 152 h 613"/>
                <a:gd name="T86" fmla="*/ 200 w 401"/>
                <a:gd name="T87" fmla="*/ 128 h 613"/>
                <a:gd name="T88" fmla="*/ 184 w 401"/>
                <a:gd name="T89" fmla="*/ 99 h 613"/>
                <a:gd name="T90" fmla="*/ 215 w 401"/>
                <a:gd name="T91" fmla="*/ 87 h 613"/>
                <a:gd name="T92" fmla="*/ 247 w 401"/>
                <a:gd name="T93" fmla="*/ 63 h 613"/>
                <a:gd name="T94" fmla="*/ 273 w 401"/>
                <a:gd name="T95" fmla="*/ 26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613">
                  <a:moveTo>
                    <a:pt x="280" y="12"/>
                  </a:moveTo>
                  <a:lnTo>
                    <a:pt x="287" y="0"/>
                  </a:lnTo>
                  <a:lnTo>
                    <a:pt x="304" y="12"/>
                  </a:lnTo>
                  <a:lnTo>
                    <a:pt x="326" y="15"/>
                  </a:lnTo>
                  <a:lnTo>
                    <a:pt x="325" y="33"/>
                  </a:lnTo>
                  <a:lnTo>
                    <a:pt x="328" y="39"/>
                  </a:lnTo>
                  <a:lnTo>
                    <a:pt x="322" y="49"/>
                  </a:lnTo>
                  <a:lnTo>
                    <a:pt x="318" y="53"/>
                  </a:lnTo>
                  <a:lnTo>
                    <a:pt x="316" y="51"/>
                  </a:lnTo>
                  <a:lnTo>
                    <a:pt x="311" y="66"/>
                  </a:lnTo>
                  <a:lnTo>
                    <a:pt x="316" y="96"/>
                  </a:lnTo>
                  <a:lnTo>
                    <a:pt x="320" y="98"/>
                  </a:lnTo>
                  <a:lnTo>
                    <a:pt x="300" y="124"/>
                  </a:lnTo>
                  <a:lnTo>
                    <a:pt x="309" y="134"/>
                  </a:lnTo>
                  <a:lnTo>
                    <a:pt x="313" y="133"/>
                  </a:lnTo>
                  <a:lnTo>
                    <a:pt x="310" y="141"/>
                  </a:lnTo>
                  <a:lnTo>
                    <a:pt x="312" y="149"/>
                  </a:lnTo>
                  <a:lnTo>
                    <a:pt x="318" y="147"/>
                  </a:lnTo>
                  <a:lnTo>
                    <a:pt x="322" y="156"/>
                  </a:lnTo>
                  <a:lnTo>
                    <a:pt x="336" y="147"/>
                  </a:lnTo>
                  <a:lnTo>
                    <a:pt x="337" y="138"/>
                  </a:lnTo>
                  <a:lnTo>
                    <a:pt x="344" y="139"/>
                  </a:lnTo>
                  <a:lnTo>
                    <a:pt x="348" y="149"/>
                  </a:lnTo>
                  <a:lnTo>
                    <a:pt x="352" y="147"/>
                  </a:lnTo>
                  <a:lnTo>
                    <a:pt x="353" y="162"/>
                  </a:lnTo>
                  <a:lnTo>
                    <a:pt x="359" y="171"/>
                  </a:lnTo>
                  <a:lnTo>
                    <a:pt x="359" y="189"/>
                  </a:lnTo>
                  <a:lnTo>
                    <a:pt x="365" y="188"/>
                  </a:lnTo>
                  <a:lnTo>
                    <a:pt x="375" y="200"/>
                  </a:lnTo>
                  <a:lnTo>
                    <a:pt x="381" y="200"/>
                  </a:lnTo>
                  <a:lnTo>
                    <a:pt x="385" y="209"/>
                  </a:lnTo>
                  <a:lnTo>
                    <a:pt x="385" y="209"/>
                  </a:lnTo>
                  <a:lnTo>
                    <a:pt x="389" y="240"/>
                  </a:lnTo>
                  <a:lnTo>
                    <a:pt x="401" y="250"/>
                  </a:lnTo>
                  <a:lnTo>
                    <a:pt x="398" y="265"/>
                  </a:lnTo>
                  <a:lnTo>
                    <a:pt x="385" y="273"/>
                  </a:lnTo>
                  <a:lnTo>
                    <a:pt x="384" y="282"/>
                  </a:lnTo>
                  <a:lnTo>
                    <a:pt x="373" y="280"/>
                  </a:lnTo>
                  <a:lnTo>
                    <a:pt x="370" y="298"/>
                  </a:lnTo>
                  <a:lnTo>
                    <a:pt x="365" y="299"/>
                  </a:lnTo>
                  <a:lnTo>
                    <a:pt x="356" y="307"/>
                  </a:lnTo>
                  <a:lnTo>
                    <a:pt x="356" y="322"/>
                  </a:lnTo>
                  <a:lnTo>
                    <a:pt x="340" y="337"/>
                  </a:lnTo>
                  <a:lnTo>
                    <a:pt x="334" y="348"/>
                  </a:lnTo>
                  <a:lnTo>
                    <a:pt x="334" y="373"/>
                  </a:lnTo>
                  <a:lnTo>
                    <a:pt x="358" y="415"/>
                  </a:lnTo>
                  <a:lnTo>
                    <a:pt x="362" y="434"/>
                  </a:lnTo>
                  <a:lnTo>
                    <a:pt x="362" y="434"/>
                  </a:lnTo>
                  <a:lnTo>
                    <a:pt x="368" y="461"/>
                  </a:lnTo>
                  <a:lnTo>
                    <a:pt x="364" y="486"/>
                  </a:lnTo>
                  <a:lnTo>
                    <a:pt x="368" y="499"/>
                  </a:lnTo>
                  <a:lnTo>
                    <a:pt x="362" y="507"/>
                  </a:lnTo>
                  <a:lnTo>
                    <a:pt x="374" y="513"/>
                  </a:lnTo>
                  <a:lnTo>
                    <a:pt x="382" y="526"/>
                  </a:lnTo>
                  <a:lnTo>
                    <a:pt x="389" y="543"/>
                  </a:lnTo>
                  <a:lnTo>
                    <a:pt x="383" y="548"/>
                  </a:lnTo>
                  <a:lnTo>
                    <a:pt x="383" y="548"/>
                  </a:lnTo>
                  <a:lnTo>
                    <a:pt x="376" y="553"/>
                  </a:lnTo>
                  <a:lnTo>
                    <a:pt x="372" y="565"/>
                  </a:lnTo>
                  <a:lnTo>
                    <a:pt x="357" y="567"/>
                  </a:lnTo>
                  <a:lnTo>
                    <a:pt x="351" y="577"/>
                  </a:lnTo>
                  <a:lnTo>
                    <a:pt x="338" y="578"/>
                  </a:lnTo>
                  <a:lnTo>
                    <a:pt x="336" y="597"/>
                  </a:lnTo>
                  <a:lnTo>
                    <a:pt x="330" y="601"/>
                  </a:lnTo>
                  <a:lnTo>
                    <a:pt x="326" y="613"/>
                  </a:lnTo>
                  <a:lnTo>
                    <a:pt x="326" y="613"/>
                  </a:lnTo>
                  <a:lnTo>
                    <a:pt x="293" y="607"/>
                  </a:lnTo>
                  <a:lnTo>
                    <a:pt x="288" y="608"/>
                  </a:lnTo>
                  <a:lnTo>
                    <a:pt x="284" y="602"/>
                  </a:lnTo>
                  <a:lnTo>
                    <a:pt x="273" y="601"/>
                  </a:lnTo>
                  <a:lnTo>
                    <a:pt x="267" y="588"/>
                  </a:lnTo>
                  <a:lnTo>
                    <a:pt x="269" y="568"/>
                  </a:lnTo>
                  <a:lnTo>
                    <a:pt x="264" y="559"/>
                  </a:lnTo>
                  <a:lnTo>
                    <a:pt x="259" y="561"/>
                  </a:lnTo>
                  <a:lnTo>
                    <a:pt x="251" y="558"/>
                  </a:lnTo>
                  <a:lnTo>
                    <a:pt x="252" y="552"/>
                  </a:lnTo>
                  <a:lnTo>
                    <a:pt x="245" y="546"/>
                  </a:lnTo>
                  <a:lnTo>
                    <a:pt x="253" y="525"/>
                  </a:lnTo>
                  <a:lnTo>
                    <a:pt x="246" y="513"/>
                  </a:lnTo>
                  <a:lnTo>
                    <a:pt x="239" y="513"/>
                  </a:lnTo>
                  <a:lnTo>
                    <a:pt x="237" y="499"/>
                  </a:lnTo>
                  <a:lnTo>
                    <a:pt x="245" y="494"/>
                  </a:lnTo>
                  <a:lnTo>
                    <a:pt x="247" y="489"/>
                  </a:lnTo>
                  <a:lnTo>
                    <a:pt x="227" y="469"/>
                  </a:lnTo>
                  <a:lnTo>
                    <a:pt x="233" y="464"/>
                  </a:lnTo>
                  <a:lnTo>
                    <a:pt x="229" y="458"/>
                  </a:lnTo>
                  <a:lnTo>
                    <a:pt x="231" y="454"/>
                  </a:lnTo>
                  <a:lnTo>
                    <a:pt x="224" y="443"/>
                  </a:lnTo>
                  <a:lnTo>
                    <a:pt x="225" y="436"/>
                  </a:lnTo>
                  <a:lnTo>
                    <a:pt x="231" y="433"/>
                  </a:lnTo>
                  <a:lnTo>
                    <a:pt x="224" y="427"/>
                  </a:lnTo>
                  <a:lnTo>
                    <a:pt x="227" y="423"/>
                  </a:lnTo>
                  <a:lnTo>
                    <a:pt x="217" y="406"/>
                  </a:lnTo>
                  <a:lnTo>
                    <a:pt x="222" y="402"/>
                  </a:lnTo>
                  <a:lnTo>
                    <a:pt x="227" y="406"/>
                  </a:lnTo>
                  <a:lnTo>
                    <a:pt x="228" y="402"/>
                  </a:lnTo>
                  <a:lnTo>
                    <a:pt x="217" y="393"/>
                  </a:lnTo>
                  <a:lnTo>
                    <a:pt x="204" y="394"/>
                  </a:lnTo>
                  <a:lnTo>
                    <a:pt x="204" y="388"/>
                  </a:lnTo>
                  <a:lnTo>
                    <a:pt x="198" y="379"/>
                  </a:lnTo>
                  <a:lnTo>
                    <a:pt x="187" y="376"/>
                  </a:lnTo>
                  <a:lnTo>
                    <a:pt x="187" y="366"/>
                  </a:lnTo>
                  <a:lnTo>
                    <a:pt x="183" y="359"/>
                  </a:lnTo>
                  <a:lnTo>
                    <a:pt x="174" y="360"/>
                  </a:lnTo>
                  <a:lnTo>
                    <a:pt x="180" y="354"/>
                  </a:lnTo>
                  <a:lnTo>
                    <a:pt x="180" y="354"/>
                  </a:lnTo>
                  <a:lnTo>
                    <a:pt x="186" y="350"/>
                  </a:lnTo>
                  <a:lnTo>
                    <a:pt x="186" y="350"/>
                  </a:lnTo>
                  <a:lnTo>
                    <a:pt x="191" y="349"/>
                  </a:lnTo>
                  <a:lnTo>
                    <a:pt x="193" y="341"/>
                  </a:lnTo>
                  <a:lnTo>
                    <a:pt x="166" y="326"/>
                  </a:lnTo>
                  <a:lnTo>
                    <a:pt x="154" y="308"/>
                  </a:lnTo>
                  <a:lnTo>
                    <a:pt x="160" y="306"/>
                  </a:lnTo>
                  <a:lnTo>
                    <a:pt x="149" y="296"/>
                  </a:lnTo>
                  <a:lnTo>
                    <a:pt x="127" y="298"/>
                  </a:lnTo>
                  <a:lnTo>
                    <a:pt x="122" y="294"/>
                  </a:lnTo>
                  <a:lnTo>
                    <a:pt x="104" y="294"/>
                  </a:lnTo>
                  <a:lnTo>
                    <a:pt x="100" y="300"/>
                  </a:lnTo>
                  <a:lnTo>
                    <a:pt x="78" y="304"/>
                  </a:lnTo>
                  <a:lnTo>
                    <a:pt x="74" y="310"/>
                  </a:lnTo>
                  <a:lnTo>
                    <a:pt x="75" y="316"/>
                  </a:lnTo>
                  <a:lnTo>
                    <a:pt x="67" y="324"/>
                  </a:lnTo>
                  <a:lnTo>
                    <a:pt x="41" y="332"/>
                  </a:lnTo>
                  <a:lnTo>
                    <a:pt x="38" y="327"/>
                  </a:lnTo>
                  <a:lnTo>
                    <a:pt x="33" y="333"/>
                  </a:lnTo>
                  <a:lnTo>
                    <a:pt x="17" y="332"/>
                  </a:lnTo>
                  <a:lnTo>
                    <a:pt x="9" y="337"/>
                  </a:lnTo>
                  <a:lnTo>
                    <a:pt x="0" y="330"/>
                  </a:lnTo>
                  <a:lnTo>
                    <a:pt x="0" y="330"/>
                  </a:lnTo>
                  <a:lnTo>
                    <a:pt x="11" y="310"/>
                  </a:lnTo>
                  <a:lnTo>
                    <a:pt x="18" y="314"/>
                  </a:lnTo>
                  <a:lnTo>
                    <a:pt x="25" y="314"/>
                  </a:lnTo>
                  <a:lnTo>
                    <a:pt x="26" y="307"/>
                  </a:lnTo>
                  <a:lnTo>
                    <a:pt x="45" y="298"/>
                  </a:lnTo>
                  <a:lnTo>
                    <a:pt x="44" y="290"/>
                  </a:lnTo>
                  <a:lnTo>
                    <a:pt x="52" y="289"/>
                  </a:lnTo>
                  <a:lnTo>
                    <a:pt x="51" y="282"/>
                  </a:lnTo>
                  <a:lnTo>
                    <a:pt x="58" y="268"/>
                  </a:lnTo>
                  <a:lnTo>
                    <a:pt x="58" y="258"/>
                  </a:lnTo>
                  <a:lnTo>
                    <a:pt x="63" y="254"/>
                  </a:lnTo>
                  <a:lnTo>
                    <a:pt x="55" y="239"/>
                  </a:lnTo>
                  <a:lnTo>
                    <a:pt x="33" y="227"/>
                  </a:lnTo>
                  <a:lnTo>
                    <a:pt x="43" y="222"/>
                  </a:lnTo>
                  <a:lnTo>
                    <a:pt x="41" y="216"/>
                  </a:lnTo>
                  <a:lnTo>
                    <a:pt x="45" y="212"/>
                  </a:lnTo>
                  <a:lnTo>
                    <a:pt x="41" y="200"/>
                  </a:lnTo>
                  <a:lnTo>
                    <a:pt x="51" y="198"/>
                  </a:lnTo>
                  <a:lnTo>
                    <a:pt x="52" y="191"/>
                  </a:lnTo>
                  <a:lnTo>
                    <a:pt x="49" y="182"/>
                  </a:lnTo>
                  <a:lnTo>
                    <a:pt x="60" y="180"/>
                  </a:lnTo>
                  <a:lnTo>
                    <a:pt x="71" y="188"/>
                  </a:lnTo>
                  <a:lnTo>
                    <a:pt x="77" y="185"/>
                  </a:lnTo>
                  <a:lnTo>
                    <a:pt x="76" y="180"/>
                  </a:lnTo>
                  <a:lnTo>
                    <a:pt x="81" y="175"/>
                  </a:lnTo>
                  <a:lnTo>
                    <a:pt x="75" y="171"/>
                  </a:lnTo>
                  <a:lnTo>
                    <a:pt x="77" y="164"/>
                  </a:lnTo>
                  <a:lnTo>
                    <a:pt x="55" y="149"/>
                  </a:lnTo>
                  <a:lnTo>
                    <a:pt x="59" y="131"/>
                  </a:lnTo>
                  <a:lnTo>
                    <a:pt x="63" y="129"/>
                  </a:lnTo>
                  <a:lnTo>
                    <a:pt x="58" y="126"/>
                  </a:lnTo>
                  <a:lnTo>
                    <a:pt x="55" y="117"/>
                  </a:lnTo>
                  <a:lnTo>
                    <a:pt x="63" y="109"/>
                  </a:lnTo>
                  <a:lnTo>
                    <a:pt x="93" y="125"/>
                  </a:lnTo>
                  <a:lnTo>
                    <a:pt x="93" y="121"/>
                  </a:lnTo>
                  <a:lnTo>
                    <a:pt x="100" y="124"/>
                  </a:lnTo>
                  <a:lnTo>
                    <a:pt x="100" y="124"/>
                  </a:lnTo>
                  <a:lnTo>
                    <a:pt x="119" y="122"/>
                  </a:lnTo>
                  <a:lnTo>
                    <a:pt x="127" y="132"/>
                  </a:lnTo>
                  <a:lnTo>
                    <a:pt x="127" y="143"/>
                  </a:lnTo>
                  <a:lnTo>
                    <a:pt x="144" y="148"/>
                  </a:lnTo>
                  <a:lnTo>
                    <a:pt x="149" y="154"/>
                  </a:lnTo>
                  <a:lnTo>
                    <a:pt x="157" y="152"/>
                  </a:lnTo>
                  <a:lnTo>
                    <a:pt x="157" y="146"/>
                  </a:lnTo>
                  <a:lnTo>
                    <a:pt x="163" y="142"/>
                  </a:lnTo>
                  <a:lnTo>
                    <a:pt x="205" y="143"/>
                  </a:lnTo>
                  <a:lnTo>
                    <a:pt x="200" y="128"/>
                  </a:lnTo>
                  <a:lnTo>
                    <a:pt x="190" y="128"/>
                  </a:lnTo>
                  <a:lnTo>
                    <a:pt x="168" y="117"/>
                  </a:lnTo>
                  <a:lnTo>
                    <a:pt x="187" y="113"/>
                  </a:lnTo>
                  <a:lnTo>
                    <a:pt x="184" y="99"/>
                  </a:lnTo>
                  <a:lnTo>
                    <a:pt x="178" y="93"/>
                  </a:lnTo>
                  <a:lnTo>
                    <a:pt x="192" y="87"/>
                  </a:lnTo>
                  <a:lnTo>
                    <a:pt x="203" y="91"/>
                  </a:lnTo>
                  <a:lnTo>
                    <a:pt x="215" y="87"/>
                  </a:lnTo>
                  <a:lnTo>
                    <a:pt x="222" y="59"/>
                  </a:lnTo>
                  <a:lnTo>
                    <a:pt x="229" y="63"/>
                  </a:lnTo>
                  <a:lnTo>
                    <a:pt x="237" y="53"/>
                  </a:lnTo>
                  <a:lnTo>
                    <a:pt x="247" y="63"/>
                  </a:lnTo>
                  <a:lnTo>
                    <a:pt x="247" y="49"/>
                  </a:lnTo>
                  <a:lnTo>
                    <a:pt x="256" y="42"/>
                  </a:lnTo>
                  <a:lnTo>
                    <a:pt x="255" y="31"/>
                  </a:lnTo>
                  <a:lnTo>
                    <a:pt x="273" y="26"/>
                  </a:lnTo>
                  <a:lnTo>
                    <a:pt x="283" y="16"/>
                  </a:lnTo>
                  <a:lnTo>
                    <a:pt x="280"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4" name="Freeform 65">
              <a:extLst>
                <a:ext uri="{FF2B5EF4-FFF2-40B4-BE49-F238E27FC236}">
                  <a16:creationId xmlns:a16="http://schemas.microsoft.com/office/drawing/2014/main" id="{0390C4B8-1FCA-4E83-A0B1-CDB2A8237F22}"/>
                </a:ext>
              </a:extLst>
            </p:cNvPr>
            <p:cNvSpPr>
              <a:spLocks noEditPoints="1"/>
            </p:cNvSpPr>
            <p:nvPr/>
          </p:nvSpPr>
          <p:spPr bwMode="auto">
            <a:xfrm>
              <a:off x="6599238" y="2252663"/>
              <a:ext cx="666750" cy="647700"/>
            </a:xfrm>
            <a:custGeom>
              <a:avLst/>
              <a:gdLst>
                <a:gd name="T0" fmla="*/ 232 w 420"/>
                <a:gd name="T1" fmla="*/ 124 h 408"/>
                <a:gd name="T2" fmla="*/ 324 w 420"/>
                <a:gd name="T3" fmla="*/ 5 h 408"/>
                <a:gd name="T4" fmla="*/ 312 w 420"/>
                <a:gd name="T5" fmla="*/ 30 h 408"/>
                <a:gd name="T6" fmla="*/ 319 w 420"/>
                <a:gd name="T7" fmla="*/ 40 h 408"/>
                <a:gd name="T8" fmla="*/ 317 w 420"/>
                <a:gd name="T9" fmla="*/ 83 h 408"/>
                <a:gd name="T10" fmla="*/ 345 w 420"/>
                <a:gd name="T11" fmla="*/ 192 h 408"/>
                <a:gd name="T12" fmla="*/ 367 w 420"/>
                <a:gd name="T13" fmla="*/ 234 h 408"/>
                <a:gd name="T14" fmla="*/ 394 w 420"/>
                <a:gd name="T15" fmla="*/ 244 h 408"/>
                <a:gd name="T16" fmla="*/ 409 w 420"/>
                <a:gd name="T17" fmla="*/ 252 h 408"/>
                <a:gd name="T18" fmla="*/ 410 w 420"/>
                <a:gd name="T19" fmla="*/ 280 h 408"/>
                <a:gd name="T20" fmla="*/ 384 w 420"/>
                <a:gd name="T21" fmla="*/ 317 h 408"/>
                <a:gd name="T22" fmla="*/ 352 w 420"/>
                <a:gd name="T23" fmla="*/ 341 h 408"/>
                <a:gd name="T24" fmla="*/ 321 w 420"/>
                <a:gd name="T25" fmla="*/ 353 h 408"/>
                <a:gd name="T26" fmla="*/ 337 w 420"/>
                <a:gd name="T27" fmla="*/ 382 h 408"/>
                <a:gd name="T28" fmla="*/ 294 w 420"/>
                <a:gd name="T29" fmla="*/ 406 h 408"/>
                <a:gd name="T30" fmla="*/ 264 w 420"/>
                <a:gd name="T31" fmla="*/ 386 h 408"/>
                <a:gd name="T32" fmla="*/ 232 w 420"/>
                <a:gd name="T33" fmla="*/ 367 h 408"/>
                <a:gd name="T34" fmla="*/ 195 w 420"/>
                <a:gd name="T35" fmla="*/ 324 h 408"/>
                <a:gd name="T36" fmla="*/ 176 w 420"/>
                <a:gd name="T37" fmla="*/ 354 h 408"/>
                <a:gd name="T38" fmla="*/ 146 w 420"/>
                <a:gd name="T39" fmla="*/ 370 h 408"/>
                <a:gd name="T40" fmla="*/ 106 w 420"/>
                <a:gd name="T41" fmla="*/ 338 h 408"/>
                <a:gd name="T42" fmla="*/ 73 w 420"/>
                <a:gd name="T43" fmla="*/ 322 h 408"/>
                <a:gd name="T44" fmla="*/ 54 w 420"/>
                <a:gd name="T45" fmla="*/ 303 h 408"/>
                <a:gd name="T46" fmla="*/ 76 w 420"/>
                <a:gd name="T47" fmla="*/ 270 h 408"/>
                <a:gd name="T48" fmla="*/ 82 w 420"/>
                <a:gd name="T49" fmla="*/ 244 h 408"/>
                <a:gd name="T50" fmla="*/ 44 w 420"/>
                <a:gd name="T51" fmla="*/ 233 h 408"/>
                <a:gd name="T52" fmla="*/ 0 w 420"/>
                <a:gd name="T53" fmla="*/ 227 h 408"/>
                <a:gd name="T54" fmla="*/ 3 w 420"/>
                <a:gd name="T55" fmla="*/ 202 h 408"/>
                <a:gd name="T56" fmla="*/ 16 w 420"/>
                <a:gd name="T57" fmla="*/ 182 h 408"/>
                <a:gd name="T58" fmla="*/ 86 w 420"/>
                <a:gd name="T59" fmla="*/ 132 h 408"/>
                <a:gd name="T60" fmla="*/ 121 w 420"/>
                <a:gd name="T61" fmla="*/ 152 h 408"/>
                <a:gd name="T62" fmla="*/ 163 w 420"/>
                <a:gd name="T63" fmla="*/ 143 h 408"/>
                <a:gd name="T64" fmla="*/ 202 w 420"/>
                <a:gd name="T65" fmla="*/ 146 h 408"/>
                <a:gd name="T66" fmla="*/ 228 w 420"/>
                <a:gd name="T67" fmla="*/ 183 h 408"/>
                <a:gd name="T68" fmla="*/ 241 w 420"/>
                <a:gd name="T69" fmla="*/ 186 h 408"/>
                <a:gd name="T70" fmla="*/ 260 w 420"/>
                <a:gd name="T71" fmla="*/ 183 h 408"/>
                <a:gd name="T72" fmla="*/ 241 w 420"/>
                <a:gd name="T73" fmla="*/ 175 h 408"/>
                <a:gd name="T74" fmla="*/ 227 w 420"/>
                <a:gd name="T75" fmla="*/ 144 h 408"/>
                <a:gd name="T76" fmla="*/ 244 w 420"/>
                <a:gd name="T77" fmla="*/ 144 h 408"/>
                <a:gd name="T78" fmla="*/ 277 w 420"/>
                <a:gd name="T79" fmla="*/ 142 h 408"/>
                <a:gd name="T80" fmla="*/ 240 w 420"/>
                <a:gd name="T81" fmla="*/ 100 h 408"/>
                <a:gd name="T82" fmla="*/ 269 w 420"/>
                <a:gd name="T83" fmla="*/ 107 h 408"/>
                <a:gd name="T84" fmla="*/ 251 w 420"/>
                <a:gd name="T85" fmla="*/ 102 h 408"/>
                <a:gd name="T86" fmla="*/ 211 w 420"/>
                <a:gd name="T87" fmla="*/ 102 h 408"/>
                <a:gd name="T88" fmla="*/ 196 w 420"/>
                <a:gd name="T89" fmla="*/ 91 h 408"/>
                <a:gd name="T90" fmla="*/ 211 w 420"/>
                <a:gd name="T91" fmla="*/ 75 h 408"/>
                <a:gd name="T92" fmla="*/ 243 w 420"/>
                <a:gd name="T93" fmla="*/ 46 h 408"/>
                <a:gd name="T94" fmla="*/ 260 w 420"/>
                <a:gd name="T95" fmla="*/ 38 h 408"/>
                <a:gd name="T96" fmla="*/ 252 w 420"/>
                <a:gd name="T97" fmla="*/ 58 h 408"/>
                <a:gd name="T98" fmla="*/ 285 w 420"/>
                <a:gd name="T99" fmla="*/ 18 h 408"/>
                <a:gd name="T100" fmla="*/ 292 w 420"/>
                <a:gd name="T101"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0" h="408">
                  <a:moveTo>
                    <a:pt x="239" y="127"/>
                  </a:moveTo>
                  <a:lnTo>
                    <a:pt x="236" y="135"/>
                  </a:lnTo>
                  <a:lnTo>
                    <a:pt x="232" y="135"/>
                  </a:lnTo>
                  <a:lnTo>
                    <a:pt x="232" y="124"/>
                  </a:lnTo>
                  <a:lnTo>
                    <a:pt x="239" y="127"/>
                  </a:lnTo>
                  <a:close/>
                  <a:moveTo>
                    <a:pt x="294" y="7"/>
                  </a:moveTo>
                  <a:lnTo>
                    <a:pt x="299" y="13"/>
                  </a:lnTo>
                  <a:lnTo>
                    <a:pt x="324" y="5"/>
                  </a:lnTo>
                  <a:lnTo>
                    <a:pt x="324" y="5"/>
                  </a:lnTo>
                  <a:lnTo>
                    <a:pt x="328" y="17"/>
                  </a:lnTo>
                  <a:lnTo>
                    <a:pt x="313" y="21"/>
                  </a:lnTo>
                  <a:lnTo>
                    <a:pt x="312" y="30"/>
                  </a:lnTo>
                  <a:lnTo>
                    <a:pt x="304" y="37"/>
                  </a:lnTo>
                  <a:lnTo>
                    <a:pt x="308" y="43"/>
                  </a:lnTo>
                  <a:lnTo>
                    <a:pt x="317" y="42"/>
                  </a:lnTo>
                  <a:lnTo>
                    <a:pt x="319" y="40"/>
                  </a:lnTo>
                  <a:lnTo>
                    <a:pt x="318" y="33"/>
                  </a:lnTo>
                  <a:lnTo>
                    <a:pt x="340" y="38"/>
                  </a:lnTo>
                  <a:lnTo>
                    <a:pt x="330" y="74"/>
                  </a:lnTo>
                  <a:lnTo>
                    <a:pt x="317" y="83"/>
                  </a:lnTo>
                  <a:lnTo>
                    <a:pt x="320" y="112"/>
                  </a:lnTo>
                  <a:lnTo>
                    <a:pt x="335" y="118"/>
                  </a:lnTo>
                  <a:lnTo>
                    <a:pt x="338" y="126"/>
                  </a:lnTo>
                  <a:lnTo>
                    <a:pt x="345" y="192"/>
                  </a:lnTo>
                  <a:lnTo>
                    <a:pt x="337" y="202"/>
                  </a:lnTo>
                  <a:lnTo>
                    <a:pt x="351" y="208"/>
                  </a:lnTo>
                  <a:lnTo>
                    <a:pt x="346" y="218"/>
                  </a:lnTo>
                  <a:lnTo>
                    <a:pt x="367" y="234"/>
                  </a:lnTo>
                  <a:lnTo>
                    <a:pt x="376" y="234"/>
                  </a:lnTo>
                  <a:lnTo>
                    <a:pt x="380" y="229"/>
                  </a:lnTo>
                  <a:lnTo>
                    <a:pt x="391" y="234"/>
                  </a:lnTo>
                  <a:lnTo>
                    <a:pt x="394" y="244"/>
                  </a:lnTo>
                  <a:lnTo>
                    <a:pt x="399" y="247"/>
                  </a:lnTo>
                  <a:lnTo>
                    <a:pt x="401" y="246"/>
                  </a:lnTo>
                  <a:lnTo>
                    <a:pt x="407" y="253"/>
                  </a:lnTo>
                  <a:lnTo>
                    <a:pt x="409" y="252"/>
                  </a:lnTo>
                  <a:lnTo>
                    <a:pt x="417" y="266"/>
                  </a:lnTo>
                  <a:lnTo>
                    <a:pt x="417" y="266"/>
                  </a:lnTo>
                  <a:lnTo>
                    <a:pt x="420" y="270"/>
                  </a:lnTo>
                  <a:lnTo>
                    <a:pt x="410" y="280"/>
                  </a:lnTo>
                  <a:lnTo>
                    <a:pt x="392" y="285"/>
                  </a:lnTo>
                  <a:lnTo>
                    <a:pt x="393" y="296"/>
                  </a:lnTo>
                  <a:lnTo>
                    <a:pt x="384" y="303"/>
                  </a:lnTo>
                  <a:lnTo>
                    <a:pt x="384" y="317"/>
                  </a:lnTo>
                  <a:lnTo>
                    <a:pt x="374" y="305"/>
                  </a:lnTo>
                  <a:lnTo>
                    <a:pt x="366" y="317"/>
                  </a:lnTo>
                  <a:lnTo>
                    <a:pt x="359" y="313"/>
                  </a:lnTo>
                  <a:lnTo>
                    <a:pt x="352" y="341"/>
                  </a:lnTo>
                  <a:lnTo>
                    <a:pt x="340" y="345"/>
                  </a:lnTo>
                  <a:lnTo>
                    <a:pt x="329" y="341"/>
                  </a:lnTo>
                  <a:lnTo>
                    <a:pt x="315" y="347"/>
                  </a:lnTo>
                  <a:lnTo>
                    <a:pt x="321" y="353"/>
                  </a:lnTo>
                  <a:lnTo>
                    <a:pt x="324" y="367"/>
                  </a:lnTo>
                  <a:lnTo>
                    <a:pt x="305" y="371"/>
                  </a:lnTo>
                  <a:lnTo>
                    <a:pt x="327" y="382"/>
                  </a:lnTo>
                  <a:lnTo>
                    <a:pt x="337" y="382"/>
                  </a:lnTo>
                  <a:lnTo>
                    <a:pt x="342" y="397"/>
                  </a:lnTo>
                  <a:lnTo>
                    <a:pt x="300" y="396"/>
                  </a:lnTo>
                  <a:lnTo>
                    <a:pt x="294" y="400"/>
                  </a:lnTo>
                  <a:lnTo>
                    <a:pt x="294" y="406"/>
                  </a:lnTo>
                  <a:lnTo>
                    <a:pt x="286" y="408"/>
                  </a:lnTo>
                  <a:lnTo>
                    <a:pt x="281" y="402"/>
                  </a:lnTo>
                  <a:lnTo>
                    <a:pt x="264" y="397"/>
                  </a:lnTo>
                  <a:lnTo>
                    <a:pt x="264" y="386"/>
                  </a:lnTo>
                  <a:lnTo>
                    <a:pt x="256" y="376"/>
                  </a:lnTo>
                  <a:lnTo>
                    <a:pt x="237" y="378"/>
                  </a:lnTo>
                  <a:lnTo>
                    <a:pt x="237" y="378"/>
                  </a:lnTo>
                  <a:lnTo>
                    <a:pt x="232" y="367"/>
                  </a:lnTo>
                  <a:lnTo>
                    <a:pt x="237" y="336"/>
                  </a:lnTo>
                  <a:lnTo>
                    <a:pt x="218" y="326"/>
                  </a:lnTo>
                  <a:lnTo>
                    <a:pt x="210" y="317"/>
                  </a:lnTo>
                  <a:lnTo>
                    <a:pt x="195" y="324"/>
                  </a:lnTo>
                  <a:lnTo>
                    <a:pt x="196" y="336"/>
                  </a:lnTo>
                  <a:lnTo>
                    <a:pt x="187" y="342"/>
                  </a:lnTo>
                  <a:lnTo>
                    <a:pt x="182" y="352"/>
                  </a:lnTo>
                  <a:lnTo>
                    <a:pt x="176" y="354"/>
                  </a:lnTo>
                  <a:lnTo>
                    <a:pt x="170" y="349"/>
                  </a:lnTo>
                  <a:lnTo>
                    <a:pt x="164" y="362"/>
                  </a:lnTo>
                  <a:lnTo>
                    <a:pt x="153" y="363"/>
                  </a:lnTo>
                  <a:lnTo>
                    <a:pt x="146" y="370"/>
                  </a:lnTo>
                  <a:lnTo>
                    <a:pt x="122" y="363"/>
                  </a:lnTo>
                  <a:lnTo>
                    <a:pt x="116" y="352"/>
                  </a:lnTo>
                  <a:lnTo>
                    <a:pt x="110" y="353"/>
                  </a:lnTo>
                  <a:lnTo>
                    <a:pt x="106" y="338"/>
                  </a:lnTo>
                  <a:lnTo>
                    <a:pt x="108" y="328"/>
                  </a:lnTo>
                  <a:lnTo>
                    <a:pt x="91" y="337"/>
                  </a:lnTo>
                  <a:lnTo>
                    <a:pt x="84" y="337"/>
                  </a:lnTo>
                  <a:lnTo>
                    <a:pt x="73" y="322"/>
                  </a:lnTo>
                  <a:lnTo>
                    <a:pt x="69" y="327"/>
                  </a:lnTo>
                  <a:lnTo>
                    <a:pt x="51" y="327"/>
                  </a:lnTo>
                  <a:lnTo>
                    <a:pt x="51" y="309"/>
                  </a:lnTo>
                  <a:lnTo>
                    <a:pt x="54" y="303"/>
                  </a:lnTo>
                  <a:lnTo>
                    <a:pt x="74" y="292"/>
                  </a:lnTo>
                  <a:lnTo>
                    <a:pt x="71" y="283"/>
                  </a:lnTo>
                  <a:lnTo>
                    <a:pt x="78" y="278"/>
                  </a:lnTo>
                  <a:lnTo>
                    <a:pt x="76" y="270"/>
                  </a:lnTo>
                  <a:lnTo>
                    <a:pt x="85" y="268"/>
                  </a:lnTo>
                  <a:lnTo>
                    <a:pt x="94" y="259"/>
                  </a:lnTo>
                  <a:lnTo>
                    <a:pt x="83" y="249"/>
                  </a:lnTo>
                  <a:lnTo>
                    <a:pt x="82" y="244"/>
                  </a:lnTo>
                  <a:lnTo>
                    <a:pt x="86" y="241"/>
                  </a:lnTo>
                  <a:lnTo>
                    <a:pt x="60" y="236"/>
                  </a:lnTo>
                  <a:lnTo>
                    <a:pt x="46" y="227"/>
                  </a:lnTo>
                  <a:lnTo>
                    <a:pt x="44" y="233"/>
                  </a:lnTo>
                  <a:lnTo>
                    <a:pt x="36" y="232"/>
                  </a:lnTo>
                  <a:lnTo>
                    <a:pt x="34" y="240"/>
                  </a:lnTo>
                  <a:lnTo>
                    <a:pt x="17" y="241"/>
                  </a:lnTo>
                  <a:lnTo>
                    <a:pt x="0" y="227"/>
                  </a:lnTo>
                  <a:lnTo>
                    <a:pt x="0" y="227"/>
                  </a:lnTo>
                  <a:lnTo>
                    <a:pt x="0" y="216"/>
                  </a:lnTo>
                  <a:lnTo>
                    <a:pt x="4" y="213"/>
                  </a:lnTo>
                  <a:lnTo>
                    <a:pt x="3" y="202"/>
                  </a:lnTo>
                  <a:lnTo>
                    <a:pt x="11" y="196"/>
                  </a:lnTo>
                  <a:lnTo>
                    <a:pt x="0" y="195"/>
                  </a:lnTo>
                  <a:lnTo>
                    <a:pt x="17" y="188"/>
                  </a:lnTo>
                  <a:lnTo>
                    <a:pt x="16" y="182"/>
                  </a:lnTo>
                  <a:lnTo>
                    <a:pt x="34" y="146"/>
                  </a:lnTo>
                  <a:lnTo>
                    <a:pt x="32" y="141"/>
                  </a:lnTo>
                  <a:lnTo>
                    <a:pt x="35" y="130"/>
                  </a:lnTo>
                  <a:lnTo>
                    <a:pt x="86" y="132"/>
                  </a:lnTo>
                  <a:lnTo>
                    <a:pt x="97" y="137"/>
                  </a:lnTo>
                  <a:lnTo>
                    <a:pt x="105" y="146"/>
                  </a:lnTo>
                  <a:lnTo>
                    <a:pt x="116" y="154"/>
                  </a:lnTo>
                  <a:lnTo>
                    <a:pt x="121" y="152"/>
                  </a:lnTo>
                  <a:lnTo>
                    <a:pt x="133" y="161"/>
                  </a:lnTo>
                  <a:lnTo>
                    <a:pt x="146" y="155"/>
                  </a:lnTo>
                  <a:lnTo>
                    <a:pt x="159" y="142"/>
                  </a:lnTo>
                  <a:lnTo>
                    <a:pt x="163" y="143"/>
                  </a:lnTo>
                  <a:lnTo>
                    <a:pt x="163" y="150"/>
                  </a:lnTo>
                  <a:lnTo>
                    <a:pt x="174" y="153"/>
                  </a:lnTo>
                  <a:lnTo>
                    <a:pt x="192" y="146"/>
                  </a:lnTo>
                  <a:lnTo>
                    <a:pt x="202" y="146"/>
                  </a:lnTo>
                  <a:lnTo>
                    <a:pt x="218" y="165"/>
                  </a:lnTo>
                  <a:lnTo>
                    <a:pt x="219" y="172"/>
                  </a:lnTo>
                  <a:lnTo>
                    <a:pt x="227" y="177"/>
                  </a:lnTo>
                  <a:lnTo>
                    <a:pt x="228" y="183"/>
                  </a:lnTo>
                  <a:lnTo>
                    <a:pt x="233" y="183"/>
                  </a:lnTo>
                  <a:lnTo>
                    <a:pt x="237" y="194"/>
                  </a:lnTo>
                  <a:lnTo>
                    <a:pt x="240" y="193"/>
                  </a:lnTo>
                  <a:lnTo>
                    <a:pt x="241" y="186"/>
                  </a:lnTo>
                  <a:lnTo>
                    <a:pt x="270" y="186"/>
                  </a:lnTo>
                  <a:lnTo>
                    <a:pt x="267" y="185"/>
                  </a:lnTo>
                  <a:lnTo>
                    <a:pt x="268" y="183"/>
                  </a:lnTo>
                  <a:lnTo>
                    <a:pt x="260" y="183"/>
                  </a:lnTo>
                  <a:lnTo>
                    <a:pt x="259" y="178"/>
                  </a:lnTo>
                  <a:lnTo>
                    <a:pt x="255" y="184"/>
                  </a:lnTo>
                  <a:lnTo>
                    <a:pt x="253" y="178"/>
                  </a:lnTo>
                  <a:lnTo>
                    <a:pt x="241" y="175"/>
                  </a:lnTo>
                  <a:lnTo>
                    <a:pt x="241" y="169"/>
                  </a:lnTo>
                  <a:lnTo>
                    <a:pt x="228" y="155"/>
                  </a:lnTo>
                  <a:lnTo>
                    <a:pt x="219" y="159"/>
                  </a:lnTo>
                  <a:lnTo>
                    <a:pt x="227" y="144"/>
                  </a:lnTo>
                  <a:lnTo>
                    <a:pt x="224" y="138"/>
                  </a:lnTo>
                  <a:lnTo>
                    <a:pt x="233" y="138"/>
                  </a:lnTo>
                  <a:lnTo>
                    <a:pt x="235" y="143"/>
                  </a:lnTo>
                  <a:lnTo>
                    <a:pt x="244" y="144"/>
                  </a:lnTo>
                  <a:lnTo>
                    <a:pt x="253" y="141"/>
                  </a:lnTo>
                  <a:lnTo>
                    <a:pt x="264" y="143"/>
                  </a:lnTo>
                  <a:lnTo>
                    <a:pt x="270" y="138"/>
                  </a:lnTo>
                  <a:lnTo>
                    <a:pt x="277" y="142"/>
                  </a:lnTo>
                  <a:lnTo>
                    <a:pt x="281" y="140"/>
                  </a:lnTo>
                  <a:lnTo>
                    <a:pt x="262" y="125"/>
                  </a:lnTo>
                  <a:lnTo>
                    <a:pt x="240" y="123"/>
                  </a:lnTo>
                  <a:lnTo>
                    <a:pt x="240" y="100"/>
                  </a:lnTo>
                  <a:lnTo>
                    <a:pt x="248" y="111"/>
                  </a:lnTo>
                  <a:lnTo>
                    <a:pt x="264" y="117"/>
                  </a:lnTo>
                  <a:lnTo>
                    <a:pt x="271" y="112"/>
                  </a:lnTo>
                  <a:lnTo>
                    <a:pt x="269" y="107"/>
                  </a:lnTo>
                  <a:lnTo>
                    <a:pt x="271" y="105"/>
                  </a:lnTo>
                  <a:lnTo>
                    <a:pt x="257" y="103"/>
                  </a:lnTo>
                  <a:lnTo>
                    <a:pt x="253" y="105"/>
                  </a:lnTo>
                  <a:lnTo>
                    <a:pt x="251" y="102"/>
                  </a:lnTo>
                  <a:lnTo>
                    <a:pt x="255" y="100"/>
                  </a:lnTo>
                  <a:lnTo>
                    <a:pt x="232" y="95"/>
                  </a:lnTo>
                  <a:lnTo>
                    <a:pt x="221" y="101"/>
                  </a:lnTo>
                  <a:lnTo>
                    <a:pt x="211" y="102"/>
                  </a:lnTo>
                  <a:lnTo>
                    <a:pt x="211" y="111"/>
                  </a:lnTo>
                  <a:lnTo>
                    <a:pt x="205" y="108"/>
                  </a:lnTo>
                  <a:lnTo>
                    <a:pt x="207" y="100"/>
                  </a:lnTo>
                  <a:lnTo>
                    <a:pt x="196" y="91"/>
                  </a:lnTo>
                  <a:lnTo>
                    <a:pt x="199" y="87"/>
                  </a:lnTo>
                  <a:lnTo>
                    <a:pt x="195" y="85"/>
                  </a:lnTo>
                  <a:lnTo>
                    <a:pt x="198" y="79"/>
                  </a:lnTo>
                  <a:lnTo>
                    <a:pt x="211" y="75"/>
                  </a:lnTo>
                  <a:lnTo>
                    <a:pt x="219" y="76"/>
                  </a:lnTo>
                  <a:lnTo>
                    <a:pt x="222" y="68"/>
                  </a:lnTo>
                  <a:lnTo>
                    <a:pt x="243" y="59"/>
                  </a:lnTo>
                  <a:lnTo>
                    <a:pt x="243" y="46"/>
                  </a:lnTo>
                  <a:lnTo>
                    <a:pt x="248" y="49"/>
                  </a:lnTo>
                  <a:lnTo>
                    <a:pt x="256" y="46"/>
                  </a:lnTo>
                  <a:lnTo>
                    <a:pt x="261" y="42"/>
                  </a:lnTo>
                  <a:lnTo>
                    <a:pt x="260" y="38"/>
                  </a:lnTo>
                  <a:lnTo>
                    <a:pt x="269" y="35"/>
                  </a:lnTo>
                  <a:lnTo>
                    <a:pt x="257" y="48"/>
                  </a:lnTo>
                  <a:lnTo>
                    <a:pt x="245" y="51"/>
                  </a:lnTo>
                  <a:lnTo>
                    <a:pt x="252" y="58"/>
                  </a:lnTo>
                  <a:lnTo>
                    <a:pt x="267" y="44"/>
                  </a:lnTo>
                  <a:lnTo>
                    <a:pt x="273" y="43"/>
                  </a:lnTo>
                  <a:lnTo>
                    <a:pt x="285" y="26"/>
                  </a:lnTo>
                  <a:lnTo>
                    <a:pt x="285" y="18"/>
                  </a:lnTo>
                  <a:lnTo>
                    <a:pt x="278" y="15"/>
                  </a:lnTo>
                  <a:lnTo>
                    <a:pt x="287" y="9"/>
                  </a:lnTo>
                  <a:lnTo>
                    <a:pt x="286" y="2"/>
                  </a:lnTo>
                  <a:lnTo>
                    <a:pt x="292" y="0"/>
                  </a:lnTo>
                  <a:lnTo>
                    <a:pt x="294"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5" name="Freeform 66">
              <a:extLst>
                <a:ext uri="{FF2B5EF4-FFF2-40B4-BE49-F238E27FC236}">
                  <a16:creationId xmlns:a16="http://schemas.microsoft.com/office/drawing/2014/main" id="{ED0B9E35-16EA-415B-81A6-04831FB7A7CD}"/>
                </a:ext>
              </a:extLst>
            </p:cNvPr>
            <p:cNvSpPr>
              <a:spLocks/>
            </p:cNvSpPr>
            <p:nvPr/>
          </p:nvSpPr>
          <p:spPr bwMode="auto">
            <a:xfrm>
              <a:off x="7045325" y="3749675"/>
              <a:ext cx="754063" cy="1069975"/>
            </a:xfrm>
            <a:custGeom>
              <a:avLst/>
              <a:gdLst>
                <a:gd name="T0" fmla="*/ 279 w 475"/>
                <a:gd name="T1" fmla="*/ 136 h 674"/>
                <a:gd name="T2" fmla="*/ 262 w 475"/>
                <a:gd name="T3" fmla="*/ 155 h 674"/>
                <a:gd name="T4" fmla="*/ 250 w 475"/>
                <a:gd name="T5" fmla="*/ 184 h 674"/>
                <a:gd name="T6" fmla="*/ 242 w 475"/>
                <a:gd name="T7" fmla="*/ 200 h 674"/>
                <a:gd name="T8" fmla="*/ 229 w 475"/>
                <a:gd name="T9" fmla="*/ 201 h 674"/>
                <a:gd name="T10" fmla="*/ 212 w 475"/>
                <a:gd name="T11" fmla="*/ 219 h 674"/>
                <a:gd name="T12" fmla="*/ 185 w 475"/>
                <a:gd name="T13" fmla="*/ 187 h 674"/>
                <a:gd name="T14" fmla="*/ 200 w 475"/>
                <a:gd name="T15" fmla="*/ 167 h 674"/>
                <a:gd name="T16" fmla="*/ 209 w 475"/>
                <a:gd name="T17" fmla="*/ 119 h 674"/>
                <a:gd name="T18" fmla="*/ 222 w 475"/>
                <a:gd name="T19" fmla="*/ 87 h 674"/>
                <a:gd name="T20" fmla="*/ 170 w 475"/>
                <a:gd name="T21" fmla="*/ 0 h 674"/>
                <a:gd name="T22" fmla="*/ 133 w 475"/>
                <a:gd name="T23" fmla="*/ 36 h 674"/>
                <a:gd name="T24" fmla="*/ 78 w 475"/>
                <a:gd name="T25" fmla="*/ 111 h 674"/>
                <a:gd name="T26" fmla="*/ 84 w 475"/>
                <a:gd name="T27" fmla="*/ 136 h 674"/>
                <a:gd name="T28" fmla="*/ 32 w 475"/>
                <a:gd name="T29" fmla="*/ 178 h 674"/>
                <a:gd name="T30" fmla="*/ 0 w 475"/>
                <a:gd name="T31" fmla="*/ 287 h 674"/>
                <a:gd name="T32" fmla="*/ 23 w 475"/>
                <a:gd name="T33" fmla="*/ 344 h 674"/>
                <a:gd name="T34" fmla="*/ 78 w 475"/>
                <a:gd name="T35" fmla="*/ 330 h 674"/>
                <a:gd name="T36" fmla="*/ 107 w 475"/>
                <a:gd name="T37" fmla="*/ 355 h 674"/>
                <a:gd name="T38" fmla="*/ 115 w 475"/>
                <a:gd name="T39" fmla="*/ 374 h 674"/>
                <a:gd name="T40" fmla="*/ 104 w 475"/>
                <a:gd name="T41" fmla="*/ 411 h 674"/>
                <a:gd name="T42" fmla="*/ 107 w 475"/>
                <a:gd name="T43" fmla="*/ 457 h 674"/>
                <a:gd name="T44" fmla="*/ 84 w 475"/>
                <a:gd name="T45" fmla="*/ 453 h 674"/>
                <a:gd name="T46" fmla="*/ 64 w 475"/>
                <a:gd name="T47" fmla="*/ 482 h 674"/>
                <a:gd name="T48" fmla="*/ 61 w 475"/>
                <a:gd name="T49" fmla="*/ 460 h 674"/>
                <a:gd name="T50" fmla="*/ 38 w 475"/>
                <a:gd name="T51" fmla="*/ 487 h 674"/>
                <a:gd name="T52" fmla="*/ 55 w 475"/>
                <a:gd name="T53" fmla="*/ 514 h 674"/>
                <a:gd name="T54" fmla="*/ 84 w 475"/>
                <a:gd name="T55" fmla="*/ 538 h 674"/>
                <a:gd name="T56" fmla="*/ 118 w 475"/>
                <a:gd name="T57" fmla="*/ 559 h 674"/>
                <a:gd name="T58" fmla="*/ 128 w 475"/>
                <a:gd name="T59" fmla="*/ 586 h 674"/>
                <a:gd name="T60" fmla="*/ 126 w 475"/>
                <a:gd name="T61" fmla="*/ 615 h 674"/>
                <a:gd name="T62" fmla="*/ 137 w 475"/>
                <a:gd name="T63" fmla="*/ 647 h 674"/>
                <a:gd name="T64" fmla="*/ 196 w 475"/>
                <a:gd name="T65" fmla="*/ 670 h 674"/>
                <a:gd name="T66" fmla="*/ 216 w 475"/>
                <a:gd name="T67" fmla="*/ 652 h 674"/>
                <a:gd name="T68" fmla="*/ 277 w 475"/>
                <a:gd name="T69" fmla="*/ 660 h 674"/>
                <a:gd name="T70" fmla="*/ 311 w 475"/>
                <a:gd name="T71" fmla="*/ 639 h 674"/>
                <a:gd name="T72" fmla="*/ 297 w 475"/>
                <a:gd name="T73" fmla="*/ 578 h 674"/>
                <a:gd name="T74" fmla="*/ 351 w 475"/>
                <a:gd name="T75" fmla="*/ 566 h 674"/>
                <a:gd name="T76" fmla="*/ 475 w 475"/>
                <a:gd name="T77" fmla="*/ 578 h 674"/>
                <a:gd name="T78" fmla="*/ 458 w 475"/>
                <a:gd name="T79" fmla="*/ 514 h 674"/>
                <a:gd name="T80" fmla="*/ 449 w 475"/>
                <a:gd name="T81" fmla="*/ 456 h 674"/>
                <a:gd name="T82" fmla="*/ 440 w 475"/>
                <a:gd name="T83" fmla="*/ 412 h 674"/>
                <a:gd name="T84" fmla="*/ 403 w 475"/>
                <a:gd name="T85" fmla="*/ 343 h 674"/>
                <a:gd name="T86" fmla="*/ 364 w 475"/>
                <a:gd name="T87" fmla="*/ 305 h 674"/>
                <a:gd name="T88" fmla="*/ 355 w 475"/>
                <a:gd name="T89" fmla="*/ 297 h 674"/>
                <a:gd name="T90" fmla="*/ 336 w 475"/>
                <a:gd name="T91" fmla="*/ 238 h 674"/>
                <a:gd name="T92" fmla="*/ 325 w 475"/>
                <a:gd name="T93" fmla="*/ 196 h 674"/>
                <a:gd name="T94" fmla="*/ 350 w 475"/>
                <a:gd name="T95" fmla="*/ 163 h 674"/>
                <a:gd name="T96" fmla="*/ 302 w 475"/>
                <a:gd name="T97" fmla="*/ 138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674">
                  <a:moveTo>
                    <a:pt x="302" y="138"/>
                  </a:moveTo>
                  <a:lnTo>
                    <a:pt x="296" y="138"/>
                  </a:lnTo>
                  <a:lnTo>
                    <a:pt x="289" y="131"/>
                  </a:lnTo>
                  <a:lnTo>
                    <a:pt x="279" y="136"/>
                  </a:lnTo>
                  <a:lnTo>
                    <a:pt x="280" y="140"/>
                  </a:lnTo>
                  <a:lnTo>
                    <a:pt x="271" y="148"/>
                  </a:lnTo>
                  <a:lnTo>
                    <a:pt x="263" y="147"/>
                  </a:lnTo>
                  <a:lnTo>
                    <a:pt x="262" y="155"/>
                  </a:lnTo>
                  <a:lnTo>
                    <a:pt x="271" y="163"/>
                  </a:lnTo>
                  <a:lnTo>
                    <a:pt x="262" y="171"/>
                  </a:lnTo>
                  <a:lnTo>
                    <a:pt x="265" y="176"/>
                  </a:lnTo>
                  <a:lnTo>
                    <a:pt x="250" y="184"/>
                  </a:lnTo>
                  <a:lnTo>
                    <a:pt x="255" y="189"/>
                  </a:lnTo>
                  <a:lnTo>
                    <a:pt x="249" y="193"/>
                  </a:lnTo>
                  <a:lnTo>
                    <a:pt x="240" y="190"/>
                  </a:lnTo>
                  <a:lnTo>
                    <a:pt x="242" y="200"/>
                  </a:lnTo>
                  <a:lnTo>
                    <a:pt x="236" y="204"/>
                  </a:lnTo>
                  <a:lnTo>
                    <a:pt x="232" y="196"/>
                  </a:lnTo>
                  <a:lnTo>
                    <a:pt x="223" y="193"/>
                  </a:lnTo>
                  <a:lnTo>
                    <a:pt x="229" y="201"/>
                  </a:lnTo>
                  <a:lnTo>
                    <a:pt x="229" y="211"/>
                  </a:lnTo>
                  <a:lnTo>
                    <a:pt x="221" y="218"/>
                  </a:lnTo>
                  <a:lnTo>
                    <a:pt x="220" y="225"/>
                  </a:lnTo>
                  <a:lnTo>
                    <a:pt x="212" y="219"/>
                  </a:lnTo>
                  <a:lnTo>
                    <a:pt x="207" y="212"/>
                  </a:lnTo>
                  <a:lnTo>
                    <a:pt x="212" y="203"/>
                  </a:lnTo>
                  <a:lnTo>
                    <a:pt x="189" y="196"/>
                  </a:lnTo>
                  <a:lnTo>
                    <a:pt x="185" y="187"/>
                  </a:lnTo>
                  <a:lnTo>
                    <a:pt x="189" y="179"/>
                  </a:lnTo>
                  <a:lnTo>
                    <a:pt x="183" y="168"/>
                  </a:lnTo>
                  <a:lnTo>
                    <a:pt x="186" y="160"/>
                  </a:lnTo>
                  <a:lnTo>
                    <a:pt x="200" y="167"/>
                  </a:lnTo>
                  <a:lnTo>
                    <a:pt x="207" y="167"/>
                  </a:lnTo>
                  <a:lnTo>
                    <a:pt x="216" y="153"/>
                  </a:lnTo>
                  <a:lnTo>
                    <a:pt x="202" y="125"/>
                  </a:lnTo>
                  <a:lnTo>
                    <a:pt x="209" y="119"/>
                  </a:lnTo>
                  <a:lnTo>
                    <a:pt x="226" y="121"/>
                  </a:lnTo>
                  <a:lnTo>
                    <a:pt x="222" y="109"/>
                  </a:lnTo>
                  <a:lnTo>
                    <a:pt x="225" y="94"/>
                  </a:lnTo>
                  <a:lnTo>
                    <a:pt x="222" y="87"/>
                  </a:lnTo>
                  <a:lnTo>
                    <a:pt x="233" y="85"/>
                  </a:lnTo>
                  <a:lnTo>
                    <a:pt x="240" y="44"/>
                  </a:lnTo>
                  <a:lnTo>
                    <a:pt x="215" y="22"/>
                  </a:lnTo>
                  <a:lnTo>
                    <a:pt x="170" y="0"/>
                  </a:lnTo>
                  <a:lnTo>
                    <a:pt x="170" y="0"/>
                  </a:lnTo>
                  <a:lnTo>
                    <a:pt x="150" y="5"/>
                  </a:lnTo>
                  <a:lnTo>
                    <a:pt x="137" y="22"/>
                  </a:lnTo>
                  <a:lnTo>
                    <a:pt x="133" y="36"/>
                  </a:lnTo>
                  <a:lnTo>
                    <a:pt x="112" y="68"/>
                  </a:lnTo>
                  <a:lnTo>
                    <a:pt x="93" y="77"/>
                  </a:lnTo>
                  <a:lnTo>
                    <a:pt x="87" y="103"/>
                  </a:lnTo>
                  <a:lnTo>
                    <a:pt x="78" y="111"/>
                  </a:lnTo>
                  <a:lnTo>
                    <a:pt x="71" y="128"/>
                  </a:lnTo>
                  <a:lnTo>
                    <a:pt x="71" y="128"/>
                  </a:lnTo>
                  <a:lnTo>
                    <a:pt x="73" y="134"/>
                  </a:lnTo>
                  <a:lnTo>
                    <a:pt x="84" y="136"/>
                  </a:lnTo>
                  <a:lnTo>
                    <a:pt x="85" y="140"/>
                  </a:lnTo>
                  <a:lnTo>
                    <a:pt x="61" y="177"/>
                  </a:lnTo>
                  <a:lnTo>
                    <a:pt x="38" y="176"/>
                  </a:lnTo>
                  <a:lnTo>
                    <a:pt x="32" y="178"/>
                  </a:lnTo>
                  <a:lnTo>
                    <a:pt x="27" y="205"/>
                  </a:lnTo>
                  <a:lnTo>
                    <a:pt x="11" y="225"/>
                  </a:lnTo>
                  <a:lnTo>
                    <a:pt x="16" y="263"/>
                  </a:lnTo>
                  <a:lnTo>
                    <a:pt x="0" y="287"/>
                  </a:lnTo>
                  <a:lnTo>
                    <a:pt x="0" y="287"/>
                  </a:lnTo>
                  <a:lnTo>
                    <a:pt x="5" y="301"/>
                  </a:lnTo>
                  <a:lnTo>
                    <a:pt x="7" y="330"/>
                  </a:lnTo>
                  <a:lnTo>
                    <a:pt x="23" y="344"/>
                  </a:lnTo>
                  <a:lnTo>
                    <a:pt x="32" y="334"/>
                  </a:lnTo>
                  <a:lnTo>
                    <a:pt x="42" y="340"/>
                  </a:lnTo>
                  <a:lnTo>
                    <a:pt x="52" y="342"/>
                  </a:lnTo>
                  <a:lnTo>
                    <a:pt x="78" y="330"/>
                  </a:lnTo>
                  <a:lnTo>
                    <a:pt x="97" y="340"/>
                  </a:lnTo>
                  <a:lnTo>
                    <a:pt x="97" y="349"/>
                  </a:lnTo>
                  <a:lnTo>
                    <a:pt x="104" y="351"/>
                  </a:lnTo>
                  <a:lnTo>
                    <a:pt x="107" y="355"/>
                  </a:lnTo>
                  <a:lnTo>
                    <a:pt x="112" y="348"/>
                  </a:lnTo>
                  <a:lnTo>
                    <a:pt x="125" y="351"/>
                  </a:lnTo>
                  <a:lnTo>
                    <a:pt x="121" y="368"/>
                  </a:lnTo>
                  <a:lnTo>
                    <a:pt x="115" y="374"/>
                  </a:lnTo>
                  <a:lnTo>
                    <a:pt x="111" y="392"/>
                  </a:lnTo>
                  <a:lnTo>
                    <a:pt x="115" y="394"/>
                  </a:lnTo>
                  <a:lnTo>
                    <a:pt x="115" y="401"/>
                  </a:lnTo>
                  <a:lnTo>
                    <a:pt x="104" y="411"/>
                  </a:lnTo>
                  <a:lnTo>
                    <a:pt x="110" y="419"/>
                  </a:lnTo>
                  <a:lnTo>
                    <a:pt x="105" y="424"/>
                  </a:lnTo>
                  <a:lnTo>
                    <a:pt x="109" y="429"/>
                  </a:lnTo>
                  <a:lnTo>
                    <a:pt x="107" y="457"/>
                  </a:lnTo>
                  <a:lnTo>
                    <a:pt x="96" y="461"/>
                  </a:lnTo>
                  <a:lnTo>
                    <a:pt x="94" y="455"/>
                  </a:lnTo>
                  <a:lnTo>
                    <a:pt x="91" y="456"/>
                  </a:lnTo>
                  <a:lnTo>
                    <a:pt x="84" y="453"/>
                  </a:lnTo>
                  <a:lnTo>
                    <a:pt x="78" y="462"/>
                  </a:lnTo>
                  <a:lnTo>
                    <a:pt x="68" y="464"/>
                  </a:lnTo>
                  <a:lnTo>
                    <a:pt x="70" y="473"/>
                  </a:lnTo>
                  <a:lnTo>
                    <a:pt x="64" y="482"/>
                  </a:lnTo>
                  <a:lnTo>
                    <a:pt x="62" y="480"/>
                  </a:lnTo>
                  <a:lnTo>
                    <a:pt x="65" y="471"/>
                  </a:lnTo>
                  <a:lnTo>
                    <a:pt x="61" y="469"/>
                  </a:lnTo>
                  <a:lnTo>
                    <a:pt x="61" y="460"/>
                  </a:lnTo>
                  <a:lnTo>
                    <a:pt x="52" y="461"/>
                  </a:lnTo>
                  <a:lnTo>
                    <a:pt x="49" y="470"/>
                  </a:lnTo>
                  <a:lnTo>
                    <a:pt x="37" y="478"/>
                  </a:lnTo>
                  <a:lnTo>
                    <a:pt x="38" y="487"/>
                  </a:lnTo>
                  <a:lnTo>
                    <a:pt x="32" y="493"/>
                  </a:lnTo>
                  <a:lnTo>
                    <a:pt x="39" y="515"/>
                  </a:lnTo>
                  <a:lnTo>
                    <a:pt x="49" y="506"/>
                  </a:lnTo>
                  <a:lnTo>
                    <a:pt x="55" y="514"/>
                  </a:lnTo>
                  <a:lnTo>
                    <a:pt x="69" y="511"/>
                  </a:lnTo>
                  <a:lnTo>
                    <a:pt x="72" y="524"/>
                  </a:lnTo>
                  <a:lnTo>
                    <a:pt x="83" y="527"/>
                  </a:lnTo>
                  <a:lnTo>
                    <a:pt x="84" y="538"/>
                  </a:lnTo>
                  <a:lnTo>
                    <a:pt x="105" y="532"/>
                  </a:lnTo>
                  <a:lnTo>
                    <a:pt x="108" y="548"/>
                  </a:lnTo>
                  <a:lnTo>
                    <a:pt x="113" y="561"/>
                  </a:lnTo>
                  <a:lnTo>
                    <a:pt x="118" y="559"/>
                  </a:lnTo>
                  <a:lnTo>
                    <a:pt x="123" y="563"/>
                  </a:lnTo>
                  <a:lnTo>
                    <a:pt x="134" y="561"/>
                  </a:lnTo>
                  <a:lnTo>
                    <a:pt x="134" y="577"/>
                  </a:lnTo>
                  <a:lnTo>
                    <a:pt x="128" y="586"/>
                  </a:lnTo>
                  <a:lnTo>
                    <a:pt x="136" y="594"/>
                  </a:lnTo>
                  <a:lnTo>
                    <a:pt x="139" y="606"/>
                  </a:lnTo>
                  <a:lnTo>
                    <a:pt x="126" y="615"/>
                  </a:lnTo>
                  <a:lnTo>
                    <a:pt x="126" y="615"/>
                  </a:lnTo>
                  <a:lnTo>
                    <a:pt x="129" y="624"/>
                  </a:lnTo>
                  <a:lnTo>
                    <a:pt x="135" y="623"/>
                  </a:lnTo>
                  <a:lnTo>
                    <a:pt x="133" y="631"/>
                  </a:lnTo>
                  <a:lnTo>
                    <a:pt x="137" y="647"/>
                  </a:lnTo>
                  <a:lnTo>
                    <a:pt x="161" y="656"/>
                  </a:lnTo>
                  <a:lnTo>
                    <a:pt x="160" y="672"/>
                  </a:lnTo>
                  <a:lnTo>
                    <a:pt x="160" y="672"/>
                  </a:lnTo>
                  <a:lnTo>
                    <a:pt x="196" y="670"/>
                  </a:lnTo>
                  <a:lnTo>
                    <a:pt x="205" y="674"/>
                  </a:lnTo>
                  <a:lnTo>
                    <a:pt x="210" y="670"/>
                  </a:lnTo>
                  <a:lnTo>
                    <a:pt x="210" y="648"/>
                  </a:lnTo>
                  <a:lnTo>
                    <a:pt x="216" y="652"/>
                  </a:lnTo>
                  <a:lnTo>
                    <a:pt x="217" y="648"/>
                  </a:lnTo>
                  <a:lnTo>
                    <a:pt x="229" y="646"/>
                  </a:lnTo>
                  <a:lnTo>
                    <a:pt x="242" y="658"/>
                  </a:lnTo>
                  <a:lnTo>
                    <a:pt x="277" y="660"/>
                  </a:lnTo>
                  <a:lnTo>
                    <a:pt x="286" y="670"/>
                  </a:lnTo>
                  <a:lnTo>
                    <a:pt x="291" y="663"/>
                  </a:lnTo>
                  <a:lnTo>
                    <a:pt x="314" y="666"/>
                  </a:lnTo>
                  <a:lnTo>
                    <a:pt x="311" y="639"/>
                  </a:lnTo>
                  <a:lnTo>
                    <a:pt x="306" y="628"/>
                  </a:lnTo>
                  <a:lnTo>
                    <a:pt x="297" y="623"/>
                  </a:lnTo>
                  <a:lnTo>
                    <a:pt x="293" y="608"/>
                  </a:lnTo>
                  <a:lnTo>
                    <a:pt x="297" y="578"/>
                  </a:lnTo>
                  <a:lnTo>
                    <a:pt x="312" y="578"/>
                  </a:lnTo>
                  <a:lnTo>
                    <a:pt x="325" y="573"/>
                  </a:lnTo>
                  <a:lnTo>
                    <a:pt x="330" y="578"/>
                  </a:lnTo>
                  <a:lnTo>
                    <a:pt x="351" y="566"/>
                  </a:lnTo>
                  <a:lnTo>
                    <a:pt x="379" y="563"/>
                  </a:lnTo>
                  <a:lnTo>
                    <a:pt x="452" y="576"/>
                  </a:lnTo>
                  <a:lnTo>
                    <a:pt x="464" y="585"/>
                  </a:lnTo>
                  <a:lnTo>
                    <a:pt x="475" y="578"/>
                  </a:lnTo>
                  <a:lnTo>
                    <a:pt x="475" y="578"/>
                  </a:lnTo>
                  <a:lnTo>
                    <a:pt x="464" y="563"/>
                  </a:lnTo>
                  <a:lnTo>
                    <a:pt x="469" y="522"/>
                  </a:lnTo>
                  <a:lnTo>
                    <a:pt x="458" y="514"/>
                  </a:lnTo>
                  <a:lnTo>
                    <a:pt x="452" y="503"/>
                  </a:lnTo>
                  <a:lnTo>
                    <a:pt x="434" y="487"/>
                  </a:lnTo>
                  <a:lnTo>
                    <a:pt x="453" y="461"/>
                  </a:lnTo>
                  <a:lnTo>
                    <a:pt x="449" y="456"/>
                  </a:lnTo>
                  <a:lnTo>
                    <a:pt x="441" y="461"/>
                  </a:lnTo>
                  <a:lnTo>
                    <a:pt x="442" y="455"/>
                  </a:lnTo>
                  <a:lnTo>
                    <a:pt x="438" y="453"/>
                  </a:lnTo>
                  <a:lnTo>
                    <a:pt x="440" y="412"/>
                  </a:lnTo>
                  <a:lnTo>
                    <a:pt x="428" y="402"/>
                  </a:lnTo>
                  <a:lnTo>
                    <a:pt x="430" y="386"/>
                  </a:lnTo>
                  <a:lnTo>
                    <a:pt x="411" y="360"/>
                  </a:lnTo>
                  <a:lnTo>
                    <a:pt x="403" y="343"/>
                  </a:lnTo>
                  <a:lnTo>
                    <a:pt x="406" y="338"/>
                  </a:lnTo>
                  <a:lnTo>
                    <a:pt x="398" y="327"/>
                  </a:lnTo>
                  <a:lnTo>
                    <a:pt x="374" y="314"/>
                  </a:lnTo>
                  <a:lnTo>
                    <a:pt x="364" y="305"/>
                  </a:lnTo>
                  <a:lnTo>
                    <a:pt x="364" y="305"/>
                  </a:lnTo>
                  <a:lnTo>
                    <a:pt x="356" y="305"/>
                  </a:lnTo>
                  <a:lnTo>
                    <a:pt x="356" y="305"/>
                  </a:lnTo>
                  <a:lnTo>
                    <a:pt x="355" y="297"/>
                  </a:lnTo>
                  <a:lnTo>
                    <a:pt x="347" y="289"/>
                  </a:lnTo>
                  <a:lnTo>
                    <a:pt x="345" y="271"/>
                  </a:lnTo>
                  <a:lnTo>
                    <a:pt x="345" y="271"/>
                  </a:lnTo>
                  <a:lnTo>
                    <a:pt x="336" y="238"/>
                  </a:lnTo>
                  <a:lnTo>
                    <a:pt x="327" y="231"/>
                  </a:lnTo>
                  <a:lnTo>
                    <a:pt x="320" y="218"/>
                  </a:lnTo>
                  <a:lnTo>
                    <a:pt x="326" y="213"/>
                  </a:lnTo>
                  <a:lnTo>
                    <a:pt x="325" y="196"/>
                  </a:lnTo>
                  <a:lnTo>
                    <a:pt x="329" y="194"/>
                  </a:lnTo>
                  <a:lnTo>
                    <a:pt x="331" y="186"/>
                  </a:lnTo>
                  <a:lnTo>
                    <a:pt x="344" y="177"/>
                  </a:lnTo>
                  <a:lnTo>
                    <a:pt x="350" y="163"/>
                  </a:lnTo>
                  <a:lnTo>
                    <a:pt x="333" y="163"/>
                  </a:lnTo>
                  <a:lnTo>
                    <a:pt x="321" y="155"/>
                  </a:lnTo>
                  <a:lnTo>
                    <a:pt x="320" y="147"/>
                  </a:lnTo>
                  <a:lnTo>
                    <a:pt x="302" y="13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6" name="Freeform 67">
              <a:extLst>
                <a:ext uri="{FF2B5EF4-FFF2-40B4-BE49-F238E27FC236}">
                  <a16:creationId xmlns:a16="http://schemas.microsoft.com/office/drawing/2014/main" id="{49472673-947E-466E-BB6E-7C3A8598F5EA}"/>
                </a:ext>
              </a:extLst>
            </p:cNvPr>
            <p:cNvSpPr>
              <a:spLocks/>
            </p:cNvSpPr>
            <p:nvPr/>
          </p:nvSpPr>
          <p:spPr bwMode="auto">
            <a:xfrm>
              <a:off x="7261225" y="4643438"/>
              <a:ext cx="823913" cy="471488"/>
            </a:xfrm>
            <a:custGeom>
              <a:avLst/>
              <a:gdLst>
                <a:gd name="T0" fmla="*/ 69 w 519"/>
                <a:gd name="T1" fmla="*/ 111 h 297"/>
                <a:gd name="T2" fmla="*/ 80 w 519"/>
                <a:gd name="T3" fmla="*/ 89 h 297"/>
                <a:gd name="T4" fmla="*/ 106 w 519"/>
                <a:gd name="T5" fmla="*/ 95 h 297"/>
                <a:gd name="T6" fmla="*/ 155 w 519"/>
                <a:gd name="T7" fmla="*/ 100 h 297"/>
                <a:gd name="T8" fmla="*/ 170 w 519"/>
                <a:gd name="T9" fmla="*/ 65 h 297"/>
                <a:gd name="T10" fmla="*/ 161 w 519"/>
                <a:gd name="T11" fmla="*/ 15 h 297"/>
                <a:gd name="T12" fmla="*/ 194 w 519"/>
                <a:gd name="T13" fmla="*/ 15 h 297"/>
                <a:gd name="T14" fmla="*/ 316 w 519"/>
                <a:gd name="T15" fmla="*/ 13 h 297"/>
                <a:gd name="T16" fmla="*/ 339 w 519"/>
                <a:gd name="T17" fmla="*/ 15 h 297"/>
                <a:gd name="T18" fmla="*/ 370 w 519"/>
                <a:gd name="T19" fmla="*/ 42 h 297"/>
                <a:gd name="T20" fmla="*/ 395 w 519"/>
                <a:gd name="T21" fmla="*/ 72 h 297"/>
                <a:gd name="T22" fmla="*/ 430 w 519"/>
                <a:gd name="T23" fmla="*/ 59 h 297"/>
                <a:gd name="T24" fmla="*/ 460 w 519"/>
                <a:gd name="T25" fmla="*/ 78 h 297"/>
                <a:gd name="T26" fmla="*/ 499 w 519"/>
                <a:gd name="T27" fmla="*/ 61 h 297"/>
                <a:gd name="T28" fmla="*/ 502 w 519"/>
                <a:gd name="T29" fmla="*/ 76 h 297"/>
                <a:gd name="T30" fmla="*/ 510 w 519"/>
                <a:gd name="T31" fmla="*/ 108 h 297"/>
                <a:gd name="T32" fmla="*/ 519 w 519"/>
                <a:gd name="T33" fmla="*/ 128 h 297"/>
                <a:gd name="T34" fmla="*/ 484 w 519"/>
                <a:gd name="T35" fmla="*/ 160 h 297"/>
                <a:gd name="T36" fmla="*/ 461 w 519"/>
                <a:gd name="T37" fmla="*/ 147 h 297"/>
                <a:gd name="T38" fmla="*/ 466 w 519"/>
                <a:gd name="T39" fmla="*/ 138 h 297"/>
                <a:gd name="T40" fmla="*/ 446 w 519"/>
                <a:gd name="T41" fmla="*/ 135 h 297"/>
                <a:gd name="T42" fmla="*/ 435 w 519"/>
                <a:gd name="T43" fmla="*/ 142 h 297"/>
                <a:gd name="T44" fmla="*/ 404 w 519"/>
                <a:gd name="T45" fmla="*/ 161 h 297"/>
                <a:gd name="T46" fmla="*/ 361 w 519"/>
                <a:gd name="T47" fmla="*/ 157 h 297"/>
                <a:gd name="T48" fmla="*/ 310 w 519"/>
                <a:gd name="T49" fmla="*/ 164 h 297"/>
                <a:gd name="T50" fmla="*/ 288 w 519"/>
                <a:gd name="T51" fmla="*/ 181 h 297"/>
                <a:gd name="T52" fmla="*/ 262 w 519"/>
                <a:gd name="T53" fmla="*/ 199 h 297"/>
                <a:gd name="T54" fmla="*/ 226 w 519"/>
                <a:gd name="T55" fmla="*/ 194 h 297"/>
                <a:gd name="T56" fmla="*/ 224 w 519"/>
                <a:gd name="T57" fmla="*/ 210 h 297"/>
                <a:gd name="T58" fmla="*/ 240 w 519"/>
                <a:gd name="T59" fmla="*/ 210 h 297"/>
                <a:gd name="T60" fmla="*/ 252 w 519"/>
                <a:gd name="T61" fmla="*/ 228 h 297"/>
                <a:gd name="T62" fmla="*/ 200 w 519"/>
                <a:gd name="T63" fmla="*/ 272 h 297"/>
                <a:gd name="T64" fmla="*/ 193 w 519"/>
                <a:gd name="T65" fmla="*/ 294 h 297"/>
                <a:gd name="T66" fmla="*/ 147 w 519"/>
                <a:gd name="T67" fmla="*/ 297 h 297"/>
                <a:gd name="T68" fmla="*/ 138 w 519"/>
                <a:gd name="T69" fmla="*/ 285 h 297"/>
                <a:gd name="T70" fmla="*/ 125 w 519"/>
                <a:gd name="T71" fmla="*/ 272 h 297"/>
                <a:gd name="T72" fmla="*/ 85 w 519"/>
                <a:gd name="T73" fmla="*/ 234 h 297"/>
                <a:gd name="T74" fmla="*/ 60 w 519"/>
                <a:gd name="T75" fmla="*/ 216 h 297"/>
                <a:gd name="T76" fmla="*/ 52 w 519"/>
                <a:gd name="T77" fmla="*/ 178 h 297"/>
                <a:gd name="T78" fmla="*/ 34 w 519"/>
                <a:gd name="T79" fmla="*/ 162 h 297"/>
                <a:gd name="T80" fmla="*/ 41 w 519"/>
                <a:gd name="T81" fmla="*/ 153 h 297"/>
                <a:gd name="T82" fmla="*/ 22 w 519"/>
                <a:gd name="T83" fmla="*/ 151 h 297"/>
                <a:gd name="T84" fmla="*/ 14 w 519"/>
                <a:gd name="T85" fmla="*/ 136 h 297"/>
                <a:gd name="T86" fmla="*/ 24 w 519"/>
                <a:gd name="T87" fmla="*/ 10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9" h="297">
                  <a:moveTo>
                    <a:pt x="24" y="109"/>
                  </a:moveTo>
                  <a:lnTo>
                    <a:pt x="60" y="107"/>
                  </a:lnTo>
                  <a:lnTo>
                    <a:pt x="69" y="111"/>
                  </a:lnTo>
                  <a:lnTo>
                    <a:pt x="74" y="107"/>
                  </a:lnTo>
                  <a:lnTo>
                    <a:pt x="74" y="85"/>
                  </a:lnTo>
                  <a:lnTo>
                    <a:pt x="80" y="89"/>
                  </a:lnTo>
                  <a:lnTo>
                    <a:pt x="81" y="85"/>
                  </a:lnTo>
                  <a:lnTo>
                    <a:pt x="93" y="83"/>
                  </a:lnTo>
                  <a:lnTo>
                    <a:pt x="106" y="95"/>
                  </a:lnTo>
                  <a:lnTo>
                    <a:pt x="141" y="97"/>
                  </a:lnTo>
                  <a:lnTo>
                    <a:pt x="150" y="107"/>
                  </a:lnTo>
                  <a:lnTo>
                    <a:pt x="155" y="100"/>
                  </a:lnTo>
                  <a:lnTo>
                    <a:pt x="178" y="103"/>
                  </a:lnTo>
                  <a:lnTo>
                    <a:pt x="175" y="76"/>
                  </a:lnTo>
                  <a:lnTo>
                    <a:pt x="170" y="65"/>
                  </a:lnTo>
                  <a:lnTo>
                    <a:pt x="161" y="60"/>
                  </a:lnTo>
                  <a:lnTo>
                    <a:pt x="157" y="45"/>
                  </a:lnTo>
                  <a:lnTo>
                    <a:pt x="161" y="15"/>
                  </a:lnTo>
                  <a:lnTo>
                    <a:pt x="176" y="15"/>
                  </a:lnTo>
                  <a:lnTo>
                    <a:pt x="189" y="10"/>
                  </a:lnTo>
                  <a:lnTo>
                    <a:pt x="194" y="15"/>
                  </a:lnTo>
                  <a:lnTo>
                    <a:pt x="215" y="3"/>
                  </a:lnTo>
                  <a:lnTo>
                    <a:pt x="243" y="0"/>
                  </a:lnTo>
                  <a:lnTo>
                    <a:pt x="316" y="13"/>
                  </a:lnTo>
                  <a:lnTo>
                    <a:pt x="328" y="22"/>
                  </a:lnTo>
                  <a:lnTo>
                    <a:pt x="339" y="15"/>
                  </a:lnTo>
                  <a:lnTo>
                    <a:pt x="339" y="15"/>
                  </a:lnTo>
                  <a:lnTo>
                    <a:pt x="360" y="24"/>
                  </a:lnTo>
                  <a:lnTo>
                    <a:pt x="368" y="33"/>
                  </a:lnTo>
                  <a:lnTo>
                    <a:pt x="370" y="42"/>
                  </a:lnTo>
                  <a:lnTo>
                    <a:pt x="376" y="47"/>
                  </a:lnTo>
                  <a:lnTo>
                    <a:pt x="385" y="67"/>
                  </a:lnTo>
                  <a:lnTo>
                    <a:pt x="395" y="72"/>
                  </a:lnTo>
                  <a:lnTo>
                    <a:pt x="404" y="84"/>
                  </a:lnTo>
                  <a:lnTo>
                    <a:pt x="411" y="82"/>
                  </a:lnTo>
                  <a:lnTo>
                    <a:pt x="430" y="59"/>
                  </a:lnTo>
                  <a:lnTo>
                    <a:pt x="443" y="67"/>
                  </a:lnTo>
                  <a:lnTo>
                    <a:pt x="454" y="69"/>
                  </a:lnTo>
                  <a:lnTo>
                    <a:pt x="460" y="78"/>
                  </a:lnTo>
                  <a:lnTo>
                    <a:pt x="481" y="75"/>
                  </a:lnTo>
                  <a:lnTo>
                    <a:pt x="490" y="65"/>
                  </a:lnTo>
                  <a:lnTo>
                    <a:pt x="499" y="61"/>
                  </a:lnTo>
                  <a:lnTo>
                    <a:pt x="499" y="61"/>
                  </a:lnTo>
                  <a:lnTo>
                    <a:pt x="505" y="66"/>
                  </a:lnTo>
                  <a:lnTo>
                    <a:pt x="502" y="76"/>
                  </a:lnTo>
                  <a:lnTo>
                    <a:pt x="512" y="85"/>
                  </a:lnTo>
                  <a:lnTo>
                    <a:pt x="512" y="85"/>
                  </a:lnTo>
                  <a:lnTo>
                    <a:pt x="510" y="108"/>
                  </a:lnTo>
                  <a:lnTo>
                    <a:pt x="506" y="122"/>
                  </a:lnTo>
                  <a:lnTo>
                    <a:pt x="510" y="128"/>
                  </a:lnTo>
                  <a:lnTo>
                    <a:pt x="519" y="128"/>
                  </a:lnTo>
                  <a:lnTo>
                    <a:pt x="510" y="133"/>
                  </a:lnTo>
                  <a:lnTo>
                    <a:pt x="498" y="155"/>
                  </a:lnTo>
                  <a:lnTo>
                    <a:pt x="484" y="160"/>
                  </a:lnTo>
                  <a:lnTo>
                    <a:pt x="474" y="156"/>
                  </a:lnTo>
                  <a:lnTo>
                    <a:pt x="452" y="164"/>
                  </a:lnTo>
                  <a:lnTo>
                    <a:pt x="461" y="147"/>
                  </a:lnTo>
                  <a:lnTo>
                    <a:pt x="470" y="141"/>
                  </a:lnTo>
                  <a:lnTo>
                    <a:pt x="465" y="141"/>
                  </a:lnTo>
                  <a:lnTo>
                    <a:pt x="466" y="138"/>
                  </a:lnTo>
                  <a:lnTo>
                    <a:pt x="462" y="141"/>
                  </a:lnTo>
                  <a:lnTo>
                    <a:pt x="453" y="134"/>
                  </a:lnTo>
                  <a:lnTo>
                    <a:pt x="446" y="135"/>
                  </a:lnTo>
                  <a:lnTo>
                    <a:pt x="449" y="145"/>
                  </a:lnTo>
                  <a:lnTo>
                    <a:pt x="459" y="148"/>
                  </a:lnTo>
                  <a:lnTo>
                    <a:pt x="435" y="142"/>
                  </a:lnTo>
                  <a:lnTo>
                    <a:pt x="425" y="158"/>
                  </a:lnTo>
                  <a:lnTo>
                    <a:pt x="419" y="159"/>
                  </a:lnTo>
                  <a:lnTo>
                    <a:pt x="404" y="161"/>
                  </a:lnTo>
                  <a:lnTo>
                    <a:pt x="373" y="155"/>
                  </a:lnTo>
                  <a:lnTo>
                    <a:pt x="367" y="160"/>
                  </a:lnTo>
                  <a:lnTo>
                    <a:pt x="361" y="157"/>
                  </a:lnTo>
                  <a:lnTo>
                    <a:pt x="344" y="156"/>
                  </a:lnTo>
                  <a:lnTo>
                    <a:pt x="330" y="162"/>
                  </a:lnTo>
                  <a:lnTo>
                    <a:pt x="310" y="164"/>
                  </a:lnTo>
                  <a:lnTo>
                    <a:pt x="303" y="169"/>
                  </a:lnTo>
                  <a:lnTo>
                    <a:pt x="302" y="166"/>
                  </a:lnTo>
                  <a:lnTo>
                    <a:pt x="288" y="181"/>
                  </a:lnTo>
                  <a:lnTo>
                    <a:pt x="278" y="178"/>
                  </a:lnTo>
                  <a:lnTo>
                    <a:pt x="267" y="184"/>
                  </a:lnTo>
                  <a:lnTo>
                    <a:pt x="262" y="199"/>
                  </a:lnTo>
                  <a:lnTo>
                    <a:pt x="246" y="185"/>
                  </a:lnTo>
                  <a:lnTo>
                    <a:pt x="232" y="195"/>
                  </a:lnTo>
                  <a:lnTo>
                    <a:pt x="226" y="194"/>
                  </a:lnTo>
                  <a:lnTo>
                    <a:pt x="230" y="206"/>
                  </a:lnTo>
                  <a:lnTo>
                    <a:pt x="222" y="208"/>
                  </a:lnTo>
                  <a:lnTo>
                    <a:pt x="224" y="210"/>
                  </a:lnTo>
                  <a:lnTo>
                    <a:pt x="239" y="208"/>
                  </a:lnTo>
                  <a:lnTo>
                    <a:pt x="236" y="194"/>
                  </a:lnTo>
                  <a:lnTo>
                    <a:pt x="240" y="210"/>
                  </a:lnTo>
                  <a:lnTo>
                    <a:pt x="247" y="217"/>
                  </a:lnTo>
                  <a:lnTo>
                    <a:pt x="268" y="215"/>
                  </a:lnTo>
                  <a:lnTo>
                    <a:pt x="252" y="228"/>
                  </a:lnTo>
                  <a:lnTo>
                    <a:pt x="247" y="259"/>
                  </a:lnTo>
                  <a:lnTo>
                    <a:pt x="224" y="269"/>
                  </a:lnTo>
                  <a:lnTo>
                    <a:pt x="200" y="272"/>
                  </a:lnTo>
                  <a:lnTo>
                    <a:pt x="189" y="285"/>
                  </a:lnTo>
                  <a:lnTo>
                    <a:pt x="194" y="290"/>
                  </a:lnTo>
                  <a:lnTo>
                    <a:pt x="193" y="294"/>
                  </a:lnTo>
                  <a:lnTo>
                    <a:pt x="176" y="295"/>
                  </a:lnTo>
                  <a:lnTo>
                    <a:pt x="167" y="287"/>
                  </a:lnTo>
                  <a:lnTo>
                    <a:pt x="147" y="297"/>
                  </a:lnTo>
                  <a:lnTo>
                    <a:pt x="143" y="294"/>
                  </a:lnTo>
                  <a:lnTo>
                    <a:pt x="142" y="286"/>
                  </a:lnTo>
                  <a:lnTo>
                    <a:pt x="138" y="285"/>
                  </a:lnTo>
                  <a:lnTo>
                    <a:pt x="138" y="285"/>
                  </a:lnTo>
                  <a:lnTo>
                    <a:pt x="133" y="268"/>
                  </a:lnTo>
                  <a:lnTo>
                    <a:pt x="125" y="272"/>
                  </a:lnTo>
                  <a:lnTo>
                    <a:pt x="105" y="269"/>
                  </a:lnTo>
                  <a:lnTo>
                    <a:pt x="100" y="247"/>
                  </a:lnTo>
                  <a:lnTo>
                    <a:pt x="85" y="234"/>
                  </a:lnTo>
                  <a:lnTo>
                    <a:pt x="87" y="227"/>
                  </a:lnTo>
                  <a:lnTo>
                    <a:pt x="76" y="228"/>
                  </a:lnTo>
                  <a:lnTo>
                    <a:pt x="60" y="216"/>
                  </a:lnTo>
                  <a:lnTo>
                    <a:pt x="63" y="201"/>
                  </a:lnTo>
                  <a:lnTo>
                    <a:pt x="56" y="181"/>
                  </a:lnTo>
                  <a:lnTo>
                    <a:pt x="52" y="178"/>
                  </a:lnTo>
                  <a:lnTo>
                    <a:pt x="50" y="173"/>
                  </a:lnTo>
                  <a:lnTo>
                    <a:pt x="40" y="170"/>
                  </a:lnTo>
                  <a:lnTo>
                    <a:pt x="34" y="162"/>
                  </a:lnTo>
                  <a:lnTo>
                    <a:pt x="36" y="158"/>
                  </a:lnTo>
                  <a:lnTo>
                    <a:pt x="41" y="167"/>
                  </a:lnTo>
                  <a:lnTo>
                    <a:pt x="41" y="153"/>
                  </a:lnTo>
                  <a:lnTo>
                    <a:pt x="30" y="159"/>
                  </a:lnTo>
                  <a:lnTo>
                    <a:pt x="28" y="152"/>
                  </a:lnTo>
                  <a:lnTo>
                    <a:pt x="22" y="151"/>
                  </a:lnTo>
                  <a:lnTo>
                    <a:pt x="0" y="155"/>
                  </a:lnTo>
                  <a:lnTo>
                    <a:pt x="4" y="139"/>
                  </a:lnTo>
                  <a:lnTo>
                    <a:pt x="14" y="136"/>
                  </a:lnTo>
                  <a:lnTo>
                    <a:pt x="20" y="116"/>
                  </a:lnTo>
                  <a:lnTo>
                    <a:pt x="16" y="114"/>
                  </a:lnTo>
                  <a:lnTo>
                    <a:pt x="24" y="10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7" name="Freeform 68">
              <a:extLst>
                <a:ext uri="{FF2B5EF4-FFF2-40B4-BE49-F238E27FC236}">
                  <a16:creationId xmlns:a16="http://schemas.microsoft.com/office/drawing/2014/main" id="{268F0EF8-9CE0-49FE-AB90-75D665FC800F}"/>
                </a:ext>
              </a:extLst>
            </p:cNvPr>
            <p:cNvSpPr>
              <a:spLocks/>
            </p:cNvSpPr>
            <p:nvPr/>
          </p:nvSpPr>
          <p:spPr bwMode="auto">
            <a:xfrm>
              <a:off x="7391400" y="3032125"/>
              <a:ext cx="690563" cy="544513"/>
            </a:xfrm>
            <a:custGeom>
              <a:avLst/>
              <a:gdLst>
                <a:gd name="T0" fmla="*/ 281 w 435"/>
                <a:gd name="T1" fmla="*/ 6 h 343"/>
                <a:gd name="T2" fmla="*/ 317 w 435"/>
                <a:gd name="T3" fmla="*/ 46 h 343"/>
                <a:gd name="T4" fmla="*/ 329 w 435"/>
                <a:gd name="T5" fmla="*/ 71 h 343"/>
                <a:gd name="T6" fmla="*/ 359 w 435"/>
                <a:gd name="T7" fmla="*/ 90 h 343"/>
                <a:gd name="T8" fmla="*/ 387 w 435"/>
                <a:gd name="T9" fmla="*/ 110 h 343"/>
                <a:gd name="T10" fmla="*/ 406 w 435"/>
                <a:gd name="T11" fmla="*/ 92 h 343"/>
                <a:gd name="T12" fmla="*/ 422 w 435"/>
                <a:gd name="T13" fmla="*/ 87 h 343"/>
                <a:gd name="T14" fmla="*/ 432 w 435"/>
                <a:gd name="T15" fmla="*/ 118 h 343"/>
                <a:gd name="T16" fmla="*/ 417 w 435"/>
                <a:gd name="T17" fmla="*/ 153 h 343"/>
                <a:gd name="T18" fmla="*/ 402 w 435"/>
                <a:gd name="T19" fmla="*/ 165 h 343"/>
                <a:gd name="T20" fmla="*/ 407 w 435"/>
                <a:gd name="T21" fmla="*/ 198 h 343"/>
                <a:gd name="T22" fmla="*/ 390 w 435"/>
                <a:gd name="T23" fmla="*/ 236 h 343"/>
                <a:gd name="T24" fmla="*/ 347 w 435"/>
                <a:gd name="T25" fmla="*/ 257 h 343"/>
                <a:gd name="T26" fmla="*/ 335 w 435"/>
                <a:gd name="T27" fmla="*/ 269 h 343"/>
                <a:gd name="T28" fmla="*/ 297 w 435"/>
                <a:gd name="T29" fmla="*/ 286 h 343"/>
                <a:gd name="T30" fmla="*/ 258 w 435"/>
                <a:gd name="T31" fmla="*/ 328 h 343"/>
                <a:gd name="T32" fmla="*/ 221 w 435"/>
                <a:gd name="T33" fmla="*/ 343 h 343"/>
                <a:gd name="T34" fmla="*/ 204 w 435"/>
                <a:gd name="T35" fmla="*/ 327 h 343"/>
                <a:gd name="T36" fmla="*/ 191 w 435"/>
                <a:gd name="T37" fmla="*/ 339 h 343"/>
                <a:gd name="T38" fmla="*/ 173 w 435"/>
                <a:gd name="T39" fmla="*/ 303 h 343"/>
                <a:gd name="T40" fmla="*/ 157 w 435"/>
                <a:gd name="T41" fmla="*/ 285 h 343"/>
                <a:gd name="T42" fmla="*/ 135 w 435"/>
                <a:gd name="T43" fmla="*/ 281 h 343"/>
                <a:gd name="T44" fmla="*/ 119 w 435"/>
                <a:gd name="T45" fmla="*/ 290 h 343"/>
                <a:gd name="T46" fmla="*/ 110 w 435"/>
                <a:gd name="T47" fmla="*/ 307 h 343"/>
                <a:gd name="T48" fmla="*/ 85 w 435"/>
                <a:gd name="T49" fmla="*/ 322 h 343"/>
                <a:gd name="T50" fmla="*/ 64 w 435"/>
                <a:gd name="T51" fmla="*/ 315 h 343"/>
                <a:gd name="T52" fmla="*/ 21 w 435"/>
                <a:gd name="T53" fmla="*/ 311 h 343"/>
                <a:gd name="T54" fmla="*/ 12 w 435"/>
                <a:gd name="T55" fmla="*/ 276 h 343"/>
                <a:gd name="T56" fmla="*/ 2 w 435"/>
                <a:gd name="T57" fmla="*/ 249 h 343"/>
                <a:gd name="T58" fmla="*/ 0 w 435"/>
                <a:gd name="T59" fmla="*/ 197 h 343"/>
                <a:gd name="T60" fmla="*/ 47 w 435"/>
                <a:gd name="T61" fmla="*/ 178 h 343"/>
                <a:gd name="T62" fmla="*/ 73 w 435"/>
                <a:gd name="T63" fmla="*/ 187 h 343"/>
                <a:gd name="T64" fmla="*/ 107 w 435"/>
                <a:gd name="T65" fmla="*/ 195 h 343"/>
                <a:gd name="T66" fmla="*/ 132 w 435"/>
                <a:gd name="T67" fmla="*/ 189 h 343"/>
                <a:gd name="T68" fmla="*/ 146 w 435"/>
                <a:gd name="T69" fmla="*/ 150 h 343"/>
                <a:gd name="T70" fmla="*/ 165 w 435"/>
                <a:gd name="T71" fmla="*/ 131 h 343"/>
                <a:gd name="T72" fmla="*/ 152 w 435"/>
                <a:gd name="T73" fmla="*/ 107 h 343"/>
                <a:gd name="T74" fmla="*/ 173 w 435"/>
                <a:gd name="T75" fmla="*/ 109 h 343"/>
                <a:gd name="T76" fmla="*/ 180 w 435"/>
                <a:gd name="T77" fmla="*/ 93 h 343"/>
                <a:gd name="T78" fmla="*/ 186 w 435"/>
                <a:gd name="T79" fmla="*/ 80 h 343"/>
                <a:gd name="T80" fmla="*/ 194 w 435"/>
                <a:gd name="T81" fmla="*/ 65 h 343"/>
                <a:gd name="T82" fmla="*/ 217 w 435"/>
                <a:gd name="T83" fmla="*/ 60 h 343"/>
                <a:gd name="T84" fmla="*/ 238 w 435"/>
                <a:gd name="T85" fmla="*/ 53 h 343"/>
                <a:gd name="T86" fmla="*/ 255 w 435"/>
                <a:gd name="T87" fmla="*/ 25 h 343"/>
                <a:gd name="T88" fmla="*/ 241 w 435"/>
                <a:gd name="T89" fmla="*/ 15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5" h="343">
                  <a:moveTo>
                    <a:pt x="269" y="0"/>
                  </a:moveTo>
                  <a:lnTo>
                    <a:pt x="271" y="5"/>
                  </a:lnTo>
                  <a:lnTo>
                    <a:pt x="281" y="6"/>
                  </a:lnTo>
                  <a:lnTo>
                    <a:pt x="293" y="15"/>
                  </a:lnTo>
                  <a:lnTo>
                    <a:pt x="303" y="36"/>
                  </a:lnTo>
                  <a:lnTo>
                    <a:pt x="317" y="46"/>
                  </a:lnTo>
                  <a:lnTo>
                    <a:pt x="314" y="61"/>
                  </a:lnTo>
                  <a:lnTo>
                    <a:pt x="325" y="73"/>
                  </a:lnTo>
                  <a:lnTo>
                    <a:pt x="329" y="71"/>
                  </a:lnTo>
                  <a:lnTo>
                    <a:pt x="334" y="77"/>
                  </a:lnTo>
                  <a:lnTo>
                    <a:pt x="353" y="82"/>
                  </a:lnTo>
                  <a:lnTo>
                    <a:pt x="359" y="90"/>
                  </a:lnTo>
                  <a:lnTo>
                    <a:pt x="366" y="82"/>
                  </a:lnTo>
                  <a:lnTo>
                    <a:pt x="370" y="94"/>
                  </a:lnTo>
                  <a:lnTo>
                    <a:pt x="387" y="110"/>
                  </a:lnTo>
                  <a:lnTo>
                    <a:pt x="394" y="101"/>
                  </a:lnTo>
                  <a:lnTo>
                    <a:pt x="403" y="98"/>
                  </a:lnTo>
                  <a:lnTo>
                    <a:pt x="406" y="92"/>
                  </a:lnTo>
                  <a:lnTo>
                    <a:pt x="412" y="94"/>
                  </a:lnTo>
                  <a:lnTo>
                    <a:pt x="416" y="86"/>
                  </a:lnTo>
                  <a:lnTo>
                    <a:pt x="422" y="87"/>
                  </a:lnTo>
                  <a:lnTo>
                    <a:pt x="427" y="101"/>
                  </a:lnTo>
                  <a:lnTo>
                    <a:pt x="435" y="103"/>
                  </a:lnTo>
                  <a:lnTo>
                    <a:pt x="432" y="118"/>
                  </a:lnTo>
                  <a:lnTo>
                    <a:pt x="420" y="129"/>
                  </a:lnTo>
                  <a:lnTo>
                    <a:pt x="424" y="139"/>
                  </a:lnTo>
                  <a:lnTo>
                    <a:pt x="417" y="153"/>
                  </a:lnTo>
                  <a:lnTo>
                    <a:pt x="420" y="159"/>
                  </a:lnTo>
                  <a:lnTo>
                    <a:pt x="409" y="159"/>
                  </a:lnTo>
                  <a:lnTo>
                    <a:pt x="402" y="165"/>
                  </a:lnTo>
                  <a:lnTo>
                    <a:pt x="402" y="176"/>
                  </a:lnTo>
                  <a:lnTo>
                    <a:pt x="408" y="182"/>
                  </a:lnTo>
                  <a:lnTo>
                    <a:pt x="407" y="198"/>
                  </a:lnTo>
                  <a:lnTo>
                    <a:pt x="398" y="213"/>
                  </a:lnTo>
                  <a:lnTo>
                    <a:pt x="387" y="218"/>
                  </a:lnTo>
                  <a:lnTo>
                    <a:pt x="390" y="236"/>
                  </a:lnTo>
                  <a:lnTo>
                    <a:pt x="364" y="253"/>
                  </a:lnTo>
                  <a:lnTo>
                    <a:pt x="352" y="249"/>
                  </a:lnTo>
                  <a:lnTo>
                    <a:pt x="347" y="257"/>
                  </a:lnTo>
                  <a:lnTo>
                    <a:pt x="334" y="262"/>
                  </a:lnTo>
                  <a:lnTo>
                    <a:pt x="335" y="269"/>
                  </a:lnTo>
                  <a:lnTo>
                    <a:pt x="335" y="269"/>
                  </a:lnTo>
                  <a:lnTo>
                    <a:pt x="326" y="271"/>
                  </a:lnTo>
                  <a:lnTo>
                    <a:pt x="322" y="280"/>
                  </a:lnTo>
                  <a:lnTo>
                    <a:pt x="297" y="286"/>
                  </a:lnTo>
                  <a:lnTo>
                    <a:pt x="275" y="309"/>
                  </a:lnTo>
                  <a:lnTo>
                    <a:pt x="270" y="311"/>
                  </a:lnTo>
                  <a:lnTo>
                    <a:pt x="258" y="328"/>
                  </a:lnTo>
                  <a:lnTo>
                    <a:pt x="245" y="335"/>
                  </a:lnTo>
                  <a:lnTo>
                    <a:pt x="233" y="331"/>
                  </a:lnTo>
                  <a:lnTo>
                    <a:pt x="221" y="343"/>
                  </a:lnTo>
                  <a:lnTo>
                    <a:pt x="214" y="334"/>
                  </a:lnTo>
                  <a:lnTo>
                    <a:pt x="204" y="336"/>
                  </a:lnTo>
                  <a:lnTo>
                    <a:pt x="204" y="327"/>
                  </a:lnTo>
                  <a:lnTo>
                    <a:pt x="190" y="323"/>
                  </a:lnTo>
                  <a:lnTo>
                    <a:pt x="188" y="335"/>
                  </a:lnTo>
                  <a:lnTo>
                    <a:pt x="191" y="339"/>
                  </a:lnTo>
                  <a:lnTo>
                    <a:pt x="188" y="338"/>
                  </a:lnTo>
                  <a:lnTo>
                    <a:pt x="174" y="319"/>
                  </a:lnTo>
                  <a:lnTo>
                    <a:pt x="173" y="303"/>
                  </a:lnTo>
                  <a:lnTo>
                    <a:pt x="167" y="294"/>
                  </a:lnTo>
                  <a:lnTo>
                    <a:pt x="169" y="288"/>
                  </a:lnTo>
                  <a:lnTo>
                    <a:pt x="157" y="285"/>
                  </a:lnTo>
                  <a:lnTo>
                    <a:pt x="156" y="277"/>
                  </a:lnTo>
                  <a:lnTo>
                    <a:pt x="149" y="273"/>
                  </a:lnTo>
                  <a:lnTo>
                    <a:pt x="135" y="281"/>
                  </a:lnTo>
                  <a:lnTo>
                    <a:pt x="133" y="279"/>
                  </a:lnTo>
                  <a:lnTo>
                    <a:pt x="131" y="284"/>
                  </a:lnTo>
                  <a:lnTo>
                    <a:pt x="119" y="290"/>
                  </a:lnTo>
                  <a:lnTo>
                    <a:pt x="117" y="297"/>
                  </a:lnTo>
                  <a:lnTo>
                    <a:pt x="112" y="298"/>
                  </a:lnTo>
                  <a:lnTo>
                    <a:pt x="110" y="307"/>
                  </a:lnTo>
                  <a:lnTo>
                    <a:pt x="113" y="309"/>
                  </a:lnTo>
                  <a:lnTo>
                    <a:pt x="107" y="314"/>
                  </a:lnTo>
                  <a:lnTo>
                    <a:pt x="85" y="322"/>
                  </a:lnTo>
                  <a:lnTo>
                    <a:pt x="76" y="318"/>
                  </a:lnTo>
                  <a:lnTo>
                    <a:pt x="67" y="320"/>
                  </a:lnTo>
                  <a:lnTo>
                    <a:pt x="64" y="315"/>
                  </a:lnTo>
                  <a:lnTo>
                    <a:pt x="53" y="326"/>
                  </a:lnTo>
                  <a:lnTo>
                    <a:pt x="21" y="311"/>
                  </a:lnTo>
                  <a:lnTo>
                    <a:pt x="21" y="311"/>
                  </a:lnTo>
                  <a:lnTo>
                    <a:pt x="27" y="306"/>
                  </a:lnTo>
                  <a:lnTo>
                    <a:pt x="20" y="289"/>
                  </a:lnTo>
                  <a:lnTo>
                    <a:pt x="12" y="276"/>
                  </a:lnTo>
                  <a:lnTo>
                    <a:pt x="0" y="270"/>
                  </a:lnTo>
                  <a:lnTo>
                    <a:pt x="6" y="262"/>
                  </a:lnTo>
                  <a:lnTo>
                    <a:pt x="2" y="249"/>
                  </a:lnTo>
                  <a:lnTo>
                    <a:pt x="6" y="224"/>
                  </a:lnTo>
                  <a:lnTo>
                    <a:pt x="0" y="197"/>
                  </a:lnTo>
                  <a:lnTo>
                    <a:pt x="0" y="197"/>
                  </a:lnTo>
                  <a:lnTo>
                    <a:pt x="12" y="195"/>
                  </a:lnTo>
                  <a:lnTo>
                    <a:pt x="23" y="181"/>
                  </a:lnTo>
                  <a:lnTo>
                    <a:pt x="47" y="178"/>
                  </a:lnTo>
                  <a:lnTo>
                    <a:pt x="57" y="185"/>
                  </a:lnTo>
                  <a:lnTo>
                    <a:pt x="64" y="181"/>
                  </a:lnTo>
                  <a:lnTo>
                    <a:pt x="73" y="187"/>
                  </a:lnTo>
                  <a:lnTo>
                    <a:pt x="92" y="189"/>
                  </a:lnTo>
                  <a:lnTo>
                    <a:pt x="97" y="194"/>
                  </a:lnTo>
                  <a:lnTo>
                    <a:pt x="107" y="195"/>
                  </a:lnTo>
                  <a:lnTo>
                    <a:pt x="113" y="187"/>
                  </a:lnTo>
                  <a:lnTo>
                    <a:pt x="126" y="193"/>
                  </a:lnTo>
                  <a:lnTo>
                    <a:pt x="132" y="189"/>
                  </a:lnTo>
                  <a:lnTo>
                    <a:pt x="132" y="171"/>
                  </a:lnTo>
                  <a:lnTo>
                    <a:pt x="143" y="159"/>
                  </a:lnTo>
                  <a:lnTo>
                    <a:pt x="146" y="150"/>
                  </a:lnTo>
                  <a:lnTo>
                    <a:pt x="158" y="145"/>
                  </a:lnTo>
                  <a:lnTo>
                    <a:pt x="157" y="135"/>
                  </a:lnTo>
                  <a:lnTo>
                    <a:pt x="165" y="131"/>
                  </a:lnTo>
                  <a:lnTo>
                    <a:pt x="175" y="132"/>
                  </a:lnTo>
                  <a:lnTo>
                    <a:pt x="169" y="115"/>
                  </a:lnTo>
                  <a:lnTo>
                    <a:pt x="152" y="107"/>
                  </a:lnTo>
                  <a:lnTo>
                    <a:pt x="153" y="102"/>
                  </a:lnTo>
                  <a:lnTo>
                    <a:pt x="160" y="102"/>
                  </a:lnTo>
                  <a:lnTo>
                    <a:pt x="173" y="109"/>
                  </a:lnTo>
                  <a:lnTo>
                    <a:pt x="169" y="101"/>
                  </a:lnTo>
                  <a:lnTo>
                    <a:pt x="172" y="92"/>
                  </a:lnTo>
                  <a:lnTo>
                    <a:pt x="180" y="93"/>
                  </a:lnTo>
                  <a:lnTo>
                    <a:pt x="183" y="88"/>
                  </a:lnTo>
                  <a:lnTo>
                    <a:pt x="189" y="88"/>
                  </a:lnTo>
                  <a:lnTo>
                    <a:pt x="186" y="80"/>
                  </a:lnTo>
                  <a:lnTo>
                    <a:pt x="190" y="71"/>
                  </a:lnTo>
                  <a:lnTo>
                    <a:pt x="197" y="71"/>
                  </a:lnTo>
                  <a:lnTo>
                    <a:pt x="194" y="65"/>
                  </a:lnTo>
                  <a:lnTo>
                    <a:pt x="204" y="71"/>
                  </a:lnTo>
                  <a:lnTo>
                    <a:pt x="213" y="60"/>
                  </a:lnTo>
                  <a:lnTo>
                    <a:pt x="217" y="60"/>
                  </a:lnTo>
                  <a:lnTo>
                    <a:pt x="220" y="50"/>
                  </a:lnTo>
                  <a:lnTo>
                    <a:pt x="231" y="46"/>
                  </a:lnTo>
                  <a:lnTo>
                    <a:pt x="238" y="53"/>
                  </a:lnTo>
                  <a:lnTo>
                    <a:pt x="243" y="46"/>
                  </a:lnTo>
                  <a:lnTo>
                    <a:pt x="250" y="45"/>
                  </a:lnTo>
                  <a:lnTo>
                    <a:pt x="255" y="25"/>
                  </a:lnTo>
                  <a:lnTo>
                    <a:pt x="251" y="19"/>
                  </a:lnTo>
                  <a:lnTo>
                    <a:pt x="241" y="15"/>
                  </a:lnTo>
                  <a:lnTo>
                    <a:pt x="241" y="15"/>
                  </a:lnTo>
                  <a:lnTo>
                    <a:pt x="26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8" name="Freeform 69">
              <a:extLst>
                <a:ext uri="{FF2B5EF4-FFF2-40B4-BE49-F238E27FC236}">
                  <a16:creationId xmlns:a16="http://schemas.microsoft.com/office/drawing/2014/main" id="{81BF144A-5CC8-4F10-8552-0F72596BE8B0}"/>
                </a:ext>
              </a:extLst>
            </p:cNvPr>
            <p:cNvSpPr>
              <a:spLocks/>
            </p:cNvSpPr>
            <p:nvPr/>
          </p:nvSpPr>
          <p:spPr bwMode="auto">
            <a:xfrm>
              <a:off x="8040688" y="4164013"/>
              <a:ext cx="595313" cy="744538"/>
            </a:xfrm>
            <a:custGeom>
              <a:avLst/>
              <a:gdLst>
                <a:gd name="T0" fmla="*/ 181 w 375"/>
                <a:gd name="T1" fmla="*/ 67 h 469"/>
                <a:gd name="T2" fmla="*/ 197 w 375"/>
                <a:gd name="T3" fmla="*/ 77 h 469"/>
                <a:gd name="T4" fmla="*/ 224 w 375"/>
                <a:gd name="T5" fmla="*/ 73 h 469"/>
                <a:gd name="T6" fmla="*/ 251 w 375"/>
                <a:gd name="T7" fmla="*/ 28 h 469"/>
                <a:gd name="T8" fmla="*/ 265 w 375"/>
                <a:gd name="T9" fmla="*/ 6 h 469"/>
                <a:gd name="T10" fmla="*/ 290 w 375"/>
                <a:gd name="T11" fmla="*/ 4 h 469"/>
                <a:gd name="T12" fmla="*/ 309 w 375"/>
                <a:gd name="T13" fmla="*/ 10 h 469"/>
                <a:gd name="T14" fmla="*/ 339 w 375"/>
                <a:gd name="T15" fmla="*/ 12 h 469"/>
                <a:gd name="T16" fmla="*/ 351 w 375"/>
                <a:gd name="T17" fmla="*/ 19 h 469"/>
                <a:gd name="T18" fmla="*/ 364 w 375"/>
                <a:gd name="T19" fmla="*/ 33 h 469"/>
                <a:gd name="T20" fmla="*/ 375 w 375"/>
                <a:gd name="T21" fmla="*/ 42 h 469"/>
                <a:gd name="T22" fmla="*/ 342 w 375"/>
                <a:gd name="T23" fmla="*/ 99 h 469"/>
                <a:gd name="T24" fmla="*/ 346 w 375"/>
                <a:gd name="T25" fmla="*/ 135 h 469"/>
                <a:gd name="T26" fmla="*/ 343 w 375"/>
                <a:gd name="T27" fmla="*/ 185 h 469"/>
                <a:gd name="T28" fmla="*/ 285 w 375"/>
                <a:gd name="T29" fmla="*/ 268 h 469"/>
                <a:gd name="T30" fmla="*/ 274 w 375"/>
                <a:gd name="T31" fmla="*/ 316 h 469"/>
                <a:gd name="T32" fmla="*/ 249 w 375"/>
                <a:gd name="T33" fmla="*/ 307 h 469"/>
                <a:gd name="T34" fmla="*/ 244 w 375"/>
                <a:gd name="T35" fmla="*/ 341 h 469"/>
                <a:gd name="T36" fmla="*/ 265 w 375"/>
                <a:gd name="T37" fmla="*/ 354 h 469"/>
                <a:gd name="T38" fmla="*/ 268 w 375"/>
                <a:gd name="T39" fmla="*/ 357 h 469"/>
                <a:gd name="T40" fmla="*/ 292 w 375"/>
                <a:gd name="T41" fmla="*/ 377 h 469"/>
                <a:gd name="T42" fmla="*/ 285 w 375"/>
                <a:gd name="T43" fmla="*/ 416 h 469"/>
                <a:gd name="T44" fmla="*/ 257 w 375"/>
                <a:gd name="T45" fmla="*/ 425 h 469"/>
                <a:gd name="T46" fmla="*/ 175 w 375"/>
                <a:gd name="T47" fmla="*/ 425 h 469"/>
                <a:gd name="T48" fmla="*/ 141 w 375"/>
                <a:gd name="T49" fmla="*/ 404 h 469"/>
                <a:gd name="T50" fmla="*/ 156 w 375"/>
                <a:gd name="T51" fmla="*/ 400 h 469"/>
                <a:gd name="T52" fmla="*/ 98 w 375"/>
                <a:gd name="T53" fmla="*/ 412 h 469"/>
                <a:gd name="T54" fmla="*/ 95 w 375"/>
                <a:gd name="T55" fmla="*/ 408 h 469"/>
                <a:gd name="T56" fmla="*/ 113 w 375"/>
                <a:gd name="T57" fmla="*/ 383 h 469"/>
                <a:gd name="T58" fmla="*/ 91 w 375"/>
                <a:gd name="T59" fmla="*/ 384 h 469"/>
                <a:gd name="T60" fmla="*/ 81 w 375"/>
                <a:gd name="T61" fmla="*/ 397 h 469"/>
                <a:gd name="T62" fmla="*/ 68 w 375"/>
                <a:gd name="T63" fmla="*/ 411 h 469"/>
                <a:gd name="T64" fmla="*/ 86 w 375"/>
                <a:gd name="T65" fmla="*/ 405 h 469"/>
                <a:gd name="T66" fmla="*/ 83 w 375"/>
                <a:gd name="T67" fmla="*/ 421 h 469"/>
                <a:gd name="T68" fmla="*/ 73 w 375"/>
                <a:gd name="T69" fmla="*/ 434 h 469"/>
                <a:gd name="T70" fmla="*/ 47 w 375"/>
                <a:gd name="T71" fmla="*/ 463 h 469"/>
                <a:gd name="T72" fmla="*/ 50 w 375"/>
                <a:gd name="T73" fmla="*/ 443 h 469"/>
                <a:gd name="T74" fmla="*/ 48 w 375"/>
                <a:gd name="T75" fmla="*/ 416 h 469"/>
                <a:gd name="T76" fmla="*/ 27 w 375"/>
                <a:gd name="T77" fmla="*/ 386 h 469"/>
                <a:gd name="T78" fmla="*/ 11 w 375"/>
                <a:gd name="T79" fmla="*/ 378 h 469"/>
                <a:gd name="T80" fmla="*/ 8 w 375"/>
                <a:gd name="T81" fmla="*/ 363 h 469"/>
                <a:gd name="T82" fmla="*/ 10 w 375"/>
                <a:gd name="T83" fmla="*/ 304 h 469"/>
                <a:gd name="T84" fmla="*/ 22 w 375"/>
                <a:gd name="T85" fmla="*/ 291 h 469"/>
                <a:gd name="T86" fmla="*/ 24 w 375"/>
                <a:gd name="T87" fmla="*/ 261 h 469"/>
                <a:gd name="T88" fmla="*/ 42 w 375"/>
                <a:gd name="T89" fmla="*/ 257 h 469"/>
                <a:gd name="T90" fmla="*/ 42 w 375"/>
                <a:gd name="T91" fmla="*/ 233 h 469"/>
                <a:gd name="T92" fmla="*/ 79 w 375"/>
                <a:gd name="T93" fmla="*/ 194 h 469"/>
                <a:gd name="T94" fmla="*/ 90 w 375"/>
                <a:gd name="T95" fmla="*/ 162 h 469"/>
                <a:gd name="T96" fmla="*/ 103 w 375"/>
                <a:gd name="T97" fmla="*/ 121 h 469"/>
                <a:gd name="T98" fmla="*/ 155 w 375"/>
                <a:gd name="T99" fmla="*/ 94 h 469"/>
                <a:gd name="T100" fmla="*/ 147 w 375"/>
                <a:gd name="T101" fmla="*/ 82 h 469"/>
                <a:gd name="T102" fmla="*/ 172 w 375"/>
                <a:gd name="T103" fmla="*/ 5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5" h="469">
                  <a:moveTo>
                    <a:pt x="172" y="59"/>
                  </a:moveTo>
                  <a:lnTo>
                    <a:pt x="179" y="61"/>
                  </a:lnTo>
                  <a:lnTo>
                    <a:pt x="181" y="67"/>
                  </a:lnTo>
                  <a:lnTo>
                    <a:pt x="189" y="65"/>
                  </a:lnTo>
                  <a:lnTo>
                    <a:pt x="194" y="81"/>
                  </a:lnTo>
                  <a:lnTo>
                    <a:pt x="197" y="77"/>
                  </a:lnTo>
                  <a:lnTo>
                    <a:pt x="212" y="78"/>
                  </a:lnTo>
                  <a:lnTo>
                    <a:pt x="221" y="70"/>
                  </a:lnTo>
                  <a:lnTo>
                    <a:pt x="224" y="73"/>
                  </a:lnTo>
                  <a:lnTo>
                    <a:pt x="233" y="57"/>
                  </a:lnTo>
                  <a:lnTo>
                    <a:pt x="250" y="43"/>
                  </a:lnTo>
                  <a:lnTo>
                    <a:pt x="251" y="28"/>
                  </a:lnTo>
                  <a:lnTo>
                    <a:pt x="257" y="28"/>
                  </a:lnTo>
                  <a:lnTo>
                    <a:pt x="259" y="14"/>
                  </a:lnTo>
                  <a:lnTo>
                    <a:pt x="265" y="6"/>
                  </a:lnTo>
                  <a:lnTo>
                    <a:pt x="269" y="8"/>
                  </a:lnTo>
                  <a:lnTo>
                    <a:pt x="280" y="1"/>
                  </a:lnTo>
                  <a:lnTo>
                    <a:pt x="290" y="4"/>
                  </a:lnTo>
                  <a:lnTo>
                    <a:pt x="293" y="0"/>
                  </a:lnTo>
                  <a:lnTo>
                    <a:pt x="299" y="0"/>
                  </a:lnTo>
                  <a:lnTo>
                    <a:pt x="309" y="10"/>
                  </a:lnTo>
                  <a:lnTo>
                    <a:pt x="328" y="1"/>
                  </a:lnTo>
                  <a:lnTo>
                    <a:pt x="332" y="12"/>
                  </a:lnTo>
                  <a:lnTo>
                    <a:pt x="339" y="12"/>
                  </a:lnTo>
                  <a:lnTo>
                    <a:pt x="341" y="16"/>
                  </a:lnTo>
                  <a:lnTo>
                    <a:pt x="345" y="12"/>
                  </a:lnTo>
                  <a:lnTo>
                    <a:pt x="351" y="19"/>
                  </a:lnTo>
                  <a:lnTo>
                    <a:pt x="363" y="20"/>
                  </a:lnTo>
                  <a:lnTo>
                    <a:pt x="361" y="28"/>
                  </a:lnTo>
                  <a:lnTo>
                    <a:pt x="364" y="33"/>
                  </a:lnTo>
                  <a:lnTo>
                    <a:pt x="357" y="34"/>
                  </a:lnTo>
                  <a:lnTo>
                    <a:pt x="375" y="42"/>
                  </a:lnTo>
                  <a:lnTo>
                    <a:pt x="375" y="42"/>
                  </a:lnTo>
                  <a:lnTo>
                    <a:pt x="369" y="57"/>
                  </a:lnTo>
                  <a:lnTo>
                    <a:pt x="356" y="67"/>
                  </a:lnTo>
                  <a:lnTo>
                    <a:pt x="342" y="99"/>
                  </a:lnTo>
                  <a:lnTo>
                    <a:pt x="338" y="101"/>
                  </a:lnTo>
                  <a:lnTo>
                    <a:pt x="338" y="121"/>
                  </a:lnTo>
                  <a:lnTo>
                    <a:pt x="346" y="135"/>
                  </a:lnTo>
                  <a:lnTo>
                    <a:pt x="346" y="145"/>
                  </a:lnTo>
                  <a:lnTo>
                    <a:pt x="351" y="165"/>
                  </a:lnTo>
                  <a:lnTo>
                    <a:pt x="343" y="185"/>
                  </a:lnTo>
                  <a:lnTo>
                    <a:pt x="335" y="192"/>
                  </a:lnTo>
                  <a:lnTo>
                    <a:pt x="298" y="253"/>
                  </a:lnTo>
                  <a:lnTo>
                    <a:pt x="285" y="268"/>
                  </a:lnTo>
                  <a:lnTo>
                    <a:pt x="280" y="288"/>
                  </a:lnTo>
                  <a:lnTo>
                    <a:pt x="284" y="313"/>
                  </a:lnTo>
                  <a:lnTo>
                    <a:pt x="274" y="316"/>
                  </a:lnTo>
                  <a:lnTo>
                    <a:pt x="276" y="312"/>
                  </a:lnTo>
                  <a:lnTo>
                    <a:pt x="272" y="308"/>
                  </a:lnTo>
                  <a:lnTo>
                    <a:pt x="249" y="307"/>
                  </a:lnTo>
                  <a:lnTo>
                    <a:pt x="237" y="318"/>
                  </a:lnTo>
                  <a:lnTo>
                    <a:pt x="244" y="327"/>
                  </a:lnTo>
                  <a:lnTo>
                    <a:pt x="244" y="341"/>
                  </a:lnTo>
                  <a:lnTo>
                    <a:pt x="259" y="347"/>
                  </a:lnTo>
                  <a:lnTo>
                    <a:pt x="261" y="355"/>
                  </a:lnTo>
                  <a:lnTo>
                    <a:pt x="265" y="354"/>
                  </a:lnTo>
                  <a:lnTo>
                    <a:pt x="265" y="344"/>
                  </a:lnTo>
                  <a:lnTo>
                    <a:pt x="269" y="340"/>
                  </a:lnTo>
                  <a:lnTo>
                    <a:pt x="268" y="357"/>
                  </a:lnTo>
                  <a:lnTo>
                    <a:pt x="276" y="376"/>
                  </a:lnTo>
                  <a:lnTo>
                    <a:pt x="282" y="379"/>
                  </a:lnTo>
                  <a:lnTo>
                    <a:pt x="292" y="377"/>
                  </a:lnTo>
                  <a:lnTo>
                    <a:pt x="300" y="387"/>
                  </a:lnTo>
                  <a:lnTo>
                    <a:pt x="289" y="405"/>
                  </a:lnTo>
                  <a:lnTo>
                    <a:pt x="285" y="416"/>
                  </a:lnTo>
                  <a:lnTo>
                    <a:pt x="288" y="424"/>
                  </a:lnTo>
                  <a:lnTo>
                    <a:pt x="281" y="434"/>
                  </a:lnTo>
                  <a:lnTo>
                    <a:pt x="257" y="425"/>
                  </a:lnTo>
                  <a:lnTo>
                    <a:pt x="224" y="421"/>
                  </a:lnTo>
                  <a:lnTo>
                    <a:pt x="180" y="436"/>
                  </a:lnTo>
                  <a:lnTo>
                    <a:pt x="175" y="425"/>
                  </a:lnTo>
                  <a:lnTo>
                    <a:pt x="159" y="415"/>
                  </a:lnTo>
                  <a:lnTo>
                    <a:pt x="132" y="404"/>
                  </a:lnTo>
                  <a:lnTo>
                    <a:pt x="141" y="404"/>
                  </a:lnTo>
                  <a:lnTo>
                    <a:pt x="165" y="413"/>
                  </a:lnTo>
                  <a:lnTo>
                    <a:pt x="157" y="409"/>
                  </a:lnTo>
                  <a:lnTo>
                    <a:pt x="156" y="400"/>
                  </a:lnTo>
                  <a:lnTo>
                    <a:pt x="156" y="407"/>
                  </a:lnTo>
                  <a:lnTo>
                    <a:pt x="132" y="403"/>
                  </a:lnTo>
                  <a:lnTo>
                    <a:pt x="98" y="412"/>
                  </a:lnTo>
                  <a:lnTo>
                    <a:pt x="89" y="403"/>
                  </a:lnTo>
                  <a:lnTo>
                    <a:pt x="94" y="400"/>
                  </a:lnTo>
                  <a:lnTo>
                    <a:pt x="95" y="408"/>
                  </a:lnTo>
                  <a:lnTo>
                    <a:pt x="97" y="405"/>
                  </a:lnTo>
                  <a:lnTo>
                    <a:pt x="99" y="395"/>
                  </a:lnTo>
                  <a:lnTo>
                    <a:pt x="113" y="383"/>
                  </a:lnTo>
                  <a:lnTo>
                    <a:pt x="110" y="371"/>
                  </a:lnTo>
                  <a:lnTo>
                    <a:pt x="103" y="385"/>
                  </a:lnTo>
                  <a:lnTo>
                    <a:pt x="91" y="384"/>
                  </a:lnTo>
                  <a:lnTo>
                    <a:pt x="95" y="387"/>
                  </a:lnTo>
                  <a:lnTo>
                    <a:pt x="84" y="396"/>
                  </a:lnTo>
                  <a:lnTo>
                    <a:pt x="81" y="397"/>
                  </a:lnTo>
                  <a:lnTo>
                    <a:pt x="78" y="392"/>
                  </a:lnTo>
                  <a:lnTo>
                    <a:pt x="80" y="401"/>
                  </a:lnTo>
                  <a:lnTo>
                    <a:pt x="68" y="411"/>
                  </a:lnTo>
                  <a:lnTo>
                    <a:pt x="82" y="405"/>
                  </a:lnTo>
                  <a:lnTo>
                    <a:pt x="84" y="409"/>
                  </a:lnTo>
                  <a:lnTo>
                    <a:pt x="86" y="405"/>
                  </a:lnTo>
                  <a:lnTo>
                    <a:pt x="89" y="407"/>
                  </a:lnTo>
                  <a:lnTo>
                    <a:pt x="76" y="422"/>
                  </a:lnTo>
                  <a:lnTo>
                    <a:pt x="83" y="421"/>
                  </a:lnTo>
                  <a:lnTo>
                    <a:pt x="79" y="428"/>
                  </a:lnTo>
                  <a:lnTo>
                    <a:pt x="82" y="434"/>
                  </a:lnTo>
                  <a:lnTo>
                    <a:pt x="73" y="434"/>
                  </a:lnTo>
                  <a:lnTo>
                    <a:pt x="58" y="442"/>
                  </a:lnTo>
                  <a:lnTo>
                    <a:pt x="49" y="452"/>
                  </a:lnTo>
                  <a:lnTo>
                    <a:pt x="47" y="463"/>
                  </a:lnTo>
                  <a:lnTo>
                    <a:pt x="38" y="469"/>
                  </a:lnTo>
                  <a:lnTo>
                    <a:pt x="36" y="463"/>
                  </a:lnTo>
                  <a:lnTo>
                    <a:pt x="50" y="443"/>
                  </a:lnTo>
                  <a:lnTo>
                    <a:pt x="50" y="434"/>
                  </a:lnTo>
                  <a:lnTo>
                    <a:pt x="44" y="421"/>
                  </a:lnTo>
                  <a:lnTo>
                    <a:pt x="48" y="416"/>
                  </a:lnTo>
                  <a:lnTo>
                    <a:pt x="40" y="403"/>
                  </a:lnTo>
                  <a:lnTo>
                    <a:pt x="34" y="401"/>
                  </a:lnTo>
                  <a:lnTo>
                    <a:pt x="27" y="386"/>
                  </a:lnTo>
                  <a:lnTo>
                    <a:pt x="19" y="387"/>
                  </a:lnTo>
                  <a:lnTo>
                    <a:pt x="19" y="387"/>
                  </a:lnTo>
                  <a:lnTo>
                    <a:pt x="11" y="378"/>
                  </a:lnTo>
                  <a:lnTo>
                    <a:pt x="14" y="368"/>
                  </a:lnTo>
                  <a:lnTo>
                    <a:pt x="8" y="363"/>
                  </a:lnTo>
                  <a:lnTo>
                    <a:pt x="8" y="363"/>
                  </a:lnTo>
                  <a:lnTo>
                    <a:pt x="0" y="350"/>
                  </a:lnTo>
                  <a:lnTo>
                    <a:pt x="13" y="332"/>
                  </a:lnTo>
                  <a:lnTo>
                    <a:pt x="10" y="304"/>
                  </a:lnTo>
                  <a:lnTo>
                    <a:pt x="13" y="299"/>
                  </a:lnTo>
                  <a:lnTo>
                    <a:pt x="22" y="299"/>
                  </a:lnTo>
                  <a:lnTo>
                    <a:pt x="22" y="291"/>
                  </a:lnTo>
                  <a:lnTo>
                    <a:pt x="32" y="275"/>
                  </a:lnTo>
                  <a:lnTo>
                    <a:pt x="32" y="268"/>
                  </a:lnTo>
                  <a:lnTo>
                    <a:pt x="24" y="261"/>
                  </a:lnTo>
                  <a:lnTo>
                    <a:pt x="28" y="259"/>
                  </a:lnTo>
                  <a:lnTo>
                    <a:pt x="38" y="262"/>
                  </a:lnTo>
                  <a:lnTo>
                    <a:pt x="42" y="257"/>
                  </a:lnTo>
                  <a:lnTo>
                    <a:pt x="38" y="246"/>
                  </a:lnTo>
                  <a:lnTo>
                    <a:pt x="42" y="233"/>
                  </a:lnTo>
                  <a:lnTo>
                    <a:pt x="42" y="233"/>
                  </a:lnTo>
                  <a:lnTo>
                    <a:pt x="52" y="233"/>
                  </a:lnTo>
                  <a:lnTo>
                    <a:pt x="65" y="223"/>
                  </a:lnTo>
                  <a:lnTo>
                    <a:pt x="79" y="194"/>
                  </a:lnTo>
                  <a:lnTo>
                    <a:pt x="76" y="186"/>
                  </a:lnTo>
                  <a:lnTo>
                    <a:pt x="87" y="177"/>
                  </a:lnTo>
                  <a:lnTo>
                    <a:pt x="90" y="162"/>
                  </a:lnTo>
                  <a:lnTo>
                    <a:pt x="97" y="162"/>
                  </a:lnTo>
                  <a:lnTo>
                    <a:pt x="102" y="152"/>
                  </a:lnTo>
                  <a:lnTo>
                    <a:pt x="103" y="121"/>
                  </a:lnTo>
                  <a:lnTo>
                    <a:pt x="120" y="108"/>
                  </a:lnTo>
                  <a:lnTo>
                    <a:pt x="146" y="111"/>
                  </a:lnTo>
                  <a:lnTo>
                    <a:pt x="155" y="94"/>
                  </a:lnTo>
                  <a:lnTo>
                    <a:pt x="154" y="90"/>
                  </a:lnTo>
                  <a:lnTo>
                    <a:pt x="147" y="93"/>
                  </a:lnTo>
                  <a:lnTo>
                    <a:pt x="147" y="82"/>
                  </a:lnTo>
                  <a:lnTo>
                    <a:pt x="152" y="77"/>
                  </a:lnTo>
                  <a:lnTo>
                    <a:pt x="159" y="76"/>
                  </a:lnTo>
                  <a:lnTo>
                    <a:pt x="172" y="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9" name="Freeform 70">
              <a:extLst>
                <a:ext uri="{FF2B5EF4-FFF2-40B4-BE49-F238E27FC236}">
                  <a16:creationId xmlns:a16="http://schemas.microsoft.com/office/drawing/2014/main" id="{5141C6B0-282B-41FF-B215-1A0933510DDF}"/>
                </a:ext>
              </a:extLst>
            </p:cNvPr>
            <p:cNvSpPr>
              <a:spLocks/>
            </p:cNvSpPr>
            <p:nvPr/>
          </p:nvSpPr>
          <p:spPr bwMode="auto">
            <a:xfrm>
              <a:off x="8193088" y="3671888"/>
              <a:ext cx="539750" cy="620713"/>
            </a:xfrm>
            <a:custGeom>
              <a:avLst/>
              <a:gdLst>
                <a:gd name="T0" fmla="*/ 146 w 340"/>
                <a:gd name="T1" fmla="*/ 2 h 391"/>
                <a:gd name="T2" fmla="*/ 180 w 340"/>
                <a:gd name="T3" fmla="*/ 13 h 391"/>
                <a:gd name="T4" fmla="*/ 205 w 340"/>
                <a:gd name="T5" fmla="*/ 28 h 391"/>
                <a:gd name="T6" fmla="*/ 236 w 340"/>
                <a:gd name="T7" fmla="*/ 23 h 391"/>
                <a:gd name="T8" fmla="*/ 261 w 340"/>
                <a:gd name="T9" fmla="*/ 10 h 391"/>
                <a:gd name="T10" fmla="*/ 295 w 340"/>
                <a:gd name="T11" fmla="*/ 16 h 391"/>
                <a:gd name="T12" fmla="*/ 309 w 340"/>
                <a:gd name="T13" fmla="*/ 54 h 391"/>
                <a:gd name="T14" fmla="*/ 319 w 340"/>
                <a:gd name="T15" fmla="*/ 143 h 391"/>
                <a:gd name="T16" fmla="*/ 332 w 340"/>
                <a:gd name="T17" fmla="*/ 185 h 391"/>
                <a:gd name="T18" fmla="*/ 333 w 340"/>
                <a:gd name="T19" fmla="*/ 200 h 391"/>
                <a:gd name="T20" fmla="*/ 323 w 340"/>
                <a:gd name="T21" fmla="*/ 237 h 391"/>
                <a:gd name="T22" fmla="*/ 315 w 340"/>
                <a:gd name="T23" fmla="*/ 266 h 391"/>
                <a:gd name="T24" fmla="*/ 277 w 340"/>
                <a:gd name="T25" fmla="*/ 320 h 391"/>
                <a:gd name="T26" fmla="*/ 277 w 340"/>
                <a:gd name="T27" fmla="*/ 346 h 391"/>
                <a:gd name="T28" fmla="*/ 261 w 340"/>
                <a:gd name="T29" fmla="*/ 344 h 391"/>
                <a:gd name="T30" fmla="*/ 267 w 340"/>
                <a:gd name="T31" fmla="*/ 330 h 391"/>
                <a:gd name="T32" fmla="*/ 245 w 340"/>
                <a:gd name="T33" fmla="*/ 326 h 391"/>
                <a:gd name="T34" fmla="*/ 230 w 340"/>
                <a:gd name="T35" fmla="*/ 311 h 391"/>
                <a:gd name="T36" fmla="*/ 197 w 340"/>
                <a:gd name="T37" fmla="*/ 310 h 391"/>
                <a:gd name="T38" fmla="*/ 173 w 340"/>
                <a:gd name="T39" fmla="*/ 318 h 391"/>
                <a:gd name="T40" fmla="*/ 161 w 340"/>
                <a:gd name="T41" fmla="*/ 338 h 391"/>
                <a:gd name="T42" fmla="*/ 137 w 340"/>
                <a:gd name="T43" fmla="*/ 367 h 391"/>
                <a:gd name="T44" fmla="*/ 116 w 340"/>
                <a:gd name="T45" fmla="*/ 388 h 391"/>
                <a:gd name="T46" fmla="*/ 93 w 340"/>
                <a:gd name="T47" fmla="*/ 375 h 391"/>
                <a:gd name="T48" fmla="*/ 76 w 340"/>
                <a:gd name="T49" fmla="*/ 369 h 391"/>
                <a:gd name="T50" fmla="*/ 64 w 340"/>
                <a:gd name="T51" fmla="*/ 339 h 391"/>
                <a:gd name="T52" fmla="*/ 41 w 340"/>
                <a:gd name="T53" fmla="*/ 325 h 391"/>
                <a:gd name="T54" fmla="*/ 53 w 340"/>
                <a:gd name="T55" fmla="*/ 293 h 391"/>
                <a:gd name="T56" fmla="*/ 72 w 340"/>
                <a:gd name="T57" fmla="*/ 292 h 391"/>
                <a:gd name="T58" fmla="*/ 88 w 340"/>
                <a:gd name="T59" fmla="*/ 304 h 391"/>
                <a:gd name="T60" fmla="*/ 98 w 340"/>
                <a:gd name="T61" fmla="*/ 296 h 391"/>
                <a:gd name="T62" fmla="*/ 114 w 340"/>
                <a:gd name="T63" fmla="*/ 261 h 391"/>
                <a:gd name="T64" fmla="*/ 111 w 340"/>
                <a:gd name="T65" fmla="*/ 244 h 391"/>
                <a:gd name="T66" fmla="*/ 89 w 340"/>
                <a:gd name="T67" fmla="*/ 251 h 391"/>
                <a:gd name="T68" fmla="*/ 63 w 340"/>
                <a:gd name="T69" fmla="*/ 238 h 391"/>
                <a:gd name="T70" fmla="*/ 34 w 340"/>
                <a:gd name="T71" fmla="*/ 225 h 391"/>
                <a:gd name="T72" fmla="*/ 23 w 340"/>
                <a:gd name="T73" fmla="*/ 207 h 391"/>
                <a:gd name="T74" fmla="*/ 10 w 340"/>
                <a:gd name="T75" fmla="*/ 160 h 391"/>
                <a:gd name="T76" fmla="*/ 24 w 340"/>
                <a:gd name="T77" fmla="*/ 137 h 391"/>
                <a:gd name="T78" fmla="*/ 56 w 340"/>
                <a:gd name="T79" fmla="*/ 103 h 391"/>
                <a:gd name="T80" fmla="*/ 77 w 340"/>
                <a:gd name="T81" fmla="*/ 94 h 391"/>
                <a:gd name="T82" fmla="*/ 108 w 340"/>
                <a:gd name="T83" fmla="*/ 49 h 391"/>
                <a:gd name="T84" fmla="*/ 108 w 340"/>
                <a:gd name="T85" fmla="*/ 32 h 391"/>
                <a:gd name="T86" fmla="*/ 122 w 340"/>
                <a:gd name="T87"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 h="391">
                  <a:moveTo>
                    <a:pt x="136" y="0"/>
                  </a:moveTo>
                  <a:lnTo>
                    <a:pt x="141" y="6"/>
                  </a:lnTo>
                  <a:lnTo>
                    <a:pt x="146" y="2"/>
                  </a:lnTo>
                  <a:lnTo>
                    <a:pt x="160" y="3"/>
                  </a:lnTo>
                  <a:lnTo>
                    <a:pt x="168" y="17"/>
                  </a:lnTo>
                  <a:lnTo>
                    <a:pt x="180" y="13"/>
                  </a:lnTo>
                  <a:lnTo>
                    <a:pt x="179" y="29"/>
                  </a:lnTo>
                  <a:lnTo>
                    <a:pt x="196" y="40"/>
                  </a:lnTo>
                  <a:lnTo>
                    <a:pt x="205" y="28"/>
                  </a:lnTo>
                  <a:lnTo>
                    <a:pt x="206" y="9"/>
                  </a:lnTo>
                  <a:lnTo>
                    <a:pt x="210" y="7"/>
                  </a:lnTo>
                  <a:lnTo>
                    <a:pt x="236" y="23"/>
                  </a:lnTo>
                  <a:lnTo>
                    <a:pt x="249" y="17"/>
                  </a:lnTo>
                  <a:lnTo>
                    <a:pt x="250" y="12"/>
                  </a:lnTo>
                  <a:lnTo>
                    <a:pt x="261" y="10"/>
                  </a:lnTo>
                  <a:lnTo>
                    <a:pt x="269" y="21"/>
                  </a:lnTo>
                  <a:lnTo>
                    <a:pt x="281" y="25"/>
                  </a:lnTo>
                  <a:lnTo>
                    <a:pt x="295" y="16"/>
                  </a:lnTo>
                  <a:lnTo>
                    <a:pt x="295" y="16"/>
                  </a:lnTo>
                  <a:lnTo>
                    <a:pt x="307" y="30"/>
                  </a:lnTo>
                  <a:lnTo>
                    <a:pt x="309" y="54"/>
                  </a:lnTo>
                  <a:lnTo>
                    <a:pt x="323" y="84"/>
                  </a:lnTo>
                  <a:lnTo>
                    <a:pt x="325" y="117"/>
                  </a:lnTo>
                  <a:lnTo>
                    <a:pt x="319" y="143"/>
                  </a:lnTo>
                  <a:lnTo>
                    <a:pt x="321" y="170"/>
                  </a:lnTo>
                  <a:lnTo>
                    <a:pt x="324" y="177"/>
                  </a:lnTo>
                  <a:lnTo>
                    <a:pt x="332" y="185"/>
                  </a:lnTo>
                  <a:lnTo>
                    <a:pt x="337" y="185"/>
                  </a:lnTo>
                  <a:lnTo>
                    <a:pt x="340" y="191"/>
                  </a:lnTo>
                  <a:lnTo>
                    <a:pt x="333" y="200"/>
                  </a:lnTo>
                  <a:lnTo>
                    <a:pt x="331" y="218"/>
                  </a:lnTo>
                  <a:lnTo>
                    <a:pt x="324" y="225"/>
                  </a:lnTo>
                  <a:lnTo>
                    <a:pt x="323" y="237"/>
                  </a:lnTo>
                  <a:lnTo>
                    <a:pt x="315" y="247"/>
                  </a:lnTo>
                  <a:lnTo>
                    <a:pt x="313" y="260"/>
                  </a:lnTo>
                  <a:lnTo>
                    <a:pt x="315" y="266"/>
                  </a:lnTo>
                  <a:lnTo>
                    <a:pt x="298" y="277"/>
                  </a:lnTo>
                  <a:lnTo>
                    <a:pt x="281" y="306"/>
                  </a:lnTo>
                  <a:lnTo>
                    <a:pt x="277" y="320"/>
                  </a:lnTo>
                  <a:lnTo>
                    <a:pt x="278" y="333"/>
                  </a:lnTo>
                  <a:lnTo>
                    <a:pt x="282" y="336"/>
                  </a:lnTo>
                  <a:lnTo>
                    <a:pt x="277" y="346"/>
                  </a:lnTo>
                  <a:lnTo>
                    <a:pt x="279" y="352"/>
                  </a:lnTo>
                  <a:lnTo>
                    <a:pt x="279" y="352"/>
                  </a:lnTo>
                  <a:lnTo>
                    <a:pt x="261" y="344"/>
                  </a:lnTo>
                  <a:lnTo>
                    <a:pt x="268" y="343"/>
                  </a:lnTo>
                  <a:lnTo>
                    <a:pt x="265" y="338"/>
                  </a:lnTo>
                  <a:lnTo>
                    <a:pt x="267" y="330"/>
                  </a:lnTo>
                  <a:lnTo>
                    <a:pt x="255" y="329"/>
                  </a:lnTo>
                  <a:lnTo>
                    <a:pt x="249" y="322"/>
                  </a:lnTo>
                  <a:lnTo>
                    <a:pt x="245" y="326"/>
                  </a:lnTo>
                  <a:lnTo>
                    <a:pt x="242" y="322"/>
                  </a:lnTo>
                  <a:lnTo>
                    <a:pt x="236" y="322"/>
                  </a:lnTo>
                  <a:lnTo>
                    <a:pt x="230" y="311"/>
                  </a:lnTo>
                  <a:lnTo>
                    <a:pt x="213" y="320"/>
                  </a:lnTo>
                  <a:lnTo>
                    <a:pt x="203" y="310"/>
                  </a:lnTo>
                  <a:lnTo>
                    <a:pt x="197" y="310"/>
                  </a:lnTo>
                  <a:lnTo>
                    <a:pt x="194" y="314"/>
                  </a:lnTo>
                  <a:lnTo>
                    <a:pt x="184" y="311"/>
                  </a:lnTo>
                  <a:lnTo>
                    <a:pt x="173" y="318"/>
                  </a:lnTo>
                  <a:lnTo>
                    <a:pt x="169" y="316"/>
                  </a:lnTo>
                  <a:lnTo>
                    <a:pt x="163" y="324"/>
                  </a:lnTo>
                  <a:lnTo>
                    <a:pt x="161" y="338"/>
                  </a:lnTo>
                  <a:lnTo>
                    <a:pt x="155" y="338"/>
                  </a:lnTo>
                  <a:lnTo>
                    <a:pt x="154" y="353"/>
                  </a:lnTo>
                  <a:lnTo>
                    <a:pt x="137" y="367"/>
                  </a:lnTo>
                  <a:lnTo>
                    <a:pt x="128" y="383"/>
                  </a:lnTo>
                  <a:lnTo>
                    <a:pt x="125" y="380"/>
                  </a:lnTo>
                  <a:lnTo>
                    <a:pt x="116" y="388"/>
                  </a:lnTo>
                  <a:lnTo>
                    <a:pt x="101" y="387"/>
                  </a:lnTo>
                  <a:lnTo>
                    <a:pt x="98" y="391"/>
                  </a:lnTo>
                  <a:lnTo>
                    <a:pt x="93" y="375"/>
                  </a:lnTo>
                  <a:lnTo>
                    <a:pt x="85" y="377"/>
                  </a:lnTo>
                  <a:lnTo>
                    <a:pt x="83" y="371"/>
                  </a:lnTo>
                  <a:lnTo>
                    <a:pt x="76" y="369"/>
                  </a:lnTo>
                  <a:lnTo>
                    <a:pt x="76" y="369"/>
                  </a:lnTo>
                  <a:lnTo>
                    <a:pt x="59" y="345"/>
                  </a:lnTo>
                  <a:lnTo>
                    <a:pt x="64" y="339"/>
                  </a:lnTo>
                  <a:lnTo>
                    <a:pt x="59" y="329"/>
                  </a:lnTo>
                  <a:lnTo>
                    <a:pt x="49" y="320"/>
                  </a:lnTo>
                  <a:lnTo>
                    <a:pt x="41" y="325"/>
                  </a:lnTo>
                  <a:lnTo>
                    <a:pt x="36" y="322"/>
                  </a:lnTo>
                  <a:lnTo>
                    <a:pt x="40" y="303"/>
                  </a:lnTo>
                  <a:lnTo>
                    <a:pt x="53" y="293"/>
                  </a:lnTo>
                  <a:lnTo>
                    <a:pt x="52" y="286"/>
                  </a:lnTo>
                  <a:lnTo>
                    <a:pt x="56" y="283"/>
                  </a:lnTo>
                  <a:lnTo>
                    <a:pt x="72" y="292"/>
                  </a:lnTo>
                  <a:lnTo>
                    <a:pt x="76" y="302"/>
                  </a:lnTo>
                  <a:lnTo>
                    <a:pt x="81" y="300"/>
                  </a:lnTo>
                  <a:lnTo>
                    <a:pt x="88" y="304"/>
                  </a:lnTo>
                  <a:lnTo>
                    <a:pt x="95" y="305"/>
                  </a:lnTo>
                  <a:lnTo>
                    <a:pt x="99" y="299"/>
                  </a:lnTo>
                  <a:lnTo>
                    <a:pt x="98" y="296"/>
                  </a:lnTo>
                  <a:lnTo>
                    <a:pt x="105" y="293"/>
                  </a:lnTo>
                  <a:lnTo>
                    <a:pt x="115" y="294"/>
                  </a:lnTo>
                  <a:lnTo>
                    <a:pt x="114" y="261"/>
                  </a:lnTo>
                  <a:lnTo>
                    <a:pt x="122" y="259"/>
                  </a:lnTo>
                  <a:lnTo>
                    <a:pt x="122" y="251"/>
                  </a:lnTo>
                  <a:lnTo>
                    <a:pt x="111" y="244"/>
                  </a:lnTo>
                  <a:lnTo>
                    <a:pt x="104" y="253"/>
                  </a:lnTo>
                  <a:lnTo>
                    <a:pt x="97" y="250"/>
                  </a:lnTo>
                  <a:lnTo>
                    <a:pt x="89" y="251"/>
                  </a:lnTo>
                  <a:lnTo>
                    <a:pt x="85" y="238"/>
                  </a:lnTo>
                  <a:lnTo>
                    <a:pt x="67" y="234"/>
                  </a:lnTo>
                  <a:lnTo>
                    <a:pt x="63" y="238"/>
                  </a:lnTo>
                  <a:lnTo>
                    <a:pt x="56" y="230"/>
                  </a:lnTo>
                  <a:lnTo>
                    <a:pt x="45" y="234"/>
                  </a:lnTo>
                  <a:lnTo>
                    <a:pt x="34" y="225"/>
                  </a:lnTo>
                  <a:lnTo>
                    <a:pt x="24" y="226"/>
                  </a:lnTo>
                  <a:lnTo>
                    <a:pt x="24" y="226"/>
                  </a:lnTo>
                  <a:lnTo>
                    <a:pt x="23" y="207"/>
                  </a:lnTo>
                  <a:lnTo>
                    <a:pt x="0" y="177"/>
                  </a:lnTo>
                  <a:lnTo>
                    <a:pt x="1" y="166"/>
                  </a:lnTo>
                  <a:lnTo>
                    <a:pt x="10" y="160"/>
                  </a:lnTo>
                  <a:lnTo>
                    <a:pt x="7" y="152"/>
                  </a:lnTo>
                  <a:lnTo>
                    <a:pt x="15" y="149"/>
                  </a:lnTo>
                  <a:lnTo>
                    <a:pt x="24" y="137"/>
                  </a:lnTo>
                  <a:lnTo>
                    <a:pt x="26" y="120"/>
                  </a:lnTo>
                  <a:lnTo>
                    <a:pt x="55" y="107"/>
                  </a:lnTo>
                  <a:lnTo>
                    <a:pt x="56" y="103"/>
                  </a:lnTo>
                  <a:lnTo>
                    <a:pt x="69" y="100"/>
                  </a:lnTo>
                  <a:lnTo>
                    <a:pt x="72" y="92"/>
                  </a:lnTo>
                  <a:lnTo>
                    <a:pt x="77" y="94"/>
                  </a:lnTo>
                  <a:lnTo>
                    <a:pt x="93" y="71"/>
                  </a:lnTo>
                  <a:lnTo>
                    <a:pt x="93" y="60"/>
                  </a:lnTo>
                  <a:lnTo>
                    <a:pt x="108" y="49"/>
                  </a:lnTo>
                  <a:lnTo>
                    <a:pt x="100" y="43"/>
                  </a:lnTo>
                  <a:lnTo>
                    <a:pt x="100" y="37"/>
                  </a:lnTo>
                  <a:lnTo>
                    <a:pt x="108" y="32"/>
                  </a:lnTo>
                  <a:lnTo>
                    <a:pt x="116" y="34"/>
                  </a:lnTo>
                  <a:lnTo>
                    <a:pt x="125" y="20"/>
                  </a:lnTo>
                  <a:lnTo>
                    <a:pt x="122" y="15"/>
                  </a:lnTo>
                  <a:lnTo>
                    <a:pt x="13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49" name="Group 48">
            <a:extLst>
              <a:ext uri="{FF2B5EF4-FFF2-40B4-BE49-F238E27FC236}">
                <a16:creationId xmlns:a16="http://schemas.microsoft.com/office/drawing/2014/main" id="{1D3DC63E-F9F2-4702-A97B-8518CDB963D6}"/>
              </a:ext>
            </a:extLst>
          </p:cNvPr>
          <p:cNvGrpSpPr/>
          <p:nvPr/>
        </p:nvGrpSpPr>
        <p:grpSpPr>
          <a:xfrm>
            <a:off x="1678780" y="2407199"/>
            <a:ext cx="6197236" cy="5472602"/>
            <a:chOff x="10626915" y="3676650"/>
            <a:chExt cx="6197236" cy="5472602"/>
          </a:xfrm>
        </p:grpSpPr>
        <p:sp>
          <p:nvSpPr>
            <p:cNvPr id="50" name="Title 12">
              <a:extLst>
                <a:ext uri="{FF2B5EF4-FFF2-40B4-BE49-F238E27FC236}">
                  <a16:creationId xmlns:a16="http://schemas.microsoft.com/office/drawing/2014/main" id="{BFA8DA02-9B61-4E5A-8835-3021F6CD732F}"/>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Ireland</a:t>
              </a:r>
            </a:p>
          </p:txBody>
        </p:sp>
        <p:sp>
          <p:nvSpPr>
            <p:cNvPr id="51" name="Subtitle 13">
              <a:extLst>
                <a:ext uri="{FF2B5EF4-FFF2-40B4-BE49-F238E27FC236}">
                  <a16:creationId xmlns:a16="http://schemas.microsoft.com/office/drawing/2014/main" id="{E207AD15-09EA-4A5A-A5EA-05B651925EA4}"/>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3861098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wipe(down)">
                                      <p:cBhvr>
                                        <p:cTn id="7"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a:extLst>
              <a:ext uri="{FF2B5EF4-FFF2-40B4-BE49-F238E27FC236}">
                <a16:creationId xmlns:a16="http://schemas.microsoft.com/office/drawing/2014/main" id="{88B84FC4-93E2-4DCE-9DB2-CD6E24EBEE35}"/>
              </a:ext>
            </a:extLst>
          </p:cNvPr>
          <p:cNvSpPr/>
          <p:nvPr/>
        </p:nvSpPr>
        <p:spPr>
          <a:xfrm>
            <a:off x="0" y="9461"/>
            <a:ext cx="18288000" cy="35166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grpSp>
        <p:nvGrpSpPr>
          <p:cNvPr id="54" name="Group 53">
            <a:extLst>
              <a:ext uri="{FF2B5EF4-FFF2-40B4-BE49-F238E27FC236}">
                <a16:creationId xmlns:a16="http://schemas.microsoft.com/office/drawing/2014/main" id="{AEB3AA5F-F8C5-48BF-91BA-3958CE427FEB}"/>
              </a:ext>
            </a:extLst>
          </p:cNvPr>
          <p:cNvGrpSpPr/>
          <p:nvPr/>
        </p:nvGrpSpPr>
        <p:grpSpPr>
          <a:xfrm>
            <a:off x="1666035" y="1545432"/>
            <a:ext cx="5569047" cy="7196136"/>
            <a:chOff x="717551" y="523875"/>
            <a:chExt cx="4498975" cy="5813426"/>
          </a:xfrm>
          <a:solidFill>
            <a:schemeClr val="bg1">
              <a:lumMod val="85000"/>
              <a:alpha val="85000"/>
            </a:schemeClr>
          </a:solidFill>
        </p:grpSpPr>
        <p:sp>
          <p:nvSpPr>
            <p:cNvPr id="30" name="Freeform 5">
              <a:extLst>
                <a:ext uri="{FF2B5EF4-FFF2-40B4-BE49-F238E27FC236}">
                  <a16:creationId xmlns:a16="http://schemas.microsoft.com/office/drawing/2014/main" id="{4C8241D3-CFBB-45C3-9A2A-AF6004F4F487}"/>
                </a:ext>
              </a:extLst>
            </p:cNvPr>
            <p:cNvSpPr>
              <a:spLocks/>
            </p:cNvSpPr>
            <p:nvPr/>
          </p:nvSpPr>
          <p:spPr bwMode="auto">
            <a:xfrm>
              <a:off x="2921001" y="3251200"/>
              <a:ext cx="4763" cy="1588"/>
            </a:xfrm>
            <a:custGeom>
              <a:avLst/>
              <a:gdLst>
                <a:gd name="T0" fmla="*/ 3 w 3"/>
                <a:gd name="T1" fmla="*/ 0 h 1"/>
                <a:gd name="T2" fmla="*/ 1 w 3"/>
                <a:gd name="T3" fmla="*/ 0 h 1"/>
                <a:gd name="T4" fmla="*/ 1 w 3"/>
                <a:gd name="T5" fmla="*/ 0 h 1"/>
                <a:gd name="T6" fmla="*/ 1 w 3"/>
                <a:gd name="T7" fmla="*/ 0 h 1"/>
                <a:gd name="T8" fmla="*/ 0 w 3"/>
                <a:gd name="T9" fmla="*/ 1 h 1"/>
                <a:gd name="T10" fmla="*/ 0 w 3"/>
                <a:gd name="T11" fmla="*/ 1 h 1"/>
                <a:gd name="T12" fmla="*/ 0 w 3"/>
                <a:gd name="T13" fmla="*/ 1 h 1"/>
                <a:gd name="T14" fmla="*/ 0 w 3"/>
                <a:gd name="T15" fmla="*/ 1 h 1"/>
                <a:gd name="T16" fmla="*/ 1 w 3"/>
                <a:gd name="T17" fmla="*/ 1 h 1"/>
                <a:gd name="T18" fmla="*/ 3 w 3"/>
                <a:gd name="T19" fmla="*/ 1 h 1"/>
                <a:gd name="T20" fmla="*/ 3 w 3"/>
                <a:gd name="T21" fmla="*/ 1 h 1"/>
                <a:gd name="T22" fmla="*/ 3 w 3"/>
                <a:gd name="T23" fmla="*/ 1 h 1"/>
                <a:gd name="T24" fmla="*/ 3 w 3"/>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3" y="0"/>
                  </a:moveTo>
                  <a:lnTo>
                    <a:pt x="1" y="0"/>
                  </a:lnTo>
                  <a:lnTo>
                    <a:pt x="1" y="0"/>
                  </a:lnTo>
                  <a:lnTo>
                    <a:pt x="1" y="0"/>
                  </a:lnTo>
                  <a:lnTo>
                    <a:pt x="0" y="1"/>
                  </a:lnTo>
                  <a:lnTo>
                    <a:pt x="0" y="1"/>
                  </a:lnTo>
                  <a:lnTo>
                    <a:pt x="0" y="1"/>
                  </a:lnTo>
                  <a:lnTo>
                    <a:pt x="0" y="1"/>
                  </a:lnTo>
                  <a:lnTo>
                    <a:pt x="1" y="1"/>
                  </a:lnTo>
                  <a:lnTo>
                    <a:pt x="3" y="1"/>
                  </a:lnTo>
                  <a:lnTo>
                    <a:pt x="3" y="1"/>
                  </a:lnTo>
                  <a:lnTo>
                    <a:pt x="3" y="1"/>
                  </a:lnTo>
                  <a:lnTo>
                    <a:pt x="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1" name="Freeform 6">
              <a:extLst>
                <a:ext uri="{FF2B5EF4-FFF2-40B4-BE49-F238E27FC236}">
                  <a16:creationId xmlns:a16="http://schemas.microsoft.com/office/drawing/2014/main" id="{D10CA15D-C2DD-4F84-B2B6-033644C138E9}"/>
                </a:ext>
              </a:extLst>
            </p:cNvPr>
            <p:cNvSpPr>
              <a:spLocks/>
            </p:cNvSpPr>
            <p:nvPr/>
          </p:nvSpPr>
          <p:spPr bwMode="auto">
            <a:xfrm>
              <a:off x="2905126" y="2182813"/>
              <a:ext cx="39688" cy="46038"/>
            </a:xfrm>
            <a:custGeom>
              <a:avLst/>
              <a:gdLst>
                <a:gd name="T0" fmla="*/ 20 w 25"/>
                <a:gd name="T1" fmla="*/ 24 h 29"/>
                <a:gd name="T2" fmla="*/ 20 w 25"/>
                <a:gd name="T3" fmla="*/ 24 h 29"/>
                <a:gd name="T4" fmla="*/ 25 w 25"/>
                <a:gd name="T5" fmla="*/ 0 h 29"/>
                <a:gd name="T6" fmla="*/ 0 w 25"/>
                <a:gd name="T7" fmla="*/ 11 h 29"/>
                <a:gd name="T8" fmla="*/ 1 w 25"/>
                <a:gd name="T9" fmla="*/ 27 h 29"/>
                <a:gd name="T10" fmla="*/ 1 w 25"/>
                <a:gd name="T11" fmla="*/ 27 h 29"/>
                <a:gd name="T12" fmla="*/ 1 w 25"/>
                <a:gd name="T13" fmla="*/ 29 h 29"/>
                <a:gd name="T14" fmla="*/ 20 w 25"/>
                <a:gd name="T15" fmla="*/ 24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9">
                  <a:moveTo>
                    <a:pt x="20" y="24"/>
                  </a:moveTo>
                  <a:lnTo>
                    <a:pt x="20" y="24"/>
                  </a:lnTo>
                  <a:lnTo>
                    <a:pt x="25" y="0"/>
                  </a:lnTo>
                  <a:lnTo>
                    <a:pt x="0" y="11"/>
                  </a:lnTo>
                  <a:lnTo>
                    <a:pt x="1" y="27"/>
                  </a:lnTo>
                  <a:lnTo>
                    <a:pt x="1" y="27"/>
                  </a:lnTo>
                  <a:lnTo>
                    <a:pt x="1" y="29"/>
                  </a:lnTo>
                  <a:lnTo>
                    <a:pt x="20" y="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2" name="Freeform 7">
              <a:extLst>
                <a:ext uri="{FF2B5EF4-FFF2-40B4-BE49-F238E27FC236}">
                  <a16:creationId xmlns:a16="http://schemas.microsoft.com/office/drawing/2014/main" id="{0ED9E448-95AA-45C6-AE28-098E17D1FFB3}"/>
                </a:ext>
              </a:extLst>
            </p:cNvPr>
            <p:cNvSpPr>
              <a:spLocks/>
            </p:cNvSpPr>
            <p:nvPr/>
          </p:nvSpPr>
          <p:spPr bwMode="auto">
            <a:xfrm>
              <a:off x="1443038" y="2687638"/>
              <a:ext cx="384175" cy="836613"/>
            </a:xfrm>
            <a:custGeom>
              <a:avLst/>
              <a:gdLst>
                <a:gd name="T0" fmla="*/ 211 w 242"/>
                <a:gd name="T1" fmla="*/ 0 h 527"/>
                <a:gd name="T2" fmla="*/ 221 w 242"/>
                <a:gd name="T3" fmla="*/ 9 h 527"/>
                <a:gd name="T4" fmla="*/ 227 w 242"/>
                <a:gd name="T5" fmla="*/ 68 h 527"/>
                <a:gd name="T6" fmla="*/ 217 w 242"/>
                <a:gd name="T7" fmla="*/ 111 h 527"/>
                <a:gd name="T8" fmla="*/ 237 w 242"/>
                <a:gd name="T9" fmla="*/ 153 h 527"/>
                <a:gd name="T10" fmla="*/ 242 w 242"/>
                <a:gd name="T11" fmla="*/ 286 h 527"/>
                <a:gd name="T12" fmla="*/ 208 w 242"/>
                <a:gd name="T13" fmla="*/ 340 h 527"/>
                <a:gd name="T14" fmla="*/ 203 w 242"/>
                <a:gd name="T15" fmla="*/ 434 h 527"/>
                <a:gd name="T16" fmla="*/ 177 w 242"/>
                <a:gd name="T17" fmla="*/ 450 h 527"/>
                <a:gd name="T18" fmla="*/ 178 w 242"/>
                <a:gd name="T19" fmla="*/ 460 h 527"/>
                <a:gd name="T20" fmla="*/ 186 w 242"/>
                <a:gd name="T21" fmla="*/ 450 h 527"/>
                <a:gd name="T22" fmla="*/ 197 w 242"/>
                <a:gd name="T23" fmla="*/ 455 h 527"/>
                <a:gd name="T24" fmla="*/ 175 w 242"/>
                <a:gd name="T25" fmla="*/ 474 h 527"/>
                <a:gd name="T26" fmla="*/ 177 w 242"/>
                <a:gd name="T27" fmla="*/ 494 h 527"/>
                <a:gd name="T28" fmla="*/ 162 w 242"/>
                <a:gd name="T29" fmla="*/ 512 h 527"/>
                <a:gd name="T30" fmla="*/ 172 w 242"/>
                <a:gd name="T31" fmla="*/ 510 h 527"/>
                <a:gd name="T32" fmla="*/ 153 w 242"/>
                <a:gd name="T33" fmla="*/ 527 h 527"/>
                <a:gd name="T34" fmla="*/ 132 w 242"/>
                <a:gd name="T35" fmla="*/ 516 h 527"/>
                <a:gd name="T36" fmla="*/ 138 w 242"/>
                <a:gd name="T37" fmla="*/ 502 h 527"/>
                <a:gd name="T38" fmla="*/ 59 w 242"/>
                <a:gd name="T39" fmla="*/ 466 h 527"/>
                <a:gd name="T40" fmla="*/ 60 w 242"/>
                <a:gd name="T41" fmla="*/ 443 h 527"/>
                <a:gd name="T42" fmla="*/ 90 w 242"/>
                <a:gd name="T43" fmla="*/ 424 h 527"/>
                <a:gd name="T44" fmla="*/ 57 w 242"/>
                <a:gd name="T45" fmla="*/ 421 h 527"/>
                <a:gd name="T46" fmla="*/ 56 w 242"/>
                <a:gd name="T47" fmla="*/ 408 h 527"/>
                <a:gd name="T48" fmla="*/ 29 w 242"/>
                <a:gd name="T49" fmla="*/ 408 h 527"/>
                <a:gd name="T50" fmla="*/ 56 w 242"/>
                <a:gd name="T51" fmla="*/ 385 h 527"/>
                <a:gd name="T52" fmla="*/ 63 w 242"/>
                <a:gd name="T53" fmla="*/ 359 h 527"/>
                <a:gd name="T54" fmla="*/ 59 w 242"/>
                <a:gd name="T55" fmla="*/ 350 h 527"/>
                <a:gd name="T56" fmla="*/ 16 w 242"/>
                <a:gd name="T57" fmla="*/ 359 h 527"/>
                <a:gd name="T58" fmla="*/ 13 w 242"/>
                <a:gd name="T59" fmla="*/ 336 h 527"/>
                <a:gd name="T60" fmla="*/ 26 w 242"/>
                <a:gd name="T61" fmla="*/ 336 h 527"/>
                <a:gd name="T62" fmla="*/ 29 w 242"/>
                <a:gd name="T63" fmla="*/ 321 h 527"/>
                <a:gd name="T64" fmla="*/ 50 w 242"/>
                <a:gd name="T65" fmla="*/ 309 h 527"/>
                <a:gd name="T66" fmla="*/ 38 w 242"/>
                <a:gd name="T67" fmla="*/ 290 h 527"/>
                <a:gd name="T68" fmla="*/ 29 w 242"/>
                <a:gd name="T69" fmla="*/ 293 h 527"/>
                <a:gd name="T70" fmla="*/ 4 w 242"/>
                <a:gd name="T71" fmla="*/ 278 h 527"/>
                <a:gd name="T72" fmla="*/ 10 w 242"/>
                <a:gd name="T73" fmla="*/ 259 h 527"/>
                <a:gd name="T74" fmla="*/ 0 w 242"/>
                <a:gd name="T75" fmla="*/ 249 h 527"/>
                <a:gd name="T76" fmla="*/ 36 w 242"/>
                <a:gd name="T77" fmla="*/ 240 h 527"/>
                <a:gd name="T78" fmla="*/ 16 w 242"/>
                <a:gd name="T79" fmla="*/ 228 h 527"/>
                <a:gd name="T80" fmla="*/ 19 w 242"/>
                <a:gd name="T81" fmla="*/ 214 h 527"/>
                <a:gd name="T82" fmla="*/ 4 w 242"/>
                <a:gd name="T83" fmla="*/ 219 h 527"/>
                <a:gd name="T84" fmla="*/ 1 w 242"/>
                <a:gd name="T85" fmla="*/ 208 h 527"/>
                <a:gd name="T86" fmla="*/ 28 w 242"/>
                <a:gd name="T87" fmla="*/ 193 h 527"/>
                <a:gd name="T88" fmla="*/ 34 w 242"/>
                <a:gd name="T89" fmla="*/ 175 h 527"/>
                <a:gd name="T90" fmla="*/ 26 w 242"/>
                <a:gd name="T91" fmla="*/ 172 h 527"/>
                <a:gd name="T92" fmla="*/ 44 w 242"/>
                <a:gd name="T93" fmla="*/ 139 h 527"/>
                <a:gd name="T94" fmla="*/ 60 w 242"/>
                <a:gd name="T95" fmla="*/ 149 h 527"/>
                <a:gd name="T96" fmla="*/ 63 w 242"/>
                <a:gd name="T97" fmla="*/ 133 h 527"/>
                <a:gd name="T98" fmla="*/ 113 w 242"/>
                <a:gd name="T99" fmla="*/ 121 h 527"/>
                <a:gd name="T100" fmla="*/ 140 w 242"/>
                <a:gd name="T101" fmla="*/ 92 h 527"/>
                <a:gd name="T102" fmla="*/ 163 w 242"/>
                <a:gd name="T103" fmla="*/ 90 h 527"/>
                <a:gd name="T104" fmla="*/ 181 w 242"/>
                <a:gd name="T105" fmla="*/ 109 h 527"/>
                <a:gd name="T106" fmla="*/ 191 w 242"/>
                <a:gd name="T107" fmla="*/ 90 h 527"/>
                <a:gd name="T108" fmla="*/ 184 w 242"/>
                <a:gd name="T109" fmla="*/ 59 h 527"/>
                <a:gd name="T110" fmla="*/ 196 w 242"/>
                <a:gd name="T111" fmla="*/ 30 h 527"/>
                <a:gd name="T112" fmla="*/ 191 w 242"/>
                <a:gd name="T113" fmla="*/ 6 h 527"/>
                <a:gd name="T114" fmla="*/ 211 w 242"/>
                <a:gd name="T115" fmla="*/ 0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527">
                  <a:moveTo>
                    <a:pt x="211" y="0"/>
                  </a:moveTo>
                  <a:lnTo>
                    <a:pt x="221" y="9"/>
                  </a:lnTo>
                  <a:lnTo>
                    <a:pt x="227" y="68"/>
                  </a:lnTo>
                  <a:lnTo>
                    <a:pt x="217" y="111"/>
                  </a:lnTo>
                  <a:lnTo>
                    <a:pt x="237" y="153"/>
                  </a:lnTo>
                  <a:lnTo>
                    <a:pt x="242" y="286"/>
                  </a:lnTo>
                  <a:lnTo>
                    <a:pt x="208" y="340"/>
                  </a:lnTo>
                  <a:lnTo>
                    <a:pt x="203" y="434"/>
                  </a:lnTo>
                  <a:lnTo>
                    <a:pt x="177" y="450"/>
                  </a:lnTo>
                  <a:lnTo>
                    <a:pt x="178" y="460"/>
                  </a:lnTo>
                  <a:lnTo>
                    <a:pt x="186" y="450"/>
                  </a:lnTo>
                  <a:lnTo>
                    <a:pt x="197" y="455"/>
                  </a:lnTo>
                  <a:lnTo>
                    <a:pt x="175" y="474"/>
                  </a:lnTo>
                  <a:lnTo>
                    <a:pt x="177" y="494"/>
                  </a:lnTo>
                  <a:lnTo>
                    <a:pt x="162" y="512"/>
                  </a:lnTo>
                  <a:lnTo>
                    <a:pt x="172" y="510"/>
                  </a:lnTo>
                  <a:lnTo>
                    <a:pt x="153" y="527"/>
                  </a:lnTo>
                  <a:lnTo>
                    <a:pt x="132" y="516"/>
                  </a:lnTo>
                  <a:lnTo>
                    <a:pt x="138" y="502"/>
                  </a:lnTo>
                  <a:lnTo>
                    <a:pt x="59" y="466"/>
                  </a:lnTo>
                  <a:lnTo>
                    <a:pt x="60" y="443"/>
                  </a:lnTo>
                  <a:lnTo>
                    <a:pt x="90" y="424"/>
                  </a:lnTo>
                  <a:lnTo>
                    <a:pt x="57" y="421"/>
                  </a:lnTo>
                  <a:lnTo>
                    <a:pt x="56" y="408"/>
                  </a:lnTo>
                  <a:lnTo>
                    <a:pt x="29" y="408"/>
                  </a:lnTo>
                  <a:lnTo>
                    <a:pt x="56" y="385"/>
                  </a:lnTo>
                  <a:lnTo>
                    <a:pt x="63" y="359"/>
                  </a:lnTo>
                  <a:lnTo>
                    <a:pt x="59" y="350"/>
                  </a:lnTo>
                  <a:lnTo>
                    <a:pt x="16" y="359"/>
                  </a:lnTo>
                  <a:lnTo>
                    <a:pt x="13" y="336"/>
                  </a:lnTo>
                  <a:lnTo>
                    <a:pt x="26" y="336"/>
                  </a:lnTo>
                  <a:lnTo>
                    <a:pt x="29" y="321"/>
                  </a:lnTo>
                  <a:lnTo>
                    <a:pt x="50" y="309"/>
                  </a:lnTo>
                  <a:lnTo>
                    <a:pt x="38" y="290"/>
                  </a:lnTo>
                  <a:lnTo>
                    <a:pt x="29" y="293"/>
                  </a:lnTo>
                  <a:lnTo>
                    <a:pt x="4" y="278"/>
                  </a:lnTo>
                  <a:lnTo>
                    <a:pt x="10" y="259"/>
                  </a:lnTo>
                  <a:lnTo>
                    <a:pt x="0" y="249"/>
                  </a:lnTo>
                  <a:lnTo>
                    <a:pt x="36" y="240"/>
                  </a:lnTo>
                  <a:lnTo>
                    <a:pt x="16" y="228"/>
                  </a:lnTo>
                  <a:lnTo>
                    <a:pt x="19" y="214"/>
                  </a:lnTo>
                  <a:lnTo>
                    <a:pt x="4" y="219"/>
                  </a:lnTo>
                  <a:lnTo>
                    <a:pt x="1" y="208"/>
                  </a:lnTo>
                  <a:lnTo>
                    <a:pt x="28" y="193"/>
                  </a:lnTo>
                  <a:lnTo>
                    <a:pt x="34" y="175"/>
                  </a:lnTo>
                  <a:lnTo>
                    <a:pt x="26" y="172"/>
                  </a:lnTo>
                  <a:lnTo>
                    <a:pt x="44" y="139"/>
                  </a:lnTo>
                  <a:lnTo>
                    <a:pt x="60" y="149"/>
                  </a:lnTo>
                  <a:lnTo>
                    <a:pt x="63" y="133"/>
                  </a:lnTo>
                  <a:lnTo>
                    <a:pt x="113" y="121"/>
                  </a:lnTo>
                  <a:lnTo>
                    <a:pt x="140" y="92"/>
                  </a:lnTo>
                  <a:lnTo>
                    <a:pt x="163" y="90"/>
                  </a:lnTo>
                  <a:lnTo>
                    <a:pt x="181" y="109"/>
                  </a:lnTo>
                  <a:lnTo>
                    <a:pt x="191" y="90"/>
                  </a:lnTo>
                  <a:lnTo>
                    <a:pt x="184" y="59"/>
                  </a:lnTo>
                  <a:lnTo>
                    <a:pt x="196" y="30"/>
                  </a:lnTo>
                  <a:lnTo>
                    <a:pt x="191" y="6"/>
                  </a:lnTo>
                  <a:lnTo>
                    <a:pt x="21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3" name="Freeform 8">
              <a:extLst>
                <a:ext uri="{FF2B5EF4-FFF2-40B4-BE49-F238E27FC236}">
                  <a16:creationId xmlns:a16="http://schemas.microsoft.com/office/drawing/2014/main" id="{F6B3A98B-D01F-4C53-98D9-78D4477813F4}"/>
                </a:ext>
              </a:extLst>
            </p:cNvPr>
            <p:cNvSpPr>
              <a:spLocks noEditPoints="1"/>
            </p:cNvSpPr>
            <p:nvPr/>
          </p:nvSpPr>
          <p:spPr bwMode="auto">
            <a:xfrm>
              <a:off x="3579813" y="6064250"/>
              <a:ext cx="144463" cy="120650"/>
            </a:xfrm>
            <a:custGeom>
              <a:avLst/>
              <a:gdLst>
                <a:gd name="T0" fmla="*/ 42 w 91"/>
                <a:gd name="T1" fmla="*/ 25 h 76"/>
                <a:gd name="T2" fmla="*/ 47 w 91"/>
                <a:gd name="T3" fmla="*/ 40 h 76"/>
                <a:gd name="T4" fmla="*/ 57 w 91"/>
                <a:gd name="T5" fmla="*/ 35 h 76"/>
                <a:gd name="T6" fmla="*/ 79 w 91"/>
                <a:gd name="T7" fmla="*/ 51 h 76"/>
                <a:gd name="T8" fmla="*/ 75 w 91"/>
                <a:gd name="T9" fmla="*/ 59 h 76"/>
                <a:gd name="T10" fmla="*/ 91 w 91"/>
                <a:gd name="T11" fmla="*/ 60 h 76"/>
                <a:gd name="T12" fmla="*/ 90 w 91"/>
                <a:gd name="T13" fmla="*/ 76 h 76"/>
                <a:gd name="T14" fmla="*/ 56 w 91"/>
                <a:gd name="T15" fmla="*/ 74 h 76"/>
                <a:gd name="T16" fmla="*/ 35 w 91"/>
                <a:gd name="T17" fmla="*/ 59 h 76"/>
                <a:gd name="T18" fmla="*/ 31 w 91"/>
                <a:gd name="T19" fmla="*/ 32 h 76"/>
                <a:gd name="T20" fmla="*/ 42 w 91"/>
                <a:gd name="T21" fmla="*/ 25 h 76"/>
                <a:gd name="T22" fmla="*/ 11 w 91"/>
                <a:gd name="T23" fmla="*/ 0 h 76"/>
                <a:gd name="T24" fmla="*/ 35 w 91"/>
                <a:gd name="T25" fmla="*/ 15 h 76"/>
                <a:gd name="T26" fmla="*/ 0 w 91"/>
                <a:gd name="T27" fmla="*/ 13 h 76"/>
                <a:gd name="T28" fmla="*/ 0 w 91"/>
                <a:gd name="T29" fmla="*/ 2 h 76"/>
                <a:gd name="T30" fmla="*/ 11 w 91"/>
                <a:gd name="T3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76">
                  <a:moveTo>
                    <a:pt x="42" y="25"/>
                  </a:moveTo>
                  <a:lnTo>
                    <a:pt x="47" y="40"/>
                  </a:lnTo>
                  <a:lnTo>
                    <a:pt x="57" y="35"/>
                  </a:lnTo>
                  <a:lnTo>
                    <a:pt x="79" y="51"/>
                  </a:lnTo>
                  <a:lnTo>
                    <a:pt x="75" y="59"/>
                  </a:lnTo>
                  <a:lnTo>
                    <a:pt x="91" y="60"/>
                  </a:lnTo>
                  <a:lnTo>
                    <a:pt x="90" y="76"/>
                  </a:lnTo>
                  <a:lnTo>
                    <a:pt x="56" y="74"/>
                  </a:lnTo>
                  <a:lnTo>
                    <a:pt x="35" y="59"/>
                  </a:lnTo>
                  <a:lnTo>
                    <a:pt x="31" y="32"/>
                  </a:lnTo>
                  <a:lnTo>
                    <a:pt x="42" y="25"/>
                  </a:lnTo>
                  <a:close/>
                  <a:moveTo>
                    <a:pt x="11" y="0"/>
                  </a:moveTo>
                  <a:lnTo>
                    <a:pt x="35" y="15"/>
                  </a:lnTo>
                  <a:lnTo>
                    <a:pt x="0" y="13"/>
                  </a:lnTo>
                  <a:lnTo>
                    <a:pt x="0" y="2"/>
                  </a:lnTo>
                  <a:lnTo>
                    <a:pt x="1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4" name="Freeform 9">
              <a:extLst>
                <a:ext uri="{FF2B5EF4-FFF2-40B4-BE49-F238E27FC236}">
                  <a16:creationId xmlns:a16="http://schemas.microsoft.com/office/drawing/2014/main" id="{274F52F6-15C5-43FB-AE4B-ADFB0C881948}"/>
                </a:ext>
              </a:extLst>
            </p:cNvPr>
            <p:cNvSpPr>
              <a:spLocks/>
            </p:cNvSpPr>
            <p:nvPr/>
          </p:nvSpPr>
          <p:spPr bwMode="auto">
            <a:xfrm>
              <a:off x="3141663" y="2749550"/>
              <a:ext cx="661988" cy="615950"/>
            </a:xfrm>
            <a:custGeom>
              <a:avLst/>
              <a:gdLst>
                <a:gd name="T0" fmla="*/ 212 w 417"/>
                <a:gd name="T1" fmla="*/ 1 h 388"/>
                <a:gd name="T2" fmla="*/ 258 w 417"/>
                <a:gd name="T3" fmla="*/ 107 h 388"/>
                <a:gd name="T4" fmla="*/ 329 w 417"/>
                <a:gd name="T5" fmla="*/ 172 h 388"/>
                <a:gd name="T6" fmla="*/ 351 w 417"/>
                <a:gd name="T7" fmla="*/ 205 h 388"/>
                <a:gd name="T8" fmla="*/ 401 w 417"/>
                <a:gd name="T9" fmla="*/ 230 h 388"/>
                <a:gd name="T10" fmla="*/ 403 w 417"/>
                <a:gd name="T11" fmla="*/ 252 h 388"/>
                <a:gd name="T12" fmla="*/ 417 w 417"/>
                <a:gd name="T13" fmla="*/ 264 h 388"/>
                <a:gd name="T14" fmla="*/ 417 w 417"/>
                <a:gd name="T15" fmla="*/ 264 h 388"/>
                <a:gd name="T16" fmla="*/ 348 w 417"/>
                <a:gd name="T17" fmla="*/ 361 h 388"/>
                <a:gd name="T18" fmla="*/ 339 w 417"/>
                <a:gd name="T19" fmla="*/ 360 h 388"/>
                <a:gd name="T20" fmla="*/ 332 w 417"/>
                <a:gd name="T21" fmla="*/ 332 h 388"/>
                <a:gd name="T22" fmla="*/ 313 w 417"/>
                <a:gd name="T23" fmla="*/ 330 h 388"/>
                <a:gd name="T24" fmla="*/ 299 w 417"/>
                <a:gd name="T25" fmla="*/ 314 h 388"/>
                <a:gd name="T26" fmla="*/ 267 w 417"/>
                <a:gd name="T27" fmla="*/ 341 h 388"/>
                <a:gd name="T28" fmla="*/ 277 w 417"/>
                <a:gd name="T29" fmla="*/ 366 h 388"/>
                <a:gd name="T30" fmla="*/ 259 w 417"/>
                <a:gd name="T31" fmla="*/ 367 h 388"/>
                <a:gd name="T32" fmla="*/ 256 w 417"/>
                <a:gd name="T33" fmla="*/ 379 h 388"/>
                <a:gd name="T34" fmla="*/ 248 w 417"/>
                <a:gd name="T35" fmla="*/ 370 h 388"/>
                <a:gd name="T36" fmla="*/ 236 w 417"/>
                <a:gd name="T37" fmla="*/ 388 h 388"/>
                <a:gd name="T38" fmla="*/ 218 w 417"/>
                <a:gd name="T39" fmla="*/ 386 h 388"/>
                <a:gd name="T40" fmla="*/ 218 w 417"/>
                <a:gd name="T41" fmla="*/ 386 h 388"/>
                <a:gd name="T42" fmla="*/ 206 w 417"/>
                <a:gd name="T43" fmla="*/ 370 h 388"/>
                <a:gd name="T44" fmla="*/ 175 w 417"/>
                <a:gd name="T45" fmla="*/ 366 h 388"/>
                <a:gd name="T46" fmla="*/ 166 w 417"/>
                <a:gd name="T47" fmla="*/ 351 h 388"/>
                <a:gd name="T48" fmla="*/ 147 w 417"/>
                <a:gd name="T49" fmla="*/ 346 h 388"/>
                <a:gd name="T50" fmla="*/ 124 w 417"/>
                <a:gd name="T51" fmla="*/ 363 h 388"/>
                <a:gd name="T52" fmla="*/ 99 w 417"/>
                <a:gd name="T53" fmla="*/ 341 h 388"/>
                <a:gd name="T54" fmla="*/ 84 w 417"/>
                <a:gd name="T55" fmla="*/ 344 h 388"/>
                <a:gd name="T56" fmla="*/ 79 w 417"/>
                <a:gd name="T57" fmla="*/ 310 h 388"/>
                <a:gd name="T58" fmla="*/ 26 w 417"/>
                <a:gd name="T59" fmla="*/ 282 h 388"/>
                <a:gd name="T60" fmla="*/ 6 w 417"/>
                <a:gd name="T61" fmla="*/ 280 h 388"/>
                <a:gd name="T62" fmla="*/ 0 w 417"/>
                <a:gd name="T63" fmla="*/ 270 h 388"/>
                <a:gd name="T64" fmla="*/ 0 w 417"/>
                <a:gd name="T65" fmla="*/ 248 h 388"/>
                <a:gd name="T66" fmla="*/ 13 w 417"/>
                <a:gd name="T67" fmla="*/ 241 h 388"/>
                <a:gd name="T68" fmla="*/ 13 w 417"/>
                <a:gd name="T69" fmla="*/ 230 h 388"/>
                <a:gd name="T70" fmla="*/ 51 w 417"/>
                <a:gd name="T71" fmla="*/ 245 h 388"/>
                <a:gd name="T72" fmla="*/ 84 w 417"/>
                <a:gd name="T73" fmla="*/ 229 h 388"/>
                <a:gd name="T74" fmla="*/ 29 w 417"/>
                <a:gd name="T75" fmla="*/ 173 h 388"/>
                <a:gd name="T76" fmla="*/ 40 w 417"/>
                <a:gd name="T77" fmla="*/ 163 h 388"/>
                <a:gd name="T78" fmla="*/ 20 w 417"/>
                <a:gd name="T79" fmla="*/ 145 h 388"/>
                <a:gd name="T80" fmla="*/ 35 w 417"/>
                <a:gd name="T81" fmla="*/ 133 h 388"/>
                <a:gd name="T82" fmla="*/ 31 w 417"/>
                <a:gd name="T83" fmla="*/ 114 h 388"/>
                <a:gd name="T84" fmla="*/ 38 w 417"/>
                <a:gd name="T85" fmla="*/ 98 h 388"/>
                <a:gd name="T86" fmla="*/ 63 w 417"/>
                <a:gd name="T87" fmla="*/ 104 h 388"/>
                <a:gd name="T88" fmla="*/ 87 w 417"/>
                <a:gd name="T89" fmla="*/ 97 h 388"/>
                <a:gd name="T90" fmla="*/ 91 w 417"/>
                <a:gd name="T91" fmla="*/ 82 h 388"/>
                <a:gd name="T92" fmla="*/ 76 w 417"/>
                <a:gd name="T93" fmla="*/ 72 h 388"/>
                <a:gd name="T94" fmla="*/ 78 w 417"/>
                <a:gd name="T95" fmla="*/ 64 h 388"/>
                <a:gd name="T96" fmla="*/ 78 w 417"/>
                <a:gd name="T97" fmla="*/ 64 h 388"/>
                <a:gd name="T98" fmla="*/ 78 w 417"/>
                <a:gd name="T99" fmla="*/ 64 h 388"/>
                <a:gd name="T100" fmla="*/ 78 w 417"/>
                <a:gd name="T101" fmla="*/ 64 h 388"/>
                <a:gd name="T102" fmla="*/ 78 w 417"/>
                <a:gd name="T103" fmla="*/ 64 h 388"/>
                <a:gd name="T104" fmla="*/ 78 w 417"/>
                <a:gd name="T105" fmla="*/ 64 h 388"/>
                <a:gd name="T106" fmla="*/ 112 w 417"/>
                <a:gd name="T107" fmla="*/ 50 h 388"/>
                <a:gd name="T108" fmla="*/ 121 w 417"/>
                <a:gd name="T109" fmla="*/ 25 h 388"/>
                <a:gd name="T110" fmla="*/ 150 w 417"/>
                <a:gd name="T111" fmla="*/ 28 h 388"/>
                <a:gd name="T112" fmla="*/ 165 w 417"/>
                <a:gd name="T113" fmla="*/ 11 h 388"/>
                <a:gd name="T114" fmla="*/ 211 w 417"/>
                <a:gd name="T115" fmla="*/ 0 h 388"/>
                <a:gd name="T116" fmla="*/ 211 w 417"/>
                <a:gd name="T117" fmla="*/ 0 h 388"/>
                <a:gd name="T118" fmla="*/ 212 w 417"/>
                <a:gd name="T119" fmla="*/ 1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388">
                  <a:moveTo>
                    <a:pt x="212" y="1"/>
                  </a:moveTo>
                  <a:lnTo>
                    <a:pt x="258" y="107"/>
                  </a:lnTo>
                  <a:lnTo>
                    <a:pt x="329" y="172"/>
                  </a:lnTo>
                  <a:lnTo>
                    <a:pt x="351" y="205"/>
                  </a:lnTo>
                  <a:lnTo>
                    <a:pt x="401" y="230"/>
                  </a:lnTo>
                  <a:lnTo>
                    <a:pt x="403" y="252"/>
                  </a:lnTo>
                  <a:lnTo>
                    <a:pt x="417" y="264"/>
                  </a:lnTo>
                  <a:lnTo>
                    <a:pt x="417" y="264"/>
                  </a:lnTo>
                  <a:lnTo>
                    <a:pt x="348" y="361"/>
                  </a:lnTo>
                  <a:lnTo>
                    <a:pt x="339" y="360"/>
                  </a:lnTo>
                  <a:lnTo>
                    <a:pt x="332" y="332"/>
                  </a:lnTo>
                  <a:lnTo>
                    <a:pt x="313" y="330"/>
                  </a:lnTo>
                  <a:lnTo>
                    <a:pt x="299" y="314"/>
                  </a:lnTo>
                  <a:lnTo>
                    <a:pt x="267" y="341"/>
                  </a:lnTo>
                  <a:lnTo>
                    <a:pt x="277" y="366"/>
                  </a:lnTo>
                  <a:lnTo>
                    <a:pt x="259" y="367"/>
                  </a:lnTo>
                  <a:lnTo>
                    <a:pt x="256" y="379"/>
                  </a:lnTo>
                  <a:lnTo>
                    <a:pt x="248" y="370"/>
                  </a:lnTo>
                  <a:lnTo>
                    <a:pt x="236" y="388"/>
                  </a:lnTo>
                  <a:lnTo>
                    <a:pt x="218" y="386"/>
                  </a:lnTo>
                  <a:lnTo>
                    <a:pt x="218" y="386"/>
                  </a:lnTo>
                  <a:lnTo>
                    <a:pt x="206" y="370"/>
                  </a:lnTo>
                  <a:lnTo>
                    <a:pt x="175" y="366"/>
                  </a:lnTo>
                  <a:lnTo>
                    <a:pt x="166" y="351"/>
                  </a:lnTo>
                  <a:lnTo>
                    <a:pt x="147" y="346"/>
                  </a:lnTo>
                  <a:lnTo>
                    <a:pt x="124" y="363"/>
                  </a:lnTo>
                  <a:lnTo>
                    <a:pt x="99" y="341"/>
                  </a:lnTo>
                  <a:lnTo>
                    <a:pt x="84" y="344"/>
                  </a:lnTo>
                  <a:lnTo>
                    <a:pt x="79" y="310"/>
                  </a:lnTo>
                  <a:lnTo>
                    <a:pt x="26" y="282"/>
                  </a:lnTo>
                  <a:lnTo>
                    <a:pt x="6" y="280"/>
                  </a:lnTo>
                  <a:lnTo>
                    <a:pt x="0" y="270"/>
                  </a:lnTo>
                  <a:lnTo>
                    <a:pt x="0" y="248"/>
                  </a:lnTo>
                  <a:lnTo>
                    <a:pt x="13" y="241"/>
                  </a:lnTo>
                  <a:lnTo>
                    <a:pt x="13" y="230"/>
                  </a:lnTo>
                  <a:lnTo>
                    <a:pt x="51" y="245"/>
                  </a:lnTo>
                  <a:lnTo>
                    <a:pt x="84" y="229"/>
                  </a:lnTo>
                  <a:lnTo>
                    <a:pt x="29" y="173"/>
                  </a:lnTo>
                  <a:lnTo>
                    <a:pt x="40" y="163"/>
                  </a:lnTo>
                  <a:lnTo>
                    <a:pt x="20" y="145"/>
                  </a:lnTo>
                  <a:lnTo>
                    <a:pt x="35" y="133"/>
                  </a:lnTo>
                  <a:lnTo>
                    <a:pt x="31" y="114"/>
                  </a:lnTo>
                  <a:lnTo>
                    <a:pt x="38" y="98"/>
                  </a:lnTo>
                  <a:lnTo>
                    <a:pt x="63" y="104"/>
                  </a:lnTo>
                  <a:lnTo>
                    <a:pt x="87" y="97"/>
                  </a:lnTo>
                  <a:lnTo>
                    <a:pt x="91" y="82"/>
                  </a:lnTo>
                  <a:lnTo>
                    <a:pt x="76" y="72"/>
                  </a:lnTo>
                  <a:lnTo>
                    <a:pt x="78" y="64"/>
                  </a:lnTo>
                  <a:lnTo>
                    <a:pt x="78" y="64"/>
                  </a:lnTo>
                  <a:lnTo>
                    <a:pt x="78" y="64"/>
                  </a:lnTo>
                  <a:lnTo>
                    <a:pt x="78" y="64"/>
                  </a:lnTo>
                  <a:lnTo>
                    <a:pt x="78" y="64"/>
                  </a:lnTo>
                  <a:lnTo>
                    <a:pt x="78" y="64"/>
                  </a:lnTo>
                  <a:lnTo>
                    <a:pt x="112" y="50"/>
                  </a:lnTo>
                  <a:lnTo>
                    <a:pt x="121" y="25"/>
                  </a:lnTo>
                  <a:lnTo>
                    <a:pt x="150" y="28"/>
                  </a:lnTo>
                  <a:lnTo>
                    <a:pt x="165" y="11"/>
                  </a:lnTo>
                  <a:lnTo>
                    <a:pt x="211" y="0"/>
                  </a:lnTo>
                  <a:lnTo>
                    <a:pt x="211" y="0"/>
                  </a:lnTo>
                  <a:lnTo>
                    <a:pt x="212"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5" name="Freeform 10">
              <a:extLst>
                <a:ext uri="{FF2B5EF4-FFF2-40B4-BE49-F238E27FC236}">
                  <a16:creationId xmlns:a16="http://schemas.microsoft.com/office/drawing/2014/main" id="{39EC2D4C-762B-4AB9-95AF-7FA0D8BBEDF4}"/>
                </a:ext>
              </a:extLst>
            </p:cNvPr>
            <p:cNvSpPr>
              <a:spLocks/>
            </p:cNvSpPr>
            <p:nvPr/>
          </p:nvSpPr>
          <p:spPr bwMode="auto">
            <a:xfrm>
              <a:off x="4013201" y="3635375"/>
              <a:ext cx="576263" cy="611188"/>
            </a:xfrm>
            <a:custGeom>
              <a:avLst/>
              <a:gdLst>
                <a:gd name="T0" fmla="*/ 50 w 363"/>
                <a:gd name="T1" fmla="*/ 27 h 385"/>
                <a:gd name="T2" fmla="*/ 54 w 363"/>
                <a:gd name="T3" fmla="*/ 15 h 385"/>
                <a:gd name="T4" fmla="*/ 103 w 363"/>
                <a:gd name="T5" fmla="*/ 18 h 385"/>
                <a:gd name="T6" fmla="*/ 128 w 363"/>
                <a:gd name="T7" fmla="*/ 0 h 385"/>
                <a:gd name="T8" fmla="*/ 168 w 363"/>
                <a:gd name="T9" fmla="*/ 31 h 385"/>
                <a:gd name="T10" fmla="*/ 153 w 363"/>
                <a:gd name="T11" fmla="*/ 57 h 385"/>
                <a:gd name="T12" fmla="*/ 187 w 363"/>
                <a:gd name="T13" fmla="*/ 75 h 385"/>
                <a:gd name="T14" fmla="*/ 206 w 363"/>
                <a:gd name="T15" fmla="*/ 69 h 385"/>
                <a:gd name="T16" fmla="*/ 220 w 363"/>
                <a:gd name="T17" fmla="*/ 99 h 385"/>
                <a:gd name="T18" fmla="*/ 254 w 363"/>
                <a:gd name="T19" fmla="*/ 135 h 385"/>
                <a:gd name="T20" fmla="*/ 277 w 363"/>
                <a:gd name="T21" fmla="*/ 118 h 385"/>
                <a:gd name="T22" fmla="*/ 286 w 363"/>
                <a:gd name="T23" fmla="*/ 129 h 385"/>
                <a:gd name="T24" fmla="*/ 295 w 363"/>
                <a:gd name="T25" fmla="*/ 118 h 385"/>
                <a:gd name="T26" fmla="*/ 317 w 363"/>
                <a:gd name="T27" fmla="*/ 122 h 385"/>
                <a:gd name="T28" fmla="*/ 330 w 363"/>
                <a:gd name="T29" fmla="*/ 132 h 385"/>
                <a:gd name="T30" fmla="*/ 329 w 363"/>
                <a:gd name="T31" fmla="*/ 206 h 385"/>
                <a:gd name="T32" fmla="*/ 350 w 363"/>
                <a:gd name="T33" fmla="*/ 213 h 385"/>
                <a:gd name="T34" fmla="*/ 363 w 363"/>
                <a:gd name="T35" fmla="*/ 235 h 385"/>
                <a:gd name="T36" fmla="*/ 363 w 363"/>
                <a:gd name="T37" fmla="*/ 235 h 385"/>
                <a:gd name="T38" fmla="*/ 311 w 363"/>
                <a:gd name="T39" fmla="*/ 318 h 385"/>
                <a:gd name="T40" fmla="*/ 311 w 363"/>
                <a:gd name="T41" fmla="*/ 318 h 385"/>
                <a:gd name="T42" fmla="*/ 258 w 363"/>
                <a:gd name="T43" fmla="*/ 310 h 385"/>
                <a:gd name="T44" fmla="*/ 242 w 363"/>
                <a:gd name="T45" fmla="*/ 385 h 385"/>
                <a:gd name="T46" fmla="*/ 223 w 363"/>
                <a:gd name="T47" fmla="*/ 373 h 385"/>
                <a:gd name="T48" fmla="*/ 209 w 363"/>
                <a:gd name="T49" fmla="*/ 385 h 385"/>
                <a:gd name="T50" fmla="*/ 169 w 363"/>
                <a:gd name="T51" fmla="*/ 385 h 385"/>
                <a:gd name="T52" fmla="*/ 159 w 363"/>
                <a:gd name="T53" fmla="*/ 367 h 385"/>
                <a:gd name="T54" fmla="*/ 165 w 363"/>
                <a:gd name="T55" fmla="*/ 357 h 385"/>
                <a:gd name="T56" fmla="*/ 141 w 363"/>
                <a:gd name="T57" fmla="*/ 353 h 385"/>
                <a:gd name="T58" fmla="*/ 115 w 363"/>
                <a:gd name="T59" fmla="*/ 354 h 385"/>
                <a:gd name="T60" fmla="*/ 100 w 363"/>
                <a:gd name="T61" fmla="*/ 378 h 385"/>
                <a:gd name="T62" fmla="*/ 100 w 363"/>
                <a:gd name="T63" fmla="*/ 378 h 385"/>
                <a:gd name="T64" fmla="*/ 74 w 363"/>
                <a:gd name="T65" fmla="*/ 341 h 385"/>
                <a:gd name="T66" fmla="*/ 74 w 363"/>
                <a:gd name="T67" fmla="*/ 341 h 385"/>
                <a:gd name="T68" fmla="*/ 112 w 363"/>
                <a:gd name="T69" fmla="*/ 269 h 385"/>
                <a:gd name="T70" fmla="*/ 47 w 363"/>
                <a:gd name="T71" fmla="*/ 201 h 385"/>
                <a:gd name="T72" fmla="*/ 48 w 363"/>
                <a:gd name="T73" fmla="*/ 178 h 385"/>
                <a:gd name="T74" fmla="*/ 28 w 363"/>
                <a:gd name="T75" fmla="*/ 165 h 385"/>
                <a:gd name="T76" fmla="*/ 40 w 363"/>
                <a:gd name="T77" fmla="*/ 147 h 385"/>
                <a:gd name="T78" fmla="*/ 12 w 363"/>
                <a:gd name="T79" fmla="*/ 129 h 385"/>
                <a:gd name="T80" fmla="*/ 12 w 363"/>
                <a:gd name="T81" fmla="*/ 107 h 385"/>
                <a:gd name="T82" fmla="*/ 0 w 363"/>
                <a:gd name="T83" fmla="*/ 96 h 385"/>
                <a:gd name="T84" fmla="*/ 10 w 363"/>
                <a:gd name="T85" fmla="*/ 96 h 385"/>
                <a:gd name="T86" fmla="*/ 7 w 363"/>
                <a:gd name="T87" fmla="*/ 79 h 385"/>
                <a:gd name="T88" fmla="*/ 29 w 363"/>
                <a:gd name="T89" fmla="*/ 85 h 385"/>
                <a:gd name="T90" fmla="*/ 45 w 363"/>
                <a:gd name="T91" fmla="*/ 72 h 385"/>
                <a:gd name="T92" fmla="*/ 56 w 363"/>
                <a:gd name="T93" fmla="*/ 44 h 385"/>
                <a:gd name="T94" fmla="*/ 50 w 363"/>
                <a:gd name="T95" fmla="*/ 2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3" h="385">
                  <a:moveTo>
                    <a:pt x="50" y="27"/>
                  </a:moveTo>
                  <a:lnTo>
                    <a:pt x="54" y="15"/>
                  </a:lnTo>
                  <a:lnTo>
                    <a:pt x="103" y="18"/>
                  </a:lnTo>
                  <a:lnTo>
                    <a:pt x="128" y="0"/>
                  </a:lnTo>
                  <a:lnTo>
                    <a:pt x="168" y="31"/>
                  </a:lnTo>
                  <a:lnTo>
                    <a:pt x="153" y="57"/>
                  </a:lnTo>
                  <a:lnTo>
                    <a:pt x="187" y="75"/>
                  </a:lnTo>
                  <a:lnTo>
                    <a:pt x="206" y="69"/>
                  </a:lnTo>
                  <a:lnTo>
                    <a:pt x="220" y="99"/>
                  </a:lnTo>
                  <a:lnTo>
                    <a:pt x="254" y="135"/>
                  </a:lnTo>
                  <a:lnTo>
                    <a:pt x="277" y="118"/>
                  </a:lnTo>
                  <a:lnTo>
                    <a:pt x="286" y="129"/>
                  </a:lnTo>
                  <a:lnTo>
                    <a:pt x="295" y="118"/>
                  </a:lnTo>
                  <a:lnTo>
                    <a:pt x="317" y="122"/>
                  </a:lnTo>
                  <a:lnTo>
                    <a:pt x="330" y="132"/>
                  </a:lnTo>
                  <a:lnTo>
                    <a:pt x="329" y="206"/>
                  </a:lnTo>
                  <a:lnTo>
                    <a:pt x="350" y="213"/>
                  </a:lnTo>
                  <a:lnTo>
                    <a:pt x="363" y="235"/>
                  </a:lnTo>
                  <a:lnTo>
                    <a:pt x="363" y="235"/>
                  </a:lnTo>
                  <a:lnTo>
                    <a:pt x="311" y="318"/>
                  </a:lnTo>
                  <a:lnTo>
                    <a:pt x="311" y="318"/>
                  </a:lnTo>
                  <a:lnTo>
                    <a:pt x="258" y="310"/>
                  </a:lnTo>
                  <a:lnTo>
                    <a:pt x="242" y="385"/>
                  </a:lnTo>
                  <a:lnTo>
                    <a:pt x="223" y="373"/>
                  </a:lnTo>
                  <a:lnTo>
                    <a:pt x="209" y="385"/>
                  </a:lnTo>
                  <a:lnTo>
                    <a:pt x="169" y="385"/>
                  </a:lnTo>
                  <a:lnTo>
                    <a:pt x="159" y="367"/>
                  </a:lnTo>
                  <a:lnTo>
                    <a:pt x="165" y="357"/>
                  </a:lnTo>
                  <a:lnTo>
                    <a:pt x="141" y="353"/>
                  </a:lnTo>
                  <a:lnTo>
                    <a:pt x="115" y="354"/>
                  </a:lnTo>
                  <a:lnTo>
                    <a:pt x="100" y="378"/>
                  </a:lnTo>
                  <a:lnTo>
                    <a:pt x="100" y="378"/>
                  </a:lnTo>
                  <a:lnTo>
                    <a:pt x="74" y="341"/>
                  </a:lnTo>
                  <a:lnTo>
                    <a:pt x="74" y="341"/>
                  </a:lnTo>
                  <a:lnTo>
                    <a:pt x="112" y="269"/>
                  </a:lnTo>
                  <a:lnTo>
                    <a:pt x="47" y="201"/>
                  </a:lnTo>
                  <a:lnTo>
                    <a:pt x="48" y="178"/>
                  </a:lnTo>
                  <a:lnTo>
                    <a:pt x="28" y="165"/>
                  </a:lnTo>
                  <a:lnTo>
                    <a:pt x="40" y="147"/>
                  </a:lnTo>
                  <a:lnTo>
                    <a:pt x="12" y="129"/>
                  </a:lnTo>
                  <a:lnTo>
                    <a:pt x="12" y="107"/>
                  </a:lnTo>
                  <a:lnTo>
                    <a:pt x="0" y="96"/>
                  </a:lnTo>
                  <a:lnTo>
                    <a:pt x="10" y="96"/>
                  </a:lnTo>
                  <a:lnTo>
                    <a:pt x="7" y="79"/>
                  </a:lnTo>
                  <a:lnTo>
                    <a:pt x="29" y="85"/>
                  </a:lnTo>
                  <a:lnTo>
                    <a:pt x="45" y="72"/>
                  </a:lnTo>
                  <a:lnTo>
                    <a:pt x="56" y="44"/>
                  </a:lnTo>
                  <a:lnTo>
                    <a:pt x="50" y="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6" name="Freeform 11">
              <a:extLst>
                <a:ext uri="{FF2B5EF4-FFF2-40B4-BE49-F238E27FC236}">
                  <a16:creationId xmlns:a16="http://schemas.microsoft.com/office/drawing/2014/main" id="{22928FB6-18E1-404B-BEA4-AD9514547755}"/>
                </a:ext>
              </a:extLst>
            </p:cNvPr>
            <p:cNvSpPr>
              <a:spLocks/>
            </p:cNvSpPr>
            <p:nvPr/>
          </p:nvSpPr>
          <p:spPr bwMode="auto">
            <a:xfrm>
              <a:off x="4127501" y="4127500"/>
              <a:ext cx="593725" cy="1076325"/>
            </a:xfrm>
            <a:custGeom>
              <a:avLst/>
              <a:gdLst>
                <a:gd name="T0" fmla="*/ 28 w 374"/>
                <a:gd name="T1" fmla="*/ 68 h 678"/>
                <a:gd name="T2" fmla="*/ 43 w 374"/>
                <a:gd name="T3" fmla="*/ 44 h 678"/>
                <a:gd name="T4" fmla="*/ 69 w 374"/>
                <a:gd name="T5" fmla="*/ 43 h 678"/>
                <a:gd name="T6" fmla="*/ 93 w 374"/>
                <a:gd name="T7" fmla="*/ 47 h 678"/>
                <a:gd name="T8" fmla="*/ 87 w 374"/>
                <a:gd name="T9" fmla="*/ 57 h 678"/>
                <a:gd name="T10" fmla="*/ 97 w 374"/>
                <a:gd name="T11" fmla="*/ 75 h 678"/>
                <a:gd name="T12" fmla="*/ 137 w 374"/>
                <a:gd name="T13" fmla="*/ 75 h 678"/>
                <a:gd name="T14" fmla="*/ 151 w 374"/>
                <a:gd name="T15" fmla="*/ 63 h 678"/>
                <a:gd name="T16" fmla="*/ 170 w 374"/>
                <a:gd name="T17" fmla="*/ 75 h 678"/>
                <a:gd name="T18" fmla="*/ 186 w 374"/>
                <a:gd name="T19" fmla="*/ 0 h 678"/>
                <a:gd name="T20" fmla="*/ 239 w 374"/>
                <a:gd name="T21" fmla="*/ 8 h 678"/>
                <a:gd name="T22" fmla="*/ 239 w 374"/>
                <a:gd name="T23" fmla="*/ 8 h 678"/>
                <a:gd name="T24" fmla="*/ 229 w 374"/>
                <a:gd name="T25" fmla="*/ 31 h 678"/>
                <a:gd name="T26" fmla="*/ 236 w 374"/>
                <a:gd name="T27" fmla="*/ 57 h 678"/>
                <a:gd name="T28" fmla="*/ 202 w 374"/>
                <a:gd name="T29" fmla="*/ 106 h 678"/>
                <a:gd name="T30" fmla="*/ 210 w 374"/>
                <a:gd name="T31" fmla="*/ 147 h 678"/>
                <a:gd name="T32" fmla="*/ 233 w 374"/>
                <a:gd name="T33" fmla="*/ 160 h 678"/>
                <a:gd name="T34" fmla="*/ 270 w 374"/>
                <a:gd name="T35" fmla="*/ 160 h 678"/>
                <a:gd name="T36" fmla="*/ 292 w 374"/>
                <a:gd name="T37" fmla="*/ 185 h 678"/>
                <a:gd name="T38" fmla="*/ 362 w 374"/>
                <a:gd name="T39" fmla="*/ 228 h 678"/>
                <a:gd name="T40" fmla="*/ 351 w 374"/>
                <a:gd name="T41" fmla="*/ 256 h 678"/>
                <a:gd name="T42" fmla="*/ 360 w 374"/>
                <a:gd name="T43" fmla="*/ 287 h 678"/>
                <a:gd name="T44" fmla="*/ 351 w 374"/>
                <a:gd name="T45" fmla="*/ 318 h 678"/>
                <a:gd name="T46" fmla="*/ 374 w 374"/>
                <a:gd name="T47" fmla="*/ 343 h 678"/>
                <a:gd name="T48" fmla="*/ 347 w 374"/>
                <a:gd name="T49" fmla="*/ 384 h 678"/>
                <a:gd name="T50" fmla="*/ 320 w 374"/>
                <a:gd name="T51" fmla="*/ 369 h 678"/>
                <a:gd name="T52" fmla="*/ 298 w 374"/>
                <a:gd name="T53" fmla="*/ 373 h 678"/>
                <a:gd name="T54" fmla="*/ 230 w 374"/>
                <a:gd name="T55" fmla="*/ 407 h 678"/>
                <a:gd name="T56" fmla="*/ 214 w 374"/>
                <a:gd name="T57" fmla="*/ 438 h 678"/>
                <a:gd name="T58" fmla="*/ 223 w 374"/>
                <a:gd name="T59" fmla="*/ 523 h 678"/>
                <a:gd name="T60" fmla="*/ 196 w 374"/>
                <a:gd name="T61" fmla="*/ 551 h 678"/>
                <a:gd name="T62" fmla="*/ 162 w 374"/>
                <a:gd name="T63" fmla="*/ 565 h 678"/>
                <a:gd name="T64" fmla="*/ 126 w 374"/>
                <a:gd name="T65" fmla="*/ 612 h 678"/>
                <a:gd name="T66" fmla="*/ 109 w 374"/>
                <a:gd name="T67" fmla="*/ 666 h 678"/>
                <a:gd name="T68" fmla="*/ 86 w 374"/>
                <a:gd name="T69" fmla="*/ 678 h 678"/>
                <a:gd name="T70" fmla="*/ 30 w 374"/>
                <a:gd name="T71" fmla="*/ 678 h 678"/>
                <a:gd name="T72" fmla="*/ 0 w 374"/>
                <a:gd name="T73" fmla="*/ 647 h 678"/>
                <a:gd name="T74" fmla="*/ 0 w 374"/>
                <a:gd name="T75" fmla="*/ 582 h 678"/>
                <a:gd name="T76" fmla="*/ 38 w 374"/>
                <a:gd name="T77" fmla="*/ 567 h 678"/>
                <a:gd name="T78" fmla="*/ 66 w 374"/>
                <a:gd name="T79" fmla="*/ 510 h 678"/>
                <a:gd name="T80" fmla="*/ 69 w 374"/>
                <a:gd name="T81" fmla="*/ 488 h 678"/>
                <a:gd name="T82" fmla="*/ 46 w 374"/>
                <a:gd name="T83" fmla="*/ 466 h 678"/>
                <a:gd name="T84" fmla="*/ 47 w 374"/>
                <a:gd name="T85" fmla="*/ 457 h 678"/>
                <a:gd name="T86" fmla="*/ 83 w 374"/>
                <a:gd name="T87" fmla="*/ 435 h 678"/>
                <a:gd name="T88" fmla="*/ 118 w 374"/>
                <a:gd name="T89" fmla="*/ 435 h 678"/>
                <a:gd name="T90" fmla="*/ 139 w 374"/>
                <a:gd name="T91" fmla="*/ 397 h 678"/>
                <a:gd name="T92" fmla="*/ 137 w 374"/>
                <a:gd name="T93" fmla="*/ 373 h 678"/>
                <a:gd name="T94" fmla="*/ 109 w 374"/>
                <a:gd name="T95" fmla="*/ 341 h 678"/>
                <a:gd name="T96" fmla="*/ 86 w 374"/>
                <a:gd name="T97" fmla="*/ 216 h 678"/>
                <a:gd name="T98" fmla="*/ 56 w 374"/>
                <a:gd name="T99" fmla="*/ 181 h 678"/>
                <a:gd name="T100" fmla="*/ 43 w 374"/>
                <a:gd name="T101" fmla="*/ 144 h 678"/>
                <a:gd name="T102" fmla="*/ 28 w 374"/>
                <a:gd name="T103" fmla="*/ 6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4" h="678">
                  <a:moveTo>
                    <a:pt x="28" y="68"/>
                  </a:moveTo>
                  <a:lnTo>
                    <a:pt x="43" y="44"/>
                  </a:lnTo>
                  <a:lnTo>
                    <a:pt x="69" y="43"/>
                  </a:lnTo>
                  <a:lnTo>
                    <a:pt x="93" y="47"/>
                  </a:lnTo>
                  <a:lnTo>
                    <a:pt x="87" y="57"/>
                  </a:lnTo>
                  <a:lnTo>
                    <a:pt x="97" y="75"/>
                  </a:lnTo>
                  <a:lnTo>
                    <a:pt x="137" y="75"/>
                  </a:lnTo>
                  <a:lnTo>
                    <a:pt x="151" y="63"/>
                  </a:lnTo>
                  <a:lnTo>
                    <a:pt x="170" y="75"/>
                  </a:lnTo>
                  <a:lnTo>
                    <a:pt x="186" y="0"/>
                  </a:lnTo>
                  <a:lnTo>
                    <a:pt x="239" y="8"/>
                  </a:lnTo>
                  <a:lnTo>
                    <a:pt x="239" y="8"/>
                  </a:lnTo>
                  <a:lnTo>
                    <a:pt x="229" y="31"/>
                  </a:lnTo>
                  <a:lnTo>
                    <a:pt x="236" y="57"/>
                  </a:lnTo>
                  <a:lnTo>
                    <a:pt x="202" y="106"/>
                  </a:lnTo>
                  <a:lnTo>
                    <a:pt x="210" y="147"/>
                  </a:lnTo>
                  <a:lnTo>
                    <a:pt x="233" y="160"/>
                  </a:lnTo>
                  <a:lnTo>
                    <a:pt x="270" y="160"/>
                  </a:lnTo>
                  <a:lnTo>
                    <a:pt x="292" y="185"/>
                  </a:lnTo>
                  <a:lnTo>
                    <a:pt x="362" y="228"/>
                  </a:lnTo>
                  <a:lnTo>
                    <a:pt x="351" y="256"/>
                  </a:lnTo>
                  <a:lnTo>
                    <a:pt x="360" y="287"/>
                  </a:lnTo>
                  <a:lnTo>
                    <a:pt x="351" y="318"/>
                  </a:lnTo>
                  <a:lnTo>
                    <a:pt x="374" y="343"/>
                  </a:lnTo>
                  <a:lnTo>
                    <a:pt x="347" y="384"/>
                  </a:lnTo>
                  <a:lnTo>
                    <a:pt x="320" y="369"/>
                  </a:lnTo>
                  <a:lnTo>
                    <a:pt x="298" y="373"/>
                  </a:lnTo>
                  <a:lnTo>
                    <a:pt x="230" y="407"/>
                  </a:lnTo>
                  <a:lnTo>
                    <a:pt x="214" y="438"/>
                  </a:lnTo>
                  <a:lnTo>
                    <a:pt x="223" y="523"/>
                  </a:lnTo>
                  <a:lnTo>
                    <a:pt x="196" y="551"/>
                  </a:lnTo>
                  <a:lnTo>
                    <a:pt x="162" y="565"/>
                  </a:lnTo>
                  <a:lnTo>
                    <a:pt x="126" y="612"/>
                  </a:lnTo>
                  <a:lnTo>
                    <a:pt x="109" y="666"/>
                  </a:lnTo>
                  <a:lnTo>
                    <a:pt x="86" y="678"/>
                  </a:lnTo>
                  <a:lnTo>
                    <a:pt x="30" y="678"/>
                  </a:lnTo>
                  <a:lnTo>
                    <a:pt x="0" y="647"/>
                  </a:lnTo>
                  <a:lnTo>
                    <a:pt x="0" y="582"/>
                  </a:lnTo>
                  <a:lnTo>
                    <a:pt x="38" y="567"/>
                  </a:lnTo>
                  <a:lnTo>
                    <a:pt x="66" y="510"/>
                  </a:lnTo>
                  <a:lnTo>
                    <a:pt x="69" y="488"/>
                  </a:lnTo>
                  <a:lnTo>
                    <a:pt x="46" y="466"/>
                  </a:lnTo>
                  <a:lnTo>
                    <a:pt x="47" y="457"/>
                  </a:lnTo>
                  <a:lnTo>
                    <a:pt x="83" y="435"/>
                  </a:lnTo>
                  <a:lnTo>
                    <a:pt x="118" y="435"/>
                  </a:lnTo>
                  <a:lnTo>
                    <a:pt x="139" y="397"/>
                  </a:lnTo>
                  <a:lnTo>
                    <a:pt x="137" y="373"/>
                  </a:lnTo>
                  <a:lnTo>
                    <a:pt x="109" y="341"/>
                  </a:lnTo>
                  <a:lnTo>
                    <a:pt x="86" y="216"/>
                  </a:lnTo>
                  <a:lnTo>
                    <a:pt x="56" y="181"/>
                  </a:lnTo>
                  <a:lnTo>
                    <a:pt x="43" y="144"/>
                  </a:lnTo>
                  <a:lnTo>
                    <a:pt x="28" y="6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7" name="Freeform 12">
              <a:extLst>
                <a:ext uri="{FF2B5EF4-FFF2-40B4-BE49-F238E27FC236}">
                  <a16:creationId xmlns:a16="http://schemas.microsoft.com/office/drawing/2014/main" id="{70E86E5E-B04B-4F14-ABA4-3BC0571C16C9}"/>
                </a:ext>
              </a:extLst>
            </p:cNvPr>
            <p:cNvSpPr>
              <a:spLocks noEditPoints="1"/>
            </p:cNvSpPr>
            <p:nvPr/>
          </p:nvSpPr>
          <p:spPr bwMode="auto">
            <a:xfrm>
              <a:off x="3417888" y="3451225"/>
              <a:ext cx="773113" cy="750888"/>
            </a:xfrm>
            <a:custGeom>
              <a:avLst/>
              <a:gdLst>
                <a:gd name="T0" fmla="*/ 119 w 487"/>
                <a:gd name="T1" fmla="*/ 298 h 473"/>
                <a:gd name="T2" fmla="*/ 111 w 487"/>
                <a:gd name="T3" fmla="*/ 297 h 473"/>
                <a:gd name="T4" fmla="*/ 46 w 487"/>
                <a:gd name="T5" fmla="*/ 240 h 473"/>
                <a:gd name="T6" fmla="*/ 22 w 487"/>
                <a:gd name="T7" fmla="*/ 251 h 473"/>
                <a:gd name="T8" fmla="*/ 51 w 487"/>
                <a:gd name="T9" fmla="*/ 13 h 473"/>
                <a:gd name="T10" fmla="*/ 82 w 487"/>
                <a:gd name="T11" fmla="*/ 38 h 473"/>
                <a:gd name="T12" fmla="*/ 85 w 487"/>
                <a:gd name="T13" fmla="*/ 0 h 473"/>
                <a:gd name="T14" fmla="*/ 113 w 487"/>
                <a:gd name="T15" fmla="*/ 3 h 473"/>
                <a:gd name="T16" fmla="*/ 214 w 487"/>
                <a:gd name="T17" fmla="*/ 31 h 473"/>
                <a:gd name="T18" fmla="*/ 245 w 487"/>
                <a:gd name="T19" fmla="*/ 18 h 473"/>
                <a:gd name="T20" fmla="*/ 297 w 487"/>
                <a:gd name="T21" fmla="*/ 7 h 473"/>
                <a:gd name="T22" fmla="*/ 319 w 487"/>
                <a:gd name="T23" fmla="*/ 24 h 473"/>
                <a:gd name="T24" fmla="*/ 361 w 487"/>
                <a:gd name="T25" fmla="*/ 81 h 473"/>
                <a:gd name="T26" fmla="*/ 356 w 487"/>
                <a:gd name="T27" fmla="*/ 123 h 473"/>
                <a:gd name="T28" fmla="*/ 391 w 487"/>
                <a:gd name="T29" fmla="*/ 126 h 473"/>
                <a:gd name="T30" fmla="*/ 425 w 487"/>
                <a:gd name="T31" fmla="*/ 143 h 473"/>
                <a:gd name="T32" fmla="*/ 420 w 487"/>
                <a:gd name="T33" fmla="*/ 188 h 473"/>
                <a:gd name="T34" fmla="*/ 382 w 487"/>
                <a:gd name="T35" fmla="*/ 195 h 473"/>
                <a:gd name="T36" fmla="*/ 375 w 487"/>
                <a:gd name="T37" fmla="*/ 212 h 473"/>
                <a:gd name="T38" fmla="*/ 387 w 487"/>
                <a:gd name="T39" fmla="*/ 245 h 473"/>
                <a:gd name="T40" fmla="*/ 403 w 487"/>
                <a:gd name="T41" fmla="*/ 281 h 473"/>
                <a:gd name="T42" fmla="*/ 422 w 487"/>
                <a:gd name="T43" fmla="*/ 317 h 473"/>
                <a:gd name="T44" fmla="*/ 449 w 487"/>
                <a:gd name="T45" fmla="*/ 457 h 473"/>
                <a:gd name="T46" fmla="*/ 431 w 487"/>
                <a:gd name="T47" fmla="*/ 445 h 473"/>
                <a:gd name="T48" fmla="*/ 360 w 487"/>
                <a:gd name="T49" fmla="*/ 463 h 473"/>
                <a:gd name="T50" fmla="*/ 326 w 487"/>
                <a:gd name="T51" fmla="*/ 417 h 473"/>
                <a:gd name="T52" fmla="*/ 274 w 487"/>
                <a:gd name="T53" fmla="*/ 397 h 473"/>
                <a:gd name="T54" fmla="*/ 266 w 487"/>
                <a:gd name="T55" fmla="*/ 288 h 473"/>
                <a:gd name="T56" fmla="*/ 193 w 487"/>
                <a:gd name="T57" fmla="*/ 281 h 473"/>
                <a:gd name="T58" fmla="*/ 134 w 487"/>
                <a:gd name="T59" fmla="*/ 294 h 473"/>
                <a:gd name="T60" fmla="*/ 171 w 487"/>
                <a:gd name="T61" fmla="*/ 254 h 473"/>
                <a:gd name="T62" fmla="*/ 122 w 487"/>
                <a:gd name="T63" fmla="*/ 209 h 473"/>
                <a:gd name="T64" fmla="*/ 80 w 487"/>
                <a:gd name="T65" fmla="*/ 213 h 473"/>
                <a:gd name="T66" fmla="*/ 68 w 487"/>
                <a:gd name="T67" fmla="*/ 225 h 473"/>
                <a:gd name="T68" fmla="*/ 0 w 487"/>
                <a:gd name="T69" fmla="*/ 90 h 473"/>
                <a:gd name="T70" fmla="*/ 31 w 487"/>
                <a:gd name="T71" fmla="*/ 66 h 473"/>
                <a:gd name="T72" fmla="*/ 51 w 487"/>
                <a:gd name="T73" fmla="*/ 1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7" h="473">
                  <a:moveTo>
                    <a:pt x="111" y="297"/>
                  </a:moveTo>
                  <a:lnTo>
                    <a:pt x="119" y="298"/>
                  </a:lnTo>
                  <a:lnTo>
                    <a:pt x="103" y="304"/>
                  </a:lnTo>
                  <a:lnTo>
                    <a:pt x="111" y="297"/>
                  </a:lnTo>
                  <a:close/>
                  <a:moveTo>
                    <a:pt x="25" y="235"/>
                  </a:moveTo>
                  <a:lnTo>
                    <a:pt x="46" y="240"/>
                  </a:lnTo>
                  <a:lnTo>
                    <a:pt x="46" y="253"/>
                  </a:lnTo>
                  <a:lnTo>
                    <a:pt x="22" y="251"/>
                  </a:lnTo>
                  <a:lnTo>
                    <a:pt x="25" y="235"/>
                  </a:lnTo>
                  <a:close/>
                  <a:moveTo>
                    <a:pt x="51" y="13"/>
                  </a:moveTo>
                  <a:lnTo>
                    <a:pt x="68" y="35"/>
                  </a:lnTo>
                  <a:lnTo>
                    <a:pt x="82" y="38"/>
                  </a:lnTo>
                  <a:lnTo>
                    <a:pt x="75" y="19"/>
                  </a:lnTo>
                  <a:lnTo>
                    <a:pt x="85" y="0"/>
                  </a:lnTo>
                  <a:lnTo>
                    <a:pt x="96" y="9"/>
                  </a:lnTo>
                  <a:lnTo>
                    <a:pt x="113" y="3"/>
                  </a:lnTo>
                  <a:lnTo>
                    <a:pt x="199" y="44"/>
                  </a:lnTo>
                  <a:lnTo>
                    <a:pt x="214" y="31"/>
                  </a:lnTo>
                  <a:lnTo>
                    <a:pt x="237" y="31"/>
                  </a:lnTo>
                  <a:lnTo>
                    <a:pt x="245" y="18"/>
                  </a:lnTo>
                  <a:lnTo>
                    <a:pt x="264" y="25"/>
                  </a:lnTo>
                  <a:lnTo>
                    <a:pt x="297" y="7"/>
                  </a:lnTo>
                  <a:lnTo>
                    <a:pt x="297" y="7"/>
                  </a:lnTo>
                  <a:lnTo>
                    <a:pt x="319" y="24"/>
                  </a:lnTo>
                  <a:lnTo>
                    <a:pt x="313" y="54"/>
                  </a:lnTo>
                  <a:lnTo>
                    <a:pt x="361" y="81"/>
                  </a:lnTo>
                  <a:lnTo>
                    <a:pt x="344" y="112"/>
                  </a:lnTo>
                  <a:lnTo>
                    <a:pt x="356" y="123"/>
                  </a:lnTo>
                  <a:lnTo>
                    <a:pt x="382" y="132"/>
                  </a:lnTo>
                  <a:lnTo>
                    <a:pt x="391" y="126"/>
                  </a:lnTo>
                  <a:lnTo>
                    <a:pt x="425" y="143"/>
                  </a:lnTo>
                  <a:lnTo>
                    <a:pt x="425" y="143"/>
                  </a:lnTo>
                  <a:lnTo>
                    <a:pt x="431" y="160"/>
                  </a:lnTo>
                  <a:lnTo>
                    <a:pt x="420" y="188"/>
                  </a:lnTo>
                  <a:lnTo>
                    <a:pt x="404" y="201"/>
                  </a:lnTo>
                  <a:lnTo>
                    <a:pt x="382" y="195"/>
                  </a:lnTo>
                  <a:lnTo>
                    <a:pt x="385" y="212"/>
                  </a:lnTo>
                  <a:lnTo>
                    <a:pt x="375" y="212"/>
                  </a:lnTo>
                  <a:lnTo>
                    <a:pt x="387" y="223"/>
                  </a:lnTo>
                  <a:lnTo>
                    <a:pt x="387" y="245"/>
                  </a:lnTo>
                  <a:lnTo>
                    <a:pt x="415" y="263"/>
                  </a:lnTo>
                  <a:lnTo>
                    <a:pt x="403" y="281"/>
                  </a:lnTo>
                  <a:lnTo>
                    <a:pt x="423" y="294"/>
                  </a:lnTo>
                  <a:lnTo>
                    <a:pt x="422" y="317"/>
                  </a:lnTo>
                  <a:lnTo>
                    <a:pt x="487" y="385"/>
                  </a:lnTo>
                  <a:lnTo>
                    <a:pt x="449" y="457"/>
                  </a:lnTo>
                  <a:lnTo>
                    <a:pt x="449" y="457"/>
                  </a:lnTo>
                  <a:lnTo>
                    <a:pt x="431" y="445"/>
                  </a:lnTo>
                  <a:lnTo>
                    <a:pt x="395" y="473"/>
                  </a:lnTo>
                  <a:lnTo>
                    <a:pt x="360" y="463"/>
                  </a:lnTo>
                  <a:lnTo>
                    <a:pt x="360" y="447"/>
                  </a:lnTo>
                  <a:lnTo>
                    <a:pt x="326" y="417"/>
                  </a:lnTo>
                  <a:lnTo>
                    <a:pt x="304" y="417"/>
                  </a:lnTo>
                  <a:lnTo>
                    <a:pt x="274" y="397"/>
                  </a:lnTo>
                  <a:lnTo>
                    <a:pt x="294" y="347"/>
                  </a:lnTo>
                  <a:lnTo>
                    <a:pt x="266" y="288"/>
                  </a:lnTo>
                  <a:lnTo>
                    <a:pt x="240" y="262"/>
                  </a:lnTo>
                  <a:lnTo>
                    <a:pt x="193" y="281"/>
                  </a:lnTo>
                  <a:lnTo>
                    <a:pt x="171" y="276"/>
                  </a:lnTo>
                  <a:lnTo>
                    <a:pt x="134" y="294"/>
                  </a:lnTo>
                  <a:lnTo>
                    <a:pt x="137" y="275"/>
                  </a:lnTo>
                  <a:lnTo>
                    <a:pt x="171" y="254"/>
                  </a:lnTo>
                  <a:lnTo>
                    <a:pt x="165" y="240"/>
                  </a:lnTo>
                  <a:lnTo>
                    <a:pt x="122" y="209"/>
                  </a:lnTo>
                  <a:lnTo>
                    <a:pt x="102" y="225"/>
                  </a:lnTo>
                  <a:lnTo>
                    <a:pt x="80" y="213"/>
                  </a:lnTo>
                  <a:lnTo>
                    <a:pt x="78" y="229"/>
                  </a:lnTo>
                  <a:lnTo>
                    <a:pt x="68" y="225"/>
                  </a:lnTo>
                  <a:lnTo>
                    <a:pt x="62" y="187"/>
                  </a:lnTo>
                  <a:lnTo>
                    <a:pt x="0" y="90"/>
                  </a:lnTo>
                  <a:lnTo>
                    <a:pt x="0" y="90"/>
                  </a:lnTo>
                  <a:lnTo>
                    <a:pt x="31" y="66"/>
                  </a:lnTo>
                  <a:lnTo>
                    <a:pt x="23" y="28"/>
                  </a:lnTo>
                  <a:lnTo>
                    <a:pt x="51" y="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8" name="Freeform 13">
              <a:extLst>
                <a:ext uri="{FF2B5EF4-FFF2-40B4-BE49-F238E27FC236}">
                  <a16:creationId xmlns:a16="http://schemas.microsoft.com/office/drawing/2014/main" id="{E045B20E-F67B-4247-9330-79E3BB24A66A}"/>
                </a:ext>
              </a:extLst>
            </p:cNvPr>
            <p:cNvSpPr>
              <a:spLocks noEditPoints="1"/>
            </p:cNvSpPr>
            <p:nvPr/>
          </p:nvSpPr>
          <p:spPr bwMode="auto">
            <a:xfrm>
              <a:off x="1693863" y="1577975"/>
              <a:ext cx="1341438" cy="739775"/>
            </a:xfrm>
            <a:custGeom>
              <a:avLst/>
              <a:gdLst>
                <a:gd name="T0" fmla="*/ 841 w 845"/>
                <a:gd name="T1" fmla="*/ 422 h 466"/>
                <a:gd name="T2" fmla="*/ 813 w 845"/>
                <a:gd name="T3" fmla="*/ 433 h 466"/>
                <a:gd name="T4" fmla="*/ 795 w 845"/>
                <a:gd name="T5" fmla="*/ 422 h 466"/>
                <a:gd name="T6" fmla="*/ 783 w 845"/>
                <a:gd name="T7" fmla="*/ 405 h 466"/>
                <a:gd name="T8" fmla="*/ 763 w 845"/>
                <a:gd name="T9" fmla="*/ 392 h 466"/>
                <a:gd name="T10" fmla="*/ 764 w 845"/>
                <a:gd name="T11" fmla="*/ 408 h 466"/>
                <a:gd name="T12" fmla="*/ 764 w 845"/>
                <a:gd name="T13" fmla="*/ 408 h 466"/>
                <a:gd name="T14" fmla="*/ 751 w 845"/>
                <a:gd name="T15" fmla="*/ 419 h 466"/>
                <a:gd name="T16" fmla="*/ 733 w 845"/>
                <a:gd name="T17" fmla="*/ 454 h 466"/>
                <a:gd name="T18" fmla="*/ 733 w 845"/>
                <a:gd name="T19" fmla="*/ 454 h 466"/>
                <a:gd name="T20" fmla="*/ 705 w 845"/>
                <a:gd name="T21" fmla="*/ 455 h 466"/>
                <a:gd name="T22" fmla="*/ 646 w 845"/>
                <a:gd name="T23" fmla="*/ 439 h 466"/>
                <a:gd name="T24" fmla="*/ 597 w 845"/>
                <a:gd name="T25" fmla="*/ 417 h 466"/>
                <a:gd name="T26" fmla="*/ 582 w 845"/>
                <a:gd name="T27" fmla="*/ 381 h 466"/>
                <a:gd name="T28" fmla="*/ 569 w 845"/>
                <a:gd name="T29" fmla="*/ 339 h 466"/>
                <a:gd name="T30" fmla="*/ 551 w 845"/>
                <a:gd name="T31" fmla="*/ 326 h 466"/>
                <a:gd name="T32" fmla="*/ 495 w 845"/>
                <a:gd name="T33" fmla="*/ 326 h 466"/>
                <a:gd name="T34" fmla="*/ 491 w 845"/>
                <a:gd name="T35" fmla="*/ 344 h 466"/>
                <a:gd name="T36" fmla="*/ 431 w 845"/>
                <a:gd name="T37" fmla="*/ 332 h 466"/>
                <a:gd name="T38" fmla="*/ 370 w 845"/>
                <a:gd name="T39" fmla="*/ 326 h 466"/>
                <a:gd name="T40" fmla="*/ 332 w 845"/>
                <a:gd name="T41" fmla="*/ 339 h 466"/>
                <a:gd name="T42" fmla="*/ 262 w 845"/>
                <a:gd name="T43" fmla="*/ 284 h 466"/>
                <a:gd name="T44" fmla="*/ 224 w 845"/>
                <a:gd name="T45" fmla="*/ 261 h 466"/>
                <a:gd name="T46" fmla="*/ 190 w 845"/>
                <a:gd name="T47" fmla="*/ 232 h 466"/>
                <a:gd name="T48" fmla="*/ 147 w 845"/>
                <a:gd name="T49" fmla="*/ 223 h 466"/>
                <a:gd name="T50" fmla="*/ 115 w 845"/>
                <a:gd name="T51" fmla="*/ 259 h 466"/>
                <a:gd name="T52" fmla="*/ 56 w 845"/>
                <a:gd name="T53" fmla="*/ 239 h 466"/>
                <a:gd name="T54" fmla="*/ 67 w 845"/>
                <a:gd name="T55" fmla="*/ 192 h 466"/>
                <a:gd name="T56" fmla="*/ 38 w 845"/>
                <a:gd name="T57" fmla="*/ 188 h 466"/>
                <a:gd name="T58" fmla="*/ 0 w 845"/>
                <a:gd name="T59" fmla="*/ 175 h 466"/>
                <a:gd name="T60" fmla="*/ 2 w 845"/>
                <a:gd name="T61" fmla="*/ 151 h 466"/>
                <a:gd name="T62" fmla="*/ 8 w 845"/>
                <a:gd name="T63" fmla="*/ 141 h 466"/>
                <a:gd name="T64" fmla="*/ 29 w 845"/>
                <a:gd name="T65" fmla="*/ 150 h 466"/>
                <a:gd name="T66" fmla="*/ 38 w 845"/>
                <a:gd name="T67" fmla="*/ 106 h 466"/>
                <a:gd name="T68" fmla="*/ 20 w 845"/>
                <a:gd name="T69" fmla="*/ 69 h 466"/>
                <a:gd name="T70" fmla="*/ 70 w 845"/>
                <a:gd name="T71" fmla="*/ 12 h 466"/>
                <a:gd name="T72" fmla="*/ 81 w 845"/>
                <a:gd name="T73" fmla="*/ 3 h 466"/>
                <a:gd name="T74" fmla="*/ 100 w 845"/>
                <a:gd name="T75" fmla="*/ 1 h 466"/>
                <a:gd name="T76" fmla="*/ 124 w 845"/>
                <a:gd name="T77" fmla="*/ 26 h 466"/>
                <a:gd name="T78" fmla="*/ 147 w 845"/>
                <a:gd name="T79" fmla="*/ 29 h 466"/>
                <a:gd name="T80" fmla="*/ 165 w 845"/>
                <a:gd name="T81" fmla="*/ 19 h 466"/>
                <a:gd name="T82" fmla="*/ 169 w 845"/>
                <a:gd name="T83" fmla="*/ 0 h 466"/>
                <a:gd name="T84" fmla="*/ 188 w 845"/>
                <a:gd name="T85" fmla="*/ 3 h 466"/>
                <a:gd name="T86" fmla="*/ 228 w 845"/>
                <a:gd name="T87" fmla="*/ 32 h 466"/>
                <a:gd name="T88" fmla="*/ 287 w 845"/>
                <a:gd name="T89" fmla="*/ 51 h 466"/>
                <a:gd name="T90" fmla="*/ 335 w 845"/>
                <a:gd name="T91" fmla="*/ 75 h 466"/>
                <a:gd name="T92" fmla="*/ 369 w 845"/>
                <a:gd name="T93" fmla="*/ 63 h 466"/>
                <a:gd name="T94" fmla="*/ 447 w 845"/>
                <a:gd name="T95" fmla="*/ 59 h 466"/>
                <a:gd name="T96" fmla="*/ 501 w 845"/>
                <a:gd name="T97" fmla="*/ 59 h 466"/>
                <a:gd name="T98" fmla="*/ 529 w 845"/>
                <a:gd name="T99" fmla="*/ 63 h 466"/>
                <a:gd name="T100" fmla="*/ 557 w 845"/>
                <a:gd name="T101" fmla="*/ 69 h 466"/>
                <a:gd name="T102" fmla="*/ 619 w 845"/>
                <a:gd name="T103" fmla="*/ 54 h 466"/>
                <a:gd name="T104" fmla="*/ 701 w 845"/>
                <a:gd name="T105" fmla="*/ 69 h 466"/>
                <a:gd name="T106" fmla="*/ 736 w 845"/>
                <a:gd name="T107" fmla="*/ 90 h 466"/>
                <a:gd name="T108" fmla="*/ 751 w 845"/>
                <a:gd name="T109" fmla="*/ 106 h 466"/>
                <a:gd name="T110" fmla="*/ 729 w 845"/>
                <a:gd name="T111" fmla="*/ 107 h 466"/>
                <a:gd name="T112" fmla="*/ 754 w 845"/>
                <a:gd name="T113" fmla="*/ 292 h 466"/>
                <a:gd name="T114" fmla="*/ 845 w 845"/>
                <a:gd name="T115" fmla="*/ 388 h 466"/>
                <a:gd name="T116" fmla="*/ 721 w 845"/>
                <a:gd name="T117" fmla="*/ 441 h 466"/>
                <a:gd name="T118" fmla="*/ 714 w 845"/>
                <a:gd name="T119" fmla="*/ 453 h 466"/>
                <a:gd name="T120" fmla="*/ 721 w 845"/>
                <a:gd name="T121" fmla="*/ 44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5" h="466">
                  <a:moveTo>
                    <a:pt x="845" y="388"/>
                  </a:moveTo>
                  <a:lnTo>
                    <a:pt x="841" y="422"/>
                  </a:lnTo>
                  <a:lnTo>
                    <a:pt x="826" y="435"/>
                  </a:lnTo>
                  <a:lnTo>
                    <a:pt x="813" y="433"/>
                  </a:lnTo>
                  <a:lnTo>
                    <a:pt x="807" y="416"/>
                  </a:lnTo>
                  <a:lnTo>
                    <a:pt x="795" y="422"/>
                  </a:lnTo>
                  <a:lnTo>
                    <a:pt x="783" y="405"/>
                  </a:lnTo>
                  <a:lnTo>
                    <a:pt x="783" y="405"/>
                  </a:lnTo>
                  <a:lnTo>
                    <a:pt x="788" y="381"/>
                  </a:lnTo>
                  <a:lnTo>
                    <a:pt x="763" y="392"/>
                  </a:lnTo>
                  <a:lnTo>
                    <a:pt x="764" y="408"/>
                  </a:lnTo>
                  <a:lnTo>
                    <a:pt x="764" y="408"/>
                  </a:lnTo>
                  <a:lnTo>
                    <a:pt x="764" y="408"/>
                  </a:lnTo>
                  <a:lnTo>
                    <a:pt x="764" y="408"/>
                  </a:lnTo>
                  <a:lnTo>
                    <a:pt x="770" y="419"/>
                  </a:lnTo>
                  <a:lnTo>
                    <a:pt x="751" y="419"/>
                  </a:lnTo>
                  <a:lnTo>
                    <a:pt x="733" y="454"/>
                  </a:lnTo>
                  <a:lnTo>
                    <a:pt x="733" y="454"/>
                  </a:lnTo>
                  <a:lnTo>
                    <a:pt x="733" y="454"/>
                  </a:lnTo>
                  <a:lnTo>
                    <a:pt x="733" y="454"/>
                  </a:lnTo>
                  <a:lnTo>
                    <a:pt x="712" y="466"/>
                  </a:lnTo>
                  <a:lnTo>
                    <a:pt x="705" y="455"/>
                  </a:lnTo>
                  <a:lnTo>
                    <a:pt x="684" y="463"/>
                  </a:lnTo>
                  <a:lnTo>
                    <a:pt x="646" y="439"/>
                  </a:lnTo>
                  <a:lnTo>
                    <a:pt x="624" y="438"/>
                  </a:lnTo>
                  <a:lnTo>
                    <a:pt x="597" y="417"/>
                  </a:lnTo>
                  <a:lnTo>
                    <a:pt x="599" y="404"/>
                  </a:lnTo>
                  <a:lnTo>
                    <a:pt x="582" y="381"/>
                  </a:lnTo>
                  <a:lnTo>
                    <a:pt x="606" y="336"/>
                  </a:lnTo>
                  <a:lnTo>
                    <a:pt x="569" y="339"/>
                  </a:lnTo>
                  <a:lnTo>
                    <a:pt x="575" y="325"/>
                  </a:lnTo>
                  <a:lnTo>
                    <a:pt x="551" y="326"/>
                  </a:lnTo>
                  <a:lnTo>
                    <a:pt x="529" y="300"/>
                  </a:lnTo>
                  <a:lnTo>
                    <a:pt x="495" y="326"/>
                  </a:lnTo>
                  <a:lnTo>
                    <a:pt x="476" y="328"/>
                  </a:lnTo>
                  <a:lnTo>
                    <a:pt x="491" y="344"/>
                  </a:lnTo>
                  <a:lnTo>
                    <a:pt x="436" y="347"/>
                  </a:lnTo>
                  <a:lnTo>
                    <a:pt x="431" y="332"/>
                  </a:lnTo>
                  <a:lnTo>
                    <a:pt x="408" y="357"/>
                  </a:lnTo>
                  <a:lnTo>
                    <a:pt x="370" y="326"/>
                  </a:lnTo>
                  <a:lnTo>
                    <a:pt x="343" y="326"/>
                  </a:lnTo>
                  <a:lnTo>
                    <a:pt x="332" y="339"/>
                  </a:lnTo>
                  <a:lnTo>
                    <a:pt x="307" y="304"/>
                  </a:lnTo>
                  <a:lnTo>
                    <a:pt x="262" y="284"/>
                  </a:lnTo>
                  <a:lnTo>
                    <a:pt x="250" y="288"/>
                  </a:lnTo>
                  <a:lnTo>
                    <a:pt x="224" y="261"/>
                  </a:lnTo>
                  <a:lnTo>
                    <a:pt x="193" y="250"/>
                  </a:lnTo>
                  <a:lnTo>
                    <a:pt x="190" y="232"/>
                  </a:lnTo>
                  <a:lnTo>
                    <a:pt x="172" y="220"/>
                  </a:lnTo>
                  <a:lnTo>
                    <a:pt x="147" y="223"/>
                  </a:lnTo>
                  <a:lnTo>
                    <a:pt x="115" y="259"/>
                  </a:lnTo>
                  <a:lnTo>
                    <a:pt x="115" y="259"/>
                  </a:lnTo>
                  <a:lnTo>
                    <a:pt x="95" y="234"/>
                  </a:lnTo>
                  <a:lnTo>
                    <a:pt x="56" y="239"/>
                  </a:lnTo>
                  <a:lnTo>
                    <a:pt x="69" y="217"/>
                  </a:lnTo>
                  <a:lnTo>
                    <a:pt x="67" y="192"/>
                  </a:lnTo>
                  <a:lnTo>
                    <a:pt x="50" y="179"/>
                  </a:lnTo>
                  <a:lnTo>
                    <a:pt x="38" y="188"/>
                  </a:lnTo>
                  <a:lnTo>
                    <a:pt x="0" y="175"/>
                  </a:lnTo>
                  <a:lnTo>
                    <a:pt x="0" y="175"/>
                  </a:lnTo>
                  <a:lnTo>
                    <a:pt x="2" y="151"/>
                  </a:lnTo>
                  <a:lnTo>
                    <a:pt x="2" y="151"/>
                  </a:lnTo>
                  <a:lnTo>
                    <a:pt x="10" y="151"/>
                  </a:lnTo>
                  <a:lnTo>
                    <a:pt x="8" y="141"/>
                  </a:lnTo>
                  <a:lnTo>
                    <a:pt x="14" y="153"/>
                  </a:lnTo>
                  <a:lnTo>
                    <a:pt x="29" y="150"/>
                  </a:lnTo>
                  <a:lnTo>
                    <a:pt x="20" y="123"/>
                  </a:lnTo>
                  <a:lnTo>
                    <a:pt x="38" y="106"/>
                  </a:lnTo>
                  <a:lnTo>
                    <a:pt x="17" y="81"/>
                  </a:lnTo>
                  <a:lnTo>
                    <a:pt x="20" y="69"/>
                  </a:lnTo>
                  <a:lnTo>
                    <a:pt x="50" y="17"/>
                  </a:lnTo>
                  <a:lnTo>
                    <a:pt x="70" y="12"/>
                  </a:lnTo>
                  <a:lnTo>
                    <a:pt x="78" y="20"/>
                  </a:lnTo>
                  <a:lnTo>
                    <a:pt x="81" y="3"/>
                  </a:lnTo>
                  <a:lnTo>
                    <a:pt x="91" y="12"/>
                  </a:lnTo>
                  <a:lnTo>
                    <a:pt x="100" y="1"/>
                  </a:lnTo>
                  <a:lnTo>
                    <a:pt x="104" y="19"/>
                  </a:lnTo>
                  <a:lnTo>
                    <a:pt x="124" y="26"/>
                  </a:lnTo>
                  <a:lnTo>
                    <a:pt x="134" y="9"/>
                  </a:lnTo>
                  <a:lnTo>
                    <a:pt x="147" y="29"/>
                  </a:lnTo>
                  <a:lnTo>
                    <a:pt x="152" y="15"/>
                  </a:lnTo>
                  <a:lnTo>
                    <a:pt x="165" y="19"/>
                  </a:lnTo>
                  <a:lnTo>
                    <a:pt x="160" y="7"/>
                  </a:lnTo>
                  <a:lnTo>
                    <a:pt x="169" y="0"/>
                  </a:lnTo>
                  <a:lnTo>
                    <a:pt x="171" y="13"/>
                  </a:lnTo>
                  <a:lnTo>
                    <a:pt x="188" y="3"/>
                  </a:lnTo>
                  <a:lnTo>
                    <a:pt x="214" y="40"/>
                  </a:lnTo>
                  <a:lnTo>
                    <a:pt x="228" y="32"/>
                  </a:lnTo>
                  <a:lnTo>
                    <a:pt x="276" y="57"/>
                  </a:lnTo>
                  <a:lnTo>
                    <a:pt x="287" y="51"/>
                  </a:lnTo>
                  <a:lnTo>
                    <a:pt x="315" y="75"/>
                  </a:lnTo>
                  <a:lnTo>
                    <a:pt x="335" y="75"/>
                  </a:lnTo>
                  <a:lnTo>
                    <a:pt x="364" y="50"/>
                  </a:lnTo>
                  <a:lnTo>
                    <a:pt x="369" y="63"/>
                  </a:lnTo>
                  <a:lnTo>
                    <a:pt x="402" y="75"/>
                  </a:lnTo>
                  <a:lnTo>
                    <a:pt x="447" y="59"/>
                  </a:lnTo>
                  <a:lnTo>
                    <a:pt x="464" y="69"/>
                  </a:lnTo>
                  <a:lnTo>
                    <a:pt x="501" y="59"/>
                  </a:lnTo>
                  <a:lnTo>
                    <a:pt x="529" y="63"/>
                  </a:lnTo>
                  <a:lnTo>
                    <a:pt x="529" y="63"/>
                  </a:lnTo>
                  <a:lnTo>
                    <a:pt x="531" y="70"/>
                  </a:lnTo>
                  <a:lnTo>
                    <a:pt x="557" y="69"/>
                  </a:lnTo>
                  <a:lnTo>
                    <a:pt x="572" y="84"/>
                  </a:lnTo>
                  <a:lnTo>
                    <a:pt x="619" y="54"/>
                  </a:lnTo>
                  <a:lnTo>
                    <a:pt x="690" y="56"/>
                  </a:lnTo>
                  <a:lnTo>
                    <a:pt x="701" y="69"/>
                  </a:lnTo>
                  <a:lnTo>
                    <a:pt x="733" y="65"/>
                  </a:lnTo>
                  <a:lnTo>
                    <a:pt x="736" y="90"/>
                  </a:lnTo>
                  <a:lnTo>
                    <a:pt x="751" y="106"/>
                  </a:lnTo>
                  <a:lnTo>
                    <a:pt x="751" y="106"/>
                  </a:lnTo>
                  <a:lnTo>
                    <a:pt x="736" y="97"/>
                  </a:lnTo>
                  <a:lnTo>
                    <a:pt x="729" y="107"/>
                  </a:lnTo>
                  <a:lnTo>
                    <a:pt x="724" y="148"/>
                  </a:lnTo>
                  <a:lnTo>
                    <a:pt x="754" y="292"/>
                  </a:lnTo>
                  <a:lnTo>
                    <a:pt x="792" y="345"/>
                  </a:lnTo>
                  <a:lnTo>
                    <a:pt x="845" y="388"/>
                  </a:lnTo>
                  <a:close/>
                  <a:moveTo>
                    <a:pt x="721" y="441"/>
                  </a:moveTo>
                  <a:lnTo>
                    <a:pt x="721" y="441"/>
                  </a:lnTo>
                  <a:lnTo>
                    <a:pt x="708" y="445"/>
                  </a:lnTo>
                  <a:lnTo>
                    <a:pt x="714" y="453"/>
                  </a:lnTo>
                  <a:lnTo>
                    <a:pt x="723" y="442"/>
                  </a:lnTo>
                  <a:lnTo>
                    <a:pt x="721" y="44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14">
              <a:extLst>
                <a:ext uri="{FF2B5EF4-FFF2-40B4-BE49-F238E27FC236}">
                  <a16:creationId xmlns:a16="http://schemas.microsoft.com/office/drawing/2014/main" id="{36A708BC-F78E-484F-95CF-714881C42167}"/>
                </a:ext>
              </a:extLst>
            </p:cNvPr>
            <p:cNvSpPr>
              <a:spLocks/>
            </p:cNvSpPr>
            <p:nvPr/>
          </p:nvSpPr>
          <p:spPr bwMode="auto">
            <a:xfrm>
              <a:off x="2873376" y="768350"/>
              <a:ext cx="604838" cy="571500"/>
            </a:xfrm>
            <a:custGeom>
              <a:avLst/>
              <a:gdLst>
                <a:gd name="T0" fmla="*/ 113 w 381"/>
                <a:gd name="T1" fmla="*/ 0 h 360"/>
                <a:gd name="T2" fmla="*/ 126 w 381"/>
                <a:gd name="T3" fmla="*/ 12 h 360"/>
                <a:gd name="T4" fmla="*/ 201 w 381"/>
                <a:gd name="T5" fmla="*/ 18 h 360"/>
                <a:gd name="T6" fmla="*/ 219 w 381"/>
                <a:gd name="T7" fmla="*/ 31 h 360"/>
                <a:gd name="T8" fmla="*/ 250 w 381"/>
                <a:gd name="T9" fmla="*/ 22 h 360"/>
                <a:gd name="T10" fmla="*/ 332 w 381"/>
                <a:gd name="T11" fmla="*/ 41 h 360"/>
                <a:gd name="T12" fmla="*/ 325 w 381"/>
                <a:gd name="T13" fmla="*/ 70 h 360"/>
                <a:gd name="T14" fmla="*/ 303 w 381"/>
                <a:gd name="T15" fmla="*/ 70 h 360"/>
                <a:gd name="T16" fmla="*/ 251 w 381"/>
                <a:gd name="T17" fmla="*/ 119 h 360"/>
                <a:gd name="T18" fmla="*/ 260 w 381"/>
                <a:gd name="T19" fmla="*/ 147 h 360"/>
                <a:gd name="T20" fmla="*/ 276 w 381"/>
                <a:gd name="T21" fmla="*/ 142 h 360"/>
                <a:gd name="T22" fmla="*/ 319 w 381"/>
                <a:gd name="T23" fmla="*/ 159 h 360"/>
                <a:gd name="T24" fmla="*/ 275 w 381"/>
                <a:gd name="T25" fmla="*/ 217 h 360"/>
                <a:gd name="T26" fmla="*/ 288 w 381"/>
                <a:gd name="T27" fmla="*/ 231 h 360"/>
                <a:gd name="T28" fmla="*/ 315 w 381"/>
                <a:gd name="T29" fmla="*/ 225 h 360"/>
                <a:gd name="T30" fmla="*/ 299 w 381"/>
                <a:gd name="T31" fmla="*/ 269 h 360"/>
                <a:gd name="T32" fmla="*/ 303 w 381"/>
                <a:gd name="T33" fmla="*/ 284 h 360"/>
                <a:gd name="T34" fmla="*/ 350 w 381"/>
                <a:gd name="T35" fmla="*/ 306 h 360"/>
                <a:gd name="T36" fmla="*/ 381 w 381"/>
                <a:gd name="T37" fmla="*/ 344 h 360"/>
                <a:gd name="T38" fmla="*/ 362 w 381"/>
                <a:gd name="T39" fmla="*/ 360 h 360"/>
                <a:gd name="T40" fmla="*/ 332 w 381"/>
                <a:gd name="T41" fmla="*/ 357 h 360"/>
                <a:gd name="T42" fmla="*/ 355 w 381"/>
                <a:gd name="T43" fmla="*/ 350 h 360"/>
                <a:gd name="T44" fmla="*/ 338 w 381"/>
                <a:gd name="T45" fmla="*/ 341 h 360"/>
                <a:gd name="T46" fmla="*/ 340 w 381"/>
                <a:gd name="T47" fmla="*/ 328 h 360"/>
                <a:gd name="T48" fmla="*/ 312 w 381"/>
                <a:gd name="T49" fmla="*/ 297 h 360"/>
                <a:gd name="T50" fmla="*/ 293 w 381"/>
                <a:gd name="T51" fmla="*/ 291 h 360"/>
                <a:gd name="T52" fmla="*/ 285 w 381"/>
                <a:gd name="T53" fmla="*/ 306 h 360"/>
                <a:gd name="T54" fmla="*/ 293 w 381"/>
                <a:gd name="T55" fmla="*/ 313 h 360"/>
                <a:gd name="T56" fmla="*/ 265 w 381"/>
                <a:gd name="T57" fmla="*/ 328 h 360"/>
                <a:gd name="T58" fmla="*/ 219 w 381"/>
                <a:gd name="T59" fmla="*/ 314 h 360"/>
                <a:gd name="T60" fmla="*/ 200 w 381"/>
                <a:gd name="T61" fmla="*/ 320 h 360"/>
                <a:gd name="T62" fmla="*/ 185 w 381"/>
                <a:gd name="T63" fmla="*/ 341 h 360"/>
                <a:gd name="T64" fmla="*/ 185 w 381"/>
                <a:gd name="T65" fmla="*/ 341 h 360"/>
                <a:gd name="T66" fmla="*/ 164 w 381"/>
                <a:gd name="T67" fmla="*/ 311 h 360"/>
                <a:gd name="T68" fmla="*/ 152 w 381"/>
                <a:gd name="T69" fmla="*/ 272 h 360"/>
                <a:gd name="T70" fmla="*/ 145 w 381"/>
                <a:gd name="T71" fmla="*/ 282 h 360"/>
                <a:gd name="T72" fmla="*/ 129 w 381"/>
                <a:gd name="T73" fmla="*/ 270 h 360"/>
                <a:gd name="T74" fmla="*/ 116 w 381"/>
                <a:gd name="T75" fmla="*/ 281 h 360"/>
                <a:gd name="T76" fmla="*/ 110 w 381"/>
                <a:gd name="T77" fmla="*/ 267 h 360"/>
                <a:gd name="T78" fmla="*/ 80 w 381"/>
                <a:gd name="T79" fmla="*/ 291 h 360"/>
                <a:gd name="T80" fmla="*/ 74 w 381"/>
                <a:gd name="T81" fmla="*/ 278 h 360"/>
                <a:gd name="T82" fmla="*/ 55 w 381"/>
                <a:gd name="T83" fmla="*/ 276 h 360"/>
                <a:gd name="T84" fmla="*/ 45 w 381"/>
                <a:gd name="T85" fmla="*/ 244 h 360"/>
                <a:gd name="T86" fmla="*/ 25 w 381"/>
                <a:gd name="T87" fmla="*/ 236 h 360"/>
                <a:gd name="T88" fmla="*/ 18 w 381"/>
                <a:gd name="T89" fmla="*/ 206 h 360"/>
                <a:gd name="T90" fmla="*/ 40 w 381"/>
                <a:gd name="T91" fmla="*/ 184 h 360"/>
                <a:gd name="T92" fmla="*/ 42 w 381"/>
                <a:gd name="T93" fmla="*/ 167 h 360"/>
                <a:gd name="T94" fmla="*/ 0 w 381"/>
                <a:gd name="T95" fmla="*/ 128 h 360"/>
                <a:gd name="T96" fmla="*/ 49 w 381"/>
                <a:gd name="T97" fmla="*/ 60 h 360"/>
                <a:gd name="T98" fmla="*/ 80 w 381"/>
                <a:gd name="T99" fmla="*/ 60 h 360"/>
                <a:gd name="T100" fmla="*/ 74 w 381"/>
                <a:gd name="T101" fmla="*/ 44 h 360"/>
                <a:gd name="T102" fmla="*/ 102 w 381"/>
                <a:gd name="T103" fmla="*/ 34 h 360"/>
                <a:gd name="T104" fmla="*/ 98 w 381"/>
                <a:gd name="T105" fmla="*/ 1 h 360"/>
                <a:gd name="T106" fmla="*/ 98 w 381"/>
                <a:gd name="T107" fmla="*/ 1 h 360"/>
                <a:gd name="T108" fmla="*/ 113 w 381"/>
                <a:gd name="T109"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 h="360">
                  <a:moveTo>
                    <a:pt x="113" y="0"/>
                  </a:moveTo>
                  <a:lnTo>
                    <a:pt x="126" y="12"/>
                  </a:lnTo>
                  <a:lnTo>
                    <a:pt x="201" y="18"/>
                  </a:lnTo>
                  <a:lnTo>
                    <a:pt x="219" y="31"/>
                  </a:lnTo>
                  <a:lnTo>
                    <a:pt x="250" y="22"/>
                  </a:lnTo>
                  <a:lnTo>
                    <a:pt x="332" y="41"/>
                  </a:lnTo>
                  <a:lnTo>
                    <a:pt x="325" y="70"/>
                  </a:lnTo>
                  <a:lnTo>
                    <a:pt x="303" y="70"/>
                  </a:lnTo>
                  <a:lnTo>
                    <a:pt x="251" y="119"/>
                  </a:lnTo>
                  <a:lnTo>
                    <a:pt x="260" y="147"/>
                  </a:lnTo>
                  <a:lnTo>
                    <a:pt x="276" y="142"/>
                  </a:lnTo>
                  <a:lnTo>
                    <a:pt x="319" y="159"/>
                  </a:lnTo>
                  <a:lnTo>
                    <a:pt x="275" y="217"/>
                  </a:lnTo>
                  <a:lnTo>
                    <a:pt x="288" y="231"/>
                  </a:lnTo>
                  <a:lnTo>
                    <a:pt x="315" y="225"/>
                  </a:lnTo>
                  <a:lnTo>
                    <a:pt x="299" y="269"/>
                  </a:lnTo>
                  <a:lnTo>
                    <a:pt x="303" y="284"/>
                  </a:lnTo>
                  <a:lnTo>
                    <a:pt x="350" y="306"/>
                  </a:lnTo>
                  <a:lnTo>
                    <a:pt x="381" y="344"/>
                  </a:lnTo>
                  <a:lnTo>
                    <a:pt x="362" y="360"/>
                  </a:lnTo>
                  <a:lnTo>
                    <a:pt x="332" y="357"/>
                  </a:lnTo>
                  <a:lnTo>
                    <a:pt x="355" y="350"/>
                  </a:lnTo>
                  <a:lnTo>
                    <a:pt x="338" y="341"/>
                  </a:lnTo>
                  <a:lnTo>
                    <a:pt x="340" y="328"/>
                  </a:lnTo>
                  <a:lnTo>
                    <a:pt x="312" y="297"/>
                  </a:lnTo>
                  <a:lnTo>
                    <a:pt x="293" y="291"/>
                  </a:lnTo>
                  <a:lnTo>
                    <a:pt x="285" y="306"/>
                  </a:lnTo>
                  <a:lnTo>
                    <a:pt x="293" y="313"/>
                  </a:lnTo>
                  <a:lnTo>
                    <a:pt x="265" y="328"/>
                  </a:lnTo>
                  <a:lnTo>
                    <a:pt x="219" y="314"/>
                  </a:lnTo>
                  <a:lnTo>
                    <a:pt x="200" y="320"/>
                  </a:lnTo>
                  <a:lnTo>
                    <a:pt x="185" y="341"/>
                  </a:lnTo>
                  <a:lnTo>
                    <a:pt x="185" y="341"/>
                  </a:lnTo>
                  <a:lnTo>
                    <a:pt x="164" y="311"/>
                  </a:lnTo>
                  <a:lnTo>
                    <a:pt x="152" y="272"/>
                  </a:lnTo>
                  <a:lnTo>
                    <a:pt x="145" y="282"/>
                  </a:lnTo>
                  <a:lnTo>
                    <a:pt x="129" y="270"/>
                  </a:lnTo>
                  <a:lnTo>
                    <a:pt x="116" y="281"/>
                  </a:lnTo>
                  <a:lnTo>
                    <a:pt x="110" y="267"/>
                  </a:lnTo>
                  <a:lnTo>
                    <a:pt x="80" y="291"/>
                  </a:lnTo>
                  <a:lnTo>
                    <a:pt x="74" y="278"/>
                  </a:lnTo>
                  <a:lnTo>
                    <a:pt x="55" y="276"/>
                  </a:lnTo>
                  <a:lnTo>
                    <a:pt x="45" y="244"/>
                  </a:lnTo>
                  <a:lnTo>
                    <a:pt x="25" y="236"/>
                  </a:lnTo>
                  <a:lnTo>
                    <a:pt x="18" y="206"/>
                  </a:lnTo>
                  <a:lnTo>
                    <a:pt x="40" y="184"/>
                  </a:lnTo>
                  <a:lnTo>
                    <a:pt x="42" y="167"/>
                  </a:lnTo>
                  <a:lnTo>
                    <a:pt x="0" y="128"/>
                  </a:lnTo>
                  <a:lnTo>
                    <a:pt x="49" y="60"/>
                  </a:lnTo>
                  <a:lnTo>
                    <a:pt x="80" y="60"/>
                  </a:lnTo>
                  <a:lnTo>
                    <a:pt x="74" y="44"/>
                  </a:lnTo>
                  <a:lnTo>
                    <a:pt x="102" y="34"/>
                  </a:lnTo>
                  <a:lnTo>
                    <a:pt x="98" y="1"/>
                  </a:lnTo>
                  <a:lnTo>
                    <a:pt x="98" y="1"/>
                  </a:lnTo>
                  <a:lnTo>
                    <a:pt x="11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15">
              <a:extLst>
                <a:ext uri="{FF2B5EF4-FFF2-40B4-BE49-F238E27FC236}">
                  <a16:creationId xmlns:a16="http://schemas.microsoft.com/office/drawing/2014/main" id="{5098A21C-23F9-43C7-95D5-8658416B5EA2}"/>
                </a:ext>
              </a:extLst>
            </p:cNvPr>
            <p:cNvSpPr>
              <a:spLocks noEditPoints="1"/>
            </p:cNvSpPr>
            <p:nvPr/>
          </p:nvSpPr>
          <p:spPr bwMode="auto">
            <a:xfrm>
              <a:off x="2543176" y="2776538"/>
              <a:ext cx="974725" cy="989013"/>
            </a:xfrm>
            <a:custGeom>
              <a:avLst/>
              <a:gdLst>
                <a:gd name="T0" fmla="*/ 368 w 614"/>
                <a:gd name="T1" fmla="*/ 606 h 623"/>
                <a:gd name="T2" fmla="*/ 357 w 614"/>
                <a:gd name="T3" fmla="*/ 610 h 623"/>
                <a:gd name="T4" fmla="*/ 574 w 614"/>
                <a:gd name="T5" fmla="*/ 453 h 623"/>
                <a:gd name="T6" fmla="*/ 551 w 614"/>
                <a:gd name="T7" fmla="*/ 515 h 623"/>
                <a:gd name="T8" fmla="*/ 501 w 614"/>
                <a:gd name="T9" fmla="*/ 521 h 623"/>
                <a:gd name="T10" fmla="*/ 381 w 614"/>
                <a:gd name="T11" fmla="*/ 513 h 623"/>
                <a:gd name="T12" fmla="*/ 279 w 614"/>
                <a:gd name="T13" fmla="*/ 444 h 623"/>
                <a:gd name="T14" fmla="*/ 185 w 614"/>
                <a:gd name="T15" fmla="*/ 350 h 623"/>
                <a:gd name="T16" fmla="*/ 112 w 614"/>
                <a:gd name="T17" fmla="*/ 257 h 623"/>
                <a:gd name="T18" fmla="*/ 49 w 614"/>
                <a:gd name="T19" fmla="*/ 181 h 623"/>
                <a:gd name="T20" fmla="*/ 9 w 614"/>
                <a:gd name="T21" fmla="*/ 130 h 623"/>
                <a:gd name="T22" fmla="*/ 40 w 614"/>
                <a:gd name="T23" fmla="*/ 113 h 623"/>
                <a:gd name="T24" fmla="*/ 31 w 614"/>
                <a:gd name="T25" fmla="*/ 87 h 623"/>
                <a:gd name="T26" fmla="*/ 86 w 614"/>
                <a:gd name="T27" fmla="*/ 62 h 623"/>
                <a:gd name="T28" fmla="*/ 89 w 614"/>
                <a:gd name="T29" fmla="*/ 31 h 623"/>
                <a:gd name="T30" fmla="*/ 77 w 614"/>
                <a:gd name="T31" fmla="*/ 6 h 623"/>
                <a:gd name="T32" fmla="*/ 95 w 614"/>
                <a:gd name="T33" fmla="*/ 0 h 623"/>
                <a:gd name="T34" fmla="*/ 127 w 614"/>
                <a:gd name="T35" fmla="*/ 27 h 623"/>
                <a:gd name="T36" fmla="*/ 120 w 614"/>
                <a:gd name="T37" fmla="*/ 52 h 623"/>
                <a:gd name="T38" fmla="*/ 179 w 614"/>
                <a:gd name="T39" fmla="*/ 58 h 623"/>
                <a:gd name="T40" fmla="*/ 232 w 614"/>
                <a:gd name="T41" fmla="*/ 111 h 623"/>
                <a:gd name="T42" fmla="*/ 254 w 614"/>
                <a:gd name="T43" fmla="*/ 141 h 623"/>
                <a:gd name="T44" fmla="*/ 278 w 614"/>
                <a:gd name="T45" fmla="*/ 138 h 623"/>
                <a:gd name="T46" fmla="*/ 294 w 614"/>
                <a:gd name="T47" fmla="*/ 128 h 623"/>
                <a:gd name="T48" fmla="*/ 301 w 614"/>
                <a:gd name="T49" fmla="*/ 109 h 623"/>
                <a:gd name="T50" fmla="*/ 344 w 614"/>
                <a:gd name="T51" fmla="*/ 72 h 623"/>
                <a:gd name="T52" fmla="*/ 415 w 614"/>
                <a:gd name="T53" fmla="*/ 36 h 623"/>
                <a:gd name="T54" fmla="*/ 455 w 614"/>
                <a:gd name="T55" fmla="*/ 47 h 623"/>
                <a:gd name="T56" fmla="*/ 468 w 614"/>
                <a:gd name="T57" fmla="*/ 65 h 623"/>
                <a:gd name="T58" fmla="*/ 440 w 614"/>
                <a:gd name="T59" fmla="*/ 88 h 623"/>
                <a:gd name="T60" fmla="*/ 408 w 614"/>
                <a:gd name="T61" fmla="*/ 97 h 623"/>
                <a:gd name="T62" fmla="*/ 397 w 614"/>
                <a:gd name="T63" fmla="*/ 128 h 623"/>
                <a:gd name="T64" fmla="*/ 406 w 614"/>
                <a:gd name="T65" fmla="*/ 156 h 623"/>
                <a:gd name="T66" fmla="*/ 428 w 614"/>
                <a:gd name="T67" fmla="*/ 230 h 623"/>
                <a:gd name="T68" fmla="*/ 390 w 614"/>
                <a:gd name="T69" fmla="*/ 224 h 623"/>
                <a:gd name="T70" fmla="*/ 377 w 614"/>
                <a:gd name="T71" fmla="*/ 253 h 623"/>
                <a:gd name="T72" fmla="*/ 403 w 614"/>
                <a:gd name="T73" fmla="*/ 265 h 623"/>
                <a:gd name="T74" fmla="*/ 461 w 614"/>
                <a:gd name="T75" fmla="*/ 328 h 623"/>
                <a:gd name="T76" fmla="*/ 501 w 614"/>
                <a:gd name="T77" fmla="*/ 346 h 623"/>
                <a:gd name="T78" fmla="*/ 543 w 614"/>
                <a:gd name="T79" fmla="*/ 334 h 623"/>
                <a:gd name="T80" fmla="*/ 583 w 614"/>
                <a:gd name="T81" fmla="*/ 354 h 623"/>
                <a:gd name="T82" fmla="*/ 614 w 614"/>
                <a:gd name="T83" fmla="*/ 410 h 623"/>
                <a:gd name="T84" fmla="*/ 241 w 614"/>
                <a:gd name="T85" fmla="*/ 300 h 623"/>
                <a:gd name="T86" fmla="*/ 241 w 614"/>
                <a:gd name="T87" fmla="*/ 299 h 623"/>
                <a:gd name="T88" fmla="*/ 239 w 614"/>
                <a:gd name="T89" fmla="*/ 299 h 623"/>
                <a:gd name="T90" fmla="*/ 238 w 614"/>
                <a:gd name="T91" fmla="*/ 300 h 623"/>
                <a:gd name="T92" fmla="*/ 238 w 614"/>
                <a:gd name="T93" fmla="*/ 300 h 623"/>
                <a:gd name="T94" fmla="*/ 239 w 614"/>
                <a:gd name="T95" fmla="*/ 300 h 623"/>
                <a:gd name="T96" fmla="*/ 241 w 614"/>
                <a:gd name="T97" fmla="*/ 30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4" h="623">
                  <a:moveTo>
                    <a:pt x="357" y="610"/>
                  </a:moveTo>
                  <a:lnTo>
                    <a:pt x="368" y="606"/>
                  </a:lnTo>
                  <a:lnTo>
                    <a:pt x="359" y="623"/>
                  </a:lnTo>
                  <a:lnTo>
                    <a:pt x="357" y="610"/>
                  </a:lnTo>
                  <a:close/>
                  <a:moveTo>
                    <a:pt x="602" y="438"/>
                  </a:moveTo>
                  <a:lnTo>
                    <a:pt x="574" y="453"/>
                  </a:lnTo>
                  <a:lnTo>
                    <a:pt x="582" y="491"/>
                  </a:lnTo>
                  <a:lnTo>
                    <a:pt x="551" y="515"/>
                  </a:lnTo>
                  <a:lnTo>
                    <a:pt x="520" y="503"/>
                  </a:lnTo>
                  <a:lnTo>
                    <a:pt x="501" y="521"/>
                  </a:lnTo>
                  <a:lnTo>
                    <a:pt x="440" y="491"/>
                  </a:lnTo>
                  <a:lnTo>
                    <a:pt x="381" y="513"/>
                  </a:lnTo>
                  <a:lnTo>
                    <a:pt x="350" y="465"/>
                  </a:lnTo>
                  <a:lnTo>
                    <a:pt x="279" y="444"/>
                  </a:lnTo>
                  <a:lnTo>
                    <a:pt x="231" y="378"/>
                  </a:lnTo>
                  <a:lnTo>
                    <a:pt x="185" y="350"/>
                  </a:lnTo>
                  <a:lnTo>
                    <a:pt x="166" y="297"/>
                  </a:lnTo>
                  <a:lnTo>
                    <a:pt x="112" y="257"/>
                  </a:lnTo>
                  <a:lnTo>
                    <a:pt x="92" y="260"/>
                  </a:lnTo>
                  <a:lnTo>
                    <a:pt x="49" y="181"/>
                  </a:lnTo>
                  <a:lnTo>
                    <a:pt x="0" y="149"/>
                  </a:lnTo>
                  <a:lnTo>
                    <a:pt x="9" y="130"/>
                  </a:lnTo>
                  <a:lnTo>
                    <a:pt x="40" y="130"/>
                  </a:lnTo>
                  <a:lnTo>
                    <a:pt x="40" y="113"/>
                  </a:lnTo>
                  <a:lnTo>
                    <a:pt x="27" y="105"/>
                  </a:lnTo>
                  <a:lnTo>
                    <a:pt x="31" y="87"/>
                  </a:lnTo>
                  <a:lnTo>
                    <a:pt x="46" y="88"/>
                  </a:lnTo>
                  <a:lnTo>
                    <a:pt x="86" y="62"/>
                  </a:lnTo>
                  <a:lnTo>
                    <a:pt x="78" y="43"/>
                  </a:lnTo>
                  <a:lnTo>
                    <a:pt x="89" y="31"/>
                  </a:lnTo>
                  <a:lnTo>
                    <a:pt x="71" y="18"/>
                  </a:lnTo>
                  <a:lnTo>
                    <a:pt x="77" y="6"/>
                  </a:lnTo>
                  <a:lnTo>
                    <a:pt x="86" y="15"/>
                  </a:lnTo>
                  <a:lnTo>
                    <a:pt x="95" y="0"/>
                  </a:lnTo>
                  <a:lnTo>
                    <a:pt x="107" y="2"/>
                  </a:lnTo>
                  <a:lnTo>
                    <a:pt x="127" y="27"/>
                  </a:lnTo>
                  <a:lnTo>
                    <a:pt x="114" y="41"/>
                  </a:lnTo>
                  <a:lnTo>
                    <a:pt x="120" y="52"/>
                  </a:lnTo>
                  <a:lnTo>
                    <a:pt x="139" y="63"/>
                  </a:lnTo>
                  <a:lnTo>
                    <a:pt x="179" y="58"/>
                  </a:lnTo>
                  <a:lnTo>
                    <a:pt x="201" y="113"/>
                  </a:lnTo>
                  <a:lnTo>
                    <a:pt x="232" y="111"/>
                  </a:lnTo>
                  <a:lnTo>
                    <a:pt x="236" y="143"/>
                  </a:lnTo>
                  <a:lnTo>
                    <a:pt x="254" y="141"/>
                  </a:lnTo>
                  <a:lnTo>
                    <a:pt x="257" y="153"/>
                  </a:lnTo>
                  <a:lnTo>
                    <a:pt x="278" y="138"/>
                  </a:lnTo>
                  <a:lnTo>
                    <a:pt x="278" y="119"/>
                  </a:lnTo>
                  <a:lnTo>
                    <a:pt x="294" y="128"/>
                  </a:lnTo>
                  <a:lnTo>
                    <a:pt x="307" y="119"/>
                  </a:lnTo>
                  <a:lnTo>
                    <a:pt x="301" y="109"/>
                  </a:lnTo>
                  <a:lnTo>
                    <a:pt x="344" y="88"/>
                  </a:lnTo>
                  <a:lnTo>
                    <a:pt x="344" y="72"/>
                  </a:lnTo>
                  <a:lnTo>
                    <a:pt x="406" y="62"/>
                  </a:lnTo>
                  <a:lnTo>
                    <a:pt x="415" y="36"/>
                  </a:lnTo>
                  <a:lnTo>
                    <a:pt x="439" y="33"/>
                  </a:lnTo>
                  <a:lnTo>
                    <a:pt x="455" y="47"/>
                  </a:lnTo>
                  <a:lnTo>
                    <a:pt x="453" y="55"/>
                  </a:lnTo>
                  <a:lnTo>
                    <a:pt x="468" y="65"/>
                  </a:lnTo>
                  <a:lnTo>
                    <a:pt x="464" y="80"/>
                  </a:lnTo>
                  <a:lnTo>
                    <a:pt x="440" y="88"/>
                  </a:lnTo>
                  <a:lnTo>
                    <a:pt x="415" y="81"/>
                  </a:lnTo>
                  <a:lnTo>
                    <a:pt x="408" y="97"/>
                  </a:lnTo>
                  <a:lnTo>
                    <a:pt x="412" y="116"/>
                  </a:lnTo>
                  <a:lnTo>
                    <a:pt x="397" y="128"/>
                  </a:lnTo>
                  <a:lnTo>
                    <a:pt x="417" y="146"/>
                  </a:lnTo>
                  <a:lnTo>
                    <a:pt x="406" y="156"/>
                  </a:lnTo>
                  <a:lnTo>
                    <a:pt x="461" y="212"/>
                  </a:lnTo>
                  <a:lnTo>
                    <a:pt x="428" y="230"/>
                  </a:lnTo>
                  <a:lnTo>
                    <a:pt x="390" y="213"/>
                  </a:lnTo>
                  <a:lnTo>
                    <a:pt x="390" y="224"/>
                  </a:lnTo>
                  <a:lnTo>
                    <a:pt x="377" y="231"/>
                  </a:lnTo>
                  <a:lnTo>
                    <a:pt x="377" y="253"/>
                  </a:lnTo>
                  <a:lnTo>
                    <a:pt x="383" y="263"/>
                  </a:lnTo>
                  <a:lnTo>
                    <a:pt x="403" y="265"/>
                  </a:lnTo>
                  <a:lnTo>
                    <a:pt x="456" y="293"/>
                  </a:lnTo>
                  <a:lnTo>
                    <a:pt x="461" y="328"/>
                  </a:lnTo>
                  <a:lnTo>
                    <a:pt x="476" y="324"/>
                  </a:lnTo>
                  <a:lnTo>
                    <a:pt x="501" y="346"/>
                  </a:lnTo>
                  <a:lnTo>
                    <a:pt x="524" y="329"/>
                  </a:lnTo>
                  <a:lnTo>
                    <a:pt x="543" y="334"/>
                  </a:lnTo>
                  <a:lnTo>
                    <a:pt x="552" y="350"/>
                  </a:lnTo>
                  <a:lnTo>
                    <a:pt x="583" y="354"/>
                  </a:lnTo>
                  <a:lnTo>
                    <a:pt x="595" y="369"/>
                  </a:lnTo>
                  <a:lnTo>
                    <a:pt x="614" y="410"/>
                  </a:lnTo>
                  <a:lnTo>
                    <a:pt x="602" y="438"/>
                  </a:lnTo>
                  <a:close/>
                  <a:moveTo>
                    <a:pt x="241" y="300"/>
                  </a:moveTo>
                  <a:lnTo>
                    <a:pt x="241" y="300"/>
                  </a:lnTo>
                  <a:lnTo>
                    <a:pt x="241" y="299"/>
                  </a:lnTo>
                  <a:lnTo>
                    <a:pt x="239" y="299"/>
                  </a:lnTo>
                  <a:lnTo>
                    <a:pt x="239" y="299"/>
                  </a:lnTo>
                  <a:lnTo>
                    <a:pt x="239" y="299"/>
                  </a:lnTo>
                  <a:lnTo>
                    <a:pt x="238" y="300"/>
                  </a:lnTo>
                  <a:lnTo>
                    <a:pt x="238" y="300"/>
                  </a:lnTo>
                  <a:lnTo>
                    <a:pt x="238" y="300"/>
                  </a:lnTo>
                  <a:lnTo>
                    <a:pt x="238" y="300"/>
                  </a:lnTo>
                  <a:lnTo>
                    <a:pt x="239" y="300"/>
                  </a:lnTo>
                  <a:lnTo>
                    <a:pt x="241" y="300"/>
                  </a:lnTo>
                  <a:lnTo>
                    <a:pt x="241" y="30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16">
              <a:extLst>
                <a:ext uri="{FF2B5EF4-FFF2-40B4-BE49-F238E27FC236}">
                  <a16:creationId xmlns:a16="http://schemas.microsoft.com/office/drawing/2014/main" id="{8657F33D-AC22-464A-B90D-A3FF5244CEAF}"/>
                </a:ext>
              </a:extLst>
            </p:cNvPr>
            <p:cNvSpPr>
              <a:spLocks/>
            </p:cNvSpPr>
            <p:nvPr/>
          </p:nvSpPr>
          <p:spPr bwMode="auto">
            <a:xfrm>
              <a:off x="1049338" y="1820863"/>
              <a:ext cx="971550" cy="473075"/>
            </a:xfrm>
            <a:custGeom>
              <a:avLst/>
              <a:gdLst>
                <a:gd name="T0" fmla="*/ 62 w 612"/>
                <a:gd name="T1" fmla="*/ 197 h 298"/>
                <a:gd name="T2" fmla="*/ 63 w 612"/>
                <a:gd name="T3" fmla="*/ 179 h 298"/>
                <a:gd name="T4" fmla="*/ 121 w 612"/>
                <a:gd name="T5" fmla="*/ 191 h 298"/>
                <a:gd name="T6" fmla="*/ 124 w 612"/>
                <a:gd name="T7" fmla="*/ 173 h 298"/>
                <a:gd name="T8" fmla="*/ 134 w 612"/>
                <a:gd name="T9" fmla="*/ 125 h 298"/>
                <a:gd name="T10" fmla="*/ 155 w 612"/>
                <a:gd name="T11" fmla="*/ 100 h 298"/>
                <a:gd name="T12" fmla="*/ 166 w 612"/>
                <a:gd name="T13" fmla="*/ 67 h 298"/>
                <a:gd name="T14" fmla="*/ 208 w 612"/>
                <a:gd name="T15" fmla="*/ 70 h 298"/>
                <a:gd name="T16" fmla="*/ 252 w 612"/>
                <a:gd name="T17" fmla="*/ 58 h 298"/>
                <a:gd name="T18" fmla="*/ 284 w 612"/>
                <a:gd name="T19" fmla="*/ 32 h 298"/>
                <a:gd name="T20" fmla="*/ 317 w 612"/>
                <a:gd name="T21" fmla="*/ 39 h 298"/>
                <a:gd name="T22" fmla="*/ 330 w 612"/>
                <a:gd name="T23" fmla="*/ 14 h 298"/>
                <a:gd name="T24" fmla="*/ 389 w 612"/>
                <a:gd name="T25" fmla="*/ 35 h 298"/>
                <a:gd name="T26" fmla="*/ 406 w 612"/>
                <a:gd name="T27" fmla="*/ 22 h 298"/>
                <a:gd name="T28" fmla="*/ 456 w 612"/>
                <a:gd name="T29" fmla="*/ 26 h 298"/>
                <a:gd name="T30" fmla="*/ 475 w 612"/>
                <a:gd name="T31" fmla="*/ 64 h 298"/>
                <a:gd name="T32" fmla="*/ 501 w 612"/>
                <a:gd name="T33" fmla="*/ 81 h 298"/>
                <a:gd name="T34" fmla="*/ 521 w 612"/>
                <a:gd name="T35" fmla="*/ 106 h 298"/>
                <a:gd name="T36" fmla="*/ 565 w 612"/>
                <a:gd name="T37" fmla="*/ 163 h 298"/>
                <a:gd name="T38" fmla="*/ 581 w 612"/>
                <a:gd name="T39" fmla="*/ 160 h 298"/>
                <a:gd name="T40" fmla="*/ 590 w 612"/>
                <a:gd name="T41" fmla="*/ 169 h 298"/>
                <a:gd name="T42" fmla="*/ 602 w 612"/>
                <a:gd name="T43" fmla="*/ 185 h 298"/>
                <a:gd name="T44" fmla="*/ 600 w 612"/>
                <a:gd name="T45" fmla="*/ 210 h 298"/>
                <a:gd name="T46" fmla="*/ 587 w 612"/>
                <a:gd name="T47" fmla="*/ 213 h 298"/>
                <a:gd name="T48" fmla="*/ 556 w 612"/>
                <a:gd name="T49" fmla="*/ 208 h 298"/>
                <a:gd name="T50" fmla="*/ 410 w 612"/>
                <a:gd name="T51" fmla="*/ 126 h 298"/>
                <a:gd name="T52" fmla="*/ 392 w 612"/>
                <a:gd name="T53" fmla="*/ 106 h 298"/>
                <a:gd name="T54" fmla="*/ 239 w 612"/>
                <a:gd name="T55" fmla="*/ 117 h 298"/>
                <a:gd name="T56" fmla="*/ 221 w 612"/>
                <a:gd name="T57" fmla="*/ 160 h 298"/>
                <a:gd name="T58" fmla="*/ 159 w 612"/>
                <a:gd name="T59" fmla="*/ 228 h 298"/>
                <a:gd name="T60" fmla="*/ 137 w 612"/>
                <a:gd name="T61" fmla="*/ 261 h 298"/>
                <a:gd name="T62" fmla="*/ 10 w 612"/>
                <a:gd name="T63" fmla="*/ 297 h 298"/>
                <a:gd name="T64" fmla="*/ 37 w 612"/>
                <a:gd name="T65" fmla="*/ 23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2" h="298">
                  <a:moveTo>
                    <a:pt x="51" y="204"/>
                  </a:moveTo>
                  <a:lnTo>
                    <a:pt x="62" y="197"/>
                  </a:lnTo>
                  <a:lnTo>
                    <a:pt x="51" y="191"/>
                  </a:lnTo>
                  <a:lnTo>
                    <a:pt x="63" y="179"/>
                  </a:lnTo>
                  <a:lnTo>
                    <a:pt x="104" y="192"/>
                  </a:lnTo>
                  <a:lnTo>
                    <a:pt x="121" y="191"/>
                  </a:lnTo>
                  <a:lnTo>
                    <a:pt x="115" y="180"/>
                  </a:lnTo>
                  <a:lnTo>
                    <a:pt x="124" y="173"/>
                  </a:lnTo>
                  <a:lnTo>
                    <a:pt x="137" y="176"/>
                  </a:lnTo>
                  <a:lnTo>
                    <a:pt x="134" y="125"/>
                  </a:lnTo>
                  <a:lnTo>
                    <a:pt x="143" y="125"/>
                  </a:lnTo>
                  <a:lnTo>
                    <a:pt x="155" y="100"/>
                  </a:lnTo>
                  <a:lnTo>
                    <a:pt x="169" y="91"/>
                  </a:lnTo>
                  <a:lnTo>
                    <a:pt x="166" y="67"/>
                  </a:lnTo>
                  <a:lnTo>
                    <a:pt x="180" y="50"/>
                  </a:lnTo>
                  <a:lnTo>
                    <a:pt x="208" y="70"/>
                  </a:lnTo>
                  <a:lnTo>
                    <a:pt x="231" y="53"/>
                  </a:lnTo>
                  <a:lnTo>
                    <a:pt x="252" y="58"/>
                  </a:lnTo>
                  <a:lnTo>
                    <a:pt x="267" y="32"/>
                  </a:lnTo>
                  <a:lnTo>
                    <a:pt x="284" y="32"/>
                  </a:lnTo>
                  <a:lnTo>
                    <a:pt x="304" y="61"/>
                  </a:lnTo>
                  <a:lnTo>
                    <a:pt x="317" y="39"/>
                  </a:lnTo>
                  <a:lnTo>
                    <a:pt x="338" y="39"/>
                  </a:lnTo>
                  <a:lnTo>
                    <a:pt x="330" y="14"/>
                  </a:lnTo>
                  <a:lnTo>
                    <a:pt x="348" y="0"/>
                  </a:lnTo>
                  <a:lnTo>
                    <a:pt x="389" y="35"/>
                  </a:lnTo>
                  <a:lnTo>
                    <a:pt x="406" y="22"/>
                  </a:lnTo>
                  <a:lnTo>
                    <a:pt x="406" y="22"/>
                  </a:lnTo>
                  <a:lnTo>
                    <a:pt x="444" y="35"/>
                  </a:lnTo>
                  <a:lnTo>
                    <a:pt x="456" y="26"/>
                  </a:lnTo>
                  <a:lnTo>
                    <a:pt x="473" y="39"/>
                  </a:lnTo>
                  <a:lnTo>
                    <a:pt x="475" y="64"/>
                  </a:lnTo>
                  <a:lnTo>
                    <a:pt x="462" y="86"/>
                  </a:lnTo>
                  <a:lnTo>
                    <a:pt x="501" y="81"/>
                  </a:lnTo>
                  <a:lnTo>
                    <a:pt x="521" y="106"/>
                  </a:lnTo>
                  <a:lnTo>
                    <a:pt x="521" y="106"/>
                  </a:lnTo>
                  <a:lnTo>
                    <a:pt x="562" y="135"/>
                  </a:lnTo>
                  <a:lnTo>
                    <a:pt x="565" y="163"/>
                  </a:lnTo>
                  <a:lnTo>
                    <a:pt x="574" y="155"/>
                  </a:lnTo>
                  <a:lnTo>
                    <a:pt x="581" y="160"/>
                  </a:lnTo>
                  <a:lnTo>
                    <a:pt x="572" y="169"/>
                  </a:lnTo>
                  <a:lnTo>
                    <a:pt x="590" y="169"/>
                  </a:lnTo>
                  <a:lnTo>
                    <a:pt x="593" y="192"/>
                  </a:lnTo>
                  <a:lnTo>
                    <a:pt x="602" y="185"/>
                  </a:lnTo>
                  <a:lnTo>
                    <a:pt x="612" y="192"/>
                  </a:lnTo>
                  <a:lnTo>
                    <a:pt x="600" y="210"/>
                  </a:lnTo>
                  <a:lnTo>
                    <a:pt x="600" y="210"/>
                  </a:lnTo>
                  <a:lnTo>
                    <a:pt x="587" y="213"/>
                  </a:lnTo>
                  <a:lnTo>
                    <a:pt x="559" y="189"/>
                  </a:lnTo>
                  <a:lnTo>
                    <a:pt x="556" y="208"/>
                  </a:lnTo>
                  <a:lnTo>
                    <a:pt x="414" y="110"/>
                  </a:lnTo>
                  <a:lnTo>
                    <a:pt x="410" y="126"/>
                  </a:lnTo>
                  <a:lnTo>
                    <a:pt x="392" y="119"/>
                  </a:lnTo>
                  <a:lnTo>
                    <a:pt x="392" y="106"/>
                  </a:lnTo>
                  <a:lnTo>
                    <a:pt x="307" y="85"/>
                  </a:lnTo>
                  <a:lnTo>
                    <a:pt x="239" y="117"/>
                  </a:lnTo>
                  <a:lnTo>
                    <a:pt x="225" y="135"/>
                  </a:lnTo>
                  <a:lnTo>
                    <a:pt x="221" y="160"/>
                  </a:lnTo>
                  <a:lnTo>
                    <a:pt x="184" y="179"/>
                  </a:lnTo>
                  <a:lnTo>
                    <a:pt x="159" y="228"/>
                  </a:lnTo>
                  <a:lnTo>
                    <a:pt x="162" y="239"/>
                  </a:lnTo>
                  <a:lnTo>
                    <a:pt x="137" y="261"/>
                  </a:lnTo>
                  <a:lnTo>
                    <a:pt x="41" y="298"/>
                  </a:lnTo>
                  <a:lnTo>
                    <a:pt x="10" y="297"/>
                  </a:lnTo>
                  <a:lnTo>
                    <a:pt x="0" y="266"/>
                  </a:lnTo>
                  <a:lnTo>
                    <a:pt x="37" y="233"/>
                  </a:lnTo>
                  <a:lnTo>
                    <a:pt x="51" y="20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17">
              <a:extLst>
                <a:ext uri="{FF2B5EF4-FFF2-40B4-BE49-F238E27FC236}">
                  <a16:creationId xmlns:a16="http://schemas.microsoft.com/office/drawing/2014/main" id="{1923C529-0D7A-41CA-AC3F-4B70F144AB69}"/>
                </a:ext>
              </a:extLst>
            </p:cNvPr>
            <p:cNvSpPr>
              <a:spLocks/>
            </p:cNvSpPr>
            <p:nvPr/>
          </p:nvSpPr>
          <p:spPr bwMode="auto">
            <a:xfrm>
              <a:off x="1428751" y="779463"/>
              <a:ext cx="1104900" cy="1041400"/>
            </a:xfrm>
            <a:custGeom>
              <a:avLst/>
              <a:gdLst>
                <a:gd name="T0" fmla="*/ 428 w 696"/>
                <a:gd name="T1" fmla="*/ 24 h 656"/>
                <a:gd name="T2" fmla="*/ 471 w 696"/>
                <a:gd name="T3" fmla="*/ 43 h 656"/>
                <a:gd name="T4" fmla="*/ 481 w 696"/>
                <a:gd name="T5" fmla="*/ 94 h 656"/>
                <a:gd name="T6" fmla="*/ 487 w 696"/>
                <a:gd name="T7" fmla="*/ 175 h 656"/>
                <a:gd name="T8" fmla="*/ 476 w 696"/>
                <a:gd name="T9" fmla="*/ 269 h 656"/>
                <a:gd name="T10" fmla="*/ 513 w 696"/>
                <a:gd name="T11" fmla="*/ 269 h 656"/>
                <a:gd name="T12" fmla="*/ 507 w 696"/>
                <a:gd name="T13" fmla="*/ 346 h 656"/>
                <a:gd name="T14" fmla="*/ 525 w 696"/>
                <a:gd name="T15" fmla="*/ 447 h 656"/>
                <a:gd name="T16" fmla="*/ 593 w 696"/>
                <a:gd name="T17" fmla="*/ 484 h 656"/>
                <a:gd name="T18" fmla="*/ 645 w 696"/>
                <a:gd name="T19" fmla="*/ 512 h 656"/>
                <a:gd name="T20" fmla="*/ 659 w 696"/>
                <a:gd name="T21" fmla="*/ 541 h 656"/>
                <a:gd name="T22" fmla="*/ 668 w 696"/>
                <a:gd name="T23" fmla="*/ 562 h 656"/>
                <a:gd name="T24" fmla="*/ 569 w 696"/>
                <a:gd name="T25" fmla="*/ 578 h 656"/>
                <a:gd name="T26" fmla="*/ 500 w 696"/>
                <a:gd name="T27" fmla="*/ 578 h 656"/>
                <a:gd name="T28" fmla="*/ 443 w 696"/>
                <a:gd name="T29" fmla="*/ 560 h 656"/>
                <a:gd name="T30" fmla="*/ 355 w 696"/>
                <a:gd name="T31" fmla="*/ 506 h 656"/>
                <a:gd name="T32" fmla="*/ 327 w 696"/>
                <a:gd name="T33" fmla="*/ 510 h 656"/>
                <a:gd name="T34" fmla="*/ 314 w 696"/>
                <a:gd name="T35" fmla="*/ 532 h 656"/>
                <a:gd name="T36" fmla="*/ 271 w 696"/>
                <a:gd name="T37" fmla="*/ 520 h 656"/>
                <a:gd name="T38" fmla="*/ 248 w 696"/>
                <a:gd name="T39" fmla="*/ 506 h 656"/>
                <a:gd name="T40" fmla="*/ 217 w 696"/>
                <a:gd name="T41" fmla="*/ 520 h 656"/>
                <a:gd name="T42" fmla="*/ 205 w 696"/>
                <a:gd name="T43" fmla="*/ 609 h 656"/>
                <a:gd name="T44" fmla="*/ 181 w 696"/>
                <a:gd name="T45" fmla="*/ 656 h 656"/>
                <a:gd name="T46" fmla="*/ 169 w 696"/>
                <a:gd name="T47" fmla="*/ 654 h 656"/>
                <a:gd name="T48" fmla="*/ 158 w 696"/>
                <a:gd name="T49" fmla="*/ 610 h 656"/>
                <a:gd name="T50" fmla="*/ 96 w 696"/>
                <a:gd name="T51" fmla="*/ 547 h 656"/>
                <a:gd name="T52" fmla="*/ 51 w 696"/>
                <a:gd name="T53" fmla="*/ 537 h 656"/>
                <a:gd name="T54" fmla="*/ 26 w 696"/>
                <a:gd name="T55" fmla="*/ 507 h 656"/>
                <a:gd name="T56" fmla="*/ 6 w 696"/>
                <a:gd name="T57" fmla="*/ 484 h 656"/>
                <a:gd name="T58" fmla="*/ 13 w 696"/>
                <a:gd name="T59" fmla="*/ 428 h 656"/>
                <a:gd name="T60" fmla="*/ 62 w 696"/>
                <a:gd name="T61" fmla="*/ 434 h 656"/>
                <a:gd name="T62" fmla="*/ 68 w 696"/>
                <a:gd name="T63" fmla="*/ 387 h 656"/>
                <a:gd name="T64" fmla="*/ 22 w 696"/>
                <a:gd name="T65" fmla="*/ 304 h 656"/>
                <a:gd name="T66" fmla="*/ 16 w 696"/>
                <a:gd name="T67" fmla="*/ 246 h 656"/>
                <a:gd name="T68" fmla="*/ 51 w 696"/>
                <a:gd name="T69" fmla="*/ 177 h 656"/>
                <a:gd name="T70" fmla="*/ 68 w 696"/>
                <a:gd name="T71" fmla="*/ 215 h 656"/>
                <a:gd name="T72" fmla="*/ 97 w 696"/>
                <a:gd name="T73" fmla="*/ 269 h 656"/>
                <a:gd name="T74" fmla="*/ 116 w 696"/>
                <a:gd name="T75" fmla="*/ 222 h 656"/>
                <a:gd name="T76" fmla="*/ 137 w 696"/>
                <a:gd name="T77" fmla="*/ 190 h 656"/>
                <a:gd name="T78" fmla="*/ 190 w 696"/>
                <a:gd name="T79" fmla="*/ 100 h 656"/>
                <a:gd name="T80" fmla="*/ 205 w 696"/>
                <a:gd name="T81" fmla="*/ 37 h 656"/>
                <a:gd name="T82" fmla="*/ 229 w 696"/>
                <a:gd name="T83" fmla="*/ 84 h 656"/>
                <a:gd name="T84" fmla="*/ 295 w 696"/>
                <a:gd name="T85" fmla="*/ 93 h 656"/>
                <a:gd name="T86" fmla="*/ 357 w 696"/>
                <a:gd name="T87" fmla="*/ 91 h 656"/>
                <a:gd name="T88" fmla="*/ 369 w 696"/>
                <a:gd name="T89" fmla="*/ 134 h 656"/>
                <a:gd name="T90" fmla="*/ 382 w 696"/>
                <a:gd name="T91" fmla="*/ 99 h 656"/>
                <a:gd name="T92" fmla="*/ 369 w 696"/>
                <a:gd name="T93" fmla="*/ 27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6" h="656">
                  <a:moveTo>
                    <a:pt x="416" y="0"/>
                  </a:moveTo>
                  <a:lnTo>
                    <a:pt x="416" y="15"/>
                  </a:lnTo>
                  <a:lnTo>
                    <a:pt x="428" y="24"/>
                  </a:lnTo>
                  <a:lnTo>
                    <a:pt x="466" y="30"/>
                  </a:lnTo>
                  <a:lnTo>
                    <a:pt x="466" y="30"/>
                  </a:lnTo>
                  <a:lnTo>
                    <a:pt x="471" y="43"/>
                  </a:lnTo>
                  <a:lnTo>
                    <a:pt x="500" y="52"/>
                  </a:lnTo>
                  <a:lnTo>
                    <a:pt x="509" y="75"/>
                  </a:lnTo>
                  <a:lnTo>
                    <a:pt x="481" y="94"/>
                  </a:lnTo>
                  <a:lnTo>
                    <a:pt x="493" y="100"/>
                  </a:lnTo>
                  <a:lnTo>
                    <a:pt x="497" y="128"/>
                  </a:lnTo>
                  <a:lnTo>
                    <a:pt x="487" y="175"/>
                  </a:lnTo>
                  <a:lnTo>
                    <a:pt x="465" y="215"/>
                  </a:lnTo>
                  <a:lnTo>
                    <a:pt x="479" y="240"/>
                  </a:lnTo>
                  <a:lnTo>
                    <a:pt x="476" y="269"/>
                  </a:lnTo>
                  <a:lnTo>
                    <a:pt x="493" y="285"/>
                  </a:lnTo>
                  <a:lnTo>
                    <a:pt x="512" y="278"/>
                  </a:lnTo>
                  <a:lnTo>
                    <a:pt x="513" y="269"/>
                  </a:lnTo>
                  <a:lnTo>
                    <a:pt x="559" y="269"/>
                  </a:lnTo>
                  <a:lnTo>
                    <a:pt x="559" y="269"/>
                  </a:lnTo>
                  <a:lnTo>
                    <a:pt x="507" y="346"/>
                  </a:lnTo>
                  <a:lnTo>
                    <a:pt x="510" y="409"/>
                  </a:lnTo>
                  <a:lnTo>
                    <a:pt x="530" y="412"/>
                  </a:lnTo>
                  <a:lnTo>
                    <a:pt x="525" y="447"/>
                  </a:lnTo>
                  <a:lnTo>
                    <a:pt x="534" y="453"/>
                  </a:lnTo>
                  <a:lnTo>
                    <a:pt x="544" y="444"/>
                  </a:lnTo>
                  <a:lnTo>
                    <a:pt x="593" y="484"/>
                  </a:lnTo>
                  <a:lnTo>
                    <a:pt x="614" y="516"/>
                  </a:lnTo>
                  <a:lnTo>
                    <a:pt x="630" y="507"/>
                  </a:lnTo>
                  <a:lnTo>
                    <a:pt x="645" y="512"/>
                  </a:lnTo>
                  <a:lnTo>
                    <a:pt x="637" y="529"/>
                  </a:lnTo>
                  <a:lnTo>
                    <a:pt x="659" y="531"/>
                  </a:lnTo>
                  <a:lnTo>
                    <a:pt x="659" y="541"/>
                  </a:lnTo>
                  <a:lnTo>
                    <a:pt x="696" y="566"/>
                  </a:lnTo>
                  <a:lnTo>
                    <a:pt x="696" y="566"/>
                  </a:lnTo>
                  <a:lnTo>
                    <a:pt x="668" y="562"/>
                  </a:lnTo>
                  <a:lnTo>
                    <a:pt x="631" y="572"/>
                  </a:lnTo>
                  <a:lnTo>
                    <a:pt x="614" y="562"/>
                  </a:lnTo>
                  <a:lnTo>
                    <a:pt x="569" y="578"/>
                  </a:lnTo>
                  <a:lnTo>
                    <a:pt x="536" y="566"/>
                  </a:lnTo>
                  <a:lnTo>
                    <a:pt x="531" y="553"/>
                  </a:lnTo>
                  <a:lnTo>
                    <a:pt x="500" y="578"/>
                  </a:lnTo>
                  <a:lnTo>
                    <a:pt x="482" y="578"/>
                  </a:lnTo>
                  <a:lnTo>
                    <a:pt x="454" y="554"/>
                  </a:lnTo>
                  <a:lnTo>
                    <a:pt x="443" y="560"/>
                  </a:lnTo>
                  <a:lnTo>
                    <a:pt x="395" y="535"/>
                  </a:lnTo>
                  <a:lnTo>
                    <a:pt x="381" y="543"/>
                  </a:lnTo>
                  <a:lnTo>
                    <a:pt x="355" y="506"/>
                  </a:lnTo>
                  <a:lnTo>
                    <a:pt x="338" y="516"/>
                  </a:lnTo>
                  <a:lnTo>
                    <a:pt x="336" y="503"/>
                  </a:lnTo>
                  <a:lnTo>
                    <a:pt x="327" y="510"/>
                  </a:lnTo>
                  <a:lnTo>
                    <a:pt x="332" y="522"/>
                  </a:lnTo>
                  <a:lnTo>
                    <a:pt x="319" y="518"/>
                  </a:lnTo>
                  <a:lnTo>
                    <a:pt x="314" y="532"/>
                  </a:lnTo>
                  <a:lnTo>
                    <a:pt x="301" y="512"/>
                  </a:lnTo>
                  <a:lnTo>
                    <a:pt x="291" y="529"/>
                  </a:lnTo>
                  <a:lnTo>
                    <a:pt x="271" y="520"/>
                  </a:lnTo>
                  <a:lnTo>
                    <a:pt x="267" y="504"/>
                  </a:lnTo>
                  <a:lnTo>
                    <a:pt x="258" y="515"/>
                  </a:lnTo>
                  <a:lnTo>
                    <a:pt x="248" y="506"/>
                  </a:lnTo>
                  <a:lnTo>
                    <a:pt x="245" y="523"/>
                  </a:lnTo>
                  <a:lnTo>
                    <a:pt x="237" y="515"/>
                  </a:lnTo>
                  <a:lnTo>
                    <a:pt x="217" y="520"/>
                  </a:lnTo>
                  <a:lnTo>
                    <a:pt x="187" y="572"/>
                  </a:lnTo>
                  <a:lnTo>
                    <a:pt x="184" y="584"/>
                  </a:lnTo>
                  <a:lnTo>
                    <a:pt x="205" y="609"/>
                  </a:lnTo>
                  <a:lnTo>
                    <a:pt x="187" y="626"/>
                  </a:lnTo>
                  <a:lnTo>
                    <a:pt x="196" y="653"/>
                  </a:lnTo>
                  <a:lnTo>
                    <a:pt x="181" y="656"/>
                  </a:lnTo>
                  <a:lnTo>
                    <a:pt x="175" y="644"/>
                  </a:lnTo>
                  <a:lnTo>
                    <a:pt x="177" y="654"/>
                  </a:lnTo>
                  <a:lnTo>
                    <a:pt x="169" y="654"/>
                  </a:lnTo>
                  <a:lnTo>
                    <a:pt x="169" y="654"/>
                  </a:lnTo>
                  <a:lnTo>
                    <a:pt x="169" y="632"/>
                  </a:lnTo>
                  <a:lnTo>
                    <a:pt x="158" y="610"/>
                  </a:lnTo>
                  <a:lnTo>
                    <a:pt x="136" y="610"/>
                  </a:lnTo>
                  <a:lnTo>
                    <a:pt x="133" y="587"/>
                  </a:lnTo>
                  <a:lnTo>
                    <a:pt x="96" y="547"/>
                  </a:lnTo>
                  <a:lnTo>
                    <a:pt x="94" y="532"/>
                  </a:lnTo>
                  <a:lnTo>
                    <a:pt x="65" y="547"/>
                  </a:lnTo>
                  <a:lnTo>
                    <a:pt x="51" y="537"/>
                  </a:lnTo>
                  <a:lnTo>
                    <a:pt x="48" y="544"/>
                  </a:lnTo>
                  <a:lnTo>
                    <a:pt x="34" y="535"/>
                  </a:lnTo>
                  <a:lnTo>
                    <a:pt x="26" y="507"/>
                  </a:lnTo>
                  <a:lnTo>
                    <a:pt x="10" y="493"/>
                  </a:lnTo>
                  <a:lnTo>
                    <a:pt x="17" y="481"/>
                  </a:lnTo>
                  <a:lnTo>
                    <a:pt x="6" y="484"/>
                  </a:lnTo>
                  <a:lnTo>
                    <a:pt x="13" y="469"/>
                  </a:lnTo>
                  <a:lnTo>
                    <a:pt x="0" y="451"/>
                  </a:lnTo>
                  <a:lnTo>
                    <a:pt x="13" y="428"/>
                  </a:lnTo>
                  <a:lnTo>
                    <a:pt x="31" y="432"/>
                  </a:lnTo>
                  <a:lnTo>
                    <a:pt x="45" y="451"/>
                  </a:lnTo>
                  <a:lnTo>
                    <a:pt x="62" y="434"/>
                  </a:lnTo>
                  <a:lnTo>
                    <a:pt x="53" y="422"/>
                  </a:lnTo>
                  <a:lnTo>
                    <a:pt x="82" y="418"/>
                  </a:lnTo>
                  <a:lnTo>
                    <a:pt x="68" y="387"/>
                  </a:lnTo>
                  <a:lnTo>
                    <a:pt x="51" y="378"/>
                  </a:lnTo>
                  <a:lnTo>
                    <a:pt x="35" y="309"/>
                  </a:lnTo>
                  <a:lnTo>
                    <a:pt x="22" y="304"/>
                  </a:lnTo>
                  <a:lnTo>
                    <a:pt x="12" y="287"/>
                  </a:lnTo>
                  <a:lnTo>
                    <a:pt x="22" y="269"/>
                  </a:lnTo>
                  <a:lnTo>
                    <a:pt x="16" y="246"/>
                  </a:lnTo>
                  <a:lnTo>
                    <a:pt x="53" y="205"/>
                  </a:lnTo>
                  <a:lnTo>
                    <a:pt x="51" y="177"/>
                  </a:lnTo>
                  <a:lnTo>
                    <a:pt x="51" y="177"/>
                  </a:lnTo>
                  <a:lnTo>
                    <a:pt x="57" y="171"/>
                  </a:lnTo>
                  <a:lnTo>
                    <a:pt x="84" y="187"/>
                  </a:lnTo>
                  <a:lnTo>
                    <a:pt x="68" y="215"/>
                  </a:lnTo>
                  <a:lnTo>
                    <a:pt x="94" y="227"/>
                  </a:lnTo>
                  <a:lnTo>
                    <a:pt x="106" y="257"/>
                  </a:lnTo>
                  <a:lnTo>
                    <a:pt x="97" y="269"/>
                  </a:lnTo>
                  <a:lnTo>
                    <a:pt x="128" y="274"/>
                  </a:lnTo>
                  <a:lnTo>
                    <a:pt x="140" y="247"/>
                  </a:lnTo>
                  <a:lnTo>
                    <a:pt x="116" y="222"/>
                  </a:lnTo>
                  <a:lnTo>
                    <a:pt x="125" y="215"/>
                  </a:lnTo>
                  <a:lnTo>
                    <a:pt x="121" y="200"/>
                  </a:lnTo>
                  <a:lnTo>
                    <a:pt x="137" y="190"/>
                  </a:lnTo>
                  <a:lnTo>
                    <a:pt x="136" y="171"/>
                  </a:lnTo>
                  <a:lnTo>
                    <a:pt x="178" y="131"/>
                  </a:lnTo>
                  <a:lnTo>
                    <a:pt x="190" y="100"/>
                  </a:lnTo>
                  <a:lnTo>
                    <a:pt x="178" y="60"/>
                  </a:lnTo>
                  <a:lnTo>
                    <a:pt x="184" y="41"/>
                  </a:lnTo>
                  <a:lnTo>
                    <a:pt x="205" y="37"/>
                  </a:lnTo>
                  <a:lnTo>
                    <a:pt x="217" y="52"/>
                  </a:lnTo>
                  <a:lnTo>
                    <a:pt x="230" y="37"/>
                  </a:lnTo>
                  <a:lnTo>
                    <a:pt x="229" y="84"/>
                  </a:lnTo>
                  <a:lnTo>
                    <a:pt x="249" y="109"/>
                  </a:lnTo>
                  <a:lnTo>
                    <a:pt x="288" y="112"/>
                  </a:lnTo>
                  <a:lnTo>
                    <a:pt x="295" y="93"/>
                  </a:lnTo>
                  <a:lnTo>
                    <a:pt x="304" y="97"/>
                  </a:lnTo>
                  <a:lnTo>
                    <a:pt x="347" y="83"/>
                  </a:lnTo>
                  <a:lnTo>
                    <a:pt x="357" y="91"/>
                  </a:lnTo>
                  <a:lnTo>
                    <a:pt x="357" y="115"/>
                  </a:lnTo>
                  <a:lnTo>
                    <a:pt x="370" y="122"/>
                  </a:lnTo>
                  <a:lnTo>
                    <a:pt x="369" y="134"/>
                  </a:lnTo>
                  <a:lnTo>
                    <a:pt x="386" y="135"/>
                  </a:lnTo>
                  <a:lnTo>
                    <a:pt x="400" y="124"/>
                  </a:lnTo>
                  <a:lnTo>
                    <a:pt x="382" y="99"/>
                  </a:lnTo>
                  <a:lnTo>
                    <a:pt x="397" y="72"/>
                  </a:lnTo>
                  <a:lnTo>
                    <a:pt x="367" y="59"/>
                  </a:lnTo>
                  <a:lnTo>
                    <a:pt x="369" y="27"/>
                  </a:lnTo>
                  <a:lnTo>
                    <a:pt x="382" y="3"/>
                  </a:lnTo>
                  <a:lnTo>
                    <a:pt x="41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18">
              <a:extLst>
                <a:ext uri="{FF2B5EF4-FFF2-40B4-BE49-F238E27FC236}">
                  <a16:creationId xmlns:a16="http://schemas.microsoft.com/office/drawing/2014/main" id="{4E47C7F3-91A9-4CAF-A741-2FADB19BF3EA}"/>
                </a:ext>
              </a:extLst>
            </p:cNvPr>
            <p:cNvSpPr>
              <a:spLocks noEditPoints="1"/>
            </p:cNvSpPr>
            <p:nvPr/>
          </p:nvSpPr>
          <p:spPr bwMode="auto">
            <a:xfrm>
              <a:off x="2822576" y="2193925"/>
              <a:ext cx="654050" cy="657225"/>
            </a:xfrm>
            <a:custGeom>
              <a:avLst/>
              <a:gdLst>
                <a:gd name="T0" fmla="*/ 301 w 412"/>
                <a:gd name="T1" fmla="*/ 117 h 414"/>
                <a:gd name="T2" fmla="*/ 171 w 412"/>
                <a:gd name="T3" fmla="*/ 15 h 414"/>
                <a:gd name="T4" fmla="*/ 134 w 412"/>
                <a:gd name="T5" fmla="*/ 0 h 414"/>
                <a:gd name="T6" fmla="*/ 115 w 412"/>
                <a:gd name="T7" fmla="*/ 47 h 414"/>
                <a:gd name="T8" fmla="*/ 96 w 412"/>
                <a:gd name="T9" fmla="*/ 28 h 414"/>
                <a:gd name="T10" fmla="*/ 72 w 412"/>
                <a:gd name="T11" fmla="*/ 17 h 414"/>
                <a:gd name="T12" fmla="*/ 53 w 412"/>
                <a:gd name="T13" fmla="*/ 22 h 414"/>
                <a:gd name="T14" fmla="*/ 53 w 412"/>
                <a:gd name="T15" fmla="*/ 20 h 414"/>
                <a:gd name="T16" fmla="*/ 59 w 412"/>
                <a:gd name="T17" fmla="*/ 31 h 414"/>
                <a:gd name="T18" fmla="*/ 22 w 412"/>
                <a:gd name="T19" fmla="*/ 66 h 414"/>
                <a:gd name="T20" fmla="*/ 24 w 412"/>
                <a:gd name="T21" fmla="*/ 67 h 414"/>
                <a:gd name="T22" fmla="*/ 44 w 412"/>
                <a:gd name="T23" fmla="*/ 85 h 414"/>
                <a:gd name="T24" fmla="*/ 28 w 412"/>
                <a:gd name="T25" fmla="*/ 78 h 414"/>
                <a:gd name="T26" fmla="*/ 0 w 412"/>
                <a:gd name="T27" fmla="*/ 107 h 414"/>
                <a:gd name="T28" fmla="*/ 6 w 412"/>
                <a:gd name="T29" fmla="*/ 117 h 414"/>
                <a:gd name="T30" fmla="*/ 44 w 412"/>
                <a:gd name="T31" fmla="*/ 116 h 414"/>
                <a:gd name="T32" fmla="*/ 49 w 412"/>
                <a:gd name="T33" fmla="*/ 150 h 414"/>
                <a:gd name="T34" fmla="*/ 74 w 412"/>
                <a:gd name="T35" fmla="*/ 145 h 414"/>
                <a:gd name="T36" fmla="*/ 140 w 412"/>
                <a:gd name="T37" fmla="*/ 167 h 414"/>
                <a:gd name="T38" fmla="*/ 162 w 412"/>
                <a:gd name="T39" fmla="*/ 248 h 414"/>
                <a:gd name="T40" fmla="*/ 170 w 412"/>
                <a:gd name="T41" fmla="*/ 286 h 414"/>
                <a:gd name="T42" fmla="*/ 187 w 412"/>
                <a:gd name="T43" fmla="*/ 339 h 414"/>
                <a:gd name="T44" fmla="*/ 193 w 412"/>
                <a:gd name="T45" fmla="*/ 344 h 414"/>
                <a:gd name="T46" fmla="*/ 232 w 412"/>
                <a:gd name="T47" fmla="*/ 370 h 414"/>
                <a:gd name="T48" fmla="*/ 255 w 412"/>
                <a:gd name="T49" fmla="*/ 383 h 414"/>
                <a:gd name="T50" fmla="*/ 239 w 412"/>
                <a:gd name="T51" fmla="*/ 403 h 414"/>
                <a:gd name="T52" fmla="*/ 279 w 412"/>
                <a:gd name="T53" fmla="*/ 414 h 414"/>
                <a:gd name="T54" fmla="*/ 313 w 412"/>
                <a:gd name="T55" fmla="*/ 400 h 414"/>
                <a:gd name="T56" fmla="*/ 351 w 412"/>
                <a:gd name="T57" fmla="*/ 378 h 414"/>
                <a:gd name="T58" fmla="*/ 412 w 412"/>
                <a:gd name="T59" fmla="*/ 350 h 414"/>
                <a:gd name="T60" fmla="*/ 342 w 412"/>
                <a:gd name="T61" fmla="*/ 137 h 414"/>
                <a:gd name="T62" fmla="*/ 59 w 412"/>
                <a:gd name="T63" fmla="*/ 122 h 414"/>
                <a:gd name="T64" fmla="*/ 55 w 412"/>
                <a:gd name="T65" fmla="*/ 120 h 414"/>
                <a:gd name="T66" fmla="*/ 55 w 412"/>
                <a:gd name="T67" fmla="*/ 120 h 414"/>
                <a:gd name="T68" fmla="*/ 59 w 412"/>
                <a:gd name="T69" fmla="*/ 119 h 414"/>
                <a:gd name="T70" fmla="*/ 59 w 412"/>
                <a:gd name="T71" fmla="*/ 12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2" h="414">
                  <a:moveTo>
                    <a:pt x="314" y="112"/>
                  </a:moveTo>
                  <a:lnTo>
                    <a:pt x="301" y="117"/>
                  </a:lnTo>
                  <a:lnTo>
                    <a:pt x="266" y="97"/>
                  </a:lnTo>
                  <a:lnTo>
                    <a:pt x="171" y="15"/>
                  </a:lnTo>
                  <a:lnTo>
                    <a:pt x="134" y="0"/>
                  </a:lnTo>
                  <a:lnTo>
                    <a:pt x="134" y="0"/>
                  </a:lnTo>
                  <a:lnTo>
                    <a:pt x="130" y="34"/>
                  </a:lnTo>
                  <a:lnTo>
                    <a:pt x="115" y="47"/>
                  </a:lnTo>
                  <a:lnTo>
                    <a:pt x="102" y="45"/>
                  </a:lnTo>
                  <a:lnTo>
                    <a:pt x="96" y="28"/>
                  </a:lnTo>
                  <a:lnTo>
                    <a:pt x="84" y="34"/>
                  </a:lnTo>
                  <a:lnTo>
                    <a:pt x="72" y="17"/>
                  </a:lnTo>
                  <a:lnTo>
                    <a:pt x="72" y="17"/>
                  </a:lnTo>
                  <a:lnTo>
                    <a:pt x="53" y="22"/>
                  </a:lnTo>
                  <a:lnTo>
                    <a:pt x="53" y="22"/>
                  </a:lnTo>
                  <a:lnTo>
                    <a:pt x="53" y="20"/>
                  </a:lnTo>
                  <a:lnTo>
                    <a:pt x="53" y="20"/>
                  </a:lnTo>
                  <a:lnTo>
                    <a:pt x="59" y="31"/>
                  </a:lnTo>
                  <a:lnTo>
                    <a:pt x="40" y="31"/>
                  </a:lnTo>
                  <a:lnTo>
                    <a:pt x="22" y="66"/>
                  </a:lnTo>
                  <a:lnTo>
                    <a:pt x="22" y="66"/>
                  </a:lnTo>
                  <a:lnTo>
                    <a:pt x="24" y="67"/>
                  </a:lnTo>
                  <a:lnTo>
                    <a:pt x="24" y="67"/>
                  </a:lnTo>
                  <a:lnTo>
                    <a:pt x="44" y="85"/>
                  </a:lnTo>
                  <a:lnTo>
                    <a:pt x="31" y="95"/>
                  </a:lnTo>
                  <a:lnTo>
                    <a:pt x="28" y="78"/>
                  </a:lnTo>
                  <a:lnTo>
                    <a:pt x="26" y="92"/>
                  </a:lnTo>
                  <a:lnTo>
                    <a:pt x="0" y="107"/>
                  </a:lnTo>
                  <a:lnTo>
                    <a:pt x="6" y="117"/>
                  </a:lnTo>
                  <a:lnTo>
                    <a:pt x="6" y="117"/>
                  </a:lnTo>
                  <a:lnTo>
                    <a:pt x="25" y="125"/>
                  </a:lnTo>
                  <a:lnTo>
                    <a:pt x="44" y="116"/>
                  </a:lnTo>
                  <a:lnTo>
                    <a:pt x="31" y="139"/>
                  </a:lnTo>
                  <a:lnTo>
                    <a:pt x="49" y="150"/>
                  </a:lnTo>
                  <a:lnTo>
                    <a:pt x="56" y="141"/>
                  </a:lnTo>
                  <a:lnTo>
                    <a:pt x="74" y="145"/>
                  </a:lnTo>
                  <a:lnTo>
                    <a:pt x="103" y="179"/>
                  </a:lnTo>
                  <a:lnTo>
                    <a:pt x="140" y="167"/>
                  </a:lnTo>
                  <a:lnTo>
                    <a:pt x="134" y="192"/>
                  </a:lnTo>
                  <a:lnTo>
                    <a:pt x="162" y="248"/>
                  </a:lnTo>
                  <a:lnTo>
                    <a:pt x="153" y="269"/>
                  </a:lnTo>
                  <a:lnTo>
                    <a:pt x="170" y="286"/>
                  </a:lnTo>
                  <a:lnTo>
                    <a:pt x="170" y="328"/>
                  </a:lnTo>
                  <a:lnTo>
                    <a:pt x="187" y="339"/>
                  </a:lnTo>
                  <a:lnTo>
                    <a:pt x="189" y="358"/>
                  </a:lnTo>
                  <a:lnTo>
                    <a:pt x="193" y="344"/>
                  </a:lnTo>
                  <a:lnTo>
                    <a:pt x="207" y="341"/>
                  </a:lnTo>
                  <a:lnTo>
                    <a:pt x="232" y="370"/>
                  </a:lnTo>
                  <a:lnTo>
                    <a:pt x="251" y="358"/>
                  </a:lnTo>
                  <a:lnTo>
                    <a:pt x="255" y="383"/>
                  </a:lnTo>
                  <a:lnTo>
                    <a:pt x="239" y="403"/>
                  </a:lnTo>
                  <a:lnTo>
                    <a:pt x="239" y="403"/>
                  </a:lnTo>
                  <a:lnTo>
                    <a:pt x="263" y="400"/>
                  </a:lnTo>
                  <a:lnTo>
                    <a:pt x="279" y="414"/>
                  </a:lnTo>
                  <a:lnTo>
                    <a:pt x="279" y="414"/>
                  </a:lnTo>
                  <a:lnTo>
                    <a:pt x="313" y="400"/>
                  </a:lnTo>
                  <a:lnTo>
                    <a:pt x="322" y="375"/>
                  </a:lnTo>
                  <a:lnTo>
                    <a:pt x="351" y="378"/>
                  </a:lnTo>
                  <a:lnTo>
                    <a:pt x="366" y="361"/>
                  </a:lnTo>
                  <a:lnTo>
                    <a:pt x="412" y="350"/>
                  </a:lnTo>
                  <a:lnTo>
                    <a:pt x="412" y="350"/>
                  </a:lnTo>
                  <a:lnTo>
                    <a:pt x="342" y="137"/>
                  </a:lnTo>
                  <a:lnTo>
                    <a:pt x="314" y="112"/>
                  </a:lnTo>
                  <a:close/>
                  <a:moveTo>
                    <a:pt x="59" y="122"/>
                  </a:moveTo>
                  <a:lnTo>
                    <a:pt x="55" y="120"/>
                  </a:lnTo>
                  <a:lnTo>
                    <a:pt x="55" y="120"/>
                  </a:lnTo>
                  <a:lnTo>
                    <a:pt x="55" y="120"/>
                  </a:lnTo>
                  <a:lnTo>
                    <a:pt x="55" y="120"/>
                  </a:lnTo>
                  <a:lnTo>
                    <a:pt x="59" y="119"/>
                  </a:lnTo>
                  <a:lnTo>
                    <a:pt x="59" y="119"/>
                  </a:lnTo>
                  <a:lnTo>
                    <a:pt x="59" y="122"/>
                  </a:lnTo>
                  <a:lnTo>
                    <a:pt x="59" y="122"/>
                  </a:lnTo>
                  <a:lnTo>
                    <a:pt x="59" y="12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4" name="Freeform 19">
              <a:extLst>
                <a:ext uri="{FF2B5EF4-FFF2-40B4-BE49-F238E27FC236}">
                  <a16:creationId xmlns:a16="http://schemas.microsoft.com/office/drawing/2014/main" id="{00BEF639-C023-4652-8590-01D12A20FA25}"/>
                </a:ext>
              </a:extLst>
            </p:cNvPr>
            <p:cNvSpPr>
              <a:spLocks/>
            </p:cNvSpPr>
            <p:nvPr/>
          </p:nvSpPr>
          <p:spPr bwMode="auto">
            <a:xfrm>
              <a:off x="3487738" y="3168650"/>
              <a:ext cx="457200" cy="352425"/>
            </a:xfrm>
            <a:custGeom>
              <a:avLst/>
              <a:gdLst>
                <a:gd name="T0" fmla="*/ 202 w 288"/>
                <a:gd name="T1" fmla="*/ 2 h 222"/>
                <a:gd name="T2" fmla="*/ 251 w 288"/>
                <a:gd name="T3" fmla="*/ 19 h 222"/>
                <a:gd name="T4" fmla="*/ 284 w 288"/>
                <a:gd name="T5" fmla="*/ 46 h 222"/>
                <a:gd name="T6" fmla="*/ 284 w 288"/>
                <a:gd name="T7" fmla="*/ 46 h 222"/>
                <a:gd name="T8" fmla="*/ 275 w 288"/>
                <a:gd name="T9" fmla="*/ 96 h 222"/>
                <a:gd name="T10" fmla="*/ 288 w 288"/>
                <a:gd name="T11" fmla="*/ 115 h 222"/>
                <a:gd name="T12" fmla="*/ 257 w 288"/>
                <a:gd name="T13" fmla="*/ 141 h 222"/>
                <a:gd name="T14" fmla="*/ 241 w 288"/>
                <a:gd name="T15" fmla="*/ 135 h 222"/>
                <a:gd name="T16" fmla="*/ 235 w 288"/>
                <a:gd name="T17" fmla="*/ 141 h 222"/>
                <a:gd name="T18" fmla="*/ 236 w 288"/>
                <a:gd name="T19" fmla="*/ 171 h 222"/>
                <a:gd name="T20" fmla="*/ 253 w 288"/>
                <a:gd name="T21" fmla="*/ 185 h 222"/>
                <a:gd name="T22" fmla="*/ 253 w 288"/>
                <a:gd name="T23" fmla="*/ 185 h 222"/>
                <a:gd name="T24" fmla="*/ 220 w 288"/>
                <a:gd name="T25" fmla="*/ 203 h 222"/>
                <a:gd name="T26" fmla="*/ 201 w 288"/>
                <a:gd name="T27" fmla="*/ 196 h 222"/>
                <a:gd name="T28" fmla="*/ 193 w 288"/>
                <a:gd name="T29" fmla="*/ 209 h 222"/>
                <a:gd name="T30" fmla="*/ 170 w 288"/>
                <a:gd name="T31" fmla="*/ 209 h 222"/>
                <a:gd name="T32" fmla="*/ 155 w 288"/>
                <a:gd name="T33" fmla="*/ 222 h 222"/>
                <a:gd name="T34" fmla="*/ 69 w 288"/>
                <a:gd name="T35" fmla="*/ 181 h 222"/>
                <a:gd name="T36" fmla="*/ 52 w 288"/>
                <a:gd name="T37" fmla="*/ 187 h 222"/>
                <a:gd name="T38" fmla="*/ 41 w 288"/>
                <a:gd name="T39" fmla="*/ 178 h 222"/>
                <a:gd name="T40" fmla="*/ 31 w 288"/>
                <a:gd name="T41" fmla="*/ 197 h 222"/>
                <a:gd name="T42" fmla="*/ 38 w 288"/>
                <a:gd name="T43" fmla="*/ 216 h 222"/>
                <a:gd name="T44" fmla="*/ 24 w 288"/>
                <a:gd name="T45" fmla="*/ 213 h 222"/>
                <a:gd name="T46" fmla="*/ 7 w 288"/>
                <a:gd name="T47" fmla="*/ 191 h 222"/>
                <a:gd name="T48" fmla="*/ 7 w 288"/>
                <a:gd name="T49" fmla="*/ 191 h 222"/>
                <a:gd name="T50" fmla="*/ 19 w 288"/>
                <a:gd name="T51" fmla="*/ 162 h 222"/>
                <a:gd name="T52" fmla="*/ 0 w 288"/>
                <a:gd name="T53" fmla="*/ 122 h 222"/>
                <a:gd name="T54" fmla="*/ 0 w 288"/>
                <a:gd name="T55" fmla="*/ 122 h 222"/>
                <a:gd name="T56" fmla="*/ 18 w 288"/>
                <a:gd name="T57" fmla="*/ 124 h 222"/>
                <a:gd name="T58" fmla="*/ 30 w 288"/>
                <a:gd name="T59" fmla="*/ 106 h 222"/>
                <a:gd name="T60" fmla="*/ 38 w 288"/>
                <a:gd name="T61" fmla="*/ 115 h 222"/>
                <a:gd name="T62" fmla="*/ 41 w 288"/>
                <a:gd name="T63" fmla="*/ 103 h 222"/>
                <a:gd name="T64" fmla="*/ 59 w 288"/>
                <a:gd name="T65" fmla="*/ 102 h 222"/>
                <a:gd name="T66" fmla="*/ 49 w 288"/>
                <a:gd name="T67" fmla="*/ 77 h 222"/>
                <a:gd name="T68" fmla="*/ 81 w 288"/>
                <a:gd name="T69" fmla="*/ 50 h 222"/>
                <a:gd name="T70" fmla="*/ 95 w 288"/>
                <a:gd name="T71" fmla="*/ 66 h 222"/>
                <a:gd name="T72" fmla="*/ 114 w 288"/>
                <a:gd name="T73" fmla="*/ 68 h 222"/>
                <a:gd name="T74" fmla="*/ 121 w 288"/>
                <a:gd name="T75" fmla="*/ 96 h 222"/>
                <a:gd name="T76" fmla="*/ 130 w 288"/>
                <a:gd name="T77" fmla="*/ 97 h 222"/>
                <a:gd name="T78" fmla="*/ 199 w 288"/>
                <a:gd name="T79" fmla="*/ 0 h 222"/>
                <a:gd name="T80" fmla="*/ 199 w 288"/>
                <a:gd name="T81" fmla="*/ 0 h 222"/>
                <a:gd name="T82" fmla="*/ 202 w 288"/>
                <a:gd name="T83" fmla="*/ 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8" h="222">
                  <a:moveTo>
                    <a:pt x="202" y="2"/>
                  </a:moveTo>
                  <a:lnTo>
                    <a:pt x="251" y="19"/>
                  </a:lnTo>
                  <a:lnTo>
                    <a:pt x="284" y="46"/>
                  </a:lnTo>
                  <a:lnTo>
                    <a:pt x="284" y="46"/>
                  </a:lnTo>
                  <a:lnTo>
                    <a:pt x="275" y="96"/>
                  </a:lnTo>
                  <a:lnTo>
                    <a:pt x="288" y="115"/>
                  </a:lnTo>
                  <a:lnTo>
                    <a:pt x="257" y="141"/>
                  </a:lnTo>
                  <a:lnTo>
                    <a:pt x="241" y="135"/>
                  </a:lnTo>
                  <a:lnTo>
                    <a:pt x="235" y="141"/>
                  </a:lnTo>
                  <a:lnTo>
                    <a:pt x="236" y="171"/>
                  </a:lnTo>
                  <a:lnTo>
                    <a:pt x="253" y="185"/>
                  </a:lnTo>
                  <a:lnTo>
                    <a:pt x="253" y="185"/>
                  </a:lnTo>
                  <a:lnTo>
                    <a:pt x="220" y="203"/>
                  </a:lnTo>
                  <a:lnTo>
                    <a:pt x="201" y="196"/>
                  </a:lnTo>
                  <a:lnTo>
                    <a:pt x="193" y="209"/>
                  </a:lnTo>
                  <a:lnTo>
                    <a:pt x="170" y="209"/>
                  </a:lnTo>
                  <a:lnTo>
                    <a:pt x="155" y="222"/>
                  </a:lnTo>
                  <a:lnTo>
                    <a:pt x="69" y="181"/>
                  </a:lnTo>
                  <a:lnTo>
                    <a:pt x="52" y="187"/>
                  </a:lnTo>
                  <a:lnTo>
                    <a:pt x="41" y="178"/>
                  </a:lnTo>
                  <a:lnTo>
                    <a:pt x="31" y="197"/>
                  </a:lnTo>
                  <a:lnTo>
                    <a:pt x="38" y="216"/>
                  </a:lnTo>
                  <a:lnTo>
                    <a:pt x="24" y="213"/>
                  </a:lnTo>
                  <a:lnTo>
                    <a:pt x="7" y="191"/>
                  </a:lnTo>
                  <a:lnTo>
                    <a:pt x="7" y="191"/>
                  </a:lnTo>
                  <a:lnTo>
                    <a:pt x="19" y="162"/>
                  </a:lnTo>
                  <a:lnTo>
                    <a:pt x="0" y="122"/>
                  </a:lnTo>
                  <a:lnTo>
                    <a:pt x="0" y="122"/>
                  </a:lnTo>
                  <a:lnTo>
                    <a:pt x="18" y="124"/>
                  </a:lnTo>
                  <a:lnTo>
                    <a:pt x="30" y="106"/>
                  </a:lnTo>
                  <a:lnTo>
                    <a:pt x="38" y="115"/>
                  </a:lnTo>
                  <a:lnTo>
                    <a:pt x="41" y="103"/>
                  </a:lnTo>
                  <a:lnTo>
                    <a:pt x="59" y="102"/>
                  </a:lnTo>
                  <a:lnTo>
                    <a:pt x="49" y="77"/>
                  </a:lnTo>
                  <a:lnTo>
                    <a:pt x="81" y="50"/>
                  </a:lnTo>
                  <a:lnTo>
                    <a:pt x="95" y="66"/>
                  </a:lnTo>
                  <a:lnTo>
                    <a:pt x="114" y="68"/>
                  </a:lnTo>
                  <a:lnTo>
                    <a:pt x="121" y="96"/>
                  </a:lnTo>
                  <a:lnTo>
                    <a:pt x="130" y="97"/>
                  </a:lnTo>
                  <a:lnTo>
                    <a:pt x="199" y="0"/>
                  </a:lnTo>
                  <a:lnTo>
                    <a:pt x="199" y="0"/>
                  </a:lnTo>
                  <a:lnTo>
                    <a:pt x="202"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5" name="Freeform 20">
              <a:extLst>
                <a:ext uri="{FF2B5EF4-FFF2-40B4-BE49-F238E27FC236}">
                  <a16:creationId xmlns:a16="http://schemas.microsoft.com/office/drawing/2014/main" id="{8A8A9D5E-9808-4C82-A2ED-57D9C568537C}"/>
                </a:ext>
              </a:extLst>
            </p:cNvPr>
            <p:cNvSpPr>
              <a:spLocks/>
            </p:cNvSpPr>
            <p:nvPr/>
          </p:nvSpPr>
          <p:spPr bwMode="auto">
            <a:xfrm>
              <a:off x="717551" y="863600"/>
              <a:ext cx="979488" cy="1281113"/>
            </a:xfrm>
            <a:custGeom>
              <a:avLst/>
              <a:gdLst>
                <a:gd name="T0" fmla="*/ 440 w 617"/>
                <a:gd name="T1" fmla="*/ 24 h 807"/>
                <a:gd name="T2" fmla="*/ 455 w 617"/>
                <a:gd name="T3" fmla="*/ 84 h 807"/>
                <a:gd name="T4" fmla="*/ 499 w 617"/>
                <a:gd name="T5" fmla="*/ 124 h 807"/>
                <a:gd name="T6" fmla="*/ 501 w 617"/>
                <a:gd name="T7" fmla="*/ 152 h 807"/>
                <a:gd name="T8" fmla="*/ 470 w 617"/>
                <a:gd name="T9" fmla="*/ 216 h 807"/>
                <a:gd name="T10" fmla="*/ 468 w 617"/>
                <a:gd name="T11" fmla="*/ 251 h 807"/>
                <a:gd name="T12" fmla="*/ 499 w 617"/>
                <a:gd name="T13" fmla="*/ 325 h 807"/>
                <a:gd name="T14" fmla="*/ 529 w 617"/>
                <a:gd name="T15" fmla="*/ 365 h 807"/>
                <a:gd name="T16" fmla="*/ 510 w 617"/>
                <a:gd name="T17" fmla="*/ 381 h 807"/>
                <a:gd name="T18" fmla="*/ 479 w 617"/>
                <a:gd name="T19" fmla="*/ 379 h 807"/>
                <a:gd name="T20" fmla="*/ 448 w 617"/>
                <a:gd name="T21" fmla="*/ 398 h 807"/>
                <a:gd name="T22" fmla="*/ 454 w 617"/>
                <a:gd name="T23" fmla="*/ 431 h 807"/>
                <a:gd name="T24" fmla="*/ 458 w 617"/>
                <a:gd name="T25" fmla="*/ 440 h 807"/>
                <a:gd name="T26" fmla="*/ 482 w 617"/>
                <a:gd name="T27" fmla="*/ 482 h 807"/>
                <a:gd name="T28" fmla="*/ 498 w 617"/>
                <a:gd name="T29" fmla="*/ 484 h 807"/>
                <a:gd name="T30" fmla="*/ 542 w 617"/>
                <a:gd name="T31" fmla="*/ 479 h 807"/>
                <a:gd name="T32" fmla="*/ 581 w 617"/>
                <a:gd name="T33" fmla="*/ 534 h 807"/>
                <a:gd name="T34" fmla="*/ 606 w 617"/>
                <a:gd name="T35" fmla="*/ 557 h 807"/>
                <a:gd name="T36" fmla="*/ 617 w 617"/>
                <a:gd name="T37" fmla="*/ 601 h 807"/>
                <a:gd name="T38" fmla="*/ 615 w 617"/>
                <a:gd name="T39" fmla="*/ 625 h 807"/>
                <a:gd name="T40" fmla="*/ 598 w 617"/>
                <a:gd name="T41" fmla="*/ 638 h 807"/>
                <a:gd name="T42" fmla="*/ 539 w 617"/>
                <a:gd name="T43" fmla="*/ 617 h 807"/>
                <a:gd name="T44" fmla="*/ 526 w 617"/>
                <a:gd name="T45" fmla="*/ 642 h 807"/>
                <a:gd name="T46" fmla="*/ 493 w 617"/>
                <a:gd name="T47" fmla="*/ 635 h 807"/>
                <a:gd name="T48" fmla="*/ 461 w 617"/>
                <a:gd name="T49" fmla="*/ 661 h 807"/>
                <a:gd name="T50" fmla="*/ 417 w 617"/>
                <a:gd name="T51" fmla="*/ 673 h 807"/>
                <a:gd name="T52" fmla="*/ 375 w 617"/>
                <a:gd name="T53" fmla="*/ 670 h 807"/>
                <a:gd name="T54" fmla="*/ 364 w 617"/>
                <a:gd name="T55" fmla="*/ 703 h 807"/>
                <a:gd name="T56" fmla="*/ 343 w 617"/>
                <a:gd name="T57" fmla="*/ 728 h 807"/>
                <a:gd name="T58" fmla="*/ 333 w 617"/>
                <a:gd name="T59" fmla="*/ 776 h 807"/>
                <a:gd name="T60" fmla="*/ 330 w 617"/>
                <a:gd name="T61" fmla="*/ 794 h 807"/>
                <a:gd name="T62" fmla="*/ 272 w 617"/>
                <a:gd name="T63" fmla="*/ 782 h 807"/>
                <a:gd name="T64" fmla="*/ 271 w 617"/>
                <a:gd name="T65" fmla="*/ 800 h 807"/>
                <a:gd name="T66" fmla="*/ 260 w 617"/>
                <a:gd name="T67" fmla="*/ 807 h 807"/>
                <a:gd name="T68" fmla="*/ 253 w 617"/>
                <a:gd name="T69" fmla="*/ 770 h 807"/>
                <a:gd name="T70" fmla="*/ 135 w 617"/>
                <a:gd name="T71" fmla="*/ 761 h 807"/>
                <a:gd name="T72" fmla="*/ 64 w 617"/>
                <a:gd name="T73" fmla="*/ 709 h 807"/>
                <a:gd name="T74" fmla="*/ 77 w 617"/>
                <a:gd name="T75" fmla="*/ 686 h 807"/>
                <a:gd name="T76" fmla="*/ 83 w 617"/>
                <a:gd name="T77" fmla="*/ 623 h 807"/>
                <a:gd name="T78" fmla="*/ 108 w 617"/>
                <a:gd name="T79" fmla="*/ 601 h 807"/>
                <a:gd name="T80" fmla="*/ 92 w 617"/>
                <a:gd name="T81" fmla="*/ 550 h 807"/>
                <a:gd name="T82" fmla="*/ 31 w 617"/>
                <a:gd name="T83" fmla="*/ 528 h 807"/>
                <a:gd name="T84" fmla="*/ 12 w 617"/>
                <a:gd name="T85" fmla="*/ 490 h 807"/>
                <a:gd name="T86" fmla="*/ 34 w 617"/>
                <a:gd name="T87" fmla="*/ 443 h 807"/>
                <a:gd name="T88" fmla="*/ 65 w 617"/>
                <a:gd name="T89" fmla="*/ 440 h 807"/>
                <a:gd name="T90" fmla="*/ 91 w 617"/>
                <a:gd name="T91" fmla="*/ 423 h 807"/>
                <a:gd name="T92" fmla="*/ 120 w 617"/>
                <a:gd name="T93" fmla="*/ 413 h 807"/>
                <a:gd name="T94" fmla="*/ 135 w 617"/>
                <a:gd name="T95" fmla="*/ 360 h 807"/>
                <a:gd name="T96" fmla="*/ 114 w 617"/>
                <a:gd name="T97" fmla="*/ 340 h 807"/>
                <a:gd name="T98" fmla="*/ 124 w 617"/>
                <a:gd name="T99" fmla="*/ 337 h 807"/>
                <a:gd name="T100" fmla="*/ 207 w 617"/>
                <a:gd name="T101" fmla="*/ 300 h 807"/>
                <a:gd name="T102" fmla="*/ 287 w 617"/>
                <a:gd name="T103" fmla="*/ 296 h 807"/>
                <a:gd name="T104" fmla="*/ 312 w 617"/>
                <a:gd name="T105" fmla="*/ 251 h 807"/>
                <a:gd name="T106" fmla="*/ 296 w 617"/>
                <a:gd name="T107" fmla="*/ 187 h 807"/>
                <a:gd name="T108" fmla="*/ 306 w 617"/>
                <a:gd name="T109" fmla="*/ 160 h 807"/>
                <a:gd name="T110" fmla="*/ 336 w 617"/>
                <a:gd name="T111" fmla="*/ 125 h 807"/>
                <a:gd name="T112" fmla="*/ 362 w 617"/>
                <a:gd name="T113" fmla="*/ 82 h 807"/>
                <a:gd name="T114" fmla="*/ 402 w 617"/>
                <a:gd name="T115" fmla="*/ 30 h 807"/>
                <a:gd name="T116" fmla="*/ 433 w 617"/>
                <a:gd name="T117"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7" h="807">
                  <a:moveTo>
                    <a:pt x="433" y="0"/>
                  </a:moveTo>
                  <a:lnTo>
                    <a:pt x="440" y="24"/>
                  </a:lnTo>
                  <a:lnTo>
                    <a:pt x="434" y="74"/>
                  </a:lnTo>
                  <a:lnTo>
                    <a:pt x="455" y="84"/>
                  </a:lnTo>
                  <a:lnTo>
                    <a:pt x="474" y="118"/>
                  </a:lnTo>
                  <a:lnTo>
                    <a:pt x="499" y="124"/>
                  </a:lnTo>
                  <a:lnTo>
                    <a:pt x="499" y="124"/>
                  </a:lnTo>
                  <a:lnTo>
                    <a:pt x="501" y="152"/>
                  </a:lnTo>
                  <a:lnTo>
                    <a:pt x="464" y="193"/>
                  </a:lnTo>
                  <a:lnTo>
                    <a:pt x="470" y="216"/>
                  </a:lnTo>
                  <a:lnTo>
                    <a:pt x="460" y="234"/>
                  </a:lnTo>
                  <a:lnTo>
                    <a:pt x="468" y="251"/>
                  </a:lnTo>
                  <a:lnTo>
                    <a:pt x="483" y="256"/>
                  </a:lnTo>
                  <a:lnTo>
                    <a:pt x="499" y="325"/>
                  </a:lnTo>
                  <a:lnTo>
                    <a:pt x="516" y="334"/>
                  </a:lnTo>
                  <a:lnTo>
                    <a:pt x="529" y="365"/>
                  </a:lnTo>
                  <a:lnTo>
                    <a:pt x="499" y="369"/>
                  </a:lnTo>
                  <a:lnTo>
                    <a:pt x="510" y="381"/>
                  </a:lnTo>
                  <a:lnTo>
                    <a:pt x="493" y="398"/>
                  </a:lnTo>
                  <a:lnTo>
                    <a:pt x="479" y="379"/>
                  </a:lnTo>
                  <a:lnTo>
                    <a:pt x="461" y="375"/>
                  </a:lnTo>
                  <a:lnTo>
                    <a:pt x="448" y="398"/>
                  </a:lnTo>
                  <a:lnTo>
                    <a:pt x="461" y="416"/>
                  </a:lnTo>
                  <a:lnTo>
                    <a:pt x="454" y="431"/>
                  </a:lnTo>
                  <a:lnTo>
                    <a:pt x="465" y="428"/>
                  </a:lnTo>
                  <a:lnTo>
                    <a:pt x="458" y="440"/>
                  </a:lnTo>
                  <a:lnTo>
                    <a:pt x="474" y="454"/>
                  </a:lnTo>
                  <a:lnTo>
                    <a:pt x="482" y="482"/>
                  </a:lnTo>
                  <a:lnTo>
                    <a:pt x="496" y="491"/>
                  </a:lnTo>
                  <a:lnTo>
                    <a:pt x="498" y="484"/>
                  </a:lnTo>
                  <a:lnTo>
                    <a:pt x="513" y="494"/>
                  </a:lnTo>
                  <a:lnTo>
                    <a:pt x="542" y="479"/>
                  </a:lnTo>
                  <a:lnTo>
                    <a:pt x="544" y="494"/>
                  </a:lnTo>
                  <a:lnTo>
                    <a:pt x="581" y="534"/>
                  </a:lnTo>
                  <a:lnTo>
                    <a:pt x="584" y="557"/>
                  </a:lnTo>
                  <a:lnTo>
                    <a:pt x="606" y="557"/>
                  </a:lnTo>
                  <a:lnTo>
                    <a:pt x="617" y="579"/>
                  </a:lnTo>
                  <a:lnTo>
                    <a:pt x="617" y="601"/>
                  </a:lnTo>
                  <a:lnTo>
                    <a:pt x="617" y="601"/>
                  </a:lnTo>
                  <a:lnTo>
                    <a:pt x="615" y="625"/>
                  </a:lnTo>
                  <a:lnTo>
                    <a:pt x="615" y="625"/>
                  </a:lnTo>
                  <a:lnTo>
                    <a:pt x="598" y="638"/>
                  </a:lnTo>
                  <a:lnTo>
                    <a:pt x="557" y="603"/>
                  </a:lnTo>
                  <a:lnTo>
                    <a:pt x="539" y="617"/>
                  </a:lnTo>
                  <a:lnTo>
                    <a:pt x="547" y="642"/>
                  </a:lnTo>
                  <a:lnTo>
                    <a:pt x="526" y="642"/>
                  </a:lnTo>
                  <a:lnTo>
                    <a:pt x="513" y="664"/>
                  </a:lnTo>
                  <a:lnTo>
                    <a:pt x="493" y="635"/>
                  </a:lnTo>
                  <a:lnTo>
                    <a:pt x="476" y="635"/>
                  </a:lnTo>
                  <a:lnTo>
                    <a:pt x="461" y="661"/>
                  </a:lnTo>
                  <a:lnTo>
                    <a:pt x="440" y="654"/>
                  </a:lnTo>
                  <a:lnTo>
                    <a:pt x="417" y="673"/>
                  </a:lnTo>
                  <a:lnTo>
                    <a:pt x="389" y="653"/>
                  </a:lnTo>
                  <a:lnTo>
                    <a:pt x="375" y="670"/>
                  </a:lnTo>
                  <a:lnTo>
                    <a:pt x="378" y="694"/>
                  </a:lnTo>
                  <a:lnTo>
                    <a:pt x="364" y="703"/>
                  </a:lnTo>
                  <a:lnTo>
                    <a:pt x="352" y="728"/>
                  </a:lnTo>
                  <a:lnTo>
                    <a:pt x="343" y="728"/>
                  </a:lnTo>
                  <a:lnTo>
                    <a:pt x="346" y="779"/>
                  </a:lnTo>
                  <a:lnTo>
                    <a:pt x="333" y="776"/>
                  </a:lnTo>
                  <a:lnTo>
                    <a:pt x="324" y="783"/>
                  </a:lnTo>
                  <a:lnTo>
                    <a:pt x="330" y="794"/>
                  </a:lnTo>
                  <a:lnTo>
                    <a:pt x="313" y="795"/>
                  </a:lnTo>
                  <a:lnTo>
                    <a:pt x="272" y="782"/>
                  </a:lnTo>
                  <a:lnTo>
                    <a:pt x="260" y="794"/>
                  </a:lnTo>
                  <a:lnTo>
                    <a:pt x="271" y="800"/>
                  </a:lnTo>
                  <a:lnTo>
                    <a:pt x="260" y="807"/>
                  </a:lnTo>
                  <a:lnTo>
                    <a:pt x="260" y="807"/>
                  </a:lnTo>
                  <a:lnTo>
                    <a:pt x="248" y="785"/>
                  </a:lnTo>
                  <a:lnTo>
                    <a:pt x="253" y="770"/>
                  </a:lnTo>
                  <a:lnTo>
                    <a:pt x="175" y="789"/>
                  </a:lnTo>
                  <a:lnTo>
                    <a:pt x="135" y="761"/>
                  </a:lnTo>
                  <a:lnTo>
                    <a:pt x="92" y="750"/>
                  </a:lnTo>
                  <a:lnTo>
                    <a:pt x="64" y="709"/>
                  </a:lnTo>
                  <a:lnTo>
                    <a:pt x="64" y="688"/>
                  </a:lnTo>
                  <a:lnTo>
                    <a:pt x="77" y="686"/>
                  </a:lnTo>
                  <a:lnTo>
                    <a:pt x="57" y="653"/>
                  </a:lnTo>
                  <a:lnTo>
                    <a:pt x="83" y="623"/>
                  </a:lnTo>
                  <a:lnTo>
                    <a:pt x="82" y="604"/>
                  </a:lnTo>
                  <a:lnTo>
                    <a:pt x="108" y="601"/>
                  </a:lnTo>
                  <a:lnTo>
                    <a:pt x="91" y="567"/>
                  </a:lnTo>
                  <a:lnTo>
                    <a:pt x="92" y="550"/>
                  </a:lnTo>
                  <a:lnTo>
                    <a:pt x="58" y="547"/>
                  </a:lnTo>
                  <a:lnTo>
                    <a:pt x="31" y="528"/>
                  </a:lnTo>
                  <a:lnTo>
                    <a:pt x="29" y="491"/>
                  </a:lnTo>
                  <a:lnTo>
                    <a:pt x="12" y="490"/>
                  </a:lnTo>
                  <a:lnTo>
                    <a:pt x="0" y="462"/>
                  </a:lnTo>
                  <a:lnTo>
                    <a:pt x="34" y="443"/>
                  </a:lnTo>
                  <a:lnTo>
                    <a:pt x="65" y="451"/>
                  </a:lnTo>
                  <a:lnTo>
                    <a:pt x="65" y="440"/>
                  </a:lnTo>
                  <a:lnTo>
                    <a:pt x="77" y="440"/>
                  </a:lnTo>
                  <a:lnTo>
                    <a:pt x="91" y="423"/>
                  </a:lnTo>
                  <a:lnTo>
                    <a:pt x="107" y="425"/>
                  </a:lnTo>
                  <a:lnTo>
                    <a:pt x="120" y="413"/>
                  </a:lnTo>
                  <a:lnTo>
                    <a:pt x="117" y="387"/>
                  </a:lnTo>
                  <a:lnTo>
                    <a:pt x="135" y="360"/>
                  </a:lnTo>
                  <a:lnTo>
                    <a:pt x="114" y="340"/>
                  </a:lnTo>
                  <a:lnTo>
                    <a:pt x="114" y="340"/>
                  </a:lnTo>
                  <a:lnTo>
                    <a:pt x="123" y="323"/>
                  </a:lnTo>
                  <a:lnTo>
                    <a:pt x="124" y="337"/>
                  </a:lnTo>
                  <a:lnTo>
                    <a:pt x="144" y="338"/>
                  </a:lnTo>
                  <a:lnTo>
                    <a:pt x="207" y="300"/>
                  </a:lnTo>
                  <a:lnTo>
                    <a:pt x="265" y="312"/>
                  </a:lnTo>
                  <a:lnTo>
                    <a:pt x="287" y="296"/>
                  </a:lnTo>
                  <a:lnTo>
                    <a:pt x="305" y="297"/>
                  </a:lnTo>
                  <a:lnTo>
                    <a:pt x="312" y="251"/>
                  </a:lnTo>
                  <a:lnTo>
                    <a:pt x="296" y="229"/>
                  </a:lnTo>
                  <a:lnTo>
                    <a:pt x="296" y="187"/>
                  </a:lnTo>
                  <a:lnTo>
                    <a:pt x="296" y="187"/>
                  </a:lnTo>
                  <a:lnTo>
                    <a:pt x="306" y="160"/>
                  </a:lnTo>
                  <a:lnTo>
                    <a:pt x="331" y="154"/>
                  </a:lnTo>
                  <a:lnTo>
                    <a:pt x="336" y="125"/>
                  </a:lnTo>
                  <a:lnTo>
                    <a:pt x="365" y="110"/>
                  </a:lnTo>
                  <a:lnTo>
                    <a:pt x="362" y="82"/>
                  </a:lnTo>
                  <a:lnTo>
                    <a:pt x="347" y="71"/>
                  </a:lnTo>
                  <a:lnTo>
                    <a:pt x="402" y="30"/>
                  </a:lnTo>
                  <a:lnTo>
                    <a:pt x="400" y="15"/>
                  </a:lnTo>
                  <a:lnTo>
                    <a:pt x="43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6" name="Freeform 21">
              <a:extLst>
                <a:ext uri="{FF2B5EF4-FFF2-40B4-BE49-F238E27FC236}">
                  <a16:creationId xmlns:a16="http://schemas.microsoft.com/office/drawing/2014/main" id="{E1D80C76-6C8C-4396-9492-89CED9FABC9F}"/>
                </a:ext>
              </a:extLst>
            </p:cNvPr>
            <p:cNvSpPr>
              <a:spLocks/>
            </p:cNvSpPr>
            <p:nvPr/>
          </p:nvSpPr>
          <p:spPr bwMode="auto">
            <a:xfrm>
              <a:off x="3862388" y="3228975"/>
              <a:ext cx="1354138" cy="1071563"/>
            </a:xfrm>
            <a:custGeom>
              <a:avLst/>
              <a:gdLst>
                <a:gd name="T0" fmla="*/ 298 w 853"/>
                <a:gd name="T1" fmla="*/ 21 h 675"/>
                <a:gd name="T2" fmla="*/ 293 w 853"/>
                <a:gd name="T3" fmla="*/ 62 h 675"/>
                <a:gd name="T4" fmla="*/ 242 w 853"/>
                <a:gd name="T5" fmla="*/ 155 h 675"/>
                <a:gd name="T6" fmla="*/ 514 w 853"/>
                <a:gd name="T7" fmla="*/ 280 h 675"/>
                <a:gd name="T8" fmla="*/ 735 w 853"/>
                <a:gd name="T9" fmla="*/ 410 h 675"/>
                <a:gd name="T10" fmla="*/ 831 w 853"/>
                <a:gd name="T11" fmla="*/ 519 h 675"/>
                <a:gd name="T12" fmla="*/ 827 w 853"/>
                <a:gd name="T13" fmla="*/ 618 h 675"/>
                <a:gd name="T14" fmla="*/ 812 w 853"/>
                <a:gd name="T15" fmla="*/ 675 h 675"/>
                <a:gd name="T16" fmla="*/ 728 w 853"/>
                <a:gd name="T17" fmla="*/ 610 h 675"/>
                <a:gd name="T18" fmla="*/ 724 w 853"/>
                <a:gd name="T19" fmla="*/ 594 h 675"/>
                <a:gd name="T20" fmla="*/ 695 w 853"/>
                <a:gd name="T21" fmla="*/ 522 h 675"/>
                <a:gd name="T22" fmla="*/ 541 w 853"/>
                <a:gd name="T23" fmla="*/ 484 h 675"/>
                <a:gd name="T24" fmla="*/ 518 w 853"/>
                <a:gd name="T25" fmla="*/ 450 h 675"/>
                <a:gd name="T26" fmla="*/ 458 w 853"/>
                <a:gd name="T27" fmla="*/ 491 h 675"/>
                <a:gd name="T28" fmla="*/ 445 w 853"/>
                <a:gd name="T29" fmla="*/ 469 h 675"/>
                <a:gd name="T30" fmla="*/ 425 w 853"/>
                <a:gd name="T31" fmla="*/ 388 h 675"/>
                <a:gd name="T32" fmla="*/ 390 w 853"/>
                <a:gd name="T33" fmla="*/ 374 h 675"/>
                <a:gd name="T34" fmla="*/ 372 w 853"/>
                <a:gd name="T35" fmla="*/ 374 h 675"/>
                <a:gd name="T36" fmla="*/ 315 w 853"/>
                <a:gd name="T37" fmla="*/ 355 h 675"/>
                <a:gd name="T38" fmla="*/ 282 w 853"/>
                <a:gd name="T39" fmla="*/ 331 h 675"/>
                <a:gd name="T40" fmla="*/ 263 w 853"/>
                <a:gd name="T41" fmla="*/ 288 h 675"/>
                <a:gd name="T42" fmla="*/ 198 w 853"/>
                <a:gd name="T43" fmla="*/ 274 h 675"/>
                <a:gd name="T44" fmla="*/ 145 w 853"/>
                <a:gd name="T45" fmla="*/ 283 h 675"/>
                <a:gd name="T46" fmla="*/ 111 w 853"/>
                <a:gd name="T47" fmla="*/ 266 h 675"/>
                <a:gd name="T48" fmla="*/ 76 w 853"/>
                <a:gd name="T49" fmla="*/ 265 h 675"/>
                <a:gd name="T50" fmla="*/ 81 w 853"/>
                <a:gd name="T51" fmla="*/ 221 h 675"/>
                <a:gd name="T52" fmla="*/ 39 w 853"/>
                <a:gd name="T53" fmla="*/ 164 h 675"/>
                <a:gd name="T54" fmla="*/ 17 w 853"/>
                <a:gd name="T55" fmla="*/ 147 h 675"/>
                <a:gd name="T56" fmla="*/ 0 w 853"/>
                <a:gd name="T57" fmla="*/ 103 h 675"/>
                <a:gd name="T58" fmla="*/ 21 w 853"/>
                <a:gd name="T59" fmla="*/ 103 h 675"/>
                <a:gd name="T60" fmla="*/ 39 w 853"/>
                <a:gd name="T61" fmla="*/ 58 h 675"/>
                <a:gd name="T62" fmla="*/ 48 w 853"/>
                <a:gd name="T63" fmla="*/ 8 h 675"/>
                <a:gd name="T64" fmla="*/ 257 w 853"/>
                <a:gd name="T65" fmla="*/ 0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3" h="675">
                  <a:moveTo>
                    <a:pt x="257" y="0"/>
                  </a:moveTo>
                  <a:lnTo>
                    <a:pt x="298" y="21"/>
                  </a:lnTo>
                  <a:lnTo>
                    <a:pt x="300" y="46"/>
                  </a:lnTo>
                  <a:lnTo>
                    <a:pt x="293" y="62"/>
                  </a:lnTo>
                  <a:lnTo>
                    <a:pt x="231" y="106"/>
                  </a:lnTo>
                  <a:lnTo>
                    <a:pt x="242" y="155"/>
                  </a:lnTo>
                  <a:lnTo>
                    <a:pt x="393" y="234"/>
                  </a:lnTo>
                  <a:lnTo>
                    <a:pt x="514" y="280"/>
                  </a:lnTo>
                  <a:lnTo>
                    <a:pt x="605" y="353"/>
                  </a:lnTo>
                  <a:lnTo>
                    <a:pt x="735" y="410"/>
                  </a:lnTo>
                  <a:lnTo>
                    <a:pt x="749" y="447"/>
                  </a:lnTo>
                  <a:lnTo>
                    <a:pt x="831" y="519"/>
                  </a:lnTo>
                  <a:lnTo>
                    <a:pt x="853" y="569"/>
                  </a:lnTo>
                  <a:lnTo>
                    <a:pt x="827" y="618"/>
                  </a:lnTo>
                  <a:lnTo>
                    <a:pt x="822" y="666"/>
                  </a:lnTo>
                  <a:lnTo>
                    <a:pt x="812" y="675"/>
                  </a:lnTo>
                  <a:lnTo>
                    <a:pt x="741" y="632"/>
                  </a:lnTo>
                  <a:lnTo>
                    <a:pt x="728" y="610"/>
                  </a:lnTo>
                  <a:lnTo>
                    <a:pt x="732" y="599"/>
                  </a:lnTo>
                  <a:lnTo>
                    <a:pt x="724" y="594"/>
                  </a:lnTo>
                  <a:lnTo>
                    <a:pt x="732" y="578"/>
                  </a:lnTo>
                  <a:lnTo>
                    <a:pt x="695" y="522"/>
                  </a:lnTo>
                  <a:lnTo>
                    <a:pt x="613" y="519"/>
                  </a:lnTo>
                  <a:lnTo>
                    <a:pt x="541" y="484"/>
                  </a:lnTo>
                  <a:lnTo>
                    <a:pt x="551" y="469"/>
                  </a:lnTo>
                  <a:lnTo>
                    <a:pt x="518" y="450"/>
                  </a:lnTo>
                  <a:lnTo>
                    <a:pt x="484" y="460"/>
                  </a:lnTo>
                  <a:lnTo>
                    <a:pt x="458" y="491"/>
                  </a:lnTo>
                  <a:lnTo>
                    <a:pt x="458" y="491"/>
                  </a:lnTo>
                  <a:lnTo>
                    <a:pt x="445" y="469"/>
                  </a:lnTo>
                  <a:lnTo>
                    <a:pt x="425" y="462"/>
                  </a:lnTo>
                  <a:lnTo>
                    <a:pt x="425" y="388"/>
                  </a:lnTo>
                  <a:lnTo>
                    <a:pt x="412" y="378"/>
                  </a:lnTo>
                  <a:lnTo>
                    <a:pt x="390" y="374"/>
                  </a:lnTo>
                  <a:lnTo>
                    <a:pt x="381" y="385"/>
                  </a:lnTo>
                  <a:lnTo>
                    <a:pt x="372" y="374"/>
                  </a:lnTo>
                  <a:lnTo>
                    <a:pt x="349" y="391"/>
                  </a:lnTo>
                  <a:lnTo>
                    <a:pt x="315" y="355"/>
                  </a:lnTo>
                  <a:lnTo>
                    <a:pt x="301" y="325"/>
                  </a:lnTo>
                  <a:lnTo>
                    <a:pt x="282" y="331"/>
                  </a:lnTo>
                  <a:lnTo>
                    <a:pt x="248" y="313"/>
                  </a:lnTo>
                  <a:lnTo>
                    <a:pt x="263" y="288"/>
                  </a:lnTo>
                  <a:lnTo>
                    <a:pt x="223" y="256"/>
                  </a:lnTo>
                  <a:lnTo>
                    <a:pt x="198" y="274"/>
                  </a:lnTo>
                  <a:lnTo>
                    <a:pt x="149" y="271"/>
                  </a:lnTo>
                  <a:lnTo>
                    <a:pt x="145" y="283"/>
                  </a:lnTo>
                  <a:lnTo>
                    <a:pt x="145" y="283"/>
                  </a:lnTo>
                  <a:lnTo>
                    <a:pt x="111" y="266"/>
                  </a:lnTo>
                  <a:lnTo>
                    <a:pt x="102" y="272"/>
                  </a:lnTo>
                  <a:lnTo>
                    <a:pt x="76" y="265"/>
                  </a:lnTo>
                  <a:lnTo>
                    <a:pt x="64" y="252"/>
                  </a:lnTo>
                  <a:lnTo>
                    <a:pt x="81" y="221"/>
                  </a:lnTo>
                  <a:lnTo>
                    <a:pt x="33" y="196"/>
                  </a:lnTo>
                  <a:lnTo>
                    <a:pt x="39" y="164"/>
                  </a:lnTo>
                  <a:lnTo>
                    <a:pt x="17" y="147"/>
                  </a:lnTo>
                  <a:lnTo>
                    <a:pt x="17" y="147"/>
                  </a:lnTo>
                  <a:lnTo>
                    <a:pt x="0" y="133"/>
                  </a:lnTo>
                  <a:lnTo>
                    <a:pt x="0" y="103"/>
                  </a:lnTo>
                  <a:lnTo>
                    <a:pt x="5" y="97"/>
                  </a:lnTo>
                  <a:lnTo>
                    <a:pt x="21" y="103"/>
                  </a:lnTo>
                  <a:lnTo>
                    <a:pt x="53" y="77"/>
                  </a:lnTo>
                  <a:lnTo>
                    <a:pt x="39" y="58"/>
                  </a:lnTo>
                  <a:lnTo>
                    <a:pt x="48" y="8"/>
                  </a:lnTo>
                  <a:lnTo>
                    <a:pt x="48" y="8"/>
                  </a:lnTo>
                  <a:lnTo>
                    <a:pt x="117" y="15"/>
                  </a:lnTo>
                  <a:lnTo>
                    <a:pt x="25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7" name="Freeform 22">
              <a:extLst>
                <a:ext uri="{FF2B5EF4-FFF2-40B4-BE49-F238E27FC236}">
                  <a16:creationId xmlns:a16="http://schemas.microsoft.com/office/drawing/2014/main" id="{2731924C-2C8F-41EF-858C-61D8ED318668}"/>
                </a:ext>
              </a:extLst>
            </p:cNvPr>
            <p:cNvSpPr>
              <a:spLocks noEditPoints="1"/>
            </p:cNvSpPr>
            <p:nvPr/>
          </p:nvSpPr>
          <p:spPr bwMode="auto">
            <a:xfrm>
              <a:off x="1290638" y="3570288"/>
              <a:ext cx="641350" cy="1177925"/>
            </a:xfrm>
            <a:custGeom>
              <a:avLst/>
              <a:gdLst>
                <a:gd name="T0" fmla="*/ 69 w 404"/>
                <a:gd name="T1" fmla="*/ 669 h 742"/>
                <a:gd name="T2" fmla="*/ 66 w 404"/>
                <a:gd name="T3" fmla="*/ 714 h 742"/>
                <a:gd name="T4" fmla="*/ 56 w 404"/>
                <a:gd name="T5" fmla="*/ 667 h 742"/>
                <a:gd name="T6" fmla="*/ 41 w 404"/>
                <a:gd name="T7" fmla="*/ 672 h 742"/>
                <a:gd name="T8" fmla="*/ 20 w 404"/>
                <a:gd name="T9" fmla="*/ 657 h 742"/>
                <a:gd name="T10" fmla="*/ 44 w 404"/>
                <a:gd name="T11" fmla="*/ 47 h 742"/>
                <a:gd name="T12" fmla="*/ 35 w 404"/>
                <a:gd name="T13" fmla="*/ 63 h 742"/>
                <a:gd name="T14" fmla="*/ 29 w 404"/>
                <a:gd name="T15" fmla="*/ 90 h 742"/>
                <a:gd name="T16" fmla="*/ 20 w 404"/>
                <a:gd name="T17" fmla="*/ 72 h 742"/>
                <a:gd name="T18" fmla="*/ 318 w 404"/>
                <a:gd name="T19" fmla="*/ 9 h 742"/>
                <a:gd name="T20" fmla="*/ 310 w 404"/>
                <a:gd name="T21" fmla="*/ 28 h 742"/>
                <a:gd name="T22" fmla="*/ 261 w 404"/>
                <a:gd name="T23" fmla="*/ 3 h 742"/>
                <a:gd name="T24" fmla="*/ 292 w 404"/>
                <a:gd name="T25" fmla="*/ 19 h 742"/>
                <a:gd name="T26" fmla="*/ 311 w 404"/>
                <a:gd name="T27" fmla="*/ 56 h 742"/>
                <a:gd name="T28" fmla="*/ 330 w 404"/>
                <a:gd name="T29" fmla="*/ 35 h 742"/>
                <a:gd name="T30" fmla="*/ 327 w 404"/>
                <a:gd name="T31" fmla="*/ 82 h 742"/>
                <a:gd name="T32" fmla="*/ 338 w 404"/>
                <a:gd name="T33" fmla="*/ 84 h 742"/>
                <a:gd name="T34" fmla="*/ 364 w 404"/>
                <a:gd name="T35" fmla="*/ 87 h 742"/>
                <a:gd name="T36" fmla="*/ 344 w 404"/>
                <a:gd name="T37" fmla="*/ 107 h 742"/>
                <a:gd name="T38" fmla="*/ 347 w 404"/>
                <a:gd name="T39" fmla="*/ 118 h 742"/>
                <a:gd name="T40" fmla="*/ 352 w 404"/>
                <a:gd name="T41" fmla="*/ 119 h 742"/>
                <a:gd name="T42" fmla="*/ 379 w 404"/>
                <a:gd name="T43" fmla="*/ 135 h 742"/>
                <a:gd name="T44" fmla="*/ 386 w 404"/>
                <a:gd name="T45" fmla="*/ 187 h 742"/>
                <a:gd name="T46" fmla="*/ 404 w 404"/>
                <a:gd name="T47" fmla="*/ 232 h 742"/>
                <a:gd name="T48" fmla="*/ 355 w 404"/>
                <a:gd name="T49" fmla="*/ 314 h 742"/>
                <a:gd name="T50" fmla="*/ 380 w 404"/>
                <a:gd name="T51" fmla="*/ 367 h 742"/>
                <a:gd name="T52" fmla="*/ 378 w 404"/>
                <a:gd name="T53" fmla="*/ 417 h 742"/>
                <a:gd name="T54" fmla="*/ 360 w 404"/>
                <a:gd name="T55" fmla="*/ 560 h 742"/>
                <a:gd name="T56" fmla="*/ 357 w 404"/>
                <a:gd name="T57" fmla="*/ 611 h 742"/>
                <a:gd name="T58" fmla="*/ 344 w 404"/>
                <a:gd name="T59" fmla="*/ 648 h 742"/>
                <a:gd name="T60" fmla="*/ 277 w 404"/>
                <a:gd name="T61" fmla="*/ 636 h 742"/>
                <a:gd name="T62" fmla="*/ 243 w 404"/>
                <a:gd name="T63" fmla="*/ 647 h 742"/>
                <a:gd name="T64" fmla="*/ 211 w 404"/>
                <a:gd name="T65" fmla="*/ 655 h 742"/>
                <a:gd name="T66" fmla="*/ 172 w 404"/>
                <a:gd name="T67" fmla="*/ 739 h 742"/>
                <a:gd name="T68" fmla="*/ 121 w 404"/>
                <a:gd name="T69" fmla="*/ 742 h 742"/>
                <a:gd name="T70" fmla="*/ 81 w 404"/>
                <a:gd name="T71" fmla="*/ 683 h 742"/>
                <a:gd name="T72" fmla="*/ 56 w 404"/>
                <a:gd name="T73" fmla="*/ 636 h 742"/>
                <a:gd name="T74" fmla="*/ 56 w 404"/>
                <a:gd name="T75" fmla="*/ 586 h 742"/>
                <a:gd name="T76" fmla="*/ 73 w 404"/>
                <a:gd name="T77" fmla="*/ 470 h 742"/>
                <a:gd name="T78" fmla="*/ 100 w 404"/>
                <a:gd name="T79" fmla="*/ 438 h 742"/>
                <a:gd name="T80" fmla="*/ 72 w 404"/>
                <a:gd name="T81" fmla="*/ 433 h 742"/>
                <a:gd name="T82" fmla="*/ 66 w 404"/>
                <a:gd name="T83" fmla="*/ 389 h 742"/>
                <a:gd name="T84" fmla="*/ 76 w 404"/>
                <a:gd name="T85" fmla="*/ 379 h 742"/>
                <a:gd name="T86" fmla="*/ 76 w 404"/>
                <a:gd name="T87" fmla="*/ 341 h 742"/>
                <a:gd name="T88" fmla="*/ 59 w 404"/>
                <a:gd name="T89" fmla="*/ 291 h 742"/>
                <a:gd name="T90" fmla="*/ 39 w 404"/>
                <a:gd name="T91" fmla="*/ 213 h 742"/>
                <a:gd name="T92" fmla="*/ 14 w 404"/>
                <a:gd name="T93" fmla="*/ 204 h 742"/>
                <a:gd name="T94" fmla="*/ 17 w 404"/>
                <a:gd name="T95" fmla="*/ 184 h 742"/>
                <a:gd name="T96" fmla="*/ 22 w 404"/>
                <a:gd name="T97" fmla="*/ 120 h 742"/>
                <a:gd name="T98" fmla="*/ 16 w 404"/>
                <a:gd name="T99" fmla="*/ 94 h 742"/>
                <a:gd name="T100" fmla="*/ 23 w 404"/>
                <a:gd name="T101" fmla="*/ 113 h 742"/>
                <a:gd name="T102" fmla="*/ 101 w 404"/>
                <a:gd name="T103" fmla="*/ 137 h 742"/>
                <a:gd name="T104" fmla="*/ 156 w 404"/>
                <a:gd name="T105" fmla="*/ 109 h 742"/>
                <a:gd name="T106" fmla="*/ 246 w 404"/>
                <a:gd name="T107" fmla="*/ 32 h 742"/>
                <a:gd name="T108" fmla="*/ 261 w 404"/>
                <a:gd name="T109" fmla="*/ 3 h 742"/>
                <a:gd name="T110" fmla="*/ 311 w 404"/>
                <a:gd name="T111" fmla="*/ 16 h 742"/>
                <a:gd name="T112" fmla="*/ 307 w 404"/>
                <a:gd name="T113"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4" h="742">
                  <a:moveTo>
                    <a:pt x="56" y="667"/>
                  </a:moveTo>
                  <a:lnTo>
                    <a:pt x="69" y="669"/>
                  </a:lnTo>
                  <a:lnTo>
                    <a:pt x="79" y="685"/>
                  </a:lnTo>
                  <a:lnTo>
                    <a:pt x="66" y="714"/>
                  </a:lnTo>
                  <a:lnTo>
                    <a:pt x="53" y="691"/>
                  </a:lnTo>
                  <a:lnTo>
                    <a:pt x="56" y="667"/>
                  </a:lnTo>
                  <a:close/>
                  <a:moveTo>
                    <a:pt x="41" y="645"/>
                  </a:moveTo>
                  <a:lnTo>
                    <a:pt x="41" y="672"/>
                  </a:lnTo>
                  <a:lnTo>
                    <a:pt x="34" y="673"/>
                  </a:lnTo>
                  <a:lnTo>
                    <a:pt x="20" y="657"/>
                  </a:lnTo>
                  <a:lnTo>
                    <a:pt x="41" y="645"/>
                  </a:lnTo>
                  <a:close/>
                  <a:moveTo>
                    <a:pt x="44" y="47"/>
                  </a:moveTo>
                  <a:lnTo>
                    <a:pt x="47" y="69"/>
                  </a:lnTo>
                  <a:lnTo>
                    <a:pt x="35" y="63"/>
                  </a:lnTo>
                  <a:lnTo>
                    <a:pt x="25" y="76"/>
                  </a:lnTo>
                  <a:lnTo>
                    <a:pt x="29" y="90"/>
                  </a:lnTo>
                  <a:lnTo>
                    <a:pt x="19" y="88"/>
                  </a:lnTo>
                  <a:lnTo>
                    <a:pt x="20" y="72"/>
                  </a:lnTo>
                  <a:lnTo>
                    <a:pt x="44" y="47"/>
                  </a:lnTo>
                  <a:close/>
                  <a:moveTo>
                    <a:pt x="318" y="9"/>
                  </a:moveTo>
                  <a:lnTo>
                    <a:pt x="321" y="26"/>
                  </a:lnTo>
                  <a:lnTo>
                    <a:pt x="310" y="28"/>
                  </a:lnTo>
                  <a:lnTo>
                    <a:pt x="318" y="9"/>
                  </a:lnTo>
                  <a:close/>
                  <a:moveTo>
                    <a:pt x="261" y="3"/>
                  </a:moveTo>
                  <a:lnTo>
                    <a:pt x="274" y="26"/>
                  </a:lnTo>
                  <a:lnTo>
                    <a:pt x="292" y="19"/>
                  </a:lnTo>
                  <a:lnTo>
                    <a:pt x="307" y="29"/>
                  </a:lnTo>
                  <a:lnTo>
                    <a:pt x="311" y="56"/>
                  </a:lnTo>
                  <a:lnTo>
                    <a:pt x="317" y="40"/>
                  </a:lnTo>
                  <a:lnTo>
                    <a:pt x="330" y="35"/>
                  </a:lnTo>
                  <a:lnTo>
                    <a:pt x="342" y="48"/>
                  </a:lnTo>
                  <a:lnTo>
                    <a:pt x="327" y="82"/>
                  </a:lnTo>
                  <a:lnTo>
                    <a:pt x="341" y="73"/>
                  </a:lnTo>
                  <a:lnTo>
                    <a:pt x="338" y="84"/>
                  </a:lnTo>
                  <a:lnTo>
                    <a:pt x="348" y="78"/>
                  </a:lnTo>
                  <a:lnTo>
                    <a:pt x="364" y="87"/>
                  </a:lnTo>
                  <a:lnTo>
                    <a:pt x="345" y="90"/>
                  </a:lnTo>
                  <a:lnTo>
                    <a:pt x="344" y="107"/>
                  </a:lnTo>
                  <a:lnTo>
                    <a:pt x="326" y="107"/>
                  </a:lnTo>
                  <a:lnTo>
                    <a:pt x="347" y="118"/>
                  </a:lnTo>
                  <a:lnTo>
                    <a:pt x="360" y="110"/>
                  </a:lnTo>
                  <a:lnTo>
                    <a:pt x="352" y="119"/>
                  </a:lnTo>
                  <a:lnTo>
                    <a:pt x="361" y="129"/>
                  </a:lnTo>
                  <a:lnTo>
                    <a:pt x="379" y="135"/>
                  </a:lnTo>
                  <a:lnTo>
                    <a:pt x="366" y="151"/>
                  </a:lnTo>
                  <a:lnTo>
                    <a:pt x="386" y="187"/>
                  </a:lnTo>
                  <a:lnTo>
                    <a:pt x="386" y="210"/>
                  </a:lnTo>
                  <a:lnTo>
                    <a:pt x="404" y="232"/>
                  </a:lnTo>
                  <a:lnTo>
                    <a:pt x="389" y="273"/>
                  </a:lnTo>
                  <a:lnTo>
                    <a:pt x="355" y="314"/>
                  </a:lnTo>
                  <a:lnTo>
                    <a:pt x="361" y="350"/>
                  </a:lnTo>
                  <a:lnTo>
                    <a:pt x="380" y="367"/>
                  </a:lnTo>
                  <a:lnTo>
                    <a:pt x="370" y="403"/>
                  </a:lnTo>
                  <a:lnTo>
                    <a:pt x="378" y="417"/>
                  </a:lnTo>
                  <a:lnTo>
                    <a:pt x="369" y="426"/>
                  </a:lnTo>
                  <a:lnTo>
                    <a:pt x="360" y="560"/>
                  </a:lnTo>
                  <a:lnTo>
                    <a:pt x="348" y="595"/>
                  </a:lnTo>
                  <a:lnTo>
                    <a:pt x="357" y="611"/>
                  </a:lnTo>
                  <a:lnTo>
                    <a:pt x="345" y="620"/>
                  </a:lnTo>
                  <a:lnTo>
                    <a:pt x="344" y="648"/>
                  </a:lnTo>
                  <a:lnTo>
                    <a:pt x="330" y="673"/>
                  </a:lnTo>
                  <a:lnTo>
                    <a:pt x="277" y="636"/>
                  </a:lnTo>
                  <a:lnTo>
                    <a:pt x="256" y="632"/>
                  </a:lnTo>
                  <a:lnTo>
                    <a:pt x="243" y="647"/>
                  </a:lnTo>
                  <a:lnTo>
                    <a:pt x="231" y="636"/>
                  </a:lnTo>
                  <a:lnTo>
                    <a:pt x="211" y="655"/>
                  </a:lnTo>
                  <a:lnTo>
                    <a:pt x="211" y="707"/>
                  </a:lnTo>
                  <a:lnTo>
                    <a:pt x="172" y="739"/>
                  </a:lnTo>
                  <a:lnTo>
                    <a:pt x="140" y="720"/>
                  </a:lnTo>
                  <a:lnTo>
                    <a:pt x="121" y="742"/>
                  </a:lnTo>
                  <a:lnTo>
                    <a:pt x="101" y="688"/>
                  </a:lnTo>
                  <a:lnTo>
                    <a:pt x="81" y="683"/>
                  </a:lnTo>
                  <a:lnTo>
                    <a:pt x="79" y="667"/>
                  </a:lnTo>
                  <a:lnTo>
                    <a:pt x="56" y="636"/>
                  </a:lnTo>
                  <a:lnTo>
                    <a:pt x="70" y="613"/>
                  </a:lnTo>
                  <a:lnTo>
                    <a:pt x="56" y="586"/>
                  </a:lnTo>
                  <a:lnTo>
                    <a:pt x="79" y="517"/>
                  </a:lnTo>
                  <a:lnTo>
                    <a:pt x="73" y="470"/>
                  </a:lnTo>
                  <a:lnTo>
                    <a:pt x="88" y="481"/>
                  </a:lnTo>
                  <a:lnTo>
                    <a:pt x="100" y="438"/>
                  </a:lnTo>
                  <a:lnTo>
                    <a:pt x="93" y="425"/>
                  </a:lnTo>
                  <a:lnTo>
                    <a:pt x="72" y="433"/>
                  </a:lnTo>
                  <a:lnTo>
                    <a:pt x="62" y="425"/>
                  </a:lnTo>
                  <a:lnTo>
                    <a:pt x="66" y="389"/>
                  </a:lnTo>
                  <a:lnTo>
                    <a:pt x="57" y="385"/>
                  </a:lnTo>
                  <a:lnTo>
                    <a:pt x="76" y="379"/>
                  </a:lnTo>
                  <a:lnTo>
                    <a:pt x="85" y="364"/>
                  </a:lnTo>
                  <a:lnTo>
                    <a:pt x="76" y="341"/>
                  </a:lnTo>
                  <a:lnTo>
                    <a:pt x="82" y="307"/>
                  </a:lnTo>
                  <a:lnTo>
                    <a:pt x="59" y="291"/>
                  </a:lnTo>
                  <a:lnTo>
                    <a:pt x="57" y="244"/>
                  </a:lnTo>
                  <a:lnTo>
                    <a:pt x="39" y="213"/>
                  </a:lnTo>
                  <a:lnTo>
                    <a:pt x="16" y="220"/>
                  </a:lnTo>
                  <a:lnTo>
                    <a:pt x="14" y="204"/>
                  </a:lnTo>
                  <a:lnTo>
                    <a:pt x="4" y="216"/>
                  </a:lnTo>
                  <a:lnTo>
                    <a:pt x="17" y="184"/>
                  </a:lnTo>
                  <a:lnTo>
                    <a:pt x="0" y="169"/>
                  </a:lnTo>
                  <a:lnTo>
                    <a:pt x="22" y="120"/>
                  </a:lnTo>
                  <a:lnTo>
                    <a:pt x="10" y="104"/>
                  </a:lnTo>
                  <a:lnTo>
                    <a:pt x="16" y="94"/>
                  </a:lnTo>
                  <a:lnTo>
                    <a:pt x="25" y="100"/>
                  </a:lnTo>
                  <a:lnTo>
                    <a:pt x="23" y="113"/>
                  </a:lnTo>
                  <a:lnTo>
                    <a:pt x="42" y="134"/>
                  </a:lnTo>
                  <a:lnTo>
                    <a:pt x="101" y="137"/>
                  </a:lnTo>
                  <a:lnTo>
                    <a:pt x="134" y="112"/>
                  </a:lnTo>
                  <a:lnTo>
                    <a:pt x="156" y="109"/>
                  </a:lnTo>
                  <a:lnTo>
                    <a:pt x="209" y="46"/>
                  </a:lnTo>
                  <a:lnTo>
                    <a:pt x="246" y="32"/>
                  </a:lnTo>
                  <a:lnTo>
                    <a:pt x="240" y="7"/>
                  </a:lnTo>
                  <a:lnTo>
                    <a:pt x="261" y="3"/>
                  </a:lnTo>
                  <a:close/>
                  <a:moveTo>
                    <a:pt x="307" y="0"/>
                  </a:moveTo>
                  <a:lnTo>
                    <a:pt x="311" y="16"/>
                  </a:lnTo>
                  <a:lnTo>
                    <a:pt x="296" y="19"/>
                  </a:lnTo>
                  <a:lnTo>
                    <a:pt x="30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8" name="Freeform 23">
              <a:extLst>
                <a:ext uri="{FF2B5EF4-FFF2-40B4-BE49-F238E27FC236}">
                  <a16:creationId xmlns:a16="http://schemas.microsoft.com/office/drawing/2014/main" id="{D8E6931A-FDC6-471B-980E-7247E2B021FD}"/>
                </a:ext>
              </a:extLst>
            </p:cNvPr>
            <p:cNvSpPr>
              <a:spLocks noEditPoints="1"/>
            </p:cNvSpPr>
            <p:nvPr/>
          </p:nvSpPr>
          <p:spPr bwMode="auto">
            <a:xfrm>
              <a:off x="2724151" y="4773613"/>
              <a:ext cx="1409700" cy="1563688"/>
            </a:xfrm>
            <a:custGeom>
              <a:avLst/>
              <a:gdLst>
                <a:gd name="T0" fmla="*/ 167 w 888"/>
                <a:gd name="T1" fmla="*/ 976 h 985"/>
                <a:gd name="T2" fmla="*/ 143 w 888"/>
                <a:gd name="T3" fmla="*/ 975 h 985"/>
                <a:gd name="T4" fmla="*/ 29 w 888"/>
                <a:gd name="T5" fmla="*/ 603 h 985"/>
                <a:gd name="T6" fmla="*/ 0 w 888"/>
                <a:gd name="T7" fmla="*/ 601 h 985"/>
                <a:gd name="T8" fmla="*/ 91 w 888"/>
                <a:gd name="T9" fmla="*/ 259 h 985"/>
                <a:gd name="T10" fmla="*/ 86 w 888"/>
                <a:gd name="T11" fmla="*/ 271 h 985"/>
                <a:gd name="T12" fmla="*/ 32 w 888"/>
                <a:gd name="T13" fmla="*/ 247 h 985"/>
                <a:gd name="T14" fmla="*/ 28 w 888"/>
                <a:gd name="T15" fmla="*/ 257 h 985"/>
                <a:gd name="T16" fmla="*/ 32 w 888"/>
                <a:gd name="T17" fmla="*/ 247 h 985"/>
                <a:gd name="T18" fmla="*/ 888 w 888"/>
                <a:gd name="T19" fmla="*/ 166 h 985"/>
                <a:gd name="T20" fmla="*/ 850 w 888"/>
                <a:gd name="T21" fmla="*/ 222 h 985"/>
                <a:gd name="T22" fmla="*/ 775 w 888"/>
                <a:gd name="T23" fmla="*/ 372 h 985"/>
                <a:gd name="T24" fmla="*/ 756 w 888"/>
                <a:gd name="T25" fmla="*/ 447 h 985"/>
                <a:gd name="T26" fmla="*/ 785 w 888"/>
                <a:gd name="T27" fmla="*/ 479 h 985"/>
                <a:gd name="T28" fmla="*/ 776 w 888"/>
                <a:gd name="T29" fmla="*/ 487 h 985"/>
                <a:gd name="T30" fmla="*/ 803 w 888"/>
                <a:gd name="T31" fmla="*/ 512 h 985"/>
                <a:gd name="T32" fmla="*/ 812 w 888"/>
                <a:gd name="T33" fmla="*/ 543 h 985"/>
                <a:gd name="T34" fmla="*/ 769 w 888"/>
                <a:gd name="T35" fmla="*/ 569 h 985"/>
                <a:gd name="T36" fmla="*/ 766 w 888"/>
                <a:gd name="T37" fmla="*/ 637 h 985"/>
                <a:gd name="T38" fmla="*/ 736 w 888"/>
                <a:gd name="T39" fmla="*/ 631 h 985"/>
                <a:gd name="T40" fmla="*/ 680 w 888"/>
                <a:gd name="T41" fmla="*/ 631 h 985"/>
                <a:gd name="T42" fmla="*/ 584 w 888"/>
                <a:gd name="T43" fmla="*/ 554 h 985"/>
                <a:gd name="T44" fmla="*/ 511 w 888"/>
                <a:gd name="T45" fmla="*/ 510 h 985"/>
                <a:gd name="T46" fmla="*/ 434 w 888"/>
                <a:gd name="T47" fmla="*/ 499 h 985"/>
                <a:gd name="T48" fmla="*/ 363 w 888"/>
                <a:gd name="T49" fmla="*/ 456 h 985"/>
                <a:gd name="T50" fmla="*/ 295 w 888"/>
                <a:gd name="T51" fmla="*/ 397 h 985"/>
                <a:gd name="T52" fmla="*/ 236 w 888"/>
                <a:gd name="T53" fmla="*/ 372 h 985"/>
                <a:gd name="T54" fmla="*/ 162 w 888"/>
                <a:gd name="T55" fmla="*/ 353 h 985"/>
                <a:gd name="T56" fmla="*/ 119 w 888"/>
                <a:gd name="T57" fmla="*/ 305 h 985"/>
                <a:gd name="T58" fmla="*/ 127 w 888"/>
                <a:gd name="T59" fmla="*/ 274 h 985"/>
                <a:gd name="T60" fmla="*/ 134 w 888"/>
                <a:gd name="T61" fmla="*/ 240 h 985"/>
                <a:gd name="T62" fmla="*/ 192 w 888"/>
                <a:gd name="T63" fmla="*/ 188 h 985"/>
                <a:gd name="T64" fmla="*/ 274 w 888"/>
                <a:gd name="T65" fmla="*/ 219 h 985"/>
                <a:gd name="T66" fmla="*/ 282 w 888"/>
                <a:gd name="T67" fmla="*/ 187 h 985"/>
                <a:gd name="T68" fmla="*/ 332 w 888"/>
                <a:gd name="T69" fmla="*/ 178 h 985"/>
                <a:gd name="T70" fmla="*/ 384 w 888"/>
                <a:gd name="T71" fmla="*/ 212 h 985"/>
                <a:gd name="T72" fmla="*/ 438 w 888"/>
                <a:gd name="T73" fmla="*/ 255 h 985"/>
                <a:gd name="T74" fmla="*/ 562 w 888"/>
                <a:gd name="T75" fmla="*/ 243 h 985"/>
                <a:gd name="T76" fmla="*/ 646 w 888"/>
                <a:gd name="T77" fmla="*/ 222 h 985"/>
                <a:gd name="T78" fmla="*/ 711 w 888"/>
                <a:gd name="T79" fmla="*/ 187 h 985"/>
                <a:gd name="T80" fmla="*/ 785 w 888"/>
                <a:gd name="T81" fmla="*/ 187 h 985"/>
                <a:gd name="T82" fmla="*/ 791 w 888"/>
                <a:gd name="T83" fmla="*/ 180 h 985"/>
                <a:gd name="T84" fmla="*/ 865 w 888"/>
                <a:gd name="T85" fmla="*/ 155 h 985"/>
                <a:gd name="T86" fmla="*/ 734 w 888"/>
                <a:gd name="T87" fmla="*/ 134 h 985"/>
                <a:gd name="T88" fmla="*/ 723 w 888"/>
                <a:gd name="T89" fmla="*/ 119 h 985"/>
                <a:gd name="T90" fmla="*/ 722 w 888"/>
                <a:gd name="T91" fmla="*/ 113 h 985"/>
                <a:gd name="T92" fmla="*/ 723 w 888"/>
                <a:gd name="T93" fmla="*/ 88 h 985"/>
                <a:gd name="T94" fmla="*/ 701 w 888"/>
                <a:gd name="T95" fmla="*/ 71 h 985"/>
                <a:gd name="T96" fmla="*/ 683 w 888"/>
                <a:gd name="T97" fmla="*/ 77 h 985"/>
                <a:gd name="T98" fmla="*/ 787 w 888"/>
                <a:gd name="T99" fmla="*/ 0 h 985"/>
                <a:gd name="T100" fmla="*/ 776 w 888"/>
                <a:gd name="T101" fmla="*/ 6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8" h="985">
                  <a:moveTo>
                    <a:pt x="143" y="975"/>
                  </a:moveTo>
                  <a:lnTo>
                    <a:pt x="167" y="976"/>
                  </a:lnTo>
                  <a:lnTo>
                    <a:pt x="168" y="985"/>
                  </a:lnTo>
                  <a:lnTo>
                    <a:pt x="143" y="975"/>
                  </a:lnTo>
                  <a:close/>
                  <a:moveTo>
                    <a:pt x="7" y="591"/>
                  </a:moveTo>
                  <a:lnTo>
                    <a:pt x="29" y="603"/>
                  </a:lnTo>
                  <a:lnTo>
                    <a:pt x="24" y="621"/>
                  </a:lnTo>
                  <a:lnTo>
                    <a:pt x="0" y="601"/>
                  </a:lnTo>
                  <a:lnTo>
                    <a:pt x="7" y="591"/>
                  </a:lnTo>
                  <a:close/>
                  <a:moveTo>
                    <a:pt x="91" y="259"/>
                  </a:moveTo>
                  <a:lnTo>
                    <a:pt x="105" y="274"/>
                  </a:lnTo>
                  <a:lnTo>
                    <a:pt x="86" y="271"/>
                  </a:lnTo>
                  <a:lnTo>
                    <a:pt x="91" y="259"/>
                  </a:lnTo>
                  <a:close/>
                  <a:moveTo>
                    <a:pt x="32" y="247"/>
                  </a:moveTo>
                  <a:lnTo>
                    <a:pt x="40" y="260"/>
                  </a:lnTo>
                  <a:lnTo>
                    <a:pt x="28" y="257"/>
                  </a:lnTo>
                  <a:lnTo>
                    <a:pt x="25" y="247"/>
                  </a:lnTo>
                  <a:lnTo>
                    <a:pt x="32" y="247"/>
                  </a:lnTo>
                  <a:close/>
                  <a:moveTo>
                    <a:pt x="865" y="155"/>
                  </a:moveTo>
                  <a:lnTo>
                    <a:pt x="888" y="166"/>
                  </a:lnTo>
                  <a:lnTo>
                    <a:pt x="869" y="175"/>
                  </a:lnTo>
                  <a:lnTo>
                    <a:pt x="850" y="222"/>
                  </a:lnTo>
                  <a:lnTo>
                    <a:pt x="784" y="319"/>
                  </a:lnTo>
                  <a:lnTo>
                    <a:pt x="775" y="372"/>
                  </a:lnTo>
                  <a:lnTo>
                    <a:pt x="753" y="399"/>
                  </a:lnTo>
                  <a:lnTo>
                    <a:pt x="756" y="447"/>
                  </a:lnTo>
                  <a:lnTo>
                    <a:pt x="794" y="471"/>
                  </a:lnTo>
                  <a:lnTo>
                    <a:pt x="785" y="479"/>
                  </a:lnTo>
                  <a:lnTo>
                    <a:pt x="778" y="472"/>
                  </a:lnTo>
                  <a:lnTo>
                    <a:pt x="776" y="487"/>
                  </a:lnTo>
                  <a:lnTo>
                    <a:pt x="788" y="509"/>
                  </a:lnTo>
                  <a:lnTo>
                    <a:pt x="803" y="512"/>
                  </a:lnTo>
                  <a:lnTo>
                    <a:pt x="797" y="531"/>
                  </a:lnTo>
                  <a:lnTo>
                    <a:pt x="812" y="543"/>
                  </a:lnTo>
                  <a:lnTo>
                    <a:pt x="798" y="541"/>
                  </a:lnTo>
                  <a:lnTo>
                    <a:pt x="769" y="569"/>
                  </a:lnTo>
                  <a:lnTo>
                    <a:pt x="754" y="603"/>
                  </a:lnTo>
                  <a:lnTo>
                    <a:pt x="766" y="637"/>
                  </a:lnTo>
                  <a:lnTo>
                    <a:pt x="751" y="647"/>
                  </a:lnTo>
                  <a:lnTo>
                    <a:pt x="736" y="631"/>
                  </a:lnTo>
                  <a:lnTo>
                    <a:pt x="703" y="622"/>
                  </a:lnTo>
                  <a:lnTo>
                    <a:pt x="680" y="631"/>
                  </a:lnTo>
                  <a:lnTo>
                    <a:pt x="611" y="606"/>
                  </a:lnTo>
                  <a:lnTo>
                    <a:pt x="584" y="554"/>
                  </a:lnTo>
                  <a:lnTo>
                    <a:pt x="556" y="526"/>
                  </a:lnTo>
                  <a:lnTo>
                    <a:pt x="511" y="510"/>
                  </a:lnTo>
                  <a:lnTo>
                    <a:pt x="471" y="515"/>
                  </a:lnTo>
                  <a:lnTo>
                    <a:pt x="434" y="499"/>
                  </a:lnTo>
                  <a:lnTo>
                    <a:pt x="388" y="459"/>
                  </a:lnTo>
                  <a:lnTo>
                    <a:pt x="363" y="456"/>
                  </a:lnTo>
                  <a:lnTo>
                    <a:pt x="320" y="428"/>
                  </a:lnTo>
                  <a:lnTo>
                    <a:pt x="295" y="397"/>
                  </a:lnTo>
                  <a:lnTo>
                    <a:pt x="260" y="396"/>
                  </a:lnTo>
                  <a:lnTo>
                    <a:pt x="236" y="372"/>
                  </a:lnTo>
                  <a:lnTo>
                    <a:pt x="179" y="377"/>
                  </a:lnTo>
                  <a:lnTo>
                    <a:pt x="162" y="353"/>
                  </a:lnTo>
                  <a:lnTo>
                    <a:pt x="131" y="335"/>
                  </a:lnTo>
                  <a:lnTo>
                    <a:pt x="119" y="305"/>
                  </a:lnTo>
                  <a:lnTo>
                    <a:pt x="133" y="282"/>
                  </a:lnTo>
                  <a:lnTo>
                    <a:pt x="127" y="274"/>
                  </a:lnTo>
                  <a:lnTo>
                    <a:pt x="142" y="247"/>
                  </a:lnTo>
                  <a:lnTo>
                    <a:pt x="134" y="240"/>
                  </a:lnTo>
                  <a:lnTo>
                    <a:pt x="187" y="212"/>
                  </a:lnTo>
                  <a:lnTo>
                    <a:pt x="192" y="188"/>
                  </a:lnTo>
                  <a:lnTo>
                    <a:pt x="232" y="238"/>
                  </a:lnTo>
                  <a:lnTo>
                    <a:pt x="274" y="219"/>
                  </a:lnTo>
                  <a:lnTo>
                    <a:pt x="269" y="205"/>
                  </a:lnTo>
                  <a:lnTo>
                    <a:pt x="282" y="187"/>
                  </a:lnTo>
                  <a:lnTo>
                    <a:pt x="301" y="194"/>
                  </a:lnTo>
                  <a:lnTo>
                    <a:pt x="332" y="178"/>
                  </a:lnTo>
                  <a:lnTo>
                    <a:pt x="347" y="213"/>
                  </a:lnTo>
                  <a:lnTo>
                    <a:pt x="384" y="212"/>
                  </a:lnTo>
                  <a:lnTo>
                    <a:pt x="391" y="234"/>
                  </a:lnTo>
                  <a:lnTo>
                    <a:pt x="438" y="255"/>
                  </a:lnTo>
                  <a:lnTo>
                    <a:pt x="500" y="233"/>
                  </a:lnTo>
                  <a:lnTo>
                    <a:pt x="562" y="243"/>
                  </a:lnTo>
                  <a:lnTo>
                    <a:pt x="608" y="235"/>
                  </a:lnTo>
                  <a:lnTo>
                    <a:pt x="646" y="222"/>
                  </a:lnTo>
                  <a:lnTo>
                    <a:pt x="673" y="196"/>
                  </a:lnTo>
                  <a:lnTo>
                    <a:pt x="711" y="187"/>
                  </a:lnTo>
                  <a:lnTo>
                    <a:pt x="756" y="209"/>
                  </a:lnTo>
                  <a:lnTo>
                    <a:pt x="785" y="187"/>
                  </a:lnTo>
                  <a:lnTo>
                    <a:pt x="785" y="163"/>
                  </a:lnTo>
                  <a:lnTo>
                    <a:pt x="791" y="180"/>
                  </a:lnTo>
                  <a:lnTo>
                    <a:pt x="801" y="183"/>
                  </a:lnTo>
                  <a:lnTo>
                    <a:pt x="865" y="155"/>
                  </a:lnTo>
                  <a:close/>
                  <a:moveTo>
                    <a:pt x="723" y="119"/>
                  </a:moveTo>
                  <a:lnTo>
                    <a:pt x="734" y="134"/>
                  </a:lnTo>
                  <a:lnTo>
                    <a:pt x="720" y="130"/>
                  </a:lnTo>
                  <a:lnTo>
                    <a:pt x="723" y="119"/>
                  </a:lnTo>
                  <a:close/>
                  <a:moveTo>
                    <a:pt x="723" y="88"/>
                  </a:moveTo>
                  <a:lnTo>
                    <a:pt x="722" y="113"/>
                  </a:lnTo>
                  <a:lnTo>
                    <a:pt x="707" y="99"/>
                  </a:lnTo>
                  <a:lnTo>
                    <a:pt x="723" y="88"/>
                  </a:lnTo>
                  <a:close/>
                  <a:moveTo>
                    <a:pt x="689" y="69"/>
                  </a:moveTo>
                  <a:lnTo>
                    <a:pt x="701" y="71"/>
                  </a:lnTo>
                  <a:lnTo>
                    <a:pt x="701" y="84"/>
                  </a:lnTo>
                  <a:lnTo>
                    <a:pt x="683" y="77"/>
                  </a:lnTo>
                  <a:lnTo>
                    <a:pt x="689" y="69"/>
                  </a:lnTo>
                  <a:close/>
                  <a:moveTo>
                    <a:pt x="787" y="0"/>
                  </a:moveTo>
                  <a:lnTo>
                    <a:pt x="784" y="14"/>
                  </a:lnTo>
                  <a:lnTo>
                    <a:pt x="776" y="6"/>
                  </a:lnTo>
                  <a:lnTo>
                    <a:pt x="78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9" name="Freeform 24">
              <a:extLst>
                <a:ext uri="{FF2B5EF4-FFF2-40B4-BE49-F238E27FC236}">
                  <a16:creationId xmlns:a16="http://schemas.microsoft.com/office/drawing/2014/main" id="{D3D6AAFE-303E-4A21-9C7F-CAE66E58317D}"/>
                </a:ext>
              </a:extLst>
            </p:cNvPr>
            <p:cNvSpPr>
              <a:spLocks noEditPoints="1"/>
            </p:cNvSpPr>
            <p:nvPr/>
          </p:nvSpPr>
          <p:spPr bwMode="auto">
            <a:xfrm>
              <a:off x="1876426" y="1927225"/>
              <a:ext cx="1016000" cy="1116013"/>
            </a:xfrm>
            <a:custGeom>
              <a:avLst/>
              <a:gdLst>
                <a:gd name="T0" fmla="*/ 146 w 640"/>
                <a:gd name="T1" fmla="*/ 703 h 703"/>
                <a:gd name="T2" fmla="*/ 295 w 640"/>
                <a:gd name="T3" fmla="*/ 703 h 703"/>
                <a:gd name="T4" fmla="*/ 94 w 640"/>
                <a:gd name="T5" fmla="*/ 606 h 703"/>
                <a:gd name="T6" fmla="*/ 94 w 640"/>
                <a:gd name="T7" fmla="*/ 606 h 703"/>
                <a:gd name="T8" fmla="*/ 168 w 640"/>
                <a:gd name="T9" fmla="*/ 560 h 703"/>
                <a:gd name="T10" fmla="*/ 152 w 640"/>
                <a:gd name="T11" fmla="*/ 568 h 703"/>
                <a:gd name="T12" fmla="*/ 100 w 640"/>
                <a:gd name="T13" fmla="*/ 559 h 703"/>
                <a:gd name="T14" fmla="*/ 138 w 640"/>
                <a:gd name="T15" fmla="*/ 538 h 703"/>
                <a:gd name="T16" fmla="*/ 608 w 640"/>
                <a:gd name="T17" fmla="*/ 222 h 703"/>
                <a:gd name="T18" fmla="*/ 599 w 640"/>
                <a:gd name="T19" fmla="*/ 233 h 703"/>
                <a:gd name="T20" fmla="*/ 606 w 640"/>
                <a:gd name="T21" fmla="*/ 221 h 703"/>
                <a:gd name="T22" fmla="*/ 32 w 640"/>
                <a:gd name="T23" fmla="*/ 3 h 703"/>
                <a:gd name="T24" fmla="*/ 78 w 640"/>
                <a:gd name="T25" fmla="*/ 30 h 703"/>
                <a:gd name="T26" fmla="*/ 147 w 640"/>
                <a:gd name="T27" fmla="*/ 64 h 703"/>
                <a:gd name="T28" fmla="*/ 228 w 640"/>
                <a:gd name="T29" fmla="*/ 106 h 703"/>
                <a:gd name="T30" fmla="*/ 316 w 640"/>
                <a:gd name="T31" fmla="*/ 112 h 703"/>
                <a:gd name="T32" fmla="*/ 361 w 640"/>
                <a:gd name="T33" fmla="*/ 108 h 703"/>
                <a:gd name="T34" fmla="*/ 436 w 640"/>
                <a:gd name="T35" fmla="*/ 106 h 703"/>
                <a:gd name="T36" fmla="*/ 491 w 640"/>
                <a:gd name="T37" fmla="*/ 116 h 703"/>
                <a:gd name="T38" fmla="*/ 482 w 640"/>
                <a:gd name="T39" fmla="*/ 199 h 703"/>
                <a:gd name="T40" fmla="*/ 569 w 640"/>
                <a:gd name="T41" fmla="*/ 243 h 703"/>
                <a:gd name="T42" fmla="*/ 618 w 640"/>
                <a:gd name="T43" fmla="*/ 234 h 703"/>
                <a:gd name="T44" fmla="*/ 620 w 640"/>
                <a:gd name="T45" fmla="*/ 235 h 703"/>
                <a:gd name="T46" fmla="*/ 624 w 640"/>
                <a:gd name="T47" fmla="*/ 246 h 703"/>
                <a:gd name="T48" fmla="*/ 602 w 640"/>
                <a:gd name="T49" fmla="*/ 285 h 703"/>
                <a:gd name="T50" fmla="*/ 574 w 640"/>
                <a:gd name="T51" fmla="*/ 313 h 703"/>
                <a:gd name="T52" fmla="*/ 580 w 640"/>
                <a:gd name="T53" fmla="*/ 365 h 703"/>
                <a:gd name="T54" fmla="*/ 574 w 640"/>
                <a:gd name="T55" fmla="*/ 407 h 703"/>
                <a:gd name="T56" fmla="*/ 534 w 640"/>
                <a:gd name="T57" fmla="*/ 435 h 703"/>
                <a:gd name="T58" fmla="*/ 535 w 640"/>
                <a:gd name="T59" fmla="*/ 513 h 703"/>
                <a:gd name="T60" fmla="*/ 527 w 640"/>
                <a:gd name="T61" fmla="*/ 537 h 703"/>
                <a:gd name="T62" fmla="*/ 497 w 640"/>
                <a:gd name="T63" fmla="*/ 541 h 703"/>
                <a:gd name="T64" fmla="*/ 498 w 640"/>
                <a:gd name="T65" fmla="*/ 578 h 703"/>
                <a:gd name="T66" fmla="*/ 451 w 640"/>
                <a:gd name="T67" fmla="*/ 622 h 703"/>
                <a:gd name="T68" fmla="*/ 460 w 640"/>
                <a:gd name="T69" fmla="*/ 665 h 703"/>
                <a:gd name="T70" fmla="*/ 420 w 640"/>
                <a:gd name="T71" fmla="*/ 684 h 703"/>
                <a:gd name="T72" fmla="*/ 358 w 640"/>
                <a:gd name="T73" fmla="*/ 688 h 703"/>
                <a:gd name="T74" fmla="*/ 352 w 640"/>
                <a:gd name="T75" fmla="*/ 665 h 703"/>
                <a:gd name="T76" fmla="*/ 314 w 640"/>
                <a:gd name="T77" fmla="*/ 594 h 703"/>
                <a:gd name="T78" fmla="*/ 262 w 640"/>
                <a:gd name="T79" fmla="*/ 519 h 703"/>
                <a:gd name="T80" fmla="*/ 193 w 640"/>
                <a:gd name="T81" fmla="*/ 506 h 703"/>
                <a:gd name="T82" fmla="*/ 146 w 640"/>
                <a:gd name="T83" fmla="*/ 310 h 703"/>
                <a:gd name="T84" fmla="*/ 79 w 640"/>
                <a:gd name="T85" fmla="*/ 143 h 703"/>
                <a:gd name="T86" fmla="*/ 81 w 640"/>
                <a:gd name="T87" fmla="*/ 118 h 703"/>
                <a:gd name="T88" fmla="*/ 51 w 640"/>
                <a:gd name="T89" fmla="*/ 102 h 703"/>
                <a:gd name="T90" fmla="*/ 44 w 640"/>
                <a:gd name="T91" fmla="*/ 96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0" h="703">
                  <a:moveTo>
                    <a:pt x="150" y="693"/>
                  </a:moveTo>
                  <a:lnTo>
                    <a:pt x="155" y="700"/>
                  </a:lnTo>
                  <a:lnTo>
                    <a:pt x="146" y="703"/>
                  </a:lnTo>
                  <a:lnTo>
                    <a:pt x="150" y="693"/>
                  </a:lnTo>
                  <a:close/>
                  <a:moveTo>
                    <a:pt x="286" y="679"/>
                  </a:moveTo>
                  <a:lnTo>
                    <a:pt x="295" y="703"/>
                  </a:lnTo>
                  <a:lnTo>
                    <a:pt x="282" y="691"/>
                  </a:lnTo>
                  <a:lnTo>
                    <a:pt x="286" y="679"/>
                  </a:lnTo>
                  <a:close/>
                  <a:moveTo>
                    <a:pt x="94" y="606"/>
                  </a:moveTo>
                  <a:lnTo>
                    <a:pt x="97" y="622"/>
                  </a:lnTo>
                  <a:lnTo>
                    <a:pt x="87" y="618"/>
                  </a:lnTo>
                  <a:lnTo>
                    <a:pt x="94" y="606"/>
                  </a:lnTo>
                  <a:close/>
                  <a:moveTo>
                    <a:pt x="175" y="526"/>
                  </a:moveTo>
                  <a:lnTo>
                    <a:pt x="180" y="554"/>
                  </a:lnTo>
                  <a:lnTo>
                    <a:pt x="168" y="560"/>
                  </a:lnTo>
                  <a:lnTo>
                    <a:pt x="177" y="578"/>
                  </a:lnTo>
                  <a:lnTo>
                    <a:pt x="156" y="559"/>
                  </a:lnTo>
                  <a:lnTo>
                    <a:pt x="152" y="568"/>
                  </a:lnTo>
                  <a:lnTo>
                    <a:pt x="147" y="560"/>
                  </a:lnTo>
                  <a:lnTo>
                    <a:pt x="113" y="572"/>
                  </a:lnTo>
                  <a:lnTo>
                    <a:pt x="100" y="559"/>
                  </a:lnTo>
                  <a:lnTo>
                    <a:pt x="109" y="544"/>
                  </a:lnTo>
                  <a:lnTo>
                    <a:pt x="134" y="551"/>
                  </a:lnTo>
                  <a:lnTo>
                    <a:pt x="138" y="538"/>
                  </a:lnTo>
                  <a:lnTo>
                    <a:pt x="161" y="549"/>
                  </a:lnTo>
                  <a:lnTo>
                    <a:pt x="175" y="526"/>
                  </a:lnTo>
                  <a:close/>
                  <a:moveTo>
                    <a:pt x="608" y="222"/>
                  </a:moveTo>
                  <a:lnTo>
                    <a:pt x="608" y="222"/>
                  </a:lnTo>
                  <a:lnTo>
                    <a:pt x="608" y="222"/>
                  </a:lnTo>
                  <a:lnTo>
                    <a:pt x="599" y="233"/>
                  </a:lnTo>
                  <a:lnTo>
                    <a:pt x="593" y="225"/>
                  </a:lnTo>
                  <a:lnTo>
                    <a:pt x="606" y="221"/>
                  </a:lnTo>
                  <a:lnTo>
                    <a:pt x="606" y="221"/>
                  </a:lnTo>
                  <a:lnTo>
                    <a:pt x="608" y="222"/>
                  </a:lnTo>
                  <a:close/>
                  <a:moveTo>
                    <a:pt x="0" y="39"/>
                  </a:moveTo>
                  <a:lnTo>
                    <a:pt x="32" y="3"/>
                  </a:lnTo>
                  <a:lnTo>
                    <a:pt x="57" y="0"/>
                  </a:lnTo>
                  <a:lnTo>
                    <a:pt x="75" y="12"/>
                  </a:lnTo>
                  <a:lnTo>
                    <a:pt x="78" y="30"/>
                  </a:lnTo>
                  <a:lnTo>
                    <a:pt x="109" y="41"/>
                  </a:lnTo>
                  <a:lnTo>
                    <a:pt x="135" y="68"/>
                  </a:lnTo>
                  <a:lnTo>
                    <a:pt x="147" y="64"/>
                  </a:lnTo>
                  <a:lnTo>
                    <a:pt x="192" y="84"/>
                  </a:lnTo>
                  <a:lnTo>
                    <a:pt x="217" y="119"/>
                  </a:lnTo>
                  <a:lnTo>
                    <a:pt x="228" y="106"/>
                  </a:lnTo>
                  <a:lnTo>
                    <a:pt x="255" y="106"/>
                  </a:lnTo>
                  <a:lnTo>
                    <a:pt x="293" y="137"/>
                  </a:lnTo>
                  <a:lnTo>
                    <a:pt x="316" y="112"/>
                  </a:lnTo>
                  <a:lnTo>
                    <a:pt x="321" y="127"/>
                  </a:lnTo>
                  <a:lnTo>
                    <a:pt x="376" y="125"/>
                  </a:lnTo>
                  <a:lnTo>
                    <a:pt x="361" y="108"/>
                  </a:lnTo>
                  <a:lnTo>
                    <a:pt x="380" y="106"/>
                  </a:lnTo>
                  <a:lnTo>
                    <a:pt x="414" y="80"/>
                  </a:lnTo>
                  <a:lnTo>
                    <a:pt x="436" y="106"/>
                  </a:lnTo>
                  <a:lnTo>
                    <a:pt x="459" y="105"/>
                  </a:lnTo>
                  <a:lnTo>
                    <a:pt x="454" y="119"/>
                  </a:lnTo>
                  <a:lnTo>
                    <a:pt x="491" y="116"/>
                  </a:lnTo>
                  <a:lnTo>
                    <a:pt x="467" y="161"/>
                  </a:lnTo>
                  <a:lnTo>
                    <a:pt x="484" y="184"/>
                  </a:lnTo>
                  <a:lnTo>
                    <a:pt x="482" y="199"/>
                  </a:lnTo>
                  <a:lnTo>
                    <a:pt x="509" y="218"/>
                  </a:lnTo>
                  <a:lnTo>
                    <a:pt x="531" y="219"/>
                  </a:lnTo>
                  <a:lnTo>
                    <a:pt x="569" y="243"/>
                  </a:lnTo>
                  <a:lnTo>
                    <a:pt x="590" y="235"/>
                  </a:lnTo>
                  <a:lnTo>
                    <a:pt x="597" y="246"/>
                  </a:lnTo>
                  <a:lnTo>
                    <a:pt x="618" y="234"/>
                  </a:lnTo>
                  <a:lnTo>
                    <a:pt x="618" y="234"/>
                  </a:lnTo>
                  <a:lnTo>
                    <a:pt x="620" y="235"/>
                  </a:lnTo>
                  <a:lnTo>
                    <a:pt x="620" y="235"/>
                  </a:lnTo>
                  <a:lnTo>
                    <a:pt x="640" y="253"/>
                  </a:lnTo>
                  <a:lnTo>
                    <a:pt x="627" y="263"/>
                  </a:lnTo>
                  <a:lnTo>
                    <a:pt x="624" y="246"/>
                  </a:lnTo>
                  <a:lnTo>
                    <a:pt x="622" y="260"/>
                  </a:lnTo>
                  <a:lnTo>
                    <a:pt x="596" y="275"/>
                  </a:lnTo>
                  <a:lnTo>
                    <a:pt x="602" y="285"/>
                  </a:lnTo>
                  <a:lnTo>
                    <a:pt x="602" y="285"/>
                  </a:lnTo>
                  <a:lnTo>
                    <a:pt x="587" y="312"/>
                  </a:lnTo>
                  <a:lnTo>
                    <a:pt x="574" y="313"/>
                  </a:lnTo>
                  <a:lnTo>
                    <a:pt x="586" y="331"/>
                  </a:lnTo>
                  <a:lnTo>
                    <a:pt x="558" y="349"/>
                  </a:lnTo>
                  <a:lnTo>
                    <a:pt x="580" y="365"/>
                  </a:lnTo>
                  <a:lnTo>
                    <a:pt x="583" y="388"/>
                  </a:lnTo>
                  <a:lnTo>
                    <a:pt x="605" y="387"/>
                  </a:lnTo>
                  <a:lnTo>
                    <a:pt x="574" y="407"/>
                  </a:lnTo>
                  <a:lnTo>
                    <a:pt x="560" y="403"/>
                  </a:lnTo>
                  <a:lnTo>
                    <a:pt x="558" y="422"/>
                  </a:lnTo>
                  <a:lnTo>
                    <a:pt x="534" y="435"/>
                  </a:lnTo>
                  <a:lnTo>
                    <a:pt x="534" y="459"/>
                  </a:lnTo>
                  <a:lnTo>
                    <a:pt x="547" y="468"/>
                  </a:lnTo>
                  <a:lnTo>
                    <a:pt x="535" y="513"/>
                  </a:lnTo>
                  <a:lnTo>
                    <a:pt x="541" y="525"/>
                  </a:lnTo>
                  <a:lnTo>
                    <a:pt x="527" y="537"/>
                  </a:lnTo>
                  <a:lnTo>
                    <a:pt x="527" y="537"/>
                  </a:lnTo>
                  <a:lnTo>
                    <a:pt x="515" y="535"/>
                  </a:lnTo>
                  <a:lnTo>
                    <a:pt x="506" y="550"/>
                  </a:lnTo>
                  <a:lnTo>
                    <a:pt x="497" y="541"/>
                  </a:lnTo>
                  <a:lnTo>
                    <a:pt x="491" y="553"/>
                  </a:lnTo>
                  <a:lnTo>
                    <a:pt x="509" y="566"/>
                  </a:lnTo>
                  <a:lnTo>
                    <a:pt x="498" y="578"/>
                  </a:lnTo>
                  <a:lnTo>
                    <a:pt x="506" y="597"/>
                  </a:lnTo>
                  <a:lnTo>
                    <a:pt x="466" y="623"/>
                  </a:lnTo>
                  <a:lnTo>
                    <a:pt x="451" y="622"/>
                  </a:lnTo>
                  <a:lnTo>
                    <a:pt x="447" y="640"/>
                  </a:lnTo>
                  <a:lnTo>
                    <a:pt x="460" y="648"/>
                  </a:lnTo>
                  <a:lnTo>
                    <a:pt x="460" y="665"/>
                  </a:lnTo>
                  <a:lnTo>
                    <a:pt x="429" y="665"/>
                  </a:lnTo>
                  <a:lnTo>
                    <a:pt x="420" y="684"/>
                  </a:lnTo>
                  <a:lnTo>
                    <a:pt x="420" y="684"/>
                  </a:lnTo>
                  <a:lnTo>
                    <a:pt x="376" y="670"/>
                  </a:lnTo>
                  <a:lnTo>
                    <a:pt x="363" y="673"/>
                  </a:lnTo>
                  <a:lnTo>
                    <a:pt x="358" y="688"/>
                  </a:lnTo>
                  <a:lnTo>
                    <a:pt x="336" y="679"/>
                  </a:lnTo>
                  <a:lnTo>
                    <a:pt x="333" y="668"/>
                  </a:lnTo>
                  <a:lnTo>
                    <a:pt x="352" y="665"/>
                  </a:lnTo>
                  <a:lnTo>
                    <a:pt x="358" y="641"/>
                  </a:lnTo>
                  <a:lnTo>
                    <a:pt x="333" y="603"/>
                  </a:lnTo>
                  <a:lnTo>
                    <a:pt x="314" y="594"/>
                  </a:lnTo>
                  <a:lnTo>
                    <a:pt x="299" y="568"/>
                  </a:lnTo>
                  <a:lnTo>
                    <a:pt x="249" y="547"/>
                  </a:lnTo>
                  <a:lnTo>
                    <a:pt x="262" y="519"/>
                  </a:lnTo>
                  <a:lnTo>
                    <a:pt x="251" y="506"/>
                  </a:lnTo>
                  <a:lnTo>
                    <a:pt x="223" y="499"/>
                  </a:lnTo>
                  <a:lnTo>
                    <a:pt x="193" y="506"/>
                  </a:lnTo>
                  <a:lnTo>
                    <a:pt x="203" y="454"/>
                  </a:lnTo>
                  <a:lnTo>
                    <a:pt x="200" y="403"/>
                  </a:lnTo>
                  <a:lnTo>
                    <a:pt x="146" y="310"/>
                  </a:lnTo>
                  <a:lnTo>
                    <a:pt x="132" y="200"/>
                  </a:lnTo>
                  <a:lnTo>
                    <a:pt x="109" y="165"/>
                  </a:lnTo>
                  <a:lnTo>
                    <a:pt x="79" y="143"/>
                  </a:lnTo>
                  <a:lnTo>
                    <a:pt x="79" y="143"/>
                  </a:lnTo>
                  <a:lnTo>
                    <a:pt x="91" y="125"/>
                  </a:lnTo>
                  <a:lnTo>
                    <a:pt x="81" y="118"/>
                  </a:lnTo>
                  <a:lnTo>
                    <a:pt x="72" y="125"/>
                  </a:lnTo>
                  <a:lnTo>
                    <a:pt x="69" y="102"/>
                  </a:lnTo>
                  <a:lnTo>
                    <a:pt x="51" y="102"/>
                  </a:lnTo>
                  <a:lnTo>
                    <a:pt x="60" y="93"/>
                  </a:lnTo>
                  <a:lnTo>
                    <a:pt x="53" y="88"/>
                  </a:lnTo>
                  <a:lnTo>
                    <a:pt x="44" y="96"/>
                  </a:lnTo>
                  <a:lnTo>
                    <a:pt x="41" y="68"/>
                  </a:lnTo>
                  <a:lnTo>
                    <a:pt x="0" y="3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0" name="Freeform 25">
              <a:extLst>
                <a:ext uri="{FF2B5EF4-FFF2-40B4-BE49-F238E27FC236}">
                  <a16:creationId xmlns:a16="http://schemas.microsoft.com/office/drawing/2014/main" id="{07873D83-67E1-4625-A404-2253C54E1366}"/>
                </a:ext>
              </a:extLst>
            </p:cNvPr>
            <p:cNvSpPr>
              <a:spLocks/>
            </p:cNvSpPr>
            <p:nvPr/>
          </p:nvSpPr>
          <p:spPr bwMode="auto">
            <a:xfrm>
              <a:off x="2143126" y="523875"/>
              <a:ext cx="788988" cy="766763"/>
            </a:xfrm>
            <a:custGeom>
              <a:avLst/>
              <a:gdLst>
                <a:gd name="T0" fmla="*/ 440 w 497"/>
                <a:gd name="T1" fmla="*/ 5 h 483"/>
                <a:gd name="T2" fmla="*/ 412 w 497"/>
                <a:gd name="T3" fmla="*/ 26 h 483"/>
                <a:gd name="T4" fmla="*/ 418 w 497"/>
                <a:gd name="T5" fmla="*/ 60 h 483"/>
                <a:gd name="T6" fmla="*/ 449 w 497"/>
                <a:gd name="T7" fmla="*/ 70 h 483"/>
                <a:gd name="T8" fmla="*/ 452 w 497"/>
                <a:gd name="T9" fmla="*/ 104 h 483"/>
                <a:gd name="T10" fmla="*/ 474 w 497"/>
                <a:gd name="T11" fmla="*/ 127 h 483"/>
                <a:gd name="T12" fmla="*/ 497 w 497"/>
                <a:gd name="T13" fmla="*/ 141 h 483"/>
                <a:gd name="T14" fmla="*/ 444 w 497"/>
                <a:gd name="T15" fmla="*/ 157 h 483"/>
                <a:gd name="T16" fmla="*/ 429 w 497"/>
                <a:gd name="T17" fmla="*/ 160 h 483"/>
                <a:gd name="T18" fmla="*/ 384 w 497"/>
                <a:gd name="T19" fmla="*/ 191 h 483"/>
                <a:gd name="T20" fmla="*/ 356 w 497"/>
                <a:gd name="T21" fmla="*/ 219 h 483"/>
                <a:gd name="T22" fmla="*/ 329 w 497"/>
                <a:gd name="T23" fmla="*/ 251 h 483"/>
                <a:gd name="T24" fmla="*/ 359 w 497"/>
                <a:gd name="T25" fmla="*/ 332 h 483"/>
                <a:gd name="T26" fmla="*/ 305 w 497"/>
                <a:gd name="T27" fmla="*/ 385 h 483"/>
                <a:gd name="T28" fmla="*/ 274 w 497"/>
                <a:gd name="T29" fmla="*/ 368 h 483"/>
                <a:gd name="T30" fmla="*/ 229 w 497"/>
                <a:gd name="T31" fmla="*/ 404 h 483"/>
                <a:gd name="T32" fmla="*/ 207 w 497"/>
                <a:gd name="T33" fmla="*/ 399 h 483"/>
                <a:gd name="T34" fmla="*/ 150 w 497"/>
                <a:gd name="T35" fmla="*/ 467 h 483"/>
                <a:gd name="T36" fmla="*/ 109 w 497"/>
                <a:gd name="T37" fmla="*/ 468 h 483"/>
                <a:gd name="T38" fmla="*/ 109 w 497"/>
                <a:gd name="T39" fmla="*/ 430 h 483"/>
                <a:gd name="T40" fmla="*/ 63 w 497"/>
                <a:gd name="T41" fmla="*/ 430 h 483"/>
                <a:gd name="T42" fmla="*/ 43 w 497"/>
                <a:gd name="T43" fmla="*/ 446 h 483"/>
                <a:gd name="T44" fmla="*/ 29 w 497"/>
                <a:gd name="T45" fmla="*/ 401 h 483"/>
                <a:gd name="T46" fmla="*/ 37 w 497"/>
                <a:gd name="T47" fmla="*/ 336 h 483"/>
                <a:gd name="T48" fmla="*/ 43 w 497"/>
                <a:gd name="T49" fmla="*/ 261 h 483"/>
                <a:gd name="T50" fmla="*/ 59 w 497"/>
                <a:gd name="T51" fmla="*/ 236 h 483"/>
                <a:gd name="T52" fmla="*/ 21 w 497"/>
                <a:gd name="T53" fmla="*/ 204 h 483"/>
                <a:gd name="T54" fmla="*/ 16 w 497"/>
                <a:gd name="T55" fmla="*/ 191 h 483"/>
                <a:gd name="T56" fmla="*/ 3 w 497"/>
                <a:gd name="T57" fmla="*/ 155 h 483"/>
                <a:gd name="T58" fmla="*/ 21 w 497"/>
                <a:gd name="T59" fmla="*/ 79 h 483"/>
                <a:gd name="T60" fmla="*/ 66 w 497"/>
                <a:gd name="T61" fmla="*/ 73 h 483"/>
                <a:gd name="T62" fmla="*/ 81 w 497"/>
                <a:gd name="T63" fmla="*/ 102 h 483"/>
                <a:gd name="T64" fmla="*/ 165 w 497"/>
                <a:gd name="T65" fmla="*/ 92 h 483"/>
                <a:gd name="T66" fmla="*/ 184 w 497"/>
                <a:gd name="T67" fmla="*/ 42 h 483"/>
                <a:gd name="T68" fmla="*/ 242 w 497"/>
                <a:gd name="T69" fmla="*/ 42 h 483"/>
                <a:gd name="T70" fmla="*/ 273 w 497"/>
                <a:gd name="T71" fmla="*/ 35 h 483"/>
                <a:gd name="T72" fmla="*/ 323 w 497"/>
                <a:gd name="T73" fmla="*/ 41 h 483"/>
                <a:gd name="T74" fmla="*/ 432 w 497"/>
                <a:gd name="T75"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83">
                  <a:moveTo>
                    <a:pt x="432" y="0"/>
                  </a:moveTo>
                  <a:lnTo>
                    <a:pt x="440" y="5"/>
                  </a:lnTo>
                  <a:lnTo>
                    <a:pt x="432" y="19"/>
                  </a:lnTo>
                  <a:lnTo>
                    <a:pt x="412" y="26"/>
                  </a:lnTo>
                  <a:lnTo>
                    <a:pt x="423" y="51"/>
                  </a:lnTo>
                  <a:lnTo>
                    <a:pt x="418" y="60"/>
                  </a:lnTo>
                  <a:lnTo>
                    <a:pt x="435" y="73"/>
                  </a:lnTo>
                  <a:lnTo>
                    <a:pt x="449" y="70"/>
                  </a:lnTo>
                  <a:lnTo>
                    <a:pt x="456" y="85"/>
                  </a:lnTo>
                  <a:lnTo>
                    <a:pt x="452" y="104"/>
                  </a:lnTo>
                  <a:lnTo>
                    <a:pt x="468" y="107"/>
                  </a:lnTo>
                  <a:lnTo>
                    <a:pt x="474" y="127"/>
                  </a:lnTo>
                  <a:lnTo>
                    <a:pt x="497" y="141"/>
                  </a:lnTo>
                  <a:lnTo>
                    <a:pt x="497" y="141"/>
                  </a:lnTo>
                  <a:lnTo>
                    <a:pt x="474" y="160"/>
                  </a:lnTo>
                  <a:lnTo>
                    <a:pt x="444" y="157"/>
                  </a:lnTo>
                  <a:lnTo>
                    <a:pt x="429" y="170"/>
                  </a:lnTo>
                  <a:lnTo>
                    <a:pt x="429" y="160"/>
                  </a:lnTo>
                  <a:lnTo>
                    <a:pt x="400" y="142"/>
                  </a:lnTo>
                  <a:lnTo>
                    <a:pt x="384" y="191"/>
                  </a:lnTo>
                  <a:lnTo>
                    <a:pt x="339" y="202"/>
                  </a:lnTo>
                  <a:lnTo>
                    <a:pt x="356" y="219"/>
                  </a:lnTo>
                  <a:lnTo>
                    <a:pt x="344" y="248"/>
                  </a:lnTo>
                  <a:lnTo>
                    <a:pt x="329" y="251"/>
                  </a:lnTo>
                  <a:lnTo>
                    <a:pt x="375" y="308"/>
                  </a:lnTo>
                  <a:lnTo>
                    <a:pt x="359" y="332"/>
                  </a:lnTo>
                  <a:lnTo>
                    <a:pt x="310" y="341"/>
                  </a:lnTo>
                  <a:lnTo>
                    <a:pt x="305" y="385"/>
                  </a:lnTo>
                  <a:lnTo>
                    <a:pt x="286" y="383"/>
                  </a:lnTo>
                  <a:lnTo>
                    <a:pt x="274" y="368"/>
                  </a:lnTo>
                  <a:lnTo>
                    <a:pt x="235" y="379"/>
                  </a:lnTo>
                  <a:lnTo>
                    <a:pt x="229" y="404"/>
                  </a:lnTo>
                  <a:lnTo>
                    <a:pt x="217" y="395"/>
                  </a:lnTo>
                  <a:lnTo>
                    <a:pt x="207" y="399"/>
                  </a:lnTo>
                  <a:lnTo>
                    <a:pt x="176" y="479"/>
                  </a:lnTo>
                  <a:lnTo>
                    <a:pt x="150" y="467"/>
                  </a:lnTo>
                  <a:lnTo>
                    <a:pt x="133" y="483"/>
                  </a:lnTo>
                  <a:lnTo>
                    <a:pt x="109" y="468"/>
                  </a:lnTo>
                  <a:lnTo>
                    <a:pt x="121" y="438"/>
                  </a:lnTo>
                  <a:lnTo>
                    <a:pt x="109" y="430"/>
                  </a:lnTo>
                  <a:lnTo>
                    <a:pt x="109" y="430"/>
                  </a:lnTo>
                  <a:lnTo>
                    <a:pt x="63" y="430"/>
                  </a:lnTo>
                  <a:lnTo>
                    <a:pt x="62" y="439"/>
                  </a:lnTo>
                  <a:lnTo>
                    <a:pt x="43" y="446"/>
                  </a:lnTo>
                  <a:lnTo>
                    <a:pt x="26" y="430"/>
                  </a:lnTo>
                  <a:lnTo>
                    <a:pt x="29" y="401"/>
                  </a:lnTo>
                  <a:lnTo>
                    <a:pt x="15" y="376"/>
                  </a:lnTo>
                  <a:lnTo>
                    <a:pt x="37" y="336"/>
                  </a:lnTo>
                  <a:lnTo>
                    <a:pt x="47" y="289"/>
                  </a:lnTo>
                  <a:lnTo>
                    <a:pt x="43" y="261"/>
                  </a:lnTo>
                  <a:lnTo>
                    <a:pt x="31" y="255"/>
                  </a:lnTo>
                  <a:lnTo>
                    <a:pt x="59" y="236"/>
                  </a:lnTo>
                  <a:lnTo>
                    <a:pt x="50" y="213"/>
                  </a:lnTo>
                  <a:lnTo>
                    <a:pt x="21" y="204"/>
                  </a:lnTo>
                  <a:lnTo>
                    <a:pt x="16" y="191"/>
                  </a:lnTo>
                  <a:lnTo>
                    <a:pt x="16" y="191"/>
                  </a:lnTo>
                  <a:lnTo>
                    <a:pt x="25" y="164"/>
                  </a:lnTo>
                  <a:lnTo>
                    <a:pt x="3" y="155"/>
                  </a:lnTo>
                  <a:lnTo>
                    <a:pt x="0" y="138"/>
                  </a:lnTo>
                  <a:lnTo>
                    <a:pt x="21" y="79"/>
                  </a:lnTo>
                  <a:lnTo>
                    <a:pt x="37" y="86"/>
                  </a:lnTo>
                  <a:lnTo>
                    <a:pt x="66" y="73"/>
                  </a:lnTo>
                  <a:lnTo>
                    <a:pt x="88" y="91"/>
                  </a:lnTo>
                  <a:lnTo>
                    <a:pt x="81" y="102"/>
                  </a:lnTo>
                  <a:lnTo>
                    <a:pt x="150" y="110"/>
                  </a:lnTo>
                  <a:lnTo>
                    <a:pt x="165" y="92"/>
                  </a:lnTo>
                  <a:lnTo>
                    <a:pt x="168" y="60"/>
                  </a:lnTo>
                  <a:lnTo>
                    <a:pt x="184" y="42"/>
                  </a:lnTo>
                  <a:lnTo>
                    <a:pt x="221" y="32"/>
                  </a:lnTo>
                  <a:lnTo>
                    <a:pt x="242" y="42"/>
                  </a:lnTo>
                  <a:lnTo>
                    <a:pt x="260" y="26"/>
                  </a:lnTo>
                  <a:lnTo>
                    <a:pt x="273" y="35"/>
                  </a:lnTo>
                  <a:lnTo>
                    <a:pt x="292" y="25"/>
                  </a:lnTo>
                  <a:lnTo>
                    <a:pt x="323" y="41"/>
                  </a:lnTo>
                  <a:lnTo>
                    <a:pt x="378" y="11"/>
                  </a:lnTo>
                  <a:lnTo>
                    <a:pt x="43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1" name="Freeform 26">
              <a:extLst>
                <a:ext uri="{FF2B5EF4-FFF2-40B4-BE49-F238E27FC236}">
                  <a16:creationId xmlns:a16="http://schemas.microsoft.com/office/drawing/2014/main" id="{AFA136EB-B9FF-4ADC-9DC4-9F6C2635F663}"/>
                </a:ext>
              </a:extLst>
            </p:cNvPr>
            <p:cNvSpPr>
              <a:spLocks noEditPoints="1"/>
            </p:cNvSpPr>
            <p:nvPr/>
          </p:nvSpPr>
          <p:spPr bwMode="auto">
            <a:xfrm>
              <a:off x="2713038" y="2378075"/>
              <a:ext cx="514350" cy="641350"/>
            </a:xfrm>
            <a:custGeom>
              <a:avLst/>
              <a:gdLst>
                <a:gd name="T0" fmla="*/ 124 w 324"/>
                <a:gd name="T1" fmla="*/ 4 h 404"/>
                <a:gd name="T2" fmla="*/ 124 w 324"/>
                <a:gd name="T3" fmla="*/ 4 h 404"/>
                <a:gd name="T4" fmla="*/ 128 w 324"/>
                <a:gd name="T5" fmla="*/ 3 h 404"/>
                <a:gd name="T6" fmla="*/ 128 w 324"/>
                <a:gd name="T7" fmla="*/ 6 h 404"/>
                <a:gd name="T8" fmla="*/ 128 w 324"/>
                <a:gd name="T9" fmla="*/ 6 h 404"/>
                <a:gd name="T10" fmla="*/ 94 w 324"/>
                <a:gd name="T11" fmla="*/ 9 h 404"/>
                <a:gd name="T12" fmla="*/ 100 w 324"/>
                <a:gd name="T13" fmla="*/ 23 h 404"/>
                <a:gd name="T14" fmla="*/ 125 w 324"/>
                <a:gd name="T15" fmla="*/ 25 h 404"/>
                <a:gd name="T16" fmla="*/ 172 w 324"/>
                <a:gd name="T17" fmla="*/ 63 h 404"/>
                <a:gd name="T18" fmla="*/ 203 w 324"/>
                <a:gd name="T19" fmla="*/ 76 h 404"/>
                <a:gd name="T20" fmla="*/ 222 w 324"/>
                <a:gd name="T21" fmla="*/ 153 h 404"/>
                <a:gd name="T22" fmla="*/ 239 w 324"/>
                <a:gd name="T23" fmla="*/ 212 h 404"/>
                <a:gd name="T24" fmla="*/ 258 w 324"/>
                <a:gd name="T25" fmla="*/ 242 h 404"/>
                <a:gd name="T26" fmla="*/ 276 w 324"/>
                <a:gd name="T27" fmla="*/ 225 h 404"/>
                <a:gd name="T28" fmla="*/ 320 w 324"/>
                <a:gd name="T29" fmla="*/ 242 h 404"/>
                <a:gd name="T30" fmla="*/ 308 w 324"/>
                <a:gd name="T31" fmla="*/ 287 h 404"/>
                <a:gd name="T32" fmla="*/ 299 w 324"/>
                <a:gd name="T33" fmla="*/ 313 h 404"/>
                <a:gd name="T34" fmla="*/ 237 w 324"/>
                <a:gd name="T35" fmla="*/ 339 h 404"/>
                <a:gd name="T36" fmla="*/ 200 w 324"/>
                <a:gd name="T37" fmla="*/ 370 h 404"/>
                <a:gd name="T38" fmla="*/ 172 w 324"/>
                <a:gd name="T39" fmla="*/ 370 h 404"/>
                <a:gd name="T40" fmla="*/ 150 w 324"/>
                <a:gd name="T41" fmla="*/ 404 h 404"/>
                <a:gd name="T42" fmla="*/ 129 w 324"/>
                <a:gd name="T43" fmla="*/ 394 h 404"/>
                <a:gd name="T44" fmla="*/ 94 w 324"/>
                <a:gd name="T45" fmla="*/ 364 h 404"/>
                <a:gd name="T46" fmla="*/ 32 w 324"/>
                <a:gd name="T47" fmla="*/ 314 h 404"/>
                <a:gd name="T48" fmla="*/ 7 w 324"/>
                <a:gd name="T49" fmla="*/ 292 h 404"/>
                <a:gd name="T50" fmla="*/ 0 w 324"/>
                <a:gd name="T51" fmla="*/ 253 h 404"/>
                <a:gd name="T52" fmla="*/ 14 w 324"/>
                <a:gd name="T53" fmla="*/ 241 h 404"/>
                <a:gd name="T54" fmla="*/ 20 w 324"/>
                <a:gd name="T55" fmla="*/ 184 h 404"/>
                <a:gd name="T56" fmla="*/ 7 w 324"/>
                <a:gd name="T57" fmla="*/ 151 h 404"/>
                <a:gd name="T58" fmla="*/ 33 w 324"/>
                <a:gd name="T59" fmla="*/ 119 h 404"/>
                <a:gd name="T60" fmla="*/ 78 w 324"/>
                <a:gd name="T61" fmla="*/ 103 h 404"/>
                <a:gd name="T62" fmla="*/ 53 w 324"/>
                <a:gd name="T63" fmla="*/ 81 h 404"/>
                <a:gd name="T64" fmla="*/ 59 w 324"/>
                <a:gd name="T65" fmla="*/ 47 h 404"/>
                <a:gd name="T66" fmla="*/ 60 w 324"/>
                <a:gd name="T67" fmla="*/ 28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404">
                  <a:moveTo>
                    <a:pt x="128" y="6"/>
                  </a:moveTo>
                  <a:lnTo>
                    <a:pt x="124" y="4"/>
                  </a:lnTo>
                  <a:lnTo>
                    <a:pt x="124" y="4"/>
                  </a:lnTo>
                  <a:lnTo>
                    <a:pt x="124" y="4"/>
                  </a:lnTo>
                  <a:lnTo>
                    <a:pt x="124" y="4"/>
                  </a:lnTo>
                  <a:lnTo>
                    <a:pt x="128" y="3"/>
                  </a:lnTo>
                  <a:lnTo>
                    <a:pt x="128" y="3"/>
                  </a:lnTo>
                  <a:lnTo>
                    <a:pt x="128" y="6"/>
                  </a:lnTo>
                  <a:lnTo>
                    <a:pt x="128" y="6"/>
                  </a:lnTo>
                  <a:lnTo>
                    <a:pt x="128" y="6"/>
                  </a:lnTo>
                  <a:close/>
                  <a:moveTo>
                    <a:pt x="75" y="1"/>
                  </a:moveTo>
                  <a:lnTo>
                    <a:pt x="94" y="9"/>
                  </a:lnTo>
                  <a:lnTo>
                    <a:pt x="113" y="0"/>
                  </a:lnTo>
                  <a:lnTo>
                    <a:pt x="100" y="23"/>
                  </a:lnTo>
                  <a:lnTo>
                    <a:pt x="118" y="34"/>
                  </a:lnTo>
                  <a:lnTo>
                    <a:pt x="125" y="25"/>
                  </a:lnTo>
                  <a:lnTo>
                    <a:pt x="143" y="29"/>
                  </a:lnTo>
                  <a:lnTo>
                    <a:pt x="172" y="63"/>
                  </a:lnTo>
                  <a:lnTo>
                    <a:pt x="209" y="51"/>
                  </a:lnTo>
                  <a:lnTo>
                    <a:pt x="203" y="76"/>
                  </a:lnTo>
                  <a:lnTo>
                    <a:pt x="231" y="132"/>
                  </a:lnTo>
                  <a:lnTo>
                    <a:pt x="222" y="153"/>
                  </a:lnTo>
                  <a:lnTo>
                    <a:pt x="239" y="170"/>
                  </a:lnTo>
                  <a:lnTo>
                    <a:pt x="239" y="212"/>
                  </a:lnTo>
                  <a:lnTo>
                    <a:pt x="256" y="223"/>
                  </a:lnTo>
                  <a:lnTo>
                    <a:pt x="258" y="242"/>
                  </a:lnTo>
                  <a:lnTo>
                    <a:pt x="262" y="228"/>
                  </a:lnTo>
                  <a:lnTo>
                    <a:pt x="276" y="225"/>
                  </a:lnTo>
                  <a:lnTo>
                    <a:pt x="301" y="254"/>
                  </a:lnTo>
                  <a:lnTo>
                    <a:pt x="320" y="242"/>
                  </a:lnTo>
                  <a:lnTo>
                    <a:pt x="324" y="267"/>
                  </a:lnTo>
                  <a:lnTo>
                    <a:pt x="308" y="287"/>
                  </a:lnTo>
                  <a:lnTo>
                    <a:pt x="308" y="287"/>
                  </a:lnTo>
                  <a:lnTo>
                    <a:pt x="299" y="313"/>
                  </a:lnTo>
                  <a:lnTo>
                    <a:pt x="237" y="323"/>
                  </a:lnTo>
                  <a:lnTo>
                    <a:pt x="237" y="339"/>
                  </a:lnTo>
                  <a:lnTo>
                    <a:pt x="194" y="360"/>
                  </a:lnTo>
                  <a:lnTo>
                    <a:pt x="200" y="370"/>
                  </a:lnTo>
                  <a:lnTo>
                    <a:pt x="187" y="379"/>
                  </a:lnTo>
                  <a:lnTo>
                    <a:pt x="172" y="370"/>
                  </a:lnTo>
                  <a:lnTo>
                    <a:pt x="171" y="389"/>
                  </a:lnTo>
                  <a:lnTo>
                    <a:pt x="150" y="404"/>
                  </a:lnTo>
                  <a:lnTo>
                    <a:pt x="147" y="392"/>
                  </a:lnTo>
                  <a:lnTo>
                    <a:pt x="129" y="394"/>
                  </a:lnTo>
                  <a:lnTo>
                    <a:pt x="125" y="362"/>
                  </a:lnTo>
                  <a:lnTo>
                    <a:pt x="94" y="364"/>
                  </a:lnTo>
                  <a:lnTo>
                    <a:pt x="72" y="309"/>
                  </a:lnTo>
                  <a:lnTo>
                    <a:pt x="32" y="314"/>
                  </a:lnTo>
                  <a:lnTo>
                    <a:pt x="13" y="303"/>
                  </a:lnTo>
                  <a:lnTo>
                    <a:pt x="7" y="292"/>
                  </a:lnTo>
                  <a:lnTo>
                    <a:pt x="20" y="278"/>
                  </a:lnTo>
                  <a:lnTo>
                    <a:pt x="0" y="253"/>
                  </a:lnTo>
                  <a:lnTo>
                    <a:pt x="0" y="253"/>
                  </a:lnTo>
                  <a:lnTo>
                    <a:pt x="14" y="241"/>
                  </a:lnTo>
                  <a:lnTo>
                    <a:pt x="8" y="229"/>
                  </a:lnTo>
                  <a:lnTo>
                    <a:pt x="20" y="184"/>
                  </a:lnTo>
                  <a:lnTo>
                    <a:pt x="7" y="175"/>
                  </a:lnTo>
                  <a:lnTo>
                    <a:pt x="7" y="151"/>
                  </a:lnTo>
                  <a:lnTo>
                    <a:pt x="31" y="138"/>
                  </a:lnTo>
                  <a:lnTo>
                    <a:pt x="33" y="119"/>
                  </a:lnTo>
                  <a:lnTo>
                    <a:pt x="47" y="123"/>
                  </a:lnTo>
                  <a:lnTo>
                    <a:pt x="78" y="103"/>
                  </a:lnTo>
                  <a:lnTo>
                    <a:pt x="56" y="104"/>
                  </a:lnTo>
                  <a:lnTo>
                    <a:pt x="53" y="81"/>
                  </a:lnTo>
                  <a:lnTo>
                    <a:pt x="31" y="65"/>
                  </a:lnTo>
                  <a:lnTo>
                    <a:pt x="59" y="47"/>
                  </a:lnTo>
                  <a:lnTo>
                    <a:pt x="48" y="29"/>
                  </a:lnTo>
                  <a:lnTo>
                    <a:pt x="60" y="28"/>
                  </a:lnTo>
                  <a:lnTo>
                    <a:pt x="75"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2" name="Freeform 27">
              <a:extLst>
                <a:ext uri="{FF2B5EF4-FFF2-40B4-BE49-F238E27FC236}">
                  <a16:creationId xmlns:a16="http://schemas.microsoft.com/office/drawing/2014/main" id="{B81F10AC-5999-4C97-BEDE-1FC3FEB471FB}"/>
                </a:ext>
              </a:extLst>
            </p:cNvPr>
            <p:cNvSpPr>
              <a:spLocks/>
            </p:cNvSpPr>
            <p:nvPr/>
          </p:nvSpPr>
          <p:spPr bwMode="auto">
            <a:xfrm>
              <a:off x="788988" y="1122363"/>
              <a:ext cx="423863" cy="280988"/>
            </a:xfrm>
            <a:custGeom>
              <a:avLst/>
              <a:gdLst>
                <a:gd name="T0" fmla="*/ 183 w 267"/>
                <a:gd name="T1" fmla="*/ 0 h 177"/>
                <a:gd name="T2" fmla="*/ 203 w 267"/>
                <a:gd name="T3" fmla="*/ 3 h 177"/>
                <a:gd name="T4" fmla="*/ 217 w 267"/>
                <a:gd name="T5" fmla="*/ 22 h 177"/>
                <a:gd name="T6" fmla="*/ 251 w 267"/>
                <a:gd name="T7" fmla="*/ 24 h 177"/>
                <a:gd name="T8" fmla="*/ 251 w 267"/>
                <a:gd name="T9" fmla="*/ 24 h 177"/>
                <a:gd name="T10" fmla="*/ 251 w 267"/>
                <a:gd name="T11" fmla="*/ 66 h 177"/>
                <a:gd name="T12" fmla="*/ 267 w 267"/>
                <a:gd name="T13" fmla="*/ 88 h 177"/>
                <a:gd name="T14" fmla="*/ 260 w 267"/>
                <a:gd name="T15" fmla="*/ 134 h 177"/>
                <a:gd name="T16" fmla="*/ 242 w 267"/>
                <a:gd name="T17" fmla="*/ 133 h 177"/>
                <a:gd name="T18" fmla="*/ 220 w 267"/>
                <a:gd name="T19" fmla="*/ 149 h 177"/>
                <a:gd name="T20" fmla="*/ 162 w 267"/>
                <a:gd name="T21" fmla="*/ 137 h 177"/>
                <a:gd name="T22" fmla="*/ 99 w 267"/>
                <a:gd name="T23" fmla="*/ 175 h 177"/>
                <a:gd name="T24" fmla="*/ 79 w 267"/>
                <a:gd name="T25" fmla="*/ 174 h 177"/>
                <a:gd name="T26" fmla="*/ 78 w 267"/>
                <a:gd name="T27" fmla="*/ 160 h 177"/>
                <a:gd name="T28" fmla="*/ 69 w 267"/>
                <a:gd name="T29" fmla="*/ 177 h 177"/>
                <a:gd name="T30" fmla="*/ 69 w 267"/>
                <a:gd name="T31" fmla="*/ 177 h 177"/>
                <a:gd name="T32" fmla="*/ 46 w 267"/>
                <a:gd name="T33" fmla="*/ 163 h 177"/>
                <a:gd name="T34" fmla="*/ 46 w 267"/>
                <a:gd name="T35" fmla="*/ 118 h 177"/>
                <a:gd name="T36" fmla="*/ 25 w 267"/>
                <a:gd name="T37" fmla="*/ 113 h 177"/>
                <a:gd name="T38" fmla="*/ 0 w 267"/>
                <a:gd name="T39" fmla="*/ 90 h 177"/>
                <a:gd name="T40" fmla="*/ 3 w 267"/>
                <a:gd name="T41" fmla="*/ 52 h 177"/>
                <a:gd name="T42" fmla="*/ 31 w 267"/>
                <a:gd name="T43" fmla="*/ 47 h 177"/>
                <a:gd name="T44" fmla="*/ 56 w 267"/>
                <a:gd name="T45" fmla="*/ 22 h 177"/>
                <a:gd name="T46" fmla="*/ 71 w 267"/>
                <a:gd name="T47" fmla="*/ 44 h 177"/>
                <a:gd name="T48" fmla="*/ 82 w 267"/>
                <a:gd name="T49" fmla="*/ 37 h 177"/>
                <a:gd name="T50" fmla="*/ 91 w 267"/>
                <a:gd name="T51" fmla="*/ 44 h 177"/>
                <a:gd name="T52" fmla="*/ 115 w 267"/>
                <a:gd name="T53" fmla="*/ 22 h 177"/>
                <a:gd name="T54" fmla="*/ 137 w 267"/>
                <a:gd name="T55" fmla="*/ 31 h 177"/>
                <a:gd name="T56" fmla="*/ 183 w 267"/>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7" h="177">
                  <a:moveTo>
                    <a:pt x="183" y="0"/>
                  </a:moveTo>
                  <a:lnTo>
                    <a:pt x="203" y="3"/>
                  </a:lnTo>
                  <a:lnTo>
                    <a:pt x="217" y="22"/>
                  </a:lnTo>
                  <a:lnTo>
                    <a:pt x="251" y="24"/>
                  </a:lnTo>
                  <a:lnTo>
                    <a:pt x="251" y="24"/>
                  </a:lnTo>
                  <a:lnTo>
                    <a:pt x="251" y="66"/>
                  </a:lnTo>
                  <a:lnTo>
                    <a:pt x="267" y="88"/>
                  </a:lnTo>
                  <a:lnTo>
                    <a:pt x="260" y="134"/>
                  </a:lnTo>
                  <a:lnTo>
                    <a:pt x="242" y="133"/>
                  </a:lnTo>
                  <a:lnTo>
                    <a:pt x="220" y="149"/>
                  </a:lnTo>
                  <a:lnTo>
                    <a:pt x="162" y="137"/>
                  </a:lnTo>
                  <a:lnTo>
                    <a:pt x="99" y="175"/>
                  </a:lnTo>
                  <a:lnTo>
                    <a:pt x="79" y="174"/>
                  </a:lnTo>
                  <a:lnTo>
                    <a:pt x="78" y="160"/>
                  </a:lnTo>
                  <a:lnTo>
                    <a:pt x="69" y="177"/>
                  </a:lnTo>
                  <a:lnTo>
                    <a:pt x="69" y="177"/>
                  </a:lnTo>
                  <a:lnTo>
                    <a:pt x="46" y="163"/>
                  </a:lnTo>
                  <a:lnTo>
                    <a:pt x="46" y="118"/>
                  </a:lnTo>
                  <a:lnTo>
                    <a:pt x="25" y="113"/>
                  </a:lnTo>
                  <a:lnTo>
                    <a:pt x="0" y="90"/>
                  </a:lnTo>
                  <a:lnTo>
                    <a:pt x="3" y="52"/>
                  </a:lnTo>
                  <a:lnTo>
                    <a:pt x="31" y="47"/>
                  </a:lnTo>
                  <a:lnTo>
                    <a:pt x="56" y="22"/>
                  </a:lnTo>
                  <a:lnTo>
                    <a:pt x="71" y="44"/>
                  </a:lnTo>
                  <a:lnTo>
                    <a:pt x="82" y="37"/>
                  </a:lnTo>
                  <a:lnTo>
                    <a:pt x="91" y="44"/>
                  </a:lnTo>
                  <a:lnTo>
                    <a:pt x="115" y="22"/>
                  </a:lnTo>
                  <a:lnTo>
                    <a:pt x="137" y="31"/>
                  </a:lnTo>
                  <a:lnTo>
                    <a:pt x="18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3" name="Freeform 28">
              <a:extLst>
                <a:ext uri="{FF2B5EF4-FFF2-40B4-BE49-F238E27FC236}">
                  <a16:creationId xmlns:a16="http://schemas.microsoft.com/office/drawing/2014/main" id="{A2177449-D44A-4C52-ACBF-FAE48F1FB57F}"/>
                </a:ext>
              </a:extLst>
            </p:cNvPr>
            <p:cNvSpPr>
              <a:spLocks noEditPoints="1"/>
            </p:cNvSpPr>
            <p:nvPr/>
          </p:nvSpPr>
          <p:spPr bwMode="auto">
            <a:xfrm>
              <a:off x="2233613" y="747713"/>
              <a:ext cx="933450" cy="1011238"/>
            </a:xfrm>
            <a:custGeom>
              <a:avLst/>
              <a:gdLst>
                <a:gd name="T0" fmla="*/ 455 w 588"/>
                <a:gd name="T1" fmla="*/ 577 h 637"/>
                <a:gd name="T2" fmla="*/ 449 w 588"/>
                <a:gd name="T3" fmla="*/ 574 h 637"/>
                <a:gd name="T4" fmla="*/ 501 w 588"/>
                <a:gd name="T5" fmla="*/ 14 h 637"/>
                <a:gd name="T6" fmla="*/ 505 w 588"/>
                <a:gd name="T7" fmla="*/ 47 h 637"/>
                <a:gd name="T8" fmla="*/ 483 w 588"/>
                <a:gd name="T9" fmla="*/ 73 h 637"/>
                <a:gd name="T10" fmla="*/ 403 w 588"/>
                <a:gd name="T11" fmla="*/ 141 h 637"/>
                <a:gd name="T12" fmla="*/ 443 w 588"/>
                <a:gd name="T13" fmla="*/ 197 h 637"/>
                <a:gd name="T14" fmla="*/ 428 w 588"/>
                <a:gd name="T15" fmla="*/ 249 h 637"/>
                <a:gd name="T16" fmla="*/ 458 w 588"/>
                <a:gd name="T17" fmla="*/ 289 h 637"/>
                <a:gd name="T18" fmla="*/ 483 w 588"/>
                <a:gd name="T19" fmla="*/ 304 h 637"/>
                <a:gd name="T20" fmla="*/ 519 w 588"/>
                <a:gd name="T21" fmla="*/ 294 h 637"/>
                <a:gd name="T22" fmla="*/ 548 w 588"/>
                <a:gd name="T23" fmla="*/ 295 h 637"/>
                <a:gd name="T24" fmla="*/ 567 w 588"/>
                <a:gd name="T25" fmla="*/ 324 h 637"/>
                <a:gd name="T26" fmla="*/ 588 w 588"/>
                <a:gd name="T27" fmla="*/ 354 h 637"/>
                <a:gd name="T28" fmla="*/ 412 w 588"/>
                <a:gd name="T29" fmla="*/ 438 h 637"/>
                <a:gd name="T30" fmla="*/ 405 w 588"/>
                <a:gd name="T31" fmla="*/ 539 h 637"/>
                <a:gd name="T32" fmla="*/ 412 w 588"/>
                <a:gd name="T33" fmla="*/ 561 h 637"/>
                <a:gd name="T34" fmla="*/ 426 w 588"/>
                <a:gd name="T35" fmla="*/ 557 h 637"/>
                <a:gd name="T36" fmla="*/ 437 w 588"/>
                <a:gd name="T37" fmla="*/ 620 h 637"/>
                <a:gd name="T38" fmla="*/ 420 w 588"/>
                <a:gd name="T39" fmla="*/ 613 h 637"/>
                <a:gd name="T40" fmla="*/ 421 w 588"/>
                <a:gd name="T41" fmla="*/ 637 h 637"/>
                <a:gd name="T42" fmla="*/ 411 w 588"/>
                <a:gd name="T43" fmla="*/ 629 h 637"/>
                <a:gd name="T44" fmla="*/ 393 w 588"/>
                <a:gd name="T45" fmla="*/ 588 h 637"/>
                <a:gd name="T46" fmla="*/ 350 w 588"/>
                <a:gd name="T47" fmla="*/ 579 h 637"/>
                <a:gd name="T48" fmla="*/ 232 w 588"/>
                <a:gd name="T49" fmla="*/ 607 h 637"/>
                <a:gd name="T50" fmla="*/ 191 w 588"/>
                <a:gd name="T51" fmla="*/ 593 h 637"/>
                <a:gd name="T52" fmla="*/ 189 w 588"/>
                <a:gd name="T53" fmla="*/ 586 h 637"/>
                <a:gd name="T54" fmla="*/ 152 w 588"/>
                <a:gd name="T55" fmla="*/ 551 h 637"/>
                <a:gd name="T56" fmla="*/ 138 w 588"/>
                <a:gd name="T57" fmla="*/ 532 h 637"/>
                <a:gd name="T58" fmla="*/ 107 w 588"/>
                <a:gd name="T59" fmla="*/ 536 h 637"/>
                <a:gd name="T60" fmla="*/ 37 w 588"/>
                <a:gd name="T61" fmla="*/ 464 h 637"/>
                <a:gd name="T62" fmla="*/ 18 w 588"/>
                <a:gd name="T63" fmla="*/ 467 h 637"/>
                <a:gd name="T64" fmla="*/ 3 w 588"/>
                <a:gd name="T65" fmla="*/ 429 h 637"/>
                <a:gd name="T66" fmla="*/ 52 w 588"/>
                <a:gd name="T67" fmla="*/ 289 h 637"/>
                <a:gd name="T68" fmla="*/ 64 w 588"/>
                <a:gd name="T69" fmla="*/ 297 h 637"/>
                <a:gd name="T70" fmla="*/ 76 w 588"/>
                <a:gd name="T71" fmla="*/ 342 h 637"/>
                <a:gd name="T72" fmla="*/ 119 w 588"/>
                <a:gd name="T73" fmla="*/ 338 h 637"/>
                <a:gd name="T74" fmla="*/ 161 w 588"/>
                <a:gd name="T75" fmla="*/ 254 h 637"/>
                <a:gd name="T76" fmla="*/ 178 w 588"/>
                <a:gd name="T77" fmla="*/ 238 h 637"/>
                <a:gd name="T78" fmla="*/ 229 w 588"/>
                <a:gd name="T79" fmla="*/ 242 h 637"/>
                <a:gd name="T80" fmla="*/ 253 w 588"/>
                <a:gd name="T81" fmla="*/ 200 h 637"/>
                <a:gd name="T82" fmla="*/ 318 w 588"/>
                <a:gd name="T83" fmla="*/ 167 h 637"/>
                <a:gd name="T84" fmla="*/ 287 w 588"/>
                <a:gd name="T85" fmla="*/ 107 h 637"/>
                <a:gd name="T86" fmla="*/ 282 w 588"/>
                <a:gd name="T87" fmla="*/ 61 h 637"/>
                <a:gd name="T88" fmla="*/ 343 w 588"/>
                <a:gd name="T89" fmla="*/ 1 h 637"/>
                <a:gd name="T90" fmla="*/ 372 w 588"/>
                <a:gd name="T91" fmla="*/ 29 h 637"/>
                <a:gd name="T92" fmla="*/ 417 w 588"/>
                <a:gd name="T93" fmla="*/ 20 h 637"/>
                <a:gd name="T94" fmla="*/ 440 w 588"/>
                <a:gd name="T95"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8" h="637">
                  <a:moveTo>
                    <a:pt x="449" y="574"/>
                  </a:moveTo>
                  <a:lnTo>
                    <a:pt x="455" y="577"/>
                  </a:lnTo>
                  <a:lnTo>
                    <a:pt x="443" y="580"/>
                  </a:lnTo>
                  <a:lnTo>
                    <a:pt x="449" y="574"/>
                  </a:lnTo>
                  <a:close/>
                  <a:moveTo>
                    <a:pt x="448" y="0"/>
                  </a:moveTo>
                  <a:lnTo>
                    <a:pt x="501" y="14"/>
                  </a:lnTo>
                  <a:lnTo>
                    <a:pt x="501" y="14"/>
                  </a:lnTo>
                  <a:lnTo>
                    <a:pt x="505" y="47"/>
                  </a:lnTo>
                  <a:lnTo>
                    <a:pt x="477" y="57"/>
                  </a:lnTo>
                  <a:lnTo>
                    <a:pt x="483" y="73"/>
                  </a:lnTo>
                  <a:lnTo>
                    <a:pt x="452" y="73"/>
                  </a:lnTo>
                  <a:lnTo>
                    <a:pt x="403" y="141"/>
                  </a:lnTo>
                  <a:lnTo>
                    <a:pt x="445" y="180"/>
                  </a:lnTo>
                  <a:lnTo>
                    <a:pt x="443" y="197"/>
                  </a:lnTo>
                  <a:lnTo>
                    <a:pt x="421" y="219"/>
                  </a:lnTo>
                  <a:lnTo>
                    <a:pt x="428" y="249"/>
                  </a:lnTo>
                  <a:lnTo>
                    <a:pt x="448" y="257"/>
                  </a:lnTo>
                  <a:lnTo>
                    <a:pt x="458" y="289"/>
                  </a:lnTo>
                  <a:lnTo>
                    <a:pt x="477" y="291"/>
                  </a:lnTo>
                  <a:lnTo>
                    <a:pt x="483" y="304"/>
                  </a:lnTo>
                  <a:lnTo>
                    <a:pt x="513" y="280"/>
                  </a:lnTo>
                  <a:lnTo>
                    <a:pt x="519" y="294"/>
                  </a:lnTo>
                  <a:lnTo>
                    <a:pt x="532" y="283"/>
                  </a:lnTo>
                  <a:lnTo>
                    <a:pt x="548" y="295"/>
                  </a:lnTo>
                  <a:lnTo>
                    <a:pt x="555" y="285"/>
                  </a:lnTo>
                  <a:lnTo>
                    <a:pt x="567" y="324"/>
                  </a:lnTo>
                  <a:lnTo>
                    <a:pt x="588" y="354"/>
                  </a:lnTo>
                  <a:lnTo>
                    <a:pt x="588" y="354"/>
                  </a:lnTo>
                  <a:lnTo>
                    <a:pt x="560" y="354"/>
                  </a:lnTo>
                  <a:lnTo>
                    <a:pt x="412" y="438"/>
                  </a:lnTo>
                  <a:lnTo>
                    <a:pt x="396" y="489"/>
                  </a:lnTo>
                  <a:lnTo>
                    <a:pt x="405" y="539"/>
                  </a:lnTo>
                  <a:lnTo>
                    <a:pt x="420" y="558"/>
                  </a:lnTo>
                  <a:lnTo>
                    <a:pt x="412" y="561"/>
                  </a:lnTo>
                  <a:lnTo>
                    <a:pt x="423" y="567"/>
                  </a:lnTo>
                  <a:lnTo>
                    <a:pt x="426" y="557"/>
                  </a:lnTo>
                  <a:lnTo>
                    <a:pt x="445" y="582"/>
                  </a:lnTo>
                  <a:lnTo>
                    <a:pt x="437" y="620"/>
                  </a:lnTo>
                  <a:lnTo>
                    <a:pt x="427" y="602"/>
                  </a:lnTo>
                  <a:lnTo>
                    <a:pt x="420" y="613"/>
                  </a:lnTo>
                  <a:lnTo>
                    <a:pt x="428" y="632"/>
                  </a:lnTo>
                  <a:lnTo>
                    <a:pt x="421" y="637"/>
                  </a:lnTo>
                  <a:lnTo>
                    <a:pt x="411" y="629"/>
                  </a:lnTo>
                  <a:lnTo>
                    <a:pt x="411" y="629"/>
                  </a:lnTo>
                  <a:lnTo>
                    <a:pt x="396" y="613"/>
                  </a:lnTo>
                  <a:lnTo>
                    <a:pt x="393" y="588"/>
                  </a:lnTo>
                  <a:lnTo>
                    <a:pt x="361" y="592"/>
                  </a:lnTo>
                  <a:lnTo>
                    <a:pt x="350" y="579"/>
                  </a:lnTo>
                  <a:lnTo>
                    <a:pt x="279" y="577"/>
                  </a:lnTo>
                  <a:lnTo>
                    <a:pt x="232" y="607"/>
                  </a:lnTo>
                  <a:lnTo>
                    <a:pt x="217" y="592"/>
                  </a:lnTo>
                  <a:lnTo>
                    <a:pt x="191" y="593"/>
                  </a:lnTo>
                  <a:lnTo>
                    <a:pt x="189" y="586"/>
                  </a:lnTo>
                  <a:lnTo>
                    <a:pt x="189" y="586"/>
                  </a:lnTo>
                  <a:lnTo>
                    <a:pt x="152" y="561"/>
                  </a:lnTo>
                  <a:lnTo>
                    <a:pt x="152" y="551"/>
                  </a:lnTo>
                  <a:lnTo>
                    <a:pt x="130" y="549"/>
                  </a:lnTo>
                  <a:lnTo>
                    <a:pt x="138" y="532"/>
                  </a:lnTo>
                  <a:lnTo>
                    <a:pt x="123" y="527"/>
                  </a:lnTo>
                  <a:lnTo>
                    <a:pt x="107" y="536"/>
                  </a:lnTo>
                  <a:lnTo>
                    <a:pt x="86" y="504"/>
                  </a:lnTo>
                  <a:lnTo>
                    <a:pt x="37" y="464"/>
                  </a:lnTo>
                  <a:lnTo>
                    <a:pt x="27" y="473"/>
                  </a:lnTo>
                  <a:lnTo>
                    <a:pt x="18" y="467"/>
                  </a:lnTo>
                  <a:lnTo>
                    <a:pt x="23" y="432"/>
                  </a:lnTo>
                  <a:lnTo>
                    <a:pt x="3" y="429"/>
                  </a:lnTo>
                  <a:lnTo>
                    <a:pt x="0" y="366"/>
                  </a:lnTo>
                  <a:lnTo>
                    <a:pt x="52" y="289"/>
                  </a:lnTo>
                  <a:lnTo>
                    <a:pt x="52" y="289"/>
                  </a:lnTo>
                  <a:lnTo>
                    <a:pt x="64" y="297"/>
                  </a:lnTo>
                  <a:lnTo>
                    <a:pt x="52" y="327"/>
                  </a:lnTo>
                  <a:lnTo>
                    <a:pt x="76" y="342"/>
                  </a:lnTo>
                  <a:lnTo>
                    <a:pt x="93" y="326"/>
                  </a:lnTo>
                  <a:lnTo>
                    <a:pt x="119" y="338"/>
                  </a:lnTo>
                  <a:lnTo>
                    <a:pt x="150" y="258"/>
                  </a:lnTo>
                  <a:lnTo>
                    <a:pt x="161" y="254"/>
                  </a:lnTo>
                  <a:lnTo>
                    <a:pt x="173" y="263"/>
                  </a:lnTo>
                  <a:lnTo>
                    <a:pt x="178" y="238"/>
                  </a:lnTo>
                  <a:lnTo>
                    <a:pt x="217" y="227"/>
                  </a:lnTo>
                  <a:lnTo>
                    <a:pt x="229" y="242"/>
                  </a:lnTo>
                  <a:lnTo>
                    <a:pt x="248" y="244"/>
                  </a:lnTo>
                  <a:lnTo>
                    <a:pt x="253" y="200"/>
                  </a:lnTo>
                  <a:lnTo>
                    <a:pt x="302" y="191"/>
                  </a:lnTo>
                  <a:lnTo>
                    <a:pt x="318" y="167"/>
                  </a:lnTo>
                  <a:lnTo>
                    <a:pt x="272" y="110"/>
                  </a:lnTo>
                  <a:lnTo>
                    <a:pt x="287" y="107"/>
                  </a:lnTo>
                  <a:lnTo>
                    <a:pt x="300" y="78"/>
                  </a:lnTo>
                  <a:lnTo>
                    <a:pt x="282" y="61"/>
                  </a:lnTo>
                  <a:lnTo>
                    <a:pt x="327" y="50"/>
                  </a:lnTo>
                  <a:lnTo>
                    <a:pt x="343" y="1"/>
                  </a:lnTo>
                  <a:lnTo>
                    <a:pt x="372" y="19"/>
                  </a:lnTo>
                  <a:lnTo>
                    <a:pt x="372" y="29"/>
                  </a:lnTo>
                  <a:lnTo>
                    <a:pt x="389" y="17"/>
                  </a:lnTo>
                  <a:lnTo>
                    <a:pt x="417" y="20"/>
                  </a:lnTo>
                  <a:lnTo>
                    <a:pt x="440" y="0"/>
                  </a:lnTo>
                  <a:lnTo>
                    <a:pt x="440" y="0"/>
                  </a:lnTo>
                  <a:lnTo>
                    <a:pt x="44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66" name="Group 65">
            <a:extLst>
              <a:ext uri="{FF2B5EF4-FFF2-40B4-BE49-F238E27FC236}">
                <a16:creationId xmlns:a16="http://schemas.microsoft.com/office/drawing/2014/main" id="{E8E1539D-65C2-45CD-8411-509EAE8E4613}"/>
              </a:ext>
            </a:extLst>
          </p:cNvPr>
          <p:cNvGrpSpPr/>
          <p:nvPr/>
        </p:nvGrpSpPr>
        <p:grpSpPr>
          <a:xfrm>
            <a:off x="10302344" y="2407199"/>
            <a:ext cx="6197236" cy="5472602"/>
            <a:chOff x="10626915" y="3676650"/>
            <a:chExt cx="6197236" cy="5472602"/>
          </a:xfrm>
        </p:grpSpPr>
        <p:sp>
          <p:nvSpPr>
            <p:cNvPr id="67" name="Title 12">
              <a:extLst>
                <a:ext uri="{FF2B5EF4-FFF2-40B4-BE49-F238E27FC236}">
                  <a16:creationId xmlns:a16="http://schemas.microsoft.com/office/drawing/2014/main" id="{7B289FAA-C262-48D5-BD40-DE083CCAF107}"/>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Italy</a:t>
              </a:r>
            </a:p>
          </p:txBody>
        </p:sp>
        <p:sp>
          <p:nvSpPr>
            <p:cNvPr id="68" name="Subtitle 13">
              <a:extLst>
                <a:ext uri="{FF2B5EF4-FFF2-40B4-BE49-F238E27FC236}">
                  <a16:creationId xmlns:a16="http://schemas.microsoft.com/office/drawing/2014/main" id="{ED7B5555-0CBF-478F-BF0A-299E59171179}"/>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29468161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099B58E1-BB40-46BF-8CB7-F6CED731B011}"/>
              </a:ext>
            </a:extLst>
          </p:cNvPr>
          <p:cNvGrpSpPr/>
          <p:nvPr/>
        </p:nvGrpSpPr>
        <p:grpSpPr>
          <a:xfrm>
            <a:off x="9144000" y="582715"/>
            <a:ext cx="7773891" cy="9121570"/>
            <a:chOff x="7312025" y="1087438"/>
            <a:chExt cx="3992563" cy="4684712"/>
          </a:xfrm>
          <a:solidFill>
            <a:schemeClr val="bg1">
              <a:lumMod val="85000"/>
              <a:alpha val="85000"/>
            </a:schemeClr>
          </a:solidFill>
        </p:grpSpPr>
        <p:sp>
          <p:nvSpPr>
            <p:cNvPr id="33" name="Freeform 5">
              <a:extLst>
                <a:ext uri="{FF2B5EF4-FFF2-40B4-BE49-F238E27FC236}">
                  <a16:creationId xmlns:a16="http://schemas.microsoft.com/office/drawing/2014/main" id="{C9102843-AC57-4AB3-A47D-2D0633AC85F4}"/>
                </a:ext>
              </a:extLst>
            </p:cNvPr>
            <p:cNvSpPr>
              <a:spLocks/>
            </p:cNvSpPr>
            <p:nvPr/>
          </p:nvSpPr>
          <p:spPr bwMode="auto">
            <a:xfrm>
              <a:off x="9656763" y="3467100"/>
              <a:ext cx="209550" cy="184150"/>
            </a:xfrm>
            <a:custGeom>
              <a:avLst/>
              <a:gdLst>
                <a:gd name="T0" fmla="*/ 20 w 132"/>
                <a:gd name="T1" fmla="*/ 93 h 116"/>
                <a:gd name="T2" fmla="*/ 23 w 132"/>
                <a:gd name="T3" fmla="*/ 81 h 116"/>
                <a:gd name="T4" fmla="*/ 18 w 132"/>
                <a:gd name="T5" fmla="*/ 73 h 116"/>
                <a:gd name="T6" fmla="*/ 20 w 132"/>
                <a:gd name="T7" fmla="*/ 57 h 116"/>
                <a:gd name="T8" fmla="*/ 7 w 132"/>
                <a:gd name="T9" fmla="*/ 55 h 116"/>
                <a:gd name="T10" fmla="*/ 7 w 132"/>
                <a:gd name="T11" fmla="*/ 55 h 116"/>
                <a:gd name="T12" fmla="*/ 0 w 132"/>
                <a:gd name="T13" fmla="*/ 39 h 116"/>
                <a:gd name="T14" fmla="*/ 0 w 132"/>
                <a:gd name="T15" fmla="*/ 39 h 116"/>
                <a:gd name="T16" fmla="*/ 1 w 132"/>
                <a:gd name="T17" fmla="*/ 26 h 116"/>
                <a:gd name="T18" fmla="*/ 11 w 132"/>
                <a:gd name="T19" fmla="*/ 10 h 116"/>
                <a:gd name="T20" fmla="*/ 27 w 132"/>
                <a:gd name="T21" fmla="*/ 7 h 116"/>
                <a:gd name="T22" fmla="*/ 37 w 132"/>
                <a:gd name="T23" fmla="*/ 0 h 116"/>
                <a:gd name="T24" fmla="*/ 46 w 132"/>
                <a:gd name="T25" fmla="*/ 18 h 116"/>
                <a:gd name="T26" fmla="*/ 58 w 132"/>
                <a:gd name="T27" fmla="*/ 24 h 116"/>
                <a:gd name="T28" fmla="*/ 73 w 132"/>
                <a:gd name="T29" fmla="*/ 19 h 116"/>
                <a:gd name="T30" fmla="*/ 87 w 132"/>
                <a:gd name="T31" fmla="*/ 29 h 116"/>
                <a:gd name="T32" fmla="*/ 101 w 132"/>
                <a:gd name="T33" fmla="*/ 19 h 116"/>
                <a:gd name="T34" fmla="*/ 101 w 132"/>
                <a:gd name="T35" fmla="*/ 19 h 116"/>
                <a:gd name="T36" fmla="*/ 104 w 132"/>
                <a:gd name="T37" fmla="*/ 32 h 116"/>
                <a:gd name="T38" fmla="*/ 115 w 132"/>
                <a:gd name="T39" fmla="*/ 28 h 116"/>
                <a:gd name="T40" fmla="*/ 131 w 132"/>
                <a:gd name="T41" fmla="*/ 30 h 116"/>
                <a:gd name="T42" fmla="*/ 131 w 132"/>
                <a:gd name="T43" fmla="*/ 30 h 116"/>
                <a:gd name="T44" fmla="*/ 132 w 132"/>
                <a:gd name="T45" fmla="*/ 38 h 116"/>
                <a:gd name="T46" fmla="*/ 111 w 132"/>
                <a:gd name="T47" fmla="*/ 74 h 116"/>
                <a:gd name="T48" fmla="*/ 94 w 132"/>
                <a:gd name="T49" fmla="*/ 83 h 116"/>
                <a:gd name="T50" fmla="*/ 93 w 132"/>
                <a:gd name="T51" fmla="*/ 103 h 116"/>
                <a:gd name="T52" fmla="*/ 93 w 132"/>
                <a:gd name="T53" fmla="*/ 103 h 116"/>
                <a:gd name="T54" fmla="*/ 42 w 132"/>
                <a:gd name="T55" fmla="*/ 116 h 116"/>
                <a:gd name="T56" fmla="*/ 45 w 132"/>
                <a:gd name="T57" fmla="*/ 106 h 116"/>
                <a:gd name="T58" fmla="*/ 49 w 132"/>
                <a:gd name="T59" fmla="*/ 109 h 116"/>
                <a:gd name="T60" fmla="*/ 63 w 132"/>
                <a:gd name="T61" fmla="*/ 103 h 116"/>
                <a:gd name="T62" fmla="*/ 74 w 132"/>
                <a:gd name="T63" fmla="*/ 95 h 116"/>
                <a:gd name="T64" fmla="*/ 75 w 132"/>
                <a:gd name="T65" fmla="*/ 89 h 116"/>
                <a:gd name="T66" fmla="*/ 62 w 132"/>
                <a:gd name="T67" fmla="*/ 83 h 116"/>
                <a:gd name="T68" fmla="*/ 57 w 132"/>
                <a:gd name="T69" fmla="*/ 91 h 116"/>
                <a:gd name="T70" fmla="*/ 41 w 132"/>
                <a:gd name="T71" fmla="*/ 89 h 116"/>
                <a:gd name="T72" fmla="*/ 32 w 132"/>
                <a:gd name="T73" fmla="*/ 81 h 116"/>
                <a:gd name="T74" fmla="*/ 32 w 132"/>
                <a:gd name="T75" fmla="*/ 74 h 116"/>
                <a:gd name="T76" fmla="*/ 27 w 132"/>
                <a:gd name="T77" fmla="*/ 90 h 116"/>
                <a:gd name="T78" fmla="*/ 35 w 132"/>
                <a:gd name="T79" fmla="*/ 101 h 116"/>
                <a:gd name="T80" fmla="*/ 20 w 132"/>
                <a:gd name="T81" fmla="*/ 9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 h="116">
                  <a:moveTo>
                    <a:pt x="20" y="93"/>
                  </a:moveTo>
                  <a:lnTo>
                    <a:pt x="23" y="81"/>
                  </a:lnTo>
                  <a:lnTo>
                    <a:pt x="18" y="73"/>
                  </a:lnTo>
                  <a:lnTo>
                    <a:pt x="20" y="57"/>
                  </a:lnTo>
                  <a:lnTo>
                    <a:pt x="7" y="55"/>
                  </a:lnTo>
                  <a:lnTo>
                    <a:pt x="7" y="55"/>
                  </a:lnTo>
                  <a:lnTo>
                    <a:pt x="0" y="39"/>
                  </a:lnTo>
                  <a:lnTo>
                    <a:pt x="0" y="39"/>
                  </a:lnTo>
                  <a:lnTo>
                    <a:pt x="1" y="26"/>
                  </a:lnTo>
                  <a:lnTo>
                    <a:pt x="11" y="10"/>
                  </a:lnTo>
                  <a:lnTo>
                    <a:pt x="27" y="7"/>
                  </a:lnTo>
                  <a:lnTo>
                    <a:pt x="37" y="0"/>
                  </a:lnTo>
                  <a:lnTo>
                    <a:pt x="46" y="18"/>
                  </a:lnTo>
                  <a:lnTo>
                    <a:pt x="58" y="24"/>
                  </a:lnTo>
                  <a:lnTo>
                    <a:pt x="73" y="19"/>
                  </a:lnTo>
                  <a:lnTo>
                    <a:pt x="87" y="29"/>
                  </a:lnTo>
                  <a:lnTo>
                    <a:pt x="101" y="19"/>
                  </a:lnTo>
                  <a:lnTo>
                    <a:pt x="101" y="19"/>
                  </a:lnTo>
                  <a:lnTo>
                    <a:pt x="104" y="32"/>
                  </a:lnTo>
                  <a:lnTo>
                    <a:pt x="115" y="28"/>
                  </a:lnTo>
                  <a:lnTo>
                    <a:pt x="131" y="30"/>
                  </a:lnTo>
                  <a:lnTo>
                    <a:pt x="131" y="30"/>
                  </a:lnTo>
                  <a:lnTo>
                    <a:pt x="132" y="38"/>
                  </a:lnTo>
                  <a:lnTo>
                    <a:pt x="111" y="74"/>
                  </a:lnTo>
                  <a:lnTo>
                    <a:pt x="94" y="83"/>
                  </a:lnTo>
                  <a:lnTo>
                    <a:pt x="93" y="103"/>
                  </a:lnTo>
                  <a:lnTo>
                    <a:pt x="93" y="103"/>
                  </a:lnTo>
                  <a:lnTo>
                    <a:pt x="42" y="116"/>
                  </a:lnTo>
                  <a:lnTo>
                    <a:pt x="45" y="106"/>
                  </a:lnTo>
                  <a:lnTo>
                    <a:pt x="49" y="109"/>
                  </a:lnTo>
                  <a:lnTo>
                    <a:pt x="63" y="103"/>
                  </a:lnTo>
                  <a:lnTo>
                    <a:pt x="74" y="95"/>
                  </a:lnTo>
                  <a:lnTo>
                    <a:pt x="75" y="89"/>
                  </a:lnTo>
                  <a:lnTo>
                    <a:pt x="62" y="83"/>
                  </a:lnTo>
                  <a:lnTo>
                    <a:pt x="57" y="91"/>
                  </a:lnTo>
                  <a:lnTo>
                    <a:pt x="41" y="89"/>
                  </a:lnTo>
                  <a:lnTo>
                    <a:pt x="32" y="81"/>
                  </a:lnTo>
                  <a:lnTo>
                    <a:pt x="32" y="74"/>
                  </a:lnTo>
                  <a:lnTo>
                    <a:pt x="27" y="90"/>
                  </a:lnTo>
                  <a:lnTo>
                    <a:pt x="35" y="101"/>
                  </a:lnTo>
                  <a:lnTo>
                    <a:pt x="2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4" name="Freeform 6">
              <a:extLst>
                <a:ext uri="{FF2B5EF4-FFF2-40B4-BE49-F238E27FC236}">
                  <a16:creationId xmlns:a16="http://schemas.microsoft.com/office/drawing/2014/main" id="{AD7C2174-7105-46BD-99A3-0C0D796CED41}"/>
                </a:ext>
              </a:extLst>
            </p:cNvPr>
            <p:cNvSpPr>
              <a:spLocks/>
            </p:cNvSpPr>
            <p:nvPr/>
          </p:nvSpPr>
          <p:spPr bwMode="auto">
            <a:xfrm>
              <a:off x="10201275" y="2314575"/>
              <a:ext cx="231775" cy="377825"/>
            </a:xfrm>
            <a:custGeom>
              <a:avLst/>
              <a:gdLst>
                <a:gd name="T0" fmla="*/ 38 w 146"/>
                <a:gd name="T1" fmla="*/ 101 h 238"/>
                <a:gd name="T2" fmla="*/ 33 w 146"/>
                <a:gd name="T3" fmla="*/ 87 h 238"/>
                <a:gd name="T4" fmla="*/ 41 w 146"/>
                <a:gd name="T5" fmla="*/ 64 h 238"/>
                <a:gd name="T6" fmla="*/ 26 w 146"/>
                <a:gd name="T7" fmla="*/ 81 h 238"/>
                <a:gd name="T8" fmla="*/ 19 w 146"/>
                <a:gd name="T9" fmla="*/ 90 h 238"/>
                <a:gd name="T10" fmla="*/ 7 w 146"/>
                <a:gd name="T11" fmla="*/ 96 h 238"/>
                <a:gd name="T12" fmla="*/ 1 w 146"/>
                <a:gd name="T13" fmla="*/ 74 h 238"/>
                <a:gd name="T14" fmla="*/ 29 w 146"/>
                <a:gd name="T15" fmla="*/ 63 h 238"/>
                <a:gd name="T16" fmla="*/ 28 w 146"/>
                <a:gd name="T17" fmla="*/ 12 h 238"/>
                <a:gd name="T18" fmla="*/ 38 w 146"/>
                <a:gd name="T19" fmla="*/ 13 h 238"/>
                <a:gd name="T20" fmla="*/ 47 w 146"/>
                <a:gd name="T21" fmla="*/ 11 h 238"/>
                <a:gd name="T22" fmla="*/ 76 w 146"/>
                <a:gd name="T23" fmla="*/ 5 h 238"/>
                <a:gd name="T24" fmla="*/ 96 w 146"/>
                <a:gd name="T25" fmla="*/ 16 h 238"/>
                <a:gd name="T26" fmla="*/ 109 w 146"/>
                <a:gd name="T27" fmla="*/ 16 h 238"/>
                <a:gd name="T28" fmla="*/ 128 w 146"/>
                <a:gd name="T29" fmla="*/ 3 h 238"/>
                <a:gd name="T30" fmla="*/ 134 w 146"/>
                <a:gd name="T31" fmla="*/ 13 h 238"/>
                <a:gd name="T32" fmla="*/ 143 w 146"/>
                <a:gd name="T33" fmla="*/ 40 h 238"/>
                <a:gd name="T34" fmla="*/ 133 w 146"/>
                <a:gd name="T35" fmla="*/ 50 h 238"/>
                <a:gd name="T36" fmla="*/ 124 w 146"/>
                <a:gd name="T37" fmla="*/ 95 h 238"/>
                <a:gd name="T38" fmla="*/ 130 w 146"/>
                <a:gd name="T39" fmla="*/ 105 h 238"/>
                <a:gd name="T40" fmla="*/ 128 w 146"/>
                <a:gd name="T41" fmla="*/ 127 h 238"/>
                <a:gd name="T42" fmla="*/ 110 w 146"/>
                <a:gd name="T43" fmla="*/ 161 h 238"/>
                <a:gd name="T44" fmla="*/ 127 w 146"/>
                <a:gd name="T45" fmla="*/ 196 h 238"/>
                <a:gd name="T46" fmla="*/ 121 w 146"/>
                <a:gd name="T47" fmla="*/ 209 h 238"/>
                <a:gd name="T48" fmla="*/ 123 w 146"/>
                <a:gd name="T49" fmla="*/ 228 h 238"/>
                <a:gd name="T50" fmla="*/ 109 w 146"/>
                <a:gd name="T51" fmla="*/ 237 h 238"/>
                <a:gd name="T52" fmla="*/ 98 w 146"/>
                <a:gd name="T53" fmla="*/ 238 h 238"/>
                <a:gd name="T54" fmla="*/ 84 w 146"/>
                <a:gd name="T55" fmla="*/ 223 h 238"/>
                <a:gd name="T56" fmla="*/ 44 w 146"/>
                <a:gd name="T57" fmla="*/ 209 h 238"/>
                <a:gd name="T58" fmla="*/ 34 w 146"/>
                <a:gd name="T59" fmla="*/ 206 h 238"/>
                <a:gd name="T60" fmla="*/ 20 w 146"/>
                <a:gd name="T61" fmla="*/ 204 h 238"/>
                <a:gd name="T62" fmla="*/ 36 w 146"/>
                <a:gd name="T63" fmla="*/ 16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238">
                  <a:moveTo>
                    <a:pt x="41" y="116"/>
                  </a:moveTo>
                  <a:lnTo>
                    <a:pt x="38" y="101"/>
                  </a:lnTo>
                  <a:lnTo>
                    <a:pt x="29" y="92"/>
                  </a:lnTo>
                  <a:lnTo>
                    <a:pt x="33" y="87"/>
                  </a:lnTo>
                  <a:lnTo>
                    <a:pt x="40" y="94"/>
                  </a:lnTo>
                  <a:lnTo>
                    <a:pt x="41" y="64"/>
                  </a:lnTo>
                  <a:lnTo>
                    <a:pt x="33" y="64"/>
                  </a:lnTo>
                  <a:lnTo>
                    <a:pt x="26" y="81"/>
                  </a:lnTo>
                  <a:lnTo>
                    <a:pt x="28" y="92"/>
                  </a:lnTo>
                  <a:lnTo>
                    <a:pt x="19" y="90"/>
                  </a:lnTo>
                  <a:lnTo>
                    <a:pt x="19" y="96"/>
                  </a:lnTo>
                  <a:lnTo>
                    <a:pt x="7" y="96"/>
                  </a:lnTo>
                  <a:lnTo>
                    <a:pt x="0" y="79"/>
                  </a:lnTo>
                  <a:lnTo>
                    <a:pt x="1" y="74"/>
                  </a:lnTo>
                  <a:lnTo>
                    <a:pt x="16" y="80"/>
                  </a:lnTo>
                  <a:lnTo>
                    <a:pt x="29" y="63"/>
                  </a:lnTo>
                  <a:lnTo>
                    <a:pt x="38" y="23"/>
                  </a:lnTo>
                  <a:lnTo>
                    <a:pt x="28" y="12"/>
                  </a:lnTo>
                  <a:lnTo>
                    <a:pt x="28" y="12"/>
                  </a:lnTo>
                  <a:lnTo>
                    <a:pt x="38" y="13"/>
                  </a:lnTo>
                  <a:lnTo>
                    <a:pt x="42" y="6"/>
                  </a:lnTo>
                  <a:lnTo>
                    <a:pt x="47" y="11"/>
                  </a:lnTo>
                  <a:lnTo>
                    <a:pt x="73" y="11"/>
                  </a:lnTo>
                  <a:lnTo>
                    <a:pt x="76" y="5"/>
                  </a:lnTo>
                  <a:lnTo>
                    <a:pt x="84" y="4"/>
                  </a:lnTo>
                  <a:lnTo>
                    <a:pt x="96" y="16"/>
                  </a:lnTo>
                  <a:lnTo>
                    <a:pt x="102" y="11"/>
                  </a:lnTo>
                  <a:lnTo>
                    <a:pt x="109" y="16"/>
                  </a:lnTo>
                  <a:lnTo>
                    <a:pt x="127" y="9"/>
                  </a:lnTo>
                  <a:lnTo>
                    <a:pt x="128" y="3"/>
                  </a:lnTo>
                  <a:lnTo>
                    <a:pt x="135" y="0"/>
                  </a:lnTo>
                  <a:lnTo>
                    <a:pt x="134" y="13"/>
                  </a:lnTo>
                  <a:lnTo>
                    <a:pt x="146" y="12"/>
                  </a:lnTo>
                  <a:lnTo>
                    <a:pt x="143" y="40"/>
                  </a:lnTo>
                  <a:lnTo>
                    <a:pt x="143" y="40"/>
                  </a:lnTo>
                  <a:lnTo>
                    <a:pt x="133" y="50"/>
                  </a:lnTo>
                  <a:lnTo>
                    <a:pt x="135" y="94"/>
                  </a:lnTo>
                  <a:lnTo>
                    <a:pt x="124" y="95"/>
                  </a:lnTo>
                  <a:lnTo>
                    <a:pt x="124" y="101"/>
                  </a:lnTo>
                  <a:lnTo>
                    <a:pt x="130" y="105"/>
                  </a:lnTo>
                  <a:lnTo>
                    <a:pt x="124" y="114"/>
                  </a:lnTo>
                  <a:lnTo>
                    <a:pt x="128" y="127"/>
                  </a:lnTo>
                  <a:lnTo>
                    <a:pt x="118" y="139"/>
                  </a:lnTo>
                  <a:lnTo>
                    <a:pt x="110" y="161"/>
                  </a:lnTo>
                  <a:lnTo>
                    <a:pt x="115" y="178"/>
                  </a:lnTo>
                  <a:lnTo>
                    <a:pt x="127" y="196"/>
                  </a:lnTo>
                  <a:lnTo>
                    <a:pt x="121" y="202"/>
                  </a:lnTo>
                  <a:lnTo>
                    <a:pt x="121" y="209"/>
                  </a:lnTo>
                  <a:lnTo>
                    <a:pt x="127" y="214"/>
                  </a:lnTo>
                  <a:lnTo>
                    <a:pt x="123" y="228"/>
                  </a:lnTo>
                  <a:lnTo>
                    <a:pt x="123" y="228"/>
                  </a:lnTo>
                  <a:lnTo>
                    <a:pt x="109" y="237"/>
                  </a:lnTo>
                  <a:lnTo>
                    <a:pt x="98" y="238"/>
                  </a:lnTo>
                  <a:lnTo>
                    <a:pt x="98" y="238"/>
                  </a:lnTo>
                  <a:lnTo>
                    <a:pt x="88" y="233"/>
                  </a:lnTo>
                  <a:lnTo>
                    <a:pt x="84" y="223"/>
                  </a:lnTo>
                  <a:lnTo>
                    <a:pt x="52" y="214"/>
                  </a:lnTo>
                  <a:lnTo>
                    <a:pt x="44" y="209"/>
                  </a:lnTo>
                  <a:lnTo>
                    <a:pt x="42" y="202"/>
                  </a:lnTo>
                  <a:lnTo>
                    <a:pt x="34" y="206"/>
                  </a:lnTo>
                  <a:lnTo>
                    <a:pt x="20" y="204"/>
                  </a:lnTo>
                  <a:lnTo>
                    <a:pt x="20" y="204"/>
                  </a:lnTo>
                  <a:lnTo>
                    <a:pt x="25" y="183"/>
                  </a:lnTo>
                  <a:lnTo>
                    <a:pt x="36" y="165"/>
                  </a:lnTo>
                  <a:lnTo>
                    <a:pt x="41"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5" name="Freeform 7">
              <a:extLst>
                <a:ext uri="{FF2B5EF4-FFF2-40B4-BE49-F238E27FC236}">
                  <a16:creationId xmlns:a16="http://schemas.microsoft.com/office/drawing/2014/main" id="{17033A71-F306-4FFB-87B5-AEC96618A6D3}"/>
                </a:ext>
              </a:extLst>
            </p:cNvPr>
            <p:cNvSpPr>
              <a:spLocks/>
            </p:cNvSpPr>
            <p:nvPr/>
          </p:nvSpPr>
          <p:spPr bwMode="auto">
            <a:xfrm>
              <a:off x="10231438" y="2068513"/>
              <a:ext cx="327025" cy="314325"/>
            </a:xfrm>
            <a:custGeom>
              <a:avLst/>
              <a:gdLst>
                <a:gd name="T0" fmla="*/ 145 w 206"/>
                <a:gd name="T1" fmla="*/ 101 h 198"/>
                <a:gd name="T2" fmla="*/ 153 w 206"/>
                <a:gd name="T3" fmla="*/ 90 h 198"/>
                <a:gd name="T4" fmla="*/ 161 w 206"/>
                <a:gd name="T5" fmla="*/ 60 h 198"/>
                <a:gd name="T6" fmla="*/ 152 w 206"/>
                <a:gd name="T7" fmla="*/ 42 h 198"/>
                <a:gd name="T8" fmla="*/ 147 w 206"/>
                <a:gd name="T9" fmla="*/ 41 h 198"/>
                <a:gd name="T10" fmla="*/ 136 w 206"/>
                <a:gd name="T11" fmla="*/ 55 h 198"/>
                <a:gd name="T12" fmla="*/ 127 w 206"/>
                <a:gd name="T13" fmla="*/ 52 h 198"/>
                <a:gd name="T14" fmla="*/ 108 w 206"/>
                <a:gd name="T15" fmla="*/ 63 h 198"/>
                <a:gd name="T16" fmla="*/ 103 w 206"/>
                <a:gd name="T17" fmla="*/ 61 h 198"/>
                <a:gd name="T18" fmla="*/ 107 w 206"/>
                <a:gd name="T19" fmla="*/ 33 h 198"/>
                <a:gd name="T20" fmla="*/ 120 w 206"/>
                <a:gd name="T21" fmla="*/ 0 h 198"/>
                <a:gd name="T22" fmla="*/ 159 w 206"/>
                <a:gd name="T23" fmla="*/ 29 h 198"/>
                <a:gd name="T24" fmla="*/ 171 w 206"/>
                <a:gd name="T25" fmla="*/ 28 h 198"/>
                <a:gd name="T26" fmla="*/ 183 w 206"/>
                <a:gd name="T27" fmla="*/ 18 h 198"/>
                <a:gd name="T28" fmla="*/ 173 w 206"/>
                <a:gd name="T29" fmla="*/ 57 h 198"/>
                <a:gd name="T30" fmla="*/ 176 w 206"/>
                <a:gd name="T31" fmla="*/ 119 h 198"/>
                <a:gd name="T32" fmla="*/ 184 w 206"/>
                <a:gd name="T33" fmla="*/ 146 h 198"/>
                <a:gd name="T34" fmla="*/ 191 w 206"/>
                <a:gd name="T35" fmla="*/ 152 h 198"/>
                <a:gd name="T36" fmla="*/ 195 w 206"/>
                <a:gd name="T37" fmla="*/ 150 h 198"/>
                <a:gd name="T38" fmla="*/ 206 w 206"/>
                <a:gd name="T39" fmla="*/ 164 h 198"/>
                <a:gd name="T40" fmla="*/ 206 w 206"/>
                <a:gd name="T41" fmla="*/ 164 h 198"/>
                <a:gd name="T42" fmla="*/ 191 w 206"/>
                <a:gd name="T43" fmla="*/ 179 h 198"/>
                <a:gd name="T44" fmla="*/ 184 w 206"/>
                <a:gd name="T45" fmla="*/ 176 h 198"/>
                <a:gd name="T46" fmla="*/ 170 w 206"/>
                <a:gd name="T47" fmla="*/ 182 h 198"/>
                <a:gd name="T48" fmla="*/ 166 w 206"/>
                <a:gd name="T49" fmla="*/ 176 h 198"/>
                <a:gd name="T50" fmla="*/ 133 w 206"/>
                <a:gd name="T51" fmla="*/ 198 h 198"/>
                <a:gd name="T52" fmla="*/ 124 w 206"/>
                <a:gd name="T53" fmla="*/ 195 h 198"/>
                <a:gd name="T54" fmla="*/ 124 w 206"/>
                <a:gd name="T55" fmla="*/ 195 h 198"/>
                <a:gd name="T56" fmla="*/ 128 w 206"/>
                <a:gd name="T57" fmla="*/ 167 h 198"/>
                <a:gd name="T58" fmla="*/ 115 w 206"/>
                <a:gd name="T59" fmla="*/ 168 h 198"/>
                <a:gd name="T60" fmla="*/ 116 w 206"/>
                <a:gd name="T61" fmla="*/ 155 h 198"/>
                <a:gd name="T62" fmla="*/ 109 w 206"/>
                <a:gd name="T63" fmla="*/ 158 h 198"/>
                <a:gd name="T64" fmla="*/ 108 w 206"/>
                <a:gd name="T65" fmla="*/ 164 h 198"/>
                <a:gd name="T66" fmla="*/ 90 w 206"/>
                <a:gd name="T67" fmla="*/ 171 h 198"/>
                <a:gd name="T68" fmla="*/ 83 w 206"/>
                <a:gd name="T69" fmla="*/ 166 h 198"/>
                <a:gd name="T70" fmla="*/ 78 w 206"/>
                <a:gd name="T71" fmla="*/ 171 h 198"/>
                <a:gd name="T72" fmla="*/ 65 w 206"/>
                <a:gd name="T73" fmla="*/ 159 h 198"/>
                <a:gd name="T74" fmla="*/ 57 w 206"/>
                <a:gd name="T75" fmla="*/ 160 h 198"/>
                <a:gd name="T76" fmla="*/ 54 w 206"/>
                <a:gd name="T77" fmla="*/ 166 h 198"/>
                <a:gd name="T78" fmla="*/ 28 w 206"/>
                <a:gd name="T79" fmla="*/ 166 h 198"/>
                <a:gd name="T80" fmla="*/ 25 w 206"/>
                <a:gd name="T81" fmla="*/ 161 h 198"/>
                <a:gd name="T82" fmla="*/ 19 w 206"/>
                <a:gd name="T83" fmla="*/ 168 h 198"/>
                <a:gd name="T84" fmla="*/ 9 w 206"/>
                <a:gd name="T85" fmla="*/ 167 h 198"/>
                <a:gd name="T86" fmla="*/ 9 w 206"/>
                <a:gd name="T87" fmla="*/ 167 h 198"/>
                <a:gd name="T88" fmla="*/ 9 w 206"/>
                <a:gd name="T89" fmla="*/ 148 h 198"/>
                <a:gd name="T90" fmla="*/ 0 w 206"/>
                <a:gd name="T91" fmla="*/ 139 h 198"/>
                <a:gd name="T92" fmla="*/ 20 w 206"/>
                <a:gd name="T93" fmla="*/ 119 h 198"/>
                <a:gd name="T94" fmla="*/ 30 w 206"/>
                <a:gd name="T95" fmla="*/ 121 h 198"/>
                <a:gd name="T96" fmla="*/ 46 w 206"/>
                <a:gd name="T97" fmla="*/ 110 h 198"/>
                <a:gd name="T98" fmla="*/ 52 w 206"/>
                <a:gd name="T99" fmla="*/ 68 h 198"/>
                <a:gd name="T100" fmla="*/ 44 w 206"/>
                <a:gd name="T101" fmla="*/ 63 h 198"/>
                <a:gd name="T102" fmla="*/ 52 w 206"/>
                <a:gd name="T103" fmla="*/ 61 h 198"/>
                <a:gd name="T104" fmla="*/ 54 w 206"/>
                <a:gd name="T105" fmla="*/ 43 h 198"/>
                <a:gd name="T106" fmla="*/ 69 w 206"/>
                <a:gd name="T107" fmla="*/ 55 h 198"/>
                <a:gd name="T108" fmla="*/ 78 w 206"/>
                <a:gd name="T109" fmla="*/ 48 h 198"/>
                <a:gd name="T110" fmla="*/ 88 w 206"/>
                <a:gd name="T111" fmla="*/ 55 h 198"/>
                <a:gd name="T112" fmla="*/ 90 w 206"/>
                <a:gd name="T113" fmla="*/ 82 h 198"/>
                <a:gd name="T114" fmla="*/ 99 w 206"/>
                <a:gd name="T115" fmla="*/ 107 h 198"/>
                <a:gd name="T116" fmla="*/ 107 w 206"/>
                <a:gd name="T117" fmla="*/ 107 h 198"/>
                <a:gd name="T118" fmla="*/ 114 w 206"/>
                <a:gd name="T119" fmla="*/ 100 h 198"/>
                <a:gd name="T120" fmla="*/ 116 w 206"/>
                <a:gd name="T121" fmla="*/ 81 h 198"/>
                <a:gd name="T122" fmla="*/ 145 w 206"/>
                <a:gd name="T123" fmla="*/ 10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 h="198">
                  <a:moveTo>
                    <a:pt x="145" y="101"/>
                  </a:moveTo>
                  <a:lnTo>
                    <a:pt x="153" y="90"/>
                  </a:lnTo>
                  <a:lnTo>
                    <a:pt x="161" y="60"/>
                  </a:lnTo>
                  <a:lnTo>
                    <a:pt x="152" y="42"/>
                  </a:lnTo>
                  <a:lnTo>
                    <a:pt x="147" y="41"/>
                  </a:lnTo>
                  <a:lnTo>
                    <a:pt x="136" y="55"/>
                  </a:lnTo>
                  <a:lnTo>
                    <a:pt x="127" y="52"/>
                  </a:lnTo>
                  <a:lnTo>
                    <a:pt x="108" y="63"/>
                  </a:lnTo>
                  <a:lnTo>
                    <a:pt x="103" y="61"/>
                  </a:lnTo>
                  <a:lnTo>
                    <a:pt x="107" y="33"/>
                  </a:lnTo>
                  <a:lnTo>
                    <a:pt x="120" y="0"/>
                  </a:lnTo>
                  <a:lnTo>
                    <a:pt x="159" y="29"/>
                  </a:lnTo>
                  <a:lnTo>
                    <a:pt x="171" y="28"/>
                  </a:lnTo>
                  <a:lnTo>
                    <a:pt x="183" y="18"/>
                  </a:lnTo>
                  <a:lnTo>
                    <a:pt x="173" y="57"/>
                  </a:lnTo>
                  <a:lnTo>
                    <a:pt x="176" y="119"/>
                  </a:lnTo>
                  <a:lnTo>
                    <a:pt x="184" y="146"/>
                  </a:lnTo>
                  <a:lnTo>
                    <a:pt x="191" y="152"/>
                  </a:lnTo>
                  <a:lnTo>
                    <a:pt x="195" y="150"/>
                  </a:lnTo>
                  <a:lnTo>
                    <a:pt x="206" y="164"/>
                  </a:lnTo>
                  <a:lnTo>
                    <a:pt x="206" y="164"/>
                  </a:lnTo>
                  <a:lnTo>
                    <a:pt x="191" y="179"/>
                  </a:lnTo>
                  <a:lnTo>
                    <a:pt x="184" y="176"/>
                  </a:lnTo>
                  <a:lnTo>
                    <a:pt x="170" y="182"/>
                  </a:lnTo>
                  <a:lnTo>
                    <a:pt x="166" y="176"/>
                  </a:lnTo>
                  <a:lnTo>
                    <a:pt x="133" y="198"/>
                  </a:lnTo>
                  <a:lnTo>
                    <a:pt x="124" y="195"/>
                  </a:lnTo>
                  <a:lnTo>
                    <a:pt x="124" y="195"/>
                  </a:lnTo>
                  <a:lnTo>
                    <a:pt x="128" y="167"/>
                  </a:lnTo>
                  <a:lnTo>
                    <a:pt x="115" y="168"/>
                  </a:lnTo>
                  <a:lnTo>
                    <a:pt x="116" y="155"/>
                  </a:lnTo>
                  <a:lnTo>
                    <a:pt x="109" y="158"/>
                  </a:lnTo>
                  <a:lnTo>
                    <a:pt x="108" y="164"/>
                  </a:lnTo>
                  <a:lnTo>
                    <a:pt x="90" y="171"/>
                  </a:lnTo>
                  <a:lnTo>
                    <a:pt x="83" y="166"/>
                  </a:lnTo>
                  <a:lnTo>
                    <a:pt x="78" y="171"/>
                  </a:lnTo>
                  <a:lnTo>
                    <a:pt x="65" y="159"/>
                  </a:lnTo>
                  <a:lnTo>
                    <a:pt x="57" y="160"/>
                  </a:lnTo>
                  <a:lnTo>
                    <a:pt x="54" y="166"/>
                  </a:lnTo>
                  <a:lnTo>
                    <a:pt x="28" y="166"/>
                  </a:lnTo>
                  <a:lnTo>
                    <a:pt x="25" y="161"/>
                  </a:lnTo>
                  <a:lnTo>
                    <a:pt x="19" y="168"/>
                  </a:lnTo>
                  <a:lnTo>
                    <a:pt x="9" y="167"/>
                  </a:lnTo>
                  <a:lnTo>
                    <a:pt x="9" y="167"/>
                  </a:lnTo>
                  <a:lnTo>
                    <a:pt x="9" y="148"/>
                  </a:lnTo>
                  <a:lnTo>
                    <a:pt x="0" y="139"/>
                  </a:lnTo>
                  <a:lnTo>
                    <a:pt x="20" y="119"/>
                  </a:lnTo>
                  <a:lnTo>
                    <a:pt x="30" y="121"/>
                  </a:lnTo>
                  <a:lnTo>
                    <a:pt x="46" y="110"/>
                  </a:lnTo>
                  <a:lnTo>
                    <a:pt x="52" y="68"/>
                  </a:lnTo>
                  <a:lnTo>
                    <a:pt x="44" y="63"/>
                  </a:lnTo>
                  <a:lnTo>
                    <a:pt x="52" y="61"/>
                  </a:lnTo>
                  <a:lnTo>
                    <a:pt x="54" y="43"/>
                  </a:lnTo>
                  <a:lnTo>
                    <a:pt x="69" y="55"/>
                  </a:lnTo>
                  <a:lnTo>
                    <a:pt x="78" y="48"/>
                  </a:lnTo>
                  <a:lnTo>
                    <a:pt x="88" y="55"/>
                  </a:lnTo>
                  <a:lnTo>
                    <a:pt x="90" y="82"/>
                  </a:lnTo>
                  <a:lnTo>
                    <a:pt x="99" y="107"/>
                  </a:lnTo>
                  <a:lnTo>
                    <a:pt x="107" y="107"/>
                  </a:lnTo>
                  <a:lnTo>
                    <a:pt x="114" y="100"/>
                  </a:lnTo>
                  <a:lnTo>
                    <a:pt x="116" y="81"/>
                  </a:lnTo>
                  <a:lnTo>
                    <a:pt x="145"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6" name="Freeform 8">
              <a:extLst>
                <a:ext uri="{FF2B5EF4-FFF2-40B4-BE49-F238E27FC236}">
                  <a16:creationId xmlns:a16="http://schemas.microsoft.com/office/drawing/2014/main" id="{EDD8413F-B9CE-4C86-9460-869E87279027}"/>
                </a:ext>
              </a:extLst>
            </p:cNvPr>
            <p:cNvSpPr>
              <a:spLocks/>
            </p:cNvSpPr>
            <p:nvPr/>
          </p:nvSpPr>
          <p:spPr bwMode="auto">
            <a:xfrm>
              <a:off x="10212388" y="3321050"/>
              <a:ext cx="201612" cy="261938"/>
            </a:xfrm>
            <a:custGeom>
              <a:avLst/>
              <a:gdLst>
                <a:gd name="T0" fmla="*/ 9 w 127"/>
                <a:gd name="T1" fmla="*/ 101 h 165"/>
                <a:gd name="T2" fmla="*/ 16 w 127"/>
                <a:gd name="T3" fmla="*/ 102 h 165"/>
                <a:gd name="T4" fmla="*/ 16 w 127"/>
                <a:gd name="T5" fmla="*/ 91 h 165"/>
                <a:gd name="T6" fmla="*/ 27 w 127"/>
                <a:gd name="T7" fmla="*/ 88 h 165"/>
                <a:gd name="T8" fmla="*/ 35 w 127"/>
                <a:gd name="T9" fmla="*/ 76 h 165"/>
                <a:gd name="T10" fmla="*/ 40 w 127"/>
                <a:gd name="T11" fmla="*/ 76 h 165"/>
                <a:gd name="T12" fmla="*/ 26 w 127"/>
                <a:gd name="T13" fmla="*/ 57 h 165"/>
                <a:gd name="T14" fmla="*/ 22 w 127"/>
                <a:gd name="T15" fmla="*/ 58 h 165"/>
                <a:gd name="T16" fmla="*/ 22 w 127"/>
                <a:gd name="T17" fmla="*/ 58 h 165"/>
                <a:gd name="T18" fmla="*/ 14 w 127"/>
                <a:gd name="T19" fmla="*/ 41 h 165"/>
                <a:gd name="T20" fmla="*/ 14 w 127"/>
                <a:gd name="T21" fmla="*/ 41 h 165"/>
                <a:gd name="T22" fmla="*/ 18 w 127"/>
                <a:gd name="T23" fmla="*/ 32 h 165"/>
                <a:gd name="T24" fmla="*/ 3 w 127"/>
                <a:gd name="T25" fmla="*/ 0 h 165"/>
                <a:gd name="T26" fmla="*/ 3 w 127"/>
                <a:gd name="T27" fmla="*/ 0 h 165"/>
                <a:gd name="T28" fmla="*/ 22 w 127"/>
                <a:gd name="T29" fmla="*/ 21 h 165"/>
                <a:gd name="T30" fmla="*/ 45 w 127"/>
                <a:gd name="T31" fmla="*/ 34 h 165"/>
                <a:gd name="T32" fmla="*/ 81 w 127"/>
                <a:gd name="T33" fmla="*/ 24 h 165"/>
                <a:gd name="T34" fmla="*/ 106 w 127"/>
                <a:gd name="T35" fmla="*/ 34 h 165"/>
                <a:gd name="T36" fmla="*/ 127 w 127"/>
                <a:gd name="T37" fmla="*/ 52 h 165"/>
                <a:gd name="T38" fmla="*/ 127 w 127"/>
                <a:gd name="T39" fmla="*/ 52 h 165"/>
                <a:gd name="T40" fmla="*/ 126 w 127"/>
                <a:gd name="T41" fmla="*/ 56 h 165"/>
                <a:gd name="T42" fmla="*/ 104 w 127"/>
                <a:gd name="T43" fmla="*/ 56 h 165"/>
                <a:gd name="T44" fmla="*/ 89 w 127"/>
                <a:gd name="T45" fmla="*/ 67 h 165"/>
                <a:gd name="T46" fmla="*/ 73 w 127"/>
                <a:gd name="T47" fmla="*/ 89 h 165"/>
                <a:gd name="T48" fmla="*/ 71 w 127"/>
                <a:gd name="T49" fmla="*/ 125 h 165"/>
                <a:gd name="T50" fmla="*/ 63 w 127"/>
                <a:gd name="T51" fmla="*/ 133 h 165"/>
                <a:gd name="T52" fmla="*/ 42 w 127"/>
                <a:gd name="T53" fmla="*/ 135 h 165"/>
                <a:gd name="T54" fmla="*/ 15 w 127"/>
                <a:gd name="T55" fmla="*/ 165 h 165"/>
                <a:gd name="T56" fmla="*/ 0 w 127"/>
                <a:gd name="T57" fmla="*/ 155 h 165"/>
                <a:gd name="T58" fmla="*/ 12 w 127"/>
                <a:gd name="T59" fmla="*/ 152 h 165"/>
                <a:gd name="T60" fmla="*/ 7 w 127"/>
                <a:gd name="T61" fmla="*/ 142 h 165"/>
                <a:gd name="T62" fmla="*/ 7 w 127"/>
                <a:gd name="T63" fmla="*/ 124 h 165"/>
                <a:gd name="T64" fmla="*/ 13 w 127"/>
                <a:gd name="T65" fmla="*/ 117 h 165"/>
                <a:gd name="T66" fmla="*/ 7 w 127"/>
                <a:gd name="T67" fmla="*/ 109 h 165"/>
                <a:gd name="T68" fmla="*/ 9 w 127"/>
                <a:gd name="T69" fmla="*/ 10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65">
                  <a:moveTo>
                    <a:pt x="9" y="101"/>
                  </a:moveTo>
                  <a:lnTo>
                    <a:pt x="16" y="102"/>
                  </a:lnTo>
                  <a:lnTo>
                    <a:pt x="16" y="91"/>
                  </a:lnTo>
                  <a:lnTo>
                    <a:pt x="27" y="88"/>
                  </a:lnTo>
                  <a:lnTo>
                    <a:pt x="35" y="76"/>
                  </a:lnTo>
                  <a:lnTo>
                    <a:pt x="40" y="76"/>
                  </a:lnTo>
                  <a:lnTo>
                    <a:pt x="26" y="57"/>
                  </a:lnTo>
                  <a:lnTo>
                    <a:pt x="22" y="58"/>
                  </a:lnTo>
                  <a:lnTo>
                    <a:pt x="22" y="58"/>
                  </a:lnTo>
                  <a:lnTo>
                    <a:pt x="14" y="41"/>
                  </a:lnTo>
                  <a:lnTo>
                    <a:pt x="14" y="41"/>
                  </a:lnTo>
                  <a:lnTo>
                    <a:pt x="18" y="32"/>
                  </a:lnTo>
                  <a:lnTo>
                    <a:pt x="3" y="0"/>
                  </a:lnTo>
                  <a:lnTo>
                    <a:pt x="3" y="0"/>
                  </a:lnTo>
                  <a:lnTo>
                    <a:pt x="22" y="21"/>
                  </a:lnTo>
                  <a:lnTo>
                    <a:pt x="45" y="34"/>
                  </a:lnTo>
                  <a:lnTo>
                    <a:pt x="81" y="24"/>
                  </a:lnTo>
                  <a:lnTo>
                    <a:pt x="106" y="34"/>
                  </a:lnTo>
                  <a:lnTo>
                    <a:pt x="127" y="52"/>
                  </a:lnTo>
                  <a:lnTo>
                    <a:pt x="127" y="52"/>
                  </a:lnTo>
                  <a:lnTo>
                    <a:pt x="126" y="56"/>
                  </a:lnTo>
                  <a:lnTo>
                    <a:pt x="104" y="56"/>
                  </a:lnTo>
                  <a:lnTo>
                    <a:pt x="89" y="67"/>
                  </a:lnTo>
                  <a:lnTo>
                    <a:pt x="73" y="89"/>
                  </a:lnTo>
                  <a:lnTo>
                    <a:pt x="71" y="125"/>
                  </a:lnTo>
                  <a:lnTo>
                    <a:pt x="63" y="133"/>
                  </a:lnTo>
                  <a:lnTo>
                    <a:pt x="42" y="135"/>
                  </a:lnTo>
                  <a:lnTo>
                    <a:pt x="15" y="165"/>
                  </a:lnTo>
                  <a:lnTo>
                    <a:pt x="0" y="155"/>
                  </a:lnTo>
                  <a:lnTo>
                    <a:pt x="12" y="152"/>
                  </a:lnTo>
                  <a:lnTo>
                    <a:pt x="7" y="142"/>
                  </a:lnTo>
                  <a:lnTo>
                    <a:pt x="7" y="124"/>
                  </a:lnTo>
                  <a:lnTo>
                    <a:pt x="13" y="117"/>
                  </a:lnTo>
                  <a:lnTo>
                    <a:pt x="7" y="109"/>
                  </a:lnTo>
                  <a:lnTo>
                    <a:pt x="9"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7" name="Freeform 9">
              <a:extLst>
                <a:ext uri="{FF2B5EF4-FFF2-40B4-BE49-F238E27FC236}">
                  <a16:creationId xmlns:a16="http://schemas.microsoft.com/office/drawing/2014/main" id="{01326BFE-29D5-4BE0-A9F1-399FBF15DE84}"/>
                </a:ext>
              </a:extLst>
            </p:cNvPr>
            <p:cNvSpPr>
              <a:spLocks/>
            </p:cNvSpPr>
            <p:nvPr/>
          </p:nvSpPr>
          <p:spPr bwMode="auto">
            <a:xfrm>
              <a:off x="8818563" y="3748088"/>
              <a:ext cx="301625" cy="265113"/>
            </a:xfrm>
            <a:custGeom>
              <a:avLst/>
              <a:gdLst>
                <a:gd name="T0" fmla="*/ 57 w 190"/>
                <a:gd name="T1" fmla="*/ 111 h 167"/>
                <a:gd name="T2" fmla="*/ 46 w 190"/>
                <a:gd name="T3" fmla="*/ 110 h 167"/>
                <a:gd name="T4" fmla="*/ 41 w 190"/>
                <a:gd name="T5" fmla="*/ 107 h 167"/>
                <a:gd name="T6" fmla="*/ 44 w 190"/>
                <a:gd name="T7" fmla="*/ 104 h 167"/>
                <a:gd name="T8" fmla="*/ 41 w 190"/>
                <a:gd name="T9" fmla="*/ 97 h 167"/>
                <a:gd name="T10" fmla="*/ 44 w 190"/>
                <a:gd name="T11" fmla="*/ 92 h 167"/>
                <a:gd name="T12" fmla="*/ 37 w 190"/>
                <a:gd name="T13" fmla="*/ 88 h 167"/>
                <a:gd name="T14" fmla="*/ 19 w 190"/>
                <a:gd name="T15" fmla="*/ 98 h 167"/>
                <a:gd name="T16" fmla="*/ 10 w 190"/>
                <a:gd name="T17" fmla="*/ 104 h 167"/>
                <a:gd name="T18" fmla="*/ 1 w 190"/>
                <a:gd name="T19" fmla="*/ 107 h 167"/>
                <a:gd name="T20" fmla="*/ 22 w 190"/>
                <a:gd name="T21" fmla="*/ 93 h 167"/>
                <a:gd name="T22" fmla="*/ 30 w 190"/>
                <a:gd name="T23" fmla="*/ 88 h 167"/>
                <a:gd name="T24" fmla="*/ 52 w 190"/>
                <a:gd name="T25" fmla="*/ 71 h 167"/>
                <a:gd name="T26" fmla="*/ 75 w 190"/>
                <a:gd name="T27" fmla="*/ 53 h 167"/>
                <a:gd name="T28" fmla="*/ 79 w 190"/>
                <a:gd name="T29" fmla="*/ 32 h 167"/>
                <a:gd name="T30" fmla="*/ 96 w 190"/>
                <a:gd name="T31" fmla="*/ 10 h 167"/>
                <a:gd name="T32" fmla="*/ 105 w 190"/>
                <a:gd name="T33" fmla="*/ 0 h 167"/>
                <a:gd name="T34" fmla="*/ 123 w 190"/>
                <a:gd name="T35" fmla="*/ 27 h 167"/>
                <a:gd name="T36" fmla="*/ 139 w 190"/>
                <a:gd name="T37" fmla="*/ 22 h 167"/>
                <a:gd name="T38" fmla="*/ 156 w 190"/>
                <a:gd name="T39" fmla="*/ 20 h 167"/>
                <a:gd name="T40" fmla="*/ 174 w 190"/>
                <a:gd name="T41" fmla="*/ 20 h 167"/>
                <a:gd name="T42" fmla="*/ 180 w 190"/>
                <a:gd name="T43" fmla="*/ 13 h 167"/>
                <a:gd name="T44" fmla="*/ 188 w 190"/>
                <a:gd name="T45" fmla="*/ 21 h 167"/>
                <a:gd name="T46" fmla="*/ 187 w 190"/>
                <a:gd name="T47" fmla="*/ 35 h 167"/>
                <a:gd name="T48" fmla="*/ 174 w 190"/>
                <a:gd name="T49" fmla="*/ 35 h 167"/>
                <a:gd name="T50" fmla="*/ 152 w 190"/>
                <a:gd name="T51" fmla="*/ 41 h 167"/>
                <a:gd name="T52" fmla="*/ 137 w 190"/>
                <a:gd name="T53" fmla="*/ 48 h 167"/>
                <a:gd name="T54" fmla="*/ 127 w 190"/>
                <a:gd name="T55" fmla="*/ 58 h 167"/>
                <a:gd name="T56" fmla="*/ 119 w 190"/>
                <a:gd name="T57" fmla="*/ 70 h 167"/>
                <a:gd name="T58" fmla="*/ 117 w 190"/>
                <a:gd name="T59" fmla="*/ 83 h 167"/>
                <a:gd name="T60" fmla="*/ 101 w 190"/>
                <a:gd name="T61" fmla="*/ 91 h 167"/>
                <a:gd name="T62" fmla="*/ 93 w 190"/>
                <a:gd name="T63" fmla="*/ 99 h 167"/>
                <a:gd name="T64" fmla="*/ 100 w 190"/>
                <a:gd name="T65" fmla="*/ 107 h 167"/>
                <a:gd name="T66" fmla="*/ 87 w 190"/>
                <a:gd name="T67" fmla="*/ 120 h 167"/>
                <a:gd name="T68" fmla="*/ 77 w 190"/>
                <a:gd name="T69" fmla="*/ 136 h 167"/>
                <a:gd name="T70" fmla="*/ 68 w 190"/>
                <a:gd name="T71" fmla="*/ 131 h 167"/>
                <a:gd name="T72" fmla="*/ 74 w 190"/>
                <a:gd name="T73" fmla="*/ 141 h 167"/>
                <a:gd name="T74" fmla="*/ 74 w 190"/>
                <a:gd name="T75" fmla="*/ 162 h 167"/>
                <a:gd name="T76" fmla="*/ 65 w 190"/>
                <a:gd name="T77" fmla="*/ 163 h 167"/>
                <a:gd name="T78" fmla="*/ 58 w 190"/>
                <a:gd name="T79" fmla="*/ 162 h 167"/>
                <a:gd name="T80" fmla="*/ 54 w 190"/>
                <a:gd name="T81" fmla="*/ 167 h 167"/>
                <a:gd name="T82" fmla="*/ 52 w 190"/>
                <a:gd name="T83" fmla="*/ 161 h 167"/>
                <a:gd name="T84" fmla="*/ 55 w 190"/>
                <a:gd name="T85" fmla="*/ 157 h 167"/>
                <a:gd name="T86" fmla="*/ 52 w 190"/>
                <a:gd name="T87" fmla="*/ 151 h 167"/>
                <a:gd name="T88" fmla="*/ 45 w 190"/>
                <a:gd name="T89" fmla="*/ 148 h 167"/>
                <a:gd name="T90" fmla="*/ 43 w 190"/>
                <a:gd name="T91" fmla="*/ 148 h 167"/>
                <a:gd name="T92" fmla="*/ 48 w 190"/>
                <a:gd name="T93" fmla="*/ 147 h 167"/>
                <a:gd name="T94" fmla="*/ 52 w 190"/>
                <a:gd name="T95" fmla="*/ 141 h 167"/>
                <a:gd name="T96" fmla="*/ 50 w 190"/>
                <a:gd name="T97" fmla="*/ 135 h 167"/>
                <a:gd name="T98" fmla="*/ 48 w 190"/>
                <a:gd name="T99" fmla="*/ 130 h 167"/>
                <a:gd name="T100" fmla="*/ 55 w 190"/>
                <a:gd name="T101" fmla="*/ 130 h 167"/>
                <a:gd name="T102" fmla="*/ 60 w 190"/>
                <a:gd name="T103" fmla="*/ 124 h 167"/>
                <a:gd name="T104" fmla="*/ 57 w 190"/>
                <a:gd name="T105" fmla="*/ 11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167">
                  <a:moveTo>
                    <a:pt x="52" y="116"/>
                  </a:moveTo>
                  <a:lnTo>
                    <a:pt x="54" y="113"/>
                  </a:lnTo>
                  <a:lnTo>
                    <a:pt x="56" y="112"/>
                  </a:lnTo>
                  <a:lnTo>
                    <a:pt x="57" y="112"/>
                  </a:lnTo>
                  <a:lnTo>
                    <a:pt x="57" y="111"/>
                  </a:lnTo>
                  <a:lnTo>
                    <a:pt x="56" y="110"/>
                  </a:lnTo>
                  <a:lnTo>
                    <a:pt x="54" y="110"/>
                  </a:lnTo>
                  <a:lnTo>
                    <a:pt x="51" y="110"/>
                  </a:lnTo>
                  <a:lnTo>
                    <a:pt x="50" y="112"/>
                  </a:lnTo>
                  <a:lnTo>
                    <a:pt x="46" y="110"/>
                  </a:lnTo>
                  <a:lnTo>
                    <a:pt x="45" y="112"/>
                  </a:lnTo>
                  <a:lnTo>
                    <a:pt x="44" y="112"/>
                  </a:lnTo>
                  <a:lnTo>
                    <a:pt x="43" y="110"/>
                  </a:lnTo>
                  <a:lnTo>
                    <a:pt x="41" y="110"/>
                  </a:lnTo>
                  <a:lnTo>
                    <a:pt x="41" y="107"/>
                  </a:lnTo>
                  <a:lnTo>
                    <a:pt x="42" y="107"/>
                  </a:lnTo>
                  <a:lnTo>
                    <a:pt x="43" y="106"/>
                  </a:lnTo>
                  <a:lnTo>
                    <a:pt x="44" y="106"/>
                  </a:lnTo>
                  <a:lnTo>
                    <a:pt x="44" y="105"/>
                  </a:lnTo>
                  <a:lnTo>
                    <a:pt x="44" y="104"/>
                  </a:lnTo>
                  <a:lnTo>
                    <a:pt x="42" y="104"/>
                  </a:lnTo>
                  <a:lnTo>
                    <a:pt x="41" y="102"/>
                  </a:lnTo>
                  <a:lnTo>
                    <a:pt x="43" y="100"/>
                  </a:lnTo>
                  <a:lnTo>
                    <a:pt x="43" y="98"/>
                  </a:lnTo>
                  <a:lnTo>
                    <a:pt x="41" y="97"/>
                  </a:lnTo>
                  <a:lnTo>
                    <a:pt x="43" y="96"/>
                  </a:lnTo>
                  <a:lnTo>
                    <a:pt x="44" y="96"/>
                  </a:lnTo>
                  <a:lnTo>
                    <a:pt x="45" y="93"/>
                  </a:lnTo>
                  <a:lnTo>
                    <a:pt x="45" y="91"/>
                  </a:lnTo>
                  <a:lnTo>
                    <a:pt x="44" y="92"/>
                  </a:lnTo>
                  <a:lnTo>
                    <a:pt x="42" y="92"/>
                  </a:lnTo>
                  <a:lnTo>
                    <a:pt x="43" y="90"/>
                  </a:lnTo>
                  <a:lnTo>
                    <a:pt x="41" y="90"/>
                  </a:lnTo>
                  <a:lnTo>
                    <a:pt x="38" y="87"/>
                  </a:lnTo>
                  <a:lnTo>
                    <a:pt x="37" y="88"/>
                  </a:lnTo>
                  <a:lnTo>
                    <a:pt x="35" y="90"/>
                  </a:lnTo>
                  <a:lnTo>
                    <a:pt x="30" y="93"/>
                  </a:lnTo>
                  <a:lnTo>
                    <a:pt x="27" y="94"/>
                  </a:lnTo>
                  <a:lnTo>
                    <a:pt x="25" y="96"/>
                  </a:lnTo>
                  <a:lnTo>
                    <a:pt x="19" y="98"/>
                  </a:lnTo>
                  <a:lnTo>
                    <a:pt x="16" y="102"/>
                  </a:lnTo>
                  <a:lnTo>
                    <a:pt x="14" y="103"/>
                  </a:lnTo>
                  <a:lnTo>
                    <a:pt x="13" y="104"/>
                  </a:lnTo>
                  <a:lnTo>
                    <a:pt x="10" y="105"/>
                  </a:lnTo>
                  <a:lnTo>
                    <a:pt x="10" y="104"/>
                  </a:lnTo>
                  <a:lnTo>
                    <a:pt x="12" y="102"/>
                  </a:lnTo>
                  <a:lnTo>
                    <a:pt x="12" y="102"/>
                  </a:lnTo>
                  <a:lnTo>
                    <a:pt x="8" y="102"/>
                  </a:lnTo>
                  <a:lnTo>
                    <a:pt x="4" y="105"/>
                  </a:lnTo>
                  <a:lnTo>
                    <a:pt x="1" y="107"/>
                  </a:lnTo>
                  <a:lnTo>
                    <a:pt x="0" y="107"/>
                  </a:lnTo>
                  <a:lnTo>
                    <a:pt x="12" y="97"/>
                  </a:lnTo>
                  <a:lnTo>
                    <a:pt x="14" y="96"/>
                  </a:lnTo>
                  <a:lnTo>
                    <a:pt x="19" y="93"/>
                  </a:lnTo>
                  <a:lnTo>
                    <a:pt x="22" y="93"/>
                  </a:lnTo>
                  <a:lnTo>
                    <a:pt x="24" y="92"/>
                  </a:lnTo>
                  <a:lnTo>
                    <a:pt x="25" y="91"/>
                  </a:lnTo>
                  <a:lnTo>
                    <a:pt x="29" y="91"/>
                  </a:lnTo>
                  <a:lnTo>
                    <a:pt x="30" y="90"/>
                  </a:lnTo>
                  <a:lnTo>
                    <a:pt x="30" y="88"/>
                  </a:lnTo>
                  <a:lnTo>
                    <a:pt x="37" y="86"/>
                  </a:lnTo>
                  <a:lnTo>
                    <a:pt x="42" y="83"/>
                  </a:lnTo>
                  <a:lnTo>
                    <a:pt x="46" y="80"/>
                  </a:lnTo>
                  <a:lnTo>
                    <a:pt x="48" y="77"/>
                  </a:lnTo>
                  <a:lnTo>
                    <a:pt x="52" y="71"/>
                  </a:lnTo>
                  <a:lnTo>
                    <a:pt x="56" y="68"/>
                  </a:lnTo>
                  <a:lnTo>
                    <a:pt x="64" y="65"/>
                  </a:lnTo>
                  <a:lnTo>
                    <a:pt x="71" y="60"/>
                  </a:lnTo>
                  <a:lnTo>
                    <a:pt x="73" y="59"/>
                  </a:lnTo>
                  <a:lnTo>
                    <a:pt x="75" y="53"/>
                  </a:lnTo>
                  <a:lnTo>
                    <a:pt x="77" y="51"/>
                  </a:lnTo>
                  <a:lnTo>
                    <a:pt x="76" y="47"/>
                  </a:lnTo>
                  <a:lnTo>
                    <a:pt x="76" y="41"/>
                  </a:lnTo>
                  <a:lnTo>
                    <a:pt x="77" y="35"/>
                  </a:lnTo>
                  <a:lnTo>
                    <a:pt x="79" y="32"/>
                  </a:lnTo>
                  <a:lnTo>
                    <a:pt x="81" y="32"/>
                  </a:lnTo>
                  <a:lnTo>
                    <a:pt x="83" y="31"/>
                  </a:lnTo>
                  <a:lnTo>
                    <a:pt x="86" y="23"/>
                  </a:lnTo>
                  <a:lnTo>
                    <a:pt x="86" y="20"/>
                  </a:lnTo>
                  <a:lnTo>
                    <a:pt x="96" y="10"/>
                  </a:lnTo>
                  <a:lnTo>
                    <a:pt x="102" y="9"/>
                  </a:lnTo>
                  <a:lnTo>
                    <a:pt x="102" y="7"/>
                  </a:lnTo>
                  <a:lnTo>
                    <a:pt x="104" y="6"/>
                  </a:lnTo>
                  <a:lnTo>
                    <a:pt x="102" y="3"/>
                  </a:lnTo>
                  <a:lnTo>
                    <a:pt x="105" y="0"/>
                  </a:lnTo>
                  <a:lnTo>
                    <a:pt x="109" y="4"/>
                  </a:lnTo>
                  <a:lnTo>
                    <a:pt x="115" y="13"/>
                  </a:lnTo>
                  <a:lnTo>
                    <a:pt x="119" y="21"/>
                  </a:lnTo>
                  <a:lnTo>
                    <a:pt x="121" y="25"/>
                  </a:lnTo>
                  <a:lnTo>
                    <a:pt x="123" y="27"/>
                  </a:lnTo>
                  <a:lnTo>
                    <a:pt x="125" y="29"/>
                  </a:lnTo>
                  <a:lnTo>
                    <a:pt x="131" y="27"/>
                  </a:lnTo>
                  <a:lnTo>
                    <a:pt x="138" y="25"/>
                  </a:lnTo>
                  <a:lnTo>
                    <a:pt x="140" y="25"/>
                  </a:lnTo>
                  <a:lnTo>
                    <a:pt x="139" y="22"/>
                  </a:lnTo>
                  <a:lnTo>
                    <a:pt x="146" y="21"/>
                  </a:lnTo>
                  <a:lnTo>
                    <a:pt x="148" y="19"/>
                  </a:lnTo>
                  <a:lnTo>
                    <a:pt x="150" y="20"/>
                  </a:lnTo>
                  <a:lnTo>
                    <a:pt x="152" y="21"/>
                  </a:lnTo>
                  <a:lnTo>
                    <a:pt x="156" y="20"/>
                  </a:lnTo>
                  <a:lnTo>
                    <a:pt x="161" y="20"/>
                  </a:lnTo>
                  <a:lnTo>
                    <a:pt x="163" y="21"/>
                  </a:lnTo>
                  <a:lnTo>
                    <a:pt x="168" y="22"/>
                  </a:lnTo>
                  <a:lnTo>
                    <a:pt x="170" y="22"/>
                  </a:lnTo>
                  <a:lnTo>
                    <a:pt x="174" y="20"/>
                  </a:lnTo>
                  <a:lnTo>
                    <a:pt x="175" y="18"/>
                  </a:lnTo>
                  <a:lnTo>
                    <a:pt x="176" y="15"/>
                  </a:lnTo>
                  <a:lnTo>
                    <a:pt x="177" y="14"/>
                  </a:lnTo>
                  <a:lnTo>
                    <a:pt x="180" y="13"/>
                  </a:lnTo>
                  <a:lnTo>
                    <a:pt x="180" y="13"/>
                  </a:lnTo>
                  <a:lnTo>
                    <a:pt x="181" y="14"/>
                  </a:lnTo>
                  <a:lnTo>
                    <a:pt x="187" y="15"/>
                  </a:lnTo>
                  <a:lnTo>
                    <a:pt x="190" y="18"/>
                  </a:lnTo>
                  <a:lnTo>
                    <a:pt x="190" y="18"/>
                  </a:lnTo>
                  <a:lnTo>
                    <a:pt x="188" y="21"/>
                  </a:lnTo>
                  <a:lnTo>
                    <a:pt x="190" y="23"/>
                  </a:lnTo>
                  <a:lnTo>
                    <a:pt x="190" y="29"/>
                  </a:lnTo>
                  <a:lnTo>
                    <a:pt x="189" y="33"/>
                  </a:lnTo>
                  <a:lnTo>
                    <a:pt x="187" y="35"/>
                  </a:lnTo>
                  <a:lnTo>
                    <a:pt x="187" y="35"/>
                  </a:lnTo>
                  <a:lnTo>
                    <a:pt x="184" y="35"/>
                  </a:lnTo>
                  <a:lnTo>
                    <a:pt x="181" y="35"/>
                  </a:lnTo>
                  <a:lnTo>
                    <a:pt x="178" y="36"/>
                  </a:lnTo>
                  <a:lnTo>
                    <a:pt x="175" y="35"/>
                  </a:lnTo>
                  <a:lnTo>
                    <a:pt x="174" y="35"/>
                  </a:lnTo>
                  <a:lnTo>
                    <a:pt x="170" y="40"/>
                  </a:lnTo>
                  <a:lnTo>
                    <a:pt x="169" y="41"/>
                  </a:lnTo>
                  <a:lnTo>
                    <a:pt x="168" y="42"/>
                  </a:lnTo>
                  <a:lnTo>
                    <a:pt x="156" y="42"/>
                  </a:lnTo>
                  <a:lnTo>
                    <a:pt x="152" y="41"/>
                  </a:lnTo>
                  <a:lnTo>
                    <a:pt x="143" y="42"/>
                  </a:lnTo>
                  <a:lnTo>
                    <a:pt x="142" y="42"/>
                  </a:lnTo>
                  <a:lnTo>
                    <a:pt x="140" y="47"/>
                  </a:lnTo>
                  <a:lnTo>
                    <a:pt x="140" y="47"/>
                  </a:lnTo>
                  <a:lnTo>
                    <a:pt x="137" y="48"/>
                  </a:lnTo>
                  <a:lnTo>
                    <a:pt x="134" y="47"/>
                  </a:lnTo>
                  <a:lnTo>
                    <a:pt x="133" y="47"/>
                  </a:lnTo>
                  <a:lnTo>
                    <a:pt x="132" y="51"/>
                  </a:lnTo>
                  <a:lnTo>
                    <a:pt x="130" y="55"/>
                  </a:lnTo>
                  <a:lnTo>
                    <a:pt x="127" y="58"/>
                  </a:lnTo>
                  <a:lnTo>
                    <a:pt x="126" y="60"/>
                  </a:lnTo>
                  <a:lnTo>
                    <a:pt x="125" y="64"/>
                  </a:lnTo>
                  <a:lnTo>
                    <a:pt x="124" y="65"/>
                  </a:lnTo>
                  <a:lnTo>
                    <a:pt x="120" y="66"/>
                  </a:lnTo>
                  <a:lnTo>
                    <a:pt x="119" y="70"/>
                  </a:lnTo>
                  <a:lnTo>
                    <a:pt x="118" y="74"/>
                  </a:lnTo>
                  <a:lnTo>
                    <a:pt x="117" y="77"/>
                  </a:lnTo>
                  <a:lnTo>
                    <a:pt x="119" y="78"/>
                  </a:lnTo>
                  <a:lnTo>
                    <a:pt x="119" y="81"/>
                  </a:lnTo>
                  <a:lnTo>
                    <a:pt x="117" y="83"/>
                  </a:lnTo>
                  <a:lnTo>
                    <a:pt x="113" y="87"/>
                  </a:lnTo>
                  <a:lnTo>
                    <a:pt x="113" y="90"/>
                  </a:lnTo>
                  <a:lnTo>
                    <a:pt x="107" y="91"/>
                  </a:lnTo>
                  <a:lnTo>
                    <a:pt x="106" y="91"/>
                  </a:lnTo>
                  <a:lnTo>
                    <a:pt x="101" y="91"/>
                  </a:lnTo>
                  <a:lnTo>
                    <a:pt x="94" y="90"/>
                  </a:lnTo>
                  <a:lnTo>
                    <a:pt x="92" y="90"/>
                  </a:lnTo>
                  <a:lnTo>
                    <a:pt x="89" y="92"/>
                  </a:lnTo>
                  <a:lnTo>
                    <a:pt x="92" y="93"/>
                  </a:lnTo>
                  <a:lnTo>
                    <a:pt x="93" y="99"/>
                  </a:lnTo>
                  <a:lnTo>
                    <a:pt x="94" y="100"/>
                  </a:lnTo>
                  <a:lnTo>
                    <a:pt x="95" y="100"/>
                  </a:lnTo>
                  <a:lnTo>
                    <a:pt x="96" y="104"/>
                  </a:lnTo>
                  <a:lnTo>
                    <a:pt x="99" y="105"/>
                  </a:lnTo>
                  <a:lnTo>
                    <a:pt x="100" y="107"/>
                  </a:lnTo>
                  <a:lnTo>
                    <a:pt x="100" y="111"/>
                  </a:lnTo>
                  <a:lnTo>
                    <a:pt x="100" y="112"/>
                  </a:lnTo>
                  <a:lnTo>
                    <a:pt x="95" y="115"/>
                  </a:lnTo>
                  <a:lnTo>
                    <a:pt x="88" y="117"/>
                  </a:lnTo>
                  <a:lnTo>
                    <a:pt x="87" y="120"/>
                  </a:lnTo>
                  <a:lnTo>
                    <a:pt x="86" y="126"/>
                  </a:lnTo>
                  <a:lnTo>
                    <a:pt x="83" y="126"/>
                  </a:lnTo>
                  <a:lnTo>
                    <a:pt x="82" y="128"/>
                  </a:lnTo>
                  <a:lnTo>
                    <a:pt x="81" y="130"/>
                  </a:lnTo>
                  <a:lnTo>
                    <a:pt x="77" y="136"/>
                  </a:lnTo>
                  <a:lnTo>
                    <a:pt x="76" y="136"/>
                  </a:lnTo>
                  <a:lnTo>
                    <a:pt x="70" y="130"/>
                  </a:lnTo>
                  <a:lnTo>
                    <a:pt x="70" y="129"/>
                  </a:lnTo>
                  <a:lnTo>
                    <a:pt x="69" y="129"/>
                  </a:lnTo>
                  <a:lnTo>
                    <a:pt x="68" y="131"/>
                  </a:lnTo>
                  <a:lnTo>
                    <a:pt x="70" y="135"/>
                  </a:lnTo>
                  <a:lnTo>
                    <a:pt x="69" y="136"/>
                  </a:lnTo>
                  <a:lnTo>
                    <a:pt x="73" y="139"/>
                  </a:lnTo>
                  <a:lnTo>
                    <a:pt x="74" y="139"/>
                  </a:lnTo>
                  <a:lnTo>
                    <a:pt x="74" y="141"/>
                  </a:lnTo>
                  <a:lnTo>
                    <a:pt x="73" y="147"/>
                  </a:lnTo>
                  <a:lnTo>
                    <a:pt x="75" y="148"/>
                  </a:lnTo>
                  <a:lnTo>
                    <a:pt x="76" y="154"/>
                  </a:lnTo>
                  <a:lnTo>
                    <a:pt x="76" y="161"/>
                  </a:lnTo>
                  <a:lnTo>
                    <a:pt x="74" y="162"/>
                  </a:lnTo>
                  <a:lnTo>
                    <a:pt x="73" y="164"/>
                  </a:lnTo>
                  <a:lnTo>
                    <a:pt x="73" y="164"/>
                  </a:lnTo>
                  <a:lnTo>
                    <a:pt x="71" y="163"/>
                  </a:lnTo>
                  <a:lnTo>
                    <a:pt x="65" y="165"/>
                  </a:lnTo>
                  <a:lnTo>
                    <a:pt x="65" y="163"/>
                  </a:lnTo>
                  <a:lnTo>
                    <a:pt x="63" y="162"/>
                  </a:lnTo>
                  <a:lnTo>
                    <a:pt x="63" y="161"/>
                  </a:lnTo>
                  <a:lnTo>
                    <a:pt x="61" y="162"/>
                  </a:lnTo>
                  <a:lnTo>
                    <a:pt x="60" y="162"/>
                  </a:lnTo>
                  <a:lnTo>
                    <a:pt x="58" y="162"/>
                  </a:lnTo>
                  <a:lnTo>
                    <a:pt x="57" y="164"/>
                  </a:lnTo>
                  <a:lnTo>
                    <a:pt x="58" y="164"/>
                  </a:lnTo>
                  <a:lnTo>
                    <a:pt x="57" y="167"/>
                  </a:lnTo>
                  <a:lnTo>
                    <a:pt x="55" y="167"/>
                  </a:lnTo>
                  <a:lnTo>
                    <a:pt x="54" y="167"/>
                  </a:lnTo>
                  <a:lnTo>
                    <a:pt x="51" y="165"/>
                  </a:lnTo>
                  <a:lnTo>
                    <a:pt x="52" y="164"/>
                  </a:lnTo>
                  <a:lnTo>
                    <a:pt x="50" y="162"/>
                  </a:lnTo>
                  <a:lnTo>
                    <a:pt x="51" y="161"/>
                  </a:lnTo>
                  <a:lnTo>
                    <a:pt x="52" y="161"/>
                  </a:lnTo>
                  <a:lnTo>
                    <a:pt x="55" y="160"/>
                  </a:lnTo>
                  <a:lnTo>
                    <a:pt x="51" y="157"/>
                  </a:lnTo>
                  <a:lnTo>
                    <a:pt x="52" y="156"/>
                  </a:lnTo>
                  <a:lnTo>
                    <a:pt x="55" y="157"/>
                  </a:lnTo>
                  <a:lnTo>
                    <a:pt x="55" y="157"/>
                  </a:lnTo>
                  <a:lnTo>
                    <a:pt x="56" y="156"/>
                  </a:lnTo>
                  <a:lnTo>
                    <a:pt x="55" y="154"/>
                  </a:lnTo>
                  <a:lnTo>
                    <a:pt x="56" y="152"/>
                  </a:lnTo>
                  <a:lnTo>
                    <a:pt x="54" y="151"/>
                  </a:lnTo>
                  <a:lnTo>
                    <a:pt x="52" y="151"/>
                  </a:lnTo>
                  <a:lnTo>
                    <a:pt x="52" y="147"/>
                  </a:lnTo>
                  <a:lnTo>
                    <a:pt x="51" y="147"/>
                  </a:lnTo>
                  <a:lnTo>
                    <a:pt x="49" y="149"/>
                  </a:lnTo>
                  <a:lnTo>
                    <a:pt x="46" y="148"/>
                  </a:lnTo>
                  <a:lnTo>
                    <a:pt x="45" y="148"/>
                  </a:lnTo>
                  <a:lnTo>
                    <a:pt x="44" y="149"/>
                  </a:lnTo>
                  <a:lnTo>
                    <a:pt x="43" y="150"/>
                  </a:lnTo>
                  <a:lnTo>
                    <a:pt x="43" y="151"/>
                  </a:lnTo>
                  <a:lnTo>
                    <a:pt x="41" y="150"/>
                  </a:lnTo>
                  <a:lnTo>
                    <a:pt x="43" y="148"/>
                  </a:lnTo>
                  <a:lnTo>
                    <a:pt x="43" y="147"/>
                  </a:lnTo>
                  <a:lnTo>
                    <a:pt x="44" y="144"/>
                  </a:lnTo>
                  <a:lnTo>
                    <a:pt x="45" y="144"/>
                  </a:lnTo>
                  <a:lnTo>
                    <a:pt x="46" y="144"/>
                  </a:lnTo>
                  <a:lnTo>
                    <a:pt x="48" y="147"/>
                  </a:lnTo>
                  <a:lnTo>
                    <a:pt x="49" y="145"/>
                  </a:lnTo>
                  <a:lnTo>
                    <a:pt x="52" y="144"/>
                  </a:lnTo>
                  <a:lnTo>
                    <a:pt x="54" y="143"/>
                  </a:lnTo>
                  <a:lnTo>
                    <a:pt x="51" y="143"/>
                  </a:lnTo>
                  <a:lnTo>
                    <a:pt x="52" y="141"/>
                  </a:lnTo>
                  <a:lnTo>
                    <a:pt x="55" y="137"/>
                  </a:lnTo>
                  <a:lnTo>
                    <a:pt x="55" y="135"/>
                  </a:lnTo>
                  <a:lnTo>
                    <a:pt x="52" y="135"/>
                  </a:lnTo>
                  <a:lnTo>
                    <a:pt x="51" y="135"/>
                  </a:lnTo>
                  <a:lnTo>
                    <a:pt x="50" y="135"/>
                  </a:lnTo>
                  <a:lnTo>
                    <a:pt x="49" y="136"/>
                  </a:lnTo>
                  <a:lnTo>
                    <a:pt x="48" y="135"/>
                  </a:lnTo>
                  <a:lnTo>
                    <a:pt x="49" y="133"/>
                  </a:lnTo>
                  <a:lnTo>
                    <a:pt x="46" y="132"/>
                  </a:lnTo>
                  <a:lnTo>
                    <a:pt x="48" y="130"/>
                  </a:lnTo>
                  <a:lnTo>
                    <a:pt x="49" y="129"/>
                  </a:lnTo>
                  <a:lnTo>
                    <a:pt x="46" y="125"/>
                  </a:lnTo>
                  <a:lnTo>
                    <a:pt x="49" y="126"/>
                  </a:lnTo>
                  <a:lnTo>
                    <a:pt x="52" y="129"/>
                  </a:lnTo>
                  <a:lnTo>
                    <a:pt x="55" y="130"/>
                  </a:lnTo>
                  <a:lnTo>
                    <a:pt x="56" y="130"/>
                  </a:lnTo>
                  <a:lnTo>
                    <a:pt x="56" y="129"/>
                  </a:lnTo>
                  <a:lnTo>
                    <a:pt x="55" y="126"/>
                  </a:lnTo>
                  <a:lnTo>
                    <a:pt x="57" y="124"/>
                  </a:lnTo>
                  <a:lnTo>
                    <a:pt x="60" y="124"/>
                  </a:lnTo>
                  <a:lnTo>
                    <a:pt x="61" y="124"/>
                  </a:lnTo>
                  <a:lnTo>
                    <a:pt x="62" y="124"/>
                  </a:lnTo>
                  <a:lnTo>
                    <a:pt x="61" y="122"/>
                  </a:lnTo>
                  <a:lnTo>
                    <a:pt x="60" y="122"/>
                  </a:lnTo>
                  <a:lnTo>
                    <a:pt x="57" y="119"/>
                  </a:lnTo>
                  <a:lnTo>
                    <a:pt x="60" y="118"/>
                  </a:lnTo>
                  <a:lnTo>
                    <a:pt x="60" y="117"/>
                  </a:lnTo>
                  <a:lnTo>
                    <a:pt x="55" y="117"/>
                  </a:lnTo>
                  <a:lnTo>
                    <a:pt x="5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8" name="Freeform 10">
              <a:extLst>
                <a:ext uri="{FF2B5EF4-FFF2-40B4-BE49-F238E27FC236}">
                  <a16:creationId xmlns:a16="http://schemas.microsoft.com/office/drawing/2014/main" id="{B167F3D3-3A12-4B2B-B189-F6AAA02B712E}"/>
                </a:ext>
              </a:extLst>
            </p:cNvPr>
            <p:cNvSpPr>
              <a:spLocks/>
            </p:cNvSpPr>
            <p:nvPr/>
          </p:nvSpPr>
          <p:spPr bwMode="auto">
            <a:xfrm>
              <a:off x="9439275" y="3276600"/>
              <a:ext cx="247650" cy="206375"/>
            </a:xfrm>
            <a:custGeom>
              <a:avLst/>
              <a:gdLst>
                <a:gd name="T0" fmla="*/ 31 w 156"/>
                <a:gd name="T1" fmla="*/ 100 h 130"/>
                <a:gd name="T2" fmla="*/ 40 w 156"/>
                <a:gd name="T3" fmla="*/ 106 h 130"/>
                <a:gd name="T4" fmla="*/ 38 w 156"/>
                <a:gd name="T5" fmla="*/ 100 h 130"/>
                <a:gd name="T6" fmla="*/ 44 w 156"/>
                <a:gd name="T7" fmla="*/ 98 h 130"/>
                <a:gd name="T8" fmla="*/ 40 w 156"/>
                <a:gd name="T9" fmla="*/ 91 h 130"/>
                <a:gd name="T10" fmla="*/ 46 w 156"/>
                <a:gd name="T11" fmla="*/ 95 h 130"/>
                <a:gd name="T12" fmla="*/ 59 w 156"/>
                <a:gd name="T13" fmla="*/ 93 h 130"/>
                <a:gd name="T14" fmla="*/ 56 w 156"/>
                <a:gd name="T15" fmla="*/ 79 h 130"/>
                <a:gd name="T16" fmla="*/ 63 w 156"/>
                <a:gd name="T17" fmla="*/ 73 h 130"/>
                <a:gd name="T18" fmla="*/ 65 w 156"/>
                <a:gd name="T19" fmla="*/ 85 h 130"/>
                <a:gd name="T20" fmla="*/ 69 w 156"/>
                <a:gd name="T21" fmla="*/ 87 h 130"/>
                <a:gd name="T22" fmla="*/ 73 w 156"/>
                <a:gd name="T23" fmla="*/ 72 h 130"/>
                <a:gd name="T24" fmla="*/ 56 w 156"/>
                <a:gd name="T25" fmla="*/ 43 h 130"/>
                <a:gd name="T26" fmla="*/ 75 w 156"/>
                <a:gd name="T27" fmla="*/ 5 h 130"/>
                <a:gd name="T28" fmla="*/ 88 w 156"/>
                <a:gd name="T29" fmla="*/ 0 h 130"/>
                <a:gd name="T30" fmla="*/ 88 w 156"/>
                <a:gd name="T31" fmla="*/ 0 h 130"/>
                <a:gd name="T32" fmla="*/ 103 w 156"/>
                <a:gd name="T33" fmla="*/ 18 h 130"/>
                <a:gd name="T34" fmla="*/ 113 w 156"/>
                <a:gd name="T35" fmla="*/ 22 h 130"/>
                <a:gd name="T36" fmla="*/ 124 w 156"/>
                <a:gd name="T37" fmla="*/ 20 h 130"/>
                <a:gd name="T38" fmla="*/ 136 w 156"/>
                <a:gd name="T39" fmla="*/ 32 h 130"/>
                <a:gd name="T40" fmla="*/ 147 w 156"/>
                <a:gd name="T41" fmla="*/ 29 h 130"/>
                <a:gd name="T42" fmla="*/ 147 w 156"/>
                <a:gd name="T43" fmla="*/ 29 h 130"/>
                <a:gd name="T44" fmla="*/ 144 w 156"/>
                <a:gd name="T45" fmla="*/ 41 h 130"/>
                <a:gd name="T46" fmla="*/ 156 w 156"/>
                <a:gd name="T47" fmla="*/ 61 h 130"/>
                <a:gd name="T48" fmla="*/ 151 w 156"/>
                <a:gd name="T49" fmla="*/ 68 h 130"/>
                <a:gd name="T50" fmla="*/ 135 w 156"/>
                <a:gd name="T51" fmla="*/ 68 h 130"/>
                <a:gd name="T52" fmla="*/ 118 w 156"/>
                <a:gd name="T53" fmla="*/ 75 h 130"/>
                <a:gd name="T54" fmla="*/ 104 w 156"/>
                <a:gd name="T55" fmla="*/ 69 h 130"/>
                <a:gd name="T56" fmla="*/ 93 w 156"/>
                <a:gd name="T57" fmla="*/ 87 h 130"/>
                <a:gd name="T58" fmla="*/ 93 w 156"/>
                <a:gd name="T59" fmla="*/ 87 h 130"/>
                <a:gd name="T60" fmla="*/ 79 w 156"/>
                <a:gd name="T61" fmla="*/ 82 h 130"/>
                <a:gd name="T62" fmla="*/ 81 w 156"/>
                <a:gd name="T63" fmla="*/ 101 h 130"/>
                <a:gd name="T64" fmla="*/ 74 w 156"/>
                <a:gd name="T65" fmla="*/ 99 h 130"/>
                <a:gd name="T66" fmla="*/ 62 w 156"/>
                <a:gd name="T67" fmla="*/ 111 h 130"/>
                <a:gd name="T68" fmla="*/ 55 w 156"/>
                <a:gd name="T69" fmla="*/ 107 h 130"/>
                <a:gd name="T70" fmla="*/ 49 w 156"/>
                <a:gd name="T71" fmla="*/ 123 h 130"/>
                <a:gd name="T72" fmla="*/ 40 w 156"/>
                <a:gd name="T73" fmla="*/ 123 h 130"/>
                <a:gd name="T74" fmla="*/ 35 w 156"/>
                <a:gd name="T75" fmla="*/ 130 h 130"/>
                <a:gd name="T76" fmla="*/ 35 w 156"/>
                <a:gd name="T77" fmla="*/ 130 h 130"/>
                <a:gd name="T78" fmla="*/ 9 w 156"/>
                <a:gd name="T79" fmla="*/ 127 h 130"/>
                <a:gd name="T80" fmla="*/ 0 w 156"/>
                <a:gd name="T81" fmla="*/ 116 h 130"/>
                <a:gd name="T82" fmla="*/ 2 w 156"/>
                <a:gd name="T83" fmla="*/ 103 h 130"/>
                <a:gd name="T84" fmla="*/ 2 w 156"/>
                <a:gd name="T85" fmla="*/ 103 h 130"/>
                <a:gd name="T86" fmla="*/ 6 w 156"/>
                <a:gd name="T87" fmla="*/ 103 h 130"/>
                <a:gd name="T88" fmla="*/ 6 w 156"/>
                <a:gd name="T89" fmla="*/ 111 h 130"/>
                <a:gd name="T90" fmla="*/ 21 w 156"/>
                <a:gd name="T91" fmla="*/ 113 h 130"/>
                <a:gd name="T92" fmla="*/ 31 w 156"/>
                <a:gd name="T93" fmla="*/ 111 h 130"/>
                <a:gd name="T94" fmla="*/ 32 w 156"/>
                <a:gd name="T95" fmla="*/ 106 h 130"/>
                <a:gd name="T96" fmla="*/ 25 w 156"/>
                <a:gd name="T97" fmla="*/ 104 h 130"/>
                <a:gd name="T98" fmla="*/ 31 w 156"/>
                <a:gd name="T99" fmla="*/ 10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30">
                  <a:moveTo>
                    <a:pt x="31" y="100"/>
                  </a:moveTo>
                  <a:lnTo>
                    <a:pt x="40" y="106"/>
                  </a:lnTo>
                  <a:lnTo>
                    <a:pt x="38" y="100"/>
                  </a:lnTo>
                  <a:lnTo>
                    <a:pt x="44" y="98"/>
                  </a:lnTo>
                  <a:lnTo>
                    <a:pt x="40" y="91"/>
                  </a:lnTo>
                  <a:lnTo>
                    <a:pt x="46" y="95"/>
                  </a:lnTo>
                  <a:lnTo>
                    <a:pt x="59" y="93"/>
                  </a:lnTo>
                  <a:lnTo>
                    <a:pt x="56" y="79"/>
                  </a:lnTo>
                  <a:lnTo>
                    <a:pt x="63" y="73"/>
                  </a:lnTo>
                  <a:lnTo>
                    <a:pt x="65" y="85"/>
                  </a:lnTo>
                  <a:lnTo>
                    <a:pt x="69" y="87"/>
                  </a:lnTo>
                  <a:lnTo>
                    <a:pt x="73" y="72"/>
                  </a:lnTo>
                  <a:lnTo>
                    <a:pt x="56" y="43"/>
                  </a:lnTo>
                  <a:lnTo>
                    <a:pt x="75" y="5"/>
                  </a:lnTo>
                  <a:lnTo>
                    <a:pt x="88" y="0"/>
                  </a:lnTo>
                  <a:lnTo>
                    <a:pt x="88" y="0"/>
                  </a:lnTo>
                  <a:lnTo>
                    <a:pt x="103" y="18"/>
                  </a:lnTo>
                  <a:lnTo>
                    <a:pt x="113" y="22"/>
                  </a:lnTo>
                  <a:lnTo>
                    <a:pt x="124" y="20"/>
                  </a:lnTo>
                  <a:lnTo>
                    <a:pt x="136" y="32"/>
                  </a:lnTo>
                  <a:lnTo>
                    <a:pt x="147" y="29"/>
                  </a:lnTo>
                  <a:lnTo>
                    <a:pt x="147" y="29"/>
                  </a:lnTo>
                  <a:lnTo>
                    <a:pt x="144" y="41"/>
                  </a:lnTo>
                  <a:lnTo>
                    <a:pt x="156" y="61"/>
                  </a:lnTo>
                  <a:lnTo>
                    <a:pt x="151" y="68"/>
                  </a:lnTo>
                  <a:lnTo>
                    <a:pt x="135" y="68"/>
                  </a:lnTo>
                  <a:lnTo>
                    <a:pt x="118" y="75"/>
                  </a:lnTo>
                  <a:lnTo>
                    <a:pt x="104" y="69"/>
                  </a:lnTo>
                  <a:lnTo>
                    <a:pt x="93" y="87"/>
                  </a:lnTo>
                  <a:lnTo>
                    <a:pt x="93" y="87"/>
                  </a:lnTo>
                  <a:lnTo>
                    <a:pt x="79" y="82"/>
                  </a:lnTo>
                  <a:lnTo>
                    <a:pt x="81" y="101"/>
                  </a:lnTo>
                  <a:lnTo>
                    <a:pt x="74" y="99"/>
                  </a:lnTo>
                  <a:lnTo>
                    <a:pt x="62" y="111"/>
                  </a:lnTo>
                  <a:lnTo>
                    <a:pt x="55" y="107"/>
                  </a:lnTo>
                  <a:lnTo>
                    <a:pt x="49" y="123"/>
                  </a:lnTo>
                  <a:lnTo>
                    <a:pt x="40" y="123"/>
                  </a:lnTo>
                  <a:lnTo>
                    <a:pt x="35" y="130"/>
                  </a:lnTo>
                  <a:lnTo>
                    <a:pt x="35" y="130"/>
                  </a:lnTo>
                  <a:lnTo>
                    <a:pt x="9" y="127"/>
                  </a:lnTo>
                  <a:lnTo>
                    <a:pt x="0" y="116"/>
                  </a:lnTo>
                  <a:lnTo>
                    <a:pt x="2" y="103"/>
                  </a:lnTo>
                  <a:lnTo>
                    <a:pt x="2" y="103"/>
                  </a:lnTo>
                  <a:lnTo>
                    <a:pt x="6" y="103"/>
                  </a:lnTo>
                  <a:lnTo>
                    <a:pt x="6" y="111"/>
                  </a:lnTo>
                  <a:lnTo>
                    <a:pt x="21" y="113"/>
                  </a:lnTo>
                  <a:lnTo>
                    <a:pt x="31" y="111"/>
                  </a:lnTo>
                  <a:lnTo>
                    <a:pt x="32" y="106"/>
                  </a:lnTo>
                  <a:lnTo>
                    <a:pt x="25" y="104"/>
                  </a:lnTo>
                  <a:lnTo>
                    <a:pt x="31"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39" name="Freeform 11">
              <a:extLst>
                <a:ext uri="{FF2B5EF4-FFF2-40B4-BE49-F238E27FC236}">
                  <a16:creationId xmlns:a16="http://schemas.microsoft.com/office/drawing/2014/main" id="{A0990241-634C-4D8E-94FF-92662F1CA082}"/>
                </a:ext>
              </a:extLst>
            </p:cNvPr>
            <p:cNvSpPr>
              <a:spLocks/>
            </p:cNvSpPr>
            <p:nvPr/>
          </p:nvSpPr>
          <p:spPr bwMode="auto">
            <a:xfrm>
              <a:off x="8461375" y="3783013"/>
              <a:ext cx="206375" cy="206375"/>
            </a:xfrm>
            <a:custGeom>
              <a:avLst/>
              <a:gdLst>
                <a:gd name="T0" fmla="*/ 42 w 130"/>
                <a:gd name="T1" fmla="*/ 38 h 130"/>
                <a:gd name="T2" fmla="*/ 49 w 130"/>
                <a:gd name="T3" fmla="*/ 31 h 130"/>
                <a:gd name="T4" fmla="*/ 47 w 130"/>
                <a:gd name="T5" fmla="*/ 22 h 130"/>
                <a:gd name="T6" fmla="*/ 55 w 130"/>
                <a:gd name="T7" fmla="*/ 11 h 130"/>
                <a:gd name="T8" fmla="*/ 67 w 130"/>
                <a:gd name="T9" fmla="*/ 12 h 130"/>
                <a:gd name="T10" fmla="*/ 75 w 130"/>
                <a:gd name="T11" fmla="*/ 5 h 130"/>
                <a:gd name="T12" fmla="*/ 97 w 130"/>
                <a:gd name="T13" fmla="*/ 11 h 130"/>
                <a:gd name="T14" fmla="*/ 110 w 130"/>
                <a:gd name="T15" fmla="*/ 0 h 130"/>
                <a:gd name="T16" fmla="*/ 109 w 130"/>
                <a:gd name="T17" fmla="*/ 16 h 130"/>
                <a:gd name="T18" fmla="*/ 105 w 130"/>
                <a:gd name="T19" fmla="*/ 19 h 130"/>
                <a:gd name="T20" fmla="*/ 110 w 130"/>
                <a:gd name="T21" fmla="*/ 22 h 130"/>
                <a:gd name="T22" fmla="*/ 121 w 130"/>
                <a:gd name="T23" fmla="*/ 48 h 130"/>
                <a:gd name="T24" fmla="*/ 130 w 130"/>
                <a:gd name="T25" fmla="*/ 51 h 130"/>
                <a:gd name="T26" fmla="*/ 130 w 130"/>
                <a:gd name="T27" fmla="*/ 51 h 130"/>
                <a:gd name="T28" fmla="*/ 130 w 130"/>
                <a:gd name="T29" fmla="*/ 63 h 130"/>
                <a:gd name="T30" fmla="*/ 107 w 130"/>
                <a:gd name="T31" fmla="*/ 63 h 130"/>
                <a:gd name="T32" fmla="*/ 98 w 130"/>
                <a:gd name="T33" fmla="*/ 71 h 130"/>
                <a:gd name="T34" fmla="*/ 91 w 130"/>
                <a:gd name="T35" fmla="*/ 85 h 130"/>
                <a:gd name="T36" fmla="*/ 94 w 130"/>
                <a:gd name="T37" fmla="*/ 91 h 130"/>
                <a:gd name="T38" fmla="*/ 90 w 130"/>
                <a:gd name="T39" fmla="*/ 100 h 130"/>
                <a:gd name="T40" fmla="*/ 97 w 130"/>
                <a:gd name="T41" fmla="*/ 108 h 130"/>
                <a:gd name="T42" fmla="*/ 92 w 130"/>
                <a:gd name="T43" fmla="*/ 117 h 130"/>
                <a:gd name="T44" fmla="*/ 92 w 130"/>
                <a:gd name="T45" fmla="*/ 117 h 130"/>
                <a:gd name="T46" fmla="*/ 74 w 130"/>
                <a:gd name="T47" fmla="*/ 109 h 130"/>
                <a:gd name="T48" fmla="*/ 71 w 130"/>
                <a:gd name="T49" fmla="*/ 117 h 130"/>
                <a:gd name="T50" fmla="*/ 62 w 130"/>
                <a:gd name="T51" fmla="*/ 116 h 130"/>
                <a:gd name="T52" fmla="*/ 53 w 130"/>
                <a:gd name="T53" fmla="*/ 125 h 130"/>
                <a:gd name="T54" fmla="*/ 54 w 130"/>
                <a:gd name="T55" fmla="*/ 130 h 130"/>
                <a:gd name="T56" fmla="*/ 42 w 130"/>
                <a:gd name="T57" fmla="*/ 130 h 130"/>
                <a:gd name="T58" fmla="*/ 42 w 130"/>
                <a:gd name="T59" fmla="*/ 130 h 130"/>
                <a:gd name="T60" fmla="*/ 44 w 130"/>
                <a:gd name="T61" fmla="*/ 123 h 130"/>
                <a:gd name="T62" fmla="*/ 36 w 130"/>
                <a:gd name="T63" fmla="*/ 111 h 130"/>
                <a:gd name="T64" fmla="*/ 36 w 130"/>
                <a:gd name="T65" fmla="*/ 111 h 130"/>
                <a:gd name="T66" fmla="*/ 41 w 130"/>
                <a:gd name="T67" fmla="*/ 98 h 130"/>
                <a:gd name="T68" fmla="*/ 57 w 130"/>
                <a:gd name="T69" fmla="*/ 85 h 130"/>
                <a:gd name="T70" fmla="*/ 57 w 130"/>
                <a:gd name="T71" fmla="*/ 72 h 130"/>
                <a:gd name="T72" fmla="*/ 44 w 130"/>
                <a:gd name="T73" fmla="*/ 78 h 130"/>
                <a:gd name="T74" fmla="*/ 27 w 130"/>
                <a:gd name="T75" fmla="*/ 66 h 130"/>
                <a:gd name="T76" fmla="*/ 0 w 130"/>
                <a:gd name="T77" fmla="*/ 68 h 130"/>
                <a:gd name="T78" fmla="*/ 0 w 130"/>
                <a:gd name="T79" fmla="*/ 68 h 130"/>
                <a:gd name="T80" fmla="*/ 13 w 130"/>
                <a:gd name="T81" fmla="*/ 58 h 130"/>
                <a:gd name="T82" fmla="*/ 15 w 130"/>
                <a:gd name="T83" fmla="*/ 56 h 130"/>
                <a:gd name="T84" fmla="*/ 6 w 130"/>
                <a:gd name="T85" fmla="*/ 54 h 130"/>
                <a:gd name="T86" fmla="*/ 19 w 130"/>
                <a:gd name="T87" fmla="*/ 42 h 130"/>
                <a:gd name="T88" fmla="*/ 28 w 130"/>
                <a:gd name="T89" fmla="*/ 54 h 130"/>
                <a:gd name="T90" fmla="*/ 41 w 130"/>
                <a:gd name="T91" fmla="*/ 48 h 130"/>
                <a:gd name="T92" fmla="*/ 46 w 130"/>
                <a:gd name="T93" fmla="*/ 42 h 130"/>
                <a:gd name="T94" fmla="*/ 42 w 130"/>
                <a:gd name="T95" fmla="*/ 3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130">
                  <a:moveTo>
                    <a:pt x="42" y="38"/>
                  </a:moveTo>
                  <a:lnTo>
                    <a:pt x="49" y="31"/>
                  </a:lnTo>
                  <a:lnTo>
                    <a:pt x="47" y="22"/>
                  </a:lnTo>
                  <a:lnTo>
                    <a:pt x="55" y="11"/>
                  </a:lnTo>
                  <a:lnTo>
                    <a:pt x="67" y="12"/>
                  </a:lnTo>
                  <a:lnTo>
                    <a:pt x="75" y="5"/>
                  </a:lnTo>
                  <a:lnTo>
                    <a:pt x="97" y="11"/>
                  </a:lnTo>
                  <a:lnTo>
                    <a:pt x="110" y="0"/>
                  </a:lnTo>
                  <a:lnTo>
                    <a:pt x="109" y="16"/>
                  </a:lnTo>
                  <a:lnTo>
                    <a:pt x="105" y="19"/>
                  </a:lnTo>
                  <a:lnTo>
                    <a:pt x="110" y="22"/>
                  </a:lnTo>
                  <a:lnTo>
                    <a:pt x="121" y="48"/>
                  </a:lnTo>
                  <a:lnTo>
                    <a:pt x="130" y="51"/>
                  </a:lnTo>
                  <a:lnTo>
                    <a:pt x="130" y="51"/>
                  </a:lnTo>
                  <a:lnTo>
                    <a:pt x="130" y="63"/>
                  </a:lnTo>
                  <a:lnTo>
                    <a:pt x="107" y="63"/>
                  </a:lnTo>
                  <a:lnTo>
                    <a:pt x="98" y="71"/>
                  </a:lnTo>
                  <a:lnTo>
                    <a:pt x="91" y="85"/>
                  </a:lnTo>
                  <a:lnTo>
                    <a:pt x="94" y="91"/>
                  </a:lnTo>
                  <a:lnTo>
                    <a:pt x="90" y="100"/>
                  </a:lnTo>
                  <a:lnTo>
                    <a:pt x="97" y="108"/>
                  </a:lnTo>
                  <a:lnTo>
                    <a:pt x="92" y="117"/>
                  </a:lnTo>
                  <a:lnTo>
                    <a:pt x="92" y="117"/>
                  </a:lnTo>
                  <a:lnTo>
                    <a:pt x="74" y="109"/>
                  </a:lnTo>
                  <a:lnTo>
                    <a:pt x="71" y="117"/>
                  </a:lnTo>
                  <a:lnTo>
                    <a:pt x="62" y="116"/>
                  </a:lnTo>
                  <a:lnTo>
                    <a:pt x="53" y="125"/>
                  </a:lnTo>
                  <a:lnTo>
                    <a:pt x="54" y="130"/>
                  </a:lnTo>
                  <a:lnTo>
                    <a:pt x="42" y="130"/>
                  </a:lnTo>
                  <a:lnTo>
                    <a:pt x="42" y="130"/>
                  </a:lnTo>
                  <a:lnTo>
                    <a:pt x="44" y="123"/>
                  </a:lnTo>
                  <a:lnTo>
                    <a:pt x="36" y="111"/>
                  </a:lnTo>
                  <a:lnTo>
                    <a:pt x="36" y="111"/>
                  </a:lnTo>
                  <a:lnTo>
                    <a:pt x="41" y="98"/>
                  </a:lnTo>
                  <a:lnTo>
                    <a:pt x="57" y="85"/>
                  </a:lnTo>
                  <a:lnTo>
                    <a:pt x="57" y="72"/>
                  </a:lnTo>
                  <a:lnTo>
                    <a:pt x="44" y="78"/>
                  </a:lnTo>
                  <a:lnTo>
                    <a:pt x="27" y="66"/>
                  </a:lnTo>
                  <a:lnTo>
                    <a:pt x="0" y="68"/>
                  </a:lnTo>
                  <a:lnTo>
                    <a:pt x="0" y="68"/>
                  </a:lnTo>
                  <a:lnTo>
                    <a:pt x="13" y="58"/>
                  </a:lnTo>
                  <a:lnTo>
                    <a:pt x="15" y="56"/>
                  </a:lnTo>
                  <a:lnTo>
                    <a:pt x="6" y="54"/>
                  </a:lnTo>
                  <a:lnTo>
                    <a:pt x="19" y="42"/>
                  </a:lnTo>
                  <a:lnTo>
                    <a:pt x="28" y="54"/>
                  </a:lnTo>
                  <a:lnTo>
                    <a:pt x="41" y="48"/>
                  </a:lnTo>
                  <a:lnTo>
                    <a:pt x="46" y="42"/>
                  </a:lnTo>
                  <a:lnTo>
                    <a:pt x="4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0" name="Freeform 12">
              <a:extLst>
                <a:ext uri="{FF2B5EF4-FFF2-40B4-BE49-F238E27FC236}">
                  <a16:creationId xmlns:a16="http://schemas.microsoft.com/office/drawing/2014/main" id="{C63EDF8D-B8F2-4D26-8EEF-1519BACA75EB}"/>
                </a:ext>
              </a:extLst>
            </p:cNvPr>
            <p:cNvSpPr>
              <a:spLocks noEditPoints="1"/>
            </p:cNvSpPr>
            <p:nvPr/>
          </p:nvSpPr>
          <p:spPr bwMode="auto">
            <a:xfrm>
              <a:off x="10106025" y="2900363"/>
              <a:ext cx="338137" cy="265113"/>
            </a:xfrm>
            <a:custGeom>
              <a:avLst/>
              <a:gdLst>
                <a:gd name="T0" fmla="*/ 205 w 213"/>
                <a:gd name="T1" fmla="*/ 139 h 167"/>
                <a:gd name="T2" fmla="*/ 187 w 213"/>
                <a:gd name="T3" fmla="*/ 151 h 167"/>
                <a:gd name="T4" fmla="*/ 184 w 213"/>
                <a:gd name="T5" fmla="*/ 157 h 167"/>
                <a:gd name="T6" fmla="*/ 184 w 213"/>
                <a:gd name="T7" fmla="*/ 157 h 167"/>
                <a:gd name="T8" fmla="*/ 165 w 213"/>
                <a:gd name="T9" fmla="*/ 151 h 167"/>
                <a:gd name="T10" fmla="*/ 162 w 213"/>
                <a:gd name="T11" fmla="*/ 145 h 167"/>
                <a:gd name="T12" fmla="*/ 163 w 213"/>
                <a:gd name="T13" fmla="*/ 156 h 167"/>
                <a:gd name="T14" fmla="*/ 148 w 213"/>
                <a:gd name="T15" fmla="*/ 167 h 167"/>
                <a:gd name="T16" fmla="*/ 125 w 213"/>
                <a:gd name="T17" fmla="*/ 147 h 167"/>
                <a:gd name="T18" fmla="*/ 125 w 213"/>
                <a:gd name="T19" fmla="*/ 147 h 167"/>
                <a:gd name="T20" fmla="*/ 124 w 213"/>
                <a:gd name="T21" fmla="*/ 135 h 167"/>
                <a:gd name="T22" fmla="*/ 119 w 213"/>
                <a:gd name="T23" fmla="*/ 135 h 167"/>
                <a:gd name="T24" fmla="*/ 112 w 213"/>
                <a:gd name="T25" fmla="*/ 124 h 167"/>
                <a:gd name="T26" fmla="*/ 83 w 213"/>
                <a:gd name="T27" fmla="*/ 116 h 167"/>
                <a:gd name="T28" fmla="*/ 25 w 213"/>
                <a:gd name="T29" fmla="*/ 150 h 167"/>
                <a:gd name="T30" fmla="*/ 25 w 213"/>
                <a:gd name="T31" fmla="*/ 150 h 167"/>
                <a:gd name="T32" fmla="*/ 8 w 213"/>
                <a:gd name="T33" fmla="*/ 145 h 167"/>
                <a:gd name="T34" fmla="*/ 8 w 213"/>
                <a:gd name="T35" fmla="*/ 145 h 167"/>
                <a:gd name="T36" fmla="*/ 11 w 213"/>
                <a:gd name="T37" fmla="*/ 116 h 167"/>
                <a:gd name="T38" fmla="*/ 0 w 213"/>
                <a:gd name="T39" fmla="*/ 105 h 167"/>
                <a:gd name="T40" fmla="*/ 7 w 213"/>
                <a:gd name="T41" fmla="*/ 90 h 167"/>
                <a:gd name="T42" fmla="*/ 4 w 213"/>
                <a:gd name="T43" fmla="*/ 80 h 167"/>
                <a:gd name="T44" fmla="*/ 7 w 213"/>
                <a:gd name="T45" fmla="*/ 74 h 167"/>
                <a:gd name="T46" fmla="*/ 26 w 213"/>
                <a:gd name="T47" fmla="*/ 73 h 167"/>
                <a:gd name="T48" fmla="*/ 31 w 213"/>
                <a:gd name="T49" fmla="*/ 65 h 167"/>
                <a:gd name="T50" fmla="*/ 48 w 213"/>
                <a:gd name="T51" fmla="*/ 65 h 167"/>
                <a:gd name="T52" fmla="*/ 44 w 213"/>
                <a:gd name="T53" fmla="*/ 46 h 167"/>
                <a:gd name="T54" fmla="*/ 65 w 213"/>
                <a:gd name="T55" fmla="*/ 21 h 167"/>
                <a:gd name="T56" fmla="*/ 65 w 213"/>
                <a:gd name="T57" fmla="*/ 21 h 167"/>
                <a:gd name="T58" fmla="*/ 74 w 213"/>
                <a:gd name="T59" fmla="*/ 25 h 167"/>
                <a:gd name="T60" fmla="*/ 88 w 213"/>
                <a:gd name="T61" fmla="*/ 21 h 167"/>
                <a:gd name="T62" fmla="*/ 94 w 213"/>
                <a:gd name="T63" fmla="*/ 31 h 167"/>
                <a:gd name="T64" fmla="*/ 101 w 213"/>
                <a:gd name="T65" fmla="*/ 28 h 167"/>
                <a:gd name="T66" fmla="*/ 109 w 213"/>
                <a:gd name="T67" fmla="*/ 34 h 167"/>
                <a:gd name="T68" fmla="*/ 121 w 213"/>
                <a:gd name="T69" fmla="*/ 32 h 167"/>
                <a:gd name="T70" fmla="*/ 129 w 213"/>
                <a:gd name="T71" fmla="*/ 23 h 167"/>
                <a:gd name="T72" fmla="*/ 127 w 213"/>
                <a:gd name="T73" fmla="*/ 0 h 167"/>
                <a:gd name="T74" fmla="*/ 127 w 213"/>
                <a:gd name="T75" fmla="*/ 0 h 167"/>
                <a:gd name="T76" fmla="*/ 134 w 213"/>
                <a:gd name="T77" fmla="*/ 3 h 167"/>
                <a:gd name="T78" fmla="*/ 142 w 213"/>
                <a:gd name="T79" fmla="*/ 0 h 167"/>
                <a:gd name="T80" fmla="*/ 150 w 213"/>
                <a:gd name="T81" fmla="*/ 10 h 167"/>
                <a:gd name="T82" fmla="*/ 170 w 213"/>
                <a:gd name="T83" fmla="*/ 10 h 167"/>
                <a:gd name="T84" fmla="*/ 174 w 213"/>
                <a:gd name="T85" fmla="*/ 23 h 167"/>
                <a:gd name="T86" fmla="*/ 184 w 213"/>
                <a:gd name="T87" fmla="*/ 28 h 167"/>
                <a:gd name="T88" fmla="*/ 183 w 213"/>
                <a:gd name="T89" fmla="*/ 25 h 167"/>
                <a:gd name="T90" fmla="*/ 193 w 213"/>
                <a:gd name="T91" fmla="*/ 25 h 167"/>
                <a:gd name="T92" fmla="*/ 193 w 213"/>
                <a:gd name="T93" fmla="*/ 12 h 167"/>
                <a:gd name="T94" fmla="*/ 201 w 213"/>
                <a:gd name="T95" fmla="*/ 12 h 167"/>
                <a:gd name="T96" fmla="*/ 201 w 213"/>
                <a:gd name="T97" fmla="*/ 12 h 167"/>
                <a:gd name="T98" fmla="*/ 209 w 213"/>
                <a:gd name="T99" fmla="*/ 33 h 167"/>
                <a:gd name="T100" fmla="*/ 213 w 213"/>
                <a:gd name="T101" fmla="*/ 67 h 167"/>
                <a:gd name="T102" fmla="*/ 205 w 213"/>
                <a:gd name="T103" fmla="*/ 139 h 167"/>
                <a:gd name="T104" fmla="*/ 186 w 213"/>
                <a:gd name="T105" fmla="*/ 157 h 167"/>
                <a:gd name="T106" fmla="*/ 186 w 213"/>
                <a:gd name="T107" fmla="*/ 157 h 167"/>
                <a:gd name="T108" fmla="*/ 186 w 213"/>
                <a:gd name="T109" fmla="*/ 157 h 167"/>
                <a:gd name="T110" fmla="*/ 186 w 213"/>
                <a:gd name="T111"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3" h="167">
                  <a:moveTo>
                    <a:pt x="205" y="139"/>
                  </a:moveTo>
                  <a:lnTo>
                    <a:pt x="187" y="151"/>
                  </a:lnTo>
                  <a:lnTo>
                    <a:pt x="184" y="157"/>
                  </a:lnTo>
                  <a:lnTo>
                    <a:pt x="184" y="157"/>
                  </a:lnTo>
                  <a:lnTo>
                    <a:pt x="165" y="151"/>
                  </a:lnTo>
                  <a:lnTo>
                    <a:pt x="162" y="145"/>
                  </a:lnTo>
                  <a:lnTo>
                    <a:pt x="163" y="156"/>
                  </a:lnTo>
                  <a:lnTo>
                    <a:pt x="148" y="167"/>
                  </a:lnTo>
                  <a:lnTo>
                    <a:pt x="125" y="147"/>
                  </a:lnTo>
                  <a:lnTo>
                    <a:pt x="125" y="147"/>
                  </a:lnTo>
                  <a:lnTo>
                    <a:pt x="124" y="135"/>
                  </a:lnTo>
                  <a:lnTo>
                    <a:pt x="119" y="135"/>
                  </a:lnTo>
                  <a:lnTo>
                    <a:pt x="112" y="124"/>
                  </a:lnTo>
                  <a:lnTo>
                    <a:pt x="83" y="116"/>
                  </a:lnTo>
                  <a:lnTo>
                    <a:pt x="25" y="150"/>
                  </a:lnTo>
                  <a:lnTo>
                    <a:pt x="25" y="150"/>
                  </a:lnTo>
                  <a:lnTo>
                    <a:pt x="8" y="145"/>
                  </a:lnTo>
                  <a:lnTo>
                    <a:pt x="8" y="145"/>
                  </a:lnTo>
                  <a:lnTo>
                    <a:pt x="11" y="116"/>
                  </a:lnTo>
                  <a:lnTo>
                    <a:pt x="0" y="105"/>
                  </a:lnTo>
                  <a:lnTo>
                    <a:pt x="7" y="90"/>
                  </a:lnTo>
                  <a:lnTo>
                    <a:pt x="4" y="80"/>
                  </a:lnTo>
                  <a:lnTo>
                    <a:pt x="7" y="74"/>
                  </a:lnTo>
                  <a:lnTo>
                    <a:pt x="26" y="73"/>
                  </a:lnTo>
                  <a:lnTo>
                    <a:pt x="31" y="65"/>
                  </a:lnTo>
                  <a:lnTo>
                    <a:pt x="48" y="65"/>
                  </a:lnTo>
                  <a:lnTo>
                    <a:pt x="44" y="46"/>
                  </a:lnTo>
                  <a:lnTo>
                    <a:pt x="65" y="21"/>
                  </a:lnTo>
                  <a:lnTo>
                    <a:pt x="65" y="21"/>
                  </a:lnTo>
                  <a:lnTo>
                    <a:pt x="74" y="25"/>
                  </a:lnTo>
                  <a:lnTo>
                    <a:pt x="88" y="21"/>
                  </a:lnTo>
                  <a:lnTo>
                    <a:pt x="94" y="31"/>
                  </a:lnTo>
                  <a:lnTo>
                    <a:pt x="101" y="28"/>
                  </a:lnTo>
                  <a:lnTo>
                    <a:pt x="109" y="34"/>
                  </a:lnTo>
                  <a:lnTo>
                    <a:pt x="121" y="32"/>
                  </a:lnTo>
                  <a:lnTo>
                    <a:pt x="129" y="23"/>
                  </a:lnTo>
                  <a:lnTo>
                    <a:pt x="127" y="0"/>
                  </a:lnTo>
                  <a:lnTo>
                    <a:pt x="127" y="0"/>
                  </a:lnTo>
                  <a:lnTo>
                    <a:pt x="134" y="3"/>
                  </a:lnTo>
                  <a:lnTo>
                    <a:pt x="142" y="0"/>
                  </a:lnTo>
                  <a:lnTo>
                    <a:pt x="150" y="10"/>
                  </a:lnTo>
                  <a:lnTo>
                    <a:pt x="170" y="10"/>
                  </a:lnTo>
                  <a:lnTo>
                    <a:pt x="174" y="23"/>
                  </a:lnTo>
                  <a:lnTo>
                    <a:pt x="184" y="28"/>
                  </a:lnTo>
                  <a:lnTo>
                    <a:pt x="183" y="25"/>
                  </a:lnTo>
                  <a:lnTo>
                    <a:pt x="193" y="25"/>
                  </a:lnTo>
                  <a:lnTo>
                    <a:pt x="193" y="12"/>
                  </a:lnTo>
                  <a:lnTo>
                    <a:pt x="201" y="12"/>
                  </a:lnTo>
                  <a:lnTo>
                    <a:pt x="201" y="12"/>
                  </a:lnTo>
                  <a:lnTo>
                    <a:pt x="209" y="33"/>
                  </a:lnTo>
                  <a:lnTo>
                    <a:pt x="213" y="67"/>
                  </a:lnTo>
                  <a:lnTo>
                    <a:pt x="205" y="139"/>
                  </a:lnTo>
                  <a:close/>
                  <a:moveTo>
                    <a:pt x="186" y="157"/>
                  </a:moveTo>
                  <a:lnTo>
                    <a:pt x="186" y="157"/>
                  </a:lnTo>
                  <a:lnTo>
                    <a:pt x="186" y="157"/>
                  </a:lnTo>
                  <a:lnTo>
                    <a:pt x="186"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1" name="Freeform 13">
              <a:extLst>
                <a:ext uri="{FF2B5EF4-FFF2-40B4-BE49-F238E27FC236}">
                  <a16:creationId xmlns:a16="http://schemas.microsoft.com/office/drawing/2014/main" id="{2B5B921E-1A9E-41AD-8379-CA878393C282}"/>
                </a:ext>
              </a:extLst>
            </p:cNvPr>
            <p:cNvSpPr>
              <a:spLocks/>
            </p:cNvSpPr>
            <p:nvPr/>
          </p:nvSpPr>
          <p:spPr bwMode="auto">
            <a:xfrm>
              <a:off x="9586913" y="3238500"/>
              <a:ext cx="247650" cy="290513"/>
            </a:xfrm>
            <a:custGeom>
              <a:avLst/>
              <a:gdLst>
                <a:gd name="T0" fmla="*/ 16 w 156"/>
                <a:gd name="T1" fmla="*/ 173 h 183"/>
                <a:gd name="T2" fmla="*/ 11 w 156"/>
                <a:gd name="T3" fmla="*/ 169 h 183"/>
                <a:gd name="T4" fmla="*/ 18 w 156"/>
                <a:gd name="T5" fmla="*/ 149 h 183"/>
                <a:gd name="T6" fmla="*/ 13 w 156"/>
                <a:gd name="T7" fmla="*/ 130 h 183"/>
                <a:gd name="T8" fmla="*/ 4 w 156"/>
                <a:gd name="T9" fmla="*/ 128 h 183"/>
                <a:gd name="T10" fmla="*/ 5 w 156"/>
                <a:gd name="T11" fmla="*/ 118 h 183"/>
                <a:gd name="T12" fmla="*/ 0 w 156"/>
                <a:gd name="T13" fmla="*/ 111 h 183"/>
                <a:gd name="T14" fmla="*/ 0 w 156"/>
                <a:gd name="T15" fmla="*/ 111 h 183"/>
                <a:gd name="T16" fmla="*/ 11 w 156"/>
                <a:gd name="T17" fmla="*/ 93 h 183"/>
                <a:gd name="T18" fmla="*/ 25 w 156"/>
                <a:gd name="T19" fmla="*/ 99 h 183"/>
                <a:gd name="T20" fmla="*/ 42 w 156"/>
                <a:gd name="T21" fmla="*/ 92 h 183"/>
                <a:gd name="T22" fmla="*/ 58 w 156"/>
                <a:gd name="T23" fmla="*/ 92 h 183"/>
                <a:gd name="T24" fmla="*/ 63 w 156"/>
                <a:gd name="T25" fmla="*/ 85 h 183"/>
                <a:gd name="T26" fmla="*/ 51 w 156"/>
                <a:gd name="T27" fmla="*/ 65 h 183"/>
                <a:gd name="T28" fmla="*/ 54 w 156"/>
                <a:gd name="T29" fmla="*/ 53 h 183"/>
                <a:gd name="T30" fmla="*/ 54 w 156"/>
                <a:gd name="T31" fmla="*/ 53 h 183"/>
                <a:gd name="T32" fmla="*/ 56 w 156"/>
                <a:gd name="T33" fmla="*/ 42 h 183"/>
                <a:gd name="T34" fmla="*/ 64 w 156"/>
                <a:gd name="T35" fmla="*/ 32 h 183"/>
                <a:gd name="T36" fmla="*/ 58 w 156"/>
                <a:gd name="T37" fmla="*/ 24 h 183"/>
                <a:gd name="T38" fmla="*/ 58 w 156"/>
                <a:gd name="T39" fmla="*/ 24 h 183"/>
                <a:gd name="T40" fmla="*/ 68 w 156"/>
                <a:gd name="T41" fmla="*/ 14 h 183"/>
                <a:gd name="T42" fmla="*/ 76 w 156"/>
                <a:gd name="T43" fmla="*/ 18 h 183"/>
                <a:gd name="T44" fmla="*/ 79 w 156"/>
                <a:gd name="T45" fmla="*/ 27 h 183"/>
                <a:gd name="T46" fmla="*/ 100 w 156"/>
                <a:gd name="T47" fmla="*/ 1 h 183"/>
                <a:gd name="T48" fmla="*/ 117 w 156"/>
                <a:gd name="T49" fmla="*/ 0 h 183"/>
                <a:gd name="T50" fmla="*/ 118 w 156"/>
                <a:gd name="T51" fmla="*/ 6 h 183"/>
                <a:gd name="T52" fmla="*/ 126 w 156"/>
                <a:gd name="T53" fmla="*/ 1 h 183"/>
                <a:gd name="T54" fmla="*/ 127 w 156"/>
                <a:gd name="T55" fmla="*/ 6 h 183"/>
                <a:gd name="T56" fmla="*/ 149 w 156"/>
                <a:gd name="T57" fmla="*/ 11 h 183"/>
                <a:gd name="T58" fmla="*/ 149 w 156"/>
                <a:gd name="T59" fmla="*/ 11 h 183"/>
                <a:gd name="T60" fmla="*/ 156 w 156"/>
                <a:gd name="T61" fmla="*/ 20 h 183"/>
                <a:gd name="T62" fmla="*/ 145 w 156"/>
                <a:gd name="T63" fmla="*/ 46 h 183"/>
                <a:gd name="T64" fmla="*/ 151 w 156"/>
                <a:gd name="T65" fmla="*/ 54 h 183"/>
                <a:gd name="T66" fmla="*/ 149 w 156"/>
                <a:gd name="T67" fmla="*/ 64 h 183"/>
                <a:gd name="T68" fmla="*/ 136 w 156"/>
                <a:gd name="T69" fmla="*/ 79 h 183"/>
                <a:gd name="T70" fmla="*/ 125 w 156"/>
                <a:gd name="T71" fmla="*/ 80 h 183"/>
                <a:gd name="T72" fmla="*/ 119 w 156"/>
                <a:gd name="T73" fmla="*/ 91 h 183"/>
                <a:gd name="T74" fmla="*/ 133 w 156"/>
                <a:gd name="T75" fmla="*/ 98 h 183"/>
                <a:gd name="T76" fmla="*/ 143 w 156"/>
                <a:gd name="T77" fmla="*/ 112 h 183"/>
                <a:gd name="T78" fmla="*/ 144 w 156"/>
                <a:gd name="T79" fmla="*/ 131 h 183"/>
                <a:gd name="T80" fmla="*/ 153 w 156"/>
                <a:gd name="T81" fmla="*/ 134 h 183"/>
                <a:gd name="T82" fmla="*/ 150 w 156"/>
                <a:gd name="T83" fmla="*/ 142 h 183"/>
                <a:gd name="T84" fmla="*/ 153 w 156"/>
                <a:gd name="T85" fmla="*/ 148 h 183"/>
                <a:gd name="T86" fmla="*/ 149 w 156"/>
                <a:gd name="T87" fmla="*/ 149 h 183"/>
                <a:gd name="T88" fmla="*/ 150 w 156"/>
                <a:gd name="T89" fmla="*/ 157 h 183"/>
                <a:gd name="T90" fmla="*/ 145 w 156"/>
                <a:gd name="T91" fmla="*/ 163 h 183"/>
                <a:gd name="T92" fmla="*/ 145 w 156"/>
                <a:gd name="T93" fmla="*/ 163 h 183"/>
                <a:gd name="T94" fmla="*/ 131 w 156"/>
                <a:gd name="T95" fmla="*/ 173 h 183"/>
                <a:gd name="T96" fmla="*/ 117 w 156"/>
                <a:gd name="T97" fmla="*/ 163 h 183"/>
                <a:gd name="T98" fmla="*/ 102 w 156"/>
                <a:gd name="T99" fmla="*/ 168 h 183"/>
                <a:gd name="T100" fmla="*/ 90 w 156"/>
                <a:gd name="T101" fmla="*/ 162 h 183"/>
                <a:gd name="T102" fmla="*/ 81 w 156"/>
                <a:gd name="T103" fmla="*/ 144 h 183"/>
                <a:gd name="T104" fmla="*/ 71 w 156"/>
                <a:gd name="T105" fmla="*/ 151 h 183"/>
                <a:gd name="T106" fmla="*/ 55 w 156"/>
                <a:gd name="T107" fmla="*/ 153 h 183"/>
                <a:gd name="T108" fmla="*/ 45 w 156"/>
                <a:gd name="T109" fmla="*/ 170 h 183"/>
                <a:gd name="T110" fmla="*/ 44 w 156"/>
                <a:gd name="T111" fmla="*/ 183 h 183"/>
                <a:gd name="T112" fmla="*/ 44 w 156"/>
                <a:gd name="T113" fmla="*/ 183 h 183"/>
                <a:gd name="T114" fmla="*/ 38 w 156"/>
                <a:gd name="T115" fmla="*/ 182 h 183"/>
                <a:gd name="T116" fmla="*/ 29 w 156"/>
                <a:gd name="T117" fmla="*/ 168 h 183"/>
                <a:gd name="T118" fmla="*/ 16 w 156"/>
                <a:gd name="T119" fmla="*/ 17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6" h="183">
                  <a:moveTo>
                    <a:pt x="16" y="173"/>
                  </a:moveTo>
                  <a:lnTo>
                    <a:pt x="11" y="169"/>
                  </a:lnTo>
                  <a:lnTo>
                    <a:pt x="18" y="149"/>
                  </a:lnTo>
                  <a:lnTo>
                    <a:pt x="13" y="130"/>
                  </a:lnTo>
                  <a:lnTo>
                    <a:pt x="4" y="128"/>
                  </a:lnTo>
                  <a:lnTo>
                    <a:pt x="5" y="118"/>
                  </a:lnTo>
                  <a:lnTo>
                    <a:pt x="0" y="111"/>
                  </a:lnTo>
                  <a:lnTo>
                    <a:pt x="0" y="111"/>
                  </a:lnTo>
                  <a:lnTo>
                    <a:pt x="11" y="93"/>
                  </a:lnTo>
                  <a:lnTo>
                    <a:pt x="25" y="99"/>
                  </a:lnTo>
                  <a:lnTo>
                    <a:pt x="42" y="92"/>
                  </a:lnTo>
                  <a:lnTo>
                    <a:pt x="58" y="92"/>
                  </a:lnTo>
                  <a:lnTo>
                    <a:pt x="63" y="85"/>
                  </a:lnTo>
                  <a:lnTo>
                    <a:pt x="51" y="65"/>
                  </a:lnTo>
                  <a:lnTo>
                    <a:pt x="54" y="53"/>
                  </a:lnTo>
                  <a:lnTo>
                    <a:pt x="54" y="53"/>
                  </a:lnTo>
                  <a:lnTo>
                    <a:pt x="56" y="42"/>
                  </a:lnTo>
                  <a:lnTo>
                    <a:pt x="64" y="32"/>
                  </a:lnTo>
                  <a:lnTo>
                    <a:pt x="58" y="24"/>
                  </a:lnTo>
                  <a:lnTo>
                    <a:pt x="58" y="24"/>
                  </a:lnTo>
                  <a:lnTo>
                    <a:pt x="68" y="14"/>
                  </a:lnTo>
                  <a:lnTo>
                    <a:pt x="76" y="18"/>
                  </a:lnTo>
                  <a:lnTo>
                    <a:pt x="79" y="27"/>
                  </a:lnTo>
                  <a:lnTo>
                    <a:pt x="100" y="1"/>
                  </a:lnTo>
                  <a:lnTo>
                    <a:pt x="117" y="0"/>
                  </a:lnTo>
                  <a:lnTo>
                    <a:pt x="118" y="6"/>
                  </a:lnTo>
                  <a:lnTo>
                    <a:pt x="126" y="1"/>
                  </a:lnTo>
                  <a:lnTo>
                    <a:pt x="127" y="6"/>
                  </a:lnTo>
                  <a:lnTo>
                    <a:pt x="149" y="11"/>
                  </a:lnTo>
                  <a:lnTo>
                    <a:pt x="149" y="11"/>
                  </a:lnTo>
                  <a:lnTo>
                    <a:pt x="156" y="20"/>
                  </a:lnTo>
                  <a:lnTo>
                    <a:pt x="145" y="46"/>
                  </a:lnTo>
                  <a:lnTo>
                    <a:pt x="151" y="54"/>
                  </a:lnTo>
                  <a:lnTo>
                    <a:pt x="149" y="64"/>
                  </a:lnTo>
                  <a:lnTo>
                    <a:pt x="136" y="79"/>
                  </a:lnTo>
                  <a:lnTo>
                    <a:pt x="125" y="80"/>
                  </a:lnTo>
                  <a:lnTo>
                    <a:pt x="119" y="91"/>
                  </a:lnTo>
                  <a:lnTo>
                    <a:pt x="133" y="98"/>
                  </a:lnTo>
                  <a:lnTo>
                    <a:pt x="143" y="112"/>
                  </a:lnTo>
                  <a:lnTo>
                    <a:pt x="144" y="131"/>
                  </a:lnTo>
                  <a:lnTo>
                    <a:pt x="153" y="134"/>
                  </a:lnTo>
                  <a:lnTo>
                    <a:pt x="150" y="142"/>
                  </a:lnTo>
                  <a:lnTo>
                    <a:pt x="153" y="148"/>
                  </a:lnTo>
                  <a:lnTo>
                    <a:pt x="149" y="149"/>
                  </a:lnTo>
                  <a:lnTo>
                    <a:pt x="150" y="157"/>
                  </a:lnTo>
                  <a:lnTo>
                    <a:pt x="145" y="163"/>
                  </a:lnTo>
                  <a:lnTo>
                    <a:pt x="145" y="163"/>
                  </a:lnTo>
                  <a:lnTo>
                    <a:pt x="131" y="173"/>
                  </a:lnTo>
                  <a:lnTo>
                    <a:pt x="117" y="163"/>
                  </a:lnTo>
                  <a:lnTo>
                    <a:pt x="102" y="168"/>
                  </a:lnTo>
                  <a:lnTo>
                    <a:pt x="90" y="162"/>
                  </a:lnTo>
                  <a:lnTo>
                    <a:pt x="81" y="144"/>
                  </a:lnTo>
                  <a:lnTo>
                    <a:pt x="71" y="151"/>
                  </a:lnTo>
                  <a:lnTo>
                    <a:pt x="55" y="153"/>
                  </a:lnTo>
                  <a:lnTo>
                    <a:pt x="45" y="170"/>
                  </a:lnTo>
                  <a:lnTo>
                    <a:pt x="44" y="183"/>
                  </a:lnTo>
                  <a:lnTo>
                    <a:pt x="44" y="183"/>
                  </a:lnTo>
                  <a:lnTo>
                    <a:pt x="38" y="182"/>
                  </a:lnTo>
                  <a:lnTo>
                    <a:pt x="29" y="168"/>
                  </a:lnTo>
                  <a:lnTo>
                    <a:pt x="16"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2" name="Freeform 14">
              <a:extLst>
                <a:ext uri="{FF2B5EF4-FFF2-40B4-BE49-F238E27FC236}">
                  <a16:creationId xmlns:a16="http://schemas.microsoft.com/office/drawing/2014/main" id="{5A26BEBE-D160-482D-B290-4DF11EA3905E}"/>
                </a:ext>
              </a:extLst>
            </p:cNvPr>
            <p:cNvSpPr>
              <a:spLocks/>
            </p:cNvSpPr>
            <p:nvPr/>
          </p:nvSpPr>
          <p:spPr bwMode="auto">
            <a:xfrm>
              <a:off x="9967913" y="3106738"/>
              <a:ext cx="228600" cy="236538"/>
            </a:xfrm>
            <a:custGeom>
              <a:avLst/>
              <a:gdLst>
                <a:gd name="T0" fmla="*/ 144 w 144"/>
                <a:gd name="T1" fmla="*/ 117 h 149"/>
                <a:gd name="T2" fmla="*/ 139 w 144"/>
                <a:gd name="T3" fmla="*/ 122 h 149"/>
                <a:gd name="T4" fmla="*/ 122 w 144"/>
                <a:gd name="T5" fmla="*/ 122 h 149"/>
                <a:gd name="T6" fmla="*/ 111 w 144"/>
                <a:gd name="T7" fmla="*/ 114 h 149"/>
                <a:gd name="T8" fmla="*/ 84 w 144"/>
                <a:gd name="T9" fmla="*/ 109 h 149"/>
                <a:gd name="T10" fmla="*/ 74 w 144"/>
                <a:gd name="T11" fmla="*/ 130 h 149"/>
                <a:gd name="T12" fmla="*/ 64 w 144"/>
                <a:gd name="T13" fmla="*/ 130 h 149"/>
                <a:gd name="T14" fmla="*/ 37 w 144"/>
                <a:gd name="T15" fmla="*/ 149 h 149"/>
                <a:gd name="T16" fmla="*/ 37 w 144"/>
                <a:gd name="T17" fmla="*/ 149 h 149"/>
                <a:gd name="T18" fmla="*/ 29 w 144"/>
                <a:gd name="T19" fmla="*/ 146 h 149"/>
                <a:gd name="T20" fmla="*/ 29 w 144"/>
                <a:gd name="T21" fmla="*/ 134 h 149"/>
                <a:gd name="T22" fmla="*/ 20 w 144"/>
                <a:gd name="T23" fmla="*/ 124 h 149"/>
                <a:gd name="T24" fmla="*/ 26 w 144"/>
                <a:gd name="T25" fmla="*/ 123 h 149"/>
                <a:gd name="T26" fmla="*/ 23 w 144"/>
                <a:gd name="T27" fmla="*/ 109 h 149"/>
                <a:gd name="T28" fmla="*/ 29 w 144"/>
                <a:gd name="T29" fmla="*/ 105 h 149"/>
                <a:gd name="T30" fmla="*/ 28 w 144"/>
                <a:gd name="T31" fmla="*/ 90 h 149"/>
                <a:gd name="T32" fmla="*/ 7 w 144"/>
                <a:gd name="T33" fmla="*/ 91 h 149"/>
                <a:gd name="T34" fmla="*/ 0 w 144"/>
                <a:gd name="T35" fmla="*/ 88 h 149"/>
                <a:gd name="T36" fmla="*/ 0 w 144"/>
                <a:gd name="T37" fmla="*/ 80 h 149"/>
                <a:gd name="T38" fmla="*/ 4 w 144"/>
                <a:gd name="T39" fmla="*/ 65 h 149"/>
                <a:gd name="T40" fmla="*/ 15 w 144"/>
                <a:gd name="T41" fmla="*/ 57 h 149"/>
                <a:gd name="T42" fmla="*/ 15 w 144"/>
                <a:gd name="T43" fmla="*/ 51 h 149"/>
                <a:gd name="T44" fmla="*/ 34 w 144"/>
                <a:gd name="T45" fmla="*/ 44 h 149"/>
                <a:gd name="T46" fmla="*/ 34 w 144"/>
                <a:gd name="T47" fmla="*/ 44 h 149"/>
                <a:gd name="T48" fmla="*/ 44 w 144"/>
                <a:gd name="T49" fmla="*/ 44 h 149"/>
                <a:gd name="T50" fmla="*/ 49 w 144"/>
                <a:gd name="T51" fmla="*/ 34 h 149"/>
                <a:gd name="T52" fmla="*/ 61 w 144"/>
                <a:gd name="T53" fmla="*/ 31 h 149"/>
                <a:gd name="T54" fmla="*/ 61 w 144"/>
                <a:gd name="T55" fmla="*/ 22 h 149"/>
                <a:gd name="T56" fmla="*/ 67 w 144"/>
                <a:gd name="T57" fmla="*/ 22 h 149"/>
                <a:gd name="T58" fmla="*/ 64 w 144"/>
                <a:gd name="T59" fmla="*/ 11 h 149"/>
                <a:gd name="T60" fmla="*/ 74 w 144"/>
                <a:gd name="T61" fmla="*/ 9 h 149"/>
                <a:gd name="T62" fmla="*/ 80 w 144"/>
                <a:gd name="T63" fmla="*/ 0 h 149"/>
                <a:gd name="T64" fmla="*/ 95 w 144"/>
                <a:gd name="T65" fmla="*/ 15 h 149"/>
                <a:gd name="T66" fmla="*/ 95 w 144"/>
                <a:gd name="T67" fmla="*/ 15 h 149"/>
                <a:gd name="T68" fmla="*/ 112 w 144"/>
                <a:gd name="T69" fmla="*/ 20 h 149"/>
                <a:gd name="T70" fmla="*/ 112 w 144"/>
                <a:gd name="T71" fmla="*/ 20 h 149"/>
                <a:gd name="T72" fmla="*/ 108 w 144"/>
                <a:gd name="T73" fmla="*/ 30 h 149"/>
                <a:gd name="T74" fmla="*/ 114 w 144"/>
                <a:gd name="T75" fmla="*/ 32 h 149"/>
                <a:gd name="T76" fmla="*/ 108 w 144"/>
                <a:gd name="T77" fmla="*/ 40 h 149"/>
                <a:gd name="T78" fmla="*/ 106 w 144"/>
                <a:gd name="T79" fmla="*/ 59 h 149"/>
                <a:gd name="T80" fmla="*/ 124 w 144"/>
                <a:gd name="T81" fmla="*/ 67 h 149"/>
                <a:gd name="T82" fmla="*/ 111 w 144"/>
                <a:gd name="T83" fmla="*/ 97 h 149"/>
                <a:gd name="T84" fmla="*/ 123 w 144"/>
                <a:gd name="T85" fmla="*/ 110 h 149"/>
                <a:gd name="T86" fmla="*/ 139 w 144"/>
                <a:gd name="T87" fmla="*/ 110 h 149"/>
                <a:gd name="T88" fmla="*/ 144 w 144"/>
                <a:gd name="T89" fmla="*/ 11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49">
                  <a:moveTo>
                    <a:pt x="144" y="117"/>
                  </a:moveTo>
                  <a:lnTo>
                    <a:pt x="139" y="122"/>
                  </a:lnTo>
                  <a:lnTo>
                    <a:pt x="122" y="122"/>
                  </a:lnTo>
                  <a:lnTo>
                    <a:pt x="111" y="114"/>
                  </a:lnTo>
                  <a:lnTo>
                    <a:pt x="84" y="109"/>
                  </a:lnTo>
                  <a:lnTo>
                    <a:pt x="74" y="130"/>
                  </a:lnTo>
                  <a:lnTo>
                    <a:pt x="64" y="130"/>
                  </a:lnTo>
                  <a:lnTo>
                    <a:pt x="37" y="149"/>
                  </a:lnTo>
                  <a:lnTo>
                    <a:pt x="37" y="149"/>
                  </a:lnTo>
                  <a:lnTo>
                    <a:pt x="29" y="146"/>
                  </a:lnTo>
                  <a:lnTo>
                    <a:pt x="29" y="134"/>
                  </a:lnTo>
                  <a:lnTo>
                    <a:pt x="20" y="124"/>
                  </a:lnTo>
                  <a:lnTo>
                    <a:pt x="26" y="123"/>
                  </a:lnTo>
                  <a:lnTo>
                    <a:pt x="23" y="109"/>
                  </a:lnTo>
                  <a:lnTo>
                    <a:pt x="29" y="105"/>
                  </a:lnTo>
                  <a:lnTo>
                    <a:pt x="28" y="90"/>
                  </a:lnTo>
                  <a:lnTo>
                    <a:pt x="7" y="91"/>
                  </a:lnTo>
                  <a:lnTo>
                    <a:pt x="0" y="88"/>
                  </a:lnTo>
                  <a:lnTo>
                    <a:pt x="0" y="80"/>
                  </a:lnTo>
                  <a:lnTo>
                    <a:pt x="4" y="65"/>
                  </a:lnTo>
                  <a:lnTo>
                    <a:pt x="15" y="57"/>
                  </a:lnTo>
                  <a:lnTo>
                    <a:pt x="15" y="51"/>
                  </a:lnTo>
                  <a:lnTo>
                    <a:pt x="34" y="44"/>
                  </a:lnTo>
                  <a:lnTo>
                    <a:pt x="34" y="44"/>
                  </a:lnTo>
                  <a:lnTo>
                    <a:pt x="44" y="44"/>
                  </a:lnTo>
                  <a:lnTo>
                    <a:pt x="49" y="34"/>
                  </a:lnTo>
                  <a:lnTo>
                    <a:pt x="61" y="31"/>
                  </a:lnTo>
                  <a:lnTo>
                    <a:pt x="61" y="22"/>
                  </a:lnTo>
                  <a:lnTo>
                    <a:pt x="67" y="22"/>
                  </a:lnTo>
                  <a:lnTo>
                    <a:pt x="64" y="11"/>
                  </a:lnTo>
                  <a:lnTo>
                    <a:pt x="74" y="9"/>
                  </a:lnTo>
                  <a:lnTo>
                    <a:pt x="80" y="0"/>
                  </a:lnTo>
                  <a:lnTo>
                    <a:pt x="95" y="15"/>
                  </a:lnTo>
                  <a:lnTo>
                    <a:pt x="95" y="15"/>
                  </a:lnTo>
                  <a:lnTo>
                    <a:pt x="112" y="20"/>
                  </a:lnTo>
                  <a:lnTo>
                    <a:pt x="112" y="20"/>
                  </a:lnTo>
                  <a:lnTo>
                    <a:pt x="108" y="30"/>
                  </a:lnTo>
                  <a:lnTo>
                    <a:pt x="114" y="32"/>
                  </a:lnTo>
                  <a:lnTo>
                    <a:pt x="108" y="40"/>
                  </a:lnTo>
                  <a:lnTo>
                    <a:pt x="106" y="59"/>
                  </a:lnTo>
                  <a:lnTo>
                    <a:pt x="124" y="67"/>
                  </a:lnTo>
                  <a:lnTo>
                    <a:pt x="111" y="97"/>
                  </a:lnTo>
                  <a:lnTo>
                    <a:pt x="123" y="110"/>
                  </a:lnTo>
                  <a:lnTo>
                    <a:pt x="139" y="110"/>
                  </a:lnTo>
                  <a:lnTo>
                    <a:pt x="144"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5" name="Freeform 15">
              <a:extLst>
                <a:ext uri="{FF2B5EF4-FFF2-40B4-BE49-F238E27FC236}">
                  <a16:creationId xmlns:a16="http://schemas.microsoft.com/office/drawing/2014/main" id="{63E960A9-95B3-4ECB-82DC-855F91E6FFF5}"/>
                </a:ext>
              </a:extLst>
            </p:cNvPr>
            <p:cNvSpPr>
              <a:spLocks noEditPoints="1"/>
            </p:cNvSpPr>
            <p:nvPr/>
          </p:nvSpPr>
          <p:spPr bwMode="auto">
            <a:xfrm>
              <a:off x="9223375" y="3413125"/>
              <a:ext cx="215900" cy="323850"/>
            </a:xfrm>
            <a:custGeom>
              <a:avLst/>
              <a:gdLst>
                <a:gd name="T0" fmla="*/ 22 w 136"/>
                <a:gd name="T1" fmla="*/ 125 h 204"/>
                <a:gd name="T2" fmla="*/ 16 w 136"/>
                <a:gd name="T3" fmla="*/ 130 h 204"/>
                <a:gd name="T4" fmla="*/ 9 w 136"/>
                <a:gd name="T5" fmla="*/ 129 h 204"/>
                <a:gd name="T6" fmla="*/ 9 w 136"/>
                <a:gd name="T7" fmla="*/ 129 h 204"/>
                <a:gd name="T8" fmla="*/ 0 w 136"/>
                <a:gd name="T9" fmla="*/ 112 h 204"/>
                <a:gd name="T10" fmla="*/ 3 w 136"/>
                <a:gd name="T11" fmla="*/ 105 h 204"/>
                <a:gd name="T12" fmla="*/ 0 w 136"/>
                <a:gd name="T13" fmla="*/ 101 h 204"/>
                <a:gd name="T14" fmla="*/ 1 w 136"/>
                <a:gd name="T15" fmla="*/ 90 h 204"/>
                <a:gd name="T16" fmla="*/ 11 w 136"/>
                <a:gd name="T17" fmla="*/ 73 h 204"/>
                <a:gd name="T18" fmla="*/ 16 w 136"/>
                <a:gd name="T19" fmla="*/ 73 h 204"/>
                <a:gd name="T20" fmla="*/ 16 w 136"/>
                <a:gd name="T21" fmla="*/ 60 h 204"/>
                <a:gd name="T22" fmla="*/ 16 w 136"/>
                <a:gd name="T23" fmla="*/ 60 h 204"/>
                <a:gd name="T24" fmla="*/ 28 w 136"/>
                <a:gd name="T25" fmla="*/ 54 h 204"/>
                <a:gd name="T26" fmla="*/ 28 w 136"/>
                <a:gd name="T27" fmla="*/ 46 h 204"/>
                <a:gd name="T28" fmla="*/ 11 w 136"/>
                <a:gd name="T29" fmla="*/ 8 h 204"/>
                <a:gd name="T30" fmla="*/ 11 w 136"/>
                <a:gd name="T31" fmla="*/ 8 h 204"/>
                <a:gd name="T32" fmla="*/ 32 w 136"/>
                <a:gd name="T33" fmla="*/ 0 h 204"/>
                <a:gd name="T34" fmla="*/ 40 w 136"/>
                <a:gd name="T35" fmla="*/ 5 h 204"/>
                <a:gd name="T36" fmla="*/ 45 w 136"/>
                <a:gd name="T37" fmla="*/ 1 h 204"/>
                <a:gd name="T38" fmla="*/ 69 w 136"/>
                <a:gd name="T39" fmla="*/ 2 h 204"/>
                <a:gd name="T40" fmla="*/ 69 w 136"/>
                <a:gd name="T41" fmla="*/ 2 h 204"/>
                <a:gd name="T42" fmla="*/ 69 w 136"/>
                <a:gd name="T43" fmla="*/ 13 h 204"/>
                <a:gd name="T44" fmla="*/ 74 w 136"/>
                <a:gd name="T45" fmla="*/ 21 h 204"/>
                <a:gd name="T46" fmla="*/ 89 w 136"/>
                <a:gd name="T47" fmla="*/ 21 h 204"/>
                <a:gd name="T48" fmla="*/ 89 w 136"/>
                <a:gd name="T49" fmla="*/ 37 h 204"/>
                <a:gd name="T50" fmla="*/ 84 w 136"/>
                <a:gd name="T51" fmla="*/ 40 h 204"/>
                <a:gd name="T52" fmla="*/ 77 w 136"/>
                <a:gd name="T53" fmla="*/ 37 h 204"/>
                <a:gd name="T54" fmla="*/ 74 w 136"/>
                <a:gd name="T55" fmla="*/ 50 h 204"/>
                <a:gd name="T56" fmla="*/ 91 w 136"/>
                <a:gd name="T57" fmla="*/ 59 h 204"/>
                <a:gd name="T58" fmla="*/ 102 w 136"/>
                <a:gd name="T59" fmla="*/ 57 h 204"/>
                <a:gd name="T60" fmla="*/ 105 w 136"/>
                <a:gd name="T61" fmla="*/ 70 h 204"/>
                <a:gd name="T62" fmla="*/ 115 w 136"/>
                <a:gd name="T63" fmla="*/ 69 h 204"/>
                <a:gd name="T64" fmla="*/ 117 w 136"/>
                <a:gd name="T65" fmla="*/ 73 h 204"/>
                <a:gd name="T66" fmla="*/ 127 w 136"/>
                <a:gd name="T67" fmla="*/ 76 h 204"/>
                <a:gd name="T68" fmla="*/ 126 w 136"/>
                <a:gd name="T69" fmla="*/ 86 h 204"/>
                <a:gd name="T70" fmla="*/ 126 w 136"/>
                <a:gd name="T71" fmla="*/ 86 h 204"/>
                <a:gd name="T72" fmla="*/ 122 w 136"/>
                <a:gd name="T73" fmla="*/ 89 h 204"/>
                <a:gd name="T74" fmla="*/ 123 w 136"/>
                <a:gd name="T75" fmla="*/ 97 h 204"/>
                <a:gd name="T76" fmla="*/ 136 w 136"/>
                <a:gd name="T77" fmla="*/ 103 h 204"/>
                <a:gd name="T78" fmla="*/ 132 w 136"/>
                <a:gd name="T79" fmla="*/ 105 h 204"/>
                <a:gd name="T80" fmla="*/ 136 w 136"/>
                <a:gd name="T81" fmla="*/ 134 h 204"/>
                <a:gd name="T82" fmla="*/ 133 w 136"/>
                <a:gd name="T83" fmla="*/ 141 h 204"/>
                <a:gd name="T84" fmla="*/ 133 w 136"/>
                <a:gd name="T85" fmla="*/ 141 h 204"/>
                <a:gd name="T86" fmla="*/ 130 w 136"/>
                <a:gd name="T87" fmla="*/ 134 h 204"/>
                <a:gd name="T88" fmla="*/ 117 w 136"/>
                <a:gd name="T89" fmla="*/ 131 h 204"/>
                <a:gd name="T90" fmla="*/ 105 w 136"/>
                <a:gd name="T91" fmla="*/ 141 h 204"/>
                <a:gd name="T92" fmla="*/ 90 w 136"/>
                <a:gd name="T93" fmla="*/ 144 h 204"/>
                <a:gd name="T94" fmla="*/ 65 w 136"/>
                <a:gd name="T95" fmla="*/ 134 h 204"/>
                <a:gd name="T96" fmla="*/ 55 w 136"/>
                <a:gd name="T97" fmla="*/ 124 h 204"/>
                <a:gd name="T98" fmla="*/ 22 w 136"/>
                <a:gd name="T99" fmla="*/ 125 h 204"/>
                <a:gd name="T100" fmla="*/ 77 w 136"/>
                <a:gd name="T101" fmla="*/ 188 h 204"/>
                <a:gd name="T102" fmla="*/ 78 w 136"/>
                <a:gd name="T103" fmla="*/ 193 h 204"/>
                <a:gd name="T104" fmla="*/ 53 w 136"/>
                <a:gd name="T105" fmla="*/ 204 h 204"/>
                <a:gd name="T106" fmla="*/ 44 w 136"/>
                <a:gd name="T107" fmla="*/ 189 h 204"/>
                <a:gd name="T108" fmla="*/ 84 w 136"/>
                <a:gd name="T109" fmla="*/ 147 h 204"/>
                <a:gd name="T110" fmla="*/ 86 w 136"/>
                <a:gd name="T111" fmla="*/ 152 h 204"/>
                <a:gd name="T112" fmla="*/ 72 w 136"/>
                <a:gd name="T113" fmla="*/ 173 h 204"/>
                <a:gd name="T114" fmla="*/ 77 w 136"/>
                <a:gd name="T11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204">
                  <a:moveTo>
                    <a:pt x="22" y="125"/>
                  </a:moveTo>
                  <a:lnTo>
                    <a:pt x="16" y="130"/>
                  </a:lnTo>
                  <a:lnTo>
                    <a:pt x="9" y="129"/>
                  </a:lnTo>
                  <a:lnTo>
                    <a:pt x="9" y="129"/>
                  </a:lnTo>
                  <a:lnTo>
                    <a:pt x="0" y="112"/>
                  </a:lnTo>
                  <a:lnTo>
                    <a:pt x="3" y="105"/>
                  </a:lnTo>
                  <a:lnTo>
                    <a:pt x="0" y="101"/>
                  </a:lnTo>
                  <a:lnTo>
                    <a:pt x="1" y="90"/>
                  </a:lnTo>
                  <a:lnTo>
                    <a:pt x="11" y="73"/>
                  </a:lnTo>
                  <a:lnTo>
                    <a:pt x="16" y="73"/>
                  </a:lnTo>
                  <a:lnTo>
                    <a:pt x="16" y="60"/>
                  </a:lnTo>
                  <a:lnTo>
                    <a:pt x="16" y="60"/>
                  </a:lnTo>
                  <a:lnTo>
                    <a:pt x="28" y="54"/>
                  </a:lnTo>
                  <a:lnTo>
                    <a:pt x="28" y="46"/>
                  </a:lnTo>
                  <a:lnTo>
                    <a:pt x="11" y="8"/>
                  </a:lnTo>
                  <a:lnTo>
                    <a:pt x="11" y="8"/>
                  </a:lnTo>
                  <a:lnTo>
                    <a:pt x="32" y="0"/>
                  </a:lnTo>
                  <a:lnTo>
                    <a:pt x="40" y="5"/>
                  </a:lnTo>
                  <a:lnTo>
                    <a:pt x="45" y="1"/>
                  </a:lnTo>
                  <a:lnTo>
                    <a:pt x="69" y="2"/>
                  </a:lnTo>
                  <a:lnTo>
                    <a:pt x="69" y="2"/>
                  </a:lnTo>
                  <a:lnTo>
                    <a:pt x="69" y="13"/>
                  </a:lnTo>
                  <a:lnTo>
                    <a:pt x="74" y="21"/>
                  </a:lnTo>
                  <a:lnTo>
                    <a:pt x="89" y="21"/>
                  </a:lnTo>
                  <a:lnTo>
                    <a:pt x="89" y="37"/>
                  </a:lnTo>
                  <a:lnTo>
                    <a:pt x="84" y="40"/>
                  </a:lnTo>
                  <a:lnTo>
                    <a:pt x="77" y="37"/>
                  </a:lnTo>
                  <a:lnTo>
                    <a:pt x="74" y="50"/>
                  </a:lnTo>
                  <a:lnTo>
                    <a:pt x="91" y="59"/>
                  </a:lnTo>
                  <a:lnTo>
                    <a:pt x="102" y="57"/>
                  </a:lnTo>
                  <a:lnTo>
                    <a:pt x="105" y="70"/>
                  </a:lnTo>
                  <a:lnTo>
                    <a:pt x="115" y="69"/>
                  </a:lnTo>
                  <a:lnTo>
                    <a:pt x="117" y="73"/>
                  </a:lnTo>
                  <a:lnTo>
                    <a:pt x="127" y="76"/>
                  </a:lnTo>
                  <a:lnTo>
                    <a:pt x="126" y="86"/>
                  </a:lnTo>
                  <a:lnTo>
                    <a:pt x="126" y="86"/>
                  </a:lnTo>
                  <a:lnTo>
                    <a:pt x="122" y="89"/>
                  </a:lnTo>
                  <a:lnTo>
                    <a:pt x="123" y="97"/>
                  </a:lnTo>
                  <a:lnTo>
                    <a:pt x="136" y="103"/>
                  </a:lnTo>
                  <a:lnTo>
                    <a:pt x="132" y="105"/>
                  </a:lnTo>
                  <a:lnTo>
                    <a:pt x="136" y="134"/>
                  </a:lnTo>
                  <a:lnTo>
                    <a:pt x="133" y="141"/>
                  </a:lnTo>
                  <a:lnTo>
                    <a:pt x="133" y="141"/>
                  </a:lnTo>
                  <a:lnTo>
                    <a:pt x="130" y="134"/>
                  </a:lnTo>
                  <a:lnTo>
                    <a:pt x="117" y="131"/>
                  </a:lnTo>
                  <a:lnTo>
                    <a:pt x="105" y="141"/>
                  </a:lnTo>
                  <a:lnTo>
                    <a:pt x="90" y="144"/>
                  </a:lnTo>
                  <a:lnTo>
                    <a:pt x="65" y="134"/>
                  </a:lnTo>
                  <a:lnTo>
                    <a:pt x="55" y="124"/>
                  </a:lnTo>
                  <a:lnTo>
                    <a:pt x="22" y="125"/>
                  </a:lnTo>
                  <a:close/>
                  <a:moveTo>
                    <a:pt x="77" y="188"/>
                  </a:moveTo>
                  <a:lnTo>
                    <a:pt x="78" y="193"/>
                  </a:lnTo>
                  <a:lnTo>
                    <a:pt x="53" y="204"/>
                  </a:lnTo>
                  <a:lnTo>
                    <a:pt x="44" y="189"/>
                  </a:lnTo>
                  <a:lnTo>
                    <a:pt x="84" y="147"/>
                  </a:lnTo>
                  <a:lnTo>
                    <a:pt x="86" y="152"/>
                  </a:lnTo>
                  <a:lnTo>
                    <a:pt x="72" y="173"/>
                  </a:lnTo>
                  <a:lnTo>
                    <a:pt x="7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6" name="Freeform 16">
              <a:extLst>
                <a:ext uri="{FF2B5EF4-FFF2-40B4-BE49-F238E27FC236}">
                  <a16:creationId xmlns:a16="http://schemas.microsoft.com/office/drawing/2014/main" id="{E4F5E1E1-62DB-4A0F-8651-E5D8D52D2D5C}"/>
                </a:ext>
              </a:extLst>
            </p:cNvPr>
            <p:cNvSpPr>
              <a:spLocks noEditPoints="1"/>
            </p:cNvSpPr>
            <p:nvPr/>
          </p:nvSpPr>
          <p:spPr bwMode="auto">
            <a:xfrm>
              <a:off x="10148888" y="1087438"/>
              <a:ext cx="1155700" cy="1017588"/>
            </a:xfrm>
            <a:custGeom>
              <a:avLst/>
              <a:gdLst>
                <a:gd name="T0" fmla="*/ 105 w 728"/>
                <a:gd name="T1" fmla="*/ 363 h 641"/>
                <a:gd name="T2" fmla="*/ 124 w 728"/>
                <a:gd name="T3" fmla="*/ 339 h 641"/>
                <a:gd name="T4" fmla="*/ 182 w 728"/>
                <a:gd name="T5" fmla="*/ 367 h 641"/>
                <a:gd name="T6" fmla="*/ 230 w 728"/>
                <a:gd name="T7" fmla="*/ 346 h 641"/>
                <a:gd name="T8" fmla="*/ 249 w 728"/>
                <a:gd name="T9" fmla="*/ 260 h 641"/>
                <a:gd name="T10" fmla="*/ 267 w 728"/>
                <a:gd name="T11" fmla="*/ 171 h 641"/>
                <a:gd name="T12" fmla="*/ 247 w 728"/>
                <a:gd name="T13" fmla="*/ 46 h 641"/>
                <a:gd name="T14" fmla="*/ 262 w 728"/>
                <a:gd name="T15" fmla="*/ 20 h 641"/>
                <a:gd name="T16" fmla="*/ 355 w 728"/>
                <a:gd name="T17" fmla="*/ 80 h 641"/>
                <a:gd name="T18" fmla="*/ 457 w 728"/>
                <a:gd name="T19" fmla="*/ 194 h 641"/>
                <a:gd name="T20" fmla="*/ 550 w 728"/>
                <a:gd name="T21" fmla="*/ 224 h 641"/>
                <a:gd name="T22" fmla="*/ 577 w 728"/>
                <a:gd name="T23" fmla="*/ 254 h 641"/>
                <a:gd name="T24" fmla="*/ 675 w 728"/>
                <a:gd name="T25" fmla="*/ 189 h 641"/>
                <a:gd name="T26" fmla="*/ 643 w 728"/>
                <a:gd name="T27" fmla="*/ 275 h 641"/>
                <a:gd name="T28" fmla="*/ 663 w 728"/>
                <a:gd name="T29" fmla="*/ 351 h 641"/>
                <a:gd name="T30" fmla="*/ 688 w 728"/>
                <a:gd name="T31" fmla="*/ 357 h 641"/>
                <a:gd name="T32" fmla="*/ 720 w 728"/>
                <a:gd name="T33" fmla="*/ 346 h 641"/>
                <a:gd name="T34" fmla="*/ 683 w 728"/>
                <a:gd name="T35" fmla="*/ 367 h 641"/>
                <a:gd name="T36" fmla="*/ 621 w 728"/>
                <a:gd name="T37" fmla="*/ 399 h 641"/>
                <a:gd name="T38" fmla="*/ 610 w 728"/>
                <a:gd name="T39" fmla="*/ 408 h 641"/>
                <a:gd name="T40" fmla="*/ 541 w 728"/>
                <a:gd name="T41" fmla="*/ 399 h 641"/>
                <a:gd name="T42" fmla="*/ 453 w 728"/>
                <a:gd name="T43" fmla="*/ 485 h 641"/>
                <a:gd name="T44" fmla="*/ 437 w 728"/>
                <a:gd name="T45" fmla="*/ 562 h 641"/>
                <a:gd name="T46" fmla="*/ 317 w 728"/>
                <a:gd name="T47" fmla="*/ 481 h 641"/>
                <a:gd name="T48" fmla="*/ 250 w 728"/>
                <a:gd name="T49" fmla="*/ 454 h 641"/>
                <a:gd name="T50" fmla="*/ 181 w 728"/>
                <a:gd name="T51" fmla="*/ 503 h 641"/>
                <a:gd name="T52" fmla="*/ 180 w 728"/>
                <a:gd name="T53" fmla="*/ 496 h 641"/>
                <a:gd name="T54" fmla="*/ 148 w 728"/>
                <a:gd name="T55" fmla="*/ 461 h 641"/>
                <a:gd name="T56" fmla="*/ 102 w 728"/>
                <a:gd name="T57" fmla="*/ 512 h 641"/>
                <a:gd name="T58" fmla="*/ 176 w 728"/>
                <a:gd name="T59" fmla="*/ 563 h 641"/>
                <a:gd name="T60" fmla="*/ 157 w 728"/>
                <a:gd name="T61" fmla="*/ 584 h 641"/>
                <a:gd name="T62" fmla="*/ 141 w 728"/>
                <a:gd name="T63" fmla="*/ 577 h 641"/>
                <a:gd name="T64" fmla="*/ 117 w 728"/>
                <a:gd name="T65" fmla="*/ 620 h 641"/>
                <a:gd name="T66" fmla="*/ 73 w 728"/>
                <a:gd name="T67" fmla="*/ 633 h 641"/>
                <a:gd name="T68" fmla="*/ 82 w 728"/>
                <a:gd name="T69" fmla="*/ 576 h 641"/>
                <a:gd name="T70" fmla="*/ 59 w 728"/>
                <a:gd name="T71" fmla="*/ 530 h 641"/>
                <a:gd name="T72" fmla="*/ 41 w 728"/>
                <a:gd name="T73" fmla="*/ 502 h 641"/>
                <a:gd name="T74" fmla="*/ 53 w 728"/>
                <a:gd name="T75" fmla="*/ 448 h 641"/>
                <a:gd name="T76" fmla="*/ 90 w 728"/>
                <a:gd name="T77" fmla="*/ 424 h 641"/>
                <a:gd name="T78" fmla="*/ 112 w 728"/>
                <a:gd name="T79" fmla="*/ 409 h 641"/>
                <a:gd name="T80" fmla="*/ 204 w 728"/>
                <a:gd name="T81" fmla="*/ 43 h 641"/>
                <a:gd name="T82" fmla="*/ 209 w 728"/>
                <a:gd name="T83" fmla="*/ 69 h 641"/>
                <a:gd name="T84" fmla="*/ 11 w 728"/>
                <a:gd name="T85" fmla="*/ 535 h 641"/>
                <a:gd name="T86" fmla="*/ 18 w 728"/>
                <a:gd name="T87" fmla="*/ 512 h 641"/>
                <a:gd name="T88" fmla="*/ 185 w 728"/>
                <a:gd name="T89" fmla="*/ 40 h 641"/>
                <a:gd name="T90" fmla="*/ 187 w 728"/>
                <a:gd name="T91" fmla="*/ 12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8" h="641">
                  <a:moveTo>
                    <a:pt x="112" y="409"/>
                  </a:moveTo>
                  <a:lnTo>
                    <a:pt x="128" y="393"/>
                  </a:lnTo>
                  <a:lnTo>
                    <a:pt x="105" y="363"/>
                  </a:lnTo>
                  <a:lnTo>
                    <a:pt x="107" y="346"/>
                  </a:lnTo>
                  <a:lnTo>
                    <a:pt x="117" y="346"/>
                  </a:lnTo>
                  <a:lnTo>
                    <a:pt x="124" y="339"/>
                  </a:lnTo>
                  <a:lnTo>
                    <a:pt x="157" y="367"/>
                  </a:lnTo>
                  <a:lnTo>
                    <a:pt x="184" y="360"/>
                  </a:lnTo>
                  <a:lnTo>
                    <a:pt x="182" y="367"/>
                  </a:lnTo>
                  <a:lnTo>
                    <a:pt x="200" y="374"/>
                  </a:lnTo>
                  <a:lnTo>
                    <a:pt x="212" y="367"/>
                  </a:lnTo>
                  <a:lnTo>
                    <a:pt x="230" y="346"/>
                  </a:lnTo>
                  <a:lnTo>
                    <a:pt x="219" y="284"/>
                  </a:lnTo>
                  <a:lnTo>
                    <a:pt x="225" y="273"/>
                  </a:lnTo>
                  <a:lnTo>
                    <a:pt x="249" y="260"/>
                  </a:lnTo>
                  <a:lnTo>
                    <a:pt x="255" y="249"/>
                  </a:lnTo>
                  <a:lnTo>
                    <a:pt x="255" y="192"/>
                  </a:lnTo>
                  <a:lnTo>
                    <a:pt x="267" y="171"/>
                  </a:lnTo>
                  <a:lnTo>
                    <a:pt x="272" y="141"/>
                  </a:lnTo>
                  <a:lnTo>
                    <a:pt x="266" y="100"/>
                  </a:lnTo>
                  <a:lnTo>
                    <a:pt x="247" y="46"/>
                  </a:lnTo>
                  <a:lnTo>
                    <a:pt x="256" y="27"/>
                  </a:lnTo>
                  <a:lnTo>
                    <a:pt x="254" y="12"/>
                  </a:lnTo>
                  <a:lnTo>
                    <a:pt x="262" y="20"/>
                  </a:lnTo>
                  <a:lnTo>
                    <a:pt x="272" y="19"/>
                  </a:lnTo>
                  <a:lnTo>
                    <a:pt x="288" y="0"/>
                  </a:lnTo>
                  <a:lnTo>
                    <a:pt x="355" y="80"/>
                  </a:lnTo>
                  <a:lnTo>
                    <a:pt x="377" y="121"/>
                  </a:lnTo>
                  <a:lnTo>
                    <a:pt x="407" y="153"/>
                  </a:lnTo>
                  <a:lnTo>
                    <a:pt x="457" y="194"/>
                  </a:lnTo>
                  <a:lnTo>
                    <a:pt x="478" y="205"/>
                  </a:lnTo>
                  <a:lnTo>
                    <a:pt x="531" y="223"/>
                  </a:lnTo>
                  <a:lnTo>
                    <a:pt x="550" y="224"/>
                  </a:lnTo>
                  <a:lnTo>
                    <a:pt x="551" y="236"/>
                  </a:lnTo>
                  <a:lnTo>
                    <a:pt x="559" y="248"/>
                  </a:lnTo>
                  <a:lnTo>
                    <a:pt x="577" y="254"/>
                  </a:lnTo>
                  <a:lnTo>
                    <a:pt x="612" y="252"/>
                  </a:lnTo>
                  <a:lnTo>
                    <a:pt x="657" y="211"/>
                  </a:lnTo>
                  <a:lnTo>
                    <a:pt x="675" y="189"/>
                  </a:lnTo>
                  <a:lnTo>
                    <a:pt x="677" y="202"/>
                  </a:lnTo>
                  <a:lnTo>
                    <a:pt x="651" y="247"/>
                  </a:lnTo>
                  <a:lnTo>
                    <a:pt x="643" y="275"/>
                  </a:lnTo>
                  <a:lnTo>
                    <a:pt x="677" y="348"/>
                  </a:lnTo>
                  <a:lnTo>
                    <a:pt x="663" y="341"/>
                  </a:lnTo>
                  <a:lnTo>
                    <a:pt x="663" y="351"/>
                  </a:lnTo>
                  <a:lnTo>
                    <a:pt x="668" y="347"/>
                  </a:lnTo>
                  <a:lnTo>
                    <a:pt x="671" y="354"/>
                  </a:lnTo>
                  <a:lnTo>
                    <a:pt x="688" y="357"/>
                  </a:lnTo>
                  <a:lnTo>
                    <a:pt x="709" y="337"/>
                  </a:lnTo>
                  <a:lnTo>
                    <a:pt x="728" y="338"/>
                  </a:lnTo>
                  <a:lnTo>
                    <a:pt x="720" y="346"/>
                  </a:lnTo>
                  <a:lnTo>
                    <a:pt x="700" y="353"/>
                  </a:lnTo>
                  <a:lnTo>
                    <a:pt x="695" y="370"/>
                  </a:lnTo>
                  <a:lnTo>
                    <a:pt x="683" y="367"/>
                  </a:lnTo>
                  <a:lnTo>
                    <a:pt x="652" y="374"/>
                  </a:lnTo>
                  <a:lnTo>
                    <a:pt x="632" y="400"/>
                  </a:lnTo>
                  <a:lnTo>
                    <a:pt x="621" y="399"/>
                  </a:lnTo>
                  <a:lnTo>
                    <a:pt x="615" y="387"/>
                  </a:lnTo>
                  <a:lnTo>
                    <a:pt x="605" y="398"/>
                  </a:lnTo>
                  <a:lnTo>
                    <a:pt x="610" y="408"/>
                  </a:lnTo>
                  <a:lnTo>
                    <a:pt x="571" y="404"/>
                  </a:lnTo>
                  <a:lnTo>
                    <a:pt x="558" y="397"/>
                  </a:lnTo>
                  <a:lnTo>
                    <a:pt x="541" y="399"/>
                  </a:lnTo>
                  <a:lnTo>
                    <a:pt x="507" y="421"/>
                  </a:lnTo>
                  <a:lnTo>
                    <a:pt x="477" y="451"/>
                  </a:lnTo>
                  <a:lnTo>
                    <a:pt x="453" y="485"/>
                  </a:lnTo>
                  <a:lnTo>
                    <a:pt x="445" y="503"/>
                  </a:lnTo>
                  <a:lnTo>
                    <a:pt x="446" y="521"/>
                  </a:lnTo>
                  <a:lnTo>
                    <a:pt x="437" y="562"/>
                  </a:lnTo>
                  <a:lnTo>
                    <a:pt x="415" y="540"/>
                  </a:lnTo>
                  <a:lnTo>
                    <a:pt x="341" y="502"/>
                  </a:lnTo>
                  <a:lnTo>
                    <a:pt x="317" y="481"/>
                  </a:lnTo>
                  <a:lnTo>
                    <a:pt x="298" y="476"/>
                  </a:lnTo>
                  <a:lnTo>
                    <a:pt x="275" y="457"/>
                  </a:lnTo>
                  <a:lnTo>
                    <a:pt x="250" y="454"/>
                  </a:lnTo>
                  <a:lnTo>
                    <a:pt x="232" y="460"/>
                  </a:lnTo>
                  <a:lnTo>
                    <a:pt x="195" y="486"/>
                  </a:lnTo>
                  <a:lnTo>
                    <a:pt x="181" y="503"/>
                  </a:lnTo>
                  <a:lnTo>
                    <a:pt x="174" y="499"/>
                  </a:lnTo>
                  <a:lnTo>
                    <a:pt x="179" y="501"/>
                  </a:lnTo>
                  <a:lnTo>
                    <a:pt x="180" y="496"/>
                  </a:lnTo>
                  <a:lnTo>
                    <a:pt x="172" y="494"/>
                  </a:lnTo>
                  <a:lnTo>
                    <a:pt x="167" y="480"/>
                  </a:lnTo>
                  <a:lnTo>
                    <a:pt x="148" y="461"/>
                  </a:lnTo>
                  <a:lnTo>
                    <a:pt x="122" y="460"/>
                  </a:lnTo>
                  <a:lnTo>
                    <a:pt x="104" y="486"/>
                  </a:lnTo>
                  <a:lnTo>
                    <a:pt x="102" y="512"/>
                  </a:lnTo>
                  <a:lnTo>
                    <a:pt x="130" y="532"/>
                  </a:lnTo>
                  <a:lnTo>
                    <a:pt x="154" y="532"/>
                  </a:lnTo>
                  <a:lnTo>
                    <a:pt x="176" y="563"/>
                  </a:lnTo>
                  <a:lnTo>
                    <a:pt x="203" y="579"/>
                  </a:lnTo>
                  <a:lnTo>
                    <a:pt x="178" y="593"/>
                  </a:lnTo>
                  <a:lnTo>
                    <a:pt x="157" y="584"/>
                  </a:lnTo>
                  <a:lnTo>
                    <a:pt x="148" y="589"/>
                  </a:lnTo>
                  <a:lnTo>
                    <a:pt x="149" y="579"/>
                  </a:lnTo>
                  <a:lnTo>
                    <a:pt x="141" y="577"/>
                  </a:lnTo>
                  <a:lnTo>
                    <a:pt x="136" y="589"/>
                  </a:lnTo>
                  <a:lnTo>
                    <a:pt x="118" y="597"/>
                  </a:lnTo>
                  <a:lnTo>
                    <a:pt x="117" y="620"/>
                  </a:lnTo>
                  <a:lnTo>
                    <a:pt x="98" y="628"/>
                  </a:lnTo>
                  <a:lnTo>
                    <a:pt x="90" y="641"/>
                  </a:lnTo>
                  <a:lnTo>
                    <a:pt x="73" y="633"/>
                  </a:lnTo>
                  <a:lnTo>
                    <a:pt x="66" y="612"/>
                  </a:lnTo>
                  <a:lnTo>
                    <a:pt x="77" y="579"/>
                  </a:lnTo>
                  <a:lnTo>
                    <a:pt x="82" y="576"/>
                  </a:lnTo>
                  <a:lnTo>
                    <a:pt x="81" y="548"/>
                  </a:lnTo>
                  <a:lnTo>
                    <a:pt x="71" y="532"/>
                  </a:lnTo>
                  <a:lnTo>
                    <a:pt x="59" y="530"/>
                  </a:lnTo>
                  <a:lnTo>
                    <a:pt x="52" y="517"/>
                  </a:lnTo>
                  <a:lnTo>
                    <a:pt x="44" y="514"/>
                  </a:lnTo>
                  <a:lnTo>
                    <a:pt x="41" y="502"/>
                  </a:lnTo>
                  <a:lnTo>
                    <a:pt x="50" y="485"/>
                  </a:lnTo>
                  <a:lnTo>
                    <a:pt x="48" y="456"/>
                  </a:lnTo>
                  <a:lnTo>
                    <a:pt x="53" y="448"/>
                  </a:lnTo>
                  <a:lnTo>
                    <a:pt x="73" y="444"/>
                  </a:lnTo>
                  <a:lnTo>
                    <a:pt x="84" y="435"/>
                  </a:lnTo>
                  <a:lnTo>
                    <a:pt x="90" y="424"/>
                  </a:lnTo>
                  <a:lnTo>
                    <a:pt x="97" y="432"/>
                  </a:lnTo>
                  <a:lnTo>
                    <a:pt x="103" y="431"/>
                  </a:lnTo>
                  <a:lnTo>
                    <a:pt x="112" y="409"/>
                  </a:lnTo>
                  <a:close/>
                  <a:moveTo>
                    <a:pt x="197" y="57"/>
                  </a:moveTo>
                  <a:lnTo>
                    <a:pt x="197" y="50"/>
                  </a:lnTo>
                  <a:lnTo>
                    <a:pt x="204" y="43"/>
                  </a:lnTo>
                  <a:lnTo>
                    <a:pt x="216" y="50"/>
                  </a:lnTo>
                  <a:lnTo>
                    <a:pt x="218" y="59"/>
                  </a:lnTo>
                  <a:lnTo>
                    <a:pt x="209" y="69"/>
                  </a:lnTo>
                  <a:lnTo>
                    <a:pt x="197" y="57"/>
                  </a:lnTo>
                  <a:close/>
                  <a:moveTo>
                    <a:pt x="14" y="522"/>
                  </a:moveTo>
                  <a:lnTo>
                    <a:pt x="11" y="535"/>
                  </a:lnTo>
                  <a:lnTo>
                    <a:pt x="5" y="541"/>
                  </a:lnTo>
                  <a:lnTo>
                    <a:pt x="0" y="522"/>
                  </a:lnTo>
                  <a:lnTo>
                    <a:pt x="18" y="512"/>
                  </a:lnTo>
                  <a:lnTo>
                    <a:pt x="14" y="522"/>
                  </a:lnTo>
                  <a:close/>
                  <a:moveTo>
                    <a:pt x="188" y="25"/>
                  </a:moveTo>
                  <a:lnTo>
                    <a:pt x="185" y="40"/>
                  </a:lnTo>
                  <a:lnTo>
                    <a:pt x="178" y="10"/>
                  </a:lnTo>
                  <a:lnTo>
                    <a:pt x="181" y="14"/>
                  </a:lnTo>
                  <a:lnTo>
                    <a:pt x="187" y="12"/>
                  </a:lnTo>
                  <a:lnTo>
                    <a:pt x="188"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7" name="Freeform 17">
              <a:extLst>
                <a:ext uri="{FF2B5EF4-FFF2-40B4-BE49-F238E27FC236}">
                  <a16:creationId xmlns:a16="http://schemas.microsoft.com/office/drawing/2014/main" id="{9267D6CF-1CAF-4943-8E10-06B9BA7F3080}"/>
                </a:ext>
              </a:extLst>
            </p:cNvPr>
            <p:cNvSpPr>
              <a:spLocks/>
            </p:cNvSpPr>
            <p:nvPr/>
          </p:nvSpPr>
          <p:spPr bwMode="auto">
            <a:xfrm>
              <a:off x="8823325" y="3538538"/>
              <a:ext cx="254000" cy="220663"/>
            </a:xfrm>
            <a:custGeom>
              <a:avLst/>
              <a:gdLst>
                <a:gd name="T0" fmla="*/ 67 w 160"/>
                <a:gd name="T1" fmla="*/ 123 h 139"/>
                <a:gd name="T2" fmla="*/ 62 w 160"/>
                <a:gd name="T3" fmla="*/ 119 h 139"/>
                <a:gd name="T4" fmla="*/ 54 w 160"/>
                <a:gd name="T5" fmla="*/ 129 h 139"/>
                <a:gd name="T6" fmla="*/ 61 w 160"/>
                <a:gd name="T7" fmla="*/ 136 h 139"/>
                <a:gd name="T8" fmla="*/ 47 w 160"/>
                <a:gd name="T9" fmla="*/ 139 h 139"/>
                <a:gd name="T10" fmla="*/ 55 w 160"/>
                <a:gd name="T11" fmla="*/ 118 h 139"/>
                <a:gd name="T12" fmla="*/ 52 w 160"/>
                <a:gd name="T13" fmla="*/ 102 h 139"/>
                <a:gd name="T14" fmla="*/ 45 w 160"/>
                <a:gd name="T15" fmla="*/ 99 h 139"/>
                <a:gd name="T16" fmla="*/ 32 w 160"/>
                <a:gd name="T17" fmla="*/ 105 h 139"/>
                <a:gd name="T18" fmla="*/ 22 w 160"/>
                <a:gd name="T19" fmla="*/ 120 h 139"/>
                <a:gd name="T20" fmla="*/ 22 w 160"/>
                <a:gd name="T21" fmla="*/ 120 h 139"/>
                <a:gd name="T22" fmla="*/ 13 w 160"/>
                <a:gd name="T23" fmla="*/ 119 h 139"/>
                <a:gd name="T24" fmla="*/ 3 w 160"/>
                <a:gd name="T25" fmla="*/ 86 h 139"/>
                <a:gd name="T26" fmla="*/ 3 w 160"/>
                <a:gd name="T27" fmla="*/ 86 h 139"/>
                <a:gd name="T28" fmla="*/ 0 w 160"/>
                <a:gd name="T29" fmla="*/ 82 h 139"/>
                <a:gd name="T30" fmla="*/ 9 w 160"/>
                <a:gd name="T31" fmla="*/ 74 h 139"/>
                <a:gd name="T32" fmla="*/ 14 w 160"/>
                <a:gd name="T33" fmla="*/ 57 h 139"/>
                <a:gd name="T34" fmla="*/ 10 w 160"/>
                <a:gd name="T35" fmla="*/ 56 h 139"/>
                <a:gd name="T36" fmla="*/ 22 w 160"/>
                <a:gd name="T37" fmla="*/ 42 h 139"/>
                <a:gd name="T38" fmla="*/ 29 w 160"/>
                <a:gd name="T39" fmla="*/ 45 h 139"/>
                <a:gd name="T40" fmla="*/ 46 w 160"/>
                <a:gd name="T41" fmla="*/ 39 h 139"/>
                <a:gd name="T42" fmla="*/ 57 w 160"/>
                <a:gd name="T43" fmla="*/ 43 h 139"/>
                <a:gd name="T44" fmla="*/ 74 w 160"/>
                <a:gd name="T45" fmla="*/ 36 h 139"/>
                <a:gd name="T46" fmla="*/ 68 w 160"/>
                <a:gd name="T47" fmla="*/ 26 h 139"/>
                <a:gd name="T48" fmla="*/ 80 w 160"/>
                <a:gd name="T49" fmla="*/ 19 h 139"/>
                <a:gd name="T50" fmla="*/ 95 w 160"/>
                <a:gd name="T51" fmla="*/ 0 h 139"/>
                <a:gd name="T52" fmla="*/ 124 w 160"/>
                <a:gd name="T53" fmla="*/ 4 h 139"/>
                <a:gd name="T54" fmla="*/ 124 w 160"/>
                <a:gd name="T55" fmla="*/ 4 h 139"/>
                <a:gd name="T56" fmla="*/ 140 w 160"/>
                <a:gd name="T57" fmla="*/ 6 h 139"/>
                <a:gd name="T58" fmla="*/ 140 w 160"/>
                <a:gd name="T59" fmla="*/ 6 h 139"/>
                <a:gd name="T60" fmla="*/ 146 w 160"/>
                <a:gd name="T61" fmla="*/ 13 h 139"/>
                <a:gd name="T62" fmla="*/ 142 w 160"/>
                <a:gd name="T63" fmla="*/ 30 h 139"/>
                <a:gd name="T64" fmla="*/ 152 w 160"/>
                <a:gd name="T65" fmla="*/ 41 h 139"/>
                <a:gd name="T66" fmla="*/ 153 w 160"/>
                <a:gd name="T67" fmla="*/ 67 h 139"/>
                <a:gd name="T68" fmla="*/ 160 w 160"/>
                <a:gd name="T69" fmla="*/ 86 h 139"/>
                <a:gd name="T70" fmla="*/ 160 w 160"/>
                <a:gd name="T71" fmla="*/ 86 h 139"/>
                <a:gd name="T72" fmla="*/ 150 w 160"/>
                <a:gd name="T73" fmla="*/ 100 h 139"/>
                <a:gd name="T74" fmla="*/ 136 w 160"/>
                <a:gd name="T75" fmla="*/ 97 h 139"/>
                <a:gd name="T76" fmla="*/ 140 w 160"/>
                <a:gd name="T77" fmla="*/ 95 h 139"/>
                <a:gd name="T78" fmla="*/ 136 w 160"/>
                <a:gd name="T79" fmla="*/ 90 h 139"/>
                <a:gd name="T80" fmla="*/ 118 w 160"/>
                <a:gd name="T81" fmla="*/ 97 h 139"/>
                <a:gd name="T82" fmla="*/ 117 w 160"/>
                <a:gd name="T83" fmla="*/ 103 h 139"/>
                <a:gd name="T84" fmla="*/ 96 w 160"/>
                <a:gd name="T85" fmla="*/ 106 h 139"/>
                <a:gd name="T86" fmla="*/ 91 w 160"/>
                <a:gd name="T87" fmla="*/ 110 h 139"/>
                <a:gd name="T88" fmla="*/ 85 w 160"/>
                <a:gd name="T89" fmla="*/ 108 h 139"/>
                <a:gd name="T90" fmla="*/ 82 w 160"/>
                <a:gd name="T91" fmla="*/ 118 h 139"/>
                <a:gd name="T92" fmla="*/ 67 w 160"/>
                <a:gd name="T93" fmla="*/ 12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39">
                  <a:moveTo>
                    <a:pt x="67" y="123"/>
                  </a:moveTo>
                  <a:lnTo>
                    <a:pt x="62" y="119"/>
                  </a:lnTo>
                  <a:lnTo>
                    <a:pt x="54" y="129"/>
                  </a:lnTo>
                  <a:lnTo>
                    <a:pt x="61" y="136"/>
                  </a:lnTo>
                  <a:lnTo>
                    <a:pt x="47" y="139"/>
                  </a:lnTo>
                  <a:lnTo>
                    <a:pt x="55" y="118"/>
                  </a:lnTo>
                  <a:lnTo>
                    <a:pt x="52" y="102"/>
                  </a:lnTo>
                  <a:lnTo>
                    <a:pt x="45" y="99"/>
                  </a:lnTo>
                  <a:lnTo>
                    <a:pt x="32" y="105"/>
                  </a:lnTo>
                  <a:lnTo>
                    <a:pt x="22" y="120"/>
                  </a:lnTo>
                  <a:lnTo>
                    <a:pt x="22" y="120"/>
                  </a:lnTo>
                  <a:lnTo>
                    <a:pt x="13" y="119"/>
                  </a:lnTo>
                  <a:lnTo>
                    <a:pt x="3" y="86"/>
                  </a:lnTo>
                  <a:lnTo>
                    <a:pt x="3" y="86"/>
                  </a:lnTo>
                  <a:lnTo>
                    <a:pt x="0" y="82"/>
                  </a:lnTo>
                  <a:lnTo>
                    <a:pt x="9" y="74"/>
                  </a:lnTo>
                  <a:lnTo>
                    <a:pt x="14" y="57"/>
                  </a:lnTo>
                  <a:lnTo>
                    <a:pt x="10" y="56"/>
                  </a:lnTo>
                  <a:lnTo>
                    <a:pt x="22" y="42"/>
                  </a:lnTo>
                  <a:lnTo>
                    <a:pt x="29" y="45"/>
                  </a:lnTo>
                  <a:lnTo>
                    <a:pt x="46" y="39"/>
                  </a:lnTo>
                  <a:lnTo>
                    <a:pt x="57" y="43"/>
                  </a:lnTo>
                  <a:lnTo>
                    <a:pt x="74" y="36"/>
                  </a:lnTo>
                  <a:lnTo>
                    <a:pt x="68" y="26"/>
                  </a:lnTo>
                  <a:lnTo>
                    <a:pt x="80" y="19"/>
                  </a:lnTo>
                  <a:lnTo>
                    <a:pt x="95" y="0"/>
                  </a:lnTo>
                  <a:lnTo>
                    <a:pt x="124" y="4"/>
                  </a:lnTo>
                  <a:lnTo>
                    <a:pt x="124" y="4"/>
                  </a:lnTo>
                  <a:lnTo>
                    <a:pt x="140" y="6"/>
                  </a:lnTo>
                  <a:lnTo>
                    <a:pt x="140" y="6"/>
                  </a:lnTo>
                  <a:lnTo>
                    <a:pt x="146" y="13"/>
                  </a:lnTo>
                  <a:lnTo>
                    <a:pt x="142" y="30"/>
                  </a:lnTo>
                  <a:lnTo>
                    <a:pt x="152" y="41"/>
                  </a:lnTo>
                  <a:lnTo>
                    <a:pt x="153" y="67"/>
                  </a:lnTo>
                  <a:lnTo>
                    <a:pt x="160" y="86"/>
                  </a:lnTo>
                  <a:lnTo>
                    <a:pt x="160" y="86"/>
                  </a:lnTo>
                  <a:lnTo>
                    <a:pt x="150" y="100"/>
                  </a:lnTo>
                  <a:lnTo>
                    <a:pt x="136" y="97"/>
                  </a:lnTo>
                  <a:lnTo>
                    <a:pt x="140" y="95"/>
                  </a:lnTo>
                  <a:lnTo>
                    <a:pt x="136" y="90"/>
                  </a:lnTo>
                  <a:lnTo>
                    <a:pt x="118" y="97"/>
                  </a:lnTo>
                  <a:lnTo>
                    <a:pt x="117" y="103"/>
                  </a:lnTo>
                  <a:lnTo>
                    <a:pt x="96" y="106"/>
                  </a:lnTo>
                  <a:lnTo>
                    <a:pt x="91" y="110"/>
                  </a:lnTo>
                  <a:lnTo>
                    <a:pt x="85" y="108"/>
                  </a:lnTo>
                  <a:lnTo>
                    <a:pt x="82" y="118"/>
                  </a:lnTo>
                  <a:lnTo>
                    <a:pt x="67"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8" name="Freeform 18">
              <a:extLst>
                <a:ext uri="{FF2B5EF4-FFF2-40B4-BE49-F238E27FC236}">
                  <a16:creationId xmlns:a16="http://schemas.microsoft.com/office/drawing/2014/main" id="{97EFB001-B8C3-47C1-9236-BED615AD6F1D}"/>
                </a:ext>
              </a:extLst>
            </p:cNvPr>
            <p:cNvSpPr>
              <a:spLocks/>
            </p:cNvSpPr>
            <p:nvPr/>
          </p:nvSpPr>
          <p:spPr bwMode="auto">
            <a:xfrm>
              <a:off x="10204450" y="3130550"/>
              <a:ext cx="209550" cy="273050"/>
            </a:xfrm>
            <a:custGeom>
              <a:avLst/>
              <a:gdLst>
                <a:gd name="T0" fmla="*/ 97 w 132"/>
                <a:gd name="T1" fmla="*/ 89 h 172"/>
                <a:gd name="T2" fmla="*/ 102 w 132"/>
                <a:gd name="T3" fmla="*/ 120 h 172"/>
                <a:gd name="T4" fmla="*/ 132 w 132"/>
                <a:gd name="T5" fmla="*/ 172 h 172"/>
                <a:gd name="T6" fmla="*/ 132 w 132"/>
                <a:gd name="T7" fmla="*/ 172 h 172"/>
                <a:gd name="T8" fmla="*/ 111 w 132"/>
                <a:gd name="T9" fmla="*/ 154 h 172"/>
                <a:gd name="T10" fmla="*/ 86 w 132"/>
                <a:gd name="T11" fmla="*/ 144 h 172"/>
                <a:gd name="T12" fmla="*/ 50 w 132"/>
                <a:gd name="T13" fmla="*/ 154 h 172"/>
                <a:gd name="T14" fmla="*/ 27 w 132"/>
                <a:gd name="T15" fmla="*/ 141 h 172"/>
                <a:gd name="T16" fmla="*/ 8 w 132"/>
                <a:gd name="T17" fmla="*/ 120 h 172"/>
                <a:gd name="T18" fmla="*/ 8 w 132"/>
                <a:gd name="T19" fmla="*/ 120 h 172"/>
                <a:gd name="T20" fmla="*/ 3 w 132"/>
                <a:gd name="T21" fmla="*/ 121 h 172"/>
                <a:gd name="T22" fmla="*/ 0 w 132"/>
                <a:gd name="T23" fmla="*/ 105 h 172"/>
                <a:gd name="T24" fmla="*/ 0 w 132"/>
                <a:gd name="T25" fmla="*/ 105 h 172"/>
                <a:gd name="T26" fmla="*/ 13 w 132"/>
                <a:gd name="T27" fmla="*/ 100 h 172"/>
                <a:gd name="T28" fmla="*/ 17 w 132"/>
                <a:gd name="T29" fmla="*/ 89 h 172"/>
                <a:gd name="T30" fmla="*/ 23 w 132"/>
                <a:gd name="T31" fmla="*/ 92 h 172"/>
                <a:gd name="T32" fmla="*/ 30 w 132"/>
                <a:gd name="T33" fmla="*/ 81 h 172"/>
                <a:gd name="T34" fmla="*/ 55 w 132"/>
                <a:gd name="T35" fmla="*/ 76 h 172"/>
                <a:gd name="T36" fmla="*/ 62 w 132"/>
                <a:gd name="T37" fmla="*/ 60 h 172"/>
                <a:gd name="T38" fmla="*/ 58 w 132"/>
                <a:gd name="T39" fmla="*/ 37 h 172"/>
                <a:gd name="T40" fmla="*/ 65 w 132"/>
                <a:gd name="T41" fmla="*/ 32 h 172"/>
                <a:gd name="T42" fmla="*/ 63 w 132"/>
                <a:gd name="T43" fmla="*/ 2 h 172"/>
                <a:gd name="T44" fmla="*/ 63 w 132"/>
                <a:gd name="T45" fmla="*/ 2 h 172"/>
                <a:gd name="T46" fmla="*/ 86 w 132"/>
                <a:gd name="T47" fmla="*/ 22 h 172"/>
                <a:gd name="T48" fmla="*/ 100 w 132"/>
                <a:gd name="T49" fmla="*/ 11 h 172"/>
                <a:gd name="T50" fmla="*/ 100 w 132"/>
                <a:gd name="T51" fmla="*/ 0 h 172"/>
                <a:gd name="T52" fmla="*/ 103 w 132"/>
                <a:gd name="T53" fmla="*/ 6 h 172"/>
                <a:gd name="T54" fmla="*/ 122 w 132"/>
                <a:gd name="T55" fmla="*/ 12 h 172"/>
                <a:gd name="T56" fmla="*/ 122 w 132"/>
                <a:gd name="T57" fmla="*/ 12 h 172"/>
                <a:gd name="T58" fmla="*/ 122 w 132"/>
                <a:gd name="T59" fmla="*/ 13 h 172"/>
                <a:gd name="T60" fmla="*/ 122 w 132"/>
                <a:gd name="T61" fmla="*/ 13 h 172"/>
                <a:gd name="T62" fmla="*/ 124 w 132"/>
                <a:gd name="T63" fmla="*/ 13 h 172"/>
                <a:gd name="T64" fmla="*/ 124 w 132"/>
                <a:gd name="T65" fmla="*/ 13 h 172"/>
                <a:gd name="T66" fmla="*/ 102 w 132"/>
                <a:gd name="T67" fmla="*/ 65 h 172"/>
                <a:gd name="T68" fmla="*/ 103 w 132"/>
                <a:gd name="T69" fmla="*/ 82 h 172"/>
                <a:gd name="T70" fmla="*/ 97 w 132"/>
                <a:gd name="T71" fmla="*/ 8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2" h="172">
                  <a:moveTo>
                    <a:pt x="97" y="89"/>
                  </a:moveTo>
                  <a:lnTo>
                    <a:pt x="102" y="120"/>
                  </a:lnTo>
                  <a:lnTo>
                    <a:pt x="132" y="172"/>
                  </a:lnTo>
                  <a:lnTo>
                    <a:pt x="132" y="172"/>
                  </a:lnTo>
                  <a:lnTo>
                    <a:pt x="111" y="154"/>
                  </a:lnTo>
                  <a:lnTo>
                    <a:pt x="86" y="144"/>
                  </a:lnTo>
                  <a:lnTo>
                    <a:pt x="50" y="154"/>
                  </a:lnTo>
                  <a:lnTo>
                    <a:pt x="27" y="141"/>
                  </a:lnTo>
                  <a:lnTo>
                    <a:pt x="8" y="120"/>
                  </a:lnTo>
                  <a:lnTo>
                    <a:pt x="8" y="120"/>
                  </a:lnTo>
                  <a:lnTo>
                    <a:pt x="3" y="121"/>
                  </a:lnTo>
                  <a:lnTo>
                    <a:pt x="0" y="105"/>
                  </a:lnTo>
                  <a:lnTo>
                    <a:pt x="0" y="105"/>
                  </a:lnTo>
                  <a:lnTo>
                    <a:pt x="13" y="100"/>
                  </a:lnTo>
                  <a:lnTo>
                    <a:pt x="17" y="89"/>
                  </a:lnTo>
                  <a:lnTo>
                    <a:pt x="23" y="92"/>
                  </a:lnTo>
                  <a:lnTo>
                    <a:pt x="30" y="81"/>
                  </a:lnTo>
                  <a:lnTo>
                    <a:pt x="55" y="76"/>
                  </a:lnTo>
                  <a:lnTo>
                    <a:pt x="62" y="60"/>
                  </a:lnTo>
                  <a:lnTo>
                    <a:pt x="58" y="37"/>
                  </a:lnTo>
                  <a:lnTo>
                    <a:pt x="65" y="32"/>
                  </a:lnTo>
                  <a:lnTo>
                    <a:pt x="63" y="2"/>
                  </a:lnTo>
                  <a:lnTo>
                    <a:pt x="63" y="2"/>
                  </a:lnTo>
                  <a:lnTo>
                    <a:pt x="86" y="22"/>
                  </a:lnTo>
                  <a:lnTo>
                    <a:pt x="100" y="11"/>
                  </a:lnTo>
                  <a:lnTo>
                    <a:pt x="100" y="0"/>
                  </a:lnTo>
                  <a:lnTo>
                    <a:pt x="103" y="6"/>
                  </a:lnTo>
                  <a:lnTo>
                    <a:pt x="122" y="12"/>
                  </a:lnTo>
                  <a:lnTo>
                    <a:pt x="122" y="12"/>
                  </a:lnTo>
                  <a:lnTo>
                    <a:pt x="122" y="13"/>
                  </a:lnTo>
                  <a:lnTo>
                    <a:pt x="122" y="13"/>
                  </a:lnTo>
                  <a:lnTo>
                    <a:pt x="124" y="13"/>
                  </a:lnTo>
                  <a:lnTo>
                    <a:pt x="124" y="13"/>
                  </a:lnTo>
                  <a:lnTo>
                    <a:pt x="102" y="65"/>
                  </a:lnTo>
                  <a:lnTo>
                    <a:pt x="103" y="82"/>
                  </a:lnTo>
                  <a:lnTo>
                    <a:pt x="97"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49" name="Freeform 19">
              <a:extLst>
                <a:ext uri="{FF2B5EF4-FFF2-40B4-BE49-F238E27FC236}">
                  <a16:creationId xmlns:a16="http://schemas.microsoft.com/office/drawing/2014/main" id="{902D9B9E-7E19-4BA2-B565-06816FB0FD1A}"/>
                </a:ext>
              </a:extLst>
            </p:cNvPr>
            <p:cNvSpPr>
              <a:spLocks/>
            </p:cNvSpPr>
            <p:nvPr/>
          </p:nvSpPr>
          <p:spPr bwMode="auto">
            <a:xfrm>
              <a:off x="9578975" y="2998788"/>
              <a:ext cx="203200" cy="328613"/>
            </a:xfrm>
            <a:custGeom>
              <a:avLst/>
              <a:gdLst>
                <a:gd name="T0" fmla="*/ 55 w 128"/>
                <a:gd name="T1" fmla="*/ 63 h 207"/>
                <a:gd name="T2" fmla="*/ 55 w 128"/>
                <a:gd name="T3" fmla="*/ 55 h 207"/>
                <a:gd name="T4" fmla="*/ 49 w 128"/>
                <a:gd name="T5" fmla="*/ 55 h 207"/>
                <a:gd name="T6" fmla="*/ 56 w 128"/>
                <a:gd name="T7" fmla="*/ 28 h 207"/>
                <a:gd name="T8" fmla="*/ 103 w 128"/>
                <a:gd name="T9" fmla="*/ 5 h 207"/>
                <a:gd name="T10" fmla="*/ 124 w 128"/>
                <a:gd name="T11" fmla="*/ 0 h 207"/>
                <a:gd name="T12" fmla="*/ 128 w 128"/>
                <a:gd name="T13" fmla="*/ 12 h 207"/>
                <a:gd name="T14" fmla="*/ 114 w 128"/>
                <a:gd name="T15" fmla="*/ 16 h 207"/>
                <a:gd name="T16" fmla="*/ 117 w 128"/>
                <a:gd name="T17" fmla="*/ 28 h 207"/>
                <a:gd name="T18" fmla="*/ 113 w 128"/>
                <a:gd name="T19" fmla="*/ 34 h 207"/>
                <a:gd name="T20" fmla="*/ 98 w 128"/>
                <a:gd name="T21" fmla="*/ 36 h 207"/>
                <a:gd name="T22" fmla="*/ 87 w 128"/>
                <a:gd name="T23" fmla="*/ 50 h 207"/>
                <a:gd name="T24" fmla="*/ 80 w 128"/>
                <a:gd name="T25" fmla="*/ 43 h 207"/>
                <a:gd name="T26" fmla="*/ 72 w 128"/>
                <a:gd name="T27" fmla="*/ 55 h 207"/>
                <a:gd name="T28" fmla="*/ 75 w 128"/>
                <a:gd name="T29" fmla="*/ 56 h 207"/>
                <a:gd name="T30" fmla="*/ 70 w 128"/>
                <a:gd name="T31" fmla="*/ 66 h 207"/>
                <a:gd name="T32" fmla="*/ 76 w 128"/>
                <a:gd name="T33" fmla="*/ 63 h 207"/>
                <a:gd name="T34" fmla="*/ 84 w 128"/>
                <a:gd name="T35" fmla="*/ 69 h 207"/>
                <a:gd name="T36" fmla="*/ 92 w 128"/>
                <a:gd name="T37" fmla="*/ 61 h 207"/>
                <a:gd name="T38" fmla="*/ 92 w 128"/>
                <a:gd name="T39" fmla="*/ 81 h 207"/>
                <a:gd name="T40" fmla="*/ 92 w 128"/>
                <a:gd name="T41" fmla="*/ 81 h 207"/>
                <a:gd name="T42" fmla="*/ 81 w 128"/>
                <a:gd name="T43" fmla="*/ 82 h 207"/>
                <a:gd name="T44" fmla="*/ 73 w 128"/>
                <a:gd name="T45" fmla="*/ 90 h 207"/>
                <a:gd name="T46" fmla="*/ 62 w 128"/>
                <a:gd name="T47" fmla="*/ 130 h 207"/>
                <a:gd name="T48" fmla="*/ 66 w 128"/>
                <a:gd name="T49" fmla="*/ 139 h 207"/>
                <a:gd name="T50" fmla="*/ 63 w 128"/>
                <a:gd name="T51" fmla="*/ 175 h 207"/>
                <a:gd name="T52" fmla="*/ 63 w 128"/>
                <a:gd name="T53" fmla="*/ 175 h 207"/>
                <a:gd name="T54" fmla="*/ 69 w 128"/>
                <a:gd name="T55" fmla="*/ 183 h 207"/>
                <a:gd name="T56" fmla="*/ 60 w 128"/>
                <a:gd name="T57" fmla="*/ 193 h 207"/>
                <a:gd name="T58" fmla="*/ 59 w 128"/>
                <a:gd name="T59" fmla="*/ 204 h 207"/>
                <a:gd name="T60" fmla="*/ 59 w 128"/>
                <a:gd name="T61" fmla="*/ 204 h 207"/>
                <a:gd name="T62" fmla="*/ 48 w 128"/>
                <a:gd name="T63" fmla="*/ 207 h 207"/>
                <a:gd name="T64" fmla="*/ 36 w 128"/>
                <a:gd name="T65" fmla="*/ 195 h 207"/>
                <a:gd name="T66" fmla="*/ 25 w 128"/>
                <a:gd name="T67" fmla="*/ 197 h 207"/>
                <a:gd name="T68" fmla="*/ 15 w 128"/>
                <a:gd name="T69" fmla="*/ 193 h 207"/>
                <a:gd name="T70" fmla="*/ 0 w 128"/>
                <a:gd name="T71" fmla="*/ 175 h 207"/>
                <a:gd name="T72" fmla="*/ 0 w 128"/>
                <a:gd name="T73" fmla="*/ 175 h 207"/>
                <a:gd name="T74" fmla="*/ 21 w 128"/>
                <a:gd name="T75" fmla="*/ 157 h 207"/>
                <a:gd name="T76" fmla="*/ 53 w 128"/>
                <a:gd name="T77" fmla="*/ 112 h 207"/>
                <a:gd name="T78" fmla="*/ 60 w 128"/>
                <a:gd name="T79" fmla="*/ 89 h 207"/>
                <a:gd name="T80" fmla="*/ 55 w 128"/>
                <a:gd name="T81" fmla="*/ 63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07">
                  <a:moveTo>
                    <a:pt x="55" y="63"/>
                  </a:moveTo>
                  <a:lnTo>
                    <a:pt x="55" y="55"/>
                  </a:lnTo>
                  <a:lnTo>
                    <a:pt x="49" y="55"/>
                  </a:lnTo>
                  <a:lnTo>
                    <a:pt x="56" y="28"/>
                  </a:lnTo>
                  <a:lnTo>
                    <a:pt x="103" y="5"/>
                  </a:lnTo>
                  <a:lnTo>
                    <a:pt x="124" y="0"/>
                  </a:lnTo>
                  <a:lnTo>
                    <a:pt x="128" y="12"/>
                  </a:lnTo>
                  <a:lnTo>
                    <a:pt x="114" y="16"/>
                  </a:lnTo>
                  <a:lnTo>
                    <a:pt x="117" y="28"/>
                  </a:lnTo>
                  <a:lnTo>
                    <a:pt x="113" y="34"/>
                  </a:lnTo>
                  <a:lnTo>
                    <a:pt x="98" y="36"/>
                  </a:lnTo>
                  <a:lnTo>
                    <a:pt x="87" y="50"/>
                  </a:lnTo>
                  <a:lnTo>
                    <a:pt x="80" y="43"/>
                  </a:lnTo>
                  <a:lnTo>
                    <a:pt x="72" y="55"/>
                  </a:lnTo>
                  <a:lnTo>
                    <a:pt x="75" y="56"/>
                  </a:lnTo>
                  <a:lnTo>
                    <a:pt x="70" y="66"/>
                  </a:lnTo>
                  <a:lnTo>
                    <a:pt x="76" y="63"/>
                  </a:lnTo>
                  <a:lnTo>
                    <a:pt x="84" y="69"/>
                  </a:lnTo>
                  <a:lnTo>
                    <a:pt x="92" y="61"/>
                  </a:lnTo>
                  <a:lnTo>
                    <a:pt x="92" y="81"/>
                  </a:lnTo>
                  <a:lnTo>
                    <a:pt x="92" y="81"/>
                  </a:lnTo>
                  <a:lnTo>
                    <a:pt x="81" y="82"/>
                  </a:lnTo>
                  <a:lnTo>
                    <a:pt x="73" y="90"/>
                  </a:lnTo>
                  <a:lnTo>
                    <a:pt x="62" y="130"/>
                  </a:lnTo>
                  <a:lnTo>
                    <a:pt x="66" y="139"/>
                  </a:lnTo>
                  <a:lnTo>
                    <a:pt x="63" y="175"/>
                  </a:lnTo>
                  <a:lnTo>
                    <a:pt x="63" y="175"/>
                  </a:lnTo>
                  <a:lnTo>
                    <a:pt x="69" y="183"/>
                  </a:lnTo>
                  <a:lnTo>
                    <a:pt x="60" y="193"/>
                  </a:lnTo>
                  <a:lnTo>
                    <a:pt x="59" y="204"/>
                  </a:lnTo>
                  <a:lnTo>
                    <a:pt x="59" y="204"/>
                  </a:lnTo>
                  <a:lnTo>
                    <a:pt x="48" y="207"/>
                  </a:lnTo>
                  <a:lnTo>
                    <a:pt x="36" y="195"/>
                  </a:lnTo>
                  <a:lnTo>
                    <a:pt x="25" y="197"/>
                  </a:lnTo>
                  <a:lnTo>
                    <a:pt x="15" y="193"/>
                  </a:lnTo>
                  <a:lnTo>
                    <a:pt x="0" y="175"/>
                  </a:lnTo>
                  <a:lnTo>
                    <a:pt x="0" y="175"/>
                  </a:lnTo>
                  <a:lnTo>
                    <a:pt x="21" y="157"/>
                  </a:lnTo>
                  <a:lnTo>
                    <a:pt x="53" y="112"/>
                  </a:lnTo>
                  <a:lnTo>
                    <a:pt x="60" y="89"/>
                  </a:lnTo>
                  <a:lnTo>
                    <a:pt x="55"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50" name="Freeform 20">
              <a:extLst>
                <a:ext uri="{FF2B5EF4-FFF2-40B4-BE49-F238E27FC236}">
                  <a16:creationId xmlns:a16="http://schemas.microsoft.com/office/drawing/2014/main" id="{03D455D5-4239-45CF-9EAD-8C3B204A2499}"/>
                </a:ext>
              </a:extLst>
            </p:cNvPr>
            <p:cNvSpPr>
              <a:spLocks/>
            </p:cNvSpPr>
            <p:nvPr/>
          </p:nvSpPr>
          <p:spPr bwMode="auto">
            <a:xfrm>
              <a:off x="10375900" y="2328863"/>
              <a:ext cx="252412" cy="393700"/>
            </a:xfrm>
            <a:custGeom>
              <a:avLst/>
              <a:gdLst>
                <a:gd name="T0" fmla="*/ 144 w 159"/>
                <a:gd name="T1" fmla="*/ 173 h 248"/>
                <a:gd name="T2" fmla="*/ 146 w 159"/>
                <a:gd name="T3" fmla="*/ 180 h 248"/>
                <a:gd name="T4" fmla="*/ 143 w 159"/>
                <a:gd name="T5" fmla="*/ 187 h 248"/>
                <a:gd name="T6" fmla="*/ 143 w 159"/>
                <a:gd name="T7" fmla="*/ 196 h 248"/>
                <a:gd name="T8" fmla="*/ 132 w 159"/>
                <a:gd name="T9" fmla="*/ 201 h 248"/>
                <a:gd name="T10" fmla="*/ 131 w 159"/>
                <a:gd name="T11" fmla="*/ 203 h 248"/>
                <a:gd name="T12" fmla="*/ 124 w 159"/>
                <a:gd name="T13" fmla="*/ 209 h 248"/>
                <a:gd name="T14" fmla="*/ 123 w 159"/>
                <a:gd name="T15" fmla="*/ 213 h 248"/>
                <a:gd name="T16" fmla="*/ 114 w 159"/>
                <a:gd name="T17" fmla="*/ 212 h 248"/>
                <a:gd name="T18" fmla="*/ 110 w 159"/>
                <a:gd name="T19" fmla="*/ 216 h 248"/>
                <a:gd name="T20" fmla="*/ 95 w 159"/>
                <a:gd name="T21" fmla="*/ 213 h 248"/>
                <a:gd name="T22" fmla="*/ 74 w 159"/>
                <a:gd name="T23" fmla="*/ 238 h 248"/>
                <a:gd name="T24" fmla="*/ 55 w 159"/>
                <a:gd name="T25" fmla="*/ 242 h 248"/>
                <a:gd name="T26" fmla="*/ 37 w 159"/>
                <a:gd name="T27" fmla="*/ 231 h 248"/>
                <a:gd name="T28" fmla="*/ 13 w 159"/>
                <a:gd name="T29" fmla="*/ 219 h 248"/>
                <a:gd name="T30" fmla="*/ 17 w 159"/>
                <a:gd name="T31" fmla="*/ 203 h 248"/>
                <a:gd name="T32" fmla="*/ 11 w 159"/>
                <a:gd name="T33" fmla="*/ 193 h 248"/>
                <a:gd name="T34" fmla="*/ 5 w 159"/>
                <a:gd name="T35" fmla="*/ 169 h 248"/>
                <a:gd name="T36" fmla="*/ 8 w 159"/>
                <a:gd name="T37" fmla="*/ 130 h 248"/>
                <a:gd name="T38" fmla="*/ 14 w 159"/>
                <a:gd name="T39" fmla="*/ 105 h 248"/>
                <a:gd name="T40" fmla="*/ 14 w 159"/>
                <a:gd name="T41" fmla="*/ 92 h 248"/>
                <a:gd name="T42" fmla="*/ 25 w 159"/>
                <a:gd name="T43" fmla="*/ 85 h 248"/>
                <a:gd name="T44" fmla="*/ 33 w 159"/>
                <a:gd name="T45" fmla="*/ 29 h 248"/>
                <a:gd name="T46" fmla="*/ 42 w 159"/>
                <a:gd name="T47" fmla="*/ 34 h 248"/>
                <a:gd name="T48" fmla="*/ 79 w 159"/>
                <a:gd name="T49" fmla="*/ 18 h 248"/>
                <a:gd name="T50" fmla="*/ 100 w 159"/>
                <a:gd name="T51" fmla="*/ 15 h 248"/>
                <a:gd name="T52" fmla="*/ 115 w 159"/>
                <a:gd name="T53" fmla="*/ 0 h 248"/>
                <a:gd name="T54" fmla="*/ 127 w 159"/>
                <a:gd name="T55" fmla="*/ 38 h 248"/>
                <a:gd name="T56" fmla="*/ 133 w 159"/>
                <a:gd name="T57" fmla="*/ 55 h 248"/>
                <a:gd name="T58" fmla="*/ 151 w 159"/>
                <a:gd name="T59" fmla="*/ 112 h 248"/>
                <a:gd name="T60" fmla="*/ 155 w 159"/>
                <a:gd name="T61" fmla="*/ 116 h 248"/>
                <a:gd name="T62" fmla="*/ 159 w 159"/>
                <a:gd name="T63" fmla="*/ 132 h 248"/>
                <a:gd name="T64" fmla="*/ 149 w 159"/>
                <a:gd name="T65" fmla="*/ 148 h 248"/>
                <a:gd name="T66" fmla="*/ 156 w 159"/>
                <a:gd name="T67" fmla="*/ 151 h 248"/>
                <a:gd name="T68" fmla="*/ 149 w 159"/>
                <a:gd name="T69" fmla="*/ 1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248">
                  <a:moveTo>
                    <a:pt x="142" y="169"/>
                  </a:moveTo>
                  <a:lnTo>
                    <a:pt x="144" y="173"/>
                  </a:lnTo>
                  <a:lnTo>
                    <a:pt x="139" y="173"/>
                  </a:lnTo>
                  <a:lnTo>
                    <a:pt x="146" y="180"/>
                  </a:lnTo>
                  <a:lnTo>
                    <a:pt x="137" y="182"/>
                  </a:lnTo>
                  <a:lnTo>
                    <a:pt x="143" y="187"/>
                  </a:lnTo>
                  <a:lnTo>
                    <a:pt x="133" y="190"/>
                  </a:lnTo>
                  <a:lnTo>
                    <a:pt x="143" y="196"/>
                  </a:lnTo>
                  <a:lnTo>
                    <a:pt x="131" y="195"/>
                  </a:lnTo>
                  <a:lnTo>
                    <a:pt x="132" y="201"/>
                  </a:lnTo>
                  <a:lnTo>
                    <a:pt x="138" y="202"/>
                  </a:lnTo>
                  <a:lnTo>
                    <a:pt x="131" y="203"/>
                  </a:lnTo>
                  <a:lnTo>
                    <a:pt x="133" y="208"/>
                  </a:lnTo>
                  <a:lnTo>
                    <a:pt x="124" y="209"/>
                  </a:lnTo>
                  <a:lnTo>
                    <a:pt x="120" y="202"/>
                  </a:lnTo>
                  <a:lnTo>
                    <a:pt x="123" y="213"/>
                  </a:lnTo>
                  <a:lnTo>
                    <a:pt x="118" y="221"/>
                  </a:lnTo>
                  <a:lnTo>
                    <a:pt x="114" y="212"/>
                  </a:lnTo>
                  <a:lnTo>
                    <a:pt x="110" y="212"/>
                  </a:lnTo>
                  <a:lnTo>
                    <a:pt x="110" y="216"/>
                  </a:lnTo>
                  <a:lnTo>
                    <a:pt x="110" y="216"/>
                  </a:lnTo>
                  <a:lnTo>
                    <a:pt x="95" y="213"/>
                  </a:lnTo>
                  <a:lnTo>
                    <a:pt x="88" y="244"/>
                  </a:lnTo>
                  <a:lnTo>
                    <a:pt x="74" y="238"/>
                  </a:lnTo>
                  <a:lnTo>
                    <a:pt x="64" y="248"/>
                  </a:lnTo>
                  <a:lnTo>
                    <a:pt x="55" y="242"/>
                  </a:lnTo>
                  <a:lnTo>
                    <a:pt x="54" y="229"/>
                  </a:lnTo>
                  <a:lnTo>
                    <a:pt x="37" y="231"/>
                  </a:lnTo>
                  <a:lnTo>
                    <a:pt x="18" y="218"/>
                  </a:lnTo>
                  <a:lnTo>
                    <a:pt x="13" y="219"/>
                  </a:lnTo>
                  <a:lnTo>
                    <a:pt x="13" y="219"/>
                  </a:lnTo>
                  <a:lnTo>
                    <a:pt x="17" y="203"/>
                  </a:lnTo>
                  <a:lnTo>
                    <a:pt x="11" y="200"/>
                  </a:lnTo>
                  <a:lnTo>
                    <a:pt x="11" y="193"/>
                  </a:lnTo>
                  <a:lnTo>
                    <a:pt x="17" y="186"/>
                  </a:lnTo>
                  <a:lnTo>
                    <a:pt x="5" y="169"/>
                  </a:lnTo>
                  <a:lnTo>
                    <a:pt x="0" y="152"/>
                  </a:lnTo>
                  <a:lnTo>
                    <a:pt x="8" y="130"/>
                  </a:lnTo>
                  <a:lnTo>
                    <a:pt x="18" y="118"/>
                  </a:lnTo>
                  <a:lnTo>
                    <a:pt x="14" y="105"/>
                  </a:lnTo>
                  <a:lnTo>
                    <a:pt x="20" y="96"/>
                  </a:lnTo>
                  <a:lnTo>
                    <a:pt x="14" y="92"/>
                  </a:lnTo>
                  <a:lnTo>
                    <a:pt x="14" y="86"/>
                  </a:lnTo>
                  <a:lnTo>
                    <a:pt x="25" y="85"/>
                  </a:lnTo>
                  <a:lnTo>
                    <a:pt x="23" y="41"/>
                  </a:lnTo>
                  <a:lnTo>
                    <a:pt x="33" y="29"/>
                  </a:lnTo>
                  <a:lnTo>
                    <a:pt x="33" y="29"/>
                  </a:lnTo>
                  <a:lnTo>
                    <a:pt x="42" y="34"/>
                  </a:lnTo>
                  <a:lnTo>
                    <a:pt x="75" y="12"/>
                  </a:lnTo>
                  <a:lnTo>
                    <a:pt x="79" y="18"/>
                  </a:lnTo>
                  <a:lnTo>
                    <a:pt x="93" y="10"/>
                  </a:lnTo>
                  <a:lnTo>
                    <a:pt x="100" y="15"/>
                  </a:lnTo>
                  <a:lnTo>
                    <a:pt x="115" y="0"/>
                  </a:lnTo>
                  <a:lnTo>
                    <a:pt x="115" y="0"/>
                  </a:lnTo>
                  <a:lnTo>
                    <a:pt x="133" y="32"/>
                  </a:lnTo>
                  <a:lnTo>
                    <a:pt x="127" y="38"/>
                  </a:lnTo>
                  <a:lnTo>
                    <a:pt x="138" y="45"/>
                  </a:lnTo>
                  <a:lnTo>
                    <a:pt x="133" y="55"/>
                  </a:lnTo>
                  <a:lnTo>
                    <a:pt x="146" y="68"/>
                  </a:lnTo>
                  <a:lnTo>
                    <a:pt x="151" y="112"/>
                  </a:lnTo>
                  <a:lnTo>
                    <a:pt x="145" y="126"/>
                  </a:lnTo>
                  <a:lnTo>
                    <a:pt x="155" y="116"/>
                  </a:lnTo>
                  <a:lnTo>
                    <a:pt x="155" y="128"/>
                  </a:lnTo>
                  <a:lnTo>
                    <a:pt x="159" y="132"/>
                  </a:lnTo>
                  <a:lnTo>
                    <a:pt x="146" y="143"/>
                  </a:lnTo>
                  <a:lnTo>
                    <a:pt x="149" y="148"/>
                  </a:lnTo>
                  <a:lnTo>
                    <a:pt x="158" y="143"/>
                  </a:lnTo>
                  <a:lnTo>
                    <a:pt x="156" y="151"/>
                  </a:lnTo>
                  <a:lnTo>
                    <a:pt x="140" y="163"/>
                  </a:lnTo>
                  <a:lnTo>
                    <a:pt x="149" y="166"/>
                  </a:lnTo>
                  <a:lnTo>
                    <a:pt x="142"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51" name="Freeform 21">
              <a:extLst>
                <a:ext uri="{FF2B5EF4-FFF2-40B4-BE49-F238E27FC236}">
                  <a16:creationId xmlns:a16="http://schemas.microsoft.com/office/drawing/2014/main" id="{252F54C9-AD1A-4F2C-94C7-1A86097CE0D4}"/>
                </a:ext>
              </a:extLst>
            </p:cNvPr>
            <p:cNvSpPr>
              <a:spLocks/>
            </p:cNvSpPr>
            <p:nvPr/>
          </p:nvSpPr>
          <p:spPr bwMode="auto">
            <a:xfrm>
              <a:off x="8926513" y="3803650"/>
              <a:ext cx="303212" cy="246063"/>
            </a:xfrm>
            <a:custGeom>
              <a:avLst/>
              <a:gdLst>
                <a:gd name="T0" fmla="*/ 56 w 191"/>
                <a:gd name="T1" fmla="*/ 109 h 155"/>
                <a:gd name="T2" fmla="*/ 55 w 191"/>
                <a:gd name="T3" fmla="*/ 115 h 155"/>
                <a:gd name="T4" fmla="*/ 45 w 191"/>
                <a:gd name="T5" fmla="*/ 115 h 155"/>
                <a:gd name="T6" fmla="*/ 45 w 191"/>
                <a:gd name="T7" fmla="*/ 134 h 155"/>
                <a:gd name="T8" fmla="*/ 38 w 191"/>
                <a:gd name="T9" fmla="*/ 136 h 155"/>
                <a:gd name="T10" fmla="*/ 46 w 191"/>
                <a:gd name="T11" fmla="*/ 155 h 155"/>
                <a:gd name="T12" fmla="*/ 30 w 191"/>
                <a:gd name="T13" fmla="*/ 146 h 155"/>
                <a:gd name="T14" fmla="*/ 21 w 191"/>
                <a:gd name="T15" fmla="*/ 152 h 155"/>
                <a:gd name="T16" fmla="*/ 11 w 191"/>
                <a:gd name="T17" fmla="*/ 145 h 155"/>
                <a:gd name="T18" fmla="*/ 1 w 191"/>
                <a:gd name="T19" fmla="*/ 151 h 155"/>
                <a:gd name="T20" fmla="*/ 12 w 191"/>
                <a:gd name="T21" fmla="*/ 130 h 155"/>
                <a:gd name="T22" fmla="*/ 5 w 191"/>
                <a:gd name="T23" fmla="*/ 128 h 155"/>
                <a:gd name="T24" fmla="*/ 6 w 191"/>
                <a:gd name="T25" fmla="*/ 106 h 155"/>
                <a:gd name="T26" fmla="*/ 0 w 191"/>
                <a:gd name="T27" fmla="*/ 96 h 155"/>
                <a:gd name="T28" fmla="*/ 9 w 191"/>
                <a:gd name="T29" fmla="*/ 100 h 155"/>
                <a:gd name="T30" fmla="*/ 20 w 191"/>
                <a:gd name="T31" fmla="*/ 82 h 155"/>
                <a:gd name="T32" fmla="*/ 32 w 191"/>
                <a:gd name="T33" fmla="*/ 76 h 155"/>
                <a:gd name="T34" fmla="*/ 21 w 191"/>
                <a:gd name="T35" fmla="*/ 57 h 155"/>
                <a:gd name="T36" fmla="*/ 45 w 191"/>
                <a:gd name="T37" fmla="*/ 53 h 155"/>
                <a:gd name="T38" fmla="*/ 52 w 191"/>
                <a:gd name="T39" fmla="*/ 31 h 155"/>
                <a:gd name="T40" fmla="*/ 65 w 191"/>
                <a:gd name="T41" fmla="*/ 12 h 155"/>
                <a:gd name="T42" fmla="*/ 119 w 191"/>
                <a:gd name="T43" fmla="*/ 0 h 155"/>
                <a:gd name="T44" fmla="*/ 119 w 191"/>
                <a:gd name="T45" fmla="*/ 0 h 155"/>
                <a:gd name="T46" fmla="*/ 128 w 191"/>
                <a:gd name="T47" fmla="*/ 6 h 155"/>
                <a:gd name="T48" fmla="*/ 139 w 191"/>
                <a:gd name="T49" fmla="*/ 5 h 155"/>
                <a:gd name="T50" fmla="*/ 147 w 191"/>
                <a:gd name="T51" fmla="*/ 12 h 155"/>
                <a:gd name="T52" fmla="*/ 153 w 191"/>
                <a:gd name="T53" fmla="*/ 6 h 155"/>
                <a:gd name="T54" fmla="*/ 160 w 191"/>
                <a:gd name="T55" fmla="*/ 7 h 155"/>
                <a:gd name="T56" fmla="*/ 164 w 191"/>
                <a:gd name="T57" fmla="*/ 26 h 155"/>
                <a:gd name="T58" fmla="*/ 176 w 191"/>
                <a:gd name="T59" fmla="*/ 26 h 155"/>
                <a:gd name="T60" fmla="*/ 179 w 191"/>
                <a:gd name="T61" fmla="*/ 43 h 155"/>
                <a:gd name="T62" fmla="*/ 191 w 191"/>
                <a:gd name="T63" fmla="*/ 44 h 155"/>
                <a:gd name="T64" fmla="*/ 191 w 191"/>
                <a:gd name="T65" fmla="*/ 44 h 155"/>
                <a:gd name="T66" fmla="*/ 181 w 191"/>
                <a:gd name="T67" fmla="*/ 65 h 155"/>
                <a:gd name="T68" fmla="*/ 177 w 191"/>
                <a:gd name="T69" fmla="*/ 85 h 155"/>
                <a:gd name="T70" fmla="*/ 150 w 191"/>
                <a:gd name="T71" fmla="*/ 52 h 155"/>
                <a:gd name="T72" fmla="*/ 128 w 191"/>
                <a:gd name="T73" fmla="*/ 46 h 155"/>
                <a:gd name="T74" fmla="*/ 110 w 191"/>
                <a:gd name="T75" fmla="*/ 49 h 155"/>
                <a:gd name="T76" fmla="*/ 95 w 191"/>
                <a:gd name="T77" fmla="*/ 62 h 155"/>
                <a:gd name="T78" fmla="*/ 83 w 191"/>
                <a:gd name="T79" fmla="*/ 64 h 155"/>
                <a:gd name="T80" fmla="*/ 80 w 191"/>
                <a:gd name="T81" fmla="*/ 70 h 155"/>
                <a:gd name="T82" fmla="*/ 72 w 191"/>
                <a:gd name="T83" fmla="*/ 69 h 155"/>
                <a:gd name="T84" fmla="*/ 69 w 191"/>
                <a:gd name="T85" fmla="*/ 97 h 155"/>
                <a:gd name="T86" fmla="*/ 64 w 191"/>
                <a:gd name="T87" fmla="*/ 96 h 155"/>
                <a:gd name="T88" fmla="*/ 56 w 191"/>
                <a:gd name="T89" fmla="*/ 10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1" h="155">
                  <a:moveTo>
                    <a:pt x="56" y="109"/>
                  </a:moveTo>
                  <a:lnTo>
                    <a:pt x="55" y="115"/>
                  </a:lnTo>
                  <a:lnTo>
                    <a:pt x="45" y="115"/>
                  </a:lnTo>
                  <a:lnTo>
                    <a:pt x="45" y="134"/>
                  </a:lnTo>
                  <a:lnTo>
                    <a:pt x="38" y="136"/>
                  </a:lnTo>
                  <a:lnTo>
                    <a:pt x="46" y="155"/>
                  </a:lnTo>
                  <a:lnTo>
                    <a:pt x="30" y="146"/>
                  </a:lnTo>
                  <a:lnTo>
                    <a:pt x="21" y="152"/>
                  </a:lnTo>
                  <a:lnTo>
                    <a:pt x="11" y="145"/>
                  </a:lnTo>
                  <a:lnTo>
                    <a:pt x="1" y="151"/>
                  </a:lnTo>
                  <a:lnTo>
                    <a:pt x="12" y="130"/>
                  </a:lnTo>
                  <a:lnTo>
                    <a:pt x="5" y="128"/>
                  </a:lnTo>
                  <a:lnTo>
                    <a:pt x="6" y="106"/>
                  </a:lnTo>
                  <a:lnTo>
                    <a:pt x="0" y="96"/>
                  </a:lnTo>
                  <a:lnTo>
                    <a:pt x="9" y="100"/>
                  </a:lnTo>
                  <a:lnTo>
                    <a:pt x="20" y="82"/>
                  </a:lnTo>
                  <a:lnTo>
                    <a:pt x="32" y="76"/>
                  </a:lnTo>
                  <a:lnTo>
                    <a:pt x="21" y="57"/>
                  </a:lnTo>
                  <a:lnTo>
                    <a:pt x="45" y="53"/>
                  </a:lnTo>
                  <a:lnTo>
                    <a:pt x="52" y="31"/>
                  </a:lnTo>
                  <a:lnTo>
                    <a:pt x="65" y="12"/>
                  </a:lnTo>
                  <a:lnTo>
                    <a:pt x="119" y="0"/>
                  </a:lnTo>
                  <a:lnTo>
                    <a:pt x="119" y="0"/>
                  </a:lnTo>
                  <a:lnTo>
                    <a:pt x="128" y="6"/>
                  </a:lnTo>
                  <a:lnTo>
                    <a:pt x="139" y="5"/>
                  </a:lnTo>
                  <a:lnTo>
                    <a:pt x="147" y="12"/>
                  </a:lnTo>
                  <a:lnTo>
                    <a:pt x="153" y="6"/>
                  </a:lnTo>
                  <a:lnTo>
                    <a:pt x="160" y="7"/>
                  </a:lnTo>
                  <a:lnTo>
                    <a:pt x="164" y="26"/>
                  </a:lnTo>
                  <a:lnTo>
                    <a:pt x="176" y="26"/>
                  </a:lnTo>
                  <a:lnTo>
                    <a:pt x="179" y="43"/>
                  </a:lnTo>
                  <a:lnTo>
                    <a:pt x="191" y="44"/>
                  </a:lnTo>
                  <a:lnTo>
                    <a:pt x="191" y="44"/>
                  </a:lnTo>
                  <a:lnTo>
                    <a:pt x="181" y="65"/>
                  </a:lnTo>
                  <a:lnTo>
                    <a:pt x="177" y="85"/>
                  </a:lnTo>
                  <a:lnTo>
                    <a:pt x="150" y="52"/>
                  </a:lnTo>
                  <a:lnTo>
                    <a:pt x="128" y="46"/>
                  </a:lnTo>
                  <a:lnTo>
                    <a:pt x="110" y="49"/>
                  </a:lnTo>
                  <a:lnTo>
                    <a:pt x="95" y="62"/>
                  </a:lnTo>
                  <a:lnTo>
                    <a:pt x="83" y="64"/>
                  </a:lnTo>
                  <a:lnTo>
                    <a:pt x="80" y="70"/>
                  </a:lnTo>
                  <a:lnTo>
                    <a:pt x="72" y="69"/>
                  </a:lnTo>
                  <a:lnTo>
                    <a:pt x="69" y="97"/>
                  </a:lnTo>
                  <a:lnTo>
                    <a:pt x="64" y="96"/>
                  </a:lnTo>
                  <a:lnTo>
                    <a:pt x="56"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52" name="Freeform 22">
              <a:extLst>
                <a:ext uri="{FF2B5EF4-FFF2-40B4-BE49-F238E27FC236}">
                  <a16:creationId xmlns:a16="http://schemas.microsoft.com/office/drawing/2014/main" id="{8CA2E5E3-195D-4640-AAF2-D785C4FBE32D}"/>
                </a:ext>
              </a:extLst>
            </p:cNvPr>
            <p:cNvSpPr>
              <a:spLocks/>
            </p:cNvSpPr>
            <p:nvPr/>
          </p:nvSpPr>
          <p:spPr bwMode="auto">
            <a:xfrm>
              <a:off x="9099550" y="3690938"/>
              <a:ext cx="157162" cy="82550"/>
            </a:xfrm>
            <a:custGeom>
              <a:avLst/>
              <a:gdLst>
                <a:gd name="T0" fmla="*/ 23 w 99"/>
                <a:gd name="T1" fmla="*/ 14 h 52"/>
                <a:gd name="T2" fmla="*/ 35 w 99"/>
                <a:gd name="T3" fmla="*/ 7 h 52"/>
                <a:gd name="T4" fmla="*/ 36 w 99"/>
                <a:gd name="T5" fmla="*/ 3 h 52"/>
                <a:gd name="T6" fmla="*/ 57 w 99"/>
                <a:gd name="T7" fmla="*/ 6 h 52"/>
                <a:gd name="T8" fmla="*/ 63 w 99"/>
                <a:gd name="T9" fmla="*/ 0 h 52"/>
                <a:gd name="T10" fmla="*/ 67 w 99"/>
                <a:gd name="T11" fmla="*/ 10 h 52"/>
                <a:gd name="T12" fmla="*/ 79 w 99"/>
                <a:gd name="T13" fmla="*/ 9 h 52"/>
                <a:gd name="T14" fmla="*/ 78 w 99"/>
                <a:gd name="T15" fmla="*/ 16 h 52"/>
                <a:gd name="T16" fmla="*/ 99 w 99"/>
                <a:gd name="T17" fmla="*/ 26 h 52"/>
                <a:gd name="T18" fmla="*/ 99 w 99"/>
                <a:gd name="T19" fmla="*/ 26 h 52"/>
                <a:gd name="T20" fmla="*/ 95 w 99"/>
                <a:gd name="T21" fmla="*/ 33 h 52"/>
                <a:gd name="T22" fmla="*/ 68 w 99"/>
                <a:gd name="T23" fmla="*/ 31 h 52"/>
                <a:gd name="T24" fmla="*/ 48 w 99"/>
                <a:gd name="T25" fmla="*/ 44 h 52"/>
                <a:gd name="T26" fmla="*/ 41 w 99"/>
                <a:gd name="T27" fmla="*/ 39 h 52"/>
                <a:gd name="T28" fmla="*/ 32 w 99"/>
                <a:gd name="T29" fmla="*/ 40 h 52"/>
                <a:gd name="T30" fmla="*/ 13 w 99"/>
                <a:gd name="T31" fmla="*/ 52 h 52"/>
                <a:gd name="T32" fmla="*/ 13 w 99"/>
                <a:gd name="T33" fmla="*/ 52 h 52"/>
                <a:gd name="T34" fmla="*/ 3 w 99"/>
                <a:gd name="T35" fmla="*/ 49 h 52"/>
                <a:gd name="T36" fmla="*/ 9 w 99"/>
                <a:gd name="T37" fmla="*/ 29 h 52"/>
                <a:gd name="T38" fmla="*/ 0 w 99"/>
                <a:gd name="T39" fmla="*/ 19 h 52"/>
                <a:gd name="T40" fmla="*/ 11 w 99"/>
                <a:gd name="T41" fmla="*/ 24 h 52"/>
                <a:gd name="T42" fmla="*/ 23 w 99"/>
                <a:gd name="T43" fmla="*/ 1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52">
                  <a:moveTo>
                    <a:pt x="23" y="14"/>
                  </a:moveTo>
                  <a:lnTo>
                    <a:pt x="35" y="7"/>
                  </a:lnTo>
                  <a:lnTo>
                    <a:pt x="36" y="3"/>
                  </a:lnTo>
                  <a:lnTo>
                    <a:pt x="57" y="6"/>
                  </a:lnTo>
                  <a:lnTo>
                    <a:pt x="63" y="0"/>
                  </a:lnTo>
                  <a:lnTo>
                    <a:pt x="67" y="10"/>
                  </a:lnTo>
                  <a:lnTo>
                    <a:pt x="79" y="9"/>
                  </a:lnTo>
                  <a:lnTo>
                    <a:pt x="78" y="16"/>
                  </a:lnTo>
                  <a:lnTo>
                    <a:pt x="99" y="26"/>
                  </a:lnTo>
                  <a:lnTo>
                    <a:pt x="99" y="26"/>
                  </a:lnTo>
                  <a:lnTo>
                    <a:pt x="95" y="33"/>
                  </a:lnTo>
                  <a:lnTo>
                    <a:pt x="68" y="31"/>
                  </a:lnTo>
                  <a:lnTo>
                    <a:pt x="48" y="44"/>
                  </a:lnTo>
                  <a:lnTo>
                    <a:pt x="41" y="39"/>
                  </a:lnTo>
                  <a:lnTo>
                    <a:pt x="32" y="40"/>
                  </a:lnTo>
                  <a:lnTo>
                    <a:pt x="13" y="52"/>
                  </a:lnTo>
                  <a:lnTo>
                    <a:pt x="13" y="52"/>
                  </a:lnTo>
                  <a:lnTo>
                    <a:pt x="3" y="49"/>
                  </a:lnTo>
                  <a:lnTo>
                    <a:pt x="9" y="29"/>
                  </a:lnTo>
                  <a:lnTo>
                    <a:pt x="0" y="19"/>
                  </a:lnTo>
                  <a:lnTo>
                    <a:pt x="11" y="24"/>
                  </a:lnTo>
                  <a:lnTo>
                    <a:pt x="2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53" name="Freeform 23">
              <a:extLst>
                <a:ext uri="{FF2B5EF4-FFF2-40B4-BE49-F238E27FC236}">
                  <a16:creationId xmlns:a16="http://schemas.microsoft.com/office/drawing/2014/main" id="{7D30C38C-BA15-4A7A-B7EA-455095118A57}"/>
                </a:ext>
              </a:extLst>
            </p:cNvPr>
            <p:cNvSpPr>
              <a:spLocks noEditPoints="1"/>
            </p:cNvSpPr>
            <p:nvPr/>
          </p:nvSpPr>
          <p:spPr bwMode="auto">
            <a:xfrm>
              <a:off x="8448675" y="3952875"/>
              <a:ext cx="246062" cy="230188"/>
            </a:xfrm>
            <a:custGeom>
              <a:avLst/>
              <a:gdLst>
                <a:gd name="T0" fmla="*/ 73 w 155"/>
                <a:gd name="T1" fmla="*/ 134 h 145"/>
                <a:gd name="T2" fmla="*/ 45 w 155"/>
                <a:gd name="T3" fmla="*/ 137 h 145"/>
                <a:gd name="T4" fmla="*/ 69 w 155"/>
                <a:gd name="T5" fmla="*/ 99 h 145"/>
                <a:gd name="T6" fmla="*/ 70 w 155"/>
                <a:gd name="T7" fmla="*/ 91 h 145"/>
                <a:gd name="T8" fmla="*/ 80 w 155"/>
                <a:gd name="T9" fmla="*/ 73 h 145"/>
                <a:gd name="T10" fmla="*/ 73 w 155"/>
                <a:gd name="T11" fmla="*/ 63 h 145"/>
                <a:gd name="T12" fmla="*/ 55 w 155"/>
                <a:gd name="T13" fmla="*/ 36 h 145"/>
                <a:gd name="T14" fmla="*/ 50 w 155"/>
                <a:gd name="T15" fmla="*/ 23 h 145"/>
                <a:gd name="T16" fmla="*/ 61 w 155"/>
                <a:gd name="T17" fmla="*/ 18 h 145"/>
                <a:gd name="T18" fmla="*/ 79 w 155"/>
                <a:gd name="T19" fmla="*/ 10 h 145"/>
                <a:gd name="T20" fmla="*/ 100 w 155"/>
                <a:gd name="T21" fmla="*/ 10 h 145"/>
                <a:gd name="T22" fmla="*/ 117 w 155"/>
                <a:gd name="T23" fmla="*/ 21 h 145"/>
                <a:gd name="T24" fmla="*/ 117 w 155"/>
                <a:gd name="T25" fmla="*/ 2 h 145"/>
                <a:gd name="T26" fmla="*/ 143 w 155"/>
                <a:gd name="T27" fmla="*/ 18 h 145"/>
                <a:gd name="T28" fmla="*/ 155 w 155"/>
                <a:gd name="T29" fmla="*/ 47 h 145"/>
                <a:gd name="T30" fmla="*/ 148 w 155"/>
                <a:gd name="T31" fmla="*/ 48 h 145"/>
                <a:gd name="T32" fmla="*/ 120 w 155"/>
                <a:gd name="T33" fmla="*/ 85 h 145"/>
                <a:gd name="T34" fmla="*/ 131 w 155"/>
                <a:gd name="T35" fmla="*/ 115 h 145"/>
                <a:gd name="T36" fmla="*/ 130 w 155"/>
                <a:gd name="T37" fmla="*/ 137 h 145"/>
                <a:gd name="T38" fmla="*/ 112 w 155"/>
                <a:gd name="T39" fmla="*/ 143 h 145"/>
                <a:gd name="T40" fmla="*/ 52 w 155"/>
                <a:gd name="T41" fmla="*/ 89 h 145"/>
                <a:gd name="T42" fmla="*/ 29 w 155"/>
                <a:gd name="T43" fmla="*/ 102 h 145"/>
                <a:gd name="T44" fmla="*/ 7 w 155"/>
                <a:gd name="T45" fmla="*/ 137 h 145"/>
                <a:gd name="T46" fmla="*/ 0 w 155"/>
                <a:gd name="T47" fmla="*/ 125 h 145"/>
                <a:gd name="T48" fmla="*/ 25 w 155"/>
                <a:gd name="T49" fmla="*/ 85 h 145"/>
                <a:gd name="T50" fmla="*/ 41 w 155"/>
                <a:gd name="T51" fmla="*/ 89 h 145"/>
                <a:gd name="T52" fmla="*/ 23 w 155"/>
                <a:gd name="T53" fmla="*/ 129 h 145"/>
                <a:gd name="T54" fmla="*/ 27 w 155"/>
                <a:gd name="T55" fmla="*/ 137 h 145"/>
                <a:gd name="T56" fmla="*/ 16 w 155"/>
                <a:gd name="T57" fmla="*/ 135 h 145"/>
                <a:gd name="T58" fmla="*/ 23 w 155"/>
                <a:gd name="T59" fmla="*/ 129 h 145"/>
                <a:gd name="T60" fmla="*/ 50 w 155"/>
                <a:gd name="T61" fmla="*/ 84 h 145"/>
                <a:gd name="T62" fmla="*/ 55 w 155"/>
                <a:gd name="T63" fmla="*/ 7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5" h="145">
                  <a:moveTo>
                    <a:pt x="87" y="144"/>
                  </a:moveTo>
                  <a:lnTo>
                    <a:pt x="73" y="134"/>
                  </a:lnTo>
                  <a:lnTo>
                    <a:pt x="56" y="143"/>
                  </a:lnTo>
                  <a:lnTo>
                    <a:pt x="45" y="137"/>
                  </a:lnTo>
                  <a:lnTo>
                    <a:pt x="45" y="137"/>
                  </a:lnTo>
                  <a:lnTo>
                    <a:pt x="69" y="99"/>
                  </a:lnTo>
                  <a:lnTo>
                    <a:pt x="65" y="91"/>
                  </a:lnTo>
                  <a:lnTo>
                    <a:pt x="70" y="91"/>
                  </a:lnTo>
                  <a:lnTo>
                    <a:pt x="65" y="87"/>
                  </a:lnTo>
                  <a:lnTo>
                    <a:pt x="80" y="73"/>
                  </a:lnTo>
                  <a:lnTo>
                    <a:pt x="56" y="76"/>
                  </a:lnTo>
                  <a:lnTo>
                    <a:pt x="73" y="63"/>
                  </a:lnTo>
                  <a:lnTo>
                    <a:pt x="74" y="52"/>
                  </a:lnTo>
                  <a:lnTo>
                    <a:pt x="55" y="36"/>
                  </a:lnTo>
                  <a:lnTo>
                    <a:pt x="50" y="23"/>
                  </a:lnTo>
                  <a:lnTo>
                    <a:pt x="50" y="23"/>
                  </a:lnTo>
                  <a:lnTo>
                    <a:pt x="62" y="23"/>
                  </a:lnTo>
                  <a:lnTo>
                    <a:pt x="61" y="18"/>
                  </a:lnTo>
                  <a:lnTo>
                    <a:pt x="70" y="9"/>
                  </a:lnTo>
                  <a:lnTo>
                    <a:pt x="79" y="10"/>
                  </a:lnTo>
                  <a:lnTo>
                    <a:pt x="82" y="2"/>
                  </a:lnTo>
                  <a:lnTo>
                    <a:pt x="100" y="10"/>
                  </a:lnTo>
                  <a:lnTo>
                    <a:pt x="100" y="10"/>
                  </a:lnTo>
                  <a:lnTo>
                    <a:pt x="117" y="21"/>
                  </a:lnTo>
                  <a:lnTo>
                    <a:pt x="120" y="13"/>
                  </a:lnTo>
                  <a:lnTo>
                    <a:pt x="117" y="2"/>
                  </a:lnTo>
                  <a:lnTo>
                    <a:pt x="131" y="0"/>
                  </a:lnTo>
                  <a:lnTo>
                    <a:pt x="143" y="18"/>
                  </a:lnTo>
                  <a:lnTo>
                    <a:pt x="148" y="40"/>
                  </a:lnTo>
                  <a:lnTo>
                    <a:pt x="155" y="47"/>
                  </a:lnTo>
                  <a:lnTo>
                    <a:pt x="155" y="47"/>
                  </a:lnTo>
                  <a:lnTo>
                    <a:pt x="148" y="48"/>
                  </a:lnTo>
                  <a:lnTo>
                    <a:pt x="131" y="79"/>
                  </a:lnTo>
                  <a:lnTo>
                    <a:pt x="120" y="85"/>
                  </a:lnTo>
                  <a:lnTo>
                    <a:pt x="120" y="99"/>
                  </a:lnTo>
                  <a:lnTo>
                    <a:pt x="131" y="115"/>
                  </a:lnTo>
                  <a:lnTo>
                    <a:pt x="123" y="124"/>
                  </a:lnTo>
                  <a:lnTo>
                    <a:pt x="130" y="137"/>
                  </a:lnTo>
                  <a:lnTo>
                    <a:pt x="119" y="135"/>
                  </a:lnTo>
                  <a:lnTo>
                    <a:pt x="112" y="143"/>
                  </a:lnTo>
                  <a:lnTo>
                    <a:pt x="87" y="144"/>
                  </a:lnTo>
                  <a:close/>
                  <a:moveTo>
                    <a:pt x="52" y="89"/>
                  </a:moveTo>
                  <a:lnTo>
                    <a:pt x="49" y="105"/>
                  </a:lnTo>
                  <a:lnTo>
                    <a:pt x="29" y="102"/>
                  </a:lnTo>
                  <a:lnTo>
                    <a:pt x="27" y="115"/>
                  </a:lnTo>
                  <a:lnTo>
                    <a:pt x="7" y="137"/>
                  </a:lnTo>
                  <a:lnTo>
                    <a:pt x="5" y="126"/>
                  </a:lnTo>
                  <a:lnTo>
                    <a:pt x="0" y="125"/>
                  </a:lnTo>
                  <a:lnTo>
                    <a:pt x="10" y="90"/>
                  </a:lnTo>
                  <a:lnTo>
                    <a:pt x="25" y="85"/>
                  </a:lnTo>
                  <a:lnTo>
                    <a:pt x="27" y="97"/>
                  </a:lnTo>
                  <a:lnTo>
                    <a:pt x="41" y="89"/>
                  </a:lnTo>
                  <a:lnTo>
                    <a:pt x="52" y="89"/>
                  </a:lnTo>
                  <a:close/>
                  <a:moveTo>
                    <a:pt x="23" y="129"/>
                  </a:moveTo>
                  <a:lnTo>
                    <a:pt x="25" y="122"/>
                  </a:lnTo>
                  <a:lnTo>
                    <a:pt x="27" y="137"/>
                  </a:lnTo>
                  <a:lnTo>
                    <a:pt x="23" y="145"/>
                  </a:lnTo>
                  <a:lnTo>
                    <a:pt x="16" y="135"/>
                  </a:lnTo>
                  <a:lnTo>
                    <a:pt x="16" y="130"/>
                  </a:lnTo>
                  <a:lnTo>
                    <a:pt x="23" y="129"/>
                  </a:lnTo>
                  <a:close/>
                  <a:moveTo>
                    <a:pt x="55" y="84"/>
                  </a:moveTo>
                  <a:lnTo>
                    <a:pt x="50" y="84"/>
                  </a:lnTo>
                  <a:lnTo>
                    <a:pt x="49" y="79"/>
                  </a:lnTo>
                  <a:lnTo>
                    <a:pt x="55" y="74"/>
                  </a:lnTo>
                  <a:lnTo>
                    <a:pt x="55"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54" name="Freeform 24">
              <a:extLst>
                <a:ext uri="{FF2B5EF4-FFF2-40B4-BE49-F238E27FC236}">
                  <a16:creationId xmlns:a16="http://schemas.microsoft.com/office/drawing/2014/main" id="{E16590EF-F754-41BD-9089-13CE7DDB602A}"/>
                </a:ext>
              </a:extLst>
            </p:cNvPr>
            <p:cNvSpPr>
              <a:spLocks/>
            </p:cNvSpPr>
            <p:nvPr/>
          </p:nvSpPr>
          <p:spPr bwMode="auto">
            <a:xfrm>
              <a:off x="10063163" y="3413125"/>
              <a:ext cx="150812" cy="115888"/>
            </a:xfrm>
            <a:custGeom>
              <a:avLst/>
              <a:gdLst>
                <a:gd name="T0" fmla="*/ 0 w 95"/>
                <a:gd name="T1" fmla="*/ 38 h 73"/>
                <a:gd name="T2" fmla="*/ 2 w 95"/>
                <a:gd name="T3" fmla="*/ 32 h 73"/>
                <a:gd name="T4" fmla="*/ 21 w 95"/>
                <a:gd name="T5" fmla="*/ 19 h 73"/>
                <a:gd name="T6" fmla="*/ 24 w 95"/>
                <a:gd name="T7" fmla="*/ 0 h 73"/>
                <a:gd name="T8" fmla="*/ 24 w 95"/>
                <a:gd name="T9" fmla="*/ 0 h 73"/>
                <a:gd name="T10" fmla="*/ 37 w 95"/>
                <a:gd name="T11" fmla="*/ 9 h 73"/>
                <a:gd name="T12" fmla="*/ 54 w 95"/>
                <a:gd name="T13" fmla="*/ 13 h 73"/>
                <a:gd name="T14" fmla="*/ 62 w 95"/>
                <a:gd name="T15" fmla="*/ 24 h 73"/>
                <a:gd name="T16" fmla="*/ 65 w 95"/>
                <a:gd name="T17" fmla="*/ 12 h 73"/>
                <a:gd name="T18" fmla="*/ 60 w 95"/>
                <a:gd name="T19" fmla="*/ 8 h 73"/>
                <a:gd name="T20" fmla="*/ 69 w 95"/>
                <a:gd name="T21" fmla="*/ 5 h 73"/>
                <a:gd name="T22" fmla="*/ 84 w 95"/>
                <a:gd name="T23" fmla="*/ 12 h 73"/>
                <a:gd name="T24" fmla="*/ 89 w 95"/>
                <a:gd name="T25" fmla="*/ 19 h 73"/>
                <a:gd name="T26" fmla="*/ 89 w 95"/>
                <a:gd name="T27" fmla="*/ 19 h 73"/>
                <a:gd name="T28" fmla="*/ 95 w 95"/>
                <a:gd name="T29" fmla="*/ 22 h 73"/>
                <a:gd name="T30" fmla="*/ 81 w 95"/>
                <a:gd name="T31" fmla="*/ 28 h 73"/>
                <a:gd name="T32" fmla="*/ 87 w 95"/>
                <a:gd name="T33" fmla="*/ 32 h 73"/>
                <a:gd name="T34" fmla="*/ 79 w 95"/>
                <a:gd name="T35" fmla="*/ 39 h 73"/>
                <a:gd name="T36" fmla="*/ 82 w 95"/>
                <a:gd name="T37" fmla="*/ 52 h 73"/>
                <a:gd name="T38" fmla="*/ 94 w 95"/>
                <a:gd name="T39" fmla="*/ 58 h 73"/>
                <a:gd name="T40" fmla="*/ 83 w 95"/>
                <a:gd name="T41" fmla="*/ 67 h 73"/>
                <a:gd name="T42" fmla="*/ 85 w 95"/>
                <a:gd name="T43" fmla="*/ 73 h 73"/>
                <a:gd name="T44" fmla="*/ 77 w 95"/>
                <a:gd name="T45" fmla="*/ 73 h 73"/>
                <a:gd name="T46" fmla="*/ 73 w 95"/>
                <a:gd name="T47" fmla="*/ 52 h 73"/>
                <a:gd name="T48" fmla="*/ 58 w 95"/>
                <a:gd name="T49" fmla="*/ 49 h 73"/>
                <a:gd name="T50" fmla="*/ 32 w 95"/>
                <a:gd name="T51" fmla="*/ 54 h 73"/>
                <a:gd name="T52" fmla="*/ 26 w 95"/>
                <a:gd name="T53" fmla="*/ 60 h 73"/>
                <a:gd name="T54" fmla="*/ 21 w 95"/>
                <a:gd name="T55" fmla="*/ 73 h 73"/>
                <a:gd name="T56" fmla="*/ 21 w 95"/>
                <a:gd name="T57" fmla="*/ 73 h 73"/>
                <a:gd name="T58" fmla="*/ 12 w 95"/>
                <a:gd name="T59" fmla="*/ 72 h 73"/>
                <a:gd name="T60" fmla="*/ 7 w 95"/>
                <a:gd name="T61" fmla="*/ 66 h 73"/>
                <a:gd name="T62" fmla="*/ 9 w 95"/>
                <a:gd name="T63" fmla="*/ 39 h 73"/>
                <a:gd name="T64" fmla="*/ 0 w 95"/>
                <a:gd name="T65"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73">
                  <a:moveTo>
                    <a:pt x="0" y="38"/>
                  </a:moveTo>
                  <a:lnTo>
                    <a:pt x="2" y="32"/>
                  </a:lnTo>
                  <a:lnTo>
                    <a:pt x="21" y="19"/>
                  </a:lnTo>
                  <a:lnTo>
                    <a:pt x="24" y="0"/>
                  </a:lnTo>
                  <a:lnTo>
                    <a:pt x="24" y="0"/>
                  </a:lnTo>
                  <a:lnTo>
                    <a:pt x="37" y="9"/>
                  </a:lnTo>
                  <a:lnTo>
                    <a:pt x="54" y="13"/>
                  </a:lnTo>
                  <a:lnTo>
                    <a:pt x="62" y="24"/>
                  </a:lnTo>
                  <a:lnTo>
                    <a:pt x="65" y="12"/>
                  </a:lnTo>
                  <a:lnTo>
                    <a:pt x="60" y="8"/>
                  </a:lnTo>
                  <a:lnTo>
                    <a:pt x="69" y="5"/>
                  </a:lnTo>
                  <a:lnTo>
                    <a:pt x="84" y="12"/>
                  </a:lnTo>
                  <a:lnTo>
                    <a:pt x="89" y="19"/>
                  </a:lnTo>
                  <a:lnTo>
                    <a:pt x="89" y="19"/>
                  </a:lnTo>
                  <a:lnTo>
                    <a:pt x="95" y="22"/>
                  </a:lnTo>
                  <a:lnTo>
                    <a:pt x="81" y="28"/>
                  </a:lnTo>
                  <a:lnTo>
                    <a:pt x="87" y="32"/>
                  </a:lnTo>
                  <a:lnTo>
                    <a:pt x="79" y="39"/>
                  </a:lnTo>
                  <a:lnTo>
                    <a:pt x="82" y="52"/>
                  </a:lnTo>
                  <a:lnTo>
                    <a:pt x="94" y="58"/>
                  </a:lnTo>
                  <a:lnTo>
                    <a:pt x="83" y="67"/>
                  </a:lnTo>
                  <a:lnTo>
                    <a:pt x="85" y="73"/>
                  </a:lnTo>
                  <a:lnTo>
                    <a:pt x="77" y="73"/>
                  </a:lnTo>
                  <a:lnTo>
                    <a:pt x="73" y="52"/>
                  </a:lnTo>
                  <a:lnTo>
                    <a:pt x="58" y="49"/>
                  </a:lnTo>
                  <a:lnTo>
                    <a:pt x="32" y="54"/>
                  </a:lnTo>
                  <a:lnTo>
                    <a:pt x="26" y="60"/>
                  </a:lnTo>
                  <a:lnTo>
                    <a:pt x="21" y="73"/>
                  </a:lnTo>
                  <a:lnTo>
                    <a:pt x="21" y="73"/>
                  </a:lnTo>
                  <a:lnTo>
                    <a:pt x="12" y="72"/>
                  </a:lnTo>
                  <a:lnTo>
                    <a:pt x="7" y="66"/>
                  </a:lnTo>
                  <a:lnTo>
                    <a:pt x="9" y="39"/>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57" name="Freeform 25">
              <a:extLst>
                <a:ext uri="{FF2B5EF4-FFF2-40B4-BE49-F238E27FC236}">
                  <a16:creationId xmlns:a16="http://schemas.microsoft.com/office/drawing/2014/main" id="{271E38FF-2D9B-41F9-97EA-42BF01B59D52}"/>
                </a:ext>
              </a:extLst>
            </p:cNvPr>
            <p:cNvSpPr>
              <a:spLocks noEditPoints="1"/>
            </p:cNvSpPr>
            <p:nvPr/>
          </p:nvSpPr>
          <p:spPr bwMode="auto">
            <a:xfrm>
              <a:off x="8394700" y="4165600"/>
              <a:ext cx="276225" cy="407988"/>
            </a:xfrm>
            <a:custGeom>
              <a:avLst/>
              <a:gdLst>
                <a:gd name="T0" fmla="*/ 76 w 174"/>
                <a:gd name="T1" fmla="*/ 75 h 257"/>
                <a:gd name="T2" fmla="*/ 64 w 174"/>
                <a:gd name="T3" fmla="*/ 35 h 257"/>
                <a:gd name="T4" fmla="*/ 61 w 174"/>
                <a:gd name="T5" fmla="*/ 15 h 257"/>
                <a:gd name="T6" fmla="*/ 64 w 174"/>
                <a:gd name="T7" fmla="*/ 7 h 257"/>
                <a:gd name="T8" fmla="*/ 79 w 174"/>
                <a:gd name="T9" fmla="*/ 3 h 257"/>
                <a:gd name="T10" fmla="*/ 90 w 174"/>
                <a:gd name="T11" fmla="*/ 9 h 257"/>
                <a:gd name="T12" fmla="*/ 121 w 174"/>
                <a:gd name="T13" fmla="*/ 10 h 257"/>
                <a:gd name="T14" fmla="*/ 119 w 174"/>
                <a:gd name="T15" fmla="*/ 16 h 257"/>
                <a:gd name="T16" fmla="*/ 139 w 174"/>
                <a:gd name="T17" fmla="*/ 49 h 257"/>
                <a:gd name="T18" fmla="*/ 158 w 174"/>
                <a:gd name="T19" fmla="*/ 72 h 257"/>
                <a:gd name="T20" fmla="*/ 173 w 174"/>
                <a:gd name="T21" fmla="*/ 73 h 257"/>
                <a:gd name="T22" fmla="*/ 171 w 174"/>
                <a:gd name="T23" fmla="*/ 95 h 257"/>
                <a:gd name="T24" fmla="*/ 164 w 174"/>
                <a:gd name="T25" fmla="*/ 93 h 257"/>
                <a:gd name="T26" fmla="*/ 153 w 174"/>
                <a:gd name="T27" fmla="*/ 108 h 257"/>
                <a:gd name="T28" fmla="*/ 160 w 174"/>
                <a:gd name="T29" fmla="*/ 118 h 257"/>
                <a:gd name="T30" fmla="*/ 153 w 174"/>
                <a:gd name="T31" fmla="*/ 125 h 257"/>
                <a:gd name="T32" fmla="*/ 114 w 174"/>
                <a:gd name="T33" fmla="*/ 156 h 257"/>
                <a:gd name="T34" fmla="*/ 123 w 174"/>
                <a:gd name="T35" fmla="*/ 138 h 257"/>
                <a:gd name="T36" fmla="*/ 117 w 174"/>
                <a:gd name="T37" fmla="*/ 94 h 257"/>
                <a:gd name="T38" fmla="*/ 105 w 174"/>
                <a:gd name="T39" fmla="*/ 79 h 257"/>
                <a:gd name="T40" fmla="*/ 119 w 174"/>
                <a:gd name="T41" fmla="*/ 80 h 257"/>
                <a:gd name="T42" fmla="*/ 132 w 174"/>
                <a:gd name="T43" fmla="*/ 69 h 257"/>
                <a:gd name="T44" fmla="*/ 114 w 174"/>
                <a:gd name="T45" fmla="*/ 59 h 257"/>
                <a:gd name="T46" fmla="*/ 97 w 174"/>
                <a:gd name="T47" fmla="*/ 88 h 257"/>
                <a:gd name="T48" fmla="*/ 114 w 174"/>
                <a:gd name="T49" fmla="*/ 120 h 257"/>
                <a:gd name="T50" fmla="*/ 97 w 174"/>
                <a:gd name="T51" fmla="*/ 133 h 257"/>
                <a:gd name="T52" fmla="*/ 63 w 174"/>
                <a:gd name="T53" fmla="*/ 123 h 257"/>
                <a:gd name="T54" fmla="*/ 63 w 174"/>
                <a:gd name="T55" fmla="*/ 110 h 257"/>
                <a:gd name="T56" fmla="*/ 57 w 174"/>
                <a:gd name="T57" fmla="*/ 97 h 257"/>
                <a:gd name="T58" fmla="*/ 67 w 174"/>
                <a:gd name="T59" fmla="*/ 100 h 257"/>
                <a:gd name="T60" fmla="*/ 114 w 174"/>
                <a:gd name="T61" fmla="*/ 238 h 257"/>
                <a:gd name="T62" fmla="*/ 97 w 174"/>
                <a:gd name="T63" fmla="*/ 257 h 257"/>
                <a:gd name="T64" fmla="*/ 80 w 174"/>
                <a:gd name="T65" fmla="*/ 238 h 257"/>
                <a:gd name="T66" fmla="*/ 146 w 174"/>
                <a:gd name="T67" fmla="*/ 210 h 257"/>
                <a:gd name="T68" fmla="*/ 158 w 174"/>
                <a:gd name="T69" fmla="*/ 176 h 257"/>
                <a:gd name="T70" fmla="*/ 147 w 174"/>
                <a:gd name="T71" fmla="*/ 223 h 257"/>
                <a:gd name="T72" fmla="*/ 138 w 174"/>
                <a:gd name="T73" fmla="*/ 241 h 257"/>
                <a:gd name="T74" fmla="*/ 146 w 174"/>
                <a:gd name="T75" fmla="*/ 210 h 257"/>
                <a:gd name="T76" fmla="*/ 2 w 174"/>
                <a:gd name="T77" fmla="*/ 73 h 257"/>
                <a:gd name="T78" fmla="*/ 14 w 174"/>
                <a:gd name="T79" fmla="*/ 52 h 257"/>
                <a:gd name="T80" fmla="*/ 19 w 174"/>
                <a:gd name="T81" fmla="*/ 45 h 257"/>
                <a:gd name="T82" fmla="*/ 31 w 174"/>
                <a:gd name="T83" fmla="*/ 43 h 257"/>
                <a:gd name="T84" fmla="*/ 19 w 174"/>
                <a:gd name="T85" fmla="*/ 45 h 257"/>
                <a:gd name="T86" fmla="*/ 69 w 174"/>
                <a:gd name="T87" fmla="*/ 229 h 257"/>
                <a:gd name="T88" fmla="*/ 54 w 174"/>
                <a:gd name="T89" fmla="*/ 22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257">
                  <a:moveTo>
                    <a:pt x="67" y="100"/>
                  </a:moveTo>
                  <a:lnTo>
                    <a:pt x="76" y="75"/>
                  </a:lnTo>
                  <a:lnTo>
                    <a:pt x="57" y="52"/>
                  </a:lnTo>
                  <a:lnTo>
                    <a:pt x="64" y="35"/>
                  </a:lnTo>
                  <a:lnTo>
                    <a:pt x="58" y="21"/>
                  </a:lnTo>
                  <a:lnTo>
                    <a:pt x="61" y="15"/>
                  </a:lnTo>
                  <a:lnTo>
                    <a:pt x="58" y="11"/>
                  </a:lnTo>
                  <a:lnTo>
                    <a:pt x="64" y="7"/>
                  </a:lnTo>
                  <a:lnTo>
                    <a:pt x="77" y="8"/>
                  </a:lnTo>
                  <a:lnTo>
                    <a:pt x="79" y="3"/>
                  </a:lnTo>
                  <a:lnTo>
                    <a:pt x="79" y="3"/>
                  </a:lnTo>
                  <a:lnTo>
                    <a:pt x="90" y="9"/>
                  </a:lnTo>
                  <a:lnTo>
                    <a:pt x="107" y="0"/>
                  </a:lnTo>
                  <a:lnTo>
                    <a:pt x="121" y="10"/>
                  </a:lnTo>
                  <a:lnTo>
                    <a:pt x="121" y="10"/>
                  </a:lnTo>
                  <a:lnTo>
                    <a:pt x="119" y="16"/>
                  </a:lnTo>
                  <a:lnTo>
                    <a:pt x="140" y="37"/>
                  </a:lnTo>
                  <a:lnTo>
                    <a:pt x="139" y="49"/>
                  </a:lnTo>
                  <a:lnTo>
                    <a:pt x="151" y="53"/>
                  </a:lnTo>
                  <a:lnTo>
                    <a:pt x="158" y="72"/>
                  </a:lnTo>
                  <a:lnTo>
                    <a:pt x="161" y="68"/>
                  </a:lnTo>
                  <a:lnTo>
                    <a:pt x="173" y="73"/>
                  </a:lnTo>
                  <a:lnTo>
                    <a:pt x="174" y="87"/>
                  </a:lnTo>
                  <a:lnTo>
                    <a:pt x="171" y="95"/>
                  </a:lnTo>
                  <a:lnTo>
                    <a:pt x="171" y="95"/>
                  </a:lnTo>
                  <a:lnTo>
                    <a:pt x="164" y="93"/>
                  </a:lnTo>
                  <a:lnTo>
                    <a:pt x="154" y="104"/>
                  </a:lnTo>
                  <a:lnTo>
                    <a:pt x="153" y="108"/>
                  </a:lnTo>
                  <a:lnTo>
                    <a:pt x="164" y="112"/>
                  </a:lnTo>
                  <a:lnTo>
                    <a:pt x="160" y="118"/>
                  </a:lnTo>
                  <a:lnTo>
                    <a:pt x="166" y="119"/>
                  </a:lnTo>
                  <a:lnTo>
                    <a:pt x="153" y="125"/>
                  </a:lnTo>
                  <a:lnTo>
                    <a:pt x="147" y="137"/>
                  </a:lnTo>
                  <a:lnTo>
                    <a:pt x="114" y="156"/>
                  </a:lnTo>
                  <a:lnTo>
                    <a:pt x="113" y="146"/>
                  </a:lnTo>
                  <a:lnTo>
                    <a:pt x="123" y="138"/>
                  </a:lnTo>
                  <a:lnTo>
                    <a:pt x="129" y="111"/>
                  </a:lnTo>
                  <a:lnTo>
                    <a:pt x="117" y="94"/>
                  </a:lnTo>
                  <a:lnTo>
                    <a:pt x="119" y="84"/>
                  </a:lnTo>
                  <a:lnTo>
                    <a:pt x="105" y="79"/>
                  </a:lnTo>
                  <a:lnTo>
                    <a:pt x="115" y="72"/>
                  </a:lnTo>
                  <a:lnTo>
                    <a:pt x="119" y="80"/>
                  </a:lnTo>
                  <a:lnTo>
                    <a:pt x="126" y="81"/>
                  </a:lnTo>
                  <a:lnTo>
                    <a:pt x="132" y="69"/>
                  </a:lnTo>
                  <a:lnTo>
                    <a:pt x="129" y="63"/>
                  </a:lnTo>
                  <a:lnTo>
                    <a:pt x="114" y="59"/>
                  </a:lnTo>
                  <a:lnTo>
                    <a:pt x="109" y="62"/>
                  </a:lnTo>
                  <a:lnTo>
                    <a:pt x="97" y="88"/>
                  </a:lnTo>
                  <a:lnTo>
                    <a:pt x="103" y="113"/>
                  </a:lnTo>
                  <a:lnTo>
                    <a:pt x="114" y="120"/>
                  </a:lnTo>
                  <a:lnTo>
                    <a:pt x="105" y="135"/>
                  </a:lnTo>
                  <a:lnTo>
                    <a:pt x="97" y="133"/>
                  </a:lnTo>
                  <a:lnTo>
                    <a:pt x="91" y="123"/>
                  </a:lnTo>
                  <a:lnTo>
                    <a:pt x="63" y="123"/>
                  </a:lnTo>
                  <a:lnTo>
                    <a:pt x="58" y="112"/>
                  </a:lnTo>
                  <a:lnTo>
                    <a:pt x="63" y="110"/>
                  </a:lnTo>
                  <a:lnTo>
                    <a:pt x="53" y="101"/>
                  </a:lnTo>
                  <a:lnTo>
                    <a:pt x="57" y="97"/>
                  </a:lnTo>
                  <a:lnTo>
                    <a:pt x="64" y="103"/>
                  </a:lnTo>
                  <a:lnTo>
                    <a:pt x="67" y="100"/>
                  </a:lnTo>
                  <a:close/>
                  <a:moveTo>
                    <a:pt x="95" y="226"/>
                  </a:moveTo>
                  <a:lnTo>
                    <a:pt x="114" y="238"/>
                  </a:lnTo>
                  <a:lnTo>
                    <a:pt x="113" y="247"/>
                  </a:lnTo>
                  <a:lnTo>
                    <a:pt x="97" y="257"/>
                  </a:lnTo>
                  <a:lnTo>
                    <a:pt x="88" y="255"/>
                  </a:lnTo>
                  <a:lnTo>
                    <a:pt x="80" y="238"/>
                  </a:lnTo>
                  <a:lnTo>
                    <a:pt x="95" y="226"/>
                  </a:lnTo>
                  <a:close/>
                  <a:moveTo>
                    <a:pt x="146" y="210"/>
                  </a:moveTo>
                  <a:lnTo>
                    <a:pt x="145" y="198"/>
                  </a:lnTo>
                  <a:lnTo>
                    <a:pt x="158" y="176"/>
                  </a:lnTo>
                  <a:lnTo>
                    <a:pt x="160" y="195"/>
                  </a:lnTo>
                  <a:lnTo>
                    <a:pt x="147" y="223"/>
                  </a:lnTo>
                  <a:lnTo>
                    <a:pt x="149" y="234"/>
                  </a:lnTo>
                  <a:lnTo>
                    <a:pt x="138" y="241"/>
                  </a:lnTo>
                  <a:lnTo>
                    <a:pt x="134" y="225"/>
                  </a:lnTo>
                  <a:lnTo>
                    <a:pt x="146" y="210"/>
                  </a:lnTo>
                  <a:close/>
                  <a:moveTo>
                    <a:pt x="7" y="71"/>
                  </a:moveTo>
                  <a:lnTo>
                    <a:pt x="2" y="73"/>
                  </a:lnTo>
                  <a:lnTo>
                    <a:pt x="0" y="68"/>
                  </a:lnTo>
                  <a:lnTo>
                    <a:pt x="14" y="52"/>
                  </a:lnTo>
                  <a:lnTo>
                    <a:pt x="7" y="71"/>
                  </a:lnTo>
                  <a:close/>
                  <a:moveTo>
                    <a:pt x="19" y="45"/>
                  </a:moveTo>
                  <a:lnTo>
                    <a:pt x="20" y="39"/>
                  </a:lnTo>
                  <a:lnTo>
                    <a:pt x="31" y="43"/>
                  </a:lnTo>
                  <a:lnTo>
                    <a:pt x="25" y="48"/>
                  </a:lnTo>
                  <a:lnTo>
                    <a:pt x="19" y="45"/>
                  </a:lnTo>
                  <a:close/>
                  <a:moveTo>
                    <a:pt x="64" y="225"/>
                  </a:moveTo>
                  <a:lnTo>
                    <a:pt x="69" y="229"/>
                  </a:lnTo>
                  <a:lnTo>
                    <a:pt x="61" y="230"/>
                  </a:lnTo>
                  <a:lnTo>
                    <a:pt x="54" y="222"/>
                  </a:lnTo>
                  <a:lnTo>
                    <a:pt x="64"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58" name="Freeform 26">
              <a:extLst>
                <a:ext uri="{FF2B5EF4-FFF2-40B4-BE49-F238E27FC236}">
                  <a16:creationId xmlns:a16="http://schemas.microsoft.com/office/drawing/2014/main" id="{0051CE07-FCCC-4125-B5FD-1BC98D90F606}"/>
                </a:ext>
              </a:extLst>
            </p:cNvPr>
            <p:cNvSpPr>
              <a:spLocks/>
            </p:cNvSpPr>
            <p:nvPr/>
          </p:nvSpPr>
          <p:spPr bwMode="auto">
            <a:xfrm>
              <a:off x="9332913" y="3392488"/>
              <a:ext cx="212725" cy="233363"/>
            </a:xfrm>
            <a:custGeom>
              <a:avLst/>
              <a:gdLst>
                <a:gd name="T0" fmla="*/ 57 w 134"/>
                <a:gd name="T1" fmla="*/ 99 h 147"/>
                <a:gd name="T2" fmla="*/ 58 w 134"/>
                <a:gd name="T3" fmla="*/ 89 h 147"/>
                <a:gd name="T4" fmla="*/ 48 w 134"/>
                <a:gd name="T5" fmla="*/ 86 h 147"/>
                <a:gd name="T6" fmla="*/ 46 w 134"/>
                <a:gd name="T7" fmla="*/ 82 h 147"/>
                <a:gd name="T8" fmla="*/ 36 w 134"/>
                <a:gd name="T9" fmla="*/ 83 h 147"/>
                <a:gd name="T10" fmla="*/ 33 w 134"/>
                <a:gd name="T11" fmla="*/ 70 h 147"/>
                <a:gd name="T12" fmla="*/ 22 w 134"/>
                <a:gd name="T13" fmla="*/ 73 h 147"/>
                <a:gd name="T14" fmla="*/ 5 w 134"/>
                <a:gd name="T15" fmla="*/ 63 h 147"/>
                <a:gd name="T16" fmla="*/ 8 w 134"/>
                <a:gd name="T17" fmla="*/ 50 h 147"/>
                <a:gd name="T18" fmla="*/ 15 w 134"/>
                <a:gd name="T19" fmla="*/ 53 h 147"/>
                <a:gd name="T20" fmla="*/ 20 w 134"/>
                <a:gd name="T21" fmla="*/ 50 h 147"/>
                <a:gd name="T22" fmla="*/ 20 w 134"/>
                <a:gd name="T23" fmla="*/ 35 h 147"/>
                <a:gd name="T24" fmla="*/ 5 w 134"/>
                <a:gd name="T25" fmla="*/ 34 h 147"/>
                <a:gd name="T26" fmla="*/ 0 w 134"/>
                <a:gd name="T27" fmla="*/ 26 h 147"/>
                <a:gd name="T28" fmla="*/ 0 w 134"/>
                <a:gd name="T29" fmla="*/ 15 h 147"/>
                <a:gd name="T30" fmla="*/ 0 w 134"/>
                <a:gd name="T31" fmla="*/ 15 h 147"/>
                <a:gd name="T32" fmla="*/ 7 w 134"/>
                <a:gd name="T33" fmla="*/ 17 h 147"/>
                <a:gd name="T34" fmla="*/ 40 w 134"/>
                <a:gd name="T35" fmla="*/ 0 h 147"/>
                <a:gd name="T36" fmla="*/ 49 w 134"/>
                <a:gd name="T37" fmla="*/ 11 h 147"/>
                <a:gd name="T38" fmla="*/ 36 w 134"/>
                <a:gd name="T39" fmla="*/ 31 h 147"/>
                <a:gd name="T40" fmla="*/ 41 w 134"/>
                <a:gd name="T41" fmla="*/ 26 h 147"/>
                <a:gd name="T42" fmla="*/ 45 w 134"/>
                <a:gd name="T43" fmla="*/ 27 h 147"/>
                <a:gd name="T44" fmla="*/ 42 w 134"/>
                <a:gd name="T45" fmla="*/ 32 h 147"/>
                <a:gd name="T46" fmla="*/ 51 w 134"/>
                <a:gd name="T47" fmla="*/ 33 h 147"/>
                <a:gd name="T48" fmla="*/ 52 w 134"/>
                <a:gd name="T49" fmla="*/ 41 h 147"/>
                <a:gd name="T50" fmla="*/ 60 w 134"/>
                <a:gd name="T51" fmla="*/ 40 h 147"/>
                <a:gd name="T52" fmla="*/ 53 w 134"/>
                <a:gd name="T53" fmla="*/ 32 h 147"/>
                <a:gd name="T54" fmla="*/ 58 w 134"/>
                <a:gd name="T55" fmla="*/ 28 h 147"/>
                <a:gd name="T56" fmla="*/ 66 w 134"/>
                <a:gd name="T57" fmla="*/ 25 h 147"/>
                <a:gd name="T58" fmla="*/ 69 w 134"/>
                <a:gd name="T59" fmla="*/ 30 h 147"/>
                <a:gd name="T60" fmla="*/ 69 w 134"/>
                <a:gd name="T61" fmla="*/ 30 h 147"/>
                <a:gd name="T62" fmla="*/ 67 w 134"/>
                <a:gd name="T63" fmla="*/ 43 h 147"/>
                <a:gd name="T64" fmla="*/ 76 w 134"/>
                <a:gd name="T65" fmla="*/ 54 h 147"/>
                <a:gd name="T66" fmla="*/ 102 w 134"/>
                <a:gd name="T67" fmla="*/ 57 h 147"/>
                <a:gd name="T68" fmla="*/ 102 w 134"/>
                <a:gd name="T69" fmla="*/ 57 h 147"/>
                <a:gd name="T70" fmla="*/ 111 w 134"/>
                <a:gd name="T71" fmla="*/ 67 h 147"/>
                <a:gd name="T72" fmla="*/ 108 w 134"/>
                <a:gd name="T73" fmla="*/ 99 h 147"/>
                <a:gd name="T74" fmla="*/ 113 w 134"/>
                <a:gd name="T75" fmla="*/ 121 h 147"/>
                <a:gd name="T76" fmla="*/ 121 w 134"/>
                <a:gd name="T77" fmla="*/ 122 h 147"/>
                <a:gd name="T78" fmla="*/ 130 w 134"/>
                <a:gd name="T79" fmla="*/ 135 h 147"/>
                <a:gd name="T80" fmla="*/ 130 w 134"/>
                <a:gd name="T81" fmla="*/ 135 h 147"/>
                <a:gd name="T82" fmla="*/ 134 w 134"/>
                <a:gd name="T83" fmla="*/ 142 h 147"/>
                <a:gd name="T84" fmla="*/ 134 w 134"/>
                <a:gd name="T85" fmla="*/ 142 h 147"/>
                <a:gd name="T86" fmla="*/ 128 w 134"/>
                <a:gd name="T87" fmla="*/ 146 h 147"/>
                <a:gd name="T88" fmla="*/ 120 w 134"/>
                <a:gd name="T89" fmla="*/ 140 h 147"/>
                <a:gd name="T90" fmla="*/ 111 w 134"/>
                <a:gd name="T91" fmla="*/ 147 h 147"/>
                <a:gd name="T92" fmla="*/ 101 w 134"/>
                <a:gd name="T93" fmla="*/ 143 h 147"/>
                <a:gd name="T94" fmla="*/ 97 w 134"/>
                <a:gd name="T95" fmla="*/ 136 h 147"/>
                <a:gd name="T96" fmla="*/ 97 w 134"/>
                <a:gd name="T97" fmla="*/ 136 h 147"/>
                <a:gd name="T98" fmla="*/ 99 w 134"/>
                <a:gd name="T99" fmla="*/ 133 h 147"/>
                <a:gd name="T100" fmla="*/ 84 w 134"/>
                <a:gd name="T101" fmla="*/ 110 h 147"/>
                <a:gd name="T102" fmla="*/ 80 w 134"/>
                <a:gd name="T103" fmla="*/ 110 h 147"/>
                <a:gd name="T104" fmla="*/ 80 w 134"/>
                <a:gd name="T105" fmla="*/ 116 h 147"/>
                <a:gd name="T106" fmla="*/ 76 w 134"/>
                <a:gd name="T107" fmla="*/ 118 h 147"/>
                <a:gd name="T108" fmla="*/ 71 w 134"/>
                <a:gd name="T109" fmla="*/ 108 h 147"/>
                <a:gd name="T110" fmla="*/ 58 w 134"/>
                <a:gd name="T111" fmla="*/ 104 h 147"/>
                <a:gd name="T112" fmla="*/ 57 w 134"/>
                <a:gd name="T113" fmla="*/ 9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147">
                  <a:moveTo>
                    <a:pt x="57" y="99"/>
                  </a:moveTo>
                  <a:lnTo>
                    <a:pt x="58" y="89"/>
                  </a:lnTo>
                  <a:lnTo>
                    <a:pt x="48" y="86"/>
                  </a:lnTo>
                  <a:lnTo>
                    <a:pt x="46" y="82"/>
                  </a:lnTo>
                  <a:lnTo>
                    <a:pt x="36" y="83"/>
                  </a:lnTo>
                  <a:lnTo>
                    <a:pt x="33" y="70"/>
                  </a:lnTo>
                  <a:lnTo>
                    <a:pt x="22" y="73"/>
                  </a:lnTo>
                  <a:lnTo>
                    <a:pt x="5" y="63"/>
                  </a:lnTo>
                  <a:lnTo>
                    <a:pt x="8" y="50"/>
                  </a:lnTo>
                  <a:lnTo>
                    <a:pt x="15" y="53"/>
                  </a:lnTo>
                  <a:lnTo>
                    <a:pt x="20" y="50"/>
                  </a:lnTo>
                  <a:lnTo>
                    <a:pt x="20" y="35"/>
                  </a:lnTo>
                  <a:lnTo>
                    <a:pt x="5" y="34"/>
                  </a:lnTo>
                  <a:lnTo>
                    <a:pt x="0" y="26"/>
                  </a:lnTo>
                  <a:lnTo>
                    <a:pt x="0" y="15"/>
                  </a:lnTo>
                  <a:lnTo>
                    <a:pt x="0" y="15"/>
                  </a:lnTo>
                  <a:lnTo>
                    <a:pt x="7" y="17"/>
                  </a:lnTo>
                  <a:lnTo>
                    <a:pt x="40" y="0"/>
                  </a:lnTo>
                  <a:lnTo>
                    <a:pt x="49" y="11"/>
                  </a:lnTo>
                  <a:lnTo>
                    <a:pt x="36" y="31"/>
                  </a:lnTo>
                  <a:lnTo>
                    <a:pt x="41" y="26"/>
                  </a:lnTo>
                  <a:lnTo>
                    <a:pt x="45" y="27"/>
                  </a:lnTo>
                  <a:lnTo>
                    <a:pt x="42" y="32"/>
                  </a:lnTo>
                  <a:lnTo>
                    <a:pt x="51" y="33"/>
                  </a:lnTo>
                  <a:lnTo>
                    <a:pt x="52" y="41"/>
                  </a:lnTo>
                  <a:lnTo>
                    <a:pt x="60" y="40"/>
                  </a:lnTo>
                  <a:lnTo>
                    <a:pt x="53" y="32"/>
                  </a:lnTo>
                  <a:lnTo>
                    <a:pt x="58" y="28"/>
                  </a:lnTo>
                  <a:lnTo>
                    <a:pt x="66" y="25"/>
                  </a:lnTo>
                  <a:lnTo>
                    <a:pt x="69" y="30"/>
                  </a:lnTo>
                  <a:lnTo>
                    <a:pt x="69" y="30"/>
                  </a:lnTo>
                  <a:lnTo>
                    <a:pt x="67" y="43"/>
                  </a:lnTo>
                  <a:lnTo>
                    <a:pt x="76" y="54"/>
                  </a:lnTo>
                  <a:lnTo>
                    <a:pt x="102" y="57"/>
                  </a:lnTo>
                  <a:lnTo>
                    <a:pt x="102" y="57"/>
                  </a:lnTo>
                  <a:lnTo>
                    <a:pt x="111" y="67"/>
                  </a:lnTo>
                  <a:lnTo>
                    <a:pt x="108" y="99"/>
                  </a:lnTo>
                  <a:lnTo>
                    <a:pt x="113" y="121"/>
                  </a:lnTo>
                  <a:lnTo>
                    <a:pt x="121" y="122"/>
                  </a:lnTo>
                  <a:lnTo>
                    <a:pt x="130" y="135"/>
                  </a:lnTo>
                  <a:lnTo>
                    <a:pt x="130" y="135"/>
                  </a:lnTo>
                  <a:lnTo>
                    <a:pt x="134" y="142"/>
                  </a:lnTo>
                  <a:lnTo>
                    <a:pt x="134" y="142"/>
                  </a:lnTo>
                  <a:lnTo>
                    <a:pt x="128" y="146"/>
                  </a:lnTo>
                  <a:lnTo>
                    <a:pt x="120" y="140"/>
                  </a:lnTo>
                  <a:lnTo>
                    <a:pt x="111" y="147"/>
                  </a:lnTo>
                  <a:lnTo>
                    <a:pt x="101" y="143"/>
                  </a:lnTo>
                  <a:lnTo>
                    <a:pt x="97" y="136"/>
                  </a:lnTo>
                  <a:lnTo>
                    <a:pt x="97" y="136"/>
                  </a:lnTo>
                  <a:lnTo>
                    <a:pt x="99" y="133"/>
                  </a:lnTo>
                  <a:lnTo>
                    <a:pt x="84" y="110"/>
                  </a:lnTo>
                  <a:lnTo>
                    <a:pt x="80" y="110"/>
                  </a:lnTo>
                  <a:lnTo>
                    <a:pt x="80" y="116"/>
                  </a:lnTo>
                  <a:lnTo>
                    <a:pt x="76" y="118"/>
                  </a:lnTo>
                  <a:lnTo>
                    <a:pt x="71" y="108"/>
                  </a:lnTo>
                  <a:lnTo>
                    <a:pt x="58" y="104"/>
                  </a:lnTo>
                  <a:lnTo>
                    <a:pt x="5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59" name="Freeform 27">
              <a:extLst>
                <a:ext uri="{FF2B5EF4-FFF2-40B4-BE49-F238E27FC236}">
                  <a16:creationId xmlns:a16="http://schemas.microsoft.com/office/drawing/2014/main" id="{80162183-2D1A-47FC-8D1F-564F295E76EE}"/>
                </a:ext>
              </a:extLst>
            </p:cNvPr>
            <p:cNvSpPr>
              <a:spLocks/>
            </p:cNvSpPr>
            <p:nvPr/>
          </p:nvSpPr>
          <p:spPr bwMode="auto">
            <a:xfrm>
              <a:off x="9509125" y="3505200"/>
              <a:ext cx="195262" cy="330200"/>
            </a:xfrm>
            <a:custGeom>
              <a:avLst/>
              <a:gdLst>
                <a:gd name="T0" fmla="*/ 99 w 123"/>
                <a:gd name="T1" fmla="*/ 126 h 208"/>
                <a:gd name="T2" fmla="*/ 86 w 123"/>
                <a:gd name="T3" fmla="*/ 136 h 208"/>
                <a:gd name="T4" fmla="*/ 79 w 123"/>
                <a:gd name="T5" fmla="*/ 137 h 208"/>
                <a:gd name="T6" fmla="*/ 74 w 123"/>
                <a:gd name="T7" fmla="*/ 140 h 208"/>
                <a:gd name="T8" fmla="*/ 50 w 123"/>
                <a:gd name="T9" fmla="*/ 160 h 208"/>
                <a:gd name="T10" fmla="*/ 40 w 123"/>
                <a:gd name="T11" fmla="*/ 161 h 208"/>
                <a:gd name="T12" fmla="*/ 48 w 123"/>
                <a:gd name="T13" fmla="*/ 175 h 208"/>
                <a:gd name="T14" fmla="*/ 18 w 123"/>
                <a:gd name="T15" fmla="*/ 208 h 208"/>
                <a:gd name="T16" fmla="*/ 11 w 123"/>
                <a:gd name="T17" fmla="*/ 207 h 208"/>
                <a:gd name="T18" fmla="*/ 2 w 123"/>
                <a:gd name="T19" fmla="*/ 185 h 208"/>
                <a:gd name="T20" fmla="*/ 19 w 123"/>
                <a:gd name="T21" fmla="*/ 167 h 208"/>
                <a:gd name="T22" fmla="*/ 28 w 123"/>
                <a:gd name="T23" fmla="*/ 146 h 208"/>
                <a:gd name="T24" fmla="*/ 28 w 123"/>
                <a:gd name="T25" fmla="*/ 130 h 208"/>
                <a:gd name="T26" fmla="*/ 25 w 123"/>
                <a:gd name="T27" fmla="*/ 118 h 208"/>
                <a:gd name="T28" fmla="*/ 41 w 123"/>
                <a:gd name="T29" fmla="*/ 111 h 208"/>
                <a:gd name="T30" fmla="*/ 35 w 123"/>
                <a:gd name="T31" fmla="*/ 96 h 208"/>
                <a:gd name="T32" fmla="*/ 26 w 123"/>
                <a:gd name="T33" fmla="*/ 79 h 208"/>
                <a:gd name="T34" fmla="*/ 23 w 123"/>
                <a:gd name="T35" fmla="*/ 71 h 208"/>
                <a:gd name="T36" fmla="*/ 19 w 123"/>
                <a:gd name="T37" fmla="*/ 64 h 208"/>
                <a:gd name="T38" fmla="*/ 30 w 123"/>
                <a:gd name="T39" fmla="*/ 49 h 208"/>
                <a:gd name="T40" fmla="*/ 59 w 123"/>
                <a:gd name="T41" fmla="*/ 49 h 208"/>
                <a:gd name="T42" fmla="*/ 65 w 123"/>
                <a:gd name="T43" fmla="*/ 5 h 208"/>
                <a:gd name="T44" fmla="*/ 65 w 123"/>
                <a:gd name="T45" fmla="*/ 5 h 208"/>
                <a:gd name="T46" fmla="*/ 76 w 123"/>
                <a:gd name="T47" fmla="*/ 0 h 208"/>
                <a:gd name="T48" fmla="*/ 93 w 123"/>
                <a:gd name="T49" fmla="*/ 15 h 208"/>
                <a:gd name="T50" fmla="*/ 100 w 123"/>
                <a:gd name="T51" fmla="*/ 31 h 208"/>
                <a:gd name="T52" fmla="*/ 91 w 123"/>
                <a:gd name="T53" fmla="*/ 36 h 208"/>
                <a:gd name="T54" fmla="*/ 79 w 123"/>
                <a:gd name="T55" fmla="*/ 65 h 208"/>
                <a:gd name="T56" fmla="*/ 112 w 123"/>
                <a:gd name="T57" fmla="*/ 102 h 208"/>
                <a:gd name="T58" fmla="*/ 116 w 123"/>
                <a:gd name="T59" fmla="*/ 118 h 208"/>
                <a:gd name="T60" fmla="*/ 116 w 123"/>
                <a:gd name="T61" fmla="*/ 136 h 208"/>
                <a:gd name="T62" fmla="*/ 111 w 123"/>
                <a:gd name="T63" fmla="*/ 135 h 208"/>
                <a:gd name="T64" fmla="*/ 97 w 123"/>
                <a:gd name="T65" fmla="*/ 13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208">
                  <a:moveTo>
                    <a:pt x="97" y="131"/>
                  </a:moveTo>
                  <a:lnTo>
                    <a:pt x="99" y="126"/>
                  </a:lnTo>
                  <a:lnTo>
                    <a:pt x="95" y="124"/>
                  </a:lnTo>
                  <a:lnTo>
                    <a:pt x="86" y="136"/>
                  </a:lnTo>
                  <a:lnTo>
                    <a:pt x="81" y="131"/>
                  </a:lnTo>
                  <a:lnTo>
                    <a:pt x="79" y="137"/>
                  </a:lnTo>
                  <a:lnTo>
                    <a:pt x="74" y="134"/>
                  </a:lnTo>
                  <a:lnTo>
                    <a:pt x="74" y="140"/>
                  </a:lnTo>
                  <a:lnTo>
                    <a:pt x="51" y="147"/>
                  </a:lnTo>
                  <a:lnTo>
                    <a:pt x="50" y="160"/>
                  </a:lnTo>
                  <a:lnTo>
                    <a:pt x="46" y="157"/>
                  </a:lnTo>
                  <a:lnTo>
                    <a:pt x="40" y="161"/>
                  </a:lnTo>
                  <a:lnTo>
                    <a:pt x="49" y="168"/>
                  </a:lnTo>
                  <a:lnTo>
                    <a:pt x="48" y="175"/>
                  </a:lnTo>
                  <a:lnTo>
                    <a:pt x="29" y="187"/>
                  </a:lnTo>
                  <a:lnTo>
                    <a:pt x="18" y="208"/>
                  </a:lnTo>
                  <a:lnTo>
                    <a:pt x="18" y="208"/>
                  </a:lnTo>
                  <a:lnTo>
                    <a:pt x="11" y="207"/>
                  </a:lnTo>
                  <a:lnTo>
                    <a:pt x="0" y="197"/>
                  </a:lnTo>
                  <a:lnTo>
                    <a:pt x="2" y="185"/>
                  </a:lnTo>
                  <a:lnTo>
                    <a:pt x="2" y="185"/>
                  </a:lnTo>
                  <a:lnTo>
                    <a:pt x="19" y="167"/>
                  </a:lnTo>
                  <a:lnTo>
                    <a:pt x="29" y="168"/>
                  </a:lnTo>
                  <a:lnTo>
                    <a:pt x="28" y="146"/>
                  </a:lnTo>
                  <a:lnTo>
                    <a:pt x="32" y="137"/>
                  </a:lnTo>
                  <a:lnTo>
                    <a:pt x="28" y="130"/>
                  </a:lnTo>
                  <a:lnTo>
                    <a:pt x="32" y="129"/>
                  </a:lnTo>
                  <a:lnTo>
                    <a:pt x="25" y="118"/>
                  </a:lnTo>
                  <a:lnTo>
                    <a:pt x="28" y="112"/>
                  </a:lnTo>
                  <a:lnTo>
                    <a:pt x="41" y="111"/>
                  </a:lnTo>
                  <a:lnTo>
                    <a:pt x="43" y="105"/>
                  </a:lnTo>
                  <a:lnTo>
                    <a:pt x="35" y="96"/>
                  </a:lnTo>
                  <a:lnTo>
                    <a:pt x="23" y="92"/>
                  </a:lnTo>
                  <a:lnTo>
                    <a:pt x="26" y="79"/>
                  </a:lnTo>
                  <a:lnTo>
                    <a:pt x="23" y="71"/>
                  </a:lnTo>
                  <a:lnTo>
                    <a:pt x="23" y="71"/>
                  </a:lnTo>
                  <a:lnTo>
                    <a:pt x="19" y="64"/>
                  </a:lnTo>
                  <a:lnTo>
                    <a:pt x="19" y="64"/>
                  </a:lnTo>
                  <a:lnTo>
                    <a:pt x="28" y="60"/>
                  </a:lnTo>
                  <a:lnTo>
                    <a:pt x="30" y="49"/>
                  </a:lnTo>
                  <a:lnTo>
                    <a:pt x="46" y="54"/>
                  </a:lnTo>
                  <a:lnTo>
                    <a:pt x="59" y="49"/>
                  </a:lnTo>
                  <a:lnTo>
                    <a:pt x="69" y="14"/>
                  </a:lnTo>
                  <a:lnTo>
                    <a:pt x="65" y="5"/>
                  </a:lnTo>
                  <a:lnTo>
                    <a:pt x="65" y="5"/>
                  </a:lnTo>
                  <a:lnTo>
                    <a:pt x="65" y="5"/>
                  </a:lnTo>
                  <a:lnTo>
                    <a:pt x="65" y="5"/>
                  </a:lnTo>
                  <a:lnTo>
                    <a:pt x="76" y="0"/>
                  </a:lnTo>
                  <a:lnTo>
                    <a:pt x="87" y="14"/>
                  </a:lnTo>
                  <a:lnTo>
                    <a:pt x="93" y="15"/>
                  </a:lnTo>
                  <a:lnTo>
                    <a:pt x="93" y="15"/>
                  </a:lnTo>
                  <a:lnTo>
                    <a:pt x="100" y="31"/>
                  </a:lnTo>
                  <a:lnTo>
                    <a:pt x="100" y="31"/>
                  </a:lnTo>
                  <a:lnTo>
                    <a:pt x="91" y="36"/>
                  </a:lnTo>
                  <a:lnTo>
                    <a:pt x="91" y="49"/>
                  </a:lnTo>
                  <a:lnTo>
                    <a:pt x="79" y="65"/>
                  </a:lnTo>
                  <a:lnTo>
                    <a:pt x="78" y="88"/>
                  </a:lnTo>
                  <a:lnTo>
                    <a:pt x="112" y="102"/>
                  </a:lnTo>
                  <a:lnTo>
                    <a:pt x="123" y="115"/>
                  </a:lnTo>
                  <a:lnTo>
                    <a:pt x="116" y="118"/>
                  </a:lnTo>
                  <a:lnTo>
                    <a:pt x="120" y="122"/>
                  </a:lnTo>
                  <a:lnTo>
                    <a:pt x="116" y="136"/>
                  </a:lnTo>
                  <a:lnTo>
                    <a:pt x="103" y="135"/>
                  </a:lnTo>
                  <a:lnTo>
                    <a:pt x="111" y="135"/>
                  </a:lnTo>
                  <a:lnTo>
                    <a:pt x="109" y="130"/>
                  </a:lnTo>
                  <a:lnTo>
                    <a:pt x="97"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60" name="Freeform 28">
              <a:extLst>
                <a:ext uri="{FF2B5EF4-FFF2-40B4-BE49-F238E27FC236}">
                  <a16:creationId xmlns:a16="http://schemas.microsoft.com/office/drawing/2014/main" id="{AF83DF78-19A9-471D-9D80-B0834188B790}"/>
                </a:ext>
              </a:extLst>
            </p:cNvPr>
            <p:cNvSpPr>
              <a:spLocks/>
            </p:cNvSpPr>
            <p:nvPr/>
          </p:nvSpPr>
          <p:spPr bwMode="auto">
            <a:xfrm>
              <a:off x="10306050" y="2667000"/>
              <a:ext cx="250825" cy="277813"/>
            </a:xfrm>
            <a:custGeom>
              <a:avLst/>
              <a:gdLst>
                <a:gd name="T0" fmla="*/ 87 w 158"/>
                <a:gd name="T1" fmla="*/ 97 h 175"/>
                <a:gd name="T2" fmla="*/ 85 w 158"/>
                <a:gd name="T3" fmla="*/ 105 h 175"/>
                <a:gd name="T4" fmla="*/ 75 w 158"/>
                <a:gd name="T5" fmla="*/ 159 h 175"/>
                <a:gd name="T6" fmla="*/ 67 w 158"/>
                <a:gd name="T7" fmla="*/ 159 h 175"/>
                <a:gd name="T8" fmla="*/ 57 w 158"/>
                <a:gd name="T9" fmla="*/ 172 h 175"/>
                <a:gd name="T10" fmla="*/ 48 w 158"/>
                <a:gd name="T11" fmla="*/ 170 h 175"/>
                <a:gd name="T12" fmla="*/ 24 w 158"/>
                <a:gd name="T13" fmla="*/ 157 h 175"/>
                <a:gd name="T14" fmla="*/ 8 w 158"/>
                <a:gd name="T15" fmla="*/ 150 h 175"/>
                <a:gd name="T16" fmla="*/ 1 w 158"/>
                <a:gd name="T17" fmla="*/ 147 h 175"/>
                <a:gd name="T18" fmla="*/ 17 w 158"/>
                <a:gd name="T19" fmla="*/ 131 h 175"/>
                <a:gd name="T20" fmla="*/ 23 w 158"/>
                <a:gd name="T21" fmla="*/ 104 h 175"/>
                <a:gd name="T22" fmla="*/ 31 w 158"/>
                <a:gd name="T23" fmla="*/ 51 h 175"/>
                <a:gd name="T24" fmla="*/ 43 w 158"/>
                <a:gd name="T25" fmla="*/ 33 h 175"/>
                <a:gd name="T26" fmla="*/ 32 w 158"/>
                <a:gd name="T27" fmla="*/ 16 h 175"/>
                <a:gd name="T28" fmla="*/ 57 w 158"/>
                <a:gd name="T29" fmla="*/ 6 h 175"/>
                <a:gd name="T30" fmla="*/ 62 w 158"/>
                <a:gd name="T31" fmla="*/ 5 h 175"/>
                <a:gd name="T32" fmla="*/ 98 w 158"/>
                <a:gd name="T33" fmla="*/ 16 h 175"/>
                <a:gd name="T34" fmla="*/ 108 w 158"/>
                <a:gd name="T35" fmla="*/ 35 h 175"/>
                <a:gd name="T36" fmla="*/ 132 w 158"/>
                <a:gd name="T37" fmla="*/ 31 h 175"/>
                <a:gd name="T38" fmla="*/ 154 w 158"/>
                <a:gd name="T39" fmla="*/ 3 h 175"/>
                <a:gd name="T40" fmla="*/ 158 w 158"/>
                <a:gd name="T41" fmla="*/ 19 h 175"/>
                <a:gd name="T42" fmla="*/ 149 w 158"/>
                <a:gd name="T43" fmla="*/ 25 h 175"/>
                <a:gd name="T44" fmla="*/ 146 w 158"/>
                <a:gd name="T45" fmla="*/ 37 h 175"/>
                <a:gd name="T46" fmla="*/ 142 w 158"/>
                <a:gd name="T47" fmla="*/ 40 h 175"/>
                <a:gd name="T48" fmla="*/ 132 w 158"/>
                <a:gd name="T49" fmla="*/ 51 h 175"/>
                <a:gd name="T50" fmla="*/ 135 w 158"/>
                <a:gd name="T51" fmla="*/ 59 h 175"/>
                <a:gd name="T52" fmla="*/ 145 w 158"/>
                <a:gd name="T53" fmla="*/ 67 h 175"/>
                <a:gd name="T54" fmla="*/ 138 w 158"/>
                <a:gd name="T55" fmla="*/ 70 h 175"/>
                <a:gd name="T56" fmla="*/ 133 w 158"/>
                <a:gd name="T57" fmla="*/ 79 h 175"/>
                <a:gd name="T58" fmla="*/ 143 w 158"/>
                <a:gd name="T59" fmla="*/ 85 h 175"/>
                <a:gd name="T60" fmla="*/ 142 w 158"/>
                <a:gd name="T61" fmla="*/ 104 h 175"/>
                <a:gd name="T62" fmla="*/ 135 w 158"/>
                <a:gd name="T63" fmla="*/ 89 h 175"/>
                <a:gd name="T64" fmla="*/ 125 w 158"/>
                <a:gd name="T65" fmla="*/ 88 h 175"/>
                <a:gd name="T66" fmla="*/ 107 w 158"/>
                <a:gd name="T67" fmla="*/ 85 h 175"/>
                <a:gd name="T68" fmla="*/ 98 w 158"/>
                <a:gd name="T69" fmla="*/ 8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8" h="175">
                  <a:moveTo>
                    <a:pt x="89" y="92"/>
                  </a:moveTo>
                  <a:lnTo>
                    <a:pt x="87" y="97"/>
                  </a:lnTo>
                  <a:lnTo>
                    <a:pt x="92" y="101"/>
                  </a:lnTo>
                  <a:lnTo>
                    <a:pt x="85" y="105"/>
                  </a:lnTo>
                  <a:lnTo>
                    <a:pt x="75" y="125"/>
                  </a:lnTo>
                  <a:lnTo>
                    <a:pt x="75" y="159"/>
                  </a:lnTo>
                  <a:lnTo>
                    <a:pt x="75" y="159"/>
                  </a:lnTo>
                  <a:lnTo>
                    <a:pt x="67" y="159"/>
                  </a:lnTo>
                  <a:lnTo>
                    <a:pt x="67" y="172"/>
                  </a:lnTo>
                  <a:lnTo>
                    <a:pt x="57" y="172"/>
                  </a:lnTo>
                  <a:lnTo>
                    <a:pt x="58" y="175"/>
                  </a:lnTo>
                  <a:lnTo>
                    <a:pt x="48" y="170"/>
                  </a:lnTo>
                  <a:lnTo>
                    <a:pt x="44" y="157"/>
                  </a:lnTo>
                  <a:lnTo>
                    <a:pt x="24" y="157"/>
                  </a:lnTo>
                  <a:lnTo>
                    <a:pt x="16" y="147"/>
                  </a:lnTo>
                  <a:lnTo>
                    <a:pt x="8" y="150"/>
                  </a:lnTo>
                  <a:lnTo>
                    <a:pt x="1" y="147"/>
                  </a:lnTo>
                  <a:lnTo>
                    <a:pt x="1" y="147"/>
                  </a:lnTo>
                  <a:lnTo>
                    <a:pt x="0" y="135"/>
                  </a:lnTo>
                  <a:lnTo>
                    <a:pt x="17" y="131"/>
                  </a:lnTo>
                  <a:lnTo>
                    <a:pt x="24" y="117"/>
                  </a:lnTo>
                  <a:lnTo>
                    <a:pt x="23" y="104"/>
                  </a:lnTo>
                  <a:lnTo>
                    <a:pt x="38" y="77"/>
                  </a:lnTo>
                  <a:lnTo>
                    <a:pt x="31" y="51"/>
                  </a:lnTo>
                  <a:lnTo>
                    <a:pt x="37" y="52"/>
                  </a:lnTo>
                  <a:lnTo>
                    <a:pt x="43" y="33"/>
                  </a:lnTo>
                  <a:lnTo>
                    <a:pt x="32" y="16"/>
                  </a:lnTo>
                  <a:lnTo>
                    <a:pt x="32" y="16"/>
                  </a:lnTo>
                  <a:lnTo>
                    <a:pt x="43" y="15"/>
                  </a:lnTo>
                  <a:lnTo>
                    <a:pt x="57" y="6"/>
                  </a:lnTo>
                  <a:lnTo>
                    <a:pt x="57" y="6"/>
                  </a:lnTo>
                  <a:lnTo>
                    <a:pt x="62" y="5"/>
                  </a:lnTo>
                  <a:lnTo>
                    <a:pt x="81" y="18"/>
                  </a:lnTo>
                  <a:lnTo>
                    <a:pt x="98" y="16"/>
                  </a:lnTo>
                  <a:lnTo>
                    <a:pt x="99" y="29"/>
                  </a:lnTo>
                  <a:lnTo>
                    <a:pt x="108" y="35"/>
                  </a:lnTo>
                  <a:lnTo>
                    <a:pt x="118" y="25"/>
                  </a:lnTo>
                  <a:lnTo>
                    <a:pt x="132" y="31"/>
                  </a:lnTo>
                  <a:lnTo>
                    <a:pt x="139" y="0"/>
                  </a:lnTo>
                  <a:lnTo>
                    <a:pt x="154" y="3"/>
                  </a:lnTo>
                  <a:lnTo>
                    <a:pt x="154" y="3"/>
                  </a:lnTo>
                  <a:lnTo>
                    <a:pt x="158" y="19"/>
                  </a:lnTo>
                  <a:lnTo>
                    <a:pt x="150" y="15"/>
                  </a:lnTo>
                  <a:lnTo>
                    <a:pt x="149" y="25"/>
                  </a:lnTo>
                  <a:lnTo>
                    <a:pt x="140" y="33"/>
                  </a:lnTo>
                  <a:lnTo>
                    <a:pt x="146" y="37"/>
                  </a:lnTo>
                  <a:lnTo>
                    <a:pt x="146" y="44"/>
                  </a:lnTo>
                  <a:lnTo>
                    <a:pt x="142" y="40"/>
                  </a:lnTo>
                  <a:lnTo>
                    <a:pt x="132" y="46"/>
                  </a:lnTo>
                  <a:lnTo>
                    <a:pt x="132" y="51"/>
                  </a:lnTo>
                  <a:lnTo>
                    <a:pt x="143" y="52"/>
                  </a:lnTo>
                  <a:lnTo>
                    <a:pt x="135" y="59"/>
                  </a:lnTo>
                  <a:lnTo>
                    <a:pt x="138" y="66"/>
                  </a:lnTo>
                  <a:lnTo>
                    <a:pt x="145" y="67"/>
                  </a:lnTo>
                  <a:lnTo>
                    <a:pt x="143" y="73"/>
                  </a:lnTo>
                  <a:lnTo>
                    <a:pt x="138" y="70"/>
                  </a:lnTo>
                  <a:lnTo>
                    <a:pt x="138" y="79"/>
                  </a:lnTo>
                  <a:lnTo>
                    <a:pt x="133" y="79"/>
                  </a:lnTo>
                  <a:lnTo>
                    <a:pt x="136" y="86"/>
                  </a:lnTo>
                  <a:lnTo>
                    <a:pt x="143" y="85"/>
                  </a:lnTo>
                  <a:lnTo>
                    <a:pt x="139" y="88"/>
                  </a:lnTo>
                  <a:lnTo>
                    <a:pt x="142" y="104"/>
                  </a:lnTo>
                  <a:lnTo>
                    <a:pt x="130" y="93"/>
                  </a:lnTo>
                  <a:lnTo>
                    <a:pt x="135" y="89"/>
                  </a:lnTo>
                  <a:lnTo>
                    <a:pt x="131" y="85"/>
                  </a:lnTo>
                  <a:lnTo>
                    <a:pt x="125" y="88"/>
                  </a:lnTo>
                  <a:lnTo>
                    <a:pt x="123" y="83"/>
                  </a:lnTo>
                  <a:lnTo>
                    <a:pt x="107" y="85"/>
                  </a:lnTo>
                  <a:lnTo>
                    <a:pt x="98" y="97"/>
                  </a:lnTo>
                  <a:lnTo>
                    <a:pt x="98" y="89"/>
                  </a:lnTo>
                  <a:lnTo>
                    <a:pt x="89"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61" name="Freeform 29">
              <a:extLst>
                <a:ext uri="{FF2B5EF4-FFF2-40B4-BE49-F238E27FC236}">
                  <a16:creationId xmlns:a16="http://schemas.microsoft.com/office/drawing/2014/main" id="{AEA98DF8-F53C-4092-811A-EFBC4E1B2814}"/>
                </a:ext>
              </a:extLst>
            </p:cNvPr>
            <p:cNvSpPr>
              <a:spLocks/>
            </p:cNvSpPr>
            <p:nvPr/>
          </p:nvSpPr>
          <p:spPr bwMode="auto">
            <a:xfrm>
              <a:off x="8583613" y="4025900"/>
              <a:ext cx="211137" cy="309563"/>
            </a:xfrm>
            <a:custGeom>
              <a:avLst/>
              <a:gdLst>
                <a:gd name="T0" fmla="*/ 90 w 133"/>
                <a:gd name="T1" fmla="*/ 105 h 195"/>
                <a:gd name="T2" fmla="*/ 83 w 133"/>
                <a:gd name="T3" fmla="*/ 134 h 195"/>
                <a:gd name="T4" fmla="*/ 88 w 133"/>
                <a:gd name="T5" fmla="*/ 140 h 195"/>
                <a:gd name="T6" fmla="*/ 85 w 133"/>
                <a:gd name="T7" fmla="*/ 161 h 195"/>
                <a:gd name="T8" fmla="*/ 76 w 133"/>
                <a:gd name="T9" fmla="*/ 175 h 195"/>
                <a:gd name="T10" fmla="*/ 72 w 133"/>
                <a:gd name="T11" fmla="*/ 195 h 195"/>
                <a:gd name="T12" fmla="*/ 61 w 133"/>
                <a:gd name="T13" fmla="*/ 193 h 195"/>
                <a:gd name="T14" fmla="*/ 58 w 133"/>
                <a:gd name="T15" fmla="*/ 185 h 195"/>
                <a:gd name="T16" fmla="*/ 52 w 133"/>
                <a:gd name="T17" fmla="*/ 183 h 195"/>
                <a:gd name="T18" fmla="*/ 52 w 133"/>
                <a:gd name="T19" fmla="*/ 183 h 195"/>
                <a:gd name="T20" fmla="*/ 55 w 133"/>
                <a:gd name="T21" fmla="*/ 175 h 195"/>
                <a:gd name="T22" fmla="*/ 54 w 133"/>
                <a:gd name="T23" fmla="*/ 162 h 195"/>
                <a:gd name="T24" fmla="*/ 42 w 133"/>
                <a:gd name="T25" fmla="*/ 157 h 195"/>
                <a:gd name="T26" fmla="*/ 39 w 133"/>
                <a:gd name="T27" fmla="*/ 160 h 195"/>
                <a:gd name="T28" fmla="*/ 32 w 133"/>
                <a:gd name="T29" fmla="*/ 141 h 195"/>
                <a:gd name="T30" fmla="*/ 20 w 133"/>
                <a:gd name="T31" fmla="*/ 137 h 195"/>
                <a:gd name="T32" fmla="*/ 21 w 133"/>
                <a:gd name="T33" fmla="*/ 125 h 195"/>
                <a:gd name="T34" fmla="*/ 0 w 133"/>
                <a:gd name="T35" fmla="*/ 104 h 195"/>
                <a:gd name="T36" fmla="*/ 2 w 133"/>
                <a:gd name="T37" fmla="*/ 98 h 195"/>
                <a:gd name="T38" fmla="*/ 2 w 133"/>
                <a:gd name="T39" fmla="*/ 98 h 195"/>
                <a:gd name="T40" fmla="*/ 27 w 133"/>
                <a:gd name="T41" fmla="*/ 97 h 195"/>
                <a:gd name="T42" fmla="*/ 34 w 133"/>
                <a:gd name="T43" fmla="*/ 89 h 195"/>
                <a:gd name="T44" fmla="*/ 45 w 133"/>
                <a:gd name="T45" fmla="*/ 90 h 195"/>
                <a:gd name="T46" fmla="*/ 38 w 133"/>
                <a:gd name="T47" fmla="*/ 78 h 195"/>
                <a:gd name="T48" fmla="*/ 46 w 133"/>
                <a:gd name="T49" fmla="*/ 69 h 195"/>
                <a:gd name="T50" fmla="*/ 35 w 133"/>
                <a:gd name="T51" fmla="*/ 53 h 195"/>
                <a:gd name="T52" fmla="*/ 35 w 133"/>
                <a:gd name="T53" fmla="*/ 39 h 195"/>
                <a:gd name="T54" fmla="*/ 46 w 133"/>
                <a:gd name="T55" fmla="*/ 33 h 195"/>
                <a:gd name="T56" fmla="*/ 63 w 133"/>
                <a:gd name="T57" fmla="*/ 2 h 195"/>
                <a:gd name="T58" fmla="*/ 70 w 133"/>
                <a:gd name="T59" fmla="*/ 1 h 195"/>
                <a:gd name="T60" fmla="*/ 70 w 133"/>
                <a:gd name="T61" fmla="*/ 1 h 195"/>
                <a:gd name="T62" fmla="*/ 76 w 133"/>
                <a:gd name="T63" fmla="*/ 5 h 195"/>
                <a:gd name="T64" fmla="*/ 86 w 133"/>
                <a:gd name="T65" fmla="*/ 0 h 195"/>
                <a:gd name="T66" fmla="*/ 97 w 133"/>
                <a:gd name="T67" fmla="*/ 12 h 195"/>
                <a:gd name="T68" fmla="*/ 112 w 133"/>
                <a:gd name="T69" fmla="*/ 9 h 195"/>
                <a:gd name="T70" fmla="*/ 121 w 133"/>
                <a:gd name="T71" fmla="*/ 0 h 195"/>
                <a:gd name="T72" fmla="*/ 130 w 133"/>
                <a:gd name="T73" fmla="*/ 3 h 195"/>
                <a:gd name="T74" fmla="*/ 129 w 133"/>
                <a:gd name="T75" fmla="*/ 13 h 195"/>
                <a:gd name="T76" fmla="*/ 133 w 133"/>
                <a:gd name="T77" fmla="*/ 13 h 195"/>
                <a:gd name="T78" fmla="*/ 133 w 133"/>
                <a:gd name="T79" fmla="*/ 13 h 195"/>
                <a:gd name="T80" fmla="*/ 110 w 133"/>
                <a:gd name="T81" fmla="*/ 39 h 195"/>
                <a:gd name="T82" fmla="*/ 115 w 133"/>
                <a:gd name="T83" fmla="*/ 46 h 195"/>
                <a:gd name="T84" fmla="*/ 107 w 133"/>
                <a:gd name="T85" fmla="*/ 50 h 195"/>
                <a:gd name="T86" fmla="*/ 111 w 133"/>
                <a:gd name="T87" fmla="*/ 56 h 195"/>
                <a:gd name="T88" fmla="*/ 105 w 133"/>
                <a:gd name="T89" fmla="*/ 57 h 195"/>
                <a:gd name="T90" fmla="*/ 99 w 133"/>
                <a:gd name="T91" fmla="*/ 73 h 195"/>
                <a:gd name="T92" fmla="*/ 90 w 133"/>
                <a:gd name="T93" fmla="*/ 10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95">
                  <a:moveTo>
                    <a:pt x="90" y="105"/>
                  </a:moveTo>
                  <a:lnTo>
                    <a:pt x="83" y="134"/>
                  </a:lnTo>
                  <a:lnTo>
                    <a:pt x="88" y="140"/>
                  </a:lnTo>
                  <a:lnTo>
                    <a:pt x="85" y="161"/>
                  </a:lnTo>
                  <a:lnTo>
                    <a:pt x="76" y="175"/>
                  </a:lnTo>
                  <a:lnTo>
                    <a:pt x="72" y="195"/>
                  </a:lnTo>
                  <a:lnTo>
                    <a:pt x="61" y="193"/>
                  </a:lnTo>
                  <a:lnTo>
                    <a:pt x="58" y="185"/>
                  </a:lnTo>
                  <a:lnTo>
                    <a:pt x="52" y="183"/>
                  </a:lnTo>
                  <a:lnTo>
                    <a:pt x="52" y="183"/>
                  </a:lnTo>
                  <a:lnTo>
                    <a:pt x="55" y="175"/>
                  </a:lnTo>
                  <a:lnTo>
                    <a:pt x="54" y="162"/>
                  </a:lnTo>
                  <a:lnTo>
                    <a:pt x="42" y="157"/>
                  </a:lnTo>
                  <a:lnTo>
                    <a:pt x="39" y="160"/>
                  </a:lnTo>
                  <a:lnTo>
                    <a:pt x="32" y="141"/>
                  </a:lnTo>
                  <a:lnTo>
                    <a:pt x="20" y="137"/>
                  </a:lnTo>
                  <a:lnTo>
                    <a:pt x="21" y="125"/>
                  </a:lnTo>
                  <a:lnTo>
                    <a:pt x="0" y="104"/>
                  </a:lnTo>
                  <a:lnTo>
                    <a:pt x="2" y="98"/>
                  </a:lnTo>
                  <a:lnTo>
                    <a:pt x="2" y="98"/>
                  </a:lnTo>
                  <a:lnTo>
                    <a:pt x="27" y="97"/>
                  </a:lnTo>
                  <a:lnTo>
                    <a:pt x="34" y="89"/>
                  </a:lnTo>
                  <a:lnTo>
                    <a:pt x="45" y="90"/>
                  </a:lnTo>
                  <a:lnTo>
                    <a:pt x="38" y="78"/>
                  </a:lnTo>
                  <a:lnTo>
                    <a:pt x="46" y="69"/>
                  </a:lnTo>
                  <a:lnTo>
                    <a:pt x="35" y="53"/>
                  </a:lnTo>
                  <a:lnTo>
                    <a:pt x="35" y="39"/>
                  </a:lnTo>
                  <a:lnTo>
                    <a:pt x="46" y="33"/>
                  </a:lnTo>
                  <a:lnTo>
                    <a:pt x="63" y="2"/>
                  </a:lnTo>
                  <a:lnTo>
                    <a:pt x="70" y="1"/>
                  </a:lnTo>
                  <a:lnTo>
                    <a:pt x="70" y="1"/>
                  </a:lnTo>
                  <a:lnTo>
                    <a:pt x="76" y="5"/>
                  </a:lnTo>
                  <a:lnTo>
                    <a:pt x="86" y="0"/>
                  </a:lnTo>
                  <a:lnTo>
                    <a:pt x="97" y="12"/>
                  </a:lnTo>
                  <a:lnTo>
                    <a:pt x="112" y="9"/>
                  </a:lnTo>
                  <a:lnTo>
                    <a:pt x="121" y="0"/>
                  </a:lnTo>
                  <a:lnTo>
                    <a:pt x="130" y="3"/>
                  </a:lnTo>
                  <a:lnTo>
                    <a:pt x="129" y="13"/>
                  </a:lnTo>
                  <a:lnTo>
                    <a:pt x="133" y="13"/>
                  </a:lnTo>
                  <a:lnTo>
                    <a:pt x="133" y="13"/>
                  </a:lnTo>
                  <a:lnTo>
                    <a:pt x="110" y="39"/>
                  </a:lnTo>
                  <a:lnTo>
                    <a:pt x="115" y="46"/>
                  </a:lnTo>
                  <a:lnTo>
                    <a:pt x="107" y="50"/>
                  </a:lnTo>
                  <a:lnTo>
                    <a:pt x="111" y="56"/>
                  </a:lnTo>
                  <a:lnTo>
                    <a:pt x="105" y="57"/>
                  </a:lnTo>
                  <a:lnTo>
                    <a:pt x="99" y="73"/>
                  </a:lnTo>
                  <a:lnTo>
                    <a:pt x="9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62" name="Freeform 30">
              <a:extLst>
                <a:ext uri="{FF2B5EF4-FFF2-40B4-BE49-F238E27FC236}">
                  <a16:creationId xmlns:a16="http://schemas.microsoft.com/office/drawing/2014/main" id="{678FE525-EA21-4DA5-9A26-89CA6AA83C3F}"/>
                </a:ext>
              </a:extLst>
            </p:cNvPr>
            <p:cNvSpPr>
              <a:spLocks noEditPoints="1"/>
            </p:cNvSpPr>
            <p:nvPr/>
          </p:nvSpPr>
          <p:spPr bwMode="auto">
            <a:xfrm>
              <a:off x="9829800" y="2768600"/>
              <a:ext cx="407987" cy="407988"/>
            </a:xfrm>
            <a:custGeom>
              <a:avLst/>
              <a:gdLst>
                <a:gd name="T0" fmla="*/ 105 w 257"/>
                <a:gd name="T1" fmla="*/ 167 h 257"/>
                <a:gd name="T2" fmla="*/ 140 w 257"/>
                <a:gd name="T3" fmla="*/ 103 h 257"/>
                <a:gd name="T4" fmla="*/ 197 w 257"/>
                <a:gd name="T5" fmla="*/ 65 h 257"/>
                <a:gd name="T6" fmla="*/ 207 w 257"/>
                <a:gd name="T7" fmla="*/ 22 h 257"/>
                <a:gd name="T8" fmla="*/ 218 w 257"/>
                <a:gd name="T9" fmla="*/ 0 h 257"/>
                <a:gd name="T10" fmla="*/ 236 w 257"/>
                <a:gd name="T11" fmla="*/ 21 h 257"/>
                <a:gd name="T12" fmla="*/ 257 w 257"/>
                <a:gd name="T13" fmla="*/ 38 h 257"/>
                <a:gd name="T14" fmla="*/ 245 w 257"/>
                <a:gd name="T15" fmla="*/ 51 h 257"/>
                <a:gd name="T16" fmla="*/ 234 w 257"/>
                <a:gd name="T17" fmla="*/ 54 h 257"/>
                <a:gd name="T18" fmla="*/ 226 w 257"/>
                <a:gd name="T19" fmla="*/ 92 h 257"/>
                <a:gd name="T20" fmla="*/ 239 w 257"/>
                <a:gd name="T21" fmla="*/ 104 h 257"/>
                <a:gd name="T22" fmla="*/ 222 w 257"/>
                <a:gd name="T23" fmla="*/ 149 h 257"/>
                <a:gd name="T24" fmla="*/ 200 w 257"/>
                <a:gd name="T25" fmla="*/ 156 h 257"/>
                <a:gd name="T26" fmla="*/ 178 w 257"/>
                <a:gd name="T27" fmla="*/ 163 h 257"/>
                <a:gd name="T28" fmla="*/ 174 w 257"/>
                <a:gd name="T29" fmla="*/ 188 h 257"/>
                <a:gd name="T30" fmla="*/ 182 w 257"/>
                <a:gd name="T31" fmla="*/ 228 h 257"/>
                <a:gd name="T32" fmla="*/ 167 w 257"/>
                <a:gd name="T33" fmla="*/ 213 h 257"/>
                <a:gd name="T34" fmla="*/ 151 w 257"/>
                <a:gd name="T35" fmla="*/ 224 h 257"/>
                <a:gd name="T36" fmla="*/ 148 w 257"/>
                <a:gd name="T37" fmla="*/ 235 h 257"/>
                <a:gd name="T38" fmla="*/ 136 w 257"/>
                <a:gd name="T39" fmla="*/ 247 h 257"/>
                <a:gd name="T40" fmla="*/ 121 w 257"/>
                <a:gd name="T41" fmla="*/ 257 h 257"/>
                <a:gd name="T42" fmla="*/ 121 w 257"/>
                <a:gd name="T43" fmla="*/ 241 h 257"/>
                <a:gd name="T44" fmla="*/ 106 w 257"/>
                <a:gd name="T45" fmla="*/ 218 h 257"/>
                <a:gd name="T46" fmla="*/ 87 w 257"/>
                <a:gd name="T47" fmla="*/ 221 h 257"/>
                <a:gd name="T48" fmla="*/ 74 w 257"/>
                <a:gd name="T49" fmla="*/ 243 h 257"/>
                <a:gd name="T50" fmla="*/ 48 w 257"/>
                <a:gd name="T51" fmla="*/ 250 h 257"/>
                <a:gd name="T52" fmla="*/ 43 w 257"/>
                <a:gd name="T53" fmla="*/ 234 h 257"/>
                <a:gd name="T54" fmla="*/ 28 w 257"/>
                <a:gd name="T55" fmla="*/ 240 h 257"/>
                <a:gd name="T56" fmla="*/ 15 w 257"/>
                <a:gd name="T57" fmla="*/ 254 h 257"/>
                <a:gd name="T58" fmla="*/ 0 w 257"/>
                <a:gd name="T59" fmla="*/ 224 h 257"/>
                <a:gd name="T60" fmla="*/ 31 w 257"/>
                <a:gd name="T61" fmla="*/ 212 h 257"/>
                <a:gd name="T62" fmla="*/ 66 w 257"/>
                <a:gd name="T63" fmla="*/ 196 h 257"/>
                <a:gd name="T64" fmla="*/ 92 w 257"/>
                <a:gd name="T65" fmla="*/ 69 h 257"/>
                <a:gd name="T66" fmla="*/ 99 w 257"/>
                <a:gd name="T67" fmla="*/ 90 h 257"/>
                <a:gd name="T68" fmla="*/ 67 w 257"/>
                <a:gd name="T69" fmla="*/ 106 h 257"/>
                <a:gd name="T70" fmla="*/ 74 w 257"/>
                <a:gd name="T71" fmla="*/ 78 h 257"/>
                <a:gd name="T72" fmla="*/ 69 w 257"/>
                <a:gd name="T73" fmla="*/ 66 h 257"/>
                <a:gd name="T74" fmla="*/ 92 w 257"/>
                <a:gd name="T75" fmla="*/ 41 h 257"/>
                <a:gd name="T76" fmla="*/ 100 w 257"/>
                <a:gd name="T77"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7" h="257">
                  <a:moveTo>
                    <a:pt x="66" y="196"/>
                  </a:moveTo>
                  <a:lnTo>
                    <a:pt x="105" y="167"/>
                  </a:lnTo>
                  <a:lnTo>
                    <a:pt x="127" y="135"/>
                  </a:lnTo>
                  <a:lnTo>
                    <a:pt x="140" y="103"/>
                  </a:lnTo>
                  <a:lnTo>
                    <a:pt x="187" y="76"/>
                  </a:lnTo>
                  <a:lnTo>
                    <a:pt x="197" y="65"/>
                  </a:lnTo>
                  <a:lnTo>
                    <a:pt x="206" y="44"/>
                  </a:lnTo>
                  <a:lnTo>
                    <a:pt x="207" y="22"/>
                  </a:lnTo>
                  <a:lnTo>
                    <a:pt x="218" y="0"/>
                  </a:lnTo>
                  <a:lnTo>
                    <a:pt x="218" y="0"/>
                  </a:lnTo>
                  <a:lnTo>
                    <a:pt x="237" y="8"/>
                  </a:lnTo>
                  <a:lnTo>
                    <a:pt x="236" y="21"/>
                  </a:lnTo>
                  <a:lnTo>
                    <a:pt x="241" y="27"/>
                  </a:lnTo>
                  <a:lnTo>
                    <a:pt x="257" y="38"/>
                  </a:lnTo>
                  <a:lnTo>
                    <a:pt x="254" y="46"/>
                  </a:lnTo>
                  <a:lnTo>
                    <a:pt x="245" y="51"/>
                  </a:lnTo>
                  <a:lnTo>
                    <a:pt x="236" y="50"/>
                  </a:lnTo>
                  <a:lnTo>
                    <a:pt x="234" y="54"/>
                  </a:lnTo>
                  <a:lnTo>
                    <a:pt x="235" y="71"/>
                  </a:lnTo>
                  <a:lnTo>
                    <a:pt x="226" y="92"/>
                  </a:lnTo>
                  <a:lnTo>
                    <a:pt x="239" y="104"/>
                  </a:lnTo>
                  <a:lnTo>
                    <a:pt x="239" y="104"/>
                  </a:lnTo>
                  <a:lnTo>
                    <a:pt x="218" y="129"/>
                  </a:lnTo>
                  <a:lnTo>
                    <a:pt x="222" y="149"/>
                  </a:lnTo>
                  <a:lnTo>
                    <a:pt x="205" y="148"/>
                  </a:lnTo>
                  <a:lnTo>
                    <a:pt x="200" y="156"/>
                  </a:lnTo>
                  <a:lnTo>
                    <a:pt x="181" y="157"/>
                  </a:lnTo>
                  <a:lnTo>
                    <a:pt x="178" y="163"/>
                  </a:lnTo>
                  <a:lnTo>
                    <a:pt x="181" y="173"/>
                  </a:lnTo>
                  <a:lnTo>
                    <a:pt x="174" y="188"/>
                  </a:lnTo>
                  <a:lnTo>
                    <a:pt x="185" y="199"/>
                  </a:lnTo>
                  <a:lnTo>
                    <a:pt x="182" y="228"/>
                  </a:lnTo>
                  <a:lnTo>
                    <a:pt x="182" y="228"/>
                  </a:lnTo>
                  <a:lnTo>
                    <a:pt x="167" y="213"/>
                  </a:lnTo>
                  <a:lnTo>
                    <a:pt x="161" y="222"/>
                  </a:lnTo>
                  <a:lnTo>
                    <a:pt x="151" y="224"/>
                  </a:lnTo>
                  <a:lnTo>
                    <a:pt x="154" y="235"/>
                  </a:lnTo>
                  <a:lnTo>
                    <a:pt x="148" y="235"/>
                  </a:lnTo>
                  <a:lnTo>
                    <a:pt x="148" y="244"/>
                  </a:lnTo>
                  <a:lnTo>
                    <a:pt x="136" y="247"/>
                  </a:lnTo>
                  <a:lnTo>
                    <a:pt x="131" y="257"/>
                  </a:lnTo>
                  <a:lnTo>
                    <a:pt x="121" y="257"/>
                  </a:lnTo>
                  <a:lnTo>
                    <a:pt x="121" y="257"/>
                  </a:lnTo>
                  <a:lnTo>
                    <a:pt x="121" y="241"/>
                  </a:lnTo>
                  <a:lnTo>
                    <a:pt x="109" y="232"/>
                  </a:lnTo>
                  <a:lnTo>
                    <a:pt x="106" y="218"/>
                  </a:lnTo>
                  <a:lnTo>
                    <a:pt x="102" y="217"/>
                  </a:lnTo>
                  <a:lnTo>
                    <a:pt x="87" y="221"/>
                  </a:lnTo>
                  <a:lnTo>
                    <a:pt x="75" y="233"/>
                  </a:lnTo>
                  <a:lnTo>
                    <a:pt x="74" y="243"/>
                  </a:lnTo>
                  <a:lnTo>
                    <a:pt x="67" y="239"/>
                  </a:lnTo>
                  <a:lnTo>
                    <a:pt x="48" y="250"/>
                  </a:lnTo>
                  <a:lnTo>
                    <a:pt x="43" y="245"/>
                  </a:lnTo>
                  <a:lnTo>
                    <a:pt x="43" y="234"/>
                  </a:lnTo>
                  <a:lnTo>
                    <a:pt x="27" y="233"/>
                  </a:lnTo>
                  <a:lnTo>
                    <a:pt x="28" y="240"/>
                  </a:lnTo>
                  <a:lnTo>
                    <a:pt x="15" y="254"/>
                  </a:lnTo>
                  <a:lnTo>
                    <a:pt x="15" y="254"/>
                  </a:lnTo>
                  <a:lnTo>
                    <a:pt x="10" y="230"/>
                  </a:lnTo>
                  <a:lnTo>
                    <a:pt x="0" y="224"/>
                  </a:lnTo>
                  <a:lnTo>
                    <a:pt x="0" y="224"/>
                  </a:lnTo>
                  <a:lnTo>
                    <a:pt x="31" y="212"/>
                  </a:lnTo>
                  <a:lnTo>
                    <a:pt x="53" y="196"/>
                  </a:lnTo>
                  <a:lnTo>
                    <a:pt x="66" y="196"/>
                  </a:lnTo>
                  <a:close/>
                  <a:moveTo>
                    <a:pt x="94" y="54"/>
                  </a:moveTo>
                  <a:lnTo>
                    <a:pt x="92" y="69"/>
                  </a:lnTo>
                  <a:lnTo>
                    <a:pt x="106" y="67"/>
                  </a:lnTo>
                  <a:lnTo>
                    <a:pt x="99" y="90"/>
                  </a:lnTo>
                  <a:lnTo>
                    <a:pt x="83" y="103"/>
                  </a:lnTo>
                  <a:lnTo>
                    <a:pt x="67" y="106"/>
                  </a:lnTo>
                  <a:lnTo>
                    <a:pt x="83" y="79"/>
                  </a:lnTo>
                  <a:lnTo>
                    <a:pt x="74" y="78"/>
                  </a:lnTo>
                  <a:lnTo>
                    <a:pt x="68" y="83"/>
                  </a:lnTo>
                  <a:lnTo>
                    <a:pt x="69" y="66"/>
                  </a:lnTo>
                  <a:lnTo>
                    <a:pt x="79" y="51"/>
                  </a:lnTo>
                  <a:lnTo>
                    <a:pt x="92" y="41"/>
                  </a:lnTo>
                  <a:lnTo>
                    <a:pt x="94" y="33"/>
                  </a:lnTo>
                  <a:lnTo>
                    <a:pt x="100" y="31"/>
                  </a:lnTo>
                  <a:lnTo>
                    <a:pt x="94"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63" name="Freeform 31">
              <a:extLst>
                <a:ext uri="{FF2B5EF4-FFF2-40B4-BE49-F238E27FC236}">
                  <a16:creationId xmlns:a16="http://schemas.microsoft.com/office/drawing/2014/main" id="{63B76027-F17C-4607-9F77-43002034BC3E}"/>
                </a:ext>
              </a:extLst>
            </p:cNvPr>
            <p:cNvSpPr>
              <a:spLocks/>
            </p:cNvSpPr>
            <p:nvPr/>
          </p:nvSpPr>
          <p:spPr bwMode="auto">
            <a:xfrm>
              <a:off x="9775825" y="3113088"/>
              <a:ext cx="252412" cy="404813"/>
            </a:xfrm>
            <a:custGeom>
              <a:avLst/>
              <a:gdLst>
                <a:gd name="T0" fmla="*/ 31 w 159"/>
                <a:gd name="T1" fmla="*/ 236 h 255"/>
                <a:gd name="T2" fmla="*/ 34 w 159"/>
                <a:gd name="T3" fmla="*/ 227 h 255"/>
                <a:gd name="T4" fmla="*/ 34 w 159"/>
                <a:gd name="T5" fmla="*/ 213 h 255"/>
                <a:gd name="T6" fmla="*/ 24 w 159"/>
                <a:gd name="T7" fmla="*/ 191 h 255"/>
                <a:gd name="T8" fmla="*/ 0 w 159"/>
                <a:gd name="T9" fmla="*/ 170 h 255"/>
                <a:gd name="T10" fmla="*/ 17 w 159"/>
                <a:gd name="T11" fmla="*/ 158 h 255"/>
                <a:gd name="T12" fmla="*/ 32 w 159"/>
                <a:gd name="T13" fmla="*/ 133 h 255"/>
                <a:gd name="T14" fmla="*/ 37 w 159"/>
                <a:gd name="T15" fmla="*/ 99 h 255"/>
                <a:gd name="T16" fmla="*/ 30 w 159"/>
                <a:gd name="T17" fmla="*/ 90 h 255"/>
                <a:gd name="T18" fmla="*/ 42 w 159"/>
                <a:gd name="T19" fmla="*/ 65 h 255"/>
                <a:gd name="T20" fmla="*/ 50 w 159"/>
                <a:gd name="T21" fmla="*/ 36 h 255"/>
                <a:gd name="T22" fmla="*/ 62 w 159"/>
                <a:gd name="T23" fmla="*/ 23 h 255"/>
                <a:gd name="T24" fmla="*/ 77 w 159"/>
                <a:gd name="T25" fmla="*/ 17 h 255"/>
                <a:gd name="T26" fmla="*/ 82 w 159"/>
                <a:gd name="T27" fmla="*/ 33 h 255"/>
                <a:gd name="T28" fmla="*/ 108 w 159"/>
                <a:gd name="T29" fmla="*/ 26 h 255"/>
                <a:gd name="T30" fmla="*/ 121 w 159"/>
                <a:gd name="T31" fmla="*/ 4 h 255"/>
                <a:gd name="T32" fmla="*/ 140 w 159"/>
                <a:gd name="T33" fmla="*/ 1 h 255"/>
                <a:gd name="T34" fmla="*/ 155 w 159"/>
                <a:gd name="T35" fmla="*/ 24 h 255"/>
                <a:gd name="T36" fmla="*/ 155 w 159"/>
                <a:gd name="T37" fmla="*/ 40 h 255"/>
                <a:gd name="T38" fmla="*/ 136 w 159"/>
                <a:gd name="T39" fmla="*/ 53 h 255"/>
                <a:gd name="T40" fmla="*/ 121 w 159"/>
                <a:gd name="T41" fmla="*/ 76 h 255"/>
                <a:gd name="T42" fmla="*/ 128 w 159"/>
                <a:gd name="T43" fmla="*/ 87 h 255"/>
                <a:gd name="T44" fmla="*/ 150 w 159"/>
                <a:gd name="T45" fmla="*/ 101 h 255"/>
                <a:gd name="T46" fmla="*/ 147 w 159"/>
                <a:gd name="T47" fmla="*/ 119 h 255"/>
                <a:gd name="T48" fmla="*/ 150 w 159"/>
                <a:gd name="T49" fmla="*/ 130 h 255"/>
                <a:gd name="T50" fmla="*/ 158 w 159"/>
                <a:gd name="T51" fmla="*/ 145 h 255"/>
                <a:gd name="T52" fmla="*/ 159 w 159"/>
                <a:gd name="T53" fmla="*/ 157 h 255"/>
                <a:gd name="T54" fmla="*/ 146 w 159"/>
                <a:gd name="T55" fmla="*/ 162 h 255"/>
                <a:gd name="T56" fmla="*/ 130 w 159"/>
                <a:gd name="T57" fmla="*/ 158 h 255"/>
                <a:gd name="T58" fmla="*/ 119 w 159"/>
                <a:gd name="T59" fmla="*/ 148 h 255"/>
                <a:gd name="T60" fmla="*/ 103 w 159"/>
                <a:gd name="T61" fmla="*/ 161 h 255"/>
                <a:gd name="T62" fmla="*/ 102 w 159"/>
                <a:gd name="T63" fmla="*/ 177 h 255"/>
                <a:gd name="T64" fmla="*/ 101 w 159"/>
                <a:gd name="T65" fmla="*/ 194 h 255"/>
                <a:gd name="T66" fmla="*/ 93 w 159"/>
                <a:gd name="T67" fmla="*/ 206 h 255"/>
                <a:gd name="T68" fmla="*/ 56 w 159"/>
                <a:gd name="T69" fmla="*/ 253 h 255"/>
                <a:gd name="T70" fmla="*/ 40 w 159"/>
                <a:gd name="T71" fmla="*/ 251 h 255"/>
                <a:gd name="T72" fmla="*/ 26 w 159"/>
                <a:gd name="T73" fmla="*/ 242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55">
                  <a:moveTo>
                    <a:pt x="26" y="242"/>
                  </a:moveTo>
                  <a:lnTo>
                    <a:pt x="31" y="236"/>
                  </a:lnTo>
                  <a:lnTo>
                    <a:pt x="30" y="228"/>
                  </a:lnTo>
                  <a:lnTo>
                    <a:pt x="34" y="227"/>
                  </a:lnTo>
                  <a:lnTo>
                    <a:pt x="31" y="221"/>
                  </a:lnTo>
                  <a:lnTo>
                    <a:pt x="34" y="213"/>
                  </a:lnTo>
                  <a:lnTo>
                    <a:pt x="25" y="210"/>
                  </a:lnTo>
                  <a:lnTo>
                    <a:pt x="24" y="191"/>
                  </a:lnTo>
                  <a:lnTo>
                    <a:pt x="14" y="177"/>
                  </a:lnTo>
                  <a:lnTo>
                    <a:pt x="0" y="170"/>
                  </a:lnTo>
                  <a:lnTo>
                    <a:pt x="6" y="159"/>
                  </a:lnTo>
                  <a:lnTo>
                    <a:pt x="17" y="158"/>
                  </a:lnTo>
                  <a:lnTo>
                    <a:pt x="30" y="143"/>
                  </a:lnTo>
                  <a:lnTo>
                    <a:pt x="32" y="133"/>
                  </a:lnTo>
                  <a:lnTo>
                    <a:pt x="26" y="125"/>
                  </a:lnTo>
                  <a:lnTo>
                    <a:pt x="37" y="99"/>
                  </a:lnTo>
                  <a:lnTo>
                    <a:pt x="30" y="90"/>
                  </a:lnTo>
                  <a:lnTo>
                    <a:pt x="30" y="90"/>
                  </a:lnTo>
                  <a:lnTo>
                    <a:pt x="43" y="72"/>
                  </a:lnTo>
                  <a:lnTo>
                    <a:pt x="42" y="65"/>
                  </a:lnTo>
                  <a:lnTo>
                    <a:pt x="49" y="61"/>
                  </a:lnTo>
                  <a:lnTo>
                    <a:pt x="50" y="36"/>
                  </a:lnTo>
                  <a:lnTo>
                    <a:pt x="50" y="36"/>
                  </a:lnTo>
                  <a:lnTo>
                    <a:pt x="62" y="23"/>
                  </a:lnTo>
                  <a:lnTo>
                    <a:pt x="62" y="16"/>
                  </a:lnTo>
                  <a:lnTo>
                    <a:pt x="77" y="17"/>
                  </a:lnTo>
                  <a:lnTo>
                    <a:pt x="77" y="28"/>
                  </a:lnTo>
                  <a:lnTo>
                    <a:pt x="82" y="33"/>
                  </a:lnTo>
                  <a:lnTo>
                    <a:pt x="101" y="22"/>
                  </a:lnTo>
                  <a:lnTo>
                    <a:pt x="108" y="26"/>
                  </a:lnTo>
                  <a:lnTo>
                    <a:pt x="109" y="16"/>
                  </a:lnTo>
                  <a:lnTo>
                    <a:pt x="121" y="4"/>
                  </a:lnTo>
                  <a:lnTo>
                    <a:pt x="136" y="0"/>
                  </a:lnTo>
                  <a:lnTo>
                    <a:pt x="140" y="1"/>
                  </a:lnTo>
                  <a:lnTo>
                    <a:pt x="143" y="15"/>
                  </a:lnTo>
                  <a:lnTo>
                    <a:pt x="155" y="24"/>
                  </a:lnTo>
                  <a:lnTo>
                    <a:pt x="155" y="40"/>
                  </a:lnTo>
                  <a:lnTo>
                    <a:pt x="155" y="40"/>
                  </a:lnTo>
                  <a:lnTo>
                    <a:pt x="136" y="47"/>
                  </a:lnTo>
                  <a:lnTo>
                    <a:pt x="136" y="53"/>
                  </a:lnTo>
                  <a:lnTo>
                    <a:pt x="125" y="61"/>
                  </a:lnTo>
                  <a:lnTo>
                    <a:pt x="121" y="76"/>
                  </a:lnTo>
                  <a:lnTo>
                    <a:pt x="121" y="84"/>
                  </a:lnTo>
                  <a:lnTo>
                    <a:pt x="128" y="87"/>
                  </a:lnTo>
                  <a:lnTo>
                    <a:pt x="149" y="86"/>
                  </a:lnTo>
                  <a:lnTo>
                    <a:pt x="150" y="101"/>
                  </a:lnTo>
                  <a:lnTo>
                    <a:pt x="144" y="105"/>
                  </a:lnTo>
                  <a:lnTo>
                    <a:pt x="147" y="119"/>
                  </a:lnTo>
                  <a:lnTo>
                    <a:pt x="141" y="120"/>
                  </a:lnTo>
                  <a:lnTo>
                    <a:pt x="150" y="130"/>
                  </a:lnTo>
                  <a:lnTo>
                    <a:pt x="150" y="142"/>
                  </a:lnTo>
                  <a:lnTo>
                    <a:pt x="158" y="145"/>
                  </a:lnTo>
                  <a:lnTo>
                    <a:pt x="158" y="145"/>
                  </a:lnTo>
                  <a:lnTo>
                    <a:pt x="159" y="157"/>
                  </a:lnTo>
                  <a:lnTo>
                    <a:pt x="159" y="157"/>
                  </a:lnTo>
                  <a:lnTo>
                    <a:pt x="146" y="162"/>
                  </a:lnTo>
                  <a:lnTo>
                    <a:pt x="144" y="156"/>
                  </a:lnTo>
                  <a:lnTo>
                    <a:pt x="130" y="158"/>
                  </a:lnTo>
                  <a:lnTo>
                    <a:pt x="127" y="151"/>
                  </a:lnTo>
                  <a:lnTo>
                    <a:pt x="119" y="148"/>
                  </a:lnTo>
                  <a:lnTo>
                    <a:pt x="108" y="164"/>
                  </a:lnTo>
                  <a:lnTo>
                    <a:pt x="103" y="161"/>
                  </a:lnTo>
                  <a:lnTo>
                    <a:pt x="97" y="172"/>
                  </a:lnTo>
                  <a:lnTo>
                    <a:pt x="102" y="177"/>
                  </a:lnTo>
                  <a:lnTo>
                    <a:pt x="96" y="183"/>
                  </a:lnTo>
                  <a:lnTo>
                    <a:pt x="101" y="194"/>
                  </a:lnTo>
                  <a:lnTo>
                    <a:pt x="101" y="194"/>
                  </a:lnTo>
                  <a:lnTo>
                    <a:pt x="93" y="206"/>
                  </a:lnTo>
                  <a:lnTo>
                    <a:pt x="93" y="232"/>
                  </a:lnTo>
                  <a:lnTo>
                    <a:pt x="56" y="253"/>
                  </a:lnTo>
                  <a:lnTo>
                    <a:pt x="56" y="253"/>
                  </a:lnTo>
                  <a:lnTo>
                    <a:pt x="40" y="251"/>
                  </a:lnTo>
                  <a:lnTo>
                    <a:pt x="29" y="255"/>
                  </a:lnTo>
                  <a:lnTo>
                    <a:pt x="26" y="2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64" name="Freeform 32">
              <a:extLst>
                <a:ext uri="{FF2B5EF4-FFF2-40B4-BE49-F238E27FC236}">
                  <a16:creationId xmlns:a16="http://schemas.microsoft.com/office/drawing/2014/main" id="{051FBCA5-5DA3-4167-84C4-57BE10DAC0C3}"/>
                </a:ext>
              </a:extLst>
            </p:cNvPr>
            <p:cNvSpPr>
              <a:spLocks/>
            </p:cNvSpPr>
            <p:nvPr/>
          </p:nvSpPr>
          <p:spPr bwMode="auto">
            <a:xfrm>
              <a:off x="9455150" y="3608388"/>
              <a:ext cx="122237" cy="195263"/>
            </a:xfrm>
            <a:custGeom>
              <a:avLst/>
              <a:gdLst>
                <a:gd name="T0" fmla="*/ 57 w 77"/>
                <a:gd name="T1" fmla="*/ 6 h 123"/>
                <a:gd name="T2" fmla="*/ 60 w 77"/>
                <a:gd name="T3" fmla="*/ 14 h 123"/>
                <a:gd name="T4" fmla="*/ 57 w 77"/>
                <a:gd name="T5" fmla="*/ 27 h 123"/>
                <a:gd name="T6" fmla="*/ 69 w 77"/>
                <a:gd name="T7" fmla="*/ 31 h 123"/>
                <a:gd name="T8" fmla="*/ 77 w 77"/>
                <a:gd name="T9" fmla="*/ 40 h 123"/>
                <a:gd name="T10" fmla="*/ 75 w 77"/>
                <a:gd name="T11" fmla="*/ 46 h 123"/>
                <a:gd name="T12" fmla="*/ 62 w 77"/>
                <a:gd name="T13" fmla="*/ 47 h 123"/>
                <a:gd name="T14" fmla="*/ 59 w 77"/>
                <a:gd name="T15" fmla="*/ 53 h 123"/>
                <a:gd name="T16" fmla="*/ 66 w 77"/>
                <a:gd name="T17" fmla="*/ 64 h 123"/>
                <a:gd name="T18" fmla="*/ 62 w 77"/>
                <a:gd name="T19" fmla="*/ 65 h 123"/>
                <a:gd name="T20" fmla="*/ 66 w 77"/>
                <a:gd name="T21" fmla="*/ 72 h 123"/>
                <a:gd name="T22" fmla="*/ 62 w 77"/>
                <a:gd name="T23" fmla="*/ 81 h 123"/>
                <a:gd name="T24" fmla="*/ 63 w 77"/>
                <a:gd name="T25" fmla="*/ 103 h 123"/>
                <a:gd name="T26" fmla="*/ 53 w 77"/>
                <a:gd name="T27" fmla="*/ 102 h 123"/>
                <a:gd name="T28" fmla="*/ 36 w 77"/>
                <a:gd name="T29" fmla="*/ 120 h 123"/>
                <a:gd name="T30" fmla="*/ 36 w 77"/>
                <a:gd name="T31" fmla="*/ 120 h 123"/>
                <a:gd name="T32" fmla="*/ 9 w 77"/>
                <a:gd name="T33" fmla="*/ 123 h 123"/>
                <a:gd name="T34" fmla="*/ 6 w 77"/>
                <a:gd name="T35" fmla="*/ 120 h 123"/>
                <a:gd name="T36" fmla="*/ 11 w 77"/>
                <a:gd name="T37" fmla="*/ 109 h 123"/>
                <a:gd name="T38" fmla="*/ 0 w 77"/>
                <a:gd name="T39" fmla="*/ 94 h 123"/>
                <a:gd name="T40" fmla="*/ 11 w 77"/>
                <a:gd name="T41" fmla="*/ 78 h 123"/>
                <a:gd name="T42" fmla="*/ 20 w 77"/>
                <a:gd name="T43" fmla="*/ 75 h 123"/>
                <a:gd name="T44" fmla="*/ 11 w 77"/>
                <a:gd name="T45" fmla="*/ 55 h 123"/>
                <a:gd name="T46" fmla="*/ 11 w 77"/>
                <a:gd name="T47" fmla="*/ 55 h 123"/>
                <a:gd name="T48" fmla="*/ 15 w 77"/>
                <a:gd name="T49" fmla="*/ 46 h 123"/>
                <a:gd name="T50" fmla="*/ 12 w 77"/>
                <a:gd name="T51" fmla="*/ 24 h 123"/>
                <a:gd name="T52" fmla="*/ 20 w 77"/>
                <a:gd name="T53" fmla="*/ 0 h 123"/>
                <a:gd name="T54" fmla="*/ 20 w 77"/>
                <a:gd name="T55" fmla="*/ 0 h 123"/>
                <a:gd name="T56" fmla="*/ 24 w 77"/>
                <a:gd name="T57" fmla="*/ 7 h 123"/>
                <a:gd name="T58" fmla="*/ 34 w 77"/>
                <a:gd name="T59" fmla="*/ 11 h 123"/>
                <a:gd name="T60" fmla="*/ 43 w 77"/>
                <a:gd name="T61" fmla="*/ 4 h 123"/>
                <a:gd name="T62" fmla="*/ 51 w 77"/>
                <a:gd name="T63" fmla="*/ 10 h 123"/>
                <a:gd name="T64" fmla="*/ 57 w 77"/>
                <a:gd name="T65"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123">
                  <a:moveTo>
                    <a:pt x="57" y="6"/>
                  </a:moveTo>
                  <a:lnTo>
                    <a:pt x="60" y="14"/>
                  </a:lnTo>
                  <a:lnTo>
                    <a:pt x="57" y="27"/>
                  </a:lnTo>
                  <a:lnTo>
                    <a:pt x="69" y="31"/>
                  </a:lnTo>
                  <a:lnTo>
                    <a:pt x="77" y="40"/>
                  </a:lnTo>
                  <a:lnTo>
                    <a:pt x="75" y="46"/>
                  </a:lnTo>
                  <a:lnTo>
                    <a:pt x="62" y="47"/>
                  </a:lnTo>
                  <a:lnTo>
                    <a:pt x="59" y="53"/>
                  </a:lnTo>
                  <a:lnTo>
                    <a:pt x="66" y="64"/>
                  </a:lnTo>
                  <a:lnTo>
                    <a:pt x="62" y="65"/>
                  </a:lnTo>
                  <a:lnTo>
                    <a:pt x="66" y="72"/>
                  </a:lnTo>
                  <a:lnTo>
                    <a:pt x="62" y="81"/>
                  </a:lnTo>
                  <a:lnTo>
                    <a:pt x="63" y="103"/>
                  </a:lnTo>
                  <a:lnTo>
                    <a:pt x="53" y="102"/>
                  </a:lnTo>
                  <a:lnTo>
                    <a:pt x="36" y="120"/>
                  </a:lnTo>
                  <a:lnTo>
                    <a:pt x="36" y="120"/>
                  </a:lnTo>
                  <a:lnTo>
                    <a:pt x="9" y="123"/>
                  </a:lnTo>
                  <a:lnTo>
                    <a:pt x="6" y="120"/>
                  </a:lnTo>
                  <a:lnTo>
                    <a:pt x="11" y="109"/>
                  </a:lnTo>
                  <a:lnTo>
                    <a:pt x="0" y="94"/>
                  </a:lnTo>
                  <a:lnTo>
                    <a:pt x="11" y="78"/>
                  </a:lnTo>
                  <a:lnTo>
                    <a:pt x="20" y="75"/>
                  </a:lnTo>
                  <a:lnTo>
                    <a:pt x="11" y="55"/>
                  </a:lnTo>
                  <a:lnTo>
                    <a:pt x="11" y="55"/>
                  </a:lnTo>
                  <a:lnTo>
                    <a:pt x="15" y="46"/>
                  </a:lnTo>
                  <a:lnTo>
                    <a:pt x="12" y="24"/>
                  </a:lnTo>
                  <a:lnTo>
                    <a:pt x="20" y="0"/>
                  </a:lnTo>
                  <a:lnTo>
                    <a:pt x="20" y="0"/>
                  </a:lnTo>
                  <a:lnTo>
                    <a:pt x="24" y="7"/>
                  </a:lnTo>
                  <a:lnTo>
                    <a:pt x="34" y="11"/>
                  </a:lnTo>
                  <a:lnTo>
                    <a:pt x="43" y="4"/>
                  </a:lnTo>
                  <a:lnTo>
                    <a:pt x="51" y="10"/>
                  </a:lnTo>
                  <a:lnTo>
                    <a:pt x="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73" name="Freeform 33">
              <a:extLst>
                <a:ext uri="{FF2B5EF4-FFF2-40B4-BE49-F238E27FC236}">
                  <a16:creationId xmlns:a16="http://schemas.microsoft.com/office/drawing/2014/main" id="{39FD64CB-6ECF-4E74-9CAB-20C96049D364}"/>
                </a:ext>
              </a:extLst>
            </p:cNvPr>
            <p:cNvSpPr>
              <a:spLocks noEditPoints="1"/>
            </p:cNvSpPr>
            <p:nvPr/>
          </p:nvSpPr>
          <p:spPr bwMode="auto">
            <a:xfrm>
              <a:off x="8202613" y="3624263"/>
              <a:ext cx="319087" cy="457200"/>
            </a:xfrm>
            <a:custGeom>
              <a:avLst/>
              <a:gdLst>
                <a:gd name="T0" fmla="*/ 201 w 201"/>
                <a:gd name="T1" fmla="*/ 259 h 288"/>
                <a:gd name="T2" fmla="*/ 174 w 201"/>
                <a:gd name="T3" fmla="*/ 274 h 288"/>
                <a:gd name="T4" fmla="*/ 168 w 201"/>
                <a:gd name="T5" fmla="*/ 259 h 288"/>
                <a:gd name="T6" fmla="*/ 129 w 201"/>
                <a:gd name="T7" fmla="*/ 288 h 288"/>
                <a:gd name="T8" fmla="*/ 129 w 201"/>
                <a:gd name="T9" fmla="*/ 258 h 288"/>
                <a:gd name="T10" fmla="*/ 121 w 201"/>
                <a:gd name="T11" fmla="*/ 221 h 288"/>
                <a:gd name="T12" fmla="*/ 138 w 201"/>
                <a:gd name="T13" fmla="*/ 232 h 288"/>
                <a:gd name="T14" fmla="*/ 147 w 201"/>
                <a:gd name="T15" fmla="*/ 247 h 288"/>
                <a:gd name="T16" fmla="*/ 152 w 201"/>
                <a:gd name="T17" fmla="*/ 228 h 288"/>
                <a:gd name="T18" fmla="*/ 121 w 201"/>
                <a:gd name="T19" fmla="*/ 217 h 288"/>
                <a:gd name="T20" fmla="*/ 113 w 201"/>
                <a:gd name="T21" fmla="*/ 180 h 288"/>
                <a:gd name="T22" fmla="*/ 123 w 201"/>
                <a:gd name="T23" fmla="*/ 184 h 288"/>
                <a:gd name="T24" fmla="*/ 136 w 201"/>
                <a:gd name="T25" fmla="*/ 185 h 288"/>
                <a:gd name="T26" fmla="*/ 153 w 201"/>
                <a:gd name="T27" fmla="*/ 209 h 288"/>
                <a:gd name="T28" fmla="*/ 182 w 201"/>
                <a:gd name="T29" fmla="*/ 238 h 288"/>
                <a:gd name="T30" fmla="*/ 178 w 201"/>
                <a:gd name="T31" fmla="*/ 252 h 288"/>
                <a:gd name="T32" fmla="*/ 85 w 201"/>
                <a:gd name="T33" fmla="*/ 45 h 288"/>
                <a:gd name="T34" fmla="*/ 83 w 201"/>
                <a:gd name="T35" fmla="*/ 23 h 288"/>
                <a:gd name="T36" fmla="*/ 91 w 201"/>
                <a:gd name="T37" fmla="*/ 8 h 288"/>
                <a:gd name="T38" fmla="*/ 99 w 201"/>
                <a:gd name="T39" fmla="*/ 21 h 288"/>
                <a:gd name="T40" fmla="*/ 87 w 201"/>
                <a:gd name="T41" fmla="*/ 53 h 288"/>
                <a:gd name="T42" fmla="*/ 78 w 201"/>
                <a:gd name="T43" fmla="*/ 79 h 288"/>
                <a:gd name="T44" fmla="*/ 69 w 201"/>
                <a:gd name="T45" fmla="*/ 52 h 288"/>
                <a:gd name="T46" fmla="*/ 28 w 201"/>
                <a:gd name="T47" fmla="*/ 266 h 288"/>
                <a:gd name="T48" fmla="*/ 20 w 201"/>
                <a:gd name="T49" fmla="*/ 288 h 288"/>
                <a:gd name="T50" fmla="*/ 2 w 201"/>
                <a:gd name="T51" fmla="*/ 278 h 288"/>
                <a:gd name="T52" fmla="*/ 12 w 201"/>
                <a:gd name="T53" fmla="*/ 265 h 288"/>
                <a:gd name="T54" fmla="*/ 58 w 201"/>
                <a:gd name="T55" fmla="*/ 225 h 288"/>
                <a:gd name="T56" fmla="*/ 66 w 201"/>
                <a:gd name="T57" fmla="*/ 234 h 288"/>
                <a:gd name="T58" fmla="*/ 49 w 201"/>
                <a:gd name="T59" fmla="*/ 239 h 288"/>
                <a:gd name="T60" fmla="*/ 59 w 201"/>
                <a:gd name="T61" fmla="*/ 209 h 288"/>
                <a:gd name="T62" fmla="*/ 109 w 201"/>
                <a:gd name="T63" fmla="*/ 176 h 288"/>
                <a:gd name="T64" fmla="*/ 87 w 201"/>
                <a:gd name="T65" fmla="*/ 208 h 288"/>
                <a:gd name="T66" fmla="*/ 91 w 201"/>
                <a:gd name="T67" fmla="*/ 195 h 288"/>
                <a:gd name="T68" fmla="*/ 34 w 201"/>
                <a:gd name="T69" fmla="*/ 255 h 288"/>
                <a:gd name="T70" fmla="*/ 29 w 201"/>
                <a:gd name="T71" fmla="*/ 252 h 288"/>
                <a:gd name="T72" fmla="*/ 46 w 201"/>
                <a:gd name="T73" fmla="*/ 245 h 288"/>
                <a:gd name="T74" fmla="*/ 49 w 201"/>
                <a:gd name="T75" fmla="*/ 252 h 288"/>
                <a:gd name="T76" fmla="*/ 60 w 201"/>
                <a:gd name="T77" fmla="*/ 197 h 288"/>
                <a:gd name="T78" fmla="*/ 39 w 201"/>
                <a:gd name="T79" fmla="*/ 258 h 288"/>
                <a:gd name="T80" fmla="*/ 41 w 201"/>
                <a:gd name="T81" fmla="*/ 248 h 288"/>
                <a:gd name="T82" fmla="*/ 94 w 201"/>
                <a:gd name="T83" fmla="*/ 171 h 288"/>
                <a:gd name="T84" fmla="*/ 111 w 201"/>
                <a:gd name="T85" fmla="*/ 166 h 288"/>
                <a:gd name="T86" fmla="*/ 111 w 201"/>
                <a:gd name="T87" fmla="*/ 166 h 288"/>
                <a:gd name="T88" fmla="*/ 56 w 201"/>
                <a:gd name="T89" fmla="*/ 20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1" h="288">
                  <a:moveTo>
                    <a:pt x="188" y="248"/>
                  </a:moveTo>
                  <a:lnTo>
                    <a:pt x="197" y="249"/>
                  </a:lnTo>
                  <a:lnTo>
                    <a:pt x="201" y="259"/>
                  </a:lnTo>
                  <a:lnTo>
                    <a:pt x="198" y="275"/>
                  </a:lnTo>
                  <a:lnTo>
                    <a:pt x="178" y="286"/>
                  </a:lnTo>
                  <a:lnTo>
                    <a:pt x="174" y="274"/>
                  </a:lnTo>
                  <a:lnTo>
                    <a:pt x="182" y="265"/>
                  </a:lnTo>
                  <a:lnTo>
                    <a:pt x="179" y="259"/>
                  </a:lnTo>
                  <a:lnTo>
                    <a:pt x="168" y="259"/>
                  </a:lnTo>
                  <a:lnTo>
                    <a:pt x="154" y="262"/>
                  </a:lnTo>
                  <a:lnTo>
                    <a:pt x="147" y="277"/>
                  </a:lnTo>
                  <a:lnTo>
                    <a:pt x="129" y="288"/>
                  </a:lnTo>
                  <a:lnTo>
                    <a:pt x="140" y="267"/>
                  </a:lnTo>
                  <a:lnTo>
                    <a:pt x="134" y="255"/>
                  </a:lnTo>
                  <a:lnTo>
                    <a:pt x="129" y="258"/>
                  </a:lnTo>
                  <a:lnTo>
                    <a:pt x="124" y="252"/>
                  </a:lnTo>
                  <a:lnTo>
                    <a:pt x="117" y="238"/>
                  </a:lnTo>
                  <a:lnTo>
                    <a:pt x="121" y="221"/>
                  </a:lnTo>
                  <a:lnTo>
                    <a:pt x="127" y="220"/>
                  </a:lnTo>
                  <a:lnTo>
                    <a:pt x="129" y="230"/>
                  </a:lnTo>
                  <a:lnTo>
                    <a:pt x="138" y="232"/>
                  </a:lnTo>
                  <a:lnTo>
                    <a:pt x="135" y="249"/>
                  </a:lnTo>
                  <a:lnTo>
                    <a:pt x="142" y="254"/>
                  </a:lnTo>
                  <a:lnTo>
                    <a:pt x="147" y="247"/>
                  </a:lnTo>
                  <a:lnTo>
                    <a:pt x="160" y="252"/>
                  </a:lnTo>
                  <a:lnTo>
                    <a:pt x="152" y="241"/>
                  </a:lnTo>
                  <a:lnTo>
                    <a:pt x="152" y="228"/>
                  </a:lnTo>
                  <a:lnTo>
                    <a:pt x="129" y="221"/>
                  </a:lnTo>
                  <a:lnTo>
                    <a:pt x="128" y="209"/>
                  </a:lnTo>
                  <a:lnTo>
                    <a:pt x="121" y="217"/>
                  </a:lnTo>
                  <a:lnTo>
                    <a:pt x="122" y="209"/>
                  </a:lnTo>
                  <a:lnTo>
                    <a:pt x="109" y="202"/>
                  </a:lnTo>
                  <a:lnTo>
                    <a:pt x="113" y="180"/>
                  </a:lnTo>
                  <a:lnTo>
                    <a:pt x="117" y="183"/>
                  </a:lnTo>
                  <a:lnTo>
                    <a:pt x="122" y="177"/>
                  </a:lnTo>
                  <a:lnTo>
                    <a:pt x="123" y="184"/>
                  </a:lnTo>
                  <a:lnTo>
                    <a:pt x="135" y="181"/>
                  </a:lnTo>
                  <a:lnTo>
                    <a:pt x="136" y="185"/>
                  </a:lnTo>
                  <a:lnTo>
                    <a:pt x="136" y="185"/>
                  </a:lnTo>
                  <a:lnTo>
                    <a:pt x="132" y="191"/>
                  </a:lnTo>
                  <a:lnTo>
                    <a:pt x="138" y="207"/>
                  </a:lnTo>
                  <a:lnTo>
                    <a:pt x="153" y="209"/>
                  </a:lnTo>
                  <a:lnTo>
                    <a:pt x="150" y="220"/>
                  </a:lnTo>
                  <a:lnTo>
                    <a:pt x="166" y="233"/>
                  </a:lnTo>
                  <a:lnTo>
                    <a:pt x="182" y="238"/>
                  </a:lnTo>
                  <a:lnTo>
                    <a:pt x="182" y="238"/>
                  </a:lnTo>
                  <a:lnTo>
                    <a:pt x="173" y="248"/>
                  </a:lnTo>
                  <a:lnTo>
                    <a:pt x="178" y="252"/>
                  </a:lnTo>
                  <a:lnTo>
                    <a:pt x="188" y="248"/>
                  </a:lnTo>
                  <a:close/>
                  <a:moveTo>
                    <a:pt x="83" y="52"/>
                  </a:moveTo>
                  <a:lnTo>
                    <a:pt x="85" y="45"/>
                  </a:lnTo>
                  <a:lnTo>
                    <a:pt x="81" y="49"/>
                  </a:lnTo>
                  <a:lnTo>
                    <a:pt x="72" y="47"/>
                  </a:lnTo>
                  <a:lnTo>
                    <a:pt x="83" y="23"/>
                  </a:lnTo>
                  <a:lnTo>
                    <a:pt x="78" y="19"/>
                  </a:lnTo>
                  <a:lnTo>
                    <a:pt x="83" y="8"/>
                  </a:lnTo>
                  <a:lnTo>
                    <a:pt x="91" y="8"/>
                  </a:lnTo>
                  <a:lnTo>
                    <a:pt x="97" y="0"/>
                  </a:lnTo>
                  <a:lnTo>
                    <a:pt x="103" y="6"/>
                  </a:lnTo>
                  <a:lnTo>
                    <a:pt x="99" y="21"/>
                  </a:lnTo>
                  <a:lnTo>
                    <a:pt x="87" y="34"/>
                  </a:lnTo>
                  <a:lnTo>
                    <a:pt x="93" y="48"/>
                  </a:lnTo>
                  <a:lnTo>
                    <a:pt x="87" y="53"/>
                  </a:lnTo>
                  <a:lnTo>
                    <a:pt x="90" y="56"/>
                  </a:lnTo>
                  <a:lnTo>
                    <a:pt x="83" y="59"/>
                  </a:lnTo>
                  <a:lnTo>
                    <a:pt x="78" y="79"/>
                  </a:lnTo>
                  <a:lnTo>
                    <a:pt x="69" y="85"/>
                  </a:lnTo>
                  <a:lnTo>
                    <a:pt x="65" y="82"/>
                  </a:lnTo>
                  <a:lnTo>
                    <a:pt x="69" y="52"/>
                  </a:lnTo>
                  <a:lnTo>
                    <a:pt x="71" y="56"/>
                  </a:lnTo>
                  <a:lnTo>
                    <a:pt x="83" y="52"/>
                  </a:lnTo>
                  <a:close/>
                  <a:moveTo>
                    <a:pt x="28" y="266"/>
                  </a:moveTo>
                  <a:lnTo>
                    <a:pt x="34" y="279"/>
                  </a:lnTo>
                  <a:lnTo>
                    <a:pt x="20" y="279"/>
                  </a:lnTo>
                  <a:lnTo>
                    <a:pt x="20" y="288"/>
                  </a:lnTo>
                  <a:lnTo>
                    <a:pt x="16" y="284"/>
                  </a:lnTo>
                  <a:lnTo>
                    <a:pt x="0" y="283"/>
                  </a:lnTo>
                  <a:lnTo>
                    <a:pt x="2" y="278"/>
                  </a:lnTo>
                  <a:lnTo>
                    <a:pt x="8" y="278"/>
                  </a:lnTo>
                  <a:lnTo>
                    <a:pt x="6" y="260"/>
                  </a:lnTo>
                  <a:lnTo>
                    <a:pt x="12" y="265"/>
                  </a:lnTo>
                  <a:lnTo>
                    <a:pt x="24" y="258"/>
                  </a:lnTo>
                  <a:lnTo>
                    <a:pt x="28" y="266"/>
                  </a:lnTo>
                  <a:close/>
                  <a:moveTo>
                    <a:pt x="58" y="225"/>
                  </a:moveTo>
                  <a:lnTo>
                    <a:pt x="55" y="234"/>
                  </a:lnTo>
                  <a:lnTo>
                    <a:pt x="65" y="230"/>
                  </a:lnTo>
                  <a:lnTo>
                    <a:pt x="66" y="234"/>
                  </a:lnTo>
                  <a:lnTo>
                    <a:pt x="56" y="242"/>
                  </a:lnTo>
                  <a:lnTo>
                    <a:pt x="53" y="255"/>
                  </a:lnTo>
                  <a:lnTo>
                    <a:pt x="49" y="239"/>
                  </a:lnTo>
                  <a:lnTo>
                    <a:pt x="44" y="239"/>
                  </a:lnTo>
                  <a:lnTo>
                    <a:pt x="52" y="234"/>
                  </a:lnTo>
                  <a:lnTo>
                    <a:pt x="59" y="209"/>
                  </a:lnTo>
                  <a:lnTo>
                    <a:pt x="58" y="225"/>
                  </a:lnTo>
                  <a:close/>
                  <a:moveTo>
                    <a:pt x="105" y="181"/>
                  </a:moveTo>
                  <a:lnTo>
                    <a:pt x="109" y="176"/>
                  </a:lnTo>
                  <a:lnTo>
                    <a:pt x="110" y="183"/>
                  </a:lnTo>
                  <a:lnTo>
                    <a:pt x="98" y="202"/>
                  </a:lnTo>
                  <a:lnTo>
                    <a:pt x="87" y="208"/>
                  </a:lnTo>
                  <a:lnTo>
                    <a:pt x="86" y="203"/>
                  </a:lnTo>
                  <a:lnTo>
                    <a:pt x="91" y="206"/>
                  </a:lnTo>
                  <a:lnTo>
                    <a:pt x="91" y="195"/>
                  </a:lnTo>
                  <a:lnTo>
                    <a:pt x="105" y="181"/>
                  </a:lnTo>
                  <a:close/>
                  <a:moveTo>
                    <a:pt x="29" y="252"/>
                  </a:moveTo>
                  <a:lnTo>
                    <a:pt x="34" y="255"/>
                  </a:lnTo>
                  <a:lnTo>
                    <a:pt x="31" y="262"/>
                  </a:lnTo>
                  <a:lnTo>
                    <a:pt x="28" y="260"/>
                  </a:lnTo>
                  <a:lnTo>
                    <a:pt x="29" y="252"/>
                  </a:lnTo>
                  <a:close/>
                  <a:moveTo>
                    <a:pt x="47" y="249"/>
                  </a:moveTo>
                  <a:lnTo>
                    <a:pt x="41" y="245"/>
                  </a:lnTo>
                  <a:lnTo>
                    <a:pt x="46" y="245"/>
                  </a:lnTo>
                  <a:lnTo>
                    <a:pt x="44" y="240"/>
                  </a:lnTo>
                  <a:lnTo>
                    <a:pt x="49" y="245"/>
                  </a:lnTo>
                  <a:lnTo>
                    <a:pt x="49" y="252"/>
                  </a:lnTo>
                  <a:lnTo>
                    <a:pt x="47" y="249"/>
                  </a:lnTo>
                  <a:close/>
                  <a:moveTo>
                    <a:pt x="61" y="191"/>
                  </a:moveTo>
                  <a:lnTo>
                    <a:pt x="60" y="197"/>
                  </a:lnTo>
                  <a:lnTo>
                    <a:pt x="54" y="196"/>
                  </a:lnTo>
                  <a:lnTo>
                    <a:pt x="61" y="191"/>
                  </a:lnTo>
                  <a:close/>
                  <a:moveTo>
                    <a:pt x="39" y="258"/>
                  </a:moveTo>
                  <a:lnTo>
                    <a:pt x="33" y="247"/>
                  </a:lnTo>
                  <a:lnTo>
                    <a:pt x="37" y="253"/>
                  </a:lnTo>
                  <a:lnTo>
                    <a:pt x="41" y="248"/>
                  </a:lnTo>
                  <a:lnTo>
                    <a:pt x="39" y="258"/>
                  </a:lnTo>
                  <a:close/>
                  <a:moveTo>
                    <a:pt x="92" y="181"/>
                  </a:moveTo>
                  <a:lnTo>
                    <a:pt x="94" y="171"/>
                  </a:lnTo>
                  <a:lnTo>
                    <a:pt x="94" y="183"/>
                  </a:lnTo>
                  <a:lnTo>
                    <a:pt x="92" y="181"/>
                  </a:lnTo>
                  <a:close/>
                  <a:moveTo>
                    <a:pt x="111" y="166"/>
                  </a:moveTo>
                  <a:lnTo>
                    <a:pt x="102" y="168"/>
                  </a:lnTo>
                  <a:lnTo>
                    <a:pt x="109" y="163"/>
                  </a:lnTo>
                  <a:lnTo>
                    <a:pt x="111" y="166"/>
                  </a:lnTo>
                  <a:close/>
                  <a:moveTo>
                    <a:pt x="53" y="206"/>
                  </a:moveTo>
                  <a:lnTo>
                    <a:pt x="50" y="202"/>
                  </a:lnTo>
                  <a:lnTo>
                    <a:pt x="56" y="202"/>
                  </a:lnTo>
                  <a:lnTo>
                    <a:pt x="53"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74" name="Freeform 34">
              <a:extLst>
                <a:ext uri="{FF2B5EF4-FFF2-40B4-BE49-F238E27FC236}">
                  <a16:creationId xmlns:a16="http://schemas.microsoft.com/office/drawing/2014/main" id="{91E55C4A-8D55-4260-AA17-37895E953946}"/>
                </a:ext>
              </a:extLst>
            </p:cNvPr>
            <p:cNvSpPr>
              <a:spLocks noEditPoints="1"/>
            </p:cNvSpPr>
            <p:nvPr/>
          </p:nvSpPr>
          <p:spPr bwMode="auto">
            <a:xfrm>
              <a:off x="7312025" y="4921250"/>
              <a:ext cx="1149350" cy="850900"/>
            </a:xfrm>
            <a:custGeom>
              <a:avLst/>
              <a:gdLst>
                <a:gd name="T0" fmla="*/ 491 w 724"/>
                <a:gd name="T1" fmla="*/ 247 h 536"/>
                <a:gd name="T2" fmla="*/ 479 w 724"/>
                <a:gd name="T3" fmla="*/ 230 h 536"/>
                <a:gd name="T4" fmla="*/ 494 w 724"/>
                <a:gd name="T5" fmla="*/ 240 h 536"/>
                <a:gd name="T6" fmla="*/ 520 w 724"/>
                <a:gd name="T7" fmla="*/ 220 h 536"/>
                <a:gd name="T8" fmla="*/ 528 w 724"/>
                <a:gd name="T9" fmla="*/ 214 h 536"/>
                <a:gd name="T10" fmla="*/ 520 w 724"/>
                <a:gd name="T11" fmla="*/ 240 h 536"/>
                <a:gd name="T12" fmla="*/ 510 w 724"/>
                <a:gd name="T13" fmla="*/ 248 h 536"/>
                <a:gd name="T14" fmla="*/ 497 w 724"/>
                <a:gd name="T15" fmla="*/ 251 h 536"/>
                <a:gd name="T16" fmla="*/ 488 w 724"/>
                <a:gd name="T17" fmla="*/ 265 h 536"/>
                <a:gd name="T18" fmla="*/ 484 w 724"/>
                <a:gd name="T19" fmla="*/ 283 h 536"/>
                <a:gd name="T20" fmla="*/ 466 w 724"/>
                <a:gd name="T21" fmla="*/ 294 h 536"/>
                <a:gd name="T22" fmla="*/ 457 w 724"/>
                <a:gd name="T23" fmla="*/ 310 h 536"/>
                <a:gd name="T24" fmla="*/ 465 w 724"/>
                <a:gd name="T25" fmla="*/ 281 h 536"/>
                <a:gd name="T26" fmla="*/ 472 w 724"/>
                <a:gd name="T27" fmla="*/ 261 h 536"/>
                <a:gd name="T28" fmla="*/ 667 w 724"/>
                <a:gd name="T29" fmla="*/ 28 h 536"/>
                <a:gd name="T30" fmla="*/ 659 w 724"/>
                <a:gd name="T31" fmla="*/ 40 h 536"/>
                <a:gd name="T32" fmla="*/ 649 w 724"/>
                <a:gd name="T33" fmla="*/ 53 h 536"/>
                <a:gd name="T34" fmla="*/ 638 w 724"/>
                <a:gd name="T35" fmla="*/ 40 h 536"/>
                <a:gd name="T36" fmla="*/ 632 w 724"/>
                <a:gd name="T37" fmla="*/ 33 h 536"/>
                <a:gd name="T38" fmla="*/ 645 w 724"/>
                <a:gd name="T39" fmla="*/ 20 h 536"/>
                <a:gd name="T40" fmla="*/ 669 w 724"/>
                <a:gd name="T41" fmla="*/ 8 h 536"/>
                <a:gd name="T42" fmla="*/ 679 w 724"/>
                <a:gd name="T43" fmla="*/ 14 h 536"/>
                <a:gd name="T44" fmla="*/ 679 w 724"/>
                <a:gd name="T45" fmla="*/ 3 h 536"/>
                <a:gd name="T46" fmla="*/ 688 w 724"/>
                <a:gd name="T47" fmla="*/ 13 h 536"/>
                <a:gd name="T48" fmla="*/ 32 w 724"/>
                <a:gd name="T49" fmla="*/ 523 h 536"/>
                <a:gd name="T50" fmla="*/ 0 w 724"/>
                <a:gd name="T51" fmla="*/ 530 h 536"/>
                <a:gd name="T52" fmla="*/ 10 w 724"/>
                <a:gd name="T53" fmla="*/ 528 h 536"/>
                <a:gd name="T54" fmla="*/ 32 w 724"/>
                <a:gd name="T55" fmla="*/ 523 h 536"/>
                <a:gd name="T56" fmla="*/ 611 w 724"/>
                <a:gd name="T57" fmla="*/ 97 h 536"/>
                <a:gd name="T58" fmla="*/ 600 w 724"/>
                <a:gd name="T59" fmla="*/ 110 h 536"/>
                <a:gd name="T60" fmla="*/ 592 w 724"/>
                <a:gd name="T61" fmla="*/ 88 h 536"/>
                <a:gd name="T62" fmla="*/ 603 w 724"/>
                <a:gd name="T63" fmla="*/ 80 h 536"/>
                <a:gd name="T64" fmla="*/ 58 w 724"/>
                <a:gd name="T65" fmla="*/ 512 h 536"/>
                <a:gd name="T66" fmla="*/ 78 w 724"/>
                <a:gd name="T67" fmla="*/ 492 h 536"/>
                <a:gd name="T68" fmla="*/ 67 w 724"/>
                <a:gd name="T69" fmla="*/ 524 h 536"/>
                <a:gd name="T70" fmla="*/ 51 w 724"/>
                <a:gd name="T71" fmla="*/ 523 h 536"/>
                <a:gd name="T72" fmla="*/ 47 w 724"/>
                <a:gd name="T73" fmla="*/ 515 h 536"/>
                <a:gd name="T74" fmla="*/ 58 w 724"/>
                <a:gd name="T75" fmla="*/ 512 h 536"/>
                <a:gd name="T76" fmla="*/ 185 w 724"/>
                <a:gd name="T77" fmla="*/ 474 h 536"/>
                <a:gd name="T78" fmla="*/ 190 w 724"/>
                <a:gd name="T79" fmla="*/ 468 h 536"/>
                <a:gd name="T80" fmla="*/ 188 w 724"/>
                <a:gd name="T81" fmla="*/ 479 h 536"/>
                <a:gd name="T82" fmla="*/ 564 w 724"/>
                <a:gd name="T83" fmla="*/ 148 h 536"/>
                <a:gd name="T84" fmla="*/ 552 w 724"/>
                <a:gd name="T85" fmla="*/ 144 h 536"/>
                <a:gd name="T86" fmla="*/ 564 w 724"/>
                <a:gd name="T87" fmla="*/ 148 h 536"/>
                <a:gd name="T88" fmla="*/ 635 w 724"/>
                <a:gd name="T89" fmla="*/ 45 h 536"/>
                <a:gd name="T90" fmla="*/ 645 w 724"/>
                <a:gd name="T91" fmla="*/ 58 h 536"/>
                <a:gd name="T92" fmla="*/ 627 w 724"/>
                <a:gd name="T93" fmla="*/ 43 h 536"/>
                <a:gd name="T94" fmla="*/ 632 w 724"/>
                <a:gd name="T95" fmla="*/ 47 h 536"/>
                <a:gd name="T96" fmla="*/ 346 w 724"/>
                <a:gd name="T97" fmla="*/ 273 h 536"/>
                <a:gd name="T98" fmla="*/ 359 w 724"/>
                <a:gd name="T99" fmla="*/ 275 h 536"/>
                <a:gd name="T100" fmla="*/ 353 w 724"/>
                <a:gd name="T101" fmla="*/ 279 h 536"/>
                <a:gd name="T102" fmla="*/ 717 w 724"/>
                <a:gd name="T103" fmla="*/ 30 h 536"/>
                <a:gd name="T104" fmla="*/ 711 w 724"/>
                <a:gd name="T105" fmla="*/ 26 h 536"/>
                <a:gd name="T106" fmla="*/ 168 w 724"/>
                <a:gd name="T107" fmla="*/ 466 h 536"/>
                <a:gd name="T108" fmla="*/ 177 w 724"/>
                <a:gd name="T109" fmla="*/ 467 h 536"/>
                <a:gd name="T110" fmla="*/ 488 w 724"/>
                <a:gd name="T111" fmla="*/ 188 h 536"/>
                <a:gd name="T112" fmla="*/ 484 w 724"/>
                <a:gd name="T113" fmla="*/ 195 h 536"/>
                <a:gd name="T114" fmla="*/ 472 w 724"/>
                <a:gd name="T115" fmla="*/ 227 h 536"/>
                <a:gd name="T116" fmla="*/ 465 w 724"/>
                <a:gd name="T117" fmla="*/ 229 h 536"/>
                <a:gd name="T118" fmla="*/ 487 w 724"/>
                <a:gd name="T119" fmla="*/ 200 h 536"/>
                <a:gd name="T120" fmla="*/ 483 w 724"/>
                <a:gd name="T121" fmla="*/ 202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4" h="536">
                  <a:moveTo>
                    <a:pt x="472" y="261"/>
                  </a:moveTo>
                  <a:lnTo>
                    <a:pt x="491" y="247"/>
                  </a:lnTo>
                  <a:lnTo>
                    <a:pt x="481" y="243"/>
                  </a:lnTo>
                  <a:lnTo>
                    <a:pt x="479" y="230"/>
                  </a:lnTo>
                  <a:lnTo>
                    <a:pt x="493" y="233"/>
                  </a:lnTo>
                  <a:lnTo>
                    <a:pt x="494" y="240"/>
                  </a:lnTo>
                  <a:lnTo>
                    <a:pt x="500" y="240"/>
                  </a:lnTo>
                  <a:lnTo>
                    <a:pt x="520" y="220"/>
                  </a:lnTo>
                  <a:lnTo>
                    <a:pt x="521" y="210"/>
                  </a:lnTo>
                  <a:lnTo>
                    <a:pt x="528" y="214"/>
                  </a:lnTo>
                  <a:lnTo>
                    <a:pt x="531" y="226"/>
                  </a:lnTo>
                  <a:lnTo>
                    <a:pt x="520" y="240"/>
                  </a:lnTo>
                  <a:lnTo>
                    <a:pt x="510" y="240"/>
                  </a:lnTo>
                  <a:lnTo>
                    <a:pt x="510" y="248"/>
                  </a:lnTo>
                  <a:lnTo>
                    <a:pt x="503" y="253"/>
                  </a:lnTo>
                  <a:lnTo>
                    <a:pt x="497" y="251"/>
                  </a:lnTo>
                  <a:lnTo>
                    <a:pt x="500" y="254"/>
                  </a:lnTo>
                  <a:lnTo>
                    <a:pt x="488" y="265"/>
                  </a:lnTo>
                  <a:lnTo>
                    <a:pt x="473" y="265"/>
                  </a:lnTo>
                  <a:lnTo>
                    <a:pt x="484" y="283"/>
                  </a:lnTo>
                  <a:lnTo>
                    <a:pt x="475" y="278"/>
                  </a:lnTo>
                  <a:lnTo>
                    <a:pt x="466" y="294"/>
                  </a:lnTo>
                  <a:lnTo>
                    <a:pt x="473" y="299"/>
                  </a:lnTo>
                  <a:lnTo>
                    <a:pt x="457" y="310"/>
                  </a:lnTo>
                  <a:lnTo>
                    <a:pt x="452" y="294"/>
                  </a:lnTo>
                  <a:lnTo>
                    <a:pt x="465" y="281"/>
                  </a:lnTo>
                  <a:lnTo>
                    <a:pt x="460" y="265"/>
                  </a:lnTo>
                  <a:lnTo>
                    <a:pt x="472" y="261"/>
                  </a:lnTo>
                  <a:close/>
                  <a:moveTo>
                    <a:pt x="674" y="20"/>
                  </a:moveTo>
                  <a:lnTo>
                    <a:pt x="667" y="28"/>
                  </a:lnTo>
                  <a:lnTo>
                    <a:pt x="659" y="29"/>
                  </a:lnTo>
                  <a:lnTo>
                    <a:pt x="659" y="40"/>
                  </a:lnTo>
                  <a:lnTo>
                    <a:pt x="648" y="48"/>
                  </a:lnTo>
                  <a:lnTo>
                    <a:pt x="649" y="53"/>
                  </a:lnTo>
                  <a:lnTo>
                    <a:pt x="640" y="48"/>
                  </a:lnTo>
                  <a:lnTo>
                    <a:pt x="638" y="40"/>
                  </a:lnTo>
                  <a:lnTo>
                    <a:pt x="622" y="35"/>
                  </a:lnTo>
                  <a:lnTo>
                    <a:pt x="632" y="33"/>
                  </a:lnTo>
                  <a:lnTo>
                    <a:pt x="630" y="28"/>
                  </a:lnTo>
                  <a:lnTo>
                    <a:pt x="645" y="20"/>
                  </a:lnTo>
                  <a:lnTo>
                    <a:pt x="664" y="16"/>
                  </a:lnTo>
                  <a:lnTo>
                    <a:pt x="669" y="8"/>
                  </a:lnTo>
                  <a:lnTo>
                    <a:pt x="677" y="5"/>
                  </a:lnTo>
                  <a:lnTo>
                    <a:pt x="679" y="14"/>
                  </a:lnTo>
                  <a:lnTo>
                    <a:pt x="683" y="8"/>
                  </a:lnTo>
                  <a:lnTo>
                    <a:pt x="679" y="3"/>
                  </a:lnTo>
                  <a:lnTo>
                    <a:pt x="685" y="0"/>
                  </a:lnTo>
                  <a:lnTo>
                    <a:pt x="688" y="13"/>
                  </a:lnTo>
                  <a:lnTo>
                    <a:pt x="674" y="20"/>
                  </a:lnTo>
                  <a:close/>
                  <a:moveTo>
                    <a:pt x="32" y="523"/>
                  </a:moveTo>
                  <a:lnTo>
                    <a:pt x="25" y="536"/>
                  </a:lnTo>
                  <a:lnTo>
                    <a:pt x="0" y="530"/>
                  </a:lnTo>
                  <a:lnTo>
                    <a:pt x="5" y="524"/>
                  </a:lnTo>
                  <a:lnTo>
                    <a:pt x="10" y="528"/>
                  </a:lnTo>
                  <a:lnTo>
                    <a:pt x="13" y="513"/>
                  </a:lnTo>
                  <a:lnTo>
                    <a:pt x="32" y="523"/>
                  </a:lnTo>
                  <a:close/>
                  <a:moveTo>
                    <a:pt x="603" y="85"/>
                  </a:moveTo>
                  <a:lnTo>
                    <a:pt x="611" y="97"/>
                  </a:lnTo>
                  <a:lnTo>
                    <a:pt x="605" y="109"/>
                  </a:lnTo>
                  <a:lnTo>
                    <a:pt x="600" y="110"/>
                  </a:lnTo>
                  <a:lnTo>
                    <a:pt x="592" y="103"/>
                  </a:lnTo>
                  <a:lnTo>
                    <a:pt x="592" y="88"/>
                  </a:lnTo>
                  <a:lnTo>
                    <a:pt x="595" y="80"/>
                  </a:lnTo>
                  <a:lnTo>
                    <a:pt x="603" y="80"/>
                  </a:lnTo>
                  <a:lnTo>
                    <a:pt x="603" y="85"/>
                  </a:lnTo>
                  <a:close/>
                  <a:moveTo>
                    <a:pt x="58" y="512"/>
                  </a:moveTo>
                  <a:lnTo>
                    <a:pt x="64" y="511"/>
                  </a:lnTo>
                  <a:lnTo>
                    <a:pt x="78" y="492"/>
                  </a:lnTo>
                  <a:lnTo>
                    <a:pt x="68" y="510"/>
                  </a:lnTo>
                  <a:lnTo>
                    <a:pt x="67" y="524"/>
                  </a:lnTo>
                  <a:lnTo>
                    <a:pt x="57" y="526"/>
                  </a:lnTo>
                  <a:lnTo>
                    <a:pt x="51" y="523"/>
                  </a:lnTo>
                  <a:lnTo>
                    <a:pt x="55" y="517"/>
                  </a:lnTo>
                  <a:lnTo>
                    <a:pt x="47" y="515"/>
                  </a:lnTo>
                  <a:lnTo>
                    <a:pt x="53" y="508"/>
                  </a:lnTo>
                  <a:lnTo>
                    <a:pt x="58" y="512"/>
                  </a:lnTo>
                  <a:close/>
                  <a:moveTo>
                    <a:pt x="181" y="474"/>
                  </a:moveTo>
                  <a:lnTo>
                    <a:pt x="185" y="474"/>
                  </a:lnTo>
                  <a:lnTo>
                    <a:pt x="183" y="454"/>
                  </a:lnTo>
                  <a:lnTo>
                    <a:pt x="190" y="468"/>
                  </a:lnTo>
                  <a:lnTo>
                    <a:pt x="204" y="477"/>
                  </a:lnTo>
                  <a:lnTo>
                    <a:pt x="188" y="479"/>
                  </a:lnTo>
                  <a:lnTo>
                    <a:pt x="181" y="474"/>
                  </a:lnTo>
                  <a:close/>
                  <a:moveTo>
                    <a:pt x="564" y="148"/>
                  </a:moveTo>
                  <a:lnTo>
                    <a:pt x="557" y="152"/>
                  </a:lnTo>
                  <a:lnTo>
                    <a:pt x="552" y="144"/>
                  </a:lnTo>
                  <a:lnTo>
                    <a:pt x="573" y="138"/>
                  </a:lnTo>
                  <a:lnTo>
                    <a:pt x="564" y="148"/>
                  </a:lnTo>
                  <a:close/>
                  <a:moveTo>
                    <a:pt x="632" y="47"/>
                  </a:moveTo>
                  <a:lnTo>
                    <a:pt x="635" y="45"/>
                  </a:lnTo>
                  <a:lnTo>
                    <a:pt x="646" y="52"/>
                  </a:lnTo>
                  <a:lnTo>
                    <a:pt x="645" y="58"/>
                  </a:lnTo>
                  <a:lnTo>
                    <a:pt x="630" y="58"/>
                  </a:lnTo>
                  <a:lnTo>
                    <a:pt x="627" y="43"/>
                  </a:lnTo>
                  <a:lnTo>
                    <a:pt x="630" y="41"/>
                  </a:lnTo>
                  <a:lnTo>
                    <a:pt x="632" y="47"/>
                  </a:lnTo>
                  <a:close/>
                  <a:moveTo>
                    <a:pt x="353" y="279"/>
                  </a:moveTo>
                  <a:lnTo>
                    <a:pt x="346" y="273"/>
                  </a:lnTo>
                  <a:lnTo>
                    <a:pt x="355" y="271"/>
                  </a:lnTo>
                  <a:lnTo>
                    <a:pt x="359" y="275"/>
                  </a:lnTo>
                  <a:lnTo>
                    <a:pt x="358" y="283"/>
                  </a:lnTo>
                  <a:lnTo>
                    <a:pt x="353" y="279"/>
                  </a:lnTo>
                  <a:close/>
                  <a:moveTo>
                    <a:pt x="724" y="20"/>
                  </a:moveTo>
                  <a:lnTo>
                    <a:pt x="717" y="30"/>
                  </a:lnTo>
                  <a:lnTo>
                    <a:pt x="711" y="30"/>
                  </a:lnTo>
                  <a:lnTo>
                    <a:pt x="711" y="26"/>
                  </a:lnTo>
                  <a:lnTo>
                    <a:pt x="724" y="20"/>
                  </a:lnTo>
                  <a:close/>
                  <a:moveTo>
                    <a:pt x="168" y="466"/>
                  </a:moveTo>
                  <a:lnTo>
                    <a:pt x="171" y="460"/>
                  </a:lnTo>
                  <a:lnTo>
                    <a:pt x="177" y="467"/>
                  </a:lnTo>
                  <a:lnTo>
                    <a:pt x="168" y="466"/>
                  </a:lnTo>
                  <a:close/>
                  <a:moveTo>
                    <a:pt x="488" y="188"/>
                  </a:moveTo>
                  <a:lnTo>
                    <a:pt x="495" y="182"/>
                  </a:lnTo>
                  <a:lnTo>
                    <a:pt x="484" y="195"/>
                  </a:lnTo>
                  <a:lnTo>
                    <a:pt x="488" y="188"/>
                  </a:lnTo>
                  <a:close/>
                  <a:moveTo>
                    <a:pt x="472" y="227"/>
                  </a:moveTo>
                  <a:lnTo>
                    <a:pt x="473" y="230"/>
                  </a:lnTo>
                  <a:lnTo>
                    <a:pt x="465" y="229"/>
                  </a:lnTo>
                  <a:lnTo>
                    <a:pt x="472" y="227"/>
                  </a:lnTo>
                  <a:close/>
                  <a:moveTo>
                    <a:pt x="487" y="200"/>
                  </a:moveTo>
                  <a:lnTo>
                    <a:pt x="487" y="204"/>
                  </a:lnTo>
                  <a:lnTo>
                    <a:pt x="483" y="202"/>
                  </a:lnTo>
                  <a:lnTo>
                    <a:pt x="487"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dirty="0"/>
            </a:p>
          </p:txBody>
        </p:sp>
        <p:sp>
          <p:nvSpPr>
            <p:cNvPr id="75" name="Freeform 35">
              <a:extLst>
                <a:ext uri="{FF2B5EF4-FFF2-40B4-BE49-F238E27FC236}">
                  <a16:creationId xmlns:a16="http://schemas.microsoft.com/office/drawing/2014/main" id="{1E48CC3E-A13A-408D-AE08-50642F33897C}"/>
                </a:ext>
              </a:extLst>
            </p:cNvPr>
            <p:cNvSpPr>
              <a:spLocks/>
            </p:cNvSpPr>
            <p:nvPr/>
          </p:nvSpPr>
          <p:spPr bwMode="auto">
            <a:xfrm>
              <a:off x="9372600" y="3549650"/>
              <a:ext cx="117475" cy="169863"/>
            </a:xfrm>
            <a:custGeom>
              <a:avLst/>
              <a:gdLst>
                <a:gd name="T0" fmla="*/ 38 w 74"/>
                <a:gd name="T1" fmla="*/ 71 h 107"/>
                <a:gd name="T2" fmla="*/ 39 w 74"/>
                <a:gd name="T3" fmla="*/ 55 h 107"/>
                <a:gd name="T4" fmla="*/ 39 w 74"/>
                <a:gd name="T5" fmla="*/ 55 h 107"/>
                <a:gd name="T6" fmla="*/ 42 w 74"/>
                <a:gd name="T7" fmla="*/ 48 h 107"/>
                <a:gd name="T8" fmla="*/ 38 w 74"/>
                <a:gd name="T9" fmla="*/ 19 h 107"/>
                <a:gd name="T10" fmla="*/ 42 w 74"/>
                <a:gd name="T11" fmla="*/ 17 h 107"/>
                <a:gd name="T12" fmla="*/ 29 w 74"/>
                <a:gd name="T13" fmla="*/ 11 h 107"/>
                <a:gd name="T14" fmla="*/ 28 w 74"/>
                <a:gd name="T15" fmla="*/ 3 h 107"/>
                <a:gd name="T16" fmla="*/ 32 w 74"/>
                <a:gd name="T17" fmla="*/ 0 h 107"/>
                <a:gd name="T18" fmla="*/ 32 w 74"/>
                <a:gd name="T19" fmla="*/ 0 h 107"/>
                <a:gd name="T20" fmla="*/ 33 w 74"/>
                <a:gd name="T21" fmla="*/ 5 h 107"/>
                <a:gd name="T22" fmla="*/ 46 w 74"/>
                <a:gd name="T23" fmla="*/ 9 h 107"/>
                <a:gd name="T24" fmla="*/ 51 w 74"/>
                <a:gd name="T25" fmla="*/ 19 h 107"/>
                <a:gd name="T26" fmla="*/ 55 w 74"/>
                <a:gd name="T27" fmla="*/ 17 h 107"/>
                <a:gd name="T28" fmla="*/ 55 w 74"/>
                <a:gd name="T29" fmla="*/ 11 h 107"/>
                <a:gd name="T30" fmla="*/ 59 w 74"/>
                <a:gd name="T31" fmla="*/ 11 h 107"/>
                <a:gd name="T32" fmla="*/ 74 w 74"/>
                <a:gd name="T33" fmla="*/ 34 h 107"/>
                <a:gd name="T34" fmla="*/ 72 w 74"/>
                <a:gd name="T35" fmla="*/ 37 h 107"/>
                <a:gd name="T36" fmla="*/ 72 w 74"/>
                <a:gd name="T37" fmla="*/ 37 h 107"/>
                <a:gd name="T38" fmla="*/ 64 w 74"/>
                <a:gd name="T39" fmla="*/ 61 h 107"/>
                <a:gd name="T40" fmla="*/ 67 w 74"/>
                <a:gd name="T41" fmla="*/ 83 h 107"/>
                <a:gd name="T42" fmla="*/ 63 w 74"/>
                <a:gd name="T43" fmla="*/ 92 h 107"/>
                <a:gd name="T44" fmla="*/ 63 w 74"/>
                <a:gd name="T45" fmla="*/ 92 h 107"/>
                <a:gd name="T46" fmla="*/ 4 w 74"/>
                <a:gd name="T47" fmla="*/ 107 h 107"/>
                <a:gd name="T48" fmla="*/ 0 w 74"/>
                <a:gd name="T49" fmla="*/ 101 h 107"/>
                <a:gd name="T50" fmla="*/ 0 w 74"/>
                <a:gd name="T51" fmla="*/ 101 h 107"/>
                <a:gd name="T52" fmla="*/ 15 w 74"/>
                <a:gd name="T53" fmla="*/ 96 h 107"/>
                <a:gd name="T54" fmla="*/ 38 w 74"/>
                <a:gd name="T55"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107">
                  <a:moveTo>
                    <a:pt x="38" y="71"/>
                  </a:moveTo>
                  <a:lnTo>
                    <a:pt x="39" y="55"/>
                  </a:lnTo>
                  <a:lnTo>
                    <a:pt x="39" y="55"/>
                  </a:lnTo>
                  <a:lnTo>
                    <a:pt x="42" y="48"/>
                  </a:lnTo>
                  <a:lnTo>
                    <a:pt x="38" y="19"/>
                  </a:lnTo>
                  <a:lnTo>
                    <a:pt x="42" y="17"/>
                  </a:lnTo>
                  <a:lnTo>
                    <a:pt x="29" y="11"/>
                  </a:lnTo>
                  <a:lnTo>
                    <a:pt x="28" y="3"/>
                  </a:lnTo>
                  <a:lnTo>
                    <a:pt x="32" y="0"/>
                  </a:lnTo>
                  <a:lnTo>
                    <a:pt x="32" y="0"/>
                  </a:lnTo>
                  <a:lnTo>
                    <a:pt x="33" y="5"/>
                  </a:lnTo>
                  <a:lnTo>
                    <a:pt x="46" y="9"/>
                  </a:lnTo>
                  <a:lnTo>
                    <a:pt x="51" y="19"/>
                  </a:lnTo>
                  <a:lnTo>
                    <a:pt x="55" y="17"/>
                  </a:lnTo>
                  <a:lnTo>
                    <a:pt x="55" y="11"/>
                  </a:lnTo>
                  <a:lnTo>
                    <a:pt x="59" y="11"/>
                  </a:lnTo>
                  <a:lnTo>
                    <a:pt x="74" y="34"/>
                  </a:lnTo>
                  <a:lnTo>
                    <a:pt x="72" y="37"/>
                  </a:lnTo>
                  <a:lnTo>
                    <a:pt x="72" y="37"/>
                  </a:lnTo>
                  <a:lnTo>
                    <a:pt x="64" y="61"/>
                  </a:lnTo>
                  <a:lnTo>
                    <a:pt x="67" y="83"/>
                  </a:lnTo>
                  <a:lnTo>
                    <a:pt x="63" y="92"/>
                  </a:lnTo>
                  <a:lnTo>
                    <a:pt x="63" y="92"/>
                  </a:lnTo>
                  <a:lnTo>
                    <a:pt x="4" y="107"/>
                  </a:lnTo>
                  <a:lnTo>
                    <a:pt x="0" y="101"/>
                  </a:lnTo>
                  <a:lnTo>
                    <a:pt x="0" y="101"/>
                  </a:lnTo>
                  <a:lnTo>
                    <a:pt x="15" y="96"/>
                  </a:lnTo>
                  <a:lnTo>
                    <a:pt x="38"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76" name="Freeform 36">
              <a:extLst>
                <a:ext uri="{FF2B5EF4-FFF2-40B4-BE49-F238E27FC236}">
                  <a16:creationId xmlns:a16="http://schemas.microsoft.com/office/drawing/2014/main" id="{8EC8E88F-A349-42EB-9605-A9989FC3FF50}"/>
                </a:ext>
              </a:extLst>
            </p:cNvPr>
            <p:cNvSpPr>
              <a:spLocks noEditPoints="1"/>
            </p:cNvSpPr>
            <p:nvPr/>
          </p:nvSpPr>
          <p:spPr bwMode="auto">
            <a:xfrm>
              <a:off x="9045575" y="3484563"/>
              <a:ext cx="203200" cy="203200"/>
            </a:xfrm>
            <a:custGeom>
              <a:avLst/>
              <a:gdLst>
                <a:gd name="T0" fmla="*/ 85 w 128"/>
                <a:gd name="T1" fmla="*/ 107 h 128"/>
                <a:gd name="T2" fmla="*/ 77 w 128"/>
                <a:gd name="T3" fmla="*/ 114 h 128"/>
                <a:gd name="T4" fmla="*/ 75 w 128"/>
                <a:gd name="T5" fmla="*/ 123 h 128"/>
                <a:gd name="T6" fmla="*/ 50 w 128"/>
                <a:gd name="T7" fmla="*/ 120 h 128"/>
                <a:gd name="T8" fmla="*/ 46 w 128"/>
                <a:gd name="T9" fmla="*/ 115 h 128"/>
                <a:gd name="T10" fmla="*/ 24 w 128"/>
                <a:gd name="T11" fmla="*/ 124 h 128"/>
                <a:gd name="T12" fmla="*/ 20 w 128"/>
                <a:gd name="T13" fmla="*/ 120 h 128"/>
                <a:gd name="T14" fmla="*/ 20 w 128"/>
                <a:gd name="T15" fmla="*/ 120 h 128"/>
                <a:gd name="T16" fmla="*/ 12 w 128"/>
                <a:gd name="T17" fmla="*/ 101 h 128"/>
                <a:gd name="T18" fmla="*/ 12 w 128"/>
                <a:gd name="T19" fmla="*/ 75 h 128"/>
                <a:gd name="T20" fmla="*/ 2 w 128"/>
                <a:gd name="T21" fmla="*/ 64 h 128"/>
                <a:gd name="T22" fmla="*/ 5 w 128"/>
                <a:gd name="T23" fmla="*/ 47 h 128"/>
                <a:gd name="T24" fmla="*/ 0 w 128"/>
                <a:gd name="T25" fmla="*/ 40 h 128"/>
                <a:gd name="T26" fmla="*/ 0 w 128"/>
                <a:gd name="T27" fmla="*/ 40 h 128"/>
                <a:gd name="T28" fmla="*/ 2 w 128"/>
                <a:gd name="T29" fmla="*/ 34 h 128"/>
                <a:gd name="T30" fmla="*/ 15 w 128"/>
                <a:gd name="T31" fmla="*/ 32 h 128"/>
                <a:gd name="T32" fmla="*/ 15 w 128"/>
                <a:gd name="T33" fmla="*/ 22 h 128"/>
                <a:gd name="T34" fmla="*/ 26 w 128"/>
                <a:gd name="T35" fmla="*/ 21 h 128"/>
                <a:gd name="T36" fmla="*/ 37 w 128"/>
                <a:gd name="T37" fmla="*/ 1 h 128"/>
                <a:gd name="T38" fmla="*/ 53 w 128"/>
                <a:gd name="T39" fmla="*/ 5 h 128"/>
                <a:gd name="T40" fmla="*/ 63 w 128"/>
                <a:gd name="T41" fmla="*/ 14 h 128"/>
                <a:gd name="T42" fmla="*/ 83 w 128"/>
                <a:gd name="T43" fmla="*/ 0 h 128"/>
                <a:gd name="T44" fmla="*/ 83 w 128"/>
                <a:gd name="T45" fmla="*/ 6 h 128"/>
                <a:gd name="T46" fmla="*/ 97 w 128"/>
                <a:gd name="T47" fmla="*/ 9 h 128"/>
                <a:gd name="T48" fmla="*/ 102 w 128"/>
                <a:gd name="T49" fmla="*/ 25 h 128"/>
                <a:gd name="T50" fmla="*/ 128 w 128"/>
                <a:gd name="T51" fmla="*/ 15 h 128"/>
                <a:gd name="T52" fmla="*/ 128 w 128"/>
                <a:gd name="T53" fmla="*/ 15 h 128"/>
                <a:gd name="T54" fmla="*/ 128 w 128"/>
                <a:gd name="T55" fmla="*/ 28 h 128"/>
                <a:gd name="T56" fmla="*/ 123 w 128"/>
                <a:gd name="T57" fmla="*/ 30 h 128"/>
                <a:gd name="T58" fmla="*/ 113 w 128"/>
                <a:gd name="T59" fmla="*/ 45 h 128"/>
                <a:gd name="T60" fmla="*/ 112 w 128"/>
                <a:gd name="T61" fmla="*/ 56 h 128"/>
                <a:gd name="T62" fmla="*/ 115 w 128"/>
                <a:gd name="T63" fmla="*/ 60 h 128"/>
                <a:gd name="T64" fmla="*/ 112 w 128"/>
                <a:gd name="T65" fmla="*/ 67 h 128"/>
                <a:gd name="T66" fmla="*/ 121 w 128"/>
                <a:gd name="T67" fmla="*/ 84 h 128"/>
                <a:gd name="T68" fmla="*/ 121 w 128"/>
                <a:gd name="T69" fmla="*/ 84 h 128"/>
                <a:gd name="T70" fmla="*/ 114 w 128"/>
                <a:gd name="T71" fmla="*/ 84 h 128"/>
                <a:gd name="T72" fmla="*/ 101 w 128"/>
                <a:gd name="T73" fmla="*/ 101 h 128"/>
                <a:gd name="T74" fmla="*/ 85 w 128"/>
                <a:gd name="T75" fmla="*/ 107 h 128"/>
                <a:gd name="T76" fmla="*/ 115 w 128"/>
                <a:gd name="T77" fmla="*/ 123 h 128"/>
                <a:gd name="T78" fmla="*/ 118 w 128"/>
                <a:gd name="T79" fmla="*/ 120 h 128"/>
                <a:gd name="T80" fmla="*/ 109 w 128"/>
                <a:gd name="T81" fmla="*/ 128 h 128"/>
                <a:gd name="T82" fmla="*/ 109 w 128"/>
                <a:gd name="T83" fmla="*/ 121 h 128"/>
                <a:gd name="T84" fmla="*/ 98 w 128"/>
                <a:gd name="T85" fmla="*/ 120 h 128"/>
                <a:gd name="T86" fmla="*/ 101 w 128"/>
                <a:gd name="T87" fmla="*/ 115 h 128"/>
                <a:gd name="T88" fmla="*/ 122 w 128"/>
                <a:gd name="T89" fmla="*/ 108 h 128"/>
                <a:gd name="T90" fmla="*/ 121 w 128"/>
                <a:gd name="T91" fmla="*/ 125 h 128"/>
                <a:gd name="T92" fmla="*/ 115 w 128"/>
                <a:gd name="T93" fmla="*/ 12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128">
                  <a:moveTo>
                    <a:pt x="85" y="107"/>
                  </a:moveTo>
                  <a:lnTo>
                    <a:pt x="77" y="114"/>
                  </a:lnTo>
                  <a:lnTo>
                    <a:pt x="75" y="123"/>
                  </a:lnTo>
                  <a:lnTo>
                    <a:pt x="50" y="120"/>
                  </a:lnTo>
                  <a:lnTo>
                    <a:pt x="46" y="115"/>
                  </a:lnTo>
                  <a:lnTo>
                    <a:pt x="24" y="124"/>
                  </a:lnTo>
                  <a:lnTo>
                    <a:pt x="20" y="120"/>
                  </a:lnTo>
                  <a:lnTo>
                    <a:pt x="20" y="120"/>
                  </a:lnTo>
                  <a:lnTo>
                    <a:pt x="12" y="101"/>
                  </a:lnTo>
                  <a:lnTo>
                    <a:pt x="12" y="75"/>
                  </a:lnTo>
                  <a:lnTo>
                    <a:pt x="2" y="64"/>
                  </a:lnTo>
                  <a:lnTo>
                    <a:pt x="5" y="47"/>
                  </a:lnTo>
                  <a:lnTo>
                    <a:pt x="0" y="40"/>
                  </a:lnTo>
                  <a:lnTo>
                    <a:pt x="0" y="40"/>
                  </a:lnTo>
                  <a:lnTo>
                    <a:pt x="2" y="34"/>
                  </a:lnTo>
                  <a:lnTo>
                    <a:pt x="15" y="32"/>
                  </a:lnTo>
                  <a:lnTo>
                    <a:pt x="15" y="22"/>
                  </a:lnTo>
                  <a:lnTo>
                    <a:pt x="26" y="21"/>
                  </a:lnTo>
                  <a:lnTo>
                    <a:pt x="37" y="1"/>
                  </a:lnTo>
                  <a:lnTo>
                    <a:pt x="53" y="5"/>
                  </a:lnTo>
                  <a:lnTo>
                    <a:pt x="63" y="14"/>
                  </a:lnTo>
                  <a:lnTo>
                    <a:pt x="83" y="0"/>
                  </a:lnTo>
                  <a:lnTo>
                    <a:pt x="83" y="6"/>
                  </a:lnTo>
                  <a:lnTo>
                    <a:pt x="97" y="9"/>
                  </a:lnTo>
                  <a:lnTo>
                    <a:pt x="102" y="25"/>
                  </a:lnTo>
                  <a:lnTo>
                    <a:pt x="128" y="15"/>
                  </a:lnTo>
                  <a:lnTo>
                    <a:pt x="128" y="15"/>
                  </a:lnTo>
                  <a:lnTo>
                    <a:pt x="128" y="28"/>
                  </a:lnTo>
                  <a:lnTo>
                    <a:pt x="123" y="30"/>
                  </a:lnTo>
                  <a:lnTo>
                    <a:pt x="113" y="45"/>
                  </a:lnTo>
                  <a:lnTo>
                    <a:pt x="112" y="56"/>
                  </a:lnTo>
                  <a:lnTo>
                    <a:pt x="115" y="60"/>
                  </a:lnTo>
                  <a:lnTo>
                    <a:pt x="112" y="67"/>
                  </a:lnTo>
                  <a:lnTo>
                    <a:pt x="121" y="84"/>
                  </a:lnTo>
                  <a:lnTo>
                    <a:pt x="121" y="84"/>
                  </a:lnTo>
                  <a:lnTo>
                    <a:pt x="114" y="84"/>
                  </a:lnTo>
                  <a:lnTo>
                    <a:pt x="101" y="101"/>
                  </a:lnTo>
                  <a:lnTo>
                    <a:pt x="85" y="107"/>
                  </a:lnTo>
                  <a:close/>
                  <a:moveTo>
                    <a:pt x="115" y="123"/>
                  </a:moveTo>
                  <a:lnTo>
                    <a:pt x="118" y="120"/>
                  </a:lnTo>
                  <a:lnTo>
                    <a:pt x="109" y="128"/>
                  </a:lnTo>
                  <a:lnTo>
                    <a:pt x="109" y="121"/>
                  </a:lnTo>
                  <a:lnTo>
                    <a:pt x="98" y="120"/>
                  </a:lnTo>
                  <a:lnTo>
                    <a:pt x="101" y="115"/>
                  </a:lnTo>
                  <a:lnTo>
                    <a:pt x="122" y="108"/>
                  </a:lnTo>
                  <a:lnTo>
                    <a:pt x="121" y="125"/>
                  </a:lnTo>
                  <a:lnTo>
                    <a:pt x="115"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77" name="Freeform 37">
              <a:extLst>
                <a:ext uri="{FF2B5EF4-FFF2-40B4-BE49-F238E27FC236}">
                  <a16:creationId xmlns:a16="http://schemas.microsoft.com/office/drawing/2014/main" id="{C4266B23-C859-409C-B37D-525AC0BBED93}"/>
                </a:ext>
              </a:extLst>
            </p:cNvPr>
            <p:cNvSpPr>
              <a:spLocks/>
            </p:cNvSpPr>
            <p:nvPr/>
          </p:nvSpPr>
          <p:spPr bwMode="auto">
            <a:xfrm>
              <a:off x="8604250" y="3843338"/>
              <a:ext cx="225425" cy="203200"/>
            </a:xfrm>
            <a:custGeom>
              <a:avLst/>
              <a:gdLst>
                <a:gd name="T0" fmla="*/ 2 w 142"/>
                <a:gd name="T1" fmla="*/ 79 h 128"/>
                <a:gd name="T2" fmla="*/ 7 w 142"/>
                <a:gd name="T3" fmla="*/ 70 h 128"/>
                <a:gd name="T4" fmla="*/ 0 w 142"/>
                <a:gd name="T5" fmla="*/ 62 h 128"/>
                <a:gd name="T6" fmla="*/ 4 w 142"/>
                <a:gd name="T7" fmla="*/ 53 h 128"/>
                <a:gd name="T8" fmla="*/ 1 w 142"/>
                <a:gd name="T9" fmla="*/ 47 h 128"/>
                <a:gd name="T10" fmla="*/ 9 w 142"/>
                <a:gd name="T11" fmla="*/ 33 h 128"/>
                <a:gd name="T12" fmla="*/ 17 w 142"/>
                <a:gd name="T13" fmla="*/ 25 h 128"/>
                <a:gd name="T14" fmla="*/ 40 w 142"/>
                <a:gd name="T15" fmla="*/ 25 h 128"/>
                <a:gd name="T16" fmla="*/ 40 w 142"/>
                <a:gd name="T17" fmla="*/ 13 h 128"/>
                <a:gd name="T18" fmla="*/ 40 w 142"/>
                <a:gd name="T19" fmla="*/ 13 h 128"/>
                <a:gd name="T20" fmla="*/ 67 w 142"/>
                <a:gd name="T21" fmla="*/ 16 h 128"/>
                <a:gd name="T22" fmla="*/ 77 w 142"/>
                <a:gd name="T23" fmla="*/ 3 h 128"/>
                <a:gd name="T24" fmla="*/ 86 w 142"/>
                <a:gd name="T25" fmla="*/ 0 h 128"/>
                <a:gd name="T26" fmla="*/ 102 w 142"/>
                <a:gd name="T27" fmla="*/ 14 h 128"/>
                <a:gd name="T28" fmla="*/ 103 w 142"/>
                <a:gd name="T29" fmla="*/ 31 h 128"/>
                <a:gd name="T30" fmla="*/ 99 w 142"/>
                <a:gd name="T31" fmla="*/ 38 h 128"/>
                <a:gd name="T32" fmla="*/ 91 w 142"/>
                <a:gd name="T33" fmla="*/ 36 h 128"/>
                <a:gd name="T34" fmla="*/ 92 w 142"/>
                <a:gd name="T35" fmla="*/ 43 h 128"/>
                <a:gd name="T36" fmla="*/ 86 w 142"/>
                <a:gd name="T37" fmla="*/ 46 h 128"/>
                <a:gd name="T38" fmla="*/ 77 w 142"/>
                <a:gd name="T39" fmla="*/ 45 h 128"/>
                <a:gd name="T40" fmla="*/ 76 w 142"/>
                <a:gd name="T41" fmla="*/ 49 h 128"/>
                <a:gd name="T42" fmla="*/ 78 w 142"/>
                <a:gd name="T43" fmla="*/ 57 h 128"/>
                <a:gd name="T44" fmla="*/ 86 w 142"/>
                <a:gd name="T45" fmla="*/ 60 h 128"/>
                <a:gd name="T46" fmla="*/ 97 w 142"/>
                <a:gd name="T47" fmla="*/ 56 h 128"/>
                <a:gd name="T48" fmla="*/ 105 w 142"/>
                <a:gd name="T49" fmla="*/ 60 h 128"/>
                <a:gd name="T50" fmla="*/ 122 w 142"/>
                <a:gd name="T51" fmla="*/ 57 h 128"/>
                <a:gd name="T52" fmla="*/ 111 w 142"/>
                <a:gd name="T53" fmla="*/ 76 h 128"/>
                <a:gd name="T54" fmla="*/ 122 w 142"/>
                <a:gd name="T55" fmla="*/ 75 h 128"/>
                <a:gd name="T56" fmla="*/ 117 w 142"/>
                <a:gd name="T57" fmla="*/ 83 h 128"/>
                <a:gd name="T58" fmla="*/ 123 w 142"/>
                <a:gd name="T59" fmla="*/ 84 h 128"/>
                <a:gd name="T60" fmla="*/ 127 w 142"/>
                <a:gd name="T61" fmla="*/ 81 h 128"/>
                <a:gd name="T62" fmla="*/ 129 w 142"/>
                <a:gd name="T63" fmla="*/ 85 h 128"/>
                <a:gd name="T64" fmla="*/ 133 w 142"/>
                <a:gd name="T65" fmla="*/ 81 h 128"/>
                <a:gd name="T66" fmla="*/ 134 w 142"/>
                <a:gd name="T67" fmla="*/ 85 h 128"/>
                <a:gd name="T68" fmla="*/ 124 w 142"/>
                <a:gd name="T69" fmla="*/ 87 h 128"/>
                <a:gd name="T70" fmla="*/ 121 w 142"/>
                <a:gd name="T71" fmla="*/ 96 h 128"/>
                <a:gd name="T72" fmla="*/ 142 w 142"/>
                <a:gd name="T73" fmla="*/ 102 h 128"/>
                <a:gd name="T74" fmla="*/ 130 w 142"/>
                <a:gd name="T75" fmla="*/ 103 h 128"/>
                <a:gd name="T76" fmla="*/ 135 w 142"/>
                <a:gd name="T77" fmla="*/ 108 h 128"/>
                <a:gd name="T78" fmla="*/ 130 w 142"/>
                <a:gd name="T79" fmla="*/ 113 h 128"/>
                <a:gd name="T80" fmla="*/ 134 w 142"/>
                <a:gd name="T81" fmla="*/ 116 h 128"/>
                <a:gd name="T82" fmla="*/ 126 w 142"/>
                <a:gd name="T83" fmla="*/ 122 h 128"/>
                <a:gd name="T84" fmla="*/ 121 w 142"/>
                <a:gd name="T85" fmla="*/ 120 h 128"/>
                <a:gd name="T86" fmla="*/ 120 w 142"/>
                <a:gd name="T87" fmla="*/ 128 h 128"/>
                <a:gd name="T88" fmla="*/ 120 w 142"/>
                <a:gd name="T89" fmla="*/ 128 h 128"/>
                <a:gd name="T90" fmla="*/ 116 w 142"/>
                <a:gd name="T91" fmla="*/ 128 h 128"/>
                <a:gd name="T92" fmla="*/ 117 w 142"/>
                <a:gd name="T93" fmla="*/ 120 h 128"/>
                <a:gd name="T94" fmla="*/ 108 w 142"/>
                <a:gd name="T95" fmla="*/ 116 h 128"/>
                <a:gd name="T96" fmla="*/ 99 w 142"/>
                <a:gd name="T97" fmla="*/ 124 h 128"/>
                <a:gd name="T98" fmla="*/ 84 w 142"/>
                <a:gd name="T99" fmla="*/ 127 h 128"/>
                <a:gd name="T100" fmla="*/ 73 w 142"/>
                <a:gd name="T101" fmla="*/ 115 h 128"/>
                <a:gd name="T102" fmla="*/ 63 w 142"/>
                <a:gd name="T103" fmla="*/ 120 h 128"/>
                <a:gd name="T104" fmla="*/ 57 w 142"/>
                <a:gd name="T105" fmla="*/ 116 h 128"/>
                <a:gd name="T106" fmla="*/ 57 w 142"/>
                <a:gd name="T107" fmla="*/ 116 h 128"/>
                <a:gd name="T108" fmla="*/ 50 w 142"/>
                <a:gd name="T109" fmla="*/ 109 h 128"/>
                <a:gd name="T110" fmla="*/ 45 w 142"/>
                <a:gd name="T111" fmla="*/ 87 h 128"/>
                <a:gd name="T112" fmla="*/ 33 w 142"/>
                <a:gd name="T113" fmla="*/ 69 h 128"/>
                <a:gd name="T114" fmla="*/ 19 w 142"/>
                <a:gd name="T115" fmla="*/ 71 h 128"/>
                <a:gd name="T116" fmla="*/ 22 w 142"/>
                <a:gd name="T117" fmla="*/ 82 h 128"/>
                <a:gd name="T118" fmla="*/ 19 w 142"/>
                <a:gd name="T119" fmla="*/ 90 h 128"/>
                <a:gd name="T120" fmla="*/ 2 w 142"/>
                <a:gd name="T121"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2" h="128">
                  <a:moveTo>
                    <a:pt x="2" y="79"/>
                  </a:moveTo>
                  <a:lnTo>
                    <a:pt x="7" y="70"/>
                  </a:lnTo>
                  <a:lnTo>
                    <a:pt x="0" y="62"/>
                  </a:lnTo>
                  <a:lnTo>
                    <a:pt x="4" y="53"/>
                  </a:lnTo>
                  <a:lnTo>
                    <a:pt x="1" y="47"/>
                  </a:lnTo>
                  <a:lnTo>
                    <a:pt x="9" y="33"/>
                  </a:lnTo>
                  <a:lnTo>
                    <a:pt x="17" y="25"/>
                  </a:lnTo>
                  <a:lnTo>
                    <a:pt x="40" y="25"/>
                  </a:lnTo>
                  <a:lnTo>
                    <a:pt x="40" y="13"/>
                  </a:lnTo>
                  <a:lnTo>
                    <a:pt x="40" y="13"/>
                  </a:lnTo>
                  <a:lnTo>
                    <a:pt x="67" y="16"/>
                  </a:lnTo>
                  <a:lnTo>
                    <a:pt x="77" y="3"/>
                  </a:lnTo>
                  <a:lnTo>
                    <a:pt x="86" y="0"/>
                  </a:lnTo>
                  <a:lnTo>
                    <a:pt x="102" y="14"/>
                  </a:lnTo>
                  <a:lnTo>
                    <a:pt x="103" y="31"/>
                  </a:lnTo>
                  <a:lnTo>
                    <a:pt x="99" y="38"/>
                  </a:lnTo>
                  <a:lnTo>
                    <a:pt x="91" y="36"/>
                  </a:lnTo>
                  <a:lnTo>
                    <a:pt x="92" y="43"/>
                  </a:lnTo>
                  <a:lnTo>
                    <a:pt x="86" y="46"/>
                  </a:lnTo>
                  <a:lnTo>
                    <a:pt x="77" y="45"/>
                  </a:lnTo>
                  <a:lnTo>
                    <a:pt x="76" y="49"/>
                  </a:lnTo>
                  <a:lnTo>
                    <a:pt x="78" y="57"/>
                  </a:lnTo>
                  <a:lnTo>
                    <a:pt x="86" y="60"/>
                  </a:lnTo>
                  <a:lnTo>
                    <a:pt x="97" y="56"/>
                  </a:lnTo>
                  <a:lnTo>
                    <a:pt x="105" y="60"/>
                  </a:lnTo>
                  <a:lnTo>
                    <a:pt x="122" y="57"/>
                  </a:lnTo>
                  <a:lnTo>
                    <a:pt x="111" y="76"/>
                  </a:lnTo>
                  <a:lnTo>
                    <a:pt x="122" y="75"/>
                  </a:lnTo>
                  <a:lnTo>
                    <a:pt x="117" y="83"/>
                  </a:lnTo>
                  <a:lnTo>
                    <a:pt x="123" y="84"/>
                  </a:lnTo>
                  <a:lnTo>
                    <a:pt x="127" y="81"/>
                  </a:lnTo>
                  <a:lnTo>
                    <a:pt x="129" y="85"/>
                  </a:lnTo>
                  <a:lnTo>
                    <a:pt x="133" y="81"/>
                  </a:lnTo>
                  <a:lnTo>
                    <a:pt x="134" y="85"/>
                  </a:lnTo>
                  <a:lnTo>
                    <a:pt x="124" y="87"/>
                  </a:lnTo>
                  <a:lnTo>
                    <a:pt x="121" y="96"/>
                  </a:lnTo>
                  <a:lnTo>
                    <a:pt x="142" y="102"/>
                  </a:lnTo>
                  <a:lnTo>
                    <a:pt x="130" y="103"/>
                  </a:lnTo>
                  <a:lnTo>
                    <a:pt x="135" y="108"/>
                  </a:lnTo>
                  <a:lnTo>
                    <a:pt x="130" y="113"/>
                  </a:lnTo>
                  <a:lnTo>
                    <a:pt x="134" y="116"/>
                  </a:lnTo>
                  <a:lnTo>
                    <a:pt x="126" y="122"/>
                  </a:lnTo>
                  <a:lnTo>
                    <a:pt x="121" y="120"/>
                  </a:lnTo>
                  <a:lnTo>
                    <a:pt x="120" y="128"/>
                  </a:lnTo>
                  <a:lnTo>
                    <a:pt x="120" y="128"/>
                  </a:lnTo>
                  <a:lnTo>
                    <a:pt x="116" y="128"/>
                  </a:lnTo>
                  <a:lnTo>
                    <a:pt x="117" y="120"/>
                  </a:lnTo>
                  <a:lnTo>
                    <a:pt x="108" y="116"/>
                  </a:lnTo>
                  <a:lnTo>
                    <a:pt x="99" y="124"/>
                  </a:lnTo>
                  <a:lnTo>
                    <a:pt x="84" y="127"/>
                  </a:lnTo>
                  <a:lnTo>
                    <a:pt x="73" y="115"/>
                  </a:lnTo>
                  <a:lnTo>
                    <a:pt x="63" y="120"/>
                  </a:lnTo>
                  <a:lnTo>
                    <a:pt x="57" y="116"/>
                  </a:lnTo>
                  <a:lnTo>
                    <a:pt x="57" y="116"/>
                  </a:lnTo>
                  <a:lnTo>
                    <a:pt x="50" y="109"/>
                  </a:lnTo>
                  <a:lnTo>
                    <a:pt x="45" y="87"/>
                  </a:lnTo>
                  <a:lnTo>
                    <a:pt x="33" y="69"/>
                  </a:lnTo>
                  <a:lnTo>
                    <a:pt x="19" y="71"/>
                  </a:lnTo>
                  <a:lnTo>
                    <a:pt x="22" y="82"/>
                  </a:lnTo>
                  <a:lnTo>
                    <a:pt x="19" y="90"/>
                  </a:lnTo>
                  <a:lnTo>
                    <a:pt x="2"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78" name="Freeform 38">
              <a:extLst>
                <a:ext uri="{FF2B5EF4-FFF2-40B4-BE49-F238E27FC236}">
                  <a16:creationId xmlns:a16="http://schemas.microsoft.com/office/drawing/2014/main" id="{839084A7-FB05-439A-99D7-0FAAE80F7389}"/>
                </a:ext>
              </a:extLst>
            </p:cNvPr>
            <p:cNvSpPr>
              <a:spLocks noEditPoints="1"/>
            </p:cNvSpPr>
            <p:nvPr/>
          </p:nvSpPr>
          <p:spPr bwMode="auto">
            <a:xfrm>
              <a:off x="8389938" y="3805238"/>
              <a:ext cx="161925" cy="196850"/>
            </a:xfrm>
            <a:custGeom>
              <a:avLst/>
              <a:gdLst>
                <a:gd name="T0" fmla="*/ 19 w 102"/>
                <a:gd name="T1" fmla="*/ 73 h 124"/>
                <a:gd name="T2" fmla="*/ 23 w 102"/>
                <a:gd name="T3" fmla="*/ 79 h 124"/>
                <a:gd name="T4" fmla="*/ 26 w 102"/>
                <a:gd name="T5" fmla="*/ 64 h 124"/>
                <a:gd name="T6" fmla="*/ 17 w 102"/>
                <a:gd name="T7" fmla="*/ 56 h 124"/>
                <a:gd name="T8" fmla="*/ 19 w 102"/>
                <a:gd name="T9" fmla="*/ 51 h 124"/>
                <a:gd name="T10" fmla="*/ 25 w 102"/>
                <a:gd name="T11" fmla="*/ 56 h 124"/>
                <a:gd name="T12" fmla="*/ 24 w 102"/>
                <a:gd name="T13" fmla="*/ 42 h 124"/>
                <a:gd name="T14" fmla="*/ 34 w 102"/>
                <a:gd name="T15" fmla="*/ 43 h 124"/>
                <a:gd name="T16" fmla="*/ 37 w 102"/>
                <a:gd name="T17" fmla="*/ 56 h 124"/>
                <a:gd name="T18" fmla="*/ 45 w 102"/>
                <a:gd name="T19" fmla="*/ 54 h 124"/>
                <a:gd name="T20" fmla="*/ 45 w 102"/>
                <a:gd name="T21" fmla="*/ 54 h 124"/>
                <a:gd name="T22" fmla="*/ 72 w 102"/>
                <a:gd name="T23" fmla="*/ 52 h 124"/>
                <a:gd name="T24" fmla="*/ 89 w 102"/>
                <a:gd name="T25" fmla="*/ 64 h 124"/>
                <a:gd name="T26" fmla="*/ 102 w 102"/>
                <a:gd name="T27" fmla="*/ 58 h 124"/>
                <a:gd name="T28" fmla="*/ 102 w 102"/>
                <a:gd name="T29" fmla="*/ 71 h 124"/>
                <a:gd name="T30" fmla="*/ 86 w 102"/>
                <a:gd name="T31" fmla="*/ 84 h 124"/>
                <a:gd name="T32" fmla="*/ 81 w 102"/>
                <a:gd name="T33" fmla="*/ 97 h 124"/>
                <a:gd name="T34" fmla="*/ 81 w 102"/>
                <a:gd name="T35" fmla="*/ 97 h 124"/>
                <a:gd name="T36" fmla="*/ 74 w 102"/>
                <a:gd name="T37" fmla="*/ 97 h 124"/>
                <a:gd name="T38" fmla="*/ 67 w 102"/>
                <a:gd name="T39" fmla="*/ 92 h 124"/>
                <a:gd name="T40" fmla="*/ 56 w 102"/>
                <a:gd name="T41" fmla="*/ 103 h 124"/>
                <a:gd name="T42" fmla="*/ 64 w 102"/>
                <a:gd name="T43" fmla="*/ 124 h 124"/>
                <a:gd name="T44" fmla="*/ 64 w 102"/>
                <a:gd name="T45" fmla="*/ 124 h 124"/>
                <a:gd name="T46" fmla="*/ 48 w 102"/>
                <a:gd name="T47" fmla="*/ 119 h 124"/>
                <a:gd name="T48" fmla="*/ 32 w 102"/>
                <a:gd name="T49" fmla="*/ 106 h 124"/>
                <a:gd name="T50" fmla="*/ 35 w 102"/>
                <a:gd name="T51" fmla="*/ 95 h 124"/>
                <a:gd name="T52" fmla="*/ 20 w 102"/>
                <a:gd name="T53" fmla="*/ 93 h 124"/>
                <a:gd name="T54" fmla="*/ 14 w 102"/>
                <a:gd name="T55" fmla="*/ 77 h 124"/>
                <a:gd name="T56" fmla="*/ 18 w 102"/>
                <a:gd name="T57" fmla="*/ 71 h 124"/>
                <a:gd name="T58" fmla="*/ 18 w 102"/>
                <a:gd name="T59" fmla="*/ 71 h 124"/>
                <a:gd name="T60" fmla="*/ 19 w 102"/>
                <a:gd name="T61" fmla="*/ 73 h 124"/>
                <a:gd name="T62" fmla="*/ 10 w 102"/>
                <a:gd name="T63" fmla="*/ 22 h 124"/>
                <a:gd name="T64" fmla="*/ 0 w 102"/>
                <a:gd name="T65" fmla="*/ 13 h 124"/>
                <a:gd name="T66" fmla="*/ 7 w 102"/>
                <a:gd name="T67" fmla="*/ 0 h 124"/>
                <a:gd name="T68" fmla="*/ 16 w 102"/>
                <a:gd name="T69" fmla="*/ 4 h 124"/>
                <a:gd name="T70" fmla="*/ 13 w 102"/>
                <a:gd name="T71" fmla="*/ 12 h 124"/>
                <a:gd name="T72" fmla="*/ 18 w 102"/>
                <a:gd name="T73" fmla="*/ 15 h 124"/>
                <a:gd name="T74" fmla="*/ 10 w 102"/>
                <a:gd name="T75" fmla="*/ 22 h 124"/>
                <a:gd name="T76" fmla="*/ 11 w 102"/>
                <a:gd name="T77" fmla="*/ 60 h 124"/>
                <a:gd name="T78" fmla="*/ 13 w 102"/>
                <a:gd name="T79" fmla="*/ 54 h 124"/>
                <a:gd name="T80" fmla="*/ 18 w 102"/>
                <a:gd name="T81" fmla="*/ 60 h 124"/>
                <a:gd name="T82" fmla="*/ 11 w 102"/>
                <a:gd name="T83" fmla="*/ 63 h 124"/>
                <a:gd name="T84" fmla="*/ 11 w 102"/>
                <a:gd name="T85" fmla="*/ 6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124">
                  <a:moveTo>
                    <a:pt x="19" y="73"/>
                  </a:moveTo>
                  <a:lnTo>
                    <a:pt x="23" y="79"/>
                  </a:lnTo>
                  <a:lnTo>
                    <a:pt x="26" y="64"/>
                  </a:lnTo>
                  <a:lnTo>
                    <a:pt x="17" y="56"/>
                  </a:lnTo>
                  <a:lnTo>
                    <a:pt x="19" y="51"/>
                  </a:lnTo>
                  <a:lnTo>
                    <a:pt x="25" y="56"/>
                  </a:lnTo>
                  <a:lnTo>
                    <a:pt x="24" y="42"/>
                  </a:lnTo>
                  <a:lnTo>
                    <a:pt x="34" y="43"/>
                  </a:lnTo>
                  <a:lnTo>
                    <a:pt x="37" y="56"/>
                  </a:lnTo>
                  <a:lnTo>
                    <a:pt x="45" y="54"/>
                  </a:lnTo>
                  <a:lnTo>
                    <a:pt x="45" y="54"/>
                  </a:lnTo>
                  <a:lnTo>
                    <a:pt x="72" y="52"/>
                  </a:lnTo>
                  <a:lnTo>
                    <a:pt x="89" y="64"/>
                  </a:lnTo>
                  <a:lnTo>
                    <a:pt x="102" y="58"/>
                  </a:lnTo>
                  <a:lnTo>
                    <a:pt x="102" y="71"/>
                  </a:lnTo>
                  <a:lnTo>
                    <a:pt x="86" y="84"/>
                  </a:lnTo>
                  <a:lnTo>
                    <a:pt x="81" y="97"/>
                  </a:lnTo>
                  <a:lnTo>
                    <a:pt x="81" y="97"/>
                  </a:lnTo>
                  <a:lnTo>
                    <a:pt x="74" y="97"/>
                  </a:lnTo>
                  <a:lnTo>
                    <a:pt x="67" y="92"/>
                  </a:lnTo>
                  <a:lnTo>
                    <a:pt x="56" y="103"/>
                  </a:lnTo>
                  <a:lnTo>
                    <a:pt x="64" y="124"/>
                  </a:lnTo>
                  <a:lnTo>
                    <a:pt x="64" y="124"/>
                  </a:lnTo>
                  <a:lnTo>
                    <a:pt x="48" y="119"/>
                  </a:lnTo>
                  <a:lnTo>
                    <a:pt x="32" y="106"/>
                  </a:lnTo>
                  <a:lnTo>
                    <a:pt x="35" y="95"/>
                  </a:lnTo>
                  <a:lnTo>
                    <a:pt x="20" y="93"/>
                  </a:lnTo>
                  <a:lnTo>
                    <a:pt x="14" y="77"/>
                  </a:lnTo>
                  <a:lnTo>
                    <a:pt x="18" y="71"/>
                  </a:lnTo>
                  <a:lnTo>
                    <a:pt x="18" y="71"/>
                  </a:lnTo>
                  <a:lnTo>
                    <a:pt x="19" y="73"/>
                  </a:lnTo>
                  <a:close/>
                  <a:moveTo>
                    <a:pt x="10" y="22"/>
                  </a:moveTo>
                  <a:lnTo>
                    <a:pt x="0" y="13"/>
                  </a:lnTo>
                  <a:lnTo>
                    <a:pt x="7" y="0"/>
                  </a:lnTo>
                  <a:lnTo>
                    <a:pt x="16" y="4"/>
                  </a:lnTo>
                  <a:lnTo>
                    <a:pt x="13" y="12"/>
                  </a:lnTo>
                  <a:lnTo>
                    <a:pt x="18" y="15"/>
                  </a:lnTo>
                  <a:lnTo>
                    <a:pt x="10" y="22"/>
                  </a:lnTo>
                  <a:close/>
                  <a:moveTo>
                    <a:pt x="11" y="60"/>
                  </a:moveTo>
                  <a:lnTo>
                    <a:pt x="13" y="54"/>
                  </a:lnTo>
                  <a:lnTo>
                    <a:pt x="18" y="60"/>
                  </a:lnTo>
                  <a:lnTo>
                    <a:pt x="11" y="63"/>
                  </a:lnTo>
                  <a:lnTo>
                    <a:pt x="11"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79" name="Freeform 39">
              <a:extLst>
                <a:ext uri="{FF2B5EF4-FFF2-40B4-BE49-F238E27FC236}">
                  <a16:creationId xmlns:a16="http://schemas.microsoft.com/office/drawing/2014/main" id="{5A31A36A-4FEE-4899-8EDB-CD27D4CC1220}"/>
                </a:ext>
              </a:extLst>
            </p:cNvPr>
            <p:cNvSpPr>
              <a:spLocks/>
            </p:cNvSpPr>
            <p:nvPr/>
          </p:nvSpPr>
          <p:spPr bwMode="auto">
            <a:xfrm>
              <a:off x="9494838" y="3406775"/>
              <a:ext cx="123825" cy="200025"/>
            </a:xfrm>
            <a:custGeom>
              <a:avLst/>
              <a:gdLst>
                <a:gd name="T0" fmla="*/ 74 w 78"/>
                <a:gd name="T1" fmla="*/ 67 h 126"/>
                <a:gd name="T2" fmla="*/ 78 w 78"/>
                <a:gd name="T3" fmla="*/ 76 h 126"/>
                <a:gd name="T4" fmla="*/ 68 w 78"/>
                <a:gd name="T5" fmla="*/ 111 h 126"/>
                <a:gd name="T6" fmla="*/ 55 w 78"/>
                <a:gd name="T7" fmla="*/ 116 h 126"/>
                <a:gd name="T8" fmla="*/ 39 w 78"/>
                <a:gd name="T9" fmla="*/ 111 h 126"/>
                <a:gd name="T10" fmla="*/ 37 w 78"/>
                <a:gd name="T11" fmla="*/ 122 h 126"/>
                <a:gd name="T12" fmla="*/ 28 w 78"/>
                <a:gd name="T13" fmla="*/ 126 h 126"/>
                <a:gd name="T14" fmla="*/ 28 w 78"/>
                <a:gd name="T15" fmla="*/ 126 h 126"/>
                <a:gd name="T16" fmla="*/ 19 w 78"/>
                <a:gd name="T17" fmla="*/ 113 h 126"/>
                <a:gd name="T18" fmla="*/ 11 w 78"/>
                <a:gd name="T19" fmla="*/ 112 h 126"/>
                <a:gd name="T20" fmla="*/ 6 w 78"/>
                <a:gd name="T21" fmla="*/ 90 h 126"/>
                <a:gd name="T22" fmla="*/ 9 w 78"/>
                <a:gd name="T23" fmla="*/ 58 h 126"/>
                <a:gd name="T24" fmla="*/ 0 w 78"/>
                <a:gd name="T25" fmla="*/ 48 h 126"/>
                <a:gd name="T26" fmla="*/ 0 w 78"/>
                <a:gd name="T27" fmla="*/ 48 h 126"/>
                <a:gd name="T28" fmla="*/ 5 w 78"/>
                <a:gd name="T29" fmla="*/ 41 h 126"/>
                <a:gd name="T30" fmla="*/ 14 w 78"/>
                <a:gd name="T31" fmla="*/ 41 h 126"/>
                <a:gd name="T32" fmla="*/ 20 w 78"/>
                <a:gd name="T33" fmla="*/ 25 h 126"/>
                <a:gd name="T34" fmla="*/ 27 w 78"/>
                <a:gd name="T35" fmla="*/ 29 h 126"/>
                <a:gd name="T36" fmla="*/ 39 w 78"/>
                <a:gd name="T37" fmla="*/ 17 h 126"/>
                <a:gd name="T38" fmla="*/ 45 w 78"/>
                <a:gd name="T39" fmla="*/ 19 h 126"/>
                <a:gd name="T40" fmla="*/ 44 w 78"/>
                <a:gd name="T41" fmla="*/ 0 h 126"/>
                <a:gd name="T42" fmla="*/ 58 w 78"/>
                <a:gd name="T43" fmla="*/ 5 h 126"/>
                <a:gd name="T44" fmla="*/ 58 w 78"/>
                <a:gd name="T45" fmla="*/ 5 h 126"/>
                <a:gd name="T46" fmla="*/ 63 w 78"/>
                <a:gd name="T47" fmla="*/ 12 h 126"/>
                <a:gd name="T48" fmla="*/ 62 w 78"/>
                <a:gd name="T49" fmla="*/ 22 h 126"/>
                <a:gd name="T50" fmla="*/ 71 w 78"/>
                <a:gd name="T51" fmla="*/ 24 h 126"/>
                <a:gd name="T52" fmla="*/ 76 w 78"/>
                <a:gd name="T53" fmla="*/ 43 h 126"/>
                <a:gd name="T54" fmla="*/ 69 w 78"/>
                <a:gd name="T55" fmla="*/ 63 h 126"/>
                <a:gd name="T56" fmla="*/ 74 w 78"/>
                <a:gd name="T57" fmla="*/ 6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 h="126">
                  <a:moveTo>
                    <a:pt x="74" y="67"/>
                  </a:moveTo>
                  <a:lnTo>
                    <a:pt x="78" y="76"/>
                  </a:lnTo>
                  <a:lnTo>
                    <a:pt x="68" y="111"/>
                  </a:lnTo>
                  <a:lnTo>
                    <a:pt x="55" y="116"/>
                  </a:lnTo>
                  <a:lnTo>
                    <a:pt x="39" y="111"/>
                  </a:lnTo>
                  <a:lnTo>
                    <a:pt x="37" y="122"/>
                  </a:lnTo>
                  <a:lnTo>
                    <a:pt x="28" y="126"/>
                  </a:lnTo>
                  <a:lnTo>
                    <a:pt x="28" y="126"/>
                  </a:lnTo>
                  <a:lnTo>
                    <a:pt x="19" y="113"/>
                  </a:lnTo>
                  <a:lnTo>
                    <a:pt x="11" y="112"/>
                  </a:lnTo>
                  <a:lnTo>
                    <a:pt x="6" y="90"/>
                  </a:lnTo>
                  <a:lnTo>
                    <a:pt x="9" y="58"/>
                  </a:lnTo>
                  <a:lnTo>
                    <a:pt x="0" y="48"/>
                  </a:lnTo>
                  <a:lnTo>
                    <a:pt x="0" y="48"/>
                  </a:lnTo>
                  <a:lnTo>
                    <a:pt x="5" y="41"/>
                  </a:lnTo>
                  <a:lnTo>
                    <a:pt x="14" y="41"/>
                  </a:lnTo>
                  <a:lnTo>
                    <a:pt x="20" y="25"/>
                  </a:lnTo>
                  <a:lnTo>
                    <a:pt x="27" y="29"/>
                  </a:lnTo>
                  <a:lnTo>
                    <a:pt x="39" y="17"/>
                  </a:lnTo>
                  <a:lnTo>
                    <a:pt x="45" y="19"/>
                  </a:lnTo>
                  <a:lnTo>
                    <a:pt x="44" y="0"/>
                  </a:lnTo>
                  <a:lnTo>
                    <a:pt x="58" y="5"/>
                  </a:lnTo>
                  <a:lnTo>
                    <a:pt x="58" y="5"/>
                  </a:lnTo>
                  <a:lnTo>
                    <a:pt x="63" y="12"/>
                  </a:lnTo>
                  <a:lnTo>
                    <a:pt x="62" y="22"/>
                  </a:lnTo>
                  <a:lnTo>
                    <a:pt x="71" y="24"/>
                  </a:lnTo>
                  <a:lnTo>
                    <a:pt x="76" y="43"/>
                  </a:lnTo>
                  <a:lnTo>
                    <a:pt x="69" y="63"/>
                  </a:lnTo>
                  <a:lnTo>
                    <a:pt x="74"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80" name="Freeform 40">
              <a:extLst>
                <a:ext uri="{FF2B5EF4-FFF2-40B4-BE49-F238E27FC236}">
                  <a16:creationId xmlns:a16="http://schemas.microsoft.com/office/drawing/2014/main" id="{137DF73A-F3D5-4FB4-86B3-CB51FC7860EA}"/>
                </a:ext>
              </a:extLst>
            </p:cNvPr>
            <p:cNvSpPr>
              <a:spLocks noEditPoints="1"/>
            </p:cNvSpPr>
            <p:nvPr/>
          </p:nvSpPr>
          <p:spPr bwMode="auto">
            <a:xfrm>
              <a:off x="8597900" y="2997200"/>
              <a:ext cx="466725" cy="714375"/>
            </a:xfrm>
            <a:custGeom>
              <a:avLst/>
              <a:gdLst>
                <a:gd name="T0" fmla="*/ 184 w 294"/>
                <a:gd name="T1" fmla="*/ 329 h 450"/>
                <a:gd name="T2" fmla="*/ 213 w 294"/>
                <a:gd name="T3" fmla="*/ 300 h 450"/>
                <a:gd name="T4" fmla="*/ 247 w 294"/>
                <a:gd name="T5" fmla="*/ 283 h 450"/>
                <a:gd name="T6" fmla="*/ 253 w 294"/>
                <a:gd name="T7" fmla="*/ 281 h 450"/>
                <a:gd name="T8" fmla="*/ 266 w 294"/>
                <a:gd name="T9" fmla="*/ 277 h 450"/>
                <a:gd name="T10" fmla="*/ 278 w 294"/>
                <a:gd name="T11" fmla="*/ 281 h 450"/>
                <a:gd name="T12" fmla="*/ 288 w 294"/>
                <a:gd name="T13" fmla="*/ 290 h 450"/>
                <a:gd name="T14" fmla="*/ 268 w 294"/>
                <a:gd name="T15" fmla="*/ 326 h 450"/>
                <a:gd name="T16" fmla="*/ 266 w 294"/>
                <a:gd name="T17" fmla="*/ 345 h 450"/>
                <a:gd name="T18" fmla="*/ 237 w 294"/>
                <a:gd name="T19" fmla="*/ 341 h 450"/>
                <a:gd name="T20" fmla="*/ 210 w 294"/>
                <a:gd name="T21" fmla="*/ 367 h 450"/>
                <a:gd name="T22" fmla="*/ 199 w 294"/>
                <a:gd name="T23" fmla="*/ 383 h 450"/>
                <a:gd name="T24" fmla="*/ 171 w 294"/>
                <a:gd name="T25" fmla="*/ 386 h 450"/>
                <a:gd name="T26" fmla="*/ 152 w 294"/>
                <a:gd name="T27" fmla="*/ 397 h 450"/>
                <a:gd name="T28" fmla="*/ 151 w 294"/>
                <a:gd name="T29" fmla="*/ 415 h 450"/>
                <a:gd name="T30" fmla="*/ 145 w 294"/>
                <a:gd name="T31" fmla="*/ 427 h 450"/>
                <a:gd name="T32" fmla="*/ 137 w 294"/>
                <a:gd name="T33" fmla="*/ 434 h 450"/>
                <a:gd name="T34" fmla="*/ 132 w 294"/>
                <a:gd name="T35" fmla="*/ 449 h 450"/>
                <a:gd name="T36" fmla="*/ 117 w 294"/>
                <a:gd name="T37" fmla="*/ 450 h 450"/>
                <a:gd name="T38" fmla="*/ 114 w 294"/>
                <a:gd name="T39" fmla="*/ 432 h 450"/>
                <a:gd name="T40" fmla="*/ 100 w 294"/>
                <a:gd name="T41" fmla="*/ 423 h 450"/>
                <a:gd name="T42" fmla="*/ 101 w 294"/>
                <a:gd name="T43" fmla="*/ 399 h 450"/>
                <a:gd name="T44" fmla="*/ 117 w 294"/>
                <a:gd name="T45" fmla="*/ 397 h 450"/>
                <a:gd name="T46" fmla="*/ 172 w 294"/>
                <a:gd name="T47" fmla="*/ 347 h 450"/>
                <a:gd name="T48" fmla="*/ 271 w 294"/>
                <a:gd name="T49" fmla="*/ 187 h 450"/>
                <a:gd name="T50" fmla="*/ 282 w 294"/>
                <a:gd name="T51" fmla="*/ 170 h 450"/>
                <a:gd name="T52" fmla="*/ 292 w 294"/>
                <a:gd name="T53" fmla="*/ 187 h 450"/>
                <a:gd name="T54" fmla="*/ 288 w 294"/>
                <a:gd name="T55" fmla="*/ 193 h 450"/>
                <a:gd name="T56" fmla="*/ 12 w 294"/>
                <a:gd name="T57" fmla="*/ 0 h 450"/>
                <a:gd name="T58" fmla="*/ 10 w 294"/>
                <a:gd name="T59" fmla="*/ 12 h 450"/>
                <a:gd name="T60" fmla="*/ 0 w 294"/>
                <a:gd name="T61" fmla="*/ 4 h 450"/>
                <a:gd name="T62" fmla="*/ 259 w 294"/>
                <a:gd name="T63" fmla="*/ 197 h 450"/>
                <a:gd name="T64" fmla="*/ 248 w 294"/>
                <a:gd name="T65" fmla="*/ 204 h 450"/>
                <a:gd name="T66" fmla="*/ 244 w 294"/>
                <a:gd name="T67" fmla="*/ 208 h 450"/>
                <a:gd name="T68" fmla="*/ 259 w 294"/>
                <a:gd name="T69" fmla="*/ 197 h 450"/>
                <a:gd name="T70" fmla="*/ 258 w 294"/>
                <a:gd name="T71" fmla="*/ 212 h 450"/>
                <a:gd name="T72" fmla="*/ 263 w 294"/>
                <a:gd name="T73" fmla="*/ 200 h 450"/>
                <a:gd name="T74" fmla="*/ 251 w 294"/>
                <a:gd name="T75" fmla="*/ 212 h 450"/>
                <a:gd name="T76" fmla="*/ 251 w 294"/>
                <a:gd name="T77" fmla="*/ 21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4" h="450">
                  <a:moveTo>
                    <a:pt x="172" y="347"/>
                  </a:moveTo>
                  <a:lnTo>
                    <a:pt x="184" y="329"/>
                  </a:lnTo>
                  <a:lnTo>
                    <a:pt x="210" y="313"/>
                  </a:lnTo>
                  <a:lnTo>
                    <a:pt x="213" y="300"/>
                  </a:lnTo>
                  <a:lnTo>
                    <a:pt x="208" y="295"/>
                  </a:lnTo>
                  <a:lnTo>
                    <a:pt x="247" y="283"/>
                  </a:lnTo>
                  <a:lnTo>
                    <a:pt x="247" y="280"/>
                  </a:lnTo>
                  <a:lnTo>
                    <a:pt x="253" y="281"/>
                  </a:lnTo>
                  <a:lnTo>
                    <a:pt x="262" y="271"/>
                  </a:lnTo>
                  <a:lnTo>
                    <a:pt x="266" y="277"/>
                  </a:lnTo>
                  <a:lnTo>
                    <a:pt x="288" y="276"/>
                  </a:lnTo>
                  <a:lnTo>
                    <a:pt x="278" y="281"/>
                  </a:lnTo>
                  <a:lnTo>
                    <a:pt x="288" y="290"/>
                  </a:lnTo>
                  <a:lnTo>
                    <a:pt x="288" y="290"/>
                  </a:lnTo>
                  <a:lnTo>
                    <a:pt x="285" y="318"/>
                  </a:lnTo>
                  <a:lnTo>
                    <a:pt x="268" y="326"/>
                  </a:lnTo>
                  <a:lnTo>
                    <a:pt x="273" y="332"/>
                  </a:lnTo>
                  <a:lnTo>
                    <a:pt x="266" y="345"/>
                  </a:lnTo>
                  <a:lnTo>
                    <a:pt x="266" y="345"/>
                  </a:lnTo>
                  <a:lnTo>
                    <a:pt x="237" y="341"/>
                  </a:lnTo>
                  <a:lnTo>
                    <a:pt x="222" y="360"/>
                  </a:lnTo>
                  <a:lnTo>
                    <a:pt x="210" y="367"/>
                  </a:lnTo>
                  <a:lnTo>
                    <a:pt x="216" y="377"/>
                  </a:lnTo>
                  <a:lnTo>
                    <a:pt x="199" y="383"/>
                  </a:lnTo>
                  <a:lnTo>
                    <a:pt x="188" y="380"/>
                  </a:lnTo>
                  <a:lnTo>
                    <a:pt x="171" y="386"/>
                  </a:lnTo>
                  <a:lnTo>
                    <a:pt x="164" y="383"/>
                  </a:lnTo>
                  <a:lnTo>
                    <a:pt x="152" y="397"/>
                  </a:lnTo>
                  <a:lnTo>
                    <a:pt x="156" y="398"/>
                  </a:lnTo>
                  <a:lnTo>
                    <a:pt x="151" y="415"/>
                  </a:lnTo>
                  <a:lnTo>
                    <a:pt x="142" y="423"/>
                  </a:lnTo>
                  <a:lnTo>
                    <a:pt x="145" y="427"/>
                  </a:lnTo>
                  <a:lnTo>
                    <a:pt x="145" y="427"/>
                  </a:lnTo>
                  <a:lnTo>
                    <a:pt x="137" y="434"/>
                  </a:lnTo>
                  <a:lnTo>
                    <a:pt x="139" y="441"/>
                  </a:lnTo>
                  <a:lnTo>
                    <a:pt x="132" y="449"/>
                  </a:lnTo>
                  <a:lnTo>
                    <a:pt x="128" y="446"/>
                  </a:lnTo>
                  <a:lnTo>
                    <a:pt x="117" y="450"/>
                  </a:lnTo>
                  <a:lnTo>
                    <a:pt x="111" y="441"/>
                  </a:lnTo>
                  <a:lnTo>
                    <a:pt x="114" y="432"/>
                  </a:lnTo>
                  <a:lnTo>
                    <a:pt x="103" y="432"/>
                  </a:lnTo>
                  <a:lnTo>
                    <a:pt x="100" y="423"/>
                  </a:lnTo>
                  <a:lnTo>
                    <a:pt x="106" y="414"/>
                  </a:lnTo>
                  <a:lnTo>
                    <a:pt x="101" y="399"/>
                  </a:lnTo>
                  <a:lnTo>
                    <a:pt x="101" y="399"/>
                  </a:lnTo>
                  <a:lnTo>
                    <a:pt x="117" y="397"/>
                  </a:lnTo>
                  <a:lnTo>
                    <a:pt x="146" y="364"/>
                  </a:lnTo>
                  <a:lnTo>
                    <a:pt x="172" y="347"/>
                  </a:lnTo>
                  <a:close/>
                  <a:moveTo>
                    <a:pt x="276" y="190"/>
                  </a:moveTo>
                  <a:lnTo>
                    <a:pt x="271" y="187"/>
                  </a:lnTo>
                  <a:lnTo>
                    <a:pt x="271" y="177"/>
                  </a:lnTo>
                  <a:lnTo>
                    <a:pt x="282" y="170"/>
                  </a:lnTo>
                  <a:lnTo>
                    <a:pt x="294" y="179"/>
                  </a:lnTo>
                  <a:lnTo>
                    <a:pt x="292" y="187"/>
                  </a:lnTo>
                  <a:lnTo>
                    <a:pt x="285" y="189"/>
                  </a:lnTo>
                  <a:lnTo>
                    <a:pt x="288" y="193"/>
                  </a:lnTo>
                  <a:lnTo>
                    <a:pt x="276" y="190"/>
                  </a:lnTo>
                  <a:close/>
                  <a:moveTo>
                    <a:pt x="12" y="0"/>
                  </a:moveTo>
                  <a:lnTo>
                    <a:pt x="14" y="7"/>
                  </a:lnTo>
                  <a:lnTo>
                    <a:pt x="10" y="12"/>
                  </a:lnTo>
                  <a:lnTo>
                    <a:pt x="2" y="10"/>
                  </a:lnTo>
                  <a:lnTo>
                    <a:pt x="0" y="4"/>
                  </a:lnTo>
                  <a:lnTo>
                    <a:pt x="12" y="0"/>
                  </a:lnTo>
                  <a:close/>
                  <a:moveTo>
                    <a:pt x="259" y="197"/>
                  </a:moveTo>
                  <a:lnTo>
                    <a:pt x="256" y="209"/>
                  </a:lnTo>
                  <a:lnTo>
                    <a:pt x="248" y="204"/>
                  </a:lnTo>
                  <a:lnTo>
                    <a:pt x="250" y="211"/>
                  </a:lnTo>
                  <a:lnTo>
                    <a:pt x="244" y="208"/>
                  </a:lnTo>
                  <a:lnTo>
                    <a:pt x="252" y="198"/>
                  </a:lnTo>
                  <a:lnTo>
                    <a:pt x="259" y="197"/>
                  </a:lnTo>
                  <a:close/>
                  <a:moveTo>
                    <a:pt x="266" y="205"/>
                  </a:moveTo>
                  <a:lnTo>
                    <a:pt x="258" y="212"/>
                  </a:lnTo>
                  <a:lnTo>
                    <a:pt x="258" y="203"/>
                  </a:lnTo>
                  <a:lnTo>
                    <a:pt x="263" y="200"/>
                  </a:lnTo>
                  <a:lnTo>
                    <a:pt x="266" y="205"/>
                  </a:lnTo>
                  <a:close/>
                  <a:moveTo>
                    <a:pt x="251" y="212"/>
                  </a:moveTo>
                  <a:lnTo>
                    <a:pt x="258" y="217"/>
                  </a:lnTo>
                  <a:lnTo>
                    <a:pt x="251" y="216"/>
                  </a:lnTo>
                  <a:lnTo>
                    <a:pt x="251" y="2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81" name="Freeform 41">
              <a:extLst>
                <a:ext uri="{FF2B5EF4-FFF2-40B4-BE49-F238E27FC236}">
                  <a16:creationId xmlns:a16="http://schemas.microsoft.com/office/drawing/2014/main" id="{229906FA-31D9-45CA-B771-7902FB6DBBDB}"/>
                </a:ext>
              </a:extLst>
            </p:cNvPr>
            <p:cNvSpPr>
              <a:spLocks/>
            </p:cNvSpPr>
            <p:nvPr/>
          </p:nvSpPr>
          <p:spPr bwMode="auto">
            <a:xfrm>
              <a:off x="10026650" y="3279775"/>
              <a:ext cx="214312" cy="114300"/>
            </a:xfrm>
            <a:custGeom>
              <a:avLst/>
              <a:gdLst>
                <a:gd name="T0" fmla="*/ 1 w 135"/>
                <a:gd name="T1" fmla="*/ 52 h 72"/>
                <a:gd name="T2" fmla="*/ 0 w 135"/>
                <a:gd name="T3" fmla="*/ 40 h 72"/>
                <a:gd name="T4" fmla="*/ 0 w 135"/>
                <a:gd name="T5" fmla="*/ 40 h 72"/>
                <a:gd name="T6" fmla="*/ 27 w 135"/>
                <a:gd name="T7" fmla="*/ 21 h 72"/>
                <a:gd name="T8" fmla="*/ 37 w 135"/>
                <a:gd name="T9" fmla="*/ 21 h 72"/>
                <a:gd name="T10" fmla="*/ 47 w 135"/>
                <a:gd name="T11" fmla="*/ 0 h 72"/>
                <a:gd name="T12" fmla="*/ 74 w 135"/>
                <a:gd name="T13" fmla="*/ 5 h 72"/>
                <a:gd name="T14" fmla="*/ 85 w 135"/>
                <a:gd name="T15" fmla="*/ 13 h 72"/>
                <a:gd name="T16" fmla="*/ 102 w 135"/>
                <a:gd name="T17" fmla="*/ 13 h 72"/>
                <a:gd name="T18" fmla="*/ 107 w 135"/>
                <a:gd name="T19" fmla="*/ 8 h 72"/>
                <a:gd name="T20" fmla="*/ 107 w 135"/>
                <a:gd name="T21" fmla="*/ 8 h 72"/>
                <a:gd name="T22" fmla="*/ 112 w 135"/>
                <a:gd name="T23" fmla="*/ 11 h 72"/>
                <a:gd name="T24" fmla="*/ 112 w 135"/>
                <a:gd name="T25" fmla="*/ 11 h 72"/>
                <a:gd name="T26" fmla="*/ 115 w 135"/>
                <a:gd name="T27" fmla="*/ 27 h 72"/>
                <a:gd name="T28" fmla="*/ 120 w 135"/>
                <a:gd name="T29" fmla="*/ 26 h 72"/>
                <a:gd name="T30" fmla="*/ 120 w 135"/>
                <a:gd name="T31" fmla="*/ 26 h 72"/>
                <a:gd name="T32" fmla="*/ 135 w 135"/>
                <a:gd name="T33" fmla="*/ 58 h 72"/>
                <a:gd name="T34" fmla="*/ 131 w 135"/>
                <a:gd name="T35" fmla="*/ 67 h 72"/>
                <a:gd name="T36" fmla="*/ 131 w 135"/>
                <a:gd name="T37" fmla="*/ 67 h 72"/>
                <a:gd name="T38" fmla="*/ 119 w 135"/>
                <a:gd name="T39" fmla="*/ 64 h 72"/>
                <a:gd name="T40" fmla="*/ 102 w 135"/>
                <a:gd name="T41" fmla="*/ 71 h 72"/>
                <a:gd name="T42" fmla="*/ 94 w 135"/>
                <a:gd name="T43" fmla="*/ 72 h 72"/>
                <a:gd name="T44" fmla="*/ 93 w 135"/>
                <a:gd name="T45" fmla="*/ 67 h 72"/>
                <a:gd name="T46" fmla="*/ 76 w 135"/>
                <a:gd name="T47" fmla="*/ 71 h 72"/>
                <a:gd name="T48" fmla="*/ 66 w 135"/>
                <a:gd name="T49" fmla="*/ 63 h 72"/>
                <a:gd name="T50" fmla="*/ 35 w 135"/>
                <a:gd name="T51" fmla="*/ 53 h 72"/>
                <a:gd name="T52" fmla="*/ 25 w 135"/>
                <a:gd name="T53" fmla="*/ 59 h 72"/>
                <a:gd name="T54" fmla="*/ 25 w 135"/>
                <a:gd name="T55" fmla="*/ 59 h 72"/>
                <a:gd name="T56" fmla="*/ 19 w 135"/>
                <a:gd name="T57" fmla="*/ 60 h 72"/>
                <a:gd name="T58" fmla="*/ 1 w 135"/>
                <a:gd name="T59" fmla="*/ 5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5" h="72">
                  <a:moveTo>
                    <a:pt x="1" y="52"/>
                  </a:moveTo>
                  <a:lnTo>
                    <a:pt x="0" y="40"/>
                  </a:lnTo>
                  <a:lnTo>
                    <a:pt x="0" y="40"/>
                  </a:lnTo>
                  <a:lnTo>
                    <a:pt x="27" y="21"/>
                  </a:lnTo>
                  <a:lnTo>
                    <a:pt x="37" y="21"/>
                  </a:lnTo>
                  <a:lnTo>
                    <a:pt x="47" y="0"/>
                  </a:lnTo>
                  <a:lnTo>
                    <a:pt x="74" y="5"/>
                  </a:lnTo>
                  <a:lnTo>
                    <a:pt x="85" y="13"/>
                  </a:lnTo>
                  <a:lnTo>
                    <a:pt x="102" y="13"/>
                  </a:lnTo>
                  <a:lnTo>
                    <a:pt x="107" y="8"/>
                  </a:lnTo>
                  <a:lnTo>
                    <a:pt x="107" y="8"/>
                  </a:lnTo>
                  <a:lnTo>
                    <a:pt x="112" y="11"/>
                  </a:lnTo>
                  <a:lnTo>
                    <a:pt x="112" y="11"/>
                  </a:lnTo>
                  <a:lnTo>
                    <a:pt x="115" y="27"/>
                  </a:lnTo>
                  <a:lnTo>
                    <a:pt x="120" y="26"/>
                  </a:lnTo>
                  <a:lnTo>
                    <a:pt x="120" y="26"/>
                  </a:lnTo>
                  <a:lnTo>
                    <a:pt x="135" y="58"/>
                  </a:lnTo>
                  <a:lnTo>
                    <a:pt x="131" y="67"/>
                  </a:lnTo>
                  <a:lnTo>
                    <a:pt x="131" y="67"/>
                  </a:lnTo>
                  <a:lnTo>
                    <a:pt x="119" y="64"/>
                  </a:lnTo>
                  <a:lnTo>
                    <a:pt x="102" y="71"/>
                  </a:lnTo>
                  <a:lnTo>
                    <a:pt x="94" y="72"/>
                  </a:lnTo>
                  <a:lnTo>
                    <a:pt x="93" y="67"/>
                  </a:lnTo>
                  <a:lnTo>
                    <a:pt x="76" y="71"/>
                  </a:lnTo>
                  <a:lnTo>
                    <a:pt x="66" y="63"/>
                  </a:lnTo>
                  <a:lnTo>
                    <a:pt x="35" y="53"/>
                  </a:lnTo>
                  <a:lnTo>
                    <a:pt x="25" y="59"/>
                  </a:lnTo>
                  <a:lnTo>
                    <a:pt x="25" y="59"/>
                  </a:lnTo>
                  <a:lnTo>
                    <a:pt x="19" y="60"/>
                  </a:lnTo>
                  <a:lnTo>
                    <a:pt x="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82" name="Freeform 42">
              <a:extLst>
                <a:ext uri="{FF2B5EF4-FFF2-40B4-BE49-F238E27FC236}">
                  <a16:creationId xmlns:a16="http://schemas.microsoft.com/office/drawing/2014/main" id="{221A8EFB-4029-43C2-851D-98805F1381DC}"/>
                </a:ext>
              </a:extLst>
            </p:cNvPr>
            <p:cNvSpPr>
              <a:spLocks/>
            </p:cNvSpPr>
            <p:nvPr/>
          </p:nvSpPr>
          <p:spPr bwMode="auto">
            <a:xfrm>
              <a:off x="9804400" y="3421063"/>
              <a:ext cx="298450" cy="227013"/>
            </a:xfrm>
            <a:custGeom>
              <a:avLst/>
              <a:gdLst>
                <a:gd name="T0" fmla="*/ 184 w 188"/>
                <a:gd name="T1" fmla="*/ 105 h 143"/>
                <a:gd name="T2" fmla="*/ 171 w 188"/>
                <a:gd name="T3" fmla="*/ 123 h 143"/>
                <a:gd name="T4" fmla="*/ 170 w 188"/>
                <a:gd name="T5" fmla="*/ 135 h 143"/>
                <a:gd name="T6" fmla="*/ 152 w 188"/>
                <a:gd name="T7" fmla="*/ 142 h 143"/>
                <a:gd name="T8" fmla="*/ 141 w 188"/>
                <a:gd name="T9" fmla="*/ 130 h 143"/>
                <a:gd name="T10" fmla="*/ 146 w 188"/>
                <a:gd name="T11" fmla="*/ 122 h 143"/>
                <a:gd name="T12" fmla="*/ 144 w 188"/>
                <a:gd name="T13" fmla="*/ 104 h 143"/>
                <a:gd name="T14" fmla="*/ 147 w 188"/>
                <a:gd name="T15" fmla="*/ 100 h 143"/>
                <a:gd name="T16" fmla="*/ 145 w 188"/>
                <a:gd name="T17" fmla="*/ 92 h 143"/>
                <a:gd name="T18" fmla="*/ 147 w 188"/>
                <a:gd name="T19" fmla="*/ 85 h 143"/>
                <a:gd name="T20" fmla="*/ 159 w 188"/>
                <a:gd name="T21" fmla="*/ 85 h 143"/>
                <a:gd name="T22" fmla="*/ 160 w 188"/>
                <a:gd name="T23" fmla="*/ 81 h 143"/>
                <a:gd name="T24" fmla="*/ 151 w 188"/>
                <a:gd name="T25" fmla="*/ 72 h 143"/>
                <a:gd name="T26" fmla="*/ 137 w 188"/>
                <a:gd name="T27" fmla="*/ 70 h 143"/>
                <a:gd name="T28" fmla="*/ 121 w 188"/>
                <a:gd name="T29" fmla="*/ 74 h 143"/>
                <a:gd name="T30" fmla="*/ 118 w 188"/>
                <a:gd name="T31" fmla="*/ 90 h 143"/>
                <a:gd name="T32" fmla="*/ 100 w 188"/>
                <a:gd name="T33" fmla="*/ 99 h 143"/>
                <a:gd name="T34" fmla="*/ 96 w 188"/>
                <a:gd name="T35" fmla="*/ 112 h 143"/>
                <a:gd name="T36" fmla="*/ 79 w 188"/>
                <a:gd name="T37" fmla="*/ 134 h 143"/>
                <a:gd name="T38" fmla="*/ 84 w 188"/>
                <a:gd name="T39" fmla="*/ 143 h 143"/>
                <a:gd name="T40" fmla="*/ 58 w 188"/>
                <a:gd name="T41" fmla="*/ 134 h 143"/>
                <a:gd name="T42" fmla="*/ 0 w 188"/>
                <a:gd name="T43" fmla="*/ 132 h 143"/>
                <a:gd name="T44" fmla="*/ 0 w 188"/>
                <a:gd name="T45" fmla="*/ 132 h 143"/>
                <a:gd name="T46" fmla="*/ 1 w 188"/>
                <a:gd name="T47" fmla="*/ 112 h 143"/>
                <a:gd name="T48" fmla="*/ 18 w 188"/>
                <a:gd name="T49" fmla="*/ 103 h 143"/>
                <a:gd name="T50" fmla="*/ 39 w 188"/>
                <a:gd name="T51" fmla="*/ 67 h 143"/>
                <a:gd name="T52" fmla="*/ 38 w 188"/>
                <a:gd name="T53" fmla="*/ 59 h 143"/>
                <a:gd name="T54" fmla="*/ 38 w 188"/>
                <a:gd name="T55" fmla="*/ 59 h 143"/>
                <a:gd name="T56" fmla="*/ 75 w 188"/>
                <a:gd name="T57" fmla="*/ 38 h 143"/>
                <a:gd name="T58" fmla="*/ 75 w 188"/>
                <a:gd name="T59" fmla="*/ 12 h 143"/>
                <a:gd name="T60" fmla="*/ 83 w 188"/>
                <a:gd name="T61" fmla="*/ 0 h 143"/>
                <a:gd name="T62" fmla="*/ 83 w 188"/>
                <a:gd name="T63" fmla="*/ 0 h 143"/>
                <a:gd name="T64" fmla="*/ 89 w 188"/>
                <a:gd name="T65" fmla="*/ 17 h 143"/>
                <a:gd name="T66" fmla="*/ 87 w 188"/>
                <a:gd name="T67" fmla="*/ 44 h 143"/>
                <a:gd name="T68" fmla="*/ 100 w 188"/>
                <a:gd name="T69" fmla="*/ 45 h 143"/>
                <a:gd name="T70" fmla="*/ 108 w 188"/>
                <a:gd name="T71" fmla="*/ 64 h 143"/>
                <a:gd name="T72" fmla="*/ 119 w 188"/>
                <a:gd name="T73" fmla="*/ 60 h 143"/>
                <a:gd name="T74" fmla="*/ 116 w 188"/>
                <a:gd name="T75" fmla="*/ 46 h 143"/>
                <a:gd name="T76" fmla="*/ 119 w 188"/>
                <a:gd name="T77" fmla="*/ 32 h 143"/>
                <a:gd name="T78" fmla="*/ 125 w 188"/>
                <a:gd name="T79" fmla="*/ 27 h 143"/>
                <a:gd name="T80" fmla="*/ 137 w 188"/>
                <a:gd name="T81" fmla="*/ 39 h 143"/>
                <a:gd name="T82" fmla="*/ 163 w 188"/>
                <a:gd name="T83" fmla="*/ 33 h 143"/>
                <a:gd name="T84" fmla="*/ 163 w 188"/>
                <a:gd name="T85" fmla="*/ 33 h 143"/>
                <a:gd name="T86" fmla="*/ 172 w 188"/>
                <a:gd name="T87" fmla="*/ 34 h 143"/>
                <a:gd name="T88" fmla="*/ 170 w 188"/>
                <a:gd name="T89" fmla="*/ 60 h 143"/>
                <a:gd name="T90" fmla="*/ 175 w 188"/>
                <a:gd name="T91" fmla="*/ 67 h 143"/>
                <a:gd name="T92" fmla="*/ 184 w 188"/>
                <a:gd name="T93" fmla="*/ 68 h 143"/>
                <a:gd name="T94" fmla="*/ 184 w 188"/>
                <a:gd name="T95" fmla="*/ 68 h 143"/>
                <a:gd name="T96" fmla="*/ 179 w 188"/>
                <a:gd name="T97" fmla="*/ 80 h 143"/>
                <a:gd name="T98" fmla="*/ 188 w 188"/>
                <a:gd name="T99" fmla="*/ 94 h 143"/>
                <a:gd name="T100" fmla="*/ 184 w 188"/>
                <a:gd name="T101" fmla="*/ 10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43">
                  <a:moveTo>
                    <a:pt x="184" y="105"/>
                  </a:moveTo>
                  <a:lnTo>
                    <a:pt x="171" y="123"/>
                  </a:lnTo>
                  <a:lnTo>
                    <a:pt x="170" y="135"/>
                  </a:lnTo>
                  <a:lnTo>
                    <a:pt x="152" y="142"/>
                  </a:lnTo>
                  <a:lnTo>
                    <a:pt x="141" y="130"/>
                  </a:lnTo>
                  <a:lnTo>
                    <a:pt x="146" y="122"/>
                  </a:lnTo>
                  <a:lnTo>
                    <a:pt x="144" y="104"/>
                  </a:lnTo>
                  <a:lnTo>
                    <a:pt x="147" y="100"/>
                  </a:lnTo>
                  <a:lnTo>
                    <a:pt x="145" y="92"/>
                  </a:lnTo>
                  <a:lnTo>
                    <a:pt x="147" y="85"/>
                  </a:lnTo>
                  <a:lnTo>
                    <a:pt x="159" y="85"/>
                  </a:lnTo>
                  <a:lnTo>
                    <a:pt x="160" y="81"/>
                  </a:lnTo>
                  <a:lnTo>
                    <a:pt x="151" y="72"/>
                  </a:lnTo>
                  <a:lnTo>
                    <a:pt x="137" y="70"/>
                  </a:lnTo>
                  <a:lnTo>
                    <a:pt x="121" y="74"/>
                  </a:lnTo>
                  <a:lnTo>
                    <a:pt x="118" y="90"/>
                  </a:lnTo>
                  <a:lnTo>
                    <a:pt x="100" y="99"/>
                  </a:lnTo>
                  <a:lnTo>
                    <a:pt x="96" y="112"/>
                  </a:lnTo>
                  <a:lnTo>
                    <a:pt x="79" y="134"/>
                  </a:lnTo>
                  <a:lnTo>
                    <a:pt x="84" y="143"/>
                  </a:lnTo>
                  <a:lnTo>
                    <a:pt x="58" y="134"/>
                  </a:lnTo>
                  <a:lnTo>
                    <a:pt x="0" y="132"/>
                  </a:lnTo>
                  <a:lnTo>
                    <a:pt x="0" y="132"/>
                  </a:lnTo>
                  <a:lnTo>
                    <a:pt x="1" y="112"/>
                  </a:lnTo>
                  <a:lnTo>
                    <a:pt x="18" y="103"/>
                  </a:lnTo>
                  <a:lnTo>
                    <a:pt x="39" y="67"/>
                  </a:lnTo>
                  <a:lnTo>
                    <a:pt x="38" y="59"/>
                  </a:lnTo>
                  <a:lnTo>
                    <a:pt x="38" y="59"/>
                  </a:lnTo>
                  <a:lnTo>
                    <a:pt x="75" y="38"/>
                  </a:lnTo>
                  <a:lnTo>
                    <a:pt x="75" y="12"/>
                  </a:lnTo>
                  <a:lnTo>
                    <a:pt x="83" y="0"/>
                  </a:lnTo>
                  <a:lnTo>
                    <a:pt x="83" y="0"/>
                  </a:lnTo>
                  <a:lnTo>
                    <a:pt x="89" y="17"/>
                  </a:lnTo>
                  <a:lnTo>
                    <a:pt x="87" y="44"/>
                  </a:lnTo>
                  <a:lnTo>
                    <a:pt x="100" y="45"/>
                  </a:lnTo>
                  <a:lnTo>
                    <a:pt x="108" y="64"/>
                  </a:lnTo>
                  <a:lnTo>
                    <a:pt x="119" y="60"/>
                  </a:lnTo>
                  <a:lnTo>
                    <a:pt x="116" y="46"/>
                  </a:lnTo>
                  <a:lnTo>
                    <a:pt x="119" y="32"/>
                  </a:lnTo>
                  <a:lnTo>
                    <a:pt x="125" y="27"/>
                  </a:lnTo>
                  <a:lnTo>
                    <a:pt x="137" y="39"/>
                  </a:lnTo>
                  <a:lnTo>
                    <a:pt x="163" y="33"/>
                  </a:lnTo>
                  <a:lnTo>
                    <a:pt x="163" y="33"/>
                  </a:lnTo>
                  <a:lnTo>
                    <a:pt x="172" y="34"/>
                  </a:lnTo>
                  <a:lnTo>
                    <a:pt x="170" y="60"/>
                  </a:lnTo>
                  <a:lnTo>
                    <a:pt x="175" y="67"/>
                  </a:lnTo>
                  <a:lnTo>
                    <a:pt x="184" y="68"/>
                  </a:lnTo>
                  <a:lnTo>
                    <a:pt x="184" y="68"/>
                  </a:lnTo>
                  <a:lnTo>
                    <a:pt x="179" y="80"/>
                  </a:lnTo>
                  <a:lnTo>
                    <a:pt x="188" y="94"/>
                  </a:lnTo>
                  <a:lnTo>
                    <a:pt x="184"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83" name="Freeform 43">
              <a:extLst>
                <a:ext uri="{FF2B5EF4-FFF2-40B4-BE49-F238E27FC236}">
                  <a16:creationId xmlns:a16="http://schemas.microsoft.com/office/drawing/2014/main" id="{DC78276D-E605-42A1-A186-D247144093CE}"/>
                </a:ext>
              </a:extLst>
            </p:cNvPr>
            <p:cNvSpPr>
              <a:spLocks/>
            </p:cNvSpPr>
            <p:nvPr/>
          </p:nvSpPr>
          <p:spPr bwMode="auto">
            <a:xfrm>
              <a:off x="10136188" y="3086100"/>
              <a:ext cx="171450" cy="211138"/>
            </a:xfrm>
            <a:custGeom>
              <a:avLst/>
              <a:gdLst>
                <a:gd name="T0" fmla="*/ 106 w 108"/>
                <a:gd name="T1" fmla="*/ 30 h 133"/>
                <a:gd name="T2" fmla="*/ 108 w 108"/>
                <a:gd name="T3" fmla="*/ 60 h 133"/>
                <a:gd name="T4" fmla="*/ 101 w 108"/>
                <a:gd name="T5" fmla="*/ 65 h 133"/>
                <a:gd name="T6" fmla="*/ 105 w 108"/>
                <a:gd name="T7" fmla="*/ 88 h 133"/>
                <a:gd name="T8" fmla="*/ 98 w 108"/>
                <a:gd name="T9" fmla="*/ 104 h 133"/>
                <a:gd name="T10" fmla="*/ 73 w 108"/>
                <a:gd name="T11" fmla="*/ 109 h 133"/>
                <a:gd name="T12" fmla="*/ 66 w 108"/>
                <a:gd name="T13" fmla="*/ 120 h 133"/>
                <a:gd name="T14" fmla="*/ 60 w 108"/>
                <a:gd name="T15" fmla="*/ 117 h 133"/>
                <a:gd name="T16" fmla="*/ 56 w 108"/>
                <a:gd name="T17" fmla="*/ 128 h 133"/>
                <a:gd name="T18" fmla="*/ 43 w 108"/>
                <a:gd name="T19" fmla="*/ 133 h 133"/>
                <a:gd name="T20" fmla="*/ 43 w 108"/>
                <a:gd name="T21" fmla="*/ 133 h 133"/>
                <a:gd name="T22" fmla="*/ 38 w 108"/>
                <a:gd name="T23" fmla="*/ 130 h 133"/>
                <a:gd name="T24" fmla="*/ 38 w 108"/>
                <a:gd name="T25" fmla="*/ 130 h 133"/>
                <a:gd name="T26" fmla="*/ 33 w 108"/>
                <a:gd name="T27" fmla="*/ 123 h 133"/>
                <a:gd name="T28" fmla="*/ 17 w 108"/>
                <a:gd name="T29" fmla="*/ 123 h 133"/>
                <a:gd name="T30" fmla="*/ 5 w 108"/>
                <a:gd name="T31" fmla="*/ 110 h 133"/>
                <a:gd name="T32" fmla="*/ 18 w 108"/>
                <a:gd name="T33" fmla="*/ 80 h 133"/>
                <a:gd name="T34" fmla="*/ 0 w 108"/>
                <a:gd name="T35" fmla="*/ 72 h 133"/>
                <a:gd name="T36" fmla="*/ 2 w 108"/>
                <a:gd name="T37" fmla="*/ 53 h 133"/>
                <a:gd name="T38" fmla="*/ 8 w 108"/>
                <a:gd name="T39" fmla="*/ 45 h 133"/>
                <a:gd name="T40" fmla="*/ 2 w 108"/>
                <a:gd name="T41" fmla="*/ 43 h 133"/>
                <a:gd name="T42" fmla="*/ 6 w 108"/>
                <a:gd name="T43" fmla="*/ 33 h 133"/>
                <a:gd name="T44" fmla="*/ 6 w 108"/>
                <a:gd name="T45" fmla="*/ 33 h 133"/>
                <a:gd name="T46" fmla="*/ 64 w 108"/>
                <a:gd name="T47" fmla="*/ 0 h 133"/>
                <a:gd name="T48" fmla="*/ 93 w 108"/>
                <a:gd name="T49" fmla="*/ 7 h 133"/>
                <a:gd name="T50" fmla="*/ 100 w 108"/>
                <a:gd name="T51" fmla="*/ 18 h 133"/>
                <a:gd name="T52" fmla="*/ 105 w 108"/>
                <a:gd name="T53" fmla="*/ 18 h 133"/>
                <a:gd name="T54" fmla="*/ 106 w 108"/>
                <a:gd name="T55"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8" h="133">
                  <a:moveTo>
                    <a:pt x="106" y="30"/>
                  </a:moveTo>
                  <a:lnTo>
                    <a:pt x="108" y="60"/>
                  </a:lnTo>
                  <a:lnTo>
                    <a:pt x="101" y="65"/>
                  </a:lnTo>
                  <a:lnTo>
                    <a:pt x="105" y="88"/>
                  </a:lnTo>
                  <a:lnTo>
                    <a:pt x="98" y="104"/>
                  </a:lnTo>
                  <a:lnTo>
                    <a:pt x="73" y="109"/>
                  </a:lnTo>
                  <a:lnTo>
                    <a:pt x="66" y="120"/>
                  </a:lnTo>
                  <a:lnTo>
                    <a:pt x="60" y="117"/>
                  </a:lnTo>
                  <a:lnTo>
                    <a:pt x="56" y="128"/>
                  </a:lnTo>
                  <a:lnTo>
                    <a:pt x="43" y="133"/>
                  </a:lnTo>
                  <a:lnTo>
                    <a:pt x="43" y="133"/>
                  </a:lnTo>
                  <a:lnTo>
                    <a:pt x="38" y="130"/>
                  </a:lnTo>
                  <a:lnTo>
                    <a:pt x="38" y="130"/>
                  </a:lnTo>
                  <a:lnTo>
                    <a:pt x="33" y="123"/>
                  </a:lnTo>
                  <a:lnTo>
                    <a:pt x="17" y="123"/>
                  </a:lnTo>
                  <a:lnTo>
                    <a:pt x="5" y="110"/>
                  </a:lnTo>
                  <a:lnTo>
                    <a:pt x="18" y="80"/>
                  </a:lnTo>
                  <a:lnTo>
                    <a:pt x="0" y="72"/>
                  </a:lnTo>
                  <a:lnTo>
                    <a:pt x="2" y="53"/>
                  </a:lnTo>
                  <a:lnTo>
                    <a:pt x="8" y="45"/>
                  </a:lnTo>
                  <a:lnTo>
                    <a:pt x="2" y="43"/>
                  </a:lnTo>
                  <a:lnTo>
                    <a:pt x="6" y="33"/>
                  </a:lnTo>
                  <a:lnTo>
                    <a:pt x="6" y="33"/>
                  </a:lnTo>
                  <a:lnTo>
                    <a:pt x="64" y="0"/>
                  </a:lnTo>
                  <a:lnTo>
                    <a:pt x="93" y="7"/>
                  </a:lnTo>
                  <a:lnTo>
                    <a:pt x="100" y="18"/>
                  </a:lnTo>
                  <a:lnTo>
                    <a:pt x="105" y="18"/>
                  </a:lnTo>
                  <a:lnTo>
                    <a:pt x="1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84" name="Freeform 44">
              <a:extLst>
                <a:ext uri="{FF2B5EF4-FFF2-40B4-BE49-F238E27FC236}">
                  <a16:creationId xmlns:a16="http://schemas.microsoft.com/office/drawing/2014/main" id="{711381B0-92B3-4112-944D-6502BF5722A6}"/>
                </a:ext>
              </a:extLst>
            </p:cNvPr>
            <p:cNvSpPr>
              <a:spLocks noEditPoints="1"/>
            </p:cNvSpPr>
            <p:nvPr/>
          </p:nvSpPr>
          <p:spPr bwMode="auto">
            <a:xfrm>
              <a:off x="10066338" y="3363913"/>
              <a:ext cx="180975" cy="619125"/>
            </a:xfrm>
            <a:custGeom>
              <a:avLst/>
              <a:gdLst>
                <a:gd name="T0" fmla="*/ 51 w 114"/>
                <a:gd name="T1" fmla="*/ 167 h 390"/>
                <a:gd name="T2" fmla="*/ 46 w 114"/>
                <a:gd name="T3" fmla="*/ 162 h 390"/>
                <a:gd name="T4" fmla="*/ 48 w 114"/>
                <a:gd name="T5" fmla="*/ 152 h 390"/>
                <a:gd name="T6" fmla="*/ 57 w 114"/>
                <a:gd name="T7" fmla="*/ 159 h 390"/>
                <a:gd name="T8" fmla="*/ 56 w 114"/>
                <a:gd name="T9" fmla="*/ 167 h 390"/>
                <a:gd name="T10" fmla="*/ 51 w 114"/>
                <a:gd name="T11" fmla="*/ 167 h 390"/>
                <a:gd name="T12" fmla="*/ 39 w 114"/>
                <a:gd name="T13" fmla="*/ 201 h 390"/>
                <a:gd name="T14" fmla="*/ 37 w 114"/>
                <a:gd name="T15" fmla="*/ 216 h 390"/>
                <a:gd name="T16" fmla="*/ 33 w 114"/>
                <a:gd name="T17" fmla="*/ 210 h 390"/>
                <a:gd name="T18" fmla="*/ 39 w 114"/>
                <a:gd name="T19" fmla="*/ 201 h 390"/>
                <a:gd name="T20" fmla="*/ 101 w 114"/>
                <a:gd name="T21" fmla="*/ 37 h 390"/>
                <a:gd name="T22" fmla="*/ 95 w 114"/>
                <a:gd name="T23" fmla="*/ 31 h 390"/>
                <a:gd name="T24" fmla="*/ 93 w 114"/>
                <a:gd name="T25" fmla="*/ 33 h 390"/>
                <a:gd name="T26" fmla="*/ 92 w 114"/>
                <a:gd name="T27" fmla="*/ 42 h 390"/>
                <a:gd name="T28" fmla="*/ 98 w 114"/>
                <a:gd name="T29" fmla="*/ 50 h 390"/>
                <a:gd name="T30" fmla="*/ 87 w 114"/>
                <a:gd name="T31" fmla="*/ 50 h 390"/>
                <a:gd name="T32" fmla="*/ 87 w 114"/>
                <a:gd name="T33" fmla="*/ 50 h 390"/>
                <a:gd name="T34" fmla="*/ 82 w 114"/>
                <a:gd name="T35" fmla="*/ 43 h 390"/>
                <a:gd name="T36" fmla="*/ 67 w 114"/>
                <a:gd name="T37" fmla="*/ 36 h 390"/>
                <a:gd name="T38" fmla="*/ 58 w 114"/>
                <a:gd name="T39" fmla="*/ 39 h 390"/>
                <a:gd name="T40" fmla="*/ 63 w 114"/>
                <a:gd name="T41" fmla="*/ 43 h 390"/>
                <a:gd name="T42" fmla="*/ 60 w 114"/>
                <a:gd name="T43" fmla="*/ 55 h 390"/>
                <a:gd name="T44" fmla="*/ 52 w 114"/>
                <a:gd name="T45" fmla="*/ 44 h 390"/>
                <a:gd name="T46" fmla="*/ 35 w 114"/>
                <a:gd name="T47" fmla="*/ 40 h 390"/>
                <a:gd name="T48" fmla="*/ 22 w 114"/>
                <a:gd name="T49" fmla="*/ 31 h 390"/>
                <a:gd name="T50" fmla="*/ 22 w 114"/>
                <a:gd name="T51" fmla="*/ 31 h 390"/>
                <a:gd name="T52" fmla="*/ 10 w 114"/>
                <a:gd name="T53" fmla="*/ 25 h 390"/>
                <a:gd name="T54" fmla="*/ 0 w 114"/>
                <a:gd name="T55" fmla="*/ 6 h 390"/>
                <a:gd name="T56" fmla="*/ 0 w 114"/>
                <a:gd name="T57" fmla="*/ 6 h 390"/>
                <a:gd name="T58" fmla="*/ 10 w 114"/>
                <a:gd name="T59" fmla="*/ 0 h 390"/>
                <a:gd name="T60" fmla="*/ 41 w 114"/>
                <a:gd name="T61" fmla="*/ 10 h 390"/>
                <a:gd name="T62" fmla="*/ 51 w 114"/>
                <a:gd name="T63" fmla="*/ 18 h 390"/>
                <a:gd name="T64" fmla="*/ 68 w 114"/>
                <a:gd name="T65" fmla="*/ 14 h 390"/>
                <a:gd name="T66" fmla="*/ 69 w 114"/>
                <a:gd name="T67" fmla="*/ 19 h 390"/>
                <a:gd name="T68" fmla="*/ 77 w 114"/>
                <a:gd name="T69" fmla="*/ 18 h 390"/>
                <a:gd name="T70" fmla="*/ 94 w 114"/>
                <a:gd name="T71" fmla="*/ 11 h 390"/>
                <a:gd name="T72" fmla="*/ 106 w 114"/>
                <a:gd name="T73" fmla="*/ 14 h 390"/>
                <a:gd name="T74" fmla="*/ 106 w 114"/>
                <a:gd name="T75" fmla="*/ 14 h 390"/>
                <a:gd name="T76" fmla="*/ 114 w 114"/>
                <a:gd name="T77" fmla="*/ 31 h 390"/>
                <a:gd name="T78" fmla="*/ 114 w 114"/>
                <a:gd name="T79" fmla="*/ 31 h 390"/>
                <a:gd name="T80" fmla="*/ 108 w 114"/>
                <a:gd name="T81" fmla="*/ 39 h 390"/>
                <a:gd name="T82" fmla="*/ 101 w 114"/>
                <a:gd name="T83" fmla="*/ 37 h 390"/>
                <a:gd name="T84" fmla="*/ 70 w 114"/>
                <a:gd name="T85" fmla="*/ 246 h 390"/>
                <a:gd name="T86" fmla="*/ 62 w 114"/>
                <a:gd name="T87" fmla="*/ 244 h 390"/>
                <a:gd name="T88" fmla="*/ 61 w 114"/>
                <a:gd name="T89" fmla="*/ 254 h 390"/>
                <a:gd name="T90" fmla="*/ 69 w 114"/>
                <a:gd name="T91" fmla="*/ 252 h 390"/>
                <a:gd name="T92" fmla="*/ 70 w 114"/>
                <a:gd name="T93" fmla="*/ 246 h 390"/>
                <a:gd name="T94" fmla="*/ 101 w 114"/>
                <a:gd name="T95" fmla="*/ 390 h 390"/>
                <a:gd name="T96" fmla="*/ 102 w 114"/>
                <a:gd name="T97" fmla="*/ 379 h 390"/>
                <a:gd name="T98" fmla="*/ 92 w 114"/>
                <a:gd name="T99" fmla="*/ 374 h 390"/>
                <a:gd name="T100" fmla="*/ 95 w 114"/>
                <a:gd name="T101" fmla="*/ 386 h 390"/>
                <a:gd name="T102" fmla="*/ 101 w 114"/>
                <a:gd name="T103" fmla="*/ 390 h 390"/>
                <a:gd name="T104" fmla="*/ 101 w 114"/>
                <a:gd name="T105" fmla="*/ 390 h 390"/>
                <a:gd name="T106" fmla="*/ 102 w 114"/>
                <a:gd name="T107" fmla="*/ 379 h 390"/>
                <a:gd name="T108" fmla="*/ 92 w 114"/>
                <a:gd name="T109" fmla="*/ 374 h 390"/>
                <a:gd name="T110" fmla="*/ 95 w 114"/>
                <a:gd name="T111" fmla="*/ 386 h 390"/>
                <a:gd name="T112" fmla="*/ 101 w 114"/>
                <a:gd name="T113"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 h="390">
                  <a:moveTo>
                    <a:pt x="51" y="167"/>
                  </a:moveTo>
                  <a:lnTo>
                    <a:pt x="46" y="162"/>
                  </a:lnTo>
                  <a:lnTo>
                    <a:pt x="48" y="152"/>
                  </a:lnTo>
                  <a:lnTo>
                    <a:pt x="57" y="159"/>
                  </a:lnTo>
                  <a:lnTo>
                    <a:pt x="56" y="167"/>
                  </a:lnTo>
                  <a:lnTo>
                    <a:pt x="51" y="167"/>
                  </a:lnTo>
                  <a:close/>
                  <a:moveTo>
                    <a:pt x="39" y="201"/>
                  </a:moveTo>
                  <a:lnTo>
                    <a:pt x="37" y="216"/>
                  </a:lnTo>
                  <a:lnTo>
                    <a:pt x="33" y="210"/>
                  </a:lnTo>
                  <a:lnTo>
                    <a:pt x="39" y="201"/>
                  </a:lnTo>
                  <a:close/>
                  <a:moveTo>
                    <a:pt x="101" y="37"/>
                  </a:moveTo>
                  <a:lnTo>
                    <a:pt x="95" y="31"/>
                  </a:lnTo>
                  <a:lnTo>
                    <a:pt x="93" y="33"/>
                  </a:lnTo>
                  <a:lnTo>
                    <a:pt x="92" y="42"/>
                  </a:lnTo>
                  <a:lnTo>
                    <a:pt x="98" y="50"/>
                  </a:lnTo>
                  <a:lnTo>
                    <a:pt x="87" y="50"/>
                  </a:lnTo>
                  <a:lnTo>
                    <a:pt x="87" y="50"/>
                  </a:lnTo>
                  <a:lnTo>
                    <a:pt x="82" y="43"/>
                  </a:lnTo>
                  <a:lnTo>
                    <a:pt x="67" y="36"/>
                  </a:lnTo>
                  <a:lnTo>
                    <a:pt x="58" y="39"/>
                  </a:lnTo>
                  <a:lnTo>
                    <a:pt x="63" y="43"/>
                  </a:lnTo>
                  <a:lnTo>
                    <a:pt x="60" y="55"/>
                  </a:lnTo>
                  <a:lnTo>
                    <a:pt x="52" y="44"/>
                  </a:lnTo>
                  <a:lnTo>
                    <a:pt x="35" y="40"/>
                  </a:lnTo>
                  <a:lnTo>
                    <a:pt x="22" y="31"/>
                  </a:lnTo>
                  <a:lnTo>
                    <a:pt x="22" y="31"/>
                  </a:lnTo>
                  <a:lnTo>
                    <a:pt x="10" y="25"/>
                  </a:lnTo>
                  <a:lnTo>
                    <a:pt x="0" y="6"/>
                  </a:lnTo>
                  <a:lnTo>
                    <a:pt x="0" y="6"/>
                  </a:lnTo>
                  <a:lnTo>
                    <a:pt x="10" y="0"/>
                  </a:lnTo>
                  <a:lnTo>
                    <a:pt x="41" y="10"/>
                  </a:lnTo>
                  <a:lnTo>
                    <a:pt x="51" y="18"/>
                  </a:lnTo>
                  <a:lnTo>
                    <a:pt x="68" y="14"/>
                  </a:lnTo>
                  <a:lnTo>
                    <a:pt x="69" y="19"/>
                  </a:lnTo>
                  <a:lnTo>
                    <a:pt x="77" y="18"/>
                  </a:lnTo>
                  <a:lnTo>
                    <a:pt x="94" y="11"/>
                  </a:lnTo>
                  <a:lnTo>
                    <a:pt x="106" y="14"/>
                  </a:lnTo>
                  <a:lnTo>
                    <a:pt x="106" y="14"/>
                  </a:lnTo>
                  <a:lnTo>
                    <a:pt x="114" y="31"/>
                  </a:lnTo>
                  <a:lnTo>
                    <a:pt x="114" y="31"/>
                  </a:lnTo>
                  <a:lnTo>
                    <a:pt x="108" y="39"/>
                  </a:lnTo>
                  <a:lnTo>
                    <a:pt x="101" y="37"/>
                  </a:lnTo>
                  <a:close/>
                  <a:moveTo>
                    <a:pt x="70" y="246"/>
                  </a:moveTo>
                  <a:lnTo>
                    <a:pt x="62" y="244"/>
                  </a:lnTo>
                  <a:lnTo>
                    <a:pt x="61" y="254"/>
                  </a:lnTo>
                  <a:lnTo>
                    <a:pt x="69" y="252"/>
                  </a:lnTo>
                  <a:lnTo>
                    <a:pt x="70" y="246"/>
                  </a:lnTo>
                  <a:close/>
                  <a:moveTo>
                    <a:pt x="101" y="390"/>
                  </a:moveTo>
                  <a:lnTo>
                    <a:pt x="102" y="379"/>
                  </a:lnTo>
                  <a:lnTo>
                    <a:pt x="92" y="374"/>
                  </a:lnTo>
                  <a:lnTo>
                    <a:pt x="95" y="386"/>
                  </a:lnTo>
                  <a:lnTo>
                    <a:pt x="101" y="390"/>
                  </a:lnTo>
                  <a:close/>
                  <a:moveTo>
                    <a:pt x="101" y="390"/>
                  </a:moveTo>
                  <a:lnTo>
                    <a:pt x="102" y="379"/>
                  </a:lnTo>
                  <a:lnTo>
                    <a:pt x="92" y="374"/>
                  </a:lnTo>
                  <a:lnTo>
                    <a:pt x="95" y="386"/>
                  </a:lnTo>
                  <a:lnTo>
                    <a:pt x="101" y="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85" name="Freeform 45">
              <a:extLst>
                <a:ext uri="{FF2B5EF4-FFF2-40B4-BE49-F238E27FC236}">
                  <a16:creationId xmlns:a16="http://schemas.microsoft.com/office/drawing/2014/main" id="{84B4383D-E191-4B52-AF0A-D3B8FC41723F}"/>
                </a:ext>
              </a:extLst>
            </p:cNvPr>
            <p:cNvSpPr>
              <a:spLocks/>
            </p:cNvSpPr>
            <p:nvPr/>
          </p:nvSpPr>
          <p:spPr bwMode="auto">
            <a:xfrm>
              <a:off x="9115425" y="3725863"/>
              <a:ext cx="193675" cy="147638"/>
            </a:xfrm>
            <a:custGeom>
              <a:avLst/>
              <a:gdLst>
                <a:gd name="T0" fmla="*/ 120 w 122"/>
                <a:gd name="T1" fmla="*/ 56 h 93"/>
                <a:gd name="T2" fmla="*/ 83 w 122"/>
                <a:gd name="T3" fmla="*/ 79 h 93"/>
                <a:gd name="T4" fmla="*/ 72 w 122"/>
                <a:gd name="T5" fmla="*/ 93 h 93"/>
                <a:gd name="T6" fmla="*/ 72 w 122"/>
                <a:gd name="T7" fmla="*/ 93 h 93"/>
                <a:gd name="T8" fmla="*/ 60 w 122"/>
                <a:gd name="T9" fmla="*/ 92 h 93"/>
                <a:gd name="T10" fmla="*/ 57 w 122"/>
                <a:gd name="T11" fmla="*/ 75 h 93"/>
                <a:gd name="T12" fmla="*/ 45 w 122"/>
                <a:gd name="T13" fmla="*/ 74 h 93"/>
                <a:gd name="T14" fmla="*/ 41 w 122"/>
                <a:gd name="T15" fmla="*/ 56 h 93"/>
                <a:gd name="T16" fmla="*/ 34 w 122"/>
                <a:gd name="T17" fmla="*/ 55 h 93"/>
                <a:gd name="T18" fmla="*/ 28 w 122"/>
                <a:gd name="T19" fmla="*/ 61 h 93"/>
                <a:gd name="T20" fmla="*/ 20 w 122"/>
                <a:gd name="T21" fmla="*/ 54 h 93"/>
                <a:gd name="T22" fmla="*/ 9 w 122"/>
                <a:gd name="T23" fmla="*/ 55 h 93"/>
                <a:gd name="T24" fmla="*/ 0 w 122"/>
                <a:gd name="T25" fmla="*/ 49 h 93"/>
                <a:gd name="T26" fmla="*/ 0 w 122"/>
                <a:gd name="T27" fmla="*/ 49 h 93"/>
                <a:gd name="T28" fmla="*/ 3 w 122"/>
                <a:gd name="T29" fmla="*/ 32 h 93"/>
                <a:gd name="T30" fmla="*/ 3 w 122"/>
                <a:gd name="T31" fmla="*/ 32 h 93"/>
                <a:gd name="T32" fmla="*/ 22 w 122"/>
                <a:gd name="T33" fmla="*/ 18 h 93"/>
                <a:gd name="T34" fmla="*/ 31 w 122"/>
                <a:gd name="T35" fmla="*/ 17 h 93"/>
                <a:gd name="T36" fmla="*/ 38 w 122"/>
                <a:gd name="T37" fmla="*/ 22 h 93"/>
                <a:gd name="T38" fmla="*/ 58 w 122"/>
                <a:gd name="T39" fmla="*/ 9 h 93"/>
                <a:gd name="T40" fmla="*/ 85 w 122"/>
                <a:gd name="T41" fmla="*/ 11 h 93"/>
                <a:gd name="T42" fmla="*/ 88 w 122"/>
                <a:gd name="T43" fmla="*/ 4 h 93"/>
                <a:gd name="T44" fmla="*/ 88 w 122"/>
                <a:gd name="T45" fmla="*/ 4 h 93"/>
                <a:gd name="T46" fmla="*/ 104 w 122"/>
                <a:gd name="T47" fmla="*/ 0 h 93"/>
                <a:gd name="T48" fmla="*/ 109 w 122"/>
                <a:gd name="T49" fmla="*/ 8 h 93"/>
                <a:gd name="T50" fmla="*/ 106 w 122"/>
                <a:gd name="T51" fmla="*/ 32 h 93"/>
                <a:gd name="T52" fmla="*/ 108 w 122"/>
                <a:gd name="T53" fmla="*/ 34 h 93"/>
                <a:gd name="T54" fmla="*/ 110 w 122"/>
                <a:gd name="T55" fmla="*/ 30 h 93"/>
                <a:gd name="T56" fmla="*/ 118 w 122"/>
                <a:gd name="T57" fmla="*/ 42 h 93"/>
                <a:gd name="T58" fmla="*/ 109 w 122"/>
                <a:gd name="T59" fmla="*/ 53 h 93"/>
                <a:gd name="T60" fmla="*/ 122 w 122"/>
                <a:gd name="T61" fmla="*/ 54 h 93"/>
                <a:gd name="T62" fmla="*/ 120 w 122"/>
                <a:gd name="T63" fmla="*/ 5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93">
                  <a:moveTo>
                    <a:pt x="120" y="56"/>
                  </a:moveTo>
                  <a:lnTo>
                    <a:pt x="83" y="79"/>
                  </a:lnTo>
                  <a:lnTo>
                    <a:pt x="72" y="93"/>
                  </a:lnTo>
                  <a:lnTo>
                    <a:pt x="72" y="93"/>
                  </a:lnTo>
                  <a:lnTo>
                    <a:pt x="60" y="92"/>
                  </a:lnTo>
                  <a:lnTo>
                    <a:pt x="57" y="75"/>
                  </a:lnTo>
                  <a:lnTo>
                    <a:pt x="45" y="74"/>
                  </a:lnTo>
                  <a:lnTo>
                    <a:pt x="41" y="56"/>
                  </a:lnTo>
                  <a:lnTo>
                    <a:pt x="34" y="55"/>
                  </a:lnTo>
                  <a:lnTo>
                    <a:pt x="28" y="61"/>
                  </a:lnTo>
                  <a:lnTo>
                    <a:pt x="20" y="54"/>
                  </a:lnTo>
                  <a:lnTo>
                    <a:pt x="9" y="55"/>
                  </a:lnTo>
                  <a:lnTo>
                    <a:pt x="0" y="49"/>
                  </a:lnTo>
                  <a:lnTo>
                    <a:pt x="0" y="49"/>
                  </a:lnTo>
                  <a:lnTo>
                    <a:pt x="3" y="32"/>
                  </a:lnTo>
                  <a:lnTo>
                    <a:pt x="3" y="32"/>
                  </a:lnTo>
                  <a:lnTo>
                    <a:pt x="22" y="18"/>
                  </a:lnTo>
                  <a:lnTo>
                    <a:pt x="31" y="17"/>
                  </a:lnTo>
                  <a:lnTo>
                    <a:pt x="38" y="22"/>
                  </a:lnTo>
                  <a:lnTo>
                    <a:pt x="58" y="9"/>
                  </a:lnTo>
                  <a:lnTo>
                    <a:pt x="85" y="11"/>
                  </a:lnTo>
                  <a:lnTo>
                    <a:pt x="88" y="4"/>
                  </a:lnTo>
                  <a:lnTo>
                    <a:pt x="88" y="4"/>
                  </a:lnTo>
                  <a:lnTo>
                    <a:pt x="104" y="0"/>
                  </a:lnTo>
                  <a:lnTo>
                    <a:pt x="109" y="8"/>
                  </a:lnTo>
                  <a:lnTo>
                    <a:pt x="106" y="32"/>
                  </a:lnTo>
                  <a:lnTo>
                    <a:pt x="108" y="34"/>
                  </a:lnTo>
                  <a:lnTo>
                    <a:pt x="110" y="30"/>
                  </a:lnTo>
                  <a:lnTo>
                    <a:pt x="118" y="42"/>
                  </a:lnTo>
                  <a:lnTo>
                    <a:pt x="109" y="53"/>
                  </a:lnTo>
                  <a:lnTo>
                    <a:pt x="122" y="54"/>
                  </a:lnTo>
                  <a:lnTo>
                    <a:pt x="12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86" name="Freeform 46">
              <a:extLst>
                <a:ext uri="{FF2B5EF4-FFF2-40B4-BE49-F238E27FC236}">
                  <a16:creationId xmlns:a16="http://schemas.microsoft.com/office/drawing/2014/main" id="{CB460A93-6BCC-4E39-84B7-09345A2D6CB3}"/>
                </a:ext>
              </a:extLst>
            </p:cNvPr>
            <p:cNvSpPr>
              <a:spLocks/>
            </p:cNvSpPr>
            <p:nvPr/>
          </p:nvSpPr>
          <p:spPr bwMode="auto">
            <a:xfrm>
              <a:off x="9020175" y="3425825"/>
              <a:ext cx="249237" cy="122238"/>
            </a:xfrm>
            <a:custGeom>
              <a:avLst/>
              <a:gdLst>
                <a:gd name="T0" fmla="*/ 22 w 157"/>
                <a:gd name="T1" fmla="*/ 20 h 77"/>
                <a:gd name="T2" fmla="*/ 30 w 157"/>
                <a:gd name="T3" fmla="*/ 23 h 77"/>
                <a:gd name="T4" fmla="*/ 51 w 157"/>
                <a:gd name="T5" fmla="*/ 11 h 77"/>
                <a:gd name="T6" fmla="*/ 70 w 157"/>
                <a:gd name="T7" fmla="*/ 16 h 77"/>
                <a:gd name="T8" fmla="*/ 112 w 157"/>
                <a:gd name="T9" fmla="*/ 12 h 77"/>
                <a:gd name="T10" fmla="*/ 139 w 157"/>
                <a:gd name="T11" fmla="*/ 0 h 77"/>
                <a:gd name="T12" fmla="*/ 139 w 157"/>
                <a:gd name="T13" fmla="*/ 0 h 77"/>
                <a:gd name="T14" fmla="*/ 156 w 157"/>
                <a:gd name="T15" fmla="*/ 38 h 77"/>
                <a:gd name="T16" fmla="*/ 157 w 157"/>
                <a:gd name="T17" fmla="*/ 46 h 77"/>
                <a:gd name="T18" fmla="*/ 144 w 157"/>
                <a:gd name="T19" fmla="*/ 52 h 77"/>
                <a:gd name="T20" fmla="*/ 144 w 157"/>
                <a:gd name="T21" fmla="*/ 52 h 77"/>
                <a:gd name="T22" fmla="*/ 118 w 157"/>
                <a:gd name="T23" fmla="*/ 62 h 77"/>
                <a:gd name="T24" fmla="*/ 113 w 157"/>
                <a:gd name="T25" fmla="*/ 46 h 77"/>
                <a:gd name="T26" fmla="*/ 99 w 157"/>
                <a:gd name="T27" fmla="*/ 43 h 77"/>
                <a:gd name="T28" fmla="*/ 99 w 157"/>
                <a:gd name="T29" fmla="*/ 37 h 77"/>
                <a:gd name="T30" fmla="*/ 79 w 157"/>
                <a:gd name="T31" fmla="*/ 51 h 77"/>
                <a:gd name="T32" fmla="*/ 69 w 157"/>
                <a:gd name="T33" fmla="*/ 42 h 77"/>
                <a:gd name="T34" fmla="*/ 53 w 157"/>
                <a:gd name="T35" fmla="*/ 38 h 77"/>
                <a:gd name="T36" fmla="*/ 42 w 157"/>
                <a:gd name="T37" fmla="*/ 58 h 77"/>
                <a:gd name="T38" fmla="*/ 31 w 157"/>
                <a:gd name="T39" fmla="*/ 59 h 77"/>
                <a:gd name="T40" fmla="*/ 31 w 157"/>
                <a:gd name="T41" fmla="*/ 69 h 77"/>
                <a:gd name="T42" fmla="*/ 18 w 157"/>
                <a:gd name="T43" fmla="*/ 71 h 77"/>
                <a:gd name="T44" fmla="*/ 16 w 157"/>
                <a:gd name="T45" fmla="*/ 77 h 77"/>
                <a:gd name="T46" fmla="*/ 16 w 157"/>
                <a:gd name="T47" fmla="*/ 77 h 77"/>
                <a:gd name="T48" fmla="*/ 0 w 157"/>
                <a:gd name="T49" fmla="*/ 75 h 77"/>
                <a:gd name="T50" fmla="*/ 0 w 157"/>
                <a:gd name="T51" fmla="*/ 75 h 77"/>
                <a:gd name="T52" fmla="*/ 6 w 157"/>
                <a:gd name="T53" fmla="*/ 62 h 77"/>
                <a:gd name="T54" fmla="*/ 2 w 157"/>
                <a:gd name="T55" fmla="*/ 56 h 77"/>
                <a:gd name="T56" fmla="*/ 19 w 157"/>
                <a:gd name="T57" fmla="*/ 48 h 77"/>
                <a:gd name="T58" fmla="*/ 22 w 157"/>
                <a:gd name="T59" fmla="*/ 2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77">
                  <a:moveTo>
                    <a:pt x="22" y="20"/>
                  </a:moveTo>
                  <a:lnTo>
                    <a:pt x="30" y="23"/>
                  </a:lnTo>
                  <a:lnTo>
                    <a:pt x="51" y="11"/>
                  </a:lnTo>
                  <a:lnTo>
                    <a:pt x="70" y="16"/>
                  </a:lnTo>
                  <a:lnTo>
                    <a:pt x="112" y="12"/>
                  </a:lnTo>
                  <a:lnTo>
                    <a:pt x="139" y="0"/>
                  </a:lnTo>
                  <a:lnTo>
                    <a:pt x="139" y="0"/>
                  </a:lnTo>
                  <a:lnTo>
                    <a:pt x="156" y="38"/>
                  </a:lnTo>
                  <a:lnTo>
                    <a:pt x="157" y="46"/>
                  </a:lnTo>
                  <a:lnTo>
                    <a:pt x="144" y="52"/>
                  </a:lnTo>
                  <a:lnTo>
                    <a:pt x="144" y="52"/>
                  </a:lnTo>
                  <a:lnTo>
                    <a:pt x="118" y="62"/>
                  </a:lnTo>
                  <a:lnTo>
                    <a:pt x="113" y="46"/>
                  </a:lnTo>
                  <a:lnTo>
                    <a:pt x="99" y="43"/>
                  </a:lnTo>
                  <a:lnTo>
                    <a:pt x="99" y="37"/>
                  </a:lnTo>
                  <a:lnTo>
                    <a:pt x="79" y="51"/>
                  </a:lnTo>
                  <a:lnTo>
                    <a:pt x="69" y="42"/>
                  </a:lnTo>
                  <a:lnTo>
                    <a:pt x="53" y="38"/>
                  </a:lnTo>
                  <a:lnTo>
                    <a:pt x="42" y="58"/>
                  </a:lnTo>
                  <a:lnTo>
                    <a:pt x="31" y="59"/>
                  </a:lnTo>
                  <a:lnTo>
                    <a:pt x="31" y="69"/>
                  </a:lnTo>
                  <a:lnTo>
                    <a:pt x="18" y="71"/>
                  </a:lnTo>
                  <a:lnTo>
                    <a:pt x="16" y="77"/>
                  </a:lnTo>
                  <a:lnTo>
                    <a:pt x="16" y="77"/>
                  </a:lnTo>
                  <a:lnTo>
                    <a:pt x="0" y="75"/>
                  </a:lnTo>
                  <a:lnTo>
                    <a:pt x="0" y="75"/>
                  </a:lnTo>
                  <a:lnTo>
                    <a:pt x="6" y="62"/>
                  </a:lnTo>
                  <a:lnTo>
                    <a:pt x="2" y="56"/>
                  </a:lnTo>
                  <a:lnTo>
                    <a:pt x="19" y="48"/>
                  </a:lnTo>
                  <a:lnTo>
                    <a:pt x="2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87" name="Freeform 47">
              <a:extLst>
                <a:ext uri="{FF2B5EF4-FFF2-40B4-BE49-F238E27FC236}">
                  <a16:creationId xmlns:a16="http://schemas.microsoft.com/office/drawing/2014/main" id="{BFFD3645-C6B9-48CB-A6F8-B208F9633E4E}"/>
                </a:ext>
              </a:extLst>
            </p:cNvPr>
            <p:cNvSpPr>
              <a:spLocks/>
            </p:cNvSpPr>
            <p:nvPr/>
          </p:nvSpPr>
          <p:spPr bwMode="auto">
            <a:xfrm>
              <a:off x="9677400" y="3124200"/>
              <a:ext cx="177800" cy="157163"/>
            </a:xfrm>
            <a:custGeom>
              <a:avLst/>
              <a:gdLst>
                <a:gd name="T0" fmla="*/ 38 w 112"/>
                <a:gd name="T1" fmla="*/ 27 h 99"/>
                <a:gd name="T2" fmla="*/ 62 w 112"/>
                <a:gd name="T3" fmla="*/ 30 h 99"/>
                <a:gd name="T4" fmla="*/ 69 w 112"/>
                <a:gd name="T5" fmla="*/ 23 h 99"/>
                <a:gd name="T6" fmla="*/ 73 w 112"/>
                <a:gd name="T7" fmla="*/ 7 h 99"/>
                <a:gd name="T8" fmla="*/ 96 w 112"/>
                <a:gd name="T9" fmla="*/ 0 h 99"/>
                <a:gd name="T10" fmla="*/ 96 w 112"/>
                <a:gd name="T11" fmla="*/ 0 h 99"/>
                <a:gd name="T12" fmla="*/ 106 w 112"/>
                <a:gd name="T13" fmla="*/ 6 h 99"/>
                <a:gd name="T14" fmla="*/ 112 w 112"/>
                <a:gd name="T15" fmla="*/ 29 h 99"/>
                <a:gd name="T16" fmla="*/ 112 w 112"/>
                <a:gd name="T17" fmla="*/ 29 h 99"/>
                <a:gd name="T18" fmla="*/ 111 w 112"/>
                <a:gd name="T19" fmla="*/ 54 h 99"/>
                <a:gd name="T20" fmla="*/ 104 w 112"/>
                <a:gd name="T21" fmla="*/ 58 h 99"/>
                <a:gd name="T22" fmla="*/ 105 w 112"/>
                <a:gd name="T23" fmla="*/ 65 h 99"/>
                <a:gd name="T24" fmla="*/ 92 w 112"/>
                <a:gd name="T25" fmla="*/ 83 h 99"/>
                <a:gd name="T26" fmla="*/ 92 w 112"/>
                <a:gd name="T27" fmla="*/ 83 h 99"/>
                <a:gd name="T28" fmla="*/ 70 w 112"/>
                <a:gd name="T29" fmla="*/ 78 h 99"/>
                <a:gd name="T30" fmla="*/ 69 w 112"/>
                <a:gd name="T31" fmla="*/ 73 h 99"/>
                <a:gd name="T32" fmla="*/ 61 w 112"/>
                <a:gd name="T33" fmla="*/ 78 h 99"/>
                <a:gd name="T34" fmla="*/ 60 w 112"/>
                <a:gd name="T35" fmla="*/ 72 h 99"/>
                <a:gd name="T36" fmla="*/ 43 w 112"/>
                <a:gd name="T37" fmla="*/ 73 h 99"/>
                <a:gd name="T38" fmla="*/ 22 w 112"/>
                <a:gd name="T39" fmla="*/ 99 h 99"/>
                <a:gd name="T40" fmla="*/ 19 w 112"/>
                <a:gd name="T41" fmla="*/ 90 h 99"/>
                <a:gd name="T42" fmla="*/ 11 w 112"/>
                <a:gd name="T43" fmla="*/ 86 h 99"/>
                <a:gd name="T44" fmla="*/ 1 w 112"/>
                <a:gd name="T45" fmla="*/ 96 h 99"/>
                <a:gd name="T46" fmla="*/ 1 w 112"/>
                <a:gd name="T47" fmla="*/ 96 h 99"/>
                <a:gd name="T48" fmla="*/ 4 w 112"/>
                <a:gd name="T49" fmla="*/ 60 h 99"/>
                <a:gd name="T50" fmla="*/ 0 w 112"/>
                <a:gd name="T51" fmla="*/ 51 h 99"/>
                <a:gd name="T52" fmla="*/ 11 w 112"/>
                <a:gd name="T53" fmla="*/ 11 h 99"/>
                <a:gd name="T54" fmla="*/ 19 w 112"/>
                <a:gd name="T55" fmla="*/ 3 h 99"/>
                <a:gd name="T56" fmla="*/ 30 w 112"/>
                <a:gd name="T57" fmla="*/ 2 h 99"/>
                <a:gd name="T58" fmla="*/ 30 w 112"/>
                <a:gd name="T59" fmla="*/ 2 h 99"/>
                <a:gd name="T60" fmla="*/ 23 w 112"/>
                <a:gd name="T61" fmla="*/ 15 h 99"/>
                <a:gd name="T62" fmla="*/ 38 w 112"/>
                <a:gd name="T63"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99">
                  <a:moveTo>
                    <a:pt x="38" y="27"/>
                  </a:moveTo>
                  <a:lnTo>
                    <a:pt x="62" y="30"/>
                  </a:lnTo>
                  <a:lnTo>
                    <a:pt x="69" y="23"/>
                  </a:lnTo>
                  <a:lnTo>
                    <a:pt x="73" y="7"/>
                  </a:lnTo>
                  <a:lnTo>
                    <a:pt x="96" y="0"/>
                  </a:lnTo>
                  <a:lnTo>
                    <a:pt x="96" y="0"/>
                  </a:lnTo>
                  <a:lnTo>
                    <a:pt x="106" y="6"/>
                  </a:lnTo>
                  <a:lnTo>
                    <a:pt x="112" y="29"/>
                  </a:lnTo>
                  <a:lnTo>
                    <a:pt x="112" y="29"/>
                  </a:lnTo>
                  <a:lnTo>
                    <a:pt x="111" y="54"/>
                  </a:lnTo>
                  <a:lnTo>
                    <a:pt x="104" y="58"/>
                  </a:lnTo>
                  <a:lnTo>
                    <a:pt x="105" y="65"/>
                  </a:lnTo>
                  <a:lnTo>
                    <a:pt x="92" y="83"/>
                  </a:lnTo>
                  <a:lnTo>
                    <a:pt x="92" y="83"/>
                  </a:lnTo>
                  <a:lnTo>
                    <a:pt x="70" y="78"/>
                  </a:lnTo>
                  <a:lnTo>
                    <a:pt x="69" y="73"/>
                  </a:lnTo>
                  <a:lnTo>
                    <a:pt x="61" y="78"/>
                  </a:lnTo>
                  <a:lnTo>
                    <a:pt x="60" y="72"/>
                  </a:lnTo>
                  <a:lnTo>
                    <a:pt x="43" y="73"/>
                  </a:lnTo>
                  <a:lnTo>
                    <a:pt x="22" y="99"/>
                  </a:lnTo>
                  <a:lnTo>
                    <a:pt x="19" y="90"/>
                  </a:lnTo>
                  <a:lnTo>
                    <a:pt x="11" y="86"/>
                  </a:lnTo>
                  <a:lnTo>
                    <a:pt x="1" y="96"/>
                  </a:lnTo>
                  <a:lnTo>
                    <a:pt x="1" y="96"/>
                  </a:lnTo>
                  <a:lnTo>
                    <a:pt x="4" y="60"/>
                  </a:lnTo>
                  <a:lnTo>
                    <a:pt x="0" y="51"/>
                  </a:lnTo>
                  <a:lnTo>
                    <a:pt x="11" y="11"/>
                  </a:lnTo>
                  <a:lnTo>
                    <a:pt x="19" y="3"/>
                  </a:lnTo>
                  <a:lnTo>
                    <a:pt x="30" y="2"/>
                  </a:lnTo>
                  <a:lnTo>
                    <a:pt x="30" y="2"/>
                  </a:lnTo>
                  <a:lnTo>
                    <a:pt x="23" y="15"/>
                  </a:lnTo>
                  <a:lnTo>
                    <a:pt x="38"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88" name="Freeform 48">
              <a:extLst>
                <a:ext uri="{FF2B5EF4-FFF2-40B4-BE49-F238E27FC236}">
                  <a16:creationId xmlns:a16="http://schemas.microsoft.com/office/drawing/2014/main" id="{25C81C41-1504-4CE5-9BC8-2AF1B13AA7B8}"/>
                </a:ext>
              </a:extLst>
            </p:cNvPr>
            <p:cNvSpPr>
              <a:spLocks/>
            </p:cNvSpPr>
            <p:nvPr/>
          </p:nvSpPr>
          <p:spPr bwMode="auto">
            <a:xfrm>
              <a:off x="9366250" y="3695700"/>
              <a:ext cx="171450" cy="201613"/>
            </a:xfrm>
            <a:custGeom>
              <a:avLst/>
              <a:gdLst>
                <a:gd name="T0" fmla="*/ 87 w 108"/>
                <a:gd name="T1" fmla="*/ 117 h 127"/>
                <a:gd name="T2" fmla="*/ 80 w 108"/>
                <a:gd name="T3" fmla="*/ 127 h 127"/>
                <a:gd name="T4" fmla="*/ 81 w 108"/>
                <a:gd name="T5" fmla="*/ 121 h 127"/>
                <a:gd name="T6" fmla="*/ 51 w 108"/>
                <a:gd name="T7" fmla="*/ 116 h 127"/>
                <a:gd name="T8" fmla="*/ 31 w 108"/>
                <a:gd name="T9" fmla="*/ 97 h 127"/>
                <a:gd name="T10" fmla="*/ 38 w 108"/>
                <a:gd name="T11" fmla="*/ 90 h 127"/>
                <a:gd name="T12" fmla="*/ 14 w 108"/>
                <a:gd name="T13" fmla="*/ 77 h 127"/>
                <a:gd name="T14" fmla="*/ 11 w 108"/>
                <a:gd name="T15" fmla="*/ 68 h 127"/>
                <a:gd name="T16" fmla="*/ 0 w 108"/>
                <a:gd name="T17" fmla="*/ 67 h 127"/>
                <a:gd name="T18" fmla="*/ 1 w 108"/>
                <a:gd name="T19" fmla="*/ 54 h 127"/>
                <a:gd name="T20" fmla="*/ 13 w 108"/>
                <a:gd name="T21" fmla="*/ 47 h 127"/>
                <a:gd name="T22" fmla="*/ 2 w 108"/>
                <a:gd name="T23" fmla="*/ 41 h 127"/>
                <a:gd name="T24" fmla="*/ 7 w 108"/>
                <a:gd name="T25" fmla="*/ 33 h 127"/>
                <a:gd name="T26" fmla="*/ 14 w 108"/>
                <a:gd name="T27" fmla="*/ 32 h 127"/>
                <a:gd name="T28" fmla="*/ 1 w 108"/>
                <a:gd name="T29" fmla="*/ 13 h 127"/>
                <a:gd name="T30" fmla="*/ 4 w 108"/>
                <a:gd name="T31" fmla="*/ 9 h 127"/>
                <a:gd name="T32" fmla="*/ 4 w 108"/>
                <a:gd name="T33" fmla="*/ 9 h 127"/>
                <a:gd name="T34" fmla="*/ 8 w 108"/>
                <a:gd name="T35" fmla="*/ 15 h 127"/>
                <a:gd name="T36" fmla="*/ 67 w 108"/>
                <a:gd name="T37" fmla="*/ 0 h 127"/>
                <a:gd name="T38" fmla="*/ 67 w 108"/>
                <a:gd name="T39" fmla="*/ 0 h 127"/>
                <a:gd name="T40" fmla="*/ 76 w 108"/>
                <a:gd name="T41" fmla="*/ 20 h 127"/>
                <a:gd name="T42" fmla="*/ 67 w 108"/>
                <a:gd name="T43" fmla="*/ 23 h 127"/>
                <a:gd name="T44" fmla="*/ 56 w 108"/>
                <a:gd name="T45" fmla="*/ 39 h 127"/>
                <a:gd name="T46" fmla="*/ 67 w 108"/>
                <a:gd name="T47" fmla="*/ 54 h 127"/>
                <a:gd name="T48" fmla="*/ 62 w 108"/>
                <a:gd name="T49" fmla="*/ 65 h 127"/>
                <a:gd name="T50" fmla="*/ 65 w 108"/>
                <a:gd name="T51" fmla="*/ 68 h 127"/>
                <a:gd name="T52" fmla="*/ 92 w 108"/>
                <a:gd name="T53" fmla="*/ 65 h 127"/>
                <a:gd name="T54" fmla="*/ 92 w 108"/>
                <a:gd name="T55" fmla="*/ 65 h 127"/>
                <a:gd name="T56" fmla="*/ 90 w 108"/>
                <a:gd name="T57" fmla="*/ 77 h 127"/>
                <a:gd name="T58" fmla="*/ 101 w 108"/>
                <a:gd name="T59" fmla="*/ 87 h 127"/>
                <a:gd name="T60" fmla="*/ 108 w 108"/>
                <a:gd name="T61" fmla="*/ 88 h 127"/>
                <a:gd name="T62" fmla="*/ 108 w 108"/>
                <a:gd name="T63" fmla="*/ 88 h 127"/>
                <a:gd name="T64" fmla="*/ 106 w 108"/>
                <a:gd name="T65" fmla="*/ 98 h 127"/>
                <a:gd name="T66" fmla="*/ 100 w 108"/>
                <a:gd name="T67" fmla="*/ 99 h 127"/>
                <a:gd name="T68" fmla="*/ 102 w 108"/>
                <a:gd name="T69" fmla="*/ 109 h 127"/>
                <a:gd name="T70" fmla="*/ 87 w 108"/>
                <a:gd name="T71" fmla="*/ 11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 h="127">
                  <a:moveTo>
                    <a:pt x="87" y="117"/>
                  </a:moveTo>
                  <a:lnTo>
                    <a:pt x="80" y="127"/>
                  </a:lnTo>
                  <a:lnTo>
                    <a:pt x="81" y="121"/>
                  </a:lnTo>
                  <a:lnTo>
                    <a:pt x="51" y="116"/>
                  </a:lnTo>
                  <a:lnTo>
                    <a:pt x="31" y="97"/>
                  </a:lnTo>
                  <a:lnTo>
                    <a:pt x="38" y="90"/>
                  </a:lnTo>
                  <a:lnTo>
                    <a:pt x="14" y="77"/>
                  </a:lnTo>
                  <a:lnTo>
                    <a:pt x="11" y="68"/>
                  </a:lnTo>
                  <a:lnTo>
                    <a:pt x="0" y="67"/>
                  </a:lnTo>
                  <a:lnTo>
                    <a:pt x="1" y="54"/>
                  </a:lnTo>
                  <a:lnTo>
                    <a:pt x="13" y="47"/>
                  </a:lnTo>
                  <a:lnTo>
                    <a:pt x="2" y="41"/>
                  </a:lnTo>
                  <a:lnTo>
                    <a:pt x="7" y="33"/>
                  </a:lnTo>
                  <a:lnTo>
                    <a:pt x="14" y="32"/>
                  </a:lnTo>
                  <a:lnTo>
                    <a:pt x="1" y="13"/>
                  </a:lnTo>
                  <a:lnTo>
                    <a:pt x="4" y="9"/>
                  </a:lnTo>
                  <a:lnTo>
                    <a:pt x="4" y="9"/>
                  </a:lnTo>
                  <a:lnTo>
                    <a:pt x="8" y="15"/>
                  </a:lnTo>
                  <a:lnTo>
                    <a:pt x="67" y="0"/>
                  </a:lnTo>
                  <a:lnTo>
                    <a:pt x="67" y="0"/>
                  </a:lnTo>
                  <a:lnTo>
                    <a:pt x="76" y="20"/>
                  </a:lnTo>
                  <a:lnTo>
                    <a:pt x="67" y="23"/>
                  </a:lnTo>
                  <a:lnTo>
                    <a:pt x="56" y="39"/>
                  </a:lnTo>
                  <a:lnTo>
                    <a:pt x="67" y="54"/>
                  </a:lnTo>
                  <a:lnTo>
                    <a:pt x="62" y="65"/>
                  </a:lnTo>
                  <a:lnTo>
                    <a:pt x="65" y="68"/>
                  </a:lnTo>
                  <a:lnTo>
                    <a:pt x="92" y="65"/>
                  </a:lnTo>
                  <a:lnTo>
                    <a:pt x="92" y="65"/>
                  </a:lnTo>
                  <a:lnTo>
                    <a:pt x="90" y="77"/>
                  </a:lnTo>
                  <a:lnTo>
                    <a:pt x="101" y="87"/>
                  </a:lnTo>
                  <a:lnTo>
                    <a:pt x="108" y="88"/>
                  </a:lnTo>
                  <a:lnTo>
                    <a:pt x="108" y="88"/>
                  </a:lnTo>
                  <a:lnTo>
                    <a:pt x="106" y="98"/>
                  </a:lnTo>
                  <a:lnTo>
                    <a:pt x="100" y="99"/>
                  </a:lnTo>
                  <a:lnTo>
                    <a:pt x="102" y="109"/>
                  </a:lnTo>
                  <a:lnTo>
                    <a:pt x="8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89" name="Freeform 49">
              <a:extLst>
                <a:ext uri="{FF2B5EF4-FFF2-40B4-BE49-F238E27FC236}">
                  <a16:creationId xmlns:a16="http://schemas.microsoft.com/office/drawing/2014/main" id="{F30E0DAC-FA39-408B-BAC4-78CEE2E09D96}"/>
                </a:ext>
              </a:extLst>
            </p:cNvPr>
            <p:cNvSpPr>
              <a:spLocks noEditPoints="1"/>
            </p:cNvSpPr>
            <p:nvPr/>
          </p:nvSpPr>
          <p:spPr bwMode="auto">
            <a:xfrm>
              <a:off x="8609013" y="3630613"/>
              <a:ext cx="290512" cy="182563"/>
            </a:xfrm>
            <a:custGeom>
              <a:avLst/>
              <a:gdLst>
                <a:gd name="T0" fmla="*/ 74 w 183"/>
                <a:gd name="T1" fmla="*/ 89 h 115"/>
                <a:gd name="T2" fmla="*/ 72 w 183"/>
                <a:gd name="T3" fmla="*/ 87 h 115"/>
                <a:gd name="T4" fmla="*/ 64 w 183"/>
                <a:gd name="T5" fmla="*/ 94 h 115"/>
                <a:gd name="T6" fmla="*/ 61 w 183"/>
                <a:gd name="T7" fmla="*/ 88 h 115"/>
                <a:gd name="T8" fmla="*/ 47 w 183"/>
                <a:gd name="T9" fmla="*/ 102 h 115"/>
                <a:gd name="T10" fmla="*/ 35 w 183"/>
                <a:gd name="T11" fmla="*/ 99 h 115"/>
                <a:gd name="T12" fmla="*/ 35 w 183"/>
                <a:gd name="T13" fmla="*/ 94 h 115"/>
                <a:gd name="T14" fmla="*/ 22 w 183"/>
                <a:gd name="T15" fmla="*/ 87 h 115"/>
                <a:gd name="T16" fmla="*/ 5 w 183"/>
                <a:gd name="T17" fmla="*/ 103 h 115"/>
                <a:gd name="T18" fmla="*/ 7 w 183"/>
                <a:gd name="T19" fmla="*/ 86 h 115"/>
                <a:gd name="T20" fmla="*/ 0 w 183"/>
                <a:gd name="T21" fmla="*/ 77 h 115"/>
                <a:gd name="T22" fmla="*/ 8 w 183"/>
                <a:gd name="T23" fmla="*/ 67 h 115"/>
                <a:gd name="T24" fmla="*/ 1 w 183"/>
                <a:gd name="T25" fmla="*/ 52 h 115"/>
                <a:gd name="T26" fmla="*/ 5 w 183"/>
                <a:gd name="T27" fmla="*/ 44 h 115"/>
                <a:gd name="T28" fmla="*/ 20 w 183"/>
                <a:gd name="T29" fmla="*/ 42 h 115"/>
                <a:gd name="T30" fmla="*/ 12 w 183"/>
                <a:gd name="T31" fmla="*/ 37 h 115"/>
                <a:gd name="T32" fmla="*/ 13 w 183"/>
                <a:gd name="T33" fmla="*/ 32 h 115"/>
                <a:gd name="T34" fmla="*/ 28 w 183"/>
                <a:gd name="T35" fmla="*/ 35 h 115"/>
                <a:gd name="T36" fmla="*/ 35 w 183"/>
                <a:gd name="T37" fmla="*/ 42 h 115"/>
                <a:gd name="T38" fmla="*/ 61 w 183"/>
                <a:gd name="T39" fmla="*/ 36 h 115"/>
                <a:gd name="T40" fmla="*/ 85 w 183"/>
                <a:gd name="T41" fmla="*/ 3 h 115"/>
                <a:gd name="T42" fmla="*/ 94 w 183"/>
                <a:gd name="T43" fmla="*/ 0 h 115"/>
                <a:gd name="T44" fmla="*/ 94 w 183"/>
                <a:gd name="T45" fmla="*/ 0 h 115"/>
                <a:gd name="T46" fmla="*/ 99 w 183"/>
                <a:gd name="T47" fmla="*/ 15 h 115"/>
                <a:gd name="T48" fmla="*/ 93 w 183"/>
                <a:gd name="T49" fmla="*/ 24 h 115"/>
                <a:gd name="T50" fmla="*/ 96 w 183"/>
                <a:gd name="T51" fmla="*/ 33 h 115"/>
                <a:gd name="T52" fmla="*/ 107 w 183"/>
                <a:gd name="T53" fmla="*/ 33 h 115"/>
                <a:gd name="T54" fmla="*/ 104 w 183"/>
                <a:gd name="T55" fmla="*/ 42 h 115"/>
                <a:gd name="T56" fmla="*/ 110 w 183"/>
                <a:gd name="T57" fmla="*/ 51 h 115"/>
                <a:gd name="T58" fmla="*/ 121 w 183"/>
                <a:gd name="T59" fmla="*/ 47 h 115"/>
                <a:gd name="T60" fmla="*/ 125 w 183"/>
                <a:gd name="T61" fmla="*/ 50 h 115"/>
                <a:gd name="T62" fmla="*/ 132 w 183"/>
                <a:gd name="T63" fmla="*/ 42 h 115"/>
                <a:gd name="T64" fmla="*/ 130 w 183"/>
                <a:gd name="T65" fmla="*/ 35 h 115"/>
                <a:gd name="T66" fmla="*/ 137 w 183"/>
                <a:gd name="T67" fmla="*/ 28 h 115"/>
                <a:gd name="T68" fmla="*/ 137 w 183"/>
                <a:gd name="T69" fmla="*/ 28 h 115"/>
                <a:gd name="T70" fmla="*/ 148 w 183"/>
                <a:gd name="T71" fmla="*/ 61 h 115"/>
                <a:gd name="T72" fmla="*/ 156 w 183"/>
                <a:gd name="T73" fmla="*/ 61 h 115"/>
                <a:gd name="T74" fmla="*/ 156 w 183"/>
                <a:gd name="T75" fmla="*/ 61 h 115"/>
                <a:gd name="T76" fmla="*/ 154 w 183"/>
                <a:gd name="T77" fmla="*/ 92 h 115"/>
                <a:gd name="T78" fmla="*/ 144 w 183"/>
                <a:gd name="T79" fmla="*/ 99 h 115"/>
                <a:gd name="T80" fmla="*/ 146 w 183"/>
                <a:gd name="T81" fmla="*/ 115 h 115"/>
                <a:gd name="T82" fmla="*/ 143 w 183"/>
                <a:gd name="T83" fmla="*/ 109 h 115"/>
                <a:gd name="T84" fmla="*/ 112 w 183"/>
                <a:gd name="T85" fmla="*/ 89 h 115"/>
                <a:gd name="T86" fmla="*/ 110 w 183"/>
                <a:gd name="T87" fmla="*/ 96 h 115"/>
                <a:gd name="T88" fmla="*/ 104 w 183"/>
                <a:gd name="T89" fmla="*/ 95 h 115"/>
                <a:gd name="T90" fmla="*/ 111 w 183"/>
                <a:gd name="T91" fmla="*/ 88 h 115"/>
                <a:gd name="T92" fmla="*/ 104 w 183"/>
                <a:gd name="T93" fmla="*/ 84 h 115"/>
                <a:gd name="T94" fmla="*/ 77 w 183"/>
                <a:gd name="T95" fmla="*/ 93 h 115"/>
                <a:gd name="T96" fmla="*/ 74 w 183"/>
                <a:gd name="T97" fmla="*/ 89 h 115"/>
                <a:gd name="T98" fmla="*/ 162 w 183"/>
                <a:gd name="T99" fmla="*/ 109 h 115"/>
                <a:gd name="T100" fmla="*/ 154 w 183"/>
                <a:gd name="T101" fmla="*/ 112 h 115"/>
                <a:gd name="T102" fmla="*/ 150 w 183"/>
                <a:gd name="T103" fmla="*/ 102 h 115"/>
                <a:gd name="T104" fmla="*/ 157 w 183"/>
                <a:gd name="T105" fmla="*/ 96 h 115"/>
                <a:gd name="T106" fmla="*/ 164 w 183"/>
                <a:gd name="T107" fmla="*/ 103 h 115"/>
                <a:gd name="T108" fmla="*/ 183 w 183"/>
                <a:gd name="T109" fmla="*/ 99 h 115"/>
                <a:gd name="T110" fmla="*/ 173 w 183"/>
                <a:gd name="T111" fmla="*/ 105 h 115"/>
                <a:gd name="T112" fmla="*/ 173 w 183"/>
                <a:gd name="T113" fmla="*/ 110 h 115"/>
                <a:gd name="T114" fmla="*/ 164 w 183"/>
                <a:gd name="T115" fmla="*/ 106 h 115"/>
                <a:gd name="T116" fmla="*/ 162 w 183"/>
                <a:gd name="T117" fmla="*/ 10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3" h="115">
                  <a:moveTo>
                    <a:pt x="74" y="89"/>
                  </a:moveTo>
                  <a:lnTo>
                    <a:pt x="72" y="87"/>
                  </a:lnTo>
                  <a:lnTo>
                    <a:pt x="64" y="94"/>
                  </a:lnTo>
                  <a:lnTo>
                    <a:pt x="61" y="88"/>
                  </a:lnTo>
                  <a:lnTo>
                    <a:pt x="47" y="102"/>
                  </a:lnTo>
                  <a:lnTo>
                    <a:pt x="35" y="99"/>
                  </a:lnTo>
                  <a:lnTo>
                    <a:pt x="35" y="94"/>
                  </a:lnTo>
                  <a:lnTo>
                    <a:pt x="22" y="87"/>
                  </a:lnTo>
                  <a:lnTo>
                    <a:pt x="5" y="103"/>
                  </a:lnTo>
                  <a:lnTo>
                    <a:pt x="7" y="86"/>
                  </a:lnTo>
                  <a:lnTo>
                    <a:pt x="0" y="77"/>
                  </a:lnTo>
                  <a:lnTo>
                    <a:pt x="8" y="67"/>
                  </a:lnTo>
                  <a:lnTo>
                    <a:pt x="1" y="52"/>
                  </a:lnTo>
                  <a:lnTo>
                    <a:pt x="5" y="44"/>
                  </a:lnTo>
                  <a:lnTo>
                    <a:pt x="20" y="42"/>
                  </a:lnTo>
                  <a:lnTo>
                    <a:pt x="12" y="37"/>
                  </a:lnTo>
                  <a:lnTo>
                    <a:pt x="13" y="32"/>
                  </a:lnTo>
                  <a:lnTo>
                    <a:pt x="28" y="35"/>
                  </a:lnTo>
                  <a:lnTo>
                    <a:pt x="35" y="42"/>
                  </a:lnTo>
                  <a:lnTo>
                    <a:pt x="61" y="36"/>
                  </a:lnTo>
                  <a:lnTo>
                    <a:pt x="85" y="3"/>
                  </a:lnTo>
                  <a:lnTo>
                    <a:pt x="94" y="0"/>
                  </a:lnTo>
                  <a:lnTo>
                    <a:pt x="94" y="0"/>
                  </a:lnTo>
                  <a:lnTo>
                    <a:pt x="99" y="15"/>
                  </a:lnTo>
                  <a:lnTo>
                    <a:pt x="93" y="24"/>
                  </a:lnTo>
                  <a:lnTo>
                    <a:pt x="96" y="33"/>
                  </a:lnTo>
                  <a:lnTo>
                    <a:pt x="107" y="33"/>
                  </a:lnTo>
                  <a:lnTo>
                    <a:pt x="104" y="42"/>
                  </a:lnTo>
                  <a:lnTo>
                    <a:pt x="110" y="51"/>
                  </a:lnTo>
                  <a:lnTo>
                    <a:pt x="121" y="47"/>
                  </a:lnTo>
                  <a:lnTo>
                    <a:pt x="125" y="50"/>
                  </a:lnTo>
                  <a:lnTo>
                    <a:pt x="132" y="42"/>
                  </a:lnTo>
                  <a:lnTo>
                    <a:pt x="130" y="35"/>
                  </a:lnTo>
                  <a:lnTo>
                    <a:pt x="137" y="28"/>
                  </a:lnTo>
                  <a:lnTo>
                    <a:pt x="137" y="28"/>
                  </a:lnTo>
                  <a:lnTo>
                    <a:pt x="148" y="61"/>
                  </a:lnTo>
                  <a:lnTo>
                    <a:pt x="156" y="61"/>
                  </a:lnTo>
                  <a:lnTo>
                    <a:pt x="156" y="61"/>
                  </a:lnTo>
                  <a:lnTo>
                    <a:pt x="154" y="92"/>
                  </a:lnTo>
                  <a:lnTo>
                    <a:pt x="144" y="99"/>
                  </a:lnTo>
                  <a:lnTo>
                    <a:pt x="146" y="115"/>
                  </a:lnTo>
                  <a:lnTo>
                    <a:pt x="143" y="109"/>
                  </a:lnTo>
                  <a:lnTo>
                    <a:pt x="112" y="89"/>
                  </a:lnTo>
                  <a:lnTo>
                    <a:pt x="110" y="96"/>
                  </a:lnTo>
                  <a:lnTo>
                    <a:pt x="104" y="95"/>
                  </a:lnTo>
                  <a:lnTo>
                    <a:pt x="111" y="88"/>
                  </a:lnTo>
                  <a:lnTo>
                    <a:pt x="104" y="84"/>
                  </a:lnTo>
                  <a:lnTo>
                    <a:pt x="77" y="93"/>
                  </a:lnTo>
                  <a:lnTo>
                    <a:pt x="74" y="89"/>
                  </a:lnTo>
                  <a:close/>
                  <a:moveTo>
                    <a:pt x="162" y="109"/>
                  </a:moveTo>
                  <a:lnTo>
                    <a:pt x="154" y="112"/>
                  </a:lnTo>
                  <a:lnTo>
                    <a:pt x="150" y="102"/>
                  </a:lnTo>
                  <a:lnTo>
                    <a:pt x="157" y="96"/>
                  </a:lnTo>
                  <a:lnTo>
                    <a:pt x="164" y="103"/>
                  </a:lnTo>
                  <a:lnTo>
                    <a:pt x="183" y="99"/>
                  </a:lnTo>
                  <a:lnTo>
                    <a:pt x="173" y="105"/>
                  </a:lnTo>
                  <a:lnTo>
                    <a:pt x="173" y="110"/>
                  </a:lnTo>
                  <a:lnTo>
                    <a:pt x="164" y="106"/>
                  </a:lnTo>
                  <a:lnTo>
                    <a:pt x="16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90" name="Freeform 50">
              <a:extLst>
                <a:ext uri="{FF2B5EF4-FFF2-40B4-BE49-F238E27FC236}">
                  <a16:creationId xmlns:a16="http://schemas.microsoft.com/office/drawing/2014/main" id="{A6F62ACD-8E0C-404E-8A12-DD83CD250D87}"/>
                </a:ext>
              </a:extLst>
            </p:cNvPr>
            <p:cNvSpPr>
              <a:spLocks/>
            </p:cNvSpPr>
            <p:nvPr/>
          </p:nvSpPr>
          <p:spPr bwMode="auto">
            <a:xfrm>
              <a:off x="9928225" y="3348038"/>
              <a:ext cx="173037" cy="174625"/>
            </a:xfrm>
            <a:custGeom>
              <a:avLst/>
              <a:gdLst>
                <a:gd name="T0" fmla="*/ 109 w 109"/>
                <a:gd name="T1" fmla="*/ 41 h 110"/>
                <a:gd name="T2" fmla="*/ 106 w 109"/>
                <a:gd name="T3" fmla="*/ 60 h 110"/>
                <a:gd name="T4" fmla="*/ 87 w 109"/>
                <a:gd name="T5" fmla="*/ 73 h 110"/>
                <a:gd name="T6" fmla="*/ 85 w 109"/>
                <a:gd name="T7" fmla="*/ 79 h 110"/>
                <a:gd name="T8" fmla="*/ 85 w 109"/>
                <a:gd name="T9" fmla="*/ 79 h 110"/>
                <a:gd name="T10" fmla="*/ 59 w 109"/>
                <a:gd name="T11" fmla="*/ 85 h 110"/>
                <a:gd name="T12" fmla="*/ 47 w 109"/>
                <a:gd name="T13" fmla="*/ 73 h 110"/>
                <a:gd name="T14" fmla="*/ 41 w 109"/>
                <a:gd name="T15" fmla="*/ 78 h 110"/>
                <a:gd name="T16" fmla="*/ 38 w 109"/>
                <a:gd name="T17" fmla="*/ 92 h 110"/>
                <a:gd name="T18" fmla="*/ 41 w 109"/>
                <a:gd name="T19" fmla="*/ 106 h 110"/>
                <a:gd name="T20" fmla="*/ 30 w 109"/>
                <a:gd name="T21" fmla="*/ 110 h 110"/>
                <a:gd name="T22" fmla="*/ 22 w 109"/>
                <a:gd name="T23" fmla="*/ 91 h 110"/>
                <a:gd name="T24" fmla="*/ 9 w 109"/>
                <a:gd name="T25" fmla="*/ 90 h 110"/>
                <a:gd name="T26" fmla="*/ 11 w 109"/>
                <a:gd name="T27" fmla="*/ 63 h 110"/>
                <a:gd name="T28" fmla="*/ 5 w 109"/>
                <a:gd name="T29" fmla="*/ 46 h 110"/>
                <a:gd name="T30" fmla="*/ 5 w 109"/>
                <a:gd name="T31" fmla="*/ 46 h 110"/>
                <a:gd name="T32" fmla="*/ 0 w 109"/>
                <a:gd name="T33" fmla="*/ 35 h 110"/>
                <a:gd name="T34" fmla="*/ 6 w 109"/>
                <a:gd name="T35" fmla="*/ 29 h 110"/>
                <a:gd name="T36" fmla="*/ 1 w 109"/>
                <a:gd name="T37" fmla="*/ 24 h 110"/>
                <a:gd name="T38" fmla="*/ 7 w 109"/>
                <a:gd name="T39" fmla="*/ 13 h 110"/>
                <a:gd name="T40" fmla="*/ 12 w 109"/>
                <a:gd name="T41" fmla="*/ 16 h 110"/>
                <a:gd name="T42" fmla="*/ 23 w 109"/>
                <a:gd name="T43" fmla="*/ 0 h 110"/>
                <a:gd name="T44" fmla="*/ 31 w 109"/>
                <a:gd name="T45" fmla="*/ 3 h 110"/>
                <a:gd name="T46" fmla="*/ 34 w 109"/>
                <a:gd name="T47" fmla="*/ 10 h 110"/>
                <a:gd name="T48" fmla="*/ 48 w 109"/>
                <a:gd name="T49" fmla="*/ 8 h 110"/>
                <a:gd name="T50" fmla="*/ 50 w 109"/>
                <a:gd name="T51" fmla="*/ 14 h 110"/>
                <a:gd name="T52" fmla="*/ 63 w 109"/>
                <a:gd name="T53" fmla="*/ 9 h 110"/>
                <a:gd name="T54" fmla="*/ 63 w 109"/>
                <a:gd name="T55" fmla="*/ 9 h 110"/>
                <a:gd name="T56" fmla="*/ 81 w 109"/>
                <a:gd name="T57" fmla="*/ 17 h 110"/>
                <a:gd name="T58" fmla="*/ 87 w 109"/>
                <a:gd name="T59" fmla="*/ 16 h 110"/>
                <a:gd name="T60" fmla="*/ 87 w 109"/>
                <a:gd name="T61" fmla="*/ 16 h 110"/>
                <a:gd name="T62" fmla="*/ 97 w 109"/>
                <a:gd name="T63" fmla="*/ 35 h 110"/>
                <a:gd name="T64" fmla="*/ 109 w 109"/>
                <a:gd name="T65" fmla="*/ 4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110">
                  <a:moveTo>
                    <a:pt x="109" y="41"/>
                  </a:moveTo>
                  <a:lnTo>
                    <a:pt x="106" y="60"/>
                  </a:lnTo>
                  <a:lnTo>
                    <a:pt x="87" y="73"/>
                  </a:lnTo>
                  <a:lnTo>
                    <a:pt x="85" y="79"/>
                  </a:lnTo>
                  <a:lnTo>
                    <a:pt x="85" y="79"/>
                  </a:lnTo>
                  <a:lnTo>
                    <a:pt x="59" y="85"/>
                  </a:lnTo>
                  <a:lnTo>
                    <a:pt x="47" y="73"/>
                  </a:lnTo>
                  <a:lnTo>
                    <a:pt x="41" y="78"/>
                  </a:lnTo>
                  <a:lnTo>
                    <a:pt x="38" y="92"/>
                  </a:lnTo>
                  <a:lnTo>
                    <a:pt x="41" y="106"/>
                  </a:lnTo>
                  <a:lnTo>
                    <a:pt x="30" y="110"/>
                  </a:lnTo>
                  <a:lnTo>
                    <a:pt x="22" y="91"/>
                  </a:lnTo>
                  <a:lnTo>
                    <a:pt x="9" y="90"/>
                  </a:lnTo>
                  <a:lnTo>
                    <a:pt x="11" y="63"/>
                  </a:lnTo>
                  <a:lnTo>
                    <a:pt x="5" y="46"/>
                  </a:lnTo>
                  <a:lnTo>
                    <a:pt x="5" y="46"/>
                  </a:lnTo>
                  <a:lnTo>
                    <a:pt x="0" y="35"/>
                  </a:lnTo>
                  <a:lnTo>
                    <a:pt x="6" y="29"/>
                  </a:lnTo>
                  <a:lnTo>
                    <a:pt x="1" y="24"/>
                  </a:lnTo>
                  <a:lnTo>
                    <a:pt x="7" y="13"/>
                  </a:lnTo>
                  <a:lnTo>
                    <a:pt x="12" y="16"/>
                  </a:lnTo>
                  <a:lnTo>
                    <a:pt x="23" y="0"/>
                  </a:lnTo>
                  <a:lnTo>
                    <a:pt x="31" y="3"/>
                  </a:lnTo>
                  <a:lnTo>
                    <a:pt x="34" y="10"/>
                  </a:lnTo>
                  <a:lnTo>
                    <a:pt x="48" y="8"/>
                  </a:lnTo>
                  <a:lnTo>
                    <a:pt x="50" y="14"/>
                  </a:lnTo>
                  <a:lnTo>
                    <a:pt x="63" y="9"/>
                  </a:lnTo>
                  <a:lnTo>
                    <a:pt x="63" y="9"/>
                  </a:lnTo>
                  <a:lnTo>
                    <a:pt x="81" y="17"/>
                  </a:lnTo>
                  <a:lnTo>
                    <a:pt x="87" y="16"/>
                  </a:lnTo>
                  <a:lnTo>
                    <a:pt x="87" y="16"/>
                  </a:lnTo>
                  <a:lnTo>
                    <a:pt x="97" y="35"/>
                  </a:lnTo>
                  <a:lnTo>
                    <a:pt x="109"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sp>
          <p:nvSpPr>
            <p:cNvPr id="91" name="Freeform 51">
              <a:extLst>
                <a:ext uri="{FF2B5EF4-FFF2-40B4-BE49-F238E27FC236}">
                  <a16:creationId xmlns:a16="http://schemas.microsoft.com/office/drawing/2014/main" id="{EF8FBDE5-B373-4777-815B-7B1107FB6D2D}"/>
                </a:ext>
              </a:extLst>
            </p:cNvPr>
            <p:cNvSpPr>
              <a:spLocks/>
            </p:cNvSpPr>
            <p:nvPr/>
          </p:nvSpPr>
          <p:spPr bwMode="auto">
            <a:xfrm>
              <a:off x="10175875" y="2635250"/>
              <a:ext cx="198437" cy="319088"/>
            </a:xfrm>
            <a:custGeom>
              <a:avLst/>
              <a:gdLst>
                <a:gd name="T0" fmla="*/ 83 w 125"/>
                <a:gd name="T1" fmla="*/ 167 h 201"/>
                <a:gd name="T2" fmla="*/ 85 w 125"/>
                <a:gd name="T3" fmla="*/ 190 h 201"/>
                <a:gd name="T4" fmla="*/ 77 w 125"/>
                <a:gd name="T5" fmla="*/ 200 h 201"/>
                <a:gd name="T6" fmla="*/ 65 w 125"/>
                <a:gd name="T7" fmla="*/ 201 h 201"/>
                <a:gd name="T8" fmla="*/ 57 w 125"/>
                <a:gd name="T9" fmla="*/ 195 h 201"/>
                <a:gd name="T10" fmla="*/ 50 w 125"/>
                <a:gd name="T11" fmla="*/ 198 h 201"/>
                <a:gd name="T12" fmla="*/ 44 w 125"/>
                <a:gd name="T13" fmla="*/ 188 h 201"/>
                <a:gd name="T14" fmla="*/ 30 w 125"/>
                <a:gd name="T15" fmla="*/ 192 h 201"/>
                <a:gd name="T16" fmla="*/ 21 w 125"/>
                <a:gd name="T17" fmla="*/ 188 h 201"/>
                <a:gd name="T18" fmla="*/ 21 w 125"/>
                <a:gd name="T19" fmla="*/ 188 h 201"/>
                <a:gd name="T20" fmla="*/ 8 w 125"/>
                <a:gd name="T21" fmla="*/ 176 h 201"/>
                <a:gd name="T22" fmla="*/ 17 w 125"/>
                <a:gd name="T23" fmla="*/ 155 h 201"/>
                <a:gd name="T24" fmla="*/ 16 w 125"/>
                <a:gd name="T25" fmla="*/ 138 h 201"/>
                <a:gd name="T26" fmla="*/ 18 w 125"/>
                <a:gd name="T27" fmla="*/ 134 h 201"/>
                <a:gd name="T28" fmla="*/ 27 w 125"/>
                <a:gd name="T29" fmla="*/ 135 h 201"/>
                <a:gd name="T30" fmla="*/ 36 w 125"/>
                <a:gd name="T31" fmla="*/ 130 h 201"/>
                <a:gd name="T32" fmla="*/ 39 w 125"/>
                <a:gd name="T33" fmla="*/ 122 h 201"/>
                <a:gd name="T34" fmla="*/ 23 w 125"/>
                <a:gd name="T35" fmla="*/ 111 h 201"/>
                <a:gd name="T36" fmla="*/ 18 w 125"/>
                <a:gd name="T37" fmla="*/ 105 h 201"/>
                <a:gd name="T38" fmla="*/ 19 w 125"/>
                <a:gd name="T39" fmla="*/ 92 h 201"/>
                <a:gd name="T40" fmla="*/ 0 w 125"/>
                <a:gd name="T41" fmla="*/ 85 h 201"/>
                <a:gd name="T42" fmla="*/ 0 w 125"/>
                <a:gd name="T43" fmla="*/ 85 h 201"/>
                <a:gd name="T44" fmla="*/ 6 w 125"/>
                <a:gd name="T45" fmla="*/ 67 h 201"/>
                <a:gd name="T46" fmla="*/ 23 w 125"/>
                <a:gd name="T47" fmla="*/ 49 h 201"/>
                <a:gd name="T48" fmla="*/ 36 w 125"/>
                <a:gd name="T49" fmla="*/ 2 h 201"/>
                <a:gd name="T50" fmla="*/ 36 w 125"/>
                <a:gd name="T51" fmla="*/ 2 h 201"/>
                <a:gd name="T52" fmla="*/ 51 w 125"/>
                <a:gd name="T53" fmla="*/ 4 h 201"/>
                <a:gd name="T54" fmla="*/ 58 w 125"/>
                <a:gd name="T55" fmla="*/ 0 h 201"/>
                <a:gd name="T56" fmla="*/ 60 w 125"/>
                <a:gd name="T57" fmla="*/ 7 h 201"/>
                <a:gd name="T58" fmla="*/ 68 w 125"/>
                <a:gd name="T59" fmla="*/ 12 h 201"/>
                <a:gd name="T60" fmla="*/ 100 w 125"/>
                <a:gd name="T61" fmla="*/ 21 h 201"/>
                <a:gd name="T62" fmla="*/ 104 w 125"/>
                <a:gd name="T63" fmla="*/ 31 h 201"/>
                <a:gd name="T64" fmla="*/ 114 w 125"/>
                <a:gd name="T65" fmla="*/ 36 h 201"/>
                <a:gd name="T66" fmla="*/ 114 w 125"/>
                <a:gd name="T67" fmla="*/ 36 h 201"/>
                <a:gd name="T68" fmla="*/ 125 w 125"/>
                <a:gd name="T69" fmla="*/ 53 h 201"/>
                <a:gd name="T70" fmla="*/ 119 w 125"/>
                <a:gd name="T71" fmla="*/ 72 h 201"/>
                <a:gd name="T72" fmla="*/ 113 w 125"/>
                <a:gd name="T73" fmla="*/ 72 h 201"/>
                <a:gd name="T74" fmla="*/ 120 w 125"/>
                <a:gd name="T75" fmla="*/ 98 h 201"/>
                <a:gd name="T76" fmla="*/ 106 w 125"/>
                <a:gd name="T77" fmla="*/ 124 h 201"/>
                <a:gd name="T78" fmla="*/ 106 w 125"/>
                <a:gd name="T79" fmla="*/ 137 h 201"/>
                <a:gd name="T80" fmla="*/ 99 w 125"/>
                <a:gd name="T81" fmla="*/ 153 h 201"/>
                <a:gd name="T82" fmla="*/ 83 w 125"/>
                <a:gd name="T83" fmla="*/ 155 h 201"/>
                <a:gd name="T84" fmla="*/ 83 w 125"/>
                <a:gd name="T85" fmla="*/ 16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 h="201">
                  <a:moveTo>
                    <a:pt x="83" y="167"/>
                  </a:moveTo>
                  <a:lnTo>
                    <a:pt x="85" y="190"/>
                  </a:lnTo>
                  <a:lnTo>
                    <a:pt x="77" y="200"/>
                  </a:lnTo>
                  <a:lnTo>
                    <a:pt x="65" y="201"/>
                  </a:lnTo>
                  <a:lnTo>
                    <a:pt x="57" y="195"/>
                  </a:lnTo>
                  <a:lnTo>
                    <a:pt x="50" y="198"/>
                  </a:lnTo>
                  <a:lnTo>
                    <a:pt x="44" y="188"/>
                  </a:lnTo>
                  <a:lnTo>
                    <a:pt x="30" y="192"/>
                  </a:lnTo>
                  <a:lnTo>
                    <a:pt x="21" y="188"/>
                  </a:lnTo>
                  <a:lnTo>
                    <a:pt x="21" y="188"/>
                  </a:lnTo>
                  <a:lnTo>
                    <a:pt x="8" y="176"/>
                  </a:lnTo>
                  <a:lnTo>
                    <a:pt x="17" y="155"/>
                  </a:lnTo>
                  <a:lnTo>
                    <a:pt x="16" y="138"/>
                  </a:lnTo>
                  <a:lnTo>
                    <a:pt x="18" y="134"/>
                  </a:lnTo>
                  <a:lnTo>
                    <a:pt x="27" y="135"/>
                  </a:lnTo>
                  <a:lnTo>
                    <a:pt x="36" y="130"/>
                  </a:lnTo>
                  <a:lnTo>
                    <a:pt x="39" y="122"/>
                  </a:lnTo>
                  <a:lnTo>
                    <a:pt x="23" y="111"/>
                  </a:lnTo>
                  <a:lnTo>
                    <a:pt x="18" y="105"/>
                  </a:lnTo>
                  <a:lnTo>
                    <a:pt x="19" y="92"/>
                  </a:lnTo>
                  <a:lnTo>
                    <a:pt x="0" y="85"/>
                  </a:lnTo>
                  <a:lnTo>
                    <a:pt x="0" y="85"/>
                  </a:lnTo>
                  <a:lnTo>
                    <a:pt x="6" y="67"/>
                  </a:lnTo>
                  <a:lnTo>
                    <a:pt x="23" y="49"/>
                  </a:lnTo>
                  <a:lnTo>
                    <a:pt x="36" y="2"/>
                  </a:lnTo>
                  <a:lnTo>
                    <a:pt x="36" y="2"/>
                  </a:lnTo>
                  <a:lnTo>
                    <a:pt x="51" y="4"/>
                  </a:lnTo>
                  <a:lnTo>
                    <a:pt x="58" y="0"/>
                  </a:lnTo>
                  <a:lnTo>
                    <a:pt x="60" y="7"/>
                  </a:lnTo>
                  <a:lnTo>
                    <a:pt x="68" y="12"/>
                  </a:lnTo>
                  <a:lnTo>
                    <a:pt x="100" y="21"/>
                  </a:lnTo>
                  <a:lnTo>
                    <a:pt x="104" y="31"/>
                  </a:lnTo>
                  <a:lnTo>
                    <a:pt x="114" y="36"/>
                  </a:lnTo>
                  <a:lnTo>
                    <a:pt x="114" y="36"/>
                  </a:lnTo>
                  <a:lnTo>
                    <a:pt x="125" y="53"/>
                  </a:lnTo>
                  <a:lnTo>
                    <a:pt x="119" y="72"/>
                  </a:lnTo>
                  <a:lnTo>
                    <a:pt x="113" y="72"/>
                  </a:lnTo>
                  <a:lnTo>
                    <a:pt x="120" y="98"/>
                  </a:lnTo>
                  <a:lnTo>
                    <a:pt x="106" y="124"/>
                  </a:lnTo>
                  <a:lnTo>
                    <a:pt x="106" y="137"/>
                  </a:lnTo>
                  <a:lnTo>
                    <a:pt x="99" y="153"/>
                  </a:lnTo>
                  <a:lnTo>
                    <a:pt x="83" y="155"/>
                  </a:lnTo>
                  <a:lnTo>
                    <a:pt x="83"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700"/>
            </a:p>
          </p:txBody>
        </p:sp>
      </p:grpSp>
      <p:grpSp>
        <p:nvGrpSpPr>
          <p:cNvPr id="92" name="Group 91">
            <a:extLst>
              <a:ext uri="{FF2B5EF4-FFF2-40B4-BE49-F238E27FC236}">
                <a16:creationId xmlns:a16="http://schemas.microsoft.com/office/drawing/2014/main" id="{92EA329A-A3CE-497B-9E74-8250275B8B59}"/>
              </a:ext>
            </a:extLst>
          </p:cNvPr>
          <p:cNvGrpSpPr/>
          <p:nvPr/>
        </p:nvGrpSpPr>
        <p:grpSpPr>
          <a:xfrm>
            <a:off x="1678780" y="2407199"/>
            <a:ext cx="6197236" cy="5472602"/>
            <a:chOff x="10626915" y="3676650"/>
            <a:chExt cx="6197236" cy="5472602"/>
          </a:xfrm>
        </p:grpSpPr>
        <p:sp>
          <p:nvSpPr>
            <p:cNvPr id="93" name="Title 12">
              <a:extLst>
                <a:ext uri="{FF2B5EF4-FFF2-40B4-BE49-F238E27FC236}">
                  <a16:creationId xmlns:a16="http://schemas.microsoft.com/office/drawing/2014/main" id="{50F5FDBD-F282-4C83-BD78-EB3B7C1FC117}"/>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Japan</a:t>
              </a:r>
            </a:p>
          </p:txBody>
        </p:sp>
        <p:sp>
          <p:nvSpPr>
            <p:cNvPr id="94" name="Subtitle 13">
              <a:extLst>
                <a:ext uri="{FF2B5EF4-FFF2-40B4-BE49-F238E27FC236}">
                  <a16:creationId xmlns:a16="http://schemas.microsoft.com/office/drawing/2014/main" id="{2F7BF44C-12A5-49E2-BEE8-1E807B60A4B0}"/>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42494010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down)">
                                      <p:cBhvr>
                                        <p:cTn id="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ectangle 122">
            <a:extLst>
              <a:ext uri="{FF2B5EF4-FFF2-40B4-BE49-F238E27FC236}">
                <a16:creationId xmlns:a16="http://schemas.microsoft.com/office/drawing/2014/main" id="{334FB376-8148-4980-8749-AF355FE9FE6D}"/>
              </a:ext>
            </a:extLst>
          </p:cNvPr>
          <p:cNvSpPr/>
          <p:nvPr/>
        </p:nvSpPr>
        <p:spPr>
          <a:xfrm>
            <a:off x="0" y="6770326"/>
            <a:ext cx="18288000" cy="35166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grpSp>
        <p:nvGrpSpPr>
          <p:cNvPr id="3" name="Group 2">
            <a:extLst>
              <a:ext uri="{FF2B5EF4-FFF2-40B4-BE49-F238E27FC236}">
                <a16:creationId xmlns:a16="http://schemas.microsoft.com/office/drawing/2014/main" id="{8437075D-7D99-4A8D-B9E3-EF7895B42125}"/>
              </a:ext>
            </a:extLst>
          </p:cNvPr>
          <p:cNvGrpSpPr/>
          <p:nvPr/>
        </p:nvGrpSpPr>
        <p:grpSpPr>
          <a:xfrm>
            <a:off x="9144001" y="3687076"/>
            <a:ext cx="7409483" cy="2912849"/>
            <a:chOff x="6226148" y="1988202"/>
            <a:chExt cx="4939655" cy="1941899"/>
          </a:xfrm>
          <a:solidFill>
            <a:schemeClr val="bg1">
              <a:lumMod val="85000"/>
            </a:schemeClr>
          </a:solidFill>
        </p:grpSpPr>
        <p:sp>
          <p:nvSpPr>
            <p:cNvPr id="62" name="Freeform 5">
              <a:extLst>
                <a:ext uri="{FF2B5EF4-FFF2-40B4-BE49-F238E27FC236}">
                  <a16:creationId xmlns:a16="http://schemas.microsoft.com/office/drawing/2014/main" id="{A191F90A-5950-4E3C-8083-233C95F175AE}"/>
                </a:ext>
              </a:extLst>
            </p:cNvPr>
            <p:cNvSpPr>
              <a:spLocks noEditPoints="1"/>
            </p:cNvSpPr>
            <p:nvPr/>
          </p:nvSpPr>
          <p:spPr bwMode="auto">
            <a:xfrm>
              <a:off x="9623629" y="2682114"/>
              <a:ext cx="374660" cy="304741"/>
            </a:xfrm>
            <a:custGeom>
              <a:avLst/>
              <a:gdLst>
                <a:gd name="T0" fmla="*/ 239 w 284"/>
                <a:gd name="T1" fmla="*/ 38 h 231"/>
                <a:gd name="T2" fmla="*/ 242 w 284"/>
                <a:gd name="T3" fmla="*/ 41 h 231"/>
                <a:gd name="T4" fmla="*/ 253 w 284"/>
                <a:gd name="T5" fmla="*/ 60 h 231"/>
                <a:gd name="T6" fmla="*/ 258 w 284"/>
                <a:gd name="T7" fmla="*/ 75 h 231"/>
                <a:gd name="T8" fmla="*/ 260 w 284"/>
                <a:gd name="T9" fmla="*/ 85 h 231"/>
                <a:gd name="T10" fmla="*/ 267 w 284"/>
                <a:gd name="T11" fmla="*/ 97 h 231"/>
                <a:gd name="T12" fmla="*/ 262 w 284"/>
                <a:gd name="T13" fmla="*/ 109 h 231"/>
                <a:gd name="T14" fmla="*/ 265 w 284"/>
                <a:gd name="T15" fmla="*/ 128 h 231"/>
                <a:gd name="T16" fmla="*/ 266 w 284"/>
                <a:gd name="T17" fmla="*/ 137 h 231"/>
                <a:gd name="T18" fmla="*/ 284 w 284"/>
                <a:gd name="T19" fmla="*/ 156 h 231"/>
                <a:gd name="T20" fmla="*/ 280 w 284"/>
                <a:gd name="T21" fmla="*/ 163 h 231"/>
                <a:gd name="T22" fmla="*/ 273 w 284"/>
                <a:gd name="T23" fmla="*/ 164 h 231"/>
                <a:gd name="T24" fmla="*/ 265 w 284"/>
                <a:gd name="T25" fmla="*/ 157 h 231"/>
                <a:gd name="T26" fmla="*/ 257 w 284"/>
                <a:gd name="T27" fmla="*/ 151 h 231"/>
                <a:gd name="T28" fmla="*/ 246 w 284"/>
                <a:gd name="T29" fmla="*/ 151 h 231"/>
                <a:gd name="T30" fmla="*/ 227 w 284"/>
                <a:gd name="T31" fmla="*/ 147 h 231"/>
                <a:gd name="T32" fmla="*/ 223 w 284"/>
                <a:gd name="T33" fmla="*/ 132 h 231"/>
                <a:gd name="T34" fmla="*/ 216 w 284"/>
                <a:gd name="T35" fmla="*/ 101 h 231"/>
                <a:gd name="T36" fmla="*/ 209 w 284"/>
                <a:gd name="T37" fmla="*/ 77 h 231"/>
                <a:gd name="T38" fmla="*/ 208 w 284"/>
                <a:gd name="T39" fmla="*/ 63 h 231"/>
                <a:gd name="T40" fmla="*/ 210 w 284"/>
                <a:gd name="T41" fmla="*/ 56 h 231"/>
                <a:gd name="T42" fmla="*/ 208 w 284"/>
                <a:gd name="T43" fmla="*/ 50 h 231"/>
                <a:gd name="T44" fmla="*/ 214 w 284"/>
                <a:gd name="T45" fmla="*/ 56 h 231"/>
                <a:gd name="T46" fmla="*/ 226 w 284"/>
                <a:gd name="T47" fmla="*/ 43 h 231"/>
                <a:gd name="T48" fmla="*/ 224 w 284"/>
                <a:gd name="T49" fmla="*/ 38 h 231"/>
                <a:gd name="T50" fmla="*/ 227 w 284"/>
                <a:gd name="T51" fmla="*/ 31 h 231"/>
                <a:gd name="T52" fmla="*/ 212 w 284"/>
                <a:gd name="T53" fmla="*/ 0 h 231"/>
                <a:gd name="T54" fmla="*/ 215 w 284"/>
                <a:gd name="T55" fmla="*/ 4 h 231"/>
                <a:gd name="T56" fmla="*/ 207 w 284"/>
                <a:gd name="T57" fmla="*/ 9 h 231"/>
                <a:gd name="T58" fmla="*/ 210 w 284"/>
                <a:gd name="T59" fmla="*/ 16 h 231"/>
                <a:gd name="T60" fmla="*/ 204 w 284"/>
                <a:gd name="T61" fmla="*/ 31 h 231"/>
                <a:gd name="T62" fmla="*/ 200 w 284"/>
                <a:gd name="T63" fmla="*/ 33 h 231"/>
                <a:gd name="T64" fmla="*/ 170 w 284"/>
                <a:gd name="T65" fmla="*/ 52 h 231"/>
                <a:gd name="T66" fmla="*/ 164 w 284"/>
                <a:gd name="T67" fmla="*/ 62 h 231"/>
                <a:gd name="T68" fmla="*/ 155 w 284"/>
                <a:gd name="T69" fmla="*/ 65 h 231"/>
                <a:gd name="T70" fmla="*/ 151 w 284"/>
                <a:gd name="T71" fmla="*/ 75 h 231"/>
                <a:gd name="T72" fmla="*/ 157 w 284"/>
                <a:gd name="T73" fmla="*/ 89 h 231"/>
                <a:gd name="T74" fmla="*/ 164 w 284"/>
                <a:gd name="T75" fmla="*/ 137 h 231"/>
                <a:gd name="T76" fmla="*/ 173 w 284"/>
                <a:gd name="T77" fmla="*/ 151 h 231"/>
                <a:gd name="T78" fmla="*/ 159 w 284"/>
                <a:gd name="T79" fmla="*/ 172 h 231"/>
                <a:gd name="T80" fmla="*/ 167 w 284"/>
                <a:gd name="T81" fmla="*/ 172 h 231"/>
                <a:gd name="T82" fmla="*/ 153 w 284"/>
                <a:gd name="T83" fmla="*/ 194 h 231"/>
                <a:gd name="T84" fmla="*/ 158 w 284"/>
                <a:gd name="T85" fmla="*/ 197 h 231"/>
                <a:gd name="T86" fmla="*/ 148 w 284"/>
                <a:gd name="T87" fmla="*/ 206 h 231"/>
                <a:gd name="T88" fmla="*/ 126 w 284"/>
                <a:gd name="T89" fmla="*/ 228 h 231"/>
                <a:gd name="T90" fmla="*/ 112 w 284"/>
                <a:gd name="T91" fmla="*/ 229 h 231"/>
                <a:gd name="T92" fmla="*/ 116 w 284"/>
                <a:gd name="T93" fmla="*/ 222 h 231"/>
                <a:gd name="T94" fmla="*/ 103 w 284"/>
                <a:gd name="T95" fmla="*/ 217 h 231"/>
                <a:gd name="T96" fmla="*/ 93 w 284"/>
                <a:gd name="T97" fmla="*/ 201 h 231"/>
                <a:gd name="T98" fmla="*/ 76 w 284"/>
                <a:gd name="T99" fmla="*/ 183 h 231"/>
                <a:gd name="T100" fmla="*/ 69 w 284"/>
                <a:gd name="T101" fmla="*/ 172 h 231"/>
                <a:gd name="T102" fmla="*/ 57 w 284"/>
                <a:gd name="T103" fmla="*/ 173 h 231"/>
                <a:gd name="T104" fmla="*/ 43 w 284"/>
                <a:gd name="T105" fmla="*/ 173 h 231"/>
                <a:gd name="T106" fmla="*/ 45 w 284"/>
                <a:gd name="T107" fmla="*/ 156 h 231"/>
                <a:gd name="T108" fmla="*/ 41 w 284"/>
                <a:gd name="T109" fmla="*/ 141 h 231"/>
                <a:gd name="T110" fmla="*/ 25 w 284"/>
                <a:gd name="T111" fmla="*/ 116 h 231"/>
                <a:gd name="T112" fmla="*/ 15 w 284"/>
                <a:gd name="T113" fmla="*/ 114 h 231"/>
                <a:gd name="T114" fmla="*/ 0 w 284"/>
                <a:gd name="T115" fmla="*/ 103 h 231"/>
                <a:gd name="T116" fmla="*/ 29 w 284"/>
                <a:gd name="T117" fmla="*/ 101 h 231"/>
                <a:gd name="T118" fmla="*/ 87 w 284"/>
                <a:gd name="T119" fmla="*/ 77 h 231"/>
                <a:gd name="T120" fmla="*/ 150 w 284"/>
                <a:gd name="T121" fmla="*/ 28 h 231"/>
                <a:gd name="T122" fmla="*/ 168 w 284"/>
                <a:gd name="T123" fmla="*/ 17 h 231"/>
                <a:gd name="T124" fmla="*/ 212 w 284"/>
                <a:gd name="T125"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31">
                  <a:moveTo>
                    <a:pt x="235" y="30"/>
                  </a:moveTo>
                  <a:lnTo>
                    <a:pt x="239" y="38"/>
                  </a:lnTo>
                  <a:lnTo>
                    <a:pt x="242" y="39"/>
                  </a:lnTo>
                  <a:lnTo>
                    <a:pt x="242" y="41"/>
                  </a:lnTo>
                  <a:lnTo>
                    <a:pt x="255" y="53"/>
                  </a:lnTo>
                  <a:lnTo>
                    <a:pt x="253" y="60"/>
                  </a:lnTo>
                  <a:lnTo>
                    <a:pt x="259" y="67"/>
                  </a:lnTo>
                  <a:lnTo>
                    <a:pt x="258" y="75"/>
                  </a:lnTo>
                  <a:lnTo>
                    <a:pt x="261" y="80"/>
                  </a:lnTo>
                  <a:lnTo>
                    <a:pt x="260" y="85"/>
                  </a:lnTo>
                  <a:lnTo>
                    <a:pt x="265" y="91"/>
                  </a:lnTo>
                  <a:lnTo>
                    <a:pt x="267" y="97"/>
                  </a:lnTo>
                  <a:lnTo>
                    <a:pt x="265" y="104"/>
                  </a:lnTo>
                  <a:lnTo>
                    <a:pt x="262" y="109"/>
                  </a:lnTo>
                  <a:lnTo>
                    <a:pt x="262" y="117"/>
                  </a:lnTo>
                  <a:lnTo>
                    <a:pt x="265" y="128"/>
                  </a:lnTo>
                  <a:lnTo>
                    <a:pt x="264" y="132"/>
                  </a:lnTo>
                  <a:lnTo>
                    <a:pt x="266" y="137"/>
                  </a:lnTo>
                  <a:lnTo>
                    <a:pt x="278" y="147"/>
                  </a:lnTo>
                  <a:lnTo>
                    <a:pt x="284" y="156"/>
                  </a:lnTo>
                  <a:lnTo>
                    <a:pt x="283" y="159"/>
                  </a:lnTo>
                  <a:lnTo>
                    <a:pt x="280" y="163"/>
                  </a:lnTo>
                  <a:lnTo>
                    <a:pt x="276" y="165"/>
                  </a:lnTo>
                  <a:lnTo>
                    <a:pt x="273" y="164"/>
                  </a:lnTo>
                  <a:lnTo>
                    <a:pt x="269" y="159"/>
                  </a:lnTo>
                  <a:lnTo>
                    <a:pt x="265" y="157"/>
                  </a:lnTo>
                  <a:lnTo>
                    <a:pt x="258" y="158"/>
                  </a:lnTo>
                  <a:lnTo>
                    <a:pt x="257" y="151"/>
                  </a:lnTo>
                  <a:lnTo>
                    <a:pt x="255" y="150"/>
                  </a:lnTo>
                  <a:lnTo>
                    <a:pt x="246" y="151"/>
                  </a:lnTo>
                  <a:lnTo>
                    <a:pt x="234" y="146"/>
                  </a:lnTo>
                  <a:lnTo>
                    <a:pt x="227" y="147"/>
                  </a:lnTo>
                  <a:lnTo>
                    <a:pt x="224" y="145"/>
                  </a:lnTo>
                  <a:lnTo>
                    <a:pt x="223" y="132"/>
                  </a:lnTo>
                  <a:lnTo>
                    <a:pt x="224" y="124"/>
                  </a:lnTo>
                  <a:lnTo>
                    <a:pt x="216" y="101"/>
                  </a:lnTo>
                  <a:lnTo>
                    <a:pt x="213" y="96"/>
                  </a:lnTo>
                  <a:lnTo>
                    <a:pt x="209" y="77"/>
                  </a:lnTo>
                  <a:lnTo>
                    <a:pt x="210" y="71"/>
                  </a:lnTo>
                  <a:lnTo>
                    <a:pt x="208" y="63"/>
                  </a:lnTo>
                  <a:lnTo>
                    <a:pt x="210" y="56"/>
                  </a:lnTo>
                  <a:lnTo>
                    <a:pt x="210" y="56"/>
                  </a:lnTo>
                  <a:lnTo>
                    <a:pt x="208" y="53"/>
                  </a:lnTo>
                  <a:lnTo>
                    <a:pt x="208" y="50"/>
                  </a:lnTo>
                  <a:lnTo>
                    <a:pt x="211" y="51"/>
                  </a:lnTo>
                  <a:lnTo>
                    <a:pt x="214" y="56"/>
                  </a:lnTo>
                  <a:lnTo>
                    <a:pt x="213" y="48"/>
                  </a:lnTo>
                  <a:lnTo>
                    <a:pt x="226" y="43"/>
                  </a:lnTo>
                  <a:lnTo>
                    <a:pt x="227" y="40"/>
                  </a:lnTo>
                  <a:lnTo>
                    <a:pt x="224" y="38"/>
                  </a:lnTo>
                  <a:lnTo>
                    <a:pt x="222" y="33"/>
                  </a:lnTo>
                  <a:lnTo>
                    <a:pt x="227" y="31"/>
                  </a:lnTo>
                  <a:lnTo>
                    <a:pt x="235" y="30"/>
                  </a:lnTo>
                  <a:close/>
                  <a:moveTo>
                    <a:pt x="212" y="0"/>
                  </a:moveTo>
                  <a:lnTo>
                    <a:pt x="219" y="0"/>
                  </a:lnTo>
                  <a:lnTo>
                    <a:pt x="215" y="4"/>
                  </a:lnTo>
                  <a:lnTo>
                    <a:pt x="213" y="9"/>
                  </a:lnTo>
                  <a:lnTo>
                    <a:pt x="207" y="9"/>
                  </a:lnTo>
                  <a:lnTo>
                    <a:pt x="207" y="13"/>
                  </a:lnTo>
                  <a:lnTo>
                    <a:pt x="210" y="16"/>
                  </a:lnTo>
                  <a:lnTo>
                    <a:pt x="202" y="24"/>
                  </a:lnTo>
                  <a:lnTo>
                    <a:pt x="204" y="31"/>
                  </a:lnTo>
                  <a:lnTo>
                    <a:pt x="200" y="33"/>
                  </a:lnTo>
                  <a:lnTo>
                    <a:pt x="200" y="33"/>
                  </a:lnTo>
                  <a:lnTo>
                    <a:pt x="193" y="47"/>
                  </a:lnTo>
                  <a:lnTo>
                    <a:pt x="170" y="52"/>
                  </a:lnTo>
                  <a:lnTo>
                    <a:pt x="167" y="53"/>
                  </a:lnTo>
                  <a:lnTo>
                    <a:pt x="164" y="62"/>
                  </a:lnTo>
                  <a:lnTo>
                    <a:pt x="161" y="64"/>
                  </a:lnTo>
                  <a:lnTo>
                    <a:pt x="155" y="65"/>
                  </a:lnTo>
                  <a:lnTo>
                    <a:pt x="152" y="67"/>
                  </a:lnTo>
                  <a:lnTo>
                    <a:pt x="151" y="75"/>
                  </a:lnTo>
                  <a:lnTo>
                    <a:pt x="156" y="84"/>
                  </a:lnTo>
                  <a:lnTo>
                    <a:pt x="157" y="89"/>
                  </a:lnTo>
                  <a:lnTo>
                    <a:pt x="160" y="133"/>
                  </a:lnTo>
                  <a:lnTo>
                    <a:pt x="164" y="137"/>
                  </a:lnTo>
                  <a:lnTo>
                    <a:pt x="173" y="140"/>
                  </a:lnTo>
                  <a:lnTo>
                    <a:pt x="173" y="151"/>
                  </a:lnTo>
                  <a:lnTo>
                    <a:pt x="166" y="163"/>
                  </a:lnTo>
                  <a:lnTo>
                    <a:pt x="159" y="172"/>
                  </a:lnTo>
                  <a:lnTo>
                    <a:pt x="159" y="176"/>
                  </a:lnTo>
                  <a:lnTo>
                    <a:pt x="167" y="172"/>
                  </a:lnTo>
                  <a:lnTo>
                    <a:pt x="165" y="179"/>
                  </a:lnTo>
                  <a:lnTo>
                    <a:pt x="153" y="194"/>
                  </a:lnTo>
                  <a:lnTo>
                    <a:pt x="152" y="198"/>
                  </a:lnTo>
                  <a:lnTo>
                    <a:pt x="158" y="197"/>
                  </a:lnTo>
                  <a:lnTo>
                    <a:pt x="157" y="198"/>
                  </a:lnTo>
                  <a:lnTo>
                    <a:pt x="148" y="206"/>
                  </a:lnTo>
                  <a:lnTo>
                    <a:pt x="135" y="222"/>
                  </a:lnTo>
                  <a:lnTo>
                    <a:pt x="126" y="228"/>
                  </a:lnTo>
                  <a:lnTo>
                    <a:pt x="116" y="231"/>
                  </a:lnTo>
                  <a:lnTo>
                    <a:pt x="112" y="229"/>
                  </a:lnTo>
                  <a:lnTo>
                    <a:pt x="117" y="224"/>
                  </a:lnTo>
                  <a:lnTo>
                    <a:pt x="116" y="222"/>
                  </a:lnTo>
                  <a:lnTo>
                    <a:pt x="108" y="220"/>
                  </a:lnTo>
                  <a:lnTo>
                    <a:pt x="103" y="217"/>
                  </a:lnTo>
                  <a:lnTo>
                    <a:pt x="96" y="205"/>
                  </a:lnTo>
                  <a:lnTo>
                    <a:pt x="93" y="201"/>
                  </a:lnTo>
                  <a:lnTo>
                    <a:pt x="85" y="200"/>
                  </a:lnTo>
                  <a:lnTo>
                    <a:pt x="76" y="183"/>
                  </a:lnTo>
                  <a:lnTo>
                    <a:pt x="72" y="172"/>
                  </a:lnTo>
                  <a:lnTo>
                    <a:pt x="69" y="172"/>
                  </a:lnTo>
                  <a:lnTo>
                    <a:pt x="64" y="176"/>
                  </a:lnTo>
                  <a:lnTo>
                    <a:pt x="57" y="173"/>
                  </a:lnTo>
                  <a:lnTo>
                    <a:pt x="50" y="176"/>
                  </a:lnTo>
                  <a:lnTo>
                    <a:pt x="43" y="173"/>
                  </a:lnTo>
                  <a:lnTo>
                    <a:pt x="43" y="166"/>
                  </a:lnTo>
                  <a:lnTo>
                    <a:pt x="45" y="156"/>
                  </a:lnTo>
                  <a:lnTo>
                    <a:pt x="41" y="152"/>
                  </a:lnTo>
                  <a:lnTo>
                    <a:pt x="41" y="141"/>
                  </a:lnTo>
                  <a:lnTo>
                    <a:pt x="31" y="124"/>
                  </a:lnTo>
                  <a:lnTo>
                    <a:pt x="25" y="116"/>
                  </a:lnTo>
                  <a:lnTo>
                    <a:pt x="18" y="113"/>
                  </a:lnTo>
                  <a:lnTo>
                    <a:pt x="15" y="114"/>
                  </a:lnTo>
                  <a:lnTo>
                    <a:pt x="10" y="106"/>
                  </a:lnTo>
                  <a:lnTo>
                    <a:pt x="0" y="103"/>
                  </a:lnTo>
                  <a:lnTo>
                    <a:pt x="0" y="103"/>
                  </a:lnTo>
                  <a:lnTo>
                    <a:pt x="29" y="101"/>
                  </a:lnTo>
                  <a:lnTo>
                    <a:pt x="72" y="86"/>
                  </a:lnTo>
                  <a:lnTo>
                    <a:pt x="87" y="77"/>
                  </a:lnTo>
                  <a:lnTo>
                    <a:pt x="127" y="43"/>
                  </a:lnTo>
                  <a:lnTo>
                    <a:pt x="150" y="28"/>
                  </a:lnTo>
                  <a:lnTo>
                    <a:pt x="165" y="16"/>
                  </a:lnTo>
                  <a:lnTo>
                    <a:pt x="168" y="17"/>
                  </a:lnTo>
                  <a:lnTo>
                    <a:pt x="206" y="1"/>
                  </a:lnTo>
                  <a:lnTo>
                    <a:pt x="212" y="0"/>
                  </a:lnTo>
                  <a:lnTo>
                    <a:pt x="21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4" name="Freeform 17">
              <a:extLst>
                <a:ext uri="{FF2B5EF4-FFF2-40B4-BE49-F238E27FC236}">
                  <a16:creationId xmlns:a16="http://schemas.microsoft.com/office/drawing/2014/main" id="{05DA1C70-99A4-4103-9ED3-955DFF9D24F3}"/>
                </a:ext>
              </a:extLst>
            </p:cNvPr>
            <p:cNvSpPr>
              <a:spLocks noEditPoints="1"/>
            </p:cNvSpPr>
            <p:nvPr/>
          </p:nvSpPr>
          <p:spPr bwMode="auto">
            <a:xfrm>
              <a:off x="9987735" y="1988202"/>
              <a:ext cx="1178068" cy="966992"/>
            </a:xfrm>
            <a:custGeom>
              <a:avLst/>
              <a:gdLst>
                <a:gd name="T0" fmla="*/ 484 w 893"/>
                <a:gd name="T1" fmla="*/ 137 h 733"/>
                <a:gd name="T2" fmla="*/ 350 w 893"/>
                <a:gd name="T3" fmla="*/ 32 h 733"/>
                <a:gd name="T4" fmla="*/ 376 w 893"/>
                <a:gd name="T5" fmla="*/ 17 h 733"/>
                <a:gd name="T6" fmla="*/ 344 w 893"/>
                <a:gd name="T7" fmla="*/ 37 h 733"/>
                <a:gd name="T8" fmla="*/ 399 w 893"/>
                <a:gd name="T9" fmla="*/ 50 h 733"/>
                <a:gd name="T10" fmla="*/ 440 w 893"/>
                <a:gd name="T11" fmla="*/ 23 h 733"/>
                <a:gd name="T12" fmla="*/ 395 w 893"/>
                <a:gd name="T13" fmla="*/ 13 h 733"/>
                <a:gd name="T14" fmla="*/ 726 w 893"/>
                <a:gd name="T15" fmla="*/ 615 h 733"/>
                <a:gd name="T16" fmla="*/ 677 w 893"/>
                <a:gd name="T17" fmla="*/ 613 h 733"/>
                <a:gd name="T18" fmla="*/ 890 w 893"/>
                <a:gd name="T19" fmla="*/ 480 h 733"/>
                <a:gd name="T20" fmla="*/ 819 w 893"/>
                <a:gd name="T21" fmla="*/ 438 h 733"/>
                <a:gd name="T22" fmla="*/ 786 w 893"/>
                <a:gd name="T23" fmla="*/ 420 h 733"/>
                <a:gd name="T24" fmla="*/ 734 w 893"/>
                <a:gd name="T25" fmla="*/ 394 h 733"/>
                <a:gd name="T26" fmla="*/ 654 w 893"/>
                <a:gd name="T27" fmla="*/ 350 h 733"/>
                <a:gd name="T28" fmla="*/ 627 w 893"/>
                <a:gd name="T29" fmla="*/ 375 h 733"/>
                <a:gd name="T30" fmla="*/ 591 w 893"/>
                <a:gd name="T31" fmla="*/ 380 h 733"/>
                <a:gd name="T32" fmla="*/ 595 w 893"/>
                <a:gd name="T33" fmla="*/ 356 h 733"/>
                <a:gd name="T34" fmla="*/ 627 w 893"/>
                <a:gd name="T35" fmla="*/ 336 h 733"/>
                <a:gd name="T36" fmla="*/ 582 w 893"/>
                <a:gd name="T37" fmla="*/ 314 h 733"/>
                <a:gd name="T38" fmla="*/ 520 w 893"/>
                <a:gd name="T39" fmla="*/ 332 h 733"/>
                <a:gd name="T40" fmla="*/ 507 w 893"/>
                <a:gd name="T41" fmla="*/ 319 h 733"/>
                <a:gd name="T42" fmla="*/ 517 w 893"/>
                <a:gd name="T43" fmla="*/ 278 h 733"/>
                <a:gd name="T44" fmla="*/ 521 w 893"/>
                <a:gd name="T45" fmla="*/ 193 h 733"/>
                <a:gd name="T46" fmla="*/ 458 w 893"/>
                <a:gd name="T47" fmla="*/ 169 h 733"/>
                <a:gd name="T48" fmla="*/ 430 w 893"/>
                <a:gd name="T49" fmla="*/ 116 h 733"/>
                <a:gd name="T50" fmla="*/ 408 w 893"/>
                <a:gd name="T51" fmla="*/ 85 h 733"/>
                <a:gd name="T52" fmla="*/ 389 w 893"/>
                <a:gd name="T53" fmla="*/ 118 h 733"/>
                <a:gd name="T54" fmla="*/ 364 w 893"/>
                <a:gd name="T55" fmla="*/ 155 h 733"/>
                <a:gd name="T56" fmla="*/ 345 w 893"/>
                <a:gd name="T57" fmla="*/ 134 h 733"/>
                <a:gd name="T58" fmla="*/ 346 w 893"/>
                <a:gd name="T59" fmla="*/ 110 h 733"/>
                <a:gd name="T60" fmla="*/ 310 w 893"/>
                <a:gd name="T61" fmla="*/ 99 h 733"/>
                <a:gd name="T62" fmla="*/ 290 w 893"/>
                <a:gd name="T63" fmla="*/ 158 h 733"/>
                <a:gd name="T64" fmla="*/ 223 w 893"/>
                <a:gd name="T65" fmla="*/ 232 h 733"/>
                <a:gd name="T66" fmla="*/ 182 w 893"/>
                <a:gd name="T67" fmla="*/ 277 h 733"/>
                <a:gd name="T68" fmla="*/ 158 w 893"/>
                <a:gd name="T69" fmla="*/ 332 h 733"/>
                <a:gd name="T70" fmla="*/ 73 w 893"/>
                <a:gd name="T71" fmla="*/ 413 h 733"/>
                <a:gd name="T72" fmla="*/ 6 w 893"/>
                <a:gd name="T73" fmla="*/ 446 h 733"/>
                <a:gd name="T74" fmla="*/ 20 w 893"/>
                <a:gd name="T75" fmla="*/ 478 h 733"/>
                <a:gd name="T76" fmla="*/ 48 w 893"/>
                <a:gd name="T77" fmla="*/ 504 h 733"/>
                <a:gd name="T78" fmla="*/ 67 w 893"/>
                <a:gd name="T79" fmla="*/ 547 h 733"/>
                <a:gd name="T80" fmla="*/ 60 w 893"/>
                <a:gd name="T81" fmla="*/ 665 h 733"/>
                <a:gd name="T82" fmla="*/ 83 w 893"/>
                <a:gd name="T83" fmla="*/ 719 h 733"/>
                <a:gd name="T84" fmla="*/ 126 w 893"/>
                <a:gd name="T85" fmla="*/ 674 h 733"/>
                <a:gd name="T86" fmla="*/ 231 w 893"/>
                <a:gd name="T87" fmla="*/ 676 h 733"/>
                <a:gd name="T88" fmla="*/ 283 w 893"/>
                <a:gd name="T89" fmla="*/ 676 h 733"/>
                <a:gd name="T90" fmla="*/ 339 w 893"/>
                <a:gd name="T91" fmla="*/ 688 h 733"/>
                <a:gd name="T92" fmla="*/ 424 w 893"/>
                <a:gd name="T93" fmla="*/ 686 h 733"/>
                <a:gd name="T94" fmla="*/ 502 w 893"/>
                <a:gd name="T95" fmla="*/ 693 h 733"/>
                <a:gd name="T96" fmla="*/ 514 w 893"/>
                <a:gd name="T97" fmla="*/ 668 h 733"/>
                <a:gd name="T98" fmla="*/ 563 w 893"/>
                <a:gd name="T99" fmla="*/ 693 h 733"/>
                <a:gd name="T100" fmla="*/ 656 w 893"/>
                <a:gd name="T101" fmla="*/ 694 h 733"/>
                <a:gd name="T102" fmla="*/ 716 w 893"/>
                <a:gd name="T103" fmla="*/ 680 h 733"/>
                <a:gd name="T104" fmla="*/ 740 w 893"/>
                <a:gd name="T105" fmla="*/ 650 h 733"/>
                <a:gd name="T106" fmla="*/ 711 w 893"/>
                <a:gd name="T107" fmla="*/ 643 h 733"/>
                <a:gd name="T108" fmla="*/ 674 w 893"/>
                <a:gd name="T109" fmla="*/ 619 h 733"/>
                <a:gd name="T110" fmla="*/ 640 w 893"/>
                <a:gd name="T111" fmla="*/ 563 h 733"/>
                <a:gd name="T112" fmla="*/ 681 w 893"/>
                <a:gd name="T113" fmla="*/ 531 h 733"/>
                <a:gd name="T114" fmla="*/ 788 w 893"/>
                <a:gd name="T115" fmla="*/ 539 h 733"/>
                <a:gd name="T116" fmla="*/ 503 w 893"/>
                <a:gd name="T117" fmla="*/ 693 h 733"/>
                <a:gd name="T118" fmla="*/ 769 w 893"/>
                <a:gd name="T119" fmla="*/ 657 h 733"/>
                <a:gd name="T120" fmla="*/ 761 w 893"/>
                <a:gd name="T121" fmla="*/ 663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3" h="733">
                  <a:moveTo>
                    <a:pt x="452" y="160"/>
                  </a:moveTo>
                  <a:lnTo>
                    <a:pt x="454" y="156"/>
                  </a:lnTo>
                  <a:lnTo>
                    <a:pt x="462" y="155"/>
                  </a:lnTo>
                  <a:lnTo>
                    <a:pt x="470" y="156"/>
                  </a:lnTo>
                  <a:lnTo>
                    <a:pt x="476" y="151"/>
                  </a:lnTo>
                  <a:lnTo>
                    <a:pt x="474" y="149"/>
                  </a:lnTo>
                  <a:lnTo>
                    <a:pt x="467" y="147"/>
                  </a:lnTo>
                  <a:lnTo>
                    <a:pt x="465" y="143"/>
                  </a:lnTo>
                  <a:lnTo>
                    <a:pt x="466" y="141"/>
                  </a:lnTo>
                  <a:lnTo>
                    <a:pt x="472" y="138"/>
                  </a:lnTo>
                  <a:lnTo>
                    <a:pt x="479" y="139"/>
                  </a:lnTo>
                  <a:lnTo>
                    <a:pt x="484" y="137"/>
                  </a:lnTo>
                  <a:lnTo>
                    <a:pt x="490" y="148"/>
                  </a:lnTo>
                  <a:lnTo>
                    <a:pt x="493" y="152"/>
                  </a:lnTo>
                  <a:lnTo>
                    <a:pt x="493" y="157"/>
                  </a:lnTo>
                  <a:lnTo>
                    <a:pt x="492" y="160"/>
                  </a:lnTo>
                  <a:lnTo>
                    <a:pt x="487" y="163"/>
                  </a:lnTo>
                  <a:lnTo>
                    <a:pt x="480" y="165"/>
                  </a:lnTo>
                  <a:lnTo>
                    <a:pt x="475" y="168"/>
                  </a:lnTo>
                  <a:lnTo>
                    <a:pt x="467" y="169"/>
                  </a:lnTo>
                  <a:lnTo>
                    <a:pt x="464" y="165"/>
                  </a:lnTo>
                  <a:lnTo>
                    <a:pt x="456" y="165"/>
                  </a:lnTo>
                  <a:lnTo>
                    <a:pt x="452" y="160"/>
                  </a:lnTo>
                  <a:close/>
                  <a:moveTo>
                    <a:pt x="350" y="32"/>
                  </a:moveTo>
                  <a:lnTo>
                    <a:pt x="348" y="33"/>
                  </a:lnTo>
                  <a:lnTo>
                    <a:pt x="349" y="31"/>
                  </a:lnTo>
                  <a:lnTo>
                    <a:pt x="354" y="32"/>
                  </a:lnTo>
                  <a:lnTo>
                    <a:pt x="355" y="28"/>
                  </a:lnTo>
                  <a:lnTo>
                    <a:pt x="362" y="29"/>
                  </a:lnTo>
                  <a:lnTo>
                    <a:pt x="368" y="25"/>
                  </a:lnTo>
                  <a:lnTo>
                    <a:pt x="374" y="27"/>
                  </a:lnTo>
                  <a:lnTo>
                    <a:pt x="373" y="23"/>
                  </a:lnTo>
                  <a:lnTo>
                    <a:pt x="369" y="19"/>
                  </a:lnTo>
                  <a:lnTo>
                    <a:pt x="372" y="12"/>
                  </a:lnTo>
                  <a:lnTo>
                    <a:pt x="377" y="14"/>
                  </a:lnTo>
                  <a:lnTo>
                    <a:pt x="376" y="17"/>
                  </a:lnTo>
                  <a:lnTo>
                    <a:pt x="377" y="19"/>
                  </a:lnTo>
                  <a:lnTo>
                    <a:pt x="382" y="20"/>
                  </a:lnTo>
                  <a:lnTo>
                    <a:pt x="381" y="15"/>
                  </a:lnTo>
                  <a:lnTo>
                    <a:pt x="382" y="10"/>
                  </a:lnTo>
                  <a:lnTo>
                    <a:pt x="379" y="2"/>
                  </a:lnTo>
                  <a:lnTo>
                    <a:pt x="376" y="4"/>
                  </a:lnTo>
                  <a:lnTo>
                    <a:pt x="373" y="10"/>
                  </a:lnTo>
                  <a:lnTo>
                    <a:pt x="362" y="16"/>
                  </a:lnTo>
                  <a:lnTo>
                    <a:pt x="357" y="14"/>
                  </a:lnTo>
                  <a:lnTo>
                    <a:pt x="354" y="17"/>
                  </a:lnTo>
                  <a:lnTo>
                    <a:pt x="351" y="17"/>
                  </a:lnTo>
                  <a:lnTo>
                    <a:pt x="344" y="37"/>
                  </a:lnTo>
                  <a:lnTo>
                    <a:pt x="346" y="39"/>
                  </a:lnTo>
                  <a:lnTo>
                    <a:pt x="354" y="35"/>
                  </a:lnTo>
                  <a:lnTo>
                    <a:pt x="350" y="32"/>
                  </a:lnTo>
                  <a:close/>
                  <a:moveTo>
                    <a:pt x="391" y="41"/>
                  </a:moveTo>
                  <a:lnTo>
                    <a:pt x="391" y="42"/>
                  </a:lnTo>
                  <a:lnTo>
                    <a:pt x="395" y="42"/>
                  </a:lnTo>
                  <a:lnTo>
                    <a:pt x="391" y="46"/>
                  </a:lnTo>
                  <a:lnTo>
                    <a:pt x="391" y="52"/>
                  </a:lnTo>
                  <a:lnTo>
                    <a:pt x="395" y="56"/>
                  </a:lnTo>
                  <a:lnTo>
                    <a:pt x="395" y="59"/>
                  </a:lnTo>
                  <a:lnTo>
                    <a:pt x="398" y="56"/>
                  </a:lnTo>
                  <a:lnTo>
                    <a:pt x="399" y="50"/>
                  </a:lnTo>
                  <a:lnTo>
                    <a:pt x="413" y="41"/>
                  </a:lnTo>
                  <a:lnTo>
                    <a:pt x="419" y="39"/>
                  </a:lnTo>
                  <a:lnTo>
                    <a:pt x="427" y="40"/>
                  </a:lnTo>
                  <a:lnTo>
                    <a:pt x="433" y="32"/>
                  </a:lnTo>
                  <a:lnTo>
                    <a:pt x="432" y="40"/>
                  </a:lnTo>
                  <a:lnTo>
                    <a:pt x="435" y="40"/>
                  </a:lnTo>
                  <a:lnTo>
                    <a:pt x="437" y="35"/>
                  </a:lnTo>
                  <a:lnTo>
                    <a:pt x="442" y="29"/>
                  </a:lnTo>
                  <a:lnTo>
                    <a:pt x="441" y="26"/>
                  </a:lnTo>
                  <a:lnTo>
                    <a:pt x="437" y="27"/>
                  </a:lnTo>
                  <a:lnTo>
                    <a:pt x="436" y="24"/>
                  </a:lnTo>
                  <a:lnTo>
                    <a:pt x="440" y="23"/>
                  </a:lnTo>
                  <a:lnTo>
                    <a:pt x="438" y="22"/>
                  </a:lnTo>
                  <a:lnTo>
                    <a:pt x="437" y="19"/>
                  </a:lnTo>
                  <a:lnTo>
                    <a:pt x="439" y="14"/>
                  </a:lnTo>
                  <a:lnTo>
                    <a:pt x="444" y="10"/>
                  </a:lnTo>
                  <a:lnTo>
                    <a:pt x="442" y="3"/>
                  </a:lnTo>
                  <a:lnTo>
                    <a:pt x="430" y="0"/>
                  </a:lnTo>
                  <a:lnTo>
                    <a:pt x="423" y="2"/>
                  </a:lnTo>
                  <a:lnTo>
                    <a:pt x="419" y="1"/>
                  </a:lnTo>
                  <a:lnTo>
                    <a:pt x="415" y="5"/>
                  </a:lnTo>
                  <a:lnTo>
                    <a:pt x="412" y="2"/>
                  </a:lnTo>
                  <a:lnTo>
                    <a:pt x="405" y="10"/>
                  </a:lnTo>
                  <a:lnTo>
                    <a:pt x="395" y="13"/>
                  </a:lnTo>
                  <a:lnTo>
                    <a:pt x="391" y="15"/>
                  </a:lnTo>
                  <a:lnTo>
                    <a:pt x="393" y="23"/>
                  </a:lnTo>
                  <a:lnTo>
                    <a:pt x="390" y="35"/>
                  </a:lnTo>
                  <a:lnTo>
                    <a:pt x="392" y="35"/>
                  </a:lnTo>
                  <a:lnTo>
                    <a:pt x="390" y="39"/>
                  </a:lnTo>
                  <a:lnTo>
                    <a:pt x="391" y="41"/>
                  </a:lnTo>
                  <a:close/>
                  <a:moveTo>
                    <a:pt x="730" y="628"/>
                  </a:moveTo>
                  <a:lnTo>
                    <a:pt x="734" y="622"/>
                  </a:lnTo>
                  <a:lnTo>
                    <a:pt x="736" y="622"/>
                  </a:lnTo>
                  <a:lnTo>
                    <a:pt x="739" y="619"/>
                  </a:lnTo>
                  <a:lnTo>
                    <a:pt x="730" y="614"/>
                  </a:lnTo>
                  <a:lnTo>
                    <a:pt x="726" y="615"/>
                  </a:lnTo>
                  <a:lnTo>
                    <a:pt x="723" y="615"/>
                  </a:lnTo>
                  <a:lnTo>
                    <a:pt x="722" y="612"/>
                  </a:lnTo>
                  <a:lnTo>
                    <a:pt x="721" y="612"/>
                  </a:lnTo>
                  <a:lnTo>
                    <a:pt x="720" y="615"/>
                  </a:lnTo>
                  <a:lnTo>
                    <a:pt x="717" y="617"/>
                  </a:lnTo>
                  <a:lnTo>
                    <a:pt x="716" y="610"/>
                  </a:lnTo>
                  <a:lnTo>
                    <a:pt x="711" y="607"/>
                  </a:lnTo>
                  <a:lnTo>
                    <a:pt x="710" y="603"/>
                  </a:lnTo>
                  <a:lnTo>
                    <a:pt x="703" y="607"/>
                  </a:lnTo>
                  <a:lnTo>
                    <a:pt x="703" y="612"/>
                  </a:lnTo>
                  <a:lnTo>
                    <a:pt x="683" y="610"/>
                  </a:lnTo>
                  <a:lnTo>
                    <a:pt x="677" y="613"/>
                  </a:lnTo>
                  <a:lnTo>
                    <a:pt x="682" y="616"/>
                  </a:lnTo>
                  <a:lnTo>
                    <a:pt x="690" y="615"/>
                  </a:lnTo>
                  <a:lnTo>
                    <a:pt x="704" y="619"/>
                  </a:lnTo>
                  <a:lnTo>
                    <a:pt x="707" y="624"/>
                  </a:lnTo>
                  <a:lnTo>
                    <a:pt x="711" y="624"/>
                  </a:lnTo>
                  <a:lnTo>
                    <a:pt x="714" y="622"/>
                  </a:lnTo>
                  <a:lnTo>
                    <a:pt x="722" y="627"/>
                  </a:lnTo>
                  <a:lnTo>
                    <a:pt x="725" y="627"/>
                  </a:lnTo>
                  <a:lnTo>
                    <a:pt x="725" y="625"/>
                  </a:lnTo>
                  <a:lnTo>
                    <a:pt x="728" y="622"/>
                  </a:lnTo>
                  <a:lnTo>
                    <a:pt x="730" y="628"/>
                  </a:lnTo>
                  <a:close/>
                  <a:moveTo>
                    <a:pt x="890" y="480"/>
                  </a:moveTo>
                  <a:lnTo>
                    <a:pt x="888" y="475"/>
                  </a:lnTo>
                  <a:lnTo>
                    <a:pt x="891" y="473"/>
                  </a:lnTo>
                  <a:lnTo>
                    <a:pt x="892" y="465"/>
                  </a:lnTo>
                  <a:lnTo>
                    <a:pt x="891" y="454"/>
                  </a:lnTo>
                  <a:lnTo>
                    <a:pt x="887" y="447"/>
                  </a:lnTo>
                  <a:lnTo>
                    <a:pt x="878" y="438"/>
                  </a:lnTo>
                  <a:lnTo>
                    <a:pt x="868" y="433"/>
                  </a:lnTo>
                  <a:lnTo>
                    <a:pt x="857" y="437"/>
                  </a:lnTo>
                  <a:lnTo>
                    <a:pt x="855" y="442"/>
                  </a:lnTo>
                  <a:lnTo>
                    <a:pt x="846" y="445"/>
                  </a:lnTo>
                  <a:lnTo>
                    <a:pt x="835" y="443"/>
                  </a:lnTo>
                  <a:lnTo>
                    <a:pt x="819" y="438"/>
                  </a:lnTo>
                  <a:lnTo>
                    <a:pt x="820" y="449"/>
                  </a:lnTo>
                  <a:lnTo>
                    <a:pt x="810" y="451"/>
                  </a:lnTo>
                  <a:lnTo>
                    <a:pt x="805" y="448"/>
                  </a:lnTo>
                  <a:lnTo>
                    <a:pt x="818" y="441"/>
                  </a:lnTo>
                  <a:lnTo>
                    <a:pt x="815" y="437"/>
                  </a:lnTo>
                  <a:lnTo>
                    <a:pt x="789" y="420"/>
                  </a:lnTo>
                  <a:lnTo>
                    <a:pt x="789" y="430"/>
                  </a:lnTo>
                  <a:lnTo>
                    <a:pt x="789" y="436"/>
                  </a:lnTo>
                  <a:lnTo>
                    <a:pt x="788" y="437"/>
                  </a:lnTo>
                  <a:lnTo>
                    <a:pt x="787" y="427"/>
                  </a:lnTo>
                  <a:lnTo>
                    <a:pt x="788" y="423"/>
                  </a:lnTo>
                  <a:lnTo>
                    <a:pt x="786" y="420"/>
                  </a:lnTo>
                  <a:lnTo>
                    <a:pt x="766" y="407"/>
                  </a:lnTo>
                  <a:lnTo>
                    <a:pt x="753" y="393"/>
                  </a:lnTo>
                  <a:lnTo>
                    <a:pt x="748" y="389"/>
                  </a:lnTo>
                  <a:lnTo>
                    <a:pt x="739" y="394"/>
                  </a:lnTo>
                  <a:lnTo>
                    <a:pt x="738" y="407"/>
                  </a:lnTo>
                  <a:lnTo>
                    <a:pt x="734" y="411"/>
                  </a:lnTo>
                  <a:lnTo>
                    <a:pt x="732" y="418"/>
                  </a:lnTo>
                  <a:lnTo>
                    <a:pt x="730" y="418"/>
                  </a:lnTo>
                  <a:lnTo>
                    <a:pt x="729" y="416"/>
                  </a:lnTo>
                  <a:lnTo>
                    <a:pt x="730" y="408"/>
                  </a:lnTo>
                  <a:lnTo>
                    <a:pt x="735" y="402"/>
                  </a:lnTo>
                  <a:lnTo>
                    <a:pt x="734" y="394"/>
                  </a:lnTo>
                  <a:lnTo>
                    <a:pt x="738" y="393"/>
                  </a:lnTo>
                  <a:lnTo>
                    <a:pt x="743" y="389"/>
                  </a:lnTo>
                  <a:lnTo>
                    <a:pt x="741" y="387"/>
                  </a:lnTo>
                  <a:lnTo>
                    <a:pt x="736" y="381"/>
                  </a:lnTo>
                  <a:lnTo>
                    <a:pt x="685" y="348"/>
                  </a:lnTo>
                  <a:lnTo>
                    <a:pt x="683" y="349"/>
                  </a:lnTo>
                  <a:lnTo>
                    <a:pt x="685" y="355"/>
                  </a:lnTo>
                  <a:lnTo>
                    <a:pt x="684" y="360"/>
                  </a:lnTo>
                  <a:lnTo>
                    <a:pt x="679" y="350"/>
                  </a:lnTo>
                  <a:lnTo>
                    <a:pt x="671" y="350"/>
                  </a:lnTo>
                  <a:lnTo>
                    <a:pt x="659" y="345"/>
                  </a:lnTo>
                  <a:lnTo>
                    <a:pt x="654" y="350"/>
                  </a:lnTo>
                  <a:lnTo>
                    <a:pt x="640" y="354"/>
                  </a:lnTo>
                  <a:lnTo>
                    <a:pt x="638" y="356"/>
                  </a:lnTo>
                  <a:lnTo>
                    <a:pt x="641" y="365"/>
                  </a:lnTo>
                  <a:lnTo>
                    <a:pt x="640" y="367"/>
                  </a:lnTo>
                  <a:lnTo>
                    <a:pt x="636" y="367"/>
                  </a:lnTo>
                  <a:lnTo>
                    <a:pt x="634" y="371"/>
                  </a:lnTo>
                  <a:lnTo>
                    <a:pt x="639" y="379"/>
                  </a:lnTo>
                  <a:lnTo>
                    <a:pt x="635" y="381"/>
                  </a:lnTo>
                  <a:lnTo>
                    <a:pt x="634" y="385"/>
                  </a:lnTo>
                  <a:lnTo>
                    <a:pt x="632" y="384"/>
                  </a:lnTo>
                  <a:lnTo>
                    <a:pt x="631" y="376"/>
                  </a:lnTo>
                  <a:lnTo>
                    <a:pt x="627" y="375"/>
                  </a:lnTo>
                  <a:lnTo>
                    <a:pt x="624" y="378"/>
                  </a:lnTo>
                  <a:lnTo>
                    <a:pt x="620" y="376"/>
                  </a:lnTo>
                  <a:lnTo>
                    <a:pt x="620" y="372"/>
                  </a:lnTo>
                  <a:lnTo>
                    <a:pt x="618" y="372"/>
                  </a:lnTo>
                  <a:lnTo>
                    <a:pt x="613" y="374"/>
                  </a:lnTo>
                  <a:lnTo>
                    <a:pt x="610" y="378"/>
                  </a:lnTo>
                  <a:lnTo>
                    <a:pt x="604" y="381"/>
                  </a:lnTo>
                  <a:lnTo>
                    <a:pt x="594" y="382"/>
                  </a:lnTo>
                  <a:lnTo>
                    <a:pt x="591" y="385"/>
                  </a:lnTo>
                  <a:lnTo>
                    <a:pt x="592" y="382"/>
                  </a:lnTo>
                  <a:lnTo>
                    <a:pt x="595" y="380"/>
                  </a:lnTo>
                  <a:lnTo>
                    <a:pt x="591" y="380"/>
                  </a:lnTo>
                  <a:lnTo>
                    <a:pt x="590" y="376"/>
                  </a:lnTo>
                  <a:lnTo>
                    <a:pt x="593" y="372"/>
                  </a:lnTo>
                  <a:lnTo>
                    <a:pt x="593" y="370"/>
                  </a:lnTo>
                  <a:lnTo>
                    <a:pt x="586" y="369"/>
                  </a:lnTo>
                  <a:lnTo>
                    <a:pt x="583" y="367"/>
                  </a:lnTo>
                  <a:lnTo>
                    <a:pt x="585" y="364"/>
                  </a:lnTo>
                  <a:lnTo>
                    <a:pt x="581" y="364"/>
                  </a:lnTo>
                  <a:lnTo>
                    <a:pt x="579" y="363"/>
                  </a:lnTo>
                  <a:lnTo>
                    <a:pt x="584" y="360"/>
                  </a:lnTo>
                  <a:lnTo>
                    <a:pt x="582" y="356"/>
                  </a:lnTo>
                  <a:lnTo>
                    <a:pt x="586" y="354"/>
                  </a:lnTo>
                  <a:lnTo>
                    <a:pt x="595" y="356"/>
                  </a:lnTo>
                  <a:lnTo>
                    <a:pt x="596" y="354"/>
                  </a:lnTo>
                  <a:lnTo>
                    <a:pt x="595" y="353"/>
                  </a:lnTo>
                  <a:lnTo>
                    <a:pt x="603" y="353"/>
                  </a:lnTo>
                  <a:lnTo>
                    <a:pt x="607" y="350"/>
                  </a:lnTo>
                  <a:lnTo>
                    <a:pt x="609" y="356"/>
                  </a:lnTo>
                  <a:lnTo>
                    <a:pt x="612" y="357"/>
                  </a:lnTo>
                  <a:lnTo>
                    <a:pt x="618" y="353"/>
                  </a:lnTo>
                  <a:lnTo>
                    <a:pt x="623" y="352"/>
                  </a:lnTo>
                  <a:lnTo>
                    <a:pt x="624" y="349"/>
                  </a:lnTo>
                  <a:lnTo>
                    <a:pt x="633" y="345"/>
                  </a:lnTo>
                  <a:lnTo>
                    <a:pt x="636" y="343"/>
                  </a:lnTo>
                  <a:lnTo>
                    <a:pt x="627" y="336"/>
                  </a:lnTo>
                  <a:lnTo>
                    <a:pt x="627" y="330"/>
                  </a:lnTo>
                  <a:lnTo>
                    <a:pt x="623" y="331"/>
                  </a:lnTo>
                  <a:lnTo>
                    <a:pt x="616" y="326"/>
                  </a:lnTo>
                  <a:lnTo>
                    <a:pt x="621" y="319"/>
                  </a:lnTo>
                  <a:lnTo>
                    <a:pt x="613" y="309"/>
                  </a:lnTo>
                  <a:lnTo>
                    <a:pt x="615" y="301"/>
                  </a:lnTo>
                  <a:lnTo>
                    <a:pt x="608" y="303"/>
                  </a:lnTo>
                  <a:lnTo>
                    <a:pt x="607" y="296"/>
                  </a:lnTo>
                  <a:lnTo>
                    <a:pt x="601" y="294"/>
                  </a:lnTo>
                  <a:lnTo>
                    <a:pt x="599" y="296"/>
                  </a:lnTo>
                  <a:lnTo>
                    <a:pt x="597" y="301"/>
                  </a:lnTo>
                  <a:lnTo>
                    <a:pt x="582" y="314"/>
                  </a:lnTo>
                  <a:lnTo>
                    <a:pt x="583" y="316"/>
                  </a:lnTo>
                  <a:lnTo>
                    <a:pt x="582" y="319"/>
                  </a:lnTo>
                  <a:lnTo>
                    <a:pt x="577" y="322"/>
                  </a:lnTo>
                  <a:lnTo>
                    <a:pt x="565" y="323"/>
                  </a:lnTo>
                  <a:lnTo>
                    <a:pt x="550" y="323"/>
                  </a:lnTo>
                  <a:lnTo>
                    <a:pt x="550" y="326"/>
                  </a:lnTo>
                  <a:lnTo>
                    <a:pt x="554" y="333"/>
                  </a:lnTo>
                  <a:lnTo>
                    <a:pt x="552" y="337"/>
                  </a:lnTo>
                  <a:lnTo>
                    <a:pt x="551" y="331"/>
                  </a:lnTo>
                  <a:lnTo>
                    <a:pt x="543" y="332"/>
                  </a:lnTo>
                  <a:lnTo>
                    <a:pt x="532" y="330"/>
                  </a:lnTo>
                  <a:lnTo>
                    <a:pt x="520" y="332"/>
                  </a:lnTo>
                  <a:lnTo>
                    <a:pt x="513" y="331"/>
                  </a:lnTo>
                  <a:lnTo>
                    <a:pt x="492" y="337"/>
                  </a:lnTo>
                  <a:lnTo>
                    <a:pt x="489" y="340"/>
                  </a:lnTo>
                  <a:lnTo>
                    <a:pt x="484" y="340"/>
                  </a:lnTo>
                  <a:lnTo>
                    <a:pt x="489" y="335"/>
                  </a:lnTo>
                  <a:lnTo>
                    <a:pt x="496" y="333"/>
                  </a:lnTo>
                  <a:lnTo>
                    <a:pt x="511" y="326"/>
                  </a:lnTo>
                  <a:lnTo>
                    <a:pt x="508" y="323"/>
                  </a:lnTo>
                  <a:lnTo>
                    <a:pt x="507" y="326"/>
                  </a:lnTo>
                  <a:lnTo>
                    <a:pt x="506" y="325"/>
                  </a:lnTo>
                  <a:lnTo>
                    <a:pt x="506" y="319"/>
                  </a:lnTo>
                  <a:lnTo>
                    <a:pt x="507" y="319"/>
                  </a:lnTo>
                  <a:lnTo>
                    <a:pt x="509" y="322"/>
                  </a:lnTo>
                  <a:lnTo>
                    <a:pt x="511" y="315"/>
                  </a:lnTo>
                  <a:lnTo>
                    <a:pt x="515" y="315"/>
                  </a:lnTo>
                  <a:lnTo>
                    <a:pt x="520" y="310"/>
                  </a:lnTo>
                  <a:lnTo>
                    <a:pt x="520" y="303"/>
                  </a:lnTo>
                  <a:lnTo>
                    <a:pt x="521" y="299"/>
                  </a:lnTo>
                  <a:lnTo>
                    <a:pt x="527" y="297"/>
                  </a:lnTo>
                  <a:lnTo>
                    <a:pt x="527" y="292"/>
                  </a:lnTo>
                  <a:lnTo>
                    <a:pt x="523" y="285"/>
                  </a:lnTo>
                  <a:lnTo>
                    <a:pt x="520" y="286"/>
                  </a:lnTo>
                  <a:lnTo>
                    <a:pt x="522" y="283"/>
                  </a:lnTo>
                  <a:lnTo>
                    <a:pt x="517" y="278"/>
                  </a:lnTo>
                  <a:lnTo>
                    <a:pt x="514" y="271"/>
                  </a:lnTo>
                  <a:lnTo>
                    <a:pt x="510" y="270"/>
                  </a:lnTo>
                  <a:lnTo>
                    <a:pt x="515" y="262"/>
                  </a:lnTo>
                  <a:lnTo>
                    <a:pt x="527" y="255"/>
                  </a:lnTo>
                  <a:lnTo>
                    <a:pt x="538" y="257"/>
                  </a:lnTo>
                  <a:lnTo>
                    <a:pt x="539" y="255"/>
                  </a:lnTo>
                  <a:lnTo>
                    <a:pt x="544" y="240"/>
                  </a:lnTo>
                  <a:lnTo>
                    <a:pt x="542" y="228"/>
                  </a:lnTo>
                  <a:lnTo>
                    <a:pt x="542" y="221"/>
                  </a:lnTo>
                  <a:lnTo>
                    <a:pt x="545" y="218"/>
                  </a:lnTo>
                  <a:lnTo>
                    <a:pt x="547" y="213"/>
                  </a:lnTo>
                  <a:lnTo>
                    <a:pt x="521" y="193"/>
                  </a:lnTo>
                  <a:lnTo>
                    <a:pt x="515" y="194"/>
                  </a:lnTo>
                  <a:lnTo>
                    <a:pt x="503" y="187"/>
                  </a:lnTo>
                  <a:lnTo>
                    <a:pt x="504" y="184"/>
                  </a:lnTo>
                  <a:lnTo>
                    <a:pt x="499" y="178"/>
                  </a:lnTo>
                  <a:lnTo>
                    <a:pt x="496" y="166"/>
                  </a:lnTo>
                  <a:lnTo>
                    <a:pt x="485" y="183"/>
                  </a:lnTo>
                  <a:lnTo>
                    <a:pt x="483" y="184"/>
                  </a:lnTo>
                  <a:lnTo>
                    <a:pt x="475" y="183"/>
                  </a:lnTo>
                  <a:lnTo>
                    <a:pt x="470" y="182"/>
                  </a:lnTo>
                  <a:lnTo>
                    <a:pt x="467" y="174"/>
                  </a:lnTo>
                  <a:lnTo>
                    <a:pt x="460" y="171"/>
                  </a:lnTo>
                  <a:lnTo>
                    <a:pt x="458" y="169"/>
                  </a:lnTo>
                  <a:lnTo>
                    <a:pt x="453" y="172"/>
                  </a:lnTo>
                  <a:lnTo>
                    <a:pt x="450" y="169"/>
                  </a:lnTo>
                  <a:lnTo>
                    <a:pt x="448" y="171"/>
                  </a:lnTo>
                  <a:lnTo>
                    <a:pt x="444" y="169"/>
                  </a:lnTo>
                  <a:lnTo>
                    <a:pt x="438" y="151"/>
                  </a:lnTo>
                  <a:lnTo>
                    <a:pt x="442" y="147"/>
                  </a:lnTo>
                  <a:lnTo>
                    <a:pt x="442" y="144"/>
                  </a:lnTo>
                  <a:lnTo>
                    <a:pt x="433" y="137"/>
                  </a:lnTo>
                  <a:lnTo>
                    <a:pt x="430" y="126"/>
                  </a:lnTo>
                  <a:lnTo>
                    <a:pt x="428" y="124"/>
                  </a:lnTo>
                  <a:lnTo>
                    <a:pt x="431" y="121"/>
                  </a:lnTo>
                  <a:lnTo>
                    <a:pt x="430" y="116"/>
                  </a:lnTo>
                  <a:lnTo>
                    <a:pt x="435" y="113"/>
                  </a:lnTo>
                  <a:lnTo>
                    <a:pt x="435" y="111"/>
                  </a:lnTo>
                  <a:lnTo>
                    <a:pt x="432" y="111"/>
                  </a:lnTo>
                  <a:lnTo>
                    <a:pt x="436" y="107"/>
                  </a:lnTo>
                  <a:lnTo>
                    <a:pt x="434" y="99"/>
                  </a:lnTo>
                  <a:lnTo>
                    <a:pt x="435" y="95"/>
                  </a:lnTo>
                  <a:lnTo>
                    <a:pt x="426" y="94"/>
                  </a:lnTo>
                  <a:lnTo>
                    <a:pt x="422" y="92"/>
                  </a:lnTo>
                  <a:lnTo>
                    <a:pt x="418" y="85"/>
                  </a:lnTo>
                  <a:lnTo>
                    <a:pt x="413" y="79"/>
                  </a:lnTo>
                  <a:lnTo>
                    <a:pt x="406" y="81"/>
                  </a:lnTo>
                  <a:lnTo>
                    <a:pt x="408" y="85"/>
                  </a:lnTo>
                  <a:lnTo>
                    <a:pt x="400" y="83"/>
                  </a:lnTo>
                  <a:lnTo>
                    <a:pt x="390" y="88"/>
                  </a:lnTo>
                  <a:lnTo>
                    <a:pt x="390" y="91"/>
                  </a:lnTo>
                  <a:lnTo>
                    <a:pt x="397" y="94"/>
                  </a:lnTo>
                  <a:lnTo>
                    <a:pt x="394" y="96"/>
                  </a:lnTo>
                  <a:lnTo>
                    <a:pt x="390" y="97"/>
                  </a:lnTo>
                  <a:lnTo>
                    <a:pt x="389" y="94"/>
                  </a:lnTo>
                  <a:lnTo>
                    <a:pt x="386" y="93"/>
                  </a:lnTo>
                  <a:lnTo>
                    <a:pt x="384" y="94"/>
                  </a:lnTo>
                  <a:lnTo>
                    <a:pt x="385" y="107"/>
                  </a:lnTo>
                  <a:lnTo>
                    <a:pt x="390" y="110"/>
                  </a:lnTo>
                  <a:lnTo>
                    <a:pt x="389" y="118"/>
                  </a:lnTo>
                  <a:lnTo>
                    <a:pt x="391" y="118"/>
                  </a:lnTo>
                  <a:lnTo>
                    <a:pt x="390" y="119"/>
                  </a:lnTo>
                  <a:lnTo>
                    <a:pt x="383" y="121"/>
                  </a:lnTo>
                  <a:lnTo>
                    <a:pt x="384" y="124"/>
                  </a:lnTo>
                  <a:lnTo>
                    <a:pt x="381" y="130"/>
                  </a:lnTo>
                  <a:lnTo>
                    <a:pt x="377" y="133"/>
                  </a:lnTo>
                  <a:lnTo>
                    <a:pt x="377" y="135"/>
                  </a:lnTo>
                  <a:lnTo>
                    <a:pt x="372" y="140"/>
                  </a:lnTo>
                  <a:lnTo>
                    <a:pt x="372" y="143"/>
                  </a:lnTo>
                  <a:lnTo>
                    <a:pt x="374" y="146"/>
                  </a:lnTo>
                  <a:lnTo>
                    <a:pt x="373" y="150"/>
                  </a:lnTo>
                  <a:lnTo>
                    <a:pt x="364" y="155"/>
                  </a:lnTo>
                  <a:lnTo>
                    <a:pt x="361" y="158"/>
                  </a:lnTo>
                  <a:lnTo>
                    <a:pt x="357" y="159"/>
                  </a:lnTo>
                  <a:lnTo>
                    <a:pt x="350" y="169"/>
                  </a:lnTo>
                  <a:lnTo>
                    <a:pt x="345" y="169"/>
                  </a:lnTo>
                  <a:lnTo>
                    <a:pt x="344" y="178"/>
                  </a:lnTo>
                  <a:lnTo>
                    <a:pt x="334" y="181"/>
                  </a:lnTo>
                  <a:lnTo>
                    <a:pt x="330" y="181"/>
                  </a:lnTo>
                  <a:lnTo>
                    <a:pt x="322" y="178"/>
                  </a:lnTo>
                  <a:lnTo>
                    <a:pt x="323" y="165"/>
                  </a:lnTo>
                  <a:lnTo>
                    <a:pt x="328" y="158"/>
                  </a:lnTo>
                  <a:lnTo>
                    <a:pt x="336" y="143"/>
                  </a:lnTo>
                  <a:lnTo>
                    <a:pt x="345" y="134"/>
                  </a:lnTo>
                  <a:lnTo>
                    <a:pt x="344" y="129"/>
                  </a:lnTo>
                  <a:lnTo>
                    <a:pt x="345" y="122"/>
                  </a:lnTo>
                  <a:lnTo>
                    <a:pt x="341" y="119"/>
                  </a:lnTo>
                  <a:lnTo>
                    <a:pt x="345" y="115"/>
                  </a:lnTo>
                  <a:lnTo>
                    <a:pt x="339" y="113"/>
                  </a:lnTo>
                  <a:lnTo>
                    <a:pt x="332" y="116"/>
                  </a:lnTo>
                  <a:lnTo>
                    <a:pt x="329" y="112"/>
                  </a:lnTo>
                  <a:lnTo>
                    <a:pt x="329" y="108"/>
                  </a:lnTo>
                  <a:lnTo>
                    <a:pt x="334" y="112"/>
                  </a:lnTo>
                  <a:lnTo>
                    <a:pt x="338" y="107"/>
                  </a:lnTo>
                  <a:lnTo>
                    <a:pt x="343" y="111"/>
                  </a:lnTo>
                  <a:lnTo>
                    <a:pt x="346" y="110"/>
                  </a:lnTo>
                  <a:lnTo>
                    <a:pt x="346" y="107"/>
                  </a:lnTo>
                  <a:lnTo>
                    <a:pt x="341" y="98"/>
                  </a:lnTo>
                  <a:lnTo>
                    <a:pt x="341" y="94"/>
                  </a:lnTo>
                  <a:lnTo>
                    <a:pt x="338" y="90"/>
                  </a:lnTo>
                  <a:lnTo>
                    <a:pt x="335" y="89"/>
                  </a:lnTo>
                  <a:lnTo>
                    <a:pt x="327" y="79"/>
                  </a:lnTo>
                  <a:lnTo>
                    <a:pt x="321" y="74"/>
                  </a:lnTo>
                  <a:lnTo>
                    <a:pt x="319" y="74"/>
                  </a:lnTo>
                  <a:lnTo>
                    <a:pt x="314" y="85"/>
                  </a:lnTo>
                  <a:lnTo>
                    <a:pt x="314" y="90"/>
                  </a:lnTo>
                  <a:lnTo>
                    <a:pt x="310" y="91"/>
                  </a:lnTo>
                  <a:lnTo>
                    <a:pt x="310" y="99"/>
                  </a:lnTo>
                  <a:lnTo>
                    <a:pt x="305" y="108"/>
                  </a:lnTo>
                  <a:lnTo>
                    <a:pt x="302" y="111"/>
                  </a:lnTo>
                  <a:lnTo>
                    <a:pt x="296" y="113"/>
                  </a:lnTo>
                  <a:lnTo>
                    <a:pt x="296" y="119"/>
                  </a:lnTo>
                  <a:lnTo>
                    <a:pt x="301" y="121"/>
                  </a:lnTo>
                  <a:lnTo>
                    <a:pt x="302" y="123"/>
                  </a:lnTo>
                  <a:lnTo>
                    <a:pt x="298" y="125"/>
                  </a:lnTo>
                  <a:lnTo>
                    <a:pt x="296" y="130"/>
                  </a:lnTo>
                  <a:lnTo>
                    <a:pt x="292" y="132"/>
                  </a:lnTo>
                  <a:lnTo>
                    <a:pt x="296" y="142"/>
                  </a:lnTo>
                  <a:lnTo>
                    <a:pt x="296" y="149"/>
                  </a:lnTo>
                  <a:lnTo>
                    <a:pt x="290" y="158"/>
                  </a:lnTo>
                  <a:lnTo>
                    <a:pt x="280" y="162"/>
                  </a:lnTo>
                  <a:lnTo>
                    <a:pt x="273" y="177"/>
                  </a:lnTo>
                  <a:lnTo>
                    <a:pt x="262" y="189"/>
                  </a:lnTo>
                  <a:lnTo>
                    <a:pt x="264" y="190"/>
                  </a:lnTo>
                  <a:lnTo>
                    <a:pt x="261" y="199"/>
                  </a:lnTo>
                  <a:lnTo>
                    <a:pt x="247" y="209"/>
                  </a:lnTo>
                  <a:lnTo>
                    <a:pt x="226" y="222"/>
                  </a:lnTo>
                  <a:lnTo>
                    <a:pt x="229" y="226"/>
                  </a:lnTo>
                  <a:lnTo>
                    <a:pt x="226" y="227"/>
                  </a:lnTo>
                  <a:lnTo>
                    <a:pt x="225" y="226"/>
                  </a:lnTo>
                  <a:lnTo>
                    <a:pt x="221" y="228"/>
                  </a:lnTo>
                  <a:lnTo>
                    <a:pt x="223" y="232"/>
                  </a:lnTo>
                  <a:lnTo>
                    <a:pt x="222" y="236"/>
                  </a:lnTo>
                  <a:lnTo>
                    <a:pt x="225" y="240"/>
                  </a:lnTo>
                  <a:lnTo>
                    <a:pt x="223" y="241"/>
                  </a:lnTo>
                  <a:lnTo>
                    <a:pt x="219" y="242"/>
                  </a:lnTo>
                  <a:lnTo>
                    <a:pt x="217" y="241"/>
                  </a:lnTo>
                  <a:lnTo>
                    <a:pt x="216" y="238"/>
                  </a:lnTo>
                  <a:lnTo>
                    <a:pt x="211" y="244"/>
                  </a:lnTo>
                  <a:lnTo>
                    <a:pt x="203" y="247"/>
                  </a:lnTo>
                  <a:lnTo>
                    <a:pt x="200" y="252"/>
                  </a:lnTo>
                  <a:lnTo>
                    <a:pt x="192" y="259"/>
                  </a:lnTo>
                  <a:lnTo>
                    <a:pt x="189" y="267"/>
                  </a:lnTo>
                  <a:lnTo>
                    <a:pt x="182" y="277"/>
                  </a:lnTo>
                  <a:lnTo>
                    <a:pt x="175" y="283"/>
                  </a:lnTo>
                  <a:lnTo>
                    <a:pt x="169" y="284"/>
                  </a:lnTo>
                  <a:lnTo>
                    <a:pt x="173" y="292"/>
                  </a:lnTo>
                  <a:lnTo>
                    <a:pt x="176" y="287"/>
                  </a:lnTo>
                  <a:lnTo>
                    <a:pt x="180" y="289"/>
                  </a:lnTo>
                  <a:lnTo>
                    <a:pt x="175" y="297"/>
                  </a:lnTo>
                  <a:lnTo>
                    <a:pt x="175" y="310"/>
                  </a:lnTo>
                  <a:lnTo>
                    <a:pt x="172" y="311"/>
                  </a:lnTo>
                  <a:lnTo>
                    <a:pt x="170" y="310"/>
                  </a:lnTo>
                  <a:lnTo>
                    <a:pt x="166" y="314"/>
                  </a:lnTo>
                  <a:lnTo>
                    <a:pt x="163" y="315"/>
                  </a:lnTo>
                  <a:lnTo>
                    <a:pt x="158" y="332"/>
                  </a:lnTo>
                  <a:lnTo>
                    <a:pt x="161" y="339"/>
                  </a:lnTo>
                  <a:lnTo>
                    <a:pt x="158" y="348"/>
                  </a:lnTo>
                  <a:lnTo>
                    <a:pt x="153" y="349"/>
                  </a:lnTo>
                  <a:lnTo>
                    <a:pt x="151" y="354"/>
                  </a:lnTo>
                  <a:lnTo>
                    <a:pt x="144" y="359"/>
                  </a:lnTo>
                  <a:lnTo>
                    <a:pt x="128" y="366"/>
                  </a:lnTo>
                  <a:lnTo>
                    <a:pt x="126" y="370"/>
                  </a:lnTo>
                  <a:lnTo>
                    <a:pt x="123" y="397"/>
                  </a:lnTo>
                  <a:lnTo>
                    <a:pt x="118" y="407"/>
                  </a:lnTo>
                  <a:lnTo>
                    <a:pt x="108" y="412"/>
                  </a:lnTo>
                  <a:lnTo>
                    <a:pt x="95" y="416"/>
                  </a:lnTo>
                  <a:lnTo>
                    <a:pt x="73" y="413"/>
                  </a:lnTo>
                  <a:lnTo>
                    <a:pt x="64" y="410"/>
                  </a:lnTo>
                  <a:lnTo>
                    <a:pt x="60" y="407"/>
                  </a:lnTo>
                  <a:lnTo>
                    <a:pt x="64" y="396"/>
                  </a:lnTo>
                  <a:lnTo>
                    <a:pt x="63" y="394"/>
                  </a:lnTo>
                  <a:lnTo>
                    <a:pt x="57" y="393"/>
                  </a:lnTo>
                  <a:lnTo>
                    <a:pt x="54" y="403"/>
                  </a:lnTo>
                  <a:lnTo>
                    <a:pt x="46" y="413"/>
                  </a:lnTo>
                  <a:lnTo>
                    <a:pt x="34" y="422"/>
                  </a:lnTo>
                  <a:lnTo>
                    <a:pt x="19" y="439"/>
                  </a:lnTo>
                  <a:lnTo>
                    <a:pt x="15" y="442"/>
                  </a:lnTo>
                  <a:lnTo>
                    <a:pt x="10" y="442"/>
                  </a:lnTo>
                  <a:lnTo>
                    <a:pt x="6" y="446"/>
                  </a:lnTo>
                  <a:lnTo>
                    <a:pt x="4" y="463"/>
                  </a:lnTo>
                  <a:lnTo>
                    <a:pt x="0" y="469"/>
                  </a:lnTo>
                  <a:lnTo>
                    <a:pt x="6" y="469"/>
                  </a:lnTo>
                  <a:lnTo>
                    <a:pt x="7" y="467"/>
                  </a:lnTo>
                  <a:lnTo>
                    <a:pt x="9" y="463"/>
                  </a:lnTo>
                  <a:lnTo>
                    <a:pt x="13" y="460"/>
                  </a:lnTo>
                  <a:lnTo>
                    <a:pt x="9" y="469"/>
                  </a:lnTo>
                  <a:lnTo>
                    <a:pt x="16" y="474"/>
                  </a:lnTo>
                  <a:lnTo>
                    <a:pt x="16" y="472"/>
                  </a:lnTo>
                  <a:lnTo>
                    <a:pt x="19" y="471"/>
                  </a:lnTo>
                  <a:lnTo>
                    <a:pt x="21" y="473"/>
                  </a:lnTo>
                  <a:lnTo>
                    <a:pt x="20" y="478"/>
                  </a:lnTo>
                  <a:lnTo>
                    <a:pt x="35" y="489"/>
                  </a:lnTo>
                  <a:lnTo>
                    <a:pt x="38" y="489"/>
                  </a:lnTo>
                  <a:lnTo>
                    <a:pt x="41" y="491"/>
                  </a:lnTo>
                  <a:lnTo>
                    <a:pt x="48" y="490"/>
                  </a:lnTo>
                  <a:lnTo>
                    <a:pt x="48" y="494"/>
                  </a:lnTo>
                  <a:lnTo>
                    <a:pt x="51" y="492"/>
                  </a:lnTo>
                  <a:lnTo>
                    <a:pt x="55" y="484"/>
                  </a:lnTo>
                  <a:lnTo>
                    <a:pt x="59" y="486"/>
                  </a:lnTo>
                  <a:lnTo>
                    <a:pt x="56" y="489"/>
                  </a:lnTo>
                  <a:lnTo>
                    <a:pt x="57" y="495"/>
                  </a:lnTo>
                  <a:lnTo>
                    <a:pt x="54" y="495"/>
                  </a:lnTo>
                  <a:lnTo>
                    <a:pt x="48" y="504"/>
                  </a:lnTo>
                  <a:lnTo>
                    <a:pt x="49" y="509"/>
                  </a:lnTo>
                  <a:lnTo>
                    <a:pt x="46" y="519"/>
                  </a:lnTo>
                  <a:lnTo>
                    <a:pt x="38" y="529"/>
                  </a:lnTo>
                  <a:lnTo>
                    <a:pt x="29" y="532"/>
                  </a:lnTo>
                  <a:lnTo>
                    <a:pt x="26" y="539"/>
                  </a:lnTo>
                  <a:lnTo>
                    <a:pt x="26" y="539"/>
                  </a:lnTo>
                  <a:lnTo>
                    <a:pt x="37" y="543"/>
                  </a:lnTo>
                  <a:lnTo>
                    <a:pt x="51" y="536"/>
                  </a:lnTo>
                  <a:lnTo>
                    <a:pt x="62" y="535"/>
                  </a:lnTo>
                  <a:lnTo>
                    <a:pt x="64" y="535"/>
                  </a:lnTo>
                  <a:lnTo>
                    <a:pt x="67" y="539"/>
                  </a:lnTo>
                  <a:lnTo>
                    <a:pt x="67" y="547"/>
                  </a:lnTo>
                  <a:lnTo>
                    <a:pt x="73" y="572"/>
                  </a:lnTo>
                  <a:lnTo>
                    <a:pt x="73" y="583"/>
                  </a:lnTo>
                  <a:lnTo>
                    <a:pt x="69" y="588"/>
                  </a:lnTo>
                  <a:lnTo>
                    <a:pt x="61" y="607"/>
                  </a:lnTo>
                  <a:lnTo>
                    <a:pt x="51" y="616"/>
                  </a:lnTo>
                  <a:lnTo>
                    <a:pt x="50" y="624"/>
                  </a:lnTo>
                  <a:lnTo>
                    <a:pt x="55" y="632"/>
                  </a:lnTo>
                  <a:lnTo>
                    <a:pt x="55" y="638"/>
                  </a:lnTo>
                  <a:lnTo>
                    <a:pt x="57" y="642"/>
                  </a:lnTo>
                  <a:lnTo>
                    <a:pt x="57" y="646"/>
                  </a:lnTo>
                  <a:lnTo>
                    <a:pt x="53" y="650"/>
                  </a:lnTo>
                  <a:lnTo>
                    <a:pt x="60" y="665"/>
                  </a:lnTo>
                  <a:lnTo>
                    <a:pt x="59" y="677"/>
                  </a:lnTo>
                  <a:lnTo>
                    <a:pt x="64" y="681"/>
                  </a:lnTo>
                  <a:lnTo>
                    <a:pt x="73" y="683"/>
                  </a:lnTo>
                  <a:lnTo>
                    <a:pt x="77" y="690"/>
                  </a:lnTo>
                  <a:lnTo>
                    <a:pt x="77" y="694"/>
                  </a:lnTo>
                  <a:lnTo>
                    <a:pt x="72" y="705"/>
                  </a:lnTo>
                  <a:lnTo>
                    <a:pt x="69" y="719"/>
                  </a:lnTo>
                  <a:lnTo>
                    <a:pt x="73" y="730"/>
                  </a:lnTo>
                  <a:lnTo>
                    <a:pt x="78" y="733"/>
                  </a:lnTo>
                  <a:lnTo>
                    <a:pt x="78" y="733"/>
                  </a:lnTo>
                  <a:lnTo>
                    <a:pt x="79" y="726"/>
                  </a:lnTo>
                  <a:lnTo>
                    <a:pt x="83" y="719"/>
                  </a:lnTo>
                  <a:lnTo>
                    <a:pt x="89" y="718"/>
                  </a:lnTo>
                  <a:lnTo>
                    <a:pt x="91" y="715"/>
                  </a:lnTo>
                  <a:lnTo>
                    <a:pt x="95" y="713"/>
                  </a:lnTo>
                  <a:lnTo>
                    <a:pt x="99" y="707"/>
                  </a:lnTo>
                  <a:lnTo>
                    <a:pt x="104" y="707"/>
                  </a:lnTo>
                  <a:lnTo>
                    <a:pt x="106" y="711"/>
                  </a:lnTo>
                  <a:lnTo>
                    <a:pt x="111" y="710"/>
                  </a:lnTo>
                  <a:lnTo>
                    <a:pt x="113" y="702"/>
                  </a:lnTo>
                  <a:lnTo>
                    <a:pt x="122" y="695"/>
                  </a:lnTo>
                  <a:lnTo>
                    <a:pt x="120" y="689"/>
                  </a:lnTo>
                  <a:lnTo>
                    <a:pt x="122" y="676"/>
                  </a:lnTo>
                  <a:lnTo>
                    <a:pt x="126" y="674"/>
                  </a:lnTo>
                  <a:lnTo>
                    <a:pt x="130" y="674"/>
                  </a:lnTo>
                  <a:lnTo>
                    <a:pt x="135" y="682"/>
                  </a:lnTo>
                  <a:lnTo>
                    <a:pt x="150" y="683"/>
                  </a:lnTo>
                  <a:lnTo>
                    <a:pt x="157" y="688"/>
                  </a:lnTo>
                  <a:lnTo>
                    <a:pt x="159" y="696"/>
                  </a:lnTo>
                  <a:lnTo>
                    <a:pt x="167" y="701"/>
                  </a:lnTo>
                  <a:lnTo>
                    <a:pt x="176" y="687"/>
                  </a:lnTo>
                  <a:lnTo>
                    <a:pt x="185" y="685"/>
                  </a:lnTo>
                  <a:lnTo>
                    <a:pt x="189" y="675"/>
                  </a:lnTo>
                  <a:lnTo>
                    <a:pt x="207" y="677"/>
                  </a:lnTo>
                  <a:lnTo>
                    <a:pt x="211" y="680"/>
                  </a:lnTo>
                  <a:lnTo>
                    <a:pt x="231" y="676"/>
                  </a:lnTo>
                  <a:lnTo>
                    <a:pt x="241" y="681"/>
                  </a:lnTo>
                  <a:lnTo>
                    <a:pt x="244" y="686"/>
                  </a:lnTo>
                  <a:lnTo>
                    <a:pt x="247" y="688"/>
                  </a:lnTo>
                  <a:lnTo>
                    <a:pt x="248" y="694"/>
                  </a:lnTo>
                  <a:lnTo>
                    <a:pt x="251" y="697"/>
                  </a:lnTo>
                  <a:lnTo>
                    <a:pt x="258" y="693"/>
                  </a:lnTo>
                  <a:lnTo>
                    <a:pt x="261" y="687"/>
                  </a:lnTo>
                  <a:lnTo>
                    <a:pt x="265" y="689"/>
                  </a:lnTo>
                  <a:lnTo>
                    <a:pt x="272" y="688"/>
                  </a:lnTo>
                  <a:lnTo>
                    <a:pt x="271" y="680"/>
                  </a:lnTo>
                  <a:lnTo>
                    <a:pt x="279" y="671"/>
                  </a:lnTo>
                  <a:lnTo>
                    <a:pt x="283" y="676"/>
                  </a:lnTo>
                  <a:lnTo>
                    <a:pt x="288" y="679"/>
                  </a:lnTo>
                  <a:lnTo>
                    <a:pt x="290" y="685"/>
                  </a:lnTo>
                  <a:lnTo>
                    <a:pt x="292" y="687"/>
                  </a:lnTo>
                  <a:lnTo>
                    <a:pt x="298" y="686"/>
                  </a:lnTo>
                  <a:lnTo>
                    <a:pt x="301" y="684"/>
                  </a:lnTo>
                  <a:lnTo>
                    <a:pt x="305" y="685"/>
                  </a:lnTo>
                  <a:lnTo>
                    <a:pt x="312" y="685"/>
                  </a:lnTo>
                  <a:lnTo>
                    <a:pt x="316" y="683"/>
                  </a:lnTo>
                  <a:lnTo>
                    <a:pt x="320" y="676"/>
                  </a:lnTo>
                  <a:lnTo>
                    <a:pt x="329" y="685"/>
                  </a:lnTo>
                  <a:lnTo>
                    <a:pt x="334" y="684"/>
                  </a:lnTo>
                  <a:lnTo>
                    <a:pt x="339" y="688"/>
                  </a:lnTo>
                  <a:lnTo>
                    <a:pt x="347" y="686"/>
                  </a:lnTo>
                  <a:lnTo>
                    <a:pt x="357" y="680"/>
                  </a:lnTo>
                  <a:lnTo>
                    <a:pt x="360" y="681"/>
                  </a:lnTo>
                  <a:lnTo>
                    <a:pt x="365" y="682"/>
                  </a:lnTo>
                  <a:lnTo>
                    <a:pt x="368" y="685"/>
                  </a:lnTo>
                  <a:lnTo>
                    <a:pt x="377" y="685"/>
                  </a:lnTo>
                  <a:lnTo>
                    <a:pt x="381" y="690"/>
                  </a:lnTo>
                  <a:lnTo>
                    <a:pt x="387" y="684"/>
                  </a:lnTo>
                  <a:lnTo>
                    <a:pt x="401" y="687"/>
                  </a:lnTo>
                  <a:lnTo>
                    <a:pt x="409" y="685"/>
                  </a:lnTo>
                  <a:lnTo>
                    <a:pt x="417" y="687"/>
                  </a:lnTo>
                  <a:lnTo>
                    <a:pt x="424" y="686"/>
                  </a:lnTo>
                  <a:lnTo>
                    <a:pt x="426" y="681"/>
                  </a:lnTo>
                  <a:lnTo>
                    <a:pt x="434" y="678"/>
                  </a:lnTo>
                  <a:lnTo>
                    <a:pt x="450" y="692"/>
                  </a:lnTo>
                  <a:lnTo>
                    <a:pt x="474" y="707"/>
                  </a:lnTo>
                  <a:lnTo>
                    <a:pt x="477" y="716"/>
                  </a:lnTo>
                  <a:lnTo>
                    <a:pt x="482" y="720"/>
                  </a:lnTo>
                  <a:lnTo>
                    <a:pt x="497" y="725"/>
                  </a:lnTo>
                  <a:lnTo>
                    <a:pt x="501" y="720"/>
                  </a:lnTo>
                  <a:lnTo>
                    <a:pt x="498" y="708"/>
                  </a:lnTo>
                  <a:lnTo>
                    <a:pt x="505" y="703"/>
                  </a:lnTo>
                  <a:lnTo>
                    <a:pt x="502" y="698"/>
                  </a:lnTo>
                  <a:lnTo>
                    <a:pt x="502" y="693"/>
                  </a:lnTo>
                  <a:lnTo>
                    <a:pt x="503" y="690"/>
                  </a:lnTo>
                  <a:lnTo>
                    <a:pt x="511" y="691"/>
                  </a:lnTo>
                  <a:lnTo>
                    <a:pt x="515" y="689"/>
                  </a:lnTo>
                  <a:lnTo>
                    <a:pt x="517" y="693"/>
                  </a:lnTo>
                  <a:lnTo>
                    <a:pt x="519" y="693"/>
                  </a:lnTo>
                  <a:lnTo>
                    <a:pt x="520" y="684"/>
                  </a:lnTo>
                  <a:lnTo>
                    <a:pt x="518" y="680"/>
                  </a:lnTo>
                  <a:lnTo>
                    <a:pt x="516" y="684"/>
                  </a:lnTo>
                  <a:lnTo>
                    <a:pt x="511" y="673"/>
                  </a:lnTo>
                  <a:lnTo>
                    <a:pt x="519" y="672"/>
                  </a:lnTo>
                  <a:lnTo>
                    <a:pt x="514" y="670"/>
                  </a:lnTo>
                  <a:lnTo>
                    <a:pt x="514" y="668"/>
                  </a:lnTo>
                  <a:lnTo>
                    <a:pt x="516" y="667"/>
                  </a:lnTo>
                  <a:lnTo>
                    <a:pt x="518" y="669"/>
                  </a:lnTo>
                  <a:lnTo>
                    <a:pt x="527" y="664"/>
                  </a:lnTo>
                  <a:lnTo>
                    <a:pt x="531" y="666"/>
                  </a:lnTo>
                  <a:lnTo>
                    <a:pt x="533" y="669"/>
                  </a:lnTo>
                  <a:lnTo>
                    <a:pt x="532" y="673"/>
                  </a:lnTo>
                  <a:lnTo>
                    <a:pt x="535" y="676"/>
                  </a:lnTo>
                  <a:lnTo>
                    <a:pt x="541" y="681"/>
                  </a:lnTo>
                  <a:lnTo>
                    <a:pt x="547" y="682"/>
                  </a:lnTo>
                  <a:lnTo>
                    <a:pt x="551" y="686"/>
                  </a:lnTo>
                  <a:lnTo>
                    <a:pt x="559" y="687"/>
                  </a:lnTo>
                  <a:lnTo>
                    <a:pt x="563" y="693"/>
                  </a:lnTo>
                  <a:lnTo>
                    <a:pt x="572" y="697"/>
                  </a:lnTo>
                  <a:lnTo>
                    <a:pt x="578" y="707"/>
                  </a:lnTo>
                  <a:lnTo>
                    <a:pt x="582" y="708"/>
                  </a:lnTo>
                  <a:lnTo>
                    <a:pt x="589" y="706"/>
                  </a:lnTo>
                  <a:lnTo>
                    <a:pt x="597" y="709"/>
                  </a:lnTo>
                  <a:lnTo>
                    <a:pt x="600" y="711"/>
                  </a:lnTo>
                  <a:lnTo>
                    <a:pt x="605" y="711"/>
                  </a:lnTo>
                  <a:lnTo>
                    <a:pt x="623" y="704"/>
                  </a:lnTo>
                  <a:lnTo>
                    <a:pt x="634" y="698"/>
                  </a:lnTo>
                  <a:lnTo>
                    <a:pt x="645" y="694"/>
                  </a:lnTo>
                  <a:lnTo>
                    <a:pt x="649" y="696"/>
                  </a:lnTo>
                  <a:lnTo>
                    <a:pt x="656" y="694"/>
                  </a:lnTo>
                  <a:lnTo>
                    <a:pt x="661" y="691"/>
                  </a:lnTo>
                  <a:lnTo>
                    <a:pt x="679" y="689"/>
                  </a:lnTo>
                  <a:lnTo>
                    <a:pt x="681" y="685"/>
                  </a:lnTo>
                  <a:lnTo>
                    <a:pt x="682" y="682"/>
                  </a:lnTo>
                  <a:lnTo>
                    <a:pt x="678" y="682"/>
                  </a:lnTo>
                  <a:lnTo>
                    <a:pt x="677" y="679"/>
                  </a:lnTo>
                  <a:lnTo>
                    <a:pt x="683" y="680"/>
                  </a:lnTo>
                  <a:lnTo>
                    <a:pt x="685" y="685"/>
                  </a:lnTo>
                  <a:lnTo>
                    <a:pt x="692" y="684"/>
                  </a:lnTo>
                  <a:lnTo>
                    <a:pt x="694" y="687"/>
                  </a:lnTo>
                  <a:lnTo>
                    <a:pt x="696" y="688"/>
                  </a:lnTo>
                  <a:lnTo>
                    <a:pt x="716" y="680"/>
                  </a:lnTo>
                  <a:lnTo>
                    <a:pt x="730" y="683"/>
                  </a:lnTo>
                  <a:lnTo>
                    <a:pt x="730" y="676"/>
                  </a:lnTo>
                  <a:lnTo>
                    <a:pt x="733" y="678"/>
                  </a:lnTo>
                  <a:lnTo>
                    <a:pt x="740" y="671"/>
                  </a:lnTo>
                  <a:lnTo>
                    <a:pt x="735" y="665"/>
                  </a:lnTo>
                  <a:lnTo>
                    <a:pt x="743" y="667"/>
                  </a:lnTo>
                  <a:lnTo>
                    <a:pt x="743" y="670"/>
                  </a:lnTo>
                  <a:lnTo>
                    <a:pt x="744" y="671"/>
                  </a:lnTo>
                  <a:lnTo>
                    <a:pt x="752" y="663"/>
                  </a:lnTo>
                  <a:lnTo>
                    <a:pt x="746" y="654"/>
                  </a:lnTo>
                  <a:lnTo>
                    <a:pt x="740" y="653"/>
                  </a:lnTo>
                  <a:lnTo>
                    <a:pt x="740" y="650"/>
                  </a:lnTo>
                  <a:lnTo>
                    <a:pt x="738" y="650"/>
                  </a:lnTo>
                  <a:lnTo>
                    <a:pt x="738" y="652"/>
                  </a:lnTo>
                  <a:lnTo>
                    <a:pt x="734" y="651"/>
                  </a:lnTo>
                  <a:lnTo>
                    <a:pt x="740" y="647"/>
                  </a:lnTo>
                  <a:lnTo>
                    <a:pt x="739" y="645"/>
                  </a:lnTo>
                  <a:lnTo>
                    <a:pt x="726" y="644"/>
                  </a:lnTo>
                  <a:lnTo>
                    <a:pt x="719" y="654"/>
                  </a:lnTo>
                  <a:lnTo>
                    <a:pt x="716" y="653"/>
                  </a:lnTo>
                  <a:lnTo>
                    <a:pt x="713" y="649"/>
                  </a:lnTo>
                  <a:lnTo>
                    <a:pt x="705" y="643"/>
                  </a:lnTo>
                  <a:lnTo>
                    <a:pt x="707" y="641"/>
                  </a:lnTo>
                  <a:lnTo>
                    <a:pt x="711" y="643"/>
                  </a:lnTo>
                  <a:lnTo>
                    <a:pt x="713" y="642"/>
                  </a:lnTo>
                  <a:lnTo>
                    <a:pt x="716" y="635"/>
                  </a:lnTo>
                  <a:lnTo>
                    <a:pt x="715" y="633"/>
                  </a:lnTo>
                  <a:lnTo>
                    <a:pt x="713" y="632"/>
                  </a:lnTo>
                  <a:lnTo>
                    <a:pt x="710" y="633"/>
                  </a:lnTo>
                  <a:lnTo>
                    <a:pt x="703" y="626"/>
                  </a:lnTo>
                  <a:lnTo>
                    <a:pt x="700" y="627"/>
                  </a:lnTo>
                  <a:lnTo>
                    <a:pt x="699" y="630"/>
                  </a:lnTo>
                  <a:lnTo>
                    <a:pt x="696" y="631"/>
                  </a:lnTo>
                  <a:lnTo>
                    <a:pt x="689" y="624"/>
                  </a:lnTo>
                  <a:lnTo>
                    <a:pt x="689" y="620"/>
                  </a:lnTo>
                  <a:lnTo>
                    <a:pt x="674" y="619"/>
                  </a:lnTo>
                  <a:lnTo>
                    <a:pt x="674" y="614"/>
                  </a:lnTo>
                  <a:lnTo>
                    <a:pt x="665" y="613"/>
                  </a:lnTo>
                  <a:lnTo>
                    <a:pt x="663" y="607"/>
                  </a:lnTo>
                  <a:lnTo>
                    <a:pt x="656" y="602"/>
                  </a:lnTo>
                  <a:lnTo>
                    <a:pt x="650" y="591"/>
                  </a:lnTo>
                  <a:lnTo>
                    <a:pt x="648" y="579"/>
                  </a:lnTo>
                  <a:lnTo>
                    <a:pt x="644" y="577"/>
                  </a:lnTo>
                  <a:lnTo>
                    <a:pt x="642" y="572"/>
                  </a:lnTo>
                  <a:lnTo>
                    <a:pt x="635" y="572"/>
                  </a:lnTo>
                  <a:lnTo>
                    <a:pt x="633" y="564"/>
                  </a:lnTo>
                  <a:lnTo>
                    <a:pt x="638" y="562"/>
                  </a:lnTo>
                  <a:lnTo>
                    <a:pt x="640" y="563"/>
                  </a:lnTo>
                  <a:lnTo>
                    <a:pt x="642" y="557"/>
                  </a:lnTo>
                  <a:lnTo>
                    <a:pt x="649" y="554"/>
                  </a:lnTo>
                  <a:lnTo>
                    <a:pt x="646" y="552"/>
                  </a:lnTo>
                  <a:lnTo>
                    <a:pt x="648" y="549"/>
                  </a:lnTo>
                  <a:lnTo>
                    <a:pt x="658" y="543"/>
                  </a:lnTo>
                  <a:lnTo>
                    <a:pt x="669" y="544"/>
                  </a:lnTo>
                  <a:lnTo>
                    <a:pt x="669" y="540"/>
                  </a:lnTo>
                  <a:lnTo>
                    <a:pt x="672" y="540"/>
                  </a:lnTo>
                  <a:lnTo>
                    <a:pt x="671" y="544"/>
                  </a:lnTo>
                  <a:lnTo>
                    <a:pt x="674" y="545"/>
                  </a:lnTo>
                  <a:lnTo>
                    <a:pt x="676" y="535"/>
                  </a:lnTo>
                  <a:lnTo>
                    <a:pt x="681" y="531"/>
                  </a:lnTo>
                  <a:lnTo>
                    <a:pt x="694" y="531"/>
                  </a:lnTo>
                  <a:lnTo>
                    <a:pt x="703" y="535"/>
                  </a:lnTo>
                  <a:lnTo>
                    <a:pt x="707" y="539"/>
                  </a:lnTo>
                  <a:lnTo>
                    <a:pt x="706" y="544"/>
                  </a:lnTo>
                  <a:lnTo>
                    <a:pt x="712" y="553"/>
                  </a:lnTo>
                  <a:lnTo>
                    <a:pt x="722" y="553"/>
                  </a:lnTo>
                  <a:lnTo>
                    <a:pt x="730" y="545"/>
                  </a:lnTo>
                  <a:lnTo>
                    <a:pt x="757" y="551"/>
                  </a:lnTo>
                  <a:lnTo>
                    <a:pt x="768" y="547"/>
                  </a:lnTo>
                  <a:lnTo>
                    <a:pt x="769" y="548"/>
                  </a:lnTo>
                  <a:lnTo>
                    <a:pt x="774" y="548"/>
                  </a:lnTo>
                  <a:lnTo>
                    <a:pt x="788" y="539"/>
                  </a:lnTo>
                  <a:lnTo>
                    <a:pt x="801" y="537"/>
                  </a:lnTo>
                  <a:lnTo>
                    <a:pt x="808" y="531"/>
                  </a:lnTo>
                  <a:lnTo>
                    <a:pt x="813" y="529"/>
                  </a:lnTo>
                  <a:lnTo>
                    <a:pt x="853" y="518"/>
                  </a:lnTo>
                  <a:lnTo>
                    <a:pt x="871" y="511"/>
                  </a:lnTo>
                  <a:lnTo>
                    <a:pt x="882" y="502"/>
                  </a:lnTo>
                  <a:lnTo>
                    <a:pt x="893" y="489"/>
                  </a:lnTo>
                  <a:lnTo>
                    <a:pt x="892" y="480"/>
                  </a:lnTo>
                  <a:lnTo>
                    <a:pt x="890" y="480"/>
                  </a:lnTo>
                  <a:close/>
                  <a:moveTo>
                    <a:pt x="515" y="698"/>
                  </a:moveTo>
                  <a:lnTo>
                    <a:pt x="508" y="693"/>
                  </a:lnTo>
                  <a:lnTo>
                    <a:pt x="503" y="693"/>
                  </a:lnTo>
                  <a:lnTo>
                    <a:pt x="503" y="690"/>
                  </a:lnTo>
                  <a:lnTo>
                    <a:pt x="501" y="694"/>
                  </a:lnTo>
                  <a:lnTo>
                    <a:pt x="505" y="703"/>
                  </a:lnTo>
                  <a:lnTo>
                    <a:pt x="518" y="711"/>
                  </a:lnTo>
                  <a:lnTo>
                    <a:pt x="525" y="704"/>
                  </a:lnTo>
                  <a:lnTo>
                    <a:pt x="524" y="699"/>
                  </a:lnTo>
                  <a:lnTo>
                    <a:pt x="519" y="698"/>
                  </a:lnTo>
                  <a:lnTo>
                    <a:pt x="515" y="698"/>
                  </a:lnTo>
                  <a:close/>
                  <a:moveTo>
                    <a:pt x="773" y="657"/>
                  </a:moveTo>
                  <a:lnTo>
                    <a:pt x="772" y="660"/>
                  </a:lnTo>
                  <a:lnTo>
                    <a:pt x="771" y="658"/>
                  </a:lnTo>
                  <a:lnTo>
                    <a:pt x="769" y="657"/>
                  </a:lnTo>
                  <a:lnTo>
                    <a:pt x="768" y="655"/>
                  </a:lnTo>
                  <a:lnTo>
                    <a:pt x="762" y="655"/>
                  </a:lnTo>
                  <a:lnTo>
                    <a:pt x="758" y="649"/>
                  </a:lnTo>
                  <a:lnTo>
                    <a:pt x="752" y="650"/>
                  </a:lnTo>
                  <a:lnTo>
                    <a:pt x="748" y="649"/>
                  </a:lnTo>
                  <a:lnTo>
                    <a:pt x="750" y="651"/>
                  </a:lnTo>
                  <a:lnTo>
                    <a:pt x="748" y="652"/>
                  </a:lnTo>
                  <a:lnTo>
                    <a:pt x="748" y="654"/>
                  </a:lnTo>
                  <a:lnTo>
                    <a:pt x="754" y="662"/>
                  </a:lnTo>
                  <a:lnTo>
                    <a:pt x="752" y="668"/>
                  </a:lnTo>
                  <a:lnTo>
                    <a:pt x="758" y="666"/>
                  </a:lnTo>
                  <a:lnTo>
                    <a:pt x="761" y="663"/>
                  </a:lnTo>
                  <a:lnTo>
                    <a:pt x="769" y="663"/>
                  </a:lnTo>
                  <a:lnTo>
                    <a:pt x="773" y="662"/>
                  </a:lnTo>
                  <a:lnTo>
                    <a:pt x="776" y="658"/>
                  </a:lnTo>
                  <a:lnTo>
                    <a:pt x="773" y="65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5" name="Freeform 18">
              <a:extLst>
                <a:ext uri="{FF2B5EF4-FFF2-40B4-BE49-F238E27FC236}">
                  <a16:creationId xmlns:a16="http://schemas.microsoft.com/office/drawing/2014/main" id="{64E030A6-A046-4077-8169-6D70104CEC9F}"/>
                </a:ext>
              </a:extLst>
            </p:cNvPr>
            <p:cNvSpPr>
              <a:spLocks noEditPoints="1"/>
            </p:cNvSpPr>
            <p:nvPr/>
          </p:nvSpPr>
          <p:spPr bwMode="auto">
            <a:xfrm>
              <a:off x="9917815" y="2579215"/>
              <a:ext cx="65961" cy="51450"/>
            </a:xfrm>
            <a:custGeom>
              <a:avLst/>
              <a:gdLst>
                <a:gd name="T0" fmla="*/ 2 w 50"/>
                <a:gd name="T1" fmla="*/ 37 h 39"/>
                <a:gd name="T2" fmla="*/ 4 w 50"/>
                <a:gd name="T3" fmla="*/ 37 h 39"/>
                <a:gd name="T4" fmla="*/ 5 w 50"/>
                <a:gd name="T5" fmla="*/ 38 h 39"/>
                <a:gd name="T6" fmla="*/ 2 w 50"/>
                <a:gd name="T7" fmla="*/ 39 h 39"/>
                <a:gd name="T8" fmla="*/ 0 w 50"/>
                <a:gd name="T9" fmla="*/ 36 h 39"/>
                <a:gd name="T10" fmla="*/ 2 w 50"/>
                <a:gd name="T11" fmla="*/ 37 h 39"/>
                <a:gd name="T12" fmla="*/ 50 w 50"/>
                <a:gd name="T13" fmla="*/ 26 h 39"/>
                <a:gd name="T14" fmla="*/ 50 w 50"/>
                <a:gd name="T15" fmla="*/ 27 h 39"/>
                <a:gd name="T16" fmla="*/ 45 w 50"/>
                <a:gd name="T17" fmla="*/ 25 h 39"/>
                <a:gd name="T18" fmla="*/ 47 w 50"/>
                <a:gd name="T19" fmla="*/ 23 h 39"/>
                <a:gd name="T20" fmla="*/ 50 w 50"/>
                <a:gd name="T21" fmla="*/ 24 h 39"/>
                <a:gd name="T22" fmla="*/ 50 w 50"/>
                <a:gd name="T23" fmla="*/ 26 h 39"/>
                <a:gd name="T24" fmla="*/ 30 w 50"/>
                <a:gd name="T25" fmla="*/ 0 h 39"/>
                <a:gd name="T26" fmla="*/ 31 w 50"/>
                <a:gd name="T27" fmla="*/ 2 h 39"/>
                <a:gd name="T28" fmla="*/ 28 w 50"/>
                <a:gd name="T29" fmla="*/ 5 h 39"/>
                <a:gd name="T30" fmla="*/ 28 w 50"/>
                <a:gd name="T31" fmla="*/ 9 h 39"/>
                <a:gd name="T32" fmla="*/ 36 w 50"/>
                <a:gd name="T33" fmla="*/ 23 h 39"/>
                <a:gd name="T34" fmla="*/ 32 w 50"/>
                <a:gd name="T35" fmla="*/ 26 h 39"/>
                <a:gd name="T36" fmla="*/ 28 w 50"/>
                <a:gd name="T37" fmla="*/ 25 h 39"/>
                <a:gd name="T38" fmla="*/ 28 w 50"/>
                <a:gd name="T39" fmla="*/ 29 h 39"/>
                <a:gd name="T40" fmla="*/ 31 w 50"/>
                <a:gd name="T41" fmla="*/ 30 h 39"/>
                <a:gd name="T42" fmla="*/ 30 w 50"/>
                <a:gd name="T43" fmla="*/ 33 h 39"/>
                <a:gd name="T44" fmla="*/ 27 w 50"/>
                <a:gd name="T45" fmla="*/ 31 h 39"/>
                <a:gd name="T46" fmla="*/ 24 w 50"/>
                <a:gd name="T47" fmla="*/ 26 h 39"/>
                <a:gd name="T48" fmla="*/ 21 w 50"/>
                <a:gd name="T49" fmla="*/ 25 h 39"/>
                <a:gd name="T50" fmla="*/ 17 w 50"/>
                <a:gd name="T51" fmla="*/ 26 h 39"/>
                <a:gd name="T52" fmla="*/ 12 w 50"/>
                <a:gd name="T53" fmla="*/ 32 h 39"/>
                <a:gd name="T54" fmla="*/ 9 w 50"/>
                <a:gd name="T55" fmla="*/ 32 h 39"/>
                <a:gd name="T56" fmla="*/ 12 w 50"/>
                <a:gd name="T57" fmla="*/ 21 h 39"/>
                <a:gd name="T58" fmla="*/ 17 w 50"/>
                <a:gd name="T59" fmla="*/ 12 h 39"/>
                <a:gd name="T60" fmla="*/ 26 w 50"/>
                <a:gd name="T61" fmla="*/ 1 h 39"/>
                <a:gd name="T62" fmla="*/ 30 w 50"/>
                <a:gd name="T6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39">
                  <a:moveTo>
                    <a:pt x="2" y="37"/>
                  </a:moveTo>
                  <a:lnTo>
                    <a:pt x="4" y="37"/>
                  </a:lnTo>
                  <a:lnTo>
                    <a:pt x="5" y="38"/>
                  </a:lnTo>
                  <a:lnTo>
                    <a:pt x="2" y="39"/>
                  </a:lnTo>
                  <a:lnTo>
                    <a:pt x="0" y="36"/>
                  </a:lnTo>
                  <a:lnTo>
                    <a:pt x="2" y="37"/>
                  </a:lnTo>
                  <a:close/>
                  <a:moveTo>
                    <a:pt x="50" y="26"/>
                  </a:moveTo>
                  <a:lnTo>
                    <a:pt x="50" y="27"/>
                  </a:lnTo>
                  <a:lnTo>
                    <a:pt x="45" y="25"/>
                  </a:lnTo>
                  <a:lnTo>
                    <a:pt x="47" y="23"/>
                  </a:lnTo>
                  <a:lnTo>
                    <a:pt x="50" y="24"/>
                  </a:lnTo>
                  <a:lnTo>
                    <a:pt x="50" y="26"/>
                  </a:lnTo>
                  <a:close/>
                  <a:moveTo>
                    <a:pt x="30" y="0"/>
                  </a:moveTo>
                  <a:lnTo>
                    <a:pt x="31" y="2"/>
                  </a:lnTo>
                  <a:lnTo>
                    <a:pt x="28" y="5"/>
                  </a:lnTo>
                  <a:lnTo>
                    <a:pt x="28" y="9"/>
                  </a:lnTo>
                  <a:lnTo>
                    <a:pt x="36" y="23"/>
                  </a:lnTo>
                  <a:lnTo>
                    <a:pt x="32" y="26"/>
                  </a:lnTo>
                  <a:lnTo>
                    <a:pt x="28" y="25"/>
                  </a:lnTo>
                  <a:lnTo>
                    <a:pt x="28" y="29"/>
                  </a:lnTo>
                  <a:lnTo>
                    <a:pt x="31" y="30"/>
                  </a:lnTo>
                  <a:lnTo>
                    <a:pt x="30" y="33"/>
                  </a:lnTo>
                  <a:lnTo>
                    <a:pt x="27" y="31"/>
                  </a:lnTo>
                  <a:lnTo>
                    <a:pt x="24" y="26"/>
                  </a:lnTo>
                  <a:lnTo>
                    <a:pt x="21" y="25"/>
                  </a:lnTo>
                  <a:lnTo>
                    <a:pt x="17" y="26"/>
                  </a:lnTo>
                  <a:lnTo>
                    <a:pt x="12" y="32"/>
                  </a:lnTo>
                  <a:lnTo>
                    <a:pt x="9" y="32"/>
                  </a:lnTo>
                  <a:lnTo>
                    <a:pt x="12" y="21"/>
                  </a:lnTo>
                  <a:lnTo>
                    <a:pt x="17" y="12"/>
                  </a:lnTo>
                  <a:lnTo>
                    <a:pt x="26" y="1"/>
                  </a:lnTo>
                  <a:lnTo>
                    <a:pt x="3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7" name="Freeform 20">
              <a:extLst>
                <a:ext uri="{FF2B5EF4-FFF2-40B4-BE49-F238E27FC236}">
                  <a16:creationId xmlns:a16="http://schemas.microsoft.com/office/drawing/2014/main" id="{E45C688F-0C51-4D5A-8913-0D9BD50D556A}"/>
                </a:ext>
              </a:extLst>
            </p:cNvPr>
            <p:cNvSpPr>
              <a:spLocks noEditPoints="1"/>
            </p:cNvSpPr>
            <p:nvPr/>
          </p:nvSpPr>
          <p:spPr bwMode="auto">
            <a:xfrm>
              <a:off x="8246358" y="2693987"/>
              <a:ext cx="1845596" cy="1236114"/>
            </a:xfrm>
            <a:custGeom>
              <a:avLst/>
              <a:gdLst>
                <a:gd name="T0" fmla="*/ 218 w 1399"/>
                <a:gd name="T1" fmla="*/ 788 h 937"/>
                <a:gd name="T2" fmla="*/ 170 w 1399"/>
                <a:gd name="T3" fmla="*/ 744 h 937"/>
                <a:gd name="T4" fmla="*/ 217 w 1399"/>
                <a:gd name="T5" fmla="*/ 749 h 937"/>
                <a:gd name="T6" fmla="*/ 185 w 1399"/>
                <a:gd name="T7" fmla="*/ 758 h 937"/>
                <a:gd name="T8" fmla="*/ 219 w 1399"/>
                <a:gd name="T9" fmla="*/ 735 h 937"/>
                <a:gd name="T10" fmla="*/ 178 w 1399"/>
                <a:gd name="T11" fmla="*/ 732 h 937"/>
                <a:gd name="T12" fmla="*/ 408 w 1399"/>
                <a:gd name="T13" fmla="*/ 652 h 937"/>
                <a:gd name="T14" fmla="*/ 401 w 1399"/>
                <a:gd name="T15" fmla="*/ 616 h 937"/>
                <a:gd name="T16" fmla="*/ 397 w 1399"/>
                <a:gd name="T17" fmla="*/ 631 h 937"/>
                <a:gd name="T18" fmla="*/ 419 w 1399"/>
                <a:gd name="T19" fmla="*/ 508 h 937"/>
                <a:gd name="T20" fmla="*/ 411 w 1399"/>
                <a:gd name="T21" fmla="*/ 594 h 937"/>
                <a:gd name="T22" fmla="*/ 675 w 1399"/>
                <a:gd name="T23" fmla="*/ 450 h 937"/>
                <a:gd name="T24" fmla="*/ 854 w 1399"/>
                <a:gd name="T25" fmla="*/ 331 h 937"/>
                <a:gd name="T26" fmla="*/ 1011 w 1399"/>
                <a:gd name="T27" fmla="*/ 138 h 937"/>
                <a:gd name="T28" fmla="*/ 1089 w 1399"/>
                <a:gd name="T29" fmla="*/ 147 h 937"/>
                <a:gd name="T30" fmla="*/ 1160 w 1399"/>
                <a:gd name="T31" fmla="*/ 213 h 937"/>
                <a:gd name="T32" fmla="*/ 1203 w 1399"/>
                <a:gd name="T33" fmla="*/ 163 h 937"/>
                <a:gd name="T34" fmla="*/ 1214 w 1399"/>
                <a:gd name="T35" fmla="*/ 43 h 937"/>
                <a:gd name="T36" fmla="*/ 1252 w 1399"/>
                <a:gd name="T37" fmla="*/ 54 h 937"/>
                <a:gd name="T38" fmla="*/ 1309 w 1399"/>
                <a:gd name="T39" fmla="*/ 148 h 937"/>
                <a:gd name="T40" fmla="*/ 1311 w 1399"/>
                <a:gd name="T41" fmla="*/ 88 h 937"/>
                <a:gd name="T42" fmla="*/ 1288 w 1399"/>
                <a:gd name="T43" fmla="*/ 15 h 937"/>
                <a:gd name="T44" fmla="*/ 1346 w 1399"/>
                <a:gd name="T45" fmla="*/ 4 h 937"/>
                <a:gd name="T46" fmla="*/ 1375 w 1399"/>
                <a:gd name="T47" fmla="*/ 97 h 937"/>
                <a:gd name="T48" fmla="*/ 1398 w 1399"/>
                <a:gd name="T49" fmla="*/ 198 h 937"/>
                <a:gd name="T50" fmla="*/ 1377 w 1399"/>
                <a:gd name="T51" fmla="*/ 317 h 937"/>
                <a:gd name="T52" fmla="*/ 1362 w 1399"/>
                <a:gd name="T53" fmla="*/ 438 h 937"/>
                <a:gd name="T54" fmla="*/ 1268 w 1399"/>
                <a:gd name="T55" fmla="*/ 492 h 937"/>
                <a:gd name="T56" fmla="*/ 1280 w 1399"/>
                <a:gd name="T57" fmla="*/ 541 h 937"/>
                <a:gd name="T58" fmla="*/ 1237 w 1399"/>
                <a:gd name="T59" fmla="*/ 594 h 937"/>
                <a:gd name="T60" fmla="*/ 1199 w 1399"/>
                <a:gd name="T61" fmla="*/ 661 h 937"/>
                <a:gd name="T62" fmla="*/ 1179 w 1399"/>
                <a:gd name="T63" fmla="*/ 710 h 937"/>
                <a:gd name="T64" fmla="*/ 1137 w 1399"/>
                <a:gd name="T65" fmla="*/ 806 h 937"/>
                <a:gd name="T66" fmla="*/ 1020 w 1399"/>
                <a:gd name="T67" fmla="*/ 803 h 937"/>
                <a:gd name="T68" fmla="*/ 919 w 1399"/>
                <a:gd name="T69" fmla="*/ 836 h 937"/>
                <a:gd name="T70" fmla="*/ 810 w 1399"/>
                <a:gd name="T71" fmla="*/ 804 h 937"/>
                <a:gd name="T72" fmla="*/ 760 w 1399"/>
                <a:gd name="T73" fmla="*/ 771 h 937"/>
                <a:gd name="T74" fmla="*/ 633 w 1399"/>
                <a:gd name="T75" fmla="*/ 790 h 937"/>
                <a:gd name="T76" fmla="*/ 593 w 1399"/>
                <a:gd name="T77" fmla="*/ 870 h 937"/>
                <a:gd name="T78" fmla="*/ 484 w 1399"/>
                <a:gd name="T79" fmla="*/ 893 h 937"/>
                <a:gd name="T80" fmla="*/ 386 w 1399"/>
                <a:gd name="T81" fmla="*/ 885 h 937"/>
                <a:gd name="T82" fmla="*/ 282 w 1399"/>
                <a:gd name="T83" fmla="*/ 920 h 937"/>
                <a:gd name="T84" fmla="*/ 205 w 1399"/>
                <a:gd name="T85" fmla="*/ 916 h 937"/>
                <a:gd name="T86" fmla="*/ 139 w 1399"/>
                <a:gd name="T87" fmla="*/ 859 h 937"/>
                <a:gd name="T88" fmla="*/ 68 w 1399"/>
                <a:gd name="T89" fmla="*/ 795 h 937"/>
                <a:gd name="T90" fmla="*/ 0 w 1399"/>
                <a:gd name="T91" fmla="*/ 696 h 937"/>
                <a:gd name="T92" fmla="*/ 43 w 1399"/>
                <a:gd name="T93" fmla="*/ 715 h 937"/>
                <a:gd name="T94" fmla="*/ 106 w 1399"/>
                <a:gd name="T95" fmla="*/ 746 h 937"/>
                <a:gd name="T96" fmla="*/ 188 w 1399"/>
                <a:gd name="T97" fmla="*/ 767 h 937"/>
                <a:gd name="T98" fmla="*/ 204 w 1399"/>
                <a:gd name="T99" fmla="*/ 786 h 937"/>
                <a:gd name="T100" fmla="*/ 226 w 1399"/>
                <a:gd name="T101" fmla="*/ 780 h 937"/>
                <a:gd name="T102" fmla="*/ 255 w 1399"/>
                <a:gd name="T103" fmla="*/ 814 h 937"/>
                <a:gd name="T104" fmla="*/ 372 w 1399"/>
                <a:gd name="T105" fmla="*/ 823 h 937"/>
                <a:gd name="T106" fmla="*/ 363 w 1399"/>
                <a:gd name="T107" fmla="*/ 810 h 937"/>
                <a:gd name="T108" fmla="*/ 380 w 1399"/>
                <a:gd name="T109" fmla="*/ 759 h 937"/>
                <a:gd name="T110" fmla="*/ 364 w 1399"/>
                <a:gd name="T111" fmla="*/ 722 h 937"/>
                <a:gd name="T112" fmla="*/ 412 w 1399"/>
                <a:gd name="T113" fmla="*/ 656 h 937"/>
                <a:gd name="T114" fmla="*/ 420 w 1399"/>
                <a:gd name="T115" fmla="*/ 629 h 937"/>
                <a:gd name="T116" fmla="*/ 445 w 1399"/>
                <a:gd name="T117" fmla="*/ 600 h 937"/>
                <a:gd name="T118" fmla="*/ 470 w 1399"/>
                <a:gd name="T119" fmla="*/ 577 h 937"/>
                <a:gd name="T120" fmla="*/ 445 w 1399"/>
                <a:gd name="T121" fmla="*/ 510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9" h="937">
                  <a:moveTo>
                    <a:pt x="216" y="760"/>
                  </a:moveTo>
                  <a:lnTo>
                    <a:pt x="222" y="762"/>
                  </a:lnTo>
                  <a:lnTo>
                    <a:pt x="227" y="773"/>
                  </a:lnTo>
                  <a:lnTo>
                    <a:pt x="225" y="777"/>
                  </a:lnTo>
                  <a:lnTo>
                    <a:pt x="224" y="779"/>
                  </a:lnTo>
                  <a:lnTo>
                    <a:pt x="217" y="775"/>
                  </a:lnTo>
                  <a:lnTo>
                    <a:pt x="213" y="780"/>
                  </a:lnTo>
                  <a:lnTo>
                    <a:pt x="212" y="784"/>
                  </a:lnTo>
                  <a:lnTo>
                    <a:pt x="215" y="785"/>
                  </a:lnTo>
                  <a:lnTo>
                    <a:pt x="218" y="781"/>
                  </a:lnTo>
                  <a:lnTo>
                    <a:pt x="218" y="785"/>
                  </a:lnTo>
                  <a:lnTo>
                    <a:pt x="222" y="786"/>
                  </a:lnTo>
                  <a:lnTo>
                    <a:pt x="222" y="788"/>
                  </a:lnTo>
                  <a:lnTo>
                    <a:pt x="218" y="788"/>
                  </a:lnTo>
                  <a:lnTo>
                    <a:pt x="216" y="786"/>
                  </a:lnTo>
                  <a:lnTo>
                    <a:pt x="209" y="789"/>
                  </a:lnTo>
                  <a:lnTo>
                    <a:pt x="204" y="785"/>
                  </a:lnTo>
                  <a:lnTo>
                    <a:pt x="202" y="777"/>
                  </a:lnTo>
                  <a:lnTo>
                    <a:pt x="204" y="779"/>
                  </a:lnTo>
                  <a:lnTo>
                    <a:pt x="207" y="775"/>
                  </a:lnTo>
                  <a:lnTo>
                    <a:pt x="204" y="773"/>
                  </a:lnTo>
                  <a:lnTo>
                    <a:pt x="209" y="772"/>
                  </a:lnTo>
                  <a:lnTo>
                    <a:pt x="212" y="770"/>
                  </a:lnTo>
                  <a:lnTo>
                    <a:pt x="209" y="763"/>
                  </a:lnTo>
                  <a:lnTo>
                    <a:pt x="216" y="760"/>
                  </a:lnTo>
                  <a:close/>
                  <a:moveTo>
                    <a:pt x="164" y="743"/>
                  </a:moveTo>
                  <a:lnTo>
                    <a:pt x="168" y="744"/>
                  </a:lnTo>
                  <a:lnTo>
                    <a:pt x="170" y="744"/>
                  </a:lnTo>
                  <a:lnTo>
                    <a:pt x="170" y="746"/>
                  </a:lnTo>
                  <a:lnTo>
                    <a:pt x="169" y="750"/>
                  </a:lnTo>
                  <a:lnTo>
                    <a:pt x="174" y="755"/>
                  </a:lnTo>
                  <a:lnTo>
                    <a:pt x="169" y="759"/>
                  </a:lnTo>
                  <a:lnTo>
                    <a:pt x="164" y="762"/>
                  </a:lnTo>
                  <a:lnTo>
                    <a:pt x="160" y="752"/>
                  </a:lnTo>
                  <a:lnTo>
                    <a:pt x="154" y="750"/>
                  </a:lnTo>
                  <a:lnTo>
                    <a:pt x="152" y="748"/>
                  </a:lnTo>
                  <a:lnTo>
                    <a:pt x="154" y="745"/>
                  </a:lnTo>
                  <a:lnTo>
                    <a:pt x="164" y="743"/>
                  </a:lnTo>
                  <a:close/>
                  <a:moveTo>
                    <a:pt x="219" y="735"/>
                  </a:moveTo>
                  <a:lnTo>
                    <a:pt x="224" y="740"/>
                  </a:lnTo>
                  <a:lnTo>
                    <a:pt x="218" y="744"/>
                  </a:lnTo>
                  <a:lnTo>
                    <a:pt x="217" y="749"/>
                  </a:lnTo>
                  <a:lnTo>
                    <a:pt x="218" y="752"/>
                  </a:lnTo>
                  <a:lnTo>
                    <a:pt x="214" y="753"/>
                  </a:lnTo>
                  <a:lnTo>
                    <a:pt x="215" y="757"/>
                  </a:lnTo>
                  <a:lnTo>
                    <a:pt x="218" y="757"/>
                  </a:lnTo>
                  <a:lnTo>
                    <a:pt x="213" y="759"/>
                  </a:lnTo>
                  <a:lnTo>
                    <a:pt x="208" y="763"/>
                  </a:lnTo>
                  <a:lnTo>
                    <a:pt x="208" y="766"/>
                  </a:lnTo>
                  <a:lnTo>
                    <a:pt x="210" y="770"/>
                  </a:lnTo>
                  <a:lnTo>
                    <a:pt x="199" y="774"/>
                  </a:lnTo>
                  <a:lnTo>
                    <a:pt x="196" y="771"/>
                  </a:lnTo>
                  <a:lnTo>
                    <a:pt x="192" y="771"/>
                  </a:lnTo>
                  <a:lnTo>
                    <a:pt x="192" y="767"/>
                  </a:lnTo>
                  <a:lnTo>
                    <a:pt x="188" y="767"/>
                  </a:lnTo>
                  <a:lnTo>
                    <a:pt x="185" y="758"/>
                  </a:lnTo>
                  <a:lnTo>
                    <a:pt x="188" y="757"/>
                  </a:lnTo>
                  <a:lnTo>
                    <a:pt x="191" y="755"/>
                  </a:lnTo>
                  <a:lnTo>
                    <a:pt x="191" y="748"/>
                  </a:lnTo>
                  <a:lnTo>
                    <a:pt x="193" y="747"/>
                  </a:lnTo>
                  <a:lnTo>
                    <a:pt x="198" y="748"/>
                  </a:lnTo>
                  <a:lnTo>
                    <a:pt x="202" y="750"/>
                  </a:lnTo>
                  <a:lnTo>
                    <a:pt x="205" y="744"/>
                  </a:lnTo>
                  <a:lnTo>
                    <a:pt x="206" y="739"/>
                  </a:lnTo>
                  <a:lnTo>
                    <a:pt x="212" y="738"/>
                  </a:lnTo>
                  <a:lnTo>
                    <a:pt x="213" y="740"/>
                  </a:lnTo>
                  <a:lnTo>
                    <a:pt x="217" y="740"/>
                  </a:lnTo>
                  <a:lnTo>
                    <a:pt x="219" y="739"/>
                  </a:lnTo>
                  <a:lnTo>
                    <a:pt x="218" y="735"/>
                  </a:lnTo>
                  <a:lnTo>
                    <a:pt x="219" y="735"/>
                  </a:lnTo>
                  <a:close/>
                  <a:moveTo>
                    <a:pt x="182" y="722"/>
                  </a:moveTo>
                  <a:lnTo>
                    <a:pt x="184" y="723"/>
                  </a:lnTo>
                  <a:lnTo>
                    <a:pt x="182" y="728"/>
                  </a:lnTo>
                  <a:lnTo>
                    <a:pt x="186" y="732"/>
                  </a:lnTo>
                  <a:lnTo>
                    <a:pt x="185" y="741"/>
                  </a:lnTo>
                  <a:lnTo>
                    <a:pt x="190" y="744"/>
                  </a:lnTo>
                  <a:lnTo>
                    <a:pt x="191" y="755"/>
                  </a:lnTo>
                  <a:lnTo>
                    <a:pt x="185" y="757"/>
                  </a:lnTo>
                  <a:lnTo>
                    <a:pt x="182" y="752"/>
                  </a:lnTo>
                  <a:lnTo>
                    <a:pt x="183" y="744"/>
                  </a:lnTo>
                  <a:lnTo>
                    <a:pt x="181" y="742"/>
                  </a:lnTo>
                  <a:lnTo>
                    <a:pt x="177" y="742"/>
                  </a:lnTo>
                  <a:lnTo>
                    <a:pt x="173" y="737"/>
                  </a:lnTo>
                  <a:lnTo>
                    <a:pt x="178" y="732"/>
                  </a:lnTo>
                  <a:lnTo>
                    <a:pt x="178" y="728"/>
                  </a:lnTo>
                  <a:lnTo>
                    <a:pt x="182" y="722"/>
                  </a:lnTo>
                  <a:close/>
                  <a:moveTo>
                    <a:pt x="414" y="632"/>
                  </a:moveTo>
                  <a:lnTo>
                    <a:pt x="415" y="630"/>
                  </a:lnTo>
                  <a:lnTo>
                    <a:pt x="419" y="629"/>
                  </a:lnTo>
                  <a:lnTo>
                    <a:pt x="419" y="632"/>
                  </a:lnTo>
                  <a:lnTo>
                    <a:pt x="422" y="634"/>
                  </a:lnTo>
                  <a:lnTo>
                    <a:pt x="424" y="635"/>
                  </a:lnTo>
                  <a:lnTo>
                    <a:pt x="421" y="637"/>
                  </a:lnTo>
                  <a:lnTo>
                    <a:pt x="419" y="635"/>
                  </a:lnTo>
                  <a:lnTo>
                    <a:pt x="417" y="635"/>
                  </a:lnTo>
                  <a:lnTo>
                    <a:pt x="417" y="639"/>
                  </a:lnTo>
                  <a:lnTo>
                    <a:pt x="410" y="643"/>
                  </a:lnTo>
                  <a:lnTo>
                    <a:pt x="408" y="652"/>
                  </a:lnTo>
                  <a:lnTo>
                    <a:pt x="400" y="647"/>
                  </a:lnTo>
                  <a:lnTo>
                    <a:pt x="388" y="643"/>
                  </a:lnTo>
                  <a:lnTo>
                    <a:pt x="380" y="644"/>
                  </a:lnTo>
                  <a:lnTo>
                    <a:pt x="374" y="647"/>
                  </a:lnTo>
                  <a:lnTo>
                    <a:pt x="368" y="642"/>
                  </a:lnTo>
                  <a:lnTo>
                    <a:pt x="370" y="636"/>
                  </a:lnTo>
                  <a:lnTo>
                    <a:pt x="379" y="630"/>
                  </a:lnTo>
                  <a:lnTo>
                    <a:pt x="382" y="625"/>
                  </a:lnTo>
                  <a:lnTo>
                    <a:pt x="388" y="634"/>
                  </a:lnTo>
                  <a:lnTo>
                    <a:pt x="392" y="635"/>
                  </a:lnTo>
                  <a:lnTo>
                    <a:pt x="397" y="634"/>
                  </a:lnTo>
                  <a:lnTo>
                    <a:pt x="398" y="628"/>
                  </a:lnTo>
                  <a:lnTo>
                    <a:pt x="397" y="614"/>
                  </a:lnTo>
                  <a:lnTo>
                    <a:pt x="401" y="616"/>
                  </a:lnTo>
                  <a:lnTo>
                    <a:pt x="410" y="621"/>
                  </a:lnTo>
                  <a:lnTo>
                    <a:pt x="411" y="626"/>
                  </a:lnTo>
                  <a:lnTo>
                    <a:pt x="411" y="631"/>
                  </a:lnTo>
                  <a:lnTo>
                    <a:pt x="413" y="633"/>
                  </a:lnTo>
                  <a:lnTo>
                    <a:pt x="414" y="632"/>
                  </a:lnTo>
                  <a:close/>
                  <a:moveTo>
                    <a:pt x="389" y="579"/>
                  </a:moveTo>
                  <a:lnTo>
                    <a:pt x="388" y="586"/>
                  </a:lnTo>
                  <a:lnTo>
                    <a:pt x="390" y="583"/>
                  </a:lnTo>
                  <a:lnTo>
                    <a:pt x="407" y="590"/>
                  </a:lnTo>
                  <a:lnTo>
                    <a:pt x="401" y="598"/>
                  </a:lnTo>
                  <a:lnTo>
                    <a:pt x="406" y="603"/>
                  </a:lnTo>
                  <a:lnTo>
                    <a:pt x="401" y="604"/>
                  </a:lnTo>
                  <a:lnTo>
                    <a:pt x="395" y="614"/>
                  </a:lnTo>
                  <a:lnTo>
                    <a:pt x="397" y="631"/>
                  </a:lnTo>
                  <a:lnTo>
                    <a:pt x="391" y="634"/>
                  </a:lnTo>
                  <a:lnTo>
                    <a:pt x="389" y="634"/>
                  </a:lnTo>
                  <a:lnTo>
                    <a:pt x="388" y="628"/>
                  </a:lnTo>
                  <a:lnTo>
                    <a:pt x="383" y="622"/>
                  </a:lnTo>
                  <a:lnTo>
                    <a:pt x="380" y="622"/>
                  </a:lnTo>
                  <a:lnTo>
                    <a:pt x="376" y="625"/>
                  </a:lnTo>
                  <a:lnTo>
                    <a:pt x="375" y="623"/>
                  </a:lnTo>
                  <a:lnTo>
                    <a:pt x="376" y="612"/>
                  </a:lnTo>
                  <a:lnTo>
                    <a:pt x="374" y="595"/>
                  </a:lnTo>
                  <a:lnTo>
                    <a:pt x="377" y="588"/>
                  </a:lnTo>
                  <a:lnTo>
                    <a:pt x="382" y="583"/>
                  </a:lnTo>
                  <a:lnTo>
                    <a:pt x="389" y="579"/>
                  </a:lnTo>
                  <a:close/>
                  <a:moveTo>
                    <a:pt x="422" y="516"/>
                  </a:moveTo>
                  <a:lnTo>
                    <a:pt x="419" y="508"/>
                  </a:lnTo>
                  <a:lnTo>
                    <a:pt x="424" y="505"/>
                  </a:lnTo>
                  <a:lnTo>
                    <a:pt x="422" y="516"/>
                  </a:lnTo>
                  <a:close/>
                  <a:moveTo>
                    <a:pt x="409" y="497"/>
                  </a:moveTo>
                  <a:lnTo>
                    <a:pt x="420" y="515"/>
                  </a:lnTo>
                  <a:lnTo>
                    <a:pt x="419" y="524"/>
                  </a:lnTo>
                  <a:lnTo>
                    <a:pt x="420" y="537"/>
                  </a:lnTo>
                  <a:lnTo>
                    <a:pt x="419" y="568"/>
                  </a:lnTo>
                  <a:lnTo>
                    <a:pt x="423" y="574"/>
                  </a:lnTo>
                  <a:lnTo>
                    <a:pt x="424" y="586"/>
                  </a:lnTo>
                  <a:lnTo>
                    <a:pt x="428" y="591"/>
                  </a:lnTo>
                  <a:lnTo>
                    <a:pt x="427" y="594"/>
                  </a:lnTo>
                  <a:lnTo>
                    <a:pt x="419" y="594"/>
                  </a:lnTo>
                  <a:lnTo>
                    <a:pt x="415" y="599"/>
                  </a:lnTo>
                  <a:lnTo>
                    <a:pt x="411" y="594"/>
                  </a:lnTo>
                  <a:lnTo>
                    <a:pt x="410" y="587"/>
                  </a:lnTo>
                  <a:lnTo>
                    <a:pt x="401" y="581"/>
                  </a:lnTo>
                  <a:lnTo>
                    <a:pt x="401" y="573"/>
                  </a:lnTo>
                  <a:lnTo>
                    <a:pt x="403" y="563"/>
                  </a:lnTo>
                  <a:lnTo>
                    <a:pt x="397" y="533"/>
                  </a:lnTo>
                  <a:lnTo>
                    <a:pt x="397" y="519"/>
                  </a:lnTo>
                  <a:lnTo>
                    <a:pt x="398" y="510"/>
                  </a:lnTo>
                  <a:lnTo>
                    <a:pt x="404" y="499"/>
                  </a:lnTo>
                  <a:lnTo>
                    <a:pt x="409" y="497"/>
                  </a:lnTo>
                  <a:close/>
                  <a:moveTo>
                    <a:pt x="534" y="481"/>
                  </a:moveTo>
                  <a:lnTo>
                    <a:pt x="560" y="477"/>
                  </a:lnTo>
                  <a:lnTo>
                    <a:pt x="596" y="469"/>
                  </a:lnTo>
                  <a:lnTo>
                    <a:pt x="623" y="461"/>
                  </a:lnTo>
                  <a:lnTo>
                    <a:pt x="675" y="450"/>
                  </a:lnTo>
                  <a:lnTo>
                    <a:pt x="689" y="448"/>
                  </a:lnTo>
                  <a:lnTo>
                    <a:pt x="692" y="449"/>
                  </a:lnTo>
                  <a:lnTo>
                    <a:pt x="701" y="444"/>
                  </a:lnTo>
                  <a:lnTo>
                    <a:pt x="714" y="440"/>
                  </a:lnTo>
                  <a:lnTo>
                    <a:pt x="770" y="427"/>
                  </a:lnTo>
                  <a:lnTo>
                    <a:pt x="789" y="416"/>
                  </a:lnTo>
                  <a:lnTo>
                    <a:pt x="794" y="413"/>
                  </a:lnTo>
                  <a:lnTo>
                    <a:pt x="804" y="397"/>
                  </a:lnTo>
                  <a:lnTo>
                    <a:pt x="800" y="392"/>
                  </a:lnTo>
                  <a:lnTo>
                    <a:pt x="822" y="374"/>
                  </a:lnTo>
                  <a:lnTo>
                    <a:pt x="831" y="359"/>
                  </a:lnTo>
                  <a:lnTo>
                    <a:pt x="853" y="340"/>
                  </a:lnTo>
                  <a:lnTo>
                    <a:pt x="857" y="335"/>
                  </a:lnTo>
                  <a:lnTo>
                    <a:pt x="854" y="331"/>
                  </a:lnTo>
                  <a:lnTo>
                    <a:pt x="872" y="313"/>
                  </a:lnTo>
                  <a:lnTo>
                    <a:pt x="882" y="296"/>
                  </a:lnTo>
                  <a:lnTo>
                    <a:pt x="884" y="291"/>
                  </a:lnTo>
                  <a:lnTo>
                    <a:pt x="884" y="286"/>
                  </a:lnTo>
                  <a:lnTo>
                    <a:pt x="886" y="282"/>
                  </a:lnTo>
                  <a:lnTo>
                    <a:pt x="913" y="264"/>
                  </a:lnTo>
                  <a:lnTo>
                    <a:pt x="945" y="237"/>
                  </a:lnTo>
                  <a:lnTo>
                    <a:pt x="960" y="220"/>
                  </a:lnTo>
                  <a:lnTo>
                    <a:pt x="973" y="199"/>
                  </a:lnTo>
                  <a:lnTo>
                    <a:pt x="998" y="170"/>
                  </a:lnTo>
                  <a:lnTo>
                    <a:pt x="1007" y="154"/>
                  </a:lnTo>
                  <a:lnTo>
                    <a:pt x="1009" y="148"/>
                  </a:lnTo>
                  <a:lnTo>
                    <a:pt x="1006" y="145"/>
                  </a:lnTo>
                  <a:lnTo>
                    <a:pt x="1011" y="138"/>
                  </a:lnTo>
                  <a:lnTo>
                    <a:pt x="1014" y="127"/>
                  </a:lnTo>
                  <a:lnTo>
                    <a:pt x="1013" y="114"/>
                  </a:lnTo>
                  <a:lnTo>
                    <a:pt x="1008" y="96"/>
                  </a:lnTo>
                  <a:lnTo>
                    <a:pt x="1011" y="92"/>
                  </a:lnTo>
                  <a:lnTo>
                    <a:pt x="1044" y="94"/>
                  </a:lnTo>
                  <a:lnTo>
                    <a:pt x="1044" y="94"/>
                  </a:lnTo>
                  <a:lnTo>
                    <a:pt x="1054" y="97"/>
                  </a:lnTo>
                  <a:lnTo>
                    <a:pt x="1059" y="105"/>
                  </a:lnTo>
                  <a:lnTo>
                    <a:pt x="1062" y="104"/>
                  </a:lnTo>
                  <a:lnTo>
                    <a:pt x="1069" y="107"/>
                  </a:lnTo>
                  <a:lnTo>
                    <a:pt x="1075" y="115"/>
                  </a:lnTo>
                  <a:lnTo>
                    <a:pt x="1085" y="132"/>
                  </a:lnTo>
                  <a:lnTo>
                    <a:pt x="1085" y="143"/>
                  </a:lnTo>
                  <a:lnTo>
                    <a:pt x="1089" y="147"/>
                  </a:lnTo>
                  <a:lnTo>
                    <a:pt x="1087" y="157"/>
                  </a:lnTo>
                  <a:lnTo>
                    <a:pt x="1087" y="164"/>
                  </a:lnTo>
                  <a:lnTo>
                    <a:pt x="1094" y="167"/>
                  </a:lnTo>
                  <a:lnTo>
                    <a:pt x="1101" y="164"/>
                  </a:lnTo>
                  <a:lnTo>
                    <a:pt x="1109" y="167"/>
                  </a:lnTo>
                  <a:lnTo>
                    <a:pt x="1113" y="163"/>
                  </a:lnTo>
                  <a:lnTo>
                    <a:pt x="1116" y="163"/>
                  </a:lnTo>
                  <a:lnTo>
                    <a:pt x="1120" y="174"/>
                  </a:lnTo>
                  <a:lnTo>
                    <a:pt x="1129" y="191"/>
                  </a:lnTo>
                  <a:lnTo>
                    <a:pt x="1137" y="192"/>
                  </a:lnTo>
                  <a:lnTo>
                    <a:pt x="1140" y="196"/>
                  </a:lnTo>
                  <a:lnTo>
                    <a:pt x="1147" y="208"/>
                  </a:lnTo>
                  <a:lnTo>
                    <a:pt x="1152" y="211"/>
                  </a:lnTo>
                  <a:lnTo>
                    <a:pt x="1160" y="213"/>
                  </a:lnTo>
                  <a:lnTo>
                    <a:pt x="1161" y="215"/>
                  </a:lnTo>
                  <a:lnTo>
                    <a:pt x="1156" y="220"/>
                  </a:lnTo>
                  <a:lnTo>
                    <a:pt x="1161" y="222"/>
                  </a:lnTo>
                  <a:lnTo>
                    <a:pt x="1170" y="219"/>
                  </a:lnTo>
                  <a:lnTo>
                    <a:pt x="1180" y="213"/>
                  </a:lnTo>
                  <a:lnTo>
                    <a:pt x="1193" y="197"/>
                  </a:lnTo>
                  <a:lnTo>
                    <a:pt x="1201" y="189"/>
                  </a:lnTo>
                  <a:lnTo>
                    <a:pt x="1202" y="188"/>
                  </a:lnTo>
                  <a:lnTo>
                    <a:pt x="1197" y="189"/>
                  </a:lnTo>
                  <a:lnTo>
                    <a:pt x="1197" y="185"/>
                  </a:lnTo>
                  <a:lnTo>
                    <a:pt x="1209" y="170"/>
                  </a:lnTo>
                  <a:lnTo>
                    <a:pt x="1211" y="163"/>
                  </a:lnTo>
                  <a:lnTo>
                    <a:pt x="1203" y="167"/>
                  </a:lnTo>
                  <a:lnTo>
                    <a:pt x="1203" y="163"/>
                  </a:lnTo>
                  <a:lnTo>
                    <a:pt x="1211" y="154"/>
                  </a:lnTo>
                  <a:lnTo>
                    <a:pt x="1217" y="142"/>
                  </a:lnTo>
                  <a:lnTo>
                    <a:pt x="1217" y="131"/>
                  </a:lnTo>
                  <a:lnTo>
                    <a:pt x="1208" y="128"/>
                  </a:lnTo>
                  <a:lnTo>
                    <a:pt x="1204" y="124"/>
                  </a:lnTo>
                  <a:lnTo>
                    <a:pt x="1201" y="80"/>
                  </a:lnTo>
                  <a:lnTo>
                    <a:pt x="1200" y="75"/>
                  </a:lnTo>
                  <a:lnTo>
                    <a:pt x="1195" y="66"/>
                  </a:lnTo>
                  <a:lnTo>
                    <a:pt x="1196" y="58"/>
                  </a:lnTo>
                  <a:lnTo>
                    <a:pt x="1199" y="56"/>
                  </a:lnTo>
                  <a:lnTo>
                    <a:pt x="1205" y="55"/>
                  </a:lnTo>
                  <a:lnTo>
                    <a:pt x="1208" y="53"/>
                  </a:lnTo>
                  <a:lnTo>
                    <a:pt x="1211" y="44"/>
                  </a:lnTo>
                  <a:lnTo>
                    <a:pt x="1214" y="43"/>
                  </a:lnTo>
                  <a:lnTo>
                    <a:pt x="1237" y="38"/>
                  </a:lnTo>
                  <a:lnTo>
                    <a:pt x="1244" y="24"/>
                  </a:lnTo>
                  <a:lnTo>
                    <a:pt x="1244" y="24"/>
                  </a:lnTo>
                  <a:lnTo>
                    <a:pt x="1249" y="22"/>
                  </a:lnTo>
                  <a:lnTo>
                    <a:pt x="1250" y="28"/>
                  </a:lnTo>
                  <a:lnTo>
                    <a:pt x="1244" y="35"/>
                  </a:lnTo>
                  <a:lnTo>
                    <a:pt x="1241" y="49"/>
                  </a:lnTo>
                  <a:lnTo>
                    <a:pt x="1244" y="50"/>
                  </a:lnTo>
                  <a:lnTo>
                    <a:pt x="1246" y="36"/>
                  </a:lnTo>
                  <a:lnTo>
                    <a:pt x="1249" y="32"/>
                  </a:lnTo>
                  <a:lnTo>
                    <a:pt x="1249" y="40"/>
                  </a:lnTo>
                  <a:lnTo>
                    <a:pt x="1254" y="47"/>
                  </a:lnTo>
                  <a:lnTo>
                    <a:pt x="1254" y="47"/>
                  </a:lnTo>
                  <a:lnTo>
                    <a:pt x="1252" y="54"/>
                  </a:lnTo>
                  <a:lnTo>
                    <a:pt x="1254" y="62"/>
                  </a:lnTo>
                  <a:lnTo>
                    <a:pt x="1253" y="68"/>
                  </a:lnTo>
                  <a:lnTo>
                    <a:pt x="1257" y="87"/>
                  </a:lnTo>
                  <a:lnTo>
                    <a:pt x="1260" y="92"/>
                  </a:lnTo>
                  <a:lnTo>
                    <a:pt x="1268" y="115"/>
                  </a:lnTo>
                  <a:lnTo>
                    <a:pt x="1267" y="123"/>
                  </a:lnTo>
                  <a:lnTo>
                    <a:pt x="1268" y="136"/>
                  </a:lnTo>
                  <a:lnTo>
                    <a:pt x="1271" y="138"/>
                  </a:lnTo>
                  <a:lnTo>
                    <a:pt x="1278" y="137"/>
                  </a:lnTo>
                  <a:lnTo>
                    <a:pt x="1290" y="142"/>
                  </a:lnTo>
                  <a:lnTo>
                    <a:pt x="1299" y="141"/>
                  </a:lnTo>
                  <a:lnTo>
                    <a:pt x="1301" y="142"/>
                  </a:lnTo>
                  <a:lnTo>
                    <a:pt x="1302" y="149"/>
                  </a:lnTo>
                  <a:lnTo>
                    <a:pt x="1309" y="148"/>
                  </a:lnTo>
                  <a:lnTo>
                    <a:pt x="1313" y="150"/>
                  </a:lnTo>
                  <a:lnTo>
                    <a:pt x="1317" y="155"/>
                  </a:lnTo>
                  <a:lnTo>
                    <a:pt x="1320" y="156"/>
                  </a:lnTo>
                  <a:lnTo>
                    <a:pt x="1324" y="154"/>
                  </a:lnTo>
                  <a:lnTo>
                    <a:pt x="1327" y="150"/>
                  </a:lnTo>
                  <a:lnTo>
                    <a:pt x="1328" y="147"/>
                  </a:lnTo>
                  <a:lnTo>
                    <a:pt x="1322" y="138"/>
                  </a:lnTo>
                  <a:lnTo>
                    <a:pt x="1310" y="128"/>
                  </a:lnTo>
                  <a:lnTo>
                    <a:pt x="1308" y="123"/>
                  </a:lnTo>
                  <a:lnTo>
                    <a:pt x="1309" y="119"/>
                  </a:lnTo>
                  <a:lnTo>
                    <a:pt x="1306" y="108"/>
                  </a:lnTo>
                  <a:lnTo>
                    <a:pt x="1306" y="100"/>
                  </a:lnTo>
                  <a:lnTo>
                    <a:pt x="1309" y="95"/>
                  </a:lnTo>
                  <a:lnTo>
                    <a:pt x="1311" y="88"/>
                  </a:lnTo>
                  <a:lnTo>
                    <a:pt x="1309" y="82"/>
                  </a:lnTo>
                  <a:lnTo>
                    <a:pt x="1304" y="76"/>
                  </a:lnTo>
                  <a:lnTo>
                    <a:pt x="1305" y="71"/>
                  </a:lnTo>
                  <a:lnTo>
                    <a:pt x="1302" y="66"/>
                  </a:lnTo>
                  <a:lnTo>
                    <a:pt x="1303" y="58"/>
                  </a:lnTo>
                  <a:lnTo>
                    <a:pt x="1297" y="51"/>
                  </a:lnTo>
                  <a:lnTo>
                    <a:pt x="1299" y="44"/>
                  </a:lnTo>
                  <a:lnTo>
                    <a:pt x="1286" y="32"/>
                  </a:lnTo>
                  <a:lnTo>
                    <a:pt x="1286" y="30"/>
                  </a:lnTo>
                  <a:lnTo>
                    <a:pt x="1283" y="29"/>
                  </a:lnTo>
                  <a:lnTo>
                    <a:pt x="1279" y="21"/>
                  </a:lnTo>
                  <a:lnTo>
                    <a:pt x="1279" y="21"/>
                  </a:lnTo>
                  <a:lnTo>
                    <a:pt x="1276" y="18"/>
                  </a:lnTo>
                  <a:lnTo>
                    <a:pt x="1288" y="15"/>
                  </a:lnTo>
                  <a:lnTo>
                    <a:pt x="1289" y="13"/>
                  </a:lnTo>
                  <a:lnTo>
                    <a:pt x="1288" y="7"/>
                  </a:lnTo>
                  <a:lnTo>
                    <a:pt x="1295" y="5"/>
                  </a:lnTo>
                  <a:lnTo>
                    <a:pt x="1298" y="7"/>
                  </a:lnTo>
                  <a:lnTo>
                    <a:pt x="1300" y="15"/>
                  </a:lnTo>
                  <a:lnTo>
                    <a:pt x="1304" y="17"/>
                  </a:lnTo>
                  <a:lnTo>
                    <a:pt x="1311" y="19"/>
                  </a:lnTo>
                  <a:lnTo>
                    <a:pt x="1317" y="22"/>
                  </a:lnTo>
                  <a:lnTo>
                    <a:pt x="1326" y="22"/>
                  </a:lnTo>
                  <a:lnTo>
                    <a:pt x="1332" y="17"/>
                  </a:lnTo>
                  <a:lnTo>
                    <a:pt x="1331" y="12"/>
                  </a:lnTo>
                  <a:lnTo>
                    <a:pt x="1335" y="11"/>
                  </a:lnTo>
                  <a:lnTo>
                    <a:pt x="1341" y="4"/>
                  </a:lnTo>
                  <a:lnTo>
                    <a:pt x="1346" y="4"/>
                  </a:lnTo>
                  <a:lnTo>
                    <a:pt x="1346" y="4"/>
                  </a:lnTo>
                  <a:lnTo>
                    <a:pt x="1357" y="8"/>
                  </a:lnTo>
                  <a:lnTo>
                    <a:pt x="1371" y="1"/>
                  </a:lnTo>
                  <a:lnTo>
                    <a:pt x="1382" y="0"/>
                  </a:lnTo>
                  <a:lnTo>
                    <a:pt x="1384" y="0"/>
                  </a:lnTo>
                  <a:lnTo>
                    <a:pt x="1387" y="4"/>
                  </a:lnTo>
                  <a:lnTo>
                    <a:pt x="1387" y="12"/>
                  </a:lnTo>
                  <a:lnTo>
                    <a:pt x="1393" y="37"/>
                  </a:lnTo>
                  <a:lnTo>
                    <a:pt x="1393" y="48"/>
                  </a:lnTo>
                  <a:lnTo>
                    <a:pt x="1389" y="53"/>
                  </a:lnTo>
                  <a:lnTo>
                    <a:pt x="1381" y="72"/>
                  </a:lnTo>
                  <a:lnTo>
                    <a:pt x="1371" y="81"/>
                  </a:lnTo>
                  <a:lnTo>
                    <a:pt x="1370" y="89"/>
                  </a:lnTo>
                  <a:lnTo>
                    <a:pt x="1375" y="97"/>
                  </a:lnTo>
                  <a:lnTo>
                    <a:pt x="1375" y="103"/>
                  </a:lnTo>
                  <a:lnTo>
                    <a:pt x="1377" y="107"/>
                  </a:lnTo>
                  <a:lnTo>
                    <a:pt x="1377" y="111"/>
                  </a:lnTo>
                  <a:lnTo>
                    <a:pt x="1373" y="115"/>
                  </a:lnTo>
                  <a:lnTo>
                    <a:pt x="1380" y="130"/>
                  </a:lnTo>
                  <a:lnTo>
                    <a:pt x="1379" y="142"/>
                  </a:lnTo>
                  <a:lnTo>
                    <a:pt x="1384" y="146"/>
                  </a:lnTo>
                  <a:lnTo>
                    <a:pt x="1393" y="148"/>
                  </a:lnTo>
                  <a:lnTo>
                    <a:pt x="1397" y="155"/>
                  </a:lnTo>
                  <a:lnTo>
                    <a:pt x="1397" y="159"/>
                  </a:lnTo>
                  <a:lnTo>
                    <a:pt x="1392" y="170"/>
                  </a:lnTo>
                  <a:lnTo>
                    <a:pt x="1389" y="184"/>
                  </a:lnTo>
                  <a:lnTo>
                    <a:pt x="1393" y="195"/>
                  </a:lnTo>
                  <a:lnTo>
                    <a:pt x="1398" y="198"/>
                  </a:lnTo>
                  <a:lnTo>
                    <a:pt x="1398" y="198"/>
                  </a:lnTo>
                  <a:lnTo>
                    <a:pt x="1399" y="198"/>
                  </a:lnTo>
                  <a:lnTo>
                    <a:pt x="1397" y="211"/>
                  </a:lnTo>
                  <a:lnTo>
                    <a:pt x="1392" y="229"/>
                  </a:lnTo>
                  <a:lnTo>
                    <a:pt x="1388" y="236"/>
                  </a:lnTo>
                  <a:lnTo>
                    <a:pt x="1384" y="238"/>
                  </a:lnTo>
                  <a:lnTo>
                    <a:pt x="1375" y="240"/>
                  </a:lnTo>
                  <a:lnTo>
                    <a:pt x="1372" y="242"/>
                  </a:lnTo>
                  <a:lnTo>
                    <a:pt x="1376" y="248"/>
                  </a:lnTo>
                  <a:lnTo>
                    <a:pt x="1384" y="252"/>
                  </a:lnTo>
                  <a:lnTo>
                    <a:pt x="1385" y="256"/>
                  </a:lnTo>
                  <a:lnTo>
                    <a:pt x="1377" y="282"/>
                  </a:lnTo>
                  <a:lnTo>
                    <a:pt x="1375" y="303"/>
                  </a:lnTo>
                  <a:lnTo>
                    <a:pt x="1377" y="317"/>
                  </a:lnTo>
                  <a:lnTo>
                    <a:pt x="1382" y="322"/>
                  </a:lnTo>
                  <a:lnTo>
                    <a:pt x="1384" y="337"/>
                  </a:lnTo>
                  <a:lnTo>
                    <a:pt x="1392" y="351"/>
                  </a:lnTo>
                  <a:lnTo>
                    <a:pt x="1386" y="359"/>
                  </a:lnTo>
                  <a:lnTo>
                    <a:pt x="1382" y="351"/>
                  </a:lnTo>
                  <a:lnTo>
                    <a:pt x="1377" y="350"/>
                  </a:lnTo>
                  <a:lnTo>
                    <a:pt x="1369" y="366"/>
                  </a:lnTo>
                  <a:lnTo>
                    <a:pt x="1365" y="380"/>
                  </a:lnTo>
                  <a:lnTo>
                    <a:pt x="1366" y="396"/>
                  </a:lnTo>
                  <a:lnTo>
                    <a:pt x="1362" y="404"/>
                  </a:lnTo>
                  <a:lnTo>
                    <a:pt x="1372" y="411"/>
                  </a:lnTo>
                  <a:lnTo>
                    <a:pt x="1372" y="415"/>
                  </a:lnTo>
                  <a:lnTo>
                    <a:pt x="1362" y="425"/>
                  </a:lnTo>
                  <a:lnTo>
                    <a:pt x="1362" y="438"/>
                  </a:lnTo>
                  <a:lnTo>
                    <a:pt x="1359" y="441"/>
                  </a:lnTo>
                  <a:lnTo>
                    <a:pt x="1353" y="445"/>
                  </a:lnTo>
                  <a:lnTo>
                    <a:pt x="1342" y="446"/>
                  </a:lnTo>
                  <a:lnTo>
                    <a:pt x="1335" y="455"/>
                  </a:lnTo>
                  <a:lnTo>
                    <a:pt x="1317" y="455"/>
                  </a:lnTo>
                  <a:lnTo>
                    <a:pt x="1316" y="449"/>
                  </a:lnTo>
                  <a:lnTo>
                    <a:pt x="1309" y="441"/>
                  </a:lnTo>
                  <a:lnTo>
                    <a:pt x="1306" y="451"/>
                  </a:lnTo>
                  <a:lnTo>
                    <a:pt x="1300" y="458"/>
                  </a:lnTo>
                  <a:lnTo>
                    <a:pt x="1292" y="461"/>
                  </a:lnTo>
                  <a:lnTo>
                    <a:pt x="1289" y="465"/>
                  </a:lnTo>
                  <a:lnTo>
                    <a:pt x="1282" y="468"/>
                  </a:lnTo>
                  <a:lnTo>
                    <a:pt x="1281" y="480"/>
                  </a:lnTo>
                  <a:lnTo>
                    <a:pt x="1268" y="492"/>
                  </a:lnTo>
                  <a:lnTo>
                    <a:pt x="1268" y="493"/>
                  </a:lnTo>
                  <a:lnTo>
                    <a:pt x="1271" y="495"/>
                  </a:lnTo>
                  <a:lnTo>
                    <a:pt x="1276" y="495"/>
                  </a:lnTo>
                  <a:lnTo>
                    <a:pt x="1277" y="498"/>
                  </a:lnTo>
                  <a:lnTo>
                    <a:pt x="1275" y="502"/>
                  </a:lnTo>
                  <a:lnTo>
                    <a:pt x="1275" y="508"/>
                  </a:lnTo>
                  <a:lnTo>
                    <a:pt x="1267" y="515"/>
                  </a:lnTo>
                  <a:lnTo>
                    <a:pt x="1270" y="528"/>
                  </a:lnTo>
                  <a:lnTo>
                    <a:pt x="1268" y="534"/>
                  </a:lnTo>
                  <a:lnTo>
                    <a:pt x="1264" y="537"/>
                  </a:lnTo>
                  <a:lnTo>
                    <a:pt x="1265" y="540"/>
                  </a:lnTo>
                  <a:lnTo>
                    <a:pt x="1269" y="546"/>
                  </a:lnTo>
                  <a:lnTo>
                    <a:pt x="1272" y="545"/>
                  </a:lnTo>
                  <a:lnTo>
                    <a:pt x="1280" y="541"/>
                  </a:lnTo>
                  <a:lnTo>
                    <a:pt x="1282" y="542"/>
                  </a:lnTo>
                  <a:lnTo>
                    <a:pt x="1291" y="551"/>
                  </a:lnTo>
                  <a:lnTo>
                    <a:pt x="1291" y="556"/>
                  </a:lnTo>
                  <a:lnTo>
                    <a:pt x="1297" y="559"/>
                  </a:lnTo>
                  <a:lnTo>
                    <a:pt x="1298" y="566"/>
                  </a:lnTo>
                  <a:lnTo>
                    <a:pt x="1287" y="572"/>
                  </a:lnTo>
                  <a:lnTo>
                    <a:pt x="1280" y="571"/>
                  </a:lnTo>
                  <a:lnTo>
                    <a:pt x="1273" y="572"/>
                  </a:lnTo>
                  <a:lnTo>
                    <a:pt x="1266" y="579"/>
                  </a:lnTo>
                  <a:lnTo>
                    <a:pt x="1263" y="587"/>
                  </a:lnTo>
                  <a:lnTo>
                    <a:pt x="1254" y="586"/>
                  </a:lnTo>
                  <a:lnTo>
                    <a:pt x="1248" y="594"/>
                  </a:lnTo>
                  <a:lnTo>
                    <a:pt x="1241" y="599"/>
                  </a:lnTo>
                  <a:lnTo>
                    <a:pt x="1237" y="594"/>
                  </a:lnTo>
                  <a:lnTo>
                    <a:pt x="1233" y="595"/>
                  </a:lnTo>
                  <a:lnTo>
                    <a:pt x="1230" y="605"/>
                  </a:lnTo>
                  <a:lnTo>
                    <a:pt x="1233" y="610"/>
                  </a:lnTo>
                  <a:lnTo>
                    <a:pt x="1233" y="612"/>
                  </a:lnTo>
                  <a:lnTo>
                    <a:pt x="1228" y="615"/>
                  </a:lnTo>
                  <a:lnTo>
                    <a:pt x="1224" y="619"/>
                  </a:lnTo>
                  <a:lnTo>
                    <a:pt x="1201" y="621"/>
                  </a:lnTo>
                  <a:lnTo>
                    <a:pt x="1198" y="623"/>
                  </a:lnTo>
                  <a:lnTo>
                    <a:pt x="1194" y="639"/>
                  </a:lnTo>
                  <a:lnTo>
                    <a:pt x="1194" y="649"/>
                  </a:lnTo>
                  <a:lnTo>
                    <a:pt x="1196" y="652"/>
                  </a:lnTo>
                  <a:lnTo>
                    <a:pt x="1201" y="655"/>
                  </a:lnTo>
                  <a:lnTo>
                    <a:pt x="1201" y="658"/>
                  </a:lnTo>
                  <a:lnTo>
                    <a:pt x="1199" y="661"/>
                  </a:lnTo>
                  <a:lnTo>
                    <a:pt x="1199" y="668"/>
                  </a:lnTo>
                  <a:lnTo>
                    <a:pt x="1201" y="674"/>
                  </a:lnTo>
                  <a:lnTo>
                    <a:pt x="1204" y="674"/>
                  </a:lnTo>
                  <a:lnTo>
                    <a:pt x="1212" y="670"/>
                  </a:lnTo>
                  <a:lnTo>
                    <a:pt x="1218" y="673"/>
                  </a:lnTo>
                  <a:lnTo>
                    <a:pt x="1219" y="676"/>
                  </a:lnTo>
                  <a:lnTo>
                    <a:pt x="1209" y="686"/>
                  </a:lnTo>
                  <a:lnTo>
                    <a:pt x="1210" y="690"/>
                  </a:lnTo>
                  <a:lnTo>
                    <a:pt x="1215" y="696"/>
                  </a:lnTo>
                  <a:lnTo>
                    <a:pt x="1210" y="701"/>
                  </a:lnTo>
                  <a:lnTo>
                    <a:pt x="1202" y="701"/>
                  </a:lnTo>
                  <a:lnTo>
                    <a:pt x="1194" y="711"/>
                  </a:lnTo>
                  <a:lnTo>
                    <a:pt x="1185" y="708"/>
                  </a:lnTo>
                  <a:lnTo>
                    <a:pt x="1179" y="710"/>
                  </a:lnTo>
                  <a:lnTo>
                    <a:pt x="1180" y="716"/>
                  </a:lnTo>
                  <a:lnTo>
                    <a:pt x="1174" y="721"/>
                  </a:lnTo>
                  <a:lnTo>
                    <a:pt x="1178" y="727"/>
                  </a:lnTo>
                  <a:lnTo>
                    <a:pt x="1176" y="733"/>
                  </a:lnTo>
                  <a:lnTo>
                    <a:pt x="1178" y="739"/>
                  </a:lnTo>
                  <a:lnTo>
                    <a:pt x="1176" y="751"/>
                  </a:lnTo>
                  <a:lnTo>
                    <a:pt x="1170" y="757"/>
                  </a:lnTo>
                  <a:lnTo>
                    <a:pt x="1165" y="768"/>
                  </a:lnTo>
                  <a:lnTo>
                    <a:pt x="1154" y="774"/>
                  </a:lnTo>
                  <a:lnTo>
                    <a:pt x="1152" y="783"/>
                  </a:lnTo>
                  <a:lnTo>
                    <a:pt x="1154" y="788"/>
                  </a:lnTo>
                  <a:lnTo>
                    <a:pt x="1153" y="793"/>
                  </a:lnTo>
                  <a:lnTo>
                    <a:pt x="1143" y="806"/>
                  </a:lnTo>
                  <a:lnTo>
                    <a:pt x="1137" y="806"/>
                  </a:lnTo>
                  <a:lnTo>
                    <a:pt x="1128" y="797"/>
                  </a:lnTo>
                  <a:lnTo>
                    <a:pt x="1122" y="797"/>
                  </a:lnTo>
                  <a:lnTo>
                    <a:pt x="1107" y="787"/>
                  </a:lnTo>
                  <a:lnTo>
                    <a:pt x="1104" y="787"/>
                  </a:lnTo>
                  <a:lnTo>
                    <a:pt x="1101" y="793"/>
                  </a:lnTo>
                  <a:lnTo>
                    <a:pt x="1085" y="798"/>
                  </a:lnTo>
                  <a:lnTo>
                    <a:pt x="1080" y="801"/>
                  </a:lnTo>
                  <a:lnTo>
                    <a:pt x="1070" y="803"/>
                  </a:lnTo>
                  <a:lnTo>
                    <a:pt x="1062" y="812"/>
                  </a:lnTo>
                  <a:lnTo>
                    <a:pt x="1059" y="809"/>
                  </a:lnTo>
                  <a:lnTo>
                    <a:pt x="1046" y="799"/>
                  </a:lnTo>
                  <a:lnTo>
                    <a:pt x="1040" y="801"/>
                  </a:lnTo>
                  <a:lnTo>
                    <a:pt x="1033" y="799"/>
                  </a:lnTo>
                  <a:lnTo>
                    <a:pt x="1020" y="803"/>
                  </a:lnTo>
                  <a:lnTo>
                    <a:pt x="1010" y="801"/>
                  </a:lnTo>
                  <a:lnTo>
                    <a:pt x="1004" y="804"/>
                  </a:lnTo>
                  <a:lnTo>
                    <a:pt x="1000" y="809"/>
                  </a:lnTo>
                  <a:lnTo>
                    <a:pt x="975" y="819"/>
                  </a:lnTo>
                  <a:lnTo>
                    <a:pt x="973" y="822"/>
                  </a:lnTo>
                  <a:lnTo>
                    <a:pt x="976" y="828"/>
                  </a:lnTo>
                  <a:lnTo>
                    <a:pt x="971" y="836"/>
                  </a:lnTo>
                  <a:lnTo>
                    <a:pt x="948" y="845"/>
                  </a:lnTo>
                  <a:lnTo>
                    <a:pt x="938" y="854"/>
                  </a:lnTo>
                  <a:lnTo>
                    <a:pt x="931" y="854"/>
                  </a:lnTo>
                  <a:lnTo>
                    <a:pt x="929" y="853"/>
                  </a:lnTo>
                  <a:lnTo>
                    <a:pt x="929" y="848"/>
                  </a:lnTo>
                  <a:lnTo>
                    <a:pt x="924" y="846"/>
                  </a:lnTo>
                  <a:lnTo>
                    <a:pt x="919" y="836"/>
                  </a:lnTo>
                  <a:lnTo>
                    <a:pt x="910" y="831"/>
                  </a:lnTo>
                  <a:lnTo>
                    <a:pt x="900" y="832"/>
                  </a:lnTo>
                  <a:lnTo>
                    <a:pt x="893" y="836"/>
                  </a:lnTo>
                  <a:lnTo>
                    <a:pt x="888" y="839"/>
                  </a:lnTo>
                  <a:lnTo>
                    <a:pt x="884" y="840"/>
                  </a:lnTo>
                  <a:lnTo>
                    <a:pt x="877" y="832"/>
                  </a:lnTo>
                  <a:lnTo>
                    <a:pt x="871" y="830"/>
                  </a:lnTo>
                  <a:lnTo>
                    <a:pt x="867" y="823"/>
                  </a:lnTo>
                  <a:lnTo>
                    <a:pt x="849" y="816"/>
                  </a:lnTo>
                  <a:lnTo>
                    <a:pt x="838" y="815"/>
                  </a:lnTo>
                  <a:lnTo>
                    <a:pt x="826" y="818"/>
                  </a:lnTo>
                  <a:lnTo>
                    <a:pt x="818" y="815"/>
                  </a:lnTo>
                  <a:lnTo>
                    <a:pt x="813" y="807"/>
                  </a:lnTo>
                  <a:lnTo>
                    <a:pt x="810" y="804"/>
                  </a:lnTo>
                  <a:lnTo>
                    <a:pt x="791" y="811"/>
                  </a:lnTo>
                  <a:lnTo>
                    <a:pt x="781" y="811"/>
                  </a:lnTo>
                  <a:lnTo>
                    <a:pt x="781" y="806"/>
                  </a:lnTo>
                  <a:lnTo>
                    <a:pt x="782" y="802"/>
                  </a:lnTo>
                  <a:lnTo>
                    <a:pt x="794" y="797"/>
                  </a:lnTo>
                  <a:lnTo>
                    <a:pt x="797" y="788"/>
                  </a:lnTo>
                  <a:lnTo>
                    <a:pt x="802" y="783"/>
                  </a:lnTo>
                  <a:lnTo>
                    <a:pt x="800" y="779"/>
                  </a:lnTo>
                  <a:lnTo>
                    <a:pt x="786" y="773"/>
                  </a:lnTo>
                  <a:lnTo>
                    <a:pt x="782" y="776"/>
                  </a:lnTo>
                  <a:lnTo>
                    <a:pt x="779" y="776"/>
                  </a:lnTo>
                  <a:lnTo>
                    <a:pt x="769" y="775"/>
                  </a:lnTo>
                  <a:lnTo>
                    <a:pt x="766" y="772"/>
                  </a:lnTo>
                  <a:lnTo>
                    <a:pt x="760" y="771"/>
                  </a:lnTo>
                  <a:lnTo>
                    <a:pt x="752" y="782"/>
                  </a:lnTo>
                  <a:lnTo>
                    <a:pt x="741" y="781"/>
                  </a:lnTo>
                  <a:lnTo>
                    <a:pt x="740" y="779"/>
                  </a:lnTo>
                  <a:lnTo>
                    <a:pt x="735" y="776"/>
                  </a:lnTo>
                  <a:lnTo>
                    <a:pt x="731" y="778"/>
                  </a:lnTo>
                  <a:lnTo>
                    <a:pt x="726" y="776"/>
                  </a:lnTo>
                  <a:lnTo>
                    <a:pt x="714" y="779"/>
                  </a:lnTo>
                  <a:lnTo>
                    <a:pt x="708" y="775"/>
                  </a:lnTo>
                  <a:lnTo>
                    <a:pt x="704" y="776"/>
                  </a:lnTo>
                  <a:lnTo>
                    <a:pt x="673" y="773"/>
                  </a:lnTo>
                  <a:lnTo>
                    <a:pt x="662" y="779"/>
                  </a:lnTo>
                  <a:lnTo>
                    <a:pt x="658" y="785"/>
                  </a:lnTo>
                  <a:lnTo>
                    <a:pt x="640" y="790"/>
                  </a:lnTo>
                  <a:lnTo>
                    <a:pt x="633" y="790"/>
                  </a:lnTo>
                  <a:lnTo>
                    <a:pt x="623" y="797"/>
                  </a:lnTo>
                  <a:lnTo>
                    <a:pt x="610" y="801"/>
                  </a:lnTo>
                  <a:lnTo>
                    <a:pt x="607" y="803"/>
                  </a:lnTo>
                  <a:lnTo>
                    <a:pt x="604" y="811"/>
                  </a:lnTo>
                  <a:lnTo>
                    <a:pt x="611" y="816"/>
                  </a:lnTo>
                  <a:lnTo>
                    <a:pt x="607" y="828"/>
                  </a:lnTo>
                  <a:lnTo>
                    <a:pt x="599" y="836"/>
                  </a:lnTo>
                  <a:lnTo>
                    <a:pt x="598" y="846"/>
                  </a:lnTo>
                  <a:lnTo>
                    <a:pt x="596" y="849"/>
                  </a:lnTo>
                  <a:lnTo>
                    <a:pt x="597" y="853"/>
                  </a:lnTo>
                  <a:lnTo>
                    <a:pt x="596" y="857"/>
                  </a:lnTo>
                  <a:lnTo>
                    <a:pt x="593" y="863"/>
                  </a:lnTo>
                  <a:lnTo>
                    <a:pt x="594" y="867"/>
                  </a:lnTo>
                  <a:lnTo>
                    <a:pt x="593" y="870"/>
                  </a:lnTo>
                  <a:lnTo>
                    <a:pt x="590" y="872"/>
                  </a:lnTo>
                  <a:lnTo>
                    <a:pt x="580" y="872"/>
                  </a:lnTo>
                  <a:lnTo>
                    <a:pt x="548" y="876"/>
                  </a:lnTo>
                  <a:lnTo>
                    <a:pt x="544" y="883"/>
                  </a:lnTo>
                  <a:lnTo>
                    <a:pt x="535" y="889"/>
                  </a:lnTo>
                  <a:lnTo>
                    <a:pt x="532" y="894"/>
                  </a:lnTo>
                  <a:lnTo>
                    <a:pt x="531" y="903"/>
                  </a:lnTo>
                  <a:lnTo>
                    <a:pt x="522" y="903"/>
                  </a:lnTo>
                  <a:lnTo>
                    <a:pt x="514" y="899"/>
                  </a:lnTo>
                  <a:lnTo>
                    <a:pt x="512" y="903"/>
                  </a:lnTo>
                  <a:lnTo>
                    <a:pt x="507" y="898"/>
                  </a:lnTo>
                  <a:lnTo>
                    <a:pt x="498" y="901"/>
                  </a:lnTo>
                  <a:lnTo>
                    <a:pt x="495" y="898"/>
                  </a:lnTo>
                  <a:lnTo>
                    <a:pt x="484" y="893"/>
                  </a:lnTo>
                  <a:lnTo>
                    <a:pt x="480" y="895"/>
                  </a:lnTo>
                  <a:lnTo>
                    <a:pt x="467" y="905"/>
                  </a:lnTo>
                  <a:lnTo>
                    <a:pt x="460" y="905"/>
                  </a:lnTo>
                  <a:lnTo>
                    <a:pt x="460" y="912"/>
                  </a:lnTo>
                  <a:lnTo>
                    <a:pt x="459" y="914"/>
                  </a:lnTo>
                  <a:lnTo>
                    <a:pt x="454" y="912"/>
                  </a:lnTo>
                  <a:lnTo>
                    <a:pt x="450" y="902"/>
                  </a:lnTo>
                  <a:lnTo>
                    <a:pt x="442" y="896"/>
                  </a:lnTo>
                  <a:lnTo>
                    <a:pt x="438" y="895"/>
                  </a:lnTo>
                  <a:lnTo>
                    <a:pt x="432" y="900"/>
                  </a:lnTo>
                  <a:lnTo>
                    <a:pt x="422" y="900"/>
                  </a:lnTo>
                  <a:lnTo>
                    <a:pt x="413" y="895"/>
                  </a:lnTo>
                  <a:lnTo>
                    <a:pt x="390" y="889"/>
                  </a:lnTo>
                  <a:lnTo>
                    <a:pt x="386" y="885"/>
                  </a:lnTo>
                  <a:lnTo>
                    <a:pt x="377" y="889"/>
                  </a:lnTo>
                  <a:lnTo>
                    <a:pt x="365" y="892"/>
                  </a:lnTo>
                  <a:lnTo>
                    <a:pt x="347" y="893"/>
                  </a:lnTo>
                  <a:lnTo>
                    <a:pt x="338" y="896"/>
                  </a:lnTo>
                  <a:lnTo>
                    <a:pt x="312" y="898"/>
                  </a:lnTo>
                  <a:lnTo>
                    <a:pt x="308" y="902"/>
                  </a:lnTo>
                  <a:lnTo>
                    <a:pt x="307" y="905"/>
                  </a:lnTo>
                  <a:lnTo>
                    <a:pt x="299" y="915"/>
                  </a:lnTo>
                  <a:lnTo>
                    <a:pt x="288" y="916"/>
                  </a:lnTo>
                  <a:lnTo>
                    <a:pt x="287" y="918"/>
                  </a:lnTo>
                  <a:lnTo>
                    <a:pt x="289" y="922"/>
                  </a:lnTo>
                  <a:lnTo>
                    <a:pt x="288" y="925"/>
                  </a:lnTo>
                  <a:lnTo>
                    <a:pt x="284" y="925"/>
                  </a:lnTo>
                  <a:lnTo>
                    <a:pt x="282" y="920"/>
                  </a:lnTo>
                  <a:lnTo>
                    <a:pt x="280" y="920"/>
                  </a:lnTo>
                  <a:lnTo>
                    <a:pt x="277" y="925"/>
                  </a:lnTo>
                  <a:lnTo>
                    <a:pt x="269" y="925"/>
                  </a:lnTo>
                  <a:lnTo>
                    <a:pt x="263" y="929"/>
                  </a:lnTo>
                  <a:lnTo>
                    <a:pt x="257" y="931"/>
                  </a:lnTo>
                  <a:lnTo>
                    <a:pt x="254" y="929"/>
                  </a:lnTo>
                  <a:lnTo>
                    <a:pt x="252" y="925"/>
                  </a:lnTo>
                  <a:lnTo>
                    <a:pt x="249" y="925"/>
                  </a:lnTo>
                  <a:lnTo>
                    <a:pt x="247" y="933"/>
                  </a:lnTo>
                  <a:lnTo>
                    <a:pt x="235" y="937"/>
                  </a:lnTo>
                  <a:lnTo>
                    <a:pt x="216" y="931"/>
                  </a:lnTo>
                  <a:lnTo>
                    <a:pt x="206" y="924"/>
                  </a:lnTo>
                  <a:lnTo>
                    <a:pt x="204" y="920"/>
                  </a:lnTo>
                  <a:lnTo>
                    <a:pt x="205" y="916"/>
                  </a:lnTo>
                  <a:lnTo>
                    <a:pt x="198" y="915"/>
                  </a:lnTo>
                  <a:lnTo>
                    <a:pt x="197" y="909"/>
                  </a:lnTo>
                  <a:lnTo>
                    <a:pt x="195" y="905"/>
                  </a:lnTo>
                  <a:lnTo>
                    <a:pt x="187" y="907"/>
                  </a:lnTo>
                  <a:lnTo>
                    <a:pt x="182" y="904"/>
                  </a:lnTo>
                  <a:lnTo>
                    <a:pt x="168" y="904"/>
                  </a:lnTo>
                  <a:lnTo>
                    <a:pt x="169" y="893"/>
                  </a:lnTo>
                  <a:lnTo>
                    <a:pt x="164" y="892"/>
                  </a:lnTo>
                  <a:lnTo>
                    <a:pt x="160" y="885"/>
                  </a:lnTo>
                  <a:lnTo>
                    <a:pt x="160" y="879"/>
                  </a:lnTo>
                  <a:lnTo>
                    <a:pt x="152" y="877"/>
                  </a:lnTo>
                  <a:lnTo>
                    <a:pt x="152" y="869"/>
                  </a:lnTo>
                  <a:lnTo>
                    <a:pt x="149" y="864"/>
                  </a:lnTo>
                  <a:lnTo>
                    <a:pt x="139" y="859"/>
                  </a:lnTo>
                  <a:lnTo>
                    <a:pt x="127" y="859"/>
                  </a:lnTo>
                  <a:lnTo>
                    <a:pt x="124" y="855"/>
                  </a:lnTo>
                  <a:lnTo>
                    <a:pt x="115" y="858"/>
                  </a:lnTo>
                  <a:lnTo>
                    <a:pt x="115" y="855"/>
                  </a:lnTo>
                  <a:lnTo>
                    <a:pt x="120" y="850"/>
                  </a:lnTo>
                  <a:lnTo>
                    <a:pt x="120" y="846"/>
                  </a:lnTo>
                  <a:lnTo>
                    <a:pt x="106" y="837"/>
                  </a:lnTo>
                  <a:lnTo>
                    <a:pt x="101" y="837"/>
                  </a:lnTo>
                  <a:lnTo>
                    <a:pt x="96" y="822"/>
                  </a:lnTo>
                  <a:lnTo>
                    <a:pt x="96" y="815"/>
                  </a:lnTo>
                  <a:lnTo>
                    <a:pt x="88" y="809"/>
                  </a:lnTo>
                  <a:lnTo>
                    <a:pt x="66" y="808"/>
                  </a:lnTo>
                  <a:lnTo>
                    <a:pt x="66" y="801"/>
                  </a:lnTo>
                  <a:lnTo>
                    <a:pt x="68" y="795"/>
                  </a:lnTo>
                  <a:lnTo>
                    <a:pt x="62" y="798"/>
                  </a:lnTo>
                  <a:lnTo>
                    <a:pt x="60" y="798"/>
                  </a:lnTo>
                  <a:lnTo>
                    <a:pt x="56" y="790"/>
                  </a:lnTo>
                  <a:lnTo>
                    <a:pt x="35" y="771"/>
                  </a:lnTo>
                  <a:lnTo>
                    <a:pt x="34" y="766"/>
                  </a:lnTo>
                  <a:lnTo>
                    <a:pt x="29" y="765"/>
                  </a:lnTo>
                  <a:lnTo>
                    <a:pt x="26" y="761"/>
                  </a:lnTo>
                  <a:lnTo>
                    <a:pt x="29" y="739"/>
                  </a:lnTo>
                  <a:lnTo>
                    <a:pt x="33" y="727"/>
                  </a:lnTo>
                  <a:lnTo>
                    <a:pt x="30" y="726"/>
                  </a:lnTo>
                  <a:lnTo>
                    <a:pt x="14" y="721"/>
                  </a:lnTo>
                  <a:lnTo>
                    <a:pt x="10" y="713"/>
                  </a:lnTo>
                  <a:lnTo>
                    <a:pt x="3" y="710"/>
                  </a:lnTo>
                  <a:lnTo>
                    <a:pt x="0" y="696"/>
                  </a:lnTo>
                  <a:lnTo>
                    <a:pt x="3" y="694"/>
                  </a:lnTo>
                  <a:lnTo>
                    <a:pt x="8" y="695"/>
                  </a:lnTo>
                  <a:lnTo>
                    <a:pt x="12" y="685"/>
                  </a:lnTo>
                  <a:lnTo>
                    <a:pt x="18" y="681"/>
                  </a:lnTo>
                  <a:lnTo>
                    <a:pt x="21" y="676"/>
                  </a:lnTo>
                  <a:lnTo>
                    <a:pt x="25" y="666"/>
                  </a:lnTo>
                  <a:lnTo>
                    <a:pt x="27" y="669"/>
                  </a:lnTo>
                  <a:lnTo>
                    <a:pt x="25" y="677"/>
                  </a:lnTo>
                  <a:lnTo>
                    <a:pt x="30" y="682"/>
                  </a:lnTo>
                  <a:lnTo>
                    <a:pt x="26" y="683"/>
                  </a:lnTo>
                  <a:lnTo>
                    <a:pt x="26" y="697"/>
                  </a:lnTo>
                  <a:lnTo>
                    <a:pt x="34" y="706"/>
                  </a:lnTo>
                  <a:lnTo>
                    <a:pt x="33" y="709"/>
                  </a:lnTo>
                  <a:lnTo>
                    <a:pt x="43" y="715"/>
                  </a:lnTo>
                  <a:lnTo>
                    <a:pt x="54" y="719"/>
                  </a:lnTo>
                  <a:lnTo>
                    <a:pt x="57" y="722"/>
                  </a:lnTo>
                  <a:lnTo>
                    <a:pt x="70" y="727"/>
                  </a:lnTo>
                  <a:lnTo>
                    <a:pt x="71" y="730"/>
                  </a:lnTo>
                  <a:lnTo>
                    <a:pt x="79" y="734"/>
                  </a:lnTo>
                  <a:lnTo>
                    <a:pt x="76" y="739"/>
                  </a:lnTo>
                  <a:lnTo>
                    <a:pt x="88" y="746"/>
                  </a:lnTo>
                  <a:lnTo>
                    <a:pt x="84" y="745"/>
                  </a:lnTo>
                  <a:lnTo>
                    <a:pt x="81" y="747"/>
                  </a:lnTo>
                  <a:lnTo>
                    <a:pt x="91" y="749"/>
                  </a:lnTo>
                  <a:lnTo>
                    <a:pt x="96" y="745"/>
                  </a:lnTo>
                  <a:lnTo>
                    <a:pt x="100" y="748"/>
                  </a:lnTo>
                  <a:lnTo>
                    <a:pt x="100" y="751"/>
                  </a:lnTo>
                  <a:lnTo>
                    <a:pt x="106" y="746"/>
                  </a:lnTo>
                  <a:lnTo>
                    <a:pt x="133" y="746"/>
                  </a:lnTo>
                  <a:lnTo>
                    <a:pt x="151" y="744"/>
                  </a:lnTo>
                  <a:lnTo>
                    <a:pt x="151" y="750"/>
                  </a:lnTo>
                  <a:lnTo>
                    <a:pt x="160" y="753"/>
                  </a:lnTo>
                  <a:lnTo>
                    <a:pt x="160" y="757"/>
                  </a:lnTo>
                  <a:lnTo>
                    <a:pt x="163" y="759"/>
                  </a:lnTo>
                  <a:lnTo>
                    <a:pt x="163" y="762"/>
                  </a:lnTo>
                  <a:lnTo>
                    <a:pt x="164" y="765"/>
                  </a:lnTo>
                  <a:lnTo>
                    <a:pt x="175" y="757"/>
                  </a:lnTo>
                  <a:lnTo>
                    <a:pt x="173" y="749"/>
                  </a:lnTo>
                  <a:lnTo>
                    <a:pt x="180" y="743"/>
                  </a:lnTo>
                  <a:lnTo>
                    <a:pt x="183" y="745"/>
                  </a:lnTo>
                  <a:lnTo>
                    <a:pt x="182" y="753"/>
                  </a:lnTo>
                  <a:lnTo>
                    <a:pt x="188" y="767"/>
                  </a:lnTo>
                  <a:lnTo>
                    <a:pt x="193" y="769"/>
                  </a:lnTo>
                  <a:lnTo>
                    <a:pt x="193" y="772"/>
                  </a:lnTo>
                  <a:lnTo>
                    <a:pt x="197" y="772"/>
                  </a:lnTo>
                  <a:lnTo>
                    <a:pt x="197" y="775"/>
                  </a:lnTo>
                  <a:lnTo>
                    <a:pt x="195" y="777"/>
                  </a:lnTo>
                  <a:lnTo>
                    <a:pt x="196" y="779"/>
                  </a:lnTo>
                  <a:lnTo>
                    <a:pt x="199" y="778"/>
                  </a:lnTo>
                  <a:lnTo>
                    <a:pt x="201" y="773"/>
                  </a:lnTo>
                  <a:lnTo>
                    <a:pt x="206" y="775"/>
                  </a:lnTo>
                  <a:lnTo>
                    <a:pt x="205" y="778"/>
                  </a:lnTo>
                  <a:lnTo>
                    <a:pt x="203" y="776"/>
                  </a:lnTo>
                  <a:lnTo>
                    <a:pt x="202" y="777"/>
                  </a:lnTo>
                  <a:lnTo>
                    <a:pt x="202" y="783"/>
                  </a:lnTo>
                  <a:lnTo>
                    <a:pt x="204" y="786"/>
                  </a:lnTo>
                  <a:lnTo>
                    <a:pt x="209" y="789"/>
                  </a:lnTo>
                  <a:lnTo>
                    <a:pt x="216" y="787"/>
                  </a:lnTo>
                  <a:lnTo>
                    <a:pt x="218" y="789"/>
                  </a:lnTo>
                  <a:lnTo>
                    <a:pt x="223" y="788"/>
                  </a:lnTo>
                  <a:lnTo>
                    <a:pt x="222" y="786"/>
                  </a:lnTo>
                  <a:lnTo>
                    <a:pt x="219" y="785"/>
                  </a:lnTo>
                  <a:lnTo>
                    <a:pt x="220" y="780"/>
                  </a:lnTo>
                  <a:lnTo>
                    <a:pt x="217" y="781"/>
                  </a:lnTo>
                  <a:lnTo>
                    <a:pt x="215" y="785"/>
                  </a:lnTo>
                  <a:lnTo>
                    <a:pt x="213" y="784"/>
                  </a:lnTo>
                  <a:lnTo>
                    <a:pt x="213" y="781"/>
                  </a:lnTo>
                  <a:lnTo>
                    <a:pt x="217" y="776"/>
                  </a:lnTo>
                  <a:lnTo>
                    <a:pt x="222" y="779"/>
                  </a:lnTo>
                  <a:lnTo>
                    <a:pt x="226" y="780"/>
                  </a:lnTo>
                  <a:lnTo>
                    <a:pt x="228" y="771"/>
                  </a:lnTo>
                  <a:lnTo>
                    <a:pt x="234" y="769"/>
                  </a:lnTo>
                  <a:lnTo>
                    <a:pt x="245" y="769"/>
                  </a:lnTo>
                  <a:lnTo>
                    <a:pt x="271" y="780"/>
                  </a:lnTo>
                  <a:lnTo>
                    <a:pt x="275" y="788"/>
                  </a:lnTo>
                  <a:lnTo>
                    <a:pt x="273" y="795"/>
                  </a:lnTo>
                  <a:lnTo>
                    <a:pt x="254" y="805"/>
                  </a:lnTo>
                  <a:lnTo>
                    <a:pt x="251" y="811"/>
                  </a:lnTo>
                  <a:lnTo>
                    <a:pt x="255" y="815"/>
                  </a:lnTo>
                  <a:lnTo>
                    <a:pt x="266" y="810"/>
                  </a:lnTo>
                  <a:lnTo>
                    <a:pt x="276" y="815"/>
                  </a:lnTo>
                  <a:lnTo>
                    <a:pt x="271" y="810"/>
                  </a:lnTo>
                  <a:lnTo>
                    <a:pt x="266" y="808"/>
                  </a:lnTo>
                  <a:lnTo>
                    <a:pt x="255" y="814"/>
                  </a:lnTo>
                  <a:lnTo>
                    <a:pt x="254" y="809"/>
                  </a:lnTo>
                  <a:lnTo>
                    <a:pt x="276" y="797"/>
                  </a:lnTo>
                  <a:lnTo>
                    <a:pt x="279" y="792"/>
                  </a:lnTo>
                  <a:lnTo>
                    <a:pt x="280" y="778"/>
                  </a:lnTo>
                  <a:lnTo>
                    <a:pt x="285" y="773"/>
                  </a:lnTo>
                  <a:lnTo>
                    <a:pt x="288" y="774"/>
                  </a:lnTo>
                  <a:lnTo>
                    <a:pt x="304" y="783"/>
                  </a:lnTo>
                  <a:lnTo>
                    <a:pt x="319" y="786"/>
                  </a:lnTo>
                  <a:lnTo>
                    <a:pt x="328" y="791"/>
                  </a:lnTo>
                  <a:lnTo>
                    <a:pt x="334" y="797"/>
                  </a:lnTo>
                  <a:lnTo>
                    <a:pt x="341" y="808"/>
                  </a:lnTo>
                  <a:lnTo>
                    <a:pt x="348" y="813"/>
                  </a:lnTo>
                  <a:lnTo>
                    <a:pt x="361" y="816"/>
                  </a:lnTo>
                  <a:lnTo>
                    <a:pt x="372" y="823"/>
                  </a:lnTo>
                  <a:lnTo>
                    <a:pt x="377" y="820"/>
                  </a:lnTo>
                  <a:lnTo>
                    <a:pt x="383" y="815"/>
                  </a:lnTo>
                  <a:lnTo>
                    <a:pt x="390" y="815"/>
                  </a:lnTo>
                  <a:lnTo>
                    <a:pt x="393" y="817"/>
                  </a:lnTo>
                  <a:lnTo>
                    <a:pt x="397" y="827"/>
                  </a:lnTo>
                  <a:lnTo>
                    <a:pt x="406" y="830"/>
                  </a:lnTo>
                  <a:lnTo>
                    <a:pt x="406" y="828"/>
                  </a:lnTo>
                  <a:lnTo>
                    <a:pt x="403" y="822"/>
                  </a:lnTo>
                  <a:lnTo>
                    <a:pt x="403" y="816"/>
                  </a:lnTo>
                  <a:lnTo>
                    <a:pt x="400" y="814"/>
                  </a:lnTo>
                  <a:lnTo>
                    <a:pt x="388" y="810"/>
                  </a:lnTo>
                  <a:lnTo>
                    <a:pt x="379" y="811"/>
                  </a:lnTo>
                  <a:lnTo>
                    <a:pt x="372" y="816"/>
                  </a:lnTo>
                  <a:lnTo>
                    <a:pt x="363" y="810"/>
                  </a:lnTo>
                  <a:lnTo>
                    <a:pt x="347" y="803"/>
                  </a:lnTo>
                  <a:lnTo>
                    <a:pt x="341" y="789"/>
                  </a:lnTo>
                  <a:lnTo>
                    <a:pt x="336" y="785"/>
                  </a:lnTo>
                  <a:lnTo>
                    <a:pt x="332" y="785"/>
                  </a:lnTo>
                  <a:lnTo>
                    <a:pt x="333" y="782"/>
                  </a:lnTo>
                  <a:lnTo>
                    <a:pt x="332" y="775"/>
                  </a:lnTo>
                  <a:lnTo>
                    <a:pt x="337" y="757"/>
                  </a:lnTo>
                  <a:lnTo>
                    <a:pt x="342" y="751"/>
                  </a:lnTo>
                  <a:lnTo>
                    <a:pt x="350" y="751"/>
                  </a:lnTo>
                  <a:lnTo>
                    <a:pt x="356" y="749"/>
                  </a:lnTo>
                  <a:lnTo>
                    <a:pt x="365" y="751"/>
                  </a:lnTo>
                  <a:lnTo>
                    <a:pt x="367" y="759"/>
                  </a:lnTo>
                  <a:lnTo>
                    <a:pt x="371" y="762"/>
                  </a:lnTo>
                  <a:lnTo>
                    <a:pt x="380" y="759"/>
                  </a:lnTo>
                  <a:lnTo>
                    <a:pt x="387" y="764"/>
                  </a:lnTo>
                  <a:lnTo>
                    <a:pt x="397" y="763"/>
                  </a:lnTo>
                  <a:lnTo>
                    <a:pt x="392" y="761"/>
                  </a:lnTo>
                  <a:lnTo>
                    <a:pt x="387" y="762"/>
                  </a:lnTo>
                  <a:lnTo>
                    <a:pt x="381" y="757"/>
                  </a:lnTo>
                  <a:lnTo>
                    <a:pt x="371" y="759"/>
                  </a:lnTo>
                  <a:lnTo>
                    <a:pt x="369" y="748"/>
                  </a:lnTo>
                  <a:lnTo>
                    <a:pt x="361" y="745"/>
                  </a:lnTo>
                  <a:lnTo>
                    <a:pt x="358" y="741"/>
                  </a:lnTo>
                  <a:lnTo>
                    <a:pt x="358" y="738"/>
                  </a:lnTo>
                  <a:lnTo>
                    <a:pt x="352" y="733"/>
                  </a:lnTo>
                  <a:lnTo>
                    <a:pt x="356" y="727"/>
                  </a:lnTo>
                  <a:lnTo>
                    <a:pt x="362" y="726"/>
                  </a:lnTo>
                  <a:lnTo>
                    <a:pt x="364" y="722"/>
                  </a:lnTo>
                  <a:lnTo>
                    <a:pt x="365" y="719"/>
                  </a:lnTo>
                  <a:lnTo>
                    <a:pt x="364" y="718"/>
                  </a:lnTo>
                  <a:lnTo>
                    <a:pt x="360" y="724"/>
                  </a:lnTo>
                  <a:lnTo>
                    <a:pt x="357" y="725"/>
                  </a:lnTo>
                  <a:lnTo>
                    <a:pt x="356" y="718"/>
                  </a:lnTo>
                  <a:lnTo>
                    <a:pt x="371" y="688"/>
                  </a:lnTo>
                  <a:lnTo>
                    <a:pt x="372" y="680"/>
                  </a:lnTo>
                  <a:lnTo>
                    <a:pt x="381" y="656"/>
                  </a:lnTo>
                  <a:lnTo>
                    <a:pt x="386" y="661"/>
                  </a:lnTo>
                  <a:lnTo>
                    <a:pt x="391" y="663"/>
                  </a:lnTo>
                  <a:lnTo>
                    <a:pt x="397" y="661"/>
                  </a:lnTo>
                  <a:lnTo>
                    <a:pt x="402" y="665"/>
                  </a:lnTo>
                  <a:lnTo>
                    <a:pt x="406" y="665"/>
                  </a:lnTo>
                  <a:lnTo>
                    <a:pt x="412" y="656"/>
                  </a:lnTo>
                  <a:lnTo>
                    <a:pt x="414" y="643"/>
                  </a:lnTo>
                  <a:lnTo>
                    <a:pt x="420" y="646"/>
                  </a:lnTo>
                  <a:lnTo>
                    <a:pt x="427" y="643"/>
                  </a:lnTo>
                  <a:lnTo>
                    <a:pt x="432" y="647"/>
                  </a:lnTo>
                  <a:lnTo>
                    <a:pt x="433" y="645"/>
                  </a:lnTo>
                  <a:lnTo>
                    <a:pt x="427" y="642"/>
                  </a:lnTo>
                  <a:lnTo>
                    <a:pt x="419" y="644"/>
                  </a:lnTo>
                  <a:lnTo>
                    <a:pt x="418" y="641"/>
                  </a:lnTo>
                  <a:lnTo>
                    <a:pt x="419" y="636"/>
                  </a:lnTo>
                  <a:lnTo>
                    <a:pt x="424" y="640"/>
                  </a:lnTo>
                  <a:lnTo>
                    <a:pt x="426" y="637"/>
                  </a:lnTo>
                  <a:lnTo>
                    <a:pt x="425" y="634"/>
                  </a:lnTo>
                  <a:lnTo>
                    <a:pt x="420" y="631"/>
                  </a:lnTo>
                  <a:lnTo>
                    <a:pt x="420" y="629"/>
                  </a:lnTo>
                  <a:lnTo>
                    <a:pt x="416" y="629"/>
                  </a:lnTo>
                  <a:lnTo>
                    <a:pt x="414" y="631"/>
                  </a:lnTo>
                  <a:lnTo>
                    <a:pt x="411" y="621"/>
                  </a:lnTo>
                  <a:lnTo>
                    <a:pt x="401" y="611"/>
                  </a:lnTo>
                  <a:lnTo>
                    <a:pt x="407" y="603"/>
                  </a:lnTo>
                  <a:lnTo>
                    <a:pt x="406" y="600"/>
                  </a:lnTo>
                  <a:lnTo>
                    <a:pt x="403" y="597"/>
                  </a:lnTo>
                  <a:lnTo>
                    <a:pt x="407" y="594"/>
                  </a:lnTo>
                  <a:lnTo>
                    <a:pt x="414" y="602"/>
                  </a:lnTo>
                  <a:lnTo>
                    <a:pt x="418" y="601"/>
                  </a:lnTo>
                  <a:lnTo>
                    <a:pt x="421" y="595"/>
                  </a:lnTo>
                  <a:lnTo>
                    <a:pt x="427" y="597"/>
                  </a:lnTo>
                  <a:lnTo>
                    <a:pt x="432" y="593"/>
                  </a:lnTo>
                  <a:lnTo>
                    <a:pt x="445" y="600"/>
                  </a:lnTo>
                  <a:lnTo>
                    <a:pt x="442" y="595"/>
                  </a:lnTo>
                  <a:lnTo>
                    <a:pt x="428" y="584"/>
                  </a:lnTo>
                  <a:lnTo>
                    <a:pt x="427" y="575"/>
                  </a:lnTo>
                  <a:lnTo>
                    <a:pt x="422" y="568"/>
                  </a:lnTo>
                  <a:lnTo>
                    <a:pt x="427" y="567"/>
                  </a:lnTo>
                  <a:lnTo>
                    <a:pt x="439" y="571"/>
                  </a:lnTo>
                  <a:lnTo>
                    <a:pt x="446" y="567"/>
                  </a:lnTo>
                  <a:lnTo>
                    <a:pt x="449" y="575"/>
                  </a:lnTo>
                  <a:lnTo>
                    <a:pt x="456" y="580"/>
                  </a:lnTo>
                  <a:lnTo>
                    <a:pt x="459" y="579"/>
                  </a:lnTo>
                  <a:lnTo>
                    <a:pt x="462" y="573"/>
                  </a:lnTo>
                  <a:lnTo>
                    <a:pt x="466" y="577"/>
                  </a:lnTo>
                  <a:lnTo>
                    <a:pt x="468" y="578"/>
                  </a:lnTo>
                  <a:lnTo>
                    <a:pt x="470" y="577"/>
                  </a:lnTo>
                  <a:lnTo>
                    <a:pt x="466" y="576"/>
                  </a:lnTo>
                  <a:lnTo>
                    <a:pt x="464" y="572"/>
                  </a:lnTo>
                  <a:lnTo>
                    <a:pt x="462" y="572"/>
                  </a:lnTo>
                  <a:lnTo>
                    <a:pt x="457" y="578"/>
                  </a:lnTo>
                  <a:lnTo>
                    <a:pt x="450" y="572"/>
                  </a:lnTo>
                  <a:lnTo>
                    <a:pt x="449" y="565"/>
                  </a:lnTo>
                  <a:lnTo>
                    <a:pt x="445" y="565"/>
                  </a:lnTo>
                  <a:lnTo>
                    <a:pt x="438" y="568"/>
                  </a:lnTo>
                  <a:lnTo>
                    <a:pt x="423" y="558"/>
                  </a:lnTo>
                  <a:lnTo>
                    <a:pt x="423" y="551"/>
                  </a:lnTo>
                  <a:lnTo>
                    <a:pt x="428" y="536"/>
                  </a:lnTo>
                  <a:lnTo>
                    <a:pt x="431" y="520"/>
                  </a:lnTo>
                  <a:lnTo>
                    <a:pt x="441" y="515"/>
                  </a:lnTo>
                  <a:lnTo>
                    <a:pt x="445" y="510"/>
                  </a:lnTo>
                  <a:lnTo>
                    <a:pt x="469" y="498"/>
                  </a:lnTo>
                  <a:lnTo>
                    <a:pt x="477" y="486"/>
                  </a:lnTo>
                  <a:lnTo>
                    <a:pt x="481" y="486"/>
                  </a:lnTo>
                  <a:lnTo>
                    <a:pt x="482" y="491"/>
                  </a:lnTo>
                  <a:lnTo>
                    <a:pt x="501" y="498"/>
                  </a:lnTo>
                  <a:lnTo>
                    <a:pt x="502" y="497"/>
                  </a:lnTo>
                  <a:lnTo>
                    <a:pt x="487" y="489"/>
                  </a:lnTo>
                  <a:lnTo>
                    <a:pt x="519" y="482"/>
                  </a:lnTo>
                  <a:lnTo>
                    <a:pt x="534" y="48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3" name="Freeform 6">
              <a:extLst>
                <a:ext uri="{FF2B5EF4-FFF2-40B4-BE49-F238E27FC236}">
                  <a16:creationId xmlns:a16="http://schemas.microsoft.com/office/drawing/2014/main" id="{8C09A539-CBB0-4EE1-8BFB-10E772E8EECE}"/>
                </a:ext>
              </a:extLst>
            </p:cNvPr>
            <p:cNvSpPr>
              <a:spLocks noEditPoints="1"/>
            </p:cNvSpPr>
            <p:nvPr/>
          </p:nvSpPr>
          <p:spPr bwMode="auto">
            <a:xfrm>
              <a:off x="7075729" y="3320619"/>
              <a:ext cx="547479" cy="486794"/>
            </a:xfrm>
            <a:custGeom>
              <a:avLst/>
              <a:gdLst>
                <a:gd name="T0" fmla="*/ 220 w 415"/>
                <a:gd name="T1" fmla="*/ 358 h 369"/>
                <a:gd name="T2" fmla="*/ 10 w 415"/>
                <a:gd name="T3" fmla="*/ 177 h 369"/>
                <a:gd name="T4" fmla="*/ 3 w 415"/>
                <a:gd name="T5" fmla="*/ 162 h 369"/>
                <a:gd name="T6" fmla="*/ 11 w 415"/>
                <a:gd name="T7" fmla="*/ 124 h 369"/>
                <a:gd name="T8" fmla="*/ 27 w 415"/>
                <a:gd name="T9" fmla="*/ 109 h 369"/>
                <a:gd name="T10" fmla="*/ 32 w 415"/>
                <a:gd name="T11" fmla="*/ 91 h 369"/>
                <a:gd name="T12" fmla="*/ 39 w 415"/>
                <a:gd name="T13" fmla="*/ 67 h 369"/>
                <a:gd name="T14" fmla="*/ 74 w 415"/>
                <a:gd name="T15" fmla="*/ 22 h 369"/>
                <a:gd name="T16" fmla="*/ 202 w 415"/>
                <a:gd name="T17" fmla="*/ 71 h 369"/>
                <a:gd name="T18" fmla="*/ 253 w 415"/>
                <a:gd name="T19" fmla="*/ 99 h 369"/>
                <a:gd name="T20" fmla="*/ 265 w 415"/>
                <a:gd name="T21" fmla="*/ 95 h 369"/>
                <a:gd name="T22" fmla="*/ 254 w 415"/>
                <a:gd name="T23" fmla="*/ 84 h 369"/>
                <a:gd name="T24" fmla="*/ 258 w 415"/>
                <a:gd name="T25" fmla="*/ 75 h 369"/>
                <a:gd name="T26" fmla="*/ 262 w 415"/>
                <a:gd name="T27" fmla="*/ 67 h 369"/>
                <a:gd name="T28" fmla="*/ 256 w 415"/>
                <a:gd name="T29" fmla="*/ 62 h 369"/>
                <a:gd name="T30" fmla="*/ 264 w 415"/>
                <a:gd name="T31" fmla="*/ 53 h 369"/>
                <a:gd name="T32" fmla="*/ 293 w 415"/>
                <a:gd name="T33" fmla="*/ 57 h 369"/>
                <a:gd name="T34" fmla="*/ 308 w 415"/>
                <a:gd name="T35" fmla="*/ 71 h 369"/>
                <a:gd name="T36" fmla="*/ 307 w 415"/>
                <a:gd name="T37" fmla="*/ 91 h 369"/>
                <a:gd name="T38" fmla="*/ 328 w 415"/>
                <a:gd name="T39" fmla="*/ 124 h 369"/>
                <a:gd name="T40" fmla="*/ 337 w 415"/>
                <a:gd name="T41" fmla="*/ 137 h 369"/>
                <a:gd name="T42" fmla="*/ 339 w 415"/>
                <a:gd name="T43" fmla="*/ 156 h 369"/>
                <a:gd name="T44" fmla="*/ 378 w 415"/>
                <a:gd name="T45" fmla="*/ 220 h 369"/>
                <a:gd name="T46" fmla="*/ 373 w 415"/>
                <a:gd name="T47" fmla="*/ 231 h 369"/>
                <a:gd name="T48" fmla="*/ 385 w 415"/>
                <a:gd name="T49" fmla="*/ 238 h 369"/>
                <a:gd name="T50" fmla="*/ 398 w 415"/>
                <a:gd name="T51" fmla="*/ 268 h 369"/>
                <a:gd name="T52" fmla="*/ 408 w 415"/>
                <a:gd name="T53" fmla="*/ 291 h 369"/>
                <a:gd name="T54" fmla="*/ 413 w 415"/>
                <a:gd name="T55" fmla="*/ 313 h 369"/>
                <a:gd name="T56" fmla="*/ 411 w 415"/>
                <a:gd name="T57" fmla="*/ 332 h 369"/>
                <a:gd name="T58" fmla="*/ 404 w 415"/>
                <a:gd name="T59" fmla="*/ 345 h 369"/>
                <a:gd name="T60" fmla="*/ 378 w 415"/>
                <a:gd name="T61" fmla="*/ 349 h 369"/>
                <a:gd name="T62" fmla="*/ 370 w 415"/>
                <a:gd name="T63" fmla="*/ 333 h 369"/>
                <a:gd name="T64" fmla="*/ 364 w 415"/>
                <a:gd name="T65" fmla="*/ 313 h 369"/>
                <a:gd name="T66" fmla="*/ 369 w 415"/>
                <a:gd name="T67" fmla="*/ 311 h 369"/>
                <a:gd name="T68" fmla="*/ 355 w 415"/>
                <a:gd name="T69" fmla="*/ 309 h 369"/>
                <a:gd name="T70" fmla="*/ 335 w 415"/>
                <a:gd name="T71" fmla="*/ 281 h 369"/>
                <a:gd name="T72" fmla="*/ 348 w 415"/>
                <a:gd name="T73" fmla="*/ 300 h 369"/>
                <a:gd name="T74" fmla="*/ 345 w 415"/>
                <a:gd name="T75" fmla="*/ 331 h 369"/>
                <a:gd name="T76" fmla="*/ 319 w 415"/>
                <a:gd name="T77" fmla="*/ 323 h 369"/>
                <a:gd name="T78" fmla="*/ 288 w 415"/>
                <a:gd name="T79" fmla="*/ 325 h 369"/>
                <a:gd name="T80" fmla="*/ 276 w 415"/>
                <a:gd name="T81" fmla="*/ 329 h 369"/>
                <a:gd name="T82" fmla="*/ 253 w 415"/>
                <a:gd name="T83" fmla="*/ 351 h 369"/>
                <a:gd name="T84" fmla="*/ 242 w 415"/>
                <a:gd name="T85" fmla="*/ 338 h 369"/>
                <a:gd name="T86" fmla="*/ 237 w 415"/>
                <a:gd name="T87" fmla="*/ 369 h 369"/>
                <a:gd name="T88" fmla="*/ 200 w 415"/>
                <a:gd name="T89" fmla="*/ 305 h 369"/>
                <a:gd name="T90" fmla="*/ 127 w 415"/>
                <a:gd name="T91" fmla="*/ 265 h 369"/>
                <a:gd name="T92" fmla="*/ 97 w 415"/>
                <a:gd name="T93" fmla="*/ 246 h 369"/>
                <a:gd name="T94" fmla="*/ 54 w 415"/>
                <a:gd name="T95" fmla="*/ 236 h 369"/>
                <a:gd name="T96" fmla="*/ 16 w 415"/>
                <a:gd name="T97" fmla="*/ 190 h 369"/>
                <a:gd name="T98" fmla="*/ 4 w 415"/>
                <a:gd name="T99" fmla="*/ 178 h 369"/>
                <a:gd name="T100" fmla="*/ 389 w 415"/>
                <a:gd name="T101" fmla="*/ 1 h 369"/>
                <a:gd name="T102" fmla="*/ 395 w 415"/>
                <a:gd name="T103" fmla="*/ 27 h 369"/>
                <a:gd name="T104" fmla="*/ 375 w 415"/>
                <a:gd name="T105" fmla="*/ 34 h 369"/>
                <a:gd name="T106" fmla="*/ 383 w 415"/>
                <a:gd name="T107"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5" h="369">
                  <a:moveTo>
                    <a:pt x="217" y="360"/>
                  </a:moveTo>
                  <a:lnTo>
                    <a:pt x="216" y="352"/>
                  </a:lnTo>
                  <a:lnTo>
                    <a:pt x="220" y="354"/>
                  </a:lnTo>
                  <a:lnTo>
                    <a:pt x="220" y="358"/>
                  </a:lnTo>
                  <a:lnTo>
                    <a:pt x="217" y="360"/>
                  </a:lnTo>
                  <a:close/>
                  <a:moveTo>
                    <a:pt x="5" y="177"/>
                  </a:moveTo>
                  <a:lnTo>
                    <a:pt x="10" y="177"/>
                  </a:lnTo>
                  <a:lnTo>
                    <a:pt x="10" y="177"/>
                  </a:lnTo>
                  <a:lnTo>
                    <a:pt x="14" y="174"/>
                  </a:lnTo>
                  <a:lnTo>
                    <a:pt x="14" y="167"/>
                  </a:lnTo>
                  <a:lnTo>
                    <a:pt x="11" y="164"/>
                  </a:lnTo>
                  <a:lnTo>
                    <a:pt x="3" y="162"/>
                  </a:lnTo>
                  <a:lnTo>
                    <a:pt x="2" y="157"/>
                  </a:lnTo>
                  <a:lnTo>
                    <a:pt x="7" y="153"/>
                  </a:lnTo>
                  <a:lnTo>
                    <a:pt x="7" y="144"/>
                  </a:lnTo>
                  <a:lnTo>
                    <a:pt x="11" y="124"/>
                  </a:lnTo>
                  <a:lnTo>
                    <a:pt x="16" y="119"/>
                  </a:lnTo>
                  <a:lnTo>
                    <a:pt x="17" y="115"/>
                  </a:lnTo>
                  <a:lnTo>
                    <a:pt x="26" y="112"/>
                  </a:lnTo>
                  <a:lnTo>
                    <a:pt x="27" y="109"/>
                  </a:lnTo>
                  <a:lnTo>
                    <a:pt x="27" y="109"/>
                  </a:lnTo>
                  <a:lnTo>
                    <a:pt x="28" y="103"/>
                  </a:lnTo>
                  <a:lnTo>
                    <a:pt x="33" y="97"/>
                  </a:lnTo>
                  <a:lnTo>
                    <a:pt x="32" y="91"/>
                  </a:lnTo>
                  <a:lnTo>
                    <a:pt x="34" y="87"/>
                  </a:lnTo>
                  <a:lnTo>
                    <a:pt x="33" y="76"/>
                  </a:lnTo>
                  <a:lnTo>
                    <a:pt x="34" y="71"/>
                  </a:lnTo>
                  <a:lnTo>
                    <a:pt x="39" y="67"/>
                  </a:lnTo>
                  <a:lnTo>
                    <a:pt x="36" y="60"/>
                  </a:lnTo>
                  <a:lnTo>
                    <a:pt x="52" y="16"/>
                  </a:lnTo>
                  <a:lnTo>
                    <a:pt x="52" y="16"/>
                  </a:lnTo>
                  <a:lnTo>
                    <a:pt x="74" y="22"/>
                  </a:lnTo>
                  <a:lnTo>
                    <a:pt x="113" y="68"/>
                  </a:lnTo>
                  <a:lnTo>
                    <a:pt x="154" y="86"/>
                  </a:lnTo>
                  <a:lnTo>
                    <a:pt x="184" y="74"/>
                  </a:lnTo>
                  <a:lnTo>
                    <a:pt x="202" y="71"/>
                  </a:lnTo>
                  <a:lnTo>
                    <a:pt x="216" y="79"/>
                  </a:lnTo>
                  <a:lnTo>
                    <a:pt x="223" y="80"/>
                  </a:lnTo>
                  <a:lnTo>
                    <a:pt x="229" y="87"/>
                  </a:lnTo>
                  <a:lnTo>
                    <a:pt x="253" y="99"/>
                  </a:lnTo>
                  <a:lnTo>
                    <a:pt x="258" y="100"/>
                  </a:lnTo>
                  <a:lnTo>
                    <a:pt x="259" y="98"/>
                  </a:lnTo>
                  <a:lnTo>
                    <a:pt x="262" y="99"/>
                  </a:lnTo>
                  <a:lnTo>
                    <a:pt x="265" y="95"/>
                  </a:lnTo>
                  <a:lnTo>
                    <a:pt x="262" y="88"/>
                  </a:lnTo>
                  <a:lnTo>
                    <a:pt x="262" y="84"/>
                  </a:lnTo>
                  <a:lnTo>
                    <a:pt x="256" y="84"/>
                  </a:lnTo>
                  <a:lnTo>
                    <a:pt x="254" y="84"/>
                  </a:lnTo>
                  <a:lnTo>
                    <a:pt x="255" y="78"/>
                  </a:lnTo>
                  <a:lnTo>
                    <a:pt x="261" y="77"/>
                  </a:lnTo>
                  <a:lnTo>
                    <a:pt x="260" y="75"/>
                  </a:lnTo>
                  <a:lnTo>
                    <a:pt x="258" y="75"/>
                  </a:lnTo>
                  <a:lnTo>
                    <a:pt x="257" y="74"/>
                  </a:lnTo>
                  <a:lnTo>
                    <a:pt x="262" y="71"/>
                  </a:lnTo>
                  <a:lnTo>
                    <a:pt x="260" y="70"/>
                  </a:lnTo>
                  <a:lnTo>
                    <a:pt x="262" y="67"/>
                  </a:lnTo>
                  <a:lnTo>
                    <a:pt x="261" y="62"/>
                  </a:lnTo>
                  <a:lnTo>
                    <a:pt x="259" y="58"/>
                  </a:lnTo>
                  <a:lnTo>
                    <a:pt x="258" y="62"/>
                  </a:lnTo>
                  <a:lnTo>
                    <a:pt x="256" y="62"/>
                  </a:lnTo>
                  <a:lnTo>
                    <a:pt x="254" y="56"/>
                  </a:lnTo>
                  <a:lnTo>
                    <a:pt x="258" y="53"/>
                  </a:lnTo>
                  <a:lnTo>
                    <a:pt x="263" y="55"/>
                  </a:lnTo>
                  <a:lnTo>
                    <a:pt x="264" y="53"/>
                  </a:lnTo>
                  <a:lnTo>
                    <a:pt x="264" y="53"/>
                  </a:lnTo>
                  <a:lnTo>
                    <a:pt x="272" y="54"/>
                  </a:lnTo>
                  <a:lnTo>
                    <a:pt x="288" y="61"/>
                  </a:lnTo>
                  <a:lnTo>
                    <a:pt x="293" y="57"/>
                  </a:lnTo>
                  <a:lnTo>
                    <a:pt x="294" y="59"/>
                  </a:lnTo>
                  <a:lnTo>
                    <a:pt x="294" y="64"/>
                  </a:lnTo>
                  <a:lnTo>
                    <a:pt x="304" y="71"/>
                  </a:lnTo>
                  <a:lnTo>
                    <a:pt x="308" y="71"/>
                  </a:lnTo>
                  <a:lnTo>
                    <a:pt x="306" y="74"/>
                  </a:lnTo>
                  <a:lnTo>
                    <a:pt x="307" y="81"/>
                  </a:lnTo>
                  <a:lnTo>
                    <a:pt x="313" y="89"/>
                  </a:lnTo>
                  <a:lnTo>
                    <a:pt x="307" y="91"/>
                  </a:lnTo>
                  <a:lnTo>
                    <a:pt x="307" y="93"/>
                  </a:lnTo>
                  <a:lnTo>
                    <a:pt x="311" y="105"/>
                  </a:lnTo>
                  <a:lnTo>
                    <a:pt x="315" y="106"/>
                  </a:lnTo>
                  <a:lnTo>
                    <a:pt x="328" y="124"/>
                  </a:lnTo>
                  <a:lnTo>
                    <a:pt x="334" y="125"/>
                  </a:lnTo>
                  <a:lnTo>
                    <a:pt x="339" y="133"/>
                  </a:lnTo>
                  <a:lnTo>
                    <a:pt x="337" y="135"/>
                  </a:lnTo>
                  <a:lnTo>
                    <a:pt x="337" y="137"/>
                  </a:lnTo>
                  <a:lnTo>
                    <a:pt x="344" y="147"/>
                  </a:lnTo>
                  <a:lnTo>
                    <a:pt x="342" y="146"/>
                  </a:lnTo>
                  <a:lnTo>
                    <a:pt x="338" y="148"/>
                  </a:lnTo>
                  <a:lnTo>
                    <a:pt x="339" y="156"/>
                  </a:lnTo>
                  <a:lnTo>
                    <a:pt x="352" y="174"/>
                  </a:lnTo>
                  <a:lnTo>
                    <a:pt x="358" y="188"/>
                  </a:lnTo>
                  <a:lnTo>
                    <a:pt x="374" y="210"/>
                  </a:lnTo>
                  <a:lnTo>
                    <a:pt x="378" y="220"/>
                  </a:lnTo>
                  <a:lnTo>
                    <a:pt x="377" y="221"/>
                  </a:lnTo>
                  <a:lnTo>
                    <a:pt x="374" y="217"/>
                  </a:lnTo>
                  <a:lnTo>
                    <a:pt x="372" y="224"/>
                  </a:lnTo>
                  <a:lnTo>
                    <a:pt x="373" y="231"/>
                  </a:lnTo>
                  <a:lnTo>
                    <a:pt x="379" y="238"/>
                  </a:lnTo>
                  <a:lnTo>
                    <a:pt x="383" y="238"/>
                  </a:lnTo>
                  <a:lnTo>
                    <a:pt x="383" y="236"/>
                  </a:lnTo>
                  <a:lnTo>
                    <a:pt x="385" y="238"/>
                  </a:lnTo>
                  <a:lnTo>
                    <a:pt x="384" y="242"/>
                  </a:lnTo>
                  <a:lnTo>
                    <a:pt x="391" y="252"/>
                  </a:lnTo>
                  <a:lnTo>
                    <a:pt x="394" y="262"/>
                  </a:lnTo>
                  <a:lnTo>
                    <a:pt x="398" y="268"/>
                  </a:lnTo>
                  <a:lnTo>
                    <a:pt x="397" y="272"/>
                  </a:lnTo>
                  <a:lnTo>
                    <a:pt x="405" y="281"/>
                  </a:lnTo>
                  <a:lnTo>
                    <a:pt x="404" y="286"/>
                  </a:lnTo>
                  <a:lnTo>
                    <a:pt x="408" y="291"/>
                  </a:lnTo>
                  <a:lnTo>
                    <a:pt x="405" y="293"/>
                  </a:lnTo>
                  <a:lnTo>
                    <a:pt x="406" y="301"/>
                  </a:lnTo>
                  <a:lnTo>
                    <a:pt x="413" y="311"/>
                  </a:lnTo>
                  <a:lnTo>
                    <a:pt x="413" y="313"/>
                  </a:lnTo>
                  <a:lnTo>
                    <a:pt x="410" y="315"/>
                  </a:lnTo>
                  <a:lnTo>
                    <a:pt x="410" y="318"/>
                  </a:lnTo>
                  <a:lnTo>
                    <a:pt x="415" y="327"/>
                  </a:lnTo>
                  <a:lnTo>
                    <a:pt x="411" y="332"/>
                  </a:lnTo>
                  <a:lnTo>
                    <a:pt x="413" y="345"/>
                  </a:lnTo>
                  <a:lnTo>
                    <a:pt x="411" y="346"/>
                  </a:lnTo>
                  <a:lnTo>
                    <a:pt x="407" y="348"/>
                  </a:lnTo>
                  <a:lnTo>
                    <a:pt x="404" y="345"/>
                  </a:lnTo>
                  <a:lnTo>
                    <a:pt x="395" y="352"/>
                  </a:lnTo>
                  <a:lnTo>
                    <a:pt x="388" y="350"/>
                  </a:lnTo>
                  <a:lnTo>
                    <a:pt x="379" y="352"/>
                  </a:lnTo>
                  <a:lnTo>
                    <a:pt x="378" y="349"/>
                  </a:lnTo>
                  <a:lnTo>
                    <a:pt x="369" y="346"/>
                  </a:lnTo>
                  <a:lnTo>
                    <a:pt x="377" y="335"/>
                  </a:lnTo>
                  <a:lnTo>
                    <a:pt x="373" y="337"/>
                  </a:lnTo>
                  <a:lnTo>
                    <a:pt x="370" y="333"/>
                  </a:lnTo>
                  <a:lnTo>
                    <a:pt x="357" y="325"/>
                  </a:lnTo>
                  <a:lnTo>
                    <a:pt x="362" y="318"/>
                  </a:lnTo>
                  <a:lnTo>
                    <a:pt x="361" y="315"/>
                  </a:lnTo>
                  <a:lnTo>
                    <a:pt x="364" y="313"/>
                  </a:lnTo>
                  <a:lnTo>
                    <a:pt x="370" y="313"/>
                  </a:lnTo>
                  <a:lnTo>
                    <a:pt x="379" y="307"/>
                  </a:lnTo>
                  <a:lnTo>
                    <a:pt x="379" y="304"/>
                  </a:lnTo>
                  <a:lnTo>
                    <a:pt x="369" y="311"/>
                  </a:lnTo>
                  <a:lnTo>
                    <a:pt x="364" y="309"/>
                  </a:lnTo>
                  <a:lnTo>
                    <a:pt x="360" y="312"/>
                  </a:lnTo>
                  <a:lnTo>
                    <a:pt x="357" y="317"/>
                  </a:lnTo>
                  <a:lnTo>
                    <a:pt x="355" y="309"/>
                  </a:lnTo>
                  <a:lnTo>
                    <a:pt x="355" y="302"/>
                  </a:lnTo>
                  <a:lnTo>
                    <a:pt x="344" y="291"/>
                  </a:lnTo>
                  <a:lnTo>
                    <a:pt x="342" y="283"/>
                  </a:lnTo>
                  <a:lnTo>
                    <a:pt x="335" y="281"/>
                  </a:lnTo>
                  <a:lnTo>
                    <a:pt x="333" y="282"/>
                  </a:lnTo>
                  <a:lnTo>
                    <a:pt x="340" y="288"/>
                  </a:lnTo>
                  <a:lnTo>
                    <a:pt x="342" y="296"/>
                  </a:lnTo>
                  <a:lnTo>
                    <a:pt x="348" y="300"/>
                  </a:lnTo>
                  <a:lnTo>
                    <a:pt x="352" y="309"/>
                  </a:lnTo>
                  <a:lnTo>
                    <a:pt x="349" y="313"/>
                  </a:lnTo>
                  <a:lnTo>
                    <a:pt x="350" y="327"/>
                  </a:lnTo>
                  <a:lnTo>
                    <a:pt x="345" y="331"/>
                  </a:lnTo>
                  <a:lnTo>
                    <a:pt x="339" y="332"/>
                  </a:lnTo>
                  <a:lnTo>
                    <a:pt x="325" y="331"/>
                  </a:lnTo>
                  <a:lnTo>
                    <a:pt x="322" y="329"/>
                  </a:lnTo>
                  <a:lnTo>
                    <a:pt x="319" y="323"/>
                  </a:lnTo>
                  <a:lnTo>
                    <a:pt x="307" y="319"/>
                  </a:lnTo>
                  <a:lnTo>
                    <a:pt x="302" y="319"/>
                  </a:lnTo>
                  <a:lnTo>
                    <a:pt x="294" y="326"/>
                  </a:lnTo>
                  <a:lnTo>
                    <a:pt x="288" y="325"/>
                  </a:lnTo>
                  <a:lnTo>
                    <a:pt x="285" y="320"/>
                  </a:lnTo>
                  <a:lnTo>
                    <a:pt x="283" y="321"/>
                  </a:lnTo>
                  <a:lnTo>
                    <a:pt x="284" y="324"/>
                  </a:lnTo>
                  <a:lnTo>
                    <a:pt x="276" y="329"/>
                  </a:lnTo>
                  <a:lnTo>
                    <a:pt x="269" y="337"/>
                  </a:lnTo>
                  <a:lnTo>
                    <a:pt x="266" y="344"/>
                  </a:lnTo>
                  <a:lnTo>
                    <a:pt x="258" y="351"/>
                  </a:lnTo>
                  <a:lnTo>
                    <a:pt x="253" y="351"/>
                  </a:lnTo>
                  <a:lnTo>
                    <a:pt x="245" y="349"/>
                  </a:lnTo>
                  <a:lnTo>
                    <a:pt x="244" y="342"/>
                  </a:lnTo>
                  <a:lnTo>
                    <a:pt x="244" y="337"/>
                  </a:lnTo>
                  <a:lnTo>
                    <a:pt x="242" y="338"/>
                  </a:lnTo>
                  <a:lnTo>
                    <a:pt x="242" y="349"/>
                  </a:lnTo>
                  <a:lnTo>
                    <a:pt x="245" y="353"/>
                  </a:lnTo>
                  <a:lnTo>
                    <a:pt x="238" y="360"/>
                  </a:lnTo>
                  <a:lnTo>
                    <a:pt x="237" y="369"/>
                  </a:lnTo>
                  <a:lnTo>
                    <a:pt x="236" y="369"/>
                  </a:lnTo>
                  <a:lnTo>
                    <a:pt x="222" y="357"/>
                  </a:lnTo>
                  <a:lnTo>
                    <a:pt x="206" y="313"/>
                  </a:lnTo>
                  <a:lnTo>
                    <a:pt x="200" y="305"/>
                  </a:lnTo>
                  <a:lnTo>
                    <a:pt x="194" y="300"/>
                  </a:lnTo>
                  <a:lnTo>
                    <a:pt x="160" y="287"/>
                  </a:lnTo>
                  <a:lnTo>
                    <a:pt x="134" y="269"/>
                  </a:lnTo>
                  <a:lnTo>
                    <a:pt x="127" y="265"/>
                  </a:lnTo>
                  <a:lnTo>
                    <a:pt x="117" y="261"/>
                  </a:lnTo>
                  <a:lnTo>
                    <a:pt x="107" y="262"/>
                  </a:lnTo>
                  <a:lnTo>
                    <a:pt x="95" y="250"/>
                  </a:lnTo>
                  <a:lnTo>
                    <a:pt x="97" y="246"/>
                  </a:lnTo>
                  <a:lnTo>
                    <a:pt x="82" y="236"/>
                  </a:lnTo>
                  <a:lnTo>
                    <a:pt x="69" y="234"/>
                  </a:lnTo>
                  <a:lnTo>
                    <a:pt x="60" y="234"/>
                  </a:lnTo>
                  <a:lnTo>
                    <a:pt x="54" y="236"/>
                  </a:lnTo>
                  <a:lnTo>
                    <a:pt x="50" y="234"/>
                  </a:lnTo>
                  <a:lnTo>
                    <a:pt x="33" y="212"/>
                  </a:lnTo>
                  <a:lnTo>
                    <a:pt x="17" y="197"/>
                  </a:lnTo>
                  <a:lnTo>
                    <a:pt x="16" y="190"/>
                  </a:lnTo>
                  <a:lnTo>
                    <a:pt x="13" y="187"/>
                  </a:lnTo>
                  <a:lnTo>
                    <a:pt x="0" y="179"/>
                  </a:lnTo>
                  <a:lnTo>
                    <a:pt x="0" y="179"/>
                  </a:lnTo>
                  <a:lnTo>
                    <a:pt x="4" y="178"/>
                  </a:lnTo>
                  <a:lnTo>
                    <a:pt x="4" y="178"/>
                  </a:lnTo>
                  <a:lnTo>
                    <a:pt x="5" y="177"/>
                  </a:lnTo>
                  <a:close/>
                  <a:moveTo>
                    <a:pt x="387" y="0"/>
                  </a:moveTo>
                  <a:lnTo>
                    <a:pt x="389" y="1"/>
                  </a:lnTo>
                  <a:lnTo>
                    <a:pt x="392" y="14"/>
                  </a:lnTo>
                  <a:lnTo>
                    <a:pt x="396" y="22"/>
                  </a:lnTo>
                  <a:lnTo>
                    <a:pt x="394" y="24"/>
                  </a:lnTo>
                  <a:lnTo>
                    <a:pt x="395" y="27"/>
                  </a:lnTo>
                  <a:lnTo>
                    <a:pt x="399" y="30"/>
                  </a:lnTo>
                  <a:lnTo>
                    <a:pt x="396" y="40"/>
                  </a:lnTo>
                  <a:lnTo>
                    <a:pt x="384" y="41"/>
                  </a:lnTo>
                  <a:lnTo>
                    <a:pt x="375" y="34"/>
                  </a:lnTo>
                  <a:lnTo>
                    <a:pt x="374" y="27"/>
                  </a:lnTo>
                  <a:lnTo>
                    <a:pt x="385" y="16"/>
                  </a:lnTo>
                  <a:lnTo>
                    <a:pt x="382" y="8"/>
                  </a:lnTo>
                  <a:lnTo>
                    <a:pt x="383" y="1"/>
                  </a:lnTo>
                  <a:lnTo>
                    <a:pt x="38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7">
              <a:extLst>
                <a:ext uri="{FF2B5EF4-FFF2-40B4-BE49-F238E27FC236}">
                  <a16:creationId xmlns:a16="http://schemas.microsoft.com/office/drawing/2014/main" id="{AC3E4E47-6F99-4661-833F-2A71E291FFC3}"/>
                </a:ext>
              </a:extLst>
            </p:cNvPr>
            <p:cNvSpPr>
              <a:spLocks noEditPoints="1"/>
            </p:cNvSpPr>
            <p:nvPr/>
          </p:nvSpPr>
          <p:spPr bwMode="auto">
            <a:xfrm>
              <a:off x="6226148" y="2234897"/>
              <a:ext cx="447218" cy="434025"/>
            </a:xfrm>
            <a:custGeom>
              <a:avLst/>
              <a:gdLst>
                <a:gd name="T0" fmla="*/ 37 w 339"/>
                <a:gd name="T1" fmla="*/ 79 h 329"/>
                <a:gd name="T2" fmla="*/ 31 w 339"/>
                <a:gd name="T3" fmla="*/ 76 h 329"/>
                <a:gd name="T4" fmla="*/ 40 w 339"/>
                <a:gd name="T5" fmla="*/ 59 h 329"/>
                <a:gd name="T6" fmla="*/ 42 w 339"/>
                <a:gd name="T7" fmla="*/ 61 h 329"/>
                <a:gd name="T8" fmla="*/ 49 w 339"/>
                <a:gd name="T9" fmla="*/ 68 h 329"/>
                <a:gd name="T10" fmla="*/ 44 w 339"/>
                <a:gd name="T11" fmla="*/ 71 h 329"/>
                <a:gd name="T12" fmla="*/ 49 w 339"/>
                <a:gd name="T13" fmla="*/ 23 h 329"/>
                <a:gd name="T14" fmla="*/ 59 w 339"/>
                <a:gd name="T15" fmla="*/ 39 h 329"/>
                <a:gd name="T16" fmla="*/ 54 w 339"/>
                <a:gd name="T17" fmla="*/ 53 h 329"/>
                <a:gd name="T18" fmla="*/ 47 w 339"/>
                <a:gd name="T19" fmla="*/ 49 h 329"/>
                <a:gd name="T20" fmla="*/ 25 w 339"/>
                <a:gd name="T21" fmla="*/ 61 h 329"/>
                <a:gd name="T22" fmla="*/ 19 w 339"/>
                <a:gd name="T23" fmla="*/ 48 h 329"/>
                <a:gd name="T24" fmla="*/ 9 w 339"/>
                <a:gd name="T25" fmla="*/ 39 h 329"/>
                <a:gd name="T26" fmla="*/ 2 w 339"/>
                <a:gd name="T27" fmla="*/ 23 h 329"/>
                <a:gd name="T28" fmla="*/ 21 w 339"/>
                <a:gd name="T29" fmla="*/ 27 h 329"/>
                <a:gd name="T30" fmla="*/ 35 w 339"/>
                <a:gd name="T31" fmla="*/ 26 h 329"/>
                <a:gd name="T32" fmla="*/ 45 w 339"/>
                <a:gd name="T33" fmla="*/ 17 h 329"/>
                <a:gd name="T34" fmla="*/ 169 w 339"/>
                <a:gd name="T35" fmla="*/ 2 h 329"/>
                <a:gd name="T36" fmla="*/ 193 w 339"/>
                <a:gd name="T37" fmla="*/ 3 h 329"/>
                <a:gd name="T38" fmla="*/ 209 w 339"/>
                <a:gd name="T39" fmla="*/ 10 h 329"/>
                <a:gd name="T40" fmla="*/ 243 w 339"/>
                <a:gd name="T41" fmla="*/ 15 h 329"/>
                <a:gd name="T42" fmla="*/ 267 w 339"/>
                <a:gd name="T43" fmla="*/ 22 h 329"/>
                <a:gd name="T44" fmla="*/ 273 w 339"/>
                <a:gd name="T45" fmla="*/ 41 h 329"/>
                <a:gd name="T46" fmla="*/ 276 w 339"/>
                <a:gd name="T47" fmla="*/ 66 h 329"/>
                <a:gd name="T48" fmla="*/ 296 w 339"/>
                <a:gd name="T49" fmla="*/ 66 h 329"/>
                <a:gd name="T50" fmla="*/ 334 w 339"/>
                <a:gd name="T51" fmla="*/ 65 h 329"/>
                <a:gd name="T52" fmla="*/ 327 w 339"/>
                <a:gd name="T53" fmla="*/ 83 h 329"/>
                <a:gd name="T54" fmla="*/ 333 w 339"/>
                <a:gd name="T55" fmla="*/ 110 h 329"/>
                <a:gd name="T56" fmla="*/ 332 w 339"/>
                <a:gd name="T57" fmla="*/ 135 h 329"/>
                <a:gd name="T58" fmla="*/ 317 w 339"/>
                <a:gd name="T59" fmla="*/ 145 h 329"/>
                <a:gd name="T60" fmla="*/ 308 w 339"/>
                <a:gd name="T61" fmla="*/ 169 h 329"/>
                <a:gd name="T62" fmla="*/ 299 w 339"/>
                <a:gd name="T63" fmla="*/ 174 h 329"/>
                <a:gd name="T64" fmla="*/ 303 w 339"/>
                <a:gd name="T65" fmla="*/ 201 h 329"/>
                <a:gd name="T66" fmla="*/ 294 w 339"/>
                <a:gd name="T67" fmla="*/ 213 h 329"/>
                <a:gd name="T68" fmla="*/ 289 w 339"/>
                <a:gd name="T69" fmla="*/ 238 h 329"/>
                <a:gd name="T70" fmla="*/ 277 w 339"/>
                <a:gd name="T71" fmla="*/ 256 h 329"/>
                <a:gd name="T72" fmla="*/ 252 w 339"/>
                <a:gd name="T73" fmla="*/ 278 h 329"/>
                <a:gd name="T74" fmla="*/ 239 w 339"/>
                <a:gd name="T75" fmla="*/ 293 h 329"/>
                <a:gd name="T76" fmla="*/ 226 w 339"/>
                <a:gd name="T77" fmla="*/ 310 h 329"/>
                <a:gd name="T78" fmla="*/ 206 w 339"/>
                <a:gd name="T79" fmla="*/ 326 h 329"/>
                <a:gd name="T80" fmla="*/ 198 w 339"/>
                <a:gd name="T81" fmla="*/ 320 h 329"/>
                <a:gd name="T82" fmla="*/ 196 w 339"/>
                <a:gd name="T83" fmla="*/ 315 h 329"/>
                <a:gd name="T84" fmla="*/ 202 w 339"/>
                <a:gd name="T85" fmla="*/ 222 h 329"/>
                <a:gd name="T86" fmla="*/ 178 w 339"/>
                <a:gd name="T87" fmla="*/ 220 h 329"/>
                <a:gd name="T88" fmla="*/ 159 w 339"/>
                <a:gd name="T89" fmla="*/ 216 h 329"/>
                <a:gd name="T90" fmla="*/ 165 w 339"/>
                <a:gd name="T91" fmla="*/ 181 h 329"/>
                <a:gd name="T92" fmla="*/ 147 w 339"/>
                <a:gd name="T93" fmla="*/ 100 h 329"/>
                <a:gd name="T94" fmla="*/ 126 w 339"/>
                <a:gd name="T95" fmla="*/ 65 h 329"/>
                <a:gd name="T96" fmla="*/ 151 w 339"/>
                <a:gd name="T97" fmla="*/ 30 h 329"/>
                <a:gd name="T98" fmla="*/ 167 w 339"/>
                <a:gd name="T99"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9" h="329">
                  <a:moveTo>
                    <a:pt x="44" y="73"/>
                  </a:moveTo>
                  <a:lnTo>
                    <a:pt x="44" y="77"/>
                  </a:lnTo>
                  <a:lnTo>
                    <a:pt x="40" y="85"/>
                  </a:lnTo>
                  <a:lnTo>
                    <a:pt x="37" y="79"/>
                  </a:lnTo>
                  <a:lnTo>
                    <a:pt x="35" y="82"/>
                  </a:lnTo>
                  <a:lnTo>
                    <a:pt x="34" y="81"/>
                  </a:lnTo>
                  <a:lnTo>
                    <a:pt x="34" y="79"/>
                  </a:lnTo>
                  <a:lnTo>
                    <a:pt x="31" y="76"/>
                  </a:lnTo>
                  <a:lnTo>
                    <a:pt x="29" y="73"/>
                  </a:lnTo>
                  <a:lnTo>
                    <a:pt x="34" y="68"/>
                  </a:lnTo>
                  <a:lnTo>
                    <a:pt x="36" y="61"/>
                  </a:lnTo>
                  <a:lnTo>
                    <a:pt x="40" y="59"/>
                  </a:lnTo>
                  <a:lnTo>
                    <a:pt x="44" y="55"/>
                  </a:lnTo>
                  <a:lnTo>
                    <a:pt x="45" y="55"/>
                  </a:lnTo>
                  <a:lnTo>
                    <a:pt x="46" y="60"/>
                  </a:lnTo>
                  <a:lnTo>
                    <a:pt x="42" y="61"/>
                  </a:lnTo>
                  <a:lnTo>
                    <a:pt x="43" y="65"/>
                  </a:lnTo>
                  <a:lnTo>
                    <a:pt x="47" y="61"/>
                  </a:lnTo>
                  <a:lnTo>
                    <a:pt x="50" y="65"/>
                  </a:lnTo>
                  <a:lnTo>
                    <a:pt x="49" y="68"/>
                  </a:lnTo>
                  <a:lnTo>
                    <a:pt x="51" y="69"/>
                  </a:lnTo>
                  <a:lnTo>
                    <a:pt x="48" y="74"/>
                  </a:lnTo>
                  <a:lnTo>
                    <a:pt x="48" y="71"/>
                  </a:lnTo>
                  <a:lnTo>
                    <a:pt x="44" y="71"/>
                  </a:lnTo>
                  <a:lnTo>
                    <a:pt x="44" y="73"/>
                  </a:lnTo>
                  <a:close/>
                  <a:moveTo>
                    <a:pt x="44" y="15"/>
                  </a:moveTo>
                  <a:lnTo>
                    <a:pt x="48" y="17"/>
                  </a:lnTo>
                  <a:lnTo>
                    <a:pt x="49" y="23"/>
                  </a:lnTo>
                  <a:lnTo>
                    <a:pt x="57" y="28"/>
                  </a:lnTo>
                  <a:lnTo>
                    <a:pt x="59" y="34"/>
                  </a:lnTo>
                  <a:lnTo>
                    <a:pt x="62" y="33"/>
                  </a:lnTo>
                  <a:lnTo>
                    <a:pt x="59" y="39"/>
                  </a:lnTo>
                  <a:lnTo>
                    <a:pt x="62" y="43"/>
                  </a:lnTo>
                  <a:lnTo>
                    <a:pt x="62" y="48"/>
                  </a:lnTo>
                  <a:lnTo>
                    <a:pt x="55" y="50"/>
                  </a:lnTo>
                  <a:lnTo>
                    <a:pt x="54" y="53"/>
                  </a:lnTo>
                  <a:lnTo>
                    <a:pt x="50" y="55"/>
                  </a:lnTo>
                  <a:lnTo>
                    <a:pt x="48" y="53"/>
                  </a:lnTo>
                  <a:lnTo>
                    <a:pt x="48" y="52"/>
                  </a:lnTo>
                  <a:lnTo>
                    <a:pt x="47" y="49"/>
                  </a:lnTo>
                  <a:lnTo>
                    <a:pt x="40" y="49"/>
                  </a:lnTo>
                  <a:lnTo>
                    <a:pt x="31" y="59"/>
                  </a:lnTo>
                  <a:lnTo>
                    <a:pt x="27" y="57"/>
                  </a:lnTo>
                  <a:lnTo>
                    <a:pt x="25" y="61"/>
                  </a:lnTo>
                  <a:lnTo>
                    <a:pt x="21" y="63"/>
                  </a:lnTo>
                  <a:lnTo>
                    <a:pt x="21" y="58"/>
                  </a:lnTo>
                  <a:lnTo>
                    <a:pt x="17" y="52"/>
                  </a:lnTo>
                  <a:lnTo>
                    <a:pt x="19" y="48"/>
                  </a:lnTo>
                  <a:lnTo>
                    <a:pt x="18" y="44"/>
                  </a:lnTo>
                  <a:lnTo>
                    <a:pt x="17" y="40"/>
                  </a:lnTo>
                  <a:lnTo>
                    <a:pt x="13" y="41"/>
                  </a:lnTo>
                  <a:lnTo>
                    <a:pt x="9" y="39"/>
                  </a:lnTo>
                  <a:lnTo>
                    <a:pt x="3" y="40"/>
                  </a:lnTo>
                  <a:lnTo>
                    <a:pt x="0" y="33"/>
                  </a:lnTo>
                  <a:lnTo>
                    <a:pt x="0" y="23"/>
                  </a:lnTo>
                  <a:lnTo>
                    <a:pt x="2" y="23"/>
                  </a:lnTo>
                  <a:lnTo>
                    <a:pt x="6" y="26"/>
                  </a:lnTo>
                  <a:lnTo>
                    <a:pt x="8" y="23"/>
                  </a:lnTo>
                  <a:lnTo>
                    <a:pt x="22" y="24"/>
                  </a:lnTo>
                  <a:lnTo>
                    <a:pt x="21" y="27"/>
                  </a:lnTo>
                  <a:lnTo>
                    <a:pt x="22" y="28"/>
                  </a:lnTo>
                  <a:lnTo>
                    <a:pt x="24" y="26"/>
                  </a:lnTo>
                  <a:lnTo>
                    <a:pt x="31" y="26"/>
                  </a:lnTo>
                  <a:lnTo>
                    <a:pt x="35" y="26"/>
                  </a:lnTo>
                  <a:lnTo>
                    <a:pt x="40" y="19"/>
                  </a:lnTo>
                  <a:lnTo>
                    <a:pt x="44" y="18"/>
                  </a:lnTo>
                  <a:lnTo>
                    <a:pt x="47" y="22"/>
                  </a:lnTo>
                  <a:lnTo>
                    <a:pt x="45" y="17"/>
                  </a:lnTo>
                  <a:lnTo>
                    <a:pt x="41" y="17"/>
                  </a:lnTo>
                  <a:lnTo>
                    <a:pt x="42" y="14"/>
                  </a:lnTo>
                  <a:lnTo>
                    <a:pt x="44" y="15"/>
                  </a:lnTo>
                  <a:close/>
                  <a:moveTo>
                    <a:pt x="169" y="2"/>
                  </a:moveTo>
                  <a:lnTo>
                    <a:pt x="179" y="4"/>
                  </a:lnTo>
                  <a:lnTo>
                    <a:pt x="186" y="2"/>
                  </a:lnTo>
                  <a:lnTo>
                    <a:pt x="189" y="4"/>
                  </a:lnTo>
                  <a:lnTo>
                    <a:pt x="193" y="3"/>
                  </a:lnTo>
                  <a:lnTo>
                    <a:pt x="196" y="9"/>
                  </a:lnTo>
                  <a:lnTo>
                    <a:pt x="202" y="12"/>
                  </a:lnTo>
                  <a:lnTo>
                    <a:pt x="207" y="12"/>
                  </a:lnTo>
                  <a:lnTo>
                    <a:pt x="209" y="10"/>
                  </a:lnTo>
                  <a:lnTo>
                    <a:pt x="213" y="13"/>
                  </a:lnTo>
                  <a:lnTo>
                    <a:pt x="232" y="20"/>
                  </a:lnTo>
                  <a:lnTo>
                    <a:pt x="237" y="19"/>
                  </a:lnTo>
                  <a:lnTo>
                    <a:pt x="243" y="15"/>
                  </a:lnTo>
                  <a:lnTo>
                    <a:pt x="250" y="7"/>
                  </a:lnTo>
                  <a:lnTo>
                    <a:pt x="251" y="8"/>
                  </a:lnTo>
                  <a:lnTo>
                    <a:pt x="254" y="18"/>
                  </a:lnTo>
                  <a:lnTo>
                    <a:pt x="267" y="22"/>
                  </a:lnTo>
                  <a:lnTo>
                    <a:pt x="269" y="25"/>
                  </a:lnTo>
                  <a:lnTo>
                    <a:pt x="269" y="41"/>
                  </a:lnTo>
                  <a:lnTo>
                    <a:pt x="271" y="44"/>
                  </a:lnTo>
                  <a:lnTo>
                    <a:pt x="273" y="41"/>
                  </a:lnTo>
                  <a:lnTo>
                    <a:pt x="275" y="42"/>
                  </a:lnTo>
                  <a:lnTo>
                    <a:pt x="276" y="51"/>
                  </a:lnTo>
                  <a:lnTo>
                    <a:pt x="272" y="57"/>
                  </a:lnTo>
                  <a:lnTo>
                    <a:pt x="276" y="66"/>
                  </a:lnTo>
                  <a:lnTo>
                    <a:pt x="280" y="66"/>
                  </a:lnTo>
                  <a:lnTo>
                    <a:pt x="282" y="62"/>
                  </a:lnTo>
                  <a:lnTo>
                    <a:pt x="288" y="66"/>
                  </a:lnTo>
                  <a:lnTo>
                    <a:pt x="296" y="66"/>
                  </a:lnTo>
                  <a:lnTo>
                    <a:pt x="304" y="57"/>
                  </a:lnTo>
                  <a:lnTo>
                    <a:pt x="314" y="65"/>
                  </a:lnTo>
                  <a:lnTo>
                    <a:pt x="331" y="63"/>
                  </a:lnTo>
                  <a:lnTo>
                    <a:pt x="334" y="65"/>
                  </a:lnTo>
                  <a:lnTo>
                    <a:pt x="334" y="68"/>
                  </a:lnTo>
                  <a:lnTo>
                    <a:pt x="339" y="78"/>
                  </a:lnTo>
                  <a:lnTo>
                    <a:pt x="334" y="81"/>
                  </a:lnTo>
                  <a:lnTo>
                    <a:pt x="327" y="83"/>
                  </a:lnTo>
                  <a:lnTo>
                    <a:pt x="323" y="90"/>
                  </a:lnTo>
                  <a:lnTo>
                    <a:pt x="331" y="92"/>
                  </a:lnTo>
                  <a:lnTo>
                    <a:pt x="339" y="99"/>
                  </a:lnTo>
                  <a:lnTo>
                    <a:pt x="333" y="110"/>
                  </a:lnTo>
                  <a:lnTo>
                    <a:pt x="335" y="113"/>
                  </a:lnTo>
                  <a:lnTo>
                    <a:pt x="334" y="123"/>
                  </a:lnTo>
                  <a:lnTo>
                    <a:pt x="339" y="127"/>
                  </a:lnTo>
                  <a:lnTo>
                    <a:pt x="332" y="135"/>
                  </a:lnTo>
                  <a:lnTo>
                    <a:pt x="329" y="142"/>
                  </a:lnTo>
                  <a:lnTo>
                    <a:pt x="327" y="141"/>
                  </a:lnTo>
                  <a:lnTo>
                    <a:pt x="316" y="142"/>
                  </a:lnTo>
                  <a:lnTo>
                    <a:pt x="317" y="145"/>
                  </a:lnTo>
                  <a:lnTo>
                    <a:pt x="312" y="151"/>
                  </a:lnTo>
                  <a:lnTo>
                    <a:pt x="312" y="160"/>
                  </a:lnTo>
                  <a:lnTo>
                    <a:pt x="307" y="165"/>
                  </a:lnTo>
                  <a:lnTo>
                    <a:pt x="308" y="169"/>
                  </a:lnTo>
                  <a:lnTo>
                    <a:pt x="308" y="169"/>
                  </a:lnTo>
                  <a:lnTo>
                    <a:pt x="307" y="174"/>
                  </a:lnTo>
                  <a:lnTo>
                    <a:pt x="300" y="172"/>
                  </a:lnTo>
                  <a:lnTo>
                    <a:pt x="299" y="174"/>
                  </a:lnTo>
                  <a:lnTo>
                    <a:pt x="299" y="180"/>
                  </a:lnTo>
                  <a:lnTo>
                    <a:pt x="304" y="185"/>
                  </a:lnTo>
                  <a:lnTo>
                    <a:pt x="306" y="188"/>
                  </a:lnTo>
                  <a:lnTo>
                    <a:pt x="303" y="201"/>
                  </a:lnTo>
                  <a:lnTo>
                    <a:pt x="299" y="202"/>
                  </a:lnTo>
                  <a:lnTo>
                    <a:pt x="297" y="207"/>
                  </a:lnTo>
                  <a:lnTo>
                    <a:pt x="293" y="210"/>
                  </a:lnTo>
                  <a:lnTo>
                    <a:pt x="294" y="213"/>
                  </a:lnTo>
                  <a:lnTo>
                    <a:pt x="296" y="216"/>
                  </a:lnTo>
                  <a:lnTo>
                    <a:pt x="297" y="224"/>
                  </a:lnTo>
                  <a:lnTo>
                    <a:pt x="292" y="236"/>
                  </a:lnTo>
                  <a:lnTo>
                    <a:pt x="289" y="238"/>
                  </a:lnTo>
                  <a:lnTo>
                    <a:pt x="285" y="237"/>
                  </a:lnTo>
                  <a:lnTo>
                    <a:pt x="281" y="240"/>
                  </a:lnTo>
                  <a:lnTo>
                    <a:pt x="280" y="251"/>
                  </a:lnTo>
                  <a:lnTo>
                    <a:pt x="277" y="256"/>
                  </a:lnTo>
                  <a:lnTo>
                    <a:pt x="278" y="260"/>
                  </a:lnTo>
                  <a:lnTo>
                    <a:pt x="276" y="270"/>
                  </a:lnTo>
                  <a:lnTo>
                    <a:pt x="267" y="277"/>
                  </a:lnTo>
                  <a:lnTo>
                    <a:pt x="252" y="278"/>
                  </a:lnTo>
                  <a:lnTo>
                    <a:pt x="250" y="283"/>
                  </a:lnTo>
                  <a:lnTo>
                    <a:pt x="250" y="288"/>
                  </a:lnTo>
                  <a:lnTo>
                    <a:pt x="242" y="292"/>
                  </a:lnTo>
                  <a:lnTo>
                    <a:pt x="239" y="293"/>
                  </a:lnTo>
                  <a:lnTo>
                    <a:pt x="235" y="302"/>
                  </a:lnTo>
                  <a:lnTo>
                    <a:pt x="236" y="304"/>
                  </a:lnTo>
                  <a:lnTo>
                    <a:pt x="234" y="308"/>
                  </a:lnTo>
                  <a:lnTo>
                    <a:pt x="226" y="310"/>
                  </a:lnTo>
                  <a:lnTo>
                    <a:pt x="223" y="319"/>
                  </a:lnTo>
                  <a:lnTo>
                    <a:pt x="216" y="320"/>
                  </a:lnTo>
                  <a:lnTo>
                    <a:pt x="210" y="329"/>
                  </a:lnTo>
                  <a:lnTo>
                    <a:pt x="206" y="326"/>
                  </a:lnTo>
                  <a:lnTo>
                    <a:pt x="203" y="328"/>
                  </a:lnTo>
                  <a:lnTo>
                    <a:pt x="199" y="326"/>
                  </a:lnTo>
                  <a:lnTo>
                    <a:pt x="200" y="321"/>
                  </a:lnTo>
                  <a:lnTo>
                    <a:pt x="198" y="320"/>
                  </a:lnTo>
                  <a:lnTo>
                    <a:pt x="196" y="321"/>
                  </a:lnTo>
                  <a:lnTo>
                    <a:pt x="195" y="318"/>
                  </a:lnTo>
                  <a:lnTo>
                    <a:pt x="196" y="315"/>
                  </a:lnTo>
                  <a:lnTo>
                    <a:pt x="196" y="315"/>
                  </a:lnTo>
                  <a:lnTo>
                    <a:pt x="206" y="317"/>
                  </a:lnTo>
                  <a:lnTo>
                    <a:pt x="207" y="317"/>
                  </a:lnTo>
                  <a:lnTo>
                    <a:pt x="201" y="265"/>
                  </a:lnTo>
                  <a:lnTo>
                    <a:pt x="202" y="222"/>
                  </a:lnTo>
                  <a:lnTo>
                    <a:pt x="197" y="220"/>
                  </a:lnTo>
                  <a:lnTo>
                    <a:pt x="191" y="222"/>
                  </a:lnTo>
                  <a:lnTo>
                    <a:pt x="184" y="220"/>
                  </a:lnTo>
                  <a:lnTo>
                    <a:pt x="178" y="220"/>
                  </a:lnTo>
                  <a:lnTo>
                    <a:pt x="171" y="216"/>
                  </a:lnTo>
                  <a:lnTo>
                    <a:pt x="161" y="218"/>
                  </a:lnTo>
                  <a:lnTo>
                    <a:pt x="161" y="218"/>
                  </a:lnTo>
                  <a:lnTo>
                    <a:pt x="159" y="216"/>
                  </a:lnTo>
                  <a:lnTo>
                    <a:pt x="159" y="198"/>
                  </a:lnTo>
                  <a:lnTo>
                    <a:pt x="162" y="193"/>
                  </a:lnTo>
                  <a:lnTo>
                    <a:pt x="161" y="188"/>
                  </a:lnTo>
                  <a:lnTo>
                    <a:pt x="165" y="181"/>
                  </a:lnTo>
                  <a:lnTo>
                    <a:pt x="165" y="173"/>
                  </a:lnTo>
                  <a:lnTo>
                    <a:pt x="160" y="127"/>
                  </a:lnTo>
                  <a:lnTo>
                    <a:pt x="156" y="112"/>
                  </a:lnTo>
                  <a:lnTo>
                    <a:pt x="147" y="100"/>
                  </a:lnTo>
                  <a:lnTo>
                    <a:pt x="144" y="88"/>
                  </a:lnTo>
                  <a:lnTo>
                    <a:pt x="140" y="79"/>
                  </a:lnTo>
                  <a:lnTo>
                    <a:pt x="133" y="70"/>
                  </a:lnTo>
                  <a:lnTo>
                    <a:pt x="126" y="65"/>
                  </a:lnTo>
                  <a:lnTo>
                    <a:pt x="126" y="65"/>
                  </a:lnTo>
                  <a:lnTo>
                    <a:pt x="129" y="56"/>
                  </a:lnTo>
                  <a:lnTo>
                    <a:pt x="146" y="38"/>
                  </a:lnTo>
                  <a:lnTo>
                    <a:pt x="151" y="30"/>
                  </a:lnTo>
                  <a:lnTo>
                    <a:pt x="161" y="23"/>
                  </a:lnTo>
                  <a:lnTo>
                    <a:pt x="165" y="17"/>
                  </a:lnTo>
                  <a:lnTo>
                    <a:pt x="167" y="0"/>
                  </a:lnTo>
                  <a:lnTo>
                    <a:pt x="167" y="0"/>
                  </a:lnTo>
                  <a:lnTo>
                    <a:pt x="169"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8">
              <a:extLst>
                <a:ext uri="{FF2B5EF4-FFF2-40B4-BE49-F238E27FC236}">
                  <a16:creationId xmlns:a16="http://schemas.microsoft.com/office/drawing/2014/main" id="{8C8F8B12-6B8D-454E-8CD4-DB573B6F8315}"/>
                </a:ext>
              </a:extLst>
            </p:cNvPr>
            <p:cNvSpPr>
              <a:spLocks/>
            </p:cNvSpPr>
            <p:nvPr/>
          </p:nvSpPr>
          <p:spPr bwMode="auto">
            <a:xfrm>
              <a:off x="6735369" y="2323285"/>
              <a:ext cx="399726" cy="505264"/>
            </a:xfrm>
            <a:custGeom>
              <a:avLst/>
              <a:gdLst>
                <a:gd name="T0" fmla="*/ 190 w 303"/>
                <a:gd name="T1" fmla="*/ 10 h 383"/>
                <a:gd name="T2" fmla="*/ 203 w 303"/>
                <a:gd name="T3" fmla="*/ 9 h 383"/>
                <a:gd name="T4" fmla="*/ 237 w 303"/>
                <a:gd name="T5" fmla="*/ 27 h 383"/>
                <a:gd name="T6" fmla="*/ 260 w 303"/>
                <a:gd name="T7" fmla="*/ 79 h 383"/>
                <a:gd name="T8" fmla="*/ 268 w 303"/>
                <a:gd name="T9" fmla="*/ 86 h 383"/>
                <a:gd name="T10" fmla="*/ 259 w 303"/>
                <a:gd name="T11" fmla="*/ 107 h 383"/>
                <a:gd name="T12" fmla="*/ 240 w 303"/>
                <a:gd name="T13" fmla="*/ 166 h 383"/>
                <a:gd name="T14" fmla="*/ 252 w 303"/>
                <a:gd name="T15" fmla="*/ 198 h 383"/>
                <a:gd name="T16" fmla="*/ 247 w 303"/>
                <a:gd name="T17" fmla="*/ 233 h 383"/>
                <a:gd name="T18" fmla="*/ 268 w 303"/>
                <a:gd name="T19" fmla="*/ 253 h 383"/>
                <a:gd name="T20" fmla="*/ 270 w 303"/>
                <a:gd name="T21" fmla="*/ 276 h 383"/>
                <a:gd name="T22" fmla="*/ 269 w 303"/>
                <a:gd name="T23" fmla="*/ 303 h 383"/>
                <a:gd name="T24" fmla="*/ 285 w 303"/>
                <a:gd name="T25" fmla="*/ 309 h 383"/>
                <a:gd name="T26" fmla="*/ 299 w 303"/>
                <a:gd name="T27" fmla="*/ 322 h 383"/>
                <a:gd name="T28" fmla="*/ 301 w 303"/>
                <a:gd name="T29" fmla="*/ 336 h 383"/>
                <a:gd name="T30" fmla="*/ 288 w 303"/>
                <a:gd name="T31" fmla="*/ 338 h 383"/>
                <a:gd name="T32" fmla="*/ 276 w 303"/>
                <a:gd name="T33" fmla="*/ 348 h 383"/>
                <a:gd name="T34" fmla="*/ 255 w 303"/>
                <a:gd name="T35" fmla="*/ 347 h 383"/>
                <a:gd name="T36" fmla="*/ 236 w 303"/>
                <a:gd name="T37" fmla="*/ 354 h 383"/>
                <a:gd name="T38" fmla="*/ 217 w 303"/>
                <a:gd name="T39" fmla="*/ 360 h 383"/>
                <a:gd name="T40" fmla="*/ 203 w 303"/>
                <a:gd name="T41" fmla="*/ 366 h 383"/>
                <a:gd name="T42" fmla="*/ 181 w 303"/>
                <a:gd name="T43" fmla="*/ 345 h 383"/>
                <a:gd name="T44" fmla="*/ 173 w 303"/>
                <a:gd name="T45" fmla="*/ 337 h 383"/>
                <a:gd name="T46" fmla="*/ 156 w 303"/>
                <a:gd name="T47" fmla="*/ 342 h 383"/>
                <a:gd name="T48" fmla="*/ 149 w 303"/>
                <a:gd name="T49" fmla="*/ 340 h 383"/>
                <a:gd name="T50" fmla="*/ 141 w 303"/>
                <a:gd name="T51" fmla="*/ 347 h 383"/>
                <a:gd name="T52" fmla="*/ 132 w 303"/>
                <a:gd name="T53" fmla="*/ 369 h 383"/>
                <a:gd name="T54" fmla="*/ 127 w 303"/>
                <a:gd name="T55" fmla="*/ 356 h 383"/>
                <a:gd name="T56" fmla="*/ 110 w 303"/>
                <a:gd name="T57" fmla="*/ 343 h 383"/>
                <a:gd name="T58" fmla="*/ 100 w 303"/>
                <a:gd name="T59" fmla="*/ 340 h 383"/>
                <a:gd name="T60" fmla="*/ 100 w 303"/>
                <a:gd name="T61" fmla="*/ 358 h 383"/>
                <a:gd name="T62" fmla="*/ 90 w 303"/>
                <a:gd name="T63" fmla="*/ 367 h 383"/>
                <a:gd name="T64" fmla="*/ 76 w 303"/>
                <a:gd name="T65" fmla="*/ 380 h 383"/>
                <a:gd name="T66" fmla="*/ 62 w 303"/>
                <a:gd name="T67" fmla="*/ 381 h 383"/>
                <a:gd name="T68" fmla="*/ 37 w 303"/>
                <a:gd name="T69" fmla="*/ 371 h 383"/>
                <a:gd name="T70" fmla="*/ 11 w 303"/>
                <a:gd name="T71" fmla="*/ 370 h 383"/>
                <a:gd name="T72" fmla="*/ 0 w 303"/>
                <a:gd name="T73" fmla="*/ 351 h 383"/>
                <a:gd name="T74" fmla="*/ 9 w 303"/>
                <a:gd name="T75" fmla="*/ 338 h 383"/>
                <a:gd name="T76" fmla="*/ 16 w 303"/>
                <a:gd name="T77" fmla="*/ 317 h 383"/>
                <a:gd name="T78" fmla="*/ 24 w 303"/>
                <a:gd name="T79" fmla="*/ 312 h 383"/>
                <a:gd name="T80" fmla="*/ 22 w 303"/>
                <a:gd name="T81" fmla="*/ 289 h 383"/>
                <a:gd name="T82" fmla="*/ 26 w 303"/>
                <a:gd name="T83" fmla="*/ 279 h 383"/>
                <a:gd name="T84" fmla="*/ 34 w 303"/>
                <a:gd name="T85" fmla="*/ 263 h 383"/>
                <a:gd name="T86" fmla="*/ 40 w 303"/>
                <a:gd name="T87" fmla="*/ 232 h 383"/>
                <a:gd name="T88" fmla="*/ 47 w 303"/>
                <a:gd name="T89" fmla="*/ 221 h 383"/>
                <a:gd name="T90" fmla="*/ 58 w 303"/>
                <a:gd name="T91" fmla="*/ 206 h 383"/>
                <a:gd name="T92" fmla="*/ 69 w 303"/>
                <a:gd name="T93" fmla="*/ 206 h 383"/>
                <a:gd name="T94" fmla="*/ 95 w 303"/>
                <a:gd name="T95" fmla="*/ 198 h 383"/>
                <a:gd name="T96" fmla="*/ 130 w 303"/>
                <a:gd name="T97" fmla="*/ 203 h 383"/>
                <a:gd name="T98" fmla="*/ 147 w 303"/>
                <a:gd name="T99" fmla="*/ 178 h 383"/>
                <a:gd name="T100" fmla="*/ 150 w 303"/>
                <a:gd name="T101" fmla="*/ 162 h 383"/>
                <a:gd name="T102" fmla="*/ 140 w 303"/>
                <a:gd name="T103" fmla="*/ 144 h 383"/>
                <a:gd name="T104" fmla="*/ 146 w 303"/>
                <a:gd name="T105" fmla="*/ 133 h 383"/>
                <a:gd name="T106" fmla="*/ 144 w 303"/>
                <a:gd name="T107" fmla="*/ 118 h 383"/>
                <a:gd name="T108" fmla="*/ 135 w 303"/>
                <a:gd name="T109" fmla="*/ 115 h 383"/>
                <a:gd name="T110" fmla="*/ 123 w 303"/>
                <a:gd name="T111" fmla="*/ 98 h 383"/>
                <a:gd name="T112" fmla="*/ 132 w 303"/>
                <a:gd name="T113" fmla="*/ 91 h 383"/>
                <a:gd name="T114" fmla="*/ 133 w 303"/>
                <a:gd name="T115" fmla="*/ 74 h 383"/>
                <a:gd name="T116" fmla="*/ 139 w 303"/>
                <a:gd name="T117" fmla="*/ 58 h 383"/>
                <a:gd name="T118" fmla="*/ 148 w 303"/>
                <a:gd name="T119" fmla="*/ 47 h 383"/>
                <a:gd name="T120" fmla="*/ 172 w 303"/>
                <a:gd name="T121" fmla="*/ 22 h 383"/>
                <a:gd name="T122" fmla="*/ 169 w 303"/>
                <a:gd name="T123" fmla="*/ 4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383">
                  <a:moveTo>
                    <a:pt x="172" y="0"/>
                  </a:moveTo>
                  <a:lnTo>
                    <a:pt x="184" y="8"/>
                  </a:lnTo>
                  <a:lnTo>
                    <a:pt x="190" y="10"/>
                  </a:lnTo>
                  <a:lnTo>
                    <a:pt x="191" y="7"/>
                  </a:lnTo>
                  <a:lnTo>
                    <a:pt x="201" y="4"/>
                  </a:lnTo>
                  <a:lnTo>
                    <a:pt x="203" y="9"/>
                  </a:lnTo>
                  <a:lnTo>
                    <a:pt x="205" y="6"/>
                  </a:lnTo>
                  <a:lnTo>
                    <a:pt x="230" y="18"/>
                  </a:lnTo>
                  <a:lnTo>
                    <a:pt x="237" y="27"/>
                  </a:lnTo>
                  <a:lnTo>
                    <a:pt x="254" y="66"/>
                  </a:lnTo>
                  <a:lnTo>
                    <a:pt x="261" y="78"/>
                  </a:lnTo>
                  <a:lnTo>
                    <a:pt x="260" y="79"/>
                  </a:lnTo>
                  <a:lnTo>
                    <a:pt x="260" y="83"/>
                  </a:lnTo>
                  <a:lnTo>
                    <a:pt x="266" y="87"/>
                  </a:lnTo>
                  <a:lnTo>
                    <a:pt x="268" y="86"/>
                  </a:lnTo>
                  <a:lnTo>
                    <a:pt x="274" y="91"/>
                  </a:lnTo>
                  <a:lnTo>
                    <a:pt x="274" y="91"/>
                  </a:lnTo>
                  <a:lnTo>
                    <a:pt x="259" y="107"/>
                  </a:lnTo>
                  <a:lnTo>
                    <a:pt x="239" y="126"/>
                  </a:lnTo>
                  <a:lnTo>
                    <a:pt x="244" y="157"/>
                  </a:lnTo>
                  <a:lnTo>
                    <a:pt x="240" y="166"/>
                  </a:lnTo>
                  <a:lnTo>
                    <a:pt x="243" y="184"/>
                  </a:lnTo>
                  <a:lnTo>
                    <a:pt x="239" y="187"/>
                  </a:lnTo>
                  <a:lnTo>
                    <a:pt x="252" y="198"/>
                  </a:lnTo>
                  <a:lnTo>
                    <a:pt x="247" y="213"/>
                  </a:lnTo>
                  <a:lnTo>
                    <a:pt x="246" y="227"/>
                  </a:lnTo>
                  <a:lnTo>
                    <a:pt x="247" y="233"/>
                  </a:lnTo>
                  <a:lnTo>
                    <a:pt x="245" y="241"/>
                  </a:lnTo>
                  <a:lnTo>
                    <a:pt x="261" y="247"/>
                  </a:lnTo>
                  <a:lnTo>
                    <a:pt x="268" y="253"/>
                  </a:lnTo>
                  <a:lnTo>
                    <a:pt x="271" y="259"/>
                  </a:lnTo>
                  <a:lnTo>
                    <a:pt x="266" y="265"/>
                  </a:lnTo>
                  <a:lnTo>
                    <a:pt x="270" y="276"/>
                  </a:lnTo>
                  <a:lnTo>
                    <a:pt x="266" y="282"/>
                  </a:lnTo>
                  <a:lnTo>
                    <a:pt x="270" y="291"/>
                  </a:lnTo>
                  <a:lnTo>
                    <a:pt x="269" y="303"/>
                  </a:lnTo>
                  <a:lnTo>
                    <a:pt x="271" y="305"/>
                  </a:lnTo>
                  <a:lnTo>
                    <a:pt x="278" y="304"/>
                  </a:lnTo>
                  <a:lnTo>
                    <a:pt x="285" y="309"/>
                  </a:lnTo>
                  <a:lnTo>
                    <a:pt x="289" y="310"/>
                  </a:lnTo>
                  <a:lnTo>
                    <a:pt x="299" y="316"/>
                  </a:lnTo>
                  <a:lnTo>
                    <a:pt x="299" y="322"/>
                  </a:lnTo>
                  <a:lnTo>
                    <a:pt x="303" y="332"/>
                  </a:lnTo>
                  <a:lnTo>
                    <a:pt x="301" y="336"/>
                  </a:lnTo>
                  <a:lnTo>
                    <a:pt x="301" y="336"/>
                  </a:lnTo>
                  <a:lnTo>
                    <a:pt x="292" y="332"/>
                  </a:lnTo>
                  <a:lnTo>
                    <a:pt x="289" y="333"/>
                  </a:lnTo>
                  <a:lnTo>
                    <a:pt x="288" y="338"/>
                  </a:lnTo>
                  <a:lnTo>
                    <a:pt x="289" y="350"/>
                  </a:lnTo>
                  <a:lnTo>
                    <a:pt x="283" y="351"/>
                  </a:lnTo>
                  <a:lnTo>
                    <a:pt x="276" y="348"/>
                  </a:lnTo>
                  <a:lnTo>
                    <a:pt x="269" y="357"/>
                  </a:lnTo>
                  <a:lnTo>
                    <a:pt x="266" y="356"/>
                  </a:lnTo>
                  <a:lnTo>
                    <a:pt x="255" y="347"/>
                  </a:lnTo>
                  <a:lnTo>
                    <a:pt x="243" y="346"/>
                  </a:lnTo>
                  <a:lnTo>
                    <a:pt x="235" y="347"/>
                  </a:lnTo>
                  <a:lnTo>
                    <a:pt x="236" y="354"/>
                  </a:lnTo>
                  <a:lnTo>
                    <a:pt x="228" y="364"/>
                  </a:lnTo>
                  <a:lnTo>
                    <a:pt x="225" y="365"/>
                  </a:lnTo>
                  <a:lnTo>
                    <a:pt x="217" y="360"/>
                  </a:lnTo>
                  <a:lnTo>
                    <a:pt x="207" y="360"/>
                  </a:lnTo>
                  <a:lnTo>
                    <a:pt x="204" y="365"/>
                  </a:lnTo>
                  <a:lnTo>
                    <a:pt x="203" y="366"/>
                  </a:lnTo>
                  <a:lnTo>
                    <a:pt x="191" y="358"/>
                  </a:lnTo>
                  <a:lnTo>
                    <a:pt x="188" y="350"/>
                  </a:lnTo>
                  <a:lnTo>
                    <a:pt x="181" y="345"/>
                  </a:lnTo>
                  <a:lnTo>
                    <a:pt x="181" y="339"/>
                  </a:lnTo>
                  <a:lnTo>
                    <a:pt x="177" y="336"/>
                  </a:lnTo>
                  <a:lnTo>
                    <a:pt x="173" y="337"/>
                  </a:lnTo>
                  <a:lnTo>
                    <a:pt x="163" y="343"/>
                  </a:lnTo>
                  <a:lnTo>
                    <a:pt x="159" y="340"/>
                  </a:lnTo>
                  <a:lnTo>
                    <a:pt x="156" y="342"/>
                  </a:lnTo>
                  <a:lnTo>
                    <a:pt x="154" y="341"/>
                  </a:lnTo>
                  <a:lnTo>
                    <a:pt x="152" y="336"/>
                  </a:lnTo>
                  <a:lnTo>
                    <a:pt x="149" y="340"/>
                  </a:lnTo>
                  <a:lnTo>
                    <a:pt x="144" y="335"/>
                  </a:lnTo>
                  <a:lnTo>
                    <a:pt x="141" y="339"/>
                  </a:lnTo>
                  <a:lnTo>
                    <a:pt x="141" y="347"/>
                  </a:lnTo>
                  <a:lnTo>
                    <a:pt x="139" y="356"/>
                  </a:lnTo>
                  <a:lnTo>
                    <a:pt x="135" y="360"/>
                  </a:lnTo>
                  <a:lnTo>
                    <a:pt x="132" y="369"/>
                  </a:lnTo>
                  <a:lnTo>
                    <a:pt x="131" y="369"/>
                  </a:lnTo>
                  <a:lnTo>
                    <a:pt x="127" y="366"/>
                  </a:lnTo>
                  <a:lnTo>
                    <a:pt x="127" y="356"/>
                  </a:lnTo>
                  <a:lnTo>
                    <a:pt x="118" y="352"/>
                  </a:lnTo>
                  <a:lnTo>
                    <a:pt x="115" y="345"/>
                  </a:lnTo>
                  <a:lnTo>
                    <a:pt x="110" y="343"/>
                  </a:lnTo>
                  <a:lnTo>
                    <a:pt x="110" y="337"/>
                  </a:lnTo>
                  <a:lnTo>
                    <a:pt x="103" y="336"/>
                  </a:lnTo>
                  <a:lnTo>
                    <a:pt x="100" y="340"/>
                  </a:lnTo>
                  <a:lnTo>
                    <a:pt x="101" y="347"/>
                  </a:lnTo>
                  <a:lnTo>
                    <a:pt x="100" y="353"/>
                  </a:lnTo>
                  <a:lnTo>
                    <a:pt x="100" y="358"/>
                  </a:lnTo>
                  <a:lnTo>
                    <a:pt x="98" y="366"/>
                  </a:lnTo>
                  <a:lnTo>
                    <a:pt x="95" y="369"/>
                  </a:lnTo>
                  <a:lnTo>
                    <a:pt x="90" y="367"/>
                  </a:lnTo>
                  <a:lnTo>
                    <a:pt x="87" y="371"/>
                  </a:lnTo>
                  <a:lnTo>
                    <a:pt x="78" y="375"/>
                  </a:lnTo>
                  <a:lnTo>
                    <a:pt x="76" y="380"/>
                  </a:lnTo>
                  <a:lnTo>
                    <a:pt x="73" y="382"/>
                  </a:lnTo>
                  <a:lnTo>
                    <a:pt x="67" y="383"/>
                  </a:lnTo>
                  <a:lnTo>
                    <a:pt x="62" y="381"/>
                  </a:lnTo>
                  <a:lnTo>
                    <a:pt x="59" y="383"/>
                  </a:lnTo>
                  <a:lnTo>
                    <a:pt x="42" y="370"/>
                  </a:lnTo>
                  <a:lnTo>
                    <a:pt x="37" y="371"/>
                  </a:lnTo>
                  <a:lnTo>
                    <a:pt x="29" y="378"/>
                  </a:lnTo>
                  <a:lnTo>
                    <a:pt x="16" y="369"/>
                  </a:lnTo>
                  <a:lnTo>
                    <a:pt x="11" y="370"/>
                  </a:lnTo>
                  <a:lnTo>
                    <a:pt x="11" y="370"/>
                  </a:lnTo>
                  <a:lnTo>
                    <a:pt x="2" y="356"/>
                  </a:lnTo>
                  <a:lnTo>
                    <a:pt x="0" y="351"/>
                  </a:lnTo>
                  <a:lnTo>
                    <a:pt x="2" y="347"/>
                  </a:lnTo>
                  <a:lnTo>
                    <a:pt x="11" y="347"/>
                  </a:lnTo>
                  <a:lnTo>
                    <a:pt x="9" y="338"/>
                  </a:lnTo>
                  <a:lnTo>
                    <a:pt x="14" y="335"/>
                  </a:lnTo>
                  <a:lnTo>
                    <a:pt x="18" y="326"/>
                  </a:lnTo>
                  <a:lnTo>
                    <a:pt x="16" y="317"/>
                  </a:lnTo>
                  <a:lnTo>
                    <a:pt x="19" y="316"/>
                  </a:lnTo>
                  <a:lnTo>
                    <a:pt x="26" y="313"/>
                  </a:lnTo>
                  <a:lnTo>
                    <a:pt x="24" y="312"/>
                  </a:lnTo>
                  <a:lnTo>
                    <a:pt x="28" y="304"/>
                  </a:lnTo>
                  <a:lnTo>
                    <a:pt x="26" y="294"/>
                  </a:lnTo>
                  <a:lnTo>
                    <a:pt x="22" y="289"/>
                  </a:lnTo>
                  <a:lnTo>
                    <a:pt x="21" y="286"/>
                  </a:lnTo>
                  <a:lnTo>
                    <a:pt x="26" y="281"/>
                  </a:lnTo>
                  <a:lnTo>
                    <a:pt x="26" y="279"/>
                  </a:lnTo>
                  <a:lnTo>
                    <a:pt x="29" y="276"/>
                  </a:lnTo>
                  <a:lnTo>
                    <a:pt x="30" y="268"/>
                  </a:lnTo>
                  <a:lnTo>
                    <a:pt x="34" y="263"/>
                  </a:lnTo>
                  <a:lnTo>
                    <a:pt x="35" y="244"/>
                  </a:lnTo>
                  <a:lnTo>
                    <a:pt x="41" y="236"/>
                  </a:lnTo>
                  <a:lnTo>
                    <a:pt x="40" y="232"/>
                  </a:lnTo>
                  <a:lnTo>
                    <a:pt x="43" y="227"/>
                  </a:lnTo>
                  <a:lnTo>
                    <a:pt x="42" y="221"/>
                  </a:lnTo>
                  <a:lnTo>
                    <a:pt x="47" y="221"/>
                  </a:lnTo>
                  <a:lnTo>
                    <a:pt x="53" y="216"/>
                  </a:lnTo>
                  <a:lnTo>
                    <a:pt x="54" y="210"/>
                  </a:lnTo>
                  <a:lnTo>
                    <a:pt x="58" y="206"/>
                  </a:lnTo>
                  <a:lnTo>
                    <a:pt x="60" y="199"/>
                  </a:lnTo>
                  <a:lnTo>
                    <a:pt x="64" y="201"/>
                  </a:lnTo>
                  <a:lnTo>
                    <a:pt x="69" y="206"/>
                  </a:lnTo>
                  <a:lnTo>
                    <a:pt x="78" y="208"/>
                  </a:lnTo>
                  <a:lnTo>
                    <a:pt x="91" y="204"/>
                  </a:lnTo>
                  <a:lnTo>
                    <a:pt x="95" y="198"/>
                  </a:lnTo>
                  <a:lnTo>
                    <a:pt x="93" y="191"/>
                  </a:lnTo>
                  <a:lnTo>
                    <a:pt x="105" y="202"/>
                  </a:lnTo>
                  <a:lnTo>
                    <a:pt x="130" y="203"/>
                  </a:lnTo>
                  <a:lnTo>
                    <a:pt x="143" y="189"/>
                  </a:lnTo>
                  <a:lnTo>
                    <a:pt x="142" y="180"/>
                  </a:lnTo>
                  <a:lnTo>
                    <a:pt x="147" y="178"/>
                  </a:lnTo>
                  <a:lnTo>
                    <a:pt x="149" y="174"/>
                  </a:lnTo>
                  <a:lnTo>
                    <a:pt x="149" y="170"/>
                  </a:lnTo>
                  <a:lnTo>
                    <a:pt x="150" y="162"/>
                  </a:lnTo>
                  <a:lnTo>
                    <a:pt x="144" y="160"/>
                  </a:lnTo>
                  <a:lnTo>
                    <a:pt x="145" y="149"/>
                  </a:lnTo>
                  <a:lnTo>
                    <a:pt x="140" y="144"/>
                  </a:lnTo>
                  <a:lnTo>
                    <a:pt x="141" y="140"/>
                  </a:lnTo>
                  <a:lnTo>
                    <a:pt x="145" y="140"/>
                  </a:lnTo>
                  <a:lnTo>
                    <a:pt x="146" y="133"/>
                  </a:lnTo>
                  <a:lnTo>
                    <a:pt x="142" y="125"/>
                  </a:lnTo>
                  <a:lnTo>
                    <a:pt x="145" y="119"/>
                  </a:lnTo>
                  <a:lnTo>
                    <a:pt x="144" y="118"/>
                  </a:lnTo>
                  <a:lnTo>
                    <a:pt x="140" y="120"/>
                  </a:lnTo>
                  <a:lnTo>
                    <a:pt x="138" y="117"/>
                  </a:lnTo>
                  <a:lnTo>
                    <a:pt x="135" y="115"/>
                  </a:lnTo>
                  <a:lnTo>
                    <a:pt x="134" y="113"/>
                  </a:lnTo>
                  <a:lnTo>
                    <a:pt x="128" y="109"/>
                  </a:lnTo>
                  <a:lnTo>
                    <a:pt x="123" y="98"/>
                  </a:lnTo>
                  <a:lnTo>
                    <a:pt x="123" y="98"/>
                  </a:lnTo>
                  <a:lnTo>
                    <a:pt x="124" y="92"/>
                  </a:lnTo>
                  <a:lnTo>
                    <a:pt x="132" y="91"/>
                  </a:lnTo>
                  <a:lnTo>
                    <a:pt x="137" y="85"/>
                  </a:lnTo>
                  <a:lnTo>
                    <a:pt x="136" y="77"/>
                  </a:lnTo>
                  <a:lnTo>
                    <a:pt x="133" y="74"/>
                  </a:lnTo>
                  <a:lnTo>
                    <a:pt x="135" y="67"/>
                  </a:lnTo>
                  <a:lnTo>
                    <a:pt x="138" y="65"/>
                  </a:lnTo>
                  <a:lnTo>
                    <a:pt x="139" y="58"/>
                  </a:lnTo>
                  <a:lnTo>
                    <a:pt x="145" y="54"/>
                  </a:lnTo>
                  <a:lnTo>
                    <a:pt x="145" y="51"/>
                  </a:lnTo>
                  <a:lnTo>
                    <a:pt x="148" y="47"/>
                  </a:lnTo>
                  <a:lnTo>
                    <a:pt x="163" y="37"/>
                  </a:lnTo>
                  <a:lnTo>
                    <a:pt x="165" y="32"/>
                  </a:lnTo>
                  <a:lnTo>
                    <a:pt x="172" y="22"/>
                  </a:lnTo>
                  <a:lnTo>
                    <a:pt x="169" y="16"/>
                  </a:lnTo>
                  <a:lnTo>
                    <a:pt x="168" y="12"/>
                  </a:lnTo>
                  <a:lnTo>
                    <a:pt x="169" y="4"/>
                  </a:lnTo>
                  <a:lnTo>
                    <a:pt x="17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6" name="Freeform 9">
              <a:extLst>
                <a:ext uri="{FF2B5EF4-FFF2-40B4-BE49-F238E27FC236}">
                  <a16:creationId xmlns:a16="http://schemas.microsoft.com/office/drawing/2014/main" id="{FB9856B2-77BD-4A4A-A427-F28D7F732117}"/>
                </a:ext>
              </a:extLst>
            </p:cNvPr>
            <p:cNvSpPr>
              <a:spLocks/>
            </p:cNvSpPr>
            <p:nvPr/>
          </p:nvSpPr>
          <p:spPr bwMode="auto">
            <a:xfrm>
              <a:off x="6926656" y="3441988"/>
              <a:ext cx="184691" cy="114773"/>
            </a:xfrm>
            <a:custGeom>
              <a:avLst/>
              <a:gdLst>
                <a:gd name="T0" fmla="*/ 0 w 140"/>
                <a:gd name="T1" fmla="*/ 26 h 87"/>
                <a:gd name="T2" fmla="*/ 5 w 140"/>
                <a:gd name="T3" fmla="*/ 23 h 87"/>
                <a:gd name="T4" fmla="*/ 13 w 140"/>
                <a:gd name="T5" fmla="*/ 14 h 87"/>
                <a:gd name="T6" fmla="*/ 18 w 140"/>
                <a:gd name="T7" fmla="*/ 14 h 87"/>
                <a:gd name="T8" fmla="*/ 20 w 140"/>
                <a:gd name="T9" fmla="*/ 10 h 87"/>
                <a:gd name="T10" fmla="*/ 23 w 140"/>
                <a:gd name="T11" fmla="*/ 8 h 87"/>
                <a:gd name="T12" fmla="*/ 40 w 140"/>
                <a:gd name="T13" fmla="*/ 8 h 87"/>
                <a:gd name="T14" fmla="*/ 45 w 140"/>
                <a:gd name="T15" fmla="*/ 0 h 87"/>
                <a:gd name="T16" fmla="*/ 62 w 140"/>
                <a:gd name="T17" fmla="*/ 7 h 87"/>
                <a:gd name="T18" fmla="*/ 70 w 140"/>
                <a:gd name="T19" fmla="*/ 7 h 87"/>
                <a:gd name="T20" fmla="*/ 88 w 140"/>
                <a:gd name="T21" fmla="*/ 1 h 87"/>
                <a:gd name="T22" fmla="*/ 97 w 140"/>
                <a:gd name="T23" fmla="*/ 3 h 87"/>
                <a:gd name="T24" fmla="*/ 106 w 140"/>
                <a:gd name="T25" fmla="*/ 9 h 87"/>
                <a:gd name="T26" fmla="*/ 134 w 140"/>
                <a:gd name="T27" fmla="*/ 18 h 87"/>
                <a:gd name="T28" fmla="*/ 140 w 140"/>
                <a:gd name="T29" fmla="*/ 17 h 87"/>
                <a:gd name="T30" fmla="*/ 140 w 140"/>
                <a:gd name="T31" fmla="*/ 17 h 87"/>
                <a:gd name="T32" fmla="*/ 139 w 140"/>
                <a:gd name="T33" fmla="*/ 20 h 87"/>
                <a:gd name="T34" fmla="*/ 130 w 140"/>
                <a:gd name="T35" fmla="*/ 23 h 87"/>
                <a:gd name="T36" fmla="*/ 130 w 140"/>
                <a:gd name="T37" fmla="*/ 27 h 87"/>
                <a:gd name="T38" fmla="*/ 124 w 140"/>
                <a:gd name="T39" fmla="*/ 32 h 87"/>
                <a:gd name="T40" fmla="*/ 120 w 140"/>
                <a:gd name="T41" fmla="*/ 52 h 87"/>
                <a:gd name="T42" fmla="*/ 120 w 140"/>
                <a:gd name="T43" fmla="*/ 61 h 87"/>
                <a:gd name="T44" fmla="*/ 115 w 140"/>
                <a:gd name="T45" fmla="*/ 65 h 87"/>
                <a:gd name="T46" fmla="*/ 116 w 140"/>
                <a:gd name="T47" fmla="*/ 70 h 87"/>
                <a:gd name="T48" fmla="*/ 124 w 140"/>
                <a:gd name="T49" fmla="*/ 72 h 87"/>
                <a:gd name="T50" fmla="*/ 127 w 140"/>
                <a:gd name="T51" fmla="*/ 75 h 87"/>
                <a:gd name="T52" fmla="*/ 127 w 140"/>
                <a:gd name="T53" fmla="*/ 82 h 87"/>
                <a:gd name="T54" fmla="*/ 123 w 140"/>
                <a:gd name="T55" fmla="*/ 85 h 87"/>
                <a:gd name="T56" fmla="*/ 123 w 140"/>
                <a:gd name="T57" fmla="*/ 85 h 87"/>
                <a:gd name="T58" fmla="*/ 117 w 140"/>
                <a:gd name="T59" fmla="*/ 86 h 87"/>
                <a:gd name="T60" fmla="*/ 117 w 140"/>
                <a:gd name="T61" fmla="*/ 86 h 87"/>
                <a:gd name="T62" fmla="*/ 113 w 140"/>
                <a:gd name="T63" fmla="*/ 87 h 87"/>
                <a:gd name="T64" fmla="*/ 113 w 140"/>
                <a:gd name="T65" fmla="*/ 87 h 87"/>
                <a:gd name="T66" fmla="*/ 106 w 140"/>
                <a:gd name="T67" fmla="*/ 85 h 87"/>
                <a:gd name="T68" fmla="*/ 98 w 140"/>
                <a:gd name="T69" fmla="*/ 81 h 87"/>
                <a:gd name="T70" fmla="*/ 90 w 140"/>
                <a:gd name="T71" fmla="*/ 81 h 87"/>
                <a:gd name="T72" fmla="*/ 85 w 140"/>
                <a:gd name="T73" fmla="*/ 76 h 87"/>
                <a:gd name="T74" fmla="*/ 62 w 140"/>
                <a:gd name="T75" fmla="*/ 69 h 87"/>
                <a:gd name="T76" fmla="*/ 50 w 140"/>
                <a:gd name="T77" fmla="*/ 62 h 87"/>
                <a:gd name="T78" fmla="*/ 41 w 140"/>
                <a:gd name="T79" fmla="*/ 62 h 87"/>
                <a:gd name="T80" fmla="*/ 33 w 140"/>
                <a:gd name="T81" fmla="*/ 50 h 87"/>
                <a:gd name="T82" fmla="*/ 24 w 140"/>
                <a:gd name="T83" fmla="*/ 45 h 87"/>
                <a:gd name="T84" fmla="*/ 19 w 140"/>
                <a:gd name="T85" fmla="*/ 34 h 87"/>
                <a:gd name="T86" fmla="*/ 9 w 140"/>
                <a:gd name="T87" fmla="*/ 28 h 87"/>
                <a:gd name="T88" fmla="*/ 0 w 140"/>
                <a:gd name="T89" fmla="*/ 27 h 87"/>
                <a:gd name="T90" fmla="*/ 0 w 140"/>
                <a:gd name="T91" fmla="*/ 2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0" h="87">
                  <a:moveTo>
                    <a:pt x="0" y="26"/>
                  </a:moveTo>
                  <a:lnTo>
                    <a:pt x="5" y="23"/>
                  </a:lnTo>
                  <a:lnTo>
                    <a:pt x="13" y="14"/>
                  </a:lnTo>
                  <a:lnTo>
                    <a:pt x="18" y="14"/>
                  </a:lnTo>
                  <a:lnTo>
                    <a:pt x="20" y="10"/>
                  </a:lnTo>
                  <a:lnTo>
                    <a:pt x="23" y="8"/>
                  </a:lnTo>
                  <a:lnTo>
                    <a:pt x="40" y="8"/>
                  </a:lnTo>
                  <a:lnTo>
                    <a:pt x="45" y="0"/>
                  </a:lnTo>
                  <a:lnTo>
                    <a:pt x="62" y="7"/>
                  </a:lnTo>
                  <a:lnTo>
                    <a:pt x="70" y="7"/>
                  </a:lnTo>
                  <a:lnTo>
                    <a:pt x="88" y="1"/>
                  </a:lnTo>
                  <a:lnTo>
                    <a:pt x="97" y="3"/>
                  </a:lnTo>
                  <a:lnTo>
                    <a:pt x="106" y="9"/>
                  </a:lnTo>
                  <a:lnTo>
                    <a:pt x="134" y="18"/>
                  </a:lnTo>
                  <a:lnTo>
                    <a:pt x="140" y="17"/>
                  </a:lnTo>
                  <a:lnTo>
                    <a:pt x="140" y="17"/>
                  </a:lnTo>
                  <a:lnTo>
                    <a:pt x="139" y="20"/>
                  </a:lnTo>
                  <a:lnTo>
                    <a:pt x="130" y="23"/>
                  </a:lnTo>
                  <a:lnTo>
                    <a:pt x="130" y="27"/>
                  </a:lnTo>
                  <a:lnTo>
                    <a:pt x="124" y="32"/>
                  </a:lnTo>
                  <a:lnTo>
                    <a:pt x="120" y="52"/>
                  </a:lnTo>
                  <a:lnTo>
                    <a:pt x="120" y="61"/>
                  </a:lnTo>
                  <a:lnTo>
                    <a:pt x="115" y="65"/>
                  </a:lnTo>
                  <a:lnTo>
                    <a:pt x="116" y="70"/>
                  </a:lnTo>
                  <a:lnTo>
                    <a:pt x="124" y="72"/>
                  </a:lnTo>
                  <a:lnTo>
                    <a:pt x="127" y="75"/>
                  </a:lnTo>
                  <a:lnTo>
                    <a:pt x="127" y="82"/>
                  </a:lnTo>
                  <a:lnTo>
                    <a:pt x="123" y="85"/>
                  </a:lnTo>
                  <a:lnTo>
                    <a:pt x="123" y="85"/>
                  </a:lnTo>
                  <a:lnTo>
                    <a:pt x="117" y="86"/>
                  </a:lnTo>
                  <a:lnTo>
                    <a:pt x="117" y="86"/>
                  </a:lnTo>
                  <a:lnTo>
                    <a:pt x="113" y="87"/>
                  </a:lnTo>
                  <a:lnTo>
                    <a:pt x="113" y="87"/>
                  </a:lnTo>
                  <a:lnTo>
                    <a:pt x="106" y="85"/>
                  </a:lnTo>
                  <a:lnTo>
                    <a:pt x="98" y="81"/>
                  </a:lnTo>
                  <a:lnTo>
                    <a:pt x="90" y="81"/>
                  </a:lnTo>
                  <a:lnTo>
                    <a:pt x="85" y="76"/>
                  </a:lnTo>
                  <a:lnTo>
                    <a:pt x="62" y="69"/>
                  </a:lnTo>
                  <a:lnTo>
                    <a:pt x="50" y="62"/>
                  </a:lnTo>
                  <a:lnTo>
                    <a:pt x="41" y="62"/>
                  </a:lnTo>
                  <a:lnTo>
                    <a:pt x="33" y="50"/>
                  </a:lnTo>
                  <a:lnTo>
                    <a:pt x="24" y="45"/>
                  </a:lnTo>
                  <a:lnTo>
                    <a:pt x="19" y="34"/>
                  </a:lnTo>
                  <a:lnTo>
                    <a:pt x="9" y="28"/>
                  </a:lnTo>
                  <a:lnTo>
                    <a:pt x="0" y="27"/>
                  </a:lnTo>
                  <a:lnTo>
                    <a:pt x="0" y="2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7" name="Freeform 10">
              <a:extLst>
                <a:ext uri="{FF2B5EF4-FFF2-40B4-BE49-F238E27FC236}">
                  <a16:creationId xmlns:a16="http://schemas.microsoft.com/office/drawing/2014/main" id="{139231E1-4C44-4C98-AE11-0F19DE9D50C2}"/>
                </a:ext>
              </a:extLst>
            </p:cNvPr>
            <p:cNvSpPr>
              <a:spLocks/>
            </p:cNvSpPr>
            <p:nvPr/>
          </p:nvSpPr>
          <p:spPr bwMode="auto">
            <a:xfrm>
              <a:off x="6848822" y="3208485"/>
              <a:ext cx="295506" cy="267803"/>
            </a:xfrm>
            <a:custGeom>
              <a:avLst/>
              <a:gdLst>
                <a:gd name="T0" fmla="*/ 48 w 224"/>
                <a:gd name="T1" fmla="*/ 2 h 203"/>
                <a:gd name="T2" fmla="*/ 59 w 224"/>
                <a:gd name="T3" fmla="*/ 2 h 203"/>
                <a:gd name="T4" fmla="*/ 75 w 224"/>
                <a:gd name="T5" fmla="*/ 11 h 203"/>
                <a:gd name="T6" fmla="*/ 92 w 224"/>
                <a:gd name="T7" fmla="*/ 18 h 203"/>
                <a:gd name="T8" fmla="*/ 103 w 224"/>
                <a:gd name="T9" fmla="*/ 24 h 203"/>
                <a:gd name="T10" fmla="*/ 171 w 224"/>
                <a:gd name="T11" fmla="*/ 59 h 203"/>
                <a:gd name="T12" fmla="*/ 221 w 224"/>
                <a:gd name="T13" fmla="*/ 89 h 203"/>
                <a:gd name="T14" fmla="*/ 224 w 224"/>
                <a:gd name="T15" fmla="*/ 101 h 203"/>
                <a:gd name="T16" fmla="*/ 211 w 224"/>
                <a:gd name="T17" fmla="*/ 152 h 203"/>
                <a:gd name="T18" fmla="*/ 205 w 224"/>
                <a:gd name="T19" fmla="*/ 161 h 203"/>
                <a:gd name="T20" fmla="*/ 204 w 224"/>
                <a:gd name="T21" fmla="*/ 176 h 203"/>
                <a:gd name="T22" fmla="*/ 200 w 224"/>
                <a:gd name="T23" fmla="*/ 187 h 203"/>
                <a:gd name="T24" fmla="*/ 199 w 224"/>
                <a:gd name="T25" fmla="*/ 194 h 203"/>
                <a:gd name="T26" fmla="*/ 165 w 224"/>
                <a:gd name="T27" fmla="*/ 186 h 203"/>
                <a:gd name="T28" fmla="*/ 147 w 224"/>
                <a:gd name="T29" fmla="*/ 178 h 203"/>
                <a:gd name="T30" fmla="*/ 121 w 224"/>
                <a:gd name="T31" fmla="*/ 184 h 203"/>
                <a:gd name="T32" fmla="*/ 99 w 224"/>
                <a:gd name="T33" fmla="*/ 185 h 203"/>
                <a:gd name="T34" fmla="*/ 79 w 224"/>
                <a:gd name="T35" fmla="*/ 187 h 203"/>
                <a:gd name="T36" fmla="*/ 72 w 224"/>
                <a:gd name="T37" fmla="*/ 191 h 203"/>
                <a:gd name="T38" fmla="*/ 59 w 224"/>
                <a:gd name="T39" fmla="*/ 203 h 203"/>
                <a:gd name="T40" fmla="*/ 58 w 224"/>
                <a:gd name="T41" fmla="*/ 198 h 203"/>
                <a:gd name="T42" fmla="*/ 49 w 224"/>
                <a:gd name="T43" fmla="*/ 192 h 203"/>
                <a:gd name="T44" fmla="*/ 35 w 224"/>
                <a:gd name="T45" fmla="*/ 194 h 203"/>
                <a:gd name="T46" fmla="*/ 30 w 224"/>
                <a:gd name="T47" fmla="*/ 196 h 203"/>
                <a:gd name="T48" fmla="*/ 29 w 224"/>
                <a:gd name="T49" fmla="*/ 178 h 203"/>
                <a:gd name="T50" fmla="*/ 17 w 224"/>
                <a:gd name="T51" fmla="*/ 170 h 203"/>
                <a:gd name="T52" fmla="*/ 19 w 224"/>
                <a:gd name="T53" fmla="*/ 165 h 203"/>
                <a:gd name="T54" fmla="*/ 10 w 224"/>
                <a:gd name="T55" fmla="*/ 152 h 203"/>
                <a:gd name="T56" fmla="*/ 0 w 224"/>
                <a:gd name="T57" fmla="*/ 153 h 203"/>
                <a:gd name="T58" fmla="*/ 0 w 224"/>
                <a:gd name="T59" fmla="*/ 152 h 203"/>
                <a:gd name="T60" fmla="*/ 4 w 224"/>
                <a:gd name="T61" fmla="*/ 145 h 203"/>
                <a:gd name="T62" fmla="*/ 7 w 224"/>
                <a:gd name="T63" fmla="*/ 138 h 203"/>
                <a:gd name="T64" fmla="*/ 10 w 224"/>
                <a:gd name="T65" fmla="*/ 126 h 203"/>
                <a:gd name="T66" fmla="*/ 36 w 224"/>
                <a:gd name="T67" fmla="*/ 93 h 203"/>
                <a:gd name="T68" fmla="*/ 52 w 224"/>
                <a:gd name="T69" fmla="*/ 60 h 203"/>
                <a:gd name="T70" fmla="*/ 58 w 224"/>
                <a:gd name="T71" fmla="*/ 52 h 203"/>
                <a:gd name="T72" fmla="*/ 56 w 224"/>
                <a:gd name="T73" fmla="*/ 32 h 203"/>
                <a:gd name="T74" fmla="*/ 53 w 224"/>
                <a:gd name="T75" fmla="*/ 15 h 203"/>
                <a:gd name="T76" fmla="*/ 50 w 224"/>
                <a:gd name="T77" fmla="*/ 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4" h="203">
                  <a:moveTo>
                    <a:pt x="46" y="5"/>
                  </a:moveTo>
                  <a:lnTo>
                    <a:pt x="48" y="2"/>
                  </a:lnTo>
                  <a:lnTo>
                    <a:pt x="51" y="0"/>
                  </a:lnTo>
                  <a:lnTo>
                    <a:pt x="59" y="2"/>
                  </a:lnTo>
                  <a:lnTo>
                    <a:pt x="63" y="11"/>
                  </a:lnTo>
                  <a:lnTo>
                    <a:pt x="75" y="11"/>
                  </a:lnTo>
                  <a:lnTo>
                    <a:pt x="81" y="25"/>
                  </a:lnTo>
                  <a:lnTo>
                    <a:pt x="92" y="18"/>
                  </a:lnTo>
                  <a:lnTo>
                    <a:pt x="97" y="18"/>
                  </a:lnTo>
                  <a:lnTo>
                    <a:pt x="103" y="24"/>
                  </a:lnTo>
                  <a:lnTo>
                    <a:pt x="153" y="37"/>
                  </a:lnTo>
                  <a:lnTo>
                    <a:pt x="171" y="59"/>
                  </a:lnTo>
                  <a:lnTo>
                    <a:pt x="214" y="87"/>
                  </a:lnTo>
                  <a:lnTo>
                    <a:pt x="221" y="89"/>
                  </a:lnTo>
                  <a:lnTo>
                    <a:pt x="224" y="101"/>
                  </a:lnTo>
                  <a:lnTo>
                    <a:pt x="224" y="101"/>
                  </a:lnTo>
                  <a:lnTo>
                    <a:pt x="208" y="145"/>
                  </a:lnTo>
                  <a:lnTo>
                    <a:pt x="211" y="152"/>
                  </a:lnTo>
                  <a:lnTo>
                    <a:pt x="206" y="156"/>
                  </a:lnTo>
                  <a:lnTo>
                    <a:pt x="205" y="161"/>
                  </a:lnTo>
                  <a:lnTo>
                    <a:pt x="206" y="172"/>
                  </a:lnTo>
                  <a:lnTo>
                    <a:pt x="204" y="176"/>
                  </a:lnTo>
                  <a:lnTo>
                    <a:pt x="205" y="182"/>
                  </a:lnTo>
                  <a:lnTo>
                    <a:pt x="200" y="187"/>
                  </a:lnTo>
                  <a:lnTo>
                    <a:pt x="199" y="194"/>
                  </a:lnTo>
                  <a:lnTo>
                    <a:pt x="199" y="194"/>
                  </a:lnTo>
                  <a:lnTo>
                    <a:pt x="193" y="194"/>
                  </a:lnTo>
                  <a:lnTo>
                    <a:pt x="165" y="186"/>
                  </a:lnTo>
                  <a:lnTo>
                    <a:pt x="156" y="180"/>
                  </a:lnTo>
                  <a:lnTo>
                    <a:pt x="147" y="178"/>
                  </a:lnTo>
                  <a:lnTo>
                    <a:pt x="129" y="184"/>
                  </a:lnTo>
                  <a:lnTo>
                    <a:pt x="121" y="184"/>
                  </a:lnTo>
                  <a:lnTo>
                    <a:pt x="104" y="177"/>
                  </a:lnTo>
                  <a:lnTo>
                    <a:pt x="99" y="185"/>
                  </a:lnTo>
                  <a:lnTo>
                    <a:pt x="82" y="185"/>
                  </a:lnTo>
                  <a:lnTo>
                    <a:pt x="79" y="187"/>
                  </a:lnTo>
                  <a:lnTo>
                    <a:pt x="77" y="191"/>
                  </a:lnTo>
                  <a:lnTo>
                    <a:pt x="72" y="191"/>
                  </a:lnTo>
                  <a:lnTo>
                    <a:pt x="64" y="200"/>
                  </a:lnTo>
                  <a:lnTo>
                    <a:pt x="59" y="203"/>
                  </a:lnTo>
                  <a:lnTo>
                    <a:pt x="59" y="203"/>
                  </a:lnTo>
                  <a:lnTo>
                    <a:pt x="58" y="198"/>
                  </a:lnTo>
                  <a:lnTo>
                    <a:pt x="55" y="197"/>
                  </a:lnTo>
                  <a:lnTo>
                    <a:pt x="49" y="192"/>
                  </a:lnTo>
                  <a:lnTo>
                    <a:pt x="41" y="194"/>
                  </a:lnTo>
                  <a:lnTo>
                    <a:pt x="35" y="194"/>
                  </a:lnTo>
                  <a:lnTo>
                    <a:pt x="32" y="197"/>
                  </a:lnTo>
                  <a:lnTo>
                    <a:pt x="30" y="196"/>
                  </a:lnTo>
                  <a:lnTo>
                    <a:pt x="32" y="190"/>
                  </a:lnTo>
                  <a:lnTo>
                    <a:pt x="29" y="178"/>
                  </a:lnTo>
                  <a:lnTo>
                    <a:pt x="23" y="170"/>
                  </a:lnTo>
                  <a:lnTo>
                    <a:pt x="17" y="170"/>
                  </a:lnTo>
                  <a:lnTo>
                    <a:pt x="17" y="169"/>
                  </a:lnTo>
                  <a:lnTo>
                    <a:pt x="19" y="165"/>
                  </a:lnTo>
                  <a:lnTo>
                    <a:pt x="19" y="159"/>
                  </a:lnTo>
                  <a:lnTo>
                    <a:pt x="10" y="152"/>
                  </a:lnTo>
                  <a:lnTo>
                    <a:pt x="3" y="154"/>
                  </a:lnTo>
                  <a:lnTo>
                    <a:pt x="0" y="153"/>
                  </a:lnTo>
                  <a:lnTo>
                    <a:pt x="0" y="153"/>
                  </a:lnTo>
                  <a:lnTo>
                    <a:pt x="0" y="152"/>
                  </a:lnTo>
                  <a:lnTo>
                    <a:pt x="5" y="150"/>
                  </a:lnTo>
                  <a:lnTo>
                    <a:pt x="4" y="145"/>
                  </a:lnTo>
                  <a:lnTo>
                    <a:pt x="8" y="142"/>
                  </a:lnTo>
                  <a:lnTo>
                    <a:pt x="7" y="138"/>
                  </a:lnTo>
                  <a:lnTo>
                    <a:pt x="10" y="133"/>
                  </a:lnTo>
                  <a:lnTo>
                    <a:pt x="10" y="126"/>
                  </a:lnTo>
                  <a:lnTo>
                    <a:pt x="8" y="92"/>
                  </a:lnTo>
                  <a:lnTo>
                    <a:pt x="36" y="93"/>
                  </a:lnTo>
                  <a:lnTo>
                    <a:pt x="39" y="88"/>
                  </a:lnTo>
                  <a:lnTo>
                    <a:pt x="52" y="60"/>
                  </a:lnTo>
                  <a:lnTo>
                    <a:pt x="58" y="56"/>
                  </a:lnTo>
                  <a:lnTo>
                    <a:pt x="58" y="52"/>
                  </a:lnTo>
                  <a:lnTo>
                    <a:pt x="53" y="41"/>
                  </a:lnTo>
                  <a:lnTo>
                    <a:pt x="56" y="32"/>
                  </a:lnTo>
                  <a:lnTo>
                    <a:pt x="54" y="26"/>
                  </a:lnTo>
                  <a:lnTo>
                    <a:pt x="53" y="15"/>
                  </a:lnTo>
                  <a:lnTo>
                    <a:pt x="50" y="11"/>
                  </a:lnTo>
                  <a:lnTo>
                    <a:pt x="50" y="6"/>
                  </a:lnTo>
                  <a:lnTo>
                    <a:pt x="46"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8" name="Freeform 11">
              <a:extLst>
                <a:ext uri="{FF2B5EF4-FFF2-40B4-BE49-F238E27FC236}">
                  <a16:creationId xmlns:a16="http://schemas.microsoft.com/office/drawing/2014/main" id="{501D2A56-501F-426E-974C-6307F7848980}"/>
                </a:ext>
              </a:extLst>
            </p:cNvPr>
            <p:cNvSpPr>
              <a:spLocks/>
            </p:cNvSpPr>
            <p:nvPr/>
          </p:nvSpPr>
          <p:spPr bwMode="auto">
            <a:xfrm>
              <a:off x="6734049" y="2761268"/>
              <a:ext cx="691274" cy="691274"/>
            </a:xfrm>
            <a:custGeom>
              <a:avLst/>
              <a:gdLst>
                <a:gd name="T0" fmla="*/ 43 w 524"/>
                <a:gd name="T1" fmla="*/ 38 h 524"/>
                <a:gd name="T2" fmla="*/ 77 w 524"/>
                <a:gd name="T3" fmla="*/ 48 h 524"/>
                <a:gd name="T4" fmla="*/ 99 w 524"/>
                <a:gd name="T5" fmla="*/ 34 h 524"/>
                <a:gd name="T6" fmla="*/ 104 w 524"/>
                <a:gd name="T7" fmla="*/ 4 h 524"/>
                <a:gd name="T8" fmla="*/ 128 w 524"/>
                <a:gd name="T9" fmla="*/ 24 h 524"/>
                <a:gd name="T10" fmla="*/ 140 w 524"/>
                <a:gd name="T11" fmla="*/ 24 h 524"/>
                <a:gd name="T12" fmla="*/ 153 w 524"/>
                <a:gd name="T13" fmla="*/ 4 h 524"/>
                <a:gd name="T14" fmla="*/ 174 w 524"/>
                <a:gd name="T15" fmla="*/ 5 h 524"/>
                <a:gd name="T16" fmla="*/ 192 w 524"/>
                <a:gd name="T17" fmla="*/ 26 h 524"/>
                <a:gd name="T18" fmla="*/ 226 w 524"/>
                <a:gd name="T19" fmla="*/ 33 h 524"/>
                <a:gd name="T20" fmla="*/ 256 w 524"/>
                <a:gd name="T21" fmla="*/ 15 h 524"/>
                <a:gd name="T22" fmla="*/ 290 w 524"/>
                <a:gd name="T23" fmla="*/ 18 h 524"/>
                <a:gd name="T24" fmla="*/ 302 w 524"/>
                <a:gd name="T25" fmla="*/ 4 h 524"/>
                <a:gd name="T26" fmla="*/ 344 w 524"/>
                <a:gd name="T27" fmla="*/ 24 h 524"/>
                <a:gd name="T28" fmla="*/ 343 w 524"/>
                <a:gd name="T29" fmla="*/ 49 h 524"/>
                <a:gd name="T30" fmla="*/ 374 w 524"/>
                <a:gd name="T31" fmla="*/ 68 h 524"/>
                <a:gd name="T32" fmla="*/ 383 w 524"/>
                <a:gd name="T33" fmla="*/ 100 h 524"/>
                <a:gd name="T34" fmla="*/ 361 w 524"/>
                <a:gd name="T35" fmla="*/ 129 h 524"/>
                <a:gd name="T36" fmla="*/ 379 w 524"/>
                <a:gd name="T37" fmla="*/ 148 h 524"/>
                <a:gd name="T38" fmla="*/ 410 w 524"/>
                <a:gd name="T39" fmla="*/ 164 h 524"/>
                <a:gd name="T40" fmla="*/ 436 w 524"/>
                <a:gd name="T41" fmla="*/ 177 h 524"/>
                <a:gd name="T42" fmla="*/ 452 w 524"/>
                <a:gd name="T43" fmla="*/ 194 h 524"/>
                <a:gd name="T44" fmla="*/ 450 w 524"/>
                <a:gd name="T45" fmla="*/ 159 h 524"/>
                <a:gd name="T46" fmla="*/ 463 w 524"/>
                <a:gd name="T47" fmla="*/ 136 h 524"/>
                <a:gd name="T48" fmla="*/ 472 w 524"/>
                <a:gd name="T49" fmla="*/ 145 h 524"/>
                <a:gd name="T50" fmla="*/ 478 w 524"/>
                <a:gd name="T51" fmla="*/ 186 h 524"/>
                <a:gd name="T52" fmla="*/ 464 w 524"/>
                <a:gd name="T53" fmla="*/ 220 h 524"/>
                <a:gd name="T54" fmla="*/ 463 w 524"/>
                <a:gd name="T55" fmla="*/ 256 h 524"/>
                <a:gd name="T56" fmla="*/ 481 w 524"/>
                <a:gd name="T57" fmla="*/ 299 h 524"/>
                <a:gd name="T58" fmla="*/ 479 w 524"/>
                <a:gd name="T59" fmla="*/ 385 h 524"/>
                <a:gd name="T60" fmla="*/ 522 w 524"/>
                <a:gd name="T61" fmla="*/ 477 h 524"/>
                <a:gd name="T62" fmla="*/ 515 w 524"/>
                <a:gd name="T63" fmla="*/ 486 h 524"/>
                <a:gd name="T64" fmla="*/ 518 w 524"/>
                <a:gd name="T65" fmla="*/ 494 h 524"/>
                <a:gd name="T66" fmla="*/ 519 w 524"/>
                <a:gd name="T67" fmla="*/ 501 h 524"/>
                <a:gd name="T68" fmla="*/ 520 w 524"/>
                <a:gd name="T69" fmla="*/ 512 h 524"/>
                <a:gd name="T70" fmla="*/ 512 w 524"/>
                <a:gd name="T71" fmla="*/ 523 h 524"/>
                <a:gd name="T72" fmla="*/ 443 w 524"/>
                <a:gd name="T73" fmla="*/ 498 h 524"/>
                <a:gd name="T74" fmla="*/ 311 w 524"/>
                <a:gd name="T75" fmla="*/ 440 h 524"/>
                <a:gd name="T76" fmla="*/ 190 w 524"/>
                <a:gd name="T77" fmla="*/ 363 h 524"/>
                <a:gd name="T78" fmla="*/ 150 w 524"/>
                <a:gd name="T79" fmla="*/ 350 h 524"/>
                <a:gd name="T80" fmla="*/ 133 w 524"/>
                <a:gd name="T81" fmla="*/ 344 h 524"/>
                <a:gd name="T82" fmla="*/ 97 w 524"/>
                <a:gd name="T83" fmla="*/ 318 h 524"/>
                <a:gd name="T84" fmla="*/ 103 w 524"/>
                <a:gd name="T85" fmla="*/ 279 h 524"/>
                <a:gd name="T86" fmla="*/ 93 w 524"/>
                <a:gd name="T87" fmla="*/ 243 h 524"/>
                <a:gd name="T88" fmla="*/ 66 w 524"/>
                <a:gd name="T89" fmla="*/ 228 h 524"/>
                <a:gd name="T90" fmla="*/ 60 w 524"/>
                <a:gd name="T91" fmla="*/ 203 h 524"/>
                <a:gd name="T92" fmla="*/ 57 w 524"/>
                <a:gd name="T93" fmla="*/ 160 h 524"/>
                <a:gd name="T94" fmla="*/ 39 w 524"/>
                <a:gd name="T95" fmla="*/ 129 h 524"/>
                <a:gd name="T96" fmla="*/ 25 w 524"/>
                <a:gd name="T97" fmla="*/ 112 h 524"/>
                <a:gd name="T98" fmla="*/ 14 w 524"/>
                <a:gd name="T99" fmla="*/ 85 h 524"/>
                <a:gd name="T100" fmla="*/ 7 w 524"/>
                <a:gd name="T101" fmla="*/ 64 h 524"/>
                <a:gd name="T102" fmla="*/ 7 w 524"/>
                <a:gd name="T103" fmla="*/ 4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4" h="524">
                  <a:moveTo>
                    <a:pt x="12" y="38"/>
                  </a:moveTo>
                  <a:lnTo>
                    <a:pt x="17" y="37"/>
                  </a:lnTo>
                  <a:lnTo>
                    <a:pt x="30" y="46"/>
                  </a:lnTo>
                  <a:lnTo>
                    <a:pt x="38" y="38"/>
                  </a:lnTo>
                  <a:lnTo>
                    <a:pt x="43" y="38"/>
                  </a:lnTo>
                  <a:lnTo>
                    <a:pt x="60" y="51"/>
                  </a:lnTo>
                  <a:lnTo>
                    <a:pt x="63" y="49"/>
                  </a:lnTo>
                  <a:lnTo>
                    <a:pt x="68" y="51"/>
                  </a:lnTo>
                  <a:lnTo>
                    <a:pt x="74" y="50"/>
                  </a:lnTo>
                  <a:lnTo>
                    <a:pt x="77" y="48"/>
                  </a:lnTo>
                  <a:lnTo>
                    <a:pt x="79" y="43"/>
                  </a:lnTo>
                  <a:lnTo>
                    <a:pt x="88" y="39"/>
                  </a:lnTo>
                  <a:lnTo>
                    <a:pt x="91" y="35"/>
                  </a:lnTo>
                  <a:lnTo>
                    <a:pt x="96" y="37"/>
                  </a:lnTo>
                  <a:lnTo>
                    <a:pt x="99" y="34"/>
                  </a:lnTo>
                  <a:lnTo>
                    <a:pt x="101" y="26"/>
                  </a:lnTo>
                  <a:lnTo>
                    <a:pt x="101" y="21"/>
                  </a:lnTo>
                  <a:lnTo>
                    <a:pt x="102" y="15"/>
                  </a:lnTo>
                  <a:lnTo>
                    <a:pt x="101" y="8"/>
                  </a:lnTo>
                  <a:lnTo>
                    <a:pt x="104" y="4"/>
                  </a:lnTo>
                  <a:lnTo>
                    <a:pt x="111" y="5"/>
                  </a:lnTo>
                  <a:lnTo>
                    <a:pt x="111" y="11"/>
                  </a:lnTo>
                  <a:lnTo>
                    <a:pt x="116" y="13"/>
                  </a:lnTo>
                  <a:lnTo>
                    <a:pt x="119" y="20"/>
                  </a:lnTo>
                  <a:lnTo>
                    <a:pt x="128" y="24"/>
                  </a:lnTo>
                  <a:lnTo>
                    <a:pt x="128" y="34"/>
                  </a:lnTo>
                  <a:lnTo>
                    <a:pt x="132" y="37"/>
                  </a:lnTo>
                  <a:lnTo>
                    <a:pt x="133" y="37"/>
                  </a:lnTo>
                  <a:lnTo>
                    <a:pt x="136" y="28"/>
                  </a:lnTo>
                  <a:lnTo>
                    <a:pt x="140" y="24"/>
                  </a:lnTo>
                  <a:lnTo>
                    <a:pt x="142" y="15"/>
                  </a:lnTo>
                  <a:lnTo>
                    <a:pt x="141" y="7"/>
                  </a:lnTo>
                  <a:lnTo>
                    <a:pt x="144" y="3"/>
                  </a:lnTo>
                  <a:lnTo>
                    <a:pt x="150" y="8"/>
                  </a:lnTo>
                  <a:lnTo>
                    <a:pt x="153" y="4"/>
                  </a:lnTo>
                  <a:lnTo>
                    <a:pt x="155" y="9"/>
                  </a:lnTo>
                  <a:lnTo>
                    <a:pt x="157" y="10"/>
                  </a:lnTo>
                  <a:lnTo>
                    <a:pt x="160" y="8"/>
                  </a:lnTo>
                  <a:lnTo>
                    <a:pt x="164" y="11"/>
                  </a:lnTo>
                  <a:lnTo>
                    <a:pt x="174" y="5"/>
                  </a:lnTo>
                  <a:lnTo>
                    <a:pt x="178" y="4"/>
                  </a:lnTo>
                  <a:lnTo>
                    <a:pt x="182" y="7"/>
                  </a:lnTo>
                  <a:lnTo>
                    <a:pt x="182" y="13"/>
                  </a:lnTo>
                  <a:lnTo>
                    <a:pt x="189" y="18"/>
                  </a:lnTo>
                  <a:lnTo>
                    <a:pt x="192" y="26"/>
                  </a:lnTo>
                  <a:lnTo>
                    <a:pt x="204" y="34"/>
                  </a:lnTo>
                  <a:lnTo>
                    <a:pt x="205" y="34"/>
                  </a:lnTo>
                  <a:lnTo>
                    <a:pt x="208" y="28"/>
                  </a:lnTo>
                  <a:lnTo>
                    <a:pt x="218" y="28"/>
                  </a:lnTo>
                  <a:lnTo>
                    <a:pt x="226" y="33"/>
                  </a:lnTo>
                  <a:lnTo>
                    <a:pt x="229" y="32"/>
                  </a:lnTo>
                  <a:lnTo>
                    <a:pt x="236" y="22"/>
                  </a:lnTo>
                  <a:lnTo>
                    <a:pt x="236" y="15"/>
                  </a:lnTo>
                  <a:lnTo>
                    <a:pt x="244" y="14"/>
                  </a:lnTo>
                  <a:lnTo>
                    <a:pt x="256" y="15"/>
                  </a:lnTo>
                  <a:lnTo>
                    <a:pt x="267" y="25"/>
                  </a:lnTo>
                  <a:lnTo>
                    <a:pt x="270" y="25"/>
                  </a:lnTo>
                  <a:lnTo>
                    <a:pt x="277" y="16"/>
                  </a:lnTo>
                  <a:lnTo>
                    <a:pt x="284" y="19"/>
                  </a:lnTo>
                  <a:lnTo>
                    <a:pt x="290" y="18"/>
                  </a:lnTo>
                  <a:lnTo>
                    <a:pt x="288" y="6"/>
                  </a:lnTo>
                  <a:lnTo>
                    <a:pt x="290" y="1"/>
                  </a:lnTo>
                  <a:lnTo>
                    <a:pt x="293" y="0"/>
                  </a:lnTo>
                  <a:lnTo>
                    <a:pt x="302" y="4"/>
                  </a:lnTo>
                  <a:lnTo>
                    <a:pt x="302" y="4"/>
                  </a:lnTo>
                  <a:lnTo>
                    <a:pt x="308" y="14"/>
                  </a:lnTo>
                  <a:lnTo>
                    <a:pt x="312" y="15"/>
                  </a:lnTo>
                  <a:lnTo>
                    <a:pt x="317" y="20"/>
                  </a:lnTo>
                  <a:lnTo>
                    <a:pt x="329" y="24"/>
                  </a:lnTo>
                  <a:lnTo>
                    <a:pt x="344" y="24"/>
                  </a:lnTo>
                  <a:lnTo>
                    <a:pt x="353" y="38"/>
                  </a:lnTo>
                  <a:lnTo>
                    <a:pt x="348" y="41"/>
                  </a:lnTo>
                  <a:lnTo>
                    <a:pt x="350" y="44"/>
                  </a:lnTo>
                  <a:lnTo>
                    <a:pt x="349" y="47"/>
                  </a:lnTo>
                  <a:lnTo>
                    <a:pt x="343" y="49"/>
                  </a:lnTo>
                  <a:lnTo>
                    <a:pt x="347" y="63"/>
                  </a:lnTo>
                  <a:lnTo>
                    <a:pt x="354" y="70"/>
                  </a:lnTo>
                  <a:lnTo>
                    <a:pt x="363" y="70"/>
                  </a:lnTo>
                  <a:lnTo>
                    <a:pt x="369" y="68"/>
                  </a:lnTo>
                  <a:lnTo>
                    <a:pt x="374" y="68"/>
                  </a:lnTo>
                  <a:lnTo>
                    <a:pt x="378" y="72"/>
                  </a:lnTo>
                  <a:lnTo>
                    <a:pt x="384" y="83"/>
                  </a:lnTo>
                  <a:lnTo>
                    <a:pt x="385" y="86"/>
                  </a:lnTo>
                  <a:lnTo>
                    <a:pt x="380" y="94"/>
                  </a:lnTo>
                  <a:lnTo>
                    <a:pt x="383" y="100"/>
                  </a:lnTo>
                  <a:lnTo>
                    <a:pt x="373" y="102"/>
                  </a:lnTo>
                  <a:lnTo>
                    <a:pt x="370" y="109"/>
                  </a:lnTo>
                  <a:lnTo>
                    <a:pt x="365" y="115"/>
                  </a:lnTo>
                  <a:lnTo>
                    <a:pt x="365" y="121"/>
                  </a:lnTo>
                  <a:lnTo>
                    <a:pt x="361" y="129"/>
                  </a:lnTo>
                  <a:lnTo>
                    <a:pt x="363" y="138"/>
                  </a:lnTo>
                  <a:lnTo>
                    <a:pt x="357" y="146"/>
                  </a:lnTo>
                  <a:lnTo>
                    <a:pt x="361" y="152"/>
                  </a:lnTo>
                  <a:lnTo>
                    <a:pt x="366" y="154"/>
                  </a:lnTo>
                  <a:lnTo>
                    <a:pt x="379" y="148"/>
                  </a:lnTo>
                  <a:lnTo>
                    <a:pt x="385" y="151"/>
                  </a:lnTo>
                  <a:lnTo>
                    <a:pt x="395" y="151"/>
                  </a:lnTo>
                  <a:lnTo>
                    <a:pt x="399" y="155"/>
                  </a:lnTo>
                  <a:lnTo>
                    <a:pt x="405" y="156"/>
                  </a:lnTo>
                  <a:lnTo>
                    <a:pt x="410" y="164"/>
                  </a:lnTo>
                  <a:lnTo>
                    <a:pt x="419" y="169"/>
                  </a:lnTo>
                  <a:lnTo>
                    <a:pt x="426" y="168"/>
                  </a:lnTo>
                  <a:lnTo>
                    <a:pt x="429" y="173"/>
                  </a:lnTo>
                  <a:lnTo>
                    <a:pt x="436" y="173"/>
                  </a:lnTo>
                  <a:lnTo>
                    <a:pt x="436" y="177"/>
                  </a:lnTo>
                  <a:lnTo>
                    <a:pt x="445" y="184"/>
                  </a:lnTo>
                  <a:lnTo>
                    <a:pt x="443" y="188"/>
                  </a:lnTo>
                  <a:lnTo>
                    <a:pt x="451" y="200"/>
                  </a:lnTo>
                  <a:lnTo>
                    <a:pt x="454" y="200"/>
                  </a:lnTo>
                  <a:lnTo>
                    <a:pt x="452" y="194"/>
                  </a:lnTo>
                  <a:lnTo>
                    <a:pt x="457" y="190"/>
                  </a:lnTo>
                  <a:lnTo>
                    <a:pt x="458" y="186"/>
                  </a:lnTo>
                  <a:lnTo>
                    <a:pt x="454" y="176"/>
                  </a:lnTo>
                  <a:lnTo>
                    <a:pt x="454" y="165"/>
                  </a:lnTo>
                  <a:lnTo>
                    <a:pt x="450" y="159"/>
                  </a:lnTo>
                  <a:lnTo>
                    <a:pt x="450" y="152"/>
                  </a:lnTo>
                  <a:lnTo>
                    <a:pt x="454" y="143"/>
                  </a:lnTo>
                  <a:lnTo>
                    <a:pt x="453" y="132"/>
                  </a:lnTo>
                  <a:lnTo>
                    <a:pt x="459" y="136"/>
                  </a:lnTo>
                  <a:lnTo>
                    <a:pt x="463" y="136"/>
                  </a:lnTo>
                  <a:lnTo>
                    <a:pt x="481" y="134"/>
                  </a:lnTo>
                  <a:lnTo>
                    <a:pt x="481" y="134"/>
                  </a:lnTo>
                  <a:lnTo>
                    <a:pt x="479" y="136"/>
                  </a:lnTo>
                  <a:lnTo>
                    <a:pt x="474" y="137"/>
                  </a:lnTo>
                  <a:lnTo>
                    <a:pt x="472" y="145"/>
                  </a:lnTo>
                  <a:lnTo>
                    <a:pt x="468" y="149"/>
                  </a:lnTo>
                  <a:lnTo>
                    <a:pt x="467" y="152"/>
                  </a:lnTo>
                  <a:lnTo>
                    <a:pt x="470" y="167"/>
                  </a:lnTo>
                  <a:lnTo>
                    <a:pt x="480" y="184"/>
                  </a:lnTo>
                  <a:lnTo>
                    <a:pt x="478" y="186"/>
                  </a:lnTo>
                  <a:lnTo>
                    <a:pt x="471" y="183"/>
                  </a:lnTo>
                  <a:lnTo>
                    <a:pt x="463" y="195"/>
                  </a:lnTo>
                  <a:lnTo>
                    <a:pt x="463" y="203"/>
                  </a:lnTo>
                  <a:lnTo>
                    <a:pt x="465" y="217"/>
                  </a:lnTo>
                  <a:lnTo>
                    <a:pt x="464" y="220"/>
                  </a:lnTo>
                  <a:lnTo>
                    <a:pt x="457" y="220"/>
                  </a:lnTo>
                  <a:lnTo>
                    <a:pt x="454" y="228"/>
                  </a:lnTo>
                  <a:lnTo>
                    <a:pt x="454" y="235"/>
                  </a:lnTo>
                  <a:lnTo>
                    <a:pt x="456" y="244"/>
                  </a:lnTo>
                  <a:lnTo>
                    <a:pt x="463" y="256"/>
                  </a:lnTo>
                  <a:lnTo>
                    <a:pt x="479" y="275"/>
                  </a:lnTo>
                  <a:lnTo>
                    <a:pt x="486" y="281"/>
                  </a:lnTo>
                  <a:lnTo>
                    <a:pt x="488" y="288"/>
                  </a:lnTo>
                  <a:lnTo>
                    <a:pt x="487" y="292"/>
                  </a:lnTo>
                  <a:lnTo>
                    <a:pt x="481" y="299"/>
                  </a:lnTo>
                  <a:lnTo>
                    <a:pt x="477" y="310"/>
                  </a:lnTo>
                  <a:lnTo>
                    <a:pt x="476" y="321"/>
                  </a:lnTo>
                  <a:lnTo>
                    <a:pt x="481" y="354"/>
                  </a:lnTo>
                  <a:lnTo>
                    <a:pt x="481" y="378"/>
                  </a:lnTo>
                  <a:lnTo>
                    <a:pt x="479" y="385"/>
                  </a:lnTo>
                  <a:lnTo>
                    <a:pt x="477" y="411"/>
                  </a:lnTo>
                  <a:lnTo>
                    <a:pt x="480" y="427"/>
                  </a:lnTo>
                  <a:lnTo>
                    <a:pt x="483" y="433"/>
                  </a:lnTo>
                  <a:lnTo>
                    <a:pt x="499" y="455"/>
                  </a:lnTo>
                  <a:lnTo>
                    <a:pt x="522" y="477"/>
                  </a:lnTo>
                  <a:lnTo>
                    <a:pt x="522" y="477"/>
                  </a:lnTo>
                  <a:lnTo>
                    <a:pt x="522" y="479"/>
                  </a:lnTo>
                  <a:lnTo>
                    <a:pt x="517" y="477"/>
                  </a:lnTo>
                  <a:lnTo>
                    <a:pt x="513" y="480"/>
                  </a:lnTo>
                  <a:lnTo>
                    <a:pt x="515" y="486"/>
                  </a:lnTo>
                  <a:lnTo>
                    <a:pt x="517" y="486"/>
                  </a:lnTo>
                  <a:lnTo>
                    <a:pt x="518" y="482"/>
                  </a:lnTo>
                  <a:lnTo>
                    <a:pt x="520" y="486"/>
                  </a:lnTo>
                  <a:lnTo>
                    <a:pt x="520" y="491"/>
                  </a:lnTo>
                  <a:lnTo>
                    <a:pt x="518" y="494"/>
                  </a:lnTo>
                  <a:lnTo>
                    <a:pt x="520" y="495"/>
                  </a:lnTo>
                  <a:lnTo>
                    <a:pt x="515" y="498"/>
                  </a:lnTo>
                  <a:lnTo>
                    <a:pt x="517" y="499"/>
                  </a:lnTo>
                  <a:lnTo>
                    <a:pt x="518" y="499"/>
                  </a:lnTo>
                  <a:lnTo>
                    <a:pt x="519" y="501"/>
                  </a:lnTo>
                  <a:lnTo>
                    <a:pt x="514" y="502"/>
                  </a:lnTo>
                  <a:lnTo>
                    <a:pt x="513" y="508"/>
                  </a:lnTo>
                  <a:lnTo>
                    <a:pt x="515" y="508"/>
                  </a:lnTo>
                  <a:lnTo>
                    <a:pt x="520" y="508"/>
                  </a:lnTo>
                  <a:lnTo>
                    <a:pt x="520" y="512"/>
                  </a:lnTo>
                  <a:lnTo>
                    <a:pt x="524" y="519"/>
                  </a:lnTo>
                  <a:lnTo>
                    <a:pt x="521" y="523"/>
                  </a:lnTo>
                  <a:lnTo>
                    <a:pt x="518" y="522"/>
                  </a:lnTo>
                  <a:lnTo>
                    <a:pt x="516" y="524"/>
                  </a:lnTo>
                  <a:lnTo>
                    <a:pt x="512" y="523"/>
                  </a:lnTo>
                  <a:lnTo>
                    <a:pt x="488" y="511"/>
                  </a:lnTo>
                  <a:lnTo>
                    <a:pt x="482" y="504"/>
                  </a:lnTo>
                  <a:lnTo>
                    <a:pt x="474" y="503"/>
                  </a:lnTo>
                  <a:lnTo>
                    <a:pt x="461" y="495"/>
                  </a:lnTo>
                  <a:lnTo>
                    <a:pt x="443" y="498"/>
                  </a:lnTo>
                  <a:lnTo>
                    <a:pt x="412" y="510"/>
                  </a:lnTo>
                  <a:lnTo>
                    <a:pt x="372" y="492"/>
                  </a:lnTo>
                  <a:lnTo>
                    <a:pt x="332" y="446"/>
                  </a:lnTo>
                  <a:lnTo>
                    <a:pt x="311" y="440"/>
                  </a:lnTo>
                  <a:lnTo>
                    <a:pt x="311" y="440"/>
                  </a:lnTo>
                  <a:lnTo>
                    <a:pt x="307" y="428"/>
                  </a:lnTo>
                  <a:lnTo>
                    <a:pt x="301" y="426"/>
                  </a:lnTo>
                  <a:lnTo>
                    <a:pt x="258" y="398"/>
                  </a:lnTo>
                  <a:lnTo>
                    <a:pt x="240" y="376"/>
                  </a:lnTo>
                  <a:lnTo>
                    <a:pt x="190" y="363"/>
                  </a:lnTo>
                  <a:lnTo>
                    <a:pt x="184" y="357"/>
                  </a:lnTo>
                  <a:lnTo>
                    <a:pt x="179" y="357"/>
                  </a:lnTo>
                  <a:lnTo>
                    <a:pt x="167" y="364"/>
                  </a:lnTo>
                  <a:lnTo>
                    <a:pt x="161" y="351"/>
                  </a:lnTo>
                  <a:lnTo>
                    <a:pt x="150" y="350"/>
                  </a:lnTo>
                  <a:lnTo>
                    <a:pt x="145" y="341"/>
                  </a:lnTo>
                  <a:lnTo>
                    <a:pt x="137" y="339"/>
                  </a:lnTo>
                  <a:lnTo>
                    <a:pt x="135" y="341"/>
                  </a:lnTo>
                  <a:lnTo>
                    <a:pt x="133" y="344"/>
                  </a:lnTo>
                  <a:lnTo>
                    <a:pt x="133" y="344"/>
                  </a:lnTo>
                  <a:lnTo>
                    <a:pt x="128" y="341"/>
                  </a:lnTo>
                  <a:lnTo>
                    <a:pt x="122" y="341"/>
                  </a:lnTo>
                  <a:lnTo>
                    <a:pt x="110" y="335"/>
                  </a:lnTo>
                  <a:lnTo>
                    <a:pt x="101" y="321"/>
                  </a:lnTo>
                  <a:lnTo>
                    <a:pt x="97" y="318"/>
                  </a:lnTo>
                  <a:lnTo>
                    <a:pt x="99" y="312"/>
                  </a:lnTo>
                  <a:lnTo>
                    <a:pt x="104" y="306"/>
                  </a:lnTo>
                  <a:lnTo>
                    <a:pt x="102" y="298"/>
                  </a:lnTo>
                  <a:lnTo>
                    <a:pt x="97" y="289"/>
                  </a:lnTo>
                  <a:lnTo>
                    <a:pt x="103" y="279"/>
                  </a:lnTo>
                  <a:lnTo>
                    <a:pt x="108" y="277"/>
                  </a:lnTo>
                  <a:lnTo>
                    <a:pt x="110" y="266"/>
                  </a:lnTo>
                  <a:lnTo>
                    <a:pt x="105" y="261"/>
                  </a:lnTo>
                  <a:lnTo>
                    <a:pt x="100" y="249"/>
                  </a:lnTo>
                  <a:lnTo>
                    <a:pt x="93" y="243"/>
                  </a:lnTo>
                  <a:lnTo>
                    <a:pt x="91" y="241"/>
                  </a:lnTo>
                  <a:lnTo>
                    <a:pt x="80" y="241"/>
                  </a:lnTo>
                  <a:lnTo>
                    <a:pt x="74" y="237"/>
                  </a:lnTo>
                  <a:lnTo>
                    <a:pt x="66" y="228"/>
                  </a:lnTo>
                  <a:lnTo>
                    <a:pt x="66" y="228"/>
                  </a:lnTo>
                  <a:lnTo>
                    <a:pt x="65" y="223"/>
                  </a:lnTo>
                  <a:lnTo>
                    <a:pt x="59" y="221"/>
                  </a:lnTo>
                  <a:lnTo>
                    <a:pt x="59" y="213"/>
                  </a:lnTo>
                  <a:lnTo>
                    <a:pt x="61" y="209"/>
                  </a:lnTo>
                  <a:lnTo>
                    <a:pt x="60" y="203"/>
                  </a:lnTo>
                  <a:lnTo>
                    <a:pt x="56" y="199"/>
                  </a:lnTo>
                  <a:lnTo>
                    <a:pt x="55" y="178"/>
                  </a:lnTo>
                  <a:lnTo>
                    <a:pt x="51" y="172"/>
                  </a:lnTo>
                  <a:lnTo>
                    <a:pt x="52" y="168"/>
                  </a:lnTo>
                  <a:lnTo>
                    <a:pt x="57" y="160"/>
                  </a:lnTo>
                  <a:lnTo>
                    <a:pt x="57" y="157"/>
                  </a:lnTo>
                  <a:lnTo>
                    <a:pt x="45" y="148"/>
                  </a:lnTo>
                  <a:lnTo>
                    <a:pt x="40" y="147"/>
                  </a:lnTo>
                  <a:lnTo>
                    <a:pt x="37" y="138"/>
                  </a:lnTo>
                  <a:lnTo>
                    <a:pt x="39" y="129"/>
                  </a:lnTo>
                  <a:lnTo>
                    <a:pt x="31" y="128"/>
                  </a:lnTo>
                  <a:lnTo>
                    <a:pt x="28" y="125"/>
                  </a:lnTo>
                  <a:lnTo>
                    <a:pt x="27" y="121"/>
                  </a:lnTo>
                  <a:lnTo>
                    <a:pt x="30" y="119"/>
                  </a:lnTo>
                  <a:lnTo>
                    <a:pt x="25" y="112"/>
                  </a:lnTo>
                  <a:lnTo>
                    <a:pt x="26" y="104"/>
                  </a:lnTo>
                  <a:lnTo>
                    <a:pt x="21" y="99"/>
                  </a:lnTo>
                  <a:lnTo>
                    <a:pt x="25" y="91"/>
                  </a:lnTo>
                  <a:lnTo>
                    <a:pt x="24" y="90"/>
                  </a:lnTo>
                  <a:lnTo>
                    <a:pt x="14" y="85"/>
                  </a:lnTo>
                  <a:lnTo>
                    <a:pt x="7" y="86"/>
                  </a:lnTo>
                  <a:lnTo>
                    <a:pt x="3" y="80"/>
                  </a:lnTo>
                  <a:lnTo>
                    <a:pt x="0" y="77"/>
                  </a:lnTo>
                  <a:lnTo>
                    <a:pt x="5" y="71"/>
                  </a:lnTo>
                  <a:lnTo>
                    <a:pt x="7" y="64"/>
                  </a:lnTo>
                  <a:lnTo>
                    <a:pt x="12" y="61"/>
                  </a:lnTo>
                  <a:lnTo>
                    <a:pt x="12" y="59"/>
                  </a:lnTo>
                  <a:lnTo>
                    <a:pt x="6" y="55"/>
                  </a:lnTo>
                  <a:lnTo>
                    <a:pt x="4" y="44"/>
                  </a:lnTo>
                  <a:lnTo>
                    <a:pt x="7" y="40"/>
                  </a:lnTo>
                  <a:lnTo>
                    <a:pt x="12" y="3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dirty="0"/>
            </a:p>
          </p:txBody>
        </p:sp>
        <p:sp>
          <p:nvSpPr>
            <p:cNvPr id="69" name="Freeform 12">
              <a:extLst>
                <a:ext uri="{FF2B5EF4-FFF2-40B4-BE49-F238E27FC236}">
                  <a16:creationId xmlns:a16="http://schemas.microsoft.com/office/drawing/2014/main" id="{B596B772-C4C9-40DD-B57D-95D63B121BB7}"/>
                </a:ext>
              </a:extLst>
            </p:cNvPr>
            <p:cNvSpPr>
              <a:spLocks noEditPoints="1"/>
            </p:cNvSpPr>
            <p:nvPr/>
          </p:nvSpPr>
          <p:spPr bwMode="auto">
            <a:xfrm>
              <a:off x="6387093" y="2519849"/>
              <a:ext cx="112135" cy="135881"/>
            </a:xfrm>
            <a:custGeom>
              <a:avLst/>
              <a:gdLst>
                <a:gd name="T0" fmla="*/ 23 w 85"/>
                <a:gd name="T1" fmla="*/ 24 h 103"/>
                <a:gd name="T2" fmla="*/ 25 w 85"/>
                <a:gd name="T3" fmla="*/ 26 h 103"/>
                <a:gd name="T4" fmla="*/ 30 w 85"/>
                <a:gd name="T5" fmla="*/ 27 h 103"/>
                <a:gd name="T6" fmla="*/ 31 w 85"/>
                <a:gd name="T7" fmla="*/ 34 h 103"/>
                <a:gd name="T8" fmla="*/ 38 w 85"/>
                <a:gd name="T9" fmla="*/ 37 h 103"/>
                <a:gd name="T10" fmla="*/ 32 w 85"/>
                <a:gd name="T11" fmla="*/ 46 h 103"/>
                <a:gd name="T12" fmla="*/ 32 w 85"/>
                <a:gd name="T13" fmla="*/ 53 h 103"/>
                <a:gd name="T14" fmla="*/ 25 w 85"/>
                <a:gd name="T15" fmla="*/ 74 h 103"/>
                <a:gd name="T16" fmla="*/ 23 w 85"/>
                <a:gd name="T17" fmla="*/ 75 h 103"/>
                <a:gd name="T18" fmla="*/ 19 w 85"/>
                <a:gd name="T19" fmla="*/ 70 h 103"/>
                <a:gd name="T20" fmla="*/ 12 w 85"/>
                <a:gd name="T21" fmla="*/ 67 h 103"/>
                <a:gd name="T22" fmla="*/ 3 w 85"/>
                <a:gd name="T23" fmla="*/ 69 h 103"/>
                <a:gd name="T24" fmla="*/ 2 w 85"/>
                <a:gd name="T25" fmla="*/ 72 h 103"/>
                <a:gd name="T26" fmla="*/ 1 w 85"/>
                <a:gd name="T27" fmla="*/ 69 h 103"/>
                <a:gd name="T28" fmla="*/ 2 w 85"/>
                <a:gd name="T29" fmla="*/ 63 h 103"/>
                <a:gd name="T30" fmla="*/ 5 w 85"/>
                <a:gd name="T31" fmla="*/ 62 h 103"/>
                <a:gd name="T32" fmla="*/ 4 w 85"/>
                <a:gd name="T33" fmla="*/ 55 h 103"/>
                <a:gd name="T34" fmla="*/ 2 w 85"/>
                <a:gd name="T35" fmla="*/ 44 h 103"/>
                <a:gd name="T36" fmla="*/ 2 w 85"/>
                <a:gd name="T37" fmla="*/ 30 h 103"/>
                <a:gd name="T38" fmla="*/ 0 w 85"/>
                <a:gd name="T39" fmla="*/ 26 h 103"/>
                <a:gd name="T40" fmla="*/ 1 w 85"/>
                <a:gd name="T41" fmla="*/ 25 h 103"/>
                <a:gd name="T42" fmla="*/ 8 w 85"/>
                <a:gd name="T43" fmla="*/ 28 h 103"/>
                <a:gd name="T44" fmla="*/ 14 w 85"/>
                <a:gd name="T45" fmla="*/ 27 h 103"/>
                <a:gd name="T46" fmla="*/ 18 w 85"/>
                <a:gd name="T47" fmla="*/ 23 h 103"/>
                <a:gd name="T48" fmla="*/ 23 w 85"/>
                <a:gd name="T49" fmla="*/ 24 h 103"/>
                <a:gd name="T50" fmla="*/ 39 w 85"/>
                <a:gd name="T51" fmla="*/ 2 h 103"/>
                <a:gd name="T52" fmla="*/ 49 w 85"/>
                <a:gd name="T53" fmla="*/ 0 h 103"/>
                <a:gd name="T54" fmla="*/ 56 w 85"/>
                <a:gd name="T55" fmla="*/ 4 h 103"/>
                <a:gd name="T56" fmla="*/ 62 w 85"/>
                <a:gd name="T57" fmla="*/ 4 h 103"/>
                <a:gd name="T58" fmla="*/ 69 w 85"/>
                <a:gd name="T59" fmla="*/ 6 h 103"/>
                <a:gd name="T60" fmla="*/ 75 w 85"/>
                <a:gd name="T61" fmla="*/ 4 h 103"/>
                <a:gd name="T62" fmla="*/ 80 w 85"/>
                <a:gd name="T63" fmla="*/ 6 h 103"/>
                <a:gd name="T64" fmla="*/ 79 w 85"/>
                <a:gd name="T65" fmla="*/ 49 h 103"/>
                <a:gd name="T66" fmla="*/ 85 w 85"/>
                <a:gd name="T67" fmla="*/ 101 h 103"/>
                <a:gd name="T68" fmla="*/ 84 w 85"/>
                <a:gd name="T69" fmla="*/ 101 h 103"/>
                <a:gd name="T70" fmla="*/ 74 w 85"/>
                <a:gd name="T71" fmla="*/ 99 h 103"/>
                <a:gd name="T72" fmla="*/ 74 w 85"/>
                <a:gd name="T73" fmla="*/ 99 h 103"/>
                <a:gd name="T74" fmla="*/ 69 w 85"/>
                <a:gd name="T75" fmla="*/ 101 h 103"/>
                <a:gd name="T76" fmla="*/ 48 w 85"/>
                <a:gd name="T77" fmla="*/ 103 h 103"/>
                <a:gd name="T78" fmla="*/ 48 w 85"/>
                <a:gd name="T79" fmla="*/ 103 h 103"/>
                <a:gd name="T80" fmla="*/ 56 w 85"/>
                <a:gd name="T81" fmla="*/ 94 h 103"/>
                <a:gd name="T82" fmla="*/ 55 w 85"/>
                <a:gd name="T83" fmla="*/ 92 h 103"/>
                <a:gd name="T84" fmla="*/ 56 w 85"/>
                <a:gd name="T85" fmla="*/ 82 h 103"/>
                <a:gd name="T86" fmla="*/ 53 w 85"/>
                <a:gd name="T87" fmla="*/ 71 h 103"/>
                <a:gd name="T88" fmla="*/ 55 w 85"/>
                <a:gd name="T89" fmla="*/ 68 h 103"/>
                <a:gd name="T90" fmla="*/ 53 w 85"/>
                <a:gd name="T91" fmla="*/ 61 h 103"/>
                <a:gd name="T92" fmla="*/ 52 w 85"/>
                <a:gd name="T93" fmla="*/ 60 h 103"/>
                <a:gd name="T94" fmla="*/ 52 w 85"/>
                <a:gd name="T95" fmla="*/ 57 h 103"/>
                <a:gd name="T96" fmla="*/ 43 w 85"/>
                <a:gd name="T97" fmla="*/ 45 h 103"/>
                <a:gd name="T98" fmla="*/ 43 w 85"/>
                <a:gd name="T99" fmla="*/ 42 h 103"/>
                <a:gd name="T100" fmla="*/ 45 w 85"/>
                <a:gd name="T101" fmla="*/ 37 h 103"/>
                <a:gd name="T102" fmla="*/ 47 w 85"/>
                <a:gd name="T103" fmla="*/ 27 h 103"/>
                <a:gd name="T104" fmla="*/ 43 w 85"/>
                <a:gd name="T105" fmla="*/ 8 h 103"/>
                <a:gd name="T106" fmla="*/ 37 w 85"/>
                <a:gd name="T107" fmla="*/ 3 h 103"/>
                <a:gd name="T108" fmla="*/ 39 w 85"/>
                <a:gd name="T10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03">
                  <a:moveTo>
                    <a:pt x="23" y="24"/>
                  </a:moveTo>
                  <a:lnTo>
                    <a:pt x="25" y="26"/>
                  </a:lnTo>
                  <a:lnTo>
                    <a:pt x="30" y="27"/>
                  </a:lnTo>
                  <a:lnTo>
                    <a:pt x="31" y="34"/>
                  </a:lnTo>
                  <a:lnTo>
                    <a:pt x="38" y="37"/>
                  </a:lnTo>
                  <a:lnTo>
                    <a:pt x="32" y="46"/>
                  </a:lnTo>
                  <a:lnTo>
                    <a:pt x="32" y="53"/>
                  </a:lnTo>
                  <a:lnTo>
                    <a:pt x="25" y="74"/>
                  </a:lnTo>
                  <a:lnTo>
                    <a:pt x="23" y="75"/>
                  </a:lnTo>
                  <a:lnTo>
                    <a:pt x="19" y="70"/>
                  </a:lnTo>
                  <a:lnTo>
                    <a:pt x="12" y="67"/>
                  </a:lnTo>
                  <a:lnTo>
                    <a:pt x="3" y="69"/>
                  </a:lnTo>
                  <a:lnTo>
                    <a:pt x="2" y="72"/>
                  </a:lnTo>
                  <a:lnTo>
                    <a:pt x="1" y="69"/>
                  </a:lnTo>
                  <a:lnTo>
                    <a:pt x="2" y="63"/>
                  </a:lnTo>
                  <a:lnTo>
                    <a:pt x="5" y="62"/>
                  </a:lnTo>
                  <a:lnTo>
                    <a:pt x="4" y="55"/>
                  </a:lnTo>
                  <a:lnTo>
                    <a:pt x="2" y="44"/>
                  </a:lnTo>
                  <a:lnTo>
                    <a:pt x="2" y="30"/>
                  </a:lnTo>
                  <a:lnTo>
                    <a:pt x="0" y="26"/>
                  </a:lnTo>
                  <a:lnTo>
                    <a:pt x="1" y="25"/>
                  </a:lnTo>
                  <a:lnTo>
                    <a:pt x="8" y="28"/>
                  </a:lnTo>
                  <a:lnTo>
                    <a:pt x="14" y="27"/>
                  </a:lnTo>
                  <a:lnTo>
                    <a:pt x="18" y="23"/>
                  </a:lnTo>
                  <a:lnTo>
                    <a:pt x="23" y="24"/>
                  </a:lnTo>
                  <a:close/>
                  <a:moveTo>
                    <a:pt x="39" y="2"/>
                  </a:moveTo>
                  <a:lnTo>
                    <a:pt x="49" y="0"/>
                  </a:lnTo>
                  <a:lnTo>
                    <a:pt x="56" y="4"/>
                  </a:lnTo>
                  <a:lnTo>
                    <a:pt x="62" y="4"/>
                  </a:lnTo>
                  <a:lnTo>
                    <a:pt x="69" y="6"/>
                  </a:lnTo>
                  <a:lnTo>
                    <a:pt x="75" y="4"/>
                  </a:lnTo>
                  <a:lnTo>
                    <a:pt x="80" y="6"/>
                  </a:lnTo>
                  <a:lnTo>
                    <a:pt x="79" y="49"/>
                  </a:lnTo>
                  <a:lnTo>
                    <a:pt x="85" y="101"/>
                  </a:lnTo>
                  <a:lnTo>
                    <a:pt x="84" y="101"/>
                  </a:lnTo>
                  <a:lnTo>
                    <a:pt x="74" y="99"/>
                  </a:lnTo>
                  <a:lnTo>
                    <a:pt x="74" y="99"/>
                  </a:lnTo>
                  <a:lnTo>
                    <a:pt x="69" y="101"/>
                  </a:lnTo>
                  <a:lnTo>
                    <a:pt x="48" y="103"/>
                  </a:lnTo>
                  <a:lnTo>
                    <a:pt x="48" y="103"/>
                  </a:lnTo>
                  <a:lnTo>
                    <a:pt x="56" y="94"/>
                  </a:lnTo>
                  <a:lnTo>
                    <a:pt x="55" y="92"/>
                  </a:lnTo>
                  <a:lnTo>
                    <a:pt x="56" y="82"/>
                  </a:lnTo>
                  <a:lnTo>
                    <a:pt x="53" y="71"/>
                  </a:lnTo>
                  <a:lnTo>
                    <a:pt x="55" y="68"/>
                  </a:lnTo>
                  <a:lnTo>
                    <a:pt x="53" y="61"/>
                  </a:lnTo>
                  <a:lnTo>
                    <a:pt x="52" y="60"/>
                  </a:lnTo>
                  <a:lnTo>
                    <a:pt x="52" y="57"/>
                  </a:lnTo>
                  <a:lnTo>
                    <a:pt x="43" y="45"/>
                  </a:lnTo>
                  <a:lnTo>
                    <a:pt x="43" y="42"/>
                  </a:lnTo>
                  <a:lnTo>
                    <a:pt x="45" y="37"/>
                  </a:lnTo>
                  <a:lnTo>
                    <a:pt x="47" y="27"/>
                  </a:lnTo>
                  <a:lnTo>
                    <a:pt x="43" y="8"/>
                  </a:lnTo>
                  <a:lnTo>
                    <a:pt x="37" y="3"/>
                  </a:lnTo>
                  <a:lnTo>
                    <a:pt x="39"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0" name="Freeform 13">
              <a:extLst>
                <a:ext uri="{FF2B5EF4-FFF2-40B4-BE49-F238E27FC236}">
                  <a16:creationId xmlns:a16="http://schemas.microsoft.com/office/drawing/2014/main" id="{588303C2-240D-4619-87F3-F213540B4B3D}"/>
                </a:ext>
              </a:extLst>
            </p:cNvPr>
            <p:cNvSpPr>
              <a:spLocks noEditPoints="1"/>
            </p:cNvSpPr>
            <p:nvPr/>
          </p:nvSpPr>
          <p:spPr bwMode="auto">
            <a:xfrm>
              <a:off x="6442501" y="2415631"/>
              <a:ext cx="492071" cy="676763"/>
            </a:xfrm>
            <a:custGeom>
              <a:avLst/>
              <a:gdLst>
                <a:gd name="T0" fmla="*/ 50 w 373"/>
                <a:gd name="T1" fmla="*/ 309 h 513"/>
                <a:gd name="T2" fmla="*/ 63 w 373"/>
                <a:gd name="T3" fmla="*/ 285 h 513"/>
                <a:gd name="T4" fmla="*/ 59 w 373"/>
                <a:gd name="T5" fmla="*/ 266 h 513"/>
                <a:gd name="T6" fmla="*/ 304 w 373"/>
                <a:gd name="T7" fmla="*/ 35 h 513"/>
                <a:gd name="T8" fmla="*/ 333 w 373"/>
                <a:gd name="T9" fmla="*/ 44 h 513"/>
                <a:gd name="T10" fmla="*/ 350 w 373"/>
                <a:gd name="T11" fmla="*/ 39 h 513"/>
                <a:gd name="T12" fmla="*/ 367 w 373"/>
                <a:gd name="T13" fmla="*/ 49 h 513"/>
                <a:gd name="T14" fmla="*/ 367 w 373"/>
                <a:gd name="T15" fmla="*/ 79 h 513"/>
                <a:gd name="T16" fmla="*/ 364 w 373"/>
                <a:gd name="T17" fmla="*/ 110 h 513"/>
                <a:gd name="T18" fmla="*/ 313 w 373"/>
                <a:gd name="T19" fmla="*/ 134 h 513"/>
                <a:gd name="T20" fmla="*/ 276 w 373"/>
                <a:gd name="T21" fmla="*/ 140 h 513"/>
                <a:gd name="T22" fmla="*/ 263 w 373"/>
                <a:gd name="T23" fmla="*/ 166 h 513"/>
                <a:gd name="T24" fmla="*/ 249 w 373"/>
                <a:gd name="T25" fmla="*/ 211 h 513"/>
                <a:gd name="T26" fmla="*/ 248 w 373"/>
                <a:gd name="T27" fmla="*/ 243 h 513"/>
                <a:gd name="T28" fmla="*/ 233 w 373"/>
                <a:gd name="T29" fmla="*/ 277 h 513"/>
                <a:gd name="T30" fmla="*/ 229 w 373"/>
                <a:gd name="T31" fmla="*/ 301 h 513"/>
                <a:gd name="T32" fmla="*/ 227 w 373"/>
                <a:gd name="T33" fmla="*/ 332 h 513"/>
                <a:gd name="T34" fmla="*/ 246 w 373"/>
                <a:gd name="T35" fmla="*/ 353 h 513"/>
                <a:gd name="T36" fmla="*/ 249 w 373"/>
                <a:gd name="T37" fmla="*/ 387 h 513"/>
                <a:gd name="T38" fmla="*/ 278 w 373"/>
                <a:gd name="T39" fmla="*/ 419 h 513"/>
                <a:gd name="T40" fmla="*/ 282 w 373"/>
                <a:gd name="T41" fmla="*/ 464 h 513"/>
                <a:gd name="T42" fmla="*/ 288 w 373"/>
                <a:gd name="T43" fmla="*/ 489 h 513"/>
                <a:gd name="T44" fmla="*/ 276 w 373"/>
                <a:gd name="T45" fmla="*/ 505 h 513"/>
                <a:gd name="T46" fmla="*/ 246 w 373"/>
                <a:gd name="T47" fmla="*/ 496 h 513"/>
                <a:gd name="T48" fmla="*/ 220 w 373"/>
                <a:gd name="T49" fmla="*/ 489 h 513"/>
                <a:gd name="T50" fmla="*/ 202 w 373"/>
                <a:gd name="T51" fmla="*/ 502 h 513"/>
                <a:gd name="T52" fmla="*/ 177 w 373"/>
                <a:gd name="T53" fmla="*/ 497 h 513"/>
                <a:gd name="T54" fmla="*/ 166 w 373"/>
                <a:gd name="T55" fmla="*/ 497 h 513"/>
                <a:gd name="T56" fmla="*/ 159 w 373"/>
                <a:gd name="T57" fmla="*/ 493 h 513"/>
                <a:gd name="T58" fmla="*/ 141 w 373"/>
                <a:gd name="T59" fmla="*/ 489 h 513"/>
                <a:gd name="T60" fmla="*/ 123 w 373"/>
                <a:gd name="T61" fmla="*/ 471 h 513"/>
                <a:gd name="T62" fmla="*/ 94 w 373"/>
                <a:gd name="T63" fmla="*/ 472 h 513"/>
                <a:gd name="T64" fmla="*/ 91 w 373"/>
                <a:gd name="T65" fmla="*/ 434 h 513"/>
                <a:gd name="T66" fmla="*/ 60 w 373"/>
                <a:gd name="T67" fmla="*/ 402 h 513"/>
                <a:gd name="T68" fmla="*/ 66 w 373"/>
                <a:gd name="T69" fmla="*/ 383 h 513"/>
                <a:gd name="T70" fmla="*/ 53 w 373"/>
                <a:gd name="T71" fmla="*/ 379 h 513"/>
                <a:gd name="T72" fmla="*/ 50 w 373"/>
                <a:gd name="T73" fmla="*/ 343 h 513"/>
                <a:gd name="T74" fmla="*/ 65 w 373"/>
                <a:gd name="T75" fmla="*/ 314 h 513"/>
                <a:gd name="T76" fmla="*/ 71 w 373"/>
                <a:gd name="T77" fmla="*/ 273 h 513"/>
                <a:gd name="T78" fmla="*/ 51 w 373"/>
                <a:gd name="T79" fmla="*/ 246 h 513"/>
                <a:gd name="T80" fmla="*/ 41 w 373"/>
                <a:gd name="T81" fmla="*/ 234 h 513"/>
                <a:gd name="T82" fmla="*/ 47 w 373"/>
                <a:gd name="T83" fmla="*/ 228 h 513"/>
                <a:gd name="T84" fmla="*/ 36 w 373"/>
                <a:gd name="T85" fmla="*/ 231 h 513"/>
                <a:gd name="T86" fmla="*/ 16 w 373"/>
                <a:gd name="T87" fmla="*/ 227 h 513"/>
                <a:gd name="T88" fmla="*/ 1 w 373"/>
                <a:gd name="T89" fmla="*/ 189 h 513"/>
                <a:gd name="T90" fmla="*/ 32 w 373"/>
                <a:gd name="T91" fmla="*/ 178 h 513"/>
                <a:gd name="T92" fmla="*/ 39 w 373"/>
                <a:gd name="T93" fmla="*/ 191 h 513"/>
                <a:gd name="T94" fmla="*/ 70 w 373"/>
                <a:gd name="T95" fmla="*/ 171 h 513"/>
                <a:gd name="T96" fmla="*/ 86 w 373"/>
                <a:gd name="T97" fmla="*/ 145 h 513"/>
                <a:gd name="T98" fmla="*/ 116 w 373"/>
                <a:gd name="T99" fmla="*/ 114 h 513"/>
                <a:gd name="T100" fmla="*/ 132 w 373"/>
                <a:gd name="T101" fmla="*/ 79 h 513"/>
                <a:gd name="T102" fmla="*/ 141 w 373"/>
                <a:gd name="T103" fmla="*/ 51 h 513"/>
                <a:gd name="T104" fmla="*/ 144 w 373"/>
                <a:gd name="T105" fmla="*/ 32 h 513"/>
                <a:gd name="T106" fmla="*/ 174 w 373"/>
                <a:gd name="T107" fmla="*/ 63 h 513"/>
                <a:gd name="T108" fmla="*/ 202 w 373"/>
                <a:gd name="T109" fmla="*/ 39 h 513"/>
                <a:gd name="T110" fmla="*/ 235 w 373"/>
                <a:gd name="T111" fmla="*/ 13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3" h="513">
                  <a:moveTo>
                    <a:pt x="58" y="291"/>
                  </a:moveTo>
                  <a:lnTo>
                    <a:pt x="69" y="300"/>
                  </a:lnTo>
                  <a:lnTo>
                    <a:pt x="66" y="303"/>
                  </a:lnTo>
                  <a:lnTo>
                    <a:pt x="67" y="309"/>
                  </a:lnTo>
                  <a:lnTo>
                    <a:pt x="58" y="312"/>
                  </a:lnTo>
                  <a:lnTo>
                    <a:pt x="50" y="309"/>
                  </a:lnTo>
                  <a:lnTo>
                    <a:pt x="52" y="298"/>
                  </a:lnTo>
                  <a:lnTo>
                    <a:pt x="58" y="291"/>
                  </a:lnTo>
                  <a:close/>
                  <a:moveTo>
                    <a:pt x="59" y="266"/>
                  </a:moveTo>
                  <a:lnTo>
                    <a:pt x="68" y="270"/>
                  </a:lnTo>
                  <a:lnTo>
                    <a:pt x="69" y="274"/>
                  </a:lnTo>
                  <a:lnTo>
                    <a:pt x="63" y="285"/>
                  </a:lnTo>
                  <a:lnTo>
                    <a:pt x="60" y="284"/>
                  </a:lnTo>
                  <a:lnTo>
                    <a:pt x="54" y="286"/>
                  </a:lnTo>
                  <a:lnTo>
                    <a:pt x="50" y="276"/>
                  </a:lnTo>
                  <a:lnTo>
                    <a:pt x="50" y="268"/>
                  </a:lnTo>
                  <a:lnTo>
                    <a:pt x="51" y="264"/>
                  </a:lnTo>
                  <a:lnTo>
                    <a:pt x="59" y="266"/>
                  </a:lnTo>
                  <a:close/>
                  <a:moveTo>
                    <a:pt x="278" y="0"/>
                  </a:moveTo>
                  <a:lnTo>
                    <a:pt x="287" y="8"/>
                  </a:lnTo>
                  <a:lnTo>
                    <a:pt x="291" y="13"/>
                  </a:lnTo>
                  <a:lnTo>
                    <a:pt x="296" y="14"/>
                  </a:lnTo>
                  <a:lnTo>
                    <a:pt x="296" y="27"/>
                  </a:lnTo>
                  <a:lnTo>
                    <a:pt x="304" y="35"/>
                  </a:lnTo>
                  <a:lnTo>
                    <a:pt x="305" y="39"/>
                  </a:lnTo>
                  <a:lnTo>
                    <a:pt x="308" y="39"/>
                  </a:lnTo>
                  <a:lnTo>
                    <a:pt x="310" y="34"/>
                  </a:lnTo>
                  <a:lnTo>
                    <a:pt x="318" y="30"/>
                  </a:lnTo>
                  <a:lnTo>
                    <a:pt x="328" y="43"/>
                  </a:lnTo>
                  <a:lnTo>
                    <a:pt x="333" y="44"/>
                  </a:lnTo>
                  <a:lnTo>
                    <a:pt x="332" y="39"/>
                  </a:lnTo>
                  <a:lnTo>
                    <a:pt x="335" y="33"/>
                  </a:lnTo>
                  <a:lnTo>
                    <a:pt x="338" y="33"/>
                  </a:lnTo>
                  <a:lnTo>
                    <a:pt x="345" y="28"/>
                  </a:lnTo>
                  <a:lnTo>
                    <a:pt x="345" y="28"/>
                  </a:lnTo>
                  <a:lnTo>
                    <a:pt x="350" y="39"/>
                  </a:lnTo>
                  <a:lnTo>
                    <a:pt x="356" y="43"/>
                  </a:lnTo>
                  <a:lnTo>
                    <a:pt x="357" y="45"/>
                  </a:lnTo>
                  <a:lnTo>
                    <a:pt x="360" y="46"/>
                  </a:lnTo>
                  <a:lnTo>
                    <a:pt x="362" y="50"/>
                  </a:lnTo>
                  <a:lnTo>
                    <a:pt x="366" y="48"/>
                  </a:lnTo>
                  <a:lnTo>
                    <a:pt x="367" y="49"/>
                  </a:lnTo>
                  <a:lnTo>
                    <a:pt x="364" y="55"/>
                  </a:lnTo>
                  <a:lnTo>
                    <a:pt x="369" y="63"/>
                  </a:lnTo>
                  <a:lnTo>
                    <a:pt x="367" y="70"/>
                  </a:lnTo>
                  <a:lnTo>
                    <a:pt x="363" y="70"/>
                  </a:lnTo>
                  <a:lnTo>
                    <a:pt x="362" y="74"/>
                  </a:lnTo>
                  <a:lnTo>
                    <a:pt x="367" y="79"/>
                  </a:lnTo>
                  <a:lnTo>
                    <a:pt x="366" y="90"/>
                  </a:lnTo>
                  <a:lnTo>
                    <a:pt x="373" y="91"/>
                  </a:lnTo>
                  <a:lnTo>
                    <a:pt x="371" y="100"/>
                  </a:lnTo>
                  <a:lnTo>
                    <a:pt x="372" y="104"/>
                  </a:lnTo>
                  <a:lnTo>
                    <a:pt x="369" y="108"/>
                  </a:lnTo>
                  <a:lnTo>
                    <a:pt x="364" y="110"/>
                  </a:lnTo>
                  <a:lnTo>
                    <a:pt x="365" y="119"/>
                  </a:lnTo>
                  <a:lnTo>
                    <a:pt x="352" y="133"/>
                  </a:lnTo>
                  <a:lnTo>
                    <a:pt x="327" y="132"/>
                  </a:lnTo>
                  <a:lnTo>
                    <a:pt x="314" y="121"/>
                  </a:lnTo>
                  <a:lnTo>
                    <a:pt x="317" y="128"/>
                  </a:lnTo>
                  <a:lnTo>
                    <a:pt x="313" y="134"/>
                  </a:lnTo>
                  <a:lnTo>
                    <a:pt x="300" y="138"/>
                  </a:lnTo>
                  <a:lnTo>
                    <a:pt x="291" y="136"/>
                  </a:lnTo>
                  <a:lnTo>
                    <a:pt x="286" y="131"/>
                  </a:lnTo>
                  <a:lnTo>
                    <a:pt x="282" y="129"/>
                  </a:lnTo>
                  <a:lnTo>
                    <a:pt x="280" y="136"/>
                  </a:lnTo>
                  <a:lnTo>
                    <a:pt x="276" y="140"/>
                  </a:lnTo>
                  <a:lnTo>
                    <a:pt x="275" y="146"/>
                  </a:lnTo>
                  <a:lnTo>
                    <a:pt x="269" y="151"/>
                  </a:lnTo>
                  <a:lnTo>
                    <a:pt x="264" y="151"/>
                  </a:lnTo>
                  <a:lnTo>
                    <a:pt x="265" y="157"/>
                  </a:lnTo>
                  <a:lnTo>
                    <a:pt x="262" y="162"/>
                  </a:lnTo>
                  <a:lnTo>
                    <a:pt x="263" y="166"/>
                  </a:lnTo>
                  <a:lnTo>
                    <a:pt x="258" y="174"/>
                  </a:lnTo>
                  <a:lnTo>
                    <a:pt x="256" y="193"/>
                  </a:lnTo>
                  <a:lnTo>
                    <a:pt x="252" y="198"/>
                  </a:lnTo>
                  <a:lnTo>
                    <a:pt x="251" y="205"/>
                  </a:lnTo>
                  <a:lnTo>
                    <a:pt x="248" y="208"/>
                  </a:lnTo>
                  <a:lnTo>
                    <a:pt x="249" y="211"/>
                  </a:lnTo>
                  <a:lnTo>
                    <a:pt x="243" y="216"/>
                  </a:lnTo>
                  <a:lnTo>
                    <a:pt x="244" y="219"/>
                  </a:lnTo>
                  <a:lnTo>
                    <a:pt x="249" y="223"/>
                  </a:lnTo>
                  <a:lnTo>
                    <a:pt x="250" y="234"/>
                  </a:lnTo>
                  <a:lnTo>
                    <a:pt x="246" y="241"/>
                  </a:lnTo>
                  <a:lnTo>
                    <a:pt x="248" y="243"/>
                  </a:lnTo>
                  <a:lnTo>
                    <a:pt x="241" y="245"/>
                  </a:lnTo>
                  <a:lnTo>
                    <a:pt x="239" y="247"/>
                  </a:lnTo>
                  <a:lnTo>
                    <a:pt x="240" y="255"/>
                  </a:lnTo>
                  <a:lnTo>
                    <a:pt x="237" y="264"/>
                  </a:lnTo>
                  <a:lnTo>
                    <a:pt x="231" y="268"/>
                  </a:lnTo>
                  <a:lnTo>
                    <a:pt x="233" y="277"/>
                  </a:lnTo>
                  <a:lnTo>
                    <a:pt x="224" y="277"/>
                  </a:lnTo>
                  <a:lnTo>
                    <a:pt x="223" y="280"/>
                  </a:lnTo>
                  <a:lnTo>
                    <a:pt x="224" y="286"/>
                  </a:lnTo>
                  <a:lnTo>
                    <a:pt x="233" y="299"/>
                  </a:lnTo>
                  <a:lnTo>
                    <a:pt x="233" y="299"/>
                  </a:lnTo>
                  <a:lnTo>
                    <a:pt x="229" y="301"/>
                  </a:lnTo>
                  <a:lnTo>
                    <a:pt x="226" y="306"/>
                  </a:lnTo>
                  <a:lnTo>
                    <a:pt x="227" y="317"/>
                  </a:lnTo>
                  <a:lnTo>
                    <a:pt x="233" y="321"/>
                  </a:lnTo>
                  <a:lnTo>
                    <a:pt x="233" y="323"/>
                  </a:lnTo>
                  <a:lnTo>
                    <a:pt x="229" y="326"/>
                  </a:lnTo>
                  <a:lnTo>
                    <a:pt x="227" y="332"/>
                  </a:lnTo>
                  <a:lnTo>
                    <a:pt x="221" y="339"/>
                  </a:lnTo>
                  <a:lnTo>
                    <a:pt x="225" y="342"/>
                  </a:lnTo>
                  <a:lnTo>
                    <a:pt x="228" y="348"/>
                  </a:lnTo>
                  <a:lnTo>
                    <a:pt x="235" y="347"/>
                  </a:lnTo>
                  <a:lnTo>
                    <a:pt x="246" y="352"/>
                  </a:lnTo>
                  <a:lnTo>
                    <a:pt x="246" y="353"/>
                  </a:lnTo>
                  <a:lnTo>
                    <a:pt x="243" y="361"/>
                  </a:lnTo>
                  <a:lnTo>
                    <a:pt x="247" y="365"/>
                  </a:lnTo>
                  <a:lnTo>
                    <a:pt x="246" y="374"/>
                  </a:lnTo>
                  <a:lnTo>
                    <a:pt x="251" y="381"/>
                  </a:lnTo>
                  <a:lnTo>
                    <a:pt x="248" y="383"/>
                  </a:lnTo>
                  <a:lnTo>
                    <a:pt x="249" y="387"/>
                  </a:lnTo>
                  <a:lnTo>
                    <a:pt x="252" y="390"/>
                  </a:lnTo>
                  <a:lnTo>
                    <a:pt x="261" y="391"/>
                  </a:lnTo>
                  <a:lnTo>
                    <a:pt x="259" y="400"/>
                  </a:lnTo>
                  <a:lnTo>
                    <a:pt x="261" y="409"/>
                  </a:lnTo>
                  <a:lnTo>
                    <a:pt x="266" y="409"/>
                  </a:lnTo>
                  <a:lnTo>
                    <a:pt x="278" y="419"/>
                  </a:lnTo>
                  <a:lnTo>
                    <a:pt x="278" y="422"/>
                  </a:lnTo>
                  <a:lnTo>
                    <a:pt x="273" y="429"/>
                  </a:lnTo>
                  <a:lnTo>
                    <a:pt x="272" y="433"/>
                  </a:lnTo>
                  <a:lnTo>
                    <a:pt x="277" y="440"/>
                  </a:lnTo>
                  <a:lnTo>
                    <a:pt x="277" y="461"/>
                  </a:lnTo>
                  <a:lnTo>
                    <a:pt x="282" y="464"/>
                  </a:lnTo>
                  <a:lnTo>
                    <a:pt x="283" y="471"/>
                  </a:lnTo>
                  <a:lnTo>
                    <a:pt x="281" y="475"/>
                  </a:lnTo>
                  <a:lnTo>
                    <a:pt x="280" y="483"/>
                  </a:lnTo>
                  <a:lnTo>
                    <a:pt x="286" y="485"/>
                  </a:lnTo>
                  <a:lnTo>
                    <a:pt x="288" y="489"/>
                  </a:lnTo>
                  <a:lnTo>
                    <a:pt x="288" y="489"/>
                  </a:lnTo>
                  <a:lnTo>
                    <a:pt x="282" y="489"/>
                  </a:lnTo>
                  <a:lnTo>
                    <a:pt x="282" y="495"/>
                  </a:lnTo>
                  <a:lnTo>
                    <a:pt x="281" y="497"/>
                  </a:lnTo>
                  <a:lnTo>
                    <a:pt x="279" y="497"/>
                  </a:lnTo>
                  <a:lnTo>
                    <a:pt x="278" y="497"/>
                  </a:lnTo>
                  <a:lnTo>
                    <a:pt x="276" y="505"/>
                  </a:lnTo>
                  <a:lnTo>
                    <a:pt x="271" y="507"/>
                  </a:lnTo>
                  <a:lnTo>
                    <a:pt x="269" y="511"/>
                  </a:lnTo>
                  <a:lnTo>
                    <a:pt x="266" y="512"/>
                  </a:lnTo>
                  <a:lnTo>
                    <a:pt x="255" y="504"/>
                  </a:lnTo>
                  <a:lnTo>
                    <a:pt x="248" y="501"/>
                  </a:lnTo>
                  <a:lnTo>
                    <a:pt x="246" y="496"/>
                  </a:lnTo>
                  <a:lnTo>
                    <a:pt x="236" y="490"/>
                  </a:lnTo>
                  <a:lnTo>
                    <a:pt x="233" y="490"/>
                  </a:lnTo>
                  <a:lnTo>
                    <a:pt x="233" y="486"/>
                  </a:lnTo>
                  <a:lnTo>
                    <a:pt x="227" y="484"/>
                  </a:lnTo>
                  <a:lnTo>
                    <a:pt x="223" y="485"/>
                  </a:lnTo>
                  <a:lnTo>
                    <a:pt x="220" y="489"/>
                  </a:lnTo>
                  <a:lnTo>
                    <a:pt x="224" y="502"/>
                  </a:lnTo>
                  <a:lnTo>
                    <a:pt x="224" y="507"/>
                  </a:lnTo>
                  <a:lnTo>
                    <a:pt x="216" y="511"/>
                  </a:lnTo>
                  <a:lnTo>
                    <a:pt x="208" y="513"/>
                  </a:lnTo>
                  <a:lnTo>
                    <a:pt x="202" y="512"/>
                  </a:lnTo>
                  <a:lnTo>
                    <a:pt x="202" y="502"/>
                  </a:lnTo>
                  <a:lnTo>
                    <a:pt x="195" y="504"/>
                  </a:lnTo>
                  <a:lnTo>
                    <a:pt x="190" y="502"/>
                  </a:lnTo>
                  <a:lnTo>
                    <a:pt x="185" y="503"/>
                  </a:lnTo>
                  <a:lnTo>
                    <a:pt x="181" y="496"/>
                  </a:lnTo>
                  <a:lnTo>
                    <a:pt x="180" y="499"/>
                  </a:lnTo>
                  <a:lnTo>
                    <a:pt x="177" y="497"/>
                  </a:lnTo>
                  <a:lnTo>
                    <a:pt x="178" y="495"/>
                  </a:lnTo>
                  <a:lnTo>
                    <a:pt x="176" y="493"/>
                  </a:lnTo>
                  <a:lnTo>
                    <a:pt x="174" y="497"/>
                  </a:lnTo>
                  <a:lnTo>
                    <a:pt x="171" y="496"/>
                  </a:lnTo>
                  <a:lnTo>
                    <a:pt x="170" y="498"/>
                  </a:lnTo>
                  <a:lnTo>
                    <a:pt x="166" y="497"/>
                  </a:lnTo>
                  <a:lnTo>
                    <a:pt x="163" y="500"/>
                  </a:lnTo>
                  <a:lnTo>
                    <a:pt x="163" y="493"/>
                  </a:lnTo>
                  <a:lnTo>
                    <a:pt x="169" y="493"/>
                  </a:lnTo>
                  <a:lnTo>
                    <a:pt x="166" y="488"/>
                  </a:lnTo>
                  <a:lnTo>
                    <a:pt x="161" y="493"/>
                  </a:lnTo>
                  <a:lnTo>
                    <a:pt x="159" y="493"/>
                  </a:lnTo>
                  <a:lnTo>
                    <a:pt x="158" y="484"/>
                  </a:lnTo>
                  <a:lnTo>
                    <a:pt x="153" y="487"/>
                  </a:lnTo>
                  <a:lnTo>
                    <a:pt x="152" y="483"/>
                  </a:lnTo>
                  <a:lnTo>
                    <a:pt x="145" y="483"/>
                  </a:lnTo>
                  <a:lnTo>
                    <a:pt x="144" y="484"/>
                  </a:lnTo>
                  <a:lnTo>
                    <a:pt x="141" y="489"/>
                  </a:lnTo>
                  <a:lnTo>
                    <a:pt x="138" y="489"/>
                  </a:lnTo>
                  <a:lnTo>
                    <a:pt x="136" y="485"/>
                  </a:lnTo>
                  <a:lnTo>
                    <a:pt x="139" y="479"/>
                  </a:lnTo>
                  <a:lnTo>
                    <a:pt x="131" y="475"/>
                  </a:lnTo>
                  <a:lnTo>
                    <a:pt x="130" y="468"/>
                  </a:lnTo>
                  <a:lnTo>
                    <a:pt x="123" y="471"/>
                  </a:lnTo>
                  <a:lnTo>
                    <a:pt x="106" y="472"/>
                  </a:lnTo>
                  <a:lnTo>
                    <a:pt x="102" y="482"/>
                  </a:lnTo>
                  <a:lnTo>
                    <a:pt x="102" y="482"/>
                  </a:lnTo>
                  <a:lnTo>
                    <a:pt x="104" y="470"/>
                  </a:lnTo>
                  <a:lnTo>
                    <a:pt x="100" y="469"/>
                  </a:lnTo>
                  <a:lnTo>
                    <a:pt x="94" y="472"/>
                  </a:lnTo>
                  <a:lnTo>
                    <a:pt x="90" y="471"/>
                  </a:lnTo>
                  <a:lnTo>
                    <a:pt x="81" y="466"/>
                  </a:lnTo>
                  <a:lnTo>
                    <a:pt x="78" y="458"/>
                  </a:lnTo>
                  <a:lnTo>
                    <a:pt x="78" y="440"/>
                  </a:lnTo>
                  <a:lnTo>
                    <a:pt x="81" y="436"/>
                  </a:lnTo>
                  <a:lnTo>
                    <a:pt x="91" y="434"/>
                  </a:lnTo>
                  <a:lnTo>
                    <a:pt x="93" y="427"/>
                  </a:lnTo>
                  <a:lnTo>
                    <a:pt x="91" y="418"/>
                  </a:lnTo>
                  <a:lnTo>
                    <a:pt x="76" y="402"/>
                  </a:lnTo>
                  <a:lnTo>
                    <a:pt x="69" y="399"/>
                  </a:lnTo>
                  <a:lnTo>
                    <a:pt x="63" y="399"/>
                  </a:lnTo>
                  <a:lnTo>
                    <a:pt x="60" y="402"/>
                  </a:lnTo>
                  <a:lnTo>
                    <a:pt x="55" y="395"/>
                  </a:lnTo>
                  <a:lnTo>
                    <a:pt x="57" y="389"/>
                  </a:lnTo>
                  <a:lnTo>
                    <a:pt x="54" y="387"/>
                  </a:lnTo>
                  <a:lnTo>
                    <a:pt x="53" y="383"/>
                  </a:lnTo>
                  <a:lnTo>
                    <a:pt x="60" y="385"/>
                  </a:lnTo>
                  <a:lnTo>
                    <a:pt x="66" y="383"/>
                  </a:lnTo>
                  <a:lnTo>
                    <a:pt x="69" y="378"/>
                  </a:lnTo>
                  <a:lnTo>
                    <a:pt x="70" y="366"/>
                  </a:lnTo>
                  <a:lnTo>
                    <a:pt x="68" y="365"/>
                  </a:lnTo>
                  <a:lnTo>
                    <a:pt x="67" y="378"/>
                  </a:lnTo>
                  <a:lnTo>
                    <a:pt x="63" y="382"/>
                  </a:lnTo>
                  <a:lnTo>
                    <a:pt x="53" y="379"/>
                  </a:lnTo>
                  <a:lnTo>
                    <a:pt x="51" y="372"/>
                  </a:lnTo>
                  <a:lnTo>
                    <a:pt x="49" y="368"/>
                  </a:lnTo>
                  <a:lnTo>
                    <a:pt x="45" y="368"/>
                  </a:lnTo>
                  <a:lnTo>
                    <a:pt x="51" y="353"/>
                  </a:lnTo>
                  <a:lnTo>
                    <a:pt x="52" y="344"/>
                  </a:lnTo>
                  <a:lnTo>
                    <a:pt x="50" y="343"/>
                  </a:lnTo>
                  <a:lnTo>
                    <a:pt x="53" y="340"/>
                  </a:lnTo>
                  <a:lnTo>
                    <a:pt x="54" y="342"/>
                  </a:lnTo>
                  <a:lnTo>
                    <a:pt x="56" y="342"/>
                  </a:lnTo>
                  <a:lnTo>
                    <a:pt x="58" y="339"/>
                  </a:lnTo>
                  <a:lnTo>
                    <a:pt x="59" y="319"/>
                  </a:lnTo>
                  <a:lnTo>
                    <a:pt x="65" y="314"/>
                  </a:lnTo>
                  <a:lnTo>
                    <a:pt x="68" y="308"/>
                  </a:lnTo>
                  <a:lnTo>
                    <a:pt x="67" y="303"/>
                  </a:lnTo>
                  <a:lnTo>
                    <a:pt x="69" y="300"/>
                  </a:lnTo>
                  <a:lnTo>
                    <a:pt x="59" y="291"/>
                  </a:lnTo>
                  <a:lnTo>
                    <a:pt x="68" y="283"/>
                  </a:lnTo>
                  <a:lnTo>
                    <a:pt x="71" y="273"/>
                  </a:lnTo>
                  <a:lnTo>
                    <a:pt x="69" y="269"/>
                  </a:lnTo>
                  <a:lnTo>
                    <a:pt x="57" y="264"/>
                  </a:lnTo>
                  <a:lnTo>
                    <a:pt x="58" y="260"/>
                  </a:lnTo>
                  <a:lnTo>
                    <a:pt x="61" y="257"/>
                  </a:lnTo>
                  <a:lnTo>
                    <a:pt x="60" y="248"/>
                  </a:lnTo>
                  <a:lnTo>
                    <a:pt x="51" y="246"/>
                  </a:lnTo>
                  <a:lnTo>
                    <a:pt x="49" y="242"/>
                  </a:lnTo>
                  <a:lnTo>
                    <a:pt x="45" y="243"/>
                  </a:lnTo>
                  <a:lnTo>
                    <a:pt x="43" y="242"/>
                  </a:lnTo>
                  <a:lnTo>
                    <a:pt x="44" y="237"/>
                  </a:lnTo>
                  <a:lnTo>
                    <a:pt x="40" y="235"/>
                  </a:lnTo>
                  <a:lnTo>
                    <a:pt x="41" y="234"/>
                  </a:lnTo>
                  <a:lnTo>
                    <a:pt x="42" y="233"/>
                  </a:lnTo>
                  <a:lnTo>
                    <a:pt x="45" y="237"/>
                  </a:lnTo>
                  <a:lnTo>
                    <a:pt x="48" y="236"/>
                  </a:lnTo>
                  <a:lnTo>
                    <a:pt x="50" y="234"/>
                  </a:lnTo>
                  <a:lnTo>
                    <a:pt x="49" y="228"/>
                  </a:lnTo>
                  <a:lnTo>
                    <a:pt x="47" y="228"/>
                  </a:lnTo>
                  <a:lnTo>
                    <a:pt x="44" y="230"/>
                  </a:lnTo>
                  <a:lnTo>
                    <a:pt x="42" y="227"/>
                  </a:lnTo>
                  <a:lnTo>
                    <a:pt x="40" y="227"/>
                  </a:lnTo>
                  <a:lnTo>
                    <a:pt x="38" y="228"/>
                  </a:lnTo>
                  <a:lnTo>
                    <a:pt x="40" y="231"/>
                  </a:lnTo>
                  <a:lnTo>
                    <a:pt x="36" y="231"/>
                  </a:lnTo>
                  <a:lnTo>
                    <a:pt x="37" y="233"/>
                  </a:lnTo>
                  <a:lnTo>
                    <a:pt x="36" y="234"/>
                  </a:lnTo>
                  <a:lnTo>
                    <a:pt x="33" y="231"/>
                  </a:lnTo>
                  <a:lnTo>
                    <a:pt x="25" y="228"/>
                  </a:lnTo>
                  <a:lnTo>
                    <a:pt x="19" y="231"/>
                  </a:lnTo>
                  <a:lnTo>
                    <a:pt x="16" y="227"/>
                  </a:lnTo>
                  <a:lnTo>
                    <a:pt x="14" y="223"/>
                  </a:lnTo>
                  <a:lnTo>
                    <a:pt x="14" y="213"/>
                  </a:lnTo>
                  <a:lnTo>
                    <a:pt x="10" y="213"/>
                  </a:lnTo>
                  <a:lnTo>
                    <a:pt x="5" y="199"/>
                  </a:lnTo>
                  <a:lnTo>
                    <a:pt x="0" y="192"/>
                  </a:lnTo>
                  <a:lnTo>
                    <a:pt x="1" y="189"/>
                  </a:lnTo>
                  <a:lnTo>
                    <a:pt x="5" y="185"/>
                  </a:lnTo>
                  <a:lnTo>
                    <a:pt x="6" y="182"/>
                  </a:lnTo>
                  <a:lnTo>
                    <a:pt x="6" y="182"/>
                  </a:lnTo>
                  <a:lnTo>
                    <a:pt x="27" y="180"/>
                  </a:lnTo>
                  <a:lnTo>
                    <a:pt x="32" y="178"/>
                  </a:lnTo>
                  <a:lnTo>
                    <a:pt x="32" y="178"/>
                  </a:lnTo>
                  <a:lnTo>
                    <a:pt x="31" y="181"/>
                  </a:lnTo>
                  <a:lnTo>
                    <a:pt x="32" y="184"/>
                  </a:lnTo>
                  <a:lnTo>
                    <a:pt x="34" y="183"/>
                  </a:lnTo>
                  <a:lnTo>
                    <a:pt x="36" y="184"/>
                  </a:lnTo>
                  <a:lnTo>
                    <a:pt x="35" y="189"/>
                  </a:lnTo>
                  <a:lnTo>
                    <a:pt x="39" y="191"/>
                  </a:lnTo>
                  <a:lnTo>
                    <a:pt x="42" y="189"/>
                  </a:lnTo>
                  <a:lnTo>
                    <a:pt x="46" y="192"/>
                  </a:lnTo>
                  <a:lnTo>
                    <a:pt x="52" y="183"/>
                  </a:lnTo>
                  <a:lnTo>
                    <a:pt x="59" y="182"/>
                  </a:lnTo>
                  <a:lnTo>
                    <a:pt x="62" y="173"/>
                  </a:lnTo>
                  <a:lnTo>
                    <a:pt x="70" y="171"/>
                  </a:lnTo>
                  <a:lnTo>
                    <a:pt x="72" y="167"/>
                  </a:lnTo>
                  <a:lnTo>
                    <a:pt x="71" y="165"/>
                  </a:lnTo>
                  <a:lnTo>
                    <a:pt x="75" y="156"/>
                  </a:lnTo>
                  <a:lnTo>
                    <a:pt x="79" y="155"/>
                  </a:lnTo>
                  <a:lnTo>
                    <a:pt x="86" y="151"/>
                  </a:lnTo>
                  <a:lnTo>
                    <a:pt x="86" y="145"/>
                  </a:lnTo>
                  <a:lnTo>
                    <a:pt x="87" y="141"/>
                  </a:lnTo>
                  <a:lnTo>
                    <a:pt x="103" y="140"/>
                  </a:lnTo>
                  <a:lnTo>
                    <a:pt x="112" y="133"/>
                  </a:lnTo>
                  <a:lnTo>
                    <a:pt x="113" y="123"/>
                  </a:lnTo>
                  <a:lnTo>
                    <a:pt x="113" y="118"/>
                  </a:lnTo>
                  <a:lnTo>
                    <a:pt x="116" y="114"/>
                  </a:lnTo>
                  <a:lnTo>
                    <a:pt x="117" y="103"/>
                  </a:lnTo>
                  <a:lnTo>
                    <a:pt x="121" y="99"/>
                  </a:lnTo>
                  <a:lnTo>
                    <a:pt x="125" y="101"/>
                  </a:lnTo>
                  <a:lnTo>
                    <a:pt x="128" y="99"/>
                  </a:lnTo>
                  <a:lnTo>
                    <a:pt x="133" y="87"/>
                  </a:lnTo>
                  <a:lnTo>
                    <a:pt x="132" y="79"/>
                  </a:lnTo>
                  <a:lnTo>
                    <a:pt x="129" y="76"/>
                  </a:lnTo>
                  <a:lnTo>
                    <a:pt x="129" y="73"/>
                  </a:lnTo>
                  <a:lnTo>
                    <a:pt x="133" y="70"/>
                  </a:lnTo>
                  <a:lnTo>
                    <a:pt x="134" y="65"/>
                  </a:lnTo>
                  <a:lnTo>
                    <a:pt x="139" y="64"/>
                  </a:lnTo>
                  <a:lnTo>
                    <a:pt x="141" y="51"/>
                  </a:lnTo>
                  <a:lnTo>
                    <a:pt x="140" y="48"/>
                  </a:lnTo>
                  <a:lnTo>
                    <a:pt x="135" y="43"/>
                  </a:lnTo>
                  <a:lnTo>
                    <a:pt x="135" y="37"/>
                  </a:lnTo>
                  <a:lnTo>
                    <a:pt x="135" y="35"/>
                  </a:lnTo>
                  <a:lnTo>
                    <a:pt x="142" y="36"/>
                  </a:lnTo>
                  <a:lnTo>
                    <a:pt x="144" y="32"/>
                  </a:lnTo>
                  <a:lnTo>
                    <a:pt x="144" y="32"/>
                  </a:lnTo>
                  <a:lnTo>
                    <a:pt x="149" y="36"/>
                  </a:lnTo>
                  <a:lnTo>
                    <a:pt x="153" y="42"/>
                  </a:lnTo>
                  <a:lnTo>
                    <a:pt x="158" y="42"/>
                  </a:lnTo>
                  <a:lnTo>
                    <a:pt x="160" y="43"/>
                  </a:lnTo>
                  <a:lnTo>
                    <a:pt x="174" y="63"/>
                  </a:lnTo>
                  <a:lnTo>
                    <a:pt x="176" y="72"/>
                  </a:lnTo>
                  <a:lnTo>
                    <a:pt x="185" y="64"/>
                  </a:lnTo>
                  <a:lnTo>
                    <a:pt x="193" y="61"/>
                  </a:lnTo>
                  <a:lnTo>
                    <a:pt x="204" y="50"/>
                  </a:lnTo>
                  <a:lnTo>
                    <a:pt x="205" y="46"/>
                  </a:lnTo>
                  <a:lnTo>
                    <a:pt x="202" y="39"/>
                  </a:lnTo>
                  <a:lnTo>
                    <a:pt x="206" y="31"/>
                  </a:lnTo>
                  <a:lnTo>
                    <a:pt x="210" y="26"/>
                  </a:lnTo>
                  <a:lnTo>
                    <a:pt x="212" y="26"/>
                  </a:lnTo>
                  <a:lnTo>
                    <a:pt x="217" y="29"/>
                  </a:lnTo>
                  <a:lnTo>
                    <a:pt x="229" y="22"/>
                  </a:lnTo>
                  <a:lnTo>
                    <a:pt x="235" y="13"/>
                  </a:lnTo>
                  <a:lnTo>
                    <a:pt x="255" y="13"/>
                  </a:lnTo>
                  <a:lnTo>
                    <a:pt x="269" y="4"/>
                  </a:lnTo>
                  <a:lnTo>
                    <a:pt x="27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1" name="Freeform 14">
              <a:extLst>
                <a:ext uri="{FF2B5EF4-FFF2-40B4-BE49-F238E27FC236}">
                  <a16:creationId xmlns:a16="http://schemas.microsoft.com/office/drawing/2014/main" id="{4CF08B22-D389-4E66-9036-1D570D2A58E9}"/>
                </a:ext>
              </a:extLst>
            </p:cNvPr>
            <p:cNvSpPr>
              <a:spLocks/>
            </p:cNvSpPr>
            <p:nvPr/>
          </p:nvSpPr>
          <p:spPr bwMode="auto">
            <a:xfrm>
              <a:off x="6372582" y="2179489"/>
              <a:ext cx="72558" cy="141157"/>
            </a:xfrm>
            <a:custGeom>
              <a:avLst/>
              <a:gdLst>
                <a:gd name="T0" fmla="*/ 18 w 55"/>
                <a:gd name="T1" fmla="*/ 0 h 107"/>
                <a:gd name="T2" fmla="*/ 20 w 55"/>
                <a:gd name="T3" fmla="*/ 1 h 107"/>
                <a:gd name="T4" fmla="*/ 25 w 55"/>
                <a:gd name="T5" fmla="*/ 6 h 107"/>
                <a:gd name="T6" fmla="*/ 29 w 55"/>
                <a:gd name="T7" fmla="*/ 6 h 107"/>
                <a:gd name="T8" fmla="*/ 30 w 55"/>
                <a:gd name="T9" fmla="*/ 3 h 107"/>
                <a:gd name="T10" fmla="*/ 31 w 55"/>
                <a:gd name="T11" fmla="*/ 6 h 107"/>
                <a:gd name="T12" fmla="*/ 33 w 55"/>
                <a:gd name="T13" fmla="*/ 7 h 107"/>
                <a:gd name="T14" fmla="*/ 35 w 55"/>
                <a:gd name="T15" fmla="*/ 3 h 107"/>
                <a:gd name="T16" fmla="*/ 38 w 55"/>
                <a:gd name="T17" fmla="*/ 3 h 107"/>
                <a:gd name="T18" fmla="*/ 38 w 55"/>
                <a:gd name="T19" fmla="*/ 8 h 107"/>
                <a:gd name="T20" fmla="*/ 45 w 55"/>
                <a:gd name="T21" fmla="*/ 14 h 107"/>
                <a:gd name="T22" fmla="*/ 45 w 55"/>
                <a:gd name="T23" fmla="*/ 24 h 107"/>
                <a:gd name="T24" fmla="*/ 42 w 55"/>
                <a:gd name="T25" fmla="*/ 27 h 107"/>
                <a:gd name="T26" fmla="*/ 52 w 55"/>
                <a:gd name="T27" fmla="*/ 35 h 107"/>
                <a:gd name="T28" fmla="*/ 53 w 55"/>
                <a:gd name="T29" fmla="*/ 40 h 107"/>
                <a:gd name="T30" fmla="*/ 55 w 55"/>
                <a:gd name="T31" fmla="*/ 42 h 107"/>
                <a:gd name="T32" fmla="*/ 55 w 55"/>
                <a:gd name="T33" fmla="*/ 42 h 107"/>
                <a:gd name="T34" fmla="*/ 54 w 55"/>
                <a:gd name="T35" fmla="*/ 59 h 107"/>
                <a:gd name="T36" fmla="*/ 50 w 55"/>
                <a:gd name="T37" fmla="*/ 65 h 107"/>
                <a:gd name="T38" fmla="*/ 40 w 55"/>
                <a:gd name="T39" fmla="*/ 72 h 107"/>
                <a:gd name="T40" fmla="*/ 35 w 55"/>
                <a:gd name="T41" fmla="*/ 80 h 107"/>
                <a:gd name="T42" fmla="*/ 18 w 55"/>
                <a:gd name="T43" fmla="*/ 98 h 107"/>
                <a:gd name="T44" fmla="*/ 15 w 55"/>
                <a:gd name="T45" fmla="*/ 107 h 107"/>
                <a:gd name="T46" fmla="*/ 15 w 55"/>
                <a:gd name="T47" fmla="*/ 107 h 107"/>
                <a:gd name="T48" fmla="*/ 9 w 55"/>
                <a:gd name="T49" fmla="*/ 98 h 107"/>
                <a:gd name="T50" fmla="*/ 0 w 55"/>
                <a:gd name="T51" fmla="*/ 73 h 107"/>
                <a:gd name="T52" fmla="*/ 4 w 55"/>
                <a:gd name="T53" fmla="*/ 61 h 107"/>
                <a:gd name="T54" fmla="*/ 4 w 55"/>
                <a:gd name="T55" fmla="*/ 58 h 107"/>
                <a:gd name="T56" fmla="*/ 7 w 55"/>
                <a:gd name="T57" fmla="*/ 54 h 107"/>
                <a:gd name="T58" fmla="*/ 7 w 55"/>
                <a:gd name="T59" fmla="*/ 33 h 107"/>
                <a:gd name="T60" fmla="*/ 12 w 55"/>
                <a:gd name="T61" fmla="*/ 34 h 107"/>
                <a:gd name="T62" fmla="*/ 13 w 55"/>
                <a:gd name="T63" fmla="*/ 33 h 107"/>
                <a:gd name="T64" fmla="*/ 9 w 55"/>
                <a:gd name="T65" fmla="*/ 21 h 107"/>
                <a:gd name="T66" fmla="*/ 12 w 55"/>
                <a:gd name="T67" fmla="*/ 15 h 107"/>
                <a:gd name="T68" fmla="*/ 12 w 55"/>
                <a:gd name="T69" fmla="*/ 10 h 107"/>
                <a:gd name="T70" fmla="*/ 10 w 55"/>
                <a:gd name="T71" fmla="*/ 6 h 107"/>
                <a:gd name="T72" fmla="*/ 13 w 55"/>
                <a:gd name="T73" fmla="*/ 2 h 107"/>
                <a:gd name="T74" fmla="*/ 18 w 55"/>
                <a:gd name="T75"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107">
                  <a:moveTo>
                    <a:pt x="18" y="0"/>
                  </a:moveTo>
                  <a:lnTo>
                    <a:pt x="20" y="1"/>
                  </a:lnTo>
                  <a:lnTo>
                    <a:pt x="25" y="6"/>
                  </a:lnTo>
                  <a:lnTo>
                    <a:pt x="29" y="6"/>
                  </a:lnTo>
                  <a:lnTo>
                    <a:pt x="30" y="3"/>
                  </a:lnTo>
                  <a:lnTo>
                    <a:pt x="31" y="6"/>
                  </a:lnTo>
                  <a:lnTo>
                    <a:pt x="33" y="7"/>
                  </a:lnTo>
                  <a:lnTo>
                    <a:pt x="35" y="3"/>
                  </a:lnTo>
                  <a:lnTo>
                    <a:pt x="38" y="3"/>
                  </a:lnTo>
                  <a:lnTo>
                    <a:pt x="38" y="8"/>
                  </a:lnTo>
                  <a:lnTo>
                    <a:pt x="45" y="14"/>
                  </a:lnTo>
                  <a:lnTo>
                    <a:pt x="45" y="24"/>
                  </a:lnTo>
                  <a:lnTo>
                    <a:pt x="42" y="27"/>
                  </a:lnTo>
                  <a:lnTo>
                    <a:pt x="52" y="35"/>
                  </a:lnTo>
                  <a:lnTo>
                    <a:pt x="53" y="40"/>
                  </a:lnTo>
                  <a:lnTo>
                    <a:pt x="55" y="42"/>
                  </a:lnTo>
                  <a:lnTo>
                    <a:pt x="55" y="42"/>
                  </a:lnTo>
                  <a:lnTo>
                    <a:pt x="54" y="59"/>
                  </a:lnTo>
                  <a:lnTo>
                    <a:pt x="50" y="65"/>
                  </a:lnTo>
                  <a:lnTo>
                    <a:pt x="40" y="72"/>
                  </a:lnTo>
                  <a:lnTo>
                    <a:pt x="35" y="80"/>
                  </a:lnTo>
                  <a:lnTo>
                    <a:pt x="18" y="98"/>
                  </a:lnTo>
                  <a:lnTo>
                    <a:pt x="15" y="107"/>
                  </a:lnTo>
                  <a:lnTo>
                    <a:pt x="15" y="107"/>
                  </a:lnTo>
                  <a:lnTo>
                    <a:pt x="9" y="98"/>
                  </a:lnTo>
                  <a:lnTo>
                    <a:pt x="0" y="73"/>
                  </a:lnTo>
                  <a:lnTo>
                    <a:pt x="4" y="61"/>
                  </a:lnTo>
                  <a:lnTo>
                    <a:pt x="4" y="58"/>
                  </a:lnTo>
                  <a:lnTo>
                    <a:pt x="7" y="54"/>
                  </a:lnTo>
                  <a:lnTo>
                    <a:pt x="7" y="33"/>
                  </a:lnTo>
                  <a:lnTo>
                    <a:pt x="12" y="34"/>
                  </a:lnTo>
                  <a:lnTo>
                    <a:pt x="13" y="33"/>
                  </a:lnTo>
                  <a:lnTo>
                    <a:pt x="9" y="21"/>
                  </a:lnTo>
                  <a:lnTo>
                    <a:pt x="12" y="15"/>
                  </a:lnTo>
                  <a:lnTo>
                    <a:pt x="12" y="10"/>
                  </a:lnTo>
                  <a:lnTo>
                    <a:pt x="10" y="6"/>
                  </a:lnTo>
                  <a:lnTo>
                    <a:pt x="13" y="2"/>
                  </a:lnTo>
                  <a:lnTo>
                    <a:pt x="1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2" name="Freeform 15">
              <a:extLst>
                <a:ext uri="{FF2B5EF4-FFF2-40B4-BE49-F238E27FC236}">
                  <a16:creationId xmlns:a16="http://schemas.microsoft.com/office/drawing/2014/main" id="{E5D37EEC-47F2-4989-8AFE-2BA77C366B98}"/>
                </a:ext>
              </a:extLst>
            </p:cNvPr>
            <p:cNvSpPr>
              <a:spLocks noEditPoints="1"/>
            </p:cNvSpPr>
            <p:nvPr/>
          </p:nvSpPr>
          <p:spPr bwMode="auto">
            <a:xfrm>
              <a:off x="6577062" y="3033028"/>
              <a:ext cx="348275" cy="378618"/>
            </a:xfrm>
            <a:custGeom>
              <a:avLst/>
              <a:gdLst>
                <a:gd name="T0" fmla="*/ 259 w 264"/>
                <a:gd name="T1" fmla="*/ 148 h 287"/>
                <a:gd name="T2" fmla="*/ 248 w 264"/>
                <a:gd name="T3" fmla="*/ 135 h 287"/>
                <a:gd name="T4" fmla="*/ 216 w 264"/>
                <a:gd name="T5" fmla="*/ 112 h 287"/>
                <a:gd name="T6" fmla="*/ 216 w 264"/>
                <a:gd name="T7" fmla="*/ 83 h 287"/>
                <a:gd name="T8" fmla="*/ 224 w 264"/>
                <a:gd name="T9" fmla="*/ 55 h 287"/>
                <a:gd name="T10" fmla="*/ 199 w 264"/>
                <a:gd name="T11" fmla="*/ 35 h 287"/>
                <a:gd name="T12" fmla="*/ 180 w 264"/>
                <a:gd name="T13" fmla="*/ 27 h 287"/>
                <a:gd name="T14" fmla="*/ 174 w 264"/>
                <a:gd name="T15" fmla="*/ 38 h 287"/>
                <a:gd name="T16" fmla="*/ 153 w 264"/>
                <a:gd name="T17" fmla="*/ 36 h 287"/>
                <a:gd name="T18" fmla="*/ 131 w 264"/>
                <a:gd name="T19" fmla="*/ 23 h 287"/>
                <a:gd name="T20" fmla="*/ 118 w 264"/>
                <a:gd name="T21" fmla="*/ 21 h 287"/>
                <a:gd name="T22" fmla="*/ 106 w 264"/>
                <a:gd name="T23" fmla="*/ 45 h 287"/>
                <a:gd name="T24" fmla="*/ 88 w 264"/>
                <a:gd name="T25" fmla="*/ 34 h 287"/>
                <a:gd name="T26" fmla="*/ 75 w 264"/>
                <a:gd name="T27" fmla="*/ 29 h 287"/>
                <a:gd name="T28" fmla="*/ 69 w 264"/>
                <a:gd name="T29" fmla="*/ 28 h 287"/>
                <a:gd name="T30" fmla="*/ 61 w 264"/>
                <a:gd name="T31" fmla="*/ 25 h 287"/>
                <a:gd name="T32" fmla="*/ 57 w 264"/>
                <a:gd name="T33" fmla="*/ 25 h 287"/>
                <a:gd name="T34" fmla="*/ 43 w 264"/>
                <a:gd name="T35" fmla="*/ 15 h 287"/>
                <a:gd name="T36" fmla="*/ 34 w 264"/>
                <a:gd name="T37" fmla="*/ 17 h 287"/>
                <a:gd name="T38" fmla="*/ 21 w 264"/>
                <a:gd name="T39" fmla="*/ 3 h 287"/>
                <a:gd name="T40" fmla="*/ 11 w 264"/>
                <a:gd name="T41" fmla="*/ 20 h 287"/>
                <a:gd name="T42" fmla="*/ 41 w 264"/>
                <a:gd name="T43" fmla="*/ 47 h 287"/>
                <a:gd name="T44" fmla="*/ 84 w 264"/>
                <a:gd name="T45" fmla="*/ 110 h 287"/>
                <a:gd name="T46" fmla="*/ 113 w 264"/>
                <a:gd name="T47" fmla="*/ 148 h 287"/>
                <a:gd name="T48" fmla="*/ 127 w 264"/>
                <a:gd name="T49" fmla="*/ 196 h 287"/>
                <a:gd name="T50" fmla="*/ 125 w 264"/>
                <a:gd name="T51" fmla="*/ 214 h 287"/>
                <a:gd name="T52" fmla="*/ 135 w 264"/>
                <a:gd name="T53" fmla="*/ 205 h 287"/>
                <a:gd name="T54" fmla="*/ 135 w 264"/>
                <a:gd name="T55" fmla="*/ 210 h 287"/>
                <a:gd name="T56" fmla="*/ 137 w 264"/>
                <a:gd name="T57" fmla="*/ 219 h 287"/>
                <a:gd name="T58" fmla="*/ 147 w 264"/>
                <a:gd name="T59" fmla="*/ 221 h 287"/>
                <a:gd name="T60" fmla="*/ 138 w 264"/>
                <a:gd name="T61" fmla="*/ 230 h 287"/>
                <a:gd name="T62" fmla="*/ 149 w 264"/>
                <a:gd name="T63" fmla="*/ 261 h 287"/>
                <a:gd name="T64" fmla="*/ 182 w 264"/>
                <a:gd name="T65" fmla="*/ 278 h 287"/>
                <a:gd name="T66" fmla="*/ 206 w 264"/>
                <a:gd name="T67" fmla="*/ 285 h 287"/>
                <a:gd name="T68" fmla="*/ 213 w 264"/>
                <a:gd name="T69" fmla="*/ 271 h 287"/>
                <a:gd name="T70" fmla="*/ 242 w 264"/>
                <a:gd name="T71" fmla="*/ 226 h 287"/>
                <a:gd name="T72" fmla="*/ 264 w 264"/>
                <a:gd name="T73" fmla="*/ 185 h 287"/>
                <a:gd name="T74" fmla="*/ 195 w 264"/>
                <a:gd name="T75" fmla="*/ 226 h 287"/>
                <a:gd name="T76" fmla="*/ 194 w 264"/>
                <a:gd name="T77" fmla="*/ 208 h 287"/>
                <a:gd name="T78" fmla="*/ 216 w 264"/>
                <a:gd name="T79" fmla="*/ 155 h 287"/>
                <a:gd name="T80" fmla="*/ 212 w 264"/>
                <a:gd name="T81" fmla="*/ 157 h 287"/>
                <a:gd name="T82" fmla="*/ 211 w 264"/>
                <a:gd name="T83" fmla="*/ 163 h 287"/>
                <a:gd name="T84" fmla="*/ 212 w 264"/>
                <a:gd name="T85" fmla="*/ 170 h 287"/>
                <a:gd name="T86" fmla="*/ 215 w 264"/>
                <a:gd name="T87" fmla="*/ 174 h 287"/>
                <a:gd name="T88" fmla="*/ 215 w 264"/>
                <a:gd name="T89" fmla="*/ 179 h 287"/>
                <a:gd name="T90" fmla="*/ 213 w 264"/>
                <a:gd name="T91" fmla="*/ 183 h 287"/>
                <a:gd name="T92" fmla="*/ 211 w 264"/>
                <a:gd name="T93" fmla="*/ 185 h 287"/>
                <a:gd name="T94" fmla="*/ 203 w 264"/>
                <a:gd name="T95" fmla="*/ 188 h 287"/>
                <a:gd name="T96" fmla="*/ 185 w 264"/>
                <a:gd name="T97" fmla="*/ 172 h 287"/>
                <a:gd name="T98" fmla="*/ 188 w 264"/>
                <a:gd name="T99" fmla="*/ 148 h 287"/>
                <a:gd name="T100" fmla="*/ 190 w 264"/>
                <a:gd name="T101" fmla="*/ 145 h 287"/>
                <a:gd name="T102" fmla="*/ 194 w 264"/>
                <a:gd name="T103" fmla="*/ 147 h 287"/>
                <a:gd name="T104" fmla="*/ 197 w 264"/>
                <a:gd name="T105" fmla="*/ 145 h 287"/>
                <a:gd name="T106" fmla="*/ 200 w 264"/>
                <a:gd name="T107" fmla="*/ 145 h 287"/>
                <a:gd name="T108" fmla="*/ 206 w 264"/>
                <a:gd name="T109" fmla="*/ 147 h 287"/>
                <a:gd name="T110" fmla="*/ 209 w 264"/>
                <a:gd name="T111" fmla="*/ 143 h 287"/>
                <a:gd name="T112" fmla="*/ 211 w 264"/>
                <a:gd name="T113" fmla="*/ 143 h 287"/>
                <a:gd name="T114" fmla="*/ 211 w 264"/>
                <a:gd name="T115" fmla="*/ 144 h 287"/>
                <a:gd name="T116" fmla="*/ 212 w 264"/>
                <a:gd name="T117" fmla="*/ 148 h 287"/>
                <a:gd name="T118" fmla="*/ 216 w 264"/>
                <a:gd name="T119" fmla="*/ 15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4" h="287">
                  <a:moveTo>
                    <a:pt x="259" y="174"/>
                  </a:moveTo>
                  <a:lnTo>
                    <a:pt x="262" y="165"/>
                  </a:lnTo>
                  <a:lnTo>
                    <a:pt x="260" y="159"/>
                  </a:lnTo>
                  <a:lnTo>
                    <a:pt x="259" y="148"/>
                  </a:lnTo>
                  <a:lnTo>
                    <a:pt x="256" y="144"/>
                  </a:lnTo>
                  <a:lnTo>
                    <a:pt x="256" y="139"/>
                  </a:lnTo>
                  <a:lnTo>
                    <a:pt x="252" y="138"/>
                  </a:lnTo>
                  <a:lnTo>
                    <a:pt x="248" y="135"/>
                  </a:lnTo>
                  <a:lnTo>
                    <a:pt x="242" y="135"/>
                  </a:lnTo>
                  <a:lnTo>
                    <a:pt x="229" y="129"/>
                  </a:lnTo>
                  <a:lnTo>
                    <a:pt x="220" y="115"/>
                  </a:lnTo>
                  <a:lnTo>
                    <a:pt x="216" y="112"/>
                  </a:lnTo>
                  <a:lnTo>
                    <a:pt x="218" y="106"/>
                  </a:lnTo>
                  <a:lnTo>
                    <a:pt x="223" y="100"/>
                  </a:lnTo>
                  <a:lnTo>
                    <a:pt x="221" y="92"/>
                  </a:lnTo>
                  <a:lnTo>
                    <a:pt x="216" y="83"/>
                  </a:lnTo>
                  <a:lnTo>
                    <a:pt x="222" y="73"/>
                  </a:lnTo>
                  <a:lnTo>
                    <a:pt x="228" y="71"/>
                  </a:lnTo>
                  <a:lnTo>
                    <a:pt x="229" y="60"/>
                  </a:lnTo>
                  <a:lnTo>
                    <a:pt x="224" y="55"/>
                  </a:lnTo>
                  <a:lnTo>
                    <a:pt x="220" y="43"/>
                  </a:lnTo>
                  <a:lnTo>
                    <a:pt x="213" y="37"/>
                  </a:lnTo>
                  <a:lnTo>
                    <a:pt x="210" y="35"/>
                  </a:lnTo>
                  <a:lnTo>
                    <a:pt x="199" y="35"/>
                  </a:lnTo>
                  <a:lnTo>
                    <a:pt x="194" y="31"/>
                  </a:lnTo>
                  <a:lnTo>
                    <a:pt x="186" y="21"/>
                  </a:lnTo>
                  <a:lnTo>
                    <a:pt x="180" y="21"/>
                  </a:lnTo>
                  <a:lnTo>
                    <a:pt x="180" y="27"/>
                  </a:lnTo>
                  <a:lnTo>
                    <a:pt x="179" y="29"/>
                  </a:lnTo>
                  <a:lnTo>
                    <a:pt x="177" y="29"/>
                  </a:lnTo>
                  <a:lnTo>
                    <a:pt x="176" y="29"/>
                  </a:lnTo>
                  <a:lnTo>
                    <a:pt x="174" y="38"/>
                  </a:lnTo>
                  <a:lnTo>
                    <a:pt x="169" y="39"/>
                  </a:lnTo>
                  <a:lnTo>
                    <a:pt x="167" y="43"/>
                  </a:lnTo>
                  <a:lnTo>
                    <a:pt x="164" y="44"/>
                  </a:lnTo>
                  <a:lnTo>
                    <a:pt x="153" y="36"/>
                  </a:lnTo>
                  <a:lnTo>
                    <a:pt x="146" y="34"/>
                  </a:lnTo>
                  <a:lnTo>
                    <a:pt x="144" y="28"/>
                  </a:lnTo>
                  <a:lnTo>
                    <a:pt x="134" y="22"/>
                  </a:lnTo>
                  <a:lnTo>
                    <a:pt x="131" y="23"/>
                  </a:lnTo>
                  <a:lnTo>
                    <a:pt x="131" y="18"/>
                  </a:lnTo>
                  <a:lnTo>
                    <a:pt x="125" y="16"/>
                  </a:lnTo>
                  <a:lnTo>
                    <a:pt x="121" y="17"/>
                  </a:lnTo>
                  <a:lnTo>
                    <a:pt x="118" y="21"/>
                  </a:lnTo>
                  <a:lnTo>
                    <a:pt x="122" y="34"/>
                  </a:lnTo>
                  <a:lnTo>
                    <a:pt x="122" y="39"/>
                  </a:lnTo>
                  <a:lnTo>
                    <a:pt x="114" y="44"/>
                  </a:lnTo>
                  <a:lnTo>
                    <a:pt x="106" y="45"/>
                  </a:lnTo>
                  <a:lnTo>
                    <a:pt x="100" y="44"/>
                  </a:lnTo>
                  <a:lnTo>
                    <a:pt x="100" y="34"/>
                  </a:lnTo>
                  <a:lnTo>
                    <a:pt x="93" y="36"/>
                  </a:lnTo>
                  <a:lnTo>
                    <a:pt x="88" y="34"/>
                  </a:lnTo>
                  <a:lnTo>
                    <a:pt x="83" y="35"/>
                  </a:lnTo>
                  <a:lnTo>
                    <a:pt x="79" y="28"/>
                  </a:lnTo>
                  <a:lnTo>
                    <a:pt x="78" y="31"/>
                  </a:lnTo>
                  <a:lnTo>
                    <a:pt x="75" y="29"/>
                  </a:lnTo>
                  <a:lnTo>
                    <a:pt x="76" y="27"/>
                  </a:lnTo>
                  <a:lnTo>
                    <a:pt x="74" y="25"/>
                  </a:lnTo>
                  <a:lnTo>
                    <a:pt x="72" y="29"/>
                  </a:lnTo>
                  <a:lnTo>
                    <a:pt x="69" y="28"/>
                  </a:lnTo>
                  <a:lnTo>
                    <a:pt x="68" y="30"/>
                  </a:lnTo>
                  <a:lnTo>
                    <a:pt x="64" y="29"/>
                  </a:lnTo>
                  <a:lnTo>
                    <a:pt x="61" y="32"/>
                  </a:lnTo>
                  <a:lnTo>
                    <a:pt x="61" y="25"/>
                  </a:lnTo>
                  <a:lnTo>
                    <a:pt x="67" y="25"/>
                  </a:lnTo>
                  <a:lnTo>
                    <a:pt x="64" y="20"/>
                  </a:lnTo>
                  <a:lnTo>
                    <a:pt x="59" y="25"/>
                  </a:lnTo>
                  <a:lnTo>
                    <a:pt x="57" y="25"/>
                  </a:lnTo>
                  <a:lnTo>
                    <a:pt x="56" y="16"/>
                  </a:lnTo>
                  <a:lnTo>
                    <a:pt x="51" y="19"/>
                  </a:lnTo>
                  <a:lnTo>
                    <a:pt x="50" y="15"/>
                  </a:lnTo>
                  <a:lnTo>
                    <a:pt x="43" y="15"/>
                  </a:lnTo>
                  <a:lnTo>
                    <a:pt x="42" y="16"/>
                  </a:lnTo>
                  <a:lnTo>
                    <a:pt x="39" y="21"/>
                  </a:lnTo>
                  <a:lnTo>
                    <a:pt x="36" y="21"/>
                  </a:lnTo>
                  <a:lnTo>
                    <a:pt x="34" y="17"/>
                  </a:lnTo>
                  <a:lnTo>
                    <a:pt x="37" y="11"/>
                  </a:lnTo>
                  <a:lnTo>
                    <a:pt x="29" y="7"/>
                  </a:lnTo>
                  <a:lnTo>
                    <a:pt x="28" y="0"/>
                  </a:lnTo>
                  <a:lnTo>
                    <a:pt x="21" y="3"/>
                  </a:lnTo>
                  <a:lnTo>
                    <a:pt x="4" y="4"/>
                  </a:lnTo>
                  <a:lnTo>
                    <a:pt x="0" y="14"/>
                  </a:lnTo>
                  <a:lnTo>
                    <a:pt x="2" y="20"/>
                  </a:lnTo>
                  <a:lnTo>
                    <a:pt x="11" y="20"/>
                  </a:lnTo>
                  <a:lnTo>
                    <a:pt x="19" y="26"/>
                  </a:lnTo>
                  <a:lnTo>
                    <a:pt x="24" y="32"/>
                  </a:lnTo>
                  <a:lnTo>
                    <a:pt x="29" y="42"/>
                  </a:lnTo>
                  <a:lnTo>
                    <a:pt x="41" y="47"/>
                  </a:lnTo>
                  <a:lnTo>
                    <a:pt x="51" y="56"/>
                  </a:lnTo>
                  <a:lnTo>
                    <a:pt x="57" y="64"/>
                  </a:lnTo>
                  <a:lnTo>
                    <a:pt x="65" y="85"/>
                  </a:lnTo>
                  <a:lnTo>
                    <a:pt x="84" y="110"/>
                  </a:lnTo>
                  <a:lnTo>
                    <a:pt x="86" y="117"/>
                  </a:lnTo>
                  <a:lnTo>
                    <a:pt x="99" y="124"/>
                  </a:lnTo>
                  <a:lnTo>
                    <a:pt x="108" y="134"/>
                  </a:lnTo>
                  <a:lnTo>
                    <a:pt x="113" y="148"/>
                  </a:lnTo>
                  <a:lnTo>
                    <a:pt x="114" y="166"/>
                  </a:lnTo>
                  <a:lnTo>
                    <a:pt x="126" y="182"/>
                  </a:lnTo>
                  <a:lnTo>
                    <a:pt x="125" y="192"/>
                  </a:lnTo>
                  <a:lnTo>
                    <a:pt x="127" y="196"/>
                  </a:lnTo>
                  <a:lnTo>
                    <a:pt x="132" y="195"/>
                  </a:lnTo>
                  <a:lnTo>
                    <a:pt x="133" y="198"/>
                  </a:lnTo>
                  <a:lnTo>
                    <a:pt x="127" y="205"/>
                  </a:lnTo>
                  <a:lnTo>
                    <a:pt x="125" y="214"/>
                  </a:lnTo>
                  <a:lnTo>
                    <a:pt x="128" y="217"/>
                  </a:lnTo>
                  <a:lnTo>
                    <a:pt x="130" y="216"/>
                  </a:lnTo>
                  <a:lnTo>
                    <a:pt x="131" y="210"/>
                  </a:lnTo>
                  <a:lnTo>
                    <a:pt x="135" y="205"/>
                  </a:lnTo>
                  <a:lnTo>
                    <a:pt x="137" y="201"/>
                  </a:lnTo>
                  <a:lnTo>
                    <a:pt x="140" y="201"/>
                  </a:lnTo>
                  <a:lnTo>
                    <a:pt x="144" y="203"/>
                  </a:lnTo>
                  <a:lnTo>
                    <a:pt x="135" y="210"/>
                  </a:lnTo>
                  <a:lnTo>
                    <a:pt x="140" y="211"/>
                  </a:lnTo>
                  <a:lnTo>
                    <a:pt x="142" y="214"/>
                  </a:lnTo>
                  <a:lnTo>
                    <a:pt x="140" y="215"/>
                  </a:lnTo>
                  <a:lnTo>
                    <a:pt x="137" y="219"/>
                  </a:lnTo>
                  <a:lnTo>
                    <a:pt x="140" y="223"/>
                  </a:lnTo>
                  <a:lnTo>
                    <a:pt x="141" y="216"/>
                  </a:lnTo>
                  <a:lnTo>
                    <a:pt x="146" y="218"/>
                  </a:lnTo>
                  <a:lnTo>
                    <a:pt x="147" y="221"/>
                  </a:lnTo>
                  <a:lnTo>
                    <a:pt x="144" y="226"/>
                  </a:lnTo>
                  <a:lnTo>
                    <a:pt x="140" y="226"/>
                  </a:lnTo>
                  <a:lnTo>
                    <a:pt x="140" y="230"/>
                  </a:lnTo>
                  <a:lnTo>
                    <a:pt x="138" y="230"/>
                  </a:lnTo>
                  <a:lnTo>
                    <a:pt x="138" y="239"/>
                  </a:lnTo>
                  <a:lnTo>
                    <a:pt x="135" y="241"/>
                  </a:lnTo>
                  <a:lnTo>
                    <a:pt x="140" y="246"/>
                  </a:lnTo>
                  <a:lnTo>
                    <a:pt x="149" y="261"/>
                  </a:lnTo>
                  <a:lnTo>
                    <a:pt x="153" y="266"/>
                  </a:lnTo>
                  <a:lnTo>
                    <a:pt x="166" y="271"/>
                  </a:lnTo>
                  <a:lnTo>
                    <a:pt x="175" y="274"/>
                  </a:lnTo>
                  <a:lnTo>
                    <a:pt x="182" y="278"/>
                  </a:lnTo>
                  <a:lnTo>
                    <a:pt x="196" y="282"/>
                  </a:lnTo>
                  <a:lnTo>
                    <a:pt x="202" y="287"/>
                  </a:lnTo>
                  <a:lnTo>
                    <a:pt x="206" y="286"/>
                  </a:lnTo>
                  <a:lnTo>
                    <a:pt x="206" y="285"/>
                  </a:lnTo>
                  <a:lnTo>
                    <a:pt x="211" y="283"/>
                  </a:lnTo>
                  <a:lnTo>
                    <a:pt x="210" y="277"/>
                  </a:lnTo>
                  <a:lnTo>
                    <a:pt x="214" y="274"/>
                  </a:lnTo>
                  <a:lnTo>
                    <a:pt x="213" y="271"/>
                  </a:lnTo>
                  <a:lnTo>
                    <a:pt x="216" y="266"/>
                  </a:lnTo>
                  <a:lnTo>
                    <a:pt x="216" y="259"/>
                  </a:lnTo>
                  <a:lnTo>
                    <a:pt x="214" y="224"/>
                  </a:lnTo>
                  <a:lnTo>
                    <a:pt x="242" y="226"/>
                  </a:lnTo>
                  <a:lnTo>
                    <a:pt x="245" y="221"/>
                  </a:lnTo>
                  <a:lnTo>
                    <a:pt x="258" y="192"/>
                  </a:lnTo>
                  <a:lnTo>
                    <a:pt x="264" y="189"/>
                  </a:lnTo>
                  <a:lnTo>
                    <a:pt x="264" y="185"/>
                  </a:lnTo>
                  <a:lnTo>
                    <a:pt x="259" y="174"/>
                  </a:lnTo>
                  <a:close/>
                  <a:moveTo>
                    <a:pt x="207" y="223"/>
                  </a:moveTo>
                  <a:lnTo>
                    <a:pt x="203" y="225"/>
                  </a:lnTo>
                  <a:lnTo>
                    <a:pt x="195" y="226"/>
                  </a:lnTo>
                  <a:lnTo>
                    <a:pt x="193" y="223"/>
                  </a:lnTo>
                  <a:lnTo>
                    <a:pt x="191" y="216"/>
                  </a:lnTo>
                  <a:lnTo>
                    <a:pt x="190" y="209"/>
                  </a:lnTo>
                  <a:lnTo>
                    <a:pt x="194" y="208"/>
                  </a:lnTo>
                  <a:lnTo>
                    <a:pt x="203" y="210"/>
                  </a:lnTo>
                  <a:lnTo>
                    <a:pt x="208" y="216"/>
                  </a:lnTo>
                  <a:lnTo>
                    <a:pt x="207" y="223"/>
                  </a:lnTo>
                  <a:close/>
                  <a:moveTo>
                    <a:pt x="216" y="155"/>
                  </a:moveTo>
                  <a:lnTo>
                    <a:pt x="215" y="155"/>
                  </a:lnTo>
                  <a:lnTo>
                    <a:pt x="213" y="156"/>
                  </a:lnTo>
                  <a:lnTo>
                    <a:pt x="212" y="156"/>
                  </a:lnTo>
                  <a:lnTo>
                    <a:pt x="212" y="157"/>
                  </a:lnTo>
                  <a:lnTo>
                    <a:pt x="212" y="158"/>
                  </a:lnTo>
                  <a:lnTo>
                    <a:pt x="213" y="160"/>
                  </a:lnTo>
                  <a:lnTo>
                    <a:pt x="212" y="162"/>
                  </a:lnTo>
                  <a:lnTo>
                    <a:pt x="211" y="163"/>
                  </a:lnTo>
                  <a:lnTo>
                    <a:pt x="211" y="164"/>
                  </a:lnTo>
                  <a:lnTo>
                    <a:pt x="211" y="166"/>
                  </a:lnTo>
                  <a:lnTo>
                    <a:pt x="211" y="168"/>
                  </a:lnTo>
                  <a:lnTo>
                    <a:pt x="212" y="170"/>
                  </a:lnTo>
                  <a:lnTo>
                    <a:pt x="213" y="170"/>
                  </a:lnTo>
                  <a:lnTo>
                    <a:pt x="215" y="171"/>
                  </a:lnTo>
                  <a:lnTo>
                    <a:pt x="215" y="173"/>
                  </a:lnTo>
                  <a:lnTo>
                    <a:pt x="215" y="174"/>
                  </a:lnTo>
                  <a:lnTo>
                    <a:pt x="215" y="175"/>
                  </a:lnTo>
                  <a:lnTo>
                    <a:pt x="214" y="178"/>
                  </a:lnTo>
                  <a:lnTo>
                    <a:pt x="214" y="179"/>
                  </a:lnTo>
                  <a:lnTo>
                    <a:pt x="215" y="179"/>
                  </a:lnTo>
                  <a:lnTo>
                    <a:pt x="215" y="182"/>
                  </a:lnTo>
                  <a:lnTo>
                    <a:pt x="214" y="183"/>
                  </a:lnTo>
                  <a:lnTo>
                    <a:pt x="214" y="183"/>
                  </a:lnTo>
                  <a:lnTo>
                    <a:pt x="213" y="183"/>
                  </a:lnTo>
                  <a:lnTo>
                    <a:pt x="212" y="183"/>
                  </a:lnTo>
                  <a:lnTo>
                    <a:pt x="211" y="184"/>
                  </a:lnTo>
                  <a:lnTo>
                    <a:pt x="211" y="184"/>
                  </a:lnTo>
                  <a:lnTo>
                    <a:pt x="211" y="185"/>
                  </a:lnTo>
                  <a:lnTo>
                    <a:pt x="211" y="185"/>
                  </a:lnTo>
                  <a:lnTo>
                    <a:pt x="211" y="186"/>
                  </a:lnTo>
                  <a:lnTo>
                    <a:pt x="210" y="187"/>
                  </a:lnTo>
                  <a:lnTo>
                    <a:pt x="203" y="188"/>
                  </a:lnTo>
                  <a:lnTo>
                    <a:pt x="192" y="186"/>
                  </a:lnTo>
                  <a:lnTo>
                    <a:pt x="191" y="179"/>
                  </a:lnTo>
                  <a:lnTo>
                    <a:pt x="190" y="177"/>
                  </a:lnTo>
                  <a:lnTo>
                    <a:pt x="185" y="172"/>
                  </a:lnTo>
                  <a:lnTo>
                    <a:pt x="180" y="166"/>
                  </a:lnTo>
                  <a:lnTo>
                    <a:pt x="180" y="160"/>
                  </a:lnTo>
                  <a:lnTo>
                    <a:pt x="185" y="154"/>
                  </a:lnTo>
                  <a:lnTo>
                    <a:pt x="188" y="148"/>
                  </a:lnTo>
                  <a:lnTo>
                    <a:pt x="189" y="147"/>
                  </a:lnTo>
                  <a:lnTo>
                    <a:pt x="189" y="146"/>
                  </a:lnTo>
                  <a:lnTo>
                    <a:pt x="189" y="145"/>
                  </a:lnTo>
                  <a:lnTo>
                    <a:pt x="190" y="145"/>
                  </a:lnTo>
                  <a:lnTo>
                    <a:pt x="192" y="145"/>
                  </a:lnTo>
                  <a:lnTo>
                    <a:pt x="193" y="146"/>
                  </a:lnTo>
                  <a:lnTo>
                    <a:pt x="194" y="147"/>
                  </a:lnTo>
                  <a:lnTo>
                    <a:pt x="194" y="147"/>
                  </a:lnTo>
                  <a:lnTo>
                    <a:pt x="196" y="147"/>
                  </a:lnTo>
                  <a:lnTo>
                    <a:pt x="197" y="147"/>
                  </a:lnTo>
                  <a:lnTo>
                    <a:pt x="197" y="146"/>
                  </a:lnTo>
                  <a:lnTo>
                    <a:pt x="197" y="145"/>
                  </a:lnTo>
                  <a:lnTo>
                    <a:pt x="198" y="145"/>
                  </a:lnTo>
                  <a:lnTo>
                    <a:pt x="198" y="145"/>
                  </a:lnTo>
                  <a:lnTo>
                    <a:pt x="199" y="144"/>
                  </a:lnTo>
                  <a:lnTo>
                    <a:pt x="200" y="145"/>
                  </a:lnTo>
                  <a:lnTo>
                    <a:pt x="202" y="146"/>
                  </a:lnTo>
                  <a:lnTo>
                    <a:pt x="204" y="147"/>
                  </a:lnTo>
                  <a:lnTo>
                    <a:pt x="205" y="147"/>
                  </a:lnTo>
                  <a:lnTo>
                    <a:pt x="206" y="147"/>
                  </a:lnTo>
                  <a:lnTo>
                    <a:pt x="207" y="145"/>
                  </a:lnTo>
                  <a:lnTo>
                    <a:pt x="208" y="144"/>
                  </a:lnTo>
                  <a:lnTo>
                    <a:pt x="208" y="144"/>
                  </a:lnTo>
                  <a:lnTo>
                    <a:pt x="209" y="143"/>
                  </a:lnTo>
                  <a:lnTo>
                    <a:pt x="210" y="143"/>
                  </a:lnTo>
                  <a:lnTo>
                    <a:pt x="211" y="143"/>
                  </a:lnTo>
                  <a:lnTo>
                    <a:pt x="211" y="142"/>
                  </a:lnTo>
                  <a:lnTo>
                    <a:pt x="211" y="143"/>
                  </a:lnTo>
                  <a:lnTo>
                    <a:pt x="212" y="144"/>
                  </a:lnTo>
                  <a:lnTo>
                    <a:pt x="212" y="144"/>
                  </a:lnTo>
                  <a:lnTo>
                    <a:pt x="211" y="144"/>
                  </a:lnTo>
                  <a:lnTo>
                    <a:pt x="211" y="144"/>
                  </a:lnTo>
                  <a:lnTo>
                    <a:pt x="211" y="145"/>
                  </a:lnTo>
                  <a:lnTo>
                    <a:pt x="211" y="146"/>
                  </a:lnTo>
                  <a:lnTo>
                    <a:pt x="211" y="147"/>
                  </a:lnTo>
                  <a:lnTo>
                    <a:pt x="212" y="148"/>
                  </a:lnTo>
                  <a:lnTo>
                    <a:pt x="213" y="148"/>
                  </a:lnTo>
                  <a:lnTo>
                    <a:pt x="214" y="149"/>
                  </a:lnTo>
                  <a:lnTo>
                    <a:pt x="215" y="150"/>
                  </a:lnTo>
                  <a:lnTo>
                    <a:pt x="216" y="152"/>
                  </a:lnTo>
                  <a:lnTo>
                    <a:pt x="216" y="154"/>
                  </a:lnTo>
                  <a:lnTo>
                    <a:pt x="216" y="15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3" name="Freeform 16">
              <a:extLst>
                <a:ext uri="{FF2B5EF4-FFF2-40B4-BE49-F238E27FC236}">
                  <a16:creationId xmlns:a16="http://schemas.microsoft.com/office/drawing/2014/main" id="{32E69D00-5B36-4ECB-AFE9-AA05BB5686D6}"/>
                </a:ext>
              </a:extLst>
            </p:cNvPr>
            <p:cNvSpPr>
              <a:spLocks/>
            </p:cNvSpPr>
            <p:nvPr/>
          </p:nvSpPr>
          <p:spPr bwMode="auto">
            <a:xfrm>
              <a:off x="7050663" y="2443334"/>
              <a:ext cx="331126" cy="581779"/>
            </a:xfrm>
            <a:custGeom>
              <a:avLst/>
              <a:gdLst>
                <a:gd name="T0" fmla="*/ 55 w 251"/>
                <a:gd name="T1" fmla="*/ 14 h 441"/>
                <a:gd name="T2" fmla="*/ 77 w 251"/>
                <a:gd name="T3" fmla="*/ 38 h 441"/>
                <a:gd name="T4" fmla="*/ 105 w 251"/>
                <a:gd name="T5" fmla="*/ 60 h 441"/>
                <a:gd name="T6" fmla="*/ 125 w 251"/>
                <a:gd name="T7" fmla="*/ 70 h 441"/>
                <a:gd name="T8" fmla="*/ 137 w 251"/>
                <a:gd name="T9" fmla="*/ 75 h 441"/>
                <a:gd name="T10" fmla="*/ 182 w 251"/>
                <a:gd name="T11" fmla="*/ 130 h 441"/>
                <a:gd name="T12" fmla="*/ 184 w 251"/>
                <a:gd name="T13" fmla="*/ 138 h 441"/>
                <a:gd name="T14" fmla="*/ 204 w 251"/>
                <a:gd name="T15" fmla="*/ 176 h 441"/>
                <a:gd name="T16" fmla="*/ 236 w 251"/>
                <a:gd name="T17" fmla="*/ 243 h 441"/>
                <a:gd name="T18" fmla="*/ 240 w 251"/>
                <a:gd name="T19" fmla="*/ 272 h 441"/>
                <a:gd name="T20" fmla="*/ 241 w 251"/>
                <a:gd name="T21" fmla="*/ 304 h 441"/>
                <a:gd name="T22" fmla="*/ 243 w 251"/>
                <a:gd name="T23" fmla="*/ 318 h 441"/>
                <a:gd name="T24" fmla="*/ 251 w 251"/>
                <a:gd name="T25" fmla="*/ 344 h 441"/>
                <a:gd name="T26" fmla="*/ 244 w 251"/>
                <a:gd name="T27" fmla="*/ 363 h 441"/>
                <a:gd name="T28" fmla="*/ 241 w 251"/>
                <a:gd name="T29" fmla="*/ 375 h 441"/>
                <a:gd name="T30" fmla="*/ 223 w 251"/>
                <a:gd name="T31" fmla="*/ 377 h 441"/>
                <a:gd name="T32" fmla="*/ 213 w 251"/>
                <a:gd name="T33" fmla="*/ 373 h 441"/>
                <a:gd name="T34" fmla="*/ 210 w 251"/>
                <a:gd name="T35" fmla="*/ 393 h 441"/>
                <a:gd name="T36" fmla="*/ 215 w 251"/>
                <a:gd name="T37" fmla="*/ 406 h 441"/>
                <a:gd name="T38" fmla="*/ 218 w 251"/>
                <a:gd name="T39" fmla="*/ 427 h 441"/>
                <a:gd name="T40" fmla="*/ 212 w 251"/>
                <a:gd name="T41" fmla="*/ 435 h 441"/>
                <a:gd name="T42" fmla="*/ 212 w 251"/>
                <a:gd name="T43" fmla="*/ 441 h 441"/>
                <a:gd name="T44" fmla="*/ 205 w 251"/>
                <a:gd name="T45" fmla="*/ 425 h 441"/>
                <a:gd name="T46" fmla="*/ 196 w 251"/>
                <a:gd name="T47" fmla="*/ 414 h 441"/>
                <a:gd name="T48" fmla="*/ 186 w 251"/>
                <a:gd name="T49" fmla="*/ 409 h 441"/>
                <a:gd name="T50" fmla="*/ 171 w 251"/>
                <a:gd name="T51" fmla="*/ 405 h 441"/>
                <a:gd name="T52" fmla="*/ 159 w 251"/>
                <a:gd name="T53" fmla="*/ 396 h 441"/>
                <a:gd name="T54" fmla="*/ 145 w 251"/>
                <a:gd name="T55" fmla="*/ 392 h 441"/>
                <a:gd name="T56" fmla="*/ 126 w 251"/>
                <a:gd name="T57" fmla="*/ 395 h 441"/>
                <a:gd name="T58" fmla="*/ 117 w 251"/>
                <a:gd name="T59" fmla="*/ 387 h 441"/>
                <a:gd name="T60" fmla="*/ 121 w 251"/>
                <a:gd name="T61" fmla="*/ 370 h 441"/>
                <a:gd name="T62" fmla="*/ 125 w 251"/>
                <a:gd name="T63" fmla="*/ 356 h 441"/>
                <a:gd name="T64" fmla="*/ 134 w 251"/>
                <a:gd name="T65" fmla="*/ 343 h 441"/>
                <a:gd name="T66" fmla="*/ 140 w 251"/>
                <a:gd name="T67" fmla="*/ 335 h 441"/>
                <a:gd name="T68" fmla="*/ 144 w 251"/>
                <a:gd name="T69" fmla="*/ 324 h 441"/>
                <a:gd name="T70" fmla="*/ 134 w 251"/>
                <a:gd name="T71" fmla="*/ 309 h 441"/>
                <a:gd name="T72" fmla="*/ 124 w 251"/>
                <a:gd name="T73" fmla="*/ 311 h 441"/>
                <a:gd name="T74" fmla="*/ 107 w 251"/>
                <a:gd name="T75" fmla="*/ 304 h 441"/>
                <a:gd name="T76" fmla="*/ 109 w 251"/>
                <a:gd name="T77" fmla="*/ 288 h 441"/>
                <a:gd name="T78" fmla="*/ 108 w 251"/>
                <a:gd name="T79" fmla="*/ 281 h 441"/>
                <a:gd name="T80" fmla="*/ 104 w 251"/>
                <a:gd name="T81" fmla="*/ 265 h 441"/>
                <a:gd name="T82" fmla="*/ 77 w 251"/>
                <a:gd name="T83" fmla="*/ 261 h 441"/>
                <a:gd name="T84" fmla="*/ 68 w 251"/>
                <a:gd name="T85" fmla="*/ 255 h 441"/>
                <a:gd name="T86" fmla="*/ 62 w 251"/>
                <a:gd name="T87" fmla="*/ 245 h 441"/>
                <a:gd name="T88" fmla="*/ 60 w 251"/>
                <a:gd name="T89" fmla="*/ 231 h 441"/>
                <a:gd name="T90" fmla="*/ 50 w 251"/>
                <a:gd name="T91" fmla="*/ 219 h 441"/>
                <a:gd name="T92" fmla="*/ 40 w 251"/>
                <a:gd name="T93" fmla="*/ 213 h 441"/>
                <a:gd name="T94" fmla="*/ 30 w 251"/>
                <a:gd name="T95" fmla="*/ 212 h 441"/>
                <a:gd name="T96" fmla="*/ 27 w 251"/>
                <a:gd name="T97" fmla="*/ 191 h 441"/>
                <a:gd name="T98" fmla="*/ 27 w 251"/>
                <a:gd name="T99" fmla="*/ 174 h 441"/>
                <a:gd name="T100" fmla="*/ 29 w 251"/>
                <a:gd name="T101" fmla="*/ 162 h 441"/>
                <a:gd name="T102" fmla="*/ 6 w 251"/>
                <a:gd name="T103" fmla="*/ 150 h 441"/>
                <a:gd name="T104" fmla="*/ 7 w 251"/>
                <a:gd name="T105" fmla="*/ 136 h 441"/>
                <a:gd name="T106" fmla="*/ 13 w 251"/>
                <a:gd name="T107" fmla="*/ 107 h 441"/>
                <a:gd name="T108" fmla="*/ 4 w 251"/>
                <a:gd name="T109" fmla="*/ 93 h 441"/>
                <a:gd name="T110" fmla="*/ 5 w 251"/>
                <a:gd name="T111" fmla="*/ 65 h 441"/>
                <a:gd name="T112" fmla="*/ 20 w 251"/>
                <a:gd name="T113" fmla="*/ 16 h 441"/>
                <a:gd name="T114" fmla="*/ 34 w 251"/>
                <a:gd name="T115"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1" h="441">
                  <a:moveTo>
                    <a:pt x="40" y="2"/>
                  </a:moveTo>
                  <a:lnTo>
                    <a:pt x="55" y="14"/>
                  </a:lnTo>
                  <a:lnTo>
                    <a:pt x="68" y="31"/>
                  </a:lnTo>
                  <a:lnTo>
                    <a:pt x="77" y="38"/>
                  </a:lnTo>
                  <a:lnTo>
                    <a:pt x="94" y="49"/>
                  </a:lnTo>
                  <a:lnTo>
                    <a:pt x="105" y="60"/>
                  </a:lnTo>
                  <a:lnTo>
                    <a:pt x="121" y="69"/>
                  </a:lnTo>
                  <a:lnTo>
                    <a:pt x="125" y="70"/>
                  </a:lnTo>
                  <a:lnTo>
                    <a:pt x="128" y="68"/>
                  </a:lnTo>
                  <a:lnTo>
                    <a:pt x="137" y="75"/>
                  </a:lnTo>
                  <a:lnTo>
                    <a:pt x="164" y="101"/>
                  </a:lnTo>
                  <a:lnTo>
                    <a:pt x="182" y="130"/>
                  </a:lnTo>
                  <a:lnTo>
                    <a:pt x="181" y="133"/>
                  </a:lnTo>
                  <a:lnTo>
                    <a:pt x="184" y="138"/>
                  </a:lnTo>
                  <a:lnTo>
                    <a:pt x="192" y="150"/>
                  </a:lnTo>
                  <a:lnTo>
                    <a:pt x="204" y="176"/>
                  </a:lnTo>
                  <a:lnTo>
                    <a:pt x="240" y="240"/>
                  </a:lnTo>
                  <a:lnTo>
                    <a:pt x="236" y="243"/>
                  </a:lnTo>
                  <a:lnTo>
                    <a:pt x="241" y="261"/>
                  </a:lnTo>
                  <a:lnTo>
                    <a:pt x="240" y="272"/>
                  </a:lnTo>
                  <a:lnTo>
                    <a:pt x="248" y="298"/>
                  </a:lnTo>
                  <a:lnTo>
                    <a:pt x="241" y="304"/>
                  </a:lnTo>
                  <a:lnTo>
                    <a:pt x="241" y="310"/>
                  </a:lnTo>
                  <a:lnTo>
                    <a:pt x="243" y="318"/>
                  </a:lnTo>
                  <a:lnTo>
                    <a:pt x="243" y="327"/>
                  </a:lnTo>
                  <a:lnTo>
                    <a:pt x="251" y="344"/>
                  </a:lnTo>
                  <a:lnTo>
                    <a:pt x="247" y="359"/>
                  </a:lnTo>
                  <a:lnTo>
                    <a:pt x="244" y="363"/>
                  </a:lnTo>
                  <a:lnTo>
                    <a:pt x="240" y="365"/>
                  </a:lnTo>
                  <a:lnTo>
                    <a:pt x="241" y="375"/>
                  </a:lnTo>
                  <a:lnTo>
                    <a:pt x="241" y="375"/>
                  </a:lnTo>
                  <a:lnTo>
                    <a:pt x="223" y="377"/>
                  </a:lnTo>
                  <a:lnTo>
                    <a:pt x="219" y="376"/>
                  </a:lnTo>
                  <a:lnTo>
                    <a:pt x="213" y="373"/>
                  </a:lnTo>
                  <a:lnTo>
                    <a:pt x="214" y="384"/>
                  </a:lnTo>
                  <a:lnTo>
                    <a:pt x="210" y="393"/>
                  </a:lnTo>
                  <a:lnTo>
                    <a:pt x="210" y="400"/>
                  </a:lnTo>
                  <a:lnTo>
                    <a:pt x="215" y="406"/>
                  </a:lnTo>
                  <a:lnTo>
                    <a:pt x="215" y="417"/>
                  </a:lnTo>
                  <a:lnTo>
                    <a:pt x="218" y="427"/>
                  </a:lnTo>
                  <a:lnTo>
                    <a:pt x="217" y="431"/>
                  </a:lnTo>
                  <a:lnTo>
                    <a:pt x="212" y="435"/>
                  </a:lnTo>
                  <a:lnTo>
                    <a:pt x="214" y="441"/>
                  </a:lnTo>
                  <a:lnTo>
                    <a:pt x="212" y="441"/>
                  </a:lnTo>
                  <a:lnTo>
                    <a:pt x="203" y="429"/>
                  </a:lnTo>
                  <a:lnTo>
                    <a:pt x="205" y="425"/>
                  </a:lnTo>
                  <a:lnTo>
                    <a:pt x="197" y="418"/>
                  </a:lnTo>
                  <a:lnTo>
                    <a:pt x="196" y="414"/>
                  </a:lnTo>
                  <a:lnTo>
                    <a:pt x="190" y="414"/>
                  </a:lnTo>
                  <a:lnTo>
                    <a:pt x="186" y="409"/>
                  </a:lnTo>
                  <a:lnTo>
                    <a:pt x="179" y="410"/>
                  </a:lnTo>
                  <a:lnTo>
                    <a:pt x="171" y="405"/>
                  </a:lnTo>
                  <a:lnTo>
                    <a:pt x="165" y="397"/>
                  </a:lnTo>
                  <a:lnTo>
                    <a:pt x="159" y="396"/>
                  </a:lnTo>
                  <a:lnTo>
                    <a:pt x="155" y="392"/>
                  </a:lnTo>
                  <a:lnTo>
                    <a:pt x="145" y="392"/>
                  </a:lnTo>
                  <a:lnTo>
                    <a:pt x="139" y="389"/>
                  </a:lnTo>
                  <a:lnTo>
                    <a:pt x="126" y="395"/>
                  </a:lnTo>
                  <a:lnTo>
                    <a:pt x="121" y="393"/>
                  </a:lnTo>
                  <a:lnTo>
                    <a:pt x="117" y="387"/>
                  </a:lnTo>
                  <a:lnTo>
                    <a:pt x="123" y="379"/>
                  </a:lnTo>
                  <a:lnTo>
                    <a:pt x="121" y="370"/>
                  </a:lnTo>
                  <a:lnTo>
                    <a:pt x="125" y="362"/>
                  </a:lnTo>
                  <a:lnTo>
                    <a:pt x="125" y="356"/>
                  </a:lnTo>
                  <a:lnTo>
                    <a:pt x="131" y="350"/>
                  </a:lnTo>
                  <a:lnTo>
                    <a:pt x="134" y="343"/>
                  </a:lnTo>
                  <a:lnTo>
                    <a:pt x="143" y="341"/>
                  </a:lnTo>
                  <a:lnTo>
                    <a:pt x="140" y="335"/>
                  </a:lnTo>
                  <a:lnTo>
                    <a:pt x="145" y="327"/>
                  </a:lnTo>
                  <a:lnTo>
                    <a:pt x="144" y="324"/>
                  </a:lnTo>
                  <a:lnTo>
                    <a:pt x="138" y="313"/>
                  </a:lnTo>
                  <a:lnTo>
                    <a:pt x="134" y="309"/>
                  </a:lnTo>
                  <a:lnTo>
                    <a:pt x="129" y="309"/>
                  </a:lnTo>
                  <a:lnTo>
                    <a:pt x="124" y="311"/>
                  </a:lnTo>
                  <a:lnTo>
                    <a:pt x="115" y="311"/>
                  </a:lnTo>
                  <a:lnTo>
                    <a:pt x="107" y="304"/>
                  </a:lnTo>
                  <a:lnTo>
                    <a:pt x="104" y="290"/>
                  </a:lnTo>
                  <a:lnTo>
                    <a:pt x="109" y="288"/>
                  </a:lnTo>
                  <a:lnTo>
                    <a:pt x="111" y="284"/>
                  </a:lnTo>
                  <a:lnTo>
                    <a:pt x="108" y="281"/>
                  </a:lnTo>
                  <a:lnTo>
                    <a:pt x="114" y="279"/>
                  </a:lnTo>
                  <a:lnTo>
                    <a:pt x="104" y="265"/>
                  </a:lnTo>
                  <a:lnTo>
                    <a:pt x="90" y="265"/>
                  </a:lnTo>
                  <a:lnTo>
                    <a:pt x="77" y="261"/>
                  </a:lnTo>
                  <a:lnTo>
                    <a:pt x="73" y="256"/>
                  </a:lnTo>
                  <a:lnTo>
                    <a:pt x="68" y="255"/>
                  </a:lnTo>
                  <a:lnTo>
                    <a:pt x="62" y="245"/>
                  </a:lnTo>
                  <a:lnTo>
                    <a:pt x="62" y="245"/>
                  </a:lnTo>
                  <a:lnTo>
                    <a:pt x="64" y="241"/>
                  </a:lnTo>
                  <a:lnTo>
                    <a:pt x="60" y="231"/>
                  </a:lnTo>
                  <a:lnTo>
                    <a:pt x="60" y="225"/>
                  </a:lnTo>
                  <a:lnTo>
                    <a:pt x="50" y="219"/>
                  </a:lnTo>
                  <a:lnTo>
                    <a:pt x="46" y="218"/>
                  </a:lnTo>
                  <a:lnTo>
                    <a:pt x="40" y="213"/>
                  </a:lnTo>
                  <a:lnTo>
                    <a:pt x="32" y="214"/>
                  </a:lnTo>
                  <a:lnTo>
                    <a:pt x="30" y="212"/>
                  </a:lnTo>
                  <a:lnTo>
                    <a:pt x="31" y="200"/>
                  </a:lnTo>
                  <a:lnTo>
                    <a:pt x="27" y="191"/>
                  </a:lnTo>
                  <a:lnTo>
                    <a:pt x="31" y="185"/>
                  </a:lnTo>
                  <a:lnTo>
                    <a:pt x="27" y="174"/>
                  </a:lnTo>
                  <a:lnTo>
                    <a:pt x="31" y="168"/>
                  </a:lnTo>
                  <a:lnTo>
                    <a:pt x="29" y="162"/>
                  </a:lnTo>
                  <a:lnTo>
                    <a:pt x="22" y="156"/>
                  </a:lnTo>
                  <a:lnTo>
                    <a:pt x="6" y="150"/>
                  </a:lnTo>
                  <a:lnTo>
                    <a:pt x="8" y="142"/>
                  </a:lnTo>
                  <a:lnTo>
                    <a:pt x="7" y="136"/>
                  </a:lnTo>
                  <a:lnTo>
                    <a:pt x="7" y="122"/>
                  </a:lnTo>
                  <a:lnTo>
                    <a:pt x="13" y="107"/>
                  </a:lnTo>
                  <a:lnTo>
                    <a:pt x="0" y="96"/>
                  </a:lnTo>
                  <a:lnTo>
                    <a:pt x="4" y="93"/>
                  </a:lnTo>
                  <a:lnTo>
                    <a:pt x="1" y="75"/>
                  </a:lnTo>
                  <a:lnTo>
                    <a:pt x="5" y="65"/>
                  </a:lnTo>
                  <a:lnTo>
                    <a:pt x="0" y="35"/>
                  </a:lnTo>
                  <a:lnTo>
                    <a:pt x="20" y="16"/>
                  </a:lnTo>
                  <a:lnTo>
                    <a:pt x="34" y="0"/>
                  </a:lnTo>
                  <a:lnTo>
                    <a:pt x="34" y="0"/>
                  </a:lnTo>
                  <a:lnTo>
                    <a:pt x="40"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6" name="Freeform 19">
              <a:extLst>
                <a:ext uri="{FF2B5EF4-FFF2-40B4-BE49-F238E27FC236}">
                  <a16:creationId xmlns:a16="http://schemas.microsoft.com/office/drawing/2014/main" id="{D6C1B907-98B0-445C-97C3-1C03A09C2BA6}"/>
                </a:ext>
              </a:extLst>
            </p:cNvPr>
            <p:cNvSpPr>
              <a:spLocks/>
            </p:cNvSpPr>
            <p:nvPr/>
          </p:nvSpPr>
          <p:spPr bwMode="auto">
            <a:xfrm>
              <a:off x="6827715" y="3307427"/>
              <a:ext cx="23746" cy="23746"/>
            </a:xfrm>
            <a:custGeom>
              <a:avLst/>
              <a:gdLst>
                <a:gd name="T0" fmla="*/ 3 w 18"/>
                <a:gd name="T1" fmla="*/ 15 h 18"/>
                <a:gd name="T2" fmla="*/ 1 w 18"/>
                <a:gd name="T3" fmla="*/ 8 h 18"/>
                <a:gd name="T4" fmla="*/ 0 w 18"/>
                <a:gd name="T5" fmla="*/ 1 h 18"/>
                <a:gd name="T6" fmla="*/ 4 w 18"/>
                <a:gd name="T7" fmla="*/ 0 h 18"/>
                <a:gd name="T8" fmla="*/ 13 w 18"/>
                <a:gd name="T9" fmla="*/ 2 h 18"/>
                <a:gd name="T10" fmla="*/ 18 w 18"/>
                <a:gd name="T11" fmla="*/ 8 h 18"/>
                <a:gd name="T12" fmla="*/ 17 w 18"/>
                <a:gd name="T13" fmla="*/ 15 h 18"/>
                <a:gd name="T14" fmla="*/ 13 w 18"/>
                <a:gd name="T15" fmla="*/ 17 h 18"/>
                <a:gd name="T16" fmla="*/ 5 w 18"/>
                <a:gd name="T17" fmla="*/ 18 h 18"/>
                <a:gd name="T18" fmla="*/ 3 w 18"/>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3" y="15"/>
                  </a:moveTo>
                  <a:lnTo>
                    <a:pt x="1" y="8"/>
                  </a:lnTo>
                  <a:lnTo>
                    <a:pt x="0" y="1"/>
                  </a:lnTo>
                  <a:lnTo>
                    <a:pt x="4" y="0"/>
                  </a:lnTo>
                  <a:lnTo>
                    <a:pt x="13" y="2"/>
                  </a:lnTo>
                  <a:lnTo>
                    <a:pt x="18" y="8"/>
                  </a:lnTo>
                  <a:lnTo>
                    <a:pt x="17" y="15"/>
                  </a:lnTo>
                  <a:lnTo>
                    <a:pt x="13" y="17"/>
                  </a:lnTo>
                  <a:lnTo>
                    <a:pt x="5" y="18"/>
                  </a:lnTo>
                  <a:lnTo>
                    <a:pt x="3" y="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8" name="Freeform 21">
              <a:extLst>
                <a:ext uri="{FF2B5EF4-FFF2-40B4-BE49-F238E27FC236}">
                  <a16:creationId xmlns:a16="http://schemas.microsoft.com/office/drawing/2014/main" id="{60DDB518-8086-49A4-AE45-D1D2BD3B79FF}"/>
                </a:ext>
              </a:extLst>
            </p:cNvPr>
            <p:cNvSpPr>
              <a:spLocks/>
            </p:cNvSpPr>
            <p:nvPr/>
          </p:nvSpPr>
          <p:spPr bwMode="auto">
            <a:xfrm>
              <a:off x="6814522" y="3221677"/>
              <a:ext cx="47492" cy="59366"/>
            </a:xfrm>
            <a:custGeom>
              <a:avLst/>
              <a:gdLst>
                <a:gd name="T0" fmla="*/ 23 w 36"/>
                <a:gd name="T1" fmla="*/ 45 h 45"/>
                <a:gd name="T2" fmla="*/ 11 w 36"/>
                <a:gd name="T3" fmla="*/ 36 h 45"/>
                <a:gd name="T4" fmla="*/ 5 w 36"/>
                <a:gd name="T5" fmla="*/ 29 h 45"/>
                <a:gd name="T6" fmla="*/ 0 w 36"/>
                <a:gd name="T7" fmla="*/ 17 h 45"/>
                <a:gd name="T8" fmla="*/ 8 w 36"/>
                <a:gd name="T9" fmla="*/ 5 h 45"/>
                <a:gd name="T10" fmla="*/ 9 w 36"/>
                <a:gd name="T11" fmla="*/ 3 h 45"/>
                <a:gd name="T12" fmla="*/ 10 w 36"/>
                <a:gd name="T13" fmla="*/ 2 h 45"/>
                <a:gd name="T14" fmla="*/ 13 w 36"/>
                <a:gd name="T15" fmla="*/ 3 h 45"/>
                <a:gd name="T16" fmla="*/ 14 w 36"/>
                <a:gd name="T17" fmla="*/ 4 h 45"/>
                <a:gd name="T18" fmla="*/ 16 w 36"/>
                <a:gd name="T19" fmla="*/ 4 h 45"/>
                <a:gd name="T20" fmla="*/ 17 w 36"/>
                <a:gd name="T21" fmla="*/ 3 h 45"/>
                <a:gd name="T22" fmla="*/ 18 w 36"/>
                <a:gd name="T23" fmla="*/ 2 h 45"/>
                <a:gd name="T24" fmla="*/ 19 w 36"/>
                <a:gd name="T25" fmla="*/ 2 h 45"/>
                <a:gd name="T26" fmla="*/ 23 w 36"/>
                <a:gd name="T27" fmla="*/ 4 h 45"/>
                <a:gd name="T28" fmla="*/ 25 w 36"/>
                <a:gd name="T29" fmla="*/ 4 h 45"/>
                <a:gd name="T30" fmla="*/ 28 w 36"/>
                <a:gd name="T31" fmla="*/ 1 h 45"/>
                <a:gd name="T32" fmla="*/ 29 w 36"/>
                <a:gd name="T33" fmla="*/ 1 h 45"/>
                <a:gd name="T34" fmla="*/ 31 w 36"/>
                <a:gd name="T35" fmla="*/ 0 h 45"/>
                <a:gd name="T36" fmla="*/ 31 w 36"/>
                <a:gd name="T37" fmla="*/ 0 h 45"/>
                <a:gd name="T38" fmla="*/ 31 w 36"/>
                <a:gd name="T39" fmla="*/ 1 h 45"/>
                <a:gd name="T40" fmla="*/ 31 w 36"/>
                <a:gd name="T41" fmla="*/ 1 h 45"/>
                <a:gd name="T42" fmla="*/ 31 w 36"/>
                <a:gd name="T43" fmla="*/ 3 h 45"/>
                <a:gd name="T44" fmla="*/ 32 w 36"/>
                <a:gd name="T45" fmla="*/ 5 h 45"/>
                <a:gd name="T46" fmla="*/ 34 w 36"/>
                <a:gd name="T47" fmla="*/ 6 h 45"/>
                <a:gd name="T48" fmla="*/ 36 w 36"/>
                <a:gd name="T49" fmla="*/ 9 h 45"/>
                <a:gd name="T50" fmla="*/ 36 w 36"/>
                <a:gd name="T51" fmla="*/ 12 h 45"/>
                <a:gd name="T52" fmla="*/ 33 w 36"/>
                <a:gd name="T53" fmla="*/ 13 h 45"/>
                <a:gd name="T54" fmla="*/ 32 w 36"/>
                <a:gd name="T55" fmla="*/ 14 h 45"/>
                <a:gd name="T56" fmla="*/ 33 w 36"/>
                <a:gd name="T57" fmla="*/ 17 h 45"/>
                <a:gd name="T58" fmla="*/ 31 w 36"/>
                <a:gd name="T59" fmla="*/ 20 h 45"/>
                <a:gd name="T60" fmla="*/ 31 w 36"/>
                <a:gd name="T61" fmla="*/ 23 h 45"/>
                <a:gd name="T62" fmla="*/ 32 w 36"/>
                <a:gd name="T63" fmla="*/ 27 h 45"/>
                <a:gd name="T64" fmla="*/ 34 w 36"/>
                <a:gd name="T65" fmla="*/ 28 h 45"/>
                <a:gd name="T66" fmla="*/ 35 w 36"/>
                <a:gd name="T67" fmla="*/ 31 h 45"/>
                <a:gd name="T68" fmla="*/ 34 w 36"/>
                <a:gd name="T69" fmla="*/ 35 h 45"/>
                <a:gd name="T70" fmla="*/ 34 w 36"/>
                <a:gd name="T71" fmla="*/ 36 h 45"/>
                <a:gd name="T72" fmla="*/ 34 w 36"/>
                <a:gd name="T73" fmla="*/ 40 h 45"/>
                <a:gd name="T74" fmla="*/ 33 w 36"/>
                <a:gd name="T75" fmla="*/ 40 h 45"/>
                <a:gd name="T76" fmla="*/ 31 w 36"/>
                <a:gd name="T77" fmla="*/ 41 h 45"/>
                <a:gd name="T78" fmla="*/ 31 w 36"/>
                <a:gd name="T79" fmla="*/ 42 h 45"/>
                <a:gd name="T80" fmla="*/ 30 w 36"/>
                <a:gd name="T81"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45">
                  <a:moveTo>
                    <a:pt x="30" y="44"/>
                  </a:moveTo>
                  <a:lnTo>
                    <a:pt x="23" y="45"/>
                  </a:lnTo>
                  <a:lnTo>
                    <a:pt x="12" y="43"/>
                  </a:lnTo>
                  <a:lnTo>
                    <a:pt x="11" y="36"/>
                  </a:lnTo>
                  <a:lnTo>
                    <a:pt x="9" y="34"/>
                  </a:lnTo>
                  <a:lnTo>
                    <a:pt x="5" y="29"/>
                  </a:lnTo>
                  <a:lnTo>
                    <a:pt x="0" y="23"/>
                  </a:lnTo>
                  <a:lnTo>
                    <a:pt x="0" y="17"/>
                  </a:lnTo>
                  <a:lnTo>
                    <a:pt x="5" y="11"/>
                  </a:lnTo>
                  <a:lnTo>
                    <a:pt x="8" y="5"/>
                  </a:lnTo>
                  <a:lnTo>
                    <a:pt x="9" y="4"/>
                  </a:lnTo>
                  <a:lnTo>
                    <a:pt x="9" y="3"/>
                  </a:lnTo>
                  <a:lnTo>
                    <a:pt x="9" y="2"/>
                  </a:lnTo>
                  <a:lnTo>
                    <a:pt x="10" y="2"/>
                  </a:lnTo>
                  <a:lnTo>
                    <a:pt x="12" y="2"/>
                  </a:lnTo>
                  <a:lnTo>
                    <a:pt x="13" y="3"/>
                  </a:lnTo>
                  <a:lnTo>
                    <a:pt x="14" y="4"/>
                  </a:lnTo>
                  <a:lnTo>
                    <a:pt x="14" y="4"/>
                  </a:lnTo>
                  <a:lnTo>
                    <a:pt x="16" y="4"/>
                  </a:lnTo>
                  <a:lnTo>
                    <a:pt x="16" y="4"/>
                  </a:lnTo>
                  <a:lnTo>
                    <a:pt x="17" y="3"/>
                  </a:lnTo>
                  <a:lnTo>
                    <a:pt x="17" y="3"/>
                  </a:lnTo>
                  <a:lnTo>
                    <a:pt x="17" y="2"/>
                  </a:lnTo>
                  <a:lnTo>
                    <a:pt x="18" y="2"/>
                  </a:lnTo>
                  <a:lnTo>
                    <a:pt x="18" y="1"/>
                  </a:lnTo>
                  <a:lnTo>
                    <a:pt x="19" y="2"/>
                  </a:lnTo>
                  <a:lnTo>
                    <a:pt x="22" y="3"/>
                  </a:lnTo>
                  <a:lnTo>
                    <a:pt x="23" y="4"/>
                  </a:lnTo>
                  <a:lnTo>
                    <a:pt x="25" y="4"/>
                  </a:lnTo>
                  <a:lnTo>
                    <a:pt x="25" y="4"/>
                  </a:lnTo>
                  <a:lnTo>
                    <a:pt x="27" y="2"/>
                  </a:lnTo>
                  <a:lnTo>
                    <a:pt x="28" y="1"/>
                  </a:lnTo>
                  <a:lnTo>
                    <a:pt x="28" y="1"/>
                  </a:lnTo>
                  <a:lnTo>
                    <a:pt x="29" y="1"/>
                  </a:lnTo>
                  <a:lnTo>
                    <a:pt x="30" y="0"/>
                  </a:lnTo>
                  <a:lnTo>
                    <a:pt x="31" y="0"/>
                  </a:lnTo>
                  <a:lnTo>
                    <a:pt x="31" y="0"/>
                  </a:lnTo>
                  <a:lnTo>
                    <a:pt x="31" y="0"/>
                  </a:lnTo>
                  <a:lnTo>
                    <a:pt x="32" y="1"/>
                  </a:lnTo>
                  <a:lnTo>
                    <a:pt x="31" y="1"/>
                  </a:lnTo>
                  <a:lnTo>
                    <a:pt x="31" y="1"/>
                  </a:lnTo>
                  <a:lnTo>
                    <a:pt x="31" y="1"/>
                  </a:lnTo>
                  <a:lnTo>
                    <a:pt x="31" y="2"/>
                  </a:lnTo>
                  <a:lnTo>
                    <a:pt x="31" y="3"/>
                  </a:lnTo>
                  <a:lnTo>
                    <a:pt x="31" y="4"/>
                  </a:lnTo>
                  <a:lnTo>
                    <a:pt x="32" y="5"/>
                  </a:lnTo>
                  <a:lnTo>
                    <a:pt x="33" y="5"/>
                  </a:lnTo>
                  <a:lnTo>
                    <a:pt x="34" y="6"/>
                  </a:lnTo>
                  <a:lnTo>
                    <a:pt x="35" y="7"/>
                  </a:lnTo>
                  <a:lnTo>
                    <a:pt x="36" y="9"/>
                  </a:lnTo>
                  <a:lnTo>
                    <a:pt x="36" y="11"/>
                  </a:lnTo>
                  <a:lnTo>
                    <a:pt x="36" y="12"/>
                  </a:lnTo>
                  <a:lnTo>
                    <a:pt x="35" y="12"/>
                  </a:lnTo>
                  <a:lnTo>
                    <a:pt x="33" y="13"/>
                  </a:lnTo>
                  <a:lnTo>
                    <a:pt x="32" y="13"/>
                  </a:lnTo>
                  <a:lnTo>
                    <a:pt x="32" y="14"/>
                  </a:lnTo>
                  <a:lnTo>
                    <a:pt x="32" y="15"/>
                  </a:lnTo>
                  <a:lnTo>
                    <a:pt x="33" y="17"/>
                  </a:lnTo>
                  <a:lnTo>
                    <a:pt x="32" y="19"/>
                  </a:lnTo>
                  <a:lnTo>
                    <a:pt x="31" y="20"/>
                  </a:lnTo>
                  <a:lnTo>
                    <a:pt x="31" y="21"/>
                  </a:lnTo>
                  <a:lnTo>
                    <a:pt x="31" y="23"/>
                  </a:lnTo>
                  <a:lnTo>
                    <a:pt x="31" y="25"/>
                  </a:lnTo>
                  <a:lnTo>
                    <a:pt x="32" y="27"/>
                  </a:lnTo>
                  <a:lnTo>
                    <a:pt x="33" y="27"/>
                  </a:lnTo>
                  <a:lnTo>
                    <a:pt x="34" y="28"/>
                  </a:lnTo>
                  <a:lnTo>
                    <a:pt x="35" y="30"/>
                  </a:lnTo>
                  <a:lnTo>
                    <a:pt x="35" y="31"/>
                  </a:lnTo>
                  <a:lnTo>
                    <a:pt x="34" y="32"/>
                  </a:lnTo>
                  <a:lnTo>
                    <a:pt x="34" y="35"/>
                  </a:lnTo>
                  <a:lnTo>
                    <a:pt x="34" y="36"/>
                  </a:lnTo>
                  <a:lnTo>
                    <a:pt x="34" y="36"/>
                  </a:lnTo>
                  <a:lnTo>
                    <a:pt x="34" y="39"/>
                  </a:lnTo>
                  <a:lnTo>
                    <a:pt x="34" y="40"/>
                  </a:lnTo>
                  <a:lnTo>
                    <a:pt x="34" y="40"/>
                  </a:lnTo>
                  <a:lnTo>
                    <a:pt x="33" y="40"/>
                  </a:lnTo>
                  <a:lnTo>
                    <a:pt x="32" y="41"/>
                  </a:lnTo>
                  <a:lnTo>
                    <a:pt x="31" y="41"/>
                  </a:lnTo>
                  <a:lnTo>
                    <a:pt x="31" y="41"/>
                  </a:lnTo>
                  <a:lnTo>
                    <a:pt x="31" y="42"/>
                  </a:lnTo>
                  <a:lnTo>
                    <a:pt x="31" y="42"/>
                  </a:lnTo>
                  <a:lnTo>
                    <a:pt x="30" y="43"/>
                  </a:lnTo>
                  <a:lnTo>
                    <a:pt x="30" y="4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42" name="Group 41">
            <a:extLst>
              <a:ext uri="{FF2B5EF4-FFF2-40B4-BE49-F238E27FC236}">
                <a16:creationId xmlns:a16="http://schemas.microsoft.com/office/drawing/2014/main" id="{B8BA0887-6B19-4970-A5A9-F4993D789F20}"/>
              </a:ext>
            </a:extLst>
          </p:cNvPr>
          <p:cNvGrpSpPr/>
          <p:nvPr/>
        </p:nvGrpSpPr>
        <p:grpSpPr>
          <a:xfrm>
            <a:off x="1678780" y="2407199"/>
            <a:ext cx="6197236" cy="5472602"/>
            <a:chOff x="10626915" y="3676650"/>
            <a:chExt cx="6197236" cy="5472602"/>
          </a:xfrm>
        </p:grpSpPr>
        <p:sp>
          <p:nvSpPr>
            <p:cNvPr id="44" name="Title 12">
              <a:extLst>
                <a:ext uri="{FF2B5EF4-FFF2-40B4-BE49-F238E27FC236}">
                  <a16:creationId xmlns:a16="http://schemas.microsoft.com/office/drawing/2014/main" id="{D2B3A72F-D5EE-490E-A472-0833522E5712}"/>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Malaysia</a:t>
              </a:r>
            </a:p>
          </p:txBody>
        </p:sp>
        <p:sp>
          <p:nvSpPr>
            <p:cNvPr id="45" name="Subtitle 13">
              <a:extLst>
                <a:ext uri="{FF2B5EF4-FFF2-40B4-BE49-F238E27FC236}">
                  <a16:creationId xmlns:a16="http://schemas.microsoft.com/office/drawing/2014/main" id="{69B8513B-2550-432E-A96A-7450FEC09E8B}"/>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9318631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4F02D68B-595C-48A9-83FB-D49000322FB5}"/>
              </a:ext>
            </a:extLst>
          </p:cNvPr>
          <p:cNvGrpSpPr/>
          <p:nvPr/>
        </p:nvGrpSpPr>
        <p:grpSpPr>
          <a:xfrm>
            <a:off x="1254526" y="2676833"/>
            <a:ext cx="7889474" cy="4933336"/>
            <a:chOff x="688976" y="1146176"/>
            <a:chExt cx="3889375" cy="2432050"/>
          </a:xfrm>
          <a:solidFill>
            <a:schemeClr val="bg1">
              <a:lumMod val="85000"/>
            </a:schemeClr>
          </a:solidFill>
        </p:grpSpPr>
        <p:sp>
          <p:nvSpPr>
            <p:cNvPr id="4" name="Freeform 5">
              <a:extLst>
                <a:ext uri="{FF2B5EF4-FFF2-40B4-BE49-F238E27FC236}">
                  <a16:creationId xmlns:a16="http://schemas.microsoft.com/office/drawing/2014/main" id="{29BA7BBF-6ED0-49DF-959B-2BA64D05765A}"/>
                </a:ext>
              </a:extLst>
            </p:cNvPr>
            <p:cNvSpPr>
              <a:spLocks/>
            </p:cNvSpPr>
            <p:nvPr/>
          </p:nvSpPr>
          <p:spPr bwMode="auto">
            <a:xfrm>
              <a:off x="2592388" y="2565401"/>
              <a:ext cx="120650" cy="104775"/>
            </a:xfrm>
            <a:custGeom>
              <a:avLst/>
              <a:gdLst>
                <a:gd name="T0" fmla="*/ 8 w 76"/>
                <a:gd name="T1" fmla="*/ 60 h 66"/>
                <a:gd name="T2" fmla="*/ 0 w 76"/>
                <a:gd name="T3" fmla="*/ 50 h 66"/>
                <a:gd name="T4" fmla="*/ 18 w 76"/>
                <a:gd name="T5" fmla="*/ 16 h 66"/>
                <a:gd name="T6" fmla="*/ 37 w 76"/>
                <a:gd name="T7" fmla="*/ 7 h 66"/>
                <a:gd name="T8" fmla="*/ 42 w 76"/>
                <a:gd name="T9" fmla="*/ 0 h 66"/>
                <a:gd name="T10" fmla="*/ 65 w 76"/>
                <a:gd name="T11" fmla="*/ 16 h 66"/>
                <a:gd name="T12" fmla="*/ 70 w 76"/>
                <a:gd name="T13" fmla="*/ 30 h 66"/>
                <a:gd name="T14" fmla="*/ 70 w 76"/>
                <a:gd name="T15" fmla="*/ 30 h 66"/>
                <a:gd name="T16" fmla="*/ 70 w 76"/>
                <a:gd name="T17" fmla="*/ 37 h 66"/>
                <a:gd name="T18" fmla="*/ 76 w 76"/>
                <a:gd name="T19" fmla="*/ 43 h 66"/>
                <a:gd name="T20" fmla="*/ 63 w 76"/>
                <a:gd name="T21" fmla="*/ 50 h 66"/>
                <a:gd name="T22" fmla="*/ 53 w 76"/>
                <a:gd name="T23" fmla="*/ 62 h 66"/>
                <a:gd name="T24" fmla="*/ 40 w 76"/>
                <a:gd name="T25" fmla="*/ 66 h 66"/>
                <a:gd name="T26" fmla="*/ 28 w 76"/>
                <a:gd name="T27" fmla="*/ 58 h 66"/>
                <a:gd name="T28" fmla="*/ 15 w 76"/>
                <a:gd name="T29" fmla="*/ 57 h 66"/>
                <a:gd name="T30" fmla="*/ 8 w 76"/>
                <a:gd name="T31"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66">
                  <a:moveTo>
                    <a:pt x="8" y="60"/>
                  </a:moveTo>
                  <a:lnTo>
                    <a:pt x="0" y="50"/>
                  </a:lnTo>
                  <a:lnTo>
                    <a:pt x="18" y="16"/>
                  </a:lnTo>
                  <a:lnTo>
                    <a:pt x="37" y="7"/>
                  </a:lnTo>
                  <a:lnTo>
                    <a:pt x="42" y="0"/>
                  </a:lnTo>
                  <a:lnTo>
                    <a:pt x="65" y="16"/>
                  </a:lnTo>
                  <a:lnTo>
                    <a:pt x="70" y="30"/>
                  </a:lnTo>
                  <a:lnTo>
                    <a:pt x="70" y="30"/>
                  </a:lnTo>
                  <a:lnTo>
                    <a:pt x="70" y="37"/>
                  </a:lnTo>
                  <a:lnTo>
                    <a:pt x="76" y="43"/>
                  </a:lnTo>
                  <a:lnTo>
                    <a:pt x="63" y="50"/>
                  </a:lnTo>
                  <a:lnTo>
                    <a:pt x="53" y="62"/>
                  </a:lnTo>
                  <a:lnTo>
                    <a:pt x="40" y="66"/>
                  </a:lnTo>
                  <a:lnTo>
                    <a:pt x="28" y="58"/>
                  </a:lnTo>
                  <a:lnTo>
                    <a:pt x="15" y="57"/>
                  </a:lnTo>
                  <a:lnTo>
                    <a:pt x="8" y="6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 name="Freeform 6">
              <a:extLst>
                <a:ext uri="{FF2B5EF4-FFF2-40B4-BE49-F238E27FC236}">
                  <a16:creationId xmlns:a16="http://schemas.microsoft.com/office/drawing/2014/main" id="{C7FACFAE-E713-4CFF-B8DF-5AFA75AAA2AE}"/>
                </a:ext>
              </a:extLst>
            </p:cNvPr>
            <p:cNvSpPr>
              <a:spLocks noEditPoints="1"/>
            </p:cNvSpPr>
            <p:nvPr/>
          </p:nvSpPr>
          <p:spPr bwMode="auto">
            <a:xfrm>
              <a:off x="688976" y="1146176"/>
              <a:ext cx="714375" cy="684213"/>
            </a:xfrm>
            <a:custGeom>
              <a:avLst/>
              <a:gdLst>
                <a:gd name="T0" fmla="*/ 327 w 450"/>
                <a:gd name="T1" fmla="*/ 424 h 431"/>
                <a:gd name="T2" fmla="*/ 329 w 450"/>
                <a:gd name="T3" fmla="*/ 413 h 431"/>
                <a:gd name="T4" fmla="*/ 244 w 450"/>
                <a:gd name="T5" fmla="*/ 388 h 431"/>
                <a:gd name="T6" fmla="*/ 243 w 450"/>
                <a:gd name="T7" fmla="*/ 418 h 431"/>
                <a:gd name="T8" fmla="*/ 242 w 450"/>
                <a:gd name="T9" fmla="*/ 402 h 431"/>
                <a:gd name="T10" fmla="*/ 424 w 450"/>
                <a:gd name="T11" fmla="*/ 361 h 431"/>
                <a:gd name="T12" fmla="*/ 424 w 450"/>
                <a:gd name="T13" fmla="*/ 361 h 431"/>
                <a:gd name="T14" fmla="*/ 446 w 450"/>
                <a:gd name="T15" fmla="*/ 362 h 431"/>
                <a:gd name="T16" fmla="*/ 8 w 450"/>
                <a:gd name="T17" fmla="*/ 316 h 431"/>
                <a:gd name="T18" fmla="*/ 12 w 450"/>
                <a:gd name="T19" fmla="*/ 336 h 431"/>
                <a:gd name="T20" fmla="*/ 8 w 450"/>
                <a:gd name="T21" fmla="*/ 316 h 431"/>
                <a:gd name="T22" fmla="*/ 388 w 450"/>
                <a:gd name="T23" fmla="*/ 299 h 431"/>
                <a:gd name="T24" fmla="*/ 402 w 450"/>
                <a:gd name="T25" fmla="*/ 322 h 431"/>
                <a:gd name="T26" fmla="*/ 381 w 450"/>
                <a:gd name="T27" fmla="*/ 309 h 431"/>
                <a:gd name="T28" fmla="*/ 372 w 450"/>
                <a:gd name="T29" fmla="*/ 284 h 431"/>
                <a:gd name="T30" fmla="*/ 258 w 450"/>
                <a:gd name="T31" fmla="*/ 40 h 431"/>
                <a:gd name="T32" fmla="*/ 276 w 450"/>
                <a:gd name="T33" fmla="*/ 82 h 431"/>
                <a:gd name="T34" fmla="*/ 272 w 450"/>
                <a:gd name="T35" fmla="*/ 112 h 431"/>
                <a:gd name="T36" fmla="*/ 274 w 450"/>
                <a:gd name="T37" fmla="*/ 156 h 431"/>
                <a:gd name="T38" fmla="*/ 289 w 450"/>
                <a:gd name="T39" fmla="*/ 201 h 431"/>
                <a:gd name="T40" fmla="*/ 306 w 450"/>
                <a:gd name="T41" fmla="*/ 255 h 431"/>
                <a:gd name="T42" fmla="*/ 316 w 450"/>
                <a:gd name="T43" fmla="*/ 265 h 431"/>
                <a:gd name="T44" fmla="*/ 365 w 450"/>
                <a:gd name="T45" fmla="*/ 315 h 431"/>
                <a:gd name="T46" fmla="*/ 375 w 450"/>
                <a:gd name="T47" fmla="*/ 343 h 431"/>
                <a:gd name="T48" fmla="*/ 388 w 450"/>
                <a:gd name="T49" fmla="*/ 350 h 431"/>
                <a:gd name="T50" fmla="*/ 408 w 450"/>
                <a:gd name="T51" fmla="*/ 377 h 431"/>
                <a:gd name="T52" fmla="*/ 427 w 450"/>
                <a:gd name="T53" fmla="*/ 382 h 431"/>
                <a:gd name="T54" fmla="*/ 433 w 450"/>
                <a:gd name="T55" fmla="*/ 431 h 431"/>
                <a:gd name="T56" fmla="*/ 429 w 450"/>
                <a:gd name="T57" fmla="*/ 425 h 431"/>
                <a:gd name="T58" fmla="*/ 333 w 450"/>
                <a:gd name="T59" fmla="*/ 421 h 431"/>
                <a:gd name="T60" fmla="*/ 329 w 450"/>
                <a:gd name="T61" fmla="*/ 410 h 431"/>
                <a:gd name="T62" fmla="*/ 335 w 450"/>
                <a:gd name="T63" fmla="*/ 380 h 431"/>
                <a:gd name="T64" fmla="*/ 318 w 450"/>
                <a:gd name="T65" fmla="*/ 363 h 431"/>
                <a:gd name="T66" fmla="*/ 289 w 450"/>
                <a:gd name="T67" fmla="*/ 324 h 431"/>
                <a:gd name="T68" fmla="*/ 264 w 450"/>
                <a:gd name="T69" fmla="*/ 302 h 431"/>
                <a:gd name="T70" fmla="*/ 226 w 450"/>
                <a:gd name="T71" fmla="*/ 278 h 431"/>
                <a:gd name="T72" fmla="*/ 206 w 450"/>
                <a:gd name="T73" fmla="*/ 254 h 431"/>
                <a:gd name="T74" fmla="*/ 188 w 450"/>
                <a:gd name="T75" fmla="*/ 208 h 431"/>
                <a:gd name="T76" fmla="*/ 182 w 450"/>
                <a:gd name="T77" fmla="*/ 204 h 431"/>
                <a:gd name="T78" fmla="*/ 179 w 450"/>
                <a:gd name="T79" fmla="*/ 176 h 431"/>
                <a:gd name="T80" fmla="*/ 160 w 450"/>
                <a:gd name="T81" fmla="*/ 142 h 431"/>
                <a:gd name="T82" fmla="*/ 130 w 450"/>
                <a:gd name="T83" fmla="*/ 106 h 431"/>
                <a:gd name="T84" fmla="*/ 132 w 450"/>
                <a:gd name="T85" fmla="*/ 91 h 431"/>
                <a:gd name="T86" fmla="*/ 112 w 450"/>
                <a:gd name="T87" fmla="*/ 46 h 431"/>
                <a:gd name="T88" fmla="*/ 96 w 450"/>
                <a:gd name="T89" fmla="*/ 18 h 431"/>
                <a:gd name="T90" fmla="*/ 275 w 450"/>
                <a:gd name="T91" fmla="*/ 2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0" h="431">
                  <a:moveTo>
                    <a:pt x="329" y="424"/>
                  </a:moveTo>
                  <a:lnTo>
                    <a:pt x="327" y="424"/>
                  </a:lnTo>
                  <a:lnTo>
                    <a:pt x="327" y="424"/>
                  </a:lnTo>
                  <a:lnTo>
                    <a:pt x="318" y="430"/>
                  </a:lnTo>
                  <a:lnTo>
                    <a:pt x="318" y="426"/>
                  </a:lnTo>
                  <a:lnTo>
                    <a:pt x="329" y="413"/>
                  </a:lnTo>
                  <a:lnTo>
                    <a:pt x="327" y="420"/>
                  </a:lnTo>
                  <a:lnTo>
                    <a:pt x="329" y="424"/>
                  </a:lnTo>
                  <a:close/>
                  <a:moveTo>
                    <a:pt x="244" y="388"/>
                  </a:moveTo>
                  <a:lnTo>
                    <a:pt x="248" y="408"/>
                  </a:lnTo>
                  <a:lnTo>
                    <a:pt x="247" y="418"/>
                  </a:lnTo>
                  <a:lnTo>
                    <a:pt x="243" y="418"/>
                  </a:lnTo>
                  <a:lnTo>
                    <a:pt x="239" y="413"/>
                  </a:lnTo>
                  <a:lnTo>
                    <a:pt x="233" y="413"/>
                  </a:lnTo>
                  <a:lnTo>
                    <a:pt x="242" y="402"/>
                  </a:lnTo>
                  <a:lnTo>
                    <a:pt x="240" y="394"/>
                  </a:lnTo>
                  <a:lnTo>
                    <a:pt x="244" y="388"/>
                  </a:lnTo>
                  <a:close/>
                  <a:moveTo>
                    <a:pt x="424" y="361"/>
                  </a:moveTo>
                  <a:lnTo>
                    <a:pt x="435" y="369"/>
                  </a:lnTo>
                  <a:lnTo>
                    <a:pt x="433" y="370"/>
                  </a:lnTo>
                  <a:lnTo>
                    <a:pt x="424" y="361"/>
                  </a:lnTo>
                  <a:close/>
                  <a:moveTo>
                    <a:pt x="450" y="356"/>
                  </a:moveTo>
                  <a:lnTo>
                    <a:pt x="450" y="362"/>
                  </a:lnTo>
                  <a:lnTo>
                    <a:pt x="446" y="362"/>
                  </a:lnTo>
                  <a:lnTo>
                    <a:pt x="446" y="357"/>
                  </a:lnTo>
                  <a:lnTo>
                    <a:pt x="450" y="356"/>
                  </a:lnTo>
                  <a:close/>
                  <a:moveTo>
                    <a:pt x="8" y="316"/>
                  </a:moveTo>
                  <a:lnTo>
                    <a:pt x="7" y="324"/>
                  </a:lnTo>
                  <a:lnTo>
                    <a:pt x="11" y="327"/>
                  </a:lnTo>
                  <a:lnTo>
                    <a:pt x="12" y="336"/>
                  </a:lnTo>
                  <a:lnTo>
                    <a:pt x="7" y="343"/>
                  </a:lnTo>
                  <a:lnTo>
                    <a:pt x="0" y="320"/>
                  </a:lnTo>
                  <a:lnTo>
                    <a:pt x="8" y="316"/>
                  </a:lnTo>
                  <a:close/>
                  <a:moveTo>
                    <a:pt x="372" y="284"/>
                  </a:moveTo>
                  <a:lnTo>
                    <a:pt x="385" y="292"/>
                  </a:lnTo>
                  <a:lnTo>
                    <a:pt x="388" y="299"/>
                  </a:lnTo>
                  <a:lnTo>
                    <a:pt x="387" y="306"/>
                  </a:lnTo>
                  <a:lnTo>
                    <a:pt x="403" y="308"/>
                  </a:lnTo>
                  <a:lnTo>
                    <a:pt x="402" y="322"/>
                  </a:lnTo>
                  <a:lnTo>
                    <a:pt x="408" y="328"/>
                  </a:lnTo>
                  <a:lnTo>
                    <a:pt x="406" y="334"/>
                  </a:lnTo>
                  <a:lnTo>
                    <a:pt x="381" y="309"/>
                  </a:lnTo>
                  <a:lnTo>
                    <a:pt x="377" y="308"/>
                  </a:lnTo>
                  <a:lnTo>
                    <a:pt x="370" y="297"/>
                  </a:lnTo>
                  <a:lnTo>
                    <a:pt x="372" y="284"/>
                  </a:lnTo>
                  <a:close/>
                  <a:moveTo>
                    <a:pt x="275" y="21"/>
                  </a:moveTo>
                  <a:lnTo>
                    <a:pt x="267" y="21"/>
                  </a:lnTo>
                  <a:lnTo>
                    <a:pt x="258" y="40"/>
                  </a:lnTo>
                  <a:lnTo>
                    <a:pt x="262" y="47"/>
                  </a:lnTo>
                  <a:lnTo>
                    <a:pt x="259" y="70"/>
                  </a:lnTo>
                  <a:lnTo>
                    <a:pt x="276" y="82"/>
                  </a:lnTo>
                  <a:lnTo>
                    <a:pt x="276" y="82"/>
                  </a:lnTo>
                  <a:lnTo>
                    <a:pt x="277" y="99"/>
                  </a:lnTo>
                  <a:lnTo>
                    <a:pt x="272" y="112"/>
                  </a:lnTo>
                  <a:lnTo>
                    <a:pt x="269" y="141"/>
                  </a:lnTo>
                  <a:lnTo>
                    <a:pt x="276" y="152"/>
                  </a:lnTo>
                  <a:lnTo>
                    <a:pt x="274" y="156"/>
                  </a:lnTo>
                  <a:lnTo>
                    <a:pt x="282" y="161"/>
                  </a:lnTo>
                  <a:lnTo>
                    <a:pt x="284" y="188"/>
                  </a:lnTo>
                  <a:lnTo>
                    <a:pt x="289" y="201"/>
                  </a:lnTo>
                  <a:lnTo>
                    <a:pt x="287" y="228"/>
                  </a:lnTo>
                  <a:lnTo>
                    <a:pt x="297" y="247"/>
                  </a:lnTo>
                  <a:lnTo>
                    <a:pt x="306" y="255"/>
                  </a:lnTo>
                  <a:lnTo>
                    <a:pt x="308" y="264"/>
                  </a:lnTo>
                  <a:lnTo>
                    <a:pt x="312" y="267"/>
                  </a:lnTo>
                  <a:lnTo>
                    <a:pt x="316" y="265"/>
                  </a:lnTo>
                  <a:lnTo>
                    <a:pt x="322" y="267"/>
                  </a:lnTo>
                  <a:lnTo>
                    <a:pt x="366" y="308"/>
                  </a:lnTo>
                  <a:lnTo>
                    <a:pt x="365" y="315"/>
                  </a:lnTo>
                  <a:lnTo>
                    <a:pt x="374" y="328"/>
                  </a:lnTo>
                  <a:lnTo>
                    <a:pt x="372" y="337"/>
                  </a:lnTo>
                  <a:lnTo>
                    <a:pt x="375" y="343"/>
                  </a:lnTo>
                  <a:lnTo>
                    <a:pt x="382" y="337"/>
                  </a:lnTo>
                  <a:lnTo>
                    <a:pt x="387" y="341"/>
                  </a:lnTo>
                  <a:lnTo>
                    <a:pt x="388" y="350"/>
                  </a:lnTo>
                  <a:lnTo>
                    <a:pt x="396" y="347"/>
                  </a:lnTo>
                  <a:lnTo>
                    <a:pt x="399" y="349"/>
                  </a:lnTo>
                  <a:lnTo>
                    <a:pt x="408" y="377"/>
                  </a:lnTo>
                  <a:lnTo>
                    <a:pt x="416" y="381"/>
                  </a:lnTo>
                  <a:lnTo>
                    <a:pt x="423" y="379"/>
                  </a:lnTo>
                  <a:lnTo>
                    <a:pt x="427" y="382"/>
                  </a:lnTo>
                  <a:lnTo>
                    <a:pt x="425" y="395"/>
                  </a:lnTo>
                  <a:lnTo>
                    <a:pt x="432" y="404"/>
                  </a:lnTo>
                  <a:lnTo>
                    <a:pt x="433" y="431"/>
                  </a:lnTo>
                  <a:lnTo>
                    <a:pt x="433" y="431"/>
                  </a:lnTo>
                  <a:lnTo>
                    <a:pt x="429" y="425"/>
                  </a:lnTo>
                  <a:lnTo>
                    <a:pt x="429" y="425"/>
                  </a:lnTo>
                  <a:lnTo>
                    <a:pt x="331" y="424"/>
                  </a:lnTo>
                  <a:lnTo>
                    <a:pt x="330" y="417"/>
                  </a:lnTo>
                  <a:lnTo>
                    <a:pt x="333" y="421"/>
                  </a:lnTo>
                  <a:lnTo>
                    <a:pt x="335" y="416"/>
                  </a:lnTo>
                  <a:lnTo>
                    <a:pt x="330" y="415"/>
                  </a:lnTo>
                  <a:lnTo>
                    <a:pt x="329" y="410"/>
                  </a:lnTo>
                  <a:lnTo>
                    <a:pt x="334" y="401"/>
                  </a:lnTo>
                  <a:lnTo>
                    <a:pt x="329" y="398"/>
                  </a:lnTo>
                  <a:lnTo>
                    <a:pt x="335" y="380"/>
                  </a:lnTo>
                  <a:lnTo>
                    <a:pt x="326" y="371"/>
                  </a:lnTo>
                  <a:lnTo>
                    <a:pt x="326" y="364"/>
                  </a:lnTo>
                  <a:lnTo>
                    <a:pt x="318" y="363"/>
                  </a:lnTo>
                  <a:lnTo>
                    <a:pt x="306" y="343"/>
                  </a:lnTo>
                  <a:lnTo>
                    <a:pt x="293" y="336"/>
                  </a:lnTo>
                  <a:lnTo>
                    <a:pt x="289" y="324"/>
                  </a:lnTo>
                  <a:lnTo>
                    <a:pt x="284" y="324"/>
                  </a:lnTo>
                  <a:lnTo>
                    <a:pt x="281" y="317"/>
                  </a:lnTo>
                  <a:lnTo>
                    <a:pt x="264" y="302"/>
                  </a:lnTo>
                  <a:lnTo>
                    <a:pt x="246" y="295"/>
                  </a:lnTo>
                  <a:lnTo>
                    <a:pt x="241" y="287"/>
                  </a:lnTo>
                  <a:lnTo>
                    <a:pt x="226" y="278"/>
                  </a:lnTo>
                  <a:lnTo>
                    <a:pt x="222" y="279"/>
                  </a:lnTo>
                  <a:lnTo>
                    <a:pt x="207" y="267"/>
                  </a:lnTo>
                  <a:lnTo>
                    <a:pt x="206" y="254"/>
                  </a:lnTo>
                  <a:lnTo>
                    <a:pt x="198" y="247"/>
                  </a:lnTo>
                  <a:lnTo>
                    <a:pt x="198" y="220"/>
                  </a:lnTo>
                  <a:lnTo>
                    <a:pt x="188" y="208"/>
                  </a:lnTo>
                  <a:lnTo>
                    <a:pt x="186" y="202"/>
                  </a:lnTo>
                  <a:lnTo>
                    <a:pt x="187" y="206"/>
                  </a:lnTo>
                  <a:lnTo>
                    <a:pt x="182" y="204"/>
                  </a:lnTo>
                  <a:lnTo>
                    <a:pt x="183" y="209"/>
                  </a:lnTo>
                  <a:lnTo>
                    <a:pt x="179" y="203"/>
                  </a:lnTo>
                  <a:lnTo>
                    <a:pt x="179" y="176"/>
                  </a:lnTo>
                  <a:lnTo>
                    <a:pt x="163" y="159"/>
                  </a:lnTo>
                  <a:lnTo>
                    <a:pt x="157" y="158"/>
                  </a:lnTo>
                  <a:lnTo>
                    <a:pt x="160" y="142"/>
                  </a:lnTo>
                  <a:lnTo>
                    <a:pt x="155" y="133"/>
                  </a:lnTo>
                  <a:lnTo>
                    <a:pt x="143" y="117"/>
                  </a:lnTo>
                  <a:lnTo>
                    <a:pt x="130" y="106"/>
                  </a:lnTo>
                  <a:lnTo>
                    <a:pt x="133" y="96"/>
                  </a:lnTo>
                  <a:lnTo>
                    <a:pt x="126" y="89"/>
                  </a:lnTo>
                  <a:lnTo>
                    <a:pt x="132" y="91"/>
                  </a:lnTo>
                  <a:lnTo>
                    <a:pt x="136" y="80"/>
                  </a:lnTo>
                  <a:lnTo>
                    <a:pt x="115" y="64"/>
                  </a:lnTo>
                  <a:lnTo>
                    <a:pt x="112" y="46"/>
                  </a:lnTo>
                  <a:lnTo>
                    <a:pt x="103" y="40"/>
                  </a:lnTo>
                  <a:lnTo>
                    <a:pt x="96" y="22"/>
                  </a:lnTo>
                  <a:lnTo>
                    <a:pt x="96" y="18"/>
                  </a:lnTo>
                  <a:lnTo>
                    <a:pt x="282" y="0"/>
                  </a:lnTo>
                  <a:lnTo>
                    <a:pt x="276" y="10"/>
                  </a:lnTo>
                  <a:lnTo>
                    <a:pt x="275" y="2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 name="Freeform 7">
              <a:extLst>
                <a:ext uri="{FF2B5EF4-FFF2-40B4-BE49-F238E27FC236}">
                  <a16:creationId xmlns:a16="http://schemas.microsoft.com/office/drawing/2014/main" id="{242F57C5-4B23-4488-9EE2-6503D0EF61D2}"/>
                </a:ext>
              </a:extLst>
            </p:cNvPr>
            <p:cNvSpPr>
              <a:spLocks noEditPoints="1"/>
            </p:cNvSpPr>
            <p:nvPr/>
          </p:nvSpPr>
          <p:spPr bwMode="auto">
            <a:xfrm>
              <a:off x="1093788" y="1819276"/>
              <a:ext cx="695325" cy="1274763"/>
            </a:xfrm>
            <a:custGeom>
              <a:avLst/>
              <a:gdLst>
                <a:gd name="T0" fmla="*/ 26 w 438"/>
                <a:gd name="T1" fmla="*/ 800 h 803"/>
                <a:gd name="T2" fmla="*/ 312 w 438"/>
                <a:gd name="T3" fmla="*/ 766 h 803"/>
                <a:gd name="T4" fmla="*/ 401 w 438"/>
                <a:gd name="T5" fmla="*/ 322 h 803"/>
                <a:gd name="T6" fmla="*/ 257 w 438"/>
                <a:gd name="T7" fmla="*/ 301 h 803"/>
                <a:gd name="T8" fmla="*/ 370 w 438"/>
                <a:gd name="T9" fmla="*/ 298 h 803"/>
                <a:gd name="T10" fmla="*/ 338 w 438"/>
                <a:gd name="T11" fmla="*/ 244 h 803"/>
                <a:gd name="T12" fmla="*/ 337 w 438"/>
                <a:gd name="T13" fmla="*/ 249 h 803"/>
                <a:gd name="T14" fmla="*/ 225 w 438"/>
                <a:gd name="T15" fmla="*/ 261 h 803"/>
                <a:gd name="T16" fmla="*/ 227 w 438"/>
                <a:gd name="T17" fmla="*/ 280 h 803"/>
                <a:gd name="T18" fmla="*/ 333 w 438"/>
                <a:gd name="T19" fmla="*/ 193 h 803"/>
                <a:gd name="T20" fmla="*/ 310 w 438"/>
                <a:gd name="T21" fmla="*/ 163 h 803"/>
                <a:gd name="T22" fmla="*/ 302 w 438"/>
                <a:gd name="T23" fmla="*/ 165 h 803"/>
                <a:gd name="T24" fmla="*/ 140 w 438"/>
                <a:gd name="T25" fmla="*/ 109 h 803"/>
                <a:gd name="T26" fmla="*/ 233 w 438"/>
                <a:gd name="T27" fmla="*/ 67 h 803"/>
                <a:gd name="T28" fmla="*/ 246 w 438"/>
                <a:gd name="T29" fmla="*/ 46 h 803"/>
                <a:gd name="T30" fmla="*/ 74 w 438"/>
                <a:gd name="T31" fmla="*/ 0 h 803"/>
                <a:gd name="T32" fmla="*/ 178 w 438"/>
                <a:gd name="T33" fmla="*/ 7 h 803"/>
                <a:gd name="T34" fmla="*/ 230 w 438"/>
                <a:gd name="T35" fmla="*/ 70 h 803"/>
                <a:gd name="T36" fmla="*/ 245 w 438"/>
                <a:gd name="T37" fmla="*/ 107 h 803"/>
                <a:gd name="T38" fmla="*/ 252 w 438"/>
                <a:gd name="T39" fmla="*/ 107 h 803"/>
                <a:gd name="T40" fmla="*/ 272 w 438"/>
                <a:gd name="T41" fmla="*/ 121 h 803"/>
                <a:gd name="T42" fmla="*/ 285 w 438"/>
                <a:gd name="T43" fmla="*/ 147 h 803"/>
                <a:gd name="T44" fmla="*/ 298 w 438"/>
                <a:gd name="T45" fmla="*/ 192 h 803"/>
                <a:gd name="T46" fmla="*/ 334 w 438"/>
                <a:gd name="T47" fmla="*/ 252 h 803"/>
                <a:gd name="T48" fmla="*/ 336 w 438"/>
                <a:gd name="T49" fmla="*/ 291 h 803"/>
                <a:gd name="T50" fmla="*/ 360 w 438"/>
                <a:gd name="T51" fmla="*/ 324 h 803"/>
                <a:gd name="T52" fmla="*/ 368 w 438"/>
                <a:gd name="T53" fmla="*/ 309 h 803"/>
                <a:gd name="T54" fmla="*/ 394 w 438"/>
                <a:gd name="T55" fmla="*/ 335 h 803"/>
                <a:gd name="T56" fmla="*/ 417 w 438"/>
                <a:gd name="T57" fmla="*/ 366 h 803"/>
                <a:gd name="T58" fmla="*/ 404 w 438"/>
                <a:gd name="T59" fmla="*/ 430 h 803"/>
                <a:gd name="T60" fmla="*/ 367 w 438"/>
                <a:gd name="T61" fmla="*/ 374 h 803"/>
                <a:gd name="T62" fmla="*/ 265 w 438"/>
                <a:gd name="T63" fmla="*/ 290 h 803"/>
                <a:gd name="T64" fmla="*/ 230 w 438"/>
                <a:gd name="T65" fmla="*/ 272 h 803"/>
                <a:gd name="T66" fmla="*/ 223 w 438"/>
                <a:gd name="T67" fmla="*/ 257 h 803"/>
                <a:gd name="T68" fmla="*/ 233 w 438"/>
                <a:gd name="T69" fmla="*/ 202 h 803"/>
                <a:gd name="T70" fmla="*/ 199 w 438"/>
                <a:gd name="T71" fmla="*/ 149 h 803"/>
                <a:gd name="T72" fmla="*/ 156 w 438"/>
                <a:gd name="T73" fmla="*/ 117 h 803"/>
                <a:gd name="T74" fmla="*/ 142 w 438"/>
                <a:gd name="T75" fmla="*/ 101 h 803"/>
                <a:gd name="T76" fmla="*/ 140 w 438"/>
                <a:gd name="T77" fmla="*/ 99 h 803"/>
                <a:gd name="T78" fmla="*/ 124 w 438"/>
                <a:gd name="T79" fmla="*/ 98 h 803"/>
                <a:gd name="T80" fmla="*/ 99 w 438"/>
                <a:gd name="T81" fmla="*/ 89 h 803"/>
                <a:gd name="T82" fmla="*/ 72 w 438"/>
                <a:gd name="T83" fmla="*/ 72 h 803"/>
                <a:gd name="T84" fmla="*/ 26 w 438"/>
                <a:gd name="T85" fmla="*/ 38 h 803"/>
                <a:gd name="T86" fmla="*/ 0 w 438"/>
                <a:gd name="T87" fmla="*/ 10 h 803"/>
                <a:gd name="T88" fmla="*/ 61 w 438"/>
                <a:gd name="T89" fmla="*/ 8 h 803"/>
                <a:gd name="T90" fmla="*/ 80 w 438"/>
                <a:gd name="T91" fmla="*/ 24 h 803"/>
                <a:gd name="T92" fmla="*/ 91 w 438"/>
                <a:gd name="T93" fmla="*/ 27 h 803"/>
                <a:gd name="T94" fmla="*/ 87 w 438"/>
                <a:gd name="T95" fmla="*/ 8 h 803"/>
                <a:gd name="T96" fmla="*/ 72 w 438"/>
                <a:gd name="T97" fmla="*/ 18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803">
                  <a:moveTo>
                    <a:pt x="26" y="800"/>
                  </a:moveTo>
                  <a:lnTo>
                    <a:pt x="30" y="802"/>
                  </a:lnTo>
                  <a:lnTo>
                    <a:pt x="25" y="803"/>
                  </a:lnTo>
                  <a:lnTo>
                    <a:pt x="26" y="800"/>
                  </a:lnTo>
                  <a:close/>
                  <a:moveTo>
                    <a:pt x="317" y="760"/>
                  </a:moveTo>
                  <a:lnTo>
                    <a:pt x="322" y="766"/>
                  </a:lnTo>
                  <a:lnTo>
                    <a:pt x="319" y="773"/>
                  </a:lnTo>
                  <a:lnTo>
                    <a:pt x="312" y="766"/>
                  </a:lnTo>
                  <a:lnTo>
                    <a:pt x="317" y="760"/>
                  </a:lnTo>
                  <a:close/>
                  <a:moveTo>
                    <a:pt x="398" y="306"/>
                  </a:moveTo>
                  <a:lnTo>
                    <a:pt x="408" y="326"/>
                  </a:lnTo>
                  <a:lnTo>
                    <a:pt x="401" y="322"/>
                  </a:lnTo>
                  <a:lnTo>
                    <a:pt x="398" y="306"/>
                  </a:lnTo>
                  <a:close/>
                  <a:moveTo>
                    <a:pt x="239" y="294"/>
                  </a:moveTo>
                  <a:lnTo>
                    <a:pt x="249" y="294"/>
                  </a:lnTo>
                  <a:lnTo>
                    <a:pt x="257" y="301"/>
                  </a:lnTo>
                  <a:lnTo>
                    <a:pt x="260" y="311"/>
                  </a:lnTo>
                  <a:lnTo>
                    <a:pt x="239" y="294"/>
                  </a:lnTo>
                  <a:close/>
                  <a:moveTo>
                    <a:pt x="365" y="293"/>
                  </a:moveTo>
                  <a:lnTo>
                    <a:pt x="370" y="298"/>
                  </a:lnTo>
                  <a:lnTo>
                    <a:pt x="368" y="304"/>
                  </a:lnTo>
                  <a:lnTo>
                    <a:pt x="363" y="297"/>
                  </a:lnTo>
                  <a:lnTo>
                    <a:pt x="365" y="293"/>
                  </a:lnTo>
                  <a:close/>
                  <a:moveTo>
                    <a:pt x="338" y="244"/>
                  </a:moveTo>
                  <a:lnTo>
                    <a:pt x="349" y="252"/>
                  </a:lnTo>
                  <a:lnTo>
                    <a:pt x="352" y="264"/>
                  </a:lnTo>
                  <a:lnTo>
                    <a:pt x="342" y="258"/>
                  </a:lnTo>
                  <a:lnTo>
                    <a:pt x="337" y="249"/>
                  </a:lnTo>
                  <a:lnTo>
                    <a:pt x="338" y="244"/>
                  </a:lnTo>
                  <a:close/>
                  <a:moveTo>
                    <a:pt x="228" y="230"/>
                  </a:moveTo>
                  <a:lnTo>
                    <a:pt x="223" y="257"/>
                  </a:lnTo>
                  <a:lnTo>
                    <a:pt x="225" y="261"/>
                  </a:lnTo>
                  <a:lnTo>
                    <a:pt x="221" y="266"/>
                  </a:lnTo>
                  <a:lnTo>
                    <a:pt x="233" y="292"/>
                  </a:lnTo>
                  <a:lnTo>
                    <a:pt x="225" y="283"/>
                  </a:lnTo>
                  <a:lnTo>
                    <a:pt x="227" y="280"/>
                  </a:lnTo>
                  <a:lnTo>
                    <a:pt x="225" y="273"/>
                  </a:lnTo>
                  <a:lnTo>
                    <a:pt x="215" y="271"/>
                  </a:lnTo>
                  <a:lnTo>
                    <a:pt x="228" y="230"/>
                  </a:lnTo>
                  <a:close/>
                  <a:moveTo>
                    <a:pt x="333" y="193"/>
                  </a:moveTo>
                  <a:lnTo>
                    <a:pt x="334" y="203"/>
                  </a:lnTo>
                  <a:lnTo>
                    <a:pt x="330" y="198"/>
                  </a:lnTo>
                  <a:lnTo>
                    <a:pt x="333" y="193"/>
                  </a:lnTo>
                  <a:close/>
                  <a:moveTo>
                    <a:pt x="310" y="163"/>
                  </a:moveTo>
                  <a:lnTo>
                    <a:pt x="310" y="171"/>
                  </a:lnTo>
                  <a:lnTo>
                    <a:pt x="307" y="169"/>
                  </a:lnTo>
                  <a:lnTo>
                    <a:pt x="298" y="184"/>
                  </a:lnTo>
                  <a:lnTo>
                    <a:pt x="302" y="165"/>
                  </a:lnTo>
                  <a:lnTo>
                    <a:pt x="310" y="163"/>
                  </a:lnTo>
                  <a:close/>
                  <a:moveTo>
                    <a:pt x="143" y="106"/>
                  </a:moveTo>
                  <a:lnTo>
                    <a:pt x="149" y="112"/>
                  </a:lnTo>
                  <a:lnTo>
                    <a:pt x="140" y="109"/>
                  </a:lnTo>
                  <a:lnTo>
                    <a:pt x="143" y="106"/>
                  </a:lnTo>
                  <a:close/>
                  <a:moveTo>
                    <a:pt x="231" y="61"/>
                  </a:moveTo>
                  <a:lnTo>
                    <a:pt x="235" y="64"/>
                  </a:lnTo>
                  <a:lnTo>
                    <a:pt x="233" y="67"/>
                  </a:lnTo>
                  <a:lnTo>
                    <a:pt x="231" y="61"/>
                  </a:lnTo>
                  <a:close/>
                  <a:moveTo>
                    <a:pt x="247" y="43"/>
                  </a:moveTo>
                  <a:lnTo>
                    <a:pt x="249" y="45"/>
                  </a:lnTo>
                  <a:lnTo>
                    <a:pt x="246" y="46"/>
                  </a:lnTo>
                  <a:lnTo>
                    <a:pt x="247" y="43"/>
                  </a:lnTo>
                  <a:close/>
                  <a:moveTo>
                    <a:pt x="72" y="0"/>
                  </a:moveTo>
                  <a:lnTo>
                    <a:pt x="74" y="0"/>
                  </a:lnTo>
                  <a:lnTo>
                    <a:pt x="74" y="0"/>
                  </a:lnTo>
                  <a:lnTo>
                    <a:pt x="174" y="0"/>
                  </a:lnTo>
                  <a:lnTo>
                    <a:pt x="174" y="0"/>
                  </a:lnTo>
                  <a:lnTo>
                    <a:pt x="178" y="7"/>
                  </a:lnTo>
                  <a:lnTo>
                    <a:pt x="178" y="7"/>
                  </a:lnTo>
                  <a:lnTo>
                    <a:pt x="192" y="27"/>
                  </a:lnTo>
                  <a:lnTo>
                    <a:pt x="210" y="35"/>
                  </a:lnTo>
                  <a:lnTo>
                    <a:pt x="222" y="64"/>
                  </a:lnTo>
                  <a:lnTo>
                    <a:pt x="230" y="70"/>
                  </a:lnTo>
                  <a:lnTo>
                    <a:pt x="241" y="74"/>
                  </a:lnTo>
                  <a:lnTo>
                    <a:pt x="237" y="85"/>
                  </a:lnTo>
                  <a:lnTo>
                    <a:pt x="248" y="97"/>
                  </a:lnTo>
                  <a:lnTo>
                    <a:pt x="245" y="107"/>
                  </a:lnTo>
                  <a:lnTo>
                    <a:pt x="255" y="120"/>
                  </a:lnTo>
                  <a:lnTo>
                    <a:pt x="258" y="123"/>
                  </a:lnTo>
                  <a:lnTo>
                    <a:pt x="263" y="118"/>
                  </a:lnTo>
                  <a:lnTo>
                    <a:pt x="252" y="107"/>
                  </a:lnTo>
                  <a:lnTo>
                    <a:pt x="249" y="93"/>
                  </a:lnTo>
                  <a:lnTo>
                    <a:pt x="252" y="92"/>
                  </a:lnTo>
                  <a:lnTo>
                    <a:pt x="272" y="109"/>
                  </a:lnTo>
                  <a:lnTo>
                    <a:pt x="272" y="121"/>
                  </a:lnTo>
                  <a:lnTo>
                    <a:pt x="281" y="124"/>
                  </a:lnTo>
                  <a:lnTo>
                    <a:pt x="279" y="133"/>
                  </a:lnTo>
                  <a:lnTo>
                    <a:pt x="286" y="141"/>
                  </a:lnTo>
                  <a:lnTo>
                    <a:pt x="285" y="147"/>
                  </a:lnTo>
                  <a:lnTo>
                    <a:pt x="291" y="163"/>
                  </a:lnTo>
                  <a:lnTo>
                    <a:pt x="288" y="172"/>
                  </a:lnTo>
                  <a:lnTo>
                    <a:pt x="292" y="188"/>
                  </a:lnTo>
                  <a:lnTo>
                    <a:pt x="298" y="192"/>
                  </a:lnTo>
                  <a:lnTo>
                    <a:pt x="306" y="209"/>
                  </a:lnTo>
                  <a:lnTo>
                    <a:pt x="314" y="210"/>
                  </a:lnTo>
                  <a:lnTo>
                    <a:pt x="323" y="241"/>
                  </a:lnTo>
                  <a:lnTo>
                    <a:pt x="334" y="252"/>
                  </a:lnTo>
                  <a:lnTo>
                    <a:pt x="340" y="263"/>
                  </a:lnTo>
                  <a:lnTo>
                    <a:pt x="341" y="273"/>
                  </a:lnTo>
                  <a:lnTo>
                    <a:pt x="336" y="282"/>
                  </a:lnTo>
                  <a:lnTo>
                    <a:pt x="336" y="291"/>
                  </a:lnTo>
                  <a:lnTo>
                    <a:pt x="346" y="316"/>
                  </a:lnTo>
                  <a:lnTo>
                    <a:pt x="350" y="321"/>
                  </a:lnTo>
                  <a:lnTo>
                    <a:pt x="367" y="323"/>
                  </a:lnTo>
                  <a:lnTo>
                    <a:pt x="360" y="324"/>
                  </a:lnTo>
                  <a:lnTo>
                    <a:pt x="360" y="329"/>
                  </a:lnTo>
                  <a:lnTo>
                    <a:pt x="366" y="328"/>
                  </a:lnTo>
                  <a:lnTo>
                    <a:pt x="370" y="322"/>
                  </a:lnTo>
                  <a:lnTo>
                    <a:pt x="368" y="309"/>
                  </a:lnTo>
                  <a:lnTo>
                    <a:pt x="375" y="309"/>
                  </a:lnTo>
                  <a:lnTo>
                    <a:pt x="380" y="316"/>
                  </a:lnTo>
                  <a:lnTo>
                    <a:pt x="392" y="324"/>
                  </a:lnTo>
                  <a:lnTo>
                    <a:pt x="394" y="335"/>
                  </a:lnTo>
                  <a:lnTo>
                    <a:pt x="406" y="333"/>
                  </a:lnTo>
                  <a:lnTo>
                    <a:pt x="406" y="345"/>
                  </a:lnTo>
                  <a:lnTo>
                    <a:pt x="416" y="354"/>
                  </a:lnTo>
                  <a:lnTo>
                    <a:pt x="417" y="366"/>
                  </a:lnTo>
                  <a:lnTo>
                    <a:pt x="434" y="375"/>
                  </a:lnTo>
                  <a:lnTo>
                    <a:pt x="438" y="388"/>
                  </a:lnTo>
                  <a:lnTo>
                    <a:pt x="435" y="405"/>
                  </a:lnTo>
                  <a:lnTo>
                    <a:pt x="404" y="430"/>
                  </a:lnTo>
                  <a:lnTo>
                    <a:pt x="396" y="432"/>
                  </a:lnTo>
                  <a:lnTo>
                    <a:pt x="388" y="426"/>
                  </a:lnTo>
                  <a:lnTo>
                    <a:pt x="380" y="396"/>
                  </a:lnTo>
                  <a:lnTo>
                    <a:pt x="367" y="374"/>
                  </a:lnTo>
                  <a:lnTo>
                    <a:pt x="347" y="364"/>
                  </a:lnTo>
                  <a:lnTo>
                    <a:pt x="312" y="329"/>
                  </a:lnTo>
                  <a:lnTo>
                    <a:pt x="270" y="303"/>
                  </a:lnTo>
                  <a:lnTo>
                    <a:pt x="265" y="290"/>
                  </a:lnTo>
                  <a:lnTo>
                    <a:pt x="252" y="294"/>
                  </a:lnTo>
                  <a:lnTo>
                    <a:pt x="250" y="284"/>
                  </a:lnTo>
                  <a:lnTo>
                    <a:pt x="244" y="275"/>
                  </a:lnTo>
                  <a:lnTo>
                    <a:pt x="230" y="272"/>
                  </a:lnTo>
                  <a:lnTo>
                    <a:pt x="229" y="255"/>
                  </a:lnTo>
                  <a:lnTo>
                    <a:pt x="227" y="270"/>
                  </a:lnTo>
                  <a:lnTo>
                    <a:pt x="225" y="270"/>
                  </a:lnTo>
                  <a:lnTo>
                    <a:pt x="223" y="257"/>
                  </a:lnTo>
                  <a:lnTo>
                    <a:pt x="228" y="251"/>
                  </a:lnTo>
                  <a:lnTo>
                    <a:pt x="227" y="242"/>
                  </a:lnTo>
                  <a:lnTo>
                    <a:pt x="232" y="230"/>
                  </a:lnTo>
                  <a:lnTo>
                    <a:pt x="233" y="202"/>
                  </a:lnTo>
                  <a:lnTo>
                    <a:pt x="223" y="169"/>
                  </a:lnTo>
                  <a:lnTo>
                    <a:pt x="214" y="163"/>
                  </a:lnTo>
                  <a:lnTo>
                    <a:pt x="206" y="147"/>
                  </a:lnTo>
                  <a:lnTo>
                    <a:pt x="199" y="149"/>
                  </a:lnTo>
                  <a:lnTo>
                    <a:pt x="185" y="142"/>
                  </a:lnTo>
                  <a:lnTo>
                    <a:pt x="164" y="123"/>
                  </a:lnTo>
                  <a:lnTo>
                    <a:pt x="171" y="126"/>
                  </a:lnTo>
                  <a:lnTo>
                    <a:pt x="156" y="117"/>
                  </a:lnTo>
                  <a:lnTo>
                    <a:pt x="156" y="113"/>
                  </a:lnTo>
                  <a:lnTo>
                    <a:pt x="148" y="101"/>
                  </a:lnTo>
                  <a:lnTo>
                    <a:pt x="146" y="104"/>
                  </a:lnTo>
                  <a:lnTo>
                    <a:pt x="142" y="101"/>
                  </a:lnTo>
                  <a:lnTo>
                    <a:pt x="149" y="96"/>
                  </a:lnTo>
                  <a:lnTo>
                    <a:pt x="148" y="83"/>
                  </a:lnTo>
                  <a:lnTo>
                    <a:pt x="145" y="95"/>
                  </a:lnTo>
                  <a:lnTo>
                    <a:pt x="140" y="99"/>
                  </a:lnTo>
                  <a:lnTo>
                    <a:pt x="140" y="104"/>
                  </a:lnTo>
                  <a:lnTo>
                    <a:pt x="127" y="99"/>
                  </a:lnTo>
                  <a:lnTo>
                    <a:pt x="129" y="97"/>
                  </a:lnTo>
                  <a:lnTo>
                    <a:pt x="124" y="98"/>
                  </a:lnTo>
                  <a:lnTo>
                    <a:pt x="118" y="107"/>
                  </a:lnTo>
                  <a:lnTo>
                    <a:pt x="114" y="107"/>
                  </a:lnTo>
                  <a:lnTo>
                    <a:pt x="104" y="100"/>
                  </a:lnTo>
                  <a:lnTo>
                    <a:pt x="99" y="89"/>
                  </a:lnTo>
                  <a:lnTo>
                    <a:pt x="93" y="85"/>
                  </a:lnTo>
                  <a:lnTo>
                    <a:pt x="87" y="83"/>
                  </a:lnTo>
                  <a:lnTo>
                    <a:pt x="83" y="85"/>
                  </a:lnTo>
                  <a:lnTo>
                    <a:pt x="72" y="72"/>
                  </a:lnTo>
                  <a:lnTo>
                    <a:pt x="50" y="67"/>
                  </a:lnTo>
                  <a:lnTo>
                    <a:pt x="45" y="63"/>
                  </a:lnTo>
                  <a:lnTo>
                    <a:pt x="44" y="47"/>
                  </a:lnTo>
                  <a:lnTo>
                    <a:pt x="26" y="38"/>
                  </a:lnTo>
                  <a:lnTo>
                    <a:pt x="17" y="24"/>
                  </a:lnTo>
                  <a:lnTo>
                    <a:pt x="13" y="26"/>
                  </a:lnTo>
                  <a:lnTo>
                    <a:pt x="5" y="21"/>
                  </a:lnTo>
                  <a:lnTo>
                    <a:pt x="0" y="10"/>
                  </a:lnTo>
                  <a:lnTo>
                    <a:pt x="44" y="16"/>
                  </a:lnTo>
                  <a:lnTo>
                    <a:pt x="56" y="13"/>
                  </a:lnTo>
                  <a:lnTo>
                    <a:pt x="58" y="7"/>
                  </a:lnTo>
                  <a:lnTo>
                    <a:pt x="61" y="8"/>
                  </a:lnTo>
                  <a:lnTo>
                    <a:pt x="59" y="15"/>
                  </a:lnTo>
                  <a:lnTo>
                    <a:pt x="61" y="19"/>
                  </a:lnTo>
                  <a:lnTo>
                    <a:pt x="76" y="30"/>
                  </a:lnTo>
                  <a:lnTo>
                    <a:pt x="80" y="24"/>
                  </a:lnTo>
                  <a:lnTo>
                    <a:pt x="86" y="26"/>
                  </a:lnTo>
                  <a:lnTo>
                    <a:pt x="94" y="35"/>
                  </a:lnTo>
                  <a:lnTo>
                    <a:pt x="96" y="32"/>
                  </a:lnTo>
                  <a:lnTo>
                    <a:pt x="91" y="27"/>
                  </a:lnTo>
                  <a:lnTo>
                    <a:pt x="91" y="24"/>
                  </a:lnTo>
                  <a:lnTo>
                    <a:pt x="93" y="24"/>
                  </a:lnTo>
                  <a:lnTo>
                    <a:pt x="92" y="13"/>
                  </a:lnTo>
                  <a:lnTo>
                    <a:pt x="87" y="8"/>
                  </a:lnTo>
                  <a:lnTo>
                    <a:pt x="84" y="18"/>
                  </a:lnTo>
                  <a:lnTo>
                    <a:pt x="74" y="22"/>
                  </a:lnTo>
                  <a:lnTo>
                    <a:pt x="69" y="18"/>
                  </a:lnTo>
                  <a:lnTo>
                    <a:pt x="72" y="18"/>
                  </a:lnTo>
                  <a:lnTo>
                    <a:pt x="69" y="11"/>
                  </a:lnTo>
                  <a:lnTo>
                    <a:pt x="73" y="7"/>
                  </a:lnTo>
                  <a:lnTo>
                    <a:pt x="7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 name="Freeform 8">
              <a:extLst>
                <a:ext uri="{FF2B5EF4-FFF2-40B4-BE49-F238E27FC236}">
                  <a16:creationId xmlns:a16="http://schemas.microsoft.com/office/drawing/2014/main" id="{4EF3726E-DF23-4902-AEE7-C3B6A08F7B39}"/>
                </a:ext>
              </a:extLst>
            </p:cNvPr>
            <p:cNvSpPr>
              <a:spLocks noEditPoints="1"/>
            </p:cNvSpPr>
            <p:nvPr/>
          </p:nvSpPr>
          <p:spPr bwMode="auto">
            <a:xfrm>
              <a:off x="3871913" y="2776538"/>
              <a:ext cx="425450" cy="385763"/>
            </a:xfrm>
            <a:custGeom>
              <a:avLst/>
              <a:gdLst>
                <a:gd name="T0" fmla="*/ 72 w 268"/>
                <a:gd name="T1" fmla="*/ 169 h 243"/>
                <a:gd name="T2" fmla="*/ 62 w 268"/>
                <a:gd name="T3" fmla="*/ 174 h 243"/>
                <a:gd name="T4" fmla="*/ 53 w 268"/>
                <a:gd name="T5" fmla="*/ 176 h 243"/>
                <a:gd name="T6" fmla="*/ 73 w 268"/>
                <a:gd name="T7" fmla="*/ 165 h 243"/>
                <a:gd name="T8" fmla="*/ 161 w 268"/>
                <a:gd name="T9" fmla="*/ 23 h 243"/>
                <a:gd name="T10" fmla="*/ 177 w 268"/>
                <a:gd name="T11" fmla="*/ 30 h 243"/>
                <a:gd name="T12" fmla="*/ 191 w 268"/>
                <a:gd name="T13" fmla="*/ 28 h 243"/>
                <a:gd name="T14" fmla="*/ 220 w 268"/>
                <a:gd name="T15" fmla="*/ 63 h 243"/>
                <a:gd name="T16" fmla="*/ 236 w 268"/>
                <a:gd name="T17" fmla="*/ 94 h 243"/>
                <a:gd name="T18" fmla="*/ 257 w 268"/>
                <a:gd name="T19" fmla="*/ 113 h 243"/>
                <a:gd name="T20" fmla="*/ 267 w 268"/>
                <a:gd name="T21" fmla="*/ 145 h 243"/>
                <a:gd name="T22" fmla="*/ 260 w 268"/>
                <a:gd name="T23" fmla="*/ 173 h 243"/>
                <a:gd name="T24" fmla="*/ 266 w 268"/>
                <a:gd name="T25" fmla="*/ 212 h 243"/>
                <a:gd name="T26" fmla="*/ 257 w 268"/>
                <a:gd name="T27" fmla="*/ 232 h 243"/>
                <a:gd name="T28" fmla="*/ 257 w 268"/>
                <a:gd name="T29" fmla="*/ 243 h 243"/>
                <a:gd name="T30" fmla="*/ 115 w 268"/>
                <a:gd name="T31" fmla="*/ 243 h 243"/>
                <a:gd name="T32" fmla="*/ 101 w 268"/>
                <a:gd name="T33" fmla="*/ 234 h 243"/>
                <a:gd name="T34" fmla="*/ 77 w 268"/>
                <a:gd name="T35" fmla="*/ 222 h 243"/>
                <a:gd name="T36" fmla="*/ 68 w 268"/>
                <a:gd name="T37" fmla="*/ 234 h 243"/>
                <a:gd name="T38" fmla="*/ 43 w 268"/>
                <a:gd name="T39" fmla="*/ 232 h 243"/>
                <a:gd name="T40" fmla="*/ 18 w 268"/>
                <a:gd name="T41" fmla="*/ 195 h 243"/>
                <a:gd name="T42" fmla="*/ 6 w 268"/>
                <a:gd name="T43" fmla="*/ 189 h 243"/>
                <a:gd name="T44" fmla="*/ 0 w 268"/>
                <a:gd name="T45" fmla="*/ 175 h 243"/>
                <a:gd name="T46" fmla="*/ 47 w 268"/>
                <a:gd name="T47" fmla="*/ 178 h 243"/>
                <a:gd name="T48" fmla="*/ 41 w 268"/>
                <a:gd name="T49" fmla="*/ 178 h 243"/>
                <a:gd name="T50" fmla="*/ 37 w 268"/>
                <a:gd name="T51" fmla="*/ 186 h 243"/>
                <a:gd name="T52" fmla="*/ 48 w 268"/>
                <a:gd name="T53" fmla="*/ 187 h 243"/>
                <a:gd name="T54" fmla="*/ 90 w 268"/>
                <a:gd name="T55" fmla="*/ 183 h 243"/>
                <a:gd name="T56" fmla="*/ 91 w 268"/>
                <a:gd name="T57" fmla="*/ 164 h 243"/>
                <a:gd name="T58" fmla="*/ 89 w 268"/>
                <a:gd name="T59" fmla="*/ 154 h 243"/>
                <a:gd name="T60" fmla="*/ 83 w 268"/>
                <a:gd name="T61" fmla="*/ 156 h 243"/>
                <a:gd name="T62" fmla="*/ 134 w 268"/>
                <a:gd name="T63" fmla="*/ 120 h 243"/>
                <a:gd name="T64" fmla="*/ 156 w 268"/>
                <a:gd name="T65" fmla="*/ 69 h 243"/>
                <a:gd name="T66" fmla="*/ 152 w 268"/>
                <a:gd name="T67" fmla="*/ 2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243">
                  <a:moveTo>
                    <a:pt x="73" y="165"/>
                  </a:moveTo>
                  <a:lnTo>
                    <a:pt x="72" y="169"/>
                  </a:lnTo>
                  <a:lnTo>
                    <a:pt x="67" y="168"/>
                  </a:lnTo>
                  <a:lnTo>
                    <a:pt x="62" y="174"/>
                  </a:lnTo>
                  <a:lnTo>
                    <a:pt x="60" y="172"/>
                  </a:lnTo>
                  <a:lnTo>
                    <a:pt x="53" y="176"/>
                  </a:lnTo>
                  <a:lnTo>
                    <a:pt x="48" y="175"/>
                  </a:lnTo>
                  <a:lnTo>
                    <a:pt x="73" y="165"/>
                  </a:lnTo>
                  <a:close/>
                  <a:moveTo>
                    <a:pt x="162" y="0"/>
                  </a:moveTo>
                  <a:lnTo>
                    <a:pt x="161" y="23"/>
                  </a:lnTo>
                  <a:lnTo>
                    <a:pt x="174" y="24"/>
                  </a:lnTo>
                  <a:lnTo>
                    <a:pt x="177" y="30"/>
                  </a:lnTo>
                  <a:lnTo>
                    <a:pt x="184" y="33"/>
                  </a:lnTo>
                  <a:lnTo>
                    <a:pt x="191" y="28"/>
                  </a:lnTo>
                  <a:lnTo>
                    <a:pt x="207" y="57"/>
                  </a:lnTo>
                  <a:lnTo>
                    <a:pt x="220" y="63"/>
                  </a:lnTo>
                  <a:lnTo>
                    <a:pt x="232" y="82"/>
                  </a:lnTo>
                  <a:lnTo>
                    <a:pt x="236" y="94"/>
                  </a:lnTo>
                  <a:lnTo>
                    <a:pt x="236" y="94"/>
                  </a:lnTo>
                  <a:lnTo>
                    <a:pt x="257" y="113"/>
                  </a:lnTo>
                  <a:lnTo>
                    <a:pt x="268" y="127"/>
                  </a:lnTo>
                  <a:lnTo>
                    <a:pt x="267" y="145"/>
                  </a:lnTo>
                  <a:lnTo>
                    <a:pt x="262" y="149"/>
                  </a:lnTo>
                  <a:lnTo>
                    <a:pt x="260" y="173"/>
                  </a:lnTo>
                  <a:lnTo>
                    <a:pt x="265" y="188"/>
                  </a:lnTo>
                  <a:lnTo>
                    <a:pt x="266" y="212"/>
                  </a:lnTo>
                  <a:lnTo>
                    <a:pt x="257" y="225"/>
                  </a:lnTo>
                  <a:lnTo>
                    <a:pt x="257" y="232"/>
                  </a:lnTo>
                  <a:lnTo>
                    <a:pt x="257" y="232"/>
                  </a:lnTo>
                  <a:lnTo>
                    <a:pt x="257" y="243"/>
                  </a:lnTo>
                  <a:lnTo>
                    <a:pt x="115" y="243"/>
                  </a:lnTo>
                  <a:lnTo>
                    <a:pt x="115" y="243"/>
                  </a:lnTo>
                  <a:lnTo>
                    <a:pt x="115" y="237"/>
                  </a:lnTo>
                  <a:lnTo>
                    <a:pt x="101" y="234"/>
                  </a:lnTo>
                  <a:lnTo>
                    <a:pt x="89" y="224"/>
                  </a:lnTo>
                  <a:lnTo>
                    <a:pt x="77" y="222"/>
                  </a:lnTo>
                  <a:lnTo>
                    <a:pt x="68" y="223"/>
                  </a:lnTo>
                  <a:lnTo>
                    <a:pt x="68" y="234"/>
                  </a:lnTo>
                  <a:lnTo>
                    <a:pt x="59" y="237"/>
                  </a:lnTo>
                  <a:lnTo>
                    <a:pt x="43" y="232"/>
                  </a:lnTo>
                  <a:lnTo>
                    <a:pt x="30" y="220"/>
                  </a:lnTo>
                  <a:lnTo>
                    <a:pt x="18" y="195"/>
                  </a:lnTo>
                  <a:lnTo>
                    <a:pt x="15" y="196"/>
                  </a:lnTo>
                  <a:lnTo>
                    <a:pt x="6" y="189"/>
                  </a:lnTo>
                  <a:lnTo>
                    <a:pt x="0" y="175"/>
                  </a:lnTo>
                  <a:lnTo>
                    <a:pt x="0" y="175"/>
                  </a:lnTo>
                  <a:lnTo>
                    <a:pt x="40" y="172"/>
                  </a:lnTo>
                  <a:lnTo>
                    <a:pt x="47" y="178"/>
                  </a:lnTo>
                  <a:lnTo>
                    <a:pt x="46" y="182"/>
                  </a:lnTo>
                  <a:lnTo>
                    <a:pt x="41" y="178"/>
                  </a:lnTo>
                  <a:lnTo>
                    <a:pt x="36" y="180"/>
                  </a:lnTo>
                  <a:lnTo>
                    <a:pt x="37" y="186"/>
                  </a:lnTo>
                  <a:lnTo>
                    <a:pt x="41" y="182"/>
                  </a:lnTo>
                  <a:lnTo>
                    <a:pt x="48" y="187"/>
                  </a:lnTo>
                  <a:lnTo>
                    <a:pt x="69" y="192"/>
                  </a:lnTo>
                  <a:lnTo>
                    <a:pt x="90" y="183"/>
                  </a:lnTo>
                  <a:lnTo>
                    <a:pt x="96" y="168"/>
                  </a:lnTo>
                  <a:lnTo>
                    <a:pt x="91" y="164"/>
                  </a:lnTo>
                  <a:lnTo>
                    <a:pt x="85" y="164"/>
                  </a:lnTo>
                  <a:lnTo>
                    <a:pt x="89" y="154"/>
                  </a:lnTo>
                  <a:lnTo>
                    <a:pt x="75" y="164"/>
                  </a:lnTo>
                  <a:lnTo>
                    <a:pt x="83" y="156"/>
                  </a:lnTo>
                  <a:lnTo>
                    <a:pt x="119" y="134"/>
                  </a:lnTo>
                  <a:lnTo>
                    <a:pt x="134" y="120"/>
                  </a:lnTo>
                  <a:lnTo>
                    <a:pt x="136" y="92"/>
                  </a:lnTo>
                  <a:lnTo>
                    <a:pt x="156" y="69"/>
                  </a:lnTo>
                  <a:lnTo>
                    <a:pt x="153" y="60"/>
                  </a:lnTo>
                  <a:lnTo>
                    <a:pt x="152" y="25"/>
                  </a:lnTo>
                  <a:lnTo>
                    <a:pt x="16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 name="Freeform 9">
              <a:extLst>
                <a:ext uri="{FF2B5EF4-FFF2-40B4-BE49-F238E27FC236}">
                  <a16:creationId xmlns:a16="http://schemas.microsoft.com/office/drawing/2014/main" id="{589DE194-82B8-49BF-AF6C-C4D05A60FDE0}"/>
                </a:ext>
              </a:extLst>
            </p:cNvPr>
            <p:cNvSpPr>
              <a:spLocks noEditPoints="1"/>
            </p:cNvSpPr>
            <p:nvPr/>
          </p:nvSpPr>
          <p:spPr bwMode="auto">
            <a:xfrm>
              <a:off x="3665538" y="3141663"/>
              <a:ext cx="458788" cy="436563"/>
            </a:xfrm>
            <a:custGeom>
              <a:avLst/>
              <a:gdLst>
                <a:gd name="T0" fmla="*/ 4 w 289"/>
                <a:gd name="T1" fmla="*/ 152 h 275"/>
                <a:gd name="T2" fmla="*/ 7 w 289"/>
                <a:gd name="T3" fmla="*/ 154 h 275"/>
                <a:gd name="T4" fmla="*/ 2 w 289"/>
                <a:gd name="T5" fmla="*/ 141 h 275"/>
                <a:gd name="T6" fmla="*/ 2 w 289"/>
                <a:gd name="T7" fmla="*/ 139 h 275"/>
                <a:gd name="T8" fmla="*/ 0 w 289"/>
                <a:gd name="T9" fmla="*/ 117 h 275"/>
                <a:gd name="T10" fmla="*/ 15 w 289"/>
                <a:gd name="T11" fmla="*/ 89 h 275"/>
                <a:gd name="T12" fmla="*/ 21 w 289"/>
                <a:gd name="T13" fmla="*/ 66 h 275"/>
                <a:gd name="T14" fmla="*/ 42 w 289"/>
                <a:gd name="T15" fmla="*/ 51 h 275"/>
                <a:gd name="T16" fmla="*/ 62 w 289"/>
                <a:gd name="T17" fmla="*/ 2 h 275"/>
                <a:gd name="T18" fmla="*/ 82 w 289"/>
                <a:gd name="T19" fmla="*/ 9 h 275"/>
                <a:gd name="T20" fmla="*/ 86 w 289"/>
                <a:gd name="T21" fmla="*/ 25 h 275"/>
                <a:gd name="T22" fmla="*/ 91 w 289"/>
                <a:gd name="T23" fmla="*/ 37 h 275"/>
                <a:gd name="T24" fmla="*/ 108 w 289"/>
                <a:gd name="T25" fmla="*/ 50 h 275"/>
                <a:gd name="T26" fmla="*/ 151 w 289"/>
                <a:gd name="T27" fmla="*/ 21 h 275"/>
                <a:gd name="T28" fmla="*/ 164 w 289"/>
                <a:gd name="T29" fmla="*/ 12 h 275"/>
                <a:gd name="T30" fmla="*/ 172 w 289"/>
                <a:gd name="T31" fmla="*/ 10 h 275"/>
                <a:gd name="T32" fmla="*/ 185 w 289"/>
                <a:gd name="T33" fmla="*/ 19 h 275"/>
                <a:gd name="T34" fmla="*/ 197 w 289"/>
                <a:gd name="T35" fmla="*/ 33 h 275"/>
                <a:gd name="T36" fmla="*/ 213 w 289"/>
                <a:gd name="T37" fmla="*/ 48 h 275"/>
                <a:gd name="T38" fmla="*/ 212 w 289"/>
                <a:gd name="T39" fmla="*/ 58 h 275"/>
                <a:gd name="T40" fmla="*/ 211 w 289"/>
                <a:gd name="T41" fmla="*/ 61 h 275"/>
                <a:gd name="T42" fmla="*/ 222 w 289"/>
                <a:gd name="T43" fmla="*/ 64 h 275"/>
                <a:gd name="T44" fmla="*/ 266 w 289"/>
                <a:gd name="T45" fmla="*/ 100 h 275"/>
                <a:gd name="T46" fmla="*/ 274 w 289"/>
                <a:gd name="T47" fmla="*/ 117 h 275"/>
                <a:gd name="T48" fmla="*/ 289 w 289"/>
                <a:gd name="T49" fmla="*/ 125 h 275"/>
                <a:gd name="T50" fmla="*/ 188 w 289"/>
                <a:gd name="T51" fmla="*/ 152 h 275"/>
                <a:gd name="T52" fmla="*/ 162 w 289"/>
                <a:gd name="T53" fmla="*/ 232 h 275"/>
                <a:gd name="T54" fmla="*/ 155 w 289"/>
                <a:gd name="T55" fmla="*/ 246 h 275"/>
                <a:gd name="T56" fmla="*/ 155 w 289"/>
                <a:gd name="T57" fmla="*/ 264 h 275"/>
                <a:gd name="T58" fmla="*/ 101 w 289"/>
                <a:gd name="T59" fmla="*/ 224 h 275"/>
                <a:gd name="T60" fmla="*/ 16 w 289"/>
                <a:gd name="T61" fmla="*/ 159 h 275"/>
                <a:gd name="T62" fmla="*/ 20 w 289"/>
                <a:gd name="T63" fmla="*/ 152 h 275"/>
                <a:gd name="T64" fmla="*/ 2 w 289"/>
                <a:gd name="T65" fmla="*/ 141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9" h="275">
                  <a:moveTo>
                    <a:pt x="3" y="154"/>
                  </a:moveTo>
                  <a:lnTo>
                    <a:pt x="4" y="152"/>
                  </a:lnTo>
                  <a:lnTo>
                    <a:pt x="4" y="152"/>
                  </a:lnTo>
                  <a:lnTo>
                    <a:pt x="7" y="154"/>
                  </a:lnTo>
                  <a:lnTo>
                    <a:pt x="3" y="154"/>
                  </a:lnTo>
                  <a:close/>
                  <a:moveTo>
                    <a:pt x="2" y="141"/>
                  </a:moveTo>
                  <a:lnTo>
                    <a:pt x="2" y="139"/>
                  </a:lnTo>
                  <a:lnTo>
                    <a:pt x="2" y="139"/>
                  </a:lnTo>
                  <a:lnTo>
                    <a:pt x="4" y="128"/>
                  </a:lnTo>
                  <a:lnTo>
                    <a:pt x="0" y="117"/>
                  </a:lnTo>
                  <a:lnTo>
                    <a:pt x="7" y="97"/>
                  </a:lnTo>
                  <a:lnTo>
                    <a:pt x="15" y="89"/>
                  </a:lnTo>
                  <a:lnTo>
                    <a:pt x="21" y="66"/>
                  </a:lnTo>
                  <a:lnTo>
                    <a:pt x="21" y="66"/>
                  </a:lnTo>
                  <a:lnTo>
                    <a:pt x="42" y="51"/>
                  </a:lnTo>
                  <a:lnTo>
                    <a:pt x="42" y="51"/>
                  </a:lnTo>
                  <a:lnTo>
                    <a:pt x="60" y="25"/>
                  </a:lnTo>
                  <a:lnTo>
                    <a:pt x="62" y="2"/>
                  </a:lnTo>
                  <a:lnTo>
                    <a:pt x="69" y="0"/>
                  </a:lnTo>
                  <a:lnTo>
                    <a:pt x="82" y="9"/>
                  </a:lnTo>
                  <a:lnTo>
                    <a:pt x="90" y="9"/>
                  </a:lnTo>
                  <a:lnTo>
                    <a:pt x="86" y="25"/>
                  </a:lnTo>
                  <a:lnTo>
                    <a:pt x="92" y="32"/>
                  </a:lnTo>
                  <a:lnTo>
                    <a:pt x="91" y="37"/>
                  </a:lnTo>
                  <a:lnTo>
                    <a:pt x="99" y="38"/>
                  </a:lnTo>
                  <a:lnTo>
                    <a:pt x="108" y="50"/>
                  </a:lnTo>
                  <a:lnTo>
                    <a:pt x="141" y="25"/>
                  </a:lnTo>
                  <a:lnTo>
                    <a:pt x="151" y="21"/>
                  </a:lnTo>
                  <a:lnTo>
                    <a:pt x="153" y="10"/>
                  </a:lnTo>
                  <a:lnTo>
                    <a:pt x="164" y="12"/>
                  </a:lnTo>
                  <a:lnTo>
                    <a:pt x="166" y="6"/>
                  </a:lnTo>
                  <a:lnTo>
                    <a:pt x="172" y="10"/>
                  </a:lnTo>
                  <a:lnTo>
                    <a:pt x="181" y="9"/>
                  </a:lnTo>
                  <a:lnTo>
                    <a:pt x="185" y="19"/>
                  </a:lnTo>
                  <a:lnTo>
                    <a:pt x="193" y="23"/>
                  </a:lnTo>
                  <a:lnTo>
                    <a:pt x="197" y="33"/>
                  </a:lnTo>
                  <a:lnTo>
                    <a:pt x="194" y="41"/>
                  </a:lnTo>
                  <a:lnTo>
                    <a:pt x="213" y="48"/>
                  </a:lnTo>
                  <a:lnTo>
                    <a:pt x="216" y="54"/>
                  </a:lnTo>
                  <a:lnTo>
                    <a:pt x="212" y="58"/>
                  </a:lnTo>
                  <a:lnTo>
                    <a:pt x="212" y="58"/>
                  </a:lnTo>
                  <a:lnTo>
                    <a:pt x="211" y="61"/>
                  </a:lnTo>
                  <a:lnTo>
                    <a:pt x="217" y="64"/>
                  </a:lnTo>
                  <a:lnTo>
                    <a:pt x="222" y="64"/>
                  </a:lnTo>
                  <a:lnTo>
                    <a:pt x="239" y="87"/>
                  </a:lnTo>
                  <a:lnTo>
                    <a:pt x="266" y="100"/>
                  </a:lnTo>
                  <a:lnTo>
                    <a:pt x="272" y="117"/>
                  </a:lnTo>
                  <a:lnTo>
                    <a:pt x="274" y="117"/>
                  </a:lnTo>
                  <a:lnTo>
                    <a:pt x="273" y="120"/>
                  </a:lnTo>
                  <a:lnTo>
                    <a:pt x="289" y="125"/>
                  </a:lnTo>
                  <a:lnTo>
                    <a:pt x="287" y="152"/>
                  </a:lnTo>
                  <a:lnTo>
                    <a:pt x="188" y="152"/>
                  </a:lnTo>
                  <a:lnTo>
                    <a:pt x="150" y="217"/>
                  </a:lnTo>
                  <a:lnTo>
                    <a:pt x="162" y="232"/>
                  </a:lnTo>
                  <a:lnTo>
                    <a:pt x="155" y="239"/>
                  </a:lnTo>
                  <a:lnTo>
                    <a:pt x="155" y="246"/>
                  </a:lnTo>
                  <a:lnTo>
                    <a:pt x="152" y="251"/>
                  </a:lnTo>
                  <a:lnTo>
                    <a:pt x="155" y="264"/>
                  </a:lnTo>
                  <a:lnTo>
                    <a:pt x="149" y="275"/>
                  </a:lnTo>
                  <a:lnTo>
                    <a:pt x="101" y="224"/>
                  </a:lnTo>
                  <a:lnTo>
                    <a:pt x="47" y="178"/>
                  </a:lnTo>
                  <a:lnTo>
                    <a:pt x="16" y="159"/>
                  </a:lnTo>
                  <a:lnTo>
                    <a:pt x="23" y="158"/>
                  </a:lnTo>
                  <a:lnTo>
                    <a:pt x="20" y="152"/>
                  </a:lnTo>
                  <a:lnTo>
                    <a:pt x="5" y="148"/>
                  </a:lnTo>
                  <a:lnTo>
                    <a:pt x="2" y="14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10">
              <a:extLst>
                <a:ext uri="{FF2B5EF4-FFF2-40B4-BE49-F238E27FC236}">
                  <a16:creationId xmlns:a16="http://schemas.microsoft.com/office/drawing/2014/main" id="{D6F94917-7B24-43D5-B171-B73E79D0B5DC}"/>
                </a:ext>
              </a:extLst>
            </p:cNvPr>
            <p:cNvSpPr>
              <a:spLocks/>
            </p:cNvSpPr>
            <p:nvPr/>
          </p:nvSpPr>
          <p:spPr bwMode="auto">
            <a:xfrm>
              <a:off x="1836738" y="1281113"/>
              <a:ext cx="693738" cy="862013"/>
            </a:xfrm>
            <a:custGeom>
              <a:avLst/>
              <a:gdLst>
                <a:gd name="T0" fmla="*/ 435 w 437"/>
                <a:gd name="T1" fmla="*/ 261 h 543"/>
                <a:gd name="T2" fmla="*/ 423 w 437"/>
                <a:gd name="T3" fmla="*/ 280 h 543"/>
                <a:gd name="T4" fmla="*/ 405 w 437"/>
                <a:gd name="T5" fmla="*/ 301 h 543"/>
                <a:gd name="T6" fmla="*/ 389 w 437"/>
                <a:gd name="T7" fmla="*/ 329 h 543"/>
                <a:gd name="T8" fmla="*/ 394 w 437"/>
                <a:gd name="T9" fmla="*/ 339 h 543"/>
                <a:gd name="T10" fmla="*/ 387 w 437"/>
                <a:gd name="T11" fmla="*/ 359 h 543"/>
                <a:gd name="T12" fmla="*/ 395 w 437"/>
                <a:gd name="T13" fmla="*/ 410 h 543"/>
                <a:gd name="T14" fmla="*/ 388 w 437"/>
                <a:gd name="T15" fmla="*/ 425 h 543"/>
                <a:gd name="T16" fmla="*/ 399 w 437"/>
                <a:gd name="T17" fmla="*/ 444 h 543"/>
                <a:gd name="T18" fmla="*/ 372 w 437"/>
                <a:gd name="T19" fmla="*/ 445 h 543"/>
                <a:gd name="T20" fmla="*/ 359 w 437"/>
                <a:gd name="T21" fmla="*/ 443 h 543"/>
                <a:gd name="T22" fmla="*/ 343 w 437"/>
                <a:gd name="T23" fmla="*/ 454 h 543"/>
                <a:gd name="T24" fmla="*/ 325 w 437"/>
                <a:gd name="T25" fmla="*/ 473 h 543"/>
                <a:gd name="T26" fmla="*/ 289 w 437"/>
                <a:gd name="T27" fmla="*/ 467 h 543"/>
                <a:gd name="T28" fmla="*/ 262 w 437"/>
                <a:gd name="T29" fmla="*/ 461 h 543"/>
                <a:gd name="T30" fmla="*/ 239 w 437"/>
                <a:gd name="T31" fmla="*/ 443 h 543"/>
                <a:gd name="T32" fmla="*/ 215 w 437"/>
                <a:gd name="T33" fmla="*/ 443 h 543"/>
                <a:gd name="T34" fmla="*/ 202 w 437"/>
                <a:gd name="T35" fmla="*/ 484 h 543"/>
                <a:gd name="T36" fmla="*/ 198 w 437"/>
                <a:gd name="T37" fmla="*/ 495 h 543"/>
                <a:gd name="T38" fmla="*/ 188 w 437"/>
                <a:gd name="T39" fmla="*/ 529 h 543"/>
                <a:gd name="T40" fmla="*/ 154 w 437"/>
                <a:gd name="T41" fmla="*/ 533 h 543"/>
                <a:gd name="T42" fmla="*/ 145 w 437"/>
                <a:gd name="T43" fmla="*/ 534 h 543"/>
                <a:gd name="T44" fmla="*/ 85 w 437"/>
                <a:gd name="T45" fmla="*/ 457 h 543"/>
                <a:gd name="T46" fmla="*/ 77 w 437"/>
                <a:gd name="T47" fmla="*/ 429 h 543"/>
                <a:gd name="T48" fmla="*/ 54 w 437"/>
                <a:gd name="T49" fmla="*/ 419 h 543"/>
                <a:gd name="T50" fmla="*/ 32 w 437"/>
                <a:gd name="T51" fmla="*/ 414 h 543"/>
                <a:gd name="T52" fmla="*/ 16 w 437"/>
                <a:gd name="T53" fmla="*/ 355 h 543"/>
                <a:gd name="T54" fmla="*/ 5 w 437"/>
                <a:gd name="T55" fmla="*/ 331 h 543"/>
                <a:gd name="T56" fmla="*/ 3 w 437"/>
                <a:gd name="T57" fmla="*/ 311 h 543"/>
                <a:gd name="T58" fmla="*/ 40 w 437"/>
                <a:gd name="T59" fmla="*/ 300 h 543"/>
                <a:gd name="T60" fmla="*/ 32 w 437"/>
                <a:gd name="T61" fmla="*/ 266 h 543"/>
                <a:gd name="T62" fmla="*/ 36 w 437"/>
                <a:gd name="T63" fmla="*/ 233 h 543"/>
                <a:gd name="T64" fmla="*/ 42 w 437"/>
                <a:gd name="T65" fmla="*/ 179 h 543"/>
                <a:gd name="T66" fmla="*/ 38 w 437"/>
                <a:gd name="T67" fmla="*/ 143 h 543"/>
                <a:gd name="T68" fmla="*/ 33 w 437"/>
                <a:gd name="T69" fmla="*/ 98 h 543"/>
                <a:gd name="T70" fmla="*/ 21 w 437"/>
                <a:gd name="T71" fmla="*/ 80 h 543"/>
                <a:gd name="T72" fmla="*/ 20 w 437"/>
                <a:gd name="T73" fmla="*/ 48 h 543"/>
                <a:gd name="T74" fmla="*/ 20 w 437"/>
                <a:gd name="T75" fmla="*/ 41 h 543"/>
                <a:gd name="T76" fmla="*/ 193 w 437"/>
                <a:gd name="T77" fmla="*/ 0 h 543"/>
                <a:gd name="T78" fmla="*/ 219 w 437"/>
                <a:gd name="T79" fmla="*/ 29 h 543"/>
                <a:gd name="T80" fmla="*/ 266 w 437"/>
                <a:gd name="T81" fmla="*/ 64 h 543"/>
                <a:gd name="T82" fmla="*/ 281 w 437"/>
                <a:gd name="T83" fmla="*/ 84 h 543"/>
                <a:gd name="T84" fmla="*/ 323 w 437"/>
                <a:gd name="T85" fmla="*/ 126 h 543"/>
                <a:gd name="T86" fmla="*/ 348 w 437"/>
                <a:gd name="T87" fmla="*/ 189 h 543"/>
                <a:gd name="T88" fmla="*/ 377 w 437"/>
                <a:gd name="T89" fmla="*/ 213 h 543"/>
                <a:gd name="T90" fmla="*/ 411 w 437"/>
                <a:gd name="T91" fmla="*/ 23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7" h="543">
                  <a:moveTo>
                    <a:pt x="437" y="246"/>
                  </a:moveTo>
                  <a:lnTo>
                    <a:pt x="430" y="258"/>
                  </a:lnTo>
                  <a:lnTo>
                    <a:pt x="435" y="261"/>
                  </a:lnTo>
                  <a:lnTo>
                    <a:pt x="435" y="265"/>
                  </a:lnTo>
                  <a:lnTo>
                    <a:pt x="428" y="268"/>
                  </a:lnTo>
                  <a:lnTo>
                    <a:pt x="423" y="280"/>
                  </a:lnTo>
                  <a:lnTo>
                    <a:pt x="414" y="285"/>
                  </a:lnTo>
                  <a:lnTo>
                    <a:pt x="407" y="297"/>
                  </a:lnTo>
                  <a:lnTo>
                    <a:pt x="405" y="301"/>
                  </a:lnTo>
                  <a:lnTo>
                    <a:pt x="407" y="305"/>
                  </a:lnTo>
                  <a:lnTo>
                    <a:pt x="396" y="330"/>
                  </a:lnTo>
                  <a:lnTo>
                    <a:pt x="389" y="329"/>
                  </a:lnTo>
                  <a:lnTo>
                    <a:pt x="389" y="334"/>
                  </a:lnTo>
                  <a:lnTo>
                    <a:pt x="393" y="335"/>
                  </a:lnTo>
                  <a:lnTo>
                    <a:pt x="394" y="339"/>
                  </a:lnTo>
                  <a:lnTo>
                    <a:pt x="387" y="342"/>
                  </a:lnTo>
                  <a:lnTo>
                    <a:pt x="390" y="356"/>
                  </a:lnTo>
                  <a:lnTo>
                    <a:pt x="387" y="359"/>
                  </a:lnTo>
                  <a:lnTo>
                    <a:pt x="389" y="373"/>
                  </a:lnTo>
                  <a:lnTo>
                    <a:pt x="394" y="378"/>
                  </a:lnTo>
                  <a:lnTo>
                    <a:pt x="395" y="410"/>
                  </a:lnTo>
                  <a:lnTo>
                    <a:pt x="402" y="415"/>
                  </a:lnTo>
                  <a:lnTo>
                    <a:pt x="401" y="420"/>
                  </a:lnTo>
                  <a:lnTo>
                    <a:pt x="388" y="425"/>
                  </a:lnTo>
                  <a:lnTo>
                    <a:pt x="389" y="432"/>
                  </a:lnTo>
                  <a:lnTo>
                    <a:pt x="399" y="444"/>
                  </a:lnTo>
                  <a:lnTo>
                    <a:pt x="399" y="444"/>
                  </a:lnTo>
                  <a:lnTo>
                    <a:pt x="391" y="444"/>
                  </a:lnTo>
                  <a:lnTo>
                    <a:pt x="389" y="441"/>
                  </a:lnTo>
                  <a:lnTo>
                    <a:pt x="372" y="445"/>
                  </a:lnTo>
                  <a:lnTo>
                    <a:pt x="356" y="437"/>
                  </a:lnTo>
                  <a:lnTo>
                    <a:pt x="353" y="441"/>
                  </a:lnTo>
                  <a:lnTo>
                    <a:pt x="359" y="443"/>
                  </a:lnTo>
                  <a:lnTo>
                    <a:pt x="359" y="446"/>
                  </a:lnTo>
                  <a:lnTo>
                    <a:pt x="352" y="447"/>
                  </a:lnTo>
                  <a:lnTo>
                    <a:pt x="343" y="454"/>
                  </a:lnTo>
                  <a:lnTo>
                    <a:pt x="338" y="463"/>
                  </a:lnTo>
                  <a:lnTo>
                    <a:pt x="338" y="470"/>
                  </a:lnTo>
                  <a:lnTo>
                    <a:pt x="325" y="473"/>
                  </a:lnTo>
                  <a:lnTo>
                    <a:pt x="311" y="462"/>
                  </a:lnTo>
                  <a:lnTo>
                    <a:pt x="297" y="460"/>
                  </a:lnTo>
                  <a:lnTo>
                    <a:pt x="289" y="467"/>
                  </a:lnTo>
                  <a:lnTo>
                    <a:pt x="271" y="466"/>
                  </a:lnTo>
                  <a:lnTo>
                    <a:pt x="268" y="460"/>
                  </a:lnTo>
                  <a:lnTo>
                    <a:pt x="262" y="461"/>
                  </a:lnTo>
                  <a:lnTo>
                    <a:pt x="253" y="454"/>
                  </a:lnTo>
                  <a:lnTo>
                    <a:pt x="246" y="453"/>
                  </a:lnTo>
                  <a:lnTo>
                    <a:pt x="239" y="443"/>
                  </a:lnTo>
                  <a:lnTo>
                    <a:pt x="224" y="436"/>
                  </a:lnTo>
                  <a:lnTo>
                    <a:pt x="221" y="441"/>
                  </a:lnTo>
                  <a:lnTo>
                    <a:pt x="215" y="443"/>
                  </a:lnTo>
                  <a:lnTo>
                    <a:pt x="208" y="470"/>
                  </a:lnTo>
                  <a:lnTo>
                    <a:pt x="212" y="476"/>
                  </a:lnTo>
                  <a:lnTo>
                    <a:pt x="202" y="484"/>
                  </a:lnTo>
                  <a:lnTo>
                    <a:pt x="202" y="488"/>
                  </a:lnTo>
                  <a:lnTo>
                    <a:pt x="198" y="488"/>
                  </a:lnTo>
                  <a:lnTo>
                    <a:pt x="198" y="495"/>
                  </a:lnTo>
                  <a:lnTo>
                    <a:pt x="190" y="508"/>
                  </a:lnTo>
                  <a:lnTo>
                    <a:pt x="195" y="519"/>
                  </a:lnTo>
                  <a:lnTo>
                    <a:pt x="188" y="529"/>
                  </a:lnTo>
                  <a:lnTo>
                    <a:pt x="174" y="543"/>
                  </a:lnTo>
                  <a:lnTo>
                    <a:pt x="170" y="538"/>
                  </a:lnTo>
                  <a:lnTo>
                    <a:pt x="154" y="533"/>
                  </a:lnTo>
                  <a:lnTo>
                    <a:pt x="153" y="529"/>
                  </a:lnTo>
                  <a:lnTo>
                    <a:pt x="145" y="534"/>
                  </a:lnTo>
                  <a:lnTo>
                    <a:pt x="145" y="534"/>
                  </a:lnTo>
                  <a:lnTo>
                    <a:pt x="127" y="500"/>
                  </a:lnTo>
                  <a:lnTo>
                    <a:pt x="98" y="493"/>
                  </a:lnTo>
                  <a:lnTo>
                    <a:pt x="85" y="457"/>
                  </a:lnTo>
                  <a:lnTo>
                    <a:pt x="81" y="455"/>
                  </a:lnTo>
                  <a:lnTo>
                    <a:pt x="81" y="436"/>
                  </a:lnTo>
                  <a:lnTo>
                    <a:pt x="77" y="429"/>
                  </a:lnTo>
                  <a:lnTo>
                    <a:pt x="72" y="429"/>
                  </a:lnTo>
                  <a:lnTo>
                    <a:pt x="71" y="419"/>
                  </a:lnTo>
                  <a:lnTo>
                    <a:pt x="54" y="419"/>
                  </a:lnTo>
                  <a:lnTo>
                    <a:pt x="54" y="419"/>
                  </a:lnTo>
                  <a:lnTo>
                    <a:pt x="42" y="420"/>
                  </a:lnTo>
                  <a:lnTo>
                    <a:pt x="32" y="414"/>
                  </a:lnTo>
                  <a:lnTo>
                    <a:pt x="36" y="386"/>
                  </a:lnTo>
                  <a:lnTo>
                    <a:pt x="26" y="362"/>
                  </a:lnTo>
                  <a:lnTo>
                    <a:pt x="16" y="355"/>
                  </a:lnTo>
                  <a:lnTo>
                    <a:pt x="17" y="343"/>
                  </a:lnTo>
                  <a:lnTo>
                    <a:pt x="10" y="333"/>
                  </a:lnTo>
                  <a:lnTo>
                    <a:pt x="5" y="331"/>
                  </a:lnTo>
                  <a:lnTo>
                    <a:pt x="5" y="320"/>
                  </a:lnTo>
                  <a:lnTo>
                    <a:pt x="0" y="315"/>
                  </a:lnTo>
                  <a:lnTo>
                    <a:pt x="3" y="311"/>
                  </a:lnTo>
                  <a:lnTo>
                    <a:pt x="15" y="307"/>
                  </a:lnTo>
                  <a:lnTo>
                    <a:pt x="25" y="311"/>
                  </a:lnTo>
                  <a:lnTo>
                    <a:pt x="40" y="300"/>
                  </a:lnTo>
                  <a:lnTo>
                    <a:pt x="29" y="292"/>
                  </a:lnTo>
                  <a:lnTo>
                    <a:pt x="27" y="277"/>
                  </a:lnTo>
                  <a:lnTo>
                    <a:pt x="32" y="266"/>
                  </a:lnTo>
                  <a:lnTo>
                    <a:pt x="31" y="245"/>
                  </a:lnTo>
                  <a:lnTo>
                    <a:pt x="36" y="242"/>
                  </a:lnTo>
                  <a:lnTo>
                    <a:pt x="36" y="233"/>
                  </a:lnTo>
                  <a:lnTo>
                    <a:pt x="42" y="229"/>
                  </a:lnTo>
                  <a:lnTo>
                    <a:pt x="44" y="199"/>
                  </a:lnTo>
                  <a:lnTo>
                    <a:pt x="42" y="179"/>
                  </a:lnTo>
                  <a:lnTo>
                    <a:pt x="36" y="173"/>
                  </a:lnTo>
                  <a:lnTo>
                    <a:pt x="42" y="146"/>
                  </a:lnTo>
                  <a:lnTo>
                    <a:pt x="38" y="143"/>
                  </a:lnTo>
                  <a:lnTo>
                    <a:pt x="40" y="132"/>
                  </a:lnTo>
                  <a:lnTo>
                    <a:pt x="31" y="105"/>
                  </a:lnTo>
                  <a:lnTo>
                    <a:pt x="33" y="98"/>
                  </a:lnTo>
                  <a:lnTo>
                    <a:pt x="30" y="95"/>
                  </a:lnTo>
                  <a:lnTo>
                    <a:pt x="30" y="88"/>
                  </a:lnTo>
                  <a:lnTo>
                    <a:pt x="21" y="80"/>
                  </a:lnTo>
                  <a:lnTo>
                    <a:pt x="26" y="77"/>
                  </a:lnTo>
                  <a:lnTo>
                    <a:pt x="27" y="68"/>
                  </a:lnTo>
                  <a:lnTo>
                    <a:pt x="20" y="48"/>
                  </a:lnTo>
                  <a:lnTo>
                    <a:pt x="23" y="44"/>
                  </a:lnTo>
                  <a:lnTo>
                    <a:pt x="20" y="41"/>
                  </a:lnTo>
                  <a:lnTo>
                    <a:pt x="20" y="41"/>
                  </a:lnTo>
                  <a:lnTo>
                    <a:pt x="63" y="41"/>
                  </a:lnTo>
                  <a:lnTo>
                    <a:pt x="63" y="0"/>
                  </a:lnTo>
                  <a:lnTo>
                    <a:pt x="193" y="0"/>
                  </a:lnTo>
                  <a:lnTo>
                    <a:pt x="201" y="3"/>
                  </a:lnTo>
                  <a:lnTo>
                    <a:pt x="208" y="8"/>
                  </a:lnTo>
                  <a:lnTo>
                    <a:pt x="219" y="29"/>
                  </a:lnTo>
                  <a:lnTo>
                    <a:pt x="238" y="38"/>
                  </a:lnTo>
                  <a:lnTo>
                    <a:pt x="252" y="56"/>
                  </a:lnTo>
                  <a:lnTo>
                    <a:pt x="266" y="64"/>
                  </a:lnTo>
                  <a:lnTo>
                    <a:pt x="269" y="72"/>
                  </a:lnTo>
                  <a:lnTo>
                    <a:pt x="280" y="80"/>
                  </a:lnTo>
                  <a:lnTo>
                    <a:pt x="281" y="84"/>
                  </a:lnTo>
                  <a:lnTo>
                    <a:pt x="303" y="94"/>
                  </a:lnTo>
                  <a:lnTo>
                    <a:pt x="320" y="110"/>
                  </a:lnTo>
                  <a:lnTo>
                    <a:pt x="323" y="126"/>
                  </a:lnTo>
                  <a:lnTo>
                    <a:pt x="335" y="139"/>
                  </a:lnTo>
                  <a:lnTo>
                    <a:pt x="337" y="169"/>
                  </a:lnTo>
                  <a:lnTo>
                    <a:pt x="348" y="189"/>
                  </a:lnTo>
                  <a:lnTo>
                    <a:pt x="360" y="200"/>
                  </a:lnTo>
                  <a:lnTo>
                    <a:pt x="371" y="204"/>
                  </a:lnTo>
                  <a:lnTo>
                    <a:pt x="377" y="213"/>
                  </a:lnTo>
                  <a:lnTo>
                    <a:pt x="385" y="219"/>
                  </a:lnTo>
                  <a:lnTo>
                    <a:pt x="406" y="225"/>
                  </a:lnTo>
                  <a:lnTo>
                    <a:pt x="411" y="232"/>
                  </a:lnTo>
                  <a:lnTo>
                    <a:pt x="424" y="234"/>
                  </a:lnTo>
                  <a:lnTo>
                    <a:pt x="437" y="24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11">
              <a:extLst>
                <a:ext uri="{FF2B5EF4-FFF2-40B4-BE49-F238E27FC236}">
                  <a16:creationId xmlns:a16="http://schemas.microsoft.com/office/drawing/2014/main" id="{209E2ADE-889B-40DD-98DB-57E199D2CA6D}"/>
                </a:ext>
              </a:extLst>
            </p:cNvPr>
            <p:cNvSpPr>
              <a:spLocks/>
            </p:cNvSpPr>
            <p:nvPr/>
          </p:nvSpPr>
          <p:spPr bwMode="auto">
            <a:xfrm>
              <a:off x="2451101" y="1550988"/>
              <a:ext cx="514350" cy="735013"/>
            </a:xfrm>
            <a:custGeom>
              <a:avLst/>
              <a:gdLst>
                <a:gd name="T0" fmla="*/ 282 w 324"/>
                <a:gd name="T1" fmla="*/ 192 h 463"/>
                <a:gd name="T2" fmla="*/ 253 w 324"/>
                <a:gd name="T3" fmla="*/ 222 h 463"/>
                <a:gd name="T4" fmla="*/ 244 w 324"/>
                <a:gd name="T5" fmla="*/ 244 h 463"/>
                <a:gd name="T6" fmla="*/ 265 w 324"/>
                <a:gd name="T7" fmla="*/ 246 h 463"/>
                <a:gd name="T8" fmla="*/ 257 w 324"/>
                <a:gd name="T9" fmla="*/ 278 h 463"/>
                <a:gd name="T10" fmla="*/ 228 w 324"/>
                <a:gd name="T11" fmla="*/ 284 h 463"/>
                <a:gd name="T12" fmla="*/ 237 w 324"/>
                <a:gd name="T13" fmla="*/ 327 h 463"/>
                <a:gd name="T14" fmla="*/ 246 w 324"/>
                <a:gd name="T15" fmla="*/ 351 h 463"/>
                <a:gd name="T16" fmla="*/ 265 w 324"/>
                <a:gd name="T17" fmla="*/ 379 h 463"/>
                <a:gd name="T18" fmla="*/ 287 w 324"/>
                <a:gd name="T19" fmla="*/ 392 h 463"/>
                <a:gd name="T20" fmla="*/ 272 w 324"/>
                <a:gd name="T21" fmla="*/ 403 h 463"/>
                <a:gd name="T22" fmla="*/ 255 w 324"/>
                <a:gd name="T23" fmla="*/ 403 h 463"/>
                <a:gd name="T24" fmla="*/ 244 w 324"/>
                <a:gd name="T25" fmla="*/ 431 h 463"/>
                <a:gd name="T26" fmla="*/ 247 w 324"/>
                <a:gd name="T27" fmla="*/ 460 h 463"/>
                <a:gd name="T28" fmla="*/ 234 w 324"/>
                <a:gd name="T29" fmla="*/ 463 h 463"/>
                <a:gd name="T30" fmla="*/ 204 w 324"/>
                <a:gd name="T31" fmla="*/ 442 h 463"/>
                <a:gd name="T32" fmla="*/ 175 w 324"/>
                <a:gd name="T33" fmla="*/ 435 h 463"/>
                <a:gd name="T34" fmla="*/ 118 w 324"/>
                <a:gd name="T35" fmla="*/ 410 h 463"/>
                <a:gd name="T36" fmla="*/ 99 w 324"/>
                <a:gd name="T37" fmla="*/ 420 h 463"/>
                <a:gd name="T38" fmla="*/ 70 w 324"/>
                <a:gd name="T39" fmla="*/ 439 h 463"/>
                <a:gd name="T40" fmla="*/ 37 w 324"/>
                <a:gd name="T41" fmla="*/ 400 h 463"/>
                <a:gd name="T42" fmla="*/ 38 w 324"/>
                <a:gd name="T43" fmla="*/ 375 h 463"/>
                <a:gd name="T44" fmla="*/ 46 w 324"/>
                <a:gd name="T45" fmla="*/ 330 h 463"/>
                <a:gd name="T46" fmla="*/ 38 w 324"/>
                <a:gd name="T47" fmla="*/ 292 h 463"/>
                <a:gd name="T48" fmla="*/ 12 w 324"/>
                <a:gd name="T49" fmla="*/ 274 h 463"/>
                <a:gd name="T50" fmla="*/ 14 w 324"/>
                <a:gd name="T51" fmla="*/ 250 h 463"/>
                <a:gd name="T52" fmla="*/ 7 w 324"/>
                <a:gd name="T53" fmla="*/ 208 h 463"/>
                <a:gd name="T54" fmla="*/ 3 w 324"/>
                <a:gd name="T55" fmla="*/ 186 h 463"/>
                <a:gd name="T56" fmla="*/ 6 w 324"/>
                <a:gd name="T57" fmla="*/ 165 h 463"/>
                <a:gd name="T58" fmla="*/ 9 w 324"/>
                <a:gd name="T59" fmla="*/ 160 h 463"/>
                <a:gd name="T60" fmla="*/ 20 w 324"/>
                <a:gd name="T61" fmla="*/ 127 h 463"/>
                <a:gd name="T62" fmla="*/ 41 w 324"/>
                <a:gd name="T63" fmla="*/ 98 h 463"/>
                <a:gd name="T64" fmla="*/ 43 w 324"/>
                <a:gd name="T65" fmla="*/ 88 h 463"/>
                <a:gd name="T66" fmla="*/ 54 w 324"/>
                <a:gd name="T67" fmla="*/ 74 h 463"/>
                <a:gd name="T68" fmla="*/ 80 w 324"/>
                <a:gd name="T69" fmla="*/ 63 h 463"/>
                <a:gd name="T70" fmla="*/ 89 w 324"/>
                <a:gd name="T71" fmla="*/ 47 h 463"/>
                <a:gd name="T72" fmla="*/ 105 w 324"/>
                <a:gd name="T73" fmla="*/ 13 h 463"/>
                <a:gd name="T74" fmla="*/ 126 w 324"/>
                <a:gd name="T75" fmla="*/ 11 h 463"/>
                <a:gd name="T76" fmla="*/ 171 w 324"/>
                <a:gd name="T77" fmla="*/ 7 h 463"/>
                <a:gd name="T78" fmla="*/ 193 w 324"/>
                <a:gd name="T79" fmla="*/ 11 h 463"/>
                <a:gd name="T80" fmla="*/ 204 w 324"/>
                <a:gd name="T81" fmla="*/ 11 h 463"/>
                <a:gd name="T82" fmla="*/ 210 w 324"/>
                <a:gd name="T83" fmla="*/ 26 h 463"/>
                <a:gd name="T84" fmla="*/ 215 w 324"/>
                <a:gd name="T85" fmla="*/ 32 h 463"/>
                <a:gd name="T86" fmla="*/ 250 w 324"/>
                <a:gd name="T87" fmla="*/ 56 h 463"/>
                <a:gd name="T88" fmla="*/ 262 w 324"/>
                <a:gd name="T89" fmla="*/ 83 h 463"/>
                <a:gd name="T90" fmla="*/ 281 w 324"/>
                <a:gd name="T91" fmla="*/ 114 h 463"/>
                <a:gd name="T92" fmla="*/ 284 w 324"/>
                <a:gd name="T93" fmla="*/ 123 h 463"/>
                <a:gd name="T94" fmla="*/ 305 w 324"/>
                <a:gd name="T95" fmla="*/ 15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 h="463">
                  <a:moveTo>
                    <a:pt x="324" y="185"/>
                  </a:moveTo>
                  <a:lnTo>
                    <a:pt x="311" y="194"/>
                  </a:lnTo>
                  <a:lnTo>
                    <a:pt x="282" y="192"/>
                  </a:lnTo>
                  <a:lnTo>
                    <a:pt x="272" y="209"/>
                  </a:lnTo>
                  <a:lnTo>
                    <a:pt x="272" y="219"/>
                  </a:lnTo>
                  <a:lnTo>
                    <a:pt x="253" y="222"/>
                  </a:lnTo>
                  <a:lnTo>
                    <a:pt x="249" y="225"/>
                  </a:lnTo>
                  <a:lnTo>
                    <a:pt x="244" y="234"/>
                  </a:lnTo>
                  <a:lnTo>
                    <a:pt x="244" y="244"/>
                  </a:lnTo>
                  <a:lnTo>
                    <a:pt x="253" y="251"/>
                  </a:lnTo>
                  <a:lnTo>
                    <a:pt x="257" y="241"/>
                  </a:lnTo>
                  <a:lnTo>
                    <a:pt x="265" y="246"/>
                  </a:lnTo>
                  <a:lnTo>
                    <a:pt x="266" y="262"/>
                  </a:lnTo>
                  <a:lnTo>
                    <a:pt x="264" y="268"/>
                  </a:lnTo>
                  <a:lnTo>
                    <a:pt x="257" y="278"/>
                  </a:lnTo>
                  <a:lnTo>
                    <a:pt x="247" y="278"/>
                  </a:lnTo>
                  <a:lnTo>
                    <a:pt x="239" y="282"/>
                  </a:lnTo>
                  <a:lnTo>
                    <a:pt x="228" y="284"/>
                  </a:lnTo>
                  <a:lnTo>
                    <a:pt x="215" y="302"/>
                  </a:lnTo>
                  <a:lnTo>
                    <a:pt x="215" y="306"/>
                  </a:lnTo>
                  <a:lnTo>
                    <a:pt x="237" y="327"/>
                  </a:lnTo>
                  <a:lnTo>
                    <a:pt x="241" y="337"/>
                  </a:lnTo>
                  <a:lnTo>
                    <a:pt x="249" y="343"/>
                  </a:lnTo>
                  <a:lnTo>
                    <a:pt x="246" y="351"/>
                  </a:lnTo>
                  <a:lnTo>
                    <a:pt x="249" y="364"/>
                  </a:lnTo>
                  <a:lnTo>
                    <a:pt x="262" y="367"/>
                  </a:lnTo>
                  <a:lnTo>
                    <a:pt x="265" y="379"/>
                  </a:lnTo>
                  <a:lnTo>
                    <a:pt x="278" y="387"/>
                  </a:lnTo>
                  <a:lnTo>
                    <a:pt x="276" y="391"/>
                  </a:lnTo>
                  <a:lnTo>
                    <a:pt x="287" y="392"/>
                  </a:lnTo>
                  <a:lnTo>
                    <a:pt x="292" y="399"/>
                  </a:lnTo>
                  <a:lnTo>
                    <a:pt x="289" y="405"/>
                  </a:lnTo>
                  <a:lnTo>
                    <a:pt x="272" y="403"/>
                  </a:lnTo>
                  <a:lnTo>
                    <a:pt x="268" y="398"/>
                  </a:lnTo>
                  <a:lnTo>
                    <a:pt x="263" y="397"/>
                  </a:lnTo>
                  <a:lnTo>
                    <a:pt x="255" y="403"/>
                  </a:lnTo>
                  <a:lnTo>
                    <a:pt x="250" y="413"/>
                  </a:lnTo>
                  <a:lnTo>
                    <a:pt x="253" y="428"/>
                  </a:lnTo>
                  <a:lnTo>
                    <a:pt x="244" y="431"/>
                  </a:lnTo>
                  <a:lnTo>
                    <a:pt x="244" y="437"/>
                  </a:lnTo>
                  <a:lnTo>
                    <a:pt x="250" y="450"/>
                  </a:lnTo>
                  <a:lnTo>
                    <a:pt x="247" y="460"/>
                  </a:lnTo>
                  <a:lnTo>
                    <a:pt x="247" y="460"/>
                  </a:lnTo>
                  <a:lnTo>
                    <a:pt x="241" y="459"/>
                  </a:lnTo>
                  <a:lnTo>
                    <a:pt x="234" y="463"/>
                  </a:lnTo>
                  <a:lnTo>
                    <a:pt x="227" y="461"/>
                  </a:lnTo>
                  <a:lnTo>
                    <a:pt x="213" y="443"/>
                  </a:lnTo>
                  <a:lnTo>
                    <a:pt x="204" y="442"/>
                  </a:lnTo>
                  <a:lnTo>
                    <a:pt x="186" y="446"/>
                  </a:lnTo>
                  <a:lnTo>
                    <a:pt x="183" y="435"/>
                  </a:lnTo>
                  <a:lnTo>
                    <a:pt x="175" y="435"/>
                  </a:lnTo>
                  <a:lnTo>
                    <a:pt x="163" y="420"/>
                  </a:lnTo>
                  <a:lnTo>
                    <a:pt x="147" y="412"/>
                  </a:lnTo>
                  <a:lnTo>
                    <a:pt x="118" y="410"/>
                  </a:lnTo>
                  <a:lnTo>
                    <a:pt x="101" y="413"/>
                  </a:lnTo>
                  <a:lnTo>
                    <a:pt x="99" y="420"/>
                  </a:lnTo>
                  <a:lnTo>
                    <a:pt x="99" y="420"/>
                  </a:lnTo>
                  <a:lnTo>
                    <a:pt x="88" y="429"/>
                  </a:lnTo>
                  <a:lnTo>
                    <a:pt x="87" y="443"/>
                  </a:lnTo>
                  <a:lnTo>
                    <a:pt x="70" y="439"/>
                  </a:lnTo>
                  <a:lnTo>
                    <a:pt x="56" y="431"/>
                  </a:lnTo>
                  <a:lnTo>
                    <a:pt x="52" y="418"/>
                  </a:lnTo>
                  <a:lnTo>
                    <a:pt x="37" y="400"/>
                  </a:lnTo>
                  <a:lnTo>
                    <a:pt x="35" y="391"/>
                  </a:lnTo>
                  <a:lnTo>
                    <a:pt x="46" y="385"/>
                  </a:lnTo>
                  <a:lnTo>
                    <a:pt x="38" y="375"/>
                  </a:lnTo>
                  <a:lnTo>
                    <a:pt x="49" y="357"/>
                  </a:lnTo>
                  <a:lnTo>
                    <a:pt x="45" y="343"/>
                  </a:lnTo>
                  <a:lnTo>
                    <a:pt x="46" y="330"/>
                  </a:lnTo>
                  <a:lnTo>
                    <a:pt x="41" y="318"/>
                  </a:lnTo>
                  <a:lnTo>
                    <a:pt x="41" y="304"/>
                  </a:lnTo>
                  <a:lnTo>
                    <a:pt x="38" y="292"/>
                  </a:lnTo>
                  <a:lnTo>
                    <a:pt x="28" y="282"/>
                  </a:lnTo>
                  <a:lnTo>
                    <a:pt x="12" y="274"/>
                  </a:lnTo>
                  <a:lnTo>
                    <a:pt x="12" y="274"/>
                  </a:lnTo>
                  <a:lnTo>
                    <a:pt x="2" y="262"/>
                  </a:lnTo>
                  <a:lnTo>
                    <a:pt x="1" y="255"/>
                  </a:lnTo>
                  <a:lnTo>
                    <a:pt x="14" y="250"/>
                  </a:lnTo>
                  <a:lnTo>
                    <a:pt x="15" y="245"/>
                  </a:lnTo>
                  <a:lnTo>
                    <a:pt x="8" y="240"/>
                  </a:lnTo>
                  <a:lnTo>
                    <a:pt x="7" y="208"/>
                  </a:lnTo>
                  <a:lnTo>
                    <a:pt x="2" y="203"/>
                  </a:lnTo>
                  <a:lnTo>
                    <a:pt x="0" y="189"/>
                  </a:lnTo>
                  <a:lnTo>
                    <a:pt x="3" y="186"/>
                  </a:lnTo>
                  <a:lnTo>
                    <a:pt x="0" y="172"/>
                  </a:lnTo>
                  <a:lnTo>
                    <a:pt x="7" y="169"/>
                  </a:lnTo>
                  <a:lnTo>
                    <a:pt x="6" y="165"/>
                  </a:lnTo>
                  <a:lnTo>
                    <a:pt x="2" y="164"/>
                  </a:lnTo>
                  <a:lnTo>
                    <a:pt x="2" y="159"/>
                  </a:lnTo>
                  <a:lnTo>
                    <a:pt x="9" y="160"/>
                  </a:lnTo>
                  <a:lnTo>
                    <a:pt x="20" y="135"/>
                  </a:lnTo>
                  <a:lnTo>
                    <a:pt x="18" y="131"/>
                  </a:lnTo>
                  <a:lnTo>
                    <a:pt x="20" y="127"/>
                  </a:lnTo>
                  <a:lnTo>
                    <a:pt x="27" y="115"/>
                  </a:lnTo>
                  <a:lnTo>
                    <a:pt x="36" y="110"/>
                  </a:lnTo>
                  <a:lnTo>
                    <a:pt x="41" y="98"/>
                  </a:lnTo>
                  <a:lnTo>
                    <a:pt x="48" y="95"/>
                  </a:lnTo>
                  <a:lnTo>
                    <a:pt x="48" y="91"/>
                  </a:lnTo>
                  <a:lnTo>
                    <a:pt x="43" y="88"/>
                  </a:lnTo>
                  <a:lnTo>
                    <a:pt x="50" y="76"/>
                  </a:lnTo>
                  <a:lnTo>
                    <a:pt x="50" y="76"/>
                  </a:lnTo>
                  <a:lnTo>
                    <a:pt x="54" y="74"/>
                  </a:lnTo>
                  <a:lnTo>
                    <a:pt x="58" y="80"/>
                  </a:lnTo>
                  <a:lnTo>
                    <a:pt x="71" y="79"/>
                  </a:lnTo>
                  <a:lnTo>
                    <a:pt x="80" y="63"/>
                  </a:lnTo>
                  <a:lnTo>
                    <a:pt x="90" y="58"/>
                  </a:lnTo>
                  <a:lnTo>
                    <a:pt x="87" y="55"/>
                  </a:lnTo>
                  <a:lnTo>
                    <a:pt x="89" y="47"/>
                  </a:lnTo>
                  <a:lnTo>
                    <a:pt x="94" y="43"/>
                  </a:lnTo>
                  <a:lnTo>
                    <a:pt x="94" y="32"/>
                  </a:lnTo>
                  <a:lnTo>
                    <a:pt x="105" y="13"/>
                  </a:lnTo>
                  <a:lnTo>
                    <a:pt x="115" y="12"/>
                  </a:lnTo>
                  <a:lnTo>
                    <a:pt x="117" y="9"/>
                  </a:lnTo>
                  <a:lnTo>
                    <a:pt x="126" y="11"/>
                  </a:lnTo>
                  <a:lnTo>
                    <a:pt x="132" y="0"/>
                  </a:lnTo>
                  <a:lnTo>
                    <a:pt x="148" y="8"/>
                  </a:lnTo>
                  <a:lnTo>
                    <a:pt x="171" y="7"/>
                  </a:lnTo>
                  <a:lnTo>
                    <a:pt x="184" y="12"/>
                  </a:lnTo>
                  <a:lnTo>
                    <a:pt x="192" y="7"/>
                  </a:lnTo>
                  <a:lnTo>
                    <a:pt x="193" y="11"/>
                  </a:lnTo>
                  <a:lnTo>
                    <a:pt x="199" y="8"/>
                  </a:lnTo>
                  <a:lnTo>
                    <a:pt x="200" y="12"/>
                  </a:lnTo>
                  <a:lnTo>
                    <a:pt x="204" y="11"/>
                  </a:lnTo>
                  <a:lnTo>
                    <a:pt x="206" y="21"/>
                  </a:lnTo>
                  <a:lnTo>
                    <a:pt x="211" y="21"/>
                  </a:lnTo>
                  <a:lnTo>
                    <a:pt x="210" y="26"/>
                  </a:lnTo>
                  <a:lnTo>
                    <a:pt x="212" y="27"/>
                  </a:lnTo>
                  <a:lnTo>
                    <a:pt x="215" y="23"/>
                  </a:lnTo>
                  <a:lnTo>
                    <a:pt x="215" y="32"/>
                  </a:lnTo>
                  <a:lnTo>
                    <a:pt x="229" y="37"/>
                  </a:lnTo>
                  <a:lnTo>
                    <a:pt x="234" y="45"/>
                  </a:lnTo>
                  <a:lnTo>
                    <a:pt x="250" y="56"/>
                  </a:lnTo>
                  <a:lnTo>
                    <a:pt x="252" y="63"/>
                  </a:lnTo>
                  <a:lnTo>
                    <a:pt x="259" y="69"/>
                  </a:lnTo>
                  <a:lnTo>
                    <a:pt x="262" y="83"/>
                  </a:lnTo>
                  <a:lnTo>
                    <a:pt x="270" y="95"/>
                  </a:lnTo>
                  <a:lnTo>
                    <a:pt x="273" y="107"/>
                  </a:lnTo>
                  <a:lnTo>
                    <a:pt x="281" y="114"/>
                  </a:lnTo>
                  <a:lnTo>
                    <a:pt x="282" y="120"/>
                  </a:lnTo>
                  <a:lnTo>
                    <a:pt x="286" y="122"/>
                  </a:lnTo>
                  <a:lnTo>
                    <a:pt x="284" y="123"/>
                  </a:lnTo>
                  <a:lnTo>
                    <a:pt x="289" y="141"/>
                  </a:lnTo>
                  <a:lnTo>
                    <a:pt x="295" y="149"/>
                  </a:lnTo>
                  <a:lnTo>
                    <a:pt x="305" y="153"/>
                  </a:lnTo>
                  <a:lnTo>
                    <a:pt x="316" y="167"/>
                  </a:lnTo>
                  <a:lnTo>
                    <a:pt x="324" y="18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5" name="Freeform 12">
              <a:extLst>
                <a:ext uri="{FF2B5EF4-FFF2-40B4-BE49-F238E27FC236}">
                  <a16:creationId xmlns:a16="http://schemas.microsoft.com/office/drawing/2014/main" id="{844BDF9D-E68F-4A84-8A82-7F76598680F0}"/>
                </a:ext>
              </a:extLst>
            </p:cNvPr>
            <p:cNvSpPr>
              <a:spLocks/>
            </p:cNvSpPr>
            <p:nvPr/>
          </p:nvSpPr>
          <p:spPr bwMode="auto">
            <a:xfrm>
              <a:off x="2368551" y="2938463"/>
              <a:ext cx="149225" cy="111125"/>
            </a:xfrm>
            <a:custGeom>
              <a:avLst/>
              <a:gdLst>
                <a:gd name="T0" fmla="*/ 93 w 94"/>
                <a:gd name="T1" fmla="*/ 48 h 70"/>
                <a:gd name="T2" fmla="*/ 86 w 94"/>
                <a:gd name="T3" fmla="*/ 55 h 70"/>
                <a:gd name="T4" fmla="*/ 82 w 94"/>
                <a:gd name="T5" fmla="*/ 55 h 70"/>
                <a:gd name="T6" fmla="*/ 82 w 94"/>
                <a:gd name="T7" fmla="*/ 60 h 70"/>
                <a:gd name="T8" fmla="*/ 74 w 94"/>
                <a:gd name="T9" fmla="*/ 70 h 70"/>
                <a:gd name="T10" fmla="*/ 74 w 94"/>
                <a:gd name="T11" fmla="*/ 70 h 70"/>
                <a:gd name="T12" fmla="*/ 57 w 94"/>
                <a:gd name="T13" fmla="*/ 56 h 70"/>
                <a:gd name="T14" fmla="*/ 29 w 94"/>
                <a:gd name="T15" fmla="*/ 43 h 70"/>
                <a:gd name="T16" fmla="*/ 29 w 94"/>
                <a:gd name="T17" fmla="*/ 37 h 70"/>
                <a:gd name="T18" fmla="*/ 26 w 94"/>
                <a:gd name="T19" fmla="*/ 35 h 70"/>
                <a:gd name="T20" fmla="*/ 20 w 94"/>
                <a:gd name="T21" fmla="*/ 38 h 70"/>
                <a:gd name="T22" fmla="*/ 0 w 94"/>
                <a:gd name="T23" fmla="*/ 30 h 70"/>
                <a:gd name="T24" fmla="*/ 1 w 94"/>
                <a:gd name="T25" fmla="*/ 28 h 70"/>
                <a:gd name="T26" fmla="*/ 1 w 94"/>
                <a:gd name="T27" fmla="*/ 28 h 70"/>
                <a:gd name="T28" fmla="*/ 8 w 94"/>
                <a:gd name="T29" fmla="*/ 29 h 70"/>
                <a:gd name="T30" fmla="*/ 12 w 94"/>
                <a:gd name="T31" fmla="*/ 23 h 70"/>
                <a:gd name="T32" fmla="*/ 18 w 94"/>
                <a:gd name="T33" fmla="*/ 24 h 70"/>
                <a:gd name="T34" fmla="*/ 22 w 94"/>
                <a:gd name="T35" fmla="*/ 20 h 70"/>
                <a:gd name="T36" fmla="*/ 42 w 94"/>
                <a:gd name="T37" fmla="*/ 19 h 70"/>
                <a:gd name="T38" fmla="*/ 52 w 94"/>
                <a:gd name="T39" fmla="*/ 12 h 70"/>
                <a:gd name="T40" fmla="*/ 66 w 94"/>
                <a:gd name="T41" fmla="*/ 12 h 70"/>
                <a:gd name="T42" fmla="*/ 86 w 94"/>
                <a:gd name="T43" fmla="*/ 0 h 70"/>
                <a:gd name="T44" fmla="*/ 87 w 94"/>
                <a:gd name="T45" fmla="*/ 12 h 70"/>
                <a:gd name="T46" fmla="*/ 94 w 94"/>
                <a:gd name="T47" fmla="*/ 19 h 70"/>
                <a:gd name="T48" fmla="*/ 91 w 94"/>
                <a:gd name="T49" fmla="*/ 38 h 70"/>
                <a:gd name="T50" fmla="*/ 93 w 94"/>
                <a:gd name="T51" fmla="*/ 4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70">
                  <a:moveTo>
                    <a:pt x="93" y="48"/>
                  </a:moveTo>
                  <a:lnTo>
                    <a:pt x="86" y="55"/>
                  </a:lnTo>
                  <a:lnTo>
                    <a:pt x="82" y="55"/>
                  </a:lnTo>
                  <a:lnTo>
                    <a:pt x="82" y="60"/>
                  </a:lnTo>
                  <a:lnTo>
                    <a:pt x="74" y="70"/>
                  </a:lnTo>
                  <a:lnTo>
                    <a:pt x="74" y="70"/>
                  </a:lnTo>
                  <a:lnTo>
                    <a:pt x="57" y="56"/>
                  </a:lnTo>
                  <a:lnTo>
                    <a:pt x="29" y="43"/>
                  </a:lnTo>
                  <a:lnTo>
                    <a:pt x="29" y="37"/>
                  </a:lnTo>
                  <a:lnTo>
                    <a:pt x="26" y="35"/>
                  </a:lnTo>
                  <a:lnTo>
                    <a:pt x="20" y="38"/>
                  </a:lnTo>
                  <a:lnTo>
                    <a:pt x="0" y="30"/>
                  </a:lnTo>
                  <a:lnTo>
                    <a:pt x="1" y="28"/>
                  </a:lnTo>
                  <a:lnTo>
                    <a:pt x="1" y="28"/>
                  </a:lnTo>
                  <a:lnTo>
                    <a:pt x="8" y="29"/>
                  </a:lnTo>
                  <a:lnTo>
                    <a:pt x="12" y="23"/>
                  </a:lnTo>
                  <a:lnTo>
                    <a:pt x="18" y="24"/>
                  </a:lnTo>
                  <a:lnTo>
                    <a:pt x="22" y="20"/>
                  </a:lnTo>
                  <a:lnTo>
                    <a:pt x="42" y="19"/>
                  </a:lnTo>
                  <a:lnTo>
                    <a:pt x="52" y="12"/>
                  </a:lnTo>
                  <a:lnTo>
                    <a:pt x="66" y="12"/>
                  </a:lnTo>
                  <a:lnTo>
                    <a:pt x="86" y="0"/>
                  </a:lnTo>
                  <a:lnTo>
                    <a:pt x="87" y="12"/>
                  </a:lnTo>
                  <a:lnTo>
                    <a:pt x="94" y="19"/>
                  </a:lnTo>
                  <a:lnTo>
                    <a:pt x="91" y="38"/>
                  </a:lnTo>
                  <a:lnTo>
                    <a:pt x="93" y="4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6" name="Freeform 13">
              <a:extLst>
                <a:ext uri="{FF2B5EF4-FFF2-40B4-BE49-F238E27FC236}">
                  <a16:creationId xmlns:a16="http://schemas.microsoft.com/office/drawing/2014/main" id="{B6B4FCA3-7165-4ED2-8E6A-2E0E8C2C2E9B}"/>
                </a:ext>
              </a:extLst>
            </p:cNvPr>
            <p:cNvSpPr>
              <a:spLocks/>
            </p:cNvSpPr>
            <p:nvPr/>
          </p:nvSpPr>
          <p:spPr bwMode="auto">
            <a:xfrm>
              <a:off x="3030538" y="2940051"/>
              <a:ext cx="55563" cy="66675"/>
            </a:xfrm>
            <a:custGeom>
              <a:avLst/>
              <a:gdLst>
                <a:gd name="T0" fmla="*/ 35 w 35"/>
                <a:gd name="T1" fmla="*/ 38 h 42"/>
                <a:gd name="T2" fmla="*/ 25 w 35"/>
                <a:gd name="T3" fmla="*/ 40 h 42"/>
                <a:gd name="T4" fmla="*/ 22 w 35"/>
                <a:gd name="T5" fmla="*/ 38 h 42"/>
                <a:gd name="T6" fmla="*/ 16 w 35"/>
                <a:gd name="T7" fmla="*/ 42 h 42"/>
                <a:gd name="T8" fmla="*/ 8 w 35"/>
                <a:gd name="T9" fmla="*/ 39 h 42"/>
                <a:gd name="T10" fmla="*/ 8 w 35"/>
                <a:gd name="T11" fmla="*/ 39 h 42"/>
                <a:gd name="T12" fmla="*/ 0 w 35"/>
                <a:gd name="T13" fmla="*/ 22 h 42"/>
                <a:gd name="T14" fmla="*/ 9 w 35"/>
                <a:gd name="T15" fmla="*/ 14 h 42"/>
                <a:gd name="T16" fmla="*/ 17 w 35"/>
                <a:gd name="T17" fmla="*/ 0 h 42"/>
                <a:gd name="T18" fmla="*/ 25 w 35"/>
                <a:gd name="T19" fmla="*/ 15 h 42"/>
                <a:gd name="T20" fmla="*/ 35 w 35"/>
                <a:gd name="T21" fmla="*/ 26 h 42"/>
                <a:gd name="T22" fmla="*/ 35 w 35"/>
                <a:gd name="T2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2">
                  <a:moveTo>
                    <a:pt x="35" y="38"/>
                  </a:moveTo>
                  <a:lnTo>
                    <a:pt x="25" y="40"/>
                  </a:lnTo>
                  <a:lnTo>
                    <a:pt x="22" y="38"/>
                  </a:lnTo>
                  <a:lnTo>
                    <a:pt x="16" y="42"/>
                  </a:lnTo>
                  <a:lnTo>
                    <a:pt x="8" y="39"/>
                  </a:lnTo>
                  <a:lnTo>
                    <a:pt x="8" y="39"/>
                  </a:lnTo>
                  <a:lnTo>
                    <a:pt x="0" y="22"/>
                  </a:lnTo>
                  <a:lnTo>
                    <a:pt x="9" y="14"/>
                  </a:lnTo>
                  <a:lnTo>
                    <a:pt x="17" y="0"/>
                  </a:lnTo>
                  <a:lnTo>
                    <a:pt x="25" y="15"/>
                  </a:lnTo>
                  <a:lnTo>
                    <a:pt x="35" y="26"/>
                  </a:lnTo>
                  <a:lnTo>
                    <a:pt x="35" y="3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7" name="Freeform 14">
              <a:extLst>
                <a:ext uri="{FF2B5EF4-FFF2-40B4-BE49-F238E27FC236}">
                  <a16:creationId xmlns:a16="http://schemas.microsoft.com/office/drawing/2014/main" id="{795BEB79-49CC-4C6D-B375-7FD27C829BCF}"/>
                </a:ext>
              </a:extLst>
            </p:cNvPr>
            <p:cNvSpPr>
              <a:spLocks/>
            </p:cNvSpPr>
            <p:nvPr/>
          </p:nvSpPr>
          <p:spPr bwMode="auto">
            <a:xfrm>
              <a:off x="2679701" y="3001963"/>
              <a:ext cx="509588" cy="350838"/>
            </a:xfrm>
            <a:custGeom>
              <a:avLst/>
              <a:gdLst>
                <a:gd name="T0" fmla="*/ 137 w 321"/>
                <a:gd name="T1" fmla="*/ 9 h 221"/>
                <a:gd name="T2" fmla="*/ 138 w 321"/>
                <a:gd name="T3" fmla="*/ 39 h 221"/>
                <a:gd name="T4" fmla="*/ 143 w 321"/>
                <a:gd name="T5" fmla="*/ 49 h 221"/>
                <a:gd name="T6" fmla="*/ 158 w 321"/>
                <a:gd name="T7" fmla="*/ 50 h 221"/>
                <a:gd name="T8" fmla="*/ 164 w 321"/>
                <a:gd name="T9" fmla="*/ 42 h 221"/>
                <a:gd name="T10" fmla="*/ 188 w 321"/>
                <a:gd name="T11" fmla="*/ 34 h 221"/>
                <a:gd name="T12" fmla="*/ 193 w 321"/>
                <a:gd name="T13" fmla="*/ 28 h 221"/>
                <a:gd name="T14" fmla="*/ 209 w 321"/>
                <a:gd name="T15" fmla="*/ 33 h 221"/>
                <a:gd name="T16" fmla="*/ 209 w 321"/>
                <a:gd name="T17" fmla="*/ 38 h 221"/>
                <a:gd name="T18" fmla="*/ 224 w 321"/>
                <a:gd name="T19" fmla="*/ 49 h 221"/>
                <a:gd name="T20" fmla="*/ 248 w 321"/>
                <a:gd name="T21" fmla="*/ 58 h 221"/>
                <a:gd name="T22" fmla="*/ 248 w 321"/>
                <a:gd name="T23" fmla="*/ 62 h 221"/>
                <a:gd name="T24" fmla="*/ 259 w 321"/>
                <a:gd name="T25" fmla="*/ 74 h 221"/>
                <a:gd name="T26" fmla="*/ 267 w 321"/>
                <a:gd name="T27" fmla="*/ 79 h 221"/>
                <a:gd name="T28" fmla="*/ 280 w 321"/>
                <a:gd name="T29" fmla="*/ 88 h 221"/>
                <a:gd name="T30" fmla="*/ 304 w 321"/>
                <a:gd name="T31" fmla="*/ 93 h 221"/>
                <a:gd name="T32" fmla="*/ 298 w 321"/>
                <a:gd name="T33" fmla="*/ 109 h 221"/>
                <a:gd name="T34" fmla="*/ 308 w 321"/>
                <a:gd name="T35" fmla="*/ 143 h 221"/>
                <a:gd name="T36" fmla="*/ 313 w 321"/>
                <a:gd name="T37" fmla="*/ 156 h 221"/>
                <a:gd name="T38" fmla="*/ 321 w 321"/>
                <a:gd name="T39" fmla="*/ 174 h 221"/>
                <a:gd name="T40" fmla="*/ 309 w 321"/>
                <a:gd name="T41" fmla="*/ 188 h 221"/>
                <a:gd name="T42" fmla="*/ 296 w 321"/>
                <a:gd name="T43" fmla="*/ 203 h 221"/>
                <a:gd name="T44" fmla="*/ 280 w 321"/>
                <a:gd name="T45" fmla="*/ 221 h 221"/>
                <a:gd name="T46" fmla="*/ 263 w 321"/>
                <a:gd name="T47" fmla="*/ 202 h 221"/>
                <a:gd name="T48" fmla="*/ 220 w 321"/>
                <a:gd name="T49" fmla="*/ 194 h 221"/>
                <a:gd name="T50" fmla="*/ 177 w 321"/>
                <a:gd name="T51" fmla="*/ 181 h 221"/>
                <a:gd name="T52" fmla="*/ 175 w 321"/>
                <a:gd name="T53" fmla="*/ 180 h 221"/>
                <a:gd name="T54" fmla="*/ 86 w 321"/>
                <a:gd name="T55" fmla="*/ 144 h 221"/>
                <a:gd name="T56" fmla="*/ 56 w 321"/>
                <a:gd name="T57" fmla="*/ 124 h 221"/>
                <a:gd name="T58" fmla="*/ 41 w 321"/>
                <a:gd name="T59" fmla="*/ 113 h 221"/>
                <a:gd name="T60" fmla="*/ 10 w 321"/>
                <a:gd name="T61" fmla="*/ 87 h 221"/>
                <a:gd name="T62" fmla="*/ 2 w 321"/>
                <a:gd name="T63" fmla="*/ 89 h 221"/>
                <a:gd name="T64" fmla="*/ 19 w 321"/>
                <a:gd name="T65" fmla="*/ 65 h 221"/>
                <a:gd name="T66" fmla="*/ 22 w 321"/>
                <a:gd name="T67" fmla="*/ 64 h 221"/>
                <a:gd name="T68" fmla="*/ 21 w 321"/>
                <a:gd name="T69" fmla="*/ 42 h 221"/>
                <a:gd name="T70" fmla="*/ 28 w 321"/>
                <a:gd name="T71" fmla="*/ 42 h 221"/>
                <a:gd name="T72" fmla="*/ 32 w 321"/>
                <a:gd name="T73" fmla="*/ 41 h 221"/>
                <a:gd name="T74" fmla="*/ 51 w 321"/>
                <a:gd name="T75" fmla="*/ 47 h 221"/>
                <a:gd name="T76" fmla="*/ 90 w 321"/>
                <a:gd name="T77" fmla="*/ 46 h 221"/>
                <a:gd name="T78" fmla="*/ 100 w 321"/>
                <a:gd name="T79" fmla="*/ 50 h 221"/>
                <a:gd name="T80" fmla="*/ 120 w 321"/>
                <a:gd name="T81" fmla="*/ 58 h 221"/>
                <a:gd name="T82" fmla="*/ 107 w 321"/>
                <a:gd name="T83" fmla="*/ 23 h 221"/>
                <a:gd name="T84" fmla="*/ 114 w 321"/>
                <a:gd name="T85" fmla="*/ 22 h 221"/>
                <a:gd name="T86" fmla="*/ 135 w 321"/>
                <a:gd name="T87"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1" h="221">
                  <a:moveTo>
                    <a:pt x="135" y="0"/>
                  </a:moveTo>
                  <a:lnTo>
                    <a:pt x="137" y="9"/>
                  </a:lnTo>
                  <a:lnTo>
                    <a:pt x="131" y="28"/>
                  </a:lnTo>
                  <a:lnTo>
                    <a:pt x="138" y="39"/>
                  </a:lnTo>
                  <a:lnTo>
                    <a:pt x="132" y="47"/>
                  </a:lnTo>
                  <a:lnTo>
                    <a:pt x="143" y="49"/>
                  </a:lnTo>
                  <a:lnTo>
                    <a:pt x="148" y="58"/>
                  </a:lnTo>
                  <a:lnTo>
                    <a:pt x="158" y="50"/>
                  </a:lnTo>
                  <a:lnTo>
                    <a:pt x="166" y="49"/>
                  </a:lnTo>
                  <a:lnTo>
                    <a:pt x="164" y="42"/>
                  </a:lnTo>
                  <a:lnTo>
                    <a:pt x="187" y="39"/>
                  </a:lnTo>
                  <a:lnTo>
                    <a:pt x="188" y="34"/>
                  </a:lnTo>
                  <a:lnTo>
                    <a:pt x="194" y="34"/>
                  </a:lnTo>
                  <a:lnTo>
                    <a:pt x="193" y="28"/>
                  </a:lnTo>
                  <a:lnTo>
                    <a:pt x="204" y="34"/>
                  </a:lnTo>
                  <a:lnTo>
                    <a:pt x="209" y="33"/>
                  </a:lnTo>
                  <a:lnTo>
                    <a:pt x="209" y="33"/>
                  </a:lnTo>
                  <a:lnTo>
                    <a:pt x="209" y="38"/>
                  </a:lnTo>
                  <a:lnTo>
                    <a:pt x="217" y="40"/>
                  </a:lnTo>
                  <a:lnTo>
                    <a:pt x="224" y="49"/>
                  </a:lnTo>
                  <a:lnTo>
                    <a:pt x="240" y="50"/>
                  </a:lnTo>
                  <a:lnTo>
                    <a:pt x="248" y="58"/>
                  </a:lnTo>
                  <a:lnTo>
                    <a:pt x="248" y="58"/>
                  </a:lnTo>
                  <a:lnTo>
                    <a:pt x="248" y="62"/>
                  </a:lnTo>
                  <a:lnTo>
                    <a:pt x="256" y="67"/>
                  </a:lnTo>
                  <a:lnTo>
                    <a:pt x="259" y="74"/>
                  </a:lnTo>
                  <a:lnTo>
                    <a:pt x="269" y="73"/>
                  </a:lnTo>
                  <a:lnTo>
                    <a:pt x="267" y="79"/>
                  </a:lnTo>
                  <a:lnTo>
                    <a:pt x="280" y="84"/>
                  </a:lnTo>
                  <a:lnTo>
                    <a:pt x="280" y="88"/>
                  </a:lnTo>
                  <a:lnTo>
                    <a:pt x="293" y="84"/>
                  </a:lnTo>
                  <a:lnTo>
                    <a:pt x="304" y="93"/>
                  </a:lnTo>
                  <a:lnTo>
                    <a:pt x="304" y="93"/>
                  </a:lnTo>
                  <a:lnTo>
                    <a:pt x="298" y="109"/>
                  </a:lnTo>
                  <a:lnTo>
                    <a:pt x="306" y="128"/>
                  </a:lnTo>
                  <a:lnTo>
                    <a:pt x="308" y="143"/>
                  </a:lnTo>
                  <a:lnTo>
                    <a:pt x="304" y="151"/>
                  </a:lnTo>
                  <a:lnTo>
                    <a:pt x="313" y="156"/>
                  </a:lnTo>
                  <a:lnTo>
                    <a:pt x="314" y="165"/>
                  </a:lnTo>
                  <a:lnTo>
                    <a:pt x="321" y="174"/>
                  </a:lnTo>
                  <a:lnTo>
                    <a:pt x="319" y="183"/>
                  </a:lnTo>
                  <a:lnTo>
                    <a:pt x="309" y="188"/>
                  </a:lnTo>
                  <a:lnTo>
                    <a:pt x="308" y="192"/>
                  </a:lnTo>
                  <a:lnTo>
                    <a:pt x="296" y="203"/>
                  </a:lnTo>
                  <a:lnTo>
                    <a:pt x="294" y="210"/>
                  </a:lnTo>
                  <a:lnTo>
                    <a:pt x="280" y="221"/>
                  </a:lnTo>
                  <a:lnTo>
                    <a:pt x="280" y="221"/>
                  </a:lnTo>
                  <a:lnTo>
                    <a:pt x="263" y="202"/>
                  </a:lnTo>
                  <a:lnTo>
                    <a:pt x="253" y="203"/>
                  </a:lnTo>
                  <a:lnTo>
                    <a:pt x="220" y="194"/>
                  </a:lnTo>
                  <a:lnTo>
                    <a:pt x="193" y="190"/>
                  </a:lnTo>
                  <a:lnTo>
                    <a:pt x="177" y="181"/>
                  </a:lnTo>
                  <a:lnTo>
                    <a:pt x="179" y="178"/>
                  </a:lnTo>
                  <a:lnTo>
                    <a:pt x="175" y="180"/>
                  </a:lnTo>
                  <a:lnTo>
                    <a:pt x="169" y="173"/>
                  </a:lnTo>
                  <a:lnTo>
                    <a:pt x="86" y="144"/>
                  </a:lnTo>
                  <a:lnTo>
                    <a:pt x="75" y="132"/>
                  </a:lnTo>
                  <a:lnTo>
                    <a:pt x="56" y="124"/>
                  </a:lnTo>
                  <a:lnTo>
                    <a:pt x="53" y="118"/>
                  </a:lnTo>
                  <a:lnTo>
                    <a:pt x="41" y="113"/>
                  </a:lnTo>
                  <a:lnTo>
                    <a:pt x="29" y="95"/>
                  </a:lnTo>
                  <a:lnTo>
                    <a:pt x="10" y="87"/>
                  </a:lnTo>
                  <a:lnTo>
                    <a:pt x="2" y="89"/>
                  </a:lnTo>
                  <a:lnTo>
                    <a:pt x="2" y="89"/>
                  </a:lnTo>
                  <a:lnTo>
                    <a:pt x="0" y="73"/>
                  </a:lnTo>
                  <a:lnTo>
                    <a:pt x="19" y="65"/>
                  </a:lnTo>
                  <a:lnTo>
                    <a:pt x="27" y="65"/>
                  </a:lnTo>
                  <a:lnTo>
                    <a:pt x="22" y="64"/>
                  </a:lnTo>
                  <a:lnTo>
                    <a:pt x="21" y="46"/>
                  </a:lnTo>
                  <a:lnTo>
                    <a:pt x="21" y="42"/>
                  </a:lnTo>
                  <a:lnTo>
                    <a:pt x="26" y="40"/>
                  </a:lnTo>
                  <a:lnTo>
                    <a:pt x="28" y="42"/>
                  </a:lnTo>
                  <a:lnTo>
                    <a:pt x="32" y="38"/>
                  </a:lnTo>
                  <a:lnTo>
                    <a:pt x="32" y="41"/>
                  </a:lnTo>
                  <a:lnTo>
                    <a:pt x="41" y="38"/>
                  </a:lnTo>
                  <a:lnTo>
                    <a:pt x="51" y="47"/>
                  </a:lnTo>
                  <a:lnTo>
                    <a:pt x="68" y="42"/>
                  </a:lnTo>
                  <a:lnTo>
                    <a:pt x="90" y="46"/>
                  </a:lnTo>
                  <a:lnTo>
                    <a:pt x="93" y="54"/>
                  </a:lnTo>
                  <a:lnTo>
                    <a:pt x="100" y="50"/>
                  </a:lnTo>
                  <a:lnTo>
                    <a:pt x="118" y="61"/>
                  </a:lnTo>
                  <a:lnTo>
                    <a:pt x="120" y="58"/>
                  </a:lnTo>
                  <a:lnTo>
                    <a:pt x="111" y="46"/>
                  </a:lnTo>
                  <a:lnTo>
                    <a:pt x="107" y="23"/>
                  </a:lnTo>
                  <a:lnTo>
                    <a:pt x="112" y="17"/>
                  </a:lnTo>
                  <a:lnTo>
                    <a:pt x="114" y="22"/>
                  </a:lnTo>
                  <a:lnTo>
                    <a:pt x="129" y="4"/>
                  </a:lnTo>
                  <a:lnTo>
                    <a:pt x="13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8" name="Freeform 15">
              <a:extLst>
                <a:ext uri="{FF2B5EF4-FFF2-40B4-BE49-F238E27FC236}">
                  <a16:creationId xmlns:a16="http://schemas.microsoft.com/office/drawing/2014/main" id="{5CB73A73-8A90-45C2-9CD7-E873F5A4E19F}"/>
                </a:ext>
              </a:extLst>
            </p:cNvPr>
            <p:cNvSpPr>
              <a:spLocks/>
            </p:cNvSpPr>
            <p:nvPr/>
          </p:nvSpPr>
          <p:spPr bwMode="auto">
            <a:xfrm>
              <a:off x="2963863" y="2697163"/>
              <a:ext cx="236538" cy="241300"/>
            </a:xfrm>
            <a:custGeom>
              <a:avLst/>
              <a:gdLst>
                <a:gd name="T0" fmla="*/ 106 w 149"/>
                <a:gd name="T1" fmla="*/ 3 h 152"/>
                <a:gd name="T2" fmla="*/ 111 w 149"/>
                <a:gd name="T3" fmla="*/ 16 h 152"/>
                <a:gd name="T4" fmla="*/ 135 w 149"/>
                <a:gd name="T5" fmla="*/ 28 h 152"/>
                <a:gd name="T6" fmla="*/ 128 w 149"/>
                <a:gd name="T7" fmla="*/ 48 h 152"/>
                <a:gd name="T8" fmla="*/ 119 w 149"/>
                <a:gd name="T9" fmla="*/ 44 h 152"/>
                <a:gd name="T10" fmla="*/ 104 w 149"/>
                <a:gd name="T11" fmla="*/ 77 h 152"/>
                <a:gd name="T12" fmla="*/ 112 w 149"/>
                <a:gd name="T13" fmla="*/ 88 h 152"/>
                <a:gd name="T14" fmla="*/ 149 w 149"/>
                <a:gd name="T15" fmla="*/ 65 h 152"/>
                <a:gd name="T16" fmla="*/ 149 w 149"/>
                <a:gd name="T17" fmla="*/ 74 h 152"/>
                <a:gd name="T18" fmla="*/ 126 w 149"/>
                <a:gd name="T19" fmla="*/ 92 h 152"/>
                <a:gd name="T20" fmla="*/ 135 w 149"/>
                <a:gd name="T21" fmla="*/ 94 h 152"/>
                <a:gd name="T22" fmla="*/ 129 w 149"/>
                <a:gd name="T23" fmla="*/ 126 h 152"/>
                <a:gd name="T24" fmla="*/ 131 w 149"/>
                <a:gd name="T25" fmla="*/ 140 h 152"/>
                <a:gd name="T26" fmla="*/ 117 w 149"/>
                <a:gd name="T27" fmla="*/ 147 h 152"/>
                <a:gd name="T28" fmla="*/ 91 w 149"/>
                <a:gd name="T29" fmla="*/ 152 h 152"/>
                <a:gd name="T30" fmla="*/ 78 w 149"/>
                <a:gd name="T31" fmla="*/ 132 h 152"/>
                <a:gd name="T32" fmla="*/ 70 w 149"/>
                <a:gd name="T33" fmla="*/ 139 h 152"/>
                <a:gd name="T34" fmla="*/ 74 w 149"/>
                <a:gd name="T35" fmla="*/ 128 h 152"/>
                <a:gd name="T36" fmla="*/ 53 w 149"/>
                <a:gd name="T37" fmla="*/ 118 h 152"/>
                <a:gd name="T38" fmla="*/ 50 w 149"/>
                <a:gd name="T39" fmla="*/ 131 h 152"/>
                <a:gd name="T40" fmla="*/ 42 w 149"/>
                <a:gd name="T41" fmla="*/ 136 h 152"/>
                <a:gd name="T42" fmla="*/ 38 w 149"/>
                <a:gd name="T43" fmla="*/ 126 h 152"/>
                <a:gd name="T44" fmla="*/ 33 w 149"/>
                <a:gd name="T45" fmla="*/ 114 h 152"/>
                <a:gd name="T46" fmla="*/ 11 w 149"/>
                <a:gd name="T47" fmla="*/ 99 h 152"/>
                <a:gd name="T48" fmla="*/ 0 w 149"/>
                <a:gd name="T49" fmla="*/ 91 h 152"/>
                <a:gd name="T50" fmla="*/ 27 w 149"/>
                <a:gd name="T51" fmla="*/ 59 h 152"/>
                <a:gd name="T52" fmla="*/ 34 w 149"/>
                <a:gd name="T53" fmla="*/ 40 h 152"/>
                <a:gd name="T54" fmla="*/ 43 w 149"/>
                <a:gd name="T55" fmla="*/ 21 h 152"/>
                <a:gd name="T56" fmla="*/ 59 w 149"/>
                <a:gd name="T57" fmla="*/ 19 h 152"/>
                <a:gd name="T58" fmla="*/ 63 w 149"/>
                <a:gd name="T59" fmla="*/ 10 h 152"/>
                <a:gd name="T60" fmla="*/ 74 w 149"/>
                <a:gd name="T61" fmla="*/ 15 h 152"/>
                <a:gd name="T62" fmla="*/ 85 w 149"/>
                <a:gd name="T63" fmla="*/ 11 h 152"/>
                <a:gd name="T64" fmla="*/ 97 w 149"/>
                <a:gd name="T6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9" h="152">
                  <a:moveTo>
                    <a:pt x="103" y="0"/>
                  </a:moveTo>
                  <a:lnTo>
                    <a:pt x="106" y="3"/>
                  </a:lnTo>
                  <a:lnTo>
                    <a:pt x="105" y="11"/>
                  </a:lnTo>
                  <a:lnTo>
                    <a:pt x="111" y="16"/>
                  </a:lnTo>
                  <a:lnTo>
                    <a:pt x="127" y="18"/>
                  </a:lnTo>
                  <a:lnTo>
                    <a:pt x="135" y="28"/>
                  </a:lnTo>
                  <a:lnTo>
                    <a:pt x="130" y="36"/>
                  </a:lnTo>
                  <a:lnTo>
                    <a:pt x="128" y="48"/>
                  </a:lnTo>
                  <a:lnTo>
                    <a:pt x="124" y="48"/>
                  </a:lnTo>
                  <a:lnTo>
                    <a:pt x="119" y="44"/>
                  </a:lnTo>
                  <a:lnTo>
                    <a:pt x="108" y="55"/>
                  </a:lnTo>
                  <a:lnTo>
                    <a:pt x="104" y="77"/>
                  </a:lnTo>
                  <a:lnTo>
                    <a:pt x="108" y="85"/>
                  </a:lnTo>
                  <a:lnTo>
                    <a:pt x="112" y="88"/>
                  </a:lnTo>
                  <a:lnTo>
                    <a:pt x="141" y="63"/>
                  </a:lnTo>
                  <a:lnTo>
                    <a:pt x="149" y="65"/>
                  </a:lnTo>
                  <a:lnTo>
                    <a:pt x="149" y="65"/>
                  </a:lnTo>
                  <a:lnTo>
                    <a:pt x="149" y="74"/>
                  </a:lnTo>
                  <a:lnTo>
                    <a:pt x="137" y="86"/>
                  </a:lnTo>
                  <a:lnTo>
                    <a:pt x="126" y="92"/>
                  </a:lnTo>
                  <a:lnTo>
                    <a:pt x="128" y="96"/>
                  </a:lnTo>
                  <a:lnTo>
                    <a:pt x="135" y="94"/>
                  </a:lnTo>
                  <a:lnTo>
                    <a:pt x="136" y="101"/>
                  </a:lnTo>
                  <a:lnTo>
                    <a:pt x="129" y="126"/>
                  </a:lnTo>
                  <a:lnTo>
                    <a:pt x="131" y="140"/>
                  </a:lnTo>
                  <a:lnTo>
                    <a:pt x="131" y="140"/>
                  </a:lnTo>
                  <a:lnTo>
                    <a:pt x="124" y="139"/>
                  </a:lnTo>
                  <a:lnTo>
                    <a:pt x="117" y="147"/>
                  </a:lnTo>
                  <a:lnTo>
                    <a:pt x="91" y="152"/>
                  </a:lnTo>
                  <a:lnTo>
                    <a:pt x="91" y="152"/>
                  </a:lnTo>
                  <a:lnTo>
                    <a:pt x="96" y="130"/>
                  </a:lnTo>
                  <a:lnTo>
                    <a:pt x="78" y="132"/>
                  </a:lnTo>
                  <a:lnTo>
                    <a:pt x="73" y="140"/>
                  </a:lnTo>
                  <a:lnTo>
                    <a:pt x="70" y="139"/>
                  </a:lnTo>
                  <a:lnTo>
                    <a:pt x="67" y="131"/>
                  </a:lnTo>
                  <a:lnTo>
                    <a:pt x="74" y="128"/>
                  </a:lnTo>
                  <a:lnTo>
                    <a:pt x="75" y="110"/>
                  </a:lnTo>
                  <a:lnTo>
                    <a:pt x="53" y="118"/>
                  </a:lnTo>
                  <a:lnTo>
                    <a:pt x="51" y="129"/>
                  </a:lnTo>
                  <a:lnTo>
                    <a:pt x="50" y="131"/>
                  </a:lnTo>
                  <a:lnTo>
                    <a:pt x="43" y="128"/>
                  </a:lnTo>
                  <a:lnTo>
                    <a:pt x="42" y="136"/>
                  </a:lnTo>
                  <a:lnTo>
                    <a:pt x="38" y="139"/>
                  </a:lnTo>
                  <a:lnTo>
                    <a:pt x="38" y="126"/>
                  </a:lnTo>
                  <a:lnTo>
                    <a:pt x="30" y="117"/>
                  </a:lnTo>
                  <a:lnTo>
                    <a:pt x="33" y="114"/>
                  </a:lnTo>
                  <a:lnTo>
                    <a:pt x="28" y="104"/>
                  </a:lnTo>
                  <a:lnTo>
                    <a:pt x="11" y="99"/>
                  </a:lnTo>
                  <a:lnTo>
                    <a:pt x="0" y="91"/>
                  </a:lnTo>
                  <a:lnTo>
                    <a:pt x="0" y="91"/>
                  </a:lnTo>
                  <a:lnTo>
                    <a:pt x="3" y="70"/>
                  </a:lnTo>
                  <a:lnTo>
                    <a:pt x="27" y="59"/>
                  </a:lnTo>
                  <a:lnTo>
                    <a:pt x="25" y="53"/>
                  </a:lnTo>
                  <a:lnTo>
                    <a:pt x="34" y="40"/>
                  </a:lnTo>
                  <a:lnTo>
                    <a:pt x="38" y="26"/>
                  </a:lnTo>
                  <a:lnTo>
                    <a:pt x="43" y="21"/>
                  </a:lnTo>
                  <a:lnTo>
                    <a:pt x="46" y="23"/>
                  </a:lnTo>
                  <a:lnTo>
                    <a:pt x="59" y="19"/>
                  </a:lnTo>
                  <a:lnTo>
                    <a:pt x="63" y="10"/>
                  </a:lnTo>
                  <a:lnTo>
                    <a:pt x="63" y="10"/>
                  </a:lnTo>
                  <a:lnTo>
                    <a:pt x="70" y="7"/>
                  </a:lnTo>
                  <a:lnTo>
                    <a:pt x="74" y="15"/>
                  </a:lnTo>
                  <a:lnTo>
                    <a:pt x="81" y="18"/>
                  </a:lnTo>
                  <a:lnTo>
                    <a:pt x="85" y="11"/>
                  </a:lnTo>
                  <a:lnTo>
                    <a:pt x="88" y="15"/>
                  </a:lnTo>
                  <a:lnTo>
                    <a:pt x="97" y="0"/>
                  </a:lnTo>
                  <a:lnTo>
                    <a:pt x="10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9" name="Freeform 16">
              <a:extLst>
                <a:ext uri="{FF2B5EF4-FFF2-40B4-BE49-F238E27FC236}">
                  <a16:creationId xmlns:a16="http://schemas.microsoft.com/office/drawing/2014/main" id="{C8C1E9C9-496B-42DA-9A89-C44813AFBE38}"/>
                </a:ext>
              </a:extLst>
            </p:cNvPr>
            <p:cNvSpPr>
              <a:spLocks/>
            </p:cNvSpPr>
            <p:nvPr/>
          </p:nvSpPr>
          <p:spPr bwMode="auto">
            <a:xfrm>
              <a:off x="2246313" y="2532063"/>
              <a:ext cx="509588" cy="482600"/>
            </a:xfrm>
            <a:custGeom>
              <a:avLst/>
              <a:gdLst>
                <a:gd name="T0" fmla="*/ 246 w 321"/>
                <a:gd name="T1" fmla="*/ 79 h 304"/>
                <a:gd name="T2" fmla="*/ 281 w 321"/>
                <a:gd name="T3" fmla="*/ 71 h 304"/>
                <a:gd name="T4" fmla="*/ 288 w 321"/>
                <a:gd name="T5" fmla="*/ 51 h 304"/>
                <a:gd name="T6" fmla="*/ 321 w 321"/>
                <a:gd name="T7" fmla="*/ 68 h 304"/>
                <a:gd name="T8" fmla="*/ 320 w 321"/>
                <a:gd name="T9" fmla="*/ 75 h 304"/>
                <a:gd name="T10" fmla="*/ 315 w 321"/>
                <a:gd name="T11" fmla="*/ 107 h 304"/>
                <a:gd name="T12" fmla="*/ 302 w 321"/>
                <a:gd name="T13" fmla="*/ 125 h 304"/>
                <a:gd name="T14" fmla="*/ 276 w 321"/>
                <a:gd name="T15" fmla="*/ 156 h 304"/>
                <a:gd name="T16" fmla="*/ 281 w 321"/>
                <a:gd name="T17" fmla="*/ 190 h 304"/>
                <a:gd name="T18" fmla="*/ 209 w 321"/>
                <a:gd name="T19" fmla="*/ 207 h 304"/>
                <a:gd name="T20" fmla="*/ 203 w 321"/>
                <a:gd name="T21" fmla="*/ 225 h 304"/>
                <a:gd name="T22" fmla="*/ 227 w 321"/>
                <a:gd name="T23" fmla="*/ 236 h 304"/>
                <a:gd name="T24" fmla="*/ 227 w 321"/>
                <a:gd name="T25" fmla="*/ 262 h 304"/>
                <a:gd name="T26" fmla="*/ 230 w 321"/>
                <a:gd name="T27" fmla="*/ 284 h 304"/>
                <a:gd name="T28" fmla="*/ 188 w 321"/>
                <a:gd name="T29" fmla="*/ 299 h 304"/>
                <a:gd name="T30" fmla="*/ 170 w 321"/>
                <a:gd name="T31" fmla="*/ 304 h 304"/>
                <a:gd name="T32" fmla="*/ 164 w 321"/>
                <a:gd name="T33" fmla="*/ 268 h 304"/>
                <a:gd name="T34" fmla="*/ 129 w 321"/>
                <a:gd name="T35" fmla="*/ 268 h 304"/>
                <a:gd name="T36" fmla="*/ 95 w 321"/>
                <a:gd name="T37" fmla="*/ 280 h 304"/>
                <a:gd name="T38" fmla="*/ 78 w 321"/>
                <a:gd name="T39" fmla="*/ 284 h 304"/>
                <a:gd name="T40" fmla="*/ 70 w 321"/>
                <a:gd name="T41" fmla="*/ 277 h 304"/>
                <a:gd name="T42" fmla="*/ 47 w 321"/>
                <a:gd name="T43" fmla="*/ 256 h 304"/>
                <a:gd name="T44" fmla="*/ 11 w 321"/>
                <a:gd name="T45" fmla="*/ 201 h 304"/>
                <a:gd name="T46" fmla="*/ 6 w 321"/>
                <a:gd name="T47" fmla="*/ 181 h 304"/>
                <a:gd name="T48" fmla="*/ 36 w 321"/>
                <a:gd name="T49" fmla="*/ 169 h 304"/>
                <a:gd name="T50" fmla="*/ 45 w 321"/>
                <a:gd name="T51" fmla="*/ 146 h 304"/>
                <a:gd name="T52" fmla="*/ 78 w 321"/>
                <a:gd name="T53" fmla="*/ 144 h 304"/>
                <a:gd name="T54" fmla="*/ 105 w 321"/>
                <a:gd name="T55" fmla="*/ 155 h 304"/>
                <a:gd name="T56" fmla="*/ 126 w 321"/>
                <a:gd name="T57" fmla="*/ 126 h 304"/>
                <a:gd name="T58" fmla="*/ 136 w 321"/>
                <a:gd name="T59" fmla="*/ 80 h 304"/>
                <a:gd name="T60" fmla="*/ 111 w 321"/>
                <a:gd name="T61" fmla="*/ 59 h 304"/>
                <a:gd name="T62" fmla="*/ 107 w 321"/>
                <a:gd name="T63" fmla="*/ 35 h 304"/>
                <a:gd name="T64" fmla="*/ 115 w 321"/>
                <a:gd name="T65" fmla="*/ 32 h 304"/>
                <a:gd name="T66" fmla="*/ 125 w 321"/>
                <a:gd name="T67" fmla="*/ 32 h 304"/>
                <a:gd name="T68" fmla="*/ 128 w 321"/>
                <a:gd name="T69" fmla="*/ 6 h 304"/>
                <a:gd name="T70" fmla="*/ 135 w 321"/>
                <a:gd name="T71" fmla="*/ 28 h 304"/>
                <a:gd name="T72" fmla="*/ 142 w 321"/>
                <a:gd name="T73" fmla="*/ 44 h 304"/>
                <a:gd name="T74" fmla="*/ 156 w 321"/>
                <a:gd name="T75" fmla="*/ 15 h 304"/>
                <a:gd name="T76" fmla="*/ 155 w 321"/>
                <a:gd name="T77" fmla="*/ 48 h 304"/>
                <a:gd name="T78" fmla="*/ 183 w 321"/>
                <a:gd name="T79" fmla="*/ 39 h 304"/>
                <a:gd name="T80" fmla="*/ 186 w 321"/>
                <a:gd name="T81" fmla="*/ 28 h 304"/>
                <a:gd name="T82" fmla="*/ 202 w 321"/>
                <a:gd name="T83" fmla="*/ 39 h 304"/>
                <a:gd name="T84" fmla="*/ 165 w 321"/>
                <a:gd name="T85" fmla="*/ 78 h 304"/>
                <a:gd name="T86" fmla="*/ 157 w 321"/>
                <a:gd name="T87" fmla="*/ 106 h 304"/>
                <a:gd name="T88" fmla="*/ 149 w 321"/>
                <a:gd name="T89" fmla="*/ 121 h 304"/>
                <a:gd name="T90" fmla="*/ 172 w 321"/>
                <a:gd name="T91" fmla="*/ 133 h 304"/>
                <a:gd name="T92" fmla="*/ 197 w 321"/>
                <a:gd name="T93" fmla="*/ 135 h 304"/>
                <a:gd name="T94" fmla="*/ 214 w 321"/>
                <a:gd name="T95" fmla="*/ 125 h 304"/>
                <a:gd name="T96" fmla="*/ 228 w 321"/>
                <a:gd name="T97" fmla="*/ 9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1" h="304">
                  <a:moveTo>
                    <a:pt x="226" y="81"/>
                  </a:moveTo>
                  <a:lnTo>
                    <a:pt x="233" y="78"/>
                  </a:lnTo>
                  <a:lnTo>
                    <a:pt x="246" y="79"/>
                  </a:lnTo>
                  <a:lnTo>
                    <a:pt x="258" y="87"/>
                  </a:lnTo>
                  <a:lnTo>
                    <a:pt x="271" y="83"/>
                  </a:lnTo>
                  <a:lnTo>
                    <a:pt x="281" y="71"/>
                  </a:lnTo>
                  <a:lnTo>
                    <a:pt x="294" y="64"/>
                  </a:lnTo>
                  <a:lnTo>
                    <a:pt x="288" y="58"/>
                  </a:lnTo>
                  <a:lnTo>
                    <a:pt x="288" y="51"/>
                  </a:lnTo>
                  <a:lnTo>
                    <a:pt x="288" y="51"/>
                  </a:lnTo>
                  <a:lnTo>
                    <a:pt x="299" y="54"/>
                  </a:lnTo>
                  <a:lnTo>
                    <a:pt x="321" y="68"/>
                  </a:lnTo>
                  <a:lnTo>
                    <a:pt x="321" y="68"/>
                  </a:lnTo>
                  <a:lnTo>
                    <a:pt x="318" y="72"/>
                  </a:lnTo>
                  <a:lnTo>
                    <a:pt x="320" y="75"/>
                  </a:lnTo>
                  <a:lnTo>
                    <a:pt x="316" y="79"/>
                  </a:lnTo>
                  <a:lnTo>
                    <a:pt x="312" y="98"/>
                  </a:lnTo>
                  <a:lnTo>
                    <a:pt x="315" y="107"/>
                  </a:lnTo>
                  <a:lnTo>
                    <a:pt x="312" y="111"/>
                  </a:lnTo>
                  <a:lnTo>
                    <a:pt x="307" y="112"/>
                  </a:lnTo>
                  <a:lnTo>
                    <a:pt x="302" y="125"/>
                  </a:lnTo>
                  <a:lnTo>
                    <a:pt x="294" y="131"/>
                  </a:lnTo>
                  <a:lnTo>
                    <a:pt x="288" y="143"/>
                  </a:lnTo>
                  <a:lnTo>
                    <a:pt x="276" y="156"/>
                  </a:lnTo>
                  <a:lnTo>
                    <a:pt x="288" y="170"/>
                  </a:lnTo>
                  <a:lnTo>
                    <a:pt x="281" y="190"/>
                  </a:lnTo>
                  <a:lnTo>
                    <a:pt x="281" y="190"/>
                  </a:lnTo>
                  <a:lnTo>
                    <a:pt x="248" y="194"/>
                  </a:lnTo>
                  <a:lnTo>
                    <a:pt x="222" y="213"/>
                  </a:lnTo>
                  <a:lnTo>
                    <a:pt x="209" y="207"/>
                  </a:lnTo>
                  <a:lnTo>
                    <a:pt x="208" y="211"/>
                  </a:lnTo>
                  <a:lnTo>
                    <a:pt x="204" y="211"/>
                  </a:lnTo>
                  <a:lnTo>
                    <a:pt x="203" y="225"/>
                  </a:lnTo>
                  <a:lnTo>
                    <a:pt x="213" y="225"/>
                  </a:lnTo>
                  <a:lnTo>
                    <a:pt x="225" y="230"/>
                  </a:lnTo>
                  <a:lnTo>
                    <a:pt x="227" y="236"/>
                  </a:lnTo>
                  <a:lnTo>
                    <a:pt x="223" y="241"/>
                  </a:lnTo>
                  <a:lnTo>
                    <a:pt x="229" y="254"/>
                  </a:lnTo>
                  <a:lnTo>
                    <a:pt x="227" y="262"/>
                  </a:lnTo>
                  <a:lnTo>
                    <a:pt x="237" y="262"/>
                  </a:lnTo>
                  <a:lnTo>
                    <a:pt x="239" y="269"/>
                  </a:lnTo>
                  <a:lnTo>
                    <a:pt x="230" y="284"/>
                  </a:lnTo>
                  <a:lnTo>
                    <a:pt x="218" y="284"/>
                  </a:lnTo>
                  <a:lnTo>
                    <a:pt x="194" y="304"/>
                  </a:lnTo>
                  <a:lnTo>
                    <a:pt x="188" y="299"/>
                  </a:lnTo>
                  <a:lnTo>
                    <a:pt x="181" y="304"/>
                  </a:lnTo>
                  <a:lnTo>
                    <a:pt x="170" y="304"/>
                  </a:lnTo>
                  <a:lnTo>
                    <a:pt x="170" y="304"/>
                  </a:lnTo>
                  <a:lnTo>
                    <a:pt x="168" y="294"/>
                  </a:lnTo>
                  <a:lnTo>
                    <a:pt x="171" y="275"/>
                  </a:lnTo>
                  <a:lnTo>
                    <a:pt x="164" y="268"/>
                  </a:lnTo>
                  <a:lnTo>
                    <a:pt x="163" y="256"/>
                  </a:lnTo>
                  <a:lnTo>
                    <a:pt x="143" y="268"/>
                  </a:lnTo>
                  <a:lnTo>
                    <a:pt x="129" y="268"/>
                  </a:lnTo>
                  <a:lnTo>
                    <a:pt x="119" y="275"/>
                  </a:lnTo>
                  <a:lnTo>
                    <a:pt x="99" y="276"/>
                  </a:lnTo>
                  <a:lnTo>
                    <a:pt x="95" y="280"/>
                  </a:lnTo>
                  <a:lnTo>
                    <a:pt x="89" y="279"/>
                  </a:lnTo>
                  <a:lnTo>
                    <a:pt x="85" y="285"/>
                  </a:lnTo>
                  <a:lnTo>
                    <a:pt x="78" y="284"/>
                  </a:lnTo>
                  <a:lnTo>
                    <a:pt x="78" y="284"/>
                  </a:lnTo>
                  <a:lnTo>
                    <a:pt x="69" y="282"/>
                  </a:lnTo>
                  <a:lnTo>
                    <a:pt x="70" y="277"/>
                  </a:lnTo>
                  <a:lnTo>
                    <a:pt x="64" y="278"/>
                  </a:lnTo>
                  <a:lnTo>
                    <a:pt x="51" y="269"/>
                  </a:lnTo>
                  <a:lnTo>
                    <a:pt x="47" y="256"/>
                  </a:lnTo>
                  <a:lnTo>
                    <a:pt x="29" y="238"/>
                  </a:lnTo>
                  <a:lnTo>
                    <a:pt x="11" y="212"/>
                  </a:lnTo>
                  <a:lnTo>
                    <a:pt x="11" y="201"/>
                  </a:lnTo>
                  <a:lnTo>
                    <a:pt x="1" y="191"/>
                  </a:lnTo>
                  <a:lnTo>
                    <a:pt x="0" y="186"/>
                  </a:lnTo>
                  <a:lnTo>
                    <a:pt x="6" y="181"/>
                  </a:lnTo>
                  <a:lnTo>
                    <a:pt x="29" y="177"/>
                  </a:lnTo>
                  <a:lnTo>
                    <a:pt x="34" y="174"/>
                  </a:lnTo>
                  <a:lnTo>
                    <a:pt x="36" y="169"/>
                  </a:lnTo>
                  <a:lnTo>
                    <a:pt x="31" y="163"/>
                  </a:lnTo>
                  <a:lnTo>
                    <a:pt x="31" y="163"/>
                  </a:lnTo>
                  <a:lnTo>
                    <a:pt x="45" y="146"/>
                  </a:lnTo>
                  <a:lnTo>
                    <a:pt x="56" y="146"/>
                  </a:lnTo>
                  <a:lnTo>
                    <a:pt x="69" y="138"/>
                  </a:lnTo>
                  <a:lnTo>
                    <a:pt x="78" y="144"/>
                  </a:lnTo>
                  <a:lnTo>
                    <a:pt x="87" y="147"/>
                  </a:lnTo>
                  <a:lnTo>
                    <a:pt x="111" y="173"/>
                  </a:lnTo>
                  <a:lnTo>
                    <a:pt x="105" y="155"/>
                  </a:lnTo>
                  <a:lnTo>
                    <a:pt x="109" y="153"/>
                  </a:lnTo>
                  <a:lnTo>
                    <a:pt x="114" y="126"/>
                  </a:lnTo>
                  <a:lnTo>
                    <a:pt x="126" y="126"/>
                  </a:lnTo>
                  <a:lnTo>
                    <a:pt x="144" y="117"/>
                  </a:lnTo>
                  <a:lnTo>
                    <a:pt x="146" y="96"/>
                  </a:lnTo>
                  <a:lnTo>
                    <a:pt x="136" y="80"/>
                  </a:lnTo>
                  <a:lnTo>
                    <a:pt x="122" y="78"/>
                  </a:lnTo>
                  <a:lnTo>
                    <a:pt x="119" y="64"/>
                  </a:lnTo>
                  <a:lnTo>
                    <a:pt x="111" y="59"/>
                  </a:lnTo>
                  <a:lnTo>
                    <a:pt x="106" y="61"/>
                  </a:lnTo>
                  <a:lnTo>
                    <a:pt x="104" y="52"/>
                  </a:lnTo>
                  <a:lnTo>
                    <a:pt x="107" y="35"/>
                  </a:lnTo>
                  <a:lnTo>
                    <a:pt x="107" y="35"/>
                  </a:lnTo>
                  <a:lnTo>
                    <a:pt x="111" y="31"/>
                  </a:lnTo>
                  <a:lnTo>
                    <a:pt x="115" y="32"/>
                  </a:lnTo>
                  <a:lnTo>
                    <a:pt x="116" y="23"/>
                  </a:lnTo>
                  <a:lnTo>
                    <a:pt x="125" y="19"/>
                  </a:lnTo>
                  <a:lnTo>
                    <a:pt x="125" y="32"/>
                  </a:lnTo>
                  <a:lnTo>
                    <a:pt x="130" y="28"/>
                  </a:lnTo>
                  <a:lnTo>
                    <a:pt x="133" y="25"/>
                  </a:lnTo>
                  <a:lnTo>
                    <a:pt x="128" y="6"/>
                  </a:lnTo>
                  <a:lnTo>
                    <a:pt x="143" y="0"/>
                  </a:lnTo>
                  <a:lnTo>
                    <a:pt x="149" y="3"/>
                  </a:lnTo>
                  <a:lnTo>
                    <a:pt x="135" y="28"/>
                  </a:lnTo>
                  <a:lnTo>
                    <a:pt x="135" y="37"/>
                  </a:lnTo>
                  <a:lnTo>
                    <a:pt x="138" y="43"/>
                  </a:lnTo>
                  <a:lnTo>
                    <a:pt x="142" y="44"/>
                  </a:lnTo>
                  <a:lnTo>
                    <a:pt x="143" y="40"/>
                  </a:lnTo>
                  <a:lnTo>
                    <a:pt x="143" y="18"/>
                  </a:lnTo>
                  <a:lnTo>
                    <a:pt x="156" y="15"/>
                  </a:lnTo>
                  <a:lnTo>
                    <a:pt x="165" y="20"/>
                  </a:lnTo>
                  <a:lnTo>
                    <a:pt x="167" y="26"/>
                  </a:lnTo>
                  <a:lnTo>
                    <a:pt x="155" y="48"/>
                  </a:lnTo>
                  <a:lnTo>
                    <a:pt x="156" y="52"/>
                  </a:lnTo>
                  <a:lnTo>
                    <a:pt x="173" y="50"/>
                  </a:lnTo>
                  <a:lnTo>
                    <a:pt x="183" y="39"/>
                  </a:lnTo>
                  <a:lnTo>
                    <a:pt x="180" y="36"/>
                  </a:lnTo>
                  <a:lnTo>
                    <a:pt x="181" y="31"/>
                  </a:lnTo>
                  <a:lnTo>
                    <a:pt x="186" y="28"/>
                  </a:lnTo>
                  <a:lnTo>
                    <a:pt x="193" y="29"/>
                  </a:lnTo>
                  <a:lnTo>
                    <a:pt x="192" y="36"/>
                  </a:lnTo>
                  <a:lnTo>
                    <a:pt x="202" y="39"/>
                  </a:lnTo>
                  <a:lnTo>
                    <a:pt x="196" y="59"/>
                  </a:lnTo>
                  <a:lnTo>
                    <a:pt x="180" y="66"/>
                  </a:lnTo>
                  <a:lnTo>
                    <a:pt x="165" y="78"/>
                  </a:lnTo>
                  <a:lnTo>
                    <a:pt x="165" y="91"/>
                  </a:lnTo>
                  <a:lnTo>
                    <a:pt x="154" y="99"/>
                  </a:lnTo>
                  <a:lnTo>
                    <a:pt x="157" y="106"/>
                  </a:lnTo>
                  <a:lnTo>
                    <a:pt x="165" y="107"/>
                  </a:lnTo>
                  <a:lnTo>
                    <a:pt x="165" y="112"/>
                  </a:lnTo>
                  <a:lnTo>
                    <a:pt x="149" y="121"/>
                  </a:lnTo>
                  <a:lnTo>
                    <a:pt x="157" y="124"/>
                  </a:lnTo>
                  <a:lnTo>
                    <a:pt x="165" y="133"/>
                  </a:lnTo>
                  <a:lnTo>
                    <a:pt x="172" y="133"/>
                  </a:lnTo>
                  <a:lnTo>
                    <a:pt x="181" y="138"/>
                  </a:lnTo>
                  <a:lnTo>
                    <a:pt x="192" y="134"/>
                  </a:lnTo>
                  <a:lnTo>
                    <a:pt x="197" y="135"/>
                  </a:lnTo>
                  <a:lnTo>
                    <a:pt x="202" y="133"/>
                  </a:lnTo>
                  <a:lnTo>
                    <a:pt x="205" y="125"/>
                  </a:lnTo>
                  <a:lnTo>
                    <a:pt x="214" y="125"/>
                  </a:lnTo>
                  <a:lnTo>
                    <a:pt x="232" y="112"/>
                  </a:lnTo>
                  <a:lnTo>
                    <a:pt x="236" y="99"/>
                  </a:lnTo>
                  <a:lnTo>
                    <a:pt x="228" y="94"/>
                  </a:lnTo>
                  <a:lnTo>
                    <a:pt x="226" y="8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3" name="Freeform 17">
              <a:extLst>
                <a:ext uri="{FF2B5EF4-FFF2-40B4-BE49-F238E27FC236}">
                  <a16:creationId xmlns:a16="http://schemas.microsoft.com/office/drawing/2014/main" id="{8D18809B-14C8-4FCB-9461-1BB1CF7AC4C4}"/>
                </a:ext>
              </a:extLst>
            </p:cNvPr>
            <p:cNvSpPr>
              <a:spLocks/>
            </p:cNvSpPr>
            <p:nvPr/>
          </p:nvSpPr>
          <p:spPr bwMode="auto">
            <a:xfrm>
              <a:off x="2887663" y="2841626"/>
              <a:ext cx="236538" cy="252413"/>
            </a:xfrm>
            <a:custGeom>
              <a:avLst/>
              <a:gdLst>
                <a:gd name="T0" fmla="*/ 59 w 149"/>
                <a:gd name="T1" fmla="*/ 8 h 159"/>
                <a:gd name="T2" fmla="*/ 81 w 149"/>
                <a:gd name="T3" fmla="*/ 22 h 159"/>
                <a:gd name="T4" fmla="*/ 86 w 149"/>
                <a:gd name="T5" fmla="*/ 35 h 159"/>
                <a:gd name="T6" fmla="*/ 90 w 149"/>
                <a:gd name="T7" fmla="*/ 45 h 159"/>
                <a:gd name="T8" fmla="*/ 98 w 149"/>
                <a:gd name="T9" fmla="*/ 40 h 159"/>
                <a:gd name="T10" fmla="*/ 101 w 149"/>
                <a:gd name="T11" fmla="*/ 27 h 159"/>
                <a:gd name="T12" fmla="*/ 122 w 149"/>
                <a:gd name="T13" fmla="*/ 37 h 159"/>
                <a:gd name="T14" fmla="*/ 118 w 149"/>
                <a:gd name="T15" fmla="*/ 48 h 159"/>
                <a:gd name="T16" fmla="*/ 126 w 149"/>
                <a:gd name="T17" fmla="*/ 41 h 159"/>
                <a:gd name="T18" fmla="*/ 139 w 149"/>
                <a:gd name="T19" fmla="*/ 61 h 159"/>
                <a:gd name="T20" fmla="*/ 147 w 149"/>
                <a:gd name="T21" fmla="*/ 68 h 159"/>
                <a:gd name="T22" fmla="*/ 149 w 149"/>
                <a:gd name="T23" fmla="*/ 104 h 159"/>
                <a:gd name="T24" fmla="*/ 139 w 149"/>
                <a:gd name="T25" fmla="*/ 110 h 159"/>
                <a:gd name="T26" fmla="*/ 125 w 149"/>
                <a:gd name="T27" fmla="*/ 100 h 159"/>
                <a:gd name="T28" fmla="*/ 125 w 149"/>
                <a:gd name="T29" fmla="*/ 88 h 159"/>
                <a:gd name="T30" fmla="*/ 107 w 149"/>
                <a:gd name="T31" fmla="*/ 62 h 159"/>
                <a:gd name="T32" fmla="*/ 90 w 149"/>
                <a:gd name="T33" fmla="*/ 84 h 159"/>
                <a:gd name="T34" fmla="*/ 98 w 149"/>
                <a:gd name="T35" fmla="*/ 100 h 159"/>
                <a:gd name="T36" fmla="*/ 78 w 149"/>
                <a:gd name="T37" fmla="*/ 134 h 159"/>
                <a:gd name="T38" fmla="*/ 62 w 149"/>
                <a:gd name="T39" fmla="*/ 129 h 159"/>
                <a:gd name="T40" fmla="*/ 57 w 149"/>
                <a:gd name="T41" fmla="*/ 135 h 159"/>
                <a:gd name="T42" fmla="*/ 33 w 149"/>
                <a:gd name="T43" fmla="*/ 143 h 159"/>
                <a:gd name="T44" fmla="*/ 27 w 149"/>
                <a:gd name="T45" fmla="*/ 151 h 159"/>
                <a:gd name="T46" fmla="*/ 12 w 149"/>
                <a:gd name="T47" fmla="*/ 150 h 159"/>
                <a:gd name="T48" fmla="*/ 7 w 149"/>
                <a:gd name="T49" fmla="*/ 140 h 159"/>
                <a:gd name="T50" fmla="*/ 6 w 149"/>
                <a:gd name="T51" fmla="*/ 110 h 159"/>
                <a:gd name="T52" fmla="*/ 4 w 149"/>
                <a:gd name="T53" fmla="*/ 101 h 159"/>
                <a:gd name="T54" fmla="*/ 19 w 149"/>
                <a:gd name="T55" fmla="*/ 55 h 159"/>
                <a:gd name="T56" fmla="*/ 25 w 149"/>
                <a:gd name="T57" fmla="*/ 45 h 159"/>
                <a:gd name="T58" fmla="*/ 27 w 149"/>
                <a:gd name="T59" fmla="*/ 21 h 159"/>
                <a:gd name="T60" fmla="*/ 35 w 149"/>
                <a:gd name="T61" fmla="*/ 20 h 159"/>
                <a:gd name="T62" fmla="*/ 38 w 149"/>
                <a:gd name="T63" fmla="*/ 5 h 159"/>
                <a:gd name="T64" fmla="*/ 48 w 149"/>
                <a:gd name="T6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9" h="159">
                  <a:moveTo>
                    <a:pt x="48" y="0"/>
                  </a:moveTo>
                  <a:lnTo>
                    <a:pt x="59" y="8"/>
                  </a:lnTo>
                  <a:lnTo>
                    <a:pt x="76" y="13"/>
                  </a:lnTo>
                  <a:lnTo>
                    <a:pt x="81" y="22"/>
                  </a:lnTo>
                  <a:lnTo>
                    <a:pt x="78" y="26"/>
                  </a:lnTo>
                  <a:lnTo>
                    <a:pt x="86" y="35"/>
                  </a:lnTo>
                  <a:lnTo>
                    <a:pt x="86" y="48"/>
                  </a:lnTo>
                  <a:lnTo>
                    <a:pt x="90" y="45"/>
                  </a:lnTo>
                  <a:lnTo>
                    <a:pt x="91" y="37"/>
                  </a:lnTo>
                  <a:lnTo>
                    <a:pt x="98" y="40"/>
                  </a:lnTo>
                  <a:lnTo>
                    <a:pt x="99" y="38"/>
                  </a:lnTo>
                  <a:lnTo>
                    <a:pt x="101" y="27"/>
                  </a:lnTo>
                  <a:lnTo>
                    <a:pt x="123" y="19"/>
                  </a:lnTo>
                  <a:lnTo>
                    <a:pt x="122" y="37"/>
                  </a:lnTo>
                  <a:lnTo>
                    <a:pt x="115" y="40"/>
                  </a:lnTo>
                  <a:lnTo>
                    <a:pt x="118" y="48"/>
                  </a:lnTo>
                  <a:lnTo>
                    <a:pt x="121" y="49"/>
                  </a:lnTo>
                  <a:lnTo>
                    <a:pt x="126" y="41"/>
                  </a:lnTo>
                  <a:lnTo>
                    <a:pt x="144" y="39"/>
                  </a:lnTo>
                  <a:lnTo>
                    <a:pt x="139" y="61"/>
                  </a:lnTo>
                  <a:lnTo>
                    <a:pt x="139" y="61"/>
                  </a:lnTo>
                  <a:lnTo>
                    <a:pt x="147" y="68"/>
                  </a:lnTo>
                  <a:lnTo>
                    <a:pt x="147" y="68"/>
                  </a:lnTo>
                  <a:lnTo>
                    <a:pt x="149" y="104"/>
                  </a:lnTo>
                  <a:lnTo>
                    <a:pt x="149" y="104"/>
                  </a:lnTo>
                  <a:lnTo>
                    <a:pt x="139" y="110"/>
                  </a:lnTo>
                  <a:lnTo>
                    <a:pt x="131" y="108"/>
                  </a:lnTo>
                  <a:lnTo>
                    <a:pt x="125" y="100"/>
                  </a:lnTo>
                  <a:lnTo>
                    <a:pt x="125" y="100"/>
                  </a:lnTo>
                  <a:lnTo>
                    <a:pt x="125" y="88"/>
                  </a:lnTo>
                  <a:lnTo>
                    <a:pt x="115" y="77"/>
                  </a:lnTo>
                  <a:lnTo>
                    <a:pt x="107" y="62"/>
                  </a:lnTo>
                  <a:lnTo>
                    <a:pt x="99" y="76"/>
                  </a:lnTo>
                  <a:lnTo>
                    <a:pt x="90" y="84"/>
                  </a:lnTo>
                  <a:lnTo>
                    <a:pt x="98" y="100"/>
                  </a:lnTo>
                  <a:lnTo>
                    <a:pt x="98" y="100"/>
                  </a:lnTo>
                  <a:lnTo>
                    <a:pt x="78" y="134"/>
                  </a:lnTo>
                  <a:lnTo>
                    <a:pt x="78" y="134"/>
                  </a:lnTo>
                  <a:lnTo>
                    <a:pt x="73" y="134"/>
                  </a:lnTo>
                  <a:lnTo>
                    <a:pt x="62" y="129"/>
                  </a:lnTo>
                  <a:lnTo>
                    <a:pt x="63" y="134"/>
                  </a:lnTo>
                  <a:lnTo>
                    <a:pt x="57" y="135"/>
                  </a:lnTo>
                  <a:lnTo>
                    <a:pt x="56" y="140"/>
                  </a:lnTo>
                  <a:lnTo>
                    <a:pt x="33" y="143"/>
                  </a:lnTo>
                  <a:lnTo>
                    <a:pt x="35" y="150"/>
                  </a:lnTo>
                  <a:lnTo>
                    <a:pt x="27" y="151"/>
                  </a:lnTo>
                  <a:lnTo>
                    <a:pt x="17" y="159"/>
                  </a:lnTo>
                  <a:lnTo>
                    <a:pt x="12" y="150"/>
                  </a:lnTo>
                  <a:lnTo>
                    <a:pt x="1" y="148"/>
                  </a:lnTo>
                  <a:lnTo>
                    <a:pt x="7" y="140"/>
                  </a:lnTo>
                  <a:lnTo>
                    <a:pt x="0" y="129"/>
                  </a:lnTo>
                  <a:lnTo>
                    <a:pt x="6" y="110"/>
                  </a:lnTo>
                  <a:lnTo>
                    <a:pt x="4" y="101"/>
                  </a:lnTo>
                  <a:lnTo>
                    <a:pt x="4" y="101"/>
                  </a:lnTo>
                  <a:lnTo>
                    <a:pt x="21" y="71"/>
                  </a:lnTo>
                  <a:lnTo>
                    <a:pt x="19" y="55"/>
                  </a:lnTo>
                  <a:lnTo>
                    <a:pt x="15" y="47"/>
                  </a:lnTo>
                  <a:lnTo>
                    <a:pt x="25" y="45"/>
                  </a:lnTo>
                  <a:lnTo>
                    <a:pt x="30" y="33"/>
                  </a:lnTo>
                  <a:lnTo>
                    <a:pt x="27" y="21"/>
                  </a:lnTo>
                  <a:lnTo>
                    <a:pt x="27" y="21"/>
                  </a:lnTo>
                  <a:lnTo>
                    <a:pt x="35" y="20"/>
                  </a:lnTo>
                  <a:lnTo>
                    <a:pt x="41" y="14"/>
                  </a:lnTo>
                  <a:lnTo>
                    <a:pt x="38" y="5"/>
                  </a:lnTo>
                  <a:lnTo>
                    <a:pt x="44" y="6"/>
                  </a:lnTo>
                  <a:lnTo>
                    <a:pt x="4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4" name="Freeform 18">
              <a:extLst>
                <a:ext uri="{FF2B5EF4-FFF2-40B4-BE49-F238E27FC236}">
                  <a16:creationId xmlns:a16="http://schemas.microsoft.com/office/drawing/2014/main" id="{5B00C13A-2A4F-432E-85F3-3E1255C5E332}"/>
                </a:ext>
              </a:extLst>
            </p:cNvPr>
            <p:cNvSpPr>
              <a:spLocks/>
            </p:cNvSpPr>
            <p:nvPr/>
          </p:nvSpPr>
          <p:spPr bwMode="auto">
            <a:xfrm>
              <a:off x="2486026" y="2833688"/>
              <a:ext cx="449263" cy="315913"/>
            </a:xfrm>
            <a:custGeom>
              <a:avLst/>
              <a:gdLst>
                <a:gd name="T0" fmla="*/ 137 w 283"/>
                <a:gd name="T1" fmla="*/ 3 h 199"/>
                <a:gd name="T2" fmla="*/ 142 w 283"/>
                <a:gd name="T3" fmla="*/ 15 h 199"/>
                <a:gd name="T4" fmla="*/ 157 w 283"/>
                <a:gd name="T5" fmla="*/ 14 h 199"/>
                <a:gd name="T6" fmla="*/ 176 w 283"/>
                <a:gd name="T7" fmla="*/ 3 h 199"/>
                <a:gd name="T8" fmla="*/ 178 w 283"/>
                <a:gd name="T9" fmla="*/ 11 h 199"/>
                <a:gd name="T10" fmla="*/ 194 w 283"/>
                <a:gd name="T11" fmla="*/ 31 h 199"/>
                <a:gd name="T12" fmla="*/ 211 w 283"/>
                <a:gd name="T13" fmla="*/ 24 h 199"/>
                <a:gd name="T14" fmla="*/ 236 w 283"/>
                <a:gd name="T15" fmla="*/ 36 h 199"/>
                <a:gd name="T16" fmla="*/ 248 w 283"/>
                <a:gd name="T17" fmla="*/ 37 h 199"/>
                <a:gd name="T18" fmla="*/ 263 w 283"/>
                <a:gd name="T19" fmla="*/ 25 h 199"/>
                <a:gd name="T20" fmla="*/ 262 w 283"/>
                <a:gd name="T21" fmla="*/ 5 h 199"/>
                <a:gd name="T22" fmla="*/ 280 w 283"/>
                <a:gd name="T23" fmla="*/ 26 h 199"/>
                <a:gd name="T24" fmla="*/ 278 w 283"/>
                <a:gd name="T25" fmla="*/ 50 h 199"/>
                <a:gd name="T26" fmla="*/ 272 w 283"/>
                <a:gd name="T27" fmla="*/ 60 h 199"/>
                <a:gd name="T28" fmla="*/ 257 w 283"/>
                <a:gd name="T29" fmla="*/ 106 h 199"/>
                <a:gd name="T30" fmla="*/ 251 w 283"/>
                <a:gd name="T31" fmla="*/ 110 h 199"/>
                <a:gd name="T32" fmla="*/ 234 w 283"/>
                <a:gd name="T33" fmla="*/ 123 h 199"/>
                <a:gd name="T34" fmla="*/ 233 w 283"/>
                <a:gd name="T35" fmla="*/ 152 h 199"/>
                <a:gd name="T36" fmla="*/ 240 w 283"/>
                <a:gd name="T37" fmla="*/ 167 h 199"/>
                <a:gd name="T38" fmla="*/ 215 w 283"/>
                <a:gd name="T39" fmla="*/ 160 h 199"/>
                <a:gd name="T40" fmla="*/ 190 w 283"/>
                <a:gd name="T41" fmla="*/ 148 h 199"/>
                <a:gd name="T42" fmla="*/ 163 w 283"/>
                <a:gd name="T43" fmla="*/ 144 h 199"/>
                <a:gd name="T44" fmla="*/ 154 w 283"/>
                <a:gd name="T45" fmla="*/ 144 h 199"/>
                <a:gd name="T46" fmla="*/ 148 w 283"/>
                <a:gd name="T47" fmla="*/ 146 h 199"/>
                <a:gd name="T48" fmla="*/ 143 w 283"/>
                <a:gd name="T49" fmla="*/ 152 h 199"/>
                <a:gd name="T50" fmla="*/ 149 w 283"/>
                <a:gd name="T51" fmla="*/ 171 h 199"/>
                <a:gd name="T52" fmla="*/ 122 w 283"/>
                <a:gd name="T53" fmla="*/ 179 h 199"/>
                <a:gd name="T54" fmla="*/ 124 w 283"/>
                <a:gd name="T55" fmla="*/ 195 h 199"/>
                <a:gd name="T56" fmla="*/ 30 w 283"/>
                <a:gd name="T57" fmla="*/ 171 h 199"/>
                <a:gd name="T58" fmla="*/ 13 w 283"/>
                <a:gd name="T59" fmla="*/ 151 h 199"/>
                <a:gd name="T60" fmla="*/ 0 w 283"/>
                <a:gd name="T61" fmla="*/ 136 h 199"/>
                <a:gd name="T62" fmla="*/ 8 w 283"/>
                <a:gd name="T63" fmla="*/ 126 h 199"/>
                <a:gd name="T64" fmla="*/ 12 w 283"/>
                <a:gd name="T65" fmla="*/ 121 h 199"/>
                <a:gd name="T66" fmla="*/ 19 w 283"/>
                <a:gd name="T67" fmla="*/ 114 h 199"/>
                <a:gd name="T68" fmla="*/ 37 w 283"/>
                <a:gd name="T69" fmla="*/ 109 h 199"/>
                <a:gd name="T70" fmla="*/ 67 w 283"/>
                <a:gd name="T71" fmla="*/ 94 h 199"/>
                <a:gd name="T72" fmla="*/ 88 w 283"/>
                <a:gd name="T73" fmla="*/ 79 h 199"/>
                <a:gd name="T74" fmla="*/ 76 w 283"/>
                <a:gd name="T75" fmla="*/ 72 h 199"/>
                <a:gd name="T76" fmla="*/ 72 w 283"/>
                <a:gd name="T77" fmla="*/ 51 h 199"/>
                <a:gd name="T78" fmla="*/ 74 w 283"/>
                <a:gd name="T79" fmla="*/ 40 h 199"/>
                <a:gd name="T80" fmla="*/ 52 w 283"/>
                <a:gd name="T81" fmla="*/ 35 h 199"/>
                <a:gd name="T82" fmla="*/ 57 w 283"/>
                <a:gd name="T83" fmla="*/ 21 h 199"/>
                <a:gd name="T84" fmla="*/ 71 w 283"/>
                <a:gd name="T85" fmla="*/ 23 h 199"/>
                <a:gd name="T86" fmla="*/ 130 w 283"/>
                <a:gd name="T87"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3" h="199">
                  <a:moveTo>
                    <a:pt x="130" y="0"/>
                  </a:moveTo>
                  <a:lnTo>
                    <a:pt x="137" y="3"/>
                  </a:lnTo>
                  <a:lnTo>
                    <a:pt x="138" y="13"/>
                  </a:lnTo>
                  <a:lnTo>
                    <a:pt x="142" y="15"/>
                  </a:lnTo>
                  <a:lnTo>
                    <a:pt x="146" y="12"/>
                  </a:lnTo>
                  <a:lnTo>
                    <a:pt x="157" y="14"/>
                  </a:lnTo>
                  <a:lnTo>
                    <a:pt x="163" y="5"/>
                  </a:lnTo>
                  <a:lnTo>
                    <a:pt x="176" y="3"/>
                  </a:lnTo>
                  <a:lnTo>
                    <a:pt x="183" y="11"/>
                  </a:lnTo>
                  <a:lnTo>
                    <a:pt x="178" y="11"/>
                  </a:lnTo>
                  <a:lnTo>
                    <a:pt x="181" y="27"/>
                  </a:lnTo>
                  <a:lnTo>
                    <a:pt x="194" y="31"/>
                  </a:lnTo>
                  <a:lnTo>
                    <a:pt x="199" y="25"/>
                  </a:lnTo>
                  <a:lnTo>
                    <a:pt x="211" y="24"/>
                  </a:lnTo>
                  <a:lnTo>
                    <a:pt x="212" y="33"/>
                  </a:lnTo>
                  <a:lnTo>
                    <a:pt x="236" y="36"/>
                  </a:lnTo>
                  <a:lnTo>
                    <a:pt x="247" y="31"/>
                  </a:lnTo>
                  <a:lnTo>
                    <a:pt x="248" y="37"/>
                  </a:lnTo>
                  <a:lnTo>
                    <a:pt x="253" y="29"/>
                  </a:lnTo>
                  <a:lnTo>
                    <a:pt x="263" y="25"/>
                  </a:lnTo>
                  <a:lnTo>
                    <a:pt x="262" y="5"/>
                  </a:lnTo>
                  <a:lnTo>
                    <a:pt x="262" y="5"/>
                  </a:lnTo>
                  <a:lnTo>
                    <a:pt x="280" y="26"/>
                  </a:lnTo>
                  <a:lnTo>
                    <a:pt x="280" y="26"/>
                  </a:lnTo>
                  <a:lnTo>
                    <a:pt x="283" y="38"/>
                  </a:lnTo>
                  <a:lnTo>
                    <a:pt x="278" y="50"/>
                  </a:lnTo>
                  <a:lnTo>
                    <a:pt x="268" y="52"/>
                  </a:lnTo>
                  <a:lnTo>
                    <a:pt x="272" y="60"/>
                  </a:lnTo>
                  <a:lnTo>
                    <a:pt x="274" y="76"/>
                  </a:lnTo>
                  <a:lnTo>
                    <a:pt x="257" y="106"/>
                  </a:lnTo>
                  <a:lnTo>
                    <a:pt x="257" y="106"/>
                  </a:lnTo>
                  <a:lnTo>
                    <a:pt x="251" y="110"/>
                  </a:lnTo>
                  <a:lnTo>
                    <a:pt x="236" y="129"/>
                  </a:lnTo>
                  <a:lnTo>
                    <a:pt x="234" y="123"/>
                  </a:lnTo>
                  <a:lnTo>
                    <a:pt x="229" y="129"/>
                  </a:lnTo>
                  <a:lnTo>
                    <a:pt x="233" y="152"/>
                  </a:lnTo>
                  <a:lnTo>
                    <a:pt x="242" y="164"/>
                  </a:lnTo>
                  <a:lnTo>
                    <a:pt x="240" y="167"/>
                  </a:lnTo>
                  <a:lnTo>
                    <a:pt x="222" y="156"/>
                  </a:lnTo>
                  <a:lnTo>
                    <a:pt x="215" y="160"/>
                  </a:lnTo>
                  <a:lnTo>
                    <a:pt x="212" y="152"/>
                  </a:lnTo>
                  <a:lnTo>
                    <a:pt x="190" y="148"/>
                  </a:lnTo>
                  <a:lnTo>
                    <a:pt x="173" y="153"/>
                  </a:lnTo>
                  <a:lnTo>
                    <a:pt x="163" y="144"/>
                  </a:lnTo>
                  <a:lnTo>
                    <a:pt x="154" y="147"/>
                  </a:lnTo>
                  <a:lnTo>
                    <a:pt x="154" y="144"/>
                  </a:lnTo>
                  <a:lnTo>
                    <a:pt x="150" y="148"/>
                  </a:lnTo>
                  <a:lnTo>
                    <a:pt x="148" y="146"/>
                  </a:lnTo>
                  <a:lnTo>
                    <a:pt x="143" y="148"/>
                  </a:lnTo>
                  <a:lnTo>
                    <a:pt x="143" y="152"/>
                  </a:lnTo>
                  <a:lnTo>
                    <a:pt x="144" y="170"/>
                  </a:lnTo>
                  <a:lnTo>
                    <a:pt x="149" y="171"/>
                  </a:lnTo>
                  <a:lnTo>
                    <a:pt x="141" y="171"/>
                  </a:lnTo>
                  <a:lnTo>
                    <a:pt x="122" y="179"/>
                  </a:lnTo>
                  <a:lnTo>
                    <a:pt x="124" y="195"/>
                  </a:lnTo>
                  <a:lnTo>
                    <a:pt x="124" y="195"/>
                  </a:lnTo>
                  <a:lnTo>
                    <a:pt x="120" y="199"/>
                  </a:lnTo>
                  <a:lnTo>
                    <a:pt x="30" y="171"/>
                  </a:lnTo>
                  <a:lnTo>
                    <a:pt x="18" y="163"/>
                  </a:lnTo>
                  <a:lnTo>
                    <a:pt x="13" y="151"/>
                  </a:lnTo>
                  <a:lnTo>
                    <a:pt x="3" y="144"/>
                  </a:lnTo>
                  <a:lnTo>
                    <a:pt x="0" y="136"/>
                  </a:lnTo>
                  <a:lnTo>
                    <a:pt x="0" y="136"/>
                  </a:lnTo>
                  <a:lnTo>
                    <a:pt x="8" y="126"/>
                  </a:lnTo>
                  <a:lnTo>
                    <a:pt x="8" y="121"/>
                  </a:lnTo>
                  <a:lnTo>
                    <a:pt x="12" y="121"/>
                  </a:lnTo>
                  <a:lnTo>
                    <a:pt x="19" y="114"/>
                  </a:lnTo>
                  <a:lnTo>
                    <a:pt x="19" y="114"/>
                  </a:lnTo>
                  <a:lnTo>
                    <a:pt x="30" y="114"/>
                  </a:lnTo>
                  <a:lnTo>
                    <a:pt x="37" y="109"/>
                  </a:lnTo>
                  <a:lnTo>
                    <a:pt x="43" y="114"/>
                  </a:lnTo>
                  <a:lnTo>
                    <a:pt x="67" y="94"/>
                  </a:lnTo>
                  <a:lnTo>
                    <a:pt x="79" y="94"/>
                  </a:lnTo>
                  <a:lnTo>
                    <a:pt x="88" y="79"/>
                  </a:lnTo>
                  <a:lnTo>
                    <a:pt x="86" y="72"/>
                  </a:lnTo>
                  <a:lnTo>
                    <a:pt x="76" y="72"/>
                  </a:lnTo>
                  <a:lnTo>
                    <a:pt x="78" y="64"/>
                  </a:lnTo>
                  <a:lnTo>
                    <a:pt x="72" y="51"/>
                  </a:lnTo>
                  <a:lnTo>
                    <a:pt x="76" y="46"/>
                  </a:lnTo>
                  <a:lnTo>
                    <a:pt x="74" y="40"/>
                  </a:lnTo>
                  <a:lnTo>
                    <a:pt x="62" y="35"/>
                  </a:lnTo>
                  <a:lnTo>
                    <a:pt x="52" y="35"/>
                  </a:lnTo>
                  <a:lnTo>
                    <a:pt x="53" y="21"/>
                  </a:lnTo>
                  <a:lnTo>
                    <a:pt x="57" y="21"/>
                  </a:lnTo>
                  <a:lnTo>
                    <a:pt x="58" y="17"/>
                  </a:lnTo>
                  <a:lnTo>
                    <a:pt x="71" y="23"/>
                  </a:lnTo>
                  <a:lnTo>
                    <a:pt x="97" y="4"/>
                  </a:lnTo>
                  <a:lnTo>
                    <a:pt x="13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5" name="Freeform 19">
              <a:extLst>
                <a:ext uri="{FF2B5EF4-FFF2-40B4-BE49-F238E27FC236}">
                  <a16:creationId xmlns:a16="http://schemas.microsoft.com/office/drawing/2014/main" id="{03679F68-28AD-4678-B272-3E957E3B8695}"/>
                </a:ext>
              </a:extLst>
            </p:cNvPr>
            <p:cNvSpPr>
              <a:spLocks/>
            </p:cNvSpPr>
            <p:nvPr/>
          </p:nvSpPr>
          <p:spPr bwMode="auto">
            <a:xfrm>
              <a:off x="3011488" y="3000376"/>
              <a:ext cx="112713" cy="93663"/>
            </a:xfrm>
            <a:custGeom>
              <a:avLst/>
              <a:gdLst>
                <a:gd name="T0" fmla="*/ 20 w 71"/>
                <a:gd name="T1" fmla="*/ 1 h 59"/>
                <a:gd name="T2" fmla="*/ 28 w 71"/>
                <a:gd name="T3" fmla="*/ 4 h 59"/>
                <a:gd name="T4" fmla="*/ 34 w 71"/>
                <a:gd name="T5" fmla="*/ 0 h 59"/>
                <a:gd name="T6" fmla="*/ 37 w 71"/>
                <a:gd name="T7" fmla="*/ 2 h 59"/>
                <a:gd name="T8" fmla="*/ 47 w 71"/>
                <a:gd name="T9" fmla="*/ 0 h 59"/>
                <a:gd name="T10" fmla="*/ 47 w 71"/>
                <a:gd name="T11" fmla="*/ 0 h 59"/>
                <a:gd name="T12" fmla="*/ 53 w 71"/>
                <a:gd name="T13" fmla="*/ 8 h 59"/>
                <a:gd name="T14" fmla="*/ 61 w 71"/>
                <a:gd name="T15" fmla="*/ 10 h 59"/>
                <a:gd name="T16" fmla="*/ 71 w 71"/>
                <a:gd name="T17" fmla="*/ 4 h 59"/>
                <a:gd name="T18" fmla="*/ 71 w 71"/>
                <a:gd name="T19" fmla="*/ 4 h 59"/>
                <a:gd name="T20" fmla="*/ 63 w 71"/>
                <a:gd name="T21" fmla="*/ 26 h 59"/>
                <a:gd name="T22" fmla="*/ 67 w 71"/>
                <a:gd name="T23" fmla="*/ 50 h 59"/>
                <a:gd name="T24" fmla="*/ 65 w 71"/>
                <a:gd name="T25" fmla="*/ 52 h 59"/>
                <a:gd name="T26" fmla="*/ 55 w 71"/>
                <a:gd name="T27" fmla="*/ 44 h 59"/>
                <a:gd name="T28" fmla="*/ 39 w 71"/>
                <a:gd name="T29" fmla="*/ 59 h 59"/>
                <a:gd name="T30" fmla="*/ 39 w 71"/>
                <a:gd name="T31" fmla="*/ 59 h 59"/>
                <a:gd name="T32" fmla="*/ 31 w 71"/>
                <a:gd name="T33" fmla="*/ 51 h 59"/>
                <a:gd name="T34" fmla="*/ 15 w 71"/>
                <a:gd name="T35" fmla="*/ 50 h 59"/>
                <a:gd name="T36" fmla="*/ 8 w 71"/>
                <a:gd name="T37" fmla="*/ 41 h 59"/>
                <a:gd name="T38" fmla="*/ 0 w 71"/>
                <a:gd name="T39" fmla="*/ 39 h 59"/>
                <a:gd name="T40" fmla="*/ 0 w 71"/>
                <a:gd name="T41" fmla="*/ 34 h 59"/>
                <a:gd name="T42" fmla="*/ 0 w 71"/>
                <a:gd name="T43" fmla="*/ 34 h 59"/>
                <a:gd name="T44" fmla="*/ 20 w 71"/>
                <a:gd name="T45"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1" h="59">
                  <a:moveTo>
                    <a:pt x="20" y="1"/>
                  </a:moveTo>
                  <a:lnTo>
                    <a:pt x="28" y="4"/>
                  </a:lnTo>
                  <a:lnTo>
                    <a:pt x="34" y="0"/>
                  </a:lnTo>
                  <a:lnTo>
                    <a:pt x="37" y="2"/>
                  </a:lnTo>
                  <a:lnTo>
                    <a:pt x="47" y="0"/>
                  </a:lnTo>
                  <a:lnTo>
                    <a:pt x="47" y="0"/>
                  </a:lnTo>
                  <a:lnTo>
                    <a:pt x="53" y="8"/>
                  </a:lnTo>
                  <a:lnTo>
                    <a:pt x="61" y="10"/>
                  </a:lnTo>
                  <a:lnTo>
                    <a:pt x="71" y="4"/>
                  </a:lnTo>
                  <a:lnTo>
                    <a:pt x="71" y="4"/>
                  </a:lnTo>
                  <a:lnTo>
                    <a:pt x="63" y="26"/>
                  </a:lnTo>
                  <a:lnTo>
                    <a:pt x="67" y="50"/>
                  </a:lnTo>
                  <a:lnTo>
                    <a:pt x="65" y="52"/>
                  </a:lnTo>
                  <a:lnTo>
                    <a:pt x="55" y="44"/>
                  </a:lnTo>
                  <a:lnTo>
                    <a:pt x="39" y="59"/>
                  </a:lnTo>
                  <a:lnTo>
                    <a:pt x="39" y="59"/>
                  </a:lnTo>
                  <a:lnTo>
                    <a:pt x="31" y="51"/>
                  </a:lnTo>
                  <a:lnTo>
                    <a:pt x="15" y="50"/>
                  </a:lnTo>
                  <a:lnTo>
                    <a:pt x="8" y="41"/>
                  </a:lnTo>
                  <a:lnTo>
                    <a:pt x="0" y="39"/>
                  </a:lnTo>
                  <a:lnTo>
                    <a:pt x="0" y="34"/>
                  </a:lnTo>
                  <a:lnTo>
                    <a:pt x="0" y="34"/>
                  </a:lnTo>
                  <a:lnTo>
                    <a:pt x="20"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6" name="Freeform 20">
              <a:extLst>
                <a:ext uri="{FF2B5EF4-FFF2-40B4-BE49-F238E27FC236}">
                  <a16:creationId xmlns:a16="http://schemas.microsoft.com/office/drawing/2014/main" id="{74EB6FC4-92FE-4343-93D7-526A0342A006}"/>
                </a:ext>
              </a:extLst>
            </p:cNvPr>
            <p:cNvSpPr>
              <a:spLocks noEditPoints="1"/>
            </p:cNvSpPr>
            <p:nvPr/>
          </p:nvSpPr>
          <p:spPr bwMode="auto">
            <a:xfrm>
              <a:off x="2128838" y="2482851"/>
              <a:ext cx="349250" cy="323850"/>
            </a:xfrm>
            <a:custGeom>
              <a:avLst/>
              <a:gdLst>
                <a:gd name="T0" fmla="*/ 30 w 220"/>
                <a:gd name="T1" fmla="*/ 145 h 204"/>
                <a:gd name="T2" fmla="*/ 33 w 220"/>
                <a:gd name="T3" fmla="*/ 141 h 204"/>
                <a:gd name="T4" fmla="*/ 22 w 220"/>
                <a:gd name="T5" fmla="*/ 131 h 204"/>
                <a:gd name="T6" fmla="*/ 12 w 220"/>
                <a:gd name="T7" fmla="*/ 130 h 204"/>
                <a:gd name="T8" fmla="*/ 0 w 220"/>
                <a:gd name="T9" fmla="*/ 111 h 204"/>
                <a:gd name="T10" fmla="*/ 11 w 220"/>
                <a:gd name="T11" fmla="*/ 122 h 204"/>
                <a:gd name="T12" fmla="*/ 0 w 220"/>
                <a:gd name="T13" fmla="*/ 111 h 204"/>
                <a:gd name="T14" fmla="*/ 80 w 220"/>
                <a:gd name="T15" fmla="*/ 71 h 204"/>
                <a:gd name="T16" fmla="*/ 76 w 220"/>
                <a:gd name="T17" fmla="*/ 47 h 204"/>
                <a:gd name="T18" fmla="*/ 97 w 220"/>
                <a:gd name="T19" fmla="*/ 0 h 204"/>
                <a:gd name="T20" fmla="*/ 114 w 220"/>
                <a:gd name="T21" fmla="*/ 3 h 204"/>
                <a:gd name="T22" fmla="*/ 129 w 220"/>
                <a:gd name="T23" fmla="*/ 11 h 204"/>
                <a:gd name="T24" fmla="*/ 136 w 220"/>
                <a:gd name="T25" fmla="*/ 19 h 204"/>
                <a:gd name="T26" fmla="*/ 124 w 220"/>
                <a:gd name="T27" fmla="*/ 34 h 204"/>
                <a:gd name="T28" fmla="*/ 140 w 220"/>
                <a:gd name="T29" fmla="*/ 38 h 204"/>
                <a:gd name="T30" fmla="*/ 177 w 220"/>
                <a:gd name="T31" fmla="*/ 53 h 204"/>
                <a:gd name="T32" fmla="*/ 181 w 220"/>
                <a:gd name="T33" fmla="*/ 66 h 204"/>
                <a:gd name="T34" fmla="*/ 178 w 220"/>
                <a:gd name="T35" fmla="*/ 83 h 204"/>
                <a:gd name="T36" fmla="*/ 185 w 220"/>
                <a:gd name="T37" fmla="*/ 90 h 204"/>
                <a:gd name="T38" fmla="*/ 196 w 220"/>
                <a:gd name="T39" fmla="*/ 109 h 204"/>
                <a:gd name="T40" fmla="*/ 220 w 220"/>
                <a:gd name="T41" fmla="*/ 127 h 204"/>
                <a:gd name="T42" fmla="*/ 200 w 220"/>
                <a:gd name="T43" fmla="*/ 157 h 204"/>
                <a:gd name="T44" fmla="*/ 183 w 220"/>
                <a:gd name="T45" fmla="*/ 184 h 204"/>
                <a:gd name="T46" fmla="*/ 185 w 220"/>
                <a:gd name="T47" fmla="*/ 204 h 204"/>
                <a:gd name="T48" fmla="*/ 152 w 220"/>
                <a:gd name="T49" fmla="*/ 175 h 204"/>
                <a:gd name="T50" fmla="*/ 130 w 220"/>
                <a:gd name="T51" fmla="*/ 177 h 204"/>
                <a:gd name="T52" fmla="*/ 105 w 220"/>
                <a:gd name="T53" fmla="*/ 194 h 204"/>
                <a:gd name="T54" fmla="*/ 101 w 220"/>
                <a:gd name="T55" fmla="*/ 189 h 204"/>
                <a:gd name="T56" fmla="*/ 88 w 220"/>
                <a:gd name="T57" fmla="*/ 188 h 204"/>
                <a:gd name="T58" fmla="*/ 107 w 220"/>
                <a:gd name="T59" fmla="*/ 167 h 204"/>
                <a:gd name="T60" fmla="*/ 109 w 220"/>
                <a:gd name="T61" fmla="*/ 140 h 204"/>
                <a:gd name="T62" fmla="*/ 93 w 220"/>
                <a:gd name="T63" fmla="*/ 117 h 204"/>
                <a:gd name="T64" fmla="*/ 78 w 220"/>
                <a:gd name="T65" fmla="*/ 72 h 204"/>
                <a:gd name="T66" fmla="*/ 91 w 220"/>
                <a:gd name="T67" fmla="*/ 81 h 204"/>
                <a:gd name="T68" fmla="*/ 83 w 220"/>
                <a:gd name="T69" fmla="*/ 73 h 204"/>
                <a:gd name="T70" fmla="*/ 80 w 220"/>
                <a:gd name="T71" fmla="*/ 68 h 204"/>
                <a:gd name="T72" fmla="*/ 76 w 220"/>
                <a:gd name="T73" fmla="*/ 38 h 204"/>
                <a:gd name="T74" fmla="*/ 94 w 220"/>
                <a:gd name="T75" fmla="*/ 35 h 204"/>
                <a:gd name="T76" fmla="*/ 97 w 220"/>
                <a:gd name="T7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0" h="204">
                  <a:moveTo>
                    <a:pt x="33" y="141"/>
                  </a:moveTo>
                  <a:lnTo>
                    <a:pt x="30" y="145"/>
                  </a:lnTo>
                  <a:lnTo>
                    <a:pt x="29" y="143"/>
                  </a:lnTo>
                  <a:lnTo>
                    <a:pt x="33" y="141"/>
                  </a:lnTo>
                  <a:close/>
                  <a:moveTo>
                    <a:pt x="17" y="128"/>
                  </a:moveTo>
                  <a:lnTo>
                    <a:pt x="22" y="131"/>
                  </a:lnTo>
                  <a:lnTo>
                    <a:pt x="21" y="134"/>
                  </a:lnTo>
                  <a:lnTo>
                    <a:pt x="12" y="130"/>
                  </a:lnTo>
                  <a:lnTo>
                    <a:pt x="17" y="128"/>
                  </a:lnTo>
                  <a:close/>
                  <a:moveTo>
                    <a:pt x="0" y="111"/>
                  </a:moveTo>
                  <a:lnTo>
                    <a:pt x="8" y="113"/>
                  </a:lnTo>
                  <a:lnTo>
                    <a:pt x="11" y="122"/>
                  </a:lnTo>
                  <a:lnTo>
                    <a:pt x="1" y="119"/>
                  </a:lnTo>
                  <a:lnTo>
                    <a:pt x="0" y="111"/>
                  </a:lnTo>
                  <a:close/>
                  <a:moveTo>
                    <a:pt x="75" y="39"/>
                  </a:moveTo>
                  <a:lnTo>
                    <a:pt x="80" y="71"/>
                  </a:lnTo>
                  <a:lnTo>
                    <a:pt x="69" y="43"/>
                  </a:lnTo>
                  <a:lnTo>
                    <a:pt x="76" y="47"/>
                  </a:lnTo>
                  <a:lnTo>
                    <a:pt x="75" y="39"/>
                  </a:lnTo>
                  <a:close/>
                  <a:moveTo>
                    <a:pt x="97" y="0"/>
                  </a:moveTo>
                  <a:lnTo>
                    <a:pt x="104" y="8"/>
                  </a:lnTo>
                  <a:lnTo>
                    <a:pt x="114" y="3"/>
                  </a:lnTo>
                  <a:lnTo>
                    <a:pt x="119" y="8"/>
                  </a:lnTo>
                  <a:lnTo>
                    <a:pt x="129" y="11"/>
                  </a:lnTo>
                  <a:lnTo>
                    <a:pt x="131" y="18"/>
                  </a:lnTo>
                  <a:lnTo>
                    <a:pt x="136" y="19"/>
                  </a:lnTo>
                  <a:lnTo>
                    <a:pt x="135" y="25"/>
                  </a:lnTo>
                  <a:lnTo>
                    <a:pt x="124" y="34"/>
                  </a:lnTo>
                  <a:lnTo>
                    <a:pt x="131" y="48"/>
                  </a:lnTo>
                  <a:lnTo>
                    <a:pt x="140" y="38"/>
                  </a:lnTo>
                  <a:lnTo>
                    <a:pt x="165" y="62"/>
                  </a:lnTo>
                  <a:lnTo>
                    <a:pt x="177" y="53"/>
                  </a:lnTo>
                  <a:lnTo>
                    <a:pt x="177" y="53"/>
                  </a:lnTo>
                  <a:lnTo>
                    <a:pt x="181" y="66"/>
                  </a:lnTo>
                  <a:lnTo>
                    <a:pt x="181" y="66"/>
                  </a:lnTo>
                  <a:lnTo>
                    <a:pt x="178" y="83"/>
                  </a:lnTo>
                  <a:lnTo>
                    <a:pt x="180" y="92"/>
                  </a:lnTo>
                  <a:lnTo>
                    <a:pt x="185" y="90"/>
                  </a:lnTo>
                  <a:lnTo>
                    <a:pt x="193" y="95"/>
                  </a:lnTo>
                  <a:lnTo>
                    <a:pt x="196" y="109"/>
                  </a:lnTo>
                  <a:lnTo>
                    <a:pt x="210" y="111"/>
                  </a:lnTo>
                  <a:lnTo>
                    <a:pt x="220" y="127"/>
                  </a:lnTo>
                  <a:lnTo>
                    <a:pt x="218" y="148"/>
                  </a:lnTo>
                  <a:lnTo>
                    <a:pt x="200" y="157"/>
                  </a:lnTo>
                  <a:lnTo>
                    <a:pt x="188" y="157"/>
                  </a:lnTo>
                  <a:lnTo>
                    <a:pt x="183" y="184"/>
                  </a:lnTo>
                  <a:lnTo>
                    <a:pt x="179" y="186"/>
                  </a:lnTo>
                  <a:lnTo>
                    <a:pt x="185" y="204"/>
                  </a:lnTo>
                  <a:lnTo>
                    <a:pt x="161" y="178"/>
                  </a:lnTo>
                  <a:lnTo>
                    <a:pt x="152" y="175"/>
                  </a:lnTo>
                  <a:lnTo>
                    <a:pt x="143" y="169"/>
                  </a:lnTo>
                  <a:lnTo>
                    <a:pt x="130" y="177"/>
                  </a:lnTo>
                  <a:lnTo>
                    <a:pt x="119" y="177"/>
                  </a:lnTo>
                  <a:lnTo>
                    <a:pt x="105" y="194"/>
                  </a:lnTo>
                  <a:lnTo>
                    <a:pt x="105" y="194"/>
                  </a:lnTo>
                  <a:lnTo>
                    <a:pt x="101" y="189"/>
                  </a:lnTo>
                  <a:lnTo>
                    <a:pt x="97" y="191"/>
                  </a:lnTo>
                  <a:lnTo>
                    <a:pt x="88" y="188"/>
                  </a:lnTo>
                  <a:lnTo>
                    <a:pt x="104" y="166"/>
                  </a:lnTo>
                  <a:lnTo>
                    <a:pt x="107" y="167"/>
                  </a:lnTo>
                  <a:lnTo>
                    <a:pt x="111" y="162"/>
                  </a:lnTo>
                  <a:lnTo>
                    <a:pt x="109" y="140"/>
                  </a:lnTo>
                  <a:lnTo>
                    <a:pt x="112" y="129"/>
                  </a:lnTo>
                  <a:lnTo>
                    <a:pt x="93" y="117"/>
                  </a:lnTo>
                  <a:lnTo>
                    <a:pt x="80" y="91"/>
                  </a:lnTo>
                  <a:lnTo>
                    <a:pt x="78" y="72"/>
                  </a:lnTo>
                  <a:lnTo>
                    <a:pt x="80" y="71"/>
                  </a:lnTo>
                  <a:lnTo>
                    <a:pt x="91" y="81"/>
                  </a:lnTo>
                  <a:lnTo>
                    <a:pt x="91" y="76"/>
                  </a:lnTo>
                  <a:lnTo>
                    <a:pt x="83" y="73"/>
                  </a:lnTo>
                  <a:lnTo>
                    <a:pt x="84" y="68"/>
                  </a:lnTo>
                  <a:lnTo>
                    <a:pt x="80" y="68"/>
                  </a:lnTo>
                  <a:lnTo>
                    <a:pt x="76" y="38"/>
                  </a:lnTo>
                  <a:lnTo>
                    <a:pt x="76" y="38"/>
                  </a:lnTo>
                  <a:lnTo>
                    <a:pt x="93" y="44"/>
                  </a:lnTo>
                  <a:lnTo>
                    <a:pt x="94" y="35"/>
                  </a:lnTo>
                  <a:lnTo>
                    <a:pt x="87" y="22"/>
                  </a:lnTo>
                  <a:lnTo>
                    <a:pt x="9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7" name="Freeform 21">
              <a:extLst>
                <a:ext uri="{FF2B5EF4-FFF2-40B4-BE49-F238E27FC236}">
                  <a16:creationId xmlns:a16="http://schemas.microsoft.com/office/drawing/2014/main" id="{EC76741A-4859-4E23-88FC-ECEC241166E4}"/>
                </a:ext>
              </a:extLst>
            </p:cNvPr>
            <p:cNvSpPr>
              <a:spLocks/>
            </p:cNvSpPr>
            <p:nvPr/>
          </p:nvSpPr>
          <p:spPr bwMode="auto">
            <a:xfrm>
              <a:off x="2792413" y="1844676"/>
              <a:ext cx="349250" cy="620713"/>
            </a:xfrm>
            <a:custGeom>
              <a:avLst/>
              <a:gdLst>
                <a:gd name="T0" fmla="*/ 112 w 220"/>
                <a:gd name="T1" fmla="*/ 15 h 391"/>
                <a:gd name="T2" fmla="*/ 101 w 220"/>
                <a:gd name="T3" fmla="*/ 26 h 391"/>
                <a:gd name="T4" fmla="*/ 112 w 220"/>
                <a:gd name="T5" fmla="*/ 35 h 391"/>
                <a:gd name="T6" fmla="*/ 116 w 220"/>
                <a:gd name="T7" fmla="*/ 50 h 391"/>
                <a:gd name="T8" fmla="*/ 121 w 220"/>
                <a:gd name="T9" fmla="*/ 62 h 391"/>
                <a:gd name="T10" fmla="*/ 114 w 220"/>
                <a:gd name="T11" fmla="*/ 78 h 391"/>
                <a:gd name="T12" fmla="*/ 122 w 220"/>
                <a:gd name="T13" fmla="*/ 96 h 391"/>
                <a:gd name="T14" fmla="*/ 132 w 220"/>
                <a:gd name="T15" fmla="*/ 104 h 391"/>
                <a:gd name="T16" fmla="*/ 147 w 220"/>
                <a:gd name="T17" fmla="*/ 126 h 391"/>
                <a:gd name="T18" fmla="*/ 154 w 220"/>
                <a:gd name="T19" fmla="*/ 133 h 391"/>
                <a:gd name="T20" fmla="*/ 163 w 220"/>
                <a:gd name="T21" fmla="*/ 140 h 391"/>
                <a:gd name="T22" fmla="*/ 174 w 220"/>
                <a:gd name="T23" fmla="*/ 145 h 391"/>
                <a:gd name="T24" fmla="*/ 207 w 220"/>
                <a:gd name="T25" fmla="*/ 151 h 391"/>
                <a:gd name="T26" fmla="*/ 209 w 220"/>
                <a:gd name="T27" fmla="*/ 190 h 391"/>
                <a:gd name="T28" fmla="*/ 199 w 220"/>
                <a:gd name="T29" fmla="*/ 216 h 391"/>
                <a:gd name="T30" fmla="*/ 181 w 220"/>
                <a:gd name="T31" fmla="*/ 228 h 391"/>
                <a:gd name="T32" fmla="*/ 169 w 220"/>
                <a:gd name="T33" fmla="*/ 224 h 391"/>
                <a:gd name="T34" fmla="*/ 163 w 220"/>
                <a:gd name="T35" fmla="*/ 241 h 391"/>
                <a:gd name="T36" fmla="*/ 151 w 220"/>
                <a:gd name="T37" fmla="*/ 254 h 391"/>
                <a:gd name="T38" fmla="*/ 141 w 220"/>
                <a:gd name="T39" fmla="*/ 260 h 391"/>
                <a:gd name="T40" fmla="*/ 132 w 220"/>
                <a:gd name="T41" fmla="*/ 266 h 391"/>
                <a:gd name="T42" fmla="*/ 114 w 220"/>
                <a:gd name="T43" fmla="*/ 281 h 391"/>
                <a:gd name="T44" fmla="*/ 125 w 220"/>
                <a:gd name="T45" fmla="*/ 289 h 391"/>
                <a:gd name="T46" fmla="*/ 138 w 220"/>
                <a:gd name="T47" fmla="*/ 337 h 391"/>
                <a:gd name="T48" fmla="*/ 124 w 220"/>
                <a:gd name="T49" fmla="*/ 344 h 391"/>
                <a:gd name="T50" fmla="*/ 107 w 220"/>
                <a:gd name="T51" fmla="*/ 346 h 391"/>
                <a:gd name="T52" fmla="*/ 100 w 220"/>
                <a:gd name="T53" fmla="*/ 377 h 391"/>
                <a:gd name="T54" fmla="*/ 88 w 220"/>
                <a:gd name="T55" fmla="*/ 384 h 391"/>
                <a:gd name="T56" fmla="*/ 76 w 220"/>
                <a:gd name="T57" fmla="*/ 383 h 391"/>
                <a:gd name="T58" fmla="*/ 60 w 220"/>
                <a:gd name="T59" fmla="*/ 384 h 391"/>
                <a:gd name="T60" fmla="*/ 59 w 220"/>
                <a:gd name="T61" fmla="*/ 346 h 391"/>
                <a:gd name="T62" fmla="*/ 57 w 220"/>
                <a:gd name="T63" fmla="*/ 325 h 391"/>
                <a:gd name="T64" fmla="*/ 44 w 220"/>
                <a:gd name="T65" fmla="*/ 291 h 391"/>
                <a:gd name="T66" fmla="*/ 36 w 220"/>
                <a:gd name="T67" fmla="*/ 284 h 391"/>
                <a:gd name="T68" fmla="*/ 31 w 220"/>
                <a:gd name="T69" fmla="*/ 276 h 391"/>
                <a:gd name="T70" fmla="*/ 32 w 220"/>
                <a:gd name="T71" fmla="*/ 275 h 391"/>
                <a:gd name="T72" fmla="*/ 29 w 220"/>
                <a:gd name="T73" fmla="*/ 252 h 391"/>
                <a:gd name="T74" fmla="*/ 38 w 220"/>
                <a:gd name="T75" fmla="*/ 243 h 391"/>
                <a:gd name="T76" fmla="*/ 40 w 220"/>
                <a:gd name="T77" fmla="*/ 218 h 391"/>
                <a:gd name="T78" fmla="*/ 53 w 220"/>
                <a:gd name="T79" fmla="*/ 213 h 391"/>
                <a:gd name="T80" fmla="*/ 74 w 220"/>
                <a:gd name="T81" fmla="*/ 220 h 391"/>
                <a:gd name="T82" fmla="*/ 72 w 220"/>
                <a:gd name="T83" fmla="*/ 207 h 391"/>
                <a:gd name="T84" fmla="*/ 63 w 220"/>
                <a:gd name="T85" fmla="*/ 202 h 391"/>
                <a:gd name="T86" fmla="*/ 47 w 220"/>
                <a:gd name="T87" fmla="*/ 182 h 391"/>
                <a:gd name="T88" fmla="*/ 31 w 220"/>
                <a:gd name="T89" fmla="*/ 166 h 391"/>
                <a:gd name="T90" fmla="*/ 26 w 220"/>
                <a:gd name="T91" fmla="*/ 152 h 391"/>
                <a:gd name="T92" fmla="*/ 0 w 220"/>
                <a:gd name="T93" fmla="*/ 121 h 391"/>
                <a:gd name="T94" fmla="*/ 13 w 220"/>
                <a:gd name="T95" fmla="*/ 99 h 391"/>
                <a:gd name="T96" fmla="*/ 32 w 220"/>
                <a:gd name="T97" fmla="*/ 93 h 391"/>
                <a:gd name="T98" fmla="*/ 49 w 220"/>
                <a:gd name="T99" fmla="*/ 83 h 391"/>
                <a:gd name="T100" fmla="*/ 50 w 220"/>
                <a:gd name="T101" fmla="*/ 61 h 391"/>
                <a:gd name="T102" fmla="*/ 38 w 220"/>
                <a:gd name="T103" fmla="*/ 66 h 391"/>
                <a:gd name="T104" fmla="*/ 29 w 220"/>
                <a:gd name="T105" fmla="*/ 49 h 391"/>
                <a:gd name="T106" fmla="*/ 38 w 220"/>
                <a:gd name="T107" fmla="*/ 37 h 391"/>
                <a:gd name="T108" fmla="*/ 57 w 220"/>
                <a:gd name="T109" fmla="*/ 24 h 391"/>
                <a:gd name="T110" fmla="*/ 96 w 220"/>
                <a:gd name="T111" fmla="*/ 9 h 391"/>
                <a:gd name="T112" fmla="*/ 109 w 220"/>
                <a:gd name="T113" fmla="*/ 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 h="391">
                  <a:moveTo>
                    <a:pt x="118" y="9"/>
                  </a:moveTo>
                  <a:lnTo>
                    <a:pt x="112" y="15"/>
                  </a:lnTo>
                  <a:lnTo>
                    <a:pt x="104" y="18"/>
                  </a:lnTo>
                  <a:lnTo>
                    <a:pt x="101" y="26"/>
                  </a:lnTo>
                  <a:lnTo>
                    <a:pt x="116" y="27"/>
                  </a:lnTo>
                  <a:lnTo>
                    <a:pt x="112" y="35"/>
                  </a:lnTo>
                  <a:lnTo>
                    <a:pt x="116" y="37"/>
                  </a:lnTo>
                  <a:lnTo>
                    <a:pt x="116" y="50"/>
                  </a:lnTo>
                  <a:lnTo>
                    <a:pt x="120" y="53"/>
                  </a:lnTo>
                  <a:lnTo>
                    <a:pt x="121" y="62"/>
                  </a:lnTo>
                  <a:lnTo>
                    <a:pt x="114" y="74"/>
                  </a:lnTo>
                  <a:lnTo>
                    <a:pt x="114" y="78"/>
                  </a:lnTo>
                  <a:lnTo>
                    <a:pt x="124" y="82"/>
                  </a:lnTo>
                  <a:lnTo>
                    <a:pt x="122" y="96"/>
                  </a:lnTo>
                  <a:lnTo>
                    <a:pt x="129" y="99"/>
                  </a:lnTo>
                  <a:lnTo>
                    <a:pt x="132" y="104"/>
                  </a:lnTo>
                  <a:lnTo>
                    <a:pt x="137" y="105"/>
                  </a:lnTo>
                  <a:lnTo>
                    <a:pt x="147" y="126"/>
                  </a:lnTo>
                  <a:lnTo>
                    <a:pt x="151" y="125"/>
                  </a:lnTo>
                  <a:lnTo>
                    <a:pt x="154" y="133"/>
                  </a:lnTo>
                  <a:lnTo>
                    <a:pt x="161" y="131"/>
                  </a:lnTo>
                  <a:lnTo>
                    <a:pt x="163" y="140"/>
                  </a:lnTo>
                  <a:lnTo>
                    <a:pt x="160" y="141"/>
                  </a:lnTo>
                  <a:lnTo>
                    <a:pt x="174" y="145"/>
                  </a:lnTo>
                  <a:lnTo>
                    <a:pt x="180" y="155"/>
                  </a:lnTo>
                  <a:lnTo>
                    <a:pt x="207" y="151"/>
                  </a:lnTo>
                  <a:lnTo>
                    <a:pt x="209" y="159"/>
                  </a:lnTo>
                  <a:lnTo>
                    <a:pt x="209" y="190"/>
                  </a:lnTo>
                  <a:lnTo>
                    <a:pt x="220" y="197"/>
                  </a:lnTo>
                  <a:lnTo>
                    <a:pt x="199" y="216"/>
                  </a:lnTo>
                  <a:lnTo>
                    <a:pt x="186" y="219"/>
                  </a:lnTo>
                  <a:lnTo>
                    <a:pt x="181" y="228"/>
                  </a:lnTo>
                  <a:lnTo>
                    <a:pt x="172" y="228"/>
                  </a:lnTo>
                  <a:lnTo>
                    <a:pt x="169" y="224"/>
                  </a:lnTo>
                  <a:lnTo>
                    <a:pt x="159" y="233"/>
                  </a:lnTo>
                  <a:lnTo>
                    <a:pt x="163" y="241"/>
                  </a:lnTo>
                  <a:lnTo>
                    <a:pt x="155" y="253"/>
                  </a:lnTo>
                  <a:lnTo>
                    <a:pt x="151" y="254"/>
                  </a:lnTo>
                  <a:lnTo>
                    <a:pt x="150" y="250"/>
                  </a:lnTo>
                  <a:lnTo>
                    <a:pt x="141" y="260"/>
                  </a:lnTo>
                  <a:lnTo>
                    <a:pt x="136" y="259"/>
                  </a:lnTo>
                  <a:lnTo>
                    <a:pt x="132" y="266"/>
                  </a:lnTo>
                  <a:lnTo>
                    <a:pt x="117" y="274"/>
                  </a:lnTo>
                  <a:lnTo>
                    <a:pt x="114" y="281"/>
                  </a:lnTo>
                  <a:lnTo>
                    <a:pt x="121" y="281"/>
                  </a:lnTo>
                  <a:lnTo>
                    <a:pt x="125" y="289"/>
                  </a:lnTo>
                  <a:lnTo>
                    <a:pt x="122" y="310"/>
                  </a:lnTo>
                  <a:lnTo>
                    <a:pt x="138" y="337"/>
                  </a:lnTo>
                  <a:lnTo>
                    <a:pt x="132" y="336"/>
                  </a:lnTo>
                  <a:lnTo>
                    <a:pt x="124" y="344"/>
                  </a:lnTo>
                  <a:lnTo>
                    <a:pt x="114" y="342"/>
                  </a:lnTo>
                  <a:lnTo>
                    <a:pt x="107" y="346"/>
                  </a:lnTo>
                  <a:lnTo>
                    <a:pt x="99" y="363"/>
                  </a:lnTo>
                  <a:lnTo>
                    <a:pt x="100" y="377"/>
                  </a:lnTo>
                  <a:lnTo>
                    <a:pt x="90" y="376"/>
                  </a:lnTo>
                  <a:lnTo>
                    <a:pt x="88" y="384"/>
                  </a:lnTo>
                  <a:lnTo>
                    <a:pt x="88" y="384"/>
                  </a:lnTo>
                  <a:lnTo>
                    <a:pt x="76" y="383"/>
                  </a:lnTo>
                  <a:lnTo>
                    <a:pt x="69" y="391"/>
                  </a:lnTo>
                  <a:lnTo>
                    <a:pt x="60" y="384"/>
                  </a:lnTo>
                  <a:lnTo>
                    <a:pt x="56" y="363"/>
                  </a:lnTo>
                  <a:lnTo>
                    <a:pt x="59" y="346"/>
                  </a:lnTo>
                  <a:lnTo>
                    <a:pt x="56" y="338"/>
                  </a:lnTo>
                  <a:lnTo>
                    <a:pt x="57" y="325"/>
                  </a:lnTo>
                  <a:lnTo>
                    <a:pt x="40" y="296"/>
                  </a:lnTo>
                  <a:lnTo>
                    <a:pt x="44" y="291"/>
                  </a:lnTo>
                  <a:lnTo>
                    <a:pt x="43" y="284"/>
                  </a:lnTo>
                  <a:lnTo>
                    <a:pt x="36" y="284"/>
                  </a:lnTo>
                  <a:lnTo>
                    <a:pt x="31" y="276"/>
                  </a:lnTo>
                  <a:lnTo>
                    <a:pt x="31" y="276"/>
                  </a:lnTo>
                  <a:lnTo>
                    <a:pt x="32" y="275"/>
                  </a:lnTo>
                  <a:lnTo>
                    <a:pt x="32" y="275"/>
                  </a:lnTo>
                  <a:lnTo>
                    <a:pt x="35" y="265"/>
                  </a:lnTo>
                  <a:lnTo>
                    <a:pt x="29" y="252"/>
                  </a:lnTo>
                  <a:lnTo>
                    <a:pt x="29" y="246"/>
                  </a:lnTo>
                  <a:lnTo>
                    <a:pt x="38" y="243"/>
                  </a:lnTo>
                  <a:lnTo>
                    <a:pt x="35" y="228"/>
                  </a:lnTo>
                  <a:lnTo>
                    <a:pt x="40" y="218"/>
                  </a:lnTo>
                  <a:lnTo>
                    <a:pt x="48" y="212"/>
                  </a:lnTo>
                  <a:lnTo>
                    <a:pt x="53" y="213"/>
                  </a:lnTo>
                  <a:lnTo>
                    <a:pt x="57" y="218"/>
                  </a:lnTo>
                  <a:lnTo>
                    <a:pt x="74" y="220"/>
                  </a:lnTo>
                  <a:lnTo>
                    <a:pt x="77" y="214"/>
                  </a:lnTo>
                  <a:lnTo>
                    <a:pt x="72" y="207"/>
                  </a:lnTo>
                  <a:lnTo>
                    <a:pt x="61" y="206"/>
                  </a:lnTo>
                  <a:lnTo>
                    <a:pt x="63" y="202"/>
                  </a:lnTo>
                  <a:lnTo>
                    <a:pt x="50" y="194"/>
                  </a:lnTo>
                  <a:lnTo>
                    <a:pt x="47" y="182"/>
                  </a:lnTo>
                  <a:lnTo>
                    <a:pt x="34" y="179"/>
                  </a:lnTo>
                  <a:lnTo>
                    <a:pt x="31" y="166"/>
                  </a:lnTo>
                  <a:lnTo>
                    <a:pt x="34" y="158"/>
                  </a:lnTo>
                  <a:lnTo>
                    <a:pt x="26" y="152"/>
                  </a:lnTo>
                  <a:lnTo>
                    <a:pt x="22" y="142"/>
                  </a:lnTo>
                  <a:lnTo>
                    <a:pt x="0" y="121"/>
                  </a:lnTo>
                  <a:lnTo>
                    <a:pt x="0" y="117"/>
                  </a:lnTo>
                  <a:lnTo>
                    <a:pt x="13" y="99"/>
                  </a:lnTo>
                  <a:lnTo>
                    <a:pt x="24" y="97"/>
                  </a:lnTo>
                  <a:lnTo>
                    <a:pt x="32" y="93"/>
                  </a:lnTo>
                  <a:lnTo>
                    <a:pt x="42" y="93"/>
                  </a:lnTo>
                  <a:lnTo>
                    <a:pt x="49" y="83"/>
                  </a:lnTo>
                  <a:lnTo>
                    <a:pt x="51" y="77"/>
                  </a:lnTo>
                  <a:lnTo>
                    <a:pt x="50" y="61"/>
                  </a:lnTo>
                  <a:lnTo>
                    <a:pt x="42" y="56"/>
                  </a:lnTo>
                  <a:lnTo>
                    <a:pt x="38" y="66"/>
                  </a:lnTo>
                  <a:lnTo>
                    <a:pt x="29" y="59"/>
                  </a:lnTo>
                  <a:lnTo>
                    <a:pt x="29" y="49"/>
                  </a:lnTo>
                  <a:lnTo>
                    <a:pt x="34" y="40"/>
                  </a:lnTo>
                  <a:lnTo>
                    <a:pt x="38" y="37"/>
                  </a:lnTo>
                  <a:lnTo>
                    <a:pt x="57" y="34"/>
                  </a:lnTo>
                  <a:lnTo>
                    <a:pt x="57" y="24"/>
                  </a:lnTo>
                  <a:lnTo>
                    <a:pt x="67" y="7"/>
                  </a:lnTo>
                  <a:lnTo>
                    <a:pt x="96" y="9"/>
                  </a:lnTo>
                  <a:lnTo>
                    <a:pt x="109" y="0"/>
                  </a:lnTo>
                  <a:lnTo>
                    <a:pt x="109" y="0"/>
                  </a:lnTo>
                  <a:lnTo>
                    <a:pt x="118"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8" name="Freeform 22">
              <a:extLst>
                <a:ext uri="{FF2B5EF4-FFF2-40B4-BE49-F238E27FC236}">
                  <a16:creationId xmlns:a16="http://schemas.microsoft.com/office/drawing/2014/main" id="{3EBEA6EA-2D6C-4570-B6EE-FB1C1838393A}"/>
                </a:ext>
              </a:extLst>
            </p:cNvPr>
            <p:cNvSpPr>
              <a:spLocks/>
            </p:cNvSpPr>
            <p:nvPr/>
          </p:nvSpPr>
          <p:spPr bwMode="auto">
            <a:xfrm>
              <a:off x="3124201" y="3055938"/>
              <a:ext cx="574675" cy="381000"/>
            </a:xfrm>
            <a:custGeom>
              <a:avLst/>
              <a:gdLst>
                <a:gd name="T0" fmla="*/ 153 w 362"/>
                <a:gd name="T1" fmla="*/ 0 h 240"/>
                <a:gd name="T2" fmla="*/ 158 w 362"/>
                <a:gd name="T3" fmla="*/ 9 h 240"/>
                <a:gd name="T4" fmla="*/ 176 w 362"/>
                <a:gd name="T5" fmla="*/ 26 h 240"/>
                <a:gd name="T6" fmla="*/ 183 w 362"/>
                <a:gd name="T7" fmla="*/ 32 h 240"/>
                <a:gd name="T8" fmla="*/ 192 w 362"/>
                <a:gd name="T9" fmla="*/ 34 h 240"/>
                <a:gd name="T10" fmla="*/ 209 w 362"/>
                <a:gd name="T11" fmla="*/ 53 h 240"/>
                <a:gd name="T12" fmla="*/ 209 w 362"/>
                <a:gd name="T13" fmla="*/ 87 h 240"/>
                <a:gd name="T14" fmla="*/ 254 w 362"/>
                <a:gd name="T15" fmla="*/ 73 h 240"/>
                <a:gd name="T16" fmla="*/ 252 w 362"/>
                <a:gd name="T17" fmla="*/ 83 h 240"/>
                <a:gd name="T18" fmla="*/ 274 w 362"/>
                <a:gd name="T19" fmla="*/ 115 h 240"/>
                <a:gd name="T20" fmla="*/ 362 w 362"/>
                <a:gd name="T21" fmla="*/ 120 h 240"/>
                <a:gd name="T22" fmla="*/ 348 w 362"/>
                <a:gd name="T23" fmla="*/ 151 h 240"/>
                <a:gd name="T24" fmla="*/ 345 w 362"/>
                <a:gd name="T25" fmla="*/ 182 h 240"/>
                <a:gd name="T26" fmla="*/ 343 w 362"/>
                <a:gd name="T27" fmla="*/ 193 h 240"/>
                <a:gd name="T28" fmla="*/ 327 w 362"/>
                <a:gd name="T29" fmla="*/ 193 h 240"/>
                <a:gd name="T30" fmla="*/ 318 w 362"/>
                <a:gd name="T31" fmla="*/ 195 h 240"/>
                <a:gd name="T32" fmla="*/ 335 w 362"/>
                <a:gd name="T33" fmla="*/ 199 h 240"/>
                <a:gd name="T34" fmla="*/ 345 w 362"/>
                <a:gd name="T35" fmla="*/ 206 h 240"/>
                <a:gd name="T36" fmla="*/ 344 w 362"/>
                <a:gd name="T37" fmla="*/ 208 h 240"/>
                <a:gd name="T38" fmla="*/ 296 w 362"/>
                <a:gd name="T39" fmla="*/ 195 h 240"/>
                <a:gd name="T40" fmla="*/ 300 w 362"/>
                <a:gd name="T41" fmla="*/ 183 h 240"/>
                <a:gd name="T42" fmla="*/ 293 w 362"/>
                <a:gd name="T43" fmla="*/ 185 h 240"/>
                <a:gd name="T44" fmla="*/ 280 w 362"/>
                <a:gd name="T45" fmla="*/ 179 h 240"/>
                <a:gd name="T46" fmla="*/ 273 w 362"/>
                <a:gd name="T47" fmla="*/ 186 h 240"/>
                <a:gd name="T48" fmla="*/ 293 w 362"/>
                <a:gd name="T49" fmla="*/ 195 h 240"/>
                <a:gd name="T50" fmla="*/ 254 w 362"/>
                <a:gd name="T51" fmla="*/ 201 h 240"/>
                <a:gd name="T52" fmla="*/ 200 w 362"/>
                <a:gd name="T53" fmla="*/ 226 h 240"/>
                <a:gd name="T54" fmla="*/ 155 w 362"/>
                <a:gd name="T55" fmla="*/ 240 h 240"/>
                <a:gd name="T56" fmla="*/ 104 w 362"/>
                <a:gd name="T57" fmla="*/ 218 h 240"/>
                <a:gd name="T58" fmla="*/ 26 w 362"/>
                <a:gd name="T59" fmla="*/ 193 h 240"/>
                <a:gd name="T60" fmla="*/ 0 w 362"/>
                <a:gd name="T61" fmla="*/ 187 h 240"/>
                <a:gd name="T62" fmla="*/ 16 w 362"/>
                <a:gd name="T63" fmla="*/ 169 h 240"/>
                <a:gd name="T64" fmla="*/ 29 w 362"/>
                <a:gd name="T65" fmla="*/ 154 h 240"/>
                <a:gd name="T66" fmla="*/ 41 w 362"/>
                <a:gd name="T67" fmla="*/ 140 h 240"/>
                <a:gd name="T68" fmla="*/ 33 w 362"/>
                <a:gd name="T69" fmla="*/ 122 h 240"/>
                <a:gd name="T70" fmla="*/ 28 w 362"/>
                <a:gd name="T71" fmla="*/ 109 h 240"/>
                <a:gd name="T72" fmla="*/ 18 w 362"/>
                <a:gd name="T73" fmla="*/ 75 h 240"/>
                <a:gd name="T74" fmla="*/ 23 w 362"/>
                <a:gd name="T75" fmla="*/ 59 h 240"/>
                <a:gd name="T76" fmla="*/ 53 w 362"/>
                <a:gd name="T77" fmla="*/ 48 h 240"/>
                <a:gd name="T78" fmla="*/ 71 w 362"/>
                <a:gd name="T79" fmla="*/ 47 h 240"/>
                <a:gd name="T80" fmla="*/ 69 w 362"/>
                <a:gd name="T81" fmla="*/ 26 h 240"/>
                <a:gd name="T82" fmla="*/ 81 w 362"/>
                <a:gd name="T83" fmla="*/ 28 h 240"/>
                <a:gd name="T84" fmla="*/ 92 w 362"/>
                <a:gd name="T85" fmla="*/ 55 h 240"/>
                <a:gd name="T86" fmla="*/ 121 w 362"/>
                <a:gd name="T87" fmla="*/ 40 h 240"/>
                <a:gd name="T88" fmla="*/ 139 w 362"/>
                <a:gd name="T89" fmla="*/ 3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2" h="240">
                  <a:moveTo>
                    <a:pt x="148" y="17"/>
                  </a:moveTo>
                  <a:lnTo>
                    <a:pt x="153" y="0"/>
                  </a:lnTo>
                  <a:lnTo>
                    <a:pt x="159" y="5"/>
                  </a:lnTo>
                  <a:lnTo>
                    <a:pt x="158" y="9"/>
                  </a:lnTo>
                  <a:lnTo>
                    <a:pt x="161" y="20"/>
                  </a:lnTo>
                  <a:lnTo>
                    <a:pt x="176" y="26"/>
                  </a:lnTo>
                  <a:lnTo>
                    <a:pt x="179" y="32"/>
                  </a:lnTo>
                  <a:lnTo>
                    <a:pt x="183" y="32"/>
                  </a:lnTo>
                  <a:lnTo>
                    <a:pt x="182" y="36"/>
                  </a:lnTo>
                  <a:lnTo>
                    <a:pt x="192" y="34"/>
                  </a:lnTo>
                  <a:lnTo>
                    <a:pt x="207" y="38"/>
                  </a:lnTo>
                  <a:lnTo>
                    <a:pt x="209" y="53"/>
                  </a:lnTo>
                  <a:lnTo>
                    <a:pt x="202" y="67"/>
                  </a:lnTo>
                  <a:lnTo>
                    <a:pt x="209" y="87"/>
                  </a:lnTo>
                  <a:lnTo>
                    <a:pt x="228" y="86"/>
                  </a:lnTo>
                  <a:lnTo>
                    <a:pt x="254" y="73"/>
                  </a:lnTo>
                  <a:lnTo>
                    <a:pt x="258" y="76"/>
                  </a:lnTo>
                  <a:lnTo>
                    <a:pt x="252" y="83"/>
                  </a:lnTo>
                  <a:lnTo>
                    <a:pt x="273" y="106"/>
                  </a:lnTo>
                  <a:lnTo>
                    <a:pt x="274" y="115"/>
                  </a:lnTo>
                  <a:lnTo>
                    <a:pt x="362" y="120"/>
                  </a:lnTo>
                  <a:lnTo>
                    <a:pt x="362" y="120"/>
                  </a:lnTo>
                  <a:lnTo>
                    <a:pt x="356" y="143"/>
                  </a:lnTo>
                  <a:lnTo>
                    <a:pt x="348" y="151"/>
                  </a:lnTo>
                  <a:lnTo>
                    <a:pt x="341" y="171"/>
                  </a:lnTo>
                  <a:lnTo>
                    <a:pt x="345" y="182"/>
                  </a:lnTo>
                  <a:lnTo>
                    <a:pt x="343" y="193"/>
                  </a:lnTo>
                  <a:lnTo>
                    <a:pt x="343" y="193"/>
                  </a:lnTo>
                  <a:lnTo>
                    <a:pt x="335" y="197"/>
                  </a:lnTo>
                  <a:lnTo>
                    <a:pt x="327" y="193"/>
                  </a:lnTo>
                  <a:lnTo>
                    <a:pt x="324" y="189"/>
                  </a:lnTo>
                  <a:lnTo>
                    <a:pt x="318" y="195"/>
                  </a:lnTo>
                  <a:lnTo>
                    <a:pt x="322" y="198"/>
                  </a:lnTo>
                  <a:lnTo>
                    <a:pt x="335" y="199"/>
                  </a:lnTo>
                  <a:lnTo>
                    <a:pt x="345" y="206"/>
                  </a:lnTo>
                  <a:lnTo>
                    <a:pt x="345" y="206"/>
                  </a:lnTo>
                  <a:lnTo>
                    <a:pt x="344" y="208"/>
                  </a:lnTo>
                  <a:lnTo>
                    <a:pt x="344" y="208"/>
                  </a:lnTo>
                  <a:lnTo>
                    <a:pt x="320" y="199"/>
                  </a:lnTo>
                  <a:lnTo>
                    <a:pt x="296" y="195"/>
                  </a:lnTo>
                  <a:lnTo>
                    <a:pt x="308" y="185"/>
                  </a:lnTo>
                  <a:lnTo>
                    <a:pt x="300" y="183"/>
                  </a:lnTo>
                  <a:lnTo>
                    <a:pt x="290" y="190"/>
                  </a:lnTo>
                  <a:lnTo>
                    <a:pt x="293" y="185"/>
                  </a:lnTo>
                  <a:lnTo>
                    <a:pt x="286" y="177"/>
                  </a:lnTo>
                  <a:lnTo>
                    <a:pt x="280" y="179"/>
                  </a:lnTo>
                  <a:lnTo>
                    <a:pt x="277" y="186"/>
                  </a:lnTo>
                  <a:lnTo>
                    <a:pt x="273" y="186"/>
                  </a:lnTo>
                  <a:lnTo>
                    <a:pt x="267" y="193"/>
                  </a:lnTo>
                  <a:lnTo>
                    <a:pt x="293" y="195"/>
                  </a:lnTo>
                  <a:lnTo>
                    <a:pt x="264" y="197"/>
                  </a:lnTo>
                  <a:lnTo>
                    <a:pt x="254" y="201"/>
                  </a:lnTo>
                  <a:lnTo>
                    <a:pt x="242" y="214"/>
                  </a:lnTo>
                  <a:lnTo>
                    <a:pt x="200" y="226"/>
                  </a:lnTo>
                  <a:lnTo>
                    <a:pt x="179" y="237"/>
                  </a:lnTo>
                  <a:lnTo>
                    <a:pt x="155" y="240"/>
                  </a:lnTo>
                  <a:lnTo>
                    <a:pt x="131" y="233"/>
                  </a:lnTo>
                  <a:lnTo>
                    <a:pt x="104" y="218"/>
                  </a:lnTo>
                  <a:lnTo>
                    <a:pt x="60" y="214"/>
                  </a:lnTo>
                  <a:lnTo>
                    <a:pt x="26" y="193"/>
                  </a:lnTo>
                  <a:lnTo>
                    <a:pt x="0" y="187"/>
                  </a:lnTo>
                  <a:lnTo>
                    <a:pt x="0" y="187"/>
                  </a:lnTo>
                  <a:lnTo>
                    <a:pt x="14" y="176"/>
                  </a:lnTo>
                  <a:lnTo>
                    <a:pt x="16" y="169"/>
                  </a:lnTo>
                  <a:lnTo>
                    <a:pt x="28" y="158"/>
                  </a:lnTo>
                  <a:lnTo>
                    <a:pt x="29" y="154"/>
                  </a:lnTo>
                  <a:lnTo>
                    <a:pt x="39" y="149"/>
                  </a:lnTo>
                  <a:lnTo>
                    <a:pt x="41" y="140"/>
                  </a:lnTo>
                  <a:lnTo>
                    <a:pt x="34" y="131"/>
                  </a:lnTo>
                  <a:lnTo>
                    <a:pt x="33" y="122"/>
                  </a:lnTo>
                  <a:lnTo>
                    <a:pt x="24" y="117"/>
                  </a:lnTo>
                  <a:lnTo>
                    <a:pt x="28" y="109"/>
                  </a:lnTo>
                  <a:lnTo>
                    <a:pt x="26" y="94"/>
                  </a:lnTo>
                  <a:lnTo>
                    <a:pt x="18" y="75"/>
                  </a:lnTo>
                  <a:lnTo>
                    <a:pt x="23" y="59"/>
                  </a:lnTo>
                  <a:lnTo>
                    <a:pt x="23" y="59"/>
                  </a:lnTo>
                  <a:lnTo>
                    <a:pt x="39" y="50"/>
                  </a:lnTo>
                  <a:lnTo>
                    <a:pt x="53" y="48"/>
                  </a:lnTo>
                  <a:lnTo>
                    <a:pt x="66" y="53"/>
                  </a:lnTo>
                  <a:lnTo>
                    <a:pt x="71" y="47"/>
                  </a:lnTo>
                  <a:lnTo>
                    <a:pt x="63" y="39"/>
                  </a:lnTo>
                  <a:lnTo>
                    <a:pt x="69" y="26"/>
                  </a:lnTo>
                  <a:lnTo>
                    <a:pt x="79" y="23"/>
                  </a:lnTo>
                  <a:lnTo>
                    <a:pt x="81" y="28"/>
                  </a:lnTo>
                  <a:lnTo>
                    <a:pt x="77" y="32"/>
                  </a:lnTo>
                  <a:lnTo>
                    <a:pt x="92" y="55"/>
                  </a:lnTo>
                  <a:lnTo>
                    <a:pt x="105" y="39"/>
                  </a:lnTo>
                  <a:lnTo>
                    <a:pt x="121" y="40"/>
                  </a:lnTo>
                  <a:lnTo>
                    <a:pt x="127" y="33"/>
                  </a:lnTo>
                  <a:lnTo>
                    <a:pt x="139" y="31"/>
                  </a:lnTo>
                  <a:lnTo>
                    <a:pt x="148"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9" name="Freeform 23">
              <a:extLst>
                <a:ext uri="{FF2B5EF4-FFF2-40B4-BE49-F238E27FC236}">
                  <a16:creationId xmlns:a16="http://schemas.microsoft.com/office/drawing/2014/main" id="{4970DD52-2067-4C6F-9168-8A21E9073F0E}"/>
                </a:ext>
              </a:extLst>
            </p:cNvPr>
            <p:cNvSpPr>
              <a:spLocks/>
            </p:cNvSpPr>
            <p:nvPr/>
          </p:nvSpPr>
          <p:spPr bwMode="auto">
            <a:xfrm>
              <a:off x="3073401" y="2770188"/>
              <a:ext cx="285750" cy="379413"/>
            </a:xfrm>
            <a:custGeom>
              <a:avLst/>
              <a:gdLst>
                <a:gd name="T0" fmla="*/ 88 w 180"/>
                <a:gd name="T1" fmla="*/ 0 h 239"/>
                <a:gd name="T2" fmla="*/ 98 w 180"/>
                <a:gd name="T3" fmla="*/ 5 h 239"/>
                <a:gd name="T4" fmla="*/ 100 w 180"/>
                <a:gd name="T5" fmla="*/ 10 h 239"/>
                <a:gd name="T6" fmla="*/ 111 w 180"/>
                <a:gd name="T7" fmla="*/ 25 h 239"/>
                <a:gd name="T8" fmla="*/ 101 w 180"/>
                <a:gd name="T9" fmla="*/ 30 h 239"/>
                <a:gd name="T10" fmla="*/ 99 w 180"/>
                <a:gd name="T11" fmla="*/ 52 h 239"/>
                <a:gd name="T12" fmla="*/ 112 w 180"/>
                <a:gd name="T13" fmla="*/ 59 h 239"/>
                <a:gd name="T14" fmla="*/ 145 w 180"/>
                <a:gd name="T15" fmla="*/ 55 h 239"/>
                <a:gd name="T16" fmla="*/ 129 w 180"/>
                <a:gd name="T17" fmla="*/ 115 h 239"/>
                <a:gd name="T18" fmla="*/ 155 w 180"/>
                <a:gd name="T19" fmla="*/ 131 h 239"/>
                <a:gd name="T20" fmla="*/ 138 w 180"/>
                <a:gd name="T21" fmla="*/ 133 h 239"/>
                <a:gd name="T22" fmla="*/ 134 w 180"/>
                <a:gd name="T23" fmla="*/ 163 h 239"/>
                <a:gd name="T24" fmla="*/ 137 w 180"/>
                <a:gd name="T25" fmla="*/ 178 h 239"/>
                <a:gd name="T26" fmla="*/ 154 w 180"/>
                <a:gd name="T27" fmla="*/ 193 h 239"/>
                <a:gd name="T28" fmla="*/ 166 w 180"/>
                <a:gd name="T29" fmla="*/ 188 h 239"/>
                <a:gd name="T30" fmla="*/ 180 w 180"/>
                <a:gd name="T31" fmla="*/ 197 h 239"/>
                <a:gd name="T32" fmla="*/ 171 w 180"/>
                <a:gd name="T33" fmla="*/ 211 h 239"/>
                <a:gd name="T34" fmla="*/ 153 w 180"/>
                <a:gd name="T35" fmla="*/ 220 h 239"/>
                <a:gd name="T36" fmla="*/ 124 w 180"/>
                <a:gd name="T37" fmla="*/ 235 h 239"/>
                <a:gd name="T38" fmla="*/ 113 w 180"/>
                <a:gd name="T39" fmla="*/ 208 h 239"/>
                <a:gd name="T40" fmla="*/ 101 w 180"/>
                <a:gd name="T41" fmla="*/ 206 h 239"/>
                <a:gd name="T42" fmla="*/ 103 w 180"/>
                <a:gd name="T43" fmla="*/ 227 h 239"/>
                <a:gd name="T44" fmla="*/ 85 w 180"/>
                <a:gd name="T45" fmla="*/ 228 h 239"/>
                <a:gd name="T46" fmla="*/ 55 w 180"/>
                <a:gd name="T47" fmla="*/ 239 h 239"/>
                <a:gd name="T48" fmla="*/ 45 w 180"/>
                <a:gd name="T49" fmla="*/ 230 h 239"/>
                <a:gd name="T50" fmla="*/ 32 w 180"/>
                <a:gd name="T51" fmla="*/ 230 h 239"/>
                <a:gd name="T52" fmla="*/ 21 w 180"/>
                <a:gd name="T53" fmla="*/ 219 h 239"/>
                <a:gd name="T54" fmla="*/ 8 w 180"/>
                <a:gd name="T55" fmla="*/ 213 h 239"/>
                <a:gd name="T56" fmla="*/ 0 w 180"/>
                <a:gd name="T57" fmla="*/ 204 h 239"/>
                <a:gd name="T58" fmla="*/ 16 w 180"/>
                <a:gd name="T59" fmla="*/ 189 h 239"/>
                <a:gd name="T60" fmla="*/ 28 w 180"/>
                <a:gd name="T61" fmla="*/ 195 h 239"/>
                <a:gd name="T62" fmla="*/ 32 w 180"/>
                <a:gd name="T63" fmla="*/ 149 h 239"/>
                <a:gd name="T64" fmla="*/ 29 w 180"/>
                <a:gd name="T65" fmla="*/ 113 h 239"/>
                <a:gd name="T66" fmla="*/ 35 w 180"/>
                <a:gd name="T67" fmla="*/ 114 h 239"/>
                <a:gd name="T68" fmla="*/ 67 w 180"/>
                <a:gd name="T69" fmla="*/ 140 h 239"/>
                <a:gd name="T70" fmla="*/ 87 w 180"/>
                <a:gd name="T71" fmla="*/ 134 h 239"/>
                <a:gd name="T72" fmla="*/ 109 w 180"/>
                <a:gd name="T73" fmla="*/ 122 h 239"/>
                <a:gd name="T74" fmla="*/ 100 w 180"/>
                <a:gd name="T75" fmla="*/ 109 h 239"/>
                <a:gd name="T76" fmla="*/ 92 w 180"/>
                <a:gd name="T77" fmla="*/ 103 h 239"/>
                <a:gd name="T78" fmla="*/ 68 w 180"/>
                <a:gd name="T79" fmla="*/ 95 h 239"/>
                <a:gd name="T80" fmla="*/ 62 w 180"/>
                <a:gd name="T81" fmla="*/ 94 h 239"/>
                <a:gd name="T82" fmla="*/ 67 w 180"/>
                <a:gd name="T83" fmla="*/ 55 h 239"/>
                <a:gd name="T84" fmla="*/ 59 w 180"/>
                <a:gd name="T85" fmla="*/ 50 h 239"/>
                <a:gd name="T86" fmla="*/ 68 w 180"/>
                <a:gd name="T87" fmla="*/ 40 h 239"/>
                <a:gd name="T88" fmla="*/ 80 w 180"/>
                <a:gd name="T89" fmla="*/ 1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 h="239">
                  <a:moveTo>
                    <a:pt x="80" y="19"/>
                  </a:moveTo>
                  <a:lnTo>
                    <a:pt x="88" y="0"/>
                  </a:lnTo>
                  <a:lnTo>
                    <a:pt x="98" y="0"/>
                  </a:lnTo>
                  <a:lnTo>
                    <a:pt x="98" y="5"/>
                  </a:lnTo>
                  <a:lnTo>
                    <a:pt x="95" y="8"/>
                  </a:lnTo>
                  <a:lnTo>
                    <a:pt x="100" y="10"/>
                  </a:lnTo>
                  <a:lnTo>
                    <a:pt x="100" y="15"/>
                  </a:lnTo>
                  <a:lnTo>
                    <a:pt x="111" y="25"/>
                  </a:lnTo>
                  <a:lnTo>
                    <a:pt x="106" y="33"/>
                  </a:lnTo>
                  <a:lnTo>
                    <a:pt x="101" y="30"/>
                  </a:lnTo>
                  <a:lnTo>
                    <a:pt x="97" y="32"/>
                  </a:lnTo>
                  <a:lnTo>
                    <a:pt x="99" y="52"/>
                  </a:lnTo>
                  <a:lnTo>
                    <a:pt x="108" y="53"/>
                  </a:lnTo>
                  <a:lnTo>
                    <a:pt x="112" y="59"/>
                  </a:lnTo>
                  <a:lnTo>
                    <a:pt x="123" y="47"/>
                  </a:lnTo>
                  <a:lnTo>
                    <a:pt x="145" y="55"/>
                  </a:lnTo>
                  <a:lnTo>
                    <a:pt x="125" y="101"/>
                  </a:lnTo>
                  <a:lnTo>
                    <a:pt x="129" y="115"/>
                  </a:lnTo>
                  <a:lnTo>
                    <a:pt x="153" y="125"/>
                  </a:lnTo>
                  <a:lnTo>
                    <a:pt x="155" y="131"/>
                  </a:lnTo>
                  <a:lnTo>
                    <a:pt x="153" y="133"/>
                  </a:lnTo>
                  <a:lnTo>
                    <a:pt x="138" y="133"/>
                  </a:lnTo>
                  <a:lnTo>
                    <a:pt x="139" y="154"/>
                  </a:lnTo>
                  <a:lnTo>
                    <a:pt x="134" y="163"/>
                  </a:lnTo>
                  <a:lnTo>
                    <a:pt x="134" y="172"/>
                  </a:lnTo>
                  <a:lnTo>
                    <a:pt x="137" y="178"/>
                  </a:lnTo>
                  <a:lnTo>
                    <a:pt x="149" y="181"/>
                  </a:lnTo>
                  <a:lnTo>
                    <a:pt x="154" y="193"/>
                  </a:lnTo>
                  <a:lnTo>
                    <a:pt x="159" y="193"/>
                  </a:lnTo>
                  <a:lnTo>
                    <a:pt x="166" y="188"/>
                  </a:lnTo>
                  <a:lnTo>
                    <a:pt x="174" y="190"/>
                  </a:lnTo>
                  <a:lnTo>
                    <a:pt x="180" y="197"/>
                  </a:lnTo>
                  <a:lnTo>
                    <a:pt x="180" y="197"/>
                  </a:lnTo>
                  <a:lnTo>
                    <a:pt x="171" y="211"/>
                  </a:lnTo>
                  <a:lnTo>
                    <a:pt x="159" y="213"/>
                  </a:lnTo>
                  <a:lnTo>
                    <a:pt x="153" y="220"/>
                  </a:lnTo>
                  <a:lnTo>
                    <a:pt x="137" y="219"/>
                  </a:lnTo>
                  <a:lnTo>
                    <a:pt x="124" y="235"/>
                  </a:lnTo>
                  <a:lnTo>
                    <a:pt x="109" y="212"/>
                  </a:lnTo>
                  <a:lnTo>
                    <a:pt x="113" y="208"/>
                  </a:lnTo>
                  <a:lnTo>
                    <a:pt x="111" y="203"/>
                  </a:lnTo>
                  <a:lnTo>
                    <a:pt x="101" y="206"/>
                  </a:lnTo>
                  <a:lnTo>
                    <a:pt x="95" y="219"/>
                  </a:lnTo>
                  <a:lnTo>
                    <a:pt x="103" y="227"/>
                  </a:lnTo>
                  <a:lnTo>
                    <a:pt x="98" y="233"/>
                  </a:lnTo>
                  <a:lnTo>
                    <a:pt x="85" y="228"/>
                  </a:lnTo>
                  <a:lnTo>
                    <a:pt x="71" y="230"/>
                  </a:lnTo>
                  <a:lnTo>
                    <a:pt x="55" y="239"/>
                  </a:lnTo>
                  <a:lnTo>
                    <a:pt x="55" y="239"/>
                  </a:lnTo>
                  <a:lnTo>
                    <a:pt x="45" y="230"/>
                  </a:lnTo>
                  <a:lnTo>
                    <a:pt x="32" y="234"/>
                  </a:lnTo>
                  <a:lnTo>
                    <a:pt x="32" y="230"/>
                  </a:lnTo>
                  <a:lnTo>
                    <a:pt x="19" y="225"/>
                  </a:lnTo>
                  <a:lnTo>
                    <a:pt x="21" y="219"/>
                  </a:lnTo>
                  <a:lnTo>
                    <a:pt x="11" y="220"/>
                  </a:lnTo>
                  <a:lnTo>
                    <a:pt x="8" y="213"/>
                  </a:lnTo>
                  <a:lnTo>
                    <a:pt x="0" y="208"/>
                  </a:lnTo>
                  <a:lnTo>
                    <a:pt x="0" y="204"/>
                  </a:lnTo>
                  <a:lnTo>
                    <a:pt x="0" y="204"/>
                  </a:lnTo>
                  <a:lnTo>
                    <a:pt x="16" y="189"/>
                  </a:lnTo>
                  <a:lnTo>
                    <a:pt x="26" y="197"/>
                  </a:lnTo>
                  <a:lnTo>
                    <a:pt x="28" y="195"/>
                  </a:lnTo>
                  <a:lnTo>
                    <a:pt x="24" y="171"/>
                  </a:lnTo>
                  <a:lnTo>
                    <a:pt x="32" y="149"/>
                  </a:lnTo>
                  <a:lnTo>
                    <a:pt x="32" y="149"/>
                  </a:lnTo>
                  <a:lnTo>
                    <a:pt x="29" y="113"/>
                  </a:lnTo>
                  <a:lnTo>
                    <a:pt x="29" y="113"/>
                  </a:lnTo>
                  <a:lnTo>
                    <a:pt x="35" y="114"/>
                  </a:lnTo>
                  <a:lnTo>
                    <a:pt x="54" y="133"/>
                  </a:lnTo>
                  <a:lnTo>
                    <a:pt x="67" y="140"/>
                  </a:lnTo>
                  <a:lnTo>
                    <a:pt x="79" y="131"/>
                  </a:lnTo>
                  <a:lnTo>
                    <a:pt x="87" y="134"/>
                  </a:lnTo>
                  <a:lnTo>
                    <a:pt x="96" y="124"/>
                  </a:lnTo>
                  <a:lnTo>
                    <a:pt x="109" y="122"/>
                  </a:lnTo>
                  <a:lnTo>
                    <a:pt x="110" y="118"/>
                  </a:lnTo>
                  <a:lnTo>
                    <a:pt x="100" y="109"/>
                  </a:lnTo>
                  <a:lnTo>
                    <a:pt x="91" y="108"/>
                  </a:lnTo>
                  <a:lnTo>
                    <a:pt x="92" y="103"/>
                  </a:lnTo>
                  <a:lnTo>
                    <a:pt x="77" y="89"/>
                  </a:lnTo>
                  <a:lnTo>
                    <a:pt x="68" y="95"/>
                  </a:lnTo>
                  <a:lnTo>
                    <a:pt x="62" y="94"/>
                  </a:lnTo>
                  <a:lnTo>
                    <a:pt x="62" y="94"/>
                  </a:lnTo>
                  <a:lnTo>
                    <a:pt x="60" y="80"/>
                  </a:lnTo>
                  <a:lnTo>
                    <a:pt x="67" y="55"/>
                  </a:lnTo>
                  <a:lnTo>
                    <a:pt x="66" y="48"/>
                  </a:lnTo>
                  <a:lnTo>
                    <a:pt x="59" y="50"/>
                  </a:lnTo>
                  <a:lnTo>
                    <a:pt x="57" y="46"/>
                  </a:lnTo>
                  <a:lnTo>
                    <a:pt x="68" y="40"/>
                  </a:lnTo>
                  <a:lnTo>
                    <a:pt x="80" y="28"/>
                  </a:lnTo>
                  <a:lnTo>
                    <a:pt x="80" y="1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0" name="Freeform 24">
              <a:extLst>
                <a:ext uri="{FF2B5EF4-FFF2-40B4-BE49-F238E27FC236}">
                  <a16:creationId xmlns:a16="http://schemas.microsoft.com/office/drawing/2014/main" id="{2B75AB09-AE60-4A95-85B0-D6FACAAF9A35}"/>
                </a:ext>
              </a:extLst>
            </p:cNvPr>
            <p:cNvSpPr>
              <a:spLocks/>
            </p:cNvSpPr>
            <p:nvPr/>
          </p:nvSpPr>
          <p:spPr bwMode="auto">
            <a:xfrm>
              <a:off x="2874963" y="2674938"/>
              <a:ext cx="188913" cy="200025"/>
            </a:xfrm>
            <a:custGeom>
              <a:avLst/>
              <a:gdLst>
                <a:gd name="T0" fmla="*/ 119 w 119"/>
                <a:gd name="T1" fmla="*/ 24 h 126"/>
                <a:gd name="T2" fmla="*/ 115 w 119"/>
                <a:gd name="T3" fmla="*/ 33 h 126"/>
                <a:gd name="T4" fmla="*/ 102 w 119"/>
                <a:gd name="T5" fmla="*/ 37 h 126"/>
                <a:gd name="T6" fmla="*/ 99 w 119"/>
                <a:gd name="T7" fmla="*/ 35 h 126"/>
                <a:gd name="T8" fmla="*/ 94 w 119"/>
                <a:gd name="T9" fmla="*/ 40 h 126"/>
                <a:gd name="T10" fmla="*/ 90 w 119"/>
                <a:gd name="T11" fmla="*/ 54 h 126"/>
                <a:gd name="T12" fmla="*/ 81 w 119"/>
                <a:gd name="T13" fmla="*/ 67 h 126"/>
                <a:gd name="T14" fmla="*/ 83 w 119"/>
                <a:gd name="T15" fmla="*/ 73 h 126"/>
                <a:gd name="T16" fmla="*/ 59 w 119"/>
                <a:gd name="T17" fmla="*/ 84 h 126"/>
                <a:gd name="T18" fmla="*/ 56 w 119"/>
                <a:gd name="T19" fmla="*/ 105 h 126"/>
                <a:gd name="T20" fmla="*/ 56 w 119"/>
                <a:gd name="T21" fmla="*/ 105 h 126"/>
                <a:gd name="T22" fmla="*/ 52 w 119"/>
                <a:gd name="T23" fmla="*/ 111 h 126"/>
                <a:gd name="T24" fmla="*/ 46 w 119"/>
                <a:gd name="T25" fmla="*/ 111 h 126"/>
                <a:gd name="T26" fmla="*/ 49 w 119"/>
                <a:gd name="T27" fmla="*/ 119 h 126"/>
                <a:gd name="T28" fmla="*/ 43 w 119"/>
                <a:gd name="T29" fmla="*/ 125 h 126"/>
                <a:gd name="T30" fmla="*/ 35 w 119"/>
                <a:gd name="T31" fmla="*/ 126 h 126"/>
                <a:gd name="T32" fmla="*/ 35 w 119"/>
                <a:gd name="T33" fmla="*/ 126 h 126"/>
                <a:gd name="T34" fmla="*/ 17 w 119"/>
                <a:gd name="T35" fmla="*/ 105 h 126"/>
                <a:gd name="T36" fmla="*/ 17 w 119"/>
                <a:gd name="T37" fmla="*/ 105 h 126"/>
                <a:gd name="T38" fmla="*/ 5 w 119"/>
                <a:gd name="T39" fmla="*/ 90 h 126"/>
                <a:gd name="T40" fmla="*/ 5 w 119"/>
                <a:gd name="T41" fmla="*/ 82 h 126"/>
                <a:gd name="T42" fmla="*/ 0 w 119"/>
                <a:gd name="T43" fmla="*/ 72 h 126"/>
                <a:gd name="T44" fmla="*/ 2 w 119"/>
                <a:gd name="T45" fmla="*/ 60 h 126"/>
                <a:gd name="T46" fmla="*/ 4 w 119"/>
                <a:gd name="T47" fmla="*/ 56 h 126"/>
                <a:gd name="T48" fmla="*/ 32 w 119"/>
                <a:gd name="T49" fmla="*/ 54 h 126"/>
                <a:gd name="T50" fmla="*/ 34 w 119"/>
                <a:gd name="T51" fmla="*/ 49 h 126"/>
                <a:gd name="T52" fmla="*/ 36 w 119"/>
                <a:gd name="T53" fmla="*/ 51 h 126"/>
                <a:gd name="T54" fmla="*/ 38 w 119"/>
                <a:gd name="T55" fmla="*/ 41 h 126"/>
                <a:gd name="T56" fmla="*/ 45 w 119"/>
                <a:gd name="T57" fmla="*/ 31 h 126"/>
                <a:gd name="T58" fmla="*/ 50 w 119"/>
                <a:gd name="T59" fmla="*/ 30 h 126"/>
                <a:gd name="T60" fmla="*/ 56 w 119"/>
                <a:gd name="T61" fmla="*/ 35 h 126"/>
                <a:gd name="T62" fmla="*/ 65 w 119"/>
                <a:gd name="T63" fmla="*/ 29 h 126"/>
                <a:gd name="T64" fmla="*/ 67 w 119"/>
                <a:gd name="T65" fmla="*/ 21 h 126"/>
                <a:gd name="T66" fmla="*/ 59 w 119"/>
                <a:gd name="T67" fmla="*/ 19 h 126"/>
                <a:gd name="T68" fmla="*/ 63 w 119"/>
                <a:gd name="T69" fmla="*/ 13 h 126"/>
                <a:gd name="T70" fmla="*/ 62 w 119"/>
                <a:gd name="T71" fmla="*/ 5 h 126"/>
                <a:gd name="T72" fmla="*/ 62 w 119"/>
                <a:gd name="T73" fmla="*/ 5 h 126"/>
                <a:gd name="T74" fmla="*/ 60 w 119"/>
                <a:gd name="T75" fmla="*/ 4 h 126"/>
                <a:gd name="T76" fmla="*/ 68 w 119"/>
                <a:gd name="T77" fmla="*/ 0 h 126"/>
                <a:gd name="T78" fmla="*/ 77 w 119"/>
                <a:gd name="T79" fmla="*/ 11 h 126"/>
                <a:gd name="T80" fmla="*/ 92 w 119"/>
                <a:gd name="T81" fmla="*/ 11 h 126"/>
                <a:gd name="T82" fmla="*/ 95 w 119"/>
                <a:gd name="T83" fmla="*/ 3 h 126"/>
                <a:gd name="T84" fmla="*/ 101 w 119"/>
                <a:gd name="T85" fmla="*/ 1 h 126"/>
                <a:gd name="T86" fmla="*/ 119 w 119"/>
                <a:gd name="T87"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9" h="126">
                  <a:moveTo>
                    <a:pt x="119" y="24"/>
                  </a:moveTo>
                  <a:lnTo>
                    <a:pt x="115" y="33"/>
                  </a:lnTo>
                  <a:lnTo>
                    <a:pt x="102" y="37"/>
                  </a:lnTo>
                  <a:lnTo>
                    <a:pt x="99" y="35"/>
                  </a:lnTo>
                  <a:lnTo>
                    <a:pt x="94" y="40"/>
                  </a:lnTo>
                  <a:lnTo>
                    <a:pt x="90" y="54"/>
                  </a:lnTo>
                  <a:lnTo>
                    <a:pt x="81" y="67"/>
                  </a:lnTo>
                  <a:lnTo>
                    <a:pt x="83" y="73"/>
                  </a:lnTo>
                  <a:lnTo>
                    <a:pt x="59" y="84"/>
                  </a:lnTo>
                  <a:lnTo>
                    <a:pt x="56" y="105"/>
                  </a:lnTo>
                  <a:lnTo>
                    <a:pt x="56" y="105"/>
                  </a:lnTo>
                  <a:lnTo>
                    <a:pt x="52" y="111"/>
                  </a:lnTo>
                  <a:lnTo>
                    <a:pt x="46" y="111"/>
                  </a:lnTo>
                  <a:lnTo>
                    <a:pt x="49" y="119"/>
                  </a:lnTo>
                  <a:lnTo>
                    <a:pt x="43" y="125"/>
                  </a:lnTo>
                  <a:lnTo>
                    <a:pt x="35" y="126"/>
                  </a:lnTo>
                  <a:lnTo>
                    <a:pt x="35" y="126"/>
                  </a:lnTo>
                  <a:lnTo>
                    <a:pt x="17" y="105"/>
                  </a:lnTo>
                  <a:lnTo>
                    <a:pt x="17" y="105"/>
                  </a:lnTo>
                  <a:lnTo>
                    <a:pt x="5" y="90"/>
                  </a:lnTo>
                  <a:lnTo>
                    <a:pt x="5" y="82"/>
                  </a:lnTo>
                  <a:lnTo>
                    <a:pt x="0" y="72"/>
                  </a:lnTo>
                  <a:lnTo>
                    <a:pt x="2" y="60"/>
                  </a:lnTo>
                  <a:lnTo>
                    <a:pt x="4" y="56"/>
                  </a:lnTo>
                  <a:lnTo>
                    <a:pt x="32" y="54"/>
                  </a:lnTo>
                  <a:lnTo>
                    <a:pt x="34" y="49"/>
                  </a:lnTo>
                  <a:lnTo>
                    <a:pt x="36" y="51"/>
                  </a:lnTo>
                  <a:lnTo>
                    <a:pt x="38" y="41"/>
                  </a:lnTo>
                  <a:lnTo>
                    <a:pt x="45" y="31"/>
                  </a:lnTo>
                  <a:lnTo>
                    <a:pt x="50" y="30"/>
                  </a:lnTo>
                  <a:lnTo>
                    <a:pt x="56" y="35"/>
                  </a:lnTo>
                  <a:lnTo>
                    <a:pt x="65" y="29"/>
                  </a:lnTo>
                  <a:lnTo>
                    <a:pt x="67" y="21"/>
                  </a:lnTo>
                  <a:lnTo>
                    <a:pt x="59" y="19"/>
                  </a:lnTo>
                  <a:lnTo>
                    <a:pt x="63" y="13"/>
                  </a:lnTo>
                  <a:lnTo>
                    <a:pt x="62" y="5"/>
                  </a:lnTo>
                  <a:lnTo>
                    <a:pt x="62" y="5"/>
                  </a:lnTo>
                  <a:lnTo>
                    <a:pt x="60" y="4"/>
                  </a:lnTo>
                  <a:lnTo>
                    <a:pt x="68" y="0"/>
                  </a:lnTo>
                  <a:lnTo>
                    <a:pt x="77" y="11"/>
                  </a:lnTo>
                  <a:lnTo>
                    <a:pt x="92" y="11"/>
                  </a:lnTo>
                  <a:lnTo>
                    <a:pt x="95" y="3"/>
                  </a:lnTo>
                  <a:lnTo>
                    <a:pt x="101" y="1"/>
                  </a:lnTo>
                  <a:lnTo>
                    <a:pt x="119" y="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1" name="Freeform 25">
              <a:extLst>
                <a:ext uri="{FF2B5EF4-FFF2-40B4-BE49-F238E27FC236}">
                  <a16:creationId xmlns:a16="http://schemas.microsoft.com/office/drawing/2014/main" id="{A334260B-FC20-424A-83BB-664857C9EAE2}"/>
                </a:ext>
              </a:extLst>
            </p:cNvPr>
            <p:cNvSpPr>
              <a:spLocks noEditPoints="1"/>
            </p:cNvSpPr>
            <p:nvPr/>
          </p:nvSpPr>
          <p:spPr bwMode="auto">
            <a:xfrm>
              <a:off x="4246563" y="2673351"/>
              <a:ext cx="331788" cy="482600"/>
            </a:xfrm>
            <a:custGeom>
              <a:avLst/>
              <a:gdLst>
                <a:gd name="T0" fmla="*/ 202 w 209"/>
                <a:gd name="T1" fmla="*/ 95 h 304"/>
                <a:gd name="T2" fmla="*/ 186 w 209"/>
                <a:gd name="T3" fmla="*/ 97 h 304"/>
                <a:gd name="T4" fmla="*/ 200 w 209"/>
                <a:gd name="T5" fmla="*/ 87 h 304"/>
                <a:gd name="T6" fmla="*/ 21 w 209"/>
                <a:gd name="T7" fmla="*/ 297 h 304"/>
                <a:gd name="T8" fmla="*/ 30 w 209"/>
                <a:gd name="T9" fmla="*/ 277 h 304"/>
                <a:gd name="T10" fmla="*/ 24 w 209"/>
                <a:gd name="T11" fmla="*/ 238 h 304"/>
                <a:gd name="T12" fmla="*/ 31 w 209"/>
                <a:gd name="T13" fmla="*/ 210 h 304"/>
                <a:gd name="T14" fmla="*/ 21 w 209"/>
                <a:gd name="T15" fmla="*/ 178 h 304"/>
                <a:gd name="T16" fmla="*/ 0 w 209"/>
                <a:gd name="T17" fmla="*/ 159 h 304"/>
                <a:gd name="T18" fmla="*/ 16 w 209"/>
                <a:gd name="T19" fmla="*/ 144 h 304"/>
                <a:gd name="T20" fmla="*/ 40 w 209"/>
                <a:gd name="T21" fmla="*/ 135 h 304"/>
                <a:gd name="T22" fmla="*/ 49 w 209"/>
                <a:gd name="T23" fmla="*/ 132 h 304"/>
                <a:gd name="T24" fmla="*/ 77 w 209"/>
                <a:gd name="T25" fmla="*/ 115 h 304"/>
                <a:gd name="T26" fmla="*/ 90 w 209"/>
                <a:gd name="T27" fmla="*/ 110 h 304"/>
                <a:gd name="T28" fmla="*/ 93 w 209"/>
                <a:gd name="T29" fmla="*/ 95 h 304"/>
                <a:gd name="T30" fmla="*/ 135 w 209"/>
                <a:gd name="T31" fmla="*/ 79 h 304"/>
                <a:gd name="T32" fmla="*/ 142 w 209"/>
                <a:gd name="T33" fmla="*/ 40 h 304"/>
                <a:gd name="T34" fmla="*/ 146 w 209"/>
                <a:gd name="T35" fmla="*/ 9 h 304"/>
                <a:gd name="T36" fmla="*/ 170 w 209"/>
                <a:gd name="T37" fmla="*/ 14 h 304"/>
                <a:gd name="T38" fmla="*/ 180 w 209"/>
                <a:gd name="T39" fmla="*/ 1 h 304"/>
                <a:gd name="T40" fmla="*/ 196 w 209"/>
                <a:gd name="T41" fmla="*/ 15 h 304"/>
                <a:gd name="T42" fmla="*/ 204 w 209"/>
                <a:gd name="T43" fmla="*/ 21 h 304"/>
                <a:gd name="T44" fmla="*/ 203 w 209"/>
                <a:gd name="T45" fmla="*/ 15 h 304"/>
                <a:gd name="T46" fmla="*/ 207 w 209"/>
                <a:gd name="T47" fmla="*/ 39 h 304"/>
                <a:gd name="T48" fmla="*/ 168 w 209"/>
                <a:gd name="T49" fmla="*/ 92 h 304"/>
                <a:gd name="T50" fmla="*/ 151 w 209"/>
                <a:gd name="T51" fmla="*/ 124 h 304"/>
                <a:gd name="T52" fmla="*/ 153 w 209"/>
                <a:gd name="T53" fmla="*/ 144 h 304"/>
                <a:gd name="T54" fmla="*/ 154 w 209"/>
                <a:gd name="T55" fmla="*/ 140 h 304"/>
                <a:gd name="T56" fmla="*/ 149 w 209"/>
                <a:gd name="T57" fmla="*/ 146 h 304"/>
                <a:gd name="T58" fmla="*/ 138 w 209"/>
                <a:gd name="T59" fmla="*/ 156 h 304"/>
                <a:gd name="T60" fmla="*/ 130 w 209"/>
                <a:gd name="T61" fmla="*/ 163 h 304"/>
                <a:gd name="T62" fmla="*/ 135 w 209"/>
                <a:gd name="T63" fmla="*/ 171 h 304"/>
                <a:gd name="T64" fmla="*/ 147 w 209"/>
                <a:gd name="T65" fmla="*/ 168 h 304"/>
                <a:gd name="T66" fmla="*/ 156 w 209"/>
                <a:gd name="T67" fmla="*/ 166 h 304"/>
                <a:gd name="T68" fmla="*/ 147 w 209"/>
                <a:gd name="T69" fmla="*/ 180 h 304"/>
                <a:gd name="T70" fmla="*/ 138 w 209"/>
                <a:gd name="T71" fmla="*/ 182 h 304"/>
                <a:gd name="T72" fmla="*/ 140 w 209"/>
                <a:gd name="T73" fmla="*/ 195 h 304"/>
                <a:gd name="T74" fmla="*/ 149 w 209"/>
                <a:gd name="T75" fmla="*/ 186 h 304"/>
                <a:gd name="T76" fmla="*/ 153 w 209"/>
                <a:gd name="T77" fmla="*/ 187 h 304"/>
                <a:gd name="T78" fmla="*/ 122 w 209"/>
                <a:gd name="T79" fmla="*/ 277 h 304"/>
                <a:gd name="T80" fmla="*/ 119 w 209"/>
                <a:gd name="T81" fmla="*/ 265 h 304"/>
                <a:gd name="T82" fmla="*/ 116 w 209"/>
                <a:gd name="T83" fmla="*/ 258 h 304"/>
                <a:gd name="T84" fmla="*/ 111 w 209"/>
                <a:gd name="T85" fmla="*/ 238 h 304"/>
                <a:gd name="T86" fmla="*/ 95 w 209"/>
                <a:gd name="T87" fmla="*/ 235 h 304"/>
                <a:gd name="T88" fmla="*/ 88 w 209"/>
                <a:gd name="T89" fmla="*/ 253 h 304"/>
                <a:gd name="T90" fmla="*/ 70 w 209"/>
                <a:gd name="T91" fmla="*/ 256 h 304"/>
                <a:gd name="T92" fmla="*/ 45 w 209"/>
                <a:gd name="T93" fmla="*/ 299 h 304"/>
                <a:gd name="T94" fmla="*/ 31 w 209"/>
                <a:gd name="T95" fmla="*/ 292 h 304"/>
                <a:gd name="T96" fmla="*/ 178 w 209"/>
                <a:gd name="T97" fmla="*/ 0 h 304"/>
                <a:gd name="T98" fmla="*/ 161 w 209"/>
                <a:gd name="T99" fmla="*/ 2 h 304"/>
                <a:gd name="T100" fmla="*/ 178 w 209"/>
                <a:gd name="T10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9" h="304">
                  <a:moveTo>
                    <a:pt x="209" y="82"/>
                  </a:moveTo>
                  <a:lnTo>
                    <a:pt x="202" y="95"/>
                  </a:lnTo>
                  <a:lnTo>
                    <a:pt x="188" y="108"/>
                  </a:lnTo>
                  <a:lnTo>
                    <a:pt x="186" y="97"/>
                  </a:lnTo>
                  <a:lnTo>
                    <a:pt x="193" y="85"/>
                  </a:lnTo>
                  <a:lnTo>
                    <a:pt x="200" y="87"/>
                  </a:lnTo>
                  <a:lnTo>
                    <a:pt x="209" y="82"/>
                  </a:lnTo>
                  <a:close/>
                  <a:moveTo>
                    <a:pt x="21" y="297"/>
                  </a:moveTo>
                  <a:lnTo>
                    <a:pt x="21" y="290"/>
                  </a:lnTo>
                  <a:lnTo>
                    <a:pt x="30" y="277"/>
                  </a:lnTo>
                  <a:lnTo>
                    <a:pt x="29" y="253"/>
                  </a:lnTo>
                  <a:lnTo>
                    <a:pt x="24" y="238"/>
                  </a:lnTo>
                  <a:lnTo>
                    <a:pt x="26" y="214"/>
                  </a:lnTo>
                  <a:lnTo>
                    <a:pt x="31" y="210"/>
                  </a:lnTo>
                  <a:lnTo>
                    <a:pt x="32" y="192"/>
                  </a:lnTo>
                  <a:lnTo>
                    <a:pt x="21" y="178"/>
                  </a:lnTo>
                  <a:lnTo>
                    <a:pt x="0" y="159"/>
                  </a:lnTo>
                  <a:lnTo>
                    <a:pt x="0" y="159"/>
                  </a:lnTo>
                  <a:lnTo>
                    <a:pt x="6" y="144"/>
                  </a:lnTo>
                  <a:lnTo>
                    <a:pt x="16" y="144"/>
                  </a:lnTo>
                  <a:lnTo>
                    <a:pt x="29" y="136"/>
                  </a:lnTo>
                  <a:lnTo>
                    <a:pt x="40" y="135"/>
                  </a:lnTo>
                  <a:lnTo>
                    <a:pt x="45" y="130"/>
                  </a:lnTo>
                  <a:lnTo>
                    <a:pt x="49" y="132"/>
                  </a:lnTo>
                  <a:lnTo>
                    <a:pt x="54" y="124"/>
                  </a:lnTo>
                  <a:lnTo>
                    <a:pt x="77" y="115"/>
                  </a:lnTo>
                  <a:lnTo>
                    <a:pt x="83" y="105"/>
                  </a:lnTo>
                  <a:lnTo>
                    <a:pt x="90" y="110"/>
                  </a:lnTo>
                  <a:lnTo>
                    <a:pt x="89" y="103"/>
                  </a:lnTo>
                  <a:lnTo>
                    <a:pt x="93" y="95"/>
                  </a:lnTo>
                  <a:lnTo>
                    <a:pt x="110" y="95"/>
                  </a:lnTo>
                  <a:lnTo>
                    <a:pt x="135" y="79"/>
                  </a:lnTo>
                  <a:lnTo>
                    <a:pt x="146" y="53"/>
                  </a:lnTo>
                  <a:lnTo>
                    <a:pt x="142" y="40"/>
                  </a:lnTo>
                  <a:lnTo>
                    <a:pt x="147" y="25"/>
                  </a:lnTo>
                  <a:lnTo>
                    <a:pt x="146" y="9"/>
                  </a:lnTo>
                  <a:lnTo>
                    <a:pt x="146" y="9"/>
                  </a:lnTo>
                  <a:lnTo>
                    <a:pt x="170" y="14"/>
                  </a:lnTo>
                  <a:lnTo>
                    <a:pt x="179" y="10"/>
                  </a:lnTo>
                  <a:lnTo>
                    <a:pt x="180" y="1"/>
                  </a:lnTo>
                  <a:lnTo>
                    <a:pt x="186" y="3"/>
                  </a:lnTo>
                  <a:lnTo>
                    <a:pt x="196" y="15"/>
                  </a:lnTo>
                  <a:lnTo>
                    <a:pt x="199" y="28"/>
                  </a:lnTo>
                  <a:lnTo>
                    <a:pt x="204" y="21"/>
                  </a:lnTo>
                  <a:lnTo>
                    <a:pt x="201" y="15"/>
                  </a:lnTo>
                  <a:lnTo>
                    <a:pt x="203" y="15"/>
                  </a:lnTo>
                  <a:lnTo>
                    <a:pt x="202" y="33"/>
                  </a:lnTo>
                  <a:lnTo>
                    <a:pt x="207" y="39"/>
                  </a:lnTo>
                  <a:lnTo>
                    <a:pt x="190" y="71"/>
                  </a:lnTo>
                  <a:lnTo>
                    <a:pt x="168" y="92"/>
                  </a:lnTo>
                  <a:lnTo>
                    <a:pt x="155" y="112"/>
                  </a:lnTo>
                  <a:lnTo>
                    <a:pt x="151" y="124"/>
                  </a:lnTo>
                  <a:lnTo>
                    <a:pt x="154" y="140"/>
                  </a:lnTo>
                  <a:lnTo>
                    <a:pt x="153" y="144"/>
                  </a:lnTo>
                  <a:lnTo>
                    <a:pt x="150" y="147"/>
                  </a:lnTo>
                  <a:lnTo>
                    <a:pt x="154" y="140"/>
                  </a:lnTo>
                  <a:lnTo>
                    <a:pt x="152" y="137"/>
                  </a:lnTo>
                  <a:lnTo>
                    <a:pt x="149" y="146"/>
                  </a:lnTo>
                  <a:lnTo>
                    <a:pt x="143" y="148"/>
                  </a:lnTo>
                  <a:lnTo>
                    <a:pt x="138" y="156"/>
                  </a:lnTo>
                  <a:lnTo>
                    <a:pt x="130" y="157"/>
                  </a:lnTo>
                  <a:lnTo>
                    <a:pt x="130" y="163"/>
                  </a:lnTo>
                  <a:lnTo>
                    <a:pt x="135" y="166"/>
                  </a:lnTo>
                  <a:lnTo>
                    <a:pt x="135" y="171"/>
                  </a:lnTo>
                  <a:lnTo>
                    <a:pt x="140" y="167"/>
                  </a:lnTo>
                  <a:lnTo>
                    <a:pt x="147" y="168"/>
                  </a:lnTo>
                  <a:lnTo>
                    <a:pt x="148" y="165"/>
                  </a:lnTo>
                  <a:lnTo>
                    <a:pt x="156" y="166"/>
                  </a:lnTo>
                  <a:lnTo>
                    <a:pt x="153" y="174"/>
                  </a:lnTo>
                  <a:lnTo>
                    <a:pt x="147" y="180"/>
                  </a:lnTo>
                  <a:lnTo>
                    <a:pt x="146" y="177"/>
                  </a:lnTo>
                  <a:lnTo>
                    <a:pt x="138" y="182"/>
                  </a:lnTo>
                  <a:lnTo>
                    <a:pt x="134" y="194"/>
                  </a:lnTo>
                  <a:lnTo>
                    <a:pt x="140" y="195"/>
                  </a:lnTo>
                  <a:lnTo>
                    <a:pt x="146" y="187"/>
                  </a:lnTo>
                  <a:lnTo>
                    <a:pt x="149" y="186"/>
                  </a:lnTo>
                  <a:lnTo>
                    <a:pt x="149" y="190"/>
                  </a:lnTo>
                  <a:lnTo>
                    <a:pt x="153" y="187"/>
                  </a:lnTo>
                  <a:lnTo>
                    <a:pt x="146" y="195"/>
                  </a:lnTo>
                  <a:lnTo>
                    <a:pt x="122" y="277"/>
                  </a:lnTo>
                  <a:lnTo>
                    <a:pt x="118" y="275"/>
                  </a:lnTo>
                  <a:lnTo>
                    <a:pt x="119" y="265"/>
                  </a:lnTo>
                  <a:lnTo>
                    <a:pt x="115" y="261"/>
                  </a:lnTo>
                  <a:lnTo>
                    <a:pt x="116" y="258"/>
                  </a:lnTo>
                  <a:lnTo>
                    <a:pt x="104" y="251"/>
                  </a:lnTo>
                  <a:lnTo>
                    <a:pt x="111" y="238"/>
                  </a:lnTo>
                  <a:lnTo>
                    <a:pt x="105" y="223"/>
                  </a:lnTo>
                  <a:lnTo>
                    <a:pt x="95" y="235"/>
                  </a:lnTo>
                  <a:lnTo>
                    <a:pt x="98" y="235"/>
                  </a:lnTo>
                  <a:lnTo>
                    <a:pt x="88" y="253"/>
                  </a:lnTo>
                  <a:lnTo>
                    <a:pt x="73" y="253"/>
                  </a:lnTo>
                  <a:lnTo>
                    <a:pt x="70" y="256"/>
                  </a:lnTo>
                  <a:lnTo>
                    <a:pt x="56" y="288"/>
                  </a:lnTo>
                  <a:lnTo>
                    <a:pt x="45" y="299"/>
                  </a:lnTo>
                  <a:lnTo>
                    <a:pt x="45" y="304"/>
                  </a:lnTo>
                  <a:lnTo>
                    <a:pt x="31" y="292"/>
                  </a:lnTo>
                  <a:lnTo>
                    <a:pt x="21" y="297"/>
                  </a:lnTo>
                  <a:close/>
                  <a:moveTo>
                    <a:pt x="178" y="0"/>
                  </a:moveTo>
                  <a:lnTo>
                    <a:pt x="165" y="7"/>
                  </a:lnTo>
                  <a:lnTo>
                    <a:pt x="161" y="2"/>
                  </a:lnTo>
                  <a:lnTo>
                    <a:pt x="170" y="4"/>
                  </a:lnTo>
                  <a:lnTo>
                    <a:pt x="17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2" name="Freeform 26">
              <a:extLst>
                <a:ext uri="{FF2B5EF4-FFF2-40B4-BE49-F238E27FC236}">
                  <a16:creationId xmlns:a16="http://schemas.microsoft.com/office/drawing/2014/main" id="{BCDCF118-1115-443C-9182-E3F466A678A0}"/>
                </a:ext>
              </a:extLst>
            </p:cNvPr>
            <p:cNvSpPr>
              <a:spLocks noEditPoints="1"/>
            </p:cNvSpPr>
            <p:nvPr/>
          </p:nvSpPr>
          <p:spPr bwMode="auto">
            <a:xfrm>
              <a:off x="2932113" y="1858963"/>
              <a:ext cx="365125" cy="735013"/>
            </a:xfrm>
            <a:custGeom>
              <a:avLst/>
              <a:gdLst>
                <a:gd name="T0" fmla="*/ 199 w 230"/>
                <a:gd name="T1" fmla="*/ 223 h 463"/>
                <a:gd name="T2" fmla="*/ 174 w 230"/>
                <a:gd name="T3" fmla="*/ 463 h 463"/>
                <a:gd name="T4" fmla="*/ 149 w 230"/>
                <a:gd name="T5" fmla="*/ 442 h 463"/>
                <a:gd name="T6" fmla="*/ 134 w 230"/>
                <a:gd name="T7" fmla="*/ 449 h 463"/>
                <a:gd name="T8" fmla="*/ 109 w 230"/>
                <a:gd name="T9" fmla="*/ 449 h 463"/>
                <a:gd name="T10" fmla="*/ 91 w 230"/>
                <a:gd name="T11" fmla="*/ 448 h 463"/>
                <a:gd name="T12" fmla="*/ 46 w 230"/>
                <a:gd name="T13" fmla="*/ 418 h 463"/>
                <a:gd name="T14" fmla="*/ 7 w 230"/>
                <a:gd name="T15" fmla="*/ 412 h 463"/>
                <a:gd name="T16" fmla="*/ 0 w 230"/>
                <a:gd name="T17" fmla="*/ 375 h 463"/>
                <a:gd name="T18" fmla="*/ 11 w 230"/>
                <a:gd name="T19" fmla="*/ 354 h 463"/>
                <a:gd name="T20" fmla="*/ 36 w 230"/>
                <a:gd name="T21" fmla="*/ 335 h 463"/>
                <a:gd name="T22" fmla="*/ 34 w 230"/>
                <a:gd name="T23" fmla="*/ 301 h 463"/>
                <a:gd name="T24" fmla="*/ 26 w 230"/>
                <a:gd name="T25" fmla="*/ 272 h 463"/>
                <a:gd name="T26" fmla="*/ 48 w 230"/>
                <a:gd name="T27" fmla="*/ 250 h 463"/>
                <a:gd name="T28" fmla="*/ 63 w 230"/>
                <a:gd name="T29" fmla="*/ 245 h 463"/>
                <a:gd name="T30" fmla="*/ 71 w 230"/>
                <a:gd name="T31" fmla="*/ 224 h 463"/>
                <a:gd name="T32" fmla="*/ 93 w 230"/>
                <a:gd name="T33" fmla="*/ 219 h 463"/>
                <a:gd name="T34" fmla="*/ 132 w 230"/>
                <a:gd name="T35" fmla="*/ 187 h 463"/>
                <a:gd name="T36" fmla="*/ 119 w 230"/>
                <a:gd name="T37" fmla="*/ 142 h 463"/>
                <a:gd name="T38" fmla="*/ 72 w 230"/>
                <a:gd name="T39" fmla="*/ 132 h 463"/>
                <a:gd name="T40" fmla="*/ 66 w 230"/>
                <a:gd name="T41" fmla="*/ 124 h 463"/>
                <a:gd name="T42" fmla="*/ 49 w 230"/>
                <a:gd name="T43" fmla="*/ 96 h 463"/>
                <a:gd name="T44" fmla="*/ 34 w 230"/>
                <a:gd name="T45" fmla="*/ 87 h 463"/>
                <a:gd name="T46" fmla="*/ 25 w 230"/>
                <a:gd name="T47" fmla="*/ 65 h 463"/>
                <a:gd name="T48" fmla="*/ 28 w 230"/>
                <a:gd name="T49" fmla="*/ 40 h 463"/>
                <a:gd name="T50" fmla="*/ 28 w 230"/>
                <a:gd name="T51" fmla="*/ 18 h 463"/>
                <a:gd name="T52" fmla="*/ 24 w 230"/>
                <a:gd name="T53" fmla="*/ 6 h 463"/>
                <a:gd name="T54" fmla="*/ 40 w 230"/>
                <a:gd name="T55" fmla="*/ 2 h 463"/>
                <a:gd name="T56" fmla="*/ 49 w 230"/>
                <a:gd name="T57" fmla="*/ 16 h 463"/>
                <a:gd name="T58" fmla="*/ 52 w 230"/>
                <a:gd name="T59" fmla="*/ 56 h 463"/>
                <a:gd name="T60" fmla="*/ 79 w 230"/>
                <a:gd name="T61" fmla="*/ 103 h 463"/>
                <a:gd name="T62" fmla="*/ 102 w 230"/>
                <a:gd name="T63" fmla="*/ 112 h 463"/>
                <a:gd name="T64" fmla="*/ 148 w 230"/>
                <a:gd name="T65" fmla="*/ 139 h 463"/>
                <a:gd name="T66" fmla="*/ 191 w 230"/>
                <a:gd name="T67" fmla="*/ 141 h 463"/>
                <a:gd name="T68" fmla="*/ 214 w 230"/>
                <a:gd name="T69" fmla="*/ 149 h 463"/>
                <a:gd name="T70" fmla="*/ 208 w 230"/>
                <a:gd name="T71" fmla="*/ 208 h 463"/>
                <a:gd name="T72" fmla="*/ 200 w 230"/>
                <a:gd name="T73" fmla="*/ 188 h 463"/>
                <a:gd name="T74" fmla="*/ 198 w 230"/>
                <a:gd name="T75" fmla="*/ 199 h 463"/>
                <a:gd name="T76" fmla="*/ 197 w 230"/>
                <a:gd name="T77" fmla="*/ 200 h 463"/>
                <a:gd name="T78" fmla="*/ 187 w 230"/>
                <a:gd name="T79" fmla="*/ 196 h 463"/>
                <a:gd name="T80" fmla="*/ 189 w 230"/>
                <a:gd name="T81" fmla="*/ 213 h 463"/>
                <a:gd name="T82" fmla="*/ 184 w 230"/>
                <a:gd name="T83" fmla="*/ 241 h 463"/>
                <a:gd name="T84" fmla="*/ 182 w 230"/>
                <a:gd name="T85" fmla="*/ 265 h 463"/>
                <a:gd name="T86" fmla="*/ 178 w 230"/>
                <a:gd name="T87" fmla="*/ 283 h 463"/>
                <a:gd name="T88" fmla="*/ 181 w 230"/>
                <a:gd name="T89" fmla="*/ 305 h 463"/>
                <a:gd name="T90" fmla="*/ 184 w 230"/>
                <a:gd name="T91" fmla="*/ 341 h 463"/>
                <a:gd name="T92" fmla="*/ 171 w 230"/>
                <a:gd name="T93" fmla="*/ 430 h 463"/>
                <a:gd name="T94" fmla="*/ 180 w 230"/>
                <a:gd name="T95" fmla="*/ 45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463">
                  <a:moveTo>
                    <a:pt x="206" y="208"/>
                  </a:moveTo>
                  <a:lnTo>
                    <a:pt x="200" y="230"/>
                  </a:lnTo>
                  <a:lnTo>
                    <a:pt x="199" y="223"/>
                  </a:lnTo>
                  <a:lnTo>
                    <a:pt x="206" y="208"/>
                  </a:lnTo>
                  <a:close/>
                  <a:moveTo>
                    <a:pt x="180" y="459"/>
                  </a:moveTo>
                  <a:lnTo>
                    <a:pt x="174" y="463"/>
                  </a:lnTo>
                  <a:lnTo>
                    <a:pt x="164" y="451"/>
                  </a:lnTo>
                  <a:lnTo>
                    <a:pt x="152" y="446"/>
                  </a:lnTo>
                  <a:lnTo>
                    <a:pt x="149" y="442"/>
                  </a:lnTo>
                  <a:lnTo>
                    <a:pt x="141" y="443"/>
                  </a:lnTo>
                  <a:lnTo>
                    <a:pt x="140" y="447"/>
                  </a:lnTo>
                  <a:lnTo>
                    <a:pt x="134" y="449"/>
                  </a:lnTo>
                  <a:lnTo>
                    <a:pt x="127" y="445"/>
                  </a:lnTo>
                  <a:lnTo>
                    <a:pt x="109" y="449"/>
                  </a:lnTo>
                  <a:lnTo>
                    <a:pt x="109" y="449"/>
                  </a:lnTo>
                  <a:lnTo>
                    <a:pt x="99" y="449"/>
                  </a:lnTo>
                  <a:lnTo>
                    <a:pt x="94" y="445"/>
                  </a:lnTo>
                  <a:lnTo>
                    <a:pt x="91" y="448"/>
                  </a:lnTo>
                  <a:lnTo>
                    <a:pt x="72" y="448"/>
                  </a:lnTo>
                  <a:lnTo>
                    <a:pt x="60" y="428"/>
                  </a:lnTo>
                  <a:lnTo>
                    <a:pt x="46" y="418"/>
                  </a:lnTo>
                  <a:lnTo>
                    <a:pt x="41" y="424"/>
                  </a:lnTo>
                  <a:lnTo>
                    <a:pt x="12" y="417"/>
                  </a:lnTo>
                  <a:lnTo>
                    <a:pt x="7" y="412"/>
                  </a:lnTo>
                  <a:lnTo>
                    <a:pt x="8" y="391"/>
                  </a:lnTo>
                  <a:lnTo>
                    <a:pt x="0" y="375"/>
                  </a:lnTo>
                  <a:lnTo>
                    <a:pt x="0" y="375"/>
                  </a:lnTo>
                  <a:lnTo>
                    <a:pt x="2" y="367"/>
                  </a:lnTo>
                  <a:lnTo>
                    <a:pt x="12" y="368"/>
                  </a:lnTo>
                  <a:lnTo>
                    <a:pt x="11" y="354"/>
                  </a:lnTo>
                  <a:lnTo>
                    <a:pt x="19" y="337"/>
                  </a:lnTo>
                  <a:lnTo>
                    <a:pt x="26" y="333"/>
                  </a:lnTo>
                  <a:lnTo>
                    <a:pt x="36" y="335"/>
                  </a:lnTo>
                  <a:lnTo>
                    <a:pt x="44" y="327"/>
                  </a:lnTo>
                  <a:lnTo>
                    <a:pt x="50" y="328"/>
                  </a:lnTo>
                  <a:lnTo>
                    <a:pt x="34" y="301"/>
                  </a:lnTo>
                  <a:lnTo>
                    <a:pt x="37" y="280"/>
                  </a:lnTo>
                  <a:lnTo>
                    <a:pt x="33" y="272"/>
                  </a:lnTo>
                  <a:lnTo>
                    <a:pt x="26" y="272"/>
                  </a:lnTo>
                  <a:lnTo>
                    <a:pt x="29" y="265"/>
                  </a:lnTo>
                  <a:lnTo>
                    <a:pt x="44" y="257"/>
                  </a:lnTo>
                  <a:lnTo>
                    <a:pt x="48" y="250"/>
                  </a:lnTo>
                  <a:lnTo>
                    <a:pt x="53" y="251"/>
                  </a:lnTo>
                  <a:lnTo>
                    <a:pt x="62" y="241"/>
                  </a:lnTo>
                  <a:lnTo>
                    <a:pt x="63" y="245"/>
                  </a:lnTo>
                  <a:lnTo>
                    <a:pt x="67" y="244"/>
                  </a:lnTo>
                  <a:lnTo>
                    <a:pt x="75" y="232"/>
                  </a:lnTo>
                  <a:lnTo>
                    <a:pt x="71" y="224"/>
                  </a:lnTo>
                  <a:lnTo>
                    <a:pt x="81" y="215"/>
                  </a:lnTo>
                  <a:lnTo>
                    <a:pt x="84" y="219"/>
                  </a:lnTo>
                  <a:lnTo>
                    <a:pt x="93" y="219"/>
                  </a:lnTo>
                  <a:lnTo>
                    <a:pt x="98" y="210"/>
                  </a:lnTo>
                  <a:lnTo>
                    <a:pt x="111" y="207"/>
                  </a:lnTo>
                  <a:lnTo>
                    <a:pt x="132" y="187"/>
                  </a:lnTo>
                  <a:lnTo>
                    <a:pt x="121" y="181"/>
                  </a:lnTo>
                  <a:lnTo>
                    <a:pt x="121" y="150"/>
                  </a:lnTo>
                  <a:lnTo>
                    <a:pt x="119" y="142"/>
                  </a:lnTo>
                  <a:lnTo>
                    <a:pt x="92" y="146"/>
                  </a:lnTo>
                  <a:lnTo>
                    <a:pt x="86" y="136"/>
                  </a:lnTo>
                  <a:lnTo>
                    <a:pt x="72" y="132"/>
                  </a:lnTo>
                  <a:lnTo>
                    <a:pt x="75" y="130"/>
                  </a:lnTo>
                  <a:lnTo>
                    <a:pt x="73" y="122"/>
                  </a:lnTo>
                  <a:lnTo>
                    <a:pt x="66" y="124"/>
                  </a:lnTo>
                  <a:lnTo>
                    <a:pt x="63" y="116"/>
                  </a:lnTo>
                  <a:lnTo>
                    <a:pt x="59" y="116"/>
                  </a:lnTo>
                  <a:lnTo>
                    <a:pt x="49" y="96"/>
                  </a:lnTo>
                  <a:lnTo>
                    <a:pt x="44" y="95"/>
                  </a:lnTo>
                  <a:lnTo>
                    <a:pt x="41" y="90"/>
                  </a:lnTo>
                  <a:lnTo>
                    <a:pt x="34" y="87"/>
                  </a:lnTo>
                  <a:lnTo>
                    <a:pt x="36" y="73"/>
                  </a:lnTo>
                  <a:lnTo>
                    <a:pt x="26" y="69"/>
                  </a:lnTo>
                  <a:lnTo>
                    <a:pt x="25" y="65"/>
                  </a:lnTo>
                  <a:lnTo>
                    <a:pt x="33" y="53"/>
                  </a:lnTo>
                  <a:lnTo>
                    <a:pt x="32" y="44"/>
                  </a:lnTo>
                  <a:lnTo>
                    <a:pt x="28" y="40"/>
                  </a:lnTo>
                  <a:lnTo>
                    <a:pt x="28" y="28"/>
                  </a:lnTo>
                  <a:lnTo>
                    <a:pt x="24" y="26"/>
                  </a:lnTo>
                  <a:lnTo>
                    <a:pt x="28" y="18"/>
                  </a:lnTo>
                  <a:lnTo>
                    <a:pt x="13" y="17"/>
                  </a:lnTo>
                  <a:lnTo>
                    <a:pt x="16" y="9"/>
                  </a:lnTo>
                  <a:lnTo>
                    <a:pt x="24" y="6"/>
                  </a:lnTo>
                  <a:lnTo>
                    <a:pt x="30" y="0"/>
                  </a:lnTo>
                  <a:lnTo>
                    <a:pt x="30" y="0"/>
                  </a:lnTo>
                  <a:lnTo>
                    <a:pt x="40" y="2"/>
                  </a:lnTo>
                  <a:lnTo>
                    <a:pt x="47" y="9"/>
                  </a:lnTo>
                  <a:lnTo>
                    <a:pt x="45" y="14"/>
                  </a:lnTo>
                  <a:lnTo>
                    <a:pt x="49" y="16"/>
                  </a:lnTo>
                  <a:lnTo>
                    <a:pt x="45" y="31"/>
                  </a:lnTo>
                  <a:lnTo>
                    <a:pt x="52" y="36"/>
                  </a:lnTo>
                  <a:lnTo>
                    <a:pt x="52" y="56"/>
                  </a:lnTo>
                  <a:lnTo>
                    <a:pt x="65" y="70"/>
                  </a:lnTo>
                  <a:lnTo>
                    <a:pt x="73" y="97"/>
                  </a:lnTo>
                  <a:lnTo>
                    <a:pt x="79" y="103"/>
                  </a:lnTo>
                  <a:lnTo>
                    <a:pt x="78" y="106"/>
                  </a:lnTo>
                  <a:lnTo>
                    <a:pt x="81" y="109"/>
                  </a:lnTo>
                  <a:lnTo>
                    <a:pt x="102" y="112"/>
                  </a:lnTo>
                  <a:lnTo>
                    <a:pt x="111" y="122"/>
                  </a:lnTo>
                  <a:lnTo>
                    <a:pt x="129" y="124"/>
                  </a:lnTo>
                  <a:lnTo>
                    <a:pt x="148" y="139"/>
                  </a:lnTo>
                  <a:lnTo>
                    <a:pt x="179" y="138"/>
                  </a:lnTo>
                  <a:lnTo>
                    <a:pt x="182" y="141"/>
                  </a:lnTo>
                  <a:lnTo>
                    <a:pt x="191" y="141"/>
                  </a:lnTo>
                  <a:lnTo>
                    <a:pt x="208" y="157"/>
                  </a:lnTo>
                  <a:lnTo>
                    <a:pt x="213" y="156"/>
                  </a:lnTo>
                  <a:lnTo>
                    <a:pt x="214" y="149"/>
                  </a:lnTo>
                  <a:lnTo>
                    <a:pt x="230" y="147"/>
                  </a:lnTo>
                  <a:lnTo>
                    <a:pt x="226" y="174"/>
                  </a:lnTo>
                  <a:lnTo>
                    <a:pt x="208" y="208"/>
                  </a:lnTo>
                  <a:lnTo>
                    <a:pt x="206" y="208"/>
                  </a:lnTo>
                  <a:lnTo>
                    <a:pt x="211" y="194"/>
                  </a:lnTo>
                  <a:lnTo>
                    <a:pt x="200" y="188"/>
                  </a:lnTo>
                  <a:lnTo>
                    <a:pt x="197" y="191"/>
                  </a:lnTo>
                  <a:lnTo>
                    <a:pt x="203" y="197"/>
                  </a:lnTo>
                  <a:lnTo>
                    <a:pt x="198" y="199"/>
                  </a:lnTo>
                  <a:lnTo>
                    <a:pt x="200" y="203"/>
                  </a:lnTo>
                  <a:lnTo>
                    <a:pt x="198" y="205"/>
                  </a:lnTo>
                  <a:lnTo>
                    <a:pt x="197" y="200"/>
                  </a:lnTo>
                  <a:lnTo>
                    <a:pt x="194" y="202"/>
                  </a:lnTo>
                  <a:lnTo>
                    <a:pt x="193" y="197"/>
                  </a:lnTo>
                  <a:lnTo>
                    <a:pt x="187" y="196"/>
                  </a:lnTo>
                  <a:lnTo>
                    <a:pt x="185" y="205"/>
                  </a:lnTo>
                  <a:lnTo>
                    <a:pt x="181" y="206"/>
                  </a:lnTo>
                  <a:lnTo>
                    <a:pt x="189" y="213"/>
                  </a:lnTo>
                  <a:lnTo>
                    <a:pt x="183" y="230"/>
                  </a:lnTo>
                  <a:lnTo>
                    <a:pt x="190" y="234"/>
                  </a:lnTo>
                  <a:lnTo>
                    <a:pt x="184" y="241"/>
                  </a:lnTo>
                  <a:lnTo>
                    <a:pt x="186" y="259"/>
                  </a:lnTo>
                  <a:lnTo>
                    <a:pt x="184" y="272"/>
                  </a:lnTo>
                  <a:lnTo>
                    <a:pt x="182" y="265"/>
                  </a:lnTo>
                  <a:lnTo>
                    <a:pt x="176" y="264"/>
                  </a:lnTo>
                  <a:lnTo>
                    <a:pt x="174" y="269"/>
                  </a:lnTo>
                  <a:lnTo>
                    <a:pt x="178" y="283"/>
                  </a:lnTo>
                  <a:lnTo>
                    <a:pt x="183" y="275"/>
                  </a:lnTo>
                  <a:lnTo>
                    <a:pt x="184" y="285"/>
                  </a:lnTo>
                  <a:lnTo>
                    <a:pt x="181" y="305"/>
                  </a:lnTo>
                  <a:lnTo>
                    <a:pt x="179" y="306"/>
                  </a:lnTo>
                  <a:lnTo>
                    <a:pt x="181" y="307"/>
                  </a:lnTo>
                  <a:lnTo>
                    <a:pt x="184" y="341"/>
                  </a:lnTo>
                  <a:lnTo>
                    <a:pt x="184" y="332"/>
                  </a:lnTo>
                  <a:lnTo>
                    <a:pt x="182" y="407"/>
                  </a:lnTo>
                  <a:lnTo>
                    <a:pt x="171" y="430"/>
                  </a:lnTo>
                  <a:lnTo>
                    <a:pt x="174" y="432"/>
                  </a:lnTo>
                  <a:lnTo>
                    <a:pt x="174" y="444"/>
                  </a:lnTo>
                  <a:lnTo>
                    <a:pt x="180" y="4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3" name="Freeform 27">
              <a:extLst>
                <a:ext uri="{FF2B5EF4-FFF2-40B4-BE49-F238E27FC236}">
                  <a16:creationId xmlns:a16="http://schemas.microsoft.com/office/drawing/2014/main" id="{4DB3F41F-E198-4F11-BB1F-D1801BA22EA6}"/>
                </a:ext>
              </a:extLst>
            </p:cNvPr>
            <p:cNvSpPr>
              <a:spLocks/>
            </p:cNvSpPr>
            <p:nvPr/>
          </p:nvSpPr>
          <p:spPr bwMode="auto">
            <a:xfrm>
              <a:off x="3108326" y="2911476"/>
              <a:ext cx="139700" cy="80963"/>
            </a:xfrm>
            <a:custGeom>
              <a:avLst/>
              <a:gdLst>
                <a:gd name="T0" fmla="*/ 40 w 88"/>
                <a:gd name="T1" fmla="*/ 5 h 51"/>
                <a:gd name="T2" fmla="*/ 46 w 88"/>
                <a:gd name="T3" fmla="*/ 6 h 51"/>
                <a:gd name="T4" fmla="*/ 55 w 88"/>
                <a:gd name="T5" fmla="*/ 0 h 51"/>
                <a:gd name="T6" fmla="*/ 70 w 88"/>
                <a:gd name="T7" fmla="*/ 14 h 51"/>
                <a:gd name="T8" fmla="*/ 69 w 88"/>
                <a:gd name="T9" fmla="*/ 19 h 51"/>
                <a:gd name="T10" fmla="*/ 78 w 88"/>
                <a:gd name="T11" fmla="*/ 20 h 51"/>
                <a:gd name="T12" fmla="*/ 88 w 88"/>
                <a:gd name="T13" fmla="*/ 29 h 51"/>
                <a:gd name="T14" fmla="*/ 87 w 88"/>
                <a:gd name="T15" fmla="*/ 33 h 51"/>
                <a:gd name="T16" fmla="*/ 74 w 88"/>
                <a:gd name="T17" fmla="*/ 35 h 51"/>
                <a:gd name="T18" fmla="*/ 65 w 88"/>
                <a:gd name="T19" fmla="*/ 45 h 51"/>
                <a:gd name="T20" fmla="*/ 57 w 88"/>
                <a:gd name="T21" fmla="*/ 42 h 51"/>
                <a:gd name="T22" fmla="*/ 45 w 88"/>
                <a:gd name="T23" fmla="*/ 51 h 51"/>
                <a:gd name="T24" fmla="*/ 32 w 88"/>
                <a:gd name="T25" fmla="*/ 44 h 51"/>
                <a:gd name="T26" fmla="*/ 13 w 88"/>
                <a:gd name="T27" fmla="*/ 25 h 51"/>
                <a:gd name="T28" fmla="*/ 7 w 88"/>
                <a:gd name="T29" fmla="*/ 24 h 51"/>
                <a:gd name="T30" fmla="*/ 7 w 88"/>
                <a:gd name="T31" fmla="*/ 24 h 51"/>
                <a:gd name="T32" fmla="*/ 0 w 88"/>
                <a:gd name="T33" fmla="*/ 17 h 51"/>
                <a:gd name="T34" fmla="*/ 0 w 88"/>
                <a:gd name="T35" fmla="*/ 17 h 51"/>
                <a:gd name="T36" fmla="*/ 26 w 88"/>
                <a:gd name="T37" fmla="*/ 12 h 51"/>
                <a:gd name="T38" fmla="*/ 33 w 88"/>
                <a:gd name="T39" fmla="*/ 4 h 51"/>
                <a:gd name="T40" fmla="*/ 40 w 88"/>
                <a:gd name="T4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51">
                  <a:moveTo>
                    <a:pt x="40" y="5"/>
                  </a:moveTo>
                  <a:lnTo>
                    <a:pt x="46" y="6"/>
                  </a:lnTo>
                  <a:lnTo>
                    <a:pt x="55" y="0"/>
                  </a:lnTo>
                  <a:lnTo>
                    <a:pt x="70" y="14"/>
                  </a:lnTo>
                  <a:lnTo>
                    <a:pt x="69" y="19"/>
                  </a:lnTo>
                  <a:lnTo>
                    <a:pt x="78" y="20"/>
                  </a:lnTo>
                  <a:lnTo>
                    <a:pt x="88" y="29"/>
                  </a:lnTo>
                  <a:lnTo>
                    <a:pt x="87" y="33"/>
                  </a:lnTo>
                  <a:lnTo>
                    <a:pt x="74" y="35"/>
                  </a:lnTo>
                  <a:lnTo>
                    <a:pt x="65" y="45"/>
                  </a:lnTo>
                  <a:lnTo>
                    <a:pt x="57" y="42"/>
                  </a:lnTo>
                  <a:lnTo>
                    <a:pt x="45" y="51"/>
                  </a:lnTo>
                  <a:lnTo>
                    <a:pt x="32" y="44"/>
                  </a:lnTo>
                  <a:lnTo>
                    <a:pt x="13" y="25"/>
                  </a:lnTo>
                  <a:lnTo>
                    <a:pt x="7" y="24"/>
                  </a:lnTo>
                  <a:lnTo>
                    <a:pt x="7" y="24"/>
                  </a:lnTo>
                  <a:lnTo>
                    <a:pt x="0" y="17"/>
                  </a:lnTo>
                  <a:lnTo>
                    <a:pt x="0" y="17"/>
                  </a:lnTo>
                  <a:lnTo>
                    <a:pt x="26" y="12"/>
                  </a:lnTo>
                  <a:lnTo>
                    <a:pt x="33" y="4"/>
                  </a:lnTo>
                  <a:lnTo>
                    <a:pt x="40"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4" name="Freeform 28">
              <a:extLst>
                <a:ext uri="{FF2B5EF4-FFF2-40B4-BE49-F238E27FC236}">
                  <a16:creationId xmlns:a16="http://schemas.microsoft.com/office/drawing/2014/main" id="{126BFD89-4D4C-4F20-8458-2751E16E459A}"/>
                </a:ext>
              </a:extLst>
            </p:cNvPr>
            <p:cNvSpPr>
              <a:spLocks noEditPoints="1"/>
            </p:cNvSpPr>
            <p:nvPr/>
          </p:nvSpPr>
          <p:spPr bwMode="auto">
            <a:xfrm>
              <a:off x="3105151" y="2560638"/>
              <a:ext cx="627063" cy="685800"/>
            </a:xfrm>
            <a:custGeom>
              <a:avLst/>
              <a:gdLst>
                <a:gd name="T0" fmla="*/ 96 w 395"/>
                <a:gd name="T1" fmla="*/ 85 h 432"/>
                <a:gd name="T2" fmla="*/ 107 w 395"/>
                <a:gd name="T3" fmla="*/ 73 h 432"/>
                <a:gd name="T4" fmla="*/ 85 w 395"/>
                <a:gd name="T5" fmla="*/ 55 h 432"/>
                <a:gd name="T6" fmla="*/ 0 w 395"/>
                <a:gd name="T7" fmla="*/ 7 h 432"/>
                <a:gd name="T8" fmla="*/ 31 w 395"/>
                <a:gd name="T9" fmla="*/ 5 h 432"/>
                <a:gd name="T10" fmla="*/ 43 w 395"/>
                <a:gd name="T11" fmla="*/ 4 h 432"/>
                <a:gd name="T12" fmla="*/ 71 w 395"/>
                <a:gd name="T13" fmla="*/ 17 h 432"/>
                <a:gd name="T14" fmla="*/ 88 w 395"/>
                <a:gd name="T15" fmla="*/ 81 h 432"/>
                <a:gd name="T16" fmla="*/ 118 w 395"/>
                <a:gd name="T17" fmla="*/ 147 h 432"/>
                <a:gd name="T18" fmla="*/ 185 w 395"/>
                <a:gd name="T19" fmla="*/ 244 h 432"/>
                <a:gd name="T20" fmla="*/ 204 w 395"/>
                <a:gd name="T21" fmla="*/ 277 h 432"/>
                <a:gd name="T22" fmla="*/ 228 w 395"/>
                <a:gd name="T23" fmla="*/ 300 h 432"/>
                <a:gd name="T24" fmla="*/ 224 w 395"/>
                <a:gd name="T25" fmla="*/ 304 h 432"/>
                <a:gd name="T26" fmla="*/ 229 w 395"/>
                <a:gd name="T27" fmla="*/ 300 h 432"/>
                <a:gd name="T28" fmla="*/ 284 w 395"/>
                <a:gd name="T29" fmla="*/ 317 h 432"/>
                <a:gd name="T30" fmla="*/ 316 w 395"/>
                <a:gd name="T31" fmla="*/ 340 h 432"/>
                <a:gd name="T32" fmla="*/ 360 w 395"/>
                <a:gd name="T33" fmla="*/ 345 h 432"/>
                <a:gd name="T34" fmla="*/ 361 w 395"/>
                <a:gd name="T35" fmla="*/ 349 h 432"/>
                <a:gd name="T36" fmla="*/ 371 w 395"/>
                <a:gd name="T37" fmla="*/ 385 h 432"/>
                <a:gd name="T38" fmla="*/ 395 w 395"/>
                <a:gd name="T39" fmla="*/ 417 h 432"/>
                <a:gd name="T40" fmla="*/ 374 w 395"/>
                <a:gd name="T41" fmla="*/ 432 h 432"/>
                <a:gd name="T42" fmla="*/ 264 w 395"/>
                <a:gd name="T43" fmla="*/ 395 h 432"/>
                <a:gd name="T44" fmla="*/ 240 w 395"/>
                <a:gd name="T45" fmla="*/ 398 h 432"/>
                <a:gd name="T46" fmla="*/ 221 w 395"/>
                <a:gd name="T47" fmla="*/ 365 h 432"/>
                <a:gd name="T48" fmla="*/ 194 w 395"/>
                <a:gd name="T49" fmla="*/ 348 h 432"/>
                <a:gd name="T50" fmla="*/ 188 w 395"/>
                <a:gd name="T51" fmla="*/ 338 h 432"/>
                <a:gd name="T52" fmla="*/ 171 w 395"/>
                <a:gd name="T53" fmla="*/ 317 h 432"/>
                <a:gd name="T54" fmla="*/ 159 w 395"/>
                <a:gd name="T55" fmla="*/ 329 h 432"/>
                <a:gd name="T56" fmla="*/ 138 w 395"/>
                <a:gd name="T57" fmla="*/ 325 h 432"/>
                <a:gd name="T58" fmla="*/ 117 w 395"/>
                <a:gd name="T59" fmla="*/ 310 h 432"/>
                <a:gd name="T60" fmla="*/ 119 w 395"/>
                <a:gd name="T61" fmla="*/ 286 h 432"/>
                <a:gd name="T62" fmla="*/ 135 w 395"/>
                <a:gd name="T63" fmla="*/ 263 h 432"/>
                <a:gd name="T64" fmla="*/ 105 w 395"/>
                <a:gd name="T65" fmla="*/ 233 h 432"/>
                <a:gd name="T66" fmla="*/ 92 w 395"/>
                <a:gd name="T67" fmla="*/ 191 h 432"/>
                <a:gd name="T68" fmla="*/ 77 w 395"/>
                <a:gd name="T69" fmla="*/ 164 h 432"/>
                <a:gd name="T70" fmla="*/ 91 w 395"/>
                <a:gd name="T71" fmla="*/ 157 h 432"/>
                <a:gd name="T72" fmla="*/ 75 w 395"/>
                <a:gd name="T73" fmla="*/ 140 h 432"/>
                <a:gd name="T74" fmla="*/ 68 w 395"/>
                <a:gd name="T75" fmla="*/ 132 h 432"/>
                <a:gd name="T76" fmla="*/ 52 w 395"/>
                <a:gd name="T77" fmla="*/ 149 h 432"/>
                <a:gd name="T78" fmla="*/ 15 w 395"/>
                <a:gd name="T79" fmla="*/ 163 h 432"/>
                <a:gd name="T80" fmla="*/ 35 w 395"/>
                <a:gd name="T81" fmla="*/ 134 h 432"/>
                <a:gd name="T82" fmla="*/ 46 w 395"/>
                <a:gd name="T83" fmla="*/ 114 h 432"/>
                <a:gd name="T84" fmla="*/ 15 w 395"/>
                <a:gd name="T85" fmla="*/ 97 h 432"/>
                <a:gd name="T86" fmla="*/ 13 w 395"/>
                <a:gd name="T87" fmla="*/ 86 h 432"/>
                <a:gd name="T88" fmla="*/ 6 w 395"/>
                <a:gd name="T89" fmla="*/ 65 h 432"/>
                <a:gd name="T90" fmla="*/ 14 w 395"/>
                <a:gd name="T91" fmla="*/ 42 h 432"/>
                <a:gd name="T92" fmla="*/ 18 w 395"/>
                <a:gd name="T93" fmla="*/ 30 h 432"/>
                <a:gd name="T94" fmla="*/ 2 w 395"/>
                <a:gd name="T95" fmla="*/ 1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5" h="432">
                  <a:moveTo>
                    <a:pt x="101" y="80"/>
                  </a:moveTo>
                  <a:lnTo>
                    <a:pt x="96" y="89"/>
                  </a:lnTo>
                  <a:lnTo>
                    <a:pt x="96" y="85"/>
                  </a:lnTo>
                  <a:lnTo>
                    <a:pt x="101" y="80"/>
                  </a:lnTo>
                  <a:close/>
                  <a:moveTo>
                    <a:pt x="85" y="51"/>
                  </a:moveTo>
                  <a:lnTo>
                    <a:pt x="107" y="73"/>
                  </a:lnTo>
                  <a:lnTo>
                    <a:pt x="98" y="97"/>
                  </a:lnTo>
                  <a:lnTo>
                    <a:pt x="102" y="76"/>
                  </a:lnTo>
                  <a:lnTo>
                    <a:pt x="85" y="55"/>
                  </a:lnTo>
                  <a:lnTo>
                    <a:pt x="78" y="42"/>
                  </a:lnTo>
                  <a:lnTo>
                    <a:pt x="85" y="51"/>
                  </a:lnTo>
                  <a:close/>
                  <a:moveTo>
                    <a:pt x="0" y="7"/>
                  </a:moveTo>
                  <a:lnTo>
                    <a:pt x="18" y="3"/>
                  </a:lnTo>
                  <a:lnTo>
                    <a:pt x="25" y="7"/>
                  </a:lnTo>
                  <a:lnTo>
                    <a:pt x="31" y="5"/>
                  </a:lnTo>
                  <a:lnTo>
                    <a:pt x="32" y="1"/>
                  </a:lnTo>
                  <a:lnTo>
                    <a:pt x="40" y="0"/>
                  </a:lnTo>
                  <a:lnTo>
                    <a:pt x="43" y="4"/>
                  </a:lnTo>
                  <a:lnTo>
                    <a:pt x="55" y="9"/>
                  </a:lnTo>
                  <a:lnTo>
                    <a:pt x="65" y="21"/>
                  </a:lnTo>
                  <a:lnTo>
                    <a:pt x="71" y="17"/>
                  </a:lnTo>
                  <a:lnTo>
                    <a:pt x="71" y="17"/>
                  </a:lnTo>
                  <a:lnTo>
                    <a:pt x="80" y="65"/>
                  </a:lnTo>
                  <a:lnTo>
                    <a:pt x="88" y="81"/>
                  </a:lnTo>
                  <a:lnTo>
                    <a:pt x="94" y="83"/>
                  </a:lnTo>
                  <a:lnTo>
                    <a:pt x="95" y="93"/>
                  </a:lnTo>
                  <a:lnTo>
                    <a:pt x="118" y="147"/>
                  </a:lnTo>
                  <a:lnTo>
                    <a:pt x="175" y="214"/>
                  </a:lnTo>
                  <a:lnTo>
                    <a:pt x="181" y="238"/>
                  </a:lnTo>
                  <a:lnTo>
                    <a:pt x="185" y="244"/>
                  </a:lnTo>
                  <a:lnTo>
                    <a:pt x="187" y="257"/>
                  </a:lnTo>
                  <a:lnTo>
                    <a:pt x="199" y="266"/>
                  </a:lnTo>
                  <a:lnTo>
                    <a:pt x="204" y="277"/>
                  </a:lnTo>
                  <a:lnTo>
                    <a:pt x="212" y="279"/>
                  </a:lnTo>
                  <a:lnTo>
                    <a:pt x="218" y="295"/>
                  </a:lnTo>
                  <a:lnTo>
                    <a:pt x="228" y="300"/>
                  </a:lnTo>
                  <a:lnTo>
                    <a:pt x="228" y="302"/>
                  </a:lnTo>
                  <a:lnTo>
                    <a:pt x="219" y="298"/>
                  </a:lnTo>
                  <a:lnTo>
                    <a:pt x="224" y="304"/>
                  </a:lnTo>
                  <a:lnTo>
                    <a:pt x="221" y="306"/>
                  </a:lnTo>
                  <a:lnTo>
                    <a:pt x="229" y="304"/>
                  </a:lnTo>
                  <a:lnTo>
                    <a:pt x="229" y="300"/>
                  </a:lnTo>
                  <a:lnTo>
                    <a:pt x="244" y="306"/>
                  </a:lnTo>
                  <a:lnTo>
                    <a:pt x="273" y="307"/>
                  </a:lnTo>
                  <a:lnTo>
                    <a:pt x="284" y="317"/>
                  </a:lnTo>
                  <a:lnTo>
                    <a:pt x="303" y="322"/>
                  </a:lnTo>
                  <a:lnTo>
                    <a:pt x="307" y="332"/>
                  </a:lnTo>
                  <a:lnTo>
                    <a:pt x="316" y="340"/>
                  </a:lnTo>
                  <a:lnTo>
                    <a:pt x="318" y="348"/>
                  </a:lnTo>
                  <a:lnTo>
                    <a:pt x="326" y="352"/>
                  </a:lnTo>
                  <a:lnTo>
                    <a:pt x="360" y="345"/>
                  </a:lnTo>
                  <a:lnTo>
                    <a:pt x="360" y="345"/>
                  </a:lnTo>
                  <a:lnTo>
                    <a:pt x="354" y="348"/>
                  </a:lnTo>
                  <a:lnTo>
                    <a:pt x="361" y="349"/>
                  </a:lnTo>
                  <a:lnTo>
                    <a:pt x="355" y="351"/>
                  </a:lnTo>
                  <a:lnTo>
                    <a:pt x="359" y="375"/>
                  </a:lnTo>
                  <a:lnTo>
                    <a:pt x="371" y="385"/>
                  </a:lnTo>
                  <a:lnTo>
                    <a:pt x="385" y="392"/>
                  </a:lnTo>
                  <a:lnTo>
                    <a:pt x="389" y="414"/>
                  </a:lnTo>
                  <a:lnTo>
                    <a:pt x="395" y="417"/>
                  </a:lnTo>
                  <a:lnTo>
                    <a:pt x="395" y="417"/>
                  </a:lnTo>
                  <a:lnTo>
                    <a:pt x="374" y="432"/>
                  </a:lnTo>
                  <a:lnTo>
                    <a:pt x="374" y="432"/>
                  </a:lnTo>
                  <a:lnTo>
                    <a:pt x="286" y="427"/>
                  </a:lnTo>
                  <a:lnTo>
                    <a:pt x="285" y="418"/>
                  </a:lnTo>
                  <a:lnTo>
                    <a:pt x="264" y="395"/>
                  </a:lnTo>
                  <a:lnTo>
                    <a:pt x="270" y="388"/>
                  </a:lnTo>
                  <a:lnTo>
                    <a:pt x="265" y="385"/>
                  </a:lnTo>
                  <a:lnTo>
                    <a:pt x="240" y="398"/>
                  </a:lnTo>
                  <a:lnTo>
                    <a:pt x="221" y="399"/>
                  </a:lnTo>
                  <a:lnTo>
                    <a:pt x="213" y="379"/>
                  </a:lnTo>
                  <a:lnTo>
                    <a:pt x="221" y="365"/>
                  </a:lnTo>
                  <a:lnTo>
                    <a:pt x="219" y="350"/>
                  </a:lnTo>
                  <a:lnTo>
                    <a:pt x="203" y="346"/>
                  </a:lnTo>
                  <a:lnTo>
                    <a:pt x="194" y="348"/>
                  </a:lnTo>
                  <a:lnTo>
                    <a:pt x="195" y="344"/>
                  </a:lnTo>
                  <a:lnTo>
                    <a:pt x="191" y="344"/>
                  </a:lnTo>
                  <a:lnTo>
                    <a:pt x="188" y="338"/>
                  </a:lnTo>
                  <a:lnTo>
                    <a:pt x="173" y="332"/>
                  </a:lnTo>
                  <a:lnTo>
                    <a:pt x="170" y="321"/>
                  </a:lnTo>
                  <a:lnTo>
                    <a:pt x="171" y="317"/>
                  </a:lnTo>
                  <a:lnTo>
                    <a:pt x="165" y="312"/>
                  </a:lnTo>
                  <a:lnTo>
                    <a:pt x="159" y="329"/>
                  </a:lnTo>
                  <a:lnTo>
                    <a:pt x="159" y="329"/>
                  </a:lnTo>
                  <a:lnTo>
                    <a:pt x="154" y="322"/>
                  </a:lnTo>
                  <a:lnTo>
                    <a:pt x="146" y="320"/>
                  </a:lnTo>
                  <a:lnTo>
                    <a:pt x="138" y="325"/>
                  </a:lnTo>
                  <a:lnTo>
                    <a:pt x="134" y="325"/>
                  </a:lnTo>
                  <a:lnTo>
                    <a:pt x="129" y="313"/>
                  </a:lnTo>
                  <a:lnTo>
                    <a:pt x="117" y="310"/>
                  </a:lnTo>
                  <a:lnTo>
                    <a:pt x="113" y="304"/>
                  </a:lnTo>
                  <a:lnTo>
                    <a:pt x="113" y="295"/>
                  </a:lnTo>
                  <a:lnTo>
                    <a:pt x="119" y="286"/>
                  </a:lnTo>
                  <a:lnTo>
                    <a:pt x="118" y="265"/>
                  </a:lnTo>
                  <a:lnTo>
                    <a:pt x="133" y="265"/>
                  </a:lnTo>
                  <a:lnTo>
                    <a:pt x="135" y="263"/>
                  </a:lnTo>
                  <a:lnTo>
                    <a:pt x="133" y="257"/>
                  </a:lnTo>
                  <a:lnTo>
                    <a:pt x="109" y="247"/>
                  </a:lnTo>
                  <a:lnTo>
                    <a:pt x="105" y="233"/>
                  </a:lnTo>
                  <a:lnTo>
                    <a:pt x="125" y="187"/>
                  </a:lnTo>
                  <a:lnTo>
                    <a:pt x="103" y="179"/>
                  </a:lnTo>
                  <a:lnTo>
                    <a:pt x="92" y="191"/>
                  </a:lnTo>
                  <a:lnTo>
                    <a:pt x="87" y="185"/>
                  </a:lnTo>
                  <a:lnTo>
                    <a:pt x="79" y="184"/>
                  </a:lnTo>
                  <a:lnTo>
                    <a:pt x="77" y="164"/>
                  </a:lnTo>
                  <a:lnTo>
                    <a:pt x="81" y="162"/>
                  </a:lnTo>
                  <a:lnTo>
                    <a:pt x="86" y="165"/>
                  </a:lnTo>
                  <a:lnTo>
                    <a:pt x="91" y="157"/>
                  </a:lnTo>
                  <a:lnTo>
                    <a:pt x="80" y="147"/>
                  </a:lnTo>
                  <a:lnTo>
                    <a:pt x="80" y="142"/>
                  </a:lnTo>
                  <a:lnTo>
                    <a:pt x="75" y="140"/>
                  </a:lnTo>
                  <a:lnTo>
                    <a:pt x="78" y="137"/>
                  </a:lnTo>
                  <a:lnTo>
                    <a:pt x="78" y="132"/>
                  </a:lnTo>
                  <a:lnTo>
                    <a:pt x="68" y="132"/>
                  </a:lnTo>
                  <a:lnTo>
                    <a:pt x="59" y="151"/>
                  </a:lnTo>
                  <a:lnTo>
                    <a:pt x="59" y="151"/>
                  </a:lnTo>
                  <a:lnTo>
                    <a:pt x="52" y="149"/>
                  </a:lnTo>
                  <a:lnTo>
                    <a:pt x="23" y="174"/>
                  </a:lnTo>
                  <a:lnTo>
                    <a:pt x="19" y="171"/>
                  </a:lnTo>
                  <a:lnTo>
                    <a:pt x="15" y="163"/>
                  </a:lnTo>
                  <a:lnTo>
                    <a:pt x="19" y="141"/>
                  </a:lnTo>
                  <a:lnTo>
                    <a:pt x="29" y="130"/>
                  </a:lnTo>
                  <a:lnTo>
                    <a:pt x="35" y="134"/>
                  </a:lnTo>
                  <a:lnTo>
                    <a:pt x="39" y="134"/>
                  </a:lnTo>
                  <a:lnTo>
                    <a:pt x="40" y="122"/>
                  </a:lnTo>
                  <a:lnTo>
                    <a:pt x="46" y="114"/>
                  </a:lnTo>
                  <a:lnTo>
                    <a:pt x="38" y="104"/>
                  </a:lnTo>
                  <a:lnTo>
                    <a:pt x="22" y="102"/>
                  </a:lnTo>
                  <a:lnTo>
                    <a:pt x="15" y="97"/>
                  </a:lnTo>
                  <a:lnTo>
                    <a:pt x="17" y="89"/>
                  </a:lnTo>
                  <a:lnTo>
                    <a:pt x="13" y="86"/>
                  </a:lnTo>
                  <a:lnTo>
                    <a:pt x="13" y="86"/>
                  </a:lnTo>
                  <a:lnTo>
                    <a:pt x="13" y="76"/>
                  </a:lnTo>
                  <a:lnTo>
                    <a:pt x="9" y="75"/>
                  </a:lnTo>
                  <a:lnTo>
                    <a:pt x="6" y="65"/>
                  </a:lnTo>
                  <a:lnTo>
                    <a:pt x="20" y="55"/>
                  </a:lnTo>
                  <a:lnTo>
                    <a:pt x="12" y="48"/>
                  </a:lnTo>
                  <a:lnTo>
                    <a:pt x="14" y="42"/>
                  </a:lnTo>
                  <a:lnTo>
                    <a:pt x="9" y="41"/>
                  </a:lnTo>
                  <a:lnTo>
                    <a:pt x="18" y="40"/>
                  </a:lnTo>
                  <a:lnTo>
                    <a:pt x="18" y="30"/>
                  </a:lnTo>
                  <a:lnTo>
                    <a:pt x="29" y="27"/>
                  </a:lnTo>
                  <a:lnTo>
                    <a:pt x="23" y="14"/>
                  </a:lnTo>
                  <a:lnTo>
                    <a:pt x="2" y="10"/>
                  </a:lnTo>
                  <a:lnTo>
                    <a:pt x="0"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5" name="Freeform 29">
              <a:extLst>
                <a:ext uri="{FF2B5EF4-FFF2-40B4-BE49-F238E27FC236}">
                  <a16:creationId xmlns:a16="http://schemas.microsoft.com/office/drawing/2014/main" id="{4320C342-92C0-4380-A3E2-9CF77565E182}"/>
                </a:ext>
              </a:extLst>
            </p:cNvPr>
            <p:cNvSpPr>
              <a:spLocks/>
            </p:cNvSpPr>
            <p:nvPr/>
          </p:nvSpPr>
          <p:spPr bwMode="auto">
            <a:xfrm>
              <a:off x="4124326" y="2670176"/>
              <a:ext cx="355600" cy="255588"/>
            </a:xfrm>
            <a:custGeom>
              <a:avLst/>
              <a:gdLst>
                <a:gd name="T0" fmla="*/ 223 w 224"/>
                <a:gd name="T1" fmla="*/ 11 h 161"/>
                <a:gd name="T2" fmla="*/ 224 w 224"/>
                <a:gd name="T3" fmla="*/ 27 h 161"/>
                <a:gd name="T4" fmla="*/ 219 w 224"/>
                <a:gd name="T5" fmla="*/ 42 h 161"/>
                <a:gd name="T6" fmla="*/ 223 w 224"/>
                <a:gd name="T7" fmla="*/ 55 h 161"/>
                <a:gd name="T8" fmla="*/ 212 w 224"/>
                <a:gd name="T9" fmla="*/ 81 h 161"/>
                <a:gd name="T10" fmla="*/ 187 w 224"/>
                <a:gd name="T11" fmla="*/ 97 h 161"/>
                <a:gd name="T12" fmla="*/ 171 w 224"/>
                <a:gd name="T13" fmla="*/ 97 h 161"/>
                <a:gd name="T14" fmla="*/ 166 w 224"/>
                <a:gd name="T15" fmla="*/ 105 h 161"/>
                <a:gd name="T16" fmla="*/ 167 w 224"/>
                <a:gd name="T17" fmla="*/ 112 h 161"/>
                <a:gd name="T18" fmla="*/ 160 w 224"/>
                <a:gd name="T19" fmla="*/ 106 h 161"/>
                <a:gd name="T20" fmla="*/ 154 w 224"/>
                <a:gd name="T21" fmla="*/ 117 h 161"/>
                <a:gd name="T22" fmla="*/ 131 w 224"/>
                <a:gd name="T23" fmla="*/ 126 h 161"/>
                <a:gd name="T24" fmla="*/ 126 w 224"/>
                <a:gd name="T25" fmla="*/ 134 h 161"/>
                <a:gd name="T26" fmla="*/ 122 w 224"/>
                <a:gd name="T27" fmla="*/ 131 h 161"/>
                <a:gd name="T28" fmla="*/ 117 w 224"/>
                <a:gd name="T29" fmla="*/ 137 h 161"/>
                <a:gd name="T30" fmla="*/ 106 w 224"/>
                <a:gd name="T31" fmla="*/ 138 h 161"/>
                <a:gd name="T32" fmla="*/ 93 w 224"/>
                <a:gd name="T33" fmla="*/ 146 h 161"/>
                <a:gd name="T34" fmla="*/ 83 w 224"/>
                <a:gd name="T35" fmla="*/ 146 h 161"/>
                <a:gd name="T36" fmla="*/ 77 w 224"/>
                <a:gd name="T37" fmla="*/ 161 h 161"/>
                <a:gd name="T38" fmla="*/ 77 w 224"/>
                <a:gd name="T39" fmla="*/ 161 h 161"/>
                <a:gd name="T40" fmla="*/ 73 w 224"/>
                <a:gd name="T41" fmla="*/ 149 h 161"/>
                <a:gd name="T42" fmla="*/ 61 w 224"/>
                <a:gd name="T43" fmla="*/ 130 h 161"/>
                <a:gd name="T44" fmla="*/ 48 w 224"/>
                <a:gd name="T45" fmla="*/ 124 h 161"/>
                <a:gd name="T46" fmla="*/ 32 w 224"/>
                <a:gd name="T47" fmla="*/ 95 h 161"/>
                <a:gd name="T48" fmla="*/ 25 w 224"/>
                <a:gd name="T49" fmla="*/ 100 h 161"/>
                <a:gd name="T50" fmla="*/ 18 w 224"/>
                <a:gd name="T51" fmla="*/ 97 h 161"/>
                <a:gd name="T52" fmla="*/ 15 w 224"/>
                <a:gd name="T53" fmla="*/ 91 h 161"/>
                <a:gd name="T54" fmla="*/ 2 w 224"/>
                <a:gd name="T55" fmla="*/ 90 h 161"/>
                <a:gd name="T56" fmla="*/ 3 w 224"/>
                <a:gd name="T57" fmla="*/ 67 h 161"/>
                <a:gd name="T58" fmla="*/ 3 w 224"/>
                <a:gd name="T59" fmla="*/ 67 h 161"/>
                <a:gd name="T60" fmla="*/ 6 w 224"/>
                <a:gd name="T61" fmla="*/ 54 h 161"/>
                <a:gd name="T62" fmla="*/ 0 w 224"/>
                <a:gd name="T63" fmla="*/ 67 h 161"/>
                <a:gd name="T64" fmla="*/ 1 w 224"/>
                <a:gd name="T65" fmla="*/ 62 h 161"/>
                <a:gd name="T66" fmla="*/ 7 w 224"/>
                <a:gd name="T67" fmla="*/ 49 h 161"/>
                <a:gd name="T68" fmla="*/ 46 w 224"/>
                <a:gd name="T69" fmla="*/ 30 h 161"/>
                <a:gd name="T70" fmla="*/ 122 w 224"/>
                <a:gd name="T71" fmla="*/ 18 h 161"/>
                <a:gd name="T72" fmla="*/ 138 w 224"/>
                <a:gd name="T73" fmla="*/ 12 h 161"/>
                <a:gd name="T74" fmla="*/ 139 w 224"/>
                <a:gd name="T75" fmla="*/ 8 h 161"/>
                <a:gd name="T76" fmla="*/ 166 w 224"/>
                <a:gd name="T77" fmla="*/ 5 h 161"/>
                <a:gd name="T78" fmla="*/ 177 w 224"/>
                <a:gd name="T79" fmla="*/ 0 h 161"/>
                <a:gd name="T80" fmla="*/ 200 w 224"/>
                <a:gd name="T81" fmla="*/ 5 h 161"/>
                <a:gd name="T82" fmla="*/ 204 w 224"/>
                <a:gd name="T83" fmla="*/ 9 h 161"/>
                <a:gd name="T84" fmla="*/ 218 w 224"/>
                <a:gd name="T85" fmla="*/ 10 h 161"/>
                <a:gd name="T86" fmla="*/ 207 w 224"/>
                <a:gd name="T87" fmla="*/ 7 h 161"/>
                <a:gd name="T88" fmla="*/ 223 w 224"/>
                <a:gd name="T89" fmla="*/ 1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4" h="161">
                  <a:moveTo>
                    <a:pt x="223" y="11"/>
                  </a:moveTo>
                  <a:lnTo>
                    <a:pt x="224" y="27"/>
                  </a:lnTo>
                  <a:lnTo>
                    <a:pt x="219" y="42"/>
                  </a:lnTo>
                  <a:lnTo>
                    <a:pt x="223" y="55"/>
                  </a:lnTo>
                  <a:lnTo>
                    <a:pt x="212" y="81"/>
                  </a:lnTo>
                  <a:lnTo>
                    <a:pt x="187" y="97"/>
                  </a:lnTo>
                  <a:lnTo>
                    <a:pt x="171" y="97"/>
                  </a:lnTo>
                  <a:lnTo>
                    <a:pt x="166" y="105"/>
                  </a:lnTo>
                  <a:lnTo>
                    <a:pt x="167" y="112"/>
                  </a:lnTo>
                  <a:lnTo>
                    <a:pt x="160" y="106"/>
                  </a:lnTo>
                  <a:lnTo>
                    <a:pt x="154" y="117"/>
                  </a:lnTo>
                  <a:lnTo>
                    <a:pt x="131" y="126"/>
                  </a:lnTo>
                  <a:lnTo>
                    <a:pt x="126" y="134"/>
                  </a:lnTo>
                  <a:lnTo>
                    <a:pt x="122" y="131"/>
                  </a:lnTo>
                  <a:lnTo>
                    <a:pt x="117" y="137"/>
                  </a:lnTo>
                  <a:lnTo>
                    <a:pt x="106" y="138"/>
                  </a:lnTo>
                  <a:lnTo>
                    <a:pt x="93" y="146"/>
                  </a:lnTo>
                  <a:lnTo>
                    <a:pt x="83" y="146"/>
                  </a:lnTo>
                  <a:lnTo>
                    <a:pt x="77" y="161"/>
                  </a:lnTo>
                  <a:lnTo>
                    <a:pt x="77" y="161"/>
                  </a:lnTo>
                  <a:lnTo>
                    <a:pt x="73" y="149"/>
                  </a:lnTo>
                  <a:lnTo>
                    <a:pt x="61" y="130"/>
                  </a:lnTo>
                  <a:lnTo>
                    <a:pt x="48" y="124"/>
                  </a:lnTo>
                  <a:lnTo>
                    <a:pt x="32" y="95"/>
                  </a:lnTo>
                  <a:lnTo>
                    <a:pt x="25" y="100"/>
                  </a:lnTo>
                  <a:lnTo>
                    <a:pt x="18" y="97"/>
                  </a:lnTo>
                  <a:lnTo>
                    <a:pt x="15" y="91"/>
                  </a:lnTo>
                  <a:lnTo>
                    <a:pt x="2" y="90"/>
                  </a:lnTo>
                  <a:lnTo>
                    <a:pt x="3" y="67"/>
                  </a:lnTo>
                  <a:lnTo>
                    <a:pt x="3" y="67"/>
                  </a:lnTo>
                  <a:lnTo>
                    <a:pt x="6" y="54"/>
                  </a:lnTo>
                  <a:lnTo>
                    <a:pt x="0" y="67"/>
                  </a:lnTo>
                  <a:lnTo>
                    <a:pt x="1" y="62"/>
                  </a:lnTo>
                  <a:lnTo>
                    <a:pt x="7" y="49"/>
                  </a:lnTo>
                  <a:lnTo>
                    <a:pt x="46" y="30"/>
                  </a:lnTo>
                  <a:lnTo>
                    <a:pt x="122" y="18"/>
                  </a:lnTo>
                  <a:lnTo>
                    <a:pt x="138" y="12"/>
                  </a:lnTo>
                  <a:lnTo>
                    <a:pt x="139" y="8"/>
                  </a:lnTo>
                  <a:lnTo>
                    <a:pt x="166" y="5"/>
                  </a:lnTo>
                  <a:lnTo>
                    <a:pt x="177" y="0"/>
                  </a:lnTo>
                  <a:lnTo>
                    <a:pt x="200" y="5"/>
                  </a:lnTo>
                  <a:lnTo>
                    <a:pt x="204" y="9"/>
                  </a:lnTo>
                  <a:lnTo>
                    <a:pt x="218" y="10"/>
                  </a:lnTo>
                  <a:lnTo>
                    <a:pt x="207" y="7"/>
                  </a:lnTo>
                  <a:lnTo>
                    <a:pt x="223"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6" name="Freeform 30">
              <a:extLst>
                <a:ext uri="{FF2B5EF4-FFF2-40B4-BE49-F238E27FC236}">
                  <a16:creationId xmlns:a16="http://schemas.microsoft.com/office/drawing/2014/main" id="{5F55644A-8E50-4F2E-83CA-D3369E92F642}"/>
                </a:ext>
              </a:extLst>
            </p:cNvPr>
            <p:cNvSpPr>
              <a:spLocks noEditPoints="1"/>
            </p:cNvSpPr>
            <p:nvPr/>
          </p:nvSpPr>
          <p:spPr bwMode="auto">
            <a:xfrm>
              <a:off x="1098551" y="1179513"/>
              <a:ext cx="823913" cy="866775"/>
            </a:xfrm>
            <a:custGeom>
              <a:avLst/>
              <a:gdLst>
                <a:gd name="T0" fmla="*/ 451 w 519"/>
                <a:gd name="T1" fmla="*/ 544 h 546"/>
                <a:gd name="T2" fmla="*/ 348 w 519"/>
                <a:gd name="T3" fmla="*/ 461 h 546"/>
                <a:gd name="T4" fmla="*/ 213 w 519"/>
                <a:gd name="T5" fmla="*/ 292 h 546"/>
                <a:gd name="T6" fmla="*/ 190 w 519"/>
                <a:gd name="T7" fmla="*/ 323 h 546"/>
                <a:gd name="T8" fmla="*/ 200 w 519"/>
                <a:gd name="T9" fmla="*/ 295 h 546"/>
                <a:gd name="T10" fmla="*/ 33 w 519"/>
                <a:gd name="T11" fmla="*/ 69 h 546"/>
                <a:gd name="T12" fmla="*/ 19 w 519"/>
                <a:gd name="T13" fmla="*/ 61 h 546"/>
                <a:gd name="T14" fmla="*/ 19 w 519"/>
                <a:gd name="T15" fmla="*/ 69 h 546"/>
                <a:gd name="T16" fmla="*/ 488 w 519"/>
                <a:gd name="T17" fmla="*/ 108 h 546"/>
                <a:gd name="T18" fmla="*/ 491 w 519"/>
                <a:gd name="T19" fmla="*/ 141 h 546"/>
                <a:gd name="T20" fmla="*/ 495 w 519"/>
                <a:gd name="T21" fmla="*/ 159 h 546"/>
                <a:gd name="T22" fmla="*/ 505 w 519"/>
                <a:gd name="T23" fmla="*/ 196 h 546"/>
                <a:gd name="T24" fmla="*/ 501 w 519"/>
                <a:gd name="T25" fmla="*/ 237 h 546"/>
                <a:gd name="T26" fmla="*/ 507 w 519"/>
                <a:gd name="T27" fmla="*/ 293 h 546"/>
                <a:gd name="T28" fmla="*/ 496 w 519"/>
                <a:gd name="T29" fmla="*/ 309 h 546"/>
                <a:gd name="T30" fmla="*/ 494 w 519"/>
                <a:gd name="T31" fmla="*/ 356 h 546"/>
                <a:gd name="T32" fmla="*/ 480 w 519"/>
                <a:gd name="T33" fmla="*/ 371 h 546"/>
                <a:gd name="T34" fmla="*/ 470 w 519"/>
                <a:gd name="T35" fmla="*/ 384 h 546"/>
                <a:gd name="T36" fmla="*/ 482 w 519"/>
                <a:gd name="T37" fmla="*/ 407 h 546"/>
                <a:gd name="T38" fmla="*/ 501 w 519"/>
                <a:gd name="T39" fmla="*/ 450 h 546"/>
                <a:gd name="T40" fmla="*/ 519 w 519"/>
                <a:gd name="T41" fmla="*/ 483 h 546"/>
                <a:gd name="T42" fmla="*/ 509 w 519"/>
                <a:gd name="T43" fmla="*/ 509 h 546"/>
                <a:gd name="T44" fmla="*/ 484 w 519"/>
                <a:gd name="T45" fmla="*/ 525 h 546"/>
                <a:gd name="T46" fmla="*/ 459 w 519"/>
                <a:gd name="T47" fmla="*/ 537 h 546"/>
                <a:gd name="T48" fmla="*/ 454 w 519"/>
                <a:gd name="T49" fmla="*/ 539 h 546"/>
                <a:gd name="T50" fmla="*/ 438 w 519"/>
                <a:gd name="T51" fmla="*/ 517 h 546"/>
                <a:gd name="T52" fmla="*/ 430 w 519"/>
                <a:gd name="T53" fmla="*/ 508 h 546"/>
                <a:gd name="T54" fmla="*/ 415 w 519"/>
                <a:gd name="T55" fmla="*/ 514 h 546"/>
                <a:gd name="T56" fmla="*/ 398 w 519"/>
                <a:gd name="T57" fmla="*/ 490 h 546"/>
                <a:gd name="T58" fmla="*/ 385 w 519"/>
                <a:gd name="T59" fmla="*/ 478 h 546"/>
                <a:gd name="T60" fmla="*/ 352 w 519"/>
                <a:gd name="T61" fmla="*/ 454 h 546"/>
                <a:gd name="T62" fmla="*/ 346 w 519"/>
                <a:gd name="T63" fmla="*/ 427 h 546"/>
                <a:gd name="T64" fmla="*/ 343 w 519"/>
                <a:gd name="T65" fmla="*/ 416 h 546"/>
                <a:gd name="T66" fmla="*/ 321 w 519"/>
                <a:gd name="T67" fmla="*/ 406 h 546"/>
                <a:gd name="T68" fmla="*/ 315 w 519"/>
                <a:gd name="T69" fmla="*/ 403 h 546"/>
                <a:gd name="T70" fmla="*/ 291 w 519"/>
                <a:gd name="T71" fmla="*/ 392 h 546"/>
                <a:gd name="T72" fmla="*/ 253 w 519"/>
                <a:gd name="T73" fmla="*/ 348 h 546"/>
                <a:gd name="T74" fmla="*/ 245 w 519"/>
                <a:gd name="T75" fmla="*/ 334 h 546"/>
                <a:gd name="T76" fmla="*/ 227 w 519"/>
                <a:gd name="T77" fmla="*/ 316 h 546"/>
                <a:gd name="T78" fmla="*/ 217 w 519"/>
                <a:gd name="T79" fmla="*/ 296 h 546"/>
                <a:gd name="T80" fmla="*/ 206 w 519"/>
                <a:gd name="T81" fmla="*/ 269 h 546"/>
                <a:gd name="T82" fmla="*/ 177 w 519"/>
                <a:gd name="T83" fmla="*/ 231 h 546"/>
                <a:gd name="T84" fmla="*/ 166 w 519"/>
                <a:gd name="T85" fmla="*/ 183 h 546"/>
                <a:gd name="T86" fmla="*/ 148 w 519"/>
                <a:gd name="T87" fmla="*/ 152 h 546"/>
                <a:gd name="T88" fmla="*/ 140 w 519"/>
                <a:gd name="T89" fmla="*/ 111 h 546"/>
                <a:gd name="T90" fmla="*/ 107 w 519"/>
                <a:gd name="T91" fmla="*/ 91 h 546"/>
                <a:gd name="T92" fmla="*/ 84 w 519"/>
                <a:gd name="T93" fmla="*/ 85 h 546"/>
                <a:gd name="T94" fmla="*/ 34 w 519"/>
                <a:gd name="T95" fmla="*/ 67 h 546"/>
                <a:gd name="T96" fmla="*/ 1 w 519"/>
                <a:gd name="T97" fmla="*/ 50 h 546"/>
                <a:gd name="T98" fmla="*/ 9 w 519"/>
                <a:gd name="T99" fmla="*/ 0 h 546"/>
                <a:gd name="T100" fmla="*/ 307 w 519"/>
                <a:gd name="T101" fmla="*/ 105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9" h="546">
                  <a:moveTo>
                    <a:pt x="454" y="544"/>
                  </a:moveTo>
                  <a:lnTo>
                    <a:pt x="451" y="544"/>
                  </a:lnTo>
                  <a:lnTo>
                    <a:pt x="451" y="544"/>
                  </a:lnTo>
                  <a:lnTo>
                    <a:pt x="454" y="544"/>
                  </a:lnTo>
                  <a:close/>
                  <a:moveTo>
                    <a:pt x="343" y="454"/>
                  </a:moveTo>
                  <a:lnTo>
                    <a:pt x="348" y="461"/>
                  </a:lnTo>
                  <a:lnTo>
                    <a:pt x="343" y="458"/>
                  </a:lnTo>
                  <a:lnTo>
                    <a:pt x="343" y="454"/>
                  </a:lnTo>
                  <a:close/>
                  <a:moveTo>
                    <a:pt x="213" y="292"/>
                  </a:moveTo>
                  <a:lnTo>
                    <a:pt x="220" y="311"/>
                  </a:lnTo>
                  <a:lnTo>
                    <a:pt x="211" y="334"/>
                  </a:lnTo>
                  <a:lnTo>
                    <a:pt x="190" y="323"/>
                  </a:lnTo>
                  <a:lnTo>
                    <a:pt x="197" y="317"/>
                  </a:lnTo>
                  <a:lnTo>
                    <a:pt x="196" y="306"/>
                  </a:lnTo>
                  <a:lnTo>
                    <a:pt x="200" y="295"/>
                  </a:lnTo>
                  <a:lnTo>
                    <a:pt x="213" y="292"/>
                  </a:lnTo>
                  <a:close/>
                  <a:moveTo>
                    <a:pt x="31" y="67"/>
                  </a:moveTo>
                  <a:lnTo>
                    <a:pt x="33" y="69"/>
                  </a:lnTo>
                  <a:lnTo>
                    <a:pt x="29" y="68"/>
                  </a:lnTo>
                  <a:lnTo>
                    <a:pt x="31" y="67"/>
                  </a:lnTo>
                  <a:close/>
                  <a:moveTo>
                    <a:pt x="19" y="61"/>
                  </a:moveTo>
                  <a:lnTo>
                    <a:pt x="29" y="70"/>
                  </a:lnTo>
                  <a:lnTo>
                    <a:pt x="29" y="75"/>
                  </a:lnTo>
                  <a:lnTo>
                    <a:pt x="19" y="69"/>
                  </a:lnTo>
                  <a:lnTo>
                    <a:pt x="19" y="61"/>
                  </a:lnTo>
                  <a:close/>
                  <a:moveTo>
                    <a:pt x="485" y="105"/>
                  </a:moveTo>
                  <a:lnTo>
                    <a:pt x="488" y="108"/>
                  </a:lnTo>
                  <a:lnTo>
                    <a:pt x="485" y="112"/>
                  </a:lnTo>
                  <a:lnTo>
                    <a:pt x="492" y="132"/>
                  </a:lnTo>
                  <a:lnTo>
                    <a:pt x="491" y="141"/>
                  </a:lnTo>
                  <a:lnTo>
                    <a:pt x="486" y="144"/>
                  </a:lnTo>
                  <a:lnTo>
                    <a:pt x="495" y="152"/>
                  </a:lnTo>
                  <a:lnTo>
                    <a:pt x="495" y="159"/>
                  </a:lnTo>
                  <a:lnTo>
                    <a:pt x="498" y="162"/>
                  </a:lnTo>
                  <a:lnTo>
                    <a:pt x="496" y="169"/>
                  </a:lnTo>
                  <a:lnTo>
                    <a:pt x="505" y="196"/>
                  </a:lnTo>
                  <a:lnTo>
                    <a:pt x="502" y="207"/>
                  </a:lnTo>
                  <a:lnTo>
                    <a:pt x="507" y="210"/>
                  </a:lnTo>
                  <a:lnTo>
                    <a:pt x="501" y="237"/>
                  </a:lnTo>
                  <a:lnTo>
                    <a:pt x="507" y="243"/>
                  </a:lnTo>
                  <a:lnTo>
                    <a:pt x="509" y="263"/>
                  </a:lnTo>
                  <a:lnTo>
                    <a:pt x="507" y="293"/>
                  </a:lnTo>
                  <a:lnTo>
                    <a:pt x="501" y="297"/>
                  </a:lnTo>
                  <a:lnTo>
                    <a:pt x="501" y="306"/>
                  </a:lnTo>
                  <a:lnTo>
                    <a:pt x="496" y="309"/>
                  </a:lnTo>
                  <a:lnTo>
                    <a:pt x="497" y="330"/>
                  </a:lnTo>
                  <a:lnTo>
                    <a:pt x="492" y="341"/>
                  </a:lnTo>
                  <a:lnTo>
                    <a:pt x="494" y="356"/>
                  </a:lnTo>
                  <a:lnTo>
                    <a:pt x="505" y="364"/>
                  </a:lnTo>
                  <a:lnTo>
                    <a:pt x="490" y="375"/>
                  </a:lnTo>
                  <a:lnTo>
                    <a:pt x="480" y="371"/>
                  </a:lnTo>
                  <a:lnTo>
                    <a:pt x="468" y="375"/>
                  </a:lnTo>
                  <a:lnTo>
                    <a:pt x="465" y="379"/>
                  </a:lnTo>
                  <a:lnTo>
                    <a:pt x="470" y="384"/>
                  </a:lnTo>
                  <a:lnTo>
                    <a:pt x="470" y="395"/>
                  </a:lnTo>
                  <a:lnTo>
                    <a:pt x="475" y="397"/>
                  </a:lnTo>
                  <a:lnTo>
                    <a:pt x="482" y="407"/>
                  </a:lnTo>
                  <a:lnTo>
                    <a:pt x="481" y="419"/>
                  </a:lnTo>
                  <a:lnTo>
                    <a:pt x="491" y="426"/>
                  </a:lnTo>
                  <a:lnTo>
                    <a:pt x="501" y="450"/>
                  </a:lnTo>
                  <a:lnTo>
                    <a:pt x="496" y="478"/>
                  </a:lnTo>
                  <a:lnTo>
                    <a:pt x="507" y="484"/>
                  </a:lnTo>
                  <a:lnTo>
                    <a:pt x="519" y="483"/>
                  </a:lnTo>
                  <a:lnTo>
                    <a:pt x="519" y="483"/>
                  </a:lnTo>
                  <a:lnTo>
                    <a:pt x="509" y="501"/>
                  </a:lnTo>
                  <a:lnTo>
                    <a:pt x="509" y="509"/>
                  </a:lnTo>
                  <a:lnTo>
                    <a:pt x="504" y="510"/>
                  </a:lnTo>
                  <a:lnTo>
                    <a:pt x="497" y="522"/>
                  </a:lnTo>
                  <a:lnTo>
                    <a:pt x="484" y="525"/>
                  </a:lnTo>
                  <a:lnTo>
                    <a:pt x="483" y="535"/>
                  </a:lnTo>
                  <a:lnTo>
                    <a:pt x="464" y="546"/>
                  </a:lnTo>
                  <a:lnTo>
                    <a:pt x="459" y="537"/>
                  </a:lnTo>
                  <a:lnTo>
                    <a:pt x="455" y="540"/>
                  </a:lnTo>
                  <a:lnTo>
                    <a:pt x="455" y="534"/>
                  </a:lnTo>
                  <a:lnTo>
                    <a:pt x="454" y="539"/>
                  </a:lnTo>
                  <a:lnTo>
                    <a:pt x="454" y="539"/>
                  </a:lnTo>
                  <a:lnTo>
                    <a:pt x="452" y="541"/>
                  </a:lnTo>
                  <a:lnTo>
                    <a:pt x="438" y="517"/>
                  </a:lnTo>
                  <a:lnTo>
                    <a:pt x="431" y="513"/>
                  </a:lnTo>
                  <a:lnTo>
                    <a:pt x="434" y="513"/>
                  </a:lnTo>
                  <a:lnTo>
                    <a:pt x="430" y="508"/>
                  </a:lnTo>
                  <a:lnTo>
                    <a:pt x="426" y="507"/>
                  </a:lnTo>
                  <a:lnTo>
                    <a:pt x="425" y="512"/>
                  </a:lnTo>
                  <a:lnTo>
                    <a:pt x="415" y="514"/>
                  </a:lnTo>
                  <a:lnTo>
                    <a:pt x="404" y="508"/>
                  </a:lnTo>
                  <a:lnTo>
                    <a:pt x="394" y="486"/>
                  </a:lnTo>
                  <a:lnTo>
                    <a:pt x="398" y="490"/>
                  </a:lnTo>
                  <a:lnTo>
                    <a:pt x="396" y="480"/>
                  </a:lnTo>
                  <a:lnTo>
                    <a:pt x="391" y="476"/>
                  </a:lnTo>
                  <a:lnTo>
                    <a:pt x="385" y="478"/>
                  </a:lnTo>
                  <a:lnTo>
                    <a:pt x="367" y="473"/>
                  </a:lnTo>
                  <a:lnTo>
                    <a:pt x="352" y="461"/>
                  </a:lnTo>
                  <a:lnTo>
                    <a:pt x="352" y="454"/>
                  </a:lnTo>
                  <a:lnTo>
                    <a:pt x="347" y="452"/>
                  </a:lnTo>
                  <a:lnTo>
                    <a:pt x="341" y="432"/>
                  </a:lnTo>
                  <a:lnTo>
                    <a:pt x="346" y="427"/>
                  </a:lnTo>
                  <a:lnTo>
                    <a:pt x="343" y="429"/>
                  </a:lnTo>
                  <a:lnTo>
                    <a:pt x="345" y="423"/>
                  </a:lnTo>
                  <a:lnTo>
                    <a:pt x="343" y="416"/>
                  </a:lnTo>
                  <a:lnTo>
                    <a:pt x="348" y="412"/>
                  </a:lnTo>
                  <a:lnTo>
                    <a:pt x="326" y="403"/>
                  </a:lnTo>
                  <a:lnTo>
                    <a:pt x="321" y="406"/>
                  </a:lnTo>
                  <a:lnTo>
                    <a:pt x="322" y="412"/>
                  </a:lnTo>
                  <a:lnTo>
                    <a:pt x="315" y="408"/>
                  </a:lnTo>
                  <a:lnTo>
                    <a:pt x="315" y="403"/>
                  </a:lnTo>
                  <a:lnTo>
                    <a:pt x="306" y="405"/>
                  </a:lnTo>
                  <a:lnTo>
                    <a:pt x="299" y="400"/>
                  </a:lnTo>
                  <a:lnTo>
                    <a:pt x="291" y="392"/>
                  </a:lnTo>
                  <a:lnTo>
                    <a:pt x="277" y="368"/>
                  </a:lnTo>
                  <a:lnTo>
                    <a:pt x="257" y="359"/>
                  </a:lnTo>
                  <a:lnTo>
                    <a:pt x="253" y="348"/>
                  </a:lnTo>
                  <a:lnTo>
                    <a:pt x="240" y="333"/>
                  </a:lnTo>
                  <a:lnTo>
                    <a:pt x="243" y="331"/>
                  </a:lnTo>
                  <a:lnTo>
                    <a:pt x="245" y="334"/>
                  </a:lnTo>
                  <a:lnTo>
                    <a:pt x="246" y="330"/>
                  </a:lnTo>
                  <a:lnTo>
                    <a:pt x="233" y="324"/>
                  </a:lnTo>
                  <a:lnTo>
                    <a:pt x="227" y="316"/>
                  </a:lnTo>
                  <a:lnTo>
                    <a:pt x="222" y="314"/>
                  </a:lnTo>
                  <a:lnTo>
                    <a:pt x="222" y="302"/>
                  </a:lnTo>
                  <a:lnTo>
                    <a:pt x="217" y="296"/>
                  </a:lnTo>
                  <a:lnTo>
                    <a:pt x="217" y="285"/>
                  </a:lnTo>
                  <a:lnTo>
                    <a:pt x="203" y="282"/>
                  </a:lnTo>
                  <a:lnTo>
                    <a:pt x="206" y="269"/>
                  </a:lnTo>
                  <a:lnTo>
                    <a:pt x="190" y="249"/>
                  </a:lnTo>
                  <a:lnTo>
                    <a:pt x="183" y="234"/>
                  </a:lnTo>
                  <a:lnTo>
                    <a:pt x="177" y="231"/>
                  </a:lnTo>
                  <a:lnTo>
                    <a:pt x="175" y="204"/>
                  </a:lnTo>
                  <a:lnTo>
                    <a:pt x="169" y="198"/>
                  </a:lnTo>
                  <a:lnTo>
                    <a:pt x="166" y="183"/>
                  </a:lnTo>
                  <a:lnTo>
                    <a:pt x="158" y="177"/>
                  </a:lnTo>
                  <a:lnTo>
                    <a:pt x="150" y="162"/>
                  </a:lnTo>
                  <a:lnTo>
                    <a:pt x="148" y="152"/>
                  </a:lnTo>
                  <a:lnTo>
                    <a:pt x="153" y="129"/>
                  </a:lnTo>
                  <a:lnTo>
                    <a:pt x="150" y="118"/>
                  </a:lnTo>
                  <a:lnTo>
                    <a:pt x="140" y="111"/>
                  </a:lnTo>
                  <a:lnTo>
                    <a:pt x="137" y="113"/>
                  </a:lnTo>
                  <a:lnTo>
                    <a:pt x="109" y="105"/>
                  </a:lnTo>
                  <a:lnTo>
                    <a:pt x="107" y="91"/>
                  </a:lnTo>
                  <a:lnTo>
                    <a:pt x="87" y="79"/>
                  </a:lnTo>
                  <a:lnTo>
                    <a:pt x="82" y="81"/>
                  </a:lnTo>
                  <a:lnTo>
                    <a:pt x="84" y="85"/>
                  </a:lnTo>
                  <a:lnTo>
                    <a:pt x="77" y="91"/>
                  </a:lnTo>
                  <a:lnTo>
                    <a:pt x="69" y="91"/>
                  </a:lnTo>
                  <a:lnTo>
                    <a:pt x="34" y="67"/>
                  </a:lnTo>
                  <a:lnTo>
                    <a:pt x="18" y="61"/>
                  </a:lnTo>
                  <a:lnTo>
                    <a:pt x="18" y="61"/>
                  </a:lnTo>
                  <a:lnTo>
                    <a:pt x="1" y="50"/>
                  </a:lnTo>
                  <a:lnTo>
                    <a:pt x="4" y="26"/>
                  </a:lnTo>
                  <a:lnTo>
                    <a:pt x="0" y="19"/>
                  </a:lnTo>
                  <a:lnTo>
                    <a:pt x="9" y="0"/>
                  </a:lnTo>
                  <a:lnTo>
                    <a:pt x="17" y="0"/>
                  </a:lnTo>
                  <a:lnTo>
                    <a:pt x="17" y="0"/>
                  </a:lnTo>
                  <a:lnTo>
                    <a:pt x="307" y="105"/>
                  </a:lnTo>
                  <a:lnTo>
                    <a:pt x="485" y="10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7" name="Freeform 31">
              <a:extLst>
                <a:ext uri="{FF2B5EF4-FFF2-40B4-BE49-F238E27FC236}">
                  <a16:creationId xmlns:a16="http://schemas.microsoft.com/office/drawing/2014/main" id="{F441BA4F-3DA0-4EC7-8429-B661C395C004}"/>
                </a:ext>
              </a:extLst>
            </p:cNvPr>
            <p:cNvSpPr>
              <a:spLocks/>
            </p:cNvSpPr>
            <p:nvPr/>
          </p:nvSpPr>
          <p:spPr bwMode="auto">
            <a:xfrm>
              <a:off x="2052638" y="1973263"/>
              <a:ext cx="581025" cy="606425"/>
            </a:xfrm>
            <a:custGeom>
              <a:avLst/>
              <a:gdLst>
                <a:gd name="T0" fmla="*/ 17 w 366"/>
                <a:gd name="T1" fmla="*/ 93 h 382"/>
                <a:gd name="T2" fmla="*/ 34 w 366"/>
                <a:gd name="T3" fmla="*/ 102 h 382"/>
                <a:gd name="T4" fmla="*/ 52 w 366"/>
                <a:gd name="T5" fmla="*/ 93 h 382"/>
                <a:gd name="T6" fmla="*/ 54 w 366"/>
                <a:gd name="T7" fmla="*/ 72 h 382"/>
                <a:gd name="T8" fmla="*/ 62 w 366"/>
                <a:gd name="T9" fmla="*/ 52 h 382"/>
                <a:gd name="T10" fmla="*/ 66 w 366"/>
                <a:gd name="T11" fmla="*/ 48 h 382"/>
                <a:gd name="T12" fmla="*/ 72 w 366"/>
                <a:gd name="T13" fmla="*/ 34 h 382"/>
                <a:gd name="T14" fmla="*/ 85 w 366"/>
                <a:gd name="T15" fmla="*/ 5 h 382"/>
                <a:gd name="T16" fmla="*/ 103 w 366"/>
                <a:gd name="T17" fmla="*/ 7 h 382"/>
                <a:gd name="T18" fmla="*/ 117 w 366"/>
                <a:gd name="T19" fmla="*/ 18 h 382"/>
                <a:gd name="T20" fmla="*/ 132 w 366"/>
                <a:gd name="T21" fmla="*/ 24 h 382"/>
                <a:gd name="T22" fmla="*/ 153 w 366"/>
                <a:gd name="T23" fmla="*/ 31 h 382"/>
                <a:gd name="T24" fmla="*/ 175 w 366"/>
                <a:gd name="T25" fmla="*/ 26 h 382"/>
                <a:gd name="T26" fmla="*/ 202 w 366"/>
                <a:gd name="T27" fmla="*/ 34 h 382"/>
                <a:gd name="T28" fmla="*/ 207 w 366"/>
                <a:gd name="T29" fmla="*/ 18 h 382"/>
                <a:gd name="T30" fmla="*/ 223 w 366"/>
                <a:gd name="T31" fmla="*/ 10 h 382"/>
                <a:gd name="T32" fmla="*/ 217 w 366"/>
                <a:gd name="T33" fmla="*/ 5 h 382"/>
                <a:gd name="T34" fmla="*/ 236 w 366"/>
                <a:gd name="T35" fmla="*/ 9 h 382"/>
                <a:gd name="T36" fmla="*/ 255 w 366"/>
                <a:gd name="T37" fmla="*/ 8 h 382"/>
                <a:gd name="T38" fmla="*/ 263 w 366"/>
                <a:gd name="T39" fmla="*/ 8 h 382"/>
                <a:gd name="T40" fmla="*/ 289 w 366"/>
                <a:gd name="T41" fmla="*/ 26 h 382"/>
                <a:gd name="T42" fmla="*/ 292 w 366"/>
                <a:gd name="T43" fmla="*/ 52 h 382"/>
                <a:gd name="T44" fmla="*/ 296 w 366"/>
                <a:gd name="T45" fmla="*/ 77 h 382"/>
                <a:gd name="T46" fmla="*/ 289 w 366"/>
                <a:gd name="T47" fmla="*/ 109 h 382"/>
                <a:gd name="T48" fmla="*/ 286 w 366"/>
                <a:gd name="T49" fmla="*/ 125 h 382"/>
                <a:gd name="T50" fmla="*/ 303 w 366"/>
                <a:gd name="T51" fmla="*/ 152 h 382"/>
                <a:gd name="T52" fmla="*/ 321 w 366"/>
                <a:gd name="T53" fmla="*/ 173 h 382"/>
                <a:gd name="T54" fmla="*/ 339 w 366"/>
                <a:gd name="T55" fmla="*/ 163 h 382"/>
                <a:gd name="T56" fmla="*/ 350 w 366"/>
                <a:gd name="T57" fmla="*/ 154 h 382"/>
                <a:gd name="T58" fmla="*/ 362 w 366"/>
                <a:gd name="T59" fmla="*/ 170 h 382"/>
                <a:gd name="T60" fmla="*/ 363 w 366"/>
                <a:gd name="T61" fmla="*/ 187 h 382"/>
                <a:gd name="T62" fmla="*/ 363 w 366"/>
                <a:gd name="T63" fmla="*/ 201 h 382"/>
                <a:gd name="T64" fmla="*/ 340 w 366"/>
                <a:gd name="T65" fmla="*/ 206 h 382"/>
                <a:gd name="T66" fmla="*/ 327 w 366"/>
                <a:gd name="T67" fmla="*/ 205 h 382"/>
                <a:gd name="T68" fmla="*/ 297 w 366"/>
                <a:gd name="T69" fmla="*/ 203 h 382"/>
                <a:gd name="T70" fmla="*/ 263 w 366"/>
                <a:gd name="T71" fmla="*/ 235 h 382"/>
                <a:gd name="T72" fmla="*/ 251 w 366"/>
                <a:gd name="T73" fmla="*/ 290 h 382"/>
                <a:gd name="T74" fmla="*/ 241 w 366"/>
                <a:gd name="T75" fmla="*/ 323 h 382"/>
                <a:gd name="T76" fmla="*/ 232 w 366"/>
                <a:gd name="T77" fmla="*/ 360 h 382"/>
                <a:gd name="T78" fmla="*/ 225 w 366"/>
                <a:gd name="T79" fmla="*/ 374 h 382"/>
                <a:gd name="T80" fmla="*/ 188 w 366"/>
                <a:gd name="T81" fmla="*/ 359 h 382"/>
                <a:gd name="T82" fmla="*/ 172 w 366"/>
                <a:gd name="T83" fmla="*/ 355 h 382"/>
                <a:gd name="T84" fmla="*/ 184 w 366"/>
                <a:gd name="T85" fmla="*/ 340 h 382"/>
                <a:gd name="T86" fmla="*/ 177 w 366"/>
                <a:gd name="T87" fmla="*/ 332 h 382"/>
                <a:gd name="T88" fmla="*/ 162 w 366"/>
                <a:gd name="T89" fmla="*/ 324 h 382"/>
                <a:gd name="T90" fmla="*/ 145 w 366"/>
                <a:gd name="T91" fmla="*/ 321 h 382"/>
                <a:gd name="T92" fmla="*/ 139 w 366"/>
                <a:gd name="T93" fmla="*/ 314 h 382"/>
                <a:gd name="T94" fmla="*/ 120 w 366"/>
                <a:gd name="T95" fmla="*/ 295 h 382"/>
                <a:gd name="T96" fmla="*/ 104 w 366"/>
                <a:gd name="T97" fmla="*/ 259 h 382"/>
                <a:gd name="T98" fmla="*/ 89 w 366"/>
                <a:gd name="T99" fmla="*/ 216 h 382"/>
                <a:gd name="T100" fmla="*/ 66 w 366"/>
                <a:gd name="T101" fmla="*/ 205 h 382"/>
                <a:gd name="T102" fmla="*/ 44 w 366"/>
                <a:gd name="T103" fmla="*/ 216 h 382"/>
                <a:gd name="T104" fmla="*/ 25 w 366"/>
                <a:gd name="T105" fmla="*/ 177 h 382"/>
                <a:gd name="T106" fmla="*/ 14 w 366"/>
                <a:gd name="T107" fmla="*/ 170 h 382"/>
                <a:gd name="T108" fmla="*/ 11 w 366"/>
                <a:gd name="T109" fmla="*/ 163 h 382"/>
                <a:gd name="T110" fmla="*/ 2 w 366"/>
                <a:gd name="T111" fmla="*/ 125 h 382"/>
                <a:gd name="T112" fmla="*/ 3 w 366"/>
                <a:gd name="T113" fmla="*/ 111 h 382"/>
                <a:gd name="T114" fmla="*/ 9 w 366"/>
                <a:gd name="T115" fmla="*/ 9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6" h="382">
                  <a:moveTo>
                    <a:pt x="9" y="98"/>
                  </a:moveTo>
                  <a:lnTo>
                    <a:pt x="17" y="93"/>
                  </a:lnTo>
                  <a:lnTo>
                    <a:pt x="18" y="97"/>
                  </a:lnTo>
                  <a:lnTo>
                    <a:pt x="34" y="102"/>
                  </a:lnTo>
                  <a:lnTo>
                    <a:pt x="38" y="107"/>
                  </a:lnTo>
                  <a:lnTo>
                    <a:pt x="52" y="93"/>
                  </a:lnTo>
                  <a:lnTo>
                    <a:pt x="59" y="83"/>
                  </a:lnTo>
                  <a:lnTo>
                    <a:pt x="54" y="72"/>
                  </a:lnTo>
                  <a:lnTo>
                    <a:pt x="62" y="59"/>
                  </a:lnTo>
                  <a:lnTo>
                    <a:pt x="62" y="52"/>
                  </a:lnTo>
                  <a:lnTo>
                    <a:pt x="66" y="52"/>
                  </a:lnTo>
                  <a:lnTo>
                    <a:pt x="66" y="48"/>
                  </a:lnTo>
                  <a:lnTo>
                    <a:pt x="76" y="40"/>
                  </a:lnTo>
                  <a:lnTo>
                    <a:pt x="72" y="34"/>
                  </a:lnTo>
                  <a:lnTo>
                    <a:pt x="79" y="7"/>
                  </a:lnTo>
                  <a:lnTo>
                    <a:pt x="85" y="5"/>
                  </a:lnTo>
                  <a:lnTo>
                    <a:pt x="88" y="0"/>
                  </a:lnTo>
                  <a:lnTo>
                    <a:pt x="103" y="7"/>
                  </a:lnTo>
                  <a:lnTo>
                    <a:pt x="110" y="17"/>
                  </a:lnTo>
                  <a:lnTo>
                    <a:pt x="117" y="18"/>
                  </a:lnTo>
                  <a:lnTo>
                    <a:pt x="126" y="25"/>
                  </a:lnTo>
                  <a:lnTo>
                    <a:pt x="132" y="24"/>
                  </a:lnTo>
                  <a:lnTo>
                    <a:pt x="135" y="30"/>
                  </a:lnTo>
                  <a:lnTo>
                    <a:pt x="153" y="31"/>
                  </a:lnTo>
                  <a:lnTo>
                    <a:pt x="161" y="24"/>
                  </a:lnTo>
                  <a:lnTo>
                    <a:pt x="175" y="26"/>
                  </a:lnTo>
                  <a:lnTo>
                    <a:pt x="189" y="37"/>
                  </a:lnTo>
                  <a:lnTo>
                    <a:pt x="202" y="34"/>
                  </a:lnTo>
                  <a:lnTo>
                    <a:pt x="202" y="27"/>
                  </a:lnTo>
                  <a:lnTo>
                    <a:pt x="207" y="18"/>
                  </a:lnTo>
                  <a:lnTo>
                    <a:pt x="216" y="11"/>
                  </a:lnTo>
                  <a:lnTo>
                    <a:pt x="223" y="10"/>
                  </a:lnTo>
                  <a:lnTo>
                    <a:pt x="223" y="7"/>
                  </a:lnTo>
                  <a:lnTo>
                    <a:pt x="217" y="5"/>
                  </a:lnTo>
                  <a:lnTo>
                    <a:pt x="220" y="1"/>
                  </a:lnTo>
                  <a:lnTo>
                    <a:pt x="236" y="9"/>
                  </a:lnTo>
                  <a:lnTo>
                    <a:pt x="253" y="5"/>
                  </a:lnTo>
                  <a:lnTo>
                    <a:pt x="255" y="8"/>
                  </a:lnTo>
                  <a:lnTo>
                    <a:pt x="263" y="8"/>
                  </a:lnTo>
                  <a:lnTo>
                    <a:pt x="263" y="8"/>
                  </a:lnTo>
                  <a:lnTo>
                    <a:pt x="279" y="16"/>
                  </a:lnTo>
                  <a:lnTo>
                    <a:pt x="289" y="26"/>
                  </a:lnTo>
                  <a:lnTo>
                    <a:pt x="292" y="38"/>
                  </a:lnTo>
                  <a:lnTo>
                    <a:pt x="292" y="52"/>
                  </a:lnTo>
                  <a:lnTo>
                    <a:pt x="297" y="64"/>
                  </a:lnTo>
                  <a:lnTo>
                    <a:pt x="296" y="77"/>
                  </a:lnTo>
                  <a:lnTo>
                    <a:pt x="300" y="91"/>
                  </a:lnTo>
                  <a:lnTo>
                    <a:pt x="289" y="109"/>
                  </a:lnTo>
                  <a:lnTo>
                    <a:pt x="297" y="119"/>
                  </a:lnTo>
                  <a:lnTo>
                    <a:pt x="286" y="125"/>
                  </a:lnTo>
                  <a:lnTo>
                    <a:pt x="288" y="134"/>
                  </a:lnTo>
                  <a:lnTo>
                    <a:pt x="303" y="152"/>
                  </a:lnTo>
                  <a:lnTo>
                    <a:pt x="307" y="165"/>
                  </a:lnTo>
                  <a:lnTo>
                    <a:pt x="321" y="173"/>
                  </a:lnTo>
                  <a:lnTo>
                    <a:pt x="338" y="177"/>
                  </a:lnTo>
                  <a:lnTo>
                    <a:pt x="339" y="163"/>
                  </a:lnTo>
                  <a:lnTo>
                    <a:pt x="350" y="154"/>
                  </a:lnTo>
                  <a:lnTo>
                    <a:pt x="350" y="154"/>
                  </a:lnTo>
                  <a:lnTo>
                    <a:pt x="352" y="161"/>
                  </a:lnTo>
                  <a:lnTo>
                    <a:pt x="362" y="170"/>
                  </a:lnTo>
                  <a:lnTo>
                    <a:pt x="360" y="185"/>
                  </a:lnTo>
                  <a:lnTo>
                    <a:pt x="363" y="187"/>
                  </a:lnTo>
                  <a:lnTo>
                    <a:pt x="366" y="199"/>
                  </a:lnTo>
                  <a:lnTo>
                    <a:pt x="363" y="201"/>
                  </a:lnTo>
                  <a:lnTo>
                    <a:pt x="364" y="205"/>
                  </a:lnTo>
                  <a:lnTo>
                    <a:pt x="340" y="206"/>
                  </a:lnTo>
                  <a:lnTo>
                    <a:pt x="338" y="209"/>
                  </a:lnTo>
                  <a:lnTo>
                    <a:pt x="327" y="205"/>
                  </a:lnTo>
                  <a:lnTo>
                    <a:pt x="316" y="206"/>
                  </a:lnTo>
                  <a:lnTo>
                    <a:pt x="297" y="203"/>
                  </a:lnTo>
                  <a:lnTo>
                    <a:pt x="270" y="233"/>
                  </a:lnTo>
                  <a:lnTo>
                    <a:pt x="263" y="235"/>
                  </a:lnTo>
                  <a:lnTo>
                    <a:pt x="267" y="273"/>
                  </a:lnTo>
                  <a:lnTo>
                    <a:pt x="251" y="290"/>
                  </a:lnTo>
                  <a:lnTo>
                    <a:pt x="247" y="313"/>
                  </a:lnTo>
                  <a:lnTo>
                    <a:pt x="241" y="323"/>
                  </a:lnTo>
                  <a:lnTo>
                    <a:pt x="242" y="354"/>
                  </a:lnTo>
                  <a:lnTo>
                    <a:pt x="232" y="360"/>
                  </a:lnTo>
                  <a:lnTo>
                    <a:pt x="225" y="374"/>
                  </a:lnTo>
                  <a:lnTo>
                    <a:pt x="225" y="374"/>
                  </a:lnTo>
                  <a:lnTo>
                    <a:pt x="213" y="382"/>
                  </a:lnTo>
                  <a:lnTo>
                    <a:pt x="188" y="359"/>
                  </a:lnTo>
                  <a:lnTo>
                    <a:pt x="179" y="369"/>
                  </a:lnTo>
                  <a:lnTo>
                    <a:pt x="172" y="355"/>
                  </a:lnTo>
                  <a:lnTo>
                    <a:pt x="183" y="346"/>
                  </a:lnTo>
                  <a:lnTo>
                    <a:pt x="184" y="340"/>
                  </a:lnTo>
                  <a:lnTo>
                    <a:pt x="179" y="339"/>
                  </a:lnTo>
                  <a:lnTo>
                    <a:pt x="177" y="332"/>
                  </a:lnTo>
                  <a:lnTo>
                    <a:pt x="167" y="329"/>
                  </a:lnTo>
                  <a:lnTo>
                    <a:pt x="162" y="324"/>
                  </a:lnTo>
                  <a:lnTo>
                    <a:pt x="152" y="329"/>
                  </a:lnTo>
                  <a:lnTo>
                    <a:pt x="145" y="321"/>
                  </a:lnTo>
                  <a:lnTo>
                    <a:pt x="145" y="321"/>
                  </a:lnTo>
                  <a:lnTo>
                    <a:pt x="139" y="314"/>
                  </a:lnTo>
                  <a:lnTo>
                    <a:pt x="128" y="315"/>
                  </a:lnTo>
                  <a:lnTo>
                    <a:pt x="120" y="295"/>
                  </a:lnTo>
                  <a:lnTo>
                    <a:pt x="116" y="274"/>
                  </a:lnTo>
                  <a:lnTo>
                    <a:pt x="104" y="259"/>
                  </a:lnTo>
                  <a:lnTo>
                    <a:pt x="99" y="236"/>
                  </a:lnTo>
                  <a:lnTo>
                    <a:pt x="89" y="216"/>
                  </a:lnTo>
                  <a:lnTo>
                    <a:pt x="78" y="208"/>
                  </a:lnTo>
                  <a:lnTo>
                    <a:pt x="66" y="205"/>
                  </a:lnTo>
                  <a:lnTo>
                    <a:pt x="56" y="214"/>
                  </a:lnTo>
                  <a:lnTo>
                    <a:pt x="44" y="216"/>
                  </a:lnTo>
                  <a:lnTo>
                    <a:pt x="29" y="179"/>
                  </a:lnTo>
                  <a:lnTo>
                    <a:pt x="25" y="177"/>
                  </a:lnTo>
                  <a:lnTo>
                    <a:pt x="22" y="169"/>
                  </a:lnTo>
                  <a:lnTo>
                    <a:pt x="14" y="170"/>
                  </a:lnTo>
                  <a:lnTo>
                    <a:pt x="10" y="168"/>
                  </a:lnTo>
                  <a:lnTo>
                    <a:pt x="11" y="163"/>
                  </a:lnTo>
                  <a:lnTo>
                    <a:pt x="0" y="146"/>
                  </a:lnTo>
                  <a:lnTo>
                    <a:pt x="2" y="125"/>
                  </a:lnTo>
                  <a:lnTo>
                    <a:pt x="6" y="114"/>
                  </a:lnTo>
                  <a:lnTo>
                    <a:pt x="3" y="111"/>
                  </a:lnTo>
                  <a:lnTo>
                    <a:pt x="12" y="101"/>
                  </a:lnTo>
                  <a:lnTo>
                    <a:pt x="9" y="9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8" name="Freeform 32">
              <a:extLst>
                <a:ext uri="{FF2B5EF4-FFF2-40B4-BE49-F238E27FC236}">
                  <a16:creationId xmlns:a16="http://schemas.microsoft.com/office/drawing/2014/main" id="{6126FF71-48D7-4F7E-8436-DC2253DB5185}"/>
                </a:ext>
              </a:extLst>
            </p:cNvPr>
            <p:cNvSpPr>
              <a:spLocks/>
            </p:cNvSpPr>
            <p:nvPr/>
          </p:nvSpPr>
          <p:spPr bwMode="auto">
            <a:xfrm>
              <a:off x="2684463" y="2638426"/>
              <a:ext cx="296863" cy="254000"/>
            </a:xfrm>
            <a:custGeom>
              <a:avLst/>
              <a:gdLst>
                <a:gd name="T0" fmla="*/ 183 w 187"/>
                <a:gd name="T1" fmla="*/ 36 h 160"/>
                <a:gd name="T2" fmla="*/ 187 w 187"/>
                <a:gd name="T3" fmla="*/ 44 h 160"/>
                <a:gd name="T4" fmla="*/ 176 w 187"/>
                <a:gd name="T5" fmla="*/ 58 h 160"/>
                <a:gd name="T6" fmla="*/ 165 w 187"/>
                <a:gd name="T7" fmla="*/ 54 h 160"/>
                <a:gd name="T8" fmla="*/ 156 w 187"/>
                <a:gd name="T9" fmla="*/ 74 h 160"/>
                <a:gd name="T10" fmla="*/ 152 w 187"/>
                <a:gd name="T11" fmla="*/ 77 h 160"/>
                <a:gd name="T12" fmla="*/ 122 w 187"/>
                <a:gd name="T13" fmla="*/ 83 h 160"/>
                <a:gd name="T14" fmla="*/ 125 w 187"/>
                <a:gd name="T15" fmla="*/ 105 h 160"/>
                <a:gd name="T16" fmla="*/ 137 w 187"/>
                <a:gd name="T17" fmla="*/ 128 h 160"/>
                <a:gd name="T18" fmla="*/ 138 w 187"/>
                <a:gd name="T19" fmla="*/ 148 h 160"/>
                <a:gd name="T20" fmla="*/ 123 w 187"/>
                <a:gd name="T21" fmla="*/ 160 h 160"/>
                <a:gd name="T22" fmla="*/ 111 w 187"/>
                <a:gd name="T23" fmla="*/ 159 h 160"/>
                <a:gd name="T24" fmla="*/ 86 w 187"/>
                <a:gd name="T25" fmla="*/ 147 h 160"/>
                <a:gd name="T26" fmla="*/ 69 w 187"/>
                <a:gd name="T27" fmla="*/ 154 h 160"/>
                <a:gd name="T28" fmla="*/ 53 w 187"/>
                <a:gd name="T29" fmla="*/ 134 h 160"/>
                <a:gd name="T30" fmla="*/ 51 w 187"/>
                <a:gd name="T31" fmla="*/ 126 h 160"/>
                <a:gd name="T32" fmla="*/ 32 w 187"/>
                <a:gd name="T33" fmla="*/ 137 h 160"/>
                <a:gd name="T34" fmla="*/ 17 w 187"/>
                <a:gd name="T35" fmla="*/ 138 h 160"/>
                <a:gd name="T36" fmla="*/ 12 w 187"/>
                <a:gd name="T37" fmla="*/ 126 h 160"/>
                <a:gd name="T38" fmla="*/ 5 w 187"/>
                <a:gd name="T39" fmla="*/ 123 h 160"/>
                <a:gd name="T40" fmla="*/ 0 w 187"/>
                <a:gd name="T41" fmla="*/ 89 h 160"/>
                <a:gd name="T42" fmla="*/ 18 w 187"/>
                <a:gd name="T43" fmla="*/ 64 h 160"/>
                <a:gd name="T44" fmla="*/ 31 w 187"/>
                <a:gd name="T45" fmla="*/ 45 h 160"/>
                <a:gd name="T46" fmla="*/ 39 w 187"/>
                <a:gd name="T47" fmla="*/ 40 h 160"/>
                <a:gd name="T48" fmla="*/ 40 w 187"/>
                <a:gd name="T49" fmla="*/ 12 h 160"/>
                <a:gd name="T50" fmla="*/ 42 w 187"/>
                <a:gd name="T51" fmla="*/ 5 h 160"/>
                <a:gd name="T52" fmla="*/ 45 w 187"/>
                <a:gd name="T53" fmla="*/ 1 h 160"/>
                <a:gd name="T54" fmla="*/ 51 w 187"/>
                <a:gd name="T55" fmla="*/ 0 h 160"/>
                <a:gd name="T56" fmla="*/ 89 w 187"/>
                <a:gd name="T57" fmla="*/ 11 h 160"/>
                <a:gd name="T58" fmla="*/ 126 w 187"/>
                <a:gd name="T59" fmla="*/ 25 h 160"/>
                <a:gd name="T60" fmla="*/ 131 w 187"/>
                <a:gd name="T61" fmla="*/ 13 h 160"/>
                <a:gd name="T62" fmla="*/ 160 w 187"/>
                <a:gd name="T63" fmla="*/ 32 h 160"/>
                <a:gd name="T64" fmla="*/ 174 w 187"/>
                <a:gd name="T65"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160">
                  <a:moveTo>
                    <a:pt x="182" y="28"/>
                  </a:moveTo>
                  <a:lnTo>
                    <a:pt x="183" y="36"/>
                  </a:lnTo>
                  <a:lnTo>
                    <a:pt x="179" y="42"/>
                  </a:lnTo>
                  <a:lnTo>
                    <a:pt x="187" y="44"/>
                  </a:lnTo>
                  <a:lnTo>
                    <a:pt x="185" y="52"/>
                  </a:lnTo>
                  <a:lnTo>
                    <a:pt x="176" y="58"/>
                  </a:lnTo>
                  <a:lnTo>
                    <a:pt x="170" y="53"/>
                  </a:lnTo>
                  <a:lnTo>
                    <a:pt x="165" y="54"/>
                  </a:lnTo>
                  <a:lnTo>
                    <a:pt x="158" y="64"/>
                  </a:lnTo>
                  <a:lnTo>
                    <a:pt x="156" y="74"/>
                  </a:lnTo>
                  <a:lnTo>
                    <a:pt x="154" y="72"/>
                  </a:lnTo>
                  <a:lnTo>
                    <a:pt x="152" y="77"/>
                  </a:lnTo>
                  <a:lnTo>
                    <a:pt x="124" y="79"/>
                  </a:lnTo>
                  <a:lnTo>
                    <a:pt x="122" y="83"/>
                  </a:lnTo>
                  <a:lnTo>
                    <a:pt x="120" y="95"/>
                  </a:lnTo>
                  <a:lnTo>
                    <a:pt x="125" y="105"/>
                  </a:lnTo>
                  <a:lnTo>
                    <a:pt x="125" y="113"/>
                  </a:lnTo>
                  <a:lnTo>
                    <a:pt x="137" y="128"/>
                  </a:lnTo>
                  <a:lnTo>
                    <a:pt x="137" y="128"/>
                  </a:lnTo>
                  <a:lnTo>
                    <a:pt x="138" y="148"/>
                  </a:lnTo>
                  <a:lnTo>
                    <a:pt x="128" y="152"/>
                  </a:lnTo>
                  <a:lnTo>
                    <a:pt x="123" y="160"/>
                  </a:lnTo>
                  <a:lnTo>
                    <a:pt x="122" y="154"/>
                  </a:lnTo>
                  <a:lnTo>
                    <a:pt x="111" y="159"/>
                  </a:lnTo>
                  <a:lnTo>
                    <a:pt x="87" y="156"/>
                  </a:lnTo>
                  <a:lnTo>
                    <a:pt x="86" y="147"/>
                  </a:lnTo>
                  <a:lnTo>
                    <a:pt x="74" y="148"/>
                  </a:lnTo>
                  <a:lnTo>
                    <a:pt x="69" y="154"/>
                  </a:lnTo>
                  <a:lnTo>
                    <a:pt x="56" y="150"/>
                  </a:lnTo>
                  <a:lnTo>
                    <a:pt x="53" y="134"/>
                  </a:lnTo>
                  <a:lnTo>
                    <a:pt x="58" y="134"/>
                  </a:lnTo>
                  <a:lnTo>
                    <a:pt x="51" y="126"/>
                  </a:lnTo>
                  <a:lnTo>
                    <a:pt x="38" y="128"/>
                  </a:lnTo>
                  <a:lnTo>
                    <a:pt x="32" y="137"/>
                  </a:lnTo>
                  <a:lnTo>
                    <a:pt x="21" y="135"/>
                  </a:lnTo>
                  <a:lnTo>
                    <a:pt x="17" y="138"/>
                  </a:lnTo>
                  <a:lnTo>
                    <a:pt x="13" y="136"/>
                  </a:lnTo>
                  <a:lnTo>
                    <a:pt x="12" y="126"/>
                  </a:lnTo>
                  <a:lnTo>
                    <a:pt x="5" y="123"/>
                  </a:lnTo>
                  <a:lnTo>
                    <a:pt x="5" y="123"/>
                  </a:lnTo>
                  <a:lnTo>
                    <a:pt x="12" y="103"/>
                  </a:lnTo>
                  <a:lnTo>
                    <a:pt x="0" y="89"/>
                  </a:lnTo>
                  <a:lnTo>
                    <a:pt x="12" y="76"/>
                  </a:lnTo>
                  <a:lnTo>
                    <a:pt x="18" y="64"/>
                  </a:lnTo>
                  <a:lnTo>
                    <a:pt x="26" y="58"/>
                  </a:lnTo>
                  <a:lnTo>
                    <a:pt x="31" y="45"/>
                  </a:lnTo>
                  <a:lnTo>
                    <a:pt x="36" y="44"/>
                  </a:lnTo>
                  <a:lnTo>
                    <a:pt x="39" y="40"/>
                  </a:lnTo>
                  <a:lnTo>
                    <a:pt x="36" y="31"/>
                  </a:lnTo>
                  <a:lnTo>
                    <a:pt x="40" y="12"/>
                  </a:lnTo>
                  <a:lnTo>
                    <a:pt x="44" y="8"/>
                  </a:lnTo>
                  <a:lnTo>
                    <a:pt x="42" y="5"/>
                  </a:lnTo>
                  <a:lnTo>
                    <a:pt x="45" y="1"/>
                  </a:lnTo>
                  <a:lnTo>
                    <a:pt x="45" y="1"/>
                  </a:lnTo>
                  <a:lnTo>
                    <a:pt x="48" y="3"/>
                  </a:lnTo>
                  <a:lnTo>
                    <a:pt x="51" y="0"/>
                  </a:lnTo>
                  <a:lnTo>
                    <a:pt x="51" y="0"/>
                  </a:lnTo>
                  <a:lnTo>
                    <a:pt x="89" y="11"/>
                  </a:lnTo>
                  <a:lnTo>
                    <a:pt x="113" y="27"/>
                  </a:lnTo>
                  <a:lnTo>
                    <a:pt x="126" y="25"/>
                  </a:lnTo>
                  <a:lnTo>
                    <a:pt x="127" y="16"/>
                  </a:lnTo>
                  <a:lnTo>
                    <a:pt x="131" y="13"/>
                  </a:lnTo>
                  <a:lnTo>
                    <a:pt x="142" y="18"/>
                  </a:lnTo>
                  <a:lnTo>
                    <a:pt x="160" y="32"/>
                  </a:lnTo>
                  <a:lnTo>
                    <a:pt x="167" y="30"/>
                  </a:lnTo>
                  <a:lnTo>
                    <a:pt x="174" y="32"/>
                  </a:lnTo>
                  <a:lnTo>
                    <a:pt x="182" y="2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9" name="Freeform 33">
              <a:extLst>
                <a:ext uri="{FF2B5EF4-FFF2-40B4-BE49-F238E27FC236}">
                  <a16:creationId xmlns:a16="http://schemas.microsoft.com/office/drawing/2014/main" id="{715F4D2E-7542-4181-A1C5-FC6E94EECAEB}"/>
                </a:ext>
              </a:extLst>
            </p:cNvPr>
            <p:cNvSpPr>
              <a:spLocks/>
            </p:cNvSpPr>
            <p:nvPr/>
          </p:nvSpPr>
          <p:spPr bwMode="auto">
            <a:xfrm>
              <a:off x="2409826" y="2201863"/>
              <a:ext cx="433388" cy="549275"/>
            </a:xfrm>
            <a:custGeom>
              <a:avLst/>
              <a:gdLst>
                <a:gd name="T0" fmla="*/ 144 w 273"/>
                <a:gd name="T1" fmla="*/ 0 h 346"/>
                <a:gd name="T2" fmla="*/ 201 w 273"/>
                <a:gd name="T3" fmla="*/ 25 h 346"/>
                <a:gd name="T4" fmla="*/ 230 w 273"/>
                <a:gd name="T5" fmla="*/ 32 h 346"/>
                <a:gd name="T6" fmla="*/ 260 w 273"/>
                <a:gd name="T7" fmla="*/ 53 h 346"/>
                <a:gd name="T8" fmla="*/ 273 w 273"/>
                <a:gd name="T9" fmla="*/ 50 h 346"/>
                <a:gd name="T10" fmla="*/ 262 w 273"/>
                <a:gd name="T11" fmla="*/ 67 h 346"/>
                <a:gd name="T12" fmla="*/ 237 w 273"/>
                <a:gd name="T13" fmla="*/ 86 h 346"/>
                <a:gd name="T14" fmla="*/ 231 w 273"/>
                <a:gd name="T15" fmla="*/ 114 h 346"/>
                <a:gd name="T16" fmla="*/ 187 w 273"/>
                <a:gd name="T17" fmla="*/ 143 h 346"/>
                <a:gd name="T18" fmla="*/ 167 w 273"/>
                <a:gd name="T19" fmla="*/ 150 h 346"/>
                <a:gd name="T20" fmla="*/ 162 w 273"/>
                <a:gd name="T21" fmla="*/ 194 h 346"/>
                <a:gd name="T22" fmla="*/ 199 w 273"/>
                <a:gd name="T23" fmla="*/ 224 h 346"/>
                <a:gd name="T24" fmla="*/ 239 w 273"/>
                <a:gd name="T25" fmla="*/ 214 h 346"/>
                <a:gd name="T26" fmla="*/ 224 w 273"/>
                <a:gd name="T27" fmla="*/ 275 h 346"/>
                <a:gd name="T28" fmla="*/ 218 w 273"/>
                <a:gd name="T29" fmla="*/ 276 h 346"/>
                <a:gd name="T30" fmla="*/ 185 w 273"/>
                <a:gd name="T31" fmla="*/ 259 h 346"/>
                <a:gd name="T32" fmla="*/ 157 w 273"/>
                <a:gd name="T33" fmla="*/ 229 h 346"/>
                <a:gd name="T34" fmla="*/ 115 w 273"/>
                <a:gd name="T35" fmla="*/ 279 h 346"/>
                <a:gd name="T36" fmla="*/ 123 w 273"/>
                <a:gd name="T37" fmla="*/ 289 h 346"/>
                <a:gd name="T38" fmla="*/ 133 w 273"/>
                <a:gd name="T39" fmla="*/ 307 h 346"/>
                <a:gd name="T40" fmla="*/ 102 w 273"/>
                <a:gd name="T41" fmla="*/ 333 h 346"/>
                <a:gd name="T42" fmla="*/ 89 w 273"/>
                <a:gd name="T43" fmla="*/ 342 h 346"/>
                <a:gd name="T44" fmla="*/ 62 w 273"/>
                <a:gd name="T45" fmla="*/ 341 h 346"/>
                <a:gd name="T46" fmla="*/ 62 w 273"/>
                <a:gd name="T47" fmla="*/ 320 h 346"/>
                <a:gd name="T48" fmla="*/ 51 w 273"/>
                <a:gd name="T49" fmla="*/ 307 h 346"/>
                <a:gd name="T50" fmla="*/ 77 w 273"/>
                <a:gd name="T51" fmla="*/ 274 h 346"/>
                <a:gd name="T52" fmla="*/ 89 w 273"/>
                <a:gd name="T53" fmla="*/ 244 h 346"/>
                <a:gd name="T54" fmla="*/ 78 w 273"/>
                <a:gd name="T55" fmla="*/ 239 h 346"/>
                <a:gd name="T56" fmla="*/ 70 w 273"/>
                <a:gd name="T57" fmla="*/ 258 h 346"/>
                <a:gd name="T58" fmla="*/ 64 w 273"/>
                <a:gd name="T59" fmla="*/ 234 h 346"/>
                <a:gd name="T60" fmla="*/ 40 w 273"/>
                <a:gd name="T61" fmla="*/ 226 h 346"/>
                <a:gd name="T62" fmla="*/ 35 w 273"/>
                <a:gd name="T63" fmla="*/ 251 h 346"/>
                <a:gd name="T64" fmla="*/ 46 w 273"/>
                <a:gd name="T65" fmla="*/ 211 h 346"/>
                <a:gd name="T66" fmla="*/ 30 w 273"/>
                <a:gd name="T67" fmla="*/ 233 h 346"/>
                <a:gd name="T68" fmla="*/ 22 w 273"/>
                <a:gd name="T69" fmla="*/ 227 h 346"/>
                <a:gd name="T70" fmla="*/ 8 w 273"/>
                <a:gd name="T71" fmla="*/ 239 h 346"/>
                <a:gd name="T72" fmla="*/ 0 w 273"/>
                <a:gd name="T73" fmla="*/ 230 h 346"/>
                <a:gd name="T74" fmla="*/ 17 w 273"/>
                <a:gd name="T75" fmla="*/ 210 h 346"/>
                <a:gd name="T76" fmla="*/ 26 w 273"/>
                <a:gd name="T77" fmla="*/ 146 h 346"/>
                <a:gd name="T78" fmla="*/ 45 w 273"/>
                <a:gd name="T79" fmla="*/ 89 h 346"/>
                <a:gd name="T80" fmla="*/ 102 w 273"/>
                <a:gd name="T81" fmla="*/ 61 h 346"/>
                <a:gd name="T82" fmla="*/ 139 w 273"/>
                <a:gd name="T83" fmla="*/ 61 h 346"/>
                <a:gd name="T84" fmla="*/ 138 w 273"/>
                <a:gd name="T85" fmla="*/ 43 h 346"/>
                <a:gd name="T86" fmla="*/ 127 w 273"/>
                <a:gd name="T87" fmla="*/ 1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3" h="346">
                  <a:moveTo>
                    <a:pt x="125" y="10"/>
                  </a:moveTo>
                  <a:lnTo>
                    <a:pt x="127" y="3"/>
                  </a:lnTo>
                  <a:lnTo>
                    <a:pt x="144" y="0"/>
                  </a:lnTo>
                  <a:lnTo>
                    <a:pt x="173" y="2"/>
                  </a:lnTo>
                  <a:lnTo>
                    <a:pt x="189" y="10"/>
                  </a:lnTo>
                  <a:lnTo>
                    <a:pt x="201" y="25"/>
                  </a:lnTo>
                  <a:lnTo>
                    <a:pt x="209" y="25"/>
                  </a:lnTo>
                  <a:lnTo>
                    <a:pt x="212" y="36"/>
                  </a:lnTo>
                  <a:lnTo>
                    <a:pt x="230" y="32"/>
                  </a:lnTo>
                  <a:lnTo>
                    <a:pt x="239" y="33"/>
                  </a:lnTo>
                  <a:lnTo>
                    <a:pt x="253" y="51"/>
                  </a:lnTo>
                  <a:lnTo>
                    <a:pt x="260" y="53"/>
                  </a:lnTo>
                  <a:lnTo>
                    <a:pt x="267" y="49"/>
                  </a:lnTo>
                  <a:lnTo>
                    <a:pt x="273" y="50"/>
                  </a:lnTo>
                  <a:lnTo>
                    <a:pt x="273" y="50"/>
                  </a:lnTo>
                  <a:lnTo>
                    <a:pt x="272" y="51"/>
                  </a:lnTo>
                  <a:lnTo>
                    <a:pt x="272" y="51"/>
                  </a:lnTo>
                  <a:lnTo>
                    <a:pt x="262" y="67"/>
                  </a:lnTo>
                  <a:lnTo>
                    <a:pt x="255" y="68"/>
                  </a:lnTo>
                  <a:lnTo>
                    <a:pt x="249" y="80"/>
                  </a:lnTo>
                  <a:lnTo>
                    <a:pt x="237" y="86"/>
                  </a:lnTo>
                  <a:lnTo>
                    <a:pt x="234" y="96"/>
                  </a:lnTo>
                  <a:lnTo>
                    <a:pt x="238" y="100"/>
                  </a:lnTo>
                  <a:lnTo>
                    <a:pt x="231" y="114"/>
                  </a:lnTo>
                  <a:lnTo>
                    <a:pt x="216" y="119"/>
                  </a:lnTo>
                  <a:lnTo>
                    <a:pt x="205" y="135"/>
                  </a:lnTo>
                  <a:lnTo>
                    <a:pt x="187" y="143"/>
                  </a:lnTo>
                  <a:lnTo>
                    <a:pt x="183" y="151"/>
                  </a:lnTo>
                  <a:lnTo>
                    <a:pt x="173" y="153"/>
                  </a:lnTo>
                  <a:lnTo>
                    <a:pt x="167" y="150"/>
                  </a:lnTo>
                  <a:lnTo>
                    <a:pt x="162" y="156"/>
                  </a:lnTo>
                  <a:lnTo>
                    <a:pt x="165" y="173"/>
                  </a:lnTo>
                  <a:lnTo>
                    <a:pt x="162" y="194"/>
                  </a:lnTo>
                  <a:lnTo>
                    <a:pt x="181" y="209"/>
                  </a:lnTo>
                  <a:lnTo>
                    <a:pt x="191" y="212"/>
                  </a:lnTo>
                  <a:lnTo>
                    <a:pt x="199" y="224"/>
                  </a:lnTo>
                  <a:lnTo>
                    <a:pt x="213" y="222"/>
                  </a:lnTo>
                  <a:lnTo>
                    <a:pt x="231" y="206"/>
                  </a:lnTo>
                  <a:lnTo>
                    <a:pt x="239" y="214"/>
                  </a:lnTo>
                  <a:lnTo>
                    <a:pt x="228" y="241"/>
                  </a:lnTo>
                  <a:lnTo>
                    <a:pt x="233" y="253"/>
                  </a:lnTo>
                  <a:lnTo>
                    <a:pt x="224" y="275"/>
                  </a:lnTo>
                  <a:lnTo>
                    <a:pt x="224" y="275"/>
                  </a:lnTo>
                  <a:lnTo>
                    <a:pt x="221" y="278"/>
                  </a:lnTo>
                  <a:lnTo>
                    <a:pt x="218" y="276"/>
                  </a:lnTo>
                  <a:lnTo>
                    <a:pt x="218" y="276"/>
                  </a:lnTo>
                  <a:lnTo>
                    <a:pt x="196" y="262"/>
                  </a:lnTo>
                  <a:lnTo>
                    <a:pt x="185" y="259"/>
                  </a:lnTo>
                  <a:lnTo>
                    <a:pt x="185" y="259"/>
                  </a:lnTo>
                  <a:lnTo>
                    <a:pt x="180" y="245"/>
                  </a:lnTo>
                  <a:lnTo>
                    <a:pt x="157" y="229"/>
                  </a:lnTo>
                  <a:lnTo>
                    <a:pt x="152" y="236"/>
                  </a:lnTo>
                  <a:lnTo>
                    <a:pt x="133" y="245"/>
                  </a:lnTo>
                  <a:lnTo>
                    <a:pt x="115" y="279"/>
                  </a:lnTo>
                  <a:lnTo>
                    <a:pt x="123" y="289"/>
                  </a:lnTo>
                  <a:lnTo>
                    <a:pt x="123" y="289"/>
                  </a:lnTo>
                  <a:lnTo>
                    <a:pt x="123" y="289"/>
                  </a:lnTo>
                  <a:lnTo>
                    <a:pt x="123" y="289"/>
                  </a:lnTo>
                  <a:lnTo>
                    <a:pt x="125" y="302"/>
                  </a:lnTo>
                  <a:lnTo>
                    <a:pt x="133" y="307"/>
                  </a:lnTo>
                  <a:lnTo>
                    <a:pt x="129" y="320"/>
                  </a:lnTo>
                  <a:lnTo>
                    <a:pt x="111" y="333"/>
                  </a:lnTo>
                  <a:lnTo>
                    <a:pt x="102" y="333"/>
                  </a:lnTo>
                  <a:lnTo>
                    <a:pt x="99" y="341"/>
                  </a:lnTo>
                  <a:lnTo>
                    <a:pt x="94" y="343"/>
                  </a:lnTo>
                  <a:lnTo>
                    <a:pt x="89" y="342"/>
                  </a:lnTo>
                  <a:lnTo>
                    <a:pt x="78" y="346"/>
                  </a:lnTo>
                  <a:lnTo>
                    <a:pt x="69" y="341"/>
                  </a:lnTo>
                  <a:lnTo>
                    <a:pt x="62" y="341"/>
                  </a:lnTo>
                  <a:lnTo>
                    <a:pt x="54" y="332"/>
                  </a:lnTo>
                  <a:lnTo>
                    <a:pt x="46" y="329"/>
                  </a:lnTo>
                  <a:lnTo>
                    <a:pt x="62" y="320"/>
                  </a:lnTo>
                  <a:lnTo>
                    <a:pt x="62" y="315"/>
                  </a:lnTo>
                  <a:lnTo>
                    <a:pt x="54" y="314"/>
                  </a:lnTo>
                  <a:lnTo>
                    <a:pt x="51" y="307"/>
                  </a:lnTo>
                  <a:lnTo>
                    <a:pt x="62" y="299"/>
                  </a:lnTo>
                  <a:lnTo>
                    <a:pt x="62" y="286"/>
                  </a:lnTo>
                  <a:lnTo>
                    <a:pt x="77" y="274"/>
                  </a:lnTo>
                  <a:lnTo>
                    <a:pt x="93" y="267"/>
                  </a:lnTo>
                  <a:lnTo>
                    <a:pt x="99" y="247"/>
                  </a:lnTo>
                  <a:lnTo>
                    <a:pt x="89" y="244"/>
                  </a:lnTo>
                  <a:lnTo>
                    <a:pt x="90" y="237"/>
                  </a:lnTo>
                  <a:lnTo>
                    <a:pt x="83" y="236"/>
                  </a:lnTo>
                  <a:lnTo>
                    <a:pt x="78" y="239"/>
                  </a:lnTo>
                  <a:lnTo>
                    <a:pt x="77" y="244"/>
                  </a:lnTo>
                  <a:lnTo>
                    <a:pt x="80" y="247"/>
                  </a:lnTo>
                  <a:lnTo>
                    <a:pt x="70" y="258"/>
                  </a:lnTo>
                  <a:lnTo>
                    <a:pt x="53" y="260"/>
                  </a:lnTo>
                  <a:lnTo>
                    <a:pt x="52" y="256"/>
                  </a:lnTo>
                  <a:lnTo>
                    <a:pt x="64" y="234"/>
                  </a:lnTo>
                  <a:lnTo>
                    <a:pt x="62" y="228"/>
                  </a:lnTo>
                  <a:lnTo>
                    <a:pt x="53" y="223"/>
                  </a:lnTo>
                  <a:lnTo>
                    <a:pt x="40" y="226"/>
                  </a:lnTo>
                  <a:lnTo>
                    <a:pt x="40" y="248"/>
                  </a:lnTo>
                  <a:lnTo>
                    <a:pt x="39" y="252"/>
                  </a:lnTo>
                  <a:lnTo>
                    <a:pt x="35" y="251"/>
                  </a:lnTo>
                  <a:lnTo>
                    <a:pt x="32" y="245"/>
                  </a:lnTo>
                  <a:lnTo>
                    <a:pt x="32" y="236"/>
                  </a:lnTo>
                  <a:lnTo>
                    <a:pt x="46" y="211"/>
                  </a:lnTo>
                  <a:lnTo>
                    <a:pt x="40" y="208"/>
                  </a:lnTo>
                  <a:lnTo>
                    <a:pt x="25" y="214"/>
                  </a:lnTo>
                  <a:lnTo>
                    <a:pt x="30" y="233"/>
                  </a:lnTo>
                  <a:lnTo>
                    <a:pt x="27" y="236"/>
                  </a:lnTo>
                  <a:lnTo>
                    <a:pt x="22" y="240"/>
                  </a:lnTo>
                  <a:lnTo>
                    <a:pt x="22" y="227"/>
                  </a:lnTo>
                  <a:lnTo>
                    <a:pt x="13" y="231"/>
                  </a:lnTo>
                  <a:lnTo>
                    <a:pt x="12" y="240"/>
                  </a:lnTo>
                  <a:lnTo>
                    <a:pt x="8" y="239"/>
                  </a:lnTo>
                  <a:lnTo>
                    <a:pt x="4" y="243"/>
                  </a:lnTo>
                  <a:lnTo>
                    <a:pt x="4" y="243"/>
                  </a:lnTo>
                  <a:lnTo>
                    <a:pt x="0" y="230"/>
                  </a:lnTo>
                  <a:lnTo>
                    <a:pt x="0" y="230"/>
                  </a:lnTo>
                  <a:lnTo>
                    <a:pt x="7" y="216"/>
                  </a:lnTo>
                  <a:lnTo>
                    <a:pt x="17" y="210"/>
                  </a:lnTo>
                  <a:lnTo>
                    <a:pt x="16" y="179"/>
                  </a:lnTo>
                  <a:lnTo>
                    <a:pt x="22" y="169"/>
                  </a:lnTo>
                  <a:lnTo>
                    <a:pt x="26" y="146"/>
                  </a:lnTo>
                  <a:lnTo>
                    <a:pt x="42" y="129"/>
                  </a:lnTo>
                  <a:lnTo>
                    <a:pt x="38" y="91"/>
                  </a:lnTo>
                  <a:lnTo>
                    <a:pt x="45" y="89"/>
                  </a:lnTo>
                  <a:lnTo>
                    <a:pt x="72" y="59"/>
                  </a:lnTo>
                  <a:lnTo>
                    <a:pt x="91" y="62"/>
                  </a:lnTo>
                  <a:lnTo>
                    <a:pt x="102" y="61"/>
                  </a:lnTo>
                  <a:lnTo>
                    <a:pt x="113" y="65"/>
                  </a:lnTo>
                  <a:lnTo>
                    <a:pt x="115" y="62"/>
                  </a:lnTo>
                  <a:lnTo>
                    <a:pt x="139" y="61"/>
                  </a:lnTo>
                  <a:lnTo>
                    <a:pt x="138" y="57"/>
                  </a:lnTo>
                  <a:lnTo>
                    <a:pt x="141" y="55"/>
                  </a:lnTo>
                  <a:lnTo>
                    <a:pt x="138" y="43"/>
                  </a:lnTo>
                  <a:lnTo>
                    <a:pt x="135" y="41"/>
                  </a:lnTo>
                  <a:lnTo>
                    <a:pt x="137" y="26"/>
                  </a:lnTo>
                  <a:lnTo>
                    <a:pt x="127" y="17"/>
                  </a:lnTo>
                  <a:lnTo>
                    <a:pt x="125" y="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0" name="Freeform 34">
              <a:extLst>
                <a:ext uri="{FF2B5EF4-FFF2-40B4-BE49-F238E27FC236}">
                  <a16:creationId xmlns:a16="http://schemas.microsoft.com/office/drawing/2014/main" id="{B6C6EC2A-AC86-445B-B81E-BBE1CB4D9EE3}"/>
                </a:ext>
              </a:extLst>
            </p:cNvPr>
            <p:cNvSpPr>
              <a:spLocks noEditPoints="1"/>
            </p:cNvSpPr>
            <p:nvPr/>
          </p:nvSpPr>
          <p:spPr bwMode="auto">
            <a:xfrm>
              <a:off x="1785938" y="1946276"/>
              <a:ext cx="496888" cy="611188"/>
            </a:xfrm>
            <a:custGeom>
              <a:avLst/>
              <a:gdLst>
                <a:gd name="T0" fmla="*/ 108 w 313"/>
                <a:gd name="T1" fmla="*/ 188 h 385"/>
                <a:gd name="T2" fmla="*/ 86 w 313"/>
                <a:gd name="T3" fmla="*/ 163 h 385"/>
                <a:gd name="T4" fmla="*/ 86 w 313"/>
                <a:gd name="T5" fmla="*/ 163 h 385"/>
                <a:gd name="T6" fmla="*/ 21 w 313"/>
                <a:gd name="T7" fmla="*/ 61 h 385"/>
                <a:gd name="T8" fmla="*/ 27 w 313"/>
                <a:gd name="T9" fmla="*/ 65 h 385"/>
                <a:gd name="T10" fmla="*/ 22 w 313"/>
                <a:gd name="T11" fmla="*/ 51 h 385"/>
                <a:gd name="T12" fmla="*/ 31 w 313"/>
                <a:gd name="T13" fmla="*/ 63 h 385"/>
                <a:gd name="T14" fmla="*/ 64 w 313"/>
                <a:gd name="T15" fmla="*/ 39 h 385"/>
                <a:gd name="T16" fmla="*/ 76 w 313"/>
                <a:gd name="T17" fmla="*/ 18 h 385"/>
                <a:gd name="T18" fmla="*/ 103 w 313"/>
                <a:gd name="T19" fmla="*/ 0 h 385"/>
                <a:gd name="T20" fmla="*/ 113 w 313"/>
                <a:gd name="T21" fmla="*/ 16 h 385"/>
                <a:gd name="T22" fmla="*/ 130 w 313"/>
                <a:gd name="T23" fmla="*/ 74 h 385"/>
                <a:gd name="T24" fmla="*/ 177 w 313"/>
                <a:gd name="T25" fmla="*/ 114 h 385"/>
                <a:gd name="T26" fmla="*/ 174 w 313"/>
                <a:gd name="T27" fmla="*/ 131 h 385"/>
                <a:gd name="T28" fmla="*/ 179 w 313"/>
                <a:gd name="T29" fmla="*/ 180 h 385"/>
                <a:gd name="T30" fmla="*/ 190 w 313"/>
                <a:gd name="T31" fmla="*/ 186 h 385"/>
                <a:gd name="T32" fmla="*/ 212 w 313"/>
                <a:gd name="T33" fmla="*/ 233 h 385"/>
                <a:gd name="T34" fmla="*/ 246 w 313"/>
                <a:gd name="T35" fmla="*/ 225 h 385"/>
                <a:gd name="T36" fmla="*/ 272 w 313"/>
                <a:gd name="T37" fmla="*/ 276 h 385"/>
                <a:gd name="T38" fmla="*/ 296 w 313"/>
                <a:gd name="T39" fmla="*/ 332 h 385"/>
                <a:gd name="T40" fmla="*/ 313 w 313"/>
                <a:gd name="T41" fmla="*/ 338 h 385"/>
                <a:gd name="T42" fmla="*/ 309 w 313"/>
                <a:gd name="T43" fmla="*/ 382 h 385"/>
                <a:gd name="T44" fmla="*/ 290 w 313"/>
                <a:gd name="T45" fmla="*/ 363 h 385"/>
                <a:gd name="T46" fmla="*/ 236 w 313"/>
                <a:gd name="T47" fmla="*/ 325 h 385"/>
                <a:gd name="T48" fmla="*/ 233 w 313"/>
                <a:gd name="T49" fmla="*/ 325 h 385"/>
                <a:gd name="T50" fmla="*/ 198 w 313"/>
                <a:gd name="T51" fmla="*/ 271 h 385"/>
                <a:gd name="T52" fmla="*/ 177 w 313"/>
                <a:gd name="T53" fmla="*/ 245 h 385"/>
                <a:gd name="T54" fmla="*/ 150 w 313"/>
                <a:gd name="T55" fmla="*/ 230 h 385"/>
                <a:gd name="T56" fmla="*/ 143 w 313"/>
                <a:gd name="T57" fmla="*/ 214 h 385"/>
                <a:gd name="T58" fmla="*/ 136 w 313"/>
                <a:gd name="T59" fmla="*/ 215 h 385"/>
                <a:gd name="T60" fmla="*/ 113 w 313"/>
                <a:gd name="T61" fmla="*/ 204 h 385"/>
                <a:gd name="T62" fmla="*/ 114 w 313"/>
                <a:gd name="T63" fmla="*/ 191 h 385"/>
                <a:gd name="T64" fmla="*/ 106 w 313"/>
                <a:gd name="T65" fmla="*/ 166 h 385"/>
                <a:gd name="T66" fmla="*/ 87 w 313"/>
                <a:gd name="T67" fmla="*/ 156 h 385"/>
                <a:gd name="T68" fmla="*/ 82 w 313"/>
                <a:gd name="T69" fmla="*/ 158 h 385"/>
                <a:gd name="T70" fmla="*/ 59 w 313"/>
                <a:gd name="T71" fmla="*/ 139 h 385"/>
                <a:gd name="T72" fmla="*/ 51 w 313"/>
                <a:gd name="T73" fmla="*/ 128 h 385"/>
                <a:gd name="T74" fmla="*/ 36 w 313"/>
                <a:gd name="T75" fmla="*/ 131 h 385"/>
                <a:gd name="T76" fmla="*/ 31 w 313"/>
                <a:gd name="T77" fmla="*/ 123 h 385"/>
                <a:gd name="T78" fmla="*/ 39 w 313"/>
                <a:gd name="T79" fmla="*/ 116 h 385"/>
                <a:gd name="T80" fmla="*/ 22 w 313"/>
                <a:gd name="T81" fmla="*/ 124 h 385"/>
                <a:gd name="T82" fmla="*/ 6 w 313"/>
                <a:gd name="T83" fmla="*/ 118 h 385"/>
                <a:gd name="T84" fmla="*/ 2 w 313"/>
                <a:gd name="T85" fmla="*/ 108 h 385"/>
                <a:gd name="T86" fmla="*/ 11 w 313"/>
                <a:gd name="T87" fmla="*/ 7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3" h="385">
                  <a:moveTo>
                    <a:pt x="101" y="169"/>
                  </a:moveTo>
                  <a:lnTo>
                    <a:pt x="107" y="174"/>
                  </a:lnTo>
                  <a:lnTo>
                    <a:pt x="108" y="188"/>
                  </a:lnTo>
                  <a:lnTo>
                    <a:pt x="101" y="178"/>
                  </a:lnTo>
                  <a:lnTo>
                    <a:pt x="101" y="169"/>
                  </a:lnTo>
                  <a:close/>
                  <a:moveTo>
                    <a:pt x="86" y="163"/>
                  </a:moveTo>
                  <a:lnTo>
                    <a:pt x="101" y="180"/>
                  </a:lnTo>
                  <a:lnTo>
                    <a:pt x="104" y="188"/>
                  </a:lnTo>
                  <a:lnTo>
                    <a:pt x="86" y="163"/>
                  </a:lnTo>
                  <a:close/>
                  <a:moveTo>
                    <a:pt x="18" y="61"/>
                  </a:moveTo>
                  <a:lnTo>
                    <a:pt x="21" y="61"/>
                  </a:lnTo>
                  <a:lnTo>
                    <a:pt x="21" y="61"/>
                  </a:lnTo>
                  <a:lnTo>
                    <a:pt x="21" y="66"/>
                  </a:lnTo>
                  <a:lnTo>
                    <a:pt x="26" y="71"/>
                  </a:lnTo>
                  <a:lnTo>
                    <a:pt x="27" y="65"/>
                  </a:lnTo>
                  <a:lnTo>
                    <a:pt x="21" y="56"/>
                  </a:lnTo>
                  <a:lnTo>
                    <a:pt x="21" y="56"/>
                  </a:lnTo>
                  <a:lnTo>
                    <a:pt x="22" y="51"/>
                  </a:lnTo>
                  <a:lnTo>
                    <a:pt x="22" y="57"/>
                  </a:lnTo>
                  <a:lnTo>
                    <a:pt x="26" y="54"/>
                  </a:lnTo>
                  <a:lnTo>
                    <a:pt x="31" y="63"/>
                  </a:lnTo>
                  <a:lnTo>
                    <a:pt x="50" y="52"/>
                  </a:lnTo>
                  <a:lnTo>
                    <a:pt x="51" y="41"/>
                  </a:lnTo>
                  <a:lnTo>
                    <a:pt x="64" y="39"/>
                  </a:lnTo>
                  <a:lnTo>
                    <a:pt x="71" y="27"/>
                  </a:lnTo>
                  <a:lnTo>
                    <a:pt x="76" y="25"/>
                  </a:lnTo>
                  <a:lnTo>
                    <a:pt x="76" y="18"/>
                  </a:lnTo>
                  <a:lnTo>
                    <a:pt x="86" y="0"/>
                  </a:lnTo>
                  <a:lnTo>
                    <a:pt x="86" y="0"/>
                  </a:lnTo>
                  <a:lnTo>
                    <a:pt x="103" y="0"/>
                  </a:lnTo>
                  <a:lnTo>
                    <a:pt x="104" y="10"/>
                  </a:lnTo>
                  <a:lnTo>
                    <a:pt x="109" y="10"/>
                  </a:lnTo>
                  <a:lnTo>
                    <a:pt x="113" y="16"/>
                  </a:lnTo>
                  <a:lnTo>
                    <a:pt x="113" y="35"/>
                  </a:lnTo>
                  <a:lnTo>
                    <a:pt x="117" y="38"/>
                  </a:lnTo>
                  <a:lnTo>
                    <a:pt x="130" y="74"/>
                  </a:lnTo>
                  <a:lnTo>
                    <a:pt x="159" y="81"/>
                  </a:lnTo>
                  <a:lnTo>
                    <a:pt x="177" y="114"/>
                  </a:lnTo>
                  <a:lnTo>
                    <a:pt x="177" y="114"/>
                  </a:lnTo>
                  <a:lnTo>
                    <a:pt x="180" y="118"/>
                  </a:lnTo>
                  <a:lnTo>
                    <a:pt x="171" y="128"/>
                  </a:lnTo>
                  <a:lnTo>
                    <a:pt x="174" y="131"/>
                  </a:lnTo>
                  <a:lnTo>
                    <a:pt x="170" y="141"/>
                  </a:lnTo>
                  <a:lnTo>
                    <a:pt x="168" y="163"/>
                  </a:lnTo>
                  <a:lnTo>
                    <a:pt x="179" y="180"/>
                  </a:lnTo>
                  <a:lnTo>
                    <a:pt x="178" y="185"/>
                  </a:lnTo>
                  <a:lnTo>
                    <a:pt x="182" y="187"/>
                  </a:lnTo>
                  <a:lnTo>
                    <a:pt x="190" y="186"/>
                  </a:lnTo>
                  <a:lnTo>
                    <a:pt x="193" y="194"/>
                  </a:lnTo>
                  <a:lnTo>
                    <a:pt x="197" y="196"/>
                  </a:lnTo>
                  <a:lnTo>
                    <a:pt x="212" y="233"/>
                  </a:lnTo>
                  <a:lnTo>
                    <a:pt x="224" y="231"/>
                  </a:lnTo>
                  <a:lnTo>
                    <a:pt x="234" y="222"/>
                  </a:lnTo>
                  <a:lnTo>
                    <a:pt x="246" y="225"/>
                  </a:lnTo>
                  <a:lnTo>
                    <a:pt x="257" y="233"/>
                  </a:lnTo>
                  <a:lnTo>
                    <a:pt x="267" y="253"/>
                  </a:lnTo>
                  <a:lnTo>
                    <a:pt x="272" y="276"/>
                  </a:lnTo>
                  <a:lnTo>
                    <a:pt x="283" y="291"/>
                  </a:lnTo>
                  <a:lnTo>
                    <a:pt x="288" y="312"/>
                  </a:lnTo>
                  <a:lnTo>
                    <a:pt x="296" y="332"/>
                  </a:lnTo>
                  <a:lnTo>
                    <a:pt x="307" y="331"/>
                  </a:lnTo>
                  <a:lnTo>
                    <a:pt x="313" y="338"/>
                  </a:lnTo>
                  <a:lnTo>
                    <a:pt x="313" y="338"/>
                  </a:lnTo>
                  <a:lnTo>
                    <a:pt x="303" y="360"/>
                  </a:lnTo>
                  <a:lnTo>
                    <a:pt x="310" y="373"/>
                  </a:lnTo>
                  <a:lnTo>
                    <a:pt x="309" y="382"/>
                  </a:lnTo>
                  <a:lnTo>
                    <a:pt x="292" y="376"/>
                  </a:lnTo>
                  <a:lnTo>
                    <a:pt x="292" y="376"/>
                  </a:lnTo>
                  <a:lnTo>
                    <a:pt x="290" y="363"/>
                  </a:lnTo>
                  <a:lnTo>
                    <a:pt x="290" y="385"/>
                  </a:lnTo>
                  <a:lnTo>
                    <a:pt x="278" y="367"/>
                  </a:lnTo>
                  <a:lnTo>
                    <a:pt x="236" y="325"/>
                  </a:lnTo>
                  <a:lnTo>
                    <a:pt x="241" y="327"/>
                  </a:lnTo>
                  <a:lnTo>
                    <a:pt x="237" y="324"/>
                  </a:lnTo>
                  <a:lnTo>
                    <a:pt x="233" y="325"/>
                  </a:lnTo>
                  <a:lnTo>
                    <a:pt x="225" y="309"/>
                  </a:lnTo>
                  <a:lnTo>
                    <a:pt x="204" y="287"/>
                  </a:lnTo>
                  <a:lnTo>
                    <a:pt x="198" y="271"/>
                  </a:lnTo>
                  <a:lnTo>
                    <a:pt x="174" y="250"/>
                  </a:lnTo>
                  <a:lnTo>
                    <a:pt x="178" y="249"/>
                  </a:lnTo>
                  <a:lnTo>
                    <a:pt x="177" y="245"/>
                  </a:lnTo>
                  <a:lnTo>
                    <a:pt x="173" y="247"/>
                  </a:lnTo>
                  <a:lnTo>
                    <a:pt x="127" y="216"/>
                  </a:lnTo>
                  <a:lnTo>
                    <a:pt x="150" y="230"/>
                  </a:lnTo>
                  <a:lnTo>
                    <a:pt x="152" y="224"/>
                  </a:lnTo>
                  <a:lnTo>
                    <a:pt x="146" y="214"/>
                  </a:lnTo>
                  <a:lnTo>
                    <a:pt x="143" y="214"/>
                  </a:lnTo>
                  <a:lnTo>
                    <a:pt x="143" y="218"/>
                  </a:lnTo>
                  <a:lnTo>
                    <a:pt x="140" y="219"/>
                  </a:lnTo>
                  <a:lnTo>
                    <a:pt x="136" y="215"/>
                  </a:lnTo>
                  <a:lnTo>
                    <a:pt x="131" y="216"/>
                  </a:lnTo>
                  <a:lnTo>
                    <a:pt x="125" y="208"/>
                  </a:lnTo>
                  <a:lnTo>
                    <a:pt x="113" y="204"/>
                  </a:lnTo>
                  <a:lnTo>
                    <a:pt x="106" y="192"/>
                  </a:lnTo>
                  <a:lnTo>
                    <a:pt x="112" y="195"/>
                  </a:lnTo>
                  <a:lnTo>
                    <a:pt x="114" y="191"/>
                  </a:lnTo>
                  <a:lnTo>
                    <a:pt x="111" y="188"/>
                  </a:lnTo>
                  <a:lnTo>
                    <a:pt x="113" y="177"/>
                  </a:lnTo>
                  <a:lnTo>
                    <a:pt x="106" y="166"/>
                  </a:lnTo>
                  <a:lnTo>
                    <a:pt x="99" y="164"/>
                  </a:lnTo>
                  <a:lnTo>
                    <a:pt x="92" y="156"/>
                  </a:lnTo>
                  <a:lnTo>
                    <a:pt x="87" y="156"/>
                  </a:lnTo>
                  <a:lnTo>
                    <a:pt x="87" y="153"/>
                  </a:lnTo>
                  <a:lnTo>
                    <a:pt x="84" y="151"/>
                  </a:lnTo>
                  <a:lnTo>
                    <a:pt x="82" y="158"/>
                  </a:lnTo>
                  <a:lnTo>
                    <a:pt x="76" y="151"/>
                  </a:lnTo>
                  <a:lnTo>
                    <a:pt x="59" y="143"/>
                  </a:lnTo>
                  <a:lnTo>
                    <a:pt x="59" y="139"/>
                  </a:lnTo>
                  <a:lnTo>
                    <a:pt x="56" y="140"/>
                  </a:lnTo>
                  <a:lnTo>
                    <a:pt x="51" y="133"/>
                  </a:lnTo>
                  <a:lnTo>
                    <a:pt x="51" y="128"/>
                  </a:lnTo>
                  <a:lnTo>
                    <a:pt x="43" y="125"/>
                  </a:lnTo>
                  <a:lnTo>
                    <a:pt x="41" y="134"/>
                  </a:lnTo>
                  <a:lnTo>
                    <a:pt x="36" y="131"/>
                  </a:lnTo>
                  <a:lnTo>
                    <a:pt x="31" y="134"/>
                  </a:lnTo>
                  <a:lnTo>
                    <a:pt x="25" y="128"/>
                  </a:lnTo>
                  <a:lnTo>
                    <a:pt x="31" y="123"/>
                  </a:lnTo>
                  <a:lnTo>
                    <a:pt x="36" y="124"/>
                  </a:lnTo>
                  <a:lnTo>
                    <a:pt x="40" y="121"/>
                  </a:lnTo>
                  <a:lnTo>
                    <a:pt x="39" y="116"/>
                  </a:lnTo>
                  <a:lnTo>
                    <a:pt x="32" y="118"/>
                  </a:lnTo>
                  <a:lnTo>
                    <a:pt x="30" y="124"/>
                  </a:lnTo>
                  <a:lnTo>
                    <a:pt x="22" y="124"/>
                  </a:lnTo>
                  <a:lnTo>
                    <a:pt x="16" y="115"/>
                  </a:lnTo>
                  <a:lnTo>
                    <a:pt x="20" y="123"/>
                  </a:lnTo>
                  <a:lnTo>
                    <a:pt x="6" y="118"/>
                  </a:lnTo>
                  <a:lnTo>
                    <a:pt x="12" y="118"/>
                  </a:lnTo>
                  <a:lnTo>
                    <a:pt x="12" y="112"/>
                  </a:lnTo>
                  <a:lnTo>
                    <a:pt x="2" y="108"/>
                  </a:lnTo>
                  <a:lnTo>
                    <a:pt x="0" y="92"/>
                  </a:lnTo>
                  <a:lnTo>
                    <a:pt x="15" y="62"/>
                  </a:lnTo>
                  <a:lnTo>
                    <a:pt x="11" y="74"/>
                  </a:lnTo>
                  <a:lnTo>
                    <a:pt x="13" y="75"/>
                  </a:lnTo>
                  <a:lnTo>
                    <a:pt x="18" y="6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1" name="Freeform 35">
              <a:extLst>
                <a:ext uri="{FF2B5EF4-FFF2-40B4-BE49-F238E27FC236}">
                  <a16:creationId xmlns:a16="http://schemas.microsoft.com/office/drawing/2014/main" id="{35C73611-804A-4B80-9A48-45D356199DD6}"/>
                </a:ext>
              </a:extLst>
            </p:cNvPr>
            <p:cNvSpPr>
              <a:spLocks/>
            </p:cNvSpPr>
            <p:nvPr/>
          </p:nvSpPr>
          <p:spPr bwMode="auto">
            <a:xfrm>
              <a:off x="2667001" y="2282826"/>
              <a:ext cx="484188" cy="442913"/>
            </a:xfrm>
            <a:custGeom>
              <a:avLst/>
              <a:gdLst>
                <a:gd name="T0" fmla="*/ 115 w 305"/>
                <a:gd name="T1" fmla="*/ 8 h 279"/>
                <a:gd name="T2" fmla="*/ 123 w 305"/>
                <a:gd name="T3" fmla="*/ 15 h 279"/>
                <a:gd name="T4" fmla="*/ 136 w 305"/>
                <a:gd name="T5" fmla="*/ 49 h 279"/>
                <a:gd name="T6" fmla="*/ 138 w 305"/>
                <a:gd name="T7" fmla="*/ 70 h 279"/>
                <a:gd name="T8" fmla="*/ 139 w 305"/>
                <a:gd name="T9" fmla="*/ 108 h 279"/>
                <a:gd name="T10" fmla="*/ 155 w 305"/>
                <a:gd name="T11" fmla="*/ 107 h 279"/>
                <a:gd name="T12" fmla="*/ 167 w 305"/>
                <a:gd name="T13" fmla="*/ 108 h 279"/>
                <a:gd name="T14" fmla="*/ 174 w 305"/>
                <a:gd name="T15" fmla="*/ 145 h 279"/>
                <a:gd name="T16" fmla="*/ 208 w 305"/>
                <a:gd name="T17" fmla="*/ 157 h 279"/>
                <a:gd name="T18" fmla="*/ 227 w 305"/>
                <a:gd name="T19" fmla="*/ 161 h 279"/>
                <a:gd name="T20" fmla="*/ 258 w 305"/>
                <a:gd name="T21" fmla="*/ 181 h 279"/>
                <a:gd name="T22" fmla="*/ 266 w 305"/>
                <a:gd name="T23" fmla="*/ 182 h 279"/>
                <a:gd name="T24" fmla="*/ 276 w 305"/>
                <a:gd name="T25" fmla="*/ 182 h 279"/>
                <a:gd name="T26" fmla="*/ 299 w 305"/>
                <a:gd name="T27" fmla="*/ 190 h 279"/>
                <a:gd name="T28" fmla="*/ 294 w 305"/>
                <a:gd name="T29" fmla="*/ 205 h 279"/>
                <a:gd name="T30" fmla="*/ 285 w 305"/>
                <a:gd name="T31" fmla="*/ 216 h 279"/>
                <a:gd name="T32" fmla="*/ 289 w 305"/>
                <a:gd name="T33" fmla="*/ 223 h 279"/>
                <a:gd name="T34" fmla="*/ 282 w 305"/>
                <a:gd name="T35" fmla="*/ 240 h 279"/>
                <a:gd name="T36" fmla="*/ 289 w 305"/>
                <a:gd name="T37" fmla="*/ 251 h 279"/>
                <a:gd name="T38" fmla="*/ 290 w 305"/>
                <a:gd name="T39" fmla="*/ 261 h 279"/>
                <a:gd name="T40" fmla="*/ 275 w 305"/>
                <a:gd name="T41" fmla="*/ 276 h 279"/>
                <a:gd name="T42" fmla="*/ 268 w 305"/>
                <a:gd name="T43" fmla="*/ 279 h 279"/>
                <a:gd name="T44" fmla="*/ 257 w 305"/>
                <a:gd name="T45" fmla="*/ 268 h 279"/>
                <a:gd name="T46" fmla="*/ 250 w 305"/>
                <a:gd name="T47" fmla="*/ 271 h 279"/>
                <a:gd name="T48" fmla="*/ 226 w 305"/>
                <a:gd name="T49" fmla="*/ 250 h 279"/>
                <a:gd name="T50" fmla="*/ 208 w 305"/>
                <a:gd name="T51" fmla="*/ 258 h 279"/>
                <a:gd name="T52" fmla="*/ 191 w 305"/>
                <a:gd name="T53" fmla="*/ 251 h 279"/>
                <a:gd name="T54" fmla="*/ 193 w 305"/>
                <a:gd name="T55" fmla="*/ 252 h 279"/>
                <a:gd name="T56" fmla="*/ 178 w 305"/>
                <a:gd name="T57" fmla="*/ 254 h 279"/>
                <a:gd name="T58" fmla="*/ 153 w 305"/>
                <a:gd name="T59" fmla="*/ 242 h 279"/>
                <a:gd name="T60" fmla="*/ 138 w 305"/>
                <a:gd name="T61" fmla="*/ 240 h 279"/>
                <a:gd name="T62" fmla="*/ 124 w 305"/>
                <a:gd name="T63" fmla="*/ 251 h 279"/>
                <a:gd name="T64" fmla="*/ 62 w 305"/>
                <a:gd name="T65" fmla="*/ 224 h 279"/>
                <a:gd name="T66" fmla="*/ 71 w 305"/>
                <a:gd name="T67" fmla="*/ 202 h 279"/>
                <a:gd name="T68" fmla="*/ 77 w 305"/>
                <a:gd name="T69" fmla="*/ 163 h 279"/>
                <a:gd name="T70" fmla="*/ 51 w 305"/>
                <a:gd name="T71" fmla="*/ 171 h 279"/>
                <a:gd name="T72" fmla="*/ 29 w 305"/>
                <a:gd name="T73" fmla="*/ 161 h 279"/>
                <a:gd name="T74" fmla="*/ 0 w 305"/>
                <a:gd name="T75" fmla="*/ 143 h 279"/>
                <a:gd name="T76" fmla="*/ 0 w 305"/>
                <a:gd name="T77" fmla="*/ 105 h 279"/>
                <a:gd name="T78" fmla="*/ 11 w 305"/>
                <a:gd name="T79" fmla="*/ 102 h 279"/>
                <a:gd name="T80" fmla="*/ 25 w 305"/>
                <a:gd name="T81" fmla="*/ 92 h 279"/>
                <a:gd name="T82" fmla="*/ 54 w 305"/>
                <a:gd name="T83" fmla="*/ 68 h 279"/>
                <a:gd name="T84" fmla="*/ 76 w 305"/>
                <a:gd name="T85" fmla="*/ 49 h 279"/>
                <a:gd name="T86" fmla="*/ 75 w 305"/>
                <a:gd name="T87" fmla="*/ 35 h 279"/>
                <a:gd name="T88" fmla="*/ 93 w 305"/>
                <a:gd name="T89" fmla="*/ 17 h 279"/>
                <a:gd name="T90" fmla="*/ 110 w 305"/>
                <a:gd name="T91"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5" h="279">
                  <a:moveTo>
                    <a:pt x="110" y="0"/>
                  </a:moveTo>
                  <a:lnTo>
                    <a:pt x="115" y="8"/>
                  </a:lnTo>
                  <a:lnTo>
                    <a:pt x="122" y="8"/>
                  </a:lnTo>
                  <a:lnTo>
                    <a:pt x="123" y="15"/>
                  </a:lnTo>
                  <a:lnTo>
                    <a:pt x="119" y="20"/>
                  </a:lnTo>
                  <a:lnTo>
                    <a:pt x="136" y="49"/>
                  </a:lnTo>
                  <a:lnTo>
                    <a:pt x="135" y="62"/>
                  </a:lnTo>
                  <a:lnTo>
                    <a:pt x="138" y="70"/>
                  </a:lnTo>
                  <a:lnTo>
                    <a:pt x="135" y="87"/>
                  </a:lnTo>
                  <a:lnTo>
                    <a:pt x="139" y="108"/>
                  </a:lnTo>
                  <a:lnTo>
                    <a:pt x="148" y="115"/>
                  </a:lnTo>
                  <a:lnTo>
                    <a:pt x="155" y="107"/>
                  </a:lnTo>
                  <a:lnTo>
                    <a:pt x="167" y="108"/>
                  </a:lnTo>
                  <a:lnTo>
                    <a:pt x="167" y="108"/>
                  </a:lnTo>
                  <a:lnTo>
                    <a:pt x="175" y="124"/>
                  </a:lnTo>
                  <a:lnTo>
                    <a:pt x="174" y="145"/>
                  </a:lnTo>
                  <a:lnTo>
                    <a:pt x="179" y="150"/>
                  </a:lnTo>
                  <a:lnTo>
                    <a:pt x="208" y="157"/>
                  </a:lnTo>
                  <a:lnTo>
                    <a:pt x="213" y="151"/>
                  </a:lnTo>
                  <a:lnTo>
                    <a:pt x="227" y="161"/>
                  </a:lnTo>
                  <a:lnTo>
                    <a:pt x="239" y="181"/>
                  </a:lnTo>
                  <a:lnTo>
                    <a:pt x="258" y="181"/>
                  </a:lnTo>
                  <a:lnTo>
                    <a:pt x="261" y="178"/>
                  </a:lnTo>
                  <a:lnTo>
                    <a:pt x="266" y="182"/>
                  </a:lnTo>
                  <a:lnTo>
                    <a:pt x="276" y="182"/>
                  </a:lnTo>
                  <a:lnTo>
                    <a:pt x="276" y="182"/>
                  </a:lnTo>
                  <a:lnTo>
                    <a:pt x="278" y="185"/>
                  </a:lnTo>
                  <a:lnTo>
                    <a:pt x="299" y="190"/>
                  </a:lnTo>
                  <a:lnTo>
                    <a:pt x="305" y="202"/>
                  </a:lnTo>
                  <a:lnTo>
                    <a:pt x="294" y="205"/>
                  </a:lnTo>
                  <a:lnTo>
                    <a:pt x="294" y="215"/>
                  </a:lnTo>
                  <a:lnTo>
                    <a:pt x="285" y="216"/>
                  </a:lnTo>
                  <a:lnTo>
                    <a:pt x="290" y="217"/>
                  </a:lnTo>
                  <a:lnTo>
                    <a:pt x="289" y="223"/>
                  </a:lnTo>
                  <a:lnTo>
                    <a:pt x="296" y="230"/>
                  </a:lnTo>
                  <a:lnTo>
                    <a:pt x="282" y="240"/>
                  </a:lnTo>
                  <a:lnTo>
                    <a:pt x="285" y="250"/>
                  </a:lnTo>
                  <a:lnTo>
                    <a:pt x="289" y="251"/>
                  </a:lnTo>
                  <a:lnTo>
                    <a:pt x="290" y="261"/>
                  </a:lnTo>
                  <a:lnTo>
                    <a:pt x="290" y="261"/>
                  </a:lnTo>
                  <a:lnTo>
                    <a:pt x="284" y="261"/>
                  </a:lnTo>
                  <a:lnTo>
                    <a:pt x="275" y="276"/>
                  </a:lnTo>
                  <a:lnTo>
                    <a:pt x="272" y="272"/>
                  </a:lnTo>
                  <a:lnTo>
                    <a:pt x="268" y="279"/>
                  </a:lnTo>
                  <a:lnTo>
                    <a:pt x="261" y="276"/>
                  </a:lnTo>
                  <a:lnTo>
                    <a:pt x="257" y="268"/>
                  </a:lnTo>
                  <a:lnTo>
                    <a:pt x="250" y="271"/>
                  </a:lnTo>
                  <a:lnTo>
                    <a:pt x="250" y="271"/>
                  </a:lnTo>
                  <a:lnTo>
                    <a:pt x="232" y="248"/>
                  </a:lnTo>
                  <a:lnTo>
                    <a:pt x="226" y="250"/>
                  </a:lnTo>
                  <a:lnTo>
                    <a:pt x="223" y="258"/>
                  </a:lnTo>
                  <a:lnTo>
                    <a:pt x="208" y="258"/>
                  </a:lnTo>
                  <a:lnTo>
                    <a:pt x="199" y="247"/>
                  </a:lnTo>
                  <a:lnTo>
                    <a:pt x="191" y="251"/>
                  </a:lnTo>
                  <a:lnTo>
                    <a:pt x="193" y="252"/>
                  </a:lnTo>
                  <a:lnTo>
                    <a:pt x="193" y="252"/>
                  </a:lnTo>
                  <a:lnTo>
                    <a:pt x="185" y="256"/>
                  </a:lnTo>
                  <a:lnTo>
                    <a:pt x="178" y="254"/>
                  </a:lnTo>
                  <a:lnTo>
                    <a:pt x="171" y="256"/>
                  </a:lnTo>
                  <a:lnTo>
                    <a:pt x="153" y="242"/>
                  </a:lnTo>
                  <a:lnTo>
                    <a:pt x="142" y="237"/>
                  </a:lnTo>
                  <a:lnTo>
                    <a:pt x="138" y="240"/>
                  </a:lnTo>
                  <a:lnTo>
                    <a:pt x="137" y="249"/>
                  </a:lnTo>
                  <a:lnTo>
                    <a:pt x="124" y="251"/>
                  </a:lnTo>
                  <a:lnTo>
                    <a:pt x="100" y="235"/>
                  </a:lnTo>
                  <a:lnTo>
                    <a:pt x="62" y="224"/>
                  </a:lnTo>
                  <a:lnTo>
                    <a:pt x="62" y="224"/>
                  </a:lnTo>
                  <a:lnTo>
                    <a:pt x="71" y="202"/>
                  </a:lnTo>
                  <a:lnTo>
                    <a:pt x="66" y="190"/>
                  </a:lnTo>
                  <a:lnTo>
                    <a:pt x="77" y="163"/>
                  </a:lnTo>
                  <a:lnTo>
                    <a:pt x="69" y="155"/>
                  </a:lnTo>
                  <a:lnTo>
                    <a:pt x="51" y="171"/>
                  </a:lnTo>
                  <a:lnTo>
                    <a:pt x="37" y="173"/>
                  </a:lnTo>
                  <a:lnTo>
                    <a:pt x="29" y="161"/>
                  </a:lnTo>
                  <a:lnTo>
                    <a:pt x="19" y="158"/>
                  </a:lnTo>
                  <a:lnTo>
                    <a:pt x="0" y="143"/>
                  </a:lnTo>
                  <a:lnTo>
                    <a:pt x="3" y="122"/>
                  </a:lnTo>
                  <a:lnTo>
                    <a:pt x="0" y="105"/>
                  </a:lnTo>
                  <a:lnTo>
                    <a:pt x="5" y="99"/>
                  </a:lnTo>
                  <a:lnTo>
                    <a:pt x="11" y="102"/>
                  </a:lnTo>
                  <a:lnTo>
                    <a:pt x="21" y="100"/>
                  </a:lnTo>
                  <a:lnTo>
                    <a:pt x="25" y="92"/>
                  </a:lnTo>
                  <a:lnTo>
                    <a:pt x="43" y="84"/>
                  </a:lnTo>
                  <a:lnTo>
                    <a:pt x="54" y="68"/>
                  </a:lnTo>
                  <a:lnTo>
                    <a:pt x="69" y="63"/>
                  </a:lnTo>
                  <a:lnTo>
                    <a:pt x="76" y="49"/>
                  </a:lnTo>
                  <a:lnTo>
                    <a:pt x="72" y="45"/>
                  </a:lnTo>
                  <a:lnTo>
                    <a:pt x="75" y="35"/>
                  </a:lnTo>
                  <a:lnTo>
                    <a:pt x="87" y="29"/>
                  </a:lnTo>
                  <a:lnTo>
                    <a:pt x="93" y="17"/>
                  </a:lnTo>
                  <a:lnTo>
                    <a:pt x="100" y="16"/>
                  </a:lnTo>
                  <a:lnTo>
                    <a:pt x="11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2" name="Freeform 36">
              <a:extLst>
                <a:ext uri="{FF2B5EF4-FFF2-40B4-BE49-F238E27FC236}">
                  <a16:creationId xmlns:a16="http://schemas.microsoft.com/office/drawing/2014/main" id="{82C6FB0D-FAFA-45EA-9EBC-9E50BEA61496}"/>
                </a:ext>
              </a:extLst>
            </p:cNvPr>
            <p:cNvSpPr>
              <a:spLocks/>
            </p:cNvSpPr>
            <p:nvPr/>
          </p:nvSpPr>
          <p:spPr bwMode="auto">
            <a:xfrm>
              <a:off x="3668713" y="3054351"/>
              <a:ext cx="385763" cy="179388"/>
            </a:xfrm>
            <a:custGeom>
              <a:avLst/>
              <a:gdLst>
                <a:gd name="T0" fmla="*/ 134 w 243"/>
                <a:gd name="T1" fmla="*/ 14 h 113"/>
                <a:gd name="T2" fmla="*/ 146 w 243"/>
                <a:gd name="T3" fmla="*/ 20 h 113"/>
                <a:gd name="T4" fmla="*/ 171 w 243"/>
                <a:gd name="T5" fmla="*/ 57 h 113"/>
                <a:gd name="T6" fmla="*/ 196 w 243"/>
                <a:gd name="T7" fmla="*/ 59 h 113"/>
                <a:gd name="T8" fmla="*/ 205 w 243"/>
                <a:gd name="T9" fmla="*/ 47 h 113"/>
                <a:gd name="T10" fmla="*/ 229 w 243"/>
                <a:gd name="T11" fmla="*/ 59 h 113"/>
                <a:gd name="T12" fmla="*/ 243 w 243"/>
                <a:gd name="T13" fmla="*/ 68 h 113"/>
                <a:gd name="T14" fmla="*/ 243 w 243"/>
                <a:gd name="T15" fmla="*/ 113 h 113"/>
                <a:gd name="T16" fmla="*/ 210 w 243"/>
                <a:gd name="T17" fmla="*/ 113 h 113"/>
                <a:gd name="T18" fmla="*/ 211 w 243"/>
                <a:gd name="T19" fmla="*/ 103 h 113"/>
                <a:gd name="T20" fmla="*/ 195 w 243"/>
                <a:gd name="T21" fmla="*/ 88 h 113"/>
                <a:gd name="T22" fmla="*/ 183 w 243"/>
                <a:gd name="T23" fmla="*/ 74 h 113"/>
                <a:gd name="T24" fmla="*/ 171 w 243"/>
                <a:gd name="T25" fmla="*/ 65 h 113"/>
                <a:gd name="T26" fmla="*/ 162 w 243"/>
                <a:gd name="T27" fmla="*/ 67 h 113"/>
                <a:gd name="T28" fmla="*/ 149 w 243"/>
                <a:gd name="T29" fmla="*/ 76 h 113"/>
                <a:gd name="T30" fmla="*/ 106 w 243"/>
                <a:gd name="T31" fmla="*/ 105 h 113"/>
                <a:gd name="T32" fmla="*/ 89 w 243"/>
                <a:gd name="T33" fmla="*/ 92 h 113"/>
                <a:gd name="T34" fmla="*/ 84 w 243"/>
                <a:gd name="T35" fmla="*/ 80 h 113"/>
                <a:gd name="T36" fmla="*/ 80 w 243"/>
                <a:gd name="T37" fmla="*/ 64 h 113"/>
                <a:gd name="T38" fmla="*/ 60 w 243"/>
                <a:gd name="T39" fmla="*/ 57 h 113"/>
                <a:gd name="T40" fmla="*/ 40 w 243"/>
                <a:gd name="T41" fmla="*/ 106 h 113"/>
                <a:gd name="T42" fmla="*/ 34 w 243"/>
                <a:gd name="T43" fmla="*/ 103 h 113"/>
                <a:gd name="T44" fmla="*/ 16 w 243"/>
                <a:gd name="T45" fmla="*/ 74 h 113"/>
                <a:gd name="T46" fmla="*/ 0 w 243"/>
                <a:gd name="T47" fmla="*/ 40 h 113"/>
                <a:gd name="T48" fmla="*/ 0 w 243"/>
                <a:gd name="T49" fmla="*/ 37 h 113"/>
                <a:gd name="T50" fmla="*/ 5 w 243"/>
                <a:gd name="T51" fmla="*/ 34 h 113"/>
                <a:gd name="T52" fmla="*/ 19 w 243"/>
                <a:gd name="T53" fmla="*/ 33 h 113"/>
                <a:gd name="T54" fmla="*/ 31 w 243"/>
                <a:gd name="T55" fmla="*/ 26 h 113"/>
                <a:gd name="T56" fmla="*/ 43 w 243"/>
                <a:gd name="T57" fmla="*/ 21 h 113"/>
                <a:gd name="T58" fmla="*/ 73 w 243"/>
                <a:gd name="T59" fmla="*/ 17 h 113"/>
                <a:gd name="T60" fmla="*/ 74 w 243"/>
                <a:gd name="T61" fmla="*/ 23 h 113"/>
                <a:gd name="T62" fmla="*/ 76 w 243"/>
                <a:gd name="T63" fmla="*/ 19 h 113"/>
                <a:gd name="T64" fmla="*/ 112 w 243"/>
                <a:gd name="T65"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3" h="113">
                  <a:moveTo>
                    <a:pt x="128" y="0"/>
                  </a:moveTo>
                  <a:lnTo>
                    <a:pt x="134" y="14"/>
                  </a:lnTo>
                  <a:lnTo>
                    <a:pt x="143" y="21"/>
                  </a:lnTo>
                  <a:lnTo>
                    <a:pt x="146" y="20"/>
                  </a:lnTo>
                  <a:lnTo>
                    <a:pt x="158" y="45"/>
                  </a:lnTo>
                  <a:lnTo>
                    <a:pt x="171" y="57"/>
                  </a:lnTo>
                  <a:lnTo>
                    <a:pt x="187" y="62"/>
                  </a:lnTo>
                  <a:lnTo>
                    <a:pt x="196" y="59"/>
                  </a:lnTo>
                  <a:lnTo>
                    <a:pt x="196" y="48"/>
                  </a:lnTo>
                  <a:lnTo>
                    <a:pt x="205" y="47"/>
                  </a:lnTo>
                  <a:lnTo>
                    <a:pt x="217" y="49"/>
                  </a:lnTo>
                  <a:lnTo>
                    <a:pt x="229" y="59"/>
                  </a:lnTo>
                  <a:lnTo>
                    <a:pt x="243" y="63"/>
                  </a:lnTo>
                  <a:lnTo>
                    <a:pt x="243" y="68"/>
                  </a:lnTo>
                  <a:lnTo>
                    <a:pt x="243" y="68"/>
                  </a:lnTo>
                  <a:lnTo>
                    <a:pt x="243" y="113"/>
                  </a:lnTo>
                  <a:lnTo>
                    <a:pt x="210" y="113"/>
                  </a:lnTo>
                  <a:lnTo>
                    <a:pt x="210" y="113"/>
                  </a:lnTo>
                  <a:lnTo>
                    <a:pt x="214" y="109"/>
                  </a:lnTo>
                  <a:lnTo>
                    <a:pt x="211" y="103"/>
                  </a:lnTo>
                  <a:lnTo>
                    <a:pt x="193" y="96"/>
                  </a:lnTo>
                  <a:lnTo>
                    <a:pt x="195" y="88"/>
                  </a:lnTo>
                  <a:lnTo>
                    <a:pt x="191" y="78"/>
                  </a:lnTo>
                  <a:lnTo>
                    <a:pt x="183" y="74"/>
                  </a:lnTo>
                  <a:lnTo>
                    <a:pt x="180" y="64"/>
                  </a:lnTo>
                  <a:lnTo>
                    <a:pt x="171" y="65"/>
                  </a:lnTo>
                  <a:lnTo>
                    <a:pt x="164" y="61"/>
                  </a:lnTo>
                  <a:lnTo>
                    <a:pt x="162" y="67"/>
                  </a:lnTo>
                  <a:lnTo>
                    <a:pt x="151" y="65"/>
                  </a:lnTo>
                  <a:lnTo>
                    <a:pt x="149" y="76"/>
                  </a:lnTo>
                  <a:lnTo>
                    <a:pt x="139" y="80"/>
                  </a:lnTo>
                  <a:lnTo>
                    <a:pt x="106" y="105"/>
                  </a:lnTo>
                  <a:lnTo>
                    <a:pt x="97" y="93"/>
                  </a:lnTo>
                  <a:lnTo>
                    <a:pt x="89" y="92"/>
                  </a:lnTo>
                  <a:lnTo>
                    <a:pt x="90" y="87"/>
                  </a:lnTo>
                  <a:lnTo>
                    <a:pt x="84" y="80"/>
                  </a:lnTo>
                  <a:lnTo>
                    <a:pt x="88" y="64"/>
                  </a:lnTo>
                  <a:lnTo>
                    <a:pt x="80" y="64"/>
                  </a:lnTo>
                  <a:lnTo>
                    <a:pt x="67" y="55"/>
                  </a:lnTo>
                  <a:lnTo>
                    <a:pt x="60" y="57"/>
                  </a:lnTo>
                  <a:lnTo>
                    <a:pt x="58" y="80"/>
                  </a:lnTo>
                  <a:lnTo>
                    <a:pt x="40" y="106"/>
                  </a:lnTo>
                  <a:lnTo>
                    <a:pt x="40" y="106"/>
                  </a:lnTo>
                  <a:lnTo>
                    <a:pt x="34" y="103"/>
                  </a:lnTo>
                  <a:lnTo>
                    <a:pt x="30" y="81"/>
                  </a:lnTo>
                  <a:lnTo>
                    <a:pt x="16" y="74"/>
                  </a:lnTo>
                  <a:lnTo>
                    <a:pt x="4" y="64"/>
                  </a:lnTo>
                  <a:lnTo>
                    <a:pt x="0" y="40"/>
                  </a:lnTo>
                  <a:lnTo>
                    <a:pt x="6" y="38"/>
                  </a:lnTo>
                  <a:lnTo>
                    <a:pt x="0" y="37"/>
                  </a:lnTo>
                  <a:lnTo>
                    <a:pt x="5" y="34"/>
                  </a:lnTo>
                  <a:lnTo>
                    <a:pt x="5" y="34"/>
                  </a:lnTo>
                  <a:lnTo>
                    <a:pt x="19" y="29"/>
                  </a:lnTo>
                  <a:lnTo>
                    <a:pt x="19" y="33"/>
                  </a:lnTo>
                  <a:lnTo>
                    <a:pt x="27" y="32"/>
                  </a:lnTo>
                  <a:lnTo>
                    <a:pt x="31" y="26"/>
                  </a:lnTo>
                  <a:lnTo>
                    <a:pt x="41" y="27"/>
                  </a:lnTo>
                  <a:lnTo>
                    <a:pt x="43" y="21"/>
                  </a:lnTo>
                  <a:lnTo>
                    <a:pt x="56" y="18"/>
                  </a:lnTo>
                  <a:lnTo>
                    <a:pt x="73" y="17"/>
                  </a:lnTo>
                  <a:lnTo>
                    <a:pt x="76" y="19"/>
                  </a:lnTo>
                  <a:lnTo>
                    <a:pt x="74" y="23"/>
                  </a:lnTo>
                  <a:lnTo>
                    <a:pt x="81" y="22"/>
                  </a:lnTo>
                  <a:lnTo>
                    <a:pt x="76" y="19"/>
                  </a:lnTo>
                  <a:lnTo>
                    <a:pt x="95" y="17"/>
                  </a:lnTo>
                  <a:lnTo>
                    <a:pt x="112" y="3"/>
                  </a:lnTo>
                  <a:lnTo>
                    <a:pt x="12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53" name="Group 52">
            <a:extLst>
              <a:ext uri="{FF2B5EF4-FFF2-40B4-BE49-F238E27FC236}">
                <a16:creationId xmlns:a16="http://schemas.microsoft.com/office/drawing/2014/main" id="{564C1AE7-4553-4D5F-8ACD-0A099BA2A4EC}"/>
              </a:ext>
            </a:extLst>
          </p:cNvPr>
          <p:cNvGrpSpPr/>
          <p:nvPr/>
        </p:nvGrpSpPr>
        <p:grpSpPr>
          <a:xfrm>
            <a:off x="10243525" y="2407199"/>
            <a:ext cx="6197236" cy="5472602"/>
            <a:chOff x="10626915" y="3676650"/>
            <a:chExt cx="6197236" cy="5472602"/>
          </a:xfrm>
        </p:grpSpPr>
        <p:sp>
          <p:nvSpPr>
            <p:cNvPr id="54" name="Title 12">
              <a:extLst>
                <a:ext uri="{FF2B5EF4-FFF2-40B4-BE49-F238E27FC236}">
                  <a16:creationId xmlns:a16="http://schemas.microsoft.com/office/drawing/2014/main" id="{76FDDBBD-D85D-40FA-9BB6-8E1861537458}"/>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Mexico</a:t>
              </a:r>
            </a:p>
          </p:txBody>
        </p:sp>
        <p:sp>
          <p:nvSpPr>
            <p:cNvPr id="57" name="Subtitle 13">
              <a:extLst>
                <a:ext uri="{FF2B5EF4-FFF2-40B4-BE49-F238E27FC236}">
                  <a16:creationId xmlns:a16="http://schemas.microsoft.com/office/drawing/2014/main" id="{03F1ABF8-20A1-47CD-8391-DE39289E6B2E}"/>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80666945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down)">
                                      <p:cBhvr>
                                        <p:cTn id="7"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8A6825A4-BA73-45A4-91D7-1D52508CDBD5}"/>
              </a:ext>
            </a:extLst>
          </p:cNvPr>
          <p:cNvGrpSpPr/>
          <p:nvPr/>
        </p:nvGrpSpPr>
        <p:grpSpPr>
          <a:xfrm>
            <a:off x="2428871" y="1143002"/>
            <a:ext cx="3631263" cy="7998618"/>
            <a:chOff x="1187450" y="590550"/>
            <a:chExt cx="2576513" cy="5675313"/>
          </a:xfrm>
          <a:solidFill>
            <a:schemeClr val="bg1">
              <a:lumMod val="85000"/>
            </a:schemeClr>
          </a:solidFill>
        </p:grpSpPr>
        <p:sp>
          <p:nvSpPr>
            <p:cNvPr id="6" name="Freeform 5">
              <a:extLst>
                <a:ext uri="{FF2B5EF4-FFF2-40B4-BE49-F238E27FC236}">
                  <a16:creationId xmlns:a16="http://schemas.microsoft.com/office/drawing/2014/main" id="{35F29512-1E5F-4358-B82A-51EA3DD619D0}"/>
                </a:ext>
              </a:extLst>
            </p:cNvPr>
            <p:cNvSpPr>
              <a:spLocks/>
            </p:cNvSpPr>
            <p:nvPr/>
          </p:nvSpPr>
          <p:spPr bwMode="auto">
            <a:xfrm>
              <a:off x="1711325" y="952500"/>
              <a:ext cx="874713" cy="1803400"/>
            </a:xfrm>
            <a:custGeom>
              <a:avLst/>
              <a:gdLst>
                <a:gd name="T0" fmla="*/ 547 w 551"/>
                <a:gd name="T1" fmla="*/ 55 h 1136"/>
                <a:gd name="T2" fmla="*/ 488 w 551"/>
                <a:gd name="T3" fmla="*/ 0 h 1136"/>
                <a:gd name="T4" fmla="*/ 386 w 551"/>
                <a:gd name="T5" fmla="*/ 20 h 1136"/>
                <a:gd name="T6" fmla="*/ 201 w 551"/>
                <a:gd name="T7" fmla="*/ 151 h 1136"/>
                <a:gd name="T8" fmla="*/ 207 w 551"/>
                <a:gd name="T9" fmla="*/ 263 h 1136"/>
                <a:gd name="T10" fmla="*/ 109 w 551"/>
                <a:gd name="T11" fmla="*/ 395 h 1136"/>
                <a:gd name="T12" fmla="*/ 126 w 551"/>
                <a:gd name="T13" fmla="*/ 468 h 1136"/>
                <a:gd name="T14" fmla="*/ 22 w 551"/>
                <a:gd name="T15" fmla="*/ 699 h 1136"/>
                <a:gd name="T16" fmla="*/ 0 w 551"/>
                <a:gd name="T17" fmla="*/ 928 h 1136"/>
                <a:gd name="T18" fmla="*/ 52 w 551"/>
                <a:gd name="T19" fmla="*/ 1040 h 1136"/>
                <a:gd name="T20" fmla="*/ 80 w 551"/>
                <a:gd name="T21" fmla="*/ 1103 h 1136"/>
                <a:gd name="T22" fmla="*/ 199 w 551"/>
                <a:gd name="T23" fmla="*/ 1093 h 1136"/>
                <a:gd name="T24" fmla="*/ 241 w 551"/>
                <a:gd name="T25" fmla="*/ 1136 h 1136"/>
                <a:gd name="T26" fmla="*/ 319 w 551"/>
                <a:gd name="T27" fmla="*/ 1133 h 1136"/>
                <a:gd name="T28" fmla="*/ 367 w 551"/>
                <a:gd name="T29" fmla="*/ 1074 h 1136"/>
                <a:gd name="T30" fmla="*/ 344 w 551"/>
                <a:gd name="T31" fmla="*/ 792 h 1136"/>
                <a:gd name="T32" fmla="*/ 375 w 551"/>
                <a:gd name="T33" fmla="*/ 743 h 1136"/>
                <a:gd name="T34" fmla="*/ 394 w 551"/>
                <a:gd name="T35" fmla="*/ 768 h 1136"/>
                <a:gd name="T36" fmla="*/ 417 w 551"/>
                <a:gd name="T37" fmla="*/ 766 h 1136"/>
                <a:gd name="T38" fmla="*/ 461 w 551"/>
                <a:gd name="T39" fmla="*/ 700 h 1136"/>
                <a:gd name="T40" fmla="*/ 430 w 551"/>
                <a:gd name="T41" fmla="*/ 664 h 1136"/>
                <a:gd name="T42" fmla="*/ 482 w 551"/>
                <a:gd name="T43" fmla="*/ 641 h 1136"/>
                <a:gd name="T44" fmla="*/ 478 w 551"/>
                <a:gd name="T45" fmla="*/ 588 h 1136"/>
                <a:gd name="T46" fmla="*/ 403 w 551"/>
                <a:gd name="T47" fmla="*/ 580 h 1136"/>
                <a:gd name="T48" fmla="*/ 331 w 551"/>
                <a:gd name="T49" fmla="*/ 479 h 1136"/>
                <a:gd name="T50" fmla="*/ 373 w 551"/>
                <a:gd name="T51" fmla="*/ 475 h 1136"/>
                <a:gd name="T52" fmla="*/ 354 w 551"/>
                <a:gd name="T53" fmla="*/ 370 h 1136"/>
                <a:gd name="T54" fmla="*/ 393 w 551"/>
                <a:gd name="T55" fmla="*/ 339 h 1136"/>
                <a:gd name="T56" fmla="*/ 361 w 551"/>
                <a:gd name="T57" fmla="*/ 189 h 1136"/>
                <a:gd name="T58" fmla="*/ 403 w 551"/>
                <a:gd name="T59" fmla="*/ 80 h 1136"/>
                <a:gd name="T60" fmla="*/ 534 w 551"/>
                <a:gd name="T61" fmla="*/ 75 h 1136"/>
                <a:gd name="T62" fmla="*/ 551 w 551"/>
                <a:gd name="T63" fmla="*/ 53 h 1136"/>
                <a:gd name="T64" fmla="*/ 547 w 551"/>
                <a:gd name="T65" fmla="*/ 5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1" h="1136">
                  <a:moveTo>
                    <a:pt x="547" y="55"/>
                  </a:moveTo>
                  <a:lnTo>
                    <a:pt x="488" y="0"/>
                  </a:lnTo>
                  <a:lnTo>
                    <a:pt x="386" y="20"/>
                  </a:lnTo>
                  <a:lnTo>
                    <a:pt x="201" y="151"/>
                  </a:lnTo>
                  <a:lnTo>
                    <a:pt x="207" y="263"/>
                  </a:lnTo>
                  <a:lnTo>
                    <a:pt x="109" y="395"/>
                  </a:lnTo>
                  <a:lnTo>
                    <a:pt x="126" y="468"/>
                  </a:lnTo>
                  <a:lnTo>
                    <a:pt x="22" y="699"/>
                  </a:lnTo>
                  <a:lnTo>
                    <a:pt x="0" y="928"/>
                  </a:lnTo>
                  <a:lnTo>
                    <a:pt x="52" y="1040"/>
                  </a:lnTo>
                  <a:lnTo>
                    <a:pt x="80" y="1103"/>
                  </a:lnTo>
                  <a:lnTo>
                    <a:pt x="199" y="1093"/>
                  </a:lnTo>
                  <a:lnTo>
                    <a:pt x="241" y="1136"/>
                  </a:lnTo>
                  <a:lnTo>
                    <a:pt x="319" y="1133"/>
                  </a:lnTo>
                  <a:lnTo>
                    <a:pt x="367" y="1074"/>
                  </a:lnTo>
                  <a:lnTo>
                    <a:pt x="344" y="792"/>
                  </a:lnTo>
                  <a:lnTo>
                    <a:pt x="375" y="743"/>
                  </a:lnTo>
                  <a:lnTo>
                    <a:pt x="394" y="768"/>
                  </a:lnTo>
                  <a:lnTo>
                    <a:pt x="417" y="766"/>
                  </a:lnTo>
                  <a:lnTo>
                    <a:pt x="461" y="700"/>
                  </a:lnTo>
                  <a:lnTo>
                    <a:pt x="430" y="664"/>
                  </a:lnTo>
                  <a:lnTo>
                    <a:pt x="482" y="641"/>
                  </a:lnTo>
                  <a:lnTo>
                    <a:pt x="478" y="588"/>
                  </a:lnTo>
                  <a:lnTo>
                    <a:pt x="403" y="580"/>
                  </a:lnTo>
                  <a:lnTo>
                    <a:pt x="331" y="479"/>
                  </a:lnTo>
                  <a:lnTo>
                    <a:pt x="373" y="475"/>
                  </a:lnTo>
                  <a:lnTo>
                    <a:pt x="354" y="370"/>
                  </a:lnTo>
                  <a:lnTo>
                    <a:pt x="393" y="339"/>
                  </a:lnTo>
                  <a:lnTo>
                    <a:pt x="361" y="189"/>
                  </a:lnTo>
                  <a:lnTo>
                    <a:pt x="403" y="80"/>
                  </a:lnTo>
                  <a:lnTo>
                    <a:pt x="534" y="75"/>
                  </a:lnTo>
                  <a:lnTo>
                    <a:pt x="551" y="53"/>
                  </a:lnTo>
                  <a:lnTo>
                    <a:pt x="547" y="5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 name="Freeform 6">
              <a:extLst>
                <a:ext uri="{FF2B5EF4-FFF2-40B4-BE49-F238E27FC236}">
                  <a16:creationId xmlns:a16="http://schemas.microsoft.com/office/drawing/2014/main" id="{051F8504-0F2C-408D-9FAC-7AE2C3CE301D}"/>
                </a:ext>
              </a:extLst>
            </p:cNvPr>
            <p:cNvSpPr>
              <a:spLocks/>
            </p:cNvSpPr>
            <p:nvPr/>
          </p:nvSpPr>
          <p:spPr bwMode="auto">
            <a:xfrm>
              <a:off x="2236788" y="590550"/>
              <a:ext cx="835025" cy="1535113"/>
            </a:xfrm>
            <a:custGeom>
              <a:avLst/>
              <a:gdLst>
                <a:gd name="T0" fmla="*/ 320 w 526"/>
                <a:gd name="T1" fmla="*/ 0 h 967"/>
                <a:gd name="T2" fmla="*/ 268 w 526"/>
                <a:gd name="T3" fmla="*/ 53 h 967"/>
                <a:gd name="T4" fmla="*/ 270 w 526"/>
                <a:gd name="T5" fmla="*/ 119 h 967"/>
                <a:gd name="T6" fmla="*/ 184 w 526"/>
                <a:gd name="T7" fmla="*/ 179 h 967"/>
                <a:gd name="T8" fmla="*/ 220 w 526"/>
                <a:gd name="T9" fmla="*/ 281 h 967"/>
                <a:gd name="T10" fmla="*/ 203 w 526"/>
                <a:gd name="T11" fmla="*/ 303 h 967"/>
                <a:gd name="T12" fmla="*/ 72 w 526"/>
                <a:gd name="T13" fmla="*/ 308 h 967"/>
                <a:gd name="T14" fmla="*/ 30 w 526"/>
                <a:gd name="T15" fmla="*/ 417 h 967"/>
                <a:gd name="T16" fmla="*/ 62 w 526"/>
                <a:gd name="T17" fmla="*/ 567 h 967"/>
                <a:gd name="T18" fmla="*/ 23 w 526"/>
                <a:gd name="T19" fmla="*/ 598 h 967"/>
                <a:gd name="T20" fmla="*/ 42 w 526"/>
                <a:gd name="T21" fmla="*/ 703 h 967"/>
                <a:gd name="T22" fmla="*/ 0 w 526"/>
                <a:gd name="T23" fmla="*/ 707 h 967"/>
                <a:gd name="T24" fmla="*/ 72 w 526"/>
                <a:gd name="T25" fmla="*/ 808 h 967"/>
                <a:gd name="T26" fmla="*/ 147 w 526"/>
                <a:gd name="T27" fmla="*/ 816 h 967"/>
                <a:gd name="T28" fmla="*/ 151 w 526"/>
                <a:gd name="T29" fmla="*/ 869 h 967"/>
                <a:gd name="T30" fmla="*/ 213 w 526"/>
                <a:gd name="T31" fmla="*/ 967 h 967"/>
                <a:gd name="T32" fmla="*/ 327 w 526"/>
                <a:gd name="T33" fmla="*/ 924 h 967"/>
                <a:gd name="T34" fmla="*/ 307 w 526"/>
                <a:gd name="T35" fmla="*/ 750 h 967"/>
                <a:gd name="T36" fmla="*/ 415 w 526"/>
                <a:gd name="T37" fmla="*/ 578 h 967"/>
                <a:gd name="T38" fmla="*/ 515 w 526"/>
                <a:gd name="T39" fmla="*/ 531 h 967"/>
                <a:gd name="T40" fmla="*/ 489 w 526"/>
                <a:gd name="T41" fmla="*/ 481 h 967"/>
                <a:gd name="T42" fmla="*/ 526 w 526"/>
                <a:gd name="T43" fmla="*/ 376 h 967"/>
                <a:gd name="T44" fmla="*/ 512 w 526"/>
                <a:gd name="T45" fmla="*/ 182 h 967"/>
                <a:gd name="T46" fmla="*/ 444 w 526"/>
                <a:gd name="T47" fmla="*/ 192 h 967"/>
                <a:gd name="T48" fmla="*/ 412 w 526"/>
                <a:gd name="T49" fmla="*/ 69 h 967"/>
                <a:gd name="T50" fmla="*/ 320 w 526"/>
                <a:gd name="T51"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6" h="967">
                  <a:moveTo>
                    <a:pt x="320" y="0"/>
                  </a:moveTo>
                  <a:lnTo>
                    <a:pt x="268" y="53"/>
                  </a:lnTo>
                  <a:lnTo>
                    <a:pt x="270" y="119"/>
                  </a:lnTo>
                  <a:lnTo>
                    <a:pt x="184" y="179"/>
                  </a:lnTo>
                  <a:lnTo>
                    <a:pt x="220" y="281"/>
                  </a:lnTo>
                  <a:lnTo>
                    <a:pt x="203" y="303"/>
                  </a:lnTo>
                  <a:lnTo>
                    <a:pt x="72" y="308"/>
                  </a:lnTo>
                  <a:lnTo>
                    <a:pt x="30" y="417"/>
                  </a:lnTo>
                  <a:lnTo>
                    <a:pt x="62" y="567"/>
                  </a:lnTo>
                  <a:lnTo>
                    <a:pt x="23" y="598"/>
                  </a:lnTo>
                  <a:lnTo>
                    <a:pt x="42" y="703"/>
                  </a:lnTo>
                  <a:lnTo>
                    <a:pt x="0" y="707"/>
                  </a:lnTo>
                  <a:lnTo>
                    <a:pt x="72" y="808"/>
                  </a:lnTo>
                  <a:lnTo>
                    <a:pt x="147" y="816"/>
                  </a:lnTo>
                  <a:lnTo>
                    <a:pt x="151" y="869"/>
                  </a:lnTo>
                  <a:lnTo>
                    <a:pt x="213" y="967"/>
                  </a:lnTo>
                  <a:lnTo>
                    <a:pt x="327" y="924"/>
                  </a:lnTo>
                  <a:lnTo>
                    <a:pt x="307" y="750"/>
                  </a:lnTo>
                  <a:lnTo>
                    <a:pt x="415" y="578"/>
                  </a:lnTo>
                  <a:lnTo>
                    <a:pt x="515" y="531"/>
                  </a:lnTo>
                  <a:lnTo>
                    <a:pt x="489" y="481"/>
                  </a:lnTo>
                  <a:lnTo>
                    <a:pt x="526" y="376"/>
                  </a:lnTo>
                  <a:lnTo>
                    <a:pt x="512" y="182"/>
                  </a:lnTo>
                  <a:lnTo>
                    <a:pt x="444" y="192"/>
                  </a:lnTo>
                  <a:lnTo>
                    <a:pt x="412" y="69"/>
                  </a:lnTo>
                  <a:lnTo>
                    <a:pt x="32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 name="Freeform 7">
              <a:extLst>
                <a:ext uri="{FF2B5EF4-FFF2-40B4-BE49-F238E27FC236}">
                  <a16:creationId xmlns:a16="http://schemas.microsoft.com/office/drawing/2014/main" id="{248705AF-CF85-4CE2-B5F9-46CF14D3B06D}"/>
                </a:ext>
              </a:extLst>
            </p:cNvPr>
            <p:cNvSpPr>
              <a:spLocks noEditPoints="1"/>
            </p:cNvSpPr>
            <p:nvPr/>
          </p:nvSpPr>
          <p:spPr bwMode="auto">
            <a:xfrm>
              <a:off x="2697163" y="4719638"/>
              <a:ext cx="627063" cy="1546225"/>
            </a:xfrm>
            <a:custGeom>
              <a:avLst/>
              <a:gdLst>
                <a:gd name="T0" fmla="*/ 104 w 395"/>
                <a:gd name="T1" fmla="*/ 974 h 974"/>
                <a:gd name="T2" fmla="*/ 124 w 395"/>
                <a:gd name="T3" fmla="*/ 943 h 974"/>
                <a:gd name="T4" fmla="*/ 135 w 395"/>
                <a:gd name="T5" fmla="*/ 923 h 974"/>
                <a:gd name="T6" fmla="*/ 135 w 395"/>
                <a:gd name="T7" fmla="*/ 923 h 974"/>
                <a:gd name="T8" fmla="*/ 91 w 395"/>
                <a:gd name="T9" fmla="*/ 854 h 974"/>
                <a:gd name="T10" fmla="*/ 143 w 395"/>
                <a:gd name="T11" fmla="*/ 839 h 974"/>
                <a:gd name="T12" fmla="*/ 200 w 395"/>
                <a:gd name="T13" fmla="*/ 783 h 974"/>
                <a:gd name="T14" fmla="*/ 200 w 395"/>
                <a:gd name="T15" fmla="*/ 783 h 974"/>
                <a:gd name="T16" fmla="*/ 82 w 395"/>
                <a:gd name="T17" fmla="*/ 768 h 974"/>
                <a:gd name="T18" fmla="*/ 115 w 395"/>
                <a:gd name="T19" fmla="*/ 773 h 974"/>
                <a:gd name="T20" fmla="*/ 180 w 395"/>
                <a:gd name="T21" fmla="*/ 758 h 974"/>
                <a:gd name="T22" fmla="*/ 180 w 395"/>
                <a:gd name="T23" fmla="*/ 758 h 974"/>
                <a:gd name="T24" fmla="*/ 187 w 395"/>
                <a:gd name="T25" fmla="*/ 757 h 974"/>
                <a:gd name="T26" fmla="*/ 140 w 395"/>
                <a:gd name="T27" fmla="*/ 704 h 974"/>
                <a:gd name="T28" fmla="*/ 199 w 395"/>
                <a:gd name="T29" fmla="*/ 606 h 974"/>
                <a:gd name="T30" fmla="*/ 199 w 395"/>
                <a:gd name="T31" fmla="*/ 606 h 974"/>
                <a:gd name="T32" fmla="*/ 131 w 395"/>
                <a:gd name="T33" fmla="*/ 669 h 974"/>
                <a:gd name="T34" fmla="*/ 0 w 395"/>
                <a:gd name="T35" fmla="*/ 606 h 974"/>
                <a:gd name="T36" fmla="*/ 109 w 395"/>
                <a:gd name="T37" fmla="*/ 615 h 974"/>
                <a:gd name="T38" fmla="*/ 109 w 395"/>
                <a:gd name="T39" fmla="*/ 615 h 974"/>
                <a:gd name="T40" fmla="*/ 40 w 395"/>
                <a:gd name="T41" fmla="*/ 586 h 974"/>
                <a:gd name="T42" fmla="*/ 148 w 395"/>
                <a:gd name="T43" fmla="*/ 586 h 974"/>
                <a:gd name="T44" fmla="*/ 148 w 395"/>
                <a:gd name="T45" fmla="*/ 583 h 974"/>
                <a:gd name="T46" fmla="*/ 148 w 395"/>
                <a:gd name="T47" fmla="*/ 583 h 974"/>
                <a:gd name="T48" fmla="*/ 187 w 395"/>
                <a:gd name="T49" fmla="*/ 589 h 974"/>
                <a:gd name="T50" fmla="*/ 118 w 395"/>
                <a:gd name="T51" fmla="*/ 533 h 974"/>
                <a:gd name="T52" fmla="*/ 118 w 395"/>
                <a:gd name="T53" fmla="*/ 533 h 974"/>
                <a:gd name="T54" fmla="*/ 91 w 395"/>
                <a:gd name="T55" fmla="*/ 512 h 974"/>
                <a:gd name="T56" fmla="*/ 190 w 395"/>
                <a:gd name="T57" fmla="*/ 474 h 974"/>
                <a:gd name="T58" fmla="*/ 151 w 395"/>
                <a:gd name="T59" fmla="*/ 477 h 974"/>
                <a:gd name="T60" fmla="*/ 151 w 395"/>
                <a:gd name="T61" fmla="*/ 477 h 974"/>
                <a:gd name="T62" fmla="*/ 73 w 395"/>
                <a:gd name="T63" fmla="*/ 470 h 974"/>
                <a:gd name="T64" fmla="*/ 157 w 395"/>
                <a:gd name="T65" fmla="*/ 443 h 974"/>
                <a:gd name="T66" fmla="*/ 76 w 395"/>
                <a:gd name="T67" fmla="*/ 428 h 974"/>
                <a:gd name="T68" fmla="*/ 76 w 395"/>
                <a:gd name="T69" fmla="*/ 428 h 974"/>
                <a:gd name="T70" fmla="*/ 156 w 395"/>
                <a:gd name="T71" fmla="*/ 401 h 974"/>
                <a:gd name="T72" fmla="*/ 88 w 395"/>
                <a:gd name="T73" fmla="*/ 226 h 974"/>
                <a:gd name="T74" fmla="*/ 122 w 395"/>
                <a:gd name="T75" fmla="*/ 15 h 974"/>
                <a:gd name="T76" fmla="*/ 105 w 395"/>
                <a:gd name="T77" fmla="*/ 80 h 974"/>
                <a:gd name="T78" fmla="*/ 135 w 395"/>
                <a:gd name="T79" fmla="*/ 189 h 974"/>
                <a:gd name="T80" fmla="*/ 197 w 395"/>
                <a:gd name="T81" fmla="*/ 525 h 974"/>
                <a:gd name="T82" fmla="*/ 220 w 395"/>
                <a:gd name="T83" fmla="*/ 583 h 974"/>
                <a:gd name="T84" fmla="*/ 229 w 395"/>
                <a:gd name="T85" fmla="*/ 767 h 974"/>
                <a:gd name="T86" fmla="*/ 239 w 395"/>
                <a:gd name="T87" fmla="*/ 810 h 974"/>
                <a:gd name="T88" fmla="*/ 297 w 395"/>
                <a:gd name="T89" fmla="*/ 225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5" h="974">
                  <a:moveTo>
                    <a:pt x="111" y="972"/>
                  </a:moveTo>
                  <a:lnTo>
                    <a:pt x="104" y="968"/>
                  </a:lnTo>
                  <a:lnTo>
                    <a:pt x="104" y="974"/>
                  </a:lnTo>
                  <a:lnTo>
                    <a:pt x="111" y="972"/>
                  </a:lnTo>
                  <a:close/>
                  <a:moveTo>
                    <a:pt x="147" y="923"/>
                  </a:moveTo>
                  <a:lnTo>
                    <a:pt x="124" y="943"/>
                  </a:lnTo>
                  <a:lnTo>
                    <a:pt x="125" y="963"/>
                  </a:lnTo>
                  <a:lnTo>
                    <a:pt x="147" y="923"/>
                  </a:lnTo>
                  <a:close/>
                  <a:moveTo>
                    <a:pt x="135" y="923"/>
                  </a:moveTo>
                  <a:lnTo>
                    <a:pt x="144" y="905"/>
                  </a:lnTo>
                  <a:lnTo>
                    <a:pt x="132" y="900"/>
                  </a:lnTo>
                  <a:lnTo>
                    <a:pt x="135" y="923"/>
                  </a:lnTo>
                  <a:close/>
                  <a:moveTo>
                    <a:pt x="83" y="849"/>
                  </a:moveTo>
                  <a:lnTo>
                    <a:pt x="85" y="862"/>
                  </a:lnTo>
                  <a:lnTo>
                    <a:pt x="91" y="854"/>
                  </a:lnTo>
                  <a:lnTo>
                    <a:pt x="83" y="849"/>
                  </a:lnTo>
                  <a:close/>
                  <a:moveTo>
                    <a:pt x="138" y="847"/>
                  </a:moveTo>
                  <a:lnTo>
                    <a:pt x="143" y="839"/>
                  </a:lnTo>
                  <a:lnTo>
                    <a:pt x="135" y="842"/>
                  </a:lnTo>
                  <a:lnTo>
                    <a:pt x="138" y="847"/>
                  </a:lnTo>
                  <a:close/>
                  <a:moveTo>
                    <a:pt x="200" y="783"/>
                  </a:moveTo>
                  <a:lnTo>
                    <a:pt x="190" y="773"/>
                  </a:lnTo>
                  <a:lnTo>
                    <a:pt x="190" y="790"/>
                  </a:lnTo>
                  <a:lnTo>
                    <a:pt x="200" y="783"/>
                  </a:lnTo>
                  <a:close/>
                  <a:moveTo>
                    <a:pt x="83" y="778"/>
                  </a:moveTo>
                  <a:lnTo>
                    <a:pt x="92" y="767"/>
                  </a:lnTo>
                  <a:lnTo>
                    <a:pt x="82" y="768"/>
                  </a:lnTo>
                  <a:lnTo>
                    <a:pt x="83" y="778"/>
                  </a:lnTo>
                  <a:close/>
                  <a:moveTo>
                    <a:pt x="141" y="766"/>
                  </a:moveTo>
                  <a:lnTo>
                    <a:pt x="115" y="773"/>
                  </a:lnTo>
                  <a:lnTo>
                    <a:pt x="145" y="809"/>
                  </a:lnTo>
                  <a:lnTo>
                    <a:pt x="141" y="766"/>
                  </a:lnTo>
                  <a:close/>
                  <a:moveTo>
                    <a:pt x="180" y="758"/>
                  </a:moveTo>
                  <a:lnTo>
                    <a:pt x="181" y="753"/>
                  </a:lnTo>
                  <a:lnTo>
                    <a:pt x="179" y="754"/>
                  </a:lnTo>
                  <a:lnTo>
                    <a:pt x="180" y="758"/>
                  </a:lnTo>
                  <a:close/>
                  <a:moveTo>
                    <a:pt x="199" y="755"/>
                  </a:moveTo>
                  <a:lnTo>
                    <a:pt x="196" y="737"/>
                  </a:lnTo>
                  <a:lnTo>
                    <a:pt x="187" y="757"/>
                  </a:lnTo>
                  <a:lnTo>
                    <a:pt x="199" y="755"/>
                  </a:lnTo>
                  <a:close/>
                  <a:moveTo>
                    <a:pt x="150" y="707"/>
                  </a:moveTo>
                  <a:lnTo>
                    <a:pt x="140" y="704"/>
                  </a:lnTo>
                  <a:lnTo>
                    <a:pt x="145" y="714"/>
                  </a:lnTo>
                  <a:lnTo>
                    <a:pt x="150" y="707"/>
                  </a:lnTo>
                  <a:close/>
                  <a:moveTo>
                    <a:pt x="199" y="606"/>
                  </a:moveTo>
                  <a:lnTo>
                    <a:pt x="167" y="608"/>
                  </a:lnTo>
                  <a:lnTo>
                    <a:pt x="197" y="655"/>
                  </a:lnTo>
                  <a:lnTo>
                    <a:pt x="199" y="606"/>
                  </a:lnTo>
                  <a:close/>
                  <a:moveTo>
                    <a:pt x="151" y="659"/>
                  </a:moveTo>
                  <a:lnTo>
                    <a:pt x="151" y="606"/>
                  </a:lnTo>
                  <a:lnTo>
                    <a:pt x="131" y="669"/>
                  </a:lnTo>
                  <a:lnTo>
                    <a:pt x="151" y="659"/>
                  </a:lnTo>
                  <a:close/>
                  <a:moveTo>
                    <a:pt x="5" y="608"/>
                  </a:moveTo>
                  <a:lnTo>
                    <a:pt x="0" y="606"/>
                  </a:lnTo>
                  <a:lnTo>
                    <a:pt x="7" y="611"/>
                  </a:lnTo>
                  <a:lnTo>
                    <a:pt x="5" y="608"/>
                  </a:lnTo>
                  <a:close/>
                  <a:moveTo>
                    <a:pt x="109" y="615"/>
                  </a:moveTo>
                  <a:lnTo>
                    <a:pt x="104" y="593"/>
                  </a:lnTo>
                  <a:lnTo>
                    <a:pt x="117" y="636"/>
                  </a:lnTo>
                  <a:lnTo>
                    <a:pt x="109" y="615"/>
                  </a:lnTo>
                  <a:close/>
                  <a:moveTo>
                    <a:pt x="40" y="595"/>
                  </a:moveTo>
                  <a:lnTo>
                    <a:pt x="42" y="599"/>
                  </a:lnTo>
                  <a:lnTo>
                    <a:pt x="40" y="586"/>
                  </a:lnTo>
                  <a:lnTo>
                    <a:pt x="40" y="595"/>
                  </a:lnTo>
                  <a:close/>
                  <a:moveTo>
                    <a:pt x="151" y="593"/>
                  </a:moveTo>
                  <a:lnTo>
                    <a:pt x="148" y="586"/>
                  </a:lnTo>
                  <a:lnTo>
                    <a:pt x="147" y="595"/>
                  </a:lnTo>
                  <a:lnTo>
                    <a:pt x="151" y="593"/>
                  </a:lnTo>
                  <a:close/>
                  <a:moveTo>
                    <a:pt x="148" y="583"/>
                  </a:moveTo>
                  <a:lnTo>
                    <a:pt x="145" y="573"/>
                  </a:lnTo>
                  <a:lnTo>
                    <a:pt x="141" y="578"/>
                  </a:lnTo>
                  <a:lnTo>
                    <a:pt x="148" y="583"/>
                  </a:lnTo>
                  <a:close/>
                  <a:moveTo>
                    <a:pt x="194" y="568"/>
                  </a:moveTo>
                  <a:lnTo>
                    <a:pt x="180" y="549"/>
                  </a:lnTo>
                  <a:lnTo>
                    <a:pt x="187" y="589"/>
                  </a:lnTo>
                  <a:lnTo>
                    <a:pt x="219" y="582"/>
                  </a:lnTo>
                  <a:lnTo>
                    <a:pt x="194" y="568"/>
                  </a:lnTo>
                  <a:close/>
                  <a:moveTo>
                    <a:pt x="118" y="533"/>
                  </a:moveTo>
                  <a:lnTo>
                    <a:pt x="125" y="543"/>
                  </a:lnTo>
                  <a:lnTo>
                    <a:pt x="114" y="516"/>
                  </a:lnTo>
                  <a:lnTo>
                    <a:pt x="118" y="533"/>
                  </a:lnTo>
                  <a:close/>
                  <a:moveTo>
                    <a:pt x="118" y="502"/>
                  </a:moveTo>
                  <a:lnTo>
                    <a:pt x="114" y="490"/>
                  </a:lnTo>
                  <a:lnTo>
                    <a:pt x="91" y="512"/>
                  </a:lnTo>
                  <a:lnTo>
                    <a:pt x="118" y="502"/>
                  </a:lnTo>
                  <a:close/>
                  <a:moveTo>
                    <a:pt x="193" y="494"/>
                  </a:moveTo>
                  <a:lnTo>
                    <a:pt x="190" y="474"/>
                  </a:lnTo>
                  <a:lnTo>
                    <a:pt x="186" y="492"/>
                  </a:lnTo>
                  <a:lnTo>
                    <a:pt x="193" y="494"/>
                  </a:lnTo>
                  <a:close/>
                  <a:moveTo>
                    <a:pt x="151" y="477"/>
                  </a:moveTo>
                  <a:lnTo>
                    <a:pt x="147" y="464"/>
                  </a:lnTo>
                  <a:lnTo>
                    <a:pt x="143" y="474"/>
                  </a:lnTo>
                  <a:lnTo>
                    <a:pt x="151" y="477"/>
                  </a:lnTo>
                  <a:close/>
                  <a:moveTo>
                    <a:pt x="76" y="466"/>
                  </a:moveTo>
                  <a:lnTo>
                    <a:pt x="69" y="461"/>
                  </a:lnTo>
                  <a:lnTo>
                    <a:pt x="73" y="470"/>
                  </a:lnTo>
                  <a:lnTo>
                    <a:pt x="76" y="466"/>
                  </a:lnTo>
                  <a:close/>
                  <a:moveTo>
                    <a:pt x="173" y="464"/>
                  </a:moveTo>
                  <a:lnTo>
                    <a:pt x="157" y="443"/>
                  </a:lnTo>
                  <a:lnTo>
                    <a:pt x="156" y="507"/>
                  </a:lnTo>
                  <a:lnTo>
                    <a:pt x="173" y="464"/>
                  </a:lnTo>
                  <a:close/>
                  <a:moveTo>
                    <a:pt x="76" y="428"/>
                  </a:moveTo>
                  <a:lnTo>
                    <a:pt x="72" y="421"/>
                  </a:lnTo>
                  <a:lnTo>
                    <a:pt x="70" y="427"/>
                  </a:lnTo>
                  <a:lnTo>
                    <a:pt x="76" y="428"/>
                  </a:lnTo>
                  <a:close/>
                  <a:moveTo>
                    <a:pt x="154" y="370"/>
                  </a:moveTo>
                  <a:lnTo>
                    <a:pt x="145" y="345"/>
                  </a:lnTo>
                  <a:lnTo>
                    <a:pt x="156" y="401"/>
                  </a:lnTo>
                  <a:lnTo>
                    <a:pt x="154" y="370"/>
                  </a:lnTo>
                  <a:close/>
                  <a:moveTo>
                    <a:pt x="86" y="241"/>
                  </a:moveTo>
                  <a:lnTo>
                    <a:pt x="88" y="226"/>
                  </a:lnTo>
                  <a:lnTo>
                    <a:pt x="85" y="232"/>
                  </a:lnTo>
                  <a:lnTo>
                    <a:pt x="86" y="241"/>
                  </a:lnTo>
                  <a:close/>
                  <a:moveTo>
                    <a:pt x="122" y="15"/>
                  </a:moveTo>
                  <a:lnTo>
                    <a:pt x="83" y="0"/>
                  </a:lnTo>
                  <a:lnTo>
                    <a:pt x="63" y="37"/>
                  </a:lnTo>
                  <a:lnTo>
                    <a:pt x="105" y="80"/>
                  </a:lnTo>
                  <a:lnTo>
                    <a:pt x="79" y="74"/>
                  </a:lnTo>
                  <a:lnTo>
                    <a:pt x="127" y="286"/>
                  </a:lnTo>
                  <a:lnTo>
                    <a:pt x="135" y="189"/>
                  </a:lnTo>
                  <a:lnTo>
                    <a:pt x="205" y="351"/>
                  </a:lnTo>
                  <a:lnTo>
                    <a:pt x="228" y="506"/>
                  </a:lnTo>
                  <a:lnTo>
                    <a:pt x="197" y="525"/>
                  </a:lnTo>
                  <a:lnTo>
                    <a:pt x="231" y="569"/>
                  </a:lnTo>
                  <a:lnTo>
                    <a:pt x="231" y="576"/>
                  </a:lnTo>
                  <a:lnTo>
                    <a:pt x="220" y="583"/>
                  </a:lnTo>
                  <a:lnTo>
                    <a:pt x="200" y="592"/>
                  </a:lnTo>
                  <a:lnTo>
                    <a:pt x="262" y="625"/>
                  </a:lnTo>
                  <a:lnTo>
                    <a:pt x="229" y="767"/>
                  </a:lnTo>
                  <a:lnTo>
                    <a:pt x="183" y="804"/>
                  </a:lnTo>
                  <a:lnTo>
                    <a:pt x="199" y="938"/>
                  </a:lnTo>
                  <a:lnTo>
                    <a:pt x="239" y="810"/>
                  </a:lnTo>
                  <a:lnTo>
                    <a:pt x="395" y="603"/>
                  </a:lnTo>
                  <a:lnTo>
                    <a:pt x="298" y="378"/>
                  </a:lnTo>
                  <a:lnTo>
                    <a:pt x="297" y="225"/>
                  </a:lnTo>
                  <a:lnTo>
                    <a:pt x="135" y="15"/>
                  </a:lnTo>
                  <a:lnTo>
                    <a:pt x="122" y="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 name="Freeform 8">
              <a:extLst>
                <a:ext uri="{FF2B5EF4-FFF2-40B4-BE49-F238E27FC236}">
                  <a16:creationId xmlns:a16="http://schemas.microsoft.com/office/drawing/2014/main" id="{F4802BC6-F8E9-4C4A-B337-71F4825C9742}"/>
                </a:ext>
              </a:extLst>
            </p:cNvPr>
            <p:cNvSpPr>
              <a:spLocks/>
            </p:cNvSpPr>
            <p:nvPr/>
          </p:nvSpPr>
          <p:spPr bwMode="auto">
            <a:xfrm>
              <a:off x="2341563" y="1970088"/>
              <a:ext cx="1422400" cy="1492250"/>
            </a:xfrm>
            <a:custGeom>
              <a:avLst/>
              <a:gdLst>
                <a:gd name="T0" fmla="*/ 470 w 896"/>
                <a:gd name="T1" fmla="*/ 132 h 940"/>
                <a:gd name="T2" fmla="*/ 443 w 896"/>
                <a:gd name="T3" fmla="*/ 36 h 940"/>
                <a:gd name="T4" fmla="*/ 481 w 896"/>
                <a:gd name="T5" fmla="*/ 0 h 940"/>
                <a:gd name="T6" fmla="*/ 261 w 896"/>
                <a:gd name="T7" fmla="*/ 55 h 940"/>
                <a:gd name="T8" fmla="*/ 147 w 896"/>
                <a:gd name="T9" fmla="*/ 98 h 940"/>
                <a:gd name="T10" fmla="*/ 85 w 896"/>
                <a:gd name="T11" fmla="*/ 0 h 940"/>
                <a:gd name="T12" fmla="*/ 33 w 896"/>
                <a:gd name="T13" fmla="*/ 23 h 940"/>
                <a:gd name="T14" fmla="*/ 64 w 896"/>
                <a:gd name="T15" fmla="*/ 59 h 940"/>
                <a:gd name="T16" fmla="*/ 20 w 896"/>
                <a:gd name="T17" fmla="*/ 125 h 940"/>
                <a:gd name="T18" fmla="*/ 0 w 896"/>
                <a:gd name="T19" fmla="*/ 213 h 940"/>
                <a:gd name="T20" fmla="*/ 92 w 896"/>
                <a:gd name="T21" fmla="*/ 237 h 940"/>
                <a:gd name="T22" fmla="*/ 0 w 896"/>
                <a:gd name="T23" fmla="*/ 276 h 940"/>
                <a:gd name="T24" fmla="*/ 124 w 896"/>
                <a:gd name="T25" fmla="*/ 466 h 940"/>
                <a:gd name="T26" fmla="*/ 25 w 896"/>
                <a:gd name="T27" fmla="*/ 508 h 940"/>
                <a:gd name="T28" fmla="*/ 2 w 896"/>
                <a:gd name="T29" fmla="*/ 601 h 940"/>
                <a:gd name="T30" fmla="*/ 69 w 896"/>
                <a:gd name="T31" fmla="*/ 641 h 940"/>
                <a:gd name="T32" fmla="*/ 30 w 896"/>
                <a:gd name="T33" fmla="*/ 801 h 940"/>
                <a:gd name="T34" fmla="*/ 85 w 896"/>
                <a:gd name="T35" fmla="*/ 901 h 940"/>
                <a:gd name="T36" fmla="*/ 114 w 896"/>
                <a:gd name="T37" fmla="*/ 940 h 940"/>
                <a:gd name="T38" fmla="*/ 175 w 896"/>
                <a:gd name="T39" fmla="*/ 806 h 940"/>
                <a:gd name="T40" fmla="*/ 195 w 896"/>
                <a:gd name="T41" fmla="*/ 825 h 940"/>
                <a:gd name="T42" fmla="*/ 300 w 896"/>
                <a:gd name="T43" fmla="*/ 887 h 940"/>
                <a:gd name="T44" fmla="*/ 333 w 896"/>
                <a:gd name="T45" fmla="*/ 841 h 940"/>
                <a:gd name="T46" fmla="*/ 486 w 896"/>
                <a:gd name="T47" fmla="*/ 852 h 940"/>
                <a:gd name="T48" fmla="*/ 518 w 896"/>
                <a:gd name="T49" fmla="*/ 785 h 940"/>
                <a:gd name="T50" fmla="*/ 597 w 896"/>
                <a:gd name="T51" fmla="*/ 775 h 940"/>
                <a:gd name="T52" fmla="*/ 584 w 896"/>
                <a:gd name="T53" fmla="*/ 730 h 940"/>
                <a:gd name="T54" fmla="*/ 704 w 896"/>
                <a:gd name="T55" fmla="*/ 743 h 940"/>
                <a:gd name="T56" fmla="*/ 726 w 896"/>
                <a:gd name="T57" fmla="*/ 669 h 940"/>
                <a:gd name="T58" fmla="*/ 804 w 896"/>
                <a:gd name="T59" fmla="*/ 636 h 940"/>
                <a:gd name="T60" fmla="*/ 817 w 896"/>
                <a:gd name="T61" fmla="*/ 553 h 940"/>
                <a:gd name="T62" fmla="*/ 896 w 896"/>
                <a:gd name="T63" fmla="*/ 510 h 940"/>
                <a:gd name="T64" fmla="*/ 882 w 896"/>
                <a:gd name="T65" fmla="*/ 465 h 940"/>
                <a:gd name="T66" fmla="*/ 720 w 896"/>
                <a:gd name="T67" fmla="*/ 530 h 940"/>
                <a:gd name="T68" fmla="*/ 675 w 896"/>
                <a:gd name="T69" fmla="*/ 411 h 940"/>
                <a:gd name="T70" fmla="*/ 535 w 896"/>
                <a:gd name="T71" fmla="*/ 393 h 940"/>
                <a:gd name="T72" fmla="*/ 602 w 896"/>
                <a:gd name="T73" fmla="*/ 234 h 940"/>
                <a:gd name="T74" fmla="*/ 479 w 896"/>
                <a:gd name="T75" fmla="*/ 190 h 940"/>
                <a:gd name="T76" fmla="*/ 470 w 896"/>
                <a:gd name="T77" fmla="*/ 13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6" h="940">
                  <a:moveTo>
                    <a:pt x="470" y="132"/>
                  </a:moveTo>
                  <a:lnTo>
                    <a:pt x="443" y="36"/>
                  </a:lnTo>
                  <a:lnTo>
                    <a:pt x="481" y="0"/>
                  </a:lnTo>
                  <a:lnTo>
                    <a:pt x="261" y="55"/>
                  </a:lnTo>
                  <a:lnTo>
                    <a:pt x="147" y="98"/>
                  </a:lnTo>
                  <a:lnTo>
                    <a:pt x="85" y="0"/>
                  </a:lnTo>
                  <a:lnTo>
                    <a:pt x="33" y="23"/>
                  </a:lnTo>
                  <a:lnTo>
                    <a:pt x="64" y="59"/>
                  </a:lnTo>
                  <a:lnTo>
                    <a:pt x="20" y="125"/>
                  </a:lnTo>
                  <a:lnTo>
                    <a:pt x="0" y="213"/>
                  </a:lnTo>
                  <a:lnTo>
                    <a:pt x="92" y="237"/>
                  </a:lnTo>
                  <a:lnTo>
                    <a:pt x="0" y="276"/>
                  </a:lnTo>
                  <a:lnTo>
                    <a:pt x="124" y="466"/>
                  </a:lnTo>
                  <a:lnTo>
                    <a:pt x="25" y="508"/>
                  </a:lnTo>
                  <a:lnTo>
                    <a:pt x="2" y="601"/>
                  </a:lnTo>
                  <a:lnTo>
                    <a:pt x="69" y="641"/>
                  </a:lnTo>
                  <a:lnTo>
                    <a:pt x="30" y="801"/>
                  </a:lnTo>
                  <a:lnTo>
                    <a:pt x="85" y="901"/>
                  </a:lnTo>
                  <a:lnTo>
                    <a:pt x="114" y="940"/>
                  </a:lnTo>
                  <a:lnTo>
                    <a:pt x="175" y="806"/>
                  </a:lnTo>
                  <a:lnTo>
                    <a:pt x="195" y="825"/>
                  </a:lnTo>
                  <a:lnTo>
                    <a:pt x="300" y="887"/>
                  </a:lnTo>
                  <a:lnTo>
                    <a:pt x="333" y="841"/>
                  </a:lnTo>
                  <a:lnTo>
                    <a:pt x="486" y="852"/>
                  </a:lnTo>
                  <a:lnTo>
                    <a:pt x="518" y="785"/>
                  </a:lnTo>
                  <a:lnTo>
                    <a:pt x="597" y="775"/>
                  </a:lnTo>
                  <a:lnTo>
                    <a:pt x="584" y="730"/>
                  </a:lnTo>
                  <a:lnTo>
                    <a:pt x="704" y="743"/>
                  </a:lnTo>
                  <a:lnTo>
                    <a:pt x="726" y="669"/>
                  </a:lnTo>
                  <a:lnTo>
                    <a:pt x="804" y="636"/>
                  </a:lnTo>
                  <a:lnTo>
                    <a:pt x="817" y="553"/>
                  </a:lnTo>
                  <a:lnTo>
                    <a:pt x="896" y="510"/>
                  </a:lnTo>
                  <a:lnTo>
                    <a:pt x="882" y="465"/>
                  </a:lnTo>
                  <a:lnTo>
                    <a:pt x="720" y="530"/>
                  </a:lnTo>
                  <a:lnTo>
                    <a:pt x="675" y="411"/>
                  </a:lnTo>
                  <a:lnTo>
                    <a:pt x="535" y="393"/>
                  </a:lnTo>
                  <a:lnTo>
                    <a:pt x="602" y="234"/>
                  </a:lnTo>
                  <a:lnTo>
                    <a:pt x="479" y="190"/>
                  </a:lnTo>
                  <a:lnTo>
                    <a:pt x="470" y="1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9">
              <a:extLst>
                <a:ext uri="{FF2B5EF4-FFF2-40B4-BE49-F238E27FC236}">
                  <a16:creationId xmlns:a16="http://schemas.microsoft.com/office/drawing/2014/main" id="{C0299D90-B72D-4837-90C2-D17076D78529}"/>
                </a:ext>
              </a:extLst>
            </p:cNvPr>
            <p:cNvSpPr>
              <a:spLocks/>
            </p:cNvSpPr>
            <p:nvPr/>
          </p:nvSpPr>
          <p:spPr bwMode="auto">
            <a:xfrm>
              <a:off x="1682750" y="2425700"/>
              <a:ext cx="549275" cy="1316038"/>
            </a:xfrm>
            <a:custGeom>
              <a:avLst/>
              <a:gdLst>
                <a:gd name="T0" fmla="*/ 70 w 346"/>
                <a:gd name="T1" fmla="*/ 112 h 829"/>
                <a:gd name="T2" fmla="*/ 18 w 346"/>
                <a:gd name="T3" fmla="*/ 0 h 829"/>
                <a:gd name="T4" fmla="*/ 42 w 346"/>
                <a:gd name="T5" fmla="*/ 385 h 829"/>
                <a:gd name="T6" fmla="*/ 0 w 346"/>
                <a:gd name="T7" fmla="*/ 383 h 829"/>
                <a:gd name="T8" fmla="*/ 161 w 346"/>
                <a:gd name="T9" fmla="*/ 739 h 829"/>
                <a:gd name="T10" fmla="*/ 167 w 346"/>
                <a:gd name="T11" fmla="*/ 829 h 829"/>
                <a:gd name="T12" fmla="*/ 225 w 346"/>
                <a:gd name="T13" fmla="*/ 808 h 829"/>
                <a:gd name="T14" fmla="*/ 232 w 346"/>
                <a:gd name="T15" fmla="*/ 727 h 829"/>
                <a:gd name="T16" fmla="*/ 346 w 346"/>
                <a:gd name="T17" fmla="*/ 676 h 829"/>
                <a:gd name="T18" fmla="*/ 342 w 346"/>
                <a:gd name="T19" fmla="*/ 620 h 829"/>
                <a:gd name="T20" fmla="*/ 310 w 346"/>
                <a:gd name="T21" fmla="*/ 377 h 829"/>
                <a:gd name="T22" fmla="*/ 217 w 346"/>
                <a:gd name="T23" fmla="*/ 415 h 829"/>
                <a:gd name="T24" fmla="*/ 212 w 346"/>
                <a:gd name="T25" fmla="*/ 359 h 829"/>
                <a:gd name="T26" fmla="*/ 164 w 346"/>
                <a:gd name="T27" fmla="*/ 334 h 829"/>
                <a:gd name="T28" fmla="*/ 164 w 346"/>
                <a:gd name="T29" fmla="*/ 286 h 829"/>
                <a:gd name="T30" fmla="*/ 259 w 346"/>
                <a:gd name="T31" fmla="*/ 208 h 829"/>
                <a:gd name="T32" fmla="*/ 217 w 346"/>
                <a:gd name="T33" fmla="*/ 165 h 829"/>
                <a:gd name="T34" fmla="*/ 98 w 346"/>
                <a:gd name="T35" fmla="*/ 175 h 829"/>
                <a:gd name="T36" fmla="*/ 70 w 346"/>
                <a:gd name="T37" fmla="*/ 112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6" h="829">
                  <a:moveTo>
                    <a:pt x="70" y="112"/>
                  </a:moveTo>
                  <a:lnTo>
                    <a:pt x="18" y="0"/>
                  </a:lnTo>
                  <a:lnTo>
                    <a:pt x="42" y="385"/>
                  </a:lnTo>
                  <a:lnTo>
                    <a:pt x="0" y="383"/>
                  </a:lnTo>
                  <a:lnTo>
                    <a:pt x="161" y="739"/>
                  </a:lnTo>
                  <a:lnTo>
                    <a:pt x="167" y="829"/>
                  </a:lnTo>
                  <a:lnTo>
                    <a:pt x="225" y="808"/>
                  </a:lnTo>
                  <a:lnTo>
                    <a:pt x="232" y="727"/>
                  </a:lnTo>
                  <a:lnTo>
                    <a:pt x="346" y="676"/>
                  </a:lnTo>
                  <a:lnTo>
                    <a:pt x="342" y="620"/>
                  </a:lnTo>
                  <a:lnTo>
                    <a:pt x="310" y="377"/>
                  </a:lnTo>
                  <a:lnTo>
                    <a:pt x="217" y="415"/>
                  </a:lnTo>
                  <a:lnTo>
                    <a:pt x="212" y="359"/>
                  </a:lnTo>
                  <a:lnTo>
                    <a:pt x="164" y="334"/>
                  </a:lnTo>
                  <a:lnTo>
                    <a:pt x="164" y="286"/>
                  </a:lnTo>
                  <a:lnTo>
                    <a:pt x="259" y="208"/>
                  </a:lnTo>
                  <a:lnTo>
                    <a:pt x="217" y="165"/>
                  </a:lnTo>
                  <a:lnTo>
                    <a:pt x="98" y="175"/>
                  </a:lnTo>
                  <a:lnTo>
                    <a:pt x="70" y="1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1" name="Freeform 10">
              <a:extLst>
                <a:ext uri="{FF2B5EF4-FFF2-40B4-BE49-F238E27FC236}">
                  <a16:creationId xmlns:a16="http://schemas.microsoft.com/office/drawing/2014/main" id="{47B9AA3F-F8F5-4E1C-AB63-9853895A8E82}"/>
                </a:ext>
              </a:extLst>
            </p:cNvPr>
            <p:cNvSpPr>
              <a:spLocks noEditPoints="1"/>
            </p:cNvSpPr>
            <p:nvPr/>
          </p:nvSpPr>
          <p:spPr bwMode="auto">
            <a:xfrm>
              <a:off x="1528763" y="3708400"/>
              <a:ext cx="757238" cy="1311275"/>
            </a:xfrm>
            <a:custGeom>
              <a:avLst/>
              <a:gdLst>
                <a:gd name="T0" fmla="*/ 4 w 477"/>
                <a:gd name="T1" fmla="*/ 823 h 826"/>
                <a:gd name="T2" fmla="*/ 3 w 477"/>
                <a:gd name="T3" fmla="*/ 809 h 826"/>
                <a:gd name="T4" fmla="*/ 0 w 477"/>
                <a:gd name="T5" fmla="*/ 826 h 826"/>
                <a:gd name="T6" fmla="*/ 4 w 477"/>
                <a:gd name="T7" fmla="*/ 823 h 826"/>
                <a:gd name="T8" fmla="*/ 61 w 477"/>
                <a:gd name="T9" fmla="*/ 675 h 826"/>
                <a:gd name="T10" fmla="*/ 64 w 477"/>
                <a:gd name="T11" fmla="*/ 668 h 826"/>
                <a:gd name="T12" fmla="*/ 55 w 477"/>
                <a:gd name="T13" fmla="*/ 678 h 826"/>
                <a:gd name="T14" fmla="*/ 61 w 477"/>
                <a:gd name="T15" fmla="*/ 675 h 826"/>
                <a:gd name="T16" fmla="*/ 258 w 477"/>
                <a:gd name="T17" fmla="*/ 503 h 826"/>
                <a:gd name="T18" fmla="*/ 263 w 477"/>
                <a:gd name="T19" fmla="*/ 476 h 826"/>
                <a:gd name="T20" fmla="*/ 244 w 477"/>
                <a:gd name="T21" fmla="*/ 499 h 826"/>
                <a:gd name="T22" fmla="*/ 258 w 477"/>
                <a:gd name="T23" fmla="*/ 503 h 826"/>
                <a:gd name="T24" fmla="*/ 188 w 477"/>
                <a:gd name="T25" fmla="*/ 496 h 826"/>
                <a:gd name="T26" fmla="*/ 229 w 477"/>
                <a:gd name="T27" fmla="*/ 420 h 826"/>
                <a:gd name="T28" fmla="*/ 183 w 477"/>
                <a:gd name="T29" fmla="*/ 464 h 826"/>
                <a:gd name="T30" fmla="*/ 188 w 477"/>
                <a:gd name="T31" fmla="*/ 496 h 826"/>
                <a:gd name="T32" fmla="*/ 330 w 477"/>
                <a:gd name="T33" fmla="*/ 8 h 826"/>
                <a:gd name="T34" fmla="*/ 322 w 477"/>
                <a:gd name="T35" fmla="*/ 0 h 826"/>
                <a:gd name="T36" fmla="*/ 264 w 477"/>
                <a:gd name="T37" fmla="*/ 21 h 826"/>
                <a:gd name="T38" fmla="*/ 273 w 477"/>
                <a:gd name="T39" fmla="*/ 140 h 826"/>
                <a:gd name="T40" fmla="*/ 250 w 477"/>
                <a:gd name="T41" fmla="*/ 208 h 826"/>
                <a:gd name="T42" fmla="*/ 216 w 477"/>
                <a:gd name="T43" fmla="*/ 190 h 826"/>
                <a:gd name="T44" fmla="*/ 157 w 477"/>
                <a:gd name="T45" fmla="*/ 470 h 826"/>
                <a:gd name="T46" fmla="*/ 245 w 477"/>
                <a:gd name="T47" fmla="*/ 367 h 826"/>
                <a:gd name="T48" fmla="*/ 216 w 477"/>
                <a:gd name="T49" fmla="*/ 477 h 826"/>
                <a:gd name="T50" fmla="*/ 257 w 477"/>
                <a:gd name="T51" fmla="*/ 434 h 826"/>
                <a:gd name="T52" fmla="*/ 244 w 477"/>
                <a:gd name="T53" fmla="*/ 492 h 826"/>
                <a:gd name="T54" fmla="*/ 293 w 477"/>
                <a:gd name="T55" fmla="*/ 419 h 826"/>
                <a:gd name="T56" fmla="*/ 267 w 477"/>
                <a:gd name="T57" fmla="*/ 505 h 826"/>
                <a:gd name="T58" fmla="*/ 319 w 477"/>
                <a:gd name="T59" fmla="*/ 437 h 826"/>
                <a:gd name="T60" fmla="*/ 333 w 477"/>
                <a:gd name="T61" fmla="*/ 505 h 826"/>
                <a:gd name="T62" fmla="*/ 359 w 477"/>
                <a:gd name="T63" fmla="*/ 437 h 826"/>
                <a:gd name="T64" fmla="*/ 366 w 477"/>
                <a:gd name="T65" fmla="*/ 519 h 826"/>
                <a:gd name="T66" fmla="*/ 477 w 477"/>
                <a:gd name="T67" fmla="*/ 394 h 826"/>
                <a:gd name="T68" fmla="*/ 444 w 477"/>
                <a:gd name="T69" fmla="*/ 375 h 826"/>
                <a:gd name="T70" fmla="*/ 430 w 477"/>
                <a:gd name="T71" fmla="*/ 190 h 826"/>
                <a:gd name="T72" fmla="*/ 330 w 477"/>
                <a:gd name="T73" fmla="*/ 8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7" h="826">
                  <a:moveTo>
                    <a:pt x="4" y="823"/>
                  </a:moveTo>
                  <a:lnTo>
                    <a:pt x="3" y="809"/>
                  </a:lnTo>
                  <a:lnTo>
                    <a:pt x="0" y="826"/>
                  </a:lnTo>
                  <a:lnTo>
                    <a:pt x="4" y="823"/>
                  </a:lnTo>
                  <a:close/>
                  <a:moveTo>
                    <a:pt x="61" y="675"/>
                  </a:moveTo>
                  <a:lnTo>
                    <a:pt x="64" y="668"/>
                  </a:lnTo>
                  <a:lnTo>
                    <a:pt x="55" y="678"/>
                  </a:lnTo>
                  <a:lnTo>
                    <a:pt x="61" y="675"/>
                  </a:lnTo>
                  <a:close/>
                  <a:moveTo>
                    <a:pt x="258" y="503"/>
                  </a:moveTo>
                  <a:lnTo>
                    <a:pt x="263" y="476"/>
                  </a:lnTo>
                  <a:lnTo>
                    <a:pt x="244" y="499"/>
                  </a:lnTo>
                  <a:lnTo>
                    <a:pt x="258" y="503"/>
                  </a:lnTo>
                  <a:close/>
                  <a:moveTo>
                    <a:pt x="188" y="496"/>
                  </a:moveTo>
                  <a:lnTo>
                    <a:pt x="229" y="420"/>
                  </a:lnTo>
                  <a:lnTo>
                    <a:pt x="183" y="464"/>
                  </a:lnTo>
                  <a:lnTo>
                    <a:pt x="188" y="496"/>
                  </a:lnTo>
                  <a:close/>
                  <a:moveTo>
                    <a:pt x="330" y="8"/>
                  </a:moveTo>
                  <a:lnTo>
                    <a:pt x="322" y="0"/>
                  </a:lnTo>
                  <a:lnTo>
                    <a:pt x="264" y="21"/>
                  </a:lnTo>
                  <a:lnTo>
                    <a:pt x="273" y="140"/>
                  </a:lnTo>
                  <a:lnTo>
                    <a:pt x="250" y="208"/>
                  </a:lnTo>
                  <a:lnTo>
                    <a:pt x="216" y="190"/>
                  </a:lnTo>
                  <a:lnTo>
                    <a:pt x="157" y="470"/>
                  </a:lnTo>
                  <a:lnTo>
                    <a:pt x="245" y="367"/>
                  </a:lnTo>
                  <a:lnTo>
                    <a:pt x="216" y="477"/>
                  </a:lnTo>
                  <a:lnTo>
                    <a:pt x="257" y="434"/>
                  </a:lnTo>
                  <a:lnTo>
                    <a:pt x="244" y="492"/>
                  </a:lnTo>
                  <a:lnTo>
                    <a:pt x="293" y="419"/>
                  </a:lnTo>
                  <a:lnTo>
                    <a:pt x="267" y="505"/>
                  </a:lnTo>
                  <a:lnTo>
                    <a:pt x="319" y="437"/>
                  </a:lnTo>
                  <a:lnTo>
                    <a:pt x="333" y="505"/>
                  </a:lnTo>
                  <a:lnTo>
                    <a:pt x="359" y="437"/>
                  </a:lnTo>
                  <a:lnTo>
                    <a:pt x="366" y="519"/>
                  </a:lnTo>
                  <a:lnTo>
                    <a:pt x="477" y="394"/>
                  </a:lnTo>
                  <a:lnTo>
                    <a:pt x="444" y="375"/>
                  </a:lnTo>
                  <a:lnTo>
                    <a:pt x="430" y="190"/>
                  </a:lnTo>
                  <a:lnTo>
                    <a:pt x="330" y="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2" name="Freeform 11">
              <a:extLst>
                <a:ext uri="{FF2B5EF4-FFF2-40B4-BE49-F238E27FC236}">
                  <a16:creationId xmlns:a16="http://schemas.microsoft.com/office/drawing/2014/main" id="{AAF72F4D-34AB-444B-96F7-5F3B199238B0}"/>
                </a:ext>
              </a:extLst>
            </p:cNvPr>
            <p:cNvSpPr>
              <a:spLocks/>
            </p:cNvSpPr>
            <p:nvPr/>
          </p:nvSpPr>
          <p:spPr bwMode="auto">
            <a:xfrm>
              <a:off x="1300163" y="1995488"/>
              <a:ext cx="449263" cy="1041400"/>
            </a:xfrm>
            <a:custGeom>
              <a:avLst/>
              <a:gdLst>
                <a:gd name="T0" fmla="*/ 163 w 283"/>
                <a:gd name="T1" fmla="*/ 22 h 656"/>
                <a:gd name="T2" fmla="*/ 132 w 283"/>
                <a:gd name="T3" fmla="*/ 0 h 656"/>
                <a:gd name="T4" fmla="*/ 156 w 283"/>
                <a:gd name="T5" fmla="*/ 82 h 656"/>
                <a:gd name="T6" fmla="*/ 91 w 283"/>
                <a:gd name="T7" fmla="*/ 253 h 656"/>
                <a:gd name="T8" fmla="*/ 108 w 283"/>
                <a:gd name="T9" fmla="*/ 356 h 656"/>
                <a:gd name="T10" fmla="*/ 70 w 283"/>
                <a:gd name="T11" fmla="*/ 406 h 656"/>
                <a:gd name="T12" fmla="*/ 20 w 283"/>
                <a:gd name="T13" fmla="*/ 373 h 656"/>
                <a:gd name="T14" fmla="*/ 0 w 283"/>
                <a:gd name="T15" fmla="*/ 407 h 656"/>
                <a:gd name="T16" fmla="*/ 11 w 283"/>
                <a:gd name="T17" fmla="*/ 537 h 656"/>
                <a:gd name="T18" fmla="*/ 151 w 283"/>
                <a:gd name="T19" fmla="*/ 654 h 656"/>
                <a:gd name="T20" fmla="*/ 199 w 283"/>
                <a:gd name="T21" fmla="*/ 654 h 656"/>
                <a:gd name="T22" fmla="*/ 202 w 283"/>
                <a:gd name="T23" fmla="*/ 617 h 656"/>
                <a:gd name="T24" fmla="*/ 241 w 283"/>
                <a:gd name="T25" fmla="*/ 654 h 656"/>
                <a:gd name="T26" fmla="*/ 283 w 283"/>
                <a:gd name="T27" fmla="*/ 656 h 656"/>
                <a:gd name="T28" fmla="*/ 259 w 283"/>
                <a:gd name="T29" fmla="*/ 271 h 656"/>
                <a:gd name="T30" fmla="*/ 281 w 283"/>
                <a:gd name="T31" fmla="*/ 42 h 656"/>
                <a:gd name="T32" fmla="*/ 163 w 283"/>
                <a:gd name="T33" fmla="*/ 22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 h="656">
                  <a:moveTo>
                    <a:pt x="163" y="22"/>
                  </a:moveTo>
                  <a:lnTo>
                    <a:pt x="132" y="0"/>
                  </a:lnTo>
                  <a:lnTo>
                    <a:pt x="156" y="82"/>
                  </a:lnTo>
                  <a:lnTo>
                    <a:pt x="91" y="253"/>
                  </a:lnTo>
                  <a:lnTo>
                    <a:pt x="108" y="356"/>
                  </a:lnTo>
                  <a:lnTo>
                    <a:pt x="70" y="406"/>
                  </a:lnTo>
                  <a:lnTo>
                    <a:pt x="20" y="373"/>
                  </a:lnTo>
                  <a:lnTo>
                    <a:pt x="0" y="407"/>
                  </a:lnTo>
                  <a:lnTo>
                    <a:pt x="11" y="537"/>
                  </a:lnTo>
                  <a:lnTo>
                    <a:pt x="151" y="654"/>
                  </a:lnTo>
                  <a:lnTo>
                    <a:pt x="199" y="654"/>
                  </a:lnTo>
                  <a:lnTo>
                    <a:pt x="202" y="617"/>
                  </a:lnTo>
                  <a:lnTo>
                    <a:pt x="241" y="654"/>
                  </a:lnTo>
                  <a:lnTo>
                    <a:pt x="283" y="656"/>
                  </a:lnTo>
                  <a:lnTo>
                    <a:pt x="259" y="271"/>
                  </a:lnTo>
                  <a:lnTo>
                    <a:pt x="281" y="42"/>
                  </a:lnTo>
                  <a:lnTo>
                    <a:pt x="163" y="2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3" name="Freeform 12">
              <a:extLst>
                <a:ext uri="{FF2B5EF4-FFF2-40B4-BE49-F238E27FC236}">
                  <a16:creationId xmlns:a16="http://schemas.microsoft.com/office/drawing/2014/main" id="{580D2968-93DF-4752-B897-79FF17284E14}"/>
                </a:ext>
              </a:extLst>
            </p:cNvPr>
            <p:cNvSpPr>
              <a:spLocks noEditPoints="1"/>
            </p:cNvSpPr>
            <p:nvPr/>
          </p:nvSpPr>
          <p:spPr bwMode="auto">
            <a:xfrm>
              <a:off x="1187450" y="2813050"/>
              <a:ext cx="774700" cy="1225550"/>
            </a:xfrm>
            <a:custGeom>
              <a:avLst/>
              <a:gdLst>
                <a:gd name="T0" fmla="*/ 271 w 488"/>
                <a:gd name="T1" fmla="*/ 489 h 772"/>
                <a:gd name="T2" fmla="*/ 235 w 488"/>
                <a:gd name="T3" fmla="*/ 488 h 772"/>
                <a:gd name="T4" fmla="*/ 273 w 488"/>
                <a:gd name="T5" fmla="*/ 526 h 772"/>
                <a:gd name="T6" fmla="*/ 271 w 488"/>
                <a:gd name="T7" fmla="*/ 489 h 772"/>
                <a:gd name="T8" fmla="*/ 293 w 488"/>
                <a:gd name="T9" fmla="*/ 372 h 772"/>
                <a:gd name="T10" fmla="*/ 264 w 488"/>
                <a:gd name="T11" fmla="*/ 370 h 772"/>
                <a:gd name="T12" fmla="*/ 290 w 488"/>
                <a:gd name="T13" fmla="*/ 409 h 772"/>
                <a:gd name="T14" fmla="*/ 303 w 488"/>
                <a:gd name="T15" fmla="*/ 410 h 772"/>
                <a:gd name="T16" fmla="*/ 323 w 488"/>
                <a:gd name="T17" fmla="*/ 384 h 772"/>
                <a:gd name="T18" fmla="*/ 293 w 488"/>
                <a:gd name="T19" fmla="*/ 372 h 772"/>
                <a:gd name="T20" fmla="*/ 241 w 488"/>
                <a:gd name="T21" fmla="*/ 318 h 772"/>
                <a:gd name="T22" fmla="*/ 238 w 488"/>
                <a:gd name="T23" fmla="*/ 296 h 772"/>
                <a:gd name="T24" fmla="*/ 221 w 488"/>
                <a:gd name="T25" fmla="*/ 283 h 772"/>
                <a:gd name="T26" fmla="*/ 241 w 488"/>
                <a:gd name="T27" fmla="*/ 318 h 772"/>
                <a:gd name="T28" fmla="*/ 153 w 488"/>
                <a:gd name="T29" fmla="*/ 306 h 772"/>
                <a:gd name="T30" fmla="*/ 141 w 488"/>
                <a:gd name="T31" fmla="*/ 264 h 772"/>
                <a:gd name="T32" fmla="*/ 133 w 488"/>
                <a:gd name="T33" fmla="*/ 257 h 772"/>
                <a:gd name="T34" fmla="*/ 153 w 488"/>
                <a:gd name="T35" fmla="*/ 306 h 772"/>
                <a:gd name="T36" fmla="*/ 35 w 488"/>
                <a:gd name="T37" fmla="*/ 0 h 772"/>
                <a:gd name="T38" fmla="*/ 0 w 488"/>
                <a:gd name="T39" fmla="*/ 52 h 772"/>
                <a:gd name="T40" fmla="*/ 100 w 488"/>
                <a:gd name="T41" fmla="*/ 224 h 772"/>
                <a:gd name="T42" fmla="*/ 82 w 488"/>
                <a:gd name="T43" fmla="*/ 139 h 772"/>
                <a:gd name="T44" fmla="*/ 137 w 488"/>
                <a:gd name="T45" fmla="*/ 212 h 772"/>
                <a:gd name="T46" fmla="*/ 107 w 488"/>
                <a:gd name="T47" fmla="*/ 235 h 772"/>
                <a:gd name="T48" fmla="*/ 130 w 488"/>
                <a:gd name="T49" fmla="*/ 247 h 772"/>
                <a:gd name="T50" fmla="*/ 162 w 488"/>
                <a:gd name="T51" fmla="*/ 166 h 772"/>
                <a:gd name="T52" fmla="*/ 172 w 488"/>
                <a:gd name="T53" fmla="*/ 306 h 772"/>
                <a:gd name="T54" fmla="*/ 170 w 488"/>
                <a:gd name="T55" fmla="*/ 255 h 772"/>
                <a:gd name="T56" fmla="*/ 283 w 488"/>
                <a:gd name="T57" fmla="*/ 290 h 772"/>
                <a:gd name="T58" fmla="*/ 257 w 488"/>
                <a:gd name="T59" fmla="*/ 327 h 772"/>
                <a:gd name="T60" fmla="*/ 293 w 488"/>
                <a:gd name="T61" fmla="*/ 321 h 772"/>
                <a:gd name="T62" fmla="*/ 281 w 488"/>
                <a:gd name="T63" fmla="*/ 346 h 772"/>
                <a:gd name="T64" fmla="*/ 328 w 488"/>
                <a:gd name="T65" fmla="*/ 377 h 772"/>
                <a:gd name="T66" fmla="*/ 319 w 488"/>
                <a:gd name="T67" fmla="*/ 403 h 772"/>
                <a:gd name="T68" fmla="*/ 291 w 488"/>
                <a:gd name="T69" fmla="*/ 419 h 772"/>
                <a:gd name="T70" fmla="*/ 248 w 488"/>
                <a:gd name="T71" fmla="*/ 382 h 772"/>
                <a:gd name="T72" fmla="*/ 235 w 488"/>
                <a:gd name="T73" fmla="*/ 397 h 772"/>
                <a:gd name="T74" fmla="*/ 316 w 488"/>
                <a:gd name="T75" fmla="*/ 491 h 772"/>
                <a:gd name="T76" fmla="*/ 341 w 488"/>
                <a:gd name="T77" fmla="*/ 390 h 772"/>
                <a:gd name="T78" fmla="*/ 335 w 488"/>
                <a:gd name="T79" fmla="*/ 491 h 772"/>
                <a:gd name="T80" fmla="*/ 379 w 488"/>
                <a:gd name="T81" fmla="*/ 514 h 772"/>
                <a:gd name="T82" fmla="*/ 431 w 488"/>
                <a:gd name="T83" fmla="*/ 754 h 772"/>
                <a:gd name="T84" fmla="*/ 465 w 488"/>
                <a:gd name="T85" fmla="*/ 772 h 772"/>
                <a:gd name="T86" fmla="*/ 488 w 488"/>
                <a:gd name="T87" fmla="*/ 704 h 772"/>
                <a:gd name="T88" fmla="*/ 479 w 488"/>
                <a:gd name="T89" fmla="*/ 585 h 772"/>
                <a:gd name="T90" fmla="*/ 473 w 488"/>
                <a:gd name="T91" fmla="*/ 495 h 772"/>
                <a:gd name="T92" fmla="*/ 312 w 488"/>
                <a:gd name="T93" fmla="*/ 139 h 772"/>
                <a:gd name="T94" fmla="*/ 273 w 488"/>
                <a:gd name="T95" fmla="*/ 102 h 772"/>
                <a:gd name="T96" fmla="*/ 270 w 488"/>
                <a:gd name="T97" fmla="*/ 139 h 772"/>
                <a:gd name="T98" fmla="*/ 222 w 488"/>
                <a:gd name="T99" fmla="*/ 139 h 772"/>
                <a:gd name="T100" fmla="*/ 82 w 488"/>
                <a:gd name="T101" fmla="*/ 22 h 772"/>
                <a:gd name="T102" fmla="*/ 35 w 488"/>
                <a:gd name="T103" fmla="*/ 0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8" h="772">
                  <a:moveTo>
                    <a:pt x="271" y="489"/>
                  </a:moveTo>
                  <a:lnTo>
                    <a:pt x="235" y="488"/>
                  </a:lnTo>
                  <a:lnTo>
                    <a:pt x="273" y="526"/>
                  </a:lnTo>
                  <a:lnTo>
                    <a:pt x="271" y="489"/>
                  </a:lnTo>
                  <a:close/>
                  <a:moveTo>
                    <a:pt x="293" y="372"/>
                  </a:moveTo>
                  <a:lnTo>
                    <a:pt x="264" y="370"/>
                  </a:lnTo>
                  <a:lnTo>
                    <a:pt x="290" y="409"/>
                  </a:lnTo>
                  <a:lnTo>
                    <a:pt x="303" y="410"/>
                  </a:lnTo>
                  <a:lnTo>
                    <a:pt x="323" y="384"/>
                  </a:lnTo>
                  <a:lnTo>
                    <a:pt x="293" y="372"/>
                  </a:lnTo>
                  <a:close/>
                  <a:moveTo>
                    <a:pt x="241" y="318"/>
                  </a:moveTo>
                  <a:lnTo>
                    <a:pt x="238" y="296"/>
                  </a:lnTo>
                  <a:lnTo>
                    <a:pt x="221" y="283"/>
                  </a:lnTo>
                  <a:lnTo>
                    <a:pt x="241" y="318"/>
                  </a:lnTo>
                  <a:close/>
                  <a:moveTo>
                    <a:pt x="153" y="306"/>
                  </a:moveTo>
                  <a:lnTo>
                    <a:pt x="141" y="264"/>
                  </a:lnTo>
                  <a:lnTo>
                    <a:pt x="133" y="257"/>
                  </a:lnTo>
                  <a:lnTo>
                    <a:pt x="153" y="306"/>
                  </a:lnTo>
                  <a:close/>
                  <a:moveTo>
                    <a:pt x="35" y="0"/>
                  </a:moveTo>
                  <a:lnTo>
                    <a:pt x="0" y="52"/>
                  </a:lnTo>
                  <a:lnTo>
                    <a:pt x="100" y="224"/>
                  </a:lnTo>
                  <a:lnTo>
                    <a:pt x="82" y="139"/>
                  </a:lnTo>
                  <a:lnTo>
                    <a:pt x="137" y="212"/>
                  </a:lnTo>
                  <a:lnTo>
                    <a:pt x="107" y="235"/>
                  </a:lnTo>
                  <a:lnTo>
                    <a:pt x="130" y="247"/>
                  </a:lnTo>
                  <a:lnTo>
                    <a:pt x="162" y="166"/>
                  </a:lnTo>
                  <a:lnTo>
                    <a:pt x="172" y="306"/>
                  </a:lnTo>
                  <a:lnTo>
                    <a:pt x="170" y="255"/>
                  </a:lnTo>
                  <a:lnTo>
                    <a:pt x="283" y="290"/>
                  </a:lnTo>
                  <a:lnTo>
                    <a:pt x="257" y="327"/>
                  </a:lnTo>
                  <a:lnTo>
                    <a:pt x="293" y="321"/>
                  </a:lnTo>
                  <a:lnTo>
                    <a:pt x="281" y="346"/>
                  </a:lnTo>
                  <a:lnTo>
                    <a:pt x="328" y="377"/>
                  </a:lnTo>
                  <a:lnTo>
                    <a:pt x="319" y="403"/>
                  </a:lnTo>
                  <a:lnTo>
                    <a:pt x="291" y="419"/>
                  </a:lnTo>
                  <a:lnTo>
                    <a:pt x="248" y="382"/>
                  </a:lnTo>
                  <a:lnTo>
                    <a:pt x="235" y="397"/>
                  </a:lnTo>
                  <a:lnTo>
                    <a:pt x="316" y="491"/>
                  </a:lnTo>
                  <a:lnTo>
                    <a:pt x="341" y="390"/>
                  </a:lnTo>
                  <a:lnTo>
                    <a:pt x="335" y="491"/>
                  </a:lnTo>
                  <a:lnTo>
                    <a:pt x="379" y="514"/>
                  </a:lnTo>
                  <a:lnTo>
                    <a:pt x="431" y="754"/>
                  </a:lnTo>
                  <a:lnTo>
                    <a:pt x="465" y="772"/>
                  </a:lnTo>
                  <a:lnTo>
                    <a:pt x="488" y="704"/>
                  </a:lnTo>
                  <a:lnTo>
                    <a:pt x="479" y="585"/>
                  </a:lnTo>
                  <a:lnTo>
                    <a:pt x="473" y="495"/>
                  </a:lnTo>
                  <a:lnTo>
                    <a:pt x="312" y="139"/>
                  </a:lnTo>
                  <a:lnTo>
                    <a:pt x="273" y="102"/>
                  </a:lnTo>
                  <a:lnTo>
                    <a:pt x="270" y="139"/>
                  </a:lnTo>
                  <a:lnTo>
                    <a:pt x="222" y="139"/>
                  </a:lnTo>
                  <a:lnTo>
                    <a:pt x="82" y="22"/>
                  </a:lnTo>
                  <a:lnTo>
                    <a:pt x="3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4" name="Freeform 13">
              <a:extLst>
                <a:ext uri="{FF2B5EF4-FFF2-40B4-BE49-F238E27FC236}">
                  <a16:creationId xmlns:a16="http://schemas.microsoft.com/office/drawing/2014/main" id="{1EB70AD6-2053-4084-849E-8F3C0B10B025}"/>
                </a:ext>
              </a:extLst>
            </p:cNvPr>
            <p:cNvSpPr>
              <a:spLocks noEditPoints="1"/>
            </p:cNvSpPr>
            <p:nvPr/>
          </p:nvSpPr>
          <p:spPr bwMode="auto">
            <a:xfrm>
              <a:off x="2536825" y="3938588"/>
              <a:ext cx="379413" cy="839788"/>
            </a:xfrm>
            <a:custGeom>
              <a:avLst/>
              <a:gdLst>
                <a:gd name="T0" fmla="*/ 141 w 239"/>
                <a:gd name="T1" fmla="*/ 410 h 529"/>
                <a:gd name="T2" fmla="*/ 138 w 239"/>
                <a:gd name="T3" fmla="*/ 397 h 529"/>
                <a:gd name="T4" fmla="*/ 141 w 239"/>
                <a:gd name="T5" fmla="*/ 413 h 529"/>
                <a:gd name="T6" fmla="*/ 141 w 239"/>
                <a:gd name="T7" fmla="*/ 410 h 529"/>
                <a:gd name="T8" fmla="*/ 124 w 239"/>
                <a:gd name="T9" fmla="*/ 279 h 529"/>
                <a:gd name="T10" fmla="*/ 131 w 239"/>
                <a:gd name="T11" fmla="*/ 229 h 529"/>
                <a:gd name="T12" fmla="*/ 112 w 239"/>
                <a:gd name="T13" fmla="*/ 225 h 529"/>
                <a:gd name="T14" fmla="*/ 124 w 239"/>
                <a:gd name="T15" fmla="*/ 279 h 529"/>
                <a:gd name="T16" fmla="*/ 163 w 239"/>
                <a:gd name="T17" fmla="*/ 223 h 529"/>
                <a:gd name="T18" fmla="*/ 154 w 239"/>
                <a:gd name="T19" fmla="*/ 216 h 529"/>
                <a:gd name="T20" fmla="*/ 124 w 239"/>
                <a:gd name="T21" fmla="*/ 308 h 529"/>
                <a:gd name="T22" fmla="*/ 164 w 239"/>
                <a:gd name="T23" fmla="*/ 529 h 529"/>
                <a:gd name="T24" fmla="*/ 184 w 239"/>
                <a:gd name="T25" fmla="*/ 492 h 529"/>
                <a:gd name="T26" fmla="*/ 223 w 239"/>
                <a:gd name="T27" fmla="*/ 507 h 529"/>
                <a:gd name="T28" fmla="*/ 236 w 239"/>
                <a:gd name="T29" fmla="*/ 507 h 529"/>
                <a:gd name="T30" fmla="*/ 239 w 239"/>
                <a:gd name="T31" fmla="*/ 466 h 529"/>
                <a:gd name="T32" fmla="*/ 171 w 239"/>
                <a:gd name="T33" fmla="*/ 340 h 529"/>
                <a:gd name="T34" fmla="*/ 170 w 239"/>
                <a:gd name="T35" fmla="*/ 295 h 529"/>
                <a:gd name="T36" fmla="*/ 226 w 239"/>
                <a:gd name="T37" fmla="*/ 284 h 529"/>
                <a:gd name="T38" fmla="*/ 163 w 239"/>
                <a:gd name="T39" fmla="*/ 223 h 529"/>
                <a:gd name="T40" fmla="*/ 96 w 239"/>
                <a:gd name="T41" fmla="*/ 0 h 529"/>
                <a:gd name="T42" fmla="*/ 63 w 239"/>
                <a:gd name="T43" fmla="*/ 30 h 529"/>
                <a:gd name="T44" fmla="*/ 0 w 239"/>
                <a:gd name="T45" fmla="*/ 47 h 529"/>
                <a:gd name="T46" fmla="*/ 68 w 239"/>
                <a:gd name="T47" fmla="*/ 113 h 529"/>
                <a:gd name="T48" fmla="*/ 88 w 239"/>
                <a:gd name="T49" fmla="*/ 229 h 529"/>
                <a:gd name="T50" fmla="*/ 148 w 239"/>
                <a:gd name="T51" fmla="*/ 213 h 529"/>
                <a:gd name="T52" fmla="*/ 96 w 239"/>
                <a:gd name="T53"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9" h="529">
                  <a:moveTo>
                    <a:pt x="141" y="410"/>
                  </a:moveTo>
                  <a:lnTo>
                    <a:pt x="138" y="397"/>
                  </a:lnTo>
                  <a:lnTo>
                    <a:pt x="141" y="413"/>
                  </a:lnTo>
                  <a:lnTo>
                    <a:pt x="141" y="410"/>
                  </a:lnTo>
                  <a:close/>
                  <a:moveTo>
                    <a:pt x="124" y="279"/>
                  </a:moveTo>
                  <a:lnTo>
                    <a:pt x="131" y="229"/>
                  </a:lnTo>
                  <a:lnTo>
                    <a:pt x="112" y="225"/>
                  </a:lnTo>
                  <a:lnTo>
                    <a:pt x="124" y="279"/>
                  </a:lnTo>
                  <a:close/>
                  <a:moveTo>
                    <a:pt x="163" y="223"/>
                  </a:moveTo>
                  <a:lnTo>
                    <a:pt x="154" y="216"/>
                  </a:lnTo>
                  <a:lnTo>
                    <a:pt x="124" y="308"/>
                  </a:lnTo>
                  <a:lnTo>
                    <a:pt x="164" y="529"/>
                  </a:lnTo>
                  <a:lnTo>
                    <a:pt x="184" y="492"/>
                  </a:lnTo>
                  <a:lnTo>
                    <a:pt x="223" y="507"/>
                  </a:lnTo>
                  <a:lnTo>
                    <a:pt x="236" y="507"/>
                  </a:lnTo>
                  <a:lnTo>
                    <a:pt x="239" y="466"/>
                  </a:lnTo>
                  <a:lnTo>
                    <a:pt x="171" y="340"/>
                  </a:lnTo>
                  <a:lnTo>
                    <a:pt x="170" y="295"/>
                  </a:lnTo>
                  <a:lnTo>
                    <a:pt x="226" y="284"/>
                  </a:lnTo>
                  <a:lnTo>
                    <a:pt x="163" y="223"/>
                  </a:lnTo>
                  <a:close/>
                  <a:moveTo>
                    <a:pt x="96" y="0"/>
                  </a:moveTo>
                  <a:lnTo>
                    <a:pt x="63" y="30"/>
                  </a:lnTo>
                  <a:lnTo>
                    <a:pt x="0" y="47"/>
                  </a:lnTo>
                  <a:lnTo>
                    <a:pt x="68" y="113"/>
                  </a:lnTo>
                  <a:lnTo>
                    <a:pt x="88" y="229"/>
                  </a:lnTo>
                  <a:lnTo>
                    <a:pt x="148" y="213"/>
                  </a:lnTo>
                  <a:lnTo>
                    <a:pt x="9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5" name="Freeform 14">
              <a:extLst>
                <a:ext uri="{FF2B5EF4-FFF2-40B4-BE49-F238E27FC236}">
                  <a16:creationId xmlns:a16="http://schemas.microsoft.com/office/drawing/2014/main" id="{DEDF025B-D114-46DC-B5CD-FF962AA68D49}"/>
                </a:ext>
              </a:extLst>
            </p:cNvPr>
            <p:cNvSpPr>
              <a:spLocks/>
            </p:cNvSpPr>
            <p:nvPr/>
          </p:nvSpPr>
          <p:spPr bwMode="auto">
            <a:xfrm>
              <a:off x="2211388" y="3922713"/>
              <a:ext cx="309563" cy="411163"/>
            </a:xfrm>
            <a:custGeom>
              <a:avLst/>
              <a:gdLst>
                <a:gd name="T0" fmla="*/ 125 w 195"/>
                <a:gd name="T1" fmla="*/ 146 h 259"/>
                <a:gd name="T2" fmla="*/ 56 w 195"/>
                <a:gd name="T3" fmla="*/ 0 h 259"/>
                <a:gd name="T4" fmla="*/ 0 w 195"/>
                <a:gd name="T5" fmla="*/ 55 h 259"/>
                <a:gd name="T6" fmla="*/ 14 w 195"/>
                <a:gd name="T7" fmla="*/ 240 h 259"/>
                <a:gd name="T8" fmla="*/ 47 w 195"/>
                <a:gd name="T9" fmla="*/ 259 h 259"/>
                <a:gd name="T10" fmla="*/ 105 w 195"/>
                <a:gd name="T11" fmla="*/ 248 h 259"/>
                <a:gd name="T12" fmla="*/ 76 w 195"/>
                <a:gd name="T13" fmla="*/ 186 h 259"/>
                <a:gd name="T14" fmla="*/ 135 w 195"/>
                <a:gd name="T15" fmla="*/ 239 h 259"/>
                <a:gd name="T16" fmla="*/ 195 w 195"/>
                <a:gd name="T17" fmla="*/ 163 h 259"/>
                <a:gd name="T18" fmla="*/ 125 w 195"/>
                <a:gd name="T19" fmla="*/ 14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259">
                  <a:moveTo>
                    <a:pt x="125" y="146"/>
                  </a:moveTo>
                  <a:lnTo>
                    <a:pt x="56" y="0"/>
                  </a:lnTo>
                  <a:lnTo>
                    <a:pt x="0" y="55"/>
                  </a:lnTo>
                  <a:lnTo>
                    <a:pt x="14" y="240"/>
                  </a:lnTo>
                  <a:lnTo>
                    <a:pt x="47" y="259"/>
                  </a:lnTo>
                  <a:lnTo>
                    <a:pt x="105" y="248"/>
                  </a:lnTo>
                  <a:lnTo>
                    <a:pt x="76" y="186"/>
                  </a:lnTo>
                  <a:lnTo>
                    <a:pt x="135" y="239"/>
                  </a:lnTo>
                  <a:lnTo>
                    <a:pt x="195" y="163"/>
                  </a:lnTo>
                  <a:lnTo>
                    <a:pt x="125" y="14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6" name="Freeform 15">
              <a:extLst>
                <a:ext uri="{FF2B5EF4-FFF2-40B4-BE49-F238E27FC236}">
                  <a16:creationId xmlns:a16="http://schemas.microsoft.com/office/drawing/2014/main" id="{76603075-CC08-4E75-8A02-F80481C6D61C}"/>
                </a:ext>
              </a:extLst>
            </p:cNvPr>
            <p:cNvSpPr>
              <a:spLocks/>
            </p:cNvSpPr>
            <p:nvPr/>
          </p:nvSpPr>
          <p:spPr bwMode="auto">
            <a:xfrm>
              <a:off x="2039938" y="3406775"/>
              <a:ext cx="596900" cy="774700"/>
            </a:xfrm>
            <a:custGeom>
              <a:avLst/>
              <a:gdLst>
                <a:gd name="T0" fmla="*/ 205 w 376"/>
                <a:gd name="T1" fmla="*/ 0 h 488"/>
                <a:gd name="T2" fmla="*/ 117 w 376"/>
                <a:gd name="T3" fmla="*/ 2 h 488"/>
                <a:gd name="T4" fmla="*/ 121 w 376"/>
                <a:gd name="T5" fmla="*/ 58 h 488"/>
                <a:gd name="T6" fmla="*/ 7 w 376"/>
                <a:gd name="T7" fmla="*/ 109 h 488"/>
                <a:gd name="T8" fmla="*/ 0 w 376"/>
                <a:gd name="T9" fmla="*/ 190 h 488"/>
                <a:gd name="T10" fmla="*/ 8 w 376"/>
                <a:gd name="T11" fmla="*/ 198 h 488"/>
                <a:gd name="T12" fmla="*/ 108 w 376"/>
                <a:gd name="T13" fmla="*/ 380 h 488"/>
                <a:gd name="T14" fmla="*/ 164 w 376"/>
                <a:gd name="T15" fmla="*/ 325 h 488"/>
                <a:gd name="T16" fmla="*/ 233 w 376"/>
                <a:gd name="T17" fmla="*/ 471 h 488"/>
                <a:gd name="T18" fmla="*/ 303 w 376"/>
                <a:gd name="T19" fmla="*/ 488 h 488"/>
                <a:gd name="T20" fmla="*/ 313 w 376"/>
                <a:gd name="T21" fmla="*/ 382 h 488"/>
                <a:gd name="T22" fmla="*/ 376 w 376"/>
                <a:gd name="T23" fmla="*/ 365 h 488"/>
                <a:gd name="T24" fmla="*/ 370 w 376"/>
                <a:gd name="T25" fmla="*/ 250 h 488"/>
                <a:gd name="T26" fmla="*/ 324 w 376"/>
                <a:gd name="T27" fmla="*/ 158 h 488"/>
                <a:gd name="T28" fmla="*/ 272 w 376"/>
                <a:gd name="T29" fmla="*/ 155 h 488"/>
                <a:gd name="T30" fmla="*/ 225 w 376"/>
                <a:gd name="T31" fmla="*/ 0 h 488"/>
                <a:gd name="T32" fmla="*/ 205 w 376"/>
                <a:gd name="T33" fmla="*/ 0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6" h="488">
                  <a:moveTo>
                    <a:pt x="205" y="0"/>
                  </a:moveTo>
                  <a:lnTo>
                    <a:pt x="117" y="2"/>
                  </a:lnTo>
                  <a:lnTo>
                    <a:pt x="121" y="58"/>
                  </a:lnTo>
                  <a:lnTo>
                    <a:pt x="7" y="109"/>
                  </a:lnTo>
                  <a:lnTo>
                    <a:pt x="0" y="190"/>
                  </a:lnTo>
                  <a:lnTo>
                    <a:pt x="8" y="198"/>
                  </a:lnTo>
                  <a:lnTo>
                    <a:pt x="108" y="380"/>
                  </a:lnTo>
                  <a:lnTo>
                    <a:pt x="164" y="325"/>
                  </a:lnTo>
                  <a:lnTo>
                    <a:pt x="233" y="471"/>
                  </a:lnTo>
                  <a:lnTo>
                    <a:pt x="303" y="488"/>
                  </a:lnTo>
                  <a:lnTo>
                    <a:pt x="313" y="382"/>
                  </a:lnTo>
                  <a:lnTo>
                    <a:pt x="376" y="365"/>
                  </a:lnTo>
                  <a:lnTo>
                    <a:pt x="370" y="250"/>
                  </a:lnTo>
                  <a:lnTo>
                    <a:pt x="324" y="158"/>
                  </a:lnTo>
                  <a:lnTo>
                    <a:pt x="272" y="155"/>
                  </a:lnTo>
                  <a:lnTo>
                    <a:pt x="225" y="0"/>
                  </a:lnTo>
                  <a:lnTo>
                    <a:pt x="20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7" name="Freeform 16">
              <a:extLst>
                <a:ext uri="{FF2B5EF4-FFF2-40B4-BE49-F238E27FC236}">
                  <a16:creationId xmlns:a16="http://schemas.microsoft.com/office/drawing/2014/main" id="{D4021C9F-83D6-4CCF-871C-D37525DEB476}"/>
                </a:ext>
              </a:extLst>
            </p:cNvPr>
            <p:cNvSpPr>
              <a:spLocks/>
            </p:cNvSpPr>
            <p:nvPr/>
          </p:nvSpPr>
          <p:spPr bwMode="auto">
            <a:xfrm>
              <a:off x="1943100" y="2132013"/>
              <a:ext cx="595313" cy="1277938"/>
            </a:xfrm>
            <a:custGeom>
              <a:avLst/>
              <a:gdLst>
                <a:gd name="T0" fmla="*/ 248 w 375"/>
                <a:gd name="T1" fmla="*/ 25 h 805"/>
                <a:gd name="T2" fmla="*/ 229 w 375"/>
                <a:gd name="T3" fmla="*/ 0 h 805"/>
                <a:gd name="T4" fmla="*/ 198 w 375"/>
                <a:gd name="T5" fmla="*/ 49 h 805"/>
                <a:gd name="T6" fmla="*/ 221 w 375"/>
                <a:gd name="T7" fmla="*/ 331 h 805"/>
                <a:gd name="T8" fmla="*/ 173 w 375"/>
                <a:gd name="T9" fmla="*/ 390 h 805"/>
                <a:gd name="T10" fmla="*/ 95 w 375"/>
                <a:gd name="T11" fmla="*/ 393 h 805"/>
                <a:gd name="T12" fmla="*/ 0 w 375"/>
                <a:gd name="T13" fmla="*/ 471 h 805"/>
                <a:gd name="T14" fmla="*/ 0 w 375"/>
                <a:gd name="T15" fmla="*/ 519 h 805"/>
                <a:gd name="T16" fmla="*/ 48 w 375"/>
                <a:gd name="T17" fmla="*/ 544 h 805"/>
                <a:gd name="T18" fmla="*/ 53 w 375"/>
                <a:gd name="T19" fmla="*/ 600 h 805"/>
                <a:gd name="T20" fmla="*/ 146 w 375"/>
                <a:gd name="T21" fmla="*/ 562 h 805"/>
                <a:gd name="T22" fmla="*/ 178 w 375"/>
                <a:gd name="T23" fmla="*/ 805 h 805"/>
                <a:gd name="T24" fmla="*/ 266 w 375"/>
                <a:gd name="T25" fmla="*/ 803 h 805"/>
                <a:gd name="T26" fmla="*/ 286 w 375"/>
                <a:gd name="T27" fmla="*/ 803 h 805"/>
                <a:gd name="T28" fmla="*/ 336 w 375"/>
                <a:gd name="T29" fmla="*/ 799 h 805"/>
                <a:gd name="T30" fmla="*/ 281 w 375"/>
                <a:gd name="T31" fmla="*/ 699 h 805"/>
                <a:gd name="T32" fmla="*/ 320 w 375"/>
                <a:gd name="T33" fmla="*/ 539 h 805"/>
                <a:gd name="T34" fmla="*/ 253 w 375"/>
                <a:gd name="T35" fmla="*/ 499 h 805"/>
                <a:gd name="T36" fmla="*/ 276 w 375"/>
                <a:gd name="T37" fmla="*/ 406 h 805"/>
                <a:gd name="T38" fmla="*/ 375 w 375"/>
                <a:gd name="T39" fmla="*/ 364 h 805"/>
                <a:gd name="T40" fmla="*/ 251 w 375"/>
                <a:gd name="T41" fmla="*/ 174 h 805"/>
                <a:gd name="T42" fmla="*/ 343 w 375"/>
                <a:gd name="T43" fmla="*/ 135 h 805"/>
                <a:gd name="T44" fmla="*/ 251 w 375"/>
                <a:gd name="T45" fmla="*/ 111 h 805"/>
                <a:gd name="T46" fmla="*/ 271 w 375"/>
                <a:gd name="T47" fmla="*/ 23 h 805"/>
                <a:gd name="T48" fmla="*/ 248 w 375"/>
                <a:gd name="T49" fmla="*/ 2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5" h="805">
                  <a:moveTo>
                    <a:pt x="248" y="25"/>
                  </a:moveTo>
                  <a:lnTo>
                    <a:pt x="229" y="0"/>
                  </a:lnTo>
                  <a:lnTo>
                    <a:pt x="198" y="49"/>
                  </a:lnTo>
                  <a:lnTo>
                    <a:pt x="221" y="331"/>
                  </a:lnTo>
                  <a:lnTo>
                    <a:pt x="173" y="390"/>
                  </a:lnTo>
                  <a:lnTo>
                    <a:pt x="95" y="393"/>
                  </a:lnTo>
                  <a:lnTo>
                    <a:pt x="0" y="471"/>
                  </a:lnTo>
                  <a:lnTo>
                    <a:pt x="0" y="519"/>
                  </a:lnTo>
                  <a:lnTo>
                    <a:pt x="48" y="544"/>
                  </a:lnTo>
                  <a:lnTo>
                    <a:pt x="53" y="600"/>
                  </a:lnTo>
                  <a:lnTo>
                    <a:pt x="146" y="562"/>
                  </a:lnTo>
                  <a:lnTo>
                    <a:pt x="178" y="805"/>
                  </a:lnTo>
                  <a:lnTo>
                    <a:pt x="266" y="803"/>
                  </a:lnTo>
                  <a:lnTo>
                    <a:pt x="286" y="803"/>
                  </a:lnTo>
                  <a:lnTo>
                    <a:pt x="336" y="799"/>
                  </a:lnTo>
                  <a:lnTo>
                    <a:pt x="281" y="699"/>
                  </a:lnTo>
                  <a:lnTo>
                    <a:pt x="320" y="539"/>
                  </a:lnTo>
                  <a:lnTo>
                    <a:pt x="253" y="499"/>
                  </a:lnTo>
                  <a:lnTo>
                    <a:pt x="276" y="406"/>
                  </a:lnTo>
                  <a:lnTo>
                    <a:pt x="375" y="364"/>
                  </a:lnTo>
                  <a:lnTo>
                    <a:pt x="251" y="174"/>
                  </a:lnTo>
                  <a:lnTo>
                    <a:pt x="343" y="135"/>
                  </a:lnTo>
                  <a:lnTo>
                    <a:pt x="251" y="111"/>
                  </a:lnTo>
                  <a:lnTo>
                    <a:pt x="271" y="23"/>
                  </a:lnTo>
                  <a:lnTo>
                    <a:pt x="248" y="2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8" name="Freeform 17">
              <a:extLst>
                <a:ext uri="{FF2B5EF4-FFF2-40B4-BE49-F238E27FC236}">
                  <a16:creationId xmlns:a16="http://schemas.microsoft.com/office/drawing/2014/main" id="{296C558F-6893-4248-BA61-952BAC3A76E0}"/>
                </a:ext>
              </a:extLst>
            </p:cNvPr>
            <p:cNvSpPr>
              <a:spLocks/>
            </p:cNvSpPr>
            <p:nvPr/>
          </p:nvSpPr>
          <p:spPr bwMode="auto">
            <a:xfrm>
              <a:off x="2397125" y="3400425"/>
              <a:ext cx="719138" cy="1277938"/>
            </a:xfrm>
            <a:custGeom>
              <a:avLst/>
              <a:gdLst>
                <a:gd name="T0" fmla="*/ 79 w 453"/>
                <a:gd name="T1" fmla="*/ 39 h 805"/>
                <a:gd name="T2" fmla="*/ 50 w 453"/>
                <a:gd name="T3" fmla="*/ 0 h 805"/>
                <a:gd name="T4" fmla="*/ 0 w 453"/>
                <a:gd name="T5" fmla="*/ 4 h 805"/>
                <a:gd name="T6" fmla="*/ 47 w 453"/>
                <a:gd name="T7" fmla="*/ 159 h 805"/>
                <a:gd name="T8" fmla="*/ 99 w 453"/>
                <a:gd name="T9" fmla="*/ 162 h 805"/>
                <a:gd name="T10" fmla="*/ 145 w 453"/>
                <a:gd name="T11" fmla="*/ 254 h 805"/>
                <a:gd name="T12" fmla="*/ 151 w 453"/>
                <a:gd name="T13" fmla="*/ 369 h 805"/>
                <a:gd name="T14" fmla="*/ 184 w 453"/>
                <a:gd name="T15" fmla="*/ 339 h 805"/>
                <a:gd name="T16" fmla="*/ 236 w 453"/>
                <a:gd name="T17" fmla="*/ 552 h 805"/>
                <a:gd name="T18" fmla="*/ 242 w 453"/>
                <a:gd name="T19" fmla="*/ 555 h 805"/>
                <a:gd name="T20" fmla="*/ 251 w 453"/>
                <a:gd name="T21" fmla="*/ 562 h 805"/>
                <a:gd name="T22" fmla="*/ 314 w 453"/>
                <a:gd name="T23" fmla="*/ 623 h 805"/>
                <a:gd name="T24" fmla="*/ 258 w 453"/>
                <a:gd name="T25" fmla="*/ 634 h 805"/>
                <a:gd name="T26" fmla="*/ 259 w 453"/>
                <a:gd name="T27" fmla="*/ 679 h 805"/>
                <a:gd name="T28" fmla="*/ 327 w 453"/>
                <a:gd name="T29" fmla="*/ 805 h 805"/>
                <a:gd name="T30" fmla="*/ 391 w 453"/>
                <a:gd name="T31" fmla="*/ 779 h 805"/>
                <a:gd name="T32" fmla="*/ 388 w 453"/>
                <a:gd name="T33" fmla="*/ 650 h 805"/>
                <a:gd name="T34" fmla="*/ 453 w 453"/>
                <a:gd name="T35" fmla="*/ 588 h 805"/>
                <a:gd name="T36" fmla="*/ 409 w 453"/>
                <a:gd name="T37" fmla="*/ 605 h 805"/>
                <a:gd name="T38" fmla="*/ 382 w 453"/>
                <a:gd name="T39" fmla="*/ 492 h 805"/>
                <a:gd name="T40" fmla="*/ 246 w 453"/>
                <a:gd name="T41" fmla="*/ 341 h 805"/>
                <a:gd name="T42" fmla="*/ 176 w 453"/>
                <a:gd name="T43" fmla="*/ 179 h 805"/>
                <a:gd name="T44" fmla="*/ 79 w 453"/>
                <a:gd name="T45" fmla="*/ 39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3" h="805">
                  <a:moveTo>
                    <a:pt x="79" y="39"/>
                  </a:moveTo>
                  <a:lnTo>
                    <a:pt x="50" y="0"/>
                  </a:lnTo>
                  <a:lnTo>
                    <a:pt x="0" y="4"/>
                  </a:lnTo>
                  <a:lnTo>
                    <a:pt x="47" y="159"/>
                  </a:lnTo>
                  <a:lnTo>
                    <a:pt x="99" y="162"/>
                  </a:lnTo>
                  <a:lnTo>
                    <a:pt x="145" y="254"/>
                  </a:lnTo>
                  <a:lnTo>
                    <a:pt x="151" y="369"/>
                  </a:lnTo>
                  <a:lnTo>
                    <a:pt x="184" y="339"/>
                  </a:lnTo>
                  <a:lnTo>
                    <a:pt x="236" y="552"/>
                  </a:lnTo>
                  <a:lnTo>
                    <a:pt x="242" y="555"/>
                  </a:lnTo>
                  <a:lnTo>
                    <a:pt x="251" y="562"/>
                  </a:lnTo>
                  <a:lnTo>
                    <a:pt x="314" y="623"/>
                  </a:lnTo>
                  <a:lnTo>
                    <a:pt x="258" y="634"/>
                  </a:lnTo>
                  <a:lnTo>
                    <a:pt x="259" y="679"/>
                  </a:lnTo>
                  <a:lnTo>
                    <a:pt x="327" y="805"/>
                  </a:lnTo>
                  <a:lnTo>
                    <a:pt x="391" y="779"/>
                  </a:lnTo>
                  <a:lnTo>
                    <a:pt x="388" y="650"/>
                  </a:lnTo>
                  <a:lnTo>
                    <a:pt x="453" y="588"/>
                  </a:lnTo>
                  <a:lnTo>
                    <a:pt x="409" y="605"/>
                  </a:lnTo>
                  <a:lnTo>
                    <a:pt x="382" y="492"/>
                  </a:lnTo>
                  <a:lnTo>
                    <a:pt x="246" y="341"/>
                  </a:lnTo>
                  <a:lnTo>
                    <a:pt x="176" y="179"/>
                  </a:lnTo>
                  <a:lnTo>
                    <a:pt x="79" y="3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18">
              <a:extLst>
                <a:ext uri="{FF2B5EF4-FFF2-40B4-BE49-F238E27FC236}">
                  <a16:creationId xmlns:a16="http://schemas.microsoft.com/office/drawing/2014/main" id="{C9EAC6B1-B23A-4E3C-A9C1-21FA05A61167}"/>
                </a:ext>
              </a:extLst>
            </p:cNvPr>
            <p:cNvSpPr>
              <a:spLocks/>
            </p:cNvSpPr>
            <p:nvPr/>
          </p:nvSpPr>
          <p:spPr bwMode="auto">
            <a:xfrm>
              <a:off x="2522538" y="3249613"/>
              <a:ext cx="295275" cy="434975"/>
            </a:xfrm>
            <a:custGeom>
              <a:avLst/>
              <a:gdLst>
                <a:gd name="T0" fmla="*/ 81 w 186"/>
                <a:gd name="T1" fmla="*/ 19 h 274"/>
                <a:gd name="T2" fmla="*/ 61 w 186"/>
                <a:gd name="T3" fmla="*/ 0 h 274"/>
                <a:gd name="T4" fmla="*/ 0 w 186"/>
                <a:gd name="T5" fmla="*/ 134 h 274"/>
                <a:gd name="T6" fmla="*/ 97 w 186"/>
                <a:gd name="T7" fmla="*/ 274 h 274"/>
                <a:gd name="T8" fmla="*/ 166 w 186"/>
                <a:gd name="T9" fmla="*/ 269 h 274"/>
                <a:gd name="T10" fmla="*/ 186 w 186"/>
                <a:gd name="T11" fmla="*/ 81 h 274"/>
                <a:gd name="T12" fmla="*/ 81 w 186"/>
                <a:gd name="T13" fmla="*/ 19 h 274"/>
              </a:gdLst>
              <a:ahLst/>
              <a:cxnLst>
                <a:cxn ang="0">
                  <a:pos x="T0" y="T1"/>
                </a:cxn>
                <a:cxn ang="0">
                  <a:pos x="T2" y="T3"/>
                </a:cxn>
                <a:cxn ang="0">
                  <a:pos x="T4" y="T5"/>
                </a:cxn>
                <a:cxn ang="0">
                  <a:pos x="T6" y="T7"/>
                </a:cxn>
                <a:cxn ang="0">
                  <a:pos x="T8" y="T9"/>
                </a:cxn>
                <a:cxn ang="0">
                  <a:pos x="T10" y="T11"/>
                </a:cxn>
                <a:cxn ang="0">
                  <a:pos x="T12" y="T13"/>
                </a:cxn>
              </a:cxnLst>
              <a:rect l="0" t="0" r="r" b="b"/>
              <a:pathLst>
                <a:path w="186" h="274">
                  <a:moveTo>
                    <a:pt x="81" y="19"/>
                  </a:moveTo>
                  <a:lnTo>
                    <a:pt x="61" y="0"/>
                  </a:lnTo>
                  <a:lnTo>
                    <a:pt x="0" y="134"/>
                  </a:lnTo>
                  <a:lnTo>
                    <a:pt x="97" y="274"/>
                  </a:lnTo>
                  <a:lnTo>
                    <a:pt x="166" y="269"/>
                  </a:lnTo>
                  <a:lnTo>
                    <a:pt x="186" y="81"/>
                  </a:lnTo>
                  <a:lnTo>
                    <a:pt x="81" y="1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47" name="Group 46">
            <a:extLst>
              <a:ext uri="{FF2B5EF4-FFF2-40B4-BE49-F238E27FC236}">
                <a16:creationId xmlns:a16="http://schemas.microsoft.com/office/drawing/2014/main" id="{AD69D975-7C78-462A-88E5-E54F9FE4ED88}"/>
              </a:ext>
            </a:extLst>
          </p:cNvPr>
          <p:cNvGrpSpPr/>
          <p:nvPr/>
        </p:nvGrpSpPr>
        <p:grpSpPr>
          <a:xfrm>
            <a:off x="10192835" y="2407199"/>
            <a:ext cx="6197236" cy="5472602"/>
            <a:chOff x="10626915" y="3676650"/>
            <a:chExt cx="6197236" cy="5472602"/>
          </a:xfrm>
        </p:grpSpPr>
        <p:sp>
          <p:nvSpPr>
            <p:cNvPr id="48" name="Title 12">
              <a:extLst>
                <a:ext uri="{FF2B5EF4-FFF2-40B4-BE49-F238E27FC236}">
                  <a16:creationId xmlns:a16="http://schemas.microsoft.com/office/drawing/2014/main" id="{DE6AA258-64D8-4B47-87BF-0F492EC54660}"/>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Myanmar</a:t>
              </a:r>
            </a:p>
          </p:txBody>
        </p:sp>
        <p:sp>
          <p:nvSpPr>
            <p:cNvPr id="49" name="Subtitle 13">
              <a:extLst>
                <a:ext uri="{FF2B5EF4-FFF2-40B4-BE49-F238E27FC236}">
                  <a16:creationId xmlns:a16="http://schemas.microsoft.com/office/drawing/2014/main" id="{38F9B839-3A13-4D57-9005-320A8F2B71D9}"/>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56533549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 name="Group 91">
            <a:extLst>
              <a:ext uri="{FF2B5EF4-FFF2-40B4-BE49-F238E27FC236}">
                <a16:creationId xmlns:a16="http://schemas.microsoft.com/office/drawing/2014/main" id="{9BC2D23E-E70F-4B6C-BD3C-8788413D255D}"/>
              </a:ext>
            </a:extLst>
          </p:cNvPr>
          <p:cNvGrpSpPr/>
          <p:nvPr/>
        </p:nvGrpSpPr>
        <p:grpSpPr>
          <a:xfrm>
            <a:off x="9399103" y="1218802"/>
            <a:ext cx="6676640" cy="7849398"/>
            <a:chOff x="4664076" y="3022600"/>
            <a:chExt cx="2620962" cy="3081338"/>
          </a:xfrm>
          <a:solidFill>
            <a:schemeClr val="bg1">
              <a:lumMod val="85000"/>
            </a:schemeClr>
          </a:solidFill>
        </p:grpSpPr>
        <p:sp>
          <p:nvSpPr>
            <p:cNvPr id="93" name="Freeform 5">
              <a:extLst>
                <a:ext uri="{FF2B5EF4-FFF2-40B4-BE49-F238E27FC236}">
                  <a16:creationId xmlns:a16="http://schemas.microsoft.com/office/drawing/2014/main" id="{70534D37-D09F-42B7-A1FB-61B600CC4B94}"/>
                </a:ext>
              </a:extLst>
            </p:cNvPr>
            <p:cNvSpPr>
              <a:spLocks/>
            </p:cNvSpPr>
            <p:nvPr/>
          </p:nvSpPr>
          <p:spPr bwMode="auto">
            <a:xfrm>
              <a:off x="6534151" y="3429000"/>
              <a:ext cx="658813" cy="660400"/>
            </a:xfrm>
            <a:custGeom>
              <a:avLst/>
              <a:gdLst>
                <a:gd name="T0" fmla="*/ 96 w 415"/>
                <a:gd name="T1" fmla="*/ 81 h 416"/>
                <a:gd name="T2" fmla="*/ 104 w 415"/>
                <a:gd name="T3" fmla="*/ 65 h 416"/>
                <a:gd name="T4" fmla="*/ 112 w 415"/>
                <a:gd name="T5" fmla="*/ 34 h 416"/>
                <a:gd name="T6" fmla="*/ 123 w 415"/>
                <a:gd name="T7" fmla="*/ 17 h 416"/>
                <a:gd name="T8" fmla="*/ 140 w 415"/>
                <a:gd name="T9" fmla="*/ 7 h 416"/>
                <a:gd name="T10" fmla="*/ 155 w 415"/>
                <a:gd name="T11" fmla="*/ 0 h 416"/>
                <a:gd name="T12" fmla="*/ 177 w 415"/>
                <a:gd name="T13" fmla="*/ 4 h 416"/>
                <a:gd name="T14" fmla="*/ 181 w 415"/>
                <a:gd name="T15" fmla="*/ 11 h 416"/>
                <a:gd name="T16" fmla="*/ 191 w 415"/>
                <a:gd name="T17" fmla="*/ 31 h 416"/>
                <a:gd name="T18" fmla="*/ 201 w 415"/>
                <a:gd name="T19" fmla="*/ 40 h 416"/>
                <a:gd name="T20" fmla="*/ 213 w 415"/>
                <a:gd name="T21" fmla="*/ 48 h 416"/>
                <a:gd name="T22" fmla="*/ 221 w 415"/>
                <a:gd name="T23" fmla="*/ 62 h 416"/>
                <a:gd name="T24" fmla="*/ 246 w 415"/>
                <a:gd name="T25" fmla="*/ 56 h 416"/>
                <a:gd name="T26" fmla="*/ 267 w 415"/>
                <a:gd name="T27" fmla="*/ 60 h 416"/>
                <a:gd name="T28" fmla="*/ 381 w 415"/>
                <a:gd name="T29" fmla="*/ 195 h 416"/>
                <a:gd name="T30" fmla="*/ 395 w 415"/>
                <a:gd name="T31" fmla="*/ 201 h 416"/>
                <a:gd name="T32" fmla="*/ 393 w 415"/>
                <a:gd name="T33" fmla="*/ 232 h 416"/>
                <a:gd name="T34" fmla="*/ 396 w 415"/>
                <a:gd name="T35" fmla="*/ 236 h 416"/>
                <a:gd name="T36" fmla="*/ 405 w 415"/>
                <a:gd name="T37" fmla="*/ 249 h 416"/>
                <a:gd name="T38" fmla="*/ 406 w 415"/>
                <a:gd name="T39" fmla="*/ 256 h 416"/>
                <a:gd name="T40" fmla="*/ 415 w 415"/>
                <a:gd name="T41" fmla="*/ 255 h 416"/>
                <a:gd name="T42" fmla="*/ 399 w 415"/>
                <a:gd name="T43" fmla="*/ 392 h 416"/>
                <a:gd name="T44" fmla="*/ 381 w 415"/>
                <a:gd name="T45" fmla="*/ 396 h 416"/>
                <a:gd name="T46" fmla="*/ 372 w 415"/>
                <a:gd name="T47" fmla="*/ 393 h 416"/>
                <a:gd name="T48" fmla="*/ 356 w 415"/>
                <a:gd name="T49" fmla="*/ 395 h 416"/>
                <a:gd name="T50" fmla="*/ 341 w 415"/>
                <a:gd name="T51" fmla="*/ 393 h 416"/>
                <a:gd name="T52" fmla="*/ 331 w 415"/>
                <a:gd name="T53" fmla="*/ 387 h 416"/>
                <a:gd name="T54" fmla="*/ 322 w 415"/>
                <a:gd name="T55" fmla="*/ 384 h 416"/>
                <a:gd name="T56" fmla="*/ 313 w 415"/>
                <a:gd name="T57" fmla="*/ 388 h 416"/>
                <a:gd name="T58" fmla="*/ 300 w 415"/>
                <a:gd name="T59" fmla="*/ 388 h 416"/>
                <a:gd name="T60" fmla="*/ 278 w 415"/>
                <a:gd name="T61" fmla="*/ 387 h 416"/>
                <a:gd name="T62" fmla="*/ 273 w 415"/>
                <a:gd name="T63" fmla="*/ 388 h 416"/>
                <a:gd name="T64" fmla="*/ 253 w 415"/>
                <a:gd name="T65" fmla="*/ 403 h 416"/>
                <a:gd name="T66" fmla="*/ 248 w 415"/>
                <a:gd name="T67" fmla="*/ 403 h 416"/>
                <a:gd name="T68" fmla="*/ 212 w 415"/>
                <a:gd name="T69" fmla="*/ 370 h 416"/>
                <a:gd name="T70" fmla="*/ 168 w 415"/>
                <a:gd name="T71" fmla="*/ 389 h 416"/>
                <a:gd name="T72" fmla="*/ 165 w 415"/>
                <a:gd name="T73" fmla="*/ 409 h 416"/>
                <a:gd name="T74" fmla="*/ 148 w 415"/>
                <a:gd name="T75" fmla="*/ 404 h 416"/>
                <a:gd name="T76" fmla="*/ 138 w 415"/>
                <a:gd name="T77" fmla="*/ 412 h 416"/>
                <a:gd name="T78" fmla="*/ 133 w 415"/>
                <a:gd name="T79" fmla="*/ 403 h 416"/>
                <a:gd name="T80" fmla="*/ 123 w 415"/>
                <a:gd name="T81" fmla="*/ 408 h 416"/>
                <a:gd name="T82" fmla="*/ 119 w 415"/>
                <a:gd name="T83" fmla="*/ 410 h 416"/>
                <a:gd name="T84" fmla="*/ 110 w 415"/>
                <a:gd name="T85" fmla="*/ 409 h 416"/>
                <a:gd name="T86" fmla="*/ 104 w 415"/>
                <a:gd name="T87" fmla="*/ 392 h 416"/>
                <a:gd name="T88" fmla="*/ 89 w 415"/>
                <a:gd name="T89" fmla="*/ 377 h 416"/>
                <a:gd name="T90" fmla="*/ 76 w 415"/>
                <a:gd name="T91" fmla="*/ 377 h 416"/>
                <a:gd name="T92" fmla="*/ 70 w 415"/>
                <a:gd name="T93" fmla="*/ 375 h 416"/>
                <a:gd name="T94" fmla="*/ 61 w 415"/>
                <a:gd name="T95" fmla="*/ 373 h 416"/>
                <a:gd name="T96" fmla="*/ 54 w 415"/>
                <a:gd name="T97" fmla="*/ 368 h 416"/>
                <a:gd name="T98" fmla="*/ 42 w 415"/>
                <a:gd name="T99" fmla="*/ 362 h 416"/>
                <a:gd name="T100" fmla="*/ 34 w 415"/>
                <a:gd name="T101" fmla="*/ 366 h 416"/>
                <a:gd name="T102" fmla="*/ 25 w 415"/>
                <a:gd name="T103" fmla="*/ 366 h 416"/>
                <a:gd name="T104" fmla="*/ 0 w 415"/>
                <a:gd name="T105" fmla="*/ 316 h 416"/>
                <a:gd name="T106" fmla="*/ 22 w 415"/>
                <a:gd name="T107" fmla="*/ 306 h 416"/>
                <a:gd name="T108" fmla="*/ 36 w 415"/>
                <a:gd name="T109" fmla="*/ 287 h 416"/>
                <a:gd name="T110" fmla="*/ 0 w 415"/>
                <a:gd name="T111" fmla="*/ 244 h 416"/>
                <a:gd name="T112" fmla="*/ 36 w 415"/>
                <a:gd name="T113" fmla="*/ 218 h 416"/>
                <a:gd name="T114" fmla="*/ 58 w 415"/>
                <a:gd name="T115" fmla="*/ 193 h 416"/>
                <a:gd name="T116" fmla="*/ 92 w 415"/>
                <a:gd name="T117" fmla="*/ 208 h 416"/>
                <a:gd name="T118" fmla="*/ 132 w 415"/>
                <a:gd name="T119" fmla="*/ 162 h 416"/>
                <a:gd name="T120" fmla="*/ 106 w 415"/>
                <a:gd name="T121" fmla="*/ 95 h 416"/>
                <a:gd name="T122" fmla="*/ 84 w 415"/>
                <a:gd name="T123" fmla="*/ 7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5" h="416">
                  <a:moveTo>
                    <a:pt x="84" y="76"/>
                  </a:moveTo>
                  <a:lnTo>
                    <a:pt x="96" y="81"/>
                  </a:lnTo>
                  <a:lnTo>
                    <a:pt x="101" y="66"/>
                  </a:lnTo>
                  <a:lnTo>
                    <a:pt x="104" y="65"/>
                  </a:lnTo>
                  <a:lnTo>
                    <a:pt x="105" y="56"/>
                  </a:lnTo>
                  <a:lnTo>
                    <a:pt x="112" y="34"/>
                  </a:lnTo>
                  <a:lnTo>
                    <a:pt x="122" y="25"/>
                  </a:lnTo>
                  <a:lnTo>
                    <a:pt x="123" y="17"/>
                  </a:lnTo>
                  <a:lnTo>
                    <a:pt x="137" y="10"/>
                  </a:lnTo>
                  <a:lnTo>
                    <a:pt x="140" y="7"/>
                  </a:lnTo>
                  <a:lnTo>
                    <a:pt x="140" y="3"/>
                  </a:lnTo>
                  <a:lnTo>
                    <a:pt x="155" y="0"/>
                  </a:lnTo>
                  <a:lnTo>
                    <a:pt x="162" y="0"/>
                  </a:lnTo>
                  <a:lnTo>
                    <a:pt x="177" y="4"/>
                  </a:lnTo>
                  <a:lnTo>
                    <a:pt x="180" y="11"/>
                  </a:lnTo>
                  <a:lnTo>
                    <a:pt x="181" y="11"/>
                  </a:lnTo>
                  <a:lnTo>
                    <a:pt x="187" y="22"/>
                  </a:lnTo>
                  <a:lnTo>
                    <a:pt x="191" y="31"/>
                  </a:lnTo>
                  <a:lnTo>
                    <a:pt x="197" y="28"/>
                  </a:lnTo>
                  <a:lnTo>
                    <a:pt x="201" y="40"/>
                  </a:lnTo>
                  <a:lnTo>
                    <a:pt x="204" y="40"/>
                  </a:lnTo>
                  <a:lnTo>
                    <a:pt x="213" y="48"/>
                  </a:lnTo>
                  <a:lnTo>
                    <a:pt x="216" y="56"/>
                  </a:lnTo>
                  <a:lnTo>
                    <a:pt x="221" y="62"/>
                  </a:lnTo>
                  <a:lnTo>
                    <a:pt x="221" y="67"/>
                  </a:lnTo>
                  <a:lnTo>
                    <a:pt x="246" y="56"/>
                  </a:lnTo>
                  <a:lnTo>
                    <a:pt x="264" y="57"/>
                  </a:lnTo>
                  <a:lnTo>
                    <a:pt x="267" y="60"/>
                  </a:lnTo>
                  <a:lnTo>
                    <a:pt x="348" y="145"/>
                  </a:lnTo>
                  <a:lnTo>
                    <a:pt x="381" y="195"/>
                  </a:lnTo>
                  <a:lnTo>
                    <a:pt x="386" y="199"/>
                  </a:lnTo>
                  <a:lnTo>
                    <a:pt x="395" y="201"/>
                  </a:lnTo>
                  <a:lnTo>
                    <a:pt x="383" y="231"/>
                  </a:lnTo>
                  <a:lnTo>
                    <a:pt x="393" y="232"/>
                  </a:lnTo>
                  <a:lnTo>
                    <a:pt x="394" y="236"/>
                  </a:lnTo>
                  <a:lnTo>
                    <a:pt x="396" y="236"/>
                  </a:lnTo>
                  <a:lnTo>
                    <a:pt x="402" y="246"/>
                  </a:lnTo>
                  <a:lnTo>
                    <a:pt x="405" y="249"/>
                  </a:lnTo>
                  <a:lnTo>
                    <a:pt x="408" y="248"/>
                  </a:lnTo>
                  <a:lnTo>
                    <a:pt x="406" y="256"/>
                  </a:lnTo>
                  <a:lnTo>
                    <a:pt x="415" y="255"/>
                  </a:lnTo>
                  <a:lnTo>
                    <a:pt x="415" y="255"/>
                  </a:lnTo>
                  <a:lnTo>
                    <a:pt x="406" y="275"/>
                  </a:lnTo>
                  <a:lnTo>
                    <a:pt x="399" y="392"/>
                  </a:lnTo>
                  <a:lnTo>
                    <a:pt x="393" y="399"/>
                  </a:lnTo>
                  <a:lnTo>
                    <a:pt x="381" y="396"/>
                  </a:lnTo>
                  <a:lnTo>
                    <a:pt x="378" y="393"/>
                  </a:lnTo>
                  <a:lnTo>
                    <a:pt x="372" y="393"/>
                  </a:lnTo>
                  <a:lnTo>
                    <a:pt x="365" y="389"/>
                  </a:lnTo>
                  <a:lnTo>
                    <a:pt x="356" y="395"/>
                  </a:lnTo>
                  <a:lnTo>
                    <a:pt x="349" y="396"/>
                  </a:lnTo>
                  <a:lnTo>
                    <a:pt x="341" y="393"/>
                  </a:lnTo>
                  <a:lnTo>
                    <a:pt x="339" y="389"/>
                  </a:lnTo>
                  <a:lnTo>
                    <a:pt x="331" y="387"/>
                  </a:lnTo>
                  <a:lnTo>
                    <a:pt x="325" y="387"/>
                  </a:lnTo>
                  <a:lnTo>
                    <a:pt x="322" y="384"/>
                  </a:lnTo>
                  <a:lnTo>
                    <a:pt x="317" y="388"/>
                  </a:lnTo>
                  <a:lnTo>
                    <a:pt x="313" y="388"/>
                  </a:lnTo>
                  <a:lnTo>
                    <a:pt x="306" y="385"/>
                  </a:lnTo>
                  <a:lnTo>
                    <a:pt x="300" y="388"/>
                  </a:lnTo>
                  <a:lnTo>
                    <a:pt x="284" y="385"/>
                  </a:lnTo>
                  <a:lnTo>
                    <a:pt x="278" y="387"/>
                  </a:lnTo>
                  <a:lnTo>
                    <a:pt x="277" y="389"/>
                  </a:lnTo>
                  <a:lnTo>
                    <a:pt x="273" y="388"/>
                  </a:lnTo>
                  <a:lnTo>
                    <a:pt x="266" y="390"/>
                  </a:lnTo>
                  <a:lnTo>
                    <a:pt x="253" y="403"/>
                  </a:lnTo>
                  <a:lnTo>
                    <a:pt x="253" y="403"/>
                  </a:lnTo>
                  <a:lnTo>
                    <a:pt x="248" y="403"/>
                  </a:lnTo>
                  <a:lnTo>
                    <a:pt x="252" y="388"/>
                  </a:lnTo>
                  <a:lnTo>
                    <a:pt x="212" y="370"/>
                  </a:lnTo>
                  <a:lnTo>
                    <a:pt x="184" y="377"/>
                  </a:lnTo>
                  <a:lnTo>
                    <a:pt x="168" y="389"/>
                  </a:lnTo>
                  <a:lnTo>
                    <a:pt x="171" y="416"/>
                  </a:lnTo>
                  <a:lnTo>
                    <a:pt x="165" y="409"/>
                  </a:lnTo>
                  <a:lnTo>
                    <a:pt x="152" y="409"/>
                  </a:lnTo>
                  <a:lnTo>
                    <a:pt x="148" y="404"/>
                  </a:lnTo>
                  <a:lnTo>
                    <a:pt x="145" y="411"/>
                  </a:lnTo>
                  <a:lnTo>
                    <a:pt x="138" y="412"/>
                  </a:lnTo>
                  <a:lnTo>
                    <a:pt x="134" y="409"/>
                  </a:lnTo>
                  <a:lnTo>
                    <a:pt x="133" y="403"/>
                  </a:lnTo>
                  <a:lnTo>
                    <a:pt x="127" y="409"/>
                  </a:lnTo>
                  <a:lnTo>
                    <a:pt x="123" y="408"/>
                  </a:lnTo>
                  <a:lnTo>
                    <a:pt x="122" y="410"/>
                  </a:lnTo>
                  <a:lnTo>
                    <a:pt x="119" y="410"/>
                  </a:lnTo>
                  <a:lnTo>
                    <a:pt x="113" y="414"/>
                  </a:lnTo>
                  <a:lnTo>
                    <a:pt x="110" y="409"/>
                  </a:lnTo>
                  <a:lnTo>
                    <a:pt x="108" y="402"/>
                  </a:lnTo>
                  <a:lnTo>
                    <a:pt x="104" y="392"/>
                  </a:lnTo>
                  <a:lnTo>
                    <a:pt x="88" y="380"/>
                  </a:lnTo>
                  <a:lnTo>
                    <a:pt x="89" y="377"/>
                  </a:lnTo>
                  <a:lnTo>
                    <a:pt x="87" y="373"/>
                  </a:lnTo>
                  <a:lnTo>
                    <a:pt x="76" y="377"/>
                  </a:lnTo>
                  <a:lnTo>
                    <a:pt x="73" y="379"/>
                  </a:lnTo>
                  <a:lnTo>
                    <a:pt x="70" y="375"/>
                  </a:lnTo>
                  <a:lnTo>
                    <a:pt x="65" y="377"/>
                  </a:lnTo>
                  <a:lnTo>
                    <a:pt x="61" y="373"/>
                  </a:lnTo>
                  <a:lnTo>
                    <a:pt x="58" y="373"/>
                  </a:lnTo>
                  <a:lnTo>
                    <a:pt x="54" y="368"/>
                  </a:lnTo>
                  <a:lnTo>
                    <a:pt x="47" y="366"/>
                  </a:lnTo>
                  <a:lnTo>
                    <a:pt x="42" y="362"/>
                  </a:lnTo>
                  <a:lnTo>
                    <a:pt x="36" y="363"/>
                  </a:lnTo>
                  <a:lnTo>
                    <a:pt x="34" y="366"/>
                  </a:lnTo>
                  <a:lnTo>
                    <a:pt x="28" y="365"/>
                  </a:lnTo>
                  <a:lnTo>
                    <a:pt x="25" y="366"/>
                  </a:lnTo>
                  <a:lnTo>
                    <a:pt x="16" y="356"/>
                  </a:lnTo>
                  <a:lnTo>
                    <a:pt x="0" y="316"/>
                  </a:lnTo>
                  <a:lnTo>
                    <a:pt x="4" y="312"/>
                  </a:lnTo>
                  <a:lnTo>
                    <a:pt x="22" y="306"/>
                  </a:lnTo>
                  <a:lnTo>
                    <a:pt x="22" y="303"/>
                  </a:lnTo>
                  <a:lnTo>
                    <a:pt x="36" y="287"/>
                  </a:lnTo>
                  <a:lnTo>
                    <a:pt x="7" y="254"/>
                  </a:lnTo>
                  <a:lnTo>
                    <a:pt x="0" y="244"/>
                  </a:lnTo>
                  <a:lnTo>
                    <a:pt x="0" y="244"/>
                  </a:lnTo>
                  <a:lnTo>
                    <a:pt x="36" y="218"/>
                  </a:lnTo>
                  <a:lnTo>
                    <a:pt x="48" y="203"/>
                  </a:lnTo>
                  <a:lnTo>
                    <a:pt x="58" y="193"/>
                  </a:lnTo>
                  <a:lnTo>
                    <a:pt x="79" y="194"/>
                  </a:lnTo>
                  <a:lnTo>
                    <a:pt x="92" y="208"/>
                  </a:lnTo>
                  <a:lnTo>
                    <a:pt x="117" y="190"/>
                  </a:lnTo>
                  <a:lnTo>
                    <a:pt x="132" y="162"/>
                  </a:lnTo>
                  <a:lnTo>
                    <a:pt x="104" y="119"/>
                  </a:lnTo>
                  <a:lnTo>
                    <a:pt x="106" y="95"/>
                  </a:lnTo>
                  <a:lnTo>
                    <a:pt x="80" y="85"/>
                  </a:lnTo>
                  <a:lnTo>
                    <a:pt x="84" y="7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4" name="Freeform 6">
              <a:extLst>
                <a:ext uri="{FF2B5EF4-FFF2-40B4-BE49-F238E27FC236}">
                  <a16:creationId xmlns:a16="http://schemas.microsoft.com/office/drawing/2014/main" id="{AF90DBEF-67BC-421A-A88D-319B1CD61CD8}"/>
                </a:ext>
              </a:extLst>
            </p:cNvPr>
            <p:cNvSpPr>
              <a:spLocks noEditPoints="1"/>
            </p:cNvSpPr>
            <p:nvPr/>
          </p:nvSpPr>
          <p:spPr bwMode="auto">
            <a:xfrm>
              <a:off x="5859463" y="3827463"/>
              <a:ext cx="606425" cy="658813"/>
            </a:xfrm>
            <a:custGeom>
              <a:avLst/>
              <a:gdLst>
                <a:gd name="T0" fmla="*/ 127 w 382"/>
                <a:gd name="T1" fmla="*/ 220 h 415"/>
                <a:gd name="T2" fmla="*/ 145 w 382"/>
                <a:gd name="T3" fmla="*/ 193 h 415"/>
                <a:gd name="T4" fmla="*/ 141 w 382"/>
                <a:gd name="T5" fmla="*/ 175 h 415"/>
                <a:gd name="T6" fmla="*/ 118 w 382"/>
                <a:gd name="T7" fmla="*/ 137 h 415"/>
                <a:gd name="T8" fmla="*/ 119 w 382"/>
                <a:gd name="T9" fmla="*/ 137 h 415"/>
                <a:gd name="T10" fmla="*/ 148 w 382"/>
                <a:gd name="T11" fmla="*/ 191 h 415"/>
                <a:gd name="T12" fmla="*/ 136 w 382"/>
                <a:gd name="T13" fmla="*/ 200 h 415"/>
                <a:gd name="T14" fmla="*/ 130 w 382"/>
                <a:gd name="T15" fmla="*/ 221 h 415"/>
                <a:gd name="T16" fmla="*/ 255 w 382"/>
                <a:gd name="T17" fmla="*/ 6 h 415"/>
                <a:gd name="T18" fmla="*/ 261 w 382"/>
                <a:gd name="T19" fmla="*/ 9 h 415"/>
                <a:gd name="T20" fmla="*/ 267 w 382"/>
                <a:gd name="T21" fmla="*/ 3 h 415"/>
                <a:gd name="T22" fmla="*/ 285 w 382"/>
                <a:gd name="T23" fmla="*/ 29 h 415"/>
                <a:gd name="T24" fmla="*/ 287 w 382"/>
                <a:gd name="T25" fmla="*/ 28 h 415"/>
                <a:gd name="T26" fmla="*/ 305 w 382"/>
                <a:gd name="T27" fmla="*/ 41 h 415"/>
                <a:gd name="T28" fmla="*/ 342 w 382"/>
                <a:gd name="T29" fmla="*/ 66 h 415"/>
                <a:gd name="T30" fmla="*/ 353 w 382"/>
                <a:gd name="T31" fmla="*/ 94 h 415"/>
                <a:gd name="T32" fmla="*/ 358 w 382"/>
                <a:gd name="T33" fmla="*/ 108 h 415"/>
                <a:gd name="T34" fmla="*/ 346 w 382"/>
                <a:gd name="T35" fmla="*/ 119 h 415"/>
                <a:gd name="T36" fmla="*/ 361 w 382"/>
                <a:gd name="T37" fmla="*/ 126 h 415"/>
                <a:gd name="T38" fmla="*/ 375 w 382"/>
                <a:gd name="T39" fmla="*/ 133 h 415"/>
                <a:gd name="T40" fmla="*/ 379 w 382"/>
                <a:gd name="T41" fmla="*/ 144 h 415"/>
                <a:gd name="T42" fmla="*/ 356 w 382"/>
                <a:gd name="T43" fmla="*/ 153 h 415"/>
                <a:gd name="T44" fmla="*/ 339 w 382"/>
                <a:gd name="T45" fmla="*/ 161 h 415"/>
                <a:gd name="T46" fmla="*/ 308 w 382"/>
                <a:gd name="T47" fmla="*/ 163 h 415"/>
                <a:gd name="T48" fmla="*/ 279 w 382"/>
                <a:gd name="T49" fmla="*/ 165 h 415"/>
                <a:gd name="T50" fmla="*/ 293 w 382"/>
                <a:gd name="T51" fmla="*/ 185 h 415"/>
                <a:gd name="T52" fmla="*/ 316 w 382"/>
                <a:gd name="T53" fmla="*/ 227 h 415"/>
                <a:gd name="T54" fmla="*/ 306 w 382"/>
                <a:gd name="T55" fmla="*/ 260 h 415"/>
                <a:gd name="T56" fmla="*/ 296 w 382"/>
                <a:gd name="T57" fmla="*/ 271 h 415"/>
                <a:gd name="T58" fmla="*/ 292 w 382"/>
                <a:gd name="T59" fmla="*/ 285 h 415"/>
                <a:gd name="T60" fmla="*/ 263 w 382"/>
                <a:gd name="T61" fmla="*/ 310 h 415"/>
                <a:gd name="T62" fmla="*/ 260 w 382"/>
                <a:gd name="T63" fmla="*/ 311 h 415"/>
                <a:gd name="T64" fmla="*/ 245 w 382"/>
                <a:gd name="T65" fmla="*/ 322 h 415"/>
                <a:gd name="T66" fmla="*/ 226 w 382"/>
                <a:gd name="T67" fmla="*/ 333 h 415"/>
                <a:gd name="T68" fmla="*/ 209 w 382"/>
                <a:gd name="T69" fmla="*/ 337 h 415"/>
                <a:gd name="T70" fmla="*/ 198 w 382"/>
                <a:gd name="T71" fmla="*/ 337 h 415"/>
                <a:gd name="T72" fmla="*/ 174 w 382"/>
                <a:gd name="T73" fmla="*/ 399 h 415"/>
                <a:gd name="T74" fmla="*/ 120 w 382"/>
                <a:gd name="T75" fmla="*/ 415 h 415"/>
                <a:gd name="T76" fmla="*/ 91 w 382"/>
                <a:gd name="T77" fmla="*/ 387 h 415"/>
                <a:gd name="T78" fmla="*/ 68 w 382"/>
                <a:gd name="T79" fmla="*/ 368 h 415"/>
                <a:gd name="T80" fmla="*/ 12 w 382"/>
                <a:gd name="T81" fmla="*/ 366 h 415"/>
                <a:gd name="T82" fmla="*/ 6 w 382"/>
                <a:gd name="T83" fmla="*/ 361 h 415"/>
                <a:gd name="T84" fmla="*/ 3 w 382"/>
                <a:gd name="T85" fmla="*/ 352 h 415"/>
                <a:gd name="T86" fmla="*/ 4 w 382"/>
                <a:gd name="T87" fmla="*/ 336 h 415"/>
                <a:gd name="T88" fmla="*/ 0 w 382"/>
                <a:gd name="T89" fmla="*/ 323 h 415"/>
                <a:gd name="T90" fmla="*/ 16 w 382"/>
                <a:gd name="T91" fmla="*/ 309 h 415"/>
                <a:gd name="T92" fmla="*/ 43 w 382"/>
                <a:gd name="T93" fmla="*/ 297 h 415"/>
                <a:gd name="T94" fmla="*/ 110 w 382"/>
                <a:gd name="T95" fmla="*/ 248 h 415"/>
                <a:gd name="T96" fmla="*/ 134 w 382"/>
                <a:gd name="T97" fmla="*/ 231 h 415"/>
                <a:gd name="T98" fmla="*/ 133 w 382"/>
                <a:gd name="T99" fmla="*/ 222 h 415"/>
                <a:gd name="T100" fmla="*/ 131 w 382"/>
                <a:gd name="T101" fmla="*/ 219 h 415"/>
                <a:gd name="T102" fmla="*/ 138 w 382"/>
                <a:gd name="T103" fmla="*/ 217 h 415"/>
                <a:gd name="T104" fmla="*/ 159 w 382"/>
                <a:gd name="T105" fmla="*/ 203 h 415"/>
                <a:gd name="T106" fmla="*/ 172 w 382"/>
                <a:gd name="T107" fmla="*/ 186 h 415"/>
                <a:gd name="T108" fmla="*/ 175 w 382"/>
                <a:gd name="T109" fmla="*/ 187 h 415"/>
                <a:gd name="T110" fmla="*/ 216 w 382"/>
                <a:gd name="T111" fmla="*/ 166 h 415"/>
                <a:gd name="T112" fmla="*/ 211 w 382"/>
                <a:gd name="T113" fmla="*/ 137 h 415"/>
                <a:gd name="T114" fmla="*/ 205 w 382"/>
                <a:gd name="T115" fmla="*/ 130 h 415"/>
                <a:gd name="T116" fmla="*/ 200 w 382"/>
                <a:gd name="T117" fmla="*/ 128 h 415"/>
                <a:gd name="T118" fmla="*/ 230 w 382"/>
                <a:gd name="T119" fmla="*/ 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2" h="415">
                  <a:moveTo>
                    <a:pt x="130" y="221"/>
                  </a:moveTo>
                  <a:lnTo>
                    <a:pt x="127" y="220"/>
                  </a:lnTo>
                  <a:lnTo>
                    <a:pt x="135" y="200"/>
                  </a:lnTo>
                  <a:lnTo>
                    <a:pt x="145" y="193"/>
                  </a:lnTo>
                  <a:lnTo>
                    <a:pt x="146" y="190"/>
                  </a:lnTo>
                  <a:lnTo>
                    <a:pt x="141" y="175"/>
                  </a:lnTo>
                  <a:lnTo>
                    <a:pt x="118" y="137"/>
                  </a:lnTo>
                  <a:lnTo>
                    <a:pt x="118" y="137"/>
                  </a:lnTo>
                  <a:lnTo>
                    <a:pt x="119" y="137"/>
                  </a:lnTo>
                  <a:lnTo>
                    <a:pt x="119" y="137"/>
                  </a:lnTo>
                  <a:lnTo>
                    <a:pt x="142" y="175"/>
                  </a:lnTo>
                  <a:lnTo>
                    <a:pt x="148" y="191"/>
                  </a:lnTo>
                  <a:lnTo>
                    <a:pt x="147" y="194"/>
                  </a:lnTo>
                  <a:lnTo>
                    <a:pt x="136" y="200"/>
                  </a:lnTo>
                  <a:lnTo>
                    <a:pt x="130" y="214"/>
                  </a:lnTo>
                  <a:lnTo>
                    <a:pt x="130" y="221"/>
                  </a:lnTo>
                  <a:close/>
                  <a:moveTo>
                    <a:pt x="251" y="6"/>
                  </a:moveTo>
                  <a:lnTo>
                    <a:pt x="255" y="6"/>
                  </a:lnTo>
                  <a:lnTo>
                    <a:pt x="259" y="10"/>
                  </a:lnTo>
                  <a:lnTo>
                    <a:pt x="261" y="9"/>
                  </a:lnTo>
                  <a:lnTo>
                    <a:pt x="259" y="0"/>
                  </a:lnTo>
                  <a:lnTo>
                    <a:pt x="267" y="3"/>
                  </a:lnTo>
                  <a:lnTo>
                    <a:pt x="283" y="19"/>
                  </a:lnTo>
                  <a:lnTo>
                    <a:pt x="285" y="29"/>
                  </a:lnTo>
                  <a:lnTo>
                    <a:pt x="287" y="28"/>
                  </a:lnTo>
                  <a:lnTo>
                    <a:pt x="287" y="28"/>
                  </a:lnTo>
                  <a:lnTo>
                    <a:pt x="297" y="41"/>
                  </a:lnTo>
                  <a:lnTo>
                    <a:pt x="305" y="41"/>
                  </a:lnTo>
                  <a:lnTo>
                    <a:pt x="314" y="45"/>
                  </a:lnTo>
                  <a:lnTo>
                    <a:pt x="342" y="66"/>
                  </a:lnTo>
                  <a:lnTo>
                    <a:pt x="350" y="92"/>
                  </a:lnTo>
                  <a:lnTo>
                    <a:pt x="353" y="94"/>
                  </a:lnTo>
                  <a:lnTo>
                    <a:pt x="359" y="103"/>
                  </a:lnTo>
                  <a:lnTo>
                    <a:pt x="358" y="108"/>
                  </a:lnTo>
                  <a:lnTo>
                    <a:pt x="350" y="113"/>
                  </a:lnTo>
                  <a:lnTo>
                    <a:pt x="346" y="119"/>
                  </a:lnTo>
                  <a:lnTo>
                    <a:pt x="346" y="121"/>
                  </a:lnTo>
                  <a:lnTo>
                    <a:pt x="361" y="126"/>
                  </a:lnTo>
                  <a:lnTo>
                    <a:pt x="368" y="132"/>
                  </a:lnTo>
                  <a:lnTo>
                    <a:pt x="375" y="133"/>
                  </a:lnTo>
                  <a:lnTo>
                    <a:pt x="382" y="140"/>
                  </a:lnTo>
                  <a:lnTo>
                    <a:pt x="379" y="144"/>
                  </a:lnTo>
                  <a:lnTo>
                    <a:pt x="370" y="150"/>
                  </a:lnTo>
                  <a:lnTo>
                    <a:pt x="356" y="153"/>
                  </a:lnTo>
                  <a:lnTo>
                    <a:pt x="345" y="160"/>
                  </a:lnTo>
                  <a:lnTo>
                    <a:pt x="339" y="161"/>
                  </a:lnTo>
                  <a:lnTo>
                    <a:pt x="333" y="158"/>
                  </a:lnTo>
                  <a:lnTo>
                    <a:pt x="308" y="163"/>
                  </a:lnTo>
                  <a:lnTo>
                    <a:pt x="305" y="165"/>
                  </a:lnTo>
                  <a:lnTo>
                    <a:pt x="279" y="165"/>
                  </a:lnTo>
                  <a:lnTo>
                    <a:pt x="279" y="184"/>
                  </a:lnTo>
                  <a:lnTo>
                    <a:pt x="293" y="185"/>
                  </a:lnTo>
                  <a:lnTo>
                    <a:pt x="311" y="203"/>
                  </a:lnTo>
                  <a:lnTo>
                    <a:pt x="316" y="227"/>
                  </a:lnTo>
                  <a:lnTo>
                    <a:pt x="316" y="227"/>
                  </a:lnTo>
                  <a:lnTo>
                    <a:pt x="306" y="260"/>
                  </a:lnTo>
                  <a:lnTo>
                    <a:pt x="302" y="260"/>
                  </a:lnTo>
                  <a:lnTo>
                    <a:pt x="296" y="271"/>
                  </a:lnTo>
                  <a:lnTo>
                    <a:pt x="298" y="275"/>
                  </a:lnTo>
                  <a:lnTo>
                    <a:pt x="292" y="285"/>
                  </a:lnTo>
                  <a:lnTo>
                    <a:pt x="284" y="293"/>
                  </a:lnTo>
                  <a:lnTo>
                    <a:pt x="263" y="310"/>
                  </a:lnTo>
                  <a:lnTo>
                    <a:pt x="260" y="309"/>
                  </a:lnTo>
                  <a:lnTo>
                    <a:pt x="260" y="311"/>
                  </a:lnTo>
                  <a:lnTo>
                    <a:pt x="253" y="316"/>
                  </a:lnTo>
                  <a:lnTo>
                    <a:pt x="245" y="322"/>
                  </a:lnTo>
                  <a:lnTo>
                    <a:pt x="237" y="323"/>
                  </a:lnTo>
                  <a:lnTo>
                    <a:pt x="226" y="333"/>
                  </a:lnTo>
                  <a:lnTo>
                    <a:pt x="222" y="330"/>
                  </a:lnTo>
                  <a:lnTo>
                    <a:pt x="209" y="337"/>
                  </a:lnTo>
                  <a:lnTo>
                    <a:pt x="205" y="335"/>
                  </a:lnTo>
                  <a:lnTo>
                    <a:pt x="198" y="337"/>
                  </a:lnTo>
                  <a:lnTo>
                    <a:pt x="193" y="345"/>
                  </a:lnTo>
                  <a:lnTo>
                    <a:pt x="174" y="399"/>
                  </a:lnTo>
                  <a:lnTo>
                    <a:pt x="120" y="415"/>
                  </a:lnTo>
                  <a:lnTo>
                    <a:pt x="120" y="415"/>
                  </a:lnTo>
                  <a:lnTo>
                    <a:pt x="91" y="387"/>
                  </a:lnTo>
                  <a:lnTo>
                    <a:pt x="91" y="387"/>
                  </a:lnTo>
                  <a:lnTo>
                    <a:pt x="80" y="376"/>
                  </a:lnTo>
                  <a:lnTo>
                    <a:pt x="68" y="368"/>
                  </a:lnTo>
                  <a:lnTo>
                    <a:pt x="41" y="362"/>
                  </a:lnTo>
                  <a:lnTo>
                    <a:pt x="12" y="366"/>
                  </a:lnTo>
                  <a:lnTo>
                    <a:pt x="6" y="361"/>
                  </a:lnTo>
                  <a:lnTo>
                    <a:pt x="6" y="361"/>
                  </a:lnTo>
                  <a:lnTo>
                    <a:pt x="8" y="356"/>
                  </a:lnTo>
                  <a:lnTo>
                    <a:pt x="3" y="352"/>
                  </a:lnTo>
                  <a:lnTo>
                    <a:pt x="5" y="349"/>
                  </a:lnTo>
                  <a:lnTo>
                    <a:pt x="4" y="336"/>
                  </a:lnTo>
                  <a:lnTo>
                    <a:pt x="0" y="327"/>
                  </a:lnTo>
                  <a:lnTo>
                    <a:pt x="0" y="323"/>
                  </a:lnTo>
                  <a:lnTo>
                    <a:pt x="15" y="315"/>
                  </a:lnTo>
                  <a:lnTo>
                    <a:pt x="16" y="309"/>
                  </a:lnTo>
                  <a:lnTo>
                    <a:pt x="36" y="299"/>
                  </a:lnTo>
                  <a:lnTo>
                    <a:pt x="43" y="297"/>
                  </a:lnTo>
                  <a:lnTo>
                    <a:pt x="47" y="292"/>
                  </a:lnTo>
                  <a:lnTo>
                    <a:pt x="110" y="248"/>
                  </a:lnTo>
                  <a:lnTo>
                    <a:pt x="117" y="246"/>
                  </a:lnTo>
                  <a:lnTo>
                    <a:pt x="134" y="231"/>
                  </a:lnTo>
                  <a:lnTo>
                    <a:pt x="135" y="228"/>
                  </a:lnTo>
                  <a:lnTo>
                    <a:pt x="133" y="222"/>
                  </a:lnTo>
                  <a:lnTo>
                    <a:pt x="130" y="223"/>
                  </a:lnTo>
                  <a:lnTo>
                    <a:pt x="131" y="219"/>
                  </a:lnTo>
                  <a:lnTo>
                    <a:pt x="133" y="220"/>
                  </a:lnTo>
                  <a:lnTo>
                    <a:pt x="138" y="217"/>
                  </a:lnTo>
                  <a:lnTo>
                    <a:pt x="144" y="204"/>
                  </a:lnTo>
                  <a:lnTo>
                    <a:pt x="159" y="203"/>
                  </a:lnTo>
                  <a:lnTo>
                    <a:pt x="173" y="189"/>
                  </a:lnTo>
                  <a:lnTo>
                    <a:pt x="172" y="186"/>
                  </a:lnTo>
                  <a:lnTo>
                    <a:pt x="173" y="185"/>
                  </a:lnTo>
                  <a:lnTo>
                    <a:pt x="175" y="187"/>
                  </a:lnTo>
                  <a:lnTo>
                    <a:pt x="187" y="175"/>
                  </a:lnTo>
                  <a:lnTo>
                    <a:pt x="216" y="166"/>
                  </a:lnTo>
                  <a:lnTo>
                    <a:pt x="225" y="158"/>
                  </a:lnTo>
                  <a:lnTo>
                    <a:pt x="211" y="137"/>
                  </a:lnTo>
                  <a:lnTo>
                    <a:pt x="204" y="131"/>
                  </a:lnTo>
                  <a:lnTo>
                    <a:pt x="205" y="130"/>
                  </a:lnTo>
                  <a:lnTo>
                    <a:pt x="203" y="128"/>
                  </a:lnTo>
                  <a:lnTo>
                    <a:pt x="200" y="128"/>
                  </a:lnTo>
                  <a:lnTo>
                    <a:pt x="201" y="56"/>
                  </a:lnTo>
                  <a:lnTo>
                    <a:pt x="230" y="10"/>
                  </a:lnTo>
                  <a:lnTo>
                    <a:pt x="251"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5" name="Freeform 7">
              <a:extLst>
                <a:ext uri="{FF2B5EF4-FFF2-40B4-BE49-F238E27FC236}">
                  <a16:creationId xmlns:a16="http://schemas.microsoft.com/office/drawing/2014/main" id="{94A5F168-0702-491F-8657-8EE5935455CB}"/>
                </a:ext>
              </a:extLst>
            </p:cNvPr>
            <p:cNvSpPr>
              <a:spLocks noEditPoints="1"/>
            </p:cNvSpPr>
            <p:nvPr/>
          </p:nvSpPr>
          <p:spPr bwMode="auto">
            <a:xfrm>
              <a:off x="5688013" y="3079750"/>
              <a:ext cx="1055688" cy="796925"/>
            </a:xfrm>
            <a:custGeom>
              <a:avLst/>
              <a:gdLst>
                <a:gd name="T0" fmla="*/ 210 w 665"/>
                <a:gd name="T1" fmla="*/ 309 h 502"/>
                <a:gd name="T2" fmla="*/ 148 w 665"/>
                <a:gd name="T3" fmla="*/ 347 h 502"/>
                <a:gd name="T4" fmla="*/ 126 w 665"/>
                <a:gd name="T5" fmla="*/ 361 h 502"/>
                <a:gd name="T6" fmla="*/ 181 w 665"/>
                <a:gd name="T7" fmla="*/ 312 h 502"/>
                <a:gd name="T8" fmla="*/ 95 w 665"/>
                <a:gd name="T9" fmla="*/ 153 h 502"/>
                <a:gd name="T10" fmla="*/ 44 w 665"/>
                <a:gd name="T11" fmla="*/ 174 h 502"/>
                <a:gd name="T12" fmla="*/ 13 w 665"/>
                <a:gd name="T13" fmla="*/ 202 h 502"/>
                <a:gd name="T14" fmla="*/ 69 w 665"/>
                <a:gd name="T15" fmla="*/ 149 h 502"/>
                <a:gd name="T16" fmla="*/ 105 w 665"/>
                <a:gd name="T17" fmla="*/ 156 h 502"/>
                <a:gd name="T18" fmla="*/ 554 w 665"/>
                <a:gd name="T19" fmla="*/ 85 h 502"/>
                <a:gd name="T20" fmla="*/ 605 w 665"/>
                <a:gd name="T21" fmla="*/ 121 h 502"/>
                <a:gd name="T22" fmla="*/ 591 w 665"/>
                <a:gd name="T23" fmla="*/ 158 h 502"/>
                <a:gd name="T24" fmla="*/ 582 w 665"/>
                <a:gd name="T25" fmla="*/ 183 h 502"/>
                <a:gd name="T26" fmla="*/ 576 w 665"/>
                <a:gd name="T27" fmla="*/ 216 h 502"/>
                <a:gd name="T28" fmla="*/ 569 w 665"/>
                <a:gd name="T29" fmla="*/ 280 h 502"/>
                <a:gd name="T30" fmla="*/ 617 w 665"/>
                <a:gd name="T31" fmla="*/ 296 h 502"/>
                <a:gd name="T32" fmla="*/ 625 w 665"/>
                <a:gd name="T33" fmla="*/ 428 h 502"/>
                <a:gd name="T34" fmla="*/ 533 w 665"/>
                <a:gd name="T35" fmla="*/ 464 h 502"/>
                <a:gd name="T36" fmla="*/ 494 w 665"/>
                <a:gd name="T37" fmla="*/ 487 h 502"/>
                <a:gd name="T38" fmla="*/ 459 w 665"/>
                <a:gd name="T39" fmla="*/ 477 h 502"/>
                <a:gd name="T40" fmla="*/ 414 w 665"/>
                <a:gd name="T41" fmla="*/ 497 h 502"/>
                <a:gd name="T42" fmla="*/ 393 w 665"/>
                <a:gd name="T43" fmla="*/ 500 h 502"/>
                <a:gd name="T44" fmla="*/ 363 w 665"/>
                <a:gd name="T45" fmla="*/ 477 h 502"/>
                <a:gd name="T46" fmla="*/ 343 w 665"/>
                <a:gd name="T47" fmla="*/ 470 h 502"/>
                <a:gd name="T48" fmla="*/ 330 w 665"/>
                <a:gd name="T49" fmla="*/ 460 h 502"/>
                <a:gd name="T50" fmla="*/ 251 w 665"/>
                <a:gd name="T51" fmla="*/ 464 h 502"/>
                <a:gd name="T52" fmla="*/ 225 w 665"/>
                <a:gd name="T53" fmla="*/ 427 h 502"/>
                <a:gd name="T54" fmla="*/ 227 w 665"/>
                <a:gd name="T55" fmla="*/ 399 h 502"/>
                <a:gd name="T56" fmla="*/ 231 w 665"/>
                <a:gd name="T57" fmla="*/ 386 h 502"/>
                <a:gd name="T58" fmla="*/ 224 w 665"/>
                <a:gd name="T59" fmla="*/ 341 h 502"/>
                <a:gd name="T60" fmla="*/ 224 w 665"/>
                <a:gd name="T61" fmla="*/ 340 h 502"/>
                <a:gd name="T62" fmla="*/ 222 w 665"/>
                <a:gd name="T63" fmla="*/ 323 h 502"/>
                <a:gd name="T64" fmla="*/ 217 w 665"/>
                <a:gd name="T65" fmla="*/ 298 h 502"/>
                <a:gd name="T66" fmla="*/ 224 w 665"/>
                <a:gd name="T67" fmla="*/ 280 h 502"/>
                <a:gd name="T68" fmla="*/ 242 w 665"/>
                <a:gd name="T69" fmla="*/ 213 h 502"/>
                <a:gd name="T70" fmla="*/ 307 w 665"/>
                <a:gd name="T71" fmla="*/ 148 h 502"/>
                <a:gd name="T72" fmla="*/ 430 w 665"/>
                <a:gd name="T73" fmla="*/ 81 h 502"/>
                <a:gd name="T74" fmla="*/ 472 w 665"/>
                <a:gd name="T75" fmla="*/ 81 h 502"/>
                <a:gd name="T76" fmla="*/ 520 w 665"/>
                <a:gd name="T77" fmla="*/ 75 h 502"/>
                <a:gd name="T78" fmla="*/ 280 w 665"/>
                <a:gd name="T79" fmla="*/ 45 h 502"/>
                <a:gd name="T80" fmla="*/ 261 w 665"/>
                <a:gd name="T81" fmla="*/ 65 h 502"/>
                <a:gd name="T82" fmla="*/ 255 w 665"/>
                <a:gd name="T83" fmla="*/ 72 h 502"/>
                <a:gd name="T84" fmla="*/ 189 w 665"/>
                <a:gd name="T85" fmla="*/ 93 h 502"/>
                <a:gd name="T86" fmla="*/ 157 w 665"/>
                <a:gd name="T87" fmla="*/ 102 h 502"/>
                <a:gd name="T88" fmla="*/ 130 w 665"/>
                <a:gd name="T89" fmla="*/ 117 h 502"/>
                <a:gd name="T90" fmla="*/ 139 w 665"/>
                <a:gd name="T91" fmla="*/ 79 h 502"/>
                <a:gd name="T92" fmla="*/ 289 w 665"/>
                <a:gd name="T93" fmla="*/ 42 h 502"/>
                <a:gd name="T94" fmla="*/ 502 w 665"/>
                <a:gd name="T95" fmla="*/ 45 h 502"/>
                <a:gd name="T96" fmla="*/ 415 w 665"/>
                <a:gd name="T97" fmla="*/ 32 h 502"/>
                <a:gd name="T98" fmla="*/ 435 w 665"/>
                <a:gd name="T99" fmla="*/ 42 h 502"/>
                <a:gd name="T100" fmla="*/ 356 w 665"/>
                <a:gd name="T101" fmla="*/ 57 h 502"/>
                <a:gd name="T102" fmla="*/ 325 w 665"/>
                <a:gd name="T103" fmla="*/ 28 h 502"/>
                <a:gd name="T104" fmla="*/ 566 w 665"/>
                <a:gd name="T105" fmla="*/ 7 h 502"/>
                <a:gd name="T106" fmla="*/ 598 w 665"/>
                <a:gd name="T107" fmla="*/ 19 h 502"/>
                <a:gd name="T108" fmla="*/ 553 w 665"/>
                <a:gd name="T109" fmla="*/ 30 h 502"/>
                <a:gd name="T110" fmla="*/ 545 w 665"/>
                <a:gd name="T111" fmla="*/ 37 h 502"/>
                <a:gd name="T112" fmla="*/ 540 w 665"/>
                <a:gd name="T113" fmla="*/ 15 h 502"/>
                <a:gd name="T114" fmla="*/ 532 w 665"/>
                <a:gd name="T115"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5" h="502">
                  <a:moveTo>
                    <a:pt x="213" y="308"/>
                  </a:moveTo>
                  <a:lnTo>
                    <a:pt x="220" y="313"/>
                  </a:lnTo>
                  <a:lnTo>
                    <a:pt x="224" y="322"/>
                  </a:lnTo>
                  <a:lnTo>
                    <a:pt x="215" y="322"/>
                  </a:lnTo>
                  <a:lnTo>
                    <a:pt x="212" y="315"/>
                  </a:lnTo>
                  <a:lnTo>
                    <a:pt x="210" y="309"/>
                  </a:lnTo>
                  <a:lnTo>
                    <a:pt x="213" y="308"/>
                  </a:lnTo>
                  <a:close/>
                  <a:moveTo>
                    <a:pt x="198" y="308"/>
                  </a:moveTo>
                  <a:lnTo>
                    <a:pt x="198" y="311"/>
                  </a:lnTo>
                  <a:lnTo>
                    <a:pt x="183" y="315"/>
                  </a:lnTo>
                  <a:lnTo>
                    <a:pt x="148" y="346"/>
                  </a:lnTo>
                  <a:lnTo>
                    <a:pt x="148" y="347"/>
                  </a:lnTo>
                  <a:lnTo>
                    <a:pt x="143" y="350"/>
                  </a:lnTo>
                  <a:lnTo>
                    <a:pt x="147" y="350"/>
                  </a:lnTo>
                  <a:lnTo>
                    <a:pt x="142" y="350"/>
                  </a:lnTo>
                  <a:lnTo>
                    <a:pt x="127" y="363"/>
                  </a:lnTo>
                  <a:lnTo>
                    <a:pt x="127" y="363"/>
                  </a:lnTo>
                  <a:lnTo>
                    <a:pt x="126" y="361"/>
                  </a:lnTo>
                  <a:lnTo>
                    <a:pt x="126" y="361"/>
                  </a:lnTo>
                  <a:lnTo>
                    <a:pt x="141" y="348"/>
                  </a:lnTo>
                  <a:lnTo>
                    <a:pt x="140" y="347"/>
                  </a:lnTo>
                  <a:lnTo>
                    <a:pt x="142" y="345"/>
                  </a:lnTo>
                  <a:lnTo>
                    <a:pt x="141" y="347"/>
                  </a:lnTo>
                  <a:lnTo>
                    <a:pt x="181" y="312"/>
                  </a:lnTo>
                  <a:lnTo>
                    <a:pt x="194" y="308"/>
                  </a:lnTo>
                  <a:lnTo>
                    <a:pt x="198" y="308"/>
                  </a:lnTo>
                  <a:close/>
                  <a:moveTo>
                    <a:pt x="86" y="143"/>
                  </a:moveTo>
                  <a:lnTo>
                    <a:pt x="98" y="146"/>
                  </a:lnTo>
                  <a:lnTo>
                    <a:pt x="98" y="149"/>
                  </a:lnTo>
                  <a:lnTo>
                    <a:pt x="95" y="153"/>
                  </a:lnTo>
                  <a:lnTo>
                    <a:pt x="93" y="151"/>
                  </a:lnTo>
                  <a:lnTo>
                    <a:pt x="94" y="153"/>
                  </a:lnTo>
                  <a:lnTo>
                    <a:pt x="89" y="152"/>
                  </a:lnTo>
                  <a:lnTo>
                    <a:pt x="83" y="154"/>
                  </a:lnTo>
                  <a:lnTo>
                    <a:pt x="74" y="160"/>
                  </a:lnTo>
                  <a:lnTo>
                    <a:pt x="44" y="174"/>
                  </a:lnTo>
                  <a:lnTo>
                    <a:pt x="45" y="181"/>
                  </a:lnTo>
                  <a:lnTo>
                    <a:pt x="41" y="184"/>
                  </a:lnTo>
                  <a:lnTo>
                    <a:pt x="41" y="191"/>
                  </a:lnTo>
                  <a:lnTo>
                    <a:pt x="31" y="195"/>
                  </a:lnTo>
                  <a:lnTo>
                    <a:pt x="26" y="202"/>
                  </a:lnTo>
                  <a:lnTo>
                    <a:pt x="13" y="202"/>
                  </a:lnTo>
                  <a:lnTo>
                    <a:pt x="5" y="207"/>
                  </a:lnTo>
                  <a:lnTo>
                    <a:pt x="2" y="206"/>
                  </a:lnTo>
                  <a:lnTo>
                    <a:pt x="0" y="200"/>
                  </a:lnTo>
                  <a:lnTo>
                    <a:pt x="24" y="185"/>
                  </a:lnTo>
                  <a:lnTo>
                    <a:pt x="44" y="166"/>
                  </a:lnTo>
                  <a:lnTo>
                    <a:pt x="69" y="149"/>
                  </a:lnTo>
                  <a:lnTo>
                    <a:pt x="86" y="143"/>
                  </a:lnTo>
                  <a:close/>
                  <a:moveTo>
                    <a:pt x="116" y="156"/>
                  </a:moveTo>
                  <a:lnTo>
                    <a:pt x="111" y="161"/>
                  </a:lnTo>
                  <a:lnTo>
                    <a:pt x="105" y="161"/>
                  </a:lnTo>
                  <a:lnTo>
                    <a:pt x="108" y="158"/>
                  </a:lnTo>
                  <a:lnTo>
                    <a:pt x="105" y="156"/>
                  </a:lnTo>
                  <a:lnTo>
                    <a:pt x="116" y="145"/>
                  </a:lnTo>
                  <a:lnTo>
                    <a:pt x="120" y="143"/>
                  </a:lnTo>
                  <a:lnTo>
                    <a:pt x="121" y="148"/>
                  </a:lnTo>
                  <a:lnTo>
                    <a:pt x="116" y="156"/>
                  </a:lnTo>
                  <a:close/>
                  <a:moveTo>
                    <a:pt x="564" y="71"/>
                  </a:moveTo>
                  <a:lnTo>
                    <a:pt x="554" y="85"/>
                  </a:lnTo>
                  <a:lnTo>
                    <a:pt x="556" y="100"/>
                  </a:lnTo>
                  <a:lnTo>
                    <a:pt x="561" y="105"/>
                  </a:lnTo>
                  <a:lnTo>
                    <a:pt x="576" y="111"/>
                  </a:lnTo>
                  <a:lnTo>
                    <a:pt x="581" y="119"/>
                  </a:lnTo>
                  <a:lnTo>
                    <a:pt x="590" y="115"/>
                  </a:lnTo>
                  <a:lnTo>
                    <a:pt x="605" y="121"/>
                  </a:lnTo>
                  <a:lnTo>
                    <a:pt x="602" y="140"/>
                  </a:lnTo>
                  <a:lnTo>
                    <a:pt x="608" y="143"/>
                  </a:lnTo>
                  <a:lnTo>
                    <a:pt x="601" y="148"/>
                  </a:lnTo>
                  <a:lnTo>
                    <a:pt x="598" y="156"/>
                  </a:lnTo>
                  <a:lnTo>
                    <a:pt x="594" y="156"/>
                  </a:lnTo>
                  <a:lnTo>
                    <a:pt x="591" y="158"/>
                  </a:lnTo>
                  <a:lnTo>
                    <a:pt x="591" y="173"/>
                  </a:lnTo>
                  <a:lnTo>
                    <a:pt x="589" y="174"/>
                  </a:lnTo>
                  <a:lnTo>
                    <a:pt x="587" y="173"/>
                  </a:lnTo>
                  <a:lnTo>
                    <a:pt x="583" y="180"/>
                  </a:lnTo>
                  <a:lnTo>
                    <a:pt x="581" y="181"/>
                  </a:lnTo>
                  <a:lnTo>
                    <a:pt x="582" y="183"/>
                  </a:lnTo>
                  <a:lnTo>
                    <a:pt x="580" y="185"/>
                  </a:lnTo>
                  <a:lnTo>
                    <a:pt x="580" y="191"/>
                  </a:lnTo>
                  <a:lnTo>
                    <a:pt x="573" y="192"/>
                  </a:lnTo>
                  <a:lnTo>
                    <a:pt x="580" y="206"/>
                  </a:lnTo>
                  <a:lnTo>
                    <a:pt x="580" y="209"/>
                  </a:lnTo>
                  <a:lnTo>
                    <a:pt x="576" y="216"/>
                  </a:lnTo>
                  <a:lnTo>
                    <a:pt x="572" y="220"/>
                  </a:lnTo>
                  <a:lnTo>
                    <a:pt x="568" y="222"/>
                  </a:lnTo>
                  <a:lnTo>
                    <a:pt x="567" y="226"/>
                  </a:lnTo>
                  <a:lnTo>
                    <a:pt x="558" y="241"/>
                  </a:lnTo>
                  <a:lnTo>
                    <a:pt x="556" y="266"/>
                  </a:lnTo>
                  <a:lnTo>
                    <a:pt x="569" y="280"/>
                  </a:lnTo>
                  <a:lnTo>
                    <a:pt x="583" y="282"/>
                  </a:lnTo>
                  <a:lnTo>
                    <a:pt x="595" y="282"/>
                  </a:lnTo>
                  <a:lnTo>
                    <a:pt x="601" y="285"/>
                  </a:lnTo>
                  <a:lnTo>
                    <a:pt x="607" y="292"/>
                  </a:lnTo>
                  <a:lnTo>
                    <a:pt x="617" y="296"/>
                  </a:lnTo>
                  <a:lnTo>
                    <a:pt x="617" y="296"/>
                  </a:lnTo>
                  <a:lnTo>
                    <a:pt x="614" y="305"/>
                  </a:lnTo>
                  <a:lnTo>
                    <a:pt x="639" y="315"/>
                  </a:lnTo>
                  <a:lnTo>
                    <a:pt x="637" y="339"/>
                  </a:lnTo>
                  <a:lnTo>
                    <a:pt x="665" y="382"/>
                  </a:lnTo>
                  <a:lnTo>
                    <a:pt x="650" y="410"/>
                  </a:lnTo>
                  <a:lnTo>
                    <a:pt x="625" y="428"/>
                  </a:lnTo>
                  <a:lnTo>
                    <a:pt x="612" y="414"/>
                  </a:lnTo>
                  <a:lnTo>
                    <a:pt x="591" y="413"/>
                  </a:lnTo>
                  <a:lnTo>
                    <a:pt x="581" y="423"/>
                  </a:lnTo>
                  <a:lnTo>
                    <a:pt x="569" y="438"/>
                  </a:lnTo>
                  <a:lnTo>
                    <a:pt x="533" y="464"/>
                  </a:lnTo>
                  <a:lnTo>
                    <a:pt x="533" y="464"/>
                  </a:lnTo>
                  <a:lnTo>
                    <a:pt x="517" y="475"/>
                  </a:lnTo>
                  <a:lnTo>
                    <a:pt x="510" y="474"/>
                  </a:lnTo>
                  <a:lnTo>
                    <a:pt x="505" y="477"/>
                  </a:lnTo>
                  <a:lnTo>
                    <a:pt x="505" y="485"/>
                  </a:lnTo>
                  <a:lnTo>
                    <a:pt x="495" y="491"/>
                  </a:lnTo>
                  <a:lnTo>
                    <a:pt x="494" y="487"/>
                  </a:lnTo>
                  <a:lnTo>
                    <a:pt x="483" y="490"/>
                  </a:lnTo>
                  <a:lnTo>
                    <a:pt x="476" y="487"/>
                  </a:lnTo>
                  <a:lnTo>
                    <a:pt x="471" y="473"/>
                  </a:lnTo>
                  <a:lnTo>
                    <a:pt x="463" y="475"/>
                  </a:lnTo>
                  <a:lnTo>
                    <a:pt x="463" y="479"/>
                  </a:lnTo>
                  <a:lnTo>
                    <a:pt x="459" y="477"/>
                  </a:lnTo>
                  <a:lnTo>
                    <a:pt x="453" y="479"/>
                  </a:lnTo>
                  <a:lnTo>
                    <a:pt x="450" y="481"/>
                  </a:lnTo>
                  <a:lnTo>
                    <a:pt x="450" y="487"/>
                  </a:lnTo>
                  <a:lnTo>
                    <a:pt x="440" y="497"/>
                  </a:lnTo>
                  <a:lnTo>
                    <a:pt x="431" y="502"/>
                  </a:lnTo>
                  <a:lnTo>
                    <a:pt x="414" y="497"/>
                  </a:lnTo>
                  <a:lnTo>
                    <a:pt x="412" y="498"/>
                  </a:lnTo>
                  <a:lnTo>
                    <a:pt x="411" y="495"/>
                  </a:lnTo>
                  <a:lnTo>
                    <a:pt x="405" y="491"/>
                  </a:lnTo>
                  <a:lnTo>
                    <a:pt x="395" y="498"/>
                  </a:lnTo>
                  <a:lnTo>
                    <a:pt x="395" y="498"/>
                  </a:lnTo>
                  <a:lnTo>
                    <a:pt x="393" y="500"/>
                  </a:lnTo>
                  <a:lnTo>
                    <a:pt x="391" y="490"/>
                  </a:lnTo>
                  <a:lnTo>
                    <a:pt x="375" y="474"/>
                  </a:lnTo>
                  <a:lnTo>
                    <a:pt x="367" y="471"/>
                  </a:lnTo>
                  <a:lnTo>
                    <a:pt x="369" y="479"/>
                  </a:lnTo>
                  <a:lnTo>
                    <a:pt x="367" y="481"/>
                  </a:lnTo>
                  <a:lnTo>
                    <a:pt x="363" y="477"/>
                  </a:lnTo>
                  <a:lnTo>
                    <a:pt x="359" y="477"/>
                  </a:lnTo>
                  <a:lnTo>
                    <a:pt x="359" y="477"/>
                  </a:lnTo>
                  <a:lnTo>
                    <a:pt x="359" y="474"/>
                  </a:lnTo>
                  <a:lnTo>
                    <a:pt x="355" y="475"/>
                  </a:lnTo>
                  <a:lnTo>
                    <a:pt x="353" y="471"/>
                  </a:lnTo>
                  <a:lnTo>
                    <a:pt x="343" y="470"/>
                  </a:lnTo>
                  <a:lnTo>
                    <a:pt x="343" y="467"/>
                  </a:lnTo>
                  <a:lnTo>
                    <a:pt x="340" y="472"/>
                  </a:lnTo>
                  <a:lnTo>
                    <a:pt x="336" y="471"/>
                  </a:lnTo>
                  <a:lnTo>
                    <a:pt x="334" y="469"/>
                  </a:lnTo>
                  <a:lnTo>
                    <a:pt x="335" y="463"/>
                  </a:lnTo>
                  <a:lnTo>
                    <a:pt x="330" y="460"/>
                  </a:lnTo>
                  <a:lnTo>
                    <a:pt x="318" y="467"/>
                  </a:lnTo>
                  <a:lnTo>
                    <a:pt x="313" y="466"/>
                  </a:lnTo>
                  <a:lnTo>
                    <a:pt x="305" y="467"/>
                  </a:lnTo>
                  <a:lnTo>
                    <a:pt x="302" y="475"/>
                  </a:lnTo>
                  <a:lnTo>
                    <a:pt x="291" y="479"/>
                  </a:lnTo>
                  <a:lnTo>
                    <a:pt x="251" y="464"/>
                  </a:lnTo>
                  <a:lnTo>
                    <a:pt x="236" y="468"/>
                  </a:lnTo>
                  <a:lnTo>
                    <a:pt x="224" y="463"/>
                  </a:lnTo>
                  <a:lnTo>
                    <a:pt x="213" y="452"/>
                  </a:lnTo>
                  <a:lnTo>
                    <a:pt x="206" y="442"/>
                  </a:lnTo>
                  <a:lnTo>
                    <a:pt x="213" y="432"/>
                  </a:lnTo>
                  <a:lnTo>
                    <a:pt x="225" y="427"/>
                  </a:lnTo>
                  <a:lnTo>
                    <a:pt x="228" y="424"/>
                  </a:lnTo>
                  <a:lnTo>
                    <a:pt x="228" y="417"/>
                  </a:lnTo>
                  <a:lnTo>
                    <a:pt x="226" y="405"/>
                  </a:lnTo>
                  <a:lnTo>
                    <a:pt x="224" y="403"/>
                  </a:lnTo>
                  <a:lnTo>
                    <a:pt x="228" y="400"/>
                  </a:lnTo>
                  <a:lnTo>
                    <a:pt x="227" y="399"/>
                  </a:lnTo>
                  <a:lnTo>
                    <a:pt x="230" y="399"/>
                  </a:lnTo>
                  <a:lnTo>
                    <a:pt x="231" y="394"/>
                  </a:lnTo>
                  <a:lnTo>
                    <a:pt x="229" y="390"/>
                  </a:lnTo>
                  <a:lnTo>
                    <a:pt x="228" y="390"/>
                  </a:lnTo>
                  <a:lnTo>
                    <a:pt x="231" y="389"/>
                  </a:lnTo>
                  <a:lnTo>
                    <a:pt x="231" y="386"/>
                  </a:lnTo>
                  <a:lnTo>
                    <a:pt x="227" y="371"/>
                  </a:lnTo>
                  <a:lnTo>
                    <a:pt x="225" y="360"/>
                  </a:lnTo>
                  <a:lnTo>
                    <a:pt x="228" y="354"/>
                  </a:lnTo>
                  <a:lnTo>
                    <a:pt x="228" y="347"/>
                  </a:lnTo>
                  <a:lnTo>
                    <a:pt x="225" y="345"/>
                  </a:lnTo>
                  <a:lnTo>
                    <a:pt x="224" y="341"/>
                  </a:lnTo>
                  <a:lnTo>
                    <a:pt x="226" y="340"/>
                  </a:lnTo>
                  <a:lnTo>
                    <a:pt x="227" y="337"/>
                  </a:lnTo>
                  <a:lnTo>
                    <a:pt x="228" y="339"/>
                  </a:lnTo>
                  <a:lnTo>
                    <a:pt x="227" y="328"/>
                  </a:lnTo>
                  <a:lnTo>
                    <a:pt x="226" y="338"/>
                  </a:lnTo>
                  <a:lnTo>
                    <a:pt x="224" y="340"/>
                  </a:lnTo>
                  <a:lnTo>
                    <a:pt x="221" y="333"/>
                  </a:lnTo>
                  <a:lnTo>
                    <a:pt x="217" y="328"/>
                  </a:lnTo>
                  <a:lnTo>
                    <a:pt x="217" y="324"/>
                  </a:lnTo>
                  <a:lnTo>
                    <a:pt x="220" y="323"/>
                  </a:lnTo>
                  <a:lnTo>
                    <a:pt x="222" y="325"/>
                  </a:lnTo>
                  <a:lnTo>
                    <a:pt x="222" y="323"/>
                  </a:lnTo>
                  <a:lnTo>
                    <a:pt x="224" y="323"/>
                  </a:lnTo>
                  <a:lnTo>
                    <a:pt x="225" y="326"/>
                  </a:lnTo>
                  <a:lnTo>
                    <a:pt x="227" y="325"/>
                  </a:lnTo>
                  <a:lnTo>
                    <a:pt x="222" y="315"/>
                  </a:lnTo>
                  <a:lnTo>
                    <a:pt x="221" y="308"/>
                  </a:lnTo>
                  <a:lnTo>
                    <a:pt x="217" y="298"/>
                  </a:lnTo>
                  <a:lnTo>
                    <a:pt x="201" y="311"/>
                  </a:lnTo>
                  <a:lnTo>
                    <a:pt x="198" y="308"/>
                  </a:lnTo>
                  <a:lnTo>
                    <a:pt x="204" y="305"/>
                  </a:lnTo>
                  <a:lnTo>
                    <a:pt x="216" y="294"/>
                  </a:lnTo>
                  <a:lnTo>
                    <a:pt x="217" y="285"/>
                  </a:lnTo>
                  <a:lnTo>
                    <a:pt x="224" y="280"/>
                  </a:lnTo>
                  <a:lnTo>
                    <a:pt x="228" y="276"/>
                  </a:lnTo>
                  <a:lnTo>
                    <a:pt x="232" y="245"/>
                  </a:lnTo>
                  <a:lnTo>
                    <a:pt x="232" y="242"/>
                  </a:lnTo>
                  <a:lnTo>
                    <a:pt x="230" y="240"/>
                  </a:lnTo>
                  <a:lnTo>
                    <a:pt x="235" y="235"/>
                  </a:lnTo>
                  <a:lnTo>
                    <a:pt x="242" y="213"/>
                  </a:lnTo>
                  <a:lnTo>
                    <a:pt x="246" y="206"/>
                  </a:lnTo>
                  <a:lnTo>
                    <a:pt x="261" y="192"/>
                  </a:lnTo>
                  <a:lnTo>
                    <a:pt x="280" y="180"/>
                  </a:lnTo>
                  <a:lnTo>
                    <a:pt x="292" y="167"/>
                  </a:lnTo>
                  <a:lnTo>
                    <a:pt x="295" y="160"/>
                  </a:lnTo>
                  <a:lnTo>
                    <a:pt x="307" y="148"/>
                  </a:lnTo>
                  <a:lnTo>
                    <a:pt x="318" y="142"/>
                  </a:lnTo>
                  <a:lnTo>
                    <a:pt x="350" y="132"/>
                  </a:lnTo>
                  <a:lnTo>
                    <a:pt x="382" y="113"/>
                  </a:lnTo>
                  <a:lnTo>
                    <a:pt x="425" y="93"/>
                  </a:lnTo>
                  <a:lnTo>
                    <a:pt x="434" y="88"/>
                  </a:lnTo>
                  <a:lnTo>
                    <a:pt x="430" y="81"/>
                  </a:lnTo>
                  <a:lnTo>
                    <a:pt x="431" y="82"/>
                  </a:lnTo>
                  <a:lnTo>
                    <a:pt x="432" y="82"/>
                  </a:lnTo>
                  <a:lnTo>
                    <a:pt x="435" y="87"/>
                  </a:lnTo>
                  <a:lnTo>
                    <a:pt x="447" y="87"/>
                  </a:lnTo>
                  <a:lnTo>
                    <a:pt x="470" y="79"/>
                  </a:lnTo>
                  <a:lnTo>
                    <a:pt x="472" y="81"/>
                  </a:lnTo>
                  <a:lnTo>
                    <a:pt x="478" y="79"/>
                  </a:lnTo>
                  <a:lnTo>
                    <a:pt x="489" y="76"/>
                  </a:lnTo>
                  <a:lnTo>
                    <a:pt x="512" y="73"/>
                  </a:lnTo>
                  <a:lnTo>
                    <a:pt x="519" y="75"/>
                  </a:lnTo>
                  <a:lnTo>
                    <a:pt x="519" y="73"/>
                  </a:lnTo>
                  <a:lnTo>
                    <a:pt x="520" y="75"/>
                  </a:lnTo>
                  <a:lnTo>
                    <a:pt x="522" y="72"/>
                  </a:lnTo>
                  <a:lnTo>
                    <a:pt x="540" y="76"/>
                  </a:lnTo>
                  <a:lnTo>
                    <a:pt x="558" y="68"/>
                  </a:lnTo>
                  <a:lnTo>
                    <a:pt x="561" y="68"/>
                  </a:lnTo>
                  <a:lnTo>
                    <a:pt x="564" y="71"/>
                  </a:lnTo>
                  <a:close/>
                  <a:moveTo>
                    <a:pt x="280" y="45"/>
                  </a:moveTo>
                  <a:lnTo>
                    <a:pt x="274" y="47"/>
                  </a:lnTo>
                  <a:lnTo>
                    <a:pt x="289" y="46"/>
                  </a:lnTo>
                  <a:lnTo>
                    <a:pt x="288" y="53"/>
                  </a:lnTo>
                  <a:lnTo>
                    <a:pt x="279" y="58"/>
                  </a:lnTo>
                  <a:lnTo>
                    <a:pt x="274" y="57"/>
                  </a:lnTo>
                  <a:lnTo>
                    <a:pt x="261" y="65"/>
                  </a:lnTo>
                  <a:lnTo>
                    <a:pt x="255" y="62"/>
                  </a:lnTo>
                  <a:lnTo>
                    <a:pt x="256" y="68"/>
                  </a:lnTo>
                  <a:lnTo>
                    <a:pt x="246" y="64"/>
                  </a:lnTo>
                  <a:lnTo>
                    <a:pt x="252" y="69"/>
                  </a:lnTo>
                  <a:lnTo>
                    <a:pt x="258" y="72"/>
                  </a:lnTo>
                  <a:lnTo>
                    <a:pt x="255" y="72"/>
                  </a:lnTo>
                  <a:lnTo>
                    <a:pt x="253" y="75"/>
                  </a:lnTo>
                  <a:lnTo>
                    <a:pt x="227" y="75"/>
                  </a:lnTo>
                  <a:lnTo>
                    <a:pt x="220" y="77"/>
                  </a:lnTo>
                  <a:lnTo>
                    <a:pt x="203" y="90"/>
                  </a:lnTo>
                  <a:lnTo>
                    <a:pt x="195" y="94"/>
                  </a:lnTo>
                  <a:lnTo>
                    <a:pt x="189" y="93"/>
                  </a:lnTo>
                  <a:lnTo>
                    <a:pt x="188" y="94"/>
                  </a:lnTo>
                  <a:lnTo>
                    <a:pt x="184" y="96"/>
                  </a:lnTo>
                  <a:lnTo>
                    <a:pt x="181" y="99"/>
                  </a:lnTo>
                  <a:lnTo>
                    <a:pt x="166" y="97"/>
                  </a:lnTo>
                  <a:lnTo>
                    <a:pt x="159" y="104"/>
                  </a:lnTo>
                  <a:lnTo>
                    <a:pt x="157" y="102"/>
                  </a:lnTo>
                  <a:lnTo>
                    <a:pt x="150" y="103"/>
                  </a:lnTo>
                  <a:lnTo>
                    <a:pt x="148" y="105"/>
                  </a:lnTo>
                  <a:lnTo>
                    <a:pt x="148" y="111"/>
                  </a:lnTo>
                  <a:lnTo>
                    <a:pt x="144" y="109"/>
                  </a:lnTo>
                  <a:lnTo>
                    <a:pt x="134" y="118"/>
                  </a:lnTo>
                  <a:lnTo>
                    <a:pt x="130" y="117"/>
                  </a:lnTo>
                  <a:lnTo>
                    <a:pt x="123" y="112"/>
                  </a:lnTo>
                  <a:lnTo>
                    <a:pt x="121" y="103"/>
                  </a:lnTo>
                  <a:lnTo>
                    <a:pt x="131" y="94"/>
                  </a:lnTo>
                  <a:lnTo>
                    <a:pt x="136" y="83"/>
                  </a:lnTo>
                  <a:lnTo>
                    <a:pt x="137" y="86"/>
                  </a:lnTo>
                  <a:lnTo>
                    <a:pt x="139" y="79"/>
                  </a:lnTo>
                  <a:lnTo>
                    <a:pt x="192" y="69"/>
                  </a:lnTo>
                  <a:lnTo>
                    <a:pt x="195" y="70"/>
                  </a:lnTo>
                  <a:lnTo>
                    <a:pt x="237" y="57"/>
                  </a:lnTo>
                  <a:lnTo>
                    <a:pt x="274" y="42"/>
                  </a:lnTo>
                  <a:lnTo>
                    <a:pt x="281" y="40"/>
                  </a:lnTo>
                  <a:lnTo>
                    <a:pt x="289" y="42"/>
                  </a:lnTo>
                  <a:lnTo>
                    <a:pt x="289" y="44"/>
                  </a:lnTo>
                  <a:lnTo>
                    <a:pt x="280" y="45"/>
                  </a:lnTo>
                  <a:close/>
                  <a:moveTo>
                    <a:pt x="508" y="37"/>
                  </a:moveTo>
                  <a:lnTo>
                    <a:pt x="509" y="42"/>
                  </a:lnTo>
                  <a:lnTo>
                    <a:pt x="508" y="40"/>
                  </a:lnTo>
                  <a:lnTo>
                    <a:pt x="502" y="45"/>
                  </a:lnTo>
                  <a:lnTo>
                    <a:pt x="500" y="44"/>
                  </a:lnTo>
                  <a:lnTo>
                    <a:pt x="499" y="40"/>
                  </a:lnTo>
                  <a:lnTo>
                    <a:pt x="501" y="37"/>
                  </a:lnTo>
                  <a:lnTo>
                    <a:pt x="508" y="37"/>
                  </a:lnTo>
                  <a:close/>
                  <a:moveTo>
                    <a:pt x="364" y="37"/>
                  </a:moveTo>
                  <a:lnTo>
                    <a:pt x="415" y="32"/>
                  </a:lnTo>
                  <a:lnTo>
                    <a:pt x="468" y="32"/>
                  </a:lnTo>
                  <a:lnTo>
                    <a:pt x="472" y="34"/>
                  </a:lnTo>
                  <a:lnTo>
                    <a:pt x="470" y="37"/>
                  </a:lnTo>
                  <a:lnTo>
                    <a:pt x="466" y="38"/>
                  </a:lnTo>
                  <a:lnTo>
                    <a:pt x="443" y="37"/>
                  </a:lnTo>
                  <a:lnTo>
                    <a:pt x="435" y="42"/>
                  </a:lnTo>
                  <a:lnTo>
                    <a:pt x="399" y="51"/>
                  </a:lnTo>
                  <a:lnTo>
                    <a:pt x="386" y="51"/>
                  </a:lnTo>
                  <a:lnTo>
                    <a:pt x="386" y="55"/>
                  </a:lnTo>
                  <a:lnTo>
                    <a:pt x="386" y="51"/>
                  </a:lnTo>
                  <a:lnTo>
                    <a:pt x="364" y="48"/>
                  </a:lnTo>
                  <a:lnTo>
                    <a:pt x="356" y="57"/>
                  </a:lnTo>
                  <a:lnTo>
                    <a:pt x="340" y="61"/>
                  </a:lnTo>
                  <a:lnTo>
                    <a:pt x="339" y="65"/>
                  </a:lnTo>
                  <a:lnTo>
                    <a:pt x="325" y="57"/>
                  </a:lnTo>
                  <a:lnTo>
                    <a:pt x="317" y="47"/>
                  </a:lnTo>
                  <a:lnTo>
                    <a:pt x="319" y="34"/>
                  </a:lnTo>
                  <a:lnTo>
                    <a:pt x="325" y="28"/>
                  </a:lnTo>
                  <a:lnTo>
                    <a:pt x="353" y="36"/>
                  </a:lnTo>
                  <a:lnTo>
                    <a:pt x="364" y="37"/>
                  </a:lnTo>
                  <a:close/>
                  <a:moveTo>
                    <a:pt x="547" y="1"/>
                  </a:moveTo>
                  <a:lnTo>
                    <a:pt x="550" y="1"/>
                  </a:lnTo>
                  <a:lnTo>
                    <a:pt x="555" y="6"/>
                  </a:lnTo>
                  <a:lnTo>
                    <a:pt x="566" y="7"/>
                  </a:lnTo>
                  <a:lnTo>
                    <a:pt x="615" y="1"/>
                  </a:lnTo>
                  <a:lnTo>
                    <a:pt x="630" y="1"/>
                  </a:lnTo>
                  <a:lnTo>
                    <a:pt x="631" y="1"/>
                  </a:lnTo>
                  <a:lnTo>
                    <a:pt x="624" y="7"/>
                  </a:lnTo>
                  <a:lnTo>
                    <a:pt x="601" y="15"/>
                  </a:lnTo>
                  <a:lnTo>
                    <a:pt x="598" y="19"/>
                  </a:lnTo>
                  <a:lnTo>
                    <a:pt x="587" y="23"/>
                  </a:lnTo>
                  <a:lnTo>
                    <a:pt x="566" y="26"/>
                  </a:lnTo>
                  <a:lnTo>
                    <a:pt x="568" y="30"/>
                  </a:lnTo>
                  <a:lnTo>
                    <a:pt x="565" y="27"/>
                  </a:lnTo>
                  <a:lnTo>
                    <a:pt x="554" y="27"/>
                  </a:lnTo>
                  <a:lnTo>
                    <a:pt x="553" y="30"/>
                  </a:lnTo>
                  <a:lnTo>
                    <a:pt x="552" y="27"/>
                  </a:lnTo>
                  <a:lnTo>
                    <a:pt x="549" y="28"/>
                  </a:lnTo>
                  <a:lnTo>
                    <a:pt x="547" y="30"/>
                  </a:lnTo>
                  <a:lnTo>
                    <a:pt x="548" y="32"/>
                  </a:lnTo>
                  <a:lnTo>
                    <a:pt x="544" y="32"/>
                  </a:lnTo>
                  <a:lnTo>
                    <a:pt x="545" y="37"/>
                  </a:lnTo>
                  <a:lnTo>
                    <a:pt x="537" y="37"/>
                  </a:lnTo>
                  <a:lnTo>
                    <a:pt x="533" y="41"/>
                  </a:lnTo>
                  <a:lnTo>
                    <a:pt x="530" y="40"/>
                  </a:lnTo>
                  <a:lnTo>
                    <a:pt x="532" y="31"/>
                  </a:lnTo>
                  <a:lnTo>
                    <a:pt x="537" y="20"/>
                  </a:lnTo>
                  <a:lnTo>
                    <a:pt x="540" y="15"/>
                  </a:lnTo>
                  <a:lnTo>
                    <a:pt x="551" y="6"/>
                  </a:lnTo>
                  <a:lnTo>
                    <a:pt x="534" y="1"/>
                  </a:lnTo>
                  <a:lnTo>
                    <a:pt x="531" y="9"/>
                  </a:lnTo>
                  <a:lnTo>
                    <a:pt x="529" y="9"/>
                  </a:lnTo>
                  <a:lnTo>
                    <a:pt x="529" y="6"/>
                  </a:lnTo>
                  <a:lnTo>
                    <a:pt x="532" y="0"/>
                  </a:lnTo>
                  <a:lnTo>
                    <a:pt x="547"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6" name="Freeform 8">
              <a:extLst>
                <a:ext uri="{FF2B5EF4-FFF2-40B4-BE49-F238E27FC236}">
                  <a16:creationId xmlns:a16="http://schemas.microsoft.com/office/drawing/2014/main" id="{90CEF350-2DF8-4C73-B788-300E87ACAE91}"/>
                </a:ext>
              </a:extLst>
            </p:cNvPr>
            <p:cNvSpPr>
              <a:spLocks/>
            </p:cNvSpPr>
            <p:nvPr/>
          </p:nvSpPr>
          <p:spPr bwMode="auto">
            <a:xfrm>
              <a:off x="5772151" y="4184650"/>
              <a:ext cx="1244600" cy="865188"/>
            </a:xfrm>
            <a:custGeom>
              <a:avLst/>
              <a:gdLst>
                <a:gd name="T0" fmla="*/ 401 w 784"/>
                <a:gd name="T1" fmla="*/ 30 h 545"/>
                <a:gd name="T2" fmla="*/ 441 w 784"/>
                <a:gd name="T3" fmla="*/ 8 h 545"/>
                <a:gd name="T4" fmla="*/ 484 w 784"/>
                <a:gd name="T5" fmla="*/ 67 h 545"/>
                <a:gd name="T6" fmla="*/ 463 w 784"/>
                <a:gd name="T7" fmla="*/ 111 h 545"/>
                <a:gd name="T8" fmla="*/ 465 w 784"/>
                <a:gd name="T9" fmla="*/ 153 h 545"/>
                <a:gd name="T10" fmla="*/ 482 w 784"/>
                <a:gd name="T11" fmla="*/ 188 h 545"/>
                <a:gd name="T12" fmla="*/ 498 w 784"/>
                <a:gd name="T13" fmla="*/ 206 h 545"/>
                <a:gd name="T14" fmla="*/ 502 w 784"/>
                <a:gd name="T15" fmla="*/ 204 h 545"/>
                <a:gd name="T16" fmla="*/ 545 w 784"/>
                <a:gd name="T17" fmla="*/ 204 h 545"/>
                <a:gd name="T18" fmla="*/ 574 w 784"/>
                <a:gd name="T19" fmla="*/ 199 h 545"/>
                <a:gd name="T20" fmla="*/ 620 w 784"/>
                <a:gd name="T21" fmla="*/ 216 h 545"/>
                <a:gd name="T22" fmla="*/ 665 w 784"/>
                <a:gd name="T23" fmla="*/ 239 h 545"/>
                <a:gd name="T24" fmla="*/ 702 w 784"/>
                <a:gd name="T25" fmla="*/ 246 h 545"/>
                <a:gd name="T26" fmla="*/ 716 w 784"/>
                <a:gd name="T27" fmla="*/ 265 h 545"/>
                <a:gd name="T28" fmla="*/ 750 w 784"/>
                <a:gd name="T29" fmla="*/ 297 h 545"/>
                <a:gd name="T30" fmla="*/ 726 w 784"/>
                <a:gd name="T31" fmla="*/ 317 h 545"/>
                <a:gd name="T32" fmla="*/ 774 w 784"/>
                <a:gd name="T33" fmla="*/ 362 h 545"/>
                <a:gd name="T34" fmla="*/ 770 w 784"/>
                <a:gd name="T35" fmla="*/ 391 h 545"/>
                <a:gd name="T36" fmla="*/ 742 w 784"/>
                <a:gd name="T37" fmla="*/ 431 h 545"/>
                <a:gd name="T38" fmla="*/ 699 w 784"/>
                <a:gd name="T39" fmla="*/ 430 h 545"/>
                <a:gd name="T40" fmla="*/ 645 w 784"/>
                <a:gd name="T41" fmla="*/ 452 h 545"/>
                <a:gd name="T42" fmla="*/ 597 w 784"/>
                <a:gd name="T43" fmla="*/ 448 h 545"/>
                <a:gd name="T44" fmla="*/ 603 w 784"/>
                <a:gd name="T45" fmla="*/ 479 h 545"/>
                <a:gd name="T46" fmla="*/ 560 w 784"/>
                <a:gd name="T47" fmla="*/ 465 h 545"/>
                <a:gd name="T48" fmla="*/ 509 w 784"/>
                <a:gd name="T49" fmla="*/ 443 h 545"/>
                <a:gd name="T50" fmla="*/ 496 w 784"/>
                <a:gd name="T51" fmla="*/ 428 h 545"/>
                <a:gd name="T52" fmla="*/ 488 w 784"/>
                <a:gd name="T53" fmla="*/ 440 h 545"/>
                <a:gd name="T54" fmla="*/ 457 w 784"/>
                <a:gd name="T55" fmla="*/ 454 h 545"/>
                <a:gd name="T56" fmla="*/ 437 w 784"/>
                <a:gd name="T57" fmla="*/ 471 h 545"/>
                <a:gd name="T58" fmla="*/ 412 w 784"/>
                <a:gd name="T59" fmla="*/ 487 h 545"/>
                <a:gd name="T60" fmla="*/ 418 w 784"/>
                <a:gd name="T61" fmla="*/ 507 h 545"/>
                <a:gd name="T62" fmla="*/ 425 w 784"/>
                <a:gd name="T63" fmla="*/ 522 h 545"/>
                <a:gd name="T64" fmla="*/ 393 w 784"/>
                <a:gd name="T65" fmla="*/ 533 h 545"/>
                <a:gd name="T66" fmla="*/ 372 w 784"/>
                <a:gd name="T67" fmla="*/ 528 h 545"/>
                <a:gd name="T68" fmla="*/ 304 w 784"/>
                <a:gd name="T69" fmla="*/ 516 h 545"/>
                <a:gd name="T70" fmla="*/ 253 w 784"/>
                <a:gd name="T71" fmla="*/ 479 h 545"/>
                <a:gd name="T72" fmla="*/ 213 w 784"/>
                <a:gd name="T73" fmla="*/ 478 h 545"/>
                <a:gd name="T74" fmla="*/ 178 w 784"/>
                <a:gd name="T75" fmla="*/ 484 h 545"/>
                <a:gd name="T76" fmla="*/ 109 w 784"/>
                <a:gd name="T77" fmla="*/ 545 h 545"/>
                <a:gd name="T78" fmla="*/ 63 w 784"/>
                <a:gd name="T79" fmla="*/ 530 h 545"/>
                <a:gd name="T80" fmla="*/ 36 w 784"/>
                <a:gd name="T81" fmla="*/ 513 h 545"/>
                <a:gd name="T82" fmla="*/ 9 w 784"/>
                <a:gd name="T83" fmla="*/ 485 h 545"/>
                <a:gd name="T84" fmla="*/ 2 w 784"/>
                <a:gd name="T85" fmla="*/ 456 h 545"/>
                <a:gd name="T86" fmla="*/ 26 w 784"/>
                <a:gd name="T87" fmla="*/ 450 h 545"/>
                <a:gd name="T88" fmla="*/ 61 w 784"/>
                <a:gd name="T89" fmla="*/ 422 h 545"/>
                <a:gd name="T90" fmla="*/ 102 w 784"/>
                <a:gd name="T91" fmla="*/ 377 h 545"/>
                <a:gd name="T92" fmla="*/ 146 w 784"/>
                <a:gd name="T93" fmla="*/ 390 h 545"/>
                <a:gd name="T94" fmla="*/ 211 w 784"/>
                <a:gd name="T95" fmla="*/ 373 h 545"/>
                <a:gd name="T96" fmla="*/ 265 w 784"/>
                <a:gd name="T97" fmla="*/ 397 h 545"/>
                <a:gd name="T98" fmla="*/ 265 w 784"/>
                <a:gd name="T99" fmla="*/ 374 h 545"/>
                <a:gd name="T100" fmla="*/ 250 w 784"/>
                <a:gd name="T101" fmla="*/ 338 h 545"/>
                <a:gd name="T102" fmla="*/ 239 w 784"/>
                <a:gd name="T103" fmla="*/ 301 h 545"/>
                <a:gd name="T104" fmla="*/ 229 w 784"/>
                <a:gd name="T105" fmla="*/ 291 h 545"/>
                <a:gd name="T106" fmla="*/ 226 w 784"/>
                <a:gd name="T107" fmla="*/ 308 h 545"/>
                <a:gd name="T108" fmla="*/ 210 w 784"/>
                <a:gd name="T109" fmla="*/ 296 h 545"/>
                <a:gd name="T110" fmla="*/ 214 w 784"/>
                <a:gd name="T111" fmla="*/ 275 h 545"/>
                <a:gd name="T112" fmla="*/ 208 w 784"/>
                <a:gd name="T113" fmla="*/ 257 h 545"/>
                <a:gd name="T114" fmla="*/ 188 w 784"/>
                <a:gd name="T115" fmla="*/ 225 h 545"/>
                <a:gd name="T116" fmla="*/ 253 w 784"/>
                <a:gd name="T117" fmla="*/ 112 h 545"/>
                <a:gd name="T118" fmla="*/ 300 w 784"/>
                <a:gd name="T119" fmla="*/ 97 h 545"/>
                <a:gd name="T120" fmla="*/ 347 w 784"/>
                <a:gd name="T121" fmla="*/ 6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545">
                  <a:moveTo>
                    <a:pt x="371" y="2"/>
                  </a:moveTo>
                  <a:lnTo>
                    <a:pt x="377" y="0"/>
                  </a:lnTo>
                  <a:lnTo>
                    <a:pt x="383" y="6"/>
                  </a:lnTo>
                  <a:lnTo>
                    <a:pt x="392" y="17"/>
                  </a:lnTo>
                  <a:lnTo>
                    <a:pt x="397" y="31"/>
                  </a:lnTo>
                  <a:lnTo>
                    <a:pt x="401" y="30"/>
                  </a:lnTo>
                  <a:lnTo>
                    <a:pt x="403" y="31"/>
                  </a:lnTo>
                  <a:lnTo>
                    <a:pt x="411" y="27"/>
                  </a:lnTo>
                  <a:lnTo>
                    <a:pt x="415" y="32"/>
                  </a:lnTo>
                  <a:lnTo>
                    <a:pt x="433" y="13"/>
                  </a:lnTo>
                  <a:lnTo>
                    <a:pt x="437" y="11"/>
                  </a:lnTo>
                  <a:lnTo>
                    <a:pt x="441" y="8"/>
                  </a:lnTo>
                  <a:lnTo>
                    <a:pt x="453" y="16"/>
                  </a:lnTo>
                  <a:lnTo>
                    <a:pt x="458" y="26"/>
                  </a:lnTo>
                  <a:lnTo>
                    <a:pt x="468" y="31"/>
                  </a:lnTo>
                  <a:lnTo>
                    <a:pt x="472" y="36"/>
                  </a:lnTo>
                  <a:lnTo>
                    <a:pt x="473" y="53"/>
                  </a:lnTo>
                  <a:lnTo>
                    <a:pt x="484" y="67"/>
                  </a:lnTo>
                  <a:lnTo>
                    <a:pt x="487" y="77"/>
                  </a:lnTo>
                  <a:lnTo>
                    <a:pt x="481" y="98"/>
                  </a:lnTo>
                  <a:lnTo>
                    <a:pt x="473" y="102"/>
                  </a:lnTo>
                  <a:lnTo>
                    <a:pt x="464" y="104"/>
                  </a:lnTo>
                  <a:lnTo>
                    <a:pt x="462" y="106"/>
                  </a:lnTo>
                  <a:lnTo>
                    <a:pt x="463" y="111"/>
                  </a:lnTo>
                  <a:lnTo>
                    <a:pt x="469" y="115"/>
                  </a:lnTo>
                  <a:lnTo>
                    <a:pt x="462" y="119"/>
                  </a:lnTo>
                  <a:lnTo>
                    <a:pt x="462" y="134"/>
                  </a:lnTo>
                  <a:lnTo>
                    <a:pt x="459" y="142"/>
                  </a:lnTo>
                  <a:lnTo>
                    <a:pt x="463" y="143"/>
                  </a:lnTo>
                  <a:lnTo>
                    <a:pt x="465" y="153"/>
                  </a:lnTo>
                  <a:lnTo>
                    <a:pt x="473" y="155"/>
                  </a:lnTo>
                  <a:lnTo>
                    <a:pt x="473" y="156"/>
                  </a:lnTo>
                  <a:lnTo>
                    <a:pt x="477" y="163"/>
                  </a:lnTo>
                  <a:lnTo>
                    <a:pt x="477" y="169"/>
                  </a:lnTo>
                  <a:lnTo>
                    <a:pt x="484" y="182"/>
                  </a:lnTo>
                  <a:lnTo>
                    <a:pt x="482" y="188"/>
                  </a:lnTo>
                  <a:lnTo>
                    <a:pt x="490" y="191"/>
                  </a:lnTo>
                  <a:lnTo>
                    <a:pt x="494" y="190"/>
                  </a:lnTo>
                  <a:lnTo>
                    <a:pt x="494" y="194"/>
                  </a:lnTo>
                  <a:lnTo>
                    <a:pt x="491" y="198"/>
                  </a:lnTo>
                  <a:lnTo>
                    <a:pt x="491" y="203"/>
                  </a:lnTo>
                  <a:lnTo>
                    <a:pt x="498" y="206"/>
                  </a:lnTo>
                  <a:lnTo>
                    <a:pt x="500" y="211"/>
                  </a:lnTo>
                  <a:lnTo>
                    <a:pt x="501" y="209"/>
                  </a:lnTo>
                  <a:lnTo>
                    <a:pt x="498" y="205"/>
                  </a:lnTo>
                  <a:lnTo>
                    <a:pt x="500" y="205"/>
                  </a:lnTo>
                  <a:lnTo>
                    <a:pt x="501" y="202"/>
                  </a:lnTo>
                  <a:lnTo>
                    <a:pt x="502" y="204"/>
                  </a:lnTo>
                  <a:lnTo>
                    <a:pt x="504" y="197"/>
                  </a:lnTo>
                  <a:lnTo>
                    <a:pt x="516" y="198"/>
                  </a:lnTo>
                  <a:lnTo>
                    <a:pt x="522" y="202"/>
                  </a:lnTo>
                  <a:lnTo>
                    <a:pt x="535" y="205"/>
                  </a:lnTo>
                  <a:lnTo>
                    <a:pt x="545" y="206"/>
                  </a:lnTo>
                  <a:lnTo>
                    <a:pt x="545" y="204"/>
                  </a:lnTo>
                  <a:lnTo>
                    <a:pt x="548" y="205"/>
                  </a:lnTo>
                  <a:lnTo>
                    <a:pt x="554" y="202"/>
                  </a:lnTo>
                  <a:lnTo>
                    <a:pt x="557" y="206"/>
                  </a:lnTo>
                  <a:lnTo>
                    <a:pt x="566" y="206"/>
                  </a:lnTo>
                  <a:lnTo>
                    <a:pt x="573" y="205"/>
                  </a:lnTo>
                  <a:lnTo>
                    <a:pt x="574" y="199"/>
                  </a:lnTo>
                  <a:lnTo>
                    <a:pt x="579" y="195"/>
                  </a:lnTo>
                  <a:lnTo>
                    <a:pt x="592" y="193"/>
                  </a:lnTo>
                  <a:lnTo>
                    <a:pt x="606" y="194"/>
                  </a:lnTo>
                  <a:lnTo>
                    <a:pt x="606" y="197"/>
                  </a:lnTo>
                  <a:lnTo>
                    <a:pt x="611" y="207"/>
                  </a:lnTo>
                  <a:lnTo>
                    <a:pt x="620" y="216"/>
                  </a:lnTo>
                  <a:lnTo>
                    <a:pt x="623" y="223"/>
                  </a:lnTo>
                  <a:lnTo>
                    <a:pt x="629" y="225"/>
                  </a:lnTo>
                  <a:lnTo>
                    <a:pt x="632" y="234"/>
                  </a:lnTo>
                  <a:lnTo>
                    <a:pt x="638" y="239"/>
                  </a:lnTo>
                  <a:lnTo>
                    <a:pt x="649" y="236"/>
                  </a:lnTo>
                  <a:lnTo>
                    <a:pt x="665" y="239"/>
                  </a:lnTo>
                  <a:lnTo>
                    <a:pt x="681" y="236"/>
                  </a:lnTo>
                  <a:lnTo>
                    <a:pt x="688" y="242"/>
                  </a:lnTo>
                  <a:lnTo>
                    <a:pt x="687" y="246"/>
                  </a:lnTo>
                  <a:lnTo>
                    <a:pt x="690" y="249"/>
                  </a:lnTo>
                  <a:lnTo>
                    <a:pt x="697" y="243"/>
                  </a:lnTo>
                  <a:lnTo>
                    <a:pt x="702" y="246"/>
                  </a:lnTo>
                  <a:lnTo>
                    <a:pt x="704" y="243"/>
                  </a:lnTo>
                  <a:lnTo>
                    <a:pt x="706" y="243"/>
                  </a:lnTo>
                  <a:lnTo>
                    <a:pt x="714" y="247"/>
                  </a:lnTo>
                  <a:lnTo>
                    <a:pt x="717" y="250"/>
                  </a:lnTo>
                  <a:lnTo>
                    <a:pt x="715" y="254"/>
                  </a:lnTo>
                  <a:lnTo>
                    <a:pt x="716" y="265"/>
                  </a:lnTo>
                  <a:lnTo>
                    <a:pt x="711" y="272"/>
                  </a:lnTo>
                  <a:lnTo>
                    <a:pt x="735" y="280"/>
                  </a:lnTo>
                  <a:lnTo>
                    <a:pt x="753" y="280"/>
                  </a:lnTo>
                  <a:lnTo>
                    <a:pt x="753" y="280"/>
                  </a:lnTo>
                  <a:lnTo>
                    <a:pt x="752" y="295"/>
                  </a:lnTo>
                  <a:lnTo>
                    <a:pt x="750" y="297"/>
                  </a:lnTo>
                  <a:lnTo>
                    <a:pt x="749" y="296"/>
                  </a:lnTo>
                  <a:lnTo>
                    <a:pt x="746" y="298"/>
                  </a:lnTo>
                  <a:lnTo>
                    <a:pt x="749" y="303"/>
                  </a:lnTo>
                  <a:lnTo>
                    <a:pt x="743" y="310"/>
                  </a:lnTo>
                  <a:lnTo>
                    <a:pt x="725" y="313"/>
                  </a:lnTo>
                  <a:lnTo>
                    <a:pt x="726" y="317"/>
                  </a:lnTo>
                  <a:lnTo>
                    <a:pt x="722" y="326"/>
                  </a:lnTo>
                  <a:lnTo>
                    <a:pt x="722" y="334"/>
                  </a:lnTo>
                  <a:lnTo>
                    <a:pt x="734" y="334"/>
                  </a:lnTo>
                  <a:lnTo>
                    <a:pt x="750" y="342"/>
                  </a:lnTo>
                  <a:lnTo>
                    <a:pt x="757" y="349"/>
                  </a:lnTo>
                  <a:lnTo>
                    <a:pt x="774" y="362"/>
                  </a:lnTo>
                  <a:lnTo>
                    <a:pt x="775" y="366"/>
                  </a:lnTo>
                  <a:lnTo>
                    <a:pt x="782" y="366"/>
                  </a:lnTo>
                  <a:lnTo>
                    <a:pt x="784" y="384"/>
                  </a:lnTo>
                  <a:lnTo>
                    <a:pt x="782" y="387"/>
                  </a:lnTo>
                  <a:lnTo>
                    <a:pt x="777" y="387"/>
                  </a:lnTo>
                  <a:lnTo>
                    <a:pt x="770" y="391"/>
                  </a:lnTo>
                  <a:lnTo>
                    <a:pt x="769" y="405"/>
                  </a:lnTo>
                  <a:lnTo>
                    <a:pt x="759" y="419"/>
                  </a:lnTo>
                  <a:lnTo>
                    <a:pt x="751" y="422"/>
                  </a:lnTo>
                  <a:lnTo>
                    <a:pt x="750" y="426"/>
                  </a:lnTo>
                  <a:lnTo>
                    <a:pt x="744" y="427"/>
                  </a:lnTo>
                  <a:lnTo>
                    <a:pt x="742" y="431"/>
                  </a:lnTo>
                  <a:lnTo>
                    <a:pt x="738" y="433"/>
                  </a:lnTo>
                  <a:lnTo>
                    <a:pt x="731" y="428"/>
                  </a:lnTo>
                  <a:lnTo>
                    <a:pt x="725" y="420"/>
                  </a:lnTo>
                  <a:lnTo>
                    <a:pt x="719" y="419"/>
                  </a:lnTo>
                  <a:lnTo>
                    <a:pt x="703" y="427"/>
                  </a:lnTo>
                  <a:lnTo>
                    <a:pt x="699" y="430"/>
                  </a:lnTo>
                  <a:lnTo>
                    <a:pt x="696" y="429"/>
                  </a:lnTo>
                  <a:lnTo>
                    <a:pt x="676" y="436"/>
                  </a:lnTo>
                  <a:lnTo>
                    <a:pt x="668" y="443"/>
                  </a:lnTo>
                  <a:lnTo>
                    <a:pt x="665" y="440"/>
                  </a:lnTo>
                  <a:lnTo>
                    <a:pt x="662" y="441"/>
                  </a:lnTo>
                  <a:lnTo>
                    <a:pt x="645" y="452"/>
                  </a:lnTo>
                  <a:lnTo>
                    <a:pt x="642" y="458"/>
                  </a:lnTo>
                  <a:lnTo>
                    <a:pt x="630" y="462"/>
                  </a:lnTo>
                  <a:lnTo>
                    <a:pt x="621" y="454"/>
                  </a:lnTo>
                  <a:lnTo>
                    <a:pt x="614" y="459"/>
                  </a:lnTo>
                  <a:lnTo>
                    <a:pt x="612" y="454"/>
                  </a:lnTo>
                  <a:lnTo>
                    <a:pt x="597" y="448"/>
                  </a:lnTo>
                  <a:lnTo>
                    <a:pt x="595" y="456"/>
                  </a:lnTo>
                  <a:lnTo>
                    <a:pt x="605" y="463"/>
                  </a:lnTo>
                  <a:lnTo>
                    <a:pt x="602" y="468"/>
                  </a:lnTo>
                  <a:lnTo>
                    <a:pt x="603" y="474"/>
                  </a:lnTo>
                  <a:lnTo>
                    <a:pt x="602" y="474"/>
                  </a:lnTo>
                  <a:lnTo>
                    <a:pt x="603" y="479"/>
                  </a:lnTo>
                  <a:lnTo>
                    <a:pt x="601" y="480"/>
                  </a:lnTo>
                  <a:lnTo>
                    <a:pt x="594" y="475"/>
                  </a:lnTo>
                  <a:lnTo>
                    <a:pt x="584" y="475"/>
                  </a:lnTo>
                  <a:lnTo>
                    <a:pt x="584" y="468"/>
                  </a:lnTo>
                  <a:lnTo>
                    <a:pt x="581" y="465"/>
                  </a:lnTo>
                  <a:lnTo>
                    <a:pt x="560" y="465"/>
                  </a:lnTo>
                  <a:lnTo>
                    <a:pt x="557" y="452"/>
                  </a:lnTo>
                  <a:lnTo>
                    <a:pt x="549" y="448"/>
                  </a:lnTo>
                  <a:lnTo>
                    <a:pt x="546" y="448"/>
                  </a:lnTo>
                  <a:lnTo>
                    <a:pt x="538" y="452"/>
                  </a:lnTo>
                  <a:lnTo>
                    <a:pt x="520" y="452"/>
                  </a:lnTo>
                  <a:lnTo>
                    <a:pt x="509" y="443"/>
                  </a:lnTo>
                  <a:lnTo>
                    <a:pt x="509" y="440"/>
                  </a:lnTo>
                  <a:lnTo>
                    <a:pt x="512" y="440"/>
                  </a:lnTo>
                  <a:lnTo>
                    <a:pt x="511" y="436"/>
                  </a:lnTo>
                  <a:lnTo>
                    <a:pt x="502" y="429"/>
                  </a:lnTo>
                  <a:lnTo>
                    <a:pt x="501" y="431"/>
                  </a:lnTo>
                  <a:lnTo>
                    <a:pt x="496" y="428"/>
                  </a:lnTo>
                  <a:lnTo>
                    <a:pt x="486" y="429"/>
                  </a:lnTo>
                  <a:lnTo>
                    <a:pt x="484" y="432"/>
                  </a:lnTo>
                  <a:lnTo>
                    <a:pt x="480" y="429"/>
                  </a:lnTo>
                  <a:lnTo>
                    <a:pt x="474" y="436"/>
                  </a:lnTo>
                  <a:lnTo>
                    <a:pt x="481" y="436"/>
                  </a:lnTo>
                  <a:lnTo>
                    <a:pt x="488" y="440"/>
                  </a:lnTo>
                  <a:lnTo>
                    <a:pt x="491" y="450"/>
                  </a:lnTo>
                  <a:lnTo>
                    <a:pt x="499" y="458"/>
                  </a:lnTo>
                  <a:lnTo>
                    <a:pt x="500" y="471"/>
                  </a:lnTo>
                  <a:lnTo>
                    <a:pt x="485" y="466"/>
                  </a:lnTo>
                  <a:lnTo>
                    <a:pt x="472" y="465"/>
                  </a:lnTo>
                  <a:lnTo>
                    <a:pt x="457" y="454"/>
                  </a:lnTo>
                  <a:lnTo>
                    <a:pt x="455" y="459"/>
                  </a:lnTo>
                  <a:lnTo>
                    <a:pt x="451" y="460"/>
                  </a:lnTo>
                  <a:lnTo>
                    <a:pt x="452" y="464"/>
                  </a:lnTo>
                  <a:lnTo>
                    <a:pt x="444" y="470"/>
                  </a:lnTo>
                  <a:lnTo>
                    <a:pt x="442" y="468"/>
                  </a:lnTo>
                  <a:lnTo>
                    <a:pt x="437" y="471"/>
                  </a:lnTo>
                  <a:lnTo>
                    <a:pt x="435" y="475"/>
                  </a:lnTo>
                  <a:lnTo>
                    <a:pt x="430" y="477"/>
                  </a:lnTo>
                  <a:lnTo>
                    <a:pt x="424" y="478"/>
                  </a:lnTo>
                  <a:lnTo>
                    <a:pt x="413" y="474"/>
                  </a:lnTo>
                  <a:lnTo>
                    <a:pt x="406" y="482"/>
                  </a:lnTo>
                  <a:lnTo>
                    <a:pt x="412" y="487"/>
                  </a:lnTo>
                  <a:lnTo>
                    <a:pt x="410" y="489"/>
                  </a:lnTo>
                  <a:lnTo>
                    <a:pt x="407" y="488"/>
                  </a:lnTo>
                  <a:lnTo>
                    <a:pt x="406" y="490"/>
                  </a:lnTo>
                  <a:lnTo>
                    <a:pt x="414" y="494"/>
                  </a:lnTo>
                  <a:lnTo>
                    <a:pt x="419" y="500"/>
                  </a:lnTo>
                  <a:lnTo>
                    <a:pt x="418" y="507"/>
                  </a:lnTo>
                  <a:lnTo>
                    <a:pt x="419" y="509"/>
                  </a:lnTo>
                  <a:lnTo>
                    <a:pt x="426" y="510"/>
                  </a:lnTo>
                  <a:lnTo>
                    <a:pt x="423" y="514"/>
                  </a:lnTo>
                  <a:lnTo>
                    <a:pt x="423" y="517"/>
                  </a:lnTo>
                  <a:lnTo>
                    <a:pt x="425" y="521"/>
                  </a:lnTo>
                  <a:lnTo>
                    <a:pt x="425" y="522"/>
                  </a:lnTo>
                  <a:lnTo>
                    <a:pt x="410" y="532"/>
                  </a:lnTo>
                  <a:lnTo>
                    <a:pt x="409" y="537"/>
                  </a:lnTo>
                  <a:lnTo>
                    <a:pt x="409" y="537"/>
                  </a:lnTo>
                  <a:lnTo>
                    <a:pt x="401" y="539"/>
                  </a:lnTo>
                  <a:lnTo>
                    <a:pt x="398" y="535"/>
                  </a:lnTo>
                  <a:lnTo>
                    <a:pt x="393" y="533"/>
                  </a:lnTo>
                  <a:lnTo>
                    <a:pt x="392" y="525"/>
                  </a:lnTo>
                  <a:lnTo>
                    <a:pt x="383" y="515"/>
                  </a:lnTo>
                  <a:lnTo>
                    <a:pt x="372" y="516"/>
                  </a:lnTo>
                  <a:lnTo>
                    <a:pt x="374" y="526"/>
                  </a:lnTo>
                  <a:lnTo>
                    <a:pt x="372" y="528"/>
                  </a:lnTo>
                  <a:lnTo>
                    <a:pt x="372" y="528"/>
                  </a:lnTo>
                  <a:lnTo>
                    <a:pt x="365" y="527"/>
                  </a:lnTo>
                  <a:lnTo>
                    <a:pt x="336" y="532"/>
                  </a:lnTo>
                  <a:lnTo>
                    <a:pt x="327" y="532"/>
                  </a:lnTo>
                  <a:lnTo>
                    <a:pt x="321" y="528"/>
                  </a:lnTo>
                  <a:lnTo>
                    <a:pt x="315" y="518"/>
                  </a:lnTo>
                  <a:lnTo>
                    <a:pt x="304" y="516"/>
                  </a:lnTo>
                  <a:lnTo>
                    <a:pt x="296" y="505"/>
                  </a:lnTo>
                  <a:lnTo>
                    <a:pt x="288" y="504"/>
                  </a:lnTo>
                  <a:lnTo>
                    <a:pt x="283" y="501"/>
                  </a:lnTo>
                  <a:lnTo>
                    <a:pt x="275" y="486"/>
                  </a:lnTo>
                  <a:lnTo>
                    <a:pt x="268" y="486"/>
                  </a:lnTo>
                  <a:lnTo>
                    <a:pt x="253" y="479"/>
                  </a:lnTo>
                  <a:lnTo>
                    <a:pt x="240" y="480"/>
                  </a:lnTo>
                  <a:lnTo>
                    <a:pt x="235" y="487"/>
                  </a:lnTo>
                  <a:lnTo>
                    <a:pt x="232" y="488"/>
                  </a:lnTo>
                  <a:lnTo>
                    <a:pt x="223" y="486"/>
                  </a:lnTo>
                  <a:lnTo>
                    <a:pt x="217" y="479"/>
                  </a:lnTo>
                  <a:lnTo>
                    <a:pt x="213" y="478"/>
                  </a:lnTo>
                  <a:lnTo>
                    <a:pt x="208" y="480"/>
                  </a:lnTo>
                  <a:lnTo>
                    <a:pt x="204" y="489"/>
                  </a:lnTo>
                  <a:lnTo>
                    <a:pt x="196" y="493"/>
                  </a:lnTo>
                  <a:lnTo>
                    <a:pt x="188" y="492"/>
                  </a:lnTo>
                  <a:lnTo>
                    <a:pt x="184" y="490"/>
                  </a:lnTo>
                  <a:lnTo>
                    <a:pt x="178" y="484"/>
                  </a:lnTo>
                  <a:lnTo>
                    <a:pt x="175" y="484"/>
                  </a:lnTo>
                  <a:lnTo>
                    <a:pt x="159" y="508"/>
                  </a:lnTo>
                  <a:lnTo>
                    <a:pt x="154" y="528"/>
                  </a:lnTo>
                  <a:lnTo>
                    <a:pt x="130" y="542"/>
                  </a:lnTo>
                  <a:lnTo>
                    <a:pt x="117" y="540"/>
                  </a:lnTo>
                  <a:lnTo>
                    <a:pt x="109" y="545"/>
                  </a:lnTo>
                  <a:lnTo>
                    <a:pt x="95" y="538"/>
                  </a:lnTo>
                  <a:lnTo>
                    <a:pt x="85" y="540"/>
                  </a:lnTo>
                  <a:lnTo>
                    <a:pt x="71" y="538"/>
                  </a:lnTo>
                  <a:lnTo>
                    <a:pt x="56" y="542"/>
                  </a:lnTo>
                  <a:lnTo>
                    <a:pt x="56" y="537"/>
                  </a:lnTo>
                  <a:lnTo>
                    <a:pt x="63" y="530"/>
                  </a:lnTo>
                  <a:lnTo>
                    <a:pt x="60" y="527"/>
                  </a:lnTo>
                  <a:lnTo>
                    <a:pt x="62" y="518"/>
                  </a:lnTo>
                  <a:lnTo>
                    <a:pt x="52" y="514"/>
                  </a:lnTo>
                  <a:lnTo>
                    <a:pt x="45" y="508"/>
                  </a:lnTo>
                  <a:lnTo>
                    <a:pt x="40" y="508"/>
                  </a:lnTo>
                  <a:lnTo>
                    <a:pt x="36" y="513"/>
                  </a:lnTo>
                  <a:lnTo>
                    <a:pt x="31" y="513"/>
                  </a:lnTo>
                  <a:lnTo>
                    <a:pt x="23" y="500"/>
                  </a:lnTo>
                  <a:lnTo>
                    <a:pt x="12" y="495"/>
                  </a:lnTo>
                  <a:lnTo>
                    <a:pt x="3" y="485"/>
                  </a:lnTo>
                  <a:lnTo>
                    <a:pt x="3" y="485"/>
                  </a:lnTo>
                  <a:lnTo>
                    <a:pt x="9" y="485"/>
                  </a:lnTo>
                  <a:lnTo>
                    <a:pt x="13" y="472"/>
                  </a:lnTo>
                  <a:lnTo>
                    <a:pt x="3" y="470"/>
                  </a:lnTo>
                  <a:lnTo>
                    <a:pt x="1" y="466"/>
                  </a:lnTo>
                  <a:lnTo>
                    <a:pt x="2" y="462"/>
                  </a:lnTo>
                  <a:lnTo>
                    <a:pt x="0" y="458"/>
                  </a:lnTo>
                  <a:lnTo>
                    <a:pt x="2" y="456"/>
                  </a:lnTo>
                  <a:lnTo>
                    <a:pt x="6" y="461"/>
                  </a:lnTo>
                  <a:lnTo>
                    <a:pt x="17" y="460"/>
                  </a:lnTo>
                  <a:lnTo>
                    <a:pt x="21" y="461"/>
                  </a:lnTo>
                  <a:lnTo>
                    <a:pt x="29" y="457"/>
                  </a:lnTo>
                  <a:lnTo>
                    <a:pt x="26" y="455"/>
                  </a:lnTo>
                  <a:lnTo>
                    <a:pt x="26" y="450"/>
                  </a:lnTo>
                  <a:lnTo>
                    <a:pt x="37" y="447"/>
                  </a:lnTo>
                  <a:lnTo>
                    <a:pt x="42" y="438"/>
                  </a:lnTo>
                  <a:lnTo>
                    <a:pt x="52" y="440"/>
                  </a:lnTo>
                  <a:lnTo>
                    <a:pt x="53" y="432"/>
                  </a:lnTo>
                  <a:lnTo>
                    <a:pt x="60" y="421"/>
                  </a:lnTo>
                  <a:lnTo>
                    <a:pt x="61" y="422"/>
                  </a:lnTo>
                  <a:lnTo>
                    <a:pt x="61" y="418"/>
                  </a:lnTo>
                  <a:lnTo>
                    <a:pt x="80" y="384"/>
                  </a:lnTo>
                  <a:lnTo>
                    <a:pt x="80" y="384"/>
                  </a:lnTo>
                  <a:lnTo>
                    <a:pt x="85" y="388"/>
                  </a:lnTo>
                  <a:lnTo>
                    <a:pt x="93" y="389"/>
                  </a:lnTo>
                  <a:lnTo>
                    <a:pt x="102" y="377"/>
                  </a:lnTo>
                  <a:lnTo>
                    <a:pt x="105" y="376"/>
                  </a:lnTo>
                  <a:lnTo>
                    <a:pt x="118" y="385"/>
                  </a:lnTo>
                  <a:lnTo>
                    <a:pt x="131" y="387"/>
                  </a:lnTo>
                  <a:lnTo>
                    <a:pt x="137" y="392"/>
                  </a:lnTo>
                  <a:lnTo>
                    <a:pt x="141" y="392"/>
                  </a:lnTo>
                  <a:lnTo>
                    <a:pt x="146" y="390"/>
                  </a:lnTo>
                  <a:lnTo>
                    <a:pt x="153" y="382"/>
                  </a:lnTo>
                  <a:lnTo>
                    <a:pt x="167" y="383"/>
                  </a:lnTo>
                  <a:lnTo>
                    <a:pt x="181" y="377"/>
                  </a:lnTo>
                  <a:lnTo>
                    <a:pt x="189" y="371"/>
                  </a:lnTo>
                  <a:lnTo>
                    <a:pt x="201" y="373"/>
                  </a:lnTo>
                  <a:lnTo>
                    <a:pt x="211" y="373"/>
                  </a:lnTo>
                  <a:lnTo>
                    <a:pt x="220" y="379"/>
                  </a:lnTo>
                  <a:lnTo>
                    <a:pt x="233" y="384"/>
                  </a:lnTo>
                  <a:lnTo>
                    <a:pt x="239" y="391"/>
                  </a:lnTo>
                  <a:lnTo>
                    <a:pt x="254" y="396"/>
                  </a:lnTo>
                  <a:lnTo>
                    <a:pt x="261" y="401"/>
                  </a:lnTo>
                  <a:lnTo>
                    <a:pt x="265" y="397"/>
                  </a:lnTo>
                  <a:lnTo>
                    <a:pt x="268" y="398"/>
                  </a:lnTo>
                  <a:lnTo>
                    <a:pt x="268" y="394"/>
                  </a:lnTo>
                  <a:lnTo>
                    <a:pt x="270" y="394"/>
                  </a:lnTo>
                  <a:lnTo>
                    <a:pt x="268" y="384"/>
                  </a:lnTo>
                  <a:lnTo>
                    <a:pt x="270" y="379"/>
                  </a:lnTo>
                  <a:lnTo>
                    <a:pt x="265" y="374"/>
                  </a:lnTo>
                  <a:lnTo>
                    <a:pt x="263" y="366"/>
                  </a:lnTo>
                  <a:lnTo>
                    <a:pt x="257" y="362"/>
                  </a:lnTo>
                  <a:lnTo>
                    <a:pt x="254" y="355"/>
                  </a:lnTo>
                  <a:lnTo>
                    <a:pt x="247" y="349"/>
                  </a:lnTo>
                  <a:lnTo>
                    <a:pt x="250" y="349"/>
                  </a:lnTo>
                  <a:lnTo>
                    <a:pt x="250" y="338"/>
                  </a:lnTo>
                  <a:lnTo>
                    <a:pt x="242" y="334"/>
                  </a:lnTo>
                  <a:lnTo>
                    <a:pt x="243" y="330"/>
                  </a:lnTo>
                  <a:lnTo>
                    <a:pt x="239" y="328"/>
                  </a:lnTo>
                  <a:lnTo>
                    <a:pt x="243" y="308"/>
                  </a:lnTo>
                  <a:lnTo>
                    <a:pt x="242" y="303"/>
                  </a:lnTo>
                  <a:lnTo>
                    <a:pt x="239" y="301"/>
                  </a:lnTo>
                  <a:lnTo>
                    <a:pt x="239" y="296"/>
                  </a:lnTo>
                  <a:lnTo>
                    <a:pt x="237" y="295"/>
                  </a:lnTo>
                  <a:lnTo>
                    <a:pt x="238" y="289"/>
                  </a:lnTo>
                  <a:lnTo>
                    <a:pt x="234" y="291"/>
                  </a:lnTo>
                  <a:lnTo>
                    <a:pt x="233" y="289"/>
                  </a:lnTo>
                  <a:lnTo>
                    <a:pt x="229" y="291"/>
                  </a:lnTo>
                  <a:lnTo>
                    <a:pt x="232" y="299"/>
                  </a:lnTo>
                  <a:lnTo>
                    <a:pt x="232" y="301"/>
                  </a:lnTo>
                  <a:lnTo>
                    <a:pt x="228" y="300"/>
                  </a:lnTo>
                  <a:lnTo>
                    <a:pt x="228" y="303"/>
                  </a:lnTo>
                  <a:lnTo>
                    <a:pt x="230" y="303"/>
                  </a:lnTo>
                  <a:lnTo>
                    <a:pt x="226" y="308"/>
                  </a:lnTo>
                  <a:lnTo>
                    <a:pt x="219" y="307"/>
                  </a:lnTo>
                  <a:lnTo>
                    <a:pt x="218" y="311"/>
                  </a:lnTo>
                  <a:lnTo>
                    <a:pt x="209" y="313"/>
                  </a:lnTo>
                  <a:lnTo>
                    <a:pt x="199" y="306"/>
                  </a:lnTo>
                  <a:lnTo>
                    <a:pt x="203" y="299"/>
                  </a:lnTo>
                  <a:lnTo>
                    <a:pt x="210" y="296"/>
                  </a:lnTo>
                  <a:lnTo>
                    <a:pt x="209" y="289"/>
                  </a:lnTo>
                  <a:lnTo>
                    <a:pt x="213" y="284"/>
                  </a:lnTo>
                  <a:lnTo>
                    <a:pt x="211" y="282"/>
                  </a:lnTo>
                  <a:lnTo>
                    <a:pt x="219" y="283"/>
                  </a:lnTo>
                  <a:lnTo>
                    <a:pt x="218" y="278"/>
                  </a:lnTo>
                  <a:lnTo>
                    <a:pt x="214" y="275"/>
                  </a:lnTo>
                  <a:lnTo>
                    <a:pt x="215" y="271"/>
                  </a:lnTo>
                  <a:lnTo>
                    <a:pt x="219" y="271"/>
                  </a:lnTo>
                  <a:lnTo>
                    <a:pt x="221" y="267"/>
                  </a:lnTo>
                  <a:lnTo>
                    <a:pt x="216" y="264"/>
                  </a:lnTo>
                  <a:lnTo>
                    <a:pt x="216" y="259"/>
                  </a:lnTo>
                  <a:lnTo>
                    <a:pt x="208" y="257"/>
                  </a:lnTo>
                  <a:lnTo>
                    <a:pt x="209" y="253"/>
                  </a:lnTo>
                  <a:lnTo>
                    <a:pt x="205" y="249"/>
                  </a:lnTo>
                  <a:lnTo>
                    <a:pt x="182" y="244"/>
                  </a:lnTo>
                  <a:lnTo>
                    <a:pt x="180" y="236"/>
                  </a:lnTo>
                  <a:lnTo>
                    <a:pt x="187" y="234"/>
                  </a:lnTo>
                  <a:lnTo>
                    <a:pt x="188" y="225"/>
                  </a:lnTo>
                  <a:lnTo>
                    <a:pt x="171" y="211"/>
                  </a:lnTo>
                  <a:lnTo>
                    <a:pt x="175" y="190"/>
                  </a:lnTo>
                  <a:lnTo>
                    <a:pt x="175" y="190"/>
                  </a:lnTo>
                  <a:lnTo>
                    <a:pt x="229" y="174"/>
                  </a:lnTo>
                  <a:lnTo>
                    <a:pt x="248" y="120"/>
                  </a:lnTo>
                  <a:lnTo>
                    <a:pt x="253" y="112"/>
                  </a:lnTo>
                  <a:lnTo>
                    <a:pt x="260" y="110"/>
                  </a:lnTo>
                  <a:lnTo>
                    <a:pt x="264" y="112"/>
                  </a:lnTo>
                  <a:lnTo>
                    <a:pt x="277" y="105"/>
                  </a:lnTo>
                  <a:lnTo>
                    <a:pt x="281" y="108"/>
                  </a:lnTo>
                  <a:lnTo>
                    <a:pt x="292" y="98"/>
                  </a:lnTo>
                  <a:lnTo>
                    <a:pt x="300" y="97"/>
                  </a:lnTo>
                  <a:lnTo>
                    <a:pt x="308" y="91"/>
                  </a:lnTo>
                  <a:lnTo>
                    <a:pt x="315" y="86"/>
                  </a:lnTo>
                  <a:lnTo>
                    <a:pt x="315" y="84"/>
                  </a:lnTo>
                  <a:lnTo>
                    <a:pt x="318" y="85"/>
                  </a:lnTo>
                  <a:lnTo>
                    <a:pt x="339" y="68"/>
                  </a:lnTo>
                  <a:lnTo>
                    <a:pt x="347" y="60"/>
                  </a:lnTo>
                  <a:lnTo>
                    <a:pt x="353" y="50"/>
                  </a:lnTo>
                  <a:lnTo>
                    <a:pt x="351" y="46"/>
                  </a:lnTo>
                  <a:lnTo>
                    <a:pt x="357" y="35"/>
                  </a:lnTo>
                  <a:lnTo>
                    <a:pt x="361" y="35"/>
                  </a:lnTo>
                  <a:lnTo>
                    <a:pt x="371"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7" name="Freeform 9">
              <a:extLst>
                <a:ext uri="{FF2B5EF4-FFF2-40B4-BE49-F238E27FC236}">
                  <a16:creationId xmlns:a16="http://schemas.microsoft.com/office/drawing/2014/main" id="{7CA5529F-B318-4852-AC88-15CE7AACC3E5}"/>
                </a:ext>
              </a:extLst>
            </p:cNvPr>
            <p:cNvSpPr>
              <a:spLocks noEditPoints="1"/>
            </p:cNvSpPr>
            <p:nvPr/>
          </p:nvSpPr>
          <p:spPr bwMode="auto">
            <a:xfrm>
              <a:off x="6567488" y="3022600"/>
              <a:ext cx="717550" cy="812800"/>
            </a:xfrm>
            <a:custGeom>
              <a:avLst/>
              <a:gdLst>
                <a:gd name="T0" fmla="*/ 284 w 452"/>
                <a:gd name="T1" fmla="*/ 72 h 512"/>
                <a:gd name="T2" fmla="*/ 275 w 452"/>
                <a:gd name="T3" fmla="*/ 78 h 512"/>
                <a:gd name="T4" fmla="*/ 289 w 452"/>
                <a:gd name="T5" fmla="*/ 84 h 512"/>
                <a:gd name="T6" fmla="*/ 296 w 452"/>
                <a:gd name="T7" fmla="*/ 77 h 512"/>
                <a:gd name="T8" fmla="*/ 307 w 452"/>
                <a:gd name="T9" fmla="*/ 118 h 512"/>
                <a:gd name="T10" fmla="*/ 313 w 452"/>
                <a:gd name="T11" fmla="*/ 150 h 512"/>
                <a:gd name="T12" fmla="*/ 359 w 452"/>
                <a:gd name="T13" fmla="*/ 181 h 512"/>
                <a:gd name="T14" fmla="*/ 397 w 452"/>
                <a:gd name="T15" fmla="*/ 179 h 512"/>
                <a:gd name="T16" fmla="*/ 387 w 452"/>
                <a:gd name="T17" fmla="*/ 208 h 512"/>
                <a:gd name="T18" fmla="*/ 416 w 452"/>
                <a:gd name="T19" fmla="*/ 224 h 512"/>
                <a:gd name="T20" fmla="*/ 443 w 452"/>
                <a:gd name="T21" fmla="*/ 231 h 512"/>
                <a:gd name="T22" fmla="*/ 452 w 452"/>
                <a:gd name="T23" fmla="*/ 271 h 512"/>
                <a:gd name="T24" fmla="*/ 432 w 452"/>
                <a:gd name="T25" fmla="*/ 300 h 512"/>
                <a:gd name="T26" fmla="*/ 446 w 452"/>
                <a:gd name="T27" fmla="*/ 387 h 512"/>
                <a:gd name="T28" fmla="*/ 400 w 452"/>
                <a:gd name="T29" fmla="*/ 492 h 512"/>
                <a:gd name="T30" fmla="*/ 394 w 452"/>
                <a:gd name="T31" fmla="*/ 511 h 512"/>
                <a:gd name="T32" fmla="*/ 381 w 452"/>
                <a:gd name="T33" fmla="*/ 502 h 512"/>
                <a:gd name="T34" fmla="*/ 362 w 452"/>
                <a:gd name="T35" fmla="*/ 487 h 512"/>
                <a:gd name="T36" fmla="*/ 326 w 452"/>
                <a:gd name="T37" fmla="*/ 401 h 512"/>
                <a:gd name="T38" fmla="*/ 200 w 452"/>
                <a:gd name="T39" fmla="*/ 323 h 512"/>
                <a:gd name="T40" fmla="*/ 183 w 452"/>
                <a:gd name="T41" fmla="*/ 296 h 512"/>
                <a:gd name="T42" fmla="*/ 166 w 452"/>
                <a:gd name="T43" fmla="*/ 278 h 512"/>
                <a:gd name="T44" fmla="*/ 141 w 452"/>
                <a:gd name="T45" fmla="*/ 256 h 512"/>
                <a:gd name="T46" fmla="*/ 116 w 452"/>
                <a:gd name="T47" fmla="*/ 266 h 512"/>
                <a:gd name="T48" fmla="*/ 84 w 452"/>
                <a:gd name="T49" fmla="*/ 312 h 512"/>
                <a:gd name="T50" fmla="*/ 63 w 452"/>
                <a:gd name="T51" fmla="*/ 332 h 512"/>
                <a:gd name="T52" fmla="*/ 41 w 452"/>
                <a:gd name="T53" fmla="*/ 318 h 512"/>
                <a:gd name="T54" fmla="*/ 4 w 452"/>
                <a:gd name="T55" fmla="*/ 277 h 512"/>
                <a:gd name="T56" fmla="*/ 22 w 452"/>
                <a:gd name="T57" fmla="*/ 252 h 512"/>
                <a:gd name="T58" fmla="*/ 26 w 452"/>
                <a:gd name="T59" fmla="*/ 227 h 512"/>
                <a:gd name="T60" fmla="*/ 29 w 452"/>
                <a:gd name="T61" fmla="*/ 216 h 512"/>
                <a:gd name="T62" fmla="*/ 37 w 452"/>
                <a:gd name="T63" fmla="*/ 194 h 512"/>
                <a:gd name="T64" fmla="*/ 53 w 452"/>
                <a:gd name="T65" fmla="*/ 180 h 512"/>
                <a:gd name="T66" fmla="*/ 27 w 452"/>
                <a:gd name="T67" fmla="*/ 155 h 512"/>
                <a:gd name="T68" fmla="*/ 0 w 452"/>
                <a:gd name="T69" fmla="*/ 122 h 512"/>
                <a:gd name="T70" fmla="*/ 14 w 452"/>
                <a:gd name="T71" fmla="*/ 108 h 512"/>
                <a:gd name="T72" fmla="*/ 60 w 452"/>
                <a:gd name="T73" fmla="*/ 119 h 512"/>
                <a:gd name="T74" fmla="*/ 226 w 452"/>
                <a:gd name="T75" fmla="*/ 70 h 512"/>
                <a:gd name="T76" fmla="*/ 104 w 452"/>
                <a:gd name="T77" fmla="*/ 29 h 512"/>
                <a:gd name="T78" fmla="*/ 101 w 452"/>
                <a:gd name="T79" fmla="*/ 29 h 512"/>
                <a:gd name="T80" fmla="*/ 173 w 452"/>
                <a:gd name="T81" fmla="*/ 25 h 512"/>
                <a:gd name="T82" fmla="*/ 191 w 452"/>
                <a:gd name="T83" fmla="*/ 14 h 512"/>
                <a:gd name="T84" fmla="*/ 171 w 452"/>
                <a:gd name="T85" fmla="*/ 15 h 512"/>
                <a:gd name="T86" fmla="*/ 184 w 452"/>
                <a:gd name="T87" fmla="*/ 9 h 512"/>
                <a:gd name="T88" fmla="*/ 152 w 452"/>
                <a:gd name="T89" fmla="*/ 20 h 512"/>
                <a:gd name="T90" fmla="*/ 134 w 452"/>
                <a:gd name="T91" fmla="*/ 20 h 512"/>
                <a:gd name="T92" fmla="*/ 126 w 452"/>
                <a:gd name="T93" fmla="*/ 26 h 512"/>
                <a:gd name="T94" fmla="*/ 119 w 452"/>
                <a:gd name="T9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2" h="512">
                  <a:moveTo>
                    <a:pt x="266" y="74"/>
                  </a:moveTo>
                  <a:lnTo>
                    <a:pt x="269" y="75"/>
                  </a:lnTo>
                  <a:lnTo>
                    <a:pt x="276" y="69"/>
                  </a:lnTo>
                  <a:lnTo>
                    <a:pt x="284" y="72"/>
                  </a:lnTo>
                  <a:lnTo>
                    <a:pt x="285" y="75"/>
                  </a:lnTo>
                  <a:lnTo>
                    <a:pt x="283" y="78"/>
                  </a:lnTo>
                  <a:lnTo>
                    <a:pt x="276" y="76"/>
                  </a:lnTo>
                  <a:lnTo>
                    <a:pt x="275" y="78"/>
                  </a:lnTo>
                  <a:lnTo>
                    <a:pt x="282" y="80"/>
                  </a:lnTo>
                  <a:lnTo>
                    <a:pt x="281" y="82"/>
                  </a:lnTo>
                  <a:lnTo>
                    <a:pt x="277" y="82"/>
                  </a:lnTo>
                  <a:lnTo>
                    <a:pt x="289" y="84"/>
                  </a:lnTo>
                  <a:lnTo>
                    <a:pt x="290" y="83"/>
                  </a:lnTo>
                  <a:lnTo>
                    <a:pt x="286" y="81"/>
                  </a:lnTo>
                  <a:lnTo>
                    <a:pt x="288" y="74"/>
                  </a:lnTo>
                  <a:lnTo>
                    <a:pt x="296" y="77"/>
                  </a:lnTo>
                  <a:lnTo>
                    <a:pt x="306" y="86"/>
                  </a:lnTo>
                  <a:lnTo>
                    <a:pt x="302" y="99"/>
                  </a:lnTo>
                  <a:lnTo>
                    <a:pt x="301" y="108"/>
                  </a:lnTo>
                  <a:lnTo>
                    <a:pt x="307" y="118"/>
                  </a:lnTo>
                  <a:lnTo>
                    <a:pt x="306" y="119"/>
                  </a:lnTo>
                  <a:lnTo>
                    <a:pt x="308" y="122"/>
                  </a:lnTo>
                  <a:lnTo>
                    <a:pt x="308" y="129"/>
                  </a:lnTo>
                  <a:lnTo>
                    <a:pt x="313" y="150"/>
                  </a:lnTo>
                  <a:lnTo>
                    <a:pt x="328" y="161"/>
                  </a:lnTo>
                  <a:lnTo>
                    <a:pt x="325" y="166"/>
                  </a:lnTo>
                  <a:lnTo>
                    <a:pt x="353" y="176"/>
                  </a:lnTo>
                  <a:lnTo>
                    <a:pt x="359" y="181"/>
                  </a:lnTo>
                  <a:lnTo>
                    <a:pt x="375" y="185"/>
                  </a:lnTo>
                  <a:lnTo>
                    <a:pt x="388" y="185"/>
                  </a:lnTo>
                  <a:lnTo>
                    <a:pt x="389" y="182"/>
                  </a:lnTo>
                  <a:lnTo>
                    <a:pt x="397" y="179"/>
                  </a:lnTo>
                  <a:lnTo>
                    <a:pt x="397" y="182"/>
                  </a:lnTo>
                  <a:lnTo>
                    <a:pt x="391" y="187"/>
                  </a:lnTo>
                  <a:lnTo>
                    <a:pt x="391" y="199"/>
                  </a:lnTo>
                  <a:lnTo>
                    <a:pt x="387" y="208"/>
                  </a:lnTo>
                  <a:lnTo>
                    <a:pt x="390" y="215"/>
                  </a:lnTo>
                  <a:lnTo>
                    <a:pt x="397" y="219"/>
                  </a:lnTo>
                  <a:lnTo>
                    <a:pt x="412" y="221"/>
                  </a:lnTo>
                  <a:lnTo>
                    <a:pt x="416" y="224"/>
                  </a:lnTo>
                  <a:lnTo>
                    <a:pt x="421" y="225"/>
                  </a:lnTo>
                  <a:lnTo>
                    <a:pt x="424" y="224"/>
                  </a:lnTo>
                  <a:lnTo>
                    <a:pt x="428" y="227"/>
                  </a:lnTo>
                  <a:lnTo>
                    <a:pt x="443" y="231"/>
                  </a:lnTo>
                  <a:lnTo>
                    <a:pt x="444" y="226"/>
                  </a:lnTo>
                  <a:lnTo>
                    <a:pt x="448" y="257"/>
                  </a:lnTo>
                  <a:lnTo>
                    <a:pt x="443" y="264"/>
                  </a:lnTo>
                  <a:lnTo>
                    <a:pt x="452" y="271"/>
                  </a:lnTo>
                  <a:lnTo>
                    <a:pt x="442" y="274"/>
                  </a:lnTo>
                  <a:lnTo>
                    <a:pt x="436" y="287"/>
                  </a:lnTo>
                  <a:lnTo>
                    <a:pt x="436" y="294"/>
                  </a:lnTo>
                  <a:lnTo>
                    <a:pt x="432" y="300"/>
                  </a:lnTo>
                  <a:lnTo>
                    <a:pt x="433" y="312"/>
                  </a:lnTo>
                  <a:lnTo>
                    <a:pt x="441" y="317"/>
                  </a:lnTo>
                  <a:lnTo>
                    <a:pt x="440" y="340"/>
                  </a:lnTo>
                  <a:lnTo>
                    <a:pt x="446" y="387"/>
                  </a:lnTo>
                  <a:lnTo>
                    <a:pt x="447" y="393"/>
                  </a:lnTo>
                  <a:lnTo>
                    <a:pt x="444" y="397"/>
                  </a:lnTo>
                  <a:lnTo>
                    <a:pt x="433" y="438"/>
                  </a:lnTo>
                  <a:lnTo>
                    <a:pt x="400" y="492"/>
                  </a:lnTo>
                  <a:lnTo>
                    <a:pt x="393" y="501"/>
                  </a:lnTo>
                  <a:lnTo>
                    <a:pt x="392" y="503"/>
                  </a:lnTo>
                  <a:lnTo>
                    <a:pt x="394" y="511"/>
                  </a:lnTo>
                  <a:lnTo>
                    <a:pt x="394" y="511"/>
                  </a:lnTo>
                  <a:lnTo>
                    <a:pt x="385" y="512"/>
                  </a:lnTo>
                  <a:lnTo>
                    <a:pt x="387" y="504"/>
                  </a:lnTo>
                  <a:lnTo>
                    <a:pt x="384" y="505"/>
                  </a:lnTo>
                  <a:lnTo>
                    <a:pt x="381" y="502"/>
                  </a:lnTo>
                  <a:lnTo>
                    <a:pt x="375" y="492"/>
                  </a:lnTo>
                  <a:lnTo>
                    <a:pt x="373" y="493"/>
                  </a:lnTo>
                  <a:lnTo>
                    <a:pt x="372" y="488"/>
                  </a:lnTo>
                  <a:lnTo>
                    <a:pt x="362" y="487"/>
                  </a:lnTo>
                  <a:lnTo>
                    <a:pt x="374" y="457"/>
                  </a:lnTo>
                  <a:lnTo>
                    <a:pt x="364" y="455"/>
                  </a:lnTo>
                  <a:lnTo>
                    <a:pt x="360" y="452"/>
                  </a:lnTo>
                  <a:lnTo>
                    <a:pt x="326" y="401"/>
                  </a:lnTo>
                  <a:lnTo>
                    <a:pt x="246" y="316"/>
                  </a:lnTo>
                  <a:lnTo>
                    <a:pt x="242" y="313"/>
                  </a:lnTo>
                  <a:lnTo>
                    <a:pt x="225" y="312"/>
                  </a:lnTo>
                  <a:lnTo>
                    <a:pt x="200" y="323"/>
                  </a:lnTo>
                  <a:lnTo>
                    <a:pt x="200" y="318"/>
                  </a:lnTo>
                  <a:lnTo>
                    <a:pt x="195" y="312"/>
                  </a:lnTo>
                  <a:lnTo>
                    <a:pt x="192" y="304"/>
                  </a:lnTo>
                  <a:lnTo>
                    <a:pt x="183" y="296"/>
                  </a:lnTo>
                  <a:lnTo>
                    <a:pt x="179" y="296"/>
                  </a:lnTo>
                  <a:lnTo>
                    <a:pt x="176" y="285"/>
                  </a:lnTo>
                  <a:lnTo>
                    <a:pt x="170" y="287"/>
                  </a:lnTo>
                  <a:lnTo>
                    <a:pt x="166" y="278"/>
                  </a:lnTo>
                  <a:lnTo>
                    <a:pt x="160" y="267"/>
                  </a:lnTo>
                  <a:lnTo>
                    <a:pt x="159" y="267"/>
                  </a:lnTo>
                  <a:lnTo>
                    <a:pt x="156" y="260"/>
                  </a:lnTo>
                  <a:lnTo>
                    <a:pt x="141" y="256"/>
                  </a:lnTo>
                  <a:lnTo>
                    <a:pt x="134" y="256"/>
                  </a:lnTo>
                  <a:lnTo>
                    <a:pt x="119" y="260"/>
                  </a:lnTo>
                  <a:lnTo>
                    <a:pt x="119" y="263"/>
                  </a:lnTo>
                  <a:lnTo>
                    <a:pt x="116" y="266"/>
                  </a:lnTo>
                  <a:lnTo>
                    <a:pt x="102" y="273"/>
                  </a:lnTo>
                  <a:lnTo>
                    <a:pt x="101" y="281"/>
                  </a:lnTo>
                  <a:lnTo>
                    <a:pt x="91" y="290"/>
                  </a:lnTo>
                  <a:lnTo>
                    <a:pt x="84" y="312"/>
                  </a:lnTo>
                  <a:lnTo>
                    <a:pt x="83" y="321"/>
                  </a:lnTo>
                  <a:lnTo>
                    <a:pt x="80" y="323"/>
                  </a:lnTo>
                  <a:lnTo>
                    <a:pt x="75" y="337"/>
                  </a:lnTo>
                  <a:lnTo>
                    <a:pt x="63" y="332"/>
                  </a:lnTo>
                  <a:lnTo>
                    <a:pt x="63" y="332"/>
                  </a:lnTo>
                  <a:lnTo>
                    <a:pt x="53" y="328"/>
                  </a:lnTo>
                  <a:lnTo>
                    <a:pt x="47" y="321"/>
                  </a:lnTo>
                  <a:lnTo>
                    <a:pt x="41" y="318"/>
                  </a:lnTo>
                  <a:lnTo>
                    <a:pt x="29" y="318"/>
                  </a:lnTo>
                  <a:lnTo>
                    <a:pt x="15" y="316"/>
                  </a:lnTo>
                  <a:lnTo>
                    <a:pt x="2" y="302"/>
                  </a:lnTo>
                  <a:lnTo>
                    <a:pt x="4" y="277"/>
                  </a:lnTo>
                  <a:lnTo>
                    <a:pt x="13" y="262"/>
                  </a:lnTo>
                  <a:lnTo>
                    <a:pt x="13" y="258"/>
                  </a:lnTo>
                  <a:lnTo>
                    <a:pt x="17" y="256"/>
                  </a:lnTo>
                  <a:lnTo>
                    <a:pt x="22" y="252"/>
                  </a:lnTo>
                  <a:lnTo>
                    <a:pt x="26" y="245"/>
                  </a:lnTo>
                  <a:lnTo>
                    <a:pt x="26" y="242"/>
                  </a:lnTo>
                  <a:lnTo>
                    <a:pt x="19" y="228"/>
                  </a:lnTo>
                  <a:lnTo>
                    <a:pt x="26" y="227"/>
                  </a:lnTo>
                  <a:lnTo>
                    <a:pt x="26" y="221"/>
                  </a:lnTo>
                  <a:lnTo>
                    <a:pt x="28" y="219"/>
                  </a:lnTo>
                  <a:lnTo>
                    <a:pt x="27" y="217"/>
                  </a:lnTo>
                  <a:lnTo>
                    <a:pt x="29" y="216"/>
                  </a:lnTo>
                  <a:lnTo>
                    <a:pt x="33" y="209"/>
                  </a:lnTo>
                  <a:lnTo>
                    <a:pt x="35" y="210"/>
                  </a:lnTo>
                  <a:lnTo>
                    <a:pt x="37" y="209"/>
                  </a:lnTo>
                  <a:lnTo>
                    <a:pt x="37" y="194"/>
                  </a:lnTo>
                  <a:lnTo>
                    <a:pt x="40" y="192"/>
                  </a:lnTo>
                  <a:lnTo>
                    <a:pt x="44" y="193"/>
                  </a:lnTo>
                  <a:lnTo>
                    <a:pt x="47" y="184"/>
                  </a:lnTo>
                  <a:lnTo>
                    <a:pt x="53" y="180"/>
                  </a:lnTo>
                  <a:lnTo>
                    <a:pt x="48" y="176"/>
                  </a:lnTo>
                  <a:lnTo>
                    <a:pt x="51" y="157"/>
                  </a:lnTo>
                  <a:lnTo>
                    <a:pt x="35" y="152"/>
                  </a:lnTo>
                  <a:lnTo>
                    <a:pt x="27" y="155"/>
                  </a:lnTo>
                  <a:lnTo>
                    <a:pt x="22" y="147"/>
                  </a:lnTo>
                  <a:lnTo>
                    <a:pt x="7" y="142"/>
                  </a:lnTo>
                  <a:lnTo>
                    <a:pt x="2" y="136"/>
                  </a:lnTo>
                  <a:lnTo>
                    <a:pt x="0" y="122"/>
                  </a:lnTo>
                  <a:lnTo>
                    <a:pt x="10" y="107"/>
                  </a:lnTo>
                  <a:lnTo>
                    <a:pt x="10" y="107"/>
                  </a:lnTo>
                  <a:lnTo>
                    <a:pt x="14" y="106"/>
                  </a:lnTo>
                  <a:lnTo>
                    <a:pt x="14" y="108"/>
                  </a:lnTo>
                  <a:lnTo>
                    <a:pt x="15" y="108"/>
                  </a:lnTo>
                  <a:lnTo>
                    <a:pt x="36" y="104"/>
                  </a:lnTo>
                  <a:lnTo>
                    <a:pt x="53" y="112"/>
                  </a:lnTo>
                  <a:lnTo>
                    <a:pt x="60" y="119"/>
                  </a:lnTo>
                  <a:lnTo>
                    <a:pt x="71" y="111"/>
                  </a:lnTo>
                  <a:lnTo>
                    <a:pt x="96" y="101"/>
                  </a:lnTo>
                  <a:lnTo>
                    <a:pt x="166" y="91"/>
                  </a:lnTo>
                  <a:lnTo>
                    <a:pt x="226" y="70"/>
                  </a:lnTo>
                  <a:lnTo>
                    <a:pt x="249" y="68"/>
                  </a:lnTo>
                  <a:lnTo>
                    <a:pt x="266" y="74"/>
                  </a:lnTo>
                  <a:close/>
                  <a:moveTo>
                    <a:pt x="101" y="29"/>
                  </a:moveTo>
                  <a:lnTo>
                    <a:pt x="104" y="29"/>
                  </a:lnTo>
                  <a:lnTo>
                    <a:pt x="104" y="31"/>
                  </a:lnTo>
                  <a:lnTo>
                    <a:pt x="93" y="29"/>
                  </a:lnTo>
                  <a:lnTo>
                    <a:pt x="96" y="28"/>
                  </a:lnTo>
                  <a:lnTo>
                    <a:pt x="101" y="29"/>
                  </a:lnTo>
                  <a:close/>
                  <a:moveTo>
                    <a:pt x="178" y="25"/>
                  </a:moveTo>
                  <a:lnTo>
                    <a:pt x="181" y="25"/>
                  </a:lnTo>
                  <a:lnTo>
                    <a:pt x="179" y="29"/>
                  </a:lnTo>
                  <a:lnTo>
                    <a:pt x="173" y="25"/>
                  </a:lnTo>
                  <a:lnTo>
                    <a:pt x="176" y="23"/>
                  </a:lnTo>
                  <a:lnTo>
                    <a:pt x="178" y="25"/>
                  </a:lnTo>
                  <a:close/>
                  <a:moveTo>
                    <a:pt x="191" y="13"/>
                  </a:moveTo>
                  <a:lnTo>
                    <a:pt x="191" y="14"/>
                  </a:lnTo>
                  <a:lnTo>
                    <a:pt x="184" y="13"/>
                  </a:lnTo>
                  <a:lnTo>
                    <a:pt x="187" y="18"/>
                  </a:lnTo>
                  <a:lnTo>
                    <a:pt x="177" y="14"/>
                  </a:lnTo>
                  <a:lnTo>
                    <a:pt x="171" y="15"/>
                  </a:lnTo>
                  <a:lnTo>
                    <a:pt x="170" y="13"/>
                  </a:lnTo>
                  <a:lnTo>
                    <a:pt x="173" y="9"/>
                  </a:lnTo>
                  <a:lnTo>
                    <a:pt x="175" y="9"/>
                  </a:lnTo>
                  <a:lnTo>
                    <a:pt x="184" y="9"/>
                  </a:lnTo>
                  <a:lnTo>
                    <a:pt x="191" y="13"/>
                  </a:lnTo>
                  <a:close/>
                  <a:moveTo>
                    <a:pt x="138" y="11"/>
                  </a:moveTo>
                  <a:lnTo>
                    <a:pt x="145" y="13"/>
                  </a:lnTo>
                  <a:lnTo>
                    <a:pt x="152" y="20"/>
                  </a:lnTo>
                  <a:lnTo>
                    <a:pt x="144" y="18"/>
                  </a:lnTo>
                  <a:lnTo>
                    <a:pt x="141" y="16"/>
                  </a:lnTo>
                  <a:lnTo>
                    <a:pt x="140" y="21"/>
                  </a:lnTo>
                  <a:lnTo>
                    <a:pt x="134" y="20"/>
                  </a:lnTo>
                  <a:lnTo>
                    <a:pt x="131" y="22"/>
                  </a:lnTo>
                  <a:lnTo>
                    <a:pt x="133" y="25"/>
                  </a:lnTo>
                  <a:lnTo>
                    <a:pt x="130" y="27"/>
                  </a:lnTo>
                  <a:lnTo>
                    <a:pt x="126" y="26"/>
                  </a:lnTo>
                  <a:lnTo>
                    <a:pt x="125" y="24"/>
                  </a:lnTo>
                  <a:lnTo>
                    <a:pt x="124" y="19"/>
                  </a:lnTo>
                  <a:lnTo>
                    <a:pt x="117" y="13"/>
                  </a:lnTo>
                  <a:lnTo>
                    <a:pt x="119" y="0"/>
                  </a:lnTo>
                  <a:lnTo>
                    <a:pt x="121" y="1"/>
                  </a:lnTo>
                  <a:lnTo>
                    <a:pt x="123" y="7"/>
                  </a:lnTo>
                  <a:lnTo>
                    <a:pt x="138"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8" name="Freeform 10">
              <a:extLst>
                <a:ext uri="{FF2B5EF4-FFF2-40B4-BE49-F238E27FC236}">
                  <a16:creationId xmlns:a16="http://schemas.microsoft.com/office/drawing/2014/main" id="{F9FF28A7-B788-456D-9C71-29F81955B2EF}"/>
                </a:ext>
              </a:extLst>
            </p:cNvPr>
            <p:cNvSpPr>
              <a:spLocks/>
            </p:cNvSpPr>
            <p:nvPr/>
          </p:nvSpPr>
          <p:spPr bwMode="auto">
            <a:xfrm>
              <a:off x="6157913" y="5002213"/>
              <a:ext cx="449263" cy="1101725"/>
            </a:xfrm>
            <a:custGeom>
              <a:avLst/>
              <a:gdLst>
                <a:gd name="T0" fmla="*/ 149 w 283"/>
                <a:gd name="T1" fmla="*/ 10 h 694"/>
                <a:gd name="T2" fmla="*/ 166 w 283"/>
                <a:gd name="T3" fmla="*/ 22 h 694"/>
                <a:gd name="T4" fmla="*/ 205 w 283"/>
                <a:gd name="T5" fmla="*/ 41 h 694"/>
                <a:gd name="T6" fmla="*/ 198 w 283"/>
                <a:gd name="T7" fmla="*/ 61 h 694"/>
                <a:gd name="T8" fmla="*/ 236 w 283"/>
                <a:gd name="T9" fmla="*/ 82 h 694"/>
                <a:gd name="T10" fmla="*/ 238 w 283"/>
                <a:gd name="T11" fmla="*/ 126 h 694"/>
                <a:gd name="T12" fmla="*/ 277 w 283"/>
                <a:gd name="T13" fmla="*/ 181 h 694"/>
                <a:gd name="T14" fmla="*/ 277 w 283"/>
                <a:gd name="T15" fmla="*/ 239 h 694"/>
                <a:gd name="T16" fmla="*/ 268 w 283"/>
                <a:gd name="T17" fmla="*/ 297 h 694"/>
                <a:gd name="T18" fmla="*/ 239 w 283"/>
                <a:gd name="T19" fmla="*/ 343 h 694"/>
                <a:gd name="T20" fmla="*/ 218 w 283"/>
                <a:gd name="T21" fmla="*/ 404 h 694"/>
                <a:gd name="T22" fmla="*/ 264 w 283"/>
                <a:gd name="T23" fmla="*/ 402 h 694"/>
                <a:gd name="T24" fmla="*/ 241 w 283"/>
                <a:gd name="T25" fmla="*/ 429 h 694"/>
                <a:gd name="T26" fmla="*/ 218 w 283"/>
                <a:gd name="T27" fmla="*/ 447 h 694"/>
                <a:gd name="T28" fmla="*/ 195 w 283"/>
                <a:gd name="T29" fmla="*/ 465 h 694"/>
                <a:gd name="T30" fmla="*/ 178 w 283"/>
                <a:gd name="T31" fmla="*/ 478 h 694"/>
                <a:gd name="T32" fmla="*/ 169 w 283"/>
                <a:gd name="T33" fmla="*/ 503 h 694"/>
                <a:gd name="T34" fmla="*/ 129 w 283"/>
                <a:gd name="T35" fmla="*/ 497 h 694"/>
                <a:gd name="T36" fmla="*/ 142 w 283"/>
                <a:gd name="T37" fmla="*/ 524 h 694"/>
                <a:gd name="T38" fmla="*/ 146 w 283"/>
                <a:gd name="T39" fmla="*/ 545 h 694"/>
                <a:gd name="T40" fmla="*/ 198 w 283"/>
                <a:gd name="T41" fmla="*/ 538 h 694"/>
                <a:gd name="T42" fmla="*/ 206 w 283"/>
                <a:gd name="T43" fmla="*/ 576 h 694"/>
                <a:gd name="T44" fmla="*/ 224 w 283"/>
                <a:gd name="T45" fmla="*/ 583 h 694"/>
                <a:gd name="T46" fmla="*/ 219 w 283"/>
                <a:gd name="T47" fmla="*/ 622 h 694"/>
                <a:gd name="T48" fmla="*/ 194 w 283"/>
                <a:gd name="T49" fmla="*/ 640 h 694"/>
                <a:gd name="T50" fmla="*/ 188 w 283"/>
                <a:gd name="T51" fmla="*/ 660 h 694"/>
                <a:gd name="T52" fmla="*/ 186 w 283"/>
                <a:gd name="T53" fmla="*/ 672 h 694"/>
                <a:gd name="T54" fmla="*/ 175 w 283"/>
                <a:gd name="T55" fmla="*/ 688 h 694"/>
                <a:gd name="T56" fmla="*/ 144 w 283"/>
                <a:gd name="T57" fmla="*/ 694 h 694"/>
                <a:gd name="T58" fmla="*/ 120 w 283"/>
                <a:gd name="T59" fmla="*/ 686 h 694"/>
                <a:gd name="T60" fmla="*/ 90 w 283"/>
                <a:gd name="T61" fmla="*/ 673 h 694"/>
                <a:gd name="T62" fmla="*/ 65 w 283"/>
                <a:gd name="T63" fmla="*/ 689 h 694"/>
                <a:gd name="T64" fmla="*/ 57 w 283"/>
                <a:gd name="T65" fmla="*/ 658 h 694"/>
                <a:gd name="T66" fmla="*/ 39 w 283"/>
                <a:gd name="T67" fmla="*/ 645 h 694"/>
                <a:gd name="T68" fmla="*/ 36 w 283"/>
                <a:gd name="T69" fmla="*/ 616 h 694"/>
                <a:gd name="T70" fmla="*/ 50 w 283"/>
                <a:gd name="T71" fmla="*/ 603 h 694"/>
                <a:gd name="T72" fmla="*/ 68 w 283"/>
                <a:gd name="T73" fmla="*/ 588 h 694"/>
                <a:gd name="T74" fmla="*/ 80 w 283"/>
                <a:gd name="T75" fmla="*/ 555 h 694"/>
                <a:gd name="T76" fmla="*/ 86 w 283"/>
                <a:gd name="T77" fmla="*/ 529 h 694"/>
                <a:gd name="T78" fmla="*/ 90 w 283"/>
                <a:gd name="T79" fmla="*/ 485 h 694"/>
                <a:gd name="T80" fmla="*/ 99 w 283"/>
                <a:gd name="T81" fmla="*/ 466 h 694"/>
                <a:gd name="T82" fmla="*/ 113 w 283"/>
                <a:gd name="T83" fmla="*/ 455 h 694"/>
                <a:gd name="T84" fmla="*/ 120 w 283"/>
                <a:gd name="T85" fmla="*/ 433 h 694"/>
                <a:gd name="T86" fmla="*/ 107 w 283"/>
                <a:gd name="T87" fmla="*/ 420 h 694"/>
                <a:gd name="T88" fmla="*/ 89 w 283"/>
                <a:gd name="T89" fmla="*/ 416 h 694"/>
                <a:gd name="T90" fmla="*/ 86 w 283"/>
                <a:gd name="T91" fmla="*/ 404 h 694"/>
                <a:gd name="T92" fmla="*/ 54 w 283"/>
                <a:gd name="T93" fmla="*/ 403 h 694"/>
                <a:gd name="T94" fmla="*/ 38 w 283"/>
                <a:gd name="T95" fmla="*/ 394 h 694"/>
                <a:gd name="T96" fmla="*/ 24 w 283"/>
                <a:gd name="T97" fmla="*/ 370 h 694"/>
                <a:gd name="T98" fmla="*/ 131 w 283"/>
                <a:gd name="T99" fmla="*/ 223 h 694"/>
                <a:gd name="T100" fmla="*/ 147 w 283"/>
                <a:gd name="T101" fmla="*/ 154 h 694"/>
                <a:gd name="T102" fmla="*/ 206 w 283"/>
                <a:gd name="T103" fmla="*/ 150 h 694"/>
                <a:gd name="T104" fmla="*/ 184 w 283"/>
                <a:gd name="T105" fmla="*/ 97 h 694"/>
                <a:gd name="T106" fmla="*/ 171 w 283"/>
                <a:gd name="T107" fmla="*/ 66 h 694"/>
                <a:gd name="T108" fmla="*/ 137 w 283"/>
                <a:gd name="T109" fmla="*/ 34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3" h="694">
                  <a:moveTo>
                    <a:pt x="129" y="13"/>
                  </a:moveTo>
                  <a:lnTo>
                    <a:pt x="131" y="11"/>
                  </a:lnTo>
                  <a:lnTo>
                    <a:pt x="129" y="1"/>
                  </a:lnTo>
                  <a:lnTo>
                    <a:pt x="140" y="0"/>
                  </a:lnTo>
                  <a:lnTo>
                    <a:pt x="149" y="10"/>
                  </a:lnTo>
                  <a:lnTo>
                    <a:pt x="150" y="18"/>
                  </a:lnTo>
                  <a:lnTo>
                    <a:pt x="155" y="20"/>
                  </a:lnTo>
                  <a:lnTo>
                    <a:pt x="158" y="24"/>
                  </a:lnTo>
                  <a:lnTo>
                    <a:pt x="166" y="22"/>
                  </a:lnTo>
                  <a:lnTo>
                    <a:pt x="166" y="22"/>
                  </a:lnTo>
                  <a:lnTo>
                    <a:pt x="167" y="26"/>
                  </a:lnTo>
                  <a:lnTo>
                    <a:pt x="183" y="26"/>
                  </a:lnTo>
                  <a:lnTo>
                    <a:pt x="198" y="34"/>
                  </a:lnTo>
                  <a:lnTo>
                    <a:pt x="201" y="39"/>
                  </a:lnTo>
                  <a:lnTo>
                    <a:pt x="205" y="41"/>
                  </a:lnTo>
                  <a:lnTo>
                    <a:pt x="205" y="44"/>
                  </a:lnTo>
                  <a:lnTo>
                    <a:pt x="200" y="44"/>
                  </a:lnTo>
                  <a:lnTo>
                    <a:pt x="198" y="47"/>
                  </a:lnTo>
                  <a:lnTo>
                    <a:pt x="201" y="55"/>
                  </a:lnTo>
                  <a:lnTo>
                    <a:pt x="198" y="61"/>
                  </a:lnTo>
                  <a:lnTo>
                    <a:pt x="200" y="70"/>
                  </a:lnTo>
                  <a:lnTo>
                    <a:pt x="220" y="79"/>
                  </a:lnTo>
                  <a:lnTo>
                    <a:pt x="223" y="78"/>
                  </a:lnTo>
                  <a:lnTo>
                    <a:pt x="223" y="80"/>
                  </a:lnTo>
                  <a:lnTo>
                    <a:pt x="236" y="82"/>
                  </a:lnTo>
                  <a:lnTo>
                    <a:pt x="231" y="99"/>
                  </a:lnTo>
                  <a:lnTo>
                    <a:pt x="228" y="107"/>
                  </a:lnTo>
                  <a:lnTo>
                    <a:pt x="226" y="106"/>
                  </a:lnTo>
                  <a:lnTo>
                    <a:pt x="225" y="117"/>
                  </a:lnTo>
                  <a:lnTo>
                    <a:pt x="238" y="126"/>
                  </a:lnTo>
                  <a:lnTo>
                    <a:pt x="241" y="132"/>
                  </a:lnTo>
                  <a:lnTo>
                    <a:pt x="252" y="143"/>
                  </a:lnTo>
                  <a:lnTo>
                    <a:pt x="262" y="163"/>
                  </a:lnTo>
                  <a:lnTo>
                    <a:pt x="271" y="170"/>
                  </a:lnTo>
                  <a:lnTo>
                    <a:pt x="277" y="181"/>
                  </a:lnTo>
                  <a:lnTo>
                    <a:pt x="277" y="195"/>
                  </a:lnTo>
                  <a:lnTo>
                    <a:pt x="282" y="208"/>
                  </a:lnTo>
                  <a:lnTo>
                    <a:pt x="280" y="225"/>
                  </a:lnTo>
                  <a:lnTo>
                    <a:pt x="277" y="226"/>
                  </a:lnTo>
                  <a:lnTo>
                    <a:pt x="277" y="239"/>
                  </a:lnTo>
                  <a:lnTo>
                    <a:pt x="274" y="257"/>
                  </a:lnTo>
                  <a:lnTo>
                    <a:pt x="283" y="256"/>
                  </a:lnTo>
                  <a:lnTo>
                    <a:pt x="277" y="266"/>
                  </a:lnTo>
                  <a:lnTo>
                    <a:pt x="283" y="284"/>
                  </a:lnTo>
                  <a:lnTo>
                    <a:pt x="268" y="297"/>
                  </a:lnTo>
                  <a:lnTo>
                    <a:pt x="269" y="302"/>
                  </a:lnTo>
                  <a:lnTo>
                    <a:pt x="259" y="303"/>
                  </a:lnTo>
                  <a:lnTo>
                    <a:pt x="252" y="320"/>
                  </a:lnTo>
                  <a:lnTo>
                    <a:pt x="241" y="335"/>
                  </a:lnTo>
                  <a:lnTo>
                    <a:pt x="239" y="343"/>
                  </a:lnTo>
                  <a:lnTo>
                    <a:pt x="223" y="361"/>
                  </a:lnTo>
                  <a:lnTo>
                    <a:pt x="217" y="364"/>
                  </a:lnTo>
                  <a:lnTo>
                    <a:pt x="223" y="377"/>
                  </a:lnTo>
                  <a:lnTo>
                    <a:pt x="216" y="380"/>
                  </a:lnTo>
                  <a:lnTo>
                    <a:pt x="218" y="404"/>
                  </a:lnTo>
                  <a:lnTo>
                    <a:pt x="222" y="411"/>
                  </a:lnTo>
                  <a:lnTo>
                    <a:pt x="229" y="413"/>
                  </a:lnTo>
                  <a:lnTo>
                    <a:pt x="239" y="405"/>
                  </a:lnTo>
                  <a:lnTo>
                    <a:pt x="257" y="397"/>
                  </a:lnTo>
                  <a:lnTo>
                    <a:pt x="264" y="402"/>
                  </a:lnTo>
                  <a:lnTo>
                    <a:pt x="246" y="411"/>
                  </a:lnTo>
                  <a:lnTo>
                    <a:pt x="261" y="421"/>
                  </a:lnTo>
                  <a:lnTo>
                    <a:pt x="256" y="425"/>
                  </a:lnTo>
                  <a:lnTo>
                    <a:pt x="255" y="428"/>
                  </a:lnTo>
                  <a:lnTo>
                    <a:pt x="241" y="429"/>
                  </a:lnTo>
                  <a:lnTo>
                    <a:pt x="232" y="436"/>
                  </a:lnTo>
                  <a:lnTo>
                    <a:pt x="226" y="436"/>
                  </a:lnTo>
                  <a:lnTo>
                    <a:pt x="223" y="444"/>
                  </a:lnTo>
                  <a:lnTo>
                    <a:pt x="221" y="443"/>
                  </a:lnTo>
                  <a:lnTo>
                    <a:pt x="218" y="447"/>
                  </a:lnTo>
                  <a:lnTo>
                    <a:pt x="211" y="450"/>
                  </a:lnTo>
                  <a:lnTo>
                    <a:pt x="210" y="454"/>
                  </a:lnTo>
                  <a:lnTo>
                    <a:pt x="205" y="460"/>
                  </a:lnTo>
                  <a:lnTo>
                    <a:pt x="200" y="464"/>
                  </a:lnTo>
                  <a:lnTo>
                    <a:pt x="195" y="465"/>
                  </a:lnTo>
                  <a:lnTo>
                    <a:pt x="194" y="464"/>
                  </a:lnTo>
                  <a:lnTo>
                    <a:pt x="191" y="466"/>
                  </a:lnTo>
                  <a:lnTo>
                    <a:pt x="184" y="472"/>
                  </a:lnTo>
                  <a:lnTo>
                    <a:pt x="182" y="478"/>
                  </a:lnTo>
                  <a:lnTo>
                    <a:pt x="178" y="478"/>
                  </a:lnTo>
                  <a:lnTo>
                    <a:pt x="178" y="481"/>
                  </a:lnTo>
                  <a:lnTo>
                    <a:pt x="174" y="486"/>
                  </a:lnTo>
                  <a:lnTo>
                    <a:pt x="172" y="497"/>
                  </a:lnTo>
                  <a:lnTo>
                    <a:pt x="168" y="499"/>
                  </a:lnTo>
                  <a:lnTo>
                    <a:pt x="169" y="503"/>
                  </a:lnTo>
                  <a:lnTo>
                    <a:pt x="159" y="504"/>
                  </a:lnTo>
                  <a:lnTo>
                    <a:pt x="150" y="483"/>
                  </a:lnTo>
                  <a:lnTo>
                    <a:pt x="140" y="492"/>
                  </a:lnTo>
                  <a:lnTo>
                    <a:pt x="129" y="493"/>
                  </a:lnTo>
                  <a:lnTo>
                    <a:pt x="129" y="497"/>
                  </a:lnTo>
                  <a:lnTo>
                    <a:pt x="135" y="503"/>
                  </a:lnTo>
                  <a:lnTo>
                    <a:pt x="133" y="508"/>
                  </a:lnTo>
                  <a:lnTo>
                    <a:pt x="135" y="515"/>
                  </a:lnTo>
                  <a:lnTo>
                    <a:pt x="142" y="521"/>
                  </a:lnTo>
                  <a:lnTo>
                    <a:pt x="142" y="524"/>
                  </a:lnTo>
                  <a:lnTo>
                    <a:pt x="146" y="526"/>
                  </a:lnTo>
                  <a:lnTo>
                    <a:pt x="145" y="535"/>
                  </a:lnTo>
                  <a:lnTo>
                    <a:pt x="141" y="541"/>
                  </a:lnTo>
                  <a:lnTo>
                    <a:pt x="143" y="545"/>
                  </a:lnTo>
                  <a:lnTo>
                    <a:pt x="146" y="545"/>
                  </a:lnTo>
                  <a:lnTo>
                    <a:pt x="158" y="538"/>
                  </a:lnTo>
                  <a:lnTo>
                    <a:pt x="167" y="535"/>
                  </a:lnTo>
                  <a:lnTo>
                    <a:pt x="172" y="542"/>
                  </a:lnTo>
                  <a:lnTo>
                    <a:pt x="179" y="539"/>
                  </a:lnTo>
                  <a:lnTo>
                    <a:pt x="198" y="538"/>
                  </a:lnTo>
                  <a:lnTo>
                    <a:pt x="193" y="552"/>
                  </a:lnTo>
                  <a:lnTo>
                    <a:pt x="189" y="556"/>
                  </a:lnTo>
                  <a:lnTo>
                    <a:pt x="194" y="559"/>
                  </a:lnTo>
                  <a:lnTo>
                    <a:pt x="195" y="572"/>
                  </a:lnTo>
                  <a:lnTo>
                    <a:pt x="206" y="576"/>
                  </a:lnTo>
                  <a:lnTo>
                    <a:pt x="208" y="575"/>
                  </a:lnTo>
                  <a:lnTo>
                    <a:pt x="210" y="577"/>
                  </a:lnTo>
                  <a:lnTo>
                    <a:pt x="210" y="580"/>
                  </a:lnTo>
                  <a:lnTo>
                    <a:pt x="219" y="579"/>
                  </a:lnTo>
                  <a:lnTo>
                    <a:pt x="224" y="583"/>
                  </a:lnTo>
                  <a:lnTo>
                    <a:pt x="227" y="580"/>
                  </a:lnTo>
                  <a:lnTo>
                    <a:pt x="222" y="588"/>
                  </a:lnTo>
                  <a:lnTo>
                    <a:pt x="219" y="599"/>
                  </a:lnTo>
                  <a:lnTo>
                    <a:pt x="225" y="612"/>
                  </a:lnTo>
                  <a:lnTo>
                    <a:pt x="219" y="622"/>
                  </a:lnTo>
                  <a:lnTo>
                    <a:pt x="218" y="630"/>
                  </a:lnTo>
                  <a:lnTo>
                    <a:pt x="211" y="627"/>
                  </a:lnTo>
                  <a:lnTo>
                    <a:pt x="210" y="624"/>
                  </a:lnTo>
                  <a:lnTo>
                    <a:pt x="194" y="631"/>
                  </a:lnTo>
                  <a:lnTo>
                    <a:pt x="194" y="640"/>
                  </a:lnTo>
                  <a:lnTo>
                    <a:pt x="198" y="648"/>
                  </a:lnTo>
                  <a:lnTo>
                    <a:pt x="197" y="650"/>
                  </a:lnTo>
                  <a:lnTo>
                    <a:pt x="198" y="651"/>
                  </a:lnTo>
                  <a:lnTo>
                    <a:pt x="190" y="660"/>
                  </a:lnTo>
                  <a:lnTo>
                    <a:pt x="188" y="660"/>
                  </a:lnTo>
                  <a:lnTo>
                    <a:pt x="180" y="655"/>
                  </a:lnTo>
                  <a:lnTo>
                    <a:pt x="176" y="660"/>
                  </a:lnTo>
                  <a:lnTo>
                    <a:pt x="176" y="664"/>
                  </a:lnTo>
                  <a:lnTo>
                    <a:pt x="181" y="666"/>
                  </a:lnTo>
                  <a:lnTo>
                    <a:pt x="186" y="672"/>
                  </a:lnTo>
                  <a:lnTo>
                    <a:pt x="198" y="679"/>
                  </a:lnTo>
                  <a:lnTo>
                    <a:pt x="194" y="687"/>
                  </a:lnTo>
                  <a:lnTo>
                    <a:pt x="195" y="692"/>
                  </a:lnTo>
                  <a:lnTo>
                    <a:pt x="179" y="693"/>
                  </a:lnTo>
                  <a:lnTo>
                    <a:pt x="175" y="688"/>
                  </a:lnTo>
                  <a:lnTo>
                    <a:pt x="170" y="686"/>
                  </a:lnTo>
                  <a:lnTo>
                    <a:pt x="151" y="694"/>
                  </a:lnTo>
                  <a:lnTo>
                    <a:pt x="150" y="692"/>
                  </a:lnTo>
                  <a:lnTo>
                    <a:pt x="147" y="692"/>
                  </a:lnTo>
                  <a:lnTo>
                    <a:pt x="144" y="694"/>
                  </a:lnTo>
                  <a:lnTo>
                    <a:pt x="139" y="690"/>
                  </a:lnTo>
                  <a:lnTo>
                    <a:pt x="137" y="682"/>
                  </a:lnTo>
                  <a:lnTo>
                    <a:pt x="127" y="687"/>
                  </a:lnTo>
                  <a:lnTo>
                    <a:pt x="123" y="692"/>
                  </a:lnTo>
                  <a:lnTo>
                    <a:pt x="120" y="686"/>
                  </a:lnTo>
                  <a:lnTo>
                    <a:pt x="115" y="689"/>
                  </a:lnTo>
                  <a:lnTo>
                    <a:pt x="105" y="691"/>
                  </a:lnTo>
                  <a:lnTo>
                    <a:pt x="98" y="681"/>
                  </a:lnTo>
                  <a:lnTo>
                    <a:pt x="94" y="683"/>
                  </a:lnTo>
                  <a:lnTo>
                    <a:pt x="90" y="673"/>
                  </a:lnTo>
                  <a:lnTo>
                    <a:pt x="86" y="674"/>
                  </a:lnTo>
                  <a:lnTo>
                    <a:pt x="75" y="688"/>
                  </a:lnTo>
                  <a:lnTo>
                    <a:pt x="71" y="688"/>
                  </a:lnTo>
                  <a:lnTo>
                    <a:pt x="67" y="686"/>
                  </a:lnTo>
                  <a:lnTo>
                    <a:pt x="65" y="689"/>
                  </a:lnTo>
                  <a:lnTo>
                    <a:pt x="57" y="692"/>
                  </a:lnTo>
                  <a:lnTo>
                    <a:pt x="51" y="690"/>
                  </a:lnTo>
                  <a:lnTo>
                    <a:pt x="59" y="673"/>
                  </a:lnTo>
                  <a:lnTo>
                    <a:pt x="55" y="664"/>
                  </a:lnTo>
                  <a:lnTo>
                    <a:pt x="57" y="658"/>
                  </a:lnTo>
                  <a:lnTo>
                    <a:pt x="55" y="654"/>
                  </a:lnTo>
                  <a:lnTo>
                    <a:pt x="50" y="653"/>
                  </a:lnTo>
                  <a:lnTo>
                    <a:pt x="49" y="651"/>
                  </a:lnTo>
                  <a:lnTo>
                    <a:pt x="39" y="648"/>
                  </a:lnTo>
                  <a:lnTo>
                    <a:pt x="39" y="645"/>
                  </a:lnTo>
                  <a:lnTo>
                    <a:pt x="36" y="644"/>
                  </a:lnTo>
                  <a:lnTo>
                    <a:pt x="37" y="640"/>
                  </a:lnTo>
                  <a:lnTo>
                    <a:pt x="32" y="631"/>
                  </a:lnTo>
                  <a:lnTo>
                    <a:pt x="33" y="619"/>
                  </a:lnTo>
                  <a:lnTo>
                    <a:pt x="36" y="616"/>
                  </a:lnTo>
                  <a:lnTo>
                    <a:pt x="35" y="614"/>
                  </a:lnTo>
                  <a:lnTo>
                    <a:pt x="36" y="612"/>
                  </a:lnTo>
                  <a:lnTo>
                    <a:pt x="46" y="608"/>
                  </a:lnTo>
                  <a:lnTo>
                    <a:pt x="49" y="608"/>
                  </a:lnTo>
                  <a:lnTo>
                    <a:pt x="50" y="603"/>
                  </a:lnTo>
                  <a:lnTo>
                    <a:pt x="56" y="598"/>
                  </a:lnTo>
                  <a:lnTo>
                    <a:pt x="58" y="587"/>
                  </a:lnTo>
                  <a:lnTo>
                    <a:pt x="61" y="587"/>
                  </a:lnTo>
                  <a:lnTo>
                    <a:pt x="65" y="590"/>
                  </a:lnTo>
                  <a:lnTo>
                    <a:pt x="68" y="588"/>
                  </a:lnTo>
                  <a:lnTo>
                    <a:pt x="71" y="577"/>
                  </a:lnTo>
                  <a:lnTo>
                    <a:pt x="75" y="571"/>
                  </a:lnTo>
                  <a:lnTo>
                    <a:pt x="78" y="563"/>
                  </a:lnTo>
                  <a:lnTo>
                    <a:pt x="83" y="561"/>
                  </a:lnTo>
                  <a:lnTo>
                    <a:pt x="80" y="555"/>
                  </a:lnTo>
                  <a:lnTo>
                    <a:pt x="77" y="554"/>
                  </a:lnTo>
                  <a:lnTo>
                    <a:pt x="70" y="558"/>
                  </a:lnTo>
                  <a:lnTo>
                    <a:pt x="68" y="556"/>
                  </a:lnTo>
                  <a:lnTo>
                    <a:pt x="67" y="553"/>
                  </a:lnTo>
                  <a:lnTo>
                    <a:pt x="86" y="529"/>
                  </a:lnTo>
                  <a:lnTo>
                    <a:pt x="86" y="521"/>
                  </a:lnTo>
                  <a:lnTo>
                    <a:pt x="90" y="512"/>
                  </a:lnTo>
                  <a:lnTo>
                    <a:pt x="83" y="505"/>
                  </a:lnTo>
                  <a:lnTo>
                    <a:pt x="89" y="493"/>
                  </a:lnTo>
                  <a:lnTo>
                    <a:pt x="90" y="485"/>
                  </a:lnTo>
                  <a:lnTo>
                    <a:pt x="97" y="488"/>
                  </a:lnTo>
                  <a:lnTo>
                    <a:pt x="101" y="486"/>
                  </a:lnTo>
                  <a:lnTo>
                    <a:pt x="99" y="478"/>
                  </a:lnTo>
                  <a:lnTo>
                    <a:pt x="103" y="474"/>
                  </a:lnTo>
                  <a:lnTo>
                    <a:pt x="99" y="466"/>
                  </a:lnTo>
                  <a:lnTo>
                    <a:pt x="104" y="463"/>
                  </a:lnTo>
                  <a:lnTo>
                    <a:pt x="111" y="465"/>
                  </a:lnTo>
                  <a:lnTo>
                    <a:pt x="115" y="461"/>
                  </a:lnTo>
                  <a:lnTo>
                    <a:pt x="115" y="457"/>
                  </a:lnTo>
                  <a:lnTo>
                    <a:pt x="113" y="455"/>
                  </a:lnTo>
                  <a:lnTo>
                    <a:pt x="104" y="454"/>
                  </a:lnTo>
                  <a:lnTo>
                    <a:pt x="104" y="448"/>
                  </a:lnTo>
                  <a:lnTo>
                    <a:pt x="111" y="441"/>
                  </a:lnTo>
                  <a:lnTo>
                    <a:pt x="118" y="439"/>
                  </a:lnTo>
                  <a:lnTo>
                    <a:pt x="120" y="433"/>
                  </a:lnTo>
                  <a:lnTo>
                    <a:pt x="124" y="430"/>
                  </a:lnTo>
                  <a:lnTo>
                    <a:pt x="116" y="424"/>
                  </a:lnTo>
                  <a:lnTo>
                    <a:pt x="117" y="422"/>
                  </a:lnTo>
                  <a:lnTo>
                    <a:pt x="111" y="414"/>
                  </a:lnTo>
                  <a:lnTo>
                    <a:pt x="107" y="420"/>
                  </a:lnTo>
                  <a:lnTo>
                    <a:pt x="103" y="418"/>
                  </a:lnTo>
                  <a:lnTo>
                    <a:pt x="91" y="425"/>
                  </a:lnTo>
                  <a:lnTo>
                    <a:pt x="90" y="422"/>
                  </a:lnTo>
                  <a:lnTo>
                    <a:pt x="92" y="418"/>
                  </a:lnTo>
                  <a:lnTo>
                    <a:pt x="89" y="416"/>
                  </a:lnTo>
                  <a:lnTo>
                    <a:pt x="88" y="415"/>
                  </a:lnTo>
                  <a:lnTo>
                    <a:pt x="91" y="411"/>
                  </a:lnTo>
                  <a:lnTo>
                    <a:pt x="89" y="411"/>
                  </a:lnTo>
                  <a:lnTo>
                    <a:pt x="90" y="408"/>
                  </a:lnTo>
                  <a:lnTo>
                    <a:pt x="86" y="404"/>
                  </a:lnTo>
                  <a:lnTo>
                    <a:pt x="77" y="400"/>
                  </a:lnTo>
                  <a:lnTo>
                    <a:pt x="75" y="402"/>
                  </a:lnTo>
                  <a:lnTo>
                    <a:pt x="65" y="403"/>
                  </a:lnTo>
                  <a:lnTo>
                    <a:pt x="62" y="405"/>
                  </a:lnTo>
                  <a:lnTo>
                    <a:pt x="54" y="403"/>
                  </a:lnTo>
                  <a:lnTo>
                    <a:pt x="49" y="404"/>
                  </a:lnTo>
                  <a:lnTo>
                    <a:pt x="47" y="402"/>
                  </a:lnTo>
                  <a:lnTo>
                    <a:pt x="40" y="402"/>
                  </a:lnTo>
                  <a:lnTo>
                    <a:pt x="38" y="398"/>
                  </a:lnTo>
                  <a:lnTo>
                    <a:pt x="38" y="394"/>
                  </a:lnTo>
                  <a:lnTo>
                    <a:pt x="0" y="378"/>
                  </a:lnTo>
                  <a:lnTo>
                    <a:pt x="0" y="378"/>
                  </a:lnTo>
                  <a:lnTo>
                    <a:pt x="13" y="374"/>
                  </a:lnTo>
                  <a:lnTo>
                    <a:pt x="13" y="376"/>
                  </a:lnTo>
                  <a:lnTo>
                    <a:pt x="24" y="370"/>
                  </a:lnTo>
                  <a:lnTo>
                    <a:pt x="26" y="342"/>
                  </a:lnTo>
                  <a:lnTo>
                    <a:pt x="45" y="315"/>
                  </a:lnTo>
                  <a:lnTo>
                    <a:pt x="132" y="288"/>
                  </a:lnTo>
                  <a:lnTo>
                    <a:pt x="157" y="267"/>
                  </a:lnTo>
                  <a:lnTo>
                    <a:pt x="131" y="223"/>
                  </a:lnTo>
                  <a:lnTo>
                    <a:pt x="126" y="195"/>
                  </a:lnTo>
                  <a:lnTo>
                    <a:pt x="122" y="186"/>
                  </a:lnTo>
                  <a:lnTo>
                    <a:pt x="116" y="143"/>
                  </a:lnTo>
                  <a:lnTo>
                    <a:pt x="139" y="147"/>
                  </a:lnTo>
                  <a:lnTo>
                    <a:pt x="147" y="154"/>
                  </a:lnTo>
                  <a:lnTo>
                    <a:pt x="160" y="152"/>
                  </a:lnTo>
                  <a:lnTo>
                    <a:pt x="188" y="142"/>
                  </a:lnTo>
                  <a:lnTo>
                    <a:pt x="199" y="152"/>
                  </a:lnTo>
                  <a:lnTo>
                    <a:pt x="201" y="150"/>
                  </a:lnTo>
                  <a:lnTo>
                    <a:pt x="206" y="150"/>
                  </a:lnTo>
                  <a:lnTo>
                    <a:pt x="203" y="143"/>
                  </a:lnTo>
                  <a:lnTo>
                    <a:pt x="203" y="132"/>
                  </a:lnTo>
                  <a:lnTo>
                    <a:pt x="197" y="122"/>
                  </a:lnTo>
                  <a:lnTo>
                    <a:pt x="195" y="107"/>
                  </a:lnTo>
                  <a:lnTo>
                    <a:pt x="184" y="97"/>
                  </a:lnTo>
                  <a:lnTo>
                    <a:pt x="174" y="89"/>
                  </a:lnTo>
                  <a:lnTo>
                    <a:pt x="173" y="86"/>
                  </a:lnTo>
                  <a:lnTo>
                    <a:pt x="176" y="76"/>
                  </a:lnTo>
                  <a:lnTo>
                    <a:pt x="168" y="73"/>
                  </a:lnTo>
                  <a:lnTo>
                    <a:pt x="171" y="66"/>
                  </a:lnTo>
                  <a:lnTo>
                    <a:pt x="167" y="46"/>
                  </a:lnTo>
                  <a:lnTo>
                    <a:pt x="159" y="41"/>
                  </a:lnTo>
                  <a:lnTo>
                    <a:pt x="147" y="40"/>
                  </a:lnTo>
                  <a:lnTo>
                    <a:pt x="140" y="38"/>
                  </a:lnTo>
                  <a:lnTo>
                    <a:pt x="137" y="34"/>
                  </a:lnTo>
                  <a:lnTo>
                    <a:pt x="134" y="18"/>
                  </a:lnTo>
                  <a:lnTo>
                    <a:pt x="129" y="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9" name="Freeform 11">
              <a:extLst>
                <a:ext uri="{FF2B5EF4-FFF2-40B4-BE49-F238E27FC236}">
                  <a16:creationId xmlns:a16="http://schemas.microsoft.com/office/drawing/2014/main" id="{6F7C9C54-3DA7-4A32-A488-85166ED0ADAE}"/>
                </a:ext>
              </a:extLst>
            </p:cNvPr>
            <p:cNvSpPr>
              <a:spLocks noEditPoints="1"/>
            </p:cNvSpPr>
            <p:nvPr/>
          </p:nvSpPr>
          <p:spPr bwMode="auto">
            <a:xfrm>
              <a:off x="5227638" y="4943475"/>
              <a:ext cx="1257300" cy="658813"/>
            </a:xfrm>
            <a:custGeom>
              <a:avLst/>
              <a:gdLst>
                <a:gd name="T0" fmla="*/ 379 w 792"/>
                <a:gd name="T1" fmla="*/ 35 h 415"/>
                <a:gd name="T2" fmla="*/ 403 w 792"/>
                <a:gd name="T3" fmla="*/ 49 h 415"/>
                <a:gd name="T4" fmla="*/ 428 w 792"/>
                <a:gd name="T5" fmla="*/ 62 h 415"/>
                <a:gd name="T6" fmla="*/ 497 w 792"/>
                <a:gd name="T7" fmla="*/ 50 h 415"/>
                <a:gd name="T8" fmla="*/ 531 w 792"/>
                <a:gd name="T9" fmla="*/ 14 h 415"/>
                <a:gd name="T10" fmla="*/ 560 w 792"/>
                <a:gd name="T11" fmla="*/ 1 h 415"/>
                <a:gd name="T12" fmla="*/ 596 w 792"/>
                <a:gd name="T13" fmla="*/ 1 h 415"/>
                <a:gd name="T14" fmla="*/ 639 w 792"/>
                <a:gd name="T15" fmla="*/ 27 h 415"/>
                <a:gd name="T16" fmla="*/ 679 w 792"/>
                <a:gd name="T17" fmla="*/ 54 h 415"/>
                <a:gd name="T18" fmla="*/ 723 w 792"/>
                <a:gd name="T19" fmla="*/ 71 h 415"/>
                <a:gd name="T20" fmla="*/ 757 w 792"/>
                <a:gd name="T21" fmla="*/ 103 h 415"/>
                <a:gd name="T22" fmla="*/ 770 w 792"/>
                <a:gd name="T23" fmla="*/ 134 h 415"/>
                <a:gd name="T24" fmla="*/ 792 w 792"/>
                <a:gd name="T25" fmla="*/ 187 h 415"/>
                <a:gd name="T26" fmla="*/ 733 w 792"/>
                <a:gd name="T27" fmla="*/ 191 h 415"/>
                <a:gd name="T28" fmla="*/ 717 w 792"/>
                <a:gd name="T29" fmla="*/ 260 h 415"/>
                <a:gd name="T30" fmla="*/ 610 w 792"/>
                <a:gd name="T31" fmla="*/ 407 h 415"/>
                <a:gd name="T32" fmla="*/ 585 w 792"/>
                <a:gd name="T33" fmla="*/ 413 h 415"/>
                <a:gd name="T34" fmla="*/ 555 w 792"/>
                <a:gd name="T35" fmla="*/ 362 h 415"/>
                <a:gd name="T36" fmla="*/ 531 w 792"/>
                <a:gd name="T37" fmla="*/ 378 h 415"/>
                <a:gd name="T38" fmla="*/ 458 w 792"/>
                <a:gd name="T39" fmla="*/ 385 h 415"/>
                <a:gd name="T40" fmla="*/ 421 w 792"/>
                <a:gd name="T41" fmla="*/ 352 h 415"/>
                <a:gd name="T42" fmla="*/ 391 w 792"/>
                <a:gd name="T43" fmla="*/ 272 h 415"/>
                <a:gd name="T44" fmla="*/ 360 w 792"/>
                <a:gd name="T45" fmla="*/ 234 h 415"/>
                <a:gd name="T46" fmla="*/ 314 w 792"/>
                <a:gd name="T47" fmla="*/ 294 h 415"/>
                <a:gd name="T48" fmla="*/ 308 w 792"/>
                <a:gd name="T49" fmla="*/ 292 h 415"/>
                <a:gd name="T50" fmla="*/ 296 w 792"/>
                <a:gd name="T51" fmla="*/ 283 h 415"/>
                <a:gd name="T52" fmla="*/ 277 w 792"/>
                <a:gd name="T53" fmla="*/ 284 h 415"/>
                <a:gd name="T54" fmla="*/ 255 w 792"/>
                <a:gd name="T55" fmla="*/ 272 h 415"/>
                <a:gd name="T56" fmla="*/ 278 w 792"/>
                <a:gd name="T57" fmla="*/ 281 h 415"/>
                <a:gd name="T58" fmla="*/ 277 w 792"/>
                <a:gd name="T59" fmla="*/ 257 h 415"/>
                <a:gd name="T60" fmla="*/ 267 w 792"/>
                <a:gd name="T61" fmla="*/ 230 h 415"/>
                <a:gd name="T62" fmla="*/ 224 w 792"/>
                <a:gd name="T63" fmla="*/ 247 h 415"/>
                <a:gd name="T64" fmla="*/ 200 w 792"/>
                <a:gd name="T65" fmla="*/ 277 h 415"/>
                <a:gd name="T66" fmla="*/ 148 w 792"/>
                <a:gd name="T67" fmla="*/ 278 h 415"/>
                <a:gd name="T68" fmla="*/ 116 w 792"/>
                <a:gd name="T69" fmla="*/ 246 h 415"/>
                <a:gd name="T70" fmla="*/ 89 w 792"/>
                <a:gd name="T71" fmla="*/ 271 h 415"/>
                <a:gd name="T72" fmla="*/ 103 w 792"/>
                <a:gd name="T73" fmla="*/ 311 h 415"/>
                <a:gd name="T74" fmla="*/ 80 w 792"/>
                <a:gd name="T75" fmla="*/ 324 h 415"/>
                <a:gd name="T76" fmla="*/ 36 w 792"/>
                <a:gd name="T77" fmla="*/ 306 h 415"/>
                <a:gd name="T78" fmla="*/ 36 w 792"/>
                <a:gd name="T79" fmla="*/ 276 h 415"/>
                <a:gd name="T80" fmla="*/ 15 w 792"/>
                <a:gd name="T81" fmla="*/ 182 h 415"/>
                <a:gd name="T82" fmla="*/ 20 w 792"/>
                <a:gd name="T83" fmla="*/ 135 h 415"/>
                <a:gd name="T84" fmla="*/ 69 w 792"/>
                <a:gd name="T85" fmla="*/ 117 h 415"/>
                <a:gd name="T86" fmla="*/ 91 w 792"/>
                <a:gd name="T87" fmla="*/ 91 h 415"/>
                <a:gd name="T88" fmla="*/ 180 w 792"/>
                <a:gd name="T89" fmla="*/ 81 h 415"/>
                <a:gd name="T90" fmla="*/ 247 w 792"/>
                <a:gd name="T91" fmla="*/ 27 h 415"/>
                <a:gd name="T92" fmla="*/ 308 w 792"/>
                <a:gd name="T93" fmla="*/ 3 h 415"/>
                <a:gd name="T94" fmla="*/ 314 w 792"/>
                <a:gd name="T95" fmla="*/ 262 h 415"/>
                <a:gd name="T96" fmla="*/ 311 w 792"/>
                <a:gd name="T97" fmla="*/ 269 h 415"/>
                <a:gd name="T98" fmla="*/ 321 w 792"/>
                <a:gd name="T99" fmla="*/ 269 h 415"/>
                <a:gd name="T100" fmla="*/ 322 w 792"/>
                <a:gd name="T101" fmla="*/ 261 h 415"/>
                <a:gd name="T102" fmla="*/ 314 w 792"/>
                <a:gd name="T103" fmla="*/ 259 h 415"/>
                <a:gd name="T104" fmla="*/ 324 w 792"/>
                <a:gd name="T105" fmla="*/ 264 h 415"/>
                <a:gd name="T106" fmla="*/ 318 w 792"/>
                <a:gd name="T107" fmla="*/ 286 h 415"/>
                <a:gd name="T108" fmla="*/ 318 w 792"/>
                <a:gd name="T109" fmla="*/ 286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92" h="415">
                  <a:moveTo>
                    <a:pt x="346" y="7"/>
                  </a:moveTo>
                  <a:lnTo>
                    <a:pt x="355" y="17"/>
                  </a:lnTo>
                  <a:lnTo>
                    <a:pt x="366" y="22"/>
                  </a:lnTo>
                  <a:lnTo>
                    <a:pt x="374" y="35"/>
                  </a:lnTo>
                  <a:lnTo>
                    <a:pt x="379" y="35"/>
                  </a:lnTo>
                  <a:lnTo>
                    <a:pt x="383" y="30"/>
                  </a:lnTo>
                  <a:lnTo>
                    <a:pt x="388" y="30"/>
                  </a:lnTo>
                  <a:lnTo>
                    <a:pt x="395" y="36"/>
                  </a:lnTo>
                  <a:lnTo>
                    <a:pt x="405" y="40"/>
                  </a:lnTo>
                  <a:lnTo>
                    <a:pt x="403" y="49"/>
                  </a:lnTo>
                  <a:lnTo>
                    <a:pt x="406" y="52"/>
                  </a:lnTo>
                  <a:lnTo>
                    <a:pt x="399" y="59"/>
                  </a:lnTo>
                  <a:lnTo>
                    <a:pt x="399" y="64"/>
                  </a:lnTo>
                  <a:lnTo>
                    <a:pt x="414" y="60"/>
                  </a:lnTo>
                  <a:lnTo>
                    <a:pt x="428" y="62"/>
                  </a:lnTo>
                  <a:lnTo>
                    <a:pt x="438" y="60"/>
                  </a:lnTo>
                  <a:lnTo>
                    <a:pt x="452" y="67"/>
                  </a:lnTo>
                  <a:lnTo>
                    <a:pt x="460" y="62"/>
                  </a:lnTo>
                  <a:lnTo>
                    <a:pt x="473" y="64"/>
                  </a:lnTo>
                  <a:lnTo>
                    <a:pt x="497" y="50"/>
                  </a:lnTo>
                  <a:lnTo>
                    <a:pt x="502" y="30"/>
                  </a:lnTo>
                  <a:lnTo>
                    <a:pt x="518" y="6"/>
                  </a:lnTo>
                  <a:lnTo>
                    <a:pt x="521" y="6"/>
                  </a:lnTo>
                  <a:lnTo>
                    <a:pt x="527" y="12"/>
                  </a:lnTo>
                  <a:lnTo>
                    <a:pt x="531" y="14"/>
                  </a:lnTo>
                  <a:lnTo>
                    <a:pt x="539" y="15"/>
                  </a:lnTo>
                  <a:lnTo>
                    <a:pt x="547" y="11"/>
                  </a:lnTo>
                  <a:lnTo>
                    <a:pt x="551" y="2"/>
                  </a:lnTo>
                  <a:lnTo>
                    <a:pt x="556" y="0"/>
                  </a:lnTo>
                  <a:lnTo>
                    <a:pt x="560" y="1"/>
                  </a:lnTo>
                  <a:lnTo>
                    <a:pt x="566" y="8"/>
                  </a:lnTo>
                  <a:lnTo>
                    <a:pt x="575" y="10"/>
                  </a:lnTo>
                  <a:lnTo>
                    <a:pt x="578" y="9"/>
                  </a:lnTo>
                  <a:lnTo>
                    <a:pt x="583" y="2"/>
                  </a:lnTo>
                  <a:lnTo>
                    <a:pt x="596" y="1"/>
                  </a:lnTo>
                  <a:lnTo>
                    <a:pt x="611" y="8"/>
                  </a:lnTo>
                  <a:lnTo>
                    <a:pt x="618" y="8"/>
                  </a:lnTo>
                  <a:lnTo>
                    <a:pt x="626" y="23"/>
                  </a:lnTo>
                  <a:lnTo>
                    <a:pt x="631" y="26"/>
                  </a:lnTo>
                  <a:lnTo>
                    <a:pt x="639" y="27"/>
                  </a:lnTo>
                  <a:lnTo>
                    <a:pt x="647" y="38"/>
                  </a:lnTo>
                  <a:lnTo>
                    <a:pt x="658" y="40"/>
                  </a:lnTo>
                  <a:lnTo>
                    <a:pt x="664" y="50"/>
                  </a:lnTo>
                  <a:lnTo>
                    <a:pt x="670" y="54"/>
                  </a:lnTo>
                  <a:lnTo>
                    <a:pt x="679" y="54"/>
                  </a:lnTo>
                  <a:lnTo>
                    <a:pt x="708" y="49"/>
                  </a:lnTo>
                  <a:lnTo>
                    <a:pt x="715" y="50"/>
                  </a:lnTo>
                  <a:lnTo>
                    <a:pt x="715" y="50"/>
                  </a:lnTo>
                  <a:lnTo>
                    <a:pt x="720" y="55"/>
                  </a:lnTo>
                  <a:lnTo>
                    <a:pt x="723" y="71"/>
                  </a:lnTo>
                  <a:lnTo>
                    <a:pt x="726" y="75"/>
                  </a:lnTo>
                  <a:lnTo>
                    <a:pt x="733" y="77"/>
                  </a:lnTo>
                  <a:lnTo>
                    <a:pt x="745" y="78"/>
                  </a:lnTo>
                  <a:lnTo>
                    <a:pt x="753" y="83"/>
                  </a:lnTo>
                  <a:lnTo>
                    <a:pt x="757" y="103"/>
                  </a:lnTo>
                  <a:lnTo>
                    <a:pt x="754" y="110"/>
                  </a:lnTo>
                  <a:lnTo>
                    <a:pt x="762" y="113"/>
                  </a:lnTo>
                  <a:lnTo>
                    <a:pt x="759" y="123"/>
                  </a:lnTo>
                  <a:lnTo>
                    <a:pt x="760" y="126"/>
                  </a:lnTo>
                  <a:lnTo>
                    <a:pt x="770" y="134"/>
                  </a:lnTo>
                  <a:lnTo>
                    <a:pt x="781" y="144"/>
                  </a:lnTo>
                  <a:lnTo>
                    <a:pt x="783" y="159"/>
                  </a:lnTo>
                  <a:lnTo>
                    <a:pt x="789" y="169"/>
                  </a:lnTo>
                  <a:lnTo>
                    <a:pt x="789" y="180"/>
                  </a:lnTo>
                  <a:lnTo>
                    <a:pt x="792" y="187"/>
                  </a:lnTo>
                  <a:lnTo>
                    <a:pt x="787" y="187"/>
                  </a:lnTo>
                  <a:lnTo>
                    <a:pt x="785" y="189"/>
                  </a:lnTo>
                  <a:lnTo>
                    <a:pt x="774" y="178"/>
                  </a:lnTo>
                  <a:lnTo>
                    <a:pt x="747" y="189"/>
                  </a:lnTo>
                  <a:lnTo>
                    <a:pt x="733" y="191"/>
                  </a:lnTo>
                  <a:lnTo>
                    <a:pt x="725" y="184"/>
                  </a:lnTo>
                  <a:lnTo>
                    <a:pt x="702" y="180"/>
                  </a:lnTo>
                  <a:lnTo>
                    <a:pt x="708" y="223"/>
                  </a:lnTo>
                  <a:lnTo>
                    <a:pt x="712" y="232"/>
                  </a:lnTo>
                  <a:lnTo>
                    <a:pt x="717" y="260"/>
                  </a:lnTo>
                  <a:lnTo>
                    <a:pt x="743" y="304"/>
                  </a:lnTo>
                  <a:lnTo>
                    <a:pt x="718" y="325"/>
                  </a:lnTo>
                  <a:lnTo>
                    <a:pt x="631" y="352"/>
                  </a:lnTo>
                  <a:lnTo>
                    <a:pt x="612" y="379"/>
                  </a:lnTo>
                  <a:lnTo>
                    <a:pt x="610" y="407"/>
                  </a:lnTo>
                  <a:lnTo>
                    <a:pt x="599" y="413"/>
                  </a:lnTo>
                  <a:lnTo>
                    <a:pt x="599" y="411"/>
                  </a:lnTo>
                  <a:lnTo>
                    <a:pt x="586" y="415"/>
                  </a:lnTo>
                  <a:lnTo>
                    <a:pt x="586" y="415"/>
                  </a:lnTo>
                  <a:lnTo>
                    <a:pt x="585" y="413"/>
                  </a:lnTo>
                  <a:lnTo>
                    <a:pt x="583" y="400"/>
                  </a:lnTo>
                  <a:lnTo>
                    <a:pt x="583" y="385"/>
                  </a:lnTo>
                  <a:lnTo>
                    <a:pt x="571" y="374"/>
                  </a:lnTo>
                  <a:lnTo>
                    <a:pt x="566" y="365"/>
                  </a:lnTo>
                  <a:lnTo>
                    <a:pt x="555" y="362"/>
                  </a:lnTo>
                  <a:lnTo>
                    <a:pt x="553" y="362"/>
                  </a:lnTo>
                  <a:lnTo>
                    <a:pt x="545" y="372"/>
                  </a:lnTo>
                  <a:lnTo>
                    <a:pt x="535" y="374"/>
                  </a:lnTo>
                  <a:lnTo>
                    <a:pt x="533" y="378"/>
                  </a:lnTo>
                  <a:lnTo>
                    <a:pt x="531" y="378"/>
                  </a:lnTo>
                  <a:lnTo>
                    <a:pt x="524" y="388"/>
                  </a:lnTo>
                  <a:lnTo>
                    <a:pt x="493" y="379"/>
                  </a:lnTo>
                  <a:lnTo>
                    <a:pt x="489" y="388"/>
                  </a:lnTo>
                  <a:lnTo>
                    <a:pt x="471" y="388"/>
                  </a:lnTo>
                  <a:lnTo>
                    <a:pt x="458" y="385"/>
                  </a:lnTo>
                  <a:lnTo>
                    <a:pt x="446" y="388"/>
                  </a:lnTo>
                  <a:lnTo>
                    <a:pt x="442" y="385"/>
                  </a:lnTo>
                  <a:lnTo>
                    <a:pt x="448" y="359"/>
                  </a:lnTo>
                  <a:lnTo>
                    <a:pt x="431" y="348"/>
                  </a:lnTo>
                  <a:lnTo>
                    <a:pt x="421" y="352"/>
                  </a:lnTo>
                  <a:lnTo>
                    <a:pt x="415" y="356"/>
                  </a:lnTo>
                  <a:lnTo>
                    <a:pt x="403" y="352"/>
                  </a:lnTo>
                  <a:lnTo>
                    <a:pt x="403" y="329"/>
                  </a:lnTo>
                  <a:lnTo>
                    <a:pt x="377" y="299"/>
                  </a:lnTo>
                  <a:lnTo>
                    <a:pt x="391" y="272"/>
                  </a:lnTo>
                  <a:lnTo>
                    <a:pt x="379" y="246"/>
                  </a:lnTo>
                  <a:lnTo>
                    <a:pt x="365" y="245"/>
                  </a:lnTo>
                  <a:lnTo>
                    <a:pt x="362" y="240"/>
                  </a:lnTo>
                  <a:lnTo>
                    <a:pt x="363" y="235"/>
                  </a:lnTo>
                  <a:lnTo>
                    <a:pt x="360" y="234"/>
                  </a:lnTo>
                  <a:lnTo>
                    <a:pt x="350" y="245"/>
                  </a:lnTo>
                  <a:lnTo>
                    <a:pt x="347" y="263"/>
                  </a:lnTo>
                  <a:lnTo>
                    <a:pt x="331" y="277"/>
                  </a:lnTo>
                  <a:lnTo>
                    <a:pt x="316" y="297"/>
                  </a:lnTo>
                  <a:lnTo>
                    <a:pt x="314" y="294"/>
                  </a:lnTo>
                  <a:lnTo>
                    <a:pt x="315" y="297"/>
                  </a:lnTo>
                  <a:lnTo>
                    <a:pt x="313" y="298"/>
                  </a:lnTo>
                  <a:lnTo>
                    <a:pt x="309" y="297"/>
                  </a:lnTo>
                  <a:lnTo>
                    <a:pt x="313" y="296"/>
                  </a:lnTo>
                  <a:lnTo>
                    <a:pt x="308" y="292"/>
                  </a:lnTo>
                  <a:lnTo>
                    <a:pt x="303" y="284"/>
                  </a:lnTo>
                  <a:lnTo>
                    <a:pt x="301" y="286"/>
                  </a:lnTo>
                  <a:lnTo>
                    <a:pt x="298" y="283"/>
                  </a:lnTo>
                  <a:lnTo>
                    <a:pt x="298" y="282"/>
                  </a:lnTo>
                  <a:lnTo>
                    <a:pt x="296" y="283"/>
                  </a:lnTo>
                  <a:lnTo>
                    <a:pt x="293" y="283"/>
                  </a:lnTo>
                  <a:lnTo>
                    <a:pt x="289" y="287"/>
                  </a:lnTo>
                  <a:lnTo>
                    <a:pt x="282" y="283"/>
                  </a:lnTo>
                  <a:lnTo>
                    <a:pt x="280" y="285"/>
                  </a:lnTo>
                  <a:lnTo>
                    <a:pt x="277" y="284"/>
                  </a:lnTo>
                  <a:lnTo>
                    <a:pt x="256" y="288"/>
                  </a:lnTo>
                  <a:lnTo>
                    <a:pt x="249" y="284"/>
                  </a:lnTo>
                  <a:lnTo>
                    <a:pt x="248" y="275"/>
                  </a:lnTo>
                  <a:lnTo>
                    <a:pt x="250" y="272"/>
                  </a:lnTo>
                  <a:lnTo>
                    <a:pt x="255" y="272"/>
                  </a:lnTo>
                  <a:lnTo>
                    <a:pt x="255" y="274"/>
                  </a:lnTo>
                  <a:lnTo>
                    <a:pt x="273" y="279"/>
                  </a:lnTo>
                  <a:lnTo>
                    <a:pt x="276" y="283"/>
                  </a:lnTo>
                  <a:lnTo>
                    <a:pt x="279" y="283"/>
                  </a:lnTo>
                  <a:lnTo>
                    <a:pt x="278" y="281"/>
                  </a:lnTo>
                  <a:lnTo>
                    <a:pt x="281" y="279"/>
                  </a:lnTo>
                  <a:lnTo>
                    <a:pt x="273" y="279"/>
                  </a:lnTo>
                  <a:lnTo>
                    <a:pt x="270" y="262"/>
                  </a:lnTo>
                  <a:lnTo>
                    <a:pt x="275" y="254"/>
                  </a:lnTo>
                  <a:lnTo>
                    <a:pt x="277" y="257"/>
                  </a:lnTo>
                  <a:lnTo>
                    <a:pt x="280" y="254"/>
                  </a:lnTo>
                  <a:lnTo>
                    <a:pt x="276" y="251"/>
                  </a:lnTo>
                  <a:lnTo>
                    <a:pt x="277" y="239"/>
                  </a:lnTo>
                  <a:lnTo>
                    <a:pt x="270" y="237"/>
                  </a:lnTo>
                  <a:lnTo>
                    <a:pt x="267" y="230"/>
                  </a:lnTo>
                  <a:lnTo>
                    <a:pt x="248" y="223"/>
                  </a:lnTo>
                  <a:lnTo>
                    <a:pt x="240" y="226"/>
                  </a:lnTo>
                  <a:lnTo>
                    <a:pt x="237" y="233"/>
                  </a:lnTo>
                  <a:lnTo>
                    <a:pt x="230" y="237"/>
                  </a:lnTo>
                  <a:lnTo>
                    <a:pt x="224" y="247"/>
                  </a:lnTo>
                  <a:lnTo>
                    <a:pt x="219" y="248"/>
                  </a:lnTo>
                  <a:lnTo>
                    <a:pt x="214" y="258"/>
                  </a:lnTo>
                  <a:lnTo>
                    <a:pt x="203" y="264"/>
                  </a:lnTo>
                  <a:lnTo>
                    <a:pt x="205" y="276"/>
                  </a:lnTo>
                  <a:lnTo>
                    <a:pt x="200" y="277"/>
                  </a:lnTo>
                  <a:lnTo>
                    <a:pt x="197" y="276"/>
                  </a:lnTo>
                  <a:lnTo>
                    <a:pt x="191" y="279"/>
                  </a:lnTo>
                  <a:lnTo>
                    <a:pt x="187" y="276"/>
                  </a:lnTo>
                  <a:lnTo>
                    <a:pt x="164" y="272"/>
                  </a:lnTo>
                  <a:lnTo>
                    <a:pt x="148" y="278"/>
                  </a:lnTo>
                  <a:lnTo>
                    <a:pt x="145" y="261"/>
                  </a:lnTo>
                  <a:lnTo>
                    <a:pt x="152" y="244"/>
                  </a:lnTo>
                  <a:lnTo>
                    <a:pt x="148" y="238"/>
                  </a:lnTo>
                  <a:lnTo>
                    <a:pt x="121" y="241"/>
                  </a:lnTo>
                  <a:lnTo>
                    <a:pt x="116" y="246"/>
                  </a:lnTo>
                  <a:lnTo>
                    <a:pt x="107" y="247"/>
                  </a:lnTo>
                  <a:lnTo>
                    <a:pt x="82" y="261"/>
                  </a:lnTo>
                  <a:lnTo>
                    <a:pt x="80" y="263"/>
                  </a:lnTo>
                  <a:lnTo>
                    <a:pt x="87" y="264"/>
                  </a:lnTo>
                  <a:lnTo>
                    <a:pt x="89" y="271"/>
                  </a:lnTo>
                  <a:lnTo>
                    <a:pt x="87" y="272"/>
                  </a:lnTo>
                  <a:lnTo>
                    <a:pt x="87" y="276"/>
                  </a:lnTo>
                  <a:lnTo>
                    <a:pt x="83" y="280"/>
                  </a:lnTo>
                  <a:lnTo>
                    <a:pt x="87" y="289"/>
                  </a:lnTo>
                  <a:lnTo>
                    <a:pt x="103" y="311"/>
                  </a:lnTo>
                  <a:lnTo>
                    <a:pt x="101" y="314"/>
                  </a:lnTo>
                  <a:lnTo>
                    <a:pt x="103" y="318"/>
                  </a:lnTo>
                  <a:lnTo>
                    <a:pt x="99" y="318"/>
                  </a:lnTo>
                  <a:lnTo>
                    <a:pt x="87" y="324"/>
                  </a:lnTo>
                  <a:lnTo>
                    <a:pt x="80" y="324"/>
                  </a:lnTo>
                  <a:lnTo>
                    <a:pt x="65" y="322"/>
                  </a:lnTo>
                  <a:lnTo>
                    <a:pt x="61" y="309"/>
                  </a:lnTo>
                  <a:lnTo>
                    <a:pt x="36" y="310"/>
                  </a:lnTo>
                  <a:lnTo>
                    <a:pt x="36" y="310"/>
                  </a:lnTo>
                  <a:lnTo>
                    <a:pt x="36" y="306"/>
                  </a:lnTo>
                  <a:lnTo>
                    <a:pt x="33" y="305"/>
                  </a:lnTo>
                  <a:lnTo>
                    <a:pt x="31" y="303"/>
                  </a:lnTo>
                  <a:lnTo>
                    <a:pt x="33" y="297"/>
                  </a:lnTo>
                  <a:lnTo>
                    <a:pt x="31" y="283"/>
                  </a:lnTo>
                  <a:lnTo>
                    <a:pt x="36" y="276"/>
                  </a:lnTo>
                  <a:lnTo>
                    <a:pt x="12" y="223"/>
                  </a:lnTo>
                  <a:lnTo>
                    <a:pt x="12" y="218"/>
                  </a:lnTo>
                  <a:lnTo>
                    <a:pt x="19" y="196"/>
                  </a:lnTo>
                  <a:lnTo>
                    <a:pt x="19" y="190"/>
                  </a:lnTo>
                  <a:lnTo>
                    <a:pt x="15" y="182"/>
                  </a:lnTo>
                  <a:lnTo>
                    <a:pt x="1" y="165"/>
                  </a:lnTo>
                  <a:lnTo>
                    <a:pt x="0" y="158"/>
                  </a:lnTo>
                  <a:lnTo>
                    <a:pt x="4" y="145"/>
                  </a:lnTo>
                  <a:lnTo>
                    <a:pt x="8" y="141"/>
                  </a:lnTo>
                  <a:lnTo>
                    <a:pt x="20" y="135"/>
                  </a:lnTo>
                  <a:lnTo>
                    <a:pt x="25" y="127"/>
                  </a:lnTo>
                  <a:lnTo>
                    <a:pt x="25" y="127"/>
                  </a:lnTo>
                  <a:lnTo>
                    <a:pt x="36" y="128"/>
                  </a:lnTo>
                  <a:lnTo>
                    <a:pt x="61" y="121"/>
                  </a:lnTo>
                  <a:lnTo>
                    <a:pt x="69" y="117"/>
                  </a:lnTo>
                  <a:lnTo>
                    <a:pt x="77" y="111"/>
                  </a:lnTo>
                  <a:lnTo>
                    <a:pt x="81" y="102"/>
                  </a:lnTo>
                  <a:lnTo>
                    <a:pt x="87" y="94"/>
                  </a:lnTo>
                  <a:lnTo>
                    <a:pt x="90" y="94"/>
                  </a:lnTo>
                  <a:lnTo>
                    <a:pt x="91" y="91"/>
                  </a:lnTo>
                  <a:lnTo>
                    <a:pt x="100" y="84"/>
                  </a:lnTo>
                  <a:lnTo>
                    <a:pt x="132" y="94"/>
                  </a:lnTo>
                  <a:lnTo>
                    <a:pt x="141" y="96"/>
                  </a:lnTo>
                  <a:lnTo>
                    <a:pt x="173" y="86"/>
                  </a:lnTo>
                  <a:lnTo>
                    <a:pt x="180" y="81"/>
                  </a:lnTo>
                  <a:lnTo>
                    <a:pt x="206" y="74"/>
                  </a:lnTo>
                  <a:lnTo>
                    <a:pt x="220" y="64"/>
                  </a:lnTo>
                  <a:lnTo>
                    <a:pt x="234" y="50"/>
                  </a:lnTo>
                  <a:lnTo>
                    <a:pt x="241" y="35"/>
                  </a:lnTo>
                  <a:lnTo>
                    <a:pt x="247" y="27"/>
                  </a:lnTo>
                  <a:lnTo>
                    <a:pt x="259" y="22"/>
                  </a:lnTo>
                  <a:lnTo>
                    <a:pt x="281" y="22"/>
                  </a:lnTo>
                  <a:lnTo>
                    <a:pt x="290" y="16"/>
                  </a:lnTo>
                  <a:lnTo>
                    <a:pt x="298" y="8"/>
                  </a:lnTo>
                  <a:lnTo>
                    <a:pt x="308" y="3"/>
                  </a:lnTo>
                  <a:lnTo>
                    <a:pt x="320" y="2"/>
                  </a:lnTo>
                  <a:lnTo>
                    <a:pt x="346" y="7"/>
                  </a:lnTo>
                  <a:close/>
                  <a:moveTo>
                    <a:pt x="318" y="261"/>
                  </a:moveTo>
                  <a:lnTo>
                    <a:pt x="314" y="267"/>
                  </a:lnTo>
                  <a:lnTo>
                    <a:pt x="314" y="262"/>
                  </a:lnTo>
                  <a:lnTo>
                    <a:pt x="313" y="264"/>
                  </a:lnTo>
                  <a:lnTo>
                    <a:pt x="313" y="261"/>
                  </a:lnTo>
                  <a:lnTo>
                    <a:pt x="310" y="262"/>
                  </a:lnTo>
                  <a:lnTo>
                    <a:pt x="312" y="265"/>
                  </a:lnTo>
                  <a:lnTo>
                    <a:pt x="311" y="269"/>
                  </a:lnTo>
                  <a:lnTo>
                    <a:pt x="309" y="270"/>
                  </a:lnTo>
                  <a:lnTo>
                    <a:pt x="318" y="274"/>
                  </a:lnTo>
                  <a:lnTo>
                    <a:pt x="320" y="272"/>
                  </a:lnTo>
                  <a:lnTo>
                    <a:pt x="319" y="270"/>
                  </a:lnTo>
                  <a:lnTo>
                    <a:pt x="321" y="269"/>
                  </a:lnTo>
                  <a:lnTo>
                    <a:pt x="317" y="268"/>
                  </a:lnTo>
                  <a:lnTo>
                    <a:pt x="317" y="265"/>
                  </a:lnTo>
                  <a:lnTo>
                    <a:pt x="320" y="265"/>
                  </a:lnTo>
                  <a:lnTo>
                    <a:pt x="318" y="262"/>
                  </a:lnTo>
                  <a:lnTo>
                    <a:pt x="322" y="261"/>
                  </a:lnTo>
                  <a:lnTo>
                    <a:pt x="323" y="262"/>
                  </a:lnTo>
                  <a:lnTo>
                    <a:pt x="325" y="259"/>
                  </a:lnTo>
                  <a:lnTo>
                    <a:pt x="324" y="258"/>
                  </a:lnTo>
                  <a:lnTo>
                    <a:pt x="323" y="259"/>
                  </a:lnTo>
                  <a:lnTo>
                    <a:pt x="314" y="259"/>
                  </a:lnTo>
                  <a:lnTo>
                    <a:pt x="318" y="261"/>
                  </a:lnTo>
                  <a:close/>
                  <a:moveTo>
                    <a:pt x="324" y="264"/>
                  </a:moveTo>
                  <a:lnTo>
                    <a:pt x="323" y="262"/>
                  </a:lnTo>
                  <a:lnTo>
                    <a:pt x="322" y="263"/>
                  </a:lnTo>
                  <a:lnTo>
                    <a:pt x="324" y="264"/>
                  </a:lnTo>
                  <a:close/>
                  <a:moveTo>
                    <a:pt x="300" y="277"/>
                  </a:moveTo>
                  <a:lnTo>
                    <a:pt x="299" y="278"/>
                  </a:lnTo>
                  <a:lnTo>
                    <a:pt x="300" y="278"/>
                  </a:lnTo>
                  <a:lnTo>
                    <a:pt x="300" y="277"/>
                  </a:lnTo>
                  <a:close/>
                  <a:moveTo>
                    <a:pt x="318" y="286"/>
                  </a:moveTo>
                  <a:lnTo>
                    <a:pt x="314" y="288"/>
                  </a:lnTo>
                  <a:lnTo>
                    <a:pt x="316" y="290"/>
                  </a:lnTo>
                  <a:lnTo>
                    <a:pt x="314" y="291"/>
                  </a:lnTo>
                  <a:lnTo>
                    <a:pt x="319" y="290"/>
                  </a:lnTo>
                  <a:lnTo>
                    <a:pt x="318" y="28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0" name="Freeform 12">
              <a:extLst>
                <a:ext uri="{FF2B5EF4-FFF2-40B4-BE49-F238E27FC236}">
                  <a16:creationId xmlns:a16="http://schemas.microsoft.com/office/drawing/2014/main" id="{03EED610-8598-409C-BD72-A7E928F6C6D6}"/>
                </a:ext>
              </a:extLst>
            </p:cNvPr>
            <p:cNvSpPr>
              <a:spLocks noEditPoints="1"/>
            </p:cNvSpPr>
            <p:nvPr/>
          </p:nvSpPr>
          <p:spPr bwMode="auto">
            <a:xfrm>
              <a:off x="5434013" y="3448050"/>
              <a:ext cx="614363" cy="1114425"/>
            </a:xfrm>
            <a:custGeom>
              <a:avLst/>
              <a:gdLst>
                <a:gd name="T0" fmla="*/ 386 w 387"/>
                <a:gd name="T1" fmla="*/ 376 h 702"/>
                <a:gd name="T2" fmla="*/ 344 w 387"/>
                <a:gd name="T3" fmla="*/ 345 h 702"/>
                <a:gd name="T4" fmla="*/ 64 w 387"/>
                <a:gd name="T5" fmla="*/ 159 h 702"/>
                <a:gd name="T6" fmla="*/ 80 w 387"/>
                <a:gd name="T7" fmla="*/ 145 h 702"/>
                <a:gd name="T8" fmla="*/ 233 w 387"/>
                <a:gd name="T9" fmla="*/ 185 h 702"/>
                <a:gd name="T10" fmla="*/ 265 w 387"/>
                <a:gd name="T11" fmla="*/ 291 h 702"/>
                <a:gd name="T12" fmla="*/ 291 w 387"/>
                <a:gd name="T13" fmla="*/ 311 h 702"/>
                <a:gd name="T14" fmla="*/ 330 w 387"/>
                <a:gd name="T15" fmla="*/ 306 h 702"/>
                <a:gd name="T16" fmla="*/ 347 w 387"/>
                <a:gd name="T17" fmla="*/ 334 h 702"/>
                <a:gd name="T18" fmla="*/ 321 w 387"/>
                <a:gd name="T19" fmla="*/ 350 h 702"/>
                <a:gd name="T20" fmla="*/ 290 w 387"/>
                <a:gd name="T21" fmla="*/ 386 h 702"/>
                <a:gd name="T22" fmla="*/ 254 w 387"/>
                <a:gd name="T23" fmla="*/ 379 h 702"/>
                <a:gd name="T24" fmla="*/ 240 w 387"/>
                <a:gd name="T25" fmla="*/ 386 h 702"/>
                <a:gd name="T26" fmla="*/ 223 w 387"/>
                <a:gd name="T27" fmla="*/ 390 h 702"/>
                <a:gd name="T28" fmla="*/ 234 w 387"/>
                <a:gd name="T29" fmla="*/ 436 h 702"/>
                <a:gd name="T30" fmla="*/ 247 w 387"/>
                <a:gd name="T31" fmla="*/ 468 h 702"/>
                <a:gd name="T32" fmla="*/ 241 w 387"/>
                <a:gd name="T33" fmla="*/ 488 h 702"/>
                <a:gd name="T34" fmla="*/ 232 w 387"/>
                <a:gd name="T35" fmla="*/ 503 h 702"/>
                <a:gd name="T36" fmla="*/ 237 w 387"/>
                <a:gd name="T37" fmla="*/ 510 h 702"/>
                <a:gd name="T38" fmla="*/ 258 w 387"/>
                <a:gd name="T39" fmla="*/ 508 h 702"/>
                <a:gd name="T40" fmla="*/ 264 w 387"/>
                <a:gd name="T41" fmla="*/ 510 h 702"/>
                <a:gd name="T42" fmla="*/ 251 w 387"/>
                <a:gd name="T43" fmla="*/ 527 h 702"/>
                <a:gd name="T44" fmla="*/ 236 w 387"/>
                <a:gd name="T45" fmla="*/ 545 h 702"/>
                <a:gd name="T46" fmla="*/ 220 w 387"/>
                <a:gd name="T47" fmla="*/ 567 h 702"/>
                <a:gd name="T48" fmla="*/ 200 w 387"/>
                <a:gd name="T49" fmla="*/ 566 h 702"/>
                <a:gd name="T50" fmla="*/ 208 w 387"/>
                <a:gd name="T51" fmla="*/ 578 h 702"/>
                <a:gd name="T52" fmla="*/ 228 w 387"/>
                <a:gd name="T53" fmla="*/ 591 h 702"/>
                <a:gd name="T54" fmla="*/ 245 w 387"/>
                <a:gd name="T55" fmla="*/ 593 h 702"/>
                <a:gd name="T56" fmla="*/ 274 w 387"/>
                <a:gd name="T57" fmla="*/ 600 h 702"/>
                <a:gd name="T58" fmla="*/ 359 w 387"/>
                <a:gd name="T59" fmla="*/ 626 h 702"/>
                <a:gd name="T60" fmla="*/ 326 w 387"/>
                <a:gd name="T61" fmla="*/ 635 h 702"/>
                <a:gd name="T62" fmla="*/ 269 w 387"/>
                <a:gd name="T63" fmla="*/ 700 h 702"/>
                <a:gd name="T64" fmla="*/ 267 w 387"/>
                <a:gd name="T65" fmla="*/ 675 h 702"/>
                <a:gd name="T66" fmla="*/ 240 w 387"/>
                <a:gd name="T67" fmla="*/ 662 h 702"/>
                <a:gd name="T68" fmla="*/ 237 w 387"/>
                <a:gd name="T69" fmla="*/ 634 h 702"/>
                <a:gd name="T70" fmla="*/ 237 w 387"/>
                <a:gd name="T71" fmla="*/ 626 h 702"/>
                <a:gd name="T72" fmla="*/ 220 w 387"/>
                <a:gd name="T73" fmla="*/ 635 h 702"/>
                <a:gd name="T74" fmla="*/ 188 w 387"/>
                <a:gd name="T75" fmla="*/ 630 h 702"/>
                <a:gd name="T76" fmla="*/ 158 w 387"/>
                <a:gd name="T77" fmla="*/ 649 h 702"/>
                <a:gd name="T78" fmla="*/ 124 w 387"/>
                <a:gd name="T79" fmla="*/ 665 h 702"/>
                <a:gd name="T80" fmla="*/ 98 w 387"/>
                <a:gd name="T81" fmla="*/ 680 h 702"/>
                <a:gd name="T82" fmla="*/ 59 w 387"/>
                <a:gd name="T83" fmla="*/ 678 h 702"/>
                <a:gd name="T84" fmla="*/ 24 w 387"/>
                <a:gd name="T85" fmla="*/ 673 h 702"/>
                <a:gd name="T86" fmla="*/ 38 w 387"/>
                <a:gd name="T87" fmla="*/ 632 h 702"/>
                <a:gd name="T88" fmla="*/ 0 w 387"/>
                <a:gd name="T89" fmla="*/ 598 h 702"/>
                <a:gd name="T90" fmla="*/ 31 w 387"/>
                <a:gd name="T91" fmla="*/ 501 h 702"/>
                <a:gd name="T92" fmla="*/ 72 w 387"/>
                <a:gd name="T93" fmla="*/ 283 h 702"/>
                <a:gd name="T94" fmla="*/ 98 w 387"/>
                <a:gd name="T95" fmla="*/ 159 h 702"/>
                <a:gd name="T96" fmla="*/ 121 w 387"/>
                <a:gd name="T97" fmla="*/ 157 h 702"/>
                <a:gd name="T98" fmla="*/ 130 w 387"/>
                <a:gd name="T99" fmla="*/ 155 h 702"/>
                <a:gd name="T100" fmla="*/ 176 w 387"/>
                <a:gd name="T101" fmla="*/ 203 h 702"/>
                <a:gd name="T102" fmla="*/ 217 w 387"/>
                <a:gd name="T103" fmla="*/ 175 h 702"/>
                <a:gd name="T104" fmla="*/ 286 w 387"/>
                <a:gd name="T105" fmla="*/ 129 h 702"/>
                <a:gd name="T106" fmla="*/ 168 w 387"/>
                <a:gd name="T107" fmla="*/ 20 h 702"/>
                <a:gd name="T108" fmla="*/ 172 w 387"/>
                <a:gd name="T109" fmla="*/ 75 h 702"/>
                <a:gd name="T110" fmla="*/ 148 w 387"/>
                <a:gd name="T111" fmla="*/ 107 h 702"/>
                <a:gd name="T112" fmla="*/ 109 w 387"/>
                <a:gd name="T113" fmla="*/ 123 h 702"/>
                <a:gd name="T114" fmla="*/ 115 w 387"/>
                <a:gd name="T115" fmla="*/ 132 h 702"/>
                <a:gd name="T116" fmla="*/ 92 w 387"/>
                <a:gd name="T117" fmla="*/ 129 h 702"/>
                <a:gd name="T118" fmla="*/ 140 w 387"/>
                <a:gd name="T119" fmla="*/ 13 h 702"/>
                <a:gd name="T120" fmla="*/ 165 w 387"/>
                <a:gd name="T121" fmla="*/ 20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7" h="702">
                  <a:moveTo>
                    <a:pt x="344" y="345"/>
                  </a:moveTo>
                  <a:lnTo>
                    <a:pt x="368" y="355"/>
                  </a:lnTo>
                  <a:lnTo>
                    <a:pt x="387" y="376"/>
                  </a:lnTo>
                  <a:lnTo>
                    <a:pt x="387" y="376"/>
                  </a:lnTo>
                  <a:lnTo>
                    <a:pt x="386" y="376"/>
                  </a:lnTo>
                  <a:lnTo>
                    <a:pt x="386" y="376"/>
                  </a:lnTo>
                  <a:lnTo>
                    <a:pt x="367" y="356"/>
                  </a:lnTo>
                  <a:lnTo>
                    <a:pt x="344" y="347"/>
                  </a:lnTo>
                  <a:lnTo>
                    <a:pt x="337" y="347"/>
                  </a:lnTo>
                  <a:lnTo>
                    <a:pt x="344" y="345"/>
                  </a:lnTo>
                  <a:close/>
                  <a:moveTo>
                    <a:pt x="90" y="150"/>
                  </a:moveTo>
                  <a:lnTo>
                    <a:pt x="68" y="153"/>
                  </a:lnTo>
                  <a:lnTo>
                    <a:pt x="63" y="155"/>
                  </a:lnTo>
                  <a:lnTo>
                    <a:pt x="65" y="157"/>
                  </a:lnTo>
                  <a:lnTo>
                    <a:pt x="64" y="159"/>
                  </a:lnTo>
                  <a:lnTo>
                    <a:pt x="60" y="159"/>
                  </a:lnTo>
                  <a:lnTo>
                    <a:pt x="57" y="155"/>
                  </a:lnTo>
                  <a:lnTo>
                    <a:pt x="60" y="150"/>
                  </a:lnTo>
                  <a:lnTo>
                    <a:pt x="72" y="144"/>
                  </a:lnTo>
                  <a:lnTo>
                    <a:pt x="80" y="145"/>
                  </a:lnTo>
                  <a:lnTo>
                    <a:pt x="90" y="149"/>
                  </a:lnTo>
                  <a:lnTo>
                    <a:pt x="90" y="150"/>
                  </a:lnTo>
                  <a:close/>
                  <a:moveTo>
                    <a:pt x="239" y="173"/>
                  </a:moveTo>
                  <a:lnTo>
                    <a:pt x="233" y="178"/>
                  </a:lnTo>
                  <a:lnTo>
                    <a:pt x="233" y="185"/>
                  </a:lnTo>
                  <a:lnTo>
                    <a:pt x="237" y="184"/>
                  </a:lnTo>
                  <a:lnTo>
                    <a:pt x="265" y="238"/>
                  </a:lnTo>
                  <a:lnTo>
                    <a:pt x="260" y="287"/>
                  </a:lnTo>
                  <a:lnTo>
                    <a:pt x="263" y="287"/>
                  </a:lnTo>
                  <a:lnTo>
                    <a:pt x="265" y="291"/>
                  </a:lnTo>
                  <a:lnTo>
                    <a:pt x="268" y="300"/>
                  </a:lnTo>
                  <a:lnTo>
                    <a:pt x="280" y="312"/>
                  </a:lnTo>
                  <a:lnTo>
                    <a:pt x="283" y="313"/>
                  </a:lnTo>
                  <a:lnTo>
                    <a:pt x="287" y="313"/>
                  </a:lnTo>
                  <a:lnTo>
                    <a:pt x="291" y="311"/>
                  </a:lnTo>
                  <a:lnTo>
                    <a:pt x="298" y="301"/>
                  </a:lnTo>
                  <a:lnTo>
                    <a:pt x="310" y="302"/>
                  </a:lnTo>
                  <a:lnTo>
                    <a:pt x="319" y="306"/>
                  </a:lnTo>
                  <a:lnTo>
                    <a:pt x="329" y="305"/>
                  </a:lnTo>
                  <a:lnTo>
                    <a:pt x="330" y="306"/>
                  </a:lnTo>
                  <a:lnTo>
                    <a:pt x="326" y="308"/>
                  </a:lnTo>
                  <a:lnTo>
                    <a:pt x="332" y="307"/>
                  </a:lnTo>
                  <a:lnTo>
                    <a:pt x="337" y="310"/>
                  </a:lnTo>
                  <a:lnTo>
                    <a:pt x="338" y="330"/>
                  </a:lnTo>
                  <a:lnTo>
                    <a:pt x="347" y="334"/>
                  </a:lnTo>
                  <a:lnTo>
                    <a:pt x="344" y="334"/>
                  </a:lnTo>
                  <a:lnTo>
                    <a:pt x="343" y="338"/>
                  </a:lnTo>
                  <a:lnTo>
                    <a:pt x="335" y="343"/>
                  </a:lnTo>
                  <a:lnTo>
                    <a:pt x="337" y="346"/>
                  </a:lnTo>
                  <a:lnTo>
                    <a:pt x="321" y="350"/>
                  </a:lnTo>
                  <a:lnTo>
                    <a:pt x="316" y="369"/>
                  </a:lnTo>
                  <a:lnTo>
                    <a:pt x="314" y="372"/>
                  </a:lnTo>
                  <a:lnTo>
                    <a:pt x="305" y="379"/>
                  </a:lnTo>
                  <a:lnTo>
                    <a:pt x="300" y="384"/>
                  </a:lnTo>
                  <a:lnTo>
                    <a:pt x="290" y="386"/>
                  </a:lnTo>
                  <a:lnTo>
                    <a:pt x="283" y="393"/>
                  </a:lnTo>
                  <a:lnTo>
                    <a:pt x="269" y="396"/>
                  </a:lnTo>
                  <a:lnTo>
                    <a:pt x="266" y="387"/>
                  </a:lnTo>
                  <a:lnTo>
                    <a:pt x="261" y="387"/>
                  </a:lnTo>
                  <a:lnTo>
                    <a:pt x="254" y="379"/>
                  </a:lnTo>
                  <a:lnTo>
                    <a:pt x="247" y="382"/>
                  </a:lnTo>
                  <a:lnTo>
                    <a:pt x="244" y="385"/>
                  </a:lnTo>
                  <a:lnTo>
                    <a:pt x="244" y="383"/>
                  </a:lnTo>
                  <a:lnTo>
                    <a:pt x="240" y="383"/>
                  </a:lnTo>
                  <a:lnTo>
                    <a:pt x="240" y="386"/>
                  </a:lnTo>
                  <a:lnTo>
                    <a:pt x="238" y="381"/>
                  </a:lnTo>
                  <a:lnTo>
                    <a:pt x="235" y="381"/>
                  </a:lnTo>
                  <a:lnTo>
                    <a:pt x="232" y="384"/>
                  </a:lnTo>
                  <a:lnTo>
                    <a:pt x="225" y="388"/>
                  </a:lnTo>
                  <a:lnTo>
                    <a:pt x="223" y="390"/>
                  </a:lnTo>
                  <a:lnTo>
                    <a:pt x="226" y="410"/>
                  </a:lnTo>
                  <a:lnTo>
                    <a:pt x="225" y="412"/>
                  </a:lnTo>
                  <a:lnTo>
                    <a:pt x="229" y="427"/>
                  </a:lnTo>
                  <a:lnTo>
                    <a:pt x="229" y="432"/>
                  </a:lnTo>
                  <a:lnTo>
                    <a:pt x="234" y="436"/>
                  </a:lnTo>
                  <a:lnTo>
                    <a:pt x="240" y="447"/>
                  </a:lnTo>
                  <a:lnTo>
                    <a:pt x="239" y="452"/>
                  </a:lnTo>
                  <a:lnTo>
                    <a:pt x="246" y="466"/>
                  </a:lnTo>
                  <a:lnTo>
                    <a:pt x="247" y="466"/>
                  </a:lnTo>
                  <a:lnTo>
                    <a:pt x="247" y="468"/>
                  </a:lnTo>
                  <a:lnTo>
                    <a:pt x="250" y="471"/>
                  </a:lnTo>
                  <a:lnTo>
                    <a:pt x="252" y="477"/>
                  </a:lnTo>
                  <a:lnTo>
                    <a:pt x="246" y="486"/>
                  </a:lnTo>
                  <a:lnTo>
                    <a:pt x="243" y="486"/>
                  </a:lnTo>
                  <a:lnTo>
                    <a:pt x="241" y="488"/>
                  </a:lnTo>
                  <a:lnTo>
                    <a:pt x="242" y="495"/>
                  </a:lnTo>
                  <a:lnTo>
                    <a:pt x="245" y="499"/>
                  </a:lnTo>
                  <a:lnTo>
                    <a:pt x="244" y="502"/>
                  </a:lnTo>
                  <a:lnTo>
                    <a:pt x="237" y="501"/>
                  </a:lnTo>
                  <a:lnTo>
                    <a:pt x="232" y="503"/>
                  </a:lnTo>
                  <a:lnTo>
                    <a:pt x="230" y="502"/>
                  </a:lnTo>
                  <a:lnTo>
                    <a:pt x="233" y="508"/>
                  </a:lnTo>
                  <a:lnTo>
                    <a:pt x="236" y="506"/>
                  </a:lnTo>
                  <a:lnTo>
                    <a:pt x="239" y="506"/>
                  </a:lnTo>
                  <a:lnTo>
                    <a:pt x="237" y="510"/>
                  </a:lnTo>
                  <a:lnTo>
                    <a:pt x="237" y="520"/>
                  </a:lnTo>
                  <a:lnTo>
                    <a:pt x="250" y="523"/>
                  </a:lnTo>
                  <a:lnTo>
                    <a:pt x="254" y="522"/>
                  </a:lnTo>
                  <a:lnTo>
                    <a:pt x="255" y="513"/>
                  </a:lnTo>
                  <a:lnTo>
                    <a:pt x="258" y="508"/>
                  </a:lnTo>
                  <a:lnTo>
                    <a:pt x="255" y="487"/>
                  </a:lnTo>
                  <a:lnTo>
                    <a:pt x="260" y="501"/>
                  </a:lnTo>
                  <a:lnTo>
                    <a:pt x="264" y="506"/>
                  </a:lnTo>
                  <a:lnTo>
                    <a:pt x="274" y="506"/>
                  </a:lnTo>
                  <a:lnTo>
                    <a:pt x="264" y="510"/>
                  </a:lnTo>
                  <a:lnTo>
                    <a:pt x="261" y="513"/>
                  </a:lnTo>
                  <a:lnTo>
                    <a:pt x="258" y="513"/>
                  </a:lnTo>
                  <a:lnTo>
                    <a:pt x="256" y="522"/>
                  </a:lnTo>
                  <a:lnTo>
                    <a:pt x="254" y="527"/>
                  </a:lnTo>
                  <a:lnTo>
                    <a:pt x="251" y="527"/>
                  </a:lnTo>
                  <a:lnTo>
                    <a:pt x="251" y="525"/>
                  </a:lnTo>
                  <a:lnTo>
                    <a:pt x="248" y="528"/>
                  </a:lnTo>
                  <a:lnTo>
                    <a:pt x="244" y="540"/>
                  </a:lnTo>
                  <a:lnTo>
                    <a:pt x="239" y="539"/>
                  </a:lnTo>
                  <a:lnTo>
                    <a:pt x="236" y="545"/>
                  </a:lnTo>
                  <a:lnTo>
                    <a:pt x="229" y="548"/>
                  </a:lnTo>
                  <a:lnTo>
                    <a:pt x="226" y="557"/>
                  </a:lnTo>
                  <a:lnTo>
                    <a:pt x="220" y="560"/>
                  </a:lnTo>
                  <a:lnTo>
                    <a:pt x="222" y="562"/>
                  </a:lnTo>
                  <a:lnTo>
                    <a:pt x="220" y="567"/>
                  </a:lnTo>
                  <a:lnTo>
                    <a:pt x="215" y="564"/>
                  </a:lnTo>
                  <a:lnTo>
                    <a:pt x="208" y="567"/>
                  </a:lnTo>
                  <a:lnTo>
                    <a:pt x="201" y="561"/>
                  </a:lnTo>
                  <a:lnTo>
                    <a:pt x="198" y="562"/>
                  </a:lnTo>
                  <a:lnTo>
                    <a:pt x="200" y="566"/>
                  </a:lnTo>
                  <a:lnTo>
                    <a:pt x="207" y="569"/>
                  </a:lnTo>
                  <a:lnTo>
                    <a:pt x="203" y="573"/>
                  </a:lnTo>
                  <a:lnTo>
                    <a:pt x="202" y="570"/>
                  </a:lnTo>
                  <a:lnTo>
                    <a:pt x="200" y="573"/>
                  </a:lnTo>
                  <a:lnTo>
                    <a:pt x="208" y="578"/>
                  </a:lnTo>
                  <a:lnTo>
                    <a:pt x="215" y="586"/>
                  </a:lnTo>
                  <a:lnTo>
                    <a:pt x="222" y="587"/>
                  </a:lnTo>
                  <a:lnTo>
                    <a:pt x="227" y="584"/>
                  </a:lnTo>
                  <a:lnTo>
                    <a:pt x="230" y="587"/>
                  </a:lnTo>
                  <a:lnTo>
                    <a:pt x="228" y="591"/>
                  </a:lnTo>
                  <a:lnTo>
                    <a:pt x="229" y="594"/>
                  </a:lnTo>
                  <a:lnTo>
                    <a:pt x="231" y="594"/>
                  </a:lnTo>
                  <a:lnTo>
                    <a:pt x="230" y="591"/>
                  </a:lnTo>
                  <a:lnTo>
                    <a:pt x="234" y="593"/>
                  </a:lnTo>
                  <a:lnTo>
                    <a:pt x="245" y="593"/>
                  </a:lnTo>
                  <a:lnTo>
                    <a:pt x="248" y="590"/>
                  </a:lnTo>
                  <a:lnTo>
                    <a:pt x="255" y="591"/>
                  </a:lnTo>
                  <a:lnTo>
                    <a:pt x="262" y="597"/>
                  </a:lnTo>
                  <a:lnTo>
                    <a:pt x="274" y="600"/>
                  </a:lnTo>
                  <a:lnTo>
                    <a:pt x="274" y="600"/>
                  </a:lnTo>
                  <a:lnTo>
                    <a:pt x="280" y="605"/>
                  </a:lnTo>
                  <a:lnTo>
                    <a:pt x="309" y="601"/>
                  </a:lnTo>
                  <a:lnTo>
                    <a:pt x="336" y="607"/>
                  </a:lnTo>
                  <a:lnTo>
                    <a:pt x="348" y="615"/>
                  </a:lnTo>
                  <a:lnTo>
                    <a:pt x="359" y="626"/>
                  </a:lnTo>
                  <a:lnTo>
                    <a:pt x="359" y="626"/>
                  </a:lnTo>
                  <a:lnTo>
                    <a:pt x="346" y="634"/>
                  </a:lnTo>
                  <a:lnTo>
                    <a:pt x="334" y="632"/>
                  </a:lnTo>
                  <a:lnTo>
                    <a:pt x="330" y="636"/>
                  </a:lnTo>
                  <a:lnTo>
                    <a:pt x="326" y="635"/>
                  </a:lnTo>
                  <a:lnTo>
                    <a:pt x="320" y="649"/>
                  </a:lnTo>
                  <a:lnTo>
                    <a:pt x="311" y="657"/>
                  </a:lnTo>
                  <a:lnTo>
                    <a:pt x="309" y="679"/>
                  </a:lnTo>
                  <a:lnTo>
                    <a:pt x="298" y="702"/>
                  </a:lnTo>
                  <a:lnTo>
                    <a:pt x="269" y="700"/>
                  </a:lnTo>
                  <a:lnTo>
                    <a:pt x="268" y="697"/>
                  </a:lnTo>
                  <a:lnTo>
                    <a:pt x="276" y="692"/>
                  </a:lnTo>
                  <a:lnTo>
                    <a:pt x="278" y="688"/>
                  </a:lnTo>
                  <a:lnTo>
                    <a:pt x="273" y="677"/>
                  </a:lnTo>
                  <a:lnTo>
                    <a:pt x="267" y="675"/>
                  </a:lnTo>
                  <a:lnTo>
                    <a:pt x="266" y="677"/>
                  </a:lnTo>
                  <a:lnTo>
                    <a:pt x="247" y="678"/>
                  </a:lnTo>
                  <a:lnTo>
                    <a:pt x="233" y="672"/>
                  </a:lnTo>
                  <a:lnTo>
                    <a:pt x="232" y="666"/>
                  </a:lnTo>
                  <a:lnTo>
                    <a:pt x="240" y="662"/>
                  </a:lnTo>
                  <a:lnTo>
                    <a:pt x="235" y="656"/>
                  </a:lnTo>
                  <a:lnTo>
                    <a:pt x="233" y="648"/>
                  </a:lnTo>
                  <a:lnTo>
                    <a:pt x="229" y="650"/>
                  </a:lnTo>
                  <a:lnTo>
                    <a:pt x="226" y="637"/>
                  </a:lnTo>
                  <a:lnTo>
                    <a:pt x="237" y="634"/>
                  </a:lnTo>
                  <a:lnTo>
                    <a:pt x="237" y="631"/>
                  </a:lnTo>
                  <a:lnTo>
                    <a:pt x="240" y="629"/>
                  </a:lnTo>
                  <a:lnTo>
                    <a:pt x="244" y="632"/>
                  </a:lnTo>
                  <a:lnTo>
                    <a:pt x="242" y="626"/>
                  </a:lnTo>
                  <a:lnTo>
                    <a:pt x="237" y="626"/>
                  </a:lnTo>
                  <a:lnTo>
                    <a:pt x="233" y="631"/>
                  </a:lnTo>
                  <a:lnTo>
                    <a:pt x="229" y="627"/>
                  </a:lnTo>
                  <a:lnTo>
                    <a:pt x="228" y="628"/>
                  </a:lnTo>
                  <a:lnTo>
                    <a:pt x="222" y="635"/>
                  </a:lnTo>
                  <a:lnTo>
                    <a:pt x="220" y="635"/>
                  </a:lnTo>
                  <a:lnTo>
                    <a:pt x="216" y="626"/>
                  </a:lnTo>
                  <a:lnTo>
                    <a:pt x="214" y="626"/>
                  </a:lnTo>
                  <a:lnTo>
                    <a:pt x="208" y="626"/>
                  </a:lnTo>
                  <a:lnTo>
                    <a:pt x="200" y="633"/>
                  </a:lnTo>
                  <a:lnTo>
                    <a:pt x="188" y="630"/>
                  </a:lnTo>
                  <a:lnTo>
                    <a:pt x="185" y="632"/>
                  </a:lnTo>
                  <a:lnTo>
                    <a:pt x="186" y="638"/>
                  </a:lnTo>
                  <a:lnTo>
                    <a:pt x="179" y="643"/>
                  </a:lnTo>
                  <a:lnTo>
                    <a:pt x="176" y="648"/>
                  </a:lnTo>
                  <a:lnTo>
                    <a:pt x="158" y="649"/>
                  </a:lnTo>
                  <a:lnTo>
                    <a:pt x="143" y="663"/>
                  </a:lnTo>
                  <a:lnTo>
                    <a:pt x="135" y="667"/>
                  </a:lnTo>
                  <a:lnTo>
                    <a:pt x="128" y="667"/>
                  </a:lnTo>
                  <a:lnTo>
                    <a:pt x="128" y="667"/>
                  </a:lnTo>
                  <a:lnTo>
                    <a:pt x="124" y="665"/>
                  </a:lnTo>
                  <a:lnTo>
                    <a:pt x="119" y="668"/>
                  </a:lnTo>
                  <a:lnTo>
                    <a:pt x="117" y="671"/>
                  </a:lnTo>
                  <a:lnTo>
                    <a:pt x="104" y="678"/>
                  </a:lnTo>
                  <a:lnTo>
                    <a:pt x="101" y="682"/>
                  </a:lnTo>
                  <a:lnTo>
                    <a:pt x="98" y="680"/>
                  </a:lnTo>
                  <a:lnTo>
                    <a:pt x="98" y="665"/>
                  </a:lnTo>
                  <a:lnTo>
                    <a:pt x="90" y="664"/>
                  </a:lnTo>
                  <a:lnTo>
                    <a:pt x="82" y="669"/>
                  </a:lnTo>
                  <a:lnTo>
                    <a:pt x="72" y="670"/>
                  </a:lnTo>
                  <a:lnTo>
                    <a:pt x="59" y="678"/>
                  </a:lnTo>
                  <a:lnTo>
                    <a:pt x="50" y="679"/>
                  </a:lnTo>
                  <a:lnTo>
                    <a:pt x="38" y="675"/>
                  </a:lnTo>
                  <a:lnTo>
                    <a:pt x="33" y="677"/>
                  </a:lnTo>
                  <a:lnTo>
                    <a:pt x="27" y="675"/>
                  </a:lnTo>
                  <a:lnTo>
                    <a:pt x="24" y="673"/>
                  </a:lnTo>
                  <a:lnTo>
                    <a:pt x="24" y="669"/>
                  </a:lnTo>
                  <a:lnTo>
                    <a:pt x="27" y="664"/>
                  </a:lnTo>
                  <a:lnTo>
                    <a:pt x="31" y="646"/>
                  </a:lnTo>
                  <a:lnTo>
                    <a:pt x="30" y="640"/>
                  </a:lnTo>
                  <a:lnTo>
                    <a:pt x="38" y="632"/>
                  </a:lnTo>
                  <a:lnTo>
                    <a:pt x="49" y="609"/>
                  </a:lnTo>
                  <a:lnTo>
                    <a:pt x="37" y="605"/>
                  </a:lnTo>
                  <a:lnTo>
                    <a:pt x="31" y="607"/>
                  </a:lnTo>
                  <a:lnTo>
                    <a:pt x="28" y="612"/>
                  </a:lnTo>
                  <a:lnTo>
                    <a:pt x="0" y="598"/>
                  </a:lnTo>
                  <a:lnTo>
                    <a:pt x="0" y="598"/>
                  </a:lnTo>
                  <a:lnTo>
                    <a:pt x="28" y="525"/>
                  </a:lnTo>
                  <a:lnTo>
                    <a:pt x="30" y="509"/>
                  </a:lnTo>
                  <a:lnTo>
                    <a:pt x="32" y="506"/>
                  </a:lnTo>
                  <a:lnTo>
                    <a:pt x="31" y="501"/>
                  </a:lnTo>
                  <a:lnTo>
                    <a:pt x="39" y="480"/>
                  </a:lnTo>
                  <a:lnTo>
                    <a:pt x="50" y="420"/>
                  </a:lnTo>
                  <a:lnTo>
                    <a:pt x="63" y="315"/>
                  </a:lnTo>
                  <a:lnTo>
                    <a:pt x="66" y="297"/>
                  </a:lnTo>
                  <a:lnTo>
                    <a:pt x="72" y="283"/>
                  </a:lnTo>
                  <a:lnTo>
                    <a:pt x="80" y="259"/>
                  </a:lnTo>
                  <a:lnTo>
                    <a:pt x="90" y="220"/>
                  </a:lnTo>
                  <a:lnTo>
                    <a:pt x="92" y="210"/>
                  </a:lnTo>
                  <a:lnTo>
                    <a:pt x="93" y="171"/>
                  </a:lnTo>
                  <a:lnTo>
                    <a:pt x="98" y="159"/>
                  </a:lnTo>
                  <a:lnTo>
                    <a:pt x="102" y="156"/>
                  </a:lnTo>
                  <a:lnTo>
                    <a:pt x="121" y="154"/>
                  </a:lnTo>
                  <a:lnTo>
                    <a:pt x="121" y="156"/>
                  </a:lnTo>
                  <a:lnTo>
                    <a:pt x="123" y="155"/>
                  </a:lnTo>
                  <a:lnTo>
                    <a:pt x="121" y="157"/>
                  </a:lnTo>
                  <a:lnTo>
                    <a:pt x="125" y="162"/>
                  </a:lnTo>
                  <a:lnTo>
                    <a:pt x="128" y="161"/>
                  </a:lnTo>
                  <a:lnTo>
                    <a:pt x="129" y="158"/>
                  </a:lnTo>
                  <a:lnTo>
                    <a:pt x="126" y="156"/>
                  </a:lnTo>
                  <a:lnTo>
                    <a:pt x="130" y="155"/>
                  </a:lnTo>
                  <a:lnTo>
                    <a:pt x="132" y="161"/>
                  </a:lnTo>
                  <a:lnTo>
                    <a:pt x="126" y="175"/>
                  </a:lnTo>
                  <a:lnTo>
                    <a:pt x="133" y="190"/>
                  </a:lnTo>
                  <a:lnTo>
                    <a:pt x="162" y="207"/>
                  </a:lnTo>
                  <a:lnTo>
                    <a:pt x="176" y="203"/>
                  </a:lnTo>
                  <a:lnTo>
                    <a:pt x="190" y="197"/>
                  </a:lnTo>
                  <a:lnTo>
                    <a:pt x="196" y="189"/>
                  </a:lnTo>
                  <a:lnTo>
                    <a:pt x="198" y="182"/>
                  </a:lnTo>
                  <a:lnTo>
                    <a:pt x="202" y="179"/>
                  </a:lnTo>
                  <a:lnTo>
                    <a:pt x="217" y="175"/>
                  </a:lnTo>
                  <a:lnTo>
                    <a:pt x="222" y="176"/>
                  </a:lnTo>
                  <a:lnTo>
                    <a:pt x="228" y="174"/>
                  </a:lnTo>
                  <a:lnTo>
                    <a:pt x="232" y="176"/>
                  </a:lnTo>
                  <a:lnTo>
                    <a:pt x="286" y="129"/>
                  </a:lnTo>
                  <a:lnTo>
                    <a:pt x="286" y="129"/>
                  </a:lnTo>
                  <a:lnTo>
                    <a:pt x="287" y="132"/>
                  </a:lnTo>
                  <a:lnTo>
                    <a:pt x="287" y="132"/>
                  </a:lnTo>
                  <a:lnTo>
                    <a:pt x="239" y="173"/>
                  </a:lnTo>
                  <a:close/>
                  <a:moveTo>
                    <a:pt x="165" y="20"/>
                  </a:moveTo>
                  <a:lnTo>
                    <a:pt x="168" y="20"/>
                  </a:lnTo>
                  <a:lnTo>
                    <a:pt x="176" y="34"/>
                  </a:lnTo>
                  <a:lnTo>
                    <a:pt x="174" y="39"/>
                  </a:lnTo>
                  <a:lnTo>
                    <a:pt x="173" y="37"/>
                  </a:lnTo>
                  <a:lnTo>
                    <a:pt x="173" y="70"/>
                  </a:lnTo>
                  <a:lnTo>
                    <a:pt x="172" y="75"/>
                  </a:lnTo>
                  <a:lnTo>
                    <a:pt x="161" y="84"/>
                  </a:lnTo>
                  <a:lnTo>
                    <a:pt x="161" y="91"/>
                  </a:lnTo>
                  <a:lnTo>
                    <a:pt x="156" y="100"/>
                  </a:lnTo>
                  <a:lnTo>
                    <a:pt x="151" y="102"/>
                  </a:lnTo>
                  <a:lnTo>
                    <a:pt x="148" y="107"/>
                  </a:lnTo>
                  <a:lnTo>
                    <a:pt x="138" y="109"/>
                  </a:lnTo>
                  <a:lnTo>
                    <a:pt x="126" y="124"/>
                  </a:lnTo>
                  <a:lnTo>
                    <a:pt x="128" y="126"/>
                  </a:lnTo>
                  <a:lnTo>
                    <a:pt x="127" y="129"/>
                  </a:lnTo>
                  <a:lnTo>
                    <a:pt x="109" y="123"/>
                  </a:lnTo>
                  <a:lnTo>
                    <a:pt x="108" y="124"/>
                  </a:lnTo>
                  <a:lnTo>
                    <a:pt x="110" y="126"/>
                  </a:lnTo>
                  <a:lnTo>
                    <a:pt x="115" y="129"/>
                  </a:lnTo>
                  <a:lnTo>
                    <a:pt x="118" y="132"/>
                  </a:lnTo>
                  <a:lnTo>
                    <a:pt x="115" y="132"/>
                  </a:lnTo>
                  <a:lnTo>
                    <a:pt x="110" y="134"/>
                  </a:lnTo>
                  <a:lnTo>
                    <a:pt x="111" y="136"/>
                  </a:lnTo>
                  <a:lnTo>
                    <a:pt x="104" y="136"/>
                  </a:lnTo>
                  <a:lnTo>
                    <a:pt x="99" y="139"/>
                  </a:lnTo>
                  <a:lnTo>
                    <a:pt x="92" y="129"/>
                  </a:lnTo>
                  <a:lnTo>
                    <a:pt x="90" y="121"/>
                  </a:lnTo>
                  <a:lnTo>
                    <a:pt x="91" y="108"/>
                  </a:lnTo>
                  <a:lnTo>
                    <a:pt x="96" y="87"/>
                  </a:lnTo>
                  <a:lnTo>
                    <a:pt x="108" y="62"/>
                  </a:lnTo>
                  <a:lnTo>
                    <a:pt x="140" y="13"/>
                  </a:lnTo>
                  <a:lnTo>
                    <a:pt x="151" y="1"/>
                  </a:lnTo>
                  <a:lnTo>
                    <a:pt x="154" y="0"/>
                  </a:lnTo>
                  <a:lnTo>
                    <a:pt x="157" y="1"/>
                  </a:lnTo>
                  <a:lnTo>
                    <a:pt x="164" y="12"/>
                  </a:lnTo>
                  <a:lnTo>
                    <a:pt x="165" y="2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1" name="Freeform 13">
              <a:extLst>
                <a:ext uri="{FF2B5EF4-FFF2-40B4-BE49-F238E27FC236}">
                  <a16:creationId xmlns:a16="http://schemas.microsoft.com/office/drawing/2014/main" id="{00392182-AE56-48B4-8E22-86DE6F66143D}"/>
                </a:ext>
              </a:extLst>
            </p:cNvPr>
            <p:cNvSpPr>
              <a:spLocks/>
            </p:cNvSpPr>
            <p:nvPr/>
          </p:nvSpPr>
          <p:spPr bwMode="auto">
            <a:xfrm>
              <a:off x="6302376" y="3816350"/>
              <a:ext cx="877888" cy="812800"/>
            </a:xfrm>
            <a:custGeom>
              <a:avLst/>
              <a:gdLst>
                <a:gd name="T0" fmla="*/ 168 w 553"/>
                <a:gd name="T1" fmla="*/ 59 h 512"/>
                <a:gd name="T2" fmla="*/ 162 w 553"/>
                <a:gd name="T3" fmla="*/ 112 h 512"/>
                <a:gd name="T4" fmla="*/ 182 w 553"/>
                <a:gd name="T5" fmla="*/ 119 h 512"/>
                <a:gd name="T6" fmla="*/ 204 w 553"/>
                <a:gd name="T7" fmla="*/ 129 h 512"/>
                <a:gd name="T8" fmla="*/ 219 w 553"/>
                <a:gd name="T9" fmla="*/ 135 h 512"/>
                <a:gd name="T10" fmla="*/ 234 w 553"/>
                <a:gd name="T11" fmla="*/ 136 h 512"/>
                <a:gd name="T12" fmla="*/ 259 w 553"/>
                <a:gd name="T13" fmla="*/ 170 h 512"/>
                <a:gd name="T14" fmla="*/ 273 w 553"/>
                <a:gd name="T15" fmla="*/ 165 h 512"/>
                <a:gd name="T16" fmla="*/ 291 w 553"/>
                <a:gd name="T17" fmla="*/ 167 h 512"/>
                <a:gd name="T18" fmla="*/ 317 w 553"/>
                <a:gd name="T19" fmla="*/ 172 h 512"/>
                <a:gd name="T20" fmla="*/ 398 w 553"/>
                <a:gd name="T21" fmla="*/ 144 h 512"/>
                <a:gd name="T22" fmla="*/ 405 w 553"/>
                <a:gd name="T23" fmla="*/ 168 h 512"/>
                <a:gd name="T24" fmla="*/ 405 w 553"/>
                <a:gd name="T25" fmla="*/ 204 h 512"/>
                <a:gd name="T26" fmla="*/ 393 w 553"/>
                <a:gd name="T27" fmla="*/ 257 h 512"/>
                <a:gd name="T28" fmla="*/ 459 w 553"/>
                <a:gd name="T29" fmla="*/ 283 h 512"/>
                <a:gd name="T30" fmla="*/ 512 w 553"/>
                <a:gd name="T31" fmla="*/ 273 h 512"/>
                <a:gd name="T32" fmla="*/ 531 w 553"/>
                <a:gd name="T33" fmla="*/ 301 h 512"/>
                <a:gd name="T34" fmla="*/ 553 w 553"/>
                <a:gd name="T35" fmla="*/ 350 h 512"/>
                <a:gd name="T36" fmla="*/ 533 w 553"/>
                <a:gd name="T37" fmla="*/ 394 h 512"/>
                <a:gd name="T38" fmla="*/ 547 w 553"/>
                <a:gd name="T39" fmla="*/ 431 h 512"/>
                <a:gd name="T40" fmla="*/ 515 w 553"/>
                <a:gd name="T41" fmla="*/ 438 h 512"/>
                <a:gd name="T42" fmla="*/ 482 w 553"/>
                <a:gd name="T43" fmla="*/ 472 h 512"/>
                <a:gd name="T44" fmla="*/ 460 w 553"/>
                <a:gd name="T45" fmla="*/ 510 h 512"/>
                <a:gd name="T46" fmla="*/ 377 w 553"/>
                <a:gd name="T47" fmla="*/ 504 h 512"/>
                <a:gd name="T48" fmla="*/ 380 w 553"/>
                <a:gd name="T49" fmla="*/ 479 h 512"/>
                <a:gd name="T50" fmla="*/ 363 w 553"/>
                <a:gd name="T51" fmla="*/ 475 h 512"/>
                <a:gd name="T52" fmla="*/ 347 w 553"/>
                <a:gd name="T53" fmla="*/ 468 h 512"/>
                <a:gd name="T54" fmla="*/ 298 w 553"/>
                <a:gd name="T55" fmla="*/ 466 h 512"/>
                <a:gd name="T56" fmla="*/ 277 w 553"/>
                <a:gd name="T57" fmla="*/ 439 h 512"/>
                <a:gd name="T58" fmla="*/ 245 w 553"/>
                <a:gd name="T59" fmla="*/ 427 h 512"/>
                <a:gd name="T60" fmla="*/ 223 w 553"/>
                <a:gd name="T61" fmla="*/ 438 h 512"/>
                <a:gd name="T62" fmla="*/ 211 w 553"/>
                <a:gd name="T63" fmla="*/ 438 h 512"/>
                <a:gd name="T64" fmla="*/ 170 w 553"/>
                <a:gd name="T65" fmla="*/ 429 h 512"/>
                <a:gd name="T66" fmla="*/ 164 w 553"/>
                <a:gd name="T67" fmla="*/ 437 h 512"/>
                <a:gd name="T68" fmla="*/ 157 w 553"/>
                <a:gd name="T69" fmla="*/ 435 h 512"/>
                <a:gd name="T70" fmla="*/ 156 w 553"/>
                <a:gd name="T71" fmla="*/ 423 h 512"/>
                <a:gd name="T72" fmla="*/ 143 w 553"/>
                <a:gd name="T73" fmla="*/ 395 h 512"/>
                <a:gd name="T74" fmla="*/ 129 w 553"/>
                <a:gd name="T75" fmla="*/ 375 h 512"/>
                <a:gd name="T76" fmla="*/ 135 w 553"/>
                <a:gd name="T77" fmla="*/ 347 h 512"/>
                <a:gd name="T78" fmla="*/ 139 w 553"/>
                <a:gd name="T79" fmla="*/ 334 h 512"/>
                <a:gd name="T80" fmla="*/ 139 w 553"/>
                <a:gd name="T81" fmla="*/ 285 h 512"/>
                <a:gd name="T82" fmla="*/ 119 w 553"/>
                <a:gd name="T83" fmla="*/ 248 h 512"/>
                <a:gd name="T84" fmla="*/ 81 w 553"/>
                <a:gd name="T85" fmla="*/ 264 h 512"/>
                <a:gd name="T86" fmla="*/ 63 w 553"/>
                <a:gd name="T87" fmla="*/ 263 h 512"/>
                <a:gd name="T88" fmla="*/ 37 w 553"/>
                <a:gd name="T89" fmla="*/ 234 h 512"/>
                <a:gd name="T90" fmla="*/ 0 w 553"/>
                <a:gd name="T91" fmla="*/ 191 h 512"/>
                <a:gd name="T92" fmla="*/ 54 w 553"/>
                <a:gd name="T93" fmla="*/ 165 h 512"/>
                <a:gd name="T94" fmla="*/ 91 w 553"/>
                <a:gd name="T95" fmla="*/ 157 h 512"/>
                <a:gd name="T96" fmla="*/ 89 w 553"/>
                <a:gd name="T97" fmla="*/ 139 h 512"/>
                <a:gd name="T98" fmla="*/ 71 w 553"/>
                <a:gd name="T99" fmla="*/ 120 h 512"/>
                <a:gd name="T100" fmla="*/ 71 w 553"/>
                <a:gd name="T101" fmla="*/ 99 h 512"/>
                <a:gd name="T102" fmla="*/ 17 w 553"/>
                <a:gd name="T103" fmla="*/ 48 h 512"/>
                <a:gd name="T104" fmla="*/ 24 w 553"/>
                <a:gd name="T105" fmla="*/ 32 h 512"/>
                <a:gd name="T106" fmla="*/ 53 w 553"/>
                <a:gd name="T107" fmla="*/ 33 h 512"/>
                <a:gd name="T108" fmla="*/ 72 w 553"/>
                <a:gd name="T109" fmla="*/ 13 h 512"/>
                <a:gd name="T110" fmla="*/ 89 w 553"/>
                <a:gd name="T111" fmla="*/ 23 h 512"/>
                <a:gd name="T112" fmla="*/ 118 w 553"/>
                <a:gd name="T113" fmla="*/ 21 h 512"/>
                <a:gd name="T114" fmla="*/ 146 w 553"/>
                <a:gd name="T11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3" h="512">
                  <a:moveTo>
                    <a:pt x="146" y="0"/>
                  </a:moveTo>
                  <a:lnTo>
                    <a:pt x="153" y="10"/>
                  </a:lnTo>
                  <a:lnTo>
                    <a:pt x="182" y="43"/>
                  </a:lnTo>
                  <a:lnTo>
                    <a:pt x="168" y="59"/>
                  </a:lnTo>
                  <a:lnTo>
                    <a:pt x="168" y="62"/>
                  </a:lnTo>
                  <a:lnTo>
                    <a:pt x="150" y="68"/>
                  </a:lnTo>
                  <a:lnTo>
                    <a:pt x="146" y="72"/>
                  </a:lnTo>
                  <a:lnTo>
                    <a:pt x="162" y="112"/>
                  </a:lnTo>
                  <a:lnTo>
                    <a:pt x="171" y="122"/>
                  </a:lnTo>
                  <a:lnTo>
                    <a:pt x="174" y="121"/>
                  </a:lnTo>
                  <a:lnTo>
                    <a:pt x="180" y="122"/>
                  </a:lnTo>
                  <a:lnTo>
                    <a:pt x="182" y="119"/>
                  </a:lnTo>
                  <a:lnTo>
                    <a:pt x="188" y="118"/>
                  </a:lnTo>
                  <a:lnTo>
                    <a:pt x="193" y="122"/>
                  </a:lnTo>
                  <a:lnTo>
                    <a:pt x="200" y="124"/>
                  </a:lnTo>
                  <a:lnTo>
                    <a:pt x="204" y="129"/>
                  </a:lnTo>
                  <a:lnTo>
                    <a:pt x="207" y="129"/>
                  </a:lnTo>
                  <a:lnTo>
                    <a:pt x="211" y="133"/>
                  </a:lnTo>
                  <a:lnTo>
                    <a:pt x="216" y="131"/>
                  </a:lnTo>
                  <a:lnTo>
                    <a:pt x="219" y="135"/>
                  </a:lnTo>
                  <a:lnTo>
                    <a:pt x="222" y="133"/>
                  </a:lnTo>
                  <a:lnTo>
                    <a:pt x="233" y="129"/>
                  </a:lnTo>
                  <a:lnTo>
                    <a:pt x="235" y="133"/>
                  </a:lnTo>
                  <a:lnTo>
                    <a:pt x="234" y="136"/>
                  </a:lnTo>
                  <a:lnTo>
                    <a:pt x="250" y="148"/>
                  </a:lnTo>
                  <a:lnTo>
                    <a:pt x="254" y="158"/>
                  </a:lnTo>
                  <a:lnTo>
                    <a:pt x="256" y="165"/>
                  </a:lnTo>
                  <a:lnTo>
                    <a:pt x="259" y="170"/>
                  </a:lnTo>
                  <a:lnTo>
                    <a:pt x="265" y="166"/>
                  </a:lnTo>
                  <a:lnTo>
                    <a:pt x="268" y="166"/>
                  </a:lnTo>
                  <a:lnTo>
                    <a:pt x="269" y="164"/>
                  </a:lnTo>
                  <a:lnTo>
                    <a:pt x="273" y="165"/>
                  </a:lnTo>
                  <a:lnTo>
                    <a:pt x="279" y="159"/>
                  </a:lnTo>
                  <a:lnTo>
                    <a:pt x="280" y="165"/>
                  </a:lnTo>
                  <a:lnTo>
                    <a:pt x="284" y="168"/>
                  </a:lnTo>
                  <a:lnTo>
                    <a:pt x="291" y="167"/>
                  </a:lnTo>
                  <a:lnTo>
                    <a:pt x="294" y="160"/>
                  </a:lnTo>
                  <a:lnTo>
                    <a:pt x="298" y="165"/>
                  </a:lnTo>
                  <a:lnTo>
                    <a:pt x="311" y="165"/>
                  </a:lnTo>
                  <a:lnTo>
                    <a:pt x="317" y="172"/>
                  </a:lnTo>
                  <a:lnTo>
                    <a:pt x="314" y="145"/>
                  </a:lnTo>
                  <a:lnTo>
                    <a:pt x="330" y="133"/>
                  </a:lnTo>
                  <a:lnTo>
                    <a:pt x="358" y="126"/>
                  </a:lnTo>
                  <a:lnTo>
                    <a:pt x="398" y="144"/>
                  </a:lnTo>
                  <a:lnTo>
                    <a:pt x="394" y="159"/>
                  </a:lnTo>
                  <a:lnTo>
                    <a:pt x="399" y="159"/>
                  </a:lnTo>
                  <a:lnTo>
                    <a:pt x="399" y="159"/>
                  </a:lnTo>
                  <a:lnTo>
                    <a:pt x="405" y="168"/>
                  </a:lnTo>
                  <a:lnTo>
                    <a:pt x="402" y="186"/>
                  </a:lnTo>
                  <a:lnTo>
                    <a:pt x="422" y="203"/>
                  </a:lnTo>
                  <a:lnTo>
                    <a:pt x="414" y="206"/>
                  </a:lnTo>
                  <a:lnTo>
                    <a:pt x="405" y="204"/>
                  </a:lnTo>
                  <a:lnTo>
                    <a:pt x="400" y="214"/>
                  </a:lnTo>
                  <a:lnTo>
                    <a:pt x="385" y="211"/>
                  </a:lnTo>
                  <a:lnTo>
                    <a:pt x="396" y="233"/>
                  </a:lnTo>
                  <a:lnTo>
                    <a:pt x="393" y="257"/>
                  </a:lnTo>
                  <a:lnTo>
                    <a:pt x="419" y="274"/>
                  </a:lnTo>
                  <a:lnTo>
                    <a:pt x="426" y="277"/>
                  </a:lnTo>
                  <a:lnTo>
                    <a:pt x="459" y="277"/>
                  </a:lnTo>
                  <a:lnTo>
                    <a:pt x="459" y="283"/>
                  </a:lnTo>
                  <a:lnTo>
                    <a:pt x="463" y="282"/>
                  </a:lnTo>
                  <a:lnTo>
                    <a:pt x="497" y="293"/>
                  </a:lnTo>
                  <a:lnTo>
                    <a:pt x="506" y="286"/>
                  </a:lnTo>
                  <a:lnTo>
                    <a:pt x="512" y="273"/>
                  </a:lnTo>
                  <a:lnTo>
                    <a:pt x="516" y="270"/>
                  </a:lnTo>
                  <a:lnTo>
                    <a:pt x="523" y="282"/>
                  </a:lnTo>
                  <a:lnTo>
                    <a:pt x="526" y="297"/>
                  </a:lnTo>
                  <a:lnTo>
                    <a:pt x="531" y="301"/>
                  </a:lnTo>
                  <a:lnTo>
                    <a:pt x="537" y="316"/>
                  </a:lnTo>
                  <a:lnTo>
                    <a:pt x="547" y="317"/>
                  </a:lnTo>
                  <a:lnTo>
                    <a:pt x="553" y="335"/>
                  </a:lnTo>
                  <a:lnTo>
                    <a:pt x="553" y="350"/>
                  </a:lnTo>
                  <a:lnTo>
                    <a:pt x="545" y="360"/>
                  </a:lnTo>
                  <a:lnTo>
                    <a:pt x="542" y="369"/>
                  </a:lnTo>
                  <a:lnTo>
                    <a:pt x="542" y="376"/>
                  </a:lnTo>
                  <a:lnTo>
                    <a:pt x="533" y="394"/>
                  </a:lnTo>
                  <a:lnTo>
                    <a:pt x="534" y="404"/>
                  </a:lnTo>
                  <a:lnTo>
                    <a:pt x="541" y="418"/>
                  </a:lnTo>
                  <a:lnTo>
                    <a:pt x="549" y="427"/>
                  </a:lnTo>
                  <a:lnTo>
                    <a:pt x="547" y="431"/>
                  </a:lnTo>
                  <a:lnTo>
                    <a:pt x="538" y="437"/>
                  </a:lnTo>
                  <a:lnTo>
                    <a:pt x="530" y="439"/>
                  </a:lnTo>
                  <a:lnTo>
                    <a:pt x="523" y="436"/>
                  </a:lnTo>
                  <a:lnTo>
                    <a:pt x="515" y="438"/>
                  </a:lnTo>
                  <a:lnTo>
                    <a:pt x="513" y="441"/>
                  </a:lnTo>
                  <a:lnTo>
                    <a:pt x="511" y="451"/>
                  </a:lnTo>
                  <a:lnTo>
                    <a:pt x="501" y="468"/>
                  </a:lnTo>
                  <a:lnTo>
                    <a:pt x="482" y="472"/>
                  </a:lnTo>
                  <a:lnTo>
                    <a:pt x="481" y="477"/>
                  </a:lnTo>
                  <a:lnTo>
                    <a:pt x="471" y="485"/>
                  </a:lnTo>
                  <a:lnTo>
                    <a:pt x="467" y="503"/>
                  </a:lnTo>
                  <a:lnTo>
                    <a:pt x="460" y="510"/>
                  </a:lnTo>
                  <a:lnTo>
                    <a:pt x="419" y="512"/>
                  </a:lnTo>
                  <a:lnTo>
                    <a:pt x="419" y="512"/>
                  </a:lnTo>
                  <a:lnTo>
                    <a:pt x="401" y="512"/>
                  </a:lnTo>
                  <a:lnTo>
                    <a:pt x="377" y="504"/>
                  </a:lnTo>
                  <a:lnTo>
                    <a:pt x="382" y="497"/>
                  </a:lnTo>
                  <a:lnTo>
                    <a:pt x="381" y="486"/>
                  </a:lnTo>
                  <a:lnTo>
                    <a:pt x="383" y="482"/>
                  </a:lnTo>
                  <a:lnTo>
                    <a:pt x="380" y="479"/>
                  </a:lnTo>
                  <a:lnTo>
                    <a:pt x="372" y="475"/>
                  </a:lnTo>
                  <a:lnTo>
                    <a:pt x="370" y="475"/>
                  </a:lnTo>
                  <a:lnTo>
                    <a:pt x="368" y="478"/>
                  </a:lnTo>
                  <a:lnTo>
                    <a:pt x="363" y="475"/>
                  </a:lnTo>
                  <a:lnTo>
                    <a:pt x="356" y="481"/>
                  </a:lnTo>
                  <a:lnTo>
                    <a:pt x="353" y="478"/>
                  </a:lnTo>
                  <a:lnTo>
                    <a:pt x="354" y="474"/>
                  </a:lnTo>
                  <a:lnTo>
                    <a:pt x="347" y="468"/>
                  </a:lnTo>
                  <a:lnTo>
                    <a:pt x="331" y="471"/>
                  </a:lnTo>
                  <a:lnTo>
                    <a:pt x="315" y="468"/>
                  </a:lnTo>
                  <a:lnTo>
                    <a:pt x="304" y="471"/>
                  </a:lnTo>
                  <a:lnTo>
                    <a:pt x="298" y="466"/>
                  </a:lnTo>
                  <a:lnTo>
                    <a:pt x="295" y="457"/>
                  </a:lnTo>
                  <a:lnTo>
                    <a:pt x="289" y="455"/>
                  </a:lnTo>
                  <a:lnTo>
                    <a:pt x="286" y="448"/>
                  </a:lnTo>
                  <a:lnTo>
                    <a:pt x="277" y="439"/>
                  </a:lnTo>
                  <a:lnTo>
                    <a:pt x="272" y="429"/>
                  </a:lnTo>
                  <a:lnTo>
                    <a:pt x="272" y="426"/>
                  </a:lnTo>
                  <a:lnTo>
                    <a:pt x="258" y="425"/>
                  </a:lnTo>
                  <a:lnTo>
                    <a:pt x="245" y="427"/>
                  </a:lnTo>
                  <a:lnTo>
                    <a:pt x="240" y="431"/>
                  </a:lnTo>
                  <a:lnTo>
                    <a:pt x="239" y="437"/>
                  </a:lnTo>
                  <a:lnTo>
                    <a:pt x="232" y="438"/>
                  </a:lnTo>
                  <a:lnTo>
                    <a:pt x="223" y="438"/>
                  </a:lnTo>
                  <a:lnTo>
                    <a:pt x="220" y="434"/>
                  </a:lnTo>
                  <a:lnTo>
                    <a:pt x="214" y="437"/>
                  </a:lnTo>
                  <a:lnTo>
                    <a:pt x="211" y="436"/>
                  </a:lnTo>
                  <a:lnTo>
                    <a:pt x="211" y="438"/>
                  </a:lnTo>
                  <a:lnTo>
                    <a:pt x="201" y="437"/>
                  </a:lnTo>
                  <a:lnTo>
                    <a:pt x="188" y="434"/>
                  </a:lnTo>
                  <a:lnTo>
                    <a:pt x="182" y="430"/>
                  </a:lnTo>
                  <a:lnTo>
                    <a:pt x="170" y="429"/>
                  </a:lnTo>
                  <a:lnTo>
                    <a:pt x="168" y="436"/>
                  </a:lnTo>
                  <a:lnTo>
                    <a:pt x="167" y="434"/>
                  </a:lnTo>
                  <a:lnTo>
                    <a:pt x="166" y="437"/>
                  </a:lnTo>
                  <a:lnTo>
                    <a:pt x="164" y="437"/>
                  </a:lnTo>
                  <a:lnTo>
                    <a:pt x="167" y="441"/>
                  </a:lnTo>
                  <a:lnTo>
                    <a:pt x="166" y="443"/>
                  </a:lnTo>
                  <a:lnTo>
                    <a:pt x="164" y="438"/>
                  </a:lnTo>
                  <a:lnTo>
                    <a:pt x="157" y="435"/>
                  </a:lnTo>
                  <a:lnTo>
                    <a:pt x="157" y="430"/>
                  </a:lnTo>
                  <a:lnTo>
                    <a:pt x="160" y="426"/>
                  </a:lnTo>
                  <a:lnTo>
                    <a:pt x="160" y="422"/>
                  </a:lnTo>
                  <a:lnTo>
                    <a:pt x="156" y="423"/>
                  </a:lnTo>
                  <a:lnTo>
                    <a:pt x="148" y="420"/>
                  </a:lnTo>
                  <a:lnTo>
                    <a:pt x="150" y="414"/>
                  </a:lnTo>
                  <a:lnTo>
                    <a:pt x="143" y="401"/>
                  </a:lnTo>
                  <a:lnTo>
                    <a:pt x="143" y="395"/>
                  </a:lnTo>
                  <a:lnTo>
                    <a:pt x="139" y="388"/>
                  </a:lnTo>
                  <a:lnTo>
                    <a:pt x="139" y="387"/>
                  </a:lnTo>
                  <a:lnTo>
                    <a:pt x="131" y="385"/>
                  </a:lnTo>
                  <a:lnTo>
                    <a:pt x="129" y="375"/>
                  </a:lnTo>
                  <a:lnTo>
                    <a:pt x="125" y="374"/>
                  </a:lnTo>
                  <a:lnTo>
                    <a:pt x="128" y="366"/>
                  </a:lnTo>
                  <a:lnTo>
                    <a:pt x="128" y="351"/>
                  </a:lnTo>
                  <a:lnTo>
                    <a:pt x="135" y="347"/>
                  </a:lnTo>
                  <a:lnTo>
                    <a:pt x="129" y="343"/>
                  </a:lnTo>
                  <a:lnTo>
                    <a:pt x="128" y="338"/>
                  </a:lnTo>
                  <a:lnTo>
                    <a:pt x="130" y="336"/>
                  </a:lnTo>
                  <a:lnTo>
                    <a:pt x="139" y="334"/>
                  </a:lnTo>
                  <a:lnTo>
                    <a:pt x="147" y="330"/>
                  </a:lnTo>
                  <a:lnTo>
                    <a:pt x="153" y="309"/>
                  </a:lnTo>
                  <a:lnTo>
                    <a:pt x="150" y="299"/>
                  </a:lnTo>
                  <a:lnTo>
                    <a:pt x="139" y="285"/>
                  </a:lnTo>
                  <a:lnTo>
                    <a:pt x="138" y="268"/>
                  </a:lnTo>
                  <a:lnTo>
                    <a:pt x="134" y="263"/>
                  </a:lnTo>
                  <a:lnTo>
                    <a:pt x="124" y="258"/>
                  </a:lnTo>
                  <a:lnTo>
                    <a:pt x="119" y="248"/>
                  </a:lnTo>
                  <a:lnTo>
                    <a:pt x="107" y="240"/>
                  </a:lnTo>
                  <a:lnTo>
                    <a:pt x="103" y="243"/>
                  </a:lnTo>
                  <a:lnTo>
                    <a:pt x="99" y="245"/>
                  </a:lnTo>
                  <a:lnTo>
                    <a:pt x="81" y="264"/>
                  </a:lnTo>
                  <a:lnTo>
                    <a:pt x="77" y="259"/>
                  </a:lnTo>
                  <a:lnTo>
                    <a:pt x="69" y="263"/>
                  </a:lnTo>
                  <a:lnTo>
                    <a:pt x="67" y="262"/>
                  </a:lnTo>
                  <a:lnTo>
                    <a:pt x="63" y="263"/>
                  </a:lnTo>
                  <a:lnTo>
                    <a:pt x="58" y="249"/>
                  </a:lnTo>
                  <a:lnTo>
                    <a:pt x="49" y="238"/>
                  </a:lnTo>
                  <a:lnTo>
                    <a:pt x="43" y="232"/>
                  </a:lnTo>
                  <a:lnTo>
                    <a:pt x="37" y="234"/>
                  </a:lnTo>
                  <a:lnTo>
                    <a:pt x="37" y="234"/>
                  </a:lnTo>
                  <a:lnTo>
                    <a:pt x="32" y="210"/>
                  </a:lnTo>
                  <a:lnTo>
                    <a:pt x="14" y="192"/>
                  </a:lnTo>
                  <a:lnTo>
                    <a:pt x="0" y="191"/>
                  </a:lnTo>
                  <a:lnTo>
                    <a:pt x="0" y="172"/>
                  </a:lnTo>
                  <a:lnTo>
                    <a:pt x="26" y="172"/>
                  </a:lnTo>
                  <a:lnTo>
                    <a:pt x="29" y="170"/>
                  </a:lnTo>
                  <a:lnTo>
                    <a:pt x="54" y="165"/>
                  </a:lnTo>
                  <a:lnTo>
                    <a:pt x="60" y="168"/>
                  </a:lnTo>
                  <a:lnTo>
                    <a:pt x="66" y="167"/>
                  </a:lnTo>
                  <a:lnTo>
                    <a:pt x="76" y="160"/>
                  </a:lnTo>
                  <a:lnTo>
                    <a:pt x="91" y="157"/>
                  </a:lnTo>
                  <a:lnTo>
                    <a:pt x="100" y="151"/>
                  </a:lnTo>
                  <a:lnTo>
                    <a:pt x="103" y="147"/>
                  </a:lnTo>
                  <a:lnTo>
                    <a:pt x="96" y="140"/>
                  </a:lnTo>
                  <a:lnTo>
                    <a:pt x="89" y="139"/>
                  </a:lnTo>
                  <a:lnTo>
                    <a:pt x="82" y="133"/>
                  </a:lnTo>
                  <a:lnTo>
                    <a:pt x="67" y="128"/>
                  </a:lnTo>
                  <a:lnTo>
                    <a:pt x="67" y="126"/>
                  </a:lnTo>
                  <a:lnTo>
                    <a:pt x="71" y="120"/>
                  </a:lnTo>
                  <a:lnTo>
                    <a:pt x="79" y="115"/>
                  </a:lnTo>
                  <a:lnTo>
                    <a:pt x="80" y="110"/>
                  </a:lnTo>
                  <a:lnTo>
                    <a:pt x="74" y="100"/>
                  </a:lnTo>
                  <a:lnTo>
                    <a:pt x="71" y="99"/>
                  </a:lnTo>
                  <a:lnTo>
                    <a:pt x="63" y="73"/>
                  </a:lnTo>
                  <a:lnTo>
                    <a:pt x="35" y="52"/>
                  </a:lnTo>
                  <a:lnTo>
                    <a:pt x="25" y="48"/>
                  </a:lnTo>
                  <a:lnTo>
                    <a:pt x="17" y="48"/>
                  </a:lnTo>
                  <a:lnTo>
                    <a:pt x="8" y="35"/>
                  </a:lnTo>
                  <a:lnTo>
                    <a:pt x="8" y="35"/>
                  </a:lnTo>
                  <a:lnTo>
                    <a:pt x="18" y="27"/>
                  </a:lnTo>
                  <a:lnTo>
                    <a:pt x="24" y="32"/>
                  </a:lnTo>
                  <a:lnTo>
                    <a:pt x="25" y="34"/>
                  </a:lnTo>
                  <a:lnTo>
                    <a:pt x="27" y="33"/>
                  </a:lnTo>
                  <a:lnTo>
                    <a:pt x="44" y="38"/>
                  </a:lnTo>
                  <a:lnTo>
                    <a:pt x="53" y="33"/>
                  </a:lnTo>
                  <a:lnTo>
                    <a:pt x="63" y="23"/>
                  </a:lnTo>
                  <a:lnTo>
                    <a:pt x="63" y="17"/>
                  </a:lnTo>
                  <a:lnTo>
                    <a:pt x="66" y="15"/>
                  </a:lnTo>
                  <a:lnTo>
                    <a:pt x="72" y="13"/>
                  </a:lnTo>
                  <a:lnTo>
                    <a:pt x="76" y="15"/>
                  </a:lnTo>
                  <a:lnTo>
                    <a:pt x="76" y="11"/>
                  </a:lnTo>
                  <a:lnTo>
                    <a:pt x="84" y="9"/>
                  </a:lnTo>
                  <a:lnTo>
                    <a:pt x="89" y="23"/>
                  </a:lnTo>
                  <a:lnTo>
                    <a:pt x="96" y="26"/>
                  </a:lnTo>
                  <a:lnTo>
                    <a:pt x="107" y="23"/>
                  </a:lnTo>
                  <a:lnTo>
                    <a:pt x="108" y="27"/>
                  </a:lnTo>
                  <a:lnTo>
                    <a:pt x="118" y="21"/>
                  </a:lnTo>
                  <a:lnTo>
                    <a:pt x="117" y="13"/>
                  </a:lnTo>
                  <a:lnTo>
                    <a:pt x="123" y="10"/>
                  </a:lnTo>
                  <a:lnTo>
                    <a:pt x="130" y="11"/>
                  </a:lnTo>
                  <a:lnTo>
                    <a:pt x="14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2" name="Freeform 14">
              <a:extLst>
                <a:ext uri="{FF2B5EF4-FFF2-40B4-BE49-F238E27FC236}">
                  <a16:creationId xmlns:a16="http://schemas.microsoft.com/office/drawing/2014/main" id="{9913FD78-2680-4870-A800-026CAFC9335B}"/>
                </a:ext>
              </a:extLst>
            </p:cNvPr>
            <p:cNvSpPr>
              <a:spLocks/>
            </p:cNvSpPr>
            <p:nvPr/>
          </p:nvSpPr>
          <p:spPr bwMode="auto">
            <a:xfrm>
              <a:off x="5632451" y="4441825"/>
              <a:ext cx="568325" cy="385763"/>
            </a:xfrm>
            <a:custGeom>
              <a:avLst/>
              <a:gdLst>
                <a:gd name="T0" fmla="*/ 18 w 358"/>
                <a:gd name="T1" fmla="*/ 37 h 243"/>
                <a:gd name="T2" fmla="*/ 54 w 358"/>
                <a:gd name="T3" fmla="*/ 16 h 243"/>
                <a:gd name="T4" fmla="*/ 63 w 358"/>
                <a:gd name="T5" fmla="*/ 4 h 243"/>
                <a:gd name="T6" fmla="*/ 89 w 358"/>
                <a:gd name="T7" fmla="*/ 0 h 243"/>
                <a:gd name="T8" fmla="*/ 97 w 358"/>
                <a:gd name="T9" fmla="*/ 9 h 243"/>
                <a:gd name="T10" fmla="*/ 108 w 358"/>
                <a:gd name="T11" fmla="*/ 4 h 243"/>
                <a:gd name="T12" fmla="*/ 119 w 358"/>
                <a:gd name="T13" fmla="*/ 6 h 243"/>
                <a:gd name="T14" fmla="*/ 112 w 358"/>
                <a:gd name="T15" fmla="*/ 8 h 243"/>
                <a:gd name="T16" fmla="*/ 108 w 358"/>
                <a:gd name="T17" fmla="*/ 22 h 243"/>
                <a:gd name="T18" fmla="*/ 107 w 358"/>
                <a:gd name="T19" fmla="*/ 40 h 243"/>
                <a:gd name="T20" fmla="*/ 141 w 358"/>
                <a:gd name="T21" fmla="*/ 51 h 243"/>
                <a:gd name="T22" fmla="*/ 153 w 358"/>
                <a:gd name="T23" fmla="*/ 62 h 243"/>
                <a:gd name="T24" fmla="*/ 144 w 358"/>
                <a:gd name="T25" fmla="*/ 74 h 243"/>
                <a:gd name="T26" fmla="*/ 186 w 358"/>
                <a:gd name="T27" fmla="*/ 31 h 243"/>
                <a:gd name="T28" fmla="*/ 205 w 358"/>
                <a:gd name="T29" fmla="*/ 10 h 243"/>
                <a:gd name="T30" fmla="*/ 234 w 358"/>
                <a:gd name="T31" fmla="*/ 0 h 243"/>
                <a:gd name="T32" fmla="*/ 263 w 358"/>
                <a:gd name="T33" fmla="*/ 28 h 243"/>
                <a:gd name="T34" fmla="*/ 275 w 358"/>
                <a:gd name="T35" fmla="*/ 72 h 243"/>
                <a:gd name="T36" fmla="*/ 293 w 358"/>
                <a:gd name="T37" fmla="*/ 87 h 243"/>
                <a:gd name="T38" fmla="*/ 304 w 358"/>
                <a:gd name="T39" fmla="*/ 97 h 243"/>
                <a:gd name="T40" fmla="*/ 307 w 358"/>
                <a:gd name="T41" fmla="*/ 109 h 243"/>
                <a:gd name="T42" fmla="*/ 306 w 358"/>
                <a:gd name="T43" fmla="*/ 116 h 243"/>
                <a:gd name="T44" fmla="*/ 301 w 358"/>
                <a:gd name="T45" fmla="*/ 122 h 243"/>
                <a:gd name="T46" fmla="*/ 291 w 358"/>
                <a:gd name="T47" fmla="*/ 137 h 243"/>
                <a:gd name="T48" fmla="*/ 306 w 358"/>
                <a:gd name="T49" fmla="*/ 149 h 243"/>
                <a:gd name="T50" fmla="*/ 318 w 358"/>
                <a:gd name="T51" fmla="*/ 141 h 243"/>
                <a:gd name="T52" fmla="*/ 320 w 358"/>
                <a:gd name="T53" fmla="*/ 139 h 243"/>
                <a:gd name="T54" fmla="*/ 321 w 358"/>
                <a:gd name="T55" fmla="*/ 127 h 243"/>
                <a:gd name="T56" fmla="*/ 325 w 358"/>
                <a:gd name="T57" fmla="*/ 133 h 243"/>
                <a:gd name="T58" fmla="*/ 330 w 358"/>
                <a:gd name="T59" fmla="*/ 141 h 243"/>
                <a:gd name="T60" fmla="*/ 331 w 358"/>
                <a:gd name="T61" fmla="*/ 168 h 243"/>
                <a:gd name="T62" fmla="*/ 338 w 358"/>
                <a:gd name="T63" fmla="*/ 187 h 243"/>
                <a:gd name="T64" fmla="*/ 345 w 358"/>
                <a:gd name="T65" fmla="*/ 200 h 243"/>
                <a:gd name="T66" fmla="*/ 358 w 358"/>
                <a:gd name="T67" fmla="*/ 217 h 243"/>
                <a:gd name="T68" fmla="*/ 356 w 358"/>
                <a:gd name="T69" fmla="*/ 232 h 243"/>
                <a:gd name="T70" fmla="*/ 349 w 358"/>
                <a:gd name="T71" fmla="*/ 239 h 243"/>
                <a:gd name="T72" fmla="*/ 321 w 358"/>
                <a:gd name="T73" fmla="*/ 222 h 243"/>
                <a:gd name="T74" fmla="*/ 289 w 358"/>
                <a:gd name="T75" fmla="*/ 211 h 243"/>
                <a:gd name="T76" fmla="*/ 255 w 358"/>
                <a:gd name="T77" fmla="*/ 221 h 243"/>
                <a:gd name="T78" fmla="*/ 229 w 358"/>
                <a:gd name="T79" fmla="*/ 230 h 243"/>
                <a:gd name="T80" fmla="*/ 206 w 358"/>
                <a:gd name="T81" fmla="*/ 223 h 243"/>
                <a:gd name="T82" fmla="*/ 181 w 358"/>
                <a:gd name="T83" fmla="*/ 227 h 243"/>
                <a:gd name="T84" fmla="*/ 168 w 358"/>
                <a:gd name="T85" fmla="*/ 222 h 243"/>
                <a:gd name="T86" fmla="*/ 140 w 358"/>
                <a:gd name="T87" fmla="*/ 199 h 243"/>
                <a:gd name="T88" fmla="*/ 108 w 358"/>
                <a:gd name="T89" fmla="*/ 214 h 243"/>
                <a:gd name="T90" fmla="*/ 94 w 358"/>
                <a:gd name="T91" fmla="*/ 216 h 243"/>
                <a:gd name="T92" fmla="*/ 65 w 358"/>
                <a:gd name="T93" fmla="*/ 225 h 243"/>
                <a:gd name="T94" fmla="*/ 36 w 358"/>
                <a:gd name="T95" fmla="*/ 229 h 243"/>
                <a:gd name="T96" fmla="*/ 15 w 358"/>
                <a:gd name="T97" fmla="*/ 203 h 243"/>
                <a:gd name="T98" fmla="*/ 25 w 358"/>
                <a:gd name="T99" fmla="*/ 187 h 243"/>
                <a:gd name="T100" fmla="*/ 6 w 358"/>
                <a:gd name="T101" fmla="*/ 183 h 243"/>
                <a:gd name="T102" fmla="*/ 18 w 358"/>
                <a:gd name="T103" fmla="*/ 165 h 243"/>
                <a:gd name="T104" fmla="*/ 36 w 358"/>
                <a:gd name="T105" fmla="*/ 152 h 243"/>
                <a:gd name="T106" fmla="*/ 15 w 358"/>
                <a:gd name="T107" fmla="*/ 143 h 243"/>
                <a:gd name="T108" fmla="*/ 1 w 358"/>
                <a:gd name="T109" fmla="*/ 113 h 243"/>
                <a:gd name="T110" fmla="*/ 13 w 358"/>
                <a:gd name="T111" fmla="*/ 100 h 243"/>
                <a:gd name="T112" fmla="*/ 23 w 358"/>
                <a:gd name="T113" fmla="*/ 104 h 243"/>
                <a:gd name="T114" fmla="*/ 35 w 358"/>
                <a:gd name="T115" fmla="*/ 92 h 243"/>
                <a:gd name="T116" fmla="*/ 23 w 358"/>
                <a:gd name="T117" fmla="*/ 76 h 243"/>
                <a:gd name="T118" fmla="*/ 7 w 358"/>
                <a:gd name="T119" fmla="*/ 5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 h="243">
                  <a:moveTo>
                    <a:pt x="3" y="40"/>
                  </a:moveTo>
                  <a:lnTo>
                    <a:pt x="10" y="40"/>
                  </a:lnTo>
                  <a:lnTo>
                    <a:pt x="18" y="37"/>
                  </a:lnTo>
                  <a:lnTo>
                    <a:pt x="33" y="23"/>
                  </a:lnTo>
                  <a:lnTo>
                    <a:pt x="51" y="22"/>
                  </a:lnTo>
                  <a:lnTo>
                    <a:pt x="54" y="16"/>
                  </a:lnTo>
                  <a:lnTo>
                    <a:pt x="61" y="12"/>
                  </a:lnTo>
                  <a:lnTo>
                    <a:pt x="60" y="6"/>
                  </a:lnTo>
                  <a:lnTo>
                    <a:pt x="63" y="4"/>
                  </a:lnTo>
                  <a:lnTo>
                    <a:pt x="75" y="7"/>
                  </a:lnTo>
                  <a:lnTo>
                    <a:pt x="83" y="0"/>
                  </a:lnTo>
                  <a:lnTo>
                    <a:pt x="89" y="0"/>
                  </a:lnTo>
                  <a:lnTo>
                    <a:pt x="91" y="0"/>
                  </a:lnTo>
                  <a:lnTo>
                    <a:pt x="95" y="9"/>
                  </a:lnTo>
                  <a:lnTo>
                    <a:pt x="97" y="9"/>
                  </a:lnTo>
                  <a:lnTo>
                    <a:pt x="103" y="2"/>
                  </a:lnTo>
                  <a:lnTo>
                    <a:pt x="104" y="1"/>
                  </a:lnTo>
                  <a:lnTo>
                    <a:pt x="108" y="4"/>
                  </a:lnTo>
                  <a:lnTo>
                    <a:pt x="112" y="0"/>
                  </a:lnTo>
                  <a:lnTo>
                    <a:pt x="116" y="0"/>
                  </a:lnTo>
                  <a:lnTo>
                    <a:pt x="119" y="6"/>
                  </a:lnTo>
                  <a:lnTo>
                    <a:pt x="115" y="3"/>
                  </a:lnTo>
                  <a:lnTo>
                    <a:pt x="112" y="5"/>
                  </a:lnTo>
                  <a:lnTo>
                    <a:pt x="112" y="8"/>
                  </a:lnTo>
                  <a:lnTo>
                    <a:pt x="101" y="11"/>
                  </a:lnTo>
                  <a:lnTo>
                    <a:pt x="104" y="24"/>
                  </a:lnTo>
                  <a:lnTo>
                    <a:pt x="108" y="22"/>
                  </a:lnTo>
                  <a:lnTo>
                    <a:pt x="110" y="30"/>
                  </a:lnTo>
                  <a:lnTo>
                    <a:pt x="115" y="35"/>
                  </a:lnTo>
                  <a:lnTo>
                    <a:pt x="107" y="40"/>
                  </a:lnTo>
                  <a:lnTo>
                    <a:pt x="108" y="46"/>
                  </a:lnTo>
                  <a:lnTo>
                    <a:pt x="122" y="51"/>
                  </a:lnTo>
                  <a:lnTo>
                    <a:pt x="141" y="51"/>
                  </a:lnTo>
                  <a:lnTo>
                    <a:pt x="142" y="49"/>
                  </a:lnTo>
                  <a:lnTo>
                    <a:pt x="148" y="51"/>
                  </a:lnTo>
                  <a:lnTo>
                    <a:pt x="153" y="62"/>
                  </a:lnTo>
                  <a:lnTo>
                    <a:pt x="151" y="66"/>
                  </a:lnTo>
                  <a:lnTo>
                    <a:pt x="143" y="71"/>
                  </a:lnTo>
                  <a:lnTo>
                    <a:pt x="144" y="74"/>
                  </a:lnTo>
                  <a:lnTo>
                    <a:pt x="173" y="76"/>
                  </a:lnTo>
                  <a:lnTo>
                    <a:pt x="184" y="53"/>
                  </a:lnTo>
                  <a:lnTo>
                    <a:pt x="186" y="31"/>
                  </a:lnTo>
                  <a:lnTo>
                    <a:pt x="195" y="23"/>
                  </a:lnTo>
                  <a:lnTo>
                    <a:pt x="201" y="9"/>
                  </a:lnTo>
                  <a:lnTo>
                    <a:pt x="205" y="10"/>
                  </a:lnTo>
                  <a:lnTo>
                    <a:pt x="209" y="6"/>
                  </a:lnTo>
                  <a:lnTo>
                    <a:pt x="221" y="8"/>
                  </a:lnTo>
                  <a:lnTo>
                    <a:pt x="234" y="0"/>
                  </a:lnTo>
                  <a:lnTo>
                    <a:pt x="234" y="0"/>
                  </a:lnTo>
                  <a:lnTo>
                    <a:pt x="263" y="28"/>
                  </a:lnTo>
                  <a:lnTo>
                    <a:pt x="263" y="28"/>
                  </a:lnTo>
                  <a:lnTo>
                    <a:pt x="259" y="49"/>
                  </a:lnTo>
                  <a:lnTo>
                    <a:pt x="276" y="63"/>
                  </a:lnTo>
                  <a:lnTo>
                    <a:pt x="275" y="72"/>
                  </a:lnTo>
                  <a:lnTo>
                    <a:pt x="268" y="74"/>
                  </a:lnTo>
                  <a:lnTo>
                    <a:pt x="270" y="82"/>
                  </a:lnTo>
                  <a:lnTo>
                    <a:pt x="293" y="87"/>
                  </a:lnTo>
                  <a:lnTo>
                    <a:pt x="297" y="91"/>
                  </a:lnTo>
                  <a:lnTo>
                    <a:pt x="296" y="95"/>
                  </a:lnTo>
                  <a:lnTo>
                    <a:pt x="304" y="97"/>
                  </a:lnTo>
                  <a:lnTo>
                    <a:pt x="304" y="102"/>
                  </a:lnTo>
                  <a:lnTo>
                    <a:pt x="309" y="105"/>
                  </a:lnTo>
                  <a:lnTo>
                    <a:pt x="307" y="109"/>
                  </a:lnTo>
                  <a:lnTo>
                    <a:pt x="303" y="109"/>
                  </a:lnTo>
                  <a:lnTo>
                    <a:pt x="302" y="113"/>
                  </a:lnTo>
                  <a:lnTo>
                    <a:pt x="306" y="116"/>
                  </a:lnTo>
                  <a:lnTo>
                    <a:pt x="307" y="121"/>
                  </a:lnTo>
                  <a:lnTo>
                    <a:pt x="299" y="120"/>
                  </a:lnTo>
                  <a:lnTo>
                    <a:pt x="301" y="122"/>
                  </a:lnTo>
                  <a:lnTo>
                    <a:pt x="297" y="127"/>
                  </a:lnTo>
                  <a:lnTo>
                    <a:pt x="298" y="134"/>
                  </a:lnTo>
                  <a:lnTo>
                    <a:pt x="291" y="137"/>
                  </a:lnTo>
                  <a:lnTo>
                    <a:pt x="287" y="144"/>
                  </a:lnTo>
                  <a:lnTo>
                    <a:pt x="297" y="151"/>
                  </a:lnTo>
                  <a:lnTo>
                    <a:pt x="306" y="149"/>
                  </a:lnTo>
                  <a:lnTo>
                    <a:pt x="307" y="145"/>
                  </a:lnTo>
                  <a:lnTo>
                    <a:pt x="314" y="146"/>
                  </a:lnTo>
                  <a:lnTo>
                    <a:pt x="318" y="141"/>
                  </a:lnTo>
                  <a:lnTo>
                    <a:pt x="316" y="141"/>
                  </a:lnTo>
                  <a:lnTo>
                    <a:pt x="316" y="138"/>
                  </a:lnTo>
                  <a:lnTo>
                    <a:pt x="320" y="139"/>
                  </a:lnTo>
                  <a:lnTo>
                    <a:pt x="320" y="137"/>
                  </a:lnTo>
                  <a:lnTo>
                    <a:pt x="317" y="129"/>
                  </a:lnTo>
                  <a:lnTo>
                    <a:pt x="321" y="127"/>
                  </a:lnTo>
                  <a:lnTo>
                    <a:pt x="322" y="129"/>
                  </a:lnTo>
                  <a:lnTo>
                    <a:pt x="326" y="127"/>
                  </a:lnTo>
                  <a:lnTo>
                    <a:pt x="325" y="133"/>
                  </a:lnTo>
                  <a:lnTo>
                    <a:pt x="327" y="134"/>
                  </a:lnTo>
                  <a:lnTo>
                    <a:pt x="327" y="139"/>
                  </a:lnTo>
                  <a:lnTo>
                    <a:pt x="330" y="141"/>
                  </a:lnTo>
                  <a:lnTo>
                    <a:pt x="331" y="146"/>
                  </a:lnTo>
                  <a:lnTo>
                    <a:pt x="327" y="166"/>
                  </a:lnTo>
                  <a:lnTo>
                    <a:pt x="331" y="168"/>
                  </a:lnTo>
                  <a:lnTo>
                    <a:pt x="330" y="172"/>
                  </a:lnTo>
                  <a:lnTo>
                    <a:pt x="338" y="176"/>
                  </a:lnTo>
                  <a:lnTo>
                    <a:pt x="338" y="187"/>
                  </a:lnTo>
                  <a:lnTo>
                    <a:pt x="335" y="187"/>
                  </a:lnTo>
                  <a:lnTo>
                    <a:pt x="342" y="193"/>
                  </a:lnTo>
                  <a:lnTo>
                    <a:pt x="345" y="200"/>
                  </a:lnTo>
                  <a:lnTo>
                    <a:pt x="351" y="204"/>
                  </a:lnTo>
                  <a:lnTo>
                    <a:pt x="353" y="212"/>
                  </a:lnTo>
                  <a:lnTo>
                    <a:pt x="358" y="217"/>
                  </a:lnTo>
                  <a:lnTo>
                    <a:pt x="356" y="222"/>
                  </a:lnTo>
                  <a:lnTo>
                    <a:pt x="358" y="232"/>
                  </a:lnTo>
                  <a:lnTo>
                    <a:pt x="356" y="232"/>
                  </a:lnTo>
                  <a:lnTo>
                    <a:pt x="356" y="236"/>
                  </a:lnTo>
                  <a:lnTo>
                    <a:pt x="353" y="235"/>
                  </a:lnTo>
                  <a:lnTo>
                    <a:pt x="349" y="239"/>
                  </a:lnTo>
                  <a:lnTo>
                    <a:pt x="342" y="234"/>
                  </a:lnTo>
                  <a:lnTo>
                    <a:pt x="327" y="229"/>
                  </a:lnTo>
                  <a:lnTo>
                    <a:pt x="321" y="222"/>
                  </a:lnTo>
                  <a:lnTo>
                    <a:pt x="308" y="217"/>
                  </a:lnTo>
                  <a:lnTo>
                    <a:pt x="299" y="211"/>
                  </a:lnTo>
                  <a:lnTo>
                    <a:pt x="289" y="211"/>
                  </a:lnTo>
                  <a:lnTo>
                    <a:pt x="277" y="209"/>
                  </a:lnTo>
                  <a:lnTo>
                    <a:pt x="269" y="215"/>
                  </a:lnTo>
                  <a:lnTo>
                    <a:pt x="255" y="221"/>
                  </a:lnTo>
                  <a:lnTo>
                    <a:pt x="241" y="220"/>
                  </a:lnTo>
                  <a:lnTo>
                    <a:pt x="234" y="228"/>
                  </a:lnTo>
                  <a:lnTo>
                    <a:pt x="229" y="230"/>
                  </a:lnTo>
                  <a:lnTo>
                    <a:pt x="225" y="230"/>
                  </a:lnTo>
                  <a:lnTo>
                    <a:pt x="219" y="225"/>
                  </a:lnTo>
                  <a:lnTo>
                    <a:pt x="206" y="223"/>
                  </a:lnTo>
                  <a:lnTo>
                    <a:pt x="193" y="214"/>
                  </a:lnTo>
                  <a:lnTo>
                    <a:pt x="190" y="215"/>
                  </a:lnTo>
                  <a:lnTo>
                    <a:pt x="181" y="227"/>
                  </a:lnTo>
                  <a:lnTo>
                    <a:pt x="173" y="226"/>
                  </a:lnTo>
                  <a:lnTo>
                    <a:pt x="168" y="222"/>
                  </a:lnTo>
                  <a:lnTo>
                    <a:pt x="168" y="222"/>
                  </a:lnTo>
                  <a:lnTo>
                    <a:pt x="155" y="218"/>
                  </a:lnTo>
                  <a:lnTo>
                    <a:pt x="150" y="204"/>
                  </a:lnTo>
                  <a:lnTo>
                    <a:pt x="140" y="199"/>
                  </a:lnTo>
                  <a:lnTo>
                    <a:pt x="132" y="197"/>
                  </a:lnTo>
                  <a:lnTo>
                    <a:pt x="119" y="203"/>
                  </a:lnTo>
                  <a:lnTo>
                    <a:pt x="108" y="214"/>
                  </a:lnTo>
                  <a:lnTo>
                    <a:pt x="104" y="221"/>
                  </a:lnTo>
                  <a:lnTo>
                    <a:pt x="100" y="221"/>
                  </a:lnTo>
                  <a:lnTo>
                    <a:pt x="94" y="216"/>
                  </a:lnTo>
                  <a:lnTo>
                    <a:pt x="89" y="215"/>
                  </a:lnTo>
                  <a:lnTo>
                    <a:pt x="76" y="227"/>
                  </a:lnTo>
                  <a:lnTo>
                    <a:pt x="65" y="225"/>
                  </a:lnTo>
                  <a:lnTo>
                    <a:pt x="55" y="239"/>
                  </a:lnTo>
                  <a:lnTo>
                    <a:pt x="39" y="243"/>
                  </a:lnTo>
                  <a:lnTo>
                    <a:pt x="36" y="229"/>
                  </a:lnTo>
                  <a:lnTo>
                    <a:pt x="23" y="215"/>
                  </a:lnTo>
                  <a:lnTo>
                    <a:pt x="18" y="204"/>
                  </a:lnTo>
                  <a:lnTo>
                    <a:pt x="15" y="203"/>
                  </a:lnTo>
                  <a:lnTo>
                    <a:pt x="11" y="198"/>
                  </a:lnTo>
                  <a:lnTo>
                    <a:pt x="28" y="194"/>
                  </a:lnTo>
                  <a:lnTo>
                    <a:pt x="25" y="187"/>
                  </a:lnTo>
                  <a:lnTo>
                    <a:pt x="8" y="190"/>
                  </a:lnTo>
                  <a:lnTo>
                    <a:pt x="6" y="186"/>
                  </a:lnTo>
                  <a:lnTo>
                    <a:pt x="6" y="183"/>
                  </a:lnTo>
                  <a:lnTo>
                    <a:pt x="10" y="181"/>
                  </a:lnTo>
                  <a:lnTo>
                    <a:pt x="9" y="176"/>
                  </a:lnTo>
                  <a:lnTo>
                    <a:pt x="18" y="165"/>
                  </a:lnTo>
                  <a:lnTo>
                    <a:pt x="25" y="159"/>
                  </a:lnTo>
                  <a:lnTo>
                    <a:pt x="34" y="156"/>
                  </a:lnTo>
                  <a:lnTo>
                    <a:pt x="36" y="152"/>
                  </a:lnTo>
                  <a:lnTo>
                    <a:pt x="18" y="153"/>
                  </a:lnTo>
                  <a:lnTo>
                    <a:pt x="18" y="149"/>
                  </a:lnTo>
                  <a:lnTo>
                    <a:pt x="15" y="143"/>
                  </a:lnTo>
                  <a:lnTo>
                    <a:pt x="15" y="127"/>
                  </a:lnTo>
                  <a:lnTo>
                    <a:pt x="0" y="116"/>
                  </a:lnTo>
                  <a:lnTo>
                    <a:pt x="1" y="113"/>
                  </a:lnTo>
                  <a:lnTo>
                    <a:pt x="6" y="111"/>
                  </a:lnTo>
                  <a:lnTo>
                    <a:pt x="10" y="102"/>
                  </a:lnTo>
                  <a:lnTo>
                    <a:pt x="13" y="100"/>
                  </a:lnTo>
                  <a:lnTo>
                    <a:pt x="19" y="98"/>
                  </a:lnTo>
                  <a:lnTo>
                    <a:pt x="21" y="102"/>
                  </a:lnTo>
                  <a:lnTo>
                    <a:pt x="23" y="104"/>
                  </a:lnTo>
                  <a:lnTo>
                    <a:pt x="34" y="105"/>
                  </a:lnTo>
                  <a:lnTo>
                    <a:pt x="36" y="103"/>
                  </a:lnTo>
                  <a:lnTo>
                    <a:pt x="35" y="92"/>
                  </a:lnTo>
                  <a:lnTo>
                    <a:pt x="43" y="88"/>
                  </a:lnTo>
                  <a:lnTo>
                    <a:pt x="29" y="78"/>
                  </a:lnTo>
                  <a:lnTo>
                    <a:pt x="23" y="76"/>
                  </a:lnTo>
                  <a:lnTo>
                    <a:pt x="10" y="60"/>
                  </a:lnTo>
                  <a:lnTo>
                    <a:pt x="7" y="60"/>
                  </a:lnTo>
                  <a:lnTo>
                    <a:pt x="7" y="50"/>
                  </a:lnTo>
                  <a:lnTo>
                    <a:pt x="4" y="45"/>
                  </a:lnTo>
                  <a:lnTo>
                    <a:pt x="3" y="4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3" name="Freeform 15">
              <a:extLst>
                <a:ext uri="{FF2B5EF4-FFF2-40B4-BE49-F238E27FC236}">
                  <a16:creationId xmlns:a16="http://schemas.microsoft.com/office/drawing/2014/main" id="{F5F9F157-FC2A-472E-A31E-1FF63F3B6088}"/>
                </a:ext>
              </a:extLst>
            </p:cNvPr>
            <p:cNvSpPr>
              <a:spLocks noEditPoints="1"/>
            </p:cNvSpPr>
            <p:nvPr/>
          </p:nvSpPr>
          <p:spPr bwMode="auto">
            <a:xfrm>
              <a:off x="4664076" y="5005388"/>
              <a:ext cx="622300" cy="619125"/>
            </a:xfrm>
            <a:custGeom>
              <a:avLst/>
              <a:gdLst>
                <a:gd name="T0" fmla="*/ 81 w 392"/>
                <a:gd name="T1" fmla="*/ 254 h 390"/>
                <a:gd name="T2" fmla="*/ 154 w 392"/>
                <a:gd name="T3" fmla="*/ 289 h 390"/>
                <a:gd name="T4" fmla="*/ 189 w 392"/>
                <a:gd name="T5" fmla="*/ 293 h 390"/>
                <a:gd name="T6" fmla="*/ 217 w 392"/>
                <a:gd name="T7" fmla="*/ 298 h 390"/>
                <a:gd name="T8" fmla="*/ 259 w 392"/>
                <a:gd name="T9" fmla="*/ 257 h 390"/>
                <a:gd name="T10" fmla="*/ 313 w 392"/>
                <a:gd name="T11" fmla="*/ 279 h 390"/>
                <a:gd name="T12" fmla="*/ 344 w 392"/>
                <a:gd name="T13" fmla="*/ 290 h 390"/>
                <a:gd name="T14" fmla="*/ 343 w 392"/>
                <a:gd name="T15" fmla="*/ 275 h 390"/>
                <a:gd name="T16" fmla="*/ 362 w 392"/>
                <a:gd name="T17" fmla="*/ 272 h 390"/>
                <a:gd name="T18" fmla="*/ 290 w 392"/>
                <a:gd name="T19" fmla="*/ 360 h 390"/>
                <a:gd name="T20" fmla="*/ 256 w 392"/>
                <a:gd name="T21" fmla="*/ 379 h 390"/>
                <a:gd name="T22" fmla="*/ 222 w 392"/>
                <a:gd name="T23" fmla="*/ 385 h 390"/>
                <a:gd name="T24" fmla="*/ 190 w 392"/>
                <a:gd name="T25" fmla="*/ 381 h 390"/>
                <a:gd name="T26" fmla="*/ 168 w 392"/>
                <a:gd name="T27" fmla="*/ 342 h 390"/>
                <a:gd name="T28" fmla="*/ 100 w 392"/>
                <a:gd name="T29" fmla="*/ 318 h 390"/>
                <a:gd name="T30" fmla="*/ 75 w 392"/>
                <a:gd name="T31" fmla="*/ 334 h 390"/>
                <a:gd name="T32" fmla="*/ 22 w 392"/>
                <a:gd name="T33" fmla="*/ 352 h 390"/>
                <a:gd name="T34" fmla="*/ 0 w 392"/>
                <a:gd name="T35" fmla="*/ 312 h 390"/>
                <a:gd name="T36" fmla="*/ 28 w 392"/>
                <a:gd name="T37" fmla="*/ 261 h 390"/>
                <a:gd name="T38" fmla="*/ 142 w 392"/>
                <a:gd name="T39" fmla="*/ 163 h 390"/>
                <a:gd name="T40" fmla="*/ 172 w 392"/>
                <a:gd name="T41" fmla="*/ 156 h 390"/>
                <a:gd name="T42" fmla="*/ 176 w 392"/>
                <a:gd name="T43" fmla="*/ 152 h 390"/>
                <a:gd name="T44" fmla="*/ 131 w 392"/>
                <a:gd name="T45" fmla="*/ 146 h 390"/>
                <a:gd name="T46" fmla="*/ 256 w 392"/>
                <a:gd name="T47" fmla="*/ 1 h 390"/>
                <a:gd name="T48" fmla="*/ 323 w 392"/>
                <a:gd name="T49" fmla="*/ 60 h 390"/>
                <a:gd name="T50" fmla="*/ 355 w 392"/>
                <a:gd name="T51" fmla="*/ 119 h 390"/>
                <a:gd name="T52" fmla="*/ 386 w 392"/>
                <a:gd name="T53" fmla="*/ 244 h 390"/>
                <a:gd name="T54" fmla="*/ 377 w 392"/>
                <a:gd name="T55" fmla="*/ 267 h 390"/>
                <a:gd name="T56" fmla="*/ 294 w 392"/>
                <a:gd name="T57" fmla="*/ 237 h 390"/>
                <a:gd name="T58" fmla="*/ 242 w 392"/>
                <a:gd name="T59" fmla="*/ 221 h 390"/>
                <a:gd name="T60" fmla="*/ 195 w 392"/>
                <a:gd name="T61" fmla="*/ 265 h 390"/>
                <a:gd name="T62" fmla="*/ 154 w 392"/>
                <a:gd name="T63" fmla="*/ 237 h 390"/>
                <a:gd name="T64" fmla="*/ 104 w 392"/>
                <a:gd name="T65" fmla="*/ 219 h 390"/>
                <a:gd name="T66" fmla="*/ 101 w 392"/>
                <a:gd name="T67" fmla="*/ 227 h 390"/>
                <a:gd name="T68" fmla="*/ 35 w 392"/>
                <a:gd name="T69" fmla="*/ 158 h 390"/>
                <a:gd name="T70" fmla="*/ 140 w 392"/>
                <a:gd name="T71" fmla="*/ 103 h 390"/>
                <a:gd name="T72" fmla="*/ 148 w 392"/>
                <a:gd name="T73" fmla="*/ 72 h 390"/>
                <a:gd name="T74" fmla="*/ 200 w 392"/>
                <a:gd name="T75" fmla="*/ 15 h 390"/>
                <a:gd name="T76" fmla="*/ 156 w 392"/>
                <a:gd name="T77" fmla="*/ 74 h 390"/>
                <a:gd name="T78" fmla="*/ 154 w 392"/>
                <a:gd name="T79" fmla="*/ 99 h 390"/>
                <a:gd name="T80" fmla="*/ 141 w 392"/>
                <a:gd name="T81" fmla="*/ 120 h 390"/>
                <a:gd name="T82" fmla="*/ 198 w 392"/>
                <a:gd name="T83" fmla="*/ 117 h 390"/>
                <a:gd name="T84" fmla="*/ 231 w 392"/>
                <a:gd name="T85" fmla="*/ 144 h 390"/>
                <a:gd name="T86" fmla="*/ 172 w 392"/>
                <a:gd name="T87" fmla="*/ 149 h 390"/>
                <a:gd name="T88" fmla="*/ 147 w 392"/>
                <a:gd name="T89" fmla="*/ 142 h 390"/>
                <a:gd name="T90" fmla="*/ 123 w 392"/>
                <a:gd name="T91" fmla="*/ 147 h 390"/>
                <a:gd name="T92" fmla="*/ 150 w 392"/>
                <a:gd name="T93" fmla="*/ 177 h 390"/>
                <a:gd name="T94" fmla="*/ 167 w 392"/>
                <a:gd name="T95" fmla="*/ 158 h 390"/>
                <a:gd name="T96" fmla="*/ 219 w 392"/>
                <a:gd name="T97" fmla="*/ 159 h 390"/>
                <a:gd name="T98" fmla="*/ 275 w 392"/>
                <a:gd name="T99" fmla="*/ 173 h 390"/>
                <a:gd name="T100" fmla="*/ 299 w 392"/>
                <a:gd name="T101" fmla="*/ 195 h 390"/>
                <a:gd name="T102" fmla="*/ 359 w 392"/>
                <a:gd name="T103" fmla="*/ 226 h 390"/>
                <a:gd name="T104" fmla="*/ 337 w 392"/>
                <a:gd name="T105" fmla="*/ 170 h 390"/>
                <a:gd name="T106" fmla="*/ 296 w 392"/>
                <a:gd name="T107" fmla="*/ 155 h 390"/>
                <a:gd name="T108" fmla="*/ 269 w 392"/>
                <a:gd name="T109" fmla="*/ 124 h 390"/>
                <a:gd name="T110" fmla="*/ 336 w 392"/>
                <a:gd name="T111" fmla="*/ 117 h 390"/>
                <a:gd name="T112" fmla="*/ 341 w 392"/>
                <a:gd name="T113" fmla="*/ 110 h 390"/>
                <a:gd name="T114" fmla="*/ 337 w 392"/>
                <a:gd name="T115" fmla="*/ 85 h 390"/>
                <a:gd name="T116" fmla="*/ 341 w 392"/>
                <a:gd name="T117" fmla="*/ 78 h 390"/>
                <a:gd name="T118" fmla="*/ 314 w 392"/>
                <a:gd name="T119" fmla="*/ 74 h 390"/>
                <a:gd name="T120" fmla="*/ 294 w 392"/>
                <a:gd name="T121" fmla="*/ 98 h 390"/>
                <a:gd name="T122" fmla="*/ 239 w 392"/>
                <a:gd name="T123" fmla="*/ 88 h 390"/>
                <a:gd name="T124" fmla="*/ 198 w 392"/>
                <a:gd name="T125" fmla="*/ 6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390">
                  <a:moveTo>
                    <a:pt x="332" y="280"/>
                  </a:moveTo>
                  <a:lnTo>
                    <a:pt x="334" y="279"/>
                  </a:lnTo>
                  <a:lnTo>
                    <a:pt x="335" y="284"/>
                  </a:lnTo>
                  <a:lnTo>
                    <a:pt x="330" y="285"/>
                  </a:lnTo>
                  <a:lnTo>
                    <a:pt x="324" y="281"/>
                  </a:lnTo>
                  <a:lnTo>
                    <a:pt x="327" y="279"/>
                  </a:lnTo>
                  <a:lnTo>
                    <a:pt x="332" y="280"/>
                  </a:lnTo>
                  <a:close/>
                  <a:moveTo>
                    <a:pt x="81" y="254"/>
                  </a:moveTo>
                  <a:lnTo>
                    <a:pt x="89" y="256"/>
                  </a:lnTo>
                  <a:lnTo>
                    <a:pt x="89" y="258"/>
                  </a:lnTo>
                  <a:lnTo>
                    <a:pt x="93" y="258"/>
                  </a:lnTo>
                  <a:lnTo>
                    <a:pt x="96" y="263"/>
                  </a:lnTo>
                  <a:lnTo>
                    <a:pt x="106" y="265"/>
                  </a:lnTo>
                  <a:lnTo>
                    <a:pt x="110" y="268"/>
                  </a:lnTo>
                  <a:lnTo>
                    <a:pt x="140" y="274"/>
                  </a:lnTo>
                  <a:lnTo>
                    <a:pt x="154" y="289"/>
                  </a:lnTo>
                  <a:lnTo>
                    <a:pt x="161" y="288"/>
                  </a:lnTo>
                  <a:lnTo>
                    <a:pt x="172" y="290"/>
                  </a:lnTo>
                  <a:lnTo>
                    <a:pt x="170" y="295"/>
                  </a:lnTo>
                  <a:lnTo>
                    <a:pt x="175" y="297"/>
                  </a:lnTo>
                  <a:lnTo>
                    <a:pt x="176" y="297"/>
                  </a:lnTo>
                  <a:lnTo>
                    <a:pt x="176" y="289"/>
                  </a:lnTo>
                  <a:lnTo>
                    <a:pt x="184" y="289"/>
                  </a:lnTo>
                  <a:lnTo>
                    <a:pt x="189" y="293"/>
                  </a:lnTo>
                  <a:lnTo>
                    <a:pt x="193" y="293"/>
                  </a:lnTo>
                  <a:lnTo>
                    <a:pt x="191" y="296"/>
                  </a:lnTo>
                  <a:lnTo>
                    <a:pt x="194" y="302"/>
                  </a:lnTo>
                  <a:lnTo>
                    <a:pt x="195" y="293"/>
                  </a:lnTo>
                  <a:lnTo>
                    <a:pt x="197" y="296"/>
                  </a:lnTo>
                  <a:lnTo>
                    <a:pt x="198" y="293"/>
                  </a:lnTo>
                  <a:lnTo>
                    <a:pt x="206" y="298"/>
                  </a:lnTo>
                  <a:lnTo>
                    <a:pt x="217" y="298"/>
                  </a:lnTo>
                  <a:lnTo>
                    <a:pt x="221" y="292"/>
                  </a:lnTo>
                  <a:lnTo>
                    <a:pt x="227" y="289"/>
                  </a:lnTo>
                  <a:lnTo>
                    <a:pt x="237" y="282"/>
                  </a:lnTo>
                  <a:lnTo>
                    <a:pt x="255" y="276"/>
                  </a:lnTo>
                  <a:lnTo>
                    <a:pt x="256" y="278"/>
                  </a:lnTo>
                  <a:lnTo>
                    <a:pt x="258" y="267"/>
                  </a:lnTo>
                  <a:lnTo>
                    <a:pt x="261" y="265"/>
                  </a:lnTo>
                  <a:lnTo>
                    <a:pt x="259" y="257"/>
                  </a:lnTo>
                  <a:lnTo>
                    <a:pt x="263" y="251"/>
                  </a:lnTo>
                  <a:lnTo>
                    <a:pt x="282" y="254"/>
                  </a:lnTo>
                  <a:lnTo>
                    <a:pt x="281" y="255"/>
                  </a:lnTo>
                  <a:lnTo>
                    <a:pt x="287" y="259"/>
                  </a:lnTo>
                  <a:lnTo>
                    <a:pt x="288" y="268"/>
                  </a:lnTo>
                  <a:lnTo>
                    <a:pt x="290" y="268"/>
                  </a:lnTo>
                  <a:lnTo>
                    <a:pt x="295" y="278"/>
                  </a:lnTo>
                  <a:lnTo>
                    <a:pt x="313" y="279"/>
                  </a:lnTo>
                  <a:lnTo>
                    <a:pt x="335" y="300"/>
                  </a:lnTo>
                  <a:lnTo>
                    <a:pt x="328" y="288"/>
                  </a:lnTo>
                  <a:lnTo>
                    <a:pt x="335" y="286"/>
                  </a:lnTo>
                  <a:lnTo>
                    <a:pt x="338" y="290"/>
                  </a:lnTo>
                  <a:lnTo>
                    <a:pt x="342" y="291"/>
                  </a:lnTo>
                  <a:lnTo>
                    <a:pt x="345" y="296"/>
                  </a:lnTo>
                  <a:lnTo>
                    <a:pt x="347" y="294"/>
                  </a:lnTo>
                  <a:lnTo>
                    <a:pt x="344" y="290"/>
                  </a:lnTo>
                  <a:lnTo>
                    <a:pt x="351" y="291"/>
                  </a:lnTo>
                  <a:lnTo>
                    <a:pt x="342" y="288"/>
                  </a:lnTo>
                  <a:lnTo>
                    <a:pt x="355" y="288"/>
                  </a:lnTo>
                  <a:lnTo>
                    <a:pt x="354" y="286"/>
                  </a:lnTo>
                  <a:lnTo>
                    <a:pt x="341" y="285"/>
                  </a:lnTo>
                  <a:lnTo>
                    <a:pt x="338" y="279"/>
                  </a:lnTo>
                  <a:lnTo>
                    <a:pt x="338" y="276"/>
                  </a:lnTo>
                  <a:lnTo>
                    <a:pt x="343" y="275"/>
                  </a:lnTo>
                  <a:lnTo>
                    <a:pt x="347" y="273"/>
                  </a:lnTo>
                  <a:lnTo>
                    <a:pt x="348" y="281"/>
                  </a:lnTo>
                  <a:lnTo>
                    <a:pt x="358" y="286"/>
                  </a:lnTo>
                  <a:lnTo>
                    <a:pt x="349" y="279"/>
                  </a:lnTo>
                  <a:lnTo>
                    <a:pt x="350" y="275"/>
                  </a:lnTo>
                  <a:lnTo>
                    <a:pt x="352" y="279"/>
                  </a:lnTo>
                  <a:lnTo>
                    <a:pt x="354" y="271"/>
                  </a:lnTo>
                  <a:lnTo>
                    <a:pt x="362" y="272"/>
                  </a:lnTo>
                  <a:lnTo>
                    <a:pt x="365" y="274"/>
                  </a:lnTo>
                  <a:lnTo>
                    <a:pt x="366" y="280"/>
                  </a:lnTo>
                  <a:lnTo>
                    <a:pt x="373" y="289"/>
                  </a:lnTo>
                  <a:lnTo>
                    <a:pt x="345" y="326"/>
                  </a:lnTo>
                  <a:lnTo>
                    <a:pt x="301" y="358"/>
                  </a:lnTo>
                  <a:lnTo>
                    <a:pt x="300" y="360"/>
                  </a:lnTo>
                  <a:lnTo>
                    <a:pt x="292" y="362"/>
                  </a:lnTo>
                  <a:lnTo>
                    <a:pt x="290" y="360"/>
                  </a:lnTo>
                  <a:lnTo>
                    <a:pt x="285" y="362"/>
                  </a:lnTo>
                  <a:lnTo>
                    <a:pt x="283" y="360"/>
                  </a:lnTo>
                  <a:lnTo>
                    <a:pt x="280" y="360"/>
                  </a:lnTo>
                  <a:lnTo>
                    <a:pt x="269" y="367"/>
                  </a:lnTo>
                  <a:lnTo>
                    <a:pt x="268" y="367"/>
                  </a:lnTo>
                  <a:lnTo>
                    <a:pt x="264" y="373"/>
                  </a:lnTo>
                  <a:lnTo>
                    <a:pt x="258" y="374"/>
                  </a:lnTo>
                  <a:lnTo>
                    <a:pt x="256" y="379"/>
                  </a:lnTo>
                  <a:lnTo>
                    <a:pt x="247" y="382"/>
                  </a:lnTo>
                  <a:lnTo>
                    <a:pt x="244" y="377"/>
                  </a:lnTo>
                  <a:lnTo>
                    <a:pt x="242" y="379"/>
                  </a:lnTo>
                  <a:lnTo>
                    <a:pt x="240" y="379"/>
                  </a:lnTo>
                  <a:lnTo>
                    <a:pt x="239" y="385"/>
                  </a:lnTo>
                  <a:lnTo>
                    <a:pt x="236" y="387"/>
                  </a:lnTo>
                  <a:lnTo>
                    <a:pt x="226" y="390"/>
                  </a:lnTo>
                  <a:lnTo>
                    <a:pt x="222" y="385"/>
                  </a:lnTo>
                  <a:lnTo>
                    <a:pt x="229" y="379"/>
                  </a:lnTo>
                  <a:lnTo>
                    <a:pt x="226" y="374"/>
                  </a:lnTo>
                  <a:lnTo>
                    <a:pt x="214" y="383"/>
                  </a:lnTo>
                  <a:lnTo>
                    <a:pt x="211" y="381"/>
                  </a:lnTo>
                  <a:lnTo>
                    <a:pt x="207" y="382"/>
                  </a:lnTo>
                  <a:lnTo>
                    <a:pt x="204" y="381"/>
                  </a:lnTo>
                  <a:lnTo>
                    <a:pt x="198" y="385"/>
                  </a:lnTo>
                  <a:lnTo>
                    <a:pt x="190" y="381"/>
                  </a:lnTo>
                  <a:lnTo>
                    <a:pt x="190" y="385"/>
                  </a:lnTo>
                  <a:lnTo>
                    <a:pt x="185" y="381"/>
                  </a:lnTo>
                  <a:lnTo>
                    <a:pt x="184" y="360"/>
                  </a:lnTo>
                  <a:lnTo>
                    <a:pt x="187" y="353"/>
                  </a:lnTo>
                  <a:lnTo>
                    <a:pt x="179" y="348"/>
                  </a:lnTo>
                  <a:lnTo>
                    <a:pt x="177" y="347"/>
                  </a:lnTo>
                  <a:lnTo>
                    <a:pt x="175" y="349"/>
                  </a:lnTo>
                  <a:lnTo>
                    <a:pt x="168" y="342"/>
                  </a:lnTo>
                  <a:lnTo>
                    <a:pt x="157" y="341"/>
                  </a:lnTo>
                  <a:lnTo>
                    <a:pt x="154" y="342"/>
                  </a:lnTo>
                  <a:lnTo>
                    <a:pt x="144" y="339"/>
                  </a:lnTo>
                  <a:lnTo>
                    <a:pt x="142" y="335"/>
                  </a:lnTo>
                  <a:lnTo>
                    <a:pt x="137" y="335"/>
                  </a:lnTo>
                  <a:lnTo>
                    <a:pt x="128" y="329"/>
                  </a:lnTo>
                  <a:lnTo>
                    <a:pt x="121" y="330"/>
                  </a:lnTo>
                  <a:lnTo>
                    <a:pt x="100" y="318"/>
                  </a:lnTo>
                  <a:lnTo>
                    <a:pt x="96" y="324"/>
                  </a:lnTo>
                  <a:lnTo>
                    <a:pt x="97" y="327"/>
                  </a:lnTo>
                  <a:lnTo>
                    <a:pt x="96" y="332"/>
                  </a:lnTo>
                  <a:lnTo>
                    <a:pt x="87" y="326"/>
                  </a:lnTo>
                  <a:lnTo>
                    <a:pt x="84" y="329"/>
                  </a:lnTo>
                  <a:lnTo>
                    <a:pt x="79" y="328"/>
                  </a:lnTo>
                  <a:lnTo>
                    <a:pt x="77" y="333"/>
                  </a:lnTo>
                  <a:lnTo>
                    <a:pt x="75" y="334"/>
                  </a:lnTo>
                  <a:lnTo>
                    <a:pt x="71" y="331"/>
                  </a:lnTo>
                  <a:lnTo>
                    <a:pt x="68" y="332"/>
                  </a:lnTo>
                  <a:lnTo>
                    <a:pt x="72" y="360"/>
                  </a:lnTo>
                  <a:lnTo>
                    <a:pt x="40" y="363"/>
                  </a:lnTo>
                  <a:lnTo>
                    <a:pt x="30" y="360"/>
                  </a:lnTo>
                  <a:lnTo>
                    <a:pt x="28" y="353"/>
                  </a:lnTo>
                  <a:lnTo>
                    <a:pt x="25" y="349"/>
                  </a:lnTo>
                  <a:lnTo>
                    <a:pt x="22" y="352"/>
                  </a:lnTo>
                  <a:lnTo>
                    <a:pt x="13" y="340"/>
                  </a:lnTo>
                  <a:lnTo>
                    <a:pt x="8" y="338"/>
                  </a:lnTo>
                  <a:lnTo>
                    <a:pt x="10" y="335"/>
                  </a:lnTo>
                  <a:lnTo>
                    <a:pt x="10" y="332"/>
                  </a:lnTo>
                  <a:lnTo>
                    <a:pt x="6" y="328"/>
                  </a:lnTo>
                  <a:lnTo>
                    <a:pt x="4" y="324"/>
                  </a:lnTo>
                  <a:lnTo>
                    <a:pt x="8" y="321"/>
                  </a:lnTo>
                  <a:lnTo>
                    <a:pt x="0" y="312"/>
                  </a:lnTo>
                  <a:lnTo>
                    <a:pt x="11" y="300"/>
                  </a:lnTo>
                  <a:lnTo>
                    <a:pt x="10" y="293"/>
                  </a:lnTo>
                  <a:lnTo>
                    <a:pt x="7" y="289"/>
                  </a:lnTo>
                  <a:lnTo>
                    <a:pt x="7" y="282"/>
                  </a:lnTo>
                  <a:lnTo>
                    <a:pt x="3" y="275"/>
                  </a:lnTo>
                  <a:lnTo>
                    <a:pt x="10" y="269"/>
                  </a:lnTo>
                  <a:lnTo>
                    <a:pt x="10" y="271"/>
                  </a:lnTo>
                  <a:lnTo>
                    <a:pt x="28" y="261"/>
                  </a:lnTo>
                  <a:lnTo>
                    <a:pt x="32" y="261"/>
                  </a:lnTo>
                  <a:lnTo>
                    <a:pt x="34" y="264"/>
                  </a:lnTo>
                  <a:lnTo>
                    <a:pt x="42" y="259"/>
                  </a:lnTo>
                  <a:lnTo>
                    <a:pt x="54" y="256"/>
                  </a:lnTo>
                  <a:lnTo>
                    <a:pt x="64" y="250"/>
                  </a:lnTo>
                  <a:lnTo>
                    <a:pt x="78" y="251"/>
                  </a:lnTo>
                  <a:lnTo>
                    <a:pt x="81" y="254"/>
                  </a:lnTo>
                  <a:close/>
                  <a:moveTo>
                    <a:pt x="142" y="163"/>
                  </a:moveTo>
                  <a:lnTo>
                    <a:pt x="143" y="160"/>
                  </a:lnTo>
                  <a:lnTo>
                    <a:pt x="143" y="162"/>
                  </a:lnTo>
                  <a:lnTo>
                    <a:pt x="142" y="163"/>
                  </a:lnTo>
                  <a:close/>
                  <a:moveTo>
                    <a:pt x="172" y="156"/>
                  </a:moveTo>
                  <a:lnTo>
                    <a:pt x="178" y="157"/>
                  </a:lnTo>
                  <a:lnTo>
                    <a:pt x="168" y="158"/>
                  </a:lnTo>
                  <a:lnTo>
                    <a:pt x="168" y="155"/>
                  </a:lnTo>
                  <a:lnTo>
                    <a:pt x="172" y="156"/>
                  </a:lnTo>
                  <a:close/>
                  <a:moveTo>
                    <a:pt x="179" y="154"/>
                  </a:moveTo>
                  <a:lnTo>
                    <a:pt x="176" y="152"/>
                  </a:lnTo>
                  <a:lnTo>
                    <a:pt x="179" y="153"/>
                  </a:lnTo>
                  <a:lnTo>
                    <a:pt x="179" y="154"/>
                  </a:lnTo>
                  <a:close/>
                  <a:moveTo>
                    <a:pt x="176" y="152"/>
                  </a:moveTo>
                  <a:lnTo>
                    <a:pt x="176" y="155"/>
                  </a:lnTo>
                  <a:lnTo>
                    <a:pt x="170" y="153"/>
                  </a:lnTo>
                  <a:lnTo>
                    <a:pt x="176" y="152"/>
                  </a:lnTo>
                  <a:close/>
                  <a:moveTo>
                    <a:pt x="140" y="152"/>
                  </a:moveTo>
                  <a:lnTo>
                    <a:pt x="143" y="156"/>
                  </a:lnTo>
                  <a:lnTo>
                    <a:pt x="141" y="162"/>
                  </a:lnTo>
                  <a:lnTo>
                    <a:pt x="138" y="153"/>
                  </a:lnTo>
                  <a:lnTo>
                    <a:pt x="140" y="152"/>
                  </a:lnTo>
                  <a:close/>
                  <a:moveTo>
                    <a:pt x="133" y="145"/>
                  </a:moveTo>
                  <a:lnTo>
                    <a:pt x="134" y="146"/>
                  </a:lnTo>
                  <a:lnTo>
                    <a:pt x="131" y="146"/>
                  </a:lnTo>
                  <a:lnTo>
                    <a:pt x="133" y="145"/>
                  </a:lnTo>
                  <a:close/>
                  <a:moveTo>
                    <a:pt x="204" y="11"/>
                  </a:moveTo>
                  <a:lnTo>
                    <a:pt x="208" y="15"/>
                  </a:lnTo>
                  <a:lnTo>
                    <a:pt x="220" y="18"/>
                  </a:lnTo>
                  <a:lnTo>
                    <a:pt x="225" y="18"/>
                  </a:lnTo>
                  <a:lnTo>
                    <a:pt x="233" y="7"/>
                  </a:lnTo>
                  <a:lnTo>
                    <a:pt x="247" y="0"/>
                  </a:lnTo>
                  <a:lnTo>
                    <a:pt x="256" y="1"/>
                  </a:lnTo>
                  <a:lnTo>
                    <a:pt x="262" y="7"/>
                  </a:lnTo>
                  <a:lnTo>
                    <a:pt x="278" y="11"/>
                  </a:lnTo>
                  <a:lnTo>
                    <a:pt x="281" y="20"/>
                  </a:lnTo>
                  <a:lnTo>
                    <a:pt x="288" y="29"/>
                  </a:lnTo>
                  <a:lnTo>
                    <a:pt x="289" y="43"/>
                  </a:lnTo>
                  <a:lnTo>
                    <a:pt x="294" y="55"/>
                  </a:lnTo>
                  <a:lnTo>
                    <a:pt x="316" y="57"/>
                  </a:lnTo>
                  <a:lnTo>
                    <a:pt x="323" y="60"/>
                  </a:lnTo>
                  <a:lnTo>
                    <a:pt x="338" y="61"/>
                  </a:lnTo>
                  <a:lnTo>
                    <a:pt x="371" y="85"/>
                  </a:lnTo>
                  <a:lnTo>
                    <a:pt x="380" y="88"/>
                  </a:lnTo>
                  <a:lnTo>
                    <a:pt x="380" y="88"/>
                  </a:lnTo>
                  <a:lnTo>
                    <a:pt x="375" y="96"/>
                  </a:lnTo>
                  <a:lnTo>
                    <a:pt x="363" y="102"/>
                  </a:lnTo>
                  <a:lnTo>
                    <a:pt x="359" y="106"/>
                  </a:lnTo>
                  <a:lnTo>
                    <a:pt x="355" y="119"/>
                  </a:lnTo>
                  <a:lnTo>
                    <a:pt x="357" y="126"/>
                  </a:lnTo>
                  <a:lnTo>
                    <a:pt x="371" y="143"/>
                  </a:lnTo>
                  <a:lnTo>
                    <a:pt x="374" y="151"/>
                  </a:lnTo>
                  <a:lnTo>
                    <a:pt x="374" y="157"/>
                  </a:lnTo>
                  <a:lnTo>
                    <a:pt x="367" y="179"/>
                  </a:lnTo>
                  <a:lnTo>
                    <a:pt x="367" y="184"/>
                  </a:lnTo>
                  <a:lnTo>
                    <a:pt x="391" y="237"/>
                  </a:lnTo>
                  <a:lnTo>
                    <a:pt x="386" y="244"/>
                  </a:lnTo>
                  <a:lnTo>
                    <a:pt x="388" y="258"/>
                  </a:lnTo>
                  <a:lnTo>
                    <a:pt x="387" y="264"/>
                  </a:lnTo>
                  <a:lnTo>
                    <a:pt x="388" y="267"/>
                  </a:lnTo>
                  <a:lnTo>
                    <a:pt x="391" y="267"/>
                  </a:lnTo>
                  <a:lnTo>
                    <a:pt x="392" y="271"/>
                  </a:lnTo>
                  <a:lnTo>
                    <a:pt x="392" y="271"/>
                  </a:lnTo>
                  <a:lnTo>
                    <a:pt x="377" y="272"/>
                  </a:lnTo>
                  <a:lnTo>
                    <a:pt x="377" y="267"/>
                  </a:lnTo>
                  <a:lnTo>
                    <a:pt x="373" y="258"/>
                  </a:lnTo>
                  <a:lnTo>
                    <a:pt x="365" y="254"/>
                  </a:lnTo>
                  <a:lnTo>
                    <a:pt x="362" y="255"/>
                  </a:lnTo>
                  <a:lnTo>
                    <a:pt x="359" y="251"/>
                  </a:lnTo>
                  <a:lnTo>
                    <a:pt x="338" y="258"/>
                  </a:lnTo>
                  <a:lnTo>
                    <a:pt x="308" y="250"/>
                  </a:lnTo>
                  <a:lnTo>
                    <a:pt x="296" y="241"/>
                  </a:lnTo>
                  <a:lnTo>
                    <a:pt x="294" y="237"/>
                  </a:lnTo>
                  <a:lnTo>
                    <a:pt x="295" y="235"/>
                  </a:lnTo>
                  <a:lnTo>
                    <a:pt x="288" y="233"/>
                  </a:lnTo>
                  <a:lnTo>
                    <a:pt x="288" y="230"/>
                  </a:lnTo>
                  <a:lnTo>
                    <a:pt x="287" y="230"/>
                  </a:lnTo>
                  <a:lnTo>
                    <a:pt x="276" y="225"/>
                  </a:lnTo>
                  <a:lnTo>
                    <a:pt x="263" y="213"/>
                  </a:lnTo>
                  <a:lnTo>
                    <a:pt x="246" y="222"/>
                  </a:lnTo>
                  <a:lnTo>
                    <a:pt x="242" y="221"/>
                  </a:lnTo>
                  <a:lnTo>
                    <a:pt x="243" y="224"/>
                  </a:lnTo>
                  <a:lnTo>
                    <a:pt x="240" y="225"/>
                  </a:lnTo>
                  <a:lnTo>
                    <a:pt x="243" y="231"/>
                  </a:lnTo>
                  <a:lnTo>
                    <a:pt x="232" y="258"/>
                  </a:lnTo>
                  <a:lnTo>
                    <a:pt x="229" y="259"/>
                  </a:lnTo>
                  <a:lnTo>
                    <a:pt x="219" y="257"/>
                  </a:lnTo>
                  <a:lnTo>
                    <a:pt x="213" y="261"/>
                  </a:lnTo>
                  <a:lnTo>
                    <a:pt x="195" y="265"/>
                  </a:lnTo>
                  <a:lnTo>
                    <a:pt x="178" y="251"/>
                  </a:lnTo>
                  <a:lnTo>
                    <a:pt x="179" y="248"/>
                  </a:lnTo>
                  <a:lnTo>
                    <a:pt x="173" y="247"/>
                  </a:lnTo>
                  <a:lnTo>
                    <a:pt x="168" y="244"/>
                  </a:lnTo>
                  <a:lnTo>
                    <a:pt x="165" y="247"/>
                  </a:lnTo>
                  <a:lnTo>
                    <a:pt x="159" y="246"/>
                  </a:lnTo>
                  <a:lnTo>
                    <a:pt x="157" y="244"/>
                  </a:lnTo>
                  <a:lnTo>
                    <a:pt x="154" y="237"/>
                  </a:lnTo>
                  <a:lnTo>
                    <a:pt x="152" y="237"/>
                  </a:lnTo>
                  <a:lnTo>
                    <a:pt x="146" y="228"/>
                  </a:lnTo>
                  <a:lnTo>
                    <a:pt x="136" y="221"/>
                  </a:lnTo>
                  <a:lnTo>
                    <a:pt x="123" y="220"/>
                  </a:lnTo>
                  <a:lnTo>
                    <a:pt x="118" y="226"/>
                  </a:lnTo>
                  <a:lnTo>
                    <a:pt x="107" y="227"/>
                  </a:lnTo>
                  <a:lnTo>
                    <a:pt x="104" y="225"/>
                  </a:lnTo>
                  <a:lnTo>
                    <a:pt x="104" y="219"/>
                  </a:lnTo>
                  <a:lnTo>
                    <a:pt x="102" y="220"/>
                  </a:lnTo>
                  <a:lnTo>
                    <a:pt x="102" y="226"/>
                  </a:lnTo>
                  <a:lnTo>
                    <a:pt x="100" y="225"/>
                  </a:lnTo>
                  <a:lnTo>
                    <a:pt x="100" y="222"/>
                  </a:lnTo>
                  <a:lnTo>
                    <a:pt x="99" y="224"/>
                  </a:lnTo>
                  <a:lnTo>
                    <a:pt x="98" y="222"/>
                  </a:lnTo>
                  <a:lnTo>
                    <a:pt x="97" y="224"/>
                  </a:lnTo>
                  <a:lnTo>
                    <a:pt x="101" y="227"/>
                  </a:lnTo>
                  <a:lnTo>
                    <a:pt x="90" y="227"/>
                  </a:lnTo>
                  <a:lnTo>
                    <a:pt x="86" y="221"/>
                  </a:lnTo>
                  <a:lnTo>
                    <a:pt x="82" y="221"/>
                  </a:lnTo>
                  <a:lnTo>
                    <a:pt x="72" y="212"/>
                  </a:lnTo>
                  <a:lnTo>
                    <a:pt x="60" y="192"/>
                  </a:lnTo>
                  <a:lnTo>
                    <a:pt x="41" y="179"/>
                  </a:lnTo>
                  <a:lnTo>
                    <a:pt x="32" y="169"/>
                  </a:lnTo>
                  <a:lnTo>
                    <a:pt x="35" y="158"/>
                  </a:lnTo>
                  <a:lnTo>
                    <a:pt x="60" y="141"/>
                  </a:lnTo>
                  <a:lnTo>
                    <a:pt x="91" y="124"/>
                  </a:lnTo>
                  <a:lnTo>
                    <a:pt x="104" y="124"/>
                  </a:lnTo>
                  <a:lnTo>
                    <a:pt x="115" y="127"/>
                  </a:lnTo>
                  <a:lnTo>
                    <a:pt x="136" y="120"/>
                  </a:lnTo>
                  <a:lnTo>
                    <a:pt x="139" y="106"/>
                  </a:lnTo>
                  <a:lnTo>
                    <a:pt x="136" y="103"/>
                  </a:lnTo>
                  <a:lnTo>
                    <a:pt x="140" y="103"/>
                  </a:lnTo>
                  <a:lnTo>
                    <a:pt x="150" y="92"/>
                  </a:lnTo>
                  <a:lnTo>
                    <a:pt x="149" y="90"/>
                  </a:lnTo>
                  <a:lnTo>
                    <a:pt x="151" y="90"/>
                  </a:lnTo>
                  <a:lnTo>
                    <a:pt x="154" y="84"/>
                  </a:lnTo>
                  <a:lnTo>
                    <a:pt x="152" y="82"/>
                  </a:lnTo>
                  <a:lnTo>
                    <a:pt x="154" y="81"/>
                  </a:lnTo>
                  <a:lnTo>
                    <a:pt x="154" y="74"/>
                  </a:lnTo>
                  <a:lnTo>
                    <a:pt x="148" y="72"/>
                  </a:lnTo>
                  <a:lnTo>
                    <a:pt x="143" y="68"/>
                  </a:lnTo>
                  <a:lnTo>
                    <a:pt x="137" y="57"/>
                  </a:lnTo>
                  <a:lnTo>
                    <a:pt x="137" y="48"/>
                  </a:lnTo>
                  <a:lnTo>
                    <a:pt x="143" y="34"/>
                  </a:lnTo>
                  <a:lnTo>
                    <a:pt x="149" y="30"/>
                  </a:lnTo>
                  <a:lnTo>
                    <a:pt x="176" y="22"/>
                  </a:lnTo>
                  <a:lnTo>
                    <a:pt x="197" y="24"/>
                  </a:lnTo>
                  <a:lnTo>
                    <a:pt x="200" y="15"/>
                  </a:lnTo>
                  <a:lnTo>
                    <a:pt x="204" y="11"/>
                  </a:lnTo>
                  <a:close/>
                  <a:moveTo>
                    <a:pt x="191" y="56"/>
                  </a:moveTo>
                  <a:lnTo>
                    <a:pt x="188" y="53"/>
                  </a:lnTo>
                  <a:lnTo>
                    <a:pt x="186" y="53"/>
                  </a:lnTo>
                  <a:lnTo>
                    <a:pt x="184" y="55"/>
                  </a:lnTo>
                  <a:lnTo>
                    <a:pt x="183" y="60"/>
                  </a:lnTo>
                  <a:lnTo>
                    <a:pt x="171" y="68"/>
                  </a:lnTo>
                  <a:lnTo>
                    <a:pt x="156" y="74"/>
                  </a:lnTo>
                  <a:lnTo>
                    <a:pt x="156" y="81"/>
                  </a:lnTo>
                  <a:lnTo>
                    <a:pt x="158" y="81"/>
                  </a:lnTo>
                  <a:lnTo>
                    <a:pt x="158" y="85"/>
                  </a:lnTo>
                  <a:lnTo>
                    <a:pt x="155" y="85"/>
                  </a:lnTo>
                  <a:lnTo>
                    <a:pt x="151" y="93"/>
                  </a:lnTo>
                  <a:lnTo>
                    <a:pt x="154" y="93"/>
                  </a:lnTo>
                  <a:lnTo>
                    <a:pt x="150" y="97"/>
                  </a:lnTo>
                  <a:lnTo>
                    <a:pt x="154" y="99"/>
                  </a:lnTo>
                  <a:lnTo>
                    <a:pt x="150" y="98"/>
                  </a:lnTo>
                  <a:lnTo>
                    <a:pt x="148" y="104"/>
                  </a:lnTo>
                  <a:lnTo>
                    <a:pt x="146" y="99"/>
                  </a:lnTo>
                  <a:lnTo>
                    <a:pt x="142" y="103"/>
                  </a:lnTo>
                  <a:lnTo>
                    <a:pt x="138" y="120"/>
                  </a:lnTo>
                  <a:lnTo>
                    <a:pt x="139" y="120"/>
                  </a:lnTo>
                  <a:lnTo>
                    <a:pt x="141" y="119"/>
                  </a:lnTo>
                  <a:lnTo>
                    <a:pt x="141" y="120"/>
                  </a:lnTo>
                  <a:lnTo>
                    <a:pt x="146" y="120"/>
                  </a:lnTo>
                  <a:lnTo>
                    <a:pt x="153" y="124"/>
                  </a:lnTo>
                  <a:lnTo>
                    <a:pt x="158" y="124"/>
                  </a:lnTo>
                  <a:lnTo>
                    <a:pt x="172" y="120"/>
                  </a:lnTo>
                  <a:lnTo>
                    <a:pt x="178" y="120"/>
                  </a:lnTo>
                  <a:lnTo>
                    <a:pt x="180" y="118"/>
                  </a:lnTo>
                  <a:lnTo>
                    <a:pt x="190" y="116"/>
                  </a:lnTo>
                  <a:lnTo>
                    <a:pt x="198" y="117"/>
                  </a:lnTo>
                  <a:lnTo>
                    <a:pt x="205" y="116"/>
                  </a:lnTo>
                  <a:lnTo>
                    <a:pt x="207" y="117"/>
                  </a:lnTo>
                  <a:lnTo>
                    <a:pt x="215" y="119"/>
                  </a:lnTo>
                  <a:lnTo>
                    <a:pt x="219" y="124"/>
                  </a:lnTo>
                  <a:lnTo>
                    <a:pt x="226" y="136"/>
                  </a:lnTo>
                  <a:lnTo>
                    <a:pt x="228" y="135"/>
                  </a:lnTo>
                  <a:lnTo>
                    <a:pt x="226" y="137"/>
                  </a:lnTo>
                  <a:lnTo>
                    <a:pt x="231" y="144"/>
                  </a:lnTo>
                  <a:lnTo>
                    <a:pt x="230" y="146"/>
                  </a:lnTo>
                  <a:lnTo>
                    <a:pt x="220" y="150"/>
                  </a:lnTo>
                  <a:lnTo>
                    <a:pt x="215" y="156"/>
                  </a:lnTo>
                  <a:lnTo>
                    <a:pt x="212" y="157"/>
                  </a:lnTo>
                  <a:lnTo>
                    <a:pt x="203" y="148"/>
                  </a:lnTo>
                  <a:lnTo>
                    <a:pt x="195" y="150"/>
                  </a:lnTo>
                  <a:lnTo>
                    <a:pt x="190" y="155"/>
                  </a:lnTo>
                  <a:lnTo>
                    <a:pt x="172" y="149"/>
                  </a:lnTo>
                  <a:lnTo>
                    <a:pt x="160" y="156"/>
                  </a:lnTo>
                  <a:lnTo>
                    <a:pt x="147" y="170"/>
                  </a:lnTo>
                  <a:lnTo>
                    <a:pt x="145" y="165"/>
                  </a:lnTo>
                  <a:lnTo>
                    <a:pt x="147" y="160"/>
                  </a:lnTo>
                  <a:lnTo>
                    <a:pt x="149" y="166"/>
                  </a:lnTo>
                  <a:lnTo>
                    <a:pt x="149" y="163"/>
                  </a:lnTo>
                  <a:lnTo>
                    <a:pt x="141" y="148"/>
                  </a:lnTo>
                  <a:lnTo>
                    <a:pt x="147" y="142"/>
                  </a:lnTo>
                  <a:lnTo>
                    <a:pt x="140" y="148"/>
                  </a:lnTo>
                  <a:lnTo>
                    <a:pt x="129" y="140"/>
                  </a:lnTo>
                  <a:lnTo>
                    <a:pt x="125" y="139"/>
                  </a:lnTo>
                  <a:lnTo>
                    <a:pt x="122" y="131"/>
                  </a:lnTo>
                  <a:lnTo>
                    <a:pt x="123" y="127"/>
                  </a:lnTo>
                  <a:lnTo>
                    <a:pt x="114" y="131"/>
                  </a:lnTo>
                  <a:lnTo>
                    <a:pt x="115" y="137"/>
                  </a:lnTo>
                  <a:lnTo>
                    <a:pt x="123" y="147"/>
                  </a:lnTo>
                  <a:lnTo>
                    <a:pt x="132" y="153"/>
                  </a:lnTo>
                  <a:lnTo>
                    <a:pt x="140" y="168"/>
                  </a:lnTo>
                  <a:lnTo>
                    <a:pt x="147" y="180"/>
                  </a:lnTo>
                  <a:lnTo>
                    <a:pt x="147" y="179"/>
                  </a:lnTo>
                  <a:lnTo>
                    <a:pt x="149" y="181"/>
                  </a:lnTo>
                  <a:lnTo>
                    <a:pt x="147" y="179"/>
                  </a:lnTo>
                  <a:lnTo>
                    <a:pt x="154" y="177"/>
                  </a:lnTo>
                  <a:lnTo>
                    <a:pt x="150" y="177"/>
                  </a:lnTo>
                  <a:lnTo>
                    <a:pt x="148" y="176"/>
                  </a:lnTo>
                  <a:lnTo>
                    <a:pt x="158" y="171"/>
                  </a:lnTo>
                  <a:lnTo>
                    <a:pt x="157" y="168"/>
                  </a:lnTo>
                  <a:lnTo>
                    <a:pt x="160" y="160"/>
                  </a:lnTo>
                  <a:lnTo>
                    <a:pt x="165" y="157"/>
                  </a:lnTo>
                  <a:lnTo>
                    <a:pt x="166" y="157"/>
                  </a:lnTo>
                  <a:lnTo>
                    <a:pt x="165" y="160"/>
                  </a:lnTo>
                  <a:lnTo>
                    <a:pt x="167" y="158"/>
                  </a:lnTo>
                  <a:lnTo>
                    <a:pt x="186" y="159"/>
                  </a:lnTo>
                  <a:lnTo>
                    <a:pt x="192" y="156"/>
                  </a:lnTo>
                  <a:lnTo>
                    <a:pt x="201" y="154"/>
                  </a:lnTo>
                  <a:lnTo>
                    <a:pt x="207" y="156"/>
                  </a:lnTo>
                  <a:lnTo>
                    <a:pt x="209" y="159"/>
                  </a:lnTo>
                  <a:lnTo>
                    <a:pt x="214" y="161"/>
                  </a:lnTo>
                  <a:lnTo>
                    <a:pt x="217" y="157"/>
                  </a:lnTo>
                  <a:lnTo>
                    <a:pt x="219" y="159"/>
                  </a:lnTo>
                  <a:lnTo>
                    <a:pt x="225" y="158"/>
                  </a:lnTo>
                  <a:lnTo>
                    <a:pt x="231" y="159"/>
                  </a:lnTo>
                  <a:lnTo>
                    <a:pt x="237" y="156"/>
                  </a:lnTo>
                  <a:lnTo>
                    <a:pt x="242" y="157"/>
                  </a:lnTo>
                  <a:lnTo>
                    <a:pt x="248" y="170"/>
                  </a:lnTo>
                  <a:lnTo>
                    <a:pt x="255" y="166"/>
                  </a:lnTo>
                  <a:lnTo>
                    <a:pt x="260" y="167"/>
                  </a:lnTo>
                  <a:lnTo>
                    <a:pt x="275" y="173"/>
                  </a:lnTo>
                  <a:lnTo>
                    <a:pt x="275" y="178"/>
                  </a:lnTo>
                  <a:lnTo>
                    <a:pt x="276" y="178"/>
                  </a:lnTo>
                  <a:lnTo>
                    <a:pt x="276" y="173"/>
                  </a:lnTo>
                  <a:lnTo>
                    <a:pt x="281" y="175"/>
                  </a:lnTo>
                  <a:lnTo>
                    <a:pt x="283" y="178"/>
                  </a:lnTo>
                  <a:lnTo>
                    <a:pt x="292" y="185"/>
                  </a:lnTo>
                  <a:lnTo>
                    <a:pt x="295" y="184"/>
                  </a:lnTo>
                  <a:lnTo>
                    <a:pt x="299" y="195"/>
                  </a:lnTo>
                  <a:lnTo>
                    <a:pt x="298" y="200"/>
                  </a:lnTo>
                  <a:lnTo>
                    <a:pt x="308" y="215"/>
                  </a:lnTo>
                  <a:lnTo>
                    <a:pt x="310" y="215"/>
                  </a:lnTo>
                  <a:lnTo>
                    <a:pt x="313" y="223"/>
                  </a:lnTo>
                  <a:lnTo>
                    <a:pt x="333" y="233"/>
                  </a:lnTo>
                  <a:lnTo>
                    <a:pt x="339" y="232"/>
                  </a:lnTo>
                  <a:lnTo>
                    <a:pt x="352" y="225"/>
                  </a:lnTo>
                  <a:lnTo>
                    <a:pt x="359" y="226"/>
                  </a:lnTo>
                  <a:lnTo>
                    <a:pt x="364" y="229"/>
                  </a:lnTo>
                  <a:lnTo>
                    <a:pt x="369" y="229"/>
                  </a:lnTo>
                  <a:lnTo>
                    <a:pt x="366" y="194"/>
                  </a:lnTo>
                  <a:lnTo>
                    <a:pt x="348" y="185"/>
                  </a:lnTo>
                  <a:lnTo>
                    <a:pt x="345" y="181"/>
                  </a:lnTo>
                  <a:lnTo>
                    <a:pt x="348" y="177"/>
                  </a:lnTo>
                  <a:lnTo>
                    <a:pt x="344" y="172"/>
                  </a:lnTo>
                  <a:lnTo>
                    <a:pt x="337" y="170"/>
                  </a:lnTo>
                  <a:lnTo>
                    <a:pt x="334" y="173"/>
                  </a:lnTo>
                  <a:lnTo>
                    <a:pt x="331" y="170"/>
                  </a:lnTo>
                  <a:lnTo>
                    <a:pt x="317" y="170"/>
                  </a:lnTo>
                  <a:lnTo>
                    <a:pt x="305" y="168"/>
                  </a:lnTo>
                  <a:lnTo>
                    <a:pt x="305" y="166"/>
                  </a:lnTo>
                  <a:lnTo>
                    <a:pt x="301" y="164"/>
                  </a:lnTo>
                  <a:lnTo>
                    <a:pt x="300" y="157"/>
                  </a:lnTo>
                  <a:lnTo>
                    <a:pt x="296" y="155"/>
                  </a:lnTo>
                  <a:lnTo>
                    <a:pt x="295" y="152"/>
                  </a:lnTo>
                  <a:lnTo>
                    <a:pt x="285" y="148"/>
                  </a:lnTo>
                  <a:lnTo>
                    <a:pt x="287" y="145"/>
                  </a:lnTo>
                  <a:lnTo>
                    <a:pt x="283" y="141"/>
                  </a:lnTo>
                  <a:lnTo>
                    <a:pt x="275" y="136"/>
                  </a:lnTo>
                  <a:lnTo>
                    <a:pt x="269" y="134"/>
                  </a:lnTo>
                  <a:lnTo>
                    <a:pt x="267" y="131"/>
                  </a:lnTo>
                  <a:lnTo>
                    <a:pt x="269" y="124"/>
                  </a:lnTo>
                  <a:lnTo>
                    <a:pt x="283" y="121"/>
                  </a:lnTo>
                  <a:lnTo>
                    <a:pt x="297" y="113"/>
                  </a:lnTo>
                  <a:lnTo>
                    <a:pt x="306" y="110"/>
                  </a:lnTo>
                  <a:lnTo>
                    <a:pt x="317" y="112"/>
                  </a:lnTo>
                  <a:lnTo>
                    <a:pt x="319" y="117"/>
                  </a:lnTo>
                  <a:lnTo>
                    <a:pt x="324" y="120"/>
                  </a:lnTo>
                  <a:lnTo>
                    <a:pt x="323" y="117"/>
                  </a:lnTo>
                  <a:lnTo>
                    <a:pt x="336" y="117"/>
                  </a:lnTo>
                  <a:lnTo>
                    <a:pt x="341" y="117"/>
                  </a:lnTo>
                  <a:lnTo>
                    <a:pt x="342" y="116"/>
                  </a:lnTo>
                  <a:lnTo>
                    <a:pt x="347" y="115"/>
                  </a:lnTo>
                  <a:lnTo>
                    <a:pt x="347" y="113"/>
                  </a:lnTo>
                  <a:lnTo>
                    <a:pt x="345" y="113"/>
                  </a:lnTo>
                  <a:lnTo>
                    <a:pt x="348" y="111"/>
                  </a:lnTo>
                  <a:lnTo>
                    <a:pt x="348" y="109"/>
                  </a:lnTo>
                  <a:lnTo>
                    <a:pt x="341" y="110"/>
                  </a:lnTo>
                  <a:lnTo>
                    <a:pt x="327" y="110"/>
                  </a:lnTo>
                  <a:lnTo>
                    <a:pt x="323" y="102"/>
                  </a:lnTo>
                  <a:lnTo>
                    <a:pt x="317" y="98"/>
                  </a:lnTo>
                  <a:lnTo>
                    <a:pt x="316" y="91"/>
                  </a:lnTo>
                  <a:lnTo>
                    <a:pt x="319" y="90"/>
                  </a:lnTo>
                  <a:lnTo>
                    <a:pt x="319" y="89"/>
                  </a:lnTo>
                  <a:lnTo>
                    <a:pt x="325" y="82"/>
                  </a:lnTo>
                  <a:lnTo>
                    <a:pt x="337" y="85"/>
                  </a:lnTo>
                  <a:lnTo>
                    <a:pt x="356" y="96"/>
                  </a:lnTo>
                  <a:lnTo>
                    <a:pt x="354" y="89"/>
                  </a:lnTo>
                  <a:lnTo>
                    <a:pt x="341" y="83"/>
                  </a:lnTo>
                  <a:lnTo>
                    <a:pt x="341" y="79"/>
                  </a:lnTo>
                  <a:lnTo>
                    <a:pt x="338" y="81"/>
                  </a:lnTo>
                  <a:lnTo>
                    <a:pt x="333" y="80"/>
                  </a:lnTo>
                  <a:lnTo>
                    <a:pt x="332" y="78"/>
                  </a:lnTo>
                  <a:lnTo>
                    <a:pt x="341" y="78"/>
                  </a:lnTo>
                  <a:lnTo>
                    <a:pt x="339" y="75"/>
                  </a:lnTo>
                  <a:lnTo>
                    <a:pt x="332" y="77"/>
                  </a:lnTo>
                  <a:lnTo>
                    <a:pt x="338" y="74"/>
                  </a:lnTo>
                  <a:lnTo>
                    <a:pt x="341" y="75"/>
                  </a:lnTo>
                  <a:lnTo>
                    <a:pt x="342" y="73"/>
                  </a:lnTo>
                  <a:lnTo>
                    <a:pt x="337" y="65"/>
                  </a:lnTo>
                  <a:lnTo>
                    <a:pt x="320" y="69"/>
                  </a:lnTo>
                  <a:lnTo>
                    <a:pt x="314" y="74"/>
                  </a:lnTo>
                  <a:lnTo>
                    <a:pt x="319" y="79"/>
                  </a:lnTo>
                  <a:lnTo>
                    <a:pt x="318" y="81"/>
                  </a:lnTo>
                  <a:lnTo>
                    <a:pt x="316" y="81"/>
                  </a:lnTo>
                  <a:lnTo>
                    <a:pt x="315" y="87"/>
                  </a:lnTo>
                  <a:lnTo>
                    <a:pt x="309" y="91"/>
                  </a:lnTo>
                  <a:lnTo>
                    <a:pt x="304" y="98"/>
                  </a:lnTo>
                  <a:lnTo>
                    <a:pt x="298" y="100"/>
                  </a:lnTo>
                  <a:lnTo>
                    <a:pt x="294" y="98"/>
                  </a:lnTo>
                  <a:lnTo>
                    <a:pt x="277" y="107"/>
                  </a:lnTo>
                  <a:lnTo>
                    <a:pt x="261" y="110"/>
                  </a:lnTo>
                  <a:lnTo>
                    <a:pt x="251" y="103"/>
                  </a:lnTo>
                  <a:lnTo>
                    <a:pt x="247" y="96"/>
                  </a:lnTo>
                  <a:lnTo>
                    <a:pt x="242" y="100"/>
                  </a:lnTo>
                  <a:lnTo>
                    <a:pt x="230" y="97"/>
                  </a:lnTo>
                  <a:lnTo>
                    <a:pt x="243" y="86"/>
                  </a:lnTo>
                  <a:lnTo>
                    <a:pt x="239" y="88"/>
                  </a:lnTo>
                  <a:lnTo>
                    <a:pt x="227" y="97"/>
                  </a:lnTo>
                  <a:lnTo>
                    <a:pt x="227" y="90"/>
                  </a:lnTo>
                  <a:lnTo>
                    <a:pt x="225" y="81"/>
                  </a:lnTo>
                  <a:lnTo>
                    <a:pt x="221" y="77"/>
                  </a:lnTo>
                  <a:lnTo>
                    <a:pt x="221" y="74"/>
                  </a:lnTo>
                  <a:lnTo>
                    <a:pt x="214" y="67"/>
                  </a:lnTo>
                  <a:lnTo>
                    <a:pt x="209" y="67"/>
                  </a:lnTo>
                  <a:lnTo>
                    <a:pt x="198" y="61"/>
                  </a:lnTo>
                  <a:lnTo>
                    <a:pt x="199" y="57"/>
                  </a:lnTo>
                  <a:lnTo>
                    <a:pt x="197" y="54"/>
                  </a:lnTo>
                  <a:lnTo>
                    <a:pt x="192" y="53"/>
                  </a:lnTo>
                  <a:lnTo>
                    <a:pt x="190" y="53"/>
                  </a:lnTo>
                  <a:lnTo>
                    <a:pt x="190" y="55"/>
                  </a:lnTo>
                  <a:lnTo>
                    <a:pt x="191" y="5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4" name="Freeform 16">
              <a:extLst>
                <a:ext uri="{FF2B5EF4-FFF2-40B4-BE49-F238E27FC236}">
                  <a16:creationId xmlns:a16="http://schemas.microsoft.com/office/drawing/2014/main" id="{628B17BF-CE4B-4CC0-9E8E-96608F1C408C}"/>
                </a:ext>
              </a:extLst>
            </p:cNvPr>
            <p:cNvSpPr>
              <a:spLocks noEditPoints="1"/>
            </p:cNvSpPr>
            <p:nvPr/>
          </p:nvSpPr>
          <p:spPr bwMode="auto">
            <a:xfrm>
              <a:off x="4987926" y="4397375"/>
              <a:ext cx="911225" cy="749300"/>
            </a:xfrm>
            <a:custGeom>
              <a:avLst/>
              <a:gdLst>
                <a:gd name="T0" fmla="*/ 212 w 574"/>
                <a:gd name="T1" fmla="*/ 421 h 472"/>
                <a:gd name="T2" fmla="*/ 220 w 574"/>
                <a:gd name="T3" fmla="*/ 408 h 472"/>
                <a:gd name="T4" fmla="*/ 180 w 574"/>
                <a:gd name="T5" fmla="*/ 400 h 472"/>
                <a:gd name="T6" fmla="*/ 309 w 574"/>
                <a:gd name="T7" fmla="*/ 14 h 472"/>
                <a:gd name="T8" fmla="*/ 320 w 574"/>
                <a:gd name="T9" fmla="*/ 34 h 472"/>
                <a:gd name="T10" fmla="*/ 305 w 574"/>
                <a:gd name="T11" fmla="*/ 71 h 472"/>
                <a:gd name="T12" fmla="*/ 319 w 574"/>
                <a:gd name="T13" fmla="*/ 77 h 472"/>
                <a:gd name="T14" fmla="*/ 363 w 574"/>
                <a:gd name="T15" fmla="*/ 71 h 472"/>
                <a:gd name="T16" fmla="*/ 382 w 574"/>
                <a:gd name="T17" fmla="*/ 84 h 472"/>
                <a:gd name="T18" fmla="*/ 405 w 574"/>
                <a:gd name="T19" fmla="*/ 67 h 472"/>
                <a:gd name="T20" fmla="*/ 413 w 574"/>
                <a:gd name="T21" fmla="*/ 78 h 472"/>
                <a:gd name="T22" fmla="*/ 435 w 574"/>
                <a:gd name="T23" fmla="*/ 106 h 472"/>
                <a:gd name="T24" fmla="*/ 440 w 574"/>
                <a:gd name="T25" fmla="*/ 133 h 472"/>
                <a:gd name="T26" fmla="*/ 419 w 574"/>
                <a:gd name="T27" fmla="*/ 128 h 472"/>
                <a:gd name="T28" fmla="*/ 406 w 574"/>
                <a:gd name="T29" fmla="*/ 144 h 472"/>
                <a:gd name="T30" fmla="*/ 424 w 574"/>
                <a:gd name="T31" fmla="*/ 181 h 472"/>
                <a:gd name="T32" fmla="*/ 424 w 574"/>
                <a:gd name="T33" fmla="*/ 193 h 472"/>
                <a:gd name="T34" fmla="*/ 412 w 574"/>
                <a:gd name="T35" fmla="*/ 214 h 472"/>
                <a:gd name="T36" fmla="*/ 417 w 574"/>
                <a:gd name="T37" fmla="*/ 226 h 472"/>
                <a:gd name="T38" fmla="*/ 442 w 574"/>
                <a:gd name="T39" fmla="*/ 257 h 472"/>
                <a:gd name="T40" fmla="*/ 482 w 574"/>
                <a:gd name="T41" fmla="*/ 255 h 472"/>
                <a:gd name="T42" fmla="*/ 510 w 574"/>
                <a:gd name="T43" fmla="*/ 249 h 472"/>
                <a:gd name="T44" fmla="*/ 546 w 574"/>
                <a:gd name="T45" fmla="*/ 227 h 472"/>
                <a:gd name="T46" fmla="*/ 574 w 574"/>
                <a:gd name="T47" fmla="*/ 250 h 472"/>
                <a:gd name="T48" fmla="*/ 547 w 574"/>
                <a:gd name="T49" fmla="*/ 298 h 472"/>
                <a:gd name="T50" fmla="*/ 520 w 574"/>
                <a:gd name="T51" fmla="*/ 316 h 472"/>
                <a:gd name="T52" fmla="*/ 511 w 574"/>
                <a:gd name="T53" fmla="*/ 326 h 472"/>
                <a:gd name="T54" fmla="*/ 496 w 574"/>
                <a:gd name="T55" fmla="*/ 328 h 472"/>
                <a:gd name="T56" fmla="*/ 503 w 574"/>
                <a:gd name="T57" fmla="*/ 351 h 472"/>
                <a:gd name="T58" fmla="*/ 459 w 574"/>
                <a:gd name="T59" fmla="*/ 347 h 472"/>
                <a:gd name="T60" fmla="*/ 410 w 574"/>
                <a:gd name="T61" fmla="*/ 366 h 472"/>
                <a:gd name="T62" fmla="*/ 371 w 574"/>
                <a:gd name="T63" fmla="*/ 408 h 472"/>
                <a:gd name="T64" fmla="*/ 292 w 574"/>
                <a:gd name="T65" fmla="*/ 440 h 472"/>
                <a:gd name="T66" fmla="*/ 241 w 574"/>
                <a:gd name="T67" fmla="*/ 438 h 472"/>
                <a:gd name="T68" fmla="*/ 220 w 574"/>
                <a:gd name="T69" fmla="*/ 461 h 472"/>
                <a:gd name="T70" fmla="*/ 176 w 574"/>
                <a:gd name="T71" fmla="*/ 471 h 472"/>
                <a:gd name="T72" fmla="*/ 112 w 574"/>
                <a:gd name="T73" fmla="*/ 440 h 472"/>
                <a:gd name="T74" fmla="*/ 77 w 574"/>
                <a:gd name="T75" fmla="*/ 403 h 472"/>
                <a:gd name="T76" fmla="*/ 44 w 574"/>
                <a:gd name="T77" fmla="*/ 383 h 472"/>
                <a:gd name="T78" fmla="*/ 4 w 574"/>
                <a:gd name="T79" fmla="*/ 398 h 472"/>
                <a:gd name="T80" fmla="*/ 12 w 574"/>
                <a:gd name="T81" fmla="*/ 379 h 472"/>
                <a:gd name="T82" fmla="*/ 34 w 574"/>
                <a:gd name="T83" fmla="*/ 347 h 472"/>
                <a:gd name="T84" fmla="*/ 79 w 574"/>
                <a:gd name="T85" fmla="*/ 338 h 472"/>
                <a:gd name="T86" fmla="*/ 84 w 574"/>
                <a:gd name="T87" fmla="*/ 345 h 472"/>
                <a:gd name="T88" fmla="*/ 97 w 574"/>
                <a:gd name="T89" fmla="*/ 327 h 472"/>
                <a:gd name="T90" fmla="*/ 92 w 574"/>
                <a:gd name="T91" fmla="*/ 285 h 472"/>
                <a:gd name="T92" fmla="*/ 71 w 574"/>
                <a:gd name="T93" fmla="*/ 286 h 472"/>
                <a:gd name="T94" fmla="*/ 73 w 574"/>
                <a:gd name="T95" fmla="*/ 253 h 472"/>
                <a:gd name="T96" fmla="*/ 85 w 574"/>
                <a:gd name="T97" fmla="*/ 238 h 472"/>
                <a:gd name="T98" fmla="*/ 127 w 574"/>
                <a:gd name="T99" fmla="*/ 225 h 472"/>
                <a:gd name="T100" fmla="*/ 184 w 574"/>
                <a:gd name="T101" fmla="*/ 158 h 472"/>
                <a:gd name="T102" fmla="*/ 232 w 574"/>
                <a:gd name="T103" fmla="*/ 96 h 472"/>
                <a:gd name="T104" fmla="*/ 88 w 574"/>
                <a:gd name="T105" fmla="*/ 353 h 472"/>
                <a:gd name="T106" fmla="*/ 162 w 574"/>
                <a:gd name="T107" fmla="*/ 394 h 472"/>
                <a:gd name="T108" fmla="*/ 211 w 574"/>
                <a:gd name="T109" fmla="*/ 429 h 472"/>
                <a:gd name="T110" fmla="*/ 205 w 574"/>
                <a:gd name="T111" fmla="*/ 398 h 472"/>
                <a:gd name="T112" fmla="*/ 162 w 574"/>
                <a:gd name="T113" fmla="*/ 366 h 472"/>
                <a:gd name="T114" fmla="*/ 124 w 574"/>
                <a:gd name="T115" fmla="*/ 352 h 472"/>
                <a:gd name="T116" fmla="*/ 108 w 574"/>
                <a:gd name="T117" fmla="*/ 34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472">
                  <a:moveTo>
                    <a:pt x="216" y="419"/>
                  </a:moveTo>
                  <a:lnTo>
                    <a:pt x="225" y="425"/>
                  </a:lnTo>
                  <a:lnTo>
                    <a:pt x="215" y="424"/>
                  </a:lnTo>
                  <a:lnTo>
                    <a:pt x="212" y="421"/>
                  </a:lnTo>
                  <a:lnTo>
                    <a:pt x="216" y="419"/>
                  </a:lnTo>
                  <a:close/>
                  <a:moveTo>
                    <a:pt x="185" y="397"/>
                  </a:moveTo>
                  <a:lnTo>
                    <a:pt x="199" y="400"/>
                  </a:lnTo>
                  <a:lnTo>
                    <a:pt x="220" y="408"/>
                  </a:lnTo>
                  <a:lnTo>
                    <a:pt x="223" y="412"/>
                  </a:lnTo>
                  <a:lnTo>
                    <a:pt x="212" y="415"/>
                  </a:lnTo>
                  <a:lnTo>
                    <a:pt x="201" y="414"/>
                  </a:lnTo>
                  <a:lnTo>
                    <a:pt x="180" y="400"/>
                  </a:lnTo>
                  <a:lnTo>
                    <a:pt x="181" y="397"/>
                  </a:lnTo>
                  <a:lnTo>
                    <a:pt x="185" y="397"/>
                  </a:lnTo>
                  <a:close/>
                  <a:moveTo>
                    <a:pt x="281" y="0"/>
                  </a:moveTo>
                  <a:lnTo>
                    <a:pt x="309" y="14"/>
                  </a:lnTo>
                  <a:lnTo>
                    <a:pt x="312" y="9"/>
                  </a:lnTo>
                  <a:lnTo>
                    <a:pt x="318" y="7"/>
                  </a:lnTo>
                  <a:lnTo>
                    <a:pt x="330" y="11"/>
                  </a:lnTo>
                  <a:lnTo>
                    <a:pt x="320" y="34"/>
                  </a:lnTo>
                  <a:lnTo>
                    <a:pt x="311" y="42"/>
                  </a:lnTo>
                  <a:lnTo>
                    <a:pt x="312" y="48"/>
                  </a:lnTo>
                  <a:lnTo>
                    <a:pt x="308" y="66"/>
                  </a:lnTo>
                  <a:lnTo>
                    <a:pt x="305" y="71"/>
                  </a:lnTo>
                  <a:lnTo>
                    <a:pt x="305" y="75"/>
                  </a:lnTo>
                  <a:lnTo>
                    <a:pt x="308" y="77"/>
                  </a:lnTo>
                  <a:lnTo>
                    <a:pt x="314" y="78"/>
                  </a:lnTo>
                  <a:lnTo>
                    <a:pt x="319" y="77"/>
                  </a:lnTo>
                  <a:lnTo>
                    <a:pt x="331" y="81"/>
                  </a:lnTo>
                  <a:lnTo>
                    <a:pt x="340" y="80"/>
                  </a:lnTo>
                  <a:lnTo>
                    <a:pt x="353" y="72"/>
                  </a:lnTo>
                  <a:lnTo>
                    <a:pt x="363" y="71"/>
                  </a:lnTo>
                  <a:lnTo>
                    <a:pt x="371" y="66"/>
                  </a:lnTo>
                  <a:lnTo>
                    <a:pt x="379" y="67"/>
                  </a:lnTo>
                  <a:lnTo>
                    <a:pt x="380" y="82"/>
                  </a:lnTo>
                  <a:lnTo>
                    <a:pt x="382" y="84"/>
                  </a:lnTo>
                  <a:lnTo>
                    <a:pt x="385" y="80"/>
                  </a:lnTo>
                  <a:lnTo>
                    <a:pt x="398" y="73"/>
                  </a:lnTo>
                  <a:lnTo>
                    <a:pt x="401" y="70"/>
                  </a:lnTo>
                  <a:lnTo>
                    <a:pt x="405" y="67"/>
                  </a:lnTo>
                  <a:lnTo>
                    <a:pt x="410" y="68"/>
                  </a:lnTo>
                  <a:lnTo>
                    <a:pt x="410" y="68"/>
                  </a:lnTo>
                  <a:lnTo>
                    <a:pt x="410" y="73"/>
                  </a:lnTo>
                  <a:lnTo>
                    <a:pt x="413" y="78"/>
                  </a:lnTo>
                  <a:lnTo>
                    <a:pt x="413" y="88"/>
                  </a:lnTo>
                  <a:lnTo>
                    <a:pt x="416" y="88"/>
                  </a:lnTo>
                  <a:lnTo>
                    <a:pt x="429" y="104"/>
                  </a:lnTo>
                  <a:lnTo>
                    <a:pt x="435" y="106"/>
                  </a:lnTo>
                  <a:lnTo>
                    <a:pt x="449" y="116"/>
                  </a:lnTo>
                  <a:lnTo>
                    <a:pt x="441" y="120"/>
                  </a:lnTo>
                  <a:lnTo>
                    <a:pt x="442" y="131"/>
                  </a:lnTo>
                  <a:lnTo>
                    <a:pt x="440" y="133"/>
                  </a:lnTo>
                  <a:lnTo>
                    <a:pt x="429" y="132"/>
                  </a:lnTo>
                  <a:lnTo>
                    <a:pt x="427" y="130"/>
                  </a:lnTo>
                  <a:lnTo>
                    <a:pt x="425" y="126"/>
                  </a:lnTo>
                  <a:lnTo>
                    <a:pt x="419" y="128"/>
                  </a:lnTo>
                  <a:lnTo>
                    <a:pt x="416" y="130"/>
                  </a:lnTo>
                  <a:lnTo>
                    <a:pt x="413" y="139"/>
                  </a:lnTo>
                  <a:lnTo>
                    <a:pt x="407" y="141"/>
                  </a:lnTo>
                  <a:lnTo>
                    <a:pt x="406" y="144"/>
                  </a:lnTo>
                  <a:lnTo>
                    <a:pt x="421" y="155"/>
                  </a:lnTo>
                  <a:lnTo>
                    <a:pt x="421" y="171"/>
                  </a:lnTo>
                  <a:lnTo>
                    <a:pt x="424" y="177"/>
                  </a:lnTo>
                  <a:lnTo>
                    <a:pt x="424" y="181"/>
                  </a:lnTo>
                  <a:lnTo>
                    <a:pt x="442" y="180"/>
                  </a:lnTo>
                  <a:lnTo>
                    <a:pt x="440" y="184"/>
                  </a:lnTo>
                  <a:lnTo>
                    <a:pt x="431" y="187"/>
                  </a:lnTo>
                  <a:lnTo>
                    <a:pt x="424" y="193"/>
                  </a:lnTo>
                  <a:lnTo>
                    <a:pt x="415" y="204"/>
                  </a:lnTo>
                  <a:lnTo>
                    <a:pt x="416" y="209"/>
                  </a:lnTo>
                  <a:lnTo>
                    <a:pt x="412" y="211"/>
                  </a:lnTo>
                  <a:lnTo>
                    <a:pt x="412" y="214"/>
                  </a:lnTo>
                  <a:lnTo>
                    <a:pt x="414" y="218"/>
                  </a:lnTo>
                  <a:lnTo>
                    <a:pt x="431" y="215"/>
                  </a:lnTo>
                  <a:lnTo>
                    <a:pt x="434" y="222"/>
                  </a:lnTo>
                  <a:lnTo>
                    <a:pt x="417" y="226"/>
                  </a:lnTo>
                  <a:lnTo>
                    <a:pt x="421" y="231"/>
                  </a:lnTo>
                  <a:lnTo>
                    <a:pt x="424" y="232"/>
                  </a:lnTo>
                  <a:lnTo>
                    <a:pt x="429" y="243"/>
                  </a:lnTo>
                  <a:lnTo>
                    <a:pt x="442" y="257"/>
                  </a:lnTo>
                  <a:lnTo>
                    <a:pt x="445" y="271"/>
                  </a:lnTo>
                  <a:lnTo>
                    <a:pt x="461" y="267"/>
                  </a:lnTo>
                  <a:lnTo>
                    <a:pt x="471" y="253"/>
                  </a:lnTo>
                  <a:lnTo>
                    <a:pt x="482" y="255"/>
                  </a:lnTo>
                  <a:lnTo>
                    <a:pt x="495" y="243"/>
                  </a:lnTo>
                  <a:lnTo>
                    <a:pt x="500" y="244"/>
                  </a:lnTo>
                  <a:lnTo>
                    <a:pt x="506" y="249"/>
                  </a:lnTo>
                  <a:lnTo>
                    <a:pt x="510" y="249"/>
                  </a:lnTo>
                  <a:lnTo>
                    <a:pt x="514" y="242"/>
                  </a:lnTo>
                  <a:lnTo>
                    <a:pt x="525" y="231"/>
                  </a:lnTo>
                  <a:lnTo>
                    <a:pt x="538" y="225"/>
                  </a:lnTo>
                  <a:lnTo>
                    <a:pt x="546" y="227"/>
                  </a:lnTo>
                  <a:lnTo>
                    <a:pt x="556" y="232"/>
                  </a:lnTo>
                  <a:lnTo>
                    <a:pt x="561" y="246"/>
                  </a:lnTo>
                  <a:lnTo>
                    <a:pt x="574" y="250"/>
                  </a:lnTo>
                  <a:lnTo>
                    <a:pt x="574" y="250"/>
                  </a:lnTo>
                  <a:lnTo>
                    <a:pt x="555" y="284"/>
                  </a:lnTo>
                  <a:lnTo>
                    <a:pt x="555" y="288"/>
                  </a:lnTo>
                  <a:lnTo>
                    <a:pt x="554" y="287"/>
                  </a:lnTo>
                  <a:lnTo>
                    <a:pt x="547" y="298"/>
                  </a:lnTo>
                  <a:lnTo>
                    <a:pt x="546" y="306"/>
                  </a:lnTo>
                  <a:lnTo>
                    <a:pt x="536" y="304"/>
                  </a:lnTo>
                  <a:lnTo>
                    <a:pt x="532" y="313"/>
                  </a:lnTo>
                  <a:lnTo>
                    <a:pt x="520" y="316"/>
                  </a:lnTo>
                  <a:lnTo>
                    <a:pt x="520" y="321"/>
                  </a:lnTo>
                  <a:lnTo>
                    <a:pt x="523" y="323"/>
                  </a:lnTo>
                  <a:lnTo>
                    <a:pt x="515" y="327"/>
                  </a:lnTo>
                  <a:lnTo>
                    <a:pt x="511" y="326"/>
                  </a:lnTo>
                  <a:lnTo>
                    <a:pt x="500" y="327"/>
                  </a:lnTo>
                  <a:lnTo>
                    <a:pt x="496" y="322"/>
                  </a:lnTo>
                  <a:lnTo>
                    <a:pt x="494" y="324"/>
                  </a:lnTo>
                  <a:lnTo>
                    <a:pt x="496" y="328"/>
                  </a:lnTo>
                  <a:lnTo>
                    <a:pt x="495" y="332"/>
                  </a:lnTo>
                  <a:lnTo>
                    <a:pt x="497" y="336"/>
                  </a:lnTo>
                  <a:lnTo>
                    <a:pt x="507" y="338"/>
                  </a:lnTo>
                  <a:lnTo>
                    <a:pt x="503" y="351"/>
                  </a:lnTo>
                  <a:lnTo>
                    <a:pt x="497" y="351"/>
                  </a:lnTo>
                  <a:lnTo>
                    <a:pt x="497" y="351"/>
                  </a:lnTo>
                  <a:lnTo>
                    <a:pt x="471" y="346"/>
                  </a:lnTo>
                  <a:lnTo>
                    <a:pt x="459" y="347"/>
                  </a:lnTo>
                  <a:lnTo>
                    <a:pt x="449" y="352"/>
                  </a:lnTo>
                  <a:lnTo>
                    <a:pt x="441" y="360"/>
                  </a:lnTo>
                  <a:lnTo>
                    <a:pt x="432" y="366"/>
                  </a:lnTo>
                  <a:lnTo>
                    <a:pt x="410" y="366"/>
                  </a:lnTo>
                  <a:lnTo>
                    <a:pt x="398" y="371"/>
                  </a:lnTo>
                  <a:lnTo>
                    <a:pt x="392" y="379"/>
                  </a:lnTo>
                  <a:lnTo>
                    <a:pt x="385" y="394"/>
                  </a:lnTo>
                  <a:lnTo>
                    <a:pt x="371" y="408"/>
                  </a:lnTo>
                  <a:lnTo>
                    <a:pt x="358" y="418"/>
                  </a:lnTo>
                  <a:lnTo>
                    <a:pt x="331" y="425"/>
                  </a:lnTo>
                  <a:lnTo>
                    <a:pt x="324" y="430"/>
                  </a:lnTo>
                  <a:lnTo>
                    <a:pt x="292" y="440"/>
                  </a:lnTo>
                  <a:lnTo>
                    <a:pt x="283" y="438"/>
                  </a:lnTo>
                  <a:lnTo>
                    <a:pt x="251" y="428"/>
                  </a:lnTo>
                  <a:lnTo>
                    <a:pt x="242" y="435"/>
                  </a:lnTo>
                  <a:lnTo>
                    <a:pt x="241" y="438"/>
                  </a:lnTo>
                  <a:lnTo>
                    <a:pt x="238" y="438"/>
                  </a:lnTo>
                  <a:lnTo>
                    <a:pt x="232" y="446"/>
                  </a:lnTo>
                  <a:lnTo>
                    <a:pt x="228" y="455"/>
                  </a:lnTo>
                  <a:lnTo>
                    <a:pt x="220" y="461"/>
                  </a:lnTo>
                  <a:lnTo>
                    <a:pt x="212" y="465"/>
                  </a:lnTo>
                  <a:lnTo>
                    <a:pt x="187" y="472"/>
                  </a:lnTo>
                  <a:lnTo>
                    <a:pt x="176" y="471"/>
                  </a:lnTo>
                  <a:lnTo>
                    <a:pt x="176" y="471"/>
                  </a:lnTo>
                  <a:lnTo>
                    <a:pt x="168" y="468"/>
                  </a:lnTo>
                  <a:lnTo>
                    <a:pt x="134" y="444"/>
                  </a:lnTo>
                  <a:lnTo>
                    <a:pt x="120" y="443"/>
                  </a:lnTo>
                  <a:lnTo>
                    <a:pt x="112" y="440"/>
                  </a:lnTo>
                  <a:lnTo>
                    <a:pt x="90" y="438"/>
                  </a:lnTo>
                  <a:lnTo>
                    <a:pt x="85" y="426"/>
                  </a:lnTo>
                  <a:lnTo>
                    <a:pt x="84" y="412"/>
                  </a:lnTo>
                  <a:lnTo>
                    <a:pt x="77" y="403"/>
                  </a:lnTo>
                  <a:lnTo>
                    <a:pt x="74" y="394"/>
                  </a:lnTo>
                  <a:lnTo>
                    <a:pt x="58" y="390"/>
                  </a:lnTo>
                  <a:lnTo>
                    <a:pt x="52" y="384"/>
                  </a:lnTo>
                  <a:lnTo>
                    <a:pt x="44" y="383"/>
                  </a:lnTo>
                  <a:lnTo>
                    <a:pt x="29" y="390"/>
                  </a:lnTo>
                  <a:lnTo>
                    <a:pt x="21" y="401"/>
                  </a:lnTo>
                  <a:lnTo>
                    <a:pt x="16" y="401"/>
                  </a:lnTo>
                  <a:lnTo>
                    <a:pt x="4" y="398"/>
                  </a:lnTo>
                  <a:lnTo>
                    <a:pt x="0" y="394"/>
                  </a:lnTo>
                  <a:lnTo>
                    <a:pt x="0" y="394"/>
                  </a:lnTo>
                  <a:lnTo>
                    <a:pt x="8" y="389"/>
                  </a:lnTo>
                  <a:lnTo>
                    <a:pt x="12" y="379"/>
                  </a:lnTo>
                  <a:lnTo>
                    <a:pt x="13" y="374"/>
                  </a:lnTo>
                  <a:lnTo>
                    <a:pt x="8" y="359"/>
                  </a:lnTo>
                  <a:lnTo>
                    <a:pt x="15" y="351"/>
                  </a:lnTo>
                  <a:lnTo>
                    <a:pt x="34" y="347"/>
                  </a:lnTo>
                  <a:lnTo>
                    <a:pt x="65" y="335"/>
                  </a:lnTo>
                  <a:lnTo>
                    <a:pt x="73" y="335"/>
                  </a:lnTo>
                  <a:lnTo>
                    <a:pt x="77" y="337"/>
                  </a:lnTo>
                  <a:lnTo>
                    <a:pt x="79" y="338"/>
                  </a:lnTo>
                  <a:lnTo>
                    <a:pt x="76" y="338"/>
                  </a:lnTo>
                  <a:lnTo>
                    <a:pt x="75" y="341"/>
                  </a:lnTo>
                  <a:lnTo>
                    <a:pt x="85" y="348"/>
                  </a:lnTo>
                  <a:lnTo>
                    <a:pt x="84" y="345"/>
                  </a:lnTo>
                  <a:lnTo>
                    <a:pt x="88" y="345"/>
                  </a:lnTo>
                  <a:lnTo>
                    <a:pt x="93" y="338"/>
                  </a:lnTo>
                  <a:lnTo>
                    <a:pt x="99" y="334"/>
                  </a:lnTo>
                  <a:lnTo>
                    <a:pt x="97" y="327"/>
                  </a:lnTo>
                  <a:lnTo>
                    <a:pt x="83" y="306"/>
                  </a:lnTo>
                  <a:lnTo>
                    <a:pt x="84" y="301"/>
                  </a:lnTo>
                  <a:lnTo>
                    <a:pt x="93" y="287"/>
                  </a:lnTo>
                  <a:lnTo>
                    <a:pt x="92" y="285"/>
                  </a:lnTo>
                  <a:lnTo>
                    <a:pt x="87" y="281"/>
                  </a:lnTo>
                  <a:lnTo>
                    <a:pt x="85" y="286"/>
                  </a:lnTo>
                  <a:lnTo>
                    <a:pt x="79" y="283"/>
                  </a:lnTo>
                  <a:lnTo>
                    <a:pt x="71" y="286"/>
                  </a:lnTo>
                  <a:lnTo>
                    <a:pt x="69" y="284"/>
                  </a:lnTo>
                  <a:lnTo>
                    <a:pt x="76" y="259"/>
                  </a:lnTo>
                  <a:lnTo>
                    <a:pt x="76" y="253"/>
                  </a:lnTo>
                  <a:lnTo>
                    <a:pt x="73" y="253"/>
                  </a:lnTo>
                  <a:lnTo>
                    <a:pt x="73" y="250"/>
                  </a:lnTo>
                  <a:lnTo>
                    <a:pt x="76" y="244"/>
                  </a:lnTo>
                  <a:lnTo>
                    <a:pt x="81" y="243"/>
                  </a:lnTo>
                  <a:lnTo>
                    <a:pt x="85" y="238"/>
                  </a:lnTo>
                  <a:lnTo>
                    <a:pt x="89" y="239"/>
                  </a:lnTo>
                  <a:lnTo>
                    <a:pt x="93" y="239"/>
                  </a:lnTo>
                  <a:lnTo>
                    <a:pt x="104" y="246"/>
                  </a:lnTo>
                  <a:lnTo>
                    <a:pt x="127" y="225"/>
                  </a:lnTo>
                  <a:lnTo>
                    <a:pt x="137" y="210"/>
                  </a:lnTo>
                  <a:lnTo>
                    <a:pt x="180" y="159"/>
                  </a:lnTo>
                  <a:lnTo>
                    <a:pt x="183" y="161"/>
                  </a:lnTo>
                  <a:lnTo>
                    <a:pt x="184" y="158"/>
                  </a:lnTo>
                  <a:lnTo>
                    <a:pt x="182" y="159"/>
                  </a:lnTo>
                  <a:lnTo>
                    <a:pt x="181" y="158"/>
                  </a:lnTo>
                  <a:lnTo>
                    <a:pt x="200" y="139"/>
                  </a:lnTo>
                  <a:lnTo>
                    <a:pt x="232" y="96"/>
                  </a:lnTo>
                  <a:lnTo>
                    <a:pt x="260" y="45"/>
                  </a:lnTo>
                  <a:lnTo>
                    <a:pt x="281" y="0"/>
                  </a:lnTo>
                  <a:close/>
                  <a:moveTo>
                    <a:pt x="90" y="345"/>
                  </a:moveTo>
                  <a:lnTo>
                    <a:pt x="88" y="353"/>
                  </a:lnTo>
                  <a:lnTo>
                    <a:pt x="91" y="351"/>
                  </a:lnTo>
                  <a:lnTo>
                    <a:pt x="139" y="379"/>
                  </a:lnTo>
                  <a:lnTo>
                    <a:pt x="152" y="383"/>
                  </a:lnTo>
                  <a:lnTo>
                    <a:pt x="162" y="394"/>
                  </a:lnTo>
                  <a:lnTo>
                    <a:pt x="173" y="402"/>
                  </a:lnTo>
                  <a:lnTo>
                    <a:pt x="181" y="413"/>
                  </a:lnTo>
                  <a:lnTo>
                    <a:pt x="192" y="421"/>
                  </a:lnTo>
                  <a:lnTo>
                    <a:pt x="211" y="429"/>
                  </a:lnTo>
                  <a:lnTo>
                    <a:pt x="232" y="431"/>
                  </a:lnTo>
                  <a:lnTo>
                    <a:pt x="237" y="430"/>
                  </a:lnTo>
                  <a:lnTo>
                    <a:pt x="241" y="417"/>
                  </a:lnTo>
                  <a:lnTo>
                    <a:pt x="205" y="398"/>
                  </a:lnTo>
                  <a:lnTo>
                    <a:pt x="176" y="389"/>
                  </a:lnTo>
                  <a:lnTo>
                    <a:pt x="168" y="380"/>
                  </a:lnTo>
                  <a:lnTo>
                    <a:pt x="169" y="373"/>
                  </a:lnTo>
                  <a:lnTo>
                    <a:pt x="162" y="366"/>
                  </a:lnTo>
                  <a:lnTo>
                    <a:pt x="156" y="362"/>
                  </a:lnTo>
                  <a:lnTo>
                    <a:pt x="148" y="362"/>
                  </a:lnTo>
                  <a:lnTo>
                    <a:pt x="137" y="350"/>
                  </a:lnTo>
                  <a:lnTo>
                    <a:pt x="124" y="352"/>
                  </a:lnTo>
                  <a:lnTo>
                    <a:pt x="121" y="347"/>
                  </a:lnTo>
                  <a:lnTo>
                    <a:pt x="120" y="350"/>
                  </a:lnTo>
                  <a:lnTo>
                    <a:pt x="119" y="348"/>
                  </a:lnTo>
                  <a:lnTo>
                    <a:pt x="108" y="345"/>
                  </a:lnTo>
                  <a:lnTo>
                    <a:pt x="102" y="337"/>
                  </a:lnTo>
                  <a:lnTo>
                    <a:pt x="94" y="341"/>
                  </a:lnTo>
                  <a:lnTo>
                    <a:pt x="90" y="34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8" name="Group 37">
            <a:extLst>
              <a:ext uri="{FF2B5EF4-FFF2-40B4-BE49-F238E27FC236}">
                <a16:creationId xmlns:a16="http://schemas.microsoft.com/office/drawing/2014/main" id="{85E52978-BEE3-431E-A531-8200FF76394B}"/>
              </a:ext>
            </a:extLst>
          </p:cNvPr>
          <p:cNvGrpSpPr/>
          <p:nvPr/>
        </p:nvGrpSpPr>
        <p:grpSpPr>
          <a:xfrm>
            <a:off x="1678780" y="2407199"/>
            <a:ext cx="6197236" cy="5472602"/>
            <a:chOff x="10626915" y="3676650"/>
            <a:chExt cx="6197236" cy="5472602"/>
          </a:xfrm>
        </p:grpSpPr>
        <p:sp>
          <p:nvSpPr>
            <p:cNvPr id="39" name="Title 12">
              <a:extLst>
                <a:ext uri="{FF2B5EF4-FFF2-40B4-BE49-F238E27FC236}">
                  <a16:creationId xmlns:a16="http://schemas.microsoft.com/office/drawing/2014/main" id="{E91AB329-3A33-4844-83DE-D7D69855AC5B}"/>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Netherlands</a:t>
              </a:r>
            </a:p>
          </p:txBody>
        </p:sp>
        <p:sp>
          <p:nvSpPr>
            <p:cNvPr id="40" name="Subtitle 13">
              <a:extLst>
                <a:ext uri="{FF2B5EF4-FFF2-40B4-BE49-F238E27FC236}">
                  <a16:creationId xmlns:a16="http://schemas.microsoft.com/office/drawing/2014/main" id="{ED2F57DB-0C2F-4ED0-A99B-5E0C70452E8D}"/>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24894132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down)">
                                      <p:cBhvr>
                                        <p:cTn id="7"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F773EB2B-857F-4018-9387-0FA69C5B6AEE}"/>
              </a:ext>
            </a:extLst>
          </p:cNvPr>
          <p:cNvGrpSpPr/>
          <p:nvPr/>
        </p:nvGrpSpPr>
        <p:grpSpPr>
          <a:xfrm>
            <a:off x="10418497" y="1524001"/>
            <a:ext cx="6110288" cy="7236620"/>
            <a:chOff x="7824788" y="1016000"/>
            <a:chExt cx="4073525" cy="4824413"/>
          </a:xfrm>
          <a:solidFill>
            <a:schemeClr val="bg1">
              <a:lumMod val="85000"/>
            </a:schemeClr>
          </a:solidFill>
        </p:grpSpPr>
        <p:sp>
          <p:nvSpPr>
            <p:cNvPr id="8" name="Freeform 5">
              <a:extLst>
                <a:ext uri="{FF2B5EF4-FFF2-40B4-BE49-F238E27FC236}">
                  <a16:creationId xmlns:a16="http://schemas.microsoft.com/office/drawing/2014/main" id="{0E864368-5F25-4764-A338-0D3C3CC899A4}"/>
                </a:ext>
              </a:extLst>
            </p:cNvPr>
            <p:cNvSpPr>
              <a:spLocks noEditPoints="1"/>
            </p:cNvSpPr>
            <p:nvPr/>
          </p:nvSpPr>
          <p:spPr bwMode="auto">
            <a:xfrm>
              <a:off x="8702675" y="5054600"/>
              <a:ext cx="244475" cy="346075"/>
            </a:xfrm>
            <a:custGeom>
              <a:avLst/>
              <a:gdLst>
                <a:gd name="T0" fmla="*/ 6 w 154"/>
                <a:gd name="T1" fmla="*/ 157 h 218"/>
                <a:gd name="T2" fmla="*/ 1 w 154"/>
                <a:gd name="T3" fmla="*/ 148 h 218"/>
                <a:gd name="T4" fmla="*/ 2 w 154"/>
                <a:gd name="T5" fmla="*/ 136 h 218"/>
                <a:gd name="T6" fmla="*/ 2 w 154"/>
                <a:gd name="T7" fmla="*/ 123 h 218"/>
                <a:gd name="T8" fmla="*/ 13 w 154"/>
                <a:gd name="T9" fmla="*/ 111 h 218"/>
                <a:gd name="T10" fmla="*/ 18 w 154"/>
                <a:gd name="T11" fmla="*/ 117 h 218"/>
                <a:gd name="T12" fmla="*/ 29 w 154"/>
                <a:gd name="T13" fmla="*/ 134 h 218"/>
                <a:gd name="T14" fmla="*/ 16 w 154"/>
                <a:gd name="T15" fmla="*/ 140 h 218"/>
                <a:gd name="T16" fmla="*/ 16 w 154"/>
                <a:gd name="T17" fmla="*/ 155 h 218"/>
                <a:gd name="T18" fmla="*/ 85 w 154"/>
                <a:gd name="T19" fmla="*/ 7 h 218"/>
                <a:gd name="T20" fmla="*/ 94 w 154"/>
                <a:gd name="T21" fmla="*/ 27 h 218"/>
                <a:gd name="T22" fmla="*/ 111 w 154"/>
                <a:gd name="T23" fmla="*/ 52 h 218"/>
                <a:gd name="T24" fmla="*/ 121 w 154"/>
                <a:gd name="T25" fmla="*/ 72 h 218"/>
                <a:gd name="T26" fmla="*/ 139 w 154"/>
                <a:gd name="T27" fmla="*/ 100 h 218"/>
                <a:gd name="T28" fmla="*/ 142 w 154"/>
                <a:gd name="T29" fmla="*/ 124 h 218"/>
                <a:gd name="T30" fmla="*/ 145 w 154"/>
                <a:gd name="T31" fmla="*/ 147 h 218"/>
                <a:gd name="T32" fmla="*/ 150 w 154"/>
                <a:gd name="T33" fmla="*/ 151 h 218"/>
                <a:gd name="T34" fmla="*/ 149 w 154"/>
                <a:gd name="T35" fmla="*/ 158 h 218"/>
                <a:gd name="T36" fmla="*/ 132 w 154"/>
                <a:gd name="T37" fmla="*/ 170 h 218"/>
                <a:gd name="T38" fmla="*/ 115 w 154"/>
                <a:gd name="T39" fmla="*/ 186 h 218"/>
                <a:gd name="T40" fmla="*/ 110 w 154"/>
                <a:gd name="T41" fmla="*/ 192 h 218"/>
                <a:gd name="T42" fmla="*/ 104 w 154"/>
                <a:gd name="T43" fmla="*/ 179 h 218"/>
                <a:gd name="T44" fmla="*/ 95 w 154"/>
                <a:gd name="T45" fmla="*/ 163 h 218"/>
                <a:gd name="T46" fmla="*/ 87 w 154"/>
                <a:gd name="T47" fmla="*/ 178 h 218"/>
                <a:gd name="T48" fmla="*/ 61 w 154"/>
                <a:gd name="T49" fmla="*/ 174 h 218"/>
                <a:gd name="T50" fmla="*/ 57 w 154"/>
                <a:gd name="T51" fmla="*/ 187 h 218"/>
                <a:gd name="T52" fmla="*/ 45 w 154"/>
                <a:gd name="T53" fmla="*/ 200 h 218"/>
                <a:gd name="T54" fmla="*/ 41 w 154"/>
                <a:gd name="T55" fmla="*/ 213 h 218"/>
                <a:gd name="T56" fmla="*/ 33 w 154"/>
                <a:gd name="T57" fmla="*/ 212 h 218"/>
                <a:gd name="T58" fmla="*/ 24 w 154"/>
                <a:gd name="T59" fmla="*/ 170 h 218"/>
                <a:gd name="T60" fmla="*/ 35 w 154"/>
                <a:gd name="T61" fmla="*/ 147 h 218"/>
                <a:gd name="T62" fmla="*/ 38 w 154"/>
                <a:gd name="T63" fmla="*/ 156 h 218"/>
                <a:gd name="T64" fmla="*/ 41 w 154"/>
                <a:gd name="T65" fmla="*/ 148 h 218"/>
                <a:gd name="T66" fmla="*/ 56 w 154"/>
                <a:gd name="T67" fmla="*/ 136 h 218"/>
                <a:gd name="T68" fmla="*/ 56 w 154"/>
                <a:gd name="T69" fmla="*/ 120 h 218"/>
                <a:gd name="T70" fmla="*/ 47 w 154"/>
                <a:gd name="T71" fmla="*/ 112 h 218"/>
                <a:gd name="T72" fmla="*/ 45 w 154"/>
                <a:gd name="T73" fmla="*/ 103 h 218"/>
                <a:gd name="T74" fmla="*/ 39 w 154"/>
                <a:gd name="T75" fmla="*/ 92 h 218"/>
                <a:gd name="T76" fmla="*/ 33 w 154"/>
                <a:gd name="T77" fmla="*/ 90 h 218"/>
                <a:gd name="T78" fmla="*/ 41 w 154"/>
                <a:gd name="T79" fmla="*/ 87 h 218"/>
                <a:gd name="T80" fmla="*/ 46 w 154"/>
                <a:gd name="T81" fmla="*/ 66 h 218"/>
                <a:gd name="T82" fmla="*/ 47 w 154"/>
                <a:gd name="T83" fmla="*/ 34 h 218"/>
                <a:gd name="T84" fmla="*/ 36 w 154"/>
                <a:gd name="T85" fmla="*/ 17 h 218"/>
                <a:gd name="T86" fmla="*/ 60 w 154"/>
                <a:gd name="T87" fmla="*/ 24 h 218"/>
                <a:gd name="T88" fmla="*/ 63 w 154"/>
                <a:gd name="T89" fmla="*/ 19 h 218"/>
                <a:gd name="T90" fmla="*/ 79 w 154"/>
                <a:gd name="T9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 h="218">
                  <a:moveTo>
                    <a:pt x="16" y="157"/>
                  </a:moveTo>
                  <a:lnTo>
                    <a:pt x="12" y="159"/>
                  </a:lnTo>
                  <a:lnTo>
                    <a:pt x="6" y="157"/>
                  </a:lnTo>
                  <a:lnTo>
                    <a:pt x="5" y="159"/>
                  </a:lnTo>
                  <a:lnTo>
                    <a:pt x="2" y="157"/>
                  </a:lnTo>
                  <a:lnTo>
                    <a:pt x="1" y="148"/>
                  </a:lnTo>
                  <a:lnTo>
                    <a:pt x="0" y="141"/>
                  </a:lnTo>
                  <a:lnTo>
                    <a:pt x="2" y="140"/>
                  </a:lnTo>
                  <a:lnTo>
                    <a:pt x="2" y="136"/>
                  </a:lnTo>
                  <a:lnTo>
                    <a:pt x="3" y="134"/>
                  </a:lnTo>
                  <a:lnTo>
                    <a:pt x="1" y="127"/>
                  </a:lnTo>
                  <a:lnTo>
                    <a:pt x="2" y="123"/>
                  </a:lnTo>
                  <a:lnTo>
                    <a:pt x="7" y="119"/>
                  </a:lnTo>
                  <a:lnTo>
                    <a:pt x="9" y="111"/>
                  </a:lnTo>
                  <a:lnTo>
                    <a:pt x="13" y="111"/>
                  </a:lnTo>
                  <a:lnTo>
                    <a:pt x="14" y="113"/>
                  </a:lnTo>
                  <a:lnTo>
                    <a:pt x="14" y="113"/>
                  </a:lnTo>
                  <a:lnTo>
                    <a:pt x="18" y="117"/>
                  </a:lnTo>
                  <a:lnTo>
                    <a:pt x="28" y="123"/>
                  </a:lnTo>
                  <a:lnTo>
                    <a:pt x="29" y="134"/>
                  </a:lnTo>
                  <a:lnTo>
                    <a:pt x="29" y="134"/>
                  </a:lnTo>
                  <a:lnTo>
                    <a:pt x="28" y="139"/>
                  </a:lnTo>
                  <a:lnTo>
                    <a:pt x="18" y="137"/>
                  </a:lnTo>
                  <a:lnTo>
                    <a:pt x="16" y="140"/>
                  </a:lnTo>
                  <a:lnTo>
                    <a:pt x="17" y="147"/>
                  </a:lnTo>
                  <a:lnTo>
                    <a:pt x="13" y="151"/>
                  </a:lnTo>
                  <a:lnTo>
                    <a:pt x="16" y="155"/>
                  </a:lnTo>
                  <a:lnTo>
                    <a:pt x="16" y="157"/>
                  </a:lnTo>
                  <a:close/>
                  <a:moveTo>
                    <a:pt x="79" y="0"/>
                  </a:moveTo>
                  <a:lnTo>
                    <a:pt x="85" y="7"/>
                  </a:lnTo>
                  <a:lnTo>
                    <a:pt x="84" y="19"/>
                  </a:lnTo>
                  <a:lnTo>
                    <a:pt x="90" y="22"/>
                  </a:lnTo>
                  <a:lnTo>
                    <a:pt x="94" y="27"/>
                  </a:lnTo>
                  <a:lnTo>
                    <a:pt x="99" y="28"/>
                  </a:lnTo>
                  <a:lnTo>
                    <a:pt x="105" y="48"/>
                  </a:lnTo>
                  <a:lnTo>
                    <a:pt x="111" y="52"/>
                  </a:lnTo>
                  <a:lnTo>
                    <a:pt x="112" y="57"/>
                  </a:lnTo>
                  <a:lnTo>
                    <a:pt x="122" y="64"/>
                  </a:lnTo>
                  <a:lnTo>
                    <a:pt x="121" y="72"/>
                  </a:lnTo>
                  <a:lnTo>
                    <a:pt x="121" y="84"/>
                  </a:lnTo>
                  <a:lnTo>
                    <a:pt x="125" y="90"/>
                  </a:lnTo>
                  <a:lnTo>
                    <a:pt x="139" y="100"/>
                  </a:lnTo>
                  <a:lnTo>
                    <a:pt x="144" y="105"/>
                  </a:lnTo>
                  <a:lnTo>
                    <a:pt x="145" y="113"/>
                  </a:lnTo>
                  <a:lnTo>
                    <a:pt x="142" y="124"/>
                  </a:lnTo>
                  <a:lnTo>
                    <a:pt x="144" y="129"/>
                  </a:lnTo>
                  <a:lnTo>
                    <a:pt x="143" y="134"/>
                  </a:lnTo>
                  <a:lnTo>
                    <a:pt x="145" y="147"/>
                  </a:lnTo>
                  <a:lnTo>
                    <a:pt x="145" y="147"/>
                  </a:lnTo>
                  <a:lnTo>
                    <a:pt x="147" y="150"/>
                  </a:lnTo>
                  <a:lnTo>
                    <a:pt x="150" y="151"/>
                  </a:lnTo>
                  <a:lnTo>
                    <a:pt x="154" y="157"/>
                  </a:lnTo>
                  <a:lnTo>
                    <a:pt x="154" y="157"/>
                  </a:lnTo>
                  <a:lnTo>
                    <a:pt x="149" y="158"/>
                  </a:lnTo>
                  <a:lnTo>
                    <a:pt x="142" y="158"/>
                  </a:lnTo>
                  <a:lnTo>
                    <a:pt x="133" y="163"/>
                  </a:lnTo>
                  <a:lnTo>
                    <a:pt x="132" y="170"/>
                  </a:lnTo>
                  <a:lnTo>
                    <a:pt x="128" y="178"/>
                  </a:lnTo>
                  <a:lnTo>
                    <a:pt x="121" y="185"/>
                  </a:lnTo>
                  <a:lnTo>
                    <a:pt x="115" y="186"/>
                  </a:lnTo>
                  <a:lnTo>
                    <a:pt x="115" y="192"/>
                  </a:lnTo>
                  <a:lnTo>
                    <a:pt x="112" y="195"/>
                  </a:lnTo>
                  <a:lnTo>
                    <a:pt x="110" y="192"/>
                  </a:lnTo>
                  <a:lnTo>
                    <a:pt x="111" y="185"/>
                  </a:lnTo>
                  <a:lnTo>
                    <a:pt x="110" y="181"/>
                  </a:lnTo>
                  <a:lnTo>
                    <a:pt x="104" y="179"/>
                  </a:lnTo>
                  <a:lnTo>
                    <a:pt x="100" y="175"/>
                  </a:lnTo>
                  <a:lnTo>
                    <a:pt x="99" y="167"/>
                  </a:lnTo>
                  <a:lnTo>
                    <a:pt x="95" y="163"/>
                  </a:lnTo>
                  <a:lnTo>
                    <a:pt x="89" y="161"/>
                  </a:lnTo>
                  <a:lnTo>
                    <a:pt x="87" y="169"/>
                  </a:lnTo>
                  <a:lnTo>
                    <a:pt x="87" y="178"/>
                  </a:lnTo>
                  <a:lnTo>
                    <a:pt x="80" y="178"/>
                  </a:lnTo>
                  <a:lnTo>
                    <a:pt x="73" y="175"/>
                  </a:lnTo>
                  <a:lnTo>
                    <a:pt x="61" y="174"/>
                  </a:lnTo>
                  <a:lnTo>
                    <a:pt x="60" y="179"/>
                  </a:lnTo>
                  <a:lnTo>
                    <a:pt x="62" y="183"/>
                  </a:lnTo>
                  <a:lnTo>
                    <a:pt x="57" y="187"/>
                  </a:lnTo>
                  <a:lnTo>
                    <a:pt x="52" y="190"/>
                  </a:lnTo>
                  <a:lnTo>
                    <a:pt x="49" y="200"/>
                  </a:lnTo>
                  <a:lnTo>
                    <a:pt x="45" y="200"/>
                  </a:lnTo>
                  <a:lnTo>
                    <a:pt x="43" y="202"/>
                  </a:lnTo>
                  <a:lnTo>
                    <a:pt x="44" y="205"/>
                  </a:lnTo>
                  <a:lnTo>
                    <a:pt x="41" y="213"/>
                  </a:lnTo>
                  <a:lnTo>
                    <a:pt x="38" y="218"/>
                  </a:lnTo>
                  <a:lnTo>
                    <a:pt x="33" y="212"/>
                  </a:lnTo>
                  <a:lnTo>
                    <a:pt x="33" y="212"/>
                  </a:lnTo>
                  <a:lnTo>
                    <a:pt x="30" y="201"/>
                  </a:lnTo>
                  <a:lnTo>
                    <a:pt x="30" y="190"/>
                  </a:lnTo>
                  <a:lnTo>
                    <a:pt x="24" y="170"/>
                  </a:lnTo>
                  <a:lnTo>
                    <a:pt x="23" y="163"/>
                  </a:lnTo>
                  <a:lnTo>
                    <a:pt x="31" y="141"/>
                  </a:lnTo>
                  <a:lnTo>
                    <a:pt x="35" y="147"/>
                  </a:lnTo>
                  <a:lnTo>
                    <a:pt x="36" y="163"/>
                  </a:lnTo>
                  <a:lnTo>
                    <a:pt x="39" y="161"/>
                  </a:lnTo>
                  <a:lnTo>
                    <a:pt x="38" y="156"/>
                  </a:lnTo>
                  <a:lnTo>
                    <a:pt x="39" y="152"/>
                  </a:lnTo>
                  <a:lnTo>
                    <a:pt x="41" y="148"/>
                  </a:lnTo>
                  <a:lnTo>
                    <a:pt x="41" y="148"/>
                  </a:lnTo>
                  <a:lnTo>
                    <a:pt x="51" y="153"/>
                  </a:lnTo>
                  <a:lnTo>
                    <a:pt x="57" y="150"/>
                  </a:lnTo>
                  <a:lnTo>
                    <a:pt x="56" y="136"/>
                  </a:lnTo>
                  <a:lnTo>
                    <a:pt x="56" y="130"/>
                  </a:lnTo>
                  <a:lnTo>
                    <a:pt x="60" y="127"/>
                  </a:lnTo>
                  <a:lnTo>
                    <a:pt x="56" y="120"/>
                  </a:lnTo>
                  <a:lnTo>
                    <a:pt x="54" y="120"/>
                  </a:lnTo>
                  <a:lnTo>
                    <a:pt x="49" y="117"/>
                  </a:lnTo>
                  <a:lnTo>
                    <a:pt x="47" y="112"/>
                  </a:lnTo>
                  <a:lnTo>
                    <a:pt x="46" y="112"/>
                  </a:lnTo>
                  <a:lnTo>
                    <a:pt x="47" y="105"/>
                  </a:lnTo>
                  <a:lnTo>
                    <a:pt x="45" y="103"/>
                  </a:lnTo>
                  <a:lnTo>
                    <a:pt x="41" y="98"/>
                  </a:lnTo>
                  <a:lnTo>
                    <a:pt x="41" y="94"/>
                  </a:lnTo>
                  <a:lnTo>
                    <a:pt x="39" y="92"/>
                  </a:lnTo>
                  <a:lnTo>
                    <a:pt x="36" y="94"/>
                  </a:lnTo>
                  <a:lnTo>
                    <a:pt x="33" y="90"/>
                  </a:lnTo>
                  <a:lnTo>
                    <a:pt x="33" y="90"/>
                  </a:lnTo>
                  <a:lnTo>
                    <a:pt x="33" y="89"/>
                  </a:lnTo>
                  <a:lnTo>
                    <a:pt x="35" y="87"/>
                  </a:lnTo>
                  <a:lnTo>
                    <a:pt x="41" y="87"/>
                  </a:lnTo>
                  <a:lnTo>
                    <a:pt x="44" y="81"/>
                  </a:lnTo>
                  <a:lnTo>
                    <a:pt x="43" y="77"/>
                  </a:lnTo>
                  <a:lnTo>
                    <a:pt x="46" y="66"/>
                  </a:lnTo>
                  <a:lnTo>
                    <a:pt x="57" y="50"/>
                  </a:lnTo>
                  <a:lnTo>
                    <a:pt x="54" y="40"/>
                  </a:lnTo>
                  <a:lnTo>
                    <a:pt x="47" y="34"/>
                  </a:lnTo>
                  <a:lnTo>
                    <a:pt x="33" y="33"/>
                  </a:lnTo>
                  <a:lnTo>
                    <a:pt x="36" y="27"/>
                  </a:lnTo>
                  <a:lnTo>
                    <a:pt x="36" y="17"/>
                  </a:lnTo>
                  <a:lnTo>
                    <a:pt x="50" y="23"/>
                  </a:lnTo>
                  <a:lnTo>
                    <a:pt x="56" y="25"/>
                  </a:lnTo>
                  <a:lnTo>
                    <a:pt x="60" y="24"/>
                  </a:lnTo>
                  <a:lnTo>
                    <a:pt x="61" y="23"/>
                  </a:lnTo>
                  <a:lnTo>
                    <a:pt x="60" y="22"/>
                  </a:lnTo>
                  <a:lnTo>
                    <a:pt x="63" y="19"/>
                  </a:lnTo>
                  <a:lnTo>
                    <a:pt x="73" y="17"/>
                  </a:lnTo>
                  <a:lnTo>
                    <a:pt x="76" y="3"/>
                  </a:lnTo>
                  <a:lnTo>
                    <a:pt x="7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 name="Freeform 6">
              <a:extLst>
                <a:ext uri="{FF2B5EF4-FFF2-40B4-BE49-F238E27FC236}">
                  <a16:creationId xmlns:a16="http://schemas.microsoft.com/office/drawing/2014/main" id="{2248BEFF-3166-404A-A3BD-2D2316B87505}"/>
                </a:ext>
              </a:extLst>
            </p:cNvPr>
            <p:cNvSpPr>
              <a:spLocks noEditPoints="1"/>
            </p:cNvSpPr>
            <p:nvPr/>
          </p:nvSpPr>
          <p:spPr bwMode="auto">
            <a:xfrm>
              <a:off x="8159750" y="5340350"/>
              <a:ext cx="395288" cy="458788"/>
            </a:xfrm>
            <a:custGeom>
              <a:avLst/>
              <a:gdLst>
                <a:gd name="T0" fmla="*/ 196 w 249"/>
                <a:gd name="T1" fmla="*/ 233 h 289"/>
                <a:gd name="T2" fmla="*/ 12 w 249"/>
                <a:gd name="T3" fmla="*/ 92 h 289"/>
                <a:gd name="T4" fmla="*/ 36 w 249"/>
                <a:gd name="T5" fmla="*/ 101 h 289"/>
                <a:gd name="T6" fmla="*/ 29 w 249"/>
                <a:gd name="T7" fmla="*/ 126 h 289"/>
                <a:gd name="T8" fmla="*/ 33 w 249"/>
                <a:gd name="T9" fmla="*/ 137 h 289"/>
                <a:gd name="T10" fmla="*/ 24 w 249"/>
                <a:gd name="T11" fmla="*/ 150 h 289"/>
                <a:gd name="T12" fmla="*/ 33 w 249"/>
                <a:gd name="T13" fmla="*/ 160 h 289"/>
                <a:gd name="T14" fmla="*/ 53 w 249"/>
                <a:gd name="T15" fmla="*/ 155 h 289"/>
                <a:gd name="T16" fmla="*/ 66 w 249"/>
                <a:gd name="T17" fmla="*/ 151 h 289"/>
                <a:gd name="T18" fmla="*/ 78 w 249"/>
                <a:gd name="T19" fmla="*/ 186 h 289"/>
                <a:gd name="T20" fmla="*/ 75 w 249"/>
                <a:gd name="T21" fmla="*/ 209 h 289"/>
                <a:gd name="T22" fmla="*/ 73 w 249"/>
                <a:gd name="T23" fmla="*/ 229 h 289"/>
                <a:gd name="T24" fmla="*/ 93 w 249"/>
                <a:gd name="T25" fmla="*/ 228 h 289"/>
                <a:gd name="T26" fmla="*/ 99 w 249"/>
                <a:gd name="T27" fmla="*/ 237 h 289"/>
                <a:gd name="T28" fmla="*/ 109 w 249"/>
                <a:gd name="T29" fmla="*/ 254 h 289"/>
                <a:gd name="T30" fmla="*/ 120 w 249"/>
                <a:gd name="T31" fmla="*/ 244 h 289"/>
                <a:gd name="T32" fmla="*/ 120 w 249"/>
                <a:gd name="T33" fmla="*/ 260 h 289"/>
                <a:gd name="T34" fmla="*/ 132 w 249"/>
                <a:gd name="T35" fmla="*/ 262 h 289"/>
                <a:gd name="T36" fmla="*/ 130 w 249"/>
                <a:gd name="T37" fmla="*/ 279 h 289"/>
                <a:gd name="T38" fmla="*/ 135 w 249"/>
                <a:gd name="T39" fmla="*/ 289 h 289"/>
                <a:gd name="T40" fmla="*/ 141 w 249"/>
                <a:gd name="T41" fmla="*/ 282 h 289"/>
                <a:gd name="T42" fmla="*/ 153 w 249"/>
                <a:gd name="T43" fmla="*/ 266 h 289"/>
                <a:gd name="T44" fmla="*/ 167 w 249"/>
                <a:gd name="T45" fmla="*/ 262 h 289"/>
                <a:gd name="T46" fmla="*/ 178 w 249"/>
                <a:gd name="T47" fmla="*/ 246 h 289"/>
                <a:gd name="T48" fmla="*/ 185 w 249"/>
                <a:gd name="T49" fmla="*/ 240 h 289"/>
                <a:gd name="T50" fmla="*/ 209 w 249"/>
                <a:gd name="T51" fmla="*/ 207 h 289"/>
                <a:gd name="T52" fmla="*/ 219 w 249"/>
                <a:gd name="T53" fmla="*/ 198 h 289"/>
                <a:gd name="T54" fmla="*/ 235 w 249"/>
                <a:gd name="T55" fmla="*/ 186 h 289"/>
                <a:gd name="T56" fmla="*/ 236 w 249"/>
                <a:gd name="T57" fmla="*/ 176 h 289"/>
                <a:gd name="T58" fmla="*/ 249 w 249"/>
                <a:gd name="T59" fmla="*/ 170 h 289"/>
                <a:gd name="T60" fmla="*/ 231 w 249"/>
                <a:gd name="T61" fmla="*/ 164 h 289"/>
                <a:gd name="T62" fmla="*/ 196 w 249"/>
                <a:gd name="T63" fmla="*/ 129 h 289"/>
                <a:gd name="T64" fmla="*/ 191 w 249"/>
                <a:gd name="T65" fmla="*/ 151 h 289"/>
                <a:gd name="T66" fmla="*/ 179 w 249"/>
                <a:gd name="T67" fmla="*/ 151 h 289"/>
                <a:gd name="T68" fmla="*/ 156 w 249"/>
                <a:gd name="T69" fmla="*/ 145 h 289"/>
                <a:gd name="T70" fmla="*/ 127 w 249"/>
                <a:gd name="T71" fmla="*/ 131 h 289"/>
                <a:gd name="T72" fmla="*/ 113 w 249"/>
                <a:gd name="T73" fmla="*/ 134 h 289"/>
                <a:gd name="T74" fmla="*/ 89 w 249"/>
                <a:gd name="T75" fmla="*/ 99 h 289"/>
                <a:gd name="T76" fmla="*/ 89 w 249"/>
                <a:gd name="T77" fmla="*/ 78 h 289"/>
                <a:gd name="T78" fmla="*/ 69 w 249"/>
                <a:gd name="T79" fmla="*/ 51 h 289"/>
                <a:gd name="T80" fmla="*/ 70 w 249"/>
                <a:gd name="T81" fmla="*/ 27 h 289"/>
                <a:gd name="T82" fmla="*/ 65 w 249"/>
                <a:gd name="T83" fmla="*/ 9 h 289"/>
                <a:gd name="T84" fmla="*/ 54 w 249"/>
                <a:gd name="T85" fmla="*/ 6 h 289"/>
                <a:gd name="T86" fmla="*/ 44 w 249"/>
                <a:gd name="T87" fmla="*/ 1 h 289"/>
                <a:gd name="T88" fmla="*/ 28 w 249"/>
                <a:gd name="T89" fmla="*/ 9 h 289"/>
                <a:gd name="T90" fmla="*/ 18 w 249"/>
                <a:gd name="T91" fmla="*/ 37 h 289"/>
                <a:gd name="T92" fmla="*/ 6 w 249"/>
                <a:gd name="T93" fmla="*/ 50 h 289"/>
                <a:gd name="T94" fmla="*/ 2 w 249"/>
                <a:gd name="T95" fmla="*/ 9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89">
                  <a:moveTo>
                    <a:pt x="207" y="218"/>
                  </a:moveTo>
                  <a:lnTo>
                    <a:pt x="208" y="217"/>
                  </a:lnTo>
                  <a:lnTo>
                    <a:pt x="201" y="229"/>
                  </a:lnTo>
                  <a:lnTo>
                    <a:pt x="196" y="233"/>
                  </a:lnTo>
                  <a:lnTo>
                    <a:pt x="192" y="232"/>
                  </a:lnTo>
                  <a:lnTo>
                    <a:pt x="196" y="226"/>
                  </a:lnTo>
                  <a:lnTo>
                    <a:pt x="207" y="218"/>
                  </a:lnTo>
                  <a:close/>
                  <a:moveTo>
                    <a:pt x="12" y="92"/>
                  </a:moveTo>
                  <a:lnTo>
                    <a:pt x="18" y="92"/>
                  </a:lnTo>
                  <a:lnTo>
                    <a:pt x="36" y="97"/>
                  </a:lnTo>
                  <a:lnTo>
                    <a:pt x="38" y="100"/>
                  </a:lnTo>
                  <a:lnTo>
                    <a:pt x="36" y="101"/>
                  </a:lnTo>
                  <a:lnTo>
                    <a:pt x="32" y="118"/>
                  </a:lnTo>
                  <a:lnTo>
                    <a:pt x="36" y="125"/>
                  </a:lnTo>
                  <a:lnTo>
                    <a:pt x="34" y="127"/>
                  </a:lnTo>
                  <a:lnTo>
                    <a:pt x="29" y="126"/>
                  </a:lnTo>
                  <a:lnTo>
                    <a:pt x="29" y="127"/>
                  </a:lnTo>
                  <a:lnTo>
                    <a:pt x="31" y="132"/>
                  </a:lnTo>
                  <a:lnTo>
                    <a:pt x="32" y="133"/>
                  </a:lnTo>
                  <a:lnTo>
                    <a:pt x="33" y="137"/>
                  </a:lnTo>
                  <a:lnTo>
                    <a:pt x="33" y="143"/>
                  </a:lnTo>
                  <a:lnTo>
                    <a:pt x="29" y="148"/>
                  </a:lnTo>
                  <a:lnTo>
                    <a:pt x="24" y="149"/>
                  </a:lnTo>
                  <a:lnTo>
                    <a:pt x="24" y="150"/>
                  </a:lnTo>
                  <a:lnTo>
                    <a:pt x="27" y="153"/>
                  </a:lnTo>
                  <a:lnTo>
                    <a:pt x="27" y="154"/>
                  </a:lnTo>
                  <a:lnTo>
                    <a:pt x="21" y="160"/>
                  </a:lnTo>
                  <a:lnTo>
                    <a:pt x="33" y="160"/>
                  </a:lnTo>
                  <a:lnTo>
                    <a:pt x="34" y="157"/>
                  </a:lnTo>
                  <a:lnTo>
                    <a:pt x="44" y="156"/>
                  </a:lnTo>
                  <a:lnTo>
                    <a:pt x="50" y="154"/>
                  </a:lnTo>
                  <a:lnTo>
                    <a:pt x="53" y="155"/>
                  </a:lnTo>
                  <a:lnTo>
                    <a:pt x="61" y="149"/>
                  </a:lnTo>
                  <a:lnTo>
                    <a:pt x="64" y="151"/>
                  </a:lnTo>
                  <a:lnTo>
                    <a:pt x="64" y="154"/>
                  </a:lnTo>
                  <a:lnTo>
                    <a:pt x="66" y="151"/>
                  </a:lnTo>
                  <a:lnTo>
                    <a:pt x="75" y="154"/>
                  </a:lnTo>
                  <a:lnTo>
                    <a:pt x="82" y="170"/>
                  </a:lnTo>
                  <a:lnTo>
                    <a:pt x="82" y="176"/>
                  </a:lnTo>
                  <a:lnTo>
                    <a:pt x="78" y="186"/>
                  </a:lnTo>
                  <a:lnTo>
                    <a:pt x="71" y="187"/>
                  </a:lnTo>
                  <a:lnTo>
                    <a:pt x="71" y="198"/>
                  </a:lnTo>
                  <a:lnTo>
                    <a:pt x="77" y="201"/>
                  </a:lnTo>
                  <a:lnTo>
                    <a:pt x="75" y="209"/>
                  </a:lnTo>
                  <a:lnTo>
                    <a:pt x="67" y="214"/>
                  </a:lnTo>
                  <a:lnTo>
                    <a:pt x="70" y="220"/>
                  </a:lnTo>
                  <a:lnTo>
                    <a:pt x="69" y="223"/>
                  </a:lnTo>
                  <a:lnTo>
                    <a:pt x="73" y="229"/>
                  </a:lnTo>
                  <a:lnTo>
                    <a:pt x="78" y="228"/>
                  </a:lnTo>
                  <a:lnTo>
                    <a:pt x="84" y="231"/>
                  </a:lnTo>
                  <a:lnTo>
                    <a:pt x="86" y="227"/>
                  </a:lnTo>
                  <a:lnTo>
                    <a:pt x="93" y="228"/>
                  </a:lnTo>
                  <a:lnTo>
                    <a:pt x="97" y="228"/>
                  </a:lnTo>
                  <a:lnTo>
                    <a:pt x="97" y="233"/>
                  </a:lnTo>
                  <a:lnTo>
                    <a:pt x="94" y="236"/>
                  </a:lnTo>
                  <a:lnTo>
                    <a:pt x="99" y="237"/>
                  </a:lnTo>
                  <a:lnTo>
                    <a:pt x="102" y="240"/>
                  </a:lnTo>
                  <a:lnTo>
                    <a:pt x="105" y="242"/>
                  </a:lnTo>
                  <a:lnTo>
                    <a:pt x="107" y="248"/>
                  </a:lnTo>
                  <a:lnTo>
                    <a:pt x="109" y="254"/>
                  </a:lnTo>
                  <a:lnTo>
                    <a:pt x="111" y="254"/>
                  </a:lnTo>
                  <a:lnTo>
                    <a:pt x="113" y="249"/>
                  </a:lnTo>
                  <a:lnTo>
                    <a:pt x="116" y="244"/>
                  </a:lnTo>
                  <a:lnTo>
                    <a:pt x="120" y="244"/>
                  </a:lnTo>
                  <a:lnTo>
                    <a:pt x="119" y="248"/>
                  </a:lnTo>
                  <a:lnTo>
                    <a:pt x="121" y="249"/>
                  </a:lnTo>
                  <a:lnTo>
                    <a:pt x="122" y="256"/>
                  </a:lnTo>
                  <a:lnTo>
                    <a:pt x="120" y="260"/>
                  </a:lnTo>
                  <a:lnTo>
                    <a:pt x="125" y="261"/>
                  </a:lnTo>
                  <a:lnTo>
                    <a:pt x="127" y="262"/>
                  </a:lnTo>
                  <a:lnTo>
                    <a:pt x="131" y="261"/>
                  </a:lnTo>
                  <a:lnTo>
                    <a:pt x="132" y="262"/>
                  </a:lnTo>
                  <a:lnTo>
                    <a:pt x="131" y="265"/>
                  </a:lnTo>
                  <a:lnTo>
                    <a:pt x="135" y="268"/>
                  </a:lnTo>
                  <a:lnTo>
                    <a:pt x="133" y="275"/>
                  </a:lnTo>
                  <a:lnTo>
                    <a:pt x="130" y="279"/>
                  </a:lnTo>
                  <a:lnTo>
                    <a:pt x="131" y="286"/>
                  </a:lnTo>
                  <a:lnTo>
                    <a:pt x="132" y="287"/>
                  </a:lnTo>
                  <a:lnTo>
                    <a:pt x="132" y="287"/>
                  </a:lnTo>
                  <a:lnTo>
                    <a:pt x="135" y="289"/>
                  </a:lnTo>
                  <a:lnTo>
                    <a:pt x="138" y="289"/>
                  </a:lnTo>
                  <a:lnTo>
                    <a:pt x="140" y="287"/>
                  </a:lnTo>
                  <a:lnTo>
                    <a:pt x="138" y="283"/>
                  </a:lnTo>
                  <a:lnTo>
                    <a:pt x="141" y="282"/>
                  </a:lnTo>
                  <a:lnTo>
                    <a:pt x="144" y="276"/>
                  </a:lnTo>
                  <a:lnTo>
                    <a:pt x="143" y="273"/>
                  </a:lnTo>
                  <a:lnTo>
                    <a:pt x="147" y="272"/>
                  </a:lnTo>
                  <a:lnTo>
                    <a:pt x="153" y="266"/>
                  </a:lnTo>
                  <a:lnTo>
                    <a:pt x="157" y="267"/>
                  </a:lnTo>
                  <a:lnTo>
                    <a:pt x="157" y="262"/>
                  </a:lnTo>
                  <a:lnTo>
                    <a:pt x="164" y="264"/>
                  </a:lnTo>
                  <a:lnTo>
                    <a:pt x="167" y="262"/>
                  </a:lnTo>
                  <a:lnTo>
                    <a:pt x="167" y="259"/>
                  </a:lnTo>
                  <a:lnTo>
                    <a:pt x="171" y="251"/>
                  </a:lnTo>
                  <a:lnTo>
                    <a:pt x="176" y="250"/>
                  </a:lnTo>
                  <a:lnTo>
                    <a:pt x="178" y="246"/>
                  </a:lnTo>
                  <a:lnTo>
                    <a:pt x="181" y="246"/>
                  </a:lnTo>
                  <a:lnTo>
                    <a:pt x="185" y="243"/>
                  </a:lnTo>
                  <a:lnTo>
                    <a:pt x="186" y="240"/>
                  </a:lnTo>
                  <a:lnTo>
                    <a:pt x="185" y="240"/>
                  </a:lnTo>
                  <a:lnTo>
                    <a:pt x="185" y="232"/>
                  </a:lnTo>
                  <a:lnTo>
                    <a:pt x="209" y="210"/>
                  </a:lnTo>
                  <a:lnTo>
                    <a:pt x="211" y="209"/>
                  </a:lnTo>
                  <a:lnTo>
                    <a:pt x="209" y="207"/>
                  </a:lnTo>
                  <a:lnTo>
                    <a:pt x="211" y="205"/>
                  </a:lnTo>
                  <a:lnTo>
                    <a:pt x="213" y="204"/>
                  </a:lnTo>
                  <a:lnTo>
                    <a:pt x="217" y="198"/>
                  </a:lnTo>
                  <a:lnTo>
                    <a:pt x="219" y="198"/>
                  </a:lnTo>
                  <a:lnTo>
                    <a:pt x="227" y="193"/>
                  </a:lnTo>
                  <a:lnTo>
                    <a:pt x="228" y="190"/>
                  </a:lnTo>
                  <a:lnTo>
                    <a:pt x="233" y="189"/>
                  </a:lnTo>
                  <a:lnTo>
                    <a:pt x="235" y="186"/>
                  </a:lnTo>
                  <a:lnTo>
                    <a:pt x="233" y="184"/>
                  </a:lnTo>
                  <a:lnTo>
                    <a:pt x="234" y="182"/>
                  </a:lnTo>
                  <a:lnTo>
                    <a:pt x="236" y="181"/>
                  </a:lnTo>
                  <a:lnTo>
                    <a:pt x="236" y="176"/>
                  </a:lnTo>
                  <a:lnTo>
                    <a:pt x="240" y="176"/>
                  </a:lnTo>
                  <a:lnTo>
                    <a:pt x="247" y="173"/>
                  </a:lnTo>
                  <a:lnTo>
                    <a:pt x="249" y="170"/>
                  </a:lnTo>
                  <a:lnTo>
                    <a:pt x="249" y="170"/>
                  </a:lnTo>
                  <a:lnTo>
                    <a:pt x="245" y="167"/>
                  </a:lnTo>
                  <a:lnTo>
                    <a:pt x="242" y="170"/>
                  </a:lnTo>
                  <a:lnTo>
                    <a:pt x="239" y="165"/>
                  </a:lnTo>
                  <a:lnTo>
                    <a:pt x="231" y="164"/>
                  </a:lnTo>
                  <a:lnTo>
                    <a:pt x="229" y="151"/>
                  </a:lnTo>
                  <a:lnTo>
                    <a:pt x="217" y="140"/>
                  </a:lnTo>
                  <a:lnTo>
                    <a:pt x="212" y="128"/>
                  </a:lnTo>
                  <a:lnTo>
                    <a:pt x="196" y="129"/>
                  </a:lnTo>
                  <a:lnTo>
                    <a:pt x="195" y="132"/>
                  </a:lnTo>
                  <a:lnTo>
                    <a:pt x="187" y="138"/>
                  </a:lnTo>
                  <a:lnTo>
                    <a:pt x="195" y="143"/>
                  </a:lnTo>
                  <a:lnTo>
                    <a:pt x="191" y="151"/>
                  </a:lnTo>
                  <a:lnTo>
                    <a:pt x="192" y="153"/>
                  </a:lnTo>
                  <a:lnTo>
                    <a:pt x="191" y="156"/>
                  </a:lnTo>
                  <a:lnTo>
                    <a:pt x="187" y="159"/>
                  </a:lnTo>
                  <a:lnTo>
                    <a:pt x="179" y="151"/>
                  </a:lnTo>
                  <a:lnTo>
                    <a:pt x="171" y="140"/>
                  </a:lnTo>
                  <a:lnTo>
                    <a:pt x="164" y="144"/>
                  </a:lnTo>
                  <a:lnTo>
                    <a:pt x="162" y="149"/>
                  </a:lnTo>
                  <a:lnTo>
                    <a:pt x="156" y="145"/>
                  </a:lnTo>
                  <a:lnTo>
                    <a:pt x="154" y="143"/>
                  </a:lnTo>
                  <a:lnTo>
                    <a:pt x="146" y="143"/>
                  </a:lnTo>
                  <a:lnTo>
                    <a:pt x="136" y="133"/>
                  </a:lnTo>
                  <a:lnTo>
                    <a:pt x="127" y="131"/>
                  </a:lnTo>
                  <a:lnTo>
                    <a:pt x="122" y="133"/>
                  </a:lnTo>
                  <a:lnTo>
                    <a:pt x="127" y="134"/>
                  </a:lnTo>
                  <a:lnTo>
                    <a:pt x="122" y="137"/>
                  </a:lnTo>
                  <a:lnTo>
                    <a:pt x="113" y="134"/>
                  </a:lnTo>
                  <a:lnTo>
                    <a:pt x="109" y="127"/>
                  </a:lnTo>
                  <a:lnTo>
                    <a:pt x="107" y="126"/>
                  </a:lnTo>
                  <a:lnTo>
                    <a:pt x="96" y="105"/>
                  </a:lnTo>
                  <a:lnTo>
                    <a:pt x="89" y="99"/>
                  </a:lnTo>
                  <a:lnTo>
                    <a:pt x="89" y="97"/>
                  </a:lnTo>
                  <a:lnTo>
                    <a:pt x="91" y="90"/>
                  </a:lnTo>
                  <a:lnTo>
                    <a:pt x="93" y="86"/>
                  </a:lnTo>
                  <a:lnTo>
                    <a:pt x="89" y="78"/>
                  </a:lnTo>
                  <a:lnTo>
                    <a:pt x="87" y="67"/>
                  </a:lnTo>
                  <a:lnTo>
                    <a:pt x="83" y="64"/>
                  </a:lnTo>
                  <a:lnTo>
                    <a:pt x="77" y="62"/>
                  </a:lnTo>
                  <a:lnTo>
                    <a:pt x="69" y="51"/>
                  </a:lnTo>
                  <a:lnTo>
                    <a:pt x="69" y="50"/>
                  </a:lnTo>
                  <a:lnTo>
                    <a:pt x="81" y="50"/>
                  </a:lnTo>
                  <a:lnTo>
                    <a:pt x="76" y="33"/>
                  </a:lnTo>
                  <a:lnTo>
                    <a:pt x="70" y="27"/>
                  </a:lnTo>
                  <a:lnTo>
                    <a:pt x="69" y="21"/>
                  </a:lnTo>
                  <a:lnTo>
                    <a:pt x="71" y="16"/>
                  </a:lnTo>
                  <a:lnTo>
                    <a:pt x="70" y="12"/>
                  </a:lnTo>
                  <a:lnTo>
                    <a:pt x="65" y="9"/>
                  </a:lnTo>
                  <a:lnTo>
                    <a:pt x="65" y="6"/>
                  </a:lnTo>
                  <a:lnTo>
                    <a:pt x="61" y="3"/>
                  </a:lnTo>
                  <a:lnTo>
                    <a:pt x="56" y="1"/>
                  </a:lnTo>
                  <a:lnTo>
                    <a:pt x="54" y="6"/>
                  </a:lnTo>
                  <a:lnTo>
                    <a:pt x="50" y="5"/>
                  </a:lnTo>
                  <a:lnTo>
                    <a:pt x="49" y="5"/>
                  </a:lnTo>
                  <a:lnTo>
                    <a:pt x="45" y="1"/>
                  </a:lnTo>
                  <a:lnTo>
                    <a:pt x="44" y="1"/>
                  </a:lnTo>
                  <a:lnTo>
                    <a:pt x="38" y="0"/>
                  </a:lnTo>
                  <a:lnTo>
                    <a:pt x="38" y="0"/>
                  </a:lnTo>
                  <a:lnTo>
                    <a:pt x="28" y="4"/>
                  </a:lnTo>
                  <a:lnTo>
                    <a:pt x="28" y="9"/>
                  </a:lnTo>
                  <a:lnTo>
                    <a:pt x="22" y="16"/>
                  </a:lnTo>
                  <a:lnTo>
                    <a:pt x="20" y="15"/>
                  </a:lnTo>
                  <a:lnTo>
                    <a:pt x="16" y="23"/>
                  </a:lnTo>
                  <a:lnTo>
                    <a:pt x="18" y="37"/>
                  </a:lnTo>
                  <a:lnTo>
                    <a:pt x="15" y="43"/>
                  </a:lnTo>
                  <a:lnTo>
                    <a:pt x="6" y="45"/>
                  </a:lnTo>
                  <a:lnTo>
                    <a:pt x="10" y="51"/>
                  </a:lnTo>
                  <a:lnTo>
                    <a:pt x="6" y="50"/>
                  </a:lnTo>
                  <a:lnTo>
                    <a:pt x="1" y="66"/>
                  </a:lnTo>
                  <a:lnTo>
                    <a:pt x="0" y="75"/>
                  </a:lnTo>
                  <a:lnTo>
                    <a:pt x="2" y="81"/>
                  </a:lnTo>
                  <a:lnTo>
                    <a:pt x="2" y="92"/>
                  </a:lnTo>
                  <a:lnTo>
                    <a:pt x="11" y="93"/>
                  </a:lnTo>
                  <a:lnTo>
                    <a:pt x="12" y="9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 name="Freeform 7">
              <a:extLst>
                <a:ext uri="{FF2B5EF4-FFF2-40B4-BE49-F238E27FC236}">
                  <a16:creationId xmlns:a16="http://schemas.microsoft.com/office/drawing/2014/main" id="{48523F95-4475-4FAE-9A80-C8AE00C34281}"/>
                </a:ext>
              </a:extLst>
            </p:cNvPr>
            <p:cNvSpPr>
              <a:spLocks/>
            </p:cNvSpPr>
            <p:nvPr/>
          </p:nvSpPr>
          <p:spPr bwMode="auto">
            <a:xfrm>
              <a:off x="8253413" y="4897438"/>
              <a:ext cx="492125" cy="520700"/>
            </a:xfrm>
            <a:custGeom>
              <a:avLst/>
              <a:gdLst>
                <a:gd name="T0" fmla="*/ 97 w 310"/>
                <a:gd name="T1" fmla="*/ 12 h 328"/>
                <a:gd name="T2" fmla="*/ 115 w 310"/>
                <a:gd name="T3" fmla="*/ 23 h 328"/>
                <a:gd name="T4" fmla="*/ 119 w 310"/>
                <a:gd name="T5" fmla="*/ 32 h 328"/>
                <a:gd name="T6" fmla="*/ 146 w 310"/>
                <a:gd name="T7" fmla="*/ 46 h 328"/>
                <a:gd name="T8" fmla="*/ 175 w 310"/>
                <a:gd name="T9" fmla="*/ 65 h 328"/>
                <a:gd name="T10" fmla="*/ 185 w 310"/>
                <a:gd name="T11" fmla="*/ 79 h 328"/>
                <a:gd name="T12" fmla="*/ 190 w 310"/>
                <a:gd name="T13" fmla="*/ 94 h 328"/>
                <a:gd name="T14" fmla="*/ 193 w 310"/>
                <a:gd name="T15" fmla="*/ 102 h 328"/>
                <a:gd name="T16" fmla="*/ 212 w 310"/>
                <a:gd name="T17" fmla="*/ 111 h 328"/>
                <a:gd name="T18" fmla="*/ 224 w 310"/>
                <a:gd name="T19" fmla="*/ 124 h 328"/>
                <a:gd name="T20" fmla="*/ 232 w 310"/>
                <a:gd name="T21" fmla="*/ 107 h 328"/>
                <a:gd name="T22" fmla="*/ 245 w 310"/>
                <a:gd name="T23" fmla="*/ 99 h 328"/>
                <a:gd name="T24" fmla="*/ 241 w 310"/>
                <a:gd name="T25" fmla="*/ 93 h 328"/>
                <a:gd name="T26" fmla="*/ 258 w 310"/>
                <a:gd name="T27" fmla="*/ 106 h 328"/>
                <a:gd name="T28" fmla="*/ 281 w 310"/>
                <a:gd name="T29" fmla="*/ 165 h 328"/>
                <a:gd name="T30" fmla="*/ 289 w 310"/>
                <a:gd name="T31" fmla="*/ 174 h 328"/>
                <a:gd name="T32" fmla="*/ 308 w 310"/>
                <a:gd name="T33" fmla="*/ 190 h 328"/>
                <a:gd name="T34" fmla="*/ 308 w 310"/>
                <a:gd name="T35" fmla="*/ 201 h 328"/>
                <a:gd name="T36" fmla="*/ 297 w 310"/>
                <a:gd name="T37" fmla="*/ 212 h 328"/>
                <a:gd name="T38" fmla="*/ 291 w 310"/>
                <a:gd name="T39" fmla="*/ 218 h 328"/>
                <a:gd name="T40" fmla="*/ 286 w 310"/>
                <a:gd name="T41" fmla="*/ 233 h 328"/>
                <a:gd name="T42" fmla="*/ 283 w 310"/>
                <a:gd name="T43" fmla="*/ 240 h 328"/>
                <a:gd name="T44" fmla="*/ 288 w 310"/>
                <a:gd name="T45" fmla="*/ 258 h 328"/>
                <a:gd name="T46" fmla="*/ 299 w 310"/>
                <a:gd name="T47" fmla="*/ 257 h 328"/>
                <a:gd name="T48" fmla="*/ 301 w 310"/>
                <a:gd name="T49" fmla="*/ 274 h 328"/>
                <a:gd name="T50" fmla="*/ 306 w 310"/>
                <a:gd name="T51" fmla="*/ 302 h 328"/>
                <a:gd name="T52" fmla="*/ 292 w 310"/>
                <a:gd name="T53" fmla="*/ 291 h 328"/>
                <a:gd name="T54" fmla="*/ 281 w 310"/>
                <a:gd name="T55" fmla="*/ 269 h 328"/>
                <a:gd name="T56" fmla="*/ 270 w 310"/>
                <a:gd name="T57" fmla="*/ 265 h 328"/>
                <a:gd name="T58" fmla="*/ 281 w 310"/>
                <a:gd name="T59" fmla="*/ 274 h 328"/>
                <a:gd name="T60" fmla="*/ 262 w 310"/>
                <a:gd name="T61" fmla="*/ 279 h 328"/>
                <a:gd name="T62" fmla="*/ 251 w 310"/>
                <a:gd name="T63" fmla="*/ 282 h 328"/>
                <a:gd name="T64" fmla="*/ 243 w 310"/>
                <a:gd name="T65" fmla="*/ 291 h 328"/>
                <a:gd name="T66" fmla="*/ 252 w 310"/>
                <a:gd name="T67" fmla="*/ 308 h 328"/>
                <a:gd name="T68" fmla="*/ 245 w 310"/>
                <a:gd name="T69" fmla="*/ 317 h 328"/>
                <a:gd name="T70" fmla="*/ 234 w 310"/>
                <a:gd name="T71" fmla="*/ 317 h 328"/>
                <a:gd name="T72" fmla="*/ 229 w 310"/>
                <a:gd name="T73" fmla="*/ 328 h 328"/>
                <a:gd name="T74" fmla="*/ 208 w 310"/>
                <a:gd name="T75" fmla="*/ 315 h 328"/>
                <a:gd name="T76" fmla="*/ 199 w 310"/>
                <a:gd name="T77" fmla="*/ 301 h 328"/>
                <a:gd name="T78" fmla="*/ 186 w 310"/>
                <a:gd name="T79" fmla="*/ 274 h 328"/>
                <a:gd name="T80" fmla="*/ 188 w 310"/>
                <a:gd name="T81" fmla="*/ 257 h 328"/>
                <a:gd name="T82" fmla="*/ 171 w 310"/>
                <a:gd name="T83" fmla="*/ 236 h 328"/>
                <a:gd name="T84" fmla="*/ 163 w 310"/>
                <a:gd name="T85" fmla="*/ 223 h 328"/>
                <a:gd name="T86" fmla="*/ 153 w 310"/>
                <a:gd name="T87" fmla="*/ 219 h 328"/>
                <a:gd name="T88" fmla="*/ 152 w 310"/>
                <a:gd name="T89" fmla="*/ 213 h 328"/>
                <a:gd name="T90" fmla="*/ 132 w 310"/>
                <a:gd name="T91" fmla="*/ 183 h 328"/>
                <a:gd name="T92" fmla="*/ 94 w 310"/>
                <a:gd name="T93" fmla="*/ 180 h 328"/>
                <a:gd name="T94" fmla="*/ 71 w 310"/>
                <a:gd name="T95" fmla="*/ 178 h 328"/>
                <a:gd name="T96" fmla="*/ 54 w 310"/>
                <a:gd name="T97" fmla="*/ 185 h 328"/>
                <a:gd name="T98" fmla="*/ 22 w 310"/>
                <a:gd name="T99" fmla="*/ 189 h 328"/>
                <a:gd name="T100" fmla="*/ 6 w 310"/>
                <a:gd name="T101" fmla="*/ 196 h 328"/>
                <a:gd name="T102" fmla="*/ 6 w 310"/>
                <a:gd name="T103" fmla="*/ 196 h 328"/>
                <a:gd name="T104" fmla="*/ 24 w 310"/>
                <a:gd name="T105" fmla="*/ 156 h 328"/>
                <a:gd name="T106" fmla="*/ 25 w 310"/>
                <a:gd name="T107" fmla="*/ 110 h 328"/>
                <a:gd name="T108" fmla="*/ 21 w 310"/>
                <a:gd name="T109" fmla="*/ 90 h 328"/>
                <a:gd name="T110" fmla="*/ 2 w 310"/>
                <a:gd name="T111" fmla="*/ 82 h 328"/>
                <a:gd name="T112" fmla="*/ 13 w 310"/>
                <a:gd name="T113" fmla="*/ 72 h 328"/>
                <a:gd name="T114" fmla="*/ 28 w 310"/>
                <a:gd name="T115" fmla="*/ 68 h 328"/>
                <a:gd name="T116" fmla="*/ 29 w 310"/>
                <a:gd name="T117" fmla="*/ 54 h 328"/>
                <a:gd name="T118" fmla="*/ 55 w 310"/>
                <a:gd name="T119" fmla="*/ 40 h 328"/>
                <a:gd name="T120" fmla="*/ 76 w 310"/>
                <a:gd name="T121" fmla="*/ 1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 h="328">
                  <a:moveTo>
                    <a:pt x="76" y="6"/>
                  </a:moveTo>
                  <a:lnTo>
                    <a:pt x="81" y="0"/>
                  </a:lnTo>
                  <a:lnTo>
                    <a:pt x="97" y="12"/>
                  </a:lnTo>
                  <a:lnTo>
                    <a:pt x="99" y="16"/>
                  </a:lnTo>
                  <a:lnTo>
                    <a:pt x="105" y="16"/>
                  </a:lnTo>
                  <a:lnTo>
                    <a:pt x="115" y="23"/>
                  </a:lnTo>
                  <a:lnTo>
                    <a:pt x="117" y="26"/>
                  </a:lnTo>
                  <a:lnTo>
                    <a:pt x="116" y="29"/>
                  </a:lnTo>
                  <a:lnTo>
                    <a:pt x="119" y="32"/>
                  </a:lnTo>
                  <a:lnTo>
                    <a:pt x="134" y="39"/>
                  </a:lnTo>
                  <a:lnTo>
                    <a:pt x="142" y="40"/>
                  </a:lnTo>
                  <a:lnTo>
                    <a:pt x="146" y="46"/>
                  </a:lnTo>
                  <a:lnTo>
                    <a:pt x="163" y="56"/>
                  </a:lnTo>
                  <a:lnTo>
                    <a:pt x="168" y="58"/>
                  </a:lnTo>
                  <a:lnTo>
                    <a:pt x="175" y="65"/>
                  </a:lnTo>
                  <a:lnTo>
                    <a:pt x="181" y="67"/>
                  </a:lnTo>
                  <a:lnTo>
                    <a:pt x="186" y="74"/>
                  </a:lnTo>
                  <a:lnTo>
                    <a:pt x="185" y="79"/>
                  </a:lnTo>
                  <a:lnTo>
                    <a:pt x="185" y="83"/>
                  </a:lnTo>
                  <a:lnTo>
                    <a:pt x="187" y="85"/>
                  </a:lnTo>
                  <a:lnTo>
                    <a:pt x="190" y="94"/>
                  </a:lnTo>
                  <a:lnTo>
                    <a:pt x="194" y="96"/>
                  </a:lnTo>
                  <a:lnTo>
                    <a:pt x="196" y="99"/>
                  </a:lnTo>
                  <a:lnTo>
                    <a:pt x="193" y="102"/>
                  </a:lnTo>
                  <a:lnTo>
                    <a:pt x="194" y="108"/>
                  </a:lnTo>
                  <a:lnTo>
                    <a:pt x="202" y="113"/>
                  </a:lnTo>
                  <a:lnTo>
                    <a:pt x="212" y="111"/>
                  </a:lnTo>
                  <a:lnTo>
                    <a:pt x="214" y="117"/>
                  </a:lnTo>
                  <a:lnTo>
                    <a:pt x="214" y="119"/>
                  </a:lnTo>
                  <a:lnTo>
                    <a:pt x="224" y="124"/>
                  </a:lnTo>
                  <a:lnTo>
                    <a:pt x="230" y="128"/>
                  </a:lnTo>
                  <a:lnTo>
                    <a:pt x="234" y="127"/>
                  </a:lnTo>
                  <a:lnTo>
                    <a:pt x="232" y="107"/>
                  </a:lnTo>
                  <a:lnTo>
                    <a:pt x="235" y="102"/>
                  </a:lnTo>
                  <a:lnTo>
                    <a:pt x="236" y="104"/>
                  </a:lnTo>
                  <a:lnTo>
                    <a:pt x="245" y="99"/>
                  </a:lnTo>
                  <a:lnTo>
                    <a:pt x="246" y="96"/>
                  </a:lnTo>
                  <a:lnTo>
                    <a:pt x="243" y="95"/>
                  </a:lnTo>
                  <a:lnTo>
                    <a:pt x="241" y="93"/>
                  </a:lnTo>
                  <a:lnTo>
                    <a:pt x="253" y="93"/>
                  </a:lnTo>
                  <a:lnTo>
                    <a:pt x="256" y="97"/>
                  </a:lnTo>
                  <a:lnTo>
                    <a:pt x="258" y="106"/>
                  </a:lnTo>
                  <a:lnTo>
                    <a:pt x="266" y="115"/>
                  </a:lnTo>
                  <a:lnTo>
                    <a:pt x="269" y="141"/>
                  </a:lnTo>
                  <a:lnTo>
                    <a:pt x="281" y="165"/>
                  </a:lnTo>
                  <a:lnTo>
                    <a:pt x="280" y="169"/>
                  </a:lnTo>
                  <a:lnTo>
                    <a:pt x="284" y="173"/>
                  </a:lnTo>
                  <a:lnTo>
                    <a:pt x="289" y="174"/>
                  </a:lnTo>
                  <a:lnTo>
                    <a:pt x="299" y="183"/>
                  </a:lnTo>
                  <a:lnTo>
                    <a:pt x="305" y="184"/>
                  </a:lnTo>
                  <a:lnTo>
                    <a:pt x="308" y="190"/>
                  </a:lnTo>
                  <a:lnTo>
                    <a:pt x="308" y="190"/>
                  </a:lnTo>
                  <a:lnTo>
                    <a:pt x="306" y="193"/>
                  </a:lnTo>
                  <a:lnTo>
                    <a:pt x="308" y="201"/>
                  </a:lnTo>
                  <a:lnTo>
                    <a:pt x="306" y="201"/>
                  </a:lnTo>
                  <a:lnTo>
                    <a:pt x="297" y="212"/>
                  </a:lnTo>
                  <a:lnTo>
                    <a:pt x="297" y="212"/>
                  </a:lnTo>
                  <a:lnTo>
                    <a:pt x="296" y="210"/>
                  </a:lnTo>
                  <a:lnTo>
                    <a:pt x="292" y="210"/>
                  </a:lnTo>
                  <a:lnTo>
                    <a:pt x="291" y="218"/>
                  </a:lnTo>
                  <a:lnTo>
                    <a:pt x="285" y="222"/>
                  </a:lnTo>
                  <a:lnTo>
                    <a:pt x="284" y="226"/>
                  </a:lnTo>
                  <a:lnTo>
                    <a:pt x="286" y="233"/>
                  </a:lnTo>
                  <a:lnTo>
                    <a:pt x="285" y="235"/>
                  </a:lnTo>
                  <a:lnTo>
                    <a:pt x="285" y="239"/>
                  </a:lnTo>
                  <a:lnTo>
                    <a:pt x="283" y="240"/>
                  </a:lnTo>
                  <a:lnTo>
                    <a:pt x="284" y="247"/>
                  </a:lnTo>
                  <a:lnTo>
                    <a:pt x="285" y="256"/>
                  </a:lnTo>
                  <a:lnTo>
                    <a:pt x="288" y="258"/>
                  </a:lnTo>
                  <a:lnTo>
                    <a:pt x="289" y="256"/>
                  </a:lnTo>
                  <a:lnTo>
                    <a:pt x="295" y="258"/>
                  </a:lnTo>
                  <a:lnTo>
                    <a:pt x="299" y="257"/>
                  </a:lnTo>
                  <a:lnTo>
                    <a:pt x="299" y="257"/>
                  </a:lnTo>
                  <a:lnTo>
                    <a:pt x="300" y="261"/>
                  </a:lnTo>
                  <a:lnTo>
                    <a:pt x="301" y="274"/>
                  </a:lnTo>
                  <a:lnTo>
                    <a:pt x="308" y="279"/>
                  </a:lnTo>
                  <a:lnTo>
                    <a:pt x="310" y="299"/>
                  </a:lnTo>
                  <a:lnTo>
                    <a:pt x="306" y="302"/>
                  </a:lnTo>
                  <a:lnTo>
                    <a:pt x="295" y="308"/>
                  </a:lnTo>
                  <a:lnTo>
                    <a:pt x="290" y="306"/>
                  </a:lnTo>
                  <a:lnTo>
                    <a:pt x="292" y="291"/>
                  </a:lnTo>
                  <a:lnTo>
                    <a:pt x="292" y="279"/>
                  </a:lnTo>
                  <a:lnTo>
                    <a:pt x="286" y="269"/>
                  </a:lnTo>
                  <a:lnTo>
                    <a:pt x="281" y="269"/>
                  </a:lnTo>
                  <a:lnTo>
                    <a:pt x="279" y="266"/>
                  </a:lnTo>
                  <a:lnTo>
                    <a:pt x="275" y="263"/>
                  </a:lnTo>
                  <a:lnTo>
                    <a:pt x="270" y="265"/>
                  </a:lnTo>
                  <a:lnTo>
                    <a:pt x="277" y="269"/>
                  </a:lnTo>
                  <a:lnTo>
                    <a:pt x="279" y="274"/>
                  </a:lnTo>
                  <a:lnTo>
                    <a:pt x="281" y="274"/>
                  </a:lnTo>
                  <a:lnTo>
                    <a:pt x="281" y="274"/>
                  </a:lnTo>
                  <a:lnTo>
                    <a:pt x="280" y="279"/>
                  </a:lnTo>
                  <a:lnTo>
                    <a:pt x="262" y="279"/>
                  </a:lnTo>
                  <a:lnTo>
                    <a:pt x="258" y="284"/>
                  </a:lnTo>
                  <a:lnTo>
                    <a:pt x="254" y="285"/>
                  </a:lnTo>
                  <a:lnTo>
                    <a:pt x="251" y="282"/>
                  </a:lnTo>
                  <a:lnTo>
                    <a:pt x="250" y="283"/>
                  </a:lnTo>
                  <a:lnTo>
                    <a:pt x="248" y="288"/>
                  </a:lnTo>
                  <a:lnTo>
                    <a:pt x="243" y="291"/>
                  </a:lnTo>
                  <a:lnTo>
                    <a:pt x="243" y="295"/>
                  </a:lnTo>
                  <a:lnTo>
                    <a:pt x="242" y="296"/>
                  </a:lnTo>
                  <a:lnTo>
                    <a:pt x="252" y="308"/>
                  </a:lnTo>
                  <a:lnTo>
                    <a:pt x="257" y="317"/>
                  </a:lnTo>
                  <a:lnTo>
                    <a:pt x="252" y="319"/>
                  </a:lnTo>
                  <a:lnTo>
                    <a:pt x="245" y="317"/>
                  </a:lnTo>
                  <a:lnTo>
                    <a:pt x="245" y="319"/>
                  </a:lnTo>
                  <a:lnTo>
                    <a:pt x="242" y="319"/>
                  </a:lnTo>
                  <a:lnTo>
                    <a:pt x="234" y="317"/>
                  </a:lnTo>
                  <a:lnTo>
                    <a:pt x="226" y="319"/>
                  </a:lnTo>
                  <a:lnTo>
                    <a:pt x="229" y="328"/>
                  </a:lnTo>
                  <a:lnTo>
                    <a:pt x="229" y="328"/>
                  </a:lnTo>
                  <a:lnTo>
                    <a:pt x="218" y="328"/>
                  </a:lnTo>
                  <a:lnTo>
                    <a:pt x="210" y="321"/>
                  </a:lnTo>
                  <a:lnTo>
                    <a:pt x="208" y="315"/>
                  </a:lnTo>
                  <a:lnTo>
                    <a:pt x="199" y="315"/>
                  </a:lnTo>
                  <a:lnTo>
                    <a:pt x="203" y="305"/>
                  </a:lnTo>
                  <a:lnTo>
                    <a:pt x="199" y="301"/>
                  </a:lnTo>
                  <a:lnTo>
                    <a:pt x="192" y="280"/>
                  </a:lnTo>
                  <a:lnTo>
                    <a:pt x="193" y="277"/>
                  </a:lnTo>
                  <a:lnTo>
                    <a:pt x="186" y="274"/>
                  </a:lnTo>
                  <a:lnTo>
                    <a:pt x="187" y="271"/>
                  </a:lnTo>
                  <a:lnTo>
                    <a:pt x="186" y="269"/>
                  </a:lnTo>
                  <a:lnTo>
                    <a:pt x="188" y="257"/>
                  </a:lnTo>
                  <a:lnTo>
                    <a:pt x="171" y="249"/>
                  </a:lnTo>
                  <a:lnTo>
                    <a:pt x="170" y="241"/>
                  </a:lnTo>
                  <a:lnTo>
                    <a:pt x="171" y="236"/>
                  </a:lnTo>
                  <a:lnTo>
                    <a:pt x="170" y="235"/>
                  </a:lnTo>
                  <a:lnTo>
                    <a:pt x="171" y="232"/>
                  </a:lnTo>
                  <a:lnTo>
                    <a:pt x="163" y="223"/>
                  </a:lnTo>
                  <a:lnTo>
                    <a:pt x="159" y="223"/>
                  </a:lnTo>
                  <a:lnTo>
                    <a:pt x="157" y="218"/>
                  </a:lnTo>
                  <a:lnTo>
                    <a:pt x="153" y="219"/>
                  </a:lnTo>
                  <a:lnTo>
                    <a:pt x="150" y="217"/>
                  </a:lnTo>
                  <a:lnTo>
                    <a:pt x="154" y="216"/>
                  </a:lnTo>
                  <a:lnTo>
                    <a:pt x="152" y="213"/>
                  </a:lnTo>
                  <a:lnTo>
                    <a:pt x="152" y="202"/>
                  </a:lnTo>
                  <a:lnTo>
                    <a:pt x="149" y="196"/>
                  </a:lnTo>
                  <a:lnTo>
                    <a:pt x="132" y="183"/>
                  </a:lnTo>
                  <a:lnTo>
                    <a:pt x="114" y="180"/>
                  </a:lnTo>
                  <a:lnTo>
                    <a:pt x="100" y="183"/>
                  </a:lnTo>
                  <a:lnTo>
                    <a:pt x="94" y="180"/>
                  </a:lnTo>
                  <a:lnTo>
                    <a:pt x="83" y="180"/>
                  </a:lnTo>
                  <a:lnTo>
                    <a:pt x="78" y="178"/>
                  </a:lnTo>
                  <a:lnTo>
                    <a:pt x="71" y="178"/>
                  </a:lnTo>
                  <a:lnTo>
                    <a:pt x="67" y="179"/>
                  </a:lnTo>
                  <a:lnTo>
                    <a:pt x="62" y="184"/>
                  </a:lnTo>
                  <a:lnTo>
                    <a:pt x="54" y="185"/>
                  </a:lnTo>
                  <a:lnTo>
                    <a:pt x="38" y="194"/>
                  </a:lnTo>
                  <a:lnTo>
                    <a:pt x="34" y="191"/>
                  </a:lnTo>
                  <a:lnTo>
                    <a:pt x="22" y="189"/>
                  </a:lnTo>
                  <a:lnTo>
                    <a:pt x="6" y="196"/>
                  </a:lnTo>
                  <a:lnTo>
                    <a:pt x="6" y="196"/>
                  </a:lnTo>
                  <a:lnTo>
                    <a:pt x="6" y="196"/>
                  </a:lnTo>
                  <a:lnTo>
                    <a:pt x="6" y="196"/>
                  </a:lnTo>
                  <a:lnTo>
                    <a:pt x="6" y="196"/>
                  </a:lnTo>
                  <a:lnTo>
                    <a:pt x="6" y="196"/>
                  </a:lnTo>
                  <a:lnTo>
                    <a:pt x="16" y="180"/>
                  </a:lnTo>
                  <a:lnTo>
                    <a:pt x="18" y="166"/>
                  </a:lnTo>
                  <a:lnTo>
                    <a:pt x="24" y="156"/>
                  </a:lnTo>
                  <a:lnTo>
                    <a:pt x="24" y="139"/>
                  </a:lnTo>
                  <a:lnTo>
                    <a:pt x="29" y="112"/>
                  </a:lnTo>
                  <a:lnTo>
                    <a:pt x="25" y="110"/>
                  </a:lnTo>
                  <a:lnTo>
                    <a:pt x="21" y="105"/>
                  </a:lnTo>
                  <a:lnTo>
                    <a:pt x="19" y="95"/>
                  </a:lnTo>
                  <a:lnTo>
                    <a:pt x="21" y="90"/>
                  </a:lnTo>
                  <a:lnTo>
                    <a:pt x="13" y="85"/>
                  </a:lnTo>
                  <a:lnTo>
                    <a:pt x="0" y="84"/>
                  </a:lnTo>
                  <a:lnTo>
                    <a:pt x="2" y="82"/>
                  </a:lnTo>
                  <a:lnTo>
                    <a:pt x="2" y="82"/>
                  </a:lnTo>
                  <a:lnTo>
                    <a:pt x="10" y="79"/>
                  </a:lnTo>
                  <a:lnTo>
                    <a:pt x="13" y="72"/>
                  </a:lnTo>
                  <a:lnTo>
                    <a:pt x="19" y="69"/>
                  </a:lnTo>
                  <a:lnTo>
                    <a:pt x="23" y="69"/>
                  </a:lnTo>
                  <a:lnTo>
                    <a:pt x="28" y="68"/>
                  </a:lnTo>
                  <a:lnTo>
                    <a:pt x="29" y="63"/>
                  </a:lnTo>
                  <a:lnTo>
                    <a:pt x="28" y="56"/>
                  </a:lnTo>
                  <a:lnTo>
                    <a:pt x="29" y="54"/>
                  </a:lnTo>
                  <a:lnTo>
                    <a:pt x="35" y="43"/>
                  </a:lnTo>
                  <a:lnTo>
                    <a:pt x="44" y="35"/>
                  </a:lnTo>
                  <a:lnTo>
                    <a:pt x="55" y="40"/>
                  </a:lnTo>
                  <a:lnTo>
                    <a:pt x="61" y="40"/>
                  </a:lnTo>
                  <a:lnTo>
                    <a:pt x="71" y="23"/>
                  </a:lnTo>
                  <a:lnTo>
                    <a:pt x="76" y="19"/>
                  </a:lnTo>
                  <a:lnTo>
                    <a:pt x="76"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 name="Freeform 8">
              <a:extLst>
                <a:ext uri="{FF2B5EF4-FFF2-40B4-BE49-F238E27FC236}">
                  <a16:creationId xmlns:a16="http://schemas.microsoft.com/office/drawing/2014/main" id="{A6963A5C-965F-40EF-92AA-A7944B336AE8}"/>
                </a:ext>
              </a:extLst>
            </p:cNvPr>
            <p:cNvSpPr>
              <a:spLocks noEditPoints="1"/>
            </p:cNvSpPr>
            <p:nvPr/>
          </p:nvSpPr>
          <p:spPr bwMode="auto">
            <a:xfrm>
              <a:off x="10375900" y="1016000"/>
              <a:ext cx="1522413" cy="1174750"/>
            </a:xfrm>
            <a:custGeom>
              <a:avLst/>
              <a:gdLst>
                <a:gd name="T0" fmla="*/ 396 w 959"/>
                <a:gd name="T1" fmla="*/ 276 h 740"/>
                <a:gd name="T2" fmla="*/ 163 w 959"/>
                <a:gd name="T3" fmla="*/ 248 h 740"/>
                <a:gd name="T4" fmla="*/ 130 w 959"/>
                <a:gd name="T5" fmla="*/ 244 h 740"/>
                <a:gd name="T6" fmla="*/ 228 w 959"/>
                <a:gd name="T7" fmla="*/ 194 h 740"/>
                <a:gd name="T8" fmla="*/ 185 w 959"/>
                <a:gd name="T9" fmla="*/ 242 h 740"/>
                <a:gd name="T10" fmla="*/ 197 w 959"/>
                <a:gd name="T11" fmla="*/ 213 h 740"/>
                <a:gd name="T12" fmla="*/ 223 w 959"/>
                <a:gd name="T13" fmla="*/ 166 h 740"/>
                <a:gd name="T14" fmla="*/ 245 w 959"/>
                <a:gd name="T15" fmla="*/ 187 h 740"/>
                <a:gd name="T16" fmla="*/ 214 w 959"/>
                <a:gd name="T17" fmla="*/ 133 h 740"/>
                <a:gd name="T18" fmla="*/ 165 w 959"/>
                <a:gd name="T19" fmla="*/ 185 h 740"/>
                <a:gd name="T20" fmla="*/ 109 w 959"/>
                <a:gd name="T21" fmla="*/ 206 h 740"/>
                <a:gd name="T22" fmla="*/ 83 w 959"/>
                <a:gd name="T23" fmla="*/ 174 h 740"/>
                <a:gd name="T24" fmla="*/ 118 w 959"/>
                <a:gd name="T25" fmla="*/ 165 h 740"/>
                <a:gd name="T26" fmla="*/ 147 w 959"/>
                <a:gd name="T27" fmla="*/ 166 h 740"/>
                <a:gd name="T28" fmla="*/ 170 w 959"/>
                <a:gd name="T29" fmla="*/ 154 h 740"/>
                <a:gd name="T30" fmla="*/ 206 w 959"/>
                <a:gd name="T31" fmla="*/ 95 h 740"/>
                <a:gd name="T32" fmla="*/ 280 w 959"/>
                <a:gd name="T33" fmla="*/ 77 h 740"/>
                <a:gd name="T34" fmla="*/ 367 w 959"/>
                <a:gd name="T35" fmla="*/ 57 h 740"/>
                <a:gd name="T36" fmla="*/ 348 w 959"/>
                <a:gd name="T37" fmla="*/ 44 h 740"/>
                <a:gd name="T38" fmla="*/ 658 w 959"/>
                <a:gd name="T39" fmla="*/ 31 h 740"/>
                <a:gd name="T40" fmla="*/ 693 w 959"/>
                <a:gd name="T41" fmla="*/ 107 h 740"/>
                <a:gd name="T42" fmla="*/ 647 w 959"/>
                <a:gd name="T43" fmla="*/ 154 h 740"/>
                <a:gd name="T44" fmla="*/ 672 w 959"/>
                <a:gd name="T45" fmla="*/ 210 h 740"/>
                <a:gd name="T46" fmla="*/ 711 w 959"/>
                <a:gd name="T47" fmla="*/ 137 h 740"/>
                <a:gd name="T48" fmla="*/ 785 w 959"/>
                <a:gd name="T49" fmla="*/ 153 h 740"/>
                <a:gd name="T50" fmla="*/ 889 w 959"/>
                <a:gd name="T51" fmla="*/ 170 h 740"/>
                <a:gd name="T52" fmla="*/ 949 w 959"/>
                <a:gd name="T53" fmla="*/ 223 h 740"/>
                <a:gd name="T54" fmla="*/ 868 w 959"/>
                <a:gd name="T55" fmla="*/ 326 h 740"/>
                <a:gd name="T56" fmla="*/ 738 w 959"/>
                <a:gd name="T57" fmla="*/ 315 h 740"/>
                <a:gd name="T58" fmla="*/ 807 w 959"/>
                <a:gd name="T59" fmla="*/ 368 h 740"/>
                <a:gd name="T60" fmla="*/ 819 w 959"/>
                <a:gd name="T61" fmla="*/ 413 h 740"/>
                <a:gd name="T62" fmla="*/ 885 w 959"/>
                <a:gd name="T63" fmla="*/ 379 h 740"/>
                <a:gd name="T64" fmla="*/ 922 w 959"/>
                <a:gd name="T65" fmla="*/ 399 h 740"/>
                <a:gd name="T66" fmla="*/ 868 w 959"/>
                <a:gd name="T67" fmla="*/ 477 h 740"/>
                <a:gd name="T68" fmla="*/ 696 w 959"/>
                <a:gd name="T69" fmla="*/ 379 h 740"/>
                <a:gd name="T70" fmla="*/ 486 w 959"/>
                <a:gd name="T71" fmla="*/ 409 h 740"/>
                <a:gd name="T72" fmla="*/ 427 w 959"/>
                <a:gd name="T73" fmla="*/ 652 h 740"/>
                <a:gd name="T74" fmla="*/ 95 w 959"/>
                <a:gd name="T75" fmla="*/ 633 h 740"/>
                <a:gd name="T76" fmla="*/ 126 w 959"/>
                <a:gd name="T77" fmla="*/ 393 h 740"/>
                <a:gd name="T78" fmla="*/ 22 w 959"/>
                <a:gd name="T79" fmla="*/ 293 h 740"/>
                <a:gd name="T80" fmla="*/ 62 w 959"/>
                <a:gd name="T81" fmla="*/ 266 h 740"/>
                <a:gd name="T82" fmla="*/ 122 w 959"/>
                <a:gd name="T83" fmla="*/ 304 h 740"/>
                <a:gd name="T84" fmla="*/ 107 w 959"/>
                <a:gd name="T85" fmla="*/ 333 h 740"/>
                <a:gd name="T86" fmla="*/ 201 w 959"/>
                <a:gd name="T87" fmla="*/ 349 h 740"/>
                <a:gd name="T88" fmla="*/ 214 w 959"/>
                <a:gd name="T89" fmla="*/ 276 h 740"/>
                <a:gd name="T90" fmla="*/ 299 w 959"/>
                <a:gd name="T91" fmla="*/ 215 h 740"/>
                <a:gd name="T92" fmla="*/ 324 w 959"/>
                <a:gd name="T93" fmla="*/ 139 h 740"/>
                <a:gd name="T94" fmla="*/ 333 w 959"/>
                <a:gd name="T95" fmla="*/ 79 h 740"/>
                <a:gd name="T96" fmla="*/ 381 w 959"/>
                <a:gd name="T97" fmla="*/ 76 h 740"/>
                <a:gd name="T98" fmla="*/ 419 w 959"/>
                <a:gd name="T99" fmla="*/ 92 h 740"/>
                <a:gd name="T100" fmla="*/ 424 w 959"/>
                <a:gd name="T101" fmla="*/ 142 h 740"/>
                <a:gd name="T102" fmla="*/ 376 w 959"/>
                <a:gd name="T103" fmla="*/ 245 h 740"/>
                <a:gd name="T104" fmla="*/ 384 w 959"/>
                <a:gd name="T105" fmla="*/ 307 h 740"/>
                <a:gd name="T106" fmla="*/ 426 w 959"/>
                <a:gd name="T107" fmla="*/ 223 h 740"/>
                <a:gd name="T108" fmla="*/ 536 w 959"/>
                <a:gd name="T109" fmla="*/ 90 h 740"/>
                <a:gd name="T110" fmla="*/ 517 w 959"/>
                <a:gd name="T111" fmla="*/ 245 h 740"/>
                <a:gd name="T112" fmla="*/ 561 w 959"/>
                <a:gd name="T113" fmla="*/ 177 h 740"/>
                <a:gd name="T114" fmla="*/ 607 w 959"/>
                <a:gd name="T115" fmla="*/ 104 h 740"/>
                <a:gd name="T116" fmla="*/ 613 w 959"/>
                <a:gd name="T117" fmla="*/ 68 h 740"/>
                <a:gd name="T118" fmla="*/ 460 w 959"/>
                <a:gd name="T119" fmla="*/ 23 h 740"/>
                <a:gd name="T120" fmla="*/ 458 w 959"/>
                <a:gd name="T121" fmla="*/ 66 h 740"/>
                <a:gd name="T122" fmla="*/ 414 w 959"/>
                <a:gd name="T123" fmla="*/ 21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740">
                  <a:moveTo>
                    <a:pt x="869" y="400"/>
                  </a:moveTo>
                  <a:lnTo>
                    <a:pt x="872" y="405"/>
                  </a:lnTo>
                  <a:lnTo>
                    <a:pt x="866" y="406"/>
                  </a:lnTo>
                  <a:lnTo>
                    <a:pt x="867" y="401"/>
                  </a:lnTo>
                  <a:lnTo>
                    <a:pt x="869" y="400"/>
                  </a:lnTo>
                  <a:close/>
                  <a:moveTo>
                    <a:pt x="841" y="371"/>
                  </a:moveTo>
                  <a:lnTo>
                    <a:pt x="844" y="373"/>
                  </a:lnTo>
                  <a:lnTo>
                    <a:pt x="847" y="372"/>
                  </a:lnTo>
                  <a:lnTo>
                    <a:pt x="851" y="374"/>
                  </a:lnTo>
                  <a:lnTo>
                    <a:pt x="854" y="379"/>
                  </a:lnTo>
                  <a:lnTo>
                    <a:pt x="857" y="388"/>
                  </a:lnTo>
                  <a:lnTo>
                    <a:pt x="856" y="393"/>
                  </a:lnTo>
                  <a:lnTo>
                    <a:pt x="856" y="395"/>
                  </a:lnTo>
                  <a:lnTo>
                    <a:pt x="862" y="390"/>
                  </a:lnTo>
                  <a:lnTo>
                    <a:pt x="865" y="398"/>
                  </a:lnTo>
                  <a:lnTo>
                    <a:pt x="862" y="399"/>
                  </a:lnTo>
                  <a:lnTo>
                    <a:pt x="861" y="398"/>
                  </a:lnTo>
                  <a:lnTo>
                    <a:pt x="855" y="404"/>
                  </a:lnTo>
                  <a:lnTo>
                    <a:pt x="854" y="402"/>
                  </a:lnTo>
                  <a:lnTo>
                    <a:pt x="844" y="410"/>
                  </a:lnTo>
                  <a:lnTo>
                    <a:pt x="841" y="412"/>
                  </a:lnTo>
                  <a:lnTo>
                    <a:pt x="838" y="413"/>
                  </a:lnTo>
                  <a:lnTo>
                    <a:pt x="833" y="412"/>
                  </a:lnTo>
                  <a:lnTo>
                    <a:pt x="827" y="415"/>
                  </a:lnTo>
                  <a:lnTo>
                    <a:pt x="825" y="413"/>
                  </a:lnTo>
                  <a:lnTo>
                    <a:pt x="830" y="400"/>
                  </a:lnTo>
                  <a:lnTo>
                    <a:pt x="833" y="398"/>
                  </a:lnTo>
                  <a:lnTo>
                    <a:pt x="835" y="396"/>
                  </a:lnTo>
                  <a:lnTo>
                    <a:pt x="836" y="392"/>
                  </a:lnTo>
                  <a:lnTo>
                    <a:pt x="835" y="372"/>
                  </a:lnTo>
                  <a:lnTo>
                    <a:pt x="840" y="370"/>
                  </a:lnTo>
                  <a:lnTo>
                    <a:pt x="841" y="371"/>
                  </a:lnTo>
                  <a:close/>
                  <a:moveTo>
                    <a:pt x="399" y="262"/>
                  </a:moveTo>
                  <a:lnTo>
                    <a:pt x="403" y="263"/>
                  </a:lnTo>
                  <a:lnTo>
                    <a:pt x="403" y="270"/>
                  </a:lnTo>
                  <a:lnTo>
                    <a:pt x="396" y="276"/>
                  </a:lnTo>
                  <a:lnTo>
                    <a:pt x="392" y="277"/>
                  </a:lnTo>
                  <a:lnTo>
                    <a:pt x="394" y="271"/>
                  </a:lnTo>
                  <a:lnTo>
                    <a:pt x="394" y="267"/>
                  </a:lnTo>
                  <a:lnTo>
                    <a:pt x="397" y="265"/>
                  </a:lnTo>
                  <a:lnTo>
                    <a:pt x="397" y="263"/>
                  </a:lnTo>
                  <a:lnTo>
                    <a:pt x="399" y="262"/>
                  </a:lnTo>
                  <a:close/>
                  <a:moveTo>
                    <a:pt x="23" y="233"/>
                  </a:moveTo>
                  <a:lnTo>
                    <a:pt x="24" y="233"/>
                  </a:lnTo>
                  <a:lnTo>
                    <a:pt x="26" y="242"/>
                  </a:lnTo>
                  <a:lnTo>
                    <a:pt x="24" y="246"/>
                  </a:lnTo>
                  <a:lnTo>
                    <a:pt x="27" y="248"/>
                  </a:lnTo>
                  <a:lnTo>
                    <a:pt x="27" y="250"/>
                  </a:lnTo>
                  <a:lnTo>
                    <a:pt x="21" y="253"/>
                  </a:lnTo>
                  <a:lnTo>
                    <a:pt x="20" y="250"/>
                  </a:lnTo>
                  <a:lnTo>
                    <a:pt x="22" y="246"/>
                  </a:lnTo>
                  <a:lnTo>
                    <a:pt x="20" y="246"/>
                  </a:lnTo>
                  <a:lnTo>
                    <a:pt x="18" y="243"/>
                  </a:lnTo>
                  <a:lnTo>
                    <a:pt x="22" y="239"/>
                  </a:lnTo>
                  <a:lnTo>
                    <a:pt x="22" y="235"/>
                  </a:lnTo>
                  <a:lnTo>
                    <a:pt x="23" y="233"/>
                  </a:lnTo>
                  <a:close/>
                  <a:moveTo>
                    <a:pt x="146" y="233"/>
                  </a:moveTo>
                  <a:lnTo>
                    <a:pt x="147" y="234"/>
                  </a:lnTo>
                  <a:lnTo>
                    <a:pt x="148" y="248"/>
                  </a:lnTo>
                  <a:lnTo>
                    <a:pt x="149" y="245"/>
                  </a:lnTo>
                  <a:lnTo>
                    <a:pt x="148" y="235"/>
                  </a:lnTo>
                  <a:lnTo>
                    <a:pt x="153" y="233"/>
                  </a:lnTo>
                  <a:lnTo>
                    <a:pt x="155" y="237"/>
                  </a:lnTo>
                  <a:lnTo>
                    <a:pt x="155" y="240"/>
                  </a:lnTo>
                  <a:lnTo>
                    <a:pt x="157" y="244"/>
                  </a:lnTo>
                  <a:lnTo>
                    <a:pt x="154" y="246"/>
                  </a:lnTo>
                  <a:lnTo>
                    <a:pt x="157" y="249"/>
                  </a:lnTo>
                  <a:lnTo>
                    <a:pt x="157" y="253"/>
                  </a:lnTo>
                  <a:lnTo>
                    <a:pt x="158" y="253"/>
                  </a:lnTo>
                  <a:lnTo>
                    <a:pt x="159" y="248"/>
                  </a:lnTo>
                  <a:lnTo>
                    <a:pt x="160" y="249"/>
                  </a:lnTo>
                  <a:lnTo>
                    <a:pt x="163" y="248"/>
                  </a:lnTo>
                  <a:lnTo>
                    <a:pt x="165" y="251"/>
                  </a:lnTo>
                  <a:lnTo>
                    <a:pt x="163" y="256"/>
                  </a:lnTo>
                  <a:lnTo>
                    <a:pt x="167" y="255"/>
                  </a:lnTo>
                  <a:lnTo>
                    <a:pt x="169" y="251"/>
                  </a:lnTo>
                  <a:lnTo>
                    <a:pt x="171" y="251"/>
                  </a:lnTo>
                  <a:lnTo>
                    <a:pt x="167" y="262"/>
                  </a:lnTo>
                  <a:lnTo>
                    <a:pt x="170" y="259"/>
                  </a:lnTo>
                  <a:lnTo>
                    <a:pt x="174" y="262"/>
                  </a:lnTo>
                  <a:lnTo>
                    <a:pt x="176" y="273"/>
                  </a:lnTo>
                  <a:lnTo>
                    <a:pt x="175" y="278"/>
                  </a:lnTo>
                  <a:lnTo>
                    <a:pt x="173" y="277"/>
                  </a:lnTo>
                  <a:lnTo>
                    <a:pt x="171" y="277"/>
                  </a:lnTo>
                  <a:lnTo>
                    <a:pt x="164" y="274"/>
                  </a:lnTo>
                  <a:lnTo>
                    <a:pt x="151" y="276"/>
                  </a:lnTo>
                  <a:lnTo>
                    <a:pt x="141" y="273"/>
                  </a:lnTo>
                  <a:lnTo>
                    <a:pt x="141" y="271"/>
                  </a:lnTo>
                  <a:lnTo>
                    <a:pt x="138" y="270"/>
                  </a:lnTo>
                  <a:lnTo>
                    <a:pt x="136" y="271"/>
                  </a:lnTo>
                  <a:lnTo>
                    <a:pt x="133" y="271"/>
                  </a:lnTo>
                  <a:lnTo>
                    <a:pt x="132" y="267"/>
                  </a:lnTo>
                  <a:lnTo>
                    <a:pt x="127" y="267"/>
                  </a:lnTo>
                  <a:lnTo>
                    <a:pt x="124" y="262"/>
                  </a:lnTo>
                  <a:lnTo>
                    <a:pt x="118" y="261"/>
                  </a:lnTo>
                  <a:lnTo>
                    <a:pt x="115" y="256"/>
                  </a:lnTo>
                  <a:lnTo>
                    <a:pt x="113" y="253"/>
                  </a:lnTo>
                  <a:lnTo>
                    <a:pt x="113" y="246"/>
                  </a:lnTo>
                  <a:lnTo>
                    <a:pt x="116" y="244"/>
                  </a:lnTo>
                  <a:lnTo>
                    <a:pt x="121" y="245"/>
                  </a:lnTo>
                  <a:lnTo>
                    <a:pt x="122" y="245"/>
                  </a:lnTo>
                  <a:lnTo>
                    <a:pt x="122" y="248"/>
                  </a:lnTo>
                  <a:lnTo>
                    <a:pt x="125" y="251"/>
                  </a:lnTo>
                  <a:lnTo>
                    <a:pt x="124" y="245"/>
                  </a:lnTo>
                  <a:lnTo>
                    <a:pt x="121" y="242"/>
                  </a:lnTo>
                  <a:lnTo>
                    <a:pt x="124" y="240"/>
                  </a:lnTo>
                  <a:lnTo>
                    <a:pt x="127" y="238"/>
                  </a:lnTo>
                  <a:lnTo>
                    <a:pt x="130" y="244"/>
                  </a:lnTo>
                  <a:lnTo>
                    <a:pt x="132" y="242"/>
                  </a:lnTo>
                  <a:lnTo>
                    <a:pt x="131" y="238"/>
                  </a:lnTo>
                  <a:lnTo>
                    <a:pt x="131" y="237"/>
                  </a:lnTo>
                  <a:lnTo>
                    <a:pt x="135" y="235"/>
                  </a:lnTo>
                  <a:lnTo>
                    <a:pt x="136" y="245"/>
                  </a:lnTo>
                  <a:lnTo>
                    <a:pt x="136" y="235"/>
                  </a:lnTo>
                  <a:lnTo>
                    <a:pt x="138" y="234"/>
                  </a:lnTo>
                  <a:lnTo>
                    <a:pt x="142" y="244"/>
                  </a:lnTo>
                  <a:lnTo>
                    <a:pt x="142" y="234"/>
                  </a:lnTo>
                  <a:lnTo>
                    <a:pt x="146" y="233"/>
                  </a:lnTo>
                  <a:close/>
                  <a:moveTo>
                    <a:pt x="54" y="239"/>
                  </a:moveTo>
                  <a:lnTo>
                    <a:pt x="60" y="244"/>
                  </a:lnTo>
                  <a:lnTo>
                    <a:pt x="60" y="249"/>
                  </a:lnTo>
                  <a:lnTo>
                    <a:pt x="55" y="266"/>
                  </a:lnTo>
                  <a:lnTo>
                    <a:pt x="51" y="271"/>
                  </a:lnTo>
                  <a:lnTo>
                    <a:pt x="49" y="271"/>
                  </a:lnTo>
                  <a:lnTo>
                    <a:pt x="47" y="261"/>
                  </a:lnTo>
                  <a:lnTo>
                    <a:pt x="49" y="246"/>
                  </a:lnTo>
                  <a:lnTo>
                    <a:pt x="48" y="240"/>
                  </a:lnTo>
                  <a:lnTo>
                    <a:pt x="50" y="239"/>
                  </a:lnTo>
                  <a:lnTo>
                    <a:pt x="50" y="233"/>
                  </a:lnTo>
                  <a:lnTo>
                    <a:pt x="54" y="239"/>
                  </a:lnTo>
                  <a:close/>
                  <a:moveTo>
                    <a:pt x="223" y="166"/>
                  </a:moveTo>
                  <a:lnTo>
                    <a:pt x="223" y="168"/>
                  </a:lnTo>
                  <a:lnTo>
                    <a:pt x="225" y="170"/>
                  </a:lnTo>
                  <a:lnTo>
                    <a:pt x="230" y="167"/>
                  </a:lnTo>
                  <a:lnTo>
                    <a:pt x="229" y="171"/>
                  </a:lnTo>
                  <a:lnTo>
                    <a:pt x="229" y="174"/>
                  </a:lnTo>
                  <a:lnTo>
                    <a:pt x="233" y="176"/>
                  </a:lnTo>
                  <a:lnTo>
                    <a:pt x="231" y="178"/>
                  </a:lnTo>
                  <a:lnTo>
                    <a:pt x="233" y="178"/>
                  </a:lnTo>
                  <a:lnTo>
                    <a:pt x="230" y="182"/>
                  </a:lnTo>
                  <a:lnTo>
                    <a:pt x="230" y="187"/>
                  </a:lnTo>
                  <a:lnTo>
                    <a:pt x="229" y="188"/>
                  </a:lnTo>
                  <a:lnTo>
                    <a:pt x="229" y="192"/>
                  </a:lnTo>
                  <a:lnTo>
                    <a:pt x="228" y="194"/>
                  </a:lnTo>
                  <a:lnTo>
                    <a:pt x="227" y="196"/>
                  </a:lnTo>
                  <a:lnTo>
                    <a:pt x="228" y="199"/>
                  </a:lnTo>
                  <a:lnTo>
                    <a:pt x="236" y="203"/>
                  </a:lnTo>
                  <a:lnTo>
                    <a:pt x="235" y="207"/>
                  </a:lnTo>
                  <a:lnTo>
                    <a:pt x="236" y="212"/>
                  </a:lnTo>
                  <a:lnTo>
                    <a:pt x="238" y="220"/>
                  </a:lnTo>
                  <a:lnTo>
                    <a:pt x="230" y="228"/>
                  </a:lnTo>
                  <a:lnTo>
                    <a:pt x="228" y="228"/>
                  </a:lnTo>
                  <a:lnTo>
                    <a:pt x="224" y="234"/>
                  </a:lnTo>
                  <a:lnTo>
                    <a:pt x="219" y="235"/>
                  </a:lnTo>
                  <a:lnTo>
                    <a:pt x="217" y="233"/>
                  </a:lnTo>
                  <a:lnTo>
                    <a:pt x="218" y="235"/>
                  </a:lnTo>
                  <a:lnTo>
                    <a:pt x="222" y="238"/>
                  </a:lnTo>
                  <a:lnTo>
                    <a:pt x="220" y="240"/>
                  </a:lnTo>
                  <a:lnTo>
                    <a:pt x="218" y="243"/>
                  </a:lnTo>
                  <a:lnTo>
                    <a:pt x="215" y="242"/>
                  </a:lnTo>
                  <a:lnTo>
                    <a:pt x="215" y="245"/>
                  </a:lnTo>
                  <a:lnTo>
                    <a:pt x="202" y="249"/>
                  </a:lnTo>
                  <a:lnTo>
                    <a:pt x="203" y="250"/>
                  </a:lnTo>
                  <a:lnTo>
                    <a:pt x="207" y="251"/>
                  </a:lnTo>
                  <a:lnTo>
                    <a:pt x="209" y="254"/>
                  </a:lnTo>
                  <a:lnTo>
                    <a:pt x="209" y="256"/>
                  </a:lnTo>
                  <a:lnTo>
                    <a:pt x="207" y="259"/>
                  </a:lnTo>
                  <a:lnTo>
                    <a:pt x="202" y="262"/>
                  </a:lnTo>
                  <a:lnTo>
                    <a:pt x="201" y="261"/>
                  </a:lnTo>
                  <a:lnTo>
                    <a:pt x="201" y="263"/>
                  </a:lnTo>
                  <a:lnTo>
                    <a:pt x="193" y="268"/>
                  </a:lnTo>
                  <a:lnTo>
                    <a:pt x="190" y="268"/>
                  </a:lnTo>
                  <a:lnTo>
                    <a:pt x="181" y="263"/>
                  </a:lnTo>
                  <a:lnTo>
                    <a:pt x="180" y="257"/>
                  </a:lnTo>
                  <a:lnTo>
                    <a:pt x="181" y="256"/>
                  </a:lnTo>
                  <a:lnTo>
                    <a:pt x="180" y="253"/>
                  </a:lnTo>
                  <a:lnTo>
                    <a:pt x="181" y="251"/>
                  </a:lnTo>
                  <a:lnTo>
                    <a:pt x="181" y="248"/>
                  </a:lnTo>
                  <a:lnTo>
                    <a:pt x="185" y="244"/>
                  </a:lnTo>
                  <a:lnTo>
                    <a:pt x="185" y="242"/>
                  </a:lnTo>
                  <a:lnTo>
                    <a:pt x="187" y="237"/>
                  </a:lnTo>
                  <a:lnTo>
                    <a:pt x="187" y="228"/>
                  </a:lnTo>
                  <a:lnTo>
                    <a:pt x="182" y="243"/>
                  </a:lnTo>
                  <a:lnTo>
                    <a:pt x="176" y="250"/>
                  </a:lnTo>
                  <a:lnTo>
                    <a:pt x="173" y="248"/>
                  </a:lnTo>
                  <a:lnTo>
                    <a:pt x="171" y="248"/>
                  </a:lnTo>
                  <a:lnTo>
                    <a:pt x="165" y="242"/>
                  </a:lnTo>
                  <a:lnTo>
                    <a:pt x="164" y="234"/>
                  </a:lnTo>
                  <a:lnTo>
                    <a:pt x="160" y="233"/>
                  </a:lnTo>
                  <a:lnTo>
                    <a:pt x="158" y="228"/>
                  </a:lnTo>
                  <a:lnTo>
                    <a:pt x="159" y="226"/>
                  </a:lnTo>
                  <a:lnTo>
                    <a:pt x="162" y="229"/>
                  </a:lnTo>
                  <a:lnTo>
                    <a:pt x="167" y="232"/>
                  </a:lnTo>
                  <a:lnTo>
                    <a:pt x="170" y="231"/>
                  </a:lnTo>
                  <a:lnTo>
                    <a:pt x="164" y="226"/>
                  </a:lnTo>
                  <a:lnTo>
                    <a:pt x="163" y="218"/>
                  </a:lnTo>
                  <a:lnTo>
                    <a:pt x="167" y="213"/>
                  </a:lnTo>
                  <a:lnTo>
                    <a:pt x="169" y="213"/>
                  </a:lnTo>
                  <a:lnTo>
                    <a:pt x="171" y="209"/>
                  </a:lnTo>
                  <a:lnTo>
                    <a:pt x="175" y="210"/>
                  </a:lnTo>
                  <a:lnTo>
                    <a:pt x="174" y="206"/>
                  </a:lnTo>
                  <a:lnTo>
                    <a:pt x="178" y="201"/>
                  </a:lnTo>
                  <a:lnTo>
                    <a:pt x="184" y="198"/>
                  </a:lnTo>
                  <a:lnTo>
                    <a:pt x="189" y="201"/>
                  </a:lnTo>
                  <a:lnTo>
                    <a:pt x="191" y="198"/>
                  </a:lnTo>
                  <a:lnTo>
                    <a:pt x="190" y="195"/>
                  </a:lnTo>
                  <a:lnTo>
                    <a:pt x="189" y="193"/>
                  </a:lnTo>
                  <a:lnTo>
                    <a:pt x="187" y="192"/>
                  </a:lnTo>
                  <a:lnTo>
                    <a:pt x="187" y="189"/>
                  </a:lnTo>
                  <a:lnTo>
                    <a:pt x="189" y="188"/>
                  </a:lnTo>
                  <a:lnTo>
                    <a:pt x="191" y="188"/>
                  </a:lnTo>
                  <a:lnTo>
                    <a:pt x="190" y="189"/>
                  </a:lnTo>
                  <a:lnTo>
                    <a:pt x="192" y="188"/>
                  </a:lnTo>
                  <a:lnTo>
                    <a:pt x="196" y="189"/>
                  </a:lnTo>
                  <a:lnTo>
                    <a:pt x="200" y="200"/>
                  </a:lnTo>
                  <a:lnTo>
                    <a:pt x="197" y="213"/>
                  </a:lnTo>
                  <a:lnTo>
                    <a:pt x="202" y="211"/>
                  </a:lnTo>
                  <a:lnTo>
                    <a:pt x="202" y="200"/>
                  </a:lnTo>
                  <a:lnTo>
                    <a:pt x="207" y="196"/>
                  </a:lnTo>
                  <a:lnTo>
                    <a:pt x="206" y="195"/>
                  </a:lnTo>
                  <a:lnTo>
                    <a:pt x="202" y="198"/>
                  </a:lnTo>
                  <a:lnTo>
                    <a:pt x="202" y="194"/>
                  </a:lnTo>
                  <a:lnTo>
                    <a:pt x="200" y="189"/>
                  </a:lnTo>
                  <a:lnTo>
                    <a:pt x="206" y="188"/>
                  </a:lnTo>
                  <a:lnTo>
                    <a:pt x="208" y="193"/>
                  </a:lnTo>
                  <a:lnTo>
                    <a:pt x="212" y="192"/>
                  </a:lnTo>
                  <a:lnTo>
                    <a:pt x="213" y="195"/>
                  </a:lnTo>
                  <a:lnTo>
                    <a:pt x="215" y="194"/>
                  </a:lnTo>
                  <a:lnTo>
                    <a:pt x="213" y="190"/>
                  </a:lnTo>
                  <a:lnTo>
                    <a:pt x="211" y="189"/>
                  </a:lnTo>
                  <a:lnTo>
                    <a:pt x="211" y="188"/>
                  </a:lnTo>
                  <a:lnTo>
                    <a:pt x="217" y="184"/>
                  </a:lnTo>
                  <a:lnTo>
                    <a:pt x="223" y="188"/>
                  </a:lnTo>
                  <a:lnTo>
                    <a:pt x="224" y="193"/>
                  </a:lnTo>
                  <a:lnTo>
                    <a:pt x="227" y="193"/>
                  </a:lnTo>
                  <a:lnTo>
                    <a:pt x="227" y="192"/>
                  </a:lnTo>
                  <a:lnTo>
                    <a:pt x="220" y="184"/>
                  </a:lnTo>
                  <a:lnTo>
                    <a:pt x="223" y="182"/>
                  </a:lnTo>
                  <a:lnTo>
                    <a:pt x="223" y="181"/>
                  </a:lnTo>
                  <a:lnTo>
                    <a:pt x="222" y="181"/>
                  </a:lnTo>
                  <a:lnTo>
                    <a:pt x="222" y="178"/>
                  </a:lnTo>
                  <a:lnTo>
                    <a:pt x="218" y="179"/>
                  </a:lnTo>
                  <a:lnTo>
                    <a:pt x="217" y="174"/>
                  </a:lnTo>
                  <a:lnTo>
                    <a:pt x="219" y="173"/>
                  </a:lnTo>
                  <a:lnTo>
                    <a:pt x="220" y="170"/>
                  </a:lnTo>
                  <a:lnTo>
                    <a:pt x="213" y="172"/>
                  </a:lnTo>
                  <a:lnTo>
                    <a:pt x="214" y="171"/>
                  </a:lnTo>
                  <a:lnTo>
                    <a:pt x="211" y="168"/>
                  </a:lnTo>
                  <a:lnTo>
                    <a:pt x="213" y="166"/>
                  </a:lnTo>
                  <a:lnTo>
                    <a:pt x="218" y="166"/>
                  </a:lnTo>
                  <a:lnTo>
                    <a:pt x="222" y="165"/>
                  </a:lnTo>
                  <a:lnTo>
                    <a:pt x="223" y="166"/>
                  </a:lnTo>
                  <a:close/>
                  <a:moveTo>
                    <a:pt x="453" y="144"/>
                  </a:moveTo>
                  <a:lnTo>
                    <a:pt x="456" y="145"/>
                  </a:lnTo>
                  <a:lnTo>
                    <a:pt x="454" y="149"/>
                  </a:lnTo>
                  <a:lnTo>
                    <a:pt x="451" y="155"/>
                  </a:lnTo>
                  <a:lnTo>
                    <a:pt x="447" y="155"/>
                  </a:lnTo>
                  <a:lnTo>
                    <a:pt x="444" y="150"/>
                  </a:lnTo>
                  <a:lnTo>
                    <a:pt x="446" y="145"/>
                  </a:lnTo>
                  <a:lnTo>
                    <a:pt x="453" y="140"/>
                  </a:lnTo>
                  <a:lnTo>
                    <a:pt x="453" y="144"/>
                  </a:lnTo>
                  <a:close/>
                  <a:moveTo>
                    <a:pt x="253" y="131"/>
                  </a:moveTo>
                  <a:lnTo>
                    <a:pt x="255" y="135"/>
                  </a:lnTo>
                  <a:lnTo>
                    <a:pt x="253" y="139"/>
                  </a:lnTo>
                  <a:lnTo>
                    <a:pt x="252" y="143"/>
                  </a:lnTo>
                  <a:lnTo>
                    <a:pt x="251" y="145"/>
                  </a:lnTo>
                  <a:lnTo>
                    <a:pt x="255" y="144"/>
                  </a:lnTo>
                  <a:lnTo>
                    <a:pt x="258" y="140"/>
                  </a:lnTo>
                  <a:lnTo>
                    <a:pt x="263" y="143"/>
                  </a:lnTo>
                  <a:lnTo>
                    <a:pt x="267" y="142"/>
                  </a:lnTo>
                  <a:lnTo>
                    <a:pt x="267" y="143"/>
                  </a:lnTo>
                  <a:lnTo>
                    <a:pt x="272" y="144"/>
                  </a:lnTo>
                  <a:lnTo>
                    <a:pt x="272" y="146"/>
                  </a:lnTo>
                  <a:lnTo>
                    <a:pt x="274" y="146"/>
                  </a:lnTo>
                  <a:lnTo>
                    <a:pt x="278" y="150"/>
                  </a:lnTo>
                  <a:lnTo>
                    <a:pt x="280" y="157"/>
                  </a:lnTo>
                  <a:lnTo>
                    <a:pt x="283" y="162"/>
                  </a:lnTo>
                  <a:lnTo>
                    <a:pt x="285" y="165"/>
                  </a:lnTo>
                  <a:lnTo>
                    <a:pt x="287" y="170"/>
                  </a:lnTo>
                  <a:lnTo>
                    <a:pt x="283" y="178"/>
                  </a:lnTo>
                  <a:lnTo>
                    <a:pt x="274" y="185"/>
                  </a:lnTo>
                  <a:lnTo>
                    <a:pt x="273" y="190"/>
                  </a:lnTo>
                  <a:lnTo>
                    <a:pt x="273" y="194"/>
                  </a:lnTo>
                  <a:lnTo>
                    <a:pt x="271" y="198"/>
                  </a:lnTo>
                  <a:lnTo>
                    <a:pt x="262" y="201"/>
                  </a:lnTo>
                  <a:lnTo>
                    <a:pt x="251" y="200"/>
                  </a:lnTo>
                  <a:lnTo>
                    <a:pt x="246" y="195"/>
                  </a:lnTo>
                  <a:lnTo>
                    <a:pt x="245" y="187"/>
                  </a:lnTo>
                  <a:lnTo>
                    <a:pt x="241" y="185"/>
                  </a:lnTo>
                  <a:lnTo>
                    <a:pt x="242" y="183"/>
                  </a:lnTo>
                  <a:lnTo>
                    <a:pt x="240" y="174"/>
                  </a:lnTo>
                  <a:lnTo>
                    <a:pt x="239" y="173"/>
                  </a:lnTo>
                  <a:lnTo>
                    <a:pt x="239" y="171"/>
                  </a:lnTo>
                  <a:lnTo>
                    <a:pt x="239" y="167"/>
                  </a:lnTo>
                  <a:lnTo>
                    <a:pt x="240" y="160"/>
                  </a:lnTo>
                  <a:lnTo>
                    <a:pt x="235" y="162"/>
                  </a:lnTo>
                  <a:lnTo>
                    <a:pt x="238" y="159"/>
                  </a:lnTo>
                  <a:lnTo>
                    <a:pt x="242" y="155"/>
                  </a:lnTo>
                  <a:lnTo>
                    <a:pt x="241" y="154"/>
                  </a:lnTo>
                  <a:lnTo>
                    <a:pt x="239" y="154"/>
                  </a:lnTo>
                  <a:lnTo>
                    <a:pt x="235" y="145"/>
                  </a:lnTo>
                  <a:lnTo>
                    <a:pt x="238" y="138"/>
                  </a:lnTo>
                  <a:lnTo>
                    <a:pt x="240" y="137"/>
                  </a:lnTo>
                  <a:lnTo>
                    <a:pt x="240" y="132"/>
                  </a:lnTo>
                  <a:lnTo>
                    <a:pt x="241" y="131"/>
                  </a:lnTo>
                  <a:lnTo>
                    <a:pt x="253" y="131"/>
                  </a:lnTo>
                  <a:close/>
                  <a:moveTo>
                    <a:pt x="209" y="100"/>
                  </a:moveTo>
                  <a:lnTo>
                    <a:pt x="213" y="101"/>
                  </a:lnTo>
                  <a:lnTo>
                    <a:pt x="211" y="104"/>
                  </a:lnTo>
                  <a:lnTo>
                    <a:pt x="212" y="106"/>
                  </a:lnTo>
                  <a:lnTo>
                    <a:pt x="218" y="106"/>
                  </a:lnTo>
                  <a:lnTo>
                    <a:pt x="217" y="109"/>
                  </a:lnTo>
                  <a:lnTo>
                    <a:pt x="220" y="111"/>
                  </a:lnTo>
                  <a:lnTo>
                    <a:pt x="224" y="116"/>
                  </a:lnTo>
                  <a:lnTo>
                    <a:pt x="224" y="121"/>
                  </a:lnTo>
                  <a:lnTo>
                    <a:pt x="215" y="120"/>
                  </a:lnTo>
                  <a:lnTo>
                    <a:pt x="215" y="117"/>
                  </a:lnTo>
                  <a:lnTo>
                    <a:pt x="212" y="120"/>
                  </a:lnTo>
                  <a:lnTo>
                    <a:pt x="212" y="121"/>
                  </a:lnTo>
                  <a:lnTo>
                    <a:pt x="219" y="123"/>
                  </a:lnTo>
                  <a:lnTo>
                    <a:pt x="220" y="126"/>
                  </a:lnTo>
                  <a:lnTo>
                    <a:pt x="218" y="127"/>
                  </a:lnTo>
                  <a:lnTo>
                    <a:pt x="214" y="124"/>
                  </a:lnTo>
                  <a:lnTo>
                    <a:pt x="214" y="133"/>
                  </a:lnTo>
                  <a:lnTo>
                    <a:pt x="211" y="137"/>
                  </a:lnTo>
                  <a:lnTo>
                    <a:pt x="206" y="129"/>
                  </a:lnTo>
                  <a:lnTo>
                    <a:pt x="206" y="132"/>
                  </a:lnTo>
                  <a:lnTo>
                    <a:pt x="208" y="142"/>
                  </a:lnTo>
                  <a:lnTo>
                    <a:pt x="206" y="143"/>
                  </a:lnTo>
                  <a:lnTo>
                    <a:pt x="203" y="139"/>
                  </a:lnTo>
                  <a:lnTo>
                    <a:pt x="202" y="144"/>
                  </a:lnTo>
                  <a:lnTo>
                    <a:pt x="198" y="144"/>
                  </a:lnTo>
                  <a:lnTo>
                    <a:pt x="202" y="148"/>
                  </a:lnTo>
                  <a:lnTo>
                    <a:pt x="201" y="151"/>
                  </a:lnTo>
                  <a:lnTo>
                    <a:pt x="198" y="151"/>
                  </a:lnTo>
                  <a:lnTo>
                    <a:pt x="196" y="151"/>
                  </a:lnTo>
                  <a:lnTo>
                    <a:pt x="191" y="144"/>
                  </a:lnTo>
                  <a:lnTo>
                    <a:pt x="191" y="149"/>
                  </a:lnTo>
                  <a:lnTo>
                    <a:pt x="189" y="151"/>
                  </a:lnTo>
                  <a:lnTo>
                    <a:pt x="191" y="153"/>
                  </a:lnTo>
                  <a:lnTo>
                    <a:pt x="187" y="156"/>
                  </a:lnTo>
                  <a:lnTo>
                    <a:pt x="193" y="156"/>
                  </a:lnTo>
                  <a:lnTo>
                    <a:pt x="190" y="161"/>
                  </a:lnTo>
                  <a:lnTo>
                    <a:pt x="190" y="166"/>
                  </a:lnTo>
                  <a:lnTo>
                    <a:pt x="182" y="166"/>
                  </a:lnTo>
                  <a:lnTo>
                    <a:pt x="184" y="168"/>
                  </a:lnTo>
                  <a:lnTo>
                    <a:pt x="187" y="168"/>
                  </a:lnTo>
                  <a:lnTo>
                    <a:pt x="181" y="182"/>
                  </a:lnTo>
                  <a:lnTo>
                    <a:pt x="180" y="183"/>
                  </a:lnTo>
                  <a:lnTo>
                    <a:pt x="178" y="176"/>
                  </a:lnTo>
                  <a:lnTo>
                    <a:pt x="174" y="173"/>
                  </a:lnTo>
                  <a:lnTo>
                    <a:pt x="173" y="176"/>
                  </a:lnTo>
                  <a:lnTo>
                    <a:pt x="178" y="177"/>
                  </a:lnTo>
                  <a:lnTo>
                    <a:pt x="176" y="177"/>
                  </a:lnTo>
                  <a:lnTo>
                    <a:pt x="178" y="182"/>
                  </a:lnTo>
                  <a:lnTo>
                    <a:pt x="175" y="185"/>
                  </a:lnTo>
                  <a:lnTo>
                    <a:pt x="168" y="183"/>
                  </a:lnTo>
                  <a:lnTo>
                    <a:pt x="165" y="182"/>
                  </a:lnTo>
                  <a:lnTo>
                    <a:pt x="164" y="182"/>
                  </a:lnTo>
                  <a:lnTo>
                    <a:pt x="165" y="185"/>
                  </a:lnTo>
                  <a:lnTo>
                    <a:pt x="169" y="187"/>
                  </a:lnTo>
                  <a:lnTo>
                    <a:pt x="169" y="194"/>
                  </a:lnTo>
                  <a:lnTo>
                    <a:pt x="162" y="196"/>
                  </a:lnTo>
                  <a:lnTo>
                    <a:pt x="160" y="193"/>
                  </a:lnTo>
                  <a:lnTo>
                    <a:pt x="159" y="198"/>
                  </a:lnTo>
                  <a:lnTo>
                    <a:pt x="155" y="199"/>
                  </a:lnTo>
                  <a:lnTo>
                    <a:pt x="155" y="195"/>
                  </a:lnTo>
                  <a:lnTo>
                    <a:pt x="151" y="200"/>
                  </a:lnTo>
                  <a:lnTo>
                    <a:pt x="153" y="189"/>
                  </a:lnTo>
                  <a:lnTo>
                    <a:pt x="151" y="190"/>
                  </a:lnTo>
                  <a:lnTo>
                    <a:pt x="149" y="188"/>
                  </a:lnTo>
                  <a:lnTo>
                    <a:pt x="148" y="188"/>
                  </a:lnTo>
                  <a:lnTo>
                    <a:pt x="147" y="189"/>
                  </a:lnTo>
                  <a:lnTo>
                    <a:pt x="147" y="199"/>
                  </a:lnTo>
                  <a:lnTo>
                    <a:pt x="147" y="201"/>
                  </a:lnTo>
                  <a:lnTo>
                    <a:pt x="146" y="201"/>
                  </a:lnTo>
                  <a:lnTo>
                    <a:pt x="144" y="193"/>
                  </a:lnTo>
                  <a:lnTo>
                    <a:pt x="143" y="189"/>
                  </a:lnTo>
                  <a:lnTo>
                    <a:pt x="142" y="185"/>
                  </a:lnTo>
                  <a:lnTo>
                    <a:pt x="140" y="187"/>
                  </a:lnTo>
                  <a:lnTo>
                    <a:pt x="137" y="188"/>
                  </a:lnTo>
                  <a:lnTo>
                    <a:pt x="138" y="199"/>
                  </a:lnTo>
                  <a:lnTo>
                    <a:pt x="137" y="200"/>
                  </a:lnTo>
                  <a:lnTo>
                    <a:pt x="135" y="200"/>
                  </a:lnTo>
                  <a:lnTo>
                    <a:pt x="131" y="204"/>
                  </a:lnTo>
                  <a:lnTo>
                    <a:pt x="127" y="203"/>
                  </a:lnTo>
                  <a:lnTo>
                    <a:pt x="124" y="194"/>
                  </a:lnTo>
                  <a:lnTo>
                    <a:pt x="122" y="199"/>
                  </a:lnTo>
                  <a:lnTo>
                    <a:pt x="122" y="205"/>
                  </a:lnTo>
                  <a:lnTo>
                    <a:pt x="119" y="206"/>
                  </a:lnTo>
                  <a:lnTo>
                    <a:pt x="116" y="205"/>
                  </a:lnTo>
                  <a:lnTo>
                    <a:pt x="118" y="199"/>
                  </a:lnTo>
                  <a:lnTo>
                    <a:pt x="116" y="198"/>
                  </a:lnTo>
                  <a:lnTo>
                    <a:pt x="115" y="200"/>
                  </a:lnTo>
                  <a:lnTo>
                    <a:pt x="114" y="203"/>
                  </a:lnTo>
                  <a:lnTo>
                    <a:pt x="109" y="206"/>
                  </a:lnTo>
                  <a:lnTo>
                    <a:pt x="107" y="204"/>
                  </a:lnTo>
                  <a:lnTo>
                    <a:pt x="108" y="194"/>
                  </a:lnTo>
                  <a:lnTo>
                    <a:pt x="107" y="194"/>
                  </a:lnTo>
                  <a:lnTo>
                    <a:pt x="102" y="198"/>
                  </a:lnTo>
                  <a:lnTo>
                    <a:pt x="102" y="207"/>
                  </a:lnTo>
                  <a:lnTo>
                    <a:pt x="99" y="207"/>
                  </a:lnTo>
                  <a:lnTo>
                    <a:pt x="98" y="206"/>
                  </a:lnTo>
                  <a:lnTo>
                    <a:pt x="94" y="206"/>
                  </a:lnTo>
                  <a:lnTo>
                    <a:pt x="94" y="210"/>
                  </a:lnTo>
                  <a:lnTo>
                    <a:pt x="94" y="211"/>
                  </a:lnTo>
                  <a:lnTo>
                    <a:pt x="88" y="207"/>
                  </a:lnTo>
                  <a:lnTo>
                    <a:pt x="87" y="209"/>
                  </a:lnTo>
                  <a:lnTo>
                    <a:pt x="87" y="207"/>
                  </a:lnTo>
                  <a:lnTo>
                    <a:pt x="89" y="203"/>
                  </a:lnTo>
                  <a:lnTo>
                    <a:pt x="89" y="200"/>
                  </a:lnTo>
                  <a:lnTo>
                    <a:pt x="92" y="195"/>
                  </a:lnTo>
                  <a:lnTo>
                    <a:pt x="94" y="194"/>
                  </a:lnTo>
                  <a:lnTo>
                    <a:pt x="95" y="192"/>
                  </a:lnTo>
                  <a:lnTo>
                    <a:pt x="100" y="189"/>
                  </a:lnTo>
                  <a:lnTo>
                    <a:pt x="103" y="185"/>
                  </a:lnTo>
                  <a:lnTo>
                    <a:pt x="104" y="184"/>
                  </a:lnTo>
                  <a:lnTo>
                    <a:pt x="100" y="183"/>
                  </a:lnTo>
                  <a:lnTo>
                    <a:pt x="98" y="184"/>
                  </a:lnTo>
                  <a:lnTo>
                    <a:pt x="99" y="181"/>
                  </a:lnTo>
                  <a:lnTo>
                    <a:pt x="108" y="176"/>
                  </a:lnTo>
                  <a:lnTo>
                    <a:pt x="109" y="172"/>
                  </a:lnTo>
                  <a:lnTo>
                    <a:pt x="108" y="171"/>
                  </a:lnTo>
                  <a:lnTo>
                    <a:pt x="105" y="172"/>
                  </a:lnTo>
                  <a:lnTo>
                    <a:pt x="100" y="171"/>
                  </a:lnTo>
                  <a:lnTo>
                    <a:pt x="95" y="172"/>
                  </a:lnTo>
                  <a:lnTo>
                    <a:pt x="95" y="171"/>
                  </a:lnTo>
                  <a:lnTo>
                    <a:pt x="92" y="173"/>
                  </a:lnTo>
                  <a:lnTo>
                    <a:pt x="89" y="174"/>
                  </a:lnTo>
                  <a:lnTo>
                    <a:pt x="88" y="179"/>
                  </a:lnTo>
                  <a:lnTo>
                    <a:pt x="87" y="176"/>
                  </a:lnTo>
                  <a:lnTo>
                    <a:pt x="83" y="174"/>
                  </a:lnTo>
                  <a:lnTo>
                    <a:pt x="82" y="179"/>
                  </a:lnTo>
                  <a:lnTo>
                    <a:pt x="80" y="179"/>
                  </a:lnTo>
                  <a:lnTo>
                    <a:pt x="77" y="177"/>
                  </a:lnTo>
                  <a:lnTo>
                    <a:pt x="78" y="176"/>
                  </a:lnTo>
                  <a:lnTo>
                    <a:pt x="77" y="172"/>
                  </a:lnTo>
                  <a:lnTo>
                    <a:pt x="77" y="171"/>
                  </a:lnTo>
                  <a:lnTo>
                    <a:pt x="80" y="171"/>
                  </a:lnTo>
                  <a:lnTo>
                    <a:pt x="78" y="170"/>
                  </a:lnTo>
                  <a:lnTo>
                    <a:pt x="82" y="168"/>
                  </a:lnTo>
                  <a:lnTo>
                    <a:pt x="82" y="166"/>
                  </a:lnTo>
                  <a:lnTo>
                    <a:pt x="80" y="163"/>
                  </a:lnTo>
                  <a:lnTo>
                    <a:pt x="76" y="163"/>
                  </a:lnTo>
                  <a:lnTo>
                    <a:pt x="71" y="161"/>
                  </a:lnTo>
                  <a:lnTo>
                    <a:pt x="73" y="159"/>
                  </a:lnTo>
                  <a:lnTo>
                    <a:pt x="72" y="157"/>
                  </a:lnTo>
                  <a:lnTo>
                    <a:pt x="75" y="154"/>
                  </a:lnTo>
                  <a:lnTo>
                    <a:pt x="76" y="154"/>
                  </a:lnTo>
                  <a:lnTo>
                    <a:pt x="78" y="159"/>
                  </a:lnTo>
                  <a:lnTo>
                    <a:pt x="81" y="157"/>
                  </a:lnTo>
                  <a:lnTo>
                    <a:pt x="86" y="159"/>
                  </a:lnTo>
                  <a:lnTo>
                    <a:pt x="86" y="160"/>
                  </a:lnTo>
                  <a:lnTo>
                    <a:pt x="89" y="159"/>
                  </a:lnTo>
                  <a:lnTo>
                    <a:pt x="91" y="161"/>
                  </a:lnTo>
                  <a:lnTo>
                    <a:pt x="91" y="163"/>
                  </a:lnTo>
                  <a:lnTo>
                    <a:pt x="93" y="165"/>
                  </a:lnTo>
                  <a:lnTo>
                    <a:pt x="95" y="161"/>
                  </a:lnTo>
                  <a:lnTo>
                    <a:pt x="100" y="162"/>
                  </a:lnTo>
                  <a:lnTo>
                    <a:pt x="102" y="161"/>
                  </a:lnTo>
                  <a:lnTo>
                    <a:pt x="100" y="155"/>
                  </a:lnTo>
                  <a:lnTo>
                    <a:pt x="97" y="151"/>
                  </a:lnTo>
                  <a:lnTo>
                    <a:pt x="99" y="150"/>
                  </a:lnTo>
                  <a:lnTo>
                    <a:pt x="103" y="153"/>
                  </a:lnTo>
                  <a:lnTo>
                    <a:pt x="102" y="154"/>
                  </a:lnTo>
                  <a:lnTo>
                    <a:pt x="107" y="159"/>
                  </a:lnTo>
                  <a:lnTo>
                    <a:pt x="116" y="166"/>
                  </a:lnTo>
                  <a:lnTo>
                    <a:pt x="118" y="165"/>
                  </a:lnTo>
                  <a:lnTo>
                    <a:pt x="116" y="161"/>
                  </a:lnTo>
                  <a:lnTo>
                    <a:pt x="114" y="156"/>
                  </a:lnTo>
                  <a:lnTo>
                    <a:pt x="115" y="154"/>
                  </a:lnTo>
                  <a:lnTo>
                    <a:pt x="111" y="150"/>
                  </a:lnTo>
                  <a:lnTo>
                    <a:pt x="113" y="144"/>
                  </a:lnTo>
                  <a:lnTo>
                    <a:pt x="114" y="139"/>
                  </a:lnTo>
                  <a:lnTo>
                    <a:pt x="118" y="139"/>
                  </a:lnTo>
                  <a:lnTo>
                    <a:pt x="116" y="142"/>
                  </a:lnTo>
                  <a:lnTo>
                    <a:pt x="119" y="145"/>
                  </a:lnTo>
                  <a:lnTo>
                    <a:pt x="119" y="146"/>
                  </a:lnTo>
                  <a:lnTo>
                    <a:pt x="125" y="154"/>
                  </a:lnTo>
                  <a:lnTo>
                    <a:pt x="125" y="150"/>
                  </a:lnTo>
                  <a:lnTo>
                    <a:pt x="125" y="146"/>
                  </a:lnTo>
                  <a:lnTo>
                    <a:pt x="129" y="143"/>
                  </a:lnTo>
                  <a:lnTo>
                    <a:pt x="127" y="139"/>
                  </a:lnTo>
                  <a:lnTo>
                    <a:pt x="130" y="139"/>
                  </a:lnTo>
                  <a:lnTo>
                    <a:pt x="133" y="144"/>
                  </a:lnTo>
                  <a:lnTo>
                    <a:pt x="136" y="143"/>
                  </a:lnTo>
                  <a:lnTo>
                    <a:pt x="138" y="144"/>
                  </a:lnTo>
                  <a:lnTo>
                    <a:pt x="137" y="148"/>
                  </a:lnTo>
                  <a:lnTo>
                    <a:pt x="141" y="148"/>
                  </a:lnTo>
                  <a:lnTo>
                    <a:pt x="140" y="150"/>
                  </a:lnTo>
                  <a:lnTo>
                    <a:pt x="141" y="151"/>
                  </a:lnTo>
                  <a:lnTo>
                    <a:pt x="141" y="151"/>
                  </a:lnTo>
                  <a:lnTo>
                    <a:pt x="137" y="154"/>
                  </a:lnTo>
                  <a:lnTo>
                    <a:pt x="133" y="155"/>
                  </a:lnTo>
                  <a:lnTo>
                    <a:pt x="132" y="157"/>
                  </a:lnTo>
                  <a:lnTo>
                    <a:pt x="133" y="159"/>
                  </a:lnTo>
                  <a:lnTo>
                    <a:pt x="133" y="165"/>
                  </a:lnTo>
                  <a:lnTo>
                    <a:pt x="138" y="162"/>
                  </a:lnTo>
                  <a:lnTo>
                    <a:pt x="140" y="160"/>
                  </a:lnTo>
                  <a:lnTo>
                    <a:pt x="144" y="157"/>
                  </a:lnTo>
                  <a:lnTo>
                    <a:pt x="146" y="167"/>
                  </a:lnTo>
                  <a:lnTo>
                    <a:pt x="147" y="171"/>
                  </a:lnTo>
                  <a:lnTo>
                    <a:pt x="148" y="166"/>
                  </a:lnTo>
                  <a:lnTo>
                    <a:pt x="147" y="166"/>
                  </a:lnTo>
                  <a:lnTo>
                    <a:pt x="146" y="163"/>
                  </a:lnTo>
                  <a:lnTo>
                    <a:pt x="149" y="161"/>
                  </a:lnTo>
                  <a:lnTo>
                    <a:pt x="151" y="159"/>
                  </a:lnTo>
                  <a:lnTo>
                    <a:pt x="152" y="159"/>
                  </a:lnTo>
                  <a:lnTo>
                    <a:pt x="153" y="161"/>
                  </a:lnTo>
                  <a:lnTo>
                    <a:pt x="157" y="160"/>
                  </a:lnTo>
                  <a:lnTo>
                    <a:pt x="159" y="159"/>
                  </a:lnTo>
                  <a:lnTo>
                    <a:pt x="155" y="157"/>
                  </a:lnTo>
                  <a:lnTo>
                    <a:pt x="153" y="150"/>
                  </a:lnTo>
                  <a:lnTo>
                    <a:pt x="151" y="149"/>
                  </a:lnTo>
                  <a:lnTo>
                    <a:pt x="153" y="148"/>
                  </a:lnTo>
                  <a:lnTo>
                    <a:pt x="152" y="145"/>
                  </a:lnTo>
                  <a:lnTo>
                    <a:pt x="149" y="144"/>
                  </a:lnTo>
                  <a:lnTo>
                    <a:pt x="149" y="142"/>
                  </a:lnTo>
                  <a:lnTo>
                    <a:pt x="149" y="139"/>
                  </a:lnTo>
                  <a:lnTo>
                    <a:pt x="147" y="138"/>
                  </a:lnTo>
                  <a:lnTo>
                    <a:pt x="144" y="133"/>
                  </a:lnTo>
                  <a:lnTo>
                    <a:pt x="146" y="131"/>
                  </a:lnTo>
                  <a:lnTo>
                    <a:pt x="147" y="128"/>
                  </a:lnTo>
                  <a:lnTo>
                    <a:pt x="149" y="128"/>
                  </a:lnTo>
                  <a:lnTo>
                    <a:pt x="152" y="126"/>
                  </a:lnTo>
                  <a:lnTo>
                    <a:pt x="157" y="124"/>
                  </a:lnTo>
                  <a:lnTo>
                    <a:pt x="157" y="127"/>
                  </a:lnTo>
                  <a:lnTo>
                    <a:pt x="154" y="132"/>
                  </a:lnTo>
                  <a:lnTo>
                    <a:pt x="155" y="132"/>
                  </a:lnTo>
                  <a:lnTo>
                    <a:pt x="157" y="134"/>
                  </a:lnTo>
                  <a:lnTo>
                    <a:pt x="159" y="129"/>
                  </a:lnTo>
                  <a:lnTo>
                    <a:pt x="163" y="133"/>
                  </a:lnTo>
                  <a:lnTo>
                    <a:pt x="160" y="138"/>
                  </a:lnTo>
                  <a:lnTo>
                    <a:pt x="169" y="137"/>
                  </a:lnTo>
                  <a:lnTo>
                    <a:pt x="169" y="143"/>
                  </a:lnTo>
                  <a:lnTo>
                    <a:pt x="164" y="148"/>
                  </a:lnTo>
                  <a:lnTo>
                    <a:pt x="164" y="149"/>
                  </a:lnTo>
                  <a:lnTo>
                    <a:pt x="169" y="148"/>
                  </a:lnTo>
                  <a:lnTo>
                    <a:pt x="170" y="151"/>
                  </a:lnTo>
                  <a:lnTo>
                    <a:pt x="170" y="154"/>
                  </a:lnTo>
                  <a:lnTo>
                    <a:pt x="171" y="155"/>
                  </a:lnTo>
                  <a:lnTo>
                    <a:pt x="175" y="154"/>
                  </a:lnTo>
                  <a:lnTo>
                    <a:pt x="175" y="150"/>
                  </a:lnTo>
                  <a:lnTo>
                    <a:pt x="175" y="148"/>
                  </a:lnTo>
                  <a:lnTo>
                    <a:pt x="175" y="149"/>
                  </a:lnTo>
                  <a:lnTo>
                    <a:pt x="176" y="146"/>
                  </a:lnTo>
                  <a:lnTo>
                    <a:pt x="178" y="145"/>
                  </a:lnTo>
                  <a:lnTo>
                    <a:pt x="180" y="143"/>
                  </a:lnTo>
                  <a:lnTo>
                    <a:pt x="179" y="139"/>
                  </a:lnTo>
                  <a:lnTo>
                    <a:pt x="180" y="138"/>
                  </a:lnTo>
                  <a:lnTo>
                    <a:pt x="182" y="137"/>
                  </a:lnTo>
                  <a:lnTo>
                    <a:pt x="185" y="138"/>
                  </a:lnTo>
                  <a:lnTo>
                    <a:pt x="186" y="133"/>
                  </a:lnTo>
                  <a:lnTo>
                    <a:pt x="186" y="129"/>
                  </a:lnTo>
                  <a:lnTo>
                    <a:pt x="184" y="126"/>
                  </a:lnTo>
                  <a:lnTo>
                    <a:pt x="180" y="120"/>
                  </a:lnTo>
                  <a:lnTo>
                    <a:pt x="176" y="118"/>
                  </a:lnTo>
                  <a:lnTo>
                    <a:pt x="181" y="115"/>
                  </a:lnTo>
                  <a:lnTo>
                    <a:pt x="180" y="111"/>
                  </a:lnTo>
                  <a:lnTo>
                    <a:pt x="182" y="110"/>
                  </a:lnTo>
                  <a:lnTo>
                    <a:pt x="187" y="113"/>
                  </a:lnTo>
                  <a:lnTo>
                    <a:pt x="193" y="118"/>
                  </a:lnTo>
                  <a:lnTo>
                    <a:pt x="195" y="117"/>
                  </a:lnTo>
                  <a:lnTo>
                    <a:pt x="192" y="110"/>
                  </a:lnTo>
                  <a:lnTo>
                    <a:pt x="193" y="107"/>
                  </a:lnTo>
                  <a:lnTo>
                    <a:pt x="197" y="113"/>
                  </a:lnTo>
                  <a:lnTo>
                    <a:pt x="198" y="118"/>
                  </a:lnTo>
                  <a:lnTo>
                    <a:pt x="200" y="118"/>
                  </a:lnTo>
                  <a:lnTo>
                    <a:pt x="203" y="118"/>
                  </a:lnTo>
                  <a:lnTo>
                    <a:pt x="206" y="120"/>
                  </a:lnTo>
                  <a:lnTo>
                    <a:pt x="207" y="118"/>
                  </a:lnTo>
                  <a:lnTo>
                    <a:pt x="204" y="115"/>
                  </a:lnTo>
                  <a:lnTo>
                    <a:pt x="206" y="111"/>
                  </a:lnTo>
                  <a:lnTo>
                    <a:pt x="203" y="106"/>
                  </a:lnTo>
                  <a:lnTo>
                    <a:pt x="206" y="105"/>
                  </a:lnTo>
                  <a:lnTo>
                    <a:pt x="206" y="95"/>
                  </a:lnTo>
                  <a:lnTo>
                    <a:pt x="209" y="100"/>
                  </a:lnTo>
                  <a:close/>
                  <a:moveTo>
                    <a:pt x="302" y="90"/>
                  </a:moveTo>
                  <a:lnTo>
                    <a:pt x="294" y="99"/>
                  </a:lnTo>
                  <a:lnTo>
                    <a:pt x="290" y="100"/>
                  </a:lnTo>
                  <a:lnTo>
                    <a:pt x="291" y="96"/>
                  </a:lnTo>
                  <a:lnTo>
                    <a:pt x="302" y="90"/>
                  </a:lnTo>
                  <a:close/>
                  <a:moveTo>
                    <a:pt x="336" y="54"/>
                  </a:moveTo>
                  <a:lnTo>
                    <a:pt x="338" y="55"/>
                  </a:lnTo>
                  <a:lnTo>
                    <a:pt x="340" y="55"/>
                  </a:lnTo>
                  <a:lnTo>
                    <a:pt x="339" y="57"/>
                  </a:lnTo>
                  <a:lnTo>
                    <a:pt x="332" y="57"/>
                  </a:lnTo>
                  <a:lnTo>
                    <a:pt x="326" y="54"/>
                  </a:lnTo>
                  <a:lnTo>
                    <a:pt x="327" y="50"/>
                  </a:lnTo>
                  <a:lnTo>
                    <a:pt x="336" y="54"/>
                  </a:lnTo>
                  <a:close/>
                  <a:moveTo>
                    <a:pt x="278" y="48"/>
                  </a:moveTo>
                  <a:lnTo>
                    <a:pt x="279" y="50"/>
                  </a:lnTo>
                  <a:lnTo>
                    <a:pt x="277" y="53"/>
                  </a:lnTo>
                  <a:lnTo>
                    <a:pt x="277" y="54"/>
                  </a:lnTo>
                  <a:lnTo>
                    <a:pt x="294" y="56"/>
                  </a:lnTo>
                  <a:lnTo>
                    <a:pt x="293" y="57"/>
                  </a:lnTo>
                  <a:lnTo>
                    <a:pt x="284" y="57"/>
                  </a:lnTo>
                  <a:lnTo>
                    <a:pt x="278" y="59"/>
                  </a:lnTo>
                  <a:lnTo>
                    <a:pt x="279" y="62"/>
                  </a:lnTo>
                  <a:lnTo>
                    <a:pt x="277" y="65"/>
                  </a:lnTo>
                  <a:lnTo>
                    <a:pt x="277" y="67"/>
                  </a:lnTo>
                  <a:lnTo>
                    <a:pt x="287" y="64"/>
                  </a:lnTo>
                  <a:lnTo>
                    <a:pt x="293" y="65"/>
                  </a:lnTo>
                  <a:lnTo>
                    <a:pt x="295" y="68"/>
                  </a:lnTo>
                  <a:lnTo>
                    <a:pt x="290" y="70"/>
                  </a:lnTo>
                  <a:lnTo>
                    <a:pt x="294" y="71"/>
                  </a:lnTo>
                  <a:lnTo>
                    <a:pt x="294" y="72"/>
                  </a:lnTo>
                  <a:lnTo>
                    <a:pt x="285" y="73"/>
                  </a:lnTo>
                  <a:lnTo>
                    <a:pt x="288" y="76"/>
                  </a:lnTo>
                  <a:lnTo>
                    <a:pt x="287" y="77"/>
                  </a:lnTo>
                  <a:lnTo>
                    <a:pt x="282" y="74"/>
                  </a:lnTo>
                  <a:lnTo>
                    <a:pt x="280" y="77"/>
                  </a:lnTo>
                  <a:lnTo>
                    <a:pt x="282" y="77"/>
                  </a:lnTo>
                  <a:lnTo>
                    <a:pt x="280" y="81"/>
                  </a:lnTo>
                  <a:lnTo>
                    <a:pt x="273" y="81"/>
                  </a:lnTo>
                  <a:lnTo>
                    <a:pt x="271" y="79"/>
                  </a:lnTo>
                  <a:lnTo>
                    <a:pt x="271" y="77"/>
                  </a:lnTo>
                  <a:lnTo>
                    <a:pt x="267" y="78"/>
                  </a:lnTo>
                  <a:lnTo>
                    <a:pt x="266" y="76"/>
                  </a:lnTo>
                  <a:lnTo>
                    <a:pt x="269" y="73"/>
                  </a:lnTo>
                  <a:lnTo>
                    <a:pt x="269" y="72"/>
                  </a:lnTo>
                  <a:lnTo>
                    <a:pt x="267" y="71"/>
                  </a:lnTo>
                  <a:lnTo>
                    <a:pt x="266" y="71"/>
                  </a:lnTo>
                  <a:lnTo>
                    <a:pt x="261" y="70"/>
                  </a:lnTo>
                  <a:lnTo>
                    <a:pt x="266" y="62"/>
                  </a:lnTo>
                  <a:lnTo>
                    <a:pt x="273" y="62"/>
                  </a:lnTo>
                  <a:lnTo>
                    <a:pt x="273" y="61"/>
                  </a:lnTo>
                  <a:lnTo>
                    <a:pt x="268" y="60"/>
                  </a:lnTo>
                  <a:lnTo>
                    <a:pt x="261" y="61"/>
                  </a:lnTo>
                  <a:lnTo>
                    <a:pt x="261" y="59"/>
                  </a:lnTo>
                  <a:lnTo>
                    <a:pt x="257" y="57"/>
                  </a:lnTo>
                  <a:lnTo>
                    <a:pt x="261" y="55"/>
                  </a:lnTo>
                  <a:lnTo>
                    <a:pt x="262" y="53"/>
                  </a:lnTo>
                  <a:lnTo>
                    <a:pt x="267" y="53"/>
                  </a:lnTo>
                  <a:lnTo>
                    <a:pt x="266" y="50"/>
                  </a:lnTo>
                  <a:lnTo>
                    <a:pt x="262" y="50"/>
                  </a:lnTo>
                  <a:lnTo>
                    <a:pt x="263" y="48"/>
                  </a:lnTo>
                  <a:lnTo>
                    <a:pt x="272" y="45"/>
                  </a:lnTo>
                  <a:lnTo>
                    <a:pt x="273" y="46"/>
                  </a:lnTo>
                  <a:lnTo>
                    <a:pt x="274" y="45"/>
                  </a:lnTo>
                  <a:lnTo>
                    <a:pt x="278" y="48"/>
                  </a:lnTo>
                  <a:close/>
                  <a:moveTo>
                    <a:pt x="367" y="42"/>
                  </a:moveTo>
                  <a:lnTo>
                    <a:pt x="369" y="46"/>
                  </a:lnTo>
                  <a:lnTo>
                    <a:pt x="373" y="44"/>
                  </a:lnTo>
                  <a:lnTo>
                    <a:pt x="375" y="45"/>
                  </a:lnTo>
                  <a:lnTo>
                    <a:pt x="370" y="54"/>
                  </a:lnTo>
                  <a:lnTo>
                    <a:pt x="371" y="55"/>
                  </a:lnTo>
                  <a:lnTo>
                    <a:pt x="367" y="57"/>
                  </a:lnTo>
                  <a:lnTo>
                    <a:pt x="365" y="55"/>
                  </a:lnTo>
                  <a:lnTo>
                    <a:pt x="366" y="53"/>
                  </a:lnTo>
                  <a:lnTo>
                    <a:pt x="362" y="49"/>
                  </a:lnTo>
                  <a:lnTo>
                    <a:pt x="365" y="42"/>
                  </a:lnTo>
                  <a:lnTo>
                    <a:pt x="367" y="42"/>
                  </a:lnTo>
                  <a:close/>
                  <a:moveTo>
                    <a:pt x="278" y="31"/>
                  </a:moveTo>
                  <a:lnTo>
                    <a:pt x="280" y="34"/>
                  </a:lnTo>
                  <a:lnTo>
                    <a:pt x="285" y="31"/>
                  </a:lnTo>
                  <a:lnTo>
                    <a:pt x="287" y="32"/>
                  </a:lnTo>
                  <a:lnTo>
                    <a:pt x="287" y="33"/>
                  </a:lnTo>
                  <a:lnTo>
                    <a:pt x="279" y="38"/>
                  </a:lnTo>
                  <a:lnTo>
                    <a:pt x="280" y="40"/>
                  </a:lnTo>
                  <a:lnTo>
                    <a:pt x="282" y="42"/>
                  </a:lnTo>
                  <a:lnTo>
                    <a:pt x="278" y="43"/>
                  </a:lnTo>
                  <a:lnTo>
                    <a:pt x="276" y="42"/>
                  </a:lnTo>
                  <a:lnTo>
                    <a:pt x="269" y="43"/>
                  </a:lnTo>
                  <a:lnTo>
                    <a:pt x="267" y="40"/>
                  </a:lnTo>
                  <a:lnTo>
                    <a:pt x="267" y="34"/>
                  </a:lnTo>
                  <a:lnTo>
                    <a:pt x="268" y="33"/>
                  </a:lnTo>
                  <a:lnTo>
                    <a:pt x="272" y="35"/>
                  </a:lnTo>
                  <a:lnTo>
                    <a:pt x="274" y="37"/>
                  </a:lnTo>
                  <a:lnTo>
                    <a:pt x="277" y="38"/>
                  </a:lnTo>
                  <a:lnTo>
                    <a:pt x="277" y="35"/>
                  </a:lnTo>
                  <a:lnTo>
                    <a:pt x="273" y="33"/>
                  </a:lnTo>
                  <a:lnTo>
                    <a:pt x="273" y="31"/>
                  </a:lnTo>
                  <a:lnTo>
                    <a:pt x="276" y="32"/>
                  </a:lnTo>
                  <a:lnTo>
                    <a:pt x="278" y="31"/>
                  </a:lnTo>
                  <a:close/>
                  <a:moveTo>
                    <a:pt x="344" y="22"/>
                  </a:moveTo>
                  <a:lnTo>
                    <a:pt x="347" y="23"/>
                  </a:lnTo>
                  <a:lnTo>
                    <a:pt x="347" y="26"/>
                  </a:lnTo>
                  <a:lnTo>
                    <a:pt x="355" y="26"/>
                  </a:lnTo>
                  <a:lnTo>
                    <a:pt x="350" y="31"/>
                  </a:lnTo>
                  <a:lnTo>
                    <a:pt x="350" y="33"/>
                  </a:lnTo>
                  <a:lnTo>
                    <a:pt x="347" y="37"/>
                  </a:lnTo>
                  <a:lnTo>
                    <a:pt x="350" y="40"/>
                  </a:lnTo>
                  <a:lnTo>
                    <a:pt x="348" y="44"/>
                  </a:lnTo>
                  <a:lnTo>
                    <a:pt x="348" y="46"/>
                  </a:lnTo>
                  <a:lnTo>
                    <a:pt x="347" y="48"/>
                  </a:lnTo>
                  <a:lnTo>
                    <a:pt x="342" y="46"/>
                  </a:lnTo>
                  <a:lnTo>
                    <a:pt x="342" y="45"/>
                  </a:lnTo>
                  <a:lnTo>
                    <a:pt x="332" y="39"/>
                  </a:lnTo>
                  <a:lnTo>
                    <a:pt x="332" y="37"/>
                  </a:lnTo>
                  <a:lnTo>
                    <a:pt x="337" y="28"/>
                  </a:lnTo>
                  <a:lnTo>
                    <a:pt x="342" y="31"/>
                  </a:lnTo>
                  <a:lnTo>
                    <a:pt x="340" y="32"/>
                  </a:lnTo>
                  <a:lnTo>
                    <a:pt x="344" y="35"/>
                  </a:lnTo>
                  <a:lnTo>
                    <a:pt x="345" y="31"/>
                  </a:lnTo>
                  <a:lnTo>
                    <a:pt x="340" y="26"/>
                  </a:lnTo>
                  <a:lnTo>
                    <a:pt x="340" y="23"/>
                  </a:lnTo>
                  <a:lnTo>
                    <a:pt x="343" y="22"/>
                  </a:lnTo>
                  <a:lnTo>
                    <a:pt x="344" y="22"/>
                  </a:lnTo>
                  <a:close/>
                  <a:moveTo>
                    <a:pt x="631" y="21"/>
                  </a:moveTo>
                  <a:lnTo>
                    <a:pt x="637" y="23"/>
                  </a:lnTo>
                  <a:lnTo>
                    <a:pt x="629" y="38"/>
                  </a:lnTo>
                  <a:lnTo>
                    <a:pt x="634" y="37"/>
                  </a:lnTo>
                  <a:lnTo>
                    <a:pt x="633" y="40"/>
                  </a:lnTo>
                  <a:lnTo>
                    <a:pt x="636" y="40"/>
                  </a:lnTo>
                  <a:lnTo>
                    <a:pt x="640" y="34"/>
                  </a:lnTo>
                  <a:lnTo>
                    <a:pt x="642" y="34"/>
                  </a:lnTo>
                  <a:lnTo>
                    <a:pt x="643" y="38"/>
                  </a:lnTo>
                  <a:lnTo>
                    <a:pt x="642" y="40"/>
                  </a:lnTo>
                  <a:lnTo>
                    <a:pt x="644" y="46"/>
                  </a:lnTo>
                  <a:lnTo>
                    <a:pt x="647" y="45"/>
                  </a:lnTo>
                  <a:lnTo>
                    <a:pt x="645" y="43"/>
                  </a:lnTo>
                  <a:lnTo>
                    <a:pt x="647" y="43"/>
                  </a:lnTo>
                  <a:lnTo>
                    <a:pt x="647" y="40"/>
                  </a:lnTo>
                  <a:lnTo>
                    <a:pt x="648" y="40"/>
                  </a:lnTo>
                  <a:lnTo>
                    <a:pt x="648" y="45"/>
                  </a:lnTo>
                  <a:lnTo>
                    <a:pt x="650" y="44"/>
                  </a:lnTo>
                  <a:lnTo>
                    <a:pt x="654" y="38"/>
                  </a:lnTo>
                  <a:lnTo>
                    <a:pt x="653" y="37"/>
                  </a:lnTo>
                  <a:lnTo>
                    <a:pt x="658" y="31"/>
                  </a:lnTo>
                  <a:lnTo>
                    <a:pt x="656" y="37"/>
                  </a:lnTo>
                  <a:lnTo>
                    <a:pt x="659" y="39"/>
                  </a:lnTo>
                  <a:lnTo>
                    <a:pt x="662" y="32"/>
                  </a:lnTo>
                  <a:lnTo>
                    <a:pt x="665" y="29"/>
                  </a:lnTo>
                  <a:lnTo>
                    <a:pt x="667" y="29"/>
                  </a:lnTo>
                  <a:lnTo>
                    <a:pt x="667" y="42"/>
                  </a:lnTo>
                  <a:lnTo>
                    <a:pt x="676" y="28"/>
                  </a:lnTo>
                  <a:lnTo>
                    <a:pt x="678" y="26"/>
                  </a:lnTo>
                  <a:lnTo>
                    <a:pt x="685" y="29"/>
                  </a:lnTo>
                  <a:lnTo>
                    <a:pt x="685" y="33"/>
                  </a:lnTo>
                  <a:lnTo>
                    <a:pt x="687" y="34"/>
                  </a:lnTo>
                  <a:lnTo>
                    <a:pt x="686" y="42"/>
                  </a:lnTo>
                  <a:lnTo>
                    <a:pt x="681" y="45"/>
                  </a:lnTo>
                  <a:lnTo>
                    <a:pt x="681" y="48"/>
                  </a:lnTo>
                  <a:lnTo>
                    <a:pt x="682" y="53"/>
                  </a:lnTo>
                  <a:lnTo>
                    <a:pt x="682" y="54"/>
                  </a:lnTo>
                  <a:lnTo>
                    <a:pt x="680" y="67"/>
                  </a:lnTo>
                  <a:lnTo>
                    <a:pt x="683" y="65"/>
                  </a:lnTo>
                  <a:lnTo>
                    <a:pt x="685" y="61"/>
                  </a:lnTo>
                  <a:lnTo>
                    <a:pt x="688" y="60"/>
                  </a:lnTo>
                  <a:lnTo>
                    <a:pt x="691" y="54"/>
                  </a:lnTo>
                  <a:lnTo>
                    <a:pt x="702" y="55"/>
                  </a:lnTo>
                  <a:lnTo>
                    <a:pt x="711" y="59"/>
                  </a:lnTo>
                  <a:lnTo>
                    <a:pt x="714" y="65"/>
                  </a:lnTo>
                  <a:lnTo>
                    <a:pt x="710" y="81"/>
                  </a:lnTo>
                  <a:lnTo>
                    <a:pt x="707" y="88"/>
                  </a:lnTo>
                  <a:lnTo>
                    <a:pt x="703" y="89"/>
                  </a:lnTo>
                  <a:lnTo>
                    <a:pt x="697" y="87"/>
                  </a:lnTo>
                  <a:lnTo>
                    <a:pt x="694" y="88"/>
                  </a:lnTo>
                  <a:lnTo>
                    <a:pt x="696" y="89"/>
                  </a:lnTo>
                  <a:lnTo>
                    <a:pt x="705" y="92"/>
                  </a:lnTo>
                  <a:lnTo>
                    <a:pt x="700" y="99"/>
                  </a:lnTo>
                  <a:lnTo>
                    <a:pt x="693" y="99"/>
                  </a:lnTo>
                  <a:lnTo>
                    <a:pt x="697" y="103"/>
                  </a:lnTo>
                  <a:lnTo>
                    <a:pt x="696" y="106"/>
                  </a:lnTo>
                  <a:lnTo>
                    <a:pt x="693" y="107"/>
                  </a:lnTo>
                  <a:lnTo>
                    <a:pt x="685" y="101"/>
                  </a:lnTo>
                  <a:lnTo>
                    <a:pt x="682" y="103"/>
                  </a:lnTo>
                  <a:lnTo>
                    <a:pt x="692" y="110"/>
                  </a:lnTo>
                  <a:lnTo>
                    <a:pt x="687" y="113"/>
                  </a:lnTo>
                  <a:lnTo>
                    <a:pt x="685" y="117"/>
                  </a:lnTo>
                  <a:lnTo>
                    <a:pt x="671" y="116"/>
                  </a:lnTo>
                  <a:lnTo>
                    <a:pt x="670" y="115"/>
                  </a:lnTo>
                  <a:lnTo>
                    <a:pt x="671" y="113"/>
                  </a:lnTo>
                  <a:lnTo>
                    <a:pt x="671" y="112"/>
                  </a:lnTo>
                  <a:lnTo>
                    <a:pt x="669" y="115"/>
                  </a:lnTo>
                  <a:lnTo>
                    <a:pt x="669" y="117"/>
                  </a:lnTo>
                  <a:lnTo>
                    <a:pt x="664" y="116"/>
                  </a:lnTo>
                  <a:lnTo>
                    <a:pt x="661" y="110"/>
                  </a:lnTo>
                  <a:lnTo>
                    <a:pt x="658" y="111"/>
                  </a:lnTo>
                  <a:lnTo>
                    <a:pt x="656" y="115"/>
                  </a:lnTo>
                  <a:lnTo>
                    <a:pt x="654" y="116"/>
                  </a:lnTo>
                  <a:lnTo>
                    <a:pt x="648" y="113"/>
                  </a:lnTo>
                  <a:lnTo>
                    <a:pt x="648" y="116"/>
                  </a:lnTo>
                  <a:lnTo>
                    <a:pt x="643" y="115"/>
                  </a:lnTo>
                  <a:lnTo>
                    <a:pt x="640" y="116"/>
                  </a:lnTo>
                  <a:lnTo>
                    <a:pt x="638" y="113"/>
                  </a:lnTo>
                  <a:lnTo>
                    <a:pt x="636" y="115"/>
                  </a:lnTo>
                  <a:lnTo>
                    <a:pt x="645" y="120"/>
                  </a:lnTo>
                  <a:lnTo>
                    <a:pt x="643" y="123"/>
                  </a:lnTo>
                  <a:lnTo>
                    <a:pt x="639" y="126"/>
                  </a:lnTo>
                  <a:lnTo>
                    <a:pt x="638" y="129"/>
                  </a:lnTo>
                  <a:lnTo>
                    <a:pt x="649" y="122"/>
                  </a:lnTo>
                  <a:lnTo>
                    <a:pt x="653" y="122"/>
                  </a:lnTo>
                  <a:lnTo>
                    <a:pt x="664" y="124"/>
                  </a:lnTo>
                  <a:lnTo>
                    <a:pt x="662" y="128"/>
                  </a:lnTo>
                  <a:lnTo>
                    <a:pt x="660" y="131"/>
                  </a:lnTo>
                  <a:lnTo>
                    <a:pt x="667" y="127"/>
                  </a:lnTo>
                  <a:lnTo>
                    <a:pt x="675" y="132"/>
                  </a:lnTo>
                  <a:lnTo>
                    <a:pt x="667" y="142"/>
                  </a:lnTo>
                  <a:lnTo>
                    <a:pt x="662" y="145"/>
                  </a:lnTo>
                  <a:lnTo>
                    <a:pt x="647" y="154"/>
                  </a:lnTo>
                  <a:lnTo>
                    <a:pt x="649" y="155"/>
                  </a:lnTo>
                  <a:lnTo>
                    <a:pt x="649" y="157"/>
                  </a:lnTo>
                  <a:lnTo>
                    <a:pt x="642" y="162"/>
                  </a:lnTo>
                  <a:lnTo>
                    <a:pt x="637" y="162"/>
                  </a:lnTo>
                  <a:lnTo>
                    <a:pt x="636" y="165"/>
                  </a:lnTo>
                  <a:lnTo>
                    <a:pt x="628" y="167"/>
                  </a:lnTo>
                  <a:lnTo>
                    <a:pt x="629" y="168"/>
                  </a:lnTo>
                  <a:lnTo>
                    <a:pt x="636" y="168"/>
                  </a:lnTo>
                  <a:lnTo>
                    <a:pt x="651" y="162"/>
                  </a:lnTo>
                  <a:lnTo>
                    <a:pt x="673" y="150"/>
                  </a:lnTo>
                  <a:lnTo>
                    <a:pt x="685" y="139"/>
                  </a:lnTo>
                  <a:lnTo>
                    <a:pt x="689" y="138"/>
                  </a:lnTo>
                  <a:lnTo>
                    <a:pt x="691" y="146"/>
                  </a:lnTo>
                  <a:lnTo>
                    <a:pt x="687" y="163"/>
                  </a:lnTo>
                  <a:lnTo>
                    <a:pt x="681" y="174"/>
                  </a:lnTo>
                  <a:lnTo>
                    <a:pt x="669" y="185"/>
                  </a:lnTo>
                  <a:lnTo>
                    <a:pt x="658" y="194"/>
                  </a:lnTo>
                  <a:lnTo>
                    <a:pt x="650" y="203"/>
                  </a:lnTo>
                  <a:lnTo>
                    <a:pt x="644" y="206"/>
                  </a:lnTo>
                  <a:lnTo>
                    <a:pt x="645" y="207"/>
                  </a:lnTo>
                  <a:lnTo>
                    <a:pt x="647" y="206"/>
                  </a:lnTo>
                  <a:lnTo>
                    <a:pt x="644" y="218"/>
                  </a:lnTo>
                  <a:lnTo>
                    <a:pt x="648" y="218"/>
                  </a:lnTo>
                  <a:lnTo>
                    <a:pt x="650" y="209"/>
                  </a:lnTo>
                  <a:lnTo>
                    <a:pt x="656" y="203"/>
                  </a:lnTo>
                  <a:lnTo>
                    <a:pt x="661" y="200"/>
                  </a:lnTo>
                  <a:lnTo>
                    <a:pt x="659" y="204"/>
                  </a:lnTo>
                  <a:lnTo>
                    <a:pt x="661" y="206"/>
                  </a:lnTo>
                  <a:lnTo>
                    <a:pt x="670" y="203"/>
                  </a:lnTo>
                  <a:lnTo>
                    <a:pt x="676" y="199"/>
                  </a:lnTo>
                  <a:lnTo>
                    <a:pt x="680" y="199"/>
                  </a:lnTo>
                  <a:lnTo>
                    <a:pt x="680" y="204"/>
                  </a:lnTo>
                  <a:lnTo>
                    <a:pt x="673" y="205"/>
                  </a:lnTo>
                  <a:lnTo>
                    <a:pt x="665" y="216"/>
                  </a:lnTo>
                  <a:lnTo>
                    <a:pt x="665" y="220"/>
                  </a:lnTo>
                  <a:lnTo>
                    <a:pt x="672" y="210"/>
                  </a:lnTo>
                  <a:lnTo>
                    <a:pt x="681" y="206"/>
                  </a:lnTo>
                  <a:lnTo>
                    <a:pt x="686" y="200"/>
                  </a:lnTo>
                  <a:lnTo>
                    <a:pt x="689" y="199"/>
                  </a:lnTo>
                  <a:lnTo>
                    <a:pt x="691" y="201"/>
                  </a:lnTo>
                  <a:lnTo>
                    <a:pt x="696" y="198"/>
                  </a:lnTo>
                  <a:lnTo>
                    <a:pt x="698" y="199"/>
                  </a:lnTo>
                  <a:lnTo>
                    <a:pt x="697" y="201"/>
                  </a:lnTo>
                  <a:lnTo>
                    <a:pt x="691" y="210"/>
                  </a:lnTo>
                  <a:lnTo>
                    <a:pt x="691" y="212"/>
                  </a:lnTo>
                  <a:lnTo>
                    <a:pt x="687" y="217"/>
                  </a:lnTo>
                  <a:lnTo>
                    <a:pt x="686" y="223"/>
                  </a:lnTo>
                  <a:lnTo>
                    <a:pt x="688" y="223"/>
                  </a:lnTo>
                  <a:lnTo>
                    <a:pt x="692" y="220"/>
                  </a:lnTo>
                  <a:lnTo>
                    <a:pt x="694" y="209"/>
                  </a:lnTo>
                  <a:lnTo>
                    <a:pt x="702" y="204"/>
                  </a:lnTo>
                  <a:lnTo>
                    <a:pt x="705" y="206"/>
                  </a:lnTo>
                  <a:lnTo>
                    <a:pt x="705" y="212"/>
                  </a:lnTo>
                  <a:lnTo>
                    <a:pt x="708" y="216"/>
                  </a:lnTo>
                  <a:lnTo>
                    <a:pt x="710" y="217"/>
                  </a:lnTo>
                  <a:lnTo>
                    <a:pt x="710" y="213"/>
                  </a:lnTo>
                  <a:lnTo>
                    <a:pt x="708" y="210"/>
                  </a:lnTo>
                  <a:lnTo>
                    <a:pt x="710" y="204"/>
                  </a:lnTo>
                  <a:lnTo>
                    <a:pt x="714" y="201"/>
                  </a:lnTo>
                  <a:lnTo>
                    <a:pt x="714" y="199"/>
                  </a:lnTo>
                  <a:lnTo>
                    <a:pt x="710" y="200"/>
                  </a:lnTo>
                  <a:lnTo>
                    <a:pt x="707" y="200"/>
                  </a:lnTo>
                  <a:lnTo>
                    <a:pt x="699" y="189"/>
                  </a:lnTo>
                  <a:lnTo>
                    <a:pt x="703" y="179"/>
                  </a:lnTo>
                  <a:lnTo>
                    <a:pt x="707" y="174"/>
                  </a:lnTo>
                  <a:lnTo>
                    <a:pt x="710" y="157"/>
                  </a:lnTo>
                  <a:lnTo>
                    <a:pt x="710" y="149"/>
                  </a:lnTo>
                  <a:lnTo>
                    <a:pt x="721" y="151"/>
                  </a:lnTo>
                  <a:lnTo>
                    <a:pt x="722" y="150"/>
                  </a:lnTo>
                  <a:lnTo>
                    <a:pt x="718" y="148"/>
                  </a:lnTo>
                  <a:lnTo>
                    <a:pt x="715" y="144"/>
                  </a:lnTo>
                  <a:lnTo>
                    <a:pt x="711" y="137"/>
                  </a:lnTo>
                  <a:lnTo>
                    <a:pt x="711" y="134"/>
                  </a:lnTo>
                  <a:lnTo>
                    <a:pt x="719" y="124"/>
                  </a:lnTo>
                  <a:lnTo>
                    <a:pt x="726" y="121"/>
                  </a:lnTo>
                  <a:lnTo>
                    <a:pt x="725" y="116"/>
                  </a:lnTo>
                  <a:lnTo>
                    <a:pt x="726" y="111"/>
                  </a:lnTo>
                  <a:lnTo>
                    <a:pt x="735" y="99"/>
                  </a:lnTo>
                  <a:lnTo>
                    <a:pt x="742" y="92"/>
                  </a:lnTo>
                  <a:lnTo>
                    <a:pt x="754" y="90"/>
                  </a:lnTo>
                  <a:lnTo>
                    <a:pt x="759" y="93"/>
                  </a:lnTo>
                  <a:lnTo>
                    <a:pt x="767" y="93"/>
                  </a:lnTo>
                  <a:lnTo>
                    <a:pt x="771" y="100"/>
                  </a:lnTo>
                  <a:lnTo>
                    <a:pt x="778" y="99"/>
                  </a:lnTo>
                  <a:lnTo>
                    <a:pt x="781" y="100"/>
                  </a:lnTo>
                  <a:lnTo>
                    <a:pt x="785" y="107"/>
                  </a:lnTo>
                  <a:lnTo>
                    <a:pt x="784" y="109"/>
                  </a:lnTo>
                  <a:lnTo>
                    <a:pt x="785" y="112"/>
                  </a:lnTo>
                  <a:lnTo>
                    <a:pt x="784" y="115"/>
                  </a:lnTo>
                  <a:lnTo>
                    <a:pt x="786" y="117"/>
                  </a:lnTo>
                  <a:lnTo>
                    <a:pt x="797" y="118"/>
                  </a:lnTo>
                  <a:lnTo>
                    <a:pt x="795" y="121"/>
                  </a:lnTo>
                  <a:lnTo>
                    <a:pt x="794" y="126"/>
                  </a:lnTo>
                  <a:lnTo>
                    <a:pt x="785" y="133"/>
                  </a:lnTo>
                  <a:lnTo>
                    <a:pt x="785" y="135"/>
                  </a:lnTo>
                  <a:lnTo>
                    <a:pt x="790" y="133"/>
                  </a:lnTo>
                  <a:lnTo>
                    <a:pt x="792" y="137"/>
                  </a:lnTo>
                  <a:lnTo>
                    <a:pt x="794" y="134"/>
                  </a:lnTo>
                  <a:lnTo>
                    <a:pt x="800" y="134"/>
                  </a:lnTo>
                  <a:lnTo>
                    <a:pt x="790" y="139"/>
                  </a:lnTo>
                  <a:lnTo>
                    <a:pt x="787" y="139"/>
                  </a:lnTo>
                  <a:lnTo>
                    <a:pt x="786" y="140"/>
                  </a:lnTo>
                  <a:lnTo>
                    <a:pt x="790" y="144"/>
                  </a:lnTo>
                  <a:lnTo>
                    <a:pt x="794" y="143"/>
                  </a:lnTo>
                  <a:lnTo>
                    <a:pt x="795" y="144"/>
                  </a:lnTo>
                  <a:lnTo>
                    <a:pt x="782" y="153"/>
                  </a:lnTo>
                  <a:lnTo>
                    <a:pt x="782" y="153"/>
                  </a:lnTo>
                  <a:lnTo>
                    <a:pt x="785" y="153"/>
                  </a:lnTo>
                  <a:lnTo>
                    <a:pt x="787" y="155"/>
                  </a:lnTo>
                  <a:lnTo>
                    <a:pt x="782" y="157"/>
                  </a:lnTo>
                  <a:lnTo>
                    <a:pt x="785" y="157"/>
                  </a:lnTo>
                  <a:lnTo>
                    <a:pt x="790" y="156"/>
                  </a:lnTo>
                  <a:lnTo>
                    <a:pt x="790" y="151"/>
                  </a:lnTo>
                  <a:lnTo>
                    <a:pt x="791" y="151"/>
                  </a:lnTo>
                  <a:lnTo>
                    <a:pt x="791" y="149"/>
                  </a:lnTo>
                  <a:lnTo>
                    <a:pt x="796" y="146"/>
                  </a:lnTo>
                  <a:lnTo>
                    <a:pt x="800" y="146"/>
                  </a:lnTo>
                  <a:lnTo>
                    <a:pt x="802" y="143"/>
                  </a:lnTo>
                  <a:lnTo>
                    <a:pt x="808" y="144"/>
                  </a:lnTo>
                  <a:lnTo>
                    <a:pt x="813" y="142"/>
                  </a:lnTo>
                  <a:lnTo>
                    <a:pt x="827" y="133"/>
                  </a:lnTo>
                  <a:lnTo>
                    <a:pt x="834" y="134"/>
                  </a:lnTo>
                  <a:lnTo>
                    <a:pt x="836" y="137"/>
                  </a:lnTo>
                  <a:lnTo>
                    <a:pt x="835" y="144"/>
                  </a:lnTo>
                  <a:lnTo>
                    <a:pt x="838" y="146"/>
                  </a:lnTo>
                  <a:lnTo>
                    <a:pt x="835" y="150"/>
                  </a:lnTo>
                  <a:lnTo>
                    <a:pt x="835" y="156"/>
                  </a:lnTo>
                  <a:lnTo>
                    <a:pt x="825" y="166"/>
                  </a:lnTo>
                  <a:lnTo>
                    <a:pt x="825" y="168"/>
                  </a:lnTo>
                  <a:lnTo>
                    <a:pt x="839" y="162"/>
                  </a:lnTo>
                  <a:lnTo>
                    <a:pt x="846" y="149"/>
                  </a:lnTo>
                  <a:lnTo>
                    <a:pt x="847" y="148"/>
                  </a:lnTo>
                  <a:lnTo>
                    <a:pt x="849" y="146"/>
                  </a:lnTo>
                  <a:lnTo>
                    <a:pt x="850" y="143"/>
                  </a:lnTo>
                  <a:lnTo>
                    <a:pt x="858" y="140"/>
                  </a:lnTo>
                  <a:lnTo>
                    <a:pt x="863" y="142"/>
                  </a:lnTo>
                  <a:lnTo>
                    <a:pt x="876" y="151"/>
                  </a:lnTo>
                  <a:lnTo>
                    <a:pt x="876" y="154"/>
                  </a:lnTo>
                  <a:lnTo>
                    <a:pt x="866" y="159"/>
                  </a:lnTo>
                  <a:lnTo>
                    <a:pt x="865" y="160"/>
                  </a:lnTo>
                  <a:lnTo>
                    <a:pt x="874" y="160"/>
                  </a:lnTo>
                  <a:lnTo>
                    <a:pt x="879" y="161"/>
                  </a:lnTo>
                  <a:lnTo>
                    <a:pt x="880" y="165"/>
                  </a:lnTo>
                  <a:lnTo>
                    <a:pt x="889" y="170"/>
                  </a:lnTo>
                  <a:lnTo>
                    <a:pt x="887" y="173"/>
                  </a:lnTo>
                  <a:lnTo>
                    <a:pt x="887" y="176"/>
                  </a:lnTo>
                  <a:lnTo>
                    <a:pt x="880" y="182"/>
                  </a:lnTo>
                  <a:lnTo>
                    <a:pt x="878" y="182"/>
                  </a:lnTo>
                  <a:lnTo>
                    <a:pt x="876" y="187"/>
                  </a:lnTo>
                  <a:lnTo>
                    <a:pt x="863" y="188"/>
                  </a:lnTo>
                  <a:lnTo>
                    <a:pt x="863" y="190"/>
                  </a:lnTo>
                  <a:lnTo>
                    <a:pt x="869" y="193"/>
                  </a:lnTo>
                  <a:lnTo>
                    <a:pt x="863" y="193"/>
                  </a:lnTo>
                  <a:lnTo>
                    <a:pt x="858" y="195"/>
                  </a:lnTo>
                  <a:lnTo>
                    <a:pt x="866" y="198"/>
                  </a:lnTo>
                  <a:lnTo>
                    <a:pt x="867" y="200"/>
                  </a:lnTo>
                  <a:lnTo>
                    <a:pt x="872" y="196"/>
                  </a:lnTo>
                  <a:lnTo>
                    <a:pt x="889" y="188"/>
                  </a:lnTo>
                  <a:lnTo>
                    <a:pt x="899" y="187"/>
                  </a:lnTo>
                  <a:lnTo>
                    <a:pt x="900" y="188"/>
                  </a:lnTo>
                  <a:lnTo>
                    <a:pt x="904" y="189"/>
                  </a:lnTo>
                  <a:lnTo>
                    <a:pt x="904" y="188"/>
                  </a:lnTo>
                  <a:lnTo>
                    <a:pt x="907" y="190"/>
                  </a:lnTo>
                  <a:lnTo>
                    <a:pt x="914" y="190"/>
                  </a:lnTo>
                  <a:lnTo>
                    <a:pt x="914" y="188"/>
                  </a:lnTo>
                  <a:lnTo>
                    <a:pt x="915" y="188"/>
                  </a:lnTo>
                  <a:lnTo>
                    <a:pt x="917" y="192"/>
                  </a:lnTo>
                  <a:lnTo>
                    <a:pt x="916" y="195"/>
                  </a:lnTo>
                  <a:lnTo>
                    <a:pt x="912" y="201"/>
                  </a:lnTo>
                  <a:lnTo>
                    <a:pt x="916" y="203"/>
                  </a:lnTo>
                  <a:lnTo>
                    <a:pt x="928" y="211"/>
                  </a:lnTo>
                  <a:lnTo>
                    <a:pt x="926" y="217"/>
                  </a:lnTo>
                  <a:lnTo>
                    <a:pt x="927" y="220"/>
                  </a:lnTo>
                  <a:lnTo>
                    <a:pt x="932" y="223"/>
                  </a:lnTo>
                  <a:lnTo>
                    <a:pt x="938" y="218"/>
                  </a:lnTo>
                  <a:lnTo>
                    <a:pt x="938" y="220"/>
                  </a:lnTo>
                  <a:lnTo>
                    <a:pt x="940" y="220"/>
                  </a:lnTo>
                  <a:lnTo>
                    <a:pt x="945" y="217"/>
                  </a:lnTo>
                  <a:lnTo>
                    <a:pt x="949" y="220"/>
                  </a:lnTo>
                  <a:lnTo>
                    <a:pt x="949" y="223"/>
                  </a:lnTo>
                  <a:lnTo>
                    <a:pt x="951" y="226"/>
                  </a:lnTo>
                  <a:lnTo>
                    <a:pt x="955" y="233"/>
                  </a:lnTo>
                  <a:lnTo>
                    <a:pt x="954" y="242"/>
                  </a:lnTo>
                  <a:lnTo>
                    <a:pt x="958" y="242"/>
                  </a:lnTo>
                  <a:lnTo>
                    <a:pt x="956" y="249"/>
                  </a:lnTo>
                  <a:lnTo>
                    <a:pt x="958" y="255"/>
                  </a:lnTo>
                  <a:lnTo>
                    <a:pt x="956" y="259"/>
                  </a:lnTo>
                  <a:lnTo>
                    <a:pt x="959" y="263"/>
                  </a:lnTo>
                  <a:lnTo>
                    <a:pt x="955" y="266"/>
                  </a:lnTo>
                  <a:lnTo>
                    <a:pt x="950" y="265"/>
                  </a:lnTo>
                  <a:lnTo>
                    <a:pt x="947" y="268"/>
                  </a:lnTo>
                  <a:lnTo>
                    <a:pt x="939" y="271"/>
                  </a:lnTo>
                  <a:lnTo>
                    <a:pt x="937" y="272"/>
                  </a:lnTo>
                  <a:lnTo>
                    <a:pt x="936" y="270"/>
                  </a:lnTo>
                  <a:lnTo>
                    <a:pt x="926" y="272"/>
                  </a:lnTo>
                  <a:lnTo>
                    <a:pt x="925" y="276"/>
                  </a:lnTo>
                  <a:lnTo>
                    <a:pt x="921" y="274"/>
                  </a:lnTo>
                  <a:lnTo>
                    <a:pt x="916" y="276"/>
                  </a:lnTo>
                  <a:lnTo>
                    <a:pt x="911" y="274"/>
                  </a:lnTo>
                  <a:lnTo>
                    <a:pt x="905" y="278"/>
                  </a:lnTo>
                  <a:lnTo>
                    <a:pt x="902" y="287"/>
                  </a:lnTo>
                  <a:lnTo>
                    <a:pt x="890" y="289"/>
                  </a:lnTo>
                  <a:lnTo>
                    <a:pt x="888" y="294"/>
                  </a:lnTo>
                  <a:lnTo>
                    <a:pt x="887" y="299"/>
                  </a:lnTo>
                  <a:lnTo>
                    <a:pt x="888" y="301"/>
                  </a:lnTo>
                  <a:lnTo>
                    <a:pt x="890" y="301"/>
                  </a:lnTo>
                  <a:lnTo>
                    <a:pt x="890" y="306"/>
                  </a:lnTo>
                  <a:lnTo>
                    <a:pt x="883" y="311"/>
                  </a:lnTo>
                  <a:lnTo>
                    <a:pt x="876" y="313"/>
                  </a:lnTo>
                  <a:lnTo>
                    <a:pt x="874" y="316"/>
                  </a:lnTo>
                  <a:lnTo>
                    <a:pt x="869" y="317"/>
                  </a:lnTo>
                  <a:lnTo>
                    <a:pt x="865" y="321"/>
                  </a:lnTo>
                  <a:lnTo>
                    <a:pt x="866" y="323"/>
                  </a:lnTo>
                  <a:lnTo>
                    <a:pt x="869" y="323"/>
                  </a:lnTo>
                  <a:lnTo>
                    <a:pt x="871" y="326"/>
                  </a:lnTo>
                  <a:lnTo>
                    <a:pt x="868" y="326"/>
                  </a:lnTo>
                  <a:lnTo>
                    <a:pt x="865" y="327"/>
                  </a:lnTo>
                  <a:lnTo>
                    <a:pt x="863" y="323"/>
                  </a:lnTo>
                  <a:lnTo>
                    <a:pt x="846" y="328"/>
                  </a:lnTo>
                  <a:lnTo>
                    <a:pt x="838" y="328"/>
                  </a:lnTo>
                  <a:lnTo>
                    <a:pt x="834" y="324"/>
                  </a:lnTo>
                  <a:lnTo>
                    <a:pt x="823" y="322"/>
                  </a:lnTo>
                  <a:lnTo>
                    <a:pt x="820" y="321"/>
                  </a:lnTo>
                  <a:lnTo>
                    <a:pt x="802" y="317"/>
                  </a:lnTo>
                  <a:lnTo>
                    <a:pt x="798" y="320"/>
                  </a:lnTo>
                  <a:lnTo>
                    <a:pt x="792" y="317"/>
                  </a:lnTo>
                  <a:lnTo>
                    <a:pt x="787" y="313"/>
                  </a:lnTo>
                  <a:lnTo>
                    <a:pt x="776" y="313"/>
                  </a:lnTo>
                  <a:lnTo>
                    <a:pt x="769" y="309"/>
                  </a:lnTo>
                  <a:lnTo>
                    <a:pt x="764" y="311"/>
                  </a:lnTo>
                  <a:lnTo>
                    <a:pt x="759" y="311"/>
                  </a:lnTo>
                  <a:lnTo>
                    <a:pt x="756" y="307"/>
                  </a:lnTo>
                  <a:lnTo>
                    <a:pt x="751" y="306"/>
                  </a:lnTo>
                  <a:lnTo>
                    <a:pt x="748" y="304"/>
                  </a:lnTo>
                  <a:lnTo>
                    <a:pt x="743" y="305"/>
                  </a:lnTo>
                  <a:lnTo>
                    <a:pt x="743" y="303"/>
                  </a:lnTo>
                  <a:lnTo>
                    <a:pt x="730" y="295"/>
                  </a:lnTo>
                  <a:lnTo>
                    <a:pt x="724" y="295"/>
                  </a:lnTo>
                  <a:lnTo>
                    <a:pt x="716" y="296"/>
                  </a:lnTo>
                  <a:lnTo>
                    <a:pt x="718" y="298"/>
                  </a:lnTo>
                  <a:lnTo>
                    <a:pt x="718" y="300"/>
                  </a:lnTo>
                  <a:lnTo>
                    <a:pt x="718" y="299"/>
                  </a:lnTo>
                  <a:lnTo>
                    <a:pt x="734" y="299"/>
                  </a:lnTo>
                  <a:lnTo>
                    <a:pt x="735" y="300"/>
                  </a:lnTo>
                  <a:lnTo>
                    <a:pt x="726" y="307"/>
                  </a:lnTo>
                  <a:lnTo>
                    <a:pt x="718" y="311"/>
                  </a:lnTo>
                  <a:lnTo>
                    <a:pt x="718" y="313"/>
                  </a:lnTo>
                  <a:lnTo>
                    <a:pt x="724" y="316"/>
                  </a:lnTo>
                  <a:lnTo>
                    <a:pt x="725" y="318"/>
                  </a:lnTo>
                  <a:lnTo>
                    <a:pt x="730" y="316"/>
                  </a:lnTo>
                  <a:lnTo>
                    <a:pt x="734" y="316"/>
                  </a:lnTo>
                  <a:lnTo>
                    <a:pt x="738" y="315"/>
                  </a:lnTo>
                  <a:lnTo>
                    <a:pt x="742" y="316"/>
                  </a:lnTo>
                  <a:lnTo>
                    <a:pt x="743" y="320"/>
                  </a:lnTo>
                  <a:lnTo>
                    <a:pt x="741" y="321"/>
                  </a:lnTo>
                  <a:lnTo>
                    <a:pt x="734" y="320"/>
                  </a:lnTo>
                  <a:lnTo>
                    <a:pt x="732" y="321"/>
                  </a:lnTo>
                  <a:lnTo>
                    <a:pt x="736" y="323"/>
                  </a:lnTo>
                  <a:lnTo>
                    <a:pt x="741" y="323"/>
                  </a:lnTo>
                  <a:lnTo>
                    <a:pt x="743" y="324"/>
                  </a:lnTo>
                  <a:lnTo>
                    <a:pt x="749" y="324"/>
                  </a:lnTo>
                  <a:lnTo>
                    <a:pt x="751" y="326"/>
                  </a:lnTo>
                  <a:lnTo>
                    <a:pt x="756" y="328"/>
                  </a:lnTo>
                  <a:lnTo>
                    <a:pt x="759" y="328"/>
                  </a:lnTo>
                  <a:lnTo>
                    <a:pt x="764" y="331"/>
                  </a:lnTo>
                  <a:lnTo>
                    <a:pt x="767" y="328"/>
                  </a:lnTo>
                  <a:lnTo>
                    <a:pt x="769" y="329"/>
                  </a:lnTo>
                  <a:lnTo>
                    <a:pt x="769" y="333"/>
                  </a:lnTo>
                  <a:lnTo>
                    <a:pt x="770" y="332"/>
                  </a:lnTo>
                  <a:lnTo>
                    <a:pt x="773" y="332"/>
                  </a:lnTo>
                  <a:lnTo>
                    <a:pt x="775" y="335"/>
                  </a:lnTo>
                  <a:lnTo>
                    <a:pt x="771" y="339"/>
                  </a:lnTo>
                  <a:lnTo>
                    <a:pt x="770" y="342"/>
                  </a:lnTo>
                  <a:lnTo>
                    <a:pt x="770" y="343"/>
                  </a:lnTo>
                  <a:lnTo>
                    <a:pt x="773" y="343"/>
                  </a:lnTo>
                  <a:lnTo>
                    <a:pt x="776" y="340"/>
                  </a:lnTo>
                  <a:lnTo>
                    <a:pt x="780" y="343"/>
                  </a:lnTo>
                  <a:lnTo>
                    <a:pt x="781" y="340"/>
                  </a:lnTo>
                  <a:lnTo>
                    <a:pt x="785" y="342"/>
                  </a:lnTo>
                  <a:lnTo>
                    <a:pt x="789" y="339"/>
                  </a:lnTo>
                  <a:lnTo>
                    <a:pt x="802" y="345"/>
                  </a:lnTo>
                  <a:lnTo>
                    <a:pt x="807" y="345"/>
                  </a:lnTo>
                  <a:lnTo>
                    <a:pt x="807" y="349"/>
                  </a:lnTo>
                  <a:lnTo>
                    <a:pt x="808" y="349"/>
                  </a:lnTo>
                  <a:lnTo>
                    <a:pt x="822" y="352"/>
                  </a:lnTo>
                  <a:lnTo>
                    <a:pt x="823" y="356"/>
                  </a:lnTo>
                  <a:lnTo>
                    <a:pt x="820" y="360"/>
                  </a:lnTo>
                  <a:lnTo>
                    <a:pt x="807" y="368"/>
                  </a:lnTo>
                  <a:lnTo>
                    <a:pt x="805" y="368"/>
                  </a:lnTo>
                  <a:lnTo>
                    <a:pt x="805" y="372"/>
                  </a:lnTo>
                  <a:lnTo>
                    <a:pt x="800" y="373"/>
                  </a:lnTo>
                  <a:lnTo>
                    <a:pt x="800" y="376"/>
                  </a:lnTo>
                  <a:lnTo>
                    <a:pt x="797" y="377"/>
                  </a:lnTo>
                  <a:lnTo>
                    <a:pt x="800" y="379"/>
                  </a:lnTo>
                  <a:lnTo>
                    <a:pt x="798" y="382"/>
                  </a:lnTo>
                  <a:lnTo>
                    <a:pt x="794" y="382"/>
                  </a:lnTo>
                  <a:lnTo>
                    <a:pt x="792" y="384"/>
                  </a:lnTo>
                  <a:lnTo>
                    <a:pt x="796" y="385"/>
                  </a:lnTo>
                  <a:lnTo>
                    <a:pt x="798" y="385"/>
                  </a:lnTo>
                  <a:lnTo>
                    <a:pt x="803" y="376"/>
                  </a:lnTo>
                  <a:lnTo>
                    <a:pt x="806" y="373"/>
                  </a:lnTo>
                  <a:lnTo>
                    <a:pt x="807" y="373"/>
                  </a:lnTo>
                  <a:lnTo>
                    <a:pt x="807" y="371"/>
                  </a:lnTo>
                  <a:lnTo>
                    <a:pt x="811" y="368"/>
                  </a:lnTo>
                  <a:lnTo>
                    <a:pt x="817" y="370"/>
                  </a:lnTo>
                  <a:lnTo>
                    <a:pt x="820" y="372"/>
                  </a:lnTo>
                  <a:lnTo>
                    <a:pt x="823" y="373"/>
                  </a:lnTo>
                  <a:lnTo>
                    <a:pt x="827" y="370"/>
                  </a:lnTo>
                  <a:lnTo>
                    <a:pt x="830" y="372"/>
                  </a:lnTo>
                  <a:lnTo>
                    <a:pt x="830" y="373"/>
                  </a:lnTo>
                  <a:lnTo>
                    <a:pt x="829" y="374"/>
                  </a:lnTo>
                  <a:lnTo>
                    <a:pt x="833" y="379"/>
                  </a:lnTo>
                  <a:lnTo>
                    <a:pt x="830" y="387"/>
                  </a:lnTo>
                  <a:lnTo>
                    <a:pt x="833" y="388"/>
                  </a:lnTo>
                  <a:lnTo>
                    <a:pt x="834" y="393"/>
                  </a:lnTo>
                  <a:lnTo>
                    <a:pt x="829" y="395"/>
                  </a:lnTo>
                  <a:lnTo>
                    <a:pt x="831" y="396"/>
                  </a:lnTo>
                  <a:lnTo>
                    <a:pt x="831" y="398"/>
                  </a:lnTo>
                  <a:lnTo>
                    <a:pt x="829" y="399"/>
                  </a:lnTo>
                  <a:lnTo>
                    <a:pt x="827" y="404"/>
                  </a:lnTo>
                  <a:lnTo>
                    <a:pt x="825" y="405"/>
                  </a:lnTo>
                  <a:lnTo>
                    <a:pt x="824" y="410"/>
                  </a:lnTo>
                  <a:lnTo>
                    <a:pt x="818" y="411"/>
                  </a:lnTo>
                  <a:lnTo>
                    <a:pt x="819" y="413"/>
                  </a:lnTo>
                  <a:lnTo>
                    <a:pt x="822" y="413"/>
                  </a:lnTo>
                  <a:lnTo>
                    <a:pt x="820" y="417"/>
                  </a:lnTo>
                  <a:lnTo>
                    <a:pt x="818" y="416"/>
                  </a:lnTo>
                  <a:lnTo>
                    <a:pt x="817" y="422"/>
                  </a:lnTo>
                  <a:lnTo>
                    <a:pt x="813" y="429"/>
                  </a:lnTo>
                  <a:lnTo>
                    <a:pt x="809" y="427"/>
                  </a:lnTo>
                  <a:lnTo>
                    <a:pt x="807" y="429"/>
                  </a:lnTo>
                  <a:lnTo>
                    <a:pt x="811" y="429"/>
                  </a:lnTo>
                  <a:lnTo>
                    <a:pt x="809" y="433"/>
                  </a:lnTo>
                  <a:lnTo>
                    <a:pt x="803" y="444"/>
                  </a:lnTo>
                  <a:lnTo>
                    <a:pt x="811" y="439"/>
                  </a:lnTo>
                  <a:lnTo>
                    <a:pt x="813" y="433"/>
                  </a:lnTo>
                  <a:lnTo>
                    <a:pt x="819" y="428"/>
                  </a:lnTo>
                  <a:lnTo>
                    <a:pt x="822" y="422"/>
                  </a:lnTo>
                  <a:lnTo>
                    <a:pt x="824" y="418"/>
                  </a:lnTo>
                  <a:lnTo>
                    <a:pt x="834" y="416"/>
                  </a:lnTo>
                  <a:lnTo>
                    <a:pt x="836" y="417"/>
                  </a:lnTo>
                  <a:lnTo>
                    <a:pt x="839" y="417"/>
                  </a:lnTo>
                  <a:lnTo>
                    <a:pt x="844" y="420"/>
                  </a:lnTo>
                  <a:lnTo>
                    <a:pt x="851" y="411"/>
                  </a:lnTo>
                  <a:lnTo>
                    <a:pt x="861" y="407"/>
                  </a:lnTo>
                  <a:lnTo>
                    <a:pt x="866" y="413"/>
                  </a:lnTo>
                  <a:lnTo>
                    <a:pt x="873" y="410"/>
                  </a:lnTo>
                  <a:lnTo>
                    <a:pt x="876" y="411"/>
                  </a:lnTo>
                  <a:lnTo>
                    <a:pt x="876" y="407"/>
                  </a:lnTo>
                  <a:lnTo>
                    <a:pt x="871" y="399"/>
                  </a:lnTo>
                  <a:lnTo>
                    <a:pt x="872" y="395"/>
                  </a:lnTo>
                  <a:lnTo>
                    <a:pt x="868" y="387"/>
                  </a:lnTo>
                  <a:lnTo>
                    <a:pt x="869" y="382"/>
                  </a:lnTo>
                  <a:lnTo>
                    <a:pt x="871" y="381"/>
                  </a:lnTo>
                  <a:lnTo>
                    <a:pt x="874" y="379"/>
                  </a:lnTo>
                  <a:lnTo>
                    <a:pt x="878" y="382"/>
                  </a:lnTo>
                  <a:lnTo>
                    <a:pt x="879" y="379"/>
                  </a:lnTo>
                  <a:lnTo>
                    <a:pt x="880" y="381"/>
                  </a:lnTo>
                  <a:lnTo>
                    <a:pt x="882" y="379"/>
                  </a:lnTo>
                  <a:lnTo>
                    <a:pt x="885" y="379"/>
                  </a:lnTo>
                  <a:lnTo>
                    <a:pt x="885" y="382"/>
                  </a:lnTo>
                  <a:lnTo>
                    <a:pt x="887" y="382"/>
                  </a:lnTo>
                  <a:lnTo>
                    <a:pt x="888" y="384"/>
                  </a:lnTo>
                  <a:lnTo>
                    <a:pt x="885" y="387"/>
                  </a:lnTo>
                  <a:lnTo>
                    <a:pt x="878" y="390"/>
                  </a:lnTo>
                  <a:lnTo>
                    <a:pt x="879" y="392"/>
                  </a:lnTo>
                  <a:lnTo>
                    <a:pt x="882" y="390"/>
                  </a:lnTo>
                  <a:lnTo>
                    <a:pt x="883" y="392"/>
                  </a:lnTo>
                  <a:lnTo>
                    <a:pt x="885" y="390"/>
                  </a:lnTo>
                  <a:lnTo>
                    <a:pt x="887" y="392"/>
                  </a:lnTo>
                  <a:lnTo>
                    <a:pt x="890" y="389"/>
                  </a:lnTo>
                  <a:lnTo>
                    <a:pt x="891" y="389"/>
                  </a:lnTo>
                  <a:lnTo>
                    <a:pt x="894" y="399"/>
                  </a:lnTo>
                  <a:lnTo>
                    <a:pt x="893" y="402"/>
                  </a:lnTo>
                  <a:lnTo>
                    <a:pt x="896" y="410"/>
                  </a:lnTo>
                  <a:lnTo>
                    <a:pt x="895" y="411"/>
                  </a:lnTo>
                  <a:lnTo>
                    <a:pt x="896" y="432"/>
                  </a:lnTo>
                  <a:lnTo>
                    <a:pt x="890" y="437"/>
                  </a:lnTo>
                  <a:lnTo>
                    <a:pt x="887" y="438"/>
                  </a:lnTo>
                  <a:lnTo>
                    <a:pt x="891" y="439"/>
                  </a:lnTo>
                  <a:lnTo>
                    <a:pt x="894" y="438"/>
                  </a:lnTo>
                  <a:lnTo>
                    <a:pt x="898" y="437"/>
                  </a:lnTo>
                  <a:lnTo>
                    <a:pt x="900" y="435"/>
                  </a:lnTo>
                  <a:lnTo>
                    <a:pt x="898" y="423"/>
                  </a:lnTo>
                  <a:lnTo>
                    <a:pt x="901" y="417"/>
                  </a:lnTo>
                  <a:lnTo>
                    <a:pt x="898" y="412"/>
                  </a:lnTo>
                  <a:lnTo>
                    <a:pt x="899" y="406"/>
                  </a:lnTo>
                  <a:lnTo>
                    <a:pt x="896" y="401"/>
                  </a:lnTo>
                  <a:lnTo>
                    <a:pt x="898" y="398"/>
                  </a:lnTo>
                  <a:lnTo>
                    <a:pt x="905" y="395"/>
                  </a:lnTo>
                  <a:lnTo>
                    <a:pt x="915" y="400"/>
                  </a:lnTo>
                  <a:lnTo>
                    <a:pt x="912" y="396"/>
                  </a:lnTo>
                  <a:lnTo>
                    <a:pt x="917" y="398"/>
                  </a:lnTo>
                  <a:lnTo>
                    <a:pt x="918" y="400"/>
                  </a:lnTo>
                  <a:lnTo>
                    <a:pt x="921" y="398"/>
                  </a:lnTo>
                  <a:lnTo>
                    <a:pt x="922" y="399"/>
                  </a:lnTo>
                  <a:lnTo>
                    <a:pt x="920" y="400"/>
                  </a:lnTo>
                  <a:lnTo>
                    <a:pt x="918" y="401"/>
                  </a:lnTo>
                  <a:lnTo>
                    <a:pt x="921" y="404"/>
                  </a:lnTo>
                  <a:lnTo>
                    <a:pt x="922" y="404"/>
                  </a:lnTo>
                  <a:lnTo>
                    <a:pt x="921" y="401"/>
                  </a:lnTo>
                  <a:lnTo>
                    <a:pt x="923" y="402"/>
                  </a:lnTo>
                  <a:lnTo>
                    <a:pt x="923" y="400"/>
                  </a:lnTo>
                  <a:lnTo>
                    <a:pt x="926" y="401"/>
                  </a:lnTo>
                  <a:lnTo>
                    <a:pt x="926" y="405"/>
                  </a:lnTo>
                  <a:lnTo>
                    <a:pt x="922" y="406"/>
                  </a:lnTo>
                  <a:lnTo>
                    <a:pt x="923" y="412"/>
                  </a:lnTo>
                  <a:lnTo>
                    <a:pt x="925" y="412"/>
                  </a:lnTo>
                  <a:lnTo>
                    <a:pt x="925" y="410"/>
                  </a:lnTo>
                  <a:lnTo>
                    <a:pt x="933" y="404"/>
                  </a:lnTo>
                  <a:lnTo>
                    <a:pt x="934" y="405"/>
                  </a:lnTo>
                  <a:lnTo>
                    <a:pt x="940" y="413"/>
                  </a:lnTo>
                  <a:lnTo>
                    <a:pt x="943" y="428"/>
                  </a:lnTo>
                  <a:lnTo>
                    <a:pt x="948" y="434"/>
                  </a:lnTo>
                  <a:lnTo>
                    <a:pt x="945" y="438"/>
                  </a:lnTo>
                  <a:lnTo>
                    <a:pt x="948" y="446"/>
                  </a:lnTo>
                  <a:lnTo>
                    <a:pt x="948" y="454"/>
                  </a:lnTo>
                  <a:lnTo>
                    <a:pt x="947" y="467"/>
                  </a:lnTo>
                  <a:lnTo>
                    <a:pt x="944" y="470"/>
                  </a:lnTo>
                  <a:lnTo>
                    <a:pt x="939" y="474"/>
                  </a:lnTo>
                  <a:lnTo>
                    <a:pt x="934" y="477"/>
                  </a:lnTo>
                  <a:lnTo>
                    <a:pt x="917" y="473"/>
                  </a:lnTo>
                  <a:lnTo>
                    <a:pt x="905" y="474"/>
                  </a:lnTo>
                  <a:lnTo>
                    <a:pt x="895" y="460"/>
                  </a:lnTo>
                  <a:lnTo>
                    <a:pt x="878" y="444"/>
                  </a:lnTo>
                  <a:lnTo>
                    <a:pt x="869" y="438"/>
                  </a:lnTo>
                  <a:lnTo>
                    <a:pt x="863" y="440"/>
                  </a:lnTo>
                  <a:lnTo>
                    <a:pt x="865" y="445"/>
                  </a:lnTo>
                  <a:lnTo>
                    <a:pt x="868" y="445"/>
                  </a:lnTo>
                  <a:lnTo>
                    <a:pt x="873" y="465"/>
                  </a:lnTo>
                  <a:lnTo>
                    <a:pt x="872" y="474"/>
                  </a:lnTo>
                  <a:lnTo>
                    <a:pt x="868" y="477"/>
                  </a:lnTo>
                  <a:lnTo>
                    <a:pt x="867" y="481"/>
                  </a:lnTo>
                  <a:lnTo>
                    <a:pt x="866" y="494"/>
                  </a:lnTo>
                  <a:lnTo>
                    <a:pt x="855" y="510"/>
                  </a:lnTo>
                  <a:lnTo>
                    <a:pt x="850" y="511"/>
                  </a:lnTo>
                  <a:lnTo>
                    <a:pt x="847" y="507"/>
                  </a:lnTo>
                  <a:lnTo>
                    <a:pt x="841" y="506"/>
                  </a:lnTo>
                  <a:lnTo>
                    <a:pt x="835" y="512"/>
                  </a:lnTo>
                  <a:lnTo>
                    <a:pt x="829" y="515"/>
                  </a:lnTo>
                  <a:lnTo>
                    <a:pt x="824" y="524"/>
                  </a:lnTo>
                  <a:lnTo>
                    <a:pt x="813" y="534"/>
                  </a:lnTo>
                  <a:lnTo>
                    <a:pt x="809" y="534"/>
                  </a:lnTo>
                  <a:lnTo>
                    <a:pt x="808" y="532"/>
                  </a:lnTo>
                  <a:lnTo>
                    <a:pt x="798" y="534"/>
                  </a:lnTo>
                  <a:lnTo>
                    <a:pt x="796" y="533"/>
                  </a:lnTo>
                  <a:lnTo>
                    <a:pt x="786" y="540"/>
                  </a:lnTo>
                  <a:lnTo>
                    <a:pt x="785" y="546"/>
                  </a:lnTo>
                  <a:lnTo>
                    <a:pt x="785" y="551"/>
                  </a:lnTo>
                  <a:lnTo>
                    <a:pt x="789" y="559"/>
                  </a:lnTo>
                  <a:lnTo>
                    <a:pt x="787" y="562"/>
                  </a:lnTo>
                  <a:lnTo>
                    <a:pt x="787" y="572"/>
                  </a:lnTo>
                  <a:lnTo>
                    <a:pt x="781" y="588"/>
                  </a:lnTo>
                  <a:lnTo>
                    <a:pt x="782" y="592"/>
                  </a:lnTo>
                  <a:lnTo>
                    <a:pt x="778" y="595"/>
                  </a:lnTo>
                  <a:lnTo>
                    <a:pt x="775" y="602"/>
                  </a:lnTo>
                  <a:lnTo>
                    <a:pt x="763" y="618"/>
                  </a:lnTo>
                  <a:lnTo>
                    <a:pt x="746" y="601"/>
                  </a:lnTo>
                  <a:lnTo>
                    <a:pt x="740" y="592"/>
                  </a:lnTo>
                  <a:lnTo>
                    <a:pt x="742" y="574"/>
                  </a:lnTo>
                  <a:lnTo>
                    <a:pt x="743" y="561"/>
                  </a:lnTo>
                  <a:lnTo>
                    <a:pt x="780" y="513"/>
                  </a:lnTo>
                  <a:lnTo>
                    <a:pt x="792" y="492"/>
                  </a:lnTo>
                  <a:lnTo>
                    <a:pt x="775" y="446"/>
                  </a:lnTo>
                  <a:lnTo>
                    <a:pt x="773" y="432"/>
                  </a:lnTo>
                  <a:lnTo>
                    <a:pt x="702" y="396"/>
                  </a:lnTo>
                  <a:lnTo>
                    <a:pt x="694" y="388"/>
                  </a:lnTo>
                  <a:lnTo>
                    <a:pt x="696" y="379"/>
                  </a:lnTo>
                  <a:lnTo>
                    <a:pt x="677" y="368"/>
                  </a:lnTo>
                  <a:lnTo>
                    <a:pt x="660" y="342"/>
                  </a:lnTo>
                  <a:lnTo>
                    <a:pt x="658" y="320"/>
                  </a:lnTo>
                  <a:lnTo>
                    <a:pt x="642" y="323"/>
                  </a:lnTo>
                  <a:lnTo>
                    <a:pt x="637" y="327"/>
                  </a:lnTo>
                  <a:lnTo>
                    <a:pt x="631" y="324"/>
                  </a:lnTo>
                  <a:lnTo>
                    <a:pt x="625" y="324"/>
                  </a:lnTo>
                  <a:lnTo>
                    <a:pt x="618" y="329"/>
                  </a:lnTo>
                  <a:lnTo>
                    <a:pt x="616" y="339"/>
                  </a:lnTo>
                  <a:lnTo>
                    <a:pt x="607" y="340"/>
                  </a:lnTo>
                  <a:lnTo>
                    <a:pt x="604" y="342"/>
                  </a:lnTo>
                  <a:lnTo>
                    <a:pt x="599" y="348"/>
                  </a:lnTo>
                  <a:lnTo>
                    <a:pt x="595" y="349"/>
                  </a:lnTo>
                  <a:lnTo>
                    <a:pt x="591" y="351"/>
                  </a:lnTo>
                  <a:lnTo>
                    <a:pt x="594" y="359"/>
                  </a:lnTo>
                  <a:lnTo>
                    <a:pt x="578" y="365"/>
                  </a:lnTo>
                  <a:lnTo>
                    <a:pt x="574" y="368"/>
                  </a:lnTo>
                  <a:lnTo>
                    <a:pt x="571" y="368"/>
                  </a:lnTo>
                  <a:lnTo>
                    <a:pt x="568" y="371"/>
                  </a:lnTo>
                  <a:lnTo>
                    <a:pt x="565" y="367"/>
                  </a:lnTo>
                  <a:lnTo>
                    <a:pt x="561" y="362"/>
                  </a:lnTo>
                  <a:lnTo>
                    <a:pt x="553" y="365"/>
                  </a:lnTo>
                  <a:lnTo>
                    <a:pt x="551" y="363"/>
                  </a:lnTo>
                  <a:lnTo>
                    <a:pt x="550" y="356"/>
                  </a:lnTo>
                  <a:lnTo>
                    <a:pt x="544" y="356"/>
                  </a:lnTo>
                  <a:lnTo>
                    <a:pt x="536" y="360"/>
                  </a:lnTo>
                  <a:lnTo>
                    <a:pt x="534" y="360"/>
                  </a:lnTo>
                  <a:lnTo>
                    <a:pt x="533" y="355"/>
                  </a:lnTo>
                  <a:lnTo>
                    <a:pt x="513" y="362"/>
                  </a:lnTo>
                  <a:lnTo>
                    <a:pt x="512" y="368"/>
                  </a:lnTo>
                  <a:lnTo>
                    <a:pt x="507" y="373"/>
                  </a:lnTo>
                  <a:lnTo>
                    <a:pt x="508" y="378"/>
                  </a:lnTo>
                  <a:lnTo>
                    <a:pt x="505" y="387"/>
                  </a:lnTo>
                  <a:lnTo>
                    <a:pt x="491" y="396"/>
                  </a:lnTo>
                  <a:lnTo>
                    <a:pt x="492" y="402"/>
                  </a:lnTo>
                  <a:lnTo>
                    <a:pt x="486" y="409"/>
                  </a:lnTo>
                  <a:lnTo>
                    <a:pt x="485" y="412"/>
                  </a:lnTo>
                  <a:lnTo>
                    <a:pt x="482" y="413"/>
                  </a:lnTo>
                  <a:lnTo>
                    <a:pt x="479" y="420"/>
                  </a:lnTo>
                  <a:lnTo>
                    <a:pt x="474" y="423"/>
                  </a:lnTo>
                  <a:lnTo>
                    <a:pt x="468" y="424"/>
                  </a:lnTo>
                  <a:lnTo>
                    <a:pt x="465" y="427"/>
                  </a:lnTo>
                  <a:lnTo>
                    <a:pt x="462" y="433"/>
                  </a:lnTo>
                  <a:lnTo>
                    <a:pt x="459" y="435"/>
                  </a:lnTo>
                  <a:lnTo>
                    <a:pt x="457" y="439"/>
                  </a:lnTo>
                  <a:lnTo>
                    <a:pt x="463" y="444"/>
                  </a:lnTo>
                  <a:lnTo>
                    <a:pt x="465" y="455"/>
                  </a:lnTo>
                  <a:lnTo>
                    <a:pt x="462" y="465"/>
                  </a:lnTo>
                  <a:lnTo>
                    <a:pt x="452" y="472"/>
                  </a:lnTo>
                  <a:lnTo>
                    <a:pt x="456" y="477"/>
                  </a:lnTo>
                  <a:lnTo>
                    <a:pt x="453" y="487"/>
                  </a:lnTo>
                  <a:lnTo>
                    <a:pt x="454" y="492"/>
                  </a:lnTo>
                  <a:lnTo>
                    <a:pt x="452" y="494"/>
                  </a:lnTo>
                  <a:lnTo>
                    <a:pt x="449" y="502"/>
                  </a:lnTo>
                  <a:lnTo>
                    <a:pt x="453" y="513"/>
                  </a:lnTo>
                  <a:lnTo>
                    <a:pt x="449" y="523"/>
                  </a:lnTo>
                  <a:lnTo>
                    <a:pt x="442" y="534"/>
                  </a:lnTo>
                  <a:lnTo>
                    <a:pt x="443" y="543"/>
                  </a:lnTo>
                  <a:lnTo>
                    <a:pt x="438" y="555"/>
                  </a:lnTo>
                  <a:lnTo>
                    <a:pt x="440" y="563"/>
                  </a:lnTo>
                  <a:lnTo>
                    <a:pt x="437" y="566"/>
                  </a:lnTo>
                  <a:lnTo>
                    <a:pt x="442" y="583"/>
                  </a:lnTo>
                  <a:lnTo>
                    <a:pt x="440" y="590"/>
                  </a:lnTo>
                  <a:lnTo>
                    <a:pt x="441" y="600"/>
                  </a:lnTo>
                  <a:lnTo>
                    <a:pt x="443" y="605"/>
                  </a:lnTo>
                  <a:lnTo>
                    <a:pt x="443" y="611"/>
                  </a:lnTo>
                  <a:lnTo>
                    <a:pt x="446" y="615"/>
                  </a:lnTo>
                  <a:lnTo>
                    <a:pt x="446" y="617"/>
                  </a:lnTo>
                  <a:lnTo>
                    <a:pt x="441" y="623"/>
                  </a:lnTo>
                  <a:lnTo>
                    <a:pt x="433" y="646"/>
                  </a:lnTo>
                  <a:lnTo>
                    <a:pt x="431" y="650"/>
                  </a:lnTo>
                  <a:lnTo>
                    <a:pt x="427" y="652"/>
                  </a:lnTo>
                  <a:lnTo>
                    <a:pt x="422" y="651"/>
                  </a:lnTo>
                  <a:lnTo>
                    <a:pt x="418" y="646"/>
                  </a:lnTo>
                  <a:lnTo>
                    <a:pt x="399" y="659"/>
                  </a:lnTo>
                  <a:lnTo>
                    <a:pt x="386" y="674"/>
                  </a:lnTo>
                  <a:lnTo>
                    <a:pt x="382" y="688"/>
                  </a:lnTo>
                  <a:lnTo>
                    <a:pt x="381" y="706"/>
                  </a:lnTo>
                  <a:lnTo>
                    <a:pt x="381" y="717"/>
                  </a:lnTo>
                  <a:lnTo>
                    <a:pt x="378" y="718"/>
                  </a:lnTo>
                  <a:lnTo>
                    <a:pt x="377" y="723"/>
                  </a:lnTo>
                  <a:lnTo>
                    <a:pt x="375" y="721"/>
                  </a:lnTo>
                  <a:lnTo>
                    <a:pt x="370" y="724"/>
                  </a:lnTo>
                  <a:lnTo>
                    <a:pt x="367" y="723"/>
                  </a:lnTo>
                  <a:lnTo>
                    <a:pt x="362" y="726"/>
                  </a:lnTo>
                  <a:lnTo>
                    <a:pt x="361" y="740"/>
                  </a:lnTo>
                  <a:lnTo>
                    <a:pt x="356" y="738"/>
                  </a:lnTo>
                  <a:lnTo>
                    <a:pt x="349" y="718"/>
                  </a:lnTo>
                  <a:lnTo>
                    <a:pt x="332" y="706"/>
                  </a:lnTo>
                  <a:lnTo>
                    <a:pt x="298" y="695"/>
                  </a:lnTo>
                  <a:lnTo>
                    <a:pt x="294" y="689"/>
                  </a:lnTo>
                  <a:lnTo>
                    <a:pt x="288" y="688"/>
                  </a:lnTo>
                  <a:lnTo>
                    <a:pt x="289" y="677"/>
                  </a:lnTo>
                  <a:lnTo>
                    <a:pt x="280" y="681"/>
                  </a:lnTo>
                  <a:lnTo>
                    <a:pt x="272" y="667"/>
                  </a:lnTo>
                  <a:lnTo>
                    <a:pt x="261" y="665"/>
                  </a:lnTo>
                  <a:lnTo>
                    <a:pt x="251" y="670"/>
                  </a:lnTo>
                  <a:lnTo>
                    <a:pt x="247" y="688"/>
                  </a:lnTo>
                  <a:lnTo>
                    <a:pt x="241" y="700"/>
                  </a:lnTo>
                  <a:lnTo>
                    <a:pt x="219" y="704"/>
                  </a:lnTo>
                  <a:lnTo>
                    <a:pt x="192" y="721"/>
                  </a:lnTo>
                  <a:lnTo>
                    <a:pt x="180" y="705"/>
                  </a:lnTo>
                  <a:lnTo>
                    <a:pt x="157" y="705"/>
                  </a:lnTo>
                  <a:lnTo>
                    <a:pt x="131" y="690"/>
                  </a:lnTo>
                  <a:lnTo>
                    <a:pt x="115" y="696"/>
                  </a:lnTo>
                  <a:lnTo>
                    <a:pt x="111" y="667"/>
                  </a:lnTo>
                  <a:lnTo>
                    <a:pt x="98" y="643"/>
                  </a:lnTo>
                  <a:lnTo>
                    <a:pt x="95" y="633"/>
                  </a:lnTo>
                  <a:lnTo>
                    <a:pt x="75" y="598"/>
                  </a:lnTo>
                  <a:lnTo>
                    <a:pt x="83" y="600"/>
                  </a:lnTo>
                  <a:lnTo>
                    <a:pt x="109" y="599"/>
                  </a:lnTo>
                  <a:lnTo>
                    <a:pt x="124" y="592"/>
                  </a:lnTo>
                  <a:lnTo>
                    <a:pt x="126" y="587"/>
                  </a:lnTo>
                  <a:lnTo>
                    <a:pt x="126" y="583"/>
                  </a:lnTo>
                  <a:lnTo>
                    <a:pt x="129" y="578"/>
                  </a:lnTo>
                  <a:lnTo>
                    <a:pt x="129" y="562"/>
                  </a:lnTo>
                  <a:lnTo>
                    <a:pt x="129" y="552"/>
                  </a:lnTo>
                  <a:lnTo>
                    <a:pt x="127" y="550"/>
                  </a:lnTo>
                  <a:lnTo>
                    <a:pt x="124" y="548"/>
                  </a:lnTo>
                  <a:lnTo>
                    <a:pt x="114" y="523"/>
                  </a:lnTo>
                  <a:lnTo>
                    <a:pt x="110" y="521"/>
                  </a:lnTo>
                  <a:lnTo>
                    <a:pt x="110" y="515"/>
                  </a:lnTo>
                  <a:lnTo>
                    <a:pt x="107" y="511"/>
                  </a:lnTo>
                  <a:lnTo>
                    <a:pt x="105" y="505"/>
                  </a:lnTo>
                  <a:lnTo>
                    <a:pt x="108" y="498"/>
                  </a:lnTo>
                  <a:lnTo>
                    <a:pt x="104" y="490"/>
                  </a:lnTo>
                  <a:lnTo>
                    <a:pt x="116" y="488"/>
                  </a:lnTo>
                  <a:lnTo>
                    <a:pt x="126" y="482"/>
                  </a:lnTo>
                  <a:lnTo>
                    <a:pt x="131" y="481"/>
                  </a:lnTo>
                  <a:lnTo>
                    <a:pt x="140" y="479"/>
                  </a:lnTo>
                  <a:lnTo>
                    <a:pt x="148" y="482"/>
                  </a:lnTo>
                  <a:lnTo>
                    <a:pt x="147" y="473"/>
                  </a:lnTo>
                  <a:lnTo>
                    <a:pt x="151" y="471"/>
                  </a:lnTo>
                  <a:lnTo>
                    <a:pt x="154" y="456"/>
                  </a:lnTo>
                  <a:lnTo>
                    <a:pt x="160" y="451"/>
                  </a:lnTo>
                  <a:lnTo>
                    <a:pt x="165" y="444"/>
                  </a:lnTo>
                  <a:lnTo>
                    <a:pt x="160" y="439"/>
                  </a:lnTo>
                  <a:lnTo>
                    <a:pt x="151" y="443"/>
                  </a:lnTo>
                  <a:lnTo>
                    <a:pt x="133" y="431"/>
                  </a:lnTo>
                  <a:lnTo>
                    <a:pt x="131" y="424"/>
                  </a:lnTo>
                  <a:lnTo>
                    <a:pt x="132" y="417"/>
                  </a:lnTo>
                  <a:lnTo>
                    <a:pt x="131" y="410"/>
                  </a:lnTo>
                  <a:lnTo>
                    <a:pt x="122" y="404"/>
                  </a:lnTo>
                  <a:lnTo>
                    <a:pt x="126" y="393"/>
                  </a:lnTo>
                  <a:lnTo>
                    <a:pt x="131" y="388"/>
                  </a:lnTo>
                  <a:lnTo>
                    <a:pt x="130" y="384"/>
                  </a:lnTo>
                  <a:lnTo>
                    <a:pt x="124" y="384"/>
                  </a:lnTo>
                  <a:lnTo>
                    <a:pt x="121" y="381"/>
                  </a:lnTo>
                  <a:lnTo>
                    <a:pt x="129" y="373"/>
                  </a:lnTo>
                  <a:lnTo>
                    <a:pt x="129" y="370"/>
                  </a:lnTo>
                  <a:lnTo>
                    <a:pt x="121" y="366"/>
                  </a:lnTo>
                  <a:lnTo>
                    <a:pt x="118" y="367"/>
                  </a:lnTo>
                  <a:lnTo>
                    <a:pt x="102" y="359"/>
                  </a:lnTo>
                  <a:lnTo>
                    <a:pt x="102" y="351"/>
                  </a:lnTo>
                  <a:lnTo>
                    <a:pt x="97" y="343"/>
                  </a:lnTo>
                  <a:lnTo>
                    <a:pt x="97" y="338"/>
                  </a:lnTo>
                  <a:lnTo>
                    <a:pt x="99" y="335"/>
                  </a:lnTo>
                  <a:lnTo>
                    <a:pt x="99" y="331"/>
                  </a:lnTo>
                  <a:lnTo>
                    <a:pt x="95" y="327"/>
                  </a:lnTo>
                  <a:lnTo>
                    <a:pt x="89" y="311"/>
                  </a:lnTo>
                  <a:lnTo>
                    <a:pt x="89" y="307"/>
                  </a:lnTo>
                  <a:lnTo>
                    <a:pt x="86" y="296"/>
                  </a:lnTo>
                  <a:lnTo>
                    <a:pt x="82" y="294"/>
                  </a:lnTo>
                  <a:lnTo>
                    <a:pt x="75" y="303"/>
                  </a:lnTo>
                  <a:lnTo>
                    <a:pt x="70" y="301"/>
                  </a:lnTo>
                  <a:lnTo>
                    <a:pt x="66" y="313"/>
                  </a:lnTo>
                  <a:lnTo>
                    <a:pt x="61" y="316"/>
                  </a:lnTo>
                  <a:lnTo>
                    <a:pt x="59" y="312"/>
                  </a:lnTo>
                  <a:lnTo>
                    <a:pt x="53" y="310"/>
                  </a:lnTo>
                  <a:lnTo>
                    <a:pt x="51" y="306"/>
                  </a:lnTo>
                  <a:lnTo>
                    <a:pt x="47" y="303"/>
                  </a:lnTo>
                  <a:lnTo>
                    <a:pt x="47" y="300"/>
                  </a:lnTo>
                  <a:lnTo>
                    <a:pt x="42" y="298"/>
                  </a:lnTo>
                  <a:lnTo>
                    <a:pt x="40" y="294"/>
                  </a:lnTo>
                  <a:lnTo>
                    <a:pt x="42" y="292"/>
                  </a:lnTo>
                  <a:lnTo>
                    <a:pt x="34" y="290"/>
                  </a:lnTo>
                  <a:lnTo>
                    <a:pt x="32" y="293"/>
                  </a:lnTo>
                  <a:lnTo>
                    <a:pt x="29" y="293"/>
                  </a:lnTo>
                  <a:lnTo>
                    <a:pt x="26" y="290"/>
                  </a:lnTo>
                  <a:lnTo>
                    <a:pt x="22" y="293"/>
                  </a:lnTo>
                  <a:lnTo>
                    <a:pt x="22" y="290"/>
                  </a:lnTo>
                  <a:lnTo>
                    <a:pt x="0" y="282"/>
                  </a:lnTo>
                  <a:lnTo>
                    <a:pt x="4" y="277"/>
                  </a:lnTo>
                  <a:lnTo>
                    <a:pt x="10" y="272"/>
                  </a:lnTo>
                  <a:lnTo>
                    <a:pt x="13" y="273"/>
                  </a:lnTo>
                  <a:lnTo>
                    <a:pt x="15" y="270"/>
                  </a:lnTo>
                  <a:lnTo>
                    <a:pt x="22" y="267"/>
                  </a:lnTo>
                  <a:lnTo>
                    <a:pt x="23" y="273"/>
                  </a:lnTo>
                  <a:lnTo>
                    <a:pt x="22" y="282"/>
                  </a:lnTo>
                  <a:lnTo>
                    <a:pt x="29" y="290"/>
                  </a:lnTo>
                  <a:lnTo>
                    <a:pt x="28" y="287"/>
                  </a:lnTo>
                  <a:lnTo>
                    <a:pt x="29" y="285"/>
                  </a:lnTo>
                  <a:lnTo>
                    <a:pt x="27" y="282"/>
                  </a:lnTo>
                  <a:lnTo>
                    <a:pt x="29" y="272"/>
                  </a:lnTo>
                  <a:lnTo>
                    <a:pt x="27" y="260"/>
                  </a:lnTo>
                  <a:lnTo>
                    <a:pt x="29" y="256"/>
                  </a:lnTo>
                  <a:lnTo>
                    <a:pt x="35" y="253"/>
                  </a:lnTo>
                  <a:lnTo>
                    <a:pt x="35" y="263"/>
                  </a:lnTo>
                  <a:lnTo>
                    <a:pt x="50" y="279"/>
                  </a:lnTo>
                  <a:lnTo>
                    <a:pt x="51" y="278"/>
                  </a:lnTo>
                  <a:lnTo>
                    <a:pt x="50" y="284"/>
                  </a:lnTo>
                  <a:lnTo>
                    <a:pt x="55" y="283"/>
                  </a:lnTo>
                  <a:lnTo>
                    <a:pt x="58" y="295"/>
                  </a:lnTo>
                  <a:lnTo>
                    <a:pt x="61" y="298"/>
                  </a:lnTo>
                  <a:lnTo>
                    <a:pt x="64" y="305"/>
                  </a:lnTo>
                  <a:lnTo>
                    <a:pt x="65" y="305"/>
                  </a:lnTo>
                  <a:lnTo>
                    <a:pt x="65" y="296"/>
                  </a:lnTo>
                  <a:lnTo>
                    <a:pt x="61" y="292"/>
                  </a:lnTo>
                  <a:lnTo>
                    <a:pt x="60" y="287"/>
                  </a:lnTo>
                  <a:lnTo>
                    <a:pt x="61" y="285"/>
                  </a:lnTo>
                  <a:lnTo>
                    <a:pt x="65" y="284"/>
                  </a:lnTo>
                  <a:lnTo>
                    <a:pt x="61" y="283"/>
                  </a:lnTo>
                  <a:lnTo>
                    <a:pt x="58" y="279"/>
                  </a:lnTo>
                  <a:lnTo>
                    <a:pt x="56" y="276"/>
                  </a:lnTo>
                  <a:lnTo>
                    <a:pt x="58" y="270"/>
                  </a:lnTo>
                  <a:lnTo>
                    <a:pt x="62" y="266"/>
                  </a:lnTo>
                  <a:lnTo>
                    <a:pt x="73" y="251"/>
                  </a:lnTo>
                  <a:lnTo>
                    <a:pt x="77" y="251"/>
                  </a:lnTo>
                  <a:lnTo>
                    <a:pt x="80" y="254"/>
                  </a:lnTo>
                  <a:lnTo>
                    <a:pt x="78" y="257"/>
                  </a:lnTo>
                  <a:lnTo>
                    <a:pt x="73" y="263"/>
                  </a:lnTo>
                  <a:lnTo>
                    <a:pt x="73" y="267"/>
                  </a:lnTo>
                  <a:lnTo>
                    <a:pt x="83" y="256"/>
                  </a:lnTo>
                  <a:lnTo>
                    <a:pt x="86" y="256"/>
                  </a:lnTo>
                  <a:lnTo>
                    <a:pt x="88" y="259"/>
                  </a:lnTo>
                  <a:lnTo>
                    <a:pt x="88" y="265"/>
                  </a:lnTo>
                  <a:lnTo>
                    <a:pt x="87" y="267"/>
                  </a:lnTo>
                  <a:lnTo>
                    <a:pt x="87" y="276"/>
                  </a:lnTo>
                  <a:lnTo>
                    <a:pt x="86" y="279"/>
                  </a:lnTo>
                  <a:lnTo>
                    <a:pt x="87" y="279"/>
                  </a:lnTo>
                  <a:lnTo>
                    <a:pt x="89" y="277"/>
                  </a:lnTo>
                  <a:lnTo>
                    <a:pt x="89" y="267"/>
                  </a:lnTo>
                  <a:lnTo>
                    <a:pt x="92" y="268"/>
                  </a:lnTo>
                  <a:lnTo>
                    <a:pt x="92" y="265"/>
                  </a:lnTo>
                  <a:lnTo>
                    <a:pt x="93" y="263"/>
                  </a:lnTo>
                  <a:lnTo>
                    <a:pt x="100" y="263"/>
                  </a:lnTo>
                  <a:lnTo>
                    <a:pt x="107" y="266"/>
                  </a:lnTo>
                  <a:lnTo>
                    <a:pt x="104" y="274"/>
                  </a:lnTo>
                  <a:lnTo>
                    <a:pt x="104" y="279"/>
                  </a:lnTo>
                  <a:lnTo>
                    <a:pt x="104" y="281"/>
                  </a:lnTo>
                  <a:lnTo>
                    <a:pt x="105" y="284"/>
                  </a:lnTo>
                  <a:lnTo>
                    <a:pt x="102" y="301"/>
                  </a:lnTo>
                  <a:lnTo>
                    <a:pt x="104" y="303"/>
                  </a:lnTo>
                  <a:lnTo>
                    <a:pt x="97" y="307"/>
                  </a:lnTo>
                  <a:lnTo>
                    <a:pt x="99" y="309"/>
                  </a:lnTo>
                  <a:lnTo>
                    <a:pt x="107" y="306"/>
                  </a:lnTo>
                  <a:lnTo>
                    <a:pt x="109" y="307"/>
                  </a:lnTo>
                  <a:lnTo>
                    <a:pt x="110" y="305"/>
                  </a:lnTo>
                  <a:lnTo>
                    <a:pt x="125" y="310"/>
                  </a:lnTo>
                  <a:lnTo>
                    <a:pt x="131" y="313"/>
                  </a:lnTo>
                  <a:lnTo>
                    <a:pt x="131" y="311"/>
                  </a:lnTo>
                  <a:lnTo>
                    <a:pt x="122" y="304"/>
                  </a:lnTo>
                  <a:lnTo>
                    <a:pt x="108" y="301"/>
                  </a:lnTo>
                  <a:lnTo>
                    <a:pt x="107" y="299"/>
                  </a:lnTo>
                  <a:lnTo>
                    <a:pt x="110" y="292"/>
                  </a:lnTo>
                  <a:lnTo>
                    <a:pt x="110" y="279"/>
                  </a:lnTo>
                  <a:lnTo>
                    <a:pt x="113" y="273"/>
                  </a:lnTo>
                  <a:lnTo>
                    <a:pt x="113" y="272"/>
                  </a:lnTo>
                  <a:lnTo>
                    <a:pt x="114" y="271"/>
                  </a:lnTo>
                  <a:lnTo>
                    <a:pt x="122" y="273"/>
                  </a:lnTo>
                  <a:lnTo>
                    <a:pt x="124" y="276"/>
                  </a:lnTo>
                  <a:lnTo>
                    <a:pt x="129" y="276"/>
                  </a:lnTo>
                  <a:lnTo>
                    <a:pt x="129" y="282"/>
                  </a:lnTo>
                  <a:lnTo>
                    <a:pt x="132" y="278"/>
                  </a:lnTo>
                  <a:lnTo>
                    <a:pt x="138" y="282"/>
                  </a:lnTo>
                  <a:lnTo>
                    <a:pt x="135" y="288"/>
                  </a:lnTo>
                  <a:lnTo>
                    <a:pt x="138" y="287"/>
                  </a:lnTo>
                  <a:lnTo>
                    <a:pt x="141" y="283"/>
                  </a:lnTo>
                  <a:lnTo>
                    <a:pt x="157" y="287"/>
                  </a:lnTo>
                  <a:lnTo>
                    <a:pt x="167" y="287"/>
                  </a:lnTo>
                  <a:lnTo>
                    <a:pt x="171" y="289"/>
                  </a:lnTo>
                  <a:lnTo>
                    <a:pt x="171" y="296"/>
                  </a:lnTo>
                  <a:lnTo>
                    <a:pt x="167" y="303"/>
                  </a:lnTo>
                  <a:lnTo>
                    <a:pt x="164" y="304"/>
                  </a:lnTo>
                  <a:lnTo>
                    <a:pt x="163" y="309"/>
                  </a:lnTo>
                  <a:lnTo>
                    <a:pt x="159" y="312"/>
                  </a:lnTo>
                  <a:lnTo>
                    <a:pt x="159" y="313"/>
                  </a:lnTo>
                  <a:lnTo>
                    <a:pt x="155" y="316"/>
                  </a:lnTo>
                  <a:lnTo>
                    <a:pt x="146" y="320"/>
                  </a:lnTo>
                  <a:lnTo>
                    <a:pt x="141" y="320"/>
                  </a:lnTo>
                  <a:lnTo>
                    <a:pt x="138" y="322"/>
                  </a:lnTo>
                  <a:lnTo>
                    <a:pt x="133" y="324"/>
                  </a:lnTo>
                  <a:lnTo>
                    <a:pt x="129" y="324"/>
                  </a:lnTo>
                  <a:lnTo>
                    <a:pt x="121" y="322"/>
                  </a:lnTo>
                  <a:lnTo>
                    <a:pt x="119" y="324"/>
                  </a:lnTo>
                  <a:lnTo>
                    <a:pt x="114" y="327"/>
                  </a:lnTo>
                  <a:lnTo>
                    <a:pt x="114" y="329"/>
                  </a:lnTo>
                  <a:lnTo>
                    <a:pt x="107" y="333"/>
                  </a:lnTo>
                  <a:lnTo>
                    <a:pt x="108" y="339"/>
                  </a:lnTo>
                  <a:lnTo>
                    <a:pt x="110" y="334"/>
                  </a:lnTo>
                  <a:lnTo>
                    <a:pt x="118" y="328"/>
                  </a:lnTo>
                  <a:lnTo>
                    <a:pt x="144" y="324"/>
                  </a:lnTo>
                  <a:lnTo>
                    <a:pt x="149" y="321"/>
                  </a:lnTo>
                  <a:lnTo>
                    <a:pt x="163" y="316"/>
                  </a:lnTo>
                  <a:lnTo>
                    <a:pt x="171" y="306"/>
                  </a:lnTo>
                  <a:lnTo>
                    <a:pt x="174" y="306"/>
                  </a:lnTo>
                  <a:lnTo>
                    <a:pt x="175" y="307"/>
                  </a:lnTo>
                  <a:lnTo>
                    <a:pt x="174" y="309"/>
                  </a:lnTo>
                  <a:lnTo>
                    <a:pt x="175" y="315"/>
                  </a:lnTo>
                  <a:lnTo>
                    <a:pt x="174" y="323"/>
                  </a:lnTo>
                  <a:lnTo>
                    <a:pt x="175" y="329"/>
                  </a:lnTo>
                  <a:lnTo>
                    <a:pt x="173" y="333"/>
                  </a:lnTo>
                  <a:lnTo>
                    <a:pt x="171" y="333"/>
                  </a:lnTo>
                  <a:lnTo>
                    <a:pt x="178" y="340"/>
                  </a:lnTo>
                  <a:lnTo>
                    <a:pt x="180" y="340"/>
                  </a:lnTo>
                  <a:lnTo>
                    <a:pt x="181" y="337"/>
                  </a:lnTo>
                  <a:lnTo>
                    <a:pt x="182" y="337"/>
                  </a:lnTo>
                  <a:lnTo>
                    <a:pt x="186" y="345"/>
                  </a:lnTo>
                  <a:lnTo>
                    <a:pt x="185" y="352"/>
                  </a:lnTo>
                  <a:lnTo>
                    <a:pt x="189" y="351"/>
                  </a:lnTo>
                  <a:lnTo>
                    <a:pt x="190" y="352"/>
                  </a:lnTo>
                  <a:lnTo>
                    <a:pt x="189" y="356"/>
                  </a:lnTo>
                  <a:lnTo>
                    <a:pt x="181" y="361"/>
                  </a:lnTo>
                  <a:lnTo>
                    <a:pt x="178" y="367"/>
                  </a:lnTo>
                  <a:lnTo>
                    <a:pt x="179" y="367"/>
                  </a:lnTo>
                  <a:lnTo>
                    <a:pt x="185" y="361"/>
                  </a:lnTo>
                  <a:lnTo>
                    <a:pt x="186" y="363"/>
                  </a:lnTo>
                  <a:lnTo>
                    <a:pt x="185" y="365"/>
                  </a:lnTo>
                  <a:lnTo>
                    <a:pt x="187" y="365"/>
                  </a:lnTo>
                  <a:lnTo>
                    <a:pt x="190" y="360"/>
                  </a:lnTo>
                  <a:lnTo>
                    <a:pt x="191" y="359"/>
                  </a:lnTo>
                  <a:lnTo>
                    <a:pt x="193" y="359"/>
                  </a:lnTo>
                  <a:lnTo>
                    <a:pt x="198" y="356"/>
                  </a:lnTo>
                  <a:lnTo>
                    <a:pt x="201" y="349"/>
                  </a:lnTo>
                  <a:lnTo>
                    <a:pt x="204" y="348"/>
                  </a:lnTo>
                  <a:lnTo>
                    <a:pt x="204" y="351"/>
                  </a:lnTo>
                  <a:lnTo>
                    <a:pt x="207" y="352"/>
                  </a:lnTo>
                  <a:lnTo>
                    <a:pt x="212" y="351"/>
                  </a:lnTo>
                  <a:lnTo>
                    <a:pt x="213" y="355"/>
                  </a:lnTo>
                  <a:lnTo>
                    <a:pt x="218" y="350"/>
                  </a:lnTo>
                  <a:lnTo>
                    <a:pt x="220" y="352"/>
                  </a:lnTo>
                  <a:lnTo>
                    <a:pt x="223" y="348"/>
                  </a:lnTo>
                  <a:lnTo>
                    <a:pt x="222" y="345"/>
                  </a:lnTo>
                  <a:lnTo>
                    <a:pt x="227" y="342"/>
                  </a:lnTo>
                  <a:lnTo>
                    <a:pt x="225" y="339"/>
                  </a:lnTo>
                  <a:lnTo>
                    <a:pt x="219" y="338"/>
                  </a:lnTo>
                  <a:lnTo>
                    <a:pt x="209" y="339"/>
                  </a:lnTo>
                  <a:lnTo>
                    <a:pt x="197" y="332"/>
                  </a:lnTo>
                  <a:lnTo>
                    <a:pt x="189" y="321"/>
                  </a:lnTo>
                  <a:lnTo>
                    <a:pt x="198" y="316"/>
                  </a:lnTo>
                  <a:lnTo>
                    <a:pt x="207" y="316"/>
                  </a:lnTo>
                  <a:lnTo>
                    <a:pt x="209" y="317"/>
                  </a:lnTo>
                  <a:lnTo>
                    <a:pt x="213" y="311"/>
                  </a:lnTo>
                  <a:lnTo>
                    <a:pt x="202" y="300"/>
                  </a:lnTo>
                  <a:lnTo>
                    <a:pt x="203" y="299"/>
                  </a:lnTo>
                  <a:lnTo>
                    <a:pt x="201" y="296"/>
                  </a:lnTo>
                  <a:lnTo>
                    <a:pt x="212" y="294"/>
                  </a:lnTo>
                  <a:lnTo>
                    <a:pt x="201" y="293"/>
                  </a:lnTo>
                  <a:lnTo>
                    <a:pt x="192" y="284"/>
                  </a:lnTo>
                  <a:lnTo>
                    <a:pt x="195" y="284"/>
                  </a:lnTo>
                  <a:lnTo>
                    <a:pt x="196" y="282"/>
                  </a:lnTo>
                  <a:lnTo>
                    <a:pt x="198" y="283"/>
                  </a:lnTo>
                  <a:lnTo>
                    <a:pt x="203" y="283"/>
                  </a:lnTo>
                  <a:lnTo>
                    <a:pt x="207" y="281"/>
                  </a:lnTo>
                  <a:lnTo>
                    <a:pt x="213" y="281"/>
                  </a:lnTo>
                  <a:lnTo>
                    <a:pt x="214" y="278"/>
                  </a:lnTo>
                  <a:lnTo>
                    <a:pt x="219" y="277"/>
                  </a:lnTo>
                  <a:lnTo>
                    <a:pt x="225" y="277"/>
                  </a:lnTo>
                  <a:lnTo>
                    <a:pt x="214" y="274"/>
                  </a:lnTo>
                  <a:lnTo>
                    <a:pt x="214" y="276"/>
                  </a:lnTo>
                  <a:lnTo>
                    <a:pt x="203" y="277"/>
                  </a:lnTo>
                  <a:lnTo>
                    <a:pt x="200" y="274"/>
                  </a:lnTo>
                  <a:lnTo>
                    <a:pt x="202" y="272"/>
                  </a:lnTo>
                  <a:lnTo>
                    <a:pt x="208" y="271"/>
                  </a:lnTo>
                  <a:lnTo>
                    <a:pt x="211" y="270"/>
                  </a:lnTo>
                  <a:lnTo>
                    <a:pt x="215" y="271"/>
                  </a:lnTo>
                  <a:lnTo>
                    <a:pt x="215" y="270"/>
                  </a:lnTo>
                  <a:lnTo>
                    <a:pt x="212" y="267"/>
                  </a:lnTo>
                  <a:lnTo>
                    <a:pt x="212" y="266"/>
                  </a:lnTo>
                  <a:lnTo>
                    <a:pt x="215" y="263"/>
                  </a:lnTo>
                  <a:lnTo>
                    <a:pt x="219" y="263"/>
                  </a:lnTo>
                  <a:lnTo>
                    <a:pt x="227" y="265"/>
                  </a:lnTo>
                  <a:lnTo>
                    <a:pt x="233" y="262"/>
                  </a:lnTo>
                  <a:lnTo>
                    <a:pt x="234" y="260"/>
                  </a:lnTo>
                  <a:lnTo>
                    <a:pt x="228" y="262"/>
                  </a:lnTo>
                  <a:lnTo>
                    <a:pt x="220" y="259"/>
                  </a:lnTo>
                  <a:lnTo>
                    <a:pt x="225" y="254"/>
                  </a:lnTo>
                  <a:lnTo>
                    <a:pt x="224" y="253"/>
                  </a:lnTo>
                  <a:lnTo>
                    <a:pt x="218" y="257"/>
                  </a:lnTo>
                  <a:lnTo>
                    <a:pt x="218" y="251"/>
                  </a:lnTo>
                  <a:lnTo>
                    <a:pt x="239" y="226"/>
                  </a:lnTo>
                  <a:lnTo>
                    <a:pt x="246" y="220"/>
                  </a:lnTo>
                  <a:lnTo>
                    <a:pt x="251" y="217"/>
                  </a:lnTo>
                  <a:lnTo>
                    <a:pt x="251" y="220"/>
                  </a:lnTo>
                  <a:lnTo>
                    <a:pt x="252" y="217"/>
                  </a:lnTo>
                  <a:lnTo>
                    <a:pt x="250" y="212"/>
                  </a:lnTo>
                  <a:lnTo>
                    <a:pt x="260" y="204"/>
                  </a:lnTo>
                  <a:lnTo>
                    <a:pt x="268" y="200"/>
                  </a:lnTo>
                  <a:lnTo>
                    <a:pt x="278" y="199"/>
                  </a:lnTo>
                  <a:lnTo>
                    <a:pt x="284" y="205"/>
                  </a:lnTo>
                  <a:lnTo>
                    <a:pt x="291" y="207"/>
                  </a:lnTo>
                  <a:lnTo>
                    <a:pt x="294" y="206"/>
                  </a:lnTo>
                  <a:lnTo>
                    <a:pt x="294" y="209"/>
                  </a:lnTo>
                  <a:lnTo>
                    <a:pt x="299" y="209"/>
                  </a:lnTo>
                  <a:lnTo>
                    <a:pt x="300" y="211"/>
                  </a:lnTo>
                  <a:lnTo>
                    <a:pt x="299" y="215"/>
                  </a:lnTo>
                  <a:lnTo>
                    <a:pt x="302" y="217"/>
                  </a:lnTo>
                  <a:lnTo>
                    <a:pt x="304" y="217"/>
                  </a:lnTo>
                  <a:lnTo>
                    <a:pt x="302" y="209"/>
                  </a:lnTo>
                  <a:lnTo>
                    <a:pt x="298" y="200"/>
                  </a:lnTo>
                  <a:lnTo>
                    <a:pt x="287" y="193"/>
                  </a:lnTo>
                  <a:lnTo>
                    <a:pt x="283" y="193"/>
                  </a:lnTo>
                  <a:lnTo>
                    <a:pt x="282" y="192"/>
                  </a:lnTo>
                  <a:lnTo>
                    <a:pt x="283" y="187"/>
                  </a:lnTo>
                  <a:lnTo>
                    <a:pt x="289" y="181"/>
                  </a:lnTo>
                  <a:lnTo>
                    <a:pt x="293" y="173"/>
                  </a:lnTo>
                  <a:lnTo>
                    <a:pt x="295" y="174"/>
                  </a:lnTo>
                  <a:lnTo>
                    <a:pt x="296" y="156"/>
                  </a:lnTo>
                  <a:lnTo>
                    <a:pt x="300" y="156"/>
                  </a:lnTo>
                  <a:lnTo>
                    <a:pt x="299" y="151"/>
                  </a:lnTo>
                  <a:lnTo>
                    <a:pt x="301" y="149"/>
                  </a:lnTo>
                  <a:lnTo>
                    <a:pt x="304" y="148"/>
                  </a:lnTo>
                  <a:lnTo>
                    <a:pt x="309" y="149"/>
                  </a:lnTo>
                  <a:lnTo>
                    <a:pt x="312" y="149"/>
                  </a:lnTo>
                  <a:lnTo>
                    <a:pt x="312" y="150"/>
                  </a:lnTo>
                  <a:lnTo>
                    <a:pt x="317" y="150"/>
                  </a:lnTo>
                  <a:lnTo>
                    <a:pt x="318" y="151"/>
                  </a:lnTo>
                  <a:lnTo>
                    <a:pt x="318" y="155"/>
                  </a:lnTo>
                  <a:lnTo>
                    <a:pt x="327" y="160"/>
                  </a:lnTo>
                  <a:lnTo>
                    <a:pt x="328" y="165"/>
                  </a:lnTo>
                  <a:lnTo>
                    <a:pt x="332" y="170"/>
                  </a:lnTo>
                  <a:lnTo>
                    <a:pt x="336" y="170"/>
                  </a:lnTo>
                  <a:lnTo>
                    <a:pt x="340" y="165"/>
                  </a:lnTo>
                  <a:lnTo>
                    <a:pt x="339" y="162"/>
                  </a:lnTo>
                  <a:lnTo>
                    <a:pt x="339" y="160"/>
                  </a:lnTo>
                  <a:lnTo>
                    <a:pt x="337" y="157"/>
                  </a:lnTo>
                  <a:lnTo>
                    <a:pt x="337" y="156"/>
                  </a:lnTo>
                  <a:lnTo>
                    <a:pt x="331" y="148"/>
                  </a:lnTo>
                  <a:lnTo>
                    <a:pt x="332" y="145"/>
                  </a:lnTo>
                  <a:lnTo>
                    <a:pt x="338" y="146"/>
                  </a:lnTo>
                  <a:lnTo>
                    <a:pt x="329" y="140"/>
                  </a:lnTo>
                  <a:lnTo>
                    <a:pt x="324" y="139"/>
                  </a:lnTo>
                  <a:lnTo>
                    <a:pt x="322" y="137"/>
                  </a:lnTo>
                  <a:lnTo>
                    <a:pt x="324" y="135"/>
                  </a:lnTo>
                  <a:lnTo>
                    <a:pt x="324" y="129"/>
                  </a:lnTo>
                  <a:lnTo>
                    <a:pt x="316" y="132"/>
                  </a:lnTo>
                  <a:lnTo>
                    <a:pt x="306" y="129"/>
                  </a:lnTo>
                  <a:lnTo>
                    <a:pt x="306" y="128"/>
                  </a:lnTo>
                  <a:lnTo>
                    <a:pt x="302" y="127"/>
                  </a:lnTo>
                  <a:lnTo>
                    <a:pt x="296" y="122"/>
                  </a:lnTo>
                  <a:lnTo>
                    <a:pt x="298" y="116"/>
                  </a:lnTo>
                  <a:lnTo>
                    <a:pt x="299" y="113"/>
                  </a:lnTo>
                  <a:lnTo>
                    <a:pt x="296" y="103"/>
                  </a:lnTo>
                  <a:lnTo>
                    <a:pt x="302" y="98"/>
                  </a:lnTo>
                  <a:lnTo>
                    <a:pt x="307" y="93"/>
                  </a:lnTo>
                  <a:lnTo>
                    <a:pt x="309" y="95"/>
                  </a:lnTo>
                  <a:lnTo>
                    <a:pt x="311" y="96"/>
                  </a:lnTo>
                  <a:lnTo>
                    <a:pt x="311" y="101"/>
                  </a:lnTo>
                  <a:lnTo>
                    <a:pt x="315" y="101"/>
                  </a:lnTo>
                  <a:lnTo>
                    <a:pt x="316" y="103"/>
                  </a:lnTo>
                  <a:lnTo>
                    <a:pt x="315" y="107"/>
                  </a:lnTo>
                  <a:lnTo>
                    <a:pt x="315" y="109"/>
                  </a:lnTo>
                  <a:lnTo>
                    <a:pt x="322" y="111"/>
                  </a:lnTo>
                  <a:lnTo>
                    <a:pt x="331" y="120"/>
                  </a:lnTo>
                  <a:lnTo>
                    <a:pt x="333" y="117"/>
                  </a:lnTo>
                  <a:lnTo>
                    <a:pt x="333" y="111"/>
                  </a:lnTo>
                  <a:lnTo>
                    <a:pt x="332" y="109"/>
                  </a:lnTo>
                  <a:lnTo>
                    <a:pt x="328" y="107"/>
                  </a:lnTo>
                  <a:lnTo>
                    <a:pt x="328" y="106"/>
                  </a:lnTo>
                  <a:lnTo>
                    <a:pt x="331" y="106"/>
                  </a:lnTo>
                  <a:lnTo>
                    <a:pt x="327" y="95"/>
                  </a:lnTo>
                  <a:lnTo>
                    <a:pt x="329" y="95"/>
                  </a:lnTo>
                  <a:lnTo>
                    <a:pt x="331" y="94"/>
                  </a:lnTo>
                  <a:lnTo>
                    <a:pt x="338" y="95"/>
                  </a:lnTo>
                  <a:lnTo>
                    <a:pt x="342" y="94"/>
                  </a:lnTo>
                  <a:lnTo>
                    <a:pt x="326" y="85"/>
                  </a:lnTo>
                  <a:lnTo>
                    <a:pt x="326" y="84"/>
                  </a:lnTo>
                  <a:lnTo>
                    <a:pt x="333" y="79"/>
                  </a:lnTo>
                  <a:lnTo>
                    <a:pt x="327" y="79"/>
                  </a:lnTo>
                  <a:lnTo>
                    <a:pt x="326" y="78"/>
                  </a:lnTo>
                  <a:lnTo>
                    <a:pt x="326" y="70"/>
                  </a:lnTo>
                  <a:lnTo>
                    <a:pt x="329" y="68"/>
                  </a:lnTo>
                  <a:lnTo>
                    <a:pt x="324" y="65"/>
                  </a:lnTo>
                  <a:lnTo>
                    <a:pt x="332" y="61"/>
                  </a:lnTo>
                  <a:lnTo>
                    <a:pt x="333" y="59"/>
                  </a:lnTo>
                  <a:lnTo>
                    <a:pt x="339" y="59"/>
                  </a:lnTo>
                  <a:lnTo>
                    <a:pt x="340" y="59"/>
                  </a:lnTo>
                  <a:lnTo>
                    <a:pt x="338" y="65"/>
                  </a:lnTo>
                  <a:lnTo>
                    <a:pt x="338" y="67"/>
                  </a:lnTo>
                  <a:lnTo>
                    <a:pt x="342" y="61"/>
                  </a:lnTo>
                  <a:lnTo>
                    <a:pt x="348" y="59"/>
                  </a:lnTo>
                  <a:lnTo>
                    <a:pt x="347" y="67"/>
                  </a:lnTo>
                  <a:lnTo>
                    <a:pt x="349" y="68"/>
                  </a:lnTo>
                  <a:lnTo>
                    <a:pt x="349" y="72"/>
                  </a:lnTo>
                  <a:lnTo>
                    <a:pt x="351" y="72"/>
                  </a:lnTo>
                  <a:lnTo>
                    <a:pt x="353" y="73"/>
                  </a:lnTo>
                  <a:lnTo>
                    <a:pt x="354" y="77"/>
                  </a:lnTo>
                  <a:lnTo>
                    <a:pt x="350" y="79"/>
                  </a:lnTo>
                  <a:lnTo>
                    <a:pt x="350" y="82"/>
                  </a:lnTo>
                  <a:lnTo>
                    <a:pt x="355" y="81"/>
                  </a:lnTo>
                  <a:lnTo>
                    <a:pt x="360" y="77"/>
                  </a:lnTo>
                  <a:lnTo>
                    <a:pt x="362" y="76"/>
                  </a:lnTo>
                  <a:lnTo>
                    <a:pt x="365" y="70"/>
                  </a:lnTo>
                  <a:lnTo>
                    <a:pt x="366" y="64"/>
                  </a:lnTo>
                  <a:lnTo>
                    <a:pt x="371" y="64"/>
                  </a:lnTo>
                  <a:lnTo>
                    <a:pt x="375" y="70"/>
                  </a:lnTo>
                  <a:lnTo>
                    <a:pt x="372" y="77"/>
                  </a:lnTo>
                  <a:lnTo>
                    <a:pt x="359" y="93"/>
                  </a:lnTo>
                  <a:lnTo>
                    <a:pt x="364" y="92"/>
                  </a:lnTo>
                  <a:lnTo>
                    <a:pt x="369" y="94"/>
                  </a:lnTo>
                  <a:lnTo>
                    <a:pt x="370" y="93"/>
                  </a:lnTo>
                  <a:lnTo>
                    <a:pt x="371" y="89"/>
                  </a:lnTo>
                  <a:lnTo>
                    <a:pt x="375" y="83"/>
                  </a:lnTo>
                  <a:lnTo>
                    <a:pt x="381" y="76"/>
                  </a:lnTo>
                  <a:lnTo>
                    <a:pt x="386" y="85"/>
                  </a:lnTo>
                  <a:lnTo>
                    <a:pt x="388" y="85"/>
                  </a:lnTo>
                  <a:lnTo>
                    <a:pt x="392" y="94"/>
                  </a:lnTo>
                  <a:lnTo>
                    <a:pt x="394" y="109"/>
                  </a:lnTo>
                  <a:lnTo>
                    <a:pt x="392" y="111"/>
                  </a:lnTo>
                  <a:lnTo>
                    <a:pt x="393" y="112"/>
                  </a:lnTo>
                  <a:lnTo>
                    <a:pt x="394" y="111"/>
                  </a:lnTo>
                  <a:lnTo>
                    <a:pt x="396" y="112"/>
                  </a:lnTo>
                  <a:lnTo>
                    <a:pt x="398" y="107"/>
                  </a:lnTo>
                  <a:lnTo>
                    <a:pt x="403" y="112"/>
                  </a:lnTo>
                  <a:lnTo>
                    <a:pt x="402" y="106"/>
                  </a:lnTo>
                  <a:lnTo>
                    <a:pt x="403" y="106"/>
                  </a:lnTo>
                  <a:lnTo>
                    <a:pt x="405" y="100"/>
                  </a:lnTo>
                  <a:lnTo>
                    <a:pt x="405" y="98"/>
                  </a:lnTo>
                  <a:lnTo>
                    <a:pt x="404" y="93"/>
                  </a:lnTo>
                  <a:lnTo>
                    <a:pt x="408" y="89"/>
                  </a:lnTo>
                  <a:lnTo>
                    <a:pt x="408" y="84"/>
                  </a:lnTo>
                  <a:lnTo>
                    <a:pt x="403" y="76"/>
                  </a:lnTo>
                  <a:lnTo>
                    <a:pt x="400" y="73"/>
                  </a:lnTo>
                  <a:lnTo>
                    <a:pt x="399" y="70"/>
                  </a:lnTo>
                  <a:lnTo>
                    <a:pt x="399" y="65"/>
                  </a:lnTo>
                  <a:lnTo>
                    <a:pt x="403" y="62"/>
                  </a:lnTo>
                  <a:lnTo>
                    <a:pt x="405" y="64"/>
                  </a:lnTo>
                  <a:lnTo>
                    <a:pt x="405" y="66"/>
                  </a:lnTo>
                  <a:lnTo>
                    <a:pt x="408" y="66"/>
                  </a:lnTo>
                  <a:lnTo>
                    <a:pt x="413" y="68"/>
                  </a:lnTo>
                  <a:lnTo>
                    <a:pt x="413" y="72"/>
                  </a:lnTo>
                  <a:lnTo>
                    <a:pt x="422" y="81"/>
                  </a:lnTo>
                  <a:lnTo>
                    <a:pt x="416" y="90"/>
                  </a:lnTo>
                  <a:lnTo>
                    <a:pt x="409" y="96"/>
                  </a:lnTo>
                  <a:lnTo>
                    <a:pt x="410" y="98"/>
                  </a:lnTo>
                  <a:lnTo>
                    <a:pt x="413" y="98"/>
                  </a:lnTo>
                  <a:lnTo>
                    <a:pt x="411" y="101"/>
                  </a:lnTo>
                  <a:lnTo>
                    <a:pt x="414" y="100"/>
                  </a:lnTo>
                  <a:lnTo>
                    <a:pt x="418" y="93"/>
                  </a:lnTo>
                  <a:lnTo>
                    <a:pt x="419" y="92"/>
                  </a:lnTo>
                  <a:lnTo>
                    <a:pt x="419" y="98"/>
                  </a:lnTo>
                  <a:lnTo>
                    <a:pt x="429" y="83"/>
                  </a:lnTo>
                  <a:lnTo>
                    <a:pt x="438" y="83"/>
                  </a:lnTo>
                  <a:lnTo>
                    <a:pt x="438" y="87"/>
                  </a:lnTo>
                  <a:lnTo>
                    <a:pt x="436" y="88"/>
                  </a:lnTo>
                  <a:lnTo>
                    <a:pt x="440" y="90"/>
                  </a:lnTo>
                  <a:lnTo>
                    <a:pt x="441" y="93"/>
                  </a:lnTo>
                  <a:lnTo>
                    <a:pt x="440" y="96"/>
                  </a:lnTo>
                  <a:lnTo>
                    <a:pt x="442" y="95"/>
                  </a:lnTo>
                  <a:lnTo>
                    <a:pt x="442" y="89"/>
                  </a:lnTo>
                  <a:lnTo>
                    <a:pt x="449" y="85"/>
                  </a:lnTo>
                  <a:lnTo>
                    <a:pt x="454" y="84"/>
                  </a:lnTo>
                  <a:lnTo>
                    <a:pt x="452" y="87"/>
                  </a:lnTo>
                  <a:lnTo>
                    <a:pt x="457" y="85"/>
                  </a:lnTo>
                  <a:lnTo>
                    <a:pt x="453" y="92"/>
                  </a:lnTo>
                  <a:lnTo>
                    <a:pt x="449" y="94"/>
                  </a:lnTo>
                  <a:lnTo>
                    <a:pt x="451" y="95"/>
                  </a:lnTo>
                  <a:lnTo>
                    <a:pt x="458" y="93"/>
                  </a:lnTo>
                  <a:lnTo>
                    <a:pt x="454" y="100"/>
                  </a:lnTo>
                  <a:lnTo>
                    <a:pt x="451" y="104"/>
                  </a:lnTo>
                  <a:lnTo>
                    <a:pt x="448" y="105"/>
                  </a:lnTo>
                  <a:lnTo>
                    <a:pt x="448" y="107"/>
                  </a:lnTo>
                  <a:lnTo>
                    <a:pt x="446" y="106"/>
                  </a:lnTo>
                  <a:lnTo>
                    <a:pt x="444" y="107"/>
                  </a:lnTo>
                  <a:lnTo>
                    <a:pt x="442" y="118"/>
                  </a:lnTo>
                  <a:lnTo>
                    <a:pt x="440" y="121"/>
                  </a:lnTo>
                  <a:lnTo>
                    <a:pt x="438" y="120"/>
                  </a:lnTo>
                  <a:lnTo>
                    <a:pt x="430" y="123"/>
                  </a:lnTo>
                  <a:lnTo>
                    <a:pt x="427" y="129"/>
                  </a:lnTo>
                  <a:lnTo>
                    <a:pt x="430" y="132"/>
                  </a:lnTo>
                  <a:lnTo>
                    <a:pt x="437" y="127"/>
                  </a:lnTo>
                  <a:lnTo>
                    <a:pt x="436" y="135"/>
                  </a:lnTo>
                  <a:lnTo>
                    <a:pt x="435" y="137"/>
                  </a:lnTo>
                  <a:lnTo>
                    <a:pt x="433" y="133"/>
                  </a:lnTo>
                  <a:lnTo>
                    <a:pt x="432" y="133"/>
                  </a:lnTo>
                  <a:lnTo>
                    <a:pt x="424" y="142"/>
                  </a:lnTo>
                  <a:lnTo>
                    <a:pt x="420" y="143"/>
                  </a:lnTo>
                  <a:lnTo>
                    <a:pt x="420" y="146"/>
                  </a:lnTo>
                  <a:lnTo>
                    <a:pt x="415" y="151"/>
                  </a:lnTo>
                  <a:lnTo>
                    <a:pt x="408" y="153"/>
                  </a:lnTo>
                  <a:lnTo>
                    <a:pt x="409" y="156"/>
                  </a:lnTo>
                  <a:lnTo>
                    <a:pt x="402" y="170"/>
                  </a:lnTo>
                  <a:lnTo>
                    <a:pt x="394" y="177"/>
                  </a:lnTo>
                  <a:lnTo>
                    <a:pt x="393" y="183"/>
                  </a:lnTo>
                  <a:lnTo>
                    <a:pt x="383" y="192"/>
                  </a:lnTo>
                  <a:lnTo>
                    <a:pt x="380" y="193"/>
                  </a:lnTo>
                  <a:lnTo>
                    <a:pt x="377" y="195"/>
                  </a:lnTo>
                  <a:lnTo>
                    <a:pt x="377" y="198"/>
                  </a:lnTo>
                  <a:lnTo>
                    <a:pt x="391" y="194"/>
                  </a:lnTo>
                  <a:lnTo>
                    <a:pt x="393" y="196"/>
                  </a:lnTo>
                  <a:lnTo>
                    <a:pt x="391" y="203"/>
                  </a:lnTo>
                  <a:lnTo>
                    <a:pt x="384" y="205"/>
                  </a:lnTo>
                  <a:lnTo>
                    <a:pt x="377" y="203"/>
                  </a:lnTo>
                  <a:lnTo>
                    <a:pt x="375" y="205"/>
                  </a:lnTo>
                  <a:lnTo>
                    <a:pt x="377" y="206"/>
                  </a:lnTo>
                  <a:lnTo>
                    <a:pt x="377" y="209"/>
                  </a:lnTo>
                  <a:lnTo>
                    <a:pt x="377" y="210"/>
                  </a:lnTo>
                  <a:lnTo>
                    <a:pt x="391" y="207"/>
                  </a:lnTo>
                  <a:lnTo>
                    <a:pt x="392" y="212"/>
                  </a:lnTo>
                  <a:lnTo>
                    <a:pt x="393" y="215"/>
                  </a:lnTo>
                  <a:lnTo>
                    <a:pt x="391" y="220"/>
                  </a:lnTo>
                  <a:lnTo>
                    <a:pt x="386" y="224"/>
                  </a:lnTo>
                  <a:lnTo>
                    <a:pt x="387" y="227"/>
                  </a:lnTo>
                  <a:lnTo>
                    <a:pt x="394" y="228"/>
                  </a:lnTo>
                  <a:lnTo>
                    <a:pt x="393" y="233"/>
                  </a:lnTo>
                  <a:lnTo>
                    <a:pt x="392" y="235"/>
                  </a:lnTo>
                  <a:lnTo>
                    <a:pt x="387" y="234"/>
                  </a:lnTo>
                  <a:lnTo>
                    <a:pt x="387" y="229"/>
                  </a:lnTo>
                  <a:lnTo>
                    <a:pt x="384" y="229"/>
                  </a:lnTo>
                  <a:lnTo>
                    <a:pt x="378" y="240"/>
                  </a:lnTo>
                  <a:lnTo>
                    <a:pt x="373" y="244"/>
                  </a:lnTo>
                  <a:lnTo>
                    <a:pt x="376" y="245"/>
                  </a:lnTo>
                  <a:lnTo>
                    <a:pt x="382" y="242"/>
                  </a:lnTo>
                  <a:lnTo>
                    <a:pt x="377" y="246"/>
                  </a:lnTo>
                  <a:lnTo>
                    <a:pt x="377" y="251"/>
                  </a:lnTo>
                  <a:lnTo>
                    <a:pt x="375" y="255"/>
                  </a:lnTo>
                  <a:lnTo>
                    <a:pt x="377" y="255"/>
                  </a:lnTo>
                  <a:lnTo>
                    <a:pt x="383" y="250"/>
                  </a:lnTo>
                  <a:lnTo>
                    <a:pt x="387" y="251"/>
                  </a:lnTo>
                  <a:lnTo>
                    <a:pt x="387" y="261"/>
                  </a:lnTo>
                  <a:lnTo>
                    <a:pt x="382" y="263"/>
                  </a:lnTo>
                  <a:lnTo>
                    <a:pt x="377" y="272"/>
                  </a:lnTo>
                  <a:lnTo>
                    <a:pt x="373" y="271"/>
                  </a:lnTo>
                  <a:lnTo>
                    <a:pt x="364" y="279"/>
                  </a:lnTo>
                  <a:lnTo>
                    <a:pt x="364" y="287"/>
                  </a:lnTo>
                  <a:lnTo>
                    <a:pt x="361" y="288"/>
                  </a:lnTo>
                  <a:lnTo>
                    <a:pt x="362" y="292"/>
                  </a:lnTo>
                  <a:lnTo>
                    <a:pt x="366" y="296"/>
                  </a:lnTo>
                  <a:lnTo>
                    <a:pt x="364" y="298"/>
                  </a:lnTo>
                  <a:lnTo>
                    <a:pt x="361" y="304"/>
                  </a:lnTo>
                  <a:lnTo>
                    <a:pt x="361" y="317"/>
                  </a:lnTo>
                  <a:lnTo>
                    <a:pt x="361" y="321"/>
                  </a:lnTo>
                  <a:lnTo>
                    <a:pt x="369" y="324"/>
                  </a:lnTo>
                  <a:lnTo>
                    <a:pt x="369" y="331"/>
                  </a:lnTo>
                  <a:lnTo>
                    <a:pt x="371" y="331"/>
                  </a:lnTo>
                  <a:lnTo>
                    <a:pt x="372" y="328"/>
                  </a:lnTo>
                  <a:lnTo>
                    <a:pt x="373" y="321"/>
                  </a:lnTo>
                  <a:lnTo>
                    <a:pt x="369" y="318"/>
                  </a:lnTo>
                  <a:lnTo>
                    <a:pt x="367" y="311"/>
                  </a:lnTo>
                  <a:lnTo>
                    <a:pt x="372" y="301"/>
                  </a:lnTo>
                  <a:lnTo>
                    <a:pt x="373" y="303"/>
                  </a:lnTo>
                  <a:lnTo>
                    <a:pt x="377" y="299"/>
                  </a:lnTo>
                  <a:lnTo>
                    <a:pt x="378" y="305"/>
                  </a:lnTo>
                  <a:lnTo>
                    <a:pt x="375" y="307"/>
                  </a:lnTo>
                  <a:lnTo>
                    <a:pt x="375" y="311"/>
                  </a:lnTo>
                  <a:lnTo>
                    <a:pt x="378" y="311"/>
                  </a:lnTo>
                  <a:lnTo>
                    <a:pt x="382" y="306"/>
                  </a:lnTo>
                  <a:lnTo>
                    <a:pt x="384" y="307"/>
                  </a:lnTo>
                  <a:lnTo>
                    <a:pt x="383" y="311"/>
                  </a:lnTo>
                  <a:lnTo>
                    <a:pt x="381" y="311"/>
                  </a:lnTo>
                  <a:lnTo>
                    <a:pt x="380" y="313"/>
                  </a:lnTo>
                  <a:lnTo>
                    <a:pt x="376" y="312"/>
                  </a:lnTo>
                  <a:lnTo>
                    <a:pt x="376" y="318"/>
                  </a:lnTo>
                  <a:lnTo>
                    <a:pt x="378" y="323"/>
                  </a:lnTo>
                  <a:lnTo>
                    <a:pt x="383" y="327"/>
                  </a:lnTo>
                  <a:lnTo>
                    <a:pt x="387" y="322"/>
                  </a:lnTo>
                  <a:lnTo>
                    <a:pt x="392" y="318"/>
                  </a:lnTo>
                  <a:lnTo>
                    <a:pt x="394" y="309"/>
                  </a:lnTo>
                  <a:lnTo>
                    <a:pt x="393" y="306"/>
                  </a:lnTo>
                  <a:lnTo>
                    <a:pt x="397" y="303"/>
                  </a:lnTo>
                  <a:lnTo>
                    <a:pt x="398" y="290"/>
                  </a:lnTo>
                  <a:lnTo>
                    <a:pt x="399" y="289"/>
                  </a:lnTo>
                  <a:lnTo>
                    <a:pt x="400" y="293"/>
                  </a:lnTo>
                  <a:lnTo>
                    <a:pt x="404" y="289"/>
                  </a:lnTo>
                  <a:lnTo>
                    <a:pt x="409" y="282"/>
                  </a:lnTo>
                  <a:lnTo>
                    <a:pt x="409" y="274"/>
                  </a:lnTo>
                  <a:lnTo>
                    <a:pt x="416" y="270"/>
                  </a:lnTo>
                  <a:lnTo>
                    <a:pt x="419" y="265"/>
                  </a:lnTo>
                  <a:lnTo>
                    <a:pt x="418" y="263"/>
                  </a:lnTo>
                  <a:lnTo>
                    <a:pt x="421" y="257"/>
                  </a:lnTo>
                  <a:lnTo>
                    <a:pt x="418" y="256"/>
                  </a:lnTo>
                  <a:lnTo>
                    <a:pt x="415" y="257"/>
                  </a:lnTo>
                  <a:lnTo>
                    <a:pt x="411" y="255"/>
                  </a:lnTo>
                  <a:lnTo>
                    <a:pt x="408" y="254"/>
                  </a:lnTo>
                  <a:lnTo>
                    <a:pt x="407" y="251"/>
                  </a:lnTo>
                  <a:lnTo>
                    <a:pt x="409" y="249"/>
                  </a:lnTo>
                  <a:lnTo>
                    <a:pt x="413" y="248"/>
                  </a:lnTo>
                  <a:lnTo>
                    <a:pt x="413" y="242"/>
                  </a:lnTo>
                  <a:lnTo>
                    <a:pt x="418" y="237"/>
                  </a:lnTo>
                  <a:lnTo>
                    <a:pt x="421" y="234"/>
                  </a:lnTo>
                  <a:lnTo>
                    <a:pt x="422" y="231"/>
                  </a:lnTo>
                  <a:lnTo>
                    <a:pt x="421" y="229"/>
                  </a:lnTo>
                  <a:lnTo>
                    <a:pt x="426" y="226"/>
                  </a:lnTo>
                  <a:lnTo>
                    <a:pt x="426" y="223"/>
                  </a:lnTo>
                  <a:lnTo>
                    <a:pt x="429" y="220"/>
                  </a:lnTo>
                  <a:lnTo>
                    <a:pt x="429" y="215"/>
                  </a:lnTo>
                  <a:lnTo>
                    <a:pt x="431" y="213"/>
                  </a:lnTo>
                  <a:lnTo>
                    <a:pt x="433" y="210"/>
                  </a:lnTo>
                  <a:lnTo>
                    <a:pt x="433" y="205"/>
                  </a:lnTo>
                  <a:lnTo>
                    <a:pt x="442" y="199"/>
                  </a:lnTo>
                  <a:lnTo>
                    <a:pt x="452" y="183"/>
                  </a:lnTo>
                  <a:lnTo>
                    <a:pt x="459" y="179"/>
                  </a:lnTo>
                  <a:lnTo>
                    <a:pt x="459" y="177"/>
                  </a:lnTo>
                  <a:lnTo>
                    <a:pt x="465" y="171"/>
                  </a:lnTo>
                  <a:lnTo>
                    <a:pt x="464" y="165"/>
                  </a:lnTo>
                  <a:lnTo>
                    <a:pt x="468" y="156"/>
                  </a:lnTo>
                  <a:lnTo>
                    <a:pt x="469" y="149"/>
                  </a:lnTo>
                  <a:lnTo>
                    <a:pt x="471" y="146"/>
                  </a:lnTo>
                  <a:lnTo>
                    <a:pt x="469" y="144"/>
                  </a:lnTo>
                  <a:lnTo>
                    <a:pt x="470" y="140"/>
                  </a:lnTo>
                  <a:lnTo>
                    <a:pt x="474" y="135"/>
                  </a:lnTo>
                  <a:lnTo>
                    <a:pt x="475" y="139"/>
                  </a:lnTo>
                  <a:lnTo>
                    <a:pt x="478" y="139"/>
                  </a:lnTo>
                  <a:lnTo>
                    <a:pt x="479" y="124"/>
                  </a:lnTo>
                  <a:lnTo>
                    <a:pt x="489" y="118"/>
                  </a:lnTo>
                  <a:lnTo>
                    <a:pt x="491" y="111"/>
                  </a:lnTo>
                  <a:lnTo>
                    <a:pt x="493" y="110"/>
                  </a:lnTo>
                  <a:lnTo>
                    <a:pt x="493" y="107"/>
                  </a:lnTo>
                  <a:lnTo>
                    <a:pt x="502" y="93"/>
                  </a:lnTo>
                  <a:lnTo>
                    <a:pt x="517" y="74"/>
                  </a:lnTo>
                  <a:lnTo>
                    <a:pt x="522" y="70"/>
                  </a:lnTo>
                  <a:lnTo>
                    <a:pt x="527" y="70"/>
                  </a:lnTo>
                  <a:lnTo>
                    <a:pt x="531" y="67"/>
                  </a:lnTo>
                  <a:lnTo>
                    <a:pt x="531" y="65"/>
                  </a:lnTo>
                  <a:lnTo>
                    <a:pt x="535" y="66"/>
                  </a:lnTo>
                  <a:lnTo>
                    <a:pt x="534" y="68"/>
                  </a:lnTo>
                  <a:lnTo>
                    <a:pt x="536" y="76"/>
                  </a:lnTo>
                  <a:lnTo>
                    <a:pt x="535" y="81"/>
                  </a:lnTo>
                  <a:lnTo>
                    <a:pt x="538" y="83"/>
                  </a:lnTo>
                  <a:lnTo>
                    <a:pt x="536" y="90"/>
                  </a:lnTo>
                  <a:lnTo>
                    <a:pt x="531" y="98"/>
                  </a:lnTo>
                  <a:lnTo>
                    <a:pt x="531" y="105"/>
                  </a:lnTo>
                  <a:lnTo>
                    <a:pt x="530" y="106"/>
                  </a:lnTo>
                  <a:lnTo>
                    <a:pt x="531" y="106"/>
                  </a:lnTo>
                  <a:lnTo>
                    <a:pt x="538" y="103"/>
                  </a:lnTo>
                  <a:lnTo>
                    <a:pt x="538" y="104"/>
                  </a:lnTo>
                  <a:lnTo>
                    <a:pt x="538" y="107"/>
                  </a:lnTo>
                  <a:lnTo>
                    <a:pt x="536" y="109"/>
                  </a:lnTo>
                  <a:lnTo>
                    <a:pt x="536" y="113"/>
                  </a:lnTo>
                  <a:lnTo>
                    <a:pt x="533" y="121"/>
                  </a:lnTo>
                  <a:lnTo>
                    <a:pt x="534" y="131"/>
                  </a:lnTo>
                  <a:lnTo>
                    <a:pt x="525" y="139"/>
                  </a:lnTo>
                  <a:lnTo>
                    <a:pt x="517" y="145"/>
                  </a:lnTo>
                  <a:lnTo>
                    <a:pt x="506" y="150"/>
                  </a:lnTo>
                  <a:lnTo>
                    <a:pt x="503" y="154"/>
                  </a:lnTo>
                  <a:lnTo>
                    <a:pt x="497" y="159"/>
                  </a:lnTo>
                  <a:lnTo>
                    <a:pt x="500" y="160"/>
                  </a:lnTo>
                  <a:lnTo>
                    <a:pt x="517" y="153"/>
                  </a:lnTo>
                  <a:lnTo>
                    <a:pt x="525" y="155"/>
                  </a:lnTo>
                  <a:lnTo>
                    <a:pt x="529" y="159"/>
                  </a:lnTo>
                  <a:lnTo>
                    <a:pt x="528" y="173"/>
                  </a:lnTo>
                  <a:lnTo>
                    <a:pt x="525" y="181"/>
                  </a:lnTo>
                  <a:lnTo>
                    <a:pt x="527" y="187"/>
                  </a:lnTo>
                  <a:lnTo>
                    <a:pt x="520" y="196"/>
                  </a:lnTo>
                  <a:lnTo>
                    <a:pt x="520" y="201"/>
                  </a:lnTo>
                  <a:lnTo>
                    <a:pt x="522" y="203"/>
                  </a:lnTo>
                  <a:lnTo>
                    <a:pt x="523" y="206"/>
                  </a:lnTo>
                  <a:lnTo>
                    <a:pt x="524" y="209"/>
                  </a:lnTo>
                  <a:lnTo>
                    <a:pt x="518" y="216"/>
                  </a:lnTo>
                  <a:lnTo>
                    <a:pt x="516" y="224"/>
                  </a:lnTo>
                  <a:lnTo>
                    <a:pt x="518" y="232"/>
                  </a:lnTo>
                  <a:lnTo>
                    <a:pt x="516" y="234"/>
                  </a:lnTo>
                  <a:lnTo>
                    <a:pt x="516" y="238"/>
                  </a:lnTo>
                  <a:lnTo>
                    <a:pt x="513" y="240"/>
                  </a:lnTo>
                  <a:lnTo>
                    <a:pt x="513" y="243"/>
                  </a:lnTo>
                  <a:lnTo>
                    <a:pt x="517" y="245"/>
                  </a:lnTo>
                  <a:lnTo>
                    <a:pt x="519" y="237"/>
                  </a:lnTo>
                  <a:lnTo>
                    <a:pt x="523" y="234"/>
                  </a:lnTo>
                  <a:lnTo>
                    <a:pt x="525" y="237"/>
                  </a:lnTo>
                  <a:lnTo>
                    <a:pt x="528" y="237"/>
                  </a:lnTo>
                  <a:lnTo>
                    <a:pt x="525" y="231"/>
                  </a:lnTo>
                  <a:lnTo>
                    <a:pt x="524" y="231"/>
                  </a:lnTo>
                  <a:lnTo>
                    <a:pt x="528" y="222"/>
                  </a:lnTo>
                  <a:lnTo>
                    <a:pt x="535" y="227"/>
                  </a:lnTo>
                  <a:lnTo>
                    <a:pt x="538" y="226"/>
                  </a:lnTo>
                  <a:lnTo>
                    <a:pt x="538" y="222"/>
                  </a:lnTo>
                  <a:lnTo>
                    <a:pt x="541" y="220"/>
                  </a:lnTo>
                  <a:lnTo>
                    <a:pt x="540" y="205"/>
                  </a:lnTo>
                  <a:lnTo>
                    <a:pt x="545" y="207"/>
                  </a:lnTo>
                  <a:lnTo>
                    <a:pt x="546" y="204"/>
                  </a:lnTo>
                  <a:lnTo>
                    <a:pt x="550" y="209"/>
                  </a:lnTo>
                  <a:lnTo>
                    <a:pt x="553" y="209"/>
                  </a:lnTo>
                  <a:lnTo>
                    <a:pt x="556" y="209"/>
                  </a:lnTo>
                  <a:lnTo>
                    <a:pt x="557" y="206"/>
                  </a:lnTo>
                  <a:lnTo>
                    <a:pt x="558" y="207"/>
                  </a:lnTo>
                  <a:lnTo>
                    <a:pt x="556" y="213"/>
                  </a:lnTo>
                  <a:lnTo>
                    <a:pt x="560" y="215"/>
                  </a:lnTo>
                  <a:lnTo>
                    <a:pt x="565" y="209"/>
                  </a:lnTo>
                  <a:lnTo>
                    <a:pt x="567" y="207"/>
                  </a:lnTo>
                  <a:lnTo>
                    <a:pt x="573" y="212"/>
                  </a:lnTo>
                  <a:lnTo>
                    <a:pt x="574" y="207"/>
                  </a:lnTo>
                  <a:lnTo>
                    <a:pt x="572" y="206"/>
                  </a:lnTo>
                  <a:lnTo>
                    <a:pt x="567" y="205"/>
                  </a:lnTo>
                  <a:lnTo>
                    <a:pt x="567" y="200"/>
                  </a:lnTo>
                  <a:lnTo>
                    <a:pt x="563" y="199"/>
                  </a:lnTo>
                  <a:lnTo>
                    <a:pt x="562" y="194"/>
                  </a:lnTo>
                  <a:lnTo>
                    <a:pt x="558" y="189"/>
                  </a:lnTo>
                  <a:lnTo>
                    <a:pt x="565" y="185"/>
                  </a:lnTo>
                  <a:lnTo>
                    <a:pt x="563" y="182"/>
                  </a:lnTo>
                  <a:lnTo>
                    <a:pt x="561" y="182"/>
                  </a:lnTo>
                  <a:lnTo>
                    <a:pt x="558" y="181"/>
                  </a:lnTo>
                  <a:lnTo>
                    <a:pt x="561" y="177"/>
                  </a:lnTo>
                  <a:lnTo>
                    <a:pt x="565" y="171"/>
                  </a:lnTo>
                  <a:lnTo>
                    <a:pt x="566" y="168"/>
                  </a:lnTo>
                  <a:lnTo>
                    <a:pt x="568" y="167"/>
                  </a:lnTo>
                  <a:lnTo>
                    <a:pt x="571" y="168"/>
                  </a:lnTo>
                  <a:lnTo>
                    <a:pt x="573" y="172"/>
                  </a:lnTo>
                  <a:lnTo>
                    <a:pt x="583" y="173"/>
                  </a:lnTo>
                  <a:lnTo>
                    <a:pt x="588" y="178"/>
                  </a:lnTo>
                  <a:lnTo>
                    <a:pt x="588" y="176"/>
                  </a:lnTo>
                  <a:lnTo>
                    <a:pt x="585" y="171"/>
                  </a:lnTo>
                  <a:lnTo>
                    <a:pt x="582" y="168"/>
                  </a:lnTo>
                  <a:lnTo>
                    <a:pt x="578" y="165"/>
                  </a:lnTo>
                  <a:lnTo>
                    <a:pt x="574" y="163"/>
                  </a:lnTo>
                  <a:lnTo>
                    <a:pt x="571" y="161"/>
                  </a:lnTo>
                  <a:lnTo>
                    <a:pt x="571" y="156"/>
                  </a:lnTo>
                  <a:lnTo>
                    <a:pt x="576" y="153"/>
                  </a:lnTo>
                  <a:lnTo>
                    <a:pt x="572" y="150"/>
                  </a:lnTo>
                  <a:lnTo>
                    <a:pt x="572" y="148"/>
                  </a:lnTo>
                  <a:lnTo>
                    <a:pt x="578" y="150"/>
                  </a:lnTo>
                  <a:lnTo>
                    <a:pt x="580" y="148"/>
                  </a:lnTo>
                  <a:lnTo>
                    <a:pt x="569" y="144"/>
                  </a:lnTo>
                  <a:lnTo>
                    <a:pt x="573" y="137"/>
                  </a:lnTo>
                  <a:lnTo>
                    <a:pt x="574" y="128"/>
                  </a:lnTo>
                  <a:lnTo>
                    <a:pt x="577" y="131"/>
                  </a:lnTo>
                  <a:lnTo>
                    <a:pt x="589" y="129"/>
                  </a:lnTo>
                  <a:lnTo>
                    <a:pt x="593" y="135"/>
                  </a:lnTo>
                  <a:lnTo>
                    <a:pt x="595" y="133"/>
                  </a:lnTo>
                  <a:lnTo>
                    <a:pt x="596" y="129"/>
                  </a:lnTo>
                  <a:lnTo>
                    <a:pt x="590" y="126"/>
                  </a:lnTo>
                  <a:lnTo>
                    <a:pt x="591" y="122"/>
                  </a:lnTo>
                  <a:lnTo>
                    <a:pt x="591" y="105"/>
                  </a:lnTo>
                  <a:lnTo>
                    <a:pt x="599" y="105"/>
                  </a:lnTo>
                  <a:lnTo>
                    <a:pt x="607" y="111"/>
                  </a:lnTo>
                  <a:lnTo>
                    <a:pt x="621" y="113"/>
                  </a:lnTo>
                  <a:lnTo>
                    <a:pt x="629" y="113"/>
                  </a:lnTo>
                  <a:lnTo>
                    <a:pt x="616" y="110"/>
                  </a:lnTo>
                  <a:lnTo>
                    <a:pt x="607" y="104"/>
                  </a:lnTo>
                  <a:lnTo>
                    <a:pt x="607" y="101"/>
                  </a:lnTo>
                  <a:lnTo>
                    <a:pt x="613" y="101"/>
                  </a:lnTo>
                  <a:lnTo>
                    <a:pt x="613" y="98"/>
                  </a:lnTo>
                  <a:lnTo>
                    <a:pt x="616" y="96"/>
                  </a:lnTo>
                  <a:lnTo>
                    <a:pt x="609" y="94"/>
                  </a:lnTo>
                  <a:lnTo>
                    <a:pt x="609" y="90"/>
                  </a:lnTo>
                  <a:lnTo>
                    <a:pt x="601" y="90"/>
                  </a:lnTo>
                  <a:lnTo>
                    <a:pt x="605" y="82"/>
                  </a:lnTo>
                  <a:lnTo>
                    <a:pt x="602" y="81"/>
                  </a:lnTo>
                  <a:lnTo>
                    <a:pt x="598" y="87"/>
                  </a:lnTo>
                  <a:lnTo>
                    <a:pt x="595" y="88"/>
                  </a:lnTo>
                  <a:lnTo>
                    <a:pt x="583" y="87"/>
                  </a:lnTo>
                  <a:lnTo>
                    <a:pt x="579" y="84"/>
                  </a:lnTo>
                  <a:lnTo>
                    <a:pt x="579" y="82"/>
                  </a:lnTo>
                  <a:lnTo>
                    <a:pt x="576" y="81"/>
                  </a:lnTo>
                  <a:lnTo>
                    <a:pt x="574" y="76"/>
                  </a:lnTo>
                  <a:lnTo>
                    <a:pt x="576" y="74"/>
                  </a:lnTo>
                  <a:lnTo>
                    <a:pt x="576" y="70"/>
                  </a:lnTo>
                  <a:lnTo>
                    <a:pt x="578" y="62"/>
                  </a:lnTo>
                  <a:lnTo>
                    <a:pt x="583" y="62"/>
                  </a:lnTo>
                  <a:lnTo>
                    <a:pt x="593" y="72"/>
                  </a:lnTo>
                  <a:lnTo>
                    <a:pt x="596" y="71"/>
                  </a:lnTo>
                  <a:lnTo>
                    <a:pt x="595" y="70"/>
                  </a:lnTo>
                  <a:lnTo>
                    <a:pt x="593" y="62"/>
                  </a:lnTo>
                  <a:lnTo>
                    <a:pt x="589" y="56"/>
                  </a:lnTo>
                  <a:lnTo>
                    <a:pt x="585" y="55"/>
                  </a:lnTo>
                  <a:lnTo>
                    <a:pt x="583" y="51"/>
                  </a:lnTo>
                  <a:lnTo>
                    <a:pt x="584" y="48"/>
                  </a:lnTo>
                  <a:lnTo>
                    <a:pt x="589" y="43"/>
                  </a:lnTo>
                  <a:lnTo>
                    <a:pt x="591" y="43"/>
                  </a:lnTo>
                  <a:lnTo>
                    <a:pt x="600" y="49"/>
                  </a:lnTo>
                  <a:lnTo>
                    <a:pt x="600" y="50"/>
                  </a:lnTo>
                  <a:lnTo>
                    <a:pt x="605" y="49"/>
                  </a:lnTo>
                  <a:lnTo>
                    <a:pt x="610" y="53"/>
                  </a:lnTo>
                  <a:lnTo>
                    <a:pt x="612" y="53"/>
                  </a:lnTo>
                  <a:lnTo>
                    <a:pt x="613" y="68"/>
                  </a:lnTo>
                  <a:lnTo>
                    <a:pt x="617" y="68"/>
                  </a:lnTo>
                  <a:lnTo>
                    <a:pt x="618" y="67"/>
                  </a:lnTo>
                  <a:lnTo>
                    <a:pt x="617" y="65"/>
                  </a:lnTo>
                  <a:lnTo>
                    <a:pt x="617" y="56"/>
                  </a:lnTo>
                  <a:lnTo>
                    <a:pt x="620" y="51"/>
                  </a:lnTo>
                  <a:lnTo>
                    <a:pt x="617" y="48"/>
                  </a:lnTo>
                  <a:lnTo>
                    <a:pt x="611" y="43"/>
                  </a:lnTo>
                  <a:lnTo>
                    <a:pt x="611" y="37"/>
                  </a:lnTo>
                  <a:lnTo>
                    <a:pt x="612" y="31"/>
                  </a:lnTo>
                  <a:lnTo>
                    <a:pt x="620" y="23"/>
                  </a:lnTo>
                  <a:lnTo>
                    <a:pt x="625" y="27"/>
                  </a:lnTo>
                  <a:lnTo>
                    <a:pt x="626" y="27"/>
                  </a:lnTo>
                  <a:lnTo>
                    <a:pt x="626" y="22"/>
                  </a:lnTo>
                  <a:lnTo>
                    <a:pt x="625" y="18"/>
                  </a:lnTo>
                  <a:lnTo>
                    <a:pt x="626" y="17"/>
                  </a:lnTo>
                  <a:lnTo>
                    <a:pt x="627" y="16"/>
                  </a:lnTo>
                  <a:lnTo>
                    <a:pt x="631" y="21"/>
                  </a:lnTo>
                  <a:close/>
                  <a:moveTo>
                    <a:pt x="435" y="5"/>
                  </a:moveTo>
                  <a:lnTo>
                    <a:pt x="436" y="6"/>
                  </a:lnTo>
                  <a:lnTo>
                    <a:pt x="436" y="9"/>
                  </a:lnTo>
                  <a:lnTo>
                    <a:pt x="440" y="10"/>
                  </a:lnTo>
                  <a:lnTo>
                    <a:pt x="441" y="6"/>
                  </a:lnTo>
                  <a:lnTo>
                    <a:pt x="443" y="6"/>
                  </a:lnTo>
                  <a:lnTo>
                    <a:pt x="444" y="5"/>
                  </a:lnTo>
                  <a:lnTo>
                    <a:pt x="448" y="5"/>
                  </a:lnTo>
                  <a:lnTo>
                    <a:pt x="448" y="7"/>
                  </a:lnTo>
                  <a:lnTo>
                    <a:pt x="444" y="21"/>
                  </a:lnTo>
                  <a:lnTo>
                    <a:pt x="446" y="21"/>
                  </a:lnTo>
                  <a:lnTo>
                    <a:pt x="446" y="23"/>
                  </a:lnTo>
                  <a:lnTo>
                    <a:pt x="453" y="17"/>
                  </a:lnTo>
                  <a:lnTo>
                    <a:pt x="454" y="18"/>
                  </a:lnTo>
                  <a:lnTo>
                    <a:pt x="451" y="22"/>
                  </a:lnTo>
                  <a:lnTo>
                    <a:pt x="451" y="24"/>
                  </a:lnTo>
                  <a:lnTo>
                    <a:pt x="454" y="23"/>
                  </a:lnTo>
                  <a:lnTo>
                    <a:pt x="459" y="17"/>
                  </a:lnTo>
                  <a:lnTo>
                    <a:pt x="460" y="23"/>
                  </a:lnTo>
                  <a:lnTo>
                    <a:pt x="463" y="16"/>
                  </a:lnTo>
                  <a:lnTo>
                    <a:pt x="465" y="14"/>
                  </a:lnTo>
                  <a:lnTo>
                    <a:pt x="470" y="18"/>
                  </a:lnTo>
                  <a:lnTo>
                    <a:pt x="471" y="23"/>
                  </a:lnTo>
                  <a:lnTo>
                    <a:pt x="468" y="27"/>
                  </a:lnTo>
                  <a:lnTo>
                    <a:pt x="465" y="28"/>
                  </a:lnTo>
                  <a:lnTo>
                    <a:pt x="465" y="32"/>
                  </a:lnTo>
                  <a:lnTo>
                    <a:pt x="451" y="34"/>
                  </a:lnTo>
                  <a:lnTo>
                    <a:pt x="452" y="37"/>
                  </a:lnTo>
                  <a:lnTo>
                    <a:pt x="454" y="37"/>
                  </a:lnTo>
                  <a:lnTo>
                    <a:pt x="463" y="48"/>
                  </a:lnTo>
                  <a:lnTo>
                    <a:pt x="462" y="50"/>
                  </a:lnTo>
                  <a:lnTo>
                    <a:pt x="459" y="49"/>
                  </a:lnTo>
                  <a:lnTo>
                    <a:pt x="458" y="50"/>
                  </a:lnTo>
                  <a:lnTo>
                    <a:pt x="456" y="49"/>
                  </a:lnTo>
                  <a:lnTo>
                    <a:pt x="456" y="51"/>
                  </a:lnTo>
                  <a:lnTo>
                    <a:pt x="457" y="53"/>
                  </a:lnTo>
                  <a:lnTo>
                    <a:pt x="464" y="54"/>
                  </a:lnTo>
                  <a:lnTo>
                    <a:pt x="465" y="51"/>
                  </a:lnTo>
                  <a:lnTo>
                    <a:pt x="470" y="51"/>
                  </a:lnTo>
                  <a:lnTo>
                    <a:pt x="473" y="53"/>
                  </a:lnTo>
                  <a:lnTo>
                    <a:pt x="476" y="43"/>
                  </a:lnTo>
                  <a:lnTo>
                    <a:pt x="487" y="38"/>
                  </a:lnTo>
                  <a:lnTo>
                    <a:pt x="489" y="38"/>
                  </a:lnTo>
                  <a:lnTo>
                    <a:pt x="489" y="45"/>
                  </a:lnTo>
                  <a:lnTo>
                    <a:pt x="484" y="54"/>
                  </a:lnTo>
                  <a:lnTo>
                    <a:pt x="479" y="55"/>
                  </a:lnTo>
                  <a:lnTo>
                    <a:pt x="479" y="59"/>
                  </a:lnTo>
                  <a:lnTo>
                    <a:pt x="468" y="64"/>
                  </a:lnTo>
                  <a:lnTo>
                    <a:pt x="465" y="65"/>
                  </a:lnTo>
                  <a:lnTo>
                    <a:pt x="463" y="62"/>
                  </a:lnTo>
                  <a:lnTo>
                    <a:pt x="463" y="59"/>
                  </a:lnTo>
                  <a:lnTo>
                    <a:pt x="460" y="59"/>
                  </a:lnTo>
                  <a:lnTo>
                    <a:pt x="460" y="61"/>
                  </a:lnTo>
                  <a:lnTo>
                    <a:pt x="458" y="64"/>
                  </a:lnTo>
                  <a:lnTo>
                    <a:pt x="458" y="66"/>
                  </a:lnTo>
                  <a:lnTo>
                    <a:pt x="452" y="64"/>
                  </a:lnTo>
                  <a:lnTo>
                    <a:pt x="444" y="65"/>
                  </a:lnTo>
                  <a:lnTo>
                    <a:pt x="442" y="60"/>
                  </a:lnTo>
                  <a:lnTo>
                    <a:pt x="437" y="67"/>
                  </a:lnTo>
                  <a:lnTo>
                    <a:pt x="435" y="68"/>
                  </a:lnTo>
                  <a:lnTo>
                    <a:pt x="437" y="70"/>
                  </a:lnTo>
                  <a:lnTo>
                    <a:pt x="440" y="70"/>
                  </a:lnTo>
                  <a:lnTo>
                    <a:pt x="440" y="71"/>
                  </a:lnTo>
                  <a:lnTo>
                    <a:pt x="441" y="72"/>
                  </a:lnTo>
                  <a:lnTo>
                    <a:pt x="436" y="73"/>
                  </a:lnTo>
                  <a:lnTo>
                    <a:pt x="429" y="71"/>
                  </a:lnTo>
                  <a:lnTo>
                    <a:pt x="430" y="74"/>
                  </a:lnTo>
                  <a:lnTo>
                    <a:pt x="422" y="76"/>
                  </a:lnTo>
                  <a:lnTo>
                    <a:pt x="418" y="71"/>
                  </a:lnTo>
                  <a:lnTo>
                    <a:pt x="415" y="66"/>
                  </a:lnTo>
                  <a:lnTo>
                    <a:pt x="416" y="64"/>
                  </a:lnTo>
                  <a:lnTo>
                    <a:pt x="408" y="57"/>
                  </a:lnTo>
                  <a:lnTo>
                    <a:pt x="422" y="49"/>
                  </a:lnTo>
                  <a:lnTo>
                    <a:pt x="422" y="46"/>
                  </a:lnTo>
                  <a:lnTo>
                    <a:pt x="416" y="46"/>
                  </a:lnTo>
                  <a:lnTo>
                    <a:pt x="415" y="44"/>
                  </a:lnTo>
                  <a:lnTo>
                    <a:pt x="409" y="49"/>
                  </a:lnTo>
                  <a:lnTo>
                    <a:pt x="403" y="51"/>
                  </a:lnTo>
                  <a:lnTo>
                    <a:pt x="397" y="51"/>
                  </a:lnTo>
                  <a:lnTo>
                    <a:pt x="394" y="45"/>
                  </a:lnTo>
                  <a:lnTo>
                    <a:pt x="396" y="42"/>
                  </a:lnTo>
                  <a:lnTo>
                    <a:pt x="394" y="38"/>
                  </a:lnTo>
                  <a:lnTo>
                    <a:pt x="400" y="35"/>
                  </a:lnTo>
                  <a:lnTo>
                    <a:pt x="400" y="33"/>
                  </a:lnTo>
                  <a:lnTo>
                    <a:pt x="397" y="31"/>
                  </a:lnTo>
                  <a:lnTo>
                    <a:pt x="396" y="26"/>
                  </a:lnTo>
                  <a:lnTo>
                    <a:pt x="400" y="28"/>
                  </a:lnTo>
                  <a:lnTo>
                    <a:pt x="409" y="27"/>
                  </a:lnTo>
                  <a:lnTo>
                    <a:pt x="410" y="29"/>
                  </a:lnTo>
                  <a:lnTo>
                    <a:pt x="414" y="31"/>
                  </a:lnTo>
                  <a:lnTo>
                    <a:pt x="414" y="21"/>
                  </a:lnTo>
                  <a:lnTo>
                    <a:pt x="416" y="24"/>
                  </a:lnTo>
                  <a:lnTo>
                    <a:pt x="419" y="22"/>
                  </a:lnTo>
                  <a:lnTo>
                    <a:pt x="420" y="21"/>
                  </a:lnTo>
                  <a:lnTo>
                    <a:pt x="425" y="23"/>
                  </a:lnTo>
                  <a:lnTo>
                    <a:pt x="424" y="28"/>
                  </a:lnTo>
                  <a:lnTo>
                    <a:pt x="429" y="26"/>
                  </a:lnTo>
                  <a:lnTo>
                    <a:pt x="433" y="28"/>
                  </a:lnTo>
                  <a:lnTo>
                    <a:pt x="438" y="34"/>
                  </a:lnTo>
                  <a:lnTo>
                    <a:pt x="438" y="35"/>
                  </a:lnTo>
                  <a:lnTo>
                    <a:pt x="440" y="35"/>
                  </a:lnTo>
                  <a:lnTo>
                    <a:pt x="441" y="32"/>
                  </a:lnTo>
                  <a:lnTo>
                    <a:pt x="436" y="26"/>
                  </a:lnTo>
                  <a:lnTo>
                    <a:pt x="426" y="16"/>
                  </a:lnTo>
                  <a:lnTo>
                    <a:pt x="429" y="15"/>
                  </a:lnTo>
                  <a:lnTo>
                    <a:pt x="421" y="10"/>
                  </a:lnTo>
                  <a:lnTo>
                    <a:pt x="422" y="6"/>
                  </a:lnTo>
                  <a:lnTo>
                    <a:pt x="425" y="10"/>
                  </a:lnTo>
                  <a:lnTo>
                    <a:pt x="430" y="6"/>
                  </a:lnTo>
                  <a:lnTo>
                    <a:pt x="432" y="5"/>
                  </a:lnTo>
                  <a:lnTo>
                    <a:pt x="435" y="0"/>
                  </a:lnTo>
                  <a:lnTo>
                    <a:pt x="436" y="1"/>
                  </a:lnTo>
                  <a:lnTo>
                    <a:pt x="435"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 name="Freeform 9">
              <a:extLst>
                <a:ext uri="{FF2B5EF4-FFF2-40B4-BE49-F238E27FC236}">
                  <a16:creationId xmlns:a16="http://schemas.microsoft.com/office/drawing/2014/main" id="{97E3155A-B906-4D55-BE3A-2E0787C4C93C}"/>
                </a:ext>
              </a:extLst>
            </p:cNvPr>
            <p:cNvSpPr>
              <a:spLocks/>
            </p:cNvSpPr>
            <p:nvPr/>
          </p:nvSpPr>
          <p:spPr bwMode="auto">
            <a:xfrm>
              <a:off x="8585200" y="4375150"/>
              <a:ext cx="508000" cy="912813"/>
            </a:xfrm>
            <a:custGeom>
              <a:avLst/>
              <a:gdLst>
                <a:gd name="T0" fmla="*/ 23 w 320"/>
                <a:gd name="T1" fmla="*/ 78 h 575"/>
                <a:gd name="T2" fmla="*/ 26 w 320"/>
                <a:gd name="T3" fmla="*/ 72 h 575"/>
                <a:gd name="T4" fmla="*/ 36 w 320"/>
                <a:gd name="T5" fmla="*/ 64 h 575"/>
                <a:gd name="T6" fmla="*/ 45 w 320"/>
                <a:gd name="T7" fmla="*/ 28 h 575"/>
                <a:gd name="T8" fmla="*/ 49 w 320"/>
                <a:gd name="T9" fmla="*/ 20 h 575"/>
                <a:gd name="T10" fmla="*/ 61 w 320"/>
                <a:gd name="T11" fmla="*/ 3 h 575"/>
                <a:gd name="T12" fmla="*/ 104 w 320"/>
                <a:gd name="T13" fmla="*/ 5 h 575"/>
                <a:gd name="T14" fmla="*/ 110 w 320"/>
                <a:gd name="T15" fmla="*/ 11 h 575"/>
                <a:gd name="T16" fmla="*/ 131 w 320"/>
                <a:gd name="T17" fmla="*/ 2 h 575"/>
                <a:gd name="T18" fmla="*/ 151 w 320"/>
                <a:gd name="T19" fmla="*/ 11 h 575"/>
                <a:gd name="T20" fmla="*/ 157 w 320"/>
                <a:gd name="T21" fmla="*/ 23 h 575"/>
                <a:gd name="T22" fmla="*/ 162 w 320"/>
                <a:gd name="T23" fmla="*/ 36 h 575"/>
                <a:gd name="T24" fmla="*/ 185 w 320"/>
                <a:gd name="T25" fmla="*/ 56 h 575"/>
                <a:gd name="T26" fmla="*/ 203 w 320"/>
                <a:gd name="T27" fmla="*/ 67 h 575"/>
                <a:gd name="T28" fmla="*/ 208 w 320"/>
                <a:gd name="T29" fmla="*/ 72 h 575"/>
                <a:gd name="T30" fmla="*/ 241 w 320"/>
                <a:gd name="T31" fmla="*/ 75 h 575"/>
                <a:gd name="T32" fmla="*/ 260 w 320"/>
                <a:gd name="T33" fmla="*/ 78 h 575"/>
                <a:gd name="T34" fmla="*/ 249 w 320"/>
                <a:gd name="T35" fmla="*/ 202 h 575"/>
                <a:gd name="T36" fmla="*/ 320 w 320"/>
                <a:gd name="T37" fmla="*/ 278 h 575"/>
                <a:gd name="T38" fmla="*/ 304 w 320"/>
                <a:gd name="T39" fmla="*/ 320 h 575"/>
                <a:gd name="T40" fmla="*/ 278 w 320"/>
                <a:gd name="T41" fmla="*/ 339 h 575"/>
                <a:gd name="T42" fmla="*/ 267 w 320"/>
                <a:gd name="T43" fmla="*/ 378 h 575"/>
                <a:gd name="T44" fmla="*/ 286 w 320"/>
                <a:gd name="T45" fmla="*/ 428 h 575"/>
                <a:gd name="T46" fmla="*/ 294 w 320"/>
                <a:gd name="T47" fmla="*/ 466 h 575"/>
                <a:gd name="T48" fmla="*/ 288 w 320"/>
                <a:gd name="T49" fmla="*/ 507 h 575"/>
                <a:gd name="T50" fmla="*/ 273 w 320"/>
                <a:gd name="T51" fmla="*/ 542 h 575"/>
                <a:gd name="T52" fmla="*/ 252 w 320"/>
                <a:gd name="T53" fmla="*/ 565 h 575"/>
                <a:gd name="T54" fmla="*/ 228 w 320"/>
                <a:gd name="T55" fmla="*/ 567 h 575"/>
                <a:gd name="T56" fmla="*/ 219 w 320"/>
                <a:gd name="T57" fmla="*/ 575 h 575"/>
                <a:gd name="T58" fmla="*/ 216 w 320"/>
                <a:gd name="T59" fmla="*/ 552 h 575"/>
                <a:gd name="T60" fmla="*/ 213 w 320"/>
                <a:gd name="T61" fmla="*/ 528 h 575"/>
                <a:gd name="T62" fmla="*/ 195 w 320"/>
                <a:gd name="T63" fmla="*/ 500 h 575"/>
                <a:gd name="T64" fmla="*/ 185 w 320"/>
                <a:gd name="T65" fmla="*/ 480 h 575"/>
                <a:gd name="T66" fmla="*/ 168 w 320"/>
                <a:gd name="T67" fmla="*/ 455 h 575"/>
                <a:gd name="T68" fmla="*/ 159 w 320"/>
                <a:gd name="T69" fmla="*/ 435 h 575"/>
                <a:gd name="T70" fmla="*/ 147 w 320"/>
                <a:gd name="T71" fmla="*/ 417 h 575"/>
                <a:gd name="T72" fmla="*/ 108 w 320"/>
                <a:gd name="T73" fmla="*/ 384 h 575"/>
                <a:gd name="T74" fmla="*/ 104 w 320"/>
                <a:gd name="T75" fmla="*/ 358 h 575"/>
                <a:gd name="T76" fmla="*/ 85 w 320"/>
                <a:gd name="T77" fmla="*/ 340 h 575"/>
                <a:gd name="T78" fmla="*/ 97 w 320"/>
                <a:gd name="T79" fmla="*/ 331 h 575"/>
                <a:gd name="T80" fmla="*/ 113 w 320"/>
                <a:gd name="T81" fmla="*/ 301 h 575"/>
                <a:gd name="T82" fmla="*/ 107 w 320"/>
                <a:gd name="T83" fmla="*/ 255 h 575"/>
                <a:gd name="T84" fmla="*/ 102 w 320"/>
                <a:gd name="T85" fmla="*/ 207 h 575"/>
                <a:gd name="T86" fmla="*/ 80 w 320"/>
                <a:gd name="T87" fmla="*/ 214 h 575"/>
                <a:gd name="T88" fmla="*/ 47 w 320"/>
                <a:gd name="T89" fmla="*/ 197 h 575"/>
                <a:gd name="T90" fmla="*/ 45 w 320"/>
                <a:gd name="T91" fmla="*/ 162 h 575"/>
                <a:gd name="T92" fmla="*/ 33 w 320"/>
                <a:gd name="T93" fmla="*/ 167 h 575"/>
                <a:gd name="T94" fmla="*/ 26 w 320"/>
                <a:gd name="T95" fmla="*/ 144 h 575"/>
                <a:gd name="T96" fmla="*/ 33 w 320"/>
                <a:gd name="T97" fmla="*/ 133 h 575"/>
                <a:gd name="T98" fmla="*/ 8 w 320"/>
                <a:gd name="T99" fmla="*/ 118 h 575"/>
                <a:gd name="T100" fmla="*/ 6 w 320"/>
                <a:gd name="T101" fmla="*/ 106 h 575"/>
                <a:gd name="T102" fmla="*/ 21 w 320"/>
                <a:gd name="T103" fmla="*/ 8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0" h="575">
                  <a:moveTo>
                    <a:pt x="21" y="86"/>
                  </a:moveTo>
                  <a:lnTo>
                    <a:pt x="26" y="81"/>
                  </a:lnTo>
                  <a:lnTo>
                    <a:pt x="23" y="78"/>
                  </a:lnTo>
                  <a:lnTo>
                    <a:pt x="26" y="77"/>
                  </a:lnTo>
                  <a:lnTo>
                    <a:pt x="23" y="75"/>
                  </a:lnTo>
                  <a:lnTo>
                    <a:pt x="26" y="72"/>
                  </a:lnTo>
                  <a:lnTo>
                    <a:pt x="32" y="74"/>
                  </a:lnTo>
                  <a:lnTo>
                    <a:pt x="34" y="73"/>
                  </a:lnTo>
                  <a:lnTo>
                    <a:pt x="36" y="64"/>
                  </a:lnTo>
                  <a:lnTo>
                    <a:pt x="50" y="57"/>
                  </a:lnTo>
                  <a:lnTo>
                    <a:pt x="43" y="30"/>
                  </a:lnTo>
                  <a:lnTo>
                    <a:pt x="45" y="28"/>
                  </a:lnTo>
                  <a:lnTo>
                    <a:pt x="44" y="24"/>
                  </a:lnTo>
                  <a:lnTo>
                    <a:pt x="47" y="20"/>
                  </a:lnTo>
                  <a:lnTo>
                    <a:pt x="49" y="20"/>
                  </a:lnTo>
                  <a:lnTo>
                    <a:pt x="54" y="7"/>
                  </a:lnTo>
                  <a:lnTo>
                    <a:pt x="59" y="0"/>
                  </a:lnTo>
                  <a:lnTo>
                    <a:pt x="61" y="3"/>
                  </a:lnTo>
                  <a:lnTo>
                    <a:pt x="71" y="2"/>
                  </a:lnTo>
                  <a:lnTo>
                    <a:pt x="97" y="8"/>
                  </a:lnTo>
                  <a:lnTo>
                    <a:pt x="104" y="5"/>
                  </a:lnTo>
                  <a:lnTo>
                    <a:pt x="107" y="5"/>
                  </a:lnTo>
                  <a:lnTo>
                    <a:pt x="110" y="7"/>
                  </a:lnTo>
                  <a:lnTo>
                    <a:pt x="110" y="11"/>
                  </a:lnTo>
                  <a:lnTo>
                    <a:pt x="113" y="12"/>
                  </a:lnTo>
                  <a:lnTo>
                    <a:pt x="118" y="5"/>
                  </a:lnTo>
                  <a:lnTo>
                    <a:pt x="131" y="2"/>
                  </a:lnTo>
                  <a:lnTo>
                    <a:pt x="143" y="8"/>
                  </a:lnTo>
                  <a:lnTo>
                    <a:pt x="151" y="8"/>
                  </a:lnTo>
                  <a:lnTo>
                    <a:pt x="151" y="11"/>
                  </a:lnTo>
                  <a:lnTo>
                    <a:pt x="153" y="12"/>
                  </a:lnTo>
                  <a:lnTo>
                    <a:pt x="154" y="19"/>
                  </a:lnTo>
                  <a:lnTo>
                    <a:pt x="157" y="23"/>
                  </a:lnTo>
                  <a:lnTo>
                    <a:pt x="157" y="28"/>
                  </a:lnTo>
                  <a:lnTo>
                    <a:pt x="162" y="29"/>
                  </a:lnTo>
                  <a:lnTo>
                    <a:pt x="162" y="36"/>
                  </a:lnTo>
                  <a:lnTo>
                    <a:pt x="167" y="36"/>
                  </a:lnTo>
                  <a:lnTo>
                    <a:pt x="181" y="48"/>
                  </a:lnTo>
                  <a:lnTo>
                    <a:pt x="185" y="56"/>
                  </a:lnTo>
                  <a:lnTo>
                    <a:pt x="186" y="61"/>
                  </a:lnTo>
                  <a:lnTo>
                    <a:pt x="192" y="69"/>
                  </a:lnTo>
                  <a:lnTo>
                    <a:pt x="203" y="67"/>
                  </a:lnTo>
                  <a:lnTo>
                    <a:pt x="206" y="74"/>
                  </a:lnTo>
                  <a:lnTo>
                    <a:pt x="208" y="74"/>
                  </a:lnTo>
                  <a:lnTo>
                    <a:pt x="208" y="72"/>
                  </a:lnTo>
                  <a:lnTo>
                    <a:pt x="213" y="68"/>
                  </a:lnTo>
                  <a:lnTo>
                    <a:pt x="234" y="72"/>
                  </a:lnTo>
                  <a:lnTo>
                    <a:pt x="241" y="75"/>
                  </a:lnTo>
                  <a:lnTo>
                    <a:pt x="249" y="81"/>
                  </a:lnTo>
                  <a:lnTo>
                    <a:pt x="256" y="79"/>
                  </a:lnTo>
                  <a:lnTo>
                    <a:pt x="260" y="78"/>
                  </a:lnTo>
                  <a:lnTo>
                    <a:pt x="260" y="78"/>
                  </a:lnTo>
                  <a:lnTo>
                    <a:pt x="265" y="91"/>
                  </a:lnTo>
                  <a:lnTo>
                    <a:pt x="249" y="202"/>
                  </a:lnTo>
                  <a:lnTo>
                    <a:pt x="276" y="235"/>
                  </a:lnTo>
                  <a:lnTo>
                    <a:pt x="290" y="234"/>
                  </a:lnTo>
                  <a:lnTo>
                    <a:pt x="320" y="278"/>
                  </a:lnTo>
                  <a:lnTo>
                    <a:pt x="316" y="297"/>
                  </a:lnTo>
                  <a:lnTo>
                    <a:pt x="312" y="309"/>
                  </a:lnTo>
                  <a:lnTo>
                    <a:pt x="304" y="320"/>
                  </a:lnTo>
                  <a:lnTo>
                    <a:pt x="301" y="336"/>
                  </a:lnTo>
                  <a:lnTo>
                    <a:pt x="294" y="340"/>
                  </a:lnTo>
                  <a:lnTo>
                    <a:pt x="278" y="339"/>
                  </a:lnTo>
                  <a:lnTo>
                    <a:pt x="257" y="346"/>
                  </a:lnTo>
                  <a:lnTo>
                    <a:pt x="267" y="370"/>
                  </a:lnTo>
                  <a:lnTo>
                    <a:pt x="267" y="378"/>
                  </a:lnTo>
                  <a:lnTo>
                    <a:pt x="273" y="402"/>
                  </a:lnTo>
                  <a:lnTo>
                    <a:pt x="284" y="419"/>
                  </a:lnTo>
                  <a:lnTo>
                    <a:pt x="286" y="428"/>
                  </a:lnTo>
                  <a:lnTo>
                    <a:pt x="292" y="437"/>
                  </a:lnTo>
                  <a:lnTo>
                    <a:pt x="294" y="445"/>
                  </a:lnTo>
                  <a:lnTo>
                    <a:pt x="294" y="466"/>
                  </a:lnTo>
                  <a:lnTo>
                    <a:pt x="288" y="478"/>
                  </a:lnTo>
                  <a:lnTo>
                    <a:pt x="284" y="481"/>
                  </a:lnTo>
                  <a:lnTo>
                    <a:pt x="288" y="507"/>
                  </a:lnTo>
                  <a:lnTo>
                    <a:pt x="284" y="525"/>
                  </a:lnTo>
                  <a:lnTo>
                    <a:pt x="279" y="537"/>
                  </a:lnTo>
                  <a:lnTo>
                    <a:pt x="273" y="542"/>
                  </a:lnTo>
                  <a:lnTo>
                    <a:pt x="268" y="551"/>
                  </a:lnTo>
                  <a:lnTo>
                    <a:pt x="259" y="558"/>
                  </a:lnTo>
                  <a:lnTo>
                    <a:pt x="252" y="565"/>
                  </a:lnTo>
                  <a:lnTo>
                    <a:pt x="240" y="567"/>
                  </a:lnTo>
                  <a:lnTo>
                    <a:pt x="234" y="564"/>
                  </a:lnTo>
                  <a:lnTo>
                    <a:pt x="228" y="567"/>
                  </a:lnTo>
                  <a:lnTo>
                    <a:pt x="224" y="573"/>
                  </a:lnTo>
                  <a:lnTo>
                    <a:pt x="219" y="575"/>
                  </a:lnTo>
                  <a:lnTo>
                    <a:pt x="219" y="575"/>
                  </a:lnTo>
                  <a:lnTo>
                    <a:pt x="217" y="562"/>
                  </a:lnTo>
                  <a:lnTo>
                    <a:pt x="218" y="557"/>
                  </a:lnTo>
                  <a:lnTo>
                    <a:pt x="216" y="552"/>
                  </a:lnTo>
                  <a:lnTo>
                    <a:pt x="219" y="541"/>
                  </a:lnTo>
                  <a:lnTo>
                    <a:pt x="218" y="533"/>
                  </a:lnTo>
                  <a:lnTo>
                    <a:pt x="213" y="528"/>
                  </a:lnTo>
                  <a:lnTo>
                    <a:pt x="199" y="518"/>
                  </a:lnTo>
                  <a:lnTo>
                    <a:pt x="195" y="512"/>
                  </a:lnTo>
                  <a:lnTo>
                    <a:pt x="195" y="500"/>
                  </a:lnTo>
                  <a:lnTo>
                    <a:pt x="196" y="492"/>
                  </a:lnTo>
                  <a:lnTo>
                    <a:pt x="186" y="485"/>
                  </a:lnTo>
                  <a:lnTo>
                    <a:pt x="185" y="480"/>
                  </a:lnTo>
                  <a:lnTo>
                    <a:pt x="179" y="476"/>
                  </a:lnTo>
                  <a:lnTo>
                    <a:pt x="173" y="456"/>
                  </a:lnTo>
                  <a:lnTo>
                    <a:pt x="168" y="455"/>
                  </a:lnTo>
                  <a:lnTo>
                    <a:pt x="164" y="450"/>
                  </a:lnTo>
                  <a:lnTo>
                    <a:pt x="158" y="447"/>
                  </a:lnTo>
                  <a:lnTo>
                    <a:pt x="159" y="435"/>
                  </a:lnTo>
                  <a:lnTo>
                    <a:pt x="153" y="428"/>
                  </a:lnTo>
                  <a:lnTo>
                    <a:pt x="153" y="428"/>
                  </a:lnTo>
                  <a:lnTo>
                    <a:pt x="147" y="417"/>
                  </a:lnTo>
                  <a:lnTo>
                    <a:pt x="126" y="400"/>
                  </a:lnTo>
                  <a:lnTo>
                    <a:pt x="112" y="391"/>
                  </a:lnTo>
                  <a:lnTo>
                    <a:pt x="108" y="384"/>
                  </a:lnTo>
                  <a:lnTo>
                    <a:pt x="110" y="373"/>
                  </a:lnTo>
                  <a:lnTo>
                    <a:pt x="108" y="368"/>
                  </a:lnTo>
                  <a:lnTo>
                    <a:pt x="104" y="358"/>
                  </a:lnTo>
                  <a:lnTo>
                    <a:pt x="99" y="352"/>
                  </a:lnTo>
                  <a:lnTo>
                    <a:pt x="90" y="346"/>
                  </a:lnTo>
                  <a:lnTo>
                    <a:pt x="85" y="340"/>
                  </a:lnTo>
                  <a:lnTo>
                    <a:pt x="85" y="337"/>
                  </a:lnTo>
                  <a:lnTo>
                    <a:pt x="92" y="336"/>
                  </a:lnTo>
                  <a:lnTo>
                    <a:pt x="97" y="331"/>
                  </a:lnTo>
                  <a:lnTo>
                    <a:pt x="104" y="317"/>
                  </a:lnTo>
                  <a:lnTo>
                    <a:pt x="112" y="307"/>
                  </a:lnTo>
                  <a:lnTo>
                    <a:pt x="113" y="301"/>
                  </a:lnTo>
                  <a:lnTo>
                    <a:pt x="124" y="295"/>
                  </a:lnTo>
                  <a:lnTo>
                    <a:pt x="115" y="269"/>
                  </a:lnTo>
                  <a:lnTo>
                    <a:pt x="107" y="255"/>
                  </a:lnTo>
                  <a:lnTo>
                    <a:pt x="109" y="248"/>
                  </a:lnTo>
                  <a:lnTo>
                    <a:pt x="104" y="229"/>
                  </a:lnTo>
                  <a:lnTo>
                    <a:pt x="102" y="207"/>
                  </a:lnTo>
                  <a:lnTo>
                    <a:pt x="97" y="200"/>
                  </a:lnTo>
                  <a:lnTo>
                    <a:pt x="88" y="203"/>
                  </a:lnTo>
                  <a:lnTo>
                    <a:pt x="80" y="214"/>
                  </a:lnTo>
                  <a:lnTo>
                    <a:pt x="69" y="205"/>
                  </a:lnTo>
                  <a:lnTo>
                    <a:pt x="60" y="203"/>
                  </a:lnTo>
                  <a:lnTo>
                    <a:pt x="47" y="197"/>
                  </a:lnTo>
                  <a:lnTo>
                    <a:pt x="57" y="170"/>
                  </a:lnTo>
                  <a:lnTo>
                    <a:pt x="53" y="169"/>
                  </a:lnTo>
                  <a:lnTo>
                    <a:pt x="45" y="162"/>
                  </a:lnTo>
                  <a:lnTo>
                    <a:pt x="42" y="166"/>
                  </a:lnTo>
                  <a:lnTo>
                    <a:pt x="42" y="170"/>
                  </a:lnTo>
                  <a:lnTo>
                    <a:pt x="33" y="167"/>
                  </a:lnTo>
                  <a:lnTo>
                    <a:pt x="27" y="167"/>
                  </a:lnTo>
                  <a:lnTo>
                    <a:pt x="28" y="157"/>
                  </a:lnTo>
                  <a:lnTo>
                    <a:pt x="26" y="144"/>
                  </a:lnTo>
                  <a:lnTo>
                    <a:pt x="30" y="137"/>
                  </a:lnTo>
                  <a:lnTo>
                    <a:pt x="33" y="137"/>
                  </a:lnTo>
                  <a:lnTo>
                    <a:pt x="33" y="133"/>
                  </a:lnTo>
                  <a:lnTo>
                    <a:pt x="28" y="127"/>
                  </a:lnTo>
                  <a:lnTo>
                    <a:pt x="22" y="123"/>
                  </a:lnTo>
                  <a:lnTo>
                    <a:pt x="8" y="118"/>
                  </a:lnTo>
                  <a:lnTo>
                    <a:pt x="0" y="108"/>
                  </a:lnTo>
                  <a:lnTo>
                    <a:pt x="4" y="105"/>
                  </a:lnTo>
                  <a:lnTo>
                    <a:pt x="6" y="106"/>
                  </a:lnTo>
                  <a:lnTo>
                    <a:pt x="8" y="103"/>
                  </a:lnTo>
                  <a:lnTo>
                    <a:pt x="15" y="91"/>
                  </a:lnTo>
                  <a:lnTo>
                    <a:pt x="21" y="8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 name="Freeform 10">
              <a:extLst>
                <a:ext uri="{FF2B5EF4-FFF2-40B4-BE49-F238E27FC236}">
                  <a16:creationId xmlns:a16="http://schemas.microsoft.com/office/drawing/2014/main" id="{11738644-0DBF-42E1-83DA-C74F695571EF}"/>
                </a:ext>
              </a:extLst>
            </p:cNvPr>
            <p:cNvSpPr>
              <a:spLocks noEditPoints="1"/>
            </p:cNvSpPr>
            <p:nvPr/>
          </p:nvSpPr>
          <p:spPr bwMode="auto">
            <a:xfrm>
              <a:off x="7847013" y="4918075"/>
              <a:ext cx="452438" cy="481013"/>
            </a:xfrm>
            <a:custGeom>
              <a:avLst/>
              <a:gdLst>
                <a:gd name="T0" fmla="*/ 93 w 285"/>
                <a:gd name="T1" fmla="*/ 249 h 303"/>
                <a:gd name="T2" fmla="*/ 89 w 285"/>
                <a:gd name="T3" fmla="*/ 260 h 303"/>
                <a:gd name="T4" fmla="*/ 45 w 285"/>
                <a:gd name="T5" fmla="*/ 184 h 303"/>
                <a:gd name="T6" fmla="*/ 33 w 285"/>
                <a:gd name="T7" fmla="*/ 84 h 303"/>
                <a:gd name="T8" fmla="*/ 61 w 285"/>
                <a:gd name="T9" fmla="*/ 187 h 303"/>
                <a:gd name="T10" fmla="*/ 83 w 285"/>
                <a:gd name="T11" fmla="*/ 222 h 303"/>
                <a:gd name="T12" fmla="*/ 79 w 285"/>
                <a:gd name="T13" fmla="*/ 192 h 303"/>
                <a:gd name="T14" fmla="*/ 38 w 285"/>
                <a:gd name="T15" fmla="*/ 199 h 303"/>
                <a:gd name="T16" fmla="*/ 51 w 285"/>
                <a:gd name="T17" fmla="*/ 211 h 303"/>
                <a:gd name="T18" fmla="*/ 71 w 285"/>
                <a:gd name="T19" fmla="*/ 237 h 303"/>
                <a:gd name="T20" fmla="*/ 49 w 285"/>
                <a:gd name="T21" fmla="*/ 265 h 303"/>
                <a:gd name="T22" fmla="*/ 30 w 285"/>
                <a:gd name="T23" fmla="*/ 244 h 303"/>
                <a:gd name="T24" fmla="*/ 54 w 285"/>
                <a:gd name="T25" fmla="*/ 99 h 303"/>
                <a:gd name="T26" fmla="*/ 88 w 285"/>
                <a:gd name="T27" fmla="*/ 66 h 303"/>
                <a:gd name="T28" fmla="*/ 64 w 285"/>
                <a:gd name="T29" fmla="*/ 278 h 303"/>
                <a:gd name="T30" fmla="*/ 59 w 285"/>
                <a:gd name="T31" fmla="*/ 299 h 303"/>
                <a:gd name="T32" fmla="*/ 115 w 285"/>
                <a:gd name="T33" fmla="*/ 188 h 303"/>
                <a:gd name="T34" fmla="*/ 44 w 285"/>
                <a:gd name="T35" fmla="*/ 41 h 303"/>
                <a:gd name="T36" fmla="*/ 70 w 285"/>
                <a:gd name="T37" fmla="*/ 36 h 303"/>
                <a:gd name="T38" fmla="*/ 66 w 285"/>
                <a:gd name="T39" fmla="*/ 71 h 303"/>
                <a:gd name="T40" fmla="*/ 16 w 285"/>
                <a:gd name="T41" fmla="*/ 44 h 303"/>
                <a:gd name="T42" fmla="*/ 40 w 285"/>
                <a:gd name="T43" fmla="*/ 81 h 303"/>
                <a:gd name="T44" fmla="*/ 87 w 285"/>
                <a:gd name="T45" fmla="*/ 59 h 303"/>
                <a:gd name="T46" fmla="*/ 57 w 285"/>
                <a:gd name="T47" fmla="*/ 105 h 303"/>
                <a:gd name="T48" fmla="*/ 40 w 285"/>
                <a:gd name="T49" fmla="*/ 147 h 303"/>
                <a:gd name="T50" fmla="*/ 54 w 285"/>
                <a:gd name="T51" fmla="*/ 163 h 303"/>
                <a:gd name="T52" fmla="*/ 83 w 285"/>
                <a:gd name="T53" fmla="*/ 131 h 303"/>
                <a:gd name="T54" fmla="*/ 86 w 285"/>
                <a:gd name="T55" fmla="*/ 155 h 303"/>
                <a:gd name="T56" fmla="*/ 90 w 285"/>
                <a:gd name="T57" fmla="*/ 170 h 303"/>
                <a:gd name="T58" fmla="*/ 90 w 285"/>
                <a:gd name="T59" fmla="*/ 188 h 303"/>
                <a:gd name="T60" fmla="*/ 113 w 285"/>
                <a:gd name="T61" fmla="*/ 172 h 303"/>
                <a:gd name="T62" fmla="*/ 139 w 285"/>
                <a:gd name="T63" fmla="*/ 137 h 303"/>
                <a:gd name="T64" fmla="*/ 155 w 285"/>
                <a:gd name="T65" fmla="*/ 122 h 303"/>
                <a:gd name="T66" fmla="*/ 184 w 285"/>
                <a:gd name="T67" fmla="*/ 119 h 303"/>
                <a:gd name="T68" fmla="*/ 217 w 285"/>
                <a:gd name="T69" fmla="*/ 88 h 303"/>
                <a:gd name="T70" fmla="*/ 191 w 285"/>
                <a:gd name="T71" fmla="*/ 119 h 303"/>
                <a:gd name="T72" fmla="*/ 169 w 285"/>
                <a:gd name="T73" fmla="*/ 184 h 303"/>
                <a:gd name="T74" fmla="*/ 177 w 285"/>
                <a:gd name="T75" fmla="*/ 119 h 303"/>
                <a:gd name="T76" fmla="*/ 141 w 285"/>
                <a:gd name="T77" fmla="*/ 147 h 303"/>
                <a:gd name="T78" fmla="*/ 131 w 285"/>
                <a:gd name="T79" fmla="*/ 182 h 303"/>
                <a:gd name="T80" fmla="*/ 116 w 285"/>
                <a:gd name="T81" fmla="*/ 205 h 303"/>
                <a:gd name="T82" fmla="*/ 95 w 285"/>
                <a:gd name="T83" fmla="*/ 236 h 303"/>
                <a:gd name="T84" fmla="*/ 133 w 285"/>
                <a:gd name="T85" fmla="*/ 242 h 303"/>
                <a:gd name="T86" fmla="*/ 98 w 285"/>
                <a:gd name="T87" fmla="*/ 271 h 303"/>
                <a:gd name="T88" fmla="*/ 83 w 285"/>
                <a:gd name="T89" fmla="*/ 288 h 303"/>
                <a:gd name="T90" fmla="*/ 135 w 285"/>
                <a:gd name="T91" fmla="*/ 282 h 303"/>
                <a:gd name="T92" fmla="*/ 184 w 285"/>
                <a:gd name="T93" fmla="*/ 242 h 303"/>
                <a:gd name="T94" fmla="*/ 231 w 285"/>
                <a:gd name="T95" fmla="*/ 221 h 303"/>
                <a:gd name="T96" fmla="*/ 280 w 285"/>
                <a:gd name="T97" fmla="*/ 126 h 303"/>
                <a:gd name="T98" fmla="*/ 231 w 285"/>
                <a:gd name="T99" fmla="*/ 67 h 303"/>
                <a:gd name="T100" fmla="*/ 191 w 285"/>
                <a:gd name="T101" fmla="*/ 24 h 303"/>
                <a:gd name="T102" fmla="*/ 160 w 285"/>
                <a:gd name="T103" fmla="*/ 21 h 303"/>
                <a:gd name="T104" fmla="*/ 106 w 285"/>
                <a:gd name="T105" fmla="*/ 15 h 303"/>
                <a:gd name="T106" fmla="*/ 52 w 285"/>
                <a:gd name="T107" fmla="*/ 24 h 303"/>
                <a:gd name="T108" fmla="*/ 41 w 285"/>
                <a:gd name="T109" fmla="*/ 108 h 303"/>
                <a:gd name="T110" fmla="*/ 34 w 285"/>
                <a:gd name="T111" fmla="*/ 120 h 303"/>
                <a:gd name="T112" fmla="*/ 30 w 285"/>
                <a:gd name="T113" fmla="*/ 125 h 303"/>
                <a:gd name="T114" fmla="*/ 19 w 285"/>
                <a:gd name="T115" fmla="*/ 148 h 303"/>
                <a:gd name="T116" fmla="*/ 37 w 285"/>
                <a:gd name="T117" fmla="*/ 161 h 303"/>
                <a:gd name="T118" fmla="*/ 6 w 285"/>
                <a:gd name="T119" fmla="*/ 97 h 303"/>
                <a:gd name="T120" fmla="*/ 19 w 285"/>
                <a:gd name="T121" fmla="*/ 92 h 303"/>
                <a:gd name="T122" fmla="*/ 7 w 285"/>
                <a:gd name="T123" fmla="*/ 4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 h="303">
                  <a:moveTo>
                    <a:pt x="87" y="241"/>
                  </a:moveTo>
                  <a:lnTo>
                    <a:pt x="90" y="238"/>
                  </a:lnTo>
                  <a:lnTo>
                    <a:pt x="92" y="239"/>
                  </a:lnTo>
                  <a:lnTo>
                    <a:pt x="93" y="243"/>
                  </a:lnTo>
                  <a:lnTo>
                    <a:pt x="98" y="243"/>
                  </a:lnTo>
                  <a:lnTo>
                    <a:pt x="101" y="247"/>
                  </a:lnTo>
                  <a:lnTo>
                    <a:pt x="101" y="250"/>
                  </a:lnTo>
                  <a:lnTo>
                    <a:pt x="98" y="249"/>
                  </a:lnTo>
                  <a:lnTo>
                    <a:pt x="95" y="255"/>
                  </a:lnTo>
                  <a:lnTo>
                    <a:pt x="93" y="256"/>
                  </a:lnTo>
                  <a:lnTo>
                    <a:pt x="92" y="253"/>
                  </a:lnTo>
                  <a:lnTo>
                    <a:pt x="93" y="249"/>
                  </a:lnTo>
                  <a:lnTo>
                    <a:pt x="92" y="248"/>
                  </a:lnTo>
                  <a:lnTo>
                    <a:pt x="92" y="244"/>
                  </a:lnTo>
                  <a:lnTo>
                    <a:pt x="86" y="244"/>
                  </a:lnTo>
                  <a:lnTo>
                    <a:pt x="82" y="239"/>
                  </a:lnTo>
                  <a:lnTo>
                    <a:pt x="84" y="238"/>
                  </a:lnTo>
                  <a:lnTo>
                    <a:pt x="86" y="241"/>
                  </a:lnTo>
                  <a:lnTo>
                    <a:pt x="87" y="241"/>
                  </a:lnTo>
                  <a:close/>
                  <a:moveTo>
                    <a:pt x="90" y="260"/>
                  </a:moveTo>
                  <a:lnTo>
                    <a:pt x="89" y="254"/>
                  </a:lnTo>
                  <a:lnTo>
                    <a:pt x="84" y="252"/>
                  </a:lnTo>
                  <a:lnTo>
                    <a:pt x="83" y="258"/>
                  </a:lnTo>
                  <a:lnTo>
                    <a:pt x="89" y="260"/>
                  </a:lnTo>
                  <a:lnTo>
                    <a:pt x="90" y="260"/>
                  </a:lnTo>
                  <a:close/>
                  <a:moveTo>
                    <a:pt x="40" y="178"/>
                  </a:moveTo>
                  <a:lnTo>
                    <a:pt x="40" y="181"/>
                  </a:lnTo>
                  <a:lnTo>
                    <a:pt x="40" y="184"/>
                  </a:lnTo>
                  <a:lnTo>
                    <a:pt x="38" y="192"/>
                  </a:lnTo>
                  <a:lnTo>
                    <a:pt x="41" y="200"/>
                  </a:lnTo>
                  <a:lnTo>
                    <a:pt x="45" y="202"/>
                  </a:lnTo>
                  <a:lnTo>
                    <a:pt x="44" y="204"/>
                  </a:lnTo>
                  <a:lnTo>
                    <a:pt x="45" y="205"/>
                  </a:lnTo>
                  <a:lnTo>
                    <a:pt x="50" y="197"/>
                  </a:lnTo>
                  <a:lnTo>
                    <a:pt x="49" y="188"/>
                  </a:lnTo>
                  <a:lnTo>
                    <a:pt x="45" y="184"/>
                  </a:lnTo>
                  <a:lnTo>
                    <a:pt x="40" y="178"/>
                  </a:lnTo>
                  <a:close/>
                  <a:moveTo>
                    <a:pt x="21" y="61"/>
                  </a:moveTo>
                  <a:lnTo>
                    <a:pt x="17" y="61"/>
                  </a:lnTo>
                  <a:lnTo>
                    <a:pt x="10" y="56"/>
                  </a:lnTo>
                  <a:lnTo>
                    <a:pt x="8" y="58"/>
                  </a:lnTo>
                  <a:lnTo>
                    <a:pt x="12" y="63"/>
                  </a:lnTo>
                  <a:lnTo>
                    <a:pt x="11" y="66"/>
                  </a:lnTo>
                  <a:lnTo>
                    <a:pt x="21" y="76"/>
                  </a:lnTo>
                  <a:lnTo>
                    <a:pt x="21" y="78"/>
                  </a:lnTo>
                  <a:lnTo>
                    <a:pt x="27" y="81"/>
                  </a:lnTo>
                  <a:lnTo>
                    <a:pt x="29" y="84"/>
                  </a:lnTo>
                  <a:lnTo>
                    <a:pt x="33" y="84"/>
                  </a:lnTo>
                  <a:lnTo>
                    <a:pt x="34" y="84"/>
                  </a:lnTo>
                  <a:lnTo>
                    <a:pt x="41" y="93"/>
                  </a:lnTo>
                  <a:lnTo>
                    <a:pt x="43" y="91"/>
                  </a:lnTo>
                  <a:lnTo>
                    <a:pt x="38" y="82"/>
                  </a:lnTo>
                  <a:lnTo>
                    <a:pt x="28" y="74"/>
                  </a:lnTo>
                  <a:lnTo>
                    <a:pt x="24" y="64"/>
                  </a:lnTo>
                  <a:lnTo>
                    <a:pt x="21" y="61"/>
                  </a:lnTo>
                  <a:close/>
                  <a:moveTo>
                    <a:pt x="54" y="198"/>
                  </a:moveTo>
                  <a:lnTo>
                    <a:pt x="55" y="203"/>
                  </a:lnTo>
                  <a:lnTo>
                    <a:pt x="62" y="200"/>
                  </a:lnTo>
                  <a:lnTo>
                    <a:pt x="64" y="194"/>
                  </a:lnTo>
                  <a:lnTo>
                    <a:pt x="61" y="187"/>
                  </a:lnTo>
                  <a:lnTo>
                    <a:pt x="56" y="186"/>
                  </a:lnTo>
                  <a:lnTo>
                    <a:pt x="55" y="194"/>
                  </a:lnTo>
                  <a:lnTo>
                    <a:pt x="54" y="198"/>
                  </a:lnTo>
                  <a:close/>
                  <a:moveTo>
                    <a:pt x="60" y="202"/>
                  </a:moveTo>
                  <a:lnTo>
                    <a:pt x="56" y="205"/>
                  </a:lnTo>
                  <a:lnTo>
                    <a:pt x="67" y="214"/>
                  </a:lnTo>
                  <a:lnTo>
                    <a:pt x="67" y="213"/>
                  </a:lnTo>
                  <a:lnTo>
                    <a:pt x="70" y="214"/>
                  </a:lnTo>
                  <a:lnTo>
                    <a:pt x="73" y="225"/>
                  </a:lnTo>
                  <a:lnTo>
                    <a:pt x="75" y="225"/>
                  </a:lnTo>
                  <a:lnTo>
                    <a:pt x="79" y="217"/>
                  </a:lnTo>
                  <a:lnTo>
                    <a:pt x="83" y="222"/>
                  </a:lnTo>
                  <a:lnTo>
                    <a:pt x="84" y="222"/>
                  </a:lnTo>
                  <a:lnTo>
                    <a:pt x="84" y="217"/>
                  </a:lnTo>
                  <a:lnTo>
                    <a:pt x="82" y="216"/>
                  </a:lnTo>
                  <a:lnTo>
                    <a:pt x="82" y="211"/>
                  </a:lnTo>
                  <a:lnTo>
                    <a:pt x="83" y="209"/>
                  </a:lnTo>
                  <a:lnTo>
                    <a:pt x="88" y="203"/>
                  </a:lnTo>
                  <a:lnTo>
                    <a:pt x="89" y="197"/>
                  </a:lnTo>
                  <a:lnTo>
                    <a:pt x="88" y="188"/>
                  </a:lnTo>
                  <a:lnTo>
                    <a:pt x="86" y="187"/>
                  </a:lnTo>
                  <a:lnTo>
                    <a:pt x="83" y="188"/>
                  </a:lnTo>
                  <a:lnTo>
                    <a:pt x="81" y="192"/>
                  </a:lnTo>
                  <a:lnTo>
                    <a:pt x="79" y="192"/>
                  </a:lnTo>
                  <a:lnTo>
                    <a:pt x="79" y="189"/>
                  </a:lnTo>
                  <a:lnTo>
                    <a:pt x="67" y="193"/>
                  </a:lnTo>
                  <a:lnTo>
                    <a:pt x="66" y="198"/>
                  </a:lnTo>
                  <a:lnTo>
                    <a:pt x="68" y="204"/>
                  </a:lnTo>
                  <a:lnTo>
                    <a:pt x="67" y="205"/>
                  </a:lnTo>
                  <a:lnTo>
                    <a:pt x="65" y="203"/>
                  </a:lnTo>
                  <a:lnTo>
                    <a:pt x="62" y="203"/>
                  </a:lnTo>
                  <a:lnTo>
                    <a:pt x="60" y="202"/>
                  </a:lnTo>
                  <a:close/>
                  <a:moveTo>
                    <a:pt x="34" y="209"/>
                  </a:moveTo>
                  <a:lnTo>
                    <a:pt x="41" y="206"/>
                  </a:lnTo>
                  <a:lnTo>
                    <a:pt x="41" y="205"/>
                  </a:lnTo>
                  <a:lnTo>
                    <a:pt x="38" y="199"/>
                  </a:lnTo>
                  <a:lnTo>
                    <a:pt x="30" y="203"/>
                  </a:lnTo>
                  <a:lnTo>
                    <a:pt x="30" y="205"/>
                  </a:lnTo>
                  <a:lnTo>
                    <a:pt x="32" y="208"/>
                  </a:lnTo>
                  <a:lnTo>
                    <a:pt x="34" y="209"/>
                  </a:lnTo>
                  <a:close/>
                  <a:moveTo>
                    <a:pt x="71" y="237"/>
                  </a:moveTo>
                  <a:lnTo>
                    <a:pt x="71" y="225"/>
                  </a:lnTo>
                  <a:lnTo>
                    <a:pt x="68" y="220"/>
                  </a:lnTo>
                  <a:lnTo>
                    <a:pt x="56" y="209"/>
                  </a:lnTo>
                  <a:lnTo>
                    <a:pt x="51" y="208"/>
                  </a:lnTo>
                  <a:lnTo>
                    <a:pt x="48" y="211"/>
                  </a:lnTo>
                  <a:lnTo>
                    <a:pt x="50" y="213"/>
                  </a:lnTo>
                  <a:lnTo>
                    <a:pt x="51" y="211"/>
                  </a:lnTo>
                  <a:lnTo>
                    <a:pt x="52" y="215"/>
                  </a:lnTo>
                  <a:lnTo>
                    <a:pt x="50" y="216"/>
                  </a:lnTo>
                  <a:lnTo>
                    <a:pt x="51" y="219"/>
                  </a:lnTo>
                  <a:lnTo>
                    <a:pt x="49" y="219"/>
                  </a:lnTo>
                  <a:lnTo>
                    <a:pt x="46" y="225"/>
                  </a:lnTo>
                  <a:lnTo>
                    <a:pt x="50" y="232"/>
                  </a:lnTo>
                  <a:lnTo>
                    <a:pt x="52" y="244"/>
                  </a:lnTo>
                  <a:lnTo>
                    <a:pt x="60" y="249"/>
                  </a:lnTo>
                  <a:lnTo>
                    <a:pt x="60" y="250"/>
                  </a:lnTo>
                  <a:lnTo>
                    <a:pt x="65" y="252"/>
                  </a:lnTo>
                  <a:lnTo>
                    <a:pt x="73" y="244"/>
                  </a:lnTo>
                  <a:lnTo>
                    <a:pt x="71" y="237"/>
                  </a:lnTo>
                  <a:close/>
                  <a:moveTo>
                    <a:pt x="44" y="273"/>
                  </a:moveTo>
                  <a:lnTo>
                    <a:pt x="43" y="271"/>
                  </a:lnTo>
                  <a:lnTo>
                    <a:pt x="45" y="267"/>
                  </a:lnTo>
                  <a:lnTo>
                    <a:pt x="43" y="267"/>
                  </a:lnTo>
                  <a:lnTo>
                    <a:pt x="43" y="265"/>
                  </a:lnTo>
                  <a:lnTo>
                    <a:pt x="44" y="259"/>
                  </a:lnTo>
                  <a:lnTo>
                    <a:pt x="44" y="252"/>
                  </a:lnTo>
                  <a:lnTo>
                    <a:pt x="46" y="252"/>
                  </a:lnTo>
                  <a:lnTo>
                    <a:pt x="49" y="255"/>
                  </a:lnTo>
                  <a:lnTo>
                    <a:pt x="52" y="259"/>
                  </a:lnTo>
                  <a:lnTo>
                    <a:pt x="52" y="261"/>
                  </a:lnTo>
                  <a:lnTo>
                    <a:pt x="49" y="265"/>
                  </a:lnTo>
                  <a:lnTo>
                    <a:pt x="51" y="266"/>
                  </a:lnTo>
                  <a:lnTo>
                    <a:pt x="57" y="261"/>
                  </a:lnTo>
                  <a:lnTo>
                    <a:pt x="59" y="259"/>
                  </a:lnTo>
                  <a:lnTo>
                    <a:pt x="56" y="258"/>
                  </a:lnTo>
                  <a:lnTo>
                    <a:pt x="49" y="239"/>
                  </a:lnTo>
                  <a:lnTo>
                    <a:pt x="45" y="237"/>
                  </a:lnTo>
                  <a:lnTo>
                    <a:pt x="45" y="233"/>
                  </a:lnTo>
                  <a:lnTo>
                    <a:pt x="43" y="232"/>
                  </a:lnTo>
                  <a:lnTo>
                    <a:pt x="38" y="226"/>
                  </a:lnTo>
                  <a:lnTo>
                    <a:pt x="35" y="227"/>
                  </a:lnTo>
                  <a:lnTo>
                    <a:pt x="35" y="234"/>
                  </a:lnTo>
                  <a:lnTo>
                    <a:pt x="30" y="244"/>
                  </a:lnTo>
                  <a:lnTo>
                    <a:pt x="30" y="247"/>
                  </a:lnTo>
                  <a:lnTo>
                    <a:pt x="33" y="250"/>
                  </a:lnTo>
                  <a:lnTo>
                    <a:pt x="37" y="248"/>
                  </a:lnTo>
                  <a:lnTo>
                    <a:pt x="37" y="252"/>
                  </a:lnTo>
                  <a:lnTo>
                    <a:pt x="41" y="252"/>
                  </a:lnTo>
                  <a:lnTo>
                    <a:pt x="37" y="258"/>
                  </a:lnTo>
                  <a:lnTo>
                    <a:pt x="35" y="267"/>
                  </a:lnTo>
                  <a:lnTo>
                    <a:pt x="38" y="284"/>
                  </a:lnTo>
                  <a:lnTo>
                    <a:pt x="44" y="281"/>
                  </a:lnTo>
                  <a:lnTo>
                    <a:pt x="44" y="273"/>
                  </a:lnTo>
                  <a:close/>
                  <a:moveTo>
                    <a:pt x="54" y="98"/>
                  </a:moveTo>
                  <a:lnTo>
                    <a:pt x="54" y="99"/>
                  </a:lnTo>
                  <a:lnTo>
                    <a:pt x="60" y="104"/>
                  </a:lnTo>
                  <a:lnTo>
                    <a:pt x="68" y="116"/>
                  </a:lnTo>
                  <a:lnTo>
                    <a:pt x="72" y="117"/>
                  </a:lnTo>
                  <a:lnTo>
                    <a:pt x="79" y="117"/>
                  </a:lnTo>
                  <a:lnTo>
                    <a:pt x="81" y="114"/>
                  </a:lnTo>
                  <a:lnTo>
                    <a:pt x="86" y="110"/>
                  </a:lnTo>
                  <a:lnTo>
                    <a:pt x="89" y="111"/>
                  </a:lnTo>
                  <a:lnTo>
                    <a:pt x="88" y="98"/>
                  </a:lnTo>
                  <a:lnTo>
                    <a:pt x="90" y="88"/>
                  </a:lnTo>
                  <a:lnTo>
                    <a:pt x="90" y="74"/>
                  </a:lnTo>
                  <a:lnTo>
                    <a:pt x="89" y="66"/>
                  </a:lnTo>
                  <a:lnTo>
                    <a:pt x="88" y="66"/>
                  </a:lnTo>
                  <a:lnTo>
                    <a:pt x="87" y="67"/>
                  </a:lnTo>
                  <a:lnTo>
                    <a:pt x="84" y="65"/>
                  </a:lnTo>
                  <a:lnTo>
                    <a:pt x="79" y="67"/>
                  </a:lnTo>
                  <a:lnTo>
                    <a:pt x="78" y="82"/>
                  </a:lnTo>
                  <a:lnTo>
                    <a:pt x="68" y="84"/>
                  </a:lnTo>
                  <a:lnTo>
                    <a:pt x="65" y="91"/>
                  </a:lnTo>
                  <a:lnTo>
                    <a:pt x="57" y="95"/>
                  </a:lnTo>
                  <a:lnTo>
                    <a:pt x="54" y="98"/>
                  </a:lnTo>
                  <a:close/>
                  <a:moveTo>
                    <a:pt x="66" y="260"/>
                  </a:moveTo>
                  <a:lnTo>
                    <a:pt x="60" y="267"/>
                  </a:lnTo>
                  <a:lnTo>
                    <a:pt x="66" y="275"/>
                  </a:lnTo>
                  <a:lnTo>
                    <a:pt x="64" y="278"/>
                  </a:lnTo>
                  <a:lnTo>
                    <a:pt x="60" y="270"/>
                  </a:lnTo>
                  <a:lnTo>
                    <a:pt x="51" y="276"/>
                  </a:lnTo>
                  <a:lnTo>
                    <a:pt x="51" y="280"/>
                  </a:lnTo>
                  <a:lnTo>
                    <a:pt x="49" y="282"/>
                  </a:lnTo>
                  <a:lnTo>
                    <a:pt x="43" y="293"/>
                  </a:lnTo>
                  <a:lnTo>
                    <a:pt x="44" y="298"/>
                  </a:lnTo>
                  <a:lnTo>
                    <a:pt x="44" y="298"/>
                  </a:lnTo>
                  <a:lnTo>
                    <a:pt x="49" y="303"/>
                  </a:lnTo>
                  <a:lnTo>
                    <a:pt x="54" y="299"/>
                  </a:lnTo>
                  <a:lnTo>
                    <a:pt x="55" y="302"/>
                  </a:lnTo>
                  <a:lnTo>
                    <a:pt x="57" y="302"/>
                  </a:lnTo>
                  <a:lnTo>
                    <a:pt x="59" y="299"/>
                  </a:lnTo>
                  <a:lnTo>
                    <a:pt x="64" y="298"/>
                  </a:lnTo>
                  <a:lnTo>
                    <a:pt x="64" y="298"/>
                  </a:lnTo>
                  <a:lnTo>
                    <a:pt x="65" y="294"/>
                  </a:lnTo>
                  <a:lnTo>
                    <a:pt x="68" y="294"/>
                  </a:lnTo>
                  <a:lnTo>
                    <a:pt x="70" y="293"/>
                  </a:lnTo>
                  <a:lnTo>
                    <a:pt x="68" y="288"/>
                  </a:lnTo>
                  <a:lnTo>
                    <a:pt x="72" y="284"/>
                  </a:lnTo>
                  <a:lnTo>
                    <a:pt x="71" y="276"/>
                  </a:lnTo>
                  <a:lnTo>
                    <a:pt x="72" y="264"/>
                  </a:lnTo>
                  <a:lnTo>
                    <a:pt x="72" y="254"/>
                  </a:lnTo>
                  <a:lnTo>
                    <a:pt x="66" y="260"/>
                  </a:lnTo>
                  <a:close/>
                  <a:moveTo>
                    <a:pt x="115" y="188"/>
                  </a:moveTo>
                  <a:lnTo>
                    <a:pt x="117" y="187"/>
                  </a:lnTo>
                  <a:lnTo>
                    <a:pt x="121" y="182"/>
                  </a:lnTo>
                  <a:lnTo>
                    <a:pt x="121" y="180"/>
                  </a:lnTo>
                  <a:lnTo>
                    <a:pt x="124" y="178"/>
                  </a:lnTo>
                  <a:lnTo>
                    <a:pt x="124" y="175"/>
                  </a:lnTo>
                  <a:lnTo>
                    <a:pt x="119" y="170"/>
                  </a:lnTo>
                  <a:lnTo>
                    <a:pt x="111" y="176"/>
                  </a:lnTo>
                  <a:lnTo>
                    <a:pt x="115" y="188"/>
                  </a:lnTo>
                  <a:close/>
                  <a:moveTo>
                    <a:pt x="34" y="38"/>
                  </a:moveTo>
                  <a:lnTo>
                    <a:pt x="37" y="38"/>
                  </a:lnTo>
                  <a:lnTo>
                    <a:pt x="44" y="42"/>
                  </a:lnTo>
                  <a:lnTo>
                    <a:pt x="44" y="41"/>
                  </a:lnTo>
                  <a:lnTo>
                    <a:pt x="45" y="39"/>
                  </a:lnTo>
                  <a:lnTo>
                    <a:pt x="48" y="44"/>
                  </a:lnTo>
                  <a:lnTo>
                    <a:pt x="49" y="44"/>
                  </a:lnTo>
                  <a:lnTo>
                    <a:pt x="51" y="41"/>
                  </a:lnTo>
                  <a:lnTo>
                    <a:pt x="52" y="41"/>
                  </a:lnTo>
                  <a:lnTo>
                    <a:pt x="54" y="32"/>
                  </a:lnTo>
                  <a:lnTo>
                    <a:pt x="57" y="31"/>
                  </a:lnTo>
                  <a:lnTo>
                    <a:pt x="60" y="31"/>
                  </a:lnTo>
                  <a:lnTo>
                    <a:pt x="66" y="28"/>
                  </a:lnTo>
                  <a:lnTo>
                    <a:pt x="71" y="31"/>
                  </a:lnTo>
                  <a:lnTo>
                    <a:pt x="78" y="32"/>
                  </a:lnTo>
                  <a:lnTo>
                    <a:pt x="70" y="36"/>
                  </a:lnTo>
                  <a:lnTo>
                    <a:pt x="66" y="31"/>
                  </a:lnTo>
                  <a:lnTo>
                    <a:pt x="61" y="33"/>
                  </a:lnTo>
                  <a:lnTo>
                    <a:pt x="56" y="33"/>
                  </a:lnTo>
                  <a:lnTo>
                    <a:pt x="55" y="39"/>
                  </a:lnTo>
                  <a:lnTo>
                    <a:pt x="57" y="43"/>
                  </a:lnTo>
                  <a:lnTo>
                    <a:pt x="52" y="43"/>
                  </a:lnTo>
                  <a:lnTo>
                    <a:pt x="52" y="45"/>
                  </a:lnTo>
                  <a:lnTo>
                    <a:pt x="50" y="47"/>
                  </a:lnTo>
                  <a:lnTo>
                    <a:pt x="46" y="53"/>
                  </a:lnTo>
                  <a:lnTo>
                    <a:pt x="46" y="54"/>
                  </a:lnTo>
                  <a:lnTo>
                    <a:pt x="56" y="58"/>
                  </a:lnTo>
                  <a:lnTo>
                    <a:pt x="66" y="71"/>
                  </a:lnTo>
                  <a:lnTo>
                    <a:pt x="66" y="75"/>
                  </a:lnTo>
                  <a:lnTo>
                    <a:pt x="59" y="66"/>
                  </a:lnTo>
                  <a:lnTo>
                    <a:pt x="57" y="71"/>
                  </a:lnTo>
                  <a:lnTo>
                    <a:pt x="55" y="72"/>
                  </a:lnTo>
                  <a:lnTo>
                    <a:pt x="52" y="66"/>
                  </a:lnTo>
                  <a:lnTo>
                    <a:pt x="55" y="65"/>
                  </a:lnTo>
                  <a:lnTo>
                    <a:pt x="50" y="59"/>
                  </a:lnTo>
                  <a:lnTo>
                    <a:pt x="39" y="55"/>
                  </a:lnTo>
                  <a:lnTo>
                    <a:pt x="33" y="50"/>
                  </a:lnTo>
                  <a:lnTo>
                    <a:pt x="28" y="50"/>
                  </a:lnTo>
                  <a:lnTo>
                    <a:pt x="23" y="43"/>
                  </a:lnTo>
                  <a:lnTo>
                    <a:pt x="16" y="44"/>
                  </a:lnTo>
                  <a:lnTo>
                    <a:pt x="24" y="50"/>
                  </a:lnTo>
                  <a:lnTo>
                    <a:pt x="27" y="55"/>
                  </a:lnTo>
                  <a:lnTo>
                    <a:pt x="30" y="60"/>
                  </a:lnTo>
                  <a:lnTo>
                    <a:pt x="30" y="63"/>
                  </a:lnTo>
                  <a:lnTo>
                    <a:pt x="44" y="74"/>
                  </a:lnTo>
                  <a:lnTo>
                    <a:pt x="43" y="77"/>
                  </a:lnTo>
                  <a:lnTo>
                    <a:pt x="41" y="78"/>
                  </a:lnTo>
                  <a:lnTo>
                    <a:pt x="39" y="75"/>
                  </a:lnTo>
                  <a:lnTo>
                    <a:pt x="37" y="71"/>
                  </a:lnTo>
                  <a:lnTo>
                    <a:pt x="32" y="71"/>
                  </a:lnTo>
                  <a:lnTo>
                    <a:pt x="32" y="75"/>
                  </a:lnTo>
                  <a:lnTo>
                    <a:pt x="40" y="81"/>
                  </a:lnTo>
                  <a:lnTo>
                    <a:pt x="48" y="98"/>
                  </a:lnTo>
                  <a:lnTo>
                    <a:pt x="52" y="93"/>
                  </a:lnTo>
                  <a:lnTo>
                    <a:pt x="59" y="92"/>
                  </a:lnTo>
                  <a:lnTo>
                    <a:pt x="70" y="80"/>
                  </a:lnTo>
                  <a:lnTo>
                    <a:pt x="73" y="81"/>
                  </a:lnTo>
                  <a:lnTo>
                    <a:pt x="76" y="80"/>
                  </a:lnTo>
                  <a:lnTo>
                    <a:pt x="77" y="74"/>
                  </a:lnTo>
                  <a:lnTo>
                    <a:pt x="73" y="66"/>
                  </a:lnTo>
                  <a:lnTo>
                    <a:pt x="76" y="66"/>
                  </a:lnTo>
                  <a:lnTo>
                    <a:pt x="79" y="65"/>
                  </a:lnTo>
                  <a:lnTo>
                    <a:pt x="86" y="58"/>
                  </a:lnTo>
                  <a:lnTo>
                    <a:pt x="87" y="59"/>
                  </a:lnTo>
                  <a:lnTo>
                    <a:pt x="86" y="63"/>
                  </a:lnTo>
                  <a:lnTo>
                    <a:pt x="92" y="67"/>
                  </a:lnTo>
                  <a:lnTo>
                    <a:pt x="92" y="86"/>
                  </a:lnTo>
                  <a:lnTo>
                    <a:pt x="90" y="98"/>
                  </a:lnTo>
                  <a:lnTo>
                    <a:pt x="93" y="111"/>
                  </a:lnTo>
                  <a:lnTo>
                    <a:pt x="92" y="114"/>
                  </a:lnTo>
                  <a:lnTo>
                    <a:pt x="89" y="115"/>
                  </a:lnTo>
                  <a:lnTo>
                    <a:pt x="84" y="114"/>
                  </a:lnTo>
                  <a:lnTo>
                    <a:pt x="81" y="120"/>
                  </a:lnTo>
                  <a:lnTo>
                    <a:pt x="72" y="121"/>
                  </a:lnTo>
                  <a:lnTo>
                    <a:pt x="64" y="114"/>
                  </a:lnTo>
                  <a:lnTo>
                    <a:pt x="57" y="105"/>
                  </a:lnTo>
                  <a:lnTo>
                    <a:pt x="49" y="100"/>
                  </a:lnTo>
                  <a:lnTo>
                    <a:pt x="46" y="104"/>
                  </a:lnTo>
                  <a:lnTo>
                    <a:pt x="45" y="110"/>
                  </a:lnTo>
                  <a:lnTo>
                    <a:pt x="48" y="119"/>
                  </a:lnTo>
                  <a:lnTo>
                    <a:pt x="51" y="124"/>
                  </a:lnTo>
                  <a:lnTo>
                    <a:pt x="45" y="126"/>
                  </a:lnTo>
                  <a:lnTo>
                    <a:pt x="44" y="125"/>
                  </a:lnTo>
                  <a:lnTo>
                    <a:pt x="40" y="127"/>
                  </a:lnTo>
                  <a:lnTo>
                    <a:pt x="39" y="130"/>
                  </a:lnTo>
                  <a:lnTo>
                    <a:pt x="38" y="136"/>
                  </a:lnTo>
                  <a:lnTo>
                    <a:pt x="40" y="137"/>
                  </a:lnTo>
                  <a:lnTo>
                    <a:pt x="40" y="147"/>
                  </a:lnTo>
                  <a:lnTo>
                    <a:pt x="45" y="156"/>
                  </a:lnTo>
                  <a:lnTo>
                    <a:pt x="52" y="150"/>
                  </a:lnTo>
                  <a:lnTo>
                    <a:pt x="52" y="153"/>
                  </a:lnTo>
                  <a:lnTo>
                    <a:pt x="49" y="159"/>
                  </a:lnTo>
                  <a:lnTo>
                    <a:pt x="45" y="159"/>
                  </a:lnTo>
                  <a:lnTo>
                    <a:pt x="45" y="163"/>
                  </a:lnTo>
                  <a:lnTo>
                    <a:pt x="46" y="163"/>
                  </a:lnTo>
                  <a:lnTo>
                    <a:pt x="55" y="158"/>
                  </a:lnTo>
                  <a:lnTo>
                    <a:pt x="57" y="161"/>
                  </a:lnTo>
                  <a:lnTo>
                    <a:pt x="56" y="164"/>
                  </a:lnTo>
                  <a:lnTo>
                    <a:pt x="55" y="161"/>
                  </a:lnTo>
                  <a:lnTo>
                    <a:pt x="54" y="163"/>
                  </a:lnTo>
                  <a:lnTo>
                    <a:pt x="52" y="165"/>
                  </a:lnTo>
                  <a:lnTo>
                    <a:pt x="55" y="166"/>
                  </a:lnTo>
                  <a:lnTo>
                    <a:pt x="57" y="172"/>
                  </a:lnTo>
                  <a:lnTo>
                    <a:pt x="57" y="175"/>
                  </a:lnTo>
                  <a:lnTo>
                    <a:pt x="62" y="171"/>
                  </a:lnTo>
                  <a:lnTo>
                    <a:pt x="64" y="177"/>
                  </a:lnTo>
                  <a:lnTo>
                    <a:pt x="66" y="167"/>
                  </a:lnTo>
                  <a:lnTo>
                    <a:pt x="73" y="164"/>
                  </a:lnTo>
                  <a:lnTo>
                    <a:pt x="77" y="155"/>
                  </a:lnTo>
                  <a:lnTo>
                    <a:pt x="76" y="152"/>
                  </a:lnTo>
                  <a:lnTo>
                    <a:pt x="81" y="148"/>
                  </a:lnTo>
                  <a:lnTo>
                    <a:pt x="83" y="131"/>
                  </a:lnTo>
                  <a:lnTo>
                    <a:pt x="87" y="131"/>
                  </a:lnTo>
                  <a:lnTo>
                    <a:pt x="89" y="130"/>
                  </a:lnTo>
                  <a:lnTo>
                    <a:pt x="90" y="125"/>
                  </a:lnTo>
                  <a:lnTo>
                    <a:pt x="94" y="126"/>
                  </a:lnTo>
                  <a:lnTo>
                    <a:pt x="95" y="128"/>
                  </a:lnTo>
                  <a:lnTo>
                    <a:pt x="93" y="131"/>
                  </a:lnTo>
                  <a:lnTo>
                    <a:pt x="84" y="137"/>
                  </a:lnTo>
                  <a:lnTo>
                    <a:pt x="82" y="150"/>
                  </a:lnTo>
                  <a:lnTo>
                    <a:pt x="78" y="152"/>
                  </a:lnTo>
                  <a:lnTo>
                    <a:pt x="78" y="158"/>
                  </a:lnTo>
                  <a:lnTo>
                    <a:pt x="81" y="158"/>
                  </a:lnTo>
                  <a:lnTo>
                    <a:pt x="86" y="155"/>
                  </a:lnTo>
                  <a:lnTo>
                    <a:pt x="92" y="155"/>
                  </a:lnTo>
                  <a:lnTo>
                    <a:pt x="93" y="156"/>
                  </a:lnTo>
                  <a:lnTo>
                    <a:pt x="88" y="159"/>
                  </a:lnTo>
                  <a:lnTo>
                    <a:pt x="86" y="158"/>
                  </a:lnTo>
                  <a:lnTo>
                    <a:pt x="81" y="164"/>
                  </a:lnTo>
                  <a:lnTo>
                    <a:pt x="78" y="163"/>
                  </a:lnTo>
                  <a:lnTo>
                    <a:pt x="78" y="167"/>
                  </a:lnTo>
                  <a:lnTo>
                    <a:pt x="77" y="172"/>
                  </a:lnTo>
                  <a:lnTo>
                    <a:pt x="78" y="175"/>
                  </a:lnTo>
                  <a:lnTo>
                    <a:pt x="83" y="173"/>
                  </a:lnTo>
                  <a:lnTo>
                    <a:pt x="88" y="170"/>
                  </a:lnTo>
                  <a:lnTo>
                    <a:pt x="90" y="170"/>
                  </a:lnTo>
                  <a:lnTo>
                    <a:pt x="92" y="173"/>
                  </a:lnTo>
                  <a:lnTo>
                    <a:pt x="95" y="178"/>
                  </a:lnTo>
                  <a:lnTo>
                    <a:pt x="92" y="180"/>
                  </a:lnTo>
                  <a:lnTo>
                    <a:pt x="90" y="182"/>
                  </a:lnTo>
                  <a:lnTo>
                    <a:pt x="92" y="184"/>
                  </a:lnTo>
                  <a:lnTo>
                    <a:pt x="97" y="188"/>
                  </a:lnTo>
                  <a:lnTo>
                    <a:pt x="98" y="184"/>
                  </a:lnTo>
                  <a:lnTo>
                    <a:pt x="101" y="186"/>
                  </a:lnTo>
                  <a:lnTo>
                    <a:pt x="98" y="193"/>
                  </a:lnTo>
                  <a:lnTo>
                    <a:pt x="95" y="191"/>
                  </a:lnTo>
                  <a:lnTo>
                    <a:pt x="92" y="188"/>
                  </a:lnTo>
                  <a:lnTo>
                    <a:pt x="90" y="188"/>
                  </a:lnTo>
                  <a:lnTo>
                    <a:pt x="92" y="203"/>
                  </a:lnTo>
                  <a:lnTo>
                    <a:pt x="93" y="203"/>
                  </a:lnTo>
                  <a:lnTo>
                    <a:pt x="97" y="206"/>
                  </a:lnTo>
                  <a:lnTo>
                    <a:pt x="101" y="206"/>
                  </a:lnTo>
                  <a:lnTo>
                    <a:pt x="109" y="197"/>
                  </a:lnTo>
                  <a:lnTo>
                    <a:pt x="110" y="191"/>
                  </a:lnTo>
                  <a:lnTo>
                    <a:pt x="110" y="182"/>
                  </a:lnTo>
                  <a:lnTo>
                    <a:pt x="108" y="177"/>
                  </a:lnTo>
                  <a:lnTo>
                    <a:pt x="108" y="172"/>
                  </a:lnTo>
                  <a:lnTo>
                    <a:pt x="110" y="171"/>
                  </a:lnTo>
                  <a:lnTo>
                    <a:pt x="110" y="173"/>
                  </a:lnTo>
                  <a:lnTo>
                    <a:pt x="113" y="172"/>
                  </a:lnTo>
                  <a:lnTo>
                    <a:pt x="114" y="161"/>
                  </a:lnTo>
                  <a:lnTo>
                    <a:pt x="119" y="158"/>
                  </a:lnTo>
                  <a:lnTo>
                    <a:pt x="119" y="150"/>
                  </a:lnTo>
                  <a:lnTo>
                    <a:pt x="121" y="149"/>
                  </a:lnTo>
                  <a:lnTo>
                    <a:pt x="126" y="154"/>
                  </a:lnTo>
                  <a:lnTo>
                    <a:pt x="131" y="153"/>
                  </a:lnTo>
                  <a:lnTo>
                    <a:pt x="132" y="155"/>
                  </a:lnTo>
                  <a:lnTo>
                    <a:pt x="136" y="150"/>
                  </a:lnTo>
                  <a:lnTo>
                    <a:pt x="137" y="148"/>
                  </a:lnTo>
                  <a:lnTo>
                    <a:pt x="135" y="147"/>
                  </a:lnTo>
                  <a:lnTo>
                    <a:pt x="133" y="142"/>
                  </a:lnTo>
                  <a:lnTo>
                    <a:pt x="139" y="137"/>
                  </a:lnTo>
                  <a:lnTo>
                    <a:pt x="138" y="134"/>
                  </a:lnTo>
                  <a:lnTo>
                    <a:pt x="135" y="134"/>
                  </a:lnTo>
                  <a:lnTo>
                    <a:pt x="133" y="132"/>
                  </a:lnTo>
                  <a:lnTo>
                    <a:pt x="137" y="131"/>
                  </a:lnTo>
                  <a:lnTo>
                    <a:pt x="137" y="127"/>
                  </a:lnTo>
                  <a:lnTo>
                    <a:pt x="142" y="131"/>
                  </a:lnTo>
                  <a:lnTo>
                    <a:pt x="144" y="128"/>
                  </a:lnTo>
                  <a:lnTo>
                    <a:pt x="143" y="125"/>
                  </a:lnTo>
                  <a:lnTo>
                    <a:pt x="147" y="127"/>
                  </a:lnTo>
                  <a:lnTo>
                    <a:pt x="150" y="125"/>
                  </a:lnTo>
                  <a:lnTo>
                    <a:pt x="153" y="122"/>
                  </a:lnTo>
                  <a:lnTo>
                    <a:pt x="155" y="122"/>
                  </a:lnTo>
                  <a:lnTo>
                    <a:pt x="157" y="119"/>
                  </a:lnTo>
                  <a:lnTo>
                    <a:pt x="163" y="119"/>
                  </a:lnTo>
                  <a:lnTo>
                    <a:pt x="169" y="114"/>
                  </a:lnTo>
                  <a:lnTo>
                    <a:pt x="176" y="114"/>
                  </a:lnTo>
                  <a:lnTo>
                    <a:pt x="176" y="111"/>
                  </a:lnTo>
                  <a:lnTo>
                    <a:pt x="180" y="110"/>
                  </a:lnTo>
                  <a:lnTo>
                    <a:pt x="187" y="102"/>
                  </a:lnTo>
                  <a:lnTo>
                    <a:pt x="185" y="105"/>
                  </a:lnTo>
                  <a:lnTo>
                    <a:pt x="179" y="111"/>
                  </a:lnTo>
                  <a:lnTo>
                    <a:pt x="179" y="115"/>
                  </a:lnTo>
                  <a:lnTo>
                    <a:pt x="181" y="115"/>
                  </a:lnTo>
                  <a:lnTo>
                    <a:pt x="184" y="119"/>
                  </a:lnTo>
                  <a:lnTo>
                    <a:pt x="185" y="119"/>
                  </a:lnTo>
                  <a:lnTo>
                    <a:pt x="186" y="117"/>
                  </a:lnTo>
                  <a:lnTo>
                    <a:pt x="191" y="114"/>
                  </a:lnTo>
                  <a:lnTo>
                    <a:pt x="192" y="111"/>
                  </a:lnTo>
                  <a:lnTo>
                    <a:pt x="198" y="108"/>
                  </a:lnTo>
                  <a:lnTo>
                    <a:pt x="204" y="108"/>
                  </a:lnTo>
                  <a:lnTo>
                    <a:pt x="207" y="102"/>
                  </a:lnTo>
                  <a:lnTo>
                    <a:pt x="206" y="93"/>
                  </a:lnTo>
                  <a:lnTo>
                    <a:pt x="209" y="91"/>
                  </a:lnTo>
                  <a:lnTo>
                    <a:pt x="207" y="93"/>
                  </a:lnTo>
                  <a:lnTo>
                    <a:pt x="207" y="99"/>
                  </a:lnTo>
                  <a:lnTo>
                    <a:pt x="217" y="88"/>
                  </a:lnTo>
                  <a:lnTo>
                    <a:pt x="206" y="106"/>
                  </a:lnTo>
                  <a:lnTo>
                    <a:pt x="208" y="108"/>
                  </a:lnTo>
                  <a:lnTo>
                    <a:pt x="214" y="104"/>
                  </a:lnTo>
                  <a:lnTo>
                    <a:pt x="221" y="108"/>
                  </a:lnTo>
                  <a:lnTo>
                    <a:pt x="229" y="105"/>
                  </a:lnTo>
                  <a:lnTo>
                    <a:pt x="224" y="108"/>
                  </a:lnTo>
                  <a:lnTo>
                    <a:pt x="220" y="113"/>
                  </a:lnTo>
                  <a:lnTo>
                    <a:pt x="214" y="109"/>
                  </a:lnTo>
                  <a:lnTo>
                    <a:pt x="204" y="111"/>
                  </a:lnTo>
                  <a:lnTo>
                    <a:pt x="198" y="110"/>
                  </a:lnTo>
                  <a:lnTo>
                    <a:pt x="196" y="115"/>
                  </a:lnTo>
                  <a:lnTo>
                    <a:pt x="191" y="119"/>
                  </a:lnTo>
                  <a:lnTo>
                    <a:pt x="188" y="124"/>
                  </a:lnTo>
                  <a:lnTo>
                    <a:pt x="186" y="125"/>
                  </a:lnTo>
                  <a:lnTo>
                    <a:pt x="188" y="128"/>
                  </a:lnTo>
                  <a:lnTo>
                    <a:pt x="187" y="130"/>
                  </a:lnTo>
                  <a:lnTo>
                    <a:pt x="184" y="127"/>
                  </a:lnTo>
                  <a:lnTo>
                    <a:pt x="181" y="134"/>
                  </a:lnTo>
                  <a:lnTo>
                    <a:pt x="181" y="142"/>
                  </a:lnTo>
                  <a:lnTo>
                    <a:pt x="177" y="148"/>
                  </a:lnTo>
                  <a:lnTo>
                    <a:pt x="177" y="155"/>
                  </a:lnTo>
                  <a:lnTo>
                    <a:pt x="173" y="170"/>
                  </a:lnTo>
                  <a:lnTo>
                    <a:pt x="170" y="189"/>
                  </a:lnTo>
                  <a:lnTo>
                    <a:pt x="169" y="184"/>
                  </a:lnTo>
                  <a:lnTo>
                    <a:pt x="170" y="186"/>
                  </a:lnTo>
                  <a:lnTo>
                    <a:pt x="169" y="183"/>
                  </a:lnTo>
                  <a:lnTo>
                    <a:pt x="171" y="172"/>
                  </a:lnTo>
                  <a:lnTo>
                    <a:pt x="170" y="169"/>
                  </a:lnTo>
                  <a:lnTo>
                    <a:pt x="173" y="160"/>
                  </a:lnTo>
                  <a:lnTo>
                    <a:pt x="173" y="155"/>
                  </a:lnTo>
                  <a:lnTo>
                    <a:pt x="177" y="143"/>
                  </a:lnTo>
                  <a:lnTo>
                    <a:pt x="176" y="138"/>
                  </a:lnTo>
                  <a:lnTo>
                    <a:pt x="179" y="137"/>
                  </a:lnTo>
                  <a:lnTo>
                    <a:pt x="180" y="127"/>
                  </a:lnTo>
                  <a:lnTo>
                    <a:pt x="182" y="124"/>
                  </a:lnTo>
                  <a:lnTo>
                    <a:pt x="177" y="119"/>
                  </a:lnTo>
                  <a:lnTo>
                    <a:pt x="171" y="117"/>
                  </a:lnTo>
                  <a:lnTo>
                    <a:pt x="166" y="124"/>
                  </a:lnTo>
                  <a:lnTo>
                    <a:pt x="165" y="128"/>
                  </a:lnTo>
                  <a:lnTo>
                    <a:pt x="158" y="131"/>
                  </a:lnTo>
                  <a:lnTo>
                    <a:pt x="152" y="131"/>
                  </a:lnTo>
                  <a:lnTo>
                    <a:pt x="152" y="134"/>
                  </a:lnTo>
                  <a:lnTo>
                    <a:pt x="154" y="136"/>
                  </a:lnTo>
                  <a:lnTo>
                    <a:pt x="150" y="137"/>
                  </a:lnTo>
                  <a:lnTo>
                    <a:pt x="146" y="143"/>
                  </a:lnTo>
                  <a:lnTo>
                    <a:pt x="144" y="143"/>
                  </a:lnTo>
                  <a:lnTo>
                    <a:pt x="139" y="145"/>
                  </a:lnTo>
                  <a:lnTo>
                    <a:pt x="141" y="147"/>
                  </a:lnTo>
                  <a:lnTo>
                    <a:pt x="142" y="149"/>
                  </a:lnTo>
                  <a:lnTo>
                    <a:pt x="141" y="149"/>
                  </a:lnTo>
                  <a:lnTo>
                    <a:pt x="139" y="152"/>
                  </a:lnTo>
                  <a:lnTo>
                    <a:pt x="137" y="153"/>
                  </a:lnTo>
                  <a:lnTo>
                    <a:pt x="136" y="159"/>
                  </a:lnTo>
                  <a:lnTo>
                    <a:pt x="133" y="161"/>
                  </a:lnTo>
                  <a:lnTo>
                    <a:pt x="132" y="160"/>
                  </a:lnTo>
                  <a:lnTo>
                    <a:pt x="128" y="160"/>
                  </a:lnTo>
                  <a:lnTo>
                    <a:pt x="126" y="166"/>
                  </a:lnTo>
                  <a:lnTo>
                    <a:pt x="130" y="175"/>
                  </a:lnTo>
                  <a:lnTo>
                    <a:pt x="133" y="178"/>
                  </a:lnTo>
                  <a:lnTo>
                    <a:pt x="131" y="182"/>
                  </a:lnTo>
                  <a:lnTo>
                    <a:pt x="137" y="181"/>
                  </a:lnTo>
                  <a:lnTo>
                    <a:pt x="142" y="177"/>
                  </a:lnTo>
                  <a:lnTo>
                    <a:pt x="144" y="171"/>
                  </a:lnTo>
                  <a:lnTo>
                    <a:pt x="147" y="171"/>
                  </a:lnTo>
                  <a:lnTo>
                    <a:pt x="144" y="176"/>
                  </a:lnTo>
                  <a:lnTo>
                    <a:pt x="148" y="178"/>
                  </a:lnTo>
                  <a:lnTo>
                    <a:pt x="141" y="180"/>
                  </a:lnTo>
                  <a:lnTo>
                    <a:pt x="137" y="182"/>
                  </a:lnTo>
                  <a:lnTo>
                    <a:pt x="128" y="184"/>
                  </a:lnTo>
                  <a:lnTo>
                    <a:pt x="121" y="189"/>
                  </a:lnTo>
                  <a:lnTo>
                    <a:pt x="115" y="203"/>
                  </a:lnTo>
                  <a:lnTo>
                    <a:pt x="116" y="205"/>
                  </a:lnTo>
                  <a:lnTo>
                    <a:pt x="119" y="205"/>
                  </a:lnTo>
                  <a:lnTo>
                    <a:pt x="116" y="210"/>
                  </a:lnTo>
                  <a:lnTo>
                    <a:pt x="114" y="213"/>
                  </a:lnTo>
                  <a:lnTo>
                    <a:pt x="109" y="211"/>
                  </a:lnTo>
                  <a:lnTo>
                    <a:pt x="104" y="216"/>
                  </a:lnTo>
                  <a:lnTo>
                    <a:pt x="99" y="216"/>
                  </a:lnTo>
                  <a:lnTo>
                    <a:pt x="94" y="222"/>
                  </a:lnTo>
                  <a:lnTo>
                    <a:pt x="95" y="226"/>
                  </a:lnTo>
                  <a:lnTo>
                    <a:pt x="86" y="232"/>
                  </a:lnTo>
                  <a:lnTo>
                    <a:pt x="86" y="233"/>
                  </a:lnTo>
                  <a:lnTo>
                    <a:pt x="89" y="236"/>
                  </a:lnTo>
                  <a:lnTo>
                    <a:pt x="95" y="236"/>
                  </a:lnTo>
                  <a:lnTo>
                    <a:pt x="98" y="237"/>
                  </a:lnTo>
                  <a:lnTo>
                    <a:pt x="100" y="243"/>
                  </a:lnTo>
                  <a:lnTo>
                    <a:pt x="105" y="247"/>
                  </a:lnTo>
                  <a:lnTo>
                    <a:pt x="111" y="243"/>
                  </a:lnTo>
                  <a:lnTo>
                    <a:pt x="114" y="239"/>
                  </a:lnTo>
                  <a:lnTo>
                    <a:pt x="116" y="239"/>
                  </a:lnTo>
                  <a:lnTo>
                    <a:pt x="114" y="243"/>
                  </a:lnTo>
                  <a:lnTo>
                    <a:pt x="115" y="248"/>
                  </a:lnTo>
                  <a:lnTo>
                    <a:pt x="120" y="250"/>
                  </a:lnTo>
                  <a:lnTo>
                    <a:pt x="122" y="250"/>
                  </a:lnTo>
                  <a:lnTo>
                    <a:pt x="127" y="244"/>
                  </a:lnTo>
                  <a:lnTo>
                    <a:pt x="133" y="242"/>
                  </a:lnTo>
                  <a:lnTo>
                    <a:pt x="139" y="236"/>
                  </a:lnTo>
                  <a:lnTo>
                    <a:pt x="150" y="231"/>
                  </a:lnTo>
                  <a:lnTo>
                    <a:pt x="150" y="232"/>
                  </a:lnTo>
                  <a:lnTo>
                    <a:pt x="142" y="236"/>
                  </a:lnTo>
                  <a:lnTo>
                    <a:pt x="138" y="241"/>
                  </a:lnTo>
                  <a:lnTo>
                    <a:pt x="131" y="244"/>
                  </a:lnTo>
                  <a:lnTo>
                    <a:pt x="127" y="253"/>
                  </a:lnTo>
                  <a:lnTo>
                    <a:pt x="114" y="252"/>
                  </a:lnTo>
                  <a:lnTo>
                    <a:pt x="109" y="253"/>
                  </a:lnTo>
                  <a:lnTo>
                    <a:pt x="104" y="255"/>
                  </a:lnTo>
                  <a:lnTo>
                    <a:pt x="97" y="264"/>
                  </a:lnTo>
                  <a:lnTo>
                    <a:pt x="98" y="271"/>
                  </a:lnTo>
                  <a:lnTo>
                    <a:pt x="87" y="266"/>
                  </a:lnTo>
                  <a:lnTo>
                    <a:pt x="83" y="266"/>
                  </a:lnTo>
                  <a:lnTo>
                    <a:pt x="79" y="264"/>
                  </a:lnTo>
                  <a:lnTo>
                    <a:pt x="78" y="264"/>
                  </a:lnTo>
                  <a:lnTo>
                    <a:pt x="73" y="271"/>
                  </a:lnTo>
                  <a:lnTo>
                    <a:pt x="76" y="287"/>
                  </a:lnTo>
                  <a:lnTo>
                    <a:pt x="73" y="291"/>
                  </a:lnTo>
                  <a:lnTo>
                    <a:pt x="73" y="291"/>
                  </a:lnTo>
                  <a:lnTo>
                    <a:pt x="75" y="292"/>
                  </a:lnTo>
                  <a:lnTo>
                    <a:pt x="78" y="292"/>
                  </a:lnTo>
                  <a:lnTo>
                    <a:pt x="82" y="289"/>
                  </a:lnTo>
                  <a:lnTo>
                    <a:pt x="83" y="288"/>
                  </a:lnTo>
                  <a:lnTo>
                    <a:pt x="82" y="286"/>
                  </a:lnTo>
                  <a:lnTo>
                    <a:pt x="84" y="282"/>
                  </a:lnTo>
                  <a:lnTo>
                    <a:pt x="89" y="283"/>
                  </a:lnTo>
                  <a:lnTo>
                    <a:pt x="89" y="286"/>
                  </a:lnTo>
                  <a:lnTo>
                    <a:pt x="95" y="284"/>
                  </a:lnTo>
                  <a:lnTo>
                    <a:pt x="101" y="286"/>
                  </a:lnTo>
                  <a:lnTo>
                    <a:pt x="109" y="278"/>
                  </a:lnTo>
                  <a:lnTo>
                    <a:pt x="114" y="280"/>
                  </a:lnTo>
                  <a:lnTo>
                    <a:pt x="114" y="283"/>
                  </a:lnTo>
                  <a:lnTo>
                    <a:pt x="124" y="280"/>
                  </a:lnTo>
                  <a:lnTo>
                    <a:pt x="128" y="282"/>
                  </a:lnTo>
                  <a:lnTo>
                    <a:pt x="135" y="282"/>
                  </a:lnTo>
                  <a:lnTo>
                    <a:pt x="136" y="273"/>
                  </a:lnTo>
                  <a:lnTo>
                    <a:pt x="138" y="265"/>
                  </a:lnTo>
                  <a:lnTo>
                    <a:pt x="143" y="260"/>
                  </a:lnTo>
                  <a:lnTo>
                    <a:pt x="143" y="256"/>
                  </a:lnTo>
                  <a:lnTo>
                    <a:pt x="146" y="249"/>
                  </a:lnTo>
                  <a:lnTo>
                    <a:pt x="149" y="248"/>
                  </a:lnTo>
                  <a:lnTo>
                    <a:pt x="149" y="245"/>
                  </a:lnTo>
                  <a:lnTo>
                    <a:pt x="170" y="233"/>
                  </a:lnTo>
                  <a:lnTo>
                    <a:pt x="175" y="234"/>
                  </a:lnTo>
                  <a:lnTo>
                    <a:pt x="181" y="233"/>
                  </a:lnTo>
                  <a:lnTo>
                    <a:pt x="185" y="236"/>
                  </a:lnTo>
                  <a:lnTo>
                    <a:pt x="184" y="242"/>
                  </a:lnTo>
                  <a:lnTo>
                    <a:pt x="185" y="248"/>
                  </a:lnTo>
                  <a:lnTo>
                    <a:pt x="181" y="259"/>
                  </a:lnTo>
                  <a:lnTo>
                    <a:pt x="185" y="261"/>
                  </a:lnTo>
                  <a:lnTo>
                    <a:pt x="192" y="260"/>
                  </a:lnTo>
                  <a:lnTo>
                    <a:pt x="212" y="247"/>
                  </a:lnTo>
                  <a:lnTo>
                    <a:pt x="224" y="245"/>
                  </a:lnTo>
                  <a:lnTo>
                    <a:pt x="224" y="245"/>
                  </a:lnTo>
                  <a:lnTo>
                    <a:pt x="230" y="236"/>
                  </a:lnTo>
                  <a:lnTo>
                    <a:pt x="229" y="231"/>
                  </a:lnTo>
                  <a:lnTo>
                    <a:pt x="231" y="227"/>
                  </a:lnTo>
                  <a:lnTo>
                    <a:pt x="229" y="226"/>
                  </a:lnTo>
                  <a:lnTo>
                    <a:pt x="231" y="221"/>
                  </a:lnTo>
                  <a:lnTo>
                    <a:pt x="229" y="221"/>
                  </a:lnTo>
                  <a:lnTo>
                    <a:pt x="235" y="208"/>
                  </a:lnTo>
                  <a:lnTo>
                    <a:pt x="241" y="203"/>
                  </a:lnTo>
                  <a:lnTo>
                    <a:pt x="252" y="202"/>
                  </a:lnTo>
                  <a:lnTo>
                    <a:pt x="256" y="198"/>
                  </a:lnTo>
                  <a:lnTo>
                    <a:pt x="257" y="188"/>
                  </a:lnTo>
                  <a:lnTo>
                    <a:pt x="262" y="183"/>
                  </a:lnTo>
                  <a:lnTo>
                    <a:pt x="262" y="183"/>
                  </a:lnTo>
                  <a:lnTo>
                    <a:pt x="270" y="166"/>
                  </a:lnTo>
                  <a:lnTo>
                    <a:pt x="274" y="153"/>
                  </a:lnTo>
                  <a:lnTo>
                    <a:pt x="280" y="143"/>
                  </a:lnTo>
                  <a:lnTo>
                    <a:pt x="280" y="126"/>
                  </a:lnTo>
                  <a:lnTo>
                    <a:pt x="285" y="99"/>
                  </a:lnTo>
                  <a:lnTo>
                    <a:pt x="280" y="97"/>
                  </a:lnTo>
                  <a:lnTo>
                    <a:pt x="277" y="92"/>
                  </a:lnTo>
                  <a:lnTo>
                    <a:pt x="274" y="82"/>
                  </a:lnTo>
                  <a:lnTo>
                    <a:pt x="277" y="77"/>
                  </a:lnTo>
                  <a:lnTo>
                    <a:pt x="269" y="72"/>
                  </a:lnTo>
                  <a:lnTo>
                    <a:pt x="256" y="71"/>
                  </a:lnTo>
                  <a:lnTo>
                    <a:pt x="258" y="69"/>
                  </a:lnTo>
                  <a:lnTo>
                    <a:pt x="258" y="69"/>
                  </a:lnTo>
                  <a:lnTo>
                    <a:pt x="250" y="69"/>
                  </a:lnTo>
                  <a:lnTo>
                    <a:pt x="233" y="65"/>
                  </a:lnTo>
                  <a:lnTo>
                    <a:pt x="231" y="67"/>
                  </a:lnTo>
                  <a:lnTo>
                    <a:pt x="228" y="67"/>
                  </a:lnTo>
                  <a:lnTo>
                    <a:pt x="224" y="64"/>
                  </a:lnTo>
                  <a:lnTo>
                    <a:pt x="213" y="63"/>
                  </a:lnTo>
                  <a:lnTo>
                    <a:pt x="210" y="38"/>
                  </a:lnTo>
                  <a:lnTo>
                    <a:pt x="202" y="34"/>
                  </a:lnTo>
                  <a:lnTo>
                    <a:pt x="196" y="38"/>
                  </a:lnTo>
                  <a:lnTo>
                    <a:pt x="187" y="37"/>
                  </a:lnTo>
                  <a:lnTo>
                    <a:pt x="192" y="30"/>
                  </a:lnTo>
                  <a:lnTo>
                    <a:pt x="197" y="27"/>
                  </a:lnTo>
                  <a:lnTo>
                    <a:pt x="197" y="26"/>
                  </a:lnTo>
                  <a:lnTo>
                    <a:pt x="195" y="21"/>
                  </a:lnTo>
                  <a:lnTo>
                    <a:pt x="191" y="24"/>
                  </a:lnTo>
                  <a:lnTo>
                    <a:pt x="190" y="19"/>
                  </a:lnTo>
                  <a:lnTo>
                    <a:pt x="187" y="20"/>
                  </a:lnTo>
                  <a:lnTo>
                    <a:pt x="184" y="15"/>
                  </a:lnTo>
                  <a:lnTo>
                    <a:pt x="182" y="15"/>
                  </a:lnTo>
                  <a:lnTo>
                    <a:pt x="182" y="20"/>
                  </a:lnTo>
                  <a:lnTo>
                    <a:pt x="176" y="22"/>
                  </a:lnTo>
                  <a:lnTo>
                    <a:pt x="174" y="26"/>
                  </a:lnTo>
                  <a:lnTo>
                    <a:pt x="170" y="27"/>
                  </a:lnTo>
                  <a:lnTo>
                    <a:pt x="166" y="24"/>
                  </a:lnTo>
                  <a:lnTo>
                    <a:pt x="168" y="20"/>
                  </a:lnTo>
                  <a:lnTo>
                    <a:pt x="165" y="16"/>
                  </a:lnTo>
                  <a:lnTo>
                    <a:pt x="160" y="21"/>
                  </a:lnTo>
                  <a:lnTo>
                    <a:pt x="155" y="21"/>
                  </a:lnTo>
                  <a:lnTo>
                    <a:pt x="147" y="31"/>
                  </a:lnTo>
                  <a:lnTo>
                    <a:pt x="138" y="24"/>
                  </a:lnTo>
                  <a:lnTo>
                    <a:pt x="133" y="22"/>
                  </a:lnTo>
                  <a:lnTo>
                    <a:pt x="131" y="19"/>
                  </a:lnTo>
                  <a:lnTo>
                    <a:pt x="132" y="10"/>
                  </a:lnTo>
                  <a:lnTo>
                    <a:pt x="126" y="6"/>
                  </a:lnTo>
                  <a:lnTo>
                    <a:pt x="122" y="2"/>
                  </a:lnTo>
                  <a:lnTo>
                    <a:pt x="120" y="0"/>
                  </a:lnTo>
                  <a:lnTo>
                    <a:pt x="113" y="5"/>
                  </a:lnTo>
                  <a:lnTo>
                    <a:pt x="111" y="5"/>
                  </a:lnTo>
                  <a:lnTo>
                    <a:pt x="106" y="15"/>
                  </a:lnTo>
                  <a:lnTo>
                    <a:pt x="103" y="15"/>
                  </a:lnTo>
                  <a:lnTo>
                    <a:pt x="98" y="9"/>
                  </a:lnTo>
                  <a:lnTo>
                    <a:pt x="92" y="11"/>
                  </a:lnTo>
                  <a:lnTo>
                    <a:pt x="89" y="15"/>
                  </a:lnTo>
                  <a:lnTo>
                    <a:pt x="86" y="14"/>
                  </a:lnTo>
                  <a:lnTo>
                    <a:pt x="83" y="11"/>
                  </a:lnTo>
                  <a:lnTo>
                    <a:pt x="81" y="11"/>
                  </a:lnTo>
                  <a:lnTo>
                    <a:pt x="70" y="21"/>
                  </a:lnTo>
                  <a:lnTo>
                    <a:pt x="67" y="22"/>
                  </a:lnTo>
                  <a:lnTo>
                    <a:pt x="66" y="19"/>
                  </a:lnTo>
                  <a:lnTo>
                    <a:pt x="57" y="24"/>
                  </a:lnTo>
                  <a:lnTo>
                    <a:pt x="52" y="24"/>
                  </a:lnTo>
                  <a:lnTo>
                    <a:pt x="50" y="19"/>
                  </a:lnTo>
                  <a:lnTo>
                    <a:pt x="48" y="19"/>
                  </a:lnTo>
                  <a:lnTo>
                    <a:pt x="46" y="20"/>
                  </a:lnTo>
                  <a:lnTo>
                    <a:pt x="41" y="22"/>
                  </a:lnTo>
                  <a:lnTo>
                    <a:pt x="37" y="27"/>
                  </a:lnTo>
                  <a:lnTo>
                    <a:pt x="33" y="36"/>
                  </a:lnTo>
                  <a:lnTo>
                    <a:pt x="32" y="41"/>
                  </a:lnTo>
                  <a:lnTo>
                    <a:pt x="32" y="41"/>
                  </a:lnTo>
                  <a:lnTo>
                    <a:pt x="33" y="41"/>
                  </a:lnTo>
                  <a:lnTo>
                    <a:pt x="34" y="38"/>
                  </a:lnTo>
                  <a:close/>
                  <a:moveTo>
                    <a:pt x="43" y="113"/>
                  </a:moveTo>
                  <a:lnTo>
                    <a:pt x="41" y="108"/>
                  </a:lnTo>
                  <a:lnTo>
                    <a:pt x="29" y="100"/>
                  </a:lnTo>
                  <a:lnTo>
                    <a:pt x="28" y="102"/>
                  </a:lnTo>
                  <a:lnTo>
                    <a:pt x="19" y="95"/>
                  </a:lnTo>
                  <a:lnTo>
                    <a:pt x="18" y="97"/>
                  </a:lnTo>
                  <a:lnTo>
                    <a:pt x="22" y="104"/>
                  </a:lnTo>
                  <a:lnTo>
                    <a:pt x="26" y="106"/>
                  </a:lnTo>
                  <a:lnTo>
                    <a:pt x="27" y="105"/>
                  </a:lnTo>
                  <a:lnTo>
                    <a:pt x="28" y="106"/>
                  </a:lnTo>
                  <a:lnTo>
                    <a:pt x="27" y="116"/>
                  </a:lnTo>
                  <a:lnTo>
                    <a:pt x="35" y="116"/>
                  </a:lnTo>
                  <a:lnTo>
                    <a:pt x="37" y="117"/>
                  </a:lnTo>
                  <a:lnTo>
                    <a:pt x="34" y="120"/>
                  </a:lnTo>
                  <a:lnTo>
                    <a:pt x="34" y="122"/>
                  </a:lnTo>
                  <a:lnTo>
                    <a:pt x="40" y="126"/>
                  </a:lnTo>
                  <a:lnTo>
                    <a:pt x="44" y="122"/>
                  </a:lnTo>
                  <a:lnTo>
                    <a:pt x="44" y="119"/>
                  </a:lnTo>
                  <a:lnTo>
                    <a:pt x="43" y="113"/>
                  </a:lnTo>
                  <a:close/>
                  <a:moveTo>
                    <a:pt x="37" y="161"/>
                  </a:moveTo>
                  <a:lnTo>
                    <a:pt x="32" y="150"/>
                  </a:lnTo>
                  <a:lnTo>
                    <a:pt x="34" y="149"/>
                  </a:lnTo>
                  <a:lnTo>
                    <a:pt x="34" y="141"/>
                  </a:lnTo>
                  <a:lnTo>
                    <a:pt x="37" y="132"/>
                  </a:lnTo>
                  <a:lnTo>
                    <a:pt x="35" y="127"/>
                  </a:lnTo>
                  <a:lnTo>
                    <a:pt x="30" y="125"/>
                  </a:lnTo>
                  <a:lnTo>
                    <a:pt x="28" y="130"/>
                  </a:lnTo>
                  <a:lnTo>
                    <a:pt x="27" y="130"/>
                  </a:lnTo>
                  <a:lnTo>
                    <a:pt x="26" y="126"/>
                  </a:lnTo>
                  <a:lnTo>
                    <a:pt x="21" y="121"/>
                  </a:lnTo>
                  <a:lnTo>
                    <a:pt x="22" y="119"/>
                  </a:lnTo>
                  <a:lnTo>
                    <a:pt x="19" y="116"/>
                  </a:lnTo>
                  <a:lnTo>
                    <a:pt x="17" y="116"/>
                  </a:lnTo>
                  <a:lnTo>
                    <a:pt x="17" y="108"/>
                  </a:lnTo>
                  <a:lnTo>
                    <a:pt x="15" y="105"/>
                  </a:lnTo>
                  <a:lnTo>
                    <a:pt x="13" y="111"/>
                  </a:lnTo>
                  <a:lnTo>
                    <a:pt x="22" y="145"/>
                  </a:lnTo>
                  <a:lnTo>
                    <a:pt x="19" y="148"/>
                  </a:lnTo>
                  <a:lnTo>
                    <a:pt x="18" y="147"/>
                  </a:lnTo>
                  <a:lnTo>
                    <a:pt x="18" y="144"/>
                  </a:lnTo>
                  <a:lnTo>
                    <a:pt x="16" y="144"/>
                  </a:lnTo>
                  <a:lnTo>
                    <a:pt x="16" y="149"/>
                  </a:lnTo>
                  <a:lnTo>
                    <a:pt x="18" y="155"/>
                  </a:lnTo>
                  <a:lnTo>
                    <a:pt x="18" y="159"/>
                  </a:lnTo>
                  <a:lnTo>
                    <a:pt x="21" y="161"/>
                  </a:lnTo>
                  <a:lnTo>
                    <a:pt x="26" y="163"/>
                  </a:lnTo>
                  <a:lnTo>
                    <a:pt x="29" y="169"/>
                  </a:lnTo>
                  <a:lnTo>
                    <a:pt x="34" y="167"/>
                  </a:lnTo>
                  <a:lnTo>
                    <a:pt x="37" y="163"/>
                  </a:lnTo>
                  <a:lnTo>
                    <a:pt x="37" y="161"/>
                  </a:lnTo>
                  <a:close/>
                  <a:moveTo>
                    <a:pt x="7" y="82"/>
                  </a:moveTo>
                  <a:lnTo>
                    <a:pt x="4" y="75"/>
                  </a:lnTo>
                  <a:lnTo>
                    <a:pt x="1" y="71"/>
                  </a:lnTo>
                  <a:lnTo>
                    <a:pt x="0" y="75"/>
                  </a:lnTo>
                  <a:lnTo>
                    <a:pt x="1" y="88"/>
                  </a:lnTo>
                  <a:lnTo>
                    <a:pt x="6" y="88"/>
                  </a:lnTo>
                  <a:lnTo>
                    <a:pt x="7" y="82"/>
                  </a:lnTo>
                  <a:close/>
                  <a:moveTo>
                    <a:pt x="15" y="105"/>
                  </a:moveTo>
                  <a:lnTo>
                    <a:pt x="7" y="89"/>
                  </a:lnTo>
                  <a:lnTo>
                    <a:pt x="5" y="92"/>
                  </a:lnTo>
                  <a:lnTo>
                    <a:pt x="4" y="97"/>
                  </a:lnTo>
                  <a:lnTo>
                    <a:pt x="6" y="97"/>
                  </a:lnTo>
                  <a:lnTo>
                    <a:pt x="6" y="103"/>
                  </a:lnTo>
                  <a:lnTo>
                    <a:pt x="8" y="102"/>
                  </a:lnTo>
                  <a:lnTo>
                    <a:pt x="13" y="106"/>
                  </a:lnTo>
                  <a:lnTo>
                    <a:pt x="15" y="105"/>
                  </a:lnTo>
                  <a:close/>
                  <a:moveTo>
                    <a:pt x="35" y="88"/>
                  </a:moveTo>
                  <a:lnTo>
                    <a:pt x="28" y="86"/>
                  </a:lnTo>
                  <a:lnTo>
                    <a:pt x="26" y="83"/>
                  </a:lnTo>
                  <a:lnTo>
                    <a:pt x="19" y="84"/>
                  </a:lnTo>
                  <a:lnTo>
                    <a:pt x="15" y="83"/>
                  </a:lnTo>
                  <a:lnTo>
                    <a:pt x="16" y="84"/>
                  </a:lnTo>
                  <a:lnTo>
                    <a:pt x="22" y="89"/>
                  </a:lnTo>
                  <a:lnTo>
                    <a:pt x="19" y="92"/>
                  </a:lnTo>
                  <a:lnTo>
                    <a:pt x="24" y="97"/>
                  </a:lnTo>
                  <a:lnTo>
                    <a:pt x="35" y="100"/>
                  </a:lnTo>
                  <a:lnTo>
                    <a:pt x="43" y="104"/>
                  </a:lnTo>
                  <a:lnTo>
                    <a:pt x="45" y="103"/>
                  </a:lnTo>
                  <a:lnTo>
                    <a:pt x="45" y="99"/>
                  </a:lnTo>
                  <a:lnTo>
                    <a:pt x="41" y="94"/>
                  </a:lnTo>
                  <a:lnTo>
                    <a:pt x="35" y="88"/>
                  </a:lnTo>
                  <a:close/>
                  <a:moveTo>
                    <a:pt x="8" y="54"/>
                  </a:moveTo>
                  <a:lnTo>
                    <a:pt x="17" y="60"/>
                  </a:lnTo>
                  <a:lnTo>
                    <a:pt x="19" y="59"/>
                  </a:lnTo>
                  <a:lnTo>
                    <a:pt x="12" y="43"/>
                  </a:lnTo>
                  <a:lnTo>
                    <a:pt x="7" y="45"/>
                  </a:lnTo>
                  <a:lnTo>
                    <a:pt x="7" y="49"/>
                  </a:lnTo>
                  <a:lnTo>
                    <a:pt x="8" y="52"/>
                  </a:lnTo>
                  <a:lnTo>
                    <a:pt x="8" y="5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 name="Freeform 11">
              <a:extLst>
                <a:ext uri="{FF2B5EF4-FFF2-40B4-BE49-F238E27FC236}">
                  <a16:creationId xmlns:a16="http://schemas.microsoft.com/office/drawing/2014/main" id="{7BE5CD6E-1088-40A7-B98B-1E9B931BCCD6}"/>
                </a:ext>
              </a:extLst>
            </p:cNvPr>
            <p:cNvSpPr>
              <a:spLocks noEditPoints="1"/>
            </p:cNvSpPr>
            <p:nvPr/>
          </p:nvSpPr>
          <p:spPr bwMode="auto">
            <a:xfrm>
              <a:off x="7940675" y="4114800"/>
              <a:ext cx="644525" cy="506413"/>
            </a:xfrm>
            <a:custGeom>
              <a:avLst/>
              <a:gdLst>
                <a:gd name="T0" fmla="*/ 237 w 406"/>
                <a:gd name="T1" fmla="*/ 71 h 319"/>
                <a:gd name="T2" fmla="*/ 147 w 406"/>
                <a:gd name="T3" fmla="*/ 143 h 319"/>
                <a:gd name="T4" fmla="*/ 137 w 406"/>
                <a:gd name="T5" fmla="*/ 143 h 319"/>
                <a:gd name="T6" fmla="*/ 117 w 406"/>
                <a:gd name="T7" fmla="*/ 167 h 319"/>
                <a:gd name="T8" fmla="*/ 122 w 406"/>
                <a:gd name="T9" fmla="*/ 169 h 319"/>
                <a:gd name="T10" fmla="*/ 210 w 406"/>
                <a:gd name="T11" fmla="*/ 86 h 319"/>
                <a:gd name="T12" fmla="*/ 196 w 406"/>
                <a:gd name="T13" fmla="*/ 98 h 319"/>
                <a:gd name="T14" fmla="*/ 305 w 406"/>
                <a:gd name="T15" fmla="*/ 53 h 319"/>
                <a:gd name="T16" fmla="*/ 238 w 406"/>
                <a:gd name="T17" fmla="*/ 100 h 319"/>
                <a:gd name="T18" fmla="*/ 308 w 406"/>
                <a:gd name="T19" fmla="*/ 17 h 319"/>
                <a:gd name="T20" fmla="*/ 308 w 406"/>
                <a:gd name="T21" fmla="*/ 33 h 319"/>
                <a:gd name="T22" fmla="*/ 262 w 406"/>
                <a:gd name="T23" fmla="*/ 0 h 319"/>
                <a:gd name="T24" fmla="*/ 224 w 406"/>
                <a:gd name="T25" fmla="*/ 84 h 319"/>
                <a:gd name="T26" fmla="*/ 269 w 406"/>
                <a:gd name="T27" fmla="*/ 48 h 319"/>
                <a:gd name="T28" fmla="*/ 87 w 406"/>
                <a:gd name="T29" fmla="*/ 209 h 319"/>
                <a:gd name="T30" fmla="*/ 8 w 406"/>
                <a:gd name="T31" fmla="*/ 243 h 319"/>
                <a:gd name="T32" fmla="*/ 19 w 406"/>
                <a:gd name="T33" fmla="*/ 271 h 319"/>
                <a:gd name="T34" fmla="*/ 2 w 406"/>
                <a:gd name="T35" fmla="*/ 255 h 319"/>
                <a:gd name="T36" fmla="*/ 187 w 406"/>
                <a:gd name="T37" fmla="*/ 176 h 319"/>
                <a:gd name="T38" fmla="*/ 322 w 406"/>
                <a:gd name="T39" fmla="*/ 25 h 319"/>
                <a:gd name="T40" fmla="*/ 306 w 406"/>
                <a:gd name="T41" fmla="*/ 67 h 319"/>
                <a:gd name="T42" fmla="*/ 295 w 406"/>
                <a:gd name="T43" fmla="*/ 98 h 319"/>
                <a:gd name="T44" fmla="*/ 316 w 406"/>
                <a:gd name="T45" fmla="*/ 106 h 319"/>
                <a:gd name="T46" fmla="*/ 297 w 406"/>
                <a:gd name="T47" fmla="*/ 128 h 319"/>
                <a:gd name="T48" fmla="*/ 259 w 406"/>
                <a:gd name="T49" fmla="*/ 77 h 319"/>
                <a:gd name="T50" fmla="*/ 278 w 406"/>
                <a:gd name="T51" fmla="*/ 142 h 319"/>
                <a:gd name="T52" fmla="*/ 263 w 406"/>
                <a:gd name="T53" fmla="*/ 116 h 319"/>
                <a:gd name="T54" fmla="*/ 187 w 406"/>
                <a:gd name="T55" fmla="*/ 106 h 319"/>
                <a:gd name="T56" fmla="*/ 156 w 406"/>
                <a:gd name="T57" fmla="*/ 132 h 319"/>
                <a:gd name="T58" fmla="*/ 153 w 406"/>
                <a:gd name="T59" fmla="*/ 148 h 319"/>
                <a:gd name="T60" fmla="*/ 204 w 406"/>
                <a:gd name="T61" fmla="*/ 167 h 319"/>
                <a:gd name="T62" fmla="*/ 208 w 406"/>
                <a:gd name="T63" fmla="*/ 183 h 319"/>
                <a:gd name="T64" fmla="*/ 222 w 406"/>
                <a:gd name="T65" fmla="*/ 192 h 319"/>
                <a:gd name="T66" fmla="*/ 171 w 406"/>
                <a:gd name="T67" fmla="*/ 178 h 319"/>
                <a:gd name="T68" fmla="*/ 121 w 406"/>
                <a:gd name="T69" fmla="*/ 187 h 319"/>
                <a:gd name="T70" fmla="*/ 116 w 406"/>
                <a:gd name="T71" fmla="*/ 199 h 319"/>
                <a:gd name="T72" fmla="*/ 153 w 406"/>
                <a:gd name="T73" fmla="*/ 232 h 319"/>
                <a:gd name="T74" fmla="*/ 160 w 406"/>
                <a:gd name="T75" fmla="*/ 251 h 319"/>
                <a:gd name="T76" fmla="*/ 144 w 406"/>
                <a:gd name="T77" fmla="*/ 232 h 319"/>
                <a:gd name="T78" fmla="*/ 110 w 406"/>
                <a:gd name="T79" fmla="*/ 261 h 319"/>
                <a:gd name="T80" fmla="*/ 93 w 406"/>
                <a:gd name="T81" fmla="*/ 233 h 319"/>
                <a:gd name="T82" fmla="*/ 76 w 406"/>
                <a:gd name="T83" fmla="*/ 291 h 319"/>
                <a:gd name="T84" fmla="*/ 55 w 406"/>
                <a:gd name="T85" fmla="*/ 289 h 319"/>
                <a:gd name="T86" fmla="*/ 33 w 406"/>
                <a:gd name="T87" fmla="*/ 292 h 319"/>
                <a:gd name="T88" fmla="*/ 14 w 406"/>
                <a:gd name="T89" fmla="*/ 293 h 319"/>
                <a:gd name="T90" fmla="*/ 38 w 406"/>
                <a:gd name="T91" fmla="*/ 315 h 319"/>
                <a:gd name="T92" fmla="*/ 89 w 406"/>
                <a:gd name="T93" fmla="*/ 319 h 319"/>
                <a:gd name="T94" fmla="*/ 156 w 406"/>
                <a:gd name="T95" fmla="*/ 312 h 319"/>
                <a:gd name="T96" fmla="*/ 210 w 406"/>
                <a:gd name="T97" fmla="*/ 295 h 319"/>
                <a:gd name="T98" fmla="*/ 339 w 406"/>
                <a:gd name="T99" fmla="*/ 232 h 319"/>
                <a:gd name="T100" fmla="*/ 361 w 406"/>
                <a:gd name="T101" fmla="*/ 186 h 319"/>
                <a:gd name="T102" fmla="*/ 396 w 406"/>
                <a:gd name="T103" fmla="*/ 108 h 319"/>
                <a:gd name="T104" fmla="*/ 360 w 406"/>
                <a:gd name="T105" fmla="*/ 73 h 319"/>
                <a:gd name="T106" fmla="*/ 334 w 406"/>
                <a:gd name="T107" fmla="*/ 23 h 319"/>
                <a:gd name="T108" fmla="*/ 68 w 406"/>
                <a:gd name="T109" fmla="*/ 212 h 319"/>
                <a:gd name="T110" fmla="*/ 62 w 406"/>
                <a:gd name="T111" fmla="*/ 231 h 319"/>
                <a:gd name="T112" fmla="*/ 68 w 406"/>
                <a:gd name="T113" fmla="*/ 206 h 319"/>
                <a:gd name="T114" fmla="*/ 95 w 406"/>
                <a:gd name="T115" fmla="*/ 223 h 319"/>
                <a:gd name="T116" fmla="*/ 120 w 406"/>
                <a:gd name="T117" fmla="*/ 208 h 319"/>
                <a:gd name="T118" fmla="*/ 60 w 406"/>
                <a:gd name="T119" fmla="*/ 19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6" h="319">
                  <a:moveTo>
                    <a:pt x="80" y="167"/>
                  </a:moveTo>
                  <a:lnTo>
                    <a:pt x="80" y="166"/>
                  </a:lnTo>
                  <a:lnTo>
                    <a:pt x="85" y="166"/>
                  </a:lnTo>
                  <a:lnTo>
                    <a:pt x="91" y="169"/>
                  </a:lnTo>
                  <a:lnTo>
                    <a:pt x="93" y="172"/>
                  </a:lnTo>
                  <a:lnTo>
                    <a:pt x="90" y="175"/>
                  </a:lnTo>
                  <a:lnTo>
                    <a:pt x="87" y="173"/>
                  </a:lnTo>
                  <a:lnTo>
                    <a:pt x="80" y="167"/>
                  </a:lnTo>
                  <a:close/>
                  <a:moveTo>
                    <a:pt x="99" y="167"/>
                  </a:moveTo>
                  <a:lnTo>
                    <a:pt x="101" y="165"/>
                  </a:lnTo>
                  <a:lnTo>
                    <a:pt x="99" y="161"/>
                  </a:lnTo>
                  <a:lnTo>
                    <a:pt x="89" y="164"/>
                  </a:lnTo>
                  <a:lnTo>
                    <a:pt x="94" y="165"/>
                  </a:lnTo>
                  <a:lnTo>
                    <a:pt x="99" y="167"/>
                  </a:lnTo>
                  <a:close/>
                  <a:moveTo>
                    <a:pt x="237" y="71"/>
                  </a:moveTo>
                  <a:lnTo>
                    <a:pt x="231" y="75"/>
                  </a:lnTo>
                  <a:lnTo>
                    <a:pt x="229" y="75"/>
                  </a:lnTo>
                  <a:lnTo>
                    <a:pt x="227" y="72"/>
                  </a:lnTo>
                  <a:lnTo>
                    <a:pt x="222" y="73"/>
                  </a:lnTo>
                  <a:lnTo>
                    <a:pt x="222" y="77"/>
                  </a:lnTo>
                  <a:lnTo>
                    <a:pt x="225" y="78"/>
                  </a:lnTo>
                  <a:lnTo>
                    <a:pt x="232" y="80"/>
                  </a:lnTo>
                  <a:lnTo>
                    <a:pt x="238" y="78"/>
                  </a:lnTo>
                  <a:lnTo>
                    <a:pt x="240" y="75"/>
                  </a:lnTo>
                  <a:lnTo>
                    <a:pt x="237" y="71"/>
                  </a:lnTo>
                  <a:close/>
                  <a:moveTo>
                    <a:pt x="145" y="149"/>
                  </a:moveTo>
                  <a:lnTo>
                    <a:pt x="148" y="149"/>
                  </a:lnTo>
                  <a:lnTo>
                    <a:pt x="149" y="144"/>
                  </a:lnTo>
                  <a:lnTo>
                    <a:pt x="147" y="144"/>
                  </a:lnTo>
                  <a:lnTo>
                    <a:pt x="147" y="143"/>
                  </a:lnTo>
                  <a:lnTo>
                    <a:pt x="151" y="138"/>
                  </a:lnTo>
                  <a:lnTo>
                    <a:pt x="151" y="136"/>
                  </a:lnTo>
                  <a:lnTo>
                    <a:pt x="153" y="132"/>
                  </a:lnTo>
                  <a:lnTo>
                    <a:pt x="150" y="131"/>
                  </a:lnTo>
                  <a:lnTo>
                    <a:pt x="148" y="131"/>
                  </a:lnTo>
                  <a:lnTo>
                    <a:pt x="142" y="136"/>
                  </a:lnTo>
                  <a:lnTo>
                    <a:pt x="140" y="132"/>
                  </a:lnTo>
                  <a:lnTo>
                    <a:pt x="137" y="132"/>
                  </a:lnTo>
                  <a:lnTo>
                    <a:pt x="134" y="134"/>
                  </a:lnTo>
                  <a:lnTo>
                    <a:pt x="136" y="137"/>
                  </a:lnTo>
                  <a:lnTo>
                    <a:pt x="138" y="137"/>
                  </a:lnTo>
                  <a:lnTo>
                    <a:pt x="138" y="139"/>
                  </a:lnTo>
                  <a:lnTo>
                    <a:pt x="133" y="139"/>
                  </a:lnTo>
                  <a:lnTo>
                    <a:pt x="133" y="142"/>
                  </a:lnTo>
                  <a:lnTo>
                    <a:pt x="137" y="143"/>
                  </a:lnTo>
                  <a:lnTo>
                    <a:pt x="145" y="149"/>
                  </a:lnTo>
                  <a:close/>
                  <a:moveTo>
                    <a:pt x="99" y="155"/>
                  </a:moveTo>
                  <a:lnTo>
                    <a:pt x="102" y="159"/>
                  </a:lnTo>
                  <a:lnTo>
                    <a:pt x="106" y="154"/>
                  </a:lnTo>
                  <a:lnTo>
                    <a:pt x="105" y="150"/>
                  </a:lnTo>
                  <a:lnTo>
                    <a:pt x="105" y="147"/>
                  </a:lnTo>
                  <a:lnTo>
                    <a:pt x="102" y="147"/>
                  </a:lnTo>
                  <a:lnTo>
                    <a:pt x="99" y="151"/>
                  </a:lnTo>
                  <a:lnTo>
                    <a:pt x="102" y="153"/>
                  </a:lnTo>
                  <a:lnTo>
                    <a:pt x="102" y="154"/>
                  </a:lnTo>
                  <a:lnTo>
                    <a:pt x="99" y="155"/>
                  </a:lnTo>
                  <a:close/>
                  <a:moveTo>
                    <a:pt x="123" y="172"/>
                  </a:moveTo>
                  <a:lnTo>
                    <a:pt x="121" y="170"/>
                  </a:lnTo>
                  <a:lnTo>
                    <a:pt x="122" y="165"/>
                  </a:lnTo>
                  <a:lnTo>
                    <a:pt x="117" y="167"/>
                  </a:lnTo>
                  <a:lnTo>
                    <a:pt x="114" y="175"/>
                  </a:lnTo>
                  <a:lnTo>
                    <a:pt x="116" y="176"/>
                  </a:lnTo>
                  <a:lnTo>
                    <a:pt x="117" y="175"/>
                  </a:lnTo>
                  <a:lnTo>
                    <a:pt x="123" y="172"/>
                  </a:lnTo>
                  <a:close/>
                  <a:moveTo>
                    <a:pt x="125" y="172"/>
                  </a:moveTo>
                  <a:lnTo>
                    <a:pt x="149" y="164"/>
                  </a:lnTo>
                  <a:lnTo>
                    <a:pt x="150" y="162"/>
                  </a:lnTo>
                  <a:lnTo>
                    <a:pt x="148" y="154"/>
                  </a:lnTo>
                  <a:lnTo>
                    <a:pt x="131" y="159"/>
                  </a:lnTo>
                  <a:lnTo>
                    <a:pt x="129" y="161"/>
                  </a:lnTo>
                  <a:lnTo>
                    <a:pt x="129" y="156"/>
                  </a:lnTo>
                  <a:lnTo>
                    <a:pt x="127" y="156"/>
                  </a:lnTo>
                  <a:lnTo>
                    <a:pt x="125" y="159"/>
                  </a:lnTo>
                  <a:lnTo>
                    <a:pt x="126" y="165"/>
                  </a:lnTo>
                  <a:lnTo>
                    <a:pt x="122" y="169"/>
                  </a:lnTo>
                  <a:lnTo>
                    <a:pt x="125" y="172"/>
                  </a:lnTo>
                  <a:close/>
                  <a:moveTo>
                    <a:pt x="222" y="97"/>
                  </a:moveTo>
                  <a:lnTo>
                    <a:pt x="221" y="94"/>
                  </a:lnTo>
                  <a:lnTo>
                    <a:pt x="220" y="82"/>
                  </a:lnTo>
                  <a:lnTo>
                    <a:pt x="221" y="80"/>
                  </a:lnTo>
                  <a:lnTo>
                    <a:pt x="220" y="80"/>
                  </a:lnTo>
                  <a:lnTo>
                    <a:pt x="220" y="76"/>
                  </a:lnTo>
                  <a:lnTo>
                    <a:pt x="218" y="75"/>
                  </a:lnTo>
                  <a:lnTo>
                    <a:pt x="214" y="76"/>
                  </a:lnTo>
                  <a:lnTo>
                    <a:pt x="214" y="80"/>
                  </a:lnTo>
                  <a:lnTo>
                    <a:pt x="218" y="81"/>
                  </a:lnTo>
                  <a:lnTo>
                    <a:pt x="218" y="83"/>
                  </a:lnTo>
                  <a:lnTo>
                    <a:pt x="211" y="82"/>
                  </a:lnTo>
                  <a:lnTo>
                    <a:pt x="210" y="83"/>
                  </a:lnTo>
                  <a:lnTo>
                    <a:pt x="210" y="86"/>
                  </a:lnTo>
                  <a:lnTo>
                    <a:pt x="210" y="87"/>
                  </a:lnTo>
                  <a:lnTo>
                    <a:pt x="213" y="87"/>
                  </a:lnTo>
                  <a:lnTo>
                    <a:pt x="210" y="91"/>
                  </a:lnTo>
                  <a:lnTo>
                    <a:pt x="213" y="92"/>
                  </a:lnTo>
                  <a:lnTo>
                    <a:pt x="213" y="98"/>
                  </a:lnTo>
                  <a:lnTo>
                    <a:pt x="211" y="98"/>
                  </a:lnTo>
                  <a:lnTo>
                    <a:pt x="209" y="91"/>
                  </a:lnTo>
                  <a:lnTo>
                    <a:pt x="205" y="91"/>
                  </a:lnTo>
                  <a:lnTo>
                    <a:pt x="205" y="88"/>
                  </a:lnTo>
                  <a:lnTo>
                    <a:pt x="200" y="88"/>
                  </a:lnTo>
                  <a:lnTo>
                    <a:pt x="197" y="91"/>
                  </a:lnTo>
                  <a:lnTo>
                    <a:pt x="198" y="94"/>
                  </a:lnTo>
                  <a:lnTo>
                    <a:pt x="196" y="95"/>
                  </a:lnTo>
                  <a:lnTo>
                    <a:pt x="200" y="97"/>
                  </a:lnTo>
                  <a:lnTo>
                    <a:pt x="196" y="98"/>
                  </a:lnTo>
                  <a:lnTo>
                    <a:pt x="189" y="104"/>
                  </a:lnTo>
                  <a:lnTo>
                    <a:pt x="192" y="106"/>
                  </a:lnTo>
                  <a:lnTo>
                    <a:pt x="203" y="110"/>
                  </a:lnTo>
                  <a:lnTo>
                    <a:pt x="204" y="115"/>
                  </a:lnTo>
                  <a:lnTo>
                    <a:pt x="209" y="112"/>
                  </a:lnTo>
                  <a:lnTo>
                    <a:pt x="227" y="102"/>
                  </a:lnTo>
                  <a:lnTo>
                    <a:pt x="225" y="98"/>
                  </a:lnTo>
                  <a:lnTo>
                    <a:pt x="222" y="97"/>
                  </a:lnTo>
                  <a:close/>
                  <a:moveTo>
                    <a:pt x="278" y="50"/>
                  </a:moveTo>
                  <a:lnTo>
                    <a:pt x="286" y="65"/>
                  </a:lnTo>
                  <a:lnTo>
                    <a:pt x="289" y="66"/>
                  </a:lnTo>
                  <a:lnTo>
                    <a:pt x="300" y="67"/>
                  </a:lnTo>
                  <a:lnTo>
                    <a:pt x="309" y="62"/>
                  </a:lnTo>
                  <a:lnTo>
                    <a:pt x="308" y="58"/>
                  </a:lnTo>
                  <a:lnTo>
                    <a:pt x="305" y="53"/>
                  </a:lnTo>
                  <a:lnTo>
                    <a:pt x="302" y="53"/>
                  </a:lnTo>
                  <a:lnTo>
                    <a:pt x="300" y="50"/>
                  </a:lnTo>
                  <a:lnTo>
                    <a:pt x="297" y="41"/>
                  </a:lnTo>
                  <a:lnTo>
                    <a:pt x="287" y="45"/>
                  </a:lnTo>
                  <a:lnTo>
                    <a:pt x="284" y="45"/>
                  </a:lnTo>
                  <a:lnTo>
                    <a:pt x="282" y="42"/>
                  </a:lnTo>
                  <a:lnTo>
                    <a:pt x="278" y="43"/>
                  </a:lnTo>
                  <a:lnTo>
                    <a:pt x="278" y="43"/>
                  </a:lnTo>
                  <a:lnTo>
                    <a:pt x="279" y="45"/>
                  </a:lnTo>
                  <a:lnTo>
                    <a:pt x="278" y="50"/>
                  </a:lnTo>
                  <a:close/>
                  <a:moveTo>
                    <a:pt x="234" y="103"/>
                  </a:moveTo>
                  <a:lnTo>
                    <a:pt x="232" y="106"/>
                  </a:lnTo>
                  <a:lnTo>
                    <a:pt x="235" y="108"/>
                  </a:lnTo>
                  <a:lnTo>
                    <a:pt x="240" y="106"/>
                  </a:lnTo>
                  <a:lnTo>
                    <a:pt x="238" y="100"/>
                  </a:lnTo>
                  <a:lnTo>
                    <a:pt x="234" y="103"/>
                  </a:lnTo>
                  <a:close/>
                  <a:moveTo>
                    <a:pt x="271" y="67"/>
                  </a:moveTo>
                  <a:lnTo>
                    <a:pt x="265" y="49"/>
                  </a:lnTo>
                  <a:lnTo>
                    <a:pt x="254" y="56"/>
                  </a:lnTo>
                  <a:lnTo>
                    <a:pt x="246" y="60"/>
                  </a:lnTo>
                  <a:lnTo>
                    <a:pt x="245" y="62"/>
                  </a:lnTo>
                  <a:lnTo>
                    <a:pt x="247" y="65"/>
                  </a:lnTo>
                  <a:lnTo>
                    <a:pt x="248" y="69"/>
                  </a:lnTo>
                  <a:lnTo>
                    <a:pt x="257" y="69"/>
                  </a:lnTo>
                  <a:lnTo>
                    <a:pt x="271" y="67"/>
                  </a:lnTo>
                  <a:close/>
                  <a:moveTo>
                    <a:pt x="320" y="23"/>
                  </a:moveTo>
                  <a:lnTo>
                    <a:pt x="317" y="23"/>
                  </a:lnTo>
                  <a:lnTo>
                    <a:pt x="316" y="20"/>
                  </a:lnTo>
                  <a:lnTo>
                    <a:pt x="311" y="20"/>
                  </a:lnTo>
                  <a:lnTo>
                    <a:pt x="308" y="17"/>
                  </a:lnTo>
                  <a:lnTo>
                    <a:pt x="303" y="19"/>
                  </a:lnTo>
                  <a:lnTo>
                    <a:pt x="302" y="20"/>
                  </a:lnTo>
                  <a:lnTo>
                    <a:pt x="302" y="23"/>
                  </a:lnTo>
                  <a:lnTo>
                    <a:pt x="297" y="30"/>
                  </a:lnTo>
                  <a:lnTo>
                    <a:pt x="290" y="32"/>
                  </a:lnTo>
                  <a:lnTo>
                    <a:pt x="287" y="34"/>
                  </a:lnTo>
                  <a:lnTo>
                    <a:pt x="290" y="37"/>
                  </a:lnTo>
                  <a:lnTo>
                    <a:pt x="297" y="36"/>
                  </a:lnTo>
                  <a:lnTo>
                    <a:pt x="298" y="34"/>
                  </a:lnTo>
                  <a:lnTo>
                    <a:pt x="300" y="31"/>
                  </a:lnTo>
                  <a:lnTo>
                    <a:pt x="306" y="32"/>
                  </a:lnTo>
                  <a:lnTo>
                    <a:pt x="303" y="27"/>
                  </a:lnTo>
                  <a:lnTo>
                    <a:pt x="306" y="27"/>
                  </a:lnTo>
                  <a:lnTo>
                    <a:pt x="308" y="28"/>
                  </a:lnTo>
                  <a:lnTo>
                    <a:pt x="308" y="33"/>
                  </a:lnTo>
                  <a:lnTo>
                    <a:pt x="311" y="33"/>
                  </a:lnTo>
                  <a:lnTo>
                    <a:pt x="319" y="28"/>
                  </a:lnTo>
                  <a:lnTo>
                    <a:pt x="320" y="23"/>
                  </a:lnTo>
                  <a:close/>
                  <a:moveTo>
                    <a:pt x="236" y="21"/>
                  </a:moveTo>
                  <a:lnTo>
                    <a:pt x="236" y="25"/>
                  </a:lnTo>
                  <a:lnTo>
                    <a:pt x="243" y="26"/>
                  </a:lnTo>
                  <a:lnTo>
                    <a:pt x="249" y="31"/>
                  </a:lnTo>
                  <a:lnTo>
                    <a:pt x="256" y="32"/>
                  </a:lnTo>
                  <a:lnTo>
                    <a:pt x="262" y="31"/>
                  </a:lnTo>
                  <a:lnTo>
                    <a:pt x="269" y="27"/>
                  </a:lnTo>
                  <a:lnTo>
                    <a:pt x="273" y="21"/>
                  </a:lnTo>
                  <a:lnTo>
                    <a:pt x="273" y="16"/>
                  </a:lnTo>
                  <a:lnTo>
                    <a:pt x="269" y="14"/>
                  </a:lnTo>
                  <a:lnTo>
                    <a:pt x="269" y="9"/>
                  </a:lnTo>
                  <a:lnTo>
                    <a:pt x="262" y="0"/>
                  </a:lnTo>
                  <a:lnTo>
                    <a:pt x="258" y="2"/>
                  </a:lnTo>
                  <a:lnTo>
                    <a:pt x="252" y="0"/>
                  </a:lnTo>
                  <a:lnTo>
                    <a:pt x="247" y="6"/>
                  </a:lnTo>
                  <a:lnTo>
                    <a:pt x="238" y="6"/>
                  </a:lnTo>
                  <a:lnTo>
                    <a:pt x="238" y="10"/>
                  </a:lnTo>
                  <a:lnTo>
                    <a:pt x="234" y="12"/>
                  </a:lnTo>
                  <a:lnTo>
                    <a:pt x="232" y="14"/>
                  </a:lnTo>
                  <a:lnTo>
                    <a:pt x="235" y="15"/>
                  </a:lnTo>
                  <a:lnTo>
                    <a:pt x="232" y="20"/>
                  </a:lnTo>
                  <a:lnTo>
                    <a:pt x="232" y="21"/>
                  </a:lnTo>
                  <a:lnTo>
                    <a:pt x="236" y="21"/>
                  </a:lnTo>
                  <a:close/>
                  <a:moveTo>
                    <a:pt x="232" y="81"/>
                  </a:moveTo>
                  <a:lnTo>
                    <a:pt x="232" y="83"/>
                  </a:lnTo>
                  <a:lnTo>
                    <a:pt x="229" y="82"/>
                  </a:lnTo>
                  <a:lnTo>
                    <a:pt x="224" y="84"/>
                  </a:lnTo>
                  <a:lnTo>
                    <a:pt x="224" y="93"/>
                  </a:lnTo>
                  <a:lnTo>
                    <a:pt x="235" y="97"/>
                  </a:lnTo>
                  <a:lnTo>
                    <a:pt x="242" y="87"/>
                  </a:lnTo>
                  <a:lnTo>
                    <a:pt x="242" y="82"/>
                  </a:lnTo>
                  <a:lnTo>
                    <a:pt x="241" y="80"/>
                  </a:lnTo>
                  <a:lnTo>
                    <a:pt x="232" y="81"/>
                  </a:lnTo>
                  <a:close/>
                  <a:moveTo>
                    <a:pt x="263" y="42"/>
                  </a:moveTo>
                  <a:lnTo>
                    <a:pt x="274" y="34"/>
                  </a:lnTo>
                  <a:lnTo>
                    <a:pt x="274" y="33"/>
                  </a:lnTo>
                  <a:lnTo>
                    <a:pt x="273" y="32"/>
                  </a:lnTo>
                  <a:lnTo>
                    <a:pt x="263" y="42"/>
                  </a:lnTo>
                  <a:close/>
                  <a:moveTo>
                    <a:pt x="278" y="56"/>
                  </a:moveTo>
                  <a:lnTo>
                    <a:pt x="274" y="48"/>
                  </a:lnTo>
                  <a:lnTo>
                    <a:pt x="271" y="47"/>
                  </a:lnTo>
                  <a:lnTo>
                    <a:pt x="269" y="48"/>
                  </a:lnTo>
                  <a:lnTo>
                    <a:pt x="268" y="50"/>
                  </a:lnTo>
                  <a:lnTo>
                    <a:pt x="270" y="53"/>
                  </a:lnTo>
                  <a:lnTo>
                    <a:pt x="269" y="54"/>
                  </a:lnTo>
                  <a:lnTo>
                    <a:pt x="273" y="67"/>
                  </a:lnTo>
                  <a:lnTo>
                    <a:pt x="285" y="65"/>
                  </a:lnTo>
                  <a:lnTo>
                    <a:pt x="284" y="61"/>
                  </a:lnTo>
                  <a:lnTo>
                    <a:pt x="278" y="56"/>
                  </a:lnTo>
                  <a:close/>
                  <a:moveTo>
                    <a:pt x="90" y="205"/>
                  </a:moveTo>
                  <a:lnTo>
                    <a:pt x="89" y="203"/>
                  </a:lnTo>
                  <a:lnTo>
                    <a:pt x="83" y="204"/>
                  </a:lnTo>
                  <a:lnTo>
                    <a:pt x="82" y="205"/>
                  </a:lnTo>
                  <a:lnTo>
                    <a:pt x="76" y="206"/>
                  </a:lnTo>
                  <a:lnTo>
                    <a:pt x="74" y="209"/>
                  </a:lnTo>
                  <a:lnTo>
                    <a:pt x="85" y="208"/>
                  </a:lnTo>
                  <a:lnTo>
                    <a:pt x="87" y="209"/>
                  </a:lnTo>
                  <a:lnTo>
                    <a:pt x="96" y="208"/>
                  </a:lnTo>
                  <a:lnTo>
                    <a:pt x="104" y="203"/>
                  </a:lnTo>
                  <a:lnTo>
                    <a:pt x="102" y="203"/>
                  </a:lnTo>
                  <a:lnTo>
                    <a:pt x="98" y="204"/>
                  </a:lnTo>
                  <a:lnTo>
                    <a:pt x="90" y="205"/>
                  </a:lnTo>
                  <a:close/>
                  <a:moveTo>
                    <a:pt x="9" y="244"/>
                  </a:moveTo>
                  <a:lnTo>
                    <a:pt x="20" y="237"/>
                  </a:lnTo>
                  <a:lnTo>
                    <a:pt x="19" y="234"/>
                  </a:lnTo>
                  <a:lnTo>
                    <a:pt x="17" y="236"/>
                  </a:lnTo>
                  <a:lnTo>
                    <a:pt x="16" y="232"/>
                  </a:lnTo>
                  <a:lnTo>
                    <a:pt x="14" y="232"/>
                  </a:lnTo>
                  <a:lnTo>
                    <a:pt x="9" y="234"/>
                  </a:lnTo>
                  <a:lnTo>
                    <a:pt x="13" y="236"/>
                  </a:lnTo>
                  <a:lnTo>
                    <a:pt x="7" y="242"/>
                  </a:lnTo>
                  <a:lnTo>
                    <a:pt x="8" y="243"/>
                  </a:lnTo>
                  <a:lnTo>
                    <a:pt x="9" y="244"/>
                  </a:lnTo>
                  <a:close/>
                  <a:moveTo>
                    <a:pt x="31" y="247"/>
                  </a:moveTo>
                  <a:lnTo>
                    <a:pt x="30" y="249"/>
                  </a:lnTo>
                  <a:lnTo>
                    <a:pt x="28" y="248"/>
                  </a:lnTo>
                  <a:lnTo>
                    <a:pt x="17" y="249"/>
                  </a:lnTo>
                  <a:lnTo>
                    <a:pt x="14" y="251"/>
                  </a:lnTo>
                  <a:lnTo>
                    <a:pt x="16" y="256"/>
                  </a:lnTo>
                  <a:lnTo>
                    <a:pt x="13" y="256"/>
                  </a:lnTo>
                  <a:lnTo>
                    <a:pt x="13" y="259"/>
                  </a:lnTo>
                  <a:lnTo>
                    <a:pt x="17" y="261"/>
                  </a:lnTo>
                  <a:lnTo>
                    <a:pt x="22" y="262"/>
                  </a:lnTo>
                  <a:lnTo>
                    <a:pt x="19" y="264"/>
                  </a:lnTo>
                  <a:lnTo>
                    <a:pt x="14" y="262"/>
                  </a:lnTo>
                  <a:lnTo>
                    <a:pt x="13" y="264"/>
                  </a:lnTo>
                  <a:lnTo>
                    <a:pt x="19" y="271"/>
                  </a:lnTo>
                  <a:lnTo>
                    <a:pt x="36" y="267"/>
                  </a:lnTo>
                  <a:lnTo>
                    <a:pt x="41" y="262"/>
                  </a:lnTo>
                  <a:lnTo>
                    <a:pt x="40" y="260"/>
                  </a:lnTo>
                  <a:lnTo>
                    <a:pt x="39" y="260"/>
                  </a:lnTo>
                  <a:lnTo>
                    <a:pt x="38" y="259"/>
                  </a:lnTo>
                  <a:lnTo>
                    <a:pt x="42" y="254"/>
                  </a:lnTo>
                  <a:lnTo>
                    <a:pt x="42" y="250"/>
                  </a:lnTo>
                  <a:lnTo>
                    <a:pt x="39" y="250"/>
                  </a:lnTo>
                  <a:lnTo>
                    <a:pt x="33" y="251"/>
                  </a:lnTo>
                  <a:lnTo>
                    <a:pt x="34" y="247"/>
                  </a:lnTo>
                  <a:lnTo>
                    <a:pt x="31" y="247"/>
                  </a:lnTo>
                  <a:lnTo>
                    <a:pt x="31" y="247"/>
                  </a:lnTo>
                  <a:close/>
                  <a:moveTo>
                    <a:pt x="9" y="262"/>
                  </a:moveTo>
                  <a:lnTo>
                    <a:pt x="8" y="255"/>
                  </a:lnTo>
                  <a:lnTo>
                    <a:pt x="2" y="255"/>
                  </a:lnTo>
                  <a:lnTo>
                    <a:pt x="0" y="256"/>
                  </a:lnTo>
                  <a:lnTo>
                    <a:pt x="1" y="260"/>
                  </a:lnTo>
                  <a:lnTo>
                    <a:pt x="9" y="262"/>
                  </a:lnTo>
                  <a:close/>
                  <a:moveTo>
                    <a:pt x="20" y="239"/>
                  </a:moveTo>
                  <a:lnTo>
                    <a:pt x="19" y="242"/>
                  </a:lnTo>
                  <a:lnTo>
                    <a:pt x="24" y="244"/>
                  </a:lnTo>
                  <a:lnTo>
                    <a:pt x="33" y="243"/>
                  </a:lnTo>
                  <a:lnTo>
                    <a:pt x="34" y="234"/>
                  </a:lnTo>
                  <a:lnTo>
                    <a:pt x="27" y="237"/>
                  </a:lnTo>
                  <a:lnTo>
                    <a:pt x="27" y="238"/>
                  </a:lnTo>
                  <a:lnTo>
                    <a:pt x="20" y="239"/>
                  </a:lnTo>
                  <a:close/>
                  <a:moveTo>
                    <a:pt x="177" y="172"/>
                  </a:moveTo>
                  <a:lnTo>
                    <a:pt x="178" y="175"/>
                  </a:lnTo>
                  <a:lnTo>
                    <a:pt x="182" y="176"/>
                  </a:lnTo>
                  <a:lnTo>
                    <a:pt x="187" y="176"/>
                  </a:lnTo>
                  <a:lnTo>
                    <a:pt x="193" y="173"/>
                  </a:lnTo>
                  <a:lnTo>
                    <a:pt x="192" y="171"/>
                  </a:lnTo>
                  <a:lnTo>
                    <a:pt x="187" y="171"/>
                  </a:lnTo>
                  <a:lnTo>
                    <a:pt x="185" y="170"/>
                  </a:lnTo>
                  <a:lnTo>
                    <a:pt x="178" y="170"/>
                  </a:lnTo>
                  <a:lnTo>
                    <a:pt x="177" y="172"/>
                  </a:lnTo>
                  <a:close/>
                  <a:moveTo>
                    <a:pt x="334" y="23"/>
                  </a:moveTo>
                  <a:lnTo>
                    <a:pt x="334" y="23"/>
                  </a:lnTo>
                  <a:lnTo>
                    <a:pt x="331" y="22"/>
                  </a:lnTo>
                  <a:lnTo>
                    <a:pt x="330" y="15"/>
                  </a:lnTo>
                  <a:lnTo>
                    <a:pt x="325" y="10"/>
                  </a:lnTo>
                  <a:lnTo>
                    <a:pt x="325" y="10"/>
                  </a:lnTo>
                  <a:lnTo>
                    <a:pt x="317" y="14"/>
                  </a:lnTo>
                  <a:lnTo>
                    <a:pt x="316" y="15"/>
                  </a:lnTo>
                  <a:lnTo>
                    <a:pt x="322" y="25"/>
                  </a:lnTo>
                  <a:lnTo>
                    <a:pt x="325" y="27"/>
                  </a:lnTo>
                  <a:lnTo>
                    <a:pt x="317" y="33"/>
                  </a:lnTo>
                  <a:lnTo>
                    <a:pt x="306" y="36"/>
                  </a:lnTo>
                  <a:lnTo>
                    <a:pt x="303" y="37"/>
                  </a:lnTo>
                  <a:lnTo>
                    <a:pt x="305" y="39"/>
                  </a:lnTo>
                  <a:lnTo>
                    <a:pt x="301" y="39"/>
                  </a:lnTo>
                  <a:lnTo>
                    <a:pt x="301" y="43"/>
                  </a:lnTo>
                  <a:lnTo>
                    <a:pt x="303" y="42"/>
                  </a:lnTo>
                  <a:lnTo>
                    <a:pt x="303" y="47"/>
                  </a:lnTo>
                  <a:lnTo>
                    <a:pt x="306" y="47"/>
                  </a:lnTo>
                  <a:lnTo>
                    <a:pt x="313" y="61"/>
                  </a:lnTo>
                  <a:lnTo>
                    <a:pt x="320" y="60"/>
                  </a:lnTo>
                  <a:lnTo>
                    <a:pt x="320" y="61"/>
                  </a:lnTo>
                  <a:lnTo>
                    <a:pt x="308" y="65"/>
                  </a:lnTo>
                  <a:lnTo>
                    <a:pt x="306" y="67"/>
                  </a:lnTo>
                  <a:lnTo>
                    <a:pt x="307" y="71"/>
                  </a:lnTo>
                  <a:lnTo>
                    <a:pt x="313" y="77"/>
                  </a:lnTo>
                  <a:lnTo>
                    <a:pt x="313" y="81"/>
                  </a:lnTo>
                  <a:lnTo>
                    <a:pt x="306" y="71"/>
                  </a:lnTo>
                  <a:lnTo>
                    <a:pt x="289" y="72"/>
                  </a:lnTo>
                  <a:lnTo>
                    <a:pt x="285" y="69"/>
                  </a:lnTo>
                  <a:lnTo>
                    <a:pt x="269" y="72"/>
                  </a:lnTo>
                  <a:lnTo>
                    <a:pt x="268" y="76"/>
                  </a:lnTo>
                  <a:lnTo>
                    <a:pt x="270" y="80"/>
                  </a:lnTo>
                  <a:lnTo>
                    <a:pt x="270" y="82"/>
                  </a:lnTo>
                  <a:lnTo>
                    <a:pt x="275" y="86"/>
                  </a:lnTo>
                  <a:lnTo>
                    <a:pt x="274" y="94"/>
                  </a:lnTo>
                  <a:lnTo>
                    <a:pt x="282" y="99"/>
                  </a:lnTo>
                  <a:lnTo>
                    <a:pt x="287" y="97"/>
                  </a:lnTo>
                  <a:lnTo>
                    <a:pt x="295" y="98"/>
                  </a:lnTo>
                  <a:lnTo>
                    <a:pt x="301" y="97"/>
                  </a:lnTo>
                  <a:lnTo>
                    <a:pt x="297" y="99"/>
                  </a:lnTo>
                  <a:lnTo>
                    <a:pt x="286" y="99"/>
                  </a:lnTo>
                  <a:lnTo>
                    <a:pt x="284" y="103"/>
                  </a:lnTo>
                  <a:lnTo>
                    <a:pt x="286" y="104"/>
                  </a:lnTo>
                  <a:lnTo>
                    <a:pt x="289" y="108"/>
                  </a:lnTo>
                  <a:lnTo>
                    <a:pt x="294" y="106"/>
                  </a:lnTo>
                  <a:lnTo>
                    <a:pt x="307" y="97"/>
                  </a:lnTo>
                  <a:lnTo>
                    <a:pt x="311" y="97"/>
                  </a:lnTo>
                  <a:lnTo>
                    <a:pt x="298" y="105"/>
                  </a:lnTo>
                  <a:lnTo>
                    <a:pt x="297" y="108"/>
                  </a:lnTo>
                  <a:lnTo>
                    <a:pt x="301" y="108"/>
                  </a:lnTo>
                  <a:lnTo>
                    <a:pt x="307" y="104"/>
                  </a:lnTo>
                  <a:lnTo>
                    <a:pt x="314" y="103"/>
                  </a:lnTo>
                  <a:lnTo>
                    <a:pt x="316" y="106"/>
                  </a:lnTo>
                  <a:lnTo>
                    <a:pt x="294" y="112"/>
                  </a:lnTo>
                  <a:lnTo>
                    <a:pt x="295" y="115"/>
                  </a:lnTo>
                  <a:lnTo>
                    <a:pt x="297" y="117"/>
                  </a:lnTo>
                  <a:lnTo>
                    <a:pt x="297" y="121"/>
                  </a:lnTo>
                  <a:lnTo>
                    <a:pt x="303" y="125"/>
                  </a:lnTo>
                  <a:lnTo>
                    <a:pt x="311" y="126"/>
                  </a:lnTo>
                  <a:lnTo>
                    <a:pt x="313" y="130"/>
                  </a:lnTo>
                  <a:lnTo>
                    <a:pt x="314" y="136"/>
                  </a:lnTo>
                  <a:lnTo>
                    <a:pt x="320" y="137"/>
                  </a:lnTo>
                  <a:lnTo>
                    <a:pt x="320" y="139"/>
                  </a:lnTo>
                  <a:lnTo>
                    <a:pt x="314" y="137"/>
                  </a:lnTo>
                  <a:lnTo>
                    <a:pt x="309" y="130"/>
                  </a:lnTo>
                  <a:lnTo>
                    <a:pt x="303" y="130"/>
                  </a:lnTo>
                  <a:lnTo>
                    <a:pt x="294" y="122"/>
                  </a:lnTo>
                  <a:lnTo>
                    <a:pt x="297" y="128"/>
                  </a:lnTo>
                  <a:lnTo>
                    <a:pt x="302" y="131"/>
                  </a:lnTo>
                  <a:lnTo>
                    <a:pt x="303" y="134"/>
                  </a:lnTo>
                  <a:lnTo>
                    <a:pt x="301" y="136"/>
                  </a:lnTo>
                  <a:lnTo>
                    <a:pt x="296" y="133"/>
                  </a:lnTo>
                  <a:lnTo>
                    <a:pt x="289" y="125"/>
                  </a:lnTo>
                  <a:lnTo>
                    <a:pt x="286" y="123"/>
                  </a:lnTo>
                  <a:lnTo>
                    <a:pt x="284" y="120"/>
                  </a:lnTo>
                  <a:lnTo>
                    <a:pt x="281" y="116"/>
                  </a:lnTo>
                  <a:lnTo>
                    <a:pt x="285" y="109"/>
                  </a:lnTo>
                  <a:lnTo>
                    <a:pt x="265" y="93"/>
                  </a:lnTo>
                  <a:lnTo>
                    <a:pt x="265" y="88"/>
                  </a:lnTo>
                  <a:lnTo>
                    <a:pt x="267" y="86"/>
                  </a:lnTo>
                  <a:lnTo>
                    <a:pt x="267" y="82"/>
                  </a:lnTo>
                  <a:lnTo>
                    <a:pt x="263" y="77"/>
                  </a:lnTo>
                  <a:lnTo>
                    <a:pt x="259" y="77"/>
                  </a:lnTo>
                  <a:lnTo>
                    <a:pt x="251" y="81"/>
                  </a:lnTo>
                  <a:lnTo>
                    <a:pt x="249" y="84"/>
                  </a:lnTo>
                  <a:lnTo>
                    <a:pt x="251" y="89"/>
                  </a:lnTo>
                  <a:lnTo>
                    <a:pt x="248" y="92"/>
                  </a:lnTo>
                  <a:lnTo>
                    <a:pt x="246" y="91"/>
                  </a:lnTo>
                  <a:lnTo>
                    <a:pt x="241" y="95"/>
                  </a:lnTo>
                  <a:lnTo>
                    <a:pt x="242" y="104"/>
                  </a:lnTo>
                  <a:lnTo>
                    <a:pt x="249" y="99"/>
                  </a:lnTo>
                  <a:lnTo>
                    <a:pt x="254" y="102"/>
                  </a:lnTo>
                  <a:lnTo>
                    <a:pt x="265" y="112"/>
                  </a:lnTo>
                  <a:lnTo>
                    <a:pt x="268" y="117"/>
                  </a:lnTo>
                  <a:lnTo>
                    <a:pt x="273" y="121"/>
                  </a:lnTo>
                  <a:lnTo>
                    <a:pt x="268" y="123"/>
                  </a:lnTo>
                  <a:lnTo>
                    <a:pt x="271" y="138"/>
                  </a:lnTo>
                  <a:lnTo>
                    <a:pt x="278" y="142"/>
                  </a:lnTo>
                  <a:lnTo>
                    <a:pt x="284" y="143"/>
                  </a:lnTo>
                  <a:lnTo>
                    <a:pt x="286" y="147"/>
                  </a:lnTo>
                  <a:lnTo>
                    <a:pt x="291" y="148"/>
                  </a:lnTo>
                  <a:lnTo>
                    <a:pt x="305" y="158"/>
                  </a:lnTo>
                  <a:lnTo>
                    <a:pt x="306" y="160"/>
                  </a:lnTo>
                  <a:lnTo>
                    <a:pt x="306" y="170"/>
                  </a:lnTo>
                  <a:lnTo>
                    <a:pt x="305" y="171"/>
                  </a:lnTo>
                  <a:lnTo>
                    <a:pt x="303" y="170"/>
                  </a:lnTo>
                  <a:lnTo>
                    <a:pt x="298" y="158"/>
                  </a:lnTo>
                  <a:lnTo>
                    <a:pt x="295" y="158"/>
                  </a:lnTo>
                  <a:lnTo>
                    <a:pt x="290" y="153"/>
                  </a:lnTo>
                  <a:lnTo>
                    <a:pt x="278" y="148"/>
                  </a:lnTo>
                  <a:lnTo>
                    <a:pt x="267" y="139"/>
                  </a:lnTo>
                  <a:lnTo>
                    <a:pt x="262" y="125"/>
                  </a:lnTo>
                  <a:lnTo>
                    <a:pt x="263" y="116"/>
                  </a:lnTo>
                  <a:lnTo>
                    <a:pt x="260" y="115"/>
                  </a:lnTo>
                  <a:lnTo>
                    <a:pt x="257" y="108"/>
                  </a:lnTo>
                  <a:lnTo>
                    <a:pt x="251" y="106"/>
                  </a:lnTo>
                  <a:lnTo>
                    <a:pt x="237" y="111"/>
                  </a:lnTo>
                  <a:lnTo>
                    <a:pt x="222" y="123"/>
                  </a:lnTo>
                  <a:lnTo>
                    <a:pt x="225" y="117"/>
                  </a:lnTo>
                  <a:lnTo>
                    <a:pt x="232" y="109"/>
                  </a:lnTo>
                  <a:lnTo>
                    <a:pt x="231" y="108"/>
                  </a:lnTo>
                  <a:lnTo>
                    <a:pt x="222" y="108"/>
                  </a:lnTo>
                  <a:lnTo>
                    <a:pt x="213" y="116"/>
                  </a:lnTo>
                  <a:lnTo>
                    <a:pt x="200" y="122"/>
                  </a:lnTo>
                  <a:lnTo>
                    <a:pt x="199" y="121"/>
                  </a:lnTo>
                  <a:lnTo>
                    <a:pt x="199" y="115"/>
                  </a:lnTo>
                  <a:lnTo>
                    <a:pt x="193" y="110"/>
                  </a:lnTo>
                  <a:lnTo>
                    <a:pt x="187" y="106"/>
                  </a:lnTo>
                  <a:lnTo>
                    <a:pt x="186" y="98"/>
                  </a:lnTo>
                  <a:lnTo>
                    <a:pt x="175" y="102"/>
                  </a:lnTo>
                  <a:lnTo>
                    <a:pt x="170" y="100"/>
                  </a:lnTo>
                  <a:lnTo>
                    <a:pt x="166" y="103"/>
                  </a:lnTo>
                  <a:lnTo>
                    <a:pt x="165" y="103"/>
                  </a:lnTo>
                  <a:lnTo>
                    <a:pt x="165" y="105"/>
                  </a:lnTo>
                  <a:lnTo>
                    <a:pt x="159" y="106"/>
                  </a:lnTo>
                  <a:lnTo>
                    <a:pt x="154" y="114"/>
                  </a:lnTo>
                  <a:lnTo>
                    <a:pt x="145" y="120"/>
                  </a:lnTo>
                  <a:lnTo>
                    <a:pt x="148" y="122"/>
                  </a:lnTo>
                  <a:lnTo>
                    <a:pt x="153" y="123"/>
                  </a:lnTo>
                  <a:lnTo>
                    <a:pt x="151" y="127"/>
                  </a:lnTo>
                  <a:lnTo>
                    <a:pt x="155" y="127"/>
                  </a:lnTo>
                  <a:lnTo>
                    <a:pt x="155" y="130"/>
                  </a:lnTo>
                  <a:lnTo>
                    <a:pt x="156" y="132"/>
                  </a:lnTo>
                  <a:lnTo>
                    <a:pt x="154" y="134"/>
                  </a:lnTo>
                  <a:lnTo>
                    <a:pt x="155" y="136"/>
                  </a:lnTo>
                  <a:lnTo>
                    <a:pt x="161" y="136"/>
                  </a:lnTo>
                  <a:lnTo>
                    <a:pt x="167" y="132"/>
                  </a:lnTo>
                  <a:lnTo>
                    <a:pt x="172" y="133"/>
                  </a:lnTo>
                  <a:lnTo>
                    <a:pt x="175" y="137"/>
                  </a:lnTo>
                  <a:lnTo>
                    <a:pt x="172" y="138"/>
                  </a:lnTo>
                  <a:lnTo>
                    <a:pt x="176" y="141"/>
                  </a:lnTo>
                  <a:lnTo>
                    <a:pt x="174" y="142"/>
                  </a:lnTo>
                  <a:lnTo>
                    <a:pt x="171" y="142"/>
                  </a:lnTo>
                  <a:lnTo>
                    <a:pt x="171" y="139"/>
                  </a:lnTo>
                  <a:lnTo>
                    <a:pt x="166" y="141"/>
                  </a:lnTo>
                  <a:lnTo>
                    <a:pt x="165" y="137"/>
                  </a:lnTo>
                  <a:lnTo>
                    <a:pt x="158" y="139"/>
                  </a:lnTo>
                  <a:lnTo>
                    <a:pt x="153" y="148"/>
                  </a:lnTo>
                  <a:lnTo>
                    <a:pt x="155" y="153"/>
                  </a:lnTo>
                  <a:lnTo>
                    <a:pt x="153" y="158"/>
                  </a:lnTo>
                  <a:lnTo>
                    <a:pt x="154" y="160"/>
                  </a:lnTo>
                  <a:lnTo>
                    <a:pt x="162" y="158"/>
                  </a:lnTo>
                  <a:lnTo>
                    <a:pt x="170" y="158"/>
                  </a:lnTo>
                  <a:lnTo>
                    <a:pt x="193" y="153"/>
                  </a:lnTo>
                  <a:lnTo>
                    <a:pt x="204" y="148"/>
                  </a:lnTo>
                  <a:lnTo>
                    <a:pt x="221" y="144"/>
                  </a:lnTo>
                  <a:lnTo>
                    <a:pt x="219" y="147"/>
                  </a:lnTo>
                  <a:lnTo>
                    <a:pt x="207" y="149"/>
                  </a:lnTo>
                  <a:lnTo>
                    <a:pt x="191" y="158"/>
                  </a:lnTo>
                  <a:lnTo>
                    <a:pt x="196" y="164"/>
                  </a:lnTo>
                  <a:lnTo>
                    <a:pt x="189" y="166"/>
                  </a:lnTo>
                  <a:lnTo>
                    <a:pt x="199" y="169"/>
                  </a:lnTo>
                  <a:lnTo>
                    <a:pt x="204" y="167"/>
                  </a:lnTo>
                  <a:lnTo>
                    <a:pt x="241" y="151"/>
                  </a:lnTo>
                  <a:lnTo>
                    <a:pt x="260" y="148"/>
                  </a:lnTo>
                  <a:lnTo>
                    <a:pt x="260" y="149"/>
                  </a:lnTo>
                  <a:lnTo>
                    <a:pt x="256" y="151"/>
                  </a:lnTo>
                  <a:lnTo>
                    <a:pt x="254" y="154"/>
                  </a:lnTo>
                  <a:lnTo>
                    <a:pt x="258" y="156"/>
                  </a:lnTo>
                  <a:lnTo>
                    <a:pt x="263" y="158"/>
                  </a:lnTo>
                  <a:lnTo>
                    <a:pt x="265" y="162"/>
                  </a:lnTo>
                  <a:lnTo>
                    <a:pt x="267" y="169"/>
                  </a:lnTo>
                  <a:lnTo>
                    <a:pt x="265" y="169"/>
                  </a:lnTo>
                  <a:lnTo>
                    <a:pt x="254" y="156"/>
                  </a:lnTo>
                  <a:lnTo>
                    <a:pt x="249" y="155"/>
                  </a:lnTo>
                  <a:lnTo>
                    <a:pt x="236" y="158"/>
                  </a:lnTo>
                  <a:lnTo>
                    <a:pt x="204" y="172"/>
                  </a:lnTo>
                  <a:lnTo>
                    <a:pt x="208" y="183"/>
                  </a:lnTo>
                  <a:lnTo>
                    <a:pt x="208" y="188"/>
                  </a:lnTo>
                  <a:lnTo>
                    <a:pt x="205" y="189"/>
                  </a:lnTo>
                  <a:lnTo>
                    <a:pt x="205" y="183"/>
                  </a:lnTo>
                  <a:lnTo>
                    <a:pt x="202" y="177"/>
                  </a:lnTo>
                  <a:lnTo>
                    <a:pt x="194" y="180"/>
                  </a:lnTo>
                  <a:lnTo>
                    <a:pt x="196" y="186"/>
                  </a:lnTo>
                  <a:lnTo>
                    <a:pt x="199" y="189"/>
                  </a:lnTo>
                  <a:lnTo>
                    <a:pt x="200" y="189"/>
                  </a:lnTo>
                  <a:lnTo>
                    <a:pt x="200" y="191"/>
                  </a:lnTo>
                  <a:lnTo>
                    <a:pt x="202" y="193"/>
                  </a:lnTo>
                  <a:lnTo>
                    <a:pt x="210" y="195"/>
                  </a:lnTo>
                  <a:lnTo>
                    <a:pt x="226" y="189"/>
                  </a:lnTo>
                  <a:lnTo>
                    <a:pt x="232" y="191"/>
                  </a:lnTo>
                  <a:lnTo>
                    <a:pt x="229" y="193"/>
                  </a:lnTo>
                  <a:lnTo>
                    <a:pt x="222" y="192"/>
                  </a:lnTo>
                  <a:lnTo>
                    <a:pt x="221" y="195"/>
                  </a:lnTo>
                  <a:lnTo>
                    <a:pt x="210" y="199"/>
                  </a:lnTo>
                  <a:lnTo>
                    <a:pt x="210" y="206"/>
                  </a:lnTo>
                  <a:lnTo>
                    <a:pt x="208" y="206"/>
                  </a:lnTo>
                  <a:lnTo>
                    <a:pt x="207" y="200"/>
                  </a:lnTo>
                  <a:lnTo>
                    <a:pt x="202" y="197"/>
                  </a:lnTo>
                  <a:lnTo>
                    <a:pt x="199" y="199"/>
                  </a:lnTo>
                  <a:lnTo>
                    <a:pt x="197" y="194"/>
                  </a:lnTo>
                  <a:lnTo>
                    <a:pt x="193" y="192"/>
                  </a:lnTo>
                  <a:lnTo>
                    <a:pt x="191" y="184"/>
                  </a:lnTo>
                  <a:lnTo>
                    <a:pt x="185" y="184"/>
                  </a:lnTo>
                  <a:lnTo>
                    <a:pt x="180" y="181"/>
                  </a:lnTo>
                  <a:lnTo>
                    <a:pt x="180" y="183"/>
                  </a:lnTo>
                  <a:lnTo>
                    <a:pt x="178" y="183"/>
                  </a:lnTo>
                  <a:lnTo>
                    <a:pt x="171" y="178"/>
                  </a:lnTo>
                  <a:lnTo>
                    <a:pt x="170" y="180"/>
                  </a:lnTo>
                  <a:lnTo>
                    <a:pt x="171" y="192"/>
                  </a:lnTo>
                  <a:lnTo>
                    <a:pt x="169" y="201"/>
                  </a:lnTo>
                  <a:lnTo>
                    <a:pt x="164" y="173"/>
                  </a:lnTo>
                  <a:lnTo>
                    <a:pt x="153" y="173"/>
                  </a:lnTo>
                  <a:lnTo>
                    <a:pt x="147" y="176"/>
                  </a:lnTo>
                  <a:lnTo>
                    <a:pt x="150" y="182"/>
                  </a:lnTo>
                  <a:lnTo>
                    <a:pt x="147" y="186"/>
                  </a:lnTo>
                  <a:lnTo>
                    <a:pt x="138" y="178"/>
                  </a:lnTo>
                  <a:lnTo>
                    <a:pt x="138" y="176"/>
                  </a:lnTo>
                  <a:lnTo>
                    <a:pt x="132" y="173"/>
                  </a:lnTo>
                  <a:lnTo>
                    <a:pt x="127" y="178"/>
                  </a:lnTo>
                  <a:lnTo>
                    <a:pt x="120" y="180"/>
                  </a:lnTo>
                  <a:lnTo>
                    <a:pt x="118" y="183"/>
                  </a:lnTo>
                  <a:lnTo>
                    <a:pt x="121" y="187"/>
                  </a:lnTo>
                  <a:lnTo>
                    <a:pt x="118" y="188"/>
                  </a:lnTo>
                  <a:lnTo>
                    <a:pt x="115" y="187"/>
                  </a:lnTo>
                  <a:lnTo>
                    <a:pt x="115" y="180"/>
                  </a:lnTo>
                  <a:lnTo>
                    <a:pt x="110" y="182"/>
                  </a:lnTo>
                  <a:lnTo>
                    <a:pt x="106" y="181"/>
                  </a:lnTo>
                  <a:lnTo>
                    <a:pt x="95" y="183"/>
                  </a:lnTo>
                  <a:lnTo>
                    <a:pt x="91" y="182"/>
                  </a:lnTo>
                  <a:lnTo>
                    <a:pt x="84" y="189"/>
                  </a:lnTo>
                  <a:lnTo>
                    <a:pt x="85" y="194"/>
                  </a:lnTo>
                  <a:lnTo>
                    <a:pt x="84" y="200"/>
                  </a:lnTo>
                  <a:lnTo>
                    <a:pt x="95" y="199"/>
                  </a:lnTo>
                  <a:lnTo>
                    <a:pt x="102" y="199"/>
                  </a:lnTo>
                  <a:lnTo>
                    <a:pt x="109" y="198"/>
                  </a:lnTo>
                  <a:lnTo>
                    <a:pt x="115" y="198"/>
                  </a:lnTo>
                  <a:lnTo>
                    <a:pt x="116" y="199"/>
                  </a:lnTo>
                  <a:lnTo>
                    <a:pt x="120" y="201"/>
                  </a:lnTo>
                  <a:lnTo>
                    <a:pt x="120" y="205"/>
                  </a:lnTo>
                  <a:lnTo>
                    <a:pt x="128" y="206"/>
                  </a:lnTo>
                  <a:lnTo>
                    <a:pt x="129" y="209"/>
                  </a:lnTo>
                  <a:lnTo>
                    <a:pt x="127" y="210"/>
                  </a:lnTo>
                  <a:lnTo>
                    <a:pt x="127" y="212"/>
                  </a:lnTo>
                  <a:lnTo>
                    <a:pt x="137" y="210"/>
                  </a:lnTo>
                  <a:lnTo>
                    <a:pt x="137" y="212"/>
                  </a:lnTo>
                  <a:lnTo>
                    <a:pt x="133" y="214"/>
                  </a:lnTo>
                  <a:lnTo>
                    <a:pt x="133" y="215"/>
                  </a:lnTo>
                  <a:lnTo>
                    <a:pt x="143" y="215"/>
                  </a:lnTo>
                  <a:lnTo>
                    <a:pt x="150" y="222"/>
                  </a:lnTo>
                  <a:lnTo>
                    <a:pt x="151" y="230"/>
                  </a:lnTo>
                  <a:lnTo>
                    <a:pt x="154" y="231"/>
                  </a:lnTo>
                  <a:lnTo>
                    <a:pt x="153" y="232"/>
                  </a:lnTo>
                  <a:lnTo>
                    <a:pt x="149" y="232"/>
                  </a:lnTo>
                  <a:lnTo>
                    <a:pt x="150" y="234"/>
                  </a:lnTo>
                  <a:lnTo>
                    <a:pt x="156" y="247"/>
                  </a:lnTo>
                  <a:lnTo>
                    <a:pt x="161" y="245"/>
                  </a:lnTo>
                  <a:lnTo>
                    <a:pt x="175" y="251"/>
                  </a:lnTo>
                  <a:lnTo>
                    <a:pt x="180" y="249"/>
                  </a:lnTo>
                  <a:lnTo>
                    <a:pt x="188" y="249"/>
                  </a:lnTo>
                  <a:lnTo>
                    <a:pt x="191" y="250"/>
                  </a:lnTo>
                  <a:lnTo>
                    <a:pt x="197" y="259"/>
                  </a:lnTo>
                  <a:lnTo>
                    <a:pt x="193" y="258"/>
                  </a:lnTo>
                  <a:lnTo>
                    <a:pt x="189" y="253"/>
                  </a:lnTo>
                  <a:lnTo>
                    <a:pt x="182" y="250"/>
                  </a:lnTo>
                  <a:lnTo>
                    <a:pt x="178" y="258"/>
                  </a:lnTo>
                  <a:lnTo>
                    <a:pt x="167" y="253"/>
                  </a:lnTo>
                  <a:lnTo>
                    <a:pt x="160" y="251"/>
                  </a:lnTo>
                  <a:lnTo>
                    <a:pt x="159" y="253"/>
                  </a:lnTo>
                  <a:lnTo>
                    <a:pt x="160" y="275"/>
                  </a:lnTo>
                  <a:lnTo>
                    <a:pt x="155" y="281"/>
                  </a:lnTo>
                  <a:lnTo>
                    <a:pt x="151" y="287"/>
                  </a:lnTo>
                  <a:lnTo>
                    <a:pt x="159" y="291"/>
                  </a:lnTo>
                  <a:lnTo>
                    <a:pt x="161" y="291"/>
                  </a:lnTo>
                  <a:lnTo>
                    <a:pt x="161" y="293"/>
                  </a:lnTo>
                  <a:lnTo>
                    <a:pt x="159" y="293"/>
                  </a:lnTo>
                  <a:lnTo>
                    <a:pt x="147" y="288"/>
                  </a:lnTo>
                  <a:lnTo>
                    <a:pt x="153" y="277"/>
                  </a:lnTo>
                  <a:lnTo>
                    <a:pt x="158" y="273"/>
                  </a:lnTo>
                  <a:lnTo>
                    <a:pt x="155" y="253"/>
                  </a:lnTo>
                  <a:lnTo>
                    <a:pt x="148" y="243"/>
                  </a:lnTo>
                  <a:lnTo>
                    <a:pt x="145" y="234"/>
                  </a:lnTo>
                  <a:lnTo>
                    <a:pt x="144" y="232"/>
                  </a:lnTo>
                  <a:lnTo>
                    <a:pt x="148" y="225"/>
                  </a:lnTo>
                  <a:lnTo>
                    <a:pt x="142" y="220"/>
                  </a:lnTo>
                  <a:lnTo>
                    <a:pt x="137" y="220"/>
                  </a:lnTo>
                  <a:lnTo>
                    <a:pt x="134" y="221"/>
                  </a:lnTo>
                  <a:lnTo>
                    <a:pt x="132" y="220"/>
                  </a:lnTo>
                  <a:lnTo>
                    <a:pt x="132" y="217"/>
                  </a:lnTo>
                  <a:lnTo>
                    <a:pt x="129" y="216"/>
                  </a:lnTo>
                  <a:lnTo>
                    <a:pt x="118" y="221"/>
                  </a:lnTo>
                  <a:lnTo>
                    <a:pt x="111" y="225"/>
                  </a:lnTo>
                  <a:lnTo>
                    <a:pt x="115" y="227"/>
                  </a:lnTo>
                  <a:lnTo>
                    <a:pt x="112" y="228"/>
                  </a:lnTo>
                  <a:lnTo>
                    <a:pt x="104" y="227"/>
                  </a:lnTo>
                  <a:lnTo>
                    <a:pt x="99" y="231"/>
                  </a:lnTo>
                  <a:lnTo>
                    <a:pt x="101" y="245"/>
                  </a:lnTo>
                  <a:lnTo>
                    <a:pt x="110" y="261"/>
                  </a:lnTo>
                  <a:lnTo>
                    <a:pt x="110" y="267"/>
                  </a:lnTo>
                  <a:lnTo>
                    <a:pt x="116" y="266"/>
                  </a:lnTo>
                  <a:lnTo>
                    <a:pt x="117" y="269"/>
                  </a:lnTo>
                  <a:lnTo>
                    <a:pt x="112" y="270"/>
                  </a:lnTo>
                  <a:lnTo>
                    <a:pt x="117" y="278"/>
                  </a:lnTo>
                  <a:lnTo>
                    <a:pt x="118" y="282"/>
                  </a:lnTo>
                  <a:lnTo>
                    <a:pt x="116" y="284"/>
                  </a:lnTo>
                  <a:lnTo>
                    <a:pt x="111" y="273"/>
                  </a:lnTo>
                  <a:lnTo>
                    <a:pt x="109" y="271"/>
                  </a:lnTo>
                  <a:lnTo>
                    <a:pt x="104" y="258"/>
                  </a:lnTo>
                  <a:lnTo>
                    <a:pt x="100" y="255"/>
                  </a:lnTo>
                  <a:lnTo>
                    <a:pt x="100" y="249"/>
                  </a:lnTo>
                  <a:lnTo>
                    <a:pt x="98" y="243"/>
                  </a:lnTo>
                  <a:lnTo>
                    <a:pt x="93" y="237"/>
                  </a:lnTo>
                  <a:lnTo>
                    <a:pt x="93" y="233"/>
                  </a:lnTo>
                  <a:lnTo>
                    <a:pt x="90" y="232"/>
                  </a:lnTo>
                  <a:lnTo>
                    <a:pt x="74" y="241"/>
                  </a:lnTo>
                  <a:lnTo>
                    <a:pt x="56" y="255"/>
                  </a:lnTo>
                  <a:lnTo>
                    <a:pt x="55" y="259"/>
                  </a:lnTo>
                  <a:lnTo>
                    <a:pt x="58" y="260"/>
                  </a:lnTo>
                  <a:lnTo>
                    <a:pt x="60" y="266"/>
                  </a:lnTo>
                  <a:lnTo>
                    <a:pt x="69" y="269"/>
                  </a:lnTo>
                  <a:lnTo>
                    <a:pt x="71" y="271"/>
                  </a:lnTo>
                  <a:lnTo>
                    <a:pt x="60" y="269"/>
                  </a:lnTo>
                  <a:lnTo>
                    <a:pt x="56" y="262"/>
                  </a:lnTo>
                  <a:lnTo>
                    <a:pt x="52" y="265"/>
                  </a:lnTo>
                  <a:lnTo>
                    <a:pt x="68" y="286"/>
                  </a:lnTo>
                  <a:lnTo>
                    <a:pt x="71" y="288"/>
                  </a:lnTo>
                  <a:lnTo>
                    <a:pt x="72" y="291"/>
                  </a:lnTo>
                  <a:lnTo>
                    <a:pt x="76" y="291"/>
                  </a:lnTo>
                  <a:lnTo>
                    <a:pt x="87" y="293"/>
                  </a:lnTo>
                  <a:lnTo>
                    <a:pt x="89" y="294"/>
                  </a:lnTo>
                  <a:lnTo>
                    <a:pt x="89" y="297"/>
                  </a:lnTo>
                  <a:lnTo>
                    <a:pt x="77" y="293"/>
                  </a:lnTo>
                  <a:lnTo>
                    <a:pt x="69" y="294"/>
                  </a:lnTo>
                  <a:lnTo>
                    <a:pt x="67" y="295"/>
                  </a:lnTo>
                  <a:lnTo>
                    <a:pt x="66" y="299"/>
                  </a:lnTo>
                  <a:lnTo>
                    <a:pt x="66" y="294"/>
                  </a:lnTo>
                  <a:lnTo>
                    <a:pt x="67" y="291"/>
                  </a:lnTo>
                  <a:lnTo>
                    <a:pt x="62" y="287"/>
                  </a:lnTo>
                  <a:lnTo>
                    <a:pt x="60" y="281"/>
                  </a:lnTo>
                  <a:lnTo>
                    <a:pt x="56" y="281"/>
                  </a:lnTo>
                  <a:lnTo>
                    <a:pt x="55" y="282"/>
                  </a:lnTo>
                  <a:lnTo>
                    <a:pt x="56" y="286"/>
                  </a:lnTo>
                  <a:lnTo>
                    <a:pt x="55" y="289"/>
                  </a:lnTo>
                  <a:lnTo>
                    <a:pt x="44" y="309"/>
                  </a:lnTo>
                  <a:lnTo>
                    <a:pt x="44" y="305"/>
                  </a:lnTo>
                  <a:lnTo>
                    <a:pt x="54" y="287"/>
                  </a:lnTo>
                  <a:lnTo>
                    <a:pt x="52" y="282"/>
                  </a:lnTo>
                  <a:lnTo>
                    <a:pt x="54" y="277"/>
                  </a:lnTo>
                  <a:lnTo>
                    <a:pt x="50" y="271"/>
                  </a:lnTo>
                  <a:lnTo>
                    <a:pt x="49" y="269"/>
                  </a:lnTo>
                  <a:lnTo>
                    <a:pt x="45" y="267"/>
                  </a:lnTo>
                  <a:lnTo>
                    <a:pt x="39" y="269"/>
                  </a:lnTo>
                  <a:lnTo>
                    <a:pt x="39" y="271"/>
                  </a:lnTo>
                  <a:lnTo>
                    <a:pt x="31" y="275"/>
                  </a:lnTo>
                  <a:lnTo>
                    <a:pt x="27" y="273"/>
                  </a:lnTo>
                  <a:lnTo>
                    <a:pt x="29" y="284"/>
                  </a:lnTo>
                  <a:lnTo>
                    <a:pt x="34" y="289"/>
                  </a:lnTo>
                  <a:lnTo>
                    <a:pt x="33" y="292"/>
                  </a:lnTo>
                  <a:lnTo>
                    <a:pt x="27" y="286"/>
                  </a:lnTo>
                  <a:lnTo>
                    <a:pt x="25" y="275"/>
                  </a:lnTo>
                  <a:lnTo>
                    <a:pt x="20" y="276"/>
                  </a:lnTo>
                  <a:lnTo>
                    <a:pt x="16" y="276"/>
                  </a:lnTo>
                  <a:lnTo>
                    <a:pt x="9" y="269"/>
                  </a:lnTo>
                  <a:lnTo>
                    <a:pt x="5" y="273"/>
                  </a:lnTo>
                  <a:lnTo>
                    <a:pt x="5" y="277"/>
                  </a:lnTo>
                  <a:lnTo>
                    <a:pt x="1" y="283"/>
                  </a:lnTo>
                  <a:lnTo>
                    <a:pt x="3" y="286"/>
                  </a:lnTo>
                  <a:lnTo>
                    <a:pt x="3" y="289"/>
                  </a:lnTo>
                  <a:lnTo>
                    <a:pt x="16" y="289"/>
                  </a:lnTo>
                  <a:lnTo>
                    <a:pt x="22" y="294"/>
                  </a:lnTo>
                  <a:lnTo>
                    <a:pt x="22" y="297"/>
                  </a:lnTo>
                  <a:lnTo>
                    <a:pt x="22" y="300"/>
                  </a:lnTo>
                  <a:lnTo>
                    <a:pt x="14" y="293"/>
                  </a:lnTo>
                  <a:lnTo>
                    <a:pt x="12" y="294"/>
                  </a:lnTo>
                  <a:lnTo>
                    <a:pt x="13" y="300"/>
                  </a:lnTo>
                  <a:lnTo>
                    <a:pt x="9" y="308"/>
                  </a:lnTo>
                  <a:lnTo>
                    <a:pt x="9" y="308"/>
                  </a:lnTo>
                  <a:lnTo>
                    <a:pt x="9" y="310"/>
                  </a:lnTo>
                  <a:lnTo>
                    <a:pt x="6" y="312"/>
                  </a:lnTo>
                  <a:lnTo>
                    <a:pt x="6" y="315"/>
                  </a:lnTo>
                  <a:lnTo>
                    <a:pt x="8" y="312"/>
                  </a:lnTo>
                  <a:lnTo>
                    <a:pt x="16" y="319"/>
                  </a:lnTo>
                  <a:lnTo>
                    <a:pt x="20" y="317"/>
                  </a:lnTo>
                  <a:lnTo>
                    <a:pt x="27" y="315"/>
                  </a:lnTo>
                  <a:lnTo>
                    <a:pt x="29" y="316"/>
                  </a:lnTo>
                  <a:lnTo>
                    <a:pt x="31" y="314"/>
                  </a:lnTo>
                  <a:lnTo>
                    <a:pt x="35" y="316"/>
                  </a:lnTo>
                  <a:lnTo>
                    <a:pt x="38" y="315"/>
                  </a:lnTo>
                  <a:lnTo>
                    <a:pt x="40" y="317"/>
                  </a:lnTo>
                  <a:lnTo>
                    <a:pt x="49" y="312"/>
                  </a:lnTo>
                  <a:lnTo>
                    <a:pt x="54" y="311"/>
                  </a:lnTo>
                  <a:lnTo>
                    <a:pt x="57" y="312"/>
                  </a:lnTo>
                  <a:lnTo>
                    <a:pt x="61" y="317"/>
                  </a:lnTo>
                  <a:lnTo>
                    <a:pt x="63" y="319"/>
                  </a:lnTo>
                  <a:lnTo>
                    <a:pt x="72" y="316"/>
                  </a:lnTo>
                  <a:lnTo>
                    <a:pt x="72" y="312"/>
                  </a:lnTo>
                  <a:lnTo>
                    <a:pt x="76" y="311"/>
                  </a:lnTo>
                  <a:lnTo>
                    <a:pt x="77" y="308"/>
                  </a:lnTo>
                  <a:lnTo>
                    <a:pt x="82" y="309"/>
                  </a:lnTo>
                  <a:lnTo>
                    <a:pt x="84" y="309"/>
                  </a:lnTo>
                  <a:lnTo>
                    <a:pt x="82" y="312"/>
                  </a:lnTo>
                  <a:lnTo>
                    <a:pt x="88" y="316"/>
                  </a:lnTo>
                  <a:lnTo>
                    <a:pt x="89" y="319"/>
                  </a:lnTo>
                  <a:lnTo>
                    <a:pt x="98" y="311"/>
                  </a:lnTo>
                  <a:lnTo>
                    <a:pt x="100" y="306"/>
                  </a:lnTo>
                  <a:lnTo>
                    <a:pt x="107" y="306"/>
                  </a:lnTo>
                  <a:lnTo>
                    <a:pt x="107" y="303"/>
                  </a:lnTo>
                  <a:lnTo>
                    <a:pt x="116" y="298"/>
                  </a:lnTo>
                  <a:lnTo>
                    <a:pt x="120" y="299"/>
                  </a:lnTo>
                  <a:lnTo>
                    <a:pt x="122" y="295"/>
                  </a:lnTo>
                  <a:lnTo>
                    <a:pt x="126" y="298"/>
                  </a:lnTo>
                  <a:lnTo>
                    <a:pt x="132" y="310"/>
                  </a:lnTo>
                  <a:lnTo>
                    <a:pt x="134" y="311"/>
                  </a:lnTo>
                  <a:lnTo>
                    <a:pt x="136" y="317"/>
                  </a:lnTo>
                  <a:lnTo>
                    <a:pt x="143" y="316"/>
                  </a:lnTo>
                  <a:lnTo>
                    <a:pt x="150" y="312"/>
                  </a:lnTo>
                  <a:lnTo>
                    <a:pt x="154" y="315"/>
                  </a:lnTo>
                  <a:lnTo>
                    <a:pt x="156" y="312"/>
                  </a:lnTo>
                  <a:lnTo>
                    <a:pt x="160" y="314"/>
                  </a:lnTo>
                  <a:lnTo>
                    <a:pt x="164" y="308"/>
                  </a:lnTo>
                  <a:lnTo>
                    <a:pt x="175" y="308"/>
                  </a:lnTo>
                  <a:lnTo>
                    <a:pt x="176" y="304"/>
                  </a:lnTo>
                  <a:lnTo>
                    <a:pt x="178" y="303"/>
                  </a:lnTo>
                  <a:lnTo>
                    <a:pt x="180" y="306"/>
                  </a:lnTo>
                  <a:lnTo>
                    <a:pt x="185" y="306"/>
                  </a:lnTo>
                  <a:lnTo>
                    <a:pt x="189" y="309"/>
                  </a:lnTo>
                  <a:lnTo>
                    <a:pt x="189" y="309"/>
                  </a:lnTo>
                  <a:lnTo>
                    <a:pt x="189" y="303"/>
                  </a:lnTo>
                  <a:lnTo>
                    <a:pt x="194" y="298"/>
                  </a:lnTo>
                  <a:lnTo>
                    <a:pt x="197" y="291"/>
                  </a:lnTo>
                  <a:lnTo>
                    <a:pt x="203" y="292"/>
                  </a:lnTo>
                  <a:lnTo>
                    <a:pt x="205" y="291"/>
                  </a:lnTo>
                  <a:lnTo>
                    <a:pt x="210" y="295"/>
                  </a:lnTo>
                  <a:lnTo>
                    <a:pt x="213" y="297"/>
                  </a:lnTo>
                  <a:lnTo>
                    <a:pt x="218" y="293"/>
                  </a:lnTo>
                  <a:lnTo>
                    <a:pt x="213" y="284"/>
                  </a:lnTo>
                  <a:lnTo>
                    <a:pt x="220" y="281"/>
                  </a:lnTo>
                  <a:lnTo>
                    <a:pt x="227" y="272"/>
                  </a:lnTo>
                  <a:lnTo>
                    <a:pt x="236" y="271"/>
                  </a:lnTo>
                  <a:lnTo>
                    <a:pt x="240" y="275"/>
                  </a:lnTo>
                  <a:lnTo>
                    <a:pt x="252" y="273"/>
                  </a:lnTo>
                  <a:lnTo>
                    <a:pt x="265" y="249"/>
                  </a:lnTo>
                  <a:lnTo>
                    <a:pt x="269" y="247"/>
                  </a:lnTo>
                  <a:lnTo>
                    <a:pt x="273" y="242"/>
                  </a:lnTo>
                  <a:lnTo>
                    <a:pt x="279" y="238"/>
                  </a:lnTo>
                  <a:lnTo>
                    <a:pt x="289" y="236"/>
                  </a:lnTo>
                  <a:lnTo>
                    <a:pt x="322" y="231"/>
                  </a:lnTo>
                  <a:lnTo>
                    <a:pt x="339" y="232"/>
                  </a:lnTo>
                  <a:lnTo>
                    <a:pt x="341" y="236"/>
                  </a:lnTo>
                  <a:lnTo>
                    <a:pt x="347" y="237"/>
                  </a:lnTo>
                  <a:lnTo>
                    <a:pt x="352" y="237"/>
                  </a:lnTo>
                  <a:lnTo>
                    <a:pt x="355" y="233"/>
                  </a:lnTo>
                  <a:lnTo>
                    <a:pt x="355" y="233"/>
                  </a:lnTo>
                  <a:lnTo>
                    <a:pt x="365" y="228"/>
                  </a:lnTo>
                  <a:lnTo>
                    <a:pt x="369" y="217"/>
                  </a:lnTo>
                  <a:lnTo>
                    <a:pt x="368" y="215"/>
                  </a:lnTo>
                  <a:lnTo>
                    <a:pt x="371" y="206"/>
                  </a:lnTo>
                  <a:lnTo>
                    <a:pt x="371" y="203"/>
                  </a:lnTo>
                  <a:lnTo>
                    <a:pt x="372" y="201"/>
                  </a:lnTo>
                  <a:lnTo>
                    <a:pt x="372" y="198"/>
                  </a:lnTo>
                  <a:lnTo>
                    <a:pt x="369" y="191"/>
                  </a:lnTo>
                  <a:lnTo>
                    <a:pt x="365" y="191"/>
                  </a:lnTo>
                  <a:lnTo>
                    <a:pt x="361" y="186"/>
                  </a:lnTo>
                  <a:lnTo>
                    <a:pt x="361" y="180"/>
                  </a:lnTo>
                  <a:lnTo>
                    <a:pt x="355" y="177"/>
                  </a:lnTo>
                  <a:lnTo>
                    <a:pt x="351" y="172"/>
                  </a:lnTo>
                  <a:lnTo>
                    <a:pt x="347" y="172"/>
                  </a:lnTo>
                  <a:lnTo>
                    <a:pt x="341" y="161"/>
                  </a:lnTo>
                  <a:lnTo>
                    <a:pt x="350" y="155"/>
                  </a:lnTo>
                  <a:lnTo>
                    <a:pt x="357" y="153"/>
                  </a:lnTo>
                  <a:lnTo>
                    <a:pt x="362" y="153"/>
                  </a:lnTo>
                  <a:lnTo>
                    <a:pt x="385" y="145"/>
                  </a:lnTo>
                  <a:lnTo>
                    <a:pt x="390" y="142"/>
                  </a:lnTo>
                  <a:lnTo>
                    <a:pt x="395" y="134"/>
                  </a:lnTo>
                  <a:lnTo>
                    <a:pt x="394" y="125"/>
                  </a:lnTo>
                  <a:lnTo>
                    <a:pt x="391" y="117"/>
                  </a:lnTo>
                  <a:lnTo>
                    <a:pt x="391" y="111"/>
                  </a:lnTo>
                  <a:lnTo>
                    <a:pt x="396" y="108"/>
                  </a:lnTo>
                  <a:lnTo>
                    <a:pt x="398" y="104"/>
                  </a:lnTo>
                  <a:lnTo>
                    <a:pt x="406" y="98"/>
                  </a:lnTo>
                  <a:lnTo>
                    <a:pt x="399" y="98"/>
                  </a:lnTo>
                  <a:lnTo>
                    <a:pt x="396" y="95"/>
                  </a:lnTo>
                  <a:lnTo>
                    <a:pt x="396" y="92"/>
                  </a:lnTo>
                  <a:lnTo>
                    <a:pt x="393" y="92"/>
                  </a:lnTo>
                  <a:lnTo>
                    <a:pt x="395" y="64"/>
                  </a:lnTo>
                  <a:lnTo>
                    <a:pt x="387" y="60"/>
                  </a:lnTo>
                  <a:lnTo>
                    <a:pt x="385" y="55"/>
                  </a:lnTo>
                  <a:lnTo>
                    <a:pt x="379" y="60"/>
                  </a:lnTo>
                  <a:lnTo>
                    <a:pt x="373" y="56"/>
                  </a:lnTo>
                  <a:lnTo>
                    <a:pt x="365" y="64"/>
                  </a:lnTo>
                  <a:lnTo>
                    <a:pt x="369" y="72"/>
                  </a:lnTo>
                  <a:lnTo>
                    <a:pt x="367" y="73"/>
                  </a:lnTo>
                  <a:lnTo>
                    <a:pt x="360" y="73"/>
                  </a:lnTo>
                  <a:lnTo>
                    <a:pt x="354" y="70"/>
                  </a:lnTo>
                  <a:lnTo>
                    <a:pt x="346" y="71"/>
                  </a:lnTo>
                  <a:lnTo>
                    <a:pt x="339" y="76"/>
                  </a:lnTo>
                  <a:lnTo>
                    <a:pt x="331" y="73"/>
                  </a:lnTo>
                  <a:lnTo>
                    <a:pt x="333" y="69"/>
                  </a:lnTo>
                  <a:lnTo>
                    <a:pt x="327" y="62"/>
                  </a:lnTo>
                  <a:lnTo>
                    <a:pt x="327" y="61"/>
                  </a:lnTo>
                  <a:lnTo>
                    <a:pt x="334" y="59"/>
                  </a:lnTo>
                  <a:lnTo>
                    <a:pt x="336" y="56"/>
                  </a:lnTo>
                  <a:lnTo>
                    <a:pt x="331" y="47"/>
                  </a:lnTo>
                  <a:lnTo>
                    <a:pt x="335" y="41"/>
                  </a:lnTo>
                  <a:lnTo>
                    <a:pt x="336" y="31"/>
                  </a:lnTo>
                  <a:lnTo>
                    <a:pt x="340" y="26"/>
                  </a:lnTo>
                  <a:lnTo>
                    <a:pt x="338" y="23"/>
                  </a:lnTo>
                  <a:lnTo>
                    <a:pt x="334" y="23"/>
                  </a:lnTo>
                  <a:close/>
                  <a:moveTo>
                    <a:pt x="79" y="175"/>
                  </a:moveTo>
                  <a:lnTo>
                    <a:pt x="83" y="180"/>
                  </a:lnTo>
                  <a:lnTo>
                    <a:pt x="85" y="180"/>
                  </a:lnTo>
                  <a:lnTo>
                    <a:pt x="87" y="178"/>
                  </a:lnTo>
                  <a:lnTo>
                    <a:pt x="82" y="172"/>
                  </a:lnTo>
                  <a:lnTo>
                    <a:pt x="80" y="172"/>
                  </a:lnTo>
                  <a:lnTo>
                    <a:pt x="78" y="167"/>
                  </a:lnTo>
                  <a:lnTo>
                    <a:pt x="76" y="167"/>
                  </a:lnTo>
                  <a:lnTo>
                    <a:pt x="74" y="171"/>
                  </a:lnTo>
                  <a:lnTo>
                    <a:pt x="76" y="173"/>
                  </a:lnTo>
                  <a:lnTo>
                    <a:pt x="79" y="175"/>
                  </a:lnTo>
                  <a:close/>
                  <a:moveTo>
                    <a:pt x="84" y="212"/>
                  </a:moveTo>
                  <a:lnTo>
                    <a:pt x="77" y="210"/>
                  </a:lnTo>
                  <a:lnTo>
                    <a:pt x="73" y="212"/>
                  </a:lnTo>
                  <a:lnTo>
                    <a:pt x="68" y="212"/>
                  </a:lnTo>
                  <a:lnTo>
                    <a:pt x="67" y="215"/>
                  </a:lnTo>
                  <a:lnTo>
                    <a:pt x="68" y="216"/>
                  </a:lnTo>
                  <a:lnTo>
                    <a:pt x="84" y="212"/>
                  </a:lnTo>
                  <a:close/>
                  <a:moveTo>
                    <a:pt x="39" y="249"/>
                  </a:moveTo>
                  <a:lnTo>
                    <a:pt x="42" y="245"/>
                  </a:lnTo>
                  <a:lnTo>
                    <a:pt x="44" y="247"/>
                  </a:lnTo>
                  <a:lnTo>
                    <a:pt x="46" y="253"/>
                  </a:lnTo>
                  <a:lnTo>
                    <a:pt x="41" y="258"/>
                  </a:lnTo>
                  <a:lnTo>
                    <a:pt x="46" y="259"/>
                  </a:lnTo>
                  <a:lnTo>
                    <a:pt x="51" y="258"/>
                  </a:lnTo>
                  <a:lnTo>
                    <a:pt x="56" y="249"/>
                  </a:lnTo>
                  <a:lnTo>
                    <a:pt x="58" y="248"/>
                  </a:lnTo>
                  <a:lnTo>
                    <a:pt x="71" y="237"/>
                  </a:lnTo>
                  <a:lnTo>
                    <a:pt x="62" y="233"/>
                  </a:lnTo>
                  <a:lnTo>
                    <a:pt x="62" y="231"/>
                  </a:lnTo>
                  <a:lnTo>
                    <a:pt x="58" y="222"/>
                  </a:lnTo>
                  <a:lnTo>
                    <a:pt x="54" y="221"/>
                  </a:lnTo>
                  <a:lnTo>
                    <a:pt x="49" y="222"/>
                  </a:lnTo>
                  <a:lnTo>
                    <a:pt x="45" y="225"/>
                  </a:lnTo>
                  <a:lnTo>
                    <a:pt x="41" y="232"/>
                  </a:lnTo>
                  <a:lnTo>
                    <a:pt x="41" y="242"/>
                  </a:lnTo>
                  <a:lnTo>
                    <a:pt x="38" y="242"/>
                  </a:lnTo>
                  <a:lnTo>
                    <a:pt x="36" y="244"/>
                  </a:lnTo>
                  <a:lnTo>
                    <a:pt x="39" y="248"/>
                  </a:lnTo>
                  <a:lnTo>
                    <a:pt x="39" y="249"/>
                  </a:lnTo>
                  <a:close/>
                  <a:moveTo>
                    <a:pt x="72" y="206"/>
                  </a:moveTo>
                  <a:lnTo>
                    <a:pt x="72" y="201"/>
                  </a:lnTo>
                  <a:lnTo>
                    <a:pt x="69" y="200"/>
                  </a:lnTo>
                  <a:lnTo>
                    <a:pt x="68" y="201"/>
                  </a:lnTo>
                  <a:lnTo>
                    <a:pt x="68" y="206"/>
                  </a:lnTo>
                  <a:lnTo>
                    <a:pt x="71" y="208"/>
                  </a:lnTo>
                  <a:lnTo>
                    <a:pt x="72" y="206"/>
                  </a:lnTo>
                  <a:close/>
                  <a:moveTo>
                    <a:pt x="94" y="221"/>
                  </a:moveTo>
                  <a:lnTo>
                    <a:pt x="85" y="222"/>
                  </a:lnTo>
                  <a:lnTo>
                    <a:pt x="87" y="220"/>
                  </a:lnTo>
                  <a:lnTo>
                    <a:pt x="84" y="219"/>
                  </a:lnTo>
                  <a:lnTo>
                    <a:pt x="83" y="220"/>
                  </a:lnTo>
                  <a:lnTo>
                    <a:pt x="80" y="216"/>
                  </a:lnTo>
                  <a:lnTo>
                    <a:pt x="77" y="219"/>
                  </a:lnTo>
                  <a:lnTo>
                    <a:pt x="65" y="220"/>
                  </a:lnTo>
                  <a:lnTo>
                    <a:pt x="66" y="223"/>
                  </a:lnTo>
                  <a:lnTo>
                    <a:pt x="71" y="227"/>
                  </a:lnTo>
                  <a:lnTo>
                    <a:pt x="76" y="228"/>
                  </a:lnTo>
                  <a:lnTo>
                    <a:pt x="89" y="226"/>
                  </a:lnTo>
                  <a:lnTo>
                    <a:pt x="95" y="223"/>
                  </a:lnTo>
                  <a:lnTo>
                    <a:pt x="94" y="221"/>
                  </a:lnTo>
                  <a:close/>
                  <a:moveTo>
                    <a:pt x="93" y="211"/>
                  </a:moveTo>
                  <a:lnTo>
                    <a:pt x="83" y="214"/>
                  </a:lnTo>
                  <a:lnTo>
                    <a:pt x="83" y="216"/>
                  </a:lnTo>
                  <a:lnTo>
                    <a:pt x="93" y="215"/>
                  </a:lnTo>
                  <a:lnTo>
                    <a:pt x="93" y="219"/>
                  </a:lnTo>
                  <a:lnTo>
                    <a:pt x="96" y="220"/>
                  </a:lnTo>
                  <a:lnTo>
                    <a:pt x="98" y="223"/>
                  </a:lnTo>
                  <a:lnTo>
                    <a:pt x="101" y="221"/>
                  </a:lnTo>
                  <a:lnTo>
                    <a:pt x="111" y="220"/>
                  </a:lnTo>
                  <a:lnTo>
                    <a:pt x="121" y="215"/>
                  </a:lnTo>
                  <a:lnTo>
                    <a:pt x="126" y="210"/>
                  </a:lnTo>
                  <a:lnTo>
                    <a:pt x="125" y="208"/>
                  </a:lnTo>
                  <a:lnTo>
                    <a:pt x="121" y="210"/>
                  </a:lnTo>
                  <a:lnTo>
                    <a:pt x="120" y="208"/>
                  </a:lnTo>
                  <a:lnTo>
                    <a:pt x="107" y="205"/>
                  </a:lnTo>
                  <a:lnTo>
                    <a:pt x="102" y="208"/>
                  </a:lnTo>
                  <a:lnTo>
                    <a:pt x="93" y="211"/>
                  </a:lnTo>
                  <a:close/>
                  <a:moveTo>
                    <a:pt x="61" y="199"/>
                  </a:moveTo>
                  <a:lnTo>
                    <a:pt x="65" y="198"/>
                  </a:lnTo>
                  <a:lnTo>
                    <a:pt x="66" y="197"/>
                  </a:lnTo>
                  <a:lnTo>
                    <a:pt x="67" y="195"/>
                  </a:lnTo>
                  <a:lnTo>
                    <a:pt x="72" y="200"/>
                  </a:lnTo>
                  <a:lnTo>
                    <a:pt x="71" y="188"/>
                  </a:lnTo>
                  <a:lnTo>
                    <a:pt x="67" y="188"/>
                  </a:lnTo>
                  <a:lnTo>
                    <a:pt x="66" y="189"/>
                  </a:lnTo>
                  <a:lnTo>
                    <a:pt x="68" y="192"/>
                  </a:lnTo>
                  <a:lnTo>
                    <a:pt x="62" y="193"/>
                  </a:lnTo>
                  <a:lnTo>
                    <a:pt x="60" y="195"/>
                  </a:lnTo>
                  <a:lnTo>
                    <a:pt x="60" y="197"/>
                  </a:lnTo>
                  <a:lnTo>
                    <a:pt x="61" y="199"/>
                  </a:lnTo>
                  <a:close/>
                  <a:moveTo>
                    <a:pt x="62" y="214"/>
                  </a:moveTo>
                  <a:lnTo>
                    <a:pt x="62" y="210"/>
                  </a:lnTo>
                  <a:lnTo>
                    <a:pt x="55" y="209"/>
                  </a:lnTo>
                  <a:lnTo>
                    <a:pt x="52" y="214"/>
                  </a:lnTo>
                  <a:lnTo>
                    <a:pt x="60" y="214"/>
                  </a:lnTo>
                  <a:lnTo>
                    <a:pt x="62" y="214"/>
                  </a:lnTo>
                  <a:close/>
                  <a:moveTo>
                    <a:pt x="80" y="186"/>
                  </a:moveTo>
                  <a:lnTo>
                    <a:pt x="79" y="181"/>
                  </a:lnTo>
                  <a:lnTo>
                    <a:pt x="77" y="178"/>
                  </a:lnTo>
                  <a:lnTo>
                    <a:pt x="71" y="178"/>
                  </a:lnTo>
                  <a:lnTo>
                    <a:pt x="73" y="183"/>
                  </a:lnTo>
                  <a:lnTo>
                    <a:pt x="79" y="186"/>
                  </a:lnTo>
                  <a:lnTo>
                    <a:pt x="80" y="18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 name="Freeform 12">
              <a:extLst>
                <a:ext uri="{FF2B5EF4-FFF2-40B4-BE49-F238E27FC236}">
                  <a16:creationId xmlns:a16="http://schemas.microsoft.com/office/drawing/2014/main" id="{D0C4B220-A248-4D1E-8939-7275F76A1938}"/>
                </a:ext>
              </a:extLst>
            </p:cNvPr>
            <p:cNvSpPr>
              <a:spLocks noEditPoints="1"/>
            </p:cNvSpPr>
            <p:nvPr/>
          </p:nvSpPr>
          <p:spPr bwMode="auto">
            <a:xfrm>
              <a:off x="8920163" y="1860550"/>
              <a:ext cx="987425" cy="1736725"/>
            </a:xfrm>
            <a:custGeom>
              <a:avLst/>
              <a:gdLst>
                <a:gd name="T0" fmla="*/ 221 w 622"/>
                <a:gd name="T1" fmla="*/ 279 h 1094"/>
                <a:gd name="T2" fmla="*/ 184 w 622"/>
                <a:gd name="T3" fmla="*/ 327 h 1094"/>
                <a:gd name="T4" fmla="*/ 187 w 622"/>
                <a:gd name="T5" fmla="*/ 637 h 1094"/>
                <a:gd name="T6" fmla="*/ 291 w 622"/>
                <a:gd name="T7" fmla="*/ 281 h 1094"/>
                <a:gd name="T8" fmla="*/ 261 w 622"/>
                <a:gd name="T9" fmla="*/ 255 h 1094"/>
                <a:gd name="T10" fmla="*/ 258 w 622"/>
                <a:gd name="T11" fmla="*/ 498 h 1094"/>
                <a:gd name="T12" fmla="*/ 126 w 622"/>
                <a:gd name="T13" fmla="*/ 381 h 1094"/>
                <a:gd name="T14" fmla="*/ 109 w 622"/>
                <a:gd name="T15" fmla="*/ 380 h 1094"/>
                <a:gd name="T16" fmla="*/ 144 w 622"/>
                <a:gd name="T17" fmla="*/ 325 h 1094"/>
                <a:gd name="T18" fmla="*/ 112 w 622"/>
                <a:gd name="T19" fmla="*/ 798 h 1094"/>
                <a:gd name="T20" fmla="*/ 316 w 622"/>
                <a:gd name="T21" fmla="*/ 284 h 1094"/>
                <a:gd name="T22" fmla="*/ 312 w 622"/>
                <a:gd name="T23" fmla="*/ 374 h 1094"/>
                <a:gd name="T24" fmla="*/ 453 w 622"/>
                <a:gd name="T25" fmla="*/ 242 h 1094"/>
                <a:gd name="T26" fmla="*/ 376 w 622"/>
                <a:gd name="T27" fmla="*/ 233 h 1094"/>
                <a:gd name="T28" fmla="*/ 378 w 622"/>
                <a:gd name="T29" fmla="*/ 139 h 1094"/>
                <a:gd name="T30" fmla="*/ 314 w 622"/>
                <a:gd name="T31" fmla="*/ 270 h 1094"/>
                <a:gd name="T32" fmla="*/ 387 w 622"/>
                <a:gd name="T33" fmla="*/ 253 h 1094"/>
                <a:gd name="T34" fmla="*/ 290 w 622"/>
                <a:gd name="T35" fmla="*/ 144 h 1094"/>
                <a:gd name="T36" fmla="*/ 284 w 622"/>
                <a:gd name="T37" fmla="*/ 181 h 1094"/>
                <a:gd name="T38" fmla="*/ 295 w 622"/>
                <a:gd name="T39" fmla="*/ 185 h 1094"/>
                <a:gd name="T40" fmla="*/ 339 w 622"/>
                <a:gd name="T41" fmla="*/ 111 h 1094"/>
                <a:gd name="T42" fmla="*/ 317 w 622"/>
                <a:gd name="T43" fmla="*/ 141 h 1094"/>
                <a:gd name="T44" fmla="*/ 261 w 622"/>
                <a:gd name="T45" fmla="*/ 163 h 1094"/>
                <a:gd name="T46" fmla="*/ 382 w 622"/>
                <a:gd name="T47" fmla="*/ 92 h 1094"/>
                <a:gd name="T48" fmla="*/ 341 w 622"/>
                <a:gd name="T49" fmla="*/ 108 h 1094"/>
                <a:gd name="T50" fmla="*/ 406 w 622"/>
                <a:gd name="T51" fmla="*/ 352 h 1094"/>
                <a:gd name="T52" fmla="*/ 16 w 622"/>
                <a:gd name="T53" fmla="*/ 916 h 1094"/>
                <a:gd name="T54" fmla="*/ 592 w 622"/>
                <a:gd name="T55" fmla="*/ 245 h 1094"/>
                <a:gd name="T56" fmla="*/ 543 w 622"/>
                <a:gd name="T57" fmla="*/ 280 h 1094"/>
                <a:gd name="T58" fmla="*/ 493 w 622"/>
                <a:gd name="T59" fmla="*/ 312 h 1094"/>
                <a:gd name="T60" fmla="*/ 460 w 622"/>
                <a:gd name="T61" fmla="*/ 305 h 1094"/>
                <a:gd name="T62" fmla="*/ 461 w 622"/>
                <a:gd name="T63" fmla="*/ 350 h 1094"/>
                <a:gd name="T64" fmla="*/ 434 w 622"/>
                <a:gd name="T65" fmla="*/ 381 h 1094"/>
                <a:gd name="T66" fmla="*/ 397 w 622"/>
                <a:gd name="T67" fmla="*/ 323 h 1094"/>
                <a:gd name="T68" fmla="*/ 345 w 622"/>
                <a:gd name="T69" fmla="*/ 347 h 1094"/>
                <a:gd name="T70" fmla="*/ 354 w 622"/>
                <a:gd name="T71" fmla="*/ 373 h 1094"/>
                <a:gd name="T72" fmla="*/ 313 w 622"/>
                <a:gd name="T73" fmla="*/ 417 h 1094"/>
                <a:gd name="T74" fmla="*/ 366 w 622"/>
                <a:gd name="T75" fmla="*/ 412 h 1094"/>
                <a:gd name="T76" fmla="*/ 366 w 622"/>
                <a:gd name="T77" fmla="*/ 478 h 1094"/>
                <a:gd name="T78" fmla="*/ 338 w 622"/>
                <a:gd name="T79" fmla="*/ 479 h 1094"/>
                <a:gd name="T80" fmla="*/ 280 w 622"/>
                <a:gd name="T81" fmla="*/ 505 h 1094"/>
                <a:gd name="T82" fmla="*/ 339 w 622"/>
                <a:gd name="T83" fmla="*/ 539 h 1094"/>
                <a:gd name="T84" fmla="*/ 312 w 622"/>
                <a:gd name="T85" fmla="*/ 575 h 1094"/>
                <a:gd name="T86" fmla="*/ 223 w 622"/>
                <a:gd name="T87" fmla="*/ 585 h 1094"/>
                <a:gd name="T88" fmla="*/ 179 w 622"/>
                <a:gd name="T89" fmla="*/ 664 h 1094"/>
                <a:gd name="T90" fmla="*/ 142 w 622"/>
                <a:gd name="T91" fmla="*/ 691 h 1094"/>
                <a:gd name="T92" fmla="*/ 142 w 622"/>
                <a:gd name="T93" fmla="*/ 723 h 1094"/>
                <a:gd name="T94" fmla="*/ 125 w 622"/>
                <a:gd name="T95" fmla="*/ 800 h 1094"/>
                <a:gd name="T96" fmla="*/ 185 w 622"/>
                <a:gd name="T97" fmla="*/ 802 h 1094"/>
                <a:gd name="T98" fmla="*/ 116 w 622"/>
                <a:gd name="T99" fmla="*/ 846 h 1094"/>
                <a:gd name="T100" fmla="*/ 86 w 622"/>
                <a:gd name="T101" fmla="*/ 919 h 1094"/>
                <a:gd name="T102" fmla="*/ 66 w 622"/>
                <a:gd name="T103" fmla="*/ 976 h 1094"/>
                <a:gd name="T104" fmla="*/ 65 w 622"/>
                <a:gd name="T105" fmla="*/ 997 h 1094"/>
                <a:gd name="T106" fmla="*/ 62 w 622"/>
                <a:gd name="T107" fmla="*/ 1058 h 1094"/>
                <a:gd name="T108" fmla="*/ 136 w 622"/>
                <a:gd name="T109" fmla="*/ 1055 h 1094"/>
                <a:gd name="T110" fmla="*/ 619 w 622"/>
                <a:gd name="T111" fmla="*/ 213 h 1094"/>
                <a:gd name="T112" fmla="*/ 78 w 622"/>
                <a:gd name="T113" fmla="*/ 833 h 1094"/>
                <a:gd name="T114" fmla="*/ 110 w 622"/>
                <a:gd name="T115" fmla="*/ 842 h 1094"/>
                <a:gd name="T116" fmla="*/ 104 w 622"/>
                <a:gd name="T117" fmla="*/ 724 h 1094"/>
                <a:gd name="T118" fmla="*/ 111 w 622"/>
                <a:gd name="T119" fmla="*/ 780 h 1094"/>
                <a:gd name="T120" fmla="*/ 61 w 622"/>
                <a:gd name="T121" fmla="*/ 908 h 1094"/>
                <a:gd name="T122" fmla="*/ 56 w 622"/>
                <a:gd name="T123" fmla="*/ 870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1094">
                  <a:moveTo>
                    <a:pt x="166" y="328"/>
                  </a:moveTo>
                  <a:lnTo>
                    <a:pt x="168" y="324"/>
                  </a:lnTo>
                  <a:lnTo>
                    <a:pt x="168" y="320"/>
                  </a:lnTo>
                  <a:lnTo>
                    <a:pt x="171" y="316"/>
                  </a:lnTo>
                  <a:lnTo>
                    <a:pt x="169" y="314"/>
                  </a:lnTo>
                  <a:lnTo>
                    <a:pt x="171" y="308"/>
                  </a:lnTo>
                  <a:lnTo>
                    <a:pt x="169" y="306"/>
                  </a:lnTo>
                  <a:lnTo>
                    <a:pt x="172" y="305"/>
                  </a:lnTo>
                  <a:lnTo>
                    <a:pt x="174" y="302"/>
                  </a:lnTo>
                  <a:lnTo>
                    <a:pt x="172" y="301"/>
                  </a:lnTo>
                  <a:lnTo>
                    <a:pt x="169" y="301"/>
                  </a:lnTo>
                  <a:lnTo>
                    <a:pt x="168" y="300"/>
                  </a:lnTo>
                  <a:lnTo>
                    <a:pt x="169" y="299"/>
                  </a:lnTo>
                  <a:lnTo>
                    <a:pt x="172" y="295"/>
                  </a:lnTo>
                  <a:lnTo>
                    <a:pt x="186" y="291"/>
                  </a:lnTo>
                  <a:lnTo>
                    <a:pt x="184" y="288"/>
                  </a:lnTo>
                  <a:lnTo>
                    <a:pt x="171" y="289"/>
                  </a:lnTo>
                  <a:lnTo>
                    <a:pt x="174" y="284"/>
                  </a:lnTo>
                  <a:lnTo>
                    <a:pt x="177" y="283"/>
                  </a:lnTo>
                  <a:lnTo>
                    <a:pt x="176" y="279"/>
                  </a:lnTo>
                  <a:lnTo>
                    <a:pt x="177" y="278"/>
                  </a:lnTo>
                  <a:lnTo>
                    <a:pt x="180" y="278"/>
                  </a:lnTo>
                  <a:lnTo>
                    <a:pt x="186" y="272"/>
                  </a:lnTo>
                  <a:lnTo>
                    <a:pt x="188" y="272"/>
                  </a:lnTo>
                  <a:lnTo>
                    <a:pt x="191" y="274"/>
                  </a:lnTo>
                  <a:lnTo>
                    <a:pt x="195" y="278"/>
                  </a:lnTo>
                  <a:lnTo>
                    <a:pt x="197" y="277"/>
                  </a:lnTo>
                  <a:lnTo>
                    <a:pt x="199" y="280"/>
                  </a:lnTo>
                  <a:lnTo>
                    <a:pt x="203" y="277"/>
                  </a:lnTo>
                  <a:lnTo>
                    <a:pt x="204" y="274"/>
                  </a:lnTo>
                  <a:lnTo>
                    <a:pt x="207" y="270"/>
                  </a:lnTo>
                  <a:lnTo>
                    <a:pt x="207" y="267"/>
                  </a:lnTo>
                  <a:lnTo>
                    <a:pt x="210" y="268"/>
                  </a:lnTo>
                  <a:lnTo>
                    <a:pt x="210" y="264"/>
                  </a:lnTo>
                  <a:lnTo>
                    <a:pt x="213" y="262"/>
                  </a:lnTo>
                  <a:lnTo>
                    <a:pt x="218" y="263"/>
                  </a:lnTo>
                  <a:lnTo>
                    <a:pt x="220" y="270"/>
                  </a:lnTo>
                  <a:lnTo>
                    <a:pt x="220" y="273"/>
                  </a:lnTo>
                  <a:lnTo>
                    <a:pt x="219" y="275"/>
                  </a:lnTo>
                  <a:lnTo>
                    <a:pt x="221" y="279"/>
                  </a:lnTo>
                  <a:lnTo>
                    <a:pt x="218" y="281"/>
                  </a:lnTo>
                  <a:lnTo>
                    <a:pt x="218" y="285"/>
                  </a:lnTo>
                  <a:lnTo>
                    <a:pt x="221" y="284"/>
                  </a:lnTo>
                  <a:lnTo>
                    <a:pt x="223" y="280"/>
                  </a:lnTo>
                  <a:lnTo>
                    <a:pt x="224" y="281"/>
                  </a:lnTo>
                  <a:lnTo>
                    <a:pt x="228" y="278"/>
                  </a:lnTo>
                  <a:lnTo>
                    <a:pt x="230" y="279"/>
                  </a:lnTo>
                  <a:lnTo>
                    <a:pt x="235" y="285"/>
                  </a:lnTo>
                  <a:lnTo>
                    <a:pt x="230" y="290"/>
                  </a:lnTo>
                  <a:lnTo>
                    <a:pt x="231" y="296"/>
                  </a:lnTo>
                  <a:lnTo>
                    <a:pt x="229" y="299"/>
                  </a:lnTo>
                  <a:lnTo>
                    <a:pt x="229" y="295"/>
                  </a:lnTo>
                  <a:lnTo>
                    <a:pt x="228" y="292"/>
                  </a:lnTo>
                  <a:lnTo>
                    <a:pt x="224" y="301"/>
                  </a:lnTo>
                  <a:lnTo>
                    <a:pt x="220" y="303"/>
                  </a:lnTo>
                  <a:lnTo>
                    <a:pt x="218" y="301"/>
                  </a:lnTo>
                  <a:lnTo>
                    <a:pt x="214" y="302"/>
                  </a:lnTo>
                  <a:lnTo>
                    <a:pt x="210" y="306"/>
                  </a:lnTo>
                  <a:lnTo>
                    <a:pt x="208" y="305"/>
                  </a:lnTo>
                  <a:lnTo>
                    <a:pt x="206" y="306"/>
                  </a:lnTo>
                  <a:lnTo>
                    <a:pt x="204" y="306"/>
                  </a:lnTo>
                  <a:lnTo>
                    <a:pt x="203" y="309"/>
                  </a:lnTo>
                  <a:lnTo>
                    <a:pt x="203" y="313"/>
                  </a:lnTo>
                  <a:lnTo>
                    <a:pt x="203" y="316"/>
                  </a:lnTo>
                  <a:lnTo>
                    <a:pt x="204" y="320"/>
                  </a:lnTo>
                  <a:lnTo>
                    <a:pt x="204" y="322"/>
                  </a:lnTo>
                  <a:lnTo>
                    <a:pt x="203" y="320"/>
                  </a:lnTo>
                  <a:lnTo>
                    <a:pt x="199" y="323"/>
                  </a:lnTo>
                  <a:lnTo>
                    <a:pt x="197" y="323"/>
                  </a:lnTo>
                  <a:lnTo>
                    <a:pt x="197" y="318"/>
                  </a:lnTo>
                  <a:lnTo>
                    <a:pt x="196" y="318"/>
                  </a:lnTo>
                  <a:lnTo>
                    <a:pt x="193" y="322"/>
                  </a:lnTo>
                  <a:lnTo>
                    <a:pt x="193" y="325"/>
                  </a:lnTo>
                  <a:lnTo>
                    <a:pt x="192" y="328"/>
                  </a:lnTo>
                  <a:lnTo>
                    <a:pt x="193" y="330"/>
                  </a:lnTo>
                  <a:lnTo>
                    <a:pt x="191" y="333"/>
                  </a:lnTo>
                  <a:lnTo>
                    <a:pt x="190" y="331"/>
                  </a:lnTo>
                  <a:lnTo>
                    <a:pt x="188" y="329"/>
                  </a:lnTo>
                  <a:lnTo>
                    <a:pt x="182" y="331"/>
                  </a:lnTo>
                  <a:lnTo>
                    <a:pt x="184" y="327"/>
                  </a:lnTo>
                  <a:lnTo>
                    <a:pt x="182" y="322"/>
                  </a:lnTo>
                  <a:lnTo>
                    <a:pt x="184" y="318"/>
                  </a:lnTo>
                  <a:lnTo>
                    <a:pt x="179" y="317"/>
                  </a:lnTo>
                  <a:lnTo>
                    <a:pt x="175" y="322"/>
                  </a:lnTo>
                  <a:lnTo>
                    <a:pt x="179" y="325"/>
                  </a:lnTo>
                  <a:lnTo>
                    <a:pt x="179" y="328"/>
                  </a:lnTo>
                  <a:lnTo>
                    <a:pt x="177" y="330"/>
                  </a:lnTo>
                  <a:lnTo>
                    <a:pt x="174" y="333"/>
                  </a:lnTo>
                  <a:lnTo>
                    <a:pt x="174" y="336"/>
                  </a:lnTo>
                  <a:lnTo>
                    <a:pt x="170" y="338"/>
                  </a:lnTo>
                  <a:lnTo>
                    <a:pt x="169" y="336"/>
                  </a:lnTo>
                  <a:lnTo>
                    <a:pt x="169" y="335"/>
                  </a:lnTo>
                  <a:lnTo>
                    <a:pt x="166" y="331"/>
                  </a:lnTo>
                  <a:lnTo>
                    <a:pt x="166" y="328"/>
                  </a:lnTo>
                  <a:close/>
                  <a:moveTo>
                    <a:pt x="229" y="274"/>
                  </a:moveTo>
                  <a:lnTo>
                    <a:pt x="234" y="273"/>
                  </a:lnTo>
                  <a:lnTo>
                    <a:pt x="231" y="279"/>
                  </a:lnTo>
                  <a:lnTo>
                    <a:pt x="235" y="281"/>
                  </a:lnTo>
                  <a:lnTo>
                    <a:pt x="239" y="286"/>
                  </a:lnTo>
                  <a:lnTo>
                    <a:pt x="242" y="284"/>
                  </a:lnTo>
                  <a:lnTo>
                    <a:pt x="245" y="275"/>
                  </a:lnTo>
                  <a:lnTo>
                    <a:pt x="242" y="269"/>
                  </a:lnTo>
                  <a:lnTo>
                    <a:pt x="239" y="269"/>
                  </a:lnTo>
                  <a:lnTo>
                    <a:pt x="234" y="263"/>
                  </a:lnTo>
                  <a:lnTo>
                    <a:pt x="226" y="264"/>
                  </a:lnTo>
                  <a:lnTo>
                    <a:pt x="229" y="269"/>
                  </a:lnTo>
                  <a:lnTo>
                    <a:pt x="224" y="268"/>
                  </a:lnTo>
                  <a:lnTo>
                    <a:pt x="224" y="270"/>
                  </a:lnTo>
                  <a:lnTo>
                    <a:pt x="225" y="273"/>
                  </a:lnTo>
                  <a:lnTo>
                    <a:pt x="229" y="274"/>
                  </a:lnTo>
                  <a:close/>
                  <a:moveTo>
                    <a:pt x="213" y="579"/>
                  </a:moveTo>
                  <a:lnTo>
                    <a:pt x="204" y="574"/>
                  </a:lnTo>
                  <a:lnTo>
                    <a:pt x="203" y="579"/>
                  </a:lnTo>
                  <a:lnTo>
                    <a:pt x="209" y="580"/>
                  </a:lnTo>
                  <a:lnTo>
                    <a:pt x="213" y="579"/>
                  </a:lnTo>
                  <a:close/>
                  <a:moveTo>
                    <a:pt x="180" y="644"/>
                  </a:moveTo>
                  <a:lnTo>
                    <a:pt x="181" y="646"/>
                  </a:lnTo>
                  <a:lnTo>
                    <a:pt x="185" y="646"/>
                  </a:lnTo>
                  <a:lnTo>
                    <a:pt x="187" y="644"/>
                  </a:lnTo>
                  <a:lnTo>
                    <a:pt x="187" y="637"/>
                  </a:lnTo>
                  <a:lnTo>
                    <a:pt x="186" y="637"/>
                  </a:lnTo>
                  <a:lnTo>
                    <a:pt x="180" y="644"/>
                  </a:lnTo>
                  <a:close/>
                  <a:moveTo>
                    <a:pt x="245" y="285"/>
                  </a:moveTo>
                  <a:lnTo>
                    <a:pt x="246" y="290"/>
                  </a:lnTo>
                  <a:lnTo>
                    <a:pt x="241" y="291"/>
                  </a:lnTo>
                  <a:lnTo>
                    <a:pt x="239" y="292"/>
                  </a:lnTo>
                  <a:lnTo>
                    <a:pt x="240" y="297"/>
                  </a:lnTo>
                  <a:lnTo>
                    <a:pt x="239" y="308"/>
                  </a:lnTo>
                  <a:lnTo>
                    <a:pt x="251" y="306"/>
                  </a:lnTo>
                  <a:lnTo>
                    <a:pt x="253" y="303"/>
                  </a:lnTo>
                  <a:lnTo>
                    <a:pt x="258" y="301"/>
                  </a:lnTo>
                  <a:lnTo>
                    <a:pt x="257" y="300"/>
                  </a:lnTo>
                  <a:lnTo>
                    <a:pt x="258" y="297"/>
                  </a:lnTo>
                  <a:lnTo>
                    <a:pt x="262" y="299"/>
                  </a:lnTo>
                  <a:lnTo>
                    <a:pt x="266" y="300"/>
                  </a:lnTo>
                  <a:lnTo>
                    <a:pt x="270" y="296"/>
                  </a:lnTo>
                  <a:lnTo>
                    <a:pt x="273" y="294"/>
                  </a:lnTo>
                  <a:lnTo>
                    <a:pt x="279" y="289"/>
                  </a:lnTo>
                  <a:lnTo>
                    <a:pt x="280" y="291"/>
                  </a:lnTo>
                  <a:lnTo>
                    <a:pt x="284" y="291"/>
                  </a:lnTo>
                  <a:lnTo>
                    <a:pt x="283" y="289"/>
                  </a:lnTo>
                  <a:lnTo>
                    <a:pt x="284" y="288"/>
                  </a:lnTo>
                  <a:lnTo>
                    <a:pt x="285" y="281"/>
                  </a:lnTo>
                  <a:lnTo>
                    <a:pt x="285" y="279"/>
                  </a:lnTo>
                  <a:lnTo>
                    <a:pt x="286" y="278"/>
                  </a:lnTo>
                  <a:lnTo>
                    <a:pt x="289" y="270"/>
                  </a:lnTo>
                  <a:lnTo>
                    <a:pt x="286" y="270"/>
                  </a:lnTo>
                  <a:lnTo>
                    <a:pt x="286" y="268"/>
                  </a:lnTo>
                  <a:lnTo>
                    <a:pt x="288" y="267"/>
                  </a:lnTo>
                  <a:lnTo>
                    <a:pt x="289" y="263"/>
                  </a:lnTo>
                  <a:lnTo>
                    <a:pt x="288" y="259"/>
                  </a:lnTo>
                  <a:lnTo>
                    <a:pt x="290" y="261"/>
                  </a:lnTo>
                  <a:lnTo>
                    <a:pt x="290" y="266"/>
                  </a:lnTo>
                  <a:lnTo>
                    <a:pt x="292" y="267"/>
                  </a:lnTo>
                  <a:lnTo>
                    <a:pt x="296" y="267"/>
                  </a:lnTo>
                  <a:lnTo>
                    <a:pt x="290" y="270"/>
                  </a:lnTo>
                  <a:lnTo>
                    <a:pt x="289" y="280"/>
                  </a:lnTo>
                  <a:lnTo>
                    <a:pt x="289" y="284"/>
                  </a:lnTo>
                  <a:lnTo>
                    <a:pt x="290" y="284"/>
                  </a:lnTo>
                  <a:lnTo>
                    <a:pt x="291" y="281"/>
                  </a:lnTo>
                  <a:lnTo>
                    <a:pt x="295" y="280"/>
                  </a:lnTo>
                  <a:lnTo>
                    <a:pt x="299" y="275"/>
                  </a:lnTo>
                  <a:lnTo>
                    <a:pt x="312" y="263"/>
                  </a:lnTo>
                  <a:lnTo>
                    <a:pt x="316" y="256"/>
                  </a:lnTo>
                  <a:lnTo>
                    <a:pt x="319" y="257"/>
                  </a:lnTo>
                  <a:lnTo>
                    <a:pt x="321" y="256"/>
                  </a:lnTo>
                  <a:lnTo>
                    <a:pt x="323" y="249"/>
                  </a:lnTo>
                  <a:lnTo>
                    <a:pt x="328" y="244"/>
                  </a:lnTo>
                  <a:lnTo>
                    <a:pt x="334" y="230"/>
                  </a:lnTo>
                  <a:lnTo>
                    <a:pt x="321" y="233"/>
                  </a:lnTo>
                  <a:lnTo>
                    <a:pt x="318" y="234"/>
                  </a:lnTo>
                  <a:lnTo>
                    <a:pt x="316" y="234"/>
                  </a:lnTo>
                  <a:lnTo>
                    <a:pt x="313" y="236"/>
                  </a:lnTo>
                  <a:lnTo>
                    <a:pt x="303" y="236"/>
                  </a:lnTo>
                  <a:lnTo>
                    <a:pt x="305" y="240"/>
                  </a:lnTo>
                  <a:lnTo>
                    <a:pt x="302" y="245"/>
                  </a:lnTo>
                  <a:lnTo>
                    <a:pt x="306" y="251"/>
                  </a:lnTo>
                  <a:lnTo>
                    <a:pt x="305" y="251"/>
                  </a:lnTo>
                  <a:lnTo>
                    <a:pt x="302" y="250"/>
                  </a:lnTo>
                  <a:lnTo>
                    <a:pt x="300" y="251"/>
                  </a:lnTo>
                  <a:lnTo>
                    <a:pt x="300" y="244"/>
                  </a:lnTo>
                  <a:lnTo>
                    <a:pt x="300" y="240"/>
                  </a:lnTo>
                  <a:lnTo>
                    <a:pt x="288" y="239"/>
                  </a:lnTo>
                  <a:lnTo>
                    <a:pt x="286" y="247"/>
                  </a:lnTo>
                  <a:lnTo>
                    <a:pt x="289" y="251"/>
                  </a:lnTo>
                  <a:lnTo>
                    <a:pt x="286" y="251"/>
                  </a:lnTo>
                  <a:lnTo>
                    <a:pt x="285" y="249"/>
                  </a:lnTo>
                  <a:lnTo>
                    <a:pt x="285" y="241"/>
                  </a:lnTo>
                  <a:lnTo>
                    <a:pt x="283" y="239"/>
                  </a:lnTo>
                  <a:lnTo>
                    <a:pt x="278" y="239"/>
                  </a:lnTo>
                  <a:lnTo>
                    <a:pt x="270" y="245"/>
                  </a:lnTo>
                  <a:lnTo>
                    <a:pt x="275" y="250"/>
                  </a:lnTo>
                  <a:lnTo>
                    <a:pt x="275" y="253"/>
                  </a:lnTo>
                  <a:lnTo>
                    <a:pt x="273" y="255"/>
                  </a:lnTo>
                  <a:lnTo>
                    <a:pt x="272" y="253"/>
                  </a:lnTo>
                  <a:lnTo>
                    <a:pt x="269" y="247"/>
                  </a:lnTo>
                  <a:lnTo>
                    <a:pt x="266" y="250"/>
                  </a:lnTo>
                  <a:lnTo>
                    <a:pt x="259" y="250"/>
                  </a:lnTo>
                  <a:lnTo>
                    <a:pt x="258" y="253"/>
                  </a:lnTo>
                  <a:lnTo>
                    <a:pt x="261" y="255"/>
                  </a:lnTo>
                  <a:lnTo>
                    <a:pt x="259" y="258"/>
                  </a:lnTo>
                  <a:lnTo>
                    <a:pt x="261" y="261"/>
                  </a:lnTo>
                  <a:lnTo>
                    <a:pt x="262" y="263"/>
                  </a:lnTo>
                  <a:lnTo>
                    <a:pt x="262" y="269"/>
                  </a:lnTo>
                  <a:lnTo>
                    <a:pt x="258" y="269"/>
                  </a:lnTo>
                  <a:lnTo>
                    <a:pt x="257" y="266"/>
                  </a:lnTo>
                  <a:lnTo>
                    <a:pt x="252" y="263"/>
                  </a:lnTo>
                  <a:lnTo>
                    <a:pt x="248" y="268"/>
                  </a:lnTo>
                  <a:lnTo>
                    <a:pt x="248" y="277"/>
                  </a:lnTo>
                  <a:lnTo>
                    <a:pt x="253" y="280"/>
                  </a:lnTo>
                  <a:lnTo>
                    <a:pt x="246" y="280"/>
                  </a:lnTo>
                  <a:lnTo>
                    <a:pt x="246" y="284"/>
                  </a:lnTo>
                  <a:lnTo>
                    <a:pt x="245" y="285"/>
                  </a:lnTo>
                  <a:close/>
                  <a:moveTo>
                    <a:pt x="217" y="564"/>
                  </a:moveTo>
                  <a:lnTo>
                    <a:pt x="214" y="569"/>
                  </a:lnTo>
                  <a:lnTo>
                    <a:pt x="212" y="573"/>
                  </a:lnTo>
                  <a:lnTo>
                    <a:pt x="213" y="575"/>
                  </a:lnTo>
                  <a:lnTo>
                    <a:pt x="220" y="567"/>
                  </a:lnTo>
                  <a:lnTo>
                    <a:pt x="220" y="564"/>
                  </a:lnTo>
                  <a:lnTo>
                    <a:pt x="217" y="564"/>
                  </a:lnTo>
                  <a:close/>
                  <a:moveTo>
                    <a:pt x="201" y="584"/>
                  </a:moveTo>
                  <a:lnTo>
                    <a:pt x="199" y="585"/>
                  </a:lnTo>
                  <a:lnTo>
                    <a:pt x="196" y="585"/>
                  </a:lnTo>
                  <a:lnTo>
                    <a:pt x="195" y="589"/>
                  </a:lnTo>
                  <a:lnTo>
                    <a:pt x="195" y="594"/>
                  </a:lnTo>
                  <a:lnTo>
                    <a:pt x="197" y="592"/>
                  </a:lnTo>
                  <a:lnTo>
                    <a:pt x="206" y="590"/>
                  </a:lnTo>
                  <a:lnTo>
                    <a:pt x="206" y="588"/>
                  </a:lnTo>
                  <a:lnTo>
                    <a:pt x="203" y="585"/>
                  </a:lnTo>
                  <a:lnTo>
                    <a:pt x="201" y="584"/>
                  </a:lnTo>
                  <a:close/>
                  <a:moveTo>
                    <a:pt x="256" y="495"/>
                  </a:moveTo>
                  <a:lnTo>
                    <a:pt x="252" y="497"/>
                  </a:lnTo>
                  <a:lnTo>
                    <a:pt x="247" y="500"/>
                  </a:lnTo>
                  <a:lnTo>
                    <a:pt x="239" y="512"/>
                  </a:lnTo>
                  <a:lnTo>
                    <a:pt x="242" y="513"/>
                  </a:lnTo>
                  <a:lnTo>
                    <a:pt x="248" y="508"/>
                  </a:lnTo>
                  <a:lnTo>
                    <a:pt x="252" y="509"/>
                  </a:lnTo>
                  <a:lnTo>
                    <a:pt x="256" y="507"/>
                  </a:lnTo>
                  <a:lnTo>
                    <a:pt x="259" y="500"/>
                  </a:lnTo>
                  <a:lnTo>
                    <a:pt x="258" y="498"/>
                  </a:lnTo>
                  <a:lnTo>
                    <a:pt x="256" y="495"/>
                  </a:lnTo>
                  <a:close/>
                  <a:moveTo>
                    <a:pt x="245" y="556"/>
                  </a:moveTo>
                  <a:lnTo>
                    <a:pt x="244" y="558"/>
                  </a:lnTo>
                  <a:lnTo>
                    <a:pt x="237" y="572"/>
                  </a:lnTo>
                  <a:lnTo>
                    <a:pt x="235" y="574"/>
                  </a:lnTo>
                  <a:lnTo>
                    <a:pt x="226" y="564"/>
                  </a:lnTo>
                  <a:lnTo>
                    <a:pt x="224" y="566"/>
                  </a:lnTo>
                  <a:lnTo>
                    <a:pt x="223" y="572"/>
                  </a:lnTo>
                  <a:lnTo>
                    <a:pt x="223" y="573"/>
                  </a:lnTo>
                  <a:lnTo>
                    <a:pt x="224" y="573"/>
                  </a:lnTo>
                  <a:lnTo>
                    <a:pt x="223" y="575"/>
                  </a:lnTo>
                  <a:lnTo>
                    <a:pt x="220" y="578"/>
                  </a:lnTo>
                  <a:lnTo>
                    <a:pt x="219" y="583"/>
                  </a:lnTo>
                  <a:lnTo>
                    <a:pt x="220" y="584"/>
                  </a:lnTo>
                  <a:lnTo>
                    <a:pt x="223" y="583"/>
                  </a:lnTo>
                  <a:lnTo>
                    <a:pt x="228" y="586"/>
                  </a:lnTo>
                  <a:lnTo>
                    <a:pt x="231" y="588"/>
                  </a:lnTo>
                  <a:lnTo>
                    <a:pt x="236" y="605"/>
                  </a:lnTo>
                  <a:lnTo>
                    <a:pt x="240" y="601"/>
                  </a:lnTo>
                  <a:lnTo>
                    <a:pt x="241" y="598"/>
                  </a:lnTo>
                  <a:lnTo>
                    <a:pt x="242" y="592"/>
                  </a:lnTo>
                  <a:lnTo>
                    <a:pt x="240" y="589"/>
                  </a:lnTo>
                  <a:lnTo>
                    <a:pt x="239" y="580"/>
                  </a:lnTo>
                  <a:lnTo>
                    <a:pt x="242" y="577"/>
                  </a:lnTo>
                  <a:lnTo>
                    <a:pt x="244" y="570"/>
                  </a:lnTo>
                  <a:lnTo>
                    <a:pt x="247" y="567"/>
                  </a:lnTo>
                  <a:lnTo>
                    <a:pt x="246" y="563"/>
                  </a:lnTo>
                  <a:lnTo>
                    <a:pt x="248" y="559"/>
                  </a:lnTo>
                  <a:lnTo>
                    <a:pt x="246" y="557"/>
                  </a:lnTo>
                  <a:lnTo>
                    <a:pt x="245" y="556"/>
                  </a:lnTo>
                  <a:close/>
                  <a:moveTo>
                    <a:pt x="104" y="398"/>
                  </a:moveTo>
                  <a:lnTo>
                    <a:pt x="110" y="397"/>
                  </a:lnTo>
                  <a:lnTo>
                    <a:pt x="110" y="394"/>
                  </a:lnTo>
                  <a:lnTo>
                    <a:pt x="112" y="391"/>
                  </a:lnTo>
                  <a:lnTo>
                    <a:pt x="115" y="389"/>
                  </a:lnTo>
                  <a:lnTo>
                    <a:pt x="116" y="385"/>
                  </a:lnTo>
                  <a:lnTo>
                    <a:pt x="119" y="385"/>
                  </a:lnTo>
                  <a:lnTo>
                    <a:pt x="122" y="381"/>
                  </a:lnTo>
                  <a:lnTo>
                    <a:pt x="125" y="383"/>
                  </a:lnTo>
                  <a:lnTo>
                    <a:pt x="126" y="381"/>
                  </a:lnTo>
                  <a:lnTo>
                    <a:pt x="127" y="379"/>
                  </a:lnTo>
                  <a:lnTo>
                    <a:pt x="132" y="373"/>
                  </a:lnTo>
                  <a:lnTo>
                    <a:pt x="132" y="368"/>
                  </a:lnTo>
                  <a:lnTo>
                    <a:pt x="133" y="366"/>
                  </a:lnTo>
                  <a:lnTo>
                    <a:pt x="136" y="366"/>
                  </a:lnTo>
                  <a:lnTo>
                    <a:pt x="141" y="359"/>
                  </a:lnTo>
                  <a:lnTo>
                    <a:pt x="138" y="355"/>
                  </a:lnTo>
                  <a:lnTo>
                    <a:pt x="138" y="341"/>
                  </a:lnTo>
                  <a:lnTo>
                    <a:pt x="130" y="349"/>
                  </a:lnTo>
                  <a:lnTo>
                    <a:pt x="130" y="346"/>
                  </a:lnTo>
                  <a:lnTo>
                    <a:pt x="127" y="345"/>
                  </a:lnTo>
                  <a:lnTo>
                    <a:pt x="131" y="341"/>
                  </a:lnTo>
                  <a:lnTo>
                    <a:pt x="132" y="342"/>
                  </a:lnTo>
                  <a:lnTo>
                    <a:pt x="138" y="338"/>
                  </a:lnTo>
                  <a:lnTo>
                    <a:pt x="138" y="335"/>
                  </a:lnTo>
                  <a:lnTo>
                    <a:pt x="139" y="330"/>
                  </a:lnTo>
                  <a:lnTo>
                    <a:pt x="141" y="327"/>
                  </a:lnTo>
                  <a:lnTo>
                    <a:pt x="137" y="327"/>
                  </a:lnTo>
                  <a:lnTo>
                    <a:pt x="136" y="328"/>
                  </a:lnTo>
                  <a:lnTo>
                    <a:pt x="135" y="323"/>
                  </a:lnTo>
                  <a:lnTo>
                    <a:pt x="132" y="325"/>
                  </a:lnTo>
                  <a:lnTo>
                    <a:pt x="128" y="324"/>
                  </a:lnTo>
                  <a:lnTo>
                    <a:pt x="131" y="333"/>
                  </a:lnTo>
                  <a:lnTo>
                    <a:pt x="130" y="334"/>
                  </a:lnTo>
                  <a:lnTo>
                    <a:pt x="126" y="334"/>
                  </a:lnTo>
                  <a:lnTo>
                    <a:pt x="126" y="336"/>
                  </a:lnTo>
                  <a:lnTo>
                    <a:pt x="123" y="338"/>
                  </a:lnTo>
                  <a:lnTo>
                    <a:pt x="123" y="341"/>
                  </a:lnTo>
                  <a:lnTo>
                    <a:pt x="120" y="344"/>
                  </a:lnTo>
                  <a:lnTo>
                    <a:pt x="117" y="345"/>
                  </a:lnTo>
                  <a:lnTo>
                    <a:pt x="119" y="349"/>
                  </a:lnTo>
                  <a:lnTo>
                    <a:pt x="117" y="351"/>
                  </a:lnTo>
                  <a:lnTo>
                    <a:pt x="119" y="357"/>
                  </a:lnTo>
                  <a:lnTo>
                    <a:pt x="115" y="357"/>
                  </a:lnTo>
                  <a:lnTo>
                    <a:pt x="114" y="361"/>
                  </a:lnTo>
                  <a:lnTo>
                    <a:pt x="114" y="368"/>
                  </a:lnTo>
                  <a:lnTo>
                    <a:pt x="111" y="369"/>
                  </a:lnTo>
                  <a:lnTo>
                    <a:pt x="112" y="373"/>
                  </a:lnTo>
                  <a:lnTo>
                    <a:pt x="109" y="377"/>
                  </a:lnTo>
                  <a:lnTo>
                    <a:pt x="109" y="380"/>
                  </a:lnTo>
                  <a:lnTo>
                    <a:pt x="108" y="384"/>
                  </a:lnTo>
                  <a:lnTo>
                    <a:pt x="109" y="386"/>
                  </a:lnTo>
                  <a:lnTo>
                    <a:pt x="108" y="392"/>
                  </a:lnTo>
                  <a:lnTo>
                    <a:pt x="103" y="394"/>
                  </a:lnTo>
                  <a:lnTo>
                    <a:pt x="103" y="396"/>
                  </a:lnTo>
                  <a:lnTo>
                    <a:pt x="104" y="398"/>
                  </a:lnTo>
                  <a:close/>
                  <a:moveTo>
                    <a:pt x="131" y="700"/>
                  </a:moveTo>
                  <a:lnTo>
                    <a:pt x="132" y="708"/>
                  </a:lnTo>
                  <a:lnTo>
                    <a:pt x="135" y="702"/>
                  </a:lnTo>
                  <a:lnTo>
                    <a:pt x="133" y="696"/>
                  </a:lnTo>
                  <a:lnTo>
                    <a:pt x="131" y="700"/>
                  </a:lnTo>
                  <a:close/>
                  <a:moveTo>
                    <a:pt x="141" y="352"/>
                  </a:moveTo>
                  <a:lnTo>
                    <a:pt x="143" y="352"/>
                  </a:lnTo>
                  <a:lnTo>
                    <a:pt x="144" y="342"/>
                  </a:lnTo>
                  <a:lnTo>
                    <a:pt x="144" y="338"/>
                  </a:lnTo>
                  <a:lnTo>
                    <a:pt x="147" y="342"/>
                  </a:lnTo>
                  <a:lnTo>
                    <a:pt x="147" y="353"/>
                  </a:lnTo>
                  <a:lnTo>
                    <a:pt x="152" y="350"/>
                  </a:lnTo>
                  <a:lnTo>
                    <a:pt x="157" y="344"/>
                  </a:lnTo>
                  <a:lnTo>
                    <a:pt x="158" y="346"/>
                  </a:lnTo>
                  <a:lnTo>
                    <a:pt x="159" y="344"/>
                  </a:lnTo>
                  <a:lnTo>
                    <a:pt x="159" y="336"/>
                  </a:lnTo>
                  <a:lnTo>
                    <a:pt x="161" y="333"/>
                  </a:lnTo>
                  <a:lnTo>
                    <a:pt x="161" y="327"/>
                  </a:lnTo>
                  <a:lnTo>
                    <a:pt x="165" y="320"/>
                  </a:lnTo>
                  <a:lnTo>
                    <a:pt x="164" y="318"/>
                  </a:lnTo>
                  <a:lnTo>
                    <a:pt x="166" y="316"/>
                  </a:lnTo>
                  <a:lnTo>
                    <a:pt x="165" y="313"/>
                  </a:lnTo>
                  <a:lnTo>
                    <a:pt x="161" y="312"/>
                  </a:lnTo>
                  <a:lnTo>
                    <a:pt x="159" y="309"/>
                  </a:lnTo>
                  <a:lnTo>
                    <a:pt x="153" y="308"/>
                  </a:lnTo>
                  <a:lnTo>
                    <a:pt x="152" y="316"/>
                  </a:lnTo>
                  <a:lnTo>
                    <a:pt x="150" y="319"/>
                  </a:lnTo>
                  <a:lnTo>
                    <a:pt x="154" y="323"/>
                  </a:lnTo>
                  <a:lnTo>
                    <a:pt x="154" y="334"/>
                  </a:lnTo>
                  <a:lnTo>
                    <a:pt x="150" y="331"/>
                  </a:lnTo>
                  <a:lnTo>
                    <a:pt x="153" y="327"/>
                  </a:lnTo>
                  <a:lnTo>
                    <a:pt x="150" y="323"/>
                  </a:lnTo>
                  <a:lnTo>
                    <a:pt x="149" y="325"/>
                  </a:lnTo>
                  <a:lnTo>
                    <a:pt x="144" y="325"/>
                  </a:lnTo>
                  <a:lnTo>
                    <a:pt x="143" y="328"/>
                  </a:lnTo>
                  <a:lnTo>
                    <a:pt x="144" y="333"/>
                  </a:lnTo>
                  <a:lnTo>
                    <a:pt x="141" y="334"/>
                  </a:lnTo>
                  <a:lnTo>
                    <a:pt x="138" y="341"/>
                  </a:lnTo>
                  <a:lnTo>
                    <a:pt x="138" y="346"/>
                  </a:lnTo>
                  <a:lnTo>
                    <a:pt x="141" y="352"/>
                  </a:lnTo>
                  <a:close/>
                  <a:moveTo>
                    <a:pt x="131" y="681"/>
                  </a:moveTo>
                  <a:lnTo>
                    <a:pt x="130" y="679"/>
                  </a:lnTo>
                  <a:lnTo>
                    <a:pt x="126" y="683"/>
                  </a:lnTo>
                  <a:lnTo>
                    <a:pt x="127" y="690"/>
                  </a:lnTo>
                  <a:lnTo>
                    <a:pt x="131" y="689"/>
                  </a:lnTo>
                  <a:lnTo>
                    <a:pt x="131" y="685"/>
                  </a:lnTo>
                  <a:lnTo>
                    <a:pt x="131" y="681"/>
                  </a:lnTo>
                  <a:close/>
                  <a:moveTo>
                    <a:pt x="112" y="739"/>
                  </a:moveTo>
                  <a:lnTo>
                    <a:pt x="111" y="737"/>
                  </a:lnTo>
                  <a:lnTo>
                    <a:pt x="105" y="741"/>
                  </a:lnTo>
                  <a:lnTo>
                    <a:pt x="105" y="747"/>
                  </a:lnTo>
                  <a:lnTo>
                    <a:pt x="108" y="751"/>
                  </a:lnTo>
                  <a:lnTo>
                    <a:pt x="103" y="755"/>
                  </a:lnTo>
                  <a:lnTo>
                    <a:pt x="105" y="757"/>
                  </a:lnTo>
                  <a:lnTo>
                    <a:pt x="105" y="759"/>
                  </a:lnTo>
                  <a:lnTo>
                    <a:pt x="110" y="757"/>
                  </a:lnTo>
                  <a:lnTo>
                    <a:pt x="111" y="744"/>
                  </a:lnTo>
                  <a:lnTo>
                    <a:pt x="112" y="741"/>
                  </a:lnTo>
                  <a:lnTo>
                    <a:pt x="112" y="739"/>
                  </a:lnTo>
                  <a:close/>
                  <a:moveTo>
                    <a:pt x="126" y="702"/>
                  </a:moveTo>
                  <a:lnTo>
                    <a:pt x="127" y="694"/>
                  </a:lnTo>
                  <a:lnTo>
                    <a:pt x="123" y="694"/>
                  </a:lnTo>
                  <a:lnTo>
                    <a:pt x="122" y="695"/>
                  </a:lnTo>
                  <a:lnTo>
                    <a:pt x="123" y="696"/>
                  </a:lnTo>
                  <a:lnTo>
                    <a:pt x="120" y="700"/>
                  </a:lnTo>
                  <a:lnTo>
                    <a:pt x="122" y="702"/>
                  </a:lnTo>
                  <a:lnTo>
                    <a:pt x="126" y="702"/>
                  </a:lnTo>
                  <a:close/>
                  <a:moveTo>
                    <a:pt x="112" y="798"/>
                  </a:moveTo>
                  <a:lnTo>
                    <a:pt x="110" y="801"/>
                  </a:lnTo>
                  <a:lnTo>
                    <a:pt x="106" y="808"/>
                  </a:lnTo>
                  <a:lnTo>
                    <a:pt x="110" y="809"/>
                  </a:lnTo>
                  <a:lnTo>
                    <a:pt x="117" y="805"/>
                  </a:lnTo>
                  <a:lnTo>
                    <a:pt x="117" y="797"/>
                  </a:lnTo>
                  <a:lnTo>
                    <a:pt x="112" y="798"/>
                  </a:lnTo>
                  <a:close/>
                  <a:moveTo>
                    <a:pt x="157" y="646"/>
                  </a:moveTo>
                  <a:lnTo>
                    <a:pt x="154" y="652"/>
                  </a:lnTo>
                  <a:lnTo>
                    <a:pt x="171" y="648"/>
                  </a:lnTo>
                  <a:lnTo>
                    <a:pt x="177" y="645"/>
                  </a:lnTo>
                  <a:lnTo>
                    <a:pt x="171" y="642"/>
                  </a:lnTo>
                  <a:lnTo>
                    <a:pt x="164" y="644"/>
                  </a:lnTo>
                  <a:lnTo>
                    <a:pt x="157" y="646"/>
                  </a:lnTo>
                  <a:close/>
                  <a:moveTo>
                    <a:pt x="176" y="635"/>
                  </a:moveTo>
                  <a:lnTo>
                    <a:pt x="177" y="639"/>
                  </a:lnTo>
                  <a:lnTo>
                    <a:pt x="184" y="633"/>
                  </a:lnTo>
                  <a:lnTo>
                    <a:pt x="180" y="631"/>
                  </a:lnTo>
                  <a:lnTo>
                    <a:pt x="177" y="633"/>
                  </a:lnTo>
                  <a:lnTo>
                    <a:pt x="176" y="635"/>
                  </a:lnTo>
                  <a:close/>
                  <a:moveTo>
                    <a:pt x="163" y="666"/>
                  </a:moveTo>
                  <a:lnTo>
                    <a:pt x="166" y="664"/>
                  </a:lnTo>
                  <a:lnTo>
                    <a:pt x="168" y="661"/>
                  </a:lnTo>
                  <a:lnTo>
                    <a:pt x="159" y="659"/>
                  </a:lnTo>
                  <a:lnTo>
                    <a:pt x="157" y="657"/>
                  </a:lnTo>
                  <a:lnTo>
                    <a:pt x="147" y="664"/>
                  </a:lnTo>
                  <a:lnTo>
                    <a:pt x="149" y="667"/>
                  </a:lnTo>
                  <a:lnTo>
                    <a:pt x="163" y="666"/>
                  </a:lnTo>
                  <a:close/>
                  <a:moveTo>
                    <a:pt x="338" y="341"/>
                  </a:moveTo>
                  <a:lnTo>
                    <a:pt x="335" y="346"/>
                  </a:lnTo>
                  <a:lnTo>
                    <a:pt x="334" y="349"/>
                  </a:lnTo>
                  <a:lnTo>
                    <a:pt x="333" y="349"/>
                  </a:lnTo>
                  <a:lnTo>
                    <a:pt x="332" y="352"/>
                  </a:lnTo>
                  <a:lnTo>
                    <a:pt x="330" y="352"/>
                  </a:lnTo>
                  <a:lnTo>
                    <a:pt x="333" y="361"/>
                  </a:lnTo>
                  <a:lnTo>
                    <a:pt x="340" y="362"/>
                  </a:lnTo>
                  <a:lnTo>
                    <a:pt x="344" y="361"/>
                  </a:lnTo>
                  <a:lnTo>
                    <a:pt x="344" y="357"/>
                  </a:lnTo>
                  <a:lnTo>
                    <a:pt x="341" y="353"/>
                  </a:lnTo>
                  <a:lnTo>
                    <a:pt x="338" y="341"/>
                  </a:lnTo>
                  <a:close/>
                  <a:moveTo>
                    <a:pt x="316" y="284"/>
                  </a:moveTo>
                  <a:lnTo>
                    <a:pt x="318" y="284"/>
                  </a:lnTo>
                  <a:lnTo>
                    <a:pt x="325" y="277"/>
                  </a:lnTo>
                  <a:lnTo>
                    <a:pt x="319" y="275"/>
                  </a:lnTo>
                  <a:lnTo>
                    <a:pt x="316" y="277"/>
                  </a:lnTo>
                  <a:lnTo>
                    <a:pt x="313" y="281"/>
                  </a:lnTo>
                  <a:lnTo>
                    <a:pt x="316" y="284"/>
                  </a:lnTo>
                  <a:close/>
                  <a:moveTo>
                    <a:pt x="312" y="278"/>
                  </a:moveTo>
                  <a:lnTo>
                    <a:pt x="312" y="275"/>
                  </a:lnTo>
                  <a:lnTo>
                    <a:pt x="308" y="272"/>
                  </a:lnTo>
                  <a:lnTo>
                    <a:pt x="303" y="274"/>
                  </a:lnTo>
                  <a:lnTo>
                    <a:pt x="297" y="281"/>
                  </a:lnTo>
                  <a:lnTo>
                    <a:pt x="296" y="288"/>
                  </a:lnTo>
                  <a:lnTo>
                    <a:pt x="296" y="291"/>
                  </a:lnTo>
                  <a:lnTo>
                    <a:pt x="297" y="291"/>
                  </a:lnTo>
                  <a:lnTo>
                    <a:pt x="299" y="294"/>
                  </a:lnTo>
                  <a:lnTo>
                    <a:pt x="301" y="294"/>
                  </a:lnTo>
                  <a:lnTo>
                    <a:pt x="303" y="294"/>
                  </a:lnTo>
                  <a:lnTo>
                    <a:pt x="305" y="289"/>
                  </a:lnTo>
                  <a:lnTo>
                    <a:pt x="306" y="288"/>
                  </a:lnTo>
                  <a:lnTo>
                    <a:pt x="307" y="288"/>
                  </a:lnTo>
                  <a:lnTo>
                    <a:pt x="310" y="281"/>
                  </a:lnTo>
                  <a:lnTo>
                    <a:pt x="312" y="278"/>
                  </a:lnTo>
                  <a:close/>
                  <a:moveTo>
                    <a:pt x="291" y="295"/>
                  </a:moveTo>
                  <a:lnTo>
                    <a:pt x="288" y="301"/>
                  </a:lnTo>
                  <a:lnTo>
                    <a:pt x="291" y="303"/>
                  </a:lnTo>
                  <a:lnTo>
                    <a:pt x="295" y="302"/>
                  </a:lnTo>
                  <a:lnTo>
                    <a:pt x="296" y="296"/>
                  </a:lnTo>
                  <a:lnTo>
                    <a:pt x="291" y="295"/>
                  </a:lnTo>
                  <a:close/>
                  <a:moveTo>
                    <a:pt x="343" y="368"/>
                  </a:moveTo>
                  <a:lnTo>
                    <a:pt x="338" y="366"/>
                  </a:lnTo>
                  <a:lnTo>
                    <a:pt x="334" y="366"/>
                  </a:lnTo>
                  <a:lnTo>
                    <a:pt x="333" y="364"/>
                  </a:lnTo>
                  <a:lnTo>
                    <a:pt x="329" y="363"/>
                  </a:lnTo>
                  <a:lnTo>
                    <a:pt x="325" y="358"/>
                  </a:lnTo>
                  <a:lnTo>
                    <a:pt x="328" y="355"/>
                  </a:lnTo>
                  <a:lnTo>
                    <a:pt x="327" y="352"/>
                  </a:lnTo>
                  <a:lnTo>
                    <a:pt x="325" y="352"/>
                  </a:lnTo>
                  <a:lnTo>
                    <a:pt x="325" y="353"/>
                  </a:lnTo>
                  <a:lnTo>
                    <a:pt x="321" y="358"/>
                  </a:lnTo>
                  <a:lnTo>
                    <a:pt x="322" y="361"/>
                  </a:lnTo>
                  <a:lnTo>
                    <a:pt x="319" y="362"/>
                  </a:lnTo>
                  <a:lnTo>
                    <a:pt x="314" y="359"/>
                  </a:lnTo>
                  <a:lnTo>
                    <a:pt x="312" y="361"/>
                  </a:lnTo>
                  <a:lnTo>
                    <a:pt x="311" y="366"/>
                  </a:lnTo>
                  <a:lnTo>
                    <a:pt x="313" y="369"/>
                  </a:lnTo>
                  <a:lnTo>
                    <a:pt x="312" y="374"/>
                  </a:lnTo>
                  <a:lnTo>
                    <a:pt x="318" y="373"/>
                  </a:lnTo>
                  <a:lnTo>
                    <a:pt x="319" y="374"/>
                  </a:lnTo>
                  <a:lnTo>
                    <a:pt x="328" y="374"/>
                  </a:lnTo>
                  <a:lnTo>
                    <a:pt x="328" y="377"/>
                  </a:lnTo>
                  <a:lnTo>
                    <a:pt x="332" y="375"/>
                  </a:lnTo>
                  <a:lnTo>
                    <a:pt x="337" y="374"/>
                  </a:lnTo>
                  <a:lnTo>
                    <a:pt x="339" y="375"/>
                  </a:lnTo>
                  <a:lnTo>
                    <a:pt x="346" y="370"/>
                  </a:lnTo>
                  <a:lnTo>
                    <a:pt x="348" y="369"/>
                  </a:lnTo>
                  <a:lnTo>
                    <a:pt x="345" y="367"/>
                  </a:lnTo>
                  <a:lnTo>
                    <a:pt x="343" y="368"/>
                  </a:lnTo>
                  <a:close/>
                  <a:moveTo>
                    <a:pt x="431" y="263"/>
                  </a:moveTo>
                  <a:lnTo>
                    <a:pt x="428" y="259"/>
                  </a:lnTo>
                  <a:lnTo>
                    <a:pt x="422" y="259"/>
                  </a:lnTo>
                  <a:lnTo>
                    <a:pt x="416" y="267"/>
                  </a:lnTo>
                  <a:lnTo>
                    <a:pt x="430" y="264"/>
                  </a:lnTo>
                  <a:lnTo>
                    <a:pt x="431" y="263"/>
                  </a:lnTo>
                  <a:close/>
                  <a:moveTo>
                    <a:pt x="463" y="231"/>
                  </a:moveTo>
                  <a:lnTo>
                    <a:pt x="463" y="228"/>
                  </a:lnTo>
                  <a:lnTo>
                    <a:pt x="455" y="220"/>
                  </a:lnTo>
                  <a:lnTo>
                    <a:pt x="454" y="213"/>
                  </a:lnTo>
                  <a:lnTo>
                    <a:pt x="450" y="208"/>
                  </a:lnTo>
                  <a:lnTo>
                    <a:pt x="447" y="207"/>
                  </a:lnTo>
                  <a:lnTo>
                    <a:pt x="441" y="211"/>
                  </a:lnTo>
                  <a:lnTo>
                    <a:pt x="436" y="211"/>
                  </a:lnTo>
                  <a:lnTo>
                    <a:pt x="434" y="216"/>
                  </a:lnTo>
                  <a:lnTo>
                    <a:pt x="431" y="218"/>
                  </a:lnTo>
                  <a:lnTo>
                    <a:pt x="431" y="220"/>
                  </a:lnTo>
                  <a:lnTo>
                    <a:pt x="427" y="224"/>
                  </a:lnTo>
                  <a:lnTo>
                    <a:pt x="427" y="228"/>
                  </a:lnTo>
                  <a:lnTo>
                    <a:pt x="426" y="229"/>
                  </a:lnTo>
                  <a:lnTo>
                    <a:pt x="425" y="235"/>
                  </a:lnTo>
                  <a:lnTo>
                    <a:pt x="425" y="240"/>
                  </a:lnTo>
                  <a:lnTo>
                    <a:pt x="420" y="245"/>
                  </a:lnTo>
                  <a:lnTo>
                    <a:pt x="420" y="246"/>
                  </a:lnTo>
                  <a:lnTo>
                    <a:pt x="425" y="252"/>
                  </a:lnTo>
                  <a:lnTo>
                    <a:pt x="428" y="252"/>
                  </a:lnTo>
                  <a:lnTo>
                    <a:pt x="439" y="242"/>
                  </a:lnTo>
                  <a:lnTo>
                    <a:pt x="442" y="244"/>
                  </a:lnTo>
                  <a:lnTo>
                    <a:pt x="453" y="242"/>
                  </a:lnTo>
                  <a:lnTo>
                    <a:pt x="458" y="238"/>
                  </a:lnTo>
                  <a:lnTo>
                    <a:pt x="457" y="235"/>
                  </a:lnTo>
                  <a:lnTo>
                    <a:pt x="454" y="234"/>
                  </a:lnTo>
                  <a:lnTo>
                    <a:pt x="454" y="231"/>
                  </a:lnTo>
                  <a:lnTo>
                    <a:pt x="459" y="230"/>
                  </a:lnTo>
                  <a:lnTo>
                    <a:pt x="463" y="231"/>
                  </a:lnTo>
                  <a:close/>
                  <a:moveTo>
                    <a:pt x="398" y="312"/>
                  </a:moveTo>
                  <a:lnTo>
                    <a:pt x="395" y="311"/>
                  </a:lnTo>
                  <a:lnTo>
                    <a:pt x="392" y="312"/>
                  </a:lnTo>
                  <a:lnTo>
                    <a:pt x="388" y="317"/>
                  </a:lnTo>
                  <a:lnTo>
                    <a:pt x="397" y="320"/>
                  </a:lnTo>
                  <a:lnTo>
                    <a:pt x="397" y="313"/>
                  </a:lnTo>
                  <a:lnTo>
                    <a:pt x="398" y="312"/>
                  </a:lnTo>
                  <a:close/>
                  <a:moveTo>
                    <a:pt x="459" y="217"/>
                  </a:moveTo>
                  <a:lnTo>
                    <a:pt x="464" y="227"/>
                  </a:lnTo>
                  <a:lnTo>
                    <a:pt x="461" y="236"/>
                  </a:lnTo>
                  <a:lnTo>
                    <a:pt x="475" y="234"/>
                  </a:lnTo>
                  <a:lnTo>
                    <a:pt x="476" y="220"/>
                  </a:lnTo>
                  <a:lnTo>
                    <a:pt x="469" y="222"/>
                  </a:lnTo>
                  <a:lnTo>
                    <a:pt x="466" y="213"/>
                  </a:lnTo>
                  <a:lnTo>
                    <a:pt x="470" y="212"/>
                  </a:lnTo>
                  <a:lnTo>
                    <a:pt x="466" y="207"/>
                  </a:lnTo>
                  <a:lnTo>
                    <a:pt x="465" y="206"/>
                  </a:lnTo>
                  <a:lnTo>
                    <a:pt x="463" y="207"/>
                  </a:lnTo>
                  <a:lnTo>
                    <a:pt x="463" y="209"/>
                  </a:lnTo>
                  <a:lnTo>
                    <a:pt x="458" y="212"/>
                  </a:lnTo>
                  <a:lnTo>
                    <a:pt x="459" y="217"/>
                  </a:lnTo>
                  <a:close/>
                  <a:moveTo>
                    <a:pt x="417" y="202"/>
                  </a:moveTo>
                  <a:lnTo>
                    <a:pt x="415" y="202"/>
                  </a:lnTo>
                  <a:lnTo>
                    <a:pt x="409" y="192"/>
                  </a:lnTo>
                  <a:lnTo>
                    <a:pt x="405" y="197"/>
                  </a:lnTo>
                  <a:lnTo>
                    <a:pt x="405" y="201"/>
                  </a:lnTo>
                  <a:lnTo>
                    <a:pt x="401" y="207"/>
                  </a:lnTo>
                  <a:lnTo>
                    <a:pt x="401" y="213"/>
                  </a:lnTo>
                  <a:lnTo>
                    <a:pt x="395" y="213"/>
                  </a:lnTo>
                  <a:lnTo>
                    <a:pt x="389" y="223"/>
                  </a:lnTo>
                  <a:lnTo>
                    <a:pt x="384" y="227"/>
                  </a:lnTo>
                  <a:lnTo>
                    <a:pt x="381" y="235"/>
                  </a:lnTo>
                  <a:lnTo>
                    <a:pt x="377" y="236"/>
                  </a:lnTo>
                  <a:lnTo>
                    <a:pt x="376" y="233"/>
                  </a:lnTo>
                  <a:lnTo>
                    <a:pt x="381" y="225"/>
                  </a:lnTo>
                  <a:lnTo>
                    <a:pt x="379" y="219"/>
                  </a:lnTo>
                  <a:lnTo>
                    <a:pt x="376" y="214"/>
                  </a:lnTo>
                  <a:lnTo>
                    <a:pt x="374" y="205"/>
                  </a:lnTo>
                  <a:lnTo>
                    <a:pt x="379" y="201"/>
                  </a:lnTo>
                  <a:lnTo>
                    <a:pt x="381" y="199"/>
                  </a:lnTo>
                  <a:lnTo>
                    <a:pt x="381" y="192"/>
                  </a:lnTo>
                  <a:lnTo>
                    <a:pt x="378" y="188"/>
                  </a:lnTo>
                  <a:lnTo>
                    <a:pt x="384" y="184"/>
                  </a:lnTo>
                  <a:lnTo>
                    <a:pt x="389" y="185"/>
                  </a:lnTo>
                  <a:lnTo>
                    <a:pt x="393" y="177"/>
                  </a:lnTo>
                  <a:lnTo>
                    <a:pt x="392" y="172"/>
                  </a:lnTo>
                  <a:lnTo>
                    <a:pt x="393" y="169"/>
                  </a:lnTo>
                  <a:lnTo>
                    <a:pt x="392" y="167"/>
                  </a:lnTo>
                  <a:lnTo>
                    <a:pt x="384" y="166"/>
                  </a:lnTo>
                  <a:lnTo>
                    <a:pt x="384" y="159"/>
                  </a:lnTo>
                  <a:lnTo>
                    <a:pt x="385" y="153"/>
                  </a:lnTo>
                  <a:lnTo>
                    <a:pt x="393" y="145"/>
                  </a:lnTo>
                  <a:lnTo>
                    <a:pt x="390" y="142"/>
                  </a:lnTo>
                  <a:lnTo>
                    <a:pt x="395" y="135"/>
                  </a:lnTo>
                  <a:lnTo>
                    <a:pt x="397" y="129"/>
                  </a:lnTo>
                  <a:lnTo>
                    <a:pt x="395" y="127"/>
                  </a:lnTo>
                  <a:lnTo>
                    <a:pt x="398" y="123"/>
                  </a:lnTo>
                  <a:lnTo>
                    <a:pt x="399" y="118"/>
                  </a:lnTo>
                  <a:lnTo>
                    <a:pt x="397" y="107"/>
                  </a:lnTo>
                  <a:lnTo>
                    <a:pt x="398" y="103"/>
                  </a:lnTo>
                  <a:lnTo>
                    <a:pt x="404" y="99"/>
                  </a:lnTo>
                  <a:lnTo>
                    <a:pt x="401" y="97"/>
                  </a:lnTo>
                  <a:lnTo>
                    <a:pt x="398" y="97"/>
                  </a:lnTo>
                  <a:lnTo>
                    <a:pt x="393" y="101"/>
                  </a:lnTo>
                  <a:lnTo>
                    <a:pt x="390" y="100"/>
                  </a:lnTo>
                  <a:lnTo>
                    <a:pt x="382" y="100"/>
                  </a:lnTo>
                  <a:lnTo>
                    <a:pt x="378" y="103"/>
                  </a:lnTo>
                  <a:lnTo>
                    <a:pt x="374" y="111"/>
                  </a:lnTo>
                  <a:lnTo>
                    <a:pt x="376" y="116"/>
                  </a:lnTo>
                  <a:lnTo>
                    <a:pt x="372" y="119"/>
                  </a:lnTo>
                  <a:lnTo>
                    <a:pt x="370" y="125"/>
                  </a:lnTo>
                  <a:lnTo>
                    <a:pt x="374" y="133"/>
                  </a:lnTo>
                  <a:lnTo>
                    <a:pt x="382" y="138"/>
                  </a:lnTo>
                  <a:lnTo>
                    <a:pt x="378" y="139"/>
                  </a:lnTo>
                  <a:lnTo>
                    <a:pt x="370" y="136"/>
                  </a:lnTo>
                  <a:lnTo>
                    <a:pt x="367" y="139"/>
                  </a:lnTo>
                  <a:lnTo>
                    <a:pt x="360" y="140"/>
                  </a:lnTo>
                  <a:lnTo>
                    <a:pt x="362" y="142"/>
                  </a:lnTo>
                  <a:lnTo>
                    <a:pt x="361" y="155"/>
                  </a:lnTo>
                  <a:lnTo>
                    <a:pt x="368" y="161"/>
                  </a:lnTo>
                  <a:lnTo>
                    <a:pt x="376" y="157"/>
                  </a:lnTo>
                  <a:lnTo>
                    <a:pt x="378" y="159"/>
                  </a:lnTo>
                  <a:lnTo>
                    <a:pt x="371" y="162"/>
                  </a:lnTo>
                  <a:lnTo>
                    <a:pt x="366" y="163"/>
                  </a:lnTo>
                  <a:lnTo>
                    <a:pt x="361" y="162"/>
                  </a:lnTo>
                  <a:lnTo>
                    <a:pt x="359" y="163"/>
                  </a:lnTo>
                  <a:lnTo>
                    <a:pt x="360" y="172"/>
                  </a:lnTo>
                  <a:lnTo>
                    <a:pt x="362" y="177"/>
                  </a:lnTo>
                  <a:lnTo>
                    <a:pt x="361" y="179"/>
                  </a:lnTo>
                  <a:lnTo>
                    <a:pt x="365" y="185"/>
                  </a:lnTo>
                  <a:lnTo>
                    <a:pt x="371" y="186"/>
                  </a:lnTo>
                  <a:lnTo>
                    <a:pt x="371" y="188"/>
                  </a:lnTo>
                  <a:lnTo>
                    <a:pt x="366" y="189"/>
                  </a:lnTo>
                  <a:lnTo>
                    <a:pt x="360" y="188"/>
                  </a:lnTo>
                  <a:lnTo>
                    <a:pt x="359" y="189"/>
                  </a:lnTo>
                  <a:lnTo>
                    <a:pt x="352" y="195"/>
                  </a:lnTo>
                  <a:lnTo>
                    <a:pt x="346" y="199"/>
                  </a:lnTo>
                  <a:lnTo>
                    <a:pt x="348" y="202"/>
                  </a:lnTo>
                  <a:lnTo>
                    <a:pt x="346" y="203"/>
                  </a:lnTo>
                  <a:lnTo>
                    <a:pt x="343" y="202"/>
                  </a:lnTo>
                  <a:lnTo>
                    <a:pt x="335" y="202"/>
                  </a:lnTo>
                  <a:lnTo>
                    <a:pt x="333" y="213"/>
                  </a:lnTo>
                  <a:lnTo>
                    <a:pt x="341" y="214"/>
                  </a:lnTo>
                  <a:lnTo>
                    <a:pt x="341" y="217"/>
                  </a:lnTo>
                  <a:lnTo>
                    <a:pt x="337" y="222"/>
                  </a:lnTo>
                  <a:lnTo>
                    <a:pt x="340" y="228"/>
                  </a:lnTo>
                  <a:lnTo>
                    <a:pt x="355" y="231"/>
                  </a:lnTo>
                  <a:lnTo>
                    <a:pt x="348" y="233"/>
                  </a:lnTo>
                  <a:lnTo>
                    <a:pt x="339" y="230"/>
                  </a:lnTo>
                  <a:lnTo>
                    <a:pt x="337" y="231"/>
                  </a:lnTo>
                  <a:lnTo>
                    <a:pt x="335" y="236"/>
                  </a:lnTo>
                  <a:lnTo>
                    <a:pt x="327" y="249"/>
                  </a:lnTo>
                  <a:lnTo>
                    <a:pt x="319" y="264"/>
                  </a:lnTo>
                  <a:lnTo>
                    <a:pt x="314" y="270"/>
                  </a:lnTo>
                  <a:lnTo>
                    <a:pt x="314" y="273"/>
                  </a:lnTo>
                  <a:lnTo>
                    <a:pt x="327" y="274"/>
                  </a:lnTo>
                  <a:lnTo>
                    <a:pt x="329" y="272"/>
                  </a:lnTo>
                  <a:lnTo>
                    <a:pt x="329" y="268"/>
                  </a:lnTo>
                  <a:lnTo>
                    <a:pt x="332" y="268"/>
                  </a:lnTo>
                  <a:lnTo>
                    <a:pt x="333" y="268"/>
                  </a:lnTo>
                  <a:lnTo>
                    <a:pt x="335" y="267"/>
                  </a:lnTo>
                  <a:lnTo>
                    <a:pt x="338" y="266"/>
                  </a:lnTo>
                  <a:lnTo>
                    <a:pt x="341" y="256"/>
                  </a:lnTo>
                  <a:lnTo>
                    <a:pt x="348" y="250"/>
                  </a:lnTo>
                  <a:lnTo>
                    <a:pt x="349" y="250"/>
                  </a:lnTo>
                  <a:lnTo>
                    <a:pt x="356" y="244"/>
                  </a:lnTo>
                  <a:lnTo>
                    <a:pt x="366" y="233"/>
                  </a:lnTo>
                  <a:lnTo>
                    <a:pt x="372" y="222"/>
                  </a:lnTo>
                  <a:lnTo>
                    <a:pt x="372" y="224"/>
                  </a:lnTo>
                  <a:lnTo>
                    <a:pt x="376" y="225"/>
                  </a:lnTo>
                  <a:lnTo>
                    <a:pt x="373" y="227"/>
                  </a:lnTo>
                  <a:lnTo>
                    <a:pt x="370" y="229"/>
                  </a:lnTo>
                  <a:lnTo>
                    <a:pt x="366" y="235"/>
                  </a:lnTo>
                  <a:lnTo>
                    <a:pt x="362" y="242"/>
                  </a:lnTo>
                  <a:lnTo>
                    <a:pt x="355" y="250"/>
                  </a:lnTo>
                  <a:lnTo>
                    <a:pt x="349" y="262"/>
                  </a:lnTo>
                  <a:lnTo>
                    <a:pt x="351" y="263"/>
                  </a:lnTo>
                  <a:lnTo>
                    <a:pt x="356" y="259"/>
                  </a:lnTo>
                  <a:lnTo>
                    <a:pt x="362" y="264"/>
                  </a:lnTo>
                  <a:lnTo>
                    <a:pt x="362" y="261"/>
                  </a:lnTo>
                  <a:lnTo>
                    <a:pt x="366" y="261"/>
                  </a:lnTo>
                  <a:lnTo>
                    <a:pt x="365" y="263"/>
                  </a:lnTo>
                  <a:lnTo>
                    <a:pt x="366" y="266"/>
                  </a:lnTo>
                  <a:lnTo>
                    <a:pt x="370" y="264"/>
                  </a:lnTo>
                  <a:lnTo>
                    <a:pt x="374" y="268"/>
                  </a:lnTo>
                  <a:lnTo>
                    <a:pt x="372" y="268"/>
                  </a:lnTo>
                  <a:lnTo>
                    <a:pt x="373" y="272"/>
                  </a:lnTo>
                  <a:lnTo>
                    <a:pt x="377" y="273"/>
                  </a:lnTo>
                  <a:lnTo>
                    <a:pt x="381" y="272"/>
                  </a:lnTo>
                  <a:lnTo>
                    <a:pt x="379" y="268"/>
                  </a:lnTo>
                  <a:lnTo>
                    <a:pt x="385" y="262"/>
                  </a:lnTo>
                  <a:lnTo>
                    <a:pt x="387" y="257"/>
                  </a:lnTo>
                  <a:lnTo>
                    <a:pt x="384" y="256"/>
                  </a:lnTo>
                  <a:lnTo>
                    <a:pt x="387" y="253"/>
                  </a:lnTo>
                  <a:lnTo>
                    <a:pt x="389" y="253"/>
                  </a:lnTo>
                  <a:lnTo>
                    <a:pt x="390" y="250"/>
                  </a:lnTo>
                  <a:lnTo>
                    <a:pt x="388" y="249"/>
                  </a:lnTo>
                  <a:lnTo>
                    <a:pt x="388" y="246"/>
                  </a:lnTo>
                  <a:lnTo>
                    <a:pt x="389" y="245"/>
                  </a:lnTo>
                  <a:lnTo>
                    <a:pt x="394" y="249"/>
                  </a:lnTo>
                  <a:lnTo>
                    <a:pt x="397" y="249"/>
                  </a:lnTo>
                  <a:lnTo>
                    <a:pt x="401" y="231"/>
                  </a:lnTo>
                  <a:lnTo>
                    <a:pt x="403" y="233"/>
                  </a:lnTo>
                  <a:lnTo>
                    <a:pt x="400" y="252"/>
                  </a:lnTo>
                  <a:lnTo>
                    <a:pt x="400" y="253"/>
                  </a:lnTo>
                  <a:lnTo>
                    <a:pt x="404" y="253"/>
                  </a:lnTo>
                  <a:lnTo>
                    <a:pt x="412" y="247"/>
                  </a:lnTo>
                  <a:lnTo>
                    <a:pt x="414" y="236"/>
                  </a:lnTo>
                  <a:lnTo>
                    <a:pt x="416" y="233"/>
                  </a:lnTo>
                  <a:lnTo>
                    <a:pt x="421" y="229"/>
                  </a:lnTo>
                  <a:lnTo>
                    <a:pt x="422" y="227"/>
                  </a:lnTo>
                  <a:lnTo>
                    <a:pt x="423" y="217"/>
                  </a:lnTo>
                  <a:lnTo>
                    <a:pt x="432" y="211"/>
                  </a:lnTo>
                  <a:lnTo>
                    <a:pt x="433" y="208"/>
                  </a:lnTo>
                  <a:lnTo>
                    <a:pt x="437" y="206"/>
                  </a:lnTo>
                  <a:lnTo>
                    <a:pt x="441" y="208"/>
                  </a:lnTo>
                  <a:lnTo>
                    <a:pt x="444" y="206"/>
                  </a:lnTo>
                  <a:lnTo>
                    <a:pt x="453" y="205"/>
                  </a:lnTo>
                  <a:lnTo>
                    <a:pt x="458" y="207"/>
                  </a:lnTo>
                  <a:lnTo>
                    <a:pt x="459" y="205"/>
                  </a:lnTo>
                  <a:lnTo>
                    <a:pt x="449" y="200"/>
                  </a:lnTo>
                  <a:lnTo>
                    <a:pt x="444" y="195"/>
                  </a:lnTo>
                  <a:lnTo>
                    <a:pt x="441" y="192"/>
                  </a:lnTo>
                  <a:lnTo>
                    <a:pt x="441" y="191"/>
                  </a:lnTo>
                  <a:lnTo>
                    <a:pt x="439" y="189"/>
                  </a:lnTo>
                  <a:lnTo>
                    <a:pt x="434" y="190"/>
                  </a:lnTo>
                  <a:lnTo>
                    <a:pt x="432" y="191"/>
                  </a:lnTo>
                  <a:lnTo>
                    <a:pt x="428" y="191"/>
                  </a:lnTo>
                  <a:lnTo>
                    <a:pt x="426" y="194"/>
                  </a:lnTo>
                  <a:lnTo>
                    <a:pt x="421" y="196"/>
                  </a:lnTo>
                  <a:lnTo>
                    <a:pt x="417" y="202"/>
                  </a:lnTo>
                  <a:close/>
                  <a:moveTo>
                    <a:pt x="294" y="142"/>
                  </a:moveTo>
                  <a:lnTo>
                    <a:pt x="295" y="140"/>
                  </a:lnTo>
                  <a:lnTo>
                    <a:pt x="290" y="144"/>
                  </a:lnTo>
                  <a:lnTo>
                    <a:pt x="289" y="147"/>
                  </a:lnTo>
                  <a:lnTo>
                    <a:pt x="292" y="146"/>
                  </a:lnTo>
                  <a:lnTo>
                    <a:pt x="296" y="144"/>
                  </a:lnTo>
                  <a:lnTo>
                    <a:pt x="294" y="142"/>
                  </a:lnTo>
                  <a:close/>
                  <a:moveTo>
                    <a:pt x="295" y="131"/>
                  </a:moveTo>
                  <a:lnTo>
                    <a:pt x="294" y="129"/>
                  </a:lnTo>
                  <a:lnTo>
                    <a:pt x="291" y="130"/>
                  </a:lnTo>
                  <a:lnTo>
                    <a:pt x="291" y="131"/>
                  </a:lnTo>
                  <a:lnTo>
                    <a:pt x="290" y="138"/>
                  </a:lnTo>
                  <a:lnTo>
                    <a:pt x="291" y="140"/>
                  </a:lnTo>
                  <a:lnTo>
                    <a:pt x="294" y="138"/>
                  </a:lnTo>
                  <a:lnTo>
                    <a:pt x="295" y="131"/>
                  </a:lnTo>
                  <a:close/>
                  <a:moveTo>
                    <a:pt x="299" y="140"/>
                  </a:moveTo>
                  <a:lnTo>
                    <a:pt x="297" y="142"/>
                  </a:lnTo>
                  <a:lnTo>
                    <a:pt x="301" y="141"/>
                  </a:lnTo>
                  <a:lnTo>
                    <a:pt x="301" y="134"/>
                  </a:lnTo>
                  <a:lnTo>
                    <a:pt x="295" y="134"/>
                  </a:lnTo>
                  <a:lnTo>
                    <a:pt x="295" y="138"/>
                  </a:lnTo>
                  <a:lnTo>
                    <a:pt x="299" y="140"/>
                  </a:lnTo>
                  <a:close/>
                  <a:moveTo>
                    <a:pt x="256" y="177"/>
                  </a:moveTo>
                  <a:lnTo>
                    <a:pt x="257" y="179"/>
                  </a:lnTo>
                  <a:lnTo>
                    <a:pt x="261" y="179"/>
                  </a:lnTo>
                  <a:lnTo>
                    <a:pt x="261" y="175"/>
                  </a:lnTo>
                  <a:lnTo>
                    <a:pt x="262" y="175"/>
                  </a:lnTo>
                  <a:lnTo>
                    <a:pt x="263" y="179"/>
                  </a:lnTo>
                  <a:lnTo>
                    <a:pt x="259" y="184"/>
                  </a:lnTo>
                  <a:lnTo>
                    <a:pt x="261" y="188"/>
                  </a:lnTo>
                  <a:lnTo>
                    <a:pt x="259" y="190"/>
                  </a:lnTo>
                  <a:lnTo>
                    <a:pt x="261" y="192"/>
                  </a:lnTo>
                  <a:lnTo>
                    <a:pt x="261" y="195"/>
                  </a:lnTo>
                  <a:lnTo>
                    <a:pt x="266" y="196"/>
                  </a:lnTo>
                  <a:lnTo>
                    <a:pt x="269" y="194"/>
                  </a:lnTo>
                  <a:lnTo>
                    <a:pt x="269" y="196"/>
                  </a:lnTo>
                  <a:lnTo>
                    <a:pt x="274" y="190"/>
                  </a:lnTo>
                  <a:lnTo>
                    <a:pt x="278" y="192"/>
                  </a:lnTo>
                  <a:lnTo>
                    <a:pt x="279" y="189"/>
                  </a:lnTo>
                  <a:lnTo>
                    <a:pt x="283" y="188"/>
                  </a:lnTo>
                  <a:lnTo>
                    <a:pt x="280" y="186"/>
                  </a:lnTo>
                  <a:lnTo>
                    <a:pt x="281" y="183"/>
                  </a:lnTo>
                  <a:lnTo>
                    <a:pt x="284" y="181"/>
                  </a:lnTo>
                  <a:lnTo>
                    <a:pt x="285" y="172"/>
                  </a:lnTo>
                  <a:lnTo>
                    <a:pt x="286" y="174"/>
                  </a:lnTo>
                  <a:lnTo>
                    <a:pt x="290" y="174"/>
                  </a:lnTo>
                  <a:lnTo>
                    <a:pt x="289" y="180"/>
                  </a:lnTo>
                  <a:lnTo>
                    <a:pt x="292" y="180"/>
                  </a:lnTo>
                  <a:lnTo>
                    <a:pt x="294" y="179"/>
                  </a:lnTo>
                  <a:lnTo>
                    <a:pt x="294" y="175"/>
                  </a:lnTo>
                  <a:lnTo>
                    <a:pt x="295" y="172"/>
                  </a:lnTo>
                  <a:lnTo>
                    <a:pt x="296" y="168"/>
                  </a:lnTo>
                  <a:lnTo>
                    <a:pt x="297" y="164"/>
                  </a:lnTo>
                  <a:lnTo>
                    <a:pt x="299" y="168"/>
                  </a:lnTo>
                  <a:lnTo>
                    <a:pt x="296" y="177"/>
                  </a:lnTo>
                  <a:lnTo>
                    <a:pt x="297" y="179"/>
                  </a:lnTo>
                  <a:lnTo>
                    <a:pt x="301" y="175"/>
                  </a:lnTo>
                  <a:lnTo>
                    <a:pt x="302" y="175"/>
                  </a:lnTo>
                  <a:lnTo>
                    <a:pt x="307" y="174"/>
                  </a:lnTo>
                  <a:lnTo>
                    <a:pt x="308" y="172"/>
                  </a:lnTo>
                  <a:lnTo>
                    <a:pt x="310" y="172"/>
                  </a:lnTo>
                  <a:lnTo>
                    <a:pt x="308" y="168"/>
                  </a:lnTo>
                  <a:lnTo>
                    <a:pt x="311" y="164"/>
                  </a:lnTo>
                  <a:lnTo>
                    <a:pt x="313" y="169"/>
                  </a:lnTo>
                  <a:lnTo>
                    <a:pt x="314" y="169"/>
                  </a:lnTo>
                  <a:lnTo>
                    <a:pt x="316" y="169"/>
                  </a:lnTo>
                  <a:lnTo>
                    <a:pt x="321" y="159"/>
                  </a:lnTo>
                  <a:lnTo>
                    <a:pt x="321" y="158"/>
                  </a:lnTo>
                  <a:lnTo>
                    <a:pt x="319" y="155"/>
                  </a:lnTo>
                  <a:lnTo>
                    <a:pt x="329" y="155"/>
                  </a:lnTo>
                  <a:lnTo>
                    <a:pt x="328" y="161"/>
                  </a:lnTo>
                  <a:lnTo>
                    <a:pt x="330" y="164"/>
                  </a:lnTo>
                  <a:lnTo>
                    <a:pt x="329" y="168"/>
                  </a:lnTo>
                  <a:lnTo>
                    <a:pt x="325" y="166"/>
                  </a:lnTo>
                  <a:lnTo>
                    <a:pt x="321" y="172"/>
                  </a:lnTo>
                  <a:lnTo>
                    <a:pt x="321" y="174"/>
                  </a:lnTo>
                  <a:lnTo>
                    <a:pt x="322" y="175"/>
                  </a:lnTo>
                  <a:lnTo>
                    <a:pt x="312" y="178"/>
                  </a:lnTo>
                  <a:lnTo>
                    <a:pt x="310" y="178"/>
                  </a:lnTo>
                  <a:lnTo>
                    <a:pt x="306" y="181"/>
                  </a:lnTo>
                  <a:lnTo>
                    <a:pt x="300" y="181"/>
                  </a:lnTo>
                  <a:lnTo>
                    <a:pt x="297" y="185"/>
                  </a:lnTo>
                  <a:lnTo>
                    <a:pt x="295" y="185"/>
                  </a:lnTo>
                  <a:lnTo>
                    <a:pt x="295" y="188"/>
                  </a:lnTo>
                  <a:lnTo>
                    <a:pt x="299" y="192"/>
                  </a:lnTo>
                  <a:lnTo>
                    <a:pt x="302" y="191"/>
                  </a:lnTo>
                  <a:lnTo>
                    <a:pt x="305" y="195"/>
                  </a:lnTo>
                  <a:lnTo>
                    <a:pt x="301" y="195"/>
                  </a:lnTo>
                  <a:lnTo>
                    <a:pt x="300" y="197"/>
                  </a:lnTo>
                  <a:lnTo>
                    <a:pt x="301" y="200"/>
                  </a:lnTo>
                  <a:lnTo>
                    <a:pt x="307" y="201"/>
                  </a:lnTo>
                  <a:lnTo>
                    <a:pt x="311" y="200"/>
                  </a:lnTo>
                  <a:lnTo>
                    <a:pt x="321" y="202"/>
                  </a:lnTo>
                  <a:lnTo>
                    <a:pt x="323" y="197"/>
                  </a:lnTo>
                  <a:lnTo>
                    <a:pt x="328" y="192"/>
                  </a:lnTo>
                  <a:lnTo>
                    <a:pt x="333" y="192"/>
                  </a:lnTo>
                  <a:lnTo>
                    <a:pt x="334" y="189"/>
                  </a:lnTo>
                  <a:lnTo>
                    <a:pt x="341" y="188"/>
                  </a:lnTo>
                  <a:lnTo>
                    <a:pt x="351" y="179"/>
                  </a:lnTo>
                  <a:lnTo>
                    <a:pt x="356" y="173"/>
                  </a:lnTo>
                  <a:lnTo>
                    <a:pt x="355" y="162"/>
                  </a:lnTo>
                  <a:lnTo>
                    <a:pt x="351" y="157"/>
                  </a:lnTo>
                  <a:lnTo>
                    <a:pt x="341" y="155"/>
                  </a:lnTo>
                  <a:lnTo>
                    <a:pt x="345" y="153"/>
                  </a:lnTo>
                  <a:lnTo>
                    <a:pt x="345" y="150"/>
                  </a:lnTo>
                  <a:lnTo>
                    <a:pt x="346" y="149"/>
                  </a:lnTo>
                  <a:lnTo>
                    <a:pt x="346" y="147"/>
                  </a:lnTo>
                  <a:lnTo>
                    <a:pt x="341" y="144"/>
                  </a:lnTo>
                  <a:lnTo>
                    <a:pt x="345" y="142"/>
                  </a:lnTo>
                  <a:lnTo>
                    <a:pt x="348" y="144"/>
                  </a:lnTo>
                  <a:lnTo>
                    <a:pt x="351" y="142"/>
                  </a:lnTo>
                  <a:lnTo>
                    <a:pt x="351" y="138"/>
                  </a:lnTo>
                  <a:lnTo>
                    <a:pt x="352" y="135"/>
                  </a:lnTo>
                  <a:lnTo>
                    <a:pt x="354" y="129"/>
                  </a:lnTo>
                  <a:lnTo>
                    <a:pt x="348" y="125"/>
                  </a:lnTo>
                  <a:lnTo>
                    <a:pt x="343" y="133"/>
                  </a:lnTo>
                  <a:lnTo>
                    <a:pt x="341" y="134"/>
                  </a:lnTo>
                  <a:lnTo>
                    <a:pt x="340" y="131"/>
                  </a:lnTo>
                  <a:lnTo>
                    <a:pt x="341" y="130"/>
                  </a:lnTo>
                  <a:lnTo>
                    <a:pt x="341" y="128"/>
                  </a:lnTo>
                  <a:lnTo>
                    <a:pt x="344" y="127"/>
                  </a:lnTo>
                  <a:lnTo>
                    <a:pt x="345" y="117"/>
                  </a:lnTo>
                  <a:lnTo>
                    <a:pt x="339" y="111"/>
                  </a:lnTo>
                  <a:lnTo>
                    <a:pt x="335" y="111"/>
                  </a:lnTo>
                  <a:lnTo>
                    <a:pt x="337" y="108"/>
                  </a:lnTo>
                  <a:lnTo>
                    <a:pt x="334" y="109"/>
                  </a:lnTo>
                  <a:lnTo>
                    <a:pt x="333" y="108"/>
                  </a:lnTo>
                  <a:lnTo>
                    <a:pt x="333" y="106"/>
                  </a:lnTo>
                  <a:lnTo>
                    <a:pt x="338" y="107"/>
                  </a:lnTo>
                  <a:lnTo>
                    <a:pt x="337" y="105"/>
                  </a:lnTo>
                  <a:lnTo>
                    <a:pt x="333" y="103"/>
                  </a:lnTo>
                  <a:lnTo>
                    <a:pt x="332" y="101"/>
                  </a:lnTo>
                  <a:lnTo>
                    <a:pt x="334" y="99"/>
                  </a:lnTo>
                  <a:lnTo>
                    <a:pt x="332" y="96"/>
                  </a:lnTo>
                  <a:lnTo>
                    <a:pt x="334" y="95"/>
                  </a:lnTo>
                  <a:lnTo>
                    <a:pt x="333" y="85"/>
                  </a:lnTo>
                  <a:lnTo>
                    <a:pt x="332" y="84"/>
                  </a:lnTo>
                  <a:lnTo>
                    <a:pt x="325" y="84"/>
                  </a:lnTo>
                  <a:lnTo>
                    <a:pt x="322" y="89"/>
                  </a:lnTo>
                  <a:lnTo>
                    <a:pt x="317" y="90"/>
                  </a:lnTo>
                  <a:lnTo>
                    <a:pt x="318" y="92"/>
                  </a:lnTo>
                  <a:lnTo>
                    <a:pt x="317" y="99"/>
                  </a:lnTo>
                  <a:lnTo>
                    <a:pt x="318" y="102"/>
                  </a:lnTo>
                  <a:lnTo>
                    <a:pt x="317" y="106"/>
                  </a:lnTo>
                  <a:lnTo>
                    <a:pt x="319" y="106"/>
                  </a:lnTo>
                  <a:lnTo>
                    <a:pt x="321" y="112"/>
                  </a:lnTo>
                  <a:lnTo>
                    <a:pt x="319" y="114"/>
                  </a:lnTo>
                  <a:lnTo>
                    <a:pt x="321" y="117"/>
                  </a:lnTo>
                  <a:lnTo>
                    <a:pt x="318" y="118"/>
                  </a:lnTo>
                  <a:lnTo>
                    <a:pt x="319" y="119"/>
                  </a:lnTo>
                  <a:lnTo>
                    <a:pt x="324" y="117"/>
                  </a:lnTo>
                  <a:lnTo>
                    <a:pt x="324" y="118"/>
                  </a:lnTo>
                  <a:lnTo>
                    <a:pt x="322" y="124"/>
                  </a:lnTo>
                  <a:lnTo>
                    <a:pt x="329" y="129"/>
                  </a:lnTo>
                  <a:lnTo>
                    <a:pt x="329" y="136"/>
                  </a:lnTo>
                  <a:lnTo>
                    <a:pt x="332" y="139"/>
                  </a:lnTo>
                  <a:lnTo>
                    <a:pt x="328" y="138"/>
                  </a:lnTo>
                  <a:lnTo>
                    <a:pt x="327" y="131"/>
                  </a:lnTo>
                  <a:lnTo>
                    <a:pt x="324" y="128"/>
                  </a:lnTo>
                  <a:lnTo>
                    <a:pt x="321" y="128"/>
                  </a:lnTo>
                  <a:lnTo>
                    <a:pt x="319" y="135"/>
                  </a:lnTo>
                  <a:lnTo>
                    <a:pt x="319" y="144"/>
                  </a:lnTo>
                  <a:lnTo>
                    <a:pt x="317" y="141"/>
                  </a:lnTo>
                  <a:lnTo>
                    <a:pt x="318" y="134"/>
                  </a:lnTo>
                  <a:lnTo>
                    <a:pt x="314" y="129"/>
                  </a:lnTo>
                  <a:lnTo>
                    <a:pt x="314" y="127"/>
                  </a:lnTo>
                  <a:lnTo>
                    <a:pt x="312" y="125"/>
                  </a:lnTo>
                  <a:lnTo>
                    <a:pt x="307" y="128"/>
                  </a:lnTo>
                  <a:lnTo>
                    <a:pt x="306" y="130"/>
                  </a:lnTo>
                  <a:lnTo>
                    <a:pt x="306" y="133"/>
                  </a:lnTo>
                  <a:lnTo>
                    <a:pt x="313" y="139"/>
                  </a:lnTo>
                  <a:lnTo>
                    <a:pt x="310" y="140"/>
                  </a:lnTo>
                  <a:lnTo>
                    <a:pt x="308" y="144"/>
                  </a:lnTo>
                  <a:lnTo>
                    <a:pt x="310" y="146"/>
                  </a:lnTo>
                  <a:lnTo>
                    <a:pt x="307" y="149"/>
                  </a:lnTo>
                  <a:lnTo>
                    <a:pt x="305" y="147"/>
                  </a:lnTo>
                  <a:lnTo>
                    <a:pt x="303" y="145"/>
                  </a:lnTo>
                  <a:lnTo>
                    <a:pt x="292" y="149"/>
                  </a:lnTo>
                  <a:lnTo>
                    <a:pt x="291" y="153"/>
                  </a:lnTo>
                  <a:lnTo>
                    <a:pt x="286" y="156"/>
                  </a:lnTo>
                  <a:lnTo>
                    <a:pt x="288" y="152"/>
                  </a:lnTo>
                  <a:lnTo>
                    <a:pt x="285" y="152"/>
                  </a:lnTo>
                  <a:lnTo>
                    <a:pt x="286" y="144"/>
                  </a:lnTo>
                  <a:lnTo>
                    <a:pt x="286" y="134"/>
                  </a:lnTo>
                  <a:lnTo>
                    <a:pt x="285" y="133"/>
                  </a:lnTo>
                  <a:lnTo>
                    <a:pt x="281" y="134"/>
                  </a:lnTo>
                  <a:lnTo>
                    <a:pt x="279" y="140"/>
                  </a:lnTo>
                  <a:lnTo>
                    <a:pt x="280" y="146"/>
                  </a:lnTo>
                  <a:lnTo>
                    <a:pt x="277" y="153"/>
                  </a:lnTo>
                  <a:lnTo>
                    <a:pt x="275" y="144"/>
                  </a:lnTo>
                  <a:lnTo>
                    <a:pt x="274" y="140"/>
                  </a:lnTo>
                  <a:lnTo>
                    <a:pt x="272" y="141"/>
                  </a:lnTo>
                  <a:lnTo>
                    <a:pt x="268" y="146"/>
                  </a:lnTo>
                  <a:lnTo>
                    <a:pt x="264" y="147"/>
                  </a:lnTo>
                  <a:lnTo>
                    <a:pt x="261" y="152"/>
                  </a:lnTo>
                  <a:lnTo>
                    <a:pt x="263" y="156"/>
                  </a:lnTo>
                  <a:lnTo>
                    <a:pt x="264" y="157"/>
                  </a:lnTo>
                  <a:lnTo>
                    <a:pt x="268" y="156"/>
                  </a:lnTo>
                  <a:lnTo>
                    <a:pt x="269" y="158"/>
                  </a:lnTo>
                  <a:lnTo>
                    <a:pt x="272" y="159"/>
                  </a:lnTo>
                  <a:lnTo>
                    <a:pt x="270" y="161"/>
                  </a:lnTo>
                  <a:lnTo>
                    <a:pt x="266" y="161"/>
                  </a:lnTo>
                  <a:lnTo>
                    <a:pt x="261" y="163"/>
                  </a:lnTo>
                  <a:lnTo>
                    <a:pt x="259" y="166"/>
                  </a:lnTo>
                  <a:lnTo>
                    <a:pt x="259" y="168"/>
                  </a:lnTo>
                  <a:lnTo>
                    <a:pt x="263" y="170"/>
                  </a:lnTo>
                  <a:lnTo>
                    <a:pt x="258" y="169"/>
                  </a:lnTo>
                  <a:lnTo>
                    <a:pt x="255" y="173"/>
                  </a:lnTo>
                  <a:lnTo>
                    <a:pt x="256" y="177"/>
                  </a:lnTo>
                  <a:close/>
                  <a:moveTo>
                    <a:pt x="306" y="223"/>
                  </a:moveTo>
                  <a:lnTo>
                    <a:pt x="314" y="214"/>
                  </a:lnTo>
                  <a:lnTo>
                    <a:pt x="316" y="209"/>
                  </a:lnTo>
                  <a:lnTo>
                    <a:pt x="314" y="207"/>
                  </a:lnTo>
                  <a:lnTo>
                    <a:pt x="308" y="207"/>
                  </a:lnTo>
                  <a:lnTo>
                    <a:pt x="307" y="203"/>
                  </a:lnTo>
                  <a:lnTo>
                    <a:pt x="303" y="202"/>
                  </a:lnTo>
                  <a:lnTo>
                    <a:pt x="300" y="205"/>
                  </a:lnTo>
                  <a:lnTo>
                    <a:pt x="296" y="201"/>
                  </a:lnTo>
                  <a:lnTo>
                    <a:pt x="288" y="201"/>
                  </a:lnTo>
                  <a:lnTo>
                    <a:pt x="285" y="199"/>
                  </a:lnTo>
                  <a:lnTo>
                    <a:pt x="280" y="202"/>
                  </a:lnTo>
                  <a:lnTo>
                    <a:pt x="278" y="205"/>
                  </a:lnTo>
                  <a:lnTo>
                    <a:pt x="278" y="209"/>
                  </a:lnTo>
                  <a:lnTo>
                    <a:pt x="280" y="209"/>
                  </a:lnTo>
                  <a:lnTo>
                    <a:pt x="284" y="216"/>
                  </a:lnTo>
                  <a:lnTo>
                    <a:pt x="289" y="219"/>
                  </a:lnTo>
                  <a:lnTo>
                    <a:pt x="288" y="222"/>
                  </a:lnTo>
                  <a:lnTo>
                    <a:pt x="289" y="224"/>
                  </a:lnTo>
                  <a:lnTo>
                    <a:pt x="291" y="222"/>
                  </a:lnTo>
                  <a:lnTo>
                    <a:pt x="292" y="224"/>
                  </a:lnTo>
                  <a:lnTo>
                    <a:pt x="302" y="223"/>
                  </a:lnTo>
                  <a:lnTo>
                    <a:pt x="306" y="223"/>
                  </a:lnTo>
                  <a:close/>
                  <a:moveTo>
                    <a:pt x="363" y="123"/>
                  </a:moveTo>
                  <a:lnTo>
                    <a:pt x="370" y="114"/>
                  </a:lnTo>
                  <a:lnTo>
                    <a:pt x="372" y="108"/>
                  </a:lnTo>
                  <a:lnTo>
                    <a:pt x="374" y="95"/>
                  </a:lnTo>
                  <a:lnTo>
                    <a:pt x="372" y="92"/>
                  </a:lnTo>
                  <a:lnTo>
                    <a:pt x="368" y="90"/>
                  </a:lnTo>
                  <a:lnTo>
                    <a:pt x="368" y="88"/>
                  </a:lnTo>
                  <a:lnTo>
                    <a:pt x="372" y="88"/>
                  </a:lnTo>
                  <a:lnTo>
                    <a:pt x="376" y="90"/>
                  </a:lnTo>
                  <a:lnTo>
                    <a:pt x="377" y="99"/>
                  </a:lnTo>
                  <a:lnTo>
                    <a:pt x="382" y="92"/>
                  </a:lnTo>
                  <a:lnTo>
                    <a:pt x="385" y="91"/>
                  </a:lnTo>
                  <a:lnTo>
                    <a:pt x="400" y="81"/>
                  </a:lnTo>
                  <a:lnTo>
                    <a:pt x="400" y="78"/>
                  </a:lnTo>
                  <a:lnTo>
                    <a:pt x="405" y="67"/>
                  </a:lnTo>
                  <a:lnTo>
                    <a:pt x="414" y="53"/>
                  </a:lnTo>
                  <a:lnTo>
                    <a:pt x="417" y="52"/>
                  </a:lnTo>
                  <a:lnTo>
                    <a:pt x="421" y="47"/>
                  </a:lnTo>
                  <a:lnTo>
                    <a:pt x="423" y="25"/>
                  </a:lnTo>
                  <a:lnTo>
                    <a:pt x="430" y="18"/>
                  </a:lnTo>
                  <a:lnTo>
                    <a:pt x="431" y="13"/>
                  </a:lnTo>
                  <a:lnTo>
                    <a:pt x="431" y="11"/>
                  </a:lnTo>
                  <a:lnTo>
                    <a:pt x="426" y="7"/>
                  </a:lnTo>
                  <a:lnTo>
                    <a:pt x="425" y="0"/>
                  </a:lnTo>
                  <a:lnTo>
                    <a:pt x="420" y="3"/>
                  </a:lnTo>
                  <a:lnTo>
                    <a:pt x="416" y="8"/>
                  </a:lnTo>
                  <a:lnTo>
                    <a:pt x="412" y="8"/>
                  </a:lnTo>
                  <a:lnTo>
                    <a:pt x="410" y="13"/>
                  </a:lnTo>
                  <a:lnTo>
                    <a:pt x="399" y="20"/>
                  </a:lnTo>
                  <a:lnTo>
                    <a:pt x="397" y="29"/>
                  </a:lnTo>
                  <a:lnTo>
                    <a:pt x="399" y="29"/>
                  </a:lnTo>
                  <a:lnTo>
                    <a:pt x="399" y="34"/>
                  </a:lnTo>
                  <a:lnTo>
                    <a:pt x="395" y="36"/>
                  </a:lnTo>
                  <a:lnTo>
                    <a:pt x="395" y="44"/>
                  </a:lnTo>
                  <a:lnTo>
                    <a:pt x="393" y="47"/>
                  </a:lnTo>
                  <a:lnTo>
                    <a:pt x="388" y="50"/>
                  </a:lnTo>
                  <a:lnTo>
                    <a:pt x="381" y="51"/>
                  </a:lnTo>
                  <a:lnTo>
                    <a:pt x="374" y="55"/>
                  </a:lnTo>
                  <a:lnTo>
                    <a:pt x="371" y="60"/>
                  </a:lnTo>
                  <a:lnTo>
                    <a:pt x="363" y="83"/>
                  </a:lnTo>
                  <a:lnTo>
                    <a:pt x="357" y="96"/>
                  </a:lnTo>
                  <a:lnTo>
                    <a:pt x="359" y="109"/>
                  </a:lnTo>
                  <a:lnTo>
                    <a:pt x="356" y="116"/>
                  </a:lnTo>
                  <a:lnTo>
                    <a:pt x="357" y="120"/>
                  </a:lnTo>
                  <a:lnTo>
                    <a:pt x="363" y="123"/>
                  </a:lnTo>
                  <a:close/>
                  <a:moveTo>
                    <a:pt x="341" y="108"/>
                  </a:moveTo>
                  <a:lnTo>
                    <a:pt x="345" y="103"/>
                  </a:lnTo>
                  <a:lnTo>
                    <a:pt x="341" y="100"/>
                  </a:lnTo>
                  <a:lnTo>
                    <a:pt x="337" y="103"/>
                  </a:lnTo>
                  <a:lnTo>
                    <a:pt x="338" y="105"/>
                  </a:lnTo>
                  <a:lnTo>
                    <a:pt x="341" y="108"/>
                  </a:lnTo>
                  <a:close/>
                  <a:moveTo>
                    <a:pt x="303" y="120"/>
                  </a:moveTo>
                  <a:lnTo>
                    <a:pt x="305" y="124"/>
                  </a:lnTo>
                  <a:lnTo>
                    <a:pt x="313" y="123"/>
                  </a:lnTo>
                  <a:lnTo>
                    <a:pt x="316" y="119"/>
                  </a:lnTo>
                  <a:lnTo>
                    <a:pt x="316" y="116"/>
                  </a:lnTo>
                  <a:lnTo>
                    <a:pt x="313" y="108"/>
                  </a:lnTo>
                  <a:lnTo>
                    <a:pt x="312" y="108"/>
                  </a:lnTo>
                  <a:lnTo>
                    <a:pt x="308" y="109"/>
                  </a:lnTo>
                  <a:lnTo>
                    <a:pt x="305" y="106"/>
                  </a:lnTo>
                  <a:lnTo>
                    <a:pt x="302" y="107"/>
                  </a:lnTo>
                  <a:lnTo>
                    <a:pt x="302" y="109"/>
                  </a:lnTo>
                  <a:lnTo>
                    <a:pt x="301" y="109"/>
                  </a:lnTo>
                  <a:lnTo>
                    <a:pt x="302" y="114"/>
                  </a:lnTo>
                  <a:lnTo>
                    <a:pt x="300" y="120"/>
                  </a:lnTo>
                  <a:lnTo>
                    <a:pt x="301" y="120"/>
                  </a:lnTo>
                  <a:lnTo>
                    <a:pt x="303" y="120"/>
                  </a:lnTo>
                  <a:close/>
                  <a:moveTo>
                    <a:pt x="128" y="709"/>
                  </a:moveTo>
                  <a:lnTo>
                    <a:pt x="126" y="706"/>
                  </a:lnTo>
                  <a:lnTo>
                    <a:pt x="122" y="709"/>
                  </a:lnTo>
                  <a:lnTo>
                    <a:pt x="121" y="713"/>
                  </a:lnTo>
                  <a:lnTo>
                    <a:pt x="123" y="714"/>
                  </a:lnTo>
                  <a:lnTo>
                    <a:pt x="127" y="713"/>
                  </a:lnTo>
                  <a:lnTo>
                    <a:pt x="128" y="709"/>
                  </a:lnTo>
                  <a:close/>
                  <a:moveTo>
                    <a:pt x="29" y="479"/>
                  </a:moveTo>
                  <a:lnTo>
                    <a:pt x="34" y="478"/>
                  </a:lnTo>
                  <a:lnTo>
                    <a:pt x="38" y="473"/>
                  </a:lnTo>
                  <a:lnTo>
                    <a:pt x="34" y="473"/>
                  </a:lnTo>
                  <a:lnTo>
                    <a:pt x="30" y="477"/>
                  </a:lnTo>
                  <a:lnTo>
                    <a:pt x="29" y="479"/>
                  </a:lnTo>
                  <a:close/>
                  <a:moveTo>
                    <a:pt x="362" y="353"/>
                  </a:moveTo>
                  <a:lnTo>
                    <a:pt x="374" y="356"/>
                  </a:lnTo>
                  <a:lnTo>
                    <a:pt x="385" y="353"/>
                  </a:lnTo>
                  <a:lnTo>
                    <a:pt x="387" y="352"/>
                  </a:lnTo>
                  <a:lnTo>
                    <a:pt x="382" y="351"/>
                  </a:lnTo>
                  <a:lnTo>
                    <a:pt x="383" y="350"/>
                  </a:lnTo>
                  <a:lnTo>
                    <a:pt x="387" y="350"/>
                  </a:lnTo>
                  <a:lnTo>
                    <a:pt x="392" y="355"/>
                  </a:lnTo>
                  <a:lnTo>
                    <a:pt x="398" y="358"/>
                  </a:lnTo>
                  <a:lnTo>
                    <a:pt x="403" y="357"/>
                  </a:lnTo>
                  <a:lnTo>
                    <a:pt x="406" y="352"/>
                  </a:lnTo>
                  <a:lnTo>
                    <a:pt x="405" y="349"/>
                  </a:lnTo>
                  <a:lnTo>
                    <a:pt x="400" y="346"/>
                  </a:lnTo>
                  <a:lnTo>
                    <a:pt x="389" y="346"/>
                  </a:lnTo>
                  <a:lnTo>
                    <a:pt x="382" y="344"/>
                  </a:lnTo>
                  <a:lnTo>
                    <a:pt x="366" y="347"/>
                  </a:lnTo>
                  <a:lnTo>
                    <a:pt x="366" y="351"/>
                  </a:lnTo>
                  <a:lnTo>
                    <a:pt x="365" y="351"/>
                  </a:lnTo>
                  <a:lnTo>
                    <a:pt x="362" y="351"/>
                  </a:lnTo>
                  <a:lnTo>
                    <a:pt x="362" y="353"/>
                  </a:lnTo>
                  <a:close/>
                  <a:moveTo>
                    <a:pt x="325" y="444"/>
                  </a:moveTo>
                  <a:lnTo>
                    <a:pt x="328" y="438"/>
                  </a:lnTo>
                  <a:lnTo>
                    <a:pt x="319" y="440"/>
                  </a:lnTo>
                  <a:lnTo>
                    <a:pt x="317" y="446"/>
                  </a:lnTo>
                  <a:lnTo>
                    <a:pt x="322" y="445"/>
                  </a:lnTo>
                  <a:lnTo>
                    <a:pt x="325" y="444"/>
                  </a:lnTo>
                  <a:close/>
                  <a:moveTo>
                    <a:pt x="446" y="333"/>
                  </a:moveTo>
                  <a:lnTo>
                    <a:pt x="443" y="333"/>
                  </a:lnTo>
                  <a:lnTo>
                    <a:pt x="439" y="328"/>
                  </a:lnTo>
                  <a:lnTo>
                    <a:pt x="438" y="328"/>
                  </a:lnTo>
                  <a:lnTo>
                    <a:pt x="430" y="335"/>
                  </a:lnTo>
                  <a:lnTo>
                    <a:pt x="431" y="338"/>
                  </a:lnTo>
                  <a:lnTo>
                    <a:pt x="436" y="339"/>
                  </a:lnTo>
                  <a:lnTo>
                    <a:pt x="438" y="339"/>
                  </a:lnTo>
                  <a:lnTo>
                    <a:pt x="439" y="341"/>
                  </a:lnTo>
                  <a:lnTo>
                    <a:pt x="443" y="342"/>
                  </a:lnTo>
                  <a:lnTo>
                    <a:pt x="446" y="333"/>
                  </a:lnTo>
                  <a:close/>
                  <a:moveTo>
                    <a:pt x="253" y="553"/>
                  </a:moveTo>
                  <a:lnTo>
                    <a:pt x="253" y="559"/>
                  </a:lnTo>
                  <a:lnTo>
                    <a:pt x="255" y="559"/>
                  </a:lnTo>
                  <a:lnTo>
                    <a:pt x="261" y="556"/>
                  </a:lnTo>
                  <a:lnTo>
                    <a:pt x="278" y="548"/>
                  </a:lnTo>
                  <a:lnTo>
                    <a:pt x="275" y="546"/>
                  </a:lnTo>
                  <a:lnTo>
                    <a:pt x="268" y="546"/>
                  </a:lnTo>
                  <a:lnTo>
                    <a:pt x="263" y="547"/>
                  </a:lnTo>
                  <a:lnTo>
                    <a:pt x="253" y="553"/>
                  </a:lnTo>
                  <a:close/>
                  <a:moveTo>
                    <a:pt x="16" y="945"/>
                  </a:moveTo>
                  <a:lnTo>
                    <a:pt x="23" y="935"/>
                  </a:lnTo>
                  <a:lnTo>
                    <a:pt x="28" y="926"/>
                  </a:lnTo>
                  <a:lnTo>
                    <a:pt x="26" y="917"/>
                  </a:lnTo>
                  <a:lnTo>
                    <a:pt x="16" y="916"/>
                  </a:lnTo>
                  <a:lnTo>
                    <a:pt x="8" y="919"/>
                  </a:lnTo>
                  <a:lnTo>
                    <a:pt x="6" y="922"/>
                  </a:lnTo>
                  <a:lnTo>
                    <a:pt x="0" y="939"/>
                  </a:lnTo>
                  <a:lnTo>
                    <a:pt x="1" y="940"/>
                  </a:lnTo>
                  <a:lnTo>
                    <a:pt x="8" y="939"/>
                  </a:lnTo>
                  <a:lnTo>
                    <a:pt x="10" y="944"/>
                  </a:lnTo>
                  <a:lnTo>
                    <a:pt x="13" y="945"/>
                  </a:lnTo>
                  <a:lnTo>
                    <a:pt x="16" y="945"/>
                  </a:lnTo>
                  <a:close/>
                  <a:moveTo>
                    <a:pt x="619" y="213"/>
                  </a:moveTo>
                  <a:lnTo>
                    <a:pt x="608" y="192"/>
                  </a:lnTo>
                  <a:lnTo>
                    <a:pt x="591" y="195"/>
                  </a:lnTo>
                  <a:lnTo>
                    <a:pt x="563" y="196"/>
                  </a:lnTo>
                  <a:lnTo>
                    <a:pt x="543" y="205"/>
                  </a:lnTo>
                  <a:lnTo>
                    <a:pt x="535" y="206"/>
                  </a:lnTo>
                  <a:lnTo>
                    <a:pt x="529" y="207"/>
                  </a:lnTo>
                  <a:lnTo>
                    <a:pt x="496" y="203"/>
                  </a:lnTo>
                  <a:lnTo>
                    <a:pt x="482" y="218"/>
                  </a:lnTo>
                  <a:lnTo>
                    <a:pt x="477" y="220"/>
                  </a:lnTo>
                  <a:lnTo>
                    <a:pt x="477" y="234"/>
                  </a:lnTo>
                  <a:lnTo>
                    <a:pt x="482" y="235"/>
                  </a:lnTo>
                  <a:lnTo>
                    <a:pt x="498" y="230"/>
                  </a:lnTo>
                  <a:lnTo>
                    <a:pt x="504" y="218"/>
                  </a:lnTo>
                  <a:lnTo>
                    <a:pt x="509" y="216"/>
                  </a:lnTo>
                  <a:lnTo>
                    <a:pt x="515" y="220"/>
                  </a:lnTo>
                  <a:lnTo>
                    <a:pt x="520" y="227"/>
                  </a:lnTo>
                  <a:lnTo>
                    <a:pt x="513" y="231"/>
                  </a:lnTo>
                  <a:lnTo>
                    <a:pt x="512" y="233"/>
                  </a:lnTo>
                  <a:lnTo>
                    <a:pt x="513" y="235"/>
                  </a:lnTo>
                  <a:lnTo>
                    <a:pt x="530" y="233"/>
                  </a:lnTo>
                  <a:lnTo>
                    <a:pt x="537" y="230"/>
                  </a:lnTo>
                  <a:lnTo>
                    <a:pt x="548" y="218"/>
                  </a:lnTo>
                  <a:lnTo>
                    <a:pt x="557" y="214"/>
                  </a:lnTo>
                  <a:lnTo>
                    <a:pt x="563" y="209"/>
                  </a:lnTo>
                  <a:lnTo>
                    <a:pt x="566" y="212"/>
                  </a:lnTo>
                  <a:lnTo>
                    <a:pt x="564" y="217"/>
                  </a:lnTo>
                  <a:lnTo>
                    <a:pt x="556" y="228"/>
                  </a:lnTo>
                  <a:lnTo>
                    <a:pt x="556" y="231"/>
                  </a:lnTo>
                  <a:lnTo>
                    <a:pt x="572" y="229"/>
                  </a:lnTo>
                  <a:lnTo>
                    <a:pt x="588" y="244"/>
                  </a:lnTo>
                  <a:lnTo>
                    <a:pt x="592" y="245"/>
                  </a:lnTo>
                  <a:lnTo>
                    <a:pt x="596" y="244"/>
                  </a:lnTo>
                  <a:lnTo>
                    <a:pt x="597" y="245"/>
                  </a:lnTo>
                  <a:lnTo>
                    <a:pt x="590" y="247"/>
                  </a:lnTo>
                  <a:lnTo>
                    <a:pt x="588" y="246"/>
                  </a:lnTo>
                  <a:lnTo>
                    <a:pt x="581" y="240"/>
                  </a:lnTo>
                  <a:lnTo>
                    <a:pt x="572" y="236"/>
                  </a:lnTo>
                  <a:lnTo>
                    <a:pt x="567" y="236"/>
                  </a:lnTo>
                  <a:lnTo>
                    <a:pt x="562" y="234"/>
                  </a:lnTo>
                  <a:lnTo>
                    <a:pt x="554" y="235"/>
                  </a:lnTo>
                  <a:lnTo>
                    <a:pt x="548" y="238"/>
                  </a:lnTo>
                  <a:lnTo>
                    <a:pt x="547" y="240"/>
                  </a:lnTo>
                  <a:lnTo>
                    <a:pt x="552" y="242"/>
                  </a:lnTo>
                  <a:lnTo>
                    <a:pt x="553" y="246"/>
                  </a:lnTo>
                  <a:lnTo>
                    <a:pt x="567" y="253"/>
                  </a:lnTo>
                  <a:lnTo>
                    <a:pt x="568" y="256"/>
                  </a:lnTo>
                  <a:lnTo>
                    <a:pt x="566" y="256"/>
                  </a:lnTo>
                  <a:lnTo>
                    <a:pt x="557" y="250"/>
                  </a:lnTo>
                  <a:lnTo>
                    <a:pt x="553" y="249"/>
                  </a:lnTo>
                  <a:lnTo>
                    <a:pt x="547" y="242"/>
                  </a:lnTo>
                  <a:lnTo>
                    <a:pt x="543" y="242"/>
                  </a:lnTo>
                  <a:lnTo>
                    <a:pt x="539" y="244"/>
                  </a:lnTo>
                  <a:lnTo>
                    <a:pt x="540" y="247"/>
                  </a:lnTo>
                  <a:lnTo>
                    <a:pt x="534" y="250"/>
                  </a:lnTo>
                  <a:lnTo>
                    <a:pt x="535" y="257"/>
                  </a:lnTo>
                  <a:lnTo>
                    <a:pt x="536" y="261"/>
                  </a:lnTo>
                  <a:lnTo>
                    <a:pt x="537" y="268"/>
                  </a:lnTo>
                  <a:lnTo>
                    <a:pt x="536" y="269"/>
                  </a:lnTo>
                  <a:lnTo>
                    <a:pt x="543" y="274"/>
                  </a:lnTo>
                  <a:lnTo>
                    <a:pt x="550" y="285"/>
                  </a:lnTo>
                  <a:lnTo>
                    <a:pt x="547" y="286"/>
                  </a:lnTo>
                  <a:lnTo>
                    <a:pt x="545" y="285"/>
                  </a:lnTo>
                  <a:lnTo>
                    <a:pt x="545" y="291"/>
                  </a:lnTo>
                  <a:lnTo>
                    <a:pt x="542" y="295"/>
                  </a:lnTo>
                  <a:lnTo>
                    <a:pt x="546" y="299"/>
                  </a:lnTo>
                  <a:lnTo>
                    <a:pt x="541" y="302"/>
                  </a:lnTo>
                  <a:lnTo>
                    <a:pt x="541" y="302"/>
                  </a:lnTo>
                  <a:lnTo>
                    <a:pt x="543" y="300"/>
                  </a:lnTo>
                  <a:lnTo>
                    <a:pt x="540" y="292"/>
                  </a:lnTo>
                  <a:lnTo>
                    <a:pt x="542" y="289"/>
                  </a:lnTo>
                  <a:lnTo>
                    <a:pt x="543" y="280"/>
                  </a:lnTo>
                  <a:lnTo>
                    <a:pt x="536" y="275"/>
                  </a:lnTo>
                  <a:lnTo>
                    <a:pt x="534" y="272"/>
                  </a:lnTo>
                  <a:lnTo>
                    <a:pt x="532" y="264"/>
                  </a:lnTo>
                  <a:lnTo>
                    <a:pt x="534" y="261"/>
                  </a:lnTo>
                  <a:lnTo>
                    <a:pt x="529" y="251"/>
                  </a:lnTo>
                  <a:lnTo>
                    <a:pt x="523" y="251"/>
                  </a:lnTo>
                  <a:lnTo>
                    <a:pt x="521" y="253"/>
                  </a:lnTo>
                  <a:lnTo>
                    <a:pt x="519" y="252"/>
                  </a:lnTo>
                  <a:lnTo>
                    <a:pt x="514" y="252"/>
                  </a:lnTo>
                  <a:lnTo>
                    <a:pt x="513" y="255"/>
                  </a:lnTo>
                  <a:lnTo>
                    <a:pt x="513" y="259"/>
                  </a:lnTo>
                  <a:lnTo>
                    <a:pt x="507" y="261"/>
                  </a:lnTo>
                  <a:lnTo>
                    <a:pt x="493" y="266"/>
                  </a:lnTo>
                  <a:lnTo>
                    <a:pt x="494" y="263"/>
                  </a:lnTo>
                  <a:lnTo>
                    <a:pt x="501" y="258"/>
                  </a:lnTo>
                  <a:lnTo>
                    <a:pt x="501" y="253"/>
                  </a:lnTo>
                  <a:lnTo>
                    <a:pt x="496" y="249"/>
                  </a:lnTo>
                  <a:lnTo>
                    <a:pt x="492" y="249"/>
                  </a:lnTo>
                  <a:lnTo>
                    <a:pt x="486" y="242"/>
                  </a:lnTo>
                  <a:lnTo>
                    <a:pt x="481" y="244"/>
                  </a:lnTo>
                  <a:lnTo>
                    <a:pt x="477" y="246"/>
                  </a:lnTo>
                  <a:lnTo>
                    <a:pt x="475" y="242"/>
                  </a:lnTo>
                  <a:lnTo>
                    <a:pt x="471" y="242"/>
                  </a:lnTo>
                  <a:lnTo>
                    <a:pt x="460" y="246"/>
                  </a:lnTo>
                  <a:lnTo>
                    <a:pt x="449" y="252"/>
                  </a:lnTo>
                  <a:lnTo>
                    <a:pt x="439" y="256"/>
                  </a:lnTo>
                  <a:lnTo>
                    <a:pt x="439" y="259"/>
                  </a:lnTo>
                  <a:lnTo>
                    <a:pt x="442" y="262"/>
                  </a:lnTo>
                  <a:lnTo>
                    <a:pt x="439" y="264"/>
                  </a:lnTo>
                  <a:lnTo>
                    <a:pt x="442" y="267"/>
                  </a:lnTo>
                  <a:lnTo>
                    <a:pt x="447" y="266"/>
                  </a:lnTo>
                  <a:lnTo>
                    <a:pt x="447" y="269"/>
                  </a:lnTo>
                  <a:lnTo>
                    <a:pt x="474" y="280"/>
                  </a:lnTo>
                  <a:lnTo>
                    <a:pt x="475" y="284"/>
                  </a:lnTo>
                  <a:lnTo>
                    <a:pt x="472" y="288"/>
                  </a:lnTo>
                  <a:lnTo>
                    <a:pt x="476" y="292"/>
                  </a:lnTo>
                  <a:lnTo>
                    <a:pt x="475" y="297"/>
                  </a:lnTo>
                  <a:lnTo>
                    <a:pt x="485" y="306"/>
                  </a:lnTo>
                  <a:lnTo>
                    <a:pt x="486" y="308"/>
                  </a:lnTo>
                  <a:lnTo>
                    <a:pt x="493" y="312"/>
                  </a:lnTo>
                  <a:lnTo>
                    <a:pt x="490" y="313"/>
                  </a:lnTo>
                  <a:lnTo>
                    <a:pt x="483" y="311"/>
                  </a:lnTo>
                  <a:lnTo>
                    <a:pt x="480" y="306"/>
                  </a:lnTo>
                  <a:lnTo>
                    <a:pt x="472" y="301"/>
                  </a:lnTo>
                  <a:lnTo>
                    <a:pt x="472" y="294"/>
                  </a:lnTo>
                  <a:lnTo>
                    <a:pt x="471" y="290"/>
                  </a:lnTo>
                  <a:lnTo>
                    <a:pt x="469" y="289"/>
                  </a:lnTo>
                  <a:lnTo>
                    <a:pt x="465" y="283"/>
                  </a:lnTo>
                  <a:lnTo>
                    <a:pt x="459" y="278"/>
                  </a:lnTo>
                  <a:lnTo>
                    <a:pt x="443" y="270"/>
                  </a:lnTo>
                  <a:lnTo>
                    <a:pt x="441" y="269"/>
                  </a:lnTo>
                  <a:lnTo>
                    <a:pt x="436" y="266"/>
                  </a:lnTo>
                  <a:lnTo>
                    <a:pt x="432" y="269"/>
                  </a:lnTo>
                  <a:lnTo>
                    <a:pt x="428" y="269"/>
                  </a:lnTo>
                  <a:lnTo>
                    <a:pt x="430" y="272"/>
                  </a:lnTo>
                  <a:lnTo>
                    <a:pt x="426" y="277"/>
                  </a:lnTo>
                  <a:lnTo>
                    <a:pt x="427" y="279"/>
                  </a:lnTo>
                  <a:lnTo>
                    <a:pt x="434" y="280"/>
                  </a:lnTo>
                  <a:lnTo>
                    <a:pt x="439" y="285"/>
                  </a:lnTo>
                  <a:lnTo>
                    <a:pt x="447" y="281"/>
                  </a:lnTo>
                  <a:lnTo>
                    <a:pt x="448" y="289"/>
                  </a:lnTo>
                  <a:lnTo>
                    <a:pt x="443" y="289"/>
                  </a:lnTo>
                  <a:lnTo>
                    <a:pt x="436" y="292"/>
                  </a:lnTo>
                  <a:lnTo>
                    <a:pt x="434" y="291"/>
                  </a:lnTo>
                  <a:lnTo>
                    <a:pt x="431" y="292"/>
                  </a:lnTo>
                  <a:lnTo>
                    <a:pt x="432" y="299"/>
                  </a:lnTo>
                  <a:lnTo>
                    <a:pt x="433" y="297"/>
                  </a:lnTo>
                  <a:lnTo>
                    <a:pt x="438" y="299"/>
                  </a:lnTo>
                  <a:lnTo>
                    <a:pt x="446" y="295"/>
                  </a:lnTo>
                  <a:lnTo>
                    <a:pt x="458" y="295"/>
                  </a:lnTo>
                  <a:lnTo>
                    <a:pt x="459" y="296"/>
                  </a:lnTo>
                  <a:lnTo>
                    <a:pt x="459" y="300"/>
                  </a:lnTo>
                  <a:lnTo>
                    <a:pt x="469" y="305"/>
                  </a:lnTo>
                  <a:lnTo>
                    <a:pt x="472" y="305"/>
                  </a:lnTo>
                  <a:lnTo>
                    <a:pt x="470" y="307"/>
                  </a:lnTo>
                  <a:lnTo>
                    <a:pt x="466" y="307"/>
                  </a:lnTo>
                  <a:lnTo>
                    <a:pt x="460" y="302"/>
                  </a:lnTo>
                  <a:lnTo>
                    <a:pt x="453" y="300"/>
                  </a:lnTo>
                  <a:lnTo>
                    <a:pt x="454" y="302"/>
                  </a:lnTo>
                  <a:lnTo>
                    <a:pt x="460" y="305"/>
                  </a:lnTo>
                  <a:lnTo>
                    <a:pt x="459" y="307"/>
                  </a:lnTo>
                  <a:lnTo>
                    <a:pt x="457" y="307"/>
                  </a:lnTo>
                  <a:lnTo>
                    <a:pt x="449" y="307"/>
                  </a:lnTo>
                  <a:lnTo>
                    <a:pt x="448" y="308"/>
                  </a:lnTo>
                  <a:lnTo>
                    <a:pt x="446" y="312"/>
                  </a:lnTo>
                  <a:lnTo>
                    <a:pt x="447" y="316"/>
                  </a:lnTo>
                  <a:lnTo>
                    <a:pt x="443" y="317"/>
                  </a:lnTo>
                  <a:lnTo>
                    <a:pt x="439" y="313"/>
                  </a:lnTo>
                  <a:lnTo>
                    <a:pt x="437" y="316"/>
                  </a:lnTo>
                  <a:lnTo>
                    <a:pt x="436" y="317"/>
                  </a:lnTo>
                  <a:lnTo>
                    <a:pt x="442" y="320"/>
                  </a:lnTo>
                  <a:lnTo>
                    <a:pt x="442" y="322"/>
                  </a:lnTo>
                  <a:lnTo>
                    <a:pt x="439" y="322"/>
                  </a:lnTo>
                  <a:lnTo>
                    <a:pt x="444" y="328"/>
                  </a:lnTo>
                  <a:lnTo>
                    <a:pt x="449" y="329"/>
                  </a:lnTo>
                  <a:lnTo>
                    <a:pt x="454" y="323"/>
                  </a:lnTo>
                  <a:lnTo>
                    <a:pt x="454" y="322"/>
                  </a:lnTo>
                  <a:lnTo>
                    <a:pt x="455" y="319"/>
                  </a:lnTo>
                  <a:lnTo>
                    <a:pt x="460" y="318"/>
                  </a:lnTo>
                  <a:lnTo>
                    <a:pt x="464" y="319"/>
                  </a:lnTo>
                  <a:lnTo>
                    <a:pt x="465" y="325"/>
                  </a:lnTo>
                  <a:lnTo>
                    <a:pt x="468" y="328"/>
                  </a:lnTo>
                  <a:lnTo>
                    <a:pt x="480" y="330"/>
                  </a:lnTo>
                  <a:lnTo>
                    <a:pt x="480" y="334"/>
                  </a:lnTo>
                  <a:lnTo>
                    <a:pt x="477" y="336"/>
                  </a:lnTo>
                  <a:lnTo>
                    <a:pt x="476" y="334"/>
                  </a:lnTo>
                  <a:lnTo>
                    <a:pt x="465" y="330"/>
                  </a:lnTo>
                  <a:lnTo>
                    <a:pt x="461" y="323"/>
                  </a:lnTo>
                  <a:lnTo>
                    <a:pt x="458" y="320"/>
                  </a:lnTo>
                  <a:lnTo>
                    <a:pt x="457" y="325"/>
                  </a:lnTo>
                  <a:lnTo>
                    <a:pt x="455" y="327"/>
                  </a:lnTo>
                  <a:lnTo>
                    <a:pt x="455" y="329"/>
                  </a:lnTo>
                  <a:lnTo>
                    <a:pt x="452" y="329"/>
                  </a:lnTo>
                  <a:lnTo>
                    <a:pt x="452" y="333"/>
                  </a:lnTo>
                  <a:lnTo>
                    <a:pt x="448" y="336"/>
                  </a:lnTo>
                  <a:lnTo>
                    <a:pt x="448" y="344"/>
                  </a:lnTo>
                  <a:lnTo>
                    <a:pt x="454" y="342"/>
                  </a:lnTo>
                  <a:lnTo>
                    <a:pt x="459" y="346"/>
                  </a:lnTo>
                  <a:lnTo>
                    <a:pt x="463" y="346"/>
                  </a:lnTo>
                  <a:lnTo>
                    <a:pt x="461" y="350"/>
                  </a:lnTo>
                  <a:lnTo>
                    <a:pt x="458" y="351"/>
                  </a:lnTo>
                  <a:lnTo>
                    <a:pt x="458" y="355"/>
                  </a:lnTo>
                  <a:lnTo>
                    <a:pt x="460" y="359"/>
                  </a:lnTo>
                  <a:lnTo>
                    <a:pt x="464" y="359"/>
                  </a:lnTo>
                  <a:lnTo>
                    <a:pt x="464" y="361"/>
                  </a:lnTo>
                  <a:lnTo>
                    <a:pt x="460" y="362"/>
                  </a:lnTo>
                  <a:lnTo>
                    <a:pt x="457" y="359"/>
                  </a:lnTo>
                  <a:lnTo>
                    <a:pt x="453" y="346"/>
                  </a:lnTo>
                  <a:lnTo>
                    <a:pt x="450" y="345"/>
                  </a:lnTo>
                  <a:lnTo>
                    <a:pt x="449" y="349"/>
                  </a:lnTo>
                  <a:lnTo>
                    <a:pt x="447" y="345"/>
                  </a:lnTo>
                  <a:lnTo>
                    <a:pt x="443" y="346"/>
                  </a:lnTo>
                  <a:lnTo>
                    <a:pt x="446" y="353"/>
                  </a:lnTo>
                  <a:lnTo>
                    <a:pt x="453" y="364"/>
                  </a:lnTo>
                  <a:lnTo>
                    <a:pt x="457" y="364"/>
                  </a:lnTo>
                  <a:lnTo>
                    <a:pt x="455" y="369"/>
                  </a:lnTo>
                  <a:lnTo>
                    <a:pt x="458" y="374"/>
                  </a:lnTo>
                  <a:lnTo>
                    <a:pt x="454" y="373"/>
                  </a:lnTo>
                  <a:lnTo>
                    <a:pt x="453" y="368"/>
                  </a:lnTo>
                  <a:lnTo>
                    <a:pt x="447" y="361"/>
                  </a:lnTo>
                  <a:lnTo>
                    <a:pt x="441" y="345"/>
                  </a:lnTo>
                  <a:lnTo>
                    <a:pt x="436" y="342"/>
                  </a:lnTo>
                  <a:lnTo>
                    <a:pt x="436" y="346"/>
                  </a:lnTo>
                  <a:lnTo>
                    <a:pt x="431" y="347"/>
                  </a:lnTo>
                  <a:lnTo>
                    <a:pt x="437" y="352"/>
                  </a:lnTo>
                  <a:lnTo>
                    <a:pt x="441" y="363"/>
                  </a:lnTo>
                  <a:lnTo>
                    <a:pt x="436" y="378"/>
                  </a:lnTo>
                  <a:lnTo>
                    <a:pt x="438" y="378"/>
                  </a:lnTo>
                  <a:lnTo>
                    <a:pt x="443" y="381"/>
                  </a:lnTo>
                  <a:lnTo>
                    <a:pt x="450" y="384"/>
                  </a:lnTo>
                  <a:lnTo>
                    <a:pt x="453" y="388"/>
                  </a:lnTo>
                  <a:lnTo>
                    <a:pt x="458" y="389"/>
                  </a:lnTo>
                  <a:lnTo>
                    <a:pt x="455" y="394"/>
                  </a:lnTo>
                  <a:lnTo>
                    <a:pt x="463" y="400"/>
                  </a:lnTo>
                  <a:lnTo>
                    <a:pt x="460" y="401"/>
                  </a:lnTo>
                  <a:lnTo>
                    <a:pt x="457" y="398"/>
                  </a:lnTo>
                  <a:lnTo>
                    <a:pt x="447" y="386"/>
                  </a:lnTo>
                  <a:lnTo>
                    <a:pt x="443" y="386"/>
                  </a:lnTo>
                  <a:lnTo>
                    <a:pt x="438" y="380"/>
                  </a:lnTo>
                  <a:lnTo>
                    <a:pt x="434" y="381"/>
                  </a:lnTo>
                  <a:lnTo>
                    <a:pt x="432" y="379"/>
                  </a:lnTo>
                  <a:lnTo>
                    <a:pt x="432" y="375"/>
                  </a:lnTo>
                  <a:lnTo>
                    <a:pt x="434" y="368"/>
                  </a:lnTo>
                  <a:lnTo>
                    <a:pt x="434" y="361"/>
                  </a:lnTo>
                  <a:lnTo>
                    <a:pt x="428" y="346"/>
                  </a:lnTo>
                  <a:lnTo>
                    <a:pt x="425" y="345"/>
                  </a:lnTo>
                  <a:lnTo>
                    <a:pt x="421" y="340"/>
                  </a:lnTo>
                  <a:lnTo>
                    <a:pt x="419" y="340"/>
                  </a:lnTo>
                  <a:lnTo>
                    <a:pt x="423" y="329"/>
                  </a:lnTo>
                  <a:lnTo>
                    <a:pt x="422" y="329"/>
                  </a:lnTo>
                  <a:lnTo>
                    <a:pt x="423" y="318"/>
                  </a:lnTo>
                  <a:lnTo>
                    <a:pt x="427" y="311"/>
                  </a:lnTo>
                  <a:lnTo>
                    <a:pt x="426" y="305"/>
                  </a:lnTo>
                  <a:lnTo>
                    <a:pt x="423" y="301"/>
                  </a:lnTo>
                  <a:lnTo>
                    <a:pt x="420" y="305"/>
                  </a:lnTo>
                  <a:lnTo>
                    <a:pt x="416" y="306"/>
                  </a:lnTo>
                  <a:lnTo>
                    <a:pt x="415" y="302"/>
                  </a:lnTo>
                  <a:lnTo>
                    <a:pt x="419" y="302"/>
                  </a:lnTo>
                  <a:lnTo>
                    <a:pt x="421" y="300"/>
                  </a:lnTo>
                  <a:lnTo>
                    <a:pt x="425" y="299"/>
                  </a:lnTo>
                  <a:lnTo>
                    <a:pt x="422" y="295"/>
                  </a:lnTo>
                  <a:lnTo>
                    <a:pt x="417" y="294"/>
                  </a:lnTo>
                  <a:lnTo>
                    <a:pt x="420" y="291"/>
                  </a:lnTo>
                  <a:lnTo>
                    <a:pt x="419" y="288"/>
                  </a:lnTo>
                  <a:lnTo>
                    <a:pt x="412" y="284"/>
                  </a:lnTo>
                  <a:lnTo>
                    <a:pt x="409" y="284"/>
                  </a:lnTo>
                  <a:lnTo>
                    <a:pt x="406" y="285"/>
                  </a:lnTo>
                  <a:lnTo>
                    <a:pt x="409" y="299"/>
                  </a:lnTo>
                  <a:lnTo>
                    <a:pt x="406" y="299"/>
                  </a:lnTo>
                  <a:lnTo>
                    <a:pt x="404" y="302"/>
                  </a:lnTo>
                  <a:lnTo>
                    <a:pt x="401" y="299"/>
                  </a:lnTo>
                  <a:lnTo>
                    <a:pt x="399" y="300"/>
                  </a:lnTo>
                  <a:lnTo>
                    <a:pt x="398" y="303"/>
                  </a:lnTo>
                  <a:lnTo>
                    <a:pt x="399" y="307"/>
                  </a:lnTo>
                  <a:lnTo>
                    <a:pt x="401" y="308"/>
                  </a:lnTo>
                  <a:lnTo>
                    <a:pt x="400" y="311"/>
                  </a:lnTo>
                  <a:lnTo>
                    <a:pt x="403" y="313"/>
                  </a:lnTo>
                  <a:lnTo>
                    <a:pt x="400" y="316"/>
                  </a:lnTo>
                  <a:lnTo>
                    <a:pt x="403" y="318"/>
                  </a:lnTo>
                  <a:lnTo>
                    <a:pt x="397" y="323"/>
                  </a:lnTo>
                  <a:lnTo>
                    <a:pt x="395" y="322"/>
                  </a:lnTo>
                  <a:lnTo>
                    <a:pt x="393" y="324"/>
                  </a:lnTo>
                  <a:lnTo>
                    <a:pt x="393" y="328"/>
                  </a:lnTo>
                  <a:lnTo>
                    <a:pt x="385" y="327"/>
                  </a:lnTo>
                  <a:lnTo>
                    <a:pt x="388" y="330"/>
                  </a:lnTo>
                  <a:lnTo>
                    <a:pt x="381" y="330"/>
                  </a:lnTo>
                  <a:lnTo>
                    <a:pt x="379" y="338"/>
                  </a:lnTo>
                  <a:lnTo>
                    <a:pt x="377" y="338"/>
                  </a:lnTo>
                  <a:lnTo>
                    <a:pt x="378" y="331"/>
                  </a:lnTo>
                  <a:lnTo>
                    <a:pt x="376" y="328"/>
                  </a:lnTo>
                  <a:lnTo>
                    <a:pt x="377" y="324"/>
                  </a:lnTo>
                  <a:lnTo>
                    <a:pt x="384" y="324"/>
                  </a:lnTo>
                  <a:lnTo>
                    <a:pt x="385" y="312"/>
                  </a:lnTo>
                  <a:lnTo>
                    <a:pt x="385" y="308"/>
                  </a:lnTo>
                  <a:lnTo>
                    <a:pt x="381" y="307"/>
                  </a:lnTo>
                  <a:lnTo>
                    <a:pt x="381" y="305"/>
                  </a:lnTo>
                  <a:lnTo>
                    <a:pt x="374" y="305"/>
                  </a:lnTo>
                  <a:lnTo>
                    <a:pt x="373" y="306"/>
                  </a:lnTo>
                  <a:lnTo>
                    <a:pt x="376" y="307"/>
                  </a:lnTo>
                  <a:lnTo>
                    <a:pt x="376" y="316"/>
                  </a:lnTo>
                  <a:lnTo>
                    <a:pt x="373" y="313"/>
                  </a:lnTo>
                  <a:lnTo>
                    <a:pt x="371" y="316"/>
                  </a:lnTo>
                  <a:lnTo>
                    <a:pt x="373" y="318"/>
                  </a:lnTo>
                  <a:lnTo>
                    <a:pt x="372" y="318"/>
                  </a:lnTo>
                  <a:lnTo>
                    <a:pt x="367" y="318"/>
                  </a:lnTo>
                  <a:lnTo>
                    <a:pt x="367" y="323"/>
                  </a:lnTo>
                  <a:lnTo>
                    <a:pt x="366" y="324"/>
                  </a:lnTo>
                  <a:lnTo>
                    <a:pt x="363" y="323"/>
                  </a:lnTo>
                  <a:lnTo>
                    <a:pt x="363" y="318"/>
                  </a:lnTo>
                  <a:lnTo>
                    <a:pt x="367" y="316"/>
                  </a:lnTo>
                  <a:lnTo>
                    <a:pt x="366" y="313"/>
                  </a:lnTo>
                  <a:lnTo>
                    <a:pt x="362" y="312"/>
                  </a:lnTo>
                  <a:lnTo>
                    <a:pt x="360" y="313"/>
                  </a:lnTo>
                  <a:lnTo>
                    <a:pt x="355" y="316"/>
                  </a:lnTo>
                  <a:lnTo>
                    <a:pt x="355" y="322"/>
                  </a:lnTo>
                  <a:lnTo>
                    <a:pt x="349" y="325"/>
                  </a:lnTo>
                  <a:lnTo>
                    <a:pt x="348" y="331"/>
                  </a:lnTo>
                  <a:lnTo>
                    <a:pt x="343" y="336"/>
                  </a:lnTo>
                  <a:lnTo>
                    <a:pt x="343" y="340"/>
                  </a:lnTo>
                  <a:lnTo>
                    <a:pt x="345" y="347"/>
                  </a:lnTo>
                  <a:lnTo>
                    <a:pt x="348" y="349"/>
                  </a:lnTo>
                  <a:lnTo>
                    <a:pt x="351" y="347"/>
                  </a:lnTo>
                  <a:lnTo>
                    <a:pt x="352" y="349"/>
                  </a:lnTo>
                  <a:lnTo>
                    <a:pt x="351" y="351"/>
                  </a:lnTo>
                  <a:lnTo>
                    <a:pt x="355" y="353"/>
                  </a:lnTo>
                  <a:lnTo>
                    <a:pt x="356" y="352"/>
                  </a:lnTo>
                  <a:lnTo>
                    <a:pt x="359" y="346"/>
                  </a:lnTo>
                  <a:lnTo>
                    <a:pt x="355" y="345"/>
                  </a:lnTo>
                  <a:lnTo>
                    <a:pt x="354" y="342"/>
                  </a:lnTo>
                  <a:lnTo>
                    <a:pt x="365" y="339"/>
                  </a:lnTo>
                  <a:lnTo>
                    <a:pt x="367" y="333"/>
                  </a:lnTo>
                  <a:lnTo>
                    <a:pt x="366" y="327"/>
                  </a:lnTo>
                  <a:lnTo>
                    <a:pt x="367" y="330"/>
                  </a:lnTo>
                  <a:lnTo>
                    <a:pt x="371" y="331"/>
                  </a:lnTo>
                  <a:lnTo>
                    <a:pt x="372" y="340"/>
                  </a:lnTo>
                  <a:lnTo>
                    <a:pt x="383" y="340"/>
                  </a:lnTo>
                  <a:lnTo>
                    <a:pt x="389" y="341"/>
                  </a:lnTo>
                  <a:lnTo>
                    <a:pt x="392" y="338"/>
                  </a:lnTo>
                  <a:lnTo>
                    <a:pt x="398" y="340"/>
                  </a:lnTo>
                  <a:lnTo>
                    <a:pt x="399" y="342"/>
                  </a:lnTo>
                  <a:lnTo>
                    <a:pt x="405" y="344"/>
                  </a:lnTo>
                  <a:lnTo>
                    <a:pt x="410" y="350"/>
                  </a:lnTo>
                  <a:lnTo>
                    <a:pt x="408" y="350"/>
                  </a:lnTo>
                  <a:lnTo>
                    <a:pt x="408" y="355"/>
                  </a:lnTo>
                  <a:lnTo>
                    <a:pt x="406" y="357"/>
                  </a:lnTo>
                  <a:lnTo>
                    <a:pt x="405" y="361"/>
                  </a:lnTo>
                  <a:lnTo>
                    <a:pt x="400" y="368"/>
                  </a:lnTo>
                  <a:lnTo>
                    <a:pt x="401" y="372"/>
                  </a:lnTo>
                  <a:lnTo>
                    <a:pt x="400" y="373"/>
                  </a:lnTo>
                  <a:lnTo>
                    <a:pt x="398" y="374"/>
                  </a:lnTo>
                  <a:lnTo>
                    <a:pt x="394" y="363"/>
                  </a:lnTo>
                  <a:lnTo>
                    <a:pt x="392" y="361"/>
                  </a:lnTo>
                  <a:lnTo>
                    <a:pt x="385" y="361"/>
                  </a:lnTo>
                  <a:lnTo>
                    <a:pt x="372" y="366"/>
                  </a:lnTo>
                  <a:lnTo>
                    <a:pt x="372" y="372"/>
                  </a:lnTo>
                  <a:lnTo>
                    <a:pt x="370" y="372"/>
                  </a:lnTo>
                  <a:lnTo>
                    <a:pt x="370" y="369"/>
                  </a:lnTo>
                  <a:lnTo>
                    <a:pt x="368" y="368"/>
                  </a:lnTo>
                  <a:lnTo>
                    <a:pt x="359" y="370"/>
                  </a:lnTo>
                  <a:lnTo>
                    <a:pt x="354" y="373"/>
                  </a:lnTo>
                  <a:lnTo>
                    <a:pt x="348" y="374"/>
                  </a:lnTo>
                  <a:lnTo>
                    <a:pt x="343" y="379"/>
                  </a:lnTo>
                  <a:lnTo>
                    <a:pt x="340" y="381"/>
                  </a:lnTo>
                  <a:lnTo>
                    <a:pt x="337" y="381"/>
                  </a:lnTo>
                  <a:lnTo>
                    <a:pt x="335" y="380"/>
                  </a:lnTo>
                  <a:lnTo>
                    <a:pt x="329" y="380"/>
                  </a:lnTo>
                  <a:lnTo>
                    <a:pt x="324" y="378"/>
                  </a:lnTo>
                  <a:lnTo>
                    <a:pt x="325" y="377"/>
                  </a:lnTo>
                  <a:lnTo>
                    <a:pt x="318" y="377"/>
                  </a:lnTo>
                  <a:lnTo>
                    <a:pt x="301" y="384"/>
                  </a:lnTo>
                  <a:lnTo>
                    <a:pt x="303" y="386"/>
                  </a:lnTo>
                  <a:lnTo>
                    <a:pt x="300" y="389"/>
                  </a:lnTo>
                  <a:lnTo>
                    <a:pt x="301" y="389"/>
                  </a:lnTo>
                  <a:lnTo>
                    <a:pt x="324" y="385"/>
                  </a:lnTo>
                  <a:lnTo>
                    <a:pt x="325" y="388"/>
                  </a:lnTo>
                  <a:lnTo>
                    <a:pt x="322" y="386"/>
                  </a:lnTo>
                  <a:lnTo>
                    <a:pt x="316" y="390"/>
                  </a:lnTo>
                  <a:lnTo>
                    <a:pt x="310" y="390"/>
                  </a:lnTo>
                  <a:lnTo>
                    <a:pt x="305" y="394"/>
                  </a:lnTo>
                  <a:lnTo>
                    <a:pt x="306" y="395"/>
                  </a:lnTo>
                  <a:lnTo>
                    <a:pt x="303" y="396"/>
                  </a:lnTo>
                  <a:lnTo>
                    <a:pt x="297" y="392"/>
                  </a:lnTo>
                  <a:lnTo>
                    <a:pt x="294" y="396"/>
                  </a:lnTo>
                  <a:lnTo>
                    <a:pt x="294" y="400"/>
                  </a:lnTo>
                  <a:lnTo>
                    <a:pt x="292" y="405"/>
                  </a:lnTo>
                  <a:lnTo>
                    <a:pt x="296" y="406"/>
                  </a:lnTo>
                  <a:lnTo>
                    <a:pt x="300" y="402"/>
                  </a:lnTo>
                  <a:lnTo>
                    <a:pt x="300" y="407"/>
                  </a:lnTo>
                  <a:lnTo>
                    <a:pt x="300" y="409"/>
                  </a:lnTo>
                  <a:lnTo>
                    <a:pt x="299" y="412"/>
                  </a:lnTo>
                  <a:lnTo>
                    <a:pt x="318" y="406"/>
                  </a:lnTo>
                  <a:lnTo>
                    <a:pt x="319" y="406"/>
                  </a:lnTo>
                  <a:lnTo>
                    <a:pt x="314" y="411"/>
                  </a:lnTo>
                  <a:lnTo>
                    <a:pt x="314" y="412"/>
                  </a:lnTo>
                  <a:lnTo>
                    <a:pt x="319" y="412"/>
                  </a:lnTo>
                  <a:lnTo>
                    <a:pt x="317" y="414"/>
                  </a:lnTo>
                  <a:lnTo>
                    <a:pt x="328" y="414"/>
                  </a:lnTo>
                  <a:lnTo>
                    <a:pt x="325" y="417"/>
                  </a:lnTo>
                  <a:lnTo>
                    <a:pt x="321" y="417"/>
                  </a:lnTo>
                  <a:lnTo>
                    <a:pt x="313" y="417"/>
                  </a:lnTo>
                  <a:lnTo>
                    <a:pt x="305" y="420"/>
                  </a:lnTo>
                  <a:lnTo>
                    <a:pt x="295" y="419"/>
                  </a:lnTo>
                  <a:lnTo>
                    <a:pt x="292" y="423"/>
                  </a:lnTo>
                  <a:lnTo>
                    <a:pt x="294" y="424"/>
                  </a:lnTo>
                  <a:lnTo>
                    <a:pt x="296" y="423"/>
                  </a:lnTo>
                  <a:lnTo>
                    <a:pt x="296" y="425"/>
                  </a:lnTo>
                  <a:lnTo>
                    <a:pt x="303" y="424"/>
                  </a:lnTo>
                  <a:lnTo>
                    <a:pt x="305" y="427"/>
                  </a:lnTo>
                  <a:lnTo>
                    <a:pt x="300" y="430"/>
                  </a:lnTo>
                  <a:lnTo>
                    <a:pt x="291" y="435"/>
                  </a:lnTo>
                  <a:lnTo>
                    <a:pt x="290" y="438"/>
                  </a:lnTo>
                  <a:lnTo>
                    <a:pt x="292" y="440"/>
                  </a:lnTo>
                  <a:lnTo>
                    <a:pt x="308" y="440"/>
                  </a:lnTo>
                  <a:lnTo>
                    <a:pt x="332" y="425"/>
                  </a:lnTo>
                  <a:lnTo>
                    <a:pt x="335" y="419"/>
                  </a:lnTo>
                  <a:lnTo>
                    <a:pt x="334" y="417"/>
                  </a:lnTo>
                  <a:lnTo>
                    <a:pt x="335" y="416"/>
                  </a:lnTo>
                  <a:lnTo>
                    <a:pt x="339" y="413"/>
                  </a:lnTo>
                  <a:lnTo>
                    <a:pt x="345" y="407"/>
                  </a:lnTo>
                  <a:lnTo>
                    <a:pt x="352" y="403"/>
                  </a:lnTo>
                  <a:lnTo>
                    <a:pt x="355" y="394"/>
                  </a:lnTo>
                  <a:lnTo>
                    <a:pt x="359" y="390"/>
                  </a:lnTo>
                  <a:lnTo>
                    <a:pt x="359" y="395"/>
                  </a:lnTo>
                  <a:lnTo>
                    <a:pt x="356" y="397"/>
                  </a:lnTo>
                  <a:lnTo>
                    <a:pt x="357" y="401"/>
                  </a:lnTo>
                  <a:lnTo>
                    <a:pt x="365" y="406"/>
                  </a:lnTo>
                  <a:lnTo>
                    <a:pt x="379" y="411"/>
                  </a:lnTo>
                  <a:lnTo>
                    <a:pt x="387" y="417"/>
                  </a:lnTo>
                  <a:lnTo>
                    <a:pt x="390" y="419"/>
                  </a:lnTo>
                  <a:lnTo>
                    <a:pt x="392" y="420"/>
                  </a:lnTo>
                  <a:lnTo>
                    <a:pt x="393" y="427"/>
                  </a:lnTo>
                  <a:lnTo>
                    <a:pt x="398" y="429"/>
                  </a:lnTo>
                  <a:lnTo>
                    <a:pt x="397" y="433"/>
                  </a:lnTo>
                  <a:lnTo>
                    <a:pt x="397" y="433"/>
                  </a:lnTo>
                  <a:lnTo>
                    <a:pt x="392" y="429"/>
                  </a:lnTo>
                  <a:lnTo>
                    <a:pt x="389" y="425"/>
                  </a:lnTo>
                  <a:lnTo>
                    <a:pt x="389" y="422"/>
                  </a:lnTo>
                  <a:lnTo>
                    <a:pt x="384" y="422"/>
                  </a:lnTo>
                  <a:lnTo>
                    <a:pt x="373" y="413"/>
                  </a:lnTo>
                  <a:lnTo>
                    <a:pt x="366" y="412"/>
                  </a:lnTo>
                  <a:lnTo>
                    <a:pt x="355" y="416"/>
                  </a:lnTo>
                  <a:lnTo>
                    <a:pt x="355" y="418"/>
                  </a:lnTo>
                  <a:lnTo>
                    <a:pt x="361" y="425"/>
                  </a:lnTo>
                  <a:lnTo>
                    <a:pt x="368" y="424"/>
                  </a:lnTo>
                  <a:lnTo>
                    <a:pt x="371" y="425"/>
                  </a:lnTo>
                  <a:lnTo>
                    <a:pt x="379" y="431"/>
                  </a:lnTo>
                  <a:lnTo>
                    <a:pt x="378" y="433"/>
                  </a:lnTo>
                  <a:lnTo>
                    <a:pt x="367" y="427"/>
                  </a:lnTo>
                  <a:lnTo>
                    <a:pt x="365" y="429"/>
                  </a:lnTo>
                  <a:lnTo>
                    <a:pt x="367" y="434"/>
                  </a:lnTo>
                  <a:lnTo>
                    <a:pt x="366" y="434"/>
                  </a:lnTo>
                  <a:lnTo>
                    <a:pt x="362" y="430"/>
                  </a:lnTo>
                  <a:lnTo>
                    <a:pt x="355" y="427"/>
                  </a:lnTo>
                  <a:lnTo>
                    <a:pt x="350" y="422"/>
                  </a:lnTo>
                  <a:lnTo>
                    <a:pt x="345" y="420"/>
                  </a:lnTo>
                  <a:lnTo>
                    <a:pt x="341" y="425"/>
                  </a:lnTo>
                  <a:lnTo>
                    <a:pt x="340" y="429"/>
                  </a:lnTo>
                  <a:lnTo>
                    <a:pt x="348" y="430"/>
                  </a:lnTo>
                  <a:lnTo>
                    <a:pt x="349" y="431"/>
                  </a:lnTo>
                  <a:lnTo>
                    <a:pt x="346" y="433"/>
                  </a:lnTo>
                  <a:lnTo>
                    <a:pt x="343" y="431"/>
                  </a:lnTo>
                  <a:lnTo>
                    <a:pt x="338" y="433"/>
                  </a:lnTo>
                  <a:lnTo>
                    <a:pt x="333" y="440"/>
                  </a:lnTo>
                  <a:lnTo>
                    <a:pt x="330" y="446"/>
                  </a:lnTo>
                  <a:lnTo>
                    <a:pt x="334" y="448"/>
                  </a:lnTo>
                  <a:lnTo>
                    <a:pt x="339" y="448"/>
                  </a:lnTo>
                  <a:lnTo>
                    <a:pt x="343" y="445"/>
                  </a:lnTo>
                  <a:lnTo>
                    <a:pt x="344" y="446"/>
                  </a:lnTo>
                  <a:lnTo>
                    <a:pt x="357" y="453"/>
                  </a:lnTo>
                  <a:lnTo>
                    <a:pt x="357" y="455"/>
                  </a:lnTo>
                  <a:lnTo>
                    <a:pt x="355" y="455"/>
                  </a:lnTo>
                  <a:lnTo>
                    <a:pt x="346" y="450"/>
                  </a:lnTo>
                  <a:lnTo>
                    <a:pt x="343" y="450"/>
                  </a:lnTo>
                  <a:lnTo>
                    <a:pt x="339" y="452"/>
                  </a:lnTo>
                  <a:lnTo>
                    <a:pt x="337" y="455"/>
                  </a:lnTo>
                  <a:lnTo>
                    <a:pt x="337" y="464"/>
                  </a:lnTo>
                  <a:lnTo>
                    <a:pt x="339" y="468"/>
                  </a:lnTo>
                  <a:lnTo>
                    <a:pt x="344" y="472"/>
                  </a:lnTo>
                  <a:lnTo>
                    <a:pt x="360" y="472"/>
                  </a:lnTo>
                  <a:lnTo>
                    <a:pt x="366" y="478"/>
                  </a:lnTo>
                  <a:lnTo>
                    <a:pt x="370" y="473"/>
                  </a:lnTo>
                  <a:lnTo>
                    <a:pt x="379" y="464"/>
                  </a:lnTo>
                  <a:lnTo>
                    <a:pt x="390" y="462"/>
                  </a:lnTo>
                  <a:lnTo>
                    <a:pt x="395" y="458"/>
                  </a:lnTo>
                  <a:lnTo>
                    <a:pt x="400" y="459"/>
                  </a:lnTo>
                  <a:lnTo>
                    <a:pt x="400" y="461"/>
                  </a:lnTo>
                  <a:lnTo>
                    <a:pt x="389" y="463"/>
                  </a:lnTo>
                  <a:lnTo>
                    <a:pt x="381" y="468"/>
                  </a:lnTo>
                  <a:lnTo>
                    <a:pt x="372" y="477"/>
                  </a:lnTo>
                  <a:lnTo>
                    <a:pt x="367" y="484"/>
                  </a:lnTo>
                  <a:lnTo>
                    <a:pt x="367" y="486"/>
                  </a:lnTo>
                  <a:lnTo>
                    <a:pt x="370" y="489"/>
                  </a:lnTo>
                  <a:lnTo>
                    <a:pt x="366" y="491"/>
                  </a:lnTo>
                  <a:lnTo>
                    <a:pt x="367" y="495"/>
                  </a:lnTo>
                  <a:lnTo>
                    <a:pt x="372" y="502"/>
                  </a:lnTo>
                  <a:lnTo>
                    <a:pt x="373" y="506"/>
                  </a:lnTo>
                  <a:lnTo>
                    <a:pt x="374" y="509"/>
                  </a:lnTo>
                  <a:lnTo>
                    <a:pt x="374" y="511"/>
                  </a:lnTo>
                  <a:lnTo>
                    <a:pt x="377" y="513"/>
                  </a:lnTo>
                  <a:lnTo>
                    <a:pt x="377" y="520"/>
                  </a:lnTo>
                  <a:lnTo>
                    <a:pt x="383" y="523"/>
                  </a:lnTo>
                  <a:lnTo>
                    <a:pt x="384" y="525"/>
                  </a:lnTo>
                  <a:lnTo>
                    <a:pt x="382" y="527"/>
                  </a:lnTo>
                  <a:lnTo>
                    <a:pt x="377" y="524"/>
                  </a:lnTo>
                  <a:lnTo>
                    <a:pt x="372" y="518"/>
                  </a:lnTo>
                  <a:lnTo>
                    <a:pt x="371" y="511"/>
                  </a:lnTo>
                  <a:lnTo>
                    <a:pt x="366" y="497"/>
                  </a:lnTo>
                  <a:lnTo>
                    <a:pt x="362" y="494"/>
                  </a:lnTo>
                  <a:lnTo>
                    <a:pt x="362" y="486"/>
                  </a:lnTo>
                  <a:lnTo>
                    <a:pt x="359" y="481"/>
                  </a:lnTo>
                  <a:lnTo>
                    <a:pt x="343" y="478"/>
                  </a:lnTo>
                  <a:lnTo>
                    <a:pt x="338" y="483"/>
                  </a:lnTo>
                  <a:lnTo>
                    <a:pt x="338" y="485"/>
                  </a:lnTo>
                  <a:lnTo>
                    <a:pt x="335" y="490"/>
                  </a:lnTo>
                  <a:lnTo>
                    <a:pt x="330" y="492"/>
                  </a:lnTo>
                  <a:lnTo>
                    <a:pt x="328" y="491"/>
                  </a:lnTo>
                  <a:lnTo>
                    <a:pt x="332" y="488"/>
                  </a:lnTo>
                  <a:lnTo>
                    <a:pt x="333" y="485"/>
                  </a:lnTo>
                  <a:lnTo>
                    <a:pt x="329" y="481"/>
                  </a:lnTo>
                  <a:lnTo>
                    <a:pt x="338" y="479"/>
                  </a:lnTo>
                  <a:lnTo>
                    <a:pt x="335" y="477"/>
                  </a:lnTo>
                  <a:lnTo>
                    <a:pt x="334" y="472"/>
                  </a:lnTo>
                  <a:lnTo>
                    <a:pt x="330" y="472"/>
                  </a:lnTo>
                  <a:lnTo>
                    <a:pt x="324" y="478"/>
                  </a:lnTo>
                  <a:lnTo>
                    <a:pt x="321" y="478"/>
                  </a:lnTo>
                  <a:lnTo>
                    <a:pt x="314" y="484"/>
                  </a:lnTo>
                  <a:lnTo>
                    <a:pt x="311" y="483"/>
                  </a:lnTo>
                  <a:lnTo>
                    <a:pt x="323" y="473"/>
                  </a:lnTo>
                  <a:lnTo>
                    <a:pt x="318" y="469"/>
                  </a:lnTo>
                  <a:lnTo>
                    <a:pt x="318" y="466"/>
                  </a:lnTo>
                  <a:lnTo>
                    <a:pt x="319" y="462"/>
                  </a:lnTo>
                  <a:lnTo>
                    <a:pt x="324" y="469"/>
                  </a:lnTo>
                  <a:lnTo>
                    <a:pt x="325" y="469"/>
                  </a:lnTo>
                  <a:lnTo>
                    <a:pt x="330" y="468"/>
                  </a:lnTo>
                  <a:lnTo>
                    <a:pt x="330" y="463"/>
                  </a:lnTo>
                  <a:lnTo>
                    <a:pt x="324" y="457"/>
                  </a:lnTo>
                  <a:lnTo>
                    <a:pt x="322" y="456"/>
                  </a:lnTo>
                  <a:lnTo>
                    <a:pt x="306" y="463"/>
                  </a:lnTo>
                  <a:lnTo>
                    <a:pt x="296" y="473"/>
                  </a:lnTo>
                  <a:lnTo>
                    <a:pt x="288" y="479"/>
                  </a:lnTo>
                  <a:lnTo>
                    <a:pt x="281" y="486"/>
                  </a:lnTo>
                  <a:lnTo>
                    <a:pt x="288" y="492"/>
                  </a:lnTo>
                  <a:lnTo>
                    <a:pt x="294" y="492"/>
                  </a:lnTo>
                  <a:lnTo>
                    <a:pt x="299" y="490"/>
                  </a:lnTo>
                  <a:lnTo>
                    <a:pt x="311" y="494"/>
                  </a:lnTo>
                  <a:lnTo>
                    <a:pt x="316" y="491"/>
                  </a:lnTo>
                  <a:lnTo>
                    <a:pt x="321" y="491"/>
                  </a:lnTo>
                  <a:lnTo>
                    <a:pt x="321" y="492"/>
                  </a:lnTo>
                  <a:lnTo>
                    <a:pt x="313" y="494"/>
                  </a:lnTo>
                  <a:lnTo>
                    <a:pt x="311" y="498"/>
                  </a:lnTo>
                  <a:lnTo>
                    <a:pt x="307" y="497"/>
                  </a:lnTo>
                  <a:lnTo>
                    <a:pt x="302" y="503"/>
                  </a:lnTo>
                  <a:lnTo>
                    <a:pt x="302" y="496"/>
                  </a:lnTo>
                  <a:lnTo>
                    <a:pt x="297" y="494"/>
                  </a:lnTo>
                  <a:lnTo>
                    <a:pt x="295" y="496"/>
                  </a:lnTo>
                  <a:lnTo>
                    <a:pt x="288" y="496"/>
                  </a:lnTo>
                  <a:lnTo>
                    <a:pt x="285" y="494"/>
                  </a:lnTo>
                  <a:lnTo>
                    <a:pt x="281" y="495"/>
                  </a:lnTo>
                  <a:lnTo>
                    <a:pt x="280" y="496"/>
                  </a:lnTo>
                  <a:lnTo>
                    <a:pt x="280" y="505"/>
                  </a:lnTo>
                  <a:lnTo>
                    <a:pt x="280" y="509"/>
                  </a:lnTo>
                  <a:lnTo>
                    <a:pt x="273" y="513"/>
                  </a:lnTo>
                  <a:lnTo>
                    <a:pt x="274" y="516"/>
                  </a:lnTo>
                  <a:lnTo>
                    <a:pt x="266" y="522"/>
                  </a:lnTo>
                  <a:lnTo>
                    <a:pt x="262" y="527"/>
                  </a:lnTo>
                  <a:lnTo>
                    <a:pt x="259" y="529"/>
                  </a:lnTo>
                  <a:lnTo>
                    <a:pt x="256" y="529"/>
                  </a:lnTo>
                  <a:lnTo>
                    <a:pt x="255" y="534"/>
                  </a:lnTo>
                  <a:lnTo>
                    <a:pt x="248" y="540"/>
                  </a:lnTo>
                  <a:lnTo>
                    <a:pt x="250" y="542"/>
                  </a:lnTo>
                  <a:lnTo>
                    <a:pt x="258" y="539"/>
                  </a:lnTo>
                  <a:lnTo>
                    <a:pt x="275" y="536"/>
                  </a:lnTo>
                  <a:lnTo>
                    <a:pt x="289" y="528"/>
                  </a:lnTo>
                  <a:lnTo>
                    <a:pt x="286" y="539"/>
                  </a:lnTo>
                  <a:lnTo>
                    <a:pt x="289" y="539"/>
                  </a:lnTo>
                  <a:lnTo>
                    <a:pt x="285" y="542"/>
                  </a:lnTo>
                  <a:lnTo>
                    <a:pt x="289" y="545"/>
                  </a:lnTo>
                  <a:lnTo>
                    <a:pt x="295" y="540"/>
                  </a:lnTo>
                  <a:lnTo>
                    <a:pt x="301" y="538"/>
                  </a:lnTo>
                  <a:lnTo>
                    <a:pt x="302" y="534"/>
                  </a:lnTo>
                  <a:lnTo>
                    <a:pt x="299" y="534"/>
                  </a:lnTo>
                  <a:lnTo>
                    <a:pt x="301" y="531"/>
                  </a:lnTo>
                  <a:lnTo>
                    <a:pt x="308" y="533"/>
                  </a:lnTo>
                  <a:lnTo>
                    <a:pt x="313" y="531"/>
                  </a:lnTo>
                  <a:lnTo>
                    <a:pt x="314" y="530"/>
                  </a:lnTo>
                  <a:lnTo>
                    <a:pt x="319" y="525"/>
                  </a:lnTo>
                  <a:lnTo>
                    <a:pt x="327" y="525"/>
                  </a:lnTo>
                  <a:lnTo>
                    <a:pt x="332" y="523"/>
                  </a:lnTo>
                  <a:lnTo>
                    <a:pt x="335" y="523"/>
                  </a:lnTo>
                  <a:lnTo>
                    <a:pt x="339" y="520"/>
                  </a:lnTo>
                  <a:lnTo>
                    <a:pt x="340" y="523"/>
                  </a:lnTo>
                  <a:lnTo>
                    <a:pt x="340" y="528"/>
                  </a:lnTo>
                  <a:lnTo>
                    <a:pt x="332" y="533"/>
                  </a:lnTo>
                  <a:lnTo>
                    <a:pt x="323" y="534"/>
                  </a:lnTo>
                  <a:lnTo>
                    <a:pt x="319" y="536"/>
                  </a:lnTo>
                  <a:lnTo>
                    <a:pt x="319" y="538"/>
                  </a:lnTo>
                  <a:lnTo>
                    <a:pt x="327" y="538"/>
                  </a:lnTo>
                  <a:lnTo>
                    <a:pt x="333" y="542"/>
                  </a:lnTo>
                  <a:lnTo>
                    <a:pt x="338" y="541"/>
                  </a:lnTo>
                  <a:lnTo>
                    <a:pt x="339" y="539"/>
                  </a:lnTo>
                  <a:lnTo>
                    <a:pt x="343" y="540"/>
                  </a:lnTo>
                  <a:lnTo>
                    <a:pt x="348" y="539"/>
                  </a:lnTo>
                  <a:lnTo>
                    <a:pt x="350" y="541"/>
                  </a:lnTo>
                  <a:lnTo>
                    <a:pt x="352" y="541"/>
                  </a:lnTo>
                  <a:lnTo>
                    <a:pt x="356" y="540"/>
                  </a:lnTo>
                  <a:lnTo>
                    <a:pt x="362" y="544"/>
                  </a:lnTo>
                  <a:lnTo>
                    <a:pt x="373" y="548"/>
                  </a:lnTo>
                  <a:lnTo>
                    <a:pt x="381" y="548"/>
                  </a:lnTo>
                  <a:lnTo>
                    <a:pt x="382" y="550"/>
                  </a:lnTo>
                  <a:lnTo>
                    <a:pt x="383" y="552"/>
                  </a:lnTo>
                  <a:lnTo>
                    <a:pt x="381" y="552"/>
                  </a:lnTo>
                  <a:lnTo>
                    <a:pt x="381" y="553"/>
                  </a:lnTo>
                  <a:lnTo>
                    <a:pt x="377" y="555"/>
                  </a:lnTo>
                  <a:lnTo>
                    <a:pt x="373" y="550"/>
                  </a:lnTo>
                  <a:lnTo>
                    <a:pt x="365" y="547"/>
                  </a:lnTo>
                  <a:lnTo>
                    <a:pt x="359" y="548"/>
                  </a:lnTo>
                  <a:lnTo>
                    <a:pt x="356" y="545"/>
                  </a:lnTo>
                  <a:lnTo>
                    <a:pt x="350" y="550"/>
                  </a:lnTo>
                  <a:lnTo>
                    <a:pt x="351" y="551"/>
                  </a:lnTo>
                  <a:lnTo>
                    <a:pt x="356" y="552"/>
                  </a:lnTo>
                  <a:lnTo>
                    <a:pt x="362" y="559"/>
                  </a:lnTo>
                  <a:lnTo>
                    <a:pt x="361" y="564"/>
                  </a:lnTo>
                  <a:lnTo>
                    <a:pt x="359" y="569"/>
                  </a:lnTo>
                  <a:lnTo>
                    <a:pt x="361" y="581"/>
                  </a:lnTo>
                  <a:lnTo>
                    <a:pt x="360" y="581"/>
                  </a:lnTo>
                  <a:lnTo>
                    <a:pt x="354" y="579"/>
                  </a:lnTo>
                  <a:lnTo>
                    <a:pt x="354" y="569"/>
                  </a:lnTo>
                  <a:lnTo>
                    <a:pt x="356" y="563"/>
                  </a:lnTo>
                  <a:lnTo>
                    <a:pt x="355" y="559"/>
                  </a:lnTo>
                  <a:lnTo>
                    <a:pt x="354" y="558"/>
                  </a:lnTo>
                  <a:lnTo>
                    <a:pt x="345" y="558"/>
                  </a:lnTo>
                  <a:lnTo>
                    <a:pt x="338" y="551"/>
                  </a:lnTo>
                  <a:lnTo>
                    <a:pt x="328" y="552"/>
                  </a:lnTo>
                  <a:lnTo>
                    <a:pt x="327" y="548"/>
                  </a:lnTo>
                  <a:lnTo>
                    <a:pt x="324" y="547"/>
                  </a:lnTo>
                  <a:lnTo>
                    <a:pt x="319" y="546"/>
                  </a:lnTo>
                  <a:lnTo>
                    <a:pt x="307" y="563"/>
                  </a:lnTo>
                  <a:lnTo>
                    <a:pt x="313" y="567"/>
                  </a:lnTo>
                  <a:lnTo>
                    <a:pt x="317" y="575"/>
                  </a:lnTo>
                  <a:lnTo>
                    <a:pt x="312" y="575"/>
                  </a:lnTo>
                  <a:lnTo>
                    <a:pt x="310" y="567"/>
                  </a:lnTo>
                  <a:lnTo>
                    <a:pt x="307" y="568"/>
                  </a:lnTo>
                  <a:lnTo>
                    <a:pt x="305" y="563"/>
                  </a:lnTo>
                  <a:lnTo>
                    <a:pt x="311" y="555"/>
                  </a:lnTo>
                  <a:lnTo>
                    <a:pt x="311" y="550"/>
                  </a:lnTo>
                  <a:lnTo>
                    <a:pt x="316" y="546"/>
                  </a:lnTo>
                  <a:lnTo>
                    <a:pt x="313" y="544"/>
                  </a:lnTo>
                  <a:lnTo>
                    <a:pt x="305" y="548"/>
                  </a:lnTo>
                  <a:lnTo>
                    <a:pt x="300" y="547"/>
                  </a:lnTo>
                  <a:lnTo>
                    <a:pt x="299" y="545"/>
                  </a:lnTo>
                  <a:lnTo>
                    <a:pt x="295" y="546"/>
                  </a:lnTo>
                  <a:lnTo>
                    <a:pt x="291" y="548"/>
                  </a:lnTo>
                  <a:lnTo>
                    <a:pt x="288" y="552"/>
                  </a:lnTo>
                  <a:lnTo>
                    <a:pt x="279" y="550"/>
                  </a:lnTo>
                  <a:lnTo>
                    <a:pt x="269" y="556"/>
                  </a:lnTo>
                  <a:lnTo>
                    <a:pt x="277" y="555"/>
                  </a:lnTo>
                  <a:lnTo>
                    <a:pt x="291" y="558"/>
                  </a:lnTo>
                  <a:lnTo>
                    <a:pt x="281" y="561"/>
                  </a:lnTo>
                  <a:lnTo>
                    <a:pt x="275" y="557"/>
                  </a:lnTo>
                  <a:lnTo>
                    <a:pt x="273" y="559"/>
                  </a:lnTo>
                  <a:lnTo>
                    <a:pt x="263" y="561"/>
                  </a:lnTo>
                  <a:lnTo>
                    <a:pt x="266" y="556"/>
                  </a:lnTo>
                  <a:lnTo>
                    <a:pt x="262" y="557"/>
                  </a:lnTo>
                  <a:lnTo>
                    <a:pt x="256" y="562"/>
                  </a:lnTo>
                  <a:lnTo>
                    <a:pt x="251" y="562"/>
                  </a:lnTo>
                  <a:lnTo>
                    <a:pt x="250" y="564"/>
                  </a:lnTo>
                  <a:lnTo>
                    <a:pt x="250" y="566"/>
                  </a:lnTo>
                  <a:lnTo>
                    <a:pt x="251" y="569"/>
                  </a:lnTo>
                  <a:lnTo>
                    <a:pt x="248" y="575"/>
                  </a:lnTo>
                  <a:lnTo>
                    <a:pt x="245" y="578"/>
                  </a:lnTo>
                  <a:lnTo>
                    <a:pt x="245" y="581"/>
                  </a:lnTo>
                  <a:lnTo>
                    <a:pt x="241" y="583"/>
                  </a:lnTo>
                  <a:lnTo>
                    <a:pt x="242" y="589"/>
                  </a:lnTo>
                  <a:lnTo>
                    <a:pt x="245" y="596"/>
                  </a:lnTo>
                  <a:lnTo>
                    <a:pt x="242" y="602"/>
                  </a:lnTo>
                  <a:lnTo>
                    <a:pt x="242" y="606"/>
                  </a:lnTo>
                  <a:lnTo>
                    <a:pt x="239" y="607"/>
                  </a:lnTo>
                  <a:lnTo>
                    <a:pt x="231" y="603"/>
                  </a:lnTo>
                  <a:lnTo>
                    <a:pt x="230" y="595"/>
                  </a:lnTo>
                  <a:lnTo>
                    <a:pt x="223" y="585"/>
                  </a:lnTo>
                  <a:lnTo>
                    <a:pt x="220" y="591"/>
                  </a:lnTo>
                  <a:lnTo>
                    <a:pt x="220" y="597"/>
                  </a:lnTo>
                  <a:lnTo>
                    <a:pt x="219" y="605"/>
                  </a:lnTo>
                  <a:lnTo>
                    <a:pt x="206" y="605"/>
                  </a:lnTo>
                  <a:lnTo>
                    <a:pt x="204" y="609"/>
                  </a:lnTo>
                  <a:lnTo>
                    <a:pt x="201" y="608"/>
                  </a:lnTo>
                  <a:lnTo>
                    <a:pt x="192" y="611"/>
                  </a:lnTo>
                  <a:lnTo>
                    <a:pt x="191" y="611"/>
                  </a:lnTo>
                  <a:lnTo>
                    <a:pt x="192" y="613"/>
                  </a:lnTo>
                  <a:lnTo>
                    <a:pt x="198" y="613"/>
                  </a:lnTo>
                  <a:lnTo>
                    <a:pt x="199" y="614"/>
                  </a:lnTo>
                  <a:lnTo>
                    <a:pt x="193" y="618"/>
                  </a:lnTo>
                  <a:lnTo>
                    <a:pt x="181" y="617"/>
                  </a:lnTo>
                  <a:lnTo>
                    <a:pt x="175" y="619"/>
                  </a:lnTo>
                  <a:lnTo>
                    <a:pt x="174" y="617"/>
                  </a:lnTo>
                  <a:lnTo>
                    <a:pt x="171" y="617"/>
                  </a:lnTo>
                  <a:lnTo>
                    <a:pt x="169" y="617"/>
                  </a:lnTo>
                  <a:lnTo>
                    <a:pt x="170" y="622"/>
                  </a:lnTo>
                  <a:lnTo>
                    <a:pt x="172" y="622"/>
                  </a:lnTo>
                  <a:lnTo>
                    <a:pt x="174" y="623"/>
                  </a:lnTo>
                  <a:lnTo>
                    <a:pt x="174" y="630"/>
                  </a:lnTo>
                  <a:lnTo>
                    <a:pt x="182" y="628"/>
                  </a:lnTo>
                  <a:lnTo>
                    <a:pt x="185" y="634"/>
                  </a:lnTo>
                  <a:lnTo>
                    <a:pt x="190" y="636"/>
                  </a:lnTo>
                  <a:lnTo>
                    <a:pt x="190" y="640"/>
                  </a:lnTo>
                  <a:lnTo>
                    <a:pt x="190" y="644"/>
                  </a:lnTo>
                  <a:lnTo>
                    <a:pt x="193" y="647"/>
                  </a:lnTo>
                  <a:lnTo>
                    <a:pt x="201" y="653"/>
                  </a:lnTo>
                  <a:lnTo>
                    <a:pt x="213" y="652"/>
                  </a:lnTo>
                  <a:lnTo>
                    <a:pt x="217" y="653"/>
                  </a:lnTo>
                  <a:lnTo>
                    <a:pt x="218" y="656"/>
                  </a:lnTo>
                  <a:lnTo>
                    <a:pt x="201" y="656"/>
                  </a:lnTo>
                  <a:lnTo>
                    <a:pt x="190" y="651"/>
                  </a:lnTo>
                  <a:lnTo>
                    <a:pt x="170" y="653"/>
                  </a:lnTo>
                  <a:lnTo>
                    <a:pt x="169" y="656"/>
                  </a:lnTo>
                  <a:lnTo>
                    <a:pt x="171" y="663"/>
                  </a:lnTo>
                  <a:lnTo>
                    <a:pt x="181" y="662"/>
                  </a:lnTo>
                  <a:lnTo>
                    <a:pt x="195" y="664"/>
                  </a:lnTo>
                  <a:lnTo>
                    <a:pt x="193" y="667"/>
                  </a:lnTo>
                  <a:lnTo>
                    <a:pt x="179" y="664"/>
                  </a:lnTo>
                  <a:lnTo>
                    <a:pt x="168" y="669"/>
                  </a:lnTo>
                  <a:lnTo>
                    <a:pt x="170" y="670"/>
                  </a:lnTo>
                  <a:lnTo>
                    <a:pt x="175" y="669"/>
                  </a:lnTo>
                  <a:lnTo>
                    <a:pt x="175" y="674"/>
                  </a:lnTo>
                  <a:lnTo>
                    <a:pt x="177" y="677"/>
                  </a:lnTo>
                  <a:lnTo>
                    <a:pt x="185" y="677"/>
                  </a:lnTo>
                  <a:lnTo>
                    <a:pt x="192" y="672"/>
                  </a:lnTo>
                  <a:lnTo>
                    <a:pt x="196" y="672"/>
                  </a:lnTo>
                  <a:lnTo>
                    <a:pt x="192" y="674"/>
                  </a:lnTo>
                  <a:lnTo>
                    <a:pt x="191" y="677"/>
                  </a:lnTo>
                  <a:lnTo>
                    <a:pt x="191" y="679"/>
                  </a:lnTo>
                  <a:lnTo>
                    <a:pt x="176" y="680"/>
                  </a:lnTo>
                  <a:lnTo>
                    <a:pt x="172" y="677"/>
                  </a:lnTo>
                  <a:lnTo>
                    <a:pt x="172" y="673"/>
                  </a:lnTo>
                  <a:lnTo>
                    <a:pt x="166" y="674"/>
                  </a:lnTo>
                  <a:lnTo>
                    <a:pt x="165" y="672"/>
                  </a:lnTo>
                  <a:lnTo>
                    <a:pt x="158" y="670"/>
                  </a:lnTo>
                  <a:lnTo>
                    <a:pt x="153" y="672"/>
                  </a:lnTo>
                  <a:lnTo>
                    <a:pt x="148" y="670"/>
                  </a:lnTo>
                  <a:lnTo>
                    <a:pt x="142" y="673"/>
                  </a:lnTo>
                  <a:lnTo>
                    <a:pt x="142" y="675"/>
                  </a:lnTo>
                  <a:lnTo>
                    <a:pt x="149" y="677"/>
                  </a:lnTo>
                  <a:lnTo>
                    <a:pt x="150" y="680"/>
                  </a:lnTo>
                  <a:lnTo>
                    <a:pt x="160" y="681"/>
                  </a:lnTo>
                  <a:lnTo>
                    <a:pt x="166" y="685"/>
                  </a:lnTo>
                  <a:lnTo>
                    <a:pt x="172" y="686"/>
                  </a:lnTo>
                  <a:lnTo>
                    <a:pt x="176" y="692"/>
                  </a:lnTo>
                  <a:lnTo>
                    <a:pt x="174" y="692"/>
                  </a:lnTo>
                  <a:lnTo>
                    <a:pt x="171" y="692"/>
                  </a:lnTo>
                  <a:lnTo>
                    <a:pt x="169" y="689"/>
                  </a:lnTo>
                  <a:lnTo>
                    <a:pt x="161" y="689"/>
                  </a:lnTo>
                  <a:lnTo>
                    <a:pt x="158" y="690"/>
                  </a:lnTo>
                  <a:lnTo>
                    <a:pt x="157" y="686"/>
                  </a:lnTo>
                  <a:lnTo>
                    <a:pt x="153" y="687"/>
                  </a:lnTo>
                  <a:lnTo>
                    <a:pt x="152" y="685"/>
                  </a:lnTo>
                  <a:lnTo>
                    <a:pt x="146" y="687"/>
                  </a:lnTo>
                  <a:lnTo>
                    <a:pt x="143" y="685"/>
                  </a:lnTo>
                  <a:lnTo>
                    <a:pt x="141" y="686"/>
                  </a:lnTo>
                  <a:lnTo>
                    <a:pt x="138" y="689"/>
                  </a:lnTo>
                  <a:lnTo>
                    <a:pt x="142" y="691"/>
                  </a:lnTo>
                  <a:lnTo>
                    <a:pt x="143" y="695"/>
                  </a:lnTo>
                  <a:lnTo>
                    <a:pt x="149" y="694"/>
                  </a:lnTo>
                  <a:lnTo>
                    <a:pt x="155" y="694"/>
                  </a:lnTo>
                  <a:lnTo>
                    <a:pt x="160" y="696"/>
                  </a:lnTo>
                  <a:lnTo>
                    <a:pt x="161" y="698"/>
                  </a:lnTo>
                  <a:lnTo>
                    <a:pt x="153" y="695"/>
                  </a:lnTo>
                  <a:lnTo>
                    <a:pt x="146" y="698"/>
                  </a:lnTo>
                  <a:lnTo>
                    <a:pt x="143" y="701"/>
                  </a:lnTo>
                  <a:lnTo>
                    <a:pt x="142" y="708"/>
                  </a:lnTo>
                  <a:lnTo>
                    <a:pt x="139" y="711"/>
                  </a:lnTo>
                  <a:lnTo>
                    <a:pt x="142" y="714"/>
                  </a:lnTo>
                  <a:lnTo>
                    <a:pt x="148" y="716"/>
                  </a:lnTo>
                  <a:lnTo>
                    <a:pt x="155" y="713"/>
                  </a:lnTo>
                  <a:lnTo>
                    <a:pt x="164" y="713"/>
                  </a:lnTo>
                  <a:lnTo>
                    <a:pt x="169" y="706"/>
                  </a:lnTo>
                  <a:lnTo>
                    <a:pt x="176" y="701"/>
                  </a:lnTo>
                  <a:lnTo>
                    <a:pt x="182" y="700"/>
                  </a:lnTo>
                  <a:lnTo>
                    <a:pt x="184" y="702"/>
                  </a:lnTo>
                  <a:lnTo>
                    <a:pt x="175" y="705"/>
                  </a:lnTo>
                  <a:lnTo>
                    <a:pt x="169" y="708"/>
                  </a:lnTo>
                  <a:lnTo>
                    <a:pt x="168" y="713"/>
                  </a:lnTo>
                  <a:lnTo>
                    <a:pt x="175" y="713"/>
                  </a:lnTo>
                  <a:lnTo>
                    <a:pt x="185" y="719"/>
                  </a:lnTo>
                  <a:lnTo>
                    <a:pt x="186" y="724"/>
                  </a:lnTo>
                  <a:lnTo>
                    <a:pt x="175" y="717"/>
                  </a:lnTo>
                  <a:lnTo>
                    <a:pt x="169" y="716"/>
                  </a:lnTo>
                  <a:lnTo>
                    <a:pt x="154" y="717"/>
                  </a:lnTo>
                  <a:lnTo>
                    <a:pt x="153" y="720"/>
                  </a:lnTo>
                  <a:lnTo>
                    <a:pt x="147" y="720"/>
                  </a:lnTo>
                  <a:lnTo>
                    <a:pt x="150" y="727"/>
                  </a:lnTo>
                  <a:lnTo>
                    <a:pt x="148" y="731"/>
                  </a:lnTo>
                  <a:lnTo>
                    <a:pt x="147" y="736"/>
                  </a:lnTo>
                  <a:lnTo>
                    <a:pt x="149" y="736"/>
                  </a:lnTo>
                  <a:lnTo>
                    <a:pt x="154" y="734"/>
                  </a:lnTo>
                  <a:lnTo>
                    <a:pt x="157" y="736"/>
                  </a:lnTo>
                  <a:lnTo>
                    <a:pt x="149" y="740"/>
                  </a:lnTo>
                  <a:lnTo>
                    <a:pt x="142" y="739"/>
                  </a:lnTo>
                  <a:lnTo>
                    <a:pt x="146" y="733"/>
                  </a:lnTo>
                  <a:lnTo>
                    <a:pt x="142" y="730"/>
                  </a:lnTo>
                  <a:lnTo>
                    <a:pt x="142" y="723"/>
                  </a:lnTo>
                  <a:lnTo>
                    <a:pt x="137" y="720"/>
                  </a:lnTo>
                  <a:lnTo>
                    <a:pt x="133" y="716"/>
                  </a:lnTo>
                  <a:lnTo>
                    <a:pt x="130" y="716"/>
                  </a:lnTo>
                  <a:lnTo>
                    <a:pt x="123" y="720"/>
                  </a:lnTo>
                  <a:lnTo>
                    <a:pt x="120" y="720"/>
                  </a:lnTo>
                  <a:lnTo>
                    <a:pt x="119" y="722"/>
                  </a:lnTo>
                  <a:lnTo>
                    <a:pt x="123" y="725"/>
                  </a:lnTo>
                  <a:lnTo>
                    <a:pt x="125" y="729"/>
                  </a:lnTo>
                  <a:lnTo>
                    <a:pt x="130" y="729"/>
                  </a:lnTo>
                  <a:lnTo>
                    <a:pt x="131" y="734"/>
                  </a:lnTo>
                  <a:lnTo>
                    <a:pt x="130" y="737"/>
                  </a:lnTo>
                  <a:lnTo>
                    <a:pt x="131" y="739"/>
                  </a:lnTo>
                  <a:lnTo>
                    <a:pt x="136" y="742"/>
                  </a:lnTo>
                  <a:lnTo>
                    <a:pt x="135" y="745"/>
                  </a:lnTo>
                  <a:lnTo>
                    <a:pt x="137" y="751"/>
                  </a:lnTo>
                  <a:lnTo>
                    <a:pt x="121" y="763"/>
                  </a:lnTo>
                  <a:lnTo>
                    <a:pt x="121" y="769"/>
                  </a:lnTo>
                  <a:lnTo>
                    <a:pt x="130" y="772"/>
                  </a:lnTo>
                  <a:lnTo>
                    <a:pt x="136" y="768"/>
                  </a:lnTo>
                  <a:lnTo>
                    <a:pt x="137" y="770"/>
                  </a:lnTo>
                  <a:lnTo>
                    <a:pt x="135" y="773"/>
                  </a:lnTo>
                  <a:lnTo>
                    <a:pt x="132" y="774"/>
                  </a:lnTo>
                  <a:lnTo>
                    <a:pt x="136" y="775"/>
                  </a:lnTo>
                  <a:lnTo>
                    <a:pt x="143" y="775"/>
                  </a:lnTo>
                  <a:lnTo>
                    <a:pt x="153" y="772"/>
                  </a:lnTo>
                  <a:lnTo>
                    <a:pt x="157" y="768"/>
                  </a:lnTo>
                  <a:lnTo>
                    <a:pt x="160" y="767"/>
                  </a:lnTo>
                  <a:lnTo>
                    <a:pt x="163" y="764"/>
                  </a:lnTo>
                  <a:lnTo>
                    <a:pt x="165" y="766"/>
                  </a:lnTo>
                  <a:lnTo>
                    <a:pt x="163" y="768"/>
                  </a:lnTo>
                  <a:lnTo>
                    <a:pt x="164" y="772"/>
                  </a:lnTo>
                  <a:lnTo>
                    <a:pt x="170" y="772"/>
                  </a:lnTo>
                  <a:lnTo>
                    <a:pt x="176" y="774"/>
                  </a:lnTo>
                  <a:lnTo>
                    <a:pt x="165" y="775"/>
                  </a:lnTo>
                  <a:lnTo>
                    <a:pt x="157" y="775"/>
                  </a:lnTo>
                  <a:lnTo>
                    <a:pt x="143" y="780"/>
                  </a:lnTo>
                  <a:lnTo>
                    <a:pt x="135" y="785"/>
                  </a:lnTo>
                  <a:lnTo>
                    <a:pt x="133" y="789"/>
                  </a:lnTo>
                  <a:lnTo>
                    <a:pt x="135" y="790"/>
                  </a:lnTo>
                  <a:lnTo>
                    <a:pt x="125" y="800"/>
                  </a:lnTo>
                  <a:lnTo>
                    <a:pt x="122" y="800"/>
                  </a:lnTo>
                  <a:lnTo>
                    <a:pt x="121" y="802"/>
                  </a:lnTo>
                  <a:lnTo>
                    <a:pt x="125" y="807"/>
                  </a:lnTo>
                  <a:lnTo>
                    <a:pt x="136" y="802"/>
                  </a:lnTo>
                  <a:lnTo>
                    <a:pt x="139" y="800"/>
                  </a:lnTo>
                  <a:lnTo>
                    <a:pt x="152" y="789"/>
                  </a:lnTo>
                  <a:lnTo>
                    <a:pt x="155" y="789"/>
                  </a:lnTo>
                  <a:lnTo>
                    <a:pt x="158" y="791"/>
                  </a:lnTo>
                  <a:lnTo>
                    <a:pt x="165" y="790"/>
                  </a:lnTo>
                  <a:lnTo>
                    <a:pt x="175" y="783"/>
                  </a:lnTo>
                  <a:lnTo>
                    <a:pt x="176" y="779"/>
                  </a:lnTo>
                  <a:lnTo>
                    <a:pt x="182" y="779"/>
                  </a:lnTo>
                  <a:lnTo>
                    <a:pt x="177" y="783"/>
                  </a:lnTo>
                  <a:lnTo>
                    <a:pt x="176" y="786"/>
                  </a:lnTo>
                  <a:lnTo>
                    <a:pt x="180" y="790"/>
                  </a:lnTo>
                  <a:lnTo>
                    <a:pt x="182" y="790"/>
                  </a:lnTo>
                  <a:lnTo>
                    <a:pt x="202" y="783"/>
                  </a:lnTo>
                  <a:lnTo>
                    <a:pt x="206" y="781"/>
                  </a:lnTo>
                  <a:lnTo>
                    <a:pt x="208" y="783"/>
                  </a:lnTo>
                  <a:lnTo>
                    <a:pt x="212" y="775"/>
                  </a:lnTo>
                  <a:lnTo>
                    <a:pt x="218" y="774"/>
                  </a:lnTo>
                  <a:lnTo>
                    <a:pt x="220" y="774"/>
                  </a:lnTo>
                  <a:lnTo>
                    <a:pt x="230" y="768"/>
                  </a:lnTo>
                  <a:lnTo>
                    <a:pt x="230" y="767"/>
                  </a:lnTo>
                  <a:lnTo>
                    <a:pt x="232" y="767"/>
                  </a:lnTo>
                  <a:lnTo>
                    <a:pt x="231" y="772"/>
                  </a:lnTo>
                  <a:lnTo>
                    <a:pt x="230" y="774"/>
                  </a:lnTo>
                  <a:lnTo>
                    <a:pt x="226" y="778"/>
                  </a:lnTo>
                  <a:lnTo>
                    <a:pt x="223" y="779"/>
                  </a:lnTo>
                  <a:lnTo>
                    <a:pt x="220" y="781"/>
                  </a:lnTo>
                  <a:lnTo>
                    <a:pt x="215" y="783"/>
                  </a:lnTo>
                  <a:lnTo>
                    <a:pt x="215" y="787"/>
                  </a:lnTo>
                  <a:lnTo>
                    <a:pt x="213" y="790"/>
                  </a:lnTo>
                  <a:lnTo>
                    <a:pt x="204" y="794"/>
                  </a:lnTo>
                  <a:lnTo>
                    <a:pt x="198" y="797"/>
                  </a:lnTo>
                  <a:lnTo>
                    <a:pt x="201" y="791"/>
                  </a:lnTo>
                  <a:lnTo>
                    <a:pt x="196" y="789"/>
                  </a:lnTo>
                  <a:lnTo>
                    <a:pt x="179" y="794"/>
                  </a:lnTo>
                  <a:lnTo>
                    <a:pt x="184" y="797"/>
                  </a:lnTo>
                  <a:lnTo>
                    <a:pt x="185" y="802"/>
                  </a:lnTo>
                  <a:lnTo>
                    <a:pt x="187" y="806"/>
                  </a:lnTo>
                  <a:lnTo>
                    <a:pt x="195" y="803"/>
                  </a:lnTo>
                  <a:lnTo>
                    <a:pt x="197" y="803"/>
                  </a:lnTo>
                  <a:lnTo>
                    <a:pt x="202" y="808"/>
                  </a:lnTo>
                  <a:lnTo>
                    <a:pt x="202" y="811"/>
                  </a:lnTo>
                  <a:lnTo>
                    <a:pt x="195" y="806"/>
                  </a:lnTo>
                  <a:lnTo>
                    <a:pt x="188" y="809"/>
                  </a:lnTo>
                  <a:lnTo>
                    <a:pt x="184" y="808"/>
                  </a:lnTo>
                  <a:lnTo>
                    <a:pt x="179" y="812"/>
                  </a:lnTo>
                  <a:lnTo>
                    <a:pt x="174" y="823"/>
                  </a:lnTo>
                  <a:lnTo>
                    <a:pt x="172" y="816"/>
                  </a:lnTo>
                  <a:lnTo>
                    <a:pt x="179" y="805"/>
                  </a:lnTo>
                  <a:lnTo>
                    <a:pt x="180" y="800"/>
                  </a:lnTo>
                  <a:lnTo>
                    <a:pt x="176" y="800"/>
                  </a:lnTo>
                  <a:lnTo>
                    <a:pt x="177" y="796"/>
                  </a:lnTo>
                  <a:lnTo>
                    <a:pt x="177" y="791"/>
                  </a:lnTo>
                  <a:lnTo>
                    <a:pt x="171" y="790"/>
                  </a:lnTo>
                  <a:lnTo>
                    <a:pt x="170" y="792"/>
                  </a:lnTo>
                  <a:lnTo>
                    <a:pt x="165" y="792"/>
                  </a:lnTo>
                  <a:lnTo>
                    <a:pt x="158" y="796"/>
                  </a:lnTo>
                  <a:lnTo>
                    <a:pt x="155" y="794"/>
                  </a:lnTo>
                  <a:lnTo>
                    <a:pt x="153" y="792"/>
                  </a:lnTo>
                  <a:lnTo>
                    <a:pt x="143" y="800"/>
                  </a:lnTo>
                  <a:lnTo>
                    <a:pt x="143" y="802"/>
                  </a:lnTo>
                  <a:lnTo>
                    <a:pt x="141" y="805"/>
                  </a:lnTo>
                  <a:lnTo>
                    <a:pt x="127" y="811"/>
                  </a:lnTo>
                  <a:lnTo>
                    <a:pt x="104" y="817"/>
                  </a:lnTo>
                  <a:lnTo>
                    <a:pt x="103" y="820"/>
                  </a:lnTo>
                  <a:lnTo>
                    <a:pt x="98" y="823"/>
                  </a:lnTo>
                  <a:lnTo>
                    <a:pt x="89" y="831"/>
                  </a:lnTo>
                  <a:lnTo>
                    <a:pt x="90" y="833"/>
                  </a:lnTo>
                  <a:lnTo>
                    <a:pt x="97" y="833"/>
                  </a:lnTo>
                  <a:lnTo>
                    <a:pt x="88" y="836"/>
                  </a:lnTo>
                  <a:lnTo>
                    <a:pt x="88" y="840"/>
                  </a:lnTo>
                  <a:lnTo>
                    <a:pt x="103" y="835"/>
                  </a:lnTo>
                  <a:lnTo>
                    <a:pt x="110" y="835"/>
                  </a:lnTo>
                  <a:lnTo>
                    <a:pt x="123" y="830"/>
                  </a:lnTo>
                  <a:lnTo>
                    <a:pt x="123" y="831"/>
                  </a:lnTo>
                  <a:lnTo>
                    <a:pt x="115" y="836"/>
                  </a:lnTo>
                  <a:lnTo>
                    <a:pt x="116" y="846"/>
                  </a:lnTo>
                  <a:lnTo>
                    <a:pt x="111" y="853"/>
                  </a:lnTo>
                  <a:lnTo>
                    <a:pt x="111" y="855"/>
                  </a:lnTo>
                  <a:lnTo>
                    <a:pt x="115" y="855"/>
                  </a:lnTo>
                  <a:lnTo>
                    <a:pt x="120" y="861"/>
                  </a:lnTo>
                  <a:lnTo>
                    <a:pt x="126" y="861"/>
                  </a:lnTo>
                  <a:lnTo>
                    <a:pt x="128" y="864"/>
                  </a:lnTo>
                  <a:lnTo>
                    <a:pt x="131" y="864"/>
                  </a:lnTo>
                  <a:lnTo>
                    <a:pt x="133" y="861"/>
                  </a:lnTo>
                  <a:lnTo>
                    <a:pt x="135" y="867"/>
                  </a:lnTo>
                  <a:lnTo>
                    <a:pt x="137" y="869"/>
                  </a:lnTo>
                  <a:lnTo>
                    <a:pt x="136" y="874"/>
                  </a:lnTo>
                  <a:lnTo>
                    <a:pt x="139" y="880"/>
                  </a:lnTo>
                  <a:lnTo>
                    <a:pt x="139" y="885"/>
                  </a:lnTo>
                  <a:lnTo>
                    <a:pt x="135" y="879"/>
                  </a:lnTo>
                  <a:lnTo>
                    <a:pt x="133" y="873"/>
                  </a:lnTo>
                  <a:lnTo>
                    <a:pt x="128" y="874"/>
                  </a:lnTo>
                  <a:lnTo>
                    <a:pt x="127" y="873"/>
                  </a:lnTo>
                  <a:lnTo>
                    <a:pt x="126" y="867"/>
                  </a:lnTo>
                  <a:lnTo>
                    <a:pt x="122" y="866"/>
                  </a:lnTo>
                  <a:lnTo>
                    <a:pt x="116" y="866"/>
                  </a:lnTo>
                  <a:lnTo>
                    <a:pt x="109" y="855"/>
                  </a:lnTo>
                  <a:lnTo>
                    <a:pt x="104" y="855"/>
                  </a:lnTo>
                  <a:lnTo>
                    <a:pt x="89" y="866"/>
                  </a:lnTo>
                  <a:lnTo>
                    <a:pt x="87" y="872"/>
                  </a:lnTo>
                  <a:lnTo>
                    <a:pt x="86" y="883"/>
                  </a:lnTo>
                  <a:lnTo>
                    <a:pt x="83" y="884"/>
                  </a:lnTo>
                  <a:lnTo>
                    <a:pt x="82" y="890"/>
                  </a:lnTo>
                  <a:lnTo>
                    <a:pt x="84" y="891"/>
                  </a:lnTo>
                  <a:lnTo>
                    <a:pt x="84" y="890"/>
                  </a:lnTo>
                  <a:lnTo>
                    <a:pt x="89" y="889"/>
                  </a:lnTo>
                  <a:lnTo>
                    <a:pt x="95" y="895"/>
                  </a:lnTo>
                  <a:lnTo>
                    <a:pt x="93" y="900"/>
                  </a:lnTo>
                  <a:lnTo>
                    <a:pt x="90" y="900"/>
                  </a:lnTo>
                  <a:lnTo>
                    <a:pt x="89" y="892"/>
                  </a:lnTo>
                  <a:lnTo>
                    <a:pt x="83" y="895"/>
                  </a:lnTo>
                  <a:lnTo>
                    <a:pt x="83" y="897"/>
                  </a:lnTo>
                  <a:lnTo>
                    <a:pt x="81" y="902"/>
                  </a:lnTo>
                  <a:lnTo>
                    <a:pt x="76" y="906"/>
                  </a:lnTo>
                  <a:lnTo>
                    <a:pt x="83" y="913"/>
                  </a:lnTo>
                  <a:lnTo>
                    <a:pt x="86" y="919"/>
                  </a:lnTo>
                  <a:lnTo>
                    <a:pt x="89" y="922"/>
                  </a:lnTo>
                  <a:lnTo>
                    <a:pt x="92" y="930"/>
                  </a:lnTo>
                  <a:lnTo>
                    <a:pt x="100" y="934"/>
                  </a:lnTo>
                  <a:lnTo>
                    <a:pt x="97" y="936"/>
                  </a:lnTo>
                  <a:lnTo>
                    <a:pt x="93" y="933"/>
                  </a:lnTo>
                  <a:lnTo>
                    <a:pt x="83" y="930"/>
                  </a:lnTo>
                  <a:lnTo>
                    <a:pt x="83" y="926"/>
                  </a:lnTo>
                  <a:lnTo>
                    <a:pt x="87" y="923"/>
                  </a:lnTo>
                  <a:lnTo>
                    <a:pt x="86" y="920"/>
                  </a:lnTo>
                  <a:lnTo>
                    <a:pt x="83" y="920"/>
                  </a:lnTo>
                  <a:lnTo>
                    <a:pt x="81" y="917"/>
                  </a:lnTo>
                  <a:lnTo>
                    <a:pt x="81" y="914"/>
                  </a:lnTo>
                  <a:lnTo>
                    <a:pt x="73" y="909"/>
                  </a:lnTo>
                  <a:lnTo>
                    <a:pt x="72" y="911"/>
                  </a:lnTo>
                  <a:lnTo>
                    <a:pt x="59" y="936"/>
                  </a:lnTo>
                  <a:lnTo>
                    <a:pt x="63" y="957"/>
                  </a:lnTo>
                  <a:lnTo>
                    <a:pt x="67" y="959"/>
                  </a:lnTo>
                  <a:lnTo>
                    <a:pt x="73" y="963"/>
                  </a:lnTo>
                  <a:lnTo>
                    <a:pt x="78" y="957"/>
                  </a:lnTo>
                  <a:lnTo>
                    <a:pt x="77" y="948"/>
                  </a:lnTo>
                  <a:lnTo>
                    <a:pt x="79" y="945"/>
                  </a:lnTo>
                  <a:lnTo>
                    <a:pt x="82" y="959"/>
                  </a:lnTo>
                  <a:lnTo>
                    <a:pt x="77" y="963"/>
                  </a:lnTo>
                  <a:lnTo>
                    <a:pt x="79" y="966"/>
                  </a:lnTo>
                  <a:lnTo>
                    <a:pt x="81" y="970"/>
                  </a:lnTo>
                  <a:lnTo>
                    <a:pt x="87" y="969"/>
                  </a:lnTo>
                  <a:lnTo>
                    <a:pt x="89" y="970"/>
                  </a:lnTo>
                  <a:lnTo>
                    <a:pt x="83" y="973"/>
                  </a:lnTo>
                  <a:lnTo>
                    <a:pt x="86" y="976"/>
                  </a:lnTo>
                  <a:lnTo>
                    <a:pt x="87" y="978"/>
                  </a:lnTo>
                  <a:lnTo>
                    <a:pt x="88" y="990"/>
                  </a:lnTo>
                  <a:lnTo>
                    <a:pt x="86" y="987"/>
                  </a:lnTo>
                  <a:lnTo>
                    <a:pt x="82" y="979"/>
                  </a:lnTo>
                  <a:lnTo>
                    <a:pt x="76" y="975"/>
                  </a:lnTo>
                  <a:lnTo>
                    <a:pt x="70" y="975"/>
                  </a:lnTo>
                  <a:lnTo>
                    <a:pt x="70" y="979"/>
                  </a:lnTo>
                  <a:lnTo>
                    <a:pt x="76" y="987"/>
                  </a:lnTo>
                  <a:lnTo>
                    <a:pt x="71" y="987"/>
                  </a:lnTo>
                  <a:lnTo>
                    <a:pt x="67" y="983"/>
                  </a:lnTo>
                  <a:lnTo>
                    <a:pt x="66" y="976"/>
                  </a:lnTo>
                  <a:lnTo>
                    <a:pt x="68" y="970"/>
                  </a:lnTo>
                  <a:lnTo>
                    <a:pt x="61" y="961"/>
                  </a:lnTo>
                  <a:lnTo>
                    <a:pt x="56" y="957"/>
                  </a:lnTo>
                  <a:lnTo>
                    <a:pt x="55" y="947"/>
                  </a:lnTo>
                  <a:lnTo>
                    <a:pt x="52" y="945"/>
                  </a:lnTo>
                  <a:lnTo>
                    <a:pt x="49" y="950"/>
                  </a:lnTo>
                  <a:lnTo>
                    <a:pt x="46" y="966"/>
                  </a:lnTo>
                  <a:lnTo>
                    <a:pt x="41" y="978"/>
                  </a:lnTo>
                  <a:lnTo>
                    <a:pt x="45" y="975"/>
                  </a:lnTo>
                  <a:lnTo>
                    <a:pt x="54" y="973"/>
                  </a:lnTo>
                  <a:lnTo>
                    <a:pt x="56" y="969"/>
                  </a:lnTo>
                  <a:lnTo>
                    <a:pt x="59" y="973"/>
                  </a:lnTo>
                  <a:lnTo>
                    <a:pt x="52" y="978"/>
                  </a:lnTo>
                  <a:lnTo>
                    <a:pt x="50" y="979"/>
                  </a:lnTo>
                  <a:lnTo>
                    <a:pt x="44" y="984"/>
                  </a:lnTo>
                  <a:lnTo>
                    <a:pt x="39" y="991"/>
                  </a:lnTo>
                  <a:lnTo>
                    <a:pt x="41" y="995"/>
                  </a:lnTo>
                  <a:lnTo>
                    <a:pt x="38" y="995"/>
                  </a:lnTo>
                  <a:lnTo>
                    <a:pt x="35" y="1002"/>
                  </a:lnTo>
                  <a:lnTo>
                    <a:pt x="37" y="1006"/>
                  </a:lnTo>
                  <a:lnTo>
                    <a:pt x="33" y="1008"/>
                  </a:lnTo>
                  <a:lnTo>
                    <a:pt x="34" y="1011"/>
                  </a:lnTo>
                  <a:lnTo>
                    <a:pt x="38" y="1009"/>
                  </a:lnTo>
                  <a:lnTo>
                    <a:pt x="39" y="1011"/>
                  </a:lnTo>
                  <a:lnTo>
                    <a:pt x="34" y="1019"/>
                  </a:lnTo>
                  <a:lnTo>
                    <a:pt x="33" y="1024"/>
                  </a:lnTo>
                  <a:lnTo>
                    <a:pt x="28" y="1030"/>
                  </a:lnTo>
                  <a:lnTo>
                    <a:pt x="26" y="1025"/>
                  </a:lnTo>
                  <a:lnTo>
                    <a:pt x="24" y="1025"/>
                  </a:lnTo>
                  <a:lnTo>
                    <a:pt x="21" y="1028"/>
                  </a:lnTo>
                  <a:lnTo>
                    <a:pt x="21" y="1031"/>
                  </a:lnTo>
                  <a:lnTo>
                    <a:pt x="26" y="1034"/>
                  </a:lnTo>
                  <a:lnTo>
                    <a:pt x="30" y="1033"/>
                  </a:lnTo>
                  <a:lnTo>
                    <a:pt x="43" y="1026"/>
                  </a:lnTo>
                  <a:lnTo>
                    <a:pt x="50" y="1017"/>
                  </a:lnTo>
                  <a:lnTo>
                    <a:pt x="50" y="1013"/>
                  </a:lnTo>
                  <a:lnTo>
                    <a:pt x="48" y="1012"/>
                  </a:lnTo>
                  <a:lnTo>
                    <a:pt x="46" y="1007"/>
                  </a:lnTo>
                  <a:lnTo>
                    <a:pt x="56" y="1006"/>
                  </a:lnTo>
                  <a:lnTo>
                    <a:pt x="65" y="997"/>
                  </a:lnTo>
                  <a:lnTo>
                    <a:pt x="68" y="998"/>
                  </a:lnTo>
                  <a:lnTo>
                    <a:pt x="63" y="1006"/>
                  </a:lnTo>
                  <a:lnTo>
                    <a:pt x="66" y="1007"/>
                  </a:lnTo>
                  <a:lnTo>
                    <a:pt x="66" y="1009"/>
                  </a:lnTo>
                  <a:lnTo>
                    <a:pt x="61" y="1009"/>
                  </a:lnTo>
                  <a:lnTo>
                    <a:pt x="59" y="1011"/>
                  </a:lnTo>
                  <a:lnTo>
                    <a:pt x="55" y="1019"/>
                  </a:lnTo>
                  <a:lnTo>
                    <a:pt x="49" y="1025"/>
                  </a:lnTo>
                  <a:lnTo>
                    <a:pt x="49" y="1028"/>
                  </a:lnTo>
                  <a:lnTo>
                    <a:pt x="51" y="1028"/>
                  </a:lnTo>
                  <a:lnTo>
                    <a:pt x="60" y="1022"/>
                  </a:lnTo>
                  <a:lnTo>
                    <a:pt x="63" y="1023"/>
                  </a:lnTo>
                  <a:lnTo>
                    <a:pt x="56" y="1028"/>
                  </a:lnTo>
                  <a:lnTo>
                    <a:pt x="59" y="1030"/>
                  </a:lnTo>
                  <a:lnTo>
                    <a:pt x="65" y="1026"/>
                  </a:lnTo>
                  <a:lnTo>
                    <a:pt x="67" y="1029"/>
                  </a:lnTo>
                  <a:lnTo>
                    <a:pt x="65" y="1033"/>
                  </a:lnTo>
                  <a:lnTo>
                    <a:pt x="68" y="1033"/>
                  </a:lnTo>
                  <a:lnTo>
                    <a:pt x="71" y="1035"/>
                  </a:lnTo>
                  <a:lnTo>
                    <a:pt x="68" y="1039"/>
                  </a:lnTo>
                  <a:lnTo>
                    <a:pt x="65" y="1036"/>
                  </a:lnTo>
                  <a:lnTo>
                    <a:pt x="61" y="1039"/>
                  </a:lnTo>
                  <a:lnTo>
                    <a:pt x="59" y="1044"/>
                  </a:lnTo>
                  <a:lnTo>
                    <a:pt x="59" y="1045"/>
                  </a:lnTo>
                  <a:lnTo>
                    <a:pt x="65" y="1048"/>
                  </a:lnTo>
                  <a:lnTo>
                    <a:pt x="72" y="1050"/>
                  </a:lnTo>
                  <a:lnTo>
                    <a:pt x="94" y="1031"/>
                  </a:lnTo>
                  <a:lnTo>
                    <a:pt x="105" y="1017"/>
                  </a:lnTo>
                  <a:lnTo>
                    <a:pt x="114" y="1006"/>
                  </a:lnTo>
                  <a:lnTo>
                    <a:pt x="116" y="1005"/>
                  </a:lnTo>
                  <a:lnTo>
                    <a:pt x="117" y="1007"/>
                  </a:lnTo>
                  <a:lnTo>
                    <a:pt x="117" y="1008"/>
                  </a:lnTo>
                  <a:lnTo>
                    <a:pt x="114" y="1011"/>
                  </a:lnTo>
                  <a:lnTo>
                    <a:pt x="112" y="1013"/>
                  </a:lnTo>
                  <a:lnTo>
                    <a:pt x="106" y="1019"/>
                  </a:lnTo>
                  <a:lnTo>
                    <a:pt x="98" y="1033"/>
                  </a:lnTo>
                  <a:lnTo>
                    <a:pt x="93" y="1036"/>
                  </a:lnTo>
                  <a:lnTo>
                    <a:pt x="81" y="1050"/>
                  </a:lnTo>
                  <a:lnTo>
                    <a:pt x="77" y="1050"/>
                  </a:lnTo>
                  <a:lnTo>
                    <a:pt x="62" y="1058"/>
                  </a:lnTo>
                  <a:lnTo>
                    <a:pt x="66" y="1061"/>
                  </a:lnTo>
                  <a:lnTo>
                    <a:pt x="71" y="1056"/>
                  </a:lnTo>
                  <a:lnTo>
                    <a:pt x="72" y="1056"/>
                  </a:lnTo>
                  <a:lnTo>
                    <a:pt x="71" y="1061"/>
                  </a:lnTo>
                  <a:lnTo>
                    <a:pt x="73" y="1062"/>
                  </a:lnTo>
                  <a:lnTo>
                    <a:pt x="73" y="1063"/>
                  </a:lnTo>
                  <a:lnTo>
                    <a:pt x="68" y="1066"/>
                  </a:lnTo>
                  <a:lnTo>
                    <a:pt x="67" y="1063"/>
                  </a:lnTo>
                  <a:lnTo>
                    <a:pt x="61" y="1059"/>
                  </a:lnTo>
                  <a:lnTo>
                    <a:pt x="56" y="1062"/>
                  </a:lnTo>
                  <a:lnTo>
                    <a:pt x="55" y="1066"/>
                  </a:lnTo>
                  <a:lnTo>
                    <a:pt x="50" y="1068"/>
                  </a:lnTo>
                  <a:lnTo>
                    <a:pt x="40" y="1069"/>
                  </a:lnTo>
                  <a:lnTo>
                    <a:pt x="44" y="1078"/>
                  </a:lnTo>
                  <a:lnTo>
                    <a:pt x="44" y="1081"/>
                  </a:lnTo>
                  <a:lnTo>
                    <a:pt x="41" y="1085"/>
                  </a:lnTo>
                  <a:lnTo>
                    <a:pt x="43" y="1086"/>
                  </a:lnTo>
                  <a:lnTo>
                    <a:pt x="45" y="1087"/>
                  </a:lnTo>
                  <a:lnTo>
                    <a:pt x="49" y="1087"/>
                  </a:lnTo>
                  <a:lnTo>
                    <a:pt x="51" y="1090"/>
                  </a:lnTo>
                  <a:lnTo>
                    <a:pt x="62" y="1083"/>
                  </a:lnTo>
                  <a:lnTo>
                    <a:pt x="70" y="1084"/>
                  </a:lnTo>
                  <a:lnTo>
                    <a:pt x="73" y="1085"/>
                  </a:lnTo>
                  <a:lnTo>
                    <a:pt x="81" y="1084"/>
                  </a:lnTo>
                  <a:lnTo>
                    <a:pt x="81" y="1087"/>
                  </a:lnTo>
                  <a:lnTo>
                    <a:pt x="83" y="1094"/>
                  </a:lnTo>
                  <a:lnTo>
                    <a:pt x="90" y="1092"/>
                  </a:lnTo>
                  <a:lnTo>
                    <a:pt x="98" y="1094"/>
                  </a:lnTo>
                  <a:lnTo>
                    <a:pt x="99" y="1092"/>
                  </a:lnTo>
                  <a:lnTo>
                    <a:pt x="99" y="1087"/>
                  </a:lnTo>
                  <a:lnTo>
                    <a:pt x="111" y="1086"/>
                  </a:lnTo>
                  <a:lnTo>
                    <a:pt x="114" y="1084"/>
                  </a:lnTo>
                  <a:lnTo>
                    <a:pt x="115" y="1080"/>
                  </a:lnTo>
                  <a:lnTo>
                    <a:pt x="112" y="1074"/>
                  </a:lnTo>
                  <a:lnTo>
                    <a:pt x="114" y="1072"/>
                  </a:lnTo>
                  <a:lnTo>
                    <a:pt x="117" y="1073"/>
                  </a:lnTo>
                  <a:lnTo>
                    <a:pt x="120" y="1066"/>
                  </a:lnTo>
                  <a:lnTo>
                    <a:pt x="126" y="1063"/>
                  </a:lnTo>
                  <a:lnTo>
                    <a:pt x="130" y="1055"/>
                  </a:lnTo>
                  <a:lnTo>
                    <a:pt x="136" y="1055"/>
                  </a:lnTo>
                  <a:lnTo>
                    <a:pt x="147" y="1057"/>
                  </a:lnTo>
                  <a:lnTo>
                    <a:pt x="160" y="1058"/>
                  </a:lnTo>
                  <a:lnTo>
                    <a:pt x="171" y="1053"/>
                  </a:lnTo>
                  <a:lnTo>
                    <a:pt x="181" y="1056"/>
                  </a:lnTo>
                  <a:lnTo>
                    <a:pt x="198" y="1055"/>
                  </a:lnTo>
                  <a:lnTo>
                    <a:pt x="210" y="1053"/>
                  </a:lnTo>
                  <a:lnTo>
                    <a:pt x="218" y="1051"/>
                  </a:lnTo>
                  <a:lnTo>
                    <a:pt x="225" y="1052"/>
                  </a:lnTo>
                  <a:lnTo>
                    <a:pt x="234" y="1048"/>
                  </a:lnTo>
                  <a:lnTo>
                    <a:pt x="250" y="1053"/>
                  </a:lnTo>
                  <a:lnTo>
                    <a:pt x="255" y="1024"/>
                  </a:lnTo>
                  <a:lnTo>
                    <a:pt x="267" y="1009"/>
                  </a:lnTo>
                  <a:lnTo>
                    <a:pt x="267" y="961"/>
                  </a:lnTo>
                  <a:lnTo>
                    <a:pt x="270" y="918"/>
                  </a:lnTo>
                  <a:lnTo>
                    <a:pt x="279" y="892"/>
                  </a:lnTo>
                  <a:lnTo>
                    <a:pt x="275" y="872"/>
                  </a:lnTo>
                  <a:lnTo>
                    <a:pt x="268" y="816"/>
                  </a:lnTo>
                  <a:lnTo>
                    <a:pt x="318" y="811"/>
                  </a:lnTo>
                  <a:lnTo>
                    <a:pt x="362" y="780"/>
                  </a:lnTo>
                  <a:lnTo>
                    <a:pt x="351" y="731"/>
                  </a:lnTo>
                  <a:lnTo>
                    <a:pt x="359" y="722"/>
                  </a:lnTo>
                  <a:lnTo>
                    <a:pt x="376" y="705"/>
                  </a:lnTo>
                  <a:lnTo>
                    <a:pt x="416" y="627"/>
                  </a:lnTo>
                  <a:lnTo>
                    <a:pt x="431" y="609"/>
                  </a:lnTo>
                  <a:lnTo>
                    <a:pt x="450" y="594"/>
                  </a:lnTo>
                  <a:lnTo>
                    <a:pt x="452" y="555"/>
                  </a:lnTo>
                  <a:lnTo>
                    <a:pt x="421" y="496"/>
                  </a:lnTo>
                  <a:lnTo>
                    <a:pt x="427" y="475"/>
                  </a:lnTo>
                  <a:lnTo>
                    <a:pt x="452" y="472"/>
                  </a:lnTo>
                  <a:lnTo>
                    <a:pt x="460" y="457"/>
                  </a:lnTo>
                  <a:lnTo>
                    <a:pt x="466" y="442"/>
                  </a:lnTo>
                  <a:lnTo>
                    <a:pt x="483" y="375"/>
                  </a:lnTo>
                  <a:lnTo>
                    <a:pt x="526" y="340"/>
                  </a:lnTo>
                  <a:lnTo>
                    <a:pt x="536" y="322"/>
                  </a:lnTo>
                  <a:lnTo>
                    <a:pt x="575" y="345"/>
                  </a:lnTo>
                  <a:lnTo>
                    <a:pt x="596" y="361"/>
                  </a:lnTo>
                  <a:lnTo>
                    <a:pt x="622" y="301"/>
                  </a:lnTo>
                  <a:lnTo>
                    <a:pt x="617" y="247"/>
                  </a:lnTo>
                  <a:lnTo>
                    <a:pt x="618" y="231"/>
                  </a:lnTo>
                  <a:lnTo>
                    <a:pt x="619" y="213"/>
                  </a:lnTo>
                  <a:close/>
                  <a:moveTo>
                    <a:pt x="132" y="753"/>
                  </a:moveTo>
                  <a:lnTo>
                    <a:pt x="133" y="750"/>
                  </a:lnTo>
                  <a:lnTo>
                    <a:pt x="132" y="746"/>
                  </a:lnTo>
                  <a:lnTo>
                    <a:pt x="127" y="742"/>
                  </a:lnTo>
                  <a:lnTo>
                    <a:pt x="122" y="748"/>
                  </a:lnTo>
                  <a:lnTo>
                    <a:pt x="121" y="756"/>
                  </a:lnTo>
                  <a:lnTo>
                    <a:pt x="122" y="757"/>
                  </a:lnTo>
                  <a:lnTo>
                    <a:pt x="128" y="755"/>
                  </a:lnTo>
                  <a:lnTo>
                    <a:pt x="132" y="753"/>
                  </a:lnTo>
                  <a:close/>
                  <a:moveTo>
                    <a:pt x="56" y="1058"/>
                  </a:moveTo>
                  <a:lnTo>
                    <a:pt x="56" y="1055"/>
                  </a:lnTo>
                  <a:lnTo>
                    <a:pt x="55" y="1053"/>
                  </a:lnTo>
                  <a:lnTo>
                    <a:pt x="49" y="1053"/>
                  </a:lnTo>
                  <a:lnTo>
                    <a:pt x="54" y="1044"/>
                  </a:lnTo>
                  <a:lnTo>
                    <a:pt x="54" y="1041"/>
                  </a:lnTo>
                  <a:lnTo>
                    <a:pt x="51" y="1042"/>
                  </a:lnTo>
                  <a:lnTo>
                    <a:pt x="50" y="1036"/>
                  </a:lnTo>
                  <a:lnTo>
                    <a:pt x="45" y="1031"/>
                  </a:lnTo>
                  <a:lnTo>
                    <a:pt x="35" y="1039"/>
                  </a:lnTo>
                  <a:lnTo>
                    <a:pt x="35" y="1050"/>
                  </a:lnTo>
                  <a:lnTo>
                    <a:pt x="37" y="1053"/>
                  </a:lnTo>
                  <a:lnTo>
                    <a:pt x="33" y="1055"/>
                  </a:lnTo>
                  <a:lnTo>
                    <a:pt x="33" y="1050"/>
                  </a:lnTo>
                  <a:lnTo>
                    <a:pt x="29" y="1056"/>
                  </a:lnTo>
                  <a:lnTo>
                    <a:pt x="32" y="1059"/>
                  </a:lnTo>
                  <a:lnTo>
                    <a:pt x="29" y="1062"/>
                  </a:lnTo>
                  <a:lnTo>
                    <a:pt x="27" y="1059"/>
                  </a:lnTo>
                  <a:lnTo>
                    <a:pt x="26" y="1059"/>
                  </a:lnTo>
                  <a:lnTo>
                    <a:pt x="21" y="1063"/>
                  </a:lnTo>
                  <a:lnTo>
                    <a:pt x="33" y="1064"/>
                  </a:lnTo>
                  <a:lnTo>
                    <a:pt x="38" y="1069"/>
                  </a:lnTo>
                  <a:lnTo>
                    <a:pt x="46" y="1067"/>
                  </a:lnTo>
                  <a:lnTo>
                    <a:pt x="56" y="1058"/>
                  </a:lnTo>
                  <a:close/>
                  <a:moveTo>
                    <a:pt x="57" y="829"/>
                  </a:moveTo>
                  <a:lnTo>
                    <a:pt x="70" y="827"/>
                  </a:lnTo>
                  <a:lnTo>
                    <a:pt x="55" y="837"/>
                  </a:lnTo>
                  <a:lnTo>
                    <a:pt x="54" y="842"/>
                  </a:lnTo>
                  <a:lnTo>
                    <a:pt x="55" y="844"/>
                  </a:lnTo>
                  <a:lnTo>
                    <a:pt x="71" y="837"/>
                  </a:lnTo>
                  <a:lnTo>
                    <a:pt x="78" y="833"/>
                  </a:lnTo>
                  <a:lnTo>
                    <a:pt x="82" y="827"/>
                  </a:lnTo>
                  <a:lnTo>
                    <a:pt x="88" y="825"/>
                  </a:lnTo>
                  <a:lnTo>
                    <a:pt x="88" y="818"/>
                  </a:lnTo>
                  <a:lnTo>
                    <a:pt x="86" y="814"/>
                  </a:lnTo>
                  <a:lnTo>
                    <a:pt x="86" y="811"/>
                  </a:lnTo>
                  <a:lnTo>
                    <a:pt x="84" y="808"/>
                  </a:lnTo>
                  <a:lnTo>
                    <a:pt x="86" y="802"/>
                  </a:lnTo>
                  <a:lnTo>
                    <a:pt x="84" y="798"/>
                  </a:lnTo>
                  <a:lnTo>
                    <a:pt x="84" y="796"/>
                  </a:lnTo>
                  <a:lnTo>
                    <a:pt x="82" y="794"/>
                  </a:lnTo>
                  <a:lnTo>
                    <a:pt x="78" y="795"/>
                  </a:lnTo>
                  <a:lnTo>
                    <a:pt x="79" y="796"/>
                  </a:lnTo>
                  <a:lnTo>
                    <a:pt x="78" y="800"/>
                  </a:lnTo>
                  <a:lnTo>
                    <a:pt x="70" y="803"/>
                  </a:lnTo>
                  <a:lnTo>
                    <a:pt x="66" y="811"/>
                  </a:lnTo>
                  <a:lnTo>
                    <a:pt x="72" y="806"/>
                  </a:lnTo>
                  <a:lnTo>
                    <a:pt x="77" y="805"/>
                  </a:lnTo>
                  <a:lnTo>
                    <a:pt x="76" y="808"/>
                  </a:lnTo>
                  <a:lnTo>
                    <a:pt x="78" y="809"/>
                  </a:lnTo>
                  <a:lnTo>
                    <a:pt x="75" y="814"/>
                  </a:lnTo>
                  <a:lnTo>
                    <a:pt x="71" y="822"/>
                  </a:lnTo>
                  <a:lnTo>
                    <a:pt x="60" y="825"/>
                  </a:lnTo>
                  <a:lnTo>
                    <a:pt x="59" y="827"/>
                  </a:lnTo>
                  <a:lnTo>
                    <a:pt x="57" y="829"/>
                  </a:lnTo>
                  <a:close/>
                  <a:moveTo>
                    <a:pt x="83" y="842"/>
                  </a:moveTo>
                  <a:lnTo>
                    <a:pt x="77" y="847"/>
                  </a:lnTo>
                  <a:lnTo>
                    <a:pt x="71" y="855"/>
                  </a:lnTo>
                  <a:lnTo>
                    <a:pt x="68" y="862"/>
                  </a:lnTo>
                  <a:lnTo>
                    <a:pt x="68" y="866"/>
                  </a:lnTo>
                  <a:lnTo>
                    <a:pt x="65" y="866"/>
                  </a:lnTo>
                  <a:lnTo>
                    <a:pt x="61" y="870"/>
                  </a:lnTo>
                  <a:lnTo>
                    <a:pt x="62" y="877"/>
                  </a:lnTo>
                  <a:lnTo>
                    <a:pt x="67" y="873"/>
                  </a:lnTo>
                  <a:lnTo>
                    <a:pt x="77" y="872"/>
                  </a:lnTo>
                  <a:lnTo>
                    <a:pt x="94" y="855"/>
                  </a:lnTo>
                  <a:lnTo>
                    <a:pt x="105" y="851"/>
                  </a:lnTo>
                  <a:lnTo>
                    <a:pt x="108" y="852"/>
                  </a:lnTo>
                  <a:lnTo>
                    <a:pt x="115" y="844"/>
                  </a:lnTo>
                  <a:lnTo>
                    <a:pt x="114" y="842"/>
                  </a:lnTo>
                  <a:lnTo>
                    <a:pt x="110" y="842"/>
                  </a:lnTo>
                  <a:lnTo>
                    <a:pt x="114" y="837"/>
                  </a:lnTo>
                  <a:lnTo>
                    <a:pt x="106" y="841"/>
                  </a:lnTo>
                  <a:lnTo>
                    <a:pt x="95" y="844"/>
                  </a:lnTo>
                  <a:lnTo>
                    <a:pt x="88" y="851"/>
                  </a:lnTo>
                  <a:lnTo>
                    <a:pt x="84" y="851"/>
                  </a:lnTo>
                  <a:lnTo>
                    <a:pt x="89" y="844"/>
                  </a:lnTo>
                  <a:lnTo>
                    <a:pt x="93" y="841"/>
                  </a:lnTo>
                  <a:lnTo>
                    <a:pt x="87" y="841"/>
                  </a:lnTo>
                  <a:lnTo>
                    <a:pt x="83" y="842"/>
                  </a:lnTo>
                  <a:close/>
                  <a:moveTo>
                    <a:pt x="73" y="874"/>
                  </a:moveTo>
                  <a:lnTo>
                    <a:pt x="67" y="879"/>
                  </a:lnTo>
                  <a:lnTo>
                    <a:pt x="66" y="881"/>
                  </a:lnTo>
                  <a:lnTo>
                    <a:pt x="71" y="881"/>
                  </a:lnTo>
                  <a:lnTo>
                    <a:pt x="77" y="873"/>
                  </a:lnTo>
                  <a:lnTo>
                    <a:pt x="73" y="874"/>
                  </a:lnTo>
                  <a:close/>
                  <a:moveTo>
                    <a:pt x="87" y="716"/>
                  </a:moveTo>
                  <a:lnTo>
                    <a:pt x="88" y="716"/>
                  </a:lnTo>
                  <a:lnTo>
                    <a:pt x="90" y="709"/>
                  </a:lnTo>
                  <a:lnTo>
                    <a:pt x="90" y="705"/>
                  </a:lnTo>
                  <a:lnTo>
                    <a:pt x="88" y="701"/>
                  </a:lnTo>
                  <a:lnTo>
                    <a:pt x="86" y="702"/>
                  </a:lnTo>
                  <a:lnTo>
                    <a:pt x="83" y="708"/>
                  </a:lnTo>
                  <a:lnTo>
                    <a:pt x="86" y="711"/>
                  </a:lnTo>
                  <a:lnTo>
                    <a:pt x="83" y="714"/>
                  </a:lnTo>
                  <a:lnTo>
                    <a:pt x="87" y="716"/>
                  </a:lnTo>
                  <a:close/>
                  <a:moveTo>
                    <a:pt x="139" y="780"/>
                  </a:moveTo>
                  <a:lnTo>
                    <a:pt x="131" y="779"/>
                  </a:lnTo>
                  <a:lnTo>
                    <a:pt x="120" y="783"/>
                  </a:lnTo>
                  <a:lnTo>
                    <a:pt x="114" y="794"/>
                  </a:lnTo>
                  <a:lnTo>
                    <a:pt x="119" y="794"/>
                  </a:lnTo>
                  <a:lnTo>
                    <a:pt x="130" y="787"/>
                  </a:lnTo>
                  <a:lnTo>
                    <a:pt x="139" y="780"/>
                  </a:lnTo>
                  <a:close/>
                  <a:moveTo>
                    <a:pt x="104" y="724"/>
                  </a:moveTo>
                  <a:lnTo>
                    <a:pt x="110" y="720"/>
                  </a:lnTo>
                  <a:lnTo>
                    <a:pt x="111" y="718"/>
                  </a:lnTo>
                  <a:lnTo>
                    <a:pt x="108" y="712"/>
                  </a:lnTo>
                  <a:lnTo>
                    <a:pt x="103" y="714"/>
                  </a:lnTo>
                  <a:lnTo>
                    <a:pt x="101" y="717"/>
                  </a:lnTo>
                  <a:lnTo>
                    <a:pt x="103" y="722"/>
                  </a:lnTo>
                  <a:lnTo>
                    <a:pt x="104" y="724"/>
                  </a:lnTo>
                  <a:close/>
                  <a:moveTo>
                    <a:pt x="114" y="737"/>
                  </a:moveTo>
                  <a:lnTo>
                    <a:pt x="116" y="741"/>
                  </a:lnTo>
                  <a:lnTo>
                    <a:pt x="114" y="744"/>
                  </a:lnTo>
                  <a:lnTo>
                    <a:pt x="112" y="752"/>
                  </a:lnTo>
                  <a:lnTo>
                    <a:pt x="114" y="755"/>
                  </a:lnTo>
                  <a:lnTo>
                    <a:pt x="116" y="753"/>
                  </a:lnTo>
                  <a:lnTo>
                    <a:pt x="117" y="751"/>
                  </a:lnTo>
                  <a:lnTo>
                    <a:pt x="117" y="745"/>
                  </a:lnTo>
                  <a:lnTo>
                    <a:pt x="119" y="736"/>
                  </a:lnTo>
                  <a:lnTo>
                    <a:pt x="116" y="737"/>
                  </a:lnTo>
                  <a:lnTo>
                    <a:pt x="114" y="737"/>
                  </a:lnTo>
                  <a:close/>
                  <a:moveTo>
                    <a:pt x="65" y="887"/>
                  </a:moveTo>
                  <a:lnTo>
                    <a:pt x="63" y="883"/>
                  </a:lnTo>
                  <a:lnTo>
                    <a:pt x="62" y="890"/>
                  </a:lnTo>
                  <a:lnTo>
                    <a:pt x="63" y="891"/>
                  </a:lnTo>
                  <a:lnTo>
                    <a:pt x="66" y="891"/>
                  </a:lnTo>
                  <a:lnTo>
                    <a:pt x="70" y="887"/>
                  </a:lnTo>
                  <a:lnTo>
                    <a:pt x="71" y="887"/>
                  </a:lnTo>
                  <a:lnTo>
                    <a:pt x="73" y="881"/>
                  </a:lnTo>
                  <a:lnTo>
                    <a:pt x="70" y="883"/>
                  </a:lnTo>
                  <a:lnTo>
                    <a:pt x="65" y="887"/>
                  </a:lnTo>
                  <a:close/>
                  <a:moveTo>
                    <a:pt x="103" y="808"/>
                  </a:moveTo>
                  <a:lnTo>
                    <a:pt x="100" y="809"/>
                  </a:lnTo>
                  <a:lnTo>
                    <a:pt x="97" y="806"/>
                  </a:lnTo>
                  <a:lnTo>
                    <a:pt x="98" y="803"/>
                  </a:lnTo>
                  <a:lnTo>
                    <a:pt x="90" y="803"/>
                  </a:lnTo>
                  <a:lnTo>
                    <a:pt x="89" y="806"/>
                  </a:lnTo>
                  <a:lnTo>
                    <a:pt x="92" y="809"/>
                  </a:lnTo>
                  <a:lnTo>
                    <a:pt x="92" y="813"/>
                  </a:lnTo>
                  <a:lnTo>
                    <a:pt x="99" y="814"/>
                  </a:lnTo>
                  <a:lnTo>
                    <a:pt x="103" y="812"/>
                  </a:lnTo>
                  <a:lnTo>
                    <a:pt x="103" y="811"/>
                  </a:lnTo>
                  <a:lnTo>
                    <a:pt x="103" y="808"/>
                  </a:lnTo>
                  <a:close/>
                  <a:moveTo>
                    <a:pt x="93" y="789"/>
                  </a:moveTo>
                  <a:lnTo>
                    <a:pt x="98" y="789"/>
                  </a:lnTo>
                  <a:lnTo>
                    <a:pt x="97" y="794"/>
                  </a:lnTo>
                  <a:lnTo>
                    <a:pt x="100" y="797"/>
                  </a:lnTo>
                  <a:lnTo>
                    <a:pt x="104" y="797"/>
                  </a:lnTo>
                  <a:lnTo>
                    <a:pt x="111" y="789"/>
                  </a:lnTo>
                  <a:lnTo>
                    <a:pt x="111" y="780"/>
                  </a:lnTo>
                  <a:lnTo>
                    <a:pt x="109" y="778"/>
                  </a:lnTo>
                  <a:lnTo>
                    <a:pt x="103" y="777"/>
                  </a:lnTo>
                  <a:lnTo>
                    <a:pt x="94" y="784"/>
                  </a:lnTo>
                  <a:lnTo>
                    <a:pt x="95" y="785"/>
                  </a:lnTo>
                  <a:lnTo>
                    <a:pt x="93" y="787"/>
                  </a:lnTo>
                  <a:lnTo>
                    <a:pt x="93" y="789"/>
                  </a:lnTo>
                  <a:close/>
                  <a:moveTo>
                    <a:pt x="82" y="447"/>
                  </a:moveTo>
                  <a:lnTo>
                    <a:pt x="83" y="441"/>
                  </a:lnTo>
                  <a:lnTo>
                    <a:pt x="86" y="440"/>
                  </a:lnTo>
                  <a:lnTo>
                    <a:pt x="88" y="442"/>
                  </a:lnTo>
                  <a:lnTo>
                    <a:pt x="88" y="438"/>
                  </a:lnTo>
                  <a:lnTo>
                    <a:pt x="90" y="438"/>
                  </a:lnTo>
                  <a:lnTo>
                    <a:pt x="92" y="441"/>
                  </a:lnTo>
                  <a:lnTo>
                    <a:pt x="95" y="442"/>
                  </a:lnTo>
                  <a:lnTo>
                    <a:pt x="95" y="440"/>
                  </a:lnTo>
                  <a:lnTo>
                    <a:pt x="93" y="436"/>
                  </a:lnTo>
                  <a:lnTo>
                    <a:pt x="95" y="431"/>
                  </a:lnTo>
                  <a:lnTo>
                    <a:pt x="89" y="430"/>
                  </a:lnTo>
                  <a:lnTo>
                    <a:pt x="89" y="433"/>
                  </a:lnTo>
                  <a:lnTo>
                    <a:pt x="86" y="435"/>
                  </a:lnTo>
                  <a:lnTo>
                    <a:pt x="83" y="440"/>
                  </a:lnTo>
                  <a:lnTo>
                    <a:pt x="79" y="441"/>
                  </a:lnTo>
                  <a:lnTo>
                    <a:pt x="81" y="447"/>
                  </a:lnTo>
                  <a:lnTo>
                    <a:pt x="82" y="447"/>
                  </a:lnTo>
                  <a:lnTo>
                    <a:pt x="82" y="447"/>
                  </a:lnTo>
                  <a:close/>
                  <a:moveTo>
                    <a:pt x="51" y="858"/>
                  </a:moveTo>
                  <a:lnTo>
                    <a:pt x="52" y="856"/>
                  </a:lnTo>
                  <a:lnTo>
                    <a:pt x="59" y="852"/>
                  </a:lnTo>
                  <a:lnTo>
                    <a:pt x="59" y="846"/>
                  </a:lnTo>
                  <a:lnTo>
                    <a:pt x="62" y="844"/>
                  </a:lnTo>
                  <a:lnTo>
                    <a:pt x="52" y="847"/>
                  </a:lnTo>
                  <a:lnTo>
                    <a:pt x="45" y="857"/>
                  </a:lnTo>
                  <a:lnTo>
                    <a:pt x="50" y="856"/>
                  </a:lnTo>
                  <a:lnTo>
                    <a:pt x="50" y="857"/>
                  </a:lnTo>
                  <a:lnTo>
                    <a:pt x="45" y="859"/>
                  </a:lnTo>
                  <a:lnTo>
                    <a:pt x="45" y="863"/>
                  </a:lnTo>
                  <a:lnTo>
                    <a:pt x="48" y="862"/>
                  </a:lnTo>
                  <a:lnTo>
                    <a:pt x="51" y="858"/>
                  </a:lnTo>
                  <a:close/>
                  <a:moveTo>
                    <a:pt x="63" y="900"/>
                  </a:moveTo>
                  <a:lnTo>
                    <a:pt x="61" y="908"/>
                  </a:lnTo>
                  <a:lnTo>
                    <a:pt x="72" y="901"/>
                  </a:lnTo>
                  <a:lnTo>
                    <a:pt x="72" y="894"/>
                  </a:lnTo>
                  <a:lnTo>
                    <a:pt x="71" y="896"/>
                  </a:lnTo>
                  <a:lnTo>
                    <a:pt x="63" y="900"/>
                  </a:lnTo>
                  <a:close/>
                  <a:moveTo>
                    <a:pt x="59" y="808"/>
                  </a:moveTo>
                  <a:lnTo>
                    <a:pt x="59" y="806"/>
                  </a:lnTo>
                  <a:lnTo>
                    <a:pt x="56" y="807"/>
                  </a:lnTo>
                  <a:lnTo>
                    <a:pt x="52" y="813"/>
                  </a:lnTo>
                  <a:lnTo>
                    <a:pt x="54" y="818"/>
                  </a:lnTo>
                  <a:lnTo>
                    <a:pt x="59" y="808"/>
                  </a:lnTo>
                  <a:close/>
                  <a:moveTo>
                    <a:pt x="38" y="923"/>
                  </a:moveTo>
                  <a:lnTo>
                    <a:pt x="37" y="920"/>
                  </a:lnTo>
                  <a:lnTo>
                    <a:pt x="33" y="920"/>
                  </a:lnTo>
                  <a:lnTo>
                    <a:pt x="30" y="926"/>
                  </a:lnTo>
                  <a:lnTo>
                    <a:pt x="30" y="926"/>
                  </a:lnTo>
                  <a:lnTo>
                    <a:pt x="35" y="925"/>
                  </a:lnTo>
                  <a:lnTo>
                    <a:pt x="38" y="923"/>
                  </a:lnTo>
                  <a:close/>
                  <a:moveTo>
                    <a:pt x="37" y="944"/>
                  </a:moveTo>
                  <a:lnTo>
                    <a:pt x="40" y="939"/>
                  </a:lnTo>
                  <a:lnTo>
                    <a:pt x="43" y="931"/>
                  </a:lnTo>
                  <a:lnTo>
                    <a:pt x="40" y="931"/>
                  </a:lnTo>
                  <a:lnTo>
                    <a:pt x="37" y="937"/>
                  </a:lnTo>
                  <a:lnTo>
                    <a:pt x="37" y="944"/>
                  </a:lnTo>
                  <a:close/>
                  <a:moveTo>
                    <a:pt x="40" y="966"/>
                  </a:moveTo>
                  <a:lnTo>
                    <a:pt x="39" y="966"/>
                  </a:lnTo>
                  <a:lnTo>
                    <a:pt x="35" y="968"/>
                  </a:lnTo>
                  <a:lnTo>
                    <a:pt x="32" y="973"/>
                  </a:lnTo>
                  <a:lnTo>
                    <a:pt x="32" y="975"/>
                  </a:lnTo>
                  <a:lnTo>
                    <a:pt x="34" y="975"/>
                  </a:lnTo>
                  <a:lnTo>
                    <a:pt x="40" y="967"/>
                  </a:lnTo>
                  <a:lnTo>
                    <a:pt x="40" y="966"/>
                  </a:lnTo>
                  <a:close/>
                  <a:moveTo>
                    <a:pt x="61" y="863"/>
                  </a:moveTo>
                  <a:lnTo>
                    <a:pt x="59" y="863"/>
                  </a:lnTo>
                  <a:lnTo>
                    <a:pt x="54" y="866"/>
                  </a:lnTo>
                  <a:lnTo>
                    <a:pt x="54" y="868"/>
                  </a:lnTo>
                  <a:lnTo>
                    <a:pt x="55" y="868"/>
                  </a:lnTo>
                  <a:lnTo>
                    <a:pt x="51" y="875"/>
                  </a:lnTo>
                  <a:lnTo>
                    <a:pt x="49" y="877"/>
                  </a:lnTo>
                  <a:lnTo>
                    <a:pt x="48" y="886"/>
                  </a:lnTo>
                  <a:lnTo>
                    <a:pt x="56" y="870"/>
                  </a:lnTo>
                  <a:lnTo>
                    <a:pt x="61" y="863"/>
                  </a:lnTo>
                  <a:close/>
                  <a:moveTo>
                    <a:pt x="61" y="920"/>
                  </a:moveTo>
                  <a:lnTo>
                    <a:pt x="59" y="922"/>
                  </a:lnTo>
                  <a:lnTo>
                    <a:pt x="55" y="926"/>
                  </a:lnTo>
                  <a:lnTo>
                    <a:pt x="55" y="930"/>
                  </a:lnTo>
                  <a:lnTo>
                    <a:pt x="59" y="930"/>
                  </a:lnTo>
                  <a:lnTo>
                    <a:pt x="62" y="922"/>
                  </a:lnTo>
                  <a:lnTo>
                    <a:pt x="68" y="914"/>
                  </a:lnTo>
                  <a:lnTo>
                    <a:pt x="68" y="912"/>
                  </a:lnTo>
                  <a:lnTo>
                    <a:pt x="63" y="917"/>
                  </a:lnTo>
                  <a:lnTo>
                    <a:pt x="61" y="920"/>
                  </a:lnTo>
                  <a:close/>
                  <a:moveTo>
                    <a:pt x="63" y="813"/>
                  </a:moveTo>
                  <a:lnTo>
                    <a:pt x="63" y="811"/>
                  </a:lnTo>
                  <a:lnTo>
                    <a:pt x="60" y="813"/>
                  </a:lnTo>
                  <a:lnTo>
                    <a:pt x="59" y="817"/>
                  </a:lnTo>
                  <a:lnTo>
                    <a:pt x="61" y="814"/>
                  </a:lnTo>
                  <a:lnTo>
                    <a:pt x="63" y="8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 name="Freeform 13">
              <a:extLst>
                <a:ext uri="{FF2B5EF4-FFF2-40B4-BE49-F238E27FC236}">
                  <a16:creationId xmlns:a16="http://schemas.microsoft.com/office/drawing/2014/main" id="{72398738-0C33-4365-86D0-2493C83CAC3D}"/>
                </a:ext>
              </a:extLst>
            </p:cNvPr>
            <p:cNvSpPr>
              <a:spLocks noEditPoints="1"/>
            </p:cNvSpPr>
            <p:nvPr/>
          </p:nvSpPr>
          <p:spPr bwMode="auto">
            <a:xfrm>
              <a:off x="8670925" y="3514725"/>
              <a:ext cx="647700" cy="698500"/>
            </a:xfrm>
            <a:custGeom>
              <a:avLst/>
              <a:gdLst>
                <a:gd name="T0" fmla="*/ 85 w 408"/>
                <a:gd name="T1" fmla="*/ 64 h 440"/>
                <a:gd name="T2" fmla="*/ 99 w 408"/>
                <a:gd name="T3" fmla="*/ 52 h 440"/>
                <a:gd name="T4" fmla="*/ 119 w 408"/>
                <a:gd name="T5" fmla="*/ 115 h 440"/>
                <a:gd name="T6" fmla="*/ 126 w 408"/>
                <a:gd name="T7" fmla="*/ 142 h 440"/>
                <a:gd name="T8" fmla="*/ 127 w 408"/>
                <a:gd name="T9" fmla="*/ 147 h 440"/>
                <a:gd name="T10" fmla="*/ 91 w 408"/>
                <a:gd name="T11" fmla="*/ 117 h 440"/>
                <a:gd name="T12" fmla="*/ 107 w 408"/>
                <a:gd name="T13" fmla="*/ 148 h 440"/>
                <a:gd name="T14" fmla="*/ 174 w 408"/>
                <a:gd name="T15" fmla="*/ 19 h 440"/>
                <a:gd name="T16" fmla="*/ 157 w 408"/>
                <a:gd name="T17" fmla="*/ 30 h 440"/>
                <a:gd name="T18" fmla="*/ 107 w 408"/>
                <a:gd name="T19" fmla="*/ 70 h 440"/>
                <a:gd name="T20" fmla="*/ 158 w 408"/>
                <a:gd name="T21" fmla="*/ 16 h 440"/>
                <a:gd name="T22" fmla="*/ 134 w 408"/>
                <a:gd name="T23" fmla="*/ 26 h 440"/>
                <a:gd name="T24" fmla="*/ 147 w 408"/>
                <a:gd name="T25" fmla="*/ 30 h 440"/>
                <a:gd name="T26" fmla="*/ 211 w 408"/>
                <a:gd name="T27" fmla="*/ 334 h 440"/>
                <a:gd name="T28" fmla="*/ 115 w 408"/>
                <a:gd name="T29" fmla="*/ 406 h 440"/>
                <a:gd name="T30" fmla="*/ 70 w 408"/>
                <a:gd name="T31" fmla="*/ 384 h 440"/>
                <a:gd name="T32" fmla="*/ 75 w 408"/>
                <a:gd name="T33" fmla="*/ 362 h 440"/>
                <a:gd name="T34" fmla="*/ 50 w 408"/>
                <a:gd name="T35" fmla="*/ 364 h 440"/>
                <a:gd name="T36" fmla="*/ 80 w 408"/>
                <a:gd name="T37" fmla="*/ 328 h 440"/>
                <a:gd name="T38" fmla="*/ 110 w 408"/>
                <a:gd name="T39" fmla="*/ 315 h 440"/>
                <a:gd name="T40" fmla="*/ 127 w 408"/>
                <a:gd name="T41" fmla="*/ 301 h 440"/>
                <a:gd name="T42" fmla="*/ 119 w 408"/>
                <a:gd name="T43" fmla="*/ 286 h 440"/>
                <a:gd name="T44" fmla="*/ 102 w 408"/>
                <a:gd name="T45" fmla="*/ 297 h 440"/>
                <a:gd name="T46" fmla="*/ 125 w 408"/>
                <a:gd name="T47" fmla="*/ 267 h 440"/>
                <a:gd name="T48" fmla="*/ 94 w 408"/>
                <a:gd name="T49" fmla="*/ 266 h 440"/>
                <a:gd name="T50" fmla="*/ 66 w 408"/>
                <a:gd name="T51" fmla="*/ 294 h 440"/>
                <a:gd name="T52" fmla="*/ 67 w 408"/>
                <a:gd name="T53" fmla="*/ 325 h 440"/>
                <a:gd name="T54" fmla="*/ 17 w 408"/>
                <a:gd name="T55" fmla="*/ 360 h 440"/>
                <a:gd name="T56" fmla="*/ 29 w 408"/>
                <a:gd name="T57" fmla="*/ 321 h 440"/>
                <a:gd name="T58" fmla="*/ 72 w 408"/>
                <a:gd name="T59" fmla="*/ 239 h 440"/>
                <a:gd name="T60" fmla="*/ 55 w 408"/>
                <a:gd name="T61" fmla="*/ 187 h 440"/>
                <a:gd name="T62" fmla="*/ 47 w 408"/>
                <a:gd name="T63" fmla="*/ 161 h 440"/>
                <a:gd name="T64" fmla="*/ 55 w 408"/>
                <a:gd name="T65" fmla="*/ 169 h 440"/>
                <a:gd name="T66" fmla="*/ 61 w 408"/>
                <a:gd name="T67" fmla="*/ 155 h 440"/>
                <a:gd name="T68" fmla="*/ 75 w 408"/>
                <a:gd name="T69" fmla="*/ 134 h 440"/>
                <a:gd name="T70" fmla="*/ 99 w 408"/>
                <a:gd name="T71" fmla="*/ 165 h 440"/>
                <a:gd name="T72" fmla="*/ 105 w 408"/>
                <a:gd name="T73" fmla="*/ 189 h 440"/>
                <a:gd name="T74" fmla="*/ 131 w 408"/>
                <a:gd name="T75" fmla="*/ 159 h 440"/>
                <a:gd name="T76" fmla="*/ 135 w 408"/>
                <a:gd name="T77" fmla="*/ 138 h 440"/>
                <a:gd name="T78" fmla="*/ 140 w 408"/>
                <a:gd name="T79" fmla="*/ 127 h 440"/>
                <a:gd name="T80" fmla="*/ 124 w 408"/>
                <a:gd name="T81" fmla="*/ 103 h 440"/>
                <a:gd name="T82" fmla="*/ 168 w 408"/>
                <a:gd name="T83" fmla="*/ 84 h 440"/>
                <a:gd name="T84" fmla="*/ 178 w 408"/>
                <a:gd name="T85" fmla="*/ 53 h 440"/>
                <a:gd name="T86" fmla="*/ 130 w 408"/>
                <a:gd name="T87" fmla="*/ 84 h 440"/>
                <a:gd name="T88" fmla="*/ 120 w 408"/>
                <a:gd name="T89" fmla="*/ 83 h 440"/>
                <a:gd name="T90" fmla="*/ 151 w 408"/>
                <a:gd name="T91" fmla="*/ 59 h 440"/>
                <a:gd name="T92" fmla="*/ 147 w 408"/>
                <a:gd name="T93" fmla="*/ 44 h 440"/>
                <a:gd name="T94" fmla="*/ 142 w 408"/>
                <a:gd name="T95" fmla="*/ 43 h 440"/>
                <a:gd name="T96" fmla="*/ 175 w 408"/>
                <a:gd name="T97" fmla="*/ 25 h 440"/>
                <a:gd name="T98" fmla="*/ 203 w 408"/>
                <a:gd name="T99" fmla="*/ 45 h 440"/>
                <a:gd name="T100" fmla="*/ 249 w 408"/>
                <a:gd name="T101" fmla="*/ 50 h 440"/>
                <a:gd name="T102" fmla="*/ 276 w 408"/>
                <a:gd name="T103" fmla="*/ 31 h 440"/>
                <a:gd name="T104" fmla="*/ 355 w 408"/>
                <a:gd name="T105" fmla="*/ 13 h 440"/>
                <a:gd name="T106" fmla="*/ 365 w 408"/>
                <a:gd name="T107" fmla="*/ 149 h 440"/>
                <a:gd name="T108" fmla="*/ 97 w 408"/>
                <a:gd name="T109" fmla="*/ 310 h 440"/>
                <a:gd name="T110" fmla="*/ 60 w 408"/>
                <a:gd name="T111" fmla="*/ 72 h 440"/>
                <a:gd name="T112" fmla="*/ 71 w 408"/>
                <a:gd name="T113" fmla="*/ 5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8" h="440">
                  <a:moveTo>
                    <a:pt x="102" y="52"/>
                  </a:moveTo>
                  <a:lnTo>
                    <a:pt x="105" y="50"/>
                  </a:lnTo>
                  <a:lnTo>
                    <a:pt x="107" y="52"/>
                  </a:lnTo>
                  <a:lnTo>
                    <a:pt x="94" y="56"/>
                  </a:lnTo>
                  <a:lnTo>
                    <a:pt x="91" y="63"/>
                  </a:lnTo>
                  <a:lnTo>
                    <a:pt x="88" y="64"/>
                  </a:lnTo>
                  <a:lnTo>
                    <a:pt x="87" y="61"/>
                  </a:lnTo>
                  <a:lnTo>
                    <a:pt x="85" y="61"/>
                  </a:lnTo>
                  <a:lnTo>
                    <a:pt x="85" y="64"/>
                  </a:lnTo>
                  <a:lnTo>
                    <a:pt x="72" y="72"/>
                  </a:lnTo>
                  <a:lnTo>
                    <a:pt x="71" y="75"/>
                  </a:lnTo>
                  <a:lnTo>
                    <a:pt x="67" y="75"/>
                  </a:lnTo>
                  <a:lnTo>
                    <a:pt x="82" y="58"/>
                  </a:lnTo>
                  <a:lnTo>
                    <a:pt x="83" y="58"/>
                  </a:lnTo>
                  <a:lnTo>
                    <a:pt x="91" y="53"/>
                  </a:lnTo>
                  <a:lnTo>
                    <a:pt x="96" y="47"/>
                  </a:lnTo>
                  <a:lnTo>
                    <a:pt x="99" y="45"/>
                  </a:lnTo>
                  <a:lnTo>
                    <a:pt x="99" y="52"/>
                  </a:lnTo>
                  <a:lnTo>
                    <a:pt x="102" y="52"/>
                  </a:lnTo>
                  <a:close/>
                  <a:moveTo>
                    <a:pt x="105" y="110"/>
                  </a:moveTo>
                  <a:lnTo>
                    <a:pt x="99" y="114"/>
                  </a:lnTo>
                  <a:lnTo>
                    <a:pt x="99" y="115"/>
                  </a:lnTo>
                  <a:lnTo>
                    <a:pt x="102" y="121"/>
                  </a:lnTo>
                  <a:lnTo>
                    <a:pt x="110" y="121"/>
                  </a:lnTo>
                  <a:lnTo>
                    <a:pt x="110" y="126"/>
                  </a:lnTo>
                  <a:lnTo>
                    <a:pt x="114" y="130"/>
                  </a:lnTo>
                  <a:lnTo>
                    <a:pt x="119" y="115"/>
                  </a:lnTo>
                  <a:lnTo>
                    <a:pt x="119" y="111"/>
                  </a:lnTo>
                  <a:lnTo>
                    <a:pt x="115" y="110"/>
                  </a:lnTo>
                  <a:lnTo>
                    <a:pt x="116" y="109"/>
                  </a:lnTo>
                  <a:lnTo>
                    <a:pt x="105" y="110"/>
                  </a:lnTo>
                  <a:close/>
                  <a:moveTo>
                    <a:pt x="119" y="120"/>
                  </a:moveTo>
                  <a:lnTo>
                    <a:pt x="121" y="130"/>
                  </a:lnTo>
                  <a:lnTo>
                    <a:pt x="119" y="131"/>
                  </a:lnTo>
                  <a:lnTo>
                    <a:pt x="118" y="137"/>
                  </a:lnTo>
                  <a:lnTo>
                    <a:pt x="126" y="142"/>
                  </a:lnTo>
                  <a:lnTo>
                    <a:pt x="131" y="139"/>
                  </a:lnTo>
                  <a:lnTo>
                    <a:pt x="134" y="136"/>
                  </a:lnTo>
                  <a:lnTo>
                    <a:pt x="126" y="130"/>
                  </a:lnTo>
                  <a:lnTo>
                    <a:pt x="120" y="120"/>
                  </a:lnTo>
                  <a:lnTo>
                    <a:pt x="119" y="120"/>
                  </a:lnTo>
                  <a:close/>
                  <a:moveTo>
                    <a:pt x="121" y="154"/>
                  </a:moveTo>
                  <a:lnTo>
                    <a:pt x="123" y="156"/>
                  </a:lnTo>
                  <a:lnTo>
                    <a:pt x="124" y="156"/>
                  </a:lnTo>
                  <a:lnTo>
                    <a:pt x="127" y="147"/>
                  </a:lnTo>
                  <a:lnTo>
                    <a:pt x="127" y="144"/>
                  </a:lnTo>
                  <a:lnTo>
                    <a:pt x="118" y="139"/>
                  </a:lnTo>
                  <a:lnTo>
                    <a:pt x="116" y="143"/>
                  </a:lnTo>
                  <a:lnTo>
                    <a:pt x="110" y="142"/>
                  </a:lnTo>
                  <a:lnTo>
                    <a:pt x="112" y="133"/>
                  </a:lnTo>
                  <a:lnTo>
                    <a:pt x="109" y="128"/>
                  </a:lnTo>
                  <a:lnTo>
                    <a:pt x="99" y="123"/>
                  </a:lnTo>
                  <a:lnTo>
                    <a:pt x="94" y="117"/>
                  </a:lnTo>
                  <a:lnTo>
                    <a:pt x="91" y="117"/>
                  </a:lnTo>
                  <a:lnTo>
                    <a:pt x="87" y="121"/>
                  </a:lnTo>
                  <a:lnTo>
                    <a:pt x="87" y="128"/>
                  </a:lnTo>
                  <a:lnTo>
                    <a:pt x="94" y="132"/>
                  </a:lnTo>
                  <a:lnTo>
                    <a:pt x="103" y="131"/>
                  </a:lnTo>
                  <a:lnTo>
                    <a:pt x="100" y="134"/>
                  </a:lnTo>
                  <a:lnTo>
                    <a:pt x="97" y="137"/>
                  </a:lnTo>
                  <a:lnTo>
                    <a:pt x="97" y="142"/>
                  </a:lnTo>
                  <a:lnTo>
                    <a:pt x="103" y="150"/>
                  </a:lnTo>
                  <a:lnTo>
                    <a:pt x="107" y="148"/>
                  </a:lnTo>
                  <a:lnTo>
                    <a:pt x="113" y="148"/>
                  </a:lnTo>
                  <a:lnTo>
                    <a:pt x="112" y="152"/>
                  </a:lnTo>
                  <a:lnTo>
                    <a:pt x="114" y="155"/>
                  </a:lnTo>
                  <a:lnTo>
                    <a:pt x="121" y="154"/>
                  </a:lnTo>
                  <a:close/>
                  <a:moveTo>
                    <a:pt x="156" y="33"/>
                  </a:moveTo>
                  <a:lnTo>
                    <a:pt x="158" y="36"/>
                  </a:lnTo>
                  <a:lnTo>
                    <a:pt x="174" y="22"/>
                  </a:lnTo>
                  <a:lnTo>
                    <a:pt x="170" y="22"/>
                  </a:lnTo>
                  <a:lnTo>
                    <a:pt x="174" y="19"/>
                  </a:lnTo>
                  <a:lnTo>
                    <a:pt x="174" y="16"/>
                  </a:lnTo>
                  <a:lnTo>
                    <a:pt x="183" y="11"/>
                  </a:lnTo>
                  <a:lnTo>
                    <a:pt x="184" y="6"/>
                  </a:lnTo>
                  <a:lnTo>
                    <a:pt x="183" y="0"/>
                  </a:lnTo>
                  <a:lnTo>
                    <a:pt x="180" y="0"/>
                  </a:lnTo>
                  <a:lnTo>
                    <a:pt x="172" y="8"/>
                  </a:lnTo>
                  <a:lnTo>
                    <a:pt x="170" y="10"/>
                  </a:lnTo>
                  <a:lnTo>
                    <a:pt x="168" y="11"/>
                  </a:lnTo>
                  <a:lnTo>
                    <a:pt x="157" y="30"/>
                  </a:lnTo>
                  <a:lnTo>
                    <a:pt x="157" y="32"/>
                  </a:lnTo>
                  <a:lnTo>
                    <a:pt x="156" y="33"/>
                  </a:lnTo>
                  <a:close/>
                  <a:moveTo>
                    <a:pt x="94" y="64"/>
                  </a:moveTo>
                  <a:lnTo>
                    <a:pt x="91" y="67"/>
                  </a:lnTo>
                  <a:lnTo>
                    <a:pt x="89" y="71"/>
                  </a:lnTo>
                  <a:lnTo>
                    <a:pt x="92" y="77"/>
                  </a:lnTo>
                  <a:lnTo>
                    <a:pt x="98" y="77"/>
                  </a:lnTo>
                  <a:lnTo>
                    <a:pt x="103" y="74"/>
                  </a:lnTo>
                  <a:lnTo>
                    <a:pt x="107" y="70"/>
                  </a:lnTo>
                  <a:lnTo>
                    <a:pt x="114" y="61"/>
                  </a:lnTo>
                  <a:lnTo>
                    <a:pt x="113" y="59"/>
                  </a:lnTo>
                  <a:lnTo>
                    <a:pt x="109" y="60"/>
                  </a:lnTo>
                  <a:lnTo>
                    <a:pt x="107" y="54"/>
                  </a:lnTo>
                  <a:lnTo>
                    <a:pt x="94" y="61"/>
                  </a:lnTo>
                  <a:lnTo>
                    <a:pt x="94" y="64"/>
                  </a:lnTo>
                  <a:close/>
                  <a:moveTo>
                    <a:pt x="142" y="28"/>
                  </a:moveTo>
                  <a:lnTo>
                    <a:pt x="147" y="24"/>
                  </a:lnTo>
                  <a:lnTo>
                    <a:pt x="158" y="16"/>
                  </a:lnTo>
                  <a:lnTo>
                    <a:pt x="160" y="14"/>
                  </a:lnTo>
                  <a:lnTo>
                    <a:pt x="159" y="11"/>
                  </a:lnTo>
                  <a:lnTo>
                    <a:pt x="156" y="13"/>
                  </a:lnTo>
                  <a:lnTo>
                    <a:pt x="149" y="10"/>
                  </a:lnTo>
                  <a:lnTo>
                    <a:pt x="145" y="13"/>
                  </a:lnTo>
                  <a:lnTo>
                    <a:pt x="140" y="14"/>
                  </a:lnTo>
                  <a:lnTo>
                    <a:pt x="135" y="19"/>
                  </a:lnTo>
                  <a:lnTo>
                    <a:pt x="136" y="21"/>
                  </a:lnTo>
                  <a:lnTo>
                    <a:pt x="134" y="26"/>
                  </a:lnTo>
                  <a:lnTo>
                    <a:pt x="136" y="26"/>
                  </a:lnTo>
                  <a:lnTo>
                    <a:pt x="137" y="30"/>
                  </a:lnTo>
                  <a:lnTo>
                    <a:pt x="142" y="28"/>
                  </a:lnTo>
                  <a:close/>
                  <a:moveTo>
                    <a:pt x="147" y="30"/>
                  </a:moveTo>
                  <a:lnTo>
                    <a:pt x="151" y="27"/>
                  </a:lnTo>
                  <a:lnTo>
                    <a:pt x="153" y="24"/>
                  </a:lnTo>
                  <a:lnTo>
                    <a:pt x="151" y="22"/>
                  </a:lnTo>
                  <a:lnTo>
                    <a:pt x="148" y="24"/>
                  </a:lnTo>
                  <a:lnTo>
                    <a:pt x="147" y="30"/>
                  </a:lnTo>
                  <a:close/>
                  <a:moveTo>
                    <a:pt x="387" y="160"/>
                  </a:moveTo>
                  <a:lnTo>
                    <a:pt x="391" y="220"/>
                  </a:lnTo>
                  <a:lnTo>
                    <a:pt x="372" y="260"/>
                  </a:lnTo>
                  <a:lnTo>
                    <a:pt x="347" y="251"/>
                  </a:lnTo>
                  <a:lnTo>
                    <a:pt x="299" y="242"/>
                  </a:lnTo>
                  <a:lnTo>
                    <a:pt x="271" y="250"/>
                  </a:lnTo>
                  <a:lnTo>
                    <a:pt x="247" y="269"/>
                  </a:lnTo>
                  <a:lnTo>
                    <a:pt x="213" y="325"/>
                  </a:lnTo>
                  <a:lnTo>
                    <a:pt x="211" y="334"/>
                  </a:lnTo>
                  <a:lnTo>
                    <a:pt x="196" y="351"/>
                  </a:lnTo>
                  <a:lnTo>
                    <a:pt x="202" y="377"/>
                  </a:lnTo>
                  <a:lnTo>
                    <a:pt x="190" y="403"/>
                  </a:lnTo>
                  <a:lnTo>
                    <a:pt x="179" y="422"/>
                  </a:lnTo>
                  <a:lnTo>
                    <a:pt x="186" y="439"/>
                  </a:lnTo>
                  <a:lnTo>
                    <a:pt x="186" y="439"/>
                  </a:lnTo>
                  <a:lnTo>
                    <a:pt x="145" y="440"/>
                  </a:lnTo>
                  <a:lnTo>
                    <a:pt x="129" y="410"/>
                  </a:lnTo>
                  <a:lnTo>
                    <a:pt x="115" y="406"/>
                  </a:lnTo>
                  <a:lnTo>
                    <a:pt x="104" y="405"/>
                  </a:lnTo>
                  <a:lnTo>
                    <a:pt x="98" y="406"/>
                  </a:lnTo>
                  <a:lnTo>
                    <a:pt x="92" y="405"/>
                  </a:lnTo>
                  <a:lnTo>
                    <a:pt x="80" y="409"/>
                  </a:lnTo>
                  <a:lnTo>
                    <a:pt x="72" y="403"/>
                  </a:lnTo>
                  <a:lnTo>
                    <a:pt x="70" y="403"/>
                  </a:lnTo>
                  <a:lnTo>
                    <a:pt x="71" y="397"/>
                  </a:lnTo>
                  <a:lnTo>
                    <a:pt x="70" y="384"/>
                  </a:lnTo>
                  <a:lnTo>
                    <a:pt x="70" y="384"/>
                  </a:lnTo>
                  <a:lnTo>
                    <a:pt x="75" y="382"/>
                  </a:lnTo>
                  <a:lnTo>
                    <a:pt x="76" y="378"/>
                  </a:lnTo>
                  <a:lnTo>
                    <a:pt x="74" y="376"/>
                  </a:lnTo>
                  <a:lnTo>
                    <a:pt x="66" y="378"/>
                  </a:lnTo>
                  <a:lnTo>
                    <a:pt x="63" y="375"/>
                  </a:lnTo>
                  <a:lnTo>
                    <a:pt x="60" y="370"/>
                  </a:lnTo>
                  <a:lnTo>
                    <a:pt x="60" y="367"/>
                  </a:lnTo>
                  <a:lnTo>
                    <a:pt x="64" y="362"/>
                  </a:lnTo>
                  <a:lnTo>
                    <a:pt x="75" y="362"/>
                  </a:lnTo>
                  <a:lnTo>
                    <a:pt x="78" y="358"/>
                  </a:lnTo>
                  <a:lnTo>
                    <a:pt x="72" y="359"/>
                  </a:lnTo>
                  <a:lnTo>
                    <a:pt x="70" y="356"/>
                  </a:lnTo>
                  <a:lnTo>
                    <a:pt x="72" y="354"/>
                  </a:lnTo>
                  <a:lnTo>
                    <a:pt x="76" y="354"/>
                  </a:lnTo>
                  <a:lnTo>
                    <a:pt x="77" y="348"/>
                  </a:lnTo>
                  <a:lnTo>
                    <a:pt x="76" y="347"/>
                  </a:lnTo>
                  <a:lnTo>
                    <a:pt x="53" y="362"/>
                  </a:lnTo>
                  <a:lnTo>
                    <a:pt x="50" y="364"/>
                  </a:lnTo>
                  <a:lnTo>
                    <a:pt x="48" y="361"/>
                  </a:lnTo>
                  <a:lnTo>
                    <a:pt x="53" y="359"/>
                  </a:lnTo>
                  <a:lnTo>
                    <a:pt x="53" y="354"/>
                  </a:lnTo>
                  <a:lnTo>
                    <a:pt x="58" y="345"/>
                  </a:lnTo>
                  <a:lnTo>
                    <a:pt x="63" y="343"/>
                  </a:lnTo>
                  <a:lnTo>
                    <a:pt x="66" y="343"/>
                  </a:lnTo>
                  <a:lnTo>
                    <a:pt x="69" y="342"/>
                  </a:lnTo>
                  <a:lnTo>
                    <a:pt x="72" y="334"/>
                  </a:lnTo>
                  <a:lnTo>
                    <a:pt x="80" y="328"/>
                  </a:lnTo>
                  <a:lnTo>
                    <a:pt x="85" y="328"/>
                  </a:lnTo>
                  <a:lnTo>
                    <a:pt x="86" y="325"/>
                  </a:lnTo>
                  <a:lnTo>
                    <a:pt x="88" y="326"/>
                  </a:lnTo>
                  <a:lnTo>
                    <a:pt x="89" y="330"/>
                  </a:lnTo>
                  <a:lnTo>
                    <a:pt x="96" y="327"/>
                  </a:lnTo>
                  <a:lnTo>
                    <a:pt x="103" y="326"/>
                  </a:lnTo>
                  <a:lnTo>
                    <a:pt x="104" y="323"/>
                  </a:lnTo>
                  <a:lnTo>
                    <a:pt x="105" y="316"/>
                  </a:lnTo>
                  <a:lnTo>
                    <a:pt x="110" y="315"/>
                  </a:lnTo>
                  <a:lnTo>
                    <a:pt x="113" y="317"/>
                  </a:lnTo>
                  <a:lnTo>
                    <a:pt x="114" y="316"/>
                  </a:lnTo>
                  <a:lnTo>
                    <a:pt x="116" y="314"/>
                  </a:lnTo>
                  <a:lnTo>
                    <a:pt x="123" y="311"/>
                  </a:lnTo>
                  <a:lnTo>
                    <a:pt x="125" y="314"/>
                  </a:lnTo>
                  <a:lnTo>
                    <a:pt x="129" y="306"/>
                  </a:lnTo>
                  <a:lnTo>
                    <a:pt x="127" y="304"/>
                  </a:lnTo>
                  <a:lnTo>
                    <a:pt x="123" y="303"/>
                  </a:lnTo>
                  <a:lnTo>
                    <a:pt x="127" y="301"/>
                  </a:lnTo>
                  <a:lnTo>
                    <a:pt x="127" y="300"/>
                  </a:lnTo>
                  <a:lnTo>
                    <a:pt x="125" y="299"/>
                  </a:lnTo>
                  <a:lnTo>
                    <a:pt x="124" y="297"/>
                  </a:lnTo>
                  <a:lnTo>
                    <a:pt x="121" y="299"/>
                  </a:lnTo>
                  <a:lnTo>
                    <a:pt x="115" y="298"/>
                  </a:lnTo>
                  <a:lnTo>
                    <a:pt x="113" y="293"/>
                  </a:lnTo>
                  <a:lnTo>
                    <a:pt x="118" y="293"/>
                  </a:lnTo>
                  <a:lnTo>
                    <a:pt x="121" y="289"/>
                  </a:lnTo>
                  <a:lnTo>
                    <a:pt x="119" y="286"/>
                  </a:lnTo>
                  <a:lnTo>
                    <a:pt x="121" y="277"/>
                  </a:lnTo>
                  <a:lnTo>
                    <a:pt x="120" y="275"/>
                  </a:lnTo>
                  <a:lnTo>
                    <a:pt x="118" y="276"/>
                  </a:lnTo>
                  <a:lnTo>
                    <a:pt x="115" y="281"/>
                  </a:lnTo>
                  <a:lnTo>
                    <a:pt x="116" y="286"/>
                  </a:lnTo>
                  <a:lnTo>
                    <a:pt x="110" y="292"/>
                  </a:lnTo>
                  <a:lnTo>
                    <a:pt x="109" y="293"/>
                  </a:lnTo>
                  <a:lnTo>
                    <a:pt x="107" y="292"/>
                  </a:lnTo>
                  <a:lnTo>
                    <a:pt x="102" y="297"/>
                  </a:lnTo>
                  <a:lnTo>
                    <a:pt x="98" y="298"/>
                  </a:lnTo>
                  <a:lnTo>
                    <a:pt x="93" y="298"/>
                  </a:lnTo>
                  <a:lnTo>
                    <a:pt x="91" y="292"/>
                  </a:lnTo>
                  <a:lnTo>
                    <a:pt x="92" y="288"/>
                  </a:lnTo>
                  <a:lnTo>
                    <a:pt x="97" y="283"/>
                  </a:lnTo>
                  <a:lnTo>
                    <a:pt x="100" y="283"/>
                  </a:lnTo>
                  <a:lnTo>
                    <a:pt x="112" y="270"/>
                  </a:lnTo>
                  <a:lnTo>
                    <a:pt x="116" y="270"/>
                  </a:lnTo>
                  <a:lnTo>
                    <a:pt x="125" y="267"/>
                  </a:lnTo>
                  <a:lnTo>
                    <a:pt x="130" y="262"/>
                  </a:lnTo>
                  <a:lnTo>
                    <a:pt x="126" y="256"/>
                  </a:lnTo>
                  <a:lnTo>
                    <a:pt x="121" y="258"/>
                  </a:lnTo>
                  <a:lnTo>
                    <a:pt x="120" y="258"/>
                  </a:lnTo>
                  <a:lnTo>
                    <a:pt x="120" y="255"/>
                  </a:lnTo>
                  <a:lnTo>
                    <a:pt x="118" y="254"/>
                  </a:lnTo>
                  <a:lnTo>
                    <a:pt x="107" y="256"/>
                  </a:lnTo>
                  <a:lnTo>
                    <a:pt x="100" y="265"/>
                  </a:lnTo>
                  <a:lnTo>
                    <a:pt x="94" y="266"/>
                  </a:lnTo>
                  <a:lnTo>
                    <a:pt x="87" y="272"/>
                  </a:lnTo>
                  <a:lnTo>
                    <a:pt x="77" y="283"/>
                  </a:lnTo>
                  <a:lnTo>
                    <a:pt x="71" y="288"/>
                  </a:lnTo>
                  <a:lnTo>
                    <a:pt x="54" y="297"/>
                  </a:lnTo>
                  <a:lnTo>
                    <a:pt x="44" y="305"/>
                  </a:lnTo>
                  <a:lnTo>
                    <a:pt x="45" y="306"/>
                  </a:lnTo>
                  <a:lnTo>
                    <a:pt x="51" y="303"/>
                  </a:lnTo>
                  <a:lnTo>
                    <a:pt x="55" y="299"/>
                  </a:lnTo>
                  <a:lnTo>
                    <a:pt x="66" y="294"/>
                  </a:lnTo>
                  <a:lnTo>
                    <a:pt x="81" y="283"/>
                  </a:lnTo>
                  <a:lnTo>
                    <a:pt x="82" y="287"/>
                  </a:lnTo>
                  <a:lnTo>
                    <a:pt x="89" y="289"/>
                  </a:lnTo>
                  <a:lnTo>
                    <a:pt x="89" y="293"/>
                  </a:lnTo>
                  <a:lnTo>
                    <a:pt x="91" y="298"/>
                  </a:lnTo>
                  <a:lnTo>
                    <a:pt x="85" y="304"/>
                  </a:lnTo>
                  <a:lnTo>
                    <a:pt x="86" y="306"/>
                  </a:lnTo>
                  <a:lnTo>
                    <a:pt x="80" y="320"/>
                  </a:lnTo>
                  <a:lnTo>
                    <a:pt x="67" y="325"/>
                  </a:lnTo>
                  <a:lnTo>
                    <a:pt x="61" y="327"/>
                  </a:lnTo>
                  <a:lnTo>
                    <a:pt x="48" y="334"/>
                  </a:lnTo>
                  <a:lnTo>
                    <a:pt x="47" y="337"/>
                  </a:lnTo>
                  <a:lnTo>
                    <a:pt x="47" y="339"/>
                  </a:lnTo>
                  <a:lnTo>
                    <a:pt x="43" y="344"/>
                  </a:lnTo>
                  <a:lnTo>
                    <a:pt x="39" y="345"/>
                  </a:lnTo>
                  <a:lnTo>
                    <a:pt x="28" y="354"/>
                  </a:lnTo>
                  <a:lnTo>
                    <a:pt x="21" y="356"/>
                  </a:lnTo>
                  <a:lnTo>
                    <a:pt x="17" y="360"/>
                  </a:lnTo>
                  <a:lnTo>
                    <a:pt x="9" y="361"/>
                  </a:lnTo>
                  <a:lnTo>
                    <a:pt x="7" y="364"/>
                  </a:lnTo>
                  <a:lnTo>
                    <a:pt x="4" y="366"/>
                  </a:lnTo>
                  <a:lnTo>
                    <a:pt x="4" y="366"/>
                  </a:lnTo>
                  <a:lnTo>
                    <a:pt x="0" y="354"/>
                  </a:lnTo>
                  <a:lnTo>
                    <a:pt x="4" y="350"/>
                  </a:lnTo>
                  <a:lnTo>
                    <a:pt x="7" y="338"/>
                  </a:lnTo>
                  <a:lnTo>
                    <a:pt x="21" y="330"/>
                  </a:lnTo>
                  <a:lnTo>
                    <a:pt x="29" y="321"/>
                  </a:lnTo>
                  <a:lnTo>
                    <a:pt x="32" y="312"/>
                  </a:lnTo>
                  <a:lnTo>
                    <a:pt x="38" y="298"/>
                  </a:lnTo>
                  <a:lnTo>
                    <a:pt x="47" y="282"/>
                  </a:lnTo>
                  <a:lnTo>
                    <a:pt x="56" y="276"/>
                  </a:lnTo>
                  <a:lnTo>
                    <a:pt x="63" y="262"/>
                  </a:lnTo>
                  <a:lnTo>
                    <a:pt x="61" y="256"/>
                  </a:lnTo>
                  <a:lnTo>
                    <a:pt x="66" y="249"/>
                  </a:lnTo>
                  <a:lnTo>
                    <a:pt x="67" y="243"/>
                  </a:lnTo>
                  <a:lnTo>
                    <a:pt x="72" y="239"/>
                  </a:lnTo>
                  <a:lnTo>
                    <a:pt x="71" y="237"/>
                  </a:lnTo>
                  <a:lnTo>
                    <a:pt x="64" y="237"/>
                  </a:lnTo>
                  <a:lnTo>
                    <a:pt x="59" y="223"/>
                  </a:lnTo>
                  <a:lnTo>
                    <a:pt x="74" y="216"/>
                  </a:lnTo>
                  <a:lnTo>
                    <a:pt x="75" y="213"/>
                  </a:lnTo>
                  <a:lnTo>
                    <a:pt x="77" y="202"/>
                  </a:lnTo>
                  <a:lnTo>
                    <a:pt x="66" y="198"/>
                  </a:lnTo>
                  <a:lnTo>
                    <a:pt x="60" y="192"/>
                  </a:lnTo>
                  <a:lnTo>
                    <a:pt x="55" y="187"/>
                  </a:lnTo>
                  <a:lnTo>
                    <a:pt x="54" y="182"/>
                  </a:lnTo>
                  <a:lnTo>
                    <a:pt x="37" y="167"/>
                  </a:lnTo>
                  <a:lnTo>
                    <a:pt x="37" y="167"/>
                  </a:lnTo>
                  <a:lnTo>
                    <a:pt x="38" y="165"/>
                  </a:lnTo>
                  <a:lnTo>
                    <a:pt x="47" y="172"/>
                  </a:lnTo>
                  <a:lnTo>
                    <a:pt x="49" y="171"/>
                  </a:lnTo>
                  <a:lnTo>
                    <a:pt x="48" y="170"/>
                  </a:lnTo>
                  <a:lnTo>
                    <a:pt x="42" y="166"/>
                  </a:lnTo>
                  <a:lnTo>
                    <a:pt x="47" y="161"/>
                  </a:lnTo>
                  <a:lnTo>
                    <a:pt x="55" y="171"/>
                  </a:lnTo>
                  <a:lnTo>
                    <a:pt x="60" y="171"/>
                  </a:lnTo>
                  <a:lnTo>
                    <a:pt x="61" y="178"/>
                  </a:lnTo>
                  <a:lnTo>
                    <a:pt x="69" y="181"/>
                  </a:lnTo>
                  <a:lnTo>
                    <a:pt x="67" y="176"/>
                  </a:lnTo>
                  <a:lnTo>
                    <a:pt x="64" y="173"/>
                  </a:lnTo>
                  <a:lnTo>
                    <a:pt x="66" y="171"/>
                  </a:lnTo>
                  <a:lnTo>
                    <a:pt x="65" y="166"/>
                  </a:lnTo>
                  <a:lnTo>
                    <a:pt x="55" y="169"/>
                  </a:lnTo>
                  <a:lnTo>
                    <a:pt x="54" y="166"/>
                  </a:lnTo>
                  <a:lnTo>
                    <a:pt x="51" y="164"/>
                  </a:lnTo>
                  <a:lnTo>
                    <a:pt x="50" y="163"/>
                  </a:lnTo>
                  <a:lnTo>
                    <a:pt x="54" y="161"/>
                  </a:lnTo>
                  <a:lnTo>
                    <a:pt x="55" y="156"/>
                  </a:lnTo>
                  <a:lnTo>
                    <a:pt x="58" y="158"/>
                  </a:lnTo>
                  <a:lnTo>
                    <a:pt x="59" y="161"/>
                  </a:lnTo>
                  <a:lnTo>
                    <a:pt x="61" y="160"/>
                  </a:lnTo>
                  <a:lnTo>
                    <a:pt x="61" y="155"/>
                  </a:lnTo>
                  <a:lnTo>
                    <a:pt x="69" y="158"/>
                  </a:lnTo>
                  <a:lnTo>
                    <a:pt x="69" y="156"/>
                  </a:lnTo>
                  <a:lnTo>
                    <a:pt x="65" y="153"/>
                  </a:lnTo>
                  <a:lnTo>
                    <a:pt x="64" y="149"/>
                  </a:lnTo>
                  <a:lnTo>
                    <a:pt x="70" y="152"/>
                  </a:lnTo>
                  <a:lnTo>
                    <a:pt x="76" y="148"/>
                  </a:lnTo>
                  <a:lnTo>
                    <a:pt x="77" y="149"/>
                  </a:lnTo>
                  <a:lnTo>
                    <a:pt x="82" y="143"/>
                  </a:lnTo>
                  <a:lnTo>
                    <a:pt x="75" y="134"/>
                  </a:lnTo>
                  <a:lnTo>
                    <a:pt x="80" y="128"/>
                  </a:lnTo>
                  <a:lnTo>
                    <a:pt x="82" y="128"/>
                  </a:lnTo>
                  <a:lnTo>
                    <a:pt x="93" y="136"/>
                  </a:lnTo>
                  <a:lnTo>
                    <a:pt x="91" y="139"/>
                  </a:lnTo>
                  <a:lnTo>
                    <a:pt x="91" y="148"/>
                  </a:lnTo>
                  <a:lnTo>
                    <a:pt x="93" y="145"/>
                  </a:lnTo>
                  <a:lnTo>
                    <a:pt x="102" y="155"/>
                  </a:lnTo>
                  <a:lnTo>
                    <a:pt x="103" y="159"/>
                  </a:lnTo>
                  <a:lnTo>
                    <a:pt x="99" y="165"/>
                  </a:lnTo>
                  <a:lnTo>
                    <a:pt x="102" y="165"/>
                  </a:lnTo>
                  <a:lnTo>
                    <a:pt x="107" y="161"/>
                  </a:lnTo>
                  <a:lnTo>
                    <a:pt x="108" y="163"/>
                  </a:lnTo>
                  <a:lnTo>
                    <a:pt x="113" y="159"/>
                  </a:lnTo>
                  <a:lnTo>
                    <a:pt x="113" y="165"/>
                  </a:lnTo>
                  <a:lnTo>
                    <a:pt x="116" y="165"/>
                  </a:lnTo>
                  <a:lnTo>
                    <a:pt x="114" y="176"/>
                  </a:lnTo>
                  <a:lnTo>
                    <a:pt x="112" y="180"/>
                  </a:lnTo>
                  <a:lnTo>
                    <a:pt x="105" y="189"/>
                  </a:lnTo>
                  <a:lnTo>
                    <a:pt x="105" y="194"/>
                  </a:lnTo>
                  <a:lnTo>
                    <a:pt x="119" y="175"/>
                  </a:lnTo>
                  <a:lnTo>
                    <a:pt x="121" y="173"/>
                  </a:lnTo>
                  <a:lnTo>
                    <a:pt x="120" y="169"/>
                  </a:lnTo>
                  <a:lnTo>
                    <a:pt x="124" y="163"/>
                  </a:lnTo>
                  <a:lnTo>
                    <a:pt x="130" y="165"/>
                  </a:lnTo>
                  <a:lnTo>
                    <a:pt x="137" y="160"/>
                  </a:lnTo>
                  <a:lnTo>
                    <a:pt x="136" y="158"/>
                  </a:lnTo>
                  <a:lnTo>
                    <a:pt x="131" y="159"/>
                  </a:lnTo>
                  <a:lnTo>
                    <a:pt x="129" y="163"/>
                  </a:lnTo>
                  <a:lnTo>
                    <a:pt x="126" y="160"/>
                  </a:lnTo>
                  <a:lnTo>
                    <a:pt x="129" y="147"/>
                  </a:lnTo>
                  <a:lnTo>
                    <a:pt x="136" y="147"/>
                  </a:lnTo>
                  <a:lnTo>
                    <a:pt x="136" y="145"/>
                  </a:lnTo>
                  <a:lnTo>
                    <a:pt x="132" y="145"/>
                  </a:lnTo>
                  <a:lnTo>
                    <a:pt x="131" y="142"/>
                  </a:lnTo>
                  <a:lnTo>
                    <a:pt x="135" y="141"/>
                  </a:lnTo>
                  <a:lnTo>
                    <a:pt x="135" y="138"/>
                  </a:lnTo>
                  <a:lnTo>
                    <a:pt x="137" y="137"/>
                  </a:lnTo>
                  <a:lnTo>
                    <a:pt x="140" y="139"/>
                  </a:lnTo>
                  <a:lnTo>
                    <a:pt x="156" y="132"/>
                  </a:lnTo>
                  <a:lnTo>
                    <a:pt x="156" y="131"/>
                  </a:lnTo>
                  <a:lnTo>
                    <a:pt x="151" y="131"/>
                  </a:lnTo>
                  <a:lnTo>
                    <a:pt x="146" y="132"/>
                  </a:lnTo>
                  <a:lnTo>
                    <a:pt x="146" y="126"/>
                  </a:lnTo>
                  <a:lnTo>
                    <a:pt x="142" y="125"/>
                  </a:lnTo>
                  <a:lnTo>
                    <a:pt x="140" y="127"/>
                  </a:lnTo>
                  <a:lnTo>
                    <a:pt x="142" y="132"/>
                  </a:lnTo>
                  <a:lnTo>
                    <a:pt x="136" y="137"/>
                  </a:lnTo>
                  <a:lnTo>
                    <a:pt x="127" y="128"/>
                  </a:lnTo>
                  <a:lnTo>
                    <a:pt x="121" y="113"/>
                  </a:lnTo>
                  <a:lnTo>
                    <a:pt x="121" y="110"/>
                  </a:lnTo>
                  <a:lnTo>
                    <a:pt x="124" y="110"/>
                  </a:lnTo>
                  <a:lnTo>
                    <a:pt x="126" y="108"/>
                  </a:lnTo>
                  <a:lnTo>
                    <a:pt x="124" y="105"/>
                  </a:lnTo>
                  <a:lnTo>
                    <a:pt x="124" y="103"/>
                  </a:lnTo>
                  <a:lnTo>
                    <a:pt x="126" y="104"/>
                  </a:lnTo>
                  <a:lnTo>
                    <a:pt x="135" y="99"/>
                  </a:lnTo>
                  <a:lnTo>
                    <a:pt x="136" y="94"/>
                  </a:lnTo>
                  <a:lnTo>
                    <a:pt x="140" y="91"/>
                  </a:lnTo>
                  <a:lnTo>
                    <a:pt x="149" y="91"/>
                  </a:lnTo>
                  <a:lnTo>
                    <a:pt x="153" y="87"/>
                  </a:lnTo>
                  <a:lnTo>
                    <a:pt x="157" y="89"/>
                  </a:lnTo>
                  <a:lnTo>
                    <a:pt x="162" y="89"/>
                  </a:lnTo>
                  <a:lnTo>
                    <a:pt x="168" y="84"/>
                  </a:lnTo>
                  <a:lnTo>
                    <a:pt x="164" y="83"/>
                  </a:lnTo>
                  <a:lnTo>
                    <a:pt x="157" y="84"/>
                  </a:lnTo>
                  <a:lnTo>
                    <a:pt x="156" y="83"/>
                  </a:lnTo>
                  <a:lnTo>
                    <a:pt x="145" y="80"/>
                  </a:lnTo>
                  <a:lnTo>
                    <a:pt x="162" y="75"/>
                  </a:lnTo>
                  <a:lnTo>
                    <a:pt x="158" y="74"/>
                  </a:lnTo>
                  <a:lnTo>
                    <a:pt x="147" y="76"/>
                  </a:lnTo>
                  <a:lnTo>
                    <a:pt x="149" y="70"/>
                  </a:lnTo>
                  <a:lnTo>
                    <a:pt x="178" y="53"/>
                  </a:lnTo>
                  <a:lnTo>
                    <a:pt x="184" y="54"/>
                  </a:lnTo>
                  <a:lnTo>
                    <a:pt x="183" y="50"/>
                  </a:lnTo>
                  <a:lnTo>
                    <a:pt x="176" y="50"/>
                  </a:lnTo>
                  <a:lnTo>
                    <a:pt x="154" y="65"/>
                  </a:lnTo>
                  <a:lnTo>
                    <a:pt x="145" y="69"/>
                  </a:lnTo>
                  <a:lnTo>
                    <a:pt x="145" y="70"/>
                  </a:lnTo>
                  <a:lnTo>
                    <a:pt x="147" y="70"/>
                  </a:lnTo>
                  <a:lnTo>
                    <a:pt x="146" y="76"/>
                  </a:lnTo>
                  <a:lnTo>
                    <a:pt x="130" y="84"/>
                  </a:lnTo>
                  <a:lnTo>
                    <a:pt x="129" y="87"/>
                  </a:lnTo>
                  <a:lnTo>
                    <a:pt x="123" y="94"/>
                  </a:lnTo>
                  <a:lnTo>
                    <a:pt x="105" y="100"/>
                  </a:lnTo>
                  <a:lnTo>
                    <a:pt x="103" y="98"/>
                  </a:lnTo>
                  <a:lnTo>
                    <a:pt x="105" y="95"/>
                  </a:lnTo>
                  <a:lnTo>
                    <a:pt x="118" y="92"/>
                  </a:lnTo>
                  <a:lnTo>
                    <a:pt x="121" y="86"/>
                  </a:lnTo>
                  <a:lnTo>
                    <a:pt x="127" y="81"/>
                  </a:lnTo>
                  <a:lnTo>
                    <a:pt x="120" y="83"/>
                  </a:lnTo>
                  <a:lnTo>
                    <a:pt x="113" y="81"/>
                  </a:lnTo>
                  <a:lnTo>
                    <a:pt x="112" y="82"/>
                  </a:lnTo>
                  <a:lnTo>
                    <a:pt x="108" y="82"/>
                  </a:lnTo>
                  <a:lnTo>
                    <a:pt x="108" y="78"/>
                  </a:lnTo>
                  <a:lnTo>
                    <a:pt x="112" y="72"/>
                  </a:lnTo>
                  <a:lnTo>
                    <a:pt x="124" y="69"/>
                  </a:lnTo>
                  <a:lnTo>
                    <a:pt x="140" y="67"/>
                  </a:lnTo>
                  <a:lnTo>
                    <a:pt x="156" y="59"/>
                  </a:lnTo>
                  <a:lnTo>
                    <a:pt x="151" y="59"/>
                  </a:lnTo>
                  <a:lnTo>
                    <a:pt x="146" y="63"/>
                  </a:lnTo>
                  <a:lnTo>
                    <a:pt x="134" y="66"/>
                  </a:lnTo>
                  <a:lnTo>
                    <a:pt x="125" y="67"/>
                  </a:lnTo>
                  <a:lnTo>
                    <a:pt x="113" y="71"/>
                  </a:lnTo>
                  <a:lnTo>
                    <a:pt x="112" y="70"/>
                  </a:lnTo>
                  <a:lnTo>
                    <a:pt x="112" y="69"/>
                  </a:lnTo>
                  <a:lnTo>
                    <a:pt x="115" y="64"/>
                  </a:lnTo>
                  <a:lnTo>
                    <a:pt x="134" y="49"/>
                  </a:lnTo>
                  <a:lnTo>
                    <a:pt x="147" y="44"/>
                  </a:lnTo>
                  <a:lnTo>
                    <a:pt x="151" y="48"/>
                  </a:lnTo>
                  <a:lnTo>
                    <a:pt x="154" y="49"/>
                  </a:lnTo>
                  <a:lnTo>
                    <a:pt x="156" y="45"/>
                  </a:lnTo>
                  <a:lnTo>
                    <a:pt x="159" y="43"/>
                  </a:lnTo>
                  <a:lnTo>
                    <a:pt x="158" y="42"/>
                  </a:lnTo>
                  <a:lnTo>
                    <a:pt x="154" y="42"/>
                  </a:lnTo>
                  <a:lnTo>
                    <a:pt x="153" y="44"/>
                  </a:lnTo>
                  <a:lnTo>
                    <a:pt x="151" y="42"/>
                  </a:lnTo>
                  <a:lnTo>
                    <a:pt x="142" y="43"/>
                  </a:lnTo>
                  <a:lnTo>
                    <a:pt x="145" y="38"/>
                  </a:lnTo>
                  <a:lnTo>
                    <a:pt x="148" y="36"/>
                  </a:lnTo>
                  <a:lnTo>
                    <a:pt x="151" y="37"/>
                  </a:lnTo>
                  <a:lnTo>
                    <a:pt x="153" y="34"/>
                  </a:lnTo>
                  <a:lnTo>
                    <a:pt x="157" y="37"/>
                  </a:lnTo>
                  <a:lnTo>
                    <a:pt x="158" y="37"/>
                  </a:lnTo>
                  <a:lnTo>
                    <a:pt x="162" y="38"/>
                  </a:lnTo>
                  <a:lnTo>
                    <a:pt x="163" y="36"/>
                  </a:lnTo>
                  <a:lnTo>
                    <a:pt x="175" y="25"/>
                  </a:lnTo>
                  <a:lnTo>
                    <a:pt x="183" y="24"/>
                  </a:lnTo>
                  <a:lnTo>
                    <a:pt x="186" y="25"/>
                  </a:lnTo>
                  <a:lnTo>
                    <a:pt x="185" y="31"/>
                  </a:lnTo>
                  <a:lnTo>
                    <a:pt x="190" y="38"/>
                  </a:lnTo>
                  <a:lnTo>
                    <a:pt x="192" y="37"/>
                  </a:lnTo>
                  <a:lnTo>
                    <a:pt x="194" y="33"/>
                  </a:lnTo>
                  <a:lnTo>
                    <a:pt x="196" y="32"/>
                  </a:lnTo>
                  <a:lnTo>
                    <a:pt x="200" y="43"/>
                  </a:lnTo>
                  <a:lnTo>
                    <a:pt x="203" y="45"/>
                  </a:lnTo>
                  <a:lnTo>
                    <a:pt x="207" y="45"/>
                  </a:lnTo>
                  <a:lnTo>
                    <a:pt x="208" y="48"/>
                  </a:lnTo>
                  <a:lnTo>
                    <a:pt x="219" y="41"/>
                  </a:lnTo>
                  <a:lnTo>
                    <a:pt x="227" y="41"/>
                  </a:lnTo>
                  <a:lnTo>
                    <a:pt x="232" y="43"/>
                  </a:lnTo>
                  <a:lnTo>
                    <a:pt x="238" y="42"/>
                  </a:lnTo>
                  <a:lnTo>
                    <a:pt x="238" y="45"/>
                  </a:lnTo>
                  <a:lnTo>
                    <a:pt x="241" y="52"/>
                  </a:lnTo>
                  <a:lnTo>
                    <a:pt x="249" y="50"/>
                  </a:lnTo>
                  <a:lnTo>
                    <a:pt x="255" y="53"/>
                  </a:lnTo>
                  <a:lnTo>
                    <a:pt x="257" y="50"/>
                  </a:lnTo>
                  <a:lnTo>
                    <a:pt x="257" y="44"/>
                  </a:lnTo>
                  <a:lnTo>
                    <a:pt x="269" y="44"/>
                  </a:lnTo>
                  <a:lnTo>
                    <a:pt x="272" y="42"/>
                  </a:lnTo>
                  <a:lnTo>
                    <a:pt x="272" y="38"/>
                  </a:lnTo>
                  <a:lnTo>
                    <a:pt x="269" y="31"/>
                  </a:lnTo>
                  <a:lnTo>
                    <a:pt x="272" y="30"/>
                  </a:lnTo>
                  <a:lnTo>
                    <a:pt x="276" y="31"/>
                  </a:lnTo>
                  <a:lnTo>
                    <a:pt x="277" y="24"/>
                  </a:lnTo>
                  <a:lnTo>
                    <a:pt x="284" y="21"/>
                  </a:lnTo>
                  <a:lnTo>
                    <a:pt x="288" y="13"/>
                  </a:lnTo>
                  <a:lnTo>
                    <a:pt x="294" y="11"/>
                  </a:lnTo>
                  <a:lnTo>
                    <a:pt x="305" y="15"/>
                  </a:lnTo>
                  <a:lnTo>
                    <a:pt x="318" y="16"/>
                  </a:lnTo>
                  <a:lnTo>
                    <a:pt x="329" y="11"/>
                  </a:lnTo>
                  <a:lnTo>
                    <a:pt x="338" y="13"/>
                  </a:lnTo>
                  <a:lnTo>
                    <a:pt x="355" y="13"/>
                  </a:lnTo>
                  <a:lnTo>
                    <a:pt x="369" y="11"/>
                  </a:lnTo>
                  <a:lnTo>
                    <a:pt x="375" y="8"/>
                  </a:lnTo>
                  <a:lnTo>
                    <a:pt x="383" y="10"/>
                  </a:lnTo>
                  <a:lnTo>
                    <a:pt x="392" y="6"/>
                  </a:lnTo>
                  <a:lnTo>
                    <a:pt x="408" y="11"/>
                  </a:lnTo>
                  <a:lnTo>
                    <a:pt x="378" y="61"/>
                  </a:lnTo>
                  <a:lnTo>
                    <a:pt x="348" y="119"/>
                  </a:lnTo>
                  <a:lnTo>
                    <a:pt x="342" y="133"/>
                  </a:lnTo>
                  <a:lnTo>
                    <a:pt x="365" y="149"/>
                  </a:lnTo>
                  <a:lnTo>
                    <a:pt x="383" y="156"/>
                  </a:lnTo>
                  <a:lnTo>
                    <a:pt x="387" y="160"/>
                  </a:lnTo>
                  <a:close/>
                  <a:moveTo>
                    <a:pt x="92" y="308"/>
                  </a:moveTo>
                  <a:lnTo>
                    <a:pt x="89" y="306"/>
                  </a:lnTo>
                  <a:lnTo>
                    <a:pt x="85" y="319"/>
                  </a:lnTo>
                  <a:lnTo>
                    <a:pt x="88" y="319"/>
                  </a:lnTo>
                  <a:lnTo>
                    <a:pt x="89" y="315"/>
                  </a:lnTo>
                  <a:lnTo>
                    <a:pt x="92" y="315"/>
                  </a:lnTo>
                  <a:lnTo>
                    <a:pt x="97" y="310"/>
                  </a:lnTo>
                  <a:lnTo>
                    <a:pt x="98" y="306"/>
                  </a:lnTo>
                  <a:lnTo>
                    <a:pt x="104" y="308"/>
                  </a:lnTo>
                  <a:lnTo>
                    <a:pt x="107" y="305"/>
                  </a:lnTo>
                  <a:lnTo>
                    <a:pt x="107" y="303"/>
                  </a:lnTo>
                  <a:lnTo>
                    <a:pt x="103" y="303"/>
                  </a:lnTo>
                  <a:lnTo>
                    <a:pt x="92" y="308"/>
                  </a:lnTo>
                  <a:close/>
                  <a:moveTo>
                    <a:pt x="64" y="63"/>
                  </a:moveTo>
                  <a:lnTo>
                    <a:pt x="66" y="64"/>
                  </a:lnTo>
                  <a:lnTo>
                    <a:pt x="60" y="72"/>
                  </a:lnTo>
                  <a:lnTo>
                    <a:pt x="67" y="70"/>
                  </a:lnTo>
                  <a:lnTo>
                    <a:pt x="75" y="64"/>
                  </a:lnTo>
                  <a:lnTo>
                    <a:pt x="76" y="60"/>
                  </a:lnTo>
                  <a:lnTo>
                    <a:pt x="88" y="53"/>
                  </a:lnTo>
                  <a:lnTo>
                    <a:pt x="92" y="47"/>
                  </a:lnTo>
                  <a:lnTo>
                    <a:pt x="100" y="43"/>
                  </a:lnTo>
                  <a:lnTo>
                    <a:pt x="96" y="42"/>
                  </a:lnTo>
                  <a:lnTo>
                    <a:pt x="89" y="44"/>
                  </a:lnTo>
                  <a:lnTo>
                    <a:pt x="71" y="55"/>
                  </a:lnTo>
                  <a:lnTo>
                    <a:pt x="66" y="54"/>
                  </a:lnTo>
                  <a:lnTo>
                    <a:pt x="60" y="59"/>
                  </a:lnTo>
                  <a:lnTo>
                    <a:pt x="59" y="67"/>
                  </a:lnTo>
                  <a:lnTo>
                    <a:pt x="63" y="65"/>
                  </a:lnTo>
                  <a:lnTo>
                    <a:pt x="64" y="6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 name="Freeform 14">
              <a:extLst>
                <a:ext uri="{FF2B5EF4-FFF2-40B4-BE49-F238E27FC236}">
                  <a16:creationId xmlns:a16="http://schemas.microsoft.com/office/drawing/2014/main" id="{80BF0288-D72C-4DCD-A4F8-8B3973B93EC2}"/>
                </a:ext>
              </a:extLst>
            </p:cNvPr>
            <p:cNvSpPr>
              <a:spLocks noEditPoints="1"/>
            </p:cNvSpPr>
            <p:nvPr/>
          </p:nvSpPr>
          <p:spPr bwMode="auto">
            <a:xfrm>
              <a:off x="8750300" y="5303838"/>
              <a:ext cx="198438" cy="274638"/>
            </a:xfrm>
            <a:custGeom>
              <a:avLst/>
              <a:gdLst>
                <a:gd name="T0" fmla="*/ 26 w 125"/>
                <a:gd name="T1" fmla="*/ 139 h 173"/>
                <a:gd name="T2" fmla="*/ 25 w 125"/>
                <a:gd name="T3" fmla="*/ 130 h 173"/>
                <a:gd name="T4" fmla="*/ 21 w 125"/>
                <a:gd name="T5" fmla="*/ 127 h 173"/>
                <a:gd name="T6" fmla="*/ 21 w 125"/>
                <a:gd name="T7" fmla="*/ 135 h 173"/>
                <a:gd name="T8" fmla="*/ 124 w 125"/>
                <a:gd name="T9" fmla="*/ 0 h 173"/>
                <a:gd name="T10" fmla="*/ 103 w 125"/>
                <a:gd name="T11" fmla="*/ 6 h 173"/>
                <a:gd name="T12" fmla="*/ 91 w 125"/>
                <a:gd name="T13" fmla="*/ 28 h 173"/>
                <a:gd name="T14" fmla="*/ 82 w 125"/>
                <a:gd name="T15" fmla="*/ 38 h 173"/>
                <a:gd name="T16" fmla="*/ 80 w 125"/>
                <a:gd name="T17" fmla="*/ 24 h 173"/>
                <a:gd name="T18" fmla="*/ 69 w 125"/>
                <a:gd name="T19" fmla="*/ 10 h 173"/>
                <a:gd name="T20" fmla="*/ 57 w 125"/>
                <a:gd name="T21" fmla="*/ 12 h 173"/>
                <a:gd name="T22" fmla="*/ 43 w 125"/>
                <a:gd name="T23" fmla="*/ 18 h 173"/>
                <a:gd name="T24" fmla="*/ 32 w 125"/>
                <a:gd name="T25" fmla="*/ 26 h 173"/>
                <a:gd name="T26" fmla="*/ 19 w 125"/>
                <a:gd name="T27" fmla="*/ 43 h 173"/>
                <a:gd name="T28" fmla="*/ 14 w 125"/>
                <a:gd name="T29" fmla="*/ 48 h 173"/>
                <a:gd name="T30" fmla="*/ 3 w 125"/>
                <a:gd name="T31" fmla="*/ 54 h 173"/>
                <a:gd name="T32" fmla="*/ 0 w 125"/>
                <a:gd name="T33" fmla="*/ 68 h 173"/>
                <a:gd name="T34" fmla="*/ 8 w 125"/>
                <a:gd name="T35" fmla="*/ 85 h 173"/>
                <a:gd name="T36" fmla="*/ 15 w 125"/>
                <a:gd name="T37" fmla="*/ 89 h 173"/>
                <a:gd name="T38" fmla="*/ 8 w 125"/>
                <a:gd name="T39" fmla="*/ 106 h 173"/>
                <a:gd name="T40" fmla="*/ 14 w 125"/>
                <a:gd name="T41" fmla="*/ 112 h 173"/>
                <a:gd name="T42" fmla="*/ 21 w 125"/>
                <a:gd name="T43" fmla="*/ 116 h 173"/>
                <a:gd name="T44" fmla="*/ 27 w 125"/>
                <a:gd name="T45" fmla="*/ 124 h 173"/>
                <a:gd name="T46" fmla="*/ 31 w 125"/>
                <a:gd name="T47" fmla="*/ 115 h 173"/>
                <a:gd name="T48" fmla="*/ 41 w 125"/>
                <a:gd name="T49" fmla="*/ 123 h 173"/>
                <a:gd name="T50" fmla="*/ 44 w 125"/>
                <a:gd name="T51" fmla="*/ 124 h 173"/>
                <a:gd name="T52" fmla="*/ 49 w 125"/>
                <a:gd name="T53" fmla="*/ 115 h 173"/>
                <a:gd name="T54" fmla="*/ 52 w 125"/>
                <a:gd name="T55" fmla="*/ 123 h 173"/>
                <a:gd name="T56" fmla="*/ 54 w 125"/>
                <a:gd name="T57" fmla="*/ 128 h 173"/>
                <a:gd name="T58" fmla="*/ 65 w 125"/>
                <a:gd name="T59" fmla="*/ 128 h 173"/>
                <a:gd name="T60" fmla="*/ 77 w 125"/>
                <a:gd name="T61" fmla="*/ 145 h 173"/>
                <a:gd name="T62" fmla="*/ 86 w 125"/>
                <a:gd name="T63" fmla="*/ 173 h 173"/>
                <a:gd name="T64" fmla="*/ 90 w 125"/>
                <a:gd name="T65" fmla="*/ 171 h 173"/>
                <a:gd name="T66" fmla="*/ 101 w 125"/>
                <a:gd name="T67" fmla="*/ 159 h 173"/>
                <a:gd name="T68" fmla="*/ 109 w 125"/>
                <a:gd name="T69" fmla="*/ 134 h 173"/>
                <a:gd name="T70" fmla="*/ 109 w 125"/>
                <a:gd name="T71" fmla="*/ 124 h 173"/>
                <a:gd name="T72" fmla="*/ 113 w 125"/>
                <a:gd name="T73" fmla="*/ 85 h 173"/>
                <a:gd name="T74" fmla="*/ 101 w 125"/>
                <a:gd name="T75" fmla="*/ 39 h 173"/>
                <a:gd name="T76" fmla="*/ 109 w 125"/>
                <a:gd name="T77" fmla="*/ 28 h 173"/>
                <a:gd name="T78" fmla="*/ 125 w 125"/>
                <a:gd name="T79" fmla="*/ 18 h 173"/>
                <a:gd name="T80" fmla="*/ 43 w 125"/>
                <a:gd name="T81" fmla="*/ 134 h 173"/>
                <a:gd name="T82" fmla="*/ 33 w 125"/>
                <a:gd name="T83" fmla="*/ 134 h 173"/>
                <a:gd name="T84" fmla="*/ 33 w 125"/>
                <a:gd name="T85" fmla="*/ 144 h 173"/>
                <a:gd name="T86" fmla="*/ 39 w 125"/>
                <a:gd name="T87" fmla="*/ 14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73">
                  <a:moveTo>
                    <a:pt x="31" y="143"/>
                  </a:moveTo>
                  <a:lnTo>
                    <a:pt x="28" y="144"/>
                  </a:lnTo>
                  <a:lnTo>
                    <a:pt x="26" y="139"/>
                  </a:lnTo>
                  <a:lnTo>
                    <a:pt x="30" y="134"/>
                  </a:lnTo>
                  <a:lnTo>
                    <a:pt x="31" y="143"/>
                  </a:lnTo>
                  <a:close/>
                  <a:moveTo>
                    <a:pt x="25" y="130"/>
                  </a:moveTo>
                  <a:lnTo>
                    <a:pt x="26" y="127"/>
                  </a:lnTo>
                  <a:lnTo>
                    <a:pt x="22" y="128"/>
                  </a:lnTo>
                  <a:lnTo>
                    <a:pt x="21" y="127"/>
                  </a:lnTo>
                  <a:lnTo>
                    <a:pt x="17" y="130"/>
                  </a:lnTo>
                  <a:lnTo>
                    <a:pt x="20" y="135"/>
                  </a:lnTo>
                  <a:lnTo>
                    <a:pt x="21" y="135"/>
                  </a:lnTo>
                  <a:lnTo>
                    <a:pt x="25" y="130"/>
                  </a:lnTo>
                  <a:close/>
                  <a:moveTo>
                    <a:pt x="124" y="0"/>
                  </a:moveTo>
                  <a:lnTo>
                    <a:pt x="124" y="0"/>
                  </a:lnTo>
                  <a:lnTo>
                    <a:pt x="119" y="1"/>
                  </a:lnTo>
                  <a:lnTo>
                    <a:pt x="112" y="1"/>
                  </a:lnTo>
                  <a:lnTo>
                    <a:pt x="103" y="6"/>
                  </a:lnTo>
                  <a:lnTo>
                    <a:pt x="102" y="13"/>
                  </a:lnTo>
                  <a:lnTo>
                    <a:pt x="98" y="21"/>
                  </a:lnTo>
                  <a:lnTo>
                    <a:pt x="91" y="28"/>
                  </a:lnTo>
                  <a:lnTo>
                    <a:pt x="85" y="29"/>
                  </a:lnTo>
                  <a:lnTo>
                    <a:pt x="85" y="35"/>
                  </a:lnTo>
                  <a:lnTo>
                    <a:pt x="82" y="38"/>
                  </a:lnTo>
                  <a:lnTo>
                    <a:pt x="80" y="35"/>
                  </a:lnTo>
                  <a:lnTo>
                    <a:pt x="81" y="28"/>
                  </a:lnTo>
                  <a:lnTo>
                    <a:pt x="80" y="24"/>
                  </a:lnTo>
                  <a:lnTo>
                    <a:pt x="74" y="22"/>
                  </a:lnTo>
                  <a:lnTo>
                    <a:pt x="70" y="18"/>
                  </a:lnTo>
                  <a:lnTo>
                    <a:pt x="69" y="10"/>
                  </a:lnTo>
                  <a:lnTo>
                    <a:pt x="65" y="6"/>
                  </a:lnTo>
                  <a:lnTo>
                    <a:pt x="59" y="4"/>
                  </a:lnTo>
                  <a:lnTo>
                    <a:pt x="57" y="12"/>
                  </a:lnTo>
                  <a:lnTo>
                    <a:pt x="57" y="21"/>
                  </a:lnTo>
                  <a:lnTo>
                    <a:pt x="50" y="21"/>
                  </a:lnTo>
                  <a:lnTo>
                    <a:pt x="43" y="18"/>
                  </a:lnTo>
                  <a:lnTo>
                    <a:pt x="31" y="17"/>
                  </a:lnTo>
                  <a:lnTo>
                    <a:pt x="30" y="22"/>
                  </a:lnTo>
                  <a:lnTo>
                    <a:pt x="32" y="26"/>
                  </a:lnTo>
                  <a:lnTo>
                    <a:pt x="27" y="30"/>
                  </a:lnTo>
                  <a:lnTo>
                    <a:pt x="22" y="33"/>
                  </a:lnTo>
                  <a:lnTo>
                    <a:pt x="19" y="43"/>
                  </a:lnTo>
                  <a:lnTo>
                    <a:pt x="15" y="43"/>
                  </a:lnTo>
                  <a:lnTo>
                    <a:pt x="13" y="45"/>
                  </a:lnTo>
                  <a:lnTo>
                    <a:pt x="14" y="48"/>
                  </a:lnTo>
                  <a:lnTo>
                    <a:pt x="11" y="56"/>
                  </a:lnTo>
                  <a:lnTo>
                    <a:pt x="8" y="61"/>
                  </a:lnTo>
                  <a:lnTo>
                    <a:pt x="3" y="54"/>
                  </a:lnTo>
                  <a:lnTo>
                    <a:pt x="3" y="54"/>
                  </a:lnTo>
                  <a:lnTo>
                    <a:pt x="4" y="60"/>
                  </a:lnTo>
                  <a:lnTo>
                    <a:pt x="0" y="68"/>
                  </a:lnTo>
                  <a:lnTo>
                    <a:pt x="1" y="87"/>
                  </a:lnTo>
                  <a:lnTo>
                    <a:pt x="4" y="93"/>
                  </a:lnTo>
                  <a:lnTo>
                    <a:pt x="8" y="85"/>
                  </a:lnTo>
                  <a:lnTo>
                    <a:pt x="10" y="85"/>
                  </a:lnTo>
                  <a:lnTo>
                    <a:pt x="11" y="90"/>
                  </a:lnTo>
                  <a:lnTo>
                    <a:pt x="15" y="89"/>
                  </a:lnTo>
                  <a:lnTo>
                    <a:pt x="9" y="95"/>
                  </a:lnTo>
                  <a:lnTo>
                    <a:pt x="8" y="101"/>
                  </a:lnTo>
                  <a:lnTo>
                    <a:pt x="8" y="106"/>
                  </a:lnTo>
                  <a:lnTo>
                    <a:pt x="11" y="106"/>
                  </a:lnTo>
                  <a:lnTo>
                    <a:pt x="15" y="111"/>
                  </a:lnTo>
                  <a:lnTo>
                    <a:pt x="14" y="112"/>
                  </a:lnTo>
                  <a:lnTo>
                    <a:pt x="14" y="115"/>
                  </a:lnTo>
                  <a:lnTo>
                    <a:pt x="19" y="120"/>
                  </a:lnTo>
                  <a:lnTo>
                    <a:pt x="21" y="116"/>
                  </a:lnTo>
                  <a:lnTo>
                    <a:pt x="25" y="116"/>
                  </a:lnTo>
                  <a:lnTo>
                    <a:pt x="25" y="122"/>
                  </a:lnTo>
                  <a:lnTo>
                    <a:pt x="27" y="124"/>
                  </a:lnTo>
                  <a:lnTo>
                    <a:pt x="28" y="123"/>
                  </a:lnTo>
                  <a:lnTo>
                    <a:pt x="30" y="117"/>
                  </a:lnTo>
                  <a:lnTo>
                    <a:pt x="31" y="115"/>
                  </a:lnTo>
                  <a:lnTo>
                    <a:pt x="33" y="115"/>
                  </a:lnTo>
                  <a:lnTo>
                    <a:pt x="37" y="126"/>
                  </a:lnTo>
                  <a:lnTo>
                    <a:pt x="41" y="123"/>
                  </a:lnTo>
                  <a:lnTo>
                    <a:pt x="41" y="127"/>
                  </a:lnTo>
                  <a:lnTo>
                    <a:pt x="42" y="127"/>
                  </a:lnTo>
                  <a:lnTo>
                    <a:pt x="44" y="124"/>
                  </a:lnTo>
                  <a:lnTo>
                    <a:pt x="46" y="122"/>
                  </a:lnTo>
                  <a:lnTo>
                    <a:pt x="49" y="121"/>
                  </a:lnTo>
                  <a:lnTo>
                    <a:pt x="49" y="115"/>
                  </a:lnTo>
                  <a:lnTo>
                    <a:pt x="52" y="116"/>
                  </a:lnTo>
                  <a:lnTo>
                    <a:pt x="52" y="121"/>
                  </a:lnTo>
                  <a:lnTo>
                    <a:pt x="52" y="123"/>
                  </a:lnTo>
                  <a:lnTo>
                    <a:pt x="50" y="124"/>
                  </a:lnTo>
                  <a:lnTo>
                    <a:pt x="52" y="128"/>
                  </a:lnTo>
                  <a:lnTo>
                    <a:pt x="54" y="128"/>
                  </a:lnTo>
                  <a:lnTo>
                    <a:pt x="54" y="133"/>
                  </a:lnTo>
                  <a:lnTo>
                    <a:pt x="62" y="130"/>
                  </a:lnTo>
                  <a:lnTo>
                    <a:pt x="65" y="128"/>
                  </a:lnTo>
                  <a:lnTo>
                    <a:pt x="71" y="128"/>
                  </a:lnTo>
                  <a:lnTo>
                    <a:pt x="70" y="132"/>
                  </a:lnTo>
                  <a:lnTo>
                    <a:pt x="77" y="145"/>
                  </a:lnTo>
                  <a:lnTo>
                    <a:pt x="79" y="155"/>
                  </a:lnTo>
                  <a:lnTo>
                    <a:pt x="79" y="171"/>
                  </a:lnTo>
                  <a:lnTo>
                    <a:pt x="86" y="173"/>
                  </a:lnTo>
                  <a:lnTo>
                    <a:pt x="86" y="172"/>
                  </a:lnTo>
                  <a:lnTo>
                    <a:pt x="88" y="170"/>
                  </a:lnTo>
                  <a:lnTo>
                    <a:pt x="90" y="171"/>
                  </a:lnTo>
                  <a:lnTo>
                    <a:pt x="97" y="167"/>
                  </a:lnTo>
                  <a:lnTo>
                    <a:pt x="98" y="163"/>
                  </a:lnTo>
                  <a:lnTo>
                    <a:pt x="101" y="159"/>
                  </a:lnTo>
                  <a:lnTo>
                    <a:pt x="101" y="152"/>
                  </a:lnTo>
                  <a:lnTo>
                    <a:pt x="103" y="144"/>
                  </a:lnTo>
                  <a:lnTo>
                    <a:pt x="109" y="134"/>
                  </a:lnTo>
                  <a:lnTo>
                    <a:pt x="110" y="132"/>
                  </a:lnTo>
                  <a:lnTo>
                    <a:pt x="108" y="128"/>
                  </a:lnTo>
                  <a:lnTo>
                    <a:pt x="109" y="124"/>
                  </a:lnTo>
                  <a:lnTo>
                    <a:pt x="110" y="111"/>
                  </a:lnTo>
                  <a:lnTo>
                    <a:pt x="114" y="105"/>
                  </a:lnTo>
                  <a:lnTo>
                    <a:pt x="113" y="85"/>
                  </a:lnTo>
                  <a:lnTo>
                    <a:pt x="109" y="77"/>
                  </a:lnTo>
                  <a:lnTo>
                    <a:pt x="107" y="60"/>
                  </a:lnTo>
                  <a:lnTo>
                    <a:pt x="101" y="39"/>
                  </a:lnTo>
                  <a:lnTo>
                    <a:pt x="102" y="35"/>
                  </a:lnTo>
                  <a:lnTo>
                    <a:pt x="104" y="32"/>
                  </a:lnTo>
                  <a:lnTo>
                    <a:pt x="109" y="28"/>
                  </a:lnTo>
                  <a:lnTo>
                    <a:pt x="117" y="27"/>
                  </a:lnTo>
                  <a:lnTo>
                    <a:pt x="120" y="18"/>
                  </a:lnTo>
                  <a:lnTo>
                    <a:pt x="125" y="18"/>
                  </a:lnTo>
                  <a:lnTo>
                    <a:pt x="125" y="12"/>
                  </a:lnTo>
                  <a:lnTo>
                    <a:pt x="124" y="0"/>
                  </a:lnTo>
                  <a:close/>
                  <a:moveTo>
                    <a:pt x="43" y="134"/>
                  </a:moveTo>
                  <a:lnTo>
                    <a:pt x="38" y="135"/>
                  </a:lnTo>
                  <a:lnTo>
                    <a:pt x="37" y="132"/>
                  </a:lnTo>
                  <a:lnTo>
                    <a:pt x="33" y="134"/>
                  </a:lnTo>
                  <a:lnTo>
                    <a:pt x="35" y="139"/>
                  </a:lnTo>
                  <a:lnTo>
                    <a:pt x="33" y="140"/>
                  </a:lnTo>
                  <a:lnTo>
                    <a:pt x="33" y="144"/>
                  </a:lnTo>
                  <a:lnTo>
                    <a:pt x="37" y="146"/>
                  </a:lnTo>
                  <a:lnTo>
                    <a:pt x="39" y="144"/>
                  </a:lnTo>
                  <a:lnTo>
                    <a:pt x="39" y="143"/>
                  </a:lnTo>
                  <a:lnTo>
                    <a:pt x="43" y="13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 name="Freeform 15">
              <a:extLst>
                <a:ext uri="{FF2B5EF4-FFF2-40B4-BE49-F238E27FC236}">
                  <a16:creationId xmlns:a16="http://schemas.microsoft.com/office/drawing/2014/main" id="{BF86C6DA-6695-4A8B-9B3C-509F416FA149}"/>
                </a:ext>
              </a:extLst>
            </p:cNvPr>
            <p:cNvSpPr>
              <a:spLocks/>
            </p:cNvSpPr>
            <p:nvPr/>
          </p:nvSpPr>
          <p:spPr bwMode="auto">
            <a:xfrm>
              <a:off x="8240713" y="4481513"/>
              <a:ext cx="587375" cy="717550"/>
            </a:xfrm>
            <a:custGeom>
              <a:avLst/>
              <a:gdLst>
                <a:gd name="T0" fmla="*/ 5 w 370"/>
                <a:gd name="T1" fmla="*/ 67 h 452"/>
                <a:gd name="T2" fmla="*/ 16 w 370"/>
                <a:gd name="T3" fmla="*/ 60 h 452"/>
                <a:gd name="T4" fmla="*/ 29 w 370"/>
                <a:gd name="T5" fmla="*/ 62 h 452"/>
                <a:gd name="T6" fmla="*/ 38 w 370"/>
                <a:gd name="T7" fmla="*/ 41 h 452"/>
                <a:gd name="T8" fmla="*/ 63 w 370"/>
                <a:gd name="T9" fmla="*/ 42 h 452"/>
                <a:gd name="T10" fmla="*/ 84 w 370"/>
                <a:gd name="T11" fmla="*/ 11 h 452"/>
                <a:gd name="T12" fmla="*/ 133 w 370"/>
                <a:gd name="T13" fmla="*/ 0 h 452"/>
                <a:gd name="T14" fmla="*/ 158 w 370"/>
                <a:gd name="T15" fmla="*/ 6 h 452"/>
                <a:gd name="T16" fmla="*/ 166 w 370"/>
                <a:gd name="T17" fmla="*/ 2 h 452"/>
                <a:gd name="T18" fmla="*/ 220 w 370"/>
                <a:gd name="T19" fmla="*/ 25 h 452"/>
                <a:gd name="T20" fmla="*/ 238 w 370"/>
                <a:gd name="T21" fmla="*/ 19 h 452"/>
                <a:gd name="T22" fmla="*/ 232 w 370"/>
                <a:gd name="T23" fmla="*/ 24 h 452"/>
                <a:gd name="T24" fmla="*/ 221 w 370"/>
                <a:gd name="T25" fmla="*/ 38 h 452"/>
                <a:gd name="T26" fmla="*/ 239 w 370"/>
                <a:gd name="T27" fmla="*/ 56 h 452"/>
                <a:gd name="T28" fmla="*/ 250 w 370"/>
                <a:gd name="T29" fmla="*/ 70 h 452"/>
                <a:gd name="T30" fmla="*/ 245 w 370"/>
                <a:gd name="T31" fmla="*/ 90 h 452"/>
                <a:gd name="T32" fmla="*/ 259 w 370"/>
                <a:gd name="T33" fmla="*/ 103 h 452"/>
                <a:gd name="T34" fmla="*/ 270 w 370"/>
                <a:gd name="T35" fmla="*/ 102 h 452"/>
                <a:gd name="T36" fmla="*/ 277 w 370"/>
                <a:gd name="T37" fmla="*/ 136 h 452"/>
                <a:gd name="T38" fmla="*/ 305 w 370"/>
                <a:gd name="T39" fmla="*/ 136 h 452"/>
                <a:gd name="T40" fmla="*/ 321 w 370"/>
                <a:gd name="T41" fmla="*/ 162 h 452"/>
                <a:gd name="T42" fmla="*/ 332 w 370"/>
                <a:gd name="T43" fmla="*/ 202 h 452"/>
                <a:gd name="T44" fmla="*/ 329 w 370"/>
                <a:gd name="T45" fmla="*/ 240 h 452"/>
                <a:gd name="T46" fmla="*/ 309 w 370"/>
                <a:gd name="T47" fmla="*/ 269 h 452"/>
                <a:gd name="T48" fmla="*/ 307 w 370"/>
                <a:gd name="T49" fmla="*/ 279 h 452"/>
                <a:gd name="T50" fmla="*/ 325 w 370"/>
                <a:gd name="T51" fmla="*/ 301 h 452"/>
                <a:gd name="T52" fmla="*/ 329 w 370"/>
                <a:gd name="T53" fmla="*/ 324 h 452"/>
                <a:gd name="T54" fmla="*/ 370 w 370"/>
                <a:gd name="T55" fmla="*/ 361 h 452"/>
                <a:gd name="T56" fmla="*/ 364 w 370"/>
                <a:gd name="T57" fmla="*/ 378 h 452"/>
                <a:gd name="T58" fmla="*/ 352 w 370"/>
                <a:gd name="T59" fmla="*/ 384 h 452"/>
                <a:gd name="T60" fmla="*/ 341 w 370"/>
                <a:gd name="T61" fmla="*/ 384 h 452"/>
                <a:gd name="T62" fmla="*/ 324 w 370"/>
                <a:gd name="T63" fmla="*/ 394 h 452"/>
                <a:gd name="T64" fmla="*/ 349 w 370"/>
                <a:gd name="T65" fmla="*/ 411 h 452"/>
                <a:gd name="T66" fmla="*/ 335 w 370"/>
                <a:gd name="T67" fmla="*/ 442 h 452"/>
                <a:gd name="T68" fmla="*/ 324 w 370"/>
                <a:gd name="T69" fmla="*/ 450 h 452"/>
                <a:gd name="T70" fmla="*/ 316 w 370"/>
                <a:gd name="T71" fmla="*/ 452 h 452"/>
                <a:gd name="T72" fmla="*/ 307 w 370"/>
                <a:gd name="T73" fmla="*/ 445 h 452"/>
                <a:gd name="T74" fmla="*/ 288 w 370"/>
                <a:gd name="T75" fmla="*/ 431 h 452"/>
                <a:gd name="T76" fmla="*/ 274 w 370"/>
                <a:gd name="T77" fmla="*/ 377 h 452"/>
                <a:gd name="T78" fmla="*/ 261 w 370"/>
                <a:gd name="T79" fmla="*/ 355 h 452"/>
                <a:gd name="T80" fmla="*/ 254 w 370"/>
                <a:gd name="T81" fmla="*/ 358 h 452"/>
                <a:gd name="T82" fmla="*/ 243 w 370"/>
                <a:gd name="T83" fmla="*/ 363 h 452"/>
                <a:gd name="T84" fmla="*/ 238 w 370"/>
                <a:gd name="T85" fmla="*/ 390 h 452"/>
                <a:gd name="T86" fmla="*/ 222 w 370"/>
                <a:gd name="T87" fmla="*/ 379 h 452"/>
                <a:gd name="T88" fmla="*/ 202 w 370"/>
                <a:gd name="T89" fmla="*/ 370 h 452"/>
                <a:gd name="T90" fmla="*/ 202 w 370"/>
                <a:gd name="T91" fmla="*/ 358 h 452"/>
                <a:gd name="T92" fmla="*/ 193 w 370"/>
                <a:gd name="T93" fmla="*/ 345 h 452"/>
                <a:gd name="T94" fmla="*/ 189 w 370"/>
                <a:gd name="T95" fmla="*/ 329 h 452"/>
                <a:gd name="T96" fmla="*/ 171 w 370"/>
                <a:gd name="T97" fmla="*/ 318 h 452"/>
                <a:gd name="T98" fmla="*/ 142 w 370"/>
                <a:gd name="T99" fmla="*/ 301 h 452"/>
                <a:gd name="T100" fmla="*/ 125 w 370"/>
                <a:gd name="T101" fmla="*/ 288 h 452"/>
                <a:gd name="T102" fmla="*/ 107 w 370"/>
                <a:gd name="T103" fmla="*/ 278 h 452"/>
                <a:gd name="T104" fmla="*/ 84 w 370"/>
                <a:gd name="T105" fmla="*/ 268 h 452"/>
                <a:gd name="T106" fmla="*/ 69 w 370"/>
                <a:gd name="T107" fmla="*/ 242 h 452"/>
                <a:gd name="T108" fmla="*/ 76 w 370"/>
                <a:gd name="T109" fmla="*/ 229 h 452"/>
                <a:gd name="T110" fmla="*/ 85 w 370"/>
                <a:gd name="T111" fmla="*/ 219 h 452"/>
                <a:gd name="T112" fmla="*/ 79 w 370"/>
                <a:gd name="T113" fmla="*/ 197 h 452"/>
                <a:gd name="T114" fmla="*/ 91 w 370"/>
                <a:gd name="T115" fmla="*/ 195 h 452"/>
                <a:gd name="T116" fmla="*/ 82 w 370"/>
                <a:gd name="T117" fmla="*/ 172 h 452"/>
                <a:gd name="T118" fmla="*/ 58 w 370"/>
                <a:gd name="T119" fmla="*/ 162 h 452"/>
                <a:gd name="T120" fmla="*/ 49 w 370"/>
                <a:gd name="T121" fmla="*/ 133 h 452"/>
                <a:gd name="T122" fmla="*/ 15 w 370"/>
                <a:gd name="T123" fmla="*/ 134 h 452"/>
                <a:gd name="T124" fmla="*/ 7 w 370"/>
                <a:gd name="T125" fmla="*/ 8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0" h="452">
                  <a:moveTo>
                    <a:pt x="0" y="78"/>
                  </a:moveTo>
                  <a:lnTo>
                    <a:pt x="0" y="72"/>
                  </a:lnTo>
                  <a:lnTo>
                    <a:pt x="5" y="67"/>
                  </a:lnTo>
                  <a:lnTo>
                    <a:pt x="8" y="60"/>
                  </a:lnTo>
                  <a:lnTo>
                    <a:pt x="14" y="61"/>
                  </a:lnTo>
                  <a:lnTo>
                    <a:pt x="16" y="60"/>
                  </a:lnTo>
                  <a:lnTo>
                    <a:pt x="21" y="64"/>
                  </a:lnTo>
                  <a:lnTo>
                    <a:pt x="24" y="66"/>
                  </a:lnTo>
                  <a:lnTo>
                    <a:pt x="29" y="62"/>
                  </a:lnTo>
                  <a:lnTo>
                    <a:pt x="24" y="53"/>
                  </a:lnTo>
                  <a:lnTo>
                    <a:pt x="31" y="50"/>
                  </a:lnTo>
                  <a:lnTo>
                    <a:pt x="38" y="41"/>
                  </a:lnTo>
                  <a:lnTo>
                    <a:pt x="47" y="40"/>
                  </a:lnTo>
                  <a:lnTo>
                    <a:pt x="51" y="44"/>
                  </a:lnTo>
                  <a:lnTo>
                    <a:pt x="63" y="42"/>
                  </a:lnTo>
                  <a:lnTo>
                    <a:pt x="76" y="18"/>
                  </a:lnTo>
                  <a:lnTo>
                    <a:pt x="80" y="16"/>
                  </a:lnTo>
                  <a:lnTo>
                    <a:pt x="84" y="11"/>
                  </a:lnTo>
                  <a:lnTo>
                    <a:pt x="90" y="7"/>
                  </a:lnTo>
                  <a:lnTo>
                    <a:pt x="100" y="3"/>
                  </a:lnTo>
                  <a:lnTo>
                    <a:pt x="133" y="0"/>
                  </a:lnTo>
                  <a:lnTo>
                    <a:pt x="150" y="1"/>
                  </a:lnTo>
                  <a:lnTo>
                    <a:pt x="152" y="5"/>
                  </a:lnTo>
                  <a:lnTo>
                    <a:pt x="158" y="6"/>
                  </a:lnTo>
                  <a:lnTo>
                    <a:pt x="163" y="5"/>
                  </a:lnTo>
                  <a:lnTo>
                    <a:pt x="166" y="2"/>
                  </a:lnTo>
                  <a:lnTo>
                    <a:pt x="166" y="2"/>
                  </a:lnTo>
                  <a:lnTo>
                    <a:pt x="207" y="18"/>
                  </a:lnTo>
                  <a:lnTo>
                    <a:pt x="211" y="22"/>
                  </a:lnTo>
                  <a:lnTo>
                    <a:pt x="220" y="25"/>
                  </a:lnTo>
                  <a:lnTo>
                    <a:pt x="232" y="20"/>
                  </a:lnTo>
                  <a:lnTo>
                    <a:pt x="238" y="19"/>
                  </a:lnTo>
                  <a:lnTo>
                    <a:pt x="238" y="19"/>
                  </a:lnTo>
                  <a:lnTo>
                    <a:pt x="238" y="19"/>
                  </a:lnTo>
                  <a:lnTo>
                    <a:pt x="238" y="19"/>
                  </a:lnTo>
                  <a:lnTo>
                    <a:pt x="232" y="24"/>
                  </a:lnTo>
                  <a:lnTo>
                    <a:pt x="225" y="36"/>
                  </a:lnTo>
                  <a:lnTo>
                    <a:pt x="223" y="39"/>
                  </a:lnTo>
                  <a:lnTo>
                    <a:pt x="221" y="38"/>
                  </a:lnTo>
                  <a:lnTo>
                    <a:pt x="217" y="41"/>
                  </a:lnTo>
                  <a:lnTo>
                    <a:pt x="225" y="51"/>
                  </a:lnTo>
                  <a:lnTo>
                    <a:pt x="239" y="56"/>
                  </a:lnTo>
                  <a:lnTo>
                    <a:pt x="245" y="60"/>
                  </a:lnTo>
                  <a:lnTo>
                    <a:pt x="250" y="66"/>
                  </a:lnTo>
                  <a:lnTo>
                    <a:pt x="250" y="70"/>
                  </a:lnTo>
                  <a:lnTo>
                    <a:pt x="247" y="70"/>
                  </a:lnTo>
                  <a:lnTo>
                    <a:pt x="243" y="77"/>
                  </a:lnTo>
                  <a:lnTo>
                    <a:pt x="245" y="90"/>
                  </a:lnTo>
                  <a:lnTo>
                    <a:pt x="244" y="100"/>
                  </a:lnTo>
                  <a:lnTo>
                    <a:pt x="250" y="100"/>
                  </a:lnTo>
                  <a:lnTo>
                    <a:pt x="259" y="103"/>
                  </a:lnTo>
                  <a:lnTo>
                    <a:pt x="259" y="99"/>
                  </a:lnTo>
                  <a:lnTo>
                    <a:pt x="262" y="95"/>
                  </a:lnTo>
                  <a:lnTo>
                    <a:pt x="270" y="102"/>
                  </a:lnTo>
                  <a:lnTo>
                    <a:pt x="274" y="103"/>
                  </a:lnTo>
                  <a:lnTo>
                    <a:pt x="264" y="130"/>
                  </a:lnTo>
                  <a:lnTo>
                    <a:pt x="277" y="136"/>
                  </a:lnTo>
                  <a:lnTo>
                    <a:pt x="286" y="138"/>
                  </a:lnTo>
                  <a:lnTo>
                    <a:pt x="297" y="147"/>
                  </a:lnTo>
                  <a:lnTo>
                    <a:pt x="305" y="136"/>
                  </a:lnTo>
                  <a:lnTo>
                    <a:pt x="314" y="133"/>
                  </a:lnTo>
                  <a:lnTo>
                    <a:pt x="319" y="140"/>
                  </a:lnTo>
                  <a:lnTo>
                    <a:pt x="321" y="162"/>
                  </a:lnTo>
                  <a:lnTo>
                    <a:pt x="326" y="181"/>
                  </a:lnTo>
                  <a:lnTo>
                    <a:pt x="324" y="188"/>
                  </a:lnTo>
                  <a:lnTo>
                    <a:pt x="332" y="202"/>
                  </a:lnTo>
                  <a:lnTo>
                    <a:pt x="341" y="228"/>
                  </a:lnTo>
                  <a:lnTo>
                    <a:pt x="330" y="234"/>
                  </a:lnTo>
                  <a:lnTo>
                    <a:pt x="329" y="240"/>
                  </a:lnTo>
                  <a:lnTo>
                    <a:pt x="321" y="250"/>
                  </a:lnTo>
                  <a:lnTo>
                    <a:pt x="314" y="264"/>
                  </a:lnTo>
                  <a:lnTo>
                    <a:pt x="309" y="269"/>
                  </a:lnTo>
                  <a:lnTo>
                    <a:pt x="302" y="270"/>
                  </a:lnTo>
                  <a:lnTo>
                    <a:pt x="302" y="273"/>
                  </a:lnTo>
                  <a:lnTo>
                    <a:pt x="307" y="279"/>
                  </a:lnTo>
                  <a:lnTo>
                    <a:pt x="316" y="285"/>
                  </a:lnTo>
                  <a:lnTo>
                    <a:pt x="321" y="291"/>
                  </a:lnTo>
                  <a:lnTo>
                    <a:pt x="325" y="301"/>
                  </a:lnTo>
                  <a:lnTo>
                    <a:pt x="327" y="306"/>
                  </a:lnTo>
                  <a:lnTo>
                    <a:pt x="325" y="317"/>
                  </a:lnTo>
                  <a:lnTo>
                    <a:pt x="329" y="324"/>
                  </a:lnTo>
                  <a:lnTo>
                    <a:pt x="343" y="333"/>
                  </a:lnTo>
                  <a:lnTo>
                    <a:pt x="364" y="350"/>
                  </a:lnTo>
                  <a:lnTo>
                    <a:pt x="370" y="361"/>
                  </a:lnTo>
                  <a:lnTo>
                    <a:pt x="370" y="361"/>
                  </a:lnTo>
                  <a:lnTo>
                    <a:pt x="367" y="364"/>
                  </a:lnTo>
                  <a:lnTo>
                    <a:pt x="364" y="378"/>
                  </a:lnTo>
                  <a:lnTo>
                    <a:pt x="354" y="380"/>
                  </a:lnTo>
                  <a:lnTo>
                    <a:pt x="351" y="383"/>
                  </a:lnTo>
                  <a:lnTo>
                    <a:pt x="352" y="384"/>
                  </a:lnTo>
                  <a:lnTo>
                    <a:pt x="351" y="385"/>
                  </a:lnTo>
                  <a:lnTo>
                    <a:pt x="347" y="386"/>
                  </a:lnTo>
                  <a:lnTo>
                    <a:pt x="341" y="384"/>
                  </a:lnTo>
                  <a:lnTo>
                    <a:pt x="327" y="378"/>
                  </a:lnTo>
                  <a:lnTo>
                    <a:pt x="327" y="388"/>
                  </a:lnTo>
                  <a:lnTo>
                    <a:pt x="324" y="394"/>
                  </a:lnTo>
                  <a:lnTo>
                    <a:pt x="338" y="395"/>
                  </a:lnTo>
                  <a:lnTo>
                    <a:pt x="345" y="401"/>
                  </a:lnTo>
                  <a:lnTo>
                    <a:pt x="349" y="411"/>
                  </a:lnTo>
                  <a:lnTo>
                    <a:pt x="337" y="427"/>
                  </a:lnTo>
                  <a:lnTo>
                    <a:pt x="334" y="438"/>
                  </a:lnTo>
                  <a:lnTo>
                    <a:pt x="335" y="442"/>
                  </a:lnTo>
                  <a:lnTo>
                    <a:pt x="332" y="448"/>
                  </a:lnTo>
                  <a:lnTo>
                    <a:pt x="326" y="448"/>
                  </a:lnTo>
                  <a:lnTo>
                    <a:pt x="324" y="450"/>
                  </a:lnTo>
                  <a:lnTo>
                    <a:pt x="324" y="451"/>
                  </a:lnTo>
                  <a:lnTo>
                    <a:pt x="324" y="451"/>
                  </a:lnTo>
                  <a:lnTo>
                    <a:pt x="316" y="452"/>
                  </a:lnTo>
                  <a:lnTo>
                    <a:pt x="316" y="452"/>
                  </a:lnTo>
                  <a:lnTo>
                    <a:pt x="313" y="446"/>
                  </a:lnTo>
                  <a:lnTo>
                    <a:pt x="307" y="445"/>
                  </a:lnTo>
                  <a:lnTo>
                    <a:pt x="297" y="436"/>
                  </a:lnTo>
                  <a:lnTo>
                    <a:pt x="291" y="434"/>
                  </a:lnTo>
                  <a:lnTo>
                    <a:pt x="288" y="431"/>
                  </a:lnTo>
                  <a:lnTo>
                    <a:pt x="289" y="427"/>
                  </a:lnTo>
                  <a:lnTo>
                    <a:pt x="277" y="403"/>
                  </a:lnTo>
                  <a:lnTo>
                    <a:pt x="274" y="377"/>
                  </a:lnTo>
                  <a:lnTo>
                    <a:pt x="266" y="368"/>
                  </a:lnTo>
                  <a:lnTo>
                    <a:pt x="264" y="359"/>
                  </a:lnTo>
                  <a:lnTo>
                    <a:pt x="261" y="355"/>
                  </a:lnTo>
                  <a:lnTo>
                    <a:pt x="249" y="355"/>
                  </a:lnTo>
                  <a:lnTo>
                    <a:pt x="251" y="357"/>
                  </a:lnTo>
                  <a:lnTo>
                    <a:pt x="254" y="358"/>
                  </a:lnTo>
                  <a:lnTo>
                    <a:pt x="253" y="361"/>
                  </a:lnTo>
                  <a:lnTo>
                    <a:pt x="244" y="366"/>
                  </a:lnTo>
                  <a:lnTo>
                    <a:pt x="243" y="363"/>
                  </a:lnTo>
                  <a:lnTo>
                    <a:pt x="240" y="369"/>
                  </a:lnTo>
                  <a:lnTo>
                    <a:pt x="242" y="389"/>
                  </a:lnTo>
                  <a:lnTo>
                    <a:pt x="238" y="390"/>
                  </a:lnTo>
                  <a:lnTo>
                    <a:pt x="232" y="386"/>
                  </a:lnTo>
                  <a:lnTo>
                    <a:pt x="221" y="381"/>
                  </a:lnTo>
                  <a:lnTo>
                    <a:pt x="222" y="379"/>
                  </a:lnTo>
                  <a:lnTo>
                    <a:pt x="220" y="373"/>
                  </a:lnTo>
                  <a:lnTo>
                    <a:pt x="209" y="375"/>
                  </a:lnTo>
                  <a:lnTo>
                    <a:pt x="202" y="370"/>
                  </a:lnTo>
                  <a:lnTo>
                    <a:pt x="201" y="364"/>
                  </a:lnTo>
                  <a:lnTo>
                    <a:pt x="204" y="361"/>
                  </a:lnTo>
                  <a:lnTo>
                    <a:pt x="202" y="358"/>
                  </a:lnTo>
                  <a:lnTo>
                    <a:pt x="198" y="356"/>
                  </a:lnTo>
                  <a:lnTo>
                    <a:pt x="195" y="347"/>
                  </a:lnTo>
                  <a:lnTo>
                    <a:pt x="193" y="345"/>
                  </a:lnTo>
                  <a:lnTo>
                    <a:pt x="193" y="341"/>
                  </a:lnTo>
                  <a:lnTo>
                    <a:pt x="194" y="336"/>
                  </a:lnTo>
                  <a:lnTo>
                    <a:pt x="189" y="329"/>
                  </a:lnTo>
                  <a:lnTo>
                    <a:pt x="183" y="327"/>
                  </a:lnTo>
                  <a:lnTo>
                    <a:pt x="176" y="320"/>
                  </a:lnTo>
                  <a:lnTo>
                    <a:pt x="171" y="318"/>
                  </a:lnTo>
                  <a:lnTo>
                    <a:pt x="154" y="308"/>
                  </a:lnTo>
                  <a:lnTo>
                    <a:pt x="150" y="302"/>
                  </a:lnTo>
                  <a:lnTo>
                    <a:pt x="142" y="301"/>
                  </a:lnTo>
                  <a:lnTo>
                    <a:pt x="127" y="294"/>
                  </a:lnTo>
                  <a:lnTo>
                    <a:pt x="124" y="291"/>
                  </a:lnTo>
                  <a:lnTo>
                    <a:pt x="125" y="288"/>
                  </a:lnTo>
                  <a:lnTo>
                    <a:pt x="123" y="285"/>
                  </a:lnTo>
                  <a:lnTo>
                    <a:pt x="113" y="278"/>
                  </a:lnTo>
                  <a:lnTo>
                    <a:pt x="107" y="278"/>
                  </a:lnTo>
                  <a:lnTo>
                    <a:pt x="105" y="274"/>
                  </a:lnTo>
                  <a:lnTo>
                    <a:pt x="89" y="262"/>
                  </a:lnTo>
                  <a:lnTo>
                    <a:pt x="84" y="268"/>
                  </a:lnTo>
                  <a:lnTo>
                    <a:pt x="84" y="268"/>
                  </a:lnTo>
                  <a:lnTo>
                    <a:pt x="73" y="250"/>
                  </a:lnTo>
                  <a:lnTo>
                    <a:pt x="69" y="242"/>
                  </a:lnTo>
                  <a:lnTo>
                    <a:pt x="69" y="238"/>
                  </a:lnTo>
                  <a:lnTo>
                    <a:pt x="70" y="233"/>
                  </a:lnTo>
                  <a:lnTo>
                    <a:pt x="76" y="229"/>
                  </a:lnTo>
                  <a:lnTo>
                    <a:pt x="78" y="225"/>
                  </a:lnTo>
                  <a:lnTo>
                    <a:pt x="80" y="222"/>
                  </a:lnTo>
                  <a:lnTo>
                    <a:pt x="85" y="219"/>
                  </a:lnTo>
                  <a:lnTo>
                    <a:pt x="89" y="214"/>
                  </a:lnTo>
                  <a:lnTo>
                    <a:pt x="79" y="207"/>
                  </a:lnTo>
                  <a:lnTo>
                    <a:pt x="79" y="197"/>
                  </a:lnTo>
                  <a:lnTo>
                    <a:pt x="82" y="194"/>
                  </a:lnTo>
                  <a:lnTo>
                    <a:pt x="85" y="195"/>
                  </a:lnTo>
                  <a:lnTo>
                    <a:pt x="91" y="195"/>
                  </a:lnTo>
                  <a:lnTo>
                    <a:pt x="95" y="191"/>
                  </a:lnTo>
                  <a:lnTo>
                    <a:pt x="90" y="174"/>
                  </a:lnTo>
                  <a:lnTo>
                    <a:pt x="82" y="172"/>
                  </a:lnTo>
                  <a:lnTo>
                    <a:pt x="75" y="177"/>
                  </a:lnTo>
                  <a:lnTo>
                    <a:pt x="59" y="170"/>
                  </a:lnTo>
                  <a:lnTo>
                    <a:pt x="58" y="162"/>
                  </a:lnTo>
                  <a:lnTo>
                    <a:pt x="54" y="152"/>
                  </a:lnTo>
                  <a:lnTo>
                    <a:pt x="54" y="136"/>
                  </a:lnTo>
                  <a:lnTo>
                    <a:pt x="49" y="133"/>
                  </a:lnTo>
                  <a:lnTo>
                    <a:pt x="41" y="129"/>
                  </a:lnTo>
                  <a:lnTo>
                    <a:pt x="32" y="131"/>
                  </a:lnTo>
                  <a:lnTo>
                    <a:pt x="15" y="134"/>
                  </a:lnTo>
                  <a:lnTo>
                    <a:pt x="14" y="123"/>
                  </a:lnTo>
                  <a:lnTo>
                    <a:pt x="7" y="106"/>
                  </a:lnTo>
                  <a:lnTo>
                    <a:pt x="7" y="81"/>
                  </a:lnTo>
                  <a:lnTo>
                    <a:pt x="0" y="7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 name="Freeform 16">
              <a:extLst>
                <a:ext uri="{FF2B5EF4-FFF2-40B4-BE49-F238E27FC236}">
                  <a16:creationId xmlns:a16="http://schemas.microsoft.com/office/drawing/2014/main" id="{34C070B7-226A-4E27-A6E0-D8FCB136D808}"/>
                </a:ext>
              </a:extLst>
            </p:cNvPr>
            <p:cNvSpPr>
              <a:spLocks/>
            </p:cNvSpPr>
            <p:nvPr/>
          </p:nvSpPr>
          <p:spPr bwMode="auto">
            <a:xfrm>
              <a:off x="8724900" y="5197475"/>
              <a:ext cx="73025" cy="100013"/>
            </a:xfrm>
            <a:custGeom>
              <a:avLst/>
              <a:gdLst>
                <a:gd name="T0" fmla="*/ 11 w 46"/>
                <a:gd name="T1" fmla="*/ 1 h 63"/>
                <a:gd name="T2" fmla="*/ 19 w 46"/>
                <a:gd name="T3" fmla="*/ 0 h 63"/>
                <a:gd name="T4" fmla="*/ 19 w 46"/>
                <a:gd name="T5" fmla="*/ 0 h 63"/>
                <a:gd name="T6" fmla="*/ 22 w 46"/>
                <a:gd name="T7" fmla="*/ 4 h 63"/>
                <a:gd name="T8" fmla="*/ 25 w 46"/>
                <a:gd name="T9" fmla="*/ 2 h 63"/>
                <a:gd name="T10" fmla="*/ 27 w 46"/>
                <a:gd name="T11" fmla="*/ 4 h 63"/>
                <a:gd name="T12" fmla="*/ 27 w 46"/>
                <a:gd name="T13" fmla="*/ 8 h 63"/>
                <a:gd name="T14" fmla="*/ 31 w 46"/>
                <a:gd name="T15" fmla="*/ 13 h 63"/>
                <a:gd name="T16" fmla="*/ 33 w 46"/>
                <a:gd name="T17" fmla="*/ 15 h 63"/>
                <a:gd name="T18" fmla="*/ 32 w 46"/>
                <a:gd name="T19" fmla="*/ 22 h 63"/>
                <a:gd name="T20" fmla="*/ 33 w 46"/>
                <a:gd name="T21" fmla="*/ 22 h 63"/>
                <a:gd name="T22" fmla="*/ 35 w 46"/>
                <a:gd name="T23" fmla="*/ 27 h 63"/>
                <a:gd name="T24" fmla="*/ 40 w 46"/>
                <a:gd name="T25" fmla="*/ 30 h 63"/>
                <a:gd name="T26" fmla="*/ 42 w 46"/>
                <a:gd name="T27" fmla="*/ 30 h 63"/>
                <a:gd name="T28" fmla="*/ 46 w 46"/>
                <a:gd name="T29" fmla="*/ 37 h 63"/>
                <a:gd name="T30" fmla="*/ 42 w 46"/>
                <a:gd name="T31" fmla="*/ 40 h 63"/>
                <a:gd name="T32" fmla="*/ 42 w 46"/>
                <a:gd name="T33" fmla="*/ 46 h 63"/>
                <a:gd name="T34" fmla="*/ 43 w 46"/>
                <a:gd name="T35" fmla="*/ 60 h 63"/>
                <a:gd name="T36" fmla="*/ 37 w 46"/>
                <a:gd name="T37" fmla="*/ 63 h 63"/>
                <a:gd name="T38" fmla="*/ 27 w 46"/>
                <a:gd name="T39" fmla="*/ 58 h 63"/>
                <a:gd name="T40" fmla="*/ 27 w 46"/>
                <a:gd name="T41" fmla="*/ 58 h 63"/>
                <a:gd name="T42" fmla="*/ 29 w 46"/>
                <a:gd name="T43" fmla="*/ 52 h 63"/>
                <a:gd name="T44" fmla="*/ 24 w 46"/>
                <a:gd name="T45" fmla="*/ 44 h 63"/>
                <a:gd name="T46" fmla="*/ 19 w 46"/>
                <a:gd name="T47" fmla="*/ 46 h 63"/>
                <a:gd name="T48" fmla="*/ 15 w 46"/>
                <a:gd name="T49" fmla="*/ 44 h 63"/>
                <a:gd name="T50" fmla="*/ 15 w 46"/>
                <a:gd name="T51" fmla="*/ 44 h 63"/>
                <a:gd name="T52" fmla="*/ 14 w 46"/>
                <a:gd name="T53" fmla="*/ 33 h 63"/>
                <a:gd name="T54" fmla="*/ 4 w 46"/>
                <a:gd name="T55" fmla="*/ 27 h 63"/>
                <a:gd name="T56" fmla="*/ 0 w 46"/>
                <a:gd name="T57" fmla="*/ 23 h 63"/>
                <a:gd name="T58" fmla="*/ 0 w 46"/>
                <a:gd name="T59" fmla="*/ 23 h 63"/>
                <a:gd name="T60" fmla="*/ 9 w 46"/>
                <a:gd name="T61" fmla="*/ 12 h 63"/>
                <a:gd name="T62" fmla="*/ 11 w 46"/>
                <a:gd name="T63" fmla="*/ 11 h 63"/>
                <a:gd name="T64" fmla="*/ 9 w 46"/>
                <a:gd name="T65" fmla="*/ 4 h 63"/>
                <a:gd name="T66" fmla="*/ 11 w 46"/>
                <a:gd name="T67"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63">
                  <a:moveTo>
                    <a:pt x="11" y="1"/>
                  </a:moveTo>
                  <a:lnTo>
                    <a:pt x="19" y="0"/>
                  </a:lnTo>
                  <a:lnTo>
                    <a:pt x="19" y="0"/>
                  </a:lnTo>
                  <a:lnTo>
                    <a:pt x="22" y="4"/>
                  </a:lnTo>
                  <a:lnTo>
                    <a:pt x="25" y="2"/>
                  </a:lnTo>
                  <a:lnTo>
                    <a:pt x="27" y="4"/>
                  </a:lnTo>
                  <a:lnTo>
                    <a:pt x="27" y="8"/>
                  </a:lnTo>
                  <a:lnTo>
                    <a:pt x="31" y="13"/>
                  </a:lnTo>
                  <a:lnTo>
                    <a:pt x="33" y="15"/>
                  </a:lnTo>
                  <a:lnTo>
                    <a:pt x="32" y="22"/>
                  </a:lnTo>
                  <a:lnTo>
                    <a:pt x="33" y="22"/>
                  </a:lnTo>
                  <a:lnTo>
                    <a:pt x="35" y="27"/>
                  </a:lnTo>
                  <a:lnTo>
                    <a:pt x="40" y="30"/>
                  </a:lnTo>
                  <a:lnTo>
                    <a:pt x="42" y="30"/>
                  </a:lnTo>
                  <a:lnTo>
                    <a:pt x="46" y="37"/>
                  </a:lnTo>
                  <a:lnTo>
                    <a:pt x="42" y="40"/>
                  </a:lnTo>
                  <a:lnTo>
                    <a:pt x="42" y="46"/>
                  </a:lnTo>
                  <a:lnTo>
                    <a:pt x="43" y="60"/>
                  </a:lnTo>
                  <a:lnTo>
                    <a:pt x="37" y="63"/>
                  </a:lnTo>
                  <a:lnTo>
                    <a:pt x="27" y="58"/>
                  </a:lnTo>
                  <a:lnTo>
                    <a:pt x="27" y="58"/>
                  </a:lnTo>
                  <a:lnTo>
                    <a:pt x="29" y="52"/>
                  </a:lnTo>
                  <a:lnTo>
                    <a:pt x="24" y="44"/>
                  </a:lnTo>
                  <a:lnTo>
                    <a:pt x="19" y="46"/>
                  </a:lnTo>
                  <a:lnTo>
                    <a:pt x="15" y="44"/>
                  </a:lnTo>
                  <a:lnTo>
                    <a:pt x="15" y="44"/>
                  </a:lnTo>
                  <a:lnTo>
                    <a:pt x="14" y="33"/>
                  </a:lnTo>
                  <a:lnTo>
                    <a:pt x="4" y="27"/>
                  </a:lnTo>
                  <a:lnTo>
                    <a:pt x="0" y="23"/>
                  </a:lnTo>
                  <a:lnTo>
                    <a:pt x="0" y="23"/>
                  </a:lnTo>
                  <a:lnTo>
                    <a:pt x="9" y="12"/>
                  </a:lnTo>
                  <a:lnTo>
                    <a:pt x="11" y="11"/>
                  </a:lnTo>
                  <a:lnTo>
                    <a:pt x="9" y="4"/>
                  </a:lnTo>
                  <a:lnTo>
                    <a:pt x="11"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1" name="Freeform 17">
              <a:extLst>
                <a:ext uri="{FF2B5EF4-FFF2-40B4-BE49-F238E27FC236}">
                  <a16:creationId xmlns:a16="http://schemas.microsoft.com/office/drawing/2014/main" id="{7E5D8A3C-C197-4CDE-A364-85CA209C3307}"/>
                </a:ext>
              </a:extLst>
            </p:cNvPr>
            <p:cNvSpPr>
              <a:spLocks noEditPoints="1"/>
            </p:cNvSpPr>
            <p:nvPr/>
          </p:nvSpPr>
          <p:spPr bwMode="auto">
            <a:xfrm>
              <a:off x="7905750" y="5287963"/>
              <a:ext cx="314325" cy="466725"/>
            </a:xfrm>
            <a:custGeom>
              <a:avLst/>
              <a:gdLst>
                <a:gd name="T0" fmla="*/ 78 w 198"/>
                <a:gd name="T1" fmla="*/ 117 h 294"/>
                <a:gd name="T2" fmla="*/ 155 w 198"/>
                <a:gd name="T3" fmla="*/ 27 h 294"/>
                <a:gd name="T4" fmla="*/ 144 w 198"/>
                <a:gd name="T5" fmla="*/ 0 h 294"/>
                <a:gd name="T6" fmla="*/ 106 w 198"/>
                <a:gd name="T7" fmla="*/ 23 h 294"/>
                <a:gd name="T8" fmla="*/ 87 w 198"/>
                <a:gd name="T9" fmla="*/ 47 h 294"/>
                <a:gd name="T10" fmla="*/ 52 w 198"/>
                <a:gd name="T11" fmla="*/ 53 h 294"/>
                <a:gd name="T12" fmla="*/ 41 w 198"/>
                <a:gd name="T13" fmla="*/ 59 h 294"/>
                <a:gd name="T14" fmla="*/ 27 w 198"/>
                <a:gd name="T15" fmla="*/ 65 h 294"/>
                <a:gd name="T16" fmla="*/ 12 w 198"/>
                <a:gd name="T17" fmla="*/ 70 h 294"/>
                <a:gd name="T18" fmla="*/ 18 w 198"/>
                <a:gd name="T19" fmla="*/ 110 h 294"/>
                <a:gd name="T20" fmla="*/ 28 w 198"/>
                <a:gd name="T21" fmla="*/ 104 h 294"/>
                <a:gd name="T22" fmla="*/ 42 w 198"/>
                <a:gd name="T23" fmla="*/ 83 h 294"/>
                <a:gd name="T24" fmla="*/ 34 w 198"/>
                <a:gd name="T25" fmla="*/ 78 h 294"/>
                <a:gd name="T26" fmla="*/ 45 w 198"/>
                <a:gd name="T27" fmla="*/ 65 h 294"/>
                <a:gd name="T28" fmla="*/ 46 w 198"/>
                <a:gd name="T29" fmla="*/ 111 h 294"/>
                <a:gd name="T30" fmla="*/ 60 w 198"/>
                <a:gd name="T31" fmla="*/ 99 h 294"/>
                <a:gd name="T32" fmla="*/ 55 w 198"/>
                <a:gd name="T33" fmla="*/ 75 h 294"/>
                <a:gd name="T34" fmla="*/ 62 w 198"/>
                <a:gd name="T35" fmla="*/ 61 h 294"/>
                <a:gd name="T36" fmla="*/ 82 w 198"/>
                <a:gd name="T37" fmla="*/ 70 h 294"/>
                <a:gd name="T38" fmla="*/ 76 w 198"/>
                <a:gd name="T39" fmla="*/ 76 h 294"/>
                <a:gd name="T40" fmla="*/ 96 w 198"/>
                <a:gd name="T41" fmla="*/ 78 h 294"/>
                <a:gd name="T42" fmla="*/ 109 w 198"/>
                <a:gd name="T43" fmla="*/ 43 h 294"/>
                <a:gd name="T44" fmla="*/ 110 w 198"/>
                <a:gd name="T45" fmla="*/ 54 h 294"/>
                <a:gd name="T46" fmla="*/ 105 w 198"/>
                <a:gd name="T47" fmla="*/ 67 h 294"/>
                <a:gd name="T48" fmla="*/ 85 w 198"/>
                <a:gd name="T49" fmla="*/ 99 h 294"/>
                <a:gd name="T50" fmla="*/ 93 w 198"/>
                <a:gd name="T51" fmla="*/ 103 h 294"/>
                <a:gd name="T52" fmla="*/ 107 w 198"/>
                <a:gd name="T53" fmla="*/ 110 h 294"/>
                <a:gd name="T54" fmla="*/ 96 w 198"/>
                <a:gd name="T55" fmla="*/ 132 h 294"/>
                <a:gd name="T56" fmla="*/ 71 w 198"/>
                <a:gd name="T57" fmla="*/ 148 h 294"/>
                <a:gd name="T58" fmla="*/ 98 w 198"/>
                <a:gd name="T59" fmla="*/ 188 h 294"/>
                <a:gd name="T60" fmla="*/ 93 w 198"/>
                <a:gd name="T61" fmla="*/ 187 h 294"/>
                <a:gd name="T62" fmla="*/ 71 w 198"/>
                <a:gd name="T63" fmla="*/ 166 h 294"/>
                <a:gd name="T64" fmla="*/ 58 w 198"/>
                <a:gd name="T65" fmla="*/ 182 h 294"/>
                <a:gd name="T66" fmla="*/ 40 w 198"/>
                <a:gd name="T67" fmla="*/ 153 h 294"/>
                <a:gd name="T68" fmla="*/ 38 w 198"/>
                <a:gd name="T69" fmla="*/ 184 h 294"/>
                <a:gd name="T70" fmla="*/ 38 w 198"/>
                <a:gd name="T71" fmla="*/ 217 h 294"/>
                <a:gd name="T72" fmla="*/ 61 w 198"/>
                <a:gd name="T73" fmla="*/ 250 h 294"/>
                <a:gd name="T74" fmla="*/ 80 w 198"/>
                <a:gd name="T75" fmla="*/ 267 h 294"/>
                <a:gd name="T76" fmla="*/ 118 w 198"/>
                <a:gd name="T77" fmla="*/ 294 h 294"/>
                <a:gd name="T78" fmla="*/ 138 w 198"/>
                <a:gd name="T79" fmla="*/ 253 h 294"/>
                <a:gd name="T80" fmla="*/ 128 w 198"/>
                <a:gd name="T81" fmla="*/ 232 h 294"/>
                <a:gd name="T82" fmla="*/ 142 w 198"/>
                <a:gd name="T83" fmla="*/ 216 h 294"/>
                <a:gd name="T84" fmla="*/ 139 w 198"/>
                <a:gd name="T85" fmla="*/ 182 h 294"/>
                <a:gd name="T86" fmla="*/ 156 w 198"/>
                <a:gd name="T87" fmla="*/ 153 h 294"/>
                <a:gd name="T88" fmla="*/ 171 w 198"/>
                <a:gd name="T89" fmla="*/ 126 h 294"/>
                <a:gd name="T90" fmla="*/ 161 w 198"/>
                <a:gd name="T91" fmla="*/ 99 h 294"/>
                <a:gd name="T92" fmla="*/ 176 w 198"/>
                <a:gd name="T93" fmla="*/ 56 h 294"/>
                <a:gd name="T94" fmla="*/ 198 w 198"/>
                <a:gd name="T95" fmla="*/ 33 h 294"/>
                <a:gd name="T96" fmla="*/ 42 w 198"/>
                <a:gd name="T97" fmla="*/ 137 h 294"/>
                <a:gd name="T98" fmla="*/ 45 w 198"/>
                <a:gd name="T99" fmla="*/ 136 h 294"/>
                <a:gd name="T100" fmla="*/ 24 w 198"/>
                <a:gd name="T101" fmla="*/ 126 h 294"/>
                <a:gd name="T102" fmla="*/ 19 w 198"/>
                <a:gd name="T103" fmla="*/ 125 h 294"/>
                <a:gd name="T104" fmla="*/ 11 w 198"/>
                <a:gd name="T105" fmla="*/ 97 h 294"/>
                <a:gd name="T106" fmla="*/ 1 w 198"/>
                <a:gd name="T107" fmla="*/ 93 h 294"/>
                <a:gd name="T108" fmla="*/ 0 w 198"/>
                <a:gd name="T109" fmla="*/ 117 h 294"/>
                <a:gd name="T110" fmla="*/ 14 w 198"/>
                <a:gd name="T111" fmla="*/ 106 h 294"/>
                <a:gd name="T112" fmla="*/ 49 w 198"/>
                <a:gd name="T113" fmla="*/ 144 h 294"/>
                <a:gd name="T114" fmla="*/ 63 w 198"/>
                <a:gd name="T115" fmla="*/ 1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294">
                  <a:moveTo>
                    <a:pt x="76" y="106"/>
                  </a:moveTo>
                  <a:lnTo>
                    <a:pt x="85" y="104"/>
                  </a:lnTo>
                  <a:lnTo>
                    <a:pt x="90" y="108"/>
                  </a:lnTo>
                  <a:lnTo>
                    <a:pt x="91" y="111"/>
                  </a:lnTo>
                  <a:lnTo>
                    <a:pt x="85" y="115"/>
                  </a:lnTo>
                  <a:lnTo>
                    <a:pt x="78" y="117"/>
                  </a:lnTo>
                  <a:lnTo>
                    <a:pt x="74" y="115"/>
                  </a:lnTo>
                  <a:lnTo>
                    <a:pt x="73" y="111"/>
                  </a:lnTo>
                  <a:lnTo>
                    <a:pt x="73" y="108"/>
                  </a:lnTo>
                  <a:lnTo>
                    <a:pt x="76" y="106"/>
                  </a:lnTo>
                  <a:close/>
                  <a:moveTo>
                    <a:pt x="175" y="15"/>
                  </a:moveTo>
                  <a:lnTo>
                    <a:pt x="155" y="27"/>
                  </a:lnTo>
                  <a:lnTo>
                    <a:pt x="148" y="28"/>
                  </a:lnTo>
                  <a:lnTo>
                    <a:pt x="144" y="26"/>
                  </a:lnTo>
                  <a:lnTo>
                    <a:pt x="148" y="15"/>
                  </a:lnTo>
                  <a:lnTo>
                    <a:pt x="147" y="9"/>
                  </a:lnTo>
                  <a:lnTo>
                    <a:pt x="148" y="3"/>
                  </a:lnTo>
                  <a:lnTo>
                    <a:pt x="144" y="0"/>
                  </a:lnTo>
                  <a:lnTo>
                    <a:pt x="138" y="1"/>
                  </a:lnTo>
                  <a:lnTo>
                    <a:pt x="133" y="0"/>
                  </a:lnTo>
                  <a:lnTo>
                    <a:pt x="113" y="12"/>
                  </a:lnTo>
                  <a:lnTo>
                    <a:pt x="112" y="15"/>
                  </a:lnTo>
                  <a:lnTo>
                    <a:pt x="109" y="16"/>
                  </a:lnTo>
                  <a:lnTo>
                    <a:pt x="106" y="23"/>
                  </a:lnTo>
                  <a:lnTo>
                    <a:pt x="106" y="27"/>
                  </a:lnTo>
                  <a:lnTo>
                    <a:pt x="102" y="32"/>
                  </a:lnTo>
                  <a:lnTo>
                    <a:pt x="99" y="40"/>
                  </a:lnTo>
                  <a:lnTo>
                    <a:pt x="99" y="49"/>
                  </a:lnTo>
                  <a:lnTo>
                    <a:pt x="91" y="49"/>
                  </a:lnTo>
                  <a:lnTo>
                    <a:pt x="87" y="47"/>
                  </a:lnTo>
                  <a:lnTo>
                    <a:pt x="78" y="50"/>
                  </a:lnTo>
                  <a:lnTo>
                    <a:pt x="77" y="47"/>
                  </a:lnTo>
                  <a:lnTo>
                    <a:pt x="72" y="45"/>
                  </a:lnTo>
                  <a:lnTo>
                    <a:pt x="64" y="53"/>
                  </a:lnTo>
                  <a:lnTo>
                    <a:pt x="58" y="51"/>
                  </a:lnTo>
                  <a:lnTo>
                    <a:pt x="52" y="53"/>
                  </a:lnTo>
                  <a:lnTo>
                    <a:pt x="52" y="50"/>
                  </a:lnTo>
                  <a:lnTo>
                    <a:pt x="47" y="49"/>
                  </a:lnTo>
                  <a:lnTo>
                    <a:pt x="45" y="53"/>
                  </a:lnTo>
                  <a:lnTo>
                    <a:pt x="46" y="55"/>
                  </a:lnTo>
                  <a:lnTo>
                    <a:pt x="45" y="56"/>
                  </a:lnTo>
                  <a:lnTo>
                    <a:pt x="41" y="59"/>
                  </a:lnTo>
                  <a:lnTo>
                    <a:pt x="38" y="59"/>
                  </a:lnTo>
                  <a:lnTo>
                    <a:pt x="36" y="58"/>
                  </a:lnTo>
                  <a:lnTo>
                    <a:pt x="36" y="58"/>
                  </a:lnTo>
                  <a:lnTo>
                    <a:pt x="33" y="64"/>
                  </a:lnTo>
                  <a:lnTo>
                    <a:pt x="29" y="64"/>
                  </a:lnTo>
                  <a:lnTo>
                    <a:pt x="27" y="65"/>
                  </a:lnTo>
                  <a:lnTo>
                    <a:pt x="27" y="65"/>
                  </a:lnTo>
                  <a:lnTo>
                    <a:pt x="22" y="66"/>
                  </a:lnTo>
                  <a:lnTo>
                    <a:pt x="20" y="69"/>
                  </a:lnTo>
                  <a:lnTo>
                    <a:pt x="18" y="69"/>
                  </a:lnTo>
                  <a:lnTo>
                    <a:pt x="17" y="66"/>
                  </a:lnTo>
                  <a:lnTo>
                    <a:pt x="12" y="70"/>
                  </a:lnTo>
                  <a:lnTo>
                    <a:pt x="7" y="65"/>
                  </a:lnTo>
                  <a:lnTo>
                    <a:pt x="7" y="65"/>
                  </a:lnTo>
                  <a:lnTo>
                    <a:pt x="4" y="66"/>
                  </a:lnTo>
                  <a:lnTo>
                    <a:pt x="7" y="78"/>
                  </a:lnTo>
                  <a:lnTo>
                    <a:pt x="12" y="87"/>
                  </a:lnTo>
                  <a:lnTo>
                    <a:pt x="18" y="110"/>
                  </a:lnTo>
                  <a:lnTo>
                    <a:pt x="20" y="106"/>
                  </a:lnTo>
                  <a:lnTo>
                    <a:pt x="19" y="89"/>
                  </a:lnTo>
                  <a:lnTo>
                    <a:pt x="20" y="89"/>
                  </a:lnTo>
                  <a:lnTo>
                    <a:pt x="22" y="103"/>
                  </a:lnTo>
                  <a:lnTo>
                    <a:pt x="24" y="104"/>
                  </a:lnTo>
                  <a:lnTo>
                    <a:pt x="28" y="104"/>
                  </a:lnTo>
                  <a:lnTo>
                    <a:pt x="31" y="109"/>
                  </a:lnTo>
                  <a:lnTo>
                    <a:pt x="38" y="109"/>
                  </a:lnTo>
                  <a:lnTo>
                    <a:pt x="42" y="98"/>
                  </a:lnTo>
                  <a:lnTo>
                    <a:pt x="42" y="88"/>
                  </a:lnTo>
                  <a:lnTo>
                    <a:pt x="44" y="86"/>
                  </a:lnTo>
                  <a:lnTo>
                    <a:pt x="42" y="83"/>
                  </a:lnTo>
                  <a:lnTo>
                    <a:pt x="40" y="82"/>
                  </a:lnTo>
                  <a:lnTo>
                    <a:pt x="41" y="72"/>
                  </a:lnTo>
                  <a:lnTo>
                    <a:pt x="40" y="70"/>
                  </a:lnTo>
                  <a:lnTo>
                    <a:pt x="38" y="72"/>
                  </a:lnTo>
                  <a:lnTo>
                    <a:pt x="38" y="75"/>
                  </a:lnTo>
                  <a:lnTo>
                    <a:pt x="34" y="78"/>
                  </a:lnTo>
                  <a:lnTo>
                    <a:pt x="28" y="78"/>
                  </a:lnTo>
                  <a:lnTo>
                    <a:pt x="29" y="73"/>
                  </a:lnTo>
                  <a:lnTo>
                    <a:pt x="33" y="75"/>
                  </a:lnTo>
                  <a:lnTo>
                    <a:pt x="39" y="67"/>
                  </a:lnTo>
                  <a:lnTo>
                    <a:pt x="40" y="65"/>
                  </a:lnTo>
                  <a:lnTo>
                    <a:pt x="45" y="65"/>
                  </a:lnTo>
                  <a:lnTo>
                    <a:pt x="45" y="67"/>
                  </a:lnTo>
                  <a:lnTo>
                    <a:pt x="42" y="70"/>
                  </a:lnTo>
                  <a:lnTo>
                    <a:pt x="44" y="82"/>
                  </a:lnTo>
                  <a:lnTo>
                    <a:pt x="47" y="95"/>
                  </a:lnTo>
                  <a:lnTo>
                    <a:pt x="45" y="109"/>
                  </a:lnTo>
                  <a:lnTo>
                    <a:pt x="46" y="111"/>
                  </a:lnTo>
                  <a:lnTo>
                    <a:pt x="47" y="110"/>
                  </a:lnTo>
                  <a:lnTo>
                    <a:pt x="47" y="105"/>
                  </a:lnTo>
                  <a:lnTo>
                    <a:pt x="53" y="101"/>
                  </a:lnTo>
                  <a:lnTo>
                    <a:pt x="56" y="98"/>
                  </a:lnTo>
                  <a:lnTo>
                    <a:pt x="56" y="95"/>
                  </a:lnTo>
                  <a:lnTo>
                    <a:pt x="60" y="99"/>
                  </a:lnTo>
                  <a:lnTo>
                    <a:pt x="69" y="94"/>
                  </a:lnTo>
                  <a:lnTo>
                    <a:pt x="71" y="88"/>
                  </a:lnTo>
                  <a:lnTo>
                    <a:pt x="67" y="84"/>
                  </a:lnTo>
                  <a:lnTo>
                    <a:pt x="64" y="77"/>
                  </a:lnTo>
                  <a:lnTo>
                    <a:pt x="57" y="81"/>
                  </a:lnTo>
                  <a:lnTo>
                    <a:pt x="55" y="75"/>
                  </a:lnTo>
                  <a:lnTo>
                    <a:pt x="55" y="73"/>
                  </a:lnTo>
                  <a:lnTo>
                    <a:pt x="57" y="72"/>
                  </a:lnTo>
                  <a:lnTo>
                    <a:pt x="58" y="78"/>
                  </a:lnTo>
                  <a:lnTo>
                    <a:pt x="67" y="72"/>
                  </a:lnTo>
                  <a:lnTo>
                    <a:pt x="66" y="69"/>
                  </a:lnTo>
                  <a:lnTo>
                    <a:pt x="62" y="61"/>
                  </a:lnTo>
                  <a:lnTo>
                    <a:pt x="66" y="58"/>
                  </a:lnTo>
                  <a:lnTo>
                    <a:pt x="68" y="58"/>
                  </a:lnTo>
                  <a:lnTo>
                    <a:pt x="68" y="65"/>
                  </a:lnTo>
                  <a:lnTo>
                    <a:pt x="71" y="66"/>
                  </a:lnTo>
                  <a:lnTo>
                    <a:pt x="72" y="71"/>
                  </a:lnTo>
                  <a:lnTo>
                    <a:pt x="82" y="70"/>
                  </a:lnTo>
                  <a:lnTo>
                    <a:pt x="90" y="71"/>
                  </a:lnTo>
                  <a:lnTo>
                    <a:pt x="96" y="67"/>
                  </a:lnTo>
                  <a:lnTo>
                    <a:pt x="99" y="70"/>
                  </a:lnTo>
                  <a:lnTo>
                    <a:pt x="88" y="73"/>
                  </a:lnTo>
                  <a:lnTo>
                    <a:pt x="82" y="76"/>
                  </a:lnTo>
                  <a:lnTo>
                    <a:pt x="76" y="76"/>
                  </a:lnTo>
                  <a:lnTo>
                    <a:pt x="73" y="75"/>
                  </a:lnTo>
                  <a:lnTo>
                    <a:pt x="72" y="76"/>
                  </a:lnTo>
                  <a:lnTo>
                    <a:pt x="76" y="92"/>
                  </a:lnTo>
                  <a:lnTo>
                    <a:pt x="78" y="93"/>
                  </a:lnTo>
                  <a:lnTo>
                    <a:pt x="83" y="87"/>
                  </a:lnTo>
                  <a:lnTo>
                    <a:pt x="96" y="78"/>
                  </a:lnTo>
                  <a:lnTo>
                    <a:pt x="101" y="71"/>
                  </a:lnTo>
                  <a:lnTo>
                    <a:pt x="100" y="66"/>
                  </a:lnTo>
                  <a:lnTo>
                    <a:pt x="106" y="59"/>
                  </a:lnTo>
                  <a:lnTo>
                    <a:pt x="107" y="55"/>
                  </a:lnTo>
                  <a:lnTo>
                    <a:pt x="110" y="49"/>
                  </a:lnTo>
                  <a:lnTo>
                    <a:pt x="109" y="43"/>
                  </a:lnTo>
                  <a:lnTo>
                    <a:pt x="111" y="39"/>
                  </a:lnTo>
                  <a:lnTo>
                    <a:pt x="115" y="38"/>
                  </a:lnTo>
                  <a:lnTo>
                    <a:pt x="116" y="38"/>
                  </a:lnTo>
                  <a:lnTo>
                    <a:pt x="112" y="42"/>
                  </a:lnTo>
                  <a:lnTo>
                    <a:pt x="112" y="50"/>
                  </a:lnTo>
                  <a:lnTo>
                    <a:pt x="110" y="54"/>
                  </a:lnTo>
                  <a:lnTo>
                    <a:pt x="107" y="62"/>
                  </a:lnTo>
                  <a:lnTo>
                    <a:pt x="123" y="55"/>
                  </a:lnTo>
                  <a:lnTo>
                    <a:pt x="138" y="54"/>
                  </a:lnTo>
                  <a:lnTo>
                    <a:pt x="122" y="59"/>
                  </a:lnTo>
                  <a:lnTo>
                    <a:pt x="107" y="65"/>
                  </a:lnTo>
                  <a:lnTo>
                    <a:pt x="105" y="67"/>
                  </a:lnTo>
                  <a:lnTo>
                    <a:pt x="105" y="71"/>
                  </a:lnTo>
                  <a:lnTo>
                    <a:pt x="101" y="83"/>
                  </a:lnTo>
                  <a:lnTo>
                    <a:pt x="94" y="83"/>
                  </a:lnTo>
                  <a:lnTo>
                    <a:pt x="85" y="88"/>
                  </a:lnTo>
                  <a:lnTo>
                    <a:pt x="83" y="95"/>
                  </a:lnTo>
                  <a:lnTo>
                    <a:pt x="85" y="99"/>
                  </a:lnTo>
                  <a:lnTo>
                    <a:pt x="89" y="99"/>
                  </a:lnTo>
                  <a:lnTo>
                    <a:pt x="96" y="101"/>
                  </a:lnTo>
                  <a:lnTo>
                    <a:pt x="104" y="98"/>
                  </a:lnTo>
                  <a:lnTo>
                    <a:pt x="109" y="100"/>
                  </a:lnTo>
                  <a:lnTo>
                    <a:pt x="107" y="103"/>
                  </a:lnTo>
                  <a:lnTo>
                    <a:pt x="93" y="103"/>
                  </a:lnTo>
                  <a:lnTo>
                    <a:pt x="93" y="106"/>
                  </a:lnTo>
                  <a:lnTo>
                    <a:pt x="96" y="111"/>
                  </a:lnTo>
                  <a:lnTo>
                    <a:pt x="113" y="103"/>
                  </a:lnTo>
                  <a:lnTo>
                    <a:pt x="115" y="101"/>
                  </a:lnTo>
                  <a:lnTo>
                    <a:pt x="126" y="99"/>
                  </a:lnTo>
                  <a:lnTo>
                    <a:pt x="107" y="110"/>
                  </a:lnTo>
                  <a:lnTo>
                    <a:pt x="100" y="112"/>
                  </a:lnTo>
                  <a:lnTo>
                    <a:pt x="90" y="120"/>
                  </a:lnTo>
                  <a:lnTo>
                    <a:pt x="83" y="133"/>
                  </a:lnTo>
                  <a:lnTo>
                    <a:pt x="85" y="134"/>
                  </a:lnTo>
                  <a:lnTo>
                    <a:pt x="90" y="132"/>
                  </a:lnTo>
                  <a:lnTo>
                    <a:pt x="96" y="132"/>
                  </a:lnTo>
                  <a:lnTo>
                    <a:pt x="98" y="134"/>
                  </a:lnTo>
                  <a:lnTo>
                    <a:pt x="89" y="136"/>
                  </a:lnTo>
                  <a:lnTo>
                    <a:pt x="83" y="138"/>
                  </a:lnTo>
                  <a:lnTo>
                    <a:pt x="79" y="137"/>
                  </a:lnTo>
                  <a:lnTo>
                    <a:pt x="69" y="144"/>
                  </a:lnTo>
                  <a:lnTo>
                    <a:pt x="71" y="148"/>
                  </a:lnTo>
                  <a:lnTo>
                    <a:pt x="76" y="156"/>
                  </a:lnTo>
                  <a:lnTo>
                    <a:pt x="83" y="155"/>
                  </a:lnTo>
                  <a:lnTo>
                    <a:pt x="84" y="160"/>
                  </a:lnTo>
                  <a:lnTo>
                    <a:pt x="80" y="165"/>
                  </a:lnTo>
                  <a:lnTo>
                    <a:pt x="83" y="171"/>
                  </a:lnTo>
                  <a:lnTo>
                    <a:pt x="98" y="188"/>
                  </a:lnTo>
                  <a:lnTo>
                    <a:pt x="106" y="188"/>
                  </a:lnTo>
                  <a:lnTo>
                    <a:pt x="109" y="188"/>
                  </a:lnTo>
                  <a:lnTo>
                    <a:pt x="109" y="189"/>
                  </a:lnTo>
                  <a:lnTo>
                    <a:pt x="99" y="190"/>
                  </a:lnTo>
                  <a:lnTo>
                    <a:pt x="96" y="189"/>
                  </a:lnTo>
                  <a:lnTo>
                    <a:pt x="93" y="187"/>
                  </a:lnTo>
                  <a:lnTo>
                    <a:pt x="87" y="180"/>
                  </a:lnTo>
                  <a:lnTo>
                    <a:pt x="82" y="178"/>
                  </a:lnTo>
                  <a:lnTo>
                    <a:pt x="80" y="180"/>
                  </a:lnTo>
                  <a:lnTo>
                    <a:pt x="78" y="177"/>
                  </a:lnTo>
                  <a:lnTo>
                    <a:pt x="77" y="170"/>
                  </a:lnTo>
                  <a:lnTo>
                    <a:pt x="71" y="166"/>
                  </a:lnTo>
                  <a:lnTo>
                    <a:pt x="66" y="169"/>
                  </a:lnTo>
                  <a:lnTo>
                    <a:pt x="66" y="172"/>
                  </a:lnTo>
                  <a:lnTo>
                    <a:pt x="63" y="173"/>
                  </a:lnTo>
                  <a:lnTo>
                    <a:pt x="61" y="172"/>
                  </a:lnTo>
                  <a:lnTo>
                    <a:pt x="60" y="175"/>
                  </a:lnTo>
                  <a:lnTo>
                    <a:pt x="58" y="182"/>
                  </a:lnTo>
                  <a:lnTo>
                    <a:pt x="56" y="186"/>
                  </a:lnTo>
                  <a:lnTo>
                    <a:pt x="57" y="180"/>
                  </a:lnTo>
                  <a:lnTo>
                    <a:pt x="55" y="176"/>
                  </a:lnTo>
                  <a:lnTo>
                    <a:pt x="57" y="173"/>
                  </a:lnTo>
                  <a:lnTo>
                    <a:pt x="58" y="166"/>
                  </a:lnTo>
                  <a:lnTo>
                    <a:pt x="40" y="153"/>
                  </a:lnTo>
                  <a:lnTo>
                    <a:pt x="38" y="162"/>
                  </a:lnTo>
                  <a:lnTo>
                    <a:pt x="41" y="165"/>
                  </a:lnTo>
                  <a:lnTo>
                    <a:pt x="38" y="171"/>
                  </a:lnTo>
                  <a:lnTo>
                    <a:pt x="40" y="178"/>
                  </a:lnTo>
                  <a:lnTo>
                    <a:pt x="41" y="182"/>
                  </a:lnTo>
                  <a:lnTo>
                    <a:pt x="38" y="184"/>
                  </a:lnTo>
                  <a:lnTo>
                    <a:pt x="36" y="193"/>
                  </a:lnTo>
                  <a:lnTo>
                    <a:pt x="38" y="198"/>
                  </a:lnTo>
                  <a:lnTo>
                    <a:pt x="31" y="206"/>
                  </a:lnTo>
                  <a:lnTo>
                    <a:pt x="34" y="209"/>
                  </a:lnTo>
                  <a:lnTo>
                    <a:pt x="35" y="215"/>
                  </a:lnTo>
                  <a:lnTo>
                    <a:pt x="38" y="217"/>
                  </a:lnTo>
                  <a:lnTo>
                    <a:pt x="36" y="221"/>
                  </a:lnTo>
                  <a:lnTo>
                    <a:pt x="41" y="227"/>
                  </a:lnTo>
                  <a:lnTo>
                    <a:pt x="47" y="242"/>
                  </a:lnTo>
                  <a:lnTo>
                    <a:pt x="50" y="245"/>
                  </a:lnTo>
                  <a:lnTo>
                    <a:pt x="58" y="247"/>
                  </a:lnTo>
                  <a:lnTo>
                    <a:pt x="61" y="250"/>
                  </a:lnTo>
                  <a:lnTo>
                    <a:pt x="60" y="253"/>
                  </a:lnTo>
                  <a:lnTo>
                    <a:pt x="61" y="255"/>
                  </a:lnTo>
                  <a:lnTo>
                    <a:pt x="69" y="259"/>
                  </a:lnTo>
                  <a:lnTo>
                    <a:pt x="76" y="259"/>
                  </a:lnTo>
                  <a:lnTo>
                    <a:pt x="79" y="260"/>
                  </a:lnTo>
                  <a:lnTo>
                    <a:pt x="80" y="267"/>
                  </a:lnTo>
                  <a:lnTo>
                    <a:pt x="85" y="276"/>
                  </a:lnTo>
                  <a:lnTo>
                    <a:pt x="96" y="282"/>
                  </a:lnTo>
                  <a:lnTo>
                    <a:pt x="110" y="287"/>
                  </a:lnTo>
                  <a:lnTo>
                    <a:pt x="112" y="288"/>
                  </a:lnTo>
                  <a:lnTo>
                    <a:pt x="112" y="289"/>
                  </a:lnTo>
                  <a:lnTo>
                    <a:pt x="118" y="294"/>
                  </a:lnTo>
                  <a:lnTo>
                    <a:pt x="118" y="294"/>
                  </a:lnTo>
                  <a:lnTo>
                    <a:pt x="134" y="286"/>
                  </a:lnTo>
                  <a:lnTo>
                    <a:pt x="140" y="276"/>
                  </a:lnTo>
                  <a:lnTo>
                    <a:pt x="139" y="266"/>
                  </a:lnTo>
                  <a:lnTo>
                    <a:pt x="142" y="262"/>
                  </a:lnTo>
                  <a:lnTo>
                    <a:pt x="138" y="253"/>
                  </a:lnTo>
                  <a:lnTo>
                    <a:pt x="140" y="243"/>
                  </a:lnTo>
                  <a:lnTo>
                    <a:pt x="138" y="234"/>
                  </a:lnTo>
                  <a:lnTo>
                    <a:pt x="140" y="229"/>
                  </a:lnTo>
                  <a:lnTo>
                    <a:pt x="137" y="232"/>
                  </a:lnTo>
                  <a:lnTo>
                    <a:pt x="132" y="229"/>
                  </a:lnTo>
                  <a:lnTo>
                    <a:pt x="128" y="232"/>
                  </a:lnTo>
                  <a:lnTo>
                    <a:pt x="127" y="227"/>
                  </a:lnTo>
                  <a:lnTo>
                    <a:pt x="123" y="225"/>
                  </a:lnTo>
                  <a:lnTo>
                    <a:pt x="124" y="222"/>
                  </a:lnTo>
                  <a:lnTo>
                    <a:pt x="131" y="222"/>
                  </a:lnTo>
                  <a:lnTo>
                    <a:pt x="140" y="217"/>
                  </a:lnTo>
                  <a:lnTo>
                    <a:pt x="142" y="216"/>
                  </a:lnTo>
                  <a:lnTo>
                    <a:pt x="140" y="214"/>
                  </a:lnTo>
                  <a:lnTo>
                    <a:pt x="137" y="209"/>
                  </a:lnTo>
                  <a:lnTo>
                    <a:pt x="137" y="204"/>
                  </a:lnTo>
                  <a:lnTo>
                    <a:pt x="131" y="204"/>
                  </a:lnTo>
                  <a:lnTo>
                    <a:pt x="136" y="190"/>
                  </a:lnTo>
                  <a:lnTo>
                    <a:pt x="139" y="182"/>
                  </a:lnTo>
                  <a:lnTo>
                    <a:pt x="136" y="181"/>
                  </a:lnTo>
                  <a:lnTo>
                    <a:pt x="136" y="178"/>
                  </a:lnTo>
                  <a:lnTo>
                    <a:pt x="142" y="171"/>
                  </a:lnTo>
                  <a:lnTo>
                    <a:pt x="140" y="164"/>
                  </a:lnTo>
                  <a:lnTo>
                    <a:pt x="149" y="160"/>
                  </a:lnTo>
                  <a:lnTo>
                    <a:pt x="156" y="153"/>
                  </a:lnTo>
                  <a:lnTo>
                    <a:pt x="158" y="149"/>
                  </a:lnTo>
                  <a:lnTo>
                    <a:pt x="169" y="139"/>
                  </a:lnTo>
                  <a:lnTo>
                    <a:pt x="169" y="134"/>
                  </a:lnTo>
                  <a:lnTo>
                    <a:pt x="166" y="133"/>
                  </a:lnTo>
                  <a:lnTo>
                    <a:pt x="171" y="126"/>
                  </a:lnTo>
                  <a:lnTo>
                    <a:pt x="171" y="126"/>
                  </a:lnTo>
                  <a:lnTo>
                    <a:pt x="171" y="126"/>
                  </a:lnTo>
                  <a:lnTo>
                    <a:pt x="171" y="126"/>
                  </a:lnTo>
                  <a:lnTo>
                    <a:pt x="162" y="125"/>
                  </a:lnTo>
                  <a:lnTo>
                    <a:pt x="162" y="112"/>
                  </a:lnTo>
                  <a:lnTo>
                    <a:pt x="160" y="108"/>
                  </a:lnTo>
                  <a:lnTo>
                    <a:pt x="161" y="99"/>
                  </a:lnTo>
                  <a:lnTo>
                    <a:pt x="166" y="83"/>
                  </a:lnTo>
                  <a:lnTo>
                    <a:pt x="170" y="84"/>
                  </a:lnTo>
                  <a:lnTo>
                    <a:pt x="166" y="78"/>
                  </a:lnTo>
                  <a:lnTo>
                    <a:pt x="175" y="76"/>
                  </a:lnTo>
                  <a:lnTo>
                    <a:pt x="178" y="70"/>
                  </a:lnTo>
                  <a:lnTo>
                    <a:pt x="176" y="56"/>
                  </a:lnTo>
                  <a:lnTo>
                    <a:pt x="180" y="48"/>
                  </a:lnTo>
                  <a:lnTo>
                    <a:pt x="182" y="49"/>
                  </a:lnTo>
                  <a:lnTo>
                    <a:pt x="188" y="42"/>
                  </a:lnTo>
                  <a:lnTo>
                    <a:pt x="188" y="36"/>
                  </a:lnTo>
                  <a:lnTo>
                    <a:pt x="198" y="33"/>
                  </a:lnTo>
                  <a:lnTo>
                    <a:pt x="198" y="33"/>
                  </a:lnTo>
                  <a:lnTo>
                    <a:pt x="197" y="31"/>
                  </a:lnTo>
                  <a:lnTo>
                    <a:pt x="189" y="27"/>
                  </a:lnTo>
                  <a:lnTo>
                    <a:pt x="189" y="17"/>
                  </a:lnTo>
                  <a:lnTo>
                    <a:pt x="187" y="11"/>
                  </a:lnTo>
                  <a:lnTo>
                    <a:pt x="175" y="15"/>
                  </a:lnTo>
                  <a:close/>
                  <a:moveTo>
                    <a:pt x="42" y="137"/>
                  </a:moveTo>
                  <a:lnTo>
                    <a:pt x="55" y="147"/>
                  </a:lnTo>
                  <a:lnTo>
                    <a:pt x="57" y="148"/>
                  </a:lnTo>
                  <a:lnTo>
                    <a:pt x="60" y="145"/>
                  </a:lnTo>
                  <a:lnTo>
                    <a:pt x="60" y="139"/>
                  </a:lnTo>
                  <a:lnTo>
                    <a:pt x="56" y="137"/>
                  </a:lnTo>
                  <a:lnTo>
                    <a:pt x="45" y="136"/>
                  </a:lnTo>
                  <a:lnTo>
                    <a:pt x="41" y="133"/>
                  </a:lnTo>
                  <a:lnTo>
                    <a:pt x="39" y="137"/>
                  </a:lnTo>
                  <a:lnTo>
                    <a:pt x="40" y="138"/>
                  </a:lnTo>
                  <a:lnTo>
                    <a:pt x="42" y="137"/>
                  </a:lnTo>
                  <a:close/>
                  <a:moveTo>
                    <a:pt x="23" y="130"/>
                  </a:moveTo>
                  <a:lnTo>
                    <a:pt x="24" y="126"/>
                  </a:lnTo>
                  <a:lnTo>
                    <a:pt x="27" y="130"/>
                  </a:lnTo>
                  <a:lnTo>
                    <a:pt x="29" y="125"/>
                  </a:lnTo>
                  <a:lnTo>
                    <a:pt x="28" y="119"/>
                  </a:lnTo>
                  <a:lnTo>
                    <a:pt x="24" y="114"/>
                  </a:lnTo>
                  <a:lnTo>
                    <a:pt x="20" y="114"/>
                  </a:lnTo>
                  <a:lnTo>
                    <a:pt x="19" y="125"/>
                  </a:lnTo>
                  <a:lnTo>
                    <a:pt x="22" y="130"/>
                  </a:lnTo>
                  <a:lnTo>
                    <a:pt x="23" y="130"/>
                  </a:lnTo>
                  <a:close/>
                  <a:moveTo>
                    <a:pt x="12" y="105"/>
                  </a:moveTo>
                  <a:lnTo>
                    <a:pt x="14" y="101"/>
                  </a:lnTo>
                  <a:lnTo>
                    <a:pt x="14" y="99"/>
                  </a:lnTo>
                  <a:lnTo>
                    <a:pt x="11" y="97"/>
                  </a:lnTo>
                  <a:lnTo>
                    <a:pt x="12" y="93"/>
                  </a:lnTo>
                  <a:lnTo>
                    <a:pt x="12" y="89"/>
                  </a:lnTo>
                  <a:lnTo>
                    <a:pt x="6" y="82"/>
                  </a:lnTo>
                  <a:lnTo>
                    <a:pt x="4" y="87"/>
                  </a:lnTo>
                  <a:lnTo>
                    <a:pt x="6" y="90"/>
                  </a:lnTo>
                  <a:lnTo>
                    <a:pt x="1" y="93"/>
                  </a:lnTo>
                  <a:lnTo>
                    <a:pt x="3" y="103"/>
                  </a:lnTo>
                  <a:lnTo>
                    <a:pt x="3" y="106"/>
                  </a:lnTo>
                  <a:lnTo>
                    <a:pt x="2" y="106"/>
                  </a:lnTo>
                  <a:lnTo>
                    <a:pt x="0" y="111"/>
                  </a:lnTo>
                  <a:lnTo>
                    <a:pt x="1" y="115"/>
                  </a:lnTo>
                  <a:lnTo>
                    <a:pt x="0" y="117"/>
                  </a:lnTo>
                  <a:lnTo>
                    <a:pt x="1" y="126"/>
                  </a:lnTo>
                  <a:lnTo>
                    <a:pt x="3" y="133"/>
                  </a:lnTo>
                  <a:lnTo>
                    <a:pt x="12" y="133"/>
                  </a:lnTo>
                  <a:lnTo>
                    <a:pt x="12" y="132"/>
                  </a:lnTo>
                  <a:lnTo>
                    <a:pt x="14" y="117"/>
                  </a:lnTo>
                  <a:lnTo>
                    <a:pt x="14" y="106"/>
                  </a:lnTo>
                  <a:lnTo>
                    <a:pt x="12" y="105"/>
                  </a:lnTo>
                  <a:close/>
                  <a:moveTo>
                    <a:pt x="40" y="144"/>
                  </a:moveTo>
                  <a:lnTo>
                    <a:pt x="49" y="149"/>
                  </a:lnTo>
                  <a:lnTo>
                    <a:pt x="51" y="149"/>
                  </a:lnTo>
                  <a:lnTo>
                    <a:pt x="52" y="148"/>
                  </a:lnTo>
                  <a:lnTo>
                    <a:pt x="49" y="144"/>
                  </a:lnTo>
                  <a:lnTo>
                    <a:pt x="42" y="139"/>
                  </a:lnTo>
                  <a:lnTo>
                    <a:pt x="39" y="140"/>
                  </a:lnTo>
                  <a:lnTo>
                    <a:pt x="38" y="142"/>
                  </a:lnTo>
                  <a:lnTo>
                    <a:pt x="40" y="144"/>
                  </a:lnTo>
                  <a:close/>
                  <a:moveTo>
                    <a:pt x="60" y="133"/>
                  </a:moveTo>
                  <a:lnTo>
                    <a:pt x="63" y="134"/>
                  </a:lnTo>
                  <a:lnTo>
                    <a:pt x="68" y="128"/>
                  </a:lnTo>
                  <a:lnTo>
                    <a:pt x="68" y="125"/>
                  </a:lnTo>
                  <a:lnTo>
                    <a:pt x="64" y="122"/>
                  </a:lnTo>
                  <a:lnTo>
                    <a:pt x="58" y="127"/>
                  </a:lnTo>
                  <a:lnTo>
                    <a:pt x="60" y="13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2" name="Freeform 18">
              <a:extLst>
                <a:ext uri="{FF2B5EF4-FFF2-40B4-BE49-F238E27FC236}">
                  <a16:creationId xmlns:a16="http://schemas.microsoft.com/office/drawing/2014/main" id="{0326C95B-56C4-49F6-999E-C276B87F06EB}"/>
                </a:ext>
              </a:extLst>
            </p:cNvPr>
            <p:cNvSpPr>
              <a:spLocks noEditPoints="1"/>
            </p:cNvSpPr>
            <p:nvPr/>
          </p:nvSpPr>
          <p:spPr bwMode="auto">
            <a:xfrm>
              <a:off x="7824788" y="4537075"/>
              <a:ext cx="568325" cy="490538"/>
            </a:xfrm>
            <a:custGeom>
              <a:avLst/>
              <a:gdLst>
                <a:gd name="T0" fmla="*/ 31 w 358"/>
                <a:gd name="T1" fmla="*/ 273 h 309"/>
                <a:gd name="T2" fmla="*/ 27 w 358"/>
                <a:gd name="T3" fmla="*/ 245 h 309"/>
                <a:gd name="T4" fmla="*/ 16 w 358"/>
                <a:gd name="T5" fmla="*/ 228 h 309"/>
                <a:gd name="T6" fmla="*/ 37 w 358"/>
                <a:gd name="T7" fmla="*/ 212 h 309"/>
                <a:gd name="T8" fmla="*/ 26 w 358"/>
                <a:gd name="T9" fmla="*/ 227 h 309"/>
                <a:gd name="T10" fmla="*/ 36 w 358"/>
                <a:gd name="T11" fmla="*/ 171 h 309"/>
                <a:gd name="T12" fmla="*/ 19 w 358"/>
                <a:gd name="T13" fmla="*/ 106 h 309"/>
                <a:gd name="T14" fmla="*/ 58 w 358"/>
                <a:gd name="T15" fmla="*/ 72 h 309"/>
                <a:gd name="T16" fmla="*/ 24 w 358"/>
                <a:gd name="T17" fmla="*/ 76 h 309"/>
                <a:gd name="T18" fmla="*/ 48 w 358"/>
                <a:gd name="T19" fmla="*/ 49 h 309"/>
                <a:gd name="T20" fmla="*/ 59 w 358"/>
                <a:gd name="T21" fmla="*/ 7 h 309"/>
                <a:gd name="T22" fmla="*/ 79 w 358"/>
                <a:gd name="T23" fmla="*/ 46 h 309"/>
                <a:gd name="T24" fmla="*/ 127 w 358"/>
                <a:gd name="T25" fmla="*/ 45 h 309"/>
                <a:gd name="T26" fmla="*/ 162 w 358"/>
                <a:gd name="T27" fmla="*/ 53 h 309"/>
                <a:gd name="T28" fmla="*/ 216 w 358"/>
                <a:gd name="T29" fmla="*/ 50 h 309"/>
                <a:gd name="T30" fmla="*/ 262 w 358"/>
                <a:gd name="T31" fmla="*/ 43 h 309"/>
                <a:gd name="T32" fmla="*/ 320 w 358"/>
                <a:gd name="T33" fmla="*/ 127 h 309"/>
                <a:gd name="T34" fmla="*/ 348 w 358"/>
                <a:gd name="T35" fmla="*/ 184 h 309"/>
                <a:gd name="T36" fmla="*/ 330 w 358"/>
                <a:gd name="T37" fmla="*/ 267 h 309"/>
                <a:gd name="T38" fmla="*/ 272 w 358"/>
                <a:gd name="T39" fmla="*/ 309 h 309"/>
                <a:gd name="T40" fmla="*/ 206 w 358"/>
                <a:gd name="T41" fmla="*/ 270 h 309"/>
                <a:gd name="T42" fmla="*/ 184 w 358"/>
                <a:gd name="T43" fmla="*/ 267 h 309"/>
                <a:gd name="T44" fmla="*/ 136 w 358"/>
                <a:gd name="T45" fmla="*/ 242 h 309"/>
                <a:gd name="T46" fmla="*/ 84 w 358"/>
                <a:gd name="T47" fmla="*/ 261 h 309"/>
                <a:gd name="T48" fmla="*/ 46 w 358"/>
                <a:gd name="T49" fmla="*/ 281 h 309"/>
                <a:gd name="T50" fmla="*/ 48 w 358"/>
                <a:gd name="T51" fmla="*/ 259 h 309"/>
                <a:gd name="T52" fmla="*/ 66 w 358"/>
                <a:gd name="T53" fmla="*/ 238 h 309"/>
                <a:gd name="T54" fmla="*/ 112 w 358"/>
                <a:gd name="T55" fmla="*/ 234 h 309"/>
                <a:gd name="T56" fmla="*/ 162 w 358"/>
                <a:gd name="T57" fmla="*/ 238 h 309"/>
                <a:gd name="T58" fmla="*/ 189 w 358"/>
                <a:gd name="T59" fmla="*/ 228 h 309"/>
                <a:gd name="T60" fmla="*/ 229 w 358"/>
                <a:gd name="T61" fmla="*/ 237 h 309"/>
                <a:gd name="T62" fmla="*/ 233 w 358"/>
                <a:gd name="T63" fmla="*/ 249 h 309"/>
                <a:gd name="T64" fmla="*/ 233 w 358"/>
                <a:gd name="T65" fmla="*/ 234 h 309"/>
                <a:gd name="T66" fmla="*/ 275 w 358"/>
                <a:gd name="T67" fmla="*/ 227 h 309"/>
                <a:gd name="T68" fmla="*/ 292 w 358"/>
                <a:gd name="T69" fmla="*/ 199 h 309"/>
                <a:gd name="T70" fmla="*/ 282 w 358"/>
                <a:gd name="T71" fmla="*/ 156 h 309"/>
                <a:gd name="T72" fmla="*/ 262 w 358"/>
                <a:gd name="T73" fmla="*/ 178 h 309"/>
                <a:gd name="T74" fmla="*/ 247 w 358"/>
                <a:gd name="T75" fmla="*/ 218 h 309"/>
                <a:gd name="T76" fmla="*/ 242 w 358"/>
                <a:gd name="T77" fmla="*/ 196 h 309"/>
                <a:gd name="T78" fmla="*/ 199 w 358"/>
                <a:gd name="T79" fmla="*/ 206 h 309"/>
                <a:gd name="T80" fmla="*/ 185 w 358"/>
                <a:gd name="T81" fmla="*/ 193 h 309"/>
                <a:gd name="T82" fmla="*/ 162 w 358"/>
                <a:gd name="T83" fmla="*/ 220 h 309"/>
                <a:gd name="T84" fmla="*/ 120 w 358"/>
                <a:gd name="T85" fmla="*/ 215 h 309"/>
                <a:gd name="T86" fmla="*/ 66 w 358"/>
                <a:gd name="T87" fmla="*/ 222 h 309"/>
                <a:gd name="T88" fmla="*/ 42 w 358"/>
                <a:gd name="T89" fmla="*/ 214 h 309"/>
                <a:gd name="T90" fmla="*/ 37 w 358"/>
                <a:gd name="T91" fmla="*/ 188 h 309"/>
                <a:gd name="T92" fmla="*/ 86 w 358"/>
                <a:gd name="T93" fmla="*/ 171 h 309"/>
                <a:gd name="T94" fmla="*/ 36 w 358"/>
                <a:gd name="T95" fmla="*/ 166 h 309"/>
                <a:gd name="T96" fmla="*/ 115 w 358"/>
                <a:gd name="T97" fmla="*/ 154 h 309"/>
                <a:gd name="T98" fmla="*/ 63 w 358"/>
                <a:gd name="T99" fmla="*/ 138 h 309"/>
                <a:gd name="T100" fmla="*/ 35 w 358"/>
                <a:gd name="T101" fmla="*/ 127 h 309"/>
                <a:gd name="T102" fmla="*/ 46 w 358"/>
                <a:gd name="T103" fmla="*/ 96 h 309"/>
                <a:gd name="T104" fmla="*/ 51 w 358"/>
                <a:gd name="T105" fmla="*/ 84 h 309"/>
                <a:gd name="T106" fmla="*/ 107 w 358"/>
                <a:gd name="T107" fmla="*/ 75 h 309"/>
                <a:gd name="T108" fmla="*/ 152 w 358"/>
                <a:gd name="T109" fmla="*/ 90 h 309"/>
                <a:gd name="T110" fmla="*/ 188 w 358"/>
                <a:gd name="T111" fmla="*/ 72 h 309"/>
                <a:gd name="T112" fmla="*/ 193 w 358"/>
                <a:gd name="T113" fmla="*/ 67 h 309"/>
                <a:gd name="T114" fmla="*/ 106 w 358"/>
                <a:gd name="T115" fmla="*/ 66 h 309"/>
                <a:gd name="T116" fmla="*/ 65 w 358"/>
                <a:gd name="T117" fmla="*/ 62 h 309"/>
                <a:gd name="T118" fmla="*/ 60 w 358"/>
                <a:gd name="T119" fmla="*/ 49 h 309"/>
                <a:gd name="T120" fmla="*/ 46 w 358"/>
                <a:gd name="T121" fmla="*/ 2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 h="309">
                  <a:moveTo>
                    <a:pt x="24" y="264"/>
                  </a:moveTo>
                  <a:lnTo>
                    <a:pt x="27" y="276"/>
                  </a:lnTo>
                  <a:lnTo>
                    <a:pt x="24" y="274"/>
                  </a:lnTo>
                  <a:lnTo>
                    <a:pt x="20" y="267"/>
                  </a:lnTo>
                  <a:lnTo>
                    <a:pt x="18" y="267"/>
                  </a:lnTo>
                  <a:lnTo>
                    <a:pt x="19" y="264"/>
                  </a:lnTo>
                  <a:lnTo>
                    <a:pt x="24" y="264"/>
                  </a:lnTo>
                  <a:close/>
                  <a:moveTo>
                    <a:pt x="37" y="265"/>
                  </a:moveTo>
                  <a:lnTo>
                    <a:pt x="37" y="271"/>
                  </a:lnTo>
                  <a:lnTo>
                    <a:pt x="38" y="277"/>
                  </a:lnTo>
                  <a:lnTo>
                    <a:pt x="32" y="277"/>
                  </a:lnTo>
                  <a:lnTo>
                    <a:pt x="31" y="273"/>
                  </a:lnTo>
                  <a:lnTo>
                    <a:pt x="31" y="264"/>
                  </a:lnTo>
                  <a:lnTo>
                    <a:pt x="30" y="259"/>
                  </a:lnTo>
                  <a:lnTo>
                    <a:pt x="31" y="257"/>
                  </a:lnTo>
                  <a:lnTo>
                    <a:pt x="32" y="259"/>
                  </a:lnTo>
                  <a:lnTo>
                    <a:pt x="37" y="265"/>
                  </a:lnTo>
                  <a:close/>
                  <a:moveTo>
                    <a:pt x="32" y="244"/>
                  </a:moveTo>
                  <a:lnTo>
                    <a:pt x="36" y="245"/>
                  </a:lnTo>
                  <a:lnTo>
                    <a:pt x="36" y="249"/>
                  </a:lnTo>
                  <a:lnTo>
                    <a:pt x="32" y="253"/>
                  </a:lnTo>
                  <a:lnTo>
                    <a:pt x="29" y="253"/>
                  </a:lnTo>
                  <a:lnTo>
                    <a:pt x="27" y="248"/>
                  </a:lnTo>
                  <a:lnTo>
                    <a:pt x="27" y="245"/>
                  </a:lnTo>
                  <a:lnTo>
                    <a:pt x="32" y="244"/>
                  </a:lnTo>
                  <a:close/>
                  <a:moveTo>
                    <a:pt x="6" y="231"/>
                  </a:moveTo>
                  <a:lnTo>
                    <a:pt x="8" y="238"/>
                  </a:lnTo>
                  <a:lnTo>
                    <a:pt x="10" y="242"/>
                  </a:lnTo>
                  <a:lnTo>
                    <a:pt x="9" y="248"/>
                  </a:lnTo>
                  <a:lnTo>
                    <a:pt x="6" y="249"/>
                  </a:lnTo>
                  <a:lnTo>
                    <a:pt x="2" y="246"/>
                  </a:lnTo>
                  <a:lnTo>
                    <a:pt x="0" y="240"/>
                  </a:lnTo>
                  <a:lnTo>
                    <a:pt x="0" y="234"/>
                  </a:lnTo>
                  <a:lnTo>
                    <a:pt x="5" y="227"/>
                  </a:lnTo>
                  <a:lnTo>
                    <a:pt x="6" y="231"/>
                  </a:lnTo>
                  <a:close/>
                  <a:moveTo>
                    <a:pt x="16" y="228"/>
                  </a:moveTo>
                  <a:lnTo>
                    <a:pt x="16" y="238"/>
                  </a:lnTo>
                  <a:lnTo>
                    <a:pt x="15" y="235"/>
                  </a:lnTo>
                  <a:lnTo>
                    <a:pt x="14" y="243"/>
                  </a:lnTo>
                  <a:lnTo>
                    <a:pt x="11" y="238"/>
                  </a:lnTo>
                  <a:lnTo>
                    <a:pt x="10" y="227"/>
                  </a:lnTo>
                  <a:lnTo>
                    <a:pt x="16" y="226"/>
                  </a:lnTo>
                  <a:lnTo>
                    <a:pt x="16" y="228"/>
                  </a:lnTo>
                  <a:close/>
                  <a:moveTo>
                    <a:pt x="40" y="214"/>
                  </a:moveTo>
                  <a:lnTo>
                    <a:pt x="43" y="220"/>
                  </a:lnTo>
                  <a:lnTo>
                    <a:pt x="43" y="223"/>
                  </a:lnTo>
                  <a:lnTo>
                    <a:pt x="37" y="222"/>
                  </a:lnTo>
                  <a:lnTo>
                    <a:pt x="37" y="212"/>
                  </a:lnTo>
                  <a:lnTo>
                    <a:pt x="40" y="214"/>
                  </a:lnTo>
                  <a:close/>
                  <a:moveTo>
                    <a:pt x="26" y="204"/>
                  </a:moveTo>
                  <a:lnTo>
                    <a:pt x="30" y="206"/>
                  </a:lnTo>
                  <a:lnTo>
                    <a:pt x="31" y="205"/>
                  </a:lnTo>
                  <a:lnTo>
                    <a:pt x="35" y="207"/>
                  </a:lnTo>
                  <a:lnTo>
                    <a:pt x="33" y="212"/>
                  </a:lnTo>
                  <a:lnTo>
                    <a:pt x="37" y="224"/>
                  </a:lnTo>
                  <a:lnTo>
                    <a:pt x="36" y="227"/>
                  </a:lnTo>
                  <a:lnTo>
                    <a:pt x="29" y="232"/>
                  </a:lnTo>
                  <a:lnTo>
                    <a:pt x="29" y="235"/>
                  </a:lnTo>
                  <a:lnTo>
                    <a:pt x="27" y="235"/>
                  </a:lnTo>
                  <a:lnTo>
                    <a:pt x="26" y="227"/>
                  </a:lnTo>
                  <a:lnTo>
                    <a:pt x="21" y="232"/>
                  </a:lnTo>
                  <a:lnTo>
                    <a:pt x="20" y="234"/>
                  </a:lnTo>
                  <a:lnTo>
                    <a:pt x="18" y="231"/>
                  </a:lnTo>
                  <a:lnTo>
                    <a:pt x="16" y="216"/>
                  </a:lnTo>
                  <a:lnTo>
                    <a:pt x="21" y="211"/>
                  </a:lnTo>
                  <a:lnTo>
                    <a:pt x="24" y="212"/>
                  </a:lnTo>
                  <a:lnTo>
                    <a:pt x="25" y="211"/>
                  </a:lnTo>
                  <a:lnTo>
                    <a:pt x="24" y="205"/>
                  </a:lnTo>
                  <a:lnTo>
                    <a:pt x="24" y="204"/>
                  </a:lnTo>
                  <a:lnTo>
                    <a:pt x="26" y="204"/>
                  </a:lnTo>
                  <a:close/>
                  <a:moveTo>
                    <a:pt x="26" y="171"/>
                  </a:moveTo>
                  <a:lnTo>
                    <a:pt x="36" y="171"/>
                  </a:lnTo>
                  <a:lnTo>
                    <a:pt x="37" y="182"/>
                  </a:lnTo>
                  <a:lnTo>
                    <a:pt x="30" y="184"/>
                  </a:lnTo>
                  <a:lnTo>
                    <a:pt x="29" y="183"/>
                  </a:lnTo>
                  <a:lnTo>
                    <a:pt x="29" y="181"/>
                  </a:lnTo>
                  <a:lnTo>
                    <a:pt x="24" y="179"/>
                  </a:lnTo>
                  <a:lnTo>
                    <a:pt x="22" y="176"/>
                  </a:lnTo>
                  <a:lnTo>
                    <a:pt x="26" y="171"/>
                  </a:lnTo>
                  <a:close/>
                  <a:moveTo>
                    <a:pt x="24" y="104"/>
                  </a:moveTo>
                  <a:lnTo>
                    <a:pt x="25" y="114"/>
                  </a:lnTo>
                  <a:lnTo>
                    <a:pt x="21" y="115"/>
                  </a:lnTo>
                  <a:lnTo>
                    <a:pt x="19" y="111"/>
                  </a:lnTo>
                  <a:lnTo>
                    <a:pt x="19" y="106"/>
                  </a:lnTo>
                  <a:lnTo>
                    <a:pt x="22" y="103"/>
                  </a:lnTo>
                  <a:lnTo>
                    <a:pt x="24" y="104"/>
                  </a:lnTo>
                  <a:close/>
                  <a:moveTo>
                    <a:pt x="21" y="84"/>
                  </a:moveTo>
                  <a:lnTo>
                    <a:pt x="26" y="89"/>
                  </a:lnTo>
                  <a:lnTo>
                    <a:pt x="20" y="96"/>
                  </a:lnTo>
                  <a:lnTo>
                    <a:pt x="19" y="90"/>
                  </a:lnTo>
                  <a:lnTo>
                    <a:pt x="14" y="87"/>
                  </a:lnTo>
                  <a:lnTo>
                    <a:pt x="20" y="83"/>
                  </a:lnTo>
                  <a:lnTo>
                    <a:pt x="21" y="84"/>
                  </a:lnTo>
                  <a:close/>
                  <a:moveTo>
                    <a:pt x="30" y="64"/>
                  </a:moveTo>
                  <a:lnTo>
                    <a:pt x="43" y="70"/>
                  </a:lnTo>
                  <a:lnTo>
                    <a:pt x="58" y="72"/>
                  </a:lnTo>
                  <a:lnTo>
                    <a:pt x="59" y="73"/>
                  </a:lnTo>
                  <a:lnTo>
                    <a:pt x="59" y="78"/>
                  </a:lnTo>
                  <a:lnTo>
                    <a:pt x="47" y="79"/>
                  </a:lnTo>
                  <a:lnTo>
                    <a:pt x="35" y="89"/>
                  </a:lnTo>
                  <a:lnTo>
                    <a:pt x="31" y="90"/>
                  </a:lnTo>
                  <a:lnTo>
                    <a:pt x="30" y="88"/>
                  </a:lnTo>
                  <a:lnTo>
                    <a:pt x="26" y="85"/>
                  </a:lnTo>
                  <a:lnTo>
                    <a:pt x="25" y="82"/>
                  </a:lnTo>
                  <a:lnTo>
                    <a:pt x="30" y="81"/>
                  </a:lnTo>
                  <a:lnTo>
                    <a:pt x="32" y="78"/>
                  </a:lnTo>
                  <a:lnTo>
                    <a:pt x="26" y="78"/>
                  </a:lnTo>
                  <a:lnTo>
                    <a:pt x="24" y="76"/>
                  </a:lnTo>
                  <a:lnTo>
                    <a:pt x="18" y="76"/>
                  </a:lnTo>
                  <a:lnTo>
                    <a:pt x="16" y="75"/>
                  </a:lnTo>
                  <a:lnTo>
                    <a:pt x="21" y="70"/>
                  </a:lnTo>
                  <a:lnTo>
                    <a:pt x="27" y="68"/>
                  </a:lnTo>
                  <a:lnTo>
                    <a:pt x="25" y="66"/>
                  </a:lnTo>
                  <a:lnTo>
                    <a:pt x="30" y="64"/>
                  </a:lnTo>
                  <a:close/>
                  <a:moveTo>
                    <a:pt x="36" y="38"/>
                  </a:moveTo>
                  <a:lnTo>
                    <a:pt x="42" y="40"/>
                  </a:lnTo>
                  <a:lnTo>
                    <a:pt x="47" y="38"/>
                  </a:lnTo>
                  <a:lnTo>
                    <a:pt x="47" y="39"/>
                  </a:lnTo>
                  <a:lnTo>
                    <a:pt x="49" y="44"/>
                  </a:lnTo>
                  <a:lnTo>
                    <a:pt x="48" y="49"/>
                  </a:lnTo>
                  <a:lnTo>
                    <a:pt x="49" y="54"/>
                  </a:lnTo>
                  <a:lnTo>
                    <a:pt x="46" y="60"/>
                  </a:lnTo>
                  <a:lnTo>
                    <a:pt x="41" y="60"/>
                  </a:lnTo>
                  <a:lnTo>
                    <a:pt x="36" y="56"/>
                  </a:lnTo>
                  <a:lnTo>
                    <a:pt x="36" y="55"/>
                  </a:lnTo>
                  <a:lnTo>
                    <a:pt x="41" y="50"/>
                  </a:lnTo>
                  <a:lnTo>
                    <a:pt x="33" y="46"/>
                  </a:lnTo>
                  <a:lnTo>
                    <a:pt x="33" y="37"/>
                  </a:lnTo>
                  <a:lnTo>
                    <a:pt x="36" y="38"/>
                  </a:lnTo>
                  <a:close/>
                  <a:moveTo>
                    <a:pt x="57" y="1"/>
                  </a:moveTo>
                  <a:lnTo>
                    <a:pt x="57" y="4"/>
                  </a:lnTo>
                  <a:lnTo>
                    <a:pt x="59" y="7"/>
                  </a:lnTo>
                  <a:lnTo>
                    <a:pt x="66" y="10"/>
                  </a:lnTo>
                  <a:lnTo>
                    <a:pt x="66" y="12"/>
                  </a:lnTo>
                  <a:lnTo>
                    <a:pt x="64" y="14"/>
                  </a:lnTo>
                  <a:lnTo>
                    <a:pt x="65" y="15"/>
                  </a:lnTo>
                  <a:lnTo>
                    <a:pt x="65" y="20"/>
                  </a:lnTo>
                  <a:lnTo>
                    <a:pt x="81" y="32"/>
                  </a:lnTo>
                  <a:lnTo>
                    <a:pt x="82" y="38"/>
                  </a:lnTo>
                  <a:lnTo>
                    <a:pt x="81" y="42"/>
                  </a:lnTo>
                  <a:lnTo>
                    <a:pt x="82" y="42"/>
                  </a:lnTo>
                  <a:lnTo>
                    <a:pt x="82" y="42"/>
                  </a:lnTo>
                  <a:lnTo>
                    <a:pt x="82" y="44"/>
                  </a:lnTo>
                  <a:lnTo>
                    <a:pt x="79" y="46"/>
                  </a:lnTo>
                  <a:lnTo>
                    <a:pt x="79" y="49"/>
                  </a:lnTo>
                  <a:lnTo>
                    <a:pt x="81" y="46"/>
                  </a:lnTo>
                  <a:lnTo>
                    <a:pt x="89" y="53"/>
                  </a:lnTo>
                  <a:lnTo>
                    <a:pt x="93" y="51"/>
                  </a:lnTo>
                  <a:lnTo>
                    <a:pt x="100" y="49"/>
                  </a:lnTo>
                  <a:lnTo>
                    <a:pt x="102" y="50"/>
                  </a:lnTo>
                  <a:lnTo>
                    <a:pt x="104" y="48"/>
                  </a:lnTo>
                  <a:lnTo>
                    <a:pt x="108" y="50"/>
                  </a:lnTo>
                  <a:lnTo>
                    <a:pt x="111" y="49"/>
                  </a:lnTo>
                  <a:lnTo>
                    <a:pt x="113" y="51"/>
                  </a:lnTo>
                  <a:lnTo>
                    <a:pt x="122" y="46"/>
                  </a:lnTo>
                  <a:lnTo>
                    <a:pt x="127" y="45"/>
                  </a:lnTo>
                  <a:lnTo>
                    <a:pt x="130" y="46"/>
                  </a:lnTo>
                  <a:lnTo>
                    <a:pt x="134" y="51"/>
                  </a:lnTo>
                  <a:lnTo>
                    <a:pt x="136" y="53"/>
                  </a:lnTo>
                  <a:lnTo>
                    <a:pt x="145" y="50"/>
                  </a:lnTo>
                  <a:lnTo>
                    <a:pt x="145" y="46"/>
                  </a:lnTo>
                  <a:lnTo>
                    <a:pt x="149" y="45"/>
                  </a:lnTo>
                  <a:lnTo>
                    <a:pt x="150" y="42"/>
                  </a:lnTo>
                  <a:lnTo>
                    <a:pt x="155" y="42"/>
                  </a:lnTo>
                  <a:lnTo>
                    <a:pt x="157" y="43"/>
                  </a:lnTo>
                  <a:lnTo>
                    <a:pt x="155" y="46"/>
                  </a:lnTo>
                  <a:lnTo>
                    <a:pt x="161" y="50"/>
                  </a:lnTo>
                  <a:lnTo>
                    <a:pt x="162" y="53"/>
                  </a:lnTo>
                  <a:lnTo>
                    <a:pt x="171" y="45"/>
                  </a:lnTo>
                  <a:lnTo>
                    <a:pt x="173" y="40"/>
                  </a:lnTo>
                  <a:lnTo>
                    <a:pt x="180" y="40"/>
                  </a:lnTo>
                  <a:lnTo>
                    <a:pt x="180" y="37"/>
                  </a:lnTo>
                  <a:lnTo>
                    <a:pt x="189" y="32"/>
                  </a:lnTo>
                  <a:lnTo>
                    <a:pt x="193" y="33"/>
                  </a:lnTo>
                  <a:lnTo>
                    <a:pt x="195" y="29"/>
                  </a:lnTo>
                  <a:lnTo>
                    <a:pt x="199" y="32"/>
                  </a:lnTo>
                  <a:lnTo>
                    <a:pt x="205" y="44"/>
                  </a:lnTo>
                  <a:lnTo>
                    <a:pt x="207" y="45"/>
                  </a:lnTo>
                  <a:lnTo>
                    <a:pt x="209" y="51"/>
                  </a:lnTo>
                  <a:lnTo>
                    <a:pt x="216" y="50"/>
                  </a:lnTo>
                  <a:lnTo>
                    <a:pt x="223" y="46"/>
                  </a:lnTo>
                  <a:lnTo>
                    <a:pt x="227" y="49"/>
                  </a:lnTo>
                  <a:lnTo>
                    <a:pt x="229" y="46"/>
                  </a:lnTo>
                  <a:lnTo>
                    <a:pt x="233" y="48"/>
                  </a:lnTo>
                  <a:lnTo>
                    <a:pt x="237" y="42"/>
                  </a:lnTo>
                  <a:lnTo>
                    <a:pt x="248" y="42"/>
                  </a:lnTo>
                  <a:lnTo>
                    <a:pt x="249" y="38"/>
                  </a:lnTo>
                  <a:lnTo>
                    <a:pt x="251" y="37"/>
                  </a:lnTo>
                  <a:lnTo>
                    <a:pt x="253" y="40"/>
                  </a:lnTo>
                  <a:lnTo>
                    <a:pt x="258" y="39"/>
                  </a:lnTo>
                  <a:lnTo>
                    <a:pt x="262" y="43"/>
                  </a:lnTo>
                  <a:lnTo>
                    <a:pt x="262" y="43"/>
                  </a:lnTo>
                  <a:lnTo>
                    <a:pt x="262" y="43"/>
                  </a:lnTo>
                  <a:lnTo>
                    <a:pt x="262" y="43"/>
                  </a:lnTo>
                  <a:lnTo>
                    <a:pt x="269" y="46"/>
                  </a:lnTo>
                  <a:lnTo>
                    <a:pt x="269" y="71"/>
                  </a:lnTo>
                  <a:lnTo>
                    <a:pt x="276" y="88"/>
                  </a:lnTo>
                  <a:lnTo>
                    <a:pt x="277" y="99"/>
                  </a:lnTo>
                  <a:lnTo>
                    <a:pt x="294" y="96"/>
                  </a:lnTo>
                  <a:lnTo>
                    <a:pt x="303" y="94"/>
                  </a:lnTo>
                  <a:lnTo>
                    <a:pt x="311" y="98"/>
                  </a:lnTo>
                  <a:lnTo>
                    <a:pt x="316" y="101"/>
                  </a:lnTo>
                  <a:lnTo>
                    <a:pt x="316" y="117"/>
                  </a:lnTo>
                  <a:lnTo>
                    <a:pt x="320" y="127"/>
                  </a:lnTo>
                  <a:lnTo>
                    <a:pt x="321" y="135"/>
                  </a:lnTo>
                  <a:lnTo>
                    <a:pt x="337" y="142"/>
                  </a:lnTo>
                  <a:lnTo>
                    <a:pt x="344" y="137"/>
                  </a:lnTo>
                  <a:lnTo>
                    <a:pt x="352" y="139"/>
                  </a:lnTo>
                  <a:lnTo>
                    <a:pt x="358" y="156"/>
                  </a:lnTo>
                  <a:lnTo>
                    <a:pt x="353" y="160"/>
                  </a:lnTo>
                  <a:lnTo>
                    <a:pt x="347" y="160"/>
                  </a:lnTo>
                  <a:lnTo>
                    <a:pt x="344" y="159"/>
                  </a:lnTo>
                  <a:lnTo>
                    <a:pt x="341" y="162"/>
                  </a:lnTo>
                  <a:lnTo>
                    <a:pt x="341" y="172"/>
                  </a:lnTo>
                  <a:lnTo>
                    <a:pt x="351" y="179"/>
                  </a:lnTo>
                  <a:lnTo>
                    <a:pt x="348" y="184"/>
                  </a:lnTo>
                  <a:lnTo>
                    <a:pt x="342" y="187"/>
                  </a:lnTo>
                  <a:lnTo>
                    <a:pt x="340" y="190"/>
                  </a:lnTo>
                  <a:lnTo>
                    <a:pt x="338" y="194"/>
                  </a:lnTo>
                  <a:lnTo>
                    <a:pt x="332" y="198"/>
                  </a:lnTo>
                  <a:lnTo>
                    <a:pt x="331" y="203"/>
                  </a:lnTo>
                  <a:lnTo>
                    <a:pt x="331" y="207"/>
                  </a:lnTo>
                  <a:lnTo>
                    <a:pt x="335" y="215"/>
                  </a:lnTo>
                  <a:lnTo>
                    <a:pt x="346" y="233"/>
                  </a:lnTo>
                  <a:lnTo>
                    <a:pt x="346" y="233"/>
                  </a:lnTo>
                  <a:lnTo>
                    <a:pt x="346" y="246"/>
                  </a:lnTo>
                  <a:lnTo>
                    <a:pt x="341" y="250"/>
                  </a:lnTo>
                  <a:lnTo>
                    <a:pt x="330" y="267"/>
                  </a:lnTo>
                  <a:lnTo>
                    <a:pt x="325" y="267"/>
                  </a:lnTo>
                  <a:lnTo>
                    <a:pt x="314" y="262"/>
                  </a:lnTo>
                  <a:lnTo>
                    <a:pt x="305" y="270"/>
                  </a:lnTo>
                  <a:lnTo>
                    <a:pt x="298" y="281"/>
                  </a:lnTo>
                  <a:lnTo>
                    <a:pt x="298" y="283"/>
                  </a:lnTo>
                  <a:lnTo>
                    <a:pt x="299" y="290"/>
                  </a:lnTo>
                  <a:lnTo>
                    <a:pt x="298" y="295"/>
                  </a:lnTo>
                  <a:lnTo>
                    <a:pt x="293" y="296"/>
                  </a:lnTo>
                  <a:lnTo>
                    <a:pt x="288" y="296"/>
                  </a:lnTo>
                  <a:lnTo>
                    <a:pt x="283" y="299"/>
                  </a:lnTo>
                  <a:lnTo>
                    <a:pt x="278" y="306"/>
                  </a:lnTo>
                  <a:lnTo>
                    <a:pt x="272" y="309"/>
                  </a:lnTo>
                  <a:lnTo>
                    <a:pt x="272" y="309"/>
                  </a:lnTo>
                  <a:lnTo>
                    <a:pt x="264" y="309"/>
                  </a:lnTo>
                  <a:lnTo>
                    <a:pt x="248" y="305"/>
                  </a:lnTo>
                  <a:lnTo>
                    <a:pt x="245" y="307"/>
                  </a:lnTo>
                  <a:lnTo>
                    <a:pt x="242" y="307"/>
                  </a:lnTo>
                  <a:lnTo>
                    <a:pt x="238" y="304"/>
                  </a:lnTo>
                  <a:lnTo>
                    <a:pt x="227" y="303"/>
                  </a:lnTo>
                  <a:lnTo>
                    <a:pt x="224" y="278"/>
                  </a:lnTo>
                  <a:lnTo>
                    <a:pt x="216" y="276"/>
                  </a:lnTo>
                  <a:lnTo>
                    <a:pt x="210" y="278"/>
                  </a:lnTo>
                  <a:lnTo>
                    <a:pt x="201" y="278"/>
                  </a:lnTo>
                  <a:lnTo>
                    <a:pt x="206" y="270"/>
                  </a:lnTo>
                  <a:lnTo>
                    <a:pt x="211" y="267"/>
                  </a:lnTo>
                  <a:lnTo>
                    <a:pt x="211" y="266"/>
                  </a:lnTo>
                  <a:lnTo>
                    <a:pt x="210" y="261"/>
                  </a:lnTo>
                  <a:lnTo>
                    <a:pt x="205" y="264"/>
                  </a:lnTo>
                  <a:lnTo>
                    <a:pt x="204" y="260"/>
                  </a:lnTo>
                  <a:lnTo>
                    <a:pt x="201" y="260"/>
                  </a:lnTo>
                  <a:lnTo>
                    <a:pt x="198" y="255"/>
                  </a:lnTo>
                  <a:lnTo>
                    <a:pt x="196" y="255"/>
                  </a:lnTo>
                  <a:lnTo>
                    <a:pt x="196" y="260"/>
                  </a:lnTo>
                  <a:lnTo>
                    <a:pt x="190" y="262"/>
                  </a:lnTo>
                  <a:lnTo>
                    <a:pt x="188" y="266"/>
                  </a:lnTo>
                  <a:lnTo>
                    <a:pt x="184" y="267"/>
                  </a:lnTo>
                  <a:lnTo>
                    <a:pt x="180" y="264"/>
                  </a:lnTo>
                  <a:lnTo>
                    <a:pt x="182" y="261"/>
                  </a:lnTo>
                  <a:lnTo>
                    <a:pt x="179" y="256"/>
                  </a:lnTo>
                  <a:lnTo>
                    <a:pt x="174" y="261"/>
                  </a:lnTo>
                  <a:lnTo>
                    <a:pt x="169" y="261"/>
                  </a:lnTo>
                  <a:lnTo>
                    <a:pt x="161" y="271"/>
                  </a:lnTo>
                  <a:lnTo>
                    <a:pt x="152" y="264"/>
                  </a:lnTo>
                  <a:lnTo>
                    <a:pt x="147" y="262"/>
                  </a:lnTo>
                  <a:lnTo>
                    <a:pt x="145" y="259"/>
                  </a:lnTo>
                  <a:lnTo>
                    <a:pt x="146" y="250"/>
                  </a:lnTo>
                  <a:lnTo>
                    <a:pt x="140" y="246"/>
                  </a:lnTo>
                  <a:lnTo>
                    <a:pt x="136" y="242"/>
                  </a:lnTo>
                  <a:lnTo>
                    <a:pt x="134" y="240"/>
                  </a:lnTo>
                  <a:lnTo>
                    <a:pt x="127" y="245"/>
                  </a:lnTo>
                  <a:lnTo>
                    <a:pt x="125" y="245"/>
                  </a:lnTo>
                  <a:lnTo>
                    <a:pt x="120" y="255"/>
                  </a:lnTo>
                  <a:lnTo>
                    <a:pt x="117" y="255"/>
                  </a:lnTo>
                  <a:lnTo>
                    <a:pt x="112" y="249"/>
                  </a:lnTo>
                  <a:lnTo>
                    <a:pt x="106" y="251"/>
                  </a:lnTo>
                  <a:lnTo>
                    <a:pt x="103" y="255"/>
                  </a:lnTo>
                  <a:lnTo>
                    <a:pt x="100" y="254"/>
                  </a:lnTo>
                  <a:lnTo>
                    <a:pt x="97" y="251"/>
                  </a:lnTo>
                  <a:lnTo>
                    <a:pt x="95" y="251"/>
                  </a:lnTo>
                  <a:lnTo>
                    <a:pt x="84" y="261"/>
                  </a:lnTo>
                  <a:lnTo>
                    <a:pt x="81" y="262"/>
                  </a:lnTo>
                  <a:lnTo>
                    <a:pt x="80" y="259"/>
                  </a:lnTo>
                  <a:lnTo>
                    <a:pt x="71" y="264"/>
                  </a:lnTo>
                  <a:lnTo>
                    <a:pt x="66" y="264"/>
                  </a:lnTo>
                  <a:lnTo>
                    <a:pt x="64" y="259"/>
                  </a:lnTo>
                  <a:lnTo>
                    <a:pt x="62" y="259"/>
                  </a:lnTo>
                  <a:lnTo>
                    <a:pt x="60" y="261"/>
                  </a:lnTo>
                  <a:lnTo>
                    <a:pt x="55" y="262"/>
                  </a:lnTo>
                  <a:lnTo>
                    <a:pt x="51" y="267"/>
                  </a:lnTo>
                  <a:lnTo>
                    <a:pt x="47" y="276"/>
                  </a:lnTo>
                  <a:lnTo>
                    <a:pt x="46" y="281"/>
                  </a:lnTo>
                  <a:lnTo>
                    <a:pt x="46" y="281"/>
                  </a:lnTo>
                  <a:lnTo>
                    <a:pt x="41" y="278"/>
                  </a:lnTo>
                  <a:lnTo>
                    <a:pt x="37" y="267"/>
                  </a:lnTo>
                  <a:lnTo>
                    <a:pt x="38" y="260"/>
                  </a:lnTo>
                  <a:lnTo>
                    <a:pt x="37" y="261"/>
                  </a:lnTo>
                  <a:lnTo>
                    <a:pt x="36" y="260"/>
                  </a:lnTo>
                  <a:lnTo>
                    <a:pt x="35" y="256"/>
                  </a:lnTo>
                  <a:lnTo>
                    <a:pt x="35" y="255"/>
                  </a:lnTo>
                  <a:lnTo>
                    <a:pt x="38" y="254"/>
                  </a:lnTo>
                  <a:lnTo>
                    <a:pt x="40" y="255"/>
                  </a:lnTo>
                  <a:lnTo>
                    <a:pt x="44" y="255"/>
                  </a:lnTo>
                  <a:lnTo>
                    <a:pt x="47" y="261"/>
                  </a:lnTo>
                  <a:lnTo>
                    <a:pt x="48" y="259"/>
                  </a:lnTo>
                  <a:lnTo>
                    <a:pt x="47" y="254"/>
                  </a:lnTo>
                  <a:lnTo>
                    <a:pt x="41" y="250"/>
                  </a:lnTo>
                  <a:lnTo>
                    <a:pt x="38" y="251"/>
                  </a:lnTo>
                  <a:lnTo>
                    <a:pt x="37" y="240"/>
                  </a:lnTo>
                  <a:lnTo>
                    <a:pt x="40" y="234"/>
                  </a:lnTo>
                  <a:lnTo>
                    <a:pt x="44" y="232"/>
                  </a:lnTo>
                  <a:lnTo>
                    <a:pt x="48" y="233"/>
                  </a:lnTo>
                  <a:lnTo>
                    <a:pt x="49" y="229"/>
                  </a:lnTo>
                  <a:lnTo>
                    <a:pt x="55" y="231"/>
                  </a:lnTo>
                  <a:lnTo>
                    <a:pt x="58" y="233"/>
                  </a:lnTo>
                  <a:lnTo>
                    <a:pt x="63" y="234"/>
                  </a:lnTo>
                  <a:lnTo>
                    <a:pt x="66" y="238"/>
                  </a:lnTo>
                  <a:lnTo>
                    <a:pt x="74" y="242"/>
                  </a:lnTo>
                  <a:lnTo>
                    <a:pt x="82" y="243"/>
                  </a:lnTo>
                  <a:lnTo>
                    <a:pt x="81" y="237"/>
                  </a:lnTo>
                  <a:lnTo>
                    <a:pt x="85" y="234"/>
                  </a:lnTo>
                  <a:lnTo>
                    <a:pt x="90" y="234"/>
                  </a:lnTo>
                  <a:lnTo>
                    <a:pt x="98" y="227"/>
                  </a:lnTo>
                  <a:lnTo>
                    <a:pt x="100" y="226"/>
                  </a:lnTo>
                  <a:lnTo>
                    <a:pt x="102" y="228"/>
                  </a:lnTo>
                  <a:lnTo>
                    <a:pt x="112" y="222"/>
                  </a:lnTo>
                  <a:lnTo>
                    <a:pt x="114" y="223"/>
                  </a:lnTo>
                  <a:lnTo>
                    <a:pt x="114" y="231"/>
                  </a:lnTo>
                  <a:lnTo>
                    <a:pt x="112" y="234"/>
                  </a:lnTo>
                  <a:lnTo>
                    <a:pt x="113" y="237"/>
                  </a:lnTo>
                  <a:lnTo>
                    <a:pt x="118" y="224"/>
                  </a:lnTo>
                  <a:lnTo>
                    <a:pt x="122" y="221"/>
                  </a:lnTo>
                  <a:lnTo>
                    <a:pt x="130" y="221"/>
                  </a:lnTo>
                  <a:lnTo>
                    <a:pt x="135" y="223"/>
                  </a:lnTo>
                  <a:lnTo>
                    <a:pt x="147" y="223"/>
                  </a:lnTo>
                  <a:lnTo>
                    <a:pt x="151" y="223"/>
                  </a:lnTo>
                  <a:lnTo>
                    <a:pt x="152" y="227"/>
                  </a:lnTo>
                  <a:lnTo>
                    <a:pt x="161" y="227"/>
                  </a:lnTo>
                  <a:lnTo>
                    <a:pt x="163" y="232"/>
                  </a:lnTo>
                  <a:lnTo>
                    <a:pt x="162" y="238"/>
                  </a:lnTo>
                  <a:lnTo>
                    <a:pt x="162" y="238"/>
                  </a:lnTo>
                  <a:lnTo>
                    <a:pt x="166" y="233"/>
                  </a:lnTo>
                  <a:lnTo>
                    <a:pt x="172" y="233"/>
                  </a:lnTo>
                  <a:lnTo>
                    <a:pt x="169" y="243"/>
                  </a:lnTo>
                  <a:lnTo>
                    <a:pt x="166" y="244"/>
                  </a:lnTo>
                  <a:lnTo>
                    <a:pt x="167" y="246"/>
                  </a:lnTo>
                  <a:lnTo>
                    <a:pt x="172" y="245"/>
                  </a:lnTo>
                  <a:lnTo>
                    <a:pt x="171" y="242"/>
                  </a:lnTo>
                  <a:lnTo>
                    <a:pt x="175" y="231"/>
                  </a:lnTo>
                  <a:lnTo>
                    <a:pt x="180" y="231"/>
                  </a:lnTo>
                  <a:lnTo>
                    <a:pt x="184" y="226"/>
                  </a:lnTo>
                  <a:lnTo>
                    <a:pt x="188" y="227"/>
                  </a:lnTo>
                  <a:lnTo>
                    <a:pt x="189" y="228"/>
                  </a:lnTo>
                  <a:lnTo>
                    <a:pt x="194" y="211"/>
                  </a:lnTo>
                  <a:lnTo>
                    <a:pt x="200" y="216"/>
                  </a:lnTo>
                  <a:lnTo>
                    <a:pt x="206" y="216"/>
                  </a:lnTo>
                  <a:lnTo>
                    <a:pt x="207" y="217"/>
                  </a:lnTo>
                  <a:lnTo>
                    <a:pt x="215" y="217"/>
                  </a:lnTo>
                  <a:lnTo>
                    <a:pt x="217" y="221"/>
                  </a:lnTo>
                  <a:lnTo>
                    <a:pt x="217" y="228"/>
                  </a:lnTo>
                  <a:lnTo>
                    <a:pt x="223" y="232"/>
                  </a:lnTo>
                  <a:lnTo>
                    <a:pt x="224" y="229"/>
                  </a:lnTo>
                  <a:lnTo>
                    <a:pt x="229" y="233"/>
                  </a:lnTo>
                  <a:lnTo>
                    <a:pt x="231" y="235"/>
                  </a:lnTo>
                  <a:lnTo>
                    <a:pt x="229" y="237"/>
                  </a:lnTo>
                  <a:lnTo>
                    <a:pt x="232" y="246"/>
                  </a:lnTo>
                  <a:lnTo>
                    <a:pt x="231" y="250"/>
                  </a:lnTo>
                  <a:lnTo>
                    <a:pt x="226" y="253"/>
                  </a:lnTo>
                  <a:lnTo>
                    <a:pt x="222" y="255"/>
                  </a:lnTo>
                  <a:lnTo>
                    <a:pt x="222" y="257"/>
                  </a:lnTo>
                  <a:lnTo>
                    <a:pt x="216" y="260"/>
                  </a:lnTo>
                  <a:lnTo>
                    <a:pt x="216" y="265"/>
                  </a:lnTo>
                  <a:lnTo>
                    <a:pt x="212" y="271"/>
                  </a:lnTo>
                  <a:lnTo>
                    <a:pt x="216" y="266"/>
                  </a:lnTo>
                  <a:lnTo>
                    <a:pt x="217" y="261"/>
                  </a:lnTo>
                  <a:lnTo>
                    <a:pt x="232" y="251"/>
                  </a:lnTo>
                  <a:lnTo>
                    <a:pt x="233" y="249"/>
                  </a:lnTo>
                  <a:lnTo>
                    <a:pt x="238" y="255"/>
                  </a:lnTo>
                  <a:lnTo>
                    <a:pt x="244" y="259"/>
                  </a:lnTo>
                  <a:lnTo>
                    <a:pt x="244" y="264"/>
                  </a:lnTo>
                  <a:lnTo>
                    <a:pt x="239" y="273"/>
                  </a:lnTo>
                  <a:lnTo>
                    <a:pt x="240" y="273"/>
                  </a:lnTo>
                  <a:lnTo>
                    <a:pt x="247" y="265"/>
                  </a:lnTo>
                  <a:lnTo>
                    <a:pt x="248" y="259"/>
                  </a:lnTo>
                  <a:lnTo>
                    <a:pt x="247" y="256"/>
                  </a:lnTo>
                  <a:lnTo>
                    <a:pt x="240" y="255"/>
                  </a:lnTo>
                  <a:lnTo>
                    <a:pt x="237" y="251"/>
                  </a:lnTo>
                  <a:lnTo>
                    <a:pt x="232" y="237"/>
                  </a:lnTo>
                  <a:lnTo>
                    <a:pt x="233" y="234"/>
                  </a:lnTo>
                  <a:lnTo>
                    <a:pt x="232" y="229"/>
                  </a:lnTo>
                  <a:lnTo>
                    <a:pt x="233" y="226"/>
                  </a:lnTo>
                  <a:lnTo>
                    <a:pt x="235" y="224"/>
                  </a:lnTo>
                  <a:lnTo>
                    <a:pt x="238" y="226"/>
                  </a:lnTo>
                  <a:lnTo>
                    <a:pt x="244" y="223"/>
                  </a:lnTo>
                  <a:lnTo>
                    <a:pt x="250" y="223"/>
                  </a:lnTo>
                  <a:lnTo>
                    <a:pt x="253" y="217"/>
                  </a:lnTo>
                  <a:lnTo>
                    <a:pt x="261" y="222"/>
                  </a:lnTo>
                  <a:lnTo>
                    <a:pt x="264" y="221"/>
                  </a:lnTo>
                  <a:lnTo>
                    <a:pt x="270" y="226"/>
                  </a:lnTo>
                  <a:lnTo>
                    <a:pt x="272" y="226"/>
                  </a:lnTo>
                  <a:lnTo>
                    <a:pt x="275" y="227"/>
                  </a:lnTo>
                  <a:lnTo>
                    <a:pt x="275" y="224"/>
                  </a:lnTo>
                  <a:lnTo>
                    <a:pt x="270" y="224"/>
                  </a:lnTo>
                  <a:lnTo>
                    <a:pt x="269" y="220"/>
                  </a:lnTo>
                  <a:lnTo>
                    <a:pt x="265" y="217"/>
                  </a:lnTo>
                  <a:lnTo>
                    <a:pt x="270" y="215"/>
                  </a:lnTo>
                  <a:lnTo>
                    <a:pt x="273" y="211"/>
                  </a:lnTo>
                  <a:lnTo>
                    <a:pt x="278" y="209"/>
                  </a:lnTo>
                  <a:lnTo>
                    <a:pt x="289" y="207"/>
                  </a:lnTo>
                  <a:lnTo>
                    <a:pt x="293" y="203"/>
                  </a:lnTo>
                  <a:lnTo>
                    <a:pt x="295" y="203"/>
                  </a:lnTo>
                  <a:lnTo>
                    <a:pt x="298" y="200"/>
                  </a:lnTo>
                  <a:lnTo>
                    <a:pt x="292" y="199"/>
                  </a:lnTo>
                  <a:lnTo>
                    <a:pt x="289" y="204"/>
                  </a:lnTo>
                  <a:lnTo>
                    <a:pt x="270" y="206"/>
                  </a:lnTo>
                  <a:lnTo>
                    <a:pt x="267" y="205"/>
                  </a:lnTo>
                  <a:lnTo>
                    <a:pt x="266" y="193"/>
                  </a:lnTo>
                  <a:lnTo>
                    <a:pt x="259" y="187"/>
                  </a:lnTo>
                  <a:lnTo>
                    <a:pt x="266" y="182"/>
                  </a:lnTo>
                  <a:lnTo>
                    <a:pt x="266" y="176"/>
                  </a:lnTo>
                  <a:lnTo>
                    <a:pt x="269" y="171"/>
                  </a:lnTo>
                  <a:lnTo>
                    <a:pt x="271" y="167"/>
                  </a:lnTo>
                  <a:lnTo>
                    <a:pt x="276" y="165"/>
                  </a:lnTo>
                  <a:lnTo>
                    <a:pt x="277" y="159"/>
                  </a:lnTo>
                  <a:lnTo>
                    <a:pt x="282" y="156"/>
                  </a:lnTo>
                  <a:lnTo>
                    <a:pt x="286" y="153"/>
                  </a:lnTo>
                  <a:lnTo>
                    <a:pt x="287" y="149"/>
                  </a:lnTo>
                  <a:lnTo>
                    <a:pt x="286" y="148"/>
                  </a:lnTo>
                  <a:lnTo>
                    <a:pt x="280" y="155"/>
                  </a:lnTo>
                  <a:lnTo>
                    <a:pt x="272" y="159"/>
                  </a:lnTo>
                  <a:lnTo>
                    <a:pt x="271" y="165"/>
                  </a:lnTo>
                  <a:lnTo>
                    <a:pt x="265" y="167"/>
                  </a:lnTo>
                  <a:lnTo>
                    <a:pt x="264" y="171"/>
                  </a:lnTo>
                  <a:lnTo>
                    <a:pt x="256" y="167"/>
                  </a:lnTo>
                  <a:lnTo>
                    <a:pt x="258" y="170"/>
                  </a:lnTo>
                  <a:lnTo>
                    <a:pt x="262" y="173"/>
                  </a:lnTo>
                  <a:lnTo>
                    <a:pt x="262" y="178"/>
                  </a:lnTo>
                  <a:lnTo>
                    <a:pt x="253" y="187"/>
                  </a:lnTo>
                  <a:lnTo>
                    <a:pt x="256" y="192"/>
                  </a:lnTo>
                  <a:lnTo>
                    <a:pt x="261" y="194"/>
                  </a:lnTo>
                  <a:lnTo>
                    <a:pt x="264" y="207"/>
                  </a:lnTo>
                  <a:lnTo>
                    <a:pt x="267" y="210"/>
                  </a:lnTo>
                  <a:lnTo>
                    <a:pt x="261" y="216"/>
                  </a:lnTo>
                  <a:lnTo>
                    <a:pt x="254" y="214"/>
                  </a:lnTo>
                  <a:lnTo>
                    <a:pt x="254" y="211"/>
                  </a:lnTo>
                  <a:lnTo>
                    <a:pt x="253" y="210"/>
                  </a:lnTo>
                  <a:lnTo>
                    <a:pt x="253" y="212"/>
                  </a:lnTo>
                  <a:lnTo>
                    <a:pt x="247" y="215"/>
                  </a:lnTo>
                  <a:lnTo>
                    <a:pt x="247" y="218"/>
                  </a:lnTo>
                  <a:lnTo>
                    <a:pt x="233" y="220"/>
                  </a:lnTo>
                  <a:lnTo>
                    <a:pt x="229" y="222"/>
                  </a:lnTo>
                  <a:lnTo>
                    <a:pt x="228" y="226"/>
                  </a:lnTo>
                  <a:lnTo>
                    <a:pt x="223" y="224"/>
                  </a:lnTo>
                  <a:lnTo>
                    <a:pt x="222" y="218"/>
                  </a:lnTo>
                  <a:lnTo>
                    <a:pt x="226" y="216"/>
                  </a:lnTo>
                  <a:lnTo>
                    <a:pt x="229" y="216"/>
                  </a:lnTo>
                  <a:lnTo>
                    <a:pt x="234" y="209"/>
                  </a:lnTo>
                  <a:lnTo>
                    <a:pt x="237" y="207"/>
                  </a:lnTo>
                  <a:lnTo>
                    <a:pt x="245" y="206"/>
                  </a:lnTo>
                  <a:lnTo>
                    <a:pt x="240" y="204"/>
                  </a:lnTo>
                  <a:lnTo>
                    <a:pt x="242" y="196"/>
                  </a:lnTo>
                  <a:lnTo>
                    <a:pt x="245" y="195"/>
                  </a:lnTo>
                  <a:lnTo>
                    <a:pt x="245" y="193"/>
                  </a:lnTo>
                  <a:lnTo>
                    <a:pt x="240" y="198"/>
                  </a:lnTo>
                  <a:lnTo>
                    <a:pt x="239" y="201"/>
                  </a:lnTo>
                  <a:lnTo>
                    <a:pt x="238" y="204"/>
                  </a:lnTo>
                  <a:lnTo>
                    <a:pt x="232" y="209"/>
                  </a:lnTo>
                  <a:lnTo>
                    <a:pt x="231" y="211"/>
                  </a:lnTo>
                  <a:lnTo>
                    <a:pt x="228" y="214"/>
                  </a:lnTo>
                  <a:lnTo>
                    <a:pt x="221" y="215"/>
                  </a:lnTo>
                  <a:lnTo>
                    <a:pt x="213" y="210"/>
                  </a:lnTo>
                  <a:lnTo>
                    <a:pt x="201" y="211"/>
                  </a:lnTo>
                  <a:lnTo>
                    <a:pt x="199" y="206"/>
                  </a:lnTo>
                  <a:lnTo>
                    <a:pt x="190" y="205"/>
                  </a:lnTo>
                  <a:lnTo>
                    <a:pt x="189" y="199"/>
                  </a:lnTo>
                  <a:lnTo>
                    <a:pt x="198" y="192"/>
                  </a:lnTo>
                  <a:lnTo>
                    <a:pt x="199" y="184"/>
                  </a:lnTo>
                  <a:lnTo>
                    <a:pt x="204" y="177"/>
                  </a:lnTo>
                  <a:lnTo>
                    <a:pt x="205" y="164"/>
                  </a:lnTo>
                  <a:lnTo>
                    <a:pt x="202" y="176"/>
                  </a:lnTo>
                  <a:lnTo>
                    <a:pt x="199" y="179"/>
                  </a:lnTo>
                  <a:lnTo>
                    <a:pt x="196" y="189"/>
                  </a:lnTo>
                  <a:lnTo>
                    <a:pt x="188" y="196"/>
                  </a:lnTo>
                  <a:lnTo>
                    <a:pt x="185" y="187"/>
                  </a:lnTo>
                  <a:lnTo>
                    <a:pt x="185" y="193"/>
                  </a:lnTo>
                  <a:lnTo>
                    <a:pt x="180" y="192"/>
                  </a:lnTo>
                  <a:lnTo>
                    <a:pt x="184" y="194"/>
                  </a:lnTo>
                  <a:lnTo>
                    <a:pt x="187" y="199"/>
                  </a:lnTo>
                  <a:lnTo>
                    <a:pt x="185" y="201"/>
                  </a:lnTo>
                  <a:lnTo>
                    <a:pt x="188" y="204"/>
                  </a:lnTo>
                  <a:lnTo>
                    <a:pt x="184" y="205"/>
                  </a:lnTo>
                  <a:lnTo>
                    <a:pt x="184" y="209"/>
                  </a:lnTo>
                  <a:lnTo>
                    <a:pt x="185" y="218"/>
                  </a:lnTo>
                  <a:lnTo>
                    <a:pt x="178" y="221"/>
                  </a:lnTo>
                  <a:lnTo>
                    <a:pt x="178" y="223"/>
                  </a:lnTo>
                  <a:lnTo>
                    <a:pt x="168" y="224"/>
                  </a:lnTo>
                  <a:lnTo>
                    <a:pt x="162" y="220"/>
                  </a:lnTo>
                  <a:lnTo>
                    <a:pt x="158" y="220"/>
                  </a:lnTo>
                  <a:lnTo>
                    <a:pt x="152" y="214"/>
                  </a:lnTo>
                  <a:lnTo>
                    <a:pt x="153" y="209"/>
                  </a:lnTo>
                  <a:lnTo>
                    <a:pt x="150" y="215"/>
                  </a:lnTo>
                  <a:lnTo>
                    <a:pt x="136" y="217"/>
                  </a:lnTo>
                  <a:lnTo>
                    <a:pt x="133" y="214"/>
                  </a:lnTo>
                  <a:lnTo>
                    <a:pt x="139" y="210"/>
                  </a:lnTo>
                  <a:lnTo>
                    <a:pt x="140" y="205"/>
                  </a:lnTo>
                  <a:lnTo>
                    <a:pt x="139" y="204"/>
                  </a:lnTo>
                  <a:lnTo>
                    <a:pt x="138" y="207"/>
                  </a:lnTo>
                  <a:lnTo>
                    <a:pt x="130" y="212"/>
                  </a:lnTo>
                  <a:lnTo>
                    <a:pt x="120" y="215"/>
                  </a:lnTo>
                  <a:lnTo>
                    <a:pt x="106" y="214"/>
                  </a:lnTo>
                  <a:lnTo>
                    <a:pt x="106" y="217"/>
                  </a:lnTo>
                  <a:lnTo>
                    <a:pt x="103" y="220"/>
                  </a:lnTo>
                  <a:lnTo>
                    <a:pt x="98" y="217"/>
                  </a:lnTo>
                  <a:lnTo>
                    <a:pt x="97" y="218"/>
                  </a:lnTo>
                  <a:lnTo>
                    <a:pt x="95" y="218"/>
                  </a:lnTo>
                  <a:lnTo>
                    <a:pt x="90" y="224"/>
                  </a:lnTo>
                  <a:lnTo>
                    <a:pt x="86" y="227"/>
                  </a:lnTo>
                  <a:lnTo>
                    <a:pt x="84" y="226"/>
                  </a:lnTo>
                  <a:lnTo>
                    <a:pt x="75" y="233"/>
                  </a:lnTo>
                  <a:lnTo>
                    <a:pt x="73" y="233"/>
                  </a:lnTo>
                  <a:lnTo>
                    <a:pt x="66" y="222"/>
                  </a:lnTo>
                  <a:lnTo>
                    <a:pt x="63" y="226"/>
                  </a:lnTo>
                  <a:lnTo>
                    <a:pt x="57" y="226"/>
                  </a:lnTo>
                  <a:lnTo>
                    <a:pt x="57" y="222"/>
                  </a:lnTo>
                  <a:lnTo>
                    <a:pt x="54" y="220"/>
                  </a:lnTo>
                  <a:lnTo>
                    <a:pt x="54" y="218"/>
                  </a:lnTo>
                  <a:lnTo>
                    <a:pt x="58" y="218"/>
                  </a:lnTo>
                  <a:lnTo>
                    <a:pt x="60" y="221"/>
                  </a:lnTo>
                  <a:lnTo>
                    <a:pt x="63" y="220"/>
                  </a:lnTo>
                  <a:lnTo>
                    <a:pt x="55" y="215"/>
                  </a:lnTo>
                  <a:lnTo>
                    <a:pt x="53" y="215"/>
                  </a:lnTo>
                  <a:lnTo>
                    <a:pt x="52" y="217"/>
                  </a:lnTo>
                  <a:lnTo>
                    <a:pt x="42" y="214"/>
                  </a:lnTo>
                  <a:lnTo>
                    <a:pt x="43" y="207"/>
                  </a:lnTo>
                  <a:lnTo>
                    <a:pt x="51" y="206"/>
                  </a:lnTo>
                  <a:lnTo>
                    <a:pt x="60" y="212"/>
                  </a:lnTo>
                  <a:lnTo>
                    <a:pt x="63" y="212"/>
                  </a:lnTo>
                  <a:lnTo>
                    <a:pt x="65" y="210"/>
                  </a:lnTo>
                  <a:lnTo>
                    <a:pt x="52" y="201"/>
                  </a:lnTo>
                  <a:lnTo>
                    <a:pt x="36" y="203"/>
                  </a:lnTo>
                  <a:lnTo>
                    <a:pt x="36" y="198"/>
                  </a:lnTo>
                  <a:lnTo>
                    <a:pt x="32" y="193"/>
                  </a:lnTo>
                  <a:lnTo>
                    <a:pt x="32" y="190"/>
                  </a:lnTo>
                  <a:lnTo>
                    <a:pt x="36" y="189"/>
                  </a:lnTo>
                  <a:lnTo>
                    <a:pt x="37" y="188"/>
                  </a:lnTo>
                  <a:lnTo>
                    <a:pt x="41" y="187"/>
                  </a:lnTo>
                  <a:lnTo>
                    <a:pt x="47" y="187"/>
                  </a:lnTo>
                  <a:lnTo>
                    <a:pt x="48" y="183"/>
                  </a:lnTo>
                  <a:lnTo>
                    <a:pt x="52" y="185"/>
                  </a:lnTo>
                  <a:lnTo>
                    <a:pt x="57" y="185"/>
                  </a:lnTo>
                  <a:lnTo>
                    <a:pt x="54" y="183"/>
                  </a:lnTo>
                  <a:lnTo>
                    <a:pt x="54" y="178"/>
                  </a:lnTo>
                  <a:lnTo>
                    <a:pt x="69" y="177"/>
                  </a:lnTo>
                  <a:lnTo>
                    <a:pt x="74" y="173"/>
                  </a:lnTo>
                  <a:lnTo>
                    <a:pt x="81" y="172"/>
                  </a:lnTo>
                  <a:lnTo>
                    <a:pt x="84" y="172"/>
                  </a:lnTo>
                  <a:lnTo>
                    <a:pt x="86" y="171"/>
                  </a:lnTo>
                  <a:lnTo>
                    <a:pt x="75" y="170"/>
                  </a:lnTo>
                  <a:lnTo>
                    <a:pt x="73" y="172"/>
                  </a:lnTo>
                  <a:lnTo>
                    <a:pt x="53" y="174"/>
                  </a:lnTo>
                  <a:lnTo>
                    <a:pt x="52" y="179"/>
                  </a:lnTo>
                  <a:lnTo>
                    <a:pt x="42" y="183"/>
                  </a:lnTo>
                  <a:lnTo>
                    <a:pt x="37" y="171"/>
                  </a:lnTo>
                  <a:lnTo>
                    <a:pt x="38" y="168"/>
                  </a:lnTo>
                  <a:lnTo>
                    <a:pt x="40" y="166"/>
                  </a:lnTo>
                  <a:lnTo>
                    <a:pt x="43" y="166"/>
                  </a:lnTo>
                  <a:lnTo>
                    <a:pt x="46" y="161"/>
                  </a:lnTo>
                  <a:lnTo>
                    <a:pt x="43" y="161"/>
                  </a:lnTo>
                  <a:lnTo>
                    <a:pt x="36" y="166"/>
                  </a:lnTo>
                  <a:lnTo>
                    <a:pt x="32" y="162"/>
                  </a:lnTo>
                  <a:lnTo>
                    <a:pt x="43" y="156"/>
                  </a:lnTo>
                  <a:lnTo>
                    <a:pt x="58" y="155"/>
                  </a:lnTo>
                  <a:lnTo>
                    <a:pt x="58" y="150"/>
                  </a:lnTo>
                  <a:lnTo>
                    <a:pt x="75" y="151"/>
                  </a:lnTo>
                  <a:lnTo>
                    <a:pt x="79" y="156"/>
                  </a:lnTo>
                  <a:lnTo>
                    <a:pt x="85" y="159"/>
                  </a:lnTo>
                  <a:lnTo>
                    <a:pt x="96" y="156"/>
                  </a:lnTo>
                  <a:lnTo>
                    <a:pt x="103" y="148"/>
                  </a:lnTo>
                  <a:lnTo>
                    <a:pt x="107" y="148"/>
                  </a:lnTo>
                  <a:lnTo>
                    <a:pt x="113" y="154"/>
                  </a:lnTo>
                  <a:lnTo>
                    <a:pt x="115" y="154"/>
                  </a:lnTo>
                  <a:lnTo>
                    <a:pt x="111" y="148"/>
                  </a:lnTo>
                  <a:lnTo>
                    <a:pt x="103" y="145"/>
                  </a:lnTo>
                  <a:lnTo>
                    <a:pt x="86" y="155"/>
                  </a:lnTo>
                  <a:lnTo>
                    <a:pt x="81" y="155"/>
                  </a:lnTo>
                  <a:lnTo>
                    <a:pt x="79" y="149"/>
                  </a:lnTo>
                  <a:lnTo>
                    <a:pt x="58" y="146"/>
                  </a:lnTo>
                  <a:lnTo>
                    <a:pt x="52" y="144"/>
                  </a:lnTo>
                  <a:lnTo>
                    <a:pt x="51" y="142"/>
                  </a:lnTo>
                  <a:lnTo>
                    <a:pt x="52" y="135"/>
                  </a:lnTo>
                  <a:lnTo>
                    <a:pt x="55" y="135"/>
                  </a:lnTo>
                  <a:lnTo>
                    <a:pt x="59" y="138"/>
                  </a:lnTo>
                  <a:lnTo>
                    <a:pt x="63" y="138"/>
                  </a:lnTo>
                  <a:lnTo>
                    <a:pt x="68" y="134"/>
                  </a:lnTo>
                  <a:lnTo>
                    <a:pt x="57" y="129"/>
                  </a:lnTo>
                  <a:lnTo>
                    <a:pt x="53" y="129"/>
                  </a:lnTo>
                  <a:lnTo>
                    <a:pt x="52" y="127"/>
                  </a:lnTo>
                  <a:lnTo>
                    <a:pt x="54" y="126"/>
                  </a:lnTo>
                  <a:lnTo>
                    <a:pt x="79" y="132"/>
                  </a:lnTo>
                  <a:lnTo>
                    <a:pt x="79" y="128"/>
                  </a:lnTo>
                  <a:lnTo>
                    <a:pt x="73" y="125"/>
                  </a:lnTo>
                  <a:lnTo>
                    <a:pt x="66" y="123"/>
                  </a:lnTo>
                  <a:lnTo>
                    <a:pt x="55" y="125"/>
                  </a:lnTo>
                  <a:lnTo>
                    <a:pt x="35" y="131"/>
                  </a:lnTo>
                  <a:lnTo>
                    <a:pt x="35" y="127"/>
                  </a:lnTo>
                  <a:lnTo>
                    <a:pt x="42" y="123"/>
                  </a:lnTo>
                  <a:lnTo>
                    <a:pt x="60" y="122"/>
                  </a:lnTo>
                  <a:lnTo>
                    <a:pt x="60" y="120"/>
                  </a:lnTo>
                  <a:lnTo>
                    <a:pt x="49" y="120"/>
                  </a:lnTo>
                  <a:lnTo>
                    <a:pt x="44" y="118"/>
                  </a:lnTo>
                  <a:lnTo>
                    <a:pt x="33" y="121"/>
                  </a:lnTo>
                  <a:lnTo>
                    <a:pt x="35" y="117"/>
                  </a:lnTo>
                  <a:lnTo>
                    <a:pt x="32" y="111"/>
                  </a:lnTo>
                  <a:lnTo>
                    <a:pt x="31" y="101"/>
                  </a:lnTo>
                  <a:lnTo>
                    <a:pt x="33" y="98"/>
                  </a:lnTo>
                  <a:lnTo>
                    <a:pt x="38" y="94"/>
                  </a:lnTo>
                  <a:lnTo>
                    <a:pt x="46" y="96"/>
                  </a:lnTo>
                  <a:lnTo>
                    <a:pt x="49" y="100"/>
                  </a:lnTo>
                  <a:lnTo>
                    <a:pt x="55" y="101"/>
                  </a:lnTo>
                  <a:lnTo>
                    <a:pt x="55" y="100"/>
                  </a:lnTo>
                  <a:lnTo>
                    <a:pt x="49" y="95"/>
                  </a:lnTo>
                  <a:lnTo>
                    <a:pt x="62" y="93"/>
                  </a:lnTo>
                  <a:lnTo>
                    <a:pt x="63" y="92"/>
                  </a:lnTo>
                  <a:lnTo>
                    <a:pt x="59" y="90"/>
                  </a:lnTo>
                  <a:lnTo>
                    <a:pt x="55" y="92"/>
                  </a:lnTo>
                  <a:lnTo>
                    <a:pt x="51" y="92"/>
                  </a:lnTo>
                  <a:lnTo>
                    <a:pt x="44" y="94"/>
                  </a:lnTo>
                  <a:lnTo>
                    <a:pt x="43" y="90"/>
                  </a:lnTo>
                  <a:lnTo>
                    <a:pt x="51" y="84"/>
                  </a:lnTo>
                  <a:lnTo>
                    <a:pt x="54" y="83"/>
                  </a:lnTo>
                  <a:lnTo>
                    <a:pt x="59" y="82"/>
                  </a:lnTo>
                  <a:lnTo>
                    <a:pt x="66" y="76"/>
                  </a:lnTo>
                  <a:lnTo>
                    <a:pt x="64" y="72"/>
                  </a:lnTo>
                  <a:lnTo>
                    <a:pt x="71" y="64"/>
                  </a:lnTo>
                  <a:lnTo>
                    <a:pt x="76" y="61"/>
                  </a:lnTo>
                  <a:lnTo>
                    <a:pt x="80" y="64"/>
                  </a:lnTo>
                  <a:lnTo>
                    <a:pt x="86" y="64"/>
                  </a:lnTo>
                  <a:lnTo>
                    <a:pt x="87" y="67"/>
                  </a:lnTo>
                  <a:lnTo>
                    <a:pt x="92" y="65"/>
                  </a:lnTo>
                  <a:lnTo>
                    <a:pt x="103" y="68"/>
                  </a:lnTo>
                  <a:lnTo>
                    <a:pt x="107" y="75"/>
                  </a:lnTo>
                  <a:lnTo>
                    <a:pt x="113" y="77"/>
                  </a:lnTo>
                  <a:lnTo>
                    <a:pt x="118" y="75"/>
                  </a:lnTo>
                  <a:lnTo>
                    <a:pt x="123" y="73"/>
                  </a:lnTo>
                  <a:lnTo>
                    <a:pt x="129" y="76"/>
                  </a:lnTo>
                  <a:lnTo>
                    <a:pt x="125" y="94"/>
                  </a:lnTo>
                  <a:lnTo>
                    <a:pt x="128" y="94"/>
                  </a:lnTo>
                  <a:lnTo>
                    <a:pt x="131" y="77"/>
                  </a:lnTo>
                  <a:lnTo>
                    <a:pt x="133" y="76"/>
                  </a:lnTo>
                  <a:lnTo>
                    <a:pt x="135" y="76"/>
                  </a:lnTo>
                  <a:lnTo>
                    <a:pt x="142" y="89"/>
                  </a:lnTo>
                  <a:lnTo>
                    <a:pt x="149" y="93"/>
                  </a:lnTo>
                  <a:lnTo>
                    <a:pt x="152" y="90"/>
                  </a:lnTo>
                  <a:lnTo>
                    <a:pt x="147" y="88"/>
                  </a:lnTo>
                  <a:lnTo>
                    <a:pt x="139" y="78"/>
                  </a:lnTo>
                  <a:lnTo>
                    <a:pt x="139" y="76"/>
                  </a:lnTo>
                  <a:lnTo>
                    <a:pt x="144" y="79"/>
                  </a:lnTo>
                  <a:lnTo>
                    <a:pt x="160" y="76"/>
                  </a:lnTo>
                  <a:lnTo>
                    <a:pt x="163" y="77"/>
                  </a:lnTo>
                  <a:lnTo>
                    <a:pt x="169" y="83"/>
                  </a:lnTo>
                  <a:lnTo>
                    <a:pt x="180" y="84"/>
                  </a:lnTo>
                  <a:lnTo>
                    <a:pt x="183" y="83"/>
                  </a:lnTo>
                  <a:lnTo>
                    <a:pt x="190" y="76"/>
                  </a:lnTo>
                  <a:lnTo>
                    <a:pt x="191" y="75"/>
                  </a:lnTo>
                  <a:lnTo>
                    <a:pt x="188" y="72"/>
                  </a:lnTo>
                  <a:lnTo>
                    <a:pt x="188" y="71"/>
                  </a:lnTo>
                  <a:lnTo>
                    <a:pt x="198" y="71"/>
                  </a:lnTo>
                  <a:lnTo>
                    <a:pt x="205" y="72"/>
                  </a:lnTo>
                  <a:lnTo>
                    <a:pt x="209" y="75"/>
                  </a:lnTo>
                  <a:lnTo>
                    <a:pt x="210" y="78"/>
                  </a:lnTo>
                  <a:lnTo>
                    <a:pt x="211" y="72"/>
                  </a:lnTo>
                  <a:lnTo>
                    <a:pt x="209" y="71"/>
                  </a:lnTo>
                  <a:lnTo>
                    <a:pt x="205" y="70"/>
                  </a:lnTo>
                  <a:lnTo>
                    <a:pt x="201" y="70"/>
                  </a:lnTo>
                  <a:lnTo>
                    <a:pt x="200" y="67"/>
                  </a:lnTo>
                  <a:lnTo>
                    <a:pt x="198" y="68"/>
                  </a:lnTo>
                  <a:lnTo>
                    <a:pt x="193" y="67"/>
                  </a:lnTo>
                  <a:lnTo>
                    <a:pt x="187" y="68"/>
                  </a:lnTo>
                  <a:lnTo>
                    <a:pt x="183" y="73"/>
                  </a:lnTo>
                  <a:lnTo>
                    <a:pt x="182" y="78"/>
                  </a:lnTo>
                  <a:lnTo>
                    <a:pt x="174" y="79"/>
                  </a:lnTo>
                  <a:lnTo>
                    <a:pt x="171" y="78"/>
                  </a:lnTo>
                  <a:lnTo>
                    <a:pt x="164" y="73"/>
                  </a:lnTo>
                  <a:lnTo>
                    <a:pt x="161" y="72"/>
                  </a:lnTo>
                  <a:lnTo>
                    <a:pt x="145" y="76"/>
                  </a:lnTo>
                  <a:lnTo>
                    <a:pt x="135" y="70"/>
                  </a:lnTo>
                  <a:lnTo>
                    <a:pt x="117" y="71"/>
                  </a:lnTo>
                  <a:lnTo>
                    <a:pt x="114" y="73"/>
                  </a:lnTo>
                  <a:lnTo>
                    <a:pt x="106" y="66"/>
                  </a:lnTo>
                  <a:lnTo>
                    <a:pt x="112" y="65"/>
                  </a:lnTo>
                  <a:lnTo>
                    <a:pt x="117" y="66"/>
                  </a:lnTo>
                  <a:lnTo>
                    <a:pt x="130" y="64"/>
                  </a:lnTo>
                  <a:lnTo>
                    <a:pt x="129" y="62"/>
                  </a:lnTo>
                  <a:lnTo>
                    <a:pt x="122" y="61"/>
                  </a:lnTo>
                  <a:lnTo>
                    <a:pt x="118" y="62"/>
                  </a:lnTo>
                  <a:lnTo>
                    <a:pt x="108" y="61"/>
                  </a:lnTo>
                  <a:lnTo>
                    <a:pt x="101" y="62"/>
                  </a:lnTo>
                  <a:lnTo>
                    <a:pt x="92" y="60"/>
                  </a:lnTo>
                  <a:lnTo>
                    <a:pt x="71" y="59"/>
                  </a:lnTo>
                  <a:lnTo>
                    <a:pt x="69" y="62"/>
                  </a:lnTo>
                  <a:lnTo>
                    <a:pt x="65" y="62"/>
                  </a:lnTo>
                  <a:lnTo>
                    <a:pt x="57" y="62"/>
                  </a:lnTo>
                  <a:lnTo>
                    <a:pt x="52" y="66"/>
                  </a:lnTo>
                  <a:lnTo>
                    <a:pt x="46" y="61"/>
                  </a:lnTo>
                  <a:lnTo>
                    <a:pt x="51" y="48"/>
                  </a:lnTo>
                  <a:lnTo>
                    <a:pt x="53" y="48"/>
                  </a:lnTo>
                  <a:lnTo>
                    <a:pt x="53" y="54"/>
                  </a:lnTo>
                  <a:lnTo>
                    <a:pt x="57" y="59"/>
                  </a:lnTo>
                  <a:lnTo>
                    <a:pt x="54" y="49"/>
                  </a:lnTo>
                  <a:lnTo>
                    <a:pt x="59" y="49"/>
                  </a:lnTo>
                  <a:lnTo>
                    <a:pt x="63" y="55"/>
                  </a:lnTo>
                  <a:lnTo>
                    <a:pt x="63" y="51"/>
                  </a:lnTo>
                  <a:lnTo>
                    <a:pt x="60" y="49"/>
                  </a:lnTo>
                  <a:lnTo>
                    <a:pt x="65" y="46"/>
                  </a:lnTo>
                  <a:lnTo>
                    <a:pt x="68" y="39"/>
                  </a:lnTo>
                  <a:lnTo>
                    <a:pt x="75" y="42"/>
                  </a:lnTo>
                  <a:lnTo>
                    <a:pt x="76" y="40"/>
                  </a:lnTo>
                  <a:lnTo>
                    <a:pt x="73" y="38"/>
                  </a:lnTo>
                  <a:lnTo>
                    <a:pt x="68" y="37"/>
                  </a:lnTo>
                  <a:lnTo>
                    <a:pt x="68" y="32"/>
                  </a:lnTo>
                  <a:lnTo>
                    <a:pt x="64" y="28"/>
                  </a:lnTo>
                  <a:lnTo>
                    <a:pt x="60" y="27"/>
                  </a:lnTo>
                  <a:lnTo>
                    <a:pt x="58" y="23"/>
                  </a:lnTo>
                  <a:lnTo>
                    <a:pt x="46" y="25"/>
                  </a:lnTo>
                  <a:lnTo>
                    <a:pt x="46" y="23"/>
                  </a:lnTo>
                  <a:lnTo>
                    <a:pt x="46" y="18"/>
                  </a:lnTo>
                  <a:lnTo>
                    <a:pt x="49" y="20"/>
                  </a:lnTo>
                  <a:lnTo>
                    <a:pt x="51" y="18"/>
                  </a:lnTo>
                  <a:lnTo>
                    <a:pt x="48" y="14"/>
                  </a:lnTo>
                  <a:lnTo>
                    <a:pt x="44" y="12"/>
                  </a:lnTo>
                  <a:lnTo>
                    <a:pt x="43" y="5"/>
                  </a:lnTo>
                  <a:lnTo>
                    <a:pt x="47" y="3"/>
                  </a:lnTo>
                  <a:lnTo>
                    <a:pt x="48" y="3"/>
                  </a:lnTo>
                  <a:lnTo>
                    <a:pt x="49" y="5"/>
                  </a:lnTo>
                  <a:lnTo>
                    <a:pt x="52" y="0"/>
                  </a:lnTo>
                  <a:lnTo>
                    <a:pt x="57"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3" name="Freeform 19">
              <a:extLst>
                <a:ext uri="{FF2B5EF4-FFF2-40B4-BE49-F238E27FC236}">
                  <a16:creationId xmlns:a16="http://schemas.microsoft.com/office/drawing/2014/main" id="{76A195E9-4B59-4F64-A2E0-3261194C7BB3}"/>
                </a:ext>
              </a:extLst>
            </p:cNvPr>
            <p:cNvSpPr>
              <a:spLocks noEditPoints="1"/>
            </p:cNvSpPr>
            <p:nvPr/>
          </p:nvSpPr>
          <p:spPr bwMode="auto">
            <a:xfrm>
              <a:off x="8385175" y="3779838"/>
              <a:ext cx="612775" cy="744538"/>
            </a:xfrm>
            <a:custGeom>
              <a:avLst/>
              <a:gdLst>
                <a:gd name="T0" fmla="*/ 56 w 386"/>
                <a:gd name="T1" fmla="*/ 170 h 469"/>
                <a:gd name="T2" fmla="*/ 87 w 386"/>
                <a:gd name="T3" fmla="*/ 175 h 469"/>
                <a:gd name="T4" fmla="*/ 109 w 386"/>
                <a:gd name="T5" fmla="*/ 165 h 469"/>
                <a:gd name="T6" fmla="*/ 125 w 386"/>
                <a:gd name="T7" fmla="*/ 172 h 469"/>
                <a:gd name="T8" fmla="*/ 170 w 386"/>
                <a:gd name="T9" fmla="*/ 148 h 469"/>
                <a:gd name="T10" fmla="*/ 163 w 386"/>
                <a:gd name="T11" fmla="*/ 161 h 469"/>
                <a:gd name="T12" fmla="*/ 153 w 386"/>
                <a:gd name="T13" fmla="*/ 186 h 469"/>
                <a:gd name="T14" fmla="*/ 184 w 386"/>
                <a:gd name="T15" fmla="*/ 199 h 469"/>
                <a:gd name="T16" fmla="*/ 227 w 386"/>
                <a:gd name="T17" fmla="*/ 115 h 469"/>
                <a:gd name="T18" fmla="*/ 239 w 386"/>
                <a:gd name="T19" fmla="*/ 56 h 469"/>
                <a:gd name="T20" fmla="*/ 217 w 386"/>
                <a:gd name="T21" fmla="*/ 0 h 469"/>
                <a:gd name="T22" fmla="*/ 229 w 386"/>
                <a:gd name="T23" fmla="*/ 16 h 469"/>
                <a:gd name="T24" fmla="*/ 211 w 386"/>
                <a:gd name="T25" fmla="*/ 24 h 469"/>
                <a:gd name="T26" fmla="*/ 198 w 386"/>
                <a:gd name="T27" fmla="*/ 41 h 469"/>
                <a:gd name="T28" fmla="*/ 186 w 386"/>
                <a:gd name="T29" fmla="*/ 52 h 469"/>
                <a:gd name="T30" fmla="*/ 192 w 386"/>
                <a:gd name="T31" fmla="*/ 74 h 469"/>
                <a:gd name="T32" fmla="*/ 175 w 386"/>
                <a:gd name="T33" fmla="*/ 84 h 469"/>
                <a:gd name="T34" fmla="*/ 170 w 386"/>
                <a:gd name="T35" fmla="*/ 104 h 469"/>
                <a:gd name="T36" fmla="*/ 187 w 386"/>
                <a:gd name="T37" fmla="*/ 104 h 469"/>
                <a:gd name="T38" fmla="*/ 163 w 386"/>
                <a:gd name="T39" fmla="*/ 119 h 469"/>
                <a:gd name="T40" fmla="*/ 143 w 386"/>
                <a:gd name="T41" fmla="*/ 125 h 469"/>
                <a:gd name="T42" fmla="*/ 148 w 386"/>
                <a:gd name="T43" fmla="*/ 148 h 469"/>
                <a:gd name="T44" fmla="*/ 158 w 386"/>
                <a:gd name="T45" fmla="*/ 97 h 469"/>
                <a:gd name="T46" fmla="*/ 156 w 386"/>
                <a:gd name="T47" fmla="*/ 91 h 469"/>
                <a:gd name="T48" fmla="*/ 56 w 386"/>
                <a:gd name="T49" fmla="*/ 210 h 469"/>
                <a:gd name="T50" fmla="*/ 71 w 386"/>
                <a:gd name="T51" fmla="*/ 186 h 469"/>
                <a:gd name="T52" fmla="*/ 37 w 386"/>
                <a:gd name="T53" fmla="*/ 178 h 469"/>
                <a:gd name="T54" fmla="*/ 12 w 386"/>
                <a:gd name="T55" fmla="*/ 195 h 469"/>
                <a:gd name="T56" fmla="*/ 50 w 386"/>
                <a:gd name="T57" fmla="*/ 208 h 469"/>
                <a:gd name="T58" fmla="*/ 272 w 386"/>
                <a:gd name="T59" fmla="*/ 238 h 469"/>
                <a:gd name="T60" fmla="*/ 244 w 386"/>
                <a:gd name="T61" fmla="*/ 223 h 469"/>
                <a:gd name="T62" fmla="*/ 185 w 386"/>
                <a:gd name="T63" fmla="*/ 215 h 469"/>
                <a:gd name="T64" fmla="*/ 178 w 386"/>
                <a:gd name="T65" fmla="*/ 242 h 469"/>
                <a:gd name="T66" fmla="*/ 160 w 386"/>
                <a:gd name="T67" fmla="*/ 214 h 469"/>
                <a:gd name="T68" fmla="*/ 121 w 386"/>
                <a:gd name="T69" fmla="*/ 182 h 469"/>
                <a:gd name="T70" fmla="*/ 109 w 386"/>
                <a:gd name="T71" fmla="*/ 203 h 469"/>
                <a:gd name="T72" fmla="*/ 87 w 386"/>
                <a:gd name="T73" fmla="*/ 213 h 469"/>
                <a:gd name="T74" fmla="*/ 119 w 386"/>
                <a:gd name="T75" fmla="*/ 227 h 469"/>
                <a:gd name="T76" fmla="*/ 83 w 386"/>
                <a:gd name="T77" fmla="*/ 244 h 469"/>
                <a:gd name="T78" fmla="*/ 83 w 386"/>
                <a:gd name="T79" fmla="*/ 222 h 469"/>
                <a:gd name="T80" fmla="*/ 64 w 386"/>
                <a:gd name="T81" fmla="*/ 221 h 469"/>
                <a:gd name="T82" fmla="*/ 55 w 386"/>
                <a:gd name="T83" fmla="*/ 236 h 469"/>
                <a:gd name="T84" fmla="*/ 47 w 386"/>
                <a:gd name="T85" fmla="*/ 272 h 469"/>
                <a:gd name="T86" fmla="*/ 89 w 386"/>
                <a:gd name="T87" fmla="*/ 283 h 469"/>
                <a:gd name="T88" fmla="*/ 116 w 386"/>
                <a:gd name="T89" fmla="*/ 306 h 469"/>
                <a:gd name="T90" fmla="*/ 110 w 386"/>
                <a:gd name="T91" fmla="*/ 353 h 469"/>
                <a:gd name="T92" fmla="*/ 81 w 386"/>
                <a:gd name="T93" fmla="*/ 391 h 469"/>
                <a:gd name="T94" fmla="*/ 89 w 386"/>
                <a:gd name="T95" fmla="*/ 428 h 469"/>
                <a:gd name="T96" fmla="*/ 147 w 386"/>
                <a:gd name="T97" fmla="*/ 462 h 469"/>
                <a:gd name="T98" fmla="*/ 176 w 386"/>
                <a:gd name="T99" fmla="*/ 433 h 469"/>
                <a:gd name="T100" fmla="*/ 197 w 386"/>
                <a:gd name="T101" fmla="*/ 377 h 469"/>
                <a:gd name="T102" fmla="*/ 269 w 386"/>
                <a:gd name="T103" fmla="*/ 383 h 469"/>
                <a:gd name="T104" fmla="*/ 293 w 386"/>
                <a:gd name="T105" fmla="*/ 412 h 469"/>
                <a:gd name="T106" fmla="*/ 340 w 386"/>
                <a:gd name="T107" fmla="*/ 443 h 469"/>
                <a:gd name="T108" fmla="*/ 369 w 386"/>
                <a:gd name="T109" fmla="*/ 333 h 469"/>
                <a:gd name="T110" fmla="*/ 0 w 386"/>
                <a:gd name="T111" fmla="*/ 170 h 469"/>
                <a:gd name="T112" fmla="*/ 53 w 386"/>
                <a:gd name="T113" fmla="*/ 1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6" h="469">
                  <a:moveTo>
                    <a:pt x="56" y="170"/>
                  </a:moveTo>
                  <a:lnTo>
                    <a:pt x="49" y="175"/>
                  </a:lnTo>
                  <a:lnTo>
                    <a:pt x="43" y="175"/>
                  </a:lnTo>
                  <a:lnTo>
                    <a:pt x="38" y="177"/>
                  </a:lnTo>
                  <a:lnTo>
                    <a:pt x="37" y="175"/>
                  </a:lnTo>
                  <a:lnTo>
                    <a:pt x="43" y="171"/>
                  </a:lnTo>
                  <a:lnTo>
                    <a:pt x="48" y="172"/>
                  </a:lnTo>
                  <a:lnTo>
                    <a:pt x="50" y="170"/>
                  </a:lnTo>
                  <a:lnTo>
                    <a:pt x="56" y="170"/>
                  </a:lnTo>
                  <a:close/>
                  <a:moveTo>
                    <a:pt x="113" y="139"/>
                  </a:moveTo>
                  <a:lnTo>
                    <a:pt x="114" y="136"/>
                  </a:lnTo>
                  <a:lnTo>
                    <a:pt x="111" y="133"/>
                  </a:lnTo>
                  <a:lnTo>
                    <a:pt x="108" y="137"/>
                  </a:lnTo>
                  <a:lnTo>
                    <a:pt x="108" y="142"/>
                  </a:lnTo>
                  <a:lnTo>
                    <a:pt x="109" y="142"/>
                  </a:lnTo>
                  <a:lnTo>
                    <a:pt x="113" y="139"/>
                  </a:lnTo>
                  <a:close/>
                  <a:moveTo>
                    <a:pt x="78" y="180"/>
                  </a:moveTo>
                  <a:lnTo>
                    <a:pt x="87" y="175"/>
                  </a:lnTo>
                  <a:lnTo>
                    <a:pt x="88" y="172"/>
                  </a:lnTo>
                  <a:lnTo>
                    <a:pt x="82" y="170"/>
                  </a:lnTo>
                  <a:lnTo>
                    <a:pt x="75" y="170"/>
                  </a:lnTo>
                  <a:lnTo>
                    <a:pt x="71" y="180"/>
                  </a:lnTo>
                  <a:lnTo>
                    <a:pt x="78" y="180"/>
                  </a:lnTo>
                  <a:close/>
                  <a:moveTo>
                    <a:pt x="113" y="170"/>
                  </a:moveTo>
                  <a:lnTo>
                    <a:pt x="113" y="166"/>
                  </a:lnTo>
                  <a:lnTo>
                    <a:pt x="110" y="165"/>
                  </a:lnTo>
                  <a:lnTo>
                    <a:pt x="109" y="165"/>
                  </a:lnTo>
                  <a:lnTo>
                    <a:pt x="107" y="169"/>
                  </a:lnTo>
                  <a:lnTo>
                    <a:pt x="105" y="171"/>
                  </a:lnTo>
                  <a:lnTo>
                    <a:pt x="108" y="172"/>
                  </a:lnTo>
                  <a:lnTo>
                    <a:pt x="113" y="170"/>
                  </a:lnTo>
                  <a:close/>
                  <a:moveTo>
                    <a:pt x="126" y="160"/>
                  </a:moveTo>
                  <a:lnTo>
                    <a:pt x="126" y="163"/>
                  </a:lnTo>
                  <a:lnTo>
                    <a:pt x="125" y="169"/>
                  </a:lnTo>
                  <a:lnTo>
                    <a:pt x="123" y="170"/>
                  </a:lnTo>
                  <a:lnTo>
                    <a:pt x="125" y="172"/>
                  </a:lnTo>
                  <a:lnTo>
                    <a:pt x="127" y="167"/>
                  </a:lnTo>
                  <a:lnTo>
                    <a:pt x="130" y="166"/>
                  </a:lnTo>
                  <a:lnTo>
                    <a:pt x="135" y="166"/>
                  </a:lnTo>
                  <a:lnTo>
                    <a:pt x="135" y="163"/>
                  </a:lnTo>
                  <a:lnTo>
                    <a:pt x="136" y="160"/>
                  </a:lnTo>
                  <a:lnTo>
                    <a:pt x="142" y="161"/>
                  </a:lnTo>
                  <a:lnTo>
                    <a:pt x="154" y="156"/>
                  </a:lnTo>
                  <a:lnTo>
                    <a:pt x="162" y="149"/>
                  </a:lnTo>
                  <a:lnTo>
                    <a:pt x="170" y="148"/>
                  </a:lnTo>
                  <a:lnTo>
                    <a:pt x="171" y="148"/>
                  </a:lnTo>
                  <a:lnTo>
                    <a:pt x="169" y="155"/>
                  </a:lnTo>
                  <a:lnTo>
                    <a:pt x="175" y="150"/>
                  </a:lnTo>
                  <a:lnTo>
                    <a:pt x="181" y="149"/>
                  </a:lnTo>
                  <a:lnTo>
                    <a:pt x="171" y="156"/>
                  </a:lnTo>
                  <a:lnTo>
                    <a:pt x="167" y="159"/>
                  </a:lnTo>
                  <a:lnTo>
                    <a:pt x="165" y="156"/>
                  </a:lnTo>
                  <a:lnTo>
                    <a:pt x="162" y="159"/>
                  </a:lnTo>
                  <a:lnTo>
                    <a:pt x="163" y="161"/>
                  </a:lnTo>
                  <a:lnTo>
                    <a:pt x="159" y="160"/>
                  </a:lnTo>
                  <a:lnTo>
                    <a:pt x="153" y="164"/>
                  </a:lnTo>
                  <a:lnTo>
                    <a:pt x="152" y="163"/>
                  </a:lnTo>
                  <a:lnTo>
                    <a:pt x="149" y="165"/>
                  </a:lnTo>
                  <a:lnTo>
                    <a:pt x="151" y="166"/>
                  </a:lnTo>
                  <a:lnTo>
                    <a:pt x="148" y="170"/>
                  </a:lnTo>
                  <a:lnTo>
                    <a:pt x="153" y="173"/>
                  </a:lnTo>
                  <a:lnTo>
                    <a:pt x="148" y="176"/>
                  </a:lnTo>
                  <a:lnTo>
                    <a:pt x="153" y="186"/>
                  </a:lnTo>
                  <a:lnTo>
                    <a:pt x="159" y="184"/>
                  </a:lnTo>
                  <a:lnTo>
                    <a:pt x="160" y="187"/>
                  </a:lnTo>
                  <a:lnTo>
                    <a:pt x="157" y="188"/>
                  </a:lnTo>
                  <a:lnTo>
                    <a:pt x="158" y="191"/>
                  </a:lnTo>
                  <a:lnTo>
                    <a:pt x="159" y="200"/>
                  </a:lnTo>
                  <a:lnTo>
                    <a:pt x="163" y="205"/>
                  </a:lnTo>
                  <a:lnTo>
                    <a:pt x="173" y="206"/>
                  </a:lnTo>
                  <a:lnTo>
                    <a:pt x="178" y="205"/>
                  </a:lnTo>
                  <a:lnTo>
                    <a:pt x="184" y="199"/>
                  </a:lnTo>
                  <a:lnTo>
                    <a:pt x="184" y="199"/>
                  </a:lnTo>
                  <a:lnTo>
                    <a:pt x="180" y="187"/>
                  </a:lnTo>
                  <a:lnTo>
                    <a:pt x="184" y="183"/>
                  </a:lnTo>
                  <a:lnTo>
                    <a:pt x="187" y="171"/>
                  </a:lnTo>
                  <a:lnTo>
                    <a:pt x="201" y="163"/>
                  </a:lnTo>
                  <a:lnTo>
                    <a:pt x="209" y="154"/>
                  </a:lnTo>
                  <a:lnTo>
                    <a:pt x="212" y="144"/>
                  </a:lnTo>
                  <a:lnTo>
                    <a:pt x="218" y="131"/>
                  </a:lnTo>
                  <a:lnTo>
                    <a:pt x="227" y="115"/>
                  </a:lnTo>
                  <a:lnTo>
                    <a:pt x="236" y="109"/>
                  </a:lnTo>
                  <a:lnTo>
                    <a:pt x="243" y="95"/>
                  </a:lnTo>
                  <a:lnTo>
                    <a:pt x="241" y="89"/>
                  </a:lnTo>
                  <a:lnTo>
                    <a:pt x="246" y="82"/>
                  </a:lnTo>
                  <a:lnTo>
                    <a:pt x="247" y="76"/>
                  </a:lnTo>
                  <a:lnTo>
                    <a:pt x="252" y="72"/>
                  </a:lnTo>
                  <a:lnTo>
                    <a:pt x="251" y="70"/>
                  </a:lnTo>
                  <a:lnTo>
                    <a:pt x="244" y="70"/>
                  </a:lnTo>
                  <a:lnTo>
                    <a:pt x="239" y="56"/>
                  </a:lnTo>
                  <a:lnTo>
                    <a:pt x="254" y="49"/>
                  </a:lnTo>
                  <a:lnTo>
                    <a:pt x="255" y="46"/>
                  </a:lnTo>
                  <a:lnTo>
                    <a:pt x="257" y="35"/>
                  </a:lnTo>
                  <a:lnTo>
                    <a:pt x="246" y="31"/>
                  </a:lnTo>
                  <a:lnTo>
                    <a:pt x="240" y="25"/>
                  </a:lnTo>
                  <a:lnTo>
                    <a:pt x="235" y="20"/>
                  </a:lnTo>
                  <a:lnTo>
                    <a:pt x="234" y="15"/>
                  </a:lnTo>
                  <a:lnTo>
                    <a:pt x="217" y="0"/>
                  </a:lnTo>
                  <a:lnTo>
                    <a:pt x="217" y="0"/>
                  </a:lnTo>
                  <a:lnTo>
                    <a:pt x="211" y="5"/>
                  </a:lnTo>
                  <a:lnTo>
                    <a:pt x="214" y="9"/>
                  </a:lnTo>
                  <a:lnTo>
                    <a:pt x="216" y="8"/>
                  </a:lnTo>
                  <a:lnTo>
                    <a:pt x="222" y="6"/>
                  </a:lnTo>
                  <a:lnTo>
                    <a:pt x="223" y="8"/>
                  </a:lnTo>
                  <a:lnTo>
                    <a:pt x="223" y="10"/>
                  </a:lnTo>
                  <a:lnTo>
                    <a:pt x="227" y="10"/>
                  </a:lnTo>
                  <a:lnTo>
                    <a:pt x="227" y="15"/>
                  </a:lnTo>
                  <a:lnTo>
                    <a:pt x="229" y="16"/>
                  </a:lnTo>
                  <a:lnTo>
                    <a:pt x="230" y="14"/>
                  </a:lnTo>
                  <a:lnTo>
                    <a:pt x="231" y="16"/>
                  </a:lnTo>
                  <a:lnTo>
                    <a:pt x="228" y="19"/>
                  </a:lnTo>
                  <a:lnTo>
                    <a:pt x="223" y="14"/>
                  </a:lnTo>
                  <a:lnTo>
                    <a:pt x="217" y="13"/>
                  </a:lnTo>
                  <a:lnTo>
                    <a:pt x="217" y="16"/>
                  </a:lnTo>
                  <a:lnTo>
                    <a:pt x="214" y="16"/>
                  </a:lnTo>
                  <a:lnTo>
                    <a:pt x="209" y="17"/>
                  </a:lnTo>
                  <a:lnTo>
                    <a:pt x="211" y="24"/>
                  </a:lnTo>
                  <a:lnTo>
                    <a:pt x="212" y="26"/>
                  </a:lnTo>
                  <a:lnTo>
                    <a:pt x="211" y="35"/>
                  </a:lnTo>
                  <a:lnTo>
                    <a:pt x="209" y="33"/>
                  </a:lnTo>
                  <a:lnTo>
                    <a:pt x="209" y="30"/>
                  </a:lnTo>
                  <a:lnTo>
                    <a:pt x="207" y="31"/>
                  </a:lnTo>
                  <a:lnTo>
                    <a:pt x="202" y="35"/>
                  </a:lnTo>
                  <a:lnTo>
                    <a:pt x="200" y="37"/>
                  </a:lnTo>
                  <a:lnTo>
                    <a:pt x="201" y="38"/>
                  </a:lnTo>
                  <a:lnTo>
                    <a:pt x="198" y="41"/>
                  </a:lnTo>
                  <a:lnTo>
                    <a:pt x="196" y="42"/>
                  </a:lnTo>
                  <a:lnTo>
                    <a:pt x="194" y="44"/>
                  </a:lnTo>
                  <a:lnTo>
                    <a:pt x="205" y="50"/>
                  </a:lnTo>
                  <a:lnTo>
                    <a:pt x="203" y="56"/>
                  </a:lnTo>
                  <a:lnTo>
                    <a:pt x="201" y="56"/>
                  </a:lnTo>
                  <a:lnTo>
                    <a:pt x="203" y="53"/>
                  </a:lnTo>
                  <a:lnTo>
                    <a:pt x="202" y="50"/>
                  </a:lnTo>
                  <a:lnTo>
                    <a:pt x="197" y="50"/>
                  </a:lnTo>
                  <a:lnTo>
                    <a:pt x="186" y="52"/>
                  </a:lnTo>
                  <a:lnTo>
                    <a:pt x="186" y="55"/>
                  </a:lnTo>
                  <a:lnTo>
                    <a:pt x="187" y="56"/>
                  </a:lnTo>
                  <a:lnTo>
                    <a:pt x="189" y="64"/>
                  </a:lnTo>
                  <a:lnTo>
                    <a:pt x="185" y="61"/>
                  </a:lnTo>
                  <a:lnTo>
                    <a:pt x="179" y="69"/>
                  </a:lnTo>
                  <a:lnTo>
                    <a:pt x="181" y="71"/>
                  </a:lnTo>
                  <a:lnTo>
                    <a:pt x="186" y="74"/>
                  </a:lnTo>
                  <a:lnTo>
                    <a:pt x="191" y="71"/>
                  </a:lnTo>
                  <a:lnTo>
                    <a:pt x="192" y="74"/>
                  </a:lnTo>
                  <a:lnTo>
                    <a:pt x="190" y="74"/>
                  </a:lnTo>
                  <a:lnTo>
                    <a:pt x="180" y="81"/>
                  </a:lnTo>
                  <a:lnTo>
                    <a:pt x="180" y="77"/>
                  </a:lnTo>
                  <a:lnTo>
                    <a:pt x="175" y="74"/>
                  </a:lnTo>
                  <a:lnTo>
                    <a:pt x="170" y="74"/>
                  </a:lnTo>
                  <a:lnTo>
                    <a:pt x="170" y="77"/>
                  </a:lnTo>
                  <a:lnTo>
                    <a:pt x="169" y="78"/>
                  </a:lnTo>
                  <a:lnTo>
                    <a:pt x="171" y="82"/>
                  </a:lnTo>
                  <a:lnTo>
                    <a:pt x="175" y="84"/>
                  </a:lnTo>
                  <a:lnTo>
                    <a:pt x="167" y="93"/>
                  </a:lnTo>
                  <a:lnTo>
                    <a:pt x="173" y="98"/>
                  </a:lnTo>
                  <a:lnTo>
                    <a:pt x="173" y="99"/>
                  </a:lnTo>
                  <a:lnTo>
                    <a:pt x="167" y="97"/>
                  </a:lnTo>
                  <a:lnTo>
                    <a:pt x="167" y="100"/>
                  </a:lnTo>
                  <a:lnTo>
                    <a:pt x="163" y="105"/>
                  </a:lnTo>
                  <a:lnTo>
                    <a:pt x="163" y="109"/>
                  </a:lnTo>
                  <a:lnTo>
                    <a:pt x="164" y="106"/>
                  </a:lnTo>
                  <a:lnTo>
                    <a:pt x="170" y="104"/>
                  </a:lnTo>
                  <a:lnTo>
                    <a:pt x="178" y="103"/>
                  </a:lnTo>
                  <a:lnTo>
                    <a:pt x="179" y="104"/>
                  </a:lnTo>
                  <a:lnTo>
                    <a:pt x="171" y="109"/>
                  </a:lnTo>
                  <a:lnTo>
                    <a:pt x="163" y="114"/>
                  </a:lnTo>
                  <a:lnTo>
                    <a:pt x="162" y="116"/>
                  </a:lnTo>
                  <a:lnTo>
                    <a:pt x="164" y="117"/>
                  </a:lnTo>
                  <a:lnTo>
                    <a:pt x="169" y="114"/>
                  </a:lnTo>
                  <a:lnTo>
                    <a:pt x="176" y="111"/>
                  </a:lnTo>
                  <a:lnTo>
                    <a:pt x="187" y="104"/>
                  </a:lnTo>
                  <a:lnTo>
                    <a:pt x="187" y="110"/>
                  </a:lnTo>
                  <a:lnTo>
                    <a:pt x="191" y="116"/>
                  </a:lnTo>
                  <a:lnTo>
                    <a:pt x="189" y="116"/>
                  </a:lnTo>
                  <a:lnTo>
                    <a:pt x="184" y="109"/>
                  </a:lnTo>
                  <a:lnTo>
                    <a:pt x="178" y="113"/>
                  </a:lnTo>
                  <a:lnTo>
                    <a:pt x="171" y="115"/>
                  </a:lnTo>
                  <a:lnTo>
                    <a:pt x="162" y="123"/>
                  </a:lnTo>
                  <a:lnTo>
                    <a:pt x="160" y="122"/>
                  </a:lnTo>
                  <a:lnTo>
                    <a:pt x="163" y="119"/>
                  </a:lnTo>
                  <a:lnTo>
                    <a:pt x="159" y="119"/>
                  </a:lnTo>
                  <a:lnTo>
                    <a:pt x="154" y="120"/>
                  </a:lnTo>
                  <a:lnTo>
                    <a:pt x="151" y="123"/>
                  </a:lnTo>
                  <a:lnTo>
                    <a:pt x="153" y="127"/>
                  </a:lnTo>
                  <a:lnTo>
                    <a:pt x="148" y="133"/>
                  </a:lnTo>
                  <a:lnTo>
                    <a:pt x="140" y="133"/>
                  </a:lnTo>
                  <a:lnTo>
                    <a:pt x="148" y="130"/>
                  </a:lnTo>
                  <a:lnTo>
                    <a:pt x="149" y="125"/>
                  </a:lnTo>
                  <a:lnTo>
                    <a:pt x="143" y="125"/>
                  </a:lnTo>
                  <a:lnTo>
                    <a:pt x="132" y="133"/>
                  </a:lnTo>
                  <a:lnTo>
                    <a:pt x="130" y="137"/>
                  </a:lnTo>
                  <a:lnTo>
                    <a:pt x="132" y="136"/>
                  </a:lnTo>
                  <a:lnTo>
                    <a:pt x="134" y="137"/>
                  </a:lnTo>
                  <a:lnTo>
                    <a:pt x="130" y="139"/>
                  </a:lnTo>
                  <a:lnTo>
                    <a:pt x="125" y="145"/>
                  </a:lnTo>
                  <a:lnTo>
                    <a:pt x="130" y="149"/>
                  </a:lnTo>
                  <a:lnTo>
                    <a:pt x="145" y="147"/>
                  </a:lnTo>
                  <a:lnTo>
                    <a:pt x="148" y="148"/>
                  </a:lnTo>
                  <a:lnTo>
                    <a:pt x="127" y="155"/>
                  </a:lnTo>
                  <a:lnTo>
                    <a:pt x="121" y="159"/>
                  </a:lnTo>
                  <a:lnTo>
                    <a:pt x="123" y="160"/>
                  </a:lnTo>
                  <a:lnTo>
                    <a:pt x="124" y="159"/>
                  </a:lnTo>
                  <a:lnTo>
                    <a:pt x="126" y="160"/>
                  </a:lnTo>
                  <a:close/>
                  <a:moveTo>
                    <a:pt x="157" y="91"/>
                  </a:moveTo>
                  <a:lnTo>
                    <a:pt x="154" y="94"/>
                  </a:lnTo>
                  <a:lnTo>
                    <a:pt x="156" y="97"/>
                  </a:lnTo>
                  <a:lnTo>
                    <a:pt x="158" y="97"/>
                  </a:lnTo>
                  <a:lnTo>
                    <a:pt x="162" y="94"/>
                  </a:lnTo>
                  <a:lnTo>
                    <a:pt x="162" y="91"/>
                  </a:lnTo>
                  <a:lnTo>
                    <a:pt x="158" y="84"/>
                  </a:lnTo>
                  <a:lnTo>
                    <a:pt x="156" y="84"/>
                  </a:lnTo>
                  <a:lnTo>
                    <a:pt x="156" y="88"/>
                  </a:lnTo>
                  <a:lnTo>
                    <a:pt x="154" y="87"/>
                  </a:lnTo>
                  <a:lnTo>
                    <a:pt x="152" y="88"/>
                  </a:lnTo>
                  <a:lnTo>
                    <a:pt x="152" y="91"/>
                  </a:lnTo>
                  <a:lnTo>
                    <a:pt x="156" y="91"/>
                  </a:lnTo>
                  <a:lnTo>
                    <a:pt x="157" y="91"/>
                  </a:lnTo>
                  <a:close/>
                  <a:moveTo>
                    <a:pt x="165" y="88"/>
                  </a:moveTo>
                  <a:lnTo>
                    <a:pt x="171" y="84"/>
                  </a:lnTo>
                  <a:lnTo>
                    <a:pt x="165" y="77"/>
                  </a:lnTo>
                  <a:lnTo>
                    <a:pt x="162" y="80"/>
                  </a:lnTo>
                  <a:lnTo>
                    <a:pt x="162" y="84"/>
                  </a:lnTo>
                  <a:lnTo>
                    <a:pt x="165" y="88"/>
                  </a:lnTo>
                  <a:close/>
                  <a:moveTo>
                    <a:pt x="50" y="208"/>
                  </a:moveTo>
                  <a:lnTo>
                    <a:pt x="56" y="210"/>
                  </a:lnTo>
                  <a:lnTo>
                    <a:pt x="77" y="202"/>
                  </a:lnTo>
                  <a:lnTo>
                    <a:pt x="88" y="193"/>
                  </a:lnTo>
                  <a:lnTo>
                    <a:pt x="89" y="189"/>
                  </a:lnTo>
                  <a:lnTo>
                    <a:pt x="88" y="188"/>
                  </a:lnTo>
                  <a:lnTo>
                    <a:pt x="86" y="191"/>
                  </a:lnTo>
                  <a:lnTo>
                    <a:pt x="85" y="187"/>
                  </a:lnTo>
                  <a:lnTo>
                    <a:pt x="80" y="182"/>
                  </a:lnTo>
                  <a:lnTo>
                    <a:pt x="72" y="183"/>
                  </a:lnTo>
                  <a:lnTo>
                    <a:pt x="71" y="186"/>
                  </a:lnTo>
                  <a:lnTo>
                    <a:pt x="69" y="187"/>
                  </a:lnTo>
                  <a:lnTo>
                    <a:pt x="70" y="171"/>
                  </a:lnTo>
                  <a:lnTo>
                    <a:pt x="65" y="171"/>
                  </a:lnTo>
                  <a:lnTo>
                    <a:pt x="60" y="173"/>
                  </a:lnTo>
                  <a:lnTo>
                    <a:pt x="59" y="181"/>
                  </a:lnTo>
                  <a:lnTo>
                    <a:pt x="58" y="183"/>
                  </a:lnTo>
                  <a:lnTo>
                    <a:pt x="55" y="180"/>
                  </a:lnTo>
                  <a:lnTo>
                    <a:pt x="56" y="173"/>
                  </a:lnTo>
                  <a:lnTo>
                    <a:pt x="37" y="178"/>
                  </a:lnTo>
                  <a:lnTo>
                    <a:pt x="36" y="181"/>
                  </a:lnTo>
                  <a:lnTo>
                    <a:pt x="29" y="181"/>
                  </a:lnTo>
                  <a:lnTo>
                    <a:pt x="26" y="184"/>
                  </a:lnTo>
                  <a:lnTo>
                    <a:pt x="29" y="184"/>
                  </a:lnTo>
                  <a:lnTo>
                    <a:pt x="37" y="189"/>
                  </a:lnTo>
                  <a:lnTo>
                    <a:pt x="27" y="194"/>
                  </a:lnTo>
                  <a:lnTo>
                    <a:pt x="26" y="193"/>
                  </a:lnTo>
                  <a:lnTo>
                    <a:pt x="18" y="193"/>
                  </a:lnTo>
                  <a:lnTo>
                    <a:pt x="12" y="195"/>
                  </a:lnTo>
                  <a:lnTo>
                    <a:pt x="4" y="205"/>
                  </a:lnTo>
                  <a:lnTo>
                    <a:pt x="1" y="209"/>
                  </a:lnTo>
                  <a:lnTo>
                    <a:pt x="4" y="215"/>
                  </a:lnTo>
                  <a:lnTo>
                    <a:pt x="10" y="220"/>
                  </a:lnTo>
                  <a:lnTo>
                    <a:pt x="18" y="221"/>
                  </a:lnTo>
                  <a:lnTo>
                    <a:pt x="23" y="221"/>
                  </a:lnTo>
                  <a:lnTo>
                    <a:pt x="34" y="213"/>
                  </a:lnTo>
                  <a:lnTo>
                    <a:pt x="47" y="210"/>
                  </a:lnTo>
                  <a:lnTo>
                    <a:pt x="50" y="208"/>
                  </a:lnTo>
                  <a:close/>
                  <a:moveTo>
                    <a:pt x="382" y="313"/>
                  </a:moveTo>
                  <a:lnTo>
                    <a:pt x="366" y="272"/>
                  </a:lnTo>
                  <a:lnTo>
                    <a:pt x="366" y="272"/>
                  </a:lnTo>
                  <a:lnTo>
                    <a:pt x="325" y="273"/>
                  </a:lnTo>
                  <a:lnTo>
                    <a:pt x="309" y="243"/>
                  </a:lnTo>
                  <a:lnTo>
                    <a:pt x="295" y="239"/>
                  </a:lnTo>
                  <a:lnTo>
                    <a:pt x="284" y="238"/>
                  </a:lnTo>
                  <a:lnTo>
                    <a:pt x="278" y="239"/>
                  </a:lnTo>
                  <a:lnTo>
                    <a:pt x="272" y="238"/>
                  </a:lnTo>
                  <a:lnTo>
                    <a:pt x="260" y="242"/>
                  </a:lnTo>
                  <a:lnTo>
                    <a:pt x="252" y="236"/>
                  </a:lnTo>
                  <a:lnTo>
                    <a:pt x="250" y="236"/>
                  </a:lnTo>
                  <a:lnTo>
                    <a:pt x="251" y="230"/>
                  </a:lnTo>
                  <a:lnTo>
                    <a:pt x="250" y="217"/>
                  </a:lnTo>
                  <a:lnTo>
                    <a:pt x="250" y="217"/>
                  </a:lnTo>
                  <a:lnTo>
                    <a:pt x="246" y="219"/>
                  </a:lnTo>
                  <a:lnTo>
                    <a:pt x="246" y="222"/>
                  </a:lnTo>
                  <a:lnTo>
                    <a:pt x="244" y="223"/>
                  </a:lnTo>
                  <a:lnTo>
                    <a:pt x="241" y="220"/>
                  </a:lnTo>
                  <a:lnTo>
                    <a:pt x="229" y="217"/>
                  </a:lnTo>
                  <a:lnTo>
                    <a:pt x="218" y="220"/>
                  </a:lnTo>
                  <a:lnTo>
                    <a:pt x="211" y="214"/>
                  </a:lnTo>
                  <a:lnTo>
                    <a:pt x="207" y="217"/>
                  </a:lnTo>
                  <a:lnTo>
                    <a:pt x="202" y="219"/>
                  </a:lnTo>
                  <a:lnTo>
                    <a:pt x="201" y="216"/>
                  </a:lnTo>
                  <a:lnTo>
                    <a:pt x="197" y="214"/>
                  </a:lnTo>
                  <a:lnTo>
                    <a:pt x="185" y="215"/>
                  </a:lnTo>
                  <a:lnTo>
                    <a:pt x="175" y="223"/>
                  </a:lnTo>
                  <a:lnTo>
                    <a:pt x="173" y="228"/>
                  </a:lnTo>
                  <a:lnTo>
                    <a:pt x="174" y="232"/>
                  </a:lnTo>
                  <a:lnTo>
                    <a:pt x="179" y="237"/>
                  </a:lnTo>
                  <a:lnTo>
                    <a:pt x="184" y="238"/>
                  </a:lnTo>
                  <a:lnTo>
                    <a:pt x="190" y="238"/>
                  </a:lnTo>
                  <a:lnTo>
                    <a:pt x="187" y="243"/>
                  </a:lnTo>
                  <a:lnTo>
                    <a:pt x="184" y="245"/>
                  </a:lnTo>
                  <a:lnTo>
                    <a:pt x="178" y="242"/>
                  </a:lnTo>
                  <a:lnTo>
                    <a:pt x="174" y="242"/>
                  </a:lnTo>
                  <a:lnTo>
                    <a:pt x="171" y="237"/>
                  </a:lnTo>
                  <a:lnTo>
                    <a:pt x="164" y="237"/>
                  </a:lnTo>
                  <a:lnTo>
                    <a:pt x="151" y="247"/>
                  </a:lnTo>
                  <a:lnTo>
                    <a:pt x="149" y="243"/>
                  </a:lnTo>
                  <a:lnTo>
                    <a:pt x="158" y="237"/>
                  </a:lnTo>
                  <a:lnTo>
                    <a:pt x="162" y="232"/>
                  </a:lnTo>
                  <a:lnTo>
                    <a:pt x="165" y="216"/>
                  </a:lnTo>
                  <a:lnTo>
                    <a:pt x="160" y="214"/>
                  </a:lnTo>
                  <a:lnTo>
                    <a:pt x="154" y="208"/>
                  </a:lnTo>
                  <a:lnTo>
                    <a:pt x="153" y="204"/>
                  </a:lnTo>
                  <a:lnTo>
                    <a:pt x="148" y="200"/>
                  </a:lnTo>
                  <a:lnTo>
                    <a:pt x="151" y="195"/>
                  </a:lnTo>
                  <a:lnTo>
                    <a:pt x="145" y="184"/>
                  </a:lnTo>
                  <a:lnTo>
                    <a:pt x="142" y="177"/>
                  </a:lnTo>
                  <a:lnTo>
                    <a:pt x="142" y="172"/>
                  </a:lnTo>
                  <a:lnTo>
                    <a:pt x="129" y="177"/>
                  </a:lnTo>
                  <a:lnTo>
                    <a:pt x="121" y="182"/>
                  </a:lnTo>
                  <a:lnTo>
                    <a:pt x="121" y="184"/>
                  </a:lnTo>
                  <a:lnTo>
                    <a:pt x="118" y="187"/>
                  </a:lnTo>
                  <a:lnTo>
                    <a:pt x="119" y="188"/>
                  </a:lnTo>
                  <a:lnTo>
                    <a:pt x="123" y="186"/>
                  </a:lnTo>
                  <a:lnTo>
                    <a:pt x="125" y="187"/>
                  </a:lnTo>
                  <a:lnTo>
                    <a:pt x="124" y="189"/>
                  </a:lnTo>
                  <a:lnTo>
                    <a:pt x="115" y="191"/>
                  </a:lnTo>
                  <a:lnTo>
                    <a:pt x="110" y="203"/>
                  </a:lnTo>
                  <a:lnTo>
                    <a:pt x="109" y="203"/>
                  </a:lnTo>
                  <a:lnTo>
                    <a:pt x="108" y="202"/>
                  </a:lnTo>
                  <a:lnTo>
                    <a:pt x="108" y="192"/>
                  </a:lnTo>
                  <a:lnTo>
                    <a:pt x="105" y="193"/>
                  </a:lnTo>
                  <a:lnTo>
                    <a:pt x="100" y="198"/>
                  </a:lnTo>
                  <a:lnTo>
                    <a:pt x="91" y="200"/>
                  </a:lnTo>
                  <a:lnTo>
                    <a:pt x="89" y="204"/>
                  </a:lnTo>
                  <a:lnTo>
                    <a:pt x="85" y="206"/>
                  </a:lnTo>
                  <a:lnTo>
                    <a:pt x="86" y="209"/>
                  </a:lnTo>
                  <a:lnTo>
                    <a:pt x="87" y="213"/>
                  </a:lnTo>
                  <a:lnTo>
                    <a:pt x="92" y="216"/>
                  </a:lnTo>
                  <a:lnTo>
                    <a:pt x="114" y="210"/>
                  </a:lnTo>
                  <a:lnTo>
                    <a:pt x="118" y="211"/>
                  </a:lnTo>
                  <a:lnTo>
                    <a:pt x="105" y="216"/>
                  </a:lnTo>
                  <a:lnTo>
                    <a:pt x="88" y="220"/>
                  </a:lnTo>
                  <a:lnTo>
                    <a:pt x="87" y="225"/>
                  </a:lnTo>
                  <a:lnTo>
                    <a:pt x="93" y="233"/>
                  </a:lnTo>
                  <a:lnTo>
                    <a:pt x="105" y="232"/>
                  </a:lnTo>
                  <a:lnTo>
                    <a:pt x="119" y="227"/>
                  </a:lnTo>
                  <a:lnTo>
                    <a:pt x="111" y="232"/>
                  </a:lnTo>
                  <a:lnTo>
                    <a:pt x="105" y="234"/>
                  </a:lnTo>
                  <a:lnTo>
                    <a:pt x="99" y="234"/>
                  </a:lnTo>
                  <a:lnTo>
                    <a:pt x="96" y="237"/>
                  </a:lnTo>
                  <a:lnTo>
                    <a:pt x="93" y="238"/>
                  </a:lnTo>
                  <a:lnTo>
                    <a:pt x="93" y="242"/>
                  </a:lnTo>
                  <a:lnTo>
                    <a:pt x="89" y="239"/>
                  </a:lnTo>
                  <a:lnTo>
                    <a:pt x="87" y="243"/>
                  </a:lnTo>
                  <a:lnTo>
                    <a:pt x="83" y="244"/>
                  </a:lnTo>
                  <a:lnTo>
                    <a:pt x="81" y="250"/>
                  </a:lnTo>
                  <a:lnTo>
                    <a:pt x="78" y="245"/>
                  </a:lnTo>
                  <a:lnTo>
                    <a:pt x="81" y="241"/>
                  </a:lnTo>
                  <a:lnTo>
                    <a:pt x="82" y="237"/>
                  </a:lnTo>
                  <a:lnTo>
                    <a:pt x="87" y="232"/>
                  </a:lnTo>
                  <a:lnTo>
                    <a:pt x="87" y="231"/>
                  </a:lnTo>
                  <a:lnTo>
                    <a:pt x="85" y="232"/>
                  </a:lnTo>
                  <a:lnTo>
                    <a:pt x="85" y="225"/>
                  </a:lnTo>
                  <a:lnTo>
                    <a:pt x="83" y="222"/>
                  </a:lnTo>
                  <a:lnTo>
                    <a:pt x="78" y="220"/>
                  </a:lnTo>
                  <a:lnTo>
                    <a:pt x="80" y="217"/>
                  </a:lnTo>
                  <a:lnTo>
                    <a:pt x="72" y="216"/>
                  </a:lnTo>
                  <a:lnTo>
                    <a:pt x="72" y="213"/>
                  </a:lnTo>
                  <a:lnTo>
                    <a:pt x="70" y="213"/>
                  </a:lnTo>
                  <a:lnTo>
                    <a:pt x="67" y="217"/>
                  </a:lnTo>
                  <a:lnTo>
                    <a:pt x="72" y="223"/>
                  </a:lnTo>
                  <a:lnTo>
                    <a:pt x="66" y="225"/>
                  </a:lnTo>
                  <a:lnTo>
                    <a:pt x="64" y="221"/>
                  </a:lnTo>
                  <a:lnTo>
                    <a:pt x="59" y="223"/>
                  </a:lnTo>
                  <a:lnTo>
                    <a:pt x="56" y="221"/>
                  </a:lnTo>
                  <a:lnTo>
                    <a:pt x="45" y="221"/>
                  </a:lnTo>
                  <a:lnTo>
                    <a:pt x="45" y="221"/>
                  </a:lnTo>
                  <a:lnTo>
                    <a:pt x="50" y="226"/>
                  </a:lnTo>
                  <a:lnTo>
                    <a:pt x="51" y="233"/>
                  </a:lnTo>
                  <a:lnTo>
                    <a:pt x="54" y="234"/>
                  </a:lnTo>
                  <a:lnTo>
                    <a:pt x="54" y="234"/>
                  </a:lnTo>
                  <a:lnTo>
                    <a:pt x="55" y="236"/>
                  </a:lnTo>
                  <a:lnTo>
                    <a:pt x="58" y="234"/>
                  </a:lnTo>
                  <a:lnTo>
                    <a:pt x="58" y="234"/>
                  </a:lnTo>
                  <a:lnTo>
                    <a:pt x="60" y="237"/>
                  </a:lnTo>
                  <a:lnTo>
                    <a:pt x="56" y="242"/>
                  </a:lnTo>
                  <a:lnTo>
                    <a:pt x="55" y="252"/>
                  </a:lnTo>
                  <a:lnTo>
                    <a:pt x="51" y="258"/>
                  </a:lnTo>
                  <a:lnTo>
                    <a:pt x="56" y="267"/>
                  </a:lnTo>
                  <a:lnTo>
                    <a:pt x="54" y="270"/>
                  </a:lnTo>
                  <a:lnTo>
                    <a:pt x="47" y="272"/>
                  </a:lnTo>
                  <a:lnTo>
                    <a:pt x="47" y="273"/>
                  </a:lnTo>
                  <a:lnTo>
                    <a:pt x="53" y="280"/>
                  </a:lnTo>
                  <a:lnTo>
                    <a:pt x="51" y="284"/>
                  </a:lnTo>
                  <a:lnTo>
                    <a:pt x="59" y="287"/>
                  </a:lnTo>
                  <a:lnTo>
                    <a:pt x="66" y="282"/>
                  </a:lnTo>
                  <a:lnTo>
                    <a:pt x="74" y="281"/>
                  </a:lnTo>
                  <a:lnTo>
                    <a:pt x="80" y="284"/>
                  </a:lnTo>
                  <a:lnTo>
                    <a:pt x="87" y="284"/>
                  </a:lnTo>
                  <a:lnTo>
                    <a:pt x="89" y="283"/>
                  </a:lnTo>
                  <a:lnTo>
                    <a:pt x="85" y="275"/>
                  </a:lnTo>
                  <a:lnTo>
                    <a:pt x="93" y="267"/>
                  </a:lnTo>
                  <a:lnTo>
                    <a:pt x="99" y="271"/>
                  </a:lnTo>
                  <a:lnTo>
                    <a:pt x="105" y="266"/>
                  </a:lnTo>
                  <a:lnTo>
                    <a:pt x="107" y="271"/>
                  </a:lnTo>
                  <a:lnTo>
                    <a:pt x="115" y="275"/>
                  </a:lnTo>
                  <a:lnTo>
                    <a:pt x="113" y="303"/>
                  </a:lnTo>
                  <a:lnTo>
                    <a:pt x="116" y="304"/>
                  </a:lnTo>
                  <a:lnTo>
                    <a:pt x="116" y="306"/>
                  </a:lnTo>
                  <a:lnTo>
                    <a:pt x="119" y="309"/>
                  </a:lnTo>
                  <a:lnTo>
                    <a:pt x="126" y="310"/>
                  </a:lnTo>
                  <a:lnTo>
                    <a:pt x="116" y="315"/>
                  </a:lnTo>
                  <a:lnTo>
                    <a:pt x="115" y="319"/>
                  </a:lnTo>
                  <a:lnTo>
                    <a:pt x="111" y="322"/>
                  </a:lnTo>
                  <a:lnTo>
                    <a:pt x="111" y="328"/>
                  </a:lnTo>
                  <a:lnTo>
                    <a:pt x="114" y="336"/>
                  </a:lnTo>
                  <a:lnTo>
                    <a:pt x="114" y="345"/>
                  </a:lnTo>
                  <a:lnTo>
                    <a:pt x="110" y="353"/>
                  </a:lnTo>
                  <a:lnTo>
                    <a:pt x="105" y="356"/>
                  </a:lnTo>
                  <a:lnTo>
                    <a:pt x="82" y="365"/>
                  </a:lnTo>
                  <a:lnTo>
                    <a:pt x="77" y="364"/>
                  </a:lnTo>
                  <a:lnTo>
                    <a:pt x="70" y="367"/>
                  </a:lnTo>
                  <a:lnTo>
                    <a:pt x="61" y="372"/>
                  </a:lnTo>
                  <a:lnTo>
                    <a:pt x="67" y="383"/>
                  </a:lnTo>
                  <a:lnTo>
                    <a:pt x="71" y="383"/>
                  </a:lnTo>
                  <a:lnTo>
                    <a:pt x="75" y="389"/>
                  </a:lnTo>
                  <a:lnTo>
                    <a:pt x="81" y="391"/>
                  </a:lnTo>
                  <a:lnTo>
                    <a:pt x="81" y="397"/>
                  </a:lnTo>
                  <a:lnTo>
                    <a:pt x="85" y="402"/>
                  </a:lnTo>
                  <a:lnTo>
                    <a:pt x="89" y="402"/>
                  </a:lnTo>
                  <a:lnTo>
                    <a:pt x="92" y="409"/>
                  </a:lnTo>
                  <a:lnTo>
                    <a:pt x="92" y="414"/>
                  </a:lnTo>
                  <a:lnTo>
                    <a:pt x="89" y="414"/>
                  </a:lnTo>
                  <a:lnTo>
                    <a:pt x="91" y="417"/>
                  </a:lnTo>
                  <a:lnTo>
                    <a:pt x="88" y="426"/>
                  </a:lnTo>
                  <a:lnTo>
                    <a:pt x="89" y="428"/>
                  </a:lnTo>
                  <a:lnTo>
                    <a:pt x="85" y="439"/>
                  </a:lnTo>
                  <a:lnTo>
                    <a:pt x="75" y="444"/>
                  </a:lnTo>
                  <a:lnTo>
                    <a:pt x="75" y="444"/>
                  </a:lnTo>
                  <a:lnTo>
                    <a:pt x="116" y="460"/>
                  </a:lnTo>
                  <a:lnTo>
                    <a:pt x="120" y="464"/>
                  </a:lnTo>
                  <a:lnTo>
                    <a:pt x="129" y="469"/>
                  </a:lnTo>
                  <a:lnTo>
                    <a:pt x="141" y="462"/>
                  </a:lnTo>
                  <a:lnTo>
                    <a:pt x="147" y="462"/>
                  </a:lnTo>
                  <a:lnTo>
                    <a:pt x="147" y="462"/>
                  </a:lnTo>
                  <a:lnTo>
                    <a:pt x="152" y="456"/>
                  </a:lnTo>
                  <a:lnTo>
                    <a:pt x="149" y="453"/>
                  </a:lnTo>
                  <a:lnTo>
                    <a:pt x="152" y="452"/>
                  </a:lnTo>
                  <a:lnTo>
                    <a:pt x="149" y="450"/>
                  </a:lnTo>
                  <a:lnTo>
                    <a:pt x="152" y="447"/>
                  </a:lnTo>
                  <a:lnTo>
                    <a:pt x="158" y="450"/>
                  </a:lnTo>
                  <a:lnTo>
                    <a:pt x="160" y="448"/>
                  </a:lnTo>
                  <a:lnTo>
                    <a:pt x="163" y="439"/>
                  </a:lnTo>
                  <a:lnTo>
                    <a:pt x="176" y="433"/>
                  </a:lnTo>
                  <a:lnTo>
                    <a:pt x="170" y="405"/>
                  </a:lnTo>
                  <a:lnTo>
                    <a:pt x="171" y="403"/>
                  </a:lnTo>
                  <a:lnTo>
                    <a:pt x="170" y="399"/>
                  </a:lnTo>
                  <a:lnTo>
                    <a:pt x="173" y="395"/>
                  </a:lnTo>
                  <a:lnTo>
                    <a:pt x="175" y="395"/>
                  </a:lnTo>
                  <a:lnTo>
                    <a:pt x="180" y="382"/>
                  </a:lnTo>
                  <a:lnTo>
                    <a:pt x="185" y="375"/>
                  </a:lnTo>
                  <a:lnTo>
                    <a:pt x="187" y="378"/>
                  </a:lnTo>
                  <a:lnTo>
                    <a:pt x="197" y="377"/>
                  </a:lnTo>
                  <a:lnTo>
                    <a:pt x="224" y="383"/>
                  </a:lnTo>
                  <a:lnTo>
                    <a:pt x="230" y="380"/>
                  </a:lnTo>
                  <a:lnTo>
                    <a:pt x="233" y="380"/>
                  </a:lnTo>
                  <a:lnTo>
                    <a:pt x="238" y="382"/>
                  </a:lnTo>
                  <a:lnTo>
                    <a:pt x="238" y="386"/>
                  </a:lnTo>
                  <a:lnTo>
                    <a:pt x="239" y="387"/>
                  </a:lnTo>
                  <a:lnTo>
                    <a:pt x="245" y="381"/>
                  </a:lnTo>
                  <a:lnTo>
                    <a:pt x="257" y="377"/>
                  </a:lnTo>
                  <a:lnTo>
                    <a:pt x="269" y="383"/>
                  </a:lnTo>
                  <a:lnTo>
                    <a:pt x="277" y="383"/>
                  </a:lnTo>
                  <a:lnTo>
                    <a:pt x="278" y="386"/>
                  </a:lnTo>
                  <a:lnTo>
                    <a:pt x="279" y="387"/>
                  </a:lnTo>
                  <a:lnTo>
                    <a:pt x="280" y="394"/>
                  </a:lnTo>
                  <a:lnTo>
                    <a:pt x="283" y="398"/>
                  </a:lnTo>
                  <a:lnTo>
                    <a:pt x="283" y="403"/>
                  </a:lnTo>
                  <a:lnTo>
                    <a:pt x="288" y="404"/>
                  </a:lnTo>
                  <a:lnTo>
                    <a:pt x="289" y="411"/>
                  </a:lnTo>
                  <a:lnTo>
                    <a:pt x="293" y="412"/>
                  </a:lnTo>
                  <a:lnTo>
                    <a:pt x="307" y="423"/>
                  </a:lnTo>
                  <a:lnTo>
                    <a:pt x="311" y="431"/>
                  </a:lnTo>
                  <a:lnTo>
                    <a:pt x="312" y="436"/>
                  </a:lnTo>
                  <a:lnTo>
                    <a:pt x="318" y="444"/>
                  </a:lnTo>
                  <a:lnTo>
                    <a:pt x="329" y="442"/>
                  </a:lnTo>
                  <a:lnTo>
                    <a:pt x="332" y="449"/>
                  </a:lnTo>
                  <a:lnTo>
                    <a:pt x="334" y="449"/>
                  </a:lnTo>
                  <a:lnTo>
                    <a:pt x="334" y="447"/>
                  </a:lnTo>
                  <a:lnTo>
                    <a:pt x="340" y="443"/>
                  </a:lnTo>
                  <a:lnTo>
                    <a:pt x="360" y="447"/>
                  </a:lnTo>
                  <a:lnTo>
                    <a:pt x="369" y="450"/>
                  </a:lnTo>
                  <a:lnTo>
                    <a:pt x="375" y="456"/>
                  </a:lnTo>
                  <a:lnTo>
                    <a:pt x="382" y="454"/>
                  </a:lnTo>
                  <a:lnTo>
                    <a:pt x="386" y="454"/>
                  </a:lnTo>
                  <a:lnTo>
                    <a:pt x="386" y="454"/>
                  </a:lnTo>
                  <a:lnTo>
                    <a:pt x="367" y="394"/>
                  </a:lnTo>
                  <a:lnTo>
                    <a:pt x="375" y="366"/>
                  </a:lnTo>
                  <a:lnTo>
                    <a:pt x="369" y="333"/>
                  </a:lnTo>
                  <a:lnTo>
                    <a:pt x="382" y="313"/>
                  </a:lnTo>
                  <a:close/>
                  <a:moveTo>
                    <a:pt x="55" y="158"/>
                  </a:moveTo>
                  <a:lnTo>
                    <a:pt x="54" y="161"/>
                  </a:lnTo>
                  <a:lnTo>
                    <a:pt x="50" y="164"/>
                  </a:lnTo>
                  <a:lnTo>
                    <a:pt x="18" y="170"/>
                  </a:lnTo>
                  <a:lnTo>
                    <a:pt x="18" y="167"/>
                  </a:lnTo>
                  <a:lnTo>
                    <a:pt x="12" y="166"/>
                  </a:lnTo>
                  <a:lnTo>
                    <a:pt x="7" y="170"/>
                  </a:lnTo>
                  <a:lnTo>
                    <a:pt x="0" y="170"/>
                  </a:lnTo>
                  <a:lnTo>
                    <a:pt x="1" y="165"/>
                  </a:lnTo>
                  <a:lnTo>
                    <a:pt x="27" y="159"/>
                  </a:lnTo>
                  <a:lnTo>
                    <a:pt x="28" y="156"/>
                  </a:lnTo>
                  <a:lnTo>
                    <a:pt x="33" y="155"/>
                  </a:lnTo>
                  <a:lnTo>
                    <a:pt x="38" y="148"/>
                  </a:lnTo>
                  <a:lnTo>
                    <a:pt x="39" y="143"/>
                  </a:lnTo>
                  <a:lnTo>
                    <a:pt x="45" y="138"/>
                  </a:lnTo>
                  <a:lnTo>
                    <a:pt x="53" y="139"/>
                  </a:lnTo>
                  <a:lnTo>
                    <a:pt x="53" y="148"/>
                  </a:lnTo>
                  <a:lnTo>
                    <a:pt x="54" y="150"/>
                  </a:lnTo>
                  <a:lnTo>
                    <a:pt x="55" y="158"/>
                  </a:lnTo>
                  <a:close/>
                  <a:moveTo>
                    <a:pt x="21" y="191"/>
                  </a:moveTo>
                  <a:lnTo>
                    <a:pt x="26" y="192"/>
                  </a:lnTo>
                  <a:lnTo>
                    <a:pt x="33" y="188"/>
                  </a:lnTo>
                  <a:lnTo>
                    <a:pt x="29" y="186"/>
                  </a:lnTo>
                  <a:lnTo>
                    <a:pt x="25" y="186"/>
                  </a:lnTo>
                  <a:lnTo>
                    <a:pt x="21" y="19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4" name="Freeform 20">
              <a:extLst>
                <a:ext uri="{FF2B5EF4-FFF2-40B4-BE49-F238E27FC236}">
                  <a16:creationId xmlns:a16="http://schemas.microsoft.com/office/drawing/2014/main" id="{91B5891A-83A4-471A-96D4-33AF6853C9EC}"/>
                </a:ext>
              </a:extLst>
            </p:cNvPr>
            <p:cNvSpPr>
              <a:spLocks/>
            </p:cNvSpPr>
            <p:nvPr/>
          </p:nvSpPr>
          <p:spPr bwMode="auto">
            <a:xfrm>
              <a:off x="8204200" y="5180013"/>
              <a:ext cx="430213" cy="430213"/>
            </a:xfrm>
            <a:custGeom>
              <a:avLst/>
              <a:gdLst>
                <a:gd name="T0" fmla="*/ 65 w 271"/>
                <a:gd name="T1" fmla="*/ 13 h 271"/>
                <a:gd name="T2" fmla="*/ 93 w 271"/>
                <a:gd name="T3" fmla="*/ 6 h 271"/>
                <a:gd name="T4" fmla="*/ 108 w 271"/>
                <a:gd name="T5" fmla="*/ 0 h 271"/>
                <a:gd name="T6" fmla="*/ 131 w 271"/>
                <a:gd name="T7" fmla="*/ 5 h 271"/>
                <a:gd name="T8" fmla="*/ 180 w 271"/>
                <a:gd name="T9" fmla="*/ 18 h 271"/>
                <a:gd name="T10" fmla="*/ 185 w 271"/>
                <a:gd name="T11" fmla="*/ 38 h 271"/>
                <a:gd name="T12" fmla="*/ 188 w 271"/>
                <a:gd name="T13" fmla="*/ 40 h 271"/>
                <a:gd name="T14" fmla="*/ 202 w 271"/>
                <a:gd name="T15" fmla="*/ 52 h 271"/>
                <a:gd name="T16" fmla="*/ 201 w 271"/>
                <a:gd name="T17" fmla="*/ 63 h 271"/>
                <a:gd name="T18" fmla="*/ 217 w 271"/>
                <a:gd name="T19" fmla="*/ 91 h 271"/>
                <a:gd name="T20" fmla="*/ 223 w 271"/>
                <a:gd name="T21" fmla="*/ 99 h 271"/>
                <a:gd name="T22" fmla="*/ 234 w 271"/>
                <a:gd name="T23" fmla="*/ 127 h 271"/>
                <a:gd name="T24" fmla="*/ 241 w 271"/>
                <a:gd name="T25" fmla="*/ 143 h 271"/>
                <a:gd name="T26" fmla="*/ 260 w 271"/>
                <a:gd name="T27" fmla="*/ 150 h 271"/>
                <a:gd name="T28" fmla="*/ 268 w 271"/>
                <a:gd name="T29" fmla="*/ 180 h 271"/>
                <a:gd name="T30" fmla="*/ 271 w 271"/>
                <a:gd name="T31" fmla="*/ 194 h 271"/>
                <a:gd name="T32" fmla="*/ 267 w 271"/>
                <a:gd name="T33" fmla="*/ 211 h 271"/>
                <a:gd name="T34" fmla="*/ 263 w 271"/>
                <a:gd name="T35" fmla="*/ 222 h 271"/>
                <a:gd name="T36" fmla="*/ 259 w 271"/>
                <a:gd name="T37" fmla="*/ 219 h 271"/>
                <a:gd name="T38" fmla="*/ 254 w 271"/>
                <a:gd name="T39" fmla="*/ 207 h 271"/>
                <a:gd name="T40" fmla="*/ 252 w 271"/>
                <a:gd name="T41" fmla="*/ 217 h 271"/>
                <a:gd name="T42" fmla="*/ 246 w 271"/>
                <a:gd name="T43" fmla="*/ 212 h 271"/>
                <a:gd name="T44" fmla="*/ 243 w 271"/>
                <a:gd name="T45" fmla="*/ 204 h 271"/>
                <a:gd name="T46" fmla="*/ 244 w 271"/>
                <a:gd name="T47" fmla="*/ 212 h 271"/>
                <a:gd name="T48" fmla="*/ 252 w 271"/>
                <a:gd name="T49" fmla="*/ 219 h 271"/>
                <a:gd name="T50" fmla="*/ 257 w 271"/>
                <a:gd name="T51" fmla="*/ 230 h 271"/>
                <a:gd name="T52" fmla="*/ 250 w 271"/>
                <a:gd name="T53" fmla="*/ 234 h 271"/>
                <a:gd name="T54" fmla="*/ 241 w 271"/>
                <a:gd name="T55" fmla="*/ 243 h 271"/>
                <a:gd name="T56" fmla="*/ 230 w 271"/>
                <a:gd name="T57" fmla="*/ 244 h 271"/>
                <a:gd name="T58" fmla="*/ 224 w 271"/>
                <a:gd name="T59" fmla="*/ 254 h 271"/>
                <a:gd name="T60" fmla="*/ 212 w 271"/>
                <a:gd name="T61" fmla="*/ 258 h 271"/>
                <a:gd name="T62" fmla="*/ 228 w 271"/>
                <a:gd name="T63" fmla="*/ 256 h 271"/>
                <a:gd name="T64" fmla="*/ 221 w 271"/>
                <a:gd name="T65" fmla="*/ 271 h 271"/>
                <a:gd name="T66" fmla="*/ 214 w 271"/>
                <a:gd name="T67" fmla="*/ 271 h 271"/>
                <a:gd name="T68" fmla="*/ 201 w 271"/>
                <a:gd name="T69" fmla="*/ 251 h 271"/>
                <a:gd name="T70" fmla="*/ 168 w 271"/>
                <a:gd name="T71" fmla="*/ 230 h 271"/>
                <a:gd name="T72" fmla="*/ 167 w 271"/>
                <a:gd name="T73" fmla="*/ 244 h 271"/>
                <a:gd name="T74" fmla="*/ 163 w 271"/>
                <a:gd name="T75" fmla="*/ 257 h 271"/>
                <a:gd name="T76" fmla="*/ 143 w 271"/>
                <a:gd name="T77" fmla="*/ 241 h 271"/>
                <a:gd name="T78" fmla="*/ 128 w 271"/>
                <a:gd name="T79" fmla="*/ 246 h 271"/>
                <a:gd name="T80" fmla="*/ 108 w 271"/>
                <a:gd name="T81" fmla="*/ 233 h 271"/>
                <a:gd name="T82" fmla="*/ 99 w 271"/>
                <a:gd name="T83" fmla="*/ 235 h 271"/>
                <a:gd name="T84" fmla="*/ 81 w 271"/>
                <a:gd name="T85" fmla="*/ 228 h 271"/>
                <a:gd name="T86" fmla="*/ 61 w 271"/>
                <a:gd name="T87" fmla="*/ 200 h 271"/>
                <a:gd name="T88" fmla="*/ 66 w 271"/>
                <a:gd name="T89" fmla="*/ 187 h 271"/>
                <a:gd name="T90" fmla="*/ 55 w 271"/>
                <a:gd name="T91" fmla="*/ 165 h 271"/>
                <a:gd name="T92" fmla="*/ 41 w 271"/>
                <a:gd name="T93" fmla="*/ 151 h 271"/>
                <a:gd name="T94" fmla="*/ 42 w 271"/>
                <a:gd name="T95" fmla="*/ 128 h 271"/>
                <a:gd name="T96" fmla="*/ 42 w 271"/>
                <a:gd name="T97" fmla="*/ 113 h 271"/>
                <a:gd name="T98" fmla="*/ 33 w 271"/>
                <a:gd name="T99" fmla="*/ 104 h 271"/>
                <a:gd name="T100" fmla="*/ 22 w 271"/>
                <a:gd name="T101" fmla="*/ 106 h 271"/>
                <a:gd name="T102" fmla="*/ 16 w 271"/>
                <a:gd name="T103" fmla="*/ 102 h 271"/>
                <a:gd name="T104" fmla="*/ 9 w 271"/>
                <a:gd name="T105" fmla="*/ 99 h 271"/>
                <a:gd name="T106" fmla="*/ 0 w 271"/>
                <a:gd name="T107" fmla="*/ 80 h 271"/>
                <a:gd name="T108" fmla="*/ 4 w 271"/>
                <a:gd name="T109" fmla="*/ 66 h 271"/>
                <a:gd name="T110" fmla="*/ 6 w 271"/>
                <a:gd name="T111" fmla="*/ 56 h 271"/>
                <a:gd name="T112" fmla="*/ 16 w 271"/>
                <a:gd name="T113" fmla="*/ 38 h 271"/>
                <a:gd name="T114" fmla="*/ 32 w 271"/>
                <a:gd name="T115" fmla="*/ 2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 h="271">
                  <a:moveTo>
                    <a:pt x="37" y="18"/>
                  </a:moveTo>
                  <a:lnTo>
                    <a:pt x="53" y="11"/>
                  </a:lnTo>
                  <a:lnTo>
                    <a:pt x="65" y="13"/>
                  </a:lnTo>
                  <a:lnTo>
                    <a:pt x="69" y="16"/>
                  </a:lnTo>
                  <a:lnTo>
                    <a:pt x="85" y="7"/>
                  </a:lnTo>
                  <a:lnTo>
                    <a:pt x="93" y="6"/>
                  </a:lnTo>
                  <a:lnTo>
                    <a:pt x="98" y="1"/>
                  </a:lnTo>
                  <a:lnTo>
                    <a:pt x="102" y="0"/>
                  </a:lnTo>
                  <a:lnTo>
                    <a:pt x="108" y="0"/>
                  </a:lnTo>
                  <a:lnTo>
                    <a:pt x="114" y="2"/>
                  </a:lnTo>
                  <a:lnTo>
                    <a:pt x="125" y="2"/>
                  </a:lnTo>
                  <a:lnTo>
                    <a:pt x="131" y="5"/>
                  </a:lnTo>
                  <a:lnTo>
                    <a:pt x="145" y="2"/>
                  </a:lnTo>
                  <a:lnTo>
                    <a:pt x="163" y="5"/>
                  </a:lnTo>
                  <a:lnTo>
                    <a:pt x="180" y="18"/>
                  </a:lnTo>
                  <a:lnTo>
                    <a:pt x="181" y="24"/>
                  </a:lnTo>
                  <a:lnTo>
                    <a:pt x="183" y="35"/>
                  </a:lnTo>
                  <a:lnTo>
                    <a:pt x="185" y="38"/>
                  </a:lnTo>
                  <a:lnTo>
                    <a:pt x="181" y="39"/>
                  </a:lnTo>
                  <a:lnTo>
                    <a:pt x="184" y="41"/>
                  </a:lnTo>
                  <a:lnTo>
                    <a:pt x="188" y="40"/>
                  </a:lnTo>
                  <a:lnTo>
                    <a:pt x="190" y="45"/>
                  </a:lnTo>
                  <a:lnTo>
                    <a:pt x="194" y="45"/>
                  </a:lnTo>
                  <a:lnTo>
                    <a:pt x="202" y="52"/>
                  </a:lnTo>
                  <a:lnTo>
                    <a:pt x="200" y="56"/>
                  </a:lnTo>
                  <a:lnTo>
                    <a:pt x="202" y="58"/>
                  </a:lnTo>
                  <a:lnTo>
                    <a:pt x="201" y="63"/>
                  </a:lnTo>
                  <a:lnTo>
                    <a:pt x="202" y="71"/>
                  </a:lnTo>
                  <a:lnTo>
                    <a:pt x="219" y="79"/>
                  </a:lnTo>
                  <a:lnTo>
                    <a:pt x="217" y="91"/>
                  </a:lnTo>
                  <a:lnTo>
                    <a:pt x="218" y="93"/>
                  </a:lnTo>
                  <a:lnTo>
                    <a:pt x="217" y="96"/>
                  </a:lnTo>
                  <a:lnTo>
                    <a:pt x="223" y="99"/>
                  </a:lnTo>
                  <a:lnTo>
                    <a:pt x="223" y="102"/>
                  </a:lnTo>
                  <a:lnTo>
                    <a:pt x="229" y="122"/>
                  </a:lnTo>
                  <a:lnTo>
                    <a:pt x="234" y="127"/>
                  </a:lnTo>
                  <a:lnTo>
                    <a:pt x="230" y="137"/>
                  </a:lnTo>
                  <a:lnTo>
                    <a:pt x="239" y="137"/>
                  </a:lnTo>
                  <a:lnTo>
                    <a:pt x="241" y="143"/>
                  </a:lnTo>
                  <a:lnTo>
                    <a:pt x="249" y="150"/>
                  </a:lnTo>
                  <a:lnTo>
                    <a:pt x="260" y="150"/>
                  </a:lnTo>
                  <a:lnTo>
                    <a:pt x="260" y="150"/>
                  </a:lnTo>
                  <a:lnTo>
                    <a:pt x="260" y="162"/>
                  </a:lnTo>
                  <a:lnTo>
                    <a:pt x="257" y="167"/>
                  </a:lnTo>
                  <a:lnTo>
                    <a:pt x="268" y="180"/>
                  </a:lnTo>
                  <a:lnTo>
                    <a:pt x="270" y="185"/>
                  </a:lnTo>
                  <a:lnTo>
                    <a:pt x="267" y="187"/>
                  </a:lnTo>
                  <a:lnTo>
                    <a:pt x="271" y="194"/>
                  </a:lnTo>
                  <a:lnTo>
                    <a:pt x="265" y="199"/>
                  </a:lnTo>
                  <a:lnTo>
                    <a:pt x="265" y="205"/>
                  </a:lnTo>
                  <a:lnTo>
                    <a:pt x="267" y="211"/>
                  </a:lnTo>
                  <a:lnTo>
                    <a:pt x="266" y="219"/>
                  </a:lnTo>
                  <a:lnTo>
                    <a:pt x="263" y="219"/>
                  </a:lnTo>
                  <a:lnTo>
                    <a:pt x="263" y="222"/>
                  </a:lnTo>
                  <a:lnTo>
                    <a:pt x="263" y="222"/>
                  </a:lnTo>
                  <a:lnTo>
                    <a:pt x="262" y="221"/>
                  </a:lnTo>
                  <a:lnTo>
                    <a:pt x="259" y="219"/>
                  </a:lnTo>
                  <a:lnTo>
                    <a:pt x="256" y="215"/>
                  </a:lnTo>
                  <a:lnTo>
                    <a:pt x="254" y="215"/>
                  </a:lnTo>
                  <a:lnTo>
                    <a:pt x="254" y="207"/>
                  </a:lnTo>
                  <a:lnTo>
                    <a:pt x="252" y="207"/>
                  </a:lnTo>
                  <a:lnTo>
                    <a:pt x="251" y="210"/>
                  </a:lnTo>
                  <a:lnTo>
                    <a:pt x="252" y="217"/>
                  </a:lnTo>
                  <a:lnTo>
                    <a:pt x="251" y="218"/>
                  </a:lnTo>
                  <a:lnTo>
                    <a:pt x="248" y="216"/>
                  </a:lnTo>
                  <a:lnTo>
                    <a:pt x="246" y="212"/>
                  </a:lnTo>
                  <a:lnTo>
                    <a:pt x="246" y="208"/>
                  </a:lnTo>
                  <a:lnTo>
                    <a:pt x="244" y="205"/>
                  </a:lnTo>
                  <a:lnTo>
                    <a:pt x="243" y="204"/>
                  </a:lnTo>
                  <a:lnTo>
                    <a:pt x="238" y="205"/>
                  </a:lnTo>
                  <a:lnTo>
                    <a:pt x="238" y="207"/>
                  </a:lnTo>
                  <a:lnTo>
                    <a:pt x="244" y="212"/>
                  </a:lnTo>
                  <a:lnTo>
                    <a:pt x="245" y="216"/>
                  </a:lnTo>
                  <a:lnTo>
                    <a:pt x="246" y="218"/>
                  </a:lnTo>
                  <a:lnTo>
                    <a:pt x="252" y="219"/>
                  </a:lnTo>
                  <a:lnTo>
                    <a:pt x="256" y="224"/>
                  </a:lnTo>
                  <a:lnTo>
                    <a:pt x="257" y="229"/>
                  </a:lnTo>
                  <a:lnTo>
                    <a:pt x="257" y="230"/>
                  </a:lnTo>
                  <a:lnTo>
                    <a:pt x="255" y="229"/>
                  </a:lnTo>
                  <a:lnTo>
                    <a:pt x="252" y="234"/>
                  </a:lnTo>
                  <a:lnTo>
                    <a:pt x="250" y="234"/>
                  </a:lnTo>
                  <a:lnTo>
                    <a:pt x="246" y="237"/>
                  </a:lnTo>
                  <a:lnTo>
                    <a:pt x="246" y="240"/>
                  </a:lnTo>
                  <a:lnTo>
                    <a:pt x="241" y="243"/>
                  </a:lnTo>
                  <a:lnTo>
                    <a:pt x="239" y="240"/>
                  </a:lnTo>
                  <a:lnTo>
                    <a:pt x="235" y="241"/>
                  </a:lnTo>
                  <a:lnTo>
                    <a:pt x="230" y="244"/>
                  </a:lnTo>
                  <a:lnTo>
                    <a:pt x="228" y="246"/>
                  </a:lnTo>
                  <a:lnTo>
                    <a:pt x="225" y="246"/>
                  </a:lnTo>
                  <a:lnTo>
                    <a:pt x="224" y="254"/>
                  </a:lnTo>
                  <a:lnTo>
                    <a:pt x="217" y="252"/>
                  </a:lnTo>
                  <a:lnTo>
                    <a:pt x="214" y="250"/>
                  </a:lnTo>
                  <a:lnTo>
                    <a:pt x="212" y="258"/>
                  </a:lnTo>
                  <a:lnTo>
                    <a:pt x="216" y="258"/>
                  </a:lnTo>
                  <a:lnTo>
                    <a:pt x="223" y="256"/>
                  </a:lnTo>
                  <a:lnTo>
                    <a:pt x="228" y="256"/>
                  </a:lnTo>
                  <a:lnTo>
                    <a:pt x="230" y="258"/>
                  </a:lnTo>
                  <a:lnTo>
                    <a:pt x="227" y="265"/>
                  </a:lnTo>
                  <a:lnTo>
                    <a:pt x="221" y="271"/>
                  </a:lnTo>
                  <a:lnTo>
                    <a:pt x="221" y="271"/>
                  </a:lnTo>
                  <a:lnTo>
                    <a:pt x="217" y="268"/>
                  </a:lnTo>
                  <a:lnTo>
                    <a:pt x="214" y="271"/>
                  </a:lnTo>
                  <a:lnTo>
                    <a:pt x="211" y="266"/>
                  </a:lnTo>
                  <a:lnTo>
                    <a:pt x="203" y="265"/>
                  </a:lnTo>
                  <a:lnTo>
                    <a:pt x="201" y="251"/>
                  </a:lnTo>
                  <a:lnTo>
                    <a:pt x="189" y="241"/>
                  </a:lnTo>
                  <a:lnTo>
                    <a:pt x="184" y="229"/>
                  </a:lnTo>
                  <a:lnTo>
                    <a:pt x="168" y="230"/>
                  </a:lnTo>
                  <a:lnTo>
                    <a:pt x="167" y="233"/>
                  </a:lnTo>
                  <a:lnTo>
                    <a:pt x="159" y="239"/>
                  </a:lnTo>
                  <a:lnTo>
                    <a:pt x="167" y="244"/>
                  </a:lnTo>
                  <a:lnTo>
                    <a:pt x="163" y="252"/>
                  </a:lnTo>
                  <a:lnTo>
                    <a:pt x="164" y="254"/>
                  </a:lnTo>
                  <a:lnTo>
                    <a:pt x="163" y="257"/>
                  </a:lnTo>
                  <a:lnTo>
                    <a:pt x="159" y="260"/>
                  </a:lnTo>
                  <a:lnTo>
                    <a:pt x="151" y="252"/>
                  </a:lnTo>
                  <a:lnTo>
                    <a:pt x="143" y="241"/>
                  </a:lnTo>
                  <a:lnTo>
                    <a:pt x="136" y="245"/>
                  </a:lnTo>
                  <a:lnTo>
                    <a:pt x="134" y="250"/>
                  </a:lnTo>
                  <a:lnTo>
                    <a:pt x="128" y="246"/>
                  </a:lnTo>
                  <a:lnTo>
                    <a:pt x="126" y="243"/>
                  </a:lnTo>
                  <a:lnTo>
                    <a:pt x="118" y="244"/>
                  </a:lnTo>
                  <a:lnTo>
                    <a:pt x="108" y="233"/>
                  </a:lnTo>
                  <a:lnTo>
                    <a:pt x="99" y="232"/>
                  </a:lnTo>
                  <a:lnTo>
                    <a:pt x="94" y="234"/>
                  </a:lnTo>
                  <a:lnTo>
                    <a:pt x="99" y="235"/>
                  </a:lnTo>
                  <a:lnTo>
                    <a:pt x="94" y="238"/>
                  </a:lnTo>
                  <a:lnTo>
                    <a:pt x="85" y="235"/>
                  </a:lnTo>
                  <a:lnTo>
                    <a:pt x="81" y="228"/>
                  </a:lnTo>
                  <a:lnTo>
                    <a:pt x="79" y="227"/>
                  </a:lnTo>
                  <a:lnTo>
                    <a:pt x="68" y="206"/>
                  </a:lnTo>
                  <a:lnTo>
                    <a:pt x="61" y="200"/>
                  </a:lnTo>
                  <a:lnTo>
                    <a:pt x="61" y="198"/>
                  </a:lnTo>
                  <a:lnTo>
                    <a:pt x="63" y="191"/>
                  </a:lnTo>
                  <a:lnTo>
                    <a:pt x="66" y="187"/>
                  </a:lnTo>
                  <a:lnTo>
                    <a:pt x="61" y="178"/>
                  </a:lnTo>
                  <a:lnTo>
                    <a:pt x="59" y="168"/>
                  </a:lnTo>
                  <a:lnTo>
                    <a:pt x="55" y="165"/>
                  </a:lnTo>
                  <a:lnTo>
                    <a:pt x="49" y="163"/>
                  </a:lnTo>
                  <a:lnTo>
                    <a:pt x="41" y="152"/>
                  </a:lnTo>
                  <a:lnTo>
                    <a:pt x="41" y="151"/>
                  </a:lnTo>
                  <a:lnTo>
                    <a:pt x="53" y="150"/>
                  </a:lnTo>
                  <a:lnTo>
                    <a:pt x="48" y="134"/>
                  </a:lnTo>
                  <a:lnTo>
                    <a:pt x="42" y="128"/>
                  </a:lnTo>
                  <a:lnTo>
                    <a:pt x="41" y="122"/>
                  </a:lnTo>
                  <a:lnTo>
                    <a:pt x="43" y="117"/>
                  </a:lnTo>
                  <a:lnTo>
                    <a:pt x="42" y="113"/>
                  </a:lnTo>
                  <a:lnTo>
                    <a:pt x="37" y="110"/>
                  </a:lnTo>
                  <a:lnTo>
                    <a:pt x="37" y="107"/>
                  </a:lnTo>
                  <a:lnTo>
                    <a:pt x="33" y="104"/>
                  </a:lnTo>
                  <a:lnTo>
                    <a:pt x="28" y="102"/>
                  </a:lnTo>
                  <a:lnTo>
                    <a:pt x="26" y="107"/>
                  </a:lnTo>
                  <a:lnTo>
                    <a:pt x="22" y="106"/>
                  </a:lnTo>
                  <a:lnTo>
                    <a:pt x="21" y="106"/>
                  </a:lnTo>
                  <a:lnTo>
                    <a:pt x="17" y="102"/>
                  </a:lnTo>
                  <a:lnTo>
                    <a:pt x="16" y="102"/>
                  </a:lnTo>
                  <a:lnTo>
                    <a:pt x="10" y="101"/>
                  </a:lnTo>
                  <a:lnTo>
                    <a:pt x="10" y="101"/>
                  </a:lnTo>
                  <a:lnTo>
                    <a:pt x="9" y="99"/>
                  </a:lnTo>
                  <a:lnTo>
                    <a:pt x="1" y="95"/>
                  </a:lnTo>
                  <a:lnTo>
                    <a:pt x="1" y="85"/>
                  </a:lnTo>
                  <a:lnTo>
                    <a:pt x="0" y="80"/>
                  </a:lnTo>
                  <a:lnTo>
                    <a:pt x="0" y="80"/>
                  </a:lnTo>
                  <a:lnTo>
                    <a:pt x="5" y="71"/>
                  </a:lnTo>
                  <a:lnTo>
                    <a:pt x="4" y="66"/>
                  </a:lnTo>
                  <a:lnTo>
                    <a:pt x="6" y="62"/>
                  </a:lnTo>
                  <a:lnTo>
                    <a:pt x="5" y="61"/>
                  </a:lnTo>
                  <a:lnTo>
                    <a:pt x="6" y="56"/>
                  </a:lnTo>
                  <a:lnTo>
                    <a:pt x="4" y="56"/>
                  </a:lnTo>
                  <a:lnTo>
                    <a:pt x="11" y="43"/>
                  </a:lnTo>
                  <a:lnTo>
                    <a:pt x="16" y="38"/>
                  </a:lnTo>
                  <a:lnTo>
                    <a:pt x="27" y="37"/>
                  </a:lnTo>
                  <a:lnTo>
                    <a:pt x="31" y="33"/>
                  </a:lnTo>
                  <a:lnTo>
                    <a:pt x="32" y="23"/>
                  </a:lnTo>
                  <a:lnTo>
                    <a:pt x="37" y="1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5" name="Freeform 21">
              <a:extLst>
                <a:ext uri="{FF2B5EF4-FFF2-40B4-BE49-F238E27FC236}">
                  <a16:creationId xmlns:a16="http://schemas.microsoft.com/office/drawing/2014/main" id="{A313D358-6E58-42B0-822C-6BDB6AB59F6A}"/>
                </a:ext>
              </a:extLst>
            </p:cNvPr>
            <p:cNvSpPr>
              <a:spLocks noEditPoints="1"/>
            </p:cNvSpPr>
            <p:nvPr/>
          </p:nvSpPr>
          <p:spPr bwMode="auto">
            <a:xfrm>
              <a:off x="9513888" y="1423988"/>
              <a:ext cx="1123950" cy="850900"/>
            </a:xfrm>
            <a:custGeom>
              <a:avLst/>
              <a:gdLst>
                <a:gd name="T0" fmla="*/ 42 w 708"/>
                <a:gd name="T1" fmla="*/ 399 h 536"/>
                <a:gd name="T2" fmla="*/ 29 w 708"/>
                <a:gd name="T3" fmla="*/ 411 h 536"/>
                <a:gd name="T4" fmla="*/ 46 w 708"/>
                <a:gd name="T5" fmla="*/ 458 h 536"/>
                <a:gd name="T6" fmla="*/ 69 w 708"/>
                <a:gd name="T7" fmla="*/ 393 h 536"/>
                <a:gd name="T8" fmla="*/ 89 w 708"/>
                <a:gd name="T9" fmla="*/ 478 h 536"/>
                <a:gd name="T10" fmla="*/ 5 w 708"/>
                <a:gd name="T11" fmla="*/ 494 h 536"/>
                <a:gd name="T12" fmla="*/ 32 w 708"/>
                <a:gd name="T13" fmla="*/ 400 h 536"/>
                <a:gd name="T14" fmla="*/ 74 w 708"/>
                <a:gd name="T15" fmla="*/ 387 h 536"/>
                <a:gd name="T16" fmla="*/ 169 w 708"/>
                <a:gd name="T17" fmla="*/ 355 h 536"/>
                <a:gd name="T18" fmla="*/ 226 w 708"/>
                <a:gd name="T19" fmla="*/ 215 h 536"/>
                <a:gd name="T20" fmla="*/ 239 w 708"/>
                <a:gd name="T21" fmla="*/ 265 h 536"/>
                <a:gd name="T22" fmla="*/ 217 w 708"/>
                <a:gd name="T23" fmla="*/ 321 h 536"/>
                <a:gd name="T24" fmla="*/ 139 w 708"/>
                <a:gd name="T25" fmla="*/ 353 h 536"/>
                <a:gd name="T26" fmla="*/ 144 w 708"/>
                <a:gd name="T27" fmla="*/ 315 h 536"/>
                <a:gd name="T28" fmla="*/ 133 w 708"/>
                <a:gd name="T29" fmla="*/ 283 h 536"/>
                <a:gd name="T30" fmla="*/ 146 w 708"/>
                <a:gd name="T31" fmla="*/ 260 h 536"/>
                <a:gd name="T32" fmla="*/ 169 w 708"/>
                <a:gd name="T33" fmla="*/ 238 h 536"/>
                <a:gd name="T34" fmla="*/ 245 w 708"/>
                <a:gd name="T35" fmla="*/ 188 h 536"/>
                <a:gd name="T36" fmla="*/ 291 w 708"/>
                <a:gd name="T37" fmla="*/ 132 h 536"/>
                <a:gd name="T38" fmla="*/ 305 w 708"/>
                <a:gd name="T39" fmla="*/ 178 h 536"/>
                <a:gd name="T40" fmla="*/ 253 w 708"/>
                <a:gd name="T41" fmla="*/ 194 h 536"/>
                <a:gd name="T42" fmla="*/ 280 w 708"/>
                <a:gd name="T43" fmla="*/ 153 h 536"/>
                <a:gd name="T44" fmla="*/ 301 w 708"/>
                <a:gd name="T45" fmla="*/ 121 h 536"/>
                <a:gd name="T46" fmla="*/ 591 w 708"/>
                <a:gd name="T47" fmla="*/ 104 h 536"/>
                <a:gd name="T48" fmla="*/ 416 w 708"/>
                <a:gd name="T49" fmla="*/ 97 h 536"/>
                <a:gd name="T50" fmla="*/ 496 w 708"/>
                <a:gd name="T51" fmla="*/ 86 h 536"/>
                <a:gd name="T52" fmla="*/ 525 w 708"/>
                <a:gd name="T53" fmla="*/ 70 h 536"/>
                <a:gd name="T54" fmla="*/ 381 w 708"/>
                <a:gd name="T55" fmla="*/ 93 h 536"/>
                <a:gd name="T56" fmla="*/ 312 w 708"/>
                <a:gd name="T57" fmla="*/ 100 h 536"/>
                <a:gd name="T58" fmla="*/ 310 w 708"/>
                <a:gd name="T59" fmla="*/ 63 h 536"/>
                <a:gd name="T60" fmla="*/ 302 w 708"/>
                <a:gd name="T61" fmla="*/ 54 h 536"/>
                <a:gd name="T62" fmla="*/ 512 w 708"/>
                <a:gd name="T63" fmla="*/ 69 h 536"/>
                <a:gd name="T64" fmla="*/ 329 w 708"/>
                <a:gd name="T65" fmla="*/ 41 h 536"/>
                <a:gd name="T66" fmla="*/ 596 w 708"/>
                <a:gd name="T67" fmla="*/ 53 h 536"/>
                <a:gd name="T68" fmla="*/ 674 w 708"/>
                <a:gd name="T69" fmla="*/ 167 h 536"/>
                <a:gd name="T70" fmla="*/ 652 w 708"/>
                <a:gd name="T71" fmla="*/ 342 h 536"/>
                <a:gd name="T72" fmla="*/ 217 w 708"/>
                <a:gd name="T73" fmla="*/ 470 h 536"/>
                <a:gd name="T74" fmla="*/ 156 w 708"/>
                <a:gd name="T75" fmla="*/ 455 h 536"/>
                <a:gd name="T76" fmla="*/ 214 w 708"/>
                <a:gd name="T77" fmla="*/ 432 h 536"/>
                <a:gd name="T78" fmla="*/ 179 w 708"/>
                <a:gd name="T79" fmla="*/ 387 h 536"/>
                <a:gd name="T80" fmla="*/ 254 w 708"/>
                <a:gd name="T81" fmla="*/ 330 h 536"/>
                <a:gd name="T82" fmla="*/ 261 w 708"/>
                <a:gd name="T83" fmla="*/ 233 h 536"/>
                <a:gd name="T84" fmla="*/ 302 w 708"/>
                <a:gd name="T85" fmla="*/ 288 h 536"/>
                <a:gd name="T86" fmla="*/ 276 w 708"/>
                <a:gd name="T87" fmla="*/ 225 h 536"/>
                <a:gd name="T88" fmla="*/ 374 w 708"/>
                <a:gd name="T89" fmla="*/ 299 h 536"/>
                <a:gd name="T90" fmla="*/ 331 w 708"/>
                <a:gd name="T91" fmla="*/ 182 h 536"/>
                <a:gd name="T92" fmla="*/ 392 w 708"/>
                <a:gd name="T93" fmla="*/ 228 h 536"/>
                <a:gd name="T94" fmla="*/ 405 w 708"/>
                <a:gd name="T95" fmla="*/ 178 h 536"/>
                <a:gd name="T96" fmla="*/ 463 w 708"/>
                <a:gd name="T97" fmla="*/ 116 h 536"/>
                <a:gd name="T98" fmla="*/ 433 w 708"/>
                <a:gd name="T99" fmla="*/ 261 h 536"/>
                <a:gd name="T100" fmla="*/ 489 w 708"/>
                <a:gd name="T101" fmla="*/ 219 h 536"/>
                <a:gd name="T102" fmla="*/ 522 w 708"/>
                <a:gd name="T103" fmla="*/ 114 h 536"/>
                <a:gd name="T104" fmla="*/ 534 w 708"/>
                <a:gd name="T105" fmla="*/ 124 h 536"/>
                <a:gd name="T106" fmla="*/ 581 w 708"/>
                <a:gd name="T107" fmla="*/ 104 h 536"/>
                <a:gd name="T108" fmla="*/ 623 w 708"/>
                <a:gd name="T109" fmla="*/ 133 h 536"/>
                <a:gd name="T110" fmla="*/ 615 w 708"/>
                <a:gd name="T111" fmla="*/ 70 h 536"/>
                <a:gd name="T112" fmla="*/ 570 w 708"/>
                <a:gd name="T113" fmla="*/ 38 h 536"/>
                <a:gd name="T114" fmla="*/ 476 w 708"/>
                <a:gd name="T115" fmla="*/ 74 h 536"/>
                <a:gd name="T116" fmla="*/ 336 w 708"/>
                <a:gd name="T117" fmla="*/ 39 h 536"/>
                <a:gd name="T118" fmla="*/ 401 w 708"/>
                <a:gd name="T119" fmla="*/ 24 h 536"/>
                <a:gd name="T120" fmla="*/ 398 w 708"/>
                <a:gd name="T121" fmla="*/ 64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536">
                  <a:moveTo>
                    <a:pt x="51" y="427"/>
                  </a:moveTo>
                  <a:lnTo>
                    <a:pt x="56" y="430"/>
                  </a:lnTo>
                  <a:lnTo>
                    <a:pt x="56" y="432"/>
                  </a:lnTo>
                  <a:lnTo>
                    <a:pt x="48" y="428"/>
                  </a:lnTo>
                  <a:lnTo>
                    <a:pt x="45" y="425"/>
                  </a:lnTo>
                  <a:lnTo>
                    <a:pt x="46" y="420"/>
                  </a:lnTo>
                  <a:lnTo>
                    <a:pt x="51" y="427"/>
                  </a:lnTo>
                  <a:close/>
                  <a:moveTo>
                    <a:pt x="140" y="400"/>
                  </a:moveTo>
                  <a:lnTo>
                    <a:pt x="141" y="406"/>
                  </a:lnTo>
                  <a:lnTo>
                    <a:pt x="144" y="408"/>
                  </a:lnTo>
                  <a:lnTo>
                    <a:pt x="145" y="415"/>
                  </a:lnTo>
                  <a:lnTo>
                    <a:pt x="150" y="420"/>
                  </a:lnTo>
                  <a:lnTo>
                    <a:pt x="154" y="420"/>
                  </a:lnTo>
                  <a:lnTo>
                    <a:pt x="152" y="427"/>
                  </a:lnTo>
                  <a:lnTo>
                    <a:pt x="147" y="432"/>
                  </a:lnTo>
                  <a:lnTo>
                    <a:pt x="135" y="433"/>
                  </a:lnTo>
                  <a:lnTo>
                    <a:pt x="125" y="438"/>
                  </a:lnTo>
                  <a:lnTo>
                    <a:pt x="119" y="437"/>
                  </a:lnTo>
                  <a:lnTo>
                    <a:pt x="122" y="430"/>
                  </a:lnTo>
                  <a:lnTo>
                    <a:pt x="123" y="426"/>
                  </a:lnTo>
                  <a:lnTo>
                    <a:pt x="125" y="424"/>
                  </a:lnTo>
                  <a:lnTo>
                    <a:pt x="128" y="424"/>
                  </a:lnTo>
                  <a:lnTo>
                    <a:pt x="132" y="411"/>
                  </a:lnTo>
                  <a:lnTo>
                    <a:pt x="138" y="402"/>
                  </a:lnTo>
                  <a:lnTo>
                    <a:pt x="140" y="400"/>
                  </a:lnTo>
                  <a:close/>
                  <a:moveTo>
                    <a:pt x="40" y="406"/>
                  </a:moveTo>
                  <a:lnTo>
                    <a:pt x="35" y="411"/>
                  </a:lnTo>
                  <a:lnTo>
                    <a:pt x="36" y="404"/>
                  </a:lnTo>
                  <a:lnTo>
                    <a:pt x="42" y="399"/>
                  </a:lnTo>
                  <a:lnTo>
                    <a:pt x="42" y="403"/>
                  </a:lnTo>
                  <a:lnTo>
                    <a:pt x="40" y="406"/>
                  </a:lnTo>
                  <a:close/>
                  <a:moveTo>
                    <a:pt x="161" y="383"/>
                  </a:moveTo>
                  <a:lnTo>
                    <a:pt x="172" y="384"/>
                  </a:lnTo>
                  <a:lnTo>
                    <a:pt x="177" y="394"/>
                  </a:lnTo>
                  <a:lnTo>
                    <a:pt x="182" y="395"/>
                  </a:lnTo>
                  <a:lnTo>
                    <a:pt x="183" y="398"/>
                  </a:lnTo>
                  <a:lnTo>
                    <a:pt x="179" y="403"/>
                  </a:lnTo>
                  <a:lnTo>
                    <a:pt x="168" y="414"/>
                  </a:lnTo>
                  <a:lnTo>
                    <a:pt x="162" y="419"/>
                  </a:lnTo>
                  <a:lnTo>
                    <a:pt x="157" y="420"/>
                  </a:lnTo>
                  <a:lnTo>
                    <a:pt x="154" y="416"/>
                  </a:lnTo>
                  <a:lnTo>
                    <a:pt x="152" y="404"/>
                  </a:lnTo>
                  <a:lnTo>
                    <a:pt x="149" y="400"/>
                  </a:lnTo>
                  <a:lnTo>
                    <a:pt x="149" y="394"/>
                  </a:lnTo>
                  <a:lnTo>
                    <a:pt x="145" y="389"/>
                  </a:lnTo>
                  <a:lnTo>
                    <a:pt x="147" y="387"/>
                  </a:lnTo>
                  <a:lnTo>
                    <a:pt x="147" y="383"/>
                  </a:lnTo>
                  <a:lnTo>
                    <a:pt x="152" y="386"/>
                  </a:lnTo>
                  <a:lnTo>
                    <a:pt x="154" y="387"/>
                  </a:lnTo>
                  <a:lnTo>
                    <a:pt x="152" y="389"/>
                  </a:lnTo>
                  <a:lnTo>
                    <a:pt x="158" y="398"/>
                  </a:lnTo>
                  <a:lnTo>
                    <a:pt x="162" y="402"/>
                  </a:lnTo>
                  <a:lnTo>
                    <a:pt x="166" y="403"/>
                  </a:lnTo>
                  <a:lnTo>
                    <a:pt x="158" y="395"/>
                  </a:lnTo>
                  <a:lnTo>
                    <a:pt x="155" y="388"/>
                  </a:lnTo>
                  <a:lnTo>
                    <a:pt x="156" y="384"/>
                  </a:lnTo>
                  <a:lnTo>
                    <a:pt x="161" y="383"/>
                  </a:lnTo>
                  <a:close/>
                  <a:moveTo>
                    <a:pt x="29" y="411"/>
                  </a:moveTo>
                  <a:lnTo>
                    <a:pt x="27" y="422"/>
                  </a:lnTo>
                  <a:lnTo>
                    <a:pt x="21" y="428"/>
                  </a:lnTo>
                  <a:lnTo>
                    <a:pt x="21" y="432"/>
                  </a:lnTo>
                  <a:lnTo>
                    <a:pt x="16" y="434"/>
                  </a:lnTo>
                  <a:lnTo>
                    <a:pt x="21" y="433"/>
                  </a:lnTo>
                  <a:lnTo>
                    <a:pt x="27" y="426"/>
                  </a:lnTo>
                  <a:lnTo>
                    <a:pt x="31" y="425"/>
                  </a:lnTo>
                  <a:lnTo>
                    <a:pt x="35" y="419"/>
                  </a:lnTo>
                  <a:lnTo>
                    <a:pt x="38" y="420"/>
                  </a:lnTo>
                  <a:lnTo>
                    <a:pt x="40" y="424"/>
                  </a:lnTo>
                  <a:lnTo>
                    <a:pt x="37" y="441"/>
                  </a:lnTo>
                  <a:lnTo>
                    <a:pt x="34" y="449"/>
                  </a:lnTo>
                  <a:lnTo>
                    <a:pt x="27" y="455"/>
                  </a:lnTo>
                  <a:lnTo>
                    <a:pt x="16" y="464"/>
                  </a:lnTo>
                  <a:lnTo>
                    <a:pt x="16" y="466"/>
                  </a:lnTo>
                  <a:lnTo>
                    <a:pt x="19" y="471"/>
                  </a:lnTo>
                  <a:lnTo>
                    <a:pt x="19" y="480"/>
                  </a:lnTo>
                  <a:lnTo>
                    <a:pt x="16" y="482"/>
                  </a:lnTo>
                  <a:lnTo>
                    <a:pt x="14" y="482"/>
                  </a:lnTo>
                  <a:lnTo>
                    <a:pt x="11" y="488"/>
                  </a:lnTo>
                  <a:lnTo>
                    <a:pt x="14" y="488"/>
                  </a:lnTo>
                  <a:lnTo>
                    <a:pt x="15" y="484"/>
                  </a:lnTo>
                  <a:lnTo>
                    <a:pt x="21" y="480"/>
                  </a:lnTo>
                  <a:lnTo>
                    <a:pt x="20" y="466"/>
                  </a:lnTo>
                  <a:lnTo>
                    <a:pt x="31" y="459"/>
                  </a:lnTo>
                  <a:lnTo>
                    <a:pt x="37" y="452"/>
                  </a:lnTo>
                  <a:lnTo>
                    <a:pt x="40" y="450"/>
                  </a:lnTo>
                  <a:lnTo>
                    <a:pt x="43" y="453"/>
                  </a:lnTo>
                  <a:lnTo>
                    <a:pt x="46" y="458"/>
                  </a:lnTo>
                  <a:lnTo>
                    <a:pt x="45" y="461"/>
                  </a:lnTo>
                  <a:lnTo>
                    <a:pt x="47" y="461"/>
                  </a:lnTo>
                  <a:lnTo>
                    <a:pt x="47" y="453"/>
                  </a:lnTo>
                  <a:lnTo>
                    <a:pt x="46" y="450"/>
                  </a:lnTo>
                  <a:lnTo>
                    <a:pt x="42" y="450"/>
                  </a:lnTo>
                  <a:lnTo>
                    <a:pt x="41" y="447"/>
                  </a:lnTo>
                  <a:lnTo>
                    <a:pt x="43" y="444"/>
                  </a:lnTo>
                  <a:lnTo>
                    <a:pt x="43" y="436"/>
                  </a:lnTo>
                  <a:lnTo>
                    <a:pt x="46" y="432"/>
                  </a:lnTo>
                  <a:lnTo>
                    <a:pt x="56" y="436"/>
                  </a:lnTo>
                  <a:lnTo>
                    <a:pt x="63" y="434"/>
                  </a:lnTo>
                  <a:lnTo>
                    <a:pt x="67" y="441"/>
                  </a:lnTo>
                  <a:lnTo>
                    <a:pt x="68" y="441"/>
                  </a:lnTo>
                  <a:lnTo>
                    <a:pt x="63" y="430"/>
                  </a:lnTo>
                  <a:lnTo>
                    <a:pt x="56" y="425"/>
                  </a:lnTo>
                  <a:lnTo>
                    <a:pt x="51" y="421"/>
                  </a:lnTo>
                  <a:lnTo>
                    <a:pt x="47" y="411"/>
                  </a:lnTo>
                  <a:lnTo>
                    <a:pt x="49" y="410"/>
                  </a:lnTo>
                  <a:lnTo>
                    <a:pt x="51" y="406"/>
                  </a:lnTo>
                  <a:lnTo>
                    <a:pt x="56" y="404"/>
                  </a:lnTo>
                  <a:lnTo>
                    <a:pt x="58" y="400"/>
                  </a:lnTo>
                  <a:lnTo>
                    <a:pt x="65" y="402"/>
                  </a:lnTo>
                  <a:lnTo>
                    <a:pt x="68" y="409"/>
                  </a:lnTo>
                  <a:lnTo>
                    <a:pt x="73" y="409"/>
                  </a:lnTo>
                  <a:lnTo>
                    <a:pt x="68" y="397"/>
                  </a:lnTo>
                  <a:lnTo>
                    <a:pt x="63" y="394"/>
                  </a:lnTo>
                  <a:lnTo>
                    <a:pt x="63" y="387"/>
                  </a:lnTo>
                  <a:lnTo>
                    <a:pt x="64" y="384"/>
                  </a:lnTo>
                  <a:lnTo>
                    <a:pt x="69" y="393"/>
                  </a:lnTo>
                  <a:lnTo>
                    <a:pt x="78" y="402"/>
                  </a:lnTo>
                  <a:lnTo>
                    <a:pt x="81" y="404"/>
                  </a:lnTo>
                  <a:lnTo>
                    <a:pt x="85" y="402"/>
                  </a:lnTo>
                  <a:lnTo>
                    <a:pt x="86" y="403"/>
                  </a:lnTo>
                  <a:lnTo>
                    <a:pt x="86" y="411"/>
                  </a:lnTo>
                  <a:lnTo>
                    <a:pt x="91" y="411"/>
                  </a:lnTo>
                  <a:lnTo>
                    <a:pt x="94" y="408"/>
                  </a:lnTo>
                  <a:lnTo>
                    <a:pt x="97" y="408"/>
                  </a:lnTo>
                  <a:lnTo>
                    <a:pt x="97" y="410"/>
                  </a:lnTo>
                  <a:lnTo>
                    <a:pt x="94" y="411"/>
                  </a:lnTo>
                  <a:lnTo>
                    <a:pt x="91" y="415"/>
                  </a:lnTo>
                  <a:lnTo>
                    <a:pt x="94" y="419"/>
                  </a:lnTo>
                  <a:lnTo>
                    <a:pt x="97" y="419"/>
                  </a:lnTo>
                  <a:lnTo>
                    <a:pt x="96" y="425"/>
                  </a:lnTo>
                  <a:lnTo>
                    <a:pt x="94" y="426"/>
                  </a:lnTo>
                  <a:lnTo>
                    <a:pt x="95" y="430"/>
                  </a:lnTo>
                  <a:lnTo>
                    <a:pt x="94" y="432"/>
                  </a:lnTo>
                  <a:lnTo>
                    <a:pt x="96" y="434"/>
                  </a:lnTo>
                  <a:lnTo>
                    <a:pt x="91" y="439"/>
                  </a:lnTo>
                  <a:lnTo>
                    <a:pt x="97" y="439"/>
                  </a:lnTo>
                  <a:lnTo>
                    <a:pt x="95" y="444"/>
                  </a:lnTo>
                  <a:lnTo>
                    <a:pt x="91" y="449"/>
                  </a:lnTo>
                  <a:lnTo>
                    <a:pt x="97" y="452"/>
                  </a:lnTo>
                  <a:lnTo>
                    <a:pt x="96" y="455"/>
                  </a:lnTo>
                  <a:lnTo>
                    <a:pt x="96" y="459"/>
                  </a:lnTo>
                  <a:lnTo>
                    <a:pt x="91" y="467"/>
                  </a:lnTo>
                  <a:lnTo>
                    <a:pt x="87" y="469"/>
                  </a:lnTo>
                  <a:lnTo>
                    <a:pt x="87" y="476"/>
                  </a:lnTo>
                  <a:lnTo>
                    <a:pt x="89" y="478"/>
                  </a:lnTo>
                  <a:lnTo>
                    <a:pt x="84" y="482"/>
                  </a:lnTo>
                  <a:lnTo>
                    <a:pt x="84" y="480"/>
                  </a:lnTo>
                  <a:lnTo>
                    <a:pt x="75" y="475"/>
                  </a:lnTo>
                  <a:lnTo>
                    <a:pt x="69" y="470"/>
                  </a:lnTo>
                  <a:lnTo>
                    <a:pt x="65" y="467"/>
                  </a:lnTo>
                  <a:lnTo>
                    <a:pt x="67" y="466"/>
                  </a:lnTo>
                  <a:lnTo>
                    <a:pt x="64" y="463"/>
                  </a:lnTo>
                  <a:lnTo>
                    <a:pt x="59" y="465"/>
                  </a:lnTo>
                  <a:lnTo>
                    <a:pt x="57" y="466"/>
                  </a:lnTo>
                  <a:lnTo>
                    <a:pt x="54" y="466"/>
                  </a:lnTo>
                  <a:lnTo>
                    <a:pt x="52" y="469"/>
                  </a:lnTo>
                  <a:lnTo>
                    <a:pt x="47" y="470"/>
                  </a:lnTo>
                  <a:lnTo>
                    <a:pt x="43" y="477"/>
                  </a:lnTo>
                  <a:lnTo>
                    <a:pt x="40" y="475"/>
                  </a:lnTo>
                  <a:lnTo>
                    <a:pt x="38" y="471"/>
                  </a:lnTo>
                  <a:lnTo>
                    <a:pt x="37" y="471"/>
                  </a:lnTo>
                  <a:lnTo>
                    <a:pt x="35" y="467"/>
                  </a:lnTo>
                  <a:lnTo>
                    <a:pt x="31" y="472"/>
                  </a:lnTo>
                  <a:lnTo>
                    <a:pt x="31" y="476"/>
                  </a:lnTo>
                  <a:lnTo>
                    <a:pt x="27" y="482"/>
                  </a:lnTo>
                  <a:lnTo>
                    <a:pt x="27" y="488"/>
                  </a:lnTo>
                  <a:lnTo>
                    <a:pt x="21" y="488"/>
                  </a:lnTo>
                  <a:lnTo>
                    <a:pt x="15" y="498"/>
                  </a:lnTo>
                  <a:lnTo>
                    <a:pt x="10" y="502"/>
                  </a:lnTo>
                  <a:lnTo>
                    <a:pt x="7" y="510"/>
                  </a:lnTo>
                  <a:lnTo>
                    <a:pt x="3" y="511"/>
                  </a:lnTo>
                  <a:lnTo>
                    <a:pt x="2" y="508"/>
                  </a:lnTo>
                  <a:lnTo>
                    <a:pt x="7" y="500"/>
                  </a:lnTo>
                  <a:lnTo>
                    <a:pt x="5" y="494"/>
                  </a:lnTo>
                  <a:lnTo>
                    <a:pt x="2" y="489"/>
                  </a:lnTo>
                  <a:lnTo>
                    <a:pt x="0" y="478"/>
                  </a:lnTo>
                  <a:lnTo>
                    <a:pt x="5" y="476"/>
                  </a:lnTo>
                  <a:lnTo>
                    <a:pt x="7" y="474"/>
                  </a:lnTo>
                  <a:lnTo>
                    <a:pt x="7" y="467"/>
                  </a:lnTo>
                  <a:lnTo>
                    <a:pt x="4" y="463"/>
                  </a:lnTo>
                  <a:lnTo>
                    <a:pt x="10" y="459"/>
                  </a:lnTo>
                  <a:lnTo>
                    <a:pt x="15" y="460"/>
                  </a:lnTo>
                  <a:lnTo>
                    <a:pt x="19" y="452"/>
                  </a:lnTo>
                  <a:lnTo>
                    <a:pt x="18" y="447"/>
                  </a:lnTo>
                  <a:lnTo>
                    <a:pt x="19" y="444"/>
                  </a:lnTo>
                  <a:lnTo>
                    <a:pt x="18" y="442"/>
                  </a:lnTo>
                  <a:lnTo>
                    <a:pt x="10" y="441"/>
                  </a:lnTo>
                  <a:lnTo>
                    <a:pt x="10" y="434"/>
                  </a:lnTo>
                  <a:lnTo>
                    <a:pt x="11" y="428"/>
                  </a:lnTo>
                  <a:lnTo>
                    <a:pt x="19" y="420"/>
                  </a:lnTo>
                  <a:lnTo>
                    <a:pt x="16" y="416"/>
                  </a:lnTo>
                  <a:lnTo>
                    <a:pt x="21" y="410"/>
                  </a:lnTo>
                  <a:lnTo>
                    <a:pt x="23" y="404"/>
                  </a:lnTo>
                  <a:lnTo>
                    <a:pt x="21" y="400"/>
                  </a:lnTo>
                  <a:lnTo>
                    <a:pt x="24" y="398"/>
                  </a:lnTo>
                  <a:lnTo>
                    <a:pt x="25" y="393"/>
                  </a:lnTo>
                  <a:lnTo>
                    <a:pt x="23" y="382"/>
                  </a:lnTo>
                  <a:lnTo>
                    <a:pt x="24" y="378"/>
                  </a:lnTo>
                  <a:lnTo>
                    <a:pt x="30" y="374"/>
                  </a:lnTo>
                  <a:lnTo>
                    <a:pt x="31" y="376"/>
                  </a:lnTo>
                  <a:lnTo>
                    <a:pt x="31" y="387"/>
                  </a:lnTo>
                  <a:lnTo>
                    <a:pt x="35" y="393"/>
                  </a:lnTo>
                  <a:lnTo>
                    <a:pt x="32" y="400"/>
                  </a:lnTo>
                  <a:lnTo>
                    <a:pt x="29" y="411"/>
                  </a:lnTo>
                  <a:close/>
                  <a:moveTo>
                    <a:pt x="107" y="371"/>
                  </a:moveTo>
                  <a:lnTo>
                    <a:pt x="109" y="372"/>
                  </a:lnTo>
                  <a:lnTo>
                    <a:pt x="111" y="374"/>
                  </a:lnTo>
                  <a:lnTo>
                    <a:pt x="113" y="375"/>
                  </a:lnTo>
                  <a:lnTo>
                    <a:pt x="105" y="383"/>
                  </a:lnTo>
                  <a:lnTo>
                    <a:pt x="103" y="382"/>
                  </a:lnTo>
                  <a:lnTo>
                    <a:pt x="105" y="380"/>
                  </a:lnTo>
                  <a:lnTo>
                    <a:pt x="102" y="380"/>
                  </a:lnTo>
                  <a:lnTo>
                    <a:pt x="103" y="376"/>
                  </a:lnTo>
                  <a:lnTo>
                    <a:pt x="107" y="371"/>
                  </a:lnTo>
                  <a:close/>
                  <a:moveTo>
                    <a:pt x="72" y="367"/>
                  </a:moveTo>
                  <a:lnTo>
                    <a:pt x="76" y="367"/>
                  </a:lnTo>
                  <a:lnTo>
                    <a:pt x="81" y="375"/>
                  </a:lnTo>
                  <a:lnTo>
                    <a:pt x="86" y="375"/>
                  </a:lnTo>
                  <a:lnTo>
                    <a:pt x="89" y="374"/>
                  </a:lnTo>
                  <a:lnTo>
                    <a:pt x="94" y="380"/>
                  </a:lnTo>
                  <a:lnTo>
                    <a:pt x="94" y="374"/>
                  </a:lnTo>
                  <a:lnTo>
                    <a:pt x="97" y="372"/>
                  </a:lnTo>
                  <a:lnTo>
                    <a:pt x="98" y="375"/>
                  </a:lnTo>
                  <a:lnTo>
                    <a:pt x="98" y="380"/>
                  </a:lnTo>
                  <a:lnTo>
                    <a:pt x="102" y="382"/>
                  </a:lnTo>
                  <a:lnTo>
                    <a:pt x="98" y="386"/>
                  </a:lnTo>
                  <a:lnTo>
                    <a:pt x="98" y="391"/>
                  </a:lnTo>
                  <a:lnTo>
                    <a:pt x="101" y="391"/>
                  </a:lnTo>
                  <a:lnTo>
                    <a:pt x="101" y="392"/>
                  </a:lnTo>
                  <a:lnTo>
                    <a:pt x="94" y="398"/>
                  </a:lnTo>
                  <a:lnTo>
                    <a:pt x="81" y="394"/>
                  </a:lnTo>
                  <a:lnTo>
                    <a:pt x="74" y="387"/>
                  </a:lnTo>
                  <a:lnTo>
                    <a:pt x="73" y="381"/>
                  </a:lnTo>
                  <a:lnTo>
                    <a:pt x="63" y="376"/>
                  </a:lnTo>
                  <a:lnTo>
                    <a:pt x="67" y="367"/>
                  </a:lnTo>
                  <a:lnTo>
                    <a:pt x="68" y="366"/>
                  </a:lnTo>
                  <a:lnTo>
                    <a:pt x="72" y="367"/>
                  </a:lnTo>
                  <a:close/>
                  <a:moveTo>
                    <a:pt x="90" y="358"/>
                  </a:moveTo>
                  <a:lnTo>
                    <a:pt x="92" y="359"/>
                  </a:lnTo>
                  <a:lnTo>
                    <a:pt x="91" y="364"/>
                  </a:lnTo>
                  <a:lnTo>
                    <a:pt x="95" y="365"/>
                  </a:lnTo>
                  <a:lnTo>
                    <a:pt x="95" y="369"/>
                  </a:lnTo>
                  <a:lnTo>
                    <a:pt x="94" y="370"/>
                  </a:lnTo>
                  <a:lnTo>
                    <a:pt x="90" y="367"/>
                  </a:lnTo>
                  <a:lnTo>
                    <a:pt x="86" y="367"/>
                  </a:lnTo>
                  <a:lnTo>
                    <a:pt x="85" y="370"/>
                  </a:lnTo>
                  <a:lnTo>
                    <a:pt x="81" y="366"/>
                  </a:lnTo>
                  <a:lnTo>
                    <a:pt x="83" y="364"/>
                  </a:lnTo>
                  <a:lnTo>
                    <a:pt x="85" y="360"/>
                  </a:lnTo>
                  <a:lnTo>
                    <a:pt x="90" y="358"/>
                  </a:lnTo>
                  <a:close/>
                  <a:moveTo>
                    <a:pt x="193" y="339"/>
                  </a:moveTo>
                  <a:lnTo>
                    <a:pt x="189" y="342"/>
                  </a:lnTo>
                  <a:lnTo>
                    <a:pt x="189" y="347"/>
                  </a:lnTo>
                  <a:lnTo>
                    <a:pt x="185" y="353"/>
                  </a:lnTo>
                  <a:lnTo>
                    <a:pt x="180" y="355"/>
                  </a:lnTo>
                  <a:lnTo>
                    <a:pt x="176" y="365"/>
                  </a:lnTo>
                  <a:lnTo>
                    <a:pt x="173" y="367"/>
                  </a:lnTo>
                  <a:lnTo>
                    <a:pt x="171" y="367"/>
                  </a:lnTo>
                  <a:lnTo>
                    <a:pt x="169" y="365"/>
                  </a:lnTo>
                  <a:lnTo>
                    <a:pt x="171" y="360"/>
                  </a:lnTo>
                  <a:lnTo>
                    <a:pt x="169" y="355"/>
                  </a:lnTo>
                  <a:lnTo>
                    <a:pt x="176" y="342"/>
                  </a:lnTo>
                  <a:lnTo>
                    <a:pt x="182" y="341"/>
                  </a:lnTo>
                  <a:lnTo>
                    <a:pt x="185" y="341"/>
                  </a:lnTo>
                  <a:lnTo>
                    <a:pt x="193" y="338"/>
                  </a:lnTo>
                  <a:lnTo>
                    <a:pt x="193" y="339"/>
                  </a:lnTo>
                  <a:close/>
                  <a:moveTo>
                    <a:pt x="183" y="199"/>
                  </a:moveTo>
                  <a:lnTo>
                    <a:pt x="189" y="208"/>
                  </a:lnTo>
                  <a:lnTo>
                    <a:pt x="193" y="209"/>
                  </a:lnTo>
                  <a:lnTo>
                    <a:pt x="196" y="221"/>
                  </a:lnTo>
                  <a:lnTo>
                    <a:pt x="196" y="225"/>
                  </a:lnTo>
                  <a:lnTo>
                    <a:pt x="201" y="232"/>
                  </a:lnTo>
                  <a:lnTo>
                    <a:pt x="203" y="232"/>
                  </a:lnTo>
                  <a:lnTo>
                    <a:pt x="199" y="224"/>
                  </a:lnTo>
                  <a:lnTo>
                    <a:pt x="205" y="224"/>
                  </a:lnTo>
                  <a:lnTo>
                    <a:pt x="201" y="220"/>
                  </a:lnTo>
                  <a:lnTo>
                    <a:pt x="200" y="208"/>
                  </a:lnTo>
                  <a:lnTo>
                    <a:pt x="196" y="200"/>
                  </a:lnTo>
                  <a:lnTo>
                    <a:pt x="200" y="203"/>
                  </a:lnTo>
                  <a:lnTo>
                    <a:pt x="203" y="200"/>
                  </a:lnTo>
                  <a:lnTo>
                    <a:pt x="206" y="211"/>
                  </a:lnTo>
                  <a:lnTo>
                    <a:pt x="212" y="219"/>
                  </a:lnTo>
                  <a:lnTo>
                    <a:pt x="212" y="213"/>
                  </a:lnTo>
                  <a:lnTo>
                    <a:pt x="215" y="208"/>
                  </a:lnTo>
                  <a:lnTo>
                    <a:pt x="217" y="205"/>
                  </a:lnTo>
                  <a:lnTo>
                    <a:pt x="220" y="205"/>
                  </a:lnTo>
                  <a:lnTo>
                    <a:pt x="221" y="206"/>
                  </a:lnTo>
                  <a:lnTo>
                    <a:pt x="222" y="211"/>
                  </a:lnTo>
                  <a:lnTo>
                    <a:pt x="225" y="211"/>
                  </a:lnTo>
                  <a:lnTo>
                    <a:pt x="226" y="215"/>
                  </a:lnTo>
                  <a:lnTo>
                    <a:pt x="225" y="216"/>
                  </a:lnTo>
                  <a:lnTo>
                    <a:pt x="225" y="222"/>
                  </a:lnTo>
                  <a:lnTo>
                    <a:pt x="223" y="227"/>
                  </a:lnTo>
                  <a:lnTo>
                    <a:pt x="218" y="230"/>
                  </a:lnTo>
                  <a:lnTo>
                    <a:pt x="218" y="233"/>
                  </a:lnTo>
                  <a:lnTo>
                    <a:pt x="220" y="236"/>
                  </a:lnTo>
                  <a:lnTo>
                    <a:pt x="217" y="238"/>
                  </a:lnTo>
                  <a:lnTo>
                    <a:pt x="215" y="239"/>
                  </a:lnTo>
                  <a:lnTo>
                    <a:pt x="218" y="243"/>
                  </a:lnTo>
                  <a:lnTo>
                    <a:pt x="222" y="241"/>
                  </a:lnTo>
                  <a:lnTo>
                    <a:pt x="223" y="228"/>
                  </a:lnTo>
                  <a:lnTo>
                    <a:pt x="226" y="228"/>
                  </a:lnTo>
                  <a:lnTo>
                    <a:pt x="229" y="222"/>
                  </a:lnTo>
                  <a:lnTo>
                    <a:pt x="239" y="231"/>
                  </a:lnTo>
                  <a:lnTo>
                    <a:pt x="233" y="238"/>
                  </a:lnTo>
                  <a:lnTo>
                    <a:pt x="233" y="241"/>
                  </a:lnTo>
                  <a:lnTo>
                    <a:pt x="232" y="244"/>
                  </a:lnTo>
                  <a:lnTo>
                    <a:pt x="229" y="244"/>
                  </a:lnTo>
                  <a:lnTo>
                    <a:pt x="228" y="249"/>
                  </a:lnTo>
                  <a:lnTo>
                    <a:pt x="229" y="254"/>
                  </a:lnTo>
                  <a:lnTo>
                    <a:pt x="233" y="254"/>
                  </a:lnTo>
                  <a:lnTo>
                    <a:pt x="232" y="250"/>
                  </a:lnTo>
                  <a:lnTo>
                    <a:pt x="234" y="243"/>
                  </a:lnTo>
                  <a:lnTo>
                    <a:pt x="237" y="243"/>
                  </a:lnTo>
                  <a:lnTo>
                    <a:pt x="237" y="244"/>
                  </a:lnTo>
                  <a:lnTo>
                    <a:pt x="239" y="244"/>
                  </a:lnTo>
                  <a:lnTo>
                    <a:pt x="240" y="249"/>
                  </a:lnTo>
                  <a:lnTo>
                    <a:pt x="238" y="263"/>
                  </a:lnTo>
                  <a:lnTo>
                    <a:pt x="239" y="265"/>
                  </a:lnTo>
                  <a:lnTo>
                    <a:pt x="240" y="265"/>
                  </a:lnTo>
                  <a:lnTo>
                    <a:pt x="242" y="266"/>
                  </a:lnTo>
                  <a:lnTo>
                    <a:pt x="240" y="269"/>
                  </a:lnTo>
                  <a:lnTo>
                    <a:pt x="237" y="269"/>
                  </a:lnTo>
                  <a:lnTo>
                    <a:pt x="228" y="272"/>
                  </a:lnTo>
                  <a:lnTo>
                    <a:pt x="227" y="272"/>
                  </a:lnTo>
                  <a:lnTo>
                    <a:pt x="225" y="276"/>
                  </a:lnTo>
                  <a:lnTo>
                    <a:pt x="226" y="278"/>
                  </a:lnTo>
                  <a:lnTo>
                    <a:pt x="221" y="278"/>
                  </a:lnTo>
                  <a:lnTo>
                    <a:pt x="225" y="282"/>
                  </a:lnTo>
                  <a:lnTo>
                    <a:pt x="226" y="286"/>
                  </a:lnTo>
                  <a:lnTo>
                    <a:pt x="222" y="288"/>
                  </a:lnTo>
                  <a:lnTo>
                    <a:pt x="222" y="291"/>
                  </a:lnTo>
                  <a:lnTo>
                    <a:pt x="226" y="289"/>
                  </a:lnTo>
                  <a:lnTo>
                    <a:pt x="228" y="291"/>
                  </a:lnTo>
                  <a:lnTo>
                    <a:pt x="227" y="294"/>
                  </a:lnTo>
                  <a:lnTo>
                    <a:pt x="229" y="295"/>
                  </a:lnTo>
                  <a:lnTo>
                    <a:pt x="228" y="299"/>
                  </a:lnTo>
                  <a:lnTo>
                    <a:pt x="226" y="300"/>
                  </a:lnTo>
                  <a:lnTo>
                    <a:pt x="220" y="300"/>
                  </a:lnTo>
                  <a:lnTo>
                    <a:pt x="218" y="303"/>
                  </a:lnTo>
                  <a:lnTo>
                    <a:pt x="221" y="305"/>
                  </a:lnTo>
                  <a:lnTo>
                    <a:pt x="226" y="305"/>
                  </a:lnTo>
                  <a:lnTo>
                    <a:pt x="225" y="309"/>
                  </a:lnTo>
                  <a:lnTo>
                    <a:pt x="228" y="310"/>
                  </a:lnTo>
                  <a:lnTo>
                    <a:pt x="231" y="310"/>
                  </a:lnTo>
                  <a:lnTo>
                    <a:pt x="234" y="313"/>
                  </a:lnTo>
                  <a:lnTo>
                    <a:pt x="229" y="316"/>
                  </a:lnTo>
                  <a:lnTo>
                    <a:pt x="217" y="321"/>
                  </a:lnTo>
                  <a:lnTo>
                    <a:pt x="206" y="319"/>
                  </a:lnTo>
                  <a:lnTo>
                    <a:pt x="195" y="325"/>
                  </a:lnTo>
                  <a:lnTo>
                    <a:pt x="194" y="320"/>
                  </a:lnTo>
                  <a:lnTo>
                    <a:pt x="183" y="324"/>
                  </a:lnTo>
                  <a:lnTo>
                    <a:pt x="183" y="321"/>
                  </a:lnTo>
                  <a:lnTo>
                    <a:pt x="185" y="319"/>
                  </a:lnTo>
                  <a:lnTo>
                    <a:pt x="187" y="316"/>
                  </a:lnTo>
                  <a:lnTo>
                    <a:pt x="183" y="316"/>
                  </a:lnTo>
                  <a:lnTo>
                    <a:pt x="183" y="315"/>
                  </a:lnTo>
                  <a:lnTo>
                    <a:pt x="188" y="311"/>
                  </a:lnTo>
                  <a:lnTo>
                    <a:pt x="187" y="309"/>
                  </a:lnTo>
                  <a:lnTo>
                    <a:pt x="183" y="308"/>
                  </a:lnTo>
                  <a:lnTo>
                    <a:pt x="180" y="309"/>
                  </a:lnTo>
                  <a:lnTo>
                    <a:pt x="174" y="322"/>
                  </a:lnTo>
                  <a:lnTo>
                    <a:pt x="171" y="326"/>
                  </a:lnTo>
                  <a:lnTo>
                    <a:pt x="167" y="330"/>
                  </a:lnTo>
                  <a:lnTo>
                    <a:pt x="167" y="331"/>
                  </a:lnTo>
                  <a:lnTo>
                    <a:pt x="162" y="333"/>
                  </a:lnTo>
                  <a:lnTo>
                    <a:pt x="152" y="348"/>
                  </a:lnTo>
                  <a:lnTo>
                    <a:pt x="155" y="349"/>
                  </a:lnTo>
                  <a:lnTo>
                    <a:pt x="157" y="349"/>
                  </a:lnTo>
                  <a:lnTo>
                    <a:pt x="158" y="356"/>
                  </a:lnTo>
                  <a:lnTo>
                    <a:pt x="157" y="358"/>
                  </a:lnTo>
                  <a:lnTo>
                    <a:pt x="155" y="358"/>
                  </a:lnTo>
                  <a:lnTo>
                    <a:pt x="150" y="360"/>
                  </a:lnTo>
                  <a:lnTo>
                    <a:pt x="141" y="363"/>
                  </a:lnTo>
                  <a:lnTo>
                    <a:pt x="139" y="360"/>
                  </a:lnTo>
                  <a:lnTo>
                    <a:pt x="141" y="356"/>
                  </a:lnTo>
                  <a:lnTo>
                    <a:pt x="139" y="353"/>
                  </a:lnTo>
                  <a:lnTo>
                    <a:pt x="139" y="350"/>
                  </a:lnTo>
                  <a:lnTo>
                    <a:pt x="145" y="345"/>
                  </a:lnTo>
                  <a:lnTo>
                    <a:pt x="150" y="343"/>
                  </a:lnTo>
                  <a:lnTo>
                    <a:pt x="151" y="342"/>
                  </a:lnTo>
                  <a:lnTo>
                    <a:pt x="138" y="344"/>
                  </a:lnTo>
                  <a:lnTo>
                    <a:pt x="135" y="343"/>
                  </a:lnTo>
                  <a:lnTo>
                    <a:pt x="133" y="343"/>
                  </a:lnTo>
                  <a:lnTo>
                    <a:pt x="128" y="348"/>
                  </a:lnTo>
                  <a:lnTo>
                    <a:pt x="117" y="349"/>
                  </a:lnTo>
                  <a:lnTo>
                    <a:pt x="114" y="348"/>
                  </a:lnTo>
                  <a:lnTo>
                    <a:pt x="118" y="345"/>
                  </a:lnTo>
                  <a:lnTo>
                    <a:pt x="116" y="345"/>
                  </a:lnTo>
                  <a:lnTo>
                    <a:pt x="114" y="337"/>
                  </a:lnTo>
                  <a:lnTo>
                    <a:pt x="117" y="331"/>
                  </a:lnTo>
                  <a:lnTo>
                    <a:pt x="119" y="330"/>
                  </a:lnTo>
                  <a:lnTo>
                    <a:pt x="128" y="336"/>
                  </a:lnTo>
                  <a:lnTo>
                    <a:pt x="128" y="332"/>
                  </a:lnTo>
                  <a:lnTo>
                    <a:pt x="127" y="328"/>
                  </a:lnTo>
                  <a:lnTo>
                    <a:pt x="132" y="326"/>
                  </a:lnTo>
                  <a:lnTo>
                    <a:pt x="134" y="327"/>
                  </a:lnTo>
                  <a:lnTo>
                    <a:pt x="135" y="324"/>
                  </a:lnTo>
                  <a:lnTo>
                    <a:pt x="139" y="327"/>
                  </a:lnTo>
                  <a:lnTo>
                    <a:pt x="144" y="325"/>
                  </a:lnTo>
                  <a:lnTo>
                    <a:pt x="144" y="324"/>
                  </a:lnTo>
                  <a:lnTo>
                    <a:pt x="141" y="322"/>
                  </a:lnTo>
                  <a:lnTo>
                    <a:pt x="143" y="319"/>
                  </a:lnTo>
                  <a:lnTo>
                    <a:pt x="156" y="311"/>
                  </a:lnTo>
                  <a:lnTo>
                    <a:pt x="155" y="310"/>
                  </a:lnTo>
                  <a:lnTo>
                    <a:pt x="144" y="315"/>
                  </a:lnTo>
                  <a:lnTo>
                    <a:pt x="140" y="311"/>
                  </a:lnTo>
                  <a:lnTo>
                    <a:pt x="135" y="313"/>
                  </a:lnTo>
                  <a:lnTo>
                    <a:pt x="132" y="309"/>
                  </a:lnTo>
                  <a:lnTo>
                    <a:pt x="125" y="310"/>
                  </a:lnTo>
                  <a:lnTo>
                    <a:pt x="125" y="308"/>
                  </a:lnTo>
                  <a:lnTo>
                    <a:pt x="129" y="308"/>
                  </a:lnTo>
                  <a:lnTo>
                    <a:pt x="130" y="306"/>
                  </a:lnTo>
                  <a:lnTo>
                    <a:pt x="124" y="303"/>
                  </a:lnTo>
                  <a:lnTo>
                    <a:pt x="127" y="299"/>
                  </a:lnTo>
                  <a:lnTo>
                    <a:pt x="135" y="299"/>
                  </a:lnTo>
                  <a:lnTo>
                    <a:pt x="136" y="298"/>
                  </a:lnTo>
                  <a:lnTo>
                    <a:pt x="144" y="302"/>
                  </a:lnTo>
                  <a:lnTo>
                    <a:pt x="149" y="302"/>
                  </a:lnTo>
                  <a:lnTo>
                    <a:pt x="149" y="298"/>
                  </a:lnTo>
                  <a:lnTo>
                    <a:pt x="146" y="298"/>
                  </a:lnTo>
                  <a:lnTo>
                    <a:pt x="146" y="293"/>
                  </a:lnTo>
                  <a:lnTo>
                    <a:pt x="147" y="289"/>
                  </a:lnTo>
                  <a:lnTo>
                    <a:pt x="154" y="286"/>
                  </a:lnTo>
                  <a:lnTo>
                    <a:pt x="146" y="288"/>
                  </a:lnTo>
                  <a:lnTo>
                    <a:pt x="143" y="293"/>
                  </a:lnTo>
                  <a:lnTo>
                    <a:pt x="141" y="293"/>
                  </a:lnTo>
                  <a:lnTo>
                    <a:pt x="138" y="291"/>
                  </a:lnTo>
                  <a:lnTo>
                    <a:pt x="140" y="288"/>
                  </a:lnTo>
                  <a:lnTo>
                    <a:pt x="138" y="286"/>
                  </a:lnTo>
                  <a:lnTo>
                    <a:pt x="132" y="289"/>
                  </a:lnTo>
                  <a:lnTo>
                    <a:pt x="132" y="286"/>
                  </a:lnTo>
                  <a:lnTo>
                    <a:pt x="138" y="281"/>
                  </a:lnTo>
                  <a:lnTo>
                    <a:pt x="135" y="281"/>
                  </a:lnTo>
                  <a:lnTo>
                    <a:pt x="133" y="283"/>
                  </a:lnTo>
                  <a:lnTo>
                    <a:pt x="129" y="283"/>
                  </a:lnTo>
                  <a:lnTo>
                    <a:pt x="125" y="278"/>
                  </a:lnTo>
                  <a:lnTo>
                    <a:pt x="139" y="274"/>
                  </a:lnTo>
                  <a:lnTo>
                    <a:pt x="145" y="276"/>
                  </a:lnTo>
                  <a:lnTo>
                    <a:pt x="146" y="275"/>
                  </a:lnTo>
                  <a:lnTo>
                    <a:pt x="151" y="271"/>
                  </a:lnTo>
                  <a:lnTo>
                    <a:pt x="149" y="270"/>
                  </a:lnTo>
                  <a:lnTo>
                    <a:pt x="145" y="272"/>
                  </a:lnTo>
                  <a:lnTo>
                    <a:pt x="141" y="272"/>
                  </a:lnTo>
                  <a:lnTo>
                    <a:pt x="138" y="266"/>
                  </a:lnTo>
                  <a:lnTo>
                    <a:pt x="140" y="265"/>
                  </a:lnTo>
                  <a:lnTo>
                    <a:pt x="140" y="263"/>
                  </a:lnTo>
                  <a:lnTo>
                    <a:pt x="136" y="264"/>
                  </a:lnTo>
                  <a:lnTo>
                    <a:pt x="134" y="266"/>
                  </a:lnTo>
                  <a:lnTo>
                    <a:pt x="125" y="265"/>
                  </a:lnTo>
                  <a:lnTo>
                    <a:pt x="123" y="261"/>
                  </a:lnTo>
                  <a:lnTo>
                    <a:pt x="127" y="263"/>
                  </a:lnTo>
                  <a:lnTo>
                    <a:pt x="128" y="261"/>
                  </a:lnTo>
                  <a:lnTo>
                    <a:pt x="129" y="260"/>
                  </a:lnTo>
                  <a:lnTo>
                    <a:pt x="128" y="258"/>
                  </a:lnTo>
                  <a:lnTo>
                    <a:pt x="130" y="256"/>
                  </a:lnTo>
                  <a:lnTo>
                    <a:pt x="129" y="254"/>
                  </a:lnTo>
                  <a:lnTo>
                    <a:pt x="132" y="254"/>
                  </a:lnTo>
                  <a:lnTo>
                    <a:pt x="135" y="258"/>
                  </a:lnTo>
                  <a:lnTo>
                    <a:pt x="136" y="256"/>
                  </a:lnTo>
                  <a:lnTo>
                    <a:pt x="138" y="255"/>
                  </a:lnTo>
                  <a:lnTo>
                    <a:pt x="141" y="254"/>
                  </a:lnTo>
                  <a:lnTo>
                    <a:pt x="143" y="259"/>
                  </a:lnTo>
                  <a:lnTo>
                    <a:pt x="146" y="260"/>
                  </a:lnTo>
                  <a:lnTo>
                    <a:pt x="146" y="258"/>
                  </a:lnTo>
                  <a:lnTo>
                    <a:pt x="149" y="256"/>
                  </a:lnTo>
                  <a:lnTo>
                    <a:pt x="147" y="254"/>
                  </a:lnTo>
                  <a:lnTo>
                    <a:pt x="152" y="250"/>
                  </a:lnTo>
                  <a:lnTo>
                    <a:pt x="154" y="253"/>
                  </a:lnTo>
                  <a:lnTo>
                    <a:pt x="156" y="250"/>
                  </a:lnTo>
                  <a:lnTo>
                    <a:pt x="162" y="252"/>
                  </a:lnTo>
                  <a:lnTo>
                    <a:pt x="174" y="266"/>
                  </a:lnTo>
                  <a:lnTo>
                    <a:pt x="176" y="259"/>
                  </a:lnTo>
                  <a:lnTo>
                    <a:pt x="169" y="258"/>
                  </a:lnTo>
                  <a:lnTo>
                    <a:pt x="163" y="249"/>
                  </a:lnTo>
                  <a:lnTo>
                    <a:pt x="166" y="248"/>
                  </a:lnTo>
                  <a:lnTo>
                    <a:pt x="168" y="252"/>
                  </a:lnTo>
                  <a:lnTo>
                    <a:pt x="176" y="249"/>
                  </a:lnTo>
                  <a:lnTo>
                    <a:pt x="178" y="248"/>
                  </a:lnTo>
                  <a:lnTo>
                    <a:pt x="183" y="249"/>
                  </a:lnTo>
                  <a:lnTo>
                    <a:pt x="183" y="247"/>
                  </a:lnTo>
                  <a:lnTo>
                    <a:pt x="179" y="243"/>
                  </a:lnTo>
                  <a:lnTo>
                    <a:pt x="173" y="245"/>
                  </a:lnTo>
                  <a:lnTo>
                    <a:pt x="162" y="242"/>
                  </a:lnTo>
                  <a:lnTo>
                    <a:pt x="157" y="237"/>
                  </a:lnTo>
                  <a:lnTo>
                    <a:pt x="158" y="236"/>
                  </a:lnTo>
                  <a:lnTo>
                    <a:pt x="156" y="233"/>
                  </a:lnTo>
                  <a:lnTo>
                    <a:pt x="155" y="228"/>
                  </a:lnTo>
                  <a:lnTo>
                    <a:pt x="158" y="227"/>
                  </a:lnTo>
                  <a:lnTo>
                    <a:pt x="163" y="232"/>
                  </a:lnTo>
                  <a:lnTo>
                    <a:pt x="166" y="237"/>
                  </a:lnTo>
                  <a:lnTo>
                    <a:pt x="169" y="239"/>
                  </a:lnTo>
                  <a:lnTo>
                    <a:pt x="169" y="238"/>
                  </a:lnTo>
                  <a:lnTo>
                    <a:pt x="167" y="235"/>
                  </a:lnTo>
                  <a:lnTo>
                    <a:pt x="168" y="231"/>
                  </a:lnTo>
                  <a:lnTo>
                    <a:pt x="173" y="233"/>
                  </a:lnTo>
                  <a:lnTo>
                    <a:pt x="174" y="232"/>
                  </a:lnTo>
                  <a:lnTo>
                    <a:pt x="166" y="219"/>
                  </a:lnTo>
                  <a:lnTo>
                    <a:pt x="166" y="216"/>
                  </a:lnTo>
                  <a:lnTo>
                    <a:pt x="169" y="217"/>
                  </a:lnTo>
                  <a:lnTo>
                    <a:pt x="172" y="220"/>
                  </a:lnTo>
                  <a:lnTo>
                    <a:pt x="173" y="217"/>
                  </a:lnTo>
                  <a:lnTo>
                    <a:pt x="176" y="221"/>
                  </a:lnTo>
                  <a:lnTo>
                    <a:pt x="178" y="221"/>
                  </a:lnTo>
                  <a:lnTo>
                    <a:pt x="178" y="224"/>
                  </a:lnTo>
                  <a:lnTo>
                    <a:pt x="182" y="222"/>
                  </a:lnTo>
                  <a:lnTo>
                    <a:pt x="183" y="228"/>
                  </a:lnTo>
                  <a:lnTo>
                    <a:pt x="187" y="227"/>
                  </a:lnTo>
                  <a:lnTo>
                    <a:pt x="189" y="231"/>
                  </a:lnTo>
                  <a:lnTo>
                    <a:pt x="189" y="235"/>
                  </a:lnTo>
                  <a:lnTo>
                    <a:pt x="192" y="238"/>
                  </a:lnTo>
                  <a:lnTo>
                    <a:pt x="201" y="237"/>
                  </a:lnTo>
                  <a:lnTo>
                    <a:pt x="196" y="232"/>
                  </a:lnTo>
                  <a:lnTo>
                    <a:pt x="189" y="220"/>
                  </a:lnTo>
                  <a:lnTo>
                    <a:pt x="184" y="216"/>
                  </a:lnTo>
                  <a:lnTo>
                    <a:pt x="180" y="208"/>
                  </a:lnTo>
                  <a:lnTo>
                    <a:pt x="182" y="199"/>
                  </a:lnTo>
                  <a:lnTo>
                    <a:pt x="183" y="199"/>
                  </a:lnTo>
                  <a:close/>
                  <a:moveTo>
                    <a:pt x="245" y="178"/>
                  </a:moveTo>
                  <a:lnTo>
                    <a:pt x="249" y="181"/>
                  </a:lnTo>
                  <a:lnTo>
                    <a:pt x="249" y="183"/>
                  </a:lnTo>
                  <a:lnTo>
                    <a:pt x="245" y="188"/>
                  </a:lnTo>
                  <a:lnTo>
                    <a:pt x="242" y="188"/>
                  </a:lnTo>
                  <a:lnTo>
                    <a:pt x="239" y="186"/>
                  </a:lnTo>
                  <a:lnTo>
                    <a:pt x="242" y="182"/>
                  </a:lnTo>
                  <a:lnTo>
                    <a:pt x="240" y="181"/>
                  </a:lnTo>
                  <a:lnTo>
                    <a:pt x="240" y="178"/>
                  </a:lnTo>
                  <a:lnTo>
                    <a:pt x="243" y="177"/>
                  </a:lnTo>
                  <a:lnTo>
                    <a:pt x="245" y="178"/>
                  </a:lnTo>
                  <a:close/>
                  <a:moveTo>
                    <a:pt x="332" y="174"/>
                  </a:moveTo>
                  <a:lnTo>
                    <a:pt x="327" y="178"/>
                  </a:lnTo>
                  <a:lnTo>
                    <a:pt x="326" y="187"/>
                  </a:lnTo>
                  <a:lnTo>
                    <a:pt x="321" y="193"/>
                  </a:lnTo>
                  <a:lnTo>
                    <a:pt x="320" y="187"/>
                  </a:lnTo>
                  <a:lnTo>
                    <a:pt x="321" y="181"/>
                  </a:lnTo>
                  <a:lnTo>
                    <a:pt x="320" y="178"/>
                  </a:lnTo>
                  <a:lnTo>
                    <a:pt x="321" y="175"/>
                  </a:lnTo>
                  <a:lnTo>
                    <a:pt x="324" y="174"/>
                  </a:lnTo>
                  <a:lnTo>
                    <a:pt x="327" y="174"/>
                  </a:lnTo>
                  <a:lnTo>
                    <a:pt x="327" y="170"/>
                  </a:lnTo>
                  <a:lnTo>
                    <a:pt x="331" y="169"/>
                  </a:lnTo>
                  <a:lnTo>
                    <a:pt x="332" y="174"/>
                  </a:lnTo>
                  <a:close/>
                  <a:moveTo>
                    <a:pt x="256" y="160"/>
                  </a:moveTo>
                  <a:lnTo>
                    <a:pt x="258" y="163"/>
                  </a:lnTo>
                  <a:lnTo>
                    <a:pt x="255" y="166"/>
                  </a:lnTo>
                  <a:lnTo>
                    <a:pt x="252" y="163"/>
                  </a:lnTo>
                  <a:lnTo>
                    <a:pt x="254" y="158"/>
                  </a:lnTo>
                  <a:lnTo>
                    <a:pt x="256" y="160"/>
                  </a:lnTo>
                  <a:close/>
                  <a:moveTo>
                    <a:pt x="286" y="128"/>
                  </a:moveTo>
                  <a:lnTo>
                    <a:pt x="291" y="131"/>
                  </a:lnTo>
                  <a:lnTo>
                    <a:pt x="291" y="132"/>
                  </a:lnTo>
                  <a:lnTo>
                    <a:pt x="289" y="132"/>
                  </a:lnTo>
                  <a:lnTo>
                    <a:pt x="291" y="137"/>
                  </a:lnTo>
                  <a:lnTo>
                    <a:pt x="288" y="138"/>
                  </a:lnTo>
                  <a:lnTo>
                    <a:pt x="283" y="137"/>
                  </a:lnTo>
                  <a:lnTo>
                    <a:pt x="278" y="138"/>
                  </a:lnTo>
                  <a:lnTo>
                    <a:pt x="276" y="138"/>
                  </a:lnTo>
                  <a:lnTo>
                    <a:pt x="275" y="135"/>
                  </a:lnTo>
                  <a:lnTo>
                    <a:pt x="278" y="131"/>
                  </a:lnTo>
                  <a:lnTo>
                    <a:pt x="281" y="130"/>
                  </a:lnTo>
                  <a:lnTo>
                    <a:pt x="282" y="126"/>
                  </a:lnTo>
                  <a:lnTo>
                    <a:pt x="286" y="128"/>
                  </a:lnTo>
                  <a:close/>
                  <a:moveTo>
                    <a:pt x="308" y="121"/>
                  </a:moveTo>
                  <a:lnTo>
                    <a:pt x="312" y="122"/>
                  </a:lnTo>
                  <a:lnTo>
                    <a:pt x="313" y="126"/>
                  </a:lnTo>
                  <a:lnTo>
                    <a:pt x="314" y="131"/>
                  </a:lnTo>
                  <a:lnTo>
                    <a:pt x="319" y="135"/>
                  </a:lnTo>
                  <a:lnTo>
                    <a:pt x="320" y="133"/>
                  </a:lnTo>
                  <a:lnTo>
                    <a:pt x="323" y="136"/>
                  </a:lnTo>
                  <a:lnTo>
                    <a:pt x="326" y="136"/>
                  </a:lnTo>
                  <a:lnTo>
                    <a:pt x="330" y="139"/>
                  </a:lnTo>
                  <a:lnTo>
                    <a:pt x="335" y="152"/>
                  </a:lnTo>
                  <a:lnTo>
                    <a:pt x="330" y="163"/>
                  </a:lnTo>
                  <a:lnTo>
                    <a:pt x="325" y="164"/>
                  </a:lnTo>
                  <a:lnTo>
                    <a:pt x="325" y="169"/>
                  </a:lnTo>
                  <a:lnTo>
                    <a:pt x="323" y="171"/>
                  </a:lnTo>
                  <a:lnTo>
                    <a:pt x="320" y="172"/>
                  </a:lnTo>
                  <a:lnTo>
                    <a:pt x="316" y="176"/>
                  </a:lnTo>
                  <a:lnTo>
                    <a:pt x="310" y="177"/>
                  </a:lnTo>
                  <a:lnTo>
                    <a:pt x="305" y="178"/>
                  </a:lnTo>
                  <a:lnTo>
                    <a:pt x="307" y="182"/>
                  </a:lnTo>
                  <a:lnTo>
                    <a:pt x="305" y="191"/>
                  </a:lnTo>
                  <a:lnTo>
                    <a:pt x="308" y="192"/>
                  </a:lnTo>
                  <a:lnTo>
                    <a:pt x="310" y="189"/>
                  </a:lnTo>
                  <a:lnTo>
                    <a:pt x="312" y="192"/>
                  </a:lnTo>
                  <a:lnTo>
                    <a:pt x="313" y="198"/>
                  </a:lnTo>
                  <a:lnTo>
                    <a:pt x="312" y="200"/>
                  </a:lnTo>
                  <a:lnTo>
                    <a:pt x="308" y="209"/>
                  </a:lnTo>
                  <a:lnTo>
                    <a:pt x="304" y="211"/>
                  </a:lnTo>
                  <a:lnTo>
                    <a:pt x="299" y="211"/>
                  </a:lnTo>
                  <a:lnTo>
                    <a:pt x="294" y="206"/>
                  </a:lnTo>
                  <a:lnTo>
                    <a:pt x="288" y="214"/>
                  </a:lnTo>
                  <a:lnTo>
                    <a:pt x="277" y="216"/>
                  </a:lnTo>
                  <a:lnTo>
                    <a:pt x="269" y="220"/>
                  </a:lnTo>
                  <a:lnTo>
                    <a:pt x="264" y="220"/>
                  </a:lnTo>
                  <a:lnTo>
                    <a:pt x="250" y="222"/>
                  </a:lnTo>
                  <a:lnTo>
                    <a:pt x="248" y="220"/>
                  </a:lnTo>
                  <a:lnTo>
                    <a:pt x="243" y="211"/>
                  </a:lnTo>
                  <a:lnTo>
                    <a:pt x="239" y="214"/>
                  </a:lnTo>
                  <a:lnTo>
                    <a:pt x="234" y="209"/>
                  </a:lnTo>
                  <a:lnTo>
                    <a:pt x="233" y="205"/>
                  </a:lnTo>
                  <a:lnTo>
                    <a:pt x="236" y="202"/>
                  </a:lnTo>
                  <a:lnTo>
                    <a:pt x="234" y="198"/>
                  </a:lnTo>
                  <a:lnTo>
                    <a:pt x="238" y="199"/>
                  </a:lnTo>
                  <a:lnTo>
                    <a:pt x="238" y="194"/>
                  </a:lnTo>
                  <a:lnTo>
                    <a:pt x="240" y="194"/>
                  </a:lnTo>
                  <a:lnTo>
                    <a:pt x="242" y="195"/>
                  </a:lnTo>
                  <a:lnTo>
                    <a:pt x="248" y="191"/>
                  </a:lnTo>
                  <a:lnTo>
                    <a:pt x="253" y="194"/>
                  </a:lnTo>
                  <a:lnTo>
                    <a:pt x="255" y="193"/>
                  </a:lnTo>
                  <a:lnTo>
                    <a:pt x="261" y="199"/>
                  </a:lnTo>
                  <a:lnTo>
                    <a:pt x="264" y="198"/>
                  </a:lnTo>
                  <a:lnTo>
                    <a:pt x="272" y="191"/>
                  </a:lnTo>
                  <a:lnTo>
                    <a:pt x="271" y="189"/>
                  </a:lnTo>
                  <a:lnTo>
                    <a:pt x="264" y="194"/>
                  </a:lnTo>
                  <a:lnTo>
                    <a:pt x="261" y="194"/>
                  </a:lnTo>
                  <a:lnTo>
                    <a:pt x="254" y="183"/>
                  </a:lnTo>
                  <a:lnTo>
                    <a:pt x="254" y="178"/>
                  </a:lnTo>
                  <a:lnTo>
                    <a:pt x="250" y="172"/>
                  </a:lnTo>
                  <a:lnTo>
                    <a:pt x="252" y="170"/>
                  </a:lnTo>
                  <a:lnTo>
                    <a:pt x="256" y="172"/>
                  </a:lnTo>
                  <a:lnTo>
                    <a:pt x="260" y="172"/>
                  </a:lnTo>
                  <a:lnTo>
                    <a:pt x="266" y="176"/>
                  </a:lnTo>
                  <a:lnTo>
                    <a:pt x="269" y="174"/>
                  </a:lnTo>
                  <a:lnTo>
                    <a:pt x="275" y="172"/>
                  </a:lnTo>
                  <a:lnTo>
                    <a:pt x="293" y="175"/>
                  </a:lnTo>
                  <a:lnTo>
                    <a:pt x="293" y="172"/>
                  </a:lnTo>
                  <a:lnTo>
                    <a:pt x="286" y="170"/>
                  </a:lnTo>
                  <a:lnTo>
                    <a:pt x="265" y="169"/>
                  </a:lnTo>
                  <a:lnTo>
                    <a:pt x="265" y="163"/>
                  </a:lnTo>
                  <a:lnTo>
                    <a:pt x="263" y="153"/>
                  </a:lnTo>
                  <a:lnTo>
                    <a:pt x="269" y="147"/>
                  </a:lnTo>
                  <a:lnTo>
                    <a:pt x="271" y="145"/>
                  </a:lnTo>
                  <a:lnTo>
                    <a:pt x="272" y="148"/>
                  </a:lnTo>
                  <a:lnTo>
                    <a:pt x="272" y="152"/>
                  </a:lnTo>
                  <a:lnTo>
                    <a:pt x="278" y="149"/>
                  </a:lnTo>
                  <a:lnTo>
                    <a:pt x="280" y="150"/>
                  </a:lnTo>
                  <a:lnTo>
                    <a:pt x="280" y="153"/>
                  </a:lnTo>
                  <a:lnTo>
                    <a:pt x="280" y="160"/>
                  </a:lnTo>
                  <a:lnTo>
                    <a:pt x="281" y="160"/>
                  </a:lnTo>
                  <a:lnTo>
                    <a:pt x="282" y="159"/>
                  </a:lnTo>
                  <a:lnTo>
                    <a:pt x="283" y="152"/>
                  </a:lnTo>
                  <a:lnTo>
                    <a:pt x="286" y="150"/>
                  </a:lnTo>
                  <a:lnTo>
                    <a:pt x="285" y="147"/>
                  </a:lnTo>
                  <a:lnTo>
                    <a:pt x="288" y="145"/>
                  </a:lnTo>
                  <a:lnTo>
                    <a:pt x="289" y="143"/>
                  </a:lnTo>
                  <a:lnTo>
                    <a:pt x="296" y="143"/>
                  </a:lnTo>
                  <a:lnTo>
                    <a:pt x="297" y="144"/>
                  </a:lnTo>
                  <a:lnTo>
                    <a:pt x="294" y="153"/>
                  </a:lnTo>
                  <a:lnTo>
                    <a:pt x="296" y="154"/>
                  </a:lnTo>
                  <a:lnTo>
                    <a:pt x="292" y="156"/>
                  </a:lnTo>
                  <a:lnTo>
                    <a:pt x="296" y="160"/>
                  </a:lnTo>
                  <a:lnTo>
                    <a:pt x="297" y="166"/>
                  </a:lnTo>
                  <a:lnTo>
                    <a:pt x="299" y="171"/>
                  </a:lnTo>
                  <a:lnTo>
                    <a:pt x="302" y="167"/>
                  </a:lnTo>
                  <a:lnTo>
                    <a:pt x="303" y="152"/>
                  </a:lnTo>
                  <a:lnTo>
                    <a:pt x="304" y="148"/>
                  </a:lnTo>
                  <a:lnTo>
                    <a:pt x="308" y="148"/>
                  </a:lnTo>
                  <a:lnTo>
                    <a:pt x="309" y="144"/>
                  </a:lnTo>
                  <a:lnTo>
                    <a:pt x="303" y="143"/>
                  </a:lnTo>
                  <a:lnTo>
                    <a:pt x="304" y="142"/>
                  </a:lnTo>
                  <a:lnTo>
                    <a:pt x="298" y="137"/>
                  </a:lnTo>
                  <a:lnTo>
                    <a:pt x="297" y="135"/>
                  </a:lnTo>
                  <a:lnTo>
                    <a:pt x="299" y="135"/>
                  </a:lnTo>
                  <a:lnTo>
                    <a:pt x="296" y="131"/>
                  </a:lnTo>
                  <a:lnTo>
                    <a:pt x="296" y="127"/>
                  </a:lnTo>
                  <a:lnTo>
                    <a:pt x="301" y="121"/>
                  </a:lnTo>
                  <a:lnTo>
                    <a:pt x="304" y="122"/>
                  </a:lnTo>
                  <a:lnTo>
                    <a:pt x="308" y="121"/>
                  </a:lnTo>
                  <a:close/>
                  <a:moveTo>
                    <a:pt x="499" y="115"/>
                  </a:moveTo>
                  <a:lnTo>
                    <a:pt x="495" y="120"/>
                  </a:lnTo>
                  <a:lnTo>
                    <a:pt x="494" y="125"/>
                  </a:lnTo>
                  <a:lnTo>
                    <a:pt x="494" y="127"/>
                  </a:lnTo>
                  <a:lnTo>
                    <a:pt x="498" y="132"/>
                  </a:lnTo>
                  <a:lnTo>
                    <a:pt x="499" y="136"/>
                  </a:lnTo>
                  <a:lnTo>
                    <a:pt x="494" y="141"/>
                  </a:lnTo>
                  <a:lnTo>
                    <a:pt x="482" y="148"/>
                  </a:lnTo>
                  <a:lnTo>
                    <a:pt x="479" y="144"/>
                  </a:lnTo>
                  <a:lnTo>
                    <a:pt x="477" y="135"/>
                  </a:lnTo>
                  <a:lnTo>
                    <a:pt x="478" y="132"/>
                  </a:lnTo>
                  <a:lnTo>
                    <a:pt x="481" y="126"/>
                  </a:lnTo>
                  <a:lnTo>
                    <a:pt x="481" y="117"/>
                  </a:lnTo>
                  <a:lnTo>
                    <a:pt x="484" y="114"/>
                  </a:lnTo>
                  <a:lnTo>
                    <a:pt x="489" y="116"/>
                  </a:lnTo>
                  <a:lnTo>
                    <a:pt x="498" y="113"/>
                  </a:lnTo>
                  <a:lnTo>
                    <a:pt x="499" y="115"/>
                  </a:lnTo>
                  <a:close/>
                  <a:moveTo>
                    <a:pt x="602" y="109"/>
                  </a:moveTo>
                  <a:lnTo>
                    <a:pt x="607" y="116"/>
                  </a:lnTo>
                  <a:lnTo>
                    <a:pt x="607" y="121"/>
                  </a:lnTo>
                  <a:lnTo>
                    <a:pt x="601" y="110"/>
                  </a:lnTo>
                  <a:lnTo>
                    <a:pt x="602" y="109"/>
                  </a:lnTo>
                  <a:close/>
                  <a:moveTo>
                    <a:pt x="593" y="104"/>
                  </a:moveTo>
                  <a:lnTo>
                    <a:pt x="596" y="106"/>
                  </a:lnTo>
                  <a:lnTo>
                    <a:pt x="596" y="113"/>
                  </a:lnTo>
                  <a:lnTo>
                    <a:pt x="586" y="109"/>
                  </a:lnTo>
                  <a:lnTo>
                    <a:pt x="591" y="104"/>
                  </a:lnTo>
                  <a:lnTo>
                    <a:pt x="593" y="104"/>
                  </a:lnTo>
                  <a:close/>
                  <a:moveTo>
                    <a:pt x="493" y="95"/>
                  </a:moveTo>
                  <a:lnTo>
                    <a:pt x="494" y="98"/>
                  </a:lnTo>
                  <a:lnTo>
                    <a:pt x="494" y="102"/>
                  </a:lnTo>
                  <a:lnTo>
                    <a:pt x="492" y="105"/>
                  </a:lnTo>
                  <a:lnTo>
                    <a:pt x="488" y="103"/>
                  </a:lnTo>
                  <a:lnTo>
                    <a:pt x="487" y="100"/>
                  </a:lnTo>
                  <a:lnTo>
                    <a:pt x="488" y="98"/>
                  </a:lnTo>
                  <a:lnTo>
                    <a:pt x="487" y="92"/>
                  </a:lnTo>
                  <a:lnTo>
                    <a:pt x="489" y="89"/>
                  </a:lnTo>
                  <a:lnTo>
                    <a:pt x="493" y="95"/>
                  </a:lnTo>
                  <a:close/>
                  <a:moveTo>
                    <a:pt x="416" y="97"/>
                  </a:moveTo>
                  <a:lnTo>
                    <a:pt x="406" y="109"/>
                  </a:lnTo>
                  <a:lnTo>
                    <a:pt x="403" y="124"/>
                  </a:lnTo>
                  <a:lnTo>
                    <a:pt x="400" y="128"/>
                  </a:lnTo>
                  <a:lnTo>
                    <a:pt x="394" y="128"/>
                  </a:lnTo>
                  <a:lnTo>
                    <a:pt x="372" y="135"/>
                  </a:lnTo>
                  <a:lnTo>
                    <a:pt x="370" y="133"/>
                  </a:lnTo>
                  <a:lnTo>
                    <a:pt x="370" y="130"/>
                  </a:lnTo>
                  <a:lnTo>
                    <a:pt x="373" y="127"/>
                  </a:lnTo>
                  <a:lnTo>
                    <a:pt x="380" y="110"/>
                  </a:lnTo>
                  <a:lnTo>
                    <a:pt x="396" y="100"/>
                  </a:lnTo>
                  <a:lnTo>
                    <a:pt x="398" y="97"/>
                  </a:lnTo>
                  <a:lnTo>
                    <a:pt x="401" y="94"/>
                  </a:lnTo>
                  <a:lnTo>
                    <a:pt x="402" y="91"/>
                  </a:lnTo>
                  <a:lnTo>
                    <a:pt x="406" y="86"/>
                  </a:lnTo>
                  <a:lnTo>
                    <a:pt x="411" y="87"/>
                  </a:lnTo>
                  <a:lnTo>
                    <a:pt x="416" y="94"/>
                  </a:lnTo>
                  <a:lnTo>
                    <a:pt x="416" y="97"/>
                  </a:lnTo>
                  <a:close/>
                  <a:moveTo>
                    <a:pt x="421" y="85"/>
                  </a:moveTo>
                  <a:lnTo>
                    <a:pt x="423" y="86"/>
                  </a:lnTo>
                  <a:lnTo>
                    <a:pt x="425" y="85"/>
                  </a:lnTo>
                  <a:lnTo>
                    <a:pt x="425" y="86"/>
                  </a:lnTo>
                  <a:lnTo>
                    <a:pt x="423" y="89"/>
                  </a:lnTo>
                  <a:lnTo>
                    <a:pt x="419" y="89"/>
                  </a:lnTo>
                  <a:lnTo>
                    <a:pt x="413" y="82"/>
                  </a:lnTo>
                  <a:lnTo>
                    <a:pt x="417" y="81"/>
                  </a:lnTo>
                  <a:lnTo>
                    <a:pt x="421" y="85"/>
                  </a:lnTo>
                  <a:close/>
                  <a:moveTo>
                    <a:pt x="506" y="77"/>
                  </a:moveTo>
                  <a:lnTo>
                    <a:pt x="510" y="80"/>
                  </a:lnTo>
                  <a:lnTo>
                    <a:pt x="518" y="94"/>
                  </a:lnTo>
                  <a:lnTo>
                    <a:pt x="522" y="92"/>
                  </a:lnTo>
                  <a:lnTo>
                    <a:pt x="521" y="89"/>
                  </a:lnTo>
                  <a:lnTo>
                    <a:pt x="523" y="87"/>
                  </a:lnTo>
                  <a:lnTo>
                    <a:pt x="525" y="89"/>
                  </a:lnTo>
                  <a:lnTo>
                    <a:pt x="527" y="89"/>
                  </a:lnTo>
                  <a:lnTo>
                    <a:pt x="532" y="89"/>
                  </a:lnTo>
                  <a:lnTo>
                    <a:pt x="528" y="93"/>
                  </a:lnTo>
                  <a:lnTo>
                    <a:pt x="525" y="93"/>
                  </a:lnTo>
                  <a:lnTo>
                    <a:pt x="521" y="97"/>
                  </a:lnTo>
                  <a:lnTo>
                    <a:pt x="522" y="99"/>
                  </a:lnTo>
                  <a:lnTo>
                    <a:pt x="520" y="103"/>
                  </a:lnTo>
                  <a:lnTo>
                    <a:pt x="516" y="106"/>
                  </a:lnTo>
                  <a:lnTo>
                    <a:pt x="509" y="110"/>
                  </a:lnTo>
                  <a:lnTo>
                    <a:pt x="504" y="106"/>
                  </a:lnTo>
                  <a:lnTo>
                    <a:pt x="500" y="99"/>
                  </a:lnTo>
                  <a:lnTo>
                    <a:pt x="500" y="95"/>
                  </a:lnTo>
                  <a:lnTo>
                    <a:pt x="496" y="86"/>
                  </a:lnTo>
                  <a:lnTo>
                    <a:pt x="498" y="81"/>
                  </a:lnTo>
                  <a:lnTo>
                    <a:pt x="504" y="77"/>
                  </a:lnTo>
                  <a:lnTo>
                    <a:pt x="506" y="77"/>
                  </a:lnTo>
                  <a:close/>
                  <a:moveTo>
                    <a:pt x="586" y="76"/>
                  </a:moveTo>
                  <a:lnTo>
                    <a:pt x="596" y="83"/>
                  </a:lnTo>
                  <a:lnTo>
                    <a:pt x="592" y="91"/>
                  </a:lnTo>
                  <a:lnTo>
                    <a:pt x="590" y="91"/>
                  </a:lnTo>
                  <a:lnTo>
                    <a:pt x="588" y="87"/>
                  </a:lnTo>
                  <a:lnTo>
                    <a:pt x="582" y="85"/>
                  </a:lnTo>
                  <a:lnTo>
                    <a:pt x="578" y="81"/>
                  </a:lnTo>
                  <a:lnTo>
                    <a:pt x="578" y="80"/>
                  </a:lnTo>
                  <a:lnTo>
                    <a:pt x="581" y="78"/>
                  </a:lnTo>
                  <a:lnTo>
                    <a:pt x="582" y="76"/>
                  </a:lnTo>
                  <a:lnTo>
                    <a:pt x="586" y="76"/>
                  </a:lnTo>
                  <a:close/>
                  <a:moveTo>
                    <a:pt x="286" y="72"/>
                  </a:moveTo>
                  <a:lnTo>
                    <a:pt x="289" y="76"/>
                  </a:lnTo>
                  <a:lnTo>
                    <a:pt x="286" y="81"/>
                  </a:lnTo>
                  <a:lnTo>
                    <a:pt x="283" y="80"/>
                  </a:lnTo>
                  <a:lnTo>
                    <a:pt x="282" y="77"/>
                  </a:lnTo>
                  <a:lnTo>
                    <a:pt x="283" y="76"/>
                  </a:lnTo>
                  <a:lnTo>
                    <a:pt x="283" y="74"/>
                  </a:lnTo>
                  <a:lnTo>
                    <a:pt x="286" y="72"/>
                  </a:lnTo>
                  <a:close/>
                  <a:moveTo>
                    <a:pt x="547" y="80"/>
                  </a:moveTo>
                  <a:lnTo>
                    <a:pt x="543" y="76"/>
                  </a:lnTo>
                  <a:lnTo>
                    <a:pt x="547" y="72"/>
                  </a:lnTo>
                  <a:lnTo>
                    <a:pt x="550" y="72"/>
                  </a:lnTo>
                  <a:lnTo>
                    <a:pt x="552" y="77"/>
                  </a:lnTo>
                  <a:lnTo>
                    <a:pt x="547" y="80"/>
                  </a:lnTo>
                  <a:close/>
                  <a:moveTo>
                    <a:pt x="525" y="70"/>
                  </a:moveTo>
                  <a:lnTo>
                    <a:pt x="526" y="76"/>
                  </a:lnTo>
                  <a:lnTo>
                    <a:pt x="521" y="80"/>
                  </a:lnTo>
                  <a:lnTo>
                    <a:pt x="525" y="80"/>
                  </a:lnTo>
                  <a:lnTo>
                    <a:pt x="521" y="86"/>
                  </a:lnTo>
                  <a:lnTo>
                    <a:pt x="517" y="87"/>
                  </a:lnTo>
                  <a:lnTo>
                    <a:pt x="516" y="82"/>
                  </a:lnTo>
                  <a:lnTo>
                    <a:pt x="520" y="80"/>
                  </a:lnTo>
                  <a:lnTo>
                    <a:pt x="522" y="71"/>
                  </a:lnTo>
                  <a:lnTo>
                    <a:pt x="525" y="70"/>
                  </a:lnTo>
                  <a:close/>
                  <a:moveTo>
                    <a:pt x="351" y="63"/>
                  </a:moveTo>
                  <a:lnTo>
                    <a:pt x="352" y="65"/>
                  </a:lnTo>
                  <a:lnTo>
                    <a:pt x="349" y="70"/>
                  </a:lnTo>
                  <a:lnTo>
                    <a:pt x="351" y="70"/>
                  </a:lnTo>
                  <a:lnTo>
                    <a:pt x="353" y="67"/>
                  </a:lnTo>
                  <a:lnTo>
                    <a:pt x="359" y="65"/>
                  </a:lnTo>
                  <a:lnTo>
                    <a:pt x="359" y="66"/>
                  </a:lnTo>
                  <a:lnTo>
                    <a:pt x="357" y="71"/>
                  </a:lnTo>
                  <a:lnTo>
                    <a:pt x="358" y="78"/>
                  </a:lnTo>
                  <a:lnTo>
                    <a:pt x="362" y="88"/>
                  </a:lnTo>
                  <a:lnTo>
                    <a:pt x="365" y="92"/>
                  </a:lnTo>
                  <a:lnTo>
                    <a:pt x="369" y="91"/>
                  </a:lnTo>
                  <a:lnTo>
                    <a:pt x="367" y="89"/>
                  </a:lnTo>
                  <a:lnTo>
                    <a:pt x="367" y="86"/>
                  </a:lnTo>
                  <a:lnTo>
                    <a:pt x="370" y="76"/>
                  </a:lnTo>
                  <a:lnTo>
                    <a:pt x="374" y="72"/>
                  </a:lnTo>
                  <a:lnTo>
                    <a:pt x="378" y="72"/>
                  </a:lnTo>
                  <a:lnTo>
                    <a:pt x="381" y="75"/>
                  </a:lnTo>
                  <a:lnTo>
                    <a:pt x="383" y="77"/>
                  </a:lnTo>
                  <a:lnTo>
                    <a:pt x="381" y="93"/>
                  </a:lnTo>
                  <a:lnTo>
                    <a:pt x="384" y="91"/>
                  </a:lnTo>
                  <a:lnTo>
                    <a:pt x="384" y="87"/>
                  </a:lnTo>
                  <a:lnTo>
                    <a:pt x="387" y="81"/>
                  </a:lnTo>
                  <a:lnTo>
                    <a:pt x="391" y="83"/>
                  </a:lnTo>
                  <a:lnTo>
                    <a:pt x="395" y="88"/>
                  </a:lnTo>
                  <a:lnTo>
                    <a:pt x="396" y="94"/>
                  </a:lnTo>
                  <a:lnTo>
                    <a:pt x="392" y="97"/>
                  </a:lnTo>
                  <a:lnTo>
                    <a:pt x="390" y="99"/>
                  </a:lnTo>
                  <a:lnTo>
                    <a:pt x="375" y="103"/>
                  </a:lnTo>
                  <a:lnTo>
                    <a:pt x="378" y="109"/>
                  </a:lnTo>
                  <a:lnTo>
                    <a:pt x="376" y="115"/>
                  </a:lnTo>
                  <a:lnTo>
                    <a:pt x="372" y="120"/>
                  </a:lnTo>
                  <a:lnTo>
                    <a:pt x="363" y="138"/>
                  </a:lnTo>
                  <a:lnTo>
                    <a:pt x="353" y="145"/>
                  </a:lnTo>
                  <a:lnTo>
                    <a:pt x="349" y="144"/>
                  </a:lnTo>
                  <a:lnTo>
                    <a:pt x="347" y="147"/>
                  </a:lnTo>
                  <a:lnTo>
                    <a:pt x="340" y="148"/>
                  </a:lnTo>
                  <a:lnTo>
                    <a:pt x="336" y="147"/>
                  </a:lnTo>
                  <a:lnTo>
                    <a:pt x="332" y="139"/>
                  </a:lnTo>
                  <a:lnTo>
                    <a:pt x="331" y="135"/>
                  </a:lnTo>
                  <a:lnTo>
                    <a:pt x="323" y="130"/>
                  </a:lnTo>
                  <a:lnTo>
                    <a:pt x="321" y="127"/>
                  </a:lnTo>
                  <a:lnTo>
                    <a:pt x="320" y="125"/>
                  </a:lnTo>
                  <a:lnTo>
                    <a:pt x="318" y="121"/>
                  </a:lnTo>
                  <a:lnTo>
                    <a:pt x="303" y="113"/>
                  </a:lnTo>
                  <a:lnTo>
                    <a:pt x="302" y="110"/>
                  </a:lnTo>
                  <a:lnTo>
                    <a:pt x="301" y="106"/>
                  </a:lnTo>
                  <a:lnTo>
                    <a:pt x="304" y="99"/>
                  </a:lnTo>
                  <a:lnTo>
                    <a:pt x="312" y="100"/>
                  </a:lnTo>
                  <a:lnTo>
                    <a:pt x="314" y="103"/>
                  </a:lnTo>
                  <a:lnTo>
                    <a:pt x="315" y="104"/>
                  </a:lnTo>
                  <a:lnTo>
                    <a:pt x="319" y="98"/>
                  </a:lnTo>
                  <a:lnTo>
                    <a:pt x="315" y="98"/>
                  </a:lnTo>
                  <a:lnTo>
                    <a:pt x="312" y="93"/>
                  </a:lnTo>
                  <a:lnTo>
                    <a:pt x="312" y="85"/>
                  </a:lnTo>
                  <a:lnTo>
                    <a:pt x="315" y="83"/>
                  </a:lnTo>
                  <a:lnTo>
                    <a:pt x="315" y="81"/>
                  </a:lnTo>
                  <a:lnTo>
                    <a:pt x="319" y="78"/>
                  </a:lnTo>
                  <a:lnTo>
                    <a:pt x="324" y="80"/>
                  </a:lnTo>
                  <a:lnTo>
                    <a:pt x="324" y="83"/>
                  </a:lnTo>
                  <a:lnTo>
                    <a:pt x="325" y="83"/>
                  </a:lnTo>
                  <a:lnTo>
                    <a:pt x="330" y="76"/>
                  </a:lnTo>
                  <a:lnTo>
                    <a:pt x="334" y="80"/>
                  </a:lnTo>
                  <a:lnTo>
                    <a:pt x="335" y="85"/>
                  </a:lnTo>
                  <a:lnTo>
                    <a:pt x="336" y="83"/>
                  </a:lnTo>
                  <a:lnTo>
                    <a:pt x="338" y="80"/>
                  </a:lnTo>
                  <a:lnTo>
                    <a:pt x="332" y="74"/>
                  </a:lnTo>
                  <a:lnTo>
                    <a:pt x="332" y="69"/>
                  </a:lnTo>
                  <a:lnTo>
                    <a:pt x="335" y="66"/>
                  </a:lnTo>
                  <a:lnTo>
                    <a:pt x="336" y="71"/>
                  </a:lnTo>
                  <a:lnTo>
                    <a:pt x="341" y="64"/>
                  </a:lnTo>
                  <a:lnTo>
                    <a:pt x="343" y="64"/>
                  </a:lnTo>
                  <a:lnTo>
                    <a:pt x="345" y="66"/>
                  </a:lnTo>
                  <a:lnTo>
                    <a:pt x="347" y="63"/>
                  </a:lnTo>
                  <a:lnTo>
                    <a:pt x="351" y="63"/>
                  </a:lnTo>
                  <a:close/>
                  <a:moveTo>
                    <a:pt x="308" y="58"/>
                  </a:moveTo>
                  <a:lnTo>
                    <a:pt x="309" y="58"/>
                  </a:lnTo>
                  <a:lnTo>
                    <a:pt x="310" y="63"/>
                  </a:lnTo>
                  <a:lnTo>
                    <a:pt x="310" y="72"/>
                  </a:lnTo>
                  <a:lnTo>
                    <a:pt x="312" y="72"/>
                  </a:lnTo>
                  <a:lnTo>
                    <a:pt x="312" y="67"/>
                  </a:lnTo>
                  <a:lnTo>
                    <a:pt x="319" y="58"/>
                  </a:lnTo>
                  <a:lnTo>
                    <a:pt x="321" y="55"/>
                  </a:lnTo>
                  <a:lnTo>
                    <a:pt x="321" y="63"/>
                  </a:lnTo>
                  <a:lnTo>
                    <a:pt x="323" y="61"/>
                  </a:lnTo>
                  <a:lnTo>
                    <a:pt x="324" y="60"/>
                  </a:lnTo>
                  <a:lnTo>
                    <a:pt x="329" y="67"/>
                  </a:lnTo>
                  <a:lnTo>
                    <a:pt x="325" y="70"/>
                  </a:lnTo>
                  <a:lnTo>
                    <a:pt x="323" y="75"/>
                  </a:lnTo>
                  <a:lnTo>
                    <a:pt x="320" y="76"/>
                  </a:lnTo>
                  <a:lnTo>
                    <a:pt x="319" y="75"/>
                  </a:lnTo>
                  <a:lnTo>
                    <a:pt x="313" y="76"/>
                  </a:lnTo>
                  <a:lnTo>
                    <a:pt x="310" y="78"/>
                  </a:lnTo>
                  <a:lnTo>
                    <a:pt x="304" y="87"/>
                  </a:lnTo>
                  <a:lnTo>
                    <a:pt x="303" y="91"/>
                  </a:lnTo>
                  <a:lnTo>
                    <a:pt x="302" y="91"/>
                  </a:lnTo>
                  <a:lnTo>
                    <a:pt x="298" y="89"/>
                  </a:lnTo>
                  <a:lnTo>
                    <a:pt x="297" y="87"/>
                  </a:lnTo>
                  <a:lnTo>
                    <a:pt x="299" y="81"/>
                  </a:lnTo>
                  <a:lnTo>
                    <a:pt x="297" y="80"/>
                  </a:lnTo>
                  <a:lnTo>
                    <a:pt x="296" y="74"/>
                  </a:lnTo>
                  <a:lnTo>
                    <a:pt x="298" y="67"/>
                  </a:lnTo>
                  <a:lnTo>
                    <a:pt x="303" y="66"/>
                  </a:lnTo>
                  <a:lnTo>
                    <a:pt x="301" y="64"/>
                  </a:lnTo>
                  <a:lnTo>
                    <a:pt x="303" y="61"/>
                  </a:lnTo>
                  <a:lnTo>
                    <a:pt x="301" y="58"/>
                  </a:lnTo>
                  <a:lnTo>
                    <a:pt x="302" y="54"/>
                  </a:lnTo>
                  <a:lnTo>
                    <a:pt x="303" y="54"/>
                  </a:lnTo>
                  <a:lnTo>
                    <a:pt x="308" y="58"/>
                  </a:lnTo>
                  <a:close/>
                  <a:moveTo>
                    <a:pt x="556" y="54"/>
                  </a:moveTo>
                  <a:lnTo>
                    <a:pt x="559" y="56"/>
                  </a:lnTo>
                  <a:lnTo>
                    <a:pt x="560" y="59"/>
                  </a:lnTo>
                  <a:lnTo>
                    <a:pt x="559" y="60"/>
                  </a:lnTo>
                  <a:lnTo>
                    <a:pt x="554" y="59"/>
                  </a:lnTo>
                  <a:lnTo>
                    <a:pt x="553" y="56"/>
                  </a:lnTo>
                  <a:lnTo>
                    <a:pt x="553" y="54"/>
                  </a:lnTo>
                  <a:lnTo>
                    <a:pt x="556" y="54"/>
                  </a:lnTo>
                  <a:close/>
                  <a:moveTo>
                    <a:pt x="329" y="50"/>
                  </a:moveTo>
                  <a:lnTo>
                    <a:pt x="330" y="52"/>
                  </a:lnTo>
                  <a:lnTo>
                    <a:pt x="332" y="58"/>
                  </a:lnTo>
                  <a:lnTo>
                    <a:pt x="334" y="59"/>
                  </a:lnTo>
                  <a:lnTo>
                    <a:pt x="334" y="61"/>
                  </a:lnTo>
                  <a:lnTo>
                    <a:pt x="330" y="61"/>
                  </a:lnTo>
                  <a:lnTo>
                    <a:pt x="325" y="52"/>
                  </a:lnTo>
                  <a:lnTo>
                    <a:pt x="329" y="50"/>
                  </a:lnTo>
                  <a:close/>
                  <a:moveTo>
                    <a:pt x="312" y="49"/>
                  </a:moveTo>
                  <a:lnTo>
                    <a:pt x="315" y="50"/>
                  </a:lnTo>
                  <a:lnTo>
                    <a:pt x="315" y="58"/>
                  </a:lnTo>
                  <a:lnTo>
                    <a:pt x="315" y="61"/>
                  </a:lnTo>
                  <a:lnTo>
                    <a:pt x="313" y="65"/>
                  </a:lnTo>
                  <a:lnTo>
                    <a:pt x="310" y="50"/>
                  </a:lnTo>
                  <a:lnTo>
                    <a:pt x="312" y="49"/>
                  </a:lnTo>
                  <a:close/>
                  <a:moveTo>
                    <a:pt x="515" y="55"/>
                  </a:moveTo>
                  <a:lnTo>
                    <a:pt x="517" y="60"/>
                  </a:lnTo>
                  <a:lnTo>
                    <a:pt x="517" y="61"/>
                  </a:lnTo>
                  <a:lnTo>
                    <a:pt x="512" y="69"/>
                  </a:lnTo>
                  <a:lnTo>
                    <a:pt x="509" y="70"/>
                  </a:lnTo>
                  <a:lnTo>
                    <a:pt x="504" y="63"/>
                  </a:lnTo>
                  <a:lnTo>
                    <a:pt x="501" y="56"/>
                  </a:lnTo>
                  <a:lnTo>
                    <a:pt x="509" y="43"/>
                  </a:lnTo>
                  <a:lnTo>
                    <a:pt x="515" y="55"/>
                  </a:lnTo>
                  <a:close/>
                  <a:moveTo>
                    <a:pt x="372" y="42"/>
                  </a:moveTo>
                  <a:lnTo>
                    <a:pt x="375" y="47"/>
                  </a:lnTo>
                  <a:lnTo>
                    <a:pt x="386" y="54"/>
                  </a:lnTo>
                  <a:lnTo>
                    <a:pt x="385" y="60"/>
                  </a:lnTo>
                  <a:lnTo>
                    <a:pt x="381" y="60"/>
                  </a:lnTo>
                  <a:lnTo>
                    <a:pt x="379" y="61"/>
                  </a:lnTo>
                  <a:lnTo>
                    <a:pt x="372" y="59"/>
                  </a:lnTo>
                  <a:lnTo>
                    <a:pt x="368" y="56"/>
                  </a:lnTo>
                  <a:lnTo>
                    <a:pt x="364" y="56"/>
                  </a:lnTo>
                  <a:lnTo>
                    <a:pt x="362" y="53"/>
                  </a:lnTo>
                  <a:lnTo>
                    <a:pt x="363" y="46"/>
                  </a:lnTo>
                  <a:lnTo>
                    <a:pt x="368" y="41"/>
                  </a:lnTo>
                  <a:lnTo>
                    <a:pt x="372" y="42"/>
                  </a:lnTo>
                  <a:close/>
                  <a:moveTo>
                    <a:pt x="427" y="38"/>
                  </a:moveTo>
                  <a:lnTo>
                    <a:pt x="433" y="42"/>
                  </a:lnTo>
                  <a:lnTo>
                    <a:pt x="432" y="47"/>
                  </a:lnTo>
                  <a:lnTo>
                    <a:pt x="422" y="42"/>
                  </a:lnTo>
                  <a:lnTo>
                    <a:pt x="424" y="36"/>
                  </a:lnTo>
                  <a:lnTo>
                    <a:pt x="427" y="36"/>
                  </a:lnTo>
                  <a:lnTo>
                    <a:pt x="427" y="38"/>
                  </a:lnTo>
                  <a:close/>
                  <a:moveTo>
                    <a:pt x="327" y="33"/>
                  </a:moveTo>
                  <a:lnTo>
                    <a:pt x="329" y="33"/>
                  </a:lnTo>
                  <a:lnTo>
                    <a:pt x="330" y="37"/>
                  </a:lnTo>
                  <a:lnTo>
                    <a:pt x="329" y="41"/>
                  </a:lnTo>
                  <a:lnTo>
                    <a:pt x="327" y="42"/>
                  </a:lnTo>
                  <a:lnTo>
                    <a:pt x="325" y="38"/>
                  </a:lnTo>
                  <a:lnTo>
                    <a:pt x="325" y="37"/>
                  </a:lnTo>
                  <a:lnTo>
                    <a:pt x="325" y="35"/>
                  </a:lnTo>
                  <a:lnTo>
                    <a:pt x="327" y="33"/>
                  </a:lnTo>
                  <a:close/>
                  <a:moveTo>
                    <a:pt x="315" y="33"/>
                  </a:moveTo>
                  <a:lnTo>
                    <a:pt x="318" y="32"/>
                  </a:lnTo>
                  <a:lnTo>
                    <a:pt x="320" y="35"/>
                  </a:lnTo>
                  <a:lnTo>
                    <a:pt x="319" y="48"/>
                  </a:lnTo>
                  <a:lnTo>
                    <a:pt x="309" y="46"/>
                  </a:lnTo>
                  <a:lnTo>
                    <a:pt x="309" y="41"/>
                  </a:lnTo>
                  <a:lnTo>
                    <a:pt x="312" y="41"/>
                  </a:lnTo>
                  <a:lnTo>
                    <a:pt x="313" y="38"/>
                  </a:lnTo>
                  <a:lnTo>
                    <a:pt x="313" y="33"/>
                  </a:lnTo>
                  <a:lnTo>
                    <a:pt x="315" y="33"/>
                  </a:lnTo>
                  <a:close/>
                  <a:moveTo>
                    <a:pt x="543" y="25"/>
                  </a:moveTo>
                  <a:lnTo>
                    <a:pt x="565" y="33"/>
                  </a:lnTo>
                  <a:lnTo>
                    <a:pt x="565" y="36"/>
                  </a:lnTo>
                  <a:lnTo>
                    <a:pt x="569" y="33"/>
                  </a:lnTo>
                  <a:lnTo>
                    <a:pt x="572" y="36"/>
                  </a:lnTo>
                  <a:lnTo>
                    <a:pt x="575" y="36"/>
                  </a:lnTo>
                  <a:lnTo>
                    <a:pt x="577" y="33"/>
                  </a:lnTo>
                  <a:lnTo>
                    <a:pt x="586" y="35"/>
                  </a:lnTo>
                  <a:lnTo>
                    <a:pt x="583" y="37"/>
                  </a:lnTo>
                  <a:lnTo>
                    <a:pt x="585" y="41"/>
                  </a:lnTo>
                  <a:lnTo>
                    <a:pt x="590" y="43"/>
                  </a:lnTo>
                  <a:lnTo>
                    <a:pt x="590" y="46"/>
                  </a:lnTo>
                  <a:lnTo>
                    <a:pt x="594" y="49"/>
                  </a:lnTo>
                  <a:lnTo>
                    <a:pt x="596" y="53"/>
                  </a:lnTo>
                  <a:lnTo>
                    <a:pt x="602" y="55"/>
                  </a:lnTo>
                  <a:lnTo>
                    <a:pt x="604" y="59"/>
                  </a:lnTo>
                  <a:lnTo>
                    <a:pt x="609" y="56"/>
                  </a:lnTo>
                  <a:lnTo>
                    <a:pt x="613" y="44"/>
                  </a:lnTo>
                  <a:lnTo>
                    <a:pt x="618" y="46"/>
                  </a:lnTo>
                  <a:lnTo>
                    <a:pt x="625" y="37"/>
                  </a:lnTo>
                  <a:lnTo>
                    <a:pt x="629" y="39"/>
                  </a:lnTo>
                  <a:lnTo>
                    <a:pt x="632" y="50"/>
                  </a:lnTo>
                  <a:lnTo>
                    <a:pt x="632" y="54"/>
                  </a:lnTo>
                  <a:lnTo>
                    <a:pt x="638" y="69"/>
                  </a:lnTo>
                  <a:lnTo>
                    <a:pt x="642" y="74"/>
                  </a:lnTo>
                  <a:lnTo>
                    <a:pt x="642" y="78"/>
                  </a:lnTo>
                  <a:lnTo>
                    <a:pt x="640" y="81"/>
                  </a:lnTo>
                  <a:lnTo>
                    <a:pt x="640" y="86"/>
                  </a:lnTo>
                  <a:lnTo>
                    <a:pt x="645" y="94"/>
                  </a:lnTo>
                  <a:lnTo>
                    <a:pt x="645" y="102"/>
                  </a:lnTo>
                  <a:lnTo>
                    <a:pt x="661" y="110"/>
                  </a:lnTo>
                  <a:lnTo>
                    <a:pt x="664" y="109"/>
                  </a:lnTo>
                  <a:lnTo>
                    <a:pt x="672" y="113"/>
                  </a:lnTo>
                  <a:lnTo>
                    <a:pt x="672" y="116"/>
                  </a:lnTo>
                  <a:lnTo>
                    <a:pt x="664" y="124"/>
                  </a:lnTo>
                  <a:lnTo>
                    <a:pt x="667" y="127"/>
                  </a:lnTo>
                  <a:lnTo>
                    <a:pt x="673" y="127"/>
                  </a:lnTo>
                  <a:lnTo>
                    <a:pt x="674" y="131"/>
                  </a:lnTo>
                  <a:lnTo>
                    <a:pt x="670" y="136"/>
                  </a:lnTo>
                  <a:lnTo>
                    <a:pt x="665" y="147"/>
                  </a:lnTo>
                  <a:lnTo>
                    <a:pt x="674" y="153"/>
                  </a:lnTo>
                  <a:lnTo>
                    <a:pt x="675" y="160"/>
                  </a:lnTo>
                  <a:lnTo>
                    <a:pt x="674" y="167"/>
                  </a:lnTo>
                  <a:lnTo>
                    <a:pt x="676" y="174"/>
                  </a:lnTo>
                  <a:lnTo>
                    <a:pt x="694" y="186"/>
                  </a:lnTo>
                  <a:lnTo>
                    <a:pt x="703" y="182"/>
                  </a:lnTo>
                  <a:lnTo>
                    <a:pt x="708" y="187"/>
                  </a:lnTo>
                  <a:lnTo>
                    <a:pt x="703" y="194"/>
                  </a:lnTo>
                  <a:lnTo>
                    <a:pt x="697" y="199"/>
                  </a:lnTo>
                  <a:lnTo>
                    <a:pt x="694" y="214"/>
                  </a:lnTo>
                  <a:lnTo>
                    <a:pt x="690" y="215"/>
                  </a:lnTo>
                  <a:lnTo>
                    <a:pt x="691" y="225"/>
                  </a:lnTo>
                  <a:lnTo>
                    <a:pt x="683" y="222"/>
                  </a:lnTo>
                  <a:lnTo>
                    <a:pt x="674" y="224"/>
                  </a:lnTo>
                  <a:lnTo>
                    <a:pt x="669" y="225"/>
                  </a:lnTo>
                  <a:lnTo>
                    <a:pt x="659" y="231"/>
                  </a:lnTo>
                  <a:lnTo>
                    <a:pt x="647" y="233"/>
                  </a:lnTo>
                  <a:lnTo>
                    <a:pt x="651" y="241"/>
                  </a:lnTo>
                  <a:lnTo>
                    <a:pt x="648" y="248"/>
                  </a:lnTo>
                  <a:lnTo>
                    <a:pt x="650" y="254"/>
                  </a:lnTo>
                  <a:lnTo>
                    <a:pt x="653" y="258"/>
                  </a:lnTo>
                  <a:lnTo>
                    <a:pt x="653" y="264"/>
                  </a:lnTo>
                  <a:lnTo>
                    <a:pt x="657" y="266"/>
                  </a:lnTo>
                  <a:lnTo>
                    <a:pt x="667" y="291"/>
                  </a:lnTo>
                  <a:lnTo>
                    <a:pt x="670" y="293"/>
                  </a:lnTo>
                  <a:lnTo>
                    <a:pt x="672" y="295"/>
                  </a:lnTo>
                  <a:lnTo>
                    <a:pt x="673" y="305"/>
                  </a:lnTo>
                  <a:lnTo>
                    <a:pt x="672" y="321"/>
                  </a:lnTo>
                  <a:lnTo>
                    <a:pt x="669" y="326"/>
                  </a:lnTo>
                  <a:lnTo>
                    <a:pt x="669" y="330"/>
                  </a:lnTo>
                  <a:lnTo>
                    <a:pt x="667" y="335"/>
                  </a:lnTo>
                  <a:lnTo>
                    <a:pt x="652" y="342"/>
                  </a:lnTo>
                  <a:lnTo>
                    <a:pt x="626" y="343"/>
                  </a:lnTo>
                  <a:lnTo>
                    <a:pt x="618" y="341"/>
                  </a:lnTo>
                  <a:lnTo>
                    <a:pt x="596" y="306"/>
                  </a:lnTo>
                  <a:lnTo>
                    <a:pt x="586" y="289"/>
                  </a:lnTo>
                  <a:lnTo>
                    <a:pt x="552" y="280"/>
                  </a:lnTo>
                  <a:lnTo>
                    <a:pt x="534" y="293"/>
                  </a:lnTo>
                  <a:lnTo>
                    <a:pt x="525" y="304"/>
                  </a:lnTo>
                  <a:lnTo>
                    <a:pt x="523" y="311"/>
                  </a:lnTo>
                  <a:lnTo>
                    <a:pt x="531" y="331"/>
                  </a:lnTo>
                  <a:lnTo>
                    <a:pt x="536" y="336"/>
                  </a:lnTo>
                  <a:lnTo>
                    <a:pt x="531" y="354"/>
                  </a:lnTo>
                  <a:lnTo>
                    <a:pt x="498" y="332"/>
                  </a:lnTo>
                  <a:lnTo>
                    <a:pt x="481" y="348"/>
                  </a:lnTo>
                  <a:lnTo>
                    <a:pt x="433" y="352"/>
                  </a:lnTo>
                  <a:lnTo>
                    <a:pt x="457" y="384"/>
                  </a:lnTo>
                  <a:lnTo>
                    <a:pt x="460" y="417"/>
                  </a:lnTo>
                  <a:lnTo>
                    <a:pt x="446" y="454"/>
                  </a:lnTo>
                  <a:lnTo>
                    <a:pt x="433" y="474"/>
                  </a:lnTo>
                  <a:lnTo>
                    <a:pt x="421" y="482"/>
                  </a:lnTo>
                  <a:lnTo>
                    <a:pt x="429" y="489"/>
                  </a:lnTo>
                  <a:lnTo>
                    <a:pt x="449" y="499"/>
                  </a:lnTo>
                  <a:lnTo>
                    <a:pt x="424" y="527"/>
                  </a:lnTo>
                  <a:lnTo>
                    <a:pt x="419" y="536"/>
                  </a:lnTo>
                  <a:lnTo>
                    <a:pt x="329" y="493"/>
                  </a:lnTo>
                  <a:lnTo>
                    <a:pt x="293" y="495"/>
                  </a:lnTo>
                  <a:lnTo>
                    <a:pt x="272" y="476"/>
                  </a:lnTo>
                  <a:lnTo>
                    <a:pt x="245" y="488"/>
                  </a:lnTo>
                  <a:lnTo>
                    <a:pt x="234" y="467"/>
                  </a:lnTo>
                  <a:lnTo>
                    <a:pt x="217" y="470"/>
                  </a:lnTo>
                  <a:lnTo>
                    <a:pt x="188" y="471"/>
                  </a:lnTo>
                  <a:lnTo>
                    <a:pt x="169" y="480"/>
                  </a:lnTo>
                  <a:lnTo>
                    <a:pt x="161" y="481"/>
                  </a:lnTo>
                  <a:lnTo>
                    <a:pt x="154" y="482"/>
                  </a:lnTo>
                  <a:lnTo>
                    <a:pt x="122" y="478"/>
                  </a:lnTo>
                  <a:lnTo>
                    <a:pt x="107" y="493"/>
                  </a:lnTo>
                  <a:lnTo>
                    <a:pt x="100" y="497"/>
                  </a:lnTo>
                  <a:lnTo>
                    <a:pt x="95" y="497"/>
                  </a:lnTo>
                  <a:lnTo>
                    <a:pt x="92" y="488"/>
                  </a:lnTo>
                  <a:lnTo>
                    <a:pt x="96" y="487"/>
                  </a:lnTo>
                  <a:lnTo>
                    <a:pt x="100" y="488"/>
                  </a:lnTo>
                  <a:lnTo>
                    <a:pt x="100" y="481"/>
                  </a:lnTo>
                  <a:lnTo>
                    <a:pt x="94" y="475"/>
                  </a:lnTo>
                  <a:lnTo>
                    <a:pt x="94" y="469"/>
                  </a:lnTo>
                  <a:lnTo>
                    <a:pt x="96" y="463"/>
                  </a:lnTo>
                  <a:lnTo>
                    <a:pt x="98" y="459"/>
                  </a:lnTo>
                  <a:lnTo>
                    <a:pt x="106" y="456"/>
                  </a:lnTo>
                  <a:lnTo>
                    <a:pt x="108" y="458"/>
                  </a:lnTo>
                  <a:lnTo>
                    <a:pt x="109" y="452"/>
                  </a:lnTo>
                  <a:lnTo>
                    <a:pt x="118" y="448"/>
                  </a:lnTo>
                  <a:lnTo>
                    <a:pt x="122" y="448"/>
                  </a:lnTo>
                  <a:lnTo>
                    <a:pt x="124" y="449"/>
                  </a:lnTo>
                  <a:lnTo>
                    <a:pt x="127" y="449"/>
                  </a:lnTo>
                  <a:lnTo>
                    <a:pt x="133" y="441"/>
                  </a:lnTo>
                  <a:lnTo>
                    <a:pt x="140" y="441"/>
                  </a:lnTo>
                  <a:lnTo>
                    <a:pt x="140" y="447"/>
                  </a:lnTo>
                  <a:lnTo>
                    <a:pt x="150" y="459"/>
                  </a:lnTo>
                  <a:lnTo>
                    <a:pt x="152" y="459"/>
                  </a:lnTo>
                  <a:lnTo>
                    <a:pt x="156" y="455"/>
                  </a:lnTo>
                  <a:lnTo>
                    <a:pt x="152" y="455"/>
                  </a:lnTo>
                  <a:lnTo>
                    <a:pt x="146" y="450"/>
                  </a:lnTo>
                  <a:lnTo>
                    <a:pt x="147" y="442"/>
                  </a:lnTo>
                  <a:lnTo>
                    <a:pt x="162" y="434"/>
                  </a:lnTo>
                  <a:lnTo>
                    <a:pt x="169" y="438"/>
                  </a:lnTo>
                  <a:lnTo>
                    <a:pt x="176" y="437"/>
                  </a:lnTo>
                  <a:lnTo>
                    <a:pt x="178" y="443"/>
                  </a:lnTo>
                  <a:lnTo>
                    <a:pt x="178" y="447"/>
                  </a:lnTo>
                  <a:lnTo>
                    <a:pt x="182" y="449"/>
                  </a:lnTo>
                  <a:lnTo>
                    <a:pt x="187" y="450"/>
                  </a:lnTo>
                  <a:lnTo>
                    <a:pt x="194" y="448"/>
                  </a:lnTo>
                  <a:lnTo>
                    <a:pt x="203" y="453"/>
                  </a:lnTo>
                  <a:lnTo>
                    <a:pt x="203" y="452"/>
                  </a:lnTo>
                  <a:lnTo>
                    <a:pt x="198" y="448"/>
                  </a:lnTo>
                  <a:lnTo>
                    <a:pt x="183" y="444"/>
                  </a:lnTo>
                  <a:lnTo>
                    <a:pt x="182" y="437"/>
                  </a:lnTo>
                  <a:lnTo>
                    <a:pt x="179" y="433"/>
                  </a:lnTo>
                  <a:lnTo>
                    <a:pt x="174" y="432"/>
                  </a:lnTo>
                  <a:lnTo>
                    <a:pt x="167" y="433"/>
                  </a:lnTo>
                  <a:lnTo>
                    <a:pt x="161" y="430"/>
                  </a:lnTo>
                  <a:lnTo>
                    <a:pt x="161" y="426"/>
                  </a:lnTo>
                  <a:lnTo>
                    <a:pt x="171" y="420"/>
                  </a:lnTo>
                  <a:lnTo>
                    <a:pt x="177" y="414"/>
                  </a:lnTo>
                  <a:lnTo>
                    <a:pt x="183" y="413"/>
                  </a:lnTo>
                  <a:lnTo>
                    <a:pt x="196" y="422"/>
                  </a:lnTo>
                  <a:lnTo>
                    <a:pt x="206" y="424"/>
                  </a:lnTo>
                  <a:lnTo>
                    <a:pt x="211" y="427"/>
                  </a:lnTo>
                  <a:lnTo>
                    <a:pt x="214" y="431"/>
                  </a:lnTo>
                  <a:lnTo>
                    <a:pt x="214" y="432"/>
                  </a:lnTo>
                  <a:lnTo>
                    <a:pt x="215" y="431"/>
                  </a:lnTo>
                  <a:lnTo>
                    <a:pt x="215" y="433"/>
                  </a:lnTo>
                  <a:lnTo>
                    <a:pt x="214" y="425"/>
                  </a:lnTo>
                  <a:lnTo>
                    <a:pt x="211" y="421"/>
                  </a:lnTo>
                  <a:lnTo>
                    <a:pt x="207" y="420"/>
                  </a:lnTo>
                  <a:lnTo>
                    <a:pt x="199" y="419"/>
                  </a:lnTo>
                  <a:lnTo>
                    <a:pt x="188" y="411"/>
                  </a:lnTo>
                  <a:lnTo>
                    <a:pt x="182" y="409"/>
                  </a:lnTo>
                  <a:lnTo>
                    <a:pt x="182" y="408"/>
                  </a:lnTo>
                  <a:lnTo>
                    <a:pt x="196" y="394"/>
                  </a:lnTo>
                  <a:lnTo>
                    <a:pt x="200" y="392"/>
                  </a:lnTo>
                  <a:lnTo>
                    <a:pt x="203" y="393"/>
                  </a:lnTo>
                  <a:lnTo>
                    <a:pt x="204" y="391"/>
                  </a:lnTo>
                  <a:lnTo>
                    <a:pt x="207" y="393"/>
                  </a:lnTo>
                  <a:lnTo>
                    <a:pt x="206" y="395"/>
                  </a:lnTo>
                  <a:lnTo>
                    <a:pt x="204" y="395"/>
                  </a:lnTo>
                  <a:lnTo>
                    <a:pt x="205" y="398"/>
                  </a:lnTo>
                  <a:lnTo>
                    <a:pt x="211" y="399"/>
                  </a:lnTo>
                  <a:lnTo>
                    <a:pt x="215" y="402"/>
                  </a:lnTo>
                  <a:lnTo>
                    <a:pt x="220" y="400"/>
                  </a:lnTo>
                  <a:lnTo>
                    <a:pt x="212" y="391"/>
                  </a:lnTo>
                  <a:lnTo>
                    <a:pt x="206" y="387"/>
                  </a:lnTo>
                  <a:lnTo>
                    <a:pt x="206" y="389"/>
                  </a:lnTo>
                  <a:lnTo>
                    <a:pt x="205" y="388"/>
                  </a:lnTo>
                  <a:lnTo>
                    <a:pt x="206" y="382"/>
                  </a:lnTo>
                  <a:lnTo>
                    <a:pt x="203" y="383"/>
                  </a:lnTo>
                  <a:lnTo>
                    <a:pt x="185" y="389"/>
                  </a:lnTo>
                  <a:lnTo>
                    <a:pt x="180" y="393"/>
                  </a:lnTo>
                  <a:lnTo>
                    <a:pt x="179" y="387"/>
                  </a:lnTo>
                  <a:lnTo>
                    <a:pt x="183" y="382"/>
                  </a:lnTo>
                  <a:lnTo>
                    <a:pt x="182" y="377"/>
                  </a:lnTo>
                  <a:lnTo>
                    <a:pt x="184" y="376"/>
                  </a:lnTo>
                  <a:lnTo>
                    <a:pt x="190" y="376"/>
                  </a:lnTo>
                  <a:lnTo>
                    <a:pt x="190" y="374"/>
                  </a:lnTo>
                  <a:lnTo>
                    <a:pt x="189" y="374"/>
                  </a:lnTo>
                  <a:lnTo>
                    <a:pt x="189" y="370"/>
                  </a:lnTo>
                  <a:lnTo>
                    <a:pt x="184" y="370"/>
                  </a:lnTo>
                  <a:lnTo>
                    <a:pt x="182" y="366"/>
                  </a:lnTo>
                  <a:lnTo>
                    <a:pt x="188" y="359"/>
                  </a:lnTo>
                  <a:lnTo>
                    <a:pt x="189" y="355"/>
                  </a:lnTo>
                  <a:lnTo>
                    <a:pt x="194" y="352"/>
                  </a:lnTo>
                  <a:lnTo>
                    <a:pt x="203" y="341"/>
                  </a:lnTo>
                  <a:lnTo>
                    <a:pt x="199" y="338"/>
                  </a:lnTo>
                  <a:lnTo>
                    <a:pt x="196" y="338"/>
                  </a:lnTo>
                  <a:lnTo>
                    <a:pt x="198" y="335"/>
                  </a:lnTo>
                  <a:lnTo>
                    <a:pt x="205" y="332"/>
                  </a:lnTo>
                  <a:lnTo>
                    <a:pt x="207" y="332"/>
                  </a:lnTo>
                  <a:lnTo>
                    <a:pt x="209" y="333"/>
                  </a:lnTo>
                  <a:lnTo>
                    <a:pt x="212" y="332"/>
                  </a:lnTo>
                  <a:lnTo>
                    <a:pt x="216" y="330"/>
                  </a:lnTo>
                  <a:lnTo>
                    <a:pt x="222" y="327"/>
                  </a:lnTo>
                  <a:lnTo>
                    <a:pt x="226" y="325"/>
                  </a:lnTo>
                  <a:lnTo>
                    <a:pt x="232" y="322"/>
                  </a:lnTo>
                  <a:lnTo>
                    <a:pt x="238" y="324"/>
                  </a:lnTo>
                  <a:lnTo>
                    <a:pt x="239" y="327"/>
                  </a:lnTo>
                  <a:lnTo>
                    <a:pt x="247" y="325"/>
                  </a:lnTo>
                  <a:lnTo>
                    <a:pt x="252" y="331"/>
                  </a:lnTo>
                  <a:lnTo>
                    <a:pt x="254" y="330"/>
                  </a:lnTo>
                  <a:lnTo>
                    <a:pt x="249" y="324"/>
                  </a:lnTo>
                  <a:lnTo>
                    <a:pt x="244" y="320"/>
                  </a:lnTo>
                  <a:lnTo>
                    <a:pt x="240" y="321"/>
                  </a:lnTo>
                  <a:lnTo>
                    <a:pt x="239" y="319"/>
                  </a:lnTo>
                  <a:lnTo>
                    <a:pt x="240" y="316"/>
                  </a:lnTo>
                  <a:lnTo>
                    <a:pt x="238" y="314"/>
                  </a:lnTo>
                  <a:lnTo>
                    <a:pt x="240" y="302"/>
                  </a:lnTo>
                  <a:lnTo>
                    <a:pt x="238" y="300"/>
                  </a:lnTo>
                  <a:lnTo>
                    <a:pt x="229" y="302"/>
                  </a:lnTo>
                  <a:lnTo>
                    <a:pt x="233" y="295"/>
                  </a:lnTo>
                  <a:lnTo>
                    <a:pt x="232" y="288"/>
                  </a:lnTo>
                  <a:lnTo>
                    <a:pt x="233" y="282"/>
                  </a:lnTo>
                  <a:lnTo>
                    <a:pt x="232" y="280"/>
                  </a:lnTo>
                  <a:lnTo>
                    <a:pt x="238" y="277"/>
                  </a:lnTo>
                  <a:lnTo>
                    <a:pt x="240" y="272"/>
                  </a:lnTo>
                  <a:lnTo>
                    <a:pt x="243" y="271"/>
                  </a:lnTo>
                  <a:lnTo>
                    <a:pt x="243" y="264"/>
                  </a:lnTo>
                  <a:lnTo>
                    <a:pt x="242" y="261"/>
                  </a:lnTo>
                  <a:lnTo>
                    <a:pt x="244" y="259"/>
                  </a:lnTo>
                  <a:lnTo>
                    <a:pt x="249" y="259"/>
                  </a:lnTo>
                  <a:lnTo>
                    <a:pt x="250" y="258"/>
                  </a:lnTo>
                  <a:lnTo>
                    <a:pt x="249" y="256"/>
                  </a:lnTo>
                  <a:lnTo>
                    <a:pt x="248" y="255"/>
                  </a:lnTo>
                  <a:lnTo>
                    <a:pt x="249" y="247"/>
                  </a:lnTo>
                  <a:lnTo>
                    <a:pt x="245" y="239"/>
                  </a:lnTo>
                  <a:lnTo>
                    <a:pt x="248" y="237"/>
                  </a:lnTo>
                  <a:lnTo>
                    <a:pt x="252" y="238"/>
                  </a:lnTo>
                  <a:lnTo>
                    <a:pt x="256" y="232"/>
                  </a:lnTo>
                  <a:lnTo>
                    <a:pt x="261" y="233"/>
                  </a:lnTo>
                  <a:lnTo>
                    <a:pt x="269" y="241"/>
                  </a:lnTo>
                  <a:lnTo>
                    <a:pt x="267" y="255"/>
                  </a:lnTo>
                  <a:lnTo>
                    <a:pt x="266" y="259"/>
                  </a:lnTo>
                  <a:lnTo>
                    <a:pt x="259" y="269"/>
                  </a:lnTo>
                  <a:lnTo>
                    <a:pt x="255" y="286"/>
                  </a:lnTo>
                  <a:lnTo>
                    <a:pt x="259" y="282"/>
                  </a:lnTo>
                  <a:lnTo>
                    <a:pt x="261" y="276"/>
                  </a:lnTo>
                  <a:lnTo>
                    <a:pt x="260" y="270"/>
                  </a:lnTo>
                  <a:lnTo>
                    <a:pt x="271" y="256"/>
                  </a:lnTo>
                  <a:lnTo>
                    <a:pt x="281" y="264"/>
                  </a:lnTo>
                  <a:lnTo>
                    <a:pt x="281" y="272"/>
                  </a:lnTo>
                  <a:lnTo>
                    <a:pt x="281" y="283"/>
                  </a:lnTo>
                  <a:lnTo>
                    <a:pt x="281" y="287"/>
                  </a:lnTo>
                  <a:lnTo>
                    <a:pt x="282" y="291"/>
                  </a:lnTo>
                  <a:lnTo>
                    <a:pt x="280" y="298"/>
                  </a:lnTo>
                  <a:lnTo>
                    <a:pt x="278" y="305"/>
                  </a:lnTo>
                  <a:lnTo>
                    <a:pt x="280" y="306"/>
                  </a:lnTo>
                  <a:lnTo>
                    <a:pt x="283" y="294"/>
                  </a:lnTo>
                  <a:lnTo>
                    <a:pt x="285" y="293"/>
                  </a:lnTo>
                  <a:lnTo>
                    <a:pt x="286" y="282"/>
                  </a:lnTo>
                  <a:lnTo>
                    <a:pt x="285" y="275"/>
                  </a:lnTo>
                  <a:lnTo>
                    <a:pt x="285" y="269"/>
                  </a:lnTo>
                  <a:lnTo>
                    <a:pt x="287" y="267"/>
                  </a:lnTo>
                  <a:lnTo>
                    <a:pt x="289" y="271"/>
                  </a:lnTo>
                  <a:lnTo>
                    <a:pt x="288" y="277"/>
                  </a:lnTo>
                  <a:lnTo>
                    <a:pt x="292" y="283"/>
                  </a:lnTo>
                  <a:lnTo>
                    <a:pt x="299" y="288"/>
                  </a:lnTo>
                  <a:lnTo>
                    <a:pt x="301" y="295"/>
                  </a:lnTo>
                  <a:lnTo>
                    <a:pt x="302" y="288"/>
                  </a:lnTo>
                  <a:lnTo>
                    <a:pt x="296" y="282"/>
                  </a:lnTo>
                  <a:lnTo>
                    <a:pt x="296" y="278"/>
                  </a:lnTo>
                  <a:lnTo>
                    <a:pt x="298" y="278"/>
                  </a:lnTo>
                  <a:lnTo>
                    <a:pt x="299" y="276"/>
                  </a:lnTo>
                  <a:lnTo>
                    <a:pt x="304" y="276"/>
                  </a:lnTo>
                  <a:lnTo>
                    <a:pt x="310" y="276"/>
                  </a:lnTo>
                  <a:lnTo>
                    <a:pt x="318" y="276"/>
                  </a:lnTo>
                  <a:lnTo>
                    <a:pt x="319" y="277"/>
                  </a:lnTo>
                  <a:lnTo>
                    <a:pt x="316" y="280"/>
                  </a:lnTo>
                  <a:lnTo>
                    <a:pt x="321" y="283"/>
                  </a:lnTo>
                  <a:lnTo>
                    <a:pt x="324" y="282"/>
                  </a:lnTo>
                  <a:lnTo>
                    <a:pt x="325" y="286"/>
                  </a:lnTo>
                  <a:lnTo>
                    <a:pt x="330" y="286"/>
                  </a:lnTo>
                  <a:lnTo>
                    <a:pt x="327" y="283"/>
                  </a:lnTo>
                  <a:lnTo>
                    <a:pt x="327" y="281"/>
                  </a:lnTo>
                  <a:lnTo>
                    <a:pt x="325" y="278"/>
                  </a:lnTo>
                  <a:lnTo>
                    <a:pt x="325" y="277"/>
                  </a:lnTo>
                  <a:lnTo>
                    <a:pt x="323" y="275"/>
                  </a:lnTo>
                  <a:lnTo>
                    <a:pt x="319" y="275"/>
                  </a:lnTo>
                  <a:lnTo>
                    <a:pt x="313" y="272"/>
                  </a:lnTo>
                  <a:lnTo>
                    <a:pt x="294" y="264"/>
                  </a:lnTo>
                  <a:lnTo>
                    <a:pt x="292" y="261"/>
                  </a:lnTo>
                  <a:lnTo>
                    <a:pt x="291" y="253"/>
                  </a:lnTo>
                  <a:lnTo>
                    <a:pt x="288" y="249"/>
                  </a:lnTo>
                  <a:lnTo>
                    <a:pt x="276" y="244"/>
                  </a:lnTo>
                  <a:lnTo>
                    <a:pt x="280" y="233"/>
                  </a:lnTo>
                  <a:lnTo>
                    <a:pt x="278" y="230"/>
                  </a:lnTo>
                  <a:lnTo>
                    <a:pt x="276" y="227"/>
                  </a:lnTo>
                  <a:lnTo>
                    <a:pt x="276" y="225"/>
                  </a:lnTo>
                  <a:lnTo>
                    <a:pt x="292" y="219"/>
                  </a:lnTo>
                  <a:lnTo>
                    <a:pt x="308" y="216"/>
                  </a:lnTo>
                  <a:lnTo>
                    <a:pt x="314" y="210"/>
                  </a:lnTo>
                  <a:lnTo>
                    <a:pt x="316" y="214"/>
                  </a:lnTo>
                  <a:lnTo>
                    <a:pt x="318" y="221"/>
                  </a:lnTo>
                  <a:lnTo>
                    <a:pt x="318" y="226"/>
                  </a:lnTo>
                  <a:lnTo>
                    <a:pt x="314" y="228"/>
                  </a:lnTo>
                  <a:lnTo>
                    <a:pt x="314" y="231"/>
                  </a:lnTo>
                  <a:lnTo>
                    <a:pt x="316" y="232"/>
                  </a:lnTo>
                  <a:lnTo>
                    <a:pt x="320" y="231"/>
                  </a:lnTo>
                  <a:lnTo>
                    <a:pt x="321" y="241"/>
                  </a:lnTo>
                  <a:lnTo>
                    <a:pt x="325" y="248"/>
                  </a:lnTo>
                  <a:lnTo>
                    <a:pt x="329" y="249"/>
                  </a:lnTo>
                  <a:lnTo>
                    <a:pt x="330" y="250"/>
                  </a:lnTo>
                  <a:lnTo>
                    <a:pt x="329" y="255"/>
                  </a:lnTo>
                  <a:lnTo>
                    <a:pt x="332" y="264"/>
                  </a:lnTo>
                  <a:lnTo>
                    <a:pt x="341" y="270"/>
                  </a:lnTo>
                  <a:lnTo>
                    <a:pt x="358" y="270"/>
                  </a:lnTo>
                  <a:lnTo>
                    <a:pt x="363" y="276"/>
                  </a:lnTo>
                  <a:lnTo>
                    <a:pt x="363" y="283"/>
                  </a:lnTo>
                  <a:lnTo>
                    <a:pt x="356" y="289"/>
                  </a:lnTo>
                  <a:lnTo>
                    <a:pt x="353" y="297"/>
                  </a:lnTo>
                  <a:lnTo>
                    <a:pt x="352" y="300"/>
                  </a:lnTo>
                  <a:lnTo>
                    <a:pt x="357" y="304"/>
                  </a:lnTo>
                  <a:lnTo>
                    <a:pt x="363" y="299"/>
                  </a:lnTo>
                  <a:lnTo>
                    <a:pt x="365" y="299"/>
                  </a:lnTo>
                  <a:lnTo>
                    <a:pt x="375" y="304"/>
                  </a:lnTo>
                  <a:lnTo>
                    <a:pt x="384" y="305"/>
                  </a:lnTo>
                  <a:lnTo>
                    <a:pt x="374" y="299"/>
                  </a:lnTo>
                  <a:lnTo>
                    <a:pt x="369" y="293"/>
                  </a:lnTo>
                  <a:lnTo>
                    <a:pt x="370" y="277"/>
                  </a:lnTo>
                  <a:lnTo>
                    <a:pt x="364" y="265"/>
                  </a:lnTo>
                  <a:lnTo>
                    <a:pt x="356" y="260"/>
                  </a:lnTo>
                  <a:lnTo>
                    <a:pt x="341" y="261"/>
                  </a:lnTo>
                  <a:lnTo>
                    <a:pt x="336" y="256"/>
                  </a:lnTo>
                  <a:lnTo>
                    <a:pt x="335" y="247"/>
                  </a:lnTo>
                  <a:lnTo>
                    <a:pt x="330" y="244"/>
                  </a:lnTo>
                  <a:lnTo>
                    <a:pt x="326" y="239"/>
                  </a:lnTo>
                  <a:lnTo>
                    <a:pt x="330" y="224"/>
                  </a:lnTo>
                  <a:lnTo>
                    <a:pt x="335" y="220"/>
                  </a:lnTo>
                  <a:lnTo>
                    <a:pt x="337" y="215"/>
                  </a:lnTo>
                  <a:lnTo>
                    <a:pt x="346" y="213"/>
                  </a:lnTo>
                  <a:lnTo>
                    <a:pt x="348" y="217"/>
                  </a:lnTo>
                  <a:lnTo>
                    <a:pt x="353" y="224"/>
                  </a:lnTo>
                  <a:lnTo>
                    <a:pt x="353" y="222"/>
                  </a:lnTo>
                  <a:lnTo>
                    <a:pt x="348" y="213"/>
                  </a:lnTo>
                  <a:lnTo>
                    <a:pt x="347" y="208"/>
                  </a:lnTo>
                  <a:lnTo>
                    <a:pt x="345" y="211"/>
                  </a:lnTo>
                  <a:lnTo>
                    <a:pt x="336" y="213"/>
                  </a:lnTo>
                  <a:lnTo>
                    <a:pt x="334" y="214"/>
                  </a:lnTo>
                  <a:lnTo>
                    <a:pt x="332" y="220"/>
                  </a:lnTo>
                  <a:lnTo>
                    <a:pt x="330" y="220"/>
                  </a:lnTo>
                  <a:lnTo>
                    <a:pt x="326" y="216"/>
                  </a:lnTo>
                  <a:lnTo>
                    <a:pt x="324" y="210"/>
                  </a:lnTo>
                  <a:lnTo>
                    <a:pt x="324" y="200"/>
                  </a:lnTo>
                  <a:lnTo>
                    <a:pt x="326" y="189"/>
                  </a:lnTo>
                  <a:lnTo>
                    <a:pt x="331" y="185"/>
                  </a:lnTo>
                  <a:lnTo>
                    <a:pt x="331" y="182"/>
                  </a:lnTo>
                  <a:lnTo>
                    <a:pt x="337" y="175"/>
                  </a:lnTo>
                  <a:lnTo>
                    <a:pt x="338" y="170"/>
                  </a:lnTo>
                  <a:lnTo>
                    <a:pt x="338" y="163"/>
                  </a:lnTo>
                  <a:lnTo>
                    <a:pt x="342" y="159"/>
                  </a:lnTo>
                  <a:lnTo>
                    <a:pt x="346" y="160"/>
                  </a:lnTo>
                  <a:lnTo>
                    <a:pt x="349" y="154"/>
                  </a:lnTo>
                  <a:lnTo>
                    <a:pt x="357" y="150"/>
                  </a:lnTo>
                  <a:lnTo>
                    <a:pt x="369" y="150"/>
                  </a:lnTo>
                  <a:lnTo>
                    <a:pt x="379" y="144"/>
                  </a:lnTo>
                  <a:lnTo>
                    <a:pt x="383" y="144"/>
                  </a:lnTo>
                  <a:lnTo>
                    <a:pt x="385" y="145"/>
                  </a:lnTo>
                  <a:lnTo>
                    <a:pt x="394" y="139"/>
                  </a:lnTo>
                  <a:lnTo>
                    <a:pt x="400" y="141"/>
                  </a:lnTo>
                  <a:lnTo>
                    <a:pt x="401" y="143"/>
                  </a:lnTo>
                  <a:lnTo>
                    <a:pt x="400" y="152"/>
                  </a:lnTo>
                  <a:lnTo>
                    <a:pt x="396" y="156"/>
                  </a:lnTo>
                  <a:lnTo>
                    <a:pt x="398" y="163"/>
                  </a:lnTo>
                  <a:lnTo>
                    <a:pt x="395" y="171"/>
                  </a:lnTo>
                  <a:lnTo>
                    <a:pt x="394" y="180"/>
                  </a:lnTo>
                  <a:lnTo>
                    <a:pt x="391" y="182"/>
                  </a:lnTo>
                  <a:lnTo>
                    <a:pt x="397" y="183"/>
                  </a:lnTo>
                  <a:lnTo>
                    <a:pt x="402" y="188"/>
                  </a:lnTo>
                  <a:lnTo>
                    <a:pt x="398" y="194"/>
                  </a:lnTo>
                  <a:lnTo>
                    <a:pt x="400" y="199"/>
                  </a:lnTo>
                  <a:lnTo>
                    <a:pt x="397" y="205"/>
                  </a:lnTo>
                  <a:lnTo>
                    <a:pt x="397" y="209"/>
                  </a:lnTo>
                  <a:lnTo>
                    <a:pt x="392" y="216"/>
                  </a:lnTo>
                  <a:lnTo>
                    <a:pt x="391" y="222"/>
                  </a:lnTo>
                  <a:lnTo>
                    <a:pt x="392" y="228"/>
                  </a:lnTo>
                  <a:lnTo>
                    <a:pt x="396" y="231"/>
                  </a:lnTo>
                  <a:lnTo>
                    <a:pt x="392" y="237"/>
                  </a:lnTo>
                  <a:lnTo>
                    <a:pt x="384" y="245"/>
                  </a:lnTo>
                  <a:lnTo>
                    <a:pt x="378" y="255"/>
                  </a:lnTo>
                  <a:lnTo>
                    <a:pt x="380" y="256"/>
                  </a:lnTo>
                  <a:lnTo>
                    <a:pt x="389" y="245"/>
                  </a:lnTo>
                  <a:lnTo>
                    <a:pt x="392" y="249"/>
                  </a:lnTo>
                  <a:lnTo>
                    <a:pt x="394" y="249"/>
                  </a:lnTo>
                  <a:lnTo>
                    <a:pt x="392" y="245"/>
                  </a:lnTo>
                  <a:lnTo>
                    <a:pt x="394" y="239"/>
                  </a:lnTo>
                  <a:lnTo>
                    <a:pt x="401" y="231"/>
                  </a:lnTo>
                  <a:lnTo>
                    <a:pt x="401" y="228"/>
                  </a:lnTo>
                  <a:lnTo>
                    <a:pt x="398" y="227"/>
                  </a:lnTo>
                  <a:lnTo>
                    <a:pt x="402" y="220"/>
                  </a:lnTo>
                  <a:lnTo>
                    <a:pt x="400" y="213"/>
                  </a:lnTo>
                  <a:lnTo>
                    <a:pt x="403" y="203"/>
                  </a:lnTo>
                  <a:lnTo>
                    <a:pt x="401" y="198"/>
                  </a:lnTo>
                  <a:lnTo>
                    <a:pt x="406" y="197"/>
                  </a:lnTo>
                  <a:lnTo>
                    <a:pt x="418" y="200"/>
                  </a:lnTo>
                  <a:lnTo>
                    <a:pt x="425" y="205"/>
                  </a:lnTo>
                  <a:lnTo>
                    <a:pt x="438" y="204"/>
                  </a:lnTo>
                  <a:lnTo>
                    <a:pt x="438" y="203"/>
                  </a:lnTo>
                  <a:lnTo>
                    <a:pt x="425" y="203"/>
                  </a:lnTo>
                  <a:lnTo>
                    <a:pt x="421" y="199"/>
                  </a:lnTo>
                  <a:lnTo>
                    <a:pt x="414" y="197"/>
                  </a:lnTo>
                  <a:lnTo>
                    <a:pt x="411" y="193"/>
                  </a:lnTo>
                  <a:lnTo>
                    <a:pt x="409" y="188"/>
                  </a:lnTo>
                  <a:lnTo>
                    <a:pt x="409" y="183"/>
                  </a:lnTo>
                  <a:lnTo>
                    <a:pt x="405" y="178"/>
                  </a:lnTo>
                  <a:lnTo>
                    <a:pt x="405" y="175"/>
                  </a:lnTo>
                  <a:lnTo>
                    <a:pt x="407" y="174"/>
                  </a:lnTo>
                  <a:lnTo>
                    <a:pt x="407" y="169"/>
                  </a:lnTo>
                  <a:lnTo>
                    <a:pt x="412" y="164"/>
                  </a:lnTo>
                  <a:lnTo>
                    <a:pt x="411" y="158"/>
                  </a:lnTo>
                  <a:lnTo>
                    <a:pt x="412" y="153"/>
                  </a:lnTo>
                  <a:lnTo>
                    <a:pt x="414" y="149"/>
                  </a:lnTo>
                  <a:lnTo>
                    <a:pt x="418" y="149"/>
                  </a:lnTo>
                  <a:lnTo>
                    <a:pt x="421" y="138"/>
                  </a:lnTo>
                  <a:lnTo>
                    <a:pt x="425" y="131"/>
                  </a:lnTo>
                  <a:lnTo>
                    <a:pt x="425" y="141"/>
                  </a:lnTo>
                  <a:lnTo>
                    <a:pt x="422" y="154"/>
                  </a:lnTo>
                  <a:lnTo>
                    <a:pt x="423" y="155"/>
                  </a:lnTo>
                  <a:lnTo>
                    <a:pt x="425" y="154"/>
                  </a:lnTo>
                  <a:lnTo>
                    <a:pt x="434" y="122"/>
                  </a:lnTo>
                  <a:lnTo>
                    <a:pt x="438" y="117"/>
                  </a:lnTo>
                  <a:lnTo>
                    <a:pt x="440" y="105"/>
                  </a:lnTo>
                  <a:lnTo>
                    <a:pt x="443" y="104"/>
                  </a:lnTo>
                  <a:lnTo>
                    <a:pt x="444" y="111"/>
                  </a:lnTo>
                  <a:lnTo>
                    <a:pt x="441" y="116"/>
                  </a:lnTo>
                  <a:lnTo>
                    <a:pt x="446" y="130"/>
                  </a:lnTo>
                  <a:lnTo>
                    <a:pt x="447" y="126"/>
                  </a:lnTo>
                  <a:lnTo>
                    <a:pt x="444" y="119"/>
                  </a:lnTo>
                  <a:lnTo>
                    <a:pt x="446" y="105"/>
                  </a:lnTo>
                  <a:lnTo>
                    <a:pt x="452" y="98"/>
                  </a:lnTo>
                  <a:lnTo>
                    <a:pt x="452" y="95"/>
                  </a:lnTo>
                  <a:lnTo>
                    <a:pt x="455" y="94"/>
                  </a:lnTo>
                  <a:lnTo>
                    <a:pt x="460" y="99"/>
                  </a:lnTo>
                  <a:lnTo>
                    <a:pt x="463" y="116"/>
                  </a:lnTo>
                  <a:lnTo>
                    <a:pt x="466" y="117"/>
                  </a:lnTo>
                  <a:lnTo>
                    <a:pt x="466" y="124"/>
                  </a:lnTo>
                  <a:lnTo>
                    <a:pt x="457" y="150"/>
                  </a:lnTo>
                  <a:lnTo>
                    <a:pt x="455" y="174"/>
                  </a:lnTo>
                  <a:lnTo>
                    <a:pt x="451" y="177"/>
                  </a:lnTo>
                  <a:lnTo>
                    <a:pt x="455" y="186"/>
                  </a:lnTo>
                  <a:lnTo>
                    <a:pt x="458" y="187"/>
                  </a:lnTo>
                  <a:lnTo>
                    <a:pt x="461" y="189"/>
                  </a:lnTo>
                  <a:lnTo>
                    <a:pt x="461" y="195"/>
                  </a:lnTo>
                  <a:lnTo>
                    <a:pt x="457" y="204"/>
                  </a:lnTo>
                  <a:lnTo>
                    <a:pt x="456" y="205"/>
                  </a:lnTo>
                  <a:lnTo>
                    <a:pt x="454" y="206"/>
                  </a:lnTo>
                  <a:lnTo>
                    <a:pt x="449" y="206"/>
                  </a:lnTo>
                  <a:lnTo>
                    <a:pt x="450" y="209"/>
                  </a:lnTo>
                  <a:lnTo>
                    <a:pt x="449" y="215"/>
                  </a:lnTo>
                  <a:lnTo>
                    <a:pt x="450" y="217"/>
                  </a:lnTo>
                  <a:lnTo>
                    <a:pt x="451" y="222"/>
                  </a:lnTo>
                  <a:lnTo>
                    <a:pt x="447" y="228"/>
                  </a:lnTo>
                  <a:lnTo>
                    <a:pt x="451" y="227"/>
                  </a:lnTo>
                  <a:lnTo>
                    <a:pt x="451" y="235"/>
                  </a:lnTo>
                  <a:lnTo>
                    <a:pt x="447" y="237"/>
                  </a:lnTo>
                  <a:lnTo>
                    <a:pt x="446" y="237"/>
                  </a:lnTo>
                  <a:lnTo>
                    <a:pt x="446" y="232"/>
                  </a:lnTo>
                  <a:lnTo>
                    <a:pt x="445" y="233"/>
                  </a:lnTo>
                  <a:lnTo>
                    <a:pt x="443" y="243"/>
                  </a:lnTo>
                  <a:lnTo>
                    <a:pt x="443" y="249"/>
                  </a:lnTo>
                  <a:lnTo>
                    <a:pt x="441" y="254"/>
                  </a:lnTo>
                  <a:lnTo>
                    <a:pt x="436" y="260"/>
                  </a:lnTo>
                  <a:lnTo>
                    <a:pt x="433" y="261"/>
                  </a:lnTo>
                  <a:lnTo>
                    <a:pt x="425" y="270"/>
                  </a:lnTo>
                  <a:lnTo>
                    <a:pt x="424" y="271"/>
                  </a:lnTo>
                  <a:lnTo>
                    <a:pt x="425" y="272"/>
                  </a:lnTo>
                  <a:lnTo>
                    <a:pt x="419" y="282"/>
                  </a:lnTo>
                  <a:lnTo>
                    <a:pt x="418" y="289"/>
                  </a:lnTo>
                  <a:lnTo>
                    <a:pt x="419" y="291"/>
                  </a:lnTo>
                  <a:lnTo>
                    <a:pt x="423" y="289"/>
                  </a:lnTo>
                  <a:lnTo>
                    <a:pt x="423" y="285"/>
                  </a:lnTo>
                  <a:lnTo>
                    <a:pt x="433" y="269"/>
                  </a:lnTo>
                  <a:lnTo>
                    <a:pt x="445" y="259"/>
                  </a:lnTo>
                  <a:lnTo>
                    <a:pt x="450" y="261"/>
                  </a:lnTo>
                  <a:lnTo>
                    <a:pt x="454" y="256"/>
                  </a:lnTo>
                  <a:lnTo>
                    <a:pt x="451" y="250"/>
                  </a:lnTo>
                  <a:lnTo>
                    <a:pt x="458" y="239"/>
                  </a:lnTo>
                  <a:lnTo>
                    <a:pt x="465" y="214"/>
                  </a:lnTo>
                  <a:lnTo>
                    <a:pt x="466" y="204"/>
                  </a:lnTo>
                  <a:lnTo>
                    <a:pt x="467" y="203"/>
                  </a:lnTo>
                  <a:lnTo>
                    <a:pt x="469" y="203"/>
                  </a:lnTo>
                  <a:lnTo>
                    <a:pt x="478" y="209"/>
                  </a:lnTo>
                  <a:lnTo>
                    <a:pt x="479" y="215"/>
                  </a:lnTo>
                  <a:lnTo>
                    <a:pt x="483" y="215"/>
                  </a:lnTo>
                  <a:lnTo>
                    <a:pt x="489" y="224"/>
                  </a:lnTo>
                  <a:lnTo>
                    <a:pt x="494" y="225"/>
                  </a:lnTo>
                  <a:lnTo>
                    <a:pt x="499" y="224"/>
                  </a:lnTo>
                  <a:lnTo>
                    <a:pt x="505" y="230"/>
                  </a:lnTo>
                  <a:lnTo>
                    <a:pt x="506" y="228"/>
                  </a:lnTo>
                  <a:lnTo>
                    <a:pt x="501" y="221"/>
                  </a:lnTo>
                  <a:lnTo>
                    <a:pt x="494" y="221"/>
                  </a:lnTo>
                  <a:lnTo>
                    <a:pt x="489" y="219"/>
                  </a:lnTo>
                  <a:lnTo>
                    <a:pt x="485" y="211"/>
                  </a:lnTo>
                  <a:lnTo>
                    <a:pt x="483" y="205"/>
                  </a:lnTo>
                  <a:lnTo>
                    <a:pt x="473" y="194"/>
                  </a:lnTo>
                  <a:lnTo>
                    <a:pt x="472" y="189"/>
                  </a:lnTo>
                  <a:lnTo>
                    <a:pt x="473" y="183"/>
                  </a:lnTo>
                  <a:lnTo>
                    <a:pt x="478" y="170"/>
                  </a:lnTo>
                  <a:lnTo>
                    <a:pt x="478" y="163"/>
                  </a:lnTo>
                  <a:lnTo>
                    <a:pt x="474" y="159"/>
                  </a:lnTo>
                  <a:lnTo>
                    <a:pt x="474" y="158"/>
                  </a:lnTo>
                  <a:lnTo>
                    <a:pt x="472" y="155"/>
                  </a:lnTo>
                  <a:lnTo>
                    <a:pt x="474" y="154"/>
                  </a:lnTo>
                  <a:lnTo>
                    <a:pt x="477" y="155"/>
                  </a:lnTo>
                  <a:lnTo>
                    <a:pt x="490" y="147"/>
                  </a:lnTo>
                  <a:lnTo>
                    <a:pt x="496" y="147"/>
                  </a:lnTo>
                  <a:lnTo>
                    <a:pt x="503" y="138"/>
                  </a:lnTo>
                  <a:lnTo>
                    <a:pt x="504" y="133"/>
                  </a:lnTo>
                  <a:lnTo>
                    <a:pt x="504" y="131"/>
                  </a:lnTo>
                  <a:lnTo>
                    <a:pt x="500" y="126"/>
                  </a:lnTo>
                  <a:lnTo>
                    <a:pt x="501" y="122"/>
                  </a:lnTo>
                  <a:lnTo>
                    <a:pt x="503" y="120"/>
                  </a:lnTo>
                  <a:lnTo>
                    <a:pt x="509" y="117"/>
                  </a:lnTo>
                  <a:lnTo>
                    <a:pt x="511" y="111"/>
                  </a:lnTo>
                  <a:lnTo>
                    <a:pt x="521" y="108"/>
                  </a:lnTo>
                  <a:lnTo>
                    <a:pt x="527" y="100"/>
                  </a:lnTo>
                  <a:lnTo>
                    <a:pt x="529" y="99"/>
                  </a:lnTo>
                  <a:lnTo>
                    <a:pt x="532" y="102"/>
                  </a:lnTo>
                  <a:lnTo>
                    <a:pt x="531" y="105"/>
                  </a:lnTo>
                  <a:lnTo>
                    <a:pt x="521" y="113"/>
                  </a:lnTo>
                  <a:lnTo>
                    <a:pt x="522" y="114"/>
                  </a:lnTo>
                  <a:lnTo>
                    <a:pt x="518" y="116"/>
                  </a:lnTo>
                  <a:lnTo>
                    <a:pt x="514" y="126"/>
                  </a:lnTo>
                  <a:lnTo>
                    <a:pt x="509" y="130"/>
                  </a:lnTo>
                  <a:lnTo>
                    <a:pt x="511" y="131"/>
                  </a:lnTo>
                  <a:lnTo>
                    <a:pt x="518" y="130"/>
                  </a:lnTo>
                  <a:lnTo>
                    <a:pt x="518" y="132"/>
                  </a:lnTo>
                  <a:lnTo>
                    <a:pt x="520" y="133"/>
                  </a:lnTo>
                  <a:lnTo>
                    <a:pt x="515" y="135"/>
                  </a:lnTo>
                  <a:lnTo>
                    <a:pt x="515" y="139"/>
                  </a:lnTo>
                  <a:lnTo>
                    <a:pt x="516" y="139"/>
                  </a:lnTo>
                  <a:lnTo>
                    <a:pt x="518" y="145"/>
                  </a:lnTo>
                  <a:lnTo>
                    <a:pt x="520" y="147"/>
                  </a:lnTo>
                  <a:lnTo>
                    <a:pt x="521" y="150"/>
                  </a:lnTo>
                  <a:lnTo>
                    <a:pt x="523" y="152"/>
                  </a:lnTo>
                  <a:lnTo>
                    <a:pt x="525" y="149"/>
                  </a:lnTo>
                  <a:lnTo>
                    <a:pt x="526" y="147"/>
                  </a:lnTo>
                  <a:lnTo>
                    <a:pt x="529" y="147"/>
                  </a:lnTo>
                  <a:lnTo>
                    <a:pt x="523" y="141"/>
                  </a:lnTo>
                  <a:lnTo>
                    <a:pt x="523" y="138"/>
                  </a:lnTo>
                  <a:lnTo>
                    <a:pt x="528" y="136"/>
                  </a:lnTo>
                  <a:lnTo>
                    <a:pt x="529" y="133"/>
                  </a:lnTo>
                  <a:lnTo>
                    <a:pt x="529" y="130"/>
                  </a:lnTo>
                  <a:lnTo>
                    <a:pt x="527" y="128"/>
                  </a:lnTo>
                  <a:lnTo>
                    <a:pt x="528" y="125"/>
                  </a:lnTo>
                  <a:lnTo>
                    <a:pt x="528" y="124"/>
                  </a:lnTo>
                  <a:lnTo>
                    <a:pt x="529" y="124"/>
                  </a:lnTo>
                  <a:lnTo>
                    <a:pt x="529" y="125"/>
                  </a:lnTo>
                  <a:lnTo>
                    <a:pt x="533" y="122"/>
                  </a:lnTo>
                  <a:lnTo>
                    <a:pt x="534" y="124"/>
                  </a:lnTo>
                  <a:lnTo>
                    <a:pt x="539" y="122"/>
                  </a:lnTo>
                  <a:lnTo>
                    <a:pt x="542" y="122"/>
                  </a:lnTo>
                  <a:lnTo>
                    <a:pt x="543" y="127"/>
                  </a:lnTo>
                  <a:lnTo>
                    <a:pt x="539" y="132"/>
                  </a:lnTo>
                  <a:lnTo>
                    <a:pt x="539" y="136"/>
                  </a:lnTo>
                  <a:lnTo>
                    <a:pt x="537" y="137"/>
                  </a:lnTo>
                  <a:lnTo>
                    <a:pt x="537" y="144"/>
                  </a:lnTo>
                  <a:lnTo>
                    <a:pt x="539" y="139"/>
                  </a:lnTo>
                  <a:lnTo>
                    <a:pt x="542" y="138"/>
                  </a:lnTo>
                  <a:lnTo>
                    <a:pt x="547" y="131"/>
                  </a:lnTo>
                  <a:lnTo>
                    <a:pt x="542" y="119"/>
                  </a:lnTo>
                  <a:lnTo>
                    <a:pt x="543" y="115"/>
                  </a:lnTo>
                  <a:lnTo>
                    <a:pt x="547" y="116"/>
                  </a:lnTo>
                  <a:lnTo>
                    <a:pt x="555" y="117"/>
                  </a:lnTo>
                  <a:lnTo>
                    <a:pt x="555" y="115"/>
                  </a:lnTo>
                  <a:lnTo>
                    <a:pt x="555" y="113"/>
                  </a:lnTo>
                  <a:lnTo>
                    <a:pt x="549" y="111"/>
                  </a:lnTo>
                  <a:lnTo>
                    <a:pt x="542" y="106"/>
                  </a:lnTo>
                  <a:lnTo>
                    <a:pt x="545" y="98"/>
                  </a:lnTo>
                  <a:lnTo>
                    <a:pt x="544" y="94"/>
                  </a:lnTo>
                  <a:lnTo>
                    <a:pt x="548" y="85"/>
                  </a:lnTo>
                  <a:lnTo>
                    <a:pt x="553" y="85"/>
                  </a:lnTo>
                  <a:lnTo>
                    <a:pt x="556" y="82"/>
                  </a:lnTo>
                  <a:lnTo>
                    <a:pt x="566" y="85"/>
                  </a:lnTo>
                  <a:lnTo>
                    <a:pt x="567" y="87"/>
                  </a:lnTo>
                  <a:lnTo>
                    <a:pt x="576" y="94"/>
                  </a:lnTo>
                  <a:lnTo>
                    <a:pt x="576" y="99"/>
                  </a:lnTo>
                  <a:lnTo>
                    <a:pt x="580" y="102"/>
                  </a:lnTo>
                  <a:lnTo>
                    <a:pt x="581" y="104"/>
                  </a:lnTo>
                  <a:lnTo>
                    <a:pt x="578" y="109"/>
                  </a:lnTo>
                  <a:lnTo>
                    <a:pt x="582" y="114"/>
                  </a:lnTo>
                  <a:lnTo>
                    <a:pt x="585" y="115"/>
                  </a:lnTo>
                  <a:lnTo>
                    <a:pt x="593" y="121"/>
                  </a:lnTo>
                  <a:lnTo>
                    <a:pt x="598" y="122"/>
                  </a:lnTo>
                  <a:lnTo>
                    <a:pt x="604" y="132"/>
                  </a:lnTo>
                  <a:lnTo>
                    <a:pt x="609" y="132"/>
                  </a:lnTo>
                  <a:lnTo>
                    <a:pt x="608" y="135"/>
                  </a:lnTo>
                  <a:lnTo>
                    <a:pt x="615" y="152"/>
                  </a:lnTo>
                  <a:lnTo>
                    <a:pt x="620" y="154"/>
                  </a:lnTo>
                  <a:lnTo>
                    <a:pt x="623" y="153"/>
                  </a:lnTo>
                  <a:lnTo>
                    <a:pt x="626" y="159"/>
                  </a:lnTo>
                  <a:lnTo>
                    <a:pt x="623" y="163"/>
                  </a:lnTo>
                  <a:lnTo>
                    <a:pt x="619" y="163"/>
                  </a:lnTo>
                  <a:lnTo>
                    <a:pt x="623" y="165"/>
                  </a:lnTo>
                  <a:lnTo>
                    <a:pt x="634" y="161"/>
                  </a:lnTo>
                  <a:lnTo>
                    <a:pt x="635" y="159"/>
                  </a:lnTo>
                  <a:lnTo>
                    <a:pt x="626" y="154"/>
                  </a:lnTo>
                  <a:lnTo>
                    <a:pt x="626" y="153"/>
                  </a:lnTo>
                  <a:lnTo>
                    <a:pt x="629" y="154"/>
                  </a:lnTo>
                  <a:lnTo>
                    <a:pt x="630" y="152"/>
                  </a:lnTo>
                  <a:lnTo>
                    <a:pt x="619" y="138"/>
                  </a:lnTo>
                  <a:lnTo>
                    <a:pt x="618" y="138"/>
                  </a:lnTo>
                  <a:lnTo>
                    <a:pt x="618" y="141"/>
                  </a:lnTo>
                  <a:lnTo>
                    <a:pt x="616" y="141"/>
                  </a:lnTo>
                  <a:lnTo>
                    <a:pt x="610" y="135"/>
                  </a:lnTo>
                  <a:lnTo>
                    <a:pt x="612" y="131"/>
                  </a:lnTo>
                  <a:lnTo>
                    <a:pt x="616" y="133"/>
                  </a:lnTo>
                  <a:lnTo>
                    <a:pt x="623" y="133"/>
                  </a:lnTo>
                  <a:lnTo>
                    <a:pt x="624" y="131"/>
                  </a:lnTo>
                  <a:lnTo>
                    <a:pt x="620" y="126"/>
                  </a:lnTo>
                  <a:lnTo>
                    <a:pt x="612" y="124"/>
                  </a:lnTo>
                  <a:lnTo>
                    <a:pt x="610" y="120"/>
                  </a:lnTo>
                  <a:lnTo>
                    <a:pt x="610" y="115"/>
                  </a:lnTo>
                  <a:lnTo>
                    <a:pt x="609" y="114"/>
                  </a:lnTo>
                  <a:lnTo>
                    <a:pt x="608" y="106"/>
                  </a:lnTo>
                  <a:lnTo>
                    <a:pt x="609" y="104"/>
                  </a:lnTo>
                  <a:lnTo>
                    <a:pt x="614" y="103"/>
                  </a:lnTo>
                  <a:lnTo>
                    <a:pt x="609" y="97"/>
                  </a:lnTo>
                  <a:lnTo>
                    <a:pt x="609" y="93"/>
                  </a:lnTo>
                  <a:lnTo>
                    <a:pt x="619" y="91"/>
                  </a:lnTo>
                  <a:lnTo>
                    <a:pt x="623" y="93"/>
                  </a:lnTo>
                  <a:lnTo>
                    <a:pt x="623" y="98"/>
                  </a:lnTo>
                  <a:lnTo>
                    <a:pt x="621" y="103"/>
                  </a:lnTo>
                  <a:lnTo>
                    <a:pt x="620" y="104"/>
                  </a:lnTo>
                  <a:lnTo>
                    <a:pt x="625" y="108"/>
                  </a:lnTo>
                  <a:lnTo>
                    <a:pt x="625" y="92"/>
                  </a:lnTo>
                  <a:lnTo>
                    <a:pt x="621" y="85"/>
                  </a:lnTo>
                  <a:lnTo>
                    <a:pt x="626" y="82"/>
                  </a:lnTo>
                  <a:lnTo>
                    <a:pt x="630" y="80"/>
                  </a:lnTo>
                  <a:lnTo>
                    <a:pt x="624" y="80"/>
                  </a:lnTo>
                  <a:lnTo>
                    <a:pt x="619" y="81"/>
                  </a:lnTo>
                  <a:lnTo>
                    <a:pt x="618" y="83"/>
                  </a:lnTo>
                  <a:lnTo>
                    <a:pt x="607" y="85"/>
                  </a:lnTo>
                  <a:lnTo>
                    <a:pt x="599" y="77"/>
                  </a:lnTo>
                  <a:lnTo>
                    <a:pt x="604" y="76"/>
                  </a:lnTo>
                  <a:lnTo>
                    <a:pt x="608" y="71"/>
                  </a:lnTo>
                  <a:lnTo>
                    <a:pt x="615" y="70"/>
                  </a:lnTo>
                  <a:lnTo>
                    <a:pt x="621" y="67"/>
                  </a:lnTo>
                  <a:lnTo>
                    <a:pt x="621" y="65"/>
                  </a:lnTo>
                  <a:lnTo>
                    <a:pt x="627" y="59"/>
                  </a:lnTo>
                  <a:lnTo>
                    <a:pt x="629" y="53"/>
                  </a:lnTo>
                  <a:lnTo>
                    <a:pt x="627" y="53"/>
                  </a:lnTo>
                  <a:lnTo>
                    <a:pt x="624" y="59"/>
                  </a:lnTo>
                  <a:lnTo>
                    <a:pt x="623" y="60"/>
                  </a:lnTo>
                  <a:lnTo>
                    <a:pt x="620" y="59"/>
                  </a:lnTo>
                  <a:lnTo>
                    <a:pt x="620" y="63"/>
                  </a:lnTo>
                  <a:lnTo>
                    <a:pt x="615" y="66"/>
                  </a:lnTo>
                  <a:lnTo>
                    <a:pt x="612" y="66"/>
                  </a:lnTo>
                  <a:lnTo>
                    <a:pt x="607" y="67"/>
                  </a:lnTo>
                  <a:lnTo>
                    <a:pt x="604" y="65"/>
                  </a:lnTo>
                  <a:lnTo>
                    <a:pt x="603" y="63"/>
                  </a:lnTo>
                  <a:lnTo>
                    <a:pt x="602" y="66"/>
                  </a:lnTo>
                  <a:lnTo>
                    <a:pt x="604" y="69"/>
                  </a:lnTo>
                  <a:lnTo>
                    <a:pt x="594" y="74"/>
                  </a:lnTo>
                  <a:lnTo>
                    <a:pt x="591" y="70"/>
                  </a:lnTo>
                  <a:lnTo>
                    <a:pt x="587" y="69"/>
                  </a:lnTo>
                  <a:lnTo>
                    <a:pt x="581" y="64"/>
                  </a:lnTo>
                  <a:lnTo>
                    <a:pt x="582" y="59"/>
                  </a:lnTo>
                  <a:lnTo>
                    <a:pt x="581" y="58"/>
                  </a:lnTo>
                  <a:lnTo>
                    <a:pt x="578" y="63"/>
                  </a:lnTo>
                  <a:lnTo>
                    <a:pt x="576" y="63"/>
                  </a:lnTo>
                  <a:lnTo>
                    <a:pt x="569" y="60"/>
                  </a:lnTo>
                  <a:lnTo>
                    <a:pt x="564" y="47"/>
                  </a:lnTo>
                  <a:lnTo>
                    <a:pt x="567" y="46"/>
                  </a:lnTo>
                  <a:lnTo>
                    <a:pt x="571" y="42"/>
                  </a:lnTo>
                  <a:lnTo>
                    <a:pt x="570" y="38"/>
                  </a:lnTo>
                  <a:lnTo>
                    <a:pt x="559" y="43"/>
                  </a:lnTo>
                  <a:lnTo>
                    <a:pt x="554" y="43"/>
                  </a:lnTo>
                  <a:lnTo>
                    <a:pt x="548" y="38"/>
                  </a:lnTo>
                  <a:lnTo>
                    <a:pt x="549" y="35"/>
                  </a:lnTo>
                  <a:lnTo>
                    <a:pt x="547" y="33"/>
                  </a:lnTo>
                  <a:lnTo>
                    <a:pt x="545" y="28"/>
                  </a:lnTo>
                  <a:lnTo>
                    <a:pt x="543" y="31"/>
                  </a:lnTo>
                  <a:lnTo>
                    <a:pt x="542" y="27"/>
                  </a:lnTo>
                  <a:lnTo>
                    <a:pt x="543" y="25"/>
                  </a:lnTo>
                  <a:close/>
                  <a:moveTo>
                    <a:pt x="499" y="22"/>
                  </a:moveTo>
                  <a:lnTo>
                    <a:pt x="501" y="22"/>
                  </a:lnTo>
                  <a:lnTo>
                    <a:pt x="501" y="26"/>
                  </a:lnTo>
                  <a:lnTo>
                    <a:pt x="505" y="27"/>
                  </a:lnTo>
                  <a:lnTo>
                    <a:pt x="506" y="31"/>
                  </a:lnTo>
                  <a:lnTo>
                    <a:pt x="500" y="60"/>
                  </a:lnTo>
                  <a:lnTo>
                    <a:pt x="505" y="67"/>
                  </a:lnTo>
                  <a:lnTo>
                    <a:pt x="505" y="72"/>
                  </a:lnTo>
                  <a:lnTo>
                    <a:pt x="498" y="76"/>
                  </a:lnTo>
                  <a:lnTo>
                    <a:pt x="490" y="75"/>
                  </a:lnTo>
                  <a:lnTo>
                    <a:pt x="489" y="70"/>
                  </a:lnTo>
                  <a:lnTo>
                    <a:pt x="488" y="77"/>
                  </a:lnTo>
                  <a:lnTo>
                    <a:pt x="482" y="78"/>
                  </a:lnTo>
                  <a:lnTo>
                    <a:pt x="479" y="78"/>
                  </a:lnTo>
                  <a:lnTo>
                    <a:pt x="483" y="66"/>
                  </a:lnTo>
                  <a:lnTo>
                    <a:pt x="481" y="61"/>
                  </a:lnTo>
                  <a:lnTo>
                    <a:pt x="481" y="66"/>
                  </a:lnTo>
                  <a:lnTo>
                    <a:pt x="478" y="70"/>
                  </a:lnTo>
                  <a:lnTo>
                    <a:pt x="476" y="69"/>
                  </a:lnTo>
                  <a:lnTo>
                    <a:pt x="476" y="74"/>
                  </a:lnTo>
                  <a:lnTo>
                    <a:pt x="471" y="75"/>
                  </a:lnTo>
                  <a:lnTo>
                    <a:pt x="466" y="71"/>
                  </a:lnTo>
                  <a:lnTo>
                    <a:pt x="462" y="64"/>
                  </a:lnTo>
                  <a:lnTo>
                    <a:pt x="465" y="50"/>
                  </a:lnTo>
                  <a:lnTo>
                    <a:pt x="463" y="47"/>
                  </a:lnTo>
                  <a:lnTo>
                    <a:pt x="467" y="41"/>
                  </a:lnTo>
                  <a:lnTo>
                    <a:pt x="467" y="38"/>
                  </a:lnTo>
                  <a:lnTo>
                    <a:pt x="473" y="33"/>
                  </a:lnTo>
                  <a:lnTo>
                    <a:pt x="478" y="33"/>
                  </a:lnTo>
                  <a:lnTo>
                    <a:pt x="478" y="27"/>
                  </a:lnTo>
                  <a:lnTo>
                    <a:pt x="481" y="24"/>
                  </a:lnTo>
                  <a:lnTo>
                    <a:pt x="487" y="22"/>
                  </a:lnTo>
                  <a:lnTo>
                    <a:pt x="493" y="22"/>
                  </a:lnTo>
                  <a:lnTo>
                    <a:pt x="495" y="21"/>
                  </a:lnTo>
                  <a:lnTo>
                    <a:pt x="499" y="22"/>
                  </a:lnTo>
                  <a:close/>
                  <a:moveTo>
                    <a:pt x="351" y="15"/>
                  </a:moveTo>
                  <a:lnTo>
                    <a:pt x="354" y="22"/>
                  </a:lnTo>
                  <a:lnTo>
                    <a:pt x="353" y="26"/>
                  </a:lnTo>
                  <a:lnTo>
                    <a:pt x="353" y="30"/>
                  </a:lnTo>
                  <a:lnTo>
                    <a:pt x="356" y="37"/>
                  </a:lnTo>
                  <a:lnTo>
                    <a:pt x="352" y="43"/>
                  </a:lnTo>
                  <a:lnTo>
                    <a:pt x="352" y="50"/>
                  </a:lnTo>
                  <a:lnTo>
                    <a:pt x="349" y="52"/>
                  </a:lnTo>
                  <a:lnTo>
                    <a:pt x="349" y="54"/>
                  </a:lnTo>
                  <a:lnTo>
                    <a:pt x="341" y="56"/>
                  </a:lnTo>
                  <a:lnTo>
                    <a:pt x="335" y="48"/>
                  </a:lnTo>
                  <a:lnTo>
                    <a:pt x="327" y="44"/>
                  </a:lnTo>
                  <a:lnTo>
                    <a:pt x="334" y="39"/>
                  </a:lnTo>
                  <a:lnTo>
                    <a:pt x="336" y="39"/>
                  </a:lnTo>
                  <a:lnTo>
                    <a:pt x="337" y="41"/>
                  </a:lnTo>
                  <a:lnTo>
                    <a:pt x="338" y="44"/>
                  </a:lnTo>
                  <a:lnTo>
                    <a:pt x="341" y="46"/>
                  </a:lnTo>
                  <a:lnTo>
                    <a:pt x="338" y="35"/>
                  </a:lnTo>
                  <a:lnTo>
                    <a:pt x="342" y="32"/>
                  </a:lnTo>
                  <a:lnTo>
                    <a:pt x="340" y="30"/>
                  </a:lnTo>
                  <a:lnTo>
                    <a:pt x="340" y="27"/>
                  </a:lnTo>
                  <a:lnTo>
                    <a:pt x="342" y="26"/>
                  </a:lnTo>
                  <a:lnTo>
                    <a:pt x="338" y="20"/>
                  </a:lnTo>
                  <a:lnTo>
                    <a:pt x="341" y="19"/>
                  </a:lnTo>
                  <a:lnTo>
                    <a:pt x="342" y="19"/>
                  </a:lnTo>
                  <a:lnTo>
                    <a:pt x="345" y="19"/>
                  </a:lnTo>
                  <a:lnTo>
                    <a:pt x="347" y="14"/>
                  </a:lnTo>
                  <a:lnTo>
                    <a:pt x="349" y="14"/>
                  </a:lnTo>
                  <a:lnTo>
                    <a:pt x="351" y="15"/>
                  </a:lnTo>
                  <a:close/>
                  <a:moveTo>
                    <a:pt x="403" y="24"/>
                  </a:moveTo>
                  <a:lnTo>
                    <a:pt x="402" y="24"/>
                  </a:lnTo>
                  <a:lnTo>
                    <a:pt x="398" y="19"/>
                  </a:lnTo>
                  <a:lnTo>
                    <a:pt x="401" y="14"/>
                  </a:lnTo>
                  <a:lnTo>
                    <a:pt x="403" y="13"/>
                  </a:lnTo>
                  <a:lnTo>
                    <a:pt x="405" y="14"/>
                  </a:lnTo>
                  <a:lnTo>
                    <a:pt x="406" y="19"/>
                  </a:lnTo>
                  <a:lnTo>
                    <a:pt x="403" y="24"/>
                  </a:lnTo>
                  <a:close/>
                  <a:moveTo>
                    <a:pt x="389" y="6"/>
                  </a:moveTo>
                  <a:lnTo>
                    <a:pt x="392" y="6"/>
                  </a:lnTo>
                  <a:lnTo>
                    <a:pt x="392" y="8"/>
                  </a:lnTo>
                  <a:lnTo>
                    <a:pt x="395" y="14"/>
                  </a:lnTo>
                  <a:lnTo>
                    <a:pt x="396" y="21"/>
                  </a:lnTo>
                  <a:lnTo>
                    <a:pt x="401" y="24"/>
                  </a:lnTo>
                  <a:lnTo>
                    <a:pt x="403" y="31"/>
                  </a:lnTo>
                  <a:lnTo>
                    <a:pt x="403" y="42"/>
                  </a:lnTo>
                  <a:lnTo>
                    <a:pt x="407" y="43"/>
                  </a:lnTo>
                  <a:lnTo>
                    <a:pt x="407" y="39"/>
                  </a:lnTo>
                  <a:lnTo>
                    <a:pt x="409" y="37"/>
                  </a:lnTo>
                  <a:lnTo>
                    <a:pt x="411" y="27"/>
                  </a:lnTo>
                  <a:lnTo>
                    <a:pt x="413" y="31"/>
                  </a:lnTo>
                  <a:lnTo>
                    <a:pt x="419" y="33"/>
                  </a:lnTo>
                  <a:lnTo>
                    <a:pt x="419" y="37"/>
                  </a:lnTo>
                  <a:lnTo>
                    <a:pt x="419" y="38"/>
                  </a:lnTo>
                  <a:lnTo>
                    <a:pt x="417" y="38"/>
                  </a:lnTo>
                  <a:lnTo>
                    <a:pt x="417" y="41"/>
                  </a:lnTo>
                  <a:lnTo>
                    <a:pt x="419" y="42"/>
                  </a:lnTo>
                  <a:lnTo>
                    <a:pt x="423" y="50"/>
                  </a:lnTo>
                  <a:lnTo>
                    <a:pt x="424" y="52"/>
                  </a:lnTo>
                  <a:lnTo>
                    <a:pt x="429" y="54"/>
                  </a:lnTo>
                  <a:lnTo>
                    <a:pt x="433" y="54"/>
                  </a:lnTo>
                  <a:lnTo>
                    <a:pt x="435" y="58"/>
                  </a:lnTo>
                  <a:lnTo>
                    <a:pt x="439" y="58"/>
                  </a:lnTo>
                  <a:lnTo>
                    <a:pt x="439" y="60"/>
                  </a:lnTo>
                  <a:lnTo>
                    <a:pt x="427" y="65"/>
                  </a:lnTo>
                  <a:lnTo>
                    <a:pt x="427" y="66"/>
                  </a:lnTo>
                  <a:lnTo>
                    <a:pt x="428" y="67"/>
                  </a:lnTo>
                  <a:lnTo>
                    <a:pt x="424" y="72"/>
                  </a:lnTo>
                  <a:lnTo>
                    <a:pt x="417" y="75"/>
                  </a:lnTo>
                  <a:lnTo>
                    <a:pt x="412" y="72"/>
                  </a:lnTo>
                  <a:lnTo>
                    <a:pt x="402" y="72"/>
                  </a:lnTo>
                  <a:lnTo>
                    <a:pt x="398" y="69"/>
                  </a:lnTo>
                  <a:lnTo>
                    <a:pt x="398" y="64"/>
                  </a:lnTo>
                  <a:lnTo>
                    <a:pt x="396" y="60"/>
                  </a:lnTo>
                  <a:lnTo>
                    <a:pt x="397" y="59"/>
                  </a:lnTo>
                  <a:lnTo>
                    <a:pt x="400" y="58"/>
                  </a:lnTo>
                  <a:lnTo>
                    <a:pt x="398" y="55"/>
                  </a:lnTo>
                  <a:lnTo>
                    <a:pt x="397" y="50"/>
                  </a:lnTo>
                  <a:lnTo>
                    <a:pt x="394" y="46"/>
                  </a:lnTo>
                  <a:lnTo>
                    <a:pt x="395" y="42"/>
                  </a:lnTo>
                  <a:lnTo>
                    <a:pt x="387" y="31"/>
                  </a:lnTo>
                  <a:lnTo>
                    <a:pt x="380" y="26"/>
                  </a:lnTo>
                  <a:lnTo>
                    <a:pt x="379" y="22"/>
                  </a:lnTo>
                  <a:lnTo>
                    <a:pt x="380" y="15"/>
                  </a:lnTo>
                  <a:lnTo>
                    <a:pt x="383" y="15"/>
                  </a:lnTo>
                  <a:lnTo>
                    <a:pt x="384" y="15"/>
                  </a:lnTo>
                  <a:lnTo>
                    <a:pt x="386" y="6"/>
                  </a:lnTo>
                  <a:lnTo>
                    <a:pt x="389" y="6"/>
                  </a:lnTo>
                  <a:close/>
                  <a:moveTo>
                    <a:pt x="454" y="13"/>
                  </a:moveTo>
                  <a:lnTo>
                    <a:pt x="456" y="14"/>
                  </a:lnTo>
                  <a:lnTo>
                    <a:pt x="455" y="16"/>
                  </a:lnTo>
                  <a:lnTo>
                    <a:pt x="451" y="21"/>
                  </a:lnTo>
                  <a:lnTo>
                    <a:pt x="449" y="27"/>
                  </a:lnTo>
                  <a:lnTo>
                    <a:pt x="447" y="24"/>
                  </a:lnTo>
                  <a:lnTo>
                    <a:pt x="446" y="9"/>
                  </a:lnTo>
                  <a:lnTo>
                    <a:pt x="444" y="4"/>
                  </a:lnTo>
                  <a:lnTo>
                    <a:pt x="444" y="0"/>
                  </a:lnTo>
                  <a:lnTo>
                    <a:pt x="447" y="0"/>
                  </a:lnTo>
                  <a:lnTo>
                    <a:pt x="451" y="10"/>
                  </a:lnTo>
                  <a:lnTo>
                    <a:pt x="454" y="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6" name="Freeform 22">
              <a:extLst>
                <a:ext uri="{FF2B5EF4-FFF2-40B4-BE49-F238E27FC236}">
                  <a16:creationId xmlns:a16="http://schemas.microsoft.com/office/drawing/2014/main" id="{C0832BAB-6BA1-4583-8340-AFAF7CEAD5AA}"/>
                </a:ext>
              </a:extLst>
            </p:cNvPr>
            <p:cNvSpPr>
              <a:spLocks noEditPoints="1"/>
            </p:cNvSpPr>
            <p:nvPr/>
          </p:nvSpPr>
          <p:spPr bwMode="auto">
            <a:xfrm>
              <a:off x="8093075" y="5486400"/>
              <a:ext cx="280988" cy="354013"/>
            </a:xfrm>
            <a:custGeom>
              <a:avLst/>
              <a:gdLst>
                <a:gd name="T0" fmla="*/ 24 w 177"/>
                <a:gd name="T1" fmla="*/ 181 h 223"/>
                <a:gd name="T2" fmla="*/ 13 w 177"/>
                <a:gd name="T3" fmla="*/ 175 h 223"/>
                <a:gd name="T4" fmla="*/ 60 w 177"/>
                <a:gd name="T5" fmla="*/ 0 h 223"/>
                <a:gd name="T6" fmla="*/ 74 w 177"/>
                <a:gd name="T7" fmla="*/ 26 h 223"/>
                <a:gd name="T8" fmla="*/ 71 w 177"/>
                <a:gd name="T9" fmla="*/ 35 h 223"/>
                <a:gd name="T10" fmla="*/ 75 w 177"/>
                <a:gd name="T11" fmla="*/ 51 h 223"/>
                <a:gd name="T12" fmla="*/ 69 w 177"/>
                <a:gd name="T13" fmla="*/ 61 h 223"/>
                <a:gd name="T14" fmla="*/ 76 w 177"/>
                <a:gd name="T15" fmla="*/ 65 h 223"/>
                <a:gd name="T16" fmla="*/ 103 w 177"/>
                <a:gd name="T17" fmla="*/ 57 h 223"/>
                <a:gd name="T18" fmla="*/ 117 w 177"/>
                <a:gd name="T19" fmla="*/ 62 h 223"/>
                <a:gd name="T20" fmla="*/ 113 w 177"/>
                <a:gd name="T21" fmla="*/ 95 h 223"/>
                <a:gd name="T22" fmla="*/ 109 w 177"/>
                <a:gd name="T23" fmla="*/ 122 h 223"/>
                <a:gd name="T24" fmla="*/ 120 w 177"/>
                <a:gd name="T25" fmla="*/ 136 h 223"/>
                <a:gd name="T26" fmla="*/ 139 w 177"/>
                <a:gd name="T27" fmla="*/ 136 h 223"/>
                <a:gd name="T28" fmla="*/ 144 w 177"/>
                <a:gd name="T29" fmla="*/ 148 h 223"/>
                <a:gd name="T30" fmla="*/ 153 w 177"/>
                <a:gd name="T31" fmla="*/ 162 h 223"/>
                <a:gd name="T32" fmla="*/ 161 w 177"/>
                <a:gd name="T33" fmla="*/ 156 h 223"/>
                <a:gd name="T34" fmla="*/ 167 w 177"/>
                <a:gd name="T35" fmla="*/ 169 h 223"/>
                <a:gd name="T36" fmla="*/ 173 w 177"/>
                <a:gd name="T37" fmla="*/ 173 h 223"/>
                <a:gd name="T38" fmla="*/ 173 w 177"/>
                <a:gd name="T39" fmla="*/ 194 h 223"/>
                <a:gd name="T40" fmla="*/ 171 w 177"/>
                <a:gd name="T41" fmla="*/ 201 h 223"/>
                <a:gd name="T42" fmla="*/ 164 w 177"/>
                <a:gd name="T43" fmla="*/ 184 h 223"/>
                <a:gd name="T44" fmla="*/ 160 w 177"/>
                <a:gd name="T45" fmla="*/ 194 h 223"/>
                <a:gd name="T46" fmla="*/ 149 w 177"/>
                <a:gd name="T47" fmla="*/ 207 h 223"/>
                <a:gd name="T48" fmla="*/ 139 w 177"/>
                <a:gd name="T49" fmla="*/ 206 h 223"/>
                <a:gd name="T50" fmla="*/ 125 w 177"/>
                <a:gd name="T51" fmla="*/ 218 h 223"/>
                <a:gd name="T52" fmla="*/ 100 w 177"/>
                <a:gd name="T53" fmla="*/ 218 h 223"/>
                <a:gd name="T54" fmla="*/ 81 w 177"/>
                <a:gd name="T55" fmla="*/ 214 h 223"/>
                <a:gd name="T56" fmla="*/ 73 w 177"/>
                <a:gd name="T57" fmla="*/ 212 h 223"/>
                <a:gd name="T58" fmla="*/ 64 w 177"/>
                <a:gd name="T59" fmla="*/ 215 h 223"/>
                <a:gd name="T60" fmla="*/ 69 w 177"/>
                <a:gd name="T61" fmla="*/ 207 h 223"/>
                <a:gd name="T62" fmla="*/ 60 w 177"/>
                <a:gd name="T63" fmla="*/ 209 h 223"/>
                <a:gd name="T64" fmla="*/ 57 w 177"/>
                <a:gd name="T65" fmla="*/ 207 h 223"/>
                <a:gd name="T66" fmla="*/ 44 w 177"/>
                <a:gd name="T67" fmla="*/ 204 h 223"/>
                <a:gd name="T68" fmla="*/ 43 w 177"/>
                <a:gd name="T69" fmla="*/ 186 h 223"/>
                <a:gd name="T70" fmla="*/ 47 w 177"/>
                <a:gd name="T71" fmla="*/ 196 h 223"/>
                <a:gd name="T72" fmla="*/ 36 w 177"/>
                <a:gd name="T73" fmla="*/ 202 h 223"/>
                <a:gd name="T74" fmla="*/ 37 w 177"/>
                <a:gd name="T75" fmla="*/ 207 h 223"/>
                <a:gd name="T76" fmla="*/ 20 w 177"/>
                <a:gd name="T77" fmla="*/ 204 h 223"/>
                <a:gd name="T78" fmla="*/ 22 w 177"/>
                <a:gd name="T79" fmla="*/ 186 h 223"/>
                <a:gd name="T80" fmla="*/ 25 w 177"/>
                <a:gd name="T81" fmla="*/ 170 h 223"/>
                <a:gd name="T82" fmla="*/ 0 w 177"/>
                <a:gd name="T83" fmla="*/ 169 h 223"/>
                <a:gd name="T84" fmla="*/ 24 w 177"/>
                <a:gd name="T85" fmla="*/ 137 h 223"/>
                <a:gd name="T86" fmla="*/ 22 w 177"/>
                <a:gd name="T87" fmla="*/ 104 h 223"/>
                <a:gd name="T88" fmla="*/ 9 w 177"/>
                <a:gd name="T89" fmla="*/ 102 h 223"/>
                <a:gd name="T90" fmla="*/ 22 w 177"/>
                <a:gd name="T91" fmla="*/ 92 h 223"/>
                <a:gd name="T92" fmla="*/ 19 w 177"/>
                <a:gd name="T93" fmla="*/ 79 h 223"/>
                <a:gd name="T94" fmla="*/ 18 w 177"/>
                <a:gd name="T95" fmla="*/ 56 h 223"/>
                <a:gd name="T96" fmla="*/ 31 w 177"/>
                <a:gd name="T97" fmla="*/ 35 h 223"/>
                <a:gd name="T98" fmla="*/ 51 w 177"/>
                <a:gd name="T99"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 h="223">
                  <a:moveTo>
                    <a:pt x="14" y="175"/>
                  </a:moveTo>
                  <a:lnTo>
                    <a:pt x="22" y="176"/>
                  </a:lnTo>
                  <a:lnTo>
                    <a:pt x="24" y="179"/>
                  </a:lnTo>
                  <a:lnTo>
                    <a:pt x="24" y="181"/>
                  </a:lnTo>
                  <a:lnTo>
                    <a:pt x="21" y="183"/>
                  </a:lnTo>
                  <a:lnTo>
                    <a:pt x="19" y="180"/>
                  </a:lnTo>
                  <a:lnTo>
                    <a:pt x="15" y="181"/>
                  </a:lnTo>
                  <a:lnTo>
                    <a:pt x="13" y="175"/>
                  </a:lnTo>
                  <a:lnTo>
                    <a:pt x="14" y="175"/>
                  </a:lnTo>
                  <a:close/>
                  <a:moveTo>
                    <a:pt x="53" y="1"/>
                  </a:moveTo>
                  <a:lnTo>
                    <a:pt x="54" y="0"/>
                  </a:lnTo>
                  <a:lnTo>
                    <a:pt x="60" y="0"/>
                  </a:lnTo>
                  <a:lnTo>
                    <a:pt x="78" y="5"/>
                  </a:lnTo>
                  <a:lnTo>
                    <a:pt x="80" y="8"/>
                  </a:lnTo>
                  <a:lnTo>
                    <a:pt x="78" y="9"/>
                  </a:lnTo>
                  <a:lnTo>
                    <a:pt x="74" y="26"/>
                  </a:lnTo>
                  <a:lnTo>
                    <a:pt x="78" y="33"/>
                  </a:lnTo>
                  <a:lnTo>
                    <a:pt x="76" y="35"/>
                  </a:lnTo>
                  <a:lnTo>
                    <a:pt x="71" y="34"/>
                  </a:lnTo>
                  <a:lnTo>
                    <a:pt x="71" y="35"/>
                  </a:lnTo>
                  <a:lnTo>
                    <a:pt x="73" y="40"/>
                  </a:lnTo>
                  <a:lnTo>
                    <a:pt x="74" y="41"/>
                  </a:lnTo>
                  <a:lnTo>
                    <a:pt x="75" y="45"/>
                  </a:lnTo>
                  <a:lnTo>
                    <a:pt x="75" y="51"/>
                  </a:lnTo>
                  <a:lnTo>
                    <a:pt x="71" y="56"/>
                  </a:lnTo>
                  <a:lnTo>
                    <a:pt x="66" y="57"/>
                  </a:lnTo>
                  <a:lnTo>
                    <a:pt x="66" y="58"/>
                  </a:lnTo>
                  <a:lnTo>
                    <a:pt x="69" y="61"/>
                  </a:lnTo>
                  <a:lnTo>
                    <a:pt x="69" y="62"/>
                  </a:lnTo>
                  <a:lnTo>
                    <a:pt x="63" y="68"/>
                  </a:lnTo>
                  <a:lnTo>
                    <a:pt x="75" y="68"/>
                  </a:lnTo>
                  <a:lnTo>
                    <a:pt x="76" y="65"/>
                  </a:lnTo>
                  <a:lnTo>
                    <a:pt x="86" y="64"/>
                  </a:lnTo>
                  <a:lnTo>
                    <a:pt x="92" y="62"/>
                  </a:lnTo>
                  <a:lnTo>
                    <a:pt x="95" y="63"/>
                  </a:lnTo>
                  <a:lnTo>
                    <a:pt x="103" y="57"/>
                  </a:lnTo>
                  <a:lnTo>
                    <a:pt x="106" y="59"/>
                  </a:lnTo>
                  <a:lnTo>
                    <a:pt x="106" y="62"/>
                  </a:lnTo>
                  <a:lnTo>
                    <a:pt x="108" y="59"/>
                  </a:lnTo>
                  <a:lnTo>
                    <a:pt x="117" y="62"/>
                  </a:lnTo>
                  <a:lnTo>
                    <a:pt x="124" y="78"/>
                  </a:lnTo>
                  <a:lnTo>
                    <a:pt x="124" y="84"/>
                  </a:lnTo>
                  <a:lnTo>
                    <a:pt x="120" y="94"/>
                  </a:lnTo>
                  <a:lnTo>
                    <a:pt x="113" y="95"/>
                  </a:lnTo>
                  <a:lnTo>
                    <a:pt x="113" y="106"/>
                  </a:lnTo>
                  <a:lnTo>
                    <a:pt x="119" y="109"/>
                  </a:lnTo>
                  <a:lnTo>
                    <a:pt x="117" y="117"/>
                  </a:lnTo>
                  <a:lnTo>
                    <a:pt x="109" y="122"/>
                  </a:lnTo>
                  <a:lnTo>
                    <a:pt x="112" y="128"/>
                  </a:lnTo>
                  <a:lnTo>
                    <a:pt x="111" y="131"/>
                  </a:lnTo>
                  <a:lnTo>
                    <a:pt x="115" y="137"/>
                  </a:lnTo>
                  <a:lnTo>
                    <a:pt x="120" y="136"/>
                  </a:lnTo>
                  <a:lnTo>
                    <a:pt x="126" y="139"/>
                  </a:lnTo>
                  <a:lnTo>
                    <a:pt x="128" y="135"/>
                  </a:lnTo>
                  <a:lnTo>
                    <a:pt x="135" y="136"/>
                  </a:lnTo>
                  <a:lnTo>
                    <a:pt x="139" y="136"/>
                  </a:lnTo>
                  <a:lnTo>
                    <a:pt x="139" y="141"/>
                  </a:lnTo>
                  <a:lnTo>
                    <a:pt x="136" y="144"/>
                  </a:lnTo>
                  <a:lnTo>
                    <a:pt x="141" y="145"/>
                  </a:lnTo>
                  <a:lnTo>
                    <a:pt x="144" y="148"/>
                  </a:lnTo>
                  <a:lnTo>
                    <a:pt x="147" y="150"/>
                  </a:lnTo>
                  <a:lnTo>
                    <a:pt x="149" y="156"/>
                  </a:lnTo>
                  <a:lnTo>
                    <a:pt x="151" y="162"/>
                  </a:lnTo>
                  <a:lnTo>
                    <a:pt x="153" y="162"/>
                  </a:lnTo>
                  <a:lnTo>
                    <a:pt x="155" y="157"/>
                  </a:lnTo>
                  <a:lnTo>
                    <a:pt x="158" y="152"/>
                  </a:lnTo>
                  <a:lnTo>
                    <a:pt x="162" y="152"/>
                  </a:lnTo>
                  <a:lnTo>
                    <a:pt x="161" y="156"/>
                  </a:lnTo>
                  <a:lnTo>
                    <a:pt x="163" y="157"/>
                  </a:lnTo>
                  <a:lnTo>
                    <a:pt x="164" y="164"/>
                  </a:lnTo>
                  <a:lnTo>
                    <a:pt x="162" y="168"/>
                  </a:lnTo>
                  <a:lnTo>
                    <a:pt x="167" y="169"/>
                  </a:lnTo>
                  <a:lnTo>
                    <a:pt x="169" y="170"/>
                  </a:lnTo>
                  <a:lnTo>
                    <a:pt x="173" y="169"/>
                  </a:lnTo>
                  <a:lnTo>
                    <a:pt x="174" y="170"/>
                  </a:lnTo>
                  <a:lnTo>
                    <a:pt x="173" y="173"/>
                  </a:lnTo>
                  <a:lnTo>
                    <a:pt x="177" y="176"/>
                  </a:lnTo>
                  <a:lnTo>
                    <a:pt x="175" y="183"/>
                  </a:lnTo>
                  <a:lnTo>
                    <a:pt x="172" y="187"/>
                  </a:lnTo>
                  <a:lnTo>
                    <a:pt x="173" y="194"/>
                  </a:lnTo>
                  <a:lnTo>
                    <a:pt x="174" y="195"/>
                  </a:lnTo>
                  <a:lnTo>
                    <a:pt x="174" y="195"/>
                  </a:lnTo>
                  <a:lnTo>
                    <a:pt x="172" y="198"/>
                  </a:lnTo>
                  <a:lnTo>
                    <a:pt x="171" y="201"/>
                  </a:lnTo>
                  <a:lnTo>
                    <a:pt x="166" y="197"/>
                  </a:lnTo>
                  <a:lnTo>
                    <a:pt x="163" y="198"/>
                  </a:lnTo>
                  <a:lnTo>
                    <a:pt x="162" y="192"/>
                  </a:lnTo>
                  <a:lnTo>
                    <a:pt x="164" y="184"/>
                  </a:lnTo>
                  <a:lnTo>
                    <a:pt x="162" y="180"/>
                  </a:lnTo>
                  <a:lnTo>
                    <a:pt x="161" y="183"/>
                  </a:lnTo>
                  <a:lnTo>
                    <a:pt x="161" y="189"/>
                  </a:lnTo>
                  <a:lnTo>
                    <a:pt x="160" y="194"/>
                  </a:lnTo>
                  <a:lnTo>
                    <a:pt x="155" y="194"/>
                  </a:lnTo>
                  <a:lnTo>
                    <a:pt x="155" y="201"/>
                  </a:lnTo>
                  <a:lnTo>
                    <a:pt x="153" y="204"/>
                  </a:lnTo>
                  <a:lnTo>
                    <a:pt x="149" y="207"/>
                  </a:lnTo>
                  <a:lnTo>
                    <a:pt x="142" y="206"/>
                  </a:lnTo>
                  <a:lnTo>
                    <a:pt x="141" y="208"/>
                  </a:lnTo>
                  <a:lnTo>
                    <a:pt x="139" y="208"/>
                  </a:lnTo>
                  <a:lnTo>
                    <a:pt x="139" y="206"/>
                  </a:lnTo>
                  <a:lnTo>
                    <a:pt x="138" y="206"/>
                  </a:lnTo>
                  <a:lnTo>
                    <a:pt x="130" y="211"/>
                  </a:lnTo>
                  <a:lnTo>
                    <a:pt x="126" y="212"/>
                  </a:lnTo>
                  <a:lnTo>
                    <a:pt x="125" y="218"/>
                  </a:lnTo>
                  <a:lnTo>
                    <a:pt x="120" y="218"/>
                  </a:lnTo>
                  <a:lnTo>
                    <a:pt x="108" y="218"/>
                  </a:lnTo>
                  <a:lnTo>
                    <a:pt x="104" y="215"/>
                  </a:lnTo>
                  <a:lnTo>
                    <a:pt x="100" y="218"/>
                  </a:lnTo>
                  <a:lnTo>
                    <a:pt x="92" y="214"/>
                  </a:lnTo>
                  <a:lnTo>
                    <a:pt x="86" y="214"/>
                  </a:lnTo>
                  <a:lnTo>
                    <a:pt x="87" y="211"/>
                  </a:lnTo>
                  <a:lnTo>
                    <a:pt x="81" y="214"/>
                  </a:lnTo>
                  <a:lnTo>
                    <a:pt x="80" y="213"/>
                  </a:lnTo>
                  <a:lnTo>
                    <a:pt x="79" y="211"/>
                  </a:lnTo>
                  <a:lnTo>
                    <a:pt x="78" y="211"/>
                  </a:lnTo>
                  <a:lnTo>
                    <a:pt x="73" y="212"/>
                  </a:lnTo>
                  <a:lnTo>
                    <a:pt x="70" y="219"/>
                  </a:lnTo>
                  <a:lnTo>
                    <a:pt x="65" y="223"/>
                  </a:lnTo>
                  <a:lnTo>
                    <a:pt x="63" y="220"/>
                  </a:lnTo>
                  <a:lnTo>
                    <a:pt x="64" y="215"/>
                  </a:lnTo>
                  <a:lnTo>
                    <a:pt x="65" y="212"/>
                  </a:lnTo>
                  <a:lnTo>
                    <a:pt x="74" y="207"/>
                  </a:lnTo>
                  <a:lnTo>
                    <a:pt x="70" y="204"/>
                  </a:lnTo>
                  <a:lnTo>
                    <a:pt x="69" y="207"/>
                  </a:lnTo>
                  <a:lnTo>
                    <a:pt x="59" y="214"/>
                  </a:lnTo>
                  <a:lnTo>
                    <a:pt x="58" y="214"/>
                  </a:lnTo>
                  <a:lnTo>
                    <a:pt x="58" y="212"/>
                  </a:lnTo>
                  <a:lnTo>
                    <a:pt x="60" y="209"/>
                  </a:lnTo>
                  <a:lnTo>
                    <a:pt x="60" y="207"/>
                  </a:lnTo>
                  <a:lnTo>
                    <a:pt x="65" y="200"/>
                  </a:lnTo>
                  <a:lnTo>
                    <a:pt x="65" y="197"/>
                  </a:lnTo>
                  <a:lnTo>
                    <a:pt x="57" y="207"/>
                  </a:lnTo>
                  <a:lnTo>
                    <a:pt x="57" y="209"/>
                  </a:lnTo>
                  <a:lnTo>
                    <a:pt x="54" y="211"/>
                  </a:lnTo>
                  <a:lnTo>
                    <a:pt x="53" y="204"/>
                  </a:lnTo>
                  <a:lnTo>
                    <a:pt x="44" y="204"/>
                  </a:lnTo>
                  <a:lnTo>
                    <a:pt x="41" y="202"/>
                  </a:lnTo>
                  <a:lnTo>
                    <a:pt x="51" y="196"/>
                  </a:lnTo>
                  <a:lnTo>
                    <a:pt x="46" y="192"/>
                  </a:lnTo>
                  <a:lnTo>
                    <a:pt x="43" y="186"/>
                  </a:lnTo>
                  <a:lnTo>
                    <a:pt x="40" y="186"/>
                  </a:lnTo>
                  <a:lnTo>
                    <a:pt x="41" y="191"/>
                  </a:lnTo>
                  <a:lnTo>
                    <a:pt x="46" y="194"/>
                  </a:lnTo>
                  <a:lnTo>
                    <a:pt x="47" y="196"/>
                  </a:lnTo>
                  <a:lnTo>
                    <a:pt x="47" y="197"/>
                  </a:lnTo>
                  <a:lnTo>
                    <a:pt x="42" y="200"/>
                  </a:lnTo>
                  <a:lnTo>
                    <a:pt x="37" y="200"/>
                  </a:lnTo>
                  <a:lnTo>
                    <a:pt x="36" y="202"/>
                  </a:lnTo>
                  <a:lnTo>
                    <a:pt x="42" y="204"/>
                  </a:lnTo>
                  <a:lnTo>
                    <a:pt x="42" y="208"/>
                  </a:lnTo>
                  <a:lnTo>
                    <a:pt x="38" y="209"/>
                  </a:lnTo>
                  <a:lnTo>
                    <a:pt x="37" y="207"/>
                  </a:lnTo>
                  <a:lnTo>
                    <a:pt x="31" y="208"/>
                  </a:lnTo>
                  <a:lnTo>
                    <a:pt x="27" y="206"/>
                  </a:lnTo>
                  <a:lnTo>
                    <a:pt x="25" y="208"/>
                  </a:lnTo>
                  <a:lnTo>
                    <a:pt x="20" y="204"/>
                  </a:lnTo>
                  <a:lnTo>
                    <a:pt x="16" y="198"/>
                  </a:lnTo>
                  <a:lnTo>
                    <a:pt x="20" y="196"/>
                  </a:lnTo>
                  <a:lnTo>
                    <a:pt x="22" y="191"/>
                  </a:lnTo>
                  <a:lnTo>
                    <a:pt x="22" y="186"/>
                  </a:lnTo>
                  <a:lnTo>
                    <a:pt x="29" y="185"/>
                  </a:lnTo>
                  <a:lnTo>
                    <a:pt x="32" y="181"/>
                  </a:lnTo>
                  <a:lnTo>
                    <a:pt x="26" y="168"/>
                  </a:lnTo>
                  <a:lnTo>
                    <a:pt x="25" y="170"/>
                  </a:lnTo>
                  <a:lnTo>
                    <a:pt x="27" y="175"/>
                  </a:lnTo>
                  <a:lnTo>
                    <a:pt x="25" y="176"/>
                  </a:lnTo>
                  <a:lnTo>
                    <a:pt x="0" y="169"/>
                  </a:lnTo>
                  <a:lnTo>
                    <a:pt x="0" y="169"/>
                  </a:lnTo>
                  <a:lnTo>
                    <a:pt x="16" y="161"/>
                  </a:lnTo>
                  <a:lnTo>
                    <a:pt x="22" y="151"/>
                  </a:lnTo>
                  <a:lnTo>
                    <a:pt x="21" y="141"/>
                  </a:lnTo>
                  <a:lnTo>
                    <a:pt x="24" y="137"/>
                  </a:lnTo>
                  <a:lnTo>
                    <a:pt x="20" y="128"/>
                  </a:lnTo>
                  <a:lnTo>
                    <a:pt x="22" y="118"/>
                  </a:lnTo>
                  <a:lnTo>
                    <a:pt x="20" y="109"/>
                  </a:lnTo>
                  <a:lnTo>
                    <a:pt x="22" y="104"/>
                  </a:lnTo>
                  <a:lnTo>
                    <a:pt x="19" y="107"/>
                  </a:lnTo>
                  <a:lnTo>
                    <a:pt x="14" y="104"/>
                  </a:lnTo>
                  <a:lnTo>
                    <a:pt x="10" y="107"/>
                  </a:lnTo>
                  <a:lnTo>
                    <a:pt x="9" y="102"/>
                  </a:lnTo>
                  <a:lnTo>
                    <a:pt x="5" y="100"/>
                  </a:lnTo>
                  <a:lnTo>
                    <a:pt x="6" y="97"/>
                  </a:lnTo>
                  <a:lnTo>
                    <a:pt x="13" y="97"/>
                  </a:lnTo>
                  <a:lnTo>
                    <a:pt x="22" y="92"/>
                  </a:lnTo>
                  <a:lnTo>
                    <a:pt x="24" y="91"/>
                  </a:lnTo>
                  <a:lnTo>
                    <a:pt x="22" y="89"/>
                  </a:lnTo>
                  <a:lnTo>
                    <a:pt x="19" y="84"/>
                  </a:lnTo>
                  <a:lnTo>
                    <a:pt x="19" y="79"/>
                  </a:lnTo>
                  <a:lnTo>
                    <a:pt x="13" y="79"/>
                  </a:lnTo>
                  <a:lnTo>
                    <a:pt x="18" y="65"/>
                  </a:lnTo>
                  <a:lnTo>
                    <a:pt x="21" y="57"/>
                  </a:lnTo>
                  <a:lnTo>
                    <a:pt x="18" y="56"/>
                  </a:lnTo>
                  <a:lnTo>
                    <a:pt x="18" y="53"/>
                  </a:lnTo>
                  <a:lnTo>
                    <a:pt x="24" y="46"/>
                  </a:lnTo>
                  <a:lnTo>
                    <a:pt x="22" y="39"/>
                  </a:lnTo>
                  <a:lnTo>
                    <a:pt x="31" y="35"/>
                  </a:lnTo>
                  <a:lnTo>
                    <a:pt x="38" y="28"/>
                  </a:lnTo>
                  <a:lnTo>
                    <a:pt x="40" y="24"/>
                  </a:lnTo>
                  <a:lnTo>
                    <a:pt x="51" y="14"/>
                  </a:lnTo>
                  <a:lnTo>
                    <a:pt x="51" y="9"/>
                  </a:lnTo>
                  <a:lnTo>
                    <a:pt x="48" y="8"/>
                  </a:lnTo>
                  <a:lnTo>
                    <a:pt x="53"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7" name="Freeform 23">
              <a:extLst>
                <a:ext uri="{FF2B5EF4-FFF2-40B4-BE49-F238E27FC236}">
                  <a16:creationId xmlns:a16="http://schemas.microsoft.com/office/drawing/2014/main" id="{6EE53618-E56E-4024-BE4D-6A277D7C36D0}"/>
                </a:ext>
              </a:extLst>
            </p:cNvPr>
            <p:cNvSpPr>
              <a:spLocks noEditPoints="1"/>
            </p:cNvSpPr>
            <p:nvPr/>
          </p:nvSpPr>
          <p:spPr bwMode="auto">
            <a:xfrm>
              <a:off x="8612188" y="5332413"/>
              <a:ext cx="119063" cy="220663"/>
            </a:xfrm>
            <a:custGeom>
              <a:avLst/>
              <a:gdLst>
                <a:gd name="T0" fmla="*/ 68 w 75"/>
                <a:gd name="T1" fmla="*/ 103 h 139"/>
                <a:gd name="T2" fmla="*/ 64 w 75"/>
                <a:gd name="T3" fmla="*/ 105 h 139"/>
                <a:gd name="T4" fmla="*/ 66 w 75"/>
                <a:gd name="T5" fmla="*/ 106 h 139"/>
                <a:gd name="T6" fmla="*/ 65 w 75"/>
                <a:gd name="T7" fmla="*/ 110 h 139"/>
                <a:gd name="T8" fmla="*/ 64 w 75"/>
                <a:gd name="T9" fmla="*/ 122 h 139"/>
                <a:gd name="T10" fmla="*/ 60 w 75"/>
                <a:gd name="T11" fmla="*/ 103 h 139"/>
                <a:gd name="T12" fmla="*/ 65 w 75"/>
                <a:gd name="T13" fmla="*/ 83 h 139"/>
                <a:gd name="T14" fmla="*/ 69 w 75"/>
                <a:gd name="T15" fmla="*/ 91 h 139"/>
                <a:gd name="T16" fmla="*/ 69 w 75"/>
                <a:gd name="T17" fmla="*/ 95 h 139"/>
                <a:gd name="T18" fmla="*/ 62 w 75"/>
                <a:gd name="T19" fmla="*/ 98 h 139"/>
                <a:gd name="T20" fmla="*/ 59 w 75"/>
                <a:gd name="T21" fmla="*/ 97 h 139"/>
                <a:gd name="T22" fmla="*/ 62 w 75"/>
                <a:gd name="T23" fmla="*/ 82 h 139"/>
                <a:gd name="T24" fmla="*/ 65 w 75"/>
                <a:gd name="T25" fmla="*/ 83 h 139"/>
                <a:gd name="T26" fmla="*/ 64 w 75"/>
                <a:gd name="T27" fmla="*/ 17 h 139"/>
                <a:gd name="T28" fmla="*/ 62 w 75"/>
                <a:gd name="T29" fmla="*/ 31 h 139"/>
                <a:gd name="T30" fmla="*/ 57 w 75"/>
                <a:gd name="T31" fmla="*/ 31 h 139"/>
                <a:gd name="T32" fmla="*/ 47 w 75"/>
                <a:gd name="T33" fmla="*/ 25 h 139"/>
                <a:gd name="T34" fmla="*/ 62 w 75"/>
                <a:gd name="T35" fmla="*/ 49 h 139"/>
                <a:gd name="T36" fmla="*/ 68 w 75"/>
                <a:gd name="T37" fmla="*/ 48 h 139"/>
                <a:gd name="T38" fmla="*/ 73 w 75"/>
                <a:gd name="T39" fmla="*/ 50 h 139"/>
                <a:gd name="T40" fmla="*/ 69 w 75"/>
                <a:gd name="T41" fmla="*/ 62 h 139"/>
                <a:gd name="T42" fmla="*/ 75 w 75"/>
                <a:gd name="T43" fmla="*/ 72 h 139"/>
                <a:gd name="T44" fmla="*/ 69 w 75"/>
                <a:gd name="T45" fmla="*/ 86 h 139"/>
                <a:gd name="T46" fmla="*/ 63 w 75"/>
                <a:gd name="T47" fmla="*/ 78 h 139"/>
                <a:gd name="T48" fmla="*/ 57 w 75"/>
                <a:gd name="T49" fmla="*/ 95 h 139"/>
                <a:gd name="T50" fmla="*/ 52 w 75"/>
                <a:gd name="T51" fmla="*/ 105 h 139"/>
                <a:gd name="T52" fmla="*/ 54 w 75"/>
                <a:gd name="T53" fmla="*/ 112 h 139"/>
                <a:gd name="T54" fmla="*/ 52 w 75"/>
                <a:gd name="T55" fmla="*/ 110 h 139"/>
                <a:gd name="T56" fmla="*/ 52 w 75"/>
                <a:gd name="T57" fmla="*/ 117 h 139"/>
                <a:gd name="T58" fmla="*/ 48 w 75"/>
                <a:gd name="T59" fmla="*/ 114 h 139"/>
                <a:gd name="T60" fmla="*/ 46 w 75"/>
                <a:gd name="T61" fmla="*/ 116 h 139"/>
                <a:gd name="T62" fmla="*/ 44 w 75"/>
                <a:gd name="T63" fmla="*/ 127 h 139"/>
                <a:gd name="T64" fmla="*/ 37 w 75"/>
                <a:gd name="T65" fmla="*/ 127 h 139"/>
                <a:gd name="T66" fmla="*/ 41 w 75"/>
                <a:gd name="T67" fmla="*/ 121 h 139"/>
                <a:gd name="T68" fmla="*/ 31 w 75"/>
                <a:gd name="T69" fmla="*/ 123 h 139"/>
                <a:gd name="T70" fmla="*/ 26 w 75"/>
                <a:gd name="T71" fmla="*/ 126 h 139"/>
                <a:gd name="T72" fmla="*/ 27 w 75"/>
                <a:gd name="T73" fmla="*/ 136 h 139"/>
                <a:gd name="T74" fmla="*/ 21 w 75"/>
                <a:gd name="T75" fmla="*/ 134 h 139"/>
                <a:gd name="T76" fmla="*/ 11 w 75"/>
                <a:gd name="T77" fmla="*/ 137 h 139"/>
                <a:gd name="T78" fmla="*/ 9 w 75"/>
                <a:gd name="T79" fmla="*/ 138 h 139"/>
                <a:gd name="T80" fmla="*/ 9 w 75"/>
                <a:gd name="T81" fmla="*/ 133 h 139"/>
                <a:gd name="T82" fmla="*/ 6 w 75"/>
                <a:gd name="T83" fmla="*/ 126 h 139"/>
                <a:gd name="T84" fmla="*/ 6 w 75"/>
                <a:gd name="T85" fmla="*/ 123 h 139"/>
                <a:gd name="T86" fmla="*/ 10 w 75"/>
                <a:gd name="T87" fmla="*/ 115 h 139"/>
                <a:gd name="T88" fmla="*/ 8 w 75"/>
                <a:gd name="T89" fmla="*/ 102 h 139"/>
                <a:gd name="T90" fmla="*/ 10 w 75"/>
                <a:gd name="T91" fmla="*/ 91 h 139"/>
                <a:gd name="T92" fmla="*/ 11 w 75"/>
                <a:gd name="T93" fmla="*/ 84 h 139"/>
                <a:gd name="T94" fmla="*/ 3 w 75"/>
                <a:gd name="T95" fmla="*/ 66 h 139"/>
                <a:gd name="T96" fmla="*/ 3 w 75"/>
                <a:gd name="T97" fmla="*/ 54 h 139"/>
                <a:gd name="T98" fmla="*/ 6 w 75"/>
                <a:gd name="T99" fmla="*/ 43 h 139"/>
                <a:gd name="T100" fmla="*/ 17 w 75"/>
                <a:gd name="T101" fmla="*/ 45 h 139"/>
                <a:gd name="T102" fmla="*/ 26 w 75"/>
                <a:gd name="T103" fmla="*/ 44 h 139"/>
                <a:gd name="T104" fmla="*/ 26 w 75"/>
                <a:gd name="T105" fmla="*/ 34 h 139"/>
                <a:gd name="T106" fmla="*/ 17 w 75"/>
                <a:gd name="T107" fmla="*/ 21 h 139"/>
                <a:gd name="T108" fmla="*/ 22 w 75"/>
                <a:gd name="T109" fmla="*/ 14 h 139"/>
                <a:gd name="T110" fmla="*/ 25 w 75"/>
                <a:gd name="T111" fmla="*/ 6 h 139"/>
                <a:gd name="T112" fmla="*/ 32 w 75"/>
                <a:gd name="T113" fmla="*/ 10 h 139"/>
                <a:gd name="T114" fmla="*/ 53 w 75"/>
                <a:gd name="T115" fmla="*/ 5 h 139"/>
                <a:gd name="T116" fmla="*/ 55 w 75"/>
                <a:gd name="T117" fmla="*/ 0 h 139"/>
                <a:gd name="T118" fmla="*/ 60 w 75"/>
                <a:gd name="T119" fmla="*/ 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139">
                  <a:moveTo>
                    <a:pt x="62" y="100"/>
                  </a:moveTo>
                  <a:lnTo>
                    <a:pt x="68" y="103"/>
                  </a:lnTo>
                  <a:lnTo>
                    <a:pt x="68" y="104"/>
                  </a:lnTo>
                  <a:lnTo>
                    <a:pt x="64" y="105"/>
                  </a:lnTo>
                  <a:lnTo>
                    <a:pt x="64" y="108"/>
                  </a:lnTo>
                  <a:lnTo>
                    <a:pt x="66" y="106"/>
                  </a:lnTo>
                  <a:lnTo>
                    <a:pt x="66" y="108"/>
                  </a:lnTo>
                  <a:lnTo>
                    <a:pt x="65" y="110"/>
                  </a:lnTo>
                  <a:lnTo>
                    <a:pt x="65" y="119"/>
                  </a:lnTo>
                  <a:lnTo>
                    <a:pt x="64" y="122"/>
                  </a:lnTo>
                  <a:lnTo>
                    <a:pt x="60" y="111"/>
                  </a:lnTo>
                  <a:lnTo>
                    <a:pt x="60" y="103"/>
                  </a:lnTo>
                  <a:lnTo>
                    <a:pt x="62" y="100"/>
                  </a:lnTo>
                  <a:close/>
                  <a:moveTo>
                    <a:pt x="65" y="83"/>
                  </a:moveTo>
                  <a:lnTo>
                    <a:pt x="66" y="89"/>
                  </a:lnTo>
                  <a:lnTo>
                    <a:pt x="69" y="91"/>
                  </a:lnTo>
                  <a:lnTo>
                    <a:pt x="68" y="94"/>
                  </a:lnTo>
                  <a:lnTo>
                    <a:pt x="69" y="95"/>
                  </a:lnTo>
                  <a:lnTo>
                    <a:pt x="66" y="102"/>
                  </a:lnTo>
                  <a:lnTo>
                    <a:pt x="62" y="98"/>
                  </a:lnTo>
                  <a:lnTo>
                    <a:pt x="59" y="99"/>
                  </a:lnTo>
                  <a:lnTo>
                    <a:pt x="59" y="97"/>
                  </a:lnTo>
                  <a:lnTo>
                    <a:pt x="62" y="88"/>
                  </a:lnTo>
                  <a:lnTo>
                    <a:pt x="62" y="82"/>
                  </a:lnTo>
                  <a:lnTo>
                    <a:pt x="63" y="81"/>
                  </a:lnTo>
                  <a:lnTo>
                    <a:pt x="65" y="83"/>
                  </a:lnTo>
                  <a:close/>
                  <a:moveTo>
                    <a:pt x="60" y="5"/>
                  </a:moveTo>
                  <a:lnTo>
                    <a:pt x="64" y="17"/>
                  </a:lnTo>
                  <a:lnTo>
                    <a:pt x="62" y="22"/>
                  </a:lnTo>
                  <a:lnTo>
                    <a:pt x="62" y="31"/>
                  </a:lnTo>
                  <a:lnTo>
                    <a:pt x="60" y="32"/>
                  </a:lnTo>
                  <a:lnTo>
                    <a:pt x="57" y="31"/>
                  </a:lnTo>
                  <a:lnTo>
                    <a:pt x="47" y="23"/>
                  </a:lnTo>
                  <a:lnTo>
                    <a:pt x="47" y="25"/>
                  </a:lnTo>
                  <a:lnTo>
                    <a:pt x="49" y="31"/>
                  </a:lnTo>
                  <a:lnTo>
                    <a:pt x="62" y="49"/>
                  </a:lnTo>
                  <a:lnTo>
                    <a:pt x="63" y="47"/>
                  </a:lnTo>
                  <a:lnTo>
                    <a:pt x="68" y="48"/>
                  </a:lnTo>
                  <a:lnTo>
                    <a:pt x="70" y="50"/>
                  </a:lnTo>
                  <a:lnTo>
                    <a:pt x="73" y="50"/>
                  </a:lnTo>
                  <a:lnTo>
                    <a:pt x="73" y="53"/>
                  </a:lnTo>
                  <a:lnTo>
                    <a:pt x="69" y="62"/>
                  </a:lnTo>
                  <a:lnTo>
                    <a:pt x="70" y="66"/>
                  </a:lnTo>
                  <a:lnTo>
                    <a:pt x="75" y="72"/>
                  </a:lnTo>
                  <a:lnTo>
                    <a:pt x="75" y="76"/>
                  </a:lnTo>
                  <a:lnTo>
                    <a:pt x="69" y="86"/>
                  </a:lnTo>
                  <a:lnTo>
                    <a:pt x="66" y="81"/>
                  </a:lnTo>
                  <a:lnTo>
                    <a:pt x="63" y="78"/>
                  </a:lnTo>
                  <a:lnTo>
                    <a:pt x="60" y="80"/>
                  </a:lnTo>
                  <a:lnTo>
                    <a:pt x="57" y="95"/>
                  </a:lnTo>
                  <a:lnTo>
                    <a:pt x="55" y="109"/>
                  </a:lnTo>
                  <a:lnTo>
                    <a:pt x="52" y="105"/>
                  </a:lnTo>
                  <a:lnTo>
                    <a:pt x="52" y="105"/>
                  </a:lnTo>
                  <a:lnTo>
                    <a:pt x="54" y="112"/>
                  </a:lnTo>
                  <a:lnTo>
                    <a:pt x="54" y="122"/>
                  </a:lnTo>
                  <a:lnTo>
                    <a:pt x="52" y="110"/>
                  </a:lnTo>
                  <a:lnTo>
                    <a:pt x="49" y="108"/>
                  </a:lnTo>
                  <a:lnTo>
                    <a:pt x="52" y="117"/>
                  </a:lnTo>
                  <a:lnTo>
                    <a:pt x="51" y="125"/>
                  </a:lnTo>
                  <a:lnTo>
                    <a:pt x="48" y="114"/>
                  </a:lnTo>
                  <a:lnTo>
                    <a:pt x="47" y="112"/>
                  </a:lnTo>
                  <a:lnTo>
                    <a:pt x="46" y="116"/>
                  </a:lnTo>
                  <a:lnTo>
                    <a:pt x="47" y="121"/>
                  </a:lnTo>
                  <a:lnTo>
                    <a:pt x="44" y="127"/>
                  </a:lnTo>
                  <a:lnTo>
                    <a:pt x="37" y="131"/>
                  </a:lnTo>
                  <a:lnTo>
                    <a:pt x="37" y="127"/>
                  </a:lnTo>
                  <a:lnTo>
                    <a:pt x="41" y="123"/>
                  </a:lnTo>
                  <a:lnTo>
                    <a:pt x="41" y="121"/>
                  </a:lnTo>
                  <a:lnTo>
                    <a:pt x="31" y="128"/>
                  </a:lnTo>
                  <a:lnTo>
                    <a:pt x="31" y="123"/>
                  </a:lnTo>
                  <a:lnTo>
                    <a:pt x="26" y="123"/>
                  </a:lnTo>
                  <a:lnTo>
                    <a:pt x="26" y="126"/>
                  </a:lnTo>
                  <a:lnTo>
                    <a:pt x="30" y="132"/>
                  </a:lnTo>
                  <a:lnTo>
                    <a:pt x="27" y="136"/>
                  </a:lnTo>
                  <a:lnTo>
                    <a:pt x="22" y="137"/>
                  </a:lnTo>
                  <a:lnTo>
                    <a:pt x="21" y="134"/>
                  </a:lnTo>
                  <a:lnTo>
                    <a:pt x="20" y="138"/>
                  </a:lnTo>
                  <a:lnTo>
                    <a:pt x="11" y="137"/>
                  </a:lnTo>
                  <a:lnTo>
                    <a:pt x="10" y="139"/>
                  </a:lnTo>
                  <a:lnTo>
                    <a:pt x="9" y="138"/>
                  </a:lnTo>
                  <a:lnTo>
                    <a:pt x="6" y="136"/>
                  </a:lnTo>
                  <a:lnTo>
                    <a:pt x="9" y="133"/>
                  </a:lnTo>
                  <a:lnTo>
                    <a:pt x="8" y="125"/>
                  </a:lnTo>
                  <a:lnTo>
                    <a:pt x="6" y="126"/>
                  </a:lnTo>
                  <a:lnTo>
                    <a:pt x="6" y="126"/>
                  </a:lnTo>
                  <a:lnTo>
                    <a:pt x="6" y="123"/>
                  </a:lnTo>
                  <a:lnTo>
                    <a:pt x="8" y="123"/>
                  </a:lnTo>
                  <a:lnTo>
                    <a:pt x="10" y="115"/>
                  </a:lnTo>
                  <a:lnTo>
                    <a:pt x="8" y="109"/>
                  </a:lnTo>
                  <a:lnTo>
                    <a:pt x="8" y="102"/>
                  </a:lnTo>
                  <a:lnTo>
                    <a:pt x="13" y="98"/>
                  </a:lnTo>
                  <a:lnTo>
                    <a:pt x="10" y="91"/>
                  </a:lnTo>
                  <a:lnTo>
                    <a:pt x="13" y="89"/>
                  </a:lnTo>
                  <a:lnTo>
                    <a:pt x="11" y="84"/>
                  </a:lnTo>
                  <a:lnTo>
                    <a:pt x="0" y="71"/>
                  </a:lnTo>
                  <a:lnTo>
                    <a:pt x="3" y="66"/>
                  </a:lnTo>
                  <a:lnTo>
                    <a:pt x="3" y="54"/>
                  </a:lnTo>
                  <a:lnTo>
                    <a:pt x="3" y="54"/>
                  </a:lnTo>
                  <a:lnTo>
                    <a:pt x="0" y="44"/>
                  </a:lnTo>
                  <a:lnTo>
                    <a:pt x="6" y="43"/>
                  </a:lnTo>
                  <a:lnTo>
                    <a:pt x="16" y="45"/>
                  </a:lnTo>
                  <a:lnTo>
                    <a:pt x="17" y="45"/>
                  </a:lnTo>
                  <a:lnTo>
                    <a:pt x="19" y="43"/>
                  </a:lnTo>
                  <a:lnTo>
                    <a:pt x="26" y="44"/>
                  </a:lnTo>
                  <a:lnTo>
                    <a:pt x="30" y="42"/>
                  </a:lnTo>
                  <a:lnTo>
                    <a:pt x="26" y="34"/>
                  </a:lnTo>
                  <a:lnTo>
                    <a:pt x="16" y="22"/>
                  </a:lnTo>
                  <a:lnTo>
                    <a:pt x="17" y="21"/>
                  </a:lnTo>
                  <a:lnTo>
                    <a:pt x="17" y="17"/>
                  </a:lnTo>
                  <a:lnTo>
                    <a:pt x="22" y="14"/>
                  </a:lnTo>
                  <a:lnTo>
                    <a:pt x="22" y="9"/>
                  </a:lnTo>
                  <a:lnTo>
                    <a:pt x="25" y="6"/>
                  </a:lnTo>
                  <a:lnTo>
                    <a:pt x="28" y="11"/>
                  </a:lnTo>
                  <a:lnTo>
                    <a:pt x="32" y="10"/>
                  </a:lnTo>
                  <a:lnTo>
                    <a:pt x="36" y="5"/>
                  </a:lnTo>
                  <a:lnTo>
                    <a:pt x="53" y="5"/>
                  </a:lnTo>
                  <a:lnTo>
                    <a:pt x="55" y="0"/>
                  </a:lnTo>
                  <a:lnTo>
                    <a:pt x="55" y="0"/>
                  </a:lnTo>
                  <a:lnTo>
                    <a:pt x="59" y="2"/>
                  </a:lnTo>
                  <a:lnTo>
                    <a:pt x="60"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52" name="Group 51">
            <a:extLst>
              <a:ext uri="{FF2B5EF4-FFF2-40B4-BE49-F238E27FC236}">
                <a16:creationId xmlns:a16="http://schemas.microsoft.com/office/drawing/2014/main" id="{60944D37-9030-4783-B1E8-F0B059583E81}"/>
              </a:ext>
            </a:extLst>
          </p:cNvPr>
          <p:cNvGrpSpPr/>
          <p:nvPr/>
        </p:nvGrpSpPr>
        <p:grpSpPr>
          <a:xfrm>
            <a:off x="1678780" y="2407199"/>
            <a:ext cx="6197236" cy="5472602"/>
            <a:chOff x="10626915" y="3676650"/>
            <a:chExt cx="6197236" cy="5472602"/>
          </a:xfrm>
        </p:grpSpPr>
        <p:sp>
          <p:nvSpPr>
            <p:cNvPr id="53" name="Title 12">
              <a:extLst>
                <a:ext uri="{FF2B5EF4-FFF2-40B4-BE49-F238E27FC236}">
                  <a16:creationId xmlns:a16="http://schemas.microsoft.com/office/drawing/2014/main" id="{6CC8E515-859D-4610-BDAB-04FA5AF8D94A}"/>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Norway</a:t>
              </a:r>
            </a:p>
          </p:txBody>
        </p:sp>
        <p:sp>
          <p:nvSpPr>
            <p:cNvPr id="54" name="Subtitle 13">
              <a:extLst>
                <a:ext uri="{FF2B5EF4-FFF2-40B4-BE49-F238E27FC236}">
                  <a16:creationId xmlns:a16="http://schemas.microsoft.com/office/drawing/2014/main" id="{10EB298F-71EC-4E95-B84C-DF6D8D3F646F}"/>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99993577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D70C26CC-1A2D-4B27-9A8F-C18929DB14D8}"/>
              </a:ext>
            </a:extLst>
          </p:cNvPr>
          <p:cNvGrpSpPr/>
          <p:nvPr/>
        </p:nvGrpSpPr>
        <p:grpSpPr>
          <a:xfrm>
            <a:off x="1356059" y="1823345"/>
            <a:ext cx="6184127" cy="6640310"/>
            <a:chOff x="569913" y="688975"/>
            <a:chExt cx="3636962" cy="3905250"/>
          </a:xfrm>
          <a:solidFill>
            <a:schemeClr val="bg1">
              <a:lumMod val="85000"/>
            </a:schemeClr>
          </a:solidFill>
        </p:grpSpPr>
        <p:sp>
          <p:nvSpPr>
            <p:cNvPr id="54" name="Freeform 5">
              <a:extLst>
                <a:ext uri="{FF2B5EF4-FFF2-40B4-BE49-F238E27FC236}">
                  <a16:creationId xmlns:a16="http://schemas.microsoft.com/office/drawing/2014/main" id="{725DE4A1-281C-4A99-87B9-DBBB2535BB90}"/>
                </a:ext>
              </a:extLst>
            </p:cNvPr>
            <p:cNvSpPr>
              <a:spLocks/>
            </p:cNvSpPr>
            <p:nvPr/>
          </p:nvSpPr>
          <p:spPr bwMode="auto">
            <a:xfrm>
              <a:off x="3148013" y="3870325"/>
              <a:ext cx="876300" cy="723900"/>
            </a:xfrm>
            <a:custGeom>
              <a:avLst/>
              <a:gdLst>
                <a:gd name="T0" fmla="*/ 87 w 552"/>
                <a:gd name="T1" fmla="*/ 456 h 456"/>
                <a:gd name="T2" fmla="*/ 153 w 552"/>
                <a:gd name="T3" fmla="*/ 369 h 456"/>
                <a:gd name="T4" fmla="*/ 255 w 552"/>
                <a:gd name="T5" fmla="*/ 414 h 456"/>
                <a:gd name="T6" fmla="*/ 299 w 552"/>
                <a:gd name="T7" fmla="*/ 379 h 456"/>
                <a:gd name="T8" fmla="*/ 297 w 552"/>
                <a:gd name="T9" fmla="*/ 330 h 456"/>
                <a:gd name="T10" fmla="*/ 348 w 552"/>
                <a:gd name="T11" fmla="*/ 272 h 456"/>
                <a:gd name="T12" fmla="*/ 423 w 552"/>
                <a:gd name="T13" fmla="*/ 264 h 456"/>
                <a:gd name="T14" fmla="*/ 483 w 552"/>
                <a:gd name="T15" fmla="*/ 179 h 456"/>
                <a:gd name="T16" fmla="*/ 513 w 552"/>
                <a:gd name="T17" fmla="*/ 175 h 456"/>
                <a:gd name="T18" fmla="*/ 552 w 552"/>
                <a:gd name="T19" fmla="*/ 46 h 456"/>
                <a:gd name="T20" fmla="*/ 491 w 552"/>
                <a:gd name="T21" fmla="*/ 18 h 456"/>
                <a:gd name="T22" fmla="*/ 453 w 552"/>
                <a:gd name="T23" fmla="*/ 46 h 456"/>
                <a:gd name="T24" fmla="*/ 396 w 552"/>
                <a:gd name="T25" fmla="*/ 34 h 456"/>
                <a:gd name="T26" fmla="*/ 381 w 552"/>
                <a:gd name="T27" fmla="*/ 0 h 456"/>
                <a:gd name="T28" fmla="*/ 333 w 552"/>
                <a:gd name="T29" fmla="*/ 61 h 456"/>
                <a:gd name="T30" fmla="*/ 188 w 552"/>
                <a:gd name="T31" fmla="*/ 128 h 456"/>
                <a:gd name="T32" fmla="*/ 159 w 552"/>
                <a:gd name="T33" fmla="*/ 177 h 456"/>
                <a:gd name="T34" fmla="*/ 75 w 552"/>
                <a:gd name="T35" fmla="*/ 210 h 456"/>
                <a:gd name="T36" fmla="*/ 32 w 552"/>
                <a:gd name="T37" fmla="*/ 193 h 456"/>
                <a:gd name="T38" fmla="*/ 41 w 552"/>
                <a:gd name="T39" fmla="*/ 315 h 456"/>
                <a:gd name="T40" fmla="*/ 0 w 552"/>
                <a:gd name="T41" fmla="*/ 356 h 456"/>
                <a:gd name="T42" fmla="*/ 14 w 552"/>
                <a:gd name="T43" fmla="*/ 416 h 456"/>
                <a:gd name="T44" fmla="*/ 87 w 552"/>
                <a:gd name="T45" fmla="*/ 45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2" h="456">
                  <a:moveTo>
                    <a:pt x="87" y="456"/>
                  </a:moveTo>
                  <a:lnTo>
                    <a:pt x="153" y="369"/>
                  </a:lnTo>
                  <a:lnTo>
                    <a:pt x="255" y="414"/>
                  </a:lnTo>
                  <a:lnTo>
                    <a:pt x="299" y="379"/>
                  </a:lnTo>
                  <a:lnTo>
                    <a:pt x="297" y="330"/>
                  </a:lnTo>
                  <a:lnTo>
                    <a:pt x="348" y="272"/>
                  </a:lnTo>
                  <a:lnTo>
                    <a:pt x="423" y="264"/>
                  </a:lnTo>
                  <a:lnTo>
                    <a:pt x="483" y="179"/>
                  </a:lnTo>
                  <a:lnTo>
                    <a:pt x="513" y="175"/>
                  </a:lnTo>
                  <a:lnTo>
                    <a:pt x="552" y="46"/>
                  </a:lnTo>
                  <a:lnTo>
                    <a:pt x="491" y="18"/>
                  </a:lnTo>
                  <a:lnTo>
                    <a:pt x="453" y="46"/>
                  </a:lnTo>
                  <a:lnTo>
                    <a:pt x="396" y="34"/>
                  </a:lnTo>
                  <a:lnTo>
                    <a:pt x="381" y="0"/>
                  </a:lnTo>
                  <a:lnTo>
                    <a:pt x="333" y="61"/>
                  </a:lnTo>
                  <a:lnTo>
                    <a:pt x="188" y="128"/>
                  </a:lnTo>
                  <a:lnTo>
                    <a:pt x="159" y="177"/>
                  </a:lnTo>
                  <a:lnTo>
                    <a:pt x="75" y="210"/>
                  </a:lnTo>
                  <a:lnTo>
                    <a:pt x="32" y="193"/>
                  </a:lnTo>
                  <a:lnTo>
                    <a:pt x="41" y="315"/>
                  </a:lnTo>
                  <a:lnTo>
                    <a:pt x="0" y="356"/>
                  </a:lnTo>
                  <a:lnTo>
                    <a:pt x="14" y="416"/>
                  </a:lnTo>
                  <a:lnTo>
                    <a:pt x="87" y="45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6">
              <a:extLst>
                <a:ext uri="{FF2B5EF4-FFF2-40B4-BE49-F238E27FC236}">
                  <a16:creationId xmlns:a16="http://schemas.microsoft.com/office/drawing/2014/main" id="{42F11F30-FD1D-41C0-BA14-877C545C4937}"/>
                </a:ext>
              </a:extLst>
            </p:cNvPr>
            <p:cNvSpPr>
              <a:spLocks/>
            </p:cNvSpPr>
            <p:nvPr/>
          </p:nvSpPr>
          <p:spPr bwMode="auto">
            <a:xfrm>
              <a:off x="3378200" y="2655888"/>
              <a:ext cx="828675" cy="592137"/>
            </a:xfrm>
            <a:custGeom>
              <a:avLst/>
              <a:gdLst>
                <a:gd name="T0" fmla="*/ 491 w 522"/>
                <a:gd name="T1" fmla="*/ 357 h 373"/>
                <a:gd name="T2" fmla="*/ 517 w 522"/>
                <a:gd name="T3" fmla="*/ 246 h 373"/>
                <a:gd name="T4" fmla="*/ 497 w 522"/>
                <a:gd name="T5" fmla="*/ 184 h 373"/>
                <a:gd name="T6" fmla="*/ 522 w 522"/>
                <a:gd name="T7" fmla="*/ 154 h 373"/>
                <a:gd name="T8" fmla="*/ 414 w 522"/>
                <a:gd name="T9" fmla="*/ 81 h 373"/>
                <a:gd name="T10" fmla="*/ 331 w 522"/>
                <a:gd name="T11" fmla="*/ 130 h 373"/>
                <a:gd name="T12" fmla="*/ 216 w 522"/>
                <a:gd name="T13" fmla="*/ 136 h 373"/>
                <a:gd name="T14" fmla="*/ 170 w 522"/>
                <a:gd name="T15" fmla="*/ 0 h 373"/>
                <a:gd name="T16" fmla="*/ 152 w 522"/>
                <a:gd name="T17" fmla="*/ 36 h 373"/>
                <a:gd name="T18" fmla="*/ 26 w 522"/>
                <a:gd name="T19" fmla="*/ 94 h 373"/>
                <a:gd name="T20" fmla="*/ 44 w 522"/>
                <a:gd name="T21" fmla="*/ 146 h 373"/>
                <a:gd name="T22" fmla="*/ 3 w 522"/>
                <a:gd name="T23" fmla="*/ 181 h 373"/>
                <a:gd name="T24" fmla="*/ 0 w 522"/>
                <a:gd name="T25" fmla="*/ 217 h 373"/>
                <a:gd name="T26" fmla="*/ 111 w 522"/>
                <a:gd name="T27" fmla="*/ 373 h 373"/>
                <a:gd name="T28" fmla="*/ 173 w 522"/>
                <a:gd name="T29" fmla="*/ 305 h 373"/>
                <a:gd name="T30" fmla="*/ 253 w 522"/>
                <a:gd name="T31" fmla="*/ 289 h 373"/>
                <a:gd name="T32" fmla="*/ 290 w 522"/>
                <a:gd name="T33" fmla="*/ 280 h 373"/>
                <a:gd name="T34" fmla="*/ 372 w 522"/>
                <a:gd name="T35" fmla="*/ 338 h 373"/>
                <a:gd name="T36" fmla="*/ 491 w 522"/>
                <a:gd name="T37" fmla="*/ 35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2" h="373">
                  <a:moveTo>
                    <a:pt x="491" y="357"/>
                  </a:moveTo>
                  <a:lnTo>
                    <a:pt x="517" y="246"/>
                  </a:lnTo>
                  <a:lnTo>
                    <a:pt x="497" y="184"/>
                  </a:lnTo>
                  <a:lnTo>
                    <a:pt x="522" y="154"/>
                  </a:lnTo>
                  <a:lnTo>
                    <a:pt x="414" y="81"/>
                  </a:lnTo>
                  <a:lnTo>
                    <a:pt x="331" y="130"/>
                  </a:lnTo>
                  <a:lnTo>
                    <a:pt x="216" y="136"/>
                  </a:lnTo>
                  <a:lnTo>
                    <a:pt x="170" y="0"/>
                  </a:lnTo>
                  <a:lnTo>
                    <a:pt x="152" y="36"/>
                  </a:lnTo>
                  <a:lnTo>
                    <a:pt x="26" y="94"/>
                  </a:lnTo>
                  <a:lnTo>
                    <a:pt x="44" y="146"/>
                  </a:lnTo>
                  <a:lnTo>
                    <a:pt x="3" y="181"/>
                  </a:lnTo>
                  <a:lnTo>
                    <a:pt x="0" y="217"/>
                  </a:lnTo>
                  <a:lnTo>
                    <a:pt x="111" y="373"/>
                  </a:lnTo>
                  <a:lnTo>
                    <a:pt x="173" y="305"/>
                  </a:lnTo>
                  <a:lnTo>
                    <a:pt x="253" y="289"/>
                  </a:lnTo>
                  <a:lnTo>
                    <a:pt x="290" y="280"/>
                  </a:lnTo>
                  <a:lnTo>
                    <a:pt x="372" y="338"/>
                  </a:lnTo>
                  <a:lnTo>
                    <a:pt x="491" y="35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7">
              <a:extLst>
                <a:ext uri="{FF2B5EF4-FFF2-40B4-BE49-F238E27FC236}">
                  <a16:creationId xmlns:a16="http://schemas.microsoft.com/office/drawing/2014/main" id="{4242A93A-DF2E-45C1-B094-C06242D0D884}"/>
                </a:ext>
              </a:extLst>
            </p:cNvPr>
            <p:cNvSpPr>
              <a:spLocks/>
            </p:cNvSpPr>
            <p:nvPr/>
          </p:nvSpPr>
          <p:spPr bwMode="auto">
            <a:xfrm>
              <a:off x="3105150" y="3616325"/>
              <a:ext cx="673100" cy="587375"/>
            </a:xfrm>
            <a:custGeom>
              <a:avLst/>
              <a:gdLst>
                <a:gd name="T0" fmla="*/ 408 w 424"/>
                <a:gd name="T1" fmla="*/ 160 h 370"/>
                <a:gd name="T2" fmla="*/ 424 w 424"/>
                <a:gd name="T3" fmla="*/ 141 h 370"/>
                <a:gd name="T4" fmla="*/ 348 w 424"/>
                <a:gd name="T5" fmla="*/ 126 h 370"/>
                <a:gd name="T6" fmla="*/ 379 w 424"/>
                <a:gd name="T7" fmla="*/ 19 h 370"/>
                <a:gd name="T8" fmla="*/ 354 w 424"/>
                <a:gd name="T9" fmla="*/ 0 h 370"/>
                <a:gd name="T10" fmla="*/ 317 w 424"/>
                <a:gd name="T11" fmla="*/ 29 h 370"/>
                <a:gd name="T12" fmla="*/ 205 w 424"/>
                <a:gd name="T13" fmla="*/ 103 h 370"/>
                <a:gd name="T14" fmla="*/ 187 w 424"/>
                <a:gd name="T15" fmla="*/ 140 h 370"/>
                <a:gd name="T16" fmla="*/ 116 w 424"/>
                <a:gd name="T17" fmla="*/ 137 h 370"/>
                <a:gd name="T18" fmla="*/ 55 w 424"/>
                <a:gd name="T19" fmla="*/ 188 h 370"/>
                <a:gd name="T20" fmla="*/ 0 w 424"/>
                <a:gd name="T21" fmla="*/ 298 h 370"/>
                <a:gd name="T22" fmla="*/ 59 w 424"/>
                <a:gd name="T23" fmla="*/ 353 h 370"/>
                <a:gd name="T24" fmla="*/ 102 w 424"/>
                <a:gd name="T25" fmla="*/ 370 h 370"/>
                <a:gd name="T26" fmla="*/ 186 w 424"/>
                <a:gd name="T27" fmla="*/ 337 h 370"/>
                <a:gd name="T28" fmla="*/ 215 w 424"/>
                <a:gd name="T29" fmla="*/ 288 h 370"/>
                <a:gd name="T30" fmla="*/ 360 w 424"/>
                <a:gd name="T31" fmla="*/ 221 h 370"/>
                <a:gd name="T32" fmla="*/ 408 w 424"/>
                <a:gd name="T33" fmla="*/ 16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370">
                  <a:moveTo>
                    <a:pt x="408" y="160"/>
                  </a:moveTo>
                  <a:lnTo>
                    <a:pt x="424" y="141"/>
                  </a:lnTo>
                  <a:lnTo>
                    <a:pt x="348" y="126"/>
                  </a:lnTo>
                  <a:lnTo>
                    <a:pt x="379" y="19"/>
                  </a:lnTo>
                  <a:lnTo>
                    <a:pt x="354" y="0"/>
                  </a:lnTo>
                  <a:lnTo>
                    <a:pt x="317" y="29"/>
                  </a:lnTo>
                  <a:lnTo>
                    <a:pt x="205" y="103"/>
                  </a:lnTo>
                  <a:lnTo>
                    <a:pt x="187" y="140"/>
                  </a:lnTo>
                  <a:lnTo>
                    <a:pt x="116" y="137"/>
                  </a:lnTo>
                  <a:lnTo>
                    <a:pt x="55" y="188"/>
                  </a:lnTo>
                  <a:lnTo>
                    <a:pt x="0" y="298"/>
                  </a:lnTo>
                  <a:lnTo>
                    <a:pt x="59" y="353"/>
                  </a:lnTo>
                  <a:lnTo>
                    <a:pt x="102" y="370"/>
                  </a:lnTo>
                  <a:lnTo>
                    <a:pt x="186" y="337"/>
                  </a:lnTo>
                  <a:lnTo>
                    <a:pt x="215" y="288"/>
                  </a:lnTo>
                  <a:lnTo>
                    <a:pt x="360" y="221"/>
                  </a:lnTo>
                  <a:lnTo>
                    <a:pt x="408" y="16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8">
              <a:extLst>
                <a:ext uri="{FF2B5EF4-FFF2-40B4-BE49-F238E27FC236}">
                  <a16:creationId xmlns:a16="http://schemas.microsoft.com/office/drawing/2014/main" id="{6E7157D6-FE43-46FB-AD78-0C7021785499}"/>
                </a:ext>
              </a:extLst>
            </p:cNvPr>
            <p:cNvSpPr>
              <a:spLocks/>
            </p:cNvSpPr>
            <p:nvPr/>
          </p:nvSpPr>
          <p:spPr bwMode="auto">
            <a:xfrm>
              <a:off x="3092450" y="3114675"/>
              <a:ext cx="809625" cy="574675"/>
            </a:xfrm>
            <a:custGeom>
              <a:avLst/>
              <a:gdLst>
                <a:gd name="T0" fmla="*/ 362 w 510"/>
                <a:gd name="T1" fmla="*/ 316 h 362"/>
                <a:gd name="T2" fmla="*/ 433 w 510"/>
                <a:gd name="T3" fmla="*/ 218 h 362"/>
                <a:gd name="T4" fmla="*/ 510 w 510"/>
                <a:gd name="T5" fmla="*/ 251 h 362"/>
                <a:gd name="T6" fmla="*/ 493 w 510"/>
                <a:gd name="T7" fmla="*/ 205 h 362"/>
                <a:gd name="T8" fmla="*/ 406 w 510"/>
                <a:gd name="T9" fmla="*/ 137 h 362"/>
                <a:gd name="T10" fmla="*/ 433 w 510"/>
                <a:gd name="T11" fmla="*/ 0 h 362"/>
                <a:gd name="T12" fmla="*/ 353 w 510"/>
                <a:gd name="T13" fmla="*/ 16 h 362"/>
                <a:gd name="T14" fmla="*/ 291 w 510"/>
                <a:gd name="T15" fmla="*/ 84 h 362"/>
                <a:gd name="T16" fmla="*/ 236 w 510"/>
                <a:gd name="T17" fmla="*/ 102 h 362"/>
                <a:gd name="T18" fmla="*/ 210 w 510"/>
                <a:gd name="T19" fmla="*/ 140 h 362"/>
                <a:gd name="T20" fmla="*/ 158 w 510"/>
                <a:gd name="T21" fmla="*/ 84 h 362"/>
                <a:gd name="T22" fmla="*/ 87 w 510"/>
                <a:gd name="T23" fmla="*/ 155 h 362"/>
                <a:gd name="T24" fmla="*/ 69 w 510"/>
                <a:gd name="T25" fmla="*/ 254 h 362"/>
                <a:gd name="T26" fmla="*/ 0 w 510"/>
                <a:gd name="T27" fmla="*/ 303 h 362"/>
                <a:gd name="T28" fmla="*/ 19 w 510"/>
                <a:gd name="T29" fmla="*/ 346 h 362"/>
                <a:gd name="T30" fmla="*/ 46 w 510"/>
                <a:gd name="T31" fmla="*/ 362 h 362"/>
                <a:gd name="T32" fmla="*/ 124 w 510"/>
                <a:gd name="T33" fmla="*/ 323 h 362"/>
                <a:gd name="T34" fmla="*/ 325 w 510"/>
                <a:gd name="T35" fmla="*/ 345 h 362"/>
                <a:gd name="T36" fmla="*/ 362 w 510"/>
                <a:gd name="T37" fmla="*/ 316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0" h="362">
                  <a:moveTo>
                    <a:pt x="362" y="316"/>
                  </a:moveTo>
                  <a:lnTo>
                    <a:pt x="433" y="218"/>
                  </a:lnTo>
                  <a:lnTo>
                    <a:pt x="510" y="251"/>
                  </a:lnTo>
                  <a:lnTo>
                    <a:pt x="493" y="205"/>
                  </a:lnTo>
                  <a:lnTo>
                    <a:pt x="406" y="137"/>
                  </a:lnTo>
                  <a:lnTo>
                    <a:pt x="433" y="0"/>
                  </a:lnTo>
                  <a:lnTo>
                    <a:pt x="353" y="16"/>
                  </a:lnTo>
                  <a:lnTo>
                    <a:pt x="291" y="84"/>
                  </a:lnTo>
                  <a:lnTo>
                    <a:pt x="236" y="102"/>
                  </a:lnTo>
                  <a:lnTo>
                    <a:pt x="210" y="140"/>
                  </a:lnTo>
                  <a:lnTo>
                    <a:pt x="158" y="84"/>
                  </a:lnTo>
                  <a:lnTo>
                    <a:pt x="87" y="155"/>
                  </a:lnTo>
                  <a:lnTo>
                    <a:pt x="69" y="254"/>
                  </a:lnTo>
                  <a:lnTo>
                    <a:pt x="0" y="303"/>
                  </a:lnTo>
                  <a:lnTo>
                    <a:pt x="19" y="346"/>
                  </a:lnTo>
                  <a:lnTo>
                    <a:pt x="46" y="362"/>
                  </a:lnTo>
                  <a:lnTo>
                    <a:pt x="124" y="323"/>
                  </a:lnTo>
                  <a:lnTo>
                    <a:pt x="325" y="345"/>
                  </a:lnTo>
                  <a:lnTo>
                    <a:pt x="362" y="3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0" name="Freeform 9">
              <a:extLst>
                <a:ext uri="{FF2B5EF4-FFF2-40B4-BE49-F238E27FC236}">
                  <a16:creationId xmlns:a16="http://schemas.microsoft.com/office/drawing/2014/main" id="{66CF4BCE-D8AA-429E-A2A6-2D37850D8BE5}"/>
                </a:ext>
              </a:extLst>
            </p:cNvPr>
            <p:cNvSpPr>
              <a:spLocks/>
            </p:cNvSpPr>
            <p:nvPr/>
          </p:nvSpPr>
          <p:spPr bwMode="auto">
            <a:xfrm>
              <a:off x="3657600" y="3100388"/>
              <a:ext cx="500063" cy="842962"/>
            </a:xfrm>
            <a:custGeom>
              <a:avLst/>
              <a:gdLst>
                <a:gd name="T0" fmla="*/ 315 w 315"/>
                <a:gd name="T1" fmla="*/ 77 h 531"/>
                <a:gd name="T2" fmla="*/ 196 w 315"/>
                <a:gd name="T3" fmla="*/ 58 h 531"/>
                <a:gd name="T4" fmla="*/ 114 w 315"/>
                <a:gd name="T5" fmla="*/ 0 h 531"/>
                <a:gd name="T6" fmla="*/ 77 w 315"/>
                <a:gd name="T7" fmla="*/ 9 h 531"/>
                <a:gd name="T8" fmla="*/ 50 w 315"/>
                <a:gd name="T9" fmla="*/ 146 h 531"/>
                <a:gd name="T10" fmla="*/ 137 w 315"/>
                <a:gd name="T11" fmla="*/ 214 h 531"/>
                <a:gd name="T12" fmla="*/ 154 w 315"/>
                <a:gd name="T13" fmla="*/ 260 h 531"/>
                <a:gd name="T14" fmla="*/ 77 w 315"/>
                <a:gd name="T15" fmla="*/ 227 h 531"/>
                <a:gd name="T16" fmla="*/ 6 w 315"/>
                <a:gd name="T17" fmla="*/ 325 h 531"/>
                <a:gd name="T18" fmla="*/ 31 w 315"/>
                <a:gd name="T19" fmla="*/ 344 h 531"/>
                <a:gd name="T20" fmla="*/ 0 w 315"/>
                <a:gd name="T21" fmla="*/ 451 h 531"/>
                <a:gd name="T22" fmla="*/ 76 w 315"/>
                <a:gd name="T23" fmla="*/ 466 h 531"/>
                <a:gd name="T24" fmla="*/ 60 w 315"/>
                <a:gd name="T25" fmla="*/ 485 h 531"/>
                <a:gd name="T26" fmla="*/ 75 w 315"/>
                <a:gd name="T27" fmla="*/ 519 h 531"/>
                <a:gd name="T28" fmla="*/ 132 w 315"/>
                <a:gd name="T29" fmla="*/ 531 h 531"/>
                <a:gd name="T30" fmla="*/ 170 w 315"/>
                <a:gd name="T31" fmla="*/ 503 h 531"/>
                <a:gd name="T32" fmla="*/ 231 w 315"/>
                <a:gd name="T33" fmla="*/ 531 h 531"/>
                <a:gd name="T34" fmla="*/ 246 w 315"/>
                <a:gd name="T35" fmla="*/ 288 h 531"/>
                <a:gd name="T36" fmla="*/ 296 w 315"/>
                <a:gd name="T37" fmla="*/ 203 h 531"/>
                <a:gd name="T38" fmla="*/ 315 w 315"/>
                <a:gd name="T39" fmla="*/ 77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5" h="531">
                  <a:moveTo>
                    <a:pt x="315" y="77"/>
                  </a:moveTo>
                  <a:lnTo>
                    <a:pt x="196" y="58"/>
                  </a:lnTo>
                  <a:lnTo>
                    <a:pt x="114" y="0"/>
                  </a:lnTo>
                  <a:lnTo>
                    <a:pt x="77" y="9"/>
                  </a:lnTo>
                  <a:lnTo>
                    <a:pt x="50" y="146"/>
                  </a:lnTo>
                  <a:lnTo>
                    <a:pt x="137" y="214"/>
                  </a:lnTo>
                  <a:lnTo>
                    <a:pt x="154" y="260"/>
                  </a:lnTo>
                  <a:lnTo>
                    <a:pt x="77" y="227"/>
                  </a:lnTo>
                  <a:lnTo>
                    <a:pt x="6" y="325"/>
                  </a:lnTo>
                  <a:lnTo>
                    <a:pt x="31" y="344"/>
                  </a:lnTo>
                  <a:lnTo>
                    <a:pt x="0" y="451"/>
                  </a:lnTo>
                  <a:lnTo>
                    <a:pt x="76" y="466"/>
                  </a:lnTo>
                  <a:lnTo>
                    <a:pt x="60" y="485"/>
                  </a:lnTo>
                  <a:lnTo>
                    <a:pt x="75" y="519"/>
                  </a:lnTo>
                  <a:lnTo>
                    <a:pt x="132" y="531"/>
                  </a:lnTo>
                  <a:lnTo>
                    <a:pt x="170" y="503"/>
                  </a:lnTo>
                  <a:lnTo>
                    <a:pt x="231" y="531"/>
                  </a:lnTo>
                  <a:lnTo>
                    <a:pt x="246" y="288"/>
                  </a:lnTo>
                  <a:lnTo>
                    <a:pt x="296" y="203"/>
                  </a:lnTo>
                  <a:lnTo>
                    <a:pt x="315" y="7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3" name="Freeform 10">
              <a:extLst>
                <a:ext uri="{FF2B5EF4-FFF2-40B4-BE49-F238E27FC236}">
                  <a16:creationId xmlns:a16="http://schemas.microsoft.com/office/drawing/2014/main" id="{6BB6045F-F39F-418E-8F8E-6170F8056C1C}"/>
                </a:ext>
              </a:extLst>
            </p:cNvPr>
            <p:cNvSpPr>
              <a:spLocks/>
            </p:cNvSpPr>
            <p:nvPr/>
          </p:nvSpPr>
          <p:spPr bwMode="auto">
            <a:xfrm>
              <a:off x="3079750" y="1974850"/>
              <a:ext cx="568325" cy="830262"/>
            </a:xfrm>
            <a:custGeom>
              <a:avLst/>
              <a:gdLst>
                <a:gd name="T0" fmla="*/ 358 w 358"/>
                <a:gd name="T1" fmla="*/ 429 h 523"/>
                <a:gd name="T2" fmla="*/ 333 w 358"/>
                <a:gd name="T3" fmla="*/ 165 h 523"/>
                <a:gd name="T4" fmla="*/ 269 w 358"/>
                <a:gd name="T5" fmla="*/ 63 h 523"/>
                <a:gd name="T6" fmla="*/ 172 w 358"/>
                <a:gd name="T7" fmla="*/ 58 h 523"/>
                <a:gd name="T8" fmla="*/ 115 w 358"/>
                <a:gd name="T9" fmla="*/ 0 h 523"/>
                <a:gd name="T10" fmla="*/ 54 w 358"/>
                <a:gd name="T11" fmla="*/ 55 h 523"/>
                <a:gd name="T12" fmla="*/ 35 w 358"/>
                <a:gd name="T13" fmla="*/ 40 h 523"/>
                <a:gd name="T14" fmla="*/ 0 w 358"/>
                <a:gd name="T15" fmla="*/ 62 h 523"/>
                <a:gd name="T16" fmla="*/ 72 w 358"/>
                <a:gd name="T17" fmla="*/ 83 h 523"/>
                <a:gd name="T18" fmla="*/ 33 w 358"/>
                <a:gd name="T19" fmla="*/ 134 h 523"/>
                <a:gd name="T20" fmla="*/ 41 w 358"/>
                <a:gd name="T21" fmla="*/ 235 h 523"/>
                <a:gd name="T22" fmla="*/ 156 w 358"/>
                <a:gd name="T23" fmla="*/ 185 h 523"/>
                <a:gd name="T24" fmla="*/ 195 w 358"/>
                <a:gd name="T25" fmla="*/ 289 h 523"/>
                <a:gd name="T26" fmla="*/ 148 w 358"/>
                <a:gd name="T27" fmla="*/ 372 h 523"/>
                <a:gd name="T28" fmla="*/ 209 w 358"/>
                <a:gd name="T29" fmla="*/ 370 h 523"/>
                <a:gd name="T30" fmla="*/ 218 w 358"/>
                <a:gd name="T31" fmla="*/ 398 h 523"/>
                <a:gd name="T32" fmla="*/ 191 w 358"/>
                <a:gd name="T33" fmla="*/ 425 h 523"/>
                <a:gd name="T34" fmla="*/ 205 w 358"/>
                <a:gd name="T35" fmla="*/ 454 h 523"/>
                <a:gd name="T36" fmla="*/ 249 w 358"/>
                <a:gd name="T37" fmla="*/ 430 h 523"/>
                <a:gd name="T38" fmla="*/ 214 w 358"/>
                <a:gd name="T39" fmla="*/ 523 h 523"/>
                <a:gd name="T40" fmla="*/ 340 w 358"/>
                <a:gd name="T41" fmla="*/ 465 h 523"/>
                <a:gd name="T42" fmla="*/ 358 w 358"/>
                <a:gd name="T43" fmla="*/ 42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8" h="523">
                  <a:moveTo>
                    <a:pt x="358" y="429"/>
                  </a:moveTo>
                  <a:lnTo>
                    <a:pt x="333" y="165"/>
                  </a:lnTo>
                  <a:lnTo>
                    <a:pt x="269" y="63"/>
                  </a:lnTo>
                  <a:lnTo>
                    <a:pt x="172" y="58"/>
                  </a:lnTo>
                  <a:lnTo>
                    <a:pt x="115" y="0"/>
                  </a:lnTo>
                  <a:lnTo>
                    <a:pt x="54" y="55"/>
                  </a:lnTo>
                  <a:lnTo>
                    <a:pt x="35" y="40"/>
                  </a:lnTo>
                  <a:lnTo>
                    <a:pt x="0" y="62"/>
                  </a:lnTo>
                  <a:lnTo>
                    <a:pt x="72" y="83"/>
                  </a:lnTo>
                  <a:lnTo>
                    <a:pt x="33" y="134"/>
                  </a:lnTo>
                  <a:lnTo>
                    <a:pt x="41" y="235"/>
                  </a:lnTo>
                  <a:lnTo>
                    <a:pt x="156" y="185"/>
                  </a:lnTo>
                  <a:lnTo>
                    <a:pt x="195" y="289"/>
                  </a:lnTo>
                  <a:lnTo>
                    <a:pt x="148" y="372"/>
                  </a:lnTo>
                  <a:lnTo>
                    <a:pt x="209" y="370"/>
                  </a:lnTo>
                  <a:lnTo>
                    <a:pt x="218" y="398"/>
                  </a:lnTo>
                  <a:lnTo>
                    <a:pt x="191" y="425"/>
                  </a:lnTo>
                  <a:lnTo>
                    <a:pt x="205" y="454"/>
                  </a:lnTo>
                  <a:lnTo>
                    <a:pt x="249" y="430"/>
                  </a:lnTo>
                  <a:lnTo>
                    <a:pt x="214" y="523"/>
                  </a:lnTo>
                  <a:lnTo>
                    <a:pt x="340" y="465"/>
                  </a:lnTo>
                  <a:lnTo>
                    <a:pt x="358" y="42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4" name="Freeform 11">
              <a:extLst>
                <a:ext uri="{FF2B5EF4-FFF2-40B4-BE49-F238E27FC236}">
                  <a16:creationId xmlns:a16="http://schemas.microsoft.com/office/drawing/2014/main" id="{5CE0A0EF-6DAA-4F16-99AC-1FC9C1BB6212}"/>
                </a:ext>
              </a:extLst>
            </p:cNvPr>
            <p:cNvSpPr>
              <a:spLocks/>
            </p:cNvSpPr>
            <p:nvPr/>
          </p:nvSpPr>
          <p:spPr bwMode="auto">
            <a:xfrm>
              <a:off x="2705100" y="3552825"/>
              <a:ext cx="487363" cy="576262"/>
            </a:xfrm>
            <a:custGeom>
              <a:avLst/>
              <a:gdLst>
                <a:gd name="T0" fmla="*/ 263 w 307"/>
                <a:gd name="T1" fmla="*/ 70 h 363"/>
                <a:gd name="T2" fmla="*/ 220 w 307"/>
                <a:gd name="T3" fmla="*/ 71 h 363"/>
                <a:gd name="T4" fmla="*/ 220 w 307"/>
                <a:gd name="T5" fmla="*/ 35 h 363"/>
                <a:gd name="T6" fmla="*/ 169 w 307"/>
                <a:gd name="T7" fmla="*/ 31 h 363"/>
                <a:gd name="T8" fmla="*/ 149 w 307"/>
                <a:gd name="T9" fmla="*/ 0 h 363"/>
                <a:gd name="T10" fmla="*/ 84 w 307"/>
                <a:gd name="T11" fmla="*/ 78 h 363"/>
                <a:gd name="T12" fmla="*/ 56 w 307"/>
                <a:gd name="T13" fmla="*/ 177 h 363"/>
                <a:gd name="T14" fmla="*/ 63 w 307"/>
                <a:gd name="T15" fmla="*/ 225 h 363"/>
                <a:gd name="T16" fmla="*/ 0 w 307"/>
                <a:gd name="T17" fmla="*/ 300 h 363"/>
                <a:gd name="T18" fmla="*/ 93 w 307"/>
                <a:gd name="T19" fmla="*/ 363 h 363"/>
                <a:gd name="T20" fmla="*/ 142 w 307"/>
                <a:gd name="T21" fmla="*/ 351 h 363"/>
                <a:gd name="T22" fmla="*/ 183 w 307"/>
                <a:gd name="T23" fmla="*/ 297 h 363"/>
                <a:gd name="T24" fmla="*/ 252 w 307"/>
                <a:gd name="T25" fmla="*/ 338 h 363"/>
                <a:gd name="T26" fmla="*/ 307 w 307"/>
                <a:gd name="T27" fmla="*/ 228 h 363"/>
                <a:gd name="T28" fmla="*/ 290 w 307"/>
                <a:gd name="T29" fmla="*/ 86 h 363"/>
                <a:gd name="T30" fmla="*/ 263 w 307"/>
                <a:gd name="T31" fmla="*/ 7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7" h="363">
                  <a:moveTo>
                    <a:pt x="263" y="70"/>
                  </a:moveTo>
                  <a:lnTo>
                    <a:pt x="220" y="71"/>
                  </a:lnTo>
                  <a:lnTo>
                    <a:pt x="220" y="35"/>
                  </a:lnTo>
                  <a:lnTo>
                    <a:pt x="169" y="31"/>
                  </a:lnTo>
                  <a:lnTo>
                    <a:pt x="149" y="0"/>
                  </a:lnTo>
                  <a:lnTo>
                    <a:pt x="84" y="78"/>
                  </a:lnTo>
                  <a:lnTo>
                    <a:pt x="56" y="177"/>
                  </a:lnTo>
                  <a:lnTo>
                    <a:pt x="63" y="225"/>
                  </a:lnTo>
                  <a:lnTo>
                    <a:pt x="0" y="300"/>
                  </a:lnTo>
                  <a:lnTo>
                    <a:pt x="93" y="363"/>
                  </a:lnTo>
                  <a:lnTo>
                    <a:pt x="142" y="351"/>
                  </a:lnTo>
                  <a:lnTo>
                    <a:pt x="183" y="297"/>
                  </a:lnTo>
                  <a:lnTo>
                    <a:pt x="252" y="338"/>
                  </a:lnTo>
                  <a:lnTo>
                    <a:pt x="307" y="228"/>
                  </a:lnTo>
                  <a:lnTo>
                    <a:pt x="290" y="86"/>
                  </a:lnTo>
                  <a:lnTo>
                    <a:pt x="263" y="7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5" name="Freeform 12">
              <a:extLst>
                <a:ext uri="{FF2B5EF4-FFF2-40B4-BE49-F238E27FC236}">
                  <a16:creationId xmlns:a16="http://schemas.microsoft.com/office/drawing/2014/main" id="{53852826-1CF8-4133-B4EC-EF1AB932337D}"/>
                </a:ext>
              </a:extLst>
            </p:cNvPr>
            <p:cNvSpPr>
              <a:spLocks/>
            </p:cNvSpPr>
            <p:nvPr/>
          </p:nvSpPr>
          <p:spPr bwMode="auto">
            <a:xfrm>
              <a:off x="2293938" y="3740150"/>
              <a:ext cx="633413" cy="781050"/>
            </a:xfrm>
            <a:custGeom>
              <a:avLst/>
              <a:gdLst>
                <a:gd name="T0" fmla="*/ 315 w 399"/>
                <a:gd name="T1" fmla="*/ 59 h 492"/>
                <a:gd name="T2" fmla="*/ 262 w 399"/>
                <a:gd name="T3" fmla="*/ 0 h 492"/>
                <a:gd name="T4" fmla="*/ 229 w 399"/>
                <a:gd name="T5" fmla="*/ 11 h 492"/>
                <a:gd name="T6" fmla="*/ 214 w 399"/>
                <a:gd name="T7" fmla="*/ 59 h 492"/>
                <a:gd name="T8" fmla="*/ 138 w 399"/>
                <a:gd name="T9" fmla="*/ 112 h 492"/>
                <a:gd name="T10" fmla="*/ 130 w 399"/>
                <a:gd name="T11" fmla="*/ 254 h 492"/>
                <a:gd name="T12" fmla="*/ 93 w 399"/>
                <a:gd name="T13" fmla="*/ 322 h 492"/>
                <a:gd name="T14" fmla="*/ 49 w 399"/>
                <a:gd name="T15" fmla="*/ 342 h 492"/>
                <a:gd name="T16" fmla="*/ 0 w 399"/>
                <a:gd name="T17" fmla="*/ 417 h 492"/>
                <a:gd name="T18" fmla="*/ 14 w 399"/>
                <a:gd name="T19" fmla="*/ 457 h 492"/>
                <a:gd name="T20" fmla="*/ 173 w 399"/>
                <a:gd name="T21" fmla="*/ 439 h 492"/>
                <a:gd name="T22" fmla="*/ 367 w 399"/>
                <a:gd name="T23" fmla="*/ 492 h 492"/>
                <a:gd name="T24" fmla="*/ 399 w 399"/>
                <a:gd name="T25" fmla="*/ 389 h 492"/>
                <a:gd name="T26" fmla="*/ 338 w 399"/>
                <a:gd name="T27" fmla="*/ 374 h 492"/>
                <a:gd name="T28" fmla="*/ 283 w 399"/>
                <a:gd name="T29" fmla="*/ 305 h 492"/>
                <a:gd name="T30" fmla="*/ 259 w 399"/>
                <a:gd name="T31" fmla="*/ 182 h 492"/>
                <a:gd name="T32" fmla="*/ 322 w 399"/>
                <a:gd name="T33" fmla="*/ 107 h 492"/>
                <a:gd name="T34" fmla="*/ 315 w 399"/>
                <a:gd name="T35" fmla="*/ 59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492">
                  <a:moveTo>
                    <a:pt x="315" y="59"/>
                  </a:moveTo>
                  <a:lnTo>
                    <a:pt x="262" y="0"/>
                  </a:lnTo>
                  <a:lnTo>
                    <a:pt x="229" y="11"/>
                  </a:lnTo>
                  <a:lnTo>
                    <a:pt x="214" y="59"/>
                  </a:lnTo>
                  <a:lnTo>
                    <a:pt x="138" y="112"/>
                  </a:lnTo>
                  <a:lnTo>
                    <a:pt x="130" y="254"/>
                  </a:lnTo>
                  <a:lnTo>
                    <a:pt x="93" y="322"/>
                  </a:lnTo>
                  <a:lnTo>
                    <a:pt x="49" y="342"/>
                  </a:lnTo>
                  <a:lnTo>
                    <a:pt x="0" y="417"/>
                  </a:lnTo>
                  <a:lnTo>
                    <a:pt x="14" y="457"/>
                  </a:lnTo>
                  <a:lnTo>
                    <a:pt x="173" y="439"/>
                  </a:lnTo>
                  <a:lnTo>
                    <a:pt x="367" y="492"/>
                  </a:lnTo>
                  <a:lnTo>
                    <a:pt x="399" y="389"/>
                  </a:lnTo>
                  <a:lnTo>
                    <a:pt x="338" y="374"/>
                  </a:lnTo>
                  <a:lnTo>
                    <a:pt x="283" y="305"/>
                  </a:lnTo>
                  <a:lnTo>
                    <a:pt x="259" y="182"/>
                  </a:lnTo>
                  <a:lnTo>
                    <a:pt x="322" y="107"/>
                  </a:lnTo>
                  <a:lnTo>
                    <a:pt x="315" y="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6" name="Freeform 13">
              <a:extLst>
                <a:ext uri="{FF2B5EF4-FFF2-40B4-BE49-F238E27FC236}">
                  <a16:creationId xmlns:a16="http://schemas.microsoft.com/office/drawing/2014/main" id="{20D00508-1BEC-40E7-B231-11AFB37E6E00}"/>
                </a:ext>
              </a:extLst>
            </p:cNvPr>
            <p:cNvSpPr>
              <a:spLocks/>
            </p:cNvSpPr>
            <p:nvPr/>
          </p:nvSpPr>
          <p:spPr bwMode="auto">
            <a:xfrm>
              <a:off x="2705100" y="4024313"/>
              <a:ext cx="508000" cy="533400"/>
            </a:xfrm>
            <a:custGeom>
              <a:avLst/>
              <a:gdLst>
                <a:gd name="T0" fmla="*/ 252 w 320"/>
                <a:gd name="T1" fmla="*/ 41 h 336"/>
                <a:gd name="T2" fmla="*/ 183 w 320"/>
                <a:gd name="T3" fmla="*/ 0 h 336"/>
                <a:gd name="T4" fmla="*/ 142 w 320"/>
                <a:gd name="T5" fmla="*/ 54 h 336"/>
                <a:gd name="T6" fmla="*/ 93 w 320"/>
                <a:gd name="T7" fmla="*/ 66 h 336"/>
                <a:gd name="T8" fmla="*/ 0 w 320"/>
                <a:gd name="T9" fmla="*/ 3 h 336"/>
                <a:gd name="T10" fmla="*/ 24 w 320"/>
                <a:gd name="T11" fmla="*/ 126 h 336"/>
                <a:gd name="T12" fmla="*/ 79 w 320"/>
                <a:gd name="T13" fmla="*/ 195 h 336"/>
                <a:gd name="T14" fmla="*/ 140 w 320"/>
                <a:gd name="T15" fmla="*/ 210 h 336"/>
                <a:gd name="T16" fmla="*/ 108 w 320"/>
                <a:gd name="T17" fmla="*/ 313 h 336"/>
                <a:gd name="T18" fmla="*/ 164 w 320"/>
                <a:gd name="T19" fmla="*/ 331 h 336"/>
                <a:gd name="T20" fmla="*/ 219 w 320"/>
                <a:gd name="T21" fmla="*/ 310 h 336"/>
                <a:gd name="T22" fmla="*/ 256 w 320"/>
                <a:gd name="T23" fmla="*/ 336 h 336"/>
                <a:gd name="T24" fmla="*/ 293 w 320"/>
                <a:gd name="T25" fmla="*/ 319 h 336"/>
                <a:gd name="T26" fmla="*/ 279 w 320"/>
                <a:gd name="T27" fmla="*/ 259 h 336"/>
                <a:gd name="T28" fmla="*/ 320 w 320"/>
                <a:gd name="T29" fmla="*/ 218 h 336"/>
                <a:gd name="T30" fmla="*/ 311 w 320"/>
                <a:gd name="T31" fmla="*/ 96 h 336"/>
                <a:gd name="T32" fmla="*/ 252 w 320"/>
                <a:gd name="T33" fmla="*/ 4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0" h="336">
                  <a:moveTo>
                    <a:pt x="252" y="41"/>
                  </a:moveTo>
                  <a:lnTo>
                    <a:pt x="183" y="0"/>
                  </a:lnTo>
                  <a:lnTo>
                    <a:pt x="142" y="54"/>
                  </a:lnTo>
                  <a:lnTo>
                    <a:pt x="93" y="66"/>
                  </a:lnTo>
                  <a:lnTo>
                    <a:pt x="0" y="3"/>
                  </a:lnTo>
                  <a:lnTo>
                    <a:pt x="24" y="126"/>
                  </a:lnTo>
                  <a:lnTo>
                    <a:pt x="79" y="195"/>
                  </a:lnTo>
                  <a:lnTo>
                    <a:pt x="140" y="210"/>
                  </a:lnTo>
                  <a:lnTo>
                    <a:pt x="108" y="313"/>
                  </a:lnTo>
                  <a:lnTo>
                    <a:pt x="164" y="331"/>
                  </a:lnTo>
                  <a:lnTo>
                    <a:pt x="219" y="310"/>
                  </a:lnTo>
                  <a:lnTo>
                    <a:pt x="256" y="336"/>
                  </a:lnTo>
                  <a:lnTo>
                    <a:pt x="293" y="319"/>
                  </a:lnTo>
                  <a:lnTo>
                    <a:pt x="279" y="259"/>
                  </a:lnTo>
                  <a:lnTo>
                    <a:pt x="320" y="218"/>
                  </a:lnTo>
                  <a:lnTo>
                    <a:pt x="311" y="96"/>
                  </a:lnTo>
                  <a:lnTo>
                    <a:pt x="252" y="4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7" name="Freeform 14">
              <a:extLst>
                <a:ext uri="{FF2B5EF4-FFF2-40B4-BE49-F238E27FC236}">
                  <a16:creationId xmlns:a16="http://schemas.microsoft.com/office/drawing/2014/main" id="{4B043226-5FEC-41C1-B4D9-6D916E8C6844}"/>
                </a:ext>
              </a:extLst>
            </p:cNvPr>
            <p:cNvSpPr>
              <a:spLocks/>
            </p:cNvSpPr>
            <p:nvPr/>
          </p:nvSpPr>
          <p:spPr bwMode="auto">
            <a:xfrm>
              <a:off x="3165475" y="3627438"/>
              <a:ext cx="442913" cy="287337"/>
            </a:xfrm>
            <a:custGeom>
              <a:avLst/>
              <a:gdLst>
                <a:gd name="T0" fmla="*/ 279 w 279"/>
                <a:gd name="T1" fmla="*/ 22 h 181"/>
                <a:gd name="T2" fmla="*/ 78 w 279"/>
                <a:gd name="T3" fmla="*/ 0 h 181"/>
                <a:gd name="T4" fmla="*/ 0 w 279"/>
                <a:gd name="T5" fmla="*/ 39 h 181"/>
                <a:gd name="T6" fmla="*/ 17 w 279"/>
                <a:gd name="T7" fmla="*/ 181 h 181"/>
                <a:gd name="T8" fmla="*/ 78 w 279"/>
                <a:gd name="T9" fmla="*/ 130 h 181"/>
                <a:gd name="T10" fmla="*/ 149 w 279"/>
                <a:gd name="T11" fmla="*/ 133 h 181"/>
                <a:gd name="T12" fmla="*/ 167 w 279"/>
                <a:gd name="T13" fmla="*/ 96 h 181"/>
                <a:gd name="T14" fmla="*/ 279 w 279"/>
                <a:gd name="T15" fmla="*/ 22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9" h="181">
                  <a:moveTo>
                    <a:pt x="279" y="22"/>
                  </a:moveTo>
                  <a:lnTo>
                    <a:pt x="78" y="0"/>
                  </a:lnTo>
                  <a:lnTo>
                    <a:pt x="0" y="39"/>
                  </a:lnTo>
                  <a:lnTo>
                    <a:pt x="17" y="181"/>
                  </a:lnTo>
                  <a:lnTo>
                    <a:pt x="78" y="130"/>
                  </a:lnTo>
                  <a:lnTo>
                    <a:pt x="149" y="133"/>
                  </a:lnTo>
                  <a:lnTo>
                    <a:pt x="167" y="96"/>
                  </a:lnTo>
                  <a:lnTo>
                    <a:pt x="279" y="2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8" name="Freeform 15">
              <a:extLst>
                <a:ext uri="{FF2B5EF4-FFF2-40B4-BE49-F238E27FC236}">
                  <a16:creationId xmlns:a16="http://schemas.microsoft.com/office/drawing/2014/main" id="{66D8A2AE-7211-4D22-921B-9B4E1F701458}"/>
                </a:ext>
              </a:extLst>
            </p:cNvPr>
            <p:cNvSpPr>
              <a:spLocks/>
            </p:cNvSpPr>
            <p:nvPr/>
          </p:nvSpPr>
          <p:spPr bwMode="auto">
            <a:xfrm>
              <a:off x="2657475" y="3405188"/>
              <a:ext cx="284163" cy="428625"/>
            </a:xfrm>
            <a:custGeom>
              <a:avLst/>
              <a:gdLst>
                <a:gd name="T0" fmla="*/ 99 w 179"/>
                <a:gd name="T1" fmla="*/ 0 h 270"/>
                <a:gd name="T2" fmla="*/ 64 w 179"/>
                <a:gd name="T3" fmla="*/ 36 h 270"/>
                <a:gd name="T4" fmla="*/ 60 w 179"/>
                <a:gd name="T5" fmla="*/ 88 h 270"/>
                <a:gd name="T6" fmla="*/ 66 w 179"/>
                <a:gd name="T7" fmla="*/ 136 h 270"/>
                <a:gd name="T8" fmla="*/ 17 w 179"/>
                <a:gd name="T9" fmla="*/ 169 h 270"/>
                <a:gd name="T10" fmla="*/ 0 w 179"/>
                <a:gd name="T11" fmla="*/ 222 h 270"/>
                <a:gd name="T12" fmla="*/ 33 w 179"/>
                <a:gd name="T13" fmla="*/ 211 h 270"/>
                <a:gd name="T14" fmla="*/ 86 w 179"/>
                <a:gd name="T15" fmla="*/ 270 h 270"/>
                <a:gd name="T16" fmla="*/ 114 w 179"/>
                <a:gd name="T17" fmla="*/ 171 h 270"/>
                <a:gd name="T18" fmla="*/ 179 w 179"/>
                <a:gd name="T19" fmla="*/ 93 h 270"/>
                <a:gd name="T20" fmla="*/ 99 w 179"/>
                <a:gd name="T21"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270">
                  <a:moveTo>
                    <a:pt x="99" y="0"/>
                  </a:moveTo>
                  <a:lnTo>
                    <a:pt x="64" y="36"/>
                  </a:lnTo>
                  <a:lnTo>
                    <a:pt x="60" y="88"/>
                  </a:lnTo>
                  <a:lnTo>
                    <a:pt x="66" y="136"/>
                  </a:lnTo>
                  <a:lnTo>
                    <a:pt x="17" y="169"/>
                  </a:lnTo>
                  <a:lnTo>
                    <a:pt x="0" y="222"/>
                  </a:lnTo>
                  <a:lnTo>
                    <a:pt x="33" y="211"/>
                  </a:lnTo>
                  <a:lnTo>
                    <a:pt x="86" y="270"/>
                  </a:lnTo>
                  <a:lnTo>
                    <a:pt x="114" y="171"/>
                  </a:lnTo>
                  <a:lnTo>
                    <a:pt x="179" y="93"/>
                  </a:lnTo>
                  <a:lnTo>
                    <a:pt x="9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9" name="Freeform 16">
              <a:extLst>
                <a:ext uri="{FF2B5EF4-FFF2-40B4-BE49-F238E27FC236}">
                  <a16:creationId xmlns:a16="http://schemas.microsoft.com/office/drawing/2014/main" id="{4925098D-A385-4123-9DA8-455C7D951792}"/>
                </a:ext>
              </a:extLst>
            </p:cNvPr>
            <p:cNvSpPr>
              <a:spLocks/>
            </p:cNvSpPr>
            <p:nvPr/>
          </p:nvSpPr>
          <p:spPr bwMode="auto">
            <a:xfrm>
              <a:off x="2819400" y="2562225"/>
              <a:ext cx="735013" cy="806450"/>
            </a:xfrm>
            <a:custGeom>
              <a:avLst/>
              <a:gdLst>
                <a:gd name="T0" fmla="*/ 378 w 463"/>
                <a:gd name="T1" fmla="*/ 153 h 508"/>
                <a:gd name="T2" fmla="*/ 413 w 463"/>
                <a:gd name="T3" fmla="*/ 60 h 508"/>
                <a:gd name="T4" fmla="*/ 369 w 463"/>
                <a:gd name="T5" fmla="*/ 84 h 508"/>
                <a:gd name="T6" fmla="*/ 355 w 463"/>
                <a:gd name="T7" fmla="*/ 55 h 508"/>
                <a:gd name="T8" fmla="*/ 382 w 463"/>
                <a:gd name="T9" fmla="*/ 28 h 508"/>
                <a:gd name="T10" fmla="*/ 373 w 463"/>
                <a:gd name="T11" fmla="*/ 0 h 508"/>
                <a:gd name="T12" fmla="*/ 312 w 463"/>
                <a:gd name="T13" fmla="*/ 2 h 508"/>
                <a:gd name="T14" fmla="*/ 236 w 463"/>
                <a:gd name="T15" fmla="*/ 35 h 508"/>
                <a:gd name="T16" fmla="*/ 0 w 463"/>
                <a:gd name="T17" fmla="*/ 42 h 508"/>
                <a:gd name="T18" fmla="*/ 6 w 463"/>
                <a:gd name="T19" fmla="*/ 85 h 508"/>
                <a:gd name="T20" fmla="*/ 46 w 463"/>
                <a:gd name="T21" fmla="*/ 118 h 508"/>
                <a:gd name="T22" fmla="*/ 27 w 463"/>
                <a:gd name="T23" fmla="*/ 175 h 508"/>
                <a:gd name="T24" fmla="*/ 77 w 463"/>
                <a:gd name="T25" fmla="*/ 233 h 508"/>
                <a:gd name="T26" fmla="*/ 61 w 463"/>
                <a:gd name="T27" fmla="*/ 264 h 508"/>
                <a:gd name="T28" fmla="*/ 97 w 463"/>
                <a:gd name="T29" fmla="*/ 400 h 508"/>
                <a:gd name="T30" fmla="*/ 53 w 463"/>
                <a:gd name="T31" fmla="*/ 465 h 508"/>
                <a:gd name="T32" fmla="*/ 63 w 463"/>
                <a:gd name="T33" fmla="*/ 493 h 508"/>
                <a:gd name="T34" fmla="*/ 106 w 463"/>
                <a:gd name="T35" fmla="*/ 508 h 508"/>
                <a:gd name="T36" fmla="*/ 202 w 463"/>
                <a:gd name="T37" fmla="*/ 471 h 508"/>
                <a:gd name="T38" fmla="*/ 259 w 463"/>
                <a:gd name="T39" fmla="*/ 503 h 508"/>
                <a:gd name="T40" fmla="*/ 330 w 463"/>
                <a:gd name="T41" fmla="*/ 432 h 508"/>
                <a:gd name="T42" fmla="*/ 382 w 463"/>
                <a:gd name="T43" fmla="*/ 488 h 508"/>
                <a:gd name="T44" fmla="*/ 408 w 463"/>
                <a:gd name="T45" fmla="*/ 450 h 508"/>
                <a:gd name="T46" fmla="*/ 463 w 463"/>
                <a:gd name="T47" fmla="*/ 432 h 508"/>
                <a:gd name="T48" fmla="*/ 352 w 463"/>
                <a:gd name="T49" fmla="*/ 276 h 508"/>
                <a:gd name="T50" fmla="*/ 355 w 463"/>
                <a:gd name="T51" fmla="*/ 240 h 508"/>
                <a:gd name="T52" fmla="*/ 396 w 463"/>
                <a:gd name="T53" fmla="*/ 205 h 508"/>
                <a:gd name="T54" fmla="*/ 378 w 463"/>
                <a:gd name="T55" fmla="*/ 15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3" h="508">
                  <a:moveTo>
                    <a:pt x="378" y="153"/>
                  </a:moveTo>
                  <a:lnTo>
                    <a:pt x="413" y="60"/>
                  </a:lnTo>
                  <a:lnTo>
                    <a:pt x="369" y="84"/>
                  </a:lnTo>
                  <a:lnTo>
                    <a:pt x="355" y="55"/>
                  </a:lnTo>
                  <a:lnTo>
                    <a:pt x="382" y="28"/>
                  </a:lnTo>
                  <a:lnTo>
                    <a:pt x="373" y="0"/>
                  </a:lnTo>
                  <a:lnTo>
                    <a:pt x="312" y="2"/>
                  </a:lnTo>
                  <a:lnTo>
                    <a:pt x="236" y="35"/>
                  </a:lnTo>
                  <a:lnTo>
                    <a:pt x="0" y="42"/>
                  </a:lnTo>
                  <a:lnTo>
                    <a:pt x="6" y="85"/>
                  </a:lnTo>
                  <a:lnTo>
                    <a:pt x="46" y="118"/>
                  </a:lnTo>
                  <a:lnTo>
                    <a:pt x="27" y="175"/>
                  </a:lnTo>
                  <a:lnTo>
                    <a:pt x="77" y="233"/>
                  </a:lnTo>
                  <a:lnTo>
                    <a:pt x="61" y="264"/>
                  </a:lnTo>
                  <a:lnTo>
                    <a:pt x="97" y="400"/>
                  </a:lnTo>
                  <a:lnTo>
                    <a:pt x="53" y="465"/>
                  </a:lnTo>
                  <a:lnTo>
                    <a:pt x="63" y="493"/>
                  </a:lnTo>
                  <a:lnTo>
                    <a:pt x="106" y="508"/>
                  </a:lnTo>
                  <a:lnTo>
                    <a:pt x="202" y="471"/>
                  </a:lnTo>
                  <a:lnTo>
                    <a:pt x="259" y="503"/>
                  </a:lnTo>
                  <a:lnTo>
                    <a:pt x="330" y="432"/>
                  </a:lnTo>
                  <a:lnTo>
                    <a:pt x="382" y="488"/>
                  </a:lnTo>
                  <a:lnTo>
                    <a:pt x="408" y="450"/>
                  </a:lnTo>
                  <a:lnTo>
                    <a:pt x="463" y="432"/>
                  </a:lnTo>
                  <a:lnTo>
                    <a:pt x="352" y="276"/>
                  </a:lnTo>
                  <a:lnTo>
                    <a:pt x="355" y="240"/>
                  </a:lnTo>
                  <a:lnTo>
                    <a:pt x="396" y="205"/>
                  </a:lnTo>
                  <a:lnTo>
                    <a:pt x="378" y="15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0" name="Freeform 17">
              <a:extLst>
                <a:ext uri="{FF2B5EF4-FFF2-40B4-BE49-F238E27FC236}">
                  <a16:creationId xmlns:a16="http://schemas.microsoft.com/office/drawing/2014/main" id="{444664B4-C9A4-4628-A641-79EBF388F292}"/>
                </a:ext>
              </a:extLst>
            </p:cNvPr>
            <p:cNvSpPr>
              <a:spLocks/>
            </p:cNvSpPr>
            <p:nvPr/>
          </p:nvSpPr>
          <p:spPr bwMode="auto">
            <a:xfrm>
              <a:off x="1370013" y="1976438"/>
              <a:ext cx="1603375" cy="1512887"/>
            </a:xfrm>
            <a:custGeom>
              <a:avLst/>
              <a:gdLst>
                <a:gd name="T0" fmla="*/ 803 w 1010"/>
                <a:gd name="T1" fmla="*/ 100 h 953"/>
                <a:gd name="T2" fmla="*/ 690 w 1010"/>
                <a:gd name="T3" fmla="*/ 34 h 953"/>
                <a:gd name="T4" fmla="*/ 442 w 1010"/>
                <a:gd name="T5" fmla="*/ 23 h 953"/>
                <a:gd name="T6" fmla="*/ 394 w 1010"/>
                <a:gd name="T7" fmla="*/ 0 h 953"/>
                <a:gd name="T8" fmla="*/ 404 w 1010"/>
                <a:gd name="T9" fmla="*/ 35 h 953"/>
                <a:gd name="T10" fmla="*/ 322 w 1010"/>
                <a:gd name="T11" fmla="*/ 67 h 953"/>
                <a:gd name="T12" fmla="*/ 233 w 1010"/>
                <a:gd name="T13" fmla="*/ 211 h 953"/>
                <a:gd name="T14" fmla="*/ 198 w 1010"/>
                <a:gd name="T15" fmla="*/ 418 h 953"/>
                <a:gd name="T16" fmla="*/ 11 w 1010"/>
                <a:gd name="T17" fmla="*/ 462 h 953"/>
                <a:gd name="T18" fmla="*/ 0 w 1010"/>
                <a:gd name="T19" fmla="*/ 530 h 953"/>
                <a:gd name="T20" fmla="*/ 123 w 1010"/>
                <a:gd name="T21" fmla="*/ 572 h 953"/>
                <a:gd name="T22" fmla="*/ 206 w 1010"/>
                <a:gd name="T23" fmla="*/ 569 h 953"/>
                <a:gd name="T24" fmla="*/ 540 w 1010"/>
                <a:gd name="T25" fmla="*/ 799 h 953"/>
                <a:gd name="T26" fmla="*/ 797 w 1010"/>
                <a:gd name="T27" fmla="*/ 892 h 953"/>
                <a:gd name="T28" fmla="*/ 851 w 1010"/>
                <a:gd name="T29" fmla="*/ 953 h 953"/>
                <a:gd name="T30" fmla="*/ 875 w 1010"/>
                <a:gd name="T31" fmla="*/ 936 h 953"/>
                <a:gd name="T32" fmla="*/ 910 w 1010"/>
                <a:gd name="T33" fmla="*/ 900 h 953"/>
                <a:gd name="T34" fmla="*/ 976 w 1010"/>
                <a:gd name="T35" fmla="*/ 862 h 953"/>
                <a:gd name="T36" fmla="*/ 966 w 1010"/>
                <a:gd name="T37" fmla="*/ 834 h 953"/>
                <a:gd name="T38" fmla="*/ 1010 w 1010"/>
                <a:gd name="T39" fmla="*/ 769 h 953"/>
                <a:gd name="T40" fmla="*/ 974 w 1010"/>
                <a:gd name="T41" fmla="*/ 633 h 953"/>
                <a:gd name="T42" fmla="*/ 990 w 1010"/>
                <a:gd name="T43" fmla="*/ 602 h 953"/>
                <a:gd name="T44" fmla="*/ 940 w 1010"/>
                <a:gd name="T45" fmla="*/ 544 h 953"/>
                <a:gd name="T46" fmla="*/ 959 w 1010"/>
                <a:gd name="T47" fmla="*/ 487 h 953"/>
                <a:gd name="T48" fmla="*/ 919 w 1010"/>
                <a:gd name="T49" fmla="*/ 454 h 953"/>
                <a:gd name="T50" fmla="*/ 913 w 1010"/>
                <a:gd name="T51" fmla="*/ 411 h 953"/>
                <a:gd name="T52" fmla="*/ 902 w 1010"/>
                <a:gd name="T53" fmla="*/ 351 h 953"/>
                <a:gd name="T54" fmla="*/ 818 w 1010"/>
                <a:gd name="T55" fmla="*/ 277 h 953"/>
                <a:gd name="T56" fmla="*/ 817 w 1010"/>
                <a:gd name="T57" fmla="*/ 229 h 953"/>
                <a:gd name="T58" fmla="*/ 778 w 1010"/>
                <a:gd name="T59" fmla="*/ 187 h 953"/>
                <a:gd name="T60" fmla="*/ 822 w 1010"/>
                <a:gd name="T61" fmla="*/ 169 h 953"/>
                <a:gd name="T62" fmla="*/ 803 w 1010"/>
                <a:gd name="T63" fmla="*/ 100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0" h="953">
                  <a:moveTo>
                    <a:pt x="803" y="100"/>
                  </a:moveTo>
                  <a:lnTo>
                    <a:pt x="690" y="34"/>
                  </a:lnTo>
                  <a:lnTo>
                    <a:pt x="442" y="23"/>
                  </a:lnTo>
                  <a:lnTo>
                    <a:pt x="394" y="0"/>
                  </a:lnTo>
                  <a:lnTo>
                    <a:pt x="404" y="35"/>
                  </a:lnTo>
                  <a:lnTo>
                    <a:pt x="322" y="67"/>
                  </a:lnTo>
                  <a:lnTo>
                    <a:pt x="233" y="211"/>
                  </a:lnTo>
                  <a:lnTo>
                    <a:pt x="198" y="418"/>
                  </a:lnTo>
                  <a:lnTo>
                    <a:pt x="11" y="462"/>
                  </a:lnTo>
                  <a:lnTo>
                    <a:pt x="0" y="530"/>
                  </a:lnTo>
                  <a:lnTo>
                    <a:pt x="123" y="572"/>
                  </a:lnTo>
                  <a:lnTo>
                    <a:pt x="206" y="569"/>
                  </a:lnTo>
                  <a:lnTo>
                    <a:pt x="540" y="799"/>
                  </a:lnTo>
                  <a:lnTo>
                    <a:pt x="797" y="892"/>
                  </a:lnTo>
                  <a:lnTo>
                    <a:pt x="851" y="953"/>
                  </a:lnTo>
                  <a:lnTo>
                    <a:pt x="875" y="936"/>
                  </a:lnTo>
                  <a:lnTo>
                    <a:pt x="910" y="900"/>
                  </a:lnTo>
                  <a:lnTo>
                    <a:pt x="976" y="862"/>
                  </a:lnTo>
                  <a:lnTo>
                    <a:pt x="966" y="834"/>
                  </a:lnTo>
                  <a:lnTo>
                    <a:pt x="1010" y="769"/>
                  </a:lnTo>
                  <a:lnTo>
                    <a:pt x="974" y="633"/>
                  </a:lnTo>
                  <a:lnTo>
                    <a:pt x="990" y="602"/>
                  </a:lnTo>
                  <a:lnTo>
                    <a:pt x="940" y="544"/>
                  </a:lnTo>
                  <a:lnTo>
                    <a:pt x="959" y="487"/>
                  </a:lnTo>
                  <a:lnTo>
                    <a:pt x="919" y="454"/>
                  </a:lnTo>
                  <a:lnTo>
                    <a:pt x="913" y="411"/>
                  </a:lnTo>
                  <a:lnTo>
                    <a:pt x="902" y="351"/>
                  </a:lnTo>
                  <a:lnTo>
                    <a:pt x="818" y="277"/>
                  </a:lnTo>
                  <a:lnTo>
                    <a:pt x="817" y="229"/>
                  </a:lnTo>
                  <a:lnTo>
                    <a:pt x="778" y="187"/>
                  </a:lnTo>
                  <a:lnTo>
                    <a:pt x="822" y="169"/>
                  </a:lnTo>
                  <a:lnTo>
                    <a:pt x="803" y="10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1" name="Freeform 18">
              <a:extLst>
                <a:ext uri="{FF2B5EF4-FFF2-40B4-BE49-F238E27FC236}">
                  <a16:creationId xmlns:a16="http://schemas.microsoft.com/office/drawing/2014/main" id="{C82CBE37-A185-4E08-950D-BFFB714EAC0A}"/>
                </a:ext>
              </a:extLst>
            </p:cNvPr>
            <p:cNvSpPr>
              <a:spLocks/>
            </p:cNvSpPr>
            <p:nvPr/>
          </p:nvSpPr>
          <p:spPr bwMode="auto">
            <a:xfrm>
              <a:off x="2814638" y="3309938"/>
              <a:ext cx="415925" cy="355600"/>
            </a:xfrm>
            <a:custGeom>
              <a:avLst/>
              <a:gdLst>
                <a:gd name="T0" fmla="*/ 262 w 262"/>
                <a:gd name="T1" fmla="*/ 32 h 224"/>
                <a:gd name="T2" fmla="*/ 205 w 262"/>
                <a:gd name="T3" fmla="*/ 0 h 224"/>
                <a:gd name="T4" fmla="*/ 109 w 262"/>
                <a:gd name="T5" fmla="*/ 37 h 224"/>
                <a:gd name="T6" fmla="*/ 66 w 262"/>
                <a:gd name="T7" fmla="*/ 22 h 224"/>
                <a:gd name="T8" fmla="*/ 0 w 262"/>
                <a:gd name="T9" fmla="*/ 60 h 224"/>
                <a:gd name="T10" fmla="*/ 80 w 262"/>
                <a:gd name="T11" fmla="*/ 153 h 224"/>
                <a:gd name="T12" fmla="*/ 100 w 262"/>
                <a:gd name="T13" fmla="*/ 184 h 224"/>
                <a:gd name="T14" fmla="*/ 151 w 262"/>
                <a:gd name="T15" fmla="*/ 188 h 224"/>
                <a:gd name="T16" fmla="*/ 151 w 262"/>
                <a:gd name="T17" fmla="*/ 224 h 224"/>
                <a:gd name="T18" fmla="*/ 194 w 262"/>
                <a:gd name="T19" fmla="*/ 223 h 224"/>
                <a:gd name="T20" fmla="*/ 175 w 262"/>
                <a:gd name="T21" fmla="*/ 180 h 224"/>
                <a:gd name="T22" fmla="*/ 244 w 262"/>
                <a:gd name="T23" fmla="*/ 131 h 224"/>
                <a:gd name="T24" fmla="*/ 262 w 262"/>
                <a:gd name="T25" fmla="*/ 3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2" h="224">
                  <a:moveTo>
                    <a:pt x="262" y="32"/>
                  </a:moveTo>
                  <a:lnTo>
                    <a:pt x="205" y="0"/>
                  </a:lnTo>
                  <a:lnTo>
                    <a:pt x="109" y="37"/>
                  </a:lnTo>
                  <a:lnTo>
                    <a:pt x="66" y="22"/>
                  </a:lnTo>
                  <a:lnTo>
                    <a:pt x="0" y="60"/>
                  </a:lnTo>
                  <a:lnTo>
                    <a:pt x="80" y="153"/>
                  </a:lnTo>
                  <a:lnTo>
                    <a:pt x="100" y="184"/>
                  </a:lnTo>
                  <a:lnTo>
                    <a:pt x="151" y="188"/>
                  </a:lnTo>
                  <a:lnTo>
                    <a:pt x="151" y="224"/>
                  </a:lnTo>
                  <a:lnTo>
                    <a:pt x="194" y="223"/>
                  </a:lnTo>
                  <a:lnTo>
                    <a:pt x="175" y="180"/>
                  </a:lnTo>
                  <a:lnTo>
                    <a:pt x="244" y="131"/>
                  </a:lnTo>
                  <a:lnTo>
                    <a:pt x="262" y="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2" name="Freeform 19">
              <a:extLst>
                <a:ext uri="{FF2B5EF4-FFF2-40B4-BE49-F238E27FC236}">
                  <a16:creationId xmlns:a16="http://schemas.microsoft.com/office/drawing/2014/main" id="{82C401A0-80CF-4C77-9C46-D80923024A76}"/>
                </a:ext>
              </a:extLst>
            </p:cNvPr>
            <p:cNvSpPr>
              <a:spLocks/>
            </p:cNvSpPr>
            <p:nvPr/>
          </p:nvSpPr>
          <p:spPr bwMode="auto">
            <a:xfrm>
              <a:off x="2590800" y="1974850"/>
              <a:ext cx="798513" cy="654050"/>
            </a:xfrm>
            <a:custGeom>
              <a:avLst/>
              <a:gdLst>
                <a:gd name="T0" fmla="*/ 308 w 503"/>
                <a:gd name="T1" fmla="*/ 62 h 412"/>
                <a:gd name="T2" fmla="*/ 0 w 503"/>
                <a:gd name="T3" fmla="*/ 0 h 412"/>
                <a:gd name="T4" fmla="*/ 34 w 503"/>
                <a:gd name="T5" fmla="*/ 101 h 412"/>
                <a:gd name="T6" fmla="*/ 53 w 503"/>
                <a:gd name="T7" fmla="*/ 170 h 412"/>
                <a:gd name="T8" fmla="*/ 9 w 503"/>
                <a:gd name="T9" fmla="*/ 188 h 412"/>
                <a:gd name="T10" fmla="*/ 48 w 503"/>
                <a:gd name="T11" fmla="*/ 230 h 412"/>
                <a:gd name="T12" fmla="*/ 49 w 503"/>
                <a:gd name="T13" fmla="*/ 278 h 412"/>
                <a:gd name="T14" fmla="*/ 133 w 503"/>
                <a:gd name="T15" fmla="*/ 352 h 412"/>
                <a:gd name="T16" fmla="*/ 144 w 503"/>
                <a:gd name="T17" fmla="*/ 412 h 412"/>
                <a:gd name="T18" fmla="*/ 380 w 503"/>
                <a:gd name="T19" fmla="*/ 405 h 412"/>
                <a:gd name="T20" fmla="*/ 456 w 503"/>
                <a:gd name="T21" fmla="*/ 372 h 412"/>
                <a:gd name="T22" fmla="*/ 503 w 503"/>
                <a:gd name="T23" fmla="*/ 289 h 412"/>
                <a:gd name="T24" fmla="*/ 464 w 503"/>
                <a:gd name="T25" fmla="*/ 185 h 412"/>
                <a:gd name="T26" fmla="*/ 349 w 503"/>
                <a:gd name="T27" fmla="*/ 235 h 412"/>
                <a:gd name="T28" fmla="*/ 341 w 503"/>
                <a:gd name="T29" fmla="*/ 134 h 412"/>
                <a:gd name="T30" fmla="*/ 380 w 503"/>
                <a:gd name="T31" fmla="*/ 83 h 412"/>
                <a:gd name="T32" fmla="*/ 308 w 503"/>
                <a:gd name="T33" fmla="*/ 62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3" h="412">
                  <a:moveTo>
                    <a:pt x="308" y="62"/>
                  </a:moveTo>
                  <a:lnTo>
                    <a:pt x="0" y="0"/>
                  </a:lnTo>
                  <a:lnTo>
                    <a:pt x="34" y="101"/>
                  </a:lnTo>
                  <a:lnTo>
                    <a:pt x="53" y="170"/>
                  </a:lnTo>
                  <a:lnTo>
                    <a:pt x="9" y="188"/>
                  </a:lnTo>
                  <a:lnTo>
                    <a:pt x="48" y="230"/>
                  </a:lnTo>
                  <a:lnTo>
                    <a:pt x="49" y="278"/>
                  </a:lnTo>
                  <a:lnTo>
                    <a:pt x="133" y="352"/>
                  </a:lnTo>
                  <a:lnTo>
                    <a:pt x="144" y="412"/>
                  </a:lnTo>
                  <a:lnTo>
                    <a:pt x="380" y="405"/>
                  </a:lnTo>
                  <a:lnTo>
                    <a:pt x="456" y="372"/>
                  </a:lnTo>
                  <a:lnTo>
                    <a:pt x="503" y="289"/>
                  </a:lnTo>
                  <a:lnTo>
                    <a:pt x="464" y="185"/>
                  </a:lnTo>
                  <a:lnTo>
                    <a:pt x="349" y="235"/>
                  </a:lnTo>
                  <a:lnTo>
                    <a:pt x="341" y="134"/>
                  </a:lnTo>
                  <a:lnTo>
                    <a:pt x="380" y="83"/>
                  </a:lnTo>
                  <a:lnTo>
                    <a:pt x="308" y="6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4" name="Freeform 20">
              <a:extLst>
                <a:ext uri="{FF2B5EF4-FFF2-40B4-BE49-F238E27FC236}">
                  <a16:creationId xmlns:a16="http://schemas.microsoft.com/office/drawing/2014/main" id="{E70C2F4E-9FCD-420F-82BE-535C38323D66}"/>
                </a:ext>
              </a:extLst>
            </p:cNvPr>
            <p:cNvSpPr>
              <a:spLocks/>
            </p:cNvSpPr>
            <p:nvPr/>
          </p:nvSpPr>
          <p:spPr bwMode="auto">
            <a:xfrm>
              <a:off x="569913" y="1042988"/>
              <a:ext cx="1441450" cy="1774825"/>
            </a:xfrm>
            <a:custGeom>
              <a:avLst/>
              <a:gdLst>
                <a:gd name="T0" fmla="*/ 898 w 908"/>
                <a:gd name="T1" fmla="*/ 588 h 1118"/>
                <a:gd name="T2" fmla="*/ 736 w 908"/>
                <a:gd name="T3" fmla="*/ 576 h 1118"/>
                <a:gd name="T4" fmla="*/ 759 w 908"/>
                <a:gd name="T5" fmla="*/ 409 h 1118"/>
                <a:gd name="T6" fmla="*/ 802 w 908"/>
                <a:gd name="T7" fmla="*/ 369 h 1118"/>
                <a:gd name="T8" fmla="*/ 758 w 908"/>
                <a:gd name="T9" fmla="*/ 184 h 1118"/>
                <a:gd name="T10" fmla="*/ 193 w 908"/>
                <a:gd name="T11" fmla="*/ 0 h 1118"/>
                <a:gd name="T12" fmla="*/ 97 w 908"/>
                <a:gd name="T13" fmla="*/ 149 h 1118"/>
                <a:gd name="T14" fmla="*/ 97 w 908"/>
                <a:gd name="T15" fmla="*/ 291 h 1118"/>
                <a:gd name="T16" fmla="*/ 0 w 908"/>
                <a:gd name="T17" fmla="*/ 651 h 1118"/>
                <a:gd name="T18" fmla="*/ 94 w 908"/>
                <a:gd name="T19" fmla="*/ 706 h 1118"/>
                <a:gd name="T20" fmla="*/ 175 w 908"/>
                <a:gd name="T21" fmla="*/ 858 h 1118"/>
                <a:gd name="T22" fmla="*/ 243 w 908"/>
                <a:gd name="T23" fmla="*/ 928 h 1118"/>
                <a:gd name="T24" fmla="*/ 415 w 908"/>
                <a:gd name="T25" fmla="*/ 1039 h 1118"/>
                <a:gd name="T26" fmla="*/ 444 w 908"/>
                <a:gd name="T27" fmla="*/ 1097 h 1118"/>
                <a:gd name="T28" fmla="*/ 504 w 908"/>
                <a:gd name="T29" fmla="*/ 1118 h 1118"/>
                <a:gd name="T30" fmla="*/ 515 w 908"/>
                <a:gd name="T31" fmla="*/ 1050 h 1118"/>
                <a:gd name="T32" fmla="*/ 702 w 908"/>
                <a:gd name="T33" fmla="*/ 1006 h 1118"/>
                <a:gd name="T34" fmla="*/ 737 w 908"/>
                <a:gd name="T35" fmla="*/ 799 h 1118"/>
                <a:gd name="T36" fmla="*/ 826 w 908"/>
                <a:gd name="T37" fmla="*/ 655 h 1118"/>
                <a:gd name="T38" fmla="*/ 908 w 908"/>
                <a:gd name="T39" fmla="*/ 623 h 1118"/>
                <a:gd name="T40" fmla="*/ 898 w 908"/>
                <a:gd name="T41" fmla="*/ 588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8" h="1118">
                  <a:moveTo>
                    <a:pt x="898" y="588"/>
                  </a:moveTo>
                  <a:lnTo>
                    <a:pt x="736" y="576"/>
                  </a:lnTo>
                  <a:lnTo>
                    <a:pt x="759" y="409"/>
                  </a:lnTo>
                  <a:lnTo>
                    <a:pt x="802" y="369"/>
                  </a:lnTo>
                  <a:lnTo>
                    <a:pt x="758" y="184"/>
                  </a:lnTo>
                  <a:lnTo>
                    <a:pt x="193" y="0"/>
                  </a:lnTo>
                  <a:lnTo>
                    <a:pt x="97" y="149"/>
                  </a:lnTo>
                  <a:lnTo>
                    <a:pt x="97" y="291"/>
                  </a:lnTo>
                  <a:lnTo>
                    <a:pt x="0" y="651"/>
                  </a:lnTo>
                  <a:lnTo>
                    <a:pt x="94" y="706"/>
                  </a:lnTo>
                  <a:lnTo>
                    <a:pt x="175" y="858"/>
                  </a:lnTo>
                  <a:lnTo>
                    <a:pt x="243" y="928"/>
                  </a:lnTo>
                  <a:lnTo>
                    <a:pt x="415" y="1039"/>
                  </a:lnTo>
                  <a:lnTo>
                    <a:pt x="444" y="1097"/>
                  </a:lnTo>
                  <a:lnTo>
                    <a:pt x="504" y="1118"/>
                  </a:lnTo>
                  <a:lnTo>
                    <a:pt x="515" y="1050"/>
                  </a:lnTo>
                  <a:lnTo>
                    <a:pt x="702" y="1006"/>
                  </a:lnTo>
                  <a:lnTo>
                    <a:pt x="737" y="799"/>
                  </a:lnTo>
                  <a:lnTo>
                    <a:pt x="826" y="655"/>
                  </a:lnTo>
                  <a:lnTo>
                    <a:pt x="908" y="623"/>
                  </a:lnTo>
                  <a:lnTo>
                    <a:pt x="898" y="58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5" name="Freeform 21">
              <a:extLst>
                <a:ext uri="{FF2B5EF4-FFF2-40B4-BE49-F238E27FC236}">
                  <a16:creationId xmlns:a16="http://schemas.microsoft.com/office/drawing/2014/main" id="{455466FD-66DD-4A42-AD6C-E1BF6820EB92}"/>
                </a:ext>
              </a:extLst>
            </p:cNvPr>
            <p:cNvSpPr>
              <a:spLocks/>
            </p:cNvSpPr>
            <p:nvPr/>
          </p:nvSpPr>
          <p:spPr bwMode="auto">
            <a:xfrm>
              <a:off x="876300" y="688975"/>
              <a:ext cx="1782763" cy="1446212"/>
            </a:xfrm>
            <a:custGeom>
              <a:avLst/>
              <a:gdLst>
                <a:gd name="T0" fmla="*/ 1080 w 1123"/>
                <a:gd name="T1" fmla="*/ 810 h 911"/>
                <a:gd name="T2" fmla="*/ 1123 w 1123"/>
                <a:gd name="T3" fmla="*/ 482 h 911"/>
                <a:gd name="T4" fmla="*/ 1096 w 1123"/>
                <a:gd name="T5" fmla="*/ 467 h 911"/>
                <a:gd name="T6" fmla="*/ 1111 w 1123"/>
                <a:gd name="T7" fmla="*/ 446 h 911"/>
                <a:gd name="T8" fmla="*/ 1089 w 1123"/>
                <a:gd name="T9" fmla="*/ 434 h 911"/>
                <a:gd name="T10" fmla="*/ 1111 w 1123"/>
                <a:gd name="T11" fmla="*/ 420 h 911"/>
                <a:gd name="T12" fmla="*/ 1078 w 1123"/>
                <a:gd name="T13" fmla="*/ 406 h 911"/>
                <a:gd name="T14" fmla="*/ 1075 w 1123"/>
                <a:gd name="T15" fmla="*/ 330 h 911"/>
                <a:gd name="T16" fmla="*/ 1027 w 1123"/>
                <a:gd name="T17" fmla="*/ 275 h 911"/>
                <a:gd name="T18" fmla="*/ 1027 w 1123"/>
                <a:gd name="T19" fmla="*/ 156 h 911"/>
                <a:gd name="T20" fmla="*/ 780 w 1123"/>
                <a:gd name="T21" fmla="*/ 0 h 911"/>
                <a:gd name="T22" fmla="*/ 524 w 1123"/>
                <a:gd name="T23" fmla="*/ 2 h 911"/>
                <a:gd name="T24" fmla="*/ 52 w 1123"/>
                <a:gd name="T25" fmla="*/ 101 h 911"/>
                <a:gd name="T26" fmla="*/ 0 w 1123"/>
                <a:gd name="T27" fmla="*/ 223 h 911"/>
                <a:gd name="T28" fmla="*/ 565 w 1123"/>
                <a:gd name="T29" fmla="*/ 407 h 911"/>
                <a:gd name="T30" fmla="*/ 609 w 1123"/>
                <a:gd name="T31" fmla="*/ 592 h 911"/>
                <a:gd name="T32" fmla="*/ 566 w 1123"/>
                <a:gd name="T33" fmla="*/ 632 h 911"/>
                <a:gd name="T34" fmla="*/ 543 w 1123"/>
                <a:gd name="T35" fmla="*/ 799 h 911"/>
                <a:gd name="T36" fmla="*/ 705 w 1123"/>
                <a:gd name="T37" fmla="*/ 811 h 911"/>
                <a:gd name="T38" fmla="*/ 753 w 1123"/>
                <a:gd name="T39" fmla="*/ 834 h 911"/>
                <a:gd name="T40" fmla="*/ 1001 w 1123"/>
                <a:gd name="T41" fmla="*/ 845 h 911"/>
                <a:gd name="T42" fmla="*/ 1114 w 1123"/>
                <a:gd name="T43" fmla="*/ 911 h 911"/>
                <a:gd name="T44" fmla="*/ 1080 w 1123"/>
                <a:gd name="T45" fmla="*/ 810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3" h="911">
                  <a:moveTo>
                    <a:pt x="1080" y="810"/>
                  </a:moveTo>
                  <a:lnTo>
                    <a:pt x="1123" y="482"/>
                  </a:lnTo>
                  <a:lnTo>
                    <a:pt x="1096" y="467"/>
                  </a:lnTo>
                  <a:lnTo>
                    <a:pt x="1111" y="446"/>
                  </a:lnTo>
                  <a:lnTo>
                    <a:pt x="1089" y="434"/>
                  </a:lnTo>
                  <a:lnTo>
                    <a:pt x="1111" y="420"/>
                  </a:lnTo>
                  <a:lnTo>
                    <a:pt x="1078" y="406"/>
                  </a:lnTo>
                  <a:lnTo>
                    <a:pt x="1075" y="330"/>
                  </a:lnTo>
                  <a:lnTo>
                    <a:pt x="1027" y="275"/>
                  </a:lnTo>
                  <a:lnTo>
                    <a:pt x="1027" y="156"/>
                  </a:lnTo>
                  <a:lnTo>
                    <a:pt x="780" y="0"/>
                  </a:lnTo>
                  <a:lnTo>
                    <a:pt x="524" y="2"/>
                  </a:lnTo>
                  <a:lnTo>
                    <a:pt x="52" y="101"/>
                  </a:lnTo>
                  <a:lnTo>
                    <a:pt x="0" y="223"/>
                  </a:lnTo>
                  <a:lnTo>
                    <a:pt x="565" y="407"/>
                  </a:lnTo>
                  <a:lnTo>
                    <a:pt x="609" y="592"/>
                  </a:lnTo>
                  <a:lnTo>
                    <a:pt x="566" y="632"/>
                  </a:lnTo>
                  <a:lnTo>
                    <a:pt x="543" y="799"/>
                  </a:lnTo>
                  <a:lnTo>
                    <a:pt x="705" y="811"/>
                  </a:lnTo>
                  <a:lnTo>
                    <a:pt x="753" y="834"/>
                  </a:lnTo>
                  <a:lnTo>
                    <a:pt x="1001" y="845"/>
                  </a:lnTo>
                  <a:lnTo>
                    <a:pt x="1114" y="911"/>
                  </a:lnTo>
                  <a:lnTo>
                    <a:pt x="1080" y="8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6" name="Freeform 22">
              <a:extLst>
                <a:ext uri="{FF2B5EF4-FFF2-40B4-BE49-F238E27FC236}">
                  <a16:creationId xmlns:a16="http://schemas.microsoft.com/office/drawing/2014/main" id="{FE252139-01A7-497A-BD6F-E15E3C34AB02}"/>
                </a:ext>
              </a:extLst>
            </p:cNvPr>
            <p:cNvSpPr>
              <a:spLocks/>
            </p:cNvSpPr>
            <p:nvPr/>
          </p:nvSpPr>
          <p:spPr bwMode="auto">
            <a:xfrm>
              <a:off x="2720975" y="3462338"/>
              <a:ext cx="38100" cy="82550"/>
            </a:xfrm>
            <a:custGeom>
              <a:avLst/>
              <a:gdLst>
                <a:gd name="T0" fmla="*/ 20 w 24"/>
                <a:gd name="T1" fmla="*/ 52 h 52"/>
                <a:gd name="T2" fmla="*/ 24 w 24"/>
                <a:gd name="T3" fmla="*/ 0 h 52"/>
                <a:gd name="T4" fmla="*/ 0 w 24"/>
                <a:gd name="T5" fmla="*/ 17 h 52"/>
                <a:gd name="T6" fmla="*/ 20 w 24"/>
                <a:gd name="T7" fmla="*/ 52 h 52"/>
              </a:gdLst>
              <a:ahLst/>
              <a:cxnLst>
                <a:cxn ang="0">
                  <a:pos x="T0" y="T1"/>
                </a:cxn>
                <a:cxn ang="0">
                  <a:pos x="T2" y="T3"/>
                </a:cxn>
                <a:cxn ang="0">
                  <a:pos x="T4" y="T5"/>
                </a:cxn>
                <a:cxn ang="0">
                  <a:pos x="T6" y="T7"/>
                </a:cxn>
              </a:cxnLst>
              <a:rect l="0" t="0" r="r" b="b"/>
              <a:pathLst>
                <a:path w="24" h="52">
                  <a:moveTo>
                    <a:pt x="20" y="52"/>
                  </a:moveTo>
                  <a:lnTo>
                    <a:pt x="24" y="0"/>
                  </a:lnTo>
                  <a:lnTo>
                    <a:pt x="0" y="17"/>
                  </a:lnTo>
                  <a:lnTo>
                    <a:pt x="20" y="5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9" name="Group 38">
            <a:extLst>
              <a:ext uri="{FF2B5EF4-FFF2-40B4-BE49-F238E27FC236}">
                <a16:creationId xmlns:a16="http://schemas.microsoft.com/office/drawing/2014/main" id="{DE3E5127-012D-43B4-8DE7-23BFD8CD4683}"/>
              </a:ext>
            </a:extLst>
          </p:cNvPr>
          <p:cNvGrpSpPr/>
          <p:nvPr/>
        </p:nvGrpSpPr>
        <p:grpSpPr>
          <a:xfrm>
            <a:off x="9905067" y="2407199"/>
            <a:ext cx="6197236" cy="5472602"/>
            <a:chOff x="10626915" y="3676650"/>
            <a:chExt cx="6197236" cy="5472602"/>
          </a:xfrm>
        </p:grpSpPr>
        <p:sp>
          <p:nvSpPr>
            <p:cNvPr id="40" name="Title 12">
              <a:extLst>
                <a:ext uri="{FF2B5EF4-FFF2-40B4-BE49-F238E27FC236}">
                  <a16:creationId xmlns:a16="http://schemas.microsoft.com/office/drawing/2014/main" id="{6B49AA02-F6A9-4522-B755-027A2F8A1821}"/>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Paraguay</a:t>
              </a:r>
            </a:p>
          </p:txBody>
        </p:sp>
        <p:sp>
          <p:nvSpPr>
            <p:cNvPr id="41" name="Subtitle 13">
              <a:extLst>
                <a:ext uri="{FF2B5EF4-FFF2-40B4-BE49-F238E27FC236}">
                  <a16:creationId xmlns:a16="http://schemas.microsoft.com/office/drawing/2014/main" id="{7CBA403A-AE14-4C54-A914-B4DE0B3B7900}"/>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4377480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down)">
                                      <p:cBhvr>
                                        <p:cTn id="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a:extLst>
              <a:ext uri="{FF2B5EF4-FFF2-40B4-BE49-F238E27FC236}">
                <a16:creationId xmlns:a16="http://schemas.microsoft.com/office/drawing/2014/main" id="{73ED4F88-CE60-4A10-82A1-F178A7841830}"/>
              </a:ext>
            </a:extLst>
          </p:cNvPr>
          <p:cNvGrpSpPr/>
          <p:nvPr/>
        </p:nvGrpSpPr>
        <p:grpSpPr>
          <a:xfrm>
            <a:off x="1988465" y="1340645"/>
            <a:ext cx="5234454" cy="7603332"/>
            <a:chOff x="492126" y="742950"/>
            <a:chExt cx="3697288" cy="5370513"/>
          </a:xfrm>
          <a:solidFill>
            <a:schemeClr val="bg1">
              <a:lumMod val="85000"/>
            </a:schemeClr>
          </a:solidFill>
        </p:grpSpPr>
        <p:sp>
          <p:nvSpPr>
            <p:cNvPr id="48" name="Freeform 5">
              <a:extLst>
                <a:ext uri="{FF2B5EF4-FFF2-40B4-BE49-F238E27FC236}">
                  <a16:creationId xmlns:a16="http://schemas.microsoft.com/office/drawing/2014/main" id="{608DB641-EE0D-454D-95BC-22AF83F32F82}"/>
                </a:ext>
              </a:extLst>
            </p:cNvPr>
            <p:cNvSpPr>
              <a:spLocks/>
            </p:cNvSpPr>
            <p:nvPr/>
          </p:nvSpPr>
          <p:spPr bwMode="auto">
            <a:xfrm>
              <a:off x="1265238" y="1585913"/>
              <a:ext cx="455613" cy="1163638"/>
            </a:xfrm>
            <a:custGeom>
              <a:avLst/>
              <a:gdLst>
                <a:gd name="T0" fmla="*/ 156 w 287"/>
                <a:gd name="T1" fmla="*/ 730 h 733"/>
                <a:gd name="T2" fmla="*/ 145 w 287"/>
                <a:gd name="T3" fmla="*/ 733 h 733"/>
                <a:gd name="T4" fmla="*/ 143 w 287"/>
                <a:gd name="T5" fmla="*/ 706 h 733"/>
                <a:gd name="T6" fmla="*/ 102 w 287"/>
                <a:gd name="T7" fmla="*/ 635 h 733"/>
                <a:gd name="T8" fmla="*/ 50 w 287"/>
                <a:gd name="T9" fmla="*/ 578 h 733"/>
                <a:gd name="T10" fmla="*/ 31 w 287"/>
                <a:gd name="T11" fmla="*/ 551 h 733"/>
                <a:gd name="T12" fmla="*/ 9 w 287"/>
                <a:gd name="T13" fmla="*/ 517 h 733"/>
                <a:gd name="T14" fmla="*/ 23 w 287"/>
                <a:gd name="T15" fmla="*/ 476 h 733"/>
                <a:gd name="T16" fmla="*/ 36 w 287"/>
                <a:gd name="T17" fmla="*/ 449 h 733"/>
                <a:gd name="T18" fmla="*/ 21 w 287"/>
                <a:gd name="T19" fmla="*/ 427 h 733"/>
                <a:gd name="T20" fmla="*/ 13 w 287"/>
                <a:gd name="T21" fmla="*/ 425 h 733"/>
                <a:gd name="T22" fmla="*/ 0 w 287"/>
                <a:gd name="T23" fmla="*/ 379 h 733"/>
                <a:gd name="T24" fmla="*/ 19 w 287"/>
                <a:gd name="T25" fmla="*/ 335 h 733"/>
                <a:gd name="T26" fmla="*/ 4 w 287"/>
                <a:gd name="T27" fmla="*/ 293 h 733"/>
                <a:gd name="T28" fmla="*/ 15 w 287"/>
                <a:gd name="T29" fmla="*/ 274 h 733"/>
                <a:gd name="T30" fmla="*/ 16 w 287"/>
                <a:gd name="T31" fmla="*/ 237 h 733"/>
                <a:gd name="T32" fmla="*/ 32 w 287"/>
                <a:gd name="T33" fmla="*/ 183 h 733"/>
                <a:gd name="T34" fmla="*/ 61 w 287"/>
                <a:gd name="T35" fmla="*/ 141 h 733"/>
                <a:gd name="T36" fmla="*/ 79 w 287"/>
                <a:gd name="T37" fmla="*/ 80 h 733"/>
                <a:gd name="T38" fmla="*/ 88 w 287"/>
                <a:gd name="T39" fmla="*/ 100 h 733"/>
                <a:gd name="T40" fmla="*/ 102 w 287"/>
                <a:gd name="T41" fmla="*/ 88 h 733"/>
                <a:gd name="T42" fmla="*/ 94 w 287"/>
                <a:gd name="T43" fmla="*/ 72 h 733"/>
                <a:gd name="T44" fmla="*/ 113 w 287"/>
                <a:gd name="T45" fmla="*/ 55 h 733"/>
                <a:gd name="T46" fmla="*/ 147 w 287"/>
                <a:gd name="T47" fmla="*/ 13 h 733"/>
                <a:gd name="T48" fmla="*/ 169 w 287"/>
                <a:gd name="T49" fmla="*/ 0 h 733"/>
                <a:gd name="T50" fmla="*/ 175 w 287"/>
                <a:gd name="T51" fmla="*/ 30 h 733"/>
                <a:gd name="T52" fmla="*/ 185 w 287"/>
                <a:gd name="T53" fmla="*/ 70 h 733"/>
                <a:gd name="T54" fmla="*/ 193 w 287"/>
                <a:gd name="T55" fmla="*/ 88 h 733"/>
                <a:gd name="T56" fmla="*/ 200 w 287"/>
                <a:gd name="T57" fmla="*/ 122 h 733"/>
                <a:gd name="T58" fmla="*/ 214 w 287"/>
                <a:gd name="T59" fmla="*/ 165 h 733"/>
                <a:gd name="T60" fmla="*/ 211 w 287"/>
                <a:gd name="T61" fmla="*/ 241 h 733"/>
                <a:gd name="T62" fmla="*/ 212 w 287"/>
                <a:gd name="T63" fmla="*/ 262 h 733"/>
                <a:gd name="T64" fmla="*/ 199 w 287"/>
                <a:gd name="T65" fmla="*/ 292 h 733"/>
                <a:gd name="T66" fmla="*/ 184 w 287"/>
                <a:gd name="T67" fmla="*/ 311 h 733"/>
                <a:gd name="T68" fmla="*/ 174 w 287"/>
                <a:gd name="T69" fmla="*/ 342 h 733"/>
                <a:gd name="T70" fmla="*/ 165 w 287"/>
                <a:gd name="T71" fmla="*/ 369 h 733"/>
                <a:gd name="T72" fmla="*/ 182 w 287"/>
                <a:gd name="T73" fmla="*/ 398 h 733"/>
                <a:gd name="T74" fmla="*/ 200 w 287"/>
                <a:gd name="T75" fmla="*/ 440 h 733"/>
                <a:gd name="T76" fmla="*/ 189 w 287"/>
                <a:gd name="T77" fmla="*/ 449 h 733"/>
                <a:gd name="T78" fmla="*/ 184 w 287"/>
                <a:gd name="T79" fmla="*/ 497 h 733"/>
                <a:gd name="T80" fmla="*/ 208 w 287"/>
                <a:gd name="T81" fmla="*/ 545 h 733"/>
                <a:gd name="T82" fmla="*/ 265 w 287"/>
                <a:gd name="T83" fmla="*/ 569 h 733"/>
                <a:gd name="T84" fmla="*/ 287 w 287"/>
                <a:gd name="T85" fmla="*/ 611 h 733"/>
                <a:gd name="T86" fmla="*/ 263 w 287"/>
                <a:gd name="T87" fmla="*/ 635 h 733"/>
                <a:gd name="T88" fmla="*/ 253 w 287"/>
                <a:gd name="T89" fmla="*/ 666 h 733"/>
                <a:gd name="T90" fmla="*/ 233 w 287"/>
                <a:gd name="T91" fmla="*/ 683 h 733"/>
                <a:gd name="T92" fmla="*/ 201 w 287"/>
                <a:gd name="T93" fmla="*/ 670 h 733"/>
                <a:gd name="T94" fmla="*/ 182 w 287"/>
                <a:gd name="T95" fmla="*/ 680 h 733"/>
                <a:gd name="T96" fmla="*/ 173 w 287"/>
                <a:gd name="T97" fmla="*/ 72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7" h="733">
                  <a:moveTo>
                    <a:pt x="174" y="725"/>
                  </a:moveTo>
                  <a:lnTo>
                    <a:pt x="156" y="730"/>
                  </a:lnTo>
                  <a:lnTo>
                    <a:pt x="156" y="730"/>
                  </a:lnTo>
                  <a:lnTo>
                    <a:pt x="145" y="733"/>
                  </a:lnTo>
                  <a:lnTo>
                    <a:pt x="145" y="733"/>
                  </a:lnTo>
                  <a:lnTo>
                    <a:pt x="143" y="706"/>
                  </a:lnTo>
                  <a:lnTo>
                    <a:pt x="132" y="693"/>
                  </a:lnTo>
                  <a:lnTo>
                    <a:pt x="102" y="635"/>
                  </a:lnTo>
                  <a:lnTo>
                    <a:pt x="72" y="620"/>
                  </a:lnTo>
                  <a:lnTo>
                    <a:pt x="50" y="578"/>
                  </a:lnTo>
                  <a:lnTo>
                    <a:pt x="30" y="563"/>
                  </a:lnTo>
                  <a:lnTo>
                    <a:pt x="31" y="551"/>
                  </a:lnTo>
                  <a:lnTo>
                    <a:pt x="9" y="533"/>
                  </a:lnTo>
                  <a:lnTo>
                    <a:pt x="9" y="517"/>
                  </a:lnTo>
                  <a:lnTo>
                    <a:pt x="21" y="490"/>
                  </a:lnTo>
                  <a:lnTo>
                    <a:pt x="23" y="476"/>
                  </a:lnTo>
                  <a:lnTo>
                    <a:pt x="28" y="461"/>
                  </a:lnTo>
                  <a:lnTo>
                    <a:pt x="36" y="449"/>
                  </a:lnTo>
                  <a:lnTo>
                    <a:pt x="36" y="434"/>
                  </a:lnTo>
                  <a:lnTo>
                    <a:pt x="21" y="427"/>
                  </a:lnTo>
                  <a:lnTo>
                    <a:pt x="21" y="425"/>
                  </a:lnTo>
                  <a:lnTo>
                    <a:pt x="13" y="425"/>
                  </a:lnTo>
                  <a:lnTo>
                    <a:pt x="0" y="411"/>
                  </a:lnTo>
                  <a:lnTo>
                    <a:pt x="0" y="379"/>
                  </a:lnTo>
                  <a:lnTo>
                    <a:pt x="13" y="355"/>
                  </a:lnTo>
                  <a:lnTo>
                    <a:pt x="19" y="335"/>
                  </a:lnTo>
                  <a:lnTo>
                    <a:pt x="4" y="293"/>
                  </a:lnTo>
                  <a:lnTo>
                    <a:pt x="4" y="293"/>
                  </a:lnTo>
                  <a:lnTo>
                    <a:pt x="12" y="288"/>
                  </a:lnTo>
                  <a:lnTo>
                    <a:pt x="15" y="274"/>
                  </a:lnTo>
                  <a:lnTo>
                    <a:pt x="10" y="243"/>
                  </a:lnTo>
                  <a:lnTo>
                    <a:pt x="16" y="237"/>
                  </a:lnTo>
                  <a:lnTo>
                    <a:pt x="31" y="205"/>
                  </a:lnTo>
                  <a:lnTo>
                    <a:pt x="32" y="183"/>
                  </a:lnTo>
                  <a:lnTo>
                    <a:pt x="36" y="171"/>
                  </a:lnTo>
                  <a:lnTo>
                    <a:pt x="61" y="141"/>
                  </a:lnTo>
                  <a:lnTo>
                    <a:pt x="70" y="85"/>
                  </a:lnTo>
                  <a:lnTo>
                    <a:pt x="79" y="80"/>
                  </a:lnTo>
                  <a:lnTo>
                    <a:pt x="85" y="83"/>
                  </a:lnTo>
                  <a:lnTo>
                    <a:pt x="88" y="100"/>
                  </a:lnTo>
                  <a:lnTo>
                    <a:pt x="100" y="92"/>
                  </a:lnTo>
                  <a:lnTo>
                    <a:pt x="102" y="88"/>
                  </a:lnTo>
                  <a:lnTo>
                    <a:pt x="100" y="81"/>
                  </a:lnTo>
                  <a:lnTo>
                    <a:pt x="94" y="72"/>
                  </a:lnTo>
                  <a:lnTo>
                    <a:pt x="96" y="66"/>
                  </a:lnTo>
                  <a:lnTo>
                    <a:pt x="113" y="55"/>
                  </a:lnTo>
                  <a:lnTo>
                    <a:pt x="128" y="34"/>
                  </a:lnTo>
                  <a:lnTo>
                    <a:pt x="147" y="13"/>
                  </a:lnTo>
                  <a:lnTo>
                    <a:pt x="159" y="4"/>
                  </a:lnTo>
                  <a:lnTo>
                    <a:pt x="169" y="0"/>
                  </a:lnTo>
                  <a:lnTo>
                    <a:pt x="169" y="0"/>
                  </a:lnTo>
                  <a:lnTo>
                    <a:pt x="175" y="30"/>
                  </a:lnTo>
                  <a:lnTo>
                    <a:pt x="177" y="53"/>
                  </a:lnTo>
                  <a:lnTo>
                    <a:pt x="185" y="70"/>
                  </a:lnTo>
                  <a:lnTo>
                    <a:pt x="185" y="70"/>
                  </a:lnTo>
                  <a:lnTo>
                    <a:pt x="193" y="88"/>
                  </a:lnTo>
                  <a:lnTo>
                    <a:pt x="200" y="122"/>
                  </a:lnTo>
                  <a:lnTo>
                    <a:pt x="200" y="122"/>
                  </a:lnTo>
                  <a:lnTo>
                    <a:pt x="200" y="142"/>
                  </a:lnTo>
                  <a:lnTo>
                    <a:pt x="214" y="165"/>
                  </a:lnTo>
                  <a:lnTo>
                    <a:pt x="216" y="197"/>
                  </a:lnTo>
                  <a:lnTo>
                    <a:pt x="211" y="241"/>
                  </a:lnTo>
                  <a:lnTo>
                    <a:pt x="214" y="252"/>
                  </a:lnTo>
                  <a:lnTo>
                    <a:pt x="212" y="262"/>
                  </a:lnTo>
                  <a:lnTo>
                    <a:pt x="212" y="262"/>
                  </a:lnTo>
                  <a:lnTo>
                    <a:pt x="199" y="292"/>
                  </a:lnTo>
                  <a:lnTo>
                    <a:pt x="199" y="292"/>
                  </a:lnTo>
                  <a:lnTo>
                    <a:pt x="184" y="311"/>
                  </a:lnTo>
                  <a:lnTo>
                    <a:pt x="178" y="323"/>
                  </a:lnTo>
                  <a:lnTo>
                    <a:pt x="174" y="342"/>
                  </a:lnTo>
                  <a:lnTo>
                    <a:pt x="175" y="357"/>
                  </a:lnTo>
                  <a:lnTo>
                    <a:pt x="165" y="369"/>
                  </a:lnTo>
                  <a:lnTo>
                    <a:pt x="165" y="383"/>
                  </a:lnTo>
                  <a:lnTo>
                    <a:pt x="182" y="398"/>
                  </a:lnTo>
                  <a:lnTo>
                    <a:pt x="186" y="412"/>
                  </a:lnTo>
                  <a:lnTo>
                    <a:pt x="200" y="440"/>
                  </a:lnTo>
                  <a:lnTo>
                    <a:pt x="200" y="440"/>
                  </a:lnTo>
                  <a:lnTo>
                    <a:pt x="189" y="449"/>
                  </a:lnTo>
                  <a:lnTo>
                    <a:pt x="185" y="459"/>
                  </a:lnTo>
                  <a:lnTo>
                    <a:pt x="184" y="497"/>
                  </a:lnTo>
                  <a:lnTo>
                    <a:pt x="189" y="509"/>
                  </a:lnTo>
                  <a:lnTo>
                    <a:pt x="208" y="545"/>
                  </a:lnTo>
                  <a:lnTo>
                    <a:pt x="215" y="554"/>
                  </a:lnTo>
                  <a:lnTo>
                    <a:pt x="265" y="569"/>
                  </a:lnTo>
                  <a:lnTo>
                    <a:pt x="279" y="585"/>
                  </a:lnTo>
                  <a:lnTo>
                    <a:pt x="287" y="611"/>
                  </a:lnTo>
                  <a:lnTo>
                    <a:pt x="283" y="617"/>
                  </a:lnTo>
                  <a:lnTo>
                    <a:pt x="263" y="635"/>
                  </a:lnTo>
                  <a:lnTo>
                    <a:pt x="253" y="658"/>
                  </a:lnTo>
                  <a:lnTo>
                    <a:pt x="253" y="666"/>
                  </a:lnTo>
                  <a:lnTo>
                    <a:pt x="242" y="677"/>
                  </a:lnTo>
                  <a:lnTo>
                    <a:pt x="233" y="683"/>
                  </a:lnTo>
                  <a:lnTo>
                    <a:pt x="220" y="672"/>
                  </a:lnTo>
                  <a:lnTo>
                    <a:pt x="201" y="670"/>
                  </a:lnTo>
                  <a:lnTo>
                    <a:pt x="192" y="672"/>
                  </a:lnTo>
                  <a:lnTo>
                    <a:pt x="182" y="680"/>
                  </a:lnTo>
                  <a:lnTo>
                    <a:pt x="173" y="721"/>
                  </a:lnTo>
                  <a:lnTo>
                    <a:pt x="173" y="721"/>
                  </a:lnTo>
                  <a:lnTo>
                    <a:pt x="174" y="72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9" name="Freeform 6">
              <a:extLst>
                <a:ext uri="{FF2B5EF4-FFF2-40B4-BE49-F238E27FC236}">
                  <a16:creationId xmlns:a16="http://schemas.microsoft.com/office/drawing/2014/main" id="{416C5330-156A-44BF-AD65-0340DA8CAB72}"/>
                </a:ext>
              </a:extLst>
            </p:cNvPr>
            <p:cNvSpPr>
              <a:spLocks/>
            </p:cNvSpPr>
            <p:nvPr/>
          </p:nvSpPr>
          <p:spPr bwMode="auto">
            <a:xfrm>
              <a:off x="1284288" y="3048000"/>
              <a:ext cx="573088" cy="793750"/>
            </a:xfrm>
            <a:custGeom>
              <a:avLst/>
              <a:gdLst>
                <a:gd name="T0" fmla="*/ 8 w 361"/>
                <a:gd name="T1" fmla="*/ 170 h 500"/>
                <a:gd name="T2" fmla="*/ 12 w 361"/>
                <a:gd name="T3" fmla="*/ 147 h 500"/>
                <a:gd name="T4" fmla="*/ 75 w 361"/>
                <a:gd name="T5" fmla="*/ 116 h 500"/>
                <a:gd name="T6" fmla="*/ 114 w 361"/>
                <a:gd name="T7" fmla="*/ 37 h 500"/>
                <a:gd name="T8" fmla="*/ 146 w 361"/>
                <a:gd name="T9" fmla="*/ 7 h 500"/>
                <a:gd name="T10" fmla="*/ 192 w 361"/>
                <a:gd name="T11" fmla="*/ 21 h 500"/>
                <a:gd name="T12" fmla="*/ 215 w 361"/>
                <a:gd name="T13" fmla="*/ 38 h 500"/>
                <a:gd name="T14" fmla="*/ 245 w 361"/>
                <a:gd name="T15" fmla="*/ 86 h 500"/>
                <a:gd name="T16" fmla="*/ 258 w 361"/>
                <a:gd name="T17" fmla="*/ 83 h 500"/>
                <a:gd name="T18" fmla="*/ 268 w 361"/>
                <a:gd name="T19" fmla="*/ 116 h 500"/>
                <a:gd name="T20" fmla="*/ 285 w 361"/>
                <a:gd name="T21" fmla="*/ 165 h 500"/>
                <a:gd name="T22" fmla="*/ 361 w 361"/>
                <a:gd name="T23" fmla="*/ 210 h 500"/>
                <a:gd name="T24" fmla="*/ 354 w 361"/>
                <a:gd name="T25" fmla="*/ 233 h 500"/>
                <a:gd name="T26" fmla="*/ 313 w 361"/>
                <a:gd name="T27" fmla="*/ 276 h 500"/>
                <a:gd name="T28" fmla="*/ 300 w 361"/>
                <a:gd name="T29" fmla="*/ 303 h 500"/>
                <a:gd name="T30" fmla="*/ 326 w 361"/>
                <a:gd name="T31" fmla="*/ 313 h 500"/>
                <a:gd name="T32" fmla="*/ 338 w 361"/>
                <a:gd name="T33" fmla="*/ 341 h 500"/>
                <a:gd name="T34" fmla="*/ 324 w 361"/>
                <a:gd name="T35" fmla="*/ 379 h 500"/>
                <a:gd name="T36" fmla="*/ 322 w 361"/>
                <a:gd name="T37" fmla="*/ 409 h 500"/>
                <a:gd name="T38" fmla="*/ 318 w 361"/>
                <a:gd name="T39" fmla="*/ 414 h 500"/>
                <a:gd name="T40" fmla="*/ 275 w 361"/>
                <a:gd name="T41" fmla="*/ 436 h 500"/>
                <a:gd name="T42" fmla="*/ 260 w 361"/>
                <a:gd name="T43" fmla="*/ 466 h 500"/>
                <a:gd name="T44" fmla="*/ 213 w 361"/>
                <a:gd name="T45" fmla="*/ 500 h 500"/>
                <a:gd name="T46" fmla="*/ 193 w 361"/>
                <a:gd name="T47" fmla="*/ 480 h 500"/>
                <a:gd name="T48" fmla="*/ 183 w 361"/>
                <a:gd name="T49" fmla="*/ 459 h 500"/>
                <a:gd name="T50" fmla="*/ 181 w 361"/>
                <a:gd name="T51" fmla="*/ 442 h 500"/>
                <a:gd name="T52" fmla="*/ 195 w 361"/>
                <a:gd name="T53" fmla="*/ 429 h 500"/>
                <a:gd name="T54" fmla="*/ 187 w 361"/>
                <a:gd name="T55" fmla="*/ 413 h 500"/>
                <a:gd name="T56" fmla="*/ 161 w 361"/>
                <a:gd name="T57" fmla="*/ 429 h 500"/>
                <a:gd name="T58" fmla="*/ 155 w 361"/>
                <a:gd name="T59" fmla="*/ 465 h 500"/>
                <a:gd name="T60" fmla="*/ 140 w 361"/>
                <a:gd name="T61" fmla="*/ 474 h 500"/>
                <a:gd name="T62" fmla="*/ 109 w 361"/>
                <a:gd name="T63" fmla="*/ 421 h 500"/>
                <a:gd name="T64" fmla="*/ 75 w 361"/>
                <a:gd name="T65" fmla="*/ 338 h 500"/>
                <a:gd name="T66" fmla="*/ 53 w 361"/>
                <a:gd name="T67" fmla="*/ 292 h 500"/>
                <a:gd name="T68" fmla="*/ 48 w 361"/>
                <a:gd name="T69" fmla="*/ 257 h 500"/>
                <a:gd name="T70" fmla="*/ 33 w 361"/>
                <a:gd name="T71" fmla="*/ 238 h 500"/>
                <a:gd name="T72" fmla="*/ 4 w 361"/>
                <a:gd name="T73" fmla="*/ 191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1" h="500">
                  <a:moveTo>
                    <a:pt x="0" y="172"/>
                  </a:moveTo>
                  <a:lnTo>
                    <a:pt x="8" y="170"/>
                  </a:lnTo>
                  <a:lnTo>
                    <a:pt x="12" y="159"/>
                  </a:lnTo>
                  <a:lnTo>
                    <a:pt x="12" y="147"/>
                  </a:lnTo>
                  <a:lnTo>
                    <a:pt x="20" y="134"/>
                  </a:lnTo>
                  <a:lnTo>
                    <a:pt x="75" y="116"/>
                  </a:lnTo>
                  <a:lnTo>
                    <a:pt x="101" y="51"/>
                  </a:lnTo>
                  <a:lnTo>
                    <a:pt x="114" y="37"/>
                  </a:lnTo>
                  <a:lnTo>
                    <a:pt x="131" y="28"/>
                  </a:lnTo>
                  <a:lnTo>
                    <a:pt x="146" y="7"/>
                  </a:lnTo>
                  <a:lnTo>
                    <a:pt x="185" y="0"/>
                  </a:lnTo>
                  <a:lnTo>
                    <a:pt x="192" y="21"/>
                  </a:lnTo>
                  <a:lnTo>
                    <a:pt x="204" y="33"/>
                  </a:lnTo>
                  <a:lnTo>
                    <a:pt x="215" y="38"/>
                  </a:lnTo>
                  <a:lnTo>
                    <a:pt x="245" y="86"/>
                  </a:lnTo>
                  <a:lnTo>
                    <a:pt x="245" y="86"/>
                  </a:lnTo>
                  <a:lnTo>
                    <a:pt x="258" y="83"/>
                  </a:lnTo>
                  <a:lnTo>
                    <a:pt x="258" y="83"/>
                  </a:lnTo>
                  <a:lnTo>
                    <a:pt x="256" y="108"/>
                  </a:lnTo>
                  <a:lnTo>
                    <a:pt x="268" y="116"/>
                  </a:lnTo>
                  <a:lnTo>
                    <a:pt x="268" y="139"/>
                  </a:lnTo>
                  <a:lnTo>
                    <a:pt x="285" y="165"/>
                  </a:lnTo>
                  <a:lnTo>
                    <a:pt x="305" y="174"/>
                  </a:lnTo>
                  <a:lnTo>
                    <a:pt x="361" y="210"/>
                  </a:lnTo>
                  <a:lnTo>
                    <a:pt x="361" y="226"/>
                  </a:lnTo>
                  <a:lnTo>
                    <a:pt x="354" y="233"/>
                  </a:lnTo>
                  <a:lnTo>
                    <a:pt x="331" y="235"/>
                  </a:lnTo>
                  <a:lnTo>
                    <a:pt x="313" y="276"/>
                  </a:lnTo>
                  <a:lnTo>
                    <a:pt x="304" y="277"/>
                  </a:lnTo>
                  <a:lnTo>
                    <a:pt x="300" y="303"/>
                  </a:lnTo>
                  <a:lnTo>
                    <a:pt x="305" y="302"/>
                  </a:lnTo>
                  <a:lnTo>
                    <a:pt x="326" y="313"/>
                  </a:lnTo>
                  <a:lnTo>
                    <a:pt x="335" y="328"/>
                  </a:lnTo>
                  <a:lnTo>
                    <a:pt x="338" y="341"/>
                  </a:lnTo>
                  <a:lnTo>
                    <a:pt x="338" y="363"/>
                  </a:lnTo>
                  <a:lnTo>
                    <a:pt x="324" y="379"/>
                  </a:lnTo>
                  <a:lnTo>
                    <a:pt x="328" y="391"/>
                  </a:lnTo>
                  <a:lnTo>
                    <a:pt x="322" y="409"/>
                  </a:lnTo>
                  <a:lnTo>
                    <a:pt x="318" y="414"/>
                  </a:lnTo>
                  <a:lnTo>
                    <a:pt x="318" y="414"/>
                  </a:lnTo>
                  <a:lnTo>
                    <a:pt x="282" y="428"/>
                  </a:lnTo>
                  <a:lnTo>
                    <a:pt x="275" y="436"/>
                  </a:lnTo>
                  <a:lnTo>
                    <a:pt x="273" y="452"/>
                  </a:lnTo>
                  <a:lnTo>
                    <a:pt x="260" y="466"/>
                  </a:lnTo>
                  <a:lnTo>
                    <a:pt x="228" y="495"/>
                  </a:lnTo>
                  <a:lnTo>
                    <a:pt x="213" y="500"/>
                  </a:lnTo>
                  <a:lnTo>
                    <a:pt x="198" y="500"/>
                  </a:lnTo>
                  <a:lnTo>
                    <a:pt x="193" y="480"/>
                  </a:lnTo>
                  <a:lnTo>
                    <a:pt x="195" y="467"/>
                  </a:lnTo>
                  <a:lnTo>
                    <a:pt x="183" y="459"/>
                  </a:lnTo>
                  <a:lnTo>
                    <a:pt x="180" y="448"/>
                  </a:lnTo>
                  <a:lnTo>
                    <a:pt x="181" y="442"/>
                  </a:lnTo>
                  <a:lnTo>
                    <a:pt x="187" y="435"/>
                  </a:lnTo>
                  <a:lnTo>
                    <a:pt x="195" y="429"/>
                  </a:lnTo>
                  <a:lnTo>
                    <a:pt x="196" y="417"/>
                  </a:lnTo>
                  <a:lnTo>
                    <a:pt x="187" y="413"/>
                  </a:lnTo>
                  <a:lnTo>
                    <a:pt x="176" y="416"/>
                  </a:lnTo>
                  <a:lnTo>
                    <a:pt x="161" y="429"/>
                  </a:lnTo>
                  <a:lnTo>
                    <a:pt x="158" y="457"/>
                  </a:lnTo>
                  <a:lnTo>
                    <a:pt x="155" y="465"/>
                  </a:lnTo>
                  <a:lnTo>
                    <a:pt x="140" y="474"/>
                  </a:lnTo>
                  <a:lnTo>
                    <a:pt x="140" y="474"/>
                  </a:lnTo>
                  <a:lnTo>
                    <a:pt x="138" y="463"/>
                  </a:lnTo>
                  <a:lnTo>
                    <a:pt x="109" y="421"/>
                  </a:lnTo>
                  <a:lnTo>
                    <a:pt x="90" y="378"/>
                  </a:lnTo>
                  <a:lnTo>
                    <a:pt x="75" y="338"/>
                  </a:lnTo>
                  <a:lnTo>
                    <a:pt x="76" y="324"/>
                  </a:lnTo>
                  <a:lnTo>
                    <a:pt x="53" y="292"/>
                  </a:lnTo>
                  <a:lnTo>
                    <a:pt x="48" y="275"/>
                  </a:lnTo>
                  <a:lnTo>
                    <a:pt x="48" y="257"/>
                  </a:lnTo>
                  <a:lnTo>
                    <a:pt x="41" y="245"/>
                  </a:lnTo>
                  <a:lnTo>
                    <a:pt x="33" y="238"/>
                  </a:lnTo>
                  <a:lnTo>
                    <a:pt x="26" y="210"/>
                  </a:lnTo>
                  <a:lnTo>
                    <a:pt x="4" y="191"/>
                  </a:lnTo>
                  <a:lnTo>
                    <a:pt x="0" y="17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0" name="Freeform 7">
              <a:extLst>
                <a:ext uri="{FF2B5EF4-FFF2-40B4-BE49-F238E27FC236}">
                  <a16:creationId xmlns:a16="http://schemas.microsoft.com/office/drawing/2014/main" id="{AF46FD33-34F8-4EC4-8CF7-C98940614FE8}"/>
                </a:ext>
              </a:extLst>
            </p:cNvPr>
            <p:cNvSpPr>
              <a:spLocks/>
            </p:cNvSpPr>
            <p:nvPr/>
          </p:nvSpPr>
          <p:spPr bwMode="auto">
            <a:xfrm>
              <a:off x="2682876" y="4564063"/>
              <a:ext cx="517525" cy="473075"/>
            </a:xfrm>
            <a:custGeom>
              <a:avLst/>
              <a:gdLst>
                <a:gd name="T0" fmla="*/ 228 w 326"/>
                <a:gd name="T1" fmla="*/ 278 h 298"/>
                <a:gd name="T2" fmla="*/ 199 w 326"/>
                <a:gd name="T3" fmla="*/ 271 h 298"/>
                <a:gd name="T4" fmla="*/ 189 w 326"/>
                <a:gd name="T5" fmla="*/ 277 h 298"/>
                <a:gd name="T6" fmla="*/ 178 w 326"/>
                <a:gd name="T7" fmla="*/ 274 h 298"/>
                <a:gd name="T8" fmla="*/ 165 w 326"/>
                <a:gd name="T9" fmla="*/ 273 h 298"/>
                <a:gd name="T10" fmla="*/ 148 w 326"/>
                <a:gd name="T11" fmla="*/ 268 h 298"/>
                <a:gd name="T12" fmla="*/ 132 w 326"/>
                <a:gd name="T13" fmla="*/ 267 h 298"/>
                <a:gd name="T14" fmla="*/ 95 w 326"/>
                <a:gd name="T15" fmla="*/ 277 h 298"/>
                <a:gd name="T16" fmla="*/ 67 w 326"/>
                <a:gd name="T17" fmla="*/ 293 h 298"/>
                <a:gd name="T18" fmla="*/ 47 w 326"/>
                <a:gd name="T19" fmla="*/ 275 h 298"/>
                <a:gd name="T20" fmla="*/ 46 w 326"/>
                <a:gd name="T21" fmla="*/ 241 h 298"/>
                <a:gd name="T22" fmla="*/ 57 w 326"/>
                <a:gd name="T23" fmla="*/ 196 h 298"/>
                <a:gd name="T24" fmla="*/ 46 w 326"/>
                <a:gd name="T25" fmla="*/ 173 h 298"/>
                <a:gd name="T26" fmla="*/ 19 w 326"/>
                <a:gd name="T27" fmla="*/ 108 h 298"/>
                <a:gd name="T28" fmla="*/ 27 w 326"/>
                <a:gd name="T29" fmla="*/ 103 h 298"/>
                <a:gd name="T30" fmla="*/ 20 w 326"/>
                <a:gd name="T31" fmla="*/ 84 h 298"/>
                <a:gd name="T32" fmla="*/ 8 w 326"/>
                <a:gd name="T33" fmla="*/ 73 h 298"/>
                <a:gd name="T34" fmla="*/ 4 w 326"/>
                <a:gd name="T35" fmla="*/ 12 h 298"/>
                <a:gd name="T36" fmla="*/ 12 w 326"/>
                <a:gd name="T37" fmla="*/ 0 h 298"/>
                <a:gd name="T38" fmla="*/ 22 w 326"/>
                <a:gd name="T39" fmla="*/ 9 h 298"/>
                <a:gd name="T40" fmla="*/ 97 w 326"/>
                <a:gd name="T41" fmla="*/ 36 h 298"/>
                <a:gd name="T42" fmla="*/ 101 w 326"/>
                <a:gd name="T43" fmla="*/ 25 h 298"/>
                <a:gd name="T44" fmla="*/ 103 w 326"/>
                <a:gd name="T45" fmla="*/ 30 h 298"/>
                <a:gd name="T46" fmla="*/ 155 w 326"/>
                <a:gd name="T47" fmla="*/ 38 h 298"/>
                <a:gd name="T48" fmla="*/ 192 w 326"/>
                <a:gd name="T49" fmla="*/ 42 h 298"/>
                <a:gd name="T50" fmla="*/ 266 w 326"/>
                <a:gd name="T51" fmla="*/ 84 h 298"/>
                <a:gd name="T52" fmla="*/ 300 w 326"/>
                <a:gd name="T53" fmla="*/ 97 h 298"/>
                <a:gd name="T54" fmla="*/ 323 w 326"/>
                <a:gd name="T55" fmla="*/ 133 h 298"/>
                <a:gd name="T56" fmla="*/ 324 w 326"/>
                <a:gd name="T57" fmla="*/ 165 h 298"/>
                <a:gd name="T58" fmla="*/ 316 w 326"/>
                <a:gd name="T59" fmla="*/ 194 h 298"/>
                <a:gd name="T60" fmla="*/ 289 w 326"/>
                <a:gd name="T61" fmla="*/ 225 h 298"/>
                <a:gd name="T62" fmla="*/ 249 w 326"/>
                <a:gd name="T63" fmla="*/ 248 h 298"/>
                <a:gd name="T64" fmla="*/ 251 w 326"/>
                <a:gd name="T65" fmla="*/ 262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 h="298">
                  <a:moveTo>
                    <a:pt x="251" y="274"/>
                  </a:moveTo>
                  <a:lnTo>
                    <a:pt x="228" y="278"/>
                  </a:lnTo>
                  <a:lnTo>
                    <a:pt x="211" y="277"/>
                  </a:lnTo>
                  <a:lnTo>
                    <a:pt x="199" y="271"/>
                  </a:lnTo>
                  <a:lnTo>
                    <a:pt x="195" y="271"/>
                  </a:lnTo>
                  <a:lnTo>
                    <a:pt x="189" y="277"/>
                  </a:lnTo>
                  <a:lnTo>
                    <a:pt x="178" y="274"/>
                  </a:lnTo>
                  <a:lnTo>
                    <a:pt x="178" y="274"/>
                  </a:lnTo>
                  <a:lnTo>
                    <a:pt x="165" y="273"/>
                  </a:lnTo>
                  <a:lnTo>
                    <a:pt x="165" y="273"/>
                  </a:lnTo>
                  <a:lnTo>
                    <a:pt x="151" y="266"/>
                  </a:lnTo>
                  <a:lnTo>
                    <a:pt x="148" y="268"/>
                  </a:lnTo>
                  <a:lnTo>
                    <a:pt x="144" y="266"/>
                  </a:lnTo>
                  <a:lnTo>
                    <a:pt x="132" y="267"/>
                  </a:lnTo>
                  <a:lnTo>
                    <a:pt x="112" y="275"/>
                  </a:lnTo>
                  <a:lnTo>
                    <a:pt x="95" y="277"/>
                  </a:lnTo>
                  <a:lnTo>
                    <a:pt x="75" y="285"/>
                  </a:lnTo>
                  <a:lnTo>
                    <a:pt x="67" y="293"/>
                  </a:lnTo>
                  <a:lnTo>
                    <a:pt x="57" y="298"/>
                  </a:lnTo>
                  <a:lnTo>
                    <a:pt x="47" y="275"/>
                  </a:lnTo>
                  <a:lnTo>
                    <a:pt x="50" y="258"/>
                  </a:lnTo>
                  <a:lnTo>
                    <a:pt x="46" y="241"/>
                  </a:lnTo>
                  <a:lnTo>
                    <a:pt x="39" y="228"/>
                  </a:lnTo>
                  <a:lnTo>
                    <a:pt x="57" y="196"/>
                  </a:lnTo>
                  <a:lnTo>
                    <a:pt x="57" y="188"/>
                  </a:lnTo>
                  <a:lnTo>
                    <a:pt x="46" y="173"/>
                  </a:lnTo>
                  <a:lnTo>
                    <a:pt x="30" y="129"/>
                  </a:lnTo>
                  <a:lnTo>
                    <a:pt x="19" y="108"/>
                  </a:lnTo>
                  <a:lnTo>
                    <a:pt x="22" y="103"/>
                  </a:lnTo>
                  <a:lnTo>
                    <a:pt x="27" y="103"/>
                  </a:lnTo>
                  <a:lnTo>
                    <a:pt x="30" y="100"/>
                  </a:lnTo>
                  <a:lnTo>
                    <a:pt x="20" y="84"/>
                  </a:lnTo>
                  <a:lnTo>
                    <a:pt x="11" y="81"/>
                  </a:lnTo>
                  <a:lnTo>
                    <a:pt x="8" y="73"/>
                  </a:lnTo>
                  <a:lnTo>
                    <a:pt x="0" y="28"/>
                  </a:lnTo>
                  <a:lnTo>
                    <a:pt x="4" y="12"/>
                  </a:lnTo>
                  <a:lnTo>
                    <a:pt x="9" y="1"/>
                  </a:lnTo>
                  <a:lnTo>
                    <a:pt x="12" y="0"/>
                  </a:lnTo>
                  <a:lnTo>
                    <a:pt x="17" y="2"/>
                  </a:lnTo>
                  <a:lnTo>
                    <a:pt x="22" y="9"/>
                  </a:lnTo>
                  <a:lnTo>
                    <a:pt x="68" y="43"/>
                  </a:lnTo>
                  <a:lnTo>
                    <a:pt x="97" y="36"/>
                  </a:lnTo>
                  <a:lnTo>
                    <a:pt x="101" y="25"/>
                  </a:lnTo>
                  <a:lnTo>
                    <a:pt x="101" y="25"/>
                  </a:lnTo>
                  <a:lnTo>
                    <a:pt x="103" y="30"/>
                  </a:lnTo>
                  <a:lnTo>
                    <a:pt x="103" y="30"/>
                  </a:lnTo>
                  <a:lnTo>
                    <a:pt x="113" y="38"/>
                  </a:lnTo>
                  <a:lnTo>
                    <a:pt x="155" y="38"/>
                  </a:lnTo>
                  <a:lnTo>
                    <a:pt x="174" y="35"/>
                  </a:lnTo>
                  <a:lnTo>
                    <a:pt x="192" y="42"/>
                  </a:lnTo>
                  <a:lnTo>
                    <a:pt x="226" y="63"/>
                  </a:lnTo>
                  <a:lnTo>
                    <a:pt x="266" y="84"/>
                  </a:lnTo>
                  <a:lnTo>
                    <a:pt x="289" y="91"/>
                  </a:lnTo>
                  <a:lnTo>
                    <a:pt x="300" y="97"/>
                  </a:lnTo>
                  <a:lnTo>
                    <a:pt x="312" y="111"/>
                  </a:lnTo>
                  <a:lnTo>
                    <a:pt x="323" y="133"/>
                  </a:lnTo>
                  <a:lnTo>
                    <a:pt x="326" y="142"/>
                  </a:lnTo>
                  <a:lnTo>
                    <a:pt x="324" y="165"/>
                  </a:lnTo>
                  <a:lnTo>
                    <a:pt x="319" y="188"/>
                  </a:lnTo>
                  <a:lnTo>
                    <a:pt x="316" y="194"/>
                  </a:lnTo>
                  <a:lnTo>
                    <a:pt x="296" y="213"/>
                  </a:lnTo>
                  <a:lnTo>
                    <a:pt x="289" y="225"/>
                  </a:lnTo>
                  <a:lnTo>
                    <a:pt x="253" y="243"/>
                  </a:lnTo>
                  <a:lnTo>
                    <a:pt x="249" y="248"/>
                  </a:lnTo>
                  <a:lnTo>
                    <a:pt x="247" y="252"/>
                  </a:lnTo>
                  <a:lnTo>
                    <a:pt x="251" y="262"/>
                  </a:lnTo>
                  <a:lnTo>
                    <a:pt x="251" y="27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2" name="Freeform 8">
              <a:extLst>
                <a:ext uri="{FF2B5EF4-FFF2-40B4-BE49-F238E27FC236}">
                  <a16:creationId xmlns:a16="http://schemas.microsoft.com/office/drawing/2014/main" id="{9242761D-D9C5-4117-93ED-B200E79F2121}"/>
                </a:ext>
              </a:extLst>
            </p:cNvPr>
            <p:cNvSpPr>
              <a:spLocks/>
            </p:cNvSpPr>
            <p:nvPr/>
          </p:nvSpPr>
          <p:spPr bwMode="auto">
            <a:xfrm>
              <a:off x="2320926" y="4994275"/>
              <a:ext cx="1239838" cy="777875"/>
            </a:xfrm>
            <a:custGeom>
              <a:avLst/>
              <a:gdLst>
                <a:gd name="T0" fmla="*/ 760 w 781"/>
                <a:gd name="T1" fmla="*/ 316 h 490"/>
                <a:gd name="T2" fmla="*/ 753 w 781"/>
                <a:gd name="T3" fmla="*/ 333 h 490"/>
                <a:gd name="T4" fmla="*/ 709 w 781"/>
                <a:gd name="T5" fmla="*/ 315 h 490"/>
                <a:gd name="T6" fmla="*/ 712 w 781"/>
                <a:gd name="T7" fmla="*/ 346 h 490"/>
                <a:gd name="T8" fmla="*/ 694 w 781"/>
                <a:gd name="T9" fmla="*/ 391 h 490"/>
                <a:gd name="T10" fmla="*/ 668 w 781"/>
                <a:gd name="T11" fmla="*/ 413 h 490"/>
                <a:gd name="T12" fmla="*/ 689 w 781"/>
                <a:gd name="T13" fmla="*/ 452 h 490"/>
                <a:gd name="T14" fmla="*/ 644 w 781"/>
                <a:gd name="T15" fmla="*/ 490 h 490"/>
                <a:gd name="T16" fmla="*/ 597 w 781"/>
                <a:gd name="T17" fmla="*/ 475 h 490"/>
                <a:gd name="T18" fmla="*/ 544 w 781"/>
                <a:gd name="T19" fmla="*/ 437 h 490"/>
                <a:gd name="T20" fmla="*/ 484 w 781"/>
                <a:gd name="T21" fmla="*/ 386 h 490"/>
                <a:gd name="T22" fmla="*/ 423 w 781"/>
                <a:gd name="T23" fmla="*/ 371 h 490"/>
                <a:gd name="T24" fmla="*/ 327 w 781"/>
                <a:gd name="T25" fmla="*/ 316 h 490"/>
                <a:gd name="T26" fmla="*/ 202 w 781"/>
                <a:gd name="T27" fmla="*/ 257 h 490"/>
                <a:gd name="T28" fmla="*/ 130 w 781"/>
                <a:gd name="T29" fmla="*/ 220 h 490"/>
                <a:gd name="T30" fmla="*/ 8 w 781"/>
                <a:gd name="T31" fmla="*/ 151 h 490"/>
                <a:gd name="T32" fmla="*/ 10 w 781"/>
                <a:gd name="T33" fmla="*/ 114 h 490"/>
                <a:gd name="T34" fmla="*/ 68 w 781"/>
                <a:gd name="T35" fmla="*/ 80 h 490"/>
                <a:gd name="T36" fmla="*/ 115 w 781"/>
                <a:gd name="T37" fmla="*/ 99 h 490"/>
                <a:gd name="T38" fmla="*/ 164 w 781"/>
                <a:gd name="T39" fmla="*/ 156 h 490"/>
                <a:gd name="T40" fmla="*/ 192 w 781"/>
                <a:gd name="T41" fmla="*/ 178 h 490"/>
                <a:gd name="T42" fmla="*/ 213 w 781"/>
                <a:gd name="T43" fmla="*/ 132 h 490"/>
                <a:gd name="T44" fmla="*/ 245 w 781"/>
                <a:gd name="T45" fmla="*/ 143 h 490"/>
                <a:gd name="T46" fmla="*/ 300 w 781"/>
                <a:gd name="T47" fmla="*/ 132 h 490"/>
                <a:gd name="T48" fmla="*/ 333 w 781"/>
                <a:gd name="T49" fmla="*/ 114 h 490"/>
                <a:gd name="T50" fmla="*/ 375 w 781"/>
                <a:gd name="T51" fmla="*/ 69 h 490"/>
                <a:gd name="T52" fmla="*/ 381 w 781"/>
                <a:gd name="T53" fmla="*/ 21 h 490"/>
                <a:gd name="T54" fmla="*/ 401 w 781"/>
                <a:gd name="T55" fmla="*/ 3 h 490"/>
                <a:gd name="T56" fmla="*/ 417 w 781"/>
                <a:gd name="T57" fmla="*/ 6 h 490"/>
                <a:gd name="T58" fmla="*/ 439 w 781"/>
                <a:gd name="T59" fmla="*/ 6 h 490"/>
                <a:gd name="T60" fmla="*/ 479 w 781"/>
                <a:gd name="T61" fmla="*/ 3 h 490"/>
                <a:gd name="T62" fmla="*/ 494 w 781"/>
                <a:gd name="T63" fmla="*/ 31 h 490"/>
                <a:gd name="T64" fmla="*/ 548 w 781"/>
                <a:gd name="T65" fmla="*/ 38 h 490"/>
                <a:gd name="T66" fmla="*/ 561 w 781"/>
                <a:gd name="T67" fmla="*/ 34 h 490"/>
                <a:gd name="T68" fmla="*/ 562 w 781"/>
                <a:gd name="T69" fmla="*/ 3 h 490"/>
                <a:gd name="T70" fmla="*/ 593 w 781"/>
                <a:gd name="T71" fmla="*/ 75 h 490"/>
                <a:gd name="T72" fmla="*/ 657 w 781"/>
                <a:gd name="T73" fmla="*/ 67 h 490"/>
                <a:gd name="T74" fmla="*/ 697 w 781"/>
                <a:gd name="T75" fmla="*/ 86 h 490"/>
                <a:gd name="T76" fmla="*/ 711 w 781"/>
                <a:gd name="T77" fmla="*/ 125 h 490"/>
                <a:gd name="T78" fmla="*/ 746 w 781"/>
                <a:gd name="T79" fmla="*/ 140 h 490"/>
                <a:gd name="T80" fmla="*/ 746 w 781"/>
                <a:gd name="T81" fmla="*/ 149 h 490"/>
                <a:gd name="T82" fmla="*/ 762 w 781"/>
                <a:gd name="T83" fmla="*/ 212 h 490"/>
                <a:gd name="T84" fmla="*/ 779 w 781"/>
                <a:gd name="T85" fmla="*/ 25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1" h="490">
                  <a:moveTo>
                    <a:pt x="779" y="250"/>
                  </a:moveTo>
                  <a:lnTo>
                    <a:pt x="775" y="299"/>
                  </a:lnTo>
                  <a:lnTo>
                    <a:pt x="760" y="316"/>
                  </a:lnTo>
                  <a:lnTo>
                    <a:pt x="757" y="320"/>
                  </a:lnTo>
                  <a:lnTo>
                    <a:pt x="760" y="330"/>
                  </a:lnTo>
                  <a:lnTo>
                    <a:pt x="753" y="333"/>
                  </a:lnTo>
                  <a:lnTo>
                    <a:pt x="739" y="329"/>
                  </a:lnTo>
                  <a:lnTo>
                    <a:pt x="717" y="315"/>
                  </a:lnTo>
                  <a:lnTo>
                    <a:pt x="709" y="315"/>
                  </a:lnTo>
                  <a:lnTo>
                    <a:pt x="705" y="322"/>
                  </a:lnTo>
                  <a:lnTo>
                    <a:pt x="723" y="341"/>
                  </a:lnTo>
                  <a:lnTo>
                    <a:pt x="712" y="346"/>
                  </a:lnTo>
                  <a:lnTo>
                    <a:pt x="694" y="371"/>
                  </a:lnTo>
                  <a:lnTo>
                    <a:pt x="696" y="382"/>
                  </a:lnTo>
                  <a:lnTo>
                    <a:pt x="694" y="391"/>
                  </a:lnTo>
                  <a:lnTo>
                    <a:pt x="683" y="397"/>
                  </a:lnTo>
                  <a:lnTo>
                    <a:pt x="671" y="406"/>
                  </a:lnTo>
                  <a:lnTo>
                    <a:pt x="668" y="413"/>
                  </a:lnTo>
                  <a:lnTo>
                    <a:pt x="670" y="424"/>
                  </a:lnTo>
                  <a:lnTo>
                    <a:pt x="676" y="437"/>
                  </a:lnTo>
                  <a:lnTo>
                    <a:pt x="689" y="452"/>
                  </a:lnTo>
                  <a:lnTo>
                    <a:pt x="683" y="473"/>
                  </a:lnTo>
                  <a:lnTo>
                    <a:pt x="663" y="485"/>
                  </a:lnTo>
                  <a:lnTo>
                    <a:pt x="644" y="490"/>
                  </a:lnTo>
                  <a:lnTo>
                    <a:pt x="644" y="490"/>
                  </a:lnTo>
                  <a:lnTo>
                    <a:pt x="625" y="482"/>
                  </a:lnTo>
                  <a:lnTo>
                    <a:pt x="597" y="475"/>
                  </a:lnTo>
                  <a:lnTo>
                    <a:pt x="588" y="468"/>
                  </a:lnTo>
                  <a:lnTo>
                    <a:pt x="581" y="458"/>
                  </a:lnTo>
                  <a:lnTo>
                    <a:pt x="544" y="437"/>
                  </a:lnTo>
                  <a:lnTo>
                    <a:pt x="525" y="422"/>
                  </a:lnTo>
                  <a:lnTo>
                    <a:pt x="501" y="395"/>
                  </a:lnTo>
                  <a:lnTo>
                    <a:pt x="484" y="386"/>
                  </a:lnTo>
                  <a:lnTo>
                    <a:pt x="456" y="376"/>
                  </a:lnTo>
                  <a:lnTo>
                    <a:pt x="434" y="375"/>
                  </a:lnTo>
                  <a:lnTo>
                    <a:pt x="423" y="371"/>
                  </a:lnTo>
                  <a:lnTo>
                    <a:pt x="402" y="354"/>
                  </a:lnTo>
                  <a:lnTo>
                    <a:pt x="341" y="330"/>
                  </a:lnTo>
                  <a:lnTo>
                    <a:pt x="327" y="316"/>
                  </a:lnTo>
                  <a:lnTo>
                    <a:pt x="310" y="308"/>
                  </a:lnTo>
                  <a:lnTo>
                    <a:pt x="232" y="281"/>
                  </a:lnTo>
                  <a:lnTo>
                    <a:pt x="202" y="257"/>
                  </a:lnTo>
                  <a:lnTo>
                    <a:pt x="192" y="246"/>
                  </a:lnTo>
                  <a:lnTo>
                    <a:pt x="169" y="232"/>
                  </a:lnTo>
                  <a:lnTo>
                    <a:pt x="130" y="220"/>
                  </a:lnTo>
                  <a:lnTo>
                    <a:pt x="120" y="213"/>
                  </a:lnTo>
                  <a:lnTo>
                    <a:pt x="113" y="200"/>
                  </a:lnTo>
                  <a:lnTo>
                    <a:pt x="8" y="151"/>
                  </a:lnTo>
                  <a:lnTo>
                    <a:pt x="0" y="143"/>
                  </a:lnTo>
                  <a:lnTo>
                    <a:pt x="0" y="143"/>
                  </a:lnTo>
                  <a:lnTo>
                    <a:pt x="10" y="114"/>
                  </a:lnTo>
                  <a:lnTo>
                    <a:pt x="23" y="95"/>
                  </a:lnTo>
                  <a:lnTo>
                    <a:pt x="49" y="82"/>
                  </a:lnTo>
                  <a:lnTo>
                    <a:pt x="68" y="80"/>
                  </a:lnTo>
                  <a:lnTo>
                    <a:pt x="68" y="80"/>
                  </a:lnTo>
                  <a:lnTo>
                    <a:pt x="72" y="90"/>
                  </a:lnTo>
                  <a:lnTo>
                    <a:pt x="115" y="99"/>
                  </a:lnTo>
                  <a:lnTo>
                    <a:pt x="125" y="132"/>
                  </a:lnTo>
                  <a:lnTo>
                    <a:pt x="151" y="155"/>
                  </a:lnTo>
                  <a:lnTo>
                    <a:pt x="164" y="156"/>
                  </a:lnTo>
                  <a:lnTo>
                    <a:pt x="181" y="148"/>
                  </a:lnTo>
                  <a:lnTo>
                    <a:pt x="187" y="178"/>
                  </a:lnTo>
                  <a:lnTo>
                    <a:pt x="192" y="178"/>
                  </a:lnTo>
                  <a:lnTo>
                    <a:pt x="199" y="174"/>
                  </a:lnTo>
                  <a:lnTo>
                    <a:pt x="200" y="159"/>
                  </a:lnTo>
                  <a:lnTo>
                    <a:pt x="213" y="132"/>
                  </a:lnTo>
                  <a:lnTo>
                    <a:pt x="241" y="118"/>
                  </a:lnTo>
                  <a:lnTo>
                    <a:pt x="240" y="129"/>
                  </a:lnTo>
                  <a:lnTo>
                    <a:pt x="245" y="143"/>
                  </a:lnTo>
                  <a:lnTo>
                    <a:pt x="252" y="147"/>
                  </a:lnTo>
                  <a:lnTo>
                    <a:pt x="277" y="144"/>
                  </a:lnTo>
                  <a:lnTo>
                    <a:pt x="300" y="132"/>
                  </a:lnTo>
                  <a:lnTo>
                    <a:pt x="311" y="137"/>
                  </a:lnTo>
                  <a:lnTo>
                    <a:pt x="319" y="133"/>
                  </a:lnTo>
                  <a:lnTo>
                    <a:pt x="333" y="114"/>
                  </a:lnTo>
                  <a:lnTo>
                    <a:pt x="349" y="110"/>
                  </a:lnTo>
                  <a:lnTo>
                    <a:pt x="368" y="83"/>
                  </a:lnTo>
                  <a:lnTo>
                    <a:pt x="375" y="69"/>
                  </a:lnTo>
                  <a:lnTo>
                    <a:pt x="371" y="42"/>
                  </a:lnTo>
                  <a:lnTo>
                    <a:pt x="375" y="30"/>
                  </a:lnTo>
                  <a:lnTo>
                    <a:pt x="381" y="21"/>
                  </a:lnTo>
                  <a:lnTo>
                    <a:pt x="398" y="15"/>
                  </a:lnTo>
                  <a:lnTo>
                    <a:pt x="401" y="3"/>
                  </a:lnTo>
                  <a:lnTo>
                    <a:pt x="401" y="3"/>
                  </a:lnTo>
                  <a:lnTo>
                    <a:pt x="406" y="3"/>
                  </a:lnTo>
                  <a:lnTo>
                    <a:pt x="406" y="3"/>
                  </a:lnTo>
                  <a:lnTo>
                    <a:pt x="417" y="6"/>
                  </a:lnTo>
                  <a:lnTo>
                    <a:pt x="423" y="0"/>
                  </a:lnTo>
                  <a:lnTo>
                    <a:pt x="427" y="0"/>
                  </a:lnTo>
                  <a:lnTo>
                    <a:pt x="439" y="6"/>
                  </a:lnTo>
                  <a:lnTo>
                    <a:pt x="456" y="7"/>
                  </a:lnTo>
                  <a:lnTo>
                    <a:pt x="479" y="3"/>
                  </a:lnTo>
                  <a:lnTo>
                    <a:pt x="479" y="3"/>
                  </a:lnTo>
                  <a:lnTo>
                    <a:pt x="477" y="11"/>
                  </a:lnTo>
                  <a:lnTo>
                    <a:pt x="480" y="16"/>
                  </a:lnTo>
                  <a:lnTo>
                    <a:pt x="494" y="31"/>
                  </a:lnTo>
                  <a:lnTo>
                    <a:pt x="509" y="34"/>
                  </a:lnTo>
                  <a:lnTo>
                    <a:pt x="529" y="30"/>
                  </a:lnTo>
                  <a:lnTo>
                    <a:pt x="548" y="38"/>
                  </a:lnTo>
                  <a:lnTo>
                    <a:pt x="551" y="42"/>
                  </a:lnTo>
                  <a:lnTo>
                    <a:pt x="555" y="41"/>
                  </a:lnTo>
                  <a:lnTo>
                    <a:pt x="561" y="34"/>
                  </a:lnTo>
                  <a:lnTo>
                    <a:pt x="563" y="16"/>
                  </a:lnTo>
                  <a:lnTo>
                    <a:pt x="559" y="8"/>
                  </a:lnTo>
                  <a:lnTo>
                    <a:pt x="562" y="3"/>
                  </a:lnTo>
                  <a:lnTo>
                    <a:pt x="566" y="2"/>
                  </a:lnTo>
                  <a:lnTo>
                    <a:pt x="596" y="38"/>
                  </a:lnTo>
                  <a:lnTo>
                    <a:pt x="593" y="75"/>
                  </a:lnTo>
                  <a:lnTo>
                    <a:pt x="629" y="86"/>
                  </a:lnTo>
                  <a:lnTo>
                    <a:pt x="657" y="71"/>
                  </a:lnTo>
                  <a:lnTo>
                    <a:pt x="657" y="67"/>
                  </a:lnTo>
                  <a:lnTo>
                    <a:pt x="676" y="72"/>
                  </a:lnTo>
                  <a:lnTo>
                    <a:pt x="693" y="86"/>
                  </a:lnTo>
                  <a:lnTo>
                    <a:pt x="697" y="86"/>
                  </a:lnTo>
                  <a:lnTo>
                    <a:pt x="704" y="79"/>
                  </a:lnTo>
                  <a:lnTo>
                    <a:pt x="712" y="79"/>
                  </a:lnTo>
                  <a:lnTo>
                    <a:pt x="711" y="125"/>
                  </a:lnTo>
                  <a:lnTo>
                    <a:pt x="723" y="139"/>
                  </a:lnTo>
                  <a:lnTo>
                    <a:pt x="734" y="141"/>
                  </a:lnTo>
                  <a:lnTo>
                    <a:pt x="746" y="140"/>
                  </a:lnTo>
                  <a:lnTo>
                    <a:pt x="746" y="140"/>
                  </a:lnTo>
                  <a:lnTo>
                    <a:pt x="746" y="149"/>
                  </a:lnTo>
                  <a:lnTo>
                    <a:pt x="746" y="149"/>
                  </a:lnTo>
                  <a:lnTo>
                    <a:pt x="749" y="170"/>
                  </a:lnTo>
                  <a:lnTo>
                    <a:pt x="769" y="193"/>
                  </a:lnTo>
                  <a:lnTo>
                    <a:pt x="762" y="212"/>
                  </a:lnTo>
                  <a:lnTo>
                    <a:pt x="772" y="228"/>
                  </a:lnTo>
                  <a:lnTo>
                    <a:pt x="781" y="238"/>
                  </a:lnTo>
                  <a:lnTo>
                    <a:pt x="779" y="25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4" name="Freeform 9">
              <a:extLst>
                <a:ext uri="{FF2B5EF4-FFF2-40B4-BE49-F238E27FC236}">
                  <a16:creationId xmlns:a16="http://schemas.microsoft.com/office/drawing/2014/main" id="{96448F0B-6846-49D5-86FF-AC4524CE19E4}"/>
                </a:ext>
              </a:extLst>
            </p:cNvPr>
            <p:cNvSpPr>
              <a:spLocks/>
            </p:cNvSpPr>
            <p:nvPr/>
          </p:nvSpPr>
          <p:spPr bwMode="auto">
            <a:xfrm>
              <a:off x="2305051" y="4264025"/>
              <a:ext cx="652463" cy="1012825"/>
            </a:xfrm>
            <a:custGeom>
              <a:avLst/>
              <a:gdLst>
                <a:gd name="T0" fmla="*/ 391 w 411"/>
                <a:gd name="T1" fmla="*/ 481 h 638"/>
                <a:gd name="T2" fmla="*/ 385 w 411"/>
                <a:gd name="T3" fmla="*/ 529 h 638"/>
                <a:gd name="T4" fmla="*/ 343 w 411"/>
                <a:gd name="T5" fmla="*/ 574 h 638"/>
                <a:gd name="T6" fmla="*/ 310 w 411"/>
                <a:gd name="T7" fmla="*/ 592 h 638"/>
                <a:gd name="T8" fmla="*/ 255 w 411"/>
                <a:gd name="T9" fmla="*/ 603 h 638"/>
                <a:gd name="T10" fmla="*/ 223 w 411"/>
                <a:gd name="T11" fmla="*/ 592 h 638"/>
                <a:gd name="T12" fmla="*/ 202 w 411"/>
                <a:gd name="T13" fmla="*/ 638 h 638"/>
                <a:gd name="T14" fmla="*/ 174 w 411"/>
                <a:gd name="T15" fmla="*/ 616 h 638"/>
                <a:gd name="T16" fmla="*/ 125 w 411"/>
                <a:gd name="T17" fmla="*/ 559 h 638"/>
                <a:gd name="T18" fmla="*/ 78 w 411"/>
                <a:gd name="T19" fmla="*/ 540 h 638"/>
                <a:gd name="T20" fmla="*/ 71 w 411"/>
                <a:gd name="T21" fmla="*/ 494 h 638"/>
                <a:gd name="T22" fmla="*/ 37 w 411"/>
                <a:gd name="T23" fmla="*/ 444 h 638"/>
                <a:gd name="T24" fmla="*/ 3 w 411"/>
                <a:gd name="T25" fmla="*/ 429 h 638"/>
                <a:gd name="T26" fmla="*/ 9 w 411"/>
                <a:gd name="T27" fmla="*/ 342 h 638"/>
                <a:gd name="T28" fmla="*/ 10 w 411"/>
                <a:gd name="T29" fmla="*/ 343 h 638"/>
                <a:gd name="T30" fmla="*/ 54 w 411"/>
                <a:gd name="T31" fmla="*/ 341 h 638"/>
                <a:gd name="T32" fmla="*/ 65 w 411"/>
                <a:gd name="T33" fmla="*/ 273 h 638"/>
                <a:gd name="T34" fmla="*/ 41 w 411"/>
                <a:gd name="T35" fmla="*/ 233 h 638"/>
                <a:gd name="T36" fmla="*/ 71 w 411"/>
                <a:gd name="T37" fmla="*/ 212 h 638"/>
                <a:gd name="T38" fmla="*/ 122 w 411"/>
                <a:gd name="T39" fmla="*/ 170 h 638"/>
                <a:gd name="T40" fmla="*/ 155 w 411"/>
                <a:gd name="T41" fmla="*/ 141 h 638"/>
                <a:gd name="T42" fmla="*/ 148 w 411"/>
                <a:gd name="T43" fmla="*/ 111 h 638"/>
                <a:gd name="T44" fmla="*/ 126 w 411"/>
                <a:gd name="T45" fmla="*/ 49 h 638"/>
                <a:gd name="T46" fmla="*/ 119 w 411"/>
                <a:gd name="T47" fmla="*/ 12 h 638"/>
                <a:gd name="T48" fmla="*/ 145 w 411"/>
                <a:gd name="T49" fmla="*/ 1 h 638"/>
                <a:gd name="T50" fmla="*/ 153 w 411"/>
                <a:gd name="T51" fmla="*/ 0 h 638"/>
                <a:gd name="T52" fmla="*/ 195 w 411"/>
                <a:gd name="T53" fmla="*/ 11 h 638"/>
                <a:gd name="T54" fmla="*/ 221 w 411"/>
                <a:gd name="T55" fmla="*/ 8 h 638"/>
                <a:gd name="T56" fmla="*/ 247 w 411"/>
                <a:gd name="T57" fmla="*/ 72 h 638"/>
                <a:gd name="T58" fmla="*/ 269 w 411"/>
                <a:gd name="T59" fmla="*/ 90 h 638"/>
                <a:gd name="T60" fmla="*/ 313 w 411"/>
                <a:gd name="T61" fmla="*/ 160 h 638"/>
                <a:gd name="T62" fmla="*/ 337 w 411"/>
                <a:gd name="T63" fmla="*/ 214 h 638"/>
                <a:gd name="T64" fmla="*/ 339 w 411"/>
                <a:gd name="T65" fmla="*/ 214 h 638"/>
                <a:gd name="T66" fmla="*/ 260 w 411"/>
                <a:gd name="T67" fmla="*/ 198 h 638"/>
                <a:gd name="T68" fmla="*/ 247 w 411"/>
                <a:gd name="T69" fmla="*/ 190 h 638"/>
                <a:gd name="T70" fmla="*/ 246 w 411"/>
                <a:gd name="T71" fmla="*/ 262 h 638"/>
                <a:gd name="T72" fmla="*/ 268 w 411"/>
                <a:gd name="T73" fmla="*/ 289 h 638"/>
                <a:gd name="T74" fmla="*/ 257 w 411"/>
                <a:gd name="T75" fmla="*/ 297 h 638"/>
                <a:gd name="T76" fmla="*/ 295 w 411"/>
                <a:gd name="T77" fmla="*/ 377 h 638"/>
                <a:gd name="T78" fmla="*/ 284 w 411"/>
                <a:gd name="T79" fmla="*/ 430 h 638"/>
                <a:gd name="T80" fmla="*/ 295 w 411"/>
                <a:gd name="T81" fmla="*/ 487 h 638"/>
                <a:gd name="T82" fmla="*/ 333 w 411"/>
                <a:gd name="T83" fmla="*/ 466 h 638"/>
                <a:gd name="T84" fmla="*/ 382 w 411"/>
                <a:gd name="T85" fmla="*/ 455 h 638"/>
                <a:gd name="T86" fmla="*/ 403 w 411"/>
                <a:gd name="T87" fmla="*/ 462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1" h="638">
                  <a:moveTo>
                    <a:pt x="411" y="463"/>
                  </a:moveTo>
                  <a:lnTo>
                    <a:pt x="408" y="475"/>
                  </a:lnTo>
                  <a:lnTo>
                    <a:pt x="391" y="481"/>
                  </a:lnTo>
                  <a:lnTo>
                    <a:pt x="385" y="490"/>
                  </a:lnTo>
                  <a:lnTo>
                    <a:pt x="381" y="502"/>
                  </a:lnTo>
                  <a:lnTo>
                    <a:pt x="385" y="529"/>
                  </a:lnTo>
                  <a:lnTo>
                    <a:pt x="378" y="543"/>
                  </a:lnTo>
                  <a:lnTo>
                    <a:pt x="359" y="570"/>
                  </a:lnTo>
                  <a:lnTo>
                    <a:pt x="343" y="574"/>
                  </a:lnTo>
                  <a:lnTo>
                    <a:pt x="329" y="593"/>
                  </a:lnTo>
                  <a:lnTo>
                    <a:pt x="321" y="597"/>
                  </a:lnTo>
                  <a:lnTo>
                    <a:pt x="310" y="592"/>
                  </a:lnTo>
                  <a:lnTo>
                    <a:pt x="287" y="604"/>
                  </a:lnTo>
                  <a:lnTo>
                    <a:pt x="262" y="607"/>
                  </a:lnTo>
                  <a:lnTo>
                    <a:pt x="255" y="603"/>
                  </a:lnTo>
                  <a:lnTo>
                    <a:pt x="250" y="589"/>
                  </a:lnTo>
                  <a:lnTo>
                    <a:pt x="251" y="578"/>
                  </a:lnTo>
                  <a:lnTo>
                    <a:pt x="223" y="592"/>
                  </a:lnTo>
                  <a:lnTo>
                    <a:pt x="210" y="619"/>
                  </a:lnTo>
                  <a:lnTo>
                    <a:pt x="209" y="634"/>
                  </a:lnTo>
                  <a:lnTo>
                    <a:pt x="202" y="638"/>
                  </a:lnTo>
                  <a:lnTo>
                    <a:pt x="197" y="638"/>
                  </a:lnTo>
                  <a:lnTo>
                    <a:pt x="191" y="608"/>
                  </a:lnTo>
                  <a:lnTo>
                    <a:pt x="174" y="616"/>
                  </a:lnTo>
                  <a:lnTo>
                    <a:pt x="161" y="615"/>
                  </a:lnTo>
                  <a:lnTo>
                    <a:pt x="135" y="592"/>
                  </a:lnTo>
                  <a:lnTo>
                    <a:pt x="125" y="559"/>
                  </a:lnTo>
                  <a:lnTo>
                    <a:pt x="82" y="550"/>
                  </a:lnTo>
                  <a:lnTo>
                    <a:pt x="78" y="540"/>
                  </a:lnTo>
                  <a:lnTo>
                    <a:pt x="78" y="540"/>
                  </a:lnTo>
                  <a:lnTo>
                    <a:pt x="84" y="525"/>
                  </a:lnTo>
                  <a:lnTo>
                    <a:pt x="84" y="506"/>
                  </a:lnTo>
                  <a:lnTo>
                    <a:pt x="71" y="494"/>
                  </a:lnTo>
                  <a:lnTo>
                    <a:pt x="51" y="453"/>
                  </a:lnTo>
                  <a:lnTo>
                    <a:pt x="44" y="447"/>
                  </a:lnTo>
                  <a:lnTo>
                    <a:pt x="37" y="444"/>
                  </a:lnTo>
                  <a:lnTo>
                    <a:pt x="30" y="451"/>
                  </a:lnTo>
                  <a:lnTo>
                    <a:pt x="11" y="449"/>
                  </a:lnTo>
                  <a:lnTo>
                    <a:pt x="3" y="429"/>
                  </a:lnTo>
                  <a:lnTo>
                    <a:pt x="0" y="409"/>
                  </a:lnTo>
                  <a:lnTo>
                    <a:pt x="5" y="398"/>
                  </a:lnTo>
                  <a:lnTo>
                    <a:pt x="9" y="342"/>
                  </a:lnTo>
                  <a:lnTo>
                    <a:pt x="9" y="342"/>
                  </a:lnTo>
                  <a:lnTo>
                    <a:pt x="10" y="343"/>
                  </a:lnTo>
                  <a:lnTo>
                    <a:pt x="10" y="343"/>
                  </a:lnTo>
                  <a:lnTo>
                    <a:pt x="18" y="342"/>
                  </a:lnTo>
                  <a:lnTo>
                    <a:pt x="35" y="347"/>
                  </a:lnTo>
                  <a:lnTo>
                    <a:pt x="54" y="341"/>
                  </a:lnTo>
                  <a:lnTo>
                    <a:pt x="65" y="315"/>
                  </a:lnTo>
                  <a:lnTo>
                    <a:pt x="66" y="281"/>
                  </a:lnTo>
                  <a:lnTo>
                    <a:pt x="65" y="273"/>
                  </a:lnTo>
                  <a:lnTo>
                    <a:pt x="66" y="259"/>
                  </a:lnTo>
                  <a:lnTo>
                    <a:pt x="52" y="242"/>
                  </a:lnTo>
                  <a:lnTo>
                    <a:pt x="41" y="233"/>
                  </a:lnTo>
                  <a:lnTo>
                    <a:pt x="47" y="214"/>
                  </a:lnTo>
                  <a:lnTo>
                    <a:pt x="66" y="208"/>
                  </a:lnTo>
                  <a:lnTo>
                    <a:pt x="71" y="212"/>
                  </a:lnTo>
                  <a:lnTo>
                    <a:pt x="77" y="209"/>
                  </a:lnTo>
                  <a:lnTo>
                    <a:pt x="97" y="185"/>
                  </a:lnTo>
                  <a:lnTo>
                    <a:pt x="122" y="170"/>
                  </a:lnTo>
                  <a:lnTo>
                    <a:pt x="131" y="153"/>
                  </a:lnTo>
                  <a:lnTo>
                    <a:pt x="145" y="148"/>
                  </a:lnTo>
                  <a:lnTo>
                    <a:pt x="155" y="141"/>
                  </a:lnTo>
                  <a:lnTo>
                    <a:pt x="150" y="136"/>
                  </a:lnTo>
                  <a:lnTo>
                    <a:pt x="152" y="130"/>
                  </a:lnTo>
                  <a:lnTo>
                    <a:pt x="148" y="111"/>
                  </a:lnTo>
                  <a:lnTo>
                    <a:pt x="133" y="53"/>
                  </a:lnTo>
                  <a:lnTo>
                    <a:pt x="130" y="49"/>
                  </a:lnTo>
                  <a:lnTo>
                    <a:pt x="126" y="49"/>
                  </a:lnTo>
                  <a:lnTo>
                    <a:pt x="125" y="42"/>
                  </a:lnTo>
                  <a:lnTo>
                    <a:pt x="112" y="28"/>
                  </a:lnTo>
                  <a:lnTo>
                    <a:pt x="119" y="12"/>
                  </a:lnTo>
                  <a:lnTo>
                    <a:pt x="131" y="12"/>
                  </a:lnTo>
                  <a:lnTo>
                    <a:pt x="145" y="1"/>
                  </a:lnTo>
                  <a:lnTo>
                    <a:pt x="145" y="1"/>
                  </a:lnTo>
                  <a:lnTo>
                    <a:pt x="145" y="1"/>
                  </a:lnTo>
                  <a:lnTo>
                    <a:pt x="145" y="1"/>
                  </a:lnTo>
                  <a:lnTo>
                    <a:pt x="153" y="0"/>
                  </a:lnTo>
                  <a:lnTo>
                    <a:pt x="168" y="11"/>
                  </a:lnTo>
                  <a:lnTo>
                    <a:pt x="183" y="14"/>
                  </a:lnTo>
                  <a:lnTo>
                    <a:pt x="195" y="11"/>
                  </a:lnTo>
                  <a:lnTo>
                    <a:pt x="202" y="7"/>
                  </a:lnTo>
                  <a:lnTo>
                    <a:pt x="221" y="8"/>
                  </a:lnTo>
                  <a:lnTo>
                    <a:pt x="221" y="8"/>
                  </a:lnTo>
                  <a:lnTo>
                    <a:pt x="220" y="16"/>
                  </a:lnTo>
                  <a:lnTo>
                    <a:pt x="220" y="16"/>
                  </a:lnTo>
                  <a:lnTo>
                    <a:pt x="247" y="72"/>
                  </a:lnTo>
                  <a:lnTo>
                    <a:pt x="257" y="83"/>
                  </a:lnTo>
                  <a:lnTo>
                    <a:pt x="260" y="81"/>
                  </a:lnTo>
                  <a:lnTo>
                    <a:pt x="269" y="90"/>
                  </a:lnTo>
                  <a:lnTo>
                    <a:pt x="280" y="111"/>
                  </a:lnTo>
                  <a:lnTo>
                    <a:pt x="292" y="119"/>
                  </a:lnTo>
                  <a:lnTo>
                    <a:pt x="313" y="160"/>
                  </a:lnTo>
                  <a:lnTo>
                    <a:pt x="318" y="179"/>
                  </a:lnTo>
                  <a:lnTo>
                    <a:pt x="339" y="210"/>
                  </a:lnTo>
                  <a:lnTo>
                    <a:pt x="337" y="214"/>
                  </a:lnTo>
                  <a:lnTo>
                    <a:pt x="337" y="214"/>
                  </a:lnTo>
                  <a:lnTo>
                    <a:pt x="339" y="214"/>
                  </a:lnTo>
                  <a:lnTo>
                    <a:pt x="339" y="214"/>
                  </a:lnTo>
                  <a:lnTo>
                    <a:pt x="335" y="225"/>
                  </a:lnTo>
                  <a:lnTo>
                    <a:pt x="306" y="232"/>
                  </a:lnTo>
                  <a:lnTo>
                    <a:pt x="260" y="198"/>
                  </a:lnTo>
                  <a:lnTo>
                    <a:pt x="255" y="191"/>
                  </a:lnTo>
                  <a:lnTo>
                    <a:pt x="250" y="189"/>
                  </a:lnTo>
                  <a:lnTo>
                    <a:pt x="247" y="190"/>
                  </a:lnTo>
                  <a:lnTo>
                    <a:pt x="242" y="201"/>
                  </a:lnTo>
                  <a:lnTo>
                    <a:pt x="238" y="217"/>
                  </a:lnTo>
                  <a:lnTo>
                    <a:pt x="246" y="262"/>
                  </a:lnTo>
                  <a:lnTo>
                    <a:pt x="249" y="270"/>
                  </a:lnTo>
                  <a:lnTo>
                    <a:pt x="258" y="273"/>
                  </a:lnTo>
                  <a:lnTo>
                    <a:pt x="268" y="289"/>
                  </a:lnTo>
                  <a:lnTo>
                    <a:pt x="265" y="292"/>
                  </a:lnTo>
                  <a:lnTo>
                    <a:pt x="260" y="292"/>
                  </a:lnTo>
                  <a:lnTo>
                    <a:pt x="257" y="297"/>
                  </a:lnTo>
                  <a:lnTo>
                    <a:pt x="268" y="318"/>
                  </a:lnTo>
                  <a:lnTo>
                    <a:pt x="284" y="362"/>
                  </a:lnTo>
                  <a:lnTo>
                    <a:pt x="295" y="377"/>
                  </a:lnTo>
                  <a:lnTo>
                    <a:pt x="295" y="385"/>
                  </a:lnTo>
                  <a:lnTo>
                    <a:pt x="277" y="417"/>
                  </a:lnTo>
                  <a:lnTo>
                    <a:pt x="284" y="430"/>
                  </a:lnTo>
                  <a:lnTo>
                    <a:pt x="288" y="447"/>
                  </a:lnTo>
                  <a:lnTo>
                    <a:pt x="285" y="464"/>
                  </a:lnTo>
                  <a:lnTo>
                    <a:pt x="295" y="487"/>
                  </a:lnTo>
                  <a:lnTo>
                    <a:pt x="305" y="482"/>
                  </a:lnTo>
                  <a:lnTo>
                    <a:pt x="313" y="474"/>
                  </a:lnTo>
                  <a:lnTo>
                    <a:pt x="333" y="466"/>
                  </a:lnTo>
                  <a:lnTo>
                    <a:pt x="350" y="464"/>
                  </a:lnTo>
                  <a:lnTo>
                    <a:pt x="370" y="456"/>
                  </a:lnTo>
                  <a:lnTo>
                    <a:pt x="382" y="455"/>
                  </a:lnTo>
                  <a:lnTo>
                    <a:pt x="386" y="457"/>
                  </a:lnTo>
                  <a:lnTo>
                    <a:pt x="389" y="455"/>
                  </a:lnTo>
                  <a:lnTo>
                    <a:pt x="403" y="462"/>
                  </a:lnTo>
                  <a:lnTo>
                    <a:pt x="403" y="462"/>
                  </a:lnTo>
                  <a:lnTo>
                    <a:pt x="411" y="46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6" name="Freeform 10">
              <a:extLst>
                <a:ext uri="{FF2B5EF4-FFF2-40B4-BE49-F238E27FC236}">
                  <a16:creationId xmlns:a16="http://schemas.microsoft.com/office/drawing/2014/main" id="{7FC263BD-6061-4F47-9A1A-CC9734E55915}"/>
                </a:ext>
              </a:extLst>
            </p:cNvPr>
            <p:cNvSpPr>
              <a:spLocks/>
            </p:cNvSpPr>
            <p:nvPr/>
          </p:nvSpPr>
          <p:spPr bwMode="auto">
            <a:xfrm>
              <a:off x="1052513" y="2051050"/>
              <a:ext cx="495300" cy="915988"/>
            </a:xfrm>
            <a:custGeom>
              <a:avLst/>
              <a:gdLst>
                <a:gd name="T0" fmla="*/ 153 w 312"/>
                <a:gd name="T1" fmla="*/ 42 h 577"/>
                <a:gd name="T2" fmla="*/ 134 w 312"/>
                <a:gd name="T3" fmla="*/ 86 h 577"/>
                <a:gd name="T4" fmla="*/ 147 w 312"/>
                <a:gd name="T5" fmla="*/ 132 h 577"/>
                <a:gd name="T6" fmla="*/ 155 w 312"/>
                <a:gd name="T7" fmla="*/ 134 h 577"/>
                <a:gd name="T8" fmla="*/ 170 w 312"/>
                <a:gd name="T9" fmla="*/ 156 h 577"/>
                <a:gd name="T10" fmla="*/ 157 w 312"/>
                <a:gd name="T11" fmla="*/ 183 h 577"/>
                <a:gd name="T12" fmla="*/ 143 w 312"/>
                <a:gd name="T13" fmla="*/ 224 h 577"/>
                <a:gd name="T14" fmla="*/ 165 w 312"/>
                <a:gd name="T15" fmla="*/ 258 h 577"/>
                <a:gd name="T16" fmla="*/ 184 w 312"/>
                <a:gd name="T17" fmla="*/ 285 h 577"/>
                <a:gd name="T18" fmla="*/ 236 w 312"/>
                <a:gd name="T19" fmla="*/ 342 h 577"/>
                <a:gd name="T20" fmla="*/ 277 w 312"/>
                <a:gd name="T21" fmla="*/ 413 h 577"/>
                <a:gd name="T22" fmla="*/ 279 w 312"/>
                <a:gd name="T23" fmla="*/ 440 h 577"/>
                <a:gd name="T24" fmla="*/ 278 w 312"/>
                <a:gd name="T25" fmla="*/ 440 h 577"/>
                <a:gd name="T26" fmla="*/ 309 w 312"/>
                <a:gd name="T27" fmla="*/ 509 h 577"/>
                <a:gd name="T28" fmla="*/ 288 w 312"/>
                <a:gd name="T29" fmla="*/ 554 h 577"/>
                <a:gd name="T30" fmla="*/ 279 w 312"/>
                <a:gd name="T31" fmla="*/ 562 h 577"/>
                <a:gd name="T32" fmla="*/ 263 w 312"/>
                <a:gd name="T33" fmla="*/ 559 h 577"/>
                <a:gd name="T34" fmla="*/ 239 w 312"/>
                <a:gd name="T35" fmla="*/ 567 h 577"/>
                <a:gd name="T36" fmla="*/ 211 w 312"/>
                <a:gd name="T37" fmla="*/ 567 h 577"/>
                <a:gd name="T38" fmla="*/ 203 w 312"/>
                <a:gd name="T39" fmla="*/ 538 h 577"/>
                <a:gd name="T40" fmla="*/ 165 w 312"/>
                <a:gd name="T41" fmla="*/ 536 h 577"/>
                <a:gd name="T42" fmla="*/ 150 w 312"/>
                <a:gd name="T43" fmla="*/ 519 h 577"/>
                <a:gd name="T44" fmla="*/ 116 w 312"/>
                <a:gd name="T45" fmla="*/ 521 h 577"/>
                <a:gd name="T46" fmla="*/ 84 w 312"/>
                <a:gd name="T47" fmla="*/ 550 h 577"/>
                <a:gd name="T48" fmla="*/ 74 w 312"/>
                <a:gd name="T49" fmla="*/ 543 h 577"/>
                <a:gd name="T50" fmla="*/ 49 w 312"/>
                <a:gd name="T51" fmla="*/ 514 h 577"/>
                <a:gd name="T52" fmla="*/ 26 w 312"/>
                <a:gd name="T53" fmla="*/ 494 h 577"/>
                <a:gd name="T54" fmla="*/ 23 w 312"/>
                <a:gd name="T55" fmla="*/ 479 h 577"/>
                <a:gd name="T56" fmla="*/ 20 w 312"/>
                <a:gd name="T57" fmla="*/ 443 h 577"/>
                <a:gd name="T58" fmla="*/ 26 w 312"/>
                <a:gd name="T59" fmla="*/ 434 h 577"/>
                <a:gd name="T60" fmla="*/ 38 w 312"/>
                <a:gd name="T61" fmla="*/ 414 h 577"/>
                <a:gd name="T62" fmla="*/ 54 w 312"/>
                <a:gd name="T63" fmla="*/ 391 h 577"/>
                <a:gd name="T64" fmla="*/ 26 w 312"/>
                <a:gd name="T65" fmla="*/ 381 h 577"/>
                <a:gd name="T66" fmla="*/ 0 w 312"/>
                <a:gd name="T67" fmla="*/ 324 h 577"/>
                <a:gd name="T68" fmla="*/ 20 w 312"/>
                <a:gd name="T69" fmla="*/ 308 h 577"/>
                <a:gd name="T70" fmla="*/ 39 w 312"/>
                <a:gd name="T71" fmla="*/ 296 h 577"/>
                <a:gd name="T72" fmla="*/ 44 w 312"/>
                <a:gd name="T73" fmla="*/ 262 h 577"/>
                <a:gd name="T74" fmla="*/ 20 w 312"/>
                <a:gd name="T75" fmla="*/ 243 h 577"/>
                <a:gd name="T76" fmla="*/ 20 w 312"/>
                <a:gd name="T77" fmla="*/ 242 h 577"/>
                <a:gd name="T78" fmla="*/ 11 w 312"/>
                <a:gd name="T79" fmla="*/ 225 h 577"/>
                <a:gd name="T80" fmla="*/ 11 w 312"/>
                <a:gd name="T81" fmla="*/ 181 h 577"/>
                <a:gd name="T82" fmla="*/ 26 w 312"/>
                <a:gd name="T83" fmla="*/ 168 h 577"/>
                <a:gd name="T84" fmla="*/ 19 w 312"/>
                <a:gd name="T85" fmla="*/ 129 h 577"/>
                <a:gd name="T86" fmla="*/ 27 w 312"/>
                <a:gd name="T87" fmla="*/ 86 h 577"/>
                <a:gd name="T88" fmla="*/ 42 w 312"/>
                <a:gd name="T89" fmla="*/ 69 h 577"/>
                <a:gd name="T90" fmla="*/ 72 w 312"/>
                <a:gd name="T91" fmla="*/ 76 h 577"/>
                <a:gd name="T92" fmla="*/ 98 w 312"/>
                <a:gd name="T93" fmla="*/ 52 h 577"/>
                <a:gd name="T94" fmla="*/ 108 w 312"/>
                <a:gd name="T95" fmla="*/ 18 h 577"/>
                <a:gd name="T96" fmla="*/ 138 w 312"/>
                <a:gd name="T97"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2" h="577">
                  <a:moveTo>
                    <a:pt x="138" y="0"/>
                  </a:moveTo>
                  <a:lnTo>
                    <a:pt x="153" y="42"/>
                  </a:lnTo>
                  <a:lnTo>
                    <a:pt x="147" y="62"/>
                  </a:lnTo>
                  <a:lnTo>
                    <a:pt x="134" y="86"/>
                  </a:lnTo>
                  <a:lnTo>
                    <a:pt x="134" y="118"/>
                  </a:lnTo>
                  <a:lnTo>
                    <a:pt x="147" y="132"/>
                  </a:lnTo>
                  <a:lnTo>
                    <a:pt x="155" y="132"/>
                  </a:lnTo>
                  <a:lnTo>
                    <a:pt x="155" y="134"/>
                  </a:lnTo>
                  <a:lnTo>
                    <a:pt x="170" y="141"/>
                  </a:lnTo>
                  <a:lnTo>
                    <a:pt x="170" y="156"/>
                  </a:lnTo>
                  <a:lnTo>
                    <a:pt x="162" y="168"/>
                  </a:lnTo>
                  <a:lnTo>
                    <a:pt x="157" y="183"/>
                  </a:lnTo>
                  <a:lnTo>
                    <a:pt x="155" y="197"/>
                  </a:lnTo>
                  <a:lnTo>
                    <a:pt x="143" y="224"/>
                  </a:lnTo>
                  <a:lnTo>
                    <a:pt x="143" y="240"/>
                  </a:lnTo>
                  <a:lnTo>
                    <a:pt x="165" y="258"/>
                  </a:lnTo>
                  <a:lnTo>
                    <a:pt x="164" y="270"/>
                  </a:lnTo>
                  <a:lnTo>
                    <a:pt x="184" y="285"/>
                  </a:lnTo>
                  <a:lnTo>
                    <a:pt x="206" y="327"/>
                  </a:lnTo>
                  <a:lnTo>
                    <a:pt x="236" y="342"/>
                  </a:lnTo>
                  <a:lnTo>
                    <a:pt x="266" y="400"/>
                  </a:lnTo>
                  <a:lnTo>
                    <a:pt x="277" y="413"/>
                  </a:lnTo>
                  <a:lnTo>
                    <a:pt x="279" y="440"/>
                  </a:lnTo>
                  <a:lnTo>
                    <a:pt x="279" y="440"/>
                  </a:lnTo>
                  <a:lnTo>
                    <a:pt x="278" y="440"/>
                  </a:lnTo>
                  <a:lnTo>
                    <a:pt x="278" y="440"/>
                  </a:lnTo>
                  <a:lnTo>
                    <a:pt x="303" y="489"/>
                  </a:lnTo>
                  <a:lnTo>
                    <a:pt x="309" y="509"/>
                  </a:lnTo>
                  <a:lnTo>
                    <a:pt x="312" y="525"/>
                  </a:lnTo>
                  <a:lnTo>
                    <a:pt x="288" y="554"/>
                  </a:lnTo>
                  <a:lnTo>
                    <a:pt x="281" y="557"/>
                  </a:lnTo>
                  <a:lnTo>
                    <a:pt x="279" y="562"/>
                  </a:lnTo>
                  <a:lnTo>
                    <a:pt x="270" y="565"/>
                  </a:lnTo>
                  <a:lnTo>
                    <a:pt x="263" y="559"/>
                  </a:lnTo>
                  <a:lnTo>
                    <a:pt x="251" y="555"/>
                  </a:lnTo>
                  <a:lnTo>
                    <a:pt x="239" y="567"/>
                  </a:lnTo>
                  <a:lnTo>
                    <a:pt x="214" y="577"/>
                  </a:lnTo>
                  <a:lnTo>
                    <a:pt x="211" y="567"/>
                  </a:lnTo>
                  <a:lnTo>
                    <a:pt x="204" y="563"/>
                  </a:lnTo>
                  <a:lnTo>
                    <a:pt x="203" y="538"/>
                  </a:lnTo>
                  <a:lnTo>
                    <a:pt x="194" y="532"/>
                  </a:lnTo>
                  <a:lnTo>
                    <a:pt x="165" y="536"/>
                  </a:lnTo>
                  <a:lnTo>
                    <a:pt x="153" y="533"/>
                  </a:lnTo>
                  <a:lnTo>
                    <a:pt x="150" y="519"/>
                  </a:lnTo>
                  <a:lnTo>
                    <a:pt x="138" y="510"/>
                  </a:lnTo>
                  <a:lnTo>
                    <a:pt x="116" y="521"/>
                  </a:lnTo>
                  <a:lnTo>
                    <a:pt x="95" y="544"/>
                  </a:lnTo>
                  <a:lnTo>
                    <a:pt x="84" y="550"/>
                  </a:lnTo>
                  <a:lnTo>
                    <a:pt x="74" y="548"/>
                  </a:lnTo>
                  <a:lnTo>
                    <a:pt x="74" y="543"/>
                  </a:lnTo>
                  <a:lnTo>
                    <a:pt x="67" y="528"/>
                  </a:lnTo>
                  <a:lnTo>
                    <a:pt x="49" y="514"/>
                  </a:lnTo>
                  <a:lnTo>
                    <a:pt x="31" y="509"/>
                  </a:lnTo>
                  <a:lnTo>
                    <a:pt x="26" y="494"/>
                  </a:lnTo>
                  <a:lnTo>
                    <a:pt x="26" y="483"/>
                  </a:lnTo>
                  <a:lnTo>
                    <a:pt x="23" y="479"/>
                  </a:lnTo>
                  <a:lnTo>
                    <a:pt x="20" y="443"/>
                  </a:lnTo>
                  <a:lnTo>
                    <a:pt x="20" y="443"/>
                  </a:lnTo>
                  <a:lnTo>
                    <a:pt x="24" y="441"/>
                  </a:lnTo>
                  <a:lnTo>
                    <a:pt x="26" y="434"/>
                  </a:lnTo>
                  <a:lnTo>
                    <a:pt x="27" y="419"/>
                  </a:lnTo>
                  <a:lnTo>
                    <a:pt x="38" y="414"/>
                  </a:lnTo>
                  <a:lnTo>
                    <a:pt x="54" y="398"/>
                  </a:lnTo>
                  <a:lnTo>
                    <a:pt x="54" y="391"/>
                  </a:lnTo>
                  <a:lnTo>
                    <a:pt x="53" y="387"/>
                  </a:lnTo>
                  <a:lnTo>
                    <a:pt x="26" y="381"/>
                  </a:lnTo>
                  <a:lnTo>
                    <a:pt x="1" y="353"/>
                  </a:lnTo>
                  <a:lnTo>
                    <a:pt x="0" y="324"/>
                  </a:lnTo>
                  <a:lnTo>
                    <a:pt x="12" y="312"/>
                  </a:lnTo>
                  <a:lnTo>
                    <a:pt x="20" y="308"/>
                  </a:lnTo>
                  <a:lnTo>
                    <a:pt x="31" y="310"/>
                  </a:lnTo>
                  <a:lnTo>
                    <a:pt x="39" y="296"/>
                  </a:lnTo>
                  <a:lnTo>
                    <a:pt x="45" y="266"/>
                  </a:lnTo>
                  <a:lnTo>
                    <a:pt x="44" y="262"/>
                  </a:lnTo>
                  <a:lnTo>
                    <a:pt x="26" y="254"/>
                  </a:lnTo>
                  <a:lnTo>
                    <a:pt x="20" y="243"/>
                  </a:lnTo>
                  <a:lnTo>
                    <a:pt x="20" y="243"/>
                  </a:lnTo>
                  <a:lnTo>
                    <a:pt x="20" y="242"/>
                  </a:lnTo>
                  <a:lnTo>
                    <a:pt x="20" y="242"/>
                  </a:lnTo>
                  <a:lnTo>
                    <a:pt x="11" y="225"/>
                  </a:lnTo>
                  <a:lnTo>
                    <a:pt x="8" y="210"/>
                  </a:lnTo>
                  <a:lnTo>
                    <a:pt x="11" y="181"/>
                  </a:lnTo>
                  <a:lnTo>
                    <a:pt x="22" y="167"/>
                  </a:lnTo>
                  <a:lnTo>
                    <a:pt x="26" y="168"/>
                  </a:lnTo>
                  <a:lnTo>
                    <a:pt x="24" y="137"/>
                  </a:lnTo>
                  <a:lnTo>
                    <a:pt x="19" y="129"/>
                  </a:lnTo>
                  <a:lnTo>
                    <a:pt x="12" y="106"/>
                  </a:lnTo>
                  <a:lnTo>
                    <a:pt x="27" y="86"/>
                  </a:lnTo>
                  <a:lnTo>
                    <a:pt x="42" y="69"/>
                  </a:lnTo>
                  <a:lnTo>
                    <a:pt x="42" y="69"/>
                  </a:lnTo>
                  <a:lnTo>
                    <a:pt x="65" y="72"/>
                  </a:lnTo>
                  <a:lnTo>
                    <a:pt x="72" y="76"/>
                  </a:lnTo>
                  <a:lnTo>
                    <a:pt x="78" y="75"/>
                  </a:lnTo>
                  <a:lnTo>
                    <a:pt x="98" y="52"/>
                  </a:lnTo>
                  <a:lnTo>
                    <a:pt x="99" y="29"/>
                  </a:lnTo>
                  <a:lnTo>
                    <a:pt x="108" y="18"/>
                  </a:lnTo>
                  <a:lnTo>
                    <a:pt x="123" y="5"/>
                  </a:lnTo>
                  <a:lnTo>
                    <a:pt x="13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11">
              <a:extLst>
                <a:ext uri="{FF2B5EF4-FFF2-40B4-BE49-F238E27FC236}">
                  <a16:creationId xmlns:a16="http://schemas.microsoft.com/office/drawing/2014/main" id="{DEBB61F2-0C92-4CEE-ABBF-A9CB6E7A48EA}"/>
                </a:ext>
              </a:extLst>
            </p:cNvPr>
            <p:cNvSpPr>
              <a:spLocks/>
            </p:cNvSpPr>
            <p:nvPr/>
          </p:nvSpPr>
          <p:spPr bwMode="auto">
            <a:xfrm>
              <a:off x="1714501" y="4121150"/>
              <a:ext cx="60325" cy="131763"/>
            </a:xfrm>
            <a:custGeom>
              <a:avLst/>
              <a:gdLst>
                <a:gd name="T0" fmla="*/ 0 w 38"/>
                <a:gd name="T1" fmla="*/ 0 h 83"/>
                <a:gd name="T2" fmla="*/ 19 w 38"/>
                <a:gd name="T3" fmla="*/ 2 h 83"/>
                <a:gd name="T4" fmla="*/ 19 w 38"/>
                <a:gd name="T5" fmla="*/ 36 h 83"/>
                <a:gd name="T6" fmla="*/ 36 w 38"/>
                <a:gd name="T7" fmla="*/ 60 h 83"/>
                <a:gd name="T8" fmla="*/ 38 w 38"/>
                <a:gd name="T9" fmla="*/ 70 h 83"/>
                <a:gd name="T10" fmla="*/ 29 w 38"/>
                <a:gd name="T11" fmla="*/ 83 h 83"/>
                <a:gd name="T12" fmla="*/ 29 w 38"/>
                <a:gd name="T13" fmla="*/ 83 h 83"/>
                <a:gd name="T14" fmla="*/ 18 w 38"/>
                <a:gd name="T15" fmla="*/ 72 h 83"/>
                <a:gd name="T16" fmla="*/ 2 w 38"/>
                <a:gd name="T17" fmla="*/ 68 h 83"/>
                <a:gd name="T18" fmla="*/ 8 w 38"/>
                <a:gd name="T19" fmla="*/ 55 h 83"/>
                <a:gd name="T20" fmla="*/ 6 w 38"/>
                <a:gd name="T21" fmla="*/ 34 h 83"/>
                <a:gd name="T22" fmla="*/ 0 w 38"/>
                <a:gd name="T23" fmla="*/ 18 h 83"/>
                <a:gd name="T24" fmla="*/ 2 w 38"/>
                <a:gd name="T25" fmla="*/ 6 h 83"/>
                <a:gd name="T26" fmla="*/ 0 w 38"/>
                <a:gd name="T2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83">
                  <a:moveTo>
                    <a:pt x="0" y="0"/>
                  </a:moveTo>
                  <a:lnTo>
                    <a:pt x="19" y="2"/>
                  </a:lnTo>
                  <a:lnTo>
                    <a:pt x="19" y="36"/>
                  </a:lnTo>
                  <a:lnTo>
                    <a:pt x="36" y="60"/>
                  </a:lnTo>
                  <a:lnTo>
                    <a:pt x="38" y="70"/>
                  </a:lnTo>
                  <a:lnTo>
                    <a:pt x="29" y="83"/>
                  </a:lnTo>
                  <a:lnTo>
                    <a:pt x="29" y="83"/>
                  </a:lnTo>
                  <a:lnTo>
                    <a:pt x="18" y="72"/>
                  </a:lnTo>
                  <a:lnTo>
                    <a:pt x="2" y="68"/>
                  </a:lnTo>
                  <a:lnTo>
                    <a:pt x="8" y="55"/>
                  </a:lnTo>
                  <a:lnTo>
                    <a:pt x="6" y="34"/>
                  </a:lnTo>
                  <a:lnTo>
                    <a:pt x="0" y="18"/>
                  </a:lnTo>
                  <a:lnTo>
                    <a:pt x="2" y="6"/>
                  </a:lnTo>
                  <a:lnTo>
                    <a:pt x="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12">
              <a:extLst>
                <a:ext uri="{FF2B5EF4-FFF2-40B4-BE49-F238E27FC236}">
                  <a16:creationId xmlns:a16="http://schemas.microsoft.com/office/drawing/2014/main" id="{A59B2AB8-91AF-4334-A8F9-335DE48D128D}"/>
                </a:ext>
              </a:extLst>
            </p:cNvPr>
            <p:cNvSpPr>
              <a:spLocks/>
            </p:cNvSpPr>
            <p:nvPr/>
          </p:nvSpPr>
          <p:spPr bwMode="auto">
            <a:xfrm>
              <a:off x="2654301" y="3986213"/>
              <a:ext cx="1022350" cy="1231900"/>
            </a:xfrm>
            <a:custGeom>
              <a:avLst/>
              <a:gdLst>
                <a:gd name="T0" fmla="*/ 231 w 644"/>
                <a:gd name="T1" fmla="*/ 27 h 776"/>
                <a:gd name="T2" fmla="*/ 252 w 644"/>
                <a:gd name="T3" fmla="*/ 35 h 776"/>
                <a:gd name="T4" fmla="*/ 282 w 644"/>
                <a:gd name="T5" fmla="*/ 15 h 776"/>
                <a:gd name="T6" fmla="*/ 301 w 644"/>
                <a:gd name="T7" fmla="*/ 46 h 776"/>
                <a:gd name="T8" fmla="*/ 291 w 644"/>
                <a:gd name="T9" fmla="*/ 100 h 776"/>
                <a:gd name="T10" fmla="*/ 299 w 644"/>
                <a:gd name="T11" fmla="*/ 136 h 776"/>
                <a:gd name="T12" fmla="*/ 348 w 644"/>
                <a:gd name="T13" fmla="*/ 183 h 776"/>
                <a:gd name="T14" fmla="*/ 359 w 644"/>
                <a:gd name="T15" fmla="*/ 201 h 776"/>
                <a:gd name="T16" fmla="*/ 361 w 644"/>
                <a:gd name="T17" fmla="*/ 270 h 776"/>
                <a:gd name="T18" fmla="*/ 436 w 644"/>
                <a:gd name="T19" fmla="*/ 266 h 776"/>
                <a:gd name="T20" fmla="*/ 501 w 644"/>
                <a:gd name="T21" fmla="*/ 313 h 776"/>
                <a:gd name="T22" fmla="*/ 522 w 644"/>
                <a:gd name="T23" fmla="*/ 365 h 776"/>
                <a:gd name="T24" fmla="*/ 554 w 644"/>
                <a:gd name="T25" fmla="*/ 334 h 776"/>
                <a:gd name="T26" fmla="*/ 597 w 644"/>
                <a:gd name="T27" fmla="*/ 339 h 776"/>
                <a:gd name="T28" fmla="*/ 644 w 644"/>
                <a:gd name="T29" fmla="*/ 346 h 776"/>
                <a:gd name="T30" fmla="*/ 642 w 644"/>
                <a:gd name="T31" fmla="*/ 373 h 776"/>
                <a:gd name="T32" fmla="*/ 574 w 644"/>
                <a:gd name="T33" fmla="*/ 472 h 776"/>
                <a:gd name="T34" fmla="*/ 561 w 644"/>
                <a:gd name="T35" fmla="*/ 521 h 776"/>
                <a:gd name="T36" fmla="*/ 531 w 644"/>
                <a:gd name="T37" fmla="*/ 617 h 776"/>
                <a:gd name="T38" fmla="*/ 528 w 644"/>
                <a:gd name="T39" fmla="*/ 651 h 776"/>
                <a:gd name="T40" fmla="*/ 544 w 644"/>
                <a:gd name="T41" fmla="*/ 685 h 776"/>
                <a:gd name="T42" fmla="*/ 543 w 644"/>
                <a:gd name="T43" fmla="*/ 727 h 776"/>
                <a:gd name="T44" fmla="*/ 536 w 644"/>
                <a:gd name="T45" fmla="*/ 761 h 776"/>
                <a:gd name="T46" fmla="*/ 536 w 644"/>
                <a:gd name="T47" fmla="*/ 775 h 776"/>
                <a:gd name="T48" fmla="*/ 513 w 644"/>
                <a:gd name="T49" fmla="*/ 774 h 776"/>
                <a:gd name="T50" fmla="*/ 494 w 644"/>
                <a:gd name="T51" fmla="*/ 714 h 776"/>
                <a:gd name="T52" fmla="*/ 466 w 644"/>
                <a:gd name="T53" fmla="*/ 707 h 776"/>
                <a:gd name="T54" fmla="*/ 419 w 644"/>
                <a:gd name="T55" fmla="*/ 721 h 776"/>
                <a:gd name="T56" fmla="*/ 356 w 644"/>
                <a:gd name="T57" fmla="*/ 637 h 776"/>
                <a:gd name="T58" fmla="*/ 353 w 644"/>
                <a:gd name="T59" fmla="*/ 651 h 776"/>
                <a:gd name="T60" fmla="*/ 341 w 644"/>
                <a:gd name="T61" fmla="*/ 677 h 776"/>
                <a:gd name="T62" fmla="*/ 299 w 644"/>
                <a:gd name="T63" fmla="*/ 669 h 776"/>
                <a:gd name="T64" fmla="*/ 267 w 644"/>
                <a:gd name="T65" fmla="*/ 646 h 776"/>
                <a:gd name="T66" fmla="*/ 269 w 644"/>
                <a:gd name="T67" fmla="*/ 626 h 776"/>
                <a:gd name="T68" fmla="*/ 271 w 644"/>
                <a:gd name="T69" fmla="*/ 607 h 776"/>
                <a:gd name="T70" fmla="*/ 334 w 644"/>
                <a:gd name="T71" fmla="*/ 558 h 776"/>
                <a:gd name="T72" fmla="*/ 344 w 644"/>
                <a:gd name="T73" fmla="*/ 506 h 776"/>
                <a:gd name="T74" fmla="*/ 318 w 644"/>
                <a:gd name="T75" fmla="*/ 461 h 776"/>
                <a:gd name="T76" fmla="*/ 244 w 644"/>
                <a:gd name="T77" fmla="*/ 427 h 776"/>
                <a:gd name="T78" fmla="*/ 173 w 644"/>
                <a:gd name="T79" fmla="*/ 402 h 776"/>
                <a:gd name="T80" fmla="*/ 121 w 644"/>
                <a:gd name="T81" fmla="*/ 394 h 776"/>
                <a:gd name="T82" fmla="*/ 119 w 644"/>
                <a:gd name="T83" fmla="*/ 385 h 776"/>
                <a:gd name="T84" fmla="*/ 72 w 644"/>
                <a:gd name="T85" fmla="*/ 294 h 776"/>
                <a:gd name="T86" fmla="*/ 40 w 644"/>
                <a:gd name="T87" fmla="*/ 256 h 776"/>
                <a:gd name="T88" fmla="*/ 0 w 644"/>
                <a:gd name="T89" fmla="*/ 191 h 776"/>
                <a:gd name="T90" fmla="*/ 1 w 644"/>
                <a:gd name="T91" fmla="*/ 184 h 776"/>
                <a:gd name="T92" fmla="*/ 56 w 644"/>
                <a:gd name="T93" fmla="*/ 198 h 776"/>
                <a:gd name="T94" fmla="*/ 85 w 644"/>
                <a:gd name="T95" fmla="*/ 111 h 776"/>
                <a:gd name="T96" fmla="*/ 75 w 644"/>
                <a:gd name="T97" fmla="*/ 53 h 776"/>
                <a:gd name="T98" fmla="*/ 94 w 644"/>
                <a:gd name="T99" fmla="*/ 15 h 776"/>
                <a:gd name="T100" fmla="*/ 180 w 644"/>
                <a:gd name="T101" fmla="*/ 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4" h="776">
                  <a:moveTo>
                    <a:pt x="186" y="12"/>
                  </a:moveTo>
                  <a:lnTo>
                    <a:pt x="205" y="24"/>
                  </a:lnTo>
                  <a:lnTo>
                    <a:pt x="231" y="27"/>
                  </a:lnTo>
                  <a:lnTo>
                    <a:pt x="243" y="32"/>
                  </a:lnTo>
                  <a:lnTo>
                    <a:pt x="243" y="32"/>
                  </a:lnTo>
                  <a:lnTo>
                    <a:pt x="252" y="35"/>
                  </a:lnTo>
                  <a:lnTo>
                    <a:pt x="273" y="24"/>
                  </a:lnTo>
                  <a:lnTo>
                    <a:pt x="273" y="24"/>
                  </a:lnTo>
                  <a:lnTo>
                    <a:pt x="282" y="15"/>
                  </a:lnTo>
                  <a:lnTo>
                    <a:pt x="306" y="8"/>
                  </a:lnTo>
                  <a:lnTo>
                    <a:pt x="306" y="8"/>
                  </a:lnTo>
                  <a:lnTo>
                    <a:pt x="301" y="46"/>
                  </a:lnTo>
                  <a:lnTo>
                    <a:pt x="293" y="61"/>
                  </a:lnTo>
                  <a:lnTo>
                    <a:pt x="274" y="81"/>
                  </a:lnTo>
                  <a:lnTo>
                    <a:pt x="291" y="100"/>
                  </a:lnTo>
                  <a:lnTo>
                    <a:pt x="289" y="108"/>
                  </a:lnTo>
                  <a:lnTo>
                    <a:pt x="295" y="115"/>
                  </a:lnTo>
                  <a:lnTo>
                    <a:pt x="299" y="136"/>
                  </a:lnTo>
                  <a:lnTo>
                    <a:pt x="331" y="156"/>
                  </a:lnTo>
                  <a:lnTo>
                    <a:pt x="342" y="170"/>
                  </a:lnTo>
                  <a:lnTo>
                    <a:pt x="348" y="183"/>
                  </a:lnTo>
                  <a:lnTo>
                    <a:pt x="361" y="190"/>
                  </a:lnTo>
                  <a:lnTo>
                    <a:pt x="357" y="199"/>
                  </a:lnTo>
                  <a:lnTo>
                    <a:pt x="359" y="201"/>
                  </a:lnTo>
                  <a:lnTo>
                    <a:pt x="340" y="217"/>
                  </a:lnTo>
                  <a:lnTo>
                    <a:pt x="359" y="242"/>
                  </a:lnTo>
                  <a:lnTo>
                    <a:pt x="361" y="270"/>
                  </a:lnTo>
                  <a:lnTo>
                    <a:pt x="372" y="278"/>
                  </a:lnTo>
                  <a:lnTo>
                    <a:pt x="381" y="278"/>
                  </a:lnTo>
                  <a:lnTo>
                    <a:pt x="436" y="266"/>
                  </a:lnTo>
                  <a:lnTo>
                    <a:pt x="458" y="296"/>
                  </a:lnTo>
                  <a:lnTo>
                    <a:pt x="473" y="307"/>
                  </a:lnTo>
                  <a:lnTo>
                    <a:pt x="501" y="313"/>
                  </a:lnTo>
                  <a:lnTo>
                    <a:pt x="505" y="323"/>
                  </a:lnTo>
                  <a:lnTo>
                    <a:pt x="514" y="362"/>
                  </a:lnTo>
                  <a:lnTo>
                    <a:pt x="522" y="365"/>
                  </a:lnTo>
                  <a:lnTo>
                    <a:pt x="535" y="357"/>
                  </a:lnTo>
                  <a:lnTo>
                    <a:pt x="551" y="342"/>
                  </a:lnTo>
                  <a:lnTo>
                    <a:pt x="554" y="334"/>
                  </a:lnTo>
                  <a:lnTo>
                    <a:pt x="562" y="331"/>
                  </a:lnTo>
                  <a:lnTo>
                    <a:pt x="576" y="337"/>
                  </a:lnTo>
                  <a:lnTo>
                    <a:pt x="597" y="339"/>
                  </a:lnTo>
                  <a:lnTo>
                    <a:pt x="616" y="345"/>
                  </a:lnTo>
                  <a:lnTo>
                    <a:pt x="629" y="343"/>
                  </a:lnTo>
                  <a:lnTo>
                    <a:pt x="644" y="346"/>
                  </a:lnTo>
                  <a:lnTo>
                    <a:pt x="644" y="346"/>
                  </a:lnTo>
                  <a:lnTo>
                    <a:pt x="642" y="373"/>
                  </a:lnTo>
                  <a:lnTo>
                    <a:pt x="642" y="373"/>
                  </a:lnTo>
                  <a:lnTo>
                    <a:pt x="641" y="394"/>
                  </a:lnTo>
                  <a:lnTo>
                    <a:pt x="607" y="430"/>
                  </a:lnTo>
                  <a:lnTo>
                    <a:pt x="574" y="472"/>
                  </a:lnTo>
                  <a:lnTo>
                    <a:pt x="559" y="479"/>
                  </a:lnTo>
                  <a:lnTo>
                    <a:pt x="556" y="503"/>
                  </a:lnTo>
                  <a:lnTo>
                    <a:pt x="561" y="521"/>
                  </a:lnTo>
                  <a:lnTo>
                    <a:pt x="555" y="556"/>
                  </a:lnTo>
                  <a:lnTo>
                    <a:pt x="539" y="588"/>
                  </a:lnTo>
                  <a:lnTo>
                    <a:pt x="531" y="617"/>
                  </a:lnTo>
                  <a:lnTo>
                    <a:pt x="518" y="626"/>
                  </a:lnTo>
                  <a:lnTo>
                    <a:pt x="513" y="634"/>
                  </a:lnTo>
                  <a:lnTo>
                    <a:pt x="528" y="651"/>
                  </a:lnTo>
                  <a:lnTo>
                    <a:pt x="532" y="653"/>
                  </a:lnTo>
                  <a:lnTo>
                    <a:pt x="541" y="666"/>
                  </a:lnTo>
                  <a:lnTo>
                    <a:pt x="544" y="685"/>
                  </a:lnTo>
                  <a:lnTo>
                    <a:pt x="537" y="699"/>
                  </a:lnTo>
                  <a:lnTo>
                    <a:pt x="539" y="719"/>
                  </a:lnTo>
                  <a:lnTo>
                    <a:pt x="543" y="727"/>
                  </a:lnTo>
                  <a:lnTo>
                    <a:pt x="546" y="741"/>
                  </a:lnTo>
                  <a:lnTo>
                    <a:pt x="544" y="757"/>
                  </a:lnTo>
                  <a:lnTo>
                    <a:pt x="536" y="761"/>
                  </a:lnTo>
                  <a:lnTo>
                    <a:pt x="536" y="770"/>
                  </a:lnTo>
                  <a:lnTo>
                    <a:pt x="536" y="770"/>
                  </a:lnTo>
                  <a:lnTo>
                    <a:pt x="536" y="775"/>
                  </a:lnTo>
                  <a:lnTo>
                    <a:pt x="536" y="775"/>
                  </a:lnTo>
                  <a:lnTo>
                    <a:pt x="524" y="776"/>
                  </a:lnTo>
                  <a:lnTo>
                    <a:pt x="513" y="774"/>
                  </a:lnTo>
                  <a:lnTo>
                    <a:pt x="501" y="760"/>
                  </a:lnTo>
                  <a:lnTo>
                    <a:pt x="502" y="714"/>
                  </a:lnTo>
                  <a:lnTo>
                    <a:pt x="494" y="714"/>
                  </a:lnTo>
                  <a:lnTo>
                    <a:pt x="487" y="721"/>
                  </a:lnTo>
                  <a:lnTo>
                    <a:pt x="483" y="721"/>
                  </a:lnTo>
                  <a:lnTo>
                    <a:pt x="466" y="707"/>
                  </a:lnTo>
                  <a:lnTo>
                    <a:pt x="447" y="702"/>
                  </a:lnTo>
                  <a:lnTo>
                    <a:pt x="447" y="706"/>
                  </a:lnTo>
                  <a:lnTo>
                    <a:pt x="419" y="721"/>
                  </a:lnTo>
                  <a:lnTo>
                    <a:pt x="383" y="710"/>
                  </a:lnTo>
                  <a:lnTo>
                    <a:pt x="386" y="673"/>
                  </a:lnTo>
                  <a:lnTo>
                    <a:pt x="356" y="637"/>
                  </a:lnTo>
                  <a:lnTo>
                    <a:pt x="352" y="638"/>
                  </a:lnTo>
                  <a:lnTo>
                    <a:pt x="349" y="643"/>
                  </a:lnTo>
                  <a:lnTo>
                    <a:pt x="353" y="651"/>
                  </a:lnTo>
                  <a:lnTo>
                    <a:pt x="351" y="669"/>
                  </a:lnTo>
                  <a:lnTo>
                    <a:pt x="345" y="676"/>
                  </a:lnTo>
                  <a:lnTo>
                    <a:pt x="341" y="677"/>
                  </a:lnTo>
                  <a:lnTo>
                    <a:pt x="338" y="673"/>
                  </a:lnTo>
                  <a:lnTo>
                    <a:pt x="319" y="665"/>
                  </a:lnTo>
                  <a:lnTo>
                    <a:pt x="299" y="669"/>
                  </a:lnTo>
                  <a:lnTo>
                    <a:pt x="284" y="666"/>
                  </a:lnTo>
                  <a:lnTo>
                    <a:pt x="270" y="651"/>
                  </a:lnTo>
                  <a:lnTo>
                    <a:pt x="267" y="646"/>
                  </a:lnTo>
                  <a:lnTo>
                    <a:pt x="269" y="638"/>
                  </a:lnTo>
                  <a:lnTo>
                    <a:pt x="269" y="638"/>
                  </a:lnTo>
                  <a:lnTo>
                    <a:pt x="269" y="626"/>
                  </a:lnTo>
                  <a:lnTo>
                    <a:pt x="265" y="616"/>
                  </a:lnTo>
                  <a:lnTo>
                    <a:pt x="267" y="612"/>
                  </a:lnTo>
                  <a:lnTo>
                    <a:pt x="271" y="607"/>
                  </a:lnTo>
                  <a:lnTo>
                    <a:pt x="307" y="589"/>
                  </a:lnTo>
                  <a:lnTo>
                    <a:pt x="314" y="577"/>
                  </a:lnTo>
                  <a:lnTo>
                    <a:pt x="334" y="558"/>
                  </a:lnTo>
                  <a:lnTo>
                    <a:pt x="337" y="552"/>
                  </a:lnTo>
                  <a:lnTo>
                    <a:pt x="342" y="529"/>
                  </a:lnTo>
                  <a:lnTo>
                    <a:pt x="344" y="506"/>
                  </a:lnTo>
                  <a:lnTo>
                    <a:pt x="341" y="497"/>
                  </a:lnTo>
                  <a:lnTo>
                    <a:pt x="330" y="475"/>
                  </a:lnTo>
                  <a:lnTo>
                    <a:pt x="318" y="461"/>
                  </a:lnTo>
                  <a:lnTo>
                    <a:pt x="307" y="455"/>
                  </a:lnTo>
                  <a:lnTo>
                    <a:pt x="284" y="448"/>
                  </a:lnTo>
                  <a:lnTo>
                    <a:pt x="244" y="427"/>
                  </a:lnTo>
                  <a:lnTo>
                    <a:pt x="210" y="406"/>
                  </a:lnTo>
                  <a:lnTo>
                    <a:pt x="192" y="399"/>
                  </a:lnTo>
                  <a:lnTo>
                    <a:pt x="173" y="402"/>
                  </a:lnTo>
                  <a:lnTo>
                    <a:pt x="131" y="402"/>
                  </a:lnTo>
                  <a:lnTo>
                    <a:pt x="121" y="394"/>
                  </a:lnTo>
                  <a:lnTo>
                    <a:pt x="121" y="394"/>
                  </a:lnTo>
                  <a:lnTo>
                    <a:pt x="117" y="389"/>
                  </a:lnTo>
                  <a:lnTo>
                    <a:pt x="117" y="389"/>
                  </a:lnTo>
                  <a:lnTo>
                    <a:pt x="119" y="385"/>
                  </a:lnTo>
                  <a:lnTo>
                    <a:pt x="98" y="354"/>
                  </a:lnTo>
                  <a:lnTo>
                    <a:pt x="93" y="335"/>
                  </a:lnTo>
                  <a:lnTo>
                    <a:pt x="72" y="294"/>
                  </a:lnTo>
                  <a:lnTo>
                    <a:pt x="60" y="286"/>
                  </a:lnTo>
                  <a:lnTo>
                    <a:pt x="49" y="265"/>
                  </a:lnTo>
                  <a:lnTo>
                    <a:pt x="40" y="256"/>
                  </a:lnTo>
                  <a:lnTo>
                    <a:pt x="37" y="258"/>
                  </a:lnTo>
                  <a:lnTo>
                    <a:pt x="27" y="247"/>
                  </a:lnTo>
                  <a:lnTo>
                    <a:pt x="0" y="191"/>
                  </a:lnTo>
                  <a:lnTo>
                    <a:pt x="0" y="191"/>
                  </a:lnTo>
                  <a:lnTo>
                    <a:pt x="1" y="184"/>
                  </a:lnTo>
                  <a:lnTo>
                    <a:pt x="1" y="184"/>
                  </a:lnTo>
                  <a:lnTo>
                    <a:pt x="20" y="179"/>
                  </a:lnTo>
                  <a:lnTo>
                    <a:pt x="41" y="179"/>
                  </a:lnTo>
                  <a:lnTo>
                    <a:pt x="56" y="198"/>
                  </a:lnTo>
                  <a:lnTo>
                    <a:pt x="98" y="167"/>
                  </a:lnTo>
                  <a:lnTo>
                    <a:pt x="106" y="155"/>
                  </a:lnTo>
                  <a:lnTo>
                    <a:pt x="85" y="111"/>
                  </a:lnTo>
                  <a:lnTo>
                    <a:pt x="70" y="106"/>
                  </a:lnTo>
                  <a:lnTo>
                    <a:pt x="65" y="89"/>
                  </a:lnTo>
                  <a:lnTo>
                    <a:pt x="75" y="53"/>
                  </a:lnTo>
                  <a:lnTo>
                    <a:pt x="85" y="39"/>
                  </a:lnTo>
                  <a:lnTo>
                    <a:pt x="94" y="15"/>
                  </a:lnTo>
                  <a:lnTo>
                    <a:pt x="94" y="15"/>
                  </a:lnTo>
                  <a:lnTo>
                    <a:pt x="98" y="16"/>
                  </a:lnTo>
                  <a:lnTo>
                    <a:pt x="145" y="11"/>
                  </a:lnTo>
                  <a:lnTo>
                    <a:pt x="180" y="0"/>
                  </a:lnTo>
                  <a:lnTo>
                    <a:pt x="180" y="0"/>
                  </a:lnTo>
                  <a:lnTo>
                    <a:pt x="186"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13">
              <a:extLst>
                <a:ext uri="{FF2B5EF4-FFF2-40B4-BE49-F238E27FC236}">
                  <a16:creationId xmlns:a16="http://schemas.microsoft.com/office/drawing/2014/main" id="{29E88DCB-FB9F-4847-AD09-9E82008AB29D}"/>
                </a:ext>
              </a:extLst>
            </p:cNvPr>
            <p:cNvSpPr>
              <a:spLocks/>
            </p:cNvSpPr>
            <p:nvPr/>
          </p:nvSpPr>
          <p:spPr bwMode="auto">
            <a:xfrm>
              <a:off x="1690688" y="3122613"/>
              <a:ext cx="801688" cy="630238"/>
            </a:xfrm>
            <a:custGeom>
              <a:avLst/>
              <a:gdLst>
                <a:gd name="T0" fmla="*/ 66 w 505"/>
                <a:gd name="T1" fmla="*/ 362 h 397"/>
                <a:gd name="T2" fmla="*/ 68 w 505"/>
                <a:gd name="T3" fmla="*/ 332 h 397"/>
                <a:gd name="T4" fmla="*/ 82 w 505"/>
                <a:gd name="T5" fmla="*/ 294 h 397"/>
                <a:gd name="T6" fmla="*/ 70 w 505"/>
                <a:gd name="T7" fmla="*/ 266 h 397"/>
                <a:gd name="T8" fmla="*/ 44 w 505"/>
                <a:gd name="T9" fmla="*/ 256 h 397"/>
                <a:gd name="T10" fmla="*/ 57 w 505"/>
                <a:gd name="T11" fmla="*/ 229 h 397"/>
                <a:gd name="T12" fmla="*/ 98 w 505"/>
                <a:gd name="T13" fmla="*/ 186 h 397"/>
                <a:gd name="T14" fmla="*/ 105 w 505"/>
                <a:gd name="T15" fmla="*/ 163 h 397"/>
                <a:gd name="T16" fmla="*/ 29 w 505"/>
                <a:gd name="T17" fmla="*/ 118 h 397"/>
                <a:gd name="T18" fmla="*/ 12 w 505"/>
                <a:gd name="T19" fmla="*/ 69 h 397"/>
                <a:gd name="T20" fmla="*/ 2 w 505"/>
                <a:gd name="T21" fmla="*/ 36 h 397"/>
                <a:gd name="T22" fmla="*/ 8 w 505"/>
                <a:gd name="T23" fmla="*/ 35 h 397"/>
                <a:gd name="T24" fmla="*/ 23 w 505"/>
                <a:gd name="T25" fmla="*/ 25 h 397"/>
                <a:gd name="T26" fmla="*/ 33 w 505"/>
                <a:gd name="T27" fmla="*/ 39 h 397"/>
                <a:gd name="T28" fmla="*/ 45 w 505"/>
                <a:gd name="T29" fmla="*/ 44 h 397"/>
                <a:gd name="T30" fmla="*/ 71 w 505"/>
                <a:gd name="T31" fmla="*/ 42 h 397"/>
                <a:gd name="T32" fmla="*/ 107 w 505"/>
                <a:gd name="T33" fmla="*/ 40 h 397"/>
                <a:gd name="T34" fmla="*/ 146 w 505"/>
                <a:gd name="T35" fmla="*/ 44 h 397"/>
                <a:gd name="T36" fmla="*/ 167 w 505"/>
                <a:gd name="T37" fmla="*/ 27 h 397"/>
                <a:gd name="T38" fmla="*/ 180 w 505"/>
                <a:gd name="T39" fmla="*/ 34 h 397"/>
                <a:gd name="T40" fmla="*/ 213 w 505"/>
                <a:gd name="T41" fmla="*/ 82 h 397"/>
                <a:gd name="T42" fmla="*/ 212 w 505"/>
                <a:gd name="T43" fmla="*/ 21 h 397"/>
                <a:gd name="T44" fmla="*/ 244 w 505"/>
                <a:gd name="T45" fmla="*/ 0 h 397"/>
                <a:gd name="T46" fmla="*/ 251 w 505"/>
                <a:gd name="T47" fmla="*/ 9 h 397"/>
                <a:gd name="T48" fmla="*/ 251 w 505"/>
                <a:gd name="T49" fmla="*/ 10 h 397"/>
                <a:gd name="T50" fmla="*/ 247 w 505"/>
                <a:gd name="T51" fmla="*/ 25 h 397"/>
                <a:gd name="T52" fmla="*/ 246 w 505"/>
                <a:gd name="T53" fmla="*/ 50 h 397"/>
                <a:gd name="T54" fmla="*/ 250 w 505"/>
                <a:gd name="T55" fmla="*/ 61 h 397"/>
                <a:gd name="T56" fmla="*/ 250 w 505"/>
                <a:gd name="T57" fmla="*/ 76 h 397"/>
                <a:gd name="T58" fmla="*/ 252 w 505"/>
                <a:gd name="T59" fmla="*/ 114 h 397"/>
                <a:gd name="T60" fmla="*/ 300 w 505"/>
                <a:gd name="T61" fmla="*/ 201 h 397"/>
                <a:gd name="T62" fmla="*/ 340 w 505"/>
                <a:gd name="T63" fmla="*/ 186 h 397"/>
                <a:gd name="T64" fmla="*/ 364 w 505"/>
                <a:gd name="T65" fmla="*/ 184 h 397"/>
                <a:gd name="T66" fmla="*/ 381 w 505"/>
                <a:gd name="T67" fmla="*/ 149 h 397"/>
                <a:gd name="T68" fmla="*/ 394 w 505"/>
                <a:gd name="T69" fmla="*/ 119 h 397"/>
                <a:gd name="T70" fmla="*/ 424 w 505"/>
                <a:gd name="T71" fmla="*/ 125 h 397"/>
                <a:gd name="T72" fmla="*/ 438 w 505"/>
                <a:gd name="T73" fmla="*/ 115 h 397"/>
                <a:gd name="T74" fmla="*/ 449 w 505"/>
                <a:gd name="T75" fmla="*/ 70 h 397"/>
                <a:gd name="T76" fmla="*/ 492 w 505"/>
                <a:gd name="T77" fmla="*/ 63 h 397"/>
                <a:gd name="T78" fmla="*/ 505 w 505"/>
                <a:gd name="T79" fmla="*/ 87 h 397"/>
                <a:gd name="T80" fmla="*/ 484 w 505"/>
                <a:gd name="T81" fmla="*/ 112 h 397"/>
                <a:gd name="T82" fmla="*/ 486 w 505"/>
                <a:gd name="T83" fmla="*/ 141 h 397"/>
                <a:gd name="T84" fmla="*/ 492 w 505"/>
                <a:gd name="T85" fmla="*/ 169 h 397"/>
                <a:gd name="T86" fmla="*/ 497 w 505"/>
                <a:gd name="T87" fmla="*/ 183 h 397"/>
                <a:gd name="T88" fmla="*/ 486 w 505"/>
                <a:gd name="T89" fmla="*/ 206 h 397"/>
                <a:gd name="T90" fmla="*/ 461 w 505"/>
                <a:gd name="T91" fmla="*/ 233 h 397"/>
                <a:gd name="T92" fmla="*/ 445 w 505"/>
                <a:gd name="T93" fmla="*/ 259 h 397"/>
                <a:gd name="T94" fmla="*/ 417 w 505"/>
                <a:gd name="T95" fmla="*/ 270 h 397"/>
                <a:gd name="T96" fmla="*/ 412 w 505"/>
                <a:gd name="T97" fmla="*/ 275 h 397"/>
                <a:gd name="T98" fmla="*/ 386 w 505"/>
                <a:gd name="T99" fmla="*/ 274 h 397"/>
                <a:gd name="T100" fmla="*/ 368 w 505"/>
                <a:gd name="T101" fmla="*/ 270 h 397"/>
                <a:gd name="T102" fmla="*/ 330 w 505"/>
                <a:gd name="T103" fmla="*/ 296 h 397"/>
                <a:gd name="T104" fmla="*/ 276 w 505"/>
                <a:gd name="T105" fmla="*/ 354 h 397"/>
                <a:gd name="T106" fmla="*/ 259 w 505"/>
                <a:gd name="T107" fmla="*/ 366 h 397"/>
                <a:gd name="T108" fmla="*/ 243 w 505"/>
                <a:gd name="T109" fmla="*/ 395 h 397"/>
                <a:gd name="T110" fmla="*/ 176 w 505"/>
                <a:gd name="T111" fmla="*/ 381 h 397"/>
                <a:gd name="T112" fmla="*/ 153 w 505"/>
                <a:gd name="T113" fmla="*/ 370 h 397"/>
                <a:gd name="T114" fmla="*/ 112 w 505"/>
                <a:gd name="T115" fmla="*/ 393 h 397"/>
                <a:gd name="T116" fmla="*/ 96 w 505"/>
                <a:gd name="T117" fmla="*/ 397 h 397"/>
                <a:gd name="T118" fmla="*/ 94 w 505"/>
                <a:gd name="T119" fmla="*/ 396 h 397"/>
                <a:gd name="T120" fmla="*/ 81 w 505"/>
                <a:gd name="T121" fmla="*/ 380 h 397"/>
                <a:gd name="T122" fmla="*/ 68 w 505"/>
                <a:gd name="T123" fmla="*/ 378 h 397"/>
                <a:gd name="T124" fmla="*/ 62 w 505"/>
                <a:gd name="T125" fmla="*/ 36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5" h="397">
                  <a:moveTo>
                    <a:pt x="62" y="367"/>
                  </a:moveTo>
                  <a:lnTo>
                    <a:pt x="66" y="362"/>
                  </a:lnTo>
                  <a:lnTo>
                    <a:pt x="72" y="344"/>
                  </a:lnTo>
                  <a:lnTo>
                    <a:pt x="68" y="332"/>
                  </a:lnTo>
                  <a:lnTo>
                    <a:pt x="82" y="316"/>
                  </a:lnTo>
                  <a:lnTo>
                    <a:pt x="82" y="294"/>
                  </a:lnTo>
                  <a:lnTo>
                    <a:pt x="79" y="281"/>
                  </a:lnTo>
                  <a:lnTo>
                    <a:pt x="70" y="266"/>
                  </a:lnTo>
                  <a:lnTo>
                    <a:pt x="49" y="255"/>
                  </a:lnTo>
                  <a:lnTo>
                    <a:pt x="44" y="256"/>
                  </a:lnTo>
                  <a:lnTo>
                    <a:pt x="48" y="230"/>
                  </a:lnTo>
                  <a:lnTo>
                    <a:pt x="57" y="229"/>
                  </a:lnTo>
                  <a:lnTo>
                    <a:pt x="75" y="188"/>
                  </a:lnTo>
                  <a:lnTo>
                    <a:pt x="98" y="186"/>
                  </a:lnTo>
                  <a:lnTo>
                    <a:pt x="105" y="179"/>
                  </a:lnTo>
                  <a:lnTo>
                    <a:pt x="105" y="163"/>
                  </a:lnTo>
                  <a:lnTo>
                    <a:pt x="49" y="127"/>
                  </a:lnTo>
                  <a:lnTo>
                    <a:pt x="29" y="118"/>
                  </a:lnTo>
                  <a:lnTo>
                    <a:pt x="12" y="92"/>
                  </a:lnTo>
                  <a:lnTo>
                    <a:pt x="12" y="69"/>
                  </a:lnTo>
                  <a:lnTo>
                    <a:pt x="0" y="61"/>
                  </a:lnTo>
                  <a:lnTo>
                    <a:pt x="2" y="36"/>
                  </a:lnTo>
                  <a:lnTo>
                    <a:pt x="2" y="36"/>
                  </a:lnTo>
                  <a:lnTo>
                    <a:pt x="8" y="35"/>
                  </a:lnTo>
                  <a:lnTo>
                    <a:pt x="8" y="35"/>
                  </a:lnTo>
                  <a:lnTo>
                    <a:pt x="23" y="25"/>
                  </a:lnTo>
                  <a:lnTo>
                    <a:pt x="23" y="25"/>
                  </a:lnTo>
                  <a:lnTo>
                    <a:pt x="33" y="39"/>
                  </a:lnTo>
                  <a:lnTo>
                    <a:pt x="40" y="39"/>
                  </a:lnTo>
                  <a:lnTo>
                    <a:pt x="45" y="44"/>
                  </a:lnTo>
                  <a:lnTo>
                    <a:pt x="71" y="44"/>
                  </a:lnTo>
                  <a:lnTo>
                    <a:pt x="71" y="42"/>
                  </a:lnTo>
                  <a:lnTo>
                    <a:pt x="94" y="38"/>
                  </a:lnTo>
                  <a:lnTo>
                    <a:pt x="107" y="40"/>
                  </a:lnTo>
                  <a:lnTo>
                    <a:pt x="124" y="35"/>
                  </a:lnTo>
                  <a:lnTo>
                    <a:pt x="146" y="44"/>
                  </a:lnTo>
                  <a:lnTo>
                    <a:pt x="158" y="23"/>
                  </a:lnTo>
                  <a:lnTo>
                    <a:pt x="167" y="27"/>
                  </a:lnTo>
                  <a:lnTo>
                    <a:pt x="167" y="25"/>
                  </a:lnTo>
                  <a:lnTo>
                    <a:pt x="180" y="34"/>
                  </a:lnTo>
                  <a:lnTo>
                    <a:pt x="205" y="81"/>
                  </a:lnTo>
                  <a:lnTo>
                    <a:pt x="213" y="82"/>
                  </a:lnTo>
                  <a:lnTo>
                    <a:pt x="220" y="76"/>
                  </a:lnTo>
                  <a:lnTo>
                    <a:pt x="212" y="21"/>
                  </a:lnTo>
                  <a:lnTo>
                    <a:pt x="228" y="5"/>
                  </a:lnTo>
                  <a:lnTo>
                    <a:pt x="244" y="0"/>
                  </a:lnTo>
                  <a:lnTo>
                    <a:pt x="244" y="0"/>
                  </a:lnTo>
                  <a:lnTo>
                    <a:pt x="251" y="9"/>
                  </a:lnTo>
                  <a:lnTo>
                    <a:pt x="251" y="9"/>
                  </a:lnTo>
                  <a:lnTo>
                    <a:pt x="251" y="10"/>
                  </a:lnTo>
                  <a:lnTo>
                    <a:pt x="251" y="10"/>
                  </a:lnTo>
                  <a:lnTo>
                    <a:pt x="247" y="25"/>
                  </a:lnTo>
                  <a:lnTo>
                    <a:pt x="247" y="25"/>
                  </a:lnTo>
                  <a:lnTo>
                    <a:pt x="246" y="50"/>
                  </a:lnTo>
                  <a:lnTo>
                    <a:pt x="246" y="50"/>
                  </a:lnTo>
                  <a:lnTo>
                    <a:pt x="250" y="61"/>
                  </a:lnTo>
                  <a:lnTo>
                    <a:pt x="250" y="76"/>
                  </a:lnTo>
                  <a:lnTo>
                    <a:pt x="250" y="76"/>
                  </a:lnTo>
                  <a:lnTo>
                    <a:pt x="247" y="93"/>
                  </a:lnTo>
                  <a:lnTo>
                    <a:pt x="252" y="114"/>
                  </a:lnTo>
                  <a:lnTo>
                    <a:pt x="269" y="150"/>
                  </a:lnTo>
                  <a:lnTo>
                    <a:pt x="300" y="201"/>
                  </a:lnTo>
                  <a:lnTo>
                    <a:pt x="310" y="203"/>
                  </a:lnTo>
                  <a:lnTo>
                    <a:pt x="340" y="186"/>
                  </a:lnTo>
                  <a:lnTo>
                    <a:pt x="351" y="188"/>
                  </a:lnTo>
                  <a:lnTo>
                    <a:pt x="364" y="184"/>
                  </a:lnTo>
                  <a:lnTo>
                    <a:pt x="382" y="168"/>
                  </a:lnTo>
                  <a:lnTo>
                    <a:pt x="381" y="149"/>
                  </a:lnTo>
                  <a:lnTo>
                    <a:pt x="390" y="138"/>
                  </a:lnTo>
                  <a:lnTo>
                    <a:pt x="394" y="119"/>
                  </a:lnTo>
                  <a:lnTo>
                    <a:pt x="419" y="115"/>
                  </a:lnTo>
                  <a:lnTo>
                    <a:pt x="424" y="125"/>
                  </a:lnTo>
                  <a:lnTo>
                    <a:pt x="432" y="125"/>
                  </a:lnTo>
                  <a:lnTo>
                    <a:pt x="438" y="115"/>
                  </a:lnTo>
                  <a:lnTo>
                    <a:pt x="438" y="103"/>
                  </a:lnTo>
                  <a:lnTo>
                    <a:pt x="449" y="70"/>
                  </a:lnTo>
                  <a:lnTo>
                    <a:pt x="469" y="62"/>
                  </a:lnTo>
                  <a:lnTo>
                    <a:pt x="492" y="63"/>
                  </a:lnTo>
                  <a:lnTo>
                    <a:pt x="501" y="69"/>
                  </a:lnTo>
                  <a:lnTo>
                    <a:pt x="505" y="87"/>
                  </a:lnTo>
                  <a:lnTo>
                    <a:pt x="495" y="92"/>
                  </a:lnTo>
                  <a:lnTo>
                    <a:pt x="484" y="112"/>
                  </a:lnTo>
                  <a:lnTo>
                    <a:pt x="482" y="126"/>
                  </a:lnTo>
                  <a:lnTo>
                    <a:pt x="486" y="141"/>
                  </a:lnTo>
                  <a:lnTo>
                    <a:pt x="486" y="160"/>
                  </a:lnTo>
                  <a:lnTo>
                    <a:pt x="492" y="169"/>
                  </a:lnTo>
                  <a:lnTo>
                    <a:pt x="497" y="183"/>
                  </a:lnTo>
                  <a:lnTo>
                    <a:pt x="497" y="183"/>
                  </a:lnTo>
                  <a:lnTo>
                    <a:pt x="488" y="192"/>
                  </a:lnTo>
                  <a:lnTo>
                    <a:pt x="486" y="206"/>
                  </a:lnTo>
                  <a:lnTo>
                    <a:pt x="486" y="206"/>
                  </a:lnTo>
                  <a:lnTo>
                    <a:pt x="461" y="233"/>
                  </a:lnTo>
                  <a:lnTo>
                    <a:pt x="457" y="247"/>
                  </a:lnTo>
                  <a:lnTo>
                    <a:pt x="445" y="259"/>
                  </a:lnTo>
                  <a:lnTo>
                    <a:pt x="434" y="260"/>
                  </a:lnTo>
                  <a:lnTo>
                    <a:pt x="417" y="270"/>
                  </a:lnTo>
                  <a:lnTo>
                    <a:pt x="415" y="275"/>
                  </a:lnTo>
                  <a:lnTo>
                    <a:pt x="412" y="275"/>
                  </a:lnTo>
                  <a:lnTo>
                    <a:pt x="398" y="287"/>
                  </a:lnTo>
                  <a:lnTo>
                    <a:pt x="386" y="274"/>
                  </a:lnTo>
                  <a:lnTo>
                    <a:pt x="379" y="271"/>
                  </a:lnTo>
                  <a:lnTo>
                    <a:pt x="368" y="270"/>
                  </a:lnTo>
                  <a:lnTo>
                    <a:pt x="336" y="296"/>
                  </a:lnTo>
                  <a:lnTo>
                    <a:pt x="330" y="296"/>
                  </a:lnTo>
                  <a:lnTo>
                    <a:pt x="293" y="327"/>
                  </a:lnTo>
                  <a:lnTo>
                    <a:pt x="276" y="354"/>
                  </a:lnTo>
                  <a:lnTo>
                    <a:pt x="265" y="358"/>
                  </a:lnTo>
                  <a:lnTo>
                    <a:pt x="259" y="366"/>
                  </a:lnTo>
                  <a:lnTo>
                    <a:pt x="250" y="369"/>
                  </a:lnTo>
                  <a:lnTo>
                    <a:pt x="243" y="395"/>
                  </a:lnTo>
                  <a:lnTo>
                    <a:pt x="184" y="385"/>
                  </a:lnTo>
                  <a:lnTo>
                    <a:pt x="176" y="381"/>
                  </a:lnTo>
                  <a:lnTo>
                    <a:pt x="167" y="372"/>
                  </a:lnTo>
                  <a:lnTo>
                    <a:pt x="153" y="370"/>
                  </a:lnTo>
                  <a:lnTo>
                    <a:pt x="138" y="376"/>
                  </a:lnTo>
                  <a:lnTo>
                    <a:pt x="112" y="393"/>
                  </a:lnTo>
                  <a:lnTo>
                    <a:pt x="96" y="397"/>
                  </a:lnTo>
                  <a:lnTo>
                    <a:pt x="96" y="397"/>
                  </a:lnTo>
                  <a:lnTo>
                    <a:pt x="94" y="396"/>
                  </a:lnTo>
                  <a:lnTo>
                    <a:pt x="94" y="396"/>
                  </a:lnTo>
                  <a:lnTo>
                    <a:pt x="83" y="392"/>
                  </a:lnTo>
                  <a:lnTo>
                    <a:pt x="81" y="380"/>
                  </a:lnTo>
                  <a:lnTo>
                    <a:pt x="77" y="377"/>
                  </a:lnTo>
                  <a:lnTo>
                    <a:pt x="68" y="378"/>
                  </a:lnTo>
                  <a:lnTo>
                    <a:pt x="63" y="376"/>
                  </a:lnTo>
                  <a:lnTo>
                    <a:pt x="62" y="36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0" name="Freeform 14">
              <a:extLst>
                <a:ext uri="{FF2B5EF4-FFF2-40B4-BE49-F238E27FC236}">
                  <a16:creationId xmlns:a16="http://schemas.microsoft.com/office/drawing/2014/main" id="{31A9E9C6-F9B4-48D2-8CEB-D2FEA1556FA7}"/>
                </a:ext>
              </a:extLst>
            </p:cNvPr>
            <p:cNvSpPr>
              <a:spLocks/>
            </p:cNvSpPr>
            <p:nvPr/>
          </p:nvSpPr>
          <p:spPr bwMode="auto">
            <a:xfrm>
              <a:off x="2098676" y="4198938"/>
              <a:ext cx="452438" cy="615950"/>
            </a:xfrm>
            <a:custGeom>
              <a:avLst/>
              <a:gdLst>
                <a:gd name="T0" fmla="*/ 261 w 285"/>
                <a:gd name="T1" fmla="*/ 53 h 388"/>
                <a:gd name="T2" fmla="*/ 242 w 285"/>
                <a:gd name="T3" fmla="*/ 69 h 388"/>
                <a:gd name="T4" fmla="*/ 256 w 285"/>
                <a:gd name="T5" fmla="*/ 90 h 388"/>
                <a:gd name="T6" fmla="*/ 263 w 285"/>
                <a:gd name="T7" fmla="*/ 94 h 388"/>
                <a:gd name="T8" fmla="*/ 282 w 285"/>
                <a:gd name="T9" fmla="*/ 171 h 388"/>
                <a:gd name="T10" fmla="*/ 285 w 285"/>
                <a:gd name="T11" fmla="*/ 182 h 388"/>
                <a:gd name="T12" fmla="*/ 261 w 285"/>
                <a:gd name="T13" fmla="*/ 194 h 388"/>
                <a:gd name="T14" fmla="*/ 227 w 285"/>
                <a:gd name="T15" fmla="*/ 226 h 388"/>
                <a:gd name="T16" fmla="*/ 201 w 285"/>
                <a:gd name="T17" fmla="*/ 253 h 388"/>
                <a:gd name="T18" fmla="*/ 177 w 285"/>
                <a:gd name="T19" fmla="*/ 255 h 388"/>
                <a:gd name="T20" fmla="*/ 182 w 285"/>
                <a:gd name="T21" fmla="*/ 283 h 388"/>
                <a:gd name="T22" fmla="*/ 195 w 285"/>
                <a:gd name="T23" fmla="*/ 314 h 388"/>
                <a:gd name="T24" fmla="*/ 195 w 285"/>
                <a:gd name="T25" fmla="*/ 356 h 388"/>
                <a:gd name="T26" fmla="*/ 165 w 285"/>
                <a:gd name="T27" fmla="*/ 388 h 388"/>
                <a:gd name="T28" fmla="*/ 140 w 285"/>
                <a:gd name="T29" fmla="*/ 384 h 388"/>
                <a:gd name="T30" fmla="*/ 135 w 285"/>
                <a:gd name="T31" fmla="*/ 382 h 388"/>
                <a:gd name="T32" fmla="*/ 121 w 285"/>
                <a:gd name="T33" fmla="*/ 382 h 388"/>
                <a:gd name="T34" fmla="*/ 100 w 285"/>
                <a:gd name="T35" fmla="*/ 384 h 388"/>
                <a:gd name="T36" fmla="*/ 81 w 285"/>
                <a:gd name="T37" fmla="*/ 368 h 388"/>
                <a:gd name="T38" fmla="*/ 55 w 285"/>
                <a:gd name="T39" fmla="*/ 350 h 388"/>
                <a:gd name="T40" fmla="*/ 61 w 285"/>
                <a:gd name="T41" fmla="*/ 321 h 388"/>
                <a:gd name="T42" fmla="*/ 65 w 285"/>
                <a:gd name="T43" fmla="*/ 289 h 388"/>
                <a:gd name="T44" fmla="*/ 70 w 285"/>
                <a:gd name="T45" fmla="*/ 260 h 388"/>
                <a:gd name="T46" fmla="*/ 53 w 285"/>
                <a:gd name="T47" fmla="*/ 254 h 388"/>
                <a:gd name="T48" fmla="*/ 16 w 285"/>
                <a:gd name="T49" fmla="*/ 268 h 388"/>
                <a:gd name="T50" fmla="*/ 6 w 285"/>
                <a:gd name="T51" fmla="*/ 264 h 388"/>
                <a:gd name="T52" fmla="*/ 16 w 285"/>
                <a:gd name="T53" fmla="*/ 232 h 388"/>
                <a:gd name="T54" fmla="*/ 20 w 285"/>
                <a:gd name="T55" fmla="*/ 196 h 388"/>
                <a:gd name="T56" fmla="*/ 20 w 285"/>
                <a:gd name="T57" fmla="*/ 196 h 388"/>
                <a:gd name="T58" fmla="*/ 31 w 285"/>
                <a:gd name="T59" fmla="*/ 185 h 388"/>
                <a:gd name="T60" fmla="*/ 53 w 285"/>
                <a:gd name="T61" fmla="*/ 151 h 388"/>
                <a:gd name="T62" fmla="*/ 55 w 285"/>
                <a:gd name="T63" fmla="*/ 122 h 388"/>
                <a:gd name="T64" fmla="*/ 53 w 285"/>
                <a:gd name="T65" fmla="*/ 120 h 388"/>
                <a:gd name="T66" fmla="*/ 53 w 285"/>
                <a:gd name="T67" fmla="*/ 120 h 388"/>
                <a:gd name="T68" fmla="*/ 129 w 285"/>
                <a:gd name="T69" fmla="*/ 61 h 388"/>
                <a:gd name="T70" fmla="*/ 148 w 285"/>
                <a:gd name="T71" fmla="*/ 11 h 388"/>
                <a:gd name="T72" fmla="*/ 184 w 285"/>
                <a:gd name="T73" fmla="*/ 0 h 388"/>
                <a:gd name="T74" fmla="*/ 223 w 285"/>
                <a:gd name="T75" fmla="*/ 4 h 388"/>
                <a:gd name="T76" fmla="*/ 264 w 285"/>
                <a:gd name="T77" fmla="*/ 10 h 388"/>
                <a:gd name="T78" fmla="*/ 278 w 285"/>
                <a:gd name="T79" fmla="*/ 31 h 388"/>
                <a:gd name="T80" fmla="*/ 271 w 285"/>
                <a:gd name="T81" fmla="*/ 3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5" h="388">
                  <a:moveTo>
                    <a:pt x="275" y="42"/>
                  </a:moveTo>
                  <a:lnTo>
                    <a:pt x="261" y="53"/>
                  </a:lnTo>
                  <a:lnTo>
                    <a:pt x="249" y="53"/>
                  </a:lnTo>
                  <a:lnTo>
                    <a:pt x="242" y="69"/>
                  </a:lnTo>
                  <a:lnTo>
                    <a:pt x="255" y="83"/>
                  </a:lnTo>
                  <a:lnTo>
                    <a:pt x="256" y="90"/>
                  </a:lnTo>
                  <a:lnTo>
                    <a:pt x="260" y="90"/>
                  </a:lnTo>
                  <a:lnTo>
                    <a:pt x="263" y="94"/>
                  </a:lnTo>
                  <a:lnTo>
                    <a:pt x="278" y="152"/>
                  </a:lnTo>
                  <a:lnTo>
                    <a:pt x="282" y="171"/>
                  </a:lnTo>
                  <a:lnTo>
                    <a:pt x="280" y="177"/>
                  </a:lnTo>
                  <a:lnTo>
                    <a:pt x="285" y="182"/>
                  </a:lnTo>
                  <a:lnTo>
                    <a:pt x="275" y="189"/>
                  </a:lnTo>
                  <a:lnTo>
                    <a:pt x="261" y="194"/>
                  </a:lnTo>
                  <a:lnTo>
                    <a:pt x="252" y="211"/>
                  </a:lnTo>
                  <a:lnTo>
                    <a:pt x="227" y="226"/>
                  </a:lnTo>
                  <a:lnTo>
                    <a:pt x="207" y="250"/>
                  </a:lnTo>
                  <a:lnTo>
                    <a:pt x="201" y="253"/>
                  </a:lnTo>
                  <a:lnTo>
                    <a:pt x="196" y="249"/>
                  </a:lnTo>
                  <a:lnTo>
                    <a:pt x="177" y="255"/>
                  </a:lnTo>
                  <a:lnTo>
                    <a:pt x="171" y="274"/>
                  </a:lnTo>
                  <a:lnTo>
                    <a:pt x="182" y="283"/>
                  </a:lnTo>
                  <a:lnTo>
                    <a:pt x="196" y="300"/>
                  </a:lnTo>
                  <a:lnTo>
                    <a:pt x="195" y="314"/>
                  </a:lnTo>
                  <a:lnTo>
                    <a:pt x="196" y="322"/>
                  </a:lnTo>
                  <a:lnTo>
                    <a:pt x="195" y="356"/>
                  </a:lnTo>
                  <a:lnTo>
                    <a:pt x="184" y="382"/>
                  </a:lnTo>
                  <a:lnTo>
                    <a:pt x="165" y="388"/>
                  </a:lnTo>
                  <a:lnTo>
                    <a:pt x="148" y="383"/>
                  </a:lnTo>
                  <a:lnTo>
                    <a:pt x="140" y="384"/>
                  </a:lnTo>
                  <a:lnTo>
                    <a:pt x="140" y="384"/>
                  </a:lnTo>
                  <a:lnTo>
                    <a:pt x="135" y="382"/>
                  </a:lnTo>
                  <a:lnTo>
                    <a:pt x="135" y="382"/>
                  </a:lnTo>
                  <a:lnTo>
                    <a:pt x="121" y="382"/>
                  </a:lnTo>
                  <a:lnTo>
                    <a:pt x="113" y="386"/>
                  </a:lnTo>
                  <a:lnTo>
                    <a:pt x="100" y="384"/>
                  </a:lnTo>
                  <a:lnTo>
                    <a:pt x="85" y="375"/>
                  </a:lnTo>
                  <a:lnTo>
                    <a:pt x="81" y="368"/>
                  </a:lnTo>
                  <a:lnTo>
                    <a:pt x="61" y="360"/>
                  </a:lnTo>
                  <a:lnTo>
                    <a:pt x="55" y="350"/>
                  </a:lnTo>
                  <a:lnTo>
                    <a:pt x="55" y="331"/>
                  </a:lnTo>
                  <a:lnTo>
                    <a:pt x="61" y="321"/>
                  </a:lnTo>
                  <a:lnTo>
                    <a:pt x="57" y="299"/>
                  </a:lnTo>
                  <a:lnTo>
                    <a:pt x="65" y="289"/>
                  </a:lnTo>
                  <a:lnTo>
                    <a:pt x="69" y="280"/>
                  </a:lnTo>
                  <a:lnTo>
                    <a:pt x="70" y="260"/>
                  </a:lnTo>
                  <a:lnTo>
                    <a:pt x="64" y="253"/>
                  </a:lnTo>
                  <a:lnTo>
                    <a:pt x="53" y="254"/>
                  </a:lnTo>
                  <a:lnTo>
                    <a:pt x="36" y="268"/>
                  </a:lnTo>
                  <a:lnTo>
                    <a:pt x="16" y="268"/>
                  </a:lnTo>
                  <a:lnTo>
                    <a:pt x="12" y="264"/>
                  </a:lnTo>
                  <a:lnTo>
                    <a:pt x="6" y="264"/>
                  </a:lnTo>
                  <a:lnTo>
                    <a:pt x="0" y="257"/>
                  </a:lnTo>
                  <a:lnTo>
                    <a:pt x="16" y="232"/>
                  </a:lnTo>
                  <a:lnTo>
                    <a:pt x="20" y="196"/>
                  </a:lnTo>
                  <a:lnTo>
                    <a:pt x="20" y="196"/>
                  </a:lnTo>
                  <a:lnTo>
                    <a:pt x="20" y="196"/>
                  </a:lnTo>
                  <a:lnTo>
                    <a:pt x="20" y="196"/>
                  </a:lnTo>
                  <a:lnTo>
                    <a:pt x="19" y="190"/>
                  </a:lnTo>
                  <a:lnTo>
                    <a:pt x="31" y="185"/>
                  </a:lnTo>
                  <a:lnTo>
                    <a:pt x="46" y="158"/>
                  </a:lnTo>
                  <a:lnTo>
                    <a:pt x="53" y="151"/>
                  </a:lnTo>
                  <a:lnTo>
                    <a:pt x="50" y="143"/>
                  </a:lnTo>
                  <a:lnTo>
                    <a:pt x="55" y="122"/>
                  </a:lnTo>
                  <a:lnTo>
                    <a:pt x="53" y="120"/>
                  </a:lnTo>
                  <a:lnTo>
                    <a:pt x="53" y="120"/>
                  </a:lnTo>
                  <a:lnTo>
                    <a:pt x="53" y="120"/>
                  </a:lnTo>
                  <a:lnTo>
                    <a:pt x="53" y="120"/>
                  </a:lnTo>
                  <a:lnTo>
                    <a:pt x="68" y="120"/>
                  </a:lnTo>
                  <a:lnTo>
                    <a:pt x="129" y="61"/>
                  </a:lnTo>
                  <a:lnTo>
                    <a:pt x="147" y="33"/>
                  </a:lnTo>
                  <a:lnTo>
                    <a:pt x="148" y="11"/>
                  </a:lnTo>
                  <a:lnTo>
                    <a:pt x="159" y="4"/>
                  </a:lnTo>
                  <a:lnTo>
                    <a:pt x="184" y="0"/>
                  </a:lnTo>
                  <a:lnTo>
                    <a:pt x="219" y="0"/>
                  </a:lnTo>
                  <a:lnTo>
                    <a:pt x="223" y="4"/>
                  </a:lnTo>
                  <a:lnTo>
                    <a:pt x="238" y="4"/>
                  </a:lnTo>
                  <a:lnTo>
                    <a:pt x="264" y="10"/>
                  </a:lnTo>
                  <a:lnTo>
                    <a:pt x="274" y="19"/>
                  </a:lnTo>
                  <a:lnTo>
                    <a:pt x="278" y="31"/>
                  </a:lnTo>
                  <a:lnTo>
                    <a:pt x="271" y="33"/>
                  </a:lnTo>
                  <a:lnTo>
                    <a:pt x="271" y="33"/>
                  </a:lnTo>
                  <a:lnTo>
                    <a:pt x="275" y="4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1" name="Freeform 15">
              <a:extLst>
                <a:ext uri="{FF2B5EF4-FFF2-40B4-BE49-F238E27FC236}">
                  <a16:creationId xmlns:a16="http://schemas.microsoft.com/office/drawing/2014/main" id="{3628243F-58F0-4C30-B3C0-D8647B8C9E84}"/>
                </a:ext>
              </a:extLst>
            </p:cNvPr>
            <p:cNvSpPr>
              <a:spLocks/>
            </p:cNvSpPr>
            <p:nvPr/>
          </p:nvSpPr>
          <p:spPr bwMode="auto">
            <a:xfrm>
              <a:off x="1946276" y="4497388"/>
              <a:ext cx="492125" cy="723900"/>
            </a:xfrm>
            <a:custGeom>
              <a:avLst/>
              <a:gdLst>
                <a:gd name="T0" fmla="*/ 30 w 310"/>
                <a:gd name="T1" fmla="*/ 47 h 456"/>
                <a:gd name="T2" fmla="*/ 74 w 310"/>
                <a:gd name="T3" fmla="*/ 4 h 456"/>
                <a:gd name="T4" fmla="*/ 96 w 310"/>
                <a:gd name="T5" fmla="*/ 4 h 456"/>
                <a:gd name="T6" fmla="*/ 115 w 310"/>
                <a:gd name="T7" fmla="*/ 8 h 456"/>
                <a:gd name="T8" fmla="*/ 116 w 310"/>
                <a:gd name="T9" fmla="*/ 8 h 456"/>
                <a:gd name="T10" fmla="*/ 112 w 310"/>
                <a:gd name="T11" fmla="*/ 44 h 456"/>
                <a:gd name="T12" fmla="*/ 102 w 310"/>
                <a:gd name="T13" fmla="*/ 76 h 456"/>
                <a:gd name="T14" fmla="*/ 112 w 310"/>
                <a:gd name="T15" fmla="*/ 80 h 456"/>
                <a:gd name="T16" fmla="*/ 149 w 310"/>
                <a:gd name="T17" fmla="*/ 66 h 456"/>
                <a:gd name="T18" fmla="*/ 166 w 310"/>
                <a:gd name="T19" fmla="*/ 72 h 456"/>
                <a:gd name="T20" fmla="*/ 161 w 310"/>
                <a:gd name="T21" fmla="*/ 101 h 456"/>
                <a:gd name="T22" fmla="*/ 157 w 310"/>
                <a:gd name="T23" fmla="*/ 133 h 456"/>
                <a:gd name="T24" fmla="*/ 151 w 310"/>
                <a:gd name="T25" fmla="*/ 162 h 456"/>
                <a:gd name="T26" fmla="*/ 177 w 310"/>
                <a:gd name="T27" fmla="*/ 180 h 456"/>
                <a:gd name="T28" fmla="*/ 196 w 310"/>
                <a:gd name="T29" fmla="*/ 196 h 456"/>
                <a:gd name="T30" fmla="*/ 217 w 310"/>
                <a:gd name="T31" fmla="*/ 194 h 456"/>
                <a:gd name="T32" fmla="*/ 231 w 310"/>
                <a:gd name="T33" fmla="*/ 194 h 456"/>
                <a:gd name="T34" fmla="*/ 235 w 310"/>
                <a:gd name="T35" fmla="*/ 195 h 456"/>
                <a:gd name="T36" fmla="*/ 226 w 310"/>
                <a:gd name="T37" fmla="*/ 262 h 456"/>
                <a:gd name="T38" fmla="*/ 237 w 310"/>
                <a:gd name="T39" fmla="*/ 302 h 456"/>
                <a:gd name="T40" fmla="*/ 263 w 310"/>
                <a:gd name="T41" fmla="*/ 297 h 456"/>
                <a:gd name="T42" fmla="*/ 277 w 310"/>
                <a:gd name="T43" fmla="*/ 306 h 456"/>
                <a:gd name="T44" fmla="*/ 310 w 310"/>
                <a:gd name="T45" fmla="*/ 359 h 456"/>
                <a:gd name="T46" fmla="*/ 304 w 310"/>
                <a:gd name="T47" fmla="*/ 393 h 456"/>
                <a:gd name="T48" fmla="*/ 285 w 310"/>
                <a:gd name="T49" fmla="*/ 395 h 456"/>
                <a:gd name="T50" fmla="*/ 246 w 310"/>
                <a:gd name="T51" fmla="*/ 427 h 456"/>
                <a:gd name="T52" fmla="*/ 236 w 310"/>
                <a:gd name="T53" fmla="*/ 456 h 456"/>
                <a:gd name="T54" fmla="*/ 201 w 310"/>
                <a:gd name="T55" fmla="*/ 407 h 456"/>
                <a:gd name="T56" fmla="*/ 158 w 310"/>
                <a:gd name="T57" fmla="*/ 359 h 456"/>
                <a:gd name="T58" fmla="*/ 83 w 310"/>
                <a:gd name="T59" fmla="*/ 312 h 456"/>
                <a:gd name="T60" fmla="*/ 74 w 310"/>
                <a:gd name="T61" fmla="*/ 278 h 456"/>
                <a:gd name="T62" fmla="*/ 45 w 310"/>
                <a:gd name="T63" fmla="*/ 233 h 456"/>
                <a:gd name="T64" fmla="*/ 15 w 310"/>
                <a:gd name="T65" fmla="*/ 213 h 456"/>
                <a:gd name="T66" fmla="*/ 0 w 310"/>
                <a:gd name="T67" fmla="*/ 164 h 456"/>
                <a:gd name="T68" fmla="*/ 11 w 310"/>
                <a:gd name="T69" fmla="*/ 152 h 456"/>
                <a:gd name="T70" fmla="*/ 21 w 310"/>
                <a:gd name="T71" fmla="*/ 161 h 456"/>
                <a:gd name="T72" fmla="*/ 38 w 310"/>
                <a:gd name="T73" fmla="*/ 88 h 456"/>
                <a:gd name="T74" fmla="*/ 23 w 310"/>
                <a:gd name="T75" fmla="*/ 53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0" h="456">
                  <a:moveTo>
                    <a:pt x="23" y="53"/>
                  </a:moveTo>
                  <a:lnTo>
                    <a:pt x="30" y="47"/>
                  </a:lnTo>
                  <a:lnTo>
                    <a:pt x="38" y="29"/>
                  </a:lnTo>
                  <a:lnTo>
                    <a:pt x="74" y="4"/>
                  </a:lnTo>
                  <a:lnTo>
                    <a:pt x="85" y="0"/>
                  </a:lnTo>
                  <a:lnTo>
                    <a:pt x="96" y="4"/>
                  </a:lnTo>
                  <a:lnTo>
                    <a:pt x="113" y="4"/>
                  </a:lnTo>
                  <a:lnTo>
                    <a:pt x="115" y="8"/>
                  </a:lnTo>
                  <a:lnTo>
                    <a:pt x="115" y="8"/>
                  </a:lnTo>
                  <a:lnTo>
                    <a:pt x="116" y="8"/>
                  </a:lnTo>
                  <a:lnTo>
                    <a:pt x="116" y="8"/>
                  </a:lnTo>
                  <a:lnTo>
                    <a:pt x="112" y="44"/>
                  </a:lnTo>
                  <a:lnTo>
                    <a:pt x="96" y="69"/>
                  </a:lnTo>
                  <a:lnTo>
                    <a:pt x="102" y="76"/>
                  </a:lnTo>
                  <a:lnTo>
                    <a:pt x="108" y="76"/>
                  </a:lnTo>
                  <a:lnTo>
                    <a:pt x="112" y="80"/>
                  </a:lnTo>
                  <a:lnTo>
                    <a:pt x="132" y="80"/>
                  </a:lnTo>
                  <a:lnTo>
                    <a:pt x="149" y="66"/>
                  </a:lnTo>
                  <a:lnTo>
                    <a:pt x="160" y="65"/>
                  </a:lnTo>
                  <a:lnTo>
                    <a:pt x="166" y="72"/>
                  </a:lnTo>
                  <a:lnTo>
                    <a:pt x="165" y="92"/>
                  </a:lnTo>
                  <a:lnTo>
                    <a:pt x="161" y="101"/>
                  </a:lnTo>
                  <a:lnTo>
                    <a:pt x="153" y="111"/>
                  </a:lnTo>
                  <a:lnTo>
                    <a:pt x="157" y="133"/>
                  </a:lnTo>
                  <a:lnTo>
                    <a:pt x="151" y="143"/>
                  </a:lnTo>
                  <a:lnTo>
                    <a:pt x="151" y="162"/>
                  </a:lnTo>
                  <a:lnTo>
                    <a:pt x="157" y="172"/>
                  </a:lnTo>
                  <a:lnTo>
                    <a:pt x="177" y="180"/>
                  </a:lnTo>
                  <a:lnTo>
                    <a:pt x="181" y="187"/>
                  </a:lnTo>
                  <a:lnTo>
                    <a:pt x="196" y="196"/>
                  </a:lnTo>
                  <a:lnTo>
                    <a:pt x="209" y="198"/>
                  </a:lnTo>
                  <a:lnTo>
                    <a:pt x="217" y="194"/>
                  </a:lnTo>
                  <a:lnTo>
                    <a:pt x="231" y="194"/>
                  </a:lnTo>
                  <a:lnTo>
                    <a:pt x="231" y="194"/>
                  </a:lnTo>
                  <a:lnTo>
                    <a:pt x="235" y="195"/>
                  </a:lnTo>
                  <a:lnTo>
                    <a:pt x="235" y="195"/>
                  </a:lnTo>
                  <a:lnTo>
                    <a:pt x="231" y="251"/>
                  </a:lnTo>
                  <a:lnTo>
                    <a:pt x="226" y="262"/>
                  </a:lnTo>
                  <a:lnTo>
                    <a:pt x="229" y="282"/>
                  </a:lnTo>
                  <a:lnTo>
                    <a:pt x="237" y="302"/>
                  </a:lnTo>
                  <a:lnTo>
                    <a:pt x="256" y="304"/>
                  </a:lnTo>
                  <a:lnTo>
                    <a:pt x="263" y="297"/>
                  </a:lnTo>
                  <a:lnTo>
                    <a:pt x="270" y="300"/>
                  </a:lnTo>
                  <a:lnTo>
                    <a:pt x="277" y="306"/>
                  </a:lnTo>
                  <a:lnTo>
                    <a:pt x="297" y="347"/>
                  </a:lnTo>
                  <a:lnTo>
                    <a:pt x="310" y="359"/>
                  </a:lnTo>
                  <a:lnTo>
                    <a:pt x="310" y="378"/>
                  </a:lnTo>
                  <a:lnTo>
                    <a:pt x="304" y="393"/>
                  </a:lnTo>
                  <a:lnTo>
                    <a:pt x="304" y="393"/>
                  </a:lnTo>
                  <a:lnTo>
                    <a:pt x="285" y="395"/>
                  </a:lnTo>
                  <a:lnTo>
                    <a:pt x="259" y="408"/>
                  </a:lnTo>
                  <a:lnTo>
                    <a:pt x="246" y="427"/>
                  </a:lnTo>
                  <a:lnTo>
                    <a:pt x="236" y="456"/>
                  </a:lnTo>
                  <a:lnTo>
                    <a:pt x="236" y="456"/>
                  </a:lnTo>
                  <a:lnTo>
                    <a:pt x="211" y="419"/>
                  </a:lnTo>
                  <a:lnTo>
                    <a:pt x="201" y="407"/>
                  </a:lnTo>
                  <a:lnTo>
                    <a:pt x="181" y="393"/>
                  </a:lnTo>
                  <a:lnTo>
                    <a:pt x="158" y="359"/>
                  </a:lnTo>
                  <a:lnTo>
                    <a:pt x="100" y="325"/>
                  </a:lnTo>
                  <a:lnTo>
                    <a:pt x="83" y="312"/>
                  </a:lnTo>
                  <a:lnTo>
                    <a:pt x="82" y="297"/>
                  </a:lnTo>
                  <a:lnTo>
                    <a:pt x="74" y="278"/>
                  </a:lnTo>
                  <a:lnTo>
                    <a:pt x="55" y="260"/>
                  </a:lnTo>
                  <a:lnTo>
                    <a:pt x="45" y="233"/>
                  </a:lnTo>
                  <a:lnTo>
                    <a:pt x="34" y="222"/>
                  </a:lnTo>
                  <a:lnTo>
                    <a:pt x="15" y="213"/>
                  </a:lnTo>
                  <a:lnTo>
                    <a:pt x="16" y="172"/>
                  </a:lnTo>
                  <a:lnTo>
                    <a:pt x="0" y="164"/>
                  </a:lnTo>
                  <a:lnTo>
                    <a:pt x="3" y="154"/>
                  </a:lnTo>
                  <a:lnTo>
                    <a:pt x="11" y="152"/>
                  </a:lnTo>
                  <a:lnTo>
                    <a:pt x="15" y="154"/>
                  </a:lnTo>
                  <a:lnTo>
                    <a:pt x="21" y="161"/>
                  </a:lnTo>
                  <a:lnTo>
                    <a:pt x="34" y="122"/>
                  </a:lnTo>
                  <a:lnTo>
                    <a:pt x="38" y="88"/>
                  </a:lnTo>
                  <a:lnTo>
                    <a:pt x="23" y="62"/>
                  </a:lnTo>
                  <a:lnTo>
                    <a:pt x="23" y="5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2" name="Freeform 16">
              <a:extLst>
                <a:ext uri="{FF2B5EF4-FFF2-40B4-BE49-F238E27FC236}">
                  <a16:creationId xmlns:a16="http://schemas.microsoft.com/office/drawing/2014/main" id="{796EDE50-59EC-48B5-9F74-52F6A737611B}"/>
                </a:ext>
              </a:extLst>
            </p:cNvPr>
            <p:cNvSpPr>
              <a:spLocks/>
            </p:cNvSpPr>
            <p:nvPr/>
          </p:nvSpPr>
          <p:spPr bwMode="auto">
            <a:xfrm>
              <a:off x="1914526" y="3817938"/>
              <a:ext cx="908050" cy="571500"/>
            </a:xfrm>
            <a:custGeom>
              <a:avLst/>
              <a:gdLst>
                <a:gd name="T0" fmla="*/ 12 w 572"/>
                <a:gd name="T1" fmla="*/ 69 h 360"/>
                <a:gd name="T2" fmla="*/ 26 w 572"/>
                <a:gd name="T3" fmla="*/ 79 h 360"/>
                <a:gd name="T4" fmla="*/ 38 w 572"/>
                <a:gd name="T5" fmla="*/ 83 h 360"/>
                <a:gd name="T6" fmla="*/ 60 w 572"/>
                <a:gd name="T7" fmla="*/ 72 h 360"/>
                <a:gd name="T8" fmla="*/ 87 w 572"/>
                <a:gd name="T9" fmla="*/ 68 h 360"/>
                <a:gd name="T10" fmla="*/ 88 w 572"/>
                <a:gd name="T11" fmla="*/ 49 h 360"/>
                <a:gd name="T12" fmla="*/ 72 w 572"/>
                <a:gd name="T13" fmla="*/ 41 h 360"/>
                <a:gd name="T14" fmla="*/ 87 w 572"/>
                <a:gd name="T15" fmla="*/ 26 h 360"/>
                <a:gd name="T16" fmla="*/ 105 w 572"/>
                <a:gd name="T17" fmla="*/ 34 h 360"/>
                <a:gd name="T18" fmla="*/ 177 w 572"/>
                <a:gd name="T19" fmla="*/ 8 h 360"/>
                <a:gd name="T20" fmla="*/ 195 w 572"/>
                <a:gd name="T21" fmla="*/ 23 h 360"/>
                <a:gd name="T22" fmla="*/ 221 w 572"/>
                <a:gd name="T23" fmla="*/ 20 h 360"/>
                <a:gd name="T24" fmla="*/ 248 w 572"/>
                <a:gd name="T25" fmla="*/ 1 h 360"/>
                <a:gd name="T26" fmla="*/ 275 w 572"/>
                <a:gd name="T27" fmla="*/ 4 h 360"/>
                <a:gd name="T28" fmla="*/ 342 w 572"/>
                <a:gd name="T29" fmla="*/ 33 h 360"/>
                <a:gd name="T30" fmla="*/ 364 w 572"/>
                <a:gd name="T31" fmla="*/ 33 h 360"/>
                <a:gd name="T32" fmla="*/ 381 w 572"/>
                <a:gd name="T33" fmla="*/ 60 h 360"/>
                <a:gd name="T34" fmla="*/ 431 w 572"/>
                <a:gd name="T35" fmla="*/ 60 h 360"/>
                <a:gd name="T36" fmla="*/ 459 w 572"/>
                <a:gd name="T37" fmla="*/ 82 h 360"/>
                <a:gd name="T38" fmla="*/ 486 w 572"/>
                <a:gd name="T39" fmla="*/ 80 h 360"/>
                <a:gd name="T40" fmla="*/ 491 w 572"/>
                <a:gd name="T41" fmla="*/ 33 h 360"/>
                <a:gd name="T42" fmla="*/ 523 w 572"/>
                <a:gd name="T43" fmla="*/ 23 h 360"/>
                <a:gd name="T44" fmla="*/ 537 w 572"/>
                <a:gd name="T45" fmla="*/ 37 h 360"/>
                <a:gd name="T46" fmla="*/ 540 w 572"/>
                <a:gd name="T47" fmla="*/ 67 h 360"/>
                <a:gd name="T48" fmla="*/ 557 w 572"/>
                <a:gd name="T49" fmla="*/ 76 h 360"/>
                <a:gd name="T50" fmla="*/ 560 w 572"/>
                <a:gd name="T51" fmla="*/ 121 h 360"/>
                <a:gd name="T52" fmla="*/ 551 w 572"/>
                <a:gd name="T53" fmla="*/ 145 h 360"/>
                <a:gd name="T54" fmla="*/ 531 w 572"/>
                <a:gd name="T55" fmla="*/ 195 h 360"/>
                <a:gd name="T56" fmla="*/ 551 w 572"/>
                <a:gd name="T57" fmla="*/ 217 h 360"/>
                <a:gd name="T58" fmla="*/ 564 w 572"/>
                <a:gd name="T59" fmla="*/ 273 h 360"/>
                <a:gd name="T60" fmla="*/ 507 w 572"/>
                <a:gd name="T61" fmla="*/ 285 h 360"/>
                <a:gd name="T62" fmla="*/ 467 w 572"/>
                <a:gd name="T63" fmla="*/ 290 h 360"/>
                <a:gd name="T64" fmla="*/ 467 w 572"/>
                <a:gd name="T65" fmla="*/ 289 h 360"/>
                <a:gd name="T66" fmla="*/ 448 w 572"/>
                <a:gd name="T67" fmla="*/ 288 h 360"/>
                <a:gd name="T68" fmla="*/ 429 w 572"/>
                <a:gd name="T69" fmla="*/ 295 h 360"/>
                <a:gd name="T70" fmla="*/ 399 w 572"/>
                <a:gd name="T71" fmla="*/ 281 h 360"/>
                <a:gd name="T72" fmla="*/ 391 w 572"/>
                <a:gd name="T73" fmla="*/ 282 h 360"/>
                <a:gd name="T74" fmla="*/ 387 w 572"/>
                <a:gd name="T75" fmla="*/ 273 h 360"/>
                <a:gd name="T76" fmla="*/ 390 w 572"/>
                <a:gd name="T77" fmla="*/ 259 h 360"/>
                <a:gd name="T78" fmla="*/ 354 w 572"/>
                <a:gd name="T79" fmla="*/ 244 h 360"/>
                <a:gd name="T80" fmla="*/ 335 w 572"/>
                <a:gd name="T81" fmla="*/ 240 h 360"/>
                <a:gd name="T82" fmla="*/ 275 w 572"/>
                <a:gd name="T83" fmla="*/ 244 h 360"/>
                <a:gd name="T84" fmla="*/ 263 w 572"/>
                <a:gd name="T85" fmla="*/ 273 h 360"/>
                <a:gd name="T86" fmla="*/ 184 w 572"/>
                <a:gd name="T87" fmla="*/ 360 h 360"/>
                <a:gd name="T88" fmla="*/ 169 w 572"/>
                <a:gd name="T89" fmla="*/ 360 h 360"/>
                <a:gd name="T90" fmla="*/ 167 w 572"/>
                <a:gd name="T91" fmla="*/ 356 h 360"/>
                <a:gd name="T92" fmla="*/ 163 w 572"/>
                <a:gd name="T93" fmla="*/ 322 h 360"/>
                <a:gd name="T94" fmla="*/ 155 w 572"/>
                <a:gd name="T95" fmla="*/ 281 h 360"/>
                <a:gd name="T96" fmla="*/ 156 w 572"/>
                <a:gd name="T97" fmla="*/ 267 h 360"/>
                <a:gd name="T98" fmla="*/ 152 w 572"/>
                <a:gd name="T99" fmla="*/ 246 h 360"/>
                <a:gd name="T100" fmla="*/ 80 w 572"/>
                <a:gd name="T101" fmla="*/ 233 h 360"/>
                <a:gd name="T102" fmla="*/ 54 w 572"/>
                <a:gd name="T103" fmla="*/ 201 h 360"/>
                <a:gd name="T104" fmla="*/ 45 w 572"/>
                <a:gd name="T105" fmla="*/ 166 h 360"/>
                <a:gd name="T106" fmla="*/ 27 w 572"/>
                <a:gd name="T107" fmla="*/ 162 h 360"/>
                <a:gd name="T108" fmla="*/ 2 w 572"/>
                <a:gd name="T109" fmla="*/ 115 h 360"/>
                <a:gd name="T110" fmla="*/ 2 w 572"/>
                <a:gd name="T111" fmla="*/ 75 h 360"/>
                <a:gd name="T112" fmla="*/ 0 w 572"/>
                <a:gd name="T113" fmla="*/ 7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2" h="360">
                  <a:moveTo>
                    <a:pt x="0" y="71"/>
                  </a:moveTo>
                  <a:lnTo>
                    <a:pt x="12" y="69"/>
                  </a:lnTo>
                  <a:lnTo>
                    <a:pt x="21" y="72"/>
                  </a:lnTo>
                  <a:lnTo>
                    <a:pt x="26" y="79"/>
                  </a:lnTo>
                  <a:lnTo>
                    <a:pt x="31" y="77"/>
                  </a:lnTo>
                  <a:lnTo>
                    <a:pt x="38" y="83"/>
                  </a:lnTo>
                  <a:lnTo>
                    <a:pt x="50" y="82"/>
                  </a:lnTo>
                  <a:lnTo>
                    <a:pt x="60" y="72"/>
                  </a:lnTo>
                  <a:lnTo>
                    <a:pt x="73" y="73"/>
                  </a:lnTo>
                  <a:lnTo>
                    <a:pt x="87" y="68"/>
                  </a:lnTo>
                  <a:lnTo>
                    <a:pt x="90" y="58"/>
                  </a:lnTo>
                  <a:lnTo>
                    <a:pt x="88" y="49"/>
                  </a:lnTo>
                  <a:lnTo>
                    <a:pt x="73" y="50"/>
                  </a:lnTo>
                  <a:lnTo>
                    <a:pt x="72" y="41"/>
                  </a:lnTo>
                  <a:lnTo>
                    <a:pt x="73" y="34"/>
                  </a:lnTo>
                  <a:lnTo>
                    <a:pt x="87" y="26"/>
                  </a:lnTo>
                  <a:lnTo>
                    <a:pt x="96" y="27"/>
                  </a:lnTo>
                  <a:lnTo>
                    <a:pt x="105" y="34"/>
                  </a:lnTo>
                  <a:lnTo>
                    <a:pt x="132" y="27"/>
                  </a:lnTo>
                  <a:lnTo>
                    <a:pt x="177" y="8"/>
                  </a:lnTo>
                  <a:lnTo>
                    <a:pt x="181" y="8"/>
                  </a:lnTo>
                  <a:lnTo>
                    <a:pt x="195" y="23"/>
                  </a:lnTo>
                  <a:lnTo>
                    <a:pt x="212" y="23"/>
                  </a:lnTo>
                  <a:lnTo>
                    <a:pt x="221" y="20"/>
                  </a:lnTo>
                  <a:lnTo>
                    <a:pt x="225" y="14"/>
                  </a:lnTo>
                  <a:lnTo>
                    <a:pt x="248" y="1"/>
                  </a:lnTo>
                  <a:lnTo>
                    <a:pt x="260" y="0"/>
                  </a:lnTo>
                  <a:lnTo>
                    <a:pt x="275" y="4"/>
                  </a:lnTo>
                  <a:lnTo>
                    <a:pt x="283" y="3"/>
                  </a:lnTo>
                  <a:lnTo>
                    <a:pt x="342" y="33"/>
                  </a:lnTo>
                  <a:lnTo>
                    <a:pt x="364" y="33"/>
                  </a:lnTo>
                  <a:lnTo>
                    <a:pt x="364" y="33"/>
                  </a:lnTo>
                  <a:lnTo>
                    <a:pt x="369" y="56"/>
                  </a:lnTo>
                  <a:lnTo>
                    <a:pt x="381" y="60"/>
                  </a:lnTo>
                  <a:lnTo>
                    <a:pt x="401" y="60"/>
                  </a:lnTo>
                  <a:lnTo>
                    <a:pt x="431" y="60"/>
                  </a:lnTo>
                  <a:lnTo>
                    <a:pt x="452" y="56"/>
                  </a:lnTo>
                  <a:lnTo>
                    <a:pt x="459" y="82"/>
                  </a:lnTo>
                  <a:lnTo>
                    <a:pt x="477" y="86"/>
                  </a:lnTo>
                  <a:lnTo>
                    <a:pt x="486" y="80"/>
                  </a:lnTo>
                  <a:lnTo>
                    <a:pt x="491" y="68"/>
                  </a:lnTo>
                  <a:lnTo>
                    <a:pt x="491" y="33"/>
                  </a:lnTo>
                  <a:lnTo>
                    <a:pt x="500" y="15"/>
                  </a:lnTo>
                  <a:lnTo>
                    <a:pt x="523" y="23"/>
                  </a:lnTo>
                  <a:lnTo>
                    <a:pt x="523" y="23"/>
                  </a:lnTo>
                  <a:lnTo>
                    <a:pt x="537" y="37"/>
                  </a:lnTo>
                  <a:lnTo>
                    <a:pt x="537" y="37"/>
                  </a:lnTo>
                  <a:lnTo>
                    <a:pt x="540" y="67"/>
                  </a:lnTo>
                  <a:lnTo>
                    <a:pt x="551" y="69"/>
                  </a:lnTo>
                  <a:lnTo>
                    <a:pt x="557" y="76"/>
                  </a:lnTo>
                  <a:lnTo>
                    <a:pt x="561" y="103"/>
                  </a:lnTo>
                  <a:lnTo>
                    <a:pt x="560" y="121"/>
                  </a:lnTo>
                  <a:lnTo>
                    <a:pt x="560" y="121"/>
                  </a:lnTo>
                  <a:lnTo>
                    <a:pt x="551" y="145"/>
                  </a:lnTo>
                  <a:lnTo>
                    <a:pt x="541" y="159"/>
                  </a:lnTo>
                  <a:lnTo>
                    <a:pt x="531" y="195"/>
                  </a:lnTo>
                  <a:lnTo>
                    <a:pt x="536" y="212"/>
                  </a:lnTo>
                  <a:lnTo>
                    <a:pt x="551" y="217"/>
                  </a:lnTo>
                  <a:lnTo>
                    <a:pt x="572" y="261"/>
                  </a:lnTo>
                  <a:lnTo>
                    <a:pt x="564" y="273"/>
                  </a:lnTo>
                  <a:lnTo>
                    <a:pt x="522" y="304"/>
                  </a:lnTo>
                  <a:lnTo>
                    <a:pt x="507" y="285"/>
                  </a:lnTo>
                  <a:lnTo>
                    <a:pt x="486" y="285"/>
                  </a:lnTo>
                  <a:lnTo>
                    <a:pt x="467" y="290"/>
                  </a:lnTo>
                  <a:lnTo>
                    <a:pt x="467" y="290"/>
                  </a:lnTo>
                  <a:lnTo>
                    <a:pt x="467" y="289"/>
                  </a:lnTo>
                  <a:lnTo>
                    <a:pt x="467" y="289"/>
                  </a:lnTo>
                  <a:lnTo>
                    <a:pt x="448" y="288"/>
                  </a:lnTo>
                  <a:lnTo>
                    <a:pt x="441" y="292"/>
                  </a:lnTo>
                  <a:lnTo>
                    <a:pt x="429" y="295"/>
                  </a:lnTo>
                  <a:lnTo>
                    <a:pt x="414" y="292"/>
                  </a:lnTo>
                  <a:lnTo>
                    <a:pt x="399" y="281"/>
                  </a:lnTo>
                  <a:lnTo>
                    <a:pt x="391" y="282"/>
                  </a:lnTo>
                  <a:lnTo>
                    <a:pt x="391" y="282"/>
                  </a:lnTo>
                  <a:lnTo>
                    <a:pt x="387" y="273"/>
                  </a:lnTo>
                  <a:lnTo>
                    <a:pt x="387" y="273"/>
                  </a:lnTo>
                  <a:lnTo>
                    <a:pt x="394" y="271"/>
                  </a:lnTo>
                  <a:lnTo>
                    <a:pt x="390" y="259"/>
                  </a:lnTo>
                  <a:lnTo>
                    <a:pt x="380" y="250"/>
                  </a:lnTo>
                  <a:lnTo>
                    <a:pt x="354" y="244"/>
                  </a:lnTo>
                  <a:lnTo>
                    <a:pt x="339" y="244"/>
                  </a:lnTo>
                  <a:lnTo>
                    <a:pt x="335" y="240"/>
                  </a:lnTo>
                  <a:lnTo>
                    <a:pt x="300" y="240"/>
                  </a:lnTo>
                  <a:lnTo>
                    <a:pt x="275" y="244"/>
                  </a:lnTo>
                  <a:lnTo>
                    <a:pt x="264" y="251"/>
                  </a:lnTo>
                  <a:lnTo>
                    <a:pt x="263" y="273"/>
                  </a:lnTo>
                  <a:lnTo>
                    <a:pt x="245" y="301"/>
                  </a:lnTo>
                  <a:lnTo>
                    <a:pt x="184" y="360"/>
                  </a:lnTo>
                  <a:lnTo>
                    <a:pt x="169" y="360"/>
                  </a:lnTo>
                  <a:lnTo>
                    <a:pt x="169" y="360"/>
                  </a:lnTo>
                  <a:lnTo>
                    <a:pt x="167" y="356"/>
                  </a:lnTo>
                  <a:lnTo>
                    <a:pt x="167" y="356"/>
                  </a:lnTo>
                  <a:lnTo>
                    <a:pt x="163" y="345"/>
                  </a:lnTo>
                  <a:lnTo>
                    <a:pt x="163" y="322"/>
                  </a:lnTo>
                  <a:lnTo>
                    <a:pt x="166" y="303"/>
                  </a:lnTo>
                  <a:lnTo>
                    <a:pt x="155" y="281"/>
                  </a:lnTo>
                  <a:lnTo>
                    <a:pt x="158" y="273"/>
                  </a:lnTo>
                  <a:lnTo>
                    <a:pt x="156" y="267"/>
                  </a:lnTo>
                  <a:lnTo>
                    <a:pt x="152" y="263"/>
                  </a:lnTo>
                  <a:lnTo>
                    <a:pt x="152" y="246"/>
                  </a:lnTo>
                  <a:lnTo>
                    <a:pt x="120" y="247"/>
                  </a:lnTo>
                  <a:lnTo>
                    <a:pt x="80" y="233"/>
                  </a:lnTo>
                  <a:lnTo>
                    <a:pt x="65" y="212"/>
                  </a:lnTo>
                  <a:lnTo>
                    <a:pt x="54" y="201"/>
                  </a:lnTo>
                  <a:lnTo>
                    <a:pt x="49" y="168"/>
                  </a:lnTo>
                  <a:lnTo>
                    <a:pt x="45" y="166"/>
                  </a:lnTo>
                  <a:lnTo>
                    <a:pt x="34" y="166"/>
                  </a:lnTo>
                  <a:lnTo>
                    <a:pt x="27" y="162"/>
                  </a:lnTo>
                  <a:lnTo>
                    <a:pt x="20" y="152"/>
                  </a:lnTo>
                  <a:lnTo>
                    <a:pt x="2" y="115"/>
                  </a:lnTo>
                  <a:lnTo>
                    <a:pt x="0" y="94"/>
                  </a:lnTo>
                  <a:lnTo>
                    <a:pt x="2" y="75"/>
                  </a:lnTo>
                  <a:lnTo>
                    <a:pt x="2" y="75"/>
                  </a:lnTo>
                  <a:lnTo>
                    <a:pt x="0" y="7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3" name="Freeform 17">
              <a:extLst>
                <a:ext uri="{FF2B5EF4-FFF2-40B4-BE49-F238E27FC236}">
                  <a16:creationId xmlns:a16="http://schemas.microsoft.com/office/drawing/2014/main" id="{5ADBBDBA-92FB-4F62-8016-68D9A0761288}"/>
                </a:ext>
              </a:extLst>
            </p:cNvPr>
            <p:cNvSpPr>
              <a:spLocks/>
            </p:cNvSpPr>
            <p:nvPr/>
          </p:nvSpPr>
          <p:spPr bwMode="auto">
            <a:xfrm>
              <a:off x="1506538" y="3703638"/>
              <a:ext cx="679450" cy="877888"/>
            </a:xfrm>
            <a:custGeom>
              <a:avLst/>
              <a:gdLst>
                <a:gd name="T0" fmla="*/ 257 w 428"/>
                <a:gd name="T1" fmla="*/ 166 h 553"/>
                <a:gd name="T2" fmla="*/ 277 w 428"/>
                <a:gd name="T3" fmla="*/ 224 h 553"/>
                <a:gd name="T4" fmla="*/ 291 w 428"/>
                <a:gd name="T5" fmla="*/ 238 h 553"/>
                <a:gd name="T6" fmla="*/ 306 w 428"/>
                <a:gd name="T7" fmla="*/ 240 h 553"/>
                <a:gd name="T8" fmla="*/ 322 w 428"/>
                <a:gd name="T9" fmla="*/ 284 h 553"/>
                <a:gd name="T10" fmla="*/ 377 w 428"/>
                <a:gd name="T11" fmla="*/ 319 h 553"/>
                <a:gd name="T12" fmla="*/ 409 w 428"/>
                <a:gd name="T13" fmla="*/ 335 h 553"/>
                <a:gd name="T14" fmla="*/ 415 w 428"/>
                <a:gd name="T15" fmla="*/ 345 h 553"/>
                <a:gd name="T16" fmla="*/ 423 w 428"/>
                <a:gd name="T17" fmla="*/ 375 h 553"/>
                <a:gd name="T18" fmla="*/ 420 w 428"/>
                <a:gd name="T19" fmla="*/ 417 h 553"/>
                <a:gd name="T20" fmla="*/ 424 w 428"/>
                <a:gd name="T21" fmla="*/ 428 h 553"/>
                <a:gd name="T22" fmla="*/ 426 w 428"/>
                <a:gd name="T23" fmla="*/ 432 h 553"/>
                <a:gd name="T24" fmla="*/ 423 w 428"/>
                <a:gd name="T25" fmla="*/ 455 h 553"/>
                <a:gd name="T26" fmla="*/ 419 w 428"/>
                <a:gd name="T27" fmla="*/ 470 h 553"/>
                <a:gd name="T28" fmla="*/ 392 w 428"/>
                <a:gd name="T29" fmla="*/ 502 h 553"/>
                <a:gd name="T30" fmla="*/ 393 w 428"/>
                <a:gd name="T31" fmla="*/ 508 h 553"/>
                <a:gd name="T32" fmla="*/ 392 w 428"/>
                <a:gd name="T33" fmla="*/ 508 h 553"/>
                <a:gd name="T34" fmla="*/ 373 w 428"/>
                <a:gd name="T35" fmla="*/ 504 h 553"/>
                <a:gd name="T36" fmla="*/ 351 w 428"/>
                <a:gd name="T37" fmla="*/ 504 h 553"/>
                <a:gd name="T38" fmla="*/ 307 w 428"/>
                <a:gd name="T39" fmla="*/ 547 h 553"/>
                <a:gd name="T40" fmla="*/ 300 w 428"/>
                <a:gd name="T41" fmla="*/ 553 h 553"/>
                <a:gd name="T42" fmla="*/ 258 w 428"/>
                <a:gd name="T43" fmla="*/ 512 h 553"/>
                <a:gd name="T44" fmla="*/ 231 w 428"/>
                <a:gd name="T45" fmla="*/ 456 h 553"/>
                <a:gd name="T46" fmla="*/ 203 w 428"/>
                <a:gd name="T47" fmla="*/ 400 h 553"/>
                <a:gd name="T48" fmla="*/ 209 w 428"/>
                <a:gd name="T49" fmla="*/ 377 h 553"/>
                <a:gd name="T50" fmla="*/ 228 w 428"/>
                <a:gd name="T51" fmla="*/ 327 h 553"/>
                <a:gd name="T52" fmla="*/ 206 w 428"/>
                <a:gd name="T53" fmla="*/ 297 h 553"/>
                <a:gd name="T54" fmla="*/ 198 w 428"/>
                <a:gd name="T55" fmla="*/ 277 h 553"/>
                <a:gd name="T56" fmla="*/ 201 w 428"/>
                <a:gd name="T57" fmla="*/ 266 h 553"/>
                <a:gd name="T58" fmla="*/ 146 w 428"/>
                <a:gd name="T59" fmla="*/ 221 h 553"/>
                <a:gd name="T60" fmla="*/ 127 w 428"/>
                <a:gd name="T61" fmla="*/ 236 h 553"/>
                <a:gd name="T62" fmla="*/ 122 w 428"/>
                <a:gd name="T63" fmla="*/ 244 h 553"/>
                <a:gd name="T64" fmla="*/ 96 w 428"/>
                <a:gd name="T65" fmla="*/ 216 h 553"/>
                <a:gd name="T66" fmla="*/ 43 w 428"/>
                <a:gd name="T67" fmla="*/ 179 h 553"/>
                <a:gd name="T68" fmla="*/ 52 w 428"/>
                <a:gd name="T69" fmla="*/ 172 h 553"/>
                <a:gd name="T70" fmla="*/ 40 w 428"/>
                <a:gd name="T71" fmla="*/ 121 h 553"/>
                <a:gd name="T72" fmla="*/ 0 w 428"/>
                <a:gd name="T73" fmla="*/ 61 h 553"/>
                <a:gd name="T74" fmla="*/ 15 w 428"/>
                <a:gd name="T75" fmla="*/ 52 h 553"/>
                <a:gd name="T76" fmla="*/ 21 w 428"/>
                <a:gd name="T77" fmla="*/ 16 h 553"/>
                <a:gd name="T78" fmla="*/ 47 w 428"/>
                <a:gd name="T79" fmla="*/ 0 h 553"/>
                <a:gd name="T80" fmla="*/ 55 w 428"/>
                <a:gd name="T81" fmla="*/ 16 h 553"/>
                <a:gd name="T82" fmla="*/ 41 w 428"/>
                <a:gd name="T83" fmla="*/ 29 h 553"/>
                <a:gd name="T84" fmla="*/ 43 w 428"/>
                <a:gd name="T85" fmla="*/ 46 h 553"/>
                <a:gd name="T86" fmla="*/ 53 w 428"/>
                <a:gd name="T87" fmla="*/ 67 h 553"/>
                <a:gd name="T88" fmla="*/ 73 w 428"/>
                <a:gd name="T89" fmla="*/ 87 h 553"/>
                <a:gd name="T90" fmla="*/ 120 w 428"/>
                <a:gd name="T91" fmla="*/ 53 h 553"/>
                <a:gd name="T92" fmla="*/ 135 w 428"/>
                <a:gd name="T93" fmla="*/ 23 h 553"/>
                <a:gd name="T94" fmla="*/ 178 w 428"/>
                <a:gd name="T95" fmla="*/ 1 h 553"/>
                <a:gd name="T96" fmla="*/ 179 w 428"/>
                <a:gd name="T97" fmla="*/ 10 h 553"/>
                <a:gd name="T98" fmla="*/ 193 w 428"/>
                <a:gd name="T99" fmla="*/ 11 h 553"/>
                <a:gd name="T100" fmla="*/ 199 w 428"/>
                <a:gd name="T101" fmla="*/ 26 h 553"/>
                <a:gd name="T102" fmla="*/ 210 w 428"/>
                <a:gd name="T103" fmla="*/ 30 h 553"/>
                <a:gd name="T104" fmla="*/ 214 w 428"/>
                <a:gd name="T105" fmla="*/ 34 h 553"/>
                <a:gd name="T106" fmla="*/ 228 w 428"/>
                <a:gd name="T107" fmla="*/ 69 h 553"/>
                <a:gd name="T108" fmla="*/ 242 w 428"/>
                <a:gd name="T109" fmla="*/ 99 h 553"/>
                <a:gd name="T110" fmla="*/ 246 w 428"/>
                <a:gd name="T111" fmla="*/ 133 h 553"/>
                <a:gd name="T112" fmla="*/ 255 w 428"/>
                <a:gd name="T113" fmla="*/ 14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553">
                  <a:moveTo>
                    <a:pt x="259" y="147"/>
                  </a:moveTo>
                  <a:lnTo>
                    <a:pt x="257" y="166"/>
                  </a:lnTo>
                  <a:lnTo>
                    <a:pt x="259" y="187"/>
                  </a:lnTo>
                  <a:lnTo>
                    <a:pt x="277" y="224"/>
                  </a:lnTo>
                  <a:lnTo>
                    <a:pt x="284" y="234"/>
                  </a:lnTo>
                  <a:lnTo>
                    <a:pt x="291" y="238"/>
                  </a:lnTo>
                  <a:lnTo>
                    <a:pt x="302" y="238"/>
                  </a:lnTo>
                  <a:lnTo>
                    <a:pt x="306" y="240"/>
                  </a:lnTo>
                  <a:lnTo>
                    <a:pt x="311" y="273"/>
                  </a:lnTo>
                  <a:lnTo>
                    <a:pt x="322" y="284"/>
                  </a:lnTo>
                  <a:lnTo>
                    <a:pt x="337" y="305"/>
                  </a:lnTo>
                  <a:lnTo>
                    <a:pt x="377" y="319"/>
                  </a:lnTo>
                  <a:lnTo>
                    <a:pt x="409" y="318"/>
                  </a:lnTo>
                  <a:lnTo>
                    <a:pt x="409" y="335"/>
                  </a:lnTo>
                  <a:lnTo>
                    <a:pt x="413" y="339"/>
                  </a:lnTo>
                  <a:lnTo>
                    <a:pt x="415" y="345"/>
                  </a:lnTo>
                  <a:lnTo>
                    <a:pt x="412" y="353"/>
                  </a:lnTo>
                  <a:lnTo>
                    <a:pt x="423" y="375"/>
                  </a:lnTo>
                  <a:lnTo>
                    <a:pt x="420" y="394"/>
                  </a:lnTo>
                  <a:lnTo>
                    <a:pt x="420" y="417"/>
                  </a:lnTo>
                  <a:lnTo>
                    <a:pt x="424" y="428"/>
                  </a:lnTo>
                  <a:lnTo>
                    <a:pt x="424" y="428"/>
                  </a:lnTo>
                  <a:lnTo>
                    <a:pt x="426" y="432"/>
                  </a:lnTo>
                  <a:lnTo>
                    <a:pt x="426" y="432"/>
                  </a:lnTo>
                  <a:lnTo>
                    <a:pt x="428" y="434"/>
                  </a:lnTo>
                  <a:lnTo>
                    <a:pt x="423" y="455"/>
                  </a:lnTo>
                  <a:lnTo>
                    <a:pt x="426" y="463"/>
                  </a:lnTo>
                  <a:lnTo>
                    <a:pt x="419" y="470"/>
                  </a:lnTo>
                  <a:lnTo>
                    <a:pt x="404" y="497"/>
                  </a:lnTo>
                  <a:lnTo>
                    <a:pt x="392" y="502"/>
                  </a:lnTo>
                  <a:lnTo>
                    <a:pt x="393" y="508"/>
                  </a:lnTo>
                  <a:lnTo>
                    <a:pt x="393" y="508"/>
                  </a:lnTo>
                  <a:lnTo>
                    <a:pt x="392" y="508"/>
                  </a:lnTo>
                  <a:lnTo>
                    <a:pt x="392" y="508"/>
                  </a:lnTo>
                  <a:lnTo>
                    <a:pt x="390" y="504"/>
                  </a:lnTo>
                  <a:lnTo>
                    <a:pt x="373" y="504"/>
                  </a:lnTo>
                  <a:lnTo>
                    <a:pt x="362" y="500"/>
                  </a:lnTo>
                  <a:lnTo>
                    <a:pt x="351" y="504"/>
                  </a:lnTo>
                  <a:lnTo>
                    <a:pt x="315" y="529"/>
                  </a:lnTo>
                  <a:lnTo>
                    <a:pt x="307" y="547"/>
                  </a:lnTo>
                  <a:lnTo>
                    <a:pt x="300" y="553"/>
                  </a:lnTo>
                  <a:lnTo>
                    <a:pt x="300" y="553"/>
                  </a:lnTo>
                  <a:lnTo>
                    <a:pt x="293" y="553"/>
                  </a:lnTo>
                  <a:lnTo>
                    <a:pt x="258" y="512"/>
                  </a:lnTo>
                  <a:lnTo>
                    <a:pt x="253" y="486"/>
                  </a:lnTo>
                  <a:lnTo>
                    <a:pt x="231" y="456"/>
                  </a:lnTo>
                  <a:lnTo>
                    <a:pt x="203" y="400"/>
                  </a:lnTo>
                  <a:lnTo>
                    <a:pt x="203" y="400"/>
                  </a:lnTo>
                  <a:lnTo>
                    <a:pt x="212" y="395"/>
                  </a:lnTo>
                  <a:lnTo>
                    <a:pt x="209" y="377"/>
                  </a:lnTo>
                  <a:lnTo>
                    <a:pt x="227" y="350"/>
                  </a:lnTo>
                  <a:lnTo>
                    <a:pt x="228" y="327"/>
                  </a:lnTo>
                  <a:lnTo>
                    <a:pt x="218" y="311"/>
                  </a:lnTo>
                  <a:lnTo>
                    <a:pt x="206" y="297"/>
                  </a:lnTo>
                  <a:lnTo>
                    <a:pt x="193" y="292"/>
                  </a:lnTo>
                  <a:lnTo>
                    <a:pt x="198" y="277"/>
                  </a:lnTo>
                  <a:lnTo>
                    <a:pt x="205" y="276"/>
                  </a:lnTo>
                  <a:lnTo>
                    <a:pt x="201" y="266"/>
                  </a:lnTo>
                  <a:lnTo>
                    <a:pt x="160" y="224"/>
                  </a:lnTo>
                  <a:lnTo>
                    <a:pt x="146" y="221"/>
                  </a:lnTo>
                  <a:lnTo>
                    <a:pt x="137" y="231"/>
                  </a:lnTo>
                  <a:lnTo>
                    <a:pt x="127" y="236"/>
                  </a:lnTo>
                  <a:lnTo>
                    <a:pt x="122" y="244"/>
                  </a:lnTo>
                  <a:lnTo>
                    <a:pt x="122" y="244"/>
                  </a:lnTo>
                  <a:lnTo>
                    <a:pt x="109" y="227"/>
                  </a:lnTo>
                  <a:lnTo>
                    <a:pt x="96" y="216"/>
                  </a:lnTo>
                  <a:lnTo>
                    <a:pt x="47" y="187"/>
                  </a:lnTo>
                  <a:lnTo>
                    <a:pt x="43" y="179"/>
                  </a:lnTo>
                  <a:lnTo>
                    <a:pt x="45" y="174"/>
                  </a:lnTo>
                  <a:lnTo>
                    <a:pt x="52" y="172"/>
                  </a:lnTo>
                  <a:lnTo>
                    <a:pt x="53" y="166"/>
                  </a:lnTo>
                  <a:lnTo>
                    <a:pt x="40" y="121"/>
                  </a:lnTo>
                  <a:lnTo>
                    <a:pt x="21" y="87"/>
                  </a:lnTo>
                  <a:lnTo>
                    <a:pt x="0" y="61"/>
                  </a:lnTo>
                  <a:lnTo>
                    <a:pt x="0" y="61"/>
                  </a:lnTo>
                  <a:lnTo>
                    <a:pt x="15" y="52"/>
                  </a:lnTo>
                  <a:lnTo>
                    <a:pt x="18" y="44"/>
                  </a:lnTo>
                  <a:lnTo>
                    <a:pt x="21" y="16"/>
                  </a:lnTo>
                  <a:lnTo>
                    <a:pt x="36" y="3"/>
                  </a:lnTo>
                  <a:lnTo>
                    <a:pt x="47" y="0"/>
                  </a:lnTo>
                  <a:lnTo>
                    <a:pt x="56" y="4"/>
                  </a:lnTo>
                  <a:lnTo>
                    <a:pt x="55" y="16"/>
                  </a:lnTo>
                  <a:lnTo>
                    <a:pt x="47" y="22"/>
                  </a:lnTo>
                  <a:lnTo>
                    <a:pt x="41" y="29"/>
                  </a:lnTo>
                  <a:lnTo>
                    <a:pt x="40" y="35"/>
                  </a:lnTo>
                  <a:lnTo>
                    <a:pt x="43" y="46"/>
                  </a:lnTo>
                  <a:lnTo>
                    <a:pt x="55" y="54"/>
                  </a:lnTo>
                  <a:lnTo>
                    <a:pt x="53" y="67"/>
                  </a:lnTo>
                  <a:lnTo>
                    <a:pt x="58" y="87"/>
                  </a:lnTo>
                  <a:lnTo>
                    <a:pt x="73" y="87"/>
                  </a:lnTo>
                  <a:lnTo>
                    <a:pt x="88" y="82"/>
                  </a:lnTo>
                  <a:lnTo>
                    <a:pt x="120" y="53"/>
                  </a:lnTo>
                  <a:lnTo>
                    <a:pt x="133" y="39"/>
                  </a:lnTo>
                  <a:lnTo>
                    <a:pt x="135" y="23"/>
                  </a:lnTo>
                  <a:lnTo>
                    <a:pt x="142" y="15"/>
                  </a:lnTo>
                  <a:lnTo>
                    <a:pt x="178" y="1"/>
                  </a:lnTo>
                  <a:lnTo>
                    <a:pt x="178" y="1"/>
                  </a:lnTo>
                  <a:lnTo>
                    <a:pt x="179" y="10"/>
                  </a:lnTo>
                  <a:lnTo>
                    <a:pt x="184" y="12"/>
                  </a:lnTo>
                  <a:lnTo>
                    <a:pt x="193" y="11"/>
                  </a:lnTo>
                  <a:lnTo>
                    <a:pt x="197" y="14"/>
                  </a:lnTo>
                  <a:lnTo>
                    <a:pt x="199" y="26"/>
                  </a:lnTo>
                  <a:lnTo>
                    <a:pt x="210" y="30"/>
                  </a:lnTo>
                  <a:lnTo>
                    <a:pt x="210" y="30"/>
                  </a:lnTo>
                  <a:lnTo>
                    <a:pt x="214" y="34"/>
                  </a:lnTo>
                  <a:lnTo>
                    <a:pt x="214" y="34"/>
                  </a:lnTo>
                  <a:lnTo>
                    <a:pt x="218" y="54"/>
                  </a:lnTo>
                  <a:lnTo>
                    <a:pt x="228" y="69"/>
                  </a:lnTo>
                  <a:lnTo>
                    <a:pt x="232" y="87"/>
                  </a:lnTo>
                  <a:lnTo>
                    <a:pt x="242" y="99"/>
                  </a:lnTo>
                  <a:lnTo>
                    <a:pt x="243" y="128"/>
                  </a:lnTo>
                  <a:lnTo>
                    <a:pt x="246" y="133"/>
                  </a:lnTo>
                  <a:lnTo>
                    <a:pt x="255" y="140"/>
                  </a:lnTo>
                  <a:lnTo>
                    <a:pt x="255" y="140"/>
                  </a:lnTo>
                  <a:lnTo>
                    <a:pt x="259" y="14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18">
              <a:extLst>
                <a:ext uri="{FF2B5EF4-FFF2-40B4-BE49-F238E27FC236}">
                  <a16:creationId xmlns:a16="http://schemas.microsoft.com/office/drawing/2014/main" id="{23C5FFF9-BD8E-4355-9DC7-CC91C274AE30}"/>
                </a:ext>
              </a:extLst>
            </p:cNvPr>
            <p:cNvSpPr>
              <a:spLocks/>
            </p:cNvSpPr>
            <p:nvPr/>
          </p:nvSpPr>
          <p:spPr bwMode="auto">
            <a:xfrm>
              <a:off x="1700213" y="4054475"/>
              <a:ext cx="168275" cy="284163"/>
            </a:xfrm>
            <a:custGeom>
              <a:avLst/>
              <a:gdLst>
                <a:gd name="T0" fmla="*/ 81 w 106"/>
                <a:gd name="T1" fmla="*/ 179 h 179"/>
                <a:gd name="T2" fmla="*/ 76 w 106"/>
                <a:gd name="T3" fmla="*/ 163 h 179"/>
                <a:gd name="T4" fmla="*/ 38 w 106"/>
                <a:gd name="T5" fmla="*/ 125 h 179"/>
                <a:gd name="T6" fmla="*/ 38 w 106"/>
                <a:gd name="T7" fmla="*/ 125 h 179"/>
                <a:gd name="T8" fmla="*/ 47 w 106"/>
                <a:gd name="T9" fmla="*/ 112 h 179"/>
                <a:gd name="T10" fmla="*/ 45 w 106"/>
                <a:gd name="T11" fmla="*/ 102 h 179"/>
                <a:gd name="T12" fmla="*/ 28 w 106"/>
                <a:gd name="T13" fmla="*/ 78 h 179"/>
                <a:gd name="T14" fmla="*/ 28 w 106"/>
                <a:gd name="T15" fmla="*/ 44 h 179"/>
                <a:gd name="T16" fmla="*/ 9 w 106"/>
                <a:gd name="T17" fmla="*/ 42 h 179"/>
                <a:gd name="T18" fmla="*/ 9 w 106"/>
                <a:gd name="T19" fmla="*/ 42 h 179"/>
                <a:gd name="T20" fmla="*/ 0 w 106"/>
                <a:gd name="T21" fmla="*/ 23 h 179"/>
                <a:gd name="T22" fmla="*/ 0 w 106"/>
                <a:gd name="T23" fmla="*/ 23 h 179"/>
                <a:gd name="T24" fmla="*/ 5 w 106"/>
                <a:gd name="T25" fmla="*/ 15 h 179"/>
                <a:gd name="T26" fmla="*/ 15 w 106"/>
                <a:gd name="T27" fmla="*/ 10 h 179"/>
                <a:gd name="T28" fmla="*/ 24 w 106"/>
                <a:gd name="T29" fmla="*/ 0 h 179"/>
                <a:gd name="T30" fmla="*/ 38 w 106"/>
                <a:gd name="T31" fmla="*/ 3 h 179"/>
                <a:gd name="T32" fmla="*/ 79 w 106"/>
                <a:gd name="T33" fmla="*/ 45 h 179"/>
                <a:gd name="T34" fmla="*/ 83 w 106"/>
                <a:gd name="T35" fmla="*/ 55 h 179"/>
                <a:gd name="T36" fmla="*/ 76 w 106"/>
                <a:gd name="T37" fmla="*/ 56 h 179"/>
                <a:gd name="T38" fmla="*/ 71 w 106"/>
                <a:gd name="T39" fmla="*/ 71 h 179"/>
                <a:gd name="T40" fmla="*/ 84 w 106"/>
                <a:gd name="T41" fmla="*/ 76 h 179"/>
                <a:gd name="T42" fmla="*/ 96 w 106"/>
                <a:gd name="T43" fmla="*/ 90 h 179"/>
                <a:gd name="T44" fmla="*/ 106 w 106"/>
                <a:gd name="T45" fmla="*/ 106 h 179"/>
                <a:gd name="T46" fmla="*/ 105 w 106"/>
                <a:gd name="T47" fmla="*/ 129 h 179"/>
                <a:gd name="T48" fmla="*/ 87 w 106"/>
                <a:gd name="T49" fmla="*/ 156 h 179"/>
                <a:gd name="T50" fmla="*/ 90 w 106"/>
                <a:gd name="T51" fmla="*/ 174 h 179"/>
                <a:gd name="T52" fmla="*/ 81 w 106"/>
                <a:gd name="T53"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 h="179">
                  <a:moveTo>
                    <a:pt x="81" y="179"/>
                  </a:moveTo>
                  <a:lnTo>
                    <a:pt x="76" y="163"/>
                  </a:lnTo>
                  <a:lnTo>
                    <a:pt x="38" y="125"/>
                  </a:lnTo>
                  <a:lnTo>
                    <a:pt x="38" y="125"/>
                  </a:lnTo>
                  <a:lnTo>
                    <a:pt x="47" y="112"/>
                  </a:lnTo>
                  <a:lnTo>
                    <a:pt x="45" y="102"/>
                  </a:lnTo>
                  <a:lnTo>
                    <a:pt x="28" y="78"/>
                  </a:lnTo>
                  <a:lnTo>
                    <a:pt x="28" y="44"/>
                  </a:lnTo>
                  <a:lnTo>
                    <a:pt x="9" y="42"/>
                  </a:lnTo>
                  <a:lnTo>
                    <a:pt x="9" y="42"/>
                  </a:lnTo>
                  <a:lnTo>
                    <a:pt x="0" y="23"/>
                  </a:lnTo>
                  <a:lnTo>
                    <a:pt x="0" y="23"/>
                  </a:lnTo>
                  <a:lnTo>
                    <a:pt x="5" y="15"/>
                  </a:lnTo>
                  <a:lnTo>
                    <a:pt x="15" y="10"/>
                  </a:lnTo>
                  <a:lnTo>
                    <a:pt x="24" y="0"/>
                  </a:lnTo>
                  <a:lnTo>
                    <a:pt x="38" y="3"/>
                  </a:lnTo>
                  <a:lnTo>
                    <a:pt x="79" y="45"/>
                  </a:lnTo>
                  <a:lnTo>
                    <a:pt x="83" y="55"/>
                  </a:lnTo>
                  <a:lnTo>
                    <a:pt x="76" y="56"/>
                  </a:lnTo>
                  <a:lnTo>
                    <a:pt x="71" y="71"/>
                  </a:lnTo>
                  <a:lnTo>
                    <a:pt x="84" y="76"/>
                  </a:lnTo>
                  <a:lnTo>
                    <a:pt x="96" y="90"/>
                  </a:lnTo>
                  <a:lnTo>
                    <a:pt x="106" y="106"/>
                  </a:lnTo>
                  <a:lnTo>
                    <a:pt x="105" y="129"/>
                  </a:lnTo>
                  <a:lnTo>
                    <a:pt x="87" y="156"/>
                  </a:lnTo>
                  <a:lnTo>
                    <a:pt x="90" y="174"/>
                  </a:lnTo>
                  <a:lnTo>
                    <a:pt x="81" y="17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19">
              <a:extLst>
                <a:ext uri="{FF2B5EF4-FFF2-40B4-BE49-F238E27FC236}">
                  <a16:creationId xmlns:a16="http://schemas.microsoft.com/office/drawing/2014/main" id="{3ED77541-C27D-4FBF-A4A1-CF1391017EFC}"/>
                </a:ext>
              </a:extLst>
            </p:cNvPr>
            <p:cNvSpPr>
              <a:spLocks/>
            </p:cNvSpPr>
            <p:nvPr/>
          </p:nvSpPr>
          <p:spPr bwMode="auto">
            <a:xfrm>
              <a:off x="1527176" y="742950"/>
              <a:ext cx="2289175" cy="2476500"/>
            </a:xfrm>
            <a:custGeom>
              <a:avLst/>
              <a:gdLst>
                <a:gd name="T0" fmla="*/ 552 w 1442"/>
                <a:gd name="T1" fmla="*/ 31 h 1560"/>
                <a:gd name="T2" fmla="*/ 590 w 1442"/>
                <a:gd name="T3" fmla="*/ 63 h 1560"/>
                <a:gd name="T4" fmla="*/ 650 w 1442"/>
                <a:gd name="T5" fmla="*/ 162 h 1560"/>
                <a:gd name="T6" fmla="*/ 730 w 1442"/>
                <a:gd name="T7" fmla="*/ 223 h 1560"/>
                <a:gd name="T8" fmla="*/ 803 w 1442"/>
                <a:gd name="T9" fmla="*/ 285 h 1560"/>
                <a:gd name="T10" fmla="*/ 841 w 1442"/>
                <a:gd name="T11" fmla="*/ 327 h 1560"/>
                <a:gd name="T12" fmla="*/ 870 w 1442"/>
                <a:gd name="T13" fmla="*/ 392 h 1560"/>
                <a:gd name="T14" fmla="*/ 897 w 1442"/>
                <a:gd name="T15" fmla="*/ 428 h 1560"/>
                <a:gd name="T16" fmla="*/ 1071 w 1442"/>
                <a:gd name="T17" fmla="*/ 422 h 1560"/>
                <a:gd name="T18" fmla="*/ 1127 w 1442"/>
                <a:gd name="T19" fmla="*/ 396 h 1560"/>
                <a:gd name="T20" fmla="*/ 1232 w 1442"/>
                <a:gd name="T21" fmla="*/ 413 h 1560"/>
                <a:gd name="T22" fmla="*/ 1337 w 1442"/>
                <a:gd name="T23" fmla="*/ 429 h 1560"/>
                <a:gd name="T24" fmla="*/ 1393 w 1442"/>
                <a:gd name="T25" fmla="*/ 459 h 1560"/>
                <a:gd name="T26" fmla="*/ 1302 w 1442"/>
                <a:gd name="T27" fmla="*/ 679 h 1560"/>
                <a:gd name="T28" fmla="*/ 1391 w 1442"/>
                <a:gd name="T29" fmla="*/ 695 h 1560"/>
                <a:gd name="T30" fmla="*/ 1438 w 1442"/>
                <a:gd name="T31" fmla="*/ 775 h 1560"/>
                <a:gd name="T32" fmla="*/ 1376 w 1442"/>
                <a:gd name="T33" fmla="*/ 744 h 1560"/>
                <a:gd name="T34" fmla="*/ 1294 w 1442"/>
                <a:gd name="T35" fmla="*/ 745 h 1560"/>
                <a:gd name="T36" fmla="*/ 1241 w 1442"/>
                <a:gd name="T37" fmla="*/ 797 h 1560"/>
                <a:gd name="T38" fmla="*/ 1095 w 1442"/>
                <a:gd name="T39" fmla="*/ 820 h 1560"/>
                <a:gd name="T40" fmla="*/ 956 w 1442"/>
                <a:gd name="T41" fmla="*/ 924 h 1560"/>
                <a:gd name="T42" fmla="*/ 848 w 1442"/>
                <a:gd name="T43" fmla="*/ 1094 h 1560"/>
                <a:gd name="T44" fmla="*/ 747 w 1442"/>
                <a:gd name="T45" fmla="*/ 1283 h 1560"/>
                <a:gd name="T46" fmla="*/ 714 w 1442"/>
                <a:gd name="T47" fmla="*/ 1330 h 1560"/>
                <a:gd name="T48" fmla="*/ 698 w 1442"/>
                <a:gd name="T49" fmla="*/ 1356 h 1560"/>
                <a:gd name="T50" fmla="*/ 617 w 1442"/>
                <a:gd name="T51" fmla="*/ 1321 h 1560"/>
                <a:gd name="T52" fmla="*/ 587 w 1442"/>
                <a:gd name="T53" fmla="*/ 1435 h 1560"/>
                <a:gd name="T54" fmla="*/ 519 w 1442"/>
                <a:gd name="T55" fmla="*/ 1447 h 1560"/>
                <a:gd name="T56" fmla="*/ 441 w 1442"/>
                <a:gd name="T57" fmla="*/ 1482 h 1560"/>
                <a:gd name="T58" fmla="*/ 402 w 1442"/>
                <a:gd name="T59" fmla="*/ 1518 h 1560"/>
                <a:gd name="T60" fmla="*/ 349 w 1442"/>
                <a:gd name="T61" fmla="*/ 1549 h 1560"/>
                <a:gd name="T62" fmla="*/ 354 w 1442"/>
                <a:gd name="T63" fmla="*/ 1508 h 1560"/>
                <a:gd name="T64" fmla="*/ 358 w 1442"/>
                <a:gd name="T65" fmla="*/ 1458 h 1560"/>
                <a:gd name="T66" fmla="*/ 335 w 1442"/>
                <a:gd name="T67" fmla="*/ 1410 h 1560"/>
                <a:gd name="T68" fmla="*/ 305 w 1442"/>
                <a:gd name="T69" fmla="*/ 1307 h 1560"/>
                <a:gd name="T70" fmla="*/ 340 w 1442"/>
                <a:gd name="T71" fmla="*/ 1220 h 1560"/>
                <a:gd name="T72" fmla="*/ 380 w 1442"/>
                <a:gd name="T73" fmla="*/ 1233 h 1560"/>
                <a:gd name="T74" fmla="*/ 428 w 1442"/>
                <a:gd name="T75" fmla="*/ 1207 h 1560"/>
                <a:gd name="T76" fmla="*/ 430 w 1442"/>
                <a:gd name="T77" fmla="*/ 1100 h 1560"/>
                <a:gd name="T78" fmla="*/ 380 w 1442"/>
                <a:gd name="T79" fmla="*/ 1105 h 1560"/>
                <a:gd name="T80" fmla="*/ 282 w 1442"/>
                <a:gd name="T81" fmla="*/ 1098 h 1560"/>
                <a:gd name="T82" fmla="*/ 203 w 1442"/>
                <a:gd name="T83" fmla="*/ 1082 h 1560"/>
                <a:gd name="T84" fmla="*/ 188 w 1442"/>
                <a:gd name="T85" fmla="*/ 1045 h 1560"/>
                <a:gd name="T86" fmla="*/ 156 w 1442"/>
                <a:gd name="T87" fmla="*/ 1025 h 1560"/>
                <a:gd name="T88" fmla="*/ 105 w 1442"/>
                <a:gd name="T89" fmla="*/ 1018 h 1560"/>
                <a:gd name="T90" fmla="*/ 21 w 1442"/>
                <a:gd name="T91" fmla="*/ 943 h 1560"/>
                <a:gd name="T92" fmla="*/ 9 w 1442"/>
                <a:gd name="T93" fmla="*/ 873 h 1560"/>
                <a:gd name="T94" fmla="*/ 47 w 1442"/>
                <a:gd name="T95" fmla="*/ 793 h 1560"/>
                <a:gd name="T96" fmla="*/ 49 w 1442"/>
                <a:gd name="T97" fmla="*/ 696 h 1560"/>
                <a:gd name="T98" fmla="*/ 20 w 1442"/>
                <a:gd name="T99" fmla="*/ 601 h 1560"/>
                <a:gd name="T100" fmla="*/ 4 w 1442"/>
                <a:gd name="T101" fmla="*/ 531 h 1560"/>
                <a:gd name="T102" fmla="*/ 444 w 1442"/>
                <a:gd name="T103" fmla="*/ 160 h 1560"/>
                <a:gd name="T104" fmla="*/ 473 w 1442"/>
                <a:gd name="T105" fmla="*/ 107 h 1560"/>
                <a:gd name="T106" fmla="*/ 443 w 1442"/>
                <a:gd name="T107" fmla="*/ 69 h 1560"/>
                <a:gd name="T108" fmla="*/ 422 w 1442"/>
                <a:gd name="T109" fmla="*/ 15 h 1560"/>
                <a:gd name="T110" fmla="*/ 477 w 1442"/>
                <a:gd name="T111" fmla="*/ 11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42" h="1560">
                  <a:moveTo>
                    <a:pt x="493" y="1"/>
                  </a:moveTo>
                  <a:lnTo>
                    <a:pt x="514" y="15"/>
                  </a:lnTo>
                  <a:lnTo>
                    <a:pt x="530" y="30"/>
                  </a:lnTo>
                  <a:lnTo>
                    <a:pt x="544" y="35"/>
                  </a:lnTo>
                  <a:lnTo>
                    <a:pt x="552" y="31"/>
                  </a:lnTo>
                  <a:lnTo>
                    <a:pt x="560" y="31"/>
                  </a:lnTo>
                  <a:lnTo>
                    <a:pt x="570" y="46"/>
                  </a:lnTo>
                  <a:lnTo>
                    <a:pt x="571" y="58"/>
                  </a:lnTo>
                  <a:lnTo>
                    <a:pt x="586" y="67"/>
                  </a:lnTo>
                  <a:lnTo>
                    <a:pt x="590" y="63"/>
                  </a:lnTo>
                  <a:lnTo>
                    <a:pt x="630" y="92"/>
                  </a:lnTo>
                  <a:lnTo>
                    <a:pt x="634" y="98"/>
                  </a:lnTo>
                  <a:lnTo>
                    <a:pt x="643" y="134"/>
                  </a:lnTo>
                  <a:lnTo>
                    <a:pt x="655" y="148"/>
                  </a:lnTo>
                  <a:lnTo>
                    <a:pt x="650" y="162"/>
                  </a:lnTo>
                  <a:lnTo>
                    <a:pt x="657" y="177"/>
                  </a:lnTo>
                  <a:lnTo>
                    <a:pt x="662" y="181"/>
                  </a:lnTo>
                  <a:lnTo>
                    <a:pt x="687" y="187"/>
                  </a:lnTo>
                  <a:lnTo>
                    <a:pt x="725" y="212"/>
                  </a:lnTo>
                  <a:lnTo>
                    <a:pt x="730" y="223"/>
                  </a:lnTo>
                  <a:lnTo>
                    <a:pt x="747" y="227"/>
                  </a:lnTo>
                  <a:lnTo>
                    <a:pt x="765" y="225"/>
                  </a:lnTo>
                  <a:lnTo>
                    <a:pt x="782" y="243"/>
                  </a:lnTo>
                  <a:lnTo>
                    <a:pt x="785" y="259"/>
                  </a:lnTo>
                  <a:lnTo>
                    <a:pt x="803" y="285"/>
                  </a:lnTo>
                  <a:lnTo>
                    <a:pt x="795" y="293"/>
                  </a:lnTo>
                  <a:lnTo>
                    <a:pt x="792" y="310"/>
                  </a:lnTo>
                  <a:lnTo>
                    <a:pt x="808" y="322"/>
                  </a:lnTo>
                  <a:lnTo>
                    <a:pt x="830" y="333"/>
                  </a:lnTo>
                  <a:lnTo>
                    <a:pt x="841" y="327"/>
                  </a:lnTo>
                  <a:lnTo>
                    <a:pt x="848" y="320"/>
                  </a:lnTo>
                  <a:lnTo>
                    <a:pt x="860" y="329"/>
                  </a:lnTo>
                  <a:lnTo>
                    <a:pt x="868" y="342"/>
                  </a:lnTo>
                  <a:lnTo>
                    <a:pt x="874" y="382"/>
                  </a:lnTo>
                  <a:lnTo>
                    <a:pt x="870" y="392"/>
                  </a:lnTo>
                  <a:lnTo>
                    <a:pt x="860" y="401"/>
                  </a:lnTo>
                  <a:lnTo>
                    <a:pt x="863" y="415"/>
                  </a:lnTo>
                  <a:lnTo>
                    <a:pt x="871" y="424"/>
                  </a:lnTo>
                  <a:lnTo>
                    <a:pt x="883" y="430"/>
                  </a:lnTo>
                  <a:lnTo>
                    <a:pt x="897" y="428"/>
                  </a:lnTo>
                  <a:lnTo>
                    <a:pt x="906" y="448"/>
                  </a:lnTo>
                  <a:lnTo>
                    <a:pt x="960" y="429"/>
                  </a:lnTo>
                  <a:lnTo>
                    <a:pt x="1013" y="445"/>
                  </a:lnTo>
                  <a:lnTo>
                    <a:pt x="1026" y="447"/>
                  </a:lnTo>
                  <a:lnTo>
                    <a:pt x="1071" y="422"/>
                  </a:lnTo>
                  <a:lnTo>
                    <a:pt x="1088" y="424"/>
                  </a:lnTo>
                  <a:lnTo>
                    <a:pt x="1091" y="414"/>
                  </a:lnTo>
                  <a:lnTo>
                    <a:pt x="1103" y="398"/>
                  </a:lnTo>
                  <a:lnTo>
                    <a:pt x="1123" y="383"/>
                  </a:lnTo>
                  <a:lnTo>
                    <a:pt x="1127" y="396"/>
                  </a:lnTo>
                  <a:lnTo>
                    <a:pt x="1156" y="398"/>
                  </a:lnTo>
                  <a:lnTo>
                    <a:pt x="1175" y="407"/>
                  </a:lnTo>
                  <a:lnTo>
                    <a:pt x="1185" y="418"/>
                  </a:lnTo>
                  <a:lnTo>
                    <a:pt x="1216" y="421"/>
                  </a:lnTo>
                  <a:lnTo>
                    <a:pt x="1232" y="413"/>
                  </a:lnTo>
                  <a:lnTo>
                    <a:pt x="1256" y="406"/>
                  </a:lnTo>
                  <a:lnTo>
                    <a:pt x="1276" y="396"/>
                  </a:lnTo>
                  <a:lnTo>
                    <a:pt x="1305" y="414"/>
                  </a:lnTo>
                  <a:lnTo>
                    <a:pt x="1321" y="414"/>
                  </a:lnTo>
                  <a:lnTo>
                    <a:pt x="1337" y="429"/>
                  </a:lnTo>
                  <a:lnTo>
                    <a:pt x="1356" y="437"/>
                  </a:lnTo>
                  <a:lnTo>
                    <a:pt x="1367" y="447"/>
                  </a:lnTo>
                  <a:lnTo>
                    <a:pt x="1373" y="445"/>
                  </a:lnTo>
                  <a:lnTo>
                    <a:pt x="1380" y="447"/>
                  </a:lnTo>
                  <a:lnTo>
                    <a:pt x="1393" y="459"/>
                  </a:lnTo>
                  <a:lnTo>
                    <a:pt x="1396" y="466"/>
                  </a:lnTo>
                  <a:lnTo>
                    <a:pt x="1429" y="460"/>
                  </a:lnTo>
                  <a:lnTo>
                    <a:pt x="1429" y="470"/>
                  </a:lnTo>
                  <a:lnTo>
                    <a:pt x="1422" y="493"/>
                  </a:lnTo>
                  <a:lnTo>
                    <a:pt x="1302" y="679"/>
                  </a:lnTo>
                  <a:lnTo>
                    <a:pt x="1337" y="692"/>
                  </a:lnTo>
                  <a:lnTo>
                    <a:pt x="1341" y="692"/>
                  </a:lnTo>
                  <a:lnTo>
                    <a:pt x="1367" y="680"/>
                  </a:lnTo>
                  <a:lnTo>
                    <a:pt x="1374" y="681"/>
                  </a:lnTo>
                  <a:lnTo>
                    <a:pt x="1391" y="695"/>
                  </a:lnTo>
                  <a:lnTo>
                    <a:pt x="1400" y="707"/>
                  </a:lnTo>
                  <a:lnTo>
                    <a:pt x="1411" y="732"/>
                  </a:lnTo>
                  <a:lnTo>
                    <a:pt x="1442" y="756"/>
                  </a:lnTo>
                  <a:lnTo>
                    <a:pt x="1442" y="766"/>
                  </a:lnTo>
                  <a:lnTo>
                    <a:pt x="1438" y="775"/>
                  </a:lnTo>
                  <a:lnTo>
                    <a:pt x="1431" y="779"/>
                  </a:lnTo>
                  <a:lnTo>
                    <a:pt x="1397" y="779"/>
                  </a:lnTo>
                  <a:lnTo>
                    <a:pt x="1378" y="764"/>
                  </a:lnTo>
                  <a:lnTo>
                    <a:pt x="1380" y="749"/>
                  </a:lnTo>
                  <a:lnTo>
                    <a:pt x="1376" y="744"/>
                  </a:lnTo>
                  <a:lnTo>
                    <a:pt x="1355" y="743"/>
                  </a:lnTo>
                  <a:lnTo>
                    <a:pt x="1343" y="751"/>
                  </a:lnTo>
                  <a:lnTo>
                    <a:pt x="1326" y="753"/>
                  </a:lnTo>
                  <a:lnTo>
                    <a:pt x="1320" y="748"/>
                  </a:lnTo>
                  <a:lnTo>
                    <a:pt x="1294" y="745"/>
                  </a:lnTo>
                  <a:lnTo>
                    <a:pt x="1281" y="752"/>
                  </a:lnTo>
                  <a:lnTo>
                    <a:pt x="1275" y="770"/>
                  </a:lnTo>
                  <a:lnTo>
                    <a:pt x="1258" y="787"/>
                  </a:lnTo>
                  <a:lnTo>
                    <a:pt x="1251" y="787"/>
                  </a:lnTo>
                  <a:lnTo>
                    <a:pt x="1241" y="797"/>
                  </a:lnTo>
                  <a:lnTo>
                    <a:pt x="1220" y="797"/>
                  </a:lnTo>
                  <a:lnTo>
                    <a:pt x="1202" y="808"/>
                  </a:lnTo>
                  <a:lnTo>
                    <a:pt x="1175" y="812"/>
                  </a:lnTo>
                  <a:lnTo>
                    <a:pt x="1149" y="821"/>
                  </a:lnTo>
                  <a:lnTo>
                    <a:pt x="1095" y="820"/>
                  </a:lnTo>
                  <a:lnTo>
                    <a:pt x="1061" y="851"/>
                  </a:lnTo>
                  <a:lnTo>
                    <a:pt x="1040" y="865"/>
                  </a:lnTo>
                  <a:lnTo>
                    <a:pt x="1013" y="876"/>
                  </a:lnTo>
                  <a:lnTo>
                    <a:pt x="984" y="893"/>
                  </a:lnTo>
                  <a:lnTo>
                    <a:pt x="956" y="924"/>
                  </a:lnTo>
                  <a:lnTo>
                    <a:pt x="928" y="934"/>
                  </a:lnTo>
                  <a:lnTo>
                    <a:pt x="908" y="968"/>
                  </a:lnTo>
                  <a:lnTo>
                    <a:pt x="896" y="1037"/>
                  </a:lnTo>
                  <a:lnTo>
                    <a:pt x="871" y="1057"/>
                  </a:lnTo>
                  <a:lnTo>
                    <a:pt x="848" y="1094"/>
                  </a:lnTo>
                  <a:lnTo>
                    <a:pt x="867" y="1139"/>
                  </a:lnTo>
                  <a:lnTo>
                    <a:pt x="875" y="1167"/>
                  </a:lnTo>
                  <a:lnTo>
                    <a:pt x="848" y="1195"/>
                  </a:lnTo>
                  <a:lnTo>
                    <a:pt x="756" y="1239"/>
                  </a:lnTo>
                  <a:lnTo>
                    <a:pt x="747" y="1283"/>
                  </a:lnTo>
                  <a:lnTo>
                    <a:pt x="739" y="1286"/>
                  </a:lnTo>
                  <a:lnTo>
                    <a:pt x="752" y="1305"/>
                  </a:lnTo>
                  <a:lnTo>
                    <a:pt x="755" y="1321"/>
                  </a:lnTo>
                  <a:lnTo>
                    <a:pt x="750" y="1325"/>
                  </a:lnTo>
                  <a:lnTo>
                    <a:pt x="714" y="1330"/>
                  </a:lnTo>
                  <a:lnTo>
                    <a:pt x="714" y="1345"/>
                  </a:lnTo>
                  <a:lnTo>
                    <a:pt x="709" y="1360"/>
                  </a:lnTo>
                  <a:lnTo>
                    <a:pt x="703" y="1360"/>
                  </a:lnTo>
                  <a:lnTo>
                    <a:pt x="703" y="1360"/>
                  </a:lnTo>
                  <a:lnTo>
                    <a:pt x="698" y="1356"/>
                  </a:lnTo>
                  <a:lnTo>
                    <a:pt x="698" y="1351"/>
                  </a:lnTo>
                  <a:lnTo>
                    <a:pt x="673" y="1330"/>
                  </a:lnTo>
                  <a:lnTo>
                    <a:pt x="640" y="1328"/>
                  </a:lnTo>
                  <a:lnTo>
                    <a:pt x="634" y="1319"/>
                  </a:lnTo>
                  <a:lnTo>
                    <a:pt x="617" y="1321"/>
                  </a:lnTo>
                  <a:lnTo>
                    <a:pt x="595" y="1352"/>
                  </a:lnTo>
                  <a:lnTo>
                    <a:pt x="601" y="1404"/>
                  </a:lnTo>
                  <a:lnTo>
                    <a:pt x="600" y="1420"/>
                  </a:lnTo>
                  <a:lnTo>
                    <a:pt x="595" y="1429"/>
                  </a:lnTo>
                  <a:lnTo>
                    <a:pt x="587" y="1435"/>
                  </a:lnTo>
                  <a:lnTo>
                    <a:pt x="582" y="1446"/>
                  </a:lnTo>
                  <a:lnTo>
                    <a:pt x="572" y="1451"/>
                  </a:lnTo>
                  <a:lnTo>
                    <a:pt x="548" y="1454"/>
                  </a:lnTo>
                  <a:lnTo>
                    <a:pt x="529" y="1451"/>
                  </a:lnTo>
                  <a:lnTo>
                    <a:pt x="519" y="1447"/>
                  </a:lnTo>
                  <a:lnTo>
                    <a:pt x="499" y="1444"/>
                  </a:lnTo>
                  <a:lnTo>
                    <a:pt x="475" y="1469"/>
                  </a:lnTo>
                  <a:lnTo>
                    <a:pt x="458" y="1466"/>
                  </a:lnTo>
                  <a:lnTo>
                    <a:pt x="445" y="1474"/>
                  </a:lnTo>
                  <a:lnTo>
                    <a:pt x="441" y="1482"/>
                  </a:lnTo>
                  <a:lnTo>
                    <a:pt x="440" y="1522"/>
                  </a:lnTo>
                  <a:lnTo>
                    <a:pt x="435" y="1526"/>
                  </a:lnTo>
                  <a:lnTo>
                    <a:pt x="425" y="1529"/>
                  </a:lnTo>
                  <a:lnTo>
                    <a:pt x="410" y="1518"/>
                  </a:lnTo>
                  <a:lnTo>
                    <a:pt x="402" y="1518"/>
                  </a:lnTo>
                  <a:lnTo>
                    <a:pt x="360" y="1557"/>
                  </a:lnTo>
                  <a:lnTo>
                    <a:pt x="360" y="1557"/>
                  </a:lnTo>
                  <a:lnTo>
                    <a:pt x="353" y="1560"/>
                  </a:lnTo>
                  <a:lnTo>
                    <a:pt x="349" y="1549"/>
                  </a:lnTo>
                  <a:lnTo>
                    <a:pt x="349" y="1549"/>
                  </a:lnTo>
                  <a:lnTo>
                    <a:pt x="350" y="1524"/>
                  </a:lnTo>
                  <a:lnTo>
                    <a:pt x="350" y="1524"/>
                  </a:lnTo>
                  <a:lnTo>
                    <a:pt x="354" y="1509"/>
                  </a:lnTo>
                  <a:lnTo>
                    <a:pt x="354" y="1509"/>
                  </a:lnTo>
                  <a:lnTo>
                    <a:pt x="354" y="1508"/>
                  </a:lnTo>
                  <a:lnTo>
                    <a:pt x="354" y="1508"/>
                  </a:lnTo>
                  <a:lnTo>
                    <a:pt x="347" y="1496"/>
                  </a:lnTo>
                  <a:lnTo>
                    <a:pt x="347" y="1496"/>
                  </a:lnTo>
                  <a:lnTo>
                    <a:pt x="350" y="1473"/>
                  </a:lnTo>
                  <a:lnTo>
                    <a:pt x="358" y="1458"/>
                  </a:lnTo>
                  <a:lnTo>
                    <a:pt x="368" y="1448"/>
                  </a:lnTo>
                  <a:lnTo>
                    <a:pt x="362" y="1436"/>
                  </a:lnTo>
                  <a:lnTo>
                    <a:pt x="349" y="1436"/>
                  </a:lnTo>
                  <a:lnTo>
                    <a:pt x="346" y="1425"/>
                  </a:lnTo>
                  <a:lnTo>
                    <a:pt x="335" y="1410"/>
                  </a:lnTo>
                  <a:lnTo>
                    <a:pt x="330" y="1393"/>
                  </a:lnTo>
                  <a:lnTo>
                    <a:pt x="325" y="1363"/>
                  </a:lnTo>
                  <a:lnTo>
                    <a:pt x="310" y="1348"/>
                  </a:lnTo>
                  <a:lnTo>
                    <a:pt x="305" y="1333"/>
                  </a:lnTo>
                  <a:lnTo>
                    <a:pt x="305" y="1307"/>
                  </a:lnTo>
                  <a:lnTo>
                    <a:pt x="317" y="1303"/>
                  </a:lnTo>
                  <a:lnTo>
                    <a:pt x="319" y="1296"/>
                  </a:lnTo>
                  <a:lnTo>
                    <a:pt x="336" y="1283"/>
                  </a:lnTo>
                  <a:lnTo>
                    <a:pt x="332" y="1229"/>
                  </a:lnTo>
                  <a:lnTo>
                    <a:pt x="340" y="1220"/>
                  </a:lnTo>
                  <a:lnTo>
                    <a:pt x="351" y="1219"/>
                  </a:lnTo>
                  <a:lnTo>
                    <a:pt x="368" y="1223"/>
                  </a:lnTo>
                  <a:lnTo>
                    <a:pt x="377" y="1231"/>
                  </a:lnTo>
                  <a:lnTo>
                    <a:pt x="377" y="1231"/>
                  </a:lnTo>
                  <a:lnTo>
                    <a:pt x="380" y="1233"/>
                  </a:lnTo>
                  <a:lnTo>
                    <a:pt x="399" y="1233"/>
                  </a:lnTo>
                  <a:lnTo>
                    <a:pt x="415" y="1229"/>
                  </a:lnTo>
                  <a:lnTo>
                    <a:pt x="415" y="1229"/>
                  </a:lnTo>
                  <a:lnTo>
                    <a:pt x="422" y="1226"/>
                  </a:lnTo>
                  <a:lnTo>
                    <a:pt x="428" y="1207"/>
                  </a:lnTo>
                  <a:lnTo>
                    <a:pt x="432" y="1151"/>
                  </a:lnTo>
                  <a:lnTo>
                    <a:pt x="430" y="1138"/>
                  </a:lnTo>
                  <a:lnTo>
                    <a:pt x="439" y="1128"/>
                  </a:lnTo>
                  <a:lnTo>
                    <a:pt x="440" y="1112"/>
                  </a:lnTo>
                  <a:lnTo>
                    <a:pt x="430" y="1100"/>
                  </a:lnTo>
                  <a:lnTo>
                    <a:pt x="414" y="1091"/>
                  </a:lnTo>
                  <a:lnTo>
                    <a:pt x="414" y="1091"/>
                  </a:lnTo>
                  <a:lnTo>
                    <a:pt x="392" y="1095"/>
                  </a:lnTo>
                  <a:lnTo>
                    <a:pt x="380" y="1105"/>
                  </a:lnTo>
                  <a:lnTo>
                    <a:pt x="380" y="1105"/>
                  </a:lnTo>
                  <a:lnTo>
                    <a:pt x="364" y="1102"/>
                  </a:lnTo>
                  <a:lnTo>
                    <a:pt x="336" y="1102"/>
                  </a:lnTo>
                  <a:lnTo>
                    <a:pt x="308" y="1120"/>
                  </a:lnTo>
                  <a:lnTo>
                    <a:pt x="295" y="1113"/>
                  </a:lnTo>
                  <a:lnTo>
                    <a:pt x="282" y="1098"/>
                  </a:lnTo>
                  <a:lnTo>
                    <a:pt x="264" y="1082"/>
                  </a:lnTo>
                  <a:lnTo>
                    <a:pt x="248" y="1081"/>
                  </a:lnTo>
                  <a:lnTo>
                    <a:pt x="231" y="1090"/>
                  </a:lnTo>
                  <a:lnTo>
                    <a:pt x="222" y="1091"/>
                  </a:lnTo>
                  <a:lnTo>
                    <a:pt x="203" y="1082"/>
                  </a:lnTo>
                  <a:lnTo>
                    <a:pt x="200" y="1076"/>
                  </a:lnTo>
                  <a:lnTo>
                    <a:pt x="200" y="1076"/>
                  </a:lnTo>
                  <a:lnTo>
                    <a:pt x="190" y="1051"/>
                  </a:lnTo>
                  <a:lnTo>
                    <a:pt x="190" y="1051"/>
                  </a:lnTo>
                  <a:lnTo>
                    <a:pt x="188" y="1045"/>
                  </a:lnTo>
                  <a:lnTo>
                    <a:pt x="188" y="1045"/>
                  </a:lnTo>
                  <a:lnTo>
                    <a:pt x="185" y="1040"/>
                  </a:lnTo>
                  <a:lnTo>
                    <a:pt x="166" y="1028"/>
                  </a:lnTo>
                  <a:lnTo>
                    <a:pt x="156" y="1025"/>
                  </a:lnTo>
                  <a:lnTo>
                    <a:pt x="156" y="1025"/>
                  </a:lnTo>
                  <a:lnTo>
                    <a:pt x="114" y="1022"/>
                  </a:lnTo>
                  <a:lnTo>
                    <a:pt x="114" y="1022"/>
                  </a:lnTo>
                  <a:lnTo>
                    <a:pt x="114" y="1022"/>
                  </a:lnTo>
                  <a:lnTo>
                    <a:pt x="114" y="1022"/>
                  </a:lnTo>
                  <a:lnTo>
                    <a:pt x="105" y="1018"/>
                  </a:lnTo>
                  <a:lnTo>
                    <a:pt x="84" y="996"/>
                  </a:lnTo>
                  <a:lnTo>
                    <a:pt x="53" y="984"/>
                  </a:lnTo>
                  <a:lnTo>
                    <a:pt x="35" y="971"/>
                  </a:lnTo>
                  <a:lnTo>
                    <a:pt x="35" y="971"/>
                  </a:lnTo>
                  <a:lnTo>
                    <a:pt x="21" y="943"/>
                  </a:lnTo>
                  <a:lnTo>
                    <a:pt x="17" y="929"/>
                  </a:lnTo>
                  <a:lnTo>
                    <a:pt x="0" y="914"/>
                  </a:lnTo>
                  <a:lnTo>
                    <a:pt x="0" y="900"/>
                  </a:lnTo>
                  <a:lnTo>
                    <a:pt x="10" y="888"/>
                  </a:lnTo>
                  <a:lnTo>
                    <a:pt x="9" y="873"/>
                  </a:lnTo>
                  <a:lnTo>
                    <a:pt x="13" y="854"/>
                  </a:lnTo>
                  <a:lnTo>
                    <a:pt x="19" y="842"/>
                  </a:lnTo>
                  <a:lnTo>
                    <a:pt x="34" y="823"/>
                  </a:lnTo>
                  <a:lnTo>
                    <a:pt x="34" y="823"/>
                  </a:lnTo>
                  <a:lnTo>
                    <a:pt x="47" y="793"/>
                  </a:lnTo>
                  <a:lnTo>
                    <a:pt x="47" y="793"/>
                  </a:lnTo>
                  <a:lnTo>
                    <a:pt x="49" y="783"/>
                  </a:lnTo>
                  <a:lnTo>
                    <a:pt x="46" y="772"/>
                  </a:lnTo>
                  <a:lnTo>
                    <a:pt x="51" y="728"/>
                  </a:lnTo>
                  <a:lnTo>
                    <a:pt x="49" y="696"/>
                  </a:lnTo>
                  <a:lnTo>
                    <a:pt x="35" y="673"/>
                  </a:lnTo>
                  <a:lnTo>
                    <a:pt x="35" y="653"/>
                  </a:lnTo>
                  <a:lnTo>
                    <a:pt x="35" y="653"/>
                  </a:lnTo>
                  <a:lnTo>
                    <a:pt x="28" y="619"/>
                  </a:lnTo>
                  <a:lnTo>
                    <a:pt x="20" y="601"/>
                  </a:lnTo>
                  <a:lnTo>
                    <a:pt x="20" y="601"/>
                  </a:lnTo>
                  <a:lnTo>
                    <a:pt x="12" y="584"/>
                  </a:lnTo>
                  <a:lnTo>
                    <a:pt x="10" y="561"/>
                  </a:lnTo>
                  <a:lnTo>
                    <a:pt x="4" y="531"/>
                  </a:lnTo>
                  <a:lnTo>
                    <a:pt x="4" y="531"/>
                  </a:lnTo>
                  <a:lnTo>
                    <a:pt x="214" y="459"/>
                  </a:lnTo>
                  <a:lnTo>
                    <a:pt x="321" y="379"/>
                  </a:lnTo>
                  <a:lnTo>
                    <a:pt x="403" y="282"/>
                  </a:lnTo>
                  <a:lnTo>
                    <a:pt x="414" y="273"/>
                  </a:lnTo>
                  <a:lnTo>
                    <a:pt x="444" y="160"/>
                  </a:lnTo>
                  <a:lnTo>
                    <a:pt x="458" y="171"/>
                  </a:lnTo>
                  <a:lnTo>
                    <a:pt x="478" y="168"/>
                  </a:lnTo>
                  <a:lnTo>
                    <a:pt x="465" y="126"/>
                  </a:lnTo>
                  <a:lnTo>
                    <a:pt x="466" y="113"/>
                  </a:lnTo>
                  <a:lnTo>
                    <a:pt x="473" y="107"/>
                  </a:lnTo>
                  <a:lnTo>
                    <a:pt x="473" y="95"/>
                  </a:lnTo>
                  <a:lnTo>
                    <a:pt x="470" y="88"/>
                  </a:lnTo>
                  <a:lnTo>
                    <a:pt x="456" y="77"/>
                  </a:lnTo>
                  <a:lnTo>
                    <a:pt x="451" y="77"/>
                  </a:lnTo>
                  <a:lnTo>
                    <a:pt x="443" y="69"/>
                  </a:lnTo>
                  <a:lnTo>
                    <a:pt x="430" y="35"/>
                  </a:lnTo>
                  <a:lnTo>
                    <a:pt x="414" y="26"/>
                  </a:lnTo>
                  <a:lnTo>
                    <a:pt x="403" y="25"/>
                  </a:lnTo>
                  <a:lnTo>
                    <a:pt x="405" y="12"/>
                  </a:lnTo>
                  <a:lnTo>
                    <a:pt x="422" y="15"/>
                  </a:lnTo>
                  <a:lnTo>
                    <a:pt x="440" y="23"/>
                  </a:lnTo>
                  <a:lnTo>
                    <a:pt x="454" y="20"/>
                  </a:lnTo>
                  <a:lnTo>
                    <a:pt x="466" y="15"/>
                  </a:lnTo>
                  <a:lnTo>
                    <a:pt x="470" y="15"/>
                  </a:lnTo>
                  <a:lnTo>
                    <a:pt x="477" y="11"/>
                  </a:lnTo>
                  <a:lnTo>
                    <a:pt x="481" y="0"/>
                  </a:lnTo>
                  <a:lnTo>
                    <a:pt x="493"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6" name="Freeform 20">
              <a:extLst>
                <a:ext uri="{FF2B5EF4-FFF2-40B4-BE49-F238E27FC236}">
                  <a16:creationId xmlns:a16="http://schemas.microsoft.com/office/drawing/2014/main" id="{92A34164-E653-4C4B-84E2-2D90C4E47081}"/>
                </a:ext>
              </a:extLst>
            </p:cNvPr>
            <p:cNvSpPr>
              <a:spLocks/>
            </p:cNvSpPr>
            <p:nvPr/>
          </p:nvSpPr>
          <p:spPr bwMode="auto">
            <a:xfrm>
              <a:off x="3089276" y="3611563"/>
              <a:ext cx="1100138" cy="976313"/>
            </a:xfrm>
            <a:custGeom>
              <a:avLst/>
              <a:gdLst>
                <a:gd name="T0" fmla="*/ 334 w 693"/>
                <a:gd name="T1" fmla="*/ 193 h 615"/>
                <a:gd name="T2" fmla="*/ 367 w 693"/>
                <a:gd name="T3" fmla="*/ 193 h 615"/>
                <a:gd name="T4" fmla="*/ 447 w 693"/>
                <a:gd name="T5" fmla="*/ 183 h 615"/>
                <a:gd name="T6" fmla="*/ 490 w 693"/>
                <a:gd name="T7" fmla="*/ 178 h 615"/>
                <a:gd name="T8" fmla="*/ 529 w 693"/>
                <a:gd name="T9" fmla="*/ 182 h 615"/>
                <a:gd name="T10" fmla="*/ 693 w 693"/>
                <a:gd name="T11" fmla="*/ 468 h 615"/>
                <a:gd name="T12" fmla="*/ 667 w 693"/>
                <a:gd name="T13" fmla="*/ 511 h 615"/>
                <a:gd name="T14" fmla="*/ 656 w 693"/>
                <a:gd name="T15" fmla="*/ 530 h 615"/>
                <a:gd name="T16" fmla="*/ 638 w 693"/>
                <a:gd name="T17" fmla="*/ 558 h 615"/>
                <a:gd name="T18" fmla="*/ 623 w 693"/>
                <a:gd name="T19" fmla="*/ 566 h 615"/>
                <a:gd name="T20" fmla="*/ 536 w 693"/>
                <a:gd name="T21" fmla="*/ 608 h 615"/>
                <a:gd name="T22" fmla="*/ 494 w 693"/>
                <a:gd name="T23" fmla="*/ 615 h 615"/>
                <a:gd name="T24" fmla="*/ 408 w 693"/>
                <a:gd name="T25" fmla="*/ 585 h 615"/>
                <a:gd name="T26" fmla="*/ 370 w 693"/>
                <a:gd name="T27" fmla="*/ 583 h 615"/>
                <a:gd name="T28" fmla="*/ 370 w 693"/>
                <a:gd name="T29" fmla="*/ 582 h 615"/>
                <a:gd name="T30" fmla="*/ 355 w 693"/>
                <a:gd name="T31" fmla="*/ 579 h 615"/>
                <a:gd name="T32" fmla="*/ 323 w 693"/>
                <a:gd name="T33" fmla="*/ 575 h 615"/>
                <a:gd name="T34" fmla="*/ 288 w 693"/>
                <a:gd name="T35" fmla="*/ 567 h 615"/>
                <a:gd name="T36" fmla="*/ 277 w 693"/>
                <a:gd name="T37" fmla="*/ 578 h 615"/>
                <a:gd name="T38" fmla="*/ 248 w 693"/>
                <a:gd name="T39" fmla="*/ 601 h 615"/>
                <a:gd name="T40" fmla="*/ 231 w 693"/>
                <a:gd name="T41" fmla="*/ 559 h 615"/>
                <a:gd name="T42" fmla="*/ 199 w 693"/>
                <a:gd name="T43" fmla="*/ 543 h 615"/>
                <a:gd name="T44" fmla="*/ 162 w 693"/>
                <a:gd name="T45" fmla="*/ 502 h 615"/>
                <a:gd name="T46" fmla="*/ 98 w 693"/>
                <a:gd name="T47" fmla="*/ 514 h 615"/>
                <a:gd name="T48" fmla="*/ 85 w 693"/>
                <a:gd name="T49" fmla="*/ 478 h 615"/>
                <a:gd name="T50" fmla="*/ 85 w 693"/>
                <a:gd name="T51" fmla="*/ 437 h 615"/>
                <a:gd name="T52" fmla="*/ 87 w 693"/>
                <a:gd name="T53" fmla="*/ 426 h 615"/>
                <a:gd name="T54" fmla="*/ 68 w 693"/>
                <a:gd name="T55" fmla="*/ 406 h 615"/>
                <a:gd name="T56" fmla="*/ 25 w 693"/>
                <a:gd name="T57" fmla="*/ 372 h 615"/>
                <a:gd name="T58" fmla="*/ 15 w 693"/>
                <a:gd name="T59" fmla="*/ 344 h 615"/>
                <a:gd name="T60" fmla="*/ 0 w 693"/>
                <a:gd name="T61" fmla="*/ 317 h 615"/>
                <a:gd name="T62" fmla="*/ 27 w 693"/>
                <a:gd name="T63" fmla="*/ 282 h 615"/>
                <a:gd name="T64" fmla="*/ 32 w 693"/>
                <a:gd name="T65" fmla="*/ 244 h 615"/>
                <a:gd name="T66" fmla="*/ 33 w 693"/>
                <a:gd name="T67" fmla="*/ 245 h 615"/>
                <a:gd name="T68" fmla="*/ 51 w 693"/>
                <a:gd name="T69" fmla="*/ 213 h 615"/>
                <a:gd name="T70" fmla="*/ 47 w 693"/>
                <a:gd name="T71" fmla="*/ 197 h 615"/>
                <a:gd name="T72" fmla="*/ 101 w 693"/>
                <a:gd name="T73" fmla="*/ 190 h 615"/>
                <a:gd name="T74" fmla="*/ 190 w 693"/>
                <a:gd name="T75" fmla="*/ 186 h 615"/>
                <a:gd name="T76" fmla="*/ 213 w 693"/>
                <a:gd name="T77" fmla="*/ 157 h 615"/>
                <a:gd name="T78" fmla="*/ 221 w 693"/>
                <a:gd name="T79" fmla="*/ 114 h 615"/>
                <a:gd name="T80" fmla="*/ 259 w 693"/>
                <a:gd name="T81" fmla="*/ 87 h 615"/>
                <a:gd name="T82" fmla="*/ 306 w 693"/>
                <a:gd name="T83" fmla="*/ 46 h 615"/>
                <a:gd name="T84" fmla="*/ 334 w 693"/>
                <a:gd name="T85"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3" h="615">
                  <a:moveTo>
                    <a:pt x="334" y="186"/>
                  </a:moveTo>
                  <a:lnTo>
                    <a:pt x="334" y="193"/>
                  </a:lnTo>
                  <a:lnTo>
                    <a:pt x="353" y="179"/>
                  </a:lnTo>
                  <a:lnTo>
                    <a:pt x="367" y="193"/>
                  </a:lnTo>
                  <a:lnTo>
                    <a:pt x="386" y="191"/>
                  </a:lnTo>
                  <a:lnTo>
                    <a:pt x="447" y="183"/>
                  </a:lnTo>
                  <a:lnTo>
                    <a:pt x="464" y="175"/>
                  </a:lnTo>
                  <a:lnTo>
                    <a:pt x="490" y="178"/>
                  </a:lnTo>
                  <a:lnTo>
                    <a:pt x="498" y="184"/>
                  </a:lnTo>
                  <a:lnTo>
                    <a:pt x="529" y="182"/>
                  </a:lnTo>
                  <a:lnTo>
                    <a:pt x="647" y="376"/>
                  </a:lnTo>
                  <a:lnTo>
                    <a:pt x="693" y="468"/>
                  </a:lnTo>
                  <a:lnTo>
                    <a:pt x="681" y="484"/>
                  </a:lnTo>
                  <a:lnTo>
                    <a:pt x="667" y="511"/>
                  </a:lnTo>
                  <a:lnTo>
                    <a:pt x="655" y="517"/>
                  </a:lnTo>
                  <a:lnTo>
                    <a:pt x="656" y="530"/>
                  </a:lnTo>
                  <a:lnTo>
                    <a:pt x="653" y="545"/>
                  </a:lnTo>
                  <a:lnTo>
                    <a:pt x="638" y="558"/>
                  </a:lnTo>
                  <a:lnTo>
                    <a:pt x="638" y="558"/>
                  </a:lnTo>
                  <a:lnTo>
                    <a:pt x="623" y="566"/>
                  </a:lnTo>
                  <a:lnTo>
                    <a:pt x="546" y="597"/>
                  </a:lnTo>
                  <a:lnTo>
                    <a:pt x="536" y="608"/>
                  </a:lnTo>
                  <a:lnTo>
                    <a:pt x="514" y="613"/>
                  </a:lnTo>
                  <a:lnTo>
                    <a:pt x="494" y="615"/>
                  </a:lnTo>
                  <a:lnTo>
                    <a:pt x="453" y="606"/>
                  </a:lnTo>
                  <a:lnTo>
                    <a:pt x="408" y="585"/>
                  </a:lnTo>
                  <a:lnTo>
                    <a:pt x="381" y="581"/>
                  </a:lnTo>
                  <a:lnTo>
                    <a:pt x="370" y="583"/>
                  </a:lnTo>
                  <a:lnTo>
                    <a:pt x="370" y="583"/>
                  </a:lnTo>
                  <a:lnTo>
                    <a:pt x="370" y="582"/>
                  </a:lnTo>
                  <a:lnTo>
                    <a:pt x="370" y="582"/>
                  </a:lnTo>
                  <a:lnTo>
                    <a:pt x="355" y="579"/>
                  </a:lnTo>
                  <a:lnTo>
                    <a:pt x="342" y="581"/>
                  </a:lnTo>
                  <a:lnTo>
                    <a:pt x="323" y="575"/>
                  </a:lnTo>
                  <a:lnTo>
                    <a:pt x="302" y="573"/>
                  </a:lnTo>
                  <a:lnTo>
                    <a:pt x="288" y="567"/>
                  </a:lnTo>
                  <a:lnTo>
                    <a:pt x="280" y="570"/>
                  </a:lnTo>
                  <a:lnTo>
                    <a:pt x="277" y="578"/>
                  </a:lnTo>
                  <a:lnTo>
                    <a:pt x="261" y="593"/>
                  </a:lnTo>
                  <a:lnTo>
                    <a:pt x="248" y="601"/>
                  </a:lnTo>
                  <a:lnTo>
                    <a:pt x="240" y="598"/>
                  </a:lnTo>
                  <a:lnTo>
                    <a:pt x="231" y="559"/>
                  </a:lnTo>
                  <a:lnTo>
                    <a:pt x="227" y="549"/>
                  </a:lnTo>
                  <a:lnTo>
                    <a:pt x="199" y="543"/>
                  </a:lnTo>
                  <a:lnTo>
                    <a:pt x="184" y="532"/>
                  </a:lnTo>
                  <a:lnTo>
                    <a:pt x="162" y="502"/>
                  </a:lnTo>
                  <a:lnTo>
                    <a:pt x="107" y="514"/>
                  </a:lnTo>
                  <a:lnTo>
                    <a:pt x="98" y="514"/>
                  </a:lnTo>
                  <a:lnTo>
                    <a:pt x="87" y="506"/>
                  </a:lnTo>
                  <a:lnTo>
                    <a:pt x="85" y="478"/>
                  </a:lnTo>
                  <a:lnTo>
                    <a:pt x="66" y="453"/>
                  </a:lnTo>
                  <a:lnTo>
                    <a:pt x="85" y="437"/>
                  </a:lnTo>
                  <a:lnTo>
                    <a:pt x="83" y="435"/>
                  </a:lnTo>
                  <a:lnTo>
                    <a:pt x="87" y="426"/>
                  </a:lnTo>
                  <a:lnTo>
                    <a:pt x="74" y="419"/>
                  </a:lnTo>
                  <a:lnTo>
                    <a:pt x="68" y="406"/>
                  </a:lnTo>
                  <a:lnTo>
                    <a:pt x="57" y="392"/>
                  </a:lnTo>
                  <a:lnTo>
                    <a:pt x="25" y="372"/>
                  </a:lnTo>
                  <a:lnTo>
                    <a:pt x="21" y="351"/>
                  </a:lnTo>
                  <a:lnTo>
                    <a:pt x="15" y="344"/>
                  </a:lnTo>
                  <a:lnTo>
                    <a:pt x="17" y="336"/>
                  </a:lnTo>
                  <a:lnTo>
                    <a:pt x="0" y="317"/>
                  </a:lnTo>
                  <a:lnTo>
                    <a:pt x="19" y="297"/>
                  </a:lnTo>
                  <a:lnTo>
                    <a:pt x="27" y="282"/>
                  </a:lnTo>
                  <a:lnTo>
                    <a:pt x="32" y="244"/>
                  </a:lnTo>
                  <a:lnTo>
                    <a:pt x="32" y="244"/>
                  </a:lnTo>
                  <a:lnTo>
                    <a:pt x="33" y="245"/>
                  </a:lnTo>
                  <a:lnTo>
                    <a:pt x="33" y="245"/>
                  </a:lnTo>
                  <a:lnTo>
                    <a:pt x="47" y="229"/>
                  </a:lnTo>
                  <a:lnTo>
                    <a:pt x="51" y="213"/>
                  </a:lnTo>
                  <a:lnTo>
                    <a:pt x="53" y="203"/>
                  </a:lnTo>
                  <a:lnTo>
                    <a:pt x="47" y="197"/>
                  </a:lnTo>
                  <a:lnTo>
                    <a:pt x="48" y="188"/>
                  </a:lnTo>
                  <a:lnTo>
                    <a:pt x="101" y="190"/>
                  </a:lnTo>
                  <a:lnTo>
                    <a:pt x="120" y="187"/>
                  </a:lnTo>
                  <a:lnTo>
                    <a:pt x="190" y="186"/>
                  </a:lnTo>
                  <a:lnTo>
                    <a:pt x="209" y="168"/>
                  </a:lnTo>
                  <a:lnTo>
                    <a:pt x="213" y="157"/>
                  </a:lnTo>
                  <a:lnTo>
                    <a:pt x="216" y="133"/>
                  </a:lnTo>
                  <a:lnTo>
                    <a:pt x="221" y="114"/>
                  </a:lnTo>
                  <a:lnTo>
                    <a:pt x="240" y="95"/>
                  </a:lnTo>
                  <a:lnTo>
                    <a:pt x="259" y="87"/>
                  </a:lnTo>
                  <a:lnTo>
                    <a:pt x="296" y="50"/>
                  </a:lnTo>
                  <a:lnTo>
                    <a:pt x="306" y="46"/>
                  </a:lnTo>
                  <a:lnTo>
                    <a:pt x="334" y="0"/>
                  </a:lnTo>
                  <a:lnTo>
                    <a:pt x="334" y="0"/>
                  </a:lnTo>
                  <a:lnTo>
                    <a:pt x="334" y="18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7" name="Freeform 21">
              <a:extLst>
                <a:ext uri="{FF2B5EF4-FFF2-40B4-BE49-F238E27FC236}">
                  <a16:creationId xmlns:a16="http://schemas.microsoft.com/office/drawing/2014/main" id="{1F49B70B-9C5A-44E4-BCAE-D8061C3DDE3A}"/>
                </a:ext>
              </a:extLst>
            </p:cNvPr>
            <p:cNvSpPr>
              <a:spLocks/>
            </p:cNvSpPr>
            <p:nvPr/>
          </p:nvSpPr>
          <p:spPr bwMode="auto">
            <a:xfrm>
              <a:off x="3343276" y="5389563"/>
              <a:ext cx="455613" cy="549275"/>
            </a:xfrm>
            <a:custGeom>
              <a:avLst/>
              <a:gdLst>
                <a:gd name="T0" fmla="*/ 139 w 287"/>
                <a:gd name="T1" fmla="*/ 0 h 346"/>
                <a:gd name="T2" fmla="*/ 181 w 287"/>
                <a:gd name="T3" fmla="*/ 2 h 346"/>
                <a:gd name="T4" fmla="*/ 212 w 287"/>
                <a:gd name="T5" fmla="*/ 12 h 346"/>
                <a:gd name="T6" fmla="*/ 225 w 287"/>
                <a:gd name="T7" fmla="*/ 40 h 346"/>
                <a:gd name="T8" fmla="*/ 233 w 287"/>
                <a:gd name="T9" fmla="*/ 90 h 346"/>
                <a:gd name="T10" fmla="*/ 282 w 287"/>
                <a:gd name="T11" fmla="*/ 127 h 346"/>
                <a:gd name="T12" fmla="*/ 272 w 287"/>
                <a:gd name="T13" fmla="*/ 148 h 346"/>
                <a:gd name="T14" fmla="*/ 264 w 287"/>
                <a:gd name="T15" fmla="*/ 183 h 346"/>
                <a:gd name="T16" fmla="*/ 266 w 287"/>
                <a:gd name="T17" fmla="*/ 184 h 346"/>
                <a:gd name="T18" fmla="*/ 251 w 287"/>
                <a:gd name="T19" fmla="*/ 187 h 346"/>
                <a:gd name="T20" fmla="*/ 244 w 287"/>
                <a:gd name="T21" fmla="*/ 180 h 346"/>
                <a:gd name="T22" fmla="*/ 234 w 287"/>
                <a:gd name="T23" fmla="*/ 156 h 346"/>
                <a:gd name="T24" fmla="*/ 210 w 287"/>
                <a:gd name="T25" fmla="*/ 160 h 346"/>
                <a:gd name="T26" fmla="*/ 200 w 287"/>
                <a:gd name="T27" fmla="*/ 181 h 346"/>
                <a:gd name="T28" fmla="*/ 181 w 287"/>
                <a:gd name="T29" fmla="*/ 230 h 346"/>
                <a:gd name="T30" fmla="*/ 133 w 287"/>
                <a:gd name="T31" fmla="*/ 290 h 346"/>
                <a:gd name="T32" fmla="*/ 124 w 287"/>
                <a:gd name="T33" fmla="*/ 321 h 346"/>
                <a:gd name="T34" fmla="*/ 84 w 287"/>
                <a:gd name="T35" fmla="*/ 346 h 346"/>
                <a:gd name="T36" fmla="*/ 76 w 287"/>
                <a:gd name="T37" fmla="*/ 346 h 346"/>
                <a:gd name="T38" fmla="*/ 52 w 287"/>
                <a:gd name="T39" fmla="*/ 327 h 346"/>
                <a:gd name="T40" fmla="*/ 34 w 287"/>
                <a:gd name="T41" fmla="*/ 267 h 346"/>
                <a:gd name="T42" fmla="*/ 16 w 287"/>
                <a:gd name="T43" fmla="*/ 249 h 346"/>
                <a:gd name="T44" fmla="*/ 0 w 287"/>
                <a:gd name="T45" fmla="*/ 241 h 346"/>
                <a:gd name="T46" fmla="*/ 39 w 287"/>
                <a:gd name="T47" fmla="*/ 224 h 346"/>
                <a:gd name="T48" fmla="*/ 32 w 287"/>
                <a:gd name="T49" fmla="*/ 188 h 346"/>
                <a:gd name="T50" fmla="*/ 24 w 287"/>
                <a:gd name="T51" fmla="*/ 164 h 346"/>
                <a:gd name="T52" fmla="*/ 39 w 287"/>
                <a:gd name="T53" fmla="*/ 148 h 346"/>
                <a:gd name="T54" fmla="*/ 52 w 287"/>
                <a:gd name="T55" fmla="*/ 133 h 346"/>
                <a:gd name="T56" fmla="*/ 68 w 287"/>
                <a:gd name="T57" fmla="*/ 97 h 346"/>
                <a:gd name="T58" fmla="*/ 61 w 287"/>
                <a:gd name="T59" fmla="*/ 73 h 346"/>
                <a:gd name="T60" fmla="*/ 73 w 287"/>
                <a:gd name="T61" fmla="*/ 66 h 346"/>
                <a:gd name="T62" fmla="*/ 109 w 287"/>
                <a:gd name="T63" fmla="*/ 84 h 346"/>
                <a:gd name="T64" fmla="*/ 113 w 287"/>
                <a:gd name="T65" fmla="*/ 71 h 346"/>
                <a:gd name="T66" fmla="*/ 131 w 287"/>
                <a:gd name="T67" fmla="*/ 5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 h="346">
                  <a:moveTo>
                    <a:pt x="135" y="1"/>
                  </a:moveTo>
                  <a:lnTo>
                    <a:pt x="139" y="0"/>
                  </a:lnTo>
                  <a:lnTo>
                    <a:pt x="144" y="4"/>
                  </a:lnTo>
                  <a:lnTo>
                    <a:pt x="181" y="2"/>
                  </a:lnTo>
                  <a:lnTo>
                    <a:pt x="184" y="5"/>
                  </a:lnTo>
                  <a:lnTo>
                    <a:pt x="212" y="12"/>
                  </a:lnTo>
                  <a:lnTo>
                    <a:pt x="217" y="17"/>
                  </a:lnTo>
                  <a:lnTo>
                    <a:pt x="225" y="40"/>
                  </a:lnTo>
                  <a:lnTo>
                    <a:pt x="225" y="66"/>
                  </a:lnTo>
                  <a:lnTo>
                    <a:pt x="233" y="90"/>
                  </a:lnTo>
                  <a:lnTo>
                    <a:pt x="266" y="123"/>
                  </a:lnTo>
                  <a:lnTo>
                    <a:pt x="282" y="127"/>
                  </a:lnTo>
                  <a:lnTo>
                    <a:pt x="287" y="133"/>
                  </a:lnTo>
                  <a:lnTo>
                    <a:pt x="272" y="148"/>
                  </a:lnTo>
                  <a:lnTo>
                    <a:pt x="270" y="176"/>
                  </a:lnTo>
                  <a:lnTo>
                    <a:pt x="264" y="183"/>
                  </a:lnTo>
                  <a:lnTo>
                    <a:pt x="264" y="183"/>
                  </a:lnTo>
                  <a:lnTo>
                    <a:pt x="266" y="184"/>
                  </a:lnTo>
                  <a:lnTo>
                    <a:pt x="266" y="184"/>
                  </a:lnTo>
                  <a:lnTo>
                    <a:pt x="251" y="187"/>
                  </a:lnTo>
                  <a:lnTo>
                    <a:pt x="248" y="180"/>
                  </a:lnTo>
                  <a:lnTo>
                    <a:pt x="244" y="180"/>
                  </a:lnTo>
                  <a:lnTo>
                    <a:pt x="242" y="160"/>
                  </a:lnTo>
                  <a:lnTo>
                    <a:pt x="234" y="156"/>
                  </a:lnTo>
                  <a:lnTo>
                    <a:pt x="217" y="157"/>
                  </a:lnTo>
                  <a:lnTo>
                    <a:pt x="210" y="160"/>
                  </a:lnTo>
                  <a:lnTo>
                    <a:pt x="204" y="168"/>
                  </a:lnTo>
                  <a:lnTo>
                    <a:pt x="200" y="181"/>
                  </a:lnTo>
                  <a:lnTo>
                    <a:pt x="203" y="203"/>
                  </a:lnTo>
                  <a:lnTo>
                    <a:pt x="181" y="230"/>
                  </a:lnTo>
                  <a:lnTo>
                    <a:pt x="162" y="238"/>
                  </a:lnTo>
                  <a:lnTo>
                    <a:pt x="133" y="290"/>
                  </a:lnTo>
                  <a:lnTo>
                    <a:pt x="133" y="300"/>
                  </a:lnTo>
                  <a:lnTo>
                    <a:pt x="124" y="321"/>
                  </a:lnTo>
                  <a:lnTo>
                    <a:pt x="113" y="331"/>
                  </a:lnTo>
                  <a:lnTo>
                    <a:pt x="84" y="346"/>
                  </a:lnTo>
                  <a:lnTo>
                    <a:pt x="76" y="346"/>
                  </a:lnTo>
                  <a:lnTo>
                    <a:pt x="76" y="346"/>
                  </a:lnTo>
                  <a:lnTo>
                    <a:pt x="68" y="336"/>
                  </a:lnTo>
                  <a:lnTo>
                    <a:pt x="52" y="327"/>
                  </a:lnTo>
                  <a:lnTo>
                    <a:pt x="42" y="310"/>
                  </a:lnTo>
                  <a:lnTo>
                    <a:pt x="34" y="267"/>
                  </a:lnTo>
                  <a:lnTo>
                    <a:pt x="17" y="255"/>
                  </a:lnTo>
                  <a:lnTo>
                    <a:pt x="16" y="249"/>
                  </a:lnTo>
                  <a:lnTo>
                    <a:pt x="0" y="241"/>
                  </a:lnTo>
                  <a:lnTo>
                    <a:pt x="0" y="241"/>
                  </a:lnTo>
                  <a:lnTo>
                    <a:pt x="19" y="236"/>
                  </a:lnTo>
                  <a:lnTo>
                    <a:pt x="39" y="224"/>
                  </a:lnTo>
                  <a:lnTo>
                    <a:pt x="45" y="203"/>
                  </a:lnTo>
                  <a:lnTo>
                    <a:pt x="32" y="188"/>
                  </a:lnTo>
                  <a:lnTo>
                    <a:pt x="26" y="175"/>
                  </a:lnTo>
                  <a:lnTo>
                    <a:pt x="24" y="164"/>
                  </a:lnTo>
                  <a:lnTo>
                    <a:pt x="27" y="157"/>
                  </a:lnTo>
                  <a:lnTo>
                    <a:pt x="39" y="148"/>
                  </a:lnTo>
                  <a:lnTo>
                    <a:pt x="50" y="142"/>
                  </a:lnTo>
                  <a:lnTo>
                    <a:pt x="52" y="133"/>
                  </a:lnTo>
                  <a:lnTo>
                    <a:pt x="50" y="122"/>
                  </a:lnTo>
                  <a:lnTo>
                    <a:pt x="68" y="97"/>
                  </a:lnTo>
                  <a:lnTo>
                    <a:pt x="79" y="92"/>
                  </a:lnTo>
                  <a:lnTo>
                    <a:pt x="61" y="73"/>
                  </a:lnTo>
                  <a:lnTo>
                    <a:pt x="65" y="66"/>
                  </a:lnTo>
                  <a:lnTo>
                    <a:pt x="73" y="66"/>
                  </a:lnTo>
                  <a:lnTo>
                    <a:pt x="95" y="80"/>
                  </a:lnTo>
                  <a:lnTo>
                    <a:pt x="109" y="84"/>
                  </a:lnTo>
                  <a:lnTo>
                    <a:pt x="116" y="81"/>
                  </a:lnTo>
                  <a:lnTo>
                    <a:pt x="113" y="71"/>
                  </a:lnTo>
                  <a:lnTo>
                    <a:pt x="116" y="67"/>
                  </a:lnTo>
                  <a:lnTo>
                    <a:pt x="131" y="50"/>
                  </a:lnTo>
                  <a:lnTo>
                    <a:pt x="135"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8" name="Freeform 22">
              <a:extLst>
                <a:ext uri="{FF2B5EF4-FFF2-40B4-BE49-F238E27FC236}">
                  <a16:creationId xmlns:a16="http://schemas.microsoft.com/office/drawing/2014/main" id="{98D46604-1EA2-40AD-9749-088F80962873}"/>
                </a:ext>
              </a:extLst>
            </p:cNvPr>
            <p:cNvSpPr>
              <a:spLocks/>
            </p:cNvSpPr>
            <p:nvPr/>
          </p:nvSpPr>
          <p:spPr bwMode="auto">
            <a:xfrm>
              <a:off x="1843088" y="3449638"/>
              <a:ext cx="758825" cy="500063"/>
            </a:xfrm>
            <a:custGeom>
              <a:avLst/>
              <a:gdLst>
                <a:gd name="T0" fmla="*/ 387 w 478"/>
                <a:gd name="T1" fmla="*/ 265 h 315"/>
                <a:gd name="T2" fmla="*/ 320 w 478"/>
                <a:gd name="T3" fmla="*/ 236 h 315"/>
                <a:gd name="T4" fmla="*/ 293 w 478"/>
                <a:gd name="T5" fmla="*/ 233 h 315"/>
                <a:gd name="T6" fmla="*/ 266 w 478"/>
                <a:gd name="T7" fmla="*/ 252 h 315"/>
                <a:gd name="T8" fmla="*/ 240 w 478"/>
                <a:gd name="T9" fmla="*/ 255 h 315"/>
                <a:gd name="T10" fmla="*/ 222 w 478"/>
                <a:gd name="T11" fmla="*/ 240 h 315"/>
                <a:gd name="T12" fmla="*/ 150 w 478"/>
                <a:gd name="T13" fmla="*/ 266 h 315"/>
                <a:gd name="T14" fmla="*/ 132 w 478"/>
                <a:gd name="T15" fmla="*/ 258 h 315"/>
                <a:gd name="T16" fmla="*/ 117 w 478"/>
                <a:gd name="T17" fmla="*/ 273 h 315"/>
                <a:gd name="T18" fmla="*/ 133 w 478"/>
                <a:gd name="T19" fmla="*/ 281 h 315"/>
                <a:gd name="T20" fmla="*/ 132 w 478"/>
                <a:gd name="T21" fmla="*/ 300 h 315"/>
                <a:gd name="T22" fmla="*/ 105 w 478"/>
                <a:gd name="T23" fmla="*/ 304 h 315"/>
                <a:gd name="T24" fmla="*/ 83 w 478"/>
                <a:gd name="T25" fmla="*/ 315 h 315"/>
                <a:gd name="T26" fmla="*/ 71 w 478"/>
                <a:gd name="T27" fmla="*/ 311 h 315"/>
                <a:gd name="T28" fmla="*/ 57 w 478"/>
                <a:gd name="T29" fmla="*/ 301 h 315"/>
                <a:gd name="T30" fmla="*/ 45 w 478"/>
                <a:gd name="T31" fmla="*/ 303 h 315"/>
                <a:gd name="T32" fmla="*/ 43 w 478"/>
                <a:gd name="T33" fmla="*/ 300 h 315"/>
                <a:gd name="T34" fmla="*/ 31 w 478"/>
                <a:gd name="T35" fmla="*/ 288 h 315"/>
                <a:gd name="T36" fmla="*/ 20 w 478"/>
                <a:gd name="T37" fmla="*/ 247 h 315"/>
                <a:gd name="T38" fmla="*/ 6 w 478"/>
                <a:gd name="T39" fmla="*/ 214 h 315"/>
                <a:gd name="T40" fmla="*/ 2 w 478"/>
                <a:gd name="T41" fmla="*/ 194 h 315"/>
                <a:gd name="T42" fmla="*/ 0 w 478"/>
                <a:gd name="T43" fmla="*/ 191 h 315"/>
                <a:gd name="T44" fmla="*/ 42 w 478"/>
                <a:gd name="T45" fmla="*/ 170 h 315"/>
                <a:gd name="T46" fmla="*/ 71 w 478"/>
                <a:gd name="T47" fmla="*/ 166 h 315"/>
                <a:gd name="T48" fmla="*/ 88 w 478"/>
                <a:gd name="T49" fmla="*/ 179 h 315"/>
                <a:gd name="T50" fmla="*/ 154 w 478"/>
                <a:gd name="T51" fmla="*/ 163 h 315"/>
                <a:gd name="T52" fmla="*/ 169 w 478"/>
                <a:gd name="T53" fmla="*/ 152 h 315"/>
                <a:gd name="T54" fmla="*/ 197 w 478"/>
                <a:gd name="T55" fmla="*/ 121 h 315"/>
                <a:gd name="T56" fmla="*/ 240 w 478"/>
                <a:gd name="T57" fmla="*/ 90 h 315"/>
                <a:gd name="T58" fmla="*/ 283 w 478"/>
                <a:gd name="T59" fmla="*/ 65 h 315"/>
                <a:gd name="T60" fmla="*/ 302 w 478"/>
                <a:gd name="T61" fmla="*/ 81 h 315"/>
                <a:gd name="T62" fmla="*/ 319 w 478"/>
                <a:gd name="T63" fmla="*/ 69 h 315"/>
                <a:gd name="T64" fmla="*/ 338 w 478"/>
                <a:gd name="T65" fmla="*/ 54 h 315"/>
                <a:gd name="T66" fmla="*/ 361 w 478"/>
                <a:gd name="T67" fmla="*/ 41 h 315"/>
                <a:gd name="T68" fmla="*/ 390 w 478"/>
                <a:gd name="T69" fmla="*/ 0 h 315"/>
                <a:gd name="T70" fmla="*/ 390 w 478"/>
                <a:gd name="T71" fmla="*/ 8 h 315"/>
                <a:gd name="T72" fmla="*/ 398 w 478"/>
                <a:gd name="T73" fmla="*/ 18 h 315"/>
                <a:gd name="T74" fmla="*/ 407 w 478"/>
                <a:gd name="T75" fmla="*/ 24 h 315"/>
                <a:gd name="T76" fmla="*/ 417 w 478"/>
                <a:gd name="T77" fmla="*/ 49 h 315"/>
                <a:gd name="T78" fmla="*/ 421 w 478"/>
                <a:gd name="T79" fmla="*/ 77 h 315"/>
                <a:gd name="T80" fmla="*/ 432 w 478"/>
                <a:gd name="T81" fmla="*/ 111 h 315"/>
                <a:gd name="T82" fmla="*/ 452 w 478"/>
                <a:gd name="T83" fmla="*/ 133 h 315"/>
                <a:gd name="T84" fmla="*/ 465 w 478"/>
                <a:gd name="T85" fmla="*/ 134 h 315"/>
                <a:gd name="T86" fmla="*/ 459 w 478"/>
                <a:gd name="T87" fmla="*/ 160 h 315"/>
                <a:gd name="T88" fmla="*/ 458 w 478"/>
                <a:gd name="T89" fmla="*/ 172 h 315"/>
                <a:gd name="T90" fmla="*/ 476 w 478"/>
                <a:gd name="T91" fmla="*/ 195 h 315"/>
                <a:gd name="T92" fmla="*/ 477 w 478"/>
                <a:gd name="T93" fmla="*/ 212 h 315"/>
                <a:gd name="T94" fmla="*/ 471 w 478"/>
                <a:gd name="T95" fmla="*/ 220 h 315"/>
                <a:gd name="T96" fmla="*/ 429 w 478"/>
                <a:gd name="T97" fmla="*/ 25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8" h="315">
                  <a:moveTo>
                    <a:pt x="409" y="265"/>
                  </a:moveTo>
                  <a:lnTo>
                    <a:pt x="387" y="265"/>
                  </a:lnTo>
                  <a:lnTo>
                    <a:pt x="328" y="235"/>
                  </a:lnTo>
                  <a:lnTo>
                    <a:pt x="320" y="236"/>
                  </a:lnTo>
                  <a:lnTo>
                    <a:pt x="305" y="232"/>
                  </a:lnTo>
                  <a:lnTo>
                    <a:pt x="293" y="233"/>
                  </a:lnTo>
                  <a:lnTo>
                    <a:pt x="270" y="246"/>
                  </a:lnTo>
                  <a:lnTo>
                    <a:pt x="266" y="252"/>
                  </a:lnTo>
                  <a:lnTo>
                    <a:pt x="257" y="255"/>
                  </a:lnTo>
                  <a:lnTo>
                    <a:pt x="240" y="255"/>
                  </a:lnTo>
                  <a:lnTo>
                    <a:pt x="226" y="240"/>
                  </a:lnTo>
                  <a:lnTo>
                    <a:pt x="222" y="240"/>
                  </a:lnTo>
                  <a:lnTo>
                    <a:pt x="177" y="259"/>
                  </a:lnTo>
                  <a:lnTo>
                    <a:pt x="150" y="266"/>
                  </a:lnTo>
                  <a:lnTo>
                    <a:pt x="141" y="259"/>
                  </a:lnTo>
                  <a:lnTo>
                    <a:pt x="132" y="258"/>
                  </a:lnTo>
                  <a:lnTo>
                    <a:pt x="118" y="266"/>
                  </a:lnTo>
                  <a:lnTo>
                    <a:pt x="117" y="273"/>
                  </a:lnTo>
                  <a:lnTo>
                    <a:pt x="118" y="282"/>
                  </a:lnTo>
                  <a:lnTo>
                    <a:pt x="133" y="281"/>
                  </a:lnTo>
                  <a:lnTo>
                    <a:pt x="135" y="290"/>
                  </a:lnTo>
                  <a:lnTo>
                    <a:pt x="132" y="300"/>
                  </a:lnTo>
                  <a:lnTo>
                    <a:pt x="118" y="305"/>
                  </a:lnTo>
                  <a:lnTo>
                    <a:pt x="105" y="304"/>
                  </a:lnTo>
                  <a:lnTo>
                    <a:pt x="95" y="314"/>
                  </a:lnTo>
                  <a:lnTo>
                    <a:pt x="83" y="315"/>
                  </a:lnTo>
                  <a:lnTo>
                    <a:pt x="76" y="309"/>
                  </a:lnTo>
                  <a:lnTo>
                    <a:pt x="71" y="311"/>
                  </a:lnTo>
                  <a:lnTo>
                    <a:pt x="66" y="304"/>
                  </a:lnTo>
                  <a:lnTo>
                    <a:pt x="57" y="301"/>
                  </a:lnTo>
                  <a:lnTo>
                    <a:pt x="45" y="303"/>
                  </a:lnTo>
                  <a:lnTo>
                    <a:pt x="45" y="303"/>
                  </a:lnTo>
                  <a:lnTo>
                    <a:pt x="43" y="300"/>
                  </a:lnTo>
                  <a:lnTo>
                    <a:pt x="43" y="300"/>
                  </a:lnTo>
                  <a:lnTo>
                    <a:pt x="34" y="293"/>
                  </a:lnTo>
                  <a:lnTo>
                    <a:pt x="31" y="288"/>
                  </a:lnTo>
                  <a:lnTo>
                    <a:pt x="30" y="259"/>
                  </a:lnTo>
                  <a:lnTo>
                    <a:pt x="20" y="247"/>
                  </a:lnTo>
                  <a:lnTo>
                    <a:pt x="16" y="229"/>
                  </a:lnTo>
                  <a:lnTo>
                    <a:pt x="6" y="214"/>
                  </a:lnTo>
                  <a:lnTo>
                    <a:pt x="2" y="194"/>
                  </a:lnTo>
                  <a:lnTo>
                    <a:pt x="2" y="194"/>
                  </a:lnTo>
                  <a:lnTo>
                    <a:pt x="0" y="191"/>
                  </a:lnTo>
                  <a:lnTo>
                    <a:pt x="0" y="191"/>
                  </a:lnTo>
                  <a:lnTo>
                    <a:pt x="16" y="187"/>
                  </a:lnTo>
                  <a:lnTo>
                    <a:pt x="42" y="170"/>
                  </a:lnTo>
                  <a:lnTo>
                    <a:pt x="57" y="164"/>
                  </a:lnTo>
                  <a:lnTo>
                    <a:pt x="71" y="166"/>
                  </a:lnTo>
                  <a:lnTo>
                    <a:pt x="80" y="175"/>
                  </a:lnTo>
                  <a:lnTo>
                    <a:pt x="88" y="179"/>
                  </a:lnTo>
                  <a:lnTo>
                    <a:pt x="147" y="189"/>
                  </a:lnTo>
                  <a:lnTo>
                    <a:pt x="154" y="163"/>
                  </a:lnTo>
                  <a:lnTo>
                    <a:pt x="163" y="160"/>
                  </a:lnTo>
                  <a:lnTo>
                    <a:pt x="169" y="152"/>
                  </a:lnTo>
                  <a:lnTo>
                    <a:pt x="180" y="148"/>
                  </a:lnTo>
                  <a:lnTo>
                    <a:pt x="197" y="121"/>
                  </a:lnTo>
                  <a:lnTo>
                    <a:pt x="234" y="90"/>
                  </a:lnTo>
                  <a:lnTo>
                    <a:pt x="240" y="90"/>
                  </a:lnTo>
                  <a:lnTo>
                    <a:pt x="272" y="64"/>
                  </a:lnTo>
                  <a:lnTo>
                    <a:pt x="283" y="65"/>
                  </a:lnTo>
                  <a:lnTo>
                    <a:pt x="290" y="68"/>
                  </a:lnTo>
                  <a:lnTo>
                    <a:pt x="302" y="81"/>
                  </a:lnTo>
                  <a:lnTo>
                    <a:pt x="316" y="69"/>
                  </a:lnTo>
                  <a:lnTo>
                    <a:pt x="319" y="69"/>
                  </a:lnTo>
                  <a:lnTo>
                    <a:pt x="321" y="64"/>
                  </a:lnTo>
                  <a:lnTo>
                    <a:pt x="338" y="54"/>
                  </a:lnTo>
                  <a:lnTo>
                    <a:pt x="349" y="53"/>
                  </a:lnTo>
                  <a:lnTo>
                    <a:pt x="361" y="41"/>
                  </a:lnTo>
                  <a:lnTo>
                    <a:pt x="365" y="27"/>
                  </a:lnTo>
                  <a:lnTo>
                    <a:pt x="390" y="0"/>
                  </a:lnTo>
                  <a:lnTo>
                    <a:pt x="390" y="0"/>
                  </a:lnTo>
                  <a:lnTo>
                    <a:pt x="390" y="8"/>
                  </a:lnTo>
                  <a:lnTo>
                    <a:pt x="390" y="8"/>
                  </a:lnTo>
                  <a:lnTo>
                    <a:pt x="398" y="18"/>
                  </a:lnTo>
                  <a:lnTo>
                    <a:pt x="407" y="24"/>
                  </a:lnTo>
                  <a:lnTo>
                    <a:pt x="407" y="24"/>
                  </a:lnTo>
                  <a:lnTo>
                    <a:pt x="417" y="49"/>
                  </a:lnTo>
                  <a:lnTo>
                    <a:pt x="417" y="49"/>
                  </a:lnTo>
                  <a:lnTo>
                    <a:pt x="416" y="65"/>
                  </a:lnTo>
                  <a:lnTo>
                    <a:pt x="421" y="77"/>
                  </a:lnTo>
                  <a:lnTo>
                    <a:pt x="428" y="80"/>
                  </a:lnTo>
                  <a:lnTo>
                    <a:pt x="432" y="111"/>
                  </a:lnTo>
                  <a:lnTo>
                    <a:pt x="444" y="126"/>
                  </a:lnTo>
                  <a:lnTo>
                    <a:pt x="452" y="133"/>
                  </a:lnTo>
                  <a:lnTo>
                    <a:pt x="465" y="134"/>
                  </a:lnTo>
                  <a:lnTo>
                    <a:pt x="465" y="134"/>
                  </a:lnTo>
                  <a:lnTo>
                    <a:pt x="465" y="149"/>
                  </a:lnTo>
                  <a:lnTo>
                    <a:pt x="459" y="160"/>
                  </a:lnTo>
                  <a:lnTo>
                    <a:pt x="459" y="160"/>
                  </a:lnTo>
                  <a:lnTo>
                    <a:pt x="458" y="172"/>
                  </a:lnTo>
                  <a:lnTo>
                    <a:pt x="462" y="185"/>
                  </a:lnTo>
                  <a:lnTo>
                    <a:pt x="476" y="195"/>
                  </a:lnTo>
                  <a:lnTo>
                    <a:pt x="478" y="204"/>
                  </a:lnTo>
                  <a:lnTo>
                    <a:pt x="477" y="212"/>
                  </a:lnTo>
                  <a:lnTo>
                    <a:pt x="471" y="214"/>
                  </a:lnTo>
                  <a:lnTo>
                    <a:pt x="471" y="220"/>
                  </a:lnTo>
                  <a:lnTo>
                    <a:pt x="450" y="228"/>
                  </a:lnTo>
                  <a:lnTo>
                    <a:pt x="429" y="251"/>
                  </a:lnTo>
                  <a:lnTo>
                    <a:pt x="409" y="26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9" name="Freeform 23">
              <a:extLst>
                <a:ext uri="{FF2B5EF4-FFF2-40B4-BE49-F238E27FC236}">
                  <a16:creationId xmlns:a16="http://schemas.microsoft.com/office/drawing/2014/main" id="{FD4BE154-8340-4B29-91BA-198A8EBDF439}"/>
                </a:ext>
              </a:extLst>
            </p:cNvPr>
            <p:cNvSpPr>
              <a:spLocks/>
            </p:cNvSpPr>
            <p:nvPr/>
          </p:nvSpPr>
          <p:spPr bwMode="auto">
            <a:xfrm>
              <a:off x="492126" y="1912938"/>
              <a:ext cx="627063" cy="663575"/>
            </a:xfrm>
            <a:custGeom>
              <a:avLst/>
              <a:gdLst>
                <a:gd name="T0" fmla="*/ 39 w 395"/>
                <a:gd name="T1" fmla="*/ 350 h 418"/>
                <a:gd name="T2" fmla="*/ 50 w 395"/>
                <a:gd name="T3" fmla="*/ 330 h 418"/>
                <a:gd name="T4" fmla="*/ 71 w 395"/>
                <a:gd name="T5" fmla="*/ 329 h 418"/>
                <a:gd name="T6" fmla="*/ 88 w 395"/>
                <a:gd name="T7" fmla="*/ 296 h 418"/>
                <a:gd name="T8" fmla="*/ 66 w 395"/>
                <a:gd name="T9" fmla="*/ 240 h 418"/>
                <a:gd name="T10" fmla="*/ 23 w 395"/>
                <a:gd name="T11" fmla="*/ 213 h 418"/>
                <a:gd name="T12" fmla="*/ 31 w 395"/>
                <a:gd name="T13" fmla="*/ 192 h 418"/>
                <a:gd name="T14" fmla="*/ 38 w 395"/>
                <a:gd name="T15" fmla="*/ 177 h 418"/>
                <a:gd name="T16" fmla="*/ 39 w 395"/>
                <a:gd name="T17" fmla="*/ 155 h 418"/>
                <a:gd name="T18" fmla="*/ 0 w 395"/>
                <a:gd name="T19" fmla="*/ 117 h 418"/>
                <a:gd name="T20" fmla="*/ 11 w 395"/>
                <a:gd name="T21" fmla="*/ 48 h 418"/>
                <a:gd name="T22" fmla="*/ 56 w 395"/>
                <a:gd name="T23" fmla="*/ 0 h 418"/>
                <a:gd name="T24" fmla="*/ 60 w 395"/>
                <a:gd name="T25" fmla="*/ 12 h 418"/>
                <a:gd name="T26" fmla="*/ 121 w 395"/>
                <a:gd name="T27" fmla="*/ 21 h 418"/>
                <a:gd name="T28" fmla="*/ 140 w 395"/>
                <a:gd name="T29" fmla="*/ 10 h 418"/>
                <a:gd name="T30" fmla="*/ 151 w 395"/>
                <a:gd name="T31" fmla="*/ 2 h 418"/>
                <a:gd name="T32" fmla="*/ 173 w 395"/>
                <a:gd name="T33" fmla="*/ 41 h 418"/>
                <a:gd name="T34" fmla="*/ 166 w 395"/>
                <a:gd name="T35" fmla="*/ 57 h 418"/>
                <a:gd name="T36" fmla="*/ 182 w 395"/>
                <a:gd name="T37" fmla="*/ 68 h 418"/>
                <a:gd name="T38" fmla="*/ 216 w 395"/>
                <a:gd name="T39" fmla="*/ 44 h 418"/>
                <a:gd name="T40" fmla="*/ 231 w 395"/>
                <a:gd name="T41" fmla="*/ 45 h 418"/>
                <a:gd name="T42" fmla="*/ 274 w 395"/>
                <a:gd name="T43" fmla="*/ 64 h 418"/>
                <a:gd name="T44" fmla="*/ 287 w 395"/>
                <a:gd name="T45" fmla="*/ 68 h 418"/>
                <a:gd name="T46" fmla="*/ 335 w 395"/>
                <a:gd name="T47" fmla="*/ 72 h 418"/>
                <a:gd name="T48" fmla="*/ 343 w 395"/>
                <a:gd name="T49" fmla="*/ 94 h 418"/>
                <a:gd name="T50" fmla="*/ 386 w 395"/>
                <a:gd name="T51" fmla="*/ 156 h 418"/>
                <a:gd name="T52" fmla="*/ 395 w 395"/>
                <a:gd name="T53" fmla="*/ 156 h 418"/>
                <a:gd name="T54" fmla="*/ 365 w 395"/>
                <a:gd name="T55" fmla="*/ 193 h 418"/>
                <a:gd name="T56" fmla="*/ 377 w 395"/>
                <a:gd name="T57" fmla="*/ 224 h 418"/>
                <a:gd name="T58" fmla="*/ 375 w 395"/>
                <a:gd name="T59" fmla="*/ 254 h 418"/>
                <a:gd name="T60" fmla="*/ 361 w 395"/>
                <a:gd name="T61" fmla="*/ 297 h 418"/>
                <a:gd name="T62" fmla="*/ 373 w 395"/>
                <a:gd name="T63" fmla="*/ 329 h 418"/>
                <a:gd name="T64" fmla="*/ 358 w 395"/>
                <a:gd name="T65" fmla="*/ 341 h 418"/>
                <a:gd name="T66" fmla="*/ 354 w 395"/>
                <a:gd name="T67" fmla="*/ 344 h 418"/>
                <a:gd name="T68" fmla="*/ 352 w 395"/>
                <a:gd name="T69" fmla="*/ 337 h 418"/>
                <a:gd name="T70" fmla="*/ 339 w 395"/>
                <a:gd name="T71" fmla="*/ 333 h 418"/>
                <a:gd name="T72" fmla="*/ 332 w 395"/>
                <a:gd name="T73" fmla="*/ 334 h 418"/>
                <a:gd name="T74" fmla="*/ 312 w 395"/>
                <a:gd name="T75" fmla="*/ 314 h 418"/>
                <a:gd name="T76" fmla="*/ 304 w 395"/>
                <a:gd name="T77" fmla="*/ 311 h 418"/>
                <a:gd name="T78" fmla="*/ 263 w 395"/>
                <a:gd name="T79" fmla="*/ 262 h 418"/>
                <a:gd name="T80" fmla="*/ 257 w 395"/>
                <a:gd name="T81" fmla="*/ 289 h 418"/>
                <a:gd name="T82" fmla="*/ 221 w 395"/>
                <a:gd name="T83" fmla="*/ 327 h 418"/>
                <a:gd name="T84" fmla="*/ 189 w 395"/>
                <a:gd name="T85" fmla="*/ 341 h 418"/>
                <a:gd name="T86" fmla="*/ 166 w 395"/>
                <a:gd name="T87" fmla="*/ 379 h 418"/>
                <a:gd name="T88" fmla="*/ 143 w 395"/>
                <a:gd name="T89" fmla="*/ 410 h 418"/>
                <a:gd name="T90" fmla="*/ 120 w 395"/>
                <a:gd name="T91" fmla="*/ 418 h 418"/>
                <a:gd name="T92" fmla="*/ 75 w 395"/>
                <a:gd name="T93" fmla="*/ 38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5" h="418">
                  <a:moveTo>
                    <a:pt x="47" y="367"/>
                  </a:moveTo>
                  <a:lnTo>
                    <a:pt x="39" y="350"/>
                  </a:lnTo>
                  <a:lnTo>
                    <a:pt x="43" y="338"/>
                  </a:lnTo>
                  <a:lnTo>
                    <a:pt x="50" y="330"/>
                  </a:lnTo>
                  <a:lnTo>
                    <a:pt x="62" y="331"/>
                  </a:lnTo>
                  <a:lnTo>
                    <a:pt x="71" y="329"/>
                  </a:lnTo>
                  <a:lnTo>
                    <a:pt x="83" y="312"/>
                  </a:lnTo>
                  <a:lnTo>
                    <a:pt x="88" y="296"/>
                  </a:lnTo>
                  <a:lnTo>
                    <a:pt x="87" y="278"/>
                  </a:lnTo>
                  <a:lnTo>
                    <a:pt x="66" y="240"/>
                  </a:lnTo>
                  <a:lnTo>
                    <a:pt x="38" y="225"/>
                  </a:lnTo>
                  <a:lnTo>
                    <a:pt x="23" y="213"/>
                  </a:lnTo>
                  <a:lnTo>
                    <a:pt x="24" y="202"/>
                  </a:lnTo>
                  <a:lnTo>
                    <a:pt x="31" y="192"/>
                  </a:lnTo>
                  <a:lnTo>
                    <a:pt x="36" y="189"/>
                  </a:lnTo>
                  <a:lnTo>
                    <a:pt x="38" y="177"/>
                  </a:lnTo>
                  <a:lnTo>
                    <a:pt x="53" y="174"/>
                  </a:lnTo>
                  <a:lnTo>
                    <a:pt x="39" y="155"/>
                  </a:lnTo>
                  <a:lnTo>
                    <a:pt x="21" y="141"/>
                  </a:lnTo>
                  <a:lnTo>
                    <a:pt x="0" y="117"/>
                  </a:lnTo>
                  <a:lnTo>
                    <a:pt x="1" y="101"/>
                  </a:lnTo>
                  <a:lnTo>
                    <a:pt x="11" y="48"/>
                  </a:lnTo>
                  <a:lnTo>
                    <a:pt x="24" y="27"/>
                  </a:lnTo>
                  <a:lnTo>
                    <a:pt x="56" y="0"/>
                  </a:lnTo>
                  <a:lnTo>
                    <a:pt x="56" y="0"/>
                  </a:lnTo>
                  <a:lnTo>
                    <a:pt x="60" y="12"/>
                  </a:lnTo>
                  <a:lnTo>
                    <a:pt x="71" y="22"/>
                  </a:lnTo>
                  <a:lnTo>
                    <a:pt x="121" y="21"/>
                  </a:lnTo>
                  <a:lnTo>
                    <a:pt x="136" y="15"/>
                  </a:lnTo>
                  <a:lnTo>
                    <a:pt x="140" y="10"/>
                  </a:lnTo>
                  <a:lnTo>
                    <a:pt x="140" y="10"/>
                  </a:lnTo>
                  <a:lnTo>
                    <a:pt x="151" y="2"/>
                  </a:lnTo>
                  <a:lnTo>
                    <a:pt x="167" y="23"/>
                  </a:lnTo>
                  <a:lnTo>
                    <a:pt x="173" y="41"/>
                  </a:lnTo>
                  <a:lnTo>
                    <a:pt x="166" y="52"/>
                  </a:lnTo>
                  <a:lnTo>
                    <a:pt x="166" y="57"/>
                  </a:lnTo>
                  <a:lnTo>
                    <a:pt x="169" y="61"/>
                  </a:lnTo>
                  <a:lnTo>
                    <a:pt x="182" y="68"/>
                  </a:lnTo>
                  <a:lnTo>
                    <a:pt x="193" y="64"/>
                  </a:lnTo>
                  <a:lnTo>
                    <a:pt x="216" y="44"/>
                  </a:lnTo>
                  <a:lnTo>
                    <a:pt x="222" y="44"/>
                  </a:lnTo>
                  <a:lnTo>
                    <a:pt x="231" y="45"/>
                  </a:lnTo>
                  <a:lnTo>
                    <a:pt x="241" y="52"/>
                  </a:lnTo>
                  <a:lnTo>
                    <a:pt x="274" y="64"/>
                  </a:lnTo>
                  <a:lnTo>
                    <a:pt x="282" y="72"/>
                  </a:lnTo>
                  <a:lnTo>
                    <a:pt x="287" y="68"/>
                  </a:lnTo>
                  <a:lnTo>
                    <a:pt x="300" y="67"/>
                  </a:lnTo>
                  <a:lnTo>
                    <a:pt x="335" y="72"/>
                  </a:lnTo>
                  <a:lnTo>
                    <a:pt x="339" y="76"/>
                  </a:lnTo>
                  <a:lnTo>
                    <a:pt x="343" y="94"/>
                  </a:lnTo>
                  <a:lnTo>
                    <a:pt x="356" y="126"/>
                  </a:lnTo>
                  <a:lnTo>
                    <a:pt x="386" y="156"/>
                  </a:lnTo>
                  <a:lnTo>
                    <a:pt x="395" y="156"/>
                  </a:lnTo>
                  <a:lnTo>
                    <a:pt x="395" y="156"/>
                  </a:lnTo>
                  <a:lnTo>
                    <a:pt x="380" y="173"/>
                  </a:lnTo>
                  <a:lnTo>
                    <a:pt x="365" y="193"/>
                  </a:lnTo>
                  <a:lnTo>
                    <a:pt x="372" y="216"/>
                  </a:lnTo>
                  <a:lnTo>
                    <a:pt x="377" y="224"/>
                  </a:lnTo>
                  <a:lnTo>
                    <a:pt x="379" y="255"/>
                  </a:lnTo>
                  <a:lnTo>
                    <a:pt x="375" y="254"/>
                  </a:lnTo>
                  <a:lnTo>
                    <a:pt x="364" y="268"/>
                  </a:lnTo>
                  <a:lnTo>
                    <a:pt x="361" y="297"/>
                  </a:lnTo>
                  <a:lnTo>
                    <a:pt x="364" y="312"/>
                  </a:lnTo>
                  <a:lnTo>
                    <a:pt x="373" y="329"/>
                  </a:lnTo>
                  <a:lnTo>
                    <a:pt x="373" y="329"/>
                  </a:lnTo>
                  <a:lnTo>
                    <a:pt x="358" y="341"/>
                  </a:lnTo>
                  <a:lnTo>
                    <a:pt x="358" y="341"/>
                  </a:lnTo>
                  <a:lnTo>
                    <a:pt x="354" y="344"/>
                  </a:lnTo>
                  <a:lnTo>
                    <a:pt x="354" y="344"/>
                  </a:lnTo>
                  <a:lnTo>
                    <a:pt x="352" y="337"/>
                  </a:lnTo>
                  <a:lnTo>
                    <a:pt x="339" y="333"/>
                  </a:lnTo>
                  <a:lnTo>
                    <a:pt x="339" y="333"/>
                  </a:lnTo>
                  <a:lnTo>
                    <a:pt x="332" y="334"/>
                  </a:lnTo>
                  <a:lnTo>
                    <a:pt x="332" y="334"/>
                  </a:lnTo>
                  <a:lnTo>
                    <a:pt x="323" y="319"/>
                  </a:lnTo>
                  <a:lnTo>
                    <a:pt x="312" y="314"/>
                  </a:lnTo>
                  <a:lnTo>
                    <a:pt x="312" y="314"/>
                  </a:lnTo>
                  <a:lnTo>
                    <a:pt x="304" y="311"/>
                  </a:lnTo>
                  <a:lnTo>
                    <a:pt x="291" y="284"/>
                  </a:lnTo>
                  <a:lnTo>
                    <a:pt x="263" y="262"/>
                  </a:lnTo>
                  <a:lnTo>
                    <a:pt x="259" y="274"/>
                  </a:lnTo>
                  <a:lnTo>
                    <a:pt x="257" y="289"/>
                  </a:lnTo>
                  <a:lnTo>
                    <a:pt x="242" y="310"/>
                  </a:lnTo>
                  <a:lnTo>
                    <a:pt x="221" y="327"/>
                  </a:lnTo>
                  <a:lnTo>
                    <a:pt x="197" y="335"/>
                  </a:lnTo>
                  <a:lnTo>
                    <a:pt x="189" y="341"/>
                  </a:lnTo>
                  <a:lnTo>
                    <a:pt x="171" y="363"/>
                  </a:lnTo>
                  <a:lnTo>
                    <a:pt x="166" y="379"/>
                  </a:lnTo>
                  <a:lnTo>
                    <a:pt x="143" y="410"/>
                  </a:lnTo>
                  <a:lnTo>
                    <a:pt x="143" y="410"/>
                  </a:lnTo>
                  <a:lnTo>
                    <a:pt x="133" y="411"/>
                  </a:lnTo>
                  <a:lnTo>
                    <a:pt x="120" y="418"/>
                  </a:lnTo>
                  <a:lnTo>
                    <a:pt x="79" y="387"/>
                  </a:lnTo>
                  <a:lnTo>
                    <a:pt x="75" y="380"/>
                  </a:lnTo>
                  <a:lnTo>
                    <a:pt x="47" y="36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0" name="Freeform 24">
              <a:extLst>
                <a:ext uri="{FF2B5EF4-FFF2-40B4-BE49-F238E27FC236}">
                  <a16:creationId xmlns:a16="http://schemas.microsoft.com/office/drawing/2014/main" id="{0522DB85-32FA-4E1B-9B40-E8E1549C9098}"/>
                </a:ext>
              </a:extLst>
            </p:cNvPr>
            <p:cNvSpPr>
              <a:spLocks/>
            </p:cNvSpPr>
            <p:nvPr/>
          </p:nvSpPr>
          <p:spPr bwMode="auto">
            <a:xfrm>
              <a:off x="3468688" y="4476750"/>
              <a:ext cx="661988" cy="1306513"/>
            </a:xfrm>
            <a:custGeom>
              <a:avLst/>
              <a:gdLst>
                <a:gd name="T0" fmla="*/ 300 w 417"/>
                <a:gd name="T1" fmla="*/ 463 h 823"/>
                <a:gd name="T2" fmla="*/ 266 w 417"/>
                <a:gd name="T3" fmla="*/ 432 h 823"/>
                <a:gd name="T4" fmla="*/ 180 w 417"/>
                <a:gd name="T5" fmla="*/ 410 h 823"/>
                <a:gd name="T6" fmla="*/ 219 w 417"/>
                <a:gd name="T7" fmla="*/ 427 h 823"/>
                <a:gd name="T8" fmla="*/ 213 w 417"/>
                <a:gd name="T9" fmla="*/ 462 h 823"/>
                <a:gd name="T10" fmla="*/ 225 w 417"/>
                <a:gd name="T11" fmla="*/ 496 h 823"/>
                <a:gd name="T12" fmla="*/ 191 w 417"/>
                <a:gd name="T13" fmla="*/ 519 h 823"/>
                <a:gd name="T14" fmla="*/ 236 w 417"/>
                <a:gd name="T15" fmla="*/ 568 h 823"/>
                <a:gd name="T16" fmla="*/ 255 w 417"/>
                <a:gd name="T17" fmla="*/ 576 h 823"/>
                <a:gd name="T18" fmla="*/ 298 w 417"/>
                <a:gd name="T19" fmla="*/ 583 h 823"/>
                <a:gd name="T20" fmla="*/ 286 w 417"/>
                <a:gd name="T21" fmla="*/ 615 h 823"/>
                <a:gd name="T22" fmla="*/ 323 w 417"/>
                <a:gd name="T23" fmla="*/ 618 h 823"/>
                <a:gd name="T24" fmla="*/ 363 w 417"/>
                <a:gd name="T25" fmla="*/ 627 h 823"/>
                <a:gd name="T26" fmla="*/ 380 w 417"/>
                <a:gd name="T27" fmla="*/ 607 h 823"/>
                <a:gd name="T28" fmla="*/ 397 w 417"/>
                <a:gd name="T29" fmla="*/ 657 h 823"/>
                <a:gd name="T30" fmla="*/ 391 w 417"/>
                <a:gd name="T31" fmla="*/ 702 h 823"/>
                <a:gd name="T32" fmla="*/ 323 w 417"/>
                <a:gd name="T33" fmla="*/ 777 h 823"/>
                <a:gd name="T34" fmla="*/ 274 w 417"/>
                <a:gd name="T35" fmla="*/ 822 h 823"/>
                <a:gd name="T36" fmla="*/ 225 w 417"/>
                <a:gd name="T37" fmla="*/ 805 h 823"/>
                <a:gd name="T38" fmla="*/ 185 w 417"/>
                <a:gd name="T39" fmla="*/ 758 h 823"/>
                <a:gd name="T40" fmla="*/ 193 w 417"/>
                <a:gd name="T41" fmla="*/ 723 h 823"/>
                <a:gd name="T42" fmla="*/ 187 w 417"/>
                <a:gd name="T43" fmla="*/ 698 h 823"/>
                <a:gd name="T44" fmla="*/ 146 w 417"/>
                <a:gd name="T45" fmla="*/ 615 h 823"/>
                <a:gd name="T46" fmla="*/ 105 w 417"/>
                <a:gd name="T47" fmla="*/ 580 h 823"/>
                <a:gd name="T48" fmla="*/ 60 w 417"/>
                <a:gd name="T49" fmla="*/ 575 h 823"/>
                <a:gd name="T50" fmla="*/ 56 w 417"/>
                <a:gd name="T51" fmla="*/ 576 h 823"/>
                <a:gd name="T52" fmla="*/ 49 w 417"/>
                <a:gd name="T53" fmla="*/ 554 h 823"/>
                <a:gd name="T54" fmla="*/ 26 w 417"/>
                <a:gd name="T55" fmla="*/ 496 h 823"/>
                <a:gd name="T56" fmla="*/ 23 w 417"/>
                <a:gd name="T57" fmla="*/ 461 h 823"/>
                <a:gd name="T58" fmla="*/ 31 w 417"/>
                <a:gd name="T59" fmla="*/ 448 h 823"/>
                <a:gd name="T60" fmla="*/ 26 w 417"/>
                <a:gd name="T61" fmla="*/ 410 h 823"/>
                <a:gd name="T62" fmla="*/ 28 w 417"/>
                <a:gd name="T63" fmla="*/ 357 h 823"/>
                <a:gd name="T64" fmla="*/ 0 w 417"/>
                <a:gd name="T65" fmla="*/ 325 h 823"/>
                <a:gd name="T66" fmla="*/ 26 w 417"/>
                <a:gd name="T67" fmla="*/ 279 h 823"/>
                <a:gd name="T68" fmla="*/ 43 w 417"/>
                <a:gd name="T69" fmla="*/ 194 h 823"/>
                <a:gd name="T70" fmla="*/ 94 w 417"/>
                <a:gd name="T71" fmla="*/ 121 h 823"/>
                <a:gd name="T72" fmla="*/ 129 w 417"/>
                <a:gd name="T73" fmla="*/ 64 h 823"/>
                <a:gd name="T74" fmla="*/ 142 w 417"/>
                <a:gd name="T75" fmla="*/ 36 h 823"/>
                <a:gd name="T76" fmla="*/ 255 w 417"/>
                <a:gd name="T77" fmla="*/ 70 h 823"/>
                <a:gd name="T78" fmla="*/ 307 w 417"/>
                <a:gd name="T79" fmla="*/ 52 h 823"/>
                <a:gd name="T80" fmla="*/ 399 w 417"/>
                <a:gd name="T81" fmla="*/ 13 h 823"/>
                <a:gd name="T82" fmla="*/ 413 w 417"/>
                <a:gd name="T83" fmla="*/ 40 h 823"/>
                <a:gd name="T84" fmla="*/ 401 w 417"/>
                <a:gd name="T85" fmla="*/ 89 h 823"/>
                <a:gd name="T86" fmla="*/ 383 w 417"/>
                <a:gd name="T87" fmla="*/ 148 h 823"/>
                <a:gd name="T88" fmla="*/ 409 w 417"/>
                <a:gd name="T89" fmla="*/ 205 h 823"/>
                <a:gd name="T90" fmla="*/ 398 w 417"/>
                <a:gd name="T91" fmla="*/ 238 h 823"/>
                <a:gd name="T92" fmla="*/ 348 w 417"/>
                <a:gd name="T93" fmla="*/ 311 h 823"/>
                <a:gd name="T94" fmla="*/ 324 w 417"/>
                <a:gd name="T95" fmla="*/ 383 h 823"/>
                <a:gd name="T96" fmla="*/ 368 w 417"/>
                <a:gd name="T97" fmla="*/ 437 h 823"/>
                <a:gd name="T98" fmla="*/ 333 w 417"/>
                <a:gd name="T99" fmla="*/ 47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7" h="823">
                  <a:moveTo>
                    <a:pt x="333" y="474"/>
                  </a:moveTo>
                  <a:lnTo>
                    <a:pt x="318" y="465"/>
                  </a:lnTo>
                  <a:lnTo>
                    <a:pt x="300" y="463"/>
                  </a:lnTo>
                  <a:lnTo>
                    <a:pt x="293" y="451"/>
                  </a:lnTo>
                  <a:lnTo>
                    <a:pt x="270" y="448"/>
                  </a:lnTo>
                  <a:lnTo>
                    <a:pt x="266" y="432"/>
                  </a:lnTo>
                  <a:lnTo>
                    <a:pt x="251" y="421"/>
                  </a:lnTo>
                  <a:lnTo>
                    <a:pt x="208" y="409"/>
                  </a:lnTo>
                  <a:lnTo>
                    <a:pt x="180" y="410"/>
                  </a:lnTo>
                  <a:lnTo>
                    <a:pt x="178" y="418"/>
                  </a:lnTo>
                  <a:lnTo>
                    <a:pt x="180" y="427"/>
                  </a:lnTo>
                  <a:lnTo>
                    <a:pt x="219" y="427"/>
                  </a:lnTo>
                  <a:lnTo>
                    <a:pt x="228" y="431"/>
                  </a:lnTo>
                  <a:lnTo>
                    <a:pt x="230" y="448"/>
                  </a:lnTo>
                  <a:lnTo>
                    <a:pt x="213" y="462"/>
                  </a:lnTo>
                  <a:lnTo>
                    <a:pt x="215" y="474"/>
                  </a:lnTo>
                  <a:lnTo>
                    <a:pt x="225" y="480"/>
                  </a:lnTo>
                  <a:lnTo>
                    <a:pt x="225" y="496"/>
                  </a:lnTo>
                  <a:lnTo>
                    <a:pt x="217" y="497"/>
                  </a:lnTo>
                  <a:lnTo>
                    <a:pt x="213" y="509"/>
                  </a:lnTo>
                  <a:lnTo>
                    <a:pt x="191" y="519"/>
                  </a:lnTo>
                  <a:lnTo>
                    <a:pt x="202" y="558"/>
                  </a:lnTo>
                  <a:lnTo>
                    <a:pt x="219" y="557"/>
                  </a:lnTo>
                  <a:lnTo>
                    <a:pt x="236" y="568"/>
                  </a:lnTo>
                  <a:lnTo>
                    <a:pt x="240" y="557"/>
                  </a:lnTo>
                  <a:lnTo>
                    <a:pt x="245" y="556"/>
                  </a:lnTo>
                  <a:lnTo>
                    <a:pt x="255" y="576"/>
                  </a:lnTo>
                  <a:lnTo>
                    <a:pt x="271" y="575"/>
                  </a:lnTo>
                  <a:lnTo>
                    <a:pt x="278" y="579"/>
                  </a:lnTo>
                  <a:lnTo>
                    <a:pt x="298" y="583"/>
                  </a:lnTo>
                  <a:lnTo>
                    <a:pt x="301" y="589"/>
                  </a:lnTo>
                  <a:lnTo>
                    <a:pt x="292" y="600"/>
                  </a:lnTo>
                  <a:lnTo>
                    <a:pt x="286" y="615"/>
                  </a:lnTo>
                  <a:lnTo>
                    <a:pt x="297" y="625"/>
                  </a:lnTo>
                  <a:lnTo>
                    <a:pt x="314" y="618"/>
                  </a:lnTo>
                  <a:lnTo>
                    <a:pt x="323" y="618"/>
                  </a:lnTo>
                  <a:lnTo>
                    <a:pt x="333" y="632"/>
                  </a:lnTo>
                  <a:lnTo>
                    <a:pt x="346" y="634"/>
                  </a:lnTo>
                  <a:lnTo>
                    <a:pt x="363" y="627"/>
                  </a:lnTo>
                  <a:lnTo>
                    <a:pt x="371" y="614"/>
                  </a:lnTo>
                  <a:lnTo>
                    <a:pt x="380" y="607"/>
                  </a:lnTo>
                  <a:lnTo>
                    <a:pt x="380" y="607"/>
                  </a:lnTo>
                  <a:lnTo>
                    <a:pt x="390" y="617"/>
                  </a:lnTo>
                  <a:lnTo>
                    <a:pt x="397" y="633"/>
                  </a:lnTo>
                  <a:lnTo>
                    <a:pt x="397" y="657"/>
                  </a:lnTo>
                  <a:lnTo>
                    <a:pt x="387" y="667"/>
                  </a:lnTo>
                  <a:lnTo>
                    <a:pt x="387" y="680"/>
                  </a:lnTo>
                  <a:lnTo>
                    <a:pt x="391" y="702"/>
                  </a:lnTo>
                  <a:lnTo>
                    <a:pt x="359" y="725"/>
                  </a:lnTo>
                  <a:lnTo>
                    <a:pt x="335" y="752"/>
                  </a:lnTo>
                  <a:lnTo>
                    <a:pt x="323" y="777"/>
                  </a:lnTo>
                  <a:lnTo>
                    <a:pt x="297" y="792"/>
                  </a:lnTo>
                  <a:lnTo>
                    <a:pt x="281" y="808"/>
                  </a:lnTo>
                  <a:lnTo>
                    <a:pt x="274" y="822"/>
                  </a:lnTo>
                  <a:lnTo>
                    <a:pt x="274" y="822"/>
                  </a:lnTo>
                  <a:lnTo>
                    <a:pt x="260" y="823"/>
                  </a:lnTo>
                  <a:lnTo>
                    <a:pt x="225" y="805"/>
                  </a:lnTo>
                  <a:lnTo>
                    <a:pt x="204" y="790"/>
                  </a:lnTo>
                  <a:lnTo>
                    <a:pt x="204" y="790"/>
                  </a:lnTo>
                  <a:lnTo>
                    <a:pt x="185" y="758"/>
                  </a:lnTo>
                  <a:lnTo>
                    <a:pt x="185" y="758"/>
                  </a:lnTo>
                  <a:lnTo>
                    <a:pt x="191" y="751"/>
                  </a:lnTo>
                  <a:lnTo>
                    <a:pt x="193" y="723"/>
                  </a:lnTo>
                  <a:lnTo>
                    <a:pt x="208" y="708"/>
                  </a:lnTo>
                  <a:lnTo>
                    <a:pt x="203" y="702"/>
                  </a:lnTo>
                  <a:lnTo>
                    <a:pt x="187" y="698"/>
                  </a:lnTo>
                  <a:lnTo>
                    <a:pt x="154" y="665"/>
                  </a:lnTo>
                  <a:lnTo>
                    <a:pt x="146" y="641"/>
                  </a:lnTo>
                  <a:lnTo>
                    <a:pt x="146" y="615"/>
                  </a:lnTo>
                  <a:lnTo>
                    <a:pt x="138" y="592"/>
                  </a:lnTo>
                  <a:lnTo>
                    <a:pt x="133" y="587"/>
                  </a:lnTo>
                  <a:lnTo>
                    <a:pt x="105" y="580"/>
                  </a:lnTo>
                  <a:lnTo>
                    <a:pt x="102" y="577"/>
                  </a:lnTo>
                  <a:lnTo>
                    <a:pt x="65" y="579"/>
                  </a:lnTo>
                  <a:lnTo>
                    <a:pt x="60" y="575"/>
                  </a:lnTo>
                  <a:lnTo>
                    <a:pt x="56" y="576"/>
                  </a:lnTo>
                  <a:lnTo>
                    <a:pt x="56" y="576"/>
                  </a:lnTo>
                  <a:lnTo>
                    <a:pt x="56" y="576"/>
                  </a:lnTo>
                  <a:lnTo>
                    <a:pt x="56" y="576"/>
                  </a:lnTo>
                  <a:lnTo>
                    <a:pt x="58" y="564"/>
                  </a:lnTo>
                  <a:lnTo>
                    <a:pt x="49" y="554"/>
                  </a:lnTo>
                  <a:lnTo>
                    <a:pt x="39" y="538"/>
                  </a:lnTo>
                  <a:lnTo>
                    <a:pt x="46" y="519"/>
                  </a:lnTo>
                  <a:lnTo>
                    <a:pt x="26" y="496"/>
                  </a:lnTo>
                  <a:lnTo>
                    <a:pt x="23" y="475"/>
                  </a:lnTo>
                  <a:lnTo>
                    <a:pt x="23" y="475"/>
                  </a:lnTo>
                  <a:lnTo>
                    <a:pt x="23" y="461"/>
                  </a:lnTo>
                  <a:lnTo>
                    <a:pt x="23" y="461"/>
                  </a:lnTo>
                  <a:lnTo>
                    <a:pt x="23" y="452"/>
                  </a:lnTo>
                  <a:lnTo>
                    <a:pt x="31" y="448"/>
                  </a:lnTo>
                  <a:lnTo>
                    <a:pt x="33" y="432"/>
                  </a:lnTo>
                  <a:lnTo>
                    <a:pt x="30" y="418"/>
                  </a:lnTo>
                  <a:lnTo>
                    <a:pt x="26" y="410"/>
                  </a:lnTo>
                  <a:lnTo>
                    <a:pt x="24" y="390"/>
                  </a:lnTo>
                  <a:lnTo>
                    <a:pt x="31" y="376"/>
                  </a:lnTo>
                  <a:lnTo>
                    <a:pt x="28" y="357"/>
                  </a:lnTo>
                  <a:lnTo>
                    <a:pt x="19" y="344"/>
                  </a:lnTo>
                  <a:lnTo>
                    <a:pt x="15" y="342"/>
                  </a:lnTo>
                  <a:lnTo>
                    <a:pt x="0" y="325"/>
                  </a:lnTo>
                  <a:lnTo>
                    <a:pt x="5" y="317"/>
                  </a:lnTo>
                  <a:lnTo>
                    <a:pt x="18" y="308"/>
                  </a:lnTo>
                  <a:lnTo>
                    <a:pt x="26" y="279"/>
                  </a:lnTo>
                  <a:lnTo>
                    <a:pt x="42" y="247"/>
                  </a:lnTo>
                  <a:lnTo>
                    <a:pt x="48" y="212"/>
                  </a:lnTo>
                  <a:lnTo>
                    <a:pt x="43" y="194"/>
                  </a:lnTo>
                  <a:lnTo>
                    <a:pt x="46" y="170"/>
                  </a:lnTo>
                  <a:lnTo>
                    <a:pt x="61" y="163"/>
                  </a:lnTo>
                  <a:lnTo>
                    <a:pt x="94" y="121"/>
                  </a:lnTo>
                  <a:lnTo>
                    <a:pt x="128" y="85"/>
                  </a:lnTo>
                  <a:lnTo>
                    <a:pt x="129" y="64"/>
                  </a:lnTo>
                  <a:lnTo>
                    <a:pt x="129" y="64"/>
                  </a:lnTo>
                  <a:lnTo>
                    <a:pt x="131" y="38"/>
                  </a:lnTo>
                  <a:lnTo>
                    <a:pt x="131" y="38"/>
                  </a:lnTo>
                  <a:lnTo>
                    <a:pt x="142" y="36"/>
                  </a:lnTo>
                  <a:lnTo>
                    <a:pt x="169" y="40"/>
                  </a:lnTo>
                  <a:lnTo>
                    <a:pt x="214" y="61"/>
                  </a:lnTo>
                  <a:lnTo>
                    <a:pt x="255" y="70"/>
                  </a:lnTo>
                  <a:lnTo>
                    <a:pt x="275" y="68"/>
                  </a:lnTo>
                  <a:lnTo>
                    <a:pt x="297" y="63"/>
                  </a:lnTo>
                  <a:lnTo>
                    <a:pt x="307" y="52"/>
                  </a:lnTo>
                  <a:lnTo>
                    <a:pt x="384" y="21"/>
                  </a:lnTo>
                  <a:lnTo>
                    <a:pt x="399" y="13"/>
                  </a:lnTo>
                  <a:lnTo>
                    <a:pt x="399" y="13"/>
                  </a:lnTo>
                  <a:lnTo>
                    <a:pt x="414" y="0"/>
                  </a:lnTo>
                  <a:lnTo>
                    <a:pt x="412" y="19"/>
                  </a:lnTo>
                  <a:lnTo>
                    <a:pt x="413" y="40"/>
                  </a:lnTo>
                  <a:lnTo>
                    <a:pt x="417" y="48"/>
                  </a:lnTo>
                  <a:lnTo>
                    <a:pt x="410" y="72"/>
                  </a:lnTo>
                  <a:lnTo>
                    <a:pt x="401" y="89"/>
                  </a:lnTo>
                  <a:lnTo>
                    <a:pt x="401" y="110"/>
                  </a:lnTo>
                  <a:lnTo>
                    <a:pt x="398" y="121"/>
                  </a:lnTo>
                  <a:lnTo>
                    <a:pt x="383" y="148"/>
                  </a:lnTo>
                  <a:lnTo>
                    <a:pt x="391" y="163"/>
                  </a:lnTo>
                  <a:lnTo>
                    <a:pt x="398" y="196"/>
                  </a:lnTo>
                  <a:lnTo>
                    <a:pt x="409" y="205"/>
                  </a:lnTo>
                  <a:lnTo>
                    <a:pt x="408" y="220"/>
                  </a:lnTo>
                  <a:lnTo>
                    <a:pt x="410" y="234"/>
                  </a:lnTo>
                  <a:lnTo>
                    <a:pt x="398" y="238"/>
                  </a:lnTo>
                  <a:lnTo>
                    <a:pt x="389" y="245"/>
                  </a:lnTo>
                  <a:lnTo>
                    <a:pt x="386" y="266"/>
                  </a:lnTo>
                  <a:lnTo>
                    <a:pt x="348" y="311"/>
                  </a:lnTo>
                  <a:lnTo>
                    <a:pt x="337" y="328"/>
                  </a:lnTo>
                  <a:lnTo>
                    <a:pt x="329" y="345"/>
                  </a:lnTo>
                  <a:lnTo>
                    <a:pt x="324" y="383"/>
                  </a:lnTo>
                  <a:lnTo>
                    <a:pt x="339" y="405"/>
                  </a:lnTo>
                  <a:lnTo>
                    <a:pt x="369" y="432"/>
                  </a:lnTo>
                  <a:lnTo>
                    <a:pt x="368" y="437"/>
                  </a:lnTo>
                  <a:lnTo>
                    <a:pt x="359" y="439"/>
                  </a:lnTo>
                  <a:lnTo>
                    <a:pt x="345" y="451"/>
                  </a:lnTo>
                  <a:lnTo>
                    <a:pt x="333" y="47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1" name="Freeform 25">
              <a:extLst>
                <a:ext uri="{FF2B5EF4-FFF2-40B4-BE49-F238E27FC236}">
                  <a16:creationId xmlns:a16="http://schemas.microsoft.com/office/drawing/2014/main" id="{2943AF76-7ED5-451F-B254-548069A8D889}"/>
                </a:ext>
              </a:extLst>
            </p:cNvPr>
            <p:cNvSpPr>
              <a:spLocks/>
            </p:cNvSpPr>
            <p:nvPr/>
          </p:nvSpPr>
          <p:spPr bwMode="auto">
            <a:xfrm>
              <a:off x="1539876" y="2284413"/>
              <a:ext cx="685800" cy="968375"/>
            </a:xfrm>
            <a:custGeom>
              <a:avLst/>
              <a:gdLst>
                <a:gd name="T0" fmla="*/ 76 w 432"/>
                <a:gd name="T1" fmla="*/ 25 h 610"/>
                <a:gd name="T2" fmla="*/ 128 w 432"/>
                <a:gd name="T3" fmla="*/ 54 h 610"/>
                <a:gd name="T4" fmla="*/ 158 w 432"/>
                <a:gd name="T5" fmla="*/ 57 h 610"/>
                <a:gd name="T6" fmla="*/ 180 w 432"/>
                <a:gd name="T7" fmla="*/ 74 h 610"/>
                <a:gd name="T8" fmla="*/ 192 w 432"/>
                <a:gd name="T9" fmla="*/ 105 h 610"/>
                <a:gd name="T10" fmla="*/ 214 w 432"/>
                <a:gd name="T11" fmla="*/ 120 h 610"/>
                <a:gd name="T12" fmla="*/ 256 w 432"/>
                <a:gd name="T13" fmla="*/ 111 h 610"/>
                <a:gd name="T14" fmla="*/ 300 w 432"/>
                <a:gd name="T15" fmla="*/ 149 h 610"/>
                <a:gd name="T16" fmla="*/ 372 w 432"/>
                <a:gd name="T17" fmla="*/ 134 h 610"/>
                <a:gd name="T18" fmla="*/ 406 w 432"/>
                <a:gd name="T19" fmla="*/ 120 h 610"/>
                <a:gd name="T20" fmla="*/ 432 w 432"/>
                <a:gd name="T21" fmla="*/ 141 h 610"/>
                <a:gd name="T22" fmla="*/ 424 w 432"/>
                <a:gd name="T23" fmla="*/ 180 h 610"/>
                <a:gd name="T24" fmla="*/ 407 w 432"/>
                <a:gd name="T25" fmla="*/ 258 h 610"/>
                <a:gd name="T26" fmla="*/ 372 w 432"/>
                <a:gd name="T27" fmla="*/ 262 h 610"/>
                <a:gd name="T28" fmla="*/ 360 w 432"/>
                <a:gd name="T29" fmla="*/ 252 h 610"/>
                <a:gd name="T30" fmla="*/ 324 w 432"/>
                <a:gd name="T31" fmla="*/ 258 h 610"/>
                <a:gd name="T32" fmla="*/ 309 w 432"/>
                <a:gd name="T33" fmla="*/ 332 h 610"/>
                <a:gd name="T34" fmla="*/ 302 w 432"/>
                <a:gd name="T35" fmla="*/ 377 h 610"/>
                <a:gd name="T36" fmla="*/ 327 w 432"/>
                <a:gd name="T37" fmla="*/ 439 h 610"/>
                <a:gd name="T38" fmla="*/ 354 w 432"/>
                <a:gd name="T39" fmla="*/ 465 h 610"/>
                <a:gd name="T40" fmla="*/ 342 w 432"/>
                <a:gd name="T41" fmla="*/ 502 h 610"/>
                <a:gd name="T42" fmla="*/ 339 w 432"/>
                <a:gd name="T43" fmla="*/ 528 h 610"/>
                <a:gd name="T44" fmla="*/ 307 w 432"/>
                <a:gd name="T45" fmla="*/ 549 h 610"/>
                <a:gd name="T46" fmla="*/ 300 w 432"/>
                <a:gd name="T47" fmla="*/ 609 h 610"/>
                <a:gd name="T48" fmla="*/ 262 w 432"/>
                <a:gd name="T49" fmla="*/ 555 h 610"/>
                <a:gd name="T50" fmla="*/ 219 w 432"/>
                <a:gd name="T51" fmla="*/ 563 h 610"/>
                <a:gd name="T52" fmla="*/ 166 w 432"/>
                <a:gd name="T53" fmla="*/ 570 h 610"/>
                <a:gd name="T54" fmla="*/ 135 w 432"/>
                <a:gd name="T55" fmla="*/ 567 h 610"/>
                <a:gd name="T56" fmla="*/ 118 w 432"/>
                <a:gd name="T57" fmla="*/ 553 h 610"/>
                <a:gd name="T58" fmla="*/ 162 w 432"/>
                <a:gd name="T59" fmla="*/ 526 h 610"/>
                <a:gd name="T60" fmla="*/ 146 w 432"/>
                <a:gd name="T61" fmla="*/ 483 h 610"/>
                <a:gd name="T62" fmla="*/ 101 w 432"/>
                <a:gd name="T63" fmla="*/ 472 h 610"/>
                <a:gd name="T64" fmla="*/ 67 w 432"/>
                <a:gd name="T65" fmla="*/ 443 h 610"/>
                <a:gd name="T66" fmla="*/ 37 w 432"/>
                <a:gd name="T67" fmla="*/ 373 h 610"/>
                <a:gd name="T68" fmla="*/ 34 w 432"/>
                <a:gd name="T69" fmla="*/ 331 h 610"/>
                <a:gd name="T70" fmla="*/ 0 w 432"/>
                <a:gd name="T71" fmla="*/ 281 h 610"/>
                <a:gd name="T72" fmla="*/ 19 w 432"/>
                <a:gd name="T73" fmla="*/ 232 h 610"/>
                <a:gd name="T74" fmla="*/ 60 w 432"/>
                <a:gd name="T75" fmla="*/ 243 h 610"/>
                <a:gd name="T76" fmla="*/ 80 w 432"/>
                <a:gd name="T77" fmla="*/ 218 h 610"/>
                <a:gd name="T78" fmla="*/ 114 w 432"/>
                <a:gd name="T79" fmla="*/ 171 h 610"/>
                <a:gd name="T80" fmla="*/ 42 w 432"/>
                <a:gd name="T81" fmla="*/ 114 h 610"/>
                <a:gd name="T82" fmla="*/ 11 w 432"/>
                <a:gd name="T83" fmla="*/ 57 h 610"/>
                <a:gd name="T84" fmla="*/ 27 w 432"/>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2" h="610">
                  <a:moveTo>
                    <a:pt x="27" y="0"/>
                  </a:moveTo>
                  <a:lnTo>
                    <a:pt x="45" y="13"/>
                  </a:lnTo>
                  <a:lnTo>
                    <a:pt x="76" y="25"/>
                  </a:lnTo>
                  <a:lnTo>
                    <a:pt x="97" y="47"/>
                  </a:lnTo>
                  <a:lnTo>
                    <a:pt x="106" y="51"/>
                  </a:lnTo>
                  <a:lnTo>
                    <a:pt x="128" y="54"/>
                  </a:lnTo>
                  <a:lnTo>
                    <a:pt x="148" y="54"/>
                  </a:lnTo>
                  <a:lnTo>
                    <a:pt x="148" y="54"/>
                  </a:lnTo>
                  <a:lnTo>
                    <a:pt x="158" y="57"/>
                  </a:lnTo>
                  <a:lnTo>
                    <a:pt x="177" y="69"/>
                  </a:lnTo>
                  <a:lnTo>
                    <a:pt x="180" y="74"/>
                  </a:lnTo>
                  <a:lnTo>
                    <a:pt x="180" y="74"/>
                  </a:lnTo>
                  <a:lnTo>
                    <a:pt x="182" y="80"/>
                  </a:lnTo>
                  <a:lnTo>
                    <a:pt x="182" y="80"/>
                  </a:lnTo>
                  <a:lnTo>
                    <a:pt x="192" y="105"/>
                  </a:lnTo>
                  <a:lnTo>
                    <a:pt x="192" y="105"/>
                  </a:lnTo>
                  <a:lnTo>
                    <a:pt x="195" y="111"/>
                  </a:lnTo>
                  <a:lnTo>
                    <a:pt x="214" y="120"/>
                  </a:lnTo>
                  <a:lnTo>
                    <a:pt x="223" y="119"/>
                  </a:lnTo>
                  <a:lnTo>
                    <a:pt x="240" y="110"/>
                  </a:lnTo>
                  <a:lnTo>
                    <a:pt x="256" y="111"/>
                  </a:lnTo>
                  <a:lnTo>
                    <a:pt x="274" y="127"/>
                  </a:lnTo>
                  <a:lnTo>
                    <a:pt x="287" y="142"/>
                  </a:lnTo>
                  <a:lnTo>
                    <a:pt x="300" y="149"/>
                  </a:lnTo>
                  <a:lnTo>
                    <a:pt x="328" y="131"/>
                  </a:lnTo>
                  <a:lnTo>
                    <a:pt x="356" y="131"/>
                  </a:lnTo>
                  <a:lnTo>
                    <a:pt x="372" y="134"/>
                  </a:lnTo>
                  <a:lnTo>
                    <a:pt x="372" y="134"/>
                  </a:lnTo>
                  <a:lnTo>
                    <a:pt x="384" y="124"/>
                  </a:lnTo>
                  <a:lnTo>
                    <a:pt x="406" y="120"/>
                  </a:lnTo>
                  <a:lnTo>
                    <a:pt x="406" y="120"/>
                  </a:lnTo>
                  <a:lnTo>
                    <a:pt x="422" y="129"/>
                  </a:lnTo>
                  <a:lnTo>
                    <a:pt x="432" y="141"/>
                  </a:lnTo>
                  <a:lnTo>
                    <a:pt x="431" y="157"/>
                  </a:lnTo>
                  <a:lnTo>
                    <a:pt x="422" y="167"/>
                  </a:lnTo>
                  <a:lnTo>
                    <a:pt x="424" y="180"/>
                  </a:lnTo>
                  <a:lnTo>
                    <a:pt x="420" y="236"/>
                  </a:lnTo>
                  <a:lnTo>
                    <a:pt x="414" y="255"/>
                  </a:lnTo>
                  <a:lnTo>
                    <a:pt x="407" y="258"/>
                  </a:lnTo>
                  <a:lnTo>
                    <a:pt x="407" y="258"/>
                  </a:lnTo>
                  <a:lnTo>
                    <a:pt x="391" y="262"/>
                  </a:lnTo>
                  <a:lnTo>
                    <a:pt x="372" y="262"/>
                  </a:lnTo>
                  <a:lnTo>
                    <a:pt x="369" y="260"/>
                  </a:lnTo>
                  <a:lnTo>
                    <a:pt x="369" y="260"/>
                  </a:lnTo>
                  <a:lnTo>
                    <a:pt x="360" y="252"/>
                  </a:lnTo>
                  <a:lnTo>
                    <a:pt x="343" y="248"/>
                  </a:lnTo>
                  <a:lnTo>
                    <a:pt x="332" y="249"/>
                  </a:lnTo>
                  <a:lnTo>
                    <a:pt x="324" y="258"/>
                  </a:lnTo>
                  <a:lnTo>
                    <a:pt x="328" y="312"/>
                  </a:lnTo>
                  <a:lnTo>
                    <a:pt x="311" y="325"/>
                  </a:lnTo>
                  <a:lnTo>
                    <a:pt x="309" y="332"/>
                  </a:lnTo>
                  <a:lnTo>
                    <a:pt x="297" y="336"/>
                  </a:lnTo>
                  <a:lnTo>
                    <a:pt x="297" y="362"/>
                  </a:lnTo>
                  <a:lnTo>
                    <a:pt x="302" y="377"/>
                  </a:lnTo>
                  <a:lnTo>
                    <a:pt x="317" y="392"/>
                  </a:lnTo>
                  <a:lnTo>
                    <a:pt x="322" y="422"/>
                  </a:lnTo>
                  <a:lnTo>
                    <a:pt x="327" y="439"/>
                  </a:lnTo>
                  <a:lnTo>
                    <a:pt x="338" y="454"/>
                  </a:lnTo>
                  <a:lnTo>
                    <a:pt x="341" y="465"/>
                  </a:lnTo>
                  <a:lnTo>
                    <a:pt x="354" y="465"/>
                  </a:lnTo>
                  <a:lnTo>
                    <a:pt x="360" y="477"/>
                  </a:lnTo>
                  <a:lnTo>
                    <a:pt x="350" y="487"/>
                  </a:lnTo>
                  <a:lnTo>
                    <a:pt x="342" y="502"/>
                  </a:lnTo>
                  <a:lnTo>
                    <a:pt x="339" y="525"/>
                  </a:lnTo>
                  <a:lnTo>
                    <a:pt x="339" y="525"/>
                  </a:lnTo>
                  <a:lnTo>
                    <a:pt x="339" y="528"/>
                  </a:lnTo>
                  <a:lnTo>
                    <a:pt x="339" y="528"/>
                  </a:lnTo>
                  <a:lnTo>
                    <a:pt x="323" y="533"/>
                  </a:lnTo>
                  <a:lnTo>
                    <a:pt x="307" y="549"/>
                  </a:lnTo>
                  <a:lnTo>
                    <a:pt x="315" y="604"/>
                  </a:lnTo>
                  <a:lnTo>
                    <a:pt x="308" y="610"/>
                  </a:lnTo>
                  <a:lnTo>
                    <a:pt x="300" y="609"/>
                  </a:lnTo>
                  <a:lnTo>
                    <a:pt x="275" y="562"/>
                  </a:lnTo>
                  <a:lnTo>
                    <a:pt x="262" y="553"/>
                  </a:lnTo>
                  <a:lnTo>
                    <a:pt x="262" y="555"/>
                  </a:lnTo>
                  <a:lnTo>
                    <a:pt x="253" y="551"/>
                  </a:lnTo>
                  <a:lnTo>
                    <a:pt x="241" y="572"/>
                  </a:lnTo>
                  <a:lnTo>
                    <a:pt x="219" y="563"/>
                  </a:lnTo>
                  <a:lnTo>
                    <a:pt x="202" y="568"/>
                  </a:lnTo>
                  <a:lnTo>
                    <a:pt x="189" y="566"/>
                  </a:lnTo>
                  <a:lnTo>
                    <a:pt x="166" y="570"/>
                  </a:lnTo>
                  <a:lnTo>
                    <a:pt x="166" y="572"/>
                  </a:lnTo>
                  <a:lnTo>
                    <a:pt x="140" y="572"/>
                  </a:lnTo>
                  <a:lnTo>
                    <a:pt x="135" y="567"/>
                  </a:lnTo>
                  <a:lnTo>
                    <a:pt x="128" y="567"/>
                  </a:lnTo>
                  <a:lnTo>
                    <a:pt x="118" y="553"/>
                  </a:lnTo>
                  <a:lnTo>
                    <a:pt x="118" y="553"/>
                  </a:lnTo>
                  <a:lnTo>
                    <a:pt x="127" y="545"/>
                  </a:lnTo>
                  <a:lnTo>
                    <a:pt x="163" y="536"/>
                  </a:lnTo>
                  <a:lnTo>
                    <a:pt x="162" y="526"/>
                  </a:lnTo>
                  <a:lnTo>
                    <a:pt x="166" y="524"/>
                  </a:lnTo>
                  <a:lnTo>
                    <a:pt x="162" y="506"/>
                  </a:lnTo>
                  <a:lnTo>
                    <a:pt x="146" y="483"/>
                  </a:lnTo>
                  <a:lnTo>
                    <a:pt x="127" y="479"/>
                  </a:lnTo>
                  <a:lnTo>
                    <a:pt x="114" y="471"/>
                  </a:lnTo>
                  <a:lnTo>
                    <a:pt x="101" y="472"/>
                  </a:lnTo>
                  <a:lnTo>
                    <a:pt x="79" y="480"/>
                  </a:lnTo>
                  <a:lnTo>
                    <a:pt x="73" y="449"/>
                  </a:lnTo>
                  <a:lnTo>
                    <a:pt x="67" y="443"/>
                  </a:lnTo>
                  <a:lnTo>
                    <a:pt x="52" y="441"/>
                  </a:lnTo>
                  <a:lnTo>
                    <a:pt x="45" y="378"/>
                  </a:lnTo>
                  <a:lnTo>
                    <a:pt x="37" y="373"/>
                  </a:lnTo>
                  <a:lnTo>
                    <a:pt x="30" y="354"/>
                  </a:lnTo>
                  <a:lnTo>
                    <a:pt x="28" y="344"/>
                  </a:lnTo>
                  <a:lnTo>
                    <a:pt x="34" y="331"/>
                  </a:lnTo>
                  <a:lnTo>
                    <a:pt x="2" y="287"/>
                  </a:lnTo>
                  <a:lnTo>
                    <a:pt x="2" y="287"/>
                  </a:lnTo>
                  <a:lnTo>
                    <a:pt x="0" y="281"/>
                  </a:lnTo>
                  <a:lnTo>
                    <a:pt x="0" y="281"/>
                  </a:lnTo>
                  <a:lnTo>
                    <a:pt x="9" y="240"/>
                  </a:lnTo>
                  <a:lnTo>
                    <a:pt x="19" y="232"/>
                  </a:lnTo>
                  <a:lnTo>
                    <a:pt x="28" y="230"/>
                  </a:lnTo>
                  <a:lnTo>
                    <a:pt x="47" y="232"/>
                  </a:lnTo>
                  <a:lnTo>
                    <a:pt x="60" y="243"/>
                  </a:lnTo>
                  <a:lnTo>
                    <a:pt x="69" y="237"/>
                  </a:lnTo>
                  <a:lnTo>
                    <a:pt x="80" y="226"/>
                  </a:lnTo>
                  <a:lnTo>
                    <a:pt x="80" y="218"/>
                  </a:lnTo>
                  <a:lnTo>
                    <a:pt x="90" y="195"/>
                  </a:lnTo>
                  <a:lnTo>
                    <a:pt x="110" y="177"/>
                  </a:lnTo>
                  <a:lnTo>
                    <a:pt x="114" y="171"/>
                  </a:lnTo>
                  <a:lnTo>
                    <a:pt x="106" y="145"/>
                  </a:lnTo>
                  <a:lnTo>
                    <a:pt x="92" y="129"/>
                  </a:lnTo>
                  <a:lnTo>
                    <a:pt x="42" y="114"/>
                  </a:lnTo>
                  <a:lnTo>
                    <a:pt x="35" y="105"/>
                  </a:lnTo>
                  <a:lnTo>
                    <a:pt x="16" y="69"/>
                  </a:lnTo>
                  <a:lnTo>
                    <a:pt x="11" y="57"/>
                  </a:lnTo>
                  <a:lnTo>
                    <a:pt x="12" y="19"/>
                  </a:lnTo>
                  <a:lnTo>
                    <a:pt x="16" y="9"/>
                  </a:lnTo>
                  <a:lnTo>
                    <a:pt x="2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4" name="Freeform 26">
              <a:extLst>
                <a:ext uri="{FF2B5EF4-FFF2-40B4-BE49-F238E27FC236}">
                  <a16:creationId xmlns:a16="http://schemas.microsoft.com/office/drawing/2014/main" id="{0A85FC71-66E1-486C-8F3A-8A002E8B6BDC}"/>
                </a:ext>
              </a:extLst>
            </p:cNvPr>
            <p:cNvSpPr>
              <a:spLocks/>
            </p:cNvSpPr>
            <p:nvPr/>
          </p:nvSpPr>
          <p:spPr bwMode="auto">
            <a:xfrm>
              <a:off x="3463926" y="5637213"/>
              <a:ext cx="485775" cy="476250"/>
            </a:xfrm>
            <a:custGeom>
              <a:avLst/>
              <a:gdLst>
                <a:gd name="T0" fmla="*/ 0 w 306"/>
                <a:gd name="T1" fmla="*/ 190 h 300"/>
                <a:gd name="T2" fmla="*/ 8 w 306"/>
                <a:gd name="T3" fmla="*/ 190 h 300"/>
                <a:gd name="T4" fmla="*/ 37 w 306"/>
                <a:gd name="T5" fmla="*/ 175 h 300"/>
                <a:gd name="T6" fmla="*/ 48 w 306"/>
                <a:gd name="T7" fmla="*/ 165 h 300"/>
                <a:gd name="T8" fmla="*/ 57 w 306"/>
                <a:gd name="T9" fmla="*/ 144 h 300"/>
                <a:gd name="T10" fmla="*/ 57 w 306"/>
                <a:gd name="T11" fmla="*/ 134 h 300"/>
                <a:gd name="T12" fmla="*/ 86 w 306"/>
                <a:gd name="T13" fmla="*/ 82 h 300"/>
                <a:gd name="T14" fmla="*/ 105 w 306"/>
                <a:gd name="T15" fmla="*/ 74 h 300"/>
                <a:gd name="T16" fmla="*/ 127 w 306"/>
                <a:gd name="T17" fmla="*/ 47 h 300"/>
                <a:gd name="T18" fmla="*/ 124 w 306"/>
                <a:gd name="T19" fmla="*/ 25 h 300"/>
                <a:gd name="T20" fmla="*/ 128 w 306"/>
                <a:gd name="T21" fmla="*/ 12 h 300"/>
                <a:gd name="T22" fmla="*/ 134 w 306"/>
                <a:gd name="T23" fmla="*/ 4 h 300"/>
                <a:gd name="T24" fmla="*/ 141 w 306"/>
                <a:gd name="T25" fmla="*/ 1 h 300"/>
                <a:gd name="T26" fmla="*/ 158 w 306"/>
                <a:gd name="T27" fmla="*/ 0 h 300"/>
                <a:gd name="T28" fmla="*/ 166 w 306"/>
                <a:gd name="T29" fmla="*/ 4 h 300"/>
                <a:gd name="T30" fmla="*/ 168 w 306"/>
                <a:gd name="T31" fmla="*/ 24 h 300"/>
                <a:gd name="T32" fmla="*/ 172 w 306"/>
                <a:gd name="T33" fmla="*/ 24 h 300"/>
                <a:gd name="T34" fmla="*/ 175 w 306"/>
                <a:gd name="T35" fmla="*/ 31 h 300"/>
                <a:gd name="T36" fmla="*/ 190 w 306"/>
                <a:gd name="T37" fmla="*/ 28 h 300"/>
                <a:gd name="T38" fmla="*/ 190 w 306"/>
                <a:gd name="T39" fmla="*/ 28 h 300"/>
                <a:gd name="T40" fmla="*/ 207 w 306"/>
                <a:gd name="T41" fmla="*/ 59 h 300"/>
                <a:gd name="T42" fmla="*/ 207 w 306"/>
                <a:gd name="T43" fmla="*/ 59 h 300"/>
                <a:gd name="T44" fmla="*/ 228 w 306"/>
                <a:gd name="T45" fmla="*/ 74 h 300"/>
                <a:gd name="T46" fmla="*/ 263 w 306"/>
                <a:gd name="T47" fmla="*/ 92 h 300"/>
                <a:gd name="T48" fmla="*/ 277 w 306"/>
                <a:gd name="T49" fmla="*/ 91 h 300"/>
                <a:gd name="T50" fmla="*/ 277 w 306"/>
                <a:gd name="T51" fmla="*/ 91 h 300"/>
                <a:gd name="T52" fmla="*/ 289 w 306"/>
                <a:gd name="T53" fmla="*/ 92 h 300"/>
                <a:gd name="T54" fmla="*/ 306 w 306"/>
                <a:gd name="T55" fmla="*/ 108 h 300"/>
                <a:gd name="T56" fmla="*/ 306 w 306"/>
                <a:gd name="T57" fmla="*/ 131 h 300"/>
                <a:gd name="T58" fmla="*/ 267 w 306"/>
                <a:gd name="T59" fmla="*/ 165 h 300"/>
                <a:gd name="T60" fmla="*/ 255 w 306"/>
                <a:gd name="T61" fmla="*/ 167 h 300"/>
                <a:gd name="T62" fmla="*/ 251 w 306"/>
                <a:gd name="T63" fmla="*/ 173 h 300"/>
                <a:gd name="T64" fmla="*/ 262 w 306"/>
                <a:gd name="T65" fmla="*/ 218 h 300"/>
                <a:gd name="T66" fmla="*/ 262 w 306"/>
                <a:gd name="T67" fmla="*/ 237 h 300"/>
                <a:gd name="T68" fmla="*/ 246 w 306"/>
                <a:gd name="T69" fmla="*/ 271 h 300"/>
                <a:gd name="T70" fmla="*/ 226 w 306"/>
                <a:gd name="T71" fmla="*/ 289 h 300"/>
                <a:gd name="T72" fmla="*/ 149 w 306"/>
                <a:gd name="T73" fmla="*/ 300 h 300"/>
                <a:gd name="T74" fmla="*/ 141 w 306"/>
                <a:gd name="T75" fmla="*/ 290 h 300"/>
                <a:gd name="T76" fmla="*/ 139 w 306"/>
                <a:gd name="T77" fmla="*/ 293 h 300"/>
                <a:gd name="T78" fmla="*/ 119 w 306"/>
                <a:gd name="T79" fmla="*/ 272 h 300"/>
                <a:gd name="T80" fmla="*/ 96 w 306"/>
                <a:gd name="T81" fmla="*/ 263 h 300"/>
                <a:gd name="T82" fmla="*/ 38 w 306"/>
                <a:gd name="T83" fmla="*/ 210 h 300"/>
                <a:gd name="T84" fmla="*/ 14 w 306"/>
                <a:gd name="T85" fmla="*/ 199 h 300"/>
                <a:gd name="T86" fmla="*/ 0 w 306"/>
                <a:gd name="T87" fmla="*/ 19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6" h="300">
                  <a:moveTo>
                    <a:pt x="0" y="190"/>
                  </a:moveTo>
                  <a:lnTo>
                    <a:pt x="8" y="190"/>
                  </a:lnTo>
                  <a:lnTo>
                    <a:pt x="37" y="175"/>
                  </a:lnTo>
                  <a:lnTo>
                    <a:pt x="48" y="165"/>
                  </a:lnTo>
                  <a:lnTo>
                    <a:pt x="57" y="144"/>
                  </a:lnTo>
                  <a:lnTo>
                    <a:pt x="57" y="134"/>
                  </a:lnTo>
                  <a:lnTo>
                    <a:pt x="86" y="82"/>
                  </a:lnTo>
                  <a:lnTo>
                    <a:pt x="105" y="74"/>
                  </a:lnTo>
                  <a:lnTo>
                    <a:pt x="127" y="47"/>
                  </a:lnTo>
                  <a:lnTo>
                    <a:pt x="124" y="25"/>
                  </a:lnTo>
                  <a:lnTo>
                    <a:pt x="128" y="12"/>
                  </a:lnTo>
                  <a:lnTo>
                    <a:pt x="134" y="4"/>
                  </a:lnTo>
                  <a:lnTo>
                    <a:pt x="141" y="1"/>
                  </a:lnTo>
                  <a:lnTo>
                    <a:pt x="158" y="0"/>
                  </a:lnTo>
                  <a:lnTo>
                    <a:pt x="166" y="4"/>
                  </a:lnTo>
                  <a:lnTo>
                    <a:pt x="168" y="24"/>
                  </a:lnTo>
                  <a:lnTo>
                    <a:pt x="172" y="24"/>
                  </a:lnTo>
                  <a:lnTo>
                    <a:pt x="175" y="31"/>
                  </a:lnTo>
                  <a:lnTo>
                    <a:pt x="190" y="28"/>
                  </a:lnTo>
                  <a:lnTo>
                    <a:pt x="190" y="28"/>
                  </a:lnTo>
                  <a:lnTo>
                    <a:pt x="207" y="59"/>
                  </a:lnTo>
                  <a:lnTo>
                    <a:pt x="207" y="59"/>
                  </a:lnTo>
                  <a:lnTo>
                    <a:pt x="228" y="74"/>
                  </a:lnTo>
                  <a:lnTo>
                    <a:pt x="263" y="92"/>
                  </a:lnTo>
                  <a:lnTo>
                    <a:pt x="277" y="91"/>
                  </a:lnTo>
                  <a:lnTo>
                    <a:pt x="277" y="91"/>
                  </a:lnTo>
                  <a:lnTo>
                    <a:pt x="289" y="92"/>
                  </a:lnTo>
                  <a:lnTo>
                    <a:pt x="306" y="108"/>
                  </a:lnTo>
                  <a:lnTo>
                    <a:pt x="306" y="131"/>
                  </a:lnTo>
                  <a:lnTo>
                    <a:pt x="267" y="165"/>
                  </a:lnTo>
                  <a:lnTo>
                    <a:pt x="255" y="167"/>
                  </a:lnTo>
                  <a:lnTo>
                    <a:pt x="251" y="173"/>
                  </a:lnTo>
                  <a:lnTo>
                    <a:pt x="262" y="218"/>
                  </a:lnTo>
                  <a:lnTo>
                    <a:pt x="262" y="237"/>
                  </a:lnTo>
                  <a:lnTo>
                    <a:pt x="246" y="271"/>
                  </a:lnTo>
                  <a:lnTo>
                    <a:pt x="226" y="289"/>
                  </a:lnTo>
                  <a:lnTo>
                    <a:pt x="149" y="300"/>
                  </a:lnTo>
                  <a:lnTo>
                    <a:pt x="141" y="290"/>
                  </a:lnTo>
                  <a:lnTo>
                    <a:pt x="139" y="293"/>
                  </a:lnTo>
                  <a:lnTo>
                    <a:pt x="119" y="272"/>
                  </a:lnTo>
                  <a:lnTo>
                    <a:pt x="96" y="263"/>
                  </a:lnTo>
                  <a:lnTo>
                    <a:pt x="38" y="210"/>
                  </a:lnTo>
                  <a:lnTo>
                    <a:pt x="14" y="199"/>
                  </a:lnTo>
                  <a:lnTo>
                    <a:pt x="0" y="19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5" name="Freeform 27">
              <a:extLst>
                <a:ext uri="{FF2B5EF4-FFF2-40B4-BE49-F238E27FC236}">
                  <a16:creationId xmlns:a16="http://schemas.microsoft.com/office/drawing/2014/main" id="{A48F0513-02DE-42C2-AD30-8A182C32EC9F}"/>
                </a:ext>
              </a:extLst>
            </p:cNvPr>
            <p:cNvSpPr>
              <a:spLocks/>
            </p:cNvSpPr>
            <p:nvPr/>
          </p:nvSpPr>
          <p:spPr bwMode="auto">
            <a:xfrm>
              <a:off x="581026" y="1731963"/>
              <a:ext cx="246063" cy="215900"/>
            </a:xfrm>
            <a:custGeom>
              <a:avLst/>
              <a:gdLst>
                <a:gd name="T0" fmla="*/ 133 w 155"/>
                <a:gd name="T1" fmla="*/ 94 h 136"/>
                <a:gd name="T2" fmla="*/ 126 w 155"/>
                <a:gd name="T3" fmla="*/ 91 h 136"/>
                <a:gd name="T4" fmla="*/ 113 w 155"/>
                <a:gd name="T5" fmla="*/ 92 h 136"/>
                <a:gd name="T6" fmla="*/ 106 w 155"/>
                <a:gd name="T7" fmla="*/ 106 h 136"/>
                <a:gd name="T8" fmla="*/ 84 w 155"/>
                <a:gd name="T9" fmla="*/ 124 h 136"/>
                <a:gd name="T10" fmla="*/ 84 w 155"/>
                <a:gd name="T11" fmla="*/ 124 h 136"/>
                <a:gd name="T12" fmla="*/ 80 w 155"/>
                <a:gd name="T13" fmla="*/ 129 h 136"/>
                <a:gd name="T14" fmla="*/ 65 w 155"/>
                <a:gd name="T15" fmla="*/ 135 h 136"/>
                <a:gd name="T16" fmla="*/ 15 w 155"/>
                <a:gd name="T17" fmla="*/ 136 h 136"/>
                <a:gd name="T18" fmla="*/ 4 w 155"/>
                <a:gd name="T19" fmla="*/ 126 h 136"/>
                <a:gd name="T20" fmla="*/ 0 w 155"/>
                <a:gd name="T21" fmla="*/ 114 h 136"/>
                <a:gd name="T22" fmla="*/ 0 w 155"/>
                <a:gd name="T23" fmla="*/ 114 h 136"/>
                <a:gd name="T24" fmla="*/ 4 w 155"/>
                <a:gd name="T25" fmla="*/ 110 h 136"/>
                <a:gd name="T26" fmla="*/ 17 w 155"/>
                <a:gd name="T27" fmla="*/ 88 h 136"/>
                <a:gd name="T28" fmla="*/ 40 w 155"/>
                <a:gd name="T29" fmla="*/ 72 h 136"/>
                <a:gd name="T30" fmla="*/ 43 w 155"/>
                <a:gd name="T31" fmla="*/ 58 h 136"/>
                <a:gd name="T32" fmla="*/ 49 w 155"/>
                <a:gd name="T33" fmla="*/ 49 h 136"/>
                <a:gd name="T34" fmla="*/ 88 w 155"/>
                <a:gd name="T35" fmla="*/ 26 h 136"/>
                <a:gd name="T36" fmla="*/ 100 w 155"/>
                <a:gd name="T37" fmla="*/ 7 h 136"/>
                <a:gd name="T38" fmla="*/ 121 w 155"/>
                <a:gd name="T39" fmla="*/ 4 h 136"/>
                <a:gd name="T40" fmla="*/ 129 w 155"/>
                <a:gd name="T41" fmla="*/ 0 h 136"/>
                <a:gd name="T42" fmla="*/ 145 w 155"/>
                <a:gd name="T43" fmla="*/ 4 h 136"/>
                <a:gd name="T44" fmla="*/ 155 w 155"/>
                <a:gd name="T45" fmla="*/ 39 h 136"/>
                <a:gd name="T46" fmla="*/ 155 w 155"/>
                <a:gd name="T47" fmla="*/ 57 h 136"/>
                <a:gd name="T48" fmla="*/ 148 w 155"/>
                <a:gd name="T49" fmla="*/ 82 h 136"/>
                <a:gd name="T50" fmla="*/ 133 w 155"/>
                <a:gd name="T51" fmla="*/ 9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6">
                  <a:moveTo>
                    <a:pt x="133" y="94"/>
                  </a:moveTo>
                  <a:lnTo>
                    <a:pt x="126" y="91"/>
                  </a:lnTo>
                  <a:lnTo>
                    <a:pt x="113" y="92"/>
                  </a:lnTo>
                  <a:lnTo>
                    <a:pt x="106" y="106"/>
                  </a:lnTo>
                  <a:lnTo>
                    <a:pt x="84" y="124"/>
                  </a:lnTo>
                  <a:lnTo>
                    <a:pt x="84" y="124"/>
                  </a:lnTo>
                  <a:lnTo>
                    <a:pt x="80" y="129"/>
                  </a:lnTo>
                  <a:lnTo>
                    <a:pt x="65" y="135"/>
                  </a:lnTo>
                  <a:lnTo>
                    <a:pt x="15" y="136"/>
                  </a:lnTo>
                  <a:lnTo>
                    <a:pt x="4" y="126"/>
                  </a:lnTo>
                  <a:lnTo>
                    <a:pt x="0" y="114"/>
                  </a:lnTo>
                  <a:lnTo>
                    <a:pt x="0" y="114"/>
                  </a:lnTo>
                  <a:lnTo>
                    <a:pt x="4" y="110"/>
                  </a:lnTo>
                  <a:lnTo>
                    <a:pt x="17" y="88"/>
                  </a:lnTo>
                  <a:lnTo>
                    <a:pt x="40" y="72"/>
                  </a:lnTo>
                  <a:lnTo>
                    <a:pt x="43" y="58"/>
                  </a:lnTo>
                  <a:lnTo>
                    <a:pt x="49" y="49"/>
                  </a:lnTo>
                  <a:lnTo>
                    <a:pt x="88" y="26"/>
                  </a:lnTo>
                  <a:lnTo>
                    <a:pt x="100" y="7"/>
                  </a:lnTo>
                  <a:lnTo>
                    <a:pt x="121" y="4"/>
                  </a:lnTo>
                  <a:lnTo>
                    <a:pt x="129" y="0"/>
                  </a:lnTo>
                  <a:lnTo>
                    <a:pt x="145" y="4"/>
                  </a:lnTo>
                  <a:lnTo>
                    <a:pt x="155" y="39"/>
                  </a:lnTo>
                  <a:lnTo>
                    <a:pt x="155" y="57"/>
                  </a:lnTo>
                  <a:lnTo>
                    <a:pt x="148" y="82"/>
                  </a:lnTo>
                  <a:lnTo>
                    <a:pt x="133" y="9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7" name="Freeform 28">
              <a:extLst>
                <a:ext uri="{FF2B5EF4-FFF2-40B4-BE49-F238E27FC236}">
                  <a16:creationId xmlns:a16="http://schemas.microsoft.com/office/drawing/2014/main" id="{D34F7F85-C9B1-4F2A-BEAE-0EC677123098}"/>
                </a:ext>
              </a:extLst>
            </p:cNvPr>
            <p:cNvSpPr>
              <a:spLocks/>
            </p:cNvSpPr>
            <p:nvPr/>
          </p:nvSpPr>
          <p:spPr bwMode="auto">
            <a:xfrm>
              <a:off x="981076" y="2736850"/>
              <a:ext cx="822325" cy="584200"/>
            </a:xfrm>
            <a:custGeom>
              <a:avLst/>
              <a:gdLst>
                <a:gd name="T0" fmla="*/ 386 w 518"/>
                <a:gd name="T1" fmla="*/ 46 h 368"/>
                <a:gd name="T2" fmla="*/ 382 w 518"/>
                <a:gd name="T3" fmla="*/ 69 h 368"/>
                <a:gd name="T4" fmla="*/ 397 w 518"/>
                <a:gd name="T5" fmla="*/ 93 h 368"/>
                <a:gd name="T6" fmla="*/ 419 w 518"/>
                <a:gd name="T7" fmla="*/ 158 h 368"/>
                <a:gd name="T8" fmla="*/ 431 w 518"/>
                <a:gd name="T9" fmla="*/ 195 h 368"/>
                <a:gd name="T10" fmla="*/ 466 w 518"/>
                <a:gd name="T11" fmla="*/ 186 h 368"/>
                <a:gd name="T12" fmla="*/ 498 w 518"/>
                <a:gd name="T13" fmla="*/ 198 h 368"/>
                <a:gd name="T14" fmla="*/ 518 w 518"/>
                <a:gd name="T15" fmla="*/ 239 h 368"/>
                <a:gd name="T16" fmla="*/ 515 w 518"/>
                <a:gd name="T17" fmla="*/ 251 h 368"/>
                <a:gd name="T18" fmla="*/ 470 w 518"/>
                <a:gd name="T19" fmla="*/ 268 h 368"/>
                <a:gd name="T20" fmla="*/ 455 w 518"/>
                <a:gd name="T21" fmla="*/ 278 h 368"/>
                <a:gd name="T22" fmla="*/ 436 w 518"/>
                <a:gd name="T23" fmla="*/ 282 h 368"/>
                <a:gd name="T24" fmla="*/ 406 w 518"/>
                <a:gd name="T25" fmla="*/ 234 h 368"/>
                <a:gd name="T26" fmla="*/ 383 w 518"/>
                <a:gd name="T27" fmla="*/ 217 h 368"/>
                <a:gd name="T28" fmla="*/ 337 w 518"/>
                <a:gd name="T29" fmla="*/ 203 h 368"/>
                <a:gd name="T30" fmla="*/ 305 w 518"/>
                <a:gd name="T31" fmla="*/ 233 h 368"/>
                <a:gd name="T32" fmla="*/ 266 w 518"/>
                <a:gd name="T33" fmla="*/ 312 h 368"/>
                <a:gd name="T34" fmla="*/ 203 w 518"/>
                <a:gd name="T35" fmla="*/ 343 h 368"/>
                <a:gd name="T36" fmla="*/ 199 w 518"/>
                <a:gd name="T37" fmla="*/ 366 h 368"/>
                <a:gd name="T38" fmla="*/ 191 w 518"/>
                <a:gd name="T39" fmla="*/ 368 h 368"/>
                <a:gd name="T40" fmla="*/ 180 w 518"/>
                <a:gd name="T41" fmla="*/ 343 h 368"/>
                <a:gd name="T42" fmla="*/ 143 w 518"/>
                <a:gd name="T43" fmla="*/ 267 h 368"/>
                <a:gd name="T44" fmla="*/ 131 w 518"/>
                <a:gd name="T45" fmla="*/ 232 h 368"/>
                <a:gd name="T46" fmla="*/ 71 w 518"/>
                <a:gd name="T47" fmla="*/ 177 h 368"/>
                <a:gd name="T48" fmla="*/ 50 w 518"/>
                <a:gd name="T49" fmla="*/ 146 h 368"/>
                <a:gd name="T50" fmla="*/ 22 w 518"/>
                <a:gd name="T51" fmla="*/ 93 h 368"/>
                <a:gd name="T52" fmla="*/ 12 w 518"/>
                <a:gd name="T53" fmla="*/ 55 h 368"/>
                <a:gd name="T54" fmla="*/ 0 w 518"/>
                <a:gd name="T55" fmla="*/ 42 h 368"/>
                <a:gd name="T56" fmla="*/ 42 w 518"/>
                <a:gd name="T57" fmla="*/ 1 h 368"/>
                <a:gd name="T58" fmla="*/ 65 w 518"/>
                <a:gd name="T59" fmla="*/ 11 h 368"/>
                <a:gd name="T60" fmla="*/ 68 w 518"/>
                <a:gd name="T61" fmla="*/ 47 h 368"/>
                <a:gd name="T62" fmla="*/ 71 w 518"/>
                <a:gd name="T63" fmla="*/ 62 h 368"/>
                <a:gd name="T64" fmla="*/ 94 w 518"/>
                <a:gd name="T65" fmla="*/ 82 h 368"/>
                <a:gd name="T66" fmla="*/ 119 w 518"/>
                <a:gd name="T67" fmla="*/ 111 h 368"/>
                <a:gd name="T68" fmla="*/ 129 w 518"/>
                <a:gd name="T69" fmla="*/ 118 h 368"/>
                <a:gd name="T70" fmla="*/ 161 w 518"/>
                <a:gd name="T71" fmla="*/ 89 h 368"/>
                <a:gd name="T72" fmla="*/ 195 w 518"/>
                <a:gd name="T73" fmla="*/ 87 h 368"/>
                <a:gd name="T74" fmla="*/ 210 w 518"/>
                <a:gd name="T75" fmla="*/ 104 h 368"/>
                <a:gd name="T76" fmla="*/ 248 w 518"/>
                <a:gd name="T77" fmla="*/ 106 h 368"/>
                <a:gd name="T78" fmla="*/ 256 w 518"/>
                <a:gd name="T79" fmla="*/ 135 h 368"/>
                <a:gd name="T80" fmla="*/ 284 w 518"/>
                <a:gd name="T81" fmla="*/ 135 h 368"/>
                <a:gd name="T82" fmla="*/ 308 w 518"/>
                <a:gd name="T83" fmla="*/ 127 h 368"/>
                <a:gd name="T84" fmla="*/ 324 w 518"/>
                <a:gd name="T85" fmla="*/ 130 h 368"/>
                <a:gd name="T86" fmla="*/ 333 w 518"/>
                <a:gd name="T87" fmla="*/ 122 h 368"/>
                <a:gd name="T88" fmla="*/ 354 w 518"/>
                <a:gd name="T89" fmla="*/ 77 h 368"/>
                <a:gd name="T90" fmla="*/ 323 w 518"/>
                <a:gd name="T91" fmla="*/ 8 h 368"/>
                <a:gd name="T92" fmla="*/ 335 w 518"/>
                <a:gd name="T93" fmla="*/ 5 h 368"/>
                <a:gd name="T94" fmla="*/ 353 w 518"/>
                <a:gd name="T95" fmla="*/ 0 h 368"/>
                <a:gd name="T96" fmla="*/ 354 w 518"/>
                <a:gd name="T97" fmla="*/ 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8" h="368">
                  <a:moveTo>
                    <a:pt x="354" y="2"/>
                  </a:moveTo>
                  <a:lnTo>
                    <a:pt x="386" y="46"/>
                  </a:lnTo>
                  <a:lnTo>
                    <a:pt x="380" y="59"/>
                  </a:lnTo>
                  <a:lnTo>
                    <a:pt x="382" y="69"/>
                  </a:lnTo>
                  <a:lnTo>
                    <a:pt x="389" y="88"/>
                  </a:lnTo>
                  <a:lnTo>
                    <a:pt x="397" y="93"/>
                  </a:lnTo>
                  <a:lnTo>
                    <a:pt x="404" y="156"/>
                  </a:lnTo>
                  <a:lnTo>
                    <a:pt x="419" y="158"/>
                  </a:lnTo>
                  <a:lnTo>
                    <a:pt x="425" y="164"/>
                  </a:lnTo>
                  <a:lnTo>
                    <a:pt x="431" y="195"/>
                  </a:lnTo>
                  <a:lnTo>
                    <a:pt x="453" y="187"/>
                  </a:lnTo>
                  <a:lnTo>
                    <a:pt x="466" y="186"/>
                  </a:lnTo>
                  <a:lnTo>
                    <a:pt x="479" y="194"/>
                  </a:lnTo>
                  <a:lnTo>
                    <a:pt x="498" y="198"/>
                  </a:lnTo>
                  <a:lnTo>
                    <a:pt x="514" y="221"/>
                  </a:lnTo>
                  <a:lnTo>
                    <a:pt x="518" y="239"/>
                  </a:lnTo>
                  <a:lnTo>
                    <a:pt x="514" y="241"/>
                  </a:lnTo>
                  <a:lnTo>
                    <a:pt x="515" y="251"/>
                  </a:lnTo>
                  <a:lnTo>
                    <a:pt x="479" y="260"/>
                  </a:lnTo>
                  <a:lnTo>
                    <a:pt x="470" y="268"/>
                  </a:lnTo>
                  <a:lnTo>
                    <a:pt x="470" y="268"/>
                  </a:lnTo>
                  <a:lnTo>
                    <a:pt x="455" y="278"/>
                  </a:lnTo>
                  <a:lnTo>
                    <a:pt x="455" y="278"/>
                  </a:lnTo>
                  <a:lnTo>
                    <a:pt x="436" y="282"/>
                  </a:lnTo>
                  <a:lnTo>
                    <a:pt x="436" y="282"/>
                  </a:lnTo>
                  <a:lnTo>
                    <a:pt x="406" y="234"/>
                  </a:lnTo>
                  <a:lnTo>
                    <a:pt x="395" y="229"/>
                  </a:lnTo>
                  <a:lnTo>
                    <a:pt x="383" y="217"/>
                  </a:lnTo>
                  <a:lnTo>
                    <a:pt x="376" y="196"/>
                  </a:lnTo>
                  <a:lnTo>
                    <a:pt x="337" y="203"/>
                  </a:lnTo>
                  <a:lnTo>
                    <a:pt x="322" y="224"/>
                  </a:lnTo>
                  <a:lnTo>
                    <a:pt x="305" y="233"/>
                  </a:lnTo>
                  <a:lnTo>
                    <a:pt x="292" y="247"/>
                  </a:lnTo>
                  <a:lnTo>
                    <a:pt x="266" y="312"/>
                  </a:lnTo>
                  <a:lnTo>
                    <a:pt x="211" y="330"/>
                  </a:lnTo>
                  <a:lnTo>
                    <a:pt x="203" y="343"/>
                  </a:lnTo>
                  <a:lnTo>
                    <a:pt x="203" y="355"/>
                  </a:lnTo>
                  <a:lnTo>
                    <a:pt x="199" y="366"/>
                  </a:lnTo>
                  <a:lnTo>
                    <a:pt x="191" y="368"/>
                  </a:lnTo>
                  <a:lnTo>
                    <a:pt x="191" y="368"/>
                  </a:lnTo>
                  <a:lnTo>
                    <a:pt x="191" y="361"/>
                  </a:lnTo>
                  <a:lnTo>
                    <a:pt x="180" y="343"/>
                  </a:lnTo>
                  <a:lnTo>
                    <a:pt x="172" y="298"/>
                  </a:lnTo>
                  <a:lnTo>
                    <a:pt x="143" y="267"/>
                  </a:lnTo>
                  <a:lnTo>
                    <a:pt x="144" y="259"/>
                  </a:lnTo>
                  <a:lnTo>
                    <a:pt x="131" y="232"/>
                  </a:lnTo>
                  <a:lnTo>
                    <a:pt x="97" y="195"/>
                  </a:lnTo>
                  <a:lnTo>
                    <a:pt x="71" y="177"/>
                  </a:lnTo>
                  <a:lnTo>
                    <a:pt x="61" y="164"/>
                  </a:lnTo>
                  <a:lnTo>
                    <a:pt x="50" y="146"/>
                  </a:lnTo>
                  <a:lnTo>
                    <a:pt x="46" y="129"/>
                  </a:lnTo>
                  <a:lnTo>
                    <a:pt x="22" y="93"/>
                  </a:lnTo>
                  <a:lnTo>
                    <a:pt x="23" y="81"/>
                  </a:lnTo>
                  <a:lnTo>
                    <a:pt x="12" y="55"/>
                  </a:lnTo>
                  <a:lnTo>
                    <a:pt x="0" y="42"/>
                  </a:lnTo>
                  <a:lnTo>
                    <a:pt x="0" y="42"/>
                  </a:lnTo>
                  <a:lnTo>
                    <a:pt x="30" y="9"/>
                  </a:lnTo>
                  <a:lnTo>
                    <a:pt x="42" y="1"/>
                  </a:lnTo>
                  <a:lnTo>
                    <a:pt x="60" y="5"/>
                  </a:lnTo>
                  <a:lnTo>
                    <a:pt x="65" y="11"/>
                  </a:lnTo>
                  <a:lnTo>
                    <a:pt x="65" y="11"/>
                  </a:lnTo>
                  <a:lnTo>
                    <a:pt x="68" y="47"/>
                  </a:lnTo>
                  <a:lnTo>
                    <a:pt x="71" y="51"/>
                  </a:lnTo>
                  <a:lnTo>
                    <a:pt x="71" y="62"/>
                  </a:lnTo>
                  <a:lnTo>
                    <a:pt x="76" y="77"/>
                  </a:lnTo>
                  <a:lnTo>
                    <a:pt x="94" y="82"/>
                  </a:lnTo>
                  <a:lnTo>
                    <a:pt x="112" y="96"/>
                  </a:lnTo>
                  <a:lnTo>
                    <a:pt x="119" y="111"/>
                  </a:lnTo>
                  <a:lnTo>
                    <a:pt x="119" y="116"/>
                  </a:lnTo>
                  <a:lnTo>
                    <a:pt x="129" y="118"/>
                  </a:lnTo>
                  <a:lnTo>
                    <a:pt x="140" y="112"/>
                  </a:lnTo>
                  <a:lnTo>
                    <a:pt x="161" y="89"/>
                  </a:lnTo>
                  <a:lnTo>
                    <a:pt x="183" y="78"/>
                  </a:lnTo>
                  <a:lnTo>
                    <a:pt x="195" y="87"/>
                  </a:lnTo>
                  <a:lnTo>
                    <a:pt x="198" y="101"/>
                  </a:lnTo>
                  <a:lnTo>
                    <a:pt x="210" y="104"/>
                  </a:lnTo>
                  <a:lnTo>
                    <a:pt x="239" y="100"/>
                  </a:lnTo>
                  <a:lnTo>
                    <a:pt x="248" y="106"/>
                  </a:lnTo>
                  <a:lnTo>
                    <a:pt x="249" y="131"/>
                  </a:lnTo>
                  <a:lnTo>
                    <a:pt x="256" y="135"/>
                  </a:lnTo>
                  <a:lnTo>
                    <a:pt x="259" y="145"/>
                  </a:lnTo>
                  <a:lnTo>
                    <a:pt x="284" y="135"/>
                  </a:lnTo>
                  <a:lnTo>
                    <a:pt x="296" y="123"/>
                  </a:lnTo>
                  <a:lnTo>
                    <a:pt x="308" y="127"/>
                  </a:lnTo>
                  <a:lnTo>
                    <a:pt x="315" y="133"/>
                  </a:lnTo>
                  <a:lnTo>
                    <a:pt x="324" y="130"/>
                  </a:lnTo>
                  <a:lnTo>
                    <a:pt x="326" y="125"/>
                  </a:lnTo>
                  <a:lnTo>
                    <a:pt x="333" y="122"/>
                  </a:lnTo>
                  <a:lnTo>
                    <a:pt x="357" y="93"/>
                  </a:lnTo>
                  <a:lnTo>
                    <a:pt x="354" y="77"/>
                  </a:lnTo>
                  <a:lnTo>
                    <a:pt x="348" y="57"/>
                  </a:lnTo>
                  <a:lnTo>
                    <a:pt x="323" y="8"/>
                  </a:lnTo>
                  <a:lnTo>
                    <a:pt x="323" y="8"/>
                  </a:lnTo>
                  <a:lnTo>
                    <a:pt x="335" y="5"/>
                  </a:lnTo>
                  <a:lnTo>
                    <a:pt x="335" y="5"/>
                  </a:lnTo>
                  <a:lnTo>
                    <a:pt x="353" y="0"/>
                  </a:lnTo>
                  <a:lnTo>
                    <a:pt x="353" y="0"/>
                  </a:lnTo>
                  <a:lnTo>
                    <a:pt x="354"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8" name="Freeform 29">
              <a:extLst>
                <a:ext uri="{FF2B5EF4-FFF2-40B4-BE49-F238E27FC236}">
                  <a16:creationId xmlns:a16="http://schemas.microsoft.com/office/drawing/2014/main" id="{46932486-0B53-4D2E-9590-AE2C4C9FA172}"/>
                </a:ext>
              </a:extLst>
            </p:cNvPr>
            <p:cNvSpPr>
              <a:spLocks/>
            </p:cNvSpPr>
            <p:nvPr/>
          </p:nvSpPr>
          <p:spPr bwMode="auto">
            <a:xfrm>
              <a:off x="719138" y="2328863"/>
              <a:ext cx="419100" cy="474663"/>
            </a:xfrm>
            <a:custGeom>
              <a:avLst/>
              <a:gdLst>
                <a:gd name="T0" fmla="*/ 184 w 264"/>
                <a:gd name="T1" fmla="*/ 65 h 299"/>
                <a:gd name="T2" fmla="*/ 189 w 264"/>
                <a:gd name="T3" fmla="*/ 72 h 299"/>
                <a:gd name="T4" fmla="*/ 189 w 264"/>
                <a:gd name="T5" fmla="*/ 72 h 299"/>
                <a:gd name="T6" fmla="*/ 196 w 264"/>
                <a:gd name="T7" fmla="*/ 71 h 299"/>
                <a:gd name="T8" fmla="*/ 196 w 264"/>
                <a:gd name="T9" fmla="*/ 71 h 299"/>
                <a:gd name="T10" fmla="*/ 209 w 264"/>
                <a:gd name="T11" fmla="*/ 75 h 299"/>
                <a:gd name="T12" fmla="*/ 211 w 264"/>
                <a:gd name="T13" fmla="*/ 82 h 299"/>
                <a:gd name="T14" fmla="*/ 211 w 264"/>
                <a:gd name="T15" fmla="*/ 82 h 299"/>
                <a:gd name="T16" fmla="*/ 215 w 264"/>
                <a:gd name="T17" fmla="*/ 79 h 299"/>
                <a:gd name="T18" fmla="*/ 215 w 264"/>
                <a:gd name="T19" fmla="*/ 79 h 299"/>
                <a:gd name="T20" fmla="*/ 230 w 264"/>
                <a:gd name="T21" fmla="*/ 68 h 299"/>
                <a:gd name="T22" fmla="*/ 230 w 264"/>
                <a:gd name="T23" fmla="*/ 68 h 299"/>
                <a:gd name="T24" fmla="*/ 236 w 264"/>
                <a:gd name="T25" fmla="*/ 79 h 299"/>
                <a:gd name="T26" fmla="*/ 254 w 264"/>
                <a:gd name="T27" fmla="*/ 87 h 299"/>
                <a:gd name="T28" fmla="*/ 255 w 264"/>
                <a:gd name="T29" fmla="*/ 91 h 299"/>
                <a:gd name="T30" fmla="*/ 249 w 264"/>
                <a:gd name="T31" fmla="*/ 121 h 299"/>
                <a:gd name="T32" fmla="*/ 241 w 264"/>
                <a:gd name="T33" fmla="*/ 135 h 299"/>
                <a:gd name="T34" fmla="*/ 230 w 264"/>
                <a:gd name="T35" fmla="*/ 133 h 299"/>
                <a:gd name="T36" fmla="*/ 222 w 264"/>
                <a:gd name="T37" fmla="*/ 137 h 299"/>
                <a:gd name="T38" fmla="*/ 210 w 264"/>
                <a:gd name="T39" fmla="*/ 149 h 299"/>
                <a:gd name="T40" fmla="*/ 211 w 264"/>
                <a:gd name="T41" fmla="*/ 178 h 299"/>
                <a:gd name="T42" fmla="*/ 236 w 264"/>
                <a:gd name="T43" fmla="*/ 206 h 299"/>
                <a:gd name="T44" fmla="*/ 263 w 264"/>
                <a:gd name="T45" fmla="*/ 212 h 299"/>
                <a:gd name="T46" fmla="*/ 264 w 264"/>
                <a:gd name="T47" fmla="*/ 216 h 299"/>
                <a:gd name="T48" fmla="*/ 264 w 264"/>
                <a:gd name="T49" fmla="*/ 223 h 299"/>
                <a:gd name="T50" fmla="*/ 248 w 264"/>
                <a:gd name="T51" fmla="*/ 239 h 299"/>
                <a:gd name="T52" fmla="*/ 237 w 264"/>
                <a:gd name="T53" fmla="*/ 244 h 299"/>
                <a:gd name="T54" fmla="*/ 236 w 264"/>
                <a:gd name="T55" fmla="*/ 259 h 299"/>
                <a:gd name="T56" fmla="*/ 234 w 264"/>
                <a:gd name="T57" fmla="*/ 266 h 299"/>
                <a:gd name="T58" fmla="*/ 230 w 264"/>
                <a:gd name="T59" fmla="*/ 268 h 299"/>
                <a:gd name="T60" fmla="*/ 230 w 264"/>
                <a:gd name="T61" fmla="*/ 268 h 299"/>
                <a:gd name="T62" fmla="*/ 225 w 264"/>
                <a:gd name="T63" fmla="*/ 262 h 299"/>
                <a:gd name="T64" fmla="*/ 207 w 264"/>
                <a:gd name="T65" fmla="*/ 258 h 299"/>
                <a:gd name="T66" fmla="*/ 195 w 264"/>
                <a:gd name="T67" fmla="*/ 266 h 299"/>
                <a:gd name="T68" fmla="*/ 165 w 264"/>
                <a:gd name="T69" fmla="*/ 299 h 299"/>
                <a:gd name="T70" fmla="*/ 165 w 264"/>
                <a:gd name="T71" fmla="*/ 299 h 299"/>
                <a:gd name="T72" fmla="*/ 163 w 264"/>
                <a:gd name="T73" fmla="*/ 287 h 299"/>
                <a:gd name="T74" fmla="*/ 161 w 264"/>
                <a:gd name="T75" fmla="*/ 282 h 299"/>
                <a:gd name="T76" fmla="*/ 144 w 264"/>
                <a:gd name="T77" fmla="*/ 262 h 299"/>
                <a:gd name="T78" fmla="*/ 124 w 264"/>
                <a:gd name="T79" fmla="*/ 246 h 299"/>
                <a:gd name="T80" fmla="*/ 114 w 264"/>
                <a:gd name="T81" fmla="*/ 223 h 299"/>
                <a:gd name="T82" fmla="*/ 90 w 264"/>
                <a:gd name="T83" fmla="*/ 201 h 299"/>
                <a:gd name="T84" fmla="*/ 28 w 264"/>
                <a:gd name="T85" fmla="*/ 170 h 299"/>
                <a:gd name="T86" fmla="*/ 0 w 264"/>
                <a:gd name="T87" fmla="*/ 148 h 299"/>
                <a:gd name="T88" fmla="*/ 0 w 264"/>
                <a:gd name="T89" fmla="*/ 148 h 299"/>
                <a:gd name="T90" fmla="*/ 23 w 264"/>
                <a:gd name="T91" fmla="*/ 117 h 299"/>
                <a:gd name="T92" fmla="*/ 28 w 264"/>
                <a:gd name="T93" fmla="*/ 101 h 299"/>
                <a:gd name="T94" fmla="*/ 46 w 264"/>
                <a:gd name="T95" fmla="*/ 79 h 299"/>
                <a:gd name="T96" fmla="*/ 54 w 264"/>
                <a:gd name="T97" fmla="*/ 73 h 299"/>
                <a:gd name="T98" fmla="*/ 78 w 264"/>
                <a:gd name="T99" fmla="*/ 65 h 299"/>
                <a:gd name="T100" fmla="*/ 99 w 264"/>
                <a:gd name="T101" fmla="*/ 48 h 299"/>
                <a:gd name="T102" fmla="*/ 114 w 264"/>
                <a:gd name="T103" fmla="*/ 27 h 299"/>
                <a:gd name="T104" fmla="*/ 116 w 264"/>
                <a:gd name="T105" fmla="*/ 12 h 299"/>
                <a:gd name="T106" fmla="*/ 120 w 264"/>
                <a:gd name="T107" fmla="*/ 0 h 299"/>
                <a:gd name="T108" fmla="*/ 148 w 264"/>
                <a:gd name="T109" fmla="*/ 22 h 299"/>
                <a:gd name="T110" fmla="*/ 161 w 264"/>
                <a:gd name="T111" fmla="*/ 49 h 299"/>
                <a:gd name="T112" fmla="*/ 169 w 264"/>
                <a:gd name="T113" fmla="*/ 52 h 299"/>
                <a:gd name="T114" fmla="*/ 169 w 264"/>
                <a:gd name="T115" fmla="*/ 52 h 299"/>
                <a:gd name="T116" fmla="*/ 180 w 264"/>
                <a:gd name="T117" fmla="*/ 57 h 299"/>
                <a:gd name="T118" fmla="*/ 184 w 264"/>
                <a:gd name="T119" fmla="*/ 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4" h="299">
                  <a:moveTo>
                    <a:pt x="184" y="65"/>
                  </a:moveTo>
                  <a:lnTo>
                    <a:pt x="189" y="72"/>
                  </a:lnTo>
                  <a:lnTo>
                    <a:pt x="189" y="72"/>
                  </a:lnTo>
                  <a:lnTo>
                    <a:pt x="196" y="71"/>
                  </a:lnTo>
                  <a:lnTo>
                    <a:pt x="196" y="71"/>
                  </a:lnTo>
                  <a:lnTo>
                    <a:pt x="209" y="75"/>
                  </a:lnTo>
                  <a:lnTo>
                    <a:pt x="211" y="82"/>
                  </a:lnTo>
                  <a:lnTo>
                    <a:pt x="211" y="82"/>
                  </a:lnTo>
                  <a:lnTo>
                    <a:pt x="215" y="79"/>
                  </a:lnTo>
                  <a:lnTo>
                    <a:pt x="215" y="79"/>
                  </a:lnTo>
                  <a:lnTo>
                    <a:pt x="230" y="68"/>
                  </a:lnTo>
                  <a:lnTo>
                    <a:pt x="230" y="68"/>
                  </a:lnTo>
                  <a:lnTo>
                    <a:pt x="236" y="79"/>
                  </a:lnTo>
                  <a:lnTo>
                    <a:pt x="254" y="87"/>
                  </a:lnTo>
                  <a:lnTo>
                    <a:pt x="255" y="91"/>
                  </a:lnTo>
                  <a:lnTo>
                    <a:pt x="249" y="121"/>
                  </a:lnTo>
                  <a:lnTo>
                    <a:pt x="241" y="135"/>
                  </a:lnTo>
                  <a:lnTo>
                    <a:pt x="230" y="133"/>
                  </a:lnTo>
                  <a:lnTo>
                    <a:pt x="222" y="137"/>
                  </a:lnTo>
                  <a:lnTo>
                    <a:pt x="210" y="149"/>
                  </a:lnTo>
                  <a:lnTo>
                    <a:pt x="211" y="178"/>
                  </a:lnTo>
                  <a:lnTo>
                    <a:pt x="236" y="206"/>
                  </a:lnTo>
                  <a:lnTo>
                    <a:pt x="263" y="212"/>
                  </a:lnTo>
                  <a:lnTo>
                    <a:pt x="264" y="216"/>
                  </a:lnTo>
                  <a:lnTo>
                    <a:pt x="264" y="223"/>
                  </a:lnTo>
                  <a:lnTo>
                    <a:pt x="248" y="239"/>
                  </a:lnTo>
                  <a:lnTo>
                    <a:pt x="237" y="244"/>
                  </a:lnTo>
                  <a:lnTo>
                    <a:pt x="236" y="259"/>
                  </a:lnTo>
                  <a:lnTo>
                    <a:pt x="234" y="266"/>
                  </a:lnTo>
                  <a:lnTo>
                    <a:pt x="230" y="268"/>
                  </a:lnTo>
                  <a:lnTo>
                    <a:pt x="230" y="268"/>
                  </a:lnTo>
                  <a:lnTo>
                    <a:pt x="225" y="262"/>
                  </a:lnTo>
                  <a:lnTo>
                    <a:pt x="207" y="258"/>
                  </a:lnTo>
                  <a:lnTo>
                    <a:pt x="195" y="266"/>
                  </a:lnTo>
                  <a:lnTo>
                    <a:pt x="165" y="299"/>
                  </a:lnTo>
                  <a:lnTo>
                    <a:pt x="165" y="299"/>
                  </a:lnTo>
                  <a:lnTo>
                    <a:pt x="163" y="287"/>
                  </a:lnTo>
                  <a:lnTo>
                    <a:pt x="161" y="282"/>
                  </a:lnTo>
                  <a:lnTo>
                    <a:pt x="144" y="262"/>
                  </a:lnTo>
                  <a:lnTo>
                    <a:pt x="124" y="246"/>
                  </a:lnTo>
                  <a:lnTo>
                    <a:pt x="114" y="223"/>
                  </a:lnTo>
                  <a:lnTo>
                    <a:pt x="90" y="201"/>
                  </a:lnTo>
                  <a:lnTo>
                    <a:pt x="28" y="170"/>
                  </a:lnTo>
                  <a:lnTo>
                    <a:pt x="0" y="148"/>
                  </a:lnTo>
                  <a:lnTo>
                    <a:pt x="0" y="148"/>
                  </a:lnTo>
                  <a:lnTo>
                    <a:pt x="23" y="117"/>
                  </a:lnTo>
                  <a:lnTo>
                    <a:pt x="28" y="101"/>
                  </a:lnTo>
                  <a:lnTo>
                    <a:pt x="46" y="79"/>
                  </a:lnTo>
                  <a:lnTo>
                    <a:pt x="54" y="73"/>
                  </a:lnTo>
                  <a:lnTo>
                    <a:pt x="78" y="65"/>
                  </a:lnTo>
                  <a:lnTo>
                    <a:pt x="99" y="48"/>
                  </a:lnTo>
                  <a:lnTo>
                    <a:pt x="114" y="27"/>
                  </a:lnTo>
                  <a:lnTo>
                    <a:pt x="116" y="12"/>
                  </a:lnTo>
                  <a:lnTo>
                    <a:pt x="120" y="0"/>
                  </a:lnTo>
                  <a:lnTo>
                    <a:pt x="148" y="22"/>
                  </a:lnTo>
                  <a:lnTo>
                    <a:pt x="161" y="49"/>
                  </a:lnTo>
                  <a:lnTo>
                    <a:pt x="169" y="52"/>
                  </a:lnTo>
                  <a:lnTo>
                    <a:pt x="169" y="52"/>
                  </a:lnTo>
                  <a:lnTo>
                    <a:pt x="180" y="57"/>
                  </a:lnTo>
                  <a:lnTo>
                    <a:pt x="184" y="6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9" name="Freeform 30">
              <a:extLst>
                <a:ext uri="{FF2B5EF4-FFF2-40B4-BE49-F238E27FC236}">
                  <a16:creationId xmlns:a16="http://schemas.microsoft.com/office/drawing/2014/main" id="{D2C5A2D2-05AF-49CB-822C-2E520750C323}"/>
                </a:ext>
              </a:extLst>
            </p:cNvPr>
            <p:cNvSpPr>
              <a:spLocks/>
            </p:cNvSpPr>
            <p:nvPr/>
          </p:nvSpPr>
          <p:spPr bwMode="auto">
            <a:xfrm>
              <a:off x="2082801" y="2836863"/>
              <a:ext cx="1554163" cy="1204913"/>
            </a:xfrm>
            <a:custGeom>
              <a:avLst/>
              <a:gdLst>
                <a:gd name="T0" fmla="*/ 75 w 979"/>
                <a:gd name="T1" fmla="*/ 210 h 759"/>
                <a:gd name="T2" fmla="*/ 95 w 979"/>
                <a:gd name="T3" fmla="*/ 155 h 759"/>
                <a:gd name="T4" fmla="*/ 169 w 979"/>
                <a:gd name="T5" fmla="*/ 128 h 759"/>
                <a:gd name="T6" fmla="*/ 232 w 979"/>
                <a:gd name="T7" fmla="*/ 127 h 759"/>
                <a:gd name="T8" fmla="*/ 251 w 979"/>
                <a:gd name="T9" fmla="*/ 85 h 759"/>
                <a:gd name="T10" fmla="*/ 290 w 979"/>
                <a:gd name="T11" fmla="*/ 9 h 759"/>
                <a:gd name="T12" fmla="*/ 353 w 979"/>
                <a:gd name="T13" fmla="*/ 41 h 759"/>
                <a:gd name="T14" fmla="*/ 376 w 979"/>
                <a:gd name="T15" fmla="*/ 68 h 759"/>
                <a:gd name="T16" fmla="*/ 406 w 979"/>
                <a:gd name="T17" fmla="*/ 100 h 759"/>
                <a:gd name="T18" fmla="*/ 415 w 979"/>
                <a:gd name="T19" fmla="*/ 131 h 759"/>
                <a:gd name="T20" fmla="*/ 470 w 979"/>
                <a:gd name="T21" fmla="*/ 238 h 759"/>
                <a:gd name="T22" fmla="*/ 524 w 979"/>
                <a:gd name="T23" fmla="*/ 294 h 759"/>
                <a:gd name="T24" fmla="*/ 540 w 979"/>
                <a:gd name="T25" fmla="*/ 337 h 759"/>
                <a:gd name="T26" fmla="*/ 584 w 979"/>
                <a:gd name="T27" fmla="*/ 387 h 759"/>
                <a:gd name="T28" fmla="*/ 668 w 979"/>
                <a:gd name="T29" fmla="*/ 446 h 759"/>
                <a:gd name="T30" fmla="*/ 690 w 979"/>
                <a:gd name="T31" fmla="*/ 474 h 759"/>
                <a:gd name="T32" fmla="*/ 867 w 979"/>
                <a:gd name="T33" fmla="*/ 482 h 759"/>
                <a:gd name="T34" fmla="*/ 941 w 979"/>
                <a:gd name="T35" fmla="*/ 423 h 759"/>
                <a:gd name="T36" fmla="*/ 968 w 979"/>
                <a:gd name="T37" fmla="*/ 488 h 759"/>
                <a:gd name="T38" fmla="*/ 893 w 979"/>
                <a:gd name="T39" fmla="*/ 575 h 759"/>
                <a:gd name="T40" fmla="*/ 847 w 979"/>
                <a:gd name="T41" fmla="*/ 645 h 759"/>
                <a:gd name="T42" fmla="*/ 735 w 979"/>
                <a:gd name="T43" fmla="*/ 678 h 759"/>
                <a:gd name="T44" fmla="*/ 685 w 979"/>
                <a:gd name="T45" fmla="*/ 701 h 759"/>
                <a:gd name="T46" fmla="*/ 663 w 979"/>
                <a:gd name="T47" fmla="*/ 732 h 759"/>
                <a:gd name="T48" fmla="*/ 612 w 979"/>
                <a:gd name="T49" fmla="*/ 759 h 759"/>
                <a:gd name="T50" fmla="*/ 565 w 979"/>
                <a:gd name="T51" fmla="*/ 748 h 759"/>
                <a:gd name="T52" fmla="*/ 505 w 979"/>
                <a:gd name="T53" fmla="*/ 735 h 759"/>
                <a:gd name="T54" fmla="*/ 455 w 979"/>
                <a:gd name="T55" fmla="*/ 721 h 759"/>
                <a:gd name="T56" fmla="*/ 431 w 979"/>
                <a:gd name="T57" fmla="*/ 655 h 759"/>
                <a:gd name="T58" fmla="*/ 394 w 979"/>
                <a:gd name="T59" fmla="*/ 633 h 759"/>
                <a:gd name="T60" fmla="*/ 371 w 979"/>
                <a:gd name="T61" fmla="*/ 704 h 759"/>
                <a:gd name="T62" fmla="*/ 295 w 979"/>
                <a:gd name="T63" fmla="*/ 678 h 759"/>
                <a:gd name="T64" fmla="*/ 258 w 979"/>
                <a:gd name="T65" fmla="*/ 651 h 759"/>
                <a:gd name="T66" fmla="*/ 320 w 979"/>
                <a:gd name="T67" fmla="*/ 600 h 759"/>
                <a:gd name="T68" fmla="*/ 311 w 979"/>
                <a:gd name="T69" fmla="*/ 571 h 759"/>
                <a:gd name="T70" fmla="*/ 314 w 979"/>
                <a:gd name="T71" fmla="*/ 535 h 759"/>
                <a:gd name="T72" fmla="*/ 293 w 979"/>
                <a:gd name="T73" fmla="*/ 512 h 759"/>
                <a:gd name="T74" fmla="*/ 265 w 979"/>
                <a:gd name="T75" fmla="*/ 451 h 759"/>
                <a:gd name="T76" fmla="*/ 256 w 979"/>
                <a:gd name="T77" fmla="*/ 410 h 759"/>
                <a:gd name="T78" fmla="*/ 239 w 979"/>
                <a:gd name="T79" fmla="*/ 383 h 759"/>
                <a:gd name="T80" fmla="*/ 245 w 979"/>
                <a:gd name="T81" fmla="*/ 349 h 759"/>
                <a:gd name="T82" fmla="*/ 237 w 979"/>
                <a:gd name="T83" fmla="*/ 292 h 759"/>
                <a:gd name="T84" fmla="*/ 245 w 979"/>
                <a:gd name="T85" fmla="*/ 243 h 759"/>
                <a:gd name="T86" fmla="*/ 191 w 979"/>
                <a:gd name="T87" fmla="*/ 295 h 759"/>
                <a:gd name="T88" fmla="*/ 147 w 979"/>
                <a:gd name="T89" fmla="*/ 299 h 759"/>
                <a:gd name="T90" fmla="*/ 117 w 979"/>
                <a:gd name="T91" fmla="*/ 364 h 759"/>
                <a:gd name="T92" fmla="*/ 53 w 979"/>
                <a:gd name="T93" fmla="*/ 381 h 759"/>
                <a:gd name="T94" fmla="*/ 3 w 979"/>
                <a:gd name="T95" fmla="*/ 256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79" h="759">
                  <a:moveTo>
                    <a:pt x="10" y="238"/>
                  </a:moveTo>
                  <a:lnTo>
                    <a:pt x="52" y="199"/>
                  </a:lnTo>
                  <a:lnTo>
                    <a:pt x="60" y="199"/>
                  </a:lnTo>
                  <a:lnTo>
                    <a:pt x="75" y="210"/>
                  </a:lnTo>
                  <a:lnTo>
                    <a:pt x="85" y="207"/>
                  </a:lnTo>
                  <a:lnTo>
                    <a:pt x="90" y="203"/>
                  </a:lnTo>
                  <a:lnTo>
                    <a:pt x="91" y="163"/>
                  </a:lnTo>
                  <a:lnTo>
                    <a:pt x="95" y="155"/>
                  </a:lnTo>
                  <a:lnTo>
                    <a:pt x="108" y="147"/>
                  </a:lnTo>
                  <a:lnTo>
                    <a:pt x="125" y="150"/>
                  </a:lnTo>
                  <a:lnTo>
                    <a:pt x="149" y="125"/>
                  </a:lnTo>
                  <a:lnTo>
                    <a:pt x="169" y="128"/>
                  </a:lnTo>
                  <a:lnTo>
                    <a:pt x="179" y="132"/>
                  </a:lnTo>
                  <a:lnTo>
                    <a:pt x="198" y="135"/>
                  </a:lnTo>
                  <a:lnTo>
                    <a:pt x="222" y="132"/>
                  </a:lnTo>
                  <a:lnTo>
                    <a:pt x="232" y="127"/>
                  </a:lnTo>
                  <a:lnTo>
                    <a:pt x="237" y="116"/>
                  </a:lnTo>
                  <a:lnTo>
                    <a:pt x="245" y="110"/>
                  </a:lnTo>
                  <a:lnTo>
                    <a:pt x="250" y="101"/>
                  </a:lnTo>
                  <a:lnTo>
                    <a:pt x="251" y="85"/>
                  </a:lnTo>
                  <a:lnTo>
                    <a:pt x="245" y="33"/>
                  </a:lnTo>
                  <a:lnTo>
                    <a:pt x="267" y="2"/>
                  </a:lnTo>
                  <a:lnTo>
                    <a:pt x="284" y="0"/>
                  </a:lnTo>
                  <a:lnTo>
                    <a:pt x="290" y="9"/>
                  </a:lnTo>
                  <a:lnTo>
                    <a:pt x="323" y="11"/>
                  </a:lnTo>
                  <a:lnTo>
                    <a:pt x="348" y="32"/>
                  </a:lnTo>
                  <a:lnTo>
                    <a:pt x="348" y="37"/>
                  </a:lnTo>
                  <a:lnTo>
                    <a:pt x="353" y="41"/>
                  </a:lnTo>
                  <a:lnTo>
                    <a:pt x="353" y="41"/>
                  </a:lnTo>
                  <a:lnTo>
                    <a:pt x="350" y="43"/>
                  </a:lnTo>
                  <a:lnTo>
                    <a:pt x="350" y="47"/>
                  </a:lnTo>
                  <a:lnTo>
                    <a:pt x="376" y="68"/>
                  </a:lnTo>
                  <a:lnTo>
                    <a:pt x="380" y="76"/>
                  </a:lnTo>
                  <a:lnTo>
                    <a:pt x="405" y="87"/>
                  </a:lnTo>
                  <a:lnTo>
                    <a:pt x="408" y="91"/>
                  </a:lnTo>
                  <a:lnTo>
                    <a:pt x="406" y="100"/>
                  </a:lnTo>
                  <a:lnTo>
                    <a:pt x="401" y="106"/>
                  </a:lnTo>
                  <a:lnTo>
                    <a:pt x="391" y="105"/>
                  </a:lnTo>
                  <a:lnTo>
                    <a:pt x="393" y="119"/>
                  </a:lnTo>
                  <a:lnTo>
                    <a:pt x="415" y="131"/>
                  </a:lnTo>
                  <a:lnTo>
                    <a:pt x="425" y="150"/>
                  </a:lnTo>
                  <a:lnTo>
                    <a:pt x="436" y="192"/>
                  </a:lnTo>
                  <a:lnTo>
                    <a:pt x="460" y="211"/>
                  </a:lnTo>
                  <a:lnTo>
                    <a:pt x="470" y="238"/>
                  </a:lnTo>
                  <a:lnTo>
                    <a:pt x="484" y="252"/>
                  </a:lnTo>
                  <a:lnTo>
                    <a:pt x="495" y="253"/>
                  </a:lnTo>
                  <a:lnTo>
                    <a:pt x="503" y="258"/>
                  </a:lnTo>
                  <a:lnTo>
                    <a:pt x="524" y="294"/>
                  </a:lnTo>
                  <a:lnTo>
                    <a:pt x="533" y="298"/>
                  </a:lnTo>
                  <a:lnTo>
                    <a:pt x="541" y="309"/>
                  </a:lnTo>
                  <a:lnTo>
                    <a:pt x="544" y="324"/>
                  </a:lnTo>
                  <a:lnTo>
                    <a:pt x="540" y="337"/>
                  </a:lnTo>
                  <a:lnTo>
                    <a:pt x="531" y="352"/>
                  </a:lnTo>
                  <a:lnTo>
                    <a:pt x="501" y="378"/>
                  </a:lnTo>
                  <a:lnTo>
                    <a:pt x="498" y="385"/>
                  </a:lnTo>
                  <a:lnTo>
                    <a:pt x="584" y="387"/>
                  </a:lnTo>
                  <a:lnTo>
                    <a:pt x="649" y="401"/>
                  </a:lnTo>
                  <a:lnTo>
                    <a:pt x="663" y="409"/>
                  </a:lnTo>
                  <a:lnTo>
                    <a:pt x="671" y="432"/>
                  </a:lnTo>
                  <a:lnTo>
                    <a:pt x="668" y="446"/>
                  </a:lnTo>
                  <a:lnTo>
                    <a:pt x="670" y="450"/>
                  </a:lnTo>
                  <a:lnTo>
                    <a:pt x="685" y="458"/>
                  </a:lnTo>
                  <a:lnTo>
                    <a:pt x="687" y="465"/>
                  </a:lnTo>
                  <a:lnTo>
                    <a:pt x="690" y="474"/>
                  </a:lnTo>
                  <a:lnTo>
                    <a:pt x="683" y="495"/>
                  </a:lnTo>
                  <a:lnTo>
                    <a:pt x="691" y="496"/>
                  </a:lnTo>
                  <a:lnTo>
                    <a:pt x="847" y="493"/>
                  </a:lnTo>
                  <a:lnTo>
                    <a:pt x="867" y="482"/>
                  </a:lnTo>
                  <a:lnTo>
                    <a:pt x="876" y="470"/>
                  </a:lnTo>
                  <a:lnTo>
                    <a:pt x="899" y="462"/>
                  </a:lnTo>
                  <a:lnTo>
                    <a:pt x="922" y="433"/>
                  </a:lnTo>
                  <a:lnTo>
                    <a:pt x="941" y="423"/>
                  </a:lnTo>
                  <a:lnTo>
                    <a:pt x="979" y="390"/>
                  </a:lnTo>
                  <a:lnTo>
                    <a:pt x="975" y="455"/>
                  </a:lnTo>
                  <a:lnTo>
                    <a:pt x="970" y="463"/>
                  </a:lnTo>
                  <a:lnTo>
                    <a:pt x="968" y="488"/>
                  </a:lnTo>
                  <a:lnTo>
                    <a:pt x="968" y="488"/>
                  </a:lnTo>
                  <a:lnTo>
                    <a:pt x="940" y="534"/>
                  </a:lnTo>
                  <a:lnTo>
                    <a:pt x="930" y="538"/>
                  </a:lnTo>
                  <a:lnTo>
                    <a:pt x="893" y="575"/>
                  </a:lnTo>
                  <a:lnTo>
                    <a:pt x="874" y="583"/>
                  </a:lnTo>
                  <a:lnTo>
                    <a:pt x="855" y="602"/>
                  </a:lnTo>
                  <a:lnTo>
                    <a:pt x="850" y="621"/>
                  </a:lnTo>
                  <a:lnTo>
                    <a:pt x="847" y="645"/>
                  </a:lnTo>
                  <a:lnTo>
                    <a:pt x="843" y="656"/>
                  </a:lnTo>
                  <a:lnTo>
                    <a:pt x="824" y="674"/>
                  </a:lnTo>
                  <a:lnTo>
                    <a:pt x="754" y="675"/>
                  </a:lnTo>
                  <a:lnTo>
                    <a:pt x="735" y="678"/>
                  </a:lnTo>
                  <a:lnTo>
                    <a:pt x="682" y="676"/>
                  </a:lnTo>
                  <a:lnTo>
                    <a:pt x="681" y="685"/>
                  </a:lnTo>
                  <a:lnTo>
                    <a:pt x="687" y="691"/>
                  </a:lnTo>
                  <a:lnTo>
                    <a:pt x="685" y="701"/>
                  </a:lnTo>
                  <a:lnTo>
                    <a:pt x="681" y="717"/>
                  </a:lnTo>
                  <a:lnTo>
                    <a:pt x="667" y="733"/>
                  </a:lnTo>
                  <a:lnTo>
                    <a:pt x="667" y="733"/>
                  </a:lnTo>
                  <a:lnTo>
                    <a:pt x="663" y="732"/>
                  </a:lnTo>
                  <a:lnTo>
                    <a:pt x="642" y="739"/>
                  </a:lnTo>
                  <a:lnTo>
                    <a:pt x="633" y="748"/>
                  </a:lnTo>
                  <a:lnTo>
                    <a:pt x="633" y="748"/>
                  </a:lnTo>
                  <a:lnTo>
                    <a:pt x="612" y="759"/>
                  </a:lnTo>
                  <a:lnTo>
                    <a:pt x="603" y="756"/>
                  </a:lnTo>
                  <a:lnTo>
                    <a:pt x="603" y="756"/>
                  </a:lnTo>
                  <a:lnTo>
                    <a:pt x="591" y="751"/>
                  </a:lnTo>
                  <a:lnTo>
                    <a:pt x="565" y="748"/>
                  </a:lnTo>
                  <a:lnTo>
                    <a:pt x="546" y="736"/>
                  </a:lnTo>
                  <a:lnTo>
                    <a:pt x="540" y="724"/>
                  </a:lnTo>
                  <a:lnTo>
                    <a:pt x="540" y="724"/>
                  </a:lnTo>
                  <a:lnTo>
                    <a:pt x="505" y="735"/>
                  </a:lnTo>
                  <a:lnTo>
                    <a:pt x="458" y="740"/>
                  </a:lnTo>
                  <a:lnTo>
                    <a:pt x="454" y="739"/>
                  </a:lnTo>
                  <a:lnTo>
                    <a:pt x="454" y="739"/>
                  </a:lnTo>
                  <a:lnTo>
                    <a:pt x="455" y="721"/>
                  </a:lnTo>
                  <a:lnTo>
                    <a:pt x="451" y="694"/>
                  </a:lnTo>
                  <a:lnTo>
                    <a:pt x="445" y="687"/>
                  </a:lnTo>
                  <a:lnTo>
                    <a:pt x="434" y="685"/>
                  </a:lnTo>
                  <a:lnTo>
                    <a:pt x="431" y="655"/>
                  </a:lnTo>
                  <a:lnTo>
                    <a:pt x="431" y="655"/>
                  </a:lnTo>
                  <a:lnTo>
                    <a:pt x="417" y="641"/>
                  </a:lnTo>
                  <a:lnTo>
                    <a:pt x="417" y="641"/>
                  </a:lnTo>
                  <a:lnTo>
                    <a:pt x="394" y="633"/>
                  </a:lnTo>
                  <a:lnTo>
                    <a:pt x="385" y="651"/>
                  </a:lnTo>
                  <a:lnTo>
                    <a:pt x="385" y="686"/>
                  </a:lnTo>
                  <a:lnTo>
                    <a:pt x="380" y="698"/>
                  </a:lnTo>
                  <a:lnTo>
                    <a:pt x="371" y="704"/>
                  </a:lnTo>
                  <a:lnTo>
                    <a:pt x="353" y="700"/>
                  </a:lnTo>
                  <a:lnTo>
                    <a:pt x="346" y="674"/>
                  </a:lnTo>
                  <a:lnTo>
                    <a:pt x="325" y="678"/>
                  </a:lnTo>
                  <a:lnTo>
                    <a:pt x="295" y="678"/>
                  </a:lnTo>
                  <a:lnTo>
                    <a:pt x="275" y="678"/>
                  </a:lnTo>
                  <a:lnTo>
                    <a:pt x="263" y="674"/>
                  </a:lnTo>
                  <a:lnTo>
                    <a:pt x="258" y="651"/>
                  </a:lnTo>
                  <a:lnTo>
                    <a:pt x="258" y="651"/>
                  </a:lnTo>
                  <a:lnTo>
                    <a:pt x="278" y="637"/>
                  </a:lnTo>
                  <a:lnTo>
                    <a:pt x="299" y="614"/>
                  </a:lnTo>
                  <a:lnTo>
                    <a:pt x="320" y="606"/>
                  </a:lnTo>
                  <a:lnTo>
                    <a:pt x="320" y="600"/>
                  </a:lnTo>
                  <a:lnTo>
                    <a:pt x="326" y="598"/>
                  </a:lnTo>
                  <a:lnTo>
                    <a:pt x="327" y="590"/>
                  </a:lnTo>
                  <a:lnTo>
                    <a:pt x="325" y="581"/>
                  </a:lnTo>
                  <a:lnTo>
                    <a:pt x="311" y="571"/>
                  </a:lnTo>
                  <a:lnTo>
                    <a:pt x="307" y="558"/>
                  </a:lnTo>
                  <a:lnTo>
                    <a:pt x="308" y="546"/>
                  </a:lnTo>
                  <a:lnTo>
                    <a:pt x="308" y="546"/>
                  </a:lnTo>
                  <a:lnTo>
                    <a:pt x="314" y="535"/>
                  </a:lnTo>
                  <a:lnTo>
                    <a:pt x="314" y="520"/>
                  </a:lnTo>
                  <a:lnTo>
                    <a:pt x="314" y="520"/>
                  </a:lnTo>
                  <a:lnTo>
                    <a:pt x="301" y="519"/>
                  </a:lnTo>
                  <a:lnTo>
                    <a:pt x="293" y="512"/>
                  </a:lnTo>
                  <a:lnTo>
                    <a:pt x="281" y="497"/>
                  </a:lnTo>
                  <a:lnTo>
                    <a:pt x="277" y="466"/>
                  </a:lnTo>
                  <a:lnTo>
                    <a:pt x="270" y="463"/>
                  </a:lnTo>
                  <a:lnTo>
                    <a:pt x="265" y="451"/>
                  </a:lnTo>
                  <a:lnTo>
                    <a:pt x="266" y="435"/>
                  </a:lnTo>
                  <a:lnTo>
                    <a:pt x="266" y="435"/>
                  </a:lnTo>
                  <a:lnTo>
                    <a:pt x="256" y="410"/>
                  </a:lnTo>
                  <a:lnTo>
                    <a:pt x="256" y="410"/>
                  </a:lnTo>
                  <a:lnTo>
                    <a:pt x="247" y="404"/>
                  </a:lnTo>
                  <a:lnTo>
                    <a:pt x="239" y="394"/>
                  </a:lnTo>
                  <a:lnTo>
                    <a:pt x="239" y="394"/>
                  </a:lnTo>
                  <a:lnTo>
                    <a:pt x="239" y="383"/>
                  </a:lnTo>
                  <a:lnTo>
                    <a:pt x="241" y="372"/>
                  </a:lnTo>
                  <a:lnTo>
                    <a:pt x="250" y="363"/>
                  </a:lnTo>
                  <a:lnTo>
                    <a:pt x="250" y="363"/>
                  </a:lnTo>
                  <a:lnTo>
                    <a:pt x="245" y="349"/>
                  </a:lnTo>
                  <a:lnTo>
                    <a:pt x="239" y="340"/>
                  </a:lnTo>
                  <a:lnTo>
                    <a:pt x="239" y="321"/>
                  </a:lnTo>
                  <a:lnTo>
                    <a:pt x="235" y="306"/>
                  </a:lnTo>
                  <a:lnTo>
                    <a:pt x="237" y="292"/>
                  </a:lnTo>
                  <a:lnTo>
                    <a:pt x="248" y="272"/>
                  </a:lnTo>
                  <a:lnTo>
                    <a:pt x="258" y="267"/>
                  </a:lnTo>
                  <a:lnTo>
                    <a:pt x="254" y="249"/>
                  </a:lnTo>
                  <a:lnTo>
                    <a:pt x="245" y="243"/>
                  </a:lnTo>
                  <a:lnTo>
                    <a:pt x="222" y="242"/>
                  </a:lnTo>
                  <a:lnTo>
                    <a:pt x="202" y="250"/>
                  </a:lnTo>
                  <a:lnTo>
                    <a:pt x="191" y="283"/>
                  </a:lnTo>
                  <a:lnTo>
                    <a:pt x="191" y="295"/>
                  </a:lnTo>
                  <a:lnTo>
                    <a:pt x="185" y="305"/>
                  </a:lnTo>
                  <a:lnTo>
                    <a:pt x="177" y="305"/>
                  </a:lnTo>
                  <a:lnTo>
                    <a:pt x="172" y="295"/>
                  </a:lnTo>
                  <a:lnTo>
                    <a:pt x="147" y="299"/>
                  </a:lnTo>
                  <a:lnTo>
                    <a:pt x="143" y="318"/>
                  </a:lnTo>
                  <a:lnTo>
                    <a:pt x="134" y="329"/>
                  </a:lnTo>
                  <a:lnTo>
                    <a:pt x="135" y="348"/>
                  </a:lnTo>
                  <a:lnTo>
                    <a:pt x="117" y="364"/>
                  </a:lnTo>
                  <a:lnTo>
                    <a:pt x="104" y="368"/>
                  </a:lnTo>
                  <a:lnTo>
                    <a:pt x="93" y="366"/>
                  </a:lnTo>
                  <a:lnTo>
                    <a:pt x="63" y="383"/>
                  </a:lnTo>
                  <a:lnTo>
                    <a:pt x="53" y="381"/>
                  </a:lnTo>
                  <a:lnTo>
                    <a:pt x="22" y="330"/>
                  </a:lnTo>
                  <a:lnTo>
                    <a:pt x="5" y="294"/>
                  </a:lnTo>
                  <a:lnTo>
                    <a:pt x="0" y="273"/>
                  </a:lnTo>
                  <a:lnTo>
                    <a:pt x="3" y="256"/>
                  </a:lnTo>
                  <a:lnTo>
                    <a:pt x="3" y="256"/>
                  </a:lnTo>
                  <a:lnTo>
                    <a:pt x="3" y="241"/>
                  </a:lnTo>
                  <a:lnTo>
                    <a:pt x="10" y="23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1" name="Freeform 31">
              <a:extLst>
                <a:ext uri="{FF2B5EF4-FFF2-40B4-BE49-F238E27FC236}">
                  <a16:creationId xmlns:a16="http://schemas.microsoft.com/office/drawing/2014/main" id="{6DE6E195-CB7F-4B2B-BA39-17CB8FB0F37E}"/>
                </a:ext>
              </a:extLst>
            </p:cNvPr>
            <p:cNvSpPr>
              <a:spLocks/>
            </p:cNvSpPr>
            <p:nvPr/>
          </p:nvSpPr>
          <p:spPr bwMode="auto">
            <a:xfrm>
              <a:off x="3751263" y="5126038"/>
              <a:ext cx="320675" cy="357188"/>
            </a:xfrm>
            <a:custGeom>
              <a:avLst/>
              <a:gdLst>
                <a:gd name="T0" fmla="*/ 202 w 202"/>
                <a:gd name="T1" fmla="*/ 198 h 225"/>
                <a:gd name="T2" fmla="*/ 193 w 202"/>
                <a:gd name="T3" fmla="*/ 205 h 225"/>
                <a:gd name="T4" fmla="*/ 185 w 202"/>
                <a:gd name="T5" fmla="*/ 218 h 225"/>
                <a:gd name="T6" fmla="*/ 168 w 202"/>
                <a:gd name="T7" fmla="*/ 225 h 225"/>
                <a:gd name="T8" fmla="*/ 155 w 202"/>
                <a:gd name="T9" fmla="*/ 223 h 225"/>
                <a:gd name="T10" fmla="*/ 145 w 202"/>
                <a:gd name="T11" fmla="*/ 209 h 225"/>
                <a:gd name="T12" fmla="*/ 136 w 202"/>
                <a:gd name="T13" fmla="*/ 209 h 225"/>
                <a:gd name="T14" fmla="*/ 119 w 202"/>
                <a:gd name="T15" fmla="*/ 216 h 225"/>
                <a:gd name="T16" fmla="*/ 108 w 202"/>
                <a:gd name="T17" fmla="*/ 206 h 225"/>
                <a:gd name="T18" fmla="*/ 114 w 202"/>
                <a:gd name="T19" fmla="*/ 191 h 225"/>
                <a:gd name="T20" fmla="*/ 123 w 202"/>
                <a:gd name="T21" fmla="*/ 180 h 225"/>
                <a:gd name="T22" fmla="*/ 120 w 202"/>
                <a:gd name="T23" fmla="*/ 174 h 225"/>
                <a:gd name="T24" fmla="*/ 100 w 202"/>
                <a:gd name="T25" fmla="*/ 170 h 225"/>
                <a:gd name="T26" fmla="*/ 93 w 202"/>
                <a:gd name="T27" fmla="*/ 166 h 225"/>
                <a:gd name="T28" fmla="*/ 77 w 202"/>
                <a:gd name="T29" fmla="*/ 167 h 225"/>
                <a:gd name="T30" fmla="*/ 67 w 202"/>
                <a:gd name="T31" fmla="*/ 147 h 225"/>
                <a:gd name="T32" fmla="*/ 62 w 202"/>
                <a:gd name="T33" fmla="*/ 148 h 225"/>
                <a:gd name="T34" fmla="*/ 58 w 202"/>
                <a:gd name="T35" fmla="*/ 159 h 225"/>
                <a:gd name="T36" fmla="*/ 41 w 202"/>
                <a:gd name="T37" fmla="*/ 148 h 225"/>
                <a:gd name="T38" fmla="*/ 24 w 202"/>
                <a:gd name="T39" fmla="*/ 149 h 225"/>
                <a:gd name="T40" fmla="*/ 13 w 202"/>
                <a:gd name="T41" fmla="*/ 110 h 225"/>
                <a:gd name="T42" fmla="*/ 35 w 202"/>
                <a:gd name="T43" fmla="*/ 100 h 225"/>
                <a:gd name="T44" fmla="*/ 39 w 202"/>
                <a:gd name="T45" fmla="*/ 88 h 225"/>
                <a:gd name="T46" fmla="*/ 47 w 202"/>
                <a:gd name="T47" fmla="*/ 87 h 225"/>
                <a:gd name="T48" fmla="*/ 47 w 202"/>
                <a:gd name="T49" fmla="*/ 71 h 225"/>
                <a:gd name="T50" fmla="*/ 37 w 202"/>
                <a:gd name="T51" fmla="*/ 65 h 225"/>
                <a:gd name="T52" fmla="*/ 35 w 202"/>
                <a:gd name="T53" fmla="*/ 53 h 225"/>
                <a:gd name="T54" fmla="*/ 52 w 202"/>
                <a:gd name="T55" fmla="*/ 39 h 225"/>
                <a:gd name="T56" fmla="*/ 50 w 202"/>
                <a:gd name="T57" fmla="*/ 22 h 225"/>
                <a:gd name="T58" fmla="*/ 41 w 202"/>
                <a:gd name="T59" fmla="*/ 18 h 225"/>
                <a:gd name="T60" fmla="*/ 2 w 202"/>
                <a:gd name="T61" fmla="*/ 18 h 225"/>
                <a:gd name="T62" fmla="*/ 0 w 202"/>
                <a:gd name="T63" fmla="*/ 9 h 225"/>
                <a:gd name="T64" fmla="*/ 2 w 202"/>
                <a:gd name="T65" fmla="*/ 1 h 225"/>
                <a:gd name="T66" fmla="*/ 30 w 202"/>
                <a:gd name="T67" fmla="*/ 0 h 225"/>
                <a:gd name="T68" fmla="*/ 73 w 202"/>
                <a:gd name="T69" fmla="*/ 12 h 225"/>
                <a:gd name="T70" fmla="*/ 88 w 202"/>
                <a:gd name="T71" fmla="*/ 23 h 225"/>
                <a:gd name="T72" fmla="*/ 92 w 202"/>
                <a:gd name="T73" fmla="*/ 39 h 225"/>
                <a:gd name="T74" fmla="*/ 115 w 202"/>
                <a:gd name="T75" fmla="*/ 42 h 225"/>
                <a:gd name="T76" fmla="*/ 122 w 202"/>
                <a:gd name="T77" fmla="*/ 54 h 225"/>
                <a:gd name="T78" fmla="*/ 140 w 202"/>
                <a:gd name="T79" fmla="*/ 56 h 225"/>
                <a:gd name="T80" fmla="*/ 155 w 202"/>
                <a:gd name="T81" fmla="*/ 65 h 225"/>
                <a:gd name="T82" fmla="*/ 155 w 202"/>
                <a:gd name="T83" fmla="*/ 65 h 225"/>
                <a:gd name="T84" fmla="*/ 140 w 202"/>
                <a:gd name="T85" fmla="*/ 98 h 225"/>
                <a:gd name="T86" fmla="*/ 168 w 202"/>
                <a:gd name="T87" fmla="*/ 176 h 225"/>
                <a:gd name="T88" fmla="*/ 202 w 202"/>
                <a:gd name="T89" fmla="*/ 19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2" h="225">
                  <a:moveTo>
                    <a:pt x="202" y="198"/>
                  </a:moveTo>
                  <a:lnTo>
                    <a:pt x="193" y="205"/>
                  </a:lnTo>
                  <a:lnTo>
                    <a:pt x="185" y="218"/>
                  </a:lnTo>
                  <a:lnTo>
                    <a:pt x="168" y="225"/>
                  </a:lnTo>
                  <a:lnTo>
                    <a:pt x="155" y="223"/>
                  </a:lnTo>
                  <a:lnTo>
                    <a:pt x="145" y="209"/>
                  </a:lnTo>
                  <a:lnTo>
                    <a:pt x="136" y="209"/>
                  </a:lnTo>
                  <a:lnTo>
                    <a:pt x="119" y="216"/>
                  </a:lnTo>
                  <a:lnTo>
                    <a:pt x="108" y="206"/>
                  </a:lnTo>
                  <a:lnTo>
                    <a:pt x="114" y="191"/>
                  </a:lnTo>
                  <a:lnTo>
                    <a:pt x="123" y="180"/>
                  </a:lnTo>
                  <a:lnTo>
                    <a:pt x="120" y="174"/>
                  </a:lnTo>
                  <a:lnTo>
                    <a:pt x="100" y="170"/>
                  </a:lnTo>
                  <a:lnTo>
                    <a:pt x="93" y="166"/>
                  </a:lnTo>
                  <a:lnTo>
                    <a:pt x="77" y="167"/>
                  </a:lnTo>
                  <a:lnTo>
                    <a:pt x="67" y="147"/>
                  </a:lnTo>
                  <a:lnTo>
                    <a:pt x="62" y="148"/>
                  </a:lnTo>
                  <a:lnTo>
                    <a:pt x="58" y="159"/>
                  </a:lnTo>
                  <a:lnTo>
                    <a:pt x="41" y="148"/>
                  </a:lnTo>
                  <a:lnTo>
                    <a:pt x="24" y="149"/>
                  </a:lnTo>
                  <a:lnTo>
                    <a:pt x="13" y="110"/>
                  </a:lnTo>
                  <a:lnTo>
                    <a:pt x="35" y="100"/>
                  </a:lnTo>
                  <a:lnTo>
                    <a:pt x="39" y="88"/>
                  </a:lnTo>
                  <a:lnTo>
                    <a:pt x="47" y="87"/>
                  </a:lnTo>
                  <a:lnTo>
                    <a:pt x="47" y="71"/>
                  </a:lnTo>
                  <a:lnTo>
                    <a:pt x="37" y="65"/>
                  </a:lnTo>
                  <a:lnTo>
                    <a:pt x="35" y="53"/>
                  </a:lnTo>
                  <a:lnTo>
                    <a:pt x="52" y="39"/>
                  </a:lnTo>
                  <a:lnTo>
                    <a:pt x="50" y="22"/>
                  </a:lnTo>
                  <a:lnTo>
                    <a:pt x="41" y="18"/>
                  </a:lnTo>
                  <a:lnTo>
                    <a:pt x="2" y="18"/>
                  </a:lnTo>
                  <a:lnTo>
                    <a:pt x="0" y="9"/>
                  </a:lnTo>
                  <a:lnTo>
                    <a:pt x="2" y="1"/>
                  </a:lnTo>
                  <a:lnTo>
                    <a:pt x="30" y="0"/>
                  </a:lnTo>
                  <a:lnTo>
                    <a:pt x="73" y="12"/>
                  </a:lnTo>
                  <a:lnTo>
                    <a:pt x="88" y="23"/>
                  </a:lnTo>
                  <a:lnTo>
                    <a:pt x="92" y="39"/>
                  </a:lnTo>
                  <a:lnTo>
                    <a:pt x="115" y="42"/>
                  </a:lnTo>
                  <a:lnTo>
                    <a:pt x="122" y="54"/>
                  </a:lnTo>
                  <a:lnTo>
                    <a:pt x="140" y="56"/>
                  </a:lnTo>
                  <a:lnTo>
                    <a:pt x="155" y="65"/>
                  </a:lnTo>
                  <a:lnTo>
                    <a:pt x="155" y="65"/>
                  </a:lnTo>
                  <a:lnTo>
                    <a:pt x="140" y="98"/>
                  </a:lnTo>
                  <a:lnTo>
                    <a:pt x="168" y="176"/>
                  </a:lnTo>
                  <a:lnTo>
                    <a:pt x="202" y="19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84" name="Group 83">
            <a:extLst>
              <a:ext uri="{FF2B5EF4-FFF2-40B4-BE49-F238E27FC236}">
                <a16:creationId xmlns:a16="http://schemas.microsoft.com/office/drawing/2014/main" id="{6AFA4688-3FD4-4B90-BE51-197B61ED7632}"/>
              </a:ext>
            </a:extLst>
          </p:cNvPr>
          <p:cNvGrpSpPr/>
          <p:nvPr/>
        </p:nvGrpSpPr>
        <p:grpSpPr>
          <a:xfrm>
            <a:off x="10102299" y="2407199"/>
            <a:ext cx="6197236" cy="5472602"/>
            <a:chOff x="10626915" y="3676650"/>
            <a:chExt cx="6197236" cy="5472602"/>
          </a:xfrm>
        </p:grpSpPr>
        <p:sp>
          <p:nvSpPr>
            <p:cNvPr id="85" name="Title 12">
              <a:extLst>
                <a:ext uri="{FF2B5EF4-FFF2-40B4-BE49-F238E27FC236}">
                  <a16:creationId xmlns:a16="http://schemas.microsoft.com/office/drawing/2014/main" id="{49401A50-9A51-4DFE-B740-2809177C2359}"/>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Peru</a:t>
              </a:r>
            </a:p>
          </p:txBody>
        </p:sp>
        <p:sp>
          <p:nvSpPr>
            <p:cNvPr id="86" name="Subtitle 13">
              <a:extLst>
                <a:ext uri="{FF2B5EF4-FFF2-40B4-BE49-F238E27FC236}">
                  <a16:creationId xmlns:a16="http://schemas.microsoft.com/office/drawing/2014/main" id="{B4C0064E-4A63-40BD-BA27-EBB813120DE6}"/>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87240415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down)">
                                      <p:cBhvr>
                                        <p:cTn id="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15444576-A776-474F-8B2E-28B16C68B9D9}"/>
              </a:ext>
            </a:extLst>
          </p:cNvPr>
          <p:cNvSpPr/>
          <p:nvPr/>
        </p:nvSpPr>
        <p:spPr>
          <a:xfrm>
            <a:off x="-1" y="0"/>
            <a:ext cx="12507860" cy="10287000"/>
          </a:xfrm>
          <a:prstGeom prst="rect">
            <a:avLst/>
          </a:pr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a:extLst>
              <a:ext uri="{FF2B5EF4-FFF2-40B4-BE49-F238E27FC236}">
                <a16:creationId xmlns:a16="http://schemas.microsoft.com/office/drawing/2014/main" id="{CEFC3598-1E02-442D-BFD4-1B6849C60B66}"/>
              </a:ext>
            </a:extLst>
          </p:cNvPr>
          <p:cNvSpPr>
            <a:spLocks noGrp="1"/>
          </p:cNvSpPr>
          <p:nvPr>
            <p:ph type="pic" sz="quarter" idx="14"/>
          </p:nvPr>
        </p:nvSpPr>
        <p:spPr/>
      </p:sp>
      <p:sp>
        <p:nvSpPr>
          <p:cNvPr id="31" name="Rectangle 30">
            <a:extLst>
              <a:ext uri="{FF2B5EF4-FFF2-40B4-BE49-F238E27FC236}">
                <a16:creationId xmlns:a16="http://schemas.microsoft.com/office/drawing/2014/main" id="{91AE4239-56C8-4414-B3EB-D8D991409D06}"/>
              </a:ext>
            </a:extLst>
          </p:cNvPr>
          <p:cNvSpPr/>
          <p:nvPr/>
        </p:nvSpPr>
        <p:spPr>
          <a:xfrm>
            <a:off x="13982699" y="4550532"/>
            <a:ext cx="2936353" cy="980974"/>
          </a:xfrm>
          <a:prstGeom prst="rect">
            <a:avLst/>
          </a:prstGeom>
          <a:noFill/>
          <a:ln>
            <a:solidFill>
              <a:schemeClr val="tx1">
                <a:lumMod val="10000"/>
                <a:lumOff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0" name="Subtitle 2">
            <a:extLst>
              <a:ext uri="{FF2B5EF4-FFF2-40B4-BE49-F238E27FC236}">
                <a16:creationId xmlns:a16="http://schemas.microsoft.com/office/drawing/2014/main" id="{9CAB2E7A-7D35-4158-A69B-C69E87E8DEE8}"/>
              </a:ext>
            </a:extLst>
          </p:cNvPr>
          <p:cNvSpPr txBox="1">
            <a:spLocks/>
          </p:cNvSpPr>
          <p:nvPr/>
        </p:nvSpPr>
        <p:spPr>
          <a:xfrm>
            <a:off x="2349613" y="4031967"/>
            <a:ext cx="5483920" cy="4502434"/>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400" dirty="0">
                <a:solidFill>
                  <a:schemeClr val="tx1">
                    <a:lumMod val="90000"/>
                    <a:lumOff val="10000"/>
                  </a:schemeClr>
                </a:solidFill>
              </a:rPr>
              <a:t>We can fix anything. We're trying to teach you a technique here and how to use it. Let's go up in here, and start having some fun For the lack of a better word I call them </a:t>
            </a:r>
            <a:r>
              <a:rPr lang="en-US" sz="2400" dirty="0" err="1">
                <a:solidFill>
                  <a:schemeClr val="tx1">
                    <a:lumMod val="90000"/>
                    <a:lumOff val="10000"/>
                  </a:schemeClr>
                </a:solidFill>
              </a:rPr>
              <a:t>hangy</a:t>
            </a:r>
            <a:r>
              <a:rPr lang="en-US" sz="2400" dirty="0">
                <a:solidFill>
                  <a:schemeClr val="tx1">
                    <a:lumMod val="90000"/>
                    <a:lumOff val="10000"/>
                  </a:schemeClr>
                </a:solidFill>
              </a:rPr>
              <a:t> downs. Just make a decision and let it go. This is your world, whatever makes you happy you can put in it. Go crazy.</a:t>
            </a:r>
          </a:p>
        </p:txBody>
      </p:sp>
      <p:sp>
        <p:nvSpPr>
          <p:cNvPr id="11" name="Subtitle 2">
            <a:extLst>
              <a:ext uri="{FF2B5EF4-FFF2-40B4-BE49-F238E27FC236}">
                <a16:creationId xmlns:a16="http://schemas.microsoft.com/office/drawing/2014/main" id="{EC0B4B7E-A773-4B8F-8AF5-B69051735167}"/>
              </a:ext>
            </a:extLst>
          </p:cNvPr>
          <p:cNvSpPr txBox="1">
            <a:spLocks/>
          </p:cNvSpPr>
          <p:nvPr/>
        </p:nvSpPr>
        <p:spPr>
          <a:xfrm>
            <a:off x="2349613" y="2911456"/>
            <a:ext cx="4830414" cy="96339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3600" b="1" dirty="0">
                <a:solidFill>
                  <a:schemeClr val="tx2"/>
                </a:solidFill>
                <a:latin typeface="+mj-lt"/>
              </a:rPr>
              <a:t>The Story of Us</a:t>
            </a:r>
          </a:p>
        </p:txBody>
      </p:sp>
      <p:sp>
        <p:nvSpPr>
          <p:cNvPr id="26" name="Subtitle 2">
            <a:extLst>
              <a:ext uri="{FF2B5EF4-FFF2-40B4-BE49-F238E27FC236}">
                <a16:creationId xmlns:a16="http://schemas.microsoft.com/office/drawing/2014/main" id="{E42A252E-723D-4806-9C3E-3264440DA4B4}"/>
              </a:ext>
            </a:extLst>
          </p:cNvPr>
          <p:cNvSpPr txBox="1">
            <a:spLocks/>
          </p:cNvSpPr>
          <p:nvPr/>
        </p:nvSpPr>
        <p:spPr>
          <a:xfrm>
            <a:off x="10618677" y="6788928"/>
            <a:ext cx="6194483" cy="2392269"/>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400" dirty="0">
                <a:solidFill>
                  <a:schemeClr val="tx1">
                    <a:lumMod val="90000"/>
                    <a:lumOff val="10000"/>
                  </a:schemeClr>
                </a:solidFill>
              </a:rPr>
              <a:t>“Let's go up in here, and start having some fun Use absolutely no pressure. Just like an angel's wings.“</a:t>
            </a:r>
          </a:p>
        </p:txBody>
      </p:sp>
      <p:sp>
        <p:nvSpPr>
          <p:cNvPr id="27" name="Subtitle 2">
            <a:extLst>
              <a:ext uri="{FF2B5EF4-FFF2-40B4-BE49-F238E27FC236}">
                <a16:creationId xmlns:a16="http://schemas.microsoft.com/office/drawing/2014/main" id="{5317A974-052C-4E4B-B23C-228C92DD2A42}"/>
              </a:ext>
            </a:extLst>
          </p:cNvPr>
          <p:cNvSpPr txBox="1">
            <a:spLocks/>
          </p:cNvSpPr>
          <p:nvPr/>
        </p:nvSpPr>
        <p:spPr>
          <a:xfrm>
            <a:off x="10618365" y="5988253"/>
            <a:ext cx="3951075" cy="691126"/>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800" b="1" dirty="0">
                <a:solidFill>
                  <a:schemeClr val="tx2"/>
                </a:solidFill>
                <a:latin typeface="+mj-lt"/>
              </a:rPr>
              <a:t>Started from Home</a:t>
            </a:r>
          </a:p>
        </p:txBody>
      </p:sp>
      <p:sp>
        <p:nvSpPr>
          <p:cNvPr id="33" name="Subtitle 2">
            <a:extLst>
              <a:ext uri="{FF2B5EF4-FFF2-40B4-BE49-F238E27FC236}">
                <a16:creationId xmlns:a16="http://schemas.microsoft.com/office/drawing/2014/main" id="{8DE04AA0-00F8-4D28-8387-AE97CEDFC4E4}"/>
              </a:ext>
            </a:extLst>
          </p:cNvPr>
          <p:cNvSpPr txBox="1">
            <a:spLocks/>
          </p:cNvSpPr>
          <p:nvPr/>
        </p:nvSpPr>
        <p:spPr>
          <a:xfrm>
            <a:off x="2349613" y="2017539"/>
            <a:ext cx="4830414"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400" b="1" spc="300" dirty="0">
                <a:solidFill>
                  <a:schemeClr val="accent4"/>
                </a:solidFill>
              </a:rPr>
              <a:t>ABOUT</a:t>
            </a:r>
          </a:p>
        </p:txBody>
      </p:sp>
      <p:sp>
        <p:nvSpPr>
          <p:cNvPr id="44" name="Rectangle 43">
            <a:extLst>
              <a:ext uri="{FF2B5EF4-FFF2-40B4-BE49-F238E27FC236}">
                <a16:creationId xmlns:a16="http://schemas.microsoft.com/office/drawing/2014/main" id="{AB779388-4BCE-4247-8F62-F66A58932F9E}"/>
              </a:ext>
            </a:extLst>
          </p:cNvPr>
          <p:cNvSpPr/>
          <p:nvPr/>
        </p:nvSpPr>
        <p:spPr>
          <a:xfrm>
            <a:off x="14134221" y="4661717"/>
            <a:ext cx="4153463" cy="121535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ubtitle 2">
            <a:extLst>
              <a:ext uri="{FF2B5EF4-FFF2-40B4-BE49-F238E27FC236}">
                <a16:creationId xmlns:a16="http://schemas.microsoft.com/office/drawing/2014/main" id="{85DCF66A-3511-4F57-A4EF-FB203E001B55}"/>
              </a:ext>
            </a:extLst>
          </p:cNvPr>
          <p:cNvSpPr txBox="1">
            <a:spLocks/>
          </p:cNvSpPr>
          <p:nvPr/>
        </p:nvSpPr>
        <p:spPr>
          <a:xfrm>
            <a:off x="14569441" y="4938418"/>
            <a:ext cx="2784832" cy="661951"/>
          </a:xfrm>
          <a:prstGeom prst="rect">
            <a:avLst/>
          </a:prstGeom>
        </p:spPr>
        <p:txBody>
          <a:bodyPr vert="horz" lIns="91440" tIns="45720" rIns="91440" bIns="45720" rtlCol="0" anchor="ctr">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buFont typeface="Arial" panose="020B0604020202020204" pitchFamily="34" charset="0"/>
              <a:buNone/>
            </a:pPr>
            <a:r>
              <a:rPr lang="en-US" sz="3200" dirty="0">
                <a:solidFill>
                  <a:schemeClr val="bg1"/>
                </a:solidFill>
              </a:rPr>
              <a:t>Learn More</a:t>
            </a:r>
          </a:p>
        </p:txBody>
      </p:sp>
      <p:pic>
        <p:nvPicPr>
          <p:cNvPr id="46" name="Graphic 45">
            <a:extLst>
              <a:ext uri="{FF2B5EF4-FFF2-40B4-BE49-F238E27FC236}">
                <a16:creationId xmlns:a16="http://schemas.microsoft.com/office/drawing/2014/main" id="{FC6A8787-2A50-42A7-9999-47F435271A6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92663" y="5121756"/>
            <a:ext cx="295275" cy="295275"/>
          </a:xfrm>
          <a:prstGeom prst="rect">
            <a:avLst/>
          </a:prstGeom>
        </p:spPr>
      </p:pic>
    </p:spTree>
    <p:extLst>
      <p:ext uri="{BB962C8B-B14F-4D97-AF65-F5344CB8AC3E}">
        <p14:creationId xmlns:p14="http://schemas.microsoft.com/office/powerpoint/2010/main" val="234649076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 name="Group 128">
            <a:extLst>
              <a:ext uri="{FF2B5EF4-FFF2-40B4-BE49-F238E27FC236}">
                <a16:creationId xmlns:a16="http://schemas.microsoft.com/office/drawing/2014/main" id="{25D77765-CDC4-426C-AF4A-65D58D4DBF34}"/>
              </a:ext>
            </a:extLst>
          </p:cNvPr>
          <p:cNvGrpSpPr/>
          <p:nvPr/>
        </p:nvGrpSpPr>
        <p:grpSpPr>
          <a:xfrm>
            <a:off x="1471615" y="1001315"/>
            <a:ext cx="4869656" cy="8284370"/>
            <a:chOff x="981076" y="668338"/>
            <a:chExt cx="3246437" cy="5522913"/>
          </a:xfrm>
          <a:solidFill>
            <a:schemeClr val="bg1">
              <a:lumMod val="85000"/>
            </a:schemeClr>
          </a:solidFill>
        </p:grpSpPr>
        <p:sp>
          <p:nvSpPr>
            <p:cNvPr id="27" name="Freeform 5">
              <a:extLst>
                <a:ext uri="{FF2B5EF4-FFF2-40B4-BE49-F238E27FC236}">
                  <a16:creationId xmlns:a16="http://schemas.microsoft.com/office/drawing/2014/main" id="{A0B1868C-8390-4304-AC49-AD61A9174EE6}"/>
                </a:ext>
              </a:extLst>
            </p:cNvPr>
            <p:cNvSpPr>
              <a:spLocks/>
            </p:cNvSpPr>
            <p:nvPr/>
          </p:nvSpPr>
          <p:spPr bwMode="auto">
            <a:xfrm>
              <a:off x="3940176" y="4572000"/>
              <a:ext cx="238125" cy="528638"/>
            </a:xfrm>
            <a:custGeom>
              <a:avLst/>
              <a:gdLst>
                <a:gd name="T0" fmla="*/ 45 w 150"/>
                <a:gd name="T1" fmla="*/ 9 h 333"/>
                <a:gd name="T2" fmla="*/ 42 w 150"/>
                <a:gd name="T3" fmla="*/ 26 h 333"/>
                <a:gd name="T4" fmla="*/ 46 w 150"/>
                <a:gd name="T5" fmla="*/ 26 h 333"/>
                <a:gd name="T6" fmla="*/ 63 w 150"/>
                <a:gd name="T7" fmla="*/ 54 h 333"/>
                <a:gd name="T8" fmla="*/ 88 w 150"/>
                <a:gd name="T9" fmla="*/ 39 h 333"/>
                <a:gd name="T10" fmla="*/ 87 w 150"/>
                <a:gd name="T11" fmla="*/ 82 h 333"/>
                <a:gd name="T12" fmla="*/ 94 w 150"/>
                <a:gd name="T13" fmla="*/ 85 h 333"/>
                <a:gd name="T14" fmla="*/ 115 w 150"/>
                <a:gd name="T15" fmla="*/ 120 h 333"/>
                <a:gd name="T16" fmla="*/ 118 w 150"/>
                <a:gd name="T17" fmla="*/ 129 h 333"/>
                <a:gd name="T18" fmla="*/ 119 w 150"/>
                <a:gd name="T19" fmla="*/ 138 h 333"/>
                <a:gd name="T20" fmla="*/ 118 w 150"/>
                <a:gd name="T21" fmla="*/ 149 h 333"/>
                <a:gd name="T22" fmla="*/ 98 w 150"/>
                <a:gd name="T23" fmla="*/ 160 h 333"/>
                <a:gd name="T24" fmla="*/ 105 w 150"/>
                <a:gd name="T25" fmla="*/ 168 h 333"/>
                <a:gd name="T26" fmla="*/ 76 w 150"/>
                <a:gd name="T27" fmla="*/ 177 h 333"/>
                <a:gd name="T28" fmla="*/ 80 w 150"/>
                <a:gd name="T29" fmla="*/ 192 h 333"/>
                <a:gd name="T30" fmla="*/ 83 w 150"/>
                <a:gd name="T31" fmla="*/ 203 h 333"/>
                <a:gd name="T32" fmla="*/ 93 w 150"/>
                <a:gd name="T33" fmla="*/ 199 h 333"/>
                <a:gd name="T34" fmla="*/ 114 w 150"/>
                <a:gd name="T35" fmla="*/ 203 h 333"/>
                <a:gd name="T36" fmla="*/ 128 w 150"/>
                <a:gd name="T37" fmla="*/ 205 h 333"/>
                <a:gd name="T38" fmla="*/ 137 w 150"/>
                <a:gd name="T39" fmla="*/ 216 h 333"/>
                <a:gd name="T40" fmla="*/ 126 w 150"/>
                <a:gd name="T41" fmla="*/ 224 h 333"/>
                <a:gd name="T42" fmla="*/ 133 w 150"/>
                <a:gd name="T43" fmla="*/ 228 h 333"/>
                <a:gd name="T44" fmla="*/ 121 w 150"/>
                <a:gd name="T45" fmla="*/ 240 h 333"/>
                <a:gd name="T46" fmla="*/ 135 w 150"/>
                <a:gd name="T47" fmla="*/ 254 h 333"/>
                <a:gd name="T48" fmla="*/ 126 w 150"/>
                <a:gd name="T49" fmla="*/ 276 h 333"/>
                <a:gd name="T50" fmla="*/ 143 w 150"/>
                <a:gd name="T51" fmla="*/ 291 h 333"/>
                <a:gd name="T52" fmla="*/ 139 w 150"/>
                <a:gd name="T53" fmla="*/ 312 h 333"/>
                <a:gd name="T54" fmla="*/ 149 w 150"/>
                <a:gd name="T55" fmla="*/ 318 h 333"/>
                <a:gd name="T56" fmla="*/ 129 w 150"/>
                <a:gd name="T57" fmla="*/ 333 h 333"/>
                <a:gd name="T58" fmla="*/ 128 w 150"/>
                <a:gd name="T59" fmla="*/ 315 h 333"/>
                <a:gd name="T60" fmla="*/ 126 w 150"/>
                <a:gd name="T61" fmla="*/ 304 h 333"/>
                <a:gd name="T62" fmla="*/ 129 w 150"/>
                <a:gd name="T63" fmla="*/ 288 h 333"/>
                <a:gd name="T64" fmla="*/ 97 w 150"/>
                <a:gd name="T65" fmla="*/ 277 h 333"/>
                <a:gd name="T66" fmla="*/ 115 w 150"/>
                <a:gd name="T67" fmla="*/ 254 h 333"/>
                <a:gd name="T68" fmla="*/ 112 w 150"/>
                <a:gd name="T69" fmla="*/ 230 h 333"/>
                <a:gd name="T70" fmla="*/ 91 w 150"/>
                <a:gd name="T71" fmla="*/ 237 h 333"/>
                <a:gd name="T72" fmla="*/ 66 w 150"/>
                <a:gd name="T73" fmla="*/ 227 h 333"/>
                <a:gd name="T74" fmla="*/ 62 w 150"/>
                <a:gd name="T75" fmla="*/ 217 h 333"/>
                <a:gd name="T76" fmla="*/ 53 w 150"/>
                <a:gd name="T77" fmla="*/ 192 h 333"/>
                <a:gd name="T78" fmla="*/ 56 w 150"/>
                <a:gd name="T79" fmla="*/ 173 h 333"/>
                <a:gd name="T80" fmla="*/ 31 w 150"/>
                <a:gd name="T81" fmla="*/ 131 h 333"/>
                <a:gd name="T82" fmla="*/ 1 w 150"/>
                <a:gd name="T83" fmla="*/ 54 h 333"/>
                <a:gd name="T84" fmla="*/ 0 w 150"/>
                <a:gd name="T85" fmla="*/ 36 h 333"/>
                <a:gd name="T86" fmla="*/ 35 w 150"/>
                <a:gd name="T87" fmla="*/ 0 h 333"/>
                <a:gd name="T88" fmla="*/ 35 w 150"/>
                <a:gd name="T89" fmla="*/ 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333">
                  <a:moveTo>
                    <a:pt x="35" y="4"/>
                  </a:moveTo>
                  <a:lnTo>
                    <a:pt x="45" y="9"/>
                  </a:lnTo>
                  <a:lnTo>
                    <a:pt x="31" y="16"/>
                  </a:lnTo>
                  <a:lnTo>
                    <a:pt x="42" y="26"/>
                  </a:lnTo>
                  <a:lnTo>
                    <a:pt x="50" y="18"/>
                  </a:lnTo>
                  <a:lnTo>
                    <a:pt x="46" y="26"/>
                  </a:lnTo>
                  <a:lnTo>
                    <a:pt x="55" y="47"/>
                  </a:lnTo>
                  <a:lnTo>
                    <a:pt x="63" y="54"/>
                  </a:lnTo>
                  <a:lnTo>
                    <a:pt x="78" y="50"/>
                  </a:lnTo>
                  <a:lnTo>
                    <a:pt x="88" y="39"/>
                  </a:lnTo>
                  <a:lnTo>
                    <a:pt x="97" y="39"/>
                  </a:lnTo>
                  <a:lnTo>
                    <a:pt x="87" y="82"/>
                  </a:lnTo>
                  <a:lnTo>
                    <a:pt x="93" y="87"/>
                  </a:lnTo>
                  <a:lnTo>
                    <a:pt x="94" y="85"/>
                  </a:lnTo>
                  <a:lnTo>
                    <a:pt x="118" y="113"/>
                  </a:lnTo>
                  <a:lnTo>
                    <a:pt x="115" y="120"/>
                  </a:lnTo>
                  <a:lnTo>
                    <a:pt x="122" y="121"/>
                  </a:lnTo>
                  <a:lnTo>
                    <a:pt x="118" y="129"/>
                  </a:lnTo>
                  <a:lnTo>
                    <a:pt x="123" y="138"/>
                  </a:lnTo>
                  <a:lnTo>
                    <a:pt x="119" y="138"/>
                  </a:lnTo>
                  <a:lnTo>
                    <a:pt x="122" y="141"/>
                  </a:lnTo>
                  <a:lnTo>
                    <a:pt x="118" y="149"/>
                  </a:lnTo>
                  <a:lnTo>
                    <a:pt x="107" y="152"/>
                  </a:lnTo>
                  <a:lnTo>
                    <a:pt x="98" y="160"/>
                  </a:lnTo>
                  <a:lnTo>
                    <a:pt x="98" y="164"/>
                  </a:lnTo>
                  <a:lnTo>
                    <a:pt x="105" y="168"/>
                  </a:lnTo>
                  <a:lnTo>
                    <a:pt x="93" y="167"/>
                  </a:lnTo>
                  <a:lnTo>
                    <a:pt x="76" y="177"/>
                  </a:lnTo>
                  <a:lnTo>
                    <a:pt x="70" y="185"/>
                  </a:lnTo>
                  <a:lnTo>
                    <a:pt x="80" y="192"/>
                  </a:lnTo>
                  <a:lnTo>
                    <a:pt x="77" y="195"/>
                  </a:lnTo>
                  <a:lnTo>
                    <a:pt x="83" y="203"/>
                  </a:lnTo>
                  <a:lnTo>
                    <a:pt x="100" y="205"/>
                  </a:lnTo>
                  <a:lnTo>
                    <a:pt x="93" y="199"/>
                  </a:lnTo>
                  <a:lnTo>
                    <a:pt x="97" y="196"/>
                  </a:lnTo>
                  <a:lnTo>
                    <a:pt x="114" y="203"/>
                  </a:lnTo>
                  <a:lnTo>
                    <a:pt x="128" y="199"/>
                  </a:lnTo>
                  <a:lnTo>
                    <a:pt x="128" y="205"/>
                  </a:lnTo>
                  <a:lnTo>
                    <a:pt x="136" y="206"/>
                  </a:lnTo>
                  <a:lnTo>
                    <a:pt x="137" y="216"/>
                  </a:lnTo>
                  <a:lnTo>
                    <a:pt x="130" y="215"/>
                  </a:lnTo>
                  <a:lnTo>
                    <a:pt x="126" y="224"/>
                  </a:lnTo>
                  <a:lnTo>
                    <a:pt x="132" y="224"/>
                  </a:lnTo>
                  <a:lnTo>
                    <a:pt x="133" y="228"/>
                  </a:lnTo>
                  <a:lnTo>
                    <a:pt x="129" y="237"/>
                  </a:lnTo>
                  <a:lnTo>
                    <a:pt x="121" y="240"/>
                  </a:lnTo>
                  <a:lnTo>
                    <a:pt x="123" y="248"/>
                  </a:lnTo>
                  <a:lnTo>
                    <a:pt x="135" y="254"/>
                  </a:lnTo>
                  <a:lnTo>
                    <a:pt x="119" y="266"/>
                  </a:lnTo>
                  <a:lnTo>
                    <a:pt x="126" y="276"/>
                  </a:lnTo>
                  <a:lnTo>
                    <a:pt x="150" y="263"/>
                  </a:lnTo>
                  <a:lnTo>
                    <a:pt x="143" y="291"/>
                  </a:lnTo>
                  <a:lnTo>
                    <a:pt x="149" y="294"/>
                  </a:lnTo>
                  <a:lnTo>
                    <a:pt x="139" y="312"/>
                  </a:lnTo>
                  <a:lnTo>
                    <a:pt x="140" y="318"/>
                  </a:lnTo>
                  <a:lnTo>
                    <a:pt x="149" y="318"/>
                  </a:lnTo>
                  <a:lnTo>
                    <a:pt x="135" y="325"/>
                  </a:lnTo>
                  <a:lnTo>
                    <a:pt x="129" y="333"/>
                  </a:lnTo>
                  <a:lnTo>
                    <a:pt x="129" y="333"/>
                  </a:lnTo>
                  <a:lnTo>
                    <a:pt x="128" y="315"/>
                  </a:lnTo>
                  <a:lnTo>
                    <a:pt x="128" y="315"/>
                  </a:lnTo>
                  <a:lnTo>
                    <a:pt x="126" y="304"/>
                  </a:lnTo>
                  <a:lnTo>
                    <a:pt x="116" y="301"/>
                  </a:lnTo>
                  <a:lnTo>
                    <a:pt x="129" y="288"/>
                  </a:lnTo>
                  <a:lnTo>
                    <a:pt x="115" y="290"/>
                  </a:lnTo>
                  <a:lnTo>
                    <a:pt x="97" y="277"/>
                  </a:lnTo>
                  <a:lnTo>
                    <a:pt x="100" y="266"/>
                  </a:lnTo>
                  <a:lnTo>
                    <a:pt x="115" y="254"/>
                  </a:lnTo>
                  <a:lnTo>
                    <a:pt x="109" y="242"/>
                  </a:lnTo>
                  <a:lnTo>
                    <a:pt x="112" y="230"/>
                  </a:lnTo>
                  <a:lnTo>
                    <a:pt x="108" y="235"/>
                  </a:lnTo>
                  <a:lnTo>
                    <a:pt x="91" y="237"/>
                  </a:lnTo>
                  <a:lnTo>
                    <a:pt x="74" y="235"/>
                  </a:lnTo>
                  <a:lnTo>
                    <a:pt x="66" y="227"/>
                  </a:lnTo>
                  <a:lnTo>
                    <a:pt x="76" y="216"/>
                  </a:lnTo>
                  <a:lnTo>
                    <a:pt x="62" y="217"/>
                  </a:lnTo>
                  <a:lnTo>
                    <a:pt x="59" y="195"/>
                  </a:lnTo>
                  <a:lnTo>
                    <a:pt x="53" y="192"/>
                  </a:lnTo>
                  <a:lnTo>
                    <a:pt x="52" y="178"/>
                  </a:lnTo>
                  <a:lnTo>
                    <a:pt x="56" y="173"/>
                  </a:lnTo>
                  <a:lnTo>
                    <a:pt x="42" y="142"/>
                  </a:lnTo>
                  <a:lnTo>
                    <a:pt x="31" y="131"/>
                  </a:lnTo>
                  <a:lnTo>
                    <a:pt x="27" y="89"/>
                  </a:lnTo>
                  <a:lnTo>
                    <a:pt x="1" y="54"/>
                  </a:lnTo>
                  <a:lnTo>
                    <a:pt x="1" y="54"/>
                  </a:lnTo>
                  <a:lnTo>
                    <a:pt x="0" y="36"/>
                  </a:lnTo>
                  <a:lnTo>
                    <a:pt x="0" y="36"/>
                  </a:lnTo>
                  <a:lnTo>
                    <a:pt x="35" y="0"/>
                  </a:lnTo>
                  <a:lnTo>
                    <a:pt x="35" y="0"/>
                  </a:lnTo>
                  <a:lnTo>
                    <a:pt x="35"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8" name="Freeform 6">
              <a:extLst>
                <a:ext uri="{FF2B5EF4-FFF2-40B4-BE49-F238E27FC236}">
                  <a16:creationId xmlns:a16="http://schemas.microsoft.com/office/drawing/2014/main" id="{89BEB8EC-C42C-4F07-805D-FED221E4873F}"/>
                </a:ext>
              </a:extLst>
            </p:cNvPr>
            <p:cNvSpPr>
              <a:spLocks/>
            </p:cNvSpPr>
            <p:nvPr/>
          </p:nvSpPr>
          <p:spPr bwMode="auto">
            <a:xfrm>
              <a:off x="2066926" y="2397125"/>
              <a:ext cx="206375" cy="249238"/>
            </a:xfrm>
            <a:custGeom>
              <a:avLst/>
              <a:gdLst>
                <a:gd name="T0" fmla="*/ 95 w 130"/>
                <a:gd name="T1" fmla="*/ 13 h 157"/>
                <a:gd name="T2" fmla="*/ 104 w 130"/>
                <a:gd name="T3" fmla="*/ 49 h 157"/>
                <a:gd name="T4" fmla="*/ 113 w 130"/>
                <a:gd name="T5" fmla="*/ 59 h 157"/>
                <a:gd name="T6" fmla="*/ 125 w 130"/>
                <a:gd name="T7" fmla="*/ 62 h 157"/>
                <a:gd name="T8" fmla="*/ 118 w 130"/>
                <a:gd name="T9" fmla="*/ 74 h 157"/>
                <a:gd name="T10" fmla="*/ 127 w 130"/>
                <a:gd name="T11" fmla="*/ 102 h 157"/>
                <a:gd name="T12" fmla="*/ 122 w 130"/>
                <a:gd name="T13" fmla="*/ 119 h 157"/>
                <a:gd name="T14" fmla="*/ 130 w 130"/>
                <a:gd name="T15" fmla="*/ 126 h 157"/>
                <a:gd name="T16" fmla="*/ 129 w 130"/>
                <a:gd name="T17" fmla="*/ 134 h 157"/>
                <a:gd name="T18" fmla="*/ 129 w 130"/>
                <a:gd name="T19" fmla="*/ 134 h 157"/>
                <a:gd name="T20" fmla="*/ 123 w 130"/>
                <a:gd name="T21" fmla="*/ 136 h 157"/>
                <a:gd name="T22" fmla="*/ 122 w 130"/>
                <a:gd name="T23" fmla="*/ 131 h 157"/>
                <a:gd name="T24" fmla="*/ 113 w 130"/>
                <a:gd name="T25" fmla="*/ 137 h 157"/>
                <a:gd name="T26" fmla="*/ 105 w 130"/>
                <a:gd name="T27" fmla="*/ 134 h 157"/>
                <a:gd name="T28" fmla="*/ 87 w 130"/>
                <a:gd name="T29" fmla="*/ 137 h 157"/>
                <a:gd name="T30" fmla="*/ 43 w 130"/>
                <a:gd name="T31" fmla="*/ 157 h 157"/>
                <a:gd name="T32" fmla="*/ 43 w 130"/>
                <a:gd name="T33" fmla="*/ 157 h 157"/>
                <a:gd name="T34" fmla="*/ 26 w 130"/>
                <a:gd name="T35" fmla="*/ 130 h 157"/>
                <a:gd name="T36" fmla="*/ 0 w 130"/>
                <a:gd name="T37" fmla="*/ 115 h 157"/>
                <a:gd name="T38" fmla="*/ 5 w 130"/>
                <a:gd name="T39" fmla="*/ 83 h 157"/>
                <a:gd name="T40" fmla="*/ 12 w 130"/>
                <a:gd name="T41" fmla="*/ 67 h 157"/>
                <a:gd name="T42" fmla="*/ 21 w 130"/>
                <a:gd name="T43" fmla="*/ 63 h 157"/>
                <a:gd name="T44" fmla="*/ 19 w 130"/>
                <a:gd name="T45" fmla="*/ 59 h 157"/>
                <a:gd name="T46" fmla="*/ 19 w 130"/>
                <a:gd name="T47" fmla="*/ 59 h 157"/>
                <a:gd name="T48" fmla="*/ 33 w 130"/>
                <a:gd name="T49" fmla="*/ 52 h 157"/>
                <a:gd name="T50" fmla="*/ 32 w 130"/>
                <a:gd name="T51" fmla="*/ 48 h 157"/>
                <a:gd name="T52" fmla="*/ 49 w 130"/>
                <a:gd name="T53" fmla="*/ 27 h 157"/>
                <a:gd name="T54" fmla="*/ 67 w 130"/>
                <a:gd name="T55" fmla="*/ 35 h 157"/>
                <a:gd name="T56" fmla="*/ 81 w 130"/>
                <a:gd name="T57" fmla="*/ 25 h 157"/>
                <a:gd name="T58" fmla="*/ 90 w 130"/>
                <a:gd name="T59" fmla="*/ 0 h 157"/>
                <a:gd name="T60" fmla="*/ 95 w 130"/>
                <a:gd name="T61" fmla="*/ 1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0" h="157">
                  <a:moveTo>
                    <a:pt x="95" y="13"/>
                  </a:moveTo>
                  <a:lnTo>
                    <a:pt x="104" y="49"/>
                  </a:lnTo>
                  <a:lnTo>
                    <a:pt x="113" y="59"/>
                  </a:lnTo>
                  <a:lnTo>
                    <a:pt x="125" y="62"/>
                  </a:lnTo>
                  <a:lnTo>
                    <a:pt x="118" y="74"/>
                  </a:lnTo>
                  <a:lnTo>
                    <a:pt x="127" y="102"/>
                  </a:lnTo>
                  <a:lnTo>
                    <a:pt x="122" y="119"/>
                  </a:lnTo>
                  <a:lnTo>
                    <a:pt x="130" y="126"/>
                  </a:lnTo>
                  <a:lnTo>
                    <a:pt x="129" y="134"/>
                  </a:lnTo>
                  <a:lnTo>
                    <a:pt x="129" y="134"/>
                  </a:lnTo>
                  <a:lnTo>
                    <a:pt x="123" y="136"/>
                  </a:lnTo>
                  <a:lnTo>
                    <a:pt x="122" y="131"/>
                  </a:lnTo>
                  <a:lnTo>
                    <a:pt x="113" y="137"/>
                  </a:lnTo>
                  <a:lnTo>
                    <a:pt x="105" y="134"/>
                  </a:lnTo>
                  <a:lnTo>
                    <a:pt x="87" y="137"/>
                  </a:lnTo>
                  <a:lnTo>
                    <a:pt x="43" y="157"/>
                  </a:lnTo>
                  <a:lnTo>
                    <a:pt x="43" y="157"/>
                  </a:lnTo>
                  <a:lnTo>
                    <a:pt x="26" y="130"/>
                  </a:lnTo>
                  <a:lnTo>
                    <a:pt x="0" y="115"/>
                  </a:lnTo>
                  <a:lnTo>
                    <a:pt x="5" y="83"/>
                  </a:lnTo>
                  <a:lnTo>
                    <a:pt x="12" y="67"/>
                  </a:lnTo>
                  <a:lnTo>
                    <a:pt x="21" y="63"/>
                  </a:lnTo>
                  <a:lnTo>
                    <a:pt x="19" y="59"/>
                  </a:lnTo>
                  <a:lnTo>
                    <a:pt x="19" y="59"/>
                  </a:lnTo>
                  <a:lnTo>
                    <a:pt x="33" y="52"/>
                  </a:lnTo>
                  <a:lnTo>
                    <a:pt x="32" y="48"/>
                  </a:lnTo>
                  <a:lnTo>
                    <a:pt x="49" y="27"/>
                  </a:lnTo>
                  <a:lnTo>
                    <a:pt x="67" y="35"/>
                  </a:lnTo>
                  <a:lnTo>
                    <a:pt x="81" y="25"/>
                  </a:lnTo>
                  <a:lnTo>
                    <a:pt x="90" y="0"/>
                  </a:lnTo>
                  <a:lnTo>
                    <a:pt x="95" y="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9" name="Freeform 7">
              <a:extLst>
                <a:ext uri="{FF2B5EF4-FFF2-40B4-BE49-F238E27FC236}">
                  <a16:creationId xmlns:a16="http://schemas.microsoft.com/office/drawing/2014/main" id="{0055E78E-8043-4B2B-BF2F-7C52D4ACB646}"/>
                </a:ext>
              </a:extLst>
            </p:cNvPr>
            <p:cNvSpPr>
              <a:spLocks noEditPoints="1"/>
            </p:cNvSpPr>
            <p:nvPr/>
          </p:nvSpPr>
          <p:spPr bwMode="auto">
            <a:xfrm>
              <a:off x="1477963" y="5389563"/>
              <a:ext cx="738188" cy="801688"/>
            </a:xfrm>
            <a:custGeom>
              <a:avLst/>
              <a:gdLst>
                <a:gd name="T0" fmla="*/ 211 w 465"/>
                <a:gd name="T1" fmla="*/ 487 h 505"/>
                <a:gd name="T2" fmla="*/ 215 w 465"/>
                <a:gd name="T3" fmla="*/ 474 h 505"/>
                <a:gd name="T4" fmla="*/ 301 w 465"/>
                <a:gd name="T5" fmla="*/ 467 h 505"/>
                <a:gd name="T6" fmla="*/ 298 w 465"/>
                <a:gd name="T7" fmla="*/ 473 h 505"/>
                <a:gd name="T8" fmla="*/ 301 w 465"/>
                <a:gd name="T9" fmla="*/ 467 h 505"/>
                <a:gd name="T10" fmla="*/ 232 w 465"/>
                <a:gd name="T11" fmla="*/ 480 h 505"/>
                <a:gd name="T12" fmla="*/ 222 w 465"/>
                <a:gd name="T13" fmla="*/ 448 h 505"/>
                <a:gd name="T14" fmla="*/ 305 w 465"/>
                <a:gd name="T15" fmla="*/ 450 h 505"/>
                <a:gd name="T16" fmla="*/ 295 w 465"/>
                <a:gd name="T17" fmla="*/ 460 h 505"/>
                <a:gd name="T18" fmla="*/ 340 w 465"/>
                <a:gd name="T19" fmla="*/ 428 h 505"/>
                <a:gd name="T20" fmla="*/ 334 w 465"/>
                <a:gd name="T21" fmla="*/ 439 h 505"/>
                <a:gd name="T22" fmla="*/ 340 w 465"/>
                <a:gd name="T23" fmla="*/ 428 h 505"/>
                <a:gd name="T24" fmla="*/ 288 w 465"/>
                <a:gd name="T25" fmla="*/ 427 h 505"/>
                <a:gd name="T26" fmla="*/ 282 w 465"/>
                <a:gd name="T27" fmla="*/ 423 h 505"/>
                <a:gd name="T28" fmla="*/ 362 w 465"/>
                <a:gd name="T29" fmla="*/ 424 h 505"/>
                <a:gd name="T30" fmla="*/ 357 w 465"/>
                <a:gd name="T31" fmla="*/ 423 h 505"/>
                <a:gd name="T32" fmla="*/ 383 w 465"/>
                <a:gd name="T33" fmla="*/ 424 h 505"/>
                <a:gd name="T34" fmla="*/ 381 w 465"/>
                <a:gd name="T35" fmla="*/ 420 h 505"/>
                <a:gd name="T36" fmla="*/ 296 w 465"/>
                <a:gd name="T37" fmla="*/ 404 h 505"/>
                <a:gd name="T38" fmla="*/ 282 w 465"/>
                <a:gd name="T39" fmla="*/ 423 h 505"/>
                <a:gd name="T40" fmla="*/ 296 w 465"/>
                <a:gd name="T41" fmla="*/ 404 h 505"/>
                <a:gd name="T42" fmla="*/ 400 w 465"/>
                <a:gd name="T43" fmla="*/ 411 h 505"/>
                <a:gd name="T44" fmla="*/ 402 w 465"/>
                <a:gd name="T45" fmla="*/ 404 h 505"/>
                <a:gd name="T46" fmla="*/ 407 w 465"/>
                <a:gd name="T47" fmla="*/ 404 h 505"/>
                <a:gd name="T48" fmla="*/ 406 w 465"/>
                <a:gd name="T49" fmla="*/ 397 h 505"/>
                <a:gd name="T50" fmla="*/ 402 w 465"/>
                <a:gd name="T51" fmla="*/ 389 h 505"/>
                <a:gd name="T52" fmla="*/ 389 w 465"/>
                <a:gd name="T53" fmla="*/ 392 h 505"/>
                <a:gd name="T54" fmla="*/ 402 w 465"/>
                <a:gd name="T55" fmla="*/ 383 h 505"/>
                <a:gd name="T56" fmla="*/ 413 w 465"/>
                <a:gd name="T57" fmla="*/ 377 h 505"/>
                <a:gd name="T58" fmla="*/ 407 w 465"/>
                <a:gd name="T59" fmla="*/ 383 h 505"/>
                <a:gd name="T60" fmla="*/ 381 w 465"/>
                <a:gd name="T61" fmla="*/ 357 h 505"/>
                <a:gd name="T62" fmla="*/ 390 w 465"/>
                <a:gd name="T63" fmla="*/ 372 h 505"/>
                <a:gd name="T64" fmla="*/ 383 w 465"/>
                <a:gd name="T65" fmla="*/ 404 h 505"/>
                <a:gd name="T66" fmla="*/ 378 w 465"/>
                <a:gd name="T67" fmla="*/ 392 h 505"/>
                <a:gd name="T68" fmla="*/ 369 w 465"/>
                <a:gd name="T69" fmla="*/ 396 h 505"/>
                <a:gd name="T70" fmla="*/ 357 w 465"/>
                <a:gd name="T71" fmla="*/ 399 h 505"/>
                <a:gd name="T72" fmla="*/ 336 w 465"/>
                <a:gd name="T73" fmla="*/ 397 h 505"/>
                <a:gd name="T74" fmla="*/ 322 w 465"/>
                <a:gd name="T75" fmla="*/ 411 h 505"/>
                <a:gd name="T76" fmla="*/ 299 w 465"/>
                <a:gd name="T77" fmla="*/ 418 h 505"/>
                <a:gd name="T78" fmla="*/ 301 w 465"/>
                <a:gd name="T79" fmla="*/ 399 h 505"/>
                <a:gd name="T80" fmla="*/ 333 w 465"/>
                <a:gd name="T81" fmla="*/ 381 h 505"/>
                <a:gd name="T82" fmla="*/ 372 w 465"/>
                <a:gd name="T83" fmla="*/ 358 h 505"/>
                <a:gd name="T84" fmla="*/ 462 w 465"/>
                <a:gd name="T85" fmla="*/ 346 h 505"/>
                <a:gd name="T86" fmla="*/ 459 w 465"/>
                <a:gd name="T87" fmla="*/ 339 h 505"/>
                <a:gd name="T88" fmla="*/ 462 w 465"/>
                <a:gd name="T89" fmla="*/ 346 h 505"/>
                <a:gd name="T90" fmla="*/ 26 w 465"/>
                <a:gd name="T91" fmla="*/ 4 h 505"/>
                <a:gd name="T92" fmla="*/ 27 w 465"/>
                <a:gd name="T93" fmla="*/ 18 h 505"/>
                <a:gd name="T94" fmla="*/ 0 w 465"/>
                <a:gd name="T95" fmla="*/ 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5" h="505">
                  <a:moveTo>
                    <a:pt x="215" y="480"/>
                  </a:moveTo>
                  <a:lnTo>
                    <a:pt x="211" y="487"/>
                  </a:lnTo>
                  <a:lnTo>
                    <a:pt x="208" y="484"/>
                  </a:lnTo>
                  <a:lnTo>
                    <a:pt x="215" y="474"/>
                  </a:lnTo>
                  <a:lnTo>
                    <a:pt x="215" y="480"/>
                  </a:lnTo>
                  <a:close/>
                  <a:moveTo>
                    <a:pt x="301" y="467"/>
                  </a:moveTo>
                  <a:lnTo>
                    <a:pt x="309" y="473"/>
                  </a:lnTo>
                  <a:lnTo>
                    <a:pt x="298" y="473"/>
                  </a:lnTo>
                  <a:lnTo>
                    <a:pt x="296" y="469"/>
                  </a:lnTo>
                  <a:lnTo>
                    <a:pt x="301" y="467"/>
                  </a:lnTo>
                  <a:close/>
                  <a:moveTo>
                    <a:pt x="222" y="448"/>
                  </a:moveTo>
                  <a:lnTo>
                    <a:pt x="232" y="480"/>
                  </a:lnTo>
                  <a:lnTo>
                    <a:pt x="222" y="505"/>
                  </a:lnTo>
                  <a:lnTo>
                    <a:pt x="222" y="448"/>
                  </a:lnTo>
                  <a:close/>
                  <a:moveTo>
                    <a:pt x="295" y="446"/>
                  </a:moveTo>
                  <a:lnTo>
                    <a:pt x="305" y="450"/>
                  </a:lnTo>
                  <a:lnTo>
                    <a:pt x="305" y="459"/>
                  </a:lnTo>
                  <a:lnTo>
                    <a:pt x="295" y="460"/>
                  </a:lnTo>
                  <a:lnTo>
                    <a:pt x="295" y="446"/>
                  </a:lnTo>
                  <a:close/>
                  <a:moveTo>
                    <a:pt x="340" y="428"/>
                  </a:moveTo>
                  <a:lnTo>
                    <a:pt x="339" y="438"/>
                  </a:lnTo>
                  <a:lnTo>
                    <a:pt x="334" y="439"/>
                  </a:lnTo>
                  <a:lnTo>
                    <a:pt x="334" y="428"/>
                  </a:lnTo>
                  <a:lnTo>
                    <a:pt x="340" y="428"/>
                  </a:lnTo>
                  <a:close/>
                  <a:moveTo>
                    <a:pt x="289" y="424"/>
                  </a:moveTo>
                  <a:lnTo>
                    <a:pt x="288" y="427"/>
                  </a:lnTo>
                  <a:lnTo>
                    <a:pt x="281" y="427"/>
                  </a:lnTo>
                  <a:lnTo>
                    <a:pt x="282" y="423"/>
                  </a:lnTo>
                  <a:lnTo>
                    <a:pt x="289" y="424"/>
                  </a:lnTo>
                  <a:close/>
                  <a:moveTo>
                    <a:pt x="362" y="424"/>
                  </a:moveTo>
                  <a:lnTo>
                    <a:pt x="365" y="430"/>
                  </a:lnTo>
                  <a:lnTo>
                    <a:pt x="357" y="423"/>
                  </a:lnTo>
                  <a:lnTo>
                    <a:pt x="362" y="424"/>
                  </a:lnTo>
                  <a:close/>
                  <a:moveTo>
                    <a:pt x="383" y="424"/>
                  </a:moveTo>
                  <a:lnTo>
                    <a:pt x="375" y="425"/>
                  </a:lnTo>
                  <a:lnTo>
                    <a:pt x="381" y="420"/>
                  </a:lnTo>
                  <a:lnTo>
                    <a:pt x="383" y="424"/>
                  </a:lnTo>
                  <a:close/>
                  <a:moveTo>
                    <a:pt x="296" y="404"/>
                  </a:moveTo>
                  <a:lnTo>
                    <a:pt x="298" y="417"/>
                  </a:lnTo>
                  <a:lnTo>
                    <a:pt x="282" y="423"/>
                  </a:lnTo>
                  <a:lnTo>
                    <a:pt x="288" y="410"/>
                  </a:lnTo>
                  <a:lnTo>
                    <a:pt x="296" y="404"/>
                  </a:lnTo>
                  <a:close/>
                  <a:moveTo>
                    <a:pt x="402" y="404"/>
                  </a:moveTo>
                  <a:lnTo>
                    <a:pt x="400" y="411"/>
                  </a:lnTo>
                  <a:lnTo>
                    <a:pt x="393" y="410"/>
                  </a:lnTo>
                  <a:lnTo>
                    <a:pt x="402" y="404"/>
                  </a:lnTo>
                  <a:close/>
                  <a:moveTo>
                    <a:pt x="410" y="399"/>
                  </a:moveTo>
                  <a:lnTo>
                    <a:pt x="407" y="404"/>
                  </a:lnTo>
                  <a:lnTo>
                    <a:pt x="404" y="403"/>
                  </a:lnTo>
                  <a:lnTo>
                    <a:pt x="406" y="397"/>
                  </a:lnTo>
                  <a:lnTo>
                    <a:pt x="410" y="399"/>
                  </a:lnTo>
                  <a:close/>
                  <a:moveTo>
                    <a:pt x="402" y="389"/>
                  </a:moveTo>
                  <a:lnTo>
                    <a:pt x="395" y="393"/>
                  </a:lnTo>
                  <a:lnTo>
                    <a:pt x="389" y="392"/>
                  </a:lnTo>
                  <a:lnTo>
                    <a:pt x="393" y="377"/>
                  </a:lnTo>
                  <a:lnTo>
                    <a:pt x="402" y="383"/>
                  </a:lnTo>
                  <a:lnTo>
                    <a:pt x="402" y="389"/>
                  </a:lnTo>
                  <a:close/>
                  <a:moveTo>
                    <a:pt x="413" y="377"/>
                  </a:moveTo>
                  <a:lnTo>
                    <a:pt x="409" y="392"/>
                  </a:lnTo>
                  <a:lnTo>
                    <a:pt x="407" y="383"/>
                  </a:lnTo>
                  <a:lnTo>
                    <a:pt x="413" y="377"/>
                  </a:lnTo>
                  <a:close/>
                  <a:moveTo>
                    <a:pt x="381" y="357"/>
                  </a:moveTo>
                  <a:lnTo>
                    <a:pt x="382" y="367"/>
                  </a:lnTo>
                  <a:lnTo>
                    <a:pt x="390" y="372"/>
                  </a:lnTo>
                  <a:lnTo>
                    <a:pt x="385" y="381"/>
                  </a:lnTo>
                  <a:lnTo>
                    <a:pt x="383" y="404"/>
                  </a:lnTo>
                  <a:lnTo>
                    <a:pt x="372" y="400"/>
                  </a:lnTo>
                  <a:lnTo>
                    <a:pt x="378" y="392"/>
                  </a:lnTo>
                  <a:lnTo>
                    <a:pt x="372" y="389"/>
                  </a:lnTo>
                  <a:lnTo>
                    <a:pt x="369" y="396"/>
                  </a:lnTo>
                  <a:lnTo>
                    <a:pt x="362" y="390"/>
                  </a:lnTo>
                  <a:lnTo>
                    <a:pt x="357" y="399"/>
                  </a:lnTo>
                  <a:lnTo>
                    <a:pt x="346" y="392"/>
                  </a:lnTo>
                  <a:lnTo>
                    <a:pt x="336" y="397"/>
                  </a:lnTo>
                  <a:lnTo>
                    <a:pt x="329" y="414"/>
                  </a:lnTo>
                  <a:lnTo>
                    <a:pt x="322" y="411"/>
                  </a:lnTo>
                  <a:lnTo>
                    <a:pt x="308" y="420"/>
                  </a:lnTo>
                  <a:lnTo>
                    <a:pt x="299" y="418"/>
                  </a:lnTo>
                  <a:lnTo>
                    <a:pt x="296" y="404"/>
                  </a:lnTo>
                  <a:lnTo>
                    <a:pt x="301" y="399"/>
                  </a:lnTo>
                  <a:lnTo>
                    <a:pt x="325" y="390"/>
                  </a:lnTo>
                  <a:lnTo>
                    <a:pt x="333" y="381"/>
                  </a:lnTo>
                  <a:lnTo>
                    <a:pt x="343" y="381"/>
                  </a:lnTo>
                  <a:lnTo>
                    <a:pt x="372" y="358"/>
                  </a:lnTo>
                  <a:lnTo>
                    <a:pt x="381" y="357"/>
                  </a:lnTo>
                  <a:close/>
                  <a:moveTo>
                    <a:pt x="462" y="346"/>
                  </a:moveTo>
                  <a:lnTo>
                    <a:pt x="458" y="343"/>
                  </a:lnTo>
                  <a:lnTo>
                    <a:pt x="459" y="339"/>
                  </a:lnTo>
                  <a:lnTo>
                    <a:pt x="465" y="343"/>
                  </a:lnTo>
                  <a:lnTo>
                    <a:pt x="462" y="346"/>
                  </a:lnTo>
                  <a:close/>
                  <a:moveTo>
                    <a:pt x="21" y="0"/>
                  </a:moveTo>
                  <a:lnTo>
                    <a:pt x="26" y="4"/>
                  </a:lnTo>
                  <a:lnTo>
                    <a:pt x="21" y="12"/>
                  </a:lnTo>
                  <a:lnTo>
                    <a:pt x="27" y="18"/>
                  </a:lnTo>
                  <a:lnTo>
                    <a:pt x="5" y="12"/>
                  </a:lnTo>
                  <a:lnTo>
                    <a:pt x="0" y="7"/>
                  </a:lnTo>
                  <a:lnTo>
                    <a:pt x="2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8">
              <a:extLst>
                <a:ext uri="{FF2B5EF4-FFF2-40B4-BE49-F238E27FC236}">
                  <a16:creationId xmlns:a16="http://schemas.microsoft.com/office/drawing/2014/main" id="{CDDCDCA1-5716-4641-B611-4064CDCCAC94}"/>
                </a:ext>
              </a:extLst>
            </p:cNvPr>
            <p:cNvSpPr>
              <a:spLocks/>
            </p:cNvSpPr>
            <p:nvPr/>
          </p:nvSpPr>
          <p:spPr bwMode="auto">
            <a:xfrm>
              <a:off x="1968501" y="2413000"/>
              <a:ext cx="198438" cy="379413"/>
            </a:xfrm>
            <a:custGeom>
              <a:avLst/>
              <a:gdLst>
                <a:gd name="T0" fmla="*/ 4 w 125"/>
                <a:gd name="T1" fmla="*/ 8 h 239"/>
                <a:gd name="T2" fmla="*/ 25 w 125"/>
                <a:gd name="T3" fmla="*/ 11 h 239"/>
                <a:gd name="T4" fmla="*/ 34 w 125"/>
                <a:gd name="T5" fmla="*/ 0 h 239"/>
                <a:gd name="T6" fmla="*/ 46 w 125"/>
                <a:gd name="T7" fmla="*/ 7 h 239"/>
                <a:gd name="T8" fmla="*/ 59 w 125"/>
                <a:gd name="T9" fmla="*/ 4 h 239"/>
                <a:gd name="T10" fmla="*/ 81 w 125"/>
                <a:gd name="T11" fmla="*/ 49 h 239"/>
                <a:gd name="T12" fmla="*/ 81 w 125"/>
                <a:gd name="T13" fmla="*/ 49 h 239"/>
                <a:gd name="T14" fmla="*/ 83 w 125"/>
                <a:gd name="T15" fmla="*/ 53 h 239"/>
                <a:gd name="T16" fmla="*/ 74 w 125"/>
                <a:gd name="T17" fmla="*/ 57 h 239"/>
                <a:gd name="T18" fmla="*/ 67 w 125"/>
                <a:gd name="T19" fmla="*/ 73 h 239"/>
                <a:gd name="T20" fmla="*/ 62 w 125"/>
                <a:gd name="T21" fmla="*/ 105 h 239"/>
                <a:gd name="T22" fmla="*/ 88 w 125"/>
                <a:gd name="T23" fmla="*/ 120 h 239"/>
                <a:gd name="T24" fmla="*/ 105 w 125"/>
                <a:gd name="T25" fmla="*/ 147 h 239"/>
                <a:gd name="T26" fmla="*/ 105 w 125"/>
                <a:gd name="T27" fmla="*/ 147 h 239"/>
                <a:gd name="T28" fmla="*/ 105 w 125"/>
                <a:gd name="T29" fmla="*/ 159 h 239"/>
                <a:gd name="T30" fmla="*/ 114 w 125"/>
                <a:gd name="T31" fmla="*/ 166 h 239"/>
                <a:gd name="T32" fmla="*/ 116 w 125"/>
                <a:gd name="T33" fmla="*/ 184 h 239"/>
                <a:gd name="T34" fmla="*/ 125 w 125"/>
                <a:gd name="T35" fmla="*/ 198 h 239"/>
                <a:gd name="T36" fmla="*/ 125 w 125"/>
                <a:gd name="T37" fmla="*/ 198 h 239"/>
                <a:gd name="T38" fmla="*/ 119 w 125"/>
                <a:gd name="T39" fmla="*/ 208 h 239"/>
                <a:gd name="T40" fmla="*/ 107 w 125"/>
                <a:gd name="T41" fmla="*/ 207 h 239"/>
                <a:gd name="T42" fmla="*/ 104 w 125"/>
                <a:gd name="T43" fmla="*/ 215 h 239"/>
                <a:gd name="T44" fmla="*/ 104 w 125"/>
                <a:gd name="T45" fmla="*/ 215 h 239"/>
                <a:gd name="T46" fmla="*/ 90 w 125"/>
                <a:gd name="T47" fmla="*/ 226 h 239"/>
                <a:gd name="T48" fmla="*/ 74 w 125"/>
                <a:gd name="T49" fmla="*/ 209 h 239"/>
                <a:gd name="T50" fmla="*/ 70 w 125"/>
                <a:gd name="T51" fmla="*/ 212 h 239"/>
                <a:gd name="T52" fmla="*/ 73 w 125"/>
                <a:gd name="T53" fmla="*/ 222 h 239"/>
                <a:gd name="T54" fmla="*/ 65 w 125"/>
                <a:gd name="T55" fmla="*/ 239 h 239"/>
                <a:gd name="T56" fmla="*/ 45 w 125"/>
                <a:gd name="T57" fmla="*/ 229 h 239"/>
                <a:gd name="T58" fmla="*/ 51 w 125"/>
                <a:gd name="T59" fmla="*/ 221 h 239"/>
                <a:gd name="T60" fmla="*/ 45 w 125"/>
                <a:gd name="T61" fmla="*/ 223 h 239"/>
                <a:gd name="T62" fmla="*/ 45 w 125"/>
                <a:gd name="T63" fmla="*/ 214 h 239"/>
                <a:gd name="T64" fmla="*/ 38 w 125"/>
                <a:gd name="T65" fmla="*/ 205 h 239"/>
                <a:gd name="T66" fmla="*/ 42 w 125"/>
                <a:gd name="T67" fmla="*/ 179 h 239"/>
                <a:gd name="T68" fmla="*/ 31 w 125"/>
                <a:gd name="T69" fmla="*/ 124 h 239"/>
                <a:gd name="T70" fmla="*/ 14 w 125"/>
                <a:gd name="T71" fmla="*/ 98 h 239"/>
                <a:gd name="T72" fmla="*/ 4 w 125"/>
                <a:gd name="T73" fmla="*/ 89 h 239"/>
                <a:gd name="T74" fmla="*/ 10 w 125"/>
                <a:gd name="T75" fmla="*/ 85 h 239"/>
                <a:gd name="T76" fmla="*/ 7 w 125"/>
                <a:gd name="T77" fmla="*/ 75 h 239"/>
                <a:gd name="T78" fmla="*/ 16 w 125"/>
                <a:gd name="T79" fmla="*/ 80 h 239"/>
                <a:gd name="T80" fmla="*/ 21 w 125"/>
                <a:gd name="T81" fmla="*/ 73 h 239"/>
                <a:gd name="T82" fmla="*/ 14 w 125"/>
                <a:gd name="T83" fmla="*/ 63 h 239"/>
                <a:gd name="T84" fmla="*/ 17 w 125"/>
                <a:gd name="T85" fmla="*/ 59 h 239"/>
                <a:gd name="T86" fmla="*/ 10 w 125"/>
                <a:gd name="T87" fmla="*/ 61 h 239"/>
                <a:gd name="T88" fmla="*/ 11 w 125"/>
                <a:gd name="T89" fmla="*/ 53 h 239"/>
                <a:gd name="T90" fmla="*/ 7 w 125"/>
                <a:gd name="T91" fmla="*/ 47 h 239"/>
                <a:gd name="T92" fmla="*/ 14 w 125"/>
                <a:gd name="T93" fmla="*/ 32 h 239"/>
                <a:gd name="T94" fmla="*/ 0 w 125"/>
                <a:gd name="T95" fmla="*/ 24 h 239"/>
                <a:gd name="T96" fmla="*/ 9 w 125"/>
                <a:gd name="T97" fmla="*/ 20 h 239"/>
                <a:gd name="T98" fmla="*/ 4 w 125"/>
                <a:gd name="T99" fmla="*/ 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 h="239">
                  <a:moveTo>
                    <a:pt x="4" y="8"/>
                  </a:moveTo>
                  <a:lnTo>
                    <a:pt x="25" y="11"/>
                  </a:lnTo>
                  <a:lnTo>
                    <a:pt x="34" y="0"/>
                  </a:lnTo>
                  <a:lnTo>
                    <a:pt x="46" y="7"/>
                  </a:lnTo>
                  <a:lnTo>
                    <a:pt x="59" y="4"/>
                  </a:lnTo>
                  <a:lnTo>
                    <a:pt x="81" y="49"/>
                  </a:lnTo>
                  <a:lnTo>
                    <a:pt x="81" y="49"/>
                  </a:lnTo>
                  <a:lnTo>
                    <a:pt x="83" y="53"/>
                  </a:lnTo>
                  <a:lnTo>
                    <a:pt x="74" y="57"/>
                  </a:lnTo>
                  <a:lnTo>
                    <a:pt x="67" y="73"/>
                  </a:lnTo>
                  <a:lnTo>
                    <a:pt x="62" y="105"/>
                  </a:lnTo>
                  <a:lnTo>
                    <a:pt x="88" y="120"/>
                  </a:lnTo>
                  <a:lnTo>
                    <a:pt x="105" y="147"/>
                  </a:lnTo>
                  <a:lnTo>
                    <a:pt x="105" y="147"/>
                  </a:lnTo>
                  <a:lnTo>
                    <a:pt x="105" y="159"/>
                  </a:lnTo>
                  <a:lnTo>
                    <a:pt x="114" y="166"/>
                  </a:lnTo>
                  <a:lnTo>
                    <a:pt x="116" y="184"/>
                  </a:lnTo>
                  <a:lnTo>
                    <a:pt x="125" y="198"/>
                  </a:lnTo>
                  <a:lnTo>
                    <a:pt x="125" y="198"/>
                  </a:lnTo>
                  <a:lnTo>
                    <a:pt x="119" y="208"/>
                  </a:lnTo>
                  <a:lnTo>
                    <a:pt x="107" y="207"/>
                  </a:lnTo>
                  <a:lnTo>
                    <a:pt x="104" y="215"/>
                  </a:lnTo>
                  <a:lnTo>
                    <a:pt x="104" y="215"/>
                  </a:lnTo>
                  <a:lnTo>
                    <a:pt x="90" y="226"/>
                  </a:lnTo>
                  <a:lnTo>
                    <a:pt x="74" y="209"/>
                  </a:lnTo>
                  <a:lnTo>
                    <a:pt x="70" y="212"/>
                  </a:lnTo>
                  <a:lnTo>
                    <a:pt x="73" y="222"/>
                  </a:lnTo>
                  <a:lnTo>
                    <a:pt x="65" y="239"/>
                  </a:lnTo>
                  <a:lnTo>
                    <a:pt x="45" y="229"/>
                  </a:lnTo>
                  <a:lnTo>
                    <a:pt x="51" y="221"/>
                  </a:lnTo>
                  <a:lnTo>
                    <a:pt x="45" y="223"/>
                  </a:lnTo>
                  <a:lnTo>
                    <a:pt x="45" y="214"/>
                  </a:lnTo>
                  <a:lnTo>
                    <a:pt x="38" y="205"/>
                  </a:lnTo>
                  <a:lnTo>
                    <a:pt x="42" y="179"/>
                  </a:lnTo>
                  <a:lnTo>
                    <a:pt x="31" y="124"/>
                  </a:lnTo>
                  <a:lnTo>
                    <a:pt x="14" y="98"/>
                  </a:lnTo>
                  <a:lnTo>
                    <a:pt x="4" y="89"/>
                  </a:lnTo>
                  <a:lnTo>
                    <a:pt x="10" y="85"/>
                  </a:lnTo>
                  <a:lnTo>
                    <a:pt x="7" y="75"/>
                  </a:lnTo>
                  <a:lnTo>
                    <a:pt x="16" y="80"/>
                  </a:lnTo>
                  <a:lnTo>
                    <a:pt x="21" y="73"/>
                  </a:lnTo>
                  <a:lnTo>
                    <a:pt x="14" y="63"/>
                  </a:lnTo>
                  <a:lnTo>
                    <a:pt x="17" y="59"/>
                  </a:lnTo>
                  <a:lnTo>
                    <a:pt x="10" y="61"/>
                  </a:lnTo>
                  <a:lnTo>
                    <a:pt x="11" y="53"/>
                  </a:lnTo>
                  <a:lnTo>
                    <a:pt x="7" y="47"/>
                  </a:lnTo>
                  <a:lnTo>
                    <a:pt x="14" y="32"/>
                  </a:lnTo>
                  <a:lnTo>
                    <a:pt x="0" y="24"/>
                  </a:lnTo>
                  <a:lnTo>
                    <a:pt x="9" y="20"/>
                  </a:lnTo>
                  <a:lnTo>
                    <a:pt x="4" y="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1" name="Freeform 9">
              <a:extLst>
                <a:ext uri="{FF2B5EF4-FFF2-40B4-BE49-F238E27FC236}">
                  <a16:creationId xmlns:a16="http://schemas.microsoft.com/office/drawing/2014/main" id="{4037A424-8FB1-47D1-AB26-569638C4F906}"/>
                </a:ext>
              </a:extLst>
            </p:cNvPr>
            <p:cNvSpPr>
              <a:spLocks/>
            </p:cNvSpPr>
            <p:nvPr/>
          </p:nvSpPr>
          <p:spPr bwMode="auto">
            <a:xfrm>
              <a:off x="2649538" y="4827588"/>
              <a:ext cx="555625" cy="530225"/>
            </a:xfrm>
            <a:custGeom>
              <a:avLst/>
              <a:gdLst>
                <a:gd name="T0" fmla="*/ 325 w 350"/>
                <a:gd name="T1" fmla="*/ 3 h 334"/>
                <a:gd name="T2" fmla="*/ 339 w 350"/>
                <a:gd name="T3" fmla="*/ 6 h 334"/>
                <a:gd name="T4" fmla="*/ 350 w 350"/>
                <a:gd name="T5" fmla="*/ 23 h 334"/>
                <a:gd name="T6" fmla="*/ 348 w 350"/>
                <a:gd name="T7" fmla="*/ 108 h 334"/>
                <a:gd name="T8" fmla="*/ 274 w 350"/>
                <a:gd name="T9" fmla="*/ 104 h 334"/>
                <a:gd name="T10" fmla="*/ 249 w 350"/>
                <a:gd name="T11" fmla="*/ 154 h 334"/>
                <a:gd name="T12" fmla="*/ 215 w 350"/>
                <a:gd name="T13" fmla="*/ 171 h 334"/>
                <a:gd name="T14" fmla="*/ 215 w 350"/>
                <a:gd name="T15" fmla="*/ 171 h 334"/>
                <a:gd name="T16" fmla="*/ 180 w 350"/>
                <a:gd name="T17" fmla="*/ 165 h 334"/>
                <a:gd name="T18" fmla="*/ 138 w 350"/>
                <a:gd name="T19" fmla="*/ 179 h 334"/>
                <a:gd name="T20" fmla="*/ 97 w 350"/>
                <a:gd name="T21" fmla="*/ 207 h 334"/>
                <a:gd name="T22" fmla="*/ 68 w 350"/>
                <a:gd name="T23" fmla="*/ 267 h 334"/>
                <a:gd name="T24" fmla="*/ 68 w 350"/>
                <a:gd name="T25" fmla="*/ 267 h 334"/>
                <a:gd name="T26" fmla="*/ 57 w 350"/>
                <a:gd name="T27" fmla="*/ 288 h 334"/>
                <a:gd name="T28" fmla="*/ 35 w 350"/>
                <a:gd name="T29" fmla="*/ 333 h 334"/>
                <a:gd name="T30" fmla="*/ 0 w 350"/>
                <a:gd name="T31" fmla="*/ 334 h 334"/>
                <a:gd name="T32" fmla="*/ 34 w 350"/>
                <a:gd name="T33" fmla="*/ 302 h 334"/>
                <a:gd name="T34" fmla="*/ 40 w 350"/>
                <a:gd name="T35" fmla="*/ 260 h 334"/>
                <a:gd name="T36" fmla="*/ 43 w 350"/>
                <a:gd name="T37" fmla="*/ 253 h 334"/>
                <a:gd name="T38" fmla="*/ 44 w 350"/>
                <a:gd name="T39" fmla="*/ 239 h 334"/>
                <a:gd name="T40" fmla="*/ 45 w 350"/>
                <a:gd name="T41" fmla="*/ 213 h 334"/>
                <a:gd name="T42" fmla="*/ 43 w 350"/>
                <a:gd name="T43" fmla="*/ 204 h 334"/>
                <a:gd name="T44" fmla="*/ 47 w 350"/>
                <a:gd name="T45" fmla="*/ 196 h 334"/>
                <a:gd name="T46" fmla="*/ 55 w 350"/>
                <a:gd name="T47" fmla="*/ 183 h 334"/>
                <a:gd name="T48" fmla="*/ 69 w 350"/>
                <a:gd name="T49" fmla="*/ 162 h 334"/>
                <a:gd name="T50" fmla="*/ 145 w 350"/>
                <a:gd name="T51" fmla="*/ 136 h 334"/>
                <a:gd name="T52" fmla="*/ 166 w 350"/>
                <a:gd name="T53" fmla="*/ 129 h 334"/>
                <a:gd name="T54" fmla="*/ 214 w 350"/>
                <a:gd name="T55" fmla="*/ 123 h 334"/>
                <a:gd name="T56" fmla="*/ 231 w 350"/>
                <a:gd name="T57" fmla="*/ 101 h 334"/>
                <a:gd name="T58" fmla="*/ 229 w 350"/>
                <a:gd name="T59" fmla="*/ 84 h 334"/>
                <a:gd name="T60" fmla="*/ 233 w 350"/>
                <a:gd name="T61" fmla="*/ 63 h 334"/>
                <a:gd name="T62" fmla="*/ 246 w 350"/>
                <a:gd name="T63" fmla="*/ 45 h 334"/>
                <a:gd name="T64" fmla="*/ 295 w 350"/>
                <a:gd name="T65" fmla="*/ 44 h 334"/>
                <a:gd name="T66" fmla="*/ 320 w 350"/>
                <a:gd name="T67" fmla="*/ 20 h 334"/>
                <a:gd name="T68" fmla="*/ 312 w 350"/>
                <a:gd name="T69"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0" h="334">
                  <a:moveTo>
                    <a:pt x="315" y="0"/>
                  </a:moveTo>
                  <a:lnTo>
                    <a:pt x="325" y="3"/>
                  </a:lnTo>
                  <a:lnTo>
                    <a:pt x="327" y="10"/>
                  </a:lnTo>
                  <a:lnTo>
                    <a:pt x="339" y="6"/>
                  </a:lnTo>
                  <a:lnTo>
                    <a:pt x="336" y="19"/>
                  </a:lnTo>
                  <a:lnTo>
                    <a:pt x="350" y="23"/>
                  </a:lnTo>
                  <a:lnTo>
                    <a:pt x="350" y="23"/>
                  </a:lnTo>
                  <a:lnTo>
                    <a:pt x="348" y="108"/>
                  </a:lnTo>
                  <a:lnTo>
                    <a:pt x="348" y="108"/>
                  </a:lnTo>
                  <a:lnTo>
                    <a:pt x="274" y="104"/>
                  </a:lnTo>
                  <a:lnTo>
                    <a:pt x="267" y="154"/>
                  </a:lnTo>
                  <a:lnTo>
                    <a:pt x="249" y="154"/>
                  </a:lnTo>
                  <a:lnTo>
                    <a:pt x="225" y="172"/>
                  </a:lnTo>
                  <a:lnTo>
                    <a:pt x="215" y="171"/>
                  </a:lnTo>
                  <a:lnTo>
                    <a:pt x="215" y="171"/>
                  </a:lnTo>
                  <a:lnTo>
                    <a:pt x="215" y="171"/>
                  </a:lnTo>
                  <a:lnTo>
                    <a:pt x="215" y="171"/>
                  </a:lnTo>
                  <a:lnTo>
                    <a:pt x="180" y="165"/>
                  </a:lnTo>
                  <a:lnTo>
                    <a:pt x="160" y="168"/>
                  </a:lnTo>
                  <a:lnTo>
                    <a:pt x="138" y="179"/>
                  </a:lnTo>
                  <a:lnTo>
                    <a:pt x="117" y="197"/>
                  </a:lnTo>
                  <a:lnTo>
                    <a:pt x="97" y="207"/>
                  </a:lnTo>
                  <a:lnTo>
                    <a:pt x="79" y="232"/>
                  </a:lnTo>
                  <a:lnTo>
                    <a:pt x="68" y="267"/>
                  </a:lnTo>
                  <a:lnTo>
                    <a:pt x="68" y="267"/>
                  </a:lnTo>
                  <a:lnTo>
                    <a:pt x="68" y="267"/>
                  </a:lnTo>
                  <a:lnTo>
                    <a:pt x="68" y="267"/>
                  </a:lnTo>
                  <a:lnTo>
                    <a:pt x="57" y="288"/>
                  </a:lnTo>
                  <a:lnTo>
                    <a:pt x="52" y="319"/>
                  </a:lnTo>
                  <a:lnTo>
                    <a:pt x="35" y="333"/>
                  </a:lnTo>
                  <a:lnTo>
                    <a:pt x="0" y="334"/>
                  </a:lnTo>
                  <a:lnTo>
                    <a:pt x="0" y="334"/>
                  </a:lnTo>
                  <a:lnTo>
                    <a:pt x="16" y="312"/>
                  </a:lnTo>
                  <a:lnTo>
                    <a:pt x="34" y="302"/>
                  </a:lnTo>
                  <a:lnTo>
                    <a:pt x="27" y="289"/>
                  </a:lnTo>
                  <a:lnTo>
                    <a:pt x="40" y="260"/>
                  </a:lnTo>
                  <a:lnTo>
                    <a:pt x="37" y="255"/>
                  </a:lnTo>
                  <a:lnTo>
                    <a:pt x="43" y="253"/>
                  </a:lnTo>
                  <a:lnTo>
                    <a:pt x="51" y="243"/>
                  </a:lnTo>
                  <a:lnTo>
                    <a:pt x="44" y="239"/>
                  </a:lnTo>
                  <a:lnTo>
                    <a:pt x="50" y="224"/>
                  </a:lnTo>
                  <a:lnTo>
                    <a:pt x="45" y="213"/>
                  </a:lnTo>
                  <a:lnTo>
                    <a:pt x="38" y="210"/>
                  </a:lnTo>
                  <a:lnTo>
                    <a:pt x="43" y="204"/>
                  </a:lnTo>
                  <a:lnTo>
                    <a:pt x="47" y="206"/>
                  </a:lnTo>
                  <a:lnTo>
                    <a:pt x="47" y="196"/>
                  </a:lnTo>
                  <a:lnTo>
                    <a:pt x="51" y="194"/>
                  </a:lnTo>
                  <a:lnTo>
                    <a:pt x="55" y="183"/>
                  </a:lnTo>
                  <a:lnTo>
                    <a:pt x="69" y="174"/>
                  </a:lnTo>
                  <a:lnTo>
                    <a:pt x="69" y="162"/>
                  </a:lnTo>
                  <a:lnTo>
                    <a:pt x="94" y="146"/>
                  </a:lnTo>
                  <a:lnTo>
                    <a:pt x="145" y="136"/>
                  </a:lnTo>
                  <a:lnTo>
                    <a:pt x="160" y="119"/>
                  </a:lnTo>
                  <a:lnTo>
                    <a:pt x="166" y="129"/>
                  </a:lnTo>
                  <a:lnTo>
                    <a:pt x="173" y="130"/>
                  </a:lnTo>
                  <a:lnTo>
                    <a:pt x="214" y="123"/>
                  </a:lnTo>
                  <a:lnTo>
                    <a:pt x="232" y="108"/>
                  </a:lnTo>
                  <a:lnTo>
                    <a:pt x="231" y="101"/>
                  </a:lnTo>
                  <a:lnTo>
                    <a:pt x="219" y="88"/>
                  </a:lnTo>
                  <a:lnTo>
                    <a:pt x="229" y="84"/>
                  </a:lnTo>
                  <a:lnTo>
                    <a:pt x="228" y="66"/>
                  </a:lnTo>
                  <a:lnTo>
                    <a:pt x="233" y="63"/>
                  </a:lnTo>
                  <a:lnTo>
                    <a:pt x="239" y="51"/>
                  </a:lnTo>
                  <a:lnTo>
                    <a:pt x="246" y="45"/>
                  </a:lnTo>
                  <a:lnTo>
                    <a:pt x="271" y="41"/>
                  </a:lnTo>
                  <a:lnTo>
                    <a:pt x="295" y="44"/>
                  </a:lnTo>
                  <a:lnTo>
                    <a:pt x="306" y="20"/>
                  </a:lnTo>
                  <a:lnTo>
                    <a:pt x="320" y="20"/>
                  </a:lnTo>
                  <a:lnTo>
                    <a:pt x="320" y="14"/>
                  </a:lnTo>
                  <a:lnTo>
                    <a:pt x="312" y="5"/>
                  </a:lnTo>
                  <a:lnTo>
                    <a:pt x="31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2" name="Freeform 10">
              <a:extLst>
                <a:ext uri="{FF2B5EF4-FFF2-40B4-BE49-F238E27FC236}">
                  <a16:creationId xmlns:a16="http://schemas.microsoft.com/office/drawing/2014/main" id="{F9D50DAC-40DC-4540-B2BC-C985F5953EE3}"/>
                </a:ext>
              </a:extLst>
            </p:cNvPr>
            <p:cNvSpPr>
              <a:spLocks noEditPoints="1"/>
            </p:cNvSpPr>
            <p:nvPr/>
          </p:nvSpPr>
          <p:spPr bwMode="auto">
            <a:xfrm>
              <a:off x="2647951" y="5089525"/>
              <a:ext cx="403225" cy="355600"/>
            </a:xfrm>
            <a:custGeom>
              <a:avLst/>
              <a:gdLst>
                <a:gd name="T0" fmla="*/ 80 w 254"/>
                <a:gd name="T1" fmla="*/ 208 h 224"/>
                <a:gd name="T2" fmla="*/ 72 w 254"/>
                <a:gd name="T3" fmla="*/ 210 h 224"/>
                <a:gd name="T4" fmla="*/ 69 w 254"/>
                <a:gd name="T5" fmla="*/ 201 h 224"/>
                <a:gd name="T6" fmla="*/ 212 w 254"/>
                <a:gd name="T7" fmla="*/ 106 h 224"/>
                <a:gd name="T8" fmla="*/ 199 w 254"/>
                <a:gd name="T9" fmla="*/ 108 h 224"/>
                <a:gd name="T10" fmla="*/ 188 w 254"/>
                <a:gd name="T11" fmla="*/ 126 h 224"/>
                <a:gd name="T12" fmla="*/ 192 w 254"/>
                <a:gd name="T13" fmla="*/ 137 h 224"/>
                <a:gd name="T14" fmla="*/ 201 w 254"/>
                <a:gd name="T15" fmla="*/ 134 h 224"/>
                <a:gd name="T16" fmla="*/ 216 w 254"/>
                <a:gd name="T17" fmla="*/ 126 h 224"/>
                <a:gd name="T18" fmla="*/ 218 w 254"/>
                <a:gd name="T19" fmla="*/ 122 h 224"/>
                <a:gd name="T20" fmla="*/ 220 w 254"/>
                <a:gd name="T21" fmla="*/ 115 h 224"/>
                <a:gd name="T22" fmla="*/ 181 w 254"/>
                <a:gd name="T23" fmla="*/ 0 h 224"/>
                <a:gd name="T24" fmla="*/ 139 w 254"/>
                <a:gd name="T25" fmla="*/ 14 h 224"/>
                <a:gd name="T26" fmla="*/ 98 w 254"/>
                <a:gd name="T27" fmla="*/ 42 h 224"/>
                <a:gd name="T28" fmla="*/ 69 w 254"/>
                <a:gd name="T29" fmla="*/ 102 h 224"/>
                <a:gd name="T30" fmla="*/ 53 w 254"/>
                <a:gd name="T31" fmla="*/ 154 h 224"/>
                <a:gd name="T32" fmla="*/ 1 w 254"/>
                <a:gd name="T33" fmla="*/ 169 h 224"/>
                <a:gd name="T34" fmla="*/ 0 w 254"/>
                <a:gd name="T35" fmla="*/ 183 h 224"/>
                <a:gd name="T36" fmla="*/ 45 w 254"/>
                <a:gd name="T37" fmla="*/ 224 h 224"/>
                <a:gd name="T38" fmla="*/ 62 w 254"/>
                <a:gd name="T39" fmla="*/ 210 h 224"/>
                <a:gd name="T40" fmla="*/ 76 w 254"/>
                <a:gd name="T41" fmla="*/ 176 h 224"/>
                <a:gd name="T42" fmla="*/ 81 w 254"/>
                <a:gd name="T43" fmla="*/ 151 h 224"/>
                <a:gd name="T44" fmla="*/ 90 w 254"/>
                <a:gd name="T45" fmla="*/ 129 h 224"/>
                <a:gd name="T46" fmla="*/ 94 w 254"/>
                <a:gd name="T47" fmla="*/ 133 h 224"/>
                <a:gd name="T48" fmla="*/ 95 w 254"/>
                <a:gd name="T49" fmla="*/ 116 h 224"/>
                <a:gd name="T50" fmla="*/ 116 w 254"/>
                <a:gd name="T51" fmla="*/ 87 h 224"/>
                <a:gd name="T52" fmla="*/ 129 w 254"/>
                <a:gd name="T53" fmla="*/ 77 h 224"/>
                <a:gd name="T54" fmla="*/ 114 w 254"/>
                <a:gd name="T55" fmla="*/ 76 h 224"/>
                <a:gd name="T56" fmla="*/ 123 w 254"/>
                <a:gd name="T57" fmla="*/ 62 h 224"/>
                <a:gd name="T58" fmla="*/ 161 w 254"/>
                <a:gd name="T59" fmla="*/ 34 h 224"/>
                <a:gd name="T60" fmla="*/ 168 w 254"/>
                <a:gd name="T61" fmla="*/ 34 h 224"/>
                <a:gd name="T62" fmla="*/ 184 w 254"/>
                <a:gd name="T63" fmla="*/ 39 h 224"/>
                <a:gd name="T64" fmla="*/ 195 w 254"/>
                <a:gd name="T65" fmla="*/ 49 h 224"/>
                <a:gd name="T66" fmla="*/ 187 w 254"/>
                <a:gd name="T67" fmla="*/ 57 h 224"/>
                <a:gd name="T68" fmla="*/ 195 w 254"/>
                <a:gd name="T69" fmla="*/ 85 h 224"/>
                <a:gd name="T70" fmla="*/ 188 w 254"/>
                <a:gd name="T71" fmla="*/ 85 h 224"/>
                <a:gd name="T72" fmla="*/ 187 w 254"/>
                <a:gd name="T73" fmla="*/ 101 h 224"/>
                <a:gd name="T74" fmla="*/ 195 w 254"/>
                <a:gd name="T75" fmla="*/ 98 h 224"/>
                <a:gd name="T76" fmla="*/ 206 w 254"/>
                <a:gd name="T77" fmla="*/ 102 h 224"/>
                <a:gd name="T78" fmla="*/ 213 w 254"/>
                <a:gd name="T79" fmla="*/ 85 h 224"/>
                <a:gd name="T80" fmla="*/ 227 w 254"/>
                <a:gd name="T81" fmla="*/ 96 h 224"/>
                <a:gd name="T82" fmla="*/ 241 w 254"/>
                <a:gd name="T83" fmla="*/ 77 h 224"/>
                <a:gd name="T84" fmla="*/ 246 w 254"/>
                <a:gd name="T85" fmla="*/ 67 h 224"/>
                <a:gd name="T86" fmla="*/ 251 w 254"/>
                <a:gd name="T87" fmla="*/ 57 h 224"/>
                <a:gd name="T88" fmla="*/ 254 w 254"/>
                <a:gd name="T89" fmla="*/ 50 h 224"/>
                <a:gd name="T90" fmla="*/ 216 w 254"/>
                <a:gd name="T91" fmla="*/ 24 h 224"/>
                <a:gd name="T92" fmla="*/ 181 w 254"/>
                <a:gd name="T93"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4" h="224">
                  <a:moveTo>
                    <a:pt x="79" y="200"/>
                  </a:moveTo>
                  <a:lnTo>
                    <a:pt x="80" y="208"/>
                  </a:lnTo>
                  <a:lnTo>
                    <a:pt x="70" y="207"/>
                  </a:lnTo>
                  <a:lnTo>
                    <a:pt x="72" y="210"/>
                  </a:lnTo>
                  <a:lnTo>
                    <a:pt x="65" y="217"/>
                  </a:lnTo>
                  <a:lnTo>
                    <a:pt x="69" y="201"/>
                  </a:lnTo>
                  <a:lnTo>
                    <a:pt x="79" y="200"/>
                  </a:lnTo>
                  <a:close/>
                  <a:moveTo>
                    <a:pt x="212" y="106"/>
                  </a:moveTo>
                  <a:lnTo>
                    <a:pt x="208" y="122"/>
                  </a:lnTo>
                  <a:lnTo>
                    <a:pt x="199" y="108"/>
                  </a:lnTo>
                  <a:lnTo>
                    <a:pt x="191" y="110"/>
                  </a:lnTo>
                  <a:lnTo>
                    <a:pt x="188" y="126"/>
                  </a:lnTo>
                  <a:lnTo>
                    <a:pt x="194" y="129"/>
                  </a:lnTo>
                  <a:lnTo>
                    <a:pt x="192" y="137"/>
                  </a:lnTo>
                  <a:lnTo>
                    <a:pt x="198" y="141"/>
                  </a:lnTo>
                  <a:lnTo>
                    <a:pt x="201" y="134"/>
                  </a:lnTo>
                  <a:lnTo>
                    <a:pt x="212" y="131"/>
                  </a:lnTo>
                  <a:lnTo>
                    <a:pt x="216" y="126"/>
                  </a:lnTo>
                  <a:lnTo>
                    <a:pt x="223" y="129"/>
                  </a:lnTo>
                  <a:lnTo>
                    <a:pt x="218" y="122"/>
                  </a:lnTo>
                  <a:lnTo>
                    <a:pt x="227" y="123"/>
                  </a:lnTo>
                  <a:lnTo>
                    <a:pt x="220" y="115"/>
                  </a:lnTo>
                  <a:lnTo>
                    <a:pt x="212" y="106"/>
                  </a:lnTo>
                  <a:close/>
                  <a:moveTo>
                    <a:pt x="181" y="0"/>
                  </a:moveTo>
                  <a:lnTo>
                    <a:pt x="161" y="3"/>
                  </a:lnTo>
                  <a:lnTo>
                    <a:pt x="139" y="14"/>
                  </a:lnTo>
                  <a:lnTo>
                    <a:pt x="118" y="32"/>
                  </a:lnTo>
                  <a:lnTo>
                    <a:pt x="98" y="42"/>
                  </a:lnTo>
                  <a:lnTo>
                    <a:pt x="80" y="67"/>
                  </a:lnTo>
                  <a:lnTo>
                    <a:pt x="69" y="102"/>
                  </a:lnTo>
                  <a:lnTo>
                    <a:pt x="58" y="123"/>
                  </a:lnTo>
                  <a:lnTo>
                    <a:pt x="53" y="154"/>
                  </a:lnTo>
                  <a:lnTo>
                    <a:pt x="36" y="168"/>
                  </a:lnTo>
                  <a:lnTo>
                    <a:pt x="1" y="169"/>
                  </a:lnTo>
                  <a:lnTo>
                    <a:pt x="1" y="169"/>
                  </a:lnTo>
                  <a:lnTo>
                    <a:pt x="0" y="183"/>
                  </a:lnTo>
                  <a:lnTo>
                    <a:pt x="8" y="207"/>
                  </a:lnTo>
                  <a:lnTo>
                    <a:pt x="45" y="224"/>
                  </a:lnTo>
                  <a:lnTo>
                    <a:pt x="53" y="219"/>
                  </a:lnTo>
                  <a:lnTo>
                    <a:pt x="62" y="210"/>
                  </a:lnTo>
                  <a:lnTo>
                    <a:pt x="66" y="184"/>
                  </a:lnTo>
                  <a:lnTo>
                    <a:pt x="76" y="176"/>
                  </a:lnTo>
                  <a:lnTo>
                    <a:pt x="74" y="159"/>
                  </a:lnTo>
                  <a:lnTo>
                    <a:pt x="81" y="151"/>
                  </a:lnTo>
                  <a:lnTo>
                    <a:pt x="83" y="131"/>
                  </a:lnTo>
                  <a:lnTo>
                    <a:pt x="90" y="129"/>
                  </a:lnTo>
                  <a:lnTo>
                    <a:pt x="91" y="134"/>
                  </a:lnTo>
                  <a:lnTo>
                    <a:pt x="94" y="133"/>
                  </a:lnTo>
                  <a:lnTo>
                    <a:pt x="105" y="117"/>
                  </a:lnTo>
                  <a:lnTo>
                    <a:pt x="95" y="116"/>
                  </a:lnTo>
                  <a:lnTo>
                    <a:pt x="97" y="102"/>
                  </a:lnTo>
                  <a:lnTo>
                    <a:pt x="116" y="87"/>
                  </a:lnTo>
                  <a:lnTo>
                    <a:pt x="125" y="87"/>
                  </a:lnTo>
                  <a:lnTo>
                    <a:pt x="129" y="77"/>
                  </a:lnTo>
                  <a:lnTo>
                    <a:pt x="118" y="80"/>
                  </a:lnTo>
                  <a:lnTo>
                    <a:pt x="114" y="76"/>
                  </a:lnTo>
                  <a:lnTo>
                    <a:pt x="125" y="66"/>
                  </a:lnTo>
                  <a:lnTo>
                    <a:pt x="123" y="62"/>
                  </a:lnTo>
                  <a:lnTo>
                    <a:pt x="136" y="45"/>
                  </a:lnTo>
                  <a:lnTo>
                    <a:pt x="161" y="34"/>
                  </a:lnTo>
                  <a:lnTo>
                    <a:pt x="164" y="38"/>
                  </a:lnTo>
                  <a:lnTo>
                    <a:pt x="168" y="34"/>
                  </a:lnTo>
                  <a:lnTo>
                    <a:pt x="180" y="42"/>
                  </a:lnTo>
                  <a:lnTo>
                    <a:pt x="184" y="39"/>
                  </a:lnTo>
                  <a:lnTo>
                    <a:pt x="194" y="42"/>
                  </a:lnTo>
                  <a:lnTo>
                    <a:pt x="195" y="49"/>
                  </a:lnTo>
                  <a:lnTo>
                    <a:pt x="191" y="46"/>
                  </a:lnTo>
                  <a:lnTo>
                    <a:pt x="187" y="57"/>
                  </a:lnTo>
                  <a:lnTo>
                    <a:pt x="188" y="74"/>
                  </a:lnTo>
                  <a:lnTo>
                    <a:pt x="195" y="85"/>
                  </a:lnTo>
                  <a:lnTo>
                    <a:pt x="194" y="90"/>
                  </a:lnTo>
                  <a:lnTo>
                    <a:pt x="188" y="85"/>
                  </a:lnTo>
                  <a:lnTo>
                    <a:pt x="187" y="96"/>
                  </a:lnTo>
                  <a:lnTo>
                    <a:pt x="187" y="101"/>
                  </a:lnTo>
                  <a:lnTo>
                    <a:pt x="191" y="96"/>
                  </a:lnTo>
                  <a:lnTo>
                    <a:pt x="195" y="98"/>
                  </a:lnTo>
                  <a:lnTo>
                    <a:pt x="194" y="108"/>
                  </a:lnTo>
                  <a:lnTo>
                    <a:pt x="206" y="102"/>
                  </a:lnTo>
                  <a:lnTo>
                    <a:pt x="203" y="95"/>
                  </a:lnTo>
                  <a:lnTo>
                    <a:pt x="213" y="85"/>
                  </a:lnTo>
                  <a:lnTo>
                    <a:pt x="223" y="98"/>
                  </a:lnTo>
                  <a:lnTo>
                    <a:pt x="227" y="96"/>
                  </a:lnTo>
                  <a:lnTo>
                    <a:pt x="232" y="103"/>
                  </a:lnTo>
                  <a:lnTo>
                    <a:pt x="241" y="77"/>
                  </a:lnTo>
                  <a:lnTo>
                    <a:pt x="239" y="67"/>
                  </a:lnTo>
                  <a:lnTo>
                    <a:pt x="246" y="67"/>
                  </a:lnTo>
                  <a:lnTo>
                    <a:pt x="247" y="56"/>
                  </a:lnTo>
                  <a:lnTo>
                    <a:pt x="251" y="57"/>
                  </a:lnTo>
                  <a:lnTo>
                    <a:pt x="254" y="50"/>
                  </a:lnTo>
                  <a:lnTo>
                    <a:pt x="254" y="50"/>
                  </a:lnTo>
                  <a:lnTo>
                    <a:pt x="251" y="28"/>
                  </a:lnTo>
                  <a:lnTo>
                    <a:pt x="216" y="24"/>
                  </a:lnTo>
                  <a:lnTo>
                    <a:pt x="216" y="6"/>
                  </a:lnTo>
                  <a:lnTo>
                    <a:pt x="18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3" name="Freeform 11">
              <a:extLst>
                <a:ext uri="{FF2B5EF4-FFF2-40B4-BE49-F238E27FC236}">
                  <a16:creationId xmlns:a16="http://schemas.microsoft.com/office/drawing/2014/main" id="{22AD7160-AF14-4E02-BC51-F8F177FC85E1}"/>
                </a:ext>
              </a:extLst>
            </p:cNvPr>
            <p:cNvSpPr>
              <a:spLocks/>
            </p:cNvSpPr>
            <p:nvPr/>
          </p:nvSpPr>
          <p:spPr bwMode="auto">
            <a:xfrm>
              <a:off x="2168526" y="1673225"/>
              <a:ext cx="220663" cy="285750"/>
            </a:xfrm>
            <a:custGeom>
              <a:avLst/>
              <a:gdLst>
                <a:gd name="T0" fmla="*/ 97 w 139"/>
                <a:gd name="T1" fmla="*/ 0 h 180"/>
                <a:gd name="T2" fmla="*/ 110 w 139"/>
                <a:gd name="T3" fmla="*/ 8 h 180"/>
                <a:gd name="T4" fmla="*/ 115 w 139"/>
                <a:gd name="T5" fmla="*/ 29 h 180"/>
                <a:gd name="T6" fmla="*/ 127 w 139"/>
                <a:gd name="T7" fmla="*/ 29 h 180"/>
                <a:gd name="T8" fmla="*/ 134 w 139"/>
                <a:gd name="T9" fmla="*/ 33 h 180"/>
                <a:gd name="T10" fmla="*/ 139 w 139"/>
                <a:gd name="T11" fmla="*/ 64 h 180"/>
                <a:gd name="T12" fmla="*/ 139 w 139"/>
                <a:gd name="T13" fmla="*/ 64 h 180"/>
                <a:gd name="T14" fmla="*/ 132 w 139"/>
                <a:gd name="T15" fmla="*/ 68 h 180"/>
                <a:gd name="T16" fmla="*/ 138 w 139"/>
                <a:gd name="T17" fmla="*/ 85 h 180"/>
                <a:gd name="T18" fmla="*/ 136 w 139"/>
                <a:gd name="T19" fmla="*/ 92 h 180"/>
                <a:gd name="T20" fmla="*/ 113 w 139"/>
                <a:gd name="T21" fmla="*/ 107 h 180"/>
                <a:gd name="T22" fmla="*/ 111 w 139"/>
                <a:gd name="T23" fmla="*/ 125 h 180"/>
                <a:gd name="T24" fmla="*/ 94 w 139"/>
                <a:gd name="T25" fmla="*/ 160 h 180"/>
                <a:gd name="T26" fmla="*/ 94 w 139"/>
                <a:gd name="T27" fmla="*/ 160 h 180"/>
                <a:gd name="T28" fmla="*/ 92 w 139"/>
                <a:gd name="T29" fmla="*/ 173 h 180"/>
                <a:gd name="T30" fmla="*/ 83 w 139"/>
                <a:gd name="T31" fmla="*/ 173 h 180"/>
                <a:gd name="T32" fmla="*/ 83 w 139"/>
                <a:gd name="T33" fmla="*/ 173 h 180"/>
                <a:gd name="T34" fmla="*/ 70 w 139"/>
                <a:gd name="T35" fmla="*/ 173 h 180"/>
                <a:gd name="T36" fmla="*/ 62 w 139"/>
                <a:gd name="T37" fmla="*/ 180 h 180"/>
                <a:gd name="T38" fmla="*/ 48 w 139"/>
                <a:gd name="T39" fmla="*/ 178 h 180"/>
                <a:gd name="T40" fmla="*/ 42 w 139"/>
                <a:gd name="T41" fmla="*/ 171 h 180"/>
                <a:gd name="T42" fmla="*/ 45 w 139"/>
                <a:gd name="T43" fmla="*/ 159 h 180"/>
                <a:gd name="T44" fmla="*/ 31 w 139"/>
                <a:gd name="T45" fmla="*/ 146 h 180"/>
                <a:gd name="T46" fmla="*/ 20 w 139"/>
                <a:gd name="T47" fmla="*/ 146 h 180"/>
                <a:gd name="T48" fmla="*/ 16 w 139"/>
                <a:gd name="T49" fmla="*/ 137 h 180"/>
                <a:gd name="T50" fmla="*/ 26 w 139"/>
                <a:gd name="T51" fmla="*/ 110 h 180"/>
                <a:gd name="T52" fmla="*/ 13 w 139"/>
                <a:gd name="T53" fmla="*/ 104 h 180"/>
                <a:gd name="T54" fmla="*/ 3 w 139"/>
                <a:gd name="T55" fmla="*/ 109 h 180"/>
                <a:gd name="T56" fmla="*/ 0 w 139"/>
                <a:gd name="T57" fmla="*/ 104 h 180"/>
                <a:gd name="T58" fmla="*/ 14 w 139"/>
                <a:gd name="T59" fmla="*/ 60 h 180"/>
                <a:gd name="T60" fmla="*/ 14 w 139"/>
                <a:gd name="T61" fmla="*/ 60 h 180"/>
                <a:gd name="T62" fmla="*/ 24 w 139"/>
                <a:gd name="T63" fmla="*/ 39 h 180"/>
                <a:gd name="T64" fmla="*/ 48 w 139"/>
                <a:gd name="T65" fmla="*/ 32 h 180"/>
                <a:gd name="T66" fmla="*/ 55 w 139"/>
                <a:gd name="T67" fmla="*/ 19 h 180"/>
                <a:gd name="T68" fmla="*/ 68 w 139"/>
                <a:gd name="T69" fmla="*/ 15 h 180"/>
                <a:gd name="T70" fmla="*/ 77 w 139"/>
                <a:gd name="T71" fmla="*/ 4 h 180"/>
                <a:gd name="T72" fmla="*/ 94 w 139"/>
                <a:gd name="T73" fmla="*/ 5 h 180"/>
                <a:gd name="T74" fmla="*/ 97 w 139"/>
                <a:gd name="T75"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180">
                  <a:moveTo>
                    <a:pt x="97" y="0"/>
                  </a:moveTo>
                  <a:lnTo>
                    <a:pt x="110" y="8"/>
                  </a:lnTo>
                  <a:lnTo>
                    <a:pt x="115" y="29"/>
                  </a:lnTo>
                  <a:lnTo>
                    <a:pt x="127" y="29"/>
                  </a:lnTo>
                  <a:lnTo>
                    <a:pt x="134" y="33"/>
                  </a:lnTo>
                  <a:lnTo>
                    <a:pt x="139" y="64"/>
                  </a:lnTo>
                  <a:lnTo>
                    <a:pt x="139" y="64"/>
                  </a:lnTo>
                  <a:lnTo>
                    <a:pt x="132" y="68"/>
                  </a:lnTo>
                  <a:lnTo>
                    <a:pt x="138" y="85"/>
                  </a:lnTo>
                  <a:lnTo>
                    <a:pt x="136" y="92"/>
                  </a:lnTo>
                  <a:lnTo>
                    <a:pt x="113" y="107"/>
                  </a:lnTo>
                  <a:lnTo>
                    <a:pt x="111" y="125"/>
                  </a:lnTo>
                  <a:lnTo>
                    <a:pt x="94" y="160"/>
                  </a:lnTo>
                  <a:lnTo>
                    <a:pt x="94" y="160"/>
                  </a:lnTo>
                  <a:lnTo>
                    <a:pt x="92" y="173"/>
                  </a:lnTo>
                  <a:lnTo>
                    <a:pt x="83" y="173"/>
                  </a:lnTo>
                  <a:lnTo>
                    <a:pt x="83" y="173"/>
                  </a:lnTo>
                  <a:lnTo>
                    <a:pt x="70" y="173"/>
                  </a:lnTo>
                  <a:lnTo>
                    <a:pt x="62" y="180"/>
                  </a:lnTo>
                  <a:lnTo>
                    <a:pt x="48" y="178"/>
                  </a:lnTo>
                  <a:lnTo>
                    <a:pt x="42" y="171"/>
                  </a:lnTo>
                  <a:lnTo>
                    <a:pt x="45" y="159"/>
                  </a:lnTo>
                  <a:lnTo>
                    <a:pt x="31" y="146"/>
                  </a:lnTo>
                  <a:lnTo>
                    <a:pt x="20" y="146"/>
                  </a:lnTo>
                  <a:lnTo>
                    <a:pt x="16" y="137"/>
                  </a:lnTo>
                  <a:lnTo>
                    <a:pt x="26" y="110"/>
                  </a:lnTo>
                  <a:lnTo>
                    <a:pt x="13" y="104"/>
                  </a:lnTo>
                  <a:lnTo>
                    <a:pt x="3" y="109"/>
                  </a:lnTo>
                  <a:lnTo>
                    <a:pt x="0" y="104"/>
                  </a:lnTo>
                  <a:lnTo>
                    <a:pt x="14" y="60"/>
                  </a:lnTo>
                  <a:lnTo>
                    <a:pt x="14" y="60"/>
                  </a:lnTo>
                  <a:lnTo>
                    <a:pt x="24" y="39"/>
                  </a:lnTo>
                  <a:lnTo>
                    <a:pt x="48" y="32"/>
                  </a:lnTo>
                  <a:lnTo>
                    <a:pt x="55" y="19"/>
                  </a:lnTo>
                  <a:lnTo>
                    <a:pt x="68" y="15"/>
                  </a:lnTo>
                  <a:lnTo>
                    <a:pt x="77" y="4"/>
                  </a:lnTo>
                  <a:lnTo>
                    <a:pt x="94" y="5"/>
                  </a:lnTo>
                  <a:lnTo>
                    <a:pt x="9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4" name="Freeform 12">
              <a:extLst>
                <a:ext uri="{FF2B5EF4-FFF2-40B4-BE49-F238E27FC236}">
                  <a16:creationId xmlns:a16="http://schemas.microsoft.com/office/drawing/2014/main" id="{6637C3F9-8EFB-41D5-BFD3-39DAED95070F}"/>
                </a:ext>
              </a:extLst>
            </p:cNvPr>
            <p:cNvSpPr>
              <a:spLocks/>
            </p:cNvSpPr>
            <p:nvPr/>
          </p:nvSpPr>
          <p:spPr bwMode="auto">
            <a:xfrm>
              <a:off x="3757613" y="4583113"/>
              <a:ext cx="188913" cy="266700"/>
            </a:xfrm>
            <a:custGeom>
              <a:avLst/>
              <a:gdLst>
                <a:gd name="T0" fmla="*/ 52 w 119"/>
                <a:gd name="T1" fmla="*/ 4 h 168"/>
                <a:gd name="T2" fmla="*/ 76 w 119"/>
                <a:gd name="T3" fmla="*/ 0 h 168"/>
                <a:gd name="T4" fmla="*/ 102 w 119"/>
                <a:gd name="T5" fmla="*/ 5 h 168"/>
                <a:gd name="T6" fmla="*/ 113 w 119"/>
                <a:gd name="T7" fmla="*/ 13 h 168"/>
                <a:gd name="T8" fmla="*/ 115 w 119"/>
                <a:gd name="T9" fmla="*/ 27 h 168"/>
                <a:gd name="T10" fmla="*/ 115 w 119"/>
                <a:gd name="T11" fmla="*/ 27 h 168"/>
                <a:gd name="T12" fmla="*/ 116 w 119"/>
                <a:gd name="T13" fmla="*/ 47 h 168"/>
                <a:gd name="T14" fmla="*/ 116 w 119"/>
                <a:gd name="T15" fmla="*/ 47 h 168"/>
                <a:gd name="T16" fmla="*/ 119 w 119"/>
                <a:gd name="T17" fmla="*/ 62 h 168"/>
                <a:gd name="T18" fmla="*/ 115 w 119"/>
                <a:gd name="T19" fmla="*/ 82 h 168"/>
                <a:gd name="T20" fmla="*/ 104 w 119"/>
                <a:gd name="T21" fmla="*/ 100 h 168"/>
                <a:gd name="T22" fmla="*/ 91 w 119"/>
                <a:gd name="T23" fmla="*/ 138 h 168"/>
                <a:gd name="T24" fmla="*/ 99 w 119"/>
                <a:gd name="T25" fmla="*/ 160 h 168"/>
                <a:gd name="T26" fmla="*/ 62 w 119"/>
                <a:gd name="T27" fmla="*/ 160 h 168"/>
                <a:gd name="T28" fmla="*/ 49 w 119"/>
                <a:gd name="T29" fmla="*/ 168 h 168"/>
                <a:gd name="T30" fmla="*/ 8 w 119"/>
                <a:gd name="T31" fmla="*/ 168 h 168"/>
                <a:gd name="T32" fmla="*/ 8 w 119"/>
                <a:gd name="T33" fmla="*/ 168 h 168"/>
                <a:gd name="T34" fmla="*/ 5 w 119"/>
                <a:gd name="T35" fmla="*/ 127 h 168"/>
                <a:gd name="T36" fmla="*/ 11 w 119"/>
                <a:gd name="T37" fmla="*/ 124 h 168"/>
                <a:gd name="T38" fmla="*/ 3 w 119"/>
                <a:gd name="T39" fmla="*/ 113 h 168"/>
                <a:gd name="T40" fmla="*/ 7 w 119"/>
                <a:gd name="T41" fmla="*/ 106 h 168"/>
                <a:gd name="T42" fmla="*/ 0 w 119"/>
                <a:gd name="T43" fmla="*/ 78 h 168"/>
                <a:gd name="T44" fmla="*/ 0 w 119"/>
                <a:gd name="T45" fmla="*/ 78 h 168"/>
                <a:gd name="T46" fmla="*/ 7 w 119"/>
                <a:gd name="T47" fmla="*/ 90 h 168"/>
                <a:gd name="T48" fmla="*/ 15 w 119"/>
                <a:gd name="T49" fmla="*/ 99 h 168"/>
                <a:gd name="T50" fmla="*/ 26 w 119"/>
                <a:gd name="T51" fmla="*/ 99 h 168"/>
                <a:gd name="T52" fmla="*/ 26 w 119"/>
                <a:gd name="T53" fmla="*/ 103 h 168"/>
                <a:gd name="T54" fmla="*/ 28 w 119"/>
                <a:gd name="T55" fmla="*/ 99 h 168"/>
                <a:gd name="T56" fmla="*/ 48 w 119"/>
                <a:gd name="T57" fmla="*/ 101 h 168"/>
                <a:gd name="T58" fmla="*/ 66 w 119"/>
                <a:gd name="T59" fmla="*/ 93 h 168"/>
                <a:gd name="T60" fmla="*/ 69 w 119"/>
                <a:gd name="T61" fmla="*/ 55 h 168"/>
                <a:gd name="T62" fmla="*/ 52 w 119"/>
                <a:gd name="T63"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68">
                  <a:moveTo>
                    <a:pt x="52" y="4"/>
                  </a:moveTo>
                  <a:lnTo>
                    <a:pt x="76" y="0"/>
                  </a:lnTo>
                  <a:lnTo>
                    <a:pt x="102" y="5"/>
                  </a:lnTo>
                  <a:lnTo>
                    <a:pt x="113" y="13"/>
                  </a:lnTo>
                  <a:lnTo>
                    <a:pt x="115" y="27"/>
                  </a:lnTo>
                  <a:lnTo>
                    <a:pt x="115" y="27"/>
                  </a:lnTo>
                  <a:lnTo>
                    <a:pt x="116" y="47"/>
                  </a:lnTo>
                  <a:lnTo>
                    <a:pt x="116" y="47"/>
                  </a:lnTo>
                  <a:lnTo>
                    <a:pt x="119" y="62"/>
                  </a:lnTo>
                  <a:lnTo>
                    <a:pt x="115" y="82"/>
                  </a:lnTo>
                  <a:lnTo>
                    <a:pt x="104" y="100"/>
                  </a:lnTo>
                  <a:lnTo>
                    <a:pt x="91" y="138"/>
                  </a:lnTo>
                  <a:lnTo>
                    <a:pt x="99" y="160"/>
                  </a:lnTo>
                  <a:lnTo>
                    <a:pt x="62" y="160"/>
                  </a:lnTo>
                  <a:lnTo>
                    <a:pt x="49" y="168"/>
                  </a:lnTo>
                  <a:lnTo>
                    <a:pt x="8" y="168"/>
                  </a:lnTo>
                  <a:lnTo>
                    <a:pt x="8" y="168"/>
                  </a:lnTo>
                  <a:lnTo>
                    <a:pt x="5" y="127"/>
                  </a:lnTo>
                  <a:lnTo>
                    <a:pt x="11" y="124"/>
                  </a:lnTo>
                  <a:lnTo>
                    <a:pt x="3" y="113"/>
                  </a:lnTo>
                  <a:lnTo>
                    <a:pt x="7" y="106"/>
                  </a:lnTo>
                  <a:lnTo>
                    <a:pt x="0" y="78"/>
                  </a:lnTo>
                  <a:lnTo>
                    <a:pt x="0" y="78"/>
                  </a:lnTo>
                  <a:lnTo>
                    <a:pt x="7" y="90"/>
                  </a:lnTo>
                  <a:lnTo>
                    <a:pt x="15" y="99"/>
                  </a:lnTo>
                  <a:lnTo>
                    <a:pt x="26" y="99"/>
                  </a:lnTo>
                  <a:lnTo>
                    <a:pt x="26" y="103"/>
                  </a:lnTo>
                  <a:lnTo>
                    <a:pt x="28" y="99"/>
                  </a:lnTo>
                  <a:lnTo>
                    <a:pt x="48" y="101"/>
                  </a:lnTo>
                  <a:lnTo>
                    <a:pt x="66" y="93"/>
                  </a:lnTo>
                  <a:lnTo>
                    <a:pt x="69" y="55"/>
                  </a:lnTo>
                  <a:lnTo>
                    <a:pt x="52"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5" name="Freeform 13">
              <a:extLst>
                <a:ext uri="{FF2B5EF4-FFF2-40B4-BE49-F238E27FC236}">
                  <a16:creationId xmlns:a16="http://schemas.microsoft.com/office/drawing/2014/main" id="{C015064F-11D9-4BAE-9D84-68E57F4A2263}"/>
                </a:ext>
              </a:extLst>
            </p:cNvPr>
            <p:cNvSpPr>
              <a:spLocks/>
            </p:cNvSpPr>
            <p:nvPr/>
          </p:nvSpPr>
          <p:spPr bwMode="auto">
            <a:xfrm>
              <a:off x="3770313" y="4657725"/>
              <a:ext cx="374650" cy="436563"/>
            </a:xfrm>
            <a:custGeom>
              <a:avLst/>
              <a:gdLst>
                <a:gd name="T0" fmla="*/ 108 w 236"/>
                <a:gd name="T1" fmla="*/ 0 h 275"/>
                <a:gd name="T2" fmla="*/ 134 w 236"/>
                <a:gd name="T3" fmla="*/ 35 h 275"/>
                <a:gd name="T4" fmla="*/ 138 w 236"/>
                <a:gd name="T5" fmla="*/ 77 h 275"/>
                <a:gd name="T6" fmla="*/ 149 w 236"/>
                <a:gd name="T7" fmla="*/ 88 h 275"/>
                <a:gd name="T8" fmla="*/ 163 w 236"/>
                <a:gd name="T9" fmla="*/ 119 h 275"/>
                <a:gd name="T10" fmla="*/ 159 w 236"/>
                <a:gd name="T11" fmla="*/ 124 h 275"/>
                <a:gd name="T12" fmla="*/ 159 w 236"/>
                <a:gd name="T13" fmla="*/ 137 h 275"/>
                <a:gd name="T14" fmla="*/ 164 w 236"/>
                <a:gd name="T15" fmla="*/ 141 h 275"/>
                <a:gd name="T16" fmla="*/ 169 w 236"/>
                <a:gd name="T17" fmla="*/ 163 h 275"/>
                <a:gd name="T18" fmla="*/ 183 w 236"/>
                <a:gd name="T19" fmla="*/ 162 h 275"/>
                <a:gd name="T20" fmla="*/ 173 w 236"/>
                <a:gd name="T21" fmla="*/ 173 h 275"/>
                <a:gd name="T22" fmla="*/ 181 w 236"/>
                <a:gd name="T23" fmla="*/ 180 h 275"/>
                <a:gd name="T24" fmla="*/ 198 w 236"/>
                <a:gd name="T25" fmla="*/ 183 h 275"/>
                <a:gd name="T26" fmla="*/ 215 w 236"/>
                <a:gd name="T27" fmla="*/ 181 h 275"/>
                <a:gd name="T28" fmla="*/ 219 w 236"/>
                <a:gd name="T29" fmla="*/ 176 h 275"/>
                <a:gd name="T30" fmla="*/ 216 w 236"/>
                <a:gd name="T31" fmla="*/ 188 h 275"/>
                <a:gd name="T32" fmla="*/ 222 w 236"/>
                <a:gd name="T33" fmla="*/ 200 h 275"/>
                <a:gd name="T34" fmla="*/ 207 w 236"/>
                <a:gd name="T35" fmla="*/ 212 h 275"/>
                <a:gd name="T36" fmla="*/ 204 w 236"/>
                <a:gd name="T37" fmla="*/ 223 h 275"/>
                <a:gd name="T38" fmla="*/ 222 w 236"/>
                <a:gd name="T39" fmla="*/ 236 h 275"/>
                <a:gd name="T40" fmla="*/ 236 w 236"/>
                <a:gd name="T41" fmla="*/ 234 h 275"/>
                <a:gd name="T42" fmla="*/ 223 w 236"/>
                <a:gd name="T43" fmla="*/ 247 h 275"/>
                <a:gd name="T44" fmla="*/ 233 w 236"/>
                <a:gd name="T45" fmla="*/ 250 h 275"/>
                <a:gd name="T46" fmla="*/ 235 w 236"/>
                <a:gd name="T47" fmla="*/ 261 h 275"/>
                <a:gd name="T48" fmla="*/ 235 w 236"/>
                <a:gd name="T49" fmla="*/ 261 h 275"/>
                <a:gd name="T50" fmla="*/ 194 w 236"/>
                <a:gd name="T51" fmla="*/ 261 h 275"/>
                <a:gd name="T52" fmla="*/ 194 w 236"/>
                <a:gd name="T53" fmla="*/ 261 h 275"/>
                <a:gd name="T54" fmla="*/ 170 w 236"/>
                <a:gd name="T55" fmla="*/ 275 h 275"/>
                <a:gd name="T56" fmla="*/ 159 w 236"/>
                <a:gd name="T57" fmla="*/ 268 h 275"/>
                <a:gd name="T58" fmla="*/ 156 w 236"/>
                <a:gd name="T59" fmla="*/ 261 h 275"/>
                <a:gd name="T60" fmla="*/ 91 w 236"/>
                <a:gd name="T61" fmla="*/ 261 h 275"/>
                <a:gd name="T62" fmla="*/ 91 w 236"/>
                <a:gd name="T63" fmla="*/ 261 h 275"/>
                <a:gd name="T64" fmla="*/ 30 w 236"/>
                <a:gd name="T65" fmla="*/ 264 h 275"/>
                <a:gd name="T66" fmla="*/ 30 w 236"/>
                <a:gd name="T67" fmla="*/ 264 h 275"/>
                <a:gd name="T68" fmla="*/ 31 w 236"/>
                <a:gd name="T69" fmla="*/ 244 h 275"/>
                <a:gd name="T70" fmla="*/ 23 w 236"/>
                <a:gd name="T71" fmla="*/ 219 h 275"/>
                <a:gd name="T72" fmla="*/ 26 w 236"/>
                <a:gd name="T73" fmla="*/ 211 h 275"/>
                <a:gd name="T74" fmla="*/ 4 w 236"/>
                <a:gd name="T75" fmla="*/ 183 h 275"/>
                <a:gd name="T76" fmla="*/ 0 w 236"/>
                <a:gd name="T77" fmla="*/ 138 h 275"/>
                <a:gd name="T78" fmla="*/ 0 w 236"/>
                <a:gd name="T79" fmla="*/ 138 h 275"/>
                <a:gd name="T80" fmla="*/ 0 w 236"/>
                <a:gd name="T81" fmla="*/ 121 h 275"/>
                <a:gd name="T82" fmla="*/ 0 w 236"/>
                <a:gd name="T83" fmla="*/ 121 h 275"/>
                <a:gd name="T84" fmla="*/ 41 w 236"/>
                <a:gd name="T85" fmla="*/ 121 h 275"/>
                <a:gd name="T86" fmla="*/ 54 w 236"/>
                <a:gd name="T87" fmla="*/ 113 h 275"/>
                <a:gd name="T88" fmla="*/ 91 w 236"/>
                <a:gd name="T89" fmla="*/ 113 h 275"/>
                <a:gd name="T90" fmla="*/ 83 w 236"/>
                <a:gd name="T91" fmla="*/ 91 h 275"/>
                <a:gd name="T92" fmla="*/ 96 w 236"/>
                <a:gd name="T93" fmla="*/ 53 h 275"/>
                <a:gd name="T94" fmla="*/ 107 w 236"/>
                <a:gd name="T95" fmla="*/ 35 h 275"/>
                <a:gd name="T96" fmla="*/ 111 w 236"/>
                <a:gd name="T97" fmla="*/ 15 h 275"/>
                <a:gd name="T98" fmla="*/ 108 w 236"/>
                <a:gd name="T9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6" h="275">
                  <a:moveTo>
                    <a:pt x="108" y="0"/>
                  </a:moveTo>
                  <a:lnTo>
                    <a:pt x="134" y="35"/>
                  </a:lnTo>
                  <a:lnTo>
                    <a:pt x="138" y="77"/>
                  </a:lnTo>
                  <a:lnTo>
                    <a:pt x="149" y="88"/>
                  </a:lnTo>
                  <a:lnTo>
                    <a:pt x="163" y="119"/>
                  </a:lnTo>
                  <a:lnTo>
                    <a:pt x="159" y="124"/>
                  </a:lnTo>
                  <a:lnTo>
                    <a:pt x="159" y="137"/>
                  </a:lnTo>
                  <a:lnTo>
                    <a:pt x="164" y="141"/>
                  </a:lnTo>
                  <a:lnTo>
                    <a:pt x="169" y="163"/>
                  </a:lnTo>
                  <a:lnTo>
                    <a:pt x="183" y="162"/>
                  </a:lnTo>
                  <a:lnTo>
                    <a:pt x="173" y="173"/>
                  </a:lnTo>
                  <a:lnTo>
                    <a:pt x="181" y="180"/>
                  </a:lnTo>
                  <a:lnTo>
                    <a:pt x="198" y="183"/>
                  </a:lnTo>
                  <a:lnTo>
                    <a:pt x="215" y="181"/>
                  </a:lnTo>
                  <a:lnTo>
                    <a:pt x="219" y="176"/>
                  </a:lnTo>
                  <a:lnTo>
                    <a:pt x="216" y="188"/>
                  </a:lnTo>
                  <a:lnTo>
                    <a:pt x="222" y="200"/>
                  </a:lnTo>
                  <a:lnTo>
                    <a:pt x="207" y="212"/>
                  </a:lnTo>
                  <a:lnTo>
                    <a:pt x="204" y="223"/>
                  </a:lnTo>
                  <a:lnTo>
                    <a:pt x="222" y="236"/>
                  </a:lnTo>
                  <a:lnTo>
                    <a:pt x="236" y="234"/>
                  </a:lnTo>
                  <a:lnTo>
                    <a:pt x="223" y="247"/>
                  </a:lnTo>
                  <a:lnTo>
                    <a:pt x="233" y="250"/>
                  </a:lnTo>
                  <a:lnTo>
                    <a:pt x="235" y="261"/>
                  </a:lnTo>
                  <a:lnTo>
                    <a:pt x="235" y="261"/>
                  </a:lnTo>
                  <a:lnTo>
                    <a:pt x="194" y="261"/>
                  </a:lnTo>
                  <a:lnTo>
                    <a:pt x="194" y="261"/>
                  </a:lnTo>
                  <a:lnTo>
                    <a:pt x="170" y="275"/>
                  </a:lnTo>
                  <a:lnTo>
                    <a:pt x="159" y="268"/>
                  </a:lnTo>
                  <a:lnTo>
                    <a:pt x="156" y="261"/>
                  </a:lnTo>
                  <a:lnTo>
                    <a:pt x="91" y="261"/>
                  </a:lnTo>
                  <a:lnTo>
                    <a:pt x="91" y="261"/>
                  </a:lnTo>
                  <a:lnTo>
                    <a:pt x="30" y="264"/>
                  </a:lnTo>
                  <a:lnTo>
                    <a:pt x="30" y="264"/>
                  </a:lnTo>
                  <a:lnTo>
                    <a:pt x="31" y="244"/>
                  </a:lnTo>
                  <a:lnTo>
                    <a:pt x="23" y="219"/>
                  </a:lnTo>
                  <a:lnTo>
                    <a:pt x="26" y="211"/>
                  </a:lnTo>
                  <a:lnTo>
                    <a:pt x="4" y="183"/>
                  </a:lnTo>
                  <a:lnTo>
                    <a:pt x="0" y="138"/>
                  </a:lnTo>
                  <a:lnTo>
                    <a:pt x="0" y="138"/>
                  </a:lnTo>
                  <a:lnTo>
                    <a:pt x="0" y="121"/>
                  </a:lnTo>
                  <a:lnTo>
                    <a:pt x="0" y="121"/>
                  </a:lnTo>
                  <a:lnTo>
                    <a:pt x="41" y="121"/>
                  </a:lnTo>
                  <a:lnTo>
                    <a:pt x="54" y="113"/>
                  </a:lnTo>
                  <a:lnTo>
                    <a:pt x="91" y="113"/>
                  </a:lnTo>
                  <a:lnTo>
                    <a:pt x="83" y="91"/>
                  </a:lnTo>
                  <a:lnTo>
                    <a:pt x="96" y="53"/>
                  </a:lnTo>
                  <a:lnTo>
                    <a:pt x="107" y="35"/>
                  </a:lnTo>
                  <a:lnTo>
                    <a:pt x="111" y="15"/>
                  </a:lnTo>
                  <a:lnTo>
                    <a:pt x="10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6" name="Freeform 14">
              <a:extLst>
                <a:ext uri="{FF2B5EF4-FFF2-40B4-BE49-F238E27FC236}">
                  <a16:creationId xmlns:a16="http://schemas.microsoft.com/office/drawing/2014/main" id="{384A1997-6B17-4A0F-B4CA-D7E8B820C3C1}"/>
                </a:ext>
              </a:extLst>
            </p:cNvPr>
            <p:cNvSpPr>
              <a:spLocks noEditPoints="1"/>
            </p:cNvSpPr>
            <p:nvPr/>
          </p:nvSpPr>
          <p:spPr bwMode="auto">
            <a:xfrm>
              <a:off x="2630488" y="3724275"/>
              <a:ext cx="244475" cy="233363"/>
            </a:xfrm>
            <a:custGeom>
              <a:avLst/>
              <a:gdLst>
                <a:gd name="T0" fmla="*/ 24 w 154"/>
                <a:gd name="T1" fmla="*/ 14 h 147"/>
                <a:gd name="T2" fmla="*/ 50 w 154"/>
                <a:gd name="T3" fmla="*/ 35 h 147"/>
                <a:gd name="T4" fmla="*/ 80 w 154"/>
                <a:gd name="T5" fmla="*/ 41 h 147"/>
                <a:gd name="T6" fmla="*/ 98 w 154"/>
                <a:gd name="T7" fmla="*/ 58 h 147"/>
                <a:gd name="T8" fmla="*/ 109 w 154"/>
                <a:gd name="T9" fmla="*/ 56 h 147"/>
                <a:gd name="T10" fmla="*/ 108 w 154"/>
                <a:gd name="T11" fmla="*/ 62 h 147"/>
                <a:gd name="T12" fmla="*/ 113 w 154"/>
                <a:gd name="T13" fmla="*/ 59 h 147"/>
                <a:gd name="T14" fmla="*/ 122 w 154"/>
                <a:gd name="T15" fmla="*/ 72 h 147"/>
                <a:gd name="T16" fmla="*/ 137 w 154"/>
                <a:gd name="T17" fmla="*/ 84 h 147"/>
                <a:gd name="T18" fmla="*/ 134 w 154"/>
                <a:gd name="T19" fmla="*/ 87 h 147"/>
                <a:gd name="T20" fmla="*/ 120 w 154"/>
                <a:gd name="T21" fmla="*/ 73 h 147"/>
                <a:gd name="T22" fmla="*/ 115 w 154"/>
                <a:gd name="T23" fmla="*/ 76 h 147"/>
                <a:gd name="T24" fmla="*/ 122 w 154"/>
                <a:gd name="T25" fmla="*/ 81 h 147"/>
                <a:gd name="T26" fmla="*/ 122 w 154"/>
                <a:gd name="T27" fmla="*/ 87 h 147"/>
                <a:gd name="T28" fmla="*/ 126 w 154"/>
                <a:gd name="T29" fmla="*/ 88 h 147"/>
                <a:gd name="T30" fmla="*/ 127 w 154"/>
                <a:gd name="T31" fmla="*/ 84 h 147"/>
                <a:gd name="T32" fmla="*/ 129 w 154"/>
                <a:gd name="T33" fmla="*/ 95 h 147"/>
                <a:gd name="T34" fmla="*/ 134 w 154"/>
                <a:gd name="T35" fmla="*/ 95 h 147"/>
                <a:gd name="T36" fmla="*/ 137 w 154"/>
                <a:gd name="T37" fmla="*/ 87 h 147"/>
                <a:gd name="T38" fmla="*/ 154 w 154"/>
                <a:gd name="T39" fmla="*/ 97 h 147"/>
                <a:gd name="T40" fmla="*/ 154 w 154"/>
                <a:gd name="T41" fmla="*/ 97 h 147"/>
                <a:gd name="T42" fmla="*/ 142 w 154"/>
                <a:gd name="T43" fmla="*/ 112 h 147"/>
                <a:gd name="T44" fmla="*/ 116 w 154"/>
                <a:gd name="T45" fmla="*/ 112 h 147"/>
                <a:gd name="T46" fmla="*/ 97 w 154"/>
                <a:gd name="T47" fmla="*/ 139 h 147"/>
                <a:gd name="T48" fmla="*/ 76 w 154"/>
                <a:gd name="T49" fmla="*/ 147 h 147"/>
                <a:gd name="T50" fmla="*/ 76 w 154"/>
                <a:gd name="T51" fmla="*/ 147 h 147"/>
                <a:gd name="T52" fmla="*/ 71 w 154"/>
                <a:gd name="T53" fmla="*/ 141 h 147"/>
                <a:gd name="T54" fmla="*/ 73 w 154"/>
                <a:gd name="T55" fmla="*/ 132 h 147"/>
                <a:gd name="T56" fmla="*/ 62 w 154"/>
                <a:gd name="T57" fmla="*/ 113 h 147"/>
                <a:gd name="T58" fmla="*/ 66 w 154"/>
                <a:gd name="T59" fmla="*/ 101 h 147"/>
                <a:gd name="T60" fmla="*/ 63 w 154"/>
                <a:gd name="T61" fmla="*/ 77 h 147"/>
                <a:gd name="T62" fmla="*/ 71 w 154"/>
                <a:gd name="T63" fmla="*/ 60 h 147"/>
                <a:gd name="T64" fmla="*/ 67 w 154"/>
                <a:gd name="T65" fmla="*/ 52 h 147"/>
                <a:gd name="T66" fmla="*/ 31 w 154"/>
                <a:gd name="T67" fmla="*/ 38 h 147"/>
                <a:gd name="T68" fmla="*/ 19 w 154"/>
                <a:gd name="T69" fmla="*/ 39 h 147"/>
                <a:gd name="T70" fmla="*/ 0 w 154"/>
                <a:gd name="T71" fmla="*/ 52 h 147"/>
                <a:gd name="T72" fmla="*/ 0 w 154"/>
                <a:gd name="T73" fmla="*/ 52 h 147"/>
                <a:gd name="T74" fmla="*/ 8 w 154"/>
                <a:gd name="T75" fmla="*/ 39 h 147"/>
                <a:gd name="T76" fmla="*/ 8 w 154"/>
                <a:gd name="T77" fmla="*/ 23 h 147"/>
                <a:gd name="T78" fmla="*/ 24 w 154"/>
                <a:gd name="T79" fmla="*/ 14 h 147"/>
                <a:gd name="T80" fmla="*/ 17 w 154"/>
                <a:gd name="T81" fmla="*/ 0 h 147"/>
                <a:gd name="T82" fmla="*/ 21 w 154"/>
                <a:gd name="T83" fmla="*/ 14 h 147"/>
                <a:gd name="T84" fmla="*/ 12 w 154"/>
                <a:gd name="T85" fmla="*/ 3 h 147"/>
                <a:gd name="T86" fmla="*/ 17 w 154"/>
                <a:gd name="T8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47">
                  <a:moveTo>
                    <a:pt x="24" y="14"/>
                  </a:moveTo>
                  <a:lnTo>
                    <a:pt x="50" y="35"/>
                  </a:lnTo>
                  <a:lnTo>
                    <a:pt x="80" y="41"/>
                  </a:lnTo>
                  <a:lnTo>
                    <a:pt x="98" y="58"/>
                  </a:lnTo>
                  <a:lnTo>
                    <a:pt x="109" y="56"/>
                  </a:lnTo>
                  <a:lnTo>
                    <a:pt x="108" y="62"/>
                  </a:lnTo>
                  <a:lnTo>
                    <a:pt x="113" y="59"/>
                  </a:lnTo>
                  <a:lnTo>
                    <a:pt x="122" y="72"/>
                  </a:lnTo>
                  <a:lnTo>
                    <a:pt x="137" y="84"/>
                  </a:lnTo>
                  <a:lnTo>
                    <a:pt x="134" y="87"/>
                  </a:lnTo>
                  <a:lnTo>
                    <a:pt x="120" y="73"/>
                  </a:lnTo>
                  <a:lnTo>
                    <a:pt x="115" y="76"/>
                  </a:lnTo>
                  <a:lnTo>
                    <a:pt x="122" y="81"/>
                  </a:lnTo>
                  <a:lnTo>
                    <a:pt x="122" y="87"/>
                  </a:lnTo>
                  <a:lnTo>
                    <a:pt x="126" y="88"/>
                  </a:lnTo>
                  <a:lnTo>
                    <a:pt x="127" y="84"/>
                  </a:lnTo>
                  <a:lnTo>
                    <a:pt x="129" y="95"/>
                  </a:lnTo>
                  <a:lnTo>
                    <a:pt x="134" y="95"/>
                  </a:lnTo>
                  <a:lnTo>
                    <a:pt x="137" y="87"/>
                  </a:lnTo>
                  <a:lnTo>
                    <a:pt x="154" y="97"/>
                  </a:lnTo>
                  <a:lnTo>
                    <a:pt x="154" y="97"/>
                  </a:lnTo>
                  <a:lnTo>
                    <a:pt x="142" y="112"/>
                  </a:lnTo>
                  <a:lnTo>
                    <a:pt x="116" y="112"/>
                  </a:lnTo>
                  <a:lnTo>
                    <a:pt x="97" y="139"/>
                  </a:lnTo>
                  <a:lnTo>
                    <a:pt x="76" y="147"/>
                  </a:lnTo>
                  <a:lnTo>
                    <a:pt x="76" y="147"/>
                  </a:lnTo>
                  <a:lnTo>
                    <a:pt x="71" y="141"/>
                  </a:lnTo>
                  <a:lnTo>
                    <a:pt x="73" y="132"/>
                  </a:lnTo>
                  <a:lnTo>
                    <a:pt x="62" y="113"/>
                  </a:lnTo>
                  <a:lnTo>
                    <a:pt x="66" y="101"/>
                  </a:lnTo>
                  <a:lnTo>
                    <a:pt x="63" y="77"/>
                  </a:lnTo>
                  <a:lnTo>
                    <a:pt x="71" y="60"/>
                  </a:lnTo>
                  <a:lnTo>
                    <a:pt x="67" y="52"/>
                  </a:lnTo>
                  <a:lnTo>
                    <a:pt x="31" y="38"/>
                  </a:lnTo>
                  <a:lnTo>
                    <a:pt x="19" y="39"/>
                  </a:lnTo>
                  <a:lnTo>
                    <a:pt x="0" y="52"/>
                  </a:lnTo>
                  <a:lnTo>
                    <a:pt x="0" y="52"/>
                  </a:lnTo>
                  <a:lnTo>
                    <a:pt x="8" y="39"/>
                  </a:lnTo>
                  <a:lnTo>
                    <a:pt x="8" y="23"/>
                  </a:lnTo>
                  <a:lnTo>
                    <a:pt x="24" y="14"/>
                  </a:lnTo>
                  <a:close/>
                  <a:moveTo>
                    <a:pt x="17" y="0"/>
                  </a:moveTo>
                  <a:lnTo>
                    <a:pt x="21" y="14"/>
                  </a:lnTo>
                  <a:lnTo>
                    <a:pt x="12" y="3"/>
                  </a:lnTo>
                  <a:lnTo>
                    <a:pt x="1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7" name="Freeform 15">
              <a:extLst>
                <a:ext uri="{FF2B5EF4-FFF2-40B4-BE49-F238E27FC236}">
                  <a16:creationId xmlns:a16="http://schemas.microsoft.com/office/drawing/2014/main" id="{4D2A94C2-961C-4E4D-AD79-AB437658667C}"/>
                </a:ext>
              </a:extLst>
            </p:cNvPr>
            <p:cNvSpPr>
              <a:spLocks noEditPoints="1"/>
            </p:cNvSpPr>
            <p:nvPr/>
          </p:nvSpPr>
          <p:spPr bwMode="auto">
            <a:xfrm>
              <a:off x="3111501" y="3208338"/>
              <a:ext cx="314325" cy="182563"/>
            </a:xfrm>
            <a:custGeom>
              <a:avLst/>
              <a:gdLst>
                <a:gd name="T0" fmla="*/ 195 w 198"/>
                <a:gd name="T1" fmla="*/ 67 h 115"/>
                <a:gd name="T2" fmla="*/ 164 w 198"/>
                <a:gd name="T3" fmla="*/ 67 h 115"/>
                <a:gd name="T4" fmla="*/ 147 w 198"/>
                <a:gd name="T5" fmla="*/ 52 h 115"/>
                <a:gd name="T6" fmla="*/ 153 w 198"/>
                <a:gd name="T7" fmla="*/ 50 h 115"/>
                <a:gd name="T8" fmla="*/ 161 w 198"/>
                <a:gd name="T9" fmla="*/ 52 h 115"/>
                <a:gd name="T10" fmla="*/ 157 w 198"/>
                <a:gd name="T11" fmla="*/ 66 h 115"/>
                <a:gd name="T12" fmla="*/ 142 w 198"/>
                <a:gd name="T13" fmla="*/ 62 h 115"/>
                <a:gd name="T14" fmla="*/ 147 w 198"/>
                <a:gd name="T15" fmla="*/ 52 h 115"/>
                <a:gd name="T16" fmla="*/ 137 w 198"/>
                <a:gd name="T17" fmla="*/ 42 h 115"/>
                <a:gd name="T18" fmla="*/ 133 w 198"/>
                <a:gd name="T19" fmla="*/ 60 h 115"/>
                <a:gd name="T20" fmla="*/ 118 w 198"/>
                <a:gd name="T21" fmla="*/ 53 h 115"/>
                <a:gd name="T22" fmla="*/ 119 w 198"/>
                <a:gd name="T23" fmla="*/ 39 h 115"/>
                <a:gd name="T24" fmla="*/ 104 w 198"/>
                <a:gd name="T25" fmla="*/ 24 h 115"/>
                <a:gd name="T26" fmla="*/ 118 w 198"/>
                <a:gd name="T27" fmla="*/ 38 h 115"/>
                <a:gd name="T28" fmla="*/ 69 w 198"/>
                <a:gd name="T29" fmla="*/ 2 h 115"/>
                <a:gd name="T30" fmla="*/ 100 w 198"/>
                <a:gd name="T31" fmla="*/ 43 h 115"/>
                <a:gd name="T32" fmla="*/ 123 w 198"/>
                <a:gd name="T33" fmla="*/ 64 h 115"/>
                <a:gd name="T34" fmla="*/ 101 w 198"/>
                <a:gd name="T35" fmla="*/ 76 h 115"/>
                <a:gd name="T36" fmla="*/ 105 w 198"/>
                <a:gd name="T37" fmla="*/ 92 h 115"/>
                <a:gd name="T38" fmla="*/ 100 w 198"/>
                <a:gd name="T39" fmla="*/ 98 h 115"/>
                <a:gd name="T40" fmla="*/ 128 w 198"/>
                <a:gd name="T41" fmla="*/ 81 h 115"/>
                <a:gd name="T42" fmla="*/ 140 w 198"/>
                <a:gd name="T43" fmla="*/ 87 h 115"/>
                <a:gd name="T44" fmla="*/ 122 w 198"/>
                <a:gd name="T45" fmla="*/ 103 h 115"/>
                <a:gd name="T46" fmla="*/ 97 w 198"/>
                <a:gd name="T47" fmla="*/ 106 h 115"/>
                <a:gd name="T48" fmla="*/ 63 w 198"/>
                <a:gd name="T49" fmla="*/ 105 h 115"/>
                <a:gd name="T50" fmla="*/ 43 w 198"/>
                <a:gd name="T51" fmla="*/ 115 h 115"/>
                <a:gd name="T52" fmla="*/ 10 w 198"/>
                <a:gd name="T53" fmla="*/ 110 h 115"/>
                <a:gd name="T54" fmla="*/ 3 w 198"/>
                <a:gd name="T55" fmla="*/ 80 h 115"/>
                <a:gd name="T56" fmla="*/ 0 w 198"/>
                <a:gd name="T57" fmla="*/ 56 h 115"/>
                <a:gd name="T58" fmla="*/ 32 w 198"/>
                <a:gd name="T59" fmla="*/ 35 h 115"/>
                <a:gd name="T60" fmla="*/ 64 w 198"/>
                <a:gd name="T61" fmla="*/ 27 h 115"/>
                <a:gd name="T62" fmla="*/ 56 w 198"/>
                <a:gd name="T63" fmla="*/ 4 h 115"/>
                <a:gd name="T64" fmla="*/ 69 w 198"/>
                <a:gd name="T6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8" h="115">
                  <a:moveTo>
                    <a:pt x="179" y="62"/>
                  </a:moveTo>
                  <a:lnTo>
                    <a:pt x="195" y="67"/>
                  </a:lnTo>
                  <a:lnTo>
                    <a:pt x="198" y="74"/>
                  </a:lnTo>
                  <a:lnTo>
                    <a:pt x="164" y="67"/>
                  </a:lnTo>
                  <a:lnTo>
                    <a:pt x="179" y="62"/>
                  </a:lnTo>
                  <a:close/>
                  <a:moveTo>
                    <a:pt x="147" y="52"/>
                  </a:moveTo>
                  <a:lnTo>
                    <a:pt x="149" y="56"/>
                  </a:lnTo>
                  <a:lnTo>
                    <a:pt x="153" y="50"/>
                  </a:lnTo>
                  <a:lnTo>
                    <a:pt x="158" y="56"/>
                  </a:lnTo>
                  <a:lnTo>
                    <a:pt x="161" y="52"/>
                  </a:lnTo>
                  <a:lnTo>
                    <a:pt x="174" y="56"/>
                  </a:lnTo>
                  <a:lnTo>
                    <a:pt x="157" y="66"/>
                  </a:lnTo>
                  <a:lnTo>
                    <a:pt x="151" y="62"/>
                  </a:lnTo>
                  <a:lnTo>
                    <a:pt x="142" y="62"/>
                  </a:lnTo>
                  <a:lnTo>
                    <a:pt x="133" y="50"/>
                  </a:lnTo>
                  <a:lnTo>
                    <a:pt x="147" y="52"/>
                  </a:lnTo>
                  <a:close/>
                  <a:moveTo>
                    <a:pt x="122" y="36"/>
                  </a:moveTo>
                  <a:lnTo>
                    <a:pt x="137" y="42"/>
                  </a:lnTo>
                  <a:lnTo>
                    <a:pt x="128" y="52"/>
                  </a:lnTo>
                  <a:lnTo>
                    <a:pt x="133" y="60"/>
                  </a:lnTo>
                  <a:lnTo>
                    <a:pt x="128" y="64"/>
                  </a:lnTo>
                  <a:lnTo>
                    <a:pt x="118" y="53"/>
                  </a:lnTo>
                  <a:lnTo>
                    <a:pt x="123" y="45"/>
                  </a:lnTo>
                  <a:lnTo>
                    <a:pt x="119" y="39"/>
                  </a:lnTo>
                  <a:lnTo>
                    <a:pt x="122" y="36"/>
                  </a:lnTo>
                  <a:close/>
                  <a:moveTo>
                    <a:pt x="104" y="24"/>
                  </a:moveTo>
                  <a:lnTo>
                    <a:pt x="121" y="32"/>
                  </a:lnTo>
                  <a:lnTo>
                    <a:pt x="118" y="38"/>
                  </a:lnTo>
                  <a:lnTo>
                    <a:pt x="104" y="24"/>
                  </a:lnTo>
                  <a:close/>
                  <a:moveTo>
                    <a:pt x="69" y="2"/>
                  </a:moveTo>
                  <a:lnTo>
                    <a:pt x="84" y="10"/>
                  </a:lnTo>
                  <a:lnTo>
                    <a:pt x="100" y="43"/>
                  </a:lnTo>
                  <a:lnTo>
                    <a:pt x="125" y="60"/>
                  </a:lnTo>
                  <a:lnTo>
                    <a:pt x="123" y="64"/>
                  </a:lnTo>
                  <a:lnTo>
                    <a:pt x="105" y="63"/>
                  </a:lnTo>
                  <a:lnTo>
                    <a:pt x="101" y="76"/>
                  </a:lnTo>
                  <a:lnTo>
                    <a:pt x="107" y="88"/>
                  </a:lnTo>
                  <a:lnTo>
                    <a:pt x="105" y="92"/>
                  </a:lnTo>
                  <a:lnTo>
                    <a:pt x="100" y="92"/>
                  </a:lnTo>
                  <a:lnTo>
                    <a:pt x="100" y="98"/>
                  </a:lnTo>
                  <a:lnTo>
                    <a:pt x="111" y="102"/>
                  </a:lnTo>
                  <a:lnTo>
                    <a:pt x="128" y="81"/>
                  </a:lnTo>
                  <a:lnTo>
                    <a:pt x="140" y="87"/>
                  </a:lnTo>
                  <a:lnTo>
                    <a:pt x="140" y="87"/>
                  </a:lnTo>
                  <a:lnTo>
                    <a:pt x="132" y="103"/>
                  </a:lnTo>
                  <a:lnTo>
                    <a:pt x="122" y="103"/>
                  </a:lnTo>
                  <a:lnTo>
                    <a:pt x="104" y="115"/>
                  </a:lnTo>
                  <a:lnTo>
                    <a:pt x="97" y="106"/>
                  </a:lnTo>
                  <a:lnTo>
                    <a:pt x="74" y="109"/>
                  </a:lnTo>
                  <a:lnTo>
                    <a:pt x="63" y="105"/>
                  </a:lnTo>
                  <a:lnTo>
                    <a:pt x="43" y="115"/>
                  </a:lnTo>
                  <a:lnTo>
                    <a:pt x="43" y="115"/>
                  </a:lnTo>
                  <a:lnTo>
                    <a:pt x="27" y="102"/>
                  </a:lnTo>
                  <a:lnTo>
                    <a:pt x="10" y="110"/>
                  </a:lnTo>
                  <a:lnTo>
                    <a:pt x="1" y="101"/>
                  </a:lnTo>
                  <a:lnTo>
                    <a:pt x="3" y="80"/>
                  </a:lnTo>
                  <a:lnTo>
                    <a:pt x="11" y="70"/>
                  </a:lnTo>
                  <a:lnTo>
                    <a:pt x="0" y="56"/>
                  </a:lnTo>
                  <a:lnTo>
                    <a:pt x="0" y="56"/>
                  </a:lnTo>
                  <a:lnTo>
                    <a:pt x="32" y="35"/>
                  </a:lnTo>
                  <a:lnTo>
                    <a:pt x="45" y="35"/>
                  </a:lnTo>
                  <a:lnTo>
                    <a:pt x="64" y="27"/>
                  </a:lnTo>
                  <a:lnTo>
                    <a:pt x="64" y="17"/>
                  </a:lnTo>
                  <a:lnTo>
                    <a:pt x="56" y="4"/>
                  </a:lnTo>
                  <a:lnTo>
                    <a:pt x="69" y="0"/>
                  </a:lnTo>
                  <a:lnTo>
                    <a:pt x="69" y="0"/>
                  </a:lnTo>
                  <a:lnTo>
                    <a:pt x="69"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8" name="Freeform 16">
              <a:extLst>
                <a:ext uri="{FF2B5EF4-FFF2-40B4-BE49-F238E27FC236}">
                  <a16:creationId xmlns:a16="http://schemas.microsoft.com/office/drawing/2014/main" id="{D1A64EB2-CBB6-4CBD-B0E0-56D20D8B4B18}"/>
                </a:ext>
              </a:extLst>
            </p:cNvPr>
            <p:cNvSpPr>
              <a:spLocks noEditPoints="1"/>
            </p:cNvSpPr>
            <p:nvPr/>
          </p:nvSpPr>
          <p:spPr bwMode="auto">
            <a:xfrm>
              <a:off x="2463801" y="3684588"/>
              <a:ext cx="327025" cy="579438"/>
            </a:xfrm>
            <a:custGeom>
              <a:avLst/>
              <a:gdLst>
                <a:gd name="T0" fmla="*/ 105 w 206"/>
                <a:gd name="T1" fmla="*/ 77 h 365"/>
                <a:gd name="T2" fmla="*/ 124 w 206"/>
                <a:gd name="T3" fmla="*/ 64 h 365"/>
                <a:gd name="T4" fmla="*/ 136 w 206"/>
                <a:gd name="T5" fmla="*/ 63 h 365"/>
                <a:gd name="T6" fmla="*/ 172 w 206"/>
                <a:gd name="T7" fmla="*/ 77 h 365"/>
                <a:gd name="T8" fmla="*/ 176 w 206"/>
                <a:gd name="T9" fmla="*/ 85 h 365"/>
                <a:gd name="T10" fmla="*/ 168 w 206"/>
                <a:gd name="T11" fmla="*/ 102 h 365"/>
                <a:gd name="T12" fmla="*/ 171 w 206"/>
                <a:gd name="T13" fmla="*/ 126 h 365"/>
                <a:gd name="T14" fmla="*/ 167 w 206"/>
                <a:gd name="T15" fmla="*/ 138 h 365"/>
                <a:gd name="T16" fmla="*/ 178 w 206"/>
                <a:gd name="T17" fmla="*/ 157 h 365"/>
                <a:gd name="T18" fmla="*/ 176 w 206"/>
                <a:gd name="T19" fmla="*/ 166 h 365"/>
                <a:gd name="T20" fmla="*/ 181 w 206"/>
                <a:gd name="T21" fmla="*/ 172 h 365"/>
                <a:gd name="T22" fmla="*/ 181 w 206"/>
                <a:gd name="T23" fmla="*/ 172 h 365"/>
                <a:gd name="T24" fmla="*/ 181 w 206"/>
                <a:gd name="T25" fmla="*/ 193 h 365"/>
                <a:gd name="T26" fmla="*/ 189 w 206"/>
                <a:gd name="T27" fmla="*/ 208 h 365"/>
                <a:gd name="T28" fmla="*/ 189 w 206"/>
                <a:gd name="T29" fmla="*/ 208 h 365"/>
                <a:gd name="T30" fmla="*/ 206 w 206"/>
                <a:gd name="T31" fmla="*/ 232 h 365"/>
                <a:gd name="T32" fmla="*/ 206 w 206"/>
                <a:gd name="T33" fmla="*/ 253 h 365"/>
                <a:gd name="T34" fmla="*/ 181 w 206"/>
                <a:gd name="T35" fmla="*/ 274 h 365"/>
                <a:gd name="T36" fmla="*/ 175 w 206"/>
                <a:gd name="T37" fmla="*/ 291 h 365"/>
                <a:gd name="T38" fmla="*/ 154 w 206"/>
                <a:gd name="T39" fmla="*/ 304 h 365"/>
                <a:gd name="T40" fmla="*/ 143 w 206"/>
                <a:gd name="T41" fmla="*/ 330 h 365"/>
                <a:gd name="T42" fmla="*/ 140 w 206"/>
                <a:gd name="T43" fmla="*/ 346 h 365"/>
                <a:gd name="T44" fmla="*/ 144 w 206"/>
                <a:gd name="T45" fmla="*/ 352 h 365"/>
                <a:gd name="T46" fmla="*/ 144 w 206"/>
                <a:gd name="T47" fmla="*/ 352 h 365"/>
                <a:gd name="T48" fmla="*/ 130 w 206"/>
                <a:gd name="T49" fmla="*/ 365 h 365"/>
                <a:gd name="T50" fmla="*/ 119 w 206"/>
                <a:gd name="T51" fmla="*/ 356 h 365"/>
                <a:gd name="T52" fmla="*/ 120 w 206"/>
                <a:gd name="T53" fmla="*/ 344 h 365"/>
                <a:gd name="T54" fmla="*/ 129 w 206"/>
                <a:gd name="T55" fmla="*/ 334 h 365"/>
                <a:gd name="T56" fmla="*/ 133 w 206"/>
                <a:gd name="T57" fmla="*/ 310 h 365"/>
                <a:gd name="T58" fmla="*/ 122 w 206"/>
                <a:gd name="T59" fmla="*/ 289 h 365"/>
                <a:gd name="T60" fmla="*/ 134 w 206"/>
                <a:gd name="T61" fmla="*/ 253 h 365"/>
                <a:gd name="T62" fmla="*/ 150 w 206"/>
                <a:gd name="T63" fmla="*/ 232 h 365"/>
                <a:gd name="T64" fmla="*/ 145 w 206"/>
                <a:gd name="T65" fmla="*/ 198 h 365"/>
                <a:gd name="T66" fmla="*/ 148 w 206"/>
                <a:gd name="T67" fmla="*/ 183 h 365"/>
                <a:gd name="T68" fmla="*/ 144 w 206"/>
                <a:gd name="T69" fmla="*/ 175 h 365"/>
                <a:gd name="T70" fmla="*/ 150 w 206"/>
                <a:gd name="T71" fmla="*/ 166 h 365"/>
                <a:gd name="T72" fmla="*/ 150 w 206"/>
                <a:gd name="T73" fmla="*/ 138 h 365"/>
                <a:gd name="T74" fmla="*/ 157 w 206"/>
                <a:gd name="T75" fmla="*/ 131 h 365"/>
                <a:gd name="T76" fmla="*/ 160 w 206"/>
                <a:gd name="T77" fmla="*/ 88 h 365"/>
                <a:gd name="T78" fmla="*/ 151 w 206"/>
                <a:gd name="T79" fmla="*/ 81 h 365"/>
                <a:gd name="T80" fmla="*/ 105 w 206"/>
                <a:gd name="T81" fmla="*/ 77 h 365"/>
                <a:gd name="T82" fmla="*/ 19 w 206"/>
                <a:gd name="T83" fmla="*/ 55 h 365"/>
                <a:gd name="T84" fmla="*/ 39 w 206"/>
                <a:gd name="T85" fmla="*/ 59 h 365"/>
                <a:gd name="T86" fmla="*/ 36 w 206"/>
                <a:gd name="T87" fmla="*/ 63 h 365"/>
                <a:gd name="T88" fmla="*/ 15 w 206"/>
                <a:gd name="T89" fmla="*/ 62 h 365"/>
                <a:gd name="T90" fmla="*/ 19 w 206"/>
                <a:gd name="T91" fmla="*/ 55 h 365"/>
                <a:gd name="T92" fmla="*/ 44 w 206"/>
                <a:gd name="T93" fmla="*/ 34 h 365"/>
                <a:gd name="T94" fmla="*/ 50 w 206"/>
                <a:gd name="T95" fmla="*/ 46 h 365"/>
                <a:gd name="T96" fmla="*/ 43 w 206"/>
                <a:gd name="T97" fmla="*/ 49 h 365"/>
                <a:gd name="T98" fmla="*/ 40 w 206"/>
                <a:gd name="T99" fmla="*/ 37 h 365"/>
                <a:gd name="T100" fmla="*/ 44 w 206"/>
                <a:gd name="T101" fmla="*/ 34 h 365"/>
                <a:gd name="T102" fmla="*/ 1 w 206"/>
                <a:gd name="T103" fmla="*/ 0 h 365"/>
                <a:gd name="T104" fmla="*/ 8 w 206"/>
                <a:gd name="T105" fmla="*/ 2 h 365"/>
                <a:gd name="T106" fmla="*/ 18 w 206"/>
                <a:gd name="T107" fmla="*/ 20 h 365"/>
                <a:gd name="T108" fmla="*/ 9 w 206"/>
                <a:gd name="T109" fmla="*/ 30 h 365"/>
                <a:gd name="T110" fmla="*/ 2 w 206"/>
                <a:gd name="T111" fmla="*/ 14 h 365"/>
                <a:gd name="T112" fmla="*/ 8 w 206"/>
                <a:gd name="T113" fmla="*/ 11 h 365"/>
                <a:gd name="T114" fmla="*/ 0 w 206"/>
                <a:gd name="T115" fmla="*/ 7 h 365"/>
                <a:gd name="T116" fmla="*/ 1 w 206"/>
                <a:gd name="T117"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 h="365">
                  <a:moveTo>
                    <a:pt x="105" y="77"/>
                  </a:moveTo>
                  <a:lnTo>
                    <a:pt x="124" y="64"/>
                  </a:lnTo>
                  <a:lnTo>
                    <a:pt x="136" y="63"/>
                  </a:lnTo>
                  <a:lnTo>
                    <a:pt x="172" y="77"/>
                  </a:lnTo>
                  <a:lnTo>
                    <a:pt x="176" y="85"/>
                  </a:lnTo>
                  <a:lnTo>
                    <a:pt x="168" y="102"/>
                  </a:lnTo>
                  <a:lnTo>
                    <a:pt x="171" y="126"/>
                  </a:lnTo>
                  <a:lnTo>
                    <a:pt x="167" y="138"/>
                  </a:lnTo>
                  <a:lnTo>
                    <a:pt x="178" y="157"/>
                  </a:lnTo>
                  <a:lnTo>
                    <a:pt x="176" y="166"/>
                  </a:lnTo>
                  <a:lnTo>
                    <a:pt x="181" y="172"/>
                  </a:lnTo>
                  <a:lnTo>
                    <a:pt x="181" y="172"/>
                  </a:lnTo>
                  <a:lnTo>
                    <a:pt x="181" y="193"/>
                  </a:lnTo>
                  <a:lnTo>
                    <a:pt x="189" y="208"/>
                  </a:lnTo>
                  <a:lnTo>
                    <a:pt x="189" y="208"/>
                  </a:lnTo>
                  <a:lnTo>
                    <a:pt x="206" y="232"/>
                  </a:lnTo>
                  <a:lnTo>
                    <a:pt x="206" y="253"/>
                  </a:lnTo>
                  <a:lnTo>
                    <a:pt x="181" y="274"/>
                  </a:lnTo>
                  <a:lnTo>
                    <a:pt x="175" y="291"/>
                  </a:lnTo>
                  <a:lnTo>
                    <a:pt x="154" y="304"/>
                  </a:lnTo>
                  <a:lnTo>
                    <a:pt x="143" y="330"/>
                  </a:lnTo>
                  <a:lnTo>
                    <a:pt x="140" y="346"/>
                  </a:lnTo>
                  <a:lnTo>
                    <a:pt x="144" y="352"/>
                  </a:lnTo>
                  <a:lnTo>
                    <a:pt x="144" y="352"/>
                  </a:lnTo>
                  <a:lnTo>
                    <a:pt x="130" y="365"/>
                  </a:lnTo>
                  <a:lnTo>
                    <a:pt x="119" y="356"/>
                  </a:lnTo>
                  <a:lnTo>
                    <a:pt x="120" y="344"/>
                  </a:lnTo>
                  <a:lnTo>
                    <a:pt x="129" y="334"/>
                  </a:lnTo>
                  <a:lnTo>
                    <a:pt x="133" y="310"/>
                  </a:lnTo>
                  <a:lnTo>
                    <a:pt x="122" y="289"/>
                  </a:lnTo>
                  <a:lnTo>
                    <a:pt x="134" y="253"/>
                  </a:lnTo>
                  <a:lnTo>
                    <a:pt x="150" y="232"/>
                  </a:lnTo>
                  <a:lnTo>
                    <a:pt x="145" y="198"/>
                  </a:lnTo>
                  <a:lnTo>
                    <a:pt x="148" y="183"/>
                  </a:lnTo>
                  <a:lnTo>
                    <a:pt x="144" y="175"/>
                  </a:lnTo>
                  <a:lnTo>
                    <a:pt x="150" y="166"/>
                  </a:lnTo>
                  <a:lnTo>
                    <a:pt x="150" y="138"/>
                  </a:lnTo>
                  <a:lnTo>
                    <a:pt x="157" y="131"/>
                  </a:lnTo>
                  <a:lnTo>
                    <a:pt x="160" y="88"/>
                  </a:lnTo>
                  <a:lnTo>
                    <a:pt x="151" y="81"/>
                  </a:lnTo>
                  <a:lnTo>
                    <a:pt x="105" y="77"/>
                  </a:lnTo>
                  <a:close/>
                  <a:moveTo>
                    <a:pt x="19" y="55"/>
                  </a:moveTo>
                  <a:lnTo>
                    <a:pt x="39" y="59"/>
                  </a:lnTo>
                  <a:lnTo>
                    <a:pt x="36" y="63"/>
                  </a:lnTo>
                  <a:lnTo>
                    <a:pt x="15" y="62"/>
                  </a:lnTo>
                  <a:lnTo>
                    <a:pt x="19" y="55"/>
                  </a:lnTo>
                  <a:close/>
                  <a:moveTo>
                    <a:pt x="44" y="34"/>
                  </a:moveTo>
                  <a:lnTo>
                    <a:pt x="50" y="46"/>
                  </a:lnTo>
                  <a:lnTo>
                    <a:pt x="43" y="49"/>
                  </a:lnTo>
                  <a:lnTo>
                    <a:pt x="40" y="37"/>
                  </a:lnTo>
                  <a:lnTo>
                    <a:pt x="44" y="34"/>
                  </a:lnTo>
                  <a:close/>
                  <a:moveTo>
                    <a:pt x="1" y="0"/>
                  </a:moveTo>
                  <a:lnTo>
                    <a:pt x="8" y="2"/>
                  </a:lnTo>
                  <a:lnTo>
                    <a:pt x="18" y="20"/>
                  </a:lnTo>
                  <a:lnTo>
                    <a:pt x="9" y="30"/>
                  </a:lnTo>
                  <a:lnTo>
                    <a:pt x="2" y="14"/>
                  </a:lnTo>
                  <a:lnTo>
                    <a:pt x="8" y="11"/>
                  </a:lnTo>
                  <a:lnTo>
                    <a:pt x="0" y="7"/>
                  </a:lnTo>
                  <a:lnTo>
                    <a:pt x="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9" name="Freeform 17">
              <a:extLst>
                <a:ext uri="{FF2B5EF4-FFF2-40B4-BE49-F238E27FC236}">
                  <a16:creationId xmlns:a16="http://schemas.microsoft.com/office/drawing/2014/main" id="{DE32EB9D-44E5-4C80-AEF0-492B6DB559FB}"/>
                </a:ext>
              </a:extLst>
            </p:cNvPr>
            <p:cNvSpPr>
              <a:spLocks/>
            </p:cNvSpPr>
            <p:nvPr/>
          </p:nvSpPr>
          <p:spPr bwMode="auto">
            <a:xfrm>
              <a:off x="2322513" y="1476375"/>
              <a:ext cx="188913" cy="320675"/>
            </a:xfrm>
            <a:custGeom>
              <a:avLst/>
              <a:gdLst>
                <a:gd name="T0" fmla="*/ 7 w 119"/>
                <a:gd name="T1" fmla="*/ 20 h 202"/>
                <a:gd name="T2" fmla="*/ 17 w 119"/>
                <a:gd name="T3" fmla="*/ 16 h 202"/>
                <a:gd name="T4" fmla="*/ 25 w 119"/>
                <a:gd name="T5" fmla="*/ 2 h 202"/>
                <a:gd name="T6" fmla="*/ 34 w 119"/>
                <a:gd name="T7" fmla="*/ 0 h 202"/>
                <a:gd name="T8" fmla="*/ 35 w 119"/>
                <a:gd name="T9" fmla="*/ 12 h 202"/>
                <a:gd name="T10" fmla="*/ 69 w 119"/>
                <a:gd name="T11" fmla="*/ 25 h 202"/>
                <a:gd name="T12" fmla="*/ 76 w 119"/>
                <a:gd name="T13" fmla="*/ 33 h 202"/>
                <a:gd name="T14" fmla="*/ 114 w 119"/>
                <a:gd name="T15" fmla="*/ 51 h 202"/>
                <a:gd name="T16" fmla="*/ 119 w 119"/>
                <a:gd name="T17" fmla="*/ 69 h 202"/>
                <a:gd name="T18" fmla="*/ 114 w 119"/>
                <a:gd name="T19" fmla="*/ 108 h 202"/>
                <a:gd name="T20" fmla="*/ 104 w 119"/>
                <a:gd name="T21" fmla="*/ 113 h 202"/>
                <a:gd name="T22" fmla="*/ 80 w 119"/>
                <a:gd name="T23" fmla="*/ 159 h 202"/>
                <a:gd name="T24" fmla="*/ 96 w 119"/>
                <a:gd name="T25" fmla="*/ 164 h 202"/>
                <a:gd name="T26" fmla="*/ 107 w 119"/>
                <a:gd name="T27" fmla="*/ 177 h 202"/>
                <a:gd name="T28" fmla="*/ 110 w 119"/>
                <a:gd name="T29" fmla="*/ 187 h 202"/>
                <a:gd name="T30" fmla="*/ 110 w 119"/>
                <a:gd name="T31" fmla="*/ 187 h 202"/>
                <a:gd name="T32" fmla="*/ 98 w 119"/>
                <a:gd name="T33" fmla="*/ 198 h 202"/>
                <a:gd name="T34" fmla="*/ 69 w 119"/>
                <a:gd name="T35" fmla="*/ 191 h 202"/>
                <a:gd name="T36" fmla="*/ 63 w 119"/>
                <a:gd name="T37" fmla="*/ 202 h 202"/>
                <a:gd name="T38" fmla="*/ 42 w 119"/>
                <a:gd name="T39" fmla="*/ 188 h 202"/>
                <a:gd name="T40" fmla="*/ 42 w 119"/>
                <a:gd name="T41" fmla="*/ 188 h 202"/>
                <a:gd name="T42" fmla="*/ 37 w 119"/>
                <a:gd name="T43" fmla="*/ 157 h 202"/>
                <a:gd name="T44" fmla="*/ 30 w 119"/>
                <a:gd name="T45" fmla="*/ 153 h 202"/>
                <a:gd name="T46" fmla="*/ 18 w 119"/>
                <a:gd name="T47" fmla="*/ 153 h 202"/>
                <a:gd name="T48" fmla="*/ 13 w 119"/>
                <a:gd name="T49" fmla="*/ 132 h 202"/>
                <a:gd name="T50" fmla="*/ 0 w 119"/>
                <a:gd name="T51" fmla="*/ 124 h 202"/>
                <a:gd name="T52" fmla="*/ 0 w 119"/>
                <a:gd name="T53" fmla="*/ 124 h 202"/>
                <a:gd name="T54" fmla="*/ 3 w 119"/>
                <a:gd name="T55" fmla="*/ 97 h 202"/>
                <a:gd name="T56" fmla="*/ 11 w 119"/>
                <a:gd name="T57" fmla="*/ 82 h 202"/>
                <a:gd name="T58" fmla="*/ 3 w 119"/>
                <a:gd name="T59" fmla="*/ 39 h 202"/>
                <a:gd name="T60" fmla="*/ 7 w 119"/>
                <a:gd name="T61" fmla="*/ 2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9" h="202">
                  <a:moveTo>
                    <a:pt x="7" y="20"/>
                  </a:moveTo>
                  <a:lnTo>
                    <a:pt x="17" y="16"/>
                  </a:lnTo>
                  <a:lnTo>
                    <a:pt x="25" y="2"/>
                  </a:lnTo>
                  <a:lnTo>
                    <a:pt x="34" y="0"/>
                  </a:lnTo>
                  <a:lnTo>
                    <a:pt x="35" y="12"/>
                  </a:lnTo>
                  <a:lnTo>
                    <a:pt x="69" y="25"/>
                  </a:lnTo>
                  <a:lnTo>
                    <a:pt x="76" y="33"/>
                  </a:lnTo>
                  <a:lnTo>
                    <a:pt x="114" y="51"/>
                  </a:lnTo>
                  <a:lnTo>
                    <a:pt x="119" y="69"/>
                  </a:lnTo>
                  <a:lnTo>
                    <a:pt x="114" y="108"/>
                  </a:lnTo>
                  <a:lnTo>
                    <a:pt x="104" y="113"/>
                  </a:lnTo>
                  <a:lnTo>
                    <a:pt x="80" y="159"/>
                  </a:lnTo>
                  <a:lnTo>
                    <a:pt x="96" y="164"/>
                  </a:lnTo>
                  <a:lnTo>
                    <a:pt x="107" y="177"/>
                  </a:lnTo>
                  <a:lnTo>
                    <a:pt x="110" y="187"/>
                  </a:lnTo>
                  <a:lnTo>
                    <a:pt x="110" y="187"/>
                  </a:lnTo>
                  <a:lnTo>
                    <a:pt x="98" y="198"/>
                  </a:lnTo>
                  <a:lnTo>
                    <a:pt x="69" y="191"/>
                  </a:lnTo>
                  <a:lnTo>
                    <a:pt x="63" y="202"/>
                  </a:lnTo>
                  <a:lnTo>
                    <a:pt x="42" y="188"/>
                  </a:lnTo>
                  <a:lnTo>
                    <a:pt x="42" y="188"/>
                  </a:lnTo>
                  <a:lnTo>
                    <a:pt x="37" y="157"/>
                  </a:lnTo>
                  <a:lnTo>
                    <a:pt x="30" y="153"/>
                  </a:lnTo>
                  <a:lnTo>
                    <a:pt x="18" y="153"/>
                  </a:lnTo>
                  <a:lnTo>
                    <a:pt x="13" y="132"/>
                  </a:lnTo>
                  <a:lnTo>
                    <a:pt x="0" y="124"/>
                  </a:lnTo>
                  <a:lnTo>
                    <a:pt x="0" y="124"/>
                  </a:lnTo>
                  <a:lnTo>
                    <a:pt x="3" y="97"/>
                  </a:lnTo>
                  <a:lnTo>
                    <a:pt x="11" y="82"/>
                  </a:lnTo>
                  <a:lnTo>
                    <a:pt x="3" y="39"/>
                  </a:lnTo>
                  <a:lnTo>
                    <a:pt x="7" y="2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0" name="Freeform 18">
              <a:extLst>
                <a:ext uri="{FF2B5EF4-FFF2-40B4-BE49-F238E27FC236}">
                  <a16:creationId xmlns:a16="http://schemas.microsoft.com/office/drawing/2014/main" id="{0920522C-60BF-4CC4-97F0-F23E9DD081B1}"/>
                </a:ext>
              </a:extLst>
            </p:cNvPr>
            <p:cNvSpPr>
              <a:spLocks/>
            </p:cNvSpPr>
            <p:nvPr/>
          </p:nvSpPr>
          <p:spPr bwMode="auto">
            <a:xfrm>
              <a:off x="2441576" y="2176463"/>
              <a:ext cx="333375" cy="527050"/>
            </a:xfrm>
            <a:custGeom>
              <a:avLst/>
              <a:gdLst>
                <a:gd name="T0" fmla="*/ 207 w 210"/>
                <a:gd name="T1" fmla="*/ 2 h 332"/>
                <a:gd name="T2" fmla="*/ 195 w 210"/>
                <a:gd name="T3" fmla="*/ 21 h 332"/>
                <a:gd name="T4" fmla="*/ 199 w 210"/>
                <a:gd name="T5" fmla="*/ 30 h 332"/>
                <a:gd name="T6" fmla="*/ 203 w 210"/>
                <a:gd name="T7" fmla="*/ 23 h 332"/>
                <a:gd name="T8" fmla="*/ 200 w 210"/>
                <a:gd name="T9" fmla="*/ 37 h 332"/>
                <a:gd name="T10" fmla="*/ 190 w 210"/>
                <a:gd name="T11" fmla="*/ 48 h 332"/>
                <a:gd name="T12" fmla="*/ 193 w 210"/>
                <a:gd name="T13" fmla="*/ 51 h 332"/>
                <a:gd name="T14" fmla="*/ 202 w 210"/>
                <a:gd name="T15" fmla="*/ 47 h 332"/>
                <a:gd name="T16" fmla="*/ 196 w 210"/>
                <a:gd name="T17" fmla="*/ 62 h 332"/>
                <a:gd name="T18" fmla="*/ 166 w 210"/>
                <a:gd name="T19" fmla="*/ 89 h 332"/>
                <a:gd name="T20" fmla="*/ 168 w 210"/>
                <a:gd name="T21" fmla="*/ 95 h 332"/>
                <a:gd name="T22" fmla="*/ 158 w 210"/>
                <a:gd name="T23" fmla="*/ 104 h 332"/>
                <a:gd name="T24" fmla="*/ 150 w 210"/>
                <a:gd name="T25" fmla="*/ 109 h 332"/>
                <a:gd name="T26" fmla="*/ 158 w 210"/>
                <a:gd name="T27" fmla="*/ 92 h 332"/>
                <a:gd name="T28" fmla="*/ 172 w 210"/>
                <a:gd name="T29" fmla="*/ 78 h 332"/>
                <a:gd name="T30" fmla="*/ 172 w 210"/>
                <a:gd name="T31" fmla="*/ 71 h 332"/>
                <a:gd name="T32" fmla="*/ 179 w 210"/>
                <a:gd name="T33" fmla="*/ 65 h 332"/>
                <a:gd name="T34" fmla="*/ 179 w 210"/>
                <a:gd name="T35" fmla="*/ 58 h 332"/>
                <a:gd name="T36" fmla="*/ 172 w 210"/>
                <a:gd name="T37" fmla="*/ 58 h 332"/>
                <a:gd name="T38" fmla="*/ 166 w 210"/>
                <a:gd name="T39" fmla="*/ 62 h 332"/>
                <a:gd name="T40" fmla="*/ 168 w 210"/>
                <a:gd name="T41" fmla="*/ 74 h 332"/>
                <a:gd name="T42" fmla="*/ 155 w 210"/>
                <a:gd name="T43" fmla="*/ 76 h 332"/>
                <a:gd name="T44" fmla="*/ 138 w 210"/>
                <a:gd name="T45" fmla="*/ 88 h 332"/>
                <a:gd name="T46" fmla="*/ 124 w 210"/>
                <a:gd name="T47" fmla="*/ 89 h 332"/>
                <a:gd name="T48" fmla="*/ 105 w 210"/>
                <a:gd name="T49" fmla="*/ 102 h 332"/>
                <a:gd name="T50" fmla="*/ 98 w 210"/>
                <a:gd name="T51" fmla="*/ 100 h 332"/>
                <a:gd name="T52" fmla="*/ 58 w 210"/>
                <a:gd name="T53" fmla="*/ 136 h 332"/>
                <a:gd name="T54" fmla="*/ 57 w 210"/>
                <a:gd name="T55" fmla="*/ 162 h 332"/>
                <a:gd name="T56" fmla="*/ 61 w 210"/>
                <a:gd name="T57" fmla="*/ 169 h 332"/>
                <a:gd name="T58" fmla="*/ 75 w 210"/>
                <a:gd name="T59" fmla="*/ 170 h 332"/>
                <a:gd name="T60" fmla="*/ 75 w 210"/>
                <a:gd name="T61" fmla="*/ 180 h 332"/>
                <a:gd name="T62" fmla="*/ 70 w 210"/>
                <a:gd name="T63" fmla="*/ 178 h 332"/>
                <a:gd name="T64" fmla="*/ 71 w 210"/>
                <a:gd name="T65" fmla="*/ 191 h 332"/>
                <a:gd name="T66" fmla="*/ 44 w 210"/>
                <a:gd name="T67" fmla="*/ 219 h 332"/>
                <a:gd name="T68" fmla="*/ 42 w 210"/>
                <a:gd name="T69" fmla="*/ 241 h 332"/>
                <a:gd name="T70" fmla="*/ 32 w 210"/>
                <a:gd name="T71" fmla="*/ 252 h 332"/>
                <a:gd name="T72" fmla="*/ 26 w 210"/>
                <a:gd name="T73" fmla="*/ 248 h 332"/>
                <a:gd name="T74" fmla="*/ 22 w 210"/>
                <a:gd name="T75" fmla="*/ 252 h 332"/>
                <a:gd name="T76" fmla="*/ 19 w 210"/>
                <a:gd name="T77" fmla="*/ 263 h 332"/>
                <a:gd name="T78" fmla="*/ 29 w 210"/>
                <a:gd name="T79" fmla="*/ 284 h 332"/>
                <a:gd name="T80" fmla="*/ 29 w 210"/>
                <a:gd name="T81" fmla="*/ 284 h 332"/>
                <a:gd name="T82" fmla="*/ 22 w 210"/>
                <a:gd name="T83" fmla="*/ 294 h 332"/>
                <a:gd name="T84" fmla="*/ 25 w 210"/>
                <a:gd name="T85" fmla="*/ 304 h 332"/>
                <a:gd name="T86" fmla="*/ 14 w 210"/>
                <a:gd name="T87" fmla="*/ 322 h 332"/>
                <a:gd name="T88" fmla="*/ 14 w 210"/>
                <a:gd name="T89" fmla="*/ 332 h 332"/>
                <a:gd name="T90" fmla="*/ 14 w 210"/>
                <a:gd name="T91" fmla="*/ 332 h 332"/>
                <a:gd name="T92" fmla="*/ 7 w 210"/>
                <a:gd name="T93" fmla="*/ 289 h 332"/>
                <a:gd name="T94" fmla="*/ 7 w 210"/>
                <a:gd name="T95" fmla="*/ 289 h 332"/>
                <a:gd name="T96" fmla="*/ 21 w 210"/>
                <a:gd name="T97" fmla="*/ 227 h 332"/>
                <a:gd name="T98" fmla="*/ 0 w 210"/>
                <a:gd name="T99" fmla="*/ 164 h 332"/>
                <a:gd name="T100" fmla="*/ 0 w 210"/>
                <a:gd name="T101" fmla="*/ 164 h 332"/>
                <a:gd name="T102" fmla="*/ 39 w 210"/>
                <a:gd name="T103" fmla="*/ 134 h 332"/>
                <a:gd name="T104" fmla="*/ 39 w 210"/>
                <a:gd name="T105" fmla="*/ 134 h 332"/>
                <a:gd name="T106" fmla="*/ 117 w 210"/>
                <a:gd name="T107" fmla="*/ 65 h 332"/>
                <a:gd name="T108" fmla="*/ 165 w 210"/>
                <a:gd name="T109" fmla="*/ 9 h 332"/>
                <a:gd name="T110" fmla="*/ 179 w 210"/>
                <a:gd name="T111" fmla="*/ 0 h 332"/>
                <a:gd name="T112" fmla="*/ 179 w 210"/>
                <a:gd name="T113" fmla="*/ 0 h 332"/>
                <a:gd name="T114" fmla="*/ 210 w 210"/>
                <a:gd name="T115" fmla="*/ 1 h 332"/>
                <a:gd name="T116" fmla="*/ 210 w 210"/>
                <a:gd name="T117" fmla="*/ 1 h 332"/>
                <a:gd name="T118" fmla="*/ 207 w 210"/>
                <a:gd name="T119"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0" h="332">
                  <a:moveTo>
                    <a:pt x="207" y="2"/>
                  </a:moveTo>
                  <a:lnTo>
                    <a:pt x="195" y="21"/>
                  </a:lnTo>
                  <a:lnTo>
                    <a:pt x="199" y="30"/>
                  </a:lnTo>
                  <a:lnTo>
                    <a:pt x="203" y="23"/>
                  </a:lnTo>
                  <a:lnTo>
                    <a:pt x="200" y="37"/>
                  </a:lnTo>
                  <a:lnTo>
                    <a:pt x="190" y="48"/>
                  </a:lnTo>
                  <a:lnTo>
                    <a:pt x="193" y="51"/>
                  </a:lnTo>
                  <a:lnTo>
                    <a:pt x="202" y="47"/>
                  </a:lnTo>
                  <a:lnTo>
                    <a:pt x="196" y="62"/>
                  </a:lnTo>
                  <a:lnTo>
                    <a:pt x="166" y="89"/>
                  </a:lnTo>
                  <a:lnTo>
                    <a:pt x="168" y="95"/>
                  </a:lnTo>
                  <a:lnTo>
                    <a:pt x="158" y="104"/>
                  </a:lnTo>
                  <a:lnTo>
                    <a:pt x="150" y="109"/>
                  </a:lnTo>
                  <a:lnTo>
                    <a:pt x="158" y="92"/>
                  </a:lnTo>
                  <a:lnTo>
                    <a:pt x="172" y="78"/>
                  </a:lnTo>
                  <a:lnTo>
                    <a:pt x="172" y="71"/>
                  </a:lnTo>
                  <a:lnTo>
                    <a:pt x="179" y="65"/>
                  </a:lnTo>
                  <a:lnTo>
                    <a:pt x="179" y="58"/>
                  </a:lnTo>
                  <a:lnTo>
                    <a:pt x="172" y="58"/>
                  </a:lnTo>
                  <a:lnTo>
                    <a:pt x="166" y="62"/>
                  </a:lnTo>
                  <a:lnTo>
                    <a:pt x="168" y="74"/>
                  </a:lnTo>
                  <a:lnTo>
                    <a:pt x="155" y="76"/>
                  </a:lnTo>
                  <a:lnTo>
                    <a:pt x="138" y="88"/>
                  </a:lnTo>
                  <a:lnTo>
                    <a:pt x="124" y="89"/>
                  </a:lnTo>
                  <a:lnTo>
                    <a:pt x="105" y="102"/>
                  </a:lnTo>
                  <a:lnTo>
                    <a:pt x="98" y="100"/>
                  </a:lnTo>
                  <a:lnTo>
                    <a:pt x="58" y="136"/>
                  </a:lnTo>
                  <a:lnTo>
                    <a:pt x="57" y="162"/>
                  </a:lnTo>
                  <a:lnTo>
                    <a:pt x="61" y="169"/>
                  </a:lnTo>
                  <a:lnTo>
                    <a:pt x="75" y="170"/>
                  </a:lnTo>
                  <a:lnTo>
                    <a:pt x="75" y="180"/>
                  </a:lnTo>
                  <a:lnTo>
                    <a:pt x="70" y="178"/>
                  </a:lnTo>
                  <a:lnTo>
                    <a:pt x="71" y="191"/>
                  </a:lnTo>
                  <a:lnTo>
                    <a:pt x="44" y="219"/>
                  </a:lnTo>
                  <a:lnTo>
                    <a:pt x="42" y="241"/>
                  </a:lnTo>
                  <a:lnTo>
                    <a:pt x="32" y="252"/>
                  </a:lnTo>
                  <a:lnTo>
                    <a:pt x="26" y="248"/>
                  </a:lnTo>
                  <a:lnTo>
                    <a:pt x="22" y="252"/>
                  </a:lnTo>
                  <a:lnTo>
                    <a:pt x="19" y="263"/>
                  </a:lnTo>
                  <a:lnTo>
                    <a:pt x="29" y="284"/>
                  </a:lnTo>
                  <a:lnTo>
                    <a:pt x="29" y="284"/>
                  </a:lnTo>
                  <a:lnTo>
                    <a:pt x="22" y="294"/>
                  </a:lnTo>
                  <a:lnTo>
                    <a:pt x="25" y="304"/>
                  </a:lnTo>
                  <a:lnTo>
                    <a:pt x="14" y="322"/>
                  </a:lnTo>
                  <a:lnTo>
                    <a:pt x="14" y="332"/>
                  </a:lnTo>
                  <a:lnTo>
                    <a:pt x="14" y="332"/>
                  </a:lnTo>
                  <a:lnTo>
                    <a:pt x="7" y="289"/>
                  </a:lnTo>
                  <a:lnTo>
                    <a:pt x="7" y="289"/>
                  </a:lnTo>
                  <a:lnTo>
                    <a:pt x="21" y="227"/>
                  </a:lnTo>
                  <a:lnTo>
                    <a:pt x="0" y="164"/>
                  </a:lnTo>
                  <a:lnTo>
                    <a:pt x="0" y="164"/>
                  </a:lnTo>
                  <a:lnTo>
                    <a:pt x="39" y="134"/>
                  </a:lnTo>
                  <a:lnTo>
                    <a:pt x="39" y="134"/>
                  </a:lnTo>
                  <a:lnTo>
                    <a:pt x="117" y="65"/>
                  </a:lnTo>
                  <a:lnTo>
                    <a:pt x="165" y="9"/>
                  </a:lnTo>
                  <a:lnTo>
                    <a:pt x="179" y="0"/>
                  </a:lnTo>
                  <a:lnTo>
                    <a:pt x="179" y="0"/>
                  </a:lnTo>
                  <a:lnTo>
                    <a:pt x="210" y="1"/>
                  </a:lnTo>
                  <a:lnTo>
                    <a:pt x="210" y="1"/>
                  </a:lnTo>
                  <a:lnTo>
                    <a:pt x="207"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1" name="Freeform 19">
              <a:extLst>
                <a:ext uri="{FF2B5EF4-FFF2-40B4-BE49-F238E27FC236}">
                  <a16:creationId xmlns:a16="http://schemas.microsoft.com/office/drawing/2014/main" id="{841B337F-BFC1-4C72-A481-69568C04710B}"/>
                </a:ext>
              </a:extLst>
            </p:cNvPr>
            <p:cNvSpPr>
              <a:spLocks/>
            </p:cNvSpPr>
            <p:nvPr/>
          </p:nvSpPr>
          <p:spPr bwMode="auto">
            <a:xfrm>
              <a:off x="2093913" y="2727325"/>
              <a:ext cx="123825" cy="179388"/>
            </a:xfrm>
            <a:custGeom>
              <a:avLst/>
              <a:gdLst>
                <a:gd name="T0" fmla="*/ 46 w 78"/>
                <a:gd name="T1" fmla="*/ 0 h 113"/>
                <a:gd name="T2" fmla="*/ 54 w 78"/>
                <a:gd name="T3" fmla="*/ 4 h 113"/>
                <a:gd name="T4" fmla="*/ 60 w 78"/>
                <a:gd name="T5" fmla="*/ 18 h 113"/>
                <a:gd name="T6" fmla="*/ 71 w 78"/>
                <a:gd name="T7" fmla="*/ 21 h 113"/>
                <a:gd name="T8" fmla="*/ 71 w 78"/>
                <a:gd name="T9" fmla="*/ 21 h 113"/>
                <a:gd name="T10" fmla="*/ 64 w 78"/>
                <a:gd name="T11" fmla="*/ 30 h 113"/>
                <a:gd name="T12" fmla="*/ 64 w 78"/>
                <a:gd name="T13" fmla="*/ 43 h 113"/>
                <a:gd name="T14" fmla="*/ 78 w 78"/>
                <a:gd name="T15" fmla="*/ 85 h 113"/>
                <a:gd name="T16" fmla="*/ 77 w 78"/>
                <a:gd name="T17" fmla="*/ 97 h 113"/>
                <a:gd name="T18" fmla="*/ 67 w 78"/>
                <a:gd name="T19" fmla="*/ 109 h 113"/>
                <a:gd name="T20" fmla="*/ 52 w 78"/>
                <a:gd name="T21" fmla="*/ 106 h 113"/>
                <a:gd name="T22" fmla="*/ 54 w 78"/>
                <a:gd name="T23" fmla="*/ 113 h 113"/>
                <a:gd name="T24" fmla="*/ 30 w 78"/>
                <a:gd name="T25" fmla="*/ 101 h 113"/>
                <a:gd name="T26" fmla="*/ 28 w 78"/>
                <a:gd name="T27" fmla="*/ 87 h 113"/>
                <a:gd name="T28" fmla="*/ 32 w 78"/>
                <a:gd name="T29" fmla="*/ 74 h 113"/>
                <a:gd name="T30" fmla="*/ 26 w 78"/>
                <a:gd name="T31" fmla="*/ 66 h 113"/>
                <a:gd name="T32" fmla="*/ 15 w 78"/>
                <a:gd name="T33" fmla="*/ 66 h 113"/>
                <a:gd name="T34" fmla="*/ 1 w 78"/>
                <a:gd name="T35" fmla="*/ 50 h 113"/>
                <a:gd name="T36" fmla="*/ 2 w 78"/>
                <a:gd name="T37" fmla="*/ 42 h 113"/>
                <a:gd name="T38" fmla="*/ 8 w 78"/>
                <a:gd name="T39" fmla="*/ 42 h 113"/>
                <a:gd name="T40" fmla="*/ 0 w 78"/>
                <a:gd name="T41" fmla="*/ 37 h 113"/>
                <a:gd name="T42" fmla="*/ 8 w 78"/>
                <a:gd name="T43" fmla="*/ 32 h 113"/>
                <a:gd name="T44" fmla="*/ 2 w 78"/>
                <a:gd name="T45" fmla="*/ 31 h 113"/>
                <a:gd name="T46" fmla="*/ 25 w 78"/>
                <a:gd name="T47" fmla="*/ 17 h 113"/>
                <a:gd name="T48" fmla="*/ 25 w 78"/>
                <a:gd name="T49" fmla="*/ 17 h 113"/>
                <a:gd name="T50" fmla="*/ 28 w 78"/>
                <a:gd name="T51" fmla="*/ 9 h 113"/>
                <a:gd name="T52" fmla="*/ 40 w 78"/>
                <a:gd name="T53" fmla="*/ 10 h 113"/>
                <a:gd name="T54" fmla="*/ 46 w 78"/>
                <a:gd name="T5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113">
                  <a:moveTo>
                    <a:pt x="46" y="0"/>
                  </a:moveTo>
                  <a:lnTo>
                    <a:pt x="54" y="4"/>
                  </a:lnTo>
                  <a:lnTo>
                    <a:pt x="60" y="18"/>
                  </a:lnTo>
                  <a:lnTo>
                    <a:pt x="71" y="21"/>
                  </a:lnTo>
                  <a:lnTo>
                    <a:pt x="71" y="21"/>
                  </a:lnTo>
                  <a:lnTo>
                    <a:pt x="64" y="30"/>
                  </a:lnTo>
                  <a:lnTo>
                    <a:pt x="64" y="43"/>
                  </a:lnTo>
                  <a:lnTo>
                    <a:pt x="78" y="85"/>
                  </a:lnTo>
                  <a:lnTo>
                    <a:pt x="77" y="97"/>
                  </a:lnTo>
                  <a:lnTo>
                    <a:pt x="67" y="109"/>
                  </a:lnTo>
                  <a:lnTo>
                    <a:pt x="52" y="106"/>
                  </a:lnTo>
                  <a:lnTo>
                    <a:pt x="54" y="113"/>
                  </a:lnTo>
                  <a:lnTo>
                    <a:pt x="30" y="101"/>
                  </a:lnTo>
                  <a:lnTo>
                    <a:pt x="28" y="87"/>
                  </a:lnTo>
                  <a:lnTo>
                    <a:pt x="32" y="74"/>
                  </a:lnTo>
                  <a:lnTo>
                    <a:pt x="26" y="66"/>
                  </a:lnTo>
                  <a:lnTo>
                    <a:pt x="15" y="66"/>
                  </a:lnTo>
                  <a:lnTo>
                    <a:pt x="1" y="50"/>
                  </a:lnTo>
                  <a:lnTo>
                    <a:pt x="2" y="42"/>
                  </a:lnTo>
                  <a:lnTo>
                    <a:pt x="8" y="42"/>
                  </a:lnTo>
                  <a:lnTo>
                    <a:pt x="0" y="37"/>
                  </a:lnTo>
                  <a:lnTo>
                    <a:pt x="8" y="32"/>
                  </a:lnTo>
                  <a:lnTo>
                    <a:pt x="2" y="31"/>
                  </a:lnTo>
                  <a:lnTo>
                    <a:pt x="25" y="17"/>
                  </a:lnTo>
                  <a:lnTo>
                    <a:pt x="25" y="17"/>
                  </a:lnTo>
                  <a:lnTo>
                    <a:pt x="28" y="9"/>
                  </a:lnTo>
                  <a:lnTo>
                    <a:pt x="40" y="10"/>
                  </a:lnTo>
                  <a:lnTo>
                    <a:pt x="4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2" name="Freeform 20">
              <a:extLst>
                <a:ext uri="{FF2B5EF4-FFF2-40B4-BE49-F238E27FC236}">
                  <a16:creationId xmlns:a16="http://schemas.microsoft.com/office/drawing/2014/main" id="{50BDAF8A-A280-4261-B8A0-3BA7734DCF95}"/>
                </a:ext>
              </a:extLst>
            </p:cNvPr>
            <p:cNvSpPr>
              <a:spLocks noEditPoints="1"/>
            </p:cNvSpPr>
            <p:nvPr/>
          </p:nvSpPr>
          <p:spPr bwMode="auto">
            <a:xfrm>
              <a:off x="2609851" y="668338"/>
              <a:ext cx="84138" cy="204788"/>
            </a:xfrm>
            <a:custGeom>
              <a:avLst/>
              <a:gdLst>
                <a:gd name="T0" fmla="*/ 13 w 53"/>
                <a:gd name="T1" fmla="*/ 107 h 129"/>
                <a:gd name="T2" fmla="*/ 23 w 53"/>
                <a:gd name="T3" fmla="*/ 118 h 129"/>
                <a:gd name="T4" fmla="*/ 17 w 53"/>
                <a:gd name="T5" fmla="*/ 129 h 129"/>
                <a:gd name="T6" fmla="*/ 13 w 53"/>
                <a:gd name="T7" fmla="*/ 122 h 129"/>
                <a:gd name="T8" fmla="*/ 13 w 53"/>
                <a:gd name="T9" fmla="*/ 107 h 129"/>
                <a:gd name="T10" fmla="*/ 46 w 53"/>
                <a:gd name="T11" fmla="*/ 77 h 129"/>
                <a:gd name="T12" fmla="*/ 53 w 53"/>
                <a:gd name="T13" fmla="*/ 83 h 129"/>
                <a:gd name="T14" fmla="*/ 38 w 53"/>
                <a:gd name="T15" fmla="*/ 94 h 129"/>
                <a:gd name="T16" fmla="*/ 41 w 53"/>
                <a:gd name="T17" fmla="*/ 105 h 129"/>
                <a:gd name="T18" fmla="*/ 28 w 53"/>
                <a:gd name="T19" fmla="*/ 109 h 129"/>
                <a:gd name="T20" fmla="*/ 31 w 53"/>
                <a:gd name="T21" fmla="*/ 95 h 129"/>
                <a:gd name="T22" fmla="*/ 39 w 53"/>
                <a:gd name="T23" fmla="*/ 87 h 129"/>
                <a:gd name="T24" fmla="*/ 37 w 53"/>
                <a:gd name="T25" fmla="*/ 81 h 129"/>
                <a:gd name="T26" fmla="*/ 46 w 53"/>
                <a:gd name="T27" fmla="*/ 77 h 129"/>
                <a:gd name="T28" fmla="*/ 17 w 53"/>
                <a:gd name="T29" fmla="*/ 0 h 129"/>
                <a:gd name="T30" fmla="*/ 21 w 53"/>
                <a:gd name="T31" fmla="*/ 6 h 129"/>
                <a:gd name="T32" fmla="*/ 20 w 53"/>
                <a:gd name="T33" fmla="*/ 17 h 129"/>
                <a:gd name="T34" fmla="*/ 4 w 53"/>
                <a:gd name="T35" fmla="*/ 33 h 129"/>
                <a:gd name="T36" fmla="*/ 0 w 53"/>
                <a:gd name="T37" fmla="*/ 26 h 129"/>
                <a:gd name="T38" fmla="*/ 11 w 53"/>
                <a:gd name="T39" fmla="*/ 3 h 129"/>
                <a:gd name="T40" fmla="*/ 17 w 53"/>
                <a:gd name="T4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129">
                  <a:moveTo>
                    <a:pt x="13" y="107"/>
                  </a:moveTo>
                  <a:lnTo>
                    <a:pt x="23" y="118"/>
                  </a:lnTo>
                  <a:lnTo>
                    <a:pt x="17" y="129"/>
                  </a:lnTo>
                  <a:lnTo>
                    <a:pt x="13" y="122"/>
                  </a:lnTo>
                  <a:lnTo>
                    <a:pt x="13" y="107"/>
                  </a:lnTo>
                  <a:close/>
                  <a:moveTo>
                    <a:pt x="46" y="77"/>
                  </a:moveTo>
                  <a:lnTo>
                    <a:pt x="53" y="83"/>
                  </a:lnTo>
                  <a:lnTo>
                    <a:pt x="38" y="94"/>
                  </a:lnTo>
                  <a:lnTo>
                    <a:pt x="41" y="105"/>
                  </a:lnTo>
                  <a:lnTo>
                    <a:pt x="28" y="109"/>
                  </a:lnTo>
                  <a:lnTo>
                    <a:pt x="31" y="95"/>
                  </a:lnTo>
                  <a:lnTo>
                    <a:pt x="39" y="87"/>
                  </a:lnTo>
                  <a:lnTo>
                    <a:pt x="37" y="81"/>
                  </a:lnTo>
                  <a:lnTo>
                    <a:pt x="46" y="77"/>
                  </a:lnTo>
                  <a:close/>
                  <a:moveTo>
                    <a:pt x="17" y="0"/>
                  </a:moveTo>
                  <a:lnTo>
                    <a:pt x="21" y="6"/>
                  </a:lnTo>
                  <a:lnTo>
                    <a:pt x="20" y="17"/>
                  </a:lnTo>
                  <a:lnTo>
                    <a:pt x="4" y="33"/>
                  </a:lnTo>
                  <a:lnTo>
                    <a:pt x="0" y="26"/>
                  </a:lnTo>
                  <a:lnTo>
                    <a:pt x="11" y="3"/>
                  </a:lnTo>
                  <a:lnTo>
                    <a:pt x="1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3" name="Freeform 21">
              <a:extLst>
                <a:ext uri="{FF2B5EF4-FFF2-40B4-BE49-F238E27FC236}">
                  <a16:creationId xmlns:a16="http://schemas.microsoft.com/office/drawing/2014/main" id="{005C7263-80AC-4145-9E72-15F13104D4C8}"/>
                </a:ext>
              </a:extLst>
            </p:cNvPr>
            <p:cNvSpPr>
              <a:spLocks noEditPoints="1"/>
            </p:cNvSpPr>
            <p:nvPr/>
          </p:nvSpPr>
          <p:spPr bwMode="auto">
            <a:xfrm>
              <a:off x="2201863" y="2967038"/>
              <a:ext cx="303213" cy="239713"/>
            </a:xfrm>
            <a:custGeom>
              <a:avLst/>
              <a:gdLst>
                <a:gd name="T0" fmla="*/ 113 w 191"/>
                <a:gd name="T1" fmla="*/ 149 h 151"/>
                <a:gd name="T2" fmla="*/ 101 w 191"/>
                <a:gd name="T3" fmla="*/ 141 h 151"/>
                <a:gd name="T4" fmla="*/ 56 w 191"/>
                <a:gd name="T5" fmla="*/ 116 h 151"/>
                <a:gd name="T6" fmla="*/ 65 w 191"/>
                <a:gd name="T7" fmla="*/ 128 h 151"/>
                <a:gd name="T8" fmla="*/ 56 w 191"/>
                <a:gd name="T9" fmla="*/ 116 h 151"/>
                <a:gd name="T10" fmla="*/ 12 w 191"/>
                <a:gd name="T11" fmla="*/ 1 h 151"/>
                <a:gd name="T12" fmla="*/ 24 w 191"/>
                <a:gd name="T13" fmla="*/ 6 h 151"/>
                <a:gd name="T14" fmla="*/ 30 w 191"/>
                <a:gd name="T15" fmla="*/ 18 h 151"/>
                <a:gd name="T16" fmla="*/ 58 w 191"/>
                <a:gd name="T17" fmla="*/ 31 h 151"/>
                <a:gd name="T18" fmla="*/ 83 w 191"/>
                <a:gd name="T19" fmla="*/ 29 h 151"/>
                <a:gd name="T20" fmla="*/ 101 w 191"/>
                <a:gd name="T21" fmla="*/ 15 h 151"/>
                <a:gd name="T22" fmla="*/ 138 w 191"/>
                <a:gd name="T23" fmla="*/ 43 h 151"/>
                <a:gd name="T24" fmla="*/ 146 w 191"/>
                <a:gd name="T25" fmla="*/ 52 h 151"/>
                <a:gd name="T26" fmla="*/ 148 w 191"/>
                <a:gd name="T27" fmla="*/ 57 h 151"/>
                <a:gd name="T28" fmla="*/ 142 w 191"/>
                <a:gd name="T29" fmla="*/ 66 h 151"/>
                <a:gd name="T30" fmla="*/ 170 w 191"/>
                <a:gd name="T31" fmla="*/ 77 h 151"/>
                <a:gd name="T32" fmla="*/ 188 w 191"/>
                <a:gd name="T33" fmla="*/ 88 h 151"/>
                <a:gd name="T34" fmla="*/ 186 w 191"/>
                <a:gd name="T35" fmla="*/ 114 h 151"/>
                <a:gd name="T36" fmla="*/ 181 w 191"/>
                <a:gd name="T37" fmla="*/ 123 h 151"/>
                <a:gd name="T38" fmla="*/ 152 w 191"/>
                <a:gd name="T39" fmla="*/ 135 h 151"/>
                <a:gd name="T40" fmla="*/ 108 w 191"/>
                <a:gd name="T41" fmla="*/ 131 h 151"/>
                <a:gd name="T42" fmla="*/ 104 w 191"/>
                <a:gd name="T43" fmla="*/ 109 h 151"/>
                <a:gd name="T44" fmla="*/ 85 w 191"/>
                <a:gd name="T45" fmla="*/ 98 h 151"/>
                <a:gd name="T46" fmla="*/ 65 w 191"/>
                <a:gd name="T47" fmla="*/ 110 h 151"/>
                <a:gd name="T48" fmla="*/ 71 w 191"/>
                <a:gd name="T49" fmla="*/ 88 h 151"/>
                <a:gd name="T50" fmla="*/ 48 w 191"/>
                <a:gd name="T51" fmla="*/ 64 h 151"/>
                <a:gd name="T52" fmla="*/ 33 w 191"/>
                <a:gd name="T53" fmla="*/ 84 h 151"/>
                <a:gd name="T54" fmla="*/ 23 w 191"/>
                <a:gd name="T55" fmla="*/ 95 h 151"/>
                <a:gd name="T56" fmla="*/ 12 w 191"/>
                <a:gd name="T57" fmla="*/ 89 h 151"/>
                <a:gd name="T58" fmla="*/ 7 w 191"/>
                <a:gd name="T59" fmla="*/ 54 h 151"/>
                <a:gd name="T60" fmla="*/ 12 w 191"/>
                <a:gd name="T61" fmla="*/ 24 h 151"/>
                <a:gd name="T62" fmla="*/ 9 w 191"/>
                <a:gd name="T63" fmla="*/ 18 h 151"/>
                <a:gd name="T64" fmla="*/ 10 w 191"/>
                <a:gd name="T65" fmla="*/ 11 h 151"/>
                <a:gd name="T66" fmla="*/ 6 w 191"/>
                <a:gd name="T6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1" h="151">
                  <a:moveTo>
                    <a:pt x="110" y="141"/>
                  </a:moveTo>
                  <a:lnTo>
                    <a:pt x="113" y="149"/>
                  </a:lnTo>
                  <a:lnTo>
                    <a:pt x="108" y="151"/>
                  </a:lnTo>
                  <a:lnTo>
                    <a:pt x="101" y="141"/>
                  </a:lnTo>
                  <a:lnTo>
                    <a:pt x="110" y="141"/>
                  </a:lnTo>
                  <a:close/>
                  <a:moveTo>
                    <a:pt x="56" y="116"/>
                  </a:moveTo>
                  <a:lnTo>
                    <a:pt x="80" y="127"/>
                  </a:lnTo>
                  <a:lnTo>
                    <a:pt x="65" y="128"/>
                  </a:lnTo>
                  <a:lnTo>
                    <a:pt x="58" y="124"/>
                  </a:lnTo>
                  <a:lnTo>
                    <a:pt x="56" y="116"/>
                  </a:lnTo>
                  <a:close/>
                  <a:moveTo>
                    <a:pt x="6" y="0"/>
                  </a:moveTo>
                  <a:lnTo>
                    <a:pt x="12" y="1"/>
                  </a:lnTo>
                  <a:lnTo>
                    <a:pt x="12" y="1"/>
                  </a:lnTo>
                  <a:lnTo>
                    <a:pt x="24" y="6"/>
                  </a:lnTo>
                  <a:lnTo>
                    <a:pt x="23" y="11"/>
                  </a:lnTo>
                  <a:lnTo>
                    <a:pt x="30" y="18"/>
                  </a:lnTo>
                  <a:lnTo>
                    <a:pt x="42" y="20"/>
                  </a:lnTo>
                  <a:lnTo>
                    <a:pt x="58" y="31"/>
                  </a:lnTo>
                  <a:lnTo>
                    <a:pt x="59" y="36"/>
                  </a:lnTo>
                  <a:lnTo>
                    <a:pt x="83" y="29"/>
                  </a:lnTo>
                  <a:lnTo>
                    <a:pt x="101" y="15"/>
                  </a:lnTo>
                  <a:lnTo>
                    <a:pt x="101" y="15"/>
                  </a:lnTo>
                  <a:lnTo>
                    <a:pt x="132" y="21"/>
                  </a:lnTo>
                  <a:lnTo>
                    <a:pt x="138" y="43"/>
                  </a:lnTo>
                  <a:lnTo>
                    <a:pt x="143" y="52"/>
                  </a:lnTo>
                  <a:lnTo>
                    <a:pt x="146" y="52"/>
                  </a:lnTo>
                  <a:lnTo>
                    <a:pt x="148" y="57"/>
                  </a:lnTo>
                  <a:lnTo>
                    <a:pt x="148" y="57"/>
                  </a:lnTo>
                  <a:lnTo>
                    <a:pt x="148" y="63"/>
                  </a:lnTo>
                  <a:lnTo>
                    <a:pt x="142" y="66"/>
                  </a:lnTo>
                  <a:lnTo>
                    <a:pt x="149" y="75"/>
                  </a:lnTo>
                  <a:lnTo>
                    <a:pt x="170" y="77"/>
                  </a:lnTo>
                  <a:lnTo>
                    <a:pt x="188" y="88"/>
                  </a:lnTo>
                  <a:lnTo>
                    <a:pt x="188" y="88"/>
                  </a:lnTo>
                  <a:lnTo>
                    <a:pt x="183" y="100"/>
                  </a:lnTo>
                  <a:lnTo>
                    <a:pt x="186" y="114"/>
                  </a:lnTo>
                  <a:lnTo>
                    <a:pt x="191" y="117"/>
                  </a:lnTo>
                  <a:lnTo>
                    <a:pt x="181" y="123"/>
                  </a:lnTo>
                  <a:lnTo>
                    <a:pt x="173" y="120"/>
                  </a:lnTo>
                  <a:lnTo>
                    <a:pt x="152" y="135"/>
                  </a:lnTo>
                  <a:lnTo>
                    <a:pt x="131" y="126"/>
                  </a:lnTo>
                  <a:lnTo>
                    <a:pt x="108" y="131"/>
                  </a:lnTo>
                  <a:lnTo>
                    <a:pt x="100" y="128"/>
                  </a:lnTo>
                  <a:lnTo>
                    <a:pt x="104" y="109"/>
                  </a:lnTo>
                  <a:lnTo>
                    <a:pt x="92" y="96"/>
                  </a:lnTo>
                  <a:lnTo>
                    <a:pt x="85" y="98"/>
                  </a:lnTo>
                  <a:lnTo>
                    <a:pt x="69" y="117"/>
                  </a:lnTo>
                  <a:lnTo>
                    <a:pt x="65" y="110"/>
                  </a:lnTo>
                  <a:lnTo>
                    <a:pt x="76" y="100"/>
                  </a:lnTo>
                  <a:lnTo>
                    <a:pt x="71" y="88"/>
                  </a:lnTo>
                  <a:lnTo>
                    <a:pt x="73" y="75"/>
                  </a:lnTo>
                  <a:lnTo>
                    <a:pt x="48" y="64"/>
                  </a:lnTo>
                  <a:lnTo>
                    <a:pt x="30" y="67"/>
                  </a:lnTo>
                  <a:lnTo>
                    <a:pt x="33" y="84"/>
                  </a:lnTo>
                  <a:lnTo>
                    <a:pt x="19" y="80"/>
                  </a:lnTo>
                  <a:lnTo>
                    <a:pt x="23" y="95"/>
                  </a:lnTo>
                  <a:lnTo>
                    <a:pt x="20" y="99"/>
                  </a:lnTo>
                  <a:lnTo>
                    <a:pt x="12" y="89"/>
                  </a:lnTo>
                  <a:lnTo>
                    <a:pt x="12" y="60"/>
                  </a:lnTo>
                  <a:lnTo>
                    <a:pt x="7" y="54"/>
                  </a:lnTo>
                  <a:lnTo>
                    <a:pt x="13" y="54"/>
                  </a:lnTo>
                  <a:lnTo>
                    <a:pt x="12" y="24"/>
                  </a:lnTo>
                  <a:lnTo>
                    <a:pt x="0" y="20"/>
                  </a:lnTo>
                  <a:lnTo>
                    <a:pt x="9" y="18"/>
                  </a:lnTo>
                  <a:lnTo>
                    <a:pt x="2" y="13"/>
                  </a:lnTo>
                  <a:lnTo>
                    <a:pt x="10" y="11"/>
                  </a:lnTo>
                  <a:lnTo>
                    <a:pt x="3" y="7"/>
                  </a:lnTo>
                  <a:lnTo>
                    <a:pt x="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4" name="Freeform 22">
              <a:extLst>
                <a:ext uri="{FF2B5EF4-FFF2-40B4-BE49-F238E27FC236}">
                  <a16:creationId xmlns:a16="http://schemas.microsoft.com/office/drawing/2014/main" id="{4B07F64C-07BF-47A2-B334-FE75B5E6307D}"/>
                </a:ext>
              </a:extLst>
            </p:cNvPr>
            <p:cNvSpPr>
              <a:spLocks/>
            </p:cNvSpPr>
            <p:nvPr/>
          </p:nvSpPr>
          <p:spPr bwMode="auto">
            <a:xfrm>
              <a:off x="2168526" y="2036763"/>
              <a:ext cx="147638" cy="257175"/>
            </a:xfrm>
            <a:custGeom>
              <a:avLst/>
              <a:gdLst>
                <a:gd name="T0" fmla="*/ 65 w 93"/>
                <a:gd name="T1" fmla="*/ 0 h 162"/>
                <a:gd name="T2" fmla="*/ 87 w 93"/>
                <a:gd name="T3" fmla="*/ 22 h 162"/>
                <a:gd name="T4" fmla="*/ 87 w 93"/>
                <a:gd name="T5" fmla="*/ 22 h 162"/>
                <a:gd name="T6" fmla="*/ 92 w 93"/>
                <a:gd name="T7" fmla="*/ 33 h 162"/>
                <a:gd name="T8" fmla="*/ 93 w 93"/>
                <a:gd name="T9" fmla="*/ 74 h 162"/>
                <a:gd name="T10" fmla="*/ 93 w 93"/>
                <a:gd name="T11" fmla="*/ 74 h 162"/>
                <a:gd name="T12" fmla="*/ 89 w 93"/>
                <a:gd name="T13" fmla="*/ 93 h 162"/>
                <a:gd name="T14" fmla="*/ 90 w 93"/>
                <a:gd name="T15" fmla="*/ 109 h 162"/>
                <a:gd name="T16" fmla="*/ 80 w 93"/>
                <a:gd name="T17" fmla="*/ 134 h 162"/>
                <a:gd name="T18" fmla="*/ 72 w 93"/>
                <a:gd name="T19" fmla="*/ 132 h 162"/>
                <a:gd name="T20" fmla="*/ 62 w 93"/>
                <a:gd name="T21" fmla="*/ 150 h 162"/>
                <a:gd name="T22" fmla="*/ 63 w 93"/>
                <a:gd name="T23" fmla="*/ 159 h 162"/>
                <a:gd name="T24" fmla="*/ 63 w 93"/>
                <a:gd name="T25" fmla="*/ 159 h 162"/>
                <a:gd name="T26" fmla="*/ 40 w 93"/>
                <a:gd name="T27" fmla="*/ 162 h 162"/>
                <a:gd name="T28" fmla="*/ 10 w 93"/>
                <a:gd name="T29" fmla="*/ 152 h 162"/>
                <a:gd name="T30" fmla="*/ 10 w 93"/>
                <a:gd name="T31" fmla="*/ 152 h 162"/>
                <a:gd name="T32" fmla="*/ 0 w 93"/>
                <a:gd name="T33" fmla="*/ 95 h 162"/>
                <a:gd name="T34" fmla="*/ 20 w 93"/>
                <a:gd name="T35" fmla="*/ 74 h 162"/>
                <a:gd name="T36" fmla="*/ 16 w 93"/>
                <a:gd name="T37" fmla="*/ 71 h 162"/>
                <a:gd name="T38" fmla="*/ 24 w 93"/>
                <a:gd name="T39" fmla="*/ 60 h 162"/>
                <a:gd name="T40" fmla="*/ 24 w 93"/>
                <a:gd name="T41" fmla="*/ 60 h 162"/>
                <a:gd name="T42" fmla="*/ 33 w 93"/>
                <a:gd name="T43" fmla="*/ 44 h 162"/>
                <a:gd name="T44" fmla="*/ 37 w 93"/>
                <a:gd name="T45" fmla="*/ 8 h 162"/>
                <a:gd name="T46" fmla="*/ 65 w 93"/>
                <a:gd name="T4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162">
                  <a:moveTo>
                    <a:pt x="65" y="0"/>
                  </a:moveTo>
                  <a:lnTo>
                    <a:pt x="87" y="22"/>
                  </a:lnTo>
                  <a:lnTo>
                    <a:pt x="87" y="22"/>
                  </a:lnTo>
                  <a:lnTo>
                    <a:pt x="92" y="33"/>
                  </a:lnTo>
                  <a:lnTo>
                    <a:pt x="93" y="74"/>
                  </a:lnTo>
                  <a:lnTo>
                    <a:pt x="93" y="74"/>
                  </a:lnTo>
                  <a:lnTo>
                    <a:pt x="89" y="93"/>
                  </a:lnTo>
                  <a:lnTo>
                    <a:pt x="90" y="109"/>
                  </a:lnTo>
                  <a:lnTo>
                    <a:pt x="80" y="134"/>
                  </a:lnTo>
                  <a:lnTo>
                    <a:pt x="72" y="132"/>
                  </a:lnTo>
                  <a:lnTo>
                    <a:pt x="62" y="150"/>
                  </a:lnTo>
                  <a:lnTo>
                    <a:pt x="63" y="159"/>
                  </a:lnTo>
                  <a:lnTo>
                    <a:pt x="63" y="159"/>
                  </a:lnTo>
                  <a:lnTo>
                    <a:pt x="40" y="162"/>
                  </a:lnTo>
                  <a:lnTo>
                    <a:pt x="10" y="152"/>
                  </a:lnTo>
                  <a:lnTo>
                    <a:pt x="10" y="152"/>
                  </a:lnTo>
                  <a:lnTo>
                    <a:pt x="0" y="95"/>
                  </a:lnTo>
                  <a:lnTo>
                    <a:pt x="20" y="74"/>
                  </a:lnTo>
                  <a:lnTo>
                    <a:pt x="16" y="71"/>
                  </a:lnTo>
                  <a:lnTo>
                    <a:pt x="24" y="60"/>
                  </a:lnTo>
                  <a:lnTo>
                    <a:pt x="24" y="60"/>
                  </a:lnTo>
                  <a:lnTo>
                    <a:pt x="33" y="44"/>
                  </a:lnTo>
                  <a:lnTo>
                    <a:pt x="37" y="8"/>
                  </a:lnTo>
                  <a:lnTo>
                    <a:pt x="6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23">
              <a:extLst>
                <a:ext uri="{FF2B5EF4-FFF2-40B4-BE49-F238E27FC236}">
                  <a16:creationId xmlns:a16="http://schemas.microsoft.com/office/drawing/2014/main" id="{61E39C5D-868F-4E0A-A562-CBE775ECD823}"/>
                </a:ext>
              </a:extLst>
            </p:cNvPr>
            <p:cNvSpPr>
              <a:spLocks noEditPoints="1"/>
            </p:cNvSpPr>
            <p:nvPr/>
          </p:nvSpPr>
          <p:spPr bwMode="auto">
            <a:xfrm>
              <a:off x="3452813" y="3789363"/>
              <a:ext cx="107950" cy="117475"/>
            </a:xfrm>
            <a:custGeom>
              <a:avLst/>
              <a:gdLst>
                <a:gd name="T0" fmla="*/ 28 w 68"/>
                <a:gd name="T1" fmla="*/ 22 h 74"/>
                <a:gd name="T2" fmla="*/ 50 w 68"/>
                <a:gd name="T3" fmla="*/ 29 h 74"/>
                <a:gd name="T4" fmla="*/ 60 w 68"/>
                <a:gd name="T5" fmla="*/ 51 h 74"/>
                <a:gd name="T6" fmla="*/ 68 w 68"/>
                <a:gd name="T7" fmla="*/ 57 h 74"/>
                <a:gd name="T8" fmla="*/ 66 w 68"/>
                <a:gd name="T9" fmla="*/ 68 h 74"/>
                <a:gd name="T10" fmla="*/ 39 w 68"/>
                <a:gd name="T11" fmla="*/ 74 h 74"/>
                <a:gd name="T12" fmla="*/ 30 w 68"/>
                <a:gd name="T13" fmla="*/ 70 h 74"/>
                <a:gd name="T14" fmla="*/ 11 w 68"/>
                <a:gd name="T15" fmla="*/ 31 h 74"/>
                <a:gd name="T16" fmla="*/ 28 w 68"/>
                <a:gd name="T17" fmla="*/ 22 h 74"/>
                <a:gd name="T18" fmla="*/ 5 w 68"/>
                <a:gd name="T19" fmla="*/ 0 h 74"/>
                <a:gd name="T20" fmla="*/ 11 w 68"/>
                <a:gd name="T21" fmla="*/ 1 h 74"/>
                <a:gd name="T22" fmla="*/ 7 w 68"/>
                <a:gd name="T23" fmla="*/ 11 h 74"/>
                <a:gd name="T24" fmla="*/ 0 w 68"/>
                <a:gd name="T25" fmla="*/ 5 h 74"/>
                <a:gd name="T26" fmla="*/ 5 w 68"/>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74">
                  <a:moveTo>
                    <a:pt x="28" y="22"/>
                  </a:moveTo>
                  <a:lnTo>
                    <a:pt x="50" y="29"/>
                  </a:lnTo>
                  <a:lnTo>
                    <a:pt x="60" y="51"/>
                  </a:lnTo>
                  <a:lnTo>
                    <a:pt x="68" y="57"/>
                  </a:lnTo>
                  <a:lnTo>
                    <a:pt x="66" y="68"/>
                  </a:lnTo>
                  <a:lnTo>
                    <a:pt x="39" y="74"/>
                  </a:lnTo>
                  <a:lnTo>
                    <a:pt x="30" y="70"/>
                  </a:lnTo>
                  <a:lnTo>
                    <a:pt x="11" y="31"/>
                  </a:lnTo>
                  <a:lnTo>
                    <a:pt x="28" y="22"/>
                  </a:lnTo>
                  <a:close/>
                  <a:moveTo>
                    <a:pt x="5" y="0"/>
                  </a:moveTo>
                  <a:lnTo>
                    <a:pt x="11" y="1"/>
                  </a:lnTo>
                  <a:lnTo>
                    <a:pt x="7" y="11"/>
                  </a:lnTo>
                  <a:lnTo>
                    <a:pt x="0" y="5"/>
                  </a:lnTo>
                  <a:lnTo>
                    <a:pt x="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24">
              <a:extLst>
                <a:ext uri="{FF2B5EF4-FFF2-40B4-BE49-F238E27FC236}">
                  <a16:creationId xmlns:a16="http://schemas.microsoft.com/office/drawing/2014/main" id="{975AA29F-0A93-40CB-A94D-C2CB67BE7B15}"/>
                </a:ext>
              </a:extLst>
            </p:cNvPr>
            <p:cNvSpPr>
              <a:spLocks noEditPoints="1"/>
            </p:cNvSpPr>
            <p:nvPr/>
          </p:nvSpPr>
          <p:spPr bwMode="auto">
            <a:xfrm>
              <a:off x="3257551" y="4329113"/>
              <a:ext cx="303213" cy="223838"/>
            </a:xfrm>
            <a:custGeom>
              <a:avLst/>
              <a:gdLst>
                <a:gd name="T0" fmla="*/ 33 w 191"/>
                <a:gd name="T1" fmla="*/ 125 h 141"/>
                <a:gd name="T2" fmla="*/ 17 w 191"/>
                <a:gd name="T3" fmla="*/ 140 h 141"/>
                <a:gd name="T4" fmla="*/ 8 w 191"/>
                <a:gd name="T5" fmla="*/ 134 h 141"/>
                <a:gd name="T6" fmla="*/ 26 w 191"/>
                <a:gd name="T7" fmla="*/ 120 h 141"/>
                <a:gd name="T8" fmla="*/ 16 w 191"/>
                <a:gd name="T9" fmla="*/ 69 h 141"/>
                <a:gd name="T10" fmla="*/ 9 w 191"/>
                <a:gd name="T11" fmla="*/ 69 h 141"/>
                <a:gd name="T12" fmla="*/ 23 w 191"/>
                <a:gd name="T13" fmla="*/ 63 h 141"/>
                <a:gd name="T14" fmla="*/ 26 w 191"/>
                <a:gd name="T15" fmla="*/ 69 h 141"/>
                <a:gd name="T16" fmla="*/ 23 w 191"/>
                <a:gd name="T17" fmla="*/ 63 h 141"/>
                <a:gd name="T18" fmla="*/ 184 w 191"/>
                <a:gd name="T19" fmla="*/ 21 h 141"/>
                <a:gd name="T20" fmla="*/ 179 w 191"/>
                <a:gd name="T21" fmla="*/ 26 h 141"/>
                <a:gd name="T22" fmla="*/ 173 w 191"/>
                <a:gd name="T23" fmla="*/ 34 h 141"/>
                <a:gd name="T24" fmla="*/ 177 w 191"/>
                <a:gd name="T25" fmla="*/ 21 h 141"/>
                <a:gd name="T26" fmla="*/ 182 w 191"/>
                <a:gd name="T27" fmla="*/ 21 h 141"/>
                <a:gd name="T28" fmla="*/ 191 w 191"/>
                <a:gd name="T29" fmla="*/ 13 h 141"/>
                <a:gd name="T30" fmla="*/ 132 w 191"/>
                <a:gd name="T31" fmla="*/ 16 h 141"/>
                <a:gd name="T32" fmla="*/ 138 w 191"/>
                <a:gd name="T33" fmla="*/ 13 h 141"/>
                <a:gd name="T34" fmla="*/ 162 w 191"/>
                <a:gd name="T35" fmla="*/ 32 h 141"/>
                <a:gd name="T36" fmla="*/ 176 w 191"/>
                <a:gd name="T37" fmla="*/ 37 h 141"/>
                <a:gd name="T38" fmla="*/ 176 w 191"/>
                <a:gd name="T39" fmla="*/ 48 h 141"/>
                <a:gd name="T40" fmla="*/ 175 w 191"/>
                <a:gd name="T41" fmla="*/ 62 h 141"/>
                <a:gd name="T42" fmla="*/ 179 w 191"/>
                <a:gd name="T43" fmla="*/ 72 h 141"/>
                <a:gd name="T44" fmla="*/ 186 w 191"/>
                <a:gd name="T45" fmla="*/ 87 h 141"/>
                <a:gd name="T46" fmla="*/ 170 w 191"/>
                <a:gd name="T47" fmla="*/ 104 h 141"/>
                <a:gd name="T48" fmla="*/ 146 w 191"/>
                <a:gd name="T49" fmla="*/ 106 h 141"/>
                <a:gd name="T50" fmla="*/ 114 w 191"/>
                <a:gd name="T51" fmla="*/ 130 h 141"/>
                <a:gd name="T52" fmla="*/ 72 w 191"/>
                <a:gd name="T53" fmla="*/ 132 h 141"/>
                <a:gd name="T54" fmla="*/ 27 w 191"/>
                <a:gd name="T55" fmla="*/ 115 h 141"/>
                <a:gd name="T56" fmla="*/ 26 w 191"/>
                <a:gd name="T57" fmla="*/ 99 h 141"/>
                <a:gd name="T58" fmla="*/ 19 w 191"/>
                <a:gd name="T59" fmla="*/ 80 h 141"/>
                <a:gd name="T60" fmla="*/ 22 w 191"/>
                <a:gd name="T61" fmla="*/ 76 h 141"/>
                <a:gd name="T62" fmla="*/ 33 w 191"/>
                <a:gd name="T63" fmla="*/ 67 h 141"/>
                <a:gd name="T64" fmla="*/ 37 w 191"/>
                <a:gd name="T65" fmla="*/ 63 h 141"/>
                <a:gd name="T66" fmla="*/ 66 w 191"/>
                <a:gd name="T67" fmla="*/ 52 h 141"/>
                <a:gd name="T68" fmla="*/ 80 w 191"/>
                <a:gd name="T69" fmla="*/ 31 h 141"/>
                <a:gd name="T70" fmla="*/ 120 w 191"/>
                <a:gd name="T71" fmla="*/ 12 h 141"/>
                <a:gd name="T72" fmla="*/ 100 w 191"/>
                <a:gd name="T73" fmla="*/ 7 h 141"/>
                <a:gd name="T74" fmla="*/ 95 w 191"/>
                <a:gd name="T75" fmla="*/ 10 h 141"/>
                <a:gd name="T76" fmla="*/ 116 w 191"/>
                <a:gd name="T77" fmla="*/ 2 h 141"/>
                <a:gd name="T78" fmla="*/ 102 w 191"/>
                <a:gd name="T79" fmla="*/ 6 h 141"/>
                <a:gd name="T80" fmla="*/ 96 w 191"/>
                <a:gd name="T81" fmla="*/ 0 h 141"/>
                <a:gd name="T82" fmla="*/ 92 w 191"/>
                <a:gd name="T83" fmla="*/ 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1" h="141">
                  <a:moveTo>
                    <a:pt x="26" y="120"/>
                  </a:moveTo>
                  <a:lnTo>
                    <a:pt x="33" y="125"/>
                  </a:lnTo>
                  <a:lnTo>
                    <a:pt x="33" y="129"/>
                  </a:lnTo>
                  <a:lnTo>
                    <a:pt x="17" y="140"/>
                  </a:lnTo>
                  <a:lnTo>
                    <a:pt x="8" y="141"/>
                  </a:lnTo>
                  <a:lnTo>
                    <a:pt x="8" y="134"/>
                  </a:lnTo>
                  <a:lnTo>
                    <a:pt x="0" y="133"/>
                  </a:lnTo>
                  <a:lnTo>
                    <a:pt x="26" y="120"/>
                  </a:lnTo>
                  <a:close/>
                  <a:moveTo>
                    <a:pt x="13" y="69"/>
                  </a:moveTo>
                  <a:lnTo>
                    <a:pt x="16" y="69"/>
                  </a:lnTo>
                  <a:lnTo>
                    <a:pt x="10" y="74"/>
                  </a:lnTo>
                  <a:lnTo>
                    <a:pt x="9" y="69"/>
                  </a:lnTo>
                  <a:lnTo>
                    <a:pt x="13" y="69"/>
                  </a:lnTo>
                  <a:close/>
                  <a:moveTo>
                    <a:pt x="23" y="63"/>
                  </a:moveTo>
                  <a:lnTo>
                    <a:pt x="31" y="65"/>
                  </a:lnTo>
                  <a:lnTo>
                    <a:pt x="26" y="69"/>
                  </a:lnTo>
                  <a:lnTo>
                    <a:pt x="20" y="65"/>
                  </a:lnTo>
                  <a:lnTo>
                    <a:pt x="23" y="63"/>
                  </a:lnTo>
                  <a:close/>
                  <a:moveTo>
                    <a:pt x="191" y="13"/>
                  </a:moveTo>
                  <a:lnTo>
                    <a:pt x="184" y="21"/>
                  </a:lnTo>
                  <a:lnTo>
                    <a:pt x="189" y="27"/>
                  </a:lnTo>
                  <a:lnTo>
                    <a:pt x="179" y="26"/>
                  </a:lnTo>
                  <a:lnTo>
                    <a:pt x="177" y="34"/>
                  </a:lnTo>
                  <a:lnTo>
                    <a:pt x="173" y="34"/>
                  </a:lnTo>
                  <a:lnTo>
                    <a:pt x="172" y="20"/>
                  </a:lnTo>
                  <a:lnTo>
                    <a:pt x="177" y="21"/>
                  </a:lnTo>
                  <a:lnTo>
                    <a:pt x="177" y="17"/>
                  </a:lnTo>
                  <a:lnTo>
                    <a:pt x="182" y="21"/>
                  </a:lnTo>
                  <a:lnTo>
                    <a:pt x="183" y="16"/>
                  </a:lnTo>
                  <a:lnTo>
                    <a:pt x="191" y="13"/>
                  </a:lnTo>
                  <a:close/>
                  <a:moveTo>
                    <a:pt x="123" y="9"/>
                  </a:moveTo>
                  <a:lnTo>
                    <a:pt x="132" y="16"/>
                  </a:lnTo>
                  <a:lnTo>
                    <a:pt x="132" y="21"/>
                  </a:lnTo>
                  <a:lnTo>
                    <a:pt x="138" y="13"/>
                  </a:lnTo>
                  <a:lnTo>
                    <a:pt x="144" y="23"/>
                  </a:lnTo>
                  <a:lnTo>
                    <a:pt x="162" y="32"/>
                  </a:lnTo>
                  <a:lnTo>
                    <a:pt x="167" y="28"/>
                  </a:lnTo>
                  <a:lnTo>
                    <a:pt x="176" y="37"/>
                  </a:lnTo>
                  <a:lnTo>
                    <a:pt x="179" y="46"/>
                  </a:lnTo>
                  <a:lnTo>
                    <a:pt x="176" y="48"/>
                  </a:lnTo>
                  <a:lnTo>
                    <a:pt x="177" y="60"/>
                  </a:lnTo>
                  <a:lnTo>
                    <a:pt x="175" y="62"/>
                  </a:lnTo>
                  <a:lnTo>
                    <a:pt x="182" y="63"/>
                  </a:lnTo>
                  <a:lnTo>
                    <a:pt x="179" y="72"/>
                  </a:lnTo>
                  <a:lnTo>
                    <a:pt x="169" y="77"/>
                  </a:lnTo>
                  <a:lnTo>
                    <a:pt x="186" y="87"/>
                  </a:lnTo>
                  <a:lnTo>
                    <a:pt x="186" y="97"/>
                  </a:lnTo>
                  <a:lnTo>
                    <a:pt x="170" y="104"/>
                  </a:lnTo>
                  <a:lnTo>
                    <a:pt x="163" y="95"/>
                  </a:lnTo>
                  <a:lnTo>
                    <a:pt x="146" y="106"/>
                  </a:lnTo>
                  <a:lnTo>
                    <a:pt x="145" y="119"/>
                  </a:lnTo>
                  <a:lnTo>
                    <a:pt x="114" y="130"/>
                  </a:lnTo>
                  <a:lnTo>
                    <a:pt x="100" y="127"/>
                  </a:lnTo>
                  <a:lnTo>
                    <a:pt x="72" y="132"/>
                  </a:lnTo>
                  <a:lnTo>
                    <a:pt x="30" y="122"/>
                  </a:lnTo>
                  <a:lnTo>
                    <a:pt x="27" y="115"/>
                  </a:lnTo>
                  <a:lnTo>
                    <a:pt x="33" y="105"/>
                  </a:lnTo>
                  <a:lnTo>
                    <a:pt x="26" y="99"/>
                  </a:lnTo>
                  <a:lnTo>
                    <a:pt x="16" y="101"/>
                  </a:lnTo>
                  <a:lnTo>
                    <a:pt x="19" y="80"/>
                  </a:lnTo>
                  <a:lnTo>
                    <a:pt x="16" y="74"/>
                  </a:lnTo>
                  <a:lnTo>
                    <a:pt x="22" y="76"/>
                  </a:lnTo>
                  <a:lnTo>
                    <a:pt x="20" y="79"/>
                  </a:lnTo>
                  <a:lnTo>
                    <a:pt x="33" y="67"/>
                  </a:lnTo>
                  <a:lnTo>
                    <a:pt x="36" y="60"/>
                  </a:lnTo>
                  <a:lnTo>
                    <a:pt x="37" y="63"/>
                  </a:lnTo>
                  <a:lnTo>
                    <a:pt x="52" y="55"/>
                  </a:lnTo>
                  <a:lnTo>
                    <a:pt x="66" y="52"/>
                  </a:lnTo>
                  <a:lnTo>
                    <a:pt x="73" y="31"/>
                  </a:lnTo>
                  <a:lnTo>
                    <a:pt x="80" y="31"/>
                  </a:lnTo>
                  <a:lnTo>
                    <a:pt x="93" y="13"/>
                  </a:lnTo>
                  <a:lnTo>
                    <a:pt x="120" y="12"/>
                  </a:lnTo>
                  <a:lnTo>
                    <a:pt x="123" y="9"/>
                  </a:lnTo>
                  <a:close/>
                  <a:moveTo>
                    <a:pt x="100" y="7"/>
                  </a:moveTo>
                  <a:lnTo>
                    <a:pt x="99" y="13"/>
                  </a:lnTo>
                  <a:lnTo>
                    <a:pt x="95" y="10"/>
                  </a:lnTo>
                  <a:lnTo>
                    <a:pt x="100" y="7"/>
                  </a:lnTo>
                  <a:close/>
                  <a:moveTo>
                    <a:pt x="116" y="2"/>
                  </a:moveTo>
                  <a:lnTo>
                    <a:pt x="110" y="7"/>
                  </a:lnTo>
                  <a:lnTo>
                    <a:pt x="102" y="6"/>
                  </a:lnTo>
                  <a:lnTo>
                    <a:pt x="116" y="2"/>
                  </a:lnTo>
                  <a:close/>
                  <a:moveTo>
                    <a:pt x="96" y="0"/>
                  </a:moveTo>
                  <a:lnTo>
                    <a:pt x="100" y="3"/>
                  </a:lnTo>
                  <a:lnTo>
                    <a:pt x="92" y="5"/>
                  </a:lnTo>
                  <a:lnTo>
                    <a:pt x="9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25">
              <a:extLst>
                <a:ext uri="{FF2B5EF4-FFF2-40B4-BE49-F238E27FC236}">
                  <a16:creationId xmlns:a16="http://schemas.microsoft.com/office/drawing/2014/main" id="{010F7964-DAE4-4019-A266-CD35A58CCB30}"/>
                </a:ext>
              </a:extLst>
            </p:cNvPr>
            <p:cNvSpPr>
              <a:spLocks/>
            </p:cNvSpPr>
            <p:nvPr/>
          </p:nvSpPr>
          <p:spPr bwMode="auto">
            <a:xfrm>
              <a:off x="3519488" y="4872038"/>
              <a:ext cx="317500" cy="400050"/>
            </a:xfrm>
            <a:custGeom>
              <a:avLst/>
              <a:gdLst>
                <a:gd name="T0" fmla="*/ 15 w 200"/>
                <a:gd name="T1" fmla="*/ 76 h 252"/>
                <a:gd name="T2" fmla="*/ 18 w 200"/>
                <a:gd name="T3" fmla="*/ 63 h 252"/>
                <a:gd name="T4" fmla="*/ 24 w 200"/>
                <a:gd name="T5" fmla="*/ 62 h 252"/>
                <a:gd name="T6" fmla="*/ 26 w 200"/>
                <a:gd name="T7" fmla="*/ 37 h 252"/>
                <a:gd name="T8" fmla="*/ 68 w 200"/>
                <a:gd name="T9" fmla="*/ 37 h 252"/>
                <a:gd name="T10" fmla="*/ 67 w 200"/>
                <a:gd name="T11" fmla="*/ 26 h 252"/>
                <a:gd name="T12" fmla="*/ 78 w 200"/>
                <a:gd name="T13" fmla="*/ 0 h 252"/>
                <a:gd name="T14" fmla="*/ 158 w 200"/>
                <a:gd name="T15" fmla="*/ 3 h 252"/>
                <a:gd name="T16" fmla="*/ 158 w 200"/>
                <a:gd name="T17" fmla="*/ 3 h 252"/>
                <a:gd name="T18" fmla="*/ 162 w 200"/>
                <a:gd name="T19" fmla="*/ 48 h 252"/>
                <a:gd name="T20" fmla="*/ 184 w 200"/>
                <a:gd name="T21" fmla="*/ 76 h 252"/>
                <a:gd name="T22" fmla="*/ 181 w 200"/>
                <a:gd name="T23" fmla="*/ 84 h 252"/>
                <a:gd name="T24" fmla="*/ 189 w 200"/>
                <a:gd name="T25" fmla="*/ 109 h 252"/>
                <a:gd name="T26" fmla="*/ 188 w 200"/>
                <a:gd name="T27" fmla="*/ 129 h 252"/>
                <a:gd name="T28" fmla="*/ 188 w 200"/>
                <a:gd name="T29" fmla="*/ 129 h 252"/>
                <a:gd name="T30" fmla="*/ 196 w 200"/>
                <a:gd name="T31" fmla="*/ 144 h 252"/>
                <a:gd name="T32" fmla="*/ 195 w 200"/>
                <a:gd name="T33" fmla="*/ 164 h 252"/>
                <a:gd name="T34" fmla="*/ 200 w 200"/>
                <a:gd name="T35" fmla="*/ 175 h 252"/>
                <a:gd name="T36" fmla="*/ 198 w 200"/>
                <a:gd name="T37" fmla="*/ 199 h 252"/>
                <a:gd name="T38" fmla="*/ 191 w 200"/>
                <a:gd name="T39" fmla="*/ 206 h 252"/>
                <a:gd name="T40" fmla="*/ 160 w 200"/>
                <a:gd name="T41" fmla="*/ 201 h 252"/>
                <a:gd name="T42" fmla="*/ 160 w 200"/>
                <a:gd name="T43" fmla="*/ 214 h 252"/>
                <a:gd name="T44" fmla="*/ 160 w 200"/>
                <a:gd name="T45" fmla="*/ 214 h 252"/>
                <a:gd name="T46" fmla="*/ 153 w 200"/>
                <a:gd name="T47" fmla="*/ 211 h 252"/>
                <a:gd name="T48" fmla="*/ 153 w 200"/>
                <a:gd name="T49" fmla="*/ 217 h 252"/>
                <a:gd name="T50" fmla="*/ 147 w 200"/>
                <a:gd name="T51" fmla="*/ 215 h 252"/>
                <a:gd name="T52" fmla="*/ 140 w 200"/>
                <a:gd name="T53" fmla="*/ 238 h 252"/>
                <a:gd name="T54" fmla="*/ 120 w 200"/>
                <a:gd name="T55" fmla="*/ 242 h 252"/>
                <a:gd name="T56" fmla="*/ 118 w 200"/>
                <a:gd name="T57" fmla="*/ 250 h 252"/>
                <a:gd name="T58" fmla="*/ 101 w 200"/>
                <a:gd name="T59" fmla="*/ 252 h 252"/>
                <a:gd name="T60" fmla="*/ 91 w 200"/>
                <a:gd name="T61" fmla="*/ 245 h 252"/>
                <a:gd name="T62" fmla="*/ 81 w 200"/>
                <a:gd name="T63" fmla="*/ 249 h 252"/>
                <a:gd name="T64" fmla="*/ 68 w 200"/>
                <a:gd name="T65" fmla="*/ 232 h 252"/>
                <a:gd name="T66" fmla="*/ 61 w 200"/>
                <a:gd name="T67" fmla="*/ 235 h 252"/>
                <a:gd name="T68" fmla="*/ 70 w 200"/>
                <a:gd name="T69" fmla="*/ 222 h 252"/>
                <a:gd name="T70" fmla="*/ 66 w 200"/>
                <a:gd name="T71" fmla="*/ 210 h 252"/>
                <a:gd name="T72" fmla="*/ 66 w 200"/>
                <a:gd name="T73" fmla="*/ 210 h 252"/>
                <a:gd name="T74" fmla="*/ 54 w 200"/>
                <a:gd name="T75" fmla="*/ 199 h 252"/>
                <a:gd name="T76" fmla="*/ 49 w 200"/>
                <a:gd name="T77" fmla="*/ 179 h 252"/>
                <a:gd name="T78" fmla="*/ 35 w 200"/>
                <a:gd name="T79" fmla="*/ 161 h 252"/>
                <a:gd name="T80" fmla="*/ 29 w 200"/>
                <a:gd name="T81" fmla="*/ 158 h 252"/>
                <a:gd name="T82" fmla="*/ 28 w 200"/>
                <a:gd name="T83" fmla="*/ 148 h 252"/>
                <a:gd name="T84" fmla="*/ 14 w 200"/>
                <a:gd name="T85" fmla="*/ 129 h 252"/>
                <a:gd name="T86" fmla="*/ 8 w 200"/>
                <a:gd name="T87" fmla="*/ 106 h 252"/>
                <a:gd name="T88" fmla="*/ 0 w 200"/>
                <a:gd name="T89" fmla="*/ 97 h 252"/>
                <a:gd name="T90" fmla="*/ 0 w 200"/>
                <a:gd name="T91" fmla="*/ 97 h 252"/>
                <a:gd name="T92" fmla="*/ 14 w 200"/>
                <a:gd name="T93" fmla="*/ 93 h 252"/>
                <a:gd name="T94" fmla="*/ 15 w 200"/>
                <a:gd name="T95" fmla="*/ 7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0" h="252">
                  <a:moveTo>
                    <a:pt x="15" y="76"/>
                  </a:moveTo>
                  <a:lnTo>
                    <a:pt x="18" y="63"/>
                  </a:lnTo>
                  <a:lnTo>
                    <a:pt x="24" y="62"/>
                  </a:lnTo>
                  <a:lnTo>
                    <a:pt x="26" y="37"/>
                  </a:lnTo>
                  <a:lnTo>
                    <a:pt x="68" y="37"/>
                  </a:lnTo>
                  <a:lnTo>
                    <a:pt x="67" y="26"/>
                  </a:lnTo>
                  <a:lnTo>
                    <a:pt x="78" y="0"/>
                  </a:lnTo>
                  <a:lnTo>
                    <a:pt x="158" y="3"/>
                  </a:lnTo>
                  <a:lnTo>
                    <a:pt x="158" y="3"/>
                  </a:lnTo>
                  <a:lnTo>
                    <a:pt x="162" y="48"/>
                  </a:lnTo>
                  <a:lnTo>
                    <a:pt x="184" y="76"/>
                  </a:lnTo>
                  <a:lnTo>
                    <a:pt x="181" y="84"/>
                  </a:lnTo>
                  <a:lnTo>
                    <a:pt x="189" y="109"/>
                  </a:lnTo>
                  <a:lnTo>
                    <a:pt x="188" y="129"/>
                  </a:lnTo>
                  <a:lnTo>
                    <a:pt x="188" y="129"/>
                  </a:lnTo>
                  <a:lnTo>
                    <a:pt x="196" y="144"/>
                  </a:lnTo>
                  <a:lnTo>
                    <a:pt x="195" y="164"/>
                  </a:lnTo>
                  <a:lnTo>
                    <a:pt x="200" y="175"/>
                  </a:lnTo>
                  <a:lnTo>
                    <a:pt x="198" y="199"/>
                  </a:lnTo>
                  <a:lnTo>
                    <a:pt x="191" y="206"/>
                  </a:lnTo>
                  <a:lnTo>
                    <a:pt x="160" y="201"/>
                  </a:lnTo>
                  <a:lnTo>
                    <a:pt x="160" y="214"/>
                  </a:lnTo>
                  <a:lnTo>
                    <a:pt x="160" y="214"/>
                  </a:lnTo>
                  <a:lnTo>
                    <a:pt x="153" y="211"/>
                  </a:lnTo>
                  <a:lnTo>
                    <a:pt x="153" y="217"/>
                  </a:lnTo>
                  <a:lnTo>
                    <a:pt x="147" y="215"/>
                  </a:lnTo>
                  <a:lnTo>
                    <a:pt x="140" y="238"/>
                  </a:lnTo>
                  <a:lnTo>
                    <a:pt x="120" y="242"/>
                  </a:lnTo>
                  <a:lnTo>
                    <a:pt x="118" y="250"/>
                  </a:lnTo>
                  <a:lnTo>
                    <a:pt x="101" y="252"/>
                  </a:lnTo>
                  <a:lnTo>
                    <a:pt x="91" y="245"/>
                  </a:lnTo>
                  <a:lnTo>
                    <a:pt x="81" y="249"/>
                  </a:lnTo>
                  <a:lnTo>
                    <a:pt x="68" y="232"/>
                  </a:lnTo>
                  <a:lnTo>
                    <a:pt x="61" y="235"/>
                  </a:lnTo>
                  <a:lnTo>
                    <a:pt x="70" y="222"/>
                  </a:lnTo>
                  <a:lnTo>
                    <a:pt x="66" y="210"/>
                  </a:lnTo>
                  <a:lnTo>
                    <a:pt x="66" y="210"/>
                  </a:lnTo>
                  <a:lnTo>
                    <a:pt x="54" y="199"/>
                  </a:lnTo>
                  <a:lnTo>
                    <a:pt x="49" y="179"/>
                  </a:lnTo>
                  <a:lnTo>
                    <a:pt x="35" y="161"/>
                  </a:lnTo>
                  <a:lnTo>
                    <a:pt x="29" y="158"/>
                  </a:lnTo>
                  <a:lnTo>
                    <a:pt x="28" y="148"/>
                  </a:lnTo>
                  <a:lnTo>
                    <a:pt x="14" y="129"/>
                  </a:lnTo>
                  <a:lnTo>
                    <a:pt x="8" y="106"/>
                  </a:lnTo>
                  <a:lnTo>
                    <a:pt x="0" y="97"/>
                  </a:lnTo>
                  <a:lnTo>
                    <a:pt x="0" y="97"/>
                  </a:lnTo>
                  <a:lnTo>
                    <a:pt x="14" y="93"/>
                  </a:lnTo>
                  <a:lnTo>
                    <a:pt x="15" y="7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0" name="Freeform 26">
              <a:extLst>
                <a:ext uri="{FF2B5EF4-FFF2-40B4-BE49-F238E27FC236}">
                  <a16:creationId xmlns:a16="http://schemas.microsoft.com/office/drawing/2014/main" id="{ADA6FAE1-8453-4725-9C6C-A36BF8012402}"/>
                </a:ext>
              </a:extLst>
            </p:cNvPr>
            <p:cNvSpPr>
              <a:spLocks/>
            </p:cNvSpPr>
            <p:nvPr/>
          </p:nvSpPr>
          <p:spPr bwMode="auto">
            <a:xfrm>
              <a:off x="2243138" y="2609850"/>
              <a:ext cx="220663" cy="200025"/>
            </a:xfrm>
            <a:custGeom>
              <a:avLst/>
              <a:gdLst>
                <a:gd name="T0" fmla="*/ 56 w 139"/>
                <a:gd name="T1" fmla="*/ 11 h 126"/>
                <a:gd name="T2" fmla="*/ 70 w 139"/>
                <a:gd name="T3" fmla="*/ 4 h 126"/>
                <a:gd name="T4" fmla="*/ 96 w 139"/>
                <a:gd name="T5" fmla="*/ 0 h 126"/>
                <a:gd name="T6" fmla="*/ 116 w 139"/>
                <a:gd name="T7" fmla="*/ 14 h 126"/>
                <a:gd name="T8" fmla="*/ 132 w 139"/>
                <a:gd name="T9" fmla="*/ 16 h 126"/>
                <a:gd name="T10" fmla="*/ 132 w 139"/>
                <a:gd name="T11" fmla="*/ 16 h 126"/>
                <a:gd name="T12" fmla="*/ 139 w 139"/>
                <a:gd name="T13" fmla="*/ 59 h 126"/>
                <a:gd name="T14" fmla="*/ 139 w 139"/>
                <a:gd name="T15" fmla="*/ 59 h 126"/>
                <a:gd name="T16" fmla="*/ 139 w 139"/>
                <a:gd name="T17" fmla="*/ 81 h 126"/>
                <a:gd name="T18" fmla="*/ 139 w 139"/>
                <a:gd name="T19" fmla="*/ 81 h 126"/>
                <a:gd name="T20" fmla="*/ 120 w 139"/>
                <a:gd name="T21" fmla="*/ 92 h 126"/>
                <a:gd name="T22" fmla="*/ 105 w 139"/>
                <a:gd name="T23" fmla="*/ 97 h 126"/>
                <a:gd name="T24" fmla="*/ 89 w 139"/>
                <a:gd name="T25" fmla="*/ 111 h 126"/>
                <a:gd name="T26" fmla="*/ 89 w 139"/>
                <a:gd name="T27" fmla="*/ 111 h 126"/>
                <a:gd name="T28" fmla="*/ 75 w 139"/>
                <a:gd name="T29" fmla="*/ 106 h 126"/>
                <a:gd name="T30" fmla="*/ 64 w 139"/>
                <a:gd name="T31" fmla="*/ 120 h 126"/>
                <a:gd name="T32" fmla="*/ 52 w 139"/>
                <a:gd name="T33" fmla="*/ 116 h 126"/>
                <a:gd name="T34" fmla="*/ 57 w 139"/>
                <a:gd name="T35" fmla="*/ 126 h 126"/>
                <a:gd name="T36" fmla="*/ 49 w 139"/>
                <a:gd name="T37" fmla="*/ 124 h 126"/>
                <a:gd name="T38" fmla="*/ 49 w 139"/>
                <a:gd name="T39" fmla="*/ 124 h 126"/>
                <a:gd name="T40" fmla="*/ 32 w 139"/>
                <a:gd name="T41" fmla="*/ 115 h 126"/>
                <a:gd name="T42" fmla="*/ 32 w 139"/>
                <a:gd name="T43" fmla="*/ 109 h 126"/>
                <a:gd name="T44" fmla="*/ 28 w 139"/>
                <a:gd name="T45" fmla="*/ 106 h 126"/>
                <a:gd name="T46" fmla="*/ 23 w 139"/>
                <a:gd name="T47" fmla="*/ 112 h 126"/>
                <a:gd name="T48" fmla="*/ 0 w 139"/>
                <a:gd name="T49" fmla="*/ 108 h 126"/>
                <a:gd name="T50" fmla="*/ 4 w 139"/>
                <a:gd name="T51" fmla="*/ 102 h 126"/>
                <a:gd name="T52" fmla="*/ 4 w 139"/>
                <a:gd name="T53" fmla="*/ 102 h 126"/>
                <a:gd name="T54" fmla="*/ 12 w 139"/>
                <a:gd name="T55" fmla="*/ 76 h 126"/>
                <a:gd name="T56" fmla="*/ 30 w 139"/>
                <a:gd name="T57" fmla="*/ 74 h 126"/>
                <a:gd name="T58" fmla="*/ 45 w 139"/>
                <a:gd name="T59" fmla="*/ 63 h 126"/>
                <a:gd name="T60" fmla="*/ 45 w 139"/>
                <a:gd name="T61" fmla="*/ 57 h 126"/>
                <a:gd name="T62" fmla="*/ 49 w 139"/>
                <a:gd name="T63" fmla="*/ 60 h 126"/>
                <a:gd name="T64" fmla="*/ 53 w 139"/>
                <a:gd name="T65" fmla="*/ 50 h 126"/>
                <a:gd name="T66" fmla="*/ 59 w 139"/>
                <a:gd name="T67" fmla="*/ 50 h 126"/>
                <a:gd name="T68" fmla="*/ 63 w 139"/>
                <a:gd name="T69" fmla="*/ 37 h 126"/>
                <a:gd name="T70" fmla="*/ 54 w 139"/>
                <a:gd name="T71" fmla="*/ 25 h 126"/>
                <a:gd name="T72" fmla="*/ 56 w 139"/>
                <a:gd name="T73"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126">
                  <a:moveTo>
                    <a:pt x="56" y="11"/>
                  </a:moveTo>
                  <a:lnTo>
                    <a:pt x="70" y="4"/>
                  </a:lnTo>
                  <a:lnTo>
                    <a:pt x="96" y="0"/>
                  </a:lnTo>
                  <a:lnTo>
                    <a:pt x="116" y="14"/>
                  </a:lnTo>
                  <a:lnTo>
                    <a:pt x="132" y="16"/>
                  </a:lnTo>
                  <a:lnTo>
                    <a:pt x="132" y="16"/>
                  </a:lnTo>
                  <a:lnTo>
                    <a:pt x="139" y="59"/>
                  </a:lnTo>
                  <a:lnTo>
                    <a:pt x="139" y="59"/>
                  </a:lnTo>
                  <a:lnTo>
                    <a:pt x="139" y="81"/>
                  </a:lnTo>
                  <a:lnTo>
                    <a:pt x="139" y="81"/>
                  </a:lnTo>
                  <a:lnTo>
                    <a:pt x="120" y="92"/>
                  </a:lnTo>
                  <a:lnTo>
                    <a:pt x="105" y="97"/>
                  </a:lnTo>
                  <a:lnTo>
                    <a:pt x="89" y="111"/>
                  </a:lnTo>
                  <a:lnTo>
                    <a:pt x="89" y="111"/>
                  </a:lnTo>
                  <a:lnTo>
                    <a:pt x="75" y="106"/>
                  </a:lnTo>
                  <a:lnTo>
                    <a:pt x="64" y="120"/>
                  </a:lnTo>
                  <a:lnTo>
                    <a:pt x="52" y="116"/>
                  </a:lnTo>
                  <a:lnTo>
                    <a:pt x="57" y="126"/>
                  </a:lnTo>
                  <a:lnTo>
                    <a:pt x="49" y="124"/>
                  </a:lnTo>
                  <a:lnTo>
                    <a:pt x="49" y="124"/>
                  </a:lnTo>
                  <a:lnTo>
                    <a:pt x="32" y="115"/>
                  </a:lnTo>
                  <a:lnTo>
                    <a:pt x="32" y="109"/>
                  </a:lnTo>
                  <a:lnTo>
                    <a:pt x="28" y="106"/>
                  </a:lnTo>
                  <a:lnTo>
                    <a:pt x="23" y="112"/>
                  </a:lnTo>
                  <a:lnTo>
                    <a:pt x="0" y="108"/>
                  </a:lnTo>
                  <a:lnTo>
                    <a:pt x="4" y="102"/>
                  </a:lnTo>
                  <a:lnTo>
                    <a:pt x="4" y="102"/>
                  </a:lnTo>
                  <a:lnTo>
                    <a:pt x="12" y="76"/>
                  </a:lnTo>
                  <a:lnTo>
                    <a:pt x="30" y="74"/>
                  </a:lnTo>
                  <a:lnTo>
                    <a:pt x="45" y="63"/>
                  </a:lnTo>
                  <a:lnTo>
                    <a:pt x="45" y="57"/>
                  </a:lnTo>
                  <a:lnTo>
                    <a:pt x="49" y="60"/>
                  </a:lnTo>
                  <a:lnTo>
                    <a:pt x="53" y="50"/>
                  </a:lnTo>
                  <a:lnTo>
                    <a:pt x="59" y="50"/>
                  </a:lnTo>
                  <a:lnTo>
                    <a:pt x="63" y="37"/>
                  </a:lnTo>
                  <a:lnTo>
                    <a:pt x="54" y="25"/>
                  </a:lnTo>
                  <a:lnTo>
                    <a:pt x="56"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1" name="Freeform 27">
              <a:extLst>
                <a:ext uri="{FF2B5EF4-FFF2-40B4-BE49-F238E27FC236}">
                  <a16:creationId xmlns:a16="http://schemas.microsoft.com/office/drawing/2014/main" id="{9E9E6A18-9E30-49DD-9D8A-84AA9DC14DFF}"/>
                </a:ext>
              </a:extLst>
            </p:cNvPr>
            <p:cNvSpPr>
              <a:spLocks noEditPoints="1"/>
            </p:cNvSpPr>
            <p:nvPr/>
          </p:nvSpPr>
          <p:spPr bwMode="auto">
            <a:xfrm>
              <a:off x="2333626" y="1114425"/>
              <a:ext cx="463550" cy="722313"/>
            </a:xfrm>
            <a:custGeom>
              <a:avLst/>
              <a:gdLst>
                <a:gd name="T0" fmla="*/ 253 w 292"/>
                <a:gd name="T1" fmla="*/ 219 h 455"/>
                <a:gd name="T2" fmla="*/ 244 w 292"/>
                <a:gd name="T3" fmla="*/ 237 h 455"/>
                <a:gd name="T4" fmla="*/ 249 w 292"/>
                <a:gd name="T5" fmla="*/ 219 h 455"/>
                <a:gd name="T6" fmla="*/ 51 w 292"/>
                <a:gd name="T7" fmla="*/ 214 h 455"/>
                <a:gd name="T8" fmla="*/ 199 w 292"/>
                <a:gd name="T9" fmla="*/ 290 h 455"/>
                <a:gd name="T10" fmla="*/ 242 w 292"/>
                <a:gd name="T11" fmla="*/ 262 h 455"/>
                <a:gd name="T12" fmla="*/ 251 w 292"/>
                <a:gd name="T13" fmla="*/ 236 h 455"/>
                <a:gd name="T14" fmla="*/ 272 w 292"/>
                <a:gd name="T15" fmla="*/ 248 h 455"/>
                <a:gd name="T16" fmla="*/ 292 w 292"/>
                <a:gd name="T17" fmla="*/ 279 h 455"/>
                <a:gd name="T18" fmla="*/ 275 w 292"/>
                <a:gd name="T19" fmla="*/ 310 h 455"/>
                <a:gd name="T20" fmla="*/ 256 w 292"/>
                <a:gd name="T21" fmla="*/ 329 h 455"/>
                <a:gd name="T22" fmla="*/ 260 w 292"/>
                <a:gd name="T23" fmla="*/ 369 h 455"/>
                <a:gd name="T24" fmla="*/ 256 w 292"/>
                <a:gd name="T25" fmla="*/ 413 h 455"/>
                <a:gd name="T26" fmla="*/ 260 w 292"/>
                <a:gd name="T27" fmla="*/ 447 h 455"/>
                <a:gd name="T28" fmla="*/ 147 w 292"/>
                <a:gd name="T29" fmla="*/ 455 h 455"/>
                <a:gd name="T30" fmla="*/ 110 w 292"/>
                <a:gd name="T31" fmla="*/ 419 h 455"/>
                <a:gd name="T32" fmla="*/ 103 w 292"/>
                <a:gd name="T33" fmla="*/ 415 h 455"/>
                <a:gd name="T34" fmla="*/ 100 w 292"/>
                <a:gd name="T35" fmla="*/ 405 h 455"/>
                <a:gd name="T36" fmla="*/ 75 w 292"/>
                <a:gd name="T37" fmla="*/ 388 h 455"/>
                <a:gd name="T38" fmla="*/ 107 w 292"/>
                <a:gd name="T39" fmla="*/ 336 h 455"/>
                <a:gd name="T40" fmla="*/ 107 w 292"/>
                <a:gd name="T41" fmla="*/ 279 h 455"/>
                <a:gd name="T42" fmla="*/ 62 w 292"/>
                <a:gd name="T43" fmla="*/ 253 h 455"/>
                <a:gd name="T44" fmla="*/ 27 w 292"/>
                <a:gd name="T45" fmla="*/ 228 h 455"/>
                <a:gd name="T46" fmla="*/ 10 w 292"/>
                <a:gd name="T47" fmla="*/ 244 h 455"/>
                <a:gd name="T48" fmla="*/ 0 w 292"/>
                <a:gd name="T49" fmla="*/ 248 h 455"/>
                <a:gd name="T50" fmla="*/ 3 w 292"/>
                <a:gd name="T51" fmla="*/ 219 h 455"/>
                <a:gd name="T52" fmla="*/ 21 w 292"/>
                <a:gd name="T53" fmla="*/ 214 h 455"/>
                <a:gd name="T54" fmla="*/ 97 w 292"/>
                <a:gd name="T55" fmla="*/ 148 h 455"/>
                <a:gd name="T56" fmla="*/ 82 w 292"/>
                <a:gd name="T57" fmla="*/ 162 h 455"/>
                <a:gd name="T58" fmla="*/ 69 w 292"/>
                <a:gd name="T59" fmla="*/ 152 h 455"/>
                <a:gd name="T60" fmla="*/ 202 w 292"/>
                <a:gd name="T61" fmla="*/ 126 h 455"/>
                <a:gd name="T62" fmla="*/ 219 w 292"/>
                <a:gd name="T63" fmla="*/ 135 h 455"/>
                <a:gd name="T64" fmla="*/ 198 w 292"/>
                <a:gd name="T65" fmla="*/ 155 h 455"/>
                <a:gd name="T66" fmla="*/ 184 w 292"/>
                <a:gd name="T67" fmla="*/ 155 h 455"/>
                <a:gd name="T68" fmla="*/ 188 w 292"/>
                <a:gd name="T69" fmla="*/ 144 h 455"/>
                <a:gd name="T70" fmla="*/ 202 w 292"/>
                <a:gd name="T71" fmla="*/ 126 h 455"/>
                <a:gd name="T72" fmla="*/ 62 w 292"/>
                <a:gd name="T73" fmla="*/ 103 h 455"/>
                <a:gd name="T74" fmla="*/ 51 w 292"/>
                <a:gd name="T75" fmla="*/ 112 h 455"/>
                <a:gd name="T76" fmla="*/ 96 w 292"/>
                <a:gd name="T77" fmla="*/ 40 h 455"/>
                <a:gd name="T78" fmla="*/ 119 w 292"/>
                <a:gd name="T79" fmla="*/ 40 h 455"/>
                <a:gd name="T80" fmla="*/ 117 w 292"/>
                <a:gd name="T81" fmla="*/ 73 h 455"/>
                <a:gd name="T82" fmla="*/ 91 w 292"/>
                <a:gd name="T83" fmla="*/ 54 h 455"/>
                <a:gd name="T84" fmla="*/ 96 w 292"/>
                <a:gd name="T85" fmla="*/ 40 h 455"/>
                <a:gd name="T86" fmla="*/ 219 w 292"/>
                <a:gd name="T87" fmla="*/ 4 h 455"/>
                <a:gd name="T88" fmla="*/ 212 w 292"/>
                <a:gd name="T89" fmla="*/ 22 h 455"/>
                <a:gd name="T90" fmla="*/ 213 w 292"/>
                <a:gd name="T91"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2" h="455">
                  <a:moveTo>
                    <a:pt x="249" y="219"/>
                  </a:moveTo>
                  <a:lnTo>
                    <a:pt x="253" y="219"/>
                  </a:lnTo>
                  <a:lnTo>
                    <a:pt x="253" y="232"/>
                  </a:lnTo>
                  <a:lnTo>
                    <a:pt x="244" y="237"/>
                  </a:lnTo>
                  <a:lnTo>
                    <a:pt x="244" y="223"/>
                  </a:lnTo>
                  <a:lnTo>
                    <a:pt x="249" y="219"/>
                  </a:lnTo>
                  <a:close/>
                  <a:moveTo>
                    <a:pt x="35" y="209"/>
                  </a:moveTo>
                  <a:lnTo>
                    <a:pt x="51" y="214"/>
                  </a:lnTo>
                  <a:lnTo>
                    <a:pt x="97" y="246"/>
                  </a:lnTo>
                  <a:lnTo>
                    <a:pt x="199" y="290"/>
                  </a:lnTo>
                  <a:lnTo>
                    <a:pt x="222" y="283"/>
                  </a:lnTo>
                  <a:lnTo>
                    <a:pt x="242" y="262"/>
                  </a:lnTo>
                  <a:lnTo>
                    <a:pt x="247" y="264"/>
                  </a:lnTo>
                  <a:lnTo>
                    <a:pt x="251" y="236"/>
                  </a:lnTo>
                  <a:lnTo>
                    <a:pt x="270" y="233"/>
                  </a:lnTo>
                  <a:lnTo>
                    <a:pt x="272" y="248"/>
                  </a:lnTo>
                  <a:lnTo>
                    <a:pt x="286" y="261"/>
                  </a:lnTo>
                  <a:lnTo>
                    <a:pt x="292" y="279"/>
                  </a:lnTo>
                  <a:lnTo>
                    <a:pt x="284" y="299"/>
                  </a:lnTo>
                  <a:lnTo>
                    <a:pt x="275" y="310"/>
                  </a:lnTo>
                  <a:lnTo>
                    <a:pt x="265" y="314"/>
                  </a:lnTo>
                  <a:lnTo>
                    <a:pt x="256" y="329"/>
                  </a:lnTo>
                  <a:lnTo>
                    <a:pt x="260" y="334"/>
                  </a:lnTo>
                  <a:lnTo>
                    <a:pt x="260" y="369"/>
                  </a:lnTo>
                  <a:lnTo>
                    <a:pt x="249" y="392"/>
                  </a:lnTo>
                  <a:lnTo>
                    <a:pt x="256" y="413"/>
                  </a:lnTo>
                  <a:lnTo>
                    <a:pt x="254" y="433"/>
                  </a:lnTo>
                  <a:lnTo>
                    <a:pt x="260" y="447"/>
                  </a:lnTo>
                  <a:lnTo>
                    <a:pt x="260" y="447"/>
                  </a:lnTo>
                  <a:lnTo>
                    <a:pt x="147" y="455"/>
                  </a:lnTo>
                  <a:lnTo>
                    <a:pt x="147" y="455"/>
                  </a:lnTo>
                  <a:lnTo>
                    <a:pt x="110" y="419"/>
                  </a:lnTo>
                  <a:lnTo>
                    <a:pt x="101" y="420"/>
                  </a:lnTo>
                  <a:lnTo>
                    <a:pt x="103" y="415"/>
                  </a:lnTo>
                  <a:lnTo>
                    <a:pt x="103" y="415"/>
                  </a:lnTo>
                  <a:lnTo>
                    <a:pt x="100" y="405"/>
                  </a:lnTo>
                  <a:lnTo>
                    <a:pt x="89" y="392"/>
                  </a:lnTo>
                  <a:lnTo>
                    <a:pt x="75" y="388"/>
                  </a:lnTo>
                  <a:lnTo>
                    <a:pt x="97" y="341"/>
                  </a:lnTo>
                  <a:lnTo>
                    <a:pt x="107" y="336"/>
                  </a:lnTo>
                  <a:lnTo>
                    <a:pt x="112" y="297"/>
                  </a:lnTo>
                  <a:lnTo>
                    <a:pt x="107" y="279"/>
                  </a:lnTo>
                  <a:lnTo>
                    <a:pt x="69" y="261"/>
                  </a:lnTo>
                  <a:lnTo>
                    <a:pt x="62" y="253"/>
                  </a:lnTo>
                  <a:lnTo>
                    <a:pt x="28" y="240"/>
                  </a:lnTo>
                  <a:lnTo>
                    <a:pt x="27" y="228"/>
                  </a:lnTo>
                  <a:lnTo>
                    <a:pt x="18" y="230"/>
                  </a:lnTo>
                  <a:lnTo>
                    <a:pt x="10" y="244"/>
                  </a:lnTo>
                  <a:lnTo>
                    <a:pt x="0" y="248"/>
                  </a:lnTo>
                  <a:lnTo>
                    <a:pt x="0" y="248"/>
                  </a:lnTo>
                  <a:lnTo>
                    <a:pt x="3" y="219"/>
                  </a:lnTo>
                  <a:lnTo>
                    <a:pt x="3" y="219"/>
                  </a:lnTo>
                  <a:lnTo>
                    <a:pt x="16" y="211"/>
                  </a:lnTo>
                  <a:lnTo>
                    <a:pt x="21" y="214"/>
                  </a:lnTo>
                  <a:lnTo>
                    <a:pt x="35" y="209"/>
                  </a:lnTo>
                  <a:close/>
                  <a:moveTo>
                    <a:pt x="97" y="148"/>
                  </a:moveTo>
                  <a:lnTo>
                    <a:pt x="111" y="155"/>
                  </a:lnTo>
                  <a:lnTo>
                    <a:pt x="82" y="162"/>
                  </a:lnTo>
                  <a:lnTo>
                    <a:pt x="68" y="158"/>
                  </a:lnTo>
                  <a:lnTo>
                    <a:pt x="69" y="152"/>
                  </a:lnTo>
                  <a:lnTo>
                    <a:pt x="97" y="148"/>
                  </a:lnTo>
                  <a:close/>
                  <a:moveTo>
                    <a:pt x="202" y="126"/>
                  </a:moveTo>
                  <a:lnTo>
                    <a:pt x="209" y="126"/>
                  </a:lnTo>
                  <a:lnTo>
                    <a:pt x="219" y="135"/>
                  </a:lnTo>
                  <a:lnTo>
                    <a:pt x="218" y="140"/>
                  </a:lnTo>
                  <a:lnTo>
                    <a:pt x="198" y="155"/>
                  </a:lnTo>
                  <a:lnTo>
                    <a:pt x="190" y="169"/>
                  </a:lnTo>
                  <a:lnTo>
                    <a:pt x="184" y="155"/>
                  </a:lnTo>
                  <a:lnTo>
                    <a:pt x="192" y="152"/>
                  </a:lnTo>
                  <a:lnTo>
                    <a:pt x="188" y="144"/>
                  </a:lnTo>
                  <a:lnTo>
                    <a:pt x="192" y="133"/>
                  </a:lnTo>
                  <a:lnTo>
                    <a:pt x="202" y="126"/>
                  </a:lnTo>
                  <a:close/>
                  <a:moveTo>
                    <a:pt x="55" y="89"/>
                  </a:moveTo>
                  <a:lnTo>
                    <a:pt x="62" y="103"/>
                  </a:lnTo>
                  <a:lnTo>
                    <a:pt x="62" y="124"/>
                  </a:lnTo>
                  <a:lnTo>
                    <a:pt x="51" y="112"/>
                  </a:lnTo>
                  <a:lnTo>
                    <a:pt x="55" y="89"/>
                  </a:lnTo>
                  <a:close/>
                  <a:moveTo>
                    <a:pt x="96" y="40"/>
                  </a:moveTo>
                  <a:lnTo>
                    <a:pt x="112" y="46"/>
                  </a:lnTo>
                  <a:lnTo>
                    <a:pt x="119" y="40"/>
                  </a:lnTo>
                  <a:lnTo>
                    <a:pt x="124" y="67"/>
                  </a:lnTo>
                  <a:lnTo>
                    <a:pt x="117" y="73"/>
                  </a:lnTo>
                  <a:lnTo>
                    <a:pt x="94" y="64"/>
                  </a:lnTo>
                  <a:lnTo>
                    <a:pt x="91" y="54"/>
                  </a:lnTo>
                  <a:lnTo>
                    <a:pt x="82" y="47"/>
                  </a:lnTo>
                  <a:lnTo>
                    <a:pt x="96" y="40"/>
                  </a:lnTo>
                  <a:close/>
                  <a:moveTo>
                    <a:pt x="213" y="0"/>
                  </a:moveTo>
                  <a:lnTo>
                    <a:pt x="219" y="4"/>
                  </a:lnTo>
                  <a:lnTo>
                    <a:pt x="219" y="14"/>
                  </a:lnTo>
                  <a:lnTo>
                    <a:pt x="212" y="22"/>
                  </a:lnTo>
                  <a:lnTo>
                    <a:pt x="197" y="7"/>
                  </a:lnTo>
                  <a:lnTo>
                    <a:pt x="21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2" name="Freeform 28">
              <a:extLst>
                <a:ext uri="{FF2B5EF4-FFF2-40B4-BE49-F238E27FC236}">
                  <a16:creationId xmlns:a16="http://schemas.microsoft.com/office/drawing/2014/main" id="{FCA38175-A3F6-4146-936C-5A979285CF32}"/>
                </a:ext>
              </a:extLst>
            </p:cNvPr>
            <p:cNvSpPr>
              <a:spLocks noEditPoints="1"/>
            </p:cNvSpPr>
            <p:nvPr/>
          </p:nvSpPr>
          <p:spPr bwMode="auto">
            <a:xfrm>
              <a:off x="2784476" y="2876550"/>
              <a:ext cx="266700" cy="223838"/>
            </a:xfrm>
            <a:custGeom>
              <a:avLst/>
              <a:gdLst>
                <a:gd name="T0" fmla="*/ 46 w 168"/>
                <a:gd name="T1" fmla="*/ 32 h 141"/>
                <a:gd name="T2" fmla="*/ 66 w 168"/>
                <a:gd name="T3" fmla="*/ 39 h 141"/>
                <a:gd name="T4" fmla="*/ 63 w 168"/>
                <a:gd name="T5" fmla="*/ 40 h 141"/>
                <a:gd name="T6" fmla="*/ 73 w 168"/>
                <a:gd name="T7" fmla="*/ 47 h 141"/>
                <a:gd name="T8" fmla="*/ 73 w 168"/>
                <a:gd name="T9" fmla="*/ 39 h 141"/>
                <a:gd name="T10" fmla="*/ 82 w 168"/>
                <a:gd name="T11" fmla="*/ 46 h 141"/>
                <a:gd name="T12" fmla="*/ 77 w 168"/>
                <a:gd name="T13" fmla="*/ 33 h 141"/>
                <a:gd name="T14" fmla="*/ 81 w 168"/>
                <a:gd name="T15" fmla="*/ 32 h 141"/>
                <a:gd name="T16" fmla="*/ 87 w 168"/>
                <a:gd name="T17" fmla="*/ 33 h 141"/>
                <a:gd name="T18" fmla="*/ 89 w 168"/>
                <a:gd name="T19" fmla="*/ 39 h 141"/>
                <a:gd name="T20" fmla="*/ 95 w 168"/>
                <a:gd name="T21" fmla="*/ 36 h 141"/>
                <a:gd name="T22" fmla="*/ 103 w 168"/>
                <a:gd name="T23" fmla="*/ 39 h 141"/>
                <a:gd name="T24" fmla="*/ 102 w 168"/>
                <a:gd name="T25" fmla="*/ 44 h 141"/>
                <a:gd name="T26" fmla="*/ 119 w 168"/>
                <a:gd name="T27" fmla="*/ 49 h 141"/>
                <a:gd name="T28" fmla="*/ 129 w 168"/>
                <a:gd name="T29" fmla="*/ 58 h 141"/>
                <a:gd name="T30" fmla="*/ 129 w 168"/>
                <a:gd name="T31" fmla="*/ 64 h 141"/>
                <a:gd name="T32" fmla="*/ 157 w 168"/>
                <a:gd name="T33" fmla="*/ 85 h 141"/>
                <a:gd name="T34" fmla="*/ 154 w 168"/>
                <a:gd name="T35" fmla="*/ 99 h 141"/>
                <a:gd name="T36" fmla="*/ 165 w 168"/>
                <a:gd name="T37" fmla="*/ 110 h 141"/>
                <a:gd name="T38" fmla="*/ 168 w 168"/>
                <a:gd name="T39" fmla="*/ 130 h 141"/>
                <a:gd name="T40" fmla="*/ 160 w 168"/>
                <a:gd name="T41" fmla="*/ 141 h 141"/>
                <a:gd name="T42" fmla="*/ 160 w 168"/>
                <a:gd name="T43" fmla="*/ 141 h 141"/>
                <a:gd name="T44" fmla="*/ 103 w 168"/>
                <a:gd name="T45" fmla="*/ 103 h 141"/>
                <a:gd name="T46" fmla="*/ 103 w 168"/>
                <a:gd name="T47" fmla="*/ 103 h 141"/>
                <a:gd name="T48" fmla="*/ 30 w 168"/>
                <a:gd name="T49" fmla="*/ 74 h 141"/>
                <a:gd name="T50" fmla="*/ 14 w 168"/>
                <a:gd name="T51" fmla="*/ 92 h 141"/>
                <a:gd name="T52" fmla="*/ 0 w 168"/>
                <a:gd name="T53" fmla="*/ 92 h 141"/>
                <a:gd name="T54" fmla="*/ 0 w 168"/>
                <a:gd name="T55" fmla="*/ 89 h 141"/>
                <a:gd name="T56" fmla="*/ 0 w 168"/>
                <a:gd name="T57" fmla="*/ 89 h 141"/>
                <a:gd name="T58" fmla="*/ 9 w 168"/>
                <a:gd name="T59" fmla="*/ 79 h 141"/>
                <a:gd name="T60" fmla="*/ 7 w 168"/>
                <a:gd name="T61" fmla="*/ 64 h 141"/>
                <a:gd name="T62" fmla="*/ 9 w 168"/>
                <a:gd name="T63" fmla="*/ 57 h 141"/>
                <a:gd name="T64" fmla="*/ 16 w 168"/>
                <a:gd name="T65" fmla="*/ 60 h 141"/>
                <a:gd name="T66" fmla="*/ 12 w 168"/>
                <a:gd name="T67" fmla="*/ 53 h 141"/>
                <a:gd name="T68" fmla="*/ 18 w 168"/>
                <a:gd name="T69" fmla="*/ 44 h 141"/>
                <a:gd name="T70" fmla="*/ 22 w 168"/>
                <a:gd name="T71" fmla="*/ 44 h 141"/>
                <a:gd name="T72" fmla="*/ 23 w 168"/>
                <a:gd name="T73" fmla="*/ 39 h 141"/>
                <a:gd name="T74" fmla="*/ 26 w 168"/>
                <a:gd name="T75" fmla="*/ 42 h 141"/>
                <a:gd name="T76" fmla="*/ 35 w 168"/>
                <a:gd name="T77" fmla="*/ 33 h 141"/>
                <a:gd name="T78" fmla="*/ 39 w 168"/>
                <a:gd name="T79" fmla="*/ 36 h 141"/>
                <a:gd name="T80" fmla="*/ 46 w 168"/>
                <a:gd name="T81" fmla="*/ 32 h 141"/>
                <a:gd name="T82" fmla="*/ 136 w 168"/>
                <a:gd name="T83" fmla="*/ 12 h 141"/>
                <a:gd name="T84" fmla="*/ 143 w 168"/>
                <a:gd name="T85" fmla="*/ 19 h 141"/>
                <a:gd name="T86" fmla="*/ 132 w 168"/>
                <a:gd name="T87" fmla="*/ 12 h 141"/>
                <a:gd name="T88" fmla="*/ 136 w 168"/>
                <a:gd name="T89" fmla="*/ 12 h 141"/>
                <a:gd name="T90" fmla="*/ 137 w 168"/>
                <a:gd name="T91" fmla="*/ 0 h 141"/>
                <a:gd name="T92" fmla="*/ 136 w 168"/>
                <a:gd name="T93" fmla="*/ 10 h 141"/>
                <a:gd name="T94" fmla="*/ 126 w 168"/>
                <a:gd name="T95" fmla="*/ 10 h 141"/>
                <a:gd name="T96" fmla="*/ 137 w 168"/>
                <a:gd name="T9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41">
                  <a:moveTo>
                    <a:pt x="46" y="32"/>
                  </a:moveTo>
                  <a:lnTo>
                    <a:pt x="66" y="39"/>
                  </a:lnTo>
                  <a:lnTo>
                    <a:pt x="63" y="40"/>
                  </a:lnTo>
                  <a:lnTo>
                    <a:pt x="73" y="47"/>
                  </a:lnTo>
                  <a:lnTo>
                    <a:pt x="73" y="39"/>
                  </a:lnTo>
                  <a:lnTo>
                    <a:pt x="82" y="46"/>
                  </a:lnTo>
                  <a:lnTo>
                    <a:pt x="77" y="33"/>
                  </a:lnTo>
                  <a:lnTo>
                    <a:pt x="81" y="32"/>
                  </a:lnTo>
                  <a:lnTo>
                    <a:pt x="87" y="33"/>
                  </a:lnTo>
                  <a:lnTo>
                    <a:pt x="89" y="39"/>
                  </a:lnTo>
                  <a:lnTo>
                    <a:pt x="95" y="36"/>
                  </a:lnTo>
                  <a:lnTo>
                    <a:pt x="103" y="39"/>
                  </a:lnTo>
                  <a:lnTo>
                    <a:pt x="102" y="44"/>
                  </a:lnTo>
                  <a:lnTo>
                    <a:pt x="119" y="49"/>
                  </a:lnTo>
                  <a:lnTo>
                    <a:pt x="129" y="58"/>
                  </a:lnTo>
                  <a:lnTo>
                    <a:pt x="129" y="64"/>
                  </a:lnTo>
                  <a:lnTo>
                    <a:pt x="157" y="85"/>
                  </a:lnTo>
                  <a:lnTo>
                    <a:pt x="154" y="99"/>
                  </a:lnTo>
                  <a:lnTo>
                    <a:pt x="165" y="110"/>
                  </a:lnTo>
                  <a:lnTo>
                    <a:pt x="168" y="130"/>
                  </a:lnTo>
                  <a:lnTo>
                    <a:pt x="160" y="141"/>
                  </a:lnTo>
                  <a:lnTo>
                    <a:pt x="160" y="141"/>
                  </a:lnTo>
                  <a:lnTo>
                    <a:pt x="103" y="103"/>
                  </a:lnTo>
                  <a:lnTo>
                    <a:pt x="103" y="103"/>
                  </a:lnTo>
                  <a:lnTo>
                    <a:pt x="30" y="74"/>
                  </a:lnTo>
                  <a:lnTo>
                    <a:pt x="14" y="92"/>
                  </a:lnTo>
                  <a:lnTo>
                    <a:pt x="0" y="92"/>
                  </a:lnTo>
                  <a:lnTo>
                    <a:pt x="0" y="89"/>
                  </a:lnTo>
                  <a:lnTo>
                    <a:pt x="0" y="89"/>
                  </a:lnTo>
                  <a:lnTo>
                    <a:pt x="9" y="79"/>
                  </a:lnTo>
                  <a:lnTo>
                    <a:pt x="7" y="64"/>
                  </a:lnTo>
                  <a:lnTo>
                    <a:pt x="9" y="57"/>
                  </a:lnTo>
                  <a:lnTo>
                    <a:pt x="16" y="60"/>
                  </a:lnTo>
                  <a:lnTo>
                    <a:pt x="12" y="53"/>
                  </a:lnTo>
                  <a:lnTo>
                    <a:pt x="18" y="44"/>
                  </a:lnTo>
                  <a:lnTo>
                    <a:pt x="22" y="44"/>
                  </a:lnTo>
                  <a:lnTo>
                    <a:pt x="23" y="39"/>
                  </a:lnTo>
                  <a:lnTo>
                    <a:pt x="26" y="42"/>
                  </a:lnTo>
                  <a:lnTo>
                    <a:pt x="35" y="33"/>
                  </a:lnTo>
                  <a:lnTo>
                    <a:pt x="39" y="36"/>
                  </a:lnTo>
                  <a:lnTo>
                    <a:pt x="46" y="32"/>
                  </a:lnTo>
                  <a:close/>
                  <a:moveTo>
                    <a:pt x="136" y="12"/>
                  </a:moveTo>
                  <a:lnTo>
                    <a:pt x="143" y="19"/>
                  </a:lnTo>
                  <a:lnTo>
                    <a:pt x="132" y="12"/>
                  </a:lnTo>
                  <a:lnTo>
                    <a:pt x="136" y="12"/>
                  </a:lnTo>
                  <a:close/>
                  <a:moveTo>
                    <a:pt x="137" y="0"/>
                  </a:moveTo>
                  <a:lnTo>
                    <a:pt x="136" y="10"/>
                  </a:lnTo>
                  <a:lnTo>
                    <a:pt x="126" y="10"/>
                  </a:lnTo>
                  <a:lnTo>
                    <a:pt x="13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3" name="Freeform 29">
              <a:extLst>
                <a:ext uri="{FF2B5EF4-FFF2-40B4-BE49-F238E27FC236}">
                  <a16:creationId xmlns:a16="http://schemas.microsoft.com/office/drawing/2014/main" id="{3AD6C936-0D9E-486D-A209-92216595EF91}"/>
                </a:ext>
              </a:extLst>
            </p:cNvPr>
            <p:cNvSpPr>
              <a:spLocks noEditPoints="1"/>
            </p:cNvSpPr>
            <p:nvPr/>
          </p:nvSpPr>
          <p:spPr bwMode="auto">
            <a:xfrm>
              <a:off x="2867026" y="3001963"/>
              <a:ext cx="476250" cy="295275"/>
            </a:xfrm>
            <a:custGeom>
              <a:avLst/>
              <a:gdLst>
                <a:gd name="T0" fmla="*/ 273 w 300"/>
                <a:gd name="T1" fmla="*/ 34 h 186"/>
                <a:gd name="T2" fmla="*/ 266 w 300"/>
                <a:gd name="T3" fmla="*/ 39 h 186"/>
                <a:gd name="T4" fmla="*/ 231 w 300"/>
                <a:gd name="T5" fmla="*/ 32 h 186"/>
                <a:gd name="T6" fmla="*/ 227 w 300"/>
                <a:gd name="T7" fmla="*/ 48 h 186"/>
                <a:gd name="T8" fmla="*/ 223 w 300"/>
                <a:gd name="T9" fmla="*/ 35 h 186"/>
                <a:gd name="T10" fmla="*/ 230 w 300"/>
                <a:gd name="T11" fmla="*/ 35 h 186"/>
                <a:gd name="T12" fmla="*/ 231 w 300"/>
                <a:gd name="T13" fmla="*/ 32 h 186"/>
                <a:gd name="T14" fmla="*/ 175 w 300"/>
                <a:gd name="T15" fmla="*/ 18 h 186"/>
                <a:gd name="T16" fmla="*/ 178 w 300"/>
                <a:gd name="T17" fmla="*/ 20 h 186"/>
                <a:gd name="T18" fmla="*/ 183 w 300"/>
                <a:gd name="T19" fmla="*/ 31 h 186"/>
                <a:gd name="T20" fmla="*/ 189 w 300"/>
                <a:gd name="T21" fmla="*/ 45 h 186"/>
                <a:gd name="T22" fmla="*/ 202 w 300"/>
                <a:gd name="T23" fmla="*/ 39 h 186"/>
                <a:gd name="T24" fmla="*/ 204 w 300"/>
                <a:gd name="T25" fmla="*/ 42 h 186"/>
                <a:gd name="T26" fmla="*/ 210 w 300"/>
                <a:gd name="T27" fmla="*/ 42 h 186"/>
                <a:gd name="T28" fmla="*/ 239 w 300"/>
                <a:gd name="T29" fmla="*/ 53 h 186"/>
                <a:gd name="T30" fmla="*/ 245 w 300"/>
                <a:gd name="T31" fmla="*/ 39 h 186"/>
                <a:gd name="T32" fmla="*/ 275 w 300"/>
                <a:gd name="T33" fmla="*/ 67 h 186"/>
                <a:gd name="T34" fmla="*/ 286 w 300"/>
                <a:gd name="T35" fmla="*/ 71 h 186"/>
                <a:gd name="T36" fmla="*/ 296 w 300"/>
                <a:gd name="T37" fmla="*/ 80 h 186"/>
                <a:gd name="T38" fmla="*/ 300 w 300"/>
                <a:gd name="T39" fmla="*/ 90 h 186"/>
                <a:gd name="T40" fmla="*/ 293 w 300"/>
                <a:gd name="T41" fmla="*/ 88 h 186"/>
                <a:gd name="T42" fmla="*/ 265 w 300"/>
                <a:gd name="T43" fmla="*/ 94 h 186"/>
                <a:gd name="T44" fmla="*/ 218 w 300"/>
                <a:gd name="T45" fmla="*/ 87 h 186"/>
                <a:gd name="T46" fmla="*/ 209 w 300"/>
                <a:gd name="T47" fmla="*/ 109 h 186"/>
                <a:gd name="T48" fmla="*/ 207 w 300"/>
                <a:gd name="T49" fmla="*/ 120 h 186"/>
                <a:gd name="T50" fmla="*/ 223 w 300"/>
                <a:gd name="T51" fmla="*/ 130 h 186"/>
                <a:gd name="T52" fmla="*/ 210 w 300"/>
                <a:gd name="T53" fmla="*/ 134 h 186"/>
                <a:gd name="T54" fmla="*/ 218 w 300"/>
                <a:gd name="T55" fmla="*/ 157 h 186"/>
                <a:gd name="T56" fmla="*/ 186 w 300"/>
                <a:gd name="T57" fmla="*/ 165 h 186"/>
                <a:gd name="T58" fmla="*/ 154 w 300"/>
                <a:gd name="T59" fmla="*/ 186 h 186"/>
                <a:gd name="T60" fmla="*/ 136 w 300"/>
                <a:gd name="T61" fmla="*/ 148 h 186"/>
                <a:gd name="T62" fmla="*/ 53 w 300"/>
                <a:gd name="T63" fmla="*/ 102 h 186"/>
                <a:gd name="T64" fmla="*/ 65 w 300"/>
                <a:gd name="T65" fmla="*/ 94 h 186"/>
                <a:gd name="T66" fmla="*/ 37 w 300"/>
                <a:gd name="T67" fmla="*/ 66 h 186"/>
                <a:gd name="T68" fmla="*/ 19 w 300"/>
                <a:gd name="T69" fmla="*/ 52 h 186"/>
                <a:gd name="T70" fmla="*/ 8 w 300"/>
                <a:gd name="T71" fmla="*/ 44 h 186"/>
                <a:gd name="T72" fmla="*/ 4 w 300"/>
                <a:gd name="T73" fmla="*/ 41 h 186"/>
                <a:gd name="T74" fmla="*/ 0 w 300"/>
                <a:gd name="T75" fmla="*/ 38 h 186"/>
                <a:gd name="T76" fmla="*/ 51 w 300"/>
                <a:gd name="T77" fmla="*/ 24 h 186"/>
                <a:gd name="T78" fmla="*/ 108 w 300"/>
                <a:gd name="T79" fmla="*/ 62 h 186"/>
                <a:gd name="T80" fmla="*/ 122 w 300"/>
                <a:gd name="T81" fmla="*/ 85 h 186"/>
                <a:gd name="T82" fmla="*/ 154 w 300"/>
                <a:gd name="T83" fmla="*/ 81 h 186"/>
                <a:gd name="T84" fmla="*/ 155 w 300"/>
                <a:gd name="T85" fmla="*/ 49 h 186"/>
                <a:gd name="T86" fmla="*/ 151 w 300"/>
                <a:gd name="T87" fmla="*/ 35 h 186"/>
                <a:gd name="T88" fmla="*/ 143 w 300"/>
                <a:gd name="T89" fmla="*/ 28 h 186"/>
                <a:gd name="T90" fmla="*/ 144 w 300"/>
                <a:gd name="T91" fmla="*/ 21 h 186"/>
                <a:gd name="T92" fmla="*/ 150 w 300"/>
                <a:gd name="T93" fmla="*/ 11 h 186"/>
                <a:gd name="T94" fmla="*/ 161 w 300"/>
                <a:gd name="T95" fmla="*/ 13 h 186"/>
                <a:gd name="T96" fmla="*/ 165 w 300"/>
                <a:gd name="T97" fmla="*/ 7 h 186"/>
                <a:gd name="T98" fmla="*/ 158 w 300"/>
                <a:gd name="T99" fmla="*/ 0 h 186"/>
                <a:gd name="T100" fmla="*/ 162 w 300"/>
                <a:gd name="T101" fmla="*/ 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0" h="186">
                  <a:moveTo>
                    <a:pt x="269" y="32"/>
                  </a:moveTo>
                  <a:lnTo>
                    <a:pt x="273" y="34"/>
                  </a:lnTo>
                  <a:lnTo>
                    <a:pt x="270" y="51"/>
                  </a:lnTo>
                  <a:lnTo>
                    <a:pt x="266" y="39"/>
                  </a:lnTo>
                  <a:lnTo>
                    <a:pt x="269" y="32"/>
                  </a:lnTo>
                  <a:close/>
                  <a:moveTo>
                    <a:pt x="231" y="32"/>
                  </a:moveTo>
                  <a:lnTo>
                    <a:pt x="238" y="39"/>
                  </a:lnTo>
                  <a:lnTo>
                    <a:pt x="227" y="48"/>
                  </a:lnTo>
                  <a:lnTo>
                    <a:pt x="223" y="46"/>
                  </a:lnTo>
                  <a:lnTo>
                    <a:pt x="223" y="35"/>
                  </a:lnTo>
                  <a:lnTo>
                    <a:pt x="225" y="41"/>
                  </a:lnTo>
                  <a:lnTo>
                    <a:pt x="230" y="35"/>
                  </a:lnTo>
                  <a:lnTo>
                    <a:pt x="234" y="39"/>
                  </a:lnTo>
                  <a:lnTo>
                    <a:pt x="231" y="32"/>
                  </a:lnTo>
                  <a:close/>
                  <a:moveTo>
                    <a:pt x="168" y="4"/>
                  </a:moveTo>
                  <a:lnTo>
                    <a:pt x="175" y="18"/>
                  </a:lnTo>
                  <a:lnTo>
                    <a:pt x="168" y="24"/>
                  </a:lnTo>
                  <a:lnTo>
                    <a:pt x="178" y="20"/>
                  </a:lnTo>
                  <a:lnTo>
                    <a:pt x="178" y="30"/>
                  </a:lnTo>
                  <a:lnTo>
                    <a:pt x="183" y="31"/>
                  </a:lnTo>
                  <a:lnTo>
                    <a:pt x="182" y="39"/>
                  </a:lnTo>
                  <a:lnTo>
                    <a:pt x="189" y="45"/>
                  </a:lnTo>
                  <a:lnTo>
                    <a:pt x="190" y="34"/>
                  </a:lnTo>
                  <a:lnTo>
                    <a:pt x="202" y="39"/>
                  </a:lnTo>
                  <a:lnTo>
                    <a:pt x="199" y="46"/>
                  </a:lnTo>
                  <a:lnTo>
                    <a:pt x="204" y="42"/>
                  </a:lnTo>
                  <a:lnTo>
                    <a:pt x="210" y="46"/>
                  </a:lnTo>
                  <a:lnTo>
                    <a:pt x="210" y="42"/>
                  </a:lnTo>
                  <a:lnTo>
                    <a:pt x="223" y="51"/>
                  </a:lnTo>
                  <a:lnTo>
                    <a:pt x="239" y="53"/>
                  </a:lnTo>
                  <a:lnTo>
                    <a:pt x="246" y="52"/>
                  </a:lnTo>
                  <a:lnTo>
                    <a:pt x="245" y="39"/>
                  </a:lnTo>
                  <a:lnTo>
                    <a:pt x="259" y="59"/>
                  </a:lnTo>
                  <a:lnTo>
                    <a:pt x="275" y="67"/>
                  </a:lnTo>
                  <a:lnTo>
                    <a:pt x="279" y="65"/>
                  </a:lnTo>
                  <a:lnTo>
                    <a:pt x="286" y="71"/>
                  </a:lnTo>
                  <a:lnTo>
                    <a:pt x="294" y="71"/>
                  </a:lnTo>
                  <a:lnTo>
                    <a:pt x="296" y="80"/>
                  </a:lnTo>
                  <a:lnTo>
                    <a:pt x="300" y="80"/>
                  </a:lnTo>
                  <a:lnTo>
                    <a:pt x="300" y="90"/>
                  </a:lnTo>
                  <a:lnTo>
                    <a:pt x="293" y="84"/>
                  </a:lnTo>
                  <a:lnTo>
                    <a:pt x="293" y="88"/>
                  </a:lnTo>
                  <a:lnTo>
                    <a:pt x="280" y="84"/>
                  </a:lnTo>
                  <a:lnTo>
                    <a:pt x="265" y="94"/>
                  </a:lnTo>
                  <a:lnTo>
                    <a:pt x="214" y="84"/>
                  </a:lnTo>
                  <a:lnTo>
                    <a:pt x="218" y="87"/>
                  </a:lnTo>
                  <a:lnTo>
                    <a:pt x="211" y="97"/>
                  </a:lnTo>
                  <a:lnTo>
                    <a:pt x="209" y="109"/>
                  </a:lnTo>
                  <a:lnTo>
                    <a:pt x="211" y="113"/>
                  </a:lnTo>
                  <a:lnTo>
                    <a:pt x="207" y="120"/>
                  </a:lnTo>
                  <a:lnTo>
                    <a:pt x="218" y="123"/>
                  </a:lnTo>
                  <a:lnTo>
                    <a:pt x="223" y="130"/>
                  </a:lnTo>
                  <a:lnTo>
                    <a:pt x="223" y="130"/>
                  </a:lnTo>
                  <a:lnTo>
                    <a:pt x="210" y="134"/>
                  </a:lnTo>
                  <a:lnTo>
                    <a:pt x="218" y="147"/>
                  </a:lnTo>
                  <a:lnTo>
                    <a:pt x="218" y="157"/>
                  </a:lnTo>
                  <a:lnTo>
                    <a:pt x="199" y="165"/>
                  </a:lnTo>
                  <a:lnTo>
                    <a:pt x="186" y="165"/>
                  </a:lnTo>
                  <a:lnTo>
                    <a:pt x="154" y="186"/>
                  </a:lnTo>
                  <a:lnTo>
                    <a:pt x="154" y="186"/>
                  </a:lnTo>
                  <a:lnTo>
                    <a:pt x="140" y="168"/>
                  </a:lnTo>
                  <a:lnTo>
                    <a:pt x="136" y="148"/>
                  </a:lnTo>
                  <a:lnTo>
                    <a:pt x="71" y="119"/>
                  </a:lnTo>
                  <a:lnTo>
                    <a:pt x="53" y="102"/>
                  </a:lnTo>
                  <a:lnTo>
                    <a:pt x="58" y="102"/>
                  </a:lnTo>
                  <a:lnTo>
                    <a:pt x="65" y="94"/>
                  </a:lnTo>
                  <a:lnTo>
                    <a:pt x="60" y="84"/>
                  </a:lnTo>
                  <a:lnTo>
                    <a:pt x="37" y="66"/>
                  </a:lnTo>
                  <a:lnTo>
                    <a:pt x="22" y="66"/>
                  </a:lnTo>
                  <a:lnTo>
                    <a:pt x="19" y="52"/>
                  </a:lnTo>
                  <a:lnTo>
                    <a:pt x="7" y="48"/>
                  </a:lnTo>
                  <a:lnTo>
                    <a:pt x="8" y="44"/>
                  </a:lnTo>
                  <a:lnTo>
                    <a:pt x="1" y="44"/>
                  </a:lnTo>
                  <a:lnTo>
                    <a:pt x="4" y="41"/>
                  </a:lnTo>
                  <a:lnTo>
                    <a:pt x="0" y="38"/>
                  </a:lnTo>
                  <a:lnTo>
                    <a:pt x="0" y="38"/>
                  </a:lnTo>
                  <a:lnTo>
                    <a:pt x="51" y="24"/>
                  </a:lnTo>
                  <a:lnTo>
                    <a:pt x="51" y="24"/>
                  </a:lnTo>
                  <a:lnTo>
                    <a:pt x="108" y="62"/>
                  </a:lnTo>
                  <a:lnTo>
                    <a:pt x="108" y="62"/>
                  </a:lnTo>
                  <a:lnTo>
                    <a:pt x="105" y="76"/>
                  </a:lnTo>
                  <a:lnTo>
                    <a:pt x="122" y="85"/>
                  </a:lnTo>
                  <a:lnTo>
                    <a:pt x="144" y="85"/>
                  </a:lnTo>
                  <a:lnTo>
                    <a:pt x="154" y="81"/>
                  </a:lnTo>
                  <a:lnTo>
                    <a:pt x="164" y="65"/>
                  </a:lnTo>
                  <a:lnTo>
                    <a:pt x="155" y="49"/>
                  </a:lnTo>
                  <a:lnTo>
                    <a:pt x="157" y="44"/>
                  </a:lnTo>
                  <a:lnTo>
                    <a:pt x="151" y="35"/>
                  </a:lnTo>
                  <a:lnTo>
                    <a:pt x="144" y="34"/>
                  </a:lnTo>
                  <a:lnTo>
                    <a:pt x="143" y="28"/>
                  </a:lnTo>
                  <a:lnTo>
                    <a:pt x="151" y="25"/>
                  </a:lnTo>
                  <a:lnTo>
                    <a:pt x="144" y="21"/>
                  </a:lnTo>
                  <a:lnTo>
                    <a:pt x="155" y="20"/>
                  </a:lnTo>
                  <a:lnTo>
                    <a:pt x="150" y="11"/>
                  </a:lnTo>
                  <a:lnTo>
                    <a:pt x="162" y="20"/>
                  </a:lnTo>
                  <a:lnTo>
                    <a:pt x="161" y="13"/>
                  </a:lnTo>
                  <a:lnTo>
                    <a:pt x="168" y="13"/>
                  </a:lnTo>
                  <a:lnTo>
                    <a:pt x="165" y="7"/>
                  </a:lnTo>
                  <a:lnTo>
                    <a:pt x="168" y="4"/>
                  </a:lnTo>
                  <a:close/>
                  <a:moveTo>
                    <a:pt x="158" y="0"/>
                  </a:moveTo>
                  <a:lnTo>
                    <a:pt x="165" y="3"/>
                  </a:lnTo>
                  <a:lnTo>
                    <a:pt x="162" y="9"/>
                  </a:lnTo>
                  <a:lnTo>
                    <a:pt x="15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30">
              <a:extLst>
                <a:ext uri="{FF2B5EF4-FFF2-40B4-BE49-F238E27FC236}">
                  <a16:creationId xmlns:a16="http://schemas.microsoft.com/office/drawing/2014/main" id="{7E57A5EF-A054-48D7-BBED-D34128949AE2}"/>
                </a:ext>
              </a:extLst>
            </p:cNvPr>
            <p:cNvSpPr>
              <a:spLocks/>
            </p:cNvSpPr>
            <p:nvPr/>
          </p:nvSpPr>
          <p:spPr bwMode="auto">
            <a:xfrm>
              <a:off x="3565526" y="4651375"/>
              <a:ext cx="58738" cy="57150"/>
            </a:xfrm>
            <a:custGeom>
              <a:avLst/>
              <a:gdLst>
                <a:gd name="T0" fmla="*/ 17 w 37"/>
                <a:gd name="T1" fmla="*/ 0 h 36"/>
                <a:gd name="T2" fmla="*/ 31 w 37"/>
                <a:gd name="T3" fmla="*/ 11 h 36"/>
                <a:gd name="T4" fmla="*/ 37 w 37"/>
                <a:gd name="T5" fmla="*/ 28 h 36"/>
                <a:gd name="T6" fmla="*/ 30 w 37"/>
                <a:gd name="T7" fmla="*/ 36 h 36"/>
                <a:gd name="T8" fmla="*/ 10 w 37"/>
                <a:gd name="T9" fmla="*/ 29 h 36"/>
                <a:gd name="T10" fmla="*/ 0 w 37"/>
                <a:gd name="T11" fmla="*/ 18 h 36"/>
                <a:gd name="T12" fmla="*/ 2 w 37"/>
                <a:gd name="T13" fmla="*/ 4 h 36"/>
                <a:gd name="T14" fmla="*/ 17 w 37"/>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6">
                  <a:moveTo>
                    <a:pt x="17" y="0"/>
                  </a:moveTo>
                  <a:lnTo>
                    <a:pt x="31" y="11"/>
                  </a:lnTo>
                  <a:lnTo>
                    <a:pt x="37" y="28"/>
                  </a:lnTo>
                  <a:lnTo>
                    <a:pt x="30" y="36"/>
                  </a:lnTo>
                  <a:lnTo>
                    <a:pt x="10" y="29"/>
                  </a:lnTo>
                  <a:lnTo>
                    <a:pt x="0" y="18"/>
                  </a:lnTo>
                  <a:lnTo>
                    <a:pt x="2" y="4"/>
                  </a:lnTo>
                  <a:lnTo>
                    <a:pt x="1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31">
              <a:extLst>
                <a:ext uri="{FF2B5EF4-FFF2-40B4-BE49-F238E27FC236}">
                  <a16:creationId xmlns:a16="http://schemas.microsoft.com/office/drawing/2014/main" id="{4499331F-6106-416A-814B-1B4B1DC1DF7F}"/>
                </a:ext>
              </a:extLst>
            </p:cNvPr>
            <p:cNvSpPr>
              <a:spLocks/>
            </p:cNvSpPr>
            <p:nvPr/>
          </p:nvSpPr>
          <p:spPr bwMode="auto">
            <a:xfrm>
              <a:off x="2751138" y="3857625"/>
              <a:ext cx="300038" cy="157163"/>
            </a:xfrm>
            <a:custGeom>
              <a:avLst/>
              <a:gdLst>
                <a:gd name="T0" fmla="*/ 108 w 189"/>
                <a:gd name="T1" fmla="*/ 0 h 99"/>
                <a:gd name="T2" fmla="*/ 124 w 189"/>
                <a:gd name="T3" fmla="*/ 3 h 99"/>
                <a:gd name="T4" fmla="*/ 131 w 189"/>
                <a:gd name="T5" fmla="*/ 0 h 99"/>
                <a:gd name="T6" fmla="*/ 140 w 189"/>
                <a:gd name="T7" fmla="*/ 11 h 99"/>
                <a:gd name="T8" fmla="*/ 138 w 189"/>
                <a:gd name="T9" fmla="*/ 15 h 99"/>
                <a:gd name="T10" fmla="*/ 143 w 189"/>
                <a:gd name="T11" fmla="*/ 14 h 99"/>
                <a:gd name="T12" fmla="*/ 154 w 189"/>
                <a:gd name="T13" fmla="*/ 20 h 99"/>
                <a:gd name="T14" fmla="*/ 138 w 189"/>
                <a:gd name="T15" fmla="*/ 34 h 99"/>
                <a:gd name="T16" fmla="*/ 145 w 189"/>
                <a:gd name="T17" fmla="*/ 39 h 99"/>
                <a:gd name="T18" fmla="*/ 151 w 189"/>
                <a:gd name="T19" fmla="*/ 27 h 99"/>
                <a:gd name="T20" fmla="*/ 167 w 189"/>
                <a:gd name="T21" fmla="*/ 27 h 99"/>
                <a:gd name="T22" fmla="*/ 189 w 189"/>
                <a:gd name="T23" fmla="*/ 14 h 99"/>
                <a:gd name="T24" fmla="*/ 189 w 189"/>
                <a:gd name="T25" fmla="*/ 14 h 99"/>
                <a:gd name="T26" fmla="*/ 179 w 189"/>
                <a:gd name="T27" fmla="*/ 34 h 99"/>
                <a:gd name="T28" fmla="*/ 179 w 189"/>
                <a:gd name="T29" fmla="*/ 45 h 99"/>
                <a:gd name="T30" fmla="*/ 155 w 189"/>
                <a:gd name="T31" fmla="*/ 53 h 99"/>
                <a:gd name="T32" fmla="*/ 157 w 189"/>
                <a:gd name="T33" fmla="*/ 64 h 99"/>
                <a:gd name="T34" fmla="*/ 145 w 189"/>
                <a:gd name="T35" fmla="*/ 71 h 99"/>
                <a:gd name="T36" fmla="*/ 145 w 189"/>
                <a:gd name="T37" fmla="*/ 80 h 99"/>
                <a:gd name="T38" fmla="*/ 141 w 189"/>
                <a:gd name="T39" fmla="*/ 78 h 99"/>
                <a:gd name="T40" fmla="*/ 137 w 189"/>
                <a:gd name="T41" fmla="*/ 89 h 99"/>
                <a:gd name="T42" fmla="*/ 122 w 189"/>
                <a:gd name="T43" fmla="*/ 91 h 99"/>
                <a:gd name="T44" fmla="*/ 123 w 189"/>
                <a:gd name="T45" fmla="*/ 82 h 99"/>
                <a:gd name="T46" fmla="*/ 119 w 189"/>
                <a:gd name="T47" fmla="*/ 81 h 99"/>
                <a:gd name="T48" fmla="*/ 95 w 189"/>
                <a:gd name="T49" fmla="*/ 85 h 99"/>
                <a:gd name="T50" fmla="*/ 89 w 189"/>
                <a:gd name="T51" fmla="*/ 80 h 99"/>
                <a:gd name="T52" fmla="*/ 94 w 189"/>
                <a:gd name="T53" fmla="*/ 74 h 99"/>
                <a:gd name="T54" fmla="*/ 91 w 189"/>
                <a:gd name="T55" fmla="*/ 73 h 99"/>
                <a:gd name="T56" fmla="*/ 82 w 189"/>
                <a:gd name="T57" fmla="*/ 82 h 99"/>
                <a:gd name="T58" fmla="*/ 80 w 189"/>
                <a:gd name="T59" fmla="*/ 77 h 99"/>
                <a:gd name="T60" fmla="*/ 73 w 189"/>
                <a:gd name="T61" fmla="*/ 87 h 99"/>
                <a:gd name="T62" fmla="*/ 61 w 189"/>
                <a:gd name="T63" fmla="*/ 92 h 99"/>
                <a:gd name="T64" fmla="*/ 39 w 189"/>
                <a:gd name="T65" fmla="*/ 89 h 99"/>
                <a:gd name="T66" fmla="*/ 25 w 189"/>
                <a:gd name="T67" fmla="*/ 81 h 99"/>
                <a:gd name="T68" fmla="*/ 8 w 189"/>
                <a:gd name="T69" fmla="*/ 99 h 99"/>
                <a:gd name="T70" fmla="*/ 8 w 189"/>
                <a:gd name="T71" fmla="*/ 99 h 99"/>
                <a:gd name="T72" fmla="*/ 0 w 189"/>
                <a:gd name="T73" fmla="*/ 84 h 99"/>
                <a:gd name="T74" fmla="*/ 0 w 189"/>
                <a:gd name="T75" fmla="*/ 63 h 99"/>
                <a:gd name="T76" fmla="*/ 0 w 189"/>
                <a:gd name="T77" fmla="*/ 63 h 99"/>
                <a:gd name="T78" fmla="*/ 21 w 189"/>
                <a:gd name="T79" fmla="*/ 55 h 99"/>
                <a:gd name="T80" fmla="*/ 40 w 189"/>
                <a:gd name="T81" fmla="*/ 28 h 99"/>
                <a:gd name="T82" fmla="*/ 64 w 189"/>
                <a:gd name="T83" fmla="*/ 28 h 99"/>
                <a:gd name="T84" fmla="*/ 78 w 189"/>
                <a:gd name="T85" fmla="*/ 13 h 99"/>
                <a:gd name="T86" fmla="*/ 78 w 189"/>
                <a:gd name="T87" fmla="*/ 13 h 99"/>
                <a:gd name="T88" fmla="*/ 81 w 189"/>
                <a:gd name="T89" fmla="*/ 20 h 99"/>
                <a:gd name="T90" fmla="*/ 89 w 189"/>
                <a:gd name="T91" fmla="*/ 20 h 99"/>
                <a:gd name="T92" fmla="*/ 95 w 189"/>
                <a:gd name="T93" fmla="*/ 15 h 99"/>
                <a:gd name="T94" fmla="*/ 91 w 189"/>
                <a:gd name="T95" fmla="*/ 13 h 99"/>
                <a:gd name="T96" fmla="*/ 94 w 189"/>
                <a:gd name="T97" fmla="*/ 7 h 99"/>
                <a:gd name="T98" fmla="*/ 96 w 189"/>
                <a:gd name="T99" fmla="*/ 14 h 99"/>
                <a:gd name="T100" fmla="*/ 109 w 189"/>
                <a:gd name="T101" fmla="*/ 6 h 99"/>
                <a:gd name="T102" fmla="*/ 108 w 189"/>
                <a:gd name="T10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9" h="99">
                  <a:moveTo>
                    <a:pt x="108" y="0"/>
                  </a:moveTo>
                  <a:lnTo>
                    <a:pt x="124" y="3"/>
                  </a:lnTo>
                  <a:lnTo>
                    <a:pt x="131" y="0"/>
                  </a:lnTo>
                  <a:lnTo>
                    <a:pt x="140" y="11"/>
                  </a:lnTo>
                  <a:lnTo>
                    <a:pt x="138" y="15"/>
                  </a:lnTo>
                  <a:lnTo>
                    <a:pt x="143" y="14"/>
                  </a:lnTo>
                  <a:lnTo>
                    <a:pt x="154" y="20"/>
                  </a:lnTo>
                  <a:lnTo>
                    <a:pt x="138" y="34"/>
                  </a:lnTo>
                  <a:lnTo>
                    <a:pt x="145" y="39"/>
                  </a:lnTo>
                  <a:lnTo>
                    <a:pt x="151" y="27"/>
                  </a:lnTo>
                  <a:lnTo>
                    <a:pt x="167" y="27"/>
                  </a:lnTo>
                  <a:lnTo>
                    <a:pt x="189" y="14"/>
                  </a:lnTo>
                  <a:lnTo>
                    <a:pt x="189" y="14"/>
                  </a:lnTo>
                  <a:lnTo>
                    <a:pt x="179" y="34"/>
                  </a:lnTo>
                  <a:lnTo>
                    <a:pt x="179" y="45"/>
                  </a:lnTo>
                  <a:lnTo>
                    <a:pt x="155" y="53"/>
                  </a:lnTo>
                  <a:lnTo>
                    <a:pt x="157" y="64"/>
                  </a:lnTo>
                  <a:lnTo>
                    <a:pt x="145" y="71"/>
                  </a:lnTo>
                  <a:lnTo>
                    <a:pt x="145" y="80"/>
                  </a:lnTo>
                  <a:lnTo>
                    <a:pt x="141" y="78"/>
                  </a:lnTo>
                  <a:lnTo>
                    <a:pt x="137" y="89"/>
                  </a:lnTo>
                  <a:lnTo>
                    <a:pt x="122" y="91"/>
                  </a:lnTo>
                  <a:lnTo>
                    <a:pt x="123" y="82"/>
                  </a:lnTo>
                  <a:lnTo>
                    <a:pt x="119" y="81"/>
                  </a:lnTo>
                  <a:lnTo>
                    <a:pt x="95" y="85"/>
                  </a:lnTo>
                  <a:lnTo>
                    <a:pt x="89" y="80"/>
                  </a:lnTo>
                  <a:lnTo>
                    <a:pt x="94" y="74"/>
                  </a:lnTo>
                  <a:lnTo>
                    <a:pt x="91" y="73"/>
                  </a:lnTo>
                  <a:lnTo>
                    <a:pt x="82" y="82"/>
                  </a:lnTo>
                  <a:lnTo>
                    <a:pt x="80" y="77"/>
                  </a:lnTo>
                  <a:lnTo>
                    <a:pt x="73" y="87"/>
                  </a:lnTo>
                  <a:lnTo>
                    <a:pt x="61" y="92"/>
                  </a:lnTo>
                  <a:lnTo>
                    <a:pt x="39" y="89"/>
                  </a:lnTo>
                  <a:lnTo>
                    <a:pt x="25" y="81"/>
                  </a:lnTo>
                  <a:lnTo>
                    <a:pt x="8" y="99"/>
                  </a:lnTo>
                  <a:lnTo>
                    <a:pt x="8" y="99"/>
                  </a:lnTo>
                  <a:lnTo>
                    <a:pt x="0" y="84"/>
                  </a:lnTo>
                  <a:lnTo>
                    <a:pt x="0" y="63"/>
                  </a:lnTo>
                  <a:lnTo>
                    <a:pt x="0" y="63"/>
                  </a:lnTo>
                  <a:lnTo>
                    <a:pt x="21" y="55"/>
                  </a:lnTo>
                  <a:lnTo>
                    <a:pt x="40" y="28"/>
                  </a:lnTo>
                  <a:lnTo>
                    <a:pt x="64" y="28"/>
                  </a:lnTo>
                  <a:lnTo>
                    <a:pt x="78" y="13"/>
                  </a:lnTo>
                  <a:lnTo>
                    <a:pt x="78" y="13"/>
                  </a:lnTo>
                  <a:lnTo>
                    <a:pt x="81" y="20"/>
                  </a:lnTo>
                  <a:lnTo>
                    <a:pt x="89" y="20"/>
                  </a:lnTo>
                  <a:lnTo>
                    <a:pt x="95" y="15"/>
                  </a:lnTo>
                  <a:lnTo>
                    <a:pt x="91" y="13"/>
                  </a:lnTo>
                  <a:lnTo>
                    <a:pt x="94" y="7"/>
                  </a:lnTo>
                  <a:lnTo>
                    <a:pt x="96" y="14"/>
                  </a:lnTo>
                  <a:lnTo>
                    <a:pt x="109" y="6"/>
                  </a:lnTo>
                  <a:lnTo>
                    <a:pt x="10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6" name="Freeform 32">
              <a:extLst>
                <a:ext uri="{FF2B5EF4-FFF2-40B4-BE49-F238E27FC236}">
                  <a16:creationId xmlns:a16="http://schemas.microsoft.com/office/drawing/2014/main" id="{4544C45B-4C86-4A24-A2F6-7F10424356B0}"/>
                </a:ext>
              </a:extLst>
            </p:cNvPr>
            <p:cNvSpPr>
              <a:spLocks noEditPoints="1"/>
            </p:cNvSpPr>
            <p:nvPr/>
          </p:nvSpPr>
          <p:spPr bwMode="auto">
            <a:xfrm>
              <a:off x="3360738" y="3011488"/>
              <a:ext cx="136525" cy="200025"/>
            </a:xfrm>
            <a:custGeom>
              <a:avLst/>
              <a:gdLst>
                <a:gd name="T0" fmla="*/ 66 w 86"/>
                <a:gd name="T1" fmla="*/ 28 h 126"/>
                <a:gd name="T2" fmla="*/ 70 w 86"/>
                <a:gd name="T3" fmla="*/ 33 h 126"/>
                <a:gd name="T4" fmla="*/ 65 w 86"/>
                <a:gd name="T5" fmla="*/ 33 h 126"/>
                <a:gd name="T6" fmla="*/ 60 w 86"/>
                <a:gd name="T7" fmla="*/ 25 h 126"/>
                <a:gd name="T8" fmla="*/ 66 w 86"/>
                <a:gd name="T9" fmla="*/ 28 h 126"/>
                <a:gd name="T10" fmla="*/ 39 w 86"/>
                <a:gd name="T11" fmla="*/ 0 h 126"/>
                <a:gd name="T12" fmla="*/ 53 w 86"/>
                <a:gd name="T13" fmla="*/ 18 h 126"/>
                <a:gd name="T14" fmla="*/ 56 w 86"/>
                <a:gd name="T15" fmla="*/ 33 h 126"/>
                <a:gd name="T16" fmla="*/ 62 w 86"/>
                <a:gd name="T17" fmla="*/ 35 h 126"/>
                <a:gd name="T18" fmla="*/ 60 w 86"/>
                <a:gd name="T19" fmla="*/ 45 h 126"/>
                <a:gd name="T20" fmla="*/ 70 w 86"/>
                <a:gd name="T21" fmla="*/ 35 h 126"/>
                <a:gd name="T22" fmla="*/ 72 w 86"/>
                <a:gd name="T23" fmla="*/ 42 h 126"/>
                <a:gd name="T24" fmla="*/ 77 w 86"/>
                <a:gd name="T25" fmla="*/ 49 h 126"/>
                <a:gd name="T26" fmla="*/ 79 w 86"/>
                <a:gd name="T27" fmla="*/ 43 h 126"/>
                <a:gd name="T28" fmla="*/ 83 w 86"/>
                <a:gd name="T29" fmla="*/ 50 h 126"/>
                <a:gd name="T30" fmla="*/ 80 w 86"/>
                <a:gd name="T31" fmla="*/ 52 h 126"/>
                <a:gd name="T32" fmla="*/ 84 w 86"/>
                <a:gd name="T33" fmla="*/ 54 h 126"/>
                <a:gd name="T34" fmla="*/ 80 w 86"/>
                <a:gd name="T35" fmla="*/ 57 h 126"/>
                <a:gd name="T36" fmla="*/ 86 w 86"/>
                <a:gd name="T37" fmla="*/ 65 h 126"/>
                <a:gd name="T38" fmla="*/ 79 w 86"/>
                <a:gd name="T39" fmla="*/ 68 h 126"/>
                <a:gd name="T40" fmla="*/ 83 w 86"/>
                <a:gd name="T41" fmla="*/ 74 h 126"/>
                <a:gd name="T42" fmla="*/ 77 w 86"/>
                <a:gd name="T43" fmla="*/ 82 h 126"/>
                <a:gd name="T44" fmla="*/ 83 w 86"/>
                <a:gd name="T45" fmla="*/ 93 h 126"/>
                <a:gd name="T46" fmla="*/ 67 w 86"/>
                <a:gd name="T47" fmla="*/ 99 h 126"/>
                <a:gd name="T48" fmla="*/ 70 w 86"/>
                <a:gd name="T49" fmla="*/ 109 h 126"/>
                <a:gd name="T50" fmla="*/ 65 w 86"/>
                <a:gd name="T51" fmla="*/ 116 h 126"/>
                <a:gd name="T52" fmla="*/ 63 w 86"/>
                <a:gd name="T53" fmla="*/ 117 h 126"/>
                <a:gd name="T54" fmla="*/ 58 w 86"/>
                <a:gd name="T55" fmla="*/ 106 h 126"/>
                <a:gd name="T56" fmla="*/ 41 w 86"/>
                <a:gd name="T57" fmla="*/ 114 h 126"/>
                <a:gd name="T58" fmla="*/ 39 w 86"/>
                <a:gd name="T59" fmla="*/ 126 h 126"/>
                <a:gd name="T60" fmla="*/ 18 w 86"/>
                <a:gd name="T61" fmla="*/ 109 h 126"/>
                <a:gd name="T62" fmla="*/ 6 w 86"/>
                <a:gd name="T63" fmla="*/ 107 h 126"/>
                <a:gd name="T64" fmla="*/ 8 w 86"/>
                <a:gd name="T65" fmla="*/ 103 h 126"/>
                <a:gd name="T66" fmla="*/ 0 w 86"/>
                <a:gd name="T67" fmla="*/ 93 h 126"/>
                <a:gd name="T68" fmla="*/ 15 w 86"/>
                <a:gd name="T69" fmla="*/ 85 h 126"/>
                <a:gd name="T70" fmla="*/ 24 w 86"/>
                <a:gd name="T71" fmla="*/ 65 h 126"/>
                <a:gd name="T72" fmla="*/ 22 w 86"/>
                <a:gd name="T73" fmla="*/ 46 h 126"/>
                <a:gd name="T74" fmla="*/ 27 w 86"/>
                <a:gd name="T75" fmla="*/ 38 h 126"/>
                <a:gd name="T76" fmla="*/ 22 w 86"/>
                <a:gd name="T77" fmla="*/ 8 h 126"/>
                <a:gd name="T78" fmla="*/ 31 w 86"/>
                <a:gd name="T79" fmla="*/ 10 h 126"/>
                <a:gd name="T80" fmla="*/ 39 w 86"/>
                <a:gd name="T8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26">
                  <a:moveTo>
                    <a:pt x="66" y="28"/>
                  </a:moveTo>
                  <a:lnTo>
                    <a:pt x="70" y="33"/>
                  </a:lnTo>
                  <a:lnTo>
                    <a:pt x="65" y="33"/>
                  </a:lnTo>
                  <a:lnTo>
                    <a:pt x="60" y="25"/>
                  </a:lnTo>
                  <a:lnTo>
                    <a:pt x="66" y="28"/>
                  </a:lnTo>
                  <a:close/>
                  <a:moveTo>
                    <a:pt x="39" y="0"/>
                  </a:moveTo>
                  <a:lnTo>
                    <a:pt x="53" y="18"/>
                  </a:lnTo>
                  <a:lnTo>
                    <a:pt x="56" y="33"/>
                  </a:lnTo>
                  <a:lnTo>
                    <a:pt x="62" y="35"/>
                  </a:lnTo>
                  <a:lnTo>
                    <a:pt x="60" y="45"/>
                  </a:lnTo>
                  <a:lnTo>
                    <a:pt x="70" y="35"/>
                  </a:lnTo>
                  <a:lnTo>
                    <a:pt x="72" y="42"/>
                  </a:lnTo>
                  <a:lnTo>
                    <a:pt x="77" y="49"/>
                  </a:lnTo>
                  <a:lnTo>
                    <a:pt x="79" y="43"/>
                  </a:lnTo>
                  <a:lnTo>
                    <a:pt x="83" y="50"/>
                  </a:lnTo>
                  <a:lnTo>
                    <a:pt x="80" y="52"/>
                  </a:lnTo>
                  <a:lnTo>
                    <a:pt x="84" y="54"/>
                  </a:lnTo>
                  <a:lnTo>
                    <a:pt x="80" y="57"/>
                  </a:lnTo>
                  <a:lnTo>
                    <a:pt x="86" y="65"/>
                  </a:lnTo>
                  <a:lnTo>
                    <a:pt x="79" y="68"/>
                  </a:lnTo>
                  <a:lnTo>
                    <a:pt x="83" y="74"/>
                  </a:lnTo>
                  <a:lnTo>
                    <a:pt x="77" y="82"/>
                  </a:lnTo>
                  <a:lnTo>
                    <a:pt x="83" y="93"/>
                  </a:lnTo>
                  <a:lnTo>
                    <a:pt x="67" y="99"/>
                  </a:lnTo>
                  <a:lnTo>
                    <a:pt x="70" y="109"/>
                  </a:lnTo>
                  <a:lnTo>
                    <a:pt x="65" y="116"/>
                  </a:lnTo>
                  <a:lnTo>
                    <a:pt x="63" y="117"/>
                  </a:lnTo>
                  <a:lnTo>
                    <a:pt x="58" y="106"/>
                  </a:lnTo>
                  <a:lnTo>
                    <a:pt x="41" y="114"/>
                  </a:lnTo>
                  <a:lnTo>
                    <a:pt x="39" y="126"/>
                  </a:lnTo>
                  <a:lnTo>
                    <a:pt x="18" y="109"/>
                  </a:lnTo>
                  <a:lnTo>
                    <a:pt x="6" y="107"/>
                  </a:lnTo>
                  <a:lnTo>
                    <a:pt x="8" y="103"/>
                  </a:lnTo>
                  <a:lnTo>
                    <a:pt x="0" y="93"/>
                  </a:lnTo>
                  <a:lnTo>
                    <a:pt x="15" y="85"/>
                  </a:lnTo>
                  <a:lnTo>
                    <a:pt x="24" y="65"/>
                  </a:lnTo>
                  <a:lnTo>
                    <a:pt x="22" y="46"/>
                  </a:lnTo>
                  <a:lnTo>
                    <a:pt x="27" y="38"/>
                  </a:lnTo>
                  <a:lnTo>
                    <a:pt x="22" y="8"/>
                  </a:lnTo>
                  <a:lnTo>
                    <a:pt x="31" y="10"/>
                  </a:lnTo>
                  <a:lnTo>
                    <a:pt x="3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7" name="Freeform 33">
              <a:extLst>
                <a:ext uri="{FF2B5EF4-FFF2-40B4-BE49-F238E27FC236}">
                  <a16:creationId xmlns:a16="http://schemas.microsoft.com/office/drawing/2014/main" id="{A7C5CA32-3418-4EC7-8CDA-6F32F1902848}"/>
                </a:ext>
              </a:extLst>
            </p:cNvPr>
            <p:cNvSpPr>
              <a:spLocks/>
            </p:cNvSpPr>
            <p:nvPr/>
          </p:nvSpPr>
          <p:spPr bwMode="auto">
            <a:xfrm>
              <a:off x="2220913" y="2873375"/>
              <a:ext cx="150813" cy="150813"/>
            </a:xfrm>
            <a:custGeom>
              <a:avLst/>
              <a:gdLst>
                <a:gd name="T0" fmla="*/ 61 w 95"/>
                <a:gd name="T1" fmla="*/ 0 h 95"/>
                <a:gd name="T2" fmla="*/ 56 w 95"/>
                <a:gd name="T3" fmla="*/ 12 h 95"/>
                <a:gd name="T4" fmla="*/ 74 w 95"/>
                <a:gd name="T5" fmla="*/ 6 h 95"/>
                <a:gd name="T6" fmla="*/ 74 w 95"/>
                <a:gd name="T7" fmla="*/ 6 h 95"/>
                <a:gd name="T8" fmla="*/ 82 w 95"/>
                <a:gd name="T9" fmla="*/ 32 h 95"/>
                <a:gd name="T10" fmla="*/ 82 w 95"/>
                <a:gd name="T11" fmla="*/ 32 h 95"/>
                <a:gd name="T12" fmla="*/ 82 w 95"/>
                <a:gd name="T13" fmla="*/ 41 h 95"/>
                <a:gd name="T14" fmla="*/ 95 w 95"/>
                <a:gd name="T15" fmla="*/ 38 h 95"/>
                <a:gd name="T16" fmla="*/ 88 w 95"/>
                <a:gd name="T17" fmla="*/ 55 h 95"/>
                <a:gd name="T18" fmla="*/ 91 w 95"/>
                <a:gd name="T19" fmla="*/ 56 h 95"/>
                <a:gd name="T20" fmla="*/ 87 w 95"/>
                <a:gd name="T21" fmla="*/ 65 h 95"/>
                <a:gd name="T22" fmla="*/ 89 w 95"/>
                <a:gd name="T23" fmla="*/ 74 h 95"/>
                <a:gd name="T24" fmla="*/ 89 w 95"/>
                <a:gd name="T25" fmla="*/ 74 h 95"/>
                <a:gd name="T26" fmla="*/ 71 w 95"/>
                <a:gd name="T27" fmla="*/ 88 h 95"/>
                <a:gd name="T28" fmla="*/ 47 w 95"/>
                <a:gd name="T29" fmla="*/ 95 h 95"/>
                <a:gd name="T30" fmla="*/ 46 w 95"/>
                <a:gd name="T31" fmla="*/ 90 h 95"/>
                <a:gd name="T32" fmla="*/ 30 w 95"/>
                <a:gd name="T33" fmla="*/ 79 h 95"/>
                <a:gd name="T34" fmla="*/ 18 w 95"/>
                <a:gd name="T35" fmla="*/ 77 h 95"/>
                <a:gd name="T36" fmla="*/ 11 w 95"/>
                <a:gd name="T37" fmla="*/ 70 h 95"/>
                <a:gd name="T38" fmla="*/ 12 w 95"/>
                <a:gd name="T39" fmla="*/ 65 h 95"/>
                <a:gd name="T40" fmla="*/ 0 w 95"/>
                <a:gd name="T41" fmla="*/ 60 h 95"/>
                <a:gd name="T42" fmla="*/ 0 w 95"/>
                <a:gd name="T43" fmla="*/ 60 h 95"/>
                <a:gd name="T44" fmla="*/ 0 w 95"/>
                <a:gd name="T45" fmla="*/ 51 h 95"/>
                <a:gd name="T46" fmla="*/ 15 w 95"/>
                <a:gd name="T47" fmla="*/ 48 h 95"/>
                <a:gd name="T48" fmla="*/ 30 w 95"/>
                <a:gd name="T49" fmla="*/ 37 h 95"/>
                <a:gd name="T50" fmla="*/ 61 w 95"/>
                <a:gd name="T5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95">
                  <a:moveTo>
                    <a:pt x="61" y="0"/>
                  </a:moveTo>
                  <a:lnTo>
                    <a:pt x="56" y="12"/>
                  </a:lnTo>
                  <a:lnTo>
                    <a:pt x="74" y="6"/>
                  </a:lnTo>
                  <a:lnTo>
                    <a:pt x="74" y="6"/>
                  </a:lnTo>
                  <a:lnTo>
                    <a:pt x="82" y="32"/>
                  </a:lnTo>
                  <a:lnTo>
                    <a:pt x="82" y="32"/>
                  </a:lnTo>
                  <a:lnTo>
                    <a:pt x="82" y="41"/>
                  </a:lnTo>
                  <a:lnTo>
                    <a:pt x="95" y="38"/>
                  </a:lnTo>
                  <a:lnTo>
                    <a:pt x="88" y="55"/>
                  </a:lnTo>
                  <a:lnTo>
                    <a:pt x="91" y="56"/>
                  </a:lnTo>
                  <a:lnTo>
                    <a:pt x="87" y="65"/>
                  </a:lnTo>
                  <a:lnTo>
                    <a:pt x="89" y="74"/>
                  </a:lnTo>
                  <a:lnTo>
                    <a:pt x="89" y="74"/>
                  </a:lnTo>
                  <a:lnTo>
                    <a:pt x="71" y="88"/>
                  </a:lnTo>
                  <a:lnTo>
                    <a:pt x="47" y="95"/>
                  </a:lnTo>
                  <a:lnTo>
                    <a:pt x="46" y="90"/>
                  </a:lnTo>
                  <a:lnTo>
                    <a:pt x="30" y="79"/>
                  </a:lnTo>
                  <a:lnTo>
                    <a:pt x="18" y="77"/>
                  </a:lnTo>
                  <a:lnTo>
                    <a:pt x="11" y="70"/>
                  </a:lnTo>
                  <a:lnTo>
                    <a:pt x="12" y="65"/>
                  </a:lnTo>
                  <a:lnTo>
                    <a:pt x="0" y="60"/>
                  </a:lnTo>
                  <a:lnTo>
                    <a:pt x="0" y="60"/>
                  </a:lnTo>
                  <a:lnTo>
                    <a:pt x="0" y="51"/>
                  </a:lnTo>
                  <a:lnTo>
                    <a:pt x="15" y="48"/>
                  </a:lnTo>
                  <a:lnTo>
                    <a:pt x="30" y="37"/>
                  </a:lnTo>
                  <a:lnTo>
                    <a:pt x="6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8" name="Freeform 34">
              <a:extLst>
                <a:ext uri="{FF2B5EF4-FFF2-40B4-BE49-F238E27FC236}">
                  <a16:creationId xmlns:a16="http://schemas.microsoft.com/office/drawing/2014/main" id="{490BCB75-8B70-4F77-BCA4-FA80D6223549}"/>
                </a:ext>
              </a:extLst>
            </p:cNvPr>
            <p:cNvSpPr>
              <a:spLocks noEditPoints="1"/>
            </p:cNvSpPr>
            <p:nvPr/>
          </p:nvSpPr>
          <p:spPr bwMode="auto">
            <a:xfrm>
              <a:off x="3119438" y="3962400"/>
              <a:ext cx="423863" cy="635000"/>
            </a:xfrm>
            <a:custGeom>
              <a:avLst/>
              <a:gdLst>
                <a:gd name="T0" fmla="*/ 156 w 267"/>
                <a:gd name="T1" fmla="*/ 224 h 400"/>
                <a:gd name="T2" fmla="*/ 163 w 267"/>
                <a:gd name="T3" fmla="*/ 215 h 400"/>
                <a:gd name="T4" fmla="*/ 149 w 267"/>
                <a:gd name="T5" fmla="*/ 209 h 400"/>
                <a:gd name="T6" fmla="*/ 144 w 267"/>
                <a:gd name="T7" fmla="*/ 222 h 400"/>
                <a:gd name="T8" fmla="*/ 134 w 267"/>
                <a:gd name="T9" fmla="*/ 222 h 400"/>
                <a:gd name="T10" fmla="*/ 132 w 267"/>
                <a:gd name="T11" fmla="*/ 217 h 400"/>
                <a:gd name="T12" fmla="*/ 145 w 267"/>
                <a:gd name="T13" fmla="*/ 205 h 400"/>
                <a:gd name="T14" fmla="*/ 254 w 267"/>
                <a:gd name="T15" fmla="*/ 132 h 400"/>
                <a:gd name="T16" fmla="*/ 240 w 267"/>
                <a:gd name="T17" fmla="*/ 143 h 400"/>
                <a:gd name="T18" fmla="*/ 228 w 267"/>
                <a:gd name="T19" fmla="*/ 143 h 400"/>
                <a:gd name="T20" fmla="*/ 205 w 267"/>
                <a:gd name="T21" fmla="*/ 150 h 400"/>
                <a:gd name="T22" fmla="*/ 226 w 267"/>
                <a:gd name="T23" fmla="*/ 129 h 400"/>
                <a:gd name="T24" fmla="*/ 240 w 267"/>
                <a:gd name="T25" fmla="*/ 124 h 400"/>
                <a:gd name="T26" fmla="*/ 263 w 267"/>
                <a:gd name="T27" fmla="*/ 116 h 400"/>
                <a:gd name="T28" fmla="*/ 253 w 267"/>
                <a:gd name="T29" fmla="*/ 116 h 400"/>
                <a:gd name="T30" fmla="*/ 160 w 267"/>
                <a:gd name="T31" fmla="*/ 4 h 400"/>
                <a:gd name="T32" fmla="*/ 144 w 267"/>
                <a:gd name="T33" fmla="*/ 49 h 400"/>
                <a:gd name="T34" fmla="*/ 156 w 267"/>
                <a:gd name="T35" fmla="*/ 53 h 400"/>
                <a:gd name="T36" fmla="*/ 159 w 267"/>
                <a:gd name="T37" fmla="*/ 89 h 400"/>
                <a:gd name="T38" fmla="*/ 155 w 267"/>
                <a:gd name="T39" fmla="*/ 159 h 400"/>
                <a:gd name="T40" fmla="*/ 152 w 267"/>
                <a:gd name="T41" fmla="*/ 195 h 400"/>
                <a:gd name="T42" fmla="*/ 123 w 267"/>
                <a:gd name="T43" fmla="*/ 215 h 400"/>
                <a:gd name="T44" fmla="*/ 97 w 267"/>
                <a:gd name="T45" fmla="*/ 229 h 400"/>
                <a:gd name="T46" fmla="*/ 80 w 267"/>
                <a:gd name="T47" fmla="*/ 258 h 400"/>
                <a:gd name="T48" fmla="*/ 65 w 267"/>
                <a:gd name="T49" fmla="*/ 303 h 400"/>
                <a:gd name="T50" fmla="*/ 50 w 267"/>
                <a:gd name="T51" fmla="*/ 328 h 400"/>
                <a:gd name="T52" fmla="*/ 34 w 267"/>
                <a:gd name="T53" fmla="*/ 367 h 400"/>
                <a:gd name="T54" fmla="*/ 0 w 267"/>
                <a:gd name="T55" fmla="*/ 400 h 400"/>
                <a:gd name="T56" fmla="*/ 22 w 267"/>
                <a:gd name="T57" fmla="*/ 297 h 400"/>
                <a:gd name="T58" fmla="*/ 13 w 267"/>
                <a:gd name="T59" fmla="*/ 287 h 400"/>
                <a:gd name="T60" fmla="*/ 22 w 267"/>
                <a:gd name="T61" fmla="*/ 282 h 400"/>
                <a:gd name="T62" fmla="*/ 30 w 267"/>
                <a:gd name="T63" fmla="*/ 262 h 400"/>
                <a:gd name="T64" fmla="*/ 59 w 267"/>
                <a:gd name="T65" fmla="*/ 220 h 400"/>
                <a:gd name="T66" fmla="*/ 78 w 267"/>
                <a:gd name="T67" fmla="*/ 188 h 400"/>
                <a:gd name="T68" fmla="*/ 85 w 267"/>
                <a:gd name="T69" fmla="*/ 160 h 400"/>
                <a:gd name="T70" fmla="*/ 106 w 267"/>
                <a:gd name="T71" fmla="*/ 123 h 400"/>
                <a:gd name="T72" fmla="*/ 134 w 267"/>
                <a:gd name="T73" fmla="*/ 65 h 400"/>
                <a:gd name="T74" fmla="*/ 134 w 267"/>
                <a:gd name="T75" fmla="*/ 50 h 400"/>
                <a:gd name="T76" fmla="*/ 141 w 267"/>
                <a:gd name="T77" fmla="*/ 46 h 400"/>
                <a:gd name="T78" fmla="*/ 145 w 267"/>
                <a:gd name="T79" fmla="*/ 15 h 400"/>
                <a:gd name="T80" fmla="*/ 160 w 267"/>
                <a:gd name="T81" fmla="*/ 4 h 400"/>
                <a:gd name="T82" fmla="*/ 107 w 267"/>
                <a:gd name="T83" fmla="*/ 32 h 400"/>
                <a:gd name="T84" fmla="*/ 90 w 267"/>
                <a:gd name="T85" fmla="*/ 29 h 400"/>
                <a:gd name="T86" fmla="*/ 90 w 267"/>
                <a:gd name="T87"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400">
                  <a:moveTo>
                    <a:pt x="163" y="215"/>
                  </a:moveTo>
                  <a:lnTo>
                    <a:pt x="156" y="224"/>
                  </a:lnTo>
                  <a:lnTo>
                    <a:pt x="155" y="222"/>
                  </a:lnTo>
                  <a:lnTo>
                    <a:pt x="163" y="215"/>
                  </a:lnTo>
                  <a:close/>
                  <a:moveTo>
                    <a:pt x="145" y="205"/>
                  </a:moveTo>
                  <a:lnTo>
                    <a:pt x="149" y="209"/>
                  </a:lnTo>
                  <a:lnTo>
                    <a:pt x="158" y="205"/>
                  </a:lnTo>
                  <a:lnTo>
                    <a:pt x="144" y="222"/>
                  </a:lnTo>
                  <a:lnTo>
                    <a:pt x="135" y="224"/>
                  </a:lnTo>
                  <a:lnTo>
                    <a:pt x="134" y="222"/>
                  </a:lnTo>
                  <a:lnTo>
                    <a:pt x="138" y="217"/>
                  </a:lnTo>
                  <a:lnTo>
                    <a:pt x="132" y="217"/>
                  </a:lnTo>
                  <a:lnTo>
                    <a:pt x="134" y="212"/>
                  </a:lnTo>
                  <a:lnTo>
                    <a:pt x="145" y="205"/>
                  </a:lnTo>
                  <a:close/>
                  <a:moveTo>
                    <a:pt x="240" y="124"/>
                  </a:moveTo>
                  <a:lnTo>
                    <a:pt x="254" y="132"/>
                  </a:lnTo>
                  <a:lnTo>
                    <a:pt x="256" y="136"/>
                  </a:lnTo>
                  <a:lnTo>
                    <a:pt x="240" y="143"/>
                  </a:lnTo>
                  <a:lnTo>
                    <a:pt x="229" y="139"/>
                  </a:lnTo>
                  <a:lnTo>
                    <a:pt x="228" y="143"/>
                  </a:lnTo>
                  <a:lnTo>
                    <a:pt x="214" y="152"/>
                  </a:lnTo>
                  <a:lnTo>
                    <a:pt x="205" y="150"/>
                  </a:lnTo>
                  <a:lnTo>
                    <a:pt x="214" y="125"/>
                  </a:lnTo>
                  <a:lnTo>
                    <a:pt x="226" y="129"/>
                  </a:lnTo>
                  <a:lnTo>
                    <a:pt x="229" y="138"/>
                  </a:lnTo>
                  <a:lnTo>
                    <a:pt x="240" y="124"/>
                  </a:lnTo>
                  <a:close/>
                  <a:moveTo>
                    <a:pt x="267" y="103"/>
                  </a:moveTo>
                  <a:lnTo>
                    <a:pt x="263" y="116"/>
                  </a:lnTo>
                  <a:lnTo>
                    <a:pt x="253" y="121"/>
                  </a:lnTo>
                  <a:lnTo>
                    <a:pt x="253" y="116"/>
                  </a:lnTo>
                  <a:lnTo>
                    <a:pt x="267" y="103"/>
                  </a:lnTo>
                  <a:close/>
                  <a:moveTo>
                    <a:pt x="160" y="4"/>
                  </a:moveTo>
                  <a:lnTo>
                    <a:pt x="155" y="32"/>
                  </a:lnTo>
                  <a:lnTo>
                    <a:pt x="144" y="49"/>
                  </a:lnTo>
                  <a:lnTo>
                    <a:pt x="146" y="53"/>
                  </a:lnTo>
                  <a:lnTo>
                    <a:pt x="156" y="53"/>
                  </a:lnTo>
                  <a:lnTo>
                    <a:pt x="153" y="79"/>
                  </a:lnTo>
                  <a:lnTo>
                    <a:pt x="159" y="89"/>
                  </a:lnTo>
                  <a:lnTo>
                    <a:pt x="148" y="116"/>
                  </a:lnTo>
                  <a:lnTo>
                    <a:pt x="155" y="159"/>
                  </a:lnTo>
                  <a:lnTo>
                    <a:pt x="146" y="188"/>
                  </a:lnTo>
                  <a:lnTo>
                    <a:pt x="152" y="195"/>
                  </a:lnTo>
                  <a:lnTo>
                    <a:pt x="141" y="206"/>
                  </a:lnTo>
                  <a:lnTo>
                    <a:pt x="123" y="215"/>
                  </a:lnTo>
                  <a:lnTo>
                    <a:pt x="118" y="223"/>
                  </a:lnTo>
                  <a:lnTo>
                    <a:pt x="97" y="229"/>
                  </a:lnTo>
                  <a:lnTo>
                    <a:pt x="80" y="250"/>
                  </a:lnTo>
                  <a:lnTo>
                    <a:pt x="80" y="258"/>
                  </a:lnTo>
                  <a:lnTo>
                    <a:pt x="72" y="258"/>
                  </a:lnTo>
                  <a:lnTo>
                    <a:pt x="65" y="303"/>
                  </a:lnTo>
                  <a:lnTo>
                    <a:pt x="50" y="318"/>
                  </a:lnTo>
                  <a:lnTo>
                    <a:pt x="50" y="328"/>
                  </a:lnTo>
                  <a:lnTo>
                    <a:pt x="44" y="333"/>
                  </a:lnTo>
                  <a:lnTo>
                    <a:pt x="34" y="367"/>
                  </a:lnTo>
                  <a:lnTo>
                    <a:pt x="10" y="397"/>
                  </a:lnTo>
                  <a:lnTo>
                    <a:pt x="0" y="400"/>
                  </a:lnTo>
                  <a:lnTo>
                    <a:pt x="9" y="322"/>
                  </a:lnTo>
                  <a:lnTo>
                    <a:pt x="22" y="297"/>
                  </a:lnTo>
                  <a:lnTo>
                    <a:pt x="19" y="290"/>
                  </a:lnTo>
                  <a:lnTo>
                    <a:pt x="13" y="287"/>
                  </a:lnTo>
                  <a:lnTo>
                    <a:pt x="15" y="279"/>
                  </a:lnTo>
                  <a:lnTo>
                    <a:pt x="22" y="282"/>
                  </a:lnTo>
                  <a:lnTo>
                    <a:pt x="24" y="265"/>
                  </a:lnTo>
                  <a:lnTo>
                    <a:pt x="30" y="262"/>
                  </a:lnTo>
                  <a:lnTo>
                    <a:pt x="45" y="244"/>
                  </a:lnTo>
                  <a:lnTo>
                    <a:pt x="59" y="220"/>
                  </a:lnTo>
                  <a:lnTo>
                    <a:pt x="59" y="206"/>
                  </a:lnTo>
                  <a:lnTo>
                    <a:pt x="78" y="188"/>
                  </a:lnTo>
                  <a:lnTo>
                    <a:pt x="87" y="170"/>
                  </a:lnTo>
                  <a:lnTo>
                    <a:pt x="85" y="160"/>
                  </a:lnTo>
                  <a:lnTo>
                    <a:pt x="93" y="142"/>
                  </a:lnTo>
                  <a:lnTo>
                    <a:pt x="106" y="123"/>
                  </a:lnTo>
                  <a:lnTo>
                    <a:pt x="111" y="120"/>
                  </a:lnTo>
                  <a:lnTo>
                    <a:pt x="134" y="65"/>
                  </a:lnTo>
                  <a:lnTo>
                    <a:pt x="127" y="57"/>
                  </a:lnTo>
                  <a:lnTo>
                    <a:pt x="134" y="50"/>
                  </a:lnTo>
                  <a:lnTo>
                    <a:pt x="134" y="40"/>
                  </a:lnTo>
                  <a:lnTo>
                    <a:pt x="141" y="46"/>
                  </a:lnTo>
                  <a:lnTo>
                    <a:pt x="135" y="23"/>
                  </a:lnTo>
                  <a:lnTo>
                    <a:pt x="145" y="15"/>
                  </a:lnTo>
                  <a:lnTo>
                    <a:pt x="148" y="5"/>
                  </a:lnTo>
                  <a:lnTo>
                    <a:pt x="160" y="4"/>
                  </a:lnTo>
                  <a:close/>
                  <a:moveTo>
                    <a:pt x="90" y="0"/>
                  </a:moveTo>
                  <a:lnTo>
                    <a:pt x="107" y="32"/>
                  </a:lnTo>
                  <a:lnTo>
                    <a:pt x="89" y="35"/>
                  </a:lnTo>
                  <a:lnTo>
                    <a:pt x="90" y="29"/>
                  </a:lnTo>
                  <a:lnTo>
                    <a:pt x="82" y="15"/>
                  </a:lnTo>
                  <a:lnTo>
                    <a:pt x="9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9" name="Freeform 35">
              <a:extLst>
                <a:ext uri="{FF2B5EF4-FFF2-40B4-BE49-F238E27FC236}">
                  <a16:creationId xmlns:a16="http://schemas.microsoft.com/office/drawing/2014/main" id="{0422695B-263E-4ABA-AC30-C9B7D09849BC}"/>
                </a:ext>
              </a:extLst>
            </p:cNvPr>
            <p:cNvSpPr>
              <a:spLocks/>
            </p:cNvSpPr>
            <p:nvPr/>
          </p:nvSpPr>
          <p:spPr bwMode="auto">
            <a:xfrm>
              <a:off x="3914776" y="5072063"/>
              <a:ext cx="207963" cy="307975"/>
            </a:xfrm>
            <a:custGeom>
              <a:avLst/>
              <a:gdLst>
                <a:gd name="T0" fmla="*/ 103 w 131"/>
                <a:gd name="T1" fmla="*/ 0 h 194"/>
                <a:gd name="T2" fmla="*/ 100 w 131"/>
                <a:gd name="T3" fmla="*/ 6 h 194"/>
                <a:gd name="T4" fmla="*/ 130 w 131"/>
                <a:gd name="T5" fmla="*/ 116 h 194"/>
                <a:gd name="T6" fmla="*/ 131 w 131"/>
                <a:gd name="T7" fmla="*/ 154 h 194"/>
                <a:gd name="T8" fmla="*/ 57 w 131"/>
                <a:gd name="T9" fmla="*/ 194 h 194"/>
                <a:gd name="T10" fmla="*/ 57 w 131"/>
                <a:gd name="T11" fmla="*/ 194 h 194"/>
                <a:gd name="T12" fmla="*/ 44 w 131"/>
                <a:gd name="T13" fmla="*/ 184 h 194"/>
                <a:gd name="T14" fmla="*/ 47 w 131"/>
                <a:gd name="T15" fmla="*/ 176 h 194"/>
                <a:gd name="T16" fmla="*/ 34 w 131"/>
                <a:gd name="T17" fmla="*/ 156 h 194"/>
                <a:gd name="T18" fmla="*/ 38 w 131"/>
                <a:gd name="T19" fmla="*/ 137 h 194"/>
                <a:gd name="T20" fmla="*/ 33 w 131"/>
                <a:gd name="T21" fmla="*/ 134 h 194"/>
                <a:gd name="T22" fmla="*/ 33 w 131"/>
                <a:gd name="T23" fmla="*/ 134 h 194"/>
                <a:gd name="T24" fmla="*/ 34 w 131"/>
                <a:gd name="T25" fmla="*/ 113 h 194"/>
                <a:gd name="T26" fmla="*/ 45 w 131"/>
                <a:gd name="T27" fmla="*/ 107 h 194"/>
                <a:gd name="T28" fmla="*/ 38 w 131"/>
                <a:gd name="T29" fmla="*/ 99 h 194"/>
                <a:gd name="T30" fmla="*/ 52 w 131"/>
                <a:gd name="T31" fmla="*/ 96 h 194"/>
                <a:gd name="T32" fmla="*/ 55 w 131"/>
                <a:gd name="T33" fmla="*/ 74 h 194"/>
                <a:gd name="T34" fmla="*/ 48 w 131"/>
                <a:gd name="T35" fmla="*/ 66 h 194"/>
                <a:gd name="T36" fmla="*/ 57 w 131"/>
                <a:gd name="T37" fmla="*/ 50 h 194"/>
                <a:gd name="T38" fmla="*/ 52 w 131"/>
                <a:gd name="T39" fmla="*/ 36 h 194"/>
                <a:gd name="T40" fmla="*/ 27 w 131"/>
                <a:gd name="T41" fmla="*/ 73 h 194"/>
                <a:gd name="T42" fmla="*/ 22 w 131"/>
                <a:gd name="T43" fmla="*/ 73 h 194"/>
                <a:gd name="T44" fmla="*/ 20 w 131"/>
                <a:gd name="T45" fmla="*/ 57 h 194"/>
                <a:gd name="T46" fmla="*/ 6 w 131"/>
                <a:gd name="T47" fmla="*/ 46 h 194"/>
                <a:gd name="T48" fmla="*/ 0 w 131"/>
                <a:gd name="T49" fmla="*/ 0 h 194"/>
                <a:gd name="T50" fmla="*/ 0 w 131"/>
                <a:gd name="T51" fmla="*/ 0 h 194"/>
                <a:gd name="T52" fmla="*/ 65 w 131"/>
                <a:gd name="T53" fmla="*/ 0 h 194"/>
                <a:gd name="T54" fmla="*/ 68 w 131"/>
                <a:gd name="T55" fmla="*/ 8 h 194"/>
                <a:gd name="T56" fmla="*/ 79 w 131"/>
                <a:gd name="T57" fmla="*/ 14 h 194"/>
                <a:gd name="T58" fmla="*/ 103 w 131"/>
                <a:gd name="T5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 h="194">
                  <a:moveTo>
                    <a:pt x="103" y="0"/>
                  </a:moveTo>
                  <a:lnTo>
                    <a:pt x="100" y="6"/>
                  </a:lnTo>
                  <a:lnTo>
                    <a:pt x="130" y="116"/>
                  </a:lnTo>
                  <a:lnTo>
                    <a:pt x="131" y="154"/>
                  </a:lnTo>
                  <a:lnTo>
                    <a:pt x="57" y="194"/>
                  </a:lnTo>
                  <a:lnTo>
                    <a:pt x="57" y="194"/>
                  </a:lnTo>
                  <a:lnTo>
                    <a:pt x="44" y="184"/>
                  </a:lnTo>
                  <a:lnTo>
                    <a:pt x="47" y="176"/>
                  </a:lnTo>
                  <a:lnTo>
                    <a:pt x="34" y="156"/>
                  </a:lnTo>
                  <a:lnTo>
                    <a:pt x="38" y="137"/>
                  </a:lnTo>
                  <a:lnTo>
                    <a:pt x="33" y="134"/>
                  </a:lnTo>
                  <a:lnTo>
                    <a:pt x="33" y="134"/>
                  </a:lnTo>
                  <a:lnTo>
                    <a:pt x="34" y="113"/>
                  </a:lnTo>
                  <a:lnTo>
                    <a:pt x="45" y="107"/>
                  </a:lnTo>
                  <a:lnTo>
                    <a:pt x="38" y="99"/>
                  </a:lnTo>
                  <a:lnTo>
                    <a:pt x="52" y="96"/>
                  </a:lnTo>
                  <a:lnTo>
                    <a:pt x="55" y="74"/>
                  </a:lnTo>
                  <a:lnTo>
                    <a:pt x="48" y="66"/>
                  </a:lnTo>
                  <a:lnTo>
                    <a:pt x="57" y="50"/>
                  </a:lnTo>
                  <a:lnTo>
                    <a:pt x="52" y="36"/>
                  </a:lnTo>
                  <a:lnTo>
                    <a:pt x="27" y="73"/>
                  </a:lnTo>
                  <a:lnTo>
                    <a:pt x="22" y="73"/>
                  </a:lnTo>
                  <a:lnTo>
                    <a:pt x="20" y="57"/>
                  </a:lnTo>
                  <a:lnTo>
                    <a:pt x="6" y="46"/>
                  </a:lnTo>
                  <a:lnTo>
                    <a:pt x="0" y="0"/>
                  </a:lnTo>
                  <a:lnTo>
                    <a:pt x="0" y="0"/>
                  </a:lnTo>
                  <a:lnTo>
                    <a:pt x="65" y="0"/>
                  </a:lnTo>
                  <a:lnTo>
                    <a:pt x="68" y="8"/>
                  </a:lnTo>
                  <a:lnTo>
                    <a:pt x="79" y="14"/>
                  </a:lnTo>
                  <a:lnTo>
                    <a:pt x="10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0" name="Freeform 36">
              <a:extLst>
                <a:ext uri="{FF2B5EF4-FFF2-40B4-BE49-F238E27FC236}">
                  <a16:creationId xmlns:a16="http://schemas.microsoft.com/office/drawing/2014/main" id="{5DEE6A15-D45D-41C8-9D62-87EB1D039AEE}"/>
                </a:ext>
              </a:extLst>
            </p:cNvPr>
            <p:cNvSpPr>
              <a:spLocks noEditPoints="1"/>
            </p:cNvSpPr>
            <p:nvPr/>
          </p:nvSpPr>
          <p:spPr bwMode="auto">
            <a:xfrm>
              <a:off x="3773488" y="5072063"/>
              <a:ext cx="231775" cy="369888"/>
            </a:xfrm>
            <a:custGeom>
              <a:avLst/>
              <a:gdLst>
                <a:gd name="T0" fmla="*/ 91 w 146"/>
                <a:gd name="T1" fmla="*/ 218 h 233"/>
                <a:gd name="T2" fmla="*/ 99 w 146"/>
                <a:gd name="T3" fmla="*/ 223 h 233"/>
                <a:gd name="T4" fmla="*/ 98 w 146"/>
                <a:gd name="T5" fmla="*/ 232 h 233"/>
                <a:gd name="T6" fmla="*/ 88 w 146"/>
                <a:gd name="T7" fmla="*/ 222 h 233"/>
                <a:gd name="T8" fmla="*/ 91 w 146"/>
                <a:gd name="T9" fmla="*/ 218 h 233"/>
                <a:gd name="T10" fmla="*/ 96 w 146"/>
                <a:gd name="T11" fmla="*/ 169 h 233"/>
                <a:gd name="T12" fmla="*/ 115 w 146"/>
                <a:gd name="T13" fmla="*/ 186 h 233"/>
                <a:gd name="T14" fmla="*/ 111 w 146"/>
                <a:gd name="T15" fmla="*/ 204 h 233"/>
                <a:gd name="T16" fmla="*/ 115 w 146"/>
                <a:gd name="T17" fmla="*/ 223 h 233"/>
                <a:gd name="T18" fmla="*/ 108 w 146"/>
                <a:gd name="T19" fmla="*/ 233 h 233"/>
                <a:gd name="T20" fmla="*/ 99 w 146"/>
                <a:gd name="T21" fmla="*/ 218 h 233"/>
                <a:gd name="T22" fmla="*/ 96 w 146"/>
                <a:gd name="T23" fmla="*/ 195 h 233"/>
                <a:gd name="T24" fmla="*/ 89 w 146"/>
                <a:gd name="T25" fmla="*/ 197 h 233"/>
                <a:gd name="T26" fmla="*/ 87 w 146"/>
                <a:gd name="T27" fmla="*/ 190 h 233"/>
                <a:gd name="T28" fmla="*/ 96 w 146"/>
                <a:gd name="T29" fmla="*/ 169 h 233"/>
                <a:gd name="T30" fmla="*/ 89 w 146"/>
                <a:gd name="T31" fmla="*/ 0 h 233"/>
                <a:gd name="T32" fmla="*/ 95 w 146"/>
                <a:gd name="T33" fmla="*/ 46 h 233"/>
                <a:gd name="T34" fmla="*/ 109 w 146"/>
                <a:gd name="T35" fmla="*/ 57 h 233"/>
                <a:gd name="T36" fmla="*/ 111 w 146"/>
                <a:gd name="T37" fmla="*/ 73 h 233"/>
                <a:gd name="T38" fmla="*/ 116 w 146"/>
                <a:gd name="T39" fmla="*/ 73 h 233"/>
                <a:gd name="T40" fmla="*/ 141 w 146"/>
                <a:gd name="T41" fmla="*/ 36 h 233"/>
                <a:gd name="T42" fmla="*/ 146 w 146"/>
                <a:gd name="T43" fmla="*/ 50 h 233"/>
                <a:gd name="T44" fmla="*/ 137 w 146"/>
                <a:gd name="T45" fmla="*/ 64 h 233"/>
                <a:gd name="T46" fmla="*/ 144 w 146"/>
                <a:gd name="T47" fmla="*/ 74 h 233"/>
                <a:gd name="T48" fmla="*/ 141 w 146"/>
                <a:gd name="T49" fmla="*/ 96 h 233"/>
                <a:gd name="T50" fmla="*/ 127 w 146"/>
                <a:gd name="T51" fmla="*/ 99 h 233"/>
                <a:gd name="T52" fmla="*/ 134 w 146"/>
                <a:gd name="T53" fmla="*/ 107 h 233"/>
                <a:gd name="T54" fmla="*/ 123 w 146"/>
                <a:gd name="T55" fmla="*/ 113 h 233"/>
                <a:gd name="T56" fmla="*/ 122 w 146"/>
                <a:gd name="T57" fmla="*/ 134 h 233"/>
                <a:gd name="T58" fmla="*/ 122 w 146"/>
                <a:gd name="T59" fmla="*/ 134 h 233"/>
                <a:gd name="T60" fmla="*/ 98 w 146"/>
                <a:gd name="T61" fmla="*/ 147 h 233"/>
                <a:gd name="T62" fmla="*/ 98 w 146"/>
                <a:gd name="T63" fmla="*/ 147 h 233"/>
                <a:gd name="T64" fmla="*/ 88 w 146"/>
                <a:gd name="T65" fmla="*/ 147 h 233"/>
                <a:gd name="T66" fmla="*/ 77 w 146"/>
                <a:gd name="T67" fmla="*/ 159 h 233"/>
                <a:gd name="T68" fmla="*/ 54 w 146"/>
                <a:gd name="T69" fmla="*/ 161 h 233"/>
                <a:gd name="T70" fmla="*/ 53 w 146"/>
                <a:gd name="T71" fmla="*/ 92 h 233"/>
                <a:gd name="T72" fmla="*/ 0 w 146"/>
                <a:gd name="T73" fmla="*/ 91 h 233"/>
                <a:gd name="T74" fmla="*/ 0 w 146"/>
                <a:gd name="T75" fmla="*/ 91 h 233"/>
                <a:gd name="T76" fmla="*/ 0 w 146"/>
                <a:gd name="T77" fmla="*/ 88 h 233"/>
                <a:gd name="T78" fmla="*/ 0 w 146"/>
                <a:gd name="T79" fmla="*/ 88 h 233"/>
                <a:gd name="T80" fmla="*/ 0 w 146"/>
                <a:gd name="T81" fmla="*/ 75 h 233"/>
                <a:gd name="T82" fmla="*/ 31 w 146"/>
                <a:gd name="T83" fmla="*/ 80 h 233"/>
                <a:gd name="T84" fmla="*/ 38 w 146"/>
                <a:gd name="T85" fmla="*/ 73 h 233"/>
                <a:gd name="T86" fmla="*/ 40 w 146"/>
                <a:gd name="T87" fmla="*/ 49 h 233"/>
                <a:gd name="T88" fmla="*/ 35 w 146"/>
                <a:gd name="T89" fmla="*/ 38 h 233"/>
                <a:gd name="T90" fmla="*/ 36 w 146"/>
                <a:gd name="T91" fmla="*/ 18 h 233"/>
                <a:gd name="T92" fmla="*/ 28 w 146"/>
                <a:gd name="T93" fmla="*/ 3 h 233"/>
                <a:gd name="T94" fmla="*/ 28 w 146"/>
                <a:gd name="T95" fmla="*/ 3 h 233"/>
                <a:gd name="T96" fmla="*/ 89 w 146"/>
                <a:gd name="T9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6" h="233">
                  <a:moveTo>
                    <a:pt x="91" y="218"/>
                  </a:moveTo>
                  <a:lnTo>
                    <a:pt x="99" y="223"/>
                  </a:lnTo>
                  <a:lnTo>
                    <a:pt x="98" y="232"/>
                  </a:lnTo>
                  <a:lnTo>
                    <a:pt x="88" y="222"/>
                  </a:lnTo>
                  <a:lnTo>
                    <a:pt x="91" y="218"/>
                  </a:lnTo>
                  <a:close/>
                  <a:moveTo>
                    <a:pt x="96" y="169"/>
                  </a:moveTo>
                  <a:lnTo>
                    <a:pt x="115" y="186"/>
                  </a:lnTo>
                  <a:lnTo>
                    <a:pt x="111" y="204"/>
                  </a:lnTo>
                  <a:lnTo>
                    <a:pt x="115" y="223"/>
                  </a:lnTo>
                  <a:lnTo>
                    <a:pt x="108" y="233"/>
                  </a:lnTo>
                  <a:lnTo>
                    <a:pt x="99" y="218"/>
                  </a:lnTo>
                  <a:lnTo>
                    <a:pt x="96" y="195"/>
                  </a:lnTo>
                  <a:lnTo>
                    <a:pt x="89" y="197"/>
                  </a:lnTo>
                  <a:lnTo>
                    <a:pt x="87" y="190"/>
                  </a:lnTo>
                  <a:lnTo>
                    <a:pt x="96" y="169"/>
                  </a:lnTo>
                  <a:close/>
                  <a:moveTo>
                    <a:pt x="89" y="0"/>
                  </a:moveTo>
                  <a:lnTo>
                    <a:pt x="95" y="46"/>
                  </a:lnTo>
                  <a:lnTo>
                    <a:pt x="109" y="57"/>
                  </a:lnTo>
                  <a:lnTo>
                    <a:pt x="111" y="73"/>
                  </a:lnTo>
                  <a:lnTo>
                    <a:pt x="116" y="73"/>
                  </a:lnTo>
                  <a:lnTo>
                    <a:pt x="141" y="36"/>
                  </a:lnTo>
                  <a:lnTo>
                    <a:pt x="146" y="50"/>
                  </a:lnTo>
                  <a:lnTo>
                    <a:pt x="137" y="64"/>
                  </a:lnTo>
                  <a:lnTo>
                    <a:pt x="144" y="74"/>
                  </a:lnTo>
                  <a:lnTo>
                    <a:pt x="141" y="96"/>
                  </a:lnTo>
                  <a:lnTo>
                    <a:pt x="127" y="99"/>
                  </a:lnTo>
                  <a:lnTo>
                    <a:pt x="134" y="107"/>
                  </a:lnTo>
                  <a:lnTo>
                    <a:pt x="123" y="113"/>
                  </a:lnTo>
                  <a:lnTo>
                    <a:pt x="122" y="134"/>
                  </a:lnTo>
                  <a:lnTo>
                    <a:pt x="122" y="134"/>
                  </a:lnTo>
                  <a:lnTo>
                    <a:pt x="98" y="147"/>
                  </a:lnTo>
                  <a:lnTo>
                    <a:pt x="98" y="147"/>
                  </a:lnTo>
                  <a:lnTo>
                    <a:pt x="88" y="147"/>
                  </a:lnTo>
                  <a:lnTo>
                    <a:pt x="77" y="159"/>
                  </a:lnTo>
                  <a:lnTo>
                    <a:pt x="54" y="161"/>
                  </a:lnTo>
                  <a:lnTo>
                    <a:pt x="53" y="92"/>
                  </a:lnTo>
                  <a:lnTo>
                    <a:pt x="0" y="91"/>
                  </a:lnTo>
                  <a:lnTo>
                    <a:pt x="0" y="91"/>
                  </a:lnTo>
                  <a:lnTo>
                    <a:pt x="0" y="88"/>
                  </a:lnTo>
                  <a:lnTo>
                    <a:pt x="0" y="88"/>
                  </a:lnTo>
                  <a:lnTo>
                    <a:pt x="0" y="75"/>
                  </a:lnTo>
                  <a:lnTo>
                    <a:pt x="31" y="80"/>
                  </a:lnTo>
                  <a:lnTo>
                    <a:pt x="38" y="73"/>
                  </a:lnTo>
                  <a:lnTo>
                    <a:pt x="40" y="49"/>
                  </a:lnTo>
                  <a:lnTo>
                    <a:pt x="35" y="38"/>
                  </a:lnTo>
                  <a:lnTo>
                    <a:pt x="36" y="18"/>
                  </a:lnTo>
                  <a:lnTo>
                    <a:pt x="28" y="3"/>
                  </a:lnTo>
                  <a:lnTo>
                    <a:pt x="28" y="3"/>
                  </a:lnTo>
                  <a:lnTo>
                    <a:pt x="8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1" name="Freeform 37">
              <a:extLst>
                <a:ext uri="{FF2B5EF4-FFF2-40B4-BE49-F238E27FC236}">
                  <a16:creationId xmlns:a16="http://schemas.microsoft.com/office/drawing/2014/main" id="{E9D52241-705F-4CE4-84B6-5F95311C3BD3}"/>
                </a:ext>
              </a:extLst>
            </p:cNvPr>
            <p:cNvSpPr>
              <a:spLocks/>
            </p:cNvSpPr>
            <p:nvPr/>
          </p:nvSpPr>
          <p:spPr bwMode="auto">
            <a:xfrm>
              <a:off x="3721101" y="5216525"/>
              <a:ext cx="207963" cy="671513"/>
            </a:xfrm>
            <a:custGeom>
              <a:avLst/>
              <a:gdLst>
                <a:gd name="T0" fmla="*/ 86 w 131"/>
                <a:gd name="T1" fmla="*/ 1 h 423"/>
                <a:gd name="T2" fmla="*/ 110 w 131"/>
                <a:gd name="T3" fmla="*/ 68 h 423"/>
                <a:gd name="T4" fmla="*/ 131 w 131"/>
                <a:gd name="T5" fmla="*/ 56 h 423"/>
                <a:gd name="T6" fmla="*/ 117 w 131"/>
                <a:gd name="T7" fmla="*/ 70 h 423"/>
                <a:gd name="T8" fmla="*/ 117 w 131"/>
                <a:gd name="T9" fmla="*/ 99 h 423"/>
                <a:gd name="T10" fmla="*/ 97 w 131"/>
                <a:gd name="T11" fmla="*/ 110 h 423"/>
                <a:gd name="T12" fmla="*/ 82 w 131"/>
                <a:gd name="T13" fmla="*/ 124 h 423"/>
                <a:gd name="T14" fmla="*/ 62 w 131"/>
                <a:gd name="T15" fmla="*/ 160 h 423"/>
                <a:gd name="T16" fmla="*/ 61 w 131"/>
                <a:gd name="T17" fmla="*/ 197 h 423"/>
                <a:gd name="T18" fmla="*/ 73 w 131"/>
                <a:gd name="T19" fmla="*/ 208 h 423"/>
                <a:gd name="T20" fmla="*/ 89 w 131"/>
                <a:gd name="T21" fmla="*/ 213 h 423"/>
                <a:gd name="T22" fmla="*/ 96 w 131"/>
                <a:gd name="T23" fmla="*/ 218 h 423"/>
                <a:gd name="T24" fmla="*/ 100 w 131"/>
                <a:gd name="T25" fmla="*/ 224 h 423"/>
                <a:gd name="T26" fmla="*/ 103 w 131"/>
                <a:gd name="T27" fmla="*/ 240 h 423"/>
                <a:gd name="T28" fmla="*/ 128 w 131"/>
                <a:gd name="T29" fmla="*/ 285 h 423"/>
                <a:gd name="T30" fmla="*/ 120 w 131"/>
                <a:gd name="T31" fmla="*/ 346 h 423"/>
                <a:gd name="T32" fmla="*/ 66 w 131"/>
                <a:gd name="T33" fmla="*/ 419 h 423"/>
                <a:gd name="T34" fmla="*/ 48 w 131"/>
                <a:gd name="T35" fmla="*/ 420 h 423"/>
                <a:gd name="T36" fmla="*/ 45 w 131"/>
                <a:gd name="T37" fmla="*/ 416 h 423"/>
                <a:gd name="T38" fmla="*/ 83 w 131"/>
                <a:gd name="T39" fmla="*/ 361 h 423"/>
                <a:gd name="T40" fmla="*/ 93 w 131"/>
                <a:gd name="T41" fmla="*/ 307 h 423"/>
                <a:gd name="T42" fmla="*/ 86 w 131"/>
                <a:gd name="T43" fmla="*/ 280 h 423"/>
                <a:gd name="T44" fmla="*/ 83 w 131"/>
                <a:gd name="T45" fmla="*/ 258 h 423"/>
                <a:gd name="T46" fmla="*/ 69 w 131"/>
                <a:gd name="T47" fmla="*/ 227 h 423"/>
                <a:gd name="T48" fmla="*/ 47 w 131"/>
                <a:gd name="T49" fmla="*/ 233 h 423"/>
                <a:gd name="T50" fmla="*/ 16 w 131"/>
                <a:gd name="T51" fmla="*/ 230 h 423"/>
                <a:gd name="T52" fmla="*/ 21 w 131"/>
                <a:gd name="T53" fmla="*/ 216 h 423"/>
                <a:gd name="T54" fmla="*/ 19 w 131"/>
                <a:gd name="T55" fmla="*/ 198 h 423"/>
                <a:gd name="T56" fmla="*/ 7 w 131"/>
                <a:gd name="T57" fmla="*/ 177 h 423"/>
                <a:gd name="T58" fmla="*/ 5 w 131"/>
                <a:gd name="T59" fmla="*/ 170 h 423"/>
                <a:gd name="T60" fmla="*/ 0 w 131"/>
                <a:gd name="T61" fmla="*/ 157 h 423"/>
                <a:gd name="T62" fmla="*/ 14 w 131"/>
                <a:gd name="T63" fmla="*/ 144 h 423"/>
                <a:gd name="T64" fmla="*/ 38 w 131"/>
                <a:gd name="T65" fmla="*/ 114 h 423"/>
                <a:gd name="T66" fmla="*/ 40 w 131"/>
                <a:gd name="T67" fmla="*/ 93 h 423"/>
                <a:gd name="T68" fmla="*/ 31 w 131"/>
                <a:gd name="T69" fmla="*/ 67 h 423"/>
                <a:gd name="T70" fmla="*/ 35 w 131"/>
                <a:gd name="T71" fmla="*/ 1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 h="423">
                  <a:moveTo>
                    <a:pt x="33" y="0"/>
                  </a:moveTo>
                  <a:lnTo>
                    <a:pt x="86" y="1"/>
                  </a:lnTo>
                  <a:lnTo>
                    <a:pt x="87" y="70"/>
                  </a:lnTo>
                  <a:lnTo>
                    <a:pt x="110" y="68"/>
                  </a:lnTo>
                  <a:lnTo>
                    <a:pt x="121" y="56"/>
                  </a:lnTo>
                  <a:lnTo>
                    <a:pt x="131" y="56"/>
                  </a:lnTo>
                  <a:lnTo>
                    <a:pt x="131" y="56"/>
                  </a:lnTo>
                  <a:lnTo>
                    <a:pt x="117" y="70"/>
                  </a:lnTo>
                  <a:lnTo>
                    <a:pt x="120" y="93"/>
                  </a:lnTo>
                  <a:lnTo>
                    <a:pt x="117" y="99"/>
                  </a:lnTo>
                  <a:lnTo>
                    <a:pt x="101" y="114"/>
                  </a:lnTo>
                  <a:lnTo>
                    <a:pt x="97" y="110"/>
                  </a:lnTo>
                  <a:lnTo>
                    <a:pt x="90" y="114"/>
                  </a:lnTo>
                  <a:lnTo>
                    <a:pt x="82" y="124"/>
                  </a:lnTo>
                  <a:lnTo>
                    <a:pt x="83" y="137"/>
                  </a:lnTo>
                  <a:lnTo>
                    <a:pt x="62" y="160"/>
                  </a:lnTo>
                  <a:lnTo>
                    <a:pt x="58" y="177"/>
                  </a:lnTo>
                  <a:lnTo>
                    <a:pt x="61" y="197"/>
                  </a:lnTo>
                  <a:lnTo>
                    <a:pt x="55" y="204"/>
                  </a:lnTo>
                  <a:lnTo>
                    <a:pt x="73" y="208"/>
                  </a:lnTo>
                  <a:lnTo>
                    <a:pt x="71" y="197"/>
                  </a:lnTo>
                  <a:lnTo>
                    <a:pt x="89" y="213"/>
                  </a:lnTo>
                  <a:lnTo>
                    <a:pt x="89" y="220"/>
                  </a:lnTo>
                  <a:lnTo>
                    <a:pt x="96" y="218"/>
                  </a:lnTo>
                  <a:lnTo>
                    <a:pt x="103" y="222"/>
                  </a:lnTo>
                  <a:lnTo>
                    <a:pt x="100" y="224"/>
                  </a:lnTo>
                  <a:lnTo>
                    <a:pt x="106" y="224"/>
                  </a:lnTo>
                  <a:lnTo>
                    <a:pt x="103" y="240"/>
                  </a:lnTo>
                  <a:lnTo>
                    <a:pt x="110" y="243"/>
                  </a:lnTo>
                  <a:lnTo>
                    <a:pt x="128" y="285"/>
                  </a:lnTo>
                  <a:lnTo>
                    <a:pt x="128" y="324"/>
                  </a:lnTo>
                  <a:lnTo>
                    <a:pt x="120" y="346"/>
                  </a:lnTo>
                  <a:lnTo>
                    <a:pt x="87" y="382"/>
                  </a:lnTo>
                  <a:lnTo>
                    <a:pt x="66" y="419"/>
                  </a:lnTo>
                  <a:lnTo>
                    <a:pt x="49" y="423"/>
                  </a:lnTo>
                  <a:lnTo>
                    <a:pt x="48" y="420"/>
                  </a:lnTo>
                  <a:lnTo>
                    <a:pt x="48" y="420"/>
                  </a:lnTo>
                  <a:lnTo>
                    <a:pt x="45" y="416"/>
                  </a:lnTo>
                  <a:lnTo>
                    <a:pt x="64" y="402"/>
                  </a:lnTo>
                  <a:lnTo>
                    <a:pt x="83" y="361"/>
                  </a:lnTo>
                  <a:lnTo>
                    <a:pt x="82" y="349"/>
                  </a:lnTo>
                  <a:lnTo>
                    <a:pt x="93" y="307"/>
                  </a:lnTo>
                  <a:lnTo>
                    <a:pt x="87" y="300"/>
                  </a:lnTo>
                  <a:lnTo>
                    <a:pt x="86" y="280"/>
                  </a:lnTo>
                  <a:lnTo>
                    <a:pt x="76" y="265"/>
                  </a:lnTo>
                  <a:lnTo>
                    <a:pt x="83" y="258"/>
                  </a:lnTo>
                  <a:lnTo>
                    <a:pt x="82" y="245"/>
                  </a:lnTo>
                  <a:lnTo>
                    <a:pt x="69" y="227"/>
                  </a:lnTo>
                  <a:lnTo>
                    <a:pt x="54" y="223"/>
                  </a:lnTo>
                  <a:lnTo>
                    <a:pt x="47" y="233"/>
                  </a:lnTo>
                  <a:lnTo>
                    <a:pt x="33" y="240"/>
                  </a:lnTo>
                  <a:lnTo>
                    <a:pt x="16" y="230"/>
                  </a:lnTo>
                  <a:lnTo>
                    <a:pt x="16" y="230"/>
                  </a:lnTo>
                  <a:lnTo>
                    <a:pt x="21" y="216"/>
                  </a:lnTo>
                  <a:lnTo>
                    <a:pt x="21" y="216"/>
                  </a:lnTo>
                  <a:lnTo>
                    <a:pt x="19" y="198"/>
                  </a:lnTo>
                  <a:lnTo>
                    <a:pt x="7" y="187"/>
                  </a:lnTo>
                  <a:lnTo>
                    <a:pt x="7" y="177"/>
                  </a:lnTo>
                  <a:lnTo>
                    <a:pt x="12" y="176"/>
                  </a:lnTo>
                  <a:lnTo>
                    <a:pt x="5" y="170"/>
                  </a:lnTo>
                  <a:lnTo>
                    <a:pt x="5" y="170"/>
                  </a:lnTo>
                  <a:lnTo>
                    <a:pt x="0" y="157"/>
                  </a:lnTo>
                  <a:lnTo>
                    <a:pt x="10" y="156"/>
                  </a:lnTo>
                  <a:lnTo>
                    <a:pt x="14" y="144"/>
                  </a:lnTo>
                  <a:lnTo>
                    <a:pt x="34" y="128"/>
                  </a:lnTo>
                  <a:lnTo>
                    <a:pt x="38" y="114"/>
                  </a:lnTo>
                  <a:lnTo>
                    <a:pt x="45" y="114"/>
                  </a:lnTo>
                  <a:lnTo>
                    <a:pt x="40" y="93"/>
                  </a:lnTo>
                  <a:lnTo>
                    <a:pt x="27" y="79"/>
                  </a:lnTo>
                  <a:lnTo>
                    <a:pt x="31" y="67"/>
                  </a:lnTo>
                  <a:lnTo>
                    <a:pt x="27" y="47"/>
                  </a:lnTo>
                  <a:lnTo>
                    <a:pt x="35" y="14"/>
                  </a:lnTo>
                  <a:lnTo>
                    <a:pt x="3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2" name="Freeform 38">
              <a:extLst>
                <a:ext uri="{FF2B5EF4-FFF2-40B4-BE49-F238E27FC236}">
                  <a16:creationId xmlns:a16="http://schemas.microsoft.com/office/drawing/2014/main" id="{C903749E-5CEA-4C7D-9A0B-1C7309AB6963}"/>
                </a:ext>
              </a:extLst>
            </p:cNvPr>
            <p:cNvSpPr>
              <a:spLocks/>
            </p:cNvSpPr>
            <p:nvPr/>
          </p:nvSpPr>
          <p:spPr bwMode="auto">
            <a:xfrm>
              <a:off x="4005263" y="5072063"/>
              <a:ext cx="222250" cy="554038"/>
            </a:xfrm>
            <a:custGeom>
              <a:avLst/>
              <a:gdLst>
                <a:gd name="T0" fmla="*/ 88 w 140"/>
                <a:gd name="T1" fmla="*/ 18 h 349"/>
                <a:gd name="T2" fmla="*/ 92 w 140"/>
                <a:gd name="T3" fmla="*/ 35 h 349"/>
                <a:gd name="T4" fmla="*/ 117 w 140"/>
                <a:gd name="T5" fmla="*/ 54 h 349"/>
                <a:gd name="T6" fmla="*/ 129 w 140"/>
                <a:gd name="T7" fmla="*/ 64 h 349"/>
                <a:gd name="T8" fmla="*/ 134 w 140"/>
                <a:gd name="T9" fmla="*/ 82 h 349"/>
                <a:gd name="T10" fmla="*/ 134 w 140"/>
                <a:gd name="T11" fmla="*/ 91 h 349"/>
                <a:gd name="T12" fmla="*/ 137 w 140"/>
                <a:gd name="T13" fmla="*/ 116 h 349"/>
                <a:gd name="T14" fmla="*/ 129 w 140"/>
                <a:gd name="T15" fmla="*/ 126 h 349"/>
                <a:gd name="T16" fmla="*/ 129 w 140"/>
                <a:gd name="T17" fmla="*/ 131 h 349"/>
                <a:gd name="T18" fmla="*/ 129 w 140"/>
                <a:gd name="T19" fmla="*/ 145 h 349"/>
                <a:gd name="T20" fmla="*/ 140 w 140"/>
                <a:gd name="T21" fmla="*/ 149 h 349"/>
                <a:gd name="T22" fmla="*/ 124 w 140"/>
                <a:gd name="T23" fmla="*/ 166 h 349"/>
                <a:gd name="T24" fmla="*/ 110 w 140"/>
                <a:gd name="T25" fmla="*/ 193 h 349"/>
                <a:gd name="T26" fmla="*/ 108 w 140"/>
                <a:gd name="T27" fmla="*/ 198 h 349"/>
                <a:gd name="T28" fmla="*/ 109 w 140"/>
                <a:gd name="T29" fmla="*/ 211 h 349"/>
                <a:gd name="T30" fmla="*/ 77 w 140"/>
                <a:gd name="T31" fmla="*/ 223 h 349"/>
                <a:gd name="T32" fmla="*/ 85 w 140"/>
                <a:gd name="T33" fmla="*/ 240 h 349"/>
                <a:gd name="T34" fmla="*/ 73 w 140"/>
                <a:gd name="T35" fmla="*/ 247 h 349"/>
                <a:gd name="T36" fmla="*/ 63 w 140"/>
                <a:gd name="T37" fmla="*/ 223 h 349"/>
                <a:gd name="T38" fmla="*/ 50 w 140"/>
                <a:gd name="T39" fmla="*/ 236 h 349"/>
                <a:gd name="T40" fmla="*/ 59 w 140"/>
                <a:gd name="T41" fmla="*/ 288 h 349"/>
                <a:gd name="T42" fmla="*/ 54 w 140"/>
                <a:gd name="T43" fmla="*/ 338 h 349"/>
                <a:gd name="T44" fmla="*/ 40 w 140"/>
                <a:gd name="T45" fmla="*/ 339 h 349"/>
                <a:gd name="T46" fmla="*/ 29 w 140"/>
                <a:gd name="T47" fmla="*/ 309 h 349"/>
                <a:gd name="T48" fmla="*/ 26 w 140"/>
                <a:gd name="T49" fmla="*/ 282 h 349"/>
                <a:gd name="T50" fmla="*/ 32 w 140"/>
                <a:gd name="T51" fmla="*/ 265 h 349"/>
                <a:gd name="T52" fmla="*/ 29 w 140"/>
                <a:gd name="T53" fmla="*/ 243 h 349"/>
                <a:gd name="T54" fmla="*/ 9 w 140"/>
                <a:gd name="T55" fmla="*/ 208 h 349"/>
                <a:gd name="T56" fmla="*/ 0 w 140"/>
                <a:gd name="T57" fmla="*/ 194 h 349"/>
                <a:gd name="T58" fmla="*/ 73 w 140"/>
                <a:gd name="T59" fmla="*/ 116 h 349"/>
                <a:gd name="T60" fmla="*/ 46 w 140"/>
                <a:gd name="T61" fmla="*/ 0 h 349"/>
                <a:gd name="T62" fmla="*/ 87 w 140"/>
                <a:gd name="T63"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349">
                  <a:moveTo>
                    <a:pt x="87" y="0"/>
                  </a:moveTo>
                  <a:lnTo>
                    <a:pt x="88" y="18"/>
                  </a:lnTo>
                  <a:lnTo>
                    <a:pt x="88" y="18"/>
                  </a:lnTo>
                  <a:lnTo>
                    <a:pt x="92" y="35"/>
                  </a:lnTo>
                  <a:lnTo>
                    <a:pt x="102" y="36"/>
                  </a:lnTo>
                  <a:lnTo>
                    <a:pt x="117" y="54"/>
                  </a:lnTo>
                  <a:lnTo>
                    <a:pt x="133" y="59"/>
                  </a:lnTo>
                  <a:lnTo>
                    <a:pt x="129" y="64"/>
                  </a:lnTo>
                  <a:lnTo>
                    <a:pt x="129" y="77"/>
                  </a:lnTo>
                  <a:lnTo>
                    <a:pt x="134" y="82"/>
                  </a:lnTo>
                  <a:lnTo>
                    <a:pt x="130" y="88"/>
                  </a:lnTo>
                  <a:lnTo>
                    <a:pt x="134" y="91"/>
                  </a:lnTo>
                  <a:lnTo>
                    <a:pt x="139" y="109"/>
                  </a:lnTo>
                  <a:lnTo>
                    <a:pt x="137" y="116"/>
                  </a:lnTo>
                  <a:lnTo>
                    <a:pt x="129" y="119"/>
                  </a:lnTo>
                  <a:lnTo>
                    <a:pt x="129" y="126"/>
                  </a:lnTo>
                  <a:lnTo>
                    <a:pt x="134" y="127"/>
                  </a:lnTo>
                  <a:lnTo>
                    <a:pt x="129" y="131"/>
                  </a:lnTo>
                  <a:lnTo>
                    <a:pt x="133" y="141"/>
                  </a:lnTo>
                  <a:lnTo>
                    <a:pt x="129" y="145"/>
                  </a:lnTo>
                  <a:lnTo>
                    <a:pt x="131" y="149"/>
                  </a:lnTo>
                  <a:lnTo>
                    <a:pt x="140" y="149"/>
                  </a:lnTo>
                  <a:lnTo>
                    <a:pt x="130" y="168"/>
                  </a:lnTo>
                  <a:lnTo>
                    <a:pt x="124" y="166"/>
                  </a:lnTo>
                  <a:lnTo>
                    <a:pt x="122" y="184"/>
                  </a:lnTo>
                  <a:lnTo>
                    <a:pt x="110" y="193"/>
                  </a:lnTo>
                  <a:lnTo>
                    <a:pt x="112" y="197"/>
                  </a:lnTo>
                  <a:lnTo>
                    <a:pt x="108" y="198"/>
                  </a:lnTo>
                  <a:lnTo>
                    <a:pt x="106" y="207"/>
                  </a:lnTo>
                  <a:lnTo>
                    <a:pt x="109" y="211"/>
                  </a:lnTo>
                  <a:lnTo>
                    <a:pt x="84" y="209"/>
                  </a:lnTo>
                  <a:lnTo>
                    <a:pt x="77" y="223"/>
                  </a:lnTo>
                  <a:lnTo>
                    <a:pt x="71" y="225"/>
                  </a:lnTo>
                  <a:lnTo>
                    <a:pt x="85" y="240"/>
                  </a:lnTo>
                  <a:lnTo>
                    <a:pt x="85" y="251"/>
                  </a:lnTo>
                  <a:lnTo>
                    <a:pt x="73" y="247"/>
                  </a:lnTo>
                  <a:lnTo>
                    <a:pt x="75" y="239"/>
                  </a:lnTo>
                  <a:lnTo>
                    <a:pt x="63" y="223"/>
                  </a:lnTo>
                  <a:lnTo>
                    <a:pt x="53" y="221"/>
                  </a:lnTo>
                  <a:lnTo>
                    <a:pt x="50" y="236"/>
                  </a:lnTo>
                  <a:lnTo>
                    <a:pt x="67" y="262"/>
                  </a:lnTo>
                  <a:lnTo>
                    <a:pt x="59" y="288"/>
                  </a:lnTo>
                  <a:lnTo>
                    <a:pt x="60" y="331"/>
                  </a:lnTo>
                  <a:lnTo>
                    <a:pt x="54" y="338"/>
                  </a:lnTo>
                  <a:lnTo>
                    <a:pt x="52" y="349"/>
                  </a:lnTo>
                  <a:lnTo>
                    <a:pt x="40" y="339"/>
                  </a:lnTo>
                  <a:lnTo>
                    <a:pt x="43" y="332"/>
                  </a:lnTo>
                  <a:lnTo>
                    <a:pt x="29" y="309"/>
                  </a:lnTo>
                  <a:lnTo>
                    <a:pt x="32" y="295"/>
                  </a:lnTo>
                  <a:lnTo>
                    <a:pt x="26" y="282"/>
                  </a:lnTo>
                  <a:lnTo>
                    <a:pt x="32" y="276"/>
                  </a:lnTo>
                  <a:lnTo>
                    <a:pt x="32" y="265"/>
                  </a:lnTo>
                  <a:lnTo>
                    <a:pt x="28" y="260"/>
                  </a:lnTo>
                  <a:lnTo>
                    <a:pt x="29" y="243"/>
                  </a:lnTo>
                  <a:lnTo>
                    <a:pt x="7" y="225"/>
                  </a:lnTo>
                  <a:lnTo>
                    <a:pt x="9" y="208"/>
                  </a:lnTo>
                  <a:lnTo>
                    <a:pt x="0" y="194"/>
                  </a:lnTo>
                  <a:lnTo>
                    <a:pt x="0" y="194"/>
                  </a:lnTo>
                  <a:lnTo>
                    <a:pt x="74" y="154"/>
                  </a:lnTo>
                  <a:lnTo>
                    <a:pt x="73" y="116"/>
                  </a:lnTo>
                  <a:lnTo>
                    <a:pt x="43" y="6"/>
                  </a:lnTo>
                  <a:lnTo>
                    <a:pt x="46" y="0"/>
                  </a:lnTo>
                  <a:lnTo>
                    <a:pt x="46" y="0"/>
                  </a:lnTo>
                  <a:lnTo>
                    <a:pt x="8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3" name="Freeform 39">
              <a:extLst>
                <a:ext uri="{FF2B5EF4-FFF2-40B4-BE49-F238E27FC236}">
                  <a16:creationId xmlns:a16="http://schemas.microsoft.com/office/drawing/2014/main" id="{5EA31AA0-A78C-4A8F-AFD6-A79F035AEAE5}"/>
                </a:ext>
              </a:extLst>
            </p:cNvPr>
            <p:cNvSpPr>
              <a:spLocks noEditPoints="1"/>
            </p:cNvSpPr>
            <p:nvPr/>
          </p:nvSpPr>
          <p:spPr bwMode="auto">
            <a:xfrm>
              <a:off x="3846513" y="4241800"/>
              <a:ext cx="79375" cy="209550"/>
            </a:xfrm>
            <a:custGeom>
              <a:avLst/>
              <a:gdLst>
                <a:gd name="T0" fmla="*/ 0 w 50"/>
                <a:gd name="T1" fmla="*/ 2 h 132"/>
                <a:gd name="T2" fmla="*/ 7 w 50"/>
                <a:gd name="T3" fmla="*/ 5 h 132"/>
                <a:gd name="T4" fmla="*/ 6 w 50"/>
                <a:gd name="T5" fmla="*/ 11 h 132"/>
                <a:gd name="T6" fmla="*/ 1 w 50"/>
                <a:gd name="T7" fmla="*/ 9 h 132"/>
                <a:gd name="T8" fmla="*/ 0 w 50"/>
                <a:gd name="T9" fmla="*/ 2 h 132"/>
                <a:gd name="T10" fmla="*/ 36 w 50"/>
                <a:gd name="T11" fmla="*/ 0 h 132"/>
                <a:gd name="T12" fmla="*/ 45 w 50"/>
                <a:gd name="T13" fmla="*/ 16 h 132"/>
                <a:gd name="T14" fmla="*/ 38 w 50"/>
                <a:gd name="T15" fmla="*/ 36 h 132"/>
                <a:gd name="T16" fmla="*/ 38 w 50"/>
                <a:gd name="T17" fmla="*/ 47 h 132"/>
                <a:gd name="T18" fmla="*/ 32 w 50"/>
                <a:gd name="T19" fmla="*/ 43 h 132"/>
                <a:gd name="T20" fmla="*/ 41 w 50"/>
                <a:gd name="T21" fmla="*/ 58 h 132"/>
                <a:gd name="T22" fmla="*/ 39 w 50"/>
                <a:gd name="T23" fmla="*/ 65 h 132"/>
                <a:gd name="T24" fmla="*/ 43 w 50"/>
                <a:gd name="T25" fmla="*/ 65 h 132"/>
                <a:gd name="T26" fmla="*/ 41 w 50"/>
                <a:gd name="T27" fmla="*/ 75 h 132"/>
                <a:gd name="T28" fmla="*/ 48 w 50"/>
                <a:gd name="T29" fmla="*/ 87 h 132"/>
                <a:gd name="T30" fmla="*/ 43 w 50"/>
                <a:gd name="T31" fmla="*/ 108 h 132"/>
                <a:gd name="T32" fmla="*/ 39 w 50"/>
                <a:gd name="T33" fmla="*/ 111 h 132"/>
                <a:gd name="T34" fmla="*/ 50 w 50"/>
                <a:gd name="T35" fmla="*/ 122 h 132"/>
                <a:gd name="T36" fmla="*/ 49 w 50"/>
                <a:gd name="T37" fmla="*/ 128 h 132"/>
                <a:gd name="T38" fmla="*/ 42 w 50"/>
                <a:gd name="T39" fmla="*/ 132 h 132"/>
                <a:gd name="T40" fmla="*/ 36 w 50"/>
                <a:gd name="T41" fmla="*/ 125 h 132"/>
                <a:gd name="T42" fmla="*/ 36 w 50"/>
                <a:gd name="T43" fmla="*/ 113 h 132"/>
                <a:gd name="T44" fmla="*/ 18 w 50"/>
                <a:gd name="T45" fmla="*/ 101 h 132"/>
                <a:gd name="T46" fmla="*/ 22 w 50"/>
                <a:gd name="T47" fmla="*/ 100 h 132"/>
                <a:gd name="T48" fmla="*/ 25 w 50"/>
                <a:gd name="T49" fmla="*/ 83 h 132"/>
                <a:gd name="T50" fmla="*/ 21 w 50"/>
                <a:gd name="T51" fmla="*/ 82 h 132"/>
                <a:gd name="T52" fmla="*/ 22 w 50"/>
                <a:gd name="T53" fmla="*/ 86 h 132"/>
                <a:gd name="T54" fmla="*/ 17 w 50"/>
                <a:gd name="T55" fmla="*/ 82 h 132"/>
                <a:gd name="T56" fmla="*/ 8 w 50"/>
                <a:gd name="T57" fmla="*/ 87 h 132"/>
                <a:gd name="T58" fmla="*/ 0 w 50"/>
                <a:gd name="T59" fmla="*/ 72 h 132"/>
                <a:gd name="T60" fmla="*/ 6 w 50"/>
                <a:gd name="T61" fmla="*/ 61 h 132"/>
                <a:gd name="T62" fmla="*/ 15 w 50"/>
                <a:gd name="T63" fmla="*/ 57 h 132"/>
                <a:gd name="T64" fmla="*/ 8 w 50"/>
                <a:gd name="T65" fmla="*/ 48 h 132"/>
                <a:gd name="T66" fmla="*/ 10 w 50"/>
                <a:gd name="T67" fmla="*/ 32 h 132"/>
                <a:gd name="T68" fmla="*/ 18 w 50"/>
                <a:gd name="T69" fmla="*/ 32 h 132"/>
                <a:gd name="T70" fmla="*/ 17 w 50"/>
                <a:gd name="T71" fmla="*/ 19 h 132"/>
                <a:gd name="T72" fmla="*/ 27 w 50"/>
                <a:gd name="T73" fmla="*/ 22 h 132"/>
                <a:gd name="T74" fmla="*/ 29 w 50"/>
                <a:gd name="T75" fmla="*/ 7 h 132"/>
                <a:gd name="T76" fmla="*/ 36 w 50"/>
                <a:gd name="T7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132">
                  <a:moveTo>
                    <a:pt x="0" y="2"/>
                  </a:moveTo>
                  <a:lnTo>
                    <a:pt x="7" y="5"/>
                  </a:lnTo>
                  <a:lnTo>
                    <a:pt x="6" y="11"/>
                  </a:lnTo>
                  <a:lnTo>
                    <a:pt x="1" y="9"/>
                  </a:lnTo>
                  <a:lnTo>
                    <a:pt x="0" y="2"/>
                  </a:lnTo>
                  <a:close/>
                  <a:moveTo>
                    <a:pt x="36" y="0"/>
                  </a:moveTo>
                  <a:lnTo>
                    <a:pt x="45" y="16"/>
                  </a:lnTo>
                  <a:lnTo>
                    <a:pt x="38" y="36"/>
                  </a:lnTo>
                  <a:lnTo>
                    <a:pt x="38" y="47"/>
                  </a:lnTo>
                  <a:lnTo>
                    <a:pt x="32" y="43"/>
                  </a:lnTo>
                  <a:lnTo>
                    <a:pt x="41" y="58"/>
                  </a:lnTo>
                  <a:lnTo>
                    <a:pt x="39" y="65"/>
                  </a:lnTo>
                  <a:lnTo>
                    <a:pt x="43" y="65"/>
                  </a:lnTo>
                  <a:lnTo>
                    <a:pt x="41" y="75"/>
                  </a:lnTo>
                  <a:lnTo>
                    <a:pt x="48" y="87"/>
                  </a:lnTo>
                  <a:lnTo>
                    <a:pt x="43" y="108"/>
                  </a:lnTo>
                  <a:lnTo>
                    <a:pt x="39" y="111"/>
                  </a:lnTo>
                  <a:lnTo>
                    <a:pt x="50" y="122"/>
                  </a:lnTo>
                  <a:lnTo>
                    <a:pt x="49" y="128"/>
                  </a:lnTo>
                  <a:lnTo>
                    <a:pt x="42" y="132"/>
                  </a:lnTo>
                  <a:lnTo>
                    <a:pt x="36" y="125"/>
                  </a:lnTo>
                  <a:lnTo>
                    <a:pt x="36" y="113"/>
                  </a:lnTo>
                  <a:lnTo>
                    <a:pt x="18" y="101"/>
                  </a:lnTo>
                  <a:lnTo>
                    <a:pt x="22" y="100"/>
                  </a:lnTo>
                  <a:lnTo>
                    <a:pt x="25" y="83"/>
                  </a:lnTo>
                  <a:lnTo>
                    <a:pt x="21" y="82"/>
                  </a:lnTo>
                  <a:lnTo>
                    <a:pt x="22" y="86"/>
                  </a:lnTo>
                  <a:lnTo>
                    <a:pt x="17" y="82"/>
                  </a:lnTo>
                  <a:lnTo>
                    <a:pt x="8" y="87"/>
                  </a:lnTo>
                  <a:lnTo>
                    <a:pt x="0" y="72"/>
                  </a:lnTo>
                  <a:lnTo>
                    <a:pt x="6" y="61"/>
                  </a:lnTo>
                  <a:lnTo>
                    <a:pt x="15" y="57"/>
                  </a:lnTo>
                  <a:lnTo>
                    <a:pt x="8" y="48"/>
                  </a:lnTo>
                  <a:lnTo>
                    <a:pt x="10" y="32"/>
                  </a:lnTo>
                  <a:lnTo>
                    <a:pt x="18" y="32"/>
                  </a:lnTo>
                  <a:lnTo>
                    <a:pt x="17" y="19"/>
                  </a:lnTo>
                  <a:lnTo>
                    <a:pt x="27" y="22"/>
                  </a:lnTo>
                  <a:lnTo>
                    <a:pt x="29" y="7"/>
                  </a:lnTo>
                  <a:lnTo>
                    <a:pt x="3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4" name="Freeform 40">
              <a:extLst>
                <a:ext uri="{FF2B5EF4-FFF2-40B4-BE49-F238E27FC236}">
                  <a16:creationId xmlns:a16="http://schemas.microsoft.com/office/drawing/2014/main" id="{456FBFF7-84A8-4F5D-B8C2-E1C8CFA44603}"/>
                </a:ext>
              </a:extLst>
            </p:cNvPr>
            <p:cNvSpPr>
              <a:spLocks noEditPoints="1"/>
            </p:cNvSpPr>
            <p:nvPr/>
          </p:nvSpPr>
          <p:spPr bwMode="auto">
            <a:xfrm>
              <a:off x="3725863" y="3598863"/>
              <a:ext cx="287338" cy="568325"/>
            </a:xfrm>
            <a:custGeom>
              <a:avLst/>
              <a:gdLst>
                <a:gd name="T0" fmla="*/ 181 w 181"/>
                <a:gd name="T1" fmla="*/ 347 h 358"/>
                <a:gd name="T2" fmla="*/ 178 w 181"/>
                <a:gd name="T3" fmla="*/ 340 h 358"/>
                <a:gd name="T4" fmla="*/ 131 w 181"/>
                <a:gd name="T5" fmla="*/ 336 h 358"/>
                <a:gd name="T6" fmla="*/ 148 w 181"/>
                <a:gd name="T7" fmla="*/ 350 h 358"/>
                <a:gd name="T8" fmla="*/ 135 w 181"/>
                <a:gd name="T9" fmla="*/ 358 h 358"/>
                <a:gd name="T10" fmla="*/ 115 w 181"/>
                <a:gd name="T11" fmla="*/ 339 h 358"/>
                <a:gd name="T12" fmla="*/ 112 w 181"/>
                <a:gd name="T13" fmla="*/ 291 h 358"/>
                <a:gd name="T14" fmla="*/ 107 w 181"/>
                <a:gd name="T15" fmla="*/ 296 h 358"/>
                <a:gd name="T16" fmla="*/ 139 w 181"/>
                <a:gd name="T17" fmla="*/ 286 h 358"/>
                <a:gd name="T18" fmla="*/ 138 w 181"/>
                <a:gd name="T19" fmla="*/ 290 h 358"/>
                <a:gd name="T20" fmla="*/ 9 w 181"/>
                <a:gd name="T21" fmla="*/ 18 h 358"/>
                <a:gd name="T22" fmla="*/ 38 w 181"/>
                <a:gd name="T23" fmla="*/ 24 h 358"/>
                <a:gd name="T24" fmla="*/ 45 w 181"/>
                <a:gd name="T25" fmla="*/ 19 h 358"/>
                <a:gd name="T26" fmla="*/ 52 w 181"/>
                <a:gd name="T27" fmla="*/ 15 h 358"/>
                <a:gd name="T28" fmla="*/ 54 w 181"/>
                <a:gd name="T29" fmla="*/ 22 h 358"/>
                <a:gd name="T30" fmla="*/ 75 w 181"/>
                <a:gd name="T31" fmla="*/ 28 h 358"/>
                <a:gd name="T32" fmla="*/ 77 w 181"/>
                <a:gd name="T33" fmla="*/ 31 h 358"/>
                <a:gd name="T34" fmla="*/ 84 w 181"/>
                <a:gd name="T35" fmla="*/ 43 h 358"/>
                <a:gd name="T36" fmla="*/ 77 w 181"/>
                <a:gd name="T37" fmla="*/ 47 h 358"/>
                <a:gd name="T38" fmla="*/ 70 w 181"/>
                <a:gd name="T39" fmla="*/ 57 h 358"/>
                <a:gd name="T40" fmla="*/ 80 w 181"/>
                <a:gd name="T41" fmla="*/ 60 h 358"/>
                <a:gd name="T42" fmla="*/ 86 w 181"/>
                <a:gd name="T43" fmla="*/ 67 h 358"/>
                <a:gd name="T44" fmla="*/ 69 w 181"/>
                <a:gd name="T45" fmla="*/ 117 h 358"/>
                <a:gd name="T46" fmla="*/ 63 w 181"/>
                <a:gd name="T47" fmla="*/ 131 h 358"/>
                <a:gd name="T48" fmla="*/ 75 w 181"/>
                <a:gd name="T49" fmla="*/ 131 h 358"/>
                <a:gd name="T50" fmla="*/ 80 w 181"/>
                <a:gd name="T51" fmla="*/ 149 h 358"/>
                <a:gd name="T52" fmla="*/ 75 w 181"/>
                <a:gd name="T53" fmla="*/ 156 h 358"/>
                <a:gd name="T54" fmla="*/ 72 w 181"/>
                <a:gd name="T55" fmla="*/ 167 h 358"/>
                <a:gd name="T56" fmla="*/ 76 w 181"/>
                <a:gd name="T57" fmla="*/ 177 h 358"/>
                <a:gd name="T58" fmla="*/ 82 w 181"/>
                <a:gd name="T59" fmla="*/ 198 h 358"/>
                <a:gd name="T60" fmla="*/ 96 w 181"/>
                <a:gd name="T61" fmla="*/ 209 h 358"/>
                <a:gd name="T62" fmla="*/ 111 w 181"/>
                <a:gd name="T63" fmla="*/ 216 h 358"/>
                <a:gd name="T64" fmla="*/ 93 w 181"/>
                <a:gd name="T65" fmla="*/ 237 h 358"/>
                <a:gd name="T66" fmla="*/ 103 w 181"/>
                <a:gd name="T67" fmla="*/ 255 h 358"/>
                <a:gd name="T68" fmla="*/ 101 w 181"/>
                <a:gd name="T69" fmla="*/ 245 h 358"/>
                <a:gd name="T70" fmla="*/ 117 w 181"/>
                <a:gd name="T71" fmla="*/ 251 h 358"/>
                <a:gd name="T72" fmla="*/ 136 w 181"/>
                <a:gd name="T73" fmla="*/ 290 h 358"/>
                <a:gd name="T74" fmla="*/ 118 w 181"/>
                <a:gd name="T75" fmla="*/ 275 h 358"/>
                <a:gd name="T76" fmla="*/ 117 w 181"/>
                <a:gd name="T77" fmla="*/ 268 h 358"/>
                <a:gd name="T78" fmla="*/ 100 w 181"/>
                <a:gd name="T79" fmla="*/ 269 h 358"/>
                <a:gd name="T80" fmla="*/ 97 w 181"/>
                <a:gd name="T81" fmla="*/ 261 h 358"/>
                <a:gd name="T82" fmla="*/ 84 w 181"/>
                <a:gd name="T83" fmla="*/ 275 h 358"/>
                <a:gd name="T84" fmla="*/ 73 w 181"/>
                <a:gd name="T85" fmla="*/ 272 h 358"/>
                <a:gd name="T86" fmla="*/ 63 w 181"/>
                <a:gd name="T87" fmla="*/ 275 h 358"/>
                <a:gd name="T88" fmla="*/ 44 w 181"/>
                <a:gd name="T89" fmla="*/ 268 h 358"/>
                <a:gd name="T90" fmla="*/ 30 w 181"/>
                <a:gd name="T91" fmla="*/ 268 h 358"/>
                <a:gd name="T92" fmla="*/ 30 w 181"/>
                <a:gd name="T93" fmla="*/ 226 h 358"/>
                <a:gd name="T94" fmla="*/ 25 w 181"/>
                <a:gd name="T95" fmla="*/ 198 h 358"/>
                <a:gd name="T96" fmla="*/ 24 w 181"/>
                <a:gd name="T97" fmla="*/ 158 h 358"/>
                <a:gd name="T98" fmla="*/ 34 w 181"/>
                <a:gd name="T99" fmla="*/ 111 h 358"/>
                <a:gd name="T100" fmla="*/ 2 w 181"/>
                <a:gd name="T101" fmla="*/ 81 h 358"/>
                <a:gd name="T102" fmla="*/ 7 w 181"/>
                <a:gd name="T103" fmla="*/ 4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 h="358">
                  <a:moveTo>
                    <a:pt x="178" y="340"/>
                  </a:moveTo>
                  <a:lnTo>
                    <a:pt x="181" y="347"/>
                  </a:lnTo>
                  <a:lnTo>
                    <a:pt x="174" y="340"/>
                  </a:lnTo>
                  <a:lnTo>
                    <a:pt x="178" y="340"/>
                  </a:lnTo>
                  <a:close/>
                  <a:moveTo>
                    <a:pt x="124" y="331"/>
                  </a:moveTo>
                  <a:lnTo>
                    <a:pt x="131" y="336"/>
                  </a:lnTo>
                  <a:lnTo>
                    <a:pt x="128" y="346"/>
                  </a:lnTo>
                  <a:lnTo>
                    <a:pt x="148" y="350"/>
                  </a:lnTo>
                  <a:lnTo>
                    <a:pt x="148" y="357"/>
                  </a:lnTo>
                  <a:lnTo>
                    <a:pt x="135" y="358"/>
                  </a:lnTo>
                  <a:lnTo>
                    <a:pt x="118" y="347"/>
                  </a:lnTo>
                  <a:lnTo>
                    <a:pt x="115" y="339"/>
                  </a:lnTo>
                  <a:lnTo>
                    <a:pt x="124" y="331"/>
                  </a:lnTo>
                  <a:close/>
                  <a:moveTo>
                    <a:pt x="112" y="291"/>
                  </a:moveTo>
                  <a:lnTo>
                    <a:pt x="114" y="297"/>
                  </a:lnTo>
                  <a:lnTo>
                    <a:pt x="107" y="296"/>
                  </a:lnTo>
                  <a:lnTo>
                    <a:pt x="112" y="291"/>
                  </a:lnTo>
                  <a:close/>
                  <a:moveTo>
                    <a:pt x="139" y="286"/>
                  </a:moveTo>
                  <a:lnTo>
                    <a:pt x="153" y="305"/>
                  </a:lnTo>
                  <a:lnTo>
                    <a:pt x="138" y="290"/>
                  </a:lnTo>
                  <a:lnTo>
                    <a:pt x="139" y="286"/>
                  </a:lnTo>
                  <a:close/>
                  <a:moveTo>
                    <a:pt x="9" y="18"/>
                  </a:moveTo>
                  <a:lnTo>
                    <a:pt x="18" y="0"/>
                  </a:lnTo>
                  <a:lnTo>
                    <a:pt x="38" y="24"/>
                  </a:lnTo>
                  <a:lnTo>
                    <a:pt x="45" y="19"/>
                  </a:lnTo>
                  <a:lnTo>
                    <a:pt x="45" y="19"/>
                  </a:lnTo>
                  <a:lnTo>
                    <a:pt x="48" y="22"/>
                  </a:lnTo>
                  <a:lnTo>
                    <a:pt x="52" y="15"/>
                  </a:lnTo>
                  <a:lnTo>
                    <a:pt x="58" y="15"/>
                  </a:lnTo>
                  <a:lnTo>
                    <a:pt x="54" y="22"/>
                  </a:lnTo>
                  <a:lnTo>
                    <a:pt x="69" y="21"/>
                  </a:lnTo>
                  <a:lnTo>
                    <a:pt x="75" y="28"/>
                  </a:lnTo>
                  <a:lnTo>
                    <a:pt x="73" y="31"/>
                  </a:lnTo>
                  <a:lnTo>
                    <a:pt x="77" y="31"/>
                  </a:lnTo>
                  <a:lnTo>
                    <a:pt x="86" y="39"/>
                  </a:lnTo>
                  <a:lnTo>
                    <a:pt x="84" y="43"/>
                  </a:lnTo>
                  <a:lnTo>
                    <a:pt x="73" y="44"/>
                  </a:lnTo>
                  <a:lnTo>
                    <a:pt x="77" y="47"/>
                  </a:lnTo>
                  <a:lnTo>
                    <a:pt x="70" y="50"/>
                  </a:lnTo>
                  <a:lnTo>
                    <a:pt x="70" y="57"/>
                  </a:lnTo>
                  <a:lnTo>
                    <a:pt x="79" y="57"/>
                  </a:lnTo>
                  <a:lnTo>
                    <a:pt x="80" y="60"/>
                  </a:lnTo>
                  <a:lnTo>
                    <a:pt x="76" y="60"/>
                  </a:lnTo>
                  <a:lnTo>
                    <a:pt x="86" y="67"/>
                  </a:lnTo>
                  <a:lnTo>
                    <a:pt x="66" y="89"/>
                  </a:lnTo>
                  <a:lnTo>
                    <a:pt x="69" y="117"/>
                  </a:lnTo>
                  <a:lnTo>
                    <a:pt x="77" y="124"/>
                  </a:lnTo>
                  <a:lnTo>
                    <a:pt x="63" y="131"/>
                  </a:lnTo>
                  <a:lnTo>
                    <a:pt x="70" y="135"/>
                  </a:lnTo>
                  <a:lnTo>
                    <a:pt x="75" y="131"/>
                  </a:lnTo>
                  <a:lnTo>
                    <a:pt x="76" y="146"/>
                  </a:lnTo>
                  <a:lnTo>
                    <a:pt x="80" y="149"/>
                  </a:lnTo>
                  <a:lnTo>
                    <a:pt x="72" y="151"/>
                  </a:lnTo>
                  <a:lnTo>
                    <a:pt x="75" y="156"/>
                  </a:lnTo>
                  <a:lnTo>
                    <a:pt x="69" y="162"/>
                  </a:lnTo>
                  <a:lnTo>
                    <a:pt x="72" y="167"/>
                  </a:lnTo>
                  <a:lnTo>
                    <a:pt x="77" y="167"/>
                  </a:lnTo>
                  <a:lnTo>
                    <a:pt x="76" y="177"/>
                  </a:lnTo>
                  <a:lnTo>
                    <a:pt x="86" y="188"/>
                  </a:lnTo>
                  <a:lnTo>
                    <a:pt x="82" y="198"/>
                  </a:lnTo>
                  <a:lnTo>
                    <a:pt x="87" y="197"/>
                  </a:lnTo>
                  <a:lnTo>
                    <a:pt x="96" y="209"/>
                  </a:lnTo>
                  <a:lnTo>
                    <a:pt x="100" y="208"/>
                  </a:lnTo>
                  <a:lnTo>
                    <a:pt x="111" y="216"/>
                  </a:lnTo>
                  <a:lnTo>
                    <a:pt x="107" y="229"/>
                  </a:lnTo>
                  <a:lnTo>
                    <a:pt x="93" y="237"/>
                  </a:lnTo>
                  <a:lnTo>
                    <a:pt x="90" y="251"/>
                  </a:lnTo>
                  <a:lnTo>
                    <a:pt x="103" y="255"/>
                  </a:lnTo>
                  <a:lnTo>
                    <a:pt x="107" y="250"/>
                  </a:lnTo>
                  <a:lnTo>
                    <a:pt x="101" y="245"/>
                  </a:lnTo>
                  <a:lnTo>
                    <a:pt x="104" y="243"/>
                  </a:lnTo>
                  <a:lnTo>
                    <a:pt x="117" y="251"/>
                  </a:lnTo>
                  <a:lnTo>
                    <a:pt x="138" y="286"/>
                  </a:lnTo>
                  <a:lnTo>
                    <a:pt x="136" y="290"/>
                  </a:lnTo>
                  <a:lnTo>
                    <a:pt x="128" y="286"/>
                  </a:lnTo>
                  <a:lnTo>
                    <a:pt x="118" y="275"/>
                  </a:lnTo>
                  <a:lnTo>
                    <a:pt x="125" y="268"/>
                  </a:lnTo>
                  <a:lnTo>
                    <a:pt x="117" y="268"/>
                  </a:lnTo>
                  <a:lnTo>
                    <a:pt x="117" y="262"/>
                  </a:lnTo>
                  <a:lnTo>
                    <a:pt x="100" y="269"/>
                  </a:lnTo>
                  <a:lnTo>
                    <a:pt x="94" y="266"/>
                  </a:lnTo>
                  <a:lnTo>
                    <a:pt x="97" y="261"/>
                  </a:lnTo>
                  <a:lnTo>
                    <a:pt x="89" y="261"/>
                  </a:lnTo>
                  <a:lnTo>
                    <a:pt x="84" y="275"/>
                  </a:lnTo>
                  <a:lnTo>
                    <a:pt x="75" y="266"/>
                  </a:lnTo>
                  <a:lnTo>
                    <a:pt x="73" y="272"/>
                  </a:lnTo>
                  <a:lnTo>
                    <a:pt x="69" y="269"/>
                  </a:lnTo>
                  <a:lnTo>
                    <a:pt x="63" y="275"/>
                  </a:lnTo>
                  <a:lnTo>
                    <a:pt x="62" y="272"/>
                  </a:lnTo>
                  <a:lnTo>
                    <a:pt x="44" y="268"/>
                  </a:lnTo>
                  <a:lnTo>
                    <a:pt x="39" y="262"/>
                  </a:lnTo>
                  <a:lnTo>
                    <a:pt x="30" y="268"/>
                  </a:lnTo>
                  <a:lnTo>
                    <a:pt x="30" y="268"/>
                  </a:lnTo>
                  <a:lnTo>
                    <a:pt x="30" y="226"/>
                  </a:lnTo>
                  <a:lnTo>
                    <a:pt x="41" y="208"/>
                  </a:lnTo>
                  <a:lnTo>
                    <a:pt x="25" y="198"/>
                  </a:lnTo>
                  <a:lnTo>
                    <a:pt x="20" y="166"/>
                  </a:lnTo>
                  <a:lnTo>
                    <a:pt x="24" y="158"/>
                  </a:lnTo>
                  <a:lnTo>
                    <a:pt x="37" y="149"/>
                  </a:lnTo>
                  <a:lnTo>
                    <a:pt x="34" y="111"/>
                  </a:lnTo>
                  <a:lnTo>
                    <a:pt x="21" y="81"/>
                  </a:lnTo>
                  <a:lnTo>
                    <a:pt x="2" y="81"/>
                  </a:lnTo>
                  <a:lnTo>
                    <a:pt x="0" y="44"/>
                  </a:lnTo>
                  <a:lnTo>
                    <a:pt x="7" y="40"/>
                  </a:lnTo>
                  <a:lnTo>
                    <a:pt x="9" y="1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5" name="Freeform 41">
              <a:extLst>
                <a:ext uri="{FF2B5EF4-FFF2-40B4-BE49-F238E27FC236}">
                  <a16:creationId xmlns:a16="http://schemas.microsoft.com/office/drawing/2014/main" id="{DDE5436B-D19E-47D8-BCB0-1C0F0E2D8E94}"/>
                </a:ext>
              </a:extLst>
            </p:cNvPr>
            <p:cNvSpPr>
              <a:spLocks noEditPoints="1"/>
            </p:cNvSpPr>
            <p:nvPr/>
          </p:nvSpPr>
          <p:spPr bwMode="auto">
            <a:xfrm>
              <a:off x="2841626" y="4146550"/>
              <a:ext cx="84138" cy="117475"/>
            </a:xfrm>
            <a:custGeom>
              <a:avLst/>
              <a:gdLst>
                <a:gd name="T0" fmla="*/ 49 w 53"/>
                <a:gd name="T1" fmla="*/ 60 h 74"/>
                <a:gd name="T2" fmla="*/ 53 w 53"/>
                <a:gd name="T3" fmla="*/ 64 h 74"/>
                <a:gd name="T4" fmla="*/ 45 w 53"/>
                <a:gd name="T5" fmla="*/ 67 h 74"/>
                <a:gd name="T6" fmla="*/ 49 w 53"/>
                <a:gd name="T7" fmla="*/ 60 h 74"/>
                <a:gd name="T8" fmla="*/ 39 w 53"/>
                <a:gd name="T9" fmla="*/ 0 h 74"/>
                <a:gd name="T10" fmla="*/ 52 w 53"/>
                <a:gd name="T11" fmla="*/ 13 h 74"/>
                <a:gd name="T12" fmla="*/ 53 w 53"/>
                <a:gd name="T13" fmla="*/ 29 h 74"/>
                <a:gd name="T14" fmla="*/ 44 w 53"/>
                <a:gd name="T15" fmla="*/ 54 h 74"/>
                <a:gd name="T16" fmla="*/ 32 w 53"/>
                <a:gd name="T17" fmla="*/ 68 h 74"/>
                <a:gd name="T18" fmla="*/ 9 w 53"/>
                <a:gd name="T19" fmla="*/ 74 h 74"/>
                <a:gd name="T20" fmla="*/ 7 w 53"/>
                <a:gd name="T21" fmla="*/ 64 h 74"/>
                <a:gd name="T22" fmla="*/ 0 w 53"/>
                <a:gd name="T23" fmla="*/ 58 h 74"/>
                <a:gd name="T24" fmla="*/ 1 w 53"/>
                <a:gd name="T25" fmla="*/ 53 h 74"/>
                <a:gd name="T26" fmla="*/ 10 w 53"/>
                <a:gd name="T27" fmla="*/ 51 h 74"/>
                <a:gd name="T28" fmla="*/ 7 w 53"/>
                <a:gd name="T29" fmla="*/ 37 h 74"/>
                <a:gd name="T30" fmla="*/ 18 w 53"/>
                <a:gd name="T31" fmla="*/ 19 h 74"/>
                <a:gd name="T32" fmla="*/ 28 w 53"/>
                <a:gd name="T33" fmla="*/ 16 h 74"/>
                <a:gd name="T34" fmla="*/ 30 w 53"/>
                <a:gd name="T35" fmla="*/ 8 h 74"/>
                <a:gd name="T36" fmla="*/ 39 w 53"/>
                <a:gd name="T3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74">
                  <a:moveTo>
                    <a:pt x="49" y="60"/>
                  </a:moveTo>
                  <a:lnTo>
                    <a:pt x="53" y="64"/>
                  </a:lnTo>
                  <a:lnTo>
                    <a:pt x="45" y="67"/>
                  </a:lnTo>
                  <a:lnTo>
                    <a:pt x="49" y="60"/>
                  </a:lnTo>
                  <a:close/>
                  <a:moveTo>
                    <a:pt x="39" y="0"/>
                  </a:moveTo>
                  <a:lnTo>
                    <a:pt x="52" y="13"/>
                  </a:lnTo>
                  <a:lnTo>
                    <a:pt x="53" y="29"/>
                  </a:lnTo>
                  <a:lnTo>
                    <a:pt x="44" y="54"/>
                  </a:lnTo>
                  <a:lnTo>
                    <a:pt x="32" y="68"/>
                  </a:lnTo>
                  <a:lnTo>
                    <a:pt x="9" y="74"/>
                  </a:lnTo>
                  <a:lnTo>
                    <a:pt x="7" y="64"/>
                  </a:lnTo>
                  <a:lnTo>
                    <a:pt x="0" y="58"/>
                  </a:lnTo>
                  <a:lnTo>
                    <a:pt x="1" y="53"/>
                  </a:lnTo>
                  <a:lnTo>
                    <a:pt x="10" y="51"/>
                  </a:lnTo>
                  <a:lnTo>
                    <a:pt x="7" y="37"/>
                  </a:lnTo>
                  <a:lnTo>
                    <a:pt x="18" y="19"/>
                  </a:lnTo>
                  <a:lnTo>
                    <a:pt x="28" y="16"/>
                  </a:lnTo>
                  <a:lnTo>
                    <a:pt x="30" y="8"/>
                  </a:lnTo>
                  <a:lnTo>
                    <a:pt x="3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6" name="Freeform 42">
              <a:extLst>
                <a:ext uri="{FF2B5EF4-FFF2-40B4-BE49-F238E27FC236}">
                  <a16:creationId xmlns:a16="http://schemas.microsoft.com/office/drawing/2014/main" id="{A4513DE2-6CC0-49D4-BF21-BFA54F7B4C84}"/>
                </a:ext>
              </a:extLst>
            </p:cNvPr>
            <p:cNvSpPr>
              <a:spLocks/>
            </p:cNvSpPr>
            <p:nvPr/>
          </p:nvSpPr>
          <p:spPr bwMode="auto">
            <a:xfrm>
              <a:off x="2306638" y="1985963"/>
              <a:ext cx="238125" cy="168275"/>
            </a:xfrm>
            <a:custGeom>
              <a:avLst/>
              <a:gdLst>
                <a:gd name="T0" fmla="*/ 0 w 150"/>
                <a:gd name="T1" fmla="*/ 54 h 106"/>
                <a:gd name="T2" fmla="*/ 9 w 150"/>
                <a:gd name="T3" fmla="*/ 54 h 106"/>
                <a:gd name="T4" fmla="*/ 14 w 150"/>
                <a:gd name="T5" fmla="*/ 48 h 106"/>
                <a:gd name="T6" fmla="*/ 23 w 150"/>
                <a:gd name="T7" fmla="*/ 32 h 106"/>
                <a:gd name="T8" fmla="*/ 21 w 150"/>
                <a:gd name="T9" fmla="*/ 18 h 106"/>
                <a:gd name="T10" fmla="*/ 73 w 150"/>
                <a:gd name="T11" fmla="*/ 15 h 106"/>
                <a:gd name="T12" fmla="*/ 100 w 150"/>
                <a:gd name="T13" fmla="*/ 2 h 106"/>
                <a:gd name="T14" fmla="*/ 118 w 150"/>
                <a:gd name="T15" fmla="*/ 0 h 106"/>
                <a:gd name="T16" fmla="*/ 143 w 150"/>
                <a:gd name="T17" fmla="*/ 1 h 106"/>
                <a:gd name="T18" fmla="*/ 143 w 150"/>
                <a:gd name="T19" fmla="*/ 1 h 106"/>
                <a:gd name="T20" fmla="*/ 150 w 150"/>
                <a:gd name="T21" fmla="*/ 39 h 106"/>
                <a:gd name="T22" fmla="*/ 141 w 150"/>
                <a:gd name="T23" fmla="*/ 48 h 106"/>
                <a:gd name="T24" fmla="*/ 122 w 150"/>
                <a:gd name="T25" fmla="*/ 54 h 106"/>
                <a:gd name="T26" fmla="*/ 118 w 150"/>
                <a:gd name="T27" fmla="*/ 53 h 106"/>
                <a:gd name="T28" fmla="*/ 111 w 150"/>
                <a:gd name="T29" fmla="*/ 60 h 106"/>
                <a:gd name="T30" fmla="*/ 103 w 150"/>
                <a:gd name="T31" fmla="*/ 61 h 106"/>
                <a:gd name="T32" fmla="*/ 97 w 150"/>
                <a:gd name="T33" fmla="*/ 65 h 106"/>
                <a:gd name="T34" fmla="*/ 97 w 150"/>
                <a:gd name="T35" fmla="*/ 72 h 106"/>
                <a:gd name="T36" fmla="*/ 97 w 150"/>
                <a:gd name="T37" fmla="*/ 72 h 106"/>
                <a:gd name="T38" fmla="*/ 93 w 150"/>
                <a:gd name="T39" fmla="*/ 83 h 106"/>
                <a:gd name="T40" fmla="*/ 87 w 150"/>
                <a:gd name="T41" fmla="*/ 85 h 106"/>
                <a:gd name="T42" fmla="*/ 89 w 150"/>
                <a:gd name="T43" fmla="*/ 90 h 106"/>
                <a:gd name="T44" fmla="*/ 6 w 150"/>
                <a:gd name="T45" fmla="*/ 106 h 106"/>
                <a:gd name="T46" fmla="*/ 6 w 150"/>
                <a:gd name="T47" fmla="*/ 106 h 106"/>
                <a:gd name="T48" fmla="*/ 5 w 150"/>
                <a:gd name="T49" fmla="*/ 65 h 106"/>
                <a:gd name="T50" fmla="*/ 0 w 150"/>
                <a:gd name="T51" fmla="*/ 5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0" h="106">
                  <a:moveTo>
                    <a:pt x="0" y="54"/>
                  </a:moveTo>
                  <a:lnTo>
                    <a:pt x="9" y="54"/>
                  </a:lnTo>
                  <a:lnTo>
                    <a:pt x="14" y="48"/>
                  </a:lnTo>
                  <a:lnTo>
                    <a:pt x="23" y="32"/>
                  </a:lnTo>
                  <a:lnTo>
                    <a:pt x="21" y="18"/>
                  </a:lnTo>
                  <a:lnTo>
                    <a:pt x="73" y="15"/>
                  </a:lnTo>
                  <a:lnTo>
                    <a:pt x="100" y="2"/>
                  </a:lnTo>
                  <a:lnTo>
                    <a:pt x="118" y="0"/>
                  </a:lnTo>
                  <a:lnTo>
                    <a:pt x="143" y="1"/>
                  </a:lnTo>
                  <a:lnTo>
                    <a:pt x="143" y="1"/>
                  </a:lnTo>
                  <a:lnTo>
                    <a:pt x="150" y="39"/>
                  </a:lnTo>
                  <a:lnTo>
                    <a:pt x="141" y="48"/>
                  </a:lnTo>
                  <a:lnTo>
                    <a:pt x="122" y="54"/>
                  </a:lnTo>
                  <a:lnTo>
                    <a:pt x="118" y="53"/>
                  </a:lnTo>
                  <a:lnTo>
                    <a:pt x="111" y="60"/>
                  </a:lnTo>
                  <a:lnTo>
                    <a:pt x="103" y="61"/>
                  </a:lnTo>
                  <a:lnTo>
                    <a:pt x="97" y="65"/>
                  </a:lnTo>
                  <a:lnTo>
                    <a:pt x="97" y="72"/>
                  </a:lnTo>
                  <a:lnTo>
                    <a:pt x="97" y="72"/>
                  </a:lnTo>
                  <a:lnTo>
                    <a:pt x="93" y="83"/>
                  </a:lnTo>
                  <a:lnTo>
                    <a:pt x="87" y="85"/>
                  </a:lnTo>
                  <a:lnTo>
                    <a:pt x="89" y="90"/>
                  </a:lnTo>
                  <a:lnTo>
                    <a:pt x="6" y="106"/>
                  </a:lnTo>
                  <a:lnTo>
                    <a:pt x="6" y="106"/>
                  </a:lnTo>
                  <a:lnTo>
                    <a:pt x="5" y="65"/>
                  </a:lnTo>
                  <a:lnTo>
                    <a:pt x="0" y="5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8" name="Freeform 43">
              <a:extLst>
                <a:ext uri="{FF2B5EF4-FFF2-40B4-BE49-F238E27FC236}">
                  <a16:creationId xmlns:a16="http://schemas.microsoft.com/office/drawing/2014/main" id="{71352509-9F46-4DB5-BE85-583D2EA57747}"/>
                </a:ext>
              </a:extLst>
            </p:cNvPr>
            <p:cNvSpPr>
              <a:spLocks/>
            </p:cNvSpPr>
            <p:nvPr/>
          </p:nvSpPr>
          <p:spPr bwMode="auto">
            <a:xfrm>
              <a:off x="2155826" y="1438275"/>
              <a:ext cx="184150" cy="330200"/>
            </a:xfrm>
            <a:custGeom>
              <a:avLst/>
              <a:gdLst>
                <a:gd name="T0" fmla="*/ 88 w 116"/>
                <a:gd name="T1" fmla="*/ 0 h 208"/>
                <a:gd name="T2" fmla="*/ 102 w 116"/>
                <a:gd name="T3" fmla="*/ 19 h 208"/>
                <a:gd name="T4" fmla="*/ 111 w 116"/>
                <a:gd name="T5" fmla="*/ 21 h 208"/>
                <a:gd name="T6" fmla="*/ 115 w 116"/>
                <a:gd name="T7" fmla="*/ 15 h 208"/>
                <a:gd name="T8" fmla="*/ 115 w 116"/>
                <a:gd name="T9" fmla="*/ 15 h 208"/>
                <a:gd name="T10" fmla="*/ 112 w 116"/>
                <a:gd name="T11" fmla="*/ 44 h 208"/>
                <a:gd name="T12" fmla="*/ 112 w 116"/>
                <a:gd name="T13" fmla="*/ 44 h 208"/>
                <a:gd name="T14" fmla="*/ 108 w 116"/>
                <a:gd name="T15" fmla="*/ 63 h 208"/>
                <a:gd name="T16" fmla="*/ 116 w 116"/>
                <a:gd name="T17" fmla="*/ 106 h 208"/>
                <a:gd name="T18" fmla="*/ 108 w 116"/>
                <a:gd name="T19" fmla="*/ 121 h 208"/>
                <a:gd name="T20" fmla="*/ 105 w 116"/>
                <a:gd name="T21" fmla="*/ 148 h 208"/>
                <a:gd name="T22" fmla="*/ 105 w 116"/>
                <a:gd name="T23" fmla="*/ 148 h 208"/>
                <a:gd name="T24" fmla="*/ 102 w 116"/>
                <a:gd name="T25" fmla="*/ 153 h 208"/>
                <a:gd name="T26" fmla="*/ 85 w 116"/>
                <a:gd name="T27" fmla="*/ 152 h 208"/>
                <a:gd name="T28" fmla="*/ 76 w 116"/>
                <a:gd name="T29" fmla="*/ 163 h 208"/>
                <a:gd name="T30" fmla="*/ 63 w 116"/>
                <a:gd name="T31" fmla="*/ 167 h 208"/>
                <a:gd name="T32" fmla="*/ 56 w 116"/>
                <a:gd name="T33" fmla="*/ 180 h 208"/>
                <a:gd name="T34" fmla="*/ 32 w 116"/>
                <a:gd name="T35" fmla="*/ 187 h 208"/>
                <a:gd name="T36" fmla="*/ 22 w 116"/>
                <a:gd name="T37" fmla="*/ 208 h 208"/>
                <a:gd name="T38" fmla="*/ 22 w 116"/>
                <a:gd name="T39" fmla="*/ 208 h 208"/>
                <a:gd name="T40" fmla="*/ 18 w 116"/>
                <a:gd name="T41" fmla="*/ 197 h 208"/>
                <a:gd name="T42" fmla="*/ 22 w 116"/>
                <a:gd name="T43" fmla="*/ 169 h 208"/>
                <a:gd name="T44" fmla="*/ 3 w 116"/>
                <a:gd name="T45" fmla="*/ 165 h 208"/>
                <a:gd name="T46" fmla="*/ 3 w 116"/>
                <a:gd name="T47" fmla="*/ 165 h 208"/>
                <a:gd name="T48" fmla="*/ 0 w 116"/>
                <a:gd name="T49" fmla="*/ 162 h 208"/>
                <a:gd name="T50" fmla="*/ 15 w 116"/>
                <a:gd name="T51" fmla="*/ 144 h 208"/>
                <a:gd name="T52" fmla="*/ 10 w 116"/>
                <a:gd name="T53" fmla="*/ 137 h 208"/>
                <a:gd name="T54" fmla="*/ 8 w 116"/>
                <a:gd name="T55" fmla="*/ 124 h 208"/>
                <a:gd name="T56" fmla="*/ 18 w 116"/>
                <a:gd name="T57" fmla="*/ 114 h 208"/>
                <a:gd name="T58" fmla="*/ 20 w 116"/>
                <a:gd name="T59" fmla="*/ 99 h 208"/>
                <a:gd name="T60" fmla="*/ 36 w 116"/>
                <a:gd name="T61" fmla="*/ 67 h 208"/>
                <a:gd name="T62" fmla="*/ 28 w 116"/>
                <a:gd name="T63" fmla="*/ 35 h 208"/>
                <a:gd name="T64" fmla="*/ 42 w 116"/>
                <a:gd name="T65" fmla="*/ 24 h 208"/>
                <a:gd name="T66" fmla="*/ 60 w 116"/>
                <a:gd name="T67" fmla="*/ 26 h 208"/>
                <a:gd name="T68" fmla="*/ 73 w 116"/>
                <a:gd name="T69" fmla="*/ 24 h 208"/>
                <a:gd name="T70" fmla="*/ 74 w 116"/>
                <a:gd name="T71" fmla="*/ 7 h 208"/>
                <a:gd name="T72" fmla="*/ 88 w 116"/>
                <a:gd name="T73"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6" h="208">
                  <a:moveTo>
                    <a:pt x="88" y="0"/>
                  </a:moveTo>
                  <a:lnTo>
                    <a:pt x="102" y="19"/>
                  </a:lnTo>
                  <a:lnTo>
                    <a:pt x="111" y="21"/>
                  </a:lnTo>
                  <a:lnTo>
                    <a:pt x="115" y="15"/>
                  </a:lnTo>
                  <a:lnTo>
                    <a:pt x="115" y="15"/>
                  </a:lnTo>
                  <a:lnTo>
                    <a:pt x="112" y="44"/>
                  </a:lnTo>
                  <a:lnTo>
                    <a:pt x="112" y="44"/>
                  </a:lnTo>
                  <a:lnTo>
                    <a:pt x="108" y="63"/>
                  </a:lnTo>
                  <a:lnTo>
                    <a:pt x="116" y="106"/>
                  </a:lnTo>
                  <a:lnTo>
                    <a:pt x="108" y="121"/>
                  </a:lnTo>
                  <a:lnTo>
                    <a:pt x="105" y="148"/>
                  </a:lnTo>
                  <a:lnTo>
                    <a:pt x="105" y="148"/>
                  </a:lnTo>
                  <a:lnTo>
                    <a:pt x="102" y="153"/>
                  </a:lnTo>
                  <a:lnTo>
                    <a:pt x="85" y="152"/>
                  </a:lnTo>
                  <a:lnTo>
                    <a:pt x="76" y="163"/>
                  </a:lnTo>
                  <a:lnTo>
                    <a:pt x="63" y="167"/>
                  </a:lnTo>
                  <a:lnTo>
                    <a:pt x="56" y="180"/>
                  </a:lnTo>
                  <a:lnTo>
                    <a:pt x="32" y="187"/>
                  </a:lnTo>
                  <a:lnTo>
                    <a:pt x="22" y="208"/>
                  </a:lnTo>
                  <a:lnTo>
                    <a:pt x="22" y="208"/>
                  </a:lnTo>
                  <a:lnTo>
                    <a:pt x="18" y="197"/>
                  </a:lnTo>
                  <a:lnTo>
                    <a:pt x="22" y="169"/>
                  </a:lnTo>
                  <a:lnTo>
                    <a:pt x="3" y="165"/>
                  </a:lnTo>
                  <a:lnTo>
                    <a:pt x="3" y="165"/>
                  </a:lnTo>
                  <a:lnTo>
                    <a:pt x="0" y="162"/>
                  </a:lnTo>
                  <a:lnTo>
                    <a:pt x="15" y="144"/>
                  </a:lnTo>
                  <a:lnTo>
                    <a:pt x="10" y="137"/>
                  </a:lnTo>
                  <a:lnTo>
                    <a:pt x="8" y="124"/>
                  </a:lnTo>
                  <a:lnTo>
                    <a:pt x="18" y="114"/>
                  </a:lnTo>
                  <a:lnTo>
                    <a:pt x="20" y="99"/>
                  </a:lnTo>
                  <a:lnTo>
                    <a:pt x="36" y="67"/>
                  </a:lnTo>
                  <a:lnTo>
                    <a:pt x="28" y="35"/>
                  </a:lnTo>
                  <a:lnTo>
                    <a:pt x="42" y="24"/>
                  </a:lnTo>
                  <a:lnTo>
                    <a:pt x="60" y="26"/>
                  </a:lnTo>
                  <a:lnTo>
                    <a:pt x="73" y="24"/>
                  </a:lnTo>
                  <a:lnTo>
                    <a:pt x="74" y="7"/>
                  </a:lnTo>
                  <a:lnTo>
                    <a:pt x="8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1" name="Freeform 44">
              <a:extLst>
                <a:ext uri="{FF2B5EF4-FFF2-40B4-BE49-F238E27FC236}">
                  <a16:creationId xmlns:a16="http://schemas.microsoft.com/office/drawing/2014/main" id="{CF3F27E7-DF12-4758-9819-ED803110AB9A}"/>
                </a:ext>
              </a:extLst>
            </p:cNvPr>
            <p:cNvSpPr>
              <a:spLocks/>
            </p:cNvSpPr>
            <p:nvPr/>
          </p:nvSpPr>
          <p:spPr bwMode="auto">
            <a:xfrm>
              <a:off x="2127251" y="1700213"/>
              <a:ext cx="173038" cy="431800"/>
            </a:xfrm>
            <a:custGeom>
              <a:avLst/>
              <a:gdLst>
                <a:gd name="T0" fmla="*/ 21 w 109"/>
                <a:gd name="T1" fmla="*/ 0 h 272"/>
                <a:gd name="T2" fmla="*/ 40 w 109"/>
                <a:gd name="T3" fmla="*/ 4 h 272"/>
                <a:gd name="T4" fmla="*/ 36 w 109"/>
                <a:gd name="T5" fmla="*/ 32 h 272"/>
                <a:gd name="T6" fmla="*/ 40 w 109"/>
                <a:gd name="T7" fmla="*/ 43 h 272"/>
                <a:gd name="T8" fmla="*/ 40 w 109"/>
                <a:gd name="T9" fmla="*/ 43 h 272"/>
                <a:gd name="T10" fmla="*/ 26 w 109"/>
                <a:gd name="T11" fmla="*/ 87 h 272"/>
                <a:gd name="T12" fmla="*/ 29 w 109"/>
                <a:gd name="T13" fmla="*/ 92 h 272"/>
                <a:gd name="T14" fmla="*/ 39 w 109"/>
                <a:gd name="T15" fmla="*/ 87 h 272"/>
                <a:gd name="T16" fmla="*/ 52 w 109"/>
                <a:gd name="T17" fmla="*/ 93 h 272"/>
                <a:gd name="T18" fmla="*/ 42 w 109"/>
                <a:gd name="T19" fmla="*/ 120 h 272"/>
                <a:gd name="T20" fmla="*/ 46 w 109"/>
                <a:gd name="T21" fmla="*/ 129 h 272"/>
                <a:gd name="T22" fmla="*/ 57 w 109"/>
                <a:gd name="T23" fmla="*/ 129 h 272"/>
                <a:gd name="T24" fmla="*/ 71 w 109"/>
                <a:gd name="T25" fmla="*/ 141 h 272"/>
                <a:gd name="T26" fmla="*/ 68 w 109"/>
                <a:gd name="T27" fmla="*/ 154 h 272"/>
                <a:gd name="T28" fmla="*/ 74 w 109"/>
                <a:gd name="T29" fmla="*/ 161 h 272"/>
                <a:gd name="T30" fmla="*/ 88 w 109"/>
                <a:gd name="T31" fmla="*/ 163 h 272"/>
                <a:gd name="T32" fmla="*/ 96 w 109"/>
                <a:gd name="T33" fmla="*/ 156 h 272"/>
                <a:gd name="T34" fmla="*/ 109 w 109"/>
                <a:gd name="T35" fmla="*/ 156 h 272"/>
                <a:gd name="T36" fmla="*/ 109 w 109"/>
                <a:gd name="T37" fmla="*/ 156 h 272"/>
                <a:gd name="T38" fmla="*/ 92 w 109"/>
                <a:gd name="T39" fmla="*/ 173 h 272"/>
                <a:gd name="T40" fmla="*/ 91 w 109"/>
                <a:gd name="T41" fmla="*/ 212 h 272"/>
                <a:gd name="T42" fmla="*/ 91 w 109"/>
                <a:gd name="T43" fmla="*/ 212 h 272"/>
                <a:gd name="T44" fmla="*/ 63 w 109"/>
                <a:gd name="T45" fmla="*/ 220 h 272"/>
                <a:gd name="T46" fmla="*/ 59 w 109"/>
                <a:gd name="T47" fmla="*/ 256 h 272"/>
                <a:gd name="T48" fmla="*/ 50 w 109"/>
                <a:gd name="T49" fmla="*/ 272 h 272"/>
                <a:gd name="T50" fmla="*/ 50 w 109"/>
                <a:gd name="T51" fmla="*/ 272 h 272"/>
                <a:gd name="T52" fmla="*/ 40 w 109"/>
                <a:gd name="T53" fmla="*/ 259 h 272"/>
                <a:gd name="T54" fmla="*/ 43 w 109"/>
                <a:gd name="T55" fmla="*/ 248 h 272"/>
                <a:gd name="T56" fmla="*/ 35 w 109"/>
                <a:gd name="T57" fmla="*/ 231 h 272"/>
                <a:gd name="T58" fmla="*/ 36 w 109"/>
                <a:gd name="T59" fmla="*/ 214 h 272"/>
                <a:gd name="T60" fmla="*/ 31 w 109"/>
                <a:gd name="T61" fmla="*/ 219 h 272"/>
                <a:gd name="T62" fmla="*/ 14 w 109"/>
                <a:gd name="T63" fmla="*/ 214 h 272"/>
                <a:gd name="T64" fmla="*/ 14 w 109"/>
                <a:gd name="T65" fmla="*/ 214 h 272"/>
                <a:gd name="T66" fmla="*/ 22 w 109"/>
                <a:gd name="T67" fmla="*/ 202 h 272"/>
                <a:gd name="T68" fmla="*/ 18 w 109"/>
                <a:gd name="T69" fmla="*/ 159 h 272"/>
                <a:gd name="T70" fmla="*/ 12 w 109"/>
                <a:gd name="T71" fmla="*/ 150 h 272"/>
                <a:gd name="T72" fmla="*/ 19 w 109"/>
                <a:gd name="T73" fmla="*/ 135 h 272"/>
                <a:gd name="T74" fmla="*/ 18 w 109"/>
                <a:gd name="T75" fmla="*/ 124 h 272"/>
                <a:gd name="T76" fmla="*/ 22 w 109"/>
                <a:gd name="T77" fmla="*/ 124 h 272"/>
                <a:gd name="T78" fmla="*/ 26 w 109"/>
                <a:gd name="T79" fmla="*/ 108 h 272"/>
                <a:gd name="T80" fmla="*/ 19 w 109"/>
                <a:gd name="T81" fmla="*/ 99 h 272"/>
                <a:gd name="T82" fmla="*/ 16 w 109"/>
                <a:gd name="T83" fmla="*/ 86 h 272"/>
                <a:gd name="T84" fmla="*/ 2 w 109"/>
                <a:gd name="T85" fmla="*/ 78 h 272"/>
                <a:gd name="T86" fmla="*/ 0 w 109"/>
                <a:gd name="T87" fmla="*/ 71 h 272"/>
                <a:gd name="T88" fmla="*/ 7 w 109"/>
                <a:gd name="T89" fmla="*/ 47 h 272"/>
                <a:gd name="T90" fmla="*/ 19 w 109"/>
                <a:gd name="T91" fmla="*/ 37 h 272"/>
                <a:gd name="T92" fmla="*/ 14 w 109"/>
                <a:gd name="T93" fmla="*/ 32 h 272"/>
                <a:gd name="T94" fmla="*/ 18 w 109"/>
                <a:gd name="T95" fmla="*/ 27 h 272"/>
                <a:gd name="T96" fmla="*/ 12 w 109"/>
                <a:gd name="T97" fmla="*/ 23 h 272"/>
                <a:gd name="T98" fmla="*/ 25 w 109"/>
                <a:gd name="T99" fmla="*/ 16 h 272"/>
                <a:gd name="T100" fmla="*/ 21 w 109"/>
                <a:gd name="T10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 h="272">
                  <a:moveTo>
                    <a:pt x="21" y="0"/>
                  </a:moveTo>
                  <a:lnTo>
                    <a:pt x="40" y="4"/>
                  </a:lnTo>
                  <a:lnTo>
                    <a:pt x="36" y="32"/>
                  </a:lnTo>
                  <a:lnTo>
                    <a:pt x="40" y="43"/>
                  </a:lnTo>
                  <a:lnTo>
                    <a:pt x="40" y="43"/>
                  </a:lnTo>
                  <a:lnTo>
                    <a:pt x="26" y="87"/>
                  </a:lnTo>
                  <a:lnTo>
                    <a:pt x="29" y="92"/>
                  </a:lnTo>
                  <a:lnTo>
                    <a:pt x="39" y="87"/>
                  </a:lnTo>
                  <a:lnTo>
                    <a:pt x="52" y="93"/>
                  </a:lnTo>
                  <a:lnTo>
                    <a:pt x="42" y="120"/>
                  </a:lnTo>
                  <a:lnTo>
                    <a:pt x="46" y="129"/>
                  </a:lnTo>
                  <a:lnTo>
                    <a:pt x="57" y="129"/>
                  </a:lnTo>
                  <a:lnTo>
                    <a:pt x="71" y="141"/>
                  </a:lnTo>
                  <a:lnTo>
                    <a:pt x="68" y="154"/>
                  </a:lnTo>
                  <a:lnTo>
                    <a:pt x="74" y="161"/>
                  </a:lnTo>
                  <a:lnTo>
                    <a:pt x="88" y="163"/>
                  </a:lnTo>
                  <a:lnTo>
                    <a:pt x="96" y="156"/>
                  </a:lnTo>
                  <a:lnTo>
                    <a:pt x="109" y="156"/>
                  </a:lnTo>
                  <a:lnTo>
                    <a:pt x="109" y="156"/>
                  </a:lnTo>
                  <a:lnTo>
                    <a:pt x="92" y="173"/>
                  </a:lnTo>
                  <a:lnTo>
                    <a:pt x="91" y="212"/>
                  </a:lnTo>
                  <a:lnTo>
                    <a:pt x="91" y="212"/>
                  </a:lnTo>
                  <a:lnTo>
                    <a:pt x="63" y="220"/>
                  </a:lnTo>
                  <a:lnTo>
                    <a:pt x="59" y="256"/>
                  </a:lnTo>
                  <a:lnTo>
                    <a:pt x="50" y="272"/>
                  </a:lnTo>
                  <a:lnTo>
                    <a:pt x="50" y="272"/>
                  </a:lnTo>
                  <a:lnTo>
                    <a:pt x="40" y="259"/>
                  </a:lnTo>
                  <a:lnTo>
                    <a:pt x="43" y="248"/>
                  </a:lnTo>
                  <a:lnTo>
                    <a:pt x="35" y="231"/>
                  </a:lnTo>
                  <a:lnTo>
                    <a:pt x="36" y="214"/>
                  </a:lnTo>
                  <a:lnTo>
                    <a:pt x="31" y="219"/>
                  </a:lnTo>
                  <a:lnTo>
                    <a:pt x="14" y="214"/>
                  </a:lnTo>
                  <a:lnTo>
                    <a:pt x="14" y="214"/>
                  </a:lnTo>
                  <a:lnTo>
                    <a:pt x="22" y="202"/>
                  </a:lnTo>
                  <a:lnTo>
                    <a:pt x="18" y="159"/>
                  </a:lnTo>
                  <a:lnTo>
                    <a:pt x="12" y="150"/>
                  </a:lnTo>
                  <a:lnTo>
                    <a:pt x="19" y="135"/>
                  </a:lnTo>
                  <a:lnTo>
                    <a:pt x="18" y="124"/>
                  </a:lnTo>
                  <a:lnTo>
                    <a:pt x="22" y="124"/>
                  </a:lnTo>
                  <a:lnTo>
                    <a:pt x="26" y="108"/>
                  </a:lnTo>
                  <a:lnTo>
                    <a:pt x="19" y="99"/>
                  </a:lnTo>
                  <a:lnTo>
                    <a:pt x="16" y="86"/>
                  </a:lnTo>
                  <a:lnTo>
                    <a:pt x="2" y="78"/>
                  </a:lnTo>
                  <a:lnTo>
                    <a:pt x="0" y="71"/>
                  </a:lnTo>
                  <a:lnTo>
                    <a:pt x="7" y="47"/>
                  </a:lnTo>
                  <a:lnTo>
                    <a:pt x="19" y="37"/>
                  </a:lnTo>
                  <a:lnTo>
                    <a:pt x="14" y="32"/>
                  </a:lnTo>
                  <a:lnTo>
                    <a:pt x="18" y="27"/>
                  </a:lnTo>
                  <a:lnTo>
                    <a:pt x="12" y="23"/>
                  </a:lnTo>
                  <a:lnTo>
                    <a:pt x="25" y="16"/>
                  </a:lnTo>
                  <a:lnTo>
                    <a:pt x="2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2" name="Freeform 45">
              <a:extLst>
                <a:ext uri="{FF2B5EF4-FFF2-40B4-BE49-F238E27FC236}">
                  <a16:creationId xmlns:a16="http://schemas.microsoft.com/office/drawing/2014/main" id="{FC90F926-7975-4609-A665-CFAA516A171D}"/>
                </a:ext>
              </a:extLst>
            </p:cNvPr>
            <p:cNvSpPr>
              <a:spLocks noEditPoints="1"/>
            </p:cNvSpPr>
            <p:nvPr/>
          </p:nvSpPr>
          <p:spPr bwMode="auto">
            <a:xfrm>
              <a:off x="2686051" y="3849688"/>
              <a:ext cx="452438" cy="393700"/>
            </a:xfrm>
            <a:custGeom>
              <a:avLst/>
              <a:gdLst>
                <a:gd name="T0" fmla="*/ 234 w 285"/>
                <a:gd name="T1" fmla="*/ 114 h 248"/>
                <a:gd name="T2" fmla="*/ 240 w 285"/>
                <a:gd name="T3" fmla="*/ 101 h 248"/>
                <a:gd name="T4" fmla="*/ 250 w 285"/>
                <a:gd name="T5" fmla="*/ 87 h 248"/>
                <a:gd name="T6" fmla="*/ 244 w 285"/>
                <a:gd name="T7" fmla="*/ 87 h 248"/>
                <a:gd name="T8" fmla="*/ 250 w 285"/>
                <a:gd name="T9" fmla="*/ 72 h 248"/>
                <a:gd name="T10" fmla="*/ 244 w 285"/>
                <a:gd name="T11" fmla="*/ 68 h 248"/>
                <a:gd name="T12" fmla="*/ 268 w 285"/>
                <a:gd name="T13" fmla="*/ 40 h 248"/>
                <a:gd name="T14" fmla="*/ 261 w 285"/>
                <a:gd name="T15" fmla="*/ 39 h 248"/>
                <a:gd name="T16" fmla="*/ 259 w 285"/>
                <a:gd name="T17" fmla="*/ 36 h 248"/>
                <a:gd name="T18" fmla="*/ 251 w 285"/>
                <a:gd name="T19" fmla="*/ 27 h 248"/>
                <a:gd name="T20" fmla="*/ 259 w 285"/>
                <a:gd name="T21" fmla="*/ 36 h 248"/>
                <a:gd name="T22" fmla="*/ 250 w 285"/>
                <a:gd name="T23" fmla="*/ 26 h 248"/>
                <a:gd name="T24" fmla="*/ 244 w 285"/>
                <a:gd name="T25" fmla="*/ 23 h 248"/>
                <a:gd name="T26" fmla="*/ 241 w 285"/>
                <a:gd name="T27" fmla="*/ 8 h 248"/>
                <a:gd name="T28" fmla="*/ 238 w 285"/>
                <a:gd name="T29" fmla="*/ 26 h 248"/>
                <a:gd name="T30" fmla="*/ 230 w 285"/>
                <a:gd name="T31" fmla="*/ 25 h 248"/>
                <a:gd name="T32" fmla="*/ 236 w 285"/>
                <a:gd name="T33" fmla="*/ 33 h 248"/>
                <a:gd name="T34" fmla="*/ 244 w 285"/>
                <a:gd name="T35" fmla="*/ 34 h 248"/>
                <a:gd name="T36" fmla="*/ 241 w 285"/>
                <a:gd name="T37" fmla="*/ 51 h 248"/>
                <a:gd name="T38" fmla="*/ 230 w 285"/>
                <a:gd name="T39" fmla="*/ 65 h 248"/>
                <a:gd name="T40" fmla="*/ 236 w 285"/>
                <a:gd name="T41" fmla="*/ 93 h 248"/>
                <a:gd name="T42" fmla="*/ 231 w 285"/>
                <a:gd name="T43" fmla="*/ 101 h 248"/>
                <a:gd name="T44" fmla="*/ 223 w 285"/>
                <a:gd name="T45" fmla="*/ 99 h 248"/>
                <a:gd name="T46" fmla="*/ 212 w 285"/>
                <a:gd name="T47" fmla="*/ 115 h 248"/>
                <a:gd name="T48" fmla="*/ 199 w 285"/>
                <a:gd name="T49" fmla="*/ 121 h 248"/>
                <a:gd name="T50" fmla="*/ 194 w 285"/>
                <a:gd name="T51" fmla="*/ 121 h 248"/>
                <a:gd name="T52" fmla="*/ 182 w 285"/>
                <a:gd name="T53" fmla="*/ 128 h 248"/>
                <a:gd name="T54" fmla="*/ 163 w 285"/>
                <a:gd name="T55" fmla="*/ 138 h 248"/>
                <a:gd name="T56" fmla="*/ 165 w 285"/>
                <a:gd name="T57" fmla="*/ 157 h 248"/>
                <a:gd name="T58" fmla="*/ 151 w 285"/>
                <a:gd name="T59" fmla="*/ 181 h 248"/>
                <a:gd name="T60" fmla="*/ 139 w 285"/>
                <a:gd name="T61" fmla="*/ 182 h 248"/>
                <a:gd name="T62" fmla="*/ 121 w 285"/>
                <a:gd name="T63" fmla="*/ 200 h 248"/>
                <a:gd name="T64" fmla="*/ 42 w 285"/>
                <a:gd name="T65" fmla="*/ 212 h 248"/>
                <a:gd name="T66" fmla="*/ 18 w 285"/>
                <a:gd name="T67" fmla="*/ 226 h 248"/>
                <a:gd name="T68" fmla="*/ 4 w 285"/>
                <a:gd name="T69" fmla="*/ 248 h 248"/>
                <a:gd name="T70" fmla="*/ 3 w 285"/>
                <a:gd name="T71" fmla="*/ 226 h 248"/>
                <a:gd name="T72" fmla="*/ 35 w 285"/>
                <a:gd name="T73" fmla="*/ 187 h 248"/>
                <a:gd name="T74" fmla="*/ 66 w 285"/>
                <a:gd name="T75" fmla="*/ 149 h 248"/>
                <a:gd name="T76" fmla="*/ 49 w 285"/>
                <a:gd name="T77" fmla="*/ 104 h 248"/>
                <a:gd name="T78" fmla="*/ 66 w 285"/>
                <a:gd name="T79" fmla="*/ 86 h 248"/>
                <a:gd name="T80" fmla="*/ 102 w 285"/>
                <a:gd name="T81" fmla="*/ 97 h 248"/>
                <a:gd name="T82" fmla="*/ 121 w 285"/>
                <a:gd name="T83" fmla="*/ 82 h 248"/>
                <a:gd name="T84" fmla="*/ 132 w 285"/>
                <a:gd name="T85" fmla="*/ 78 h 248"/>
                <a:gd name="T86" fmla="*/ 130 w 285"/>
                <a:gd name="T87" fmla="*/ 85 h 248"/>
                <a:gd name="T88" fmla="*/ 160 w 285"/>
                <a:gd name="T89" fmla="*/ 86 h 248"/>
                <a:gd name="T90" fmla="*/ 163 w 285"/>
                <a:gd name="T91" fmla="*/ 96 h 248"/>
                <a:gd name="T92" fmla="*/ 182 w 285"/>
                <a:gd name="T93" fmla="*/ 83 h 248"/>
                <a:gd name="T94" fmla="*/ 186 w 285"/>
                <a:gd name="T95" fmla="*/ 76 h 248"/>
                <a:gd name="T96" fmla="*/ 196 w 285"/>
                <a:gd name="T97" fmla="*/ 58 h 248"/>
                <a:gd name="T98" fmla="*/ 220 w 285"/>
                <a:gd name="T99" fmla="*/ 39 h 248"/>
                <a:gd name="T100" fmla="*/ 230 w 285"/>
                <a:gd name="T101" fmla="*/ 19 h 248"/>
                <a:gd name="T102" fmla="*/ 285 w 285"/>
                <a:gd name="T103" fmla="*/ 8 h 248"/>
                <a:gd name="T104" fmla="*/ 278 w 285"/>
                <a:gd name="T105" fmla="*/ 11 h 248"/>
                <a:gd name="T106" fmla="*/ 285 w 285"/>
                <a:gd name="T107" fmla="*/ 0 h 248"/>
                <a:gd name="T108" fmla="*/ 282 w 285"/>
                <a:gd name="T109"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5" h="248">
                  <a:moveTo>
                    <a:pt x="240" y="101"/>
                  </a:moveTo>
                  <a:lnTo>
                    <a:pt x="234" y="114"/>
                  </a:lnTo>
                  <a:lnTo>
                    <a:pt x="231" y="106"/>
                  </a:lnTo>
                  <a:lnTo>
                    <a:pt x="240" y="101"/>
                  </a:lnTo>
                  <a:close/>
                  <a:moveTo>
                    <a:pt x="244" y="87"/>
                  </a:moveTo>
                  <a:lnTo>
                    <a:pt x="250" y="87"/>
                  </a:lnTo>
                  <a:lnTo>
                    <a:pt x="245" y="94"/>
                  </a:lnTo>
                  <a:lnTo>
                    <a:pt x="244" y="87"/>
                  </a:lnTo>
                  <a:close/>
                  <a:moveTo>
                    <a:pt x="244" y="68"/>
                  </a:moveTo>
                  <a:lnTo>
                    <a:pt x="250" y="72"/>
                  </a:lnTo>
                  <a:lnTo>
                    <a:pt x="241" y="82"/>
                  </a:lnTo>
                  <a:lnTo>
                    <a:pt x="244" y="68"/>
                  </a:lnTo>
                  <a:close/>
                  <a:moveTo>
                    <a:pt x="264" y="37"/>
                  </a:moveTo>
                  <a:lnTo>
                    <a:pt x="268" y="40"/>
                  </a:lnTo>
                  <a:lnTo>
                    <a:pt x="262" y="44"/>
                  </a:lnTo>
                  <a:lnTo>
                    <a:pt x="261" y="39"/>
                  </a:lnTo>
                  <a:lnTo>
                    <a:pt x="264" y="37"/>
                  </a:lnTo>
                  <a:close/>
                  <a:moveTo>
                    <a:pt x="259" y="36"/>
                  </a:moveTo>
                  <a:lnTo>
                    <a:pt x="252" y="37"/>
                  </a:lnTo>
                  <a:lnTo>
                    <a:pt x="251" y="27"/>
                  </a:lnTo>
                  <a:lnTo>
                    <a:pt x="255" y="26"/>
                  </a:lnTo>
                  <a:lnTo>
                    <a:pt x="259" y="36"/>
                  </a:lnTo>
                  <a:close/>
                  <a:moveTo>
                    <a:pt x="251" y="19"/>
                  </a:moveTo>
                  <a:lnTo>
                    <a:pt x="250" y="26"/>
                  </a:lnTo>
                  <a:lnTo>
                    <a:pt x="243" y="30"/>
                  </a:lnTo>
                  <a:lnTo>
                    <a:pt x="244" y="23"/>
                  </a:lnTo>
                  <a:lnTo>
                    <a:pt x="251" y="19"/>
                  </a:lnTo>
                  <a:close/>
                  <a:moveTo>
                    <a:pt x="241" y="8"/>
                  </a:moveTo>
                  <a:lnTo>
                    <a:pt x="244" y="15"/>
                  </a:lnTo>
                  <a:lnTo>
                    <a:pt x="238" y="26"/>
                  </a:lnTo>
                  <a:lnTo>
                    <a:pt x="234" y="22"/>
                  </a:lnTo>
                  <a:lnTo>
                    <a:pt x="230" y="25"/>
                  </a:lnTo>
                  <a:lnTo>
                    <a:pt x="238" y="30"/>
                  </a:lnTo>
                  <a:lnTo>
                    <a:pt x="236" y="33"/>
                  </a:lnTo>
                  <a:lnTo>
                    <a:pt x="241" y="30"/>
                  </a:lnTo>
                  <a:lnTo>
                    <a:pt x="244" y="34"/>
                  </a:lnTo>
                  <a:lnTo>
                    <a:pt x="236" y="46"/>
                  </a:lnTo>
                  <a:lnTo>
                    <a:pt x="241" y="51"/>
                  </a:lnTo>
                  <a:lnTo>
                    <a:pt x="237" y="62"/>
                  </a:lnTo>
                  <a:lnTo>
                    <a:pt x="230" y="65"/>
                  </a:lnTo>
                  <a:lnTo>
                    <a:pt x="229" y="86"/>
                  </a:lnTo>
                  <a:lnTo>
                    <a:pt x="236" y="93"/>
                  </a:lnTo>
                  <a:lnTo>
                    <a:pt x="234" y="100"/>
                  </a:lnTo>
                  <a:lnTo>
                    <a:pt x="231" y="101"/>
                  </a:lnTo>
                  <a:lnTo>
                    <a:pt x="222" y="96"/>
                  </a:lnTo>
                  <a:lnTo>
                    <a:pt x="223" y="99"/>
                  </a:lnTo>
                  <a:lnTo>
                    <a:pt x="216" y="99"/>
                  </a:lnTo>
                  <a:lnTo>
                    <a:pt x="212" y="115"/>
                  </a:lnTo>
                  <a:lnTo>
                    <a:pt x="205" y="122"/>
                  </a:lnTo>
                  <a:lnTo>
                    <a:pt x="199" y="121"/>
                  </a:lnTo>
                  <a:lnTo>
                    <a:pt x="199" y="128"/>
                  </a:lnTo>
                  <a:lnTo>
                    <a:pt x="194" y="121"/>
                  </a:lnTo>
                  <a:lnTo>
                    <a:pt x="189" y="131"/>
                  </a:lnTo>
                  <a:lnTo>
                    <a:pt x="182" y="128"/>
                  </a:lnTo>
                  <a:lnTo>
                    <a:pt x="178" y="136"/>
                  </a:lnTo>
                  <a:lnTo>
                    <a:pt x="163" y="138"/>
                  </a:lnTo>
                  <a:lnTo>
                    <a:pt x="158" y="146"/>
                  </a:lnTo>
                  <a:lnTo>
                    <a:pt x="165" y="157"/>
                  </a:lnTo>
                  <a:lnTo>
                    <a:pt x="160" y="173"/>
                  </a:lnTo>
                  <a:lnTo>
                    <a:pt x="151" y="181"/>
                  </a:lnTo>
                  <a:lnTo>
                    <a:pt x="140" y="178"/>
                  </a:lnTo>
                  <a:lnTo>
                    <a:pt x="139" y="182"/>
                  </a:lnTo>
                  <a:lnTo>
                    <a:pt x="126" y="182"/>
                  </a:lnTo>
                  <a:lnTo>
                    <a:pt x="121" y="200"/>
                  </a:lnTo>
                  <a:lnTo>
                    <a:pt x="94" y="200"/>
                  </a:lnTo>
                  <a:lnTo>
                    <a:pt x="42" y="212"/>
                  </a:lnTo>
                  <a:lnTo>
                    <a:pt x="28" y="223"/>
                  </a:lnTo>
                  <a:lnTo>
                    <a:pt x="18" y="226"/>
                  </a:lnTo>
                  <a:lnTo>
                    <a:pt x="4" y="248"/>
                  </a:lnTo>
                  <a:lnTo>
                    <a:pt x="4" y="248"/>
                  </a:lnTo>
                  <a:lnTo>
                    <a:pt x="0" y="242"/>
                  </a:lnTo>
                  <a:lnTo>
                    <a:pt x="3" y="226"/>
                  </a:lnTo>
                  <a:lnTo>
                    <a:pt x="14" y="200"/>
                  </a:lnTo>
                  <a:lnTo>
                    <a:pt x="35" y="187"/>
                  </a:lnTo>
                  <a:lnTo>
                    <a:pt x="41" y="170"/>
                  </a:lnTo>
                  <a:lnTo>
                    <a:pt x="66" y="149"/>
                  </a:lnTo>
                  <a:lnTo>
                    <a:pt x="66" y="128"/>
                  </a:lnTo>
                  <a:lnTo>
                    <a:pt x="49" y="104"/>
                  </a:lnTo>
                  <a:lnTo>
                    <a:pt x="49" y="104"/>
                  </a:lnTo>
                  <a:lnTo>
                    <a:pt x="66" y="86"/>
                  </a:lnTo>
                  <a:lnTo>
                    <a:pt x="81" y="94"/>
                  </a:lnTo>
                  <a:lnTo>
                    <a:pt x="102" y="97"/>
                  </a:lnTo>
                  <a:lnTo>
                    <a:pt x="114" y="92"/>
                  </a:lnTo>
                  <a:lnTo>
                    <a:pt x="121" y="82"/>
                  </a:lnTo>
                  <a:lnTo>
                    <a:pt x="123" y="87"/>
                  </a:lnTo>
                  <a:lnTo>
                    <a:pt x="132" y="78"/>
                  </a:lnTo>
                  <a:lnTo>
                    <a:pt x="135" y="79"/>
                  </a:lnTo>
                  <a:lnTo>
                    <a:pt x="130" y="85"/>
                  </a:lnTo>
                  <a:lnTo>
                    <a:pt x="136" y="90"/>
                  </a:lnTo>
                  <a:lnTo>
                    <a:pt x="160" y="86"/>
                  </a:lnTo>
                  <a:lnTo>
                    <a:pt x="164" y="87"/>
                  </a:lnTo>
                  <a:lnTo>
                    <a:pt x="163" y="96"/>
                  </a:lnTo>
                  <a:lnTo>
                    <a:pt x="178" y="94"/>
                  </a:lnTo>
                  <a:lnTo>
                    <a:pt x="182" y="83"/>
                  </a:lnTo>
                  <a:lnTo>
                    <a:pt x="186" y="85"/>
                  </a:lnTo>
                  <a:lnTo>
                    <a:pt x="186" y="76"/>
                  </a:lnTo>
                  <a:lnTo>
                    <a:pt x="198" y="69"/>
                  </a:lnTo>
                  <a:lnTo>
                    <a:pt x="196" y="58"/>
                  </a:lnTo>
                  <a:lnTo>
                    <a:pt x="220" y="50"/>
                  </a:lnTo>
                  <a:lnTo>
                    <a:pt x="220" y="39"/>
                  </a:lnTo>
                  <a:lnTo>
                    <a:pt x="230" y="19"/>
                  </a:lnTo>
                  <a:lnTo>
                    <a:pt x="230" y="19"/>
                  </a:lnTo>
                  <a:lnTo>
                    <a:pt x="241" y="8"/>
                  </a:lnTo>
                  <a:close/>
                  <a:moveTo>
                    <a:pt x="285" y="8"/>
                  </a:moveTo>
                  <a:lnTo>
                    <a:pt x="281" y="12"/>
                  </a:lnTo>
                  <a:lnTo>
                    <a:pt x="278" y="11"/>
                  </a:lnTo>
                  <a:lnTo>
                    <a:pt x="285" y="8"/>
                  </a:lnTo>
                  <a:close/>
                  <a:moveTo>
                    <a:pt x="285" y="0"/>
                  </a:moveTo>
                  <a:lnTo>
                    <a:pt x="283" y="5"/>
                  </a:lnTo>
                  <a:lnTo>
                    <a:pt x="282" y="0"/>
                  </a:lnTo>
                  <a:lnTo>
                    <a:pt x="28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5" name="Freeform 46">
              <a:extLst>
                <a:ext uri="{FF2B5EF4-FFF2-40B4-BE49-F238E27FC236}">
                  <a16:creationId xmlns:a16="http://schemas.microsoft.com/office/drawing/2014/main" id="{5EA21CD0-25F4-4626-80E4-8CA88F360EED}"/>
                </a:ext>
              </a:extLst>
            </p:cNvPr>
            <p:cNvSpPr>
              <a:spLocks/>
            </p:cNvSpPr>
            <p:nvPr/>
          </p:nvSpPr>
          <p:spPr bwMode="auto">
            <a:xfrm>
              <a:off x="2460626" y="1824038"/>
              <a:ext cx="398463" cy="400050"/>
            </a:xfrm>
            <a:custGeom>
              <a:avLst/>
              <a:gdLst>
                <a:gd name="T0" fmla="*/ 180 w 251"/>
                <a:gd name="T1" fmla="*/ 0 h 252"/>
                <a:gd name="T2" fmla="*/ 180 w 251"/>
                <a:gd name="T3" fmla="*/ 8 h 252"/>
                <a:gd name="T4" fmla="*/ 192 w 251"/>
                <a:gd name="T5" fmla="*/ 29 h 252"/>
                <a:gd name="T6" fmla="*/ 192 w 251"/>
                <a:gd name="T7" fmla="*/ 39 h 252"/>
                <a:gd name="T8" fmla="*/ 201 w 251"/>
                <a:gd name="T9" fmla="*/ 40 h 252"/>
                <a:gd name="T10" fmla="*/ 205 w 251"/>
                <a:gd name="T11" fmla="*/ 46 h 252"/>
                <a:gd name="T12" fmla="*/ 218 w 251"/>
                <a:gd name="T13" fmla="*/ 42 h 252"/>
                <a:gd name="T14" fmla="*/ 226 w 251"/>
                <a:gd name="T15" fmla="*/ 46 h 252"/>
                <a:gd name="T16" fmla="*/ 233 w 251"/>
                <a:gd name="T17" fmla="*/ 61 h 252"/>
                <a:gd name="T18" fmla="*/ 227 w 251"/>
                <a:gd name="T19" fmla="*/ 79 h 252"/>
                <a:gd name="T20" fmla="*/ 229 w 251"/>
                <a:gd name="T21" fmla="*/ 89 h 252"/>
                <a:gd name="T22" fmla="*/ 241 w 251"/>
                <a:gd name="T23" fmla="*/ 93 h 252"/>
                <a:gd name="T24" fmla="*/ 247 w 251"/>
                <a:gd name="T25" fmla="*/ 88 h 252"/>
                <a:gd name="T26" fmla="*/ 251 w 251"/>
                <a:gd name="T27" fmla="*/ 97 h 252"/>
                <a:gd name="T28" fmla="*/ 239 w 251"/>
                <a:gd name="T29" fmla="*/ 124 h 252"/>
                <a:gd name="T30" fmla="*/ 239 w 251"/>
                <a:gd name="T31" fmla="*/ 143 h 252"/>
                <a:gd name="T32" fmla="*/ 230 w 251"/>
                <a:gd name="T33" fmla="*/ 157 h 252"/>
                <a:gd name="T34" fmla="*/ 232 w 251"/>
                <a:gd name="T35" fmla="*/ 163 h 252"/>
                <a:gd name="T36" fmla="*/ 198 w 251"/>
                <a:gd name="T37" fmla="*/ 223 h 252"/>
                <a:gd name="T38" fmla="*/ 198 w 251"/>
                <a:gd name="T39" fmla="*/ 223 h 252"/>
                <a:gd name="T40" fmla="*/ 167 w 251"/>
                <a:gd name="T41" fmla="*/ 222 h 252"/>
                <a:gd name="T42" fmla="*/ 167 w 251"/>
                <a:gd name="T43" fmla="*/ 222 h 252"/>
                <a:gd name="T44" fmla="*/ 157 w 251"/>
                <a:gd name="T45" fmla="*/ 220 h 252"/>
                <a:gd name="T46" fmla="*/ 89 w 251"/>
                <a:gd name="T47" fmla="*/ 252 h 252"/>
                <a:gd name="T48" fmla="*/ 46 w 251"/>
                <a:gd name="T49" fmla="*/ 199 h 252"/>
                <a:gd name="T50" fmla="*/ 16 w 251"/>
                <a:gd name="T51" fmla="*/ 198 h 252"/>
                <a:gd name="T52" fmla="*/ 16 w 251"/>
                <a:gd name="T53" fmla="*/ 198 h 252"/>
                <a:gd name="T54" fmla="*/ 13 w 251"/>
                <a:gd name="T55" fmla="*/ 187 h 252"/>
                <a:gd name="T56" fmla="*/ 0 w 251"/>
                <a:gd name="T57" fmla="*/ 174 h 252"/>
                <a:gd name="T58" fmla="*/ 0 w 251"/>
                <a:gd name="T59" fmla="*/ 174 h 252"/>
                <a:gd name="T60" fmla="*/ 0 w 251"/>
                <a:gd name="T61" fmla="*/ 167 h 252"/>
                <a:gd name="T62" fmla="*/ 6 w 251"/>
                <a:gd name="T63" fmla="*/ 163 h 252"/>
                <a:gd name="T64" fmla="*/ 14 w 251"/>
                <a:gd name="T65" fmla="*/ 162 h 252"/>
                <a:gd name="T66" fmla="*/ 21 w 251"/>
                <a:gd name="T67" fmla="*/ 155 h 252"/>
                <a:gd name="T68" fmla="*/ 25 w 251"/>
                <a:gd name="T69" fmla="*/ 156 h 252"/>
                <a:gd name="T70" fmla="*/ 44 w 251"/>
                <a:gd name="T71" fmla="*/ 150 h 252"/>
                <a:gd name="T72" fmla="*/ 53 w 251"/>
                <a:gd name="T73" fmla="*/ 141 h 252"/>
                <a:gd name="T74" fmla="*/ 46 w 251"/>
                <a:gd name="T75" fmla="*/ 103 h 252"/>
                <a:gd name="T76" fmla="*/ 46 w 251"/>
                <a:gd name="T77" fmla="*/ 103 h 252"/>
                <a:gd name="T78" fmla="*/ 45 w 251"/>
                <a:gd name="T79" fmla="*/ 58 h 252"/>
                <a:gd name="T80" fmla="*/ 45 w 251"/>
                <a:gd name="T81" fmla="*/ 58 h 252"/>
                <a:gd name="T82" fmla="*/ 56 w 251"/>
                <a:gd name="T83" fmla="*/ 32 h 252"/>
                <a:gd name="T84" fmla="*/ 72 w 251"/>
                <a:gd name="T85" fmla="*/ 22 h 252"/>
                <a:gd name="T86" fmla="*/ 67 w 251"/>
                <a:gd name="T87" fmla="*/ 8 h 252"/>
                <a:gd name="T88" fmla="*/ 67 w 251"/>
                <a:gd name="T89" fmla="*/ 8 h 252"/>
                <a:gd name="T90" fmla="*/ 180 w 251"/>
                <a:gd name="T91" fmla="*/ 0 h 252"/>
                <a:gd name="T92" fmla="*/ 180 w 251"/>
                <a:gd name="T93" fmla="*/ 0 h 252"/>
                <a:gd name="T94" fmla="*/ 180 w 251"/>
                <a:gd name="T95" fmla="*/ 0 h 252"/>
                <a:gd name="T96" fmla="*/ 180 w 251"/>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1" h="252">
                  <a:moveTo>
                    <a:pt x="180" y="0"/>
                  </a:moveTo>
                  <a:lnTo>
                    <a:pt x="180" y="8"/>
                  </a:lnTo>
                  <a:lnTo>
                    <a:pt x="192" y="29"/>
                  </a:lnTo>
                  <a:lnTo>
                    <a:pt x="192" y="39"/>
                  </a:lnTo>
                  <a:lnTo>
                    <a:pt x="201" y="40"/>
                  </a:lnTo>
                  <a:lnTo>
                    <a:pt x="205" y="46"/>
                  </a:lnTo>
                  <a:lnTo>
                    <a:pt x="218" y="42"/>
                  </a:lnTo>
                  <a:lnTo>
                    <a:pt x="226" y="46"/>
                  </a:lnTo>
                  <a:lnTo>
                    <a:pt x="233" y="61"/>
                  </a:lnTo>
                  <a:lnTo>
                    <a:pt x="227" y="79"/>
                  </a:lnTo>
                  <a:lnTo>
                    <a:pt x="229" y="89"/>
                  </a:lnTo>
                  <a:lnTo>
                    <a:pt x="241" y="93"/>
                  </a:lnTo>
                  <a:lnTo>
                    <a:pt x="247" y="88"/>
                  </a:lnTo>
                  <a:lnTo>
                    <a:pt x="251" y="97"/>
                  </a:lnTo>
                  <a:lnTo>
                    <a:pt x="239" y="124"/>
                  </a:lnTo>
                  <a:lnTo>
                    <a:pt x="239" y="143"/>
                  </a:lnTo>
                  <a:lnTo>
                    <a:pt x="230" y="157"/>
                  </a:lnTo>
                  <a:lnTo>
                    <a:pt x="232" y="163"/>
                  </a:lnTo>
                  <a:lnTo>
                    <a:pt x="198" y="223"/>
                  </a:lnTo>
                  <a:lnTo>
                    <a:pt x="198" y="223"/>
                  </a:lnTo>
                  <a:lnTo>
                    <a:pt x="167" y="222"/>
                  </a:lnTo>
                  <a:lnTo>
                    <a:pt x="167" y="222"/>
                  </a:lnTo>
                  <a:lnTo>
                    <a:pt x="157" y="220"/>
                  </a:lnTo>
                  <a:lnTo>
                    <a:pt x="89" y="252"/>
                  </a:lnTo>
                  <a:lnTo>
                    <a:pt x="46" y="199"/>
                  </a:lnTo>
                  <a:lnTo>
                    <a:pt x="16" y="198"/>
                  </a:lnTo>
                  <a:lnTo>
                    <a:pt x="16" y="198"/>
                  </a:lnTo>
                  <a:lnTo>
                    <a:pt x="13" y="187"/>
                  </a:lnTo>
                  <a:lnTo>
                    <a:pt x="0" y="174"/>
                  </a:lnTo>
                  <a:lnTo>
                    <a:pt x="0" y="174"/>
                  </a:lnTo>
                  <a:lnTo>
                    <a:pt x="0" y="167"/>
                  </a:lnTo>
                  <a:lnTo>
                    <a:pt x="6" y="163"/>
                  </a:lnTo>
                  <a:lnTo>
                    <a:pt x="14" y="162"/>
                  </a:lnTo>
                  <a:lnTo>
                    <a:pt x="21" y="155"/>
                  </a:lnTo>
                  <a:lnTo>
                    <a:pt x="25" y="156"/>
                  </a:lnTo>
                  <a:lnTo>
                    <a:pt x="44" y="150"/>
                  </a:lnTo>
                  <a:lnTo>
                    <a:pt x="53" y="141"/>
                  </a:lnTo>
                  <a:lnTo>
                    <a:pt x="46" y="103"/>
                  </a:lnTo>
                  <a:lnTo>
                    <a:pt x="46" y="103"/>
                  </a:lnTo>
                  <a:lnTo>
                    <a:pt x="45" y="58"/>
                  </a:lnTo>
                  <a:lnTo>
                    <a:pt x="45" y="58"/>
                  </a:lnTo>
                  <a:lnTo>
                    <a:pt x="56" y="32"/>
                  </a:lnTo>
                  <a:lnTo>
                    <a:pt x="72" y="22"/>
                  </a:lnTo>
                  <a:lnTo>
                    <a:pt x="67" y="8"/>
                  </a:lnTo>
                  <a:lnTo>
                    <a:pt x="67" y="8"/>
                  </a:lnTo>
                  <a:lnTo>
                    <a:pt x="180" y="0"/>
                  </a:lnTo>
                  <a:lnTo>
                    <a:pt x="180" y="0"/>
                  </a:lnTo>
                  <a:lnTo>
                    <a:pt x="180" y="0"/>
                  </a:lnTo>
                  <a:lnTo>
                    <a:pt x="18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6" name="Freeform 47">
              <a:extLst>
                <a:ext uri="{FF2B5EF4-FFF2-40B4-BE49-F238E27FC236}">
                  <a16:creationId xmlns:a16="http://schemas.microsoft.com/office/drawing/2014/main" id="{BB06A96C-1C23-4067-B345-D6DDDF9732B7}"/>
                </a:ext>
              </a:extLst>
            </p:cNvPr>
            <p:cNvSpPr>
              <a:spLocks/>
            </p:cNvSpPr>
            <p:nvPr/>
          </p:nvSpPr>
          <p:spPr bwMode="auto">
            <a:xfrm>
              <a:off x="2317751" y="1773238"/>
              <a:ext cx="257175" cy="180975"/>
            </a:xfrm>
            <a:custGeom>
              <a:avLst/>
              <a:gdLst>
                <a:gd name="T0" fmla="*/ 113 w 162"/>
                <a:gd name="T1" fmla="*/ 0 h 114"/>
                <a:gd name="T2" fmla="*/ 111 w 162"/>
                <a:gd name="T3" fmla="*/ 5 h 114"/>
                <a:gd name="T4" fmla="*/ 120 w 162"/>
                <a:gd name="T5" fmla="*/ 4 h 114"/>
                <a:gd name="T6" fmla="*/ 157 w 162"/>
                <a:gd name="T7" fmla="*/ 40 h 114"/>
                <a:gd name="T8" fmla="*/ 157 w 162"/>
                <a:gd name="T9" fmla="*/ 40 h 114"/>
                <a:gd name="T10" fmla="*/ 162 w 162"/>
                <a:gd name="T11" fmla="*/ 54 h 114"/>
                <a:gd name="T12" fmla="*/ 146 w 162"/>
                <a:gd name="T13" fmla="*/ 64 h 114"/>
                <a:gd name="T14" fmla="*/ 135 w 162"/>
                <a:gd name="T15" fmla="*/ 90 h 114"/>
                <a:gd name="T16" fmla="*/ 135 w 162"/>
                <a:gd name="T17" fmla="*/ 90 h 114"/>
                <a:gd name="T18" fmla="*/ 106 w 162"/>
                <a:gd name="T19" fmla="*/ 85 h 114"/>
                <a:gd name="T20" fmla="*/ 92 w 162"/>
                <a:gd name="T21" fmla="*/ 89 h 114"/>
                <a:gd name="T22" fmla="*/ 72 w 162"/>
                <a:gd name="T23" fmla="*/ 110 h 114"/>
                <a:gd name="T24" fmla="*/ 54 w 162"/>
                <a:gd name="T25" fmla="*/ 114 h 114"/>
                <a:gd name="T26" fmla="*/ 37 w 162"/>
                <a:gd name="T27" fmla="*/ 108 h 114"/>
                <a:gd name="T28" fmla="*/ 31 w 162"/>
                <a:gd name="T29" fmla="*/ 100 h 114"/>
                <a:gd name="T30" fmla="*/ 0 w 162"/>
                <a:gd name="T31" fmla="*/ 97 h 114"/>
                <a:gd name="T32" fmla="*/ 0 w 162"/>
                <a:gd name="T33" fmla="*/ 97 h 114"/>
                <a:gd name="T34" fmla="*/ 17 w 162"/>
                <a:gd name="T35" fmla="*/ 62 h 114"/>
                <a:gd name="T36" fmla="*/ 19 w 162"/>
                <a:gd name="T37" fmla="*/ 44 h 114"/>
                <a:gd name="T38" fmla="*/ 42 w 162"/>
                <a:gd name="T39" fmla="*/ 29 h 114"/>
                <a:gd name="T40" fmla="*/ 44 w 162"/>
                <a:gd name="T41" fmla="*/ 22 h 114"/>
                <a:gd name="T42" fmla="*/ 38 w 162"/>
                <a:gd name="T43" fmla="*/ 5 h 114"/>
                <a:gd name="T44" fmla="*/ 45 w 162"/>
                <a:gd name="T45" fmla="*/ 1 h 114"/>
                <a:gd name="T46" fmla="*/ 45 w 162"/>
                <a:gd name="T47" fmla="*/ 1 h 114"/>
                <a:gd name="T48" fmla="*/ 66 w 162"/>
                <a:gd name="T49" fmla="*/ 15 h 114"/>
                <a:gd name="T50" fmla="*/ 72 w 162"/>
                <a:gd name="T51" fmla="*/ 4 h 114"/>
                <a:gd name="T52" fmla="*/ 101 w 162"/>
                <a:gd name="T53" fmla="*/ 11 h 114"/>
                <a:gd name="T54" fmla="*/ 113 w 162"/>
                <a:gd name="T5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2" h="114">
                  <a:moveTo>
                    <a:pt x="113" y="0"/>
                  </a:moveTo>
                  <a:lnTo>
                    <a:pt x="111" y="5"/>
                  </a:lnTo>
                  <a:lnTo>
                    <a:pt x="120" y="4"/>
                  </a:lnTo>
                  <a:lnTo>
                    <a:pt x="157" y="40"/>
                  </a:lnTo>
                  <a:lnTo>
                    <a:pt x="157" y="40"/>
                  </a:lnTo>
                  <a:lnTo>
                    <a:pt x="162" y="54"/>
                  </a:lnTo>
                  <a:lnTo>
                    <a:pt x="146" y="64"/>
                  </a:lnTo>
                  <a:lnTo>
                    <a:pt x="135" y="90"/>
                  </a:lnTo>
                  <a:lnTo>
                    <a:pt x="135" y="90"/>
                  </a:lnTo>
                  <a:lnTo>
                    <a:pt x="106" y="85"/>
                  </a:lnTo>
                  <a:lnTo>
                    <a:pt x="92" y="89"/>
                  </a:lnTo>
                  <a:lnTo>
                    <a:pt x="72" y="110"/>
                  </a:lnTo>
                  <a:lnTo>
                    <a:pt x="54" y="114"/>
                  </a:lnTo>
                  <a:lnTo>
                    <a:pt x="37" y="108"/>
                  </a:lnTo>
                  <a:lnTo>
                    <a:pt x="31" y="100"/>
                  </a:lnTo>
                  <a:lnTo>
                    <a:pt x="0" y="97"/>
                  </a:lnTo>
                  <a:lnTo>
                    <a:pt x="0" y="97"/>
                  </a:lnTo>
                  <a:lnTo>
                    <a:pt x="17" y="62"/>
                  </a:lnTo>
                  <a:lnTo>
                    <a:pt x="19" y="44"/>
                  </a:lnTo>
                  <a:lnTo>
                    <a:pt x="42" y="29"/>
                  </a:lnTo>
                  <a:lnTo>
                    <a:pt x="44" y="22"/>
                  </a:lnTo>
                  <a:lnTo>
                    <a:pt x="38" y="5"/>
                  </a:lnTo>
                  <a:lnTo>
                    <a:pt x="45" y="1"/>
                  </a:lnTo>
                  <a:lnTo>
                    <a:pt x="45" y="1"/>
                  </a:lnTo>
                  <a:lnTo>
                    <a:pt x="66" y="15"/>
                  </a:lnTo>
                  <a:lnTo>
                    <a:pt x="72" y="4"/>
                  </a:lnTo>
                  <a:lnTo>
                    <a:pt x="101" y="11"/>
                  </a:lnTo>
                  <a:lnTo>
                    <a:pt x="11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7" name="Freeform 48">
              <a:extLst>
                <a:ext uri="{FF2B5EF4-FFF2-40B4-BE49-F238E27FC236}">
                  <a16:creationId xmlns:a16="http://schemas.microsoft.com/office/drawing/2014/main" id="{BFEAFC2A-4C9B-48F5-8FE5-9317BDFE44B5}"/>
                </a:ext>
              </a:extLst>
            </p:cNvPr>
            <p:cNvSpPr>
              <a:spLocks/>
            </p:cNvSpPr>
            <p:nvPr/>
          </p:nvSpPr>
          <p:spPr bwMode="auto">
            <a:xfrm>
              <a:off x="2105026" y="2039938"/>
              <a:ext cx="101600" cy="246063"/>
            </a:xfrm>
            <a:custGeom>
              <a:avLst/>
              <a:gdLst>
                <a:gd name="T0" fmla="*/ 28 w 64"/>
                <a:gd name="T1" fmla="*/ 0 h 155"/>
                <a:gd name="T2" fmla="*/ 45 w 64"/>
                <a:gd name="T3" fmla="*/ 5 h 155"/>
                <a:gd name="T4" fmla="*/ 52 w 64"/>
                <a:gd name="T5" fmla="*/ 0 h 155"/>
                <a:gd name="T6" fmla="*/ 49 w 64"/>
                <a:gd name="T7" fmla="*/ 17 h 155"/>
                <a:gd name="T8" fmla="*/ 57 w 64"/>
                <a:gd name="T9" fmla="*/ 34 h 155"/>
                <a:gd name="T10" fmla="*/ 54 w 64"/>
                <a:gd name="T11" fmla="*/ 45 h 155"/>
                <a:gd name="T12" fmla="*/ 64 w 64"/>
                <a:gd name="T13" fmla="*/ 58 h 155"/>
                <a:gd name="T14" fmla="*/ 64 w 64"/>
                <a:gd name="T15" fmla="*/ 58 h 155"/>
                <a:gd name="T16" fmla="*/ 56 w 64"/>
                <a:gd name="T17" fmla="*/ 69 h 155"/>
                <a:gd name="T18" fmla="*/ 60 w 64"/>
                <a:gd name="T19" fmla="*/ 72 h 155"/>
                <a:gd name="T20" fmla="*/ 40 w 64"/>
                <a:gd name="T21" fmla="*/ 93 h 155"/>
                <a:gd name="T22" fmla="*/ 50 w 64"/>
                <a:gd name="T23" fmla="*/ 150 h 155"/>
                <a:gd name="T24" fmla="*/ 50 w 64"/>
                <a:gd name="T25" fmla="*/ 150 h 155"/>
                <a:gd name="T26" fmla="*/ 47 w 64"/>
                <a:gd name="T27" fmla="*/ 155 h 155"/>
                <a:gd name="T28" fmla="*/ 29 w 64"/>
                <a:gd name="T29" fmla="*/ 155 h 155"/>
                <a:gd name="T30" fmla="*/ 29 w 64"/>
                <a:gd name="T31" fmla="*/ 155 h 155"/>
                <a:gd name="T32" fmla="*/ 26 w 64"/>
                <a:gd name="T33" fmla="*/ 146 h 155"/>
                <a:gd name="T34" fmla="*/ 15 w 64"/>
                <a:gd name="T35" fmla="*/ 140 h 155"/>
                <a:gd name="T36" fmla="*/ 9 w 64"/>
                <a:gd name="T37" fmla="*/ 116 h 155"/>
                <a:gd name="T38" fmla="*/ 11 w 64"/>
                <a:gd name="T39" fmla="*/ 98 h 155"/>
                <a:gd name="T40" fmla="*/ 5 w 64"/>
                <a:gd name="T41" fmla="*/ 91 h 155"/>
                <a:gd name="T42" fmla="*/ 9 w 64"/>
                <a:gd name="T43" fmla="*/ 76 h 155"/>
                <a:gd name="T44" fmla="*/ 0 w 64"/>
                <a:gd name="T45" fmla="*/ 66 h 155"/>
                <a:gd name="T46" fmla="*/ 7 w 64"/>
                <a:gd name="T47" fmla="*/ 67 h 155"/>
                <a:gd name="T48" fmla="*/ 12 w 64"/>
                <a:gd name="T49" fmla="*/ 52 h 155"/>
                <a:gd name="T50" fmla="*/ 12 w 64"/>
                <a:gd name="T51" fmla="*/ 19 h 155"/>
                <a:gd name="T52" fmla="*/ 26 w 64"/>
                <a:gd name="T53" fmla="*/ 9 h 155"/>
                <a:gd name="T54" fmla="*/ 28 w 64"/>
                <a:gd name="T5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155">
                  <a:moveTo>
                    <a:pt x="28" y="0"/>
                  </a:moveTo>
                  <a:lnTo>
                    <a:pt x="45" y="5"/>
                  </a:lnTo>
                  <a:lnTo>
                    <a:pt x="52" y="0"/>
                  </a:lnTo>
                  <a:lnTo>
                    <a:pt x="49" y="17"/>
                  </a:lnTo>
                  <a:lnTo>
                    <a:pt x="57" y="34"/>
                  </a:lnTo>
                  <a:lnTo>
                    <a:pt x="54" y="45"/>
                  </a:lnTo>
                  <a:lnTo>
                    <a:pt x="64" y="58"/>
                  </a:lnTo>
                  <a:lnTo>
                    <a:pt x="64" y="58"/>
                  </a:lnTo>
                  <a:lnTo>
                    <a:pt x="56" y="69"/>
                  </a:lnTo>
                  <a:lnTo>
                    <a:pt x="60" y="72"/>
                  </a:lnTo>
                  <a:lnTo>
                    <a:pt x="40" y="93"/>
                  </a:lnTo>
                  <a:lnTo>
                    <a:pt x="50" y="150"/>
                  </a:lnTo>
                  <a:lnTo>
                    <a:pt x="50" y="150"/>
                  </a:lnTo>
                  <a:lnTo>
                    <a:pt x="47" y="155"/>
                  </a:lnTo>
                  <a:lnTo>
                    <a:pt x="29" y="155"/>
                  </a:lnTo>
                  <a:lnTo>
                    <a:pt x="29" y="155"/>
                  </a:lnTo>
                  <a:lnTo>
                    <a:pt x="26" y="146"/>
                  </a:lnTo>
                  <a:lnTo>
                    <a:pt x="15" y="140"/>
                  </a:lnTo>
                  <a:lnTo>
                    <a:pt x="9" y="116"/>
                  </a:lnTo>
                  <a:lnTo>
                    <a:pt x="11" y="98"/>
                  </a:lnTo>
                  <a:lnTo>
                    <a:pt x="5" y="91"/>
                  </a:lnTo>
                  <a:lnTo>
                    <a:pt x="9" y="76"/>
                  </a:lnTo>
                  <a:lnTo>
                    <a:pt x="0" y="66"/>
                  </a:lnTo>
                  <a:lnTo>
                    <a:pt x="7" y="67"/>
                  </a:lnTo>
                  <a:lnTo>
                    <a:pt x="12" y="52"/>
                  </a:lnTo>
                  <a:lnTo>
                    <a:pt x="12" y="19"/>
                  </a:lnTo>
                  <a:lnTo>
                    <a:pt x="26" y="9"/>
                  </a:lnTo>
                  <a:lnTo>
                    <a:pt x="2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8" name="Freeform 49">
              <a:extLst>
                <a:ext uri="{FF2B5EF4-FFF2-40B4-BE49-F238E27FC236}">
                  <a16:creationId xmlns:a16="http://schemas.microsoft.com/office/drawing/2014/main" id="{E6123DD3-B6E2-4566-BE0C-997BEC0CCE77}"/>
                </a:ext>
              </a:extLst>
            </p:cNvPr>
            <p:cNvSpPr>
              <a:spLocks noEditPoints="1"/>
            </p:cNvSpPr>
            <p:nvPr/>
          </p:nvSpPr>
          <p:spPr bwMode="auto">
            <a:xfrm>
              <a:off x="2349501" y="2847975"/>
              <a:ext cx="209550" cy="209550"/>
            </a:xfrm>
            <a:custGeom>
              <a:avLst/>
              <a:gdLst>
                <a:gd name="T0" fmla="*/ 98 w 132"/>
                <a:gd name="T1" fmla="*/ 0 h 132"/>
                <a:gd name="T2" fmla="*/ 116 w 132"/>
                <a:gd name="T3" fmla="*/ 36 h 132"/>
                <a:gd name="T4" fmla="*/ 130 w 132"/>
                <a:gd name="T5" fmla="*/ 40 h 132"/>
                <a:gd name="T6" fmla="*/ 132 w 132"/>
                <a:gd name="T7" fmla="*/ 68 h 132"/>
                <a:gd name="T8" fmla="*/ 118 w 132"/>
                <a:gd name="T9" fmla="*/ 88 h 132"/>
                <a:gd name="T10" fmla="*/ 109 w 132"/>
                <a:gd name="T11" fmla="*/ 93 h 132"/>
                <a:gd name="T12" fmla="*/ 102 w 132"/>
                <a:gd name="T13" fmla="*/ 108 h 132"/>
                <a:gd name="T14" fmla="*/ 90 w 132"/>
                <a:gd name="T15" fmla="*/ 110 h 132"/>
                <a:gd name="T16" fmla="*/ 69 w 132"/>
                <a:gd name="T17" fmla="*/ 127 h 132"/>
                <a:gd name="T18" fmla="*/ 53 w 132"/>
                <a:gd name="T19" fmla="*/ 132 h 132"/>
                <a:gd name="T20" fmla="*/ 53 w 132"/>
                <a:gd name="T21" fmla="*/ 132 h 132"/>
                <a:gd name="T22" fmla="*/ 53 w 132"/>
                <a:gd name="T23" fmla="*/ 127 h 132"/>
                <a:gd name="T24" fmla="*/ 50 w 132"/>
                <a:gd name="T25" fmla="*/ 127 h 132"/>
                <a:gd name="T26" fmla="*/ 45 w 132"/>
                <a:gd name="T27" fmla="*/ 118 h 132"/>
                <a:gd name="T28" fmla="*/ 39 w 132"/>
                <a:gd name="T29" fmla="*/ 96 h 132"/>
                <a:gd name="T30" fmla="*/ 8 w 132"/>
                <a:gd name="T31" fmla="*/ 90 h 132"/>
                <a:gd name="T32" fmla="*/ 8 w 132"/>
                <a:gd name="T33" fmla="*/ 90 h 132"/>
                <a:gd name="T34" fmla="*/ 6 w 132"/>
                <a:gd name="T35" fmla="*/ 79 h 132"/>
                <a:gd name="T36" fmla="*/ 10 w 132"/>
                <a:gd name="T37" fmla="*/ 72 h 132"/>
                <a:gd name="T38" fmla="*/ 6 w 132"/>
                <a:gd name="T39" fmla="*/ 71 h 132"/>
                <a:gd name="T40" fmla="*/ 14 w 132"/>
                <a:gd name="T41" fmla="*/ 54 h 132"/>
                <a:gd name="T42" fmla="*/ 0 w 132"/>
                <a:gd name="T43" fmla="*/ 57 h 132"/>
                <a:gd name="T44" fmla="*/ 1 w 132"/>
                <a:gd name="T45" fmla="*/ 48 h 132"/>
                <a:gd name="T46" fmla="*/ 1 w 132"/>
                <a:gd name="T47" fmla="*/ 48 h 132"/>
                <a:gd name="T48" fmla="*/ 11 w 132"/>
                <a:gd name="T49" fmla="*/ 43 h 132"/>
                <a:gd name="T50" fmla="*/ 11 w 132"/>
                <a:gd name="T51" fmla="*/ 18 h 132"/>
                <a:gd name="T52" fmla="*/ 21 w 132"/>
                <a:gd name="T53" fmla="*/ 9 h 132"/>
                <a:gd name="T54" fmla="*/ 21 w 132"/>
                <a:gd name="T55" fmla="*/ 9 h 132"/>
                <a:gd name="T56" fmla="*/ 34 w 132"/>
                <a:gd name="T57" fmla="*/ 14 h 132"/>
                <a:gd name="T58" fmla="*/ 45 w 132"/>
                <a:gd name="T59" fmla="*/ 36 h 132"/>
                <a:gd name="T60" fmla="*/ 45 w 132"/>
                <a:gd name="T61" fmla="*/ 22 h 132"/>
                <a:gd name="T62" fmla="*/ 52 w 132"/>
                <a:gd name="T63" fmla="*/ 12 h 132"/>
                <a:gd name="T64" fmla="*/ 67 w 132"/>
                <a:gd name="T65" fmla="*/ 25 h 132"/>
                <a:gd name="T66" fmla="*/ 70 w 132"/>
                <a:gd name="T67" fmla="*/ 36 h 132"/>
                <a:gd name="T68" fmla="*/ 65 w 132"/>
                <a:gd name="T69" fmla="*/ 61 h 132"/>
                <a:gd name="T70" fmla="*/ 81 w 132"/>
                <a:gd name="T71" fmla="*/ 50 h 132"/>
                <a:gd name="T72" fmla="*/ 76 w 132"/>
                <a:gd name="T73" fmla="*/ 44 h 132"/>
                <a:gd name="T74" fmla="*/ 74 w 132"/>
                <a:gd name="T75" fmla="*/ 26 h 132"/>
                <a:gd name="T76" fmla="*/ 79 w 132"/>
                <a:gd name="T77" fmla="*/ 12 h 132"/>
                <a:gd name="T78" fmla="*/ 98 w 132"/>
                <a:gd name="T79" fmla="*/ 0 h 132"/>
                <a:gd name="T80" fmla="*/ 50 w 132"/>
                <a:gd name="T81" fmla="*/ 48 h 132"/>
                <a:gd name="T82" fmla="*/ 50 w 132"/>
                <a:gd name="T83" fmla="*/ 48 h 132"/>
                <a:gd name="T84" fmla="*/ 46 w 132"/>
                <a:gd name="T85" fmla="*/ 33 h 132"/>
                <a:gd name="T86" fmla="*/ 45 w 132"/>
                <a:gd name="T87" fmla="*/ 48 h 132"/>
                <a:gd name="T88" fmla="*/ 50 w 132"/>
                <a:gd name="T89" fmla="*/ 61 h 132"/>
                <a:gd name="T90" fmla="*/ 50 w 132"/>
                <a:gd name="T91" fmla="*/ 53 h 132"/>
                <a:gd name="T92" fmla="*/ 50 w 132"/>
                <a:gd name="T93" fmla="*/ 53 h 132"/>
                <a:gd name="T94" fmla="*/ 53 w 132"/>
                <a:gd name="T95" fmla="*/ 50 h 132"/>
                <a:gd name="T96" fmla="*/ 50 w 132"/>
                <a:gd name="T97" fmla="*/ 48 h 132"/>
                <a:gd name="T98" fmla="*/ 53 w 132"/>
                <a:gd name="T99" fmla="*/ 15 h 132"/>
                <a:gd name="T100" fmla="*/ 53 w 132"/>
                <a:gd name="T101" fmla="*/ 15 h 132"/>
                <a:gd name="T102" fmla="*/ 53 w 132"/>
                <a:gd name="T103" fmla="*/ 15 h 132"/>
                <a:gd name="T104" fmla="*/ 53 w 132"/>
                <a:gd name="T105" fmla="*/ 15 h 132"/>
                <a:gd name="T106" fmla="*/ 55 w 132"/>
                <a:gd name="T107" fmla="*/ 15 h 132"/>
                <a:gd name="T108" fmla="*/ 55 w 132"/>
                <a:gd name="T109" fmla="*/ 15 h 132"/>
                <a:gd name="T110" fmla="*/ 55 w 132"/>
                <a:gd name="T111" fmla="*/ 15 h 132"/>
                <a:gd name="T112" fmla="*/ 55 w 132"/>
                <a:gd name="T113" fmla="*/ 15 h 132"/>
                <a:gd name="T114" fmla="*/ 53 w 132"/>
                <a:gd name="T115" fmla="*/ 14 h 132"/>
                <a:gd name="T116" fmla="*/ 53 w 132"/>
                <a:gd name="T117" fmla="*/ 14 h 132"/>
                <a:gd name="T118" fmla="*/ 53 w 132"/>
                <a:gd name="T119" fmla="*/ 14 h 132"/>
                <a:gd name="T120" fmla="*/ 53 w 132"/>
                <a:gd name="T121" fmla="*/ 1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32">
                  <a:moveTo>
                    <a:pt x="98" y="0"/>
                  </a:moveTo>
                  <a:lnTo>
                    <a:pt x="116" y="36"/>
                  </a:lnTo>
                  <a:lnTo>
                    <a:pt x="130" y="40"/>
                  </a:lnTo>
                  <a:lnTo>
                    <a:pt x="132" y="68"/>
                  </a:lnTo>
                  <a:lnTo>
                    <a:pt x="118" y="88"/>
                  </a:lnTo>
                  <a:lnTo>
                    <a:pt x="109" y="93"/>
                  </a:lnTo>
                  <a:lnTo>
                    <a:pt x="102" y="108"/>
                  </a:lnTo>
                  <a:lnTo>
                    <a:pt x="90" y="110"/>
                  </a:lnTo>
                  <a:lnTo>
                    <a:pt x="69" y="127"/>
                  </a:lnTo>
                  <a:lnTo>
                    <a:pt x="53" y="132"/>
                  </a:lnTo>
                  <a:lnTo>
                    <a:pt x="53" y="132"/>
                  </a:lnTo>
                  <a:lnTo>
                    <a:pt x="53" y="127"/>
                  </a:lnTo>
                  <a:lnTo>
                    <a:pt x="50" y="127"/>
                  </a:lnTo>
                  <a:lnTo>
                    <a:pt x="45" y="118"/>
                  </a:lnTo>
                  <a:lnTo>
                    <a:pt x="39" y="96"/>
                  </a:lnTo>
                  <a:lnTo>
                    <a:pt x="8" y="90"/>
                  </a:lnTo>
                  <a:lnTo>
                    <a:pt x="8" y="90"/>
                  </a:lnTo>
                  <a:lnTo>
                    <a:pt x="6" y="79"/>
                  </a:lnTo>
                  <a:lnTo>
                    <a:pt x="10" y="72"/>
                  </a:lnTo>
                  <a:lnTo>
                    <a:pt x="6" y="71"/>
                  </a:lnTo>
                  <a:lnTo>
                    <a:pt x="14" y="54"/>
                  </a:lnTo>
                  <a:lnTo>
                    <a:pt x="0" y="57"/>
                  </a:lnTo>
                  <a:lnTo>
                    <a:pt x="1" y="48"/>
                  </a:lnTo>
                  <a:lnTo>
                    <a:pt x="1" y="48"/>
                  </a:lnTo>
                  <a:lnTo>
                    <a:pt x="11" y="43"/>
                  </a:lnTo>
                  <a:lnTo>
                    <a:pt x="11" y="18"/>
                  </a:lnTo>
                  <a:lnTo>
                    <a:pt x="21" y="9"/>
                  </a:lnTo>
                  <a:lnTo>
                    <a:pt x="21" y="9"/>
                  </a:lnTo>
                  <a:lnTo>
                    <a:pt x="34" y="14"/>
                  </a:lnTo>
                  <a:lnTo>
                    <a:pt x="45" y="36"/>
                  </a:lnTo>
                  <a:lnTo>
                    <a:pt x="45" y="22"/>
                  </a:lnTo>
                  <a:lnTo>
                    <a:pt x="52" y="12"/>
                  </a:lnTo>
                  <a:lnTo>
                    <a:pt x="67" y="25"/>
                  </a:lnTo>
                  <a:lnTo>
                    <a:pt x="70" y="36"/>
                  </a:lnTo>
                  <a:lnTo>
                    <a:pt x="65" y="61"/>
                  </a:lnTo>
                  <a:lnTo>
                    <a:pt x="81" y="50"/>
                  </a:lnTo>
                  <a:lnTo>
                    <a:pt x="76" y="44"/>
                  </a:lnTo>
                  <a:lnTo>
                    <a:pt x="74" y="26"/>
                  </a:lnTo>
                  <a:lnTo>
                    <a:pt x="79" y="12"/>
                  </a:lnTo>
                  <a:lnTo>
                    <a:pt x="98" y="0"/>
                  </a:lnTo>
                  <a:close/>
                  <a:moveTo>
                    <a:pt x="50" y="48"/>
                  </a:moveTo>
                  <a:lnTo>
                    <a:pt x="50" y="48"/>
                  </a:lnTo>
                  <a:lnTo>
                    <a:pt x="46" y="33"/>
                  </a:lnTo>
                  <a:lnTo>
                    <a:pt x="45" y="48"/>
                  </a:lnTo>
                  <a:lnTo>
                    <a:pt x="50" y="61"/>
                  </a:lnTo>
                  <a:lnTo>
                    <a:pt x="50" y="53"/>
                  </a:lnTo>
                  <a:lnTo>
                    <a:pt x="50" y="53"/>
                  </a:lnTo>
                  <a:lnTo>
                    <a:pt x="53" y="50"/>
                  </a:lnTo>
                  <a:lnTo>
                    <a:pt x="50" y="48"/>
                  </a:lnTo>
                  <a:close/>
                  <a:moveTo>
                    <a:pt x="53" y="15"/>
                  </a:moveTo>
                  <a:lnTo>
                    <a:pt x="53" y="15"/>
                  </a:lnTo>
                  <a:lnTo>
                    <a:pt x="53" y="15"/>
                  </a:lnTo>
                  <a:lnTo>
                    <a:pt x="53" y="15"/>
                  </a:lnTo>
                  <a:close/>
                  <a:moveTo>
                    <a:pt x="55" y="15"/>
                  </a:moveTo>
                  <a:lnTo>
                    <a:pt x="55" y="15"/>
                  </a:lnTo>
                  <a:lnTo>
                    <a:pt x="55" y="15"/>
                  </a:lnTo>
                  <a:lnTo>
                    <a:pt x="55" y="15"/>
                  </a:lnTo>
                  <a:close/>
                  <a:moveTo>
                    <a:pt x="53" y="14"/>
                  </a:moveTo>
                  <a:lnTo>
                    <a:pt x="53" y="14"/>
                  </a:lnTo>
                  <a:lnTo>
                    <a:pt x="53" y="14"/>
                  </a:lnTo>
                  <a:lnTo>
                    <a:pt x="53" y="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9" name="Freeform 50">
              <a:extLst>
                <a:ext uri="{FF2B5EF4-FFF2-40B4-BE49-F238E27FC236}">
                  <a16:creationId xmlns:a16="http://schemas.microsoft.com/office/drawing/2014/main" id="{7A015FC5-0989-49D9-887B-7319146E0DA6}"/>
                </a:ext>
              </a:extLst>
            </p:cNvPr>
            <p:cNvSpPr>
              <a:spLocks/>
            </p:cNvSpPr>
            <p:nvPr/>
          </p:nvSpPr>
          <p:spPr bwMode="auto">
            <a:xfrm>
              <a:off x="3227388" y="4960938"/>
              <a:ext cx="315913" cy="212725"/>
            </a:xfrm>
            <a:custGeom>
              <a:avLst/>
              <a:gdLst>
                <a:gd name="T0" fmla="*/ 132 w 199"/>
                <a:gd name="T1" fmla="*/ 0 h 134"/>
                <a:gd name="T2" fmla="*/ 179 w 199"/>
                <a:gd name="T3" fmla="*/ 0 h 134"/>
                <a:gd name="T4" fmla="*/ 192 w 199"/>
                <a:gd name="T5" fmla="*/ 9 h 134"/>
                <a:gd name="T6" fmla="*/ 199 w 199"/>
                <a:gd name="T7" fmla="*/ 20 h 134"/>
                <a:gd name="T8" fmla="*/ 199 w 199"/>
                <a:gd name="T9" fmla="*/ 20 h 134"/>
                <a:gd name="T10" fmla="*/ 198 w 199"/>
                <a:gd name="T11" fmla="*/ 37 h 134"/>
                <a:gd name="T12" fmla="*/ 184 w 199"/>
                <a:gd name="T13" fmla="*/ 41 h 134"/>
                <a:gd name="T14" fmla="*/ 184 w 199"/>
                <a:gd name="T15" fmla="*/ 41 h 134"/>
                <a:gd name="T16" fmla="*/ 150 w 199"/>
                <a:gd name="T17" fmla="*/ 25 h 134"/>
                <a:gd name="T18" fmla="*/ 143 w 199"/>
                <a:gd name="T19" fmla="*/ 25 h 134"/>
                <a:gd name="T20" fmla="*/ 139 w 199"/>
                <a:gd name="T21" fmla="*/ 52 h 134"/>
                <a:gd name="T22" fmla="*/ 125 w 199"/>
                <a:gd name="T23" fmla="*/ 66 h 134"/>
                <a:gd name="T24" fmla="*/ 106 w 199"/>
                <a:gd name="T25" fmla="*/ 69 h 134"/>
                <a:gd name="T26" fmla="*/ 109 w 199"/>
                <a:gd name="T27" fmla="*/ 77 h 134"/>
                <a:gd name="T28" fmla="*/ 102 w 199"/>
                <a:gd name="T29" fmla="*/ 90 h 134"/>
                <a:gd name="T30" fmla="*/ 84 w 199"/>
                <a:gd name="T31" fmla="*/ 91 h 134"/>
                <a:gd name="T32" fmla="*/ 90 w 199"/>
                <a:gd name="T33" fmla="*/ 106 h 134"/>
                <a:gd name="T34" fmla="*/ 80 w 199"/>
                <a:gd name="T35" fmla="*/ 134 h 134"/>
                <a:gd name="T36" fmla="*/ 45 w 199"/>
                <a:gd name="T37" fmla="*/ 123 h 134"/>
                <a:gd name="T38" fmla="*/ 41 w 199"/>
                <a:gd name="T39" fmla="*/ 133 h 134"/>
                <a:gd name="T40" fmla="*/ 41 w 199"/>
                <a:gd name="T41" fmla="*/ 133 h 134"/>
                <a:gd name="T42" fmla="*/ 24 w 199"/>
                <a:gd name="T43" fmla="*/ 126 h 134"/>
                <a:gd name="T44" fmla="*/ 24 w 199"/>
                <a:gd name="T45" fmla="*/ 119 h 134"/>
                <a:gd name="T46" fmla="*/ 14 w 199"/>
                <a:gd name="T47" fmla="*/ 109 h 134"/>
                <a:gd name="T48" fmla="*/ 0 w 199"/>
                <a:gd name="T49" fmla="*/ 106 h 134"/>
                <a:gd name="T50" fmla="*/ 0 w 199"/>
                <a:gd name="T51" fmla="*/ 106 h 134"/>
                <a:gd name="T52" fmla="*/ 10 w 199"/>
                <a:gd name="T53" fmla="*/ 80 h 134"/>
                <a:gd name="T54" fmla="*/ 10 w 199"/>
                <a:gd name="T55" fmla="*/ 80 h 134"/>
                <a:gd name="T56" fmla="*/ 27 w 199"/>
                <a:gd name="T57" fmla="*/ 70 h 134"/>
                <a:gd name="T58" fmla="*/ 48 w 199"/>
                <a:gd name="T59" fmla="*/ 46 h 134"/>
                <a:gd name="T60" fmla="*/ 59 w 199"/>
                <a:gd name="T61" fmla="*/ 45 h 134"/>
                <a:gd name="T62" fmla="*/ 83 w 199"/>
                <a:gd name="T63" fmla="*/ 28 h 134"/>
                <a:gd name="T64" fmla="*/ 112 w 199"/>
                <a:gd name="T65" fmla="*/ 31 h 134"/>
                <a:gd name="T66" fmla="*/ 126 w 199"/>
                <a:gd name="T67" fmla="*/ 25 h 134"/>
                <a:gd name="T68" fmla="*/ 135 w 199"/>
                <a:gd name="T69" fmla="*/ 11 h 134"/>
                <a:gd name="T70" fmla="*/ 132 w 199"/>
                <a:gd name="T7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 h="134">
                  <a:moveTo>
                    <a:pt x="132" y="0"/>
                  </a:moveTo>
                  <a:lnTo>
                    <a:pt x="179" y="0"/>
                  </a:lnTo>
                  <a:lnTo>
                    <a:pt x="192" y="9"/>
                  </a:lnTo>
                  <a:lnTo>
                    <a:pt x="199" y="20"/>
                  </a:lnTo>
                  <a:lnTo>
                    <a:pt x="199" y="20"/>
                  </a:lnTo>
                  <a:lnTo>
                    <a:pt x="198" y="37"/>
                  </a:lnTo>
                  <a:lnTo>
                    <a:pt x="184" y="41"/>
                  </a:lnTo>
                  <a:lnTo>
                    <a:pt x="184" y="41"/>
                  </a:lnTo>
                  <a:lnTo>
                    <a:pt x="150" y="25"/>
                  </a:lnTo>
                  <a:lnTo>
                    <a:pt x="143" y="25"/>
                  </a:lnTo>
                  <a:lnTo>
                    <a:pt x="139" y="52"/>
                  </a:lnTo>
                  <a:lnTo>
                    <a:pt x="125" y="66"/>
                  </a:lnTo>
                  <a:lnTo>
                    <a:pt x="106" y="69"/>
                  </a:lnTo>
                  <a:lnTo>
                    <a:pt x="109" y="77"/>
                  </a:lnTo>
                  <a:lnTo>
                    <a:pt x="102" y="90"/>
                  </a:lnTo>
                  <a:lnTo>
                    <a:pt x="84" y="91"/>
                  </a:lnTo>
                  <a:lnTo>
                    <a:pt x="90" y="106"/>
                  </a:lnTo>
                  <a:lnTo>
                    <a:pt x="80" y="134"/>
                  </a:lnTo>
                  <a:lnTo>
                    <a:pt x="45" y="123"/>
                  </a:lnTo>
                  <a:lnTo>
                    <a:pt x="41" y="133"/>
                  </a:lnTo>
                  <a:lnTo>
                    <a:pt x="41" y="133"/>
                  </a:lnTo>
                  <a:lnTo>
                    <a:pt x="24" y="126"/>
                  </a:lnTo>
                  <a:lnTo>
                    <a:pt x="24" y="119"/>
                  </a:lnTo>
                  <a:lnTo>
                    <a:pt x="14" y="109"/>
                  </a:lnTo>
                  <a:lnTo>
                    <a:pt x="0" y="106"/>
                  </a:lnTo>
                  <a:lnTo>
                    <a:pt x="0" y="106"/>
                  </a:lnTo>
                  <a:lnTo>
                    <a:pt x="10" y="80"/>
                  </a:lnTo>
                  <a:lnTo>
                    <a:pt x="10" y="80"/>
                  </a:lnTo>
                  <a:lnTo>
                    <a:pt x="27" y="70"/>
                  </a:lnTo>
                  <a:lnTo>
                    <a:pt x="48" y="46"/>
                  </a:lnTo>
                  <a:lnTo>
                    <a:pt x="59" y="45"/>
                  </a:lnTo>
                  <a:lnTo>
                    <a:pt x="83" y="28"/>
                  </a:lnTo>
                  <a:lnTo>
                    <a:pt x="112" y="31"/>
                  </a:lnTo>
                  <a:lnTo>
                    <a:pt x="126" y="25"/>
                  </a:lnTo>
                  <a:lnTo>
                    <a:pt x="135" y="11"/>
                  </a:lnTo>
                  <a:lnTo>
                    <a:pt x="13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0" name="Freeform 51">
              <a:extLst>
                <a:ext uri="{FF2B5EF4-FFF2-40B4-BE49-F238E27FC236}">
                  <a16:creationId xmlns:a16="http://schemas.microsoft.com/office/drawing/2014/main" id="{14352EF5-57BC-412C-BBBA-4240AF5D1FAD}"/>
                </a:ext>
              </a:extLst>
            </p:cNvPr>
            <p:cNvSpPr>
              <a:spLocks/>
            </p:cNvSpPr>
            <p:nvPr/>
          </p:nvSpPr>
          <p:spPr bwMode="auto">
            <a:xfrm>
              <a:off x="3292476" y="5000625"/>
              <a:ext cx="331788" cy="263525"/>
            </a:xfrm>
            <a:custGeom>
              <a:avLst/>
              <a:gdLst>
                <a:gd name="T0" fmla="*/ 143 w 209"/>
                <a:gd name="T1" fmla="*/ 16 h 166"/>
                <a:gd name="T2" fmla="*/ 151 w 209"/>
                <a:gd name="T3" fmla="*/ 25 h 166"/>
                <a:gd name="T4" fmla="*/ 157 w 209"/>
                <a:gd name="T5" fmla="*/ 48 h 166"/>
                <a:gd name="T6" fmla="*/ 171 w 209"/>
                <a:gd name="T7" fmla="*/ 67 h 166"/>
                <a:gd name="T8" fmla="*/ 172 w 209"/>
                <a:gd name="T9" fmla="*/ 77 h 166"/>
                <a:gd name="T10" fmla="*/ 178 w 209"/>
                <a:gd name="T11" fmla="*/ 80 h 166"/>
                <a:gd name="T12" fmla="*/ 192 w 209"/>
                <a:gd name="T13" fmla="*/ 98 h 166"/>
                <a:gd name="T14" fmla="*/ 197 w 209"/>
                <a:gd name="T15" fmla="*/ 118 h 166"/>
                <a:gd name="T16" fmla="*/ 209 w 209"/>
                <a:gd name="T17" fmla="*/ 129 h 166"/>
                <a:gd name="T18" fmla="*/ 209 w 209"/>
                <a:gd name="T19" fmla="*/ 129 h 166"/>
                <a:gd name="T20" fmla="*/ 186 w 209"/>
                <a:gd name="T21" fmla="*/ 120 h 166"/>
                <a:gd name="T22" fmla="*/ 175 w 209"/>
                <a:gd name="T23" fmla="*/ 126 h 166"/>
                <a:gd name="T24" fmla="*/ 167 w 209"/>
                <a:gd name="T25" fmla="*/ 125 h 166"/>
                <a:gd name="T26" fmla="*/ 153 w 209"/>
                <a:gd name="T27" fmla="*/ 112 h 166"/>
                <a:gd name="T28" fmla="*/ 131 w 209"/>
                <a:gd name="T29" fmla="*/ 118 h 166"/>
                <a:gd name="T30" fmla="*/ 131 w 209"/>
                <a:gd name="T31" fmla="*/ 118 h 166"/>
                <a:gd name="T32" fmla="*/ 131 w 209"/>
                <a:gd name="T33" fmla="*/ 118 h 166"/>
                <a:gd name="T34" fmla="*/ 131 w 209"/>
                <a:gd name="T35" fmla="*/ 118 h 166"/>
                <a:gd name="T36" fmla="*/ 116 w 209"/>
                <a:gd name="T37" fmla="*/ 136 h 166"/>
                <a:gd name="T38" fmla="*/ 91 w 209"/>
                <a:gd name="T39" fmla="*/ 148 h 166"/>
                <a:gd name="T40" fmla="*/ 81 w 209"/>
                <a:gd name="T41" fmla="*/ 166 h 166"/>
                <a:gd name="T42" fmla="*/ 81 w 209"/>
                <a:gd name="T43" fmla="*/ 166 h 166"/>
                <a:gd name="T44" fmla="*/ 65 w 209"/>
                <a:gd name="T45" fmla="*/ 161 h 166"/>
                <a:gd name="T46" fmla="*/ 70 w 209"/>
                <a:gd name="T47" fmla="*/ 158 h 166"/>
                <a:gd name="T48" fmla="*/ 63 w 209"/>
                <a:gd name="T49" fmla="*/ 147 h 166"/>
                <a:gd name="T50" fmla="*/ 42 w 209"/>
                <a:gd name="T51" fmla="*/ 119 h 166"/>
                <a:gd name="T52" fmla="*/ 35 w 209"/>
                <a:gd name="T53" fmla="*/ 120 h 166"/>
                <a:gd name="T54" fmla="*/ 21 w 209"/>
                <a:gd name="T55" fmla="*/ 109 h 166"/>
                <a:gd name="T56" fmla="*/ 0 w 209"/>
                <a:gd name="T57" fmla="*/ 108 h 166"/>
                <a:gd name="T58" fmla="*/ 0 w 209"/>
                <a:gd name="T59" fmla="*/ 108 h 166"/>
                <a:gd name="T60" fmla="*/ 4 w 209"/>
                <a:gd name="T61" fmla="*/ 98 h 166"/>
                <a:gd name="T62" fmla="*/ 39 w 209"/>
                <a:gd name="T63" fmla="*/ 109 h 166"/>
                <a:gd name="T64" fmla="*/ 47 w 209"/>
                <a:gd name="T65" fmla="*/ 81 h 166"/>
                <a:gd name="T66" fmla="*/ 43 w 209"/>
                <a:gd name="T67" fmla="*/ 66 h 166"/>
                <a:gd name="T68" fmla="*/ 61 w 209"/>
                <a:gd name="T69" fmla="*/ 65 h 166"/>
                <a:gd name="T70" fmla="*/ 67 w 209"/>
                <a:gd name="T71" fmla="*/ 52 h 166"/>
                <a:gd name="T72" fmla="*/ 65 w 209"/>
                <a:gd name="T73" fmla="*/ 44 h 166"/>
                <a:gd name="T74" fmla="*/ 84 w 209"/>
                <a:gd name="T75" fmla="*/ 41 h 166"/>
                <a:gd name="T76" fmla="*/ 98 w 209"/>
                <a:gd name="T77" fmla="*/ 27 h 166"/>
                <a:gd name="T78" fmla="*/ 102 w 209"/>
                <a:gd name="T79" fmla="*/ 0 h 166"/>
                <a:gd name="T80" fmla="*/ 109 w 209"/>
                <a:gd name="T81" fmla="*/ 0 h 166"/>
                <a:gd name="T82" fmla="*/ 143 w 209"/>
                <a:gd name="T83" fmla="*/ 1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9" h="166">
                  <a:moveTo>
                    <a:pt x="143" y="16"/>
                  </a:moveTo>
                  <a:lnTo>
                    <a:pt x="151" y="25"/>
                  </a:lnTo>
                  <a:lnTo>
                    <a:pt x="157" y="48"/>
                  </a:lnTo>
                  <a:lnTo>
                    <a:pt x="171" y="67"/>
                  </a:lnTo>
                  <a:lnTo>
                    <a:pt x="172" y="77"/>
                  </a:lnTo>
                  <a:lnTo>
                    <a:pt x="178" y="80"/>
                  </a:lnTo>
                  <a:lnTo>
                    <a:pt x="192" y="98"/>
                  </a:lnTo>
                  <a:lnTo>
                    <a:pt x="197" y="118"/>
                  </a:lnTo>
                  <a:lnTo>
                    <a:pt x="209" y="129"/>
                  </a:lnTo>
                  <a:lnTo>
                    <a:pt x="209" y="129"/>
                  </a:lnTo>
                  <a:lnTo>
                    <a:pt x="186" y="120"/>
                  </a:lnTo>
                  <a:lnTo>
                    <a:pt x="175" y="126"/>
                  </a:lnTo>
                  <a:lnTo>
                    <a:pt x="167" y="125"/>
                  </a:lnTo>
                  <a:lnTo>
                    <a:pt x="153" y="112"/>
                  </a:lnTo>
                  <a:lnTo>
                    <a:pt x="131" y="118"/>
                  </a:lnTo>
                  <a:lnTo>
                    <a:pt x="131" y="118"/>
                  </a:lnTo>
                  <a:lnTo>
                    <a:pt x="131" y="118"/>
                  </a:lnTo>
                  <a:lnTo>
                    <a:pt x="131" y="118"/>
                  </a:lnTo>
                  <a:lnTo>
                    <a:pt x="116" y="136"/>
                  </a:lnTo>
                  <a:lnTo>
                    <a:pt x="91" y="148"/>
                  </a:lnTo>
                  <a:lnTo>
                    <a:pt x="81" y="166"/>
                  </a:lnTo>
                  <a:lnTo>
                    <a:pt x="81" y="166"/>
                  </a:lnTo>
                  <a:lnTo>
                    <a:pt x="65" y="161"/>
                  </a:lnTo>
                  <a:lnTo>
                    <a:pt x="70" y="158"/>
                  </a:lnTo>
                  <a:lnTo>
                    <a:pt x="63" y="147"/>
                  </a:lnTo>
                  <a:lnTo>
                    <a:pt x="42" y="119"/>
                  </a:lnTo>
                  <a:lnTo>
                    <a:pt x="35" y="120"/>
                  </a:lnTo>
                  <a:lnTo>
                    <a:pt x="21" y="109"/>
                  </a:lnTo>
                  <a:lnTo>
                    <a:pt x="0" y="108"/>
                  </a:lnTo>
                  <a:lnTo>
                    <a:pt x="0" y="108"/>
                  </a:lnTo>
                  <a:lnTo>
                    <a:pt x="4" y="98"/>
                  </a:lnTo>
                  <a:lnTo>
                    <a:pt x="39" y="109"/>
                  </a:lnTo>
                  <a:lnTo>
                    <a:pt x="47" y="81"/>
                  </a:lnTo>
                  <a:lnTo>
                    <a:pt x="43" y="66"/>
                  </a:lnTo>
                  <a:lnTo>
                    <a:pt x="61" y="65"/>
                  </a:lnTo>
                  <a:lnTo>
                    <a:pt x="67" y="52"/>
                  </a:lnTo>
                  <a:lnTo>
                    <a:pt x="65" y="44"/>
                  </a:lnTo>
                  <a:lnTo>
                    <a:pt x="84" y="41"/>
                  </a:lnTo>
                  <a:lnTo>
                    <a:pt x="98" y="27"/>
                  </a:lnTo>
                  <a:lnTo>
                    <a:pt x="102" y="0"/>
                  </a:lnTo>
                  <a:lnTo>
                    <a:pt x="109" y="0"/>
                  </a:lnTo>
                  <a:lnTo>
                    <a:pt x="143" y="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1" name="Freeform 52">
              <a:extLst>
                <a:ext uri="{FF2B5EF4-FFF2-40B4-BE49-F238E27FC236}">
                  <a16:creationId xmlns:a16="http://schemas.microsoft.com/office/drawing/2014/main" id="{EC0CE7A8-E7D7-4A25-8A45-9E90FD05072E}"/>
                </a:ext>
              </a:extLst>
            </p:cNvPr>
            <p:cNvSpPr>
              <a:spLocks/>
            </p:cNvSpPr>
            <p:nvPr/>
          </p:nvSpPr>
          <p:spPr bwMode="auto">
            <a:xfrm>
              <a:off x="3449638" y="3873500"/>
              <a:ext cx="290513" cy="465138"/>
            </a:xfrm>
            <a:custGeom>
              <a:avLst/>
              <a:gdLst>
                <a:gd name="T0" fmla="*/ 38 w 183"/>
                <a:gd name="T1" fmla="*/ 36 h 293"/>
                <a:gd name="T2" fmla="*/ 41 w 183"/>
                <a:gd name="T3" fmla="*/ 22 h 293"/>
                <a:gd name="T4" fmla="*/ 56 w 183"/>
                <a:gd name="T5" fmla="*/ 47 h 293"/>
                <a:gd name="T6" fmla="*/ 90 w 183"/>
                <a:gd name="T7" fmla="*/ 54 h 293"/>
                <a:gd name="T8" fmla="*/ 111 w 183"/>
                <a:gd name="T9" fmla="*/ 28 h 293"/>
                <a:gd name="T10" fmla="*/ 138 w 183"/>
                <a:gd name="T11" fmla="*/ 29 h 293"/>
                <a:gd name="T12" fmla="*/ 146 w 183"/>
                <a:gd name="T13" fmla="*/ 35 h 293"/>
                <a:gd name="T14" fmla="*/ 146 w 183"/>
                <a:gd name="T15" fmla="*/ 65 h 293"/>
                <a:gd name="T16" fmla="*/ 152 w 183"/>
                <a:gd name="T17" fmla="*/ 86 h 293"/>
                <a:gd name="T18" fmla="*/ 157 w 183"/>
                <a:gd name="T19" fmla="*/ 134 h 293"/>
                <a:gd name="T20" fmla="*/ 156 w 183"/>
                <a:gd name="T21" fmla="*/ 176 h 293"/>
                <a:gd name="T22" fmla="*/ 173 w 183"/>
                <a:gd name="T23" fmla="*/ 190 h 293"/>
                <a:gd name="T24" fmla="*/ 183 w 183"/>
                <a:gd name="T25" fmla="*/ 199 h 293"/>
                <a:gd name="T26" fmla="*/ 138 w 183"/>
                <a:gd name="T27" fmla="*/ 220 h 293"/>
                <a:gd name="T28" fmla="*/ 129 w 183"/>
                <a:gd name="T29" fmla="*/ 276 h 293"/>
                <a:gd name="T30" fmla="*/ 103 w 183"/>
                <a:gd name="T31" fmla="*/ 293 h 293"/>
                <a:gd name="T32" fmla="*/ 100 w 183"/>
                <a:gd name="T33" fmla="*/ 292 h 293"/>
                <a:gd name="T34" fmla="*/ 94 w 183"/>
                <a:gd name="T35" fmla="*/ 252 h 293"/>
                <a:gd name="T36" fmla="*/ 101 w 183"/>
                <a:gd name="T37" fmla="*/ 218 h 293"/>
                <a:gd name="T38" fmla="*/ 110 w 183"/>
                <a:gd name="T39" fmla="*/ 192 h 293"/>
                <a:gd name="T40" fmla="*/ 84 w 183"/>
                <a:gd name="T41" fmla="*/ 132 h 293"/>
                <a:gd name="T42" fmla="*/ 54 w 183"/>
                <a:gd name="T43" fmla="*/ 124 h 293"/>
                <a:gd name="T44" fmla="*/ 48 w 183"/>
                <a:gd name="T45" fmla="*/ 148 h 293"/>
                <a:gd name="T46" fmla="*/ 28 w 183"/>
                <a:gd name="T47" fmla="*/ 131 h 293"/>
                <a:gd name="T48" fmla="*/ 18 w 183"/>
                <a:gd name="T49" fmla="*/ 137 h 293"/>
                <a:gd name="T50" fmla="*/ 25 w 183"/>
                <a:gd name="T51" fmla="*/ 113 h 293"/>
                <a:gd name="T52" fmla="*/ 24 w 183"/>
                <a:gd name="T53" fmla="*/ 96 h 293"/>
                <a:gd name="T54" fmla="*/ 11 w 183"/>
                <a:gd name="T55" fmla="*/ 53 h 293"/>
                <a:gd name="T56" fmla="*/ 16 w 183"/>
                <a:gd name="T57" fmla="*/ 42 h 293"/>
                <a:gd name="T58" fmla="*/ 9 w 183"/>
                <a:gd name="T59" fmla="*/ 36 h 293"/>
                <a:gd name="T60" fmla="*/ 6 w 183"/>
                <a:gd name="T61" fmla="*/ 32 h 293"/>
                <a:gd name="T62" fmla="*/ 0 w 183"/>
                <a:gd name="T63" fmla="*/ 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3" h="293">
                  <a:moveTo>
                    <a:pt x="6" y="0"/>
                  </a:moveTo>
                  <a:lnTo>
                    <a:pt x="38" y="36"/>
                  </a:lnTo>
                  <a:lnTo>
                    <a:pt x="37" y="25"/>
                  </a:lnTo>
                  <a:lnTo>
                    <a:pt x="41" y="22"/>
                  </a:lnTo>
                  <a:lnTo>
                    <a:pt x="54" y="29"/>
                  </a:lnTo>
                  <a:lnTo>
                    <a:pt x="56" y="47"/>
                  </a:lnTo>
                  <a:lnTo>
                    <a:pt x="63" y="54"/>
                  </a:lnTo>
                  <a:lnTo>
                    <a:pt x="90" y="54"/>
                  </a:lnTo>
                  <a:lnTo>
                    <a:pt x="108" y="40"/>
                  </a:lnTo>
                  <a:lnTo>
                    <a:pt x="111" y="28"/>
                  </a:lnTo>
                  <a:lnTo>
                    <a:pt x="125" y="32"/>
                  </a:lnTo>
                  <a:lnTo>
                    <a:pt x="138" y="29"/>
                  </a:lnTo>
                  <a:lnTo>
                    <a:pt x="142" y="36"/>
                  </a:lnTo>
                  <a:lnTo>
                    <a:pt x="146" y="35"/>
                  </a:lnTo>
                  <a:lnTo>
                    <a:pt x="143" y="60"/>
                  </a:lnTo>
                  <a:lnTo>
                    <a:pt x="146" y="65"/>
                  </a:lnTo>
                  <a:lnTo>
                    <a:pt x="152" y="67"/>
                  </a:lnTo>
                  <a:lnTo>
                    <a:pt x="152" y="86"/>
                  </a:lnTo>
                  <a:lnTo>
                    <a:pt x="159" y="106"/>
                  </a:lnTo>
                  <a:lnTo>
                    <a:pt x="157" y="134"/>
                  </a:lnTo>
                  <a:lnTo>
                    <a:pt x="152" y="153"/>
                  </a:lnTo>
                  <a:lnTo>
                    <a:pt x="156" y="176"/>
                  </a:lnTo>
                  <a:lnTo>
                    <a:pt x="176" y="184"/>
                  </a:lnTo>
                  <a:lnTo>
                    <a:pt x="173" y="190"/>
                  </a:lnTo>
                  <a:lnTo>
                    <a:pt x="183" y="199"/>
                  </a:lnTo>
                  <a:lnTo>
                    <a:pt x="183" y="199"/>
                  </a:lnTo>
                  <a:lnTo>
                    <a:pt x="162" y="220"/>
                  </a:lnTo>
                  <a:lnTo>
                    <a:pt x="138" y="220"/>
                  </a:lnTo>
                  <a:lnTo>
                    <a:pt x="128" y="246"/>
                  </a:lnTo>
                  <a:lnTo>
                    <a:pt x="129" y="276"/>
                  </a:lnTo>
                  <a:lnTo>
                    <a:pt x="118" y="278"/>
                  </a:lnTo>
                  <a:lnTo>
                    <a:pt x="103" y="293"/>
                  </a:lnTo>
                  <a:lnTo>
                    <a:pt x="100" y="292"/>
                  </a:lnTo>
                  <a:lnTo>
                    <a:pt x="100" y="292"/>
                  </a:lnTo>
                  <a:lnTo>
                    <a:pt x="107" y="265"/>
                  </a:lnTo>
                  <a:lnTo>
                    <a:pt x="94" y="252"/>
                  </a:lnTo>
                  <a:lnTo>
                    <a:pt x="91" y="229"/>
                  </a:lnTo>
                  <a:lnTo>
                    <a:pt x="101" y="218"/>
                  </a:lnTo>
                  <a:lnTo>
                    <a:pt x="103" y="199"/>
                  </a:lnTo>
                  <a:lnTo>
                    <a:pt x="110" y="192"/>
                  </a:lnTo>
                  <a:lnTo>
                    <a:pt x="105" y="167"/>
                  </a:lnTo>
                  <a:lnTo>
                    <a:pt x="84" y="132"/>
                  </a:lnTo>
                  <a:lnTo>
                    <a:pt x="65" y="117"/>
                  </a:lnTo>
                  <a:lnTo>
                    <a:pt x="54" y="124"/>
                  </a:lnTo>
                  <a:lnTo>
                    <a:pt x="56" y="135"/>
                  </a:lnTo>
                  <a:lnTo>
                    <a:pt x="48" y="148"/>
                  </a:lnTo>
                  <a:lnTo>
                    <a:pt x="31" y="144"/>
                  </a:lnTo>
                  <a:lnTo>
                    <a:pt x="28" y="131"/>
                  </a:lnTo>
                  <a:lnTo>
                    <a:pt x="27" y="138"/>
                  </a:lnTo>
                  <a:lnTo>
                    <a:pt x="18" y="137"/>
                  </a:lnTo>
                  <a:lnTo>
                    <a:pt x="25" y="124"/>
                  </a:lnTo>
                  <a:lnTo>
                    <a:pt x="25" y="113"/>
                  </a:lnTo>
                  <a:lnTo>
                    <a:pt x="17" y="106"/>
                  </a:lnTo>
                  <a:lnTo>
                    <a:pt x="24" y="96"/>
                  </a:lnTo>
                  <a:lnTo>
                    <a:pt x="18" y="54"/>
                  </a:lnTo>
                  <a:lnTo>
                    <a:pt x="11" y="53"/>
                  </a:lnTo>
                  <a:lnTo>
                    <a:pt x="11" y="43"/>
                  </a:lnTo>
                  <a:lnTo>
                    <a:pt x="16" y="42"/>
                  </a:lnTo>
                  <a:lnTo>
                    <a:pt x="10" y="39"/>
                  </a:lnTo>
                  <a:lnTo>
                    <a:pt x="9" y="36"/>
                  </a:lnTo>
                  <a:lnTo>
                    <a:pt x="13" y="33"/>
                  </a:lnTo>
                  <a:lnTo>
                    <a:pt x="6" y="32"/>
                  </a:lnTo>
                  <a:lnTo>
                    <a:pt x="0" y="15"/>
                  </a:lnTo>
                  <a:lnTo>
                    <a:pt x="0" y="5"/>
                  </a:lnTo>
                  <a:lnTo>
                    <a:pt x="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2" name="Freeform 53">
              <a:extLst>
                <a:ext uri="{FF2B5EF4-FFF2-40B4-BE49-F238E27FC236}">
                  <a16:creationId xmlns:a16="http://schemas.microsoft.com/office/drawing/2014/main" id="{B16533A0-518C-4F4E-9FEF-612FAA5981DD}"/>
                </a:ext>
              </a:extLst>
            </p:cNvPr>
            <p:cNvSpPr>
              <a:spLocks noEditPoints="1"/>
            </p:cNvSpPr>
            <p:nvPr/>
          </p:nvSpPr>
          <p:spPr bwMode="auto">
            <a:xfrm>
              <a:off x="3333751" y="5187950"/>
              <a:ext cx="357188" cy="333375"/>
            </a:xfrm>
            <a:custGeom>
              <a:avLst/>
              <a:gdLst>
                <a:gd name="T0" fmla="*/ 17 w 225"/>
                <a:gd name="T1" fmla="*/ 68 h 210"/>
                <a:gd name="T2" fmla="*/ 17 w 225"/>
                <a:gd name="T3" fmla="*/ 75 h 210"/>
                <a:gd name="T4" fmla="*/ 65 w 225"/>
                <a:gd name="T5" fmla="*/ 30 h 210"/>
                <a:gd name="T6" fmla="*/ 55 w 225"/>
                <a:gd name="T7" fmla="*/ 48 h 210"/>
                <a:gd name="T8" fmla="*/ 66 w 225"/>
                <a:gd name="T9" fmla="*/ 64 h 210"/>
                <a:gd name="T10" fmla="*/ 59 w 225"/>
                <a:gd name="T11" fmla="*/ 86 h 210"/>
                <a:gd name="T12" fmla="*/ 52 w 225"/>
                <a:gd name="T13" fmla="*/ 90 h 210"/>
                <a:gd name="T14" fmla="*/ 48 w 225"/>
                <a:gd name="T15" fmla="*/ 96 h 210"/>
                <a:gd name="T16" fmla="*/ 27 w 225"/>
                <a:gd name="T17" fmla="*/ 107 h 210"/>
                <a:gd name="T18" fmla="*/ 3 w 225"/>
                <a:gd name="T19" fmla="*/ 156 h 210"/>
                <a:gd name="T20" fmla="*/ 0 w 225"/>
                <a:gd name="T21" fmla="*/ 175 h 210"/>
                <a:gd name="T22" fmla="*/ 7 w 225"/>
                <a:gd name="T23" fmla="*/ 181 h 210"/>
                <a:gd name="T24" fmla="*/ 14 w 225"/>
                <a:gd name="T25" fmla="*/ 181 h 210"/>
                <a:gd name="T26" fmla="*/ 21 w 225"/>
                <a:gd name="T27" fmla="*/ 189 h 210"/>
                <a:gd name="T28" fmla="*/ 72 w 225"/>
                <a:gd name="T29" fmla="*/ 195 h 210"/>
                <a:gd name="T30" fmla="*/ 135 w 225"/>
                <a:gd name="T31" fmla="*/ 180 h 210"/>
                <a:gd name="T32" fmla="*/ 152 w 225"/>
                <a:gd name="T33" fmla="*/ 162 h 210"/>
                <a:gd name="T34" fmla="*/ 153 w 225"/>
                <a:gd name="T35" fmla="*/ 182 h 210"/>
                <a:gd name="T36" fmla="*/ 181 w 225"/>
                <a:gd name="T37" fmla="*/ 210 h 210"/>
                <a:gd name="T38" fmla="*/ 225 w 225"/>
                <a:gd name="T39" fmla="*/ 196 h 210"/>
                <a:gd name="T40" fmla="*/ 202 w 225"/>
                <a:gd name="T41" fmla="*/ 182 h 210"/>
                <a:gd name="T42" fmla="*/ 184 w 225"/>
                <a:gd name="T43" fmla="*/ 184 h 210"/>
                <a:gd name="T44" fmla="*/ 180 w 225"/>
                <a:gd name="T45" fmla="*/ 135 h 210"/>
                <a:gd name="T46" fmla="*/ 185 w 225"/>
                <a:gd name="T47" fmla="*/ 125 h 210"/>
                <a:gd name="T48" fmla="*/ 180 w 225"/>
                <a:gd name="T49" fmla="*/ 120 h 210"/>
                <a:gd name="T50" fmla="*/ 162 w 225"/>
                <a:gd name="T51" fmla="*/ 97 h 210"/>
                <a:gd name="T52" fmla="*/ 170 w 225"/>
                <a:gd name="T53" fmla="*/ 115 h 210"/>
                <a:gd name="T54" fmla="*/ 167 w 225"/>
                <a:gd name="T55" fmla="*/ 121 h 210"/>
                <a:gd name="T56" fmla="*/ 160 w 225"/>
                <a:gd name="T57" fmla="*/ 122 h 210"/>
                <a:gd name="T58" fmla="*/ 164 w 225"/>
                <a:gd name="T59" fmla="*/ 138 h 210"/>
                <a:gd name="T60" fmla="*/ 145 w 225"/>
                <a:gd name="T61" fmla="*/ 143 h 210"/>
                <a:gd name="T62" fmla="*/ 125 w 225"/>
                <a:gd name="T63" fmla="*/ 129 h 210"/>
                <a:gd name="T64" fmla="*/ 103 w 225"/>
                <a:gd name="T65" fmla="*/ 120 h 210"/>
                <a:gd name="T66" fmla="*/ 100 w 225"/>
                <a:gd name="T67" fmla="*/ 90 h 210"/>
                <a:gd name="T68" fmla="*/ 82 w 225"/>
                <a:gd name="T69" fmla="*/ 101 h 210"/>
                <a:gd name="T70" fmla="*/ 101 w 225"/>
                <a:gd name="T71" fmla="*/ 75 h 210"/>
                <a:gd name="T72" fmla="*/ 104 w 225"/>
                <a:gd name="T73" fmla="*/ 28 h 210"/>
                <a:gd name="T74" fmla="*/ 90 w 225"/>
                <a:gd name="T75"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5" h="210">
                  <a:moveTo>
                    <a:pt x="17" y="75"/>
                  </a:moveTo>
                  <a:lnTo>
                    <a:pt x="17" y="68"/>
                  </a:lnTo>
                  <a:lnTo>
                    <a:pt x="28" y="58"/>
                  </a:lnTo>
                  <a:lnTo>
                    <a:pt x="17" y="75"/>
                  </a:lnTo>
                  <a:close/>
                  <a:moveTo>
                    <a:pt x="90" y="18"/>
                  </a:moveTo>
                  <a:lnTo>
                    <a:pt x="65" y="30"/>
                  </a:lnTo>
                  <a:lnTo>
                    <a:pt x="55" y="48"/>
                  </a:lnTo>
                  <a:lnTo>
                    <a:pt x="55" y="48"/>
                  </a:lnTo>
                  <a:lnTo>
                    <a:pt x="63" y="50"/>
                  </a:lnTo>
                  <a:lnTo>
                    <a:pt x="66" y="64"/>
                  </a:lnTo>
                  <a:lnTo>
                    <a:pt x="58" y="65"/>
                  </a:lnTo>
                  <a:lnTo>
                    <a:pt x="59" y="86"/>
                  </a:lnTo>
                  <a:lnTo>
                    <a:pt x="52" y="85"/>
                  </a:lnTo>
                  <a:lnTo>
                    <a:pt x="52" y="90"/>
                  </a:lnTo>
                  <a:lnTo>
                    <a:pt x="47" y="95"/>
                  </a:lnTo>
                  <a:lnTo>
                    <a:pt x="48" y="96"/>
                  </a:lnTo>
                  <a:lnTo>
                    <a:pt x="37" y="106"/>
                  </a:lnTo>
                  <a:lnTo>
                    <a:pt x="27" y="107"/>
                  </a:lnTo>
                  <a:lnTo>
                    <a:pt x="13" y="128"/>
                  </a:lnTo>
                  <a:lnTo>
                    <a:pt x="3" y="156"/>
                  </a:lnTo>
                  <a:lnTo>
                    <a:pt x="7" y="166"/>
                  </a:lnTo>
                  <a:lnTo>
                    <a:pt x="0" y="175"/>
                  </a:lnTo>
                  <a:lnTo>
                    <a:pt x="4" y="182"/>
                  </a:lnTo>
                  <a:lnTo>
                    <a:pt x="7" y="181"/>
                  </a:lnTo>
                  <a:lnTo>
                    <a:pt x="6" y="185"/>
                  </a:lnTo>
                  <a:lnTo>
                    <a:pt x="14" y="181"/>
                  </a:lnTo>
                  <a:lnTo>
                    <a:pt x="21" y="189"/>
                  </a:lnTo>
                  <a:lnTo>
                    <a:pt x="21" y="189"/>
                  </a:lnTo>
                  <a:lnTo>
                    <a:pt x="69" y="189"/>
                  </a:lnTo>
                  <a:lnTo>
                    <a:pt x="72" y="195"/>
                  </a:lnTo>
                  <a:lnTo>
                    <a:pt x="121" y="195"/>
                  </a:lnTo>
                  <a:lnTo>
                    <a:pt x="135" y="180"/>
                  </a:lnTo>
                  <a:lnTo>
                    <a:pt x="129" y="166"/>
                  </a:lnTo>
                  <a:lnTo>
                    <a:pt x="152" y="162"/>
                  </a:lnTo>
                  <a:lnTo>
                    <a:pt x="159" y="164"/>
                  </a:lnTo>
                  <a:lnTo>
                    <a:pt x="153" y="182"/>
                  </a:lnTo>
                  <a:lnTo>
                    <a:pt x="170" y="182"/>
                  </a:lnTo>
                  <a:lnTo>
                    <a:pt x="181" y="210"/>
                  </a:lnTo>
                  <a:lnTo>
                    <a:pt x="199" y="209"/>
                  </a:lnTo>
                  <a:lnTo>
                    <a:pt x="225" y="196"/>
                  </a:lnTo>
                  <a:lnTo>
                    <a:pt x="225" y="196"/>
                  </a:lnTo>
                  <a:lnTo>
                    <a:pt x="202" y="182"/>
                  </a:lnTo>
                  <a:lnTo>
                    <a:pt x="191" y="185"/>
                  </a:lnTo>
                  <a:lnTo>
                    <a:pt x="184" y="184"/>
                  </a:lnTo>
                  <a:lnTo>
                    <a:pt x="183" y="138"/>
                  </a:lnTo>
                  <a:lnTo>
                    <a:pt x="180" y="135"/>
                  </a:lnTo>
                  <a:lnTo>
                    <a:pt x="180" y="125"/>
                  </a:lnTo>
                  <a:lnTo>
                    <a:pt x="185" y="125"/>
                  </a:lnTo>
                  <a:lnTo>
                    <a:pt x="185" y="120"/>
                  </a:lnTo>
                  <a:lnTo>
                    <a:pt x="180" y="120"/>
                  </a:lnTo>
                  <a:lnTo>
                    <a:pt x="180" y="114"/>
                  </a:lnTo>
                  <a:lnTo>
                    <a:pt x="162" y="97"/>
                  </a:lnTo>
                  <a:lnTo>
                    <a:pt x="159" y="107"/>
                  </a:lnTo>
                  <a:lnTo>
                    <a:pt x="170" y="115"/>
                  </a:lnTo>
                  <a:lnTo>
                    <a:pt x="166" y="115"/>
                  </a:lnTo>
                  <a:lnTo>
                    <a:pt x="167" y="121"/>
                  </a:lnTo>
                  <a:lnTo>
                    <a:pt x="163" y="117"/>
                  </a:lnTo>
                  <a:lnTo>
                    <a:pt x="160" y="122"/>
                  </a:lnTo>
                  <a:lnTo>
                    <a:pt x="157" y="121"/>
                  </a:lnTo>
                  <a:lnTo>
                    <a:pt x="164" y="138"/>
                  </a:lnTo>
                  <a:lnTo>
                    <a:pt x="156" y="149"/>
                  </a:lnTo>
                  <a:lnTo>
                    <a:pt x="145" y="143"/>
                  </a:lnTo>
                  <a:lnTo>
                    <a:pt x="136" y="143"/>
                  </a:lnTo>
                  <a:lnTo>
                    <a:pt x="125" y="129"/>
                  </a:lnTo>
                  <a:lnTo>
                    <a:pt x="118" y="131"/>
                  </a:lnTo>
                  <a:lnTo>
                    <a:pt x="103" y="120"/>
                  </a:lnTo>
                  <a:lnTo>
                    <a:pt x="119" y="89"/>
                  </a:lnTo>
                  <a:lnTo>
                    <a:pt x="100" y="90"/>
                  </a:lnTo>
                  <a:lnTo>
                    <a:pt x="91" y="103"/>
                  </a:lnTo>
                  <a:lnTo>
                    <a:pt x="82" y="101"/>
                  </a:lnTo>
                  <a:lnTo>
                    <a:pt x="98" y="74"/>
                  </a:lnTo>
                  <a:lnTo>
                    <a:pt x="101" y="75"/>
                  </a:lnTo>
                  <a:lnTo>
                    <a:pt x="115" y="44"/>
                  </a:lnTo>
                  <a:lnTo>
                    <a:pt x="104" y="28"/>
                  </a:lnTo>
                  <a:lnTo>
                    <a:pt x="105" y="0"/>
                  </a:lnTo>
                  <a:lnTo>
                    <a:pt x="90" y="1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3" name="Freeform 54">
              <a:extLst>
                <a:ext uri="{FF2B5EF4-FFF2-40B4-BE49-F238E27FC236}">
                  <a16:creationId xmlns:a16="http://schemas.microsoft.com/office/drawing/2014/main" id="{52D773A4-6718-4B32-9F3B-CEBB0F0C0EF2}"/>
                </a:ext>
              </a:extLst>
            </p:cNvPr>
            <p:cNvSpPr>
              <a:spLocks/>
            </p:cNvSpPr>
            <p:nvPr/>
          </p:nvSpPr>
          <p:spPr bwMode="auto">
            <a:xfrm>
              <a:off x="2619376" y="3190875"/>
              <a:ext cx="112713" cy="128588"/>
            </a:xfrm>
            <a:custGeom>
              <a:avLst/>
              <a:gdLst>
                <a:gd name="T0" fmla="*/ 12 w 71"/>
                <a:gd name="T1" fmla="*/ 0 h 81"/>
                <a:gd name="T2" fmla="*/ 22 w 71"/>
                <a:gd name="T3" fmla="*/ 10 h 81"/>
                <a:gd name="T4" fmla="*/ 25 w 71"/>
                <a:gd name="T5" fmla="*/ 6 h 81"/>
                <a:gd name="T6" fmla="*/ 39 w 71"/>
                <a:gd name="T7" fmla="*/ 11 h 81"/>
                <a:gd name="T8" fmla="*/ 42 w 71"/>
                <a:gd name="T9" fmla="*/ 6 h 81"/>
                <a:gd name="T10" fmla="*/ 47 w 71"/>
                <a:gd name="T11" fmla="*/ 10 h 81"/>
                <a:gd name="T12" fmla="*/ 45 w 71"/>
                <a:gd name="T13" fmla="*/ 13 h 81"/>
                <a:gd name="T14" fmla="*/ 50 w 71"/>
                <a:gd name="T15" fmla="*/ 13 h 81"/>
                <a:gd name="T16" fmla="*/ 52 w 71"/>
                <a:gd name="T17" fmla="*/ 18 h 81"/>
                <a:gd name="T18" fmla="*/ 49 w 71"/>
                <a:gd name="T19" fmla="*/ 20 h 81"/>
                <a:gd name="T20" fmla="*/ 59 w 71"/>
                <a:gd name="T21" fmla="*/ 18 h 81"/>
                <a:gd name="T22" fmla="*/ 67 w 71"/>
                <a:gd name="T23" fmla="*/ 25 h 81"/>
                <a:gd name="T24" fmla="*/ 62 w 71"/>
                <a:gd name="T25" fmla="*/ 32 h 81"/>
                <a:gd name="T26" fmla="*/ 71 w 71"/>
                <a:gd name="T27" fmla="*/ 43 h 81"/>
                <a:gd name="T28" fmla="*/ 50 w 71"/>
                <a:gd name="T29" fmla="*/ 64 h 81"/>
                <a:gd name="T30" fmla="*/ 52 w 71"/>
                <a:gd name="T31" fmla="*/ 71 h 81"/>
                <a:gd name="T32" fmla="*/ 46 w 71"/>
                <a:gd name="T33" fmla="*/ 81 h 81"/>
                <a:gd name="T34" fmla="*/ 36 w 71"/>
                <a:gd name="T35" fmla="*/ 78 h 81"/>
                <a:gd name="T36" fmla="*/ 29 w 71"/>
                <a:gd name="T37" fmla="*/ 70 h 81"/>
                <a:gd name="T38" fmla="*/ 11 w 71"/>
                <a:gd name="T39" fmla="*/ 61 h 81"/>
                <a:gd name="T40" fmla="*/ 3 w 71"/>
                <a:gd name="T41" fmla="*/ 49 h 81"/>
                <a:gd name="T42" fmla="*/ 0 w 71"/>
                <a:gd name="T43" fmla="*/ 26 h 81"/>
                <a:gd name="T44" fmla="*/ 12 w 71"/>
                <a:gd name="T4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1" h="81">
                  <a:moveTo>
                    <a:pt x="12" y="0"/>
                  </a:moveTo>
                  <a:lnTo>
                    <a:pt x="22" y="10"/>
                  </a:lnTo>
                  <a:lnTo>
                    <a:pt x="25" y="6"/>
                  </a:lnTo>
                  <a:lnTo>
                    <a:pt x="39" y="11"/>
                  </a:lnTo>
                  <a:lnTo>
                    <a:pt x="42" y="6"/>
                  </a:lnTo>
                  <a:lnTo>
                    <a:pt x="47" y="10"/>
                  </a:lnTo>
                  <a:lnTo>
                    <a:pt x="45" y="13"/>
                  </a:lnTo>
                  <a:lnTo>
                    <a:pt x="50" y="13"/>
                  </a:lnTo>
                  <a:lnTo>
                    <a:pt x="52" y="18"/>
                  </a:lnTo>
                  <a:lnTo>
                    <a:pt x="49" y="20"/>
                  </a:lnTo>
                  <a:lnTo>
                    <a:pt x="59" y="18"/>
                  </a:lnTo>
                  <a:lnTo>
                    <a:pt x="67" y="25"/>
                  </a:lnTo>
                  <a:lnTo>
                    <a:pt x="62" y="32"/>
                  </a:lnTo>
                  <a:lnTo>
                    <a:pt x="71" y="43"/>
                  </a:lnTo>
                  <a:lnTo>
                    <a:pt x="50" y="64"/>
                  </a:lnTo>
                  <a:lnTo>
                    <a:pt x="52" y="71"/>
                  </a:lnTo>
                  <a:lnTo>
                    <a:pt x="46" y="81"/>
                  </a:lnTo>
                  <a:lnTo>
                    <a:pt x="36" y="78"/>
                  </a:lnTo>
                  <a:lnTo>
                    <a:pt x="29" y="70"/>
                  </a:lnTo>
                  <a:lnTo>
                    <a:pt x="11" y="61"/>
                  </a:lnTo>
                  <a:lnTo>
                    <a:pt x="3" y="49"/>
                  </a:lnTo>
                  <a:lnTo>
                    <a:pt x="0" y="26"/>
                  </a:lnTo>
                  <a:lnTo>
                    <a:pt x="1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4" name="Freeform 55">
              <a:extLst>
                <a:ext uri="{FF2B5EF4-FFF2-40B4-BE49-F238E27FC236}">
                  <a16:creationId xmlns:a16="http://schemas.microsoft.com/office/drawing/2014/main" id="{5E26FD67-440A-47B9-B148-CB2A1378273C}"/>
                </a:ext>
              </a:extLst>
            </p:cNvPr>
            <p:cNvSpPr>
              <a:spLocks noEditPoints="1"/>
            </p:cNvSpPr>
            <p:nvPr/>
          </p:nvSpPr>
          <p:spPr bwMode="auto">
            <a:xfrm>
              <a:off x="2994026" y="3332163"/>
              <a:ext cx="382588" cy="487363"/>
            </a:xfrm>
            <a:custGeom>
              <a:avLst/>
              <a:gdLst>
                <a:gd name="T0" fmla="*/ 95 w 241"/>
                <a:gd name="T1" fmla="*/ 132 h 307"/>
                <a:gd name="T2" fmla="*/ 91 w 241"/>
                <a:gd name="T3" fmla="*/ 144 h 307"/>
                <a:gd name="T4" fmla="*/ 89 w 241"/>
                <a:gd name="T5" fmla="*/ 154 h 307"/>
                <a:gd name="T6" fmla="*/ 96 w 241"/>
                <a:gd name="T7" fmla="*/ 148 h 307"/>
                <a:gd name="T8" fmla="*/ 109 w 241"/>
                <a:gd name="T9" fmla="*/ 137 h 307"/>
                <a:gd name="T10" fmla="*/ 133 w 241"/>
                <a:gd name="T11" fmla="*/ 150 h 307"/>
                <a:gd name="T12" fmla="*/ 144 w 241"/>
                <a:gd name="T13" fmla="*/ 166 h 307"/>
                <a:gd name="T14" fmla="*/ 148 w 241"/>
                <a:gd name="T15" fmla="*/ 171 h 307"/>
                <a:gd name="T16" fmla="*/ 181 w 241"/>
                <a:gd name="T17" fmla="*/ 205 h 307"/>
                <a:gd name="T18" fmla="*/ 196 w 241"/>
                <a:gd name="T19" fmla="*/ 205 h 307"/>
                <a:gd name="T20" fmla="*/ 204 w 241"/>
                <a:gd name="T21" fmla="*/ 203 h 307"/>
                <a:gd name="T22" fmla="*/ 237 w 241"/>
                <a:gd name="T23" fmla="*/ 259 h 307"/>
                <a:gd name="T24" fmla="*/ 225 w 241"/>
                <a:gd name="T25" fmla="*/ 250 h 307"/>
                <a:gd name="T26" fmla="*/ 238 w 241"/>
                <a:gd name="T27" fmla="*/ 292 h 307"/>
                <a:gd name="T28" fmla="*/ 210 w 241"/>
                <a:gd name="T29" fmla="*/ 277 h 307"/>
                <a:gd name="T30" fmla="*/ 165 w 241"/>
                <a:gd name="T31" fmla="*/ 257 h 307"/>
                <a:gd name="T32" fmla="*/ 151 w 241"/>
                <a:gd name="T33" fmla="*/ 233 h 307"/>
                <a:gd name="T34" fmla="*/ 145 w 241"/>
                <a:gd name="T35" fmla="*/ 228 h 307"/>
                <a:gd name="T36" fmla="*/ 120 w 241"/>
                <a:gd name="T37" fmla="*/ 200 h 307"/>
                <a:gd name="T38" fmla="*/ 94 w 241"/>
                <a:gd name="T39" fmla="*/ 225 h 307"/>
                <a:gd name="T40" fmla="*/ 78 w 241"/>
                <a:gd name="T41" fmla="*/ 243 h 307"/>
                <a:gd name="T42" fmla="*/ 46 w 241"/>
                <a:gd name="T43" fmla="*/ 263 h 307"/>
                <a:gd name="T44" fmla="*/ 61 w 241"/>
                <a:gd name="T45" fmla="*/ 219 h 307"/>
                <a:gd name="T46" fmla="*/ 72 w 241"/>
                <a:gd name="T47" fmla="*/ 205 h 307"/>
                <a:gd name="T48" fmla="*/ 71 w 241"/>
                <a:gd name="T49" fmla="*/ 196 h 307"/>
                <a:gd name="T50" fmla="*/ 61 w 241"/>
                <a:gd name="T51" fmla="*/ 197 h 307"/>
                <a:gd name="T52" fmla="*/ 63 w 241"/>
                <a:gd name="T53" fmla="*/ 190 h 307"/>
                <a:gd name="T54" fmla="*/ 70 w 241"/>
                <a:gd name="T55" fmla="*/ 168 h 307"/>
                <a:gd name="T56" fmla="*/ 68 w 241"/>
                <a:gd name="T57" fmla="*/ 150 h 307"/>
                <a:gd name="T58" fmla="*/ 147 w 241"/>
                <a:gd name="T59" fmla="*/ 99 h 307"/>
                <a:gd name="T60" fmla="*/ 169 w 241"/>
                <a:gd name="T61" fmla="*/ 118 h 307"/>
                <a:gd name="T62" fmla="*/ 179 w 241"/>
                <a:gd name="T63" fmla="*/ 159 h 307"/>
                <a:gd name="T64" fmla="*/ 182 w 241"/>
                <a:gd name="T65" fmla="*/ 175 h 307"/>
                <a:gd name="T66" fmla="*/ 138 w 241"/>
                <a:gd name="T67" fmla="*/ 108 h 307"/>
                <a:gd name="T68" fmla="*/ 145 w 241"/>
                <a:gd name="T69" fmla="*/ 112 h 307"/>
                <a:gd name="T70" fmla="*/ 147 w 241"/>
                <a:gd name="T71" fmla="*/ 99 h 307"/>
                <a:gd name="T72" fmla="*/ 25 w 241"/>
                <a:gd name="T73" fmla="*/ 4 h 307"/>
                <a:gd name="T74" fmla="*/ 74 w 241"/>
                <a:gd name="T75" fmla="*/ 58 h 307"/>
                <a:gd name="T76" fmla="*/ 96 w 241"/>
                <a:gd name="T77" fmla="*/ 99 h 307"/>
                <a:gd name="T78" fmla="*/ 71 w 241"/>
                <a:gd name="T79" fmla="*/ 70 h 307"/>
                <a:gd name="T80" fmla="*/ 51 w 241"/>
                <a:gd name="T81" fmla="*/ 59 h 307"/>
                <a:gd name="T82" fmla="*/ 46 w 241"/>
                <a:gd name="T83" fmla="*/ 55 h 307"/>
                <a:gd name="T84" fmla="*/ 29 w 241"/>
                <a:gd name="T85" fmla="*/ 34 h 307"/>
                <a:gd name="T86" fmla="*/ 8 w 241"/>
                <a:gd name="T87" fmla="*/ 25 h 307"/>
                <a:gd name="T88" fmla="*/ 7 w 241"/>
                <a:gd name="T89" fmla="*/ 16 h 307"/>
                <a:gd name="T90" fmla="*/ 15 w 241"/>
                <a:gd name="T91"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1" h="307">
                  <a:moveTo>
                    <a:pt x="65" y="119"/>
                  </a:moveTo>
                  <a:lnTo>
                    <a:pt x="95" y="132"/>
                  </a:lnTo>
                  <a:lnTo>
                    <a:pt x="87" y="133"/>
                  </a:lnTo>
                  <a:lnTo>
                    <a:pt x="91" y="144"/>
                  </a:lnTo>
                  <a:lnTo>
                    <a:pt x="84" y="148"/>
                  </a:lnTo>
                  <a:lnTo>
                    <a:pt x="89" y="154"/>
                  </a:lnTo>
                  <a:lnTo>
                    <a:pt x="92" y="147"/>
                  </a:lnTo>
                  <a:lnTo>
                    <a:pt x="96" y="148"/>
                  </a:lnTo>
                  <a:lnTo>
                    <a:pt x="95" y="138"/>
                  </a:lnTo>
                  <a:lnTo>
                    <a:pt x="109" y="137"/>
                  </a:lnTo>
                  <a:lnTo>
                    <a:pt x="129" y="152"/>
                  </a:lnTo>
                  <a:lnTo>
                    <a:pt x="133" y="150"/>
                  </a:lnTo>
                  <a:lnTo>
                    <a:pt x="136" y="159"/>
                  </a:lnTo>
                  <a:lnTo>
                    <a:pt x="144" y="166"/>
                  </a:lnTo>
                  <a:lnTo>
                    <a:pt x="137" y="172"/>
                  </a:lnTo>
                  <a:lnTo>
                    <a:pt x="148" y="171"/>
                  </a:lnTo>
                  <a:lnTo>
                    <a:pt x="162" y="176"/>
                  </a:lnTo>
                  <a:lnTo>
                    <a:pt x="181" y="205"/>
                  </a:lnTo>
                  <a:lnTo>
                    <a:pt x="185" y="196"/>
                  </a:lnTo>
                  <a:lnTo>
                    <a:pt x="196" y="205"/>
                  </a:lnTo>
                  <a:lnTo>
                    <a:pt x="200" y="200"/>
                  </a:lnTo>
                  <a:lnTo>
                    <a:pt x="204" y="203"/>
                  </a:lnTo>
                  <a:lnTo>
                    <a:pt x="237" y="254"/>
                  </a:lnTo>
                  <a:lnTo>
                    <a:pt x="237" y="259"/>
                  </a:lnTo>
                  <a:lnTo>
                    <a:pt x="225" y="245"/>
                  </a:lnTo>
                  <a:lnTo>
                    <a:pt x="225" y="250"/>
                  </a:lnTo>
                  <a:lnTo>
                    <a:pt x="241" y="279"/>
                  </a:lnTo>
                  <a:lnTo>
                    <a:pt x="238" y="292"/>
                  </a:lnTo>
                  <a:lnTo>
                    <a:pt x="241" y="307"/>
                  </a:lnTo>
                  <a:lnTo>
                    <a:pt x="210" y="277"/>
                  </a:lnTo>
                  <a:lnTo>
                    <a:pt x="168" y="263"/>
                  </a:lnTo>
                  <a:lnTo>
                    <a:pt x="165" y="257"/>
                  </a:lnTo>
                  <a:lnTo>
                    <a:pt x="174" y="252"/>
                  </a:lnTo>
                  <a:lnTo>
                    <a:pt x="151" y="233"/>
                  </a:lnTo>
                  <a:lnTo>
                    <a:pt x="143" y="232"/>
                  </a:lnTo>
                  <a:lnTo>
                    <a:pt x="145" y="228"/>
                  </a:lnTo>
                  <a:lnTo>
                    <a:pt x="129" y="203"/>
                  </a:lnTo>
                  <a:lnTo>
                    <a:pt x="120" y="200"/>
                  </a:lnTo>
                  <a:lnTo>
                    <a:pt x="106" y="204"/>
                  </a:lnTo>
                  <a:lnTo>
                    <a:pt x="94" y="225"/>
                  </a:lnTo>
                  <a:lnTo>
                    <a:pt x="82" y="232"/>
                  </a:lnTo>
                  <a:lnTo>
                    <a:pt x="78" y="243"/>
                  </a:lnTo>
                  <a:lnTo>
                    <a:pt x="49" y="268"/>
                  </a:lnTo>
                  <a:lnTo>
                    <a:pt x="46" y="263"/>
                  </a:lnTo>
                  <a:lnTo>
                    <a:pt x="57" y="243"/>
                  </a:lnTo>
                  <a:lnTo>
                    <a:pt x="61" y="219"/>
                  </a:lnTo>
                  <a:lnTo>
                    <a:pt x="75" y="212"/>
                  </a:lnTo>
                  <a:lnTo>
                    <a:pt x="72" y="205"/>
                  </a:lnTo>
                  <a:lnTo>
                    <a:pt x="75" y="201"/>
                  </a:lnTo>
                  <a:lnTo>
                    <a:pt x="71" y="196"/>
                  </a:lnTo>
                  <a:lnTo>
                    <a:pt x="64" y="201"/>
                  </a:lnTo>
                  <a:lnTo>
                    <a:pt x="61" y="197"/>
                  </a:lnTo>
                  <a:lnTo>
                    <a:pt x="64" y="197"/>
                  </a:lnTo>
                  <a:lnTo>
                    <a:pt x="63" y="190"/>
                  </a:lnTo>
                  <a:lnTo>
                    <a:pt x="71" y="176"/>
                  </a:lnTo>
                  <a:lnTo>
                    <a:pt x="70" y="168"/>
                  </a:lnTo>
                  <a:lnTo>
                    <a:pt x="77" y="154"/>
                  </a:lnTo>
                  <a:lnTo>
                    <a:pt x="68" y="150"/>
                  </a:lnTo>
                  <a:lnTo>
                    <a:pt x="65" y="119"/>
                  </a:lnTo>
                  <a:close/>
                  <a:moveTo>
                    <a:pt x="147" y="99"/>
                  </a:moveTo>
                  <a:lnTo>
                    <a:pt x="154" y="109"/>
                  </a:lnTo>
                  <a:lnTo>
                    <a:pt x="169" y="118"/>
                  </a:lnTo>
                  <a:lnTo>
                    <a:pt x="178" y="143"/>
                  </a:lnTo>
                  <a:lnTo>
                    <a:pt x="179" y="159"/>
                  </a:lnTo>
                  <a:lnTo>
                    <a:pt x="182" y="161"/>
                  </a:lnTo>
                  <a:lnTo>
                    <a:pt x="182" y="175"/>
                  </a:lnTo>
                  <a:lnTo>
                    <a:pt x="137" y="113"/>
                  </a:lnTo>
                  <a:lnTo>
                    <a:pt x="138" y="108"/>
                  </a:lnTo>
                  <a:lnTo>
                    <a:pt x="140" y="112"/>
                  </a:lnTo>
                  <a:lnTo>
                    <a:pt x="145" y="112"/>
                  </a:lnTo>
                  <a:lnTo>
                    <a:pt x="141" y="104"/>
                  </a:lnTo>
                  <a:lnTo>
                    <a:pt x="147" y="99"/>
                  </a:lnTo>
                  <a:close/>
                  <a:moveTo>
                    <a:pt x="15" y="0"/>
                  </a:moveTo>
                  <a:lnTo>
                    <a:pt x="25" y="4"/>
                  </a:lnTo>
                  <a:lnTo>
                    <a:pt x="54" y="52"/>
                  </a:lnTo>
                  <a:lnTo>
                    <a:pt x="74" y="58"/>
                  </a:lnTo>
                  <a:lnTo>
                    <a:pt x="77" y="73"/>
                  </a:lnTo>
                  <a:lnTo>
                    <a:pt x="96" y="99"/>
                  </a:lnTo>
                  <a:lnTo>
                    <a:pt x="87" y="94"/>
                  </a:lnTo>
                  <a:lnTo>
                    <a:pt x="71" y="70"/>
                  </a:lnTo>
                  <a:lnTo>
                    <a:pt x="57" y="67"/>
                  </a:lnTo>
                  <a:lnTo>
                    <a:pt x="51" y="59"/>
                  </a:lnTo>
                  <a:lnTo>
                    <a:pt x="44" y="58"/>
                  </a:lnTo>
                  <a:lnTo>
                    <a:pt x="46" y="55"/>
                  </a:lnTo>
                  <a:lnTo>
                    <a:pt x="32" y="44"/>
                  </a:lnTo>
                  <a:lnTo>
                    <a:pt x="29" y="34"/>
                  </a:lnTo>
                  <a:lnTo>
                    <a:pt x="12" y="32"/>
                  </a:lnTo>
                  <a:lnTo>
                    <a:pt x="8" y="25"/>
                  </a:lnTo>
                  <a:lnTo>
                    <a:pt x="4" y="28"/>
                  </a:lnTo>
                  <a:lnTo>
                    <a:pt x="7" y="16"/>
                  </a:lnTo>
                  <a:lnTo>
                    <a:pt x="0" y="10"/>
                  </a:lnTo>
                  <a:lnTo>
                    <a:pt x="1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5" name="Freeform 56">
              <a:extLst>
                <a:ext uri="{FF2B5EF4-FFF2-40B4-BE49-F238E27FC236}">
                  <a16:creationId xmlns:a16="http://schemas.microsoft.com/office/drawing/2014/main" id="{BAD26C18-8EA3-4D84-9254-67A9E929540B}"/>
                </a:ext>
              </a:extLst>
            </p:cNvPr>
            <p:cNvSpPr>
              <a:spLocks/>
            </p:cNvSpPr>
            <p:nvPr/>
          </p:nvSpPr>
          <p:spPr bwMode="auto">
            <a:xfrm>
              <a:off x="2320926" y="2778125"/>
              <a:ext cx="71438" cy="146050"/>
            </a:xfrm>
            <a:custGeom>
              <a:avLst/>
              <a:gdLst>
                <a:gd name="T0" fmla="*/ 0 w 45"/>
                <a:gd name="T1" fmla="*/ 18 h 92"/>
                <a:gd name="T2" fmla="*/ 8 w 45"/>
                <a:gd name="T3" fmla="*/ 20 h 92"/>
                <a:gd name="T4" fmla="*/ 3 w 45"/>
                <a:gd name="T5" fmla="*/ 10 h 92"/>
                <a:gd name="T6" fmla="*/ 15 w 45"/>
                <a:gd name="T7" fmla="*/ 14 h 92"/>
                <a:gd name="T8" fmla="*/ 26 w 45"/>
                <a:gd name="T9" fmla="*/ 0 h 92"/>
                <a:gd name="T10" fmla="*/ 40 w 45"/>
                <a:gd name="T11" fmla="*/ 5 h 92"/>
                <a:gd name="T12" fmla="*/ 40 w 45"/>
                <a:gd name="T13" fmla="*/ 5 h 92"/>
                <a:gd name="T14" fmla="*/ 45 w 45"/>
                <a:gd name="T15" fmla="*/ 9 h 92"/>
                <a:gd name="T16" fmla="*/ 39 w 45"/>
                <a:gd name="T17" fmla="*/ 23 h 92"/>
                <a:gd name="T18" fmla="*/ 45 w 45"/>
                <a:gd name="T19" fmla="*/ 27 h 92"/>
                <a:gd name="T20" fmla="*/ 38 w 45"/>
                <a:gd name="T21" fmla="*/ 32 h 92"/>
                <a:gd name="T22" fmla="*/ 39 w 45"/>
                <a:gd name="T23" fmla="*/ 53 h 92"/>
                <a:gd name="T24" fmla="*/ 39 w 45"/>
                <a:gd name="T25" fmla="*/ 53 h 92"/>
                <a:gd name="T26" fmla="*/ 29 w 45"/>
                <a:gd name="T27" fmla="*/ 62 h 92"/>
                <a:gd name="T28" fmla="*/ 29 w 45"/>
                <a:gd name="T29" fmla="*/ 87 h 92"/>
                <a:gd name="T30" fmla="*/ 19 w 45"/>
                <a:gd name="T31" fmla="*/ 92 h 92"/>
                <a:gd name="T32" fmla="*/ 19 w 45"/>
                <a:gd name="T33" fmla="*/ 92 h 92"/>
                <a:gd name="T34" fmla="*/ 11 w 45"/>
                <a:gd name="T35" fmla="*/ 66 h 92"/>
                <a:gd name="T36" fmla="*/ 11 w 45"/>
                <a:gd name="T37" fmla="*/ 66 h 92"/>
                <a:gd name="T38" fmla="*/ 15 w 45"/>
                <a:gd name="T39" fmla="*/ 60 h 92"/>
                <a:gd name="T40" fmla="*/ 11 w 45"/>
                <a:gd name="T41" fmla="*/ 59 h 92"/>
                <a:gd name="T42" fmla="*/ 14 w 45"/>
                <a:gd name="T43" fmla="*/ 48 h 92"/>
                <a:gd name="T44" fmla="*/ 5 w 45"/>
                <a:gd name="T45" fmla="*/ 39 h 92"/>
                <a:gd name="T46" fmla="*/ 10 w 45"/>
                <a:gd name="T47" fmla="*/ 31 h 92"/>
                <a:gd name="T48" fmla="*/ 0 w 45"/>
                <a:gd name="T49"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92">
                  <a:moveTo>
                    <a:pt x="0" y="18"/>
                  </a:moveTo>
                  <a:lnTo>
                    <a:pt x="8" y="20"/>
                  </a:lnTo>
                  <a:lnTo>
                    <a:pt x="3" y="10"/>
                  </a:lnTo>
                  <a:lnTo>
                    <a:pt x="15" y="14"/>
                  </a:lnTo>
                  <a:lnTo>
                    <a:pt x="26" y="0"/>
                  </a:lnTo>
                  <a:lnTo>
                    <a:pt x="40" y="5"/>
                  </a:lnTo>
                  <a:lnTo>
                    <a:pt x="40" y="5"/>
                  </a:lnTo>
                  <a:lnTo>
                    <a:pt x="45" y="9"/>
                  </a:lnTo>
                  <a:lnTo>
                    <a:pt x="39" y="23"/>
                  </a:lnTo>
                  <a:lnTo>
                    <a:pt x="45" y="27"/>
                  </a:lnTo>
                  <a:lnTo>
                    <a:pt x="38" y="32"/>
                  </a:lnTo>
                  <a:lnTo>
                    <a:pt x="39" y="53"/>
                  </a:lnTo>
                  <a:lnTo>
                    <a:pt x="39" y="53"/>
                  </a:lnTo>
                  <a:lnTo>
                    <a:pt x="29" y="62"/>
                  </a:lnTo>
                  <a:lnTo>
                    <a:pt x="29" y="87"/>
                  </a:lnTo>
                  <a:lnTo>
                    <a:pt x="19" y="92"/>
                  </a:lnTo>
                  <a:lnTo>
                    <a:pt x="19" y="92"/>
                  </a:lnTo>
                  <a:lnTo>
                    <a:pt x="11" y="66"/>
                  </a:lnTo>
                  <a:lnTo>
                    <a:pt x="11" y="66"/>
                  </a:lnTo>
                  <a:lnTo>
                    <a:pt x="15" y="60"/>
                  </a:lnTo>
                  <a:lnTo>
                    <a:pt x="11" y="59"/>
                  </a:lnTo>
                  <a:lnTo>
                    <a:pt x="14" y="48"/>
                  </a:lnTo>
                  <a:lnTo>
                    <a:pt x="5" y="39"/>
                  </a:lnTo>
                  <a:lnTo>
                    <a:pt x="10" y="31"/>
                  </a:lnTo>
                  <a:lnTo>
                    <a:pt x="0" y="1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7" name="Freeform 57">
              <a:extLst>
                <a:ext uri="{FF2B5EF4-FFF2-40B4-BE49-F238E27FC236}">
                  <a16:creationId xmlns:a16="http://schemas.microsoft.com/office/drawing/2014/main" id="{DA3E1FCB-D40B-4367-BB2E-D9232E8EF8F5}"/>
                </a:ext>
              </a:extLst>
            </p:cNvPr>
            <p:cNvSpPr>
              <a:spLocks/>
            </p:cNvSpPr>
            <p:nvPr/>
          </p:nvSpPr>
          <p:spPr bwMode="auto">
            <a:xfrm>
              <a:off x="3201988" y="4848225"/>
              <a:ext cx="104775" cy="219075"/>
            </a:xfrm>
            <a:custGeom>
              <a:avLst/>
              <a:gdLst>
                <a:gd name="T0" fmla="*/ 13 w 66"/>
                <a:gd name="T1" fmla="*/ 0 h 138"/>
                <a:gd name="T2" fmla="*/ 19 w 66"/>
                <a:gd name="T3" fmla="*/ 6 h 138"/>
                <a:gd name="T4" fmla="*/ 30 w 66"/>
                <a:gd name="T5" fmla="*/ 6 h 138"/>
                <a:gd name="T6" fmla="*/ 50 w 66"/>
                <a:gd name="T7" fmla="*/ 28 h 138"/>
                <a:gd name="T8" fmla="*/ 66 w 66"/>
                <a:gd name="T9" fmla="*/ 73 h 138"/>
                <a:gd name="T10" fmla="*/ 64 w 66"/>
                <a:gd name="T11" fmla="*/ 81 h 138"/>
                <a:gd name="T12" fmla="*/ 66 w 66"/>
                <a:gd name="T13" fmla="*/ 108 h 138"/>
                <a:gd name="T14" fmla="*/ 51 w 66"/>
                <a:gd name="T15" fmla="*/ 120 h 138"/>
                <a:gd name="T16" fmla="*/ 45 w 66"/>
                <a:gd name="T17" fmla="*/ 130 h 138"/>
                <a:gd name="T18" fmla="*/ 34 w 66"/>
                <a:gd name="T19" fmla="*/ 130 h 138"/>
                <a:gd name="T20" fmla="*/ 19 w 66"/>
                <a:gd name="T21" fmla="*/ 138 h 138"/>
                <a:gd name="T22" fmla="*/ 19 w 66"/>
                <a:gd name="T23" fmla="*/ 138 h 138"/>
                <a:gd name="T24" fmla="*/ 19 w 66"/>
                <a:gd name="T25" fmla="*/ 134 h 138"/>
                <a:gd name="T26" fmla="*/ 3 w 66"/>
                <a:gd name="T27" fmla="*/ 131 h 138"/>
                <a:gd name="T28" fmla="*/ 0 w 66"/>
                <a:gd name="T29" fmla="*/ 95 h 138"/>
                <a:gd name="T30" fmla="*/ 0 w 66"/>
                <a:gd name="T31" fmla="*/ 95 h 138"/>
                <a:gd name="T32" fmla="*/ 2 w 66"/>
                <a:gd name="T33" fmla="*/ 10 h 138"/>
                <a:gd name="T34" fmla="*/ 2 w 66"/>
                <a:gd name="T35" fmla="*/ 10 h 138"/>
                <a:gd name="T36" fmla="*/ 7 w 66"/>
                <a:gd name="T37" fmla="*/ 8 h 138"/>
                <a:gd name="T38" fmla="*/ 12 w 66"/>
                <a:gd name="T39" fmla="*/ 3 h 138"/>
                <a:gd name="T40" fmla="*/ 6 w 66"/>
                <a:gd name="T41" fmla="*/ 1 h 138"/>
                <a:gd name="T42" fmla="*/ 13 w 66"/>
                <a:gd name="T4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138">
                  <a:moveTo>
                    <a:pt x="13" y="0"/>
                  </a:moveTo>
                  <a:lnTo>
                    <a:pt x="19" y="6"/>
                  </a:lnTo>
                  <a:lnTo>
                    <a:pt x="30" y="6"/>
                  </a:lnTo>
                  <a:lnTo>
                    <a:pt x="50" y="28"/>
                  </a:lnTo>
                  <a:lnTo>
                    <a:pt x="66" y="73"/>
                  </a:lnTo>
                  <a:lnTo>
                    <a:pt x="64" y="81"/>
                  </a:lnTo>
                  <a:lnTo>
                    <a:pt x="66" y="108"/>
                  </a:lnTo>
                  <a:lnTo>
                    <a:pt x="51" y="120"/>
                  </a:lnTo>
                  <a:lnTo>
                    <a:pt x="45" y="130"/>
                  </a:lnTo>
                  <a:lnTo>
                    <a:pt x="34" y="130"/>
                  </a:lnTo>
                  <a:lnTo>
                    <a:pt x="19" y="138"/>
                  </a:lnTo>
                  <a:lnTo>
                    <a:pt x="19" y="138"/>
                  </a:lnTo>
                  <a:lnTo>
                    <a:pt x="19" y="134"/>
                  </a:lnTo>
                  <a:lnTo>
                    <a:pt x="3" y="131"/>
                  </a:lnTo>
                  <a:lnTo>
                    <a:pt x="0" y="95"/>
                  </a:lnTo>
                  <a:lnTo>
                    <a:pt x="0" y="95"/>
                  </a:lnTo>
                  <a:lnTo>
                    <a:pt x="2" y="10"/>
                  </a:lnTo>
                  <a:lnTo>
                    <a:pt x="2" y="10"/>
                  </a:lnTo>
                  <a:lnTo>
                    <a:pt x="7" y="8"/>
                  </a:lnTo>
                  <a:lnTo>
                    <a:pt x="12" y="3"/>
                  </a:lnTo>
                  <a:lnTo>
                    <a:pt x="6" y="1"/>
                  </a:lnTo>
                  <a:lnTo>
                    <a:pt x="1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9" name="Freeform 58">
              <a:extLst>
                <a:ext uri="{FF2B5EF4-FFF2-40B4-BE49-F238E27FC236}">
                  <a16:creationId xmlns:a16="http://schemas.microsoft.com/office/drawing/2014/main" id="{B14D455F-F544-41D6-B2C3-0095F4C500D9}"/>
                </a:ext>
              </a:extLst>
            </p:cNvPr>
            <p:cNvSpPr>
              <a:spLocks/>
            </p:cNvSpPr>
            <p:nvPr/>
          </p:nvSpPr>
          <p:spPr bwMode="auto">
            <a:xfrm>
              <a:off x="3436938" y="4706938"/>
              <a:ext cx="338138" cy="285750"/>
            </a:xfrm>
            <a:custGeom>
              <a:avLst/>
              <a:gdLst>
                <a:gd name="T0" fmla="*/ 202 w 213"/>
                <a:gd name="T1" fmla="*/ 0 h 180"/>
                <a:gd name="T2" fmla="*/ 209 w 213"/>
                <a:gd name="T3" fmla="*/ 28 h 180"/>
                <a:gd name="T4" fmla="*/ 205 w 213"/>
                <a:gd name="T5" fmla="*/ 35 h 180"/>
                <a:gd name="T6" fmla="*/ 213 w 213"/>
                <a:gd name="T7" fmla="*/ 46 h 180"/>
                <a:gd name="T8" fmla="*/ 207 w 213"/>
                <a:gd name="T9" fmla="*/ 49 h 180"/>
                <a:gd name="T10" fmla="*/ 210 w 213"/>
                <a:gd name="T11" fmla="*/ 90 h 180"/>
                <a:gd name="T12" fmla="*/ 210 w 213"/>
                <a:gd name="T13" fmla="*/ 90 h 180"/>
                <a:gd name="T14" fmla="*/ 210 w 213"/>
                <a:gd name="T15" fmla="*/ 107 h 180"/>
                <a:gd name="T16" fmla="*/ 210 w 213"/>
                <a:gd name="T17" fmla="*/ 107 h 180"/>
                <a:gd name="T18" fmla="*/ 130 w 213"/>
                <a:gd name="T19" fmla="*/ 104 h 180"/>
                <a:gd name="T20" fmla="*/ 119 w 213"/>
                <a:gd name="T21" fmla="*/ 130 h 180"/>
                <a:gd name="T22" fmla="*/ 120 w 213"/>
                <a:gd name="T23" fmla="*/ 141 h 180"/>
                <a:gd name="T24" fmla="*/ 78 w 213"/>
                <a:gd name="T25" fmla="*/ 141 h 180"/>
                <a:gd name="T26" fmla="*/ 76 w 213"/>
                <a:gd name="T27" fmla="*/ 166 h 180"/>
                <a:gd name="T28" fmla="*/ 70 w 213"/>
                <a:gd name="T29" fmla="*/ 167 h 180"/>
                <a:gd name="T30" fmla="*/ 67 w 213"/>
                <a:gd name="T31" fmla="*/ 180 h 180"/>
                <a:gd name="T32" fmla="*/ 67 w 213"/>
                <a:gd name="T33" fmla="*/ 180 h 180"/>
                <a:gd name="T34" fmla="*/ 60 w 213"/>
                <a:gd name="T35" fmla="*/ 169 h 180"/>
                <a:gd name="T36" fmla="*/ 47 w 213"/>
                <a:gd name="T37" fmla="*/ 160 h 180"/>
                <a:gd name="T38" fmla="*/ 0 w 213"/>
                <a:gd name="T39" fmla="*/ 160 h 180"/>
                <a:gd name="T40" fmla="*/ 0 w 213"/>
                <a:gd name="T41" fmla="*/ 160 h 180"/>
                <a:gd name="T42" fmla="*/ 7 w 213"/>
                <a:gd name="T43" fmla="*/ 146 h 180"/>
                <a:gd name="T44" fmla="*/ 7 w 213"/>
                <a:gd name="T45" fmla="*/ 132 h 180"/>
                <a:gd name="T46" fmla="*/ 14 w 213"/>
                <a:gd name="T47" fmla="*/ 116 h 180"/>
                <a:gd name="T48" fmla="*/ 42 w 213"/>
                <a:gd name="T49" fmla="*/ 97 h 180"/>
                <a:gd name="T50" fmla="*/ 49 w 213"/>
                <a:gd name="T51" fmla="*/ 99 h 180"/>
                <a:gd name="T52" fmla="*/ 47 w 213"/>
                <a:gd name="T53" fmla="*/ 106 h 180"/>
                <a:gd name="T54" fmla="*/ 70 w 213"/>
                <a:gd name="T55" fmla="*/ 120 h 180"/>
                <a:gd name="T56" fmla="*/ 85 w 213"/>
                <a:gd name="T57" fmla="*/ 123 h 180"/>
                <a:gd name="T58" fmla="*/ 83 w 213"/>
                <a:gd name="T59" fmla="*/ 127 h 180"/>
                <a:gd name="T60" fmla="*/ 87 w 213"/>
                <a:gd name="T61" fmla="*/ 123 h 180"/>
                <a:gd name="T62" fmla="*/ 88 w 213"/>
                <a:gd name="T63" fmla="*/ 128 h 180"/>
                <a:gd name="T64" fmla="*/ 95 w 213"/>
                <a:gd name="T65" fmla="*/ 130 h 180"/>
                <a:gd name="T66" fmla="*/ 104 w 213"/>
                <a:gd name="T67" fmla="*/ 125 h 180"/>
                <a:gd name="T68" fmla="*/ 104 w 213"/>
                <a:gd name="T69" fmla="*/ 111 h 180"/>
                <a:gd name="T70" fmla="*/ 111 w 213"/>
                <a:gd name="T71" fmla="*/ 104 h 180"/>
                <a:gd name="T72" fmla="*/ 104 w 213"/>
                <a:gd name="T73" fmla="*/ 83 h 180"/>
                <a:gd name="T74" fmla="*/ 112 w 213"/>
                <a:gd name="T75" fmla="*/ 78 h 180"/>
                <a:gd name="T76" fmla="*/ 109 w 213"/>
                <a:gd name="T77" fmla="*/ 68 h 180"/>
                <a:gd name="T78" fmla="*/ 113 w 213"/>
                <a:gd name="T79" fmla="*/ 56 h 180"/>
                <a:gd name="T80" fmla="*/ 112 w 213"/>
                <a:gd name="T81" fmla="*/ 23 h 180"/>
                <a:gd name="T82" fmla="*/ 120 w 213"/>
                <a:gd name="T83" fmla="*/ 18 h 180"/>
                <a:gd name="T84" fmla="*/ 130 w 213"/>
                <a:gd name="T85" fmla="*/ 16 h 180"/>
                <a:gd name="T86" fmla="*/ 164 w 213"/>
                <a:gd name="T87" fmla="*/ 36 h 180"/>
                <a:gd name="T88" fmla="*/ 175 w 213"/>
                <a:gd name="T89" fmla="*/ 54 h 180"/>
                <a:gd name="T90" fmla="*/ 193 w 213"/>
                <a:gd name="T91" fmla="*/ 51 h 180"/>
                <a:gd name="T92" fmla="*/ 198 w 213"/>
                <a:gd name="T93" fmla="*/ 35 h 180"/>
                <a:gd name="T94" fmla="*/ 195 w 213"/>
                <a:gd name="T95" fmla="*/ 16 h 180"/>
                <a:gd name="T96" fmla="*/ 202 w 213"/>
                <a:gd name="T97"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3" h="180">
                  <a:moveTo>
                    <a:pt x="202" y="0"/>
                  </a:moveTo>
                  <a:lnTo>
                    <a:pt x="209" y="28"/>
                  </a:lnTo>
                  <a:lnTo>
                    <a:pt x="205" y="35"/>
                  </a:lnTo>
                  <a:lnTo>
                    <a:pt x="213" y="46"/>
                  </a:lnTo>
                  <a:lnTo>
                    <a:pt x="207" y="49"/>
                  </a:lnTo>
                  <a:lnTo>
                    <a:pt x="210" y="90"/>
                  </a:lnTo>
                  <a:lnTo>
                    <a:pt x="210" y="90"/>
                  </a:lnTo>
                  <a:lnTo>
                    <a:pt x="210" y="107"/>
                  </a:lnTo>
                  <a:lnTo>
                    <a:pt x="210" y="107"/>
                  </a:lnTo>
                  <a:lnTo>
                    <a:pt x="130" y="104"/>
                  </a:lnTo>
                  <a:lnTo>
                    <a:pt x="119" y="130"/>
                  </a:lnTo>
                  <a:lnTo>
                    <a:pt x="120" y="141"/>
                  </a:lnTo>
                  <a:lnTo>
                    <a:pt x="78" y="141"/>
                  </a:lnTo>
                  <a:lnTo>
                    <a:pt x="76" y="166"/>
                  </a:lnTo>
                  <a:lnTo>
                    <a:pt x="70" y="167"/>
                  </a:lnTo>
                  <a:lnTo>
                    <a:pt x="67" y="180"/>
                  </a:lnTo>
                  <a:lnTo>
                    <a:pt x="67" y="180"/>
                  </a:lnTo>
                  <a:lnTo>
                    <a:pt x="60" y="169"/>
                  </a:lnTo>
                  <a:lnTo>
                    <a:pt x="47" y="160"/>
                  </a:lnTo>
                  <a:lnTo>
                    <a:pt x="0" y="160"/>
                  </a:lnTo>
                  <a:lnTo>
                    <a:pt x="0" y="160"/>
                  </a:lnTo>
                  <a:lnTo>
                    <a:pt x="7" y="146"/>
                  </a:lnTo>
                  <a:lnTo>
                    <a:pt x="7" y="132"/>
                  </a:lnTo>
                  <a:lnTo>
                    <a:pt x="14" y="116"/>
                  </a:lnTo>
                  <a:lnTo>
                    <a:pt x="42" y="97"/>
                  </a:lnTo>
                  <a:lnTo>
                    <a:pt x="49" y="99"/>
                  </a:lnTo>
                  <a:lnTo>
                    <a:pt x="47" y="106"/>
                  </a:lnTo>
                  <a:lnTo>
                    <a:pt x="70" y="120"/>
                  </a:lnTo>
                  <a:lnTo>
                    <a:pt x="85" y="123"/>
                  </a:lnTo>
                  <a:lnTo>
                    <a:pt x="83" y="127"/>
                  </a:lnTo>
                  <a:lnTo>
                    <a:pt x="87" y="123"/>
                  </a:lnTo>
                  <a:lnTo>
                    <a:pt x="88" y="128"/>
                  </a:lnTo>
                  <a:lnTo>
                    <a:pt x="95" y="130"/>
                  </a:lnTo>
                  <a:lnTo>
                    <a:pt x="104" y="125"/>
                  </a:lnTo>
                  <a:lnTo>
                    <a:pt x="104" y="111"/>
                  </a:lnTo>
                  <a:lnTo>
                    <a:pt x="111" y="104"/>
                  </a:lnTo>
                  <a:lnTo>
                    <a:pt x="104" y="83"/>
                  </a:lnTo>
                  <a:lnTo>
                    <a:pt x="112" y="78"/>
                  </a:lnTo>
                  <a:lnTo>
                    <a:pt x="109" y="68"/>
                  </a:lnTo>
                  <a:lnTo>
                    <a:pt x="113" y="56"/>
                  </a:lnTo>
                  <a:lnTo>
                    <a:pt x="112" y="23"/>
                  </a:lnTo>
                  <a:lnTo>
                    <a:pt x="120" y="18"/>
                  </a:lnTo>
                  <a:lnTo>
                    <a:pt x="130" y="16"/>
                  </a:lnTo>
                  <a:lnTo>
                    <a:pt x="164" y="36"/>
                  </a:lnTo>
                  <a:lnTo>
                    <a:pt x="175" y="54"/>
                  </a:lnTo>
                  <a:lnTo>
                    <a:pt x="193" y="51"/>
                  </a:lnTo>
                  <a:lnTo>
                    <a:pt x="198" y="35"/>
                  </a:lnTo>
                  <a:lnTo>
                    <a:pt x="195" y="16"/>
                  </a:lnTo>
                  <a:lnTo>
                    <a:pt x="20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0" name="Freeform 59">
              <a:extLst>
                <a:ext uri="{FF2B5EF4-FFF2-40B4-BE49-F238E27FC236}">
                  <a16:creationId xmlns:a16="http://schemas.microsoft.com/office/drawing/2014/main" id="{D5273454-076C-4579-8809-83FFCFF77D96}"/>
                </a:ext>
              </a:extLst>
            </p:cNvPr>
            <p:cNvSpPr>
              <a:spLocks/>
            </p:cNvSpPr>
            <p:nvPr/>
          </p:nvSpPr>
          <p:spPr bwMode="auto">
            <a:xfrm>
              <a:off x="2271713" y="1908175"/>
              <a:ext cx="261938" cy="163513"/>
            </a:xfrm>
            <a:custGeom>
              <a:avLst/>
              <a:gdLst>
                <a:gd name="T0" fmla="*/ 164 w 165"/>
                <a:gd name="T1" fmla="*/ 5 h 103"/>
                <a:gd name="T2" fmla="*/ 165 w 165"/>
                <a:gd name="T3" fmla="*/ 50 h 103"/>
                <a:gd name="T4" fmla="*/ 165 w 165"/>
                <a:gd name="T5" fmla="*/ 50 h 103"/>
                <a:gd name="T6" fmla="*/ 140 w 165"/>
                <a:gd name="T7" fmla="*/ 49 h 103"/>
                <a:gd name="T8" fmla="*/ 122 w 165"/>
                <a:gd name="T9" fmla="*/ 51 h 103"/>
                <a:gd name="T10" fmla="*/ 95 w 165"/>
                <a:gd name="T11" fmla="*/ 64 h 103"/>
                <a:gd name="T12" fmla="*/ 43 w 165"/>
                <a:gd name="T13" fmla="*/ 67 h 103"/>
                <a:gd name="T14" fmla="*/ 45 w 165"/>
                <a:gd name="T15" fmla="*/ 81 h 103"/>
                <a:gd name="T16" fmla="*/ 36 w 165"/>
                <a:gd name="T17" fmla="*/ 97 h 103"/>
                <a:gd name="T18" fmla="*/ 31 w 165"/>
                <a:gd name="T19" fmla="*/ 103 h 103"/>
                <a:gd name="T20" fmla="*/ 22 w 165"/>
                <a:gd name="T21" fmla="*/ 103 h 103"/>
                <a:gd name="T22" fmla="*/ 22 w 165"/>
                <a:gd name="T23" fmla="*/ 103 h 103"/>
                <a:gd name="T24" fmla="*/ 0 w 165"/>
                <a:gd name="T25" fmla="*/ 81 h 103"/>
                <a:gd name="T26" fmla="*/ 0 w 165"/>
                <a:gd name="T27" fmla="*/ 81 h 103"/>
                <a:gd name="T28" fmla="*/ 1 w 165"/>
                <a:gd name="T29" fmla="*/ 42 h 103"/>
                <a:gd name="T30" fmla="*/ 18 w 165"/>
                <a:gd name="T31" fmla="*/ 25 h 103"/>
                <a:gd name="T32" fmla="*/ 18 w 165"/>
                <a:gd name="T33" fmla="*/ 25 h 103"/>
                <a:gd name="T34" fmla="*/ 27 w 165"/>
                <a:gd name="T35" fmla="*/ 25 h 103"/>
                <a:gd name="T36" fmla="*/ 29 w 165"/>
                <a:gd name="T37" fmla="*/ 12 h 103"/>
                <a:gd name="T38" fmla="*/ 29 w 165"/>
                <a:gd name="T39" fmla="*/ 12 h 103"/>
                <a:gd name="T40" fmla="*/ 60 w 165"/>
                <a:gd name="T41" fmla="*/ 15 h 103"/>
                <a:gd name="T42" fmla="*/ 66 w 165"/>
                <a:gd name="T43" fmla="*/ 23 h 103"/>
                <a:gd name="T44" fmla="*/ 83 w 165"/>
                <a:gd name="T45" fmla="*/ 29 h 103"/>
                <a:gd name="T46" fmla="*/ 101 w 165"/>
                <a:gd name="T47" fmla="*/ 25 h 103"/>
                <a:gd name="T48" fmla="*/ 121 w 165"/>
                <a:gd name="T49" fmla="*/ 4 h 103"/>
                <a:gd name="T50" fmla="*/ 135 w 165"/>
                <a:gd name="T51" fmla="*/ 0 h 103"/>
                <a:gd name="T52" fmla="*/ 164 w 165"/>
                <a:gd name="T53" fmla="*/ 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103">
                  <a:moveTo>
                    <a:pt x="164" y="5"/>
                  </a:moveTo>
                  <a:lnTo>
                    <a:pt x="165" y="50"/>
                  </a:lnTo>
                  <a:lnTo>
                    <a:pt x="165" y="50"/>
                  </a:lnTo>
                  <a:lnTo>
                    <a:pt x="140" y="49"/>
                  </a:lnTo>
                  <a:lnTo>
                    <a:pt x="122" y="51"/>
                  </a:lnTo>
                  <a:lnTo>
                    <a:pt x="95" y="64"/>
                  </a:lnTo>
                  <a:lnTo>
                    <a:pt x="43" y="67"/>
                  </a:lnTo>
                  <a:lnTo>
                    <a:pt x="45" y="81"/>
                  </a:lnTo>
                  <a:lnTo>
                    <a:pt x="36" y="97"/>
                  </a:lnTo>
                  <a:lnTo>
                    <a:pt x="31" y="103"/>
                  </a:lnTo>
                  <a:lnTo>
                    <a:pt x="22" y="103"/>
                  </a:lnTo>
                  <a:lnTo>
                    <a:pt x="22" y="103"/>
                  </a:lnTo>
                  <a:lnTo>
                    <a:pt x="0" y="81"/>
                  </a:lnTo>
                  <a:lnTo>
                    <a:pt x="0" y="81"/>
                  </a:lnTo>
                  <a:lnTo>
                    <a:pt x="1" y="42"/>
                  </a:lnTo>
                  <a:lnTo>
                    <a:pt x="18" y="25"/>
                  </a:lnTo>
                  <a:lnTo>
                    <a:pt x="18" y="25"/>
                  </a:lnTo>
                  <a:lnTo>
                    <a:pt x="27" y="25"/>
                  </a:lnTo>
                  <a:lnTo>
                    <a:pt x="29" y="12"/>
                  </a:lnTo>
                  <a:lnTo>
                    <a:pt x="29" y="12"/>
                  </a:lnTo>
                  <a:lnTo>
                    <a:pt x="60" y="15"/>
                  </a:lnTo>
                  <a:lnTo>
                    <a:pt x="66" y="23"/>
                  </a:lnTo>
                  <a:lnTo>
                    <a:pt x="83" y="29"/>
                  </a:lnTo>
                  <a:lnTo>
                    <a:pt x="101" y="25"/>
                  </a:lnTo>
                  <a:lnTo>
                    <a:pt x="121" y="4"/>
                  </a:lnTo>
                  <a:lnTo>
                    <a:pt x="135" y="0"/>
                  </a:lnTo>
                  <a:lnTo>
                    <a:pt x="164"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3" name="Freeform 60">
              <a:extLst>
                <a:ext uri="{FF2B5EF4-FFF2-40B4-BE49-F238E27FC236}">
                  <a16:creationId xmlns:a16="http://schemas.microsoft.com/office/drawing/2014/main" id="{34EF734A-B6AF-428E-BF60-183A1D203CE3}"/>
                </a:ext>
              </a:extLst>
            </p:cNvPr>
            <p:cNvSpPr>
              <a:spLocks/>
            </p:cNvSpPr>
            <p:nvPr/>
          </p:nvSpPr>
          <p:spPr bwMode="auto">
            <a:xfrm>
              <a:off x="3463926" y="5178425"/>
              <a:ext cx="328613" cy="320675"/>
            </a:xfrm>
            <a:custGeom>
              <a:avLst/>
              <a:gdLst>
                <a:gd name="T0" fmla="*/ 45 w 207"/>
                <a:gd name="T1" fmla="*/ 0 h 202"/>
                <a:gd name="T2" fmla="*/ 67 w 207"/>
                <a:gd name="T3" fmla="*/ 14 h 202"/>
                <a:gd name="T4" fmla="*/ 101 w 207"/>
                <a:gd name="T5" fmla="*/ 17 h 202"/>
                <a:gd name="T6" fmla="*/ 105 w 207"/>
                <a:gd name="T7" fmla="*/ 29 h 202"/>
                <a:gd name="T8" fmla="*/ 103 w 207"/>
                <a:gd name="T9" fmla="*/ 39 h 202"/>
                <a:gd name="T10" fmla="*/ 126 w 207"/>
                <a:gd name="T11" fmla="*/ 52 h 202"/>
                <a:gd name="T12" fmla="*/ 153 w 207"/>
                <a:gd name="T13" fmla="*/ 57 h 202"/>
                <a:gd name="T14" fmla="*/ 175 w 207"/>
                <a:gd name="T15" fmla="*/ 45 h 202"/>
                <a:gd name="T16" fmla="*/ 188 w 207"/>
                <a:gd name="T17" fmla="*/ 24 h 202"/>
                <a:gd name="T18" fmla="*/ 195 w 207"/>
                <a:gd name="T19" fmla="*/ 21 h 202"/>
                <a:gd name="T20" fmla="*/ 195 w 207"/>
                <a:gd name="T21" fmla="*/ 24 h 202"/>
                <a:gd name="T22" fmla="*/ 197 w 207"/>
                <a:gd name="T23" fmla="*/ 38 h 202"/>
                <a:gd name="T24" fmla="*/ 193 w 207"/>
                <a:gd name="T25" fmla="*/ 91 h 202"/>
                <a:gd name="T26" fmla="*/ 202 w 207"/>
                <a:gd name="T27" fmla="*/ 117 h 202"/>
                <a:gd name="T28" fmla="*/ 200 w 207"/>
                <a:gd name="T29" fmla="*/ 138 h 202"/>
                <a:gd name="T30" fmla="*/ 176 w 207"/>
                <a:gd name="T31" fmla="*/ 168 h 202"/>
                <a:gd name="T32" fmla="*/ 162 w 207"/>
                <a:gd name="T33" fmla="*/ 181 h 202"/>
                <a:gd name="T34" fmla="*/ 167 w 207"/>
                <a:gd name="T35" fmla="*/ 194 h 202"/>
                <a:gd name="T36" fmla="*/ 143 w 207"/>
                <a:gd name="T37" fmla="*/ 202 h 202"/>
                <a:gd name="T38" fmla="*/ 109 w 207"/>
                <a:gd name="T39" fmla="*/ 193 h 202"/>
                <a:gd name="T40" fmla="*/ 101 w 207"/>
                <a:gd name="T41" fmla="*/ 144 h 202"/>
                <a:gd name="T42" fmla="*/ 98 w 207"/>
                <a:gd name="T43" fmla="*/ 131 h 202"/>
                <a:gd name="T44" fmla="*/ 103 w 207"/>
                <a:gd name="T45" fmla="*/ 126 h 202"/>
                <a:gd name="T46" fmla="*/ 98 w 207"/>
                <a:gd name="T47" fmla="*/ 120 h 202"/>
                <a:gd name="T48" fmla="*/ 77 w 207"/>
                <a:gd name="T49" fmla="*/ 113 h 202"/>
                <a:gd name="T50" fmla="*/ 84 w 207"/>
                <a:gd name="T51" fmla="*/ 121 h 202"/>
                <a:gd name="T52" fmla="*/ 81 w 207"/>
                <a:gd name="T53" fmla="*/ 123 h 202"/>
                <a:gd name="T54" fmla="*/ 75 w 207"/>
                <a:gd name="T55" fmla="*/ 127 h 202"/>
                <a:gd name="T56" fmla="*/ 74 w 207"/>
                <a:gd name="T57" fmla="*/ 155 h 202"/>
                <a:gd name="T58" fmla="*/ 54 w 207"/>
                <a:gd name="T59" fmla="*/ 149 h 202"/>
                <a:gd name="T60" fmla="*/ 36 w 207"/>
                <a:gd name="T61" fmla="*/ 137 h 202"/>
                <a:gd name="T62" fmla="*/ 21 w 207"/>
                <a:gd name="T63" fmla="*/ 126 h 202"/>
                <a:gd name="T64" fmla="*/ 21 w 207"/>
                <a:gd name="T65" fmla="*/ 126 h 202"/>
                <a:gd name="T66" fmla="*/ 18 w 207"/>
                <a:gd name="T67" fmla="*/ 96 h 202"/>
                <a:gd name="T68" fmla="*/ 0 w 207"/>
                <a:gd name="T69" fmla="*/ 107 h 202"/>
                <a:gd name="T70" fmla="*/ 19 w 207"/>
                <a:gd name="T71" fmla="*/ 81 h 202"/>
                <a:gd name="T72" fmla="*/ 22 w 207"/>
                <a:gd name="T73" fmla="*/ 3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7" h="202">
                  <a:moveTo>
                    <a:pt x="23" y="6"/>
                  </a:moveTo>
                  <a:lnTo>
                    <a:pt x="45" y="0"/>
                  </a:lnTo>
                  <a:lnTo>
                    <a:pt x="59" y="13"/>
                  </a:lnTo>
                  <a:lnTo>
                    <a:pt x="67" y="14"/>
                  </a:lnTo>
                  <a:lnTo>
                    <a:pt x="78" y="8"/>
                  </a:lnTo>
                  <a:lnTo>
                    <a:pt x="101" y="17"/>
                  </a:lnTo>
                  <a:lnTo>
                    <a:pt x="101" y="17"/>
                  </a:lnTo>
                  <a:lnTo>
                    <a:pt x="105" y="29"/>
                  </a:lnTo>
                  <a:lnTo>
                    <a:pt x="96" y="42"/>
                  </a:lnTo>
                  <a:lnTo>
                    <a:pt x="103" y="39"/>
                  </a:lnTo>
                  <a:lnTo>
                    <a:pt x="116" y="56"/>
                  </a:lnTo>
                  <a:lnTo>
                    <a:pt x="126" y="52"/>
                  </a:lnTo>
                  <a:lnTo>
                    <a:pt x="136" y="59"/>
                  </a:lnTo>
                  <a:lnTo>
                    <a:pt x="153" y="57"/>
                  </a:lnTo>
                  <a:lnTo>
                    <a:pt x="155" y="49"/>
                  </a:lnTo>
                  <a:lnTo>
                    <a:pt x="175" y="45"/>
                  </a:lnTo>
                  <a:lnTo>
                    <a:pt x="182" y="22"/>
                  </a:lnTo>
                  <a:lnTo>
                    <a:pt x="188" y="24"/>
                  </a:lnTo>
                  <a:lnTo>
                    <a:pt x="188" y="18"/>
                  </a:lnTo>
                  <a:lnTo>
                    <a:pt x="195" y="21"/>
                  </a:lnTo>
                  <a:lnTo>
                    <a:pt x="195" y="21"/>
                  </a:lnTo>
                  <a:lnTo>
                    <a:pt x="195" y="24"/>
                  </a:lnTo>
                  <a:lnTo>
                    <a:pt x="195" y="24"/>
                  </a:lnTo>
                  <a:lnTo>
                    <a:pt x="197" y="38"/>
                  </a:lnTo>
                  <a:lnTo>
                    <a:pt x="189" y="71"/>
                  </a:lnTo>
                  <a:lnTo>
                    <a:pt x="193" y="91"/>
                  </a:lnTo>
                  <a:lnTo>
                    <a:pt x="189" y="103"/>
                  </a:lnTo>
                  <a:lnTo>
                    <a:pt x="202" y="117"/>
                  </a:lnTo>
                  <a:lnTo>
                    <a:pt x="207" y="138"/>
                  </a:lnTo>
                  <a:lnTo>
                    <a:pt x="200" y="138"/>
                  </a:lnTo>
                  <a:lnTo>
                    <a:pt x="196" y="152"/>
                  </a:lnTo>
                  <a:lnTo>
                    <a:pt x="176" y="168"/>
                  </a:lnTo>
                  <a:lnTo>
                    <a:pt x="172" y="180"/>
                  </a:lnTo>
                  <a:lnTo>
                    <a:pt x="162" y="181"/>
                  </a:lnTo>
                  <a:lnTo>
                    <a:pt x="167" y="194"/>
                  </a:lnTo>
                  <a:lnTo>
                    <a:pt x="167" y="194"/>
                  </a:lnTo>
                  <a:lnTo>
                    <a:pt x="143" y="202"/>
                  </a:lnTo>
                  <a:lnTo>
                    <a:pt x="143" y="202"/>
                  </a:lnTo>
                  <a:lnTo>
                    <a:pt x="120" y="188"/>
                  </a:lnTo>
                  <a:lnTo>
                    <a:pt x="109" y="193"/>
                  </a:lnTo>
                  <a:lnTo>
                    <a:pt x="102" y="190"/>
                  </a:lnTo>
                  <a:lnTo>
                    <a:pt x="101" y="144"/>
                  </a:lnTo>
                  <a:lnTo>
                    <a:pt x="98" y="141"/>
                  </a:lnTo>
                  <a:lnTo>
                    <a:pt x="98" y="131"/>
                  </a:lnTo>
                  <a:lnTo>
                    <a:pt x="103" y="131"/>
                  </a:lnTo>
                  <a:lnTo>
                    <a:pt x="103" y="126"/>
                  </a:lnTo>
                  <a:lnTo>
                    <a:pt x="98" y="126"/>
                  </a:lnTo>
                  <a:lnTo>
                    <a:pt x="98" y="120"/>
                  </a:lnTo>
                  <a:lnTo>
                    <a:pt x="80" y="103"/>
                  </a:lnTo>
                  <a:lnTo>
                    <a:pt x="77" y="113"/>
                  </a:lnTo>
                  <a:lnTo>
                    <a:pt x="88" y="121"/>
                  </a:lnTo>
                  <a:lnTo>
                    <a:pt x="84" y="121"/>
                  </a:lnTo>
                  <a:lnTo>
                    <a:pt x="85" y="127"/>
                  </a:lnTo>
                  <a:lnTo>
                    <a:pt x="81" y="123"/>
                  </a:lnTo>
                  <a:lnTo>
                    <a:pt x="78" y="128"/>
                  </a:lnTo>
                  <a:lnTo>
                    <a:pt x="75" y="127"/>
                  </a:lnTo>
                  <a:lnTo>
                    <a:pt x="82" y="144"/>
                  </a:lnTo>
                  <a:lnTo>
                    <a:pt x="74" y="155"/>
                  </a:lnTo>
                  <a:lnTo>
                    <a:pt x="63" y="149"/>
                  </a:lnTo>
                  <a:lnTo>
                    <a:pt x="54" y="149"/>
                  </a:lnTo>
                  <a:lnTo>
                    <a:pt x="43" y="135"/>
                  </a:lnTo>
                  <a:lnTo>
                    <a:pt x="36" y="137"/>
                  </a:lnTo>
                  <a:lnTo>
                    <a:pt x="21" y="126"/>
                  </a:lnTo>
                  <a:lnTo>
                    <a:pt x="21" y="126"/>
                  </a:lnTo>
                  <a:lnTo>
                    <a:pt x="21" y="126"/>
                  </a:lnTo>
                  <a:lnTo>
                    <a:pt x="21" y="126"/>
                  </a:lnTo>
                  <a:lnTo>
                    <a:pt x="37" y="95"/>
                  </a:lnTo>
                  <a:lnTo>
                    <a:pt x="18" y="96"/>
                  </a:lnTo>
                  <a:lnTo>
                    <a:pt x="9" y="109"/>
                  </a:lnTo>
                  <a:lnTo>
                    <a:pt x="0" y="107"/>
                  </a:lnTo>
                  <a:lnTo>
                    <a:pt x="16" y="80"/>
                  </a:lnTo>
                  <a:lnTo>
                    <a:pt x="19" y="81"/>
                  </a:lnTo>
                  <a:lnTo>
                    <a:pt x="33" y="50"/>
                  </a:lnTo>
                  <a:lnTo>
                    <a:pt x="22" y="34"/>
                  </a:lnTo>
                  <a:lnTo>
                    <a:pt x="23"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4" name="Freeform 61">
              <a:extLst>
                <a:ext uri="{FF2B5EF4-FFF2-40B4-BE49-F238E27FC236}">
                  <a16:creationId xmlns:a16="http://schemas.microsoft.com/office/drawing/2014/main" id="{3AC5AD71-6DBD-4309-8710-261280E9285F}"/>
                </a:ext>
              </a:extLst>
            </p:cNvPr>
            <p:cNvSpPr>
              <a:spLocks noEditPoints="1"/>
            </p:cNvSpPr>
            <p:nvPr/>
          </p:nvSpPr>
          <p:spPr bwMode="auto">
            <a:xfrm>
              <a:off x="3381376" y="3489325"/>
              <a:ext cx="422275" cy="188913"/>
            </a:xfrm>
            <a:custGeom>
              <a:avLst/>
              <a:gdLst>
                <a:gd name="T0" fmla="*/ 7 w 266"/>
                <a:gd name="T1" fmla="*/ 90 h 119"/>
                <a:gd name="T2" fmla="*/ 0 w 266"/>
                <a:gd name="T3" fmla="*/ 88 h 119"/>
                <a:gd name="T4" fmla="*/ 40 w 266"/>
                <a:gd name="T5" fmla="*/ 72 h 119"/>
                <a:gd name="T6" fmla="*/ 42 w 266"/>
                <a:gd name="T7" fmla="*/ 60 h 119"/>
                <a:gd name="T8" fmla="*/ 12 w 266"/>
                <a:gd name="T9" fmla="*/ 46 h 119"/>
                <a:gd name="T10" fmla="*/ 21 w 266"/>
                <a:gd name="T11" fmla="*/ 67 h 119"/>
                <a:gd name="T12" fmla="*/ 12 w 266"/>
                <a:gd name="T13" fmla="*/ 46 h 119"/>
                <a:gd name="T14" fmla="*/ 78 w 266"/>
                <a:gd name="T15" fmla="*/ 30 h 119"/>
                <a:gd name="T16" fmla="*/ 70 w 266"/>
                <a:gd name="T17" fmla="*/ 30 h 119"/>
                <a:gd name="T18" fmla="*/ 87 w 266"/>
                <a:gd name="T19" fmla="*/ 24 h 119"/>
                <a:gd name="T20" fmla="*/ 88 w 266"/>
                <a:gd name="T21" fmla="*/ 34 h 119"/>
                <a:gd name="T22" fmla="*/ 87 w 266"/>
                <a:gd name="T23" fmla="*/ 24 h 119"/>
                <a:gd name="T24" fmla="*/ 66 w 266"/>
                <a:gd name="T25" fmla="*/ 26 h 119"/>
                <a:gd name="T26" fmla="*/ 59 w 266"/>
                <a:gd name="T27" fmla="*/ 14 h 119"/>
                <a:gd name="T28" fmla="*/ 198 w 266"/>
                <a:gd name="T29" fmla="*/ 21 h 119"/>
                <a:gd name="T30" fmla="*/ 203 w 266"/>
                <a:gd name="T31" fmla="*/ 33 h 119"/>
                <a:gd name="T32" fmla="*/ 209 w 266"/>
                <a:gd name="T33" fmla="*/ 26 h 119"/>
                <a:gd name="T34" fmla="*/ 224 w 266"/>
                <a:gd name="T35" fmla="*/ 24 h 119"/>
                <a:gd name="T36" fmla="*/ 248 w 266"/>
                <a:gd name="T37" fmla="*/ 48 h 119"/>
                <a:gd name="T38" fmla="*/ 256 w 266"/>
                <a:gd name="T39" fmla="*/ 58 h 119"/>
                <a:gd name="T40" fmla="*/ 256 w 266"/>
                <a:gd name="T41" fmla="*/ 63 h 119"/>
                <a:gd name="T42" fmla="*/ 254 w 266"/>
                <a:gd name="T43" fmla="*/ 73 h 119"/>
                <a:gd name="T44" fmla="*/ 262 w 266"/>
                <a:gd name="T45" fmla="*/ 79 h 119"/>
                <a:gd name="T46" fmla="*/ 255 w 266"/>
                <a:gd name="T47" fmla="*/ 87 h 119"/>
                <a:gd name="T48" fmla="*/ 266 w 266"/>
                <a:gd name="T49" fmla="*/ 88 h 119"/>
                <a:gd name="T50" fmla="*/ 262 w 266"/>
                <a:gd name="T51" fmla="*/ 88 h 119"/>
                <a:gd name="T52" fmla="*/ 235 w 266"/>
                <a:gd name="T53" fmla="*/ 69 h 119"/>
                <a:gd name="T54" fmla="*/ 226 w 266"/>
                <a:gd name="T55" fmla="*/ 87 h 119"/>
                <a:gd name="T56" fmla="*/ 174 w 266"/>
                <a:gd name="T57" fmla="*/ 95 h 119"/>
                <a:gd name="T58" fmla="*/ 158 w 266"/>
                <a:gd name="T59" fmla="*/ 111 h 119"/>
                <a:gd name="T60" fmla="*/ 133 w 266"/>
                <a:gd name="T61" fmla="*/ 87 h 119"/>
                <a:gd name="T62" fmla="*/ 84 w 266"/>
                <a:gd name="T63" fmla="*/ 77 h 119"/>
                <a:gd name="T64" fmla="*/ 57 w 266"/>
                <a:gd name="T65" fmla="*/ 88 h 119"/>
                <a:gd name="T66" fmla="*/ 53 w 266"/>
                <a:gd name="T67" fmla="*/ 74 h 119"/>
                <a:gd name="T68" fmla="*/ 52 w 266"/>
                <a:gd name="T69" fmla="*/ 69 h 119"/>
                <a:gd name="T70" fmla="*/ 42 w 266"/>
                <a:gd name="T71" fmla="*/ 24 h 119"/>
                <a:gd name="T72" fmla="*/ 57 w 266"/>
                <a:gd name="T73" fmla="*/ 34 h 119"/>
                <a:gd name="T74" fmla="*/ 66 w 266"/>
                <a:gd name="T75" fmla="*/ 34 h 119"/>
                <a:gd name="T76" fmla="*/ 71 w 266"/>
                <a:gd name="T77" fmla="*/ 35 h 119"/>
                <a:gd name="T78" fmla="*/ 82 w 266"/>
                <a:gd name="T79" fmla="*/ 34 h 119"/>
                <a:gd name="T80" fmla="*/ 137 w 266"/>
                <a:gd name="T81" fmla="*/ 39 h 119"/>
                <a:gd name="T82" fmla="*/ 165 w 266"/>
                <a:gd name="T83" fmla="*/ 35 h 119"/>
                <a:gd name="T84" fmla="*/ 164 w 266"/>
                <a:gd name="T85" fmla="*/ 24 h 119"/>
                <a:gd name="T86" fmla="*/ 185 w 266"/>
                <a:gd name="T87" fmla="*/ 24 h 119"/>
                <a:gd name="T88" fmla="*/ 192 w 266"/>
                <a:gd name="T89" fmla="*/ 31 h 119"/>
                <a:gd name="T90" fmla="*/ 192 w 266"/>
                <a:gd name="T91" fmla="*/ 12 h 119"/>
                <a:gd name="T92" fmla="*/ 213 w 266"/>
                <a:gd name="T93" fmla="*/ 20 h 119"/>
                <a:gd name="T94" fmla="*/ 206 w 266"/>
                <a:gd name="T95" fmla="*/ 13 h 119"/>
                <a:gd name="T96" fmla="*/ 200 w 266"/>
                <a:gd name="T97" fmla="*/ 6 h 119"/>
                <a:gd name="T98" fmla="*/ 59 w 266"/>
                <a:gd name="T99" fmla="*/ 0 h 119"/>
                <a:gd name="T100" fmla="*/ 66 w 266"/>
                <a:gd name="T101" fmla="*/ 12 h 119"/>
                <a:gd name="T102" fmla="*/ 59 w 266"/>
                <a:gd name="T10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6" h="119">
                  <a:moveTo>
                    <a:pt x="4" y="87"/>
                  </a:moveTo>
                  <a:lnTo>
                    <a:pt x="7" y="90"/>
                  </a:lnTo>
                  <a:lnTo>
                    <a:pt x="4" y="94"/>
                  </a:lnTo>
                  <a:lnTo>
                    <a:pt x="0" y="88"/>
                  </a:lnTo>
                  <a:lnTo>
                    <a:pt x="4" y="87"/>
                  </a:lnTo>
                  <a:close/>
                  <a:moveTo>
                    <a:pt x="40" y="72"/>
                  </a:moveTo>
                  <a:lnTo>
                    <a:pt x="35" y="51"/>
                  </a:lnTo>
                  <a:lnTo>
                    <a:pt x="42" y="60"/>
                  </a:lnTo>
                  <a:lnTo>
                    <a:pt x="40" y="72"/>
                  </a:lnTo>
                  <a:close/>
                  <a:moveTo>
                    <a:pt x="12" y="46"/>
                  </a:moveTo>
                  <a:lnTo>
                    <a:pt x="24" y="60"/>
                  </a:lnTo>
                  <a:lnTo>
                    <a:pt x="21" y="67"/>
                  </a:lnTo>
                  <a:lnTo>
                    <a:pt x="12" y="56"/>
                  </a:lnTo>
                  <a:lnTo>
                    <a:pt x="12" y="46"/>
                  </a:lnTo>
                  <a:close/>
                  <a:moveTo>
                    <a:pt x="73" y="24"/>
                  </a:moveTo>
                  <a:lnTo>
                    <a:pt x="78" y="30"/>
                  </a:lnTo>
                  <a:lnTo>
                    <a:pt x="75" y="33"/>
                  </a:lnTo>
                  <a:lnTo>
                    <a:pt x="70" y="30"/>
                  </a:lnTo>
                  <a:lnTo>
                    <a:pt x="73" y="24"/>
                  </a:lnTo>
                  <a:close/>
                  <a:moveTo>
                    <a:pt x="87" y="24"/>
                  </a:moveTo>
                  <a:lnTo>
                    <a:pt x="92" y="33"/>
                  </a:lnTo>
                  <a:lnTo>
                    <a:pt x="88" y="34"/>
                  </a:lnTo>
                  <a:lnTo>
                    <a:pt x="82" y="26"/>
                  </a:lnTo>
                  <a:lnTo>
                    <a:pt x="87" y="24"/>
                  </a:lnTo>
                  <a:close/>
                  <a:moveTo>
                    <a:pt x="59" y="14"/>
                  </a:moveTo>
                  <a:lnTo>
                    <a:pt x="66" y="26"/>
                  </a:lnTo>
                  <a:lnTo>
                    <a:pt x="59" y="21"/>
                  </a:lnTo>
                  <a:lnTo>
                    <a:pt x="59" y="14"/>
                  </a:lnTo>
                  <a:close/>
                  <a:moveTo>
                    <a:pt x="192" y="12"/>
                  </a:moveTo>
                  <a:lnTo>
                    <a:pt x="198" y="21"/>
                  </a:lnTo>
                  <a:lnTo>
                    <a:pt x="209" y="26"/>
                  </a:lnTo>
                  <a:lnTo>
                    <a:pt x="203" y="33"/>
                  </a:lnTo>
                  <a:lnTo>
                    <a:pt x="209" y="34"/>
                  </a:lnTo>
                  <a:lnTo>
                    <a:pt x="209" y="26"/>
                  </a:lnTo>
                  <a:lnTo>
                    <a:pt x="217" y="28"/>
                  </a:lnTo>
                  <a:lnTo>
                    <a:pt x="224" y="24"/>
                  </a:lnTo>
                  <a:lnTo>
                    <a:pt x="251" y="44"/>
                  </a:lnTo>
                  <a:lnTo>
                    <a:pt x="248" y="48"/>
                  </a:lnTo>
                  <a:lnTo>
                    <a:pt x="255" y="49"/>
                  </a:lnTo>
                  <a:lnTo>
                    <a:pt x="256" y="58"/>
                  </a:lnTo>
                  <a:lnTo>
                    <a:pt x="265" y="62"/>
                  </a:lnTo>
                  <a:lnTo>
                    <a:pt x="256" y="63"/>
                  </a:lnTo>
                  <a:lnTo>
                    <a:pt x="261" y="66"/>
                  </a:lnTo>
                  <a:lnTo>
                    <a:pt x="254" y="73"/>
                  </a:lnTo>
                  <a:lnTo>
                    <a:pt x="255" y="79"/>
                  </a:lnTo>
                  <a:lnTo>
                    <a:pt x="262" y="79"/>
                  </a:lnTo>
                  <a:lnTo>
                    <a:pt x="254" y="84"/>
                  </a:lnTo>
                  <a:lnTo>
                    <a:pt x="255" y="87"/>
                  </a:lnTo>
                  <a:lnTo>
                    <a:pt x="265" y="81"/>
                  </a:lnTo>
                  <a:lnTo>
                    <a:pt x="266" y="88"/>
                  </a:lnTo>
                  <a:lnTo>
                    <a:pt x="262" y="88"/>
                  </a:lnTo>
                  <a:lnTo>
                    <a:pt x="262" y="88"/>
                  </a:lnTo>
                  <a:lnTo>
                    <a:pt x="255" y="93"/>
                  </a:lnTo>
                  <a:lnTo>
                    <a:pt x="235" y="69"/>
                  </a:lnTo>
                  <a:lnTo>
                    <a:pt x="226" y="87"/>
                  </a:lnTo>
                  <a:lnTo>
                    <a:pt x="226" y="87"/>
                  </a:lnTo>
                  <a:lnTo>
                    <a:pt x="188" y="100"/>
                  </a:lnTo>
                  <a:lnTo>
                    <a:pt x="174" y="95"/>
                  </a:lnTo>
                  <a:lnTo>
                    <a:pt x="164" y="119"/>
                  </a:lnTo>
                  <a:lnTo>
                    <a:pt x="158" y="111"/>
                  </a:lnTo>
                  <a:lnTo>
                    <a:pt x="161" y="102"/>
                  </a:lnTo>
                  <a:lnTo>
                    <a:pt x="133" y="87"/>
                  </a:lnTo>
                  <a:lnTo>
                    <a:pt x="118" y="97"/>
                  </a:lnTo>
                  <a:lnTo>
                    <a:pt x="84" y="77"/>
                  </a:lnTo>
                  <a:lnTo>
                    <a:pt x="73" y="88"/>
                  </a:lnTo>
                  <a:lnTo>
                    <a:pt x="57" y="88"/>
                  </a:lnTo>
                  <a:lnTo>
                    <a:pt x="57" y="88"/>
                  </a:lnTo>
                  <a:lnTo>
                    <a:pt x="53" y="74"/>
                  </a:lnTo>
                  <a:lnTo>
                    <a:pt x="56" y="66"/>
                  </a:lnTo>
                  <a:lnTo>
                    <a:pt x="52" y="69"/>
                  </a:lnTo>
                  <a:lnTo>
                    <a:pt x="38" y="31"/>
                  </a:lnTo>
                  <a:lnTo>
                    <a:pt x="42" y="24"/>
                  </a:lnTo>
                  <a:lnTo>
                    <a:pt x="52" y="34"/>
                  </a:lnTo>
                  <a:lnTo>
                    <a:pt x="57" y="34"/>
                  </a:lnTo>
                  <a:lnTo>
                    <a:pt x="57" y="30"/>
                  </a:lnTo>
                  <a:lnTo>
                    <a:pt x="66" y="34"/>
                  </a:lnTo>
                  <a:lnTo>
                    <a:pt x="66" y="28"/>
                  </a:lnTo>
                  <a:lnTo>
                    <a:pt x="71" y="35"/>
                  </a:lnTo>
                  <a:lnTo>
                    <a:pt x="81" y="33"/>
                  </a:lnTo>
                  <a:lnTo>
                    <a:pt x="82" y="34"/>
                  </a:lnTo>
                  <a:lnTo>
                    <a:pt x="91" y="38"/>
                  </a:lnTo>
                  <a:lnTo>
                    <a:pt x="137" y="39"/>
                  </a:lnTo>
                  <a:lnTo>
                    <a:pt x="151" y="33"/>
                  </a:lnTo>
                  <a:lnTo>
                    <a:pt x="165" y="35"/>
                  </a:lnTo>
                  <a:lnTo>
                    <a:pt x="169" y="28"/>
                  </a:lnTo>
                  <a:lnTo>
                    <a:pt x="164" y="24"/>
                  </a:lnTo>
                  <a:lnTo>
                    <a:pt x="179" y="28"/>
                  </a:lnTo>
                  <a:lnTo>
                    <a:pt x="185" y="24"/>
                  </a:lnTo>
                  <a:lnTo>
                    <a:pt x="184" y="30"/>
                  </a:lnTo>
                  <a:lnTo>
                    <a:pt x="192" y="31"/>
                  </a:lnTo>
                  <a:lnTo>
                    <a:pt x="196" y="28"/>
                  </a:lnTo>
                  <a:lnTo>
                    <a:pt x="192" y="12"/>
                  </a:lnTo>
                  <a:close/>
                  <a:moveTo>
                    <a:pt x="207" y="3"/>
                  </a:moveTo>
                  <a:lnTo>
                    <a:pt x="213" y="20"/>
                  </a:lnTo>
                  <a:lnTo>
                    <a:pt x="200" y="16"/>
                  </a:lnTo>
                  <a:lnTo>
                    <a:pt x="206" y="13"/>
                  </a:lnTo>
                  <a:lnTo>
                    <a:pt x="199" y="10"/>
                  </a:lnTo>
                  <a:lnTo>
                    <a:pt x="200" y="6"/>
                  </a:lnTo>
                  <a:lnTo>
                    <a:pt x="207" y="3"/>
                  </a:lnTo>
                  <a:close/>
                  <a:moveTo>
                    <a:pt x="59" y="0"/>
                  </a:moveTo>
                  <a:lnTo>
                    <a:pt x="64" y="3"/>
                  </a:lnTo>
                  <a:lnTo>
                    <a:pt x="66" y="12"/>
                  </a:lnTo>
                  <a:lnTo>
                    <a:pt x="60" y="9"/>
                  </a:lnTo>
                  <a:lnTo>
                    <a:pt x="5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5" name="Freeform 62">
              <a:extLst>
                <a:ext uri="{FF2B5EF4-FFF2-40B4-BE49-F238E27FC236}">
                  <a16:creationId xmlns:a16="http://schemas.microsoft.com/office/drawing/2014/main" id="{1E173E9E-9FF6-44FB-BEF5-735780EEA139}"/>
                </a:ext>
              </a:extLst>
            </p:cNvPr>
            <p:cNvSpPr>
              <a:spLocks/>
            </p:cNvSpPr>
            <p:nvPr/>
          </p:nvSpPr>
          <p:spPr bwMode="auto">
            <a:xfrm>
              <a:off x="2217738" y="2316163"/>
              <a:ext cx="257175" cy="330200"/>
            </a:xfrm>
            <a:custGeom>
              <a:avLst/>
              <a:gdLst>
                <a:gd name="T0" fmla="*/ 56 w 162"/>
                <a:gd name="T1" fmla="*/ 4 h 208"/>
                <a:gd name="T2" fmla="*/ 87 w 162"/>
                <a:gd name="T3" fmla="*/ 0 h 208"/>
                <a:gd name="T4" fmla="*/ 119 w 162"/>
                <a:gd name="T5" fmla="*/ 7 h 208"/>
                <a:gd name="T6" fmla="*/ 124 w 162"/>
                <a:gd name="T7" fmla="*/ 47 h 208"/>
                <a:gd name="T8" fmla="*/ 142 w 162"/>
                <a:gd name="T9" fmla="*/ 76 h 208"/>
                <a:gd name="T10" fmla="*/ 142 w 162"/>
                <a:gd name="T11" fmla="*/ 76 h 208"/>
                <a:gd name="T12" fmla="*/ 162 w 162"/>
                <a:gd name="T13" fmla="*/ 139 h 208"/>
                <a:gd name="T14" fmla="*/ 148 w 162"/>
                <a:gd name="T15" fmla="*/ 201 h 208"/>
                <a:gd name="T16" fmla="*/ 148 w 162"/>
                <a:gd name="T17" fmla="*/ 201 h 208"/>
                <a:gd name="T18" fmla="*/ 132 w 162"/>
                <a:gd name="T19" fmla="*/ 199 h 208"/>
                <a:gd name="T20" fmla="*/ 112 w 162"/>
                <a:gd name="T21" fmla="*/ 185 h 208"/>
                <a:gd name="T22" fmla="*/ 86 w 162"/>
                <a:gd name="T23" fmla="*/ 189 h 208"/>
                <a:gd name="T24" fmla="*/ 72 w 162"/>
                <a:gd name="T25" fmla="*/ 196 h 208"/>
                <a:gd name="T26" fmla="*/ 72 w 162"/>
                <a:gd name="T27" fmla="*/ 196 h 208"/>
                <a:gd name="T28" fmla="*/ 61 w 162"/>
                <a:gd name="T29" fmla="*/ 199 h 208"/>
                <a:gd name="T30" fmla="*/ 54 w 162"/>
                <a:gd name="T31" fmla="*/ 208 h 208"/>
                <a:gd name="T32" fmla="*/ 49 w 162"/>
                <a:gd name="T33" fmla="*/ 199 h 208"/>
                <a:gd name="T34" fmla="*/ 37 w 162"/>
                <a:gd name="T35" fmla="*/ 199 h 208"/>
                <a:gd name="T36" fmla="*/ 34 w 162"/>
                <a:gd name="T37" fmla="*/ 185 h 208"/>
                <a:gd name="T38" fmla="*/ 34 w 162"/>
                <a:gd name="T39" fmla="*/ 185 h 208"/>
                <a:gd name="T40" fmla="*/ 35 w 162"/>
                <a:gd name="T41" fmla="*/ 177 h 208"/>
                <a:gd name="T42" fmla="*/ 27 w 162"/>
                <a:gd name="T43" fmla="*/ 170 h 208"/>
                <a:gd name="T44" fmla="*/ 32 w 162"/>
                <a:gd name="T45" fmla="*/ 153 h 208"/>
                <a:gd name="T46" fmla="*/ 23 w 162"/>
                <a:gd name="T47" fmla="*/ 125 h 208"/>
                <a:gd name="T48" fmla="*/ 30 w 162"/>
                <a:gd name="T49" fmla="*/ 113 h 208"/>
                <a:gd name="T50" fmla="*/ 18 w 162"/>
                <a:gd name="T51" fmla="*/ 110 h 208"/>
                <a:gd name="T52" fmla="*/ 9 w 162"/>
                <a:gd name="T53" fmla="*/ 100 h 208"/>
                <a:gd name="T54" fmla="*/ 0 w 162"/>
                <a:gd name="T55" fmla="*/ 64 h 208"/>
                <a:gd name="T56" fmla="*/ 0 w 162"/>
                <a:gd name="T57" fmla="*/ 64 h 208"/>
                <a:gd name="T58" fmla="*/ 28 w 162"/>
                <a:gd name="T59" fmla="*/ 58 h 208"/>
                <a:gd name="T60" fmla="*/ 44 w 162"/>
                <a:gd name="T61" fmla="*/ 72 h 208"/>
                <a:gd name="T62" fmla="*/ 52 w 162"/>
                <a:gd name="T63" fmla="*/ 65 h 208"/>
                <a:gd name="T64" fmla="*/ 65 w 162"/>
                <a:gd name="T65" fmla="*/ 32 h 208"/>
                <a:gd name="T66" fmla="*/ 56 w 162"/>
                <a:gd name="T6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08">
                  <a:moveTo>
                    <a:pt x="56" y="4"/>
                  </a:moveTo>
                  <a:lnTo>
                    <a:pt x="87" y="0"/>
                  </a:lnTo>
                  <a:lnTo>
                    <a:pt x="119" y="7"/>
                  </a:lnTo>
                  <a:lnTo>
                    <a:pt x="124" y="47"/>
                  </a:lnTo>
                  <a:lnTo>
                    <a:pt x="142" y="76"/>
                  </a:lnTo>
                  <a:lnTo>
                    <a:pt x="142" y="76"/>
                  </a:lnTo>
                  <a:lnTo>
                    <a:pt x="162" y="139"/>
                  </a:lnTo>
                  <a:lnTo>
                    <a:pt x="148" y="201"/>
                  </a:lnTo>
                  <a:lnTo>
                    <a:pt x="148" y="201"/>
                  </a:lnTo>
                  <a:lnTo>
                    <a:pt x="132" y="199"/>
                  </a:lnTo>
                  <a:lnTo>
                    <a:pt x="112" y="185"/>
                  </a:lnTo>
                  <a:lnTo>
                    <a:pt x="86" y="189"/>
                  </a:lnTo>
                  <a:lnTo>
                    <a:pt x="72" y="196"/>
                  </a:lnTo>
                  <a:lnTo>
                    <a:pt x="72" y="196"/>
                  </a:lnTo>
                  <a:lnTo>
                    <a:pt x="61" y="199"/>
                  </a:lnTo>
                  <a:lnTo>
                    <a:pt x="54" y="208"/>
                  </a:lnTo>
                  <a:lnTo>
                    <a:pt x="49" y="199"/>
                  </a:lnTo>
                  <a:lnTo>
                    <a:pt x="37" y="199"/>
                  </a:lnTo>
                  <a:lnTo>
                    <a:pt x="34" y="185"/>
                  </a:lnTo>
                  <a:lnTo>
                    <a:pt x="34" y="185"/>
                  </a:lnTo>
                  <a:lnTo>
                    <a:pt x="35" y="177"/>
                  </a:lnTo>
                  <a:lnTo>
                    <a:pt x="27" y="170"/>
                  </a:lnTo>
                  <a:lnTo>
                    <a:pt x="32" y="153"/>
                  </a:lnTo>
                  <a:lnTo>
                    <a:pt x="23" y="125"/>
                  </a:lnTo>
                  <a:lnTo>
                    <a:pt x="30" y="113"/>
                  </a:lnTo>
                  <a:lnTo>
                    <a:pt x="18" y="110"/>
                  </a:lnTo>
                  <a:lnTo>
                    <a:pt x="9" y="100"/>
                  </a:lnTo>
                  <a:lnTo>
                    <a:pt x="0" y="64"/>
                  </a:lnTo>
                  <a:lnTo>
                    <a:pt x="0" y="64"/>
                  </a:lnTo>
                  <a:lnTo>
                    <a:pt x="28" y="58"/>
                  </a:lnTo>
                  <a:lnTo>
                    <a:pt x="44" y="72"/>
                  </a:lnTo>
                  <a:lnTo>
                    <a:pt x="52" y="65"/>
                  </a:lnTo>
                  <a:lnTo>
                    <a:pt x="65" y="32"/>
                  </a:lnTo>
                  <a:lnTo>
                    <a:pt x="56"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6" name="Freeform 63">
              <a:extLst>
                <a:ext uri="{FF2B5EF4-FFF2-40B4-BE49-F238E27FC236}">
                  <a16:creationId xmlns:a16="http://schemas.microsoft.com/office/drawing/2014/main" id="{57D25E8E-6D44-4736-952C-FE5EFF5B90D0}"/>
                </a:ext>
              </a:extLst>
            </p:cNvPr>
            <p:cNvSpPr>
              <a:spLocks/>
            </p:cNvSpPr>
            <p:nvPr/>
          </p:nvSpPr>
          <p:spPr bwMode="auto">
            <a:xfrm>
              <a:off x="2266951" y="2100263"/>
              <a:ext cx="238125" cy="336550"/>
            </a:xfrm>
            <a:custGeom>
              <a:avLst/>
              <a:gdLst>
                <a:gd name="T0" fmla="*/ 122 w 150"/>
                <a:gd name="T1" fmla="*/ 0 h 212"/>
                <a:gd name="T2" fmla="*/ 135 w 150"/>
                <a:gd name="T3" fmla="*/ 13 h 212"/>
                <a:gd name="T4" fmla="*/ 138 w 150"/>
                <a:gd name="T5" fmla="*/ 24 h 212"/>
                <a:gd name="T6" fmla="*/ 138 w 150"/>
                <a:gd name="T7" fmla="*/ 24 h 212"/>
                <a:gd name="T8" fmla="*/ 131 w 150"/>
                <a:gd name="T9" fmla="*/ 64 h 212"/>
                <a:gd name="T10" fmla="*/ 146 w 150"/>
                <a:gd name="T11" fmla="*/ 70 h 212"/>
                <a:gd name="T12" fmla="*/ 143 w 150"/>
                <a:gd name="T13" fmla="*/ 90 h 212"/>
                <a:gd name="T14" fmla="*/ 112 w 150"/>
                <a:gd name="T15" fmla="*/ 102 h 212"/>
                <a:gd name="T16" fmla="*/ 119 w 150"/>
                <a:gd name="T17" fmla="*/ 154 h 212"/>
                <a:gd name="T18" fmla="*/ 150 w 150"/>
                <a:gd name="T19" fmla="*/ 182 h 212"/>
                <a:gd name="T20" fmla="*/ 150 w 150"/>
                <a:gd name="T21" fmla="*/ 182 h 212"/>
                <a:gd name="T22" fmla="*/ 111 w 150"/>
                <a:gd name="T23" fmla="*/ 212 h 212"/>
                <a:gd name="T24" fmla="*/ 111 w 150"/>
                <a:gd name="T25" fmla="*/ 212 h 212"/>
                <a:gd name="T26" fmla="*/ 93 w 150"/>
                <a:gd name="T27" fmla="*/ 183 h 212"/>
                <a:gd name="T28" fmla="*/ 88 w 150"/>
                <a:gd name="T29" fmla="*/ 143 h 212"/>
                <a:gd name="T30" fmla="*/ 56 w 150"/>
                <a:gd name="T31" fmla="*/ 136 h 212"/>
                <a:gd name="T32" fmla="*/ 25 w 150"/>
                <a:gd name="T33" fmla="*/ 140 h 212"/>
                <a:gd name="T34" fmla="*/ 25 w 150"/>
                <a:gd name="T35" fmla="*/ 140 h 212"/>
                <a:gd name="T36" fmla="*/ 17 w 150"/>
                <a:gd name="T37" fmla="*/ 126 h 212"/>
                <a:gd name="T38" fmla="*/ 1 w 150"/>
                <a:gd name="T39" fmla="*/ 119 h 212"/>
                <a:gd name="T40" fmla="*/ 1 w 150"/>
                <a:gd name="T41" fmla="*/ 119 h 212"/>
                <a:gd name="T42" fmla="*/ 0 w 150"/>
                <a:gd name="T43" fmla="*/ 110 h 212"/>
                <a:gd name="T44" fmla="*/ 10 w 150"/>
                <a:gd name="T45" fmla="*/ 92 h 212"/>
                <a:gd name="T46" fmla="*/ 18 w 150"/>
                <a:gd name="T47" fmla="*/ 94 h 212"/>
                <a:gd name="T48" fmla="*/ 28 w 150"/>
                <a:gd name="T49" fmla="*/ 69 h 212"/>
                <a:gd name="T50" fmla="*/ 27 w 150"/>
                <a:gd name="T51" fmla="*/ 53 h 212"/>
                <a:gd name="T52" fmla="*/ 31 w 150"/>
                <a:gd name="T53" fmla="*/ 34 h 212"/>
                <a:gd name="T54" fmla="*/ 31 w 150"/>
                <a:gd name="T55" fmla="*/ 34 h 212"/>
                <a:gd name="T56" fmla="*/ 114 w 150"/>
                <a:gd name="T57" fmla="*/ 18 h 212"/>
                <a:gd name="T58" fmla="*/ 112 w 150"/>
                <a:gd name="T59" fmla="*/ 13 h 212"/>
                <a:gd name="T60" fmla="*/ 118 w 150"/>
                <a:gd name="T61" fmla="*/ 11 h 212"/>
                <a:gd name="T62" fmla="*/ 122 w 150"/>
                <a:gd name="T6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0" h="212">
                  <a:moveTo>
                    <a:pt x="122" y="0"/>
                  </a:moveTo>
                  <a:lnTo>
                    <a:pt x="135" y="13"/>
                  </a:lnTo>
                  <a:lnTo>
                    <a:pt x="138" y="24"/>
                  </a:lnTo>
                  <a:lnTo>
                    <a:pt x="138" y="24"/>
                  </a:lnTo>
                  <a:lnTo>
                    <a:pt x="131" y="64"/>
                  </a:lnTo>
                  <a:lnTo>
                    <a:pt x="146" y="70"/>
                  </a:lnTo>
                  <a:lnTo>
                    <a:pt x="143" y="90"/>
                  </a:lnTo>
                  <a:lnTo>
                    <a:pt x="112" y="102"/>
                  </a:lnTo>
                  <a:lnTo>
                    <a:pt x="119" y="154"/>
                  </a:lnTo>
                  <a:lnTo>
                    <a:pt x="150" y="182"/>
                  </a:lnTo>
                  <a:lnTo>
                    <a:pt x="150" y="182"/>
                  </a:lnTo>
                  <a:lnTo>
                    <a:pt x="111" y="212"/>
                  </a:lnTo>
                  <a:lnTo>
                    <a:pt x="111" y="212"/>
                  </a:lnTo>
                  <a:lnTo>
                    <a:pt x="93" y="183"/>
                  </a:lnTo>
                  <a:lnTo>
                    <a:pt x="88" y="143"/>
                  </a:lnTo>
                  <a:lnTo>
                    <a:pt x="56" y="136"/>
                  </a:lnTo>
                  <a:lnTo>
                    <a:pt x="25" y="140"/>
                  </a:lnTo>
                  <a:lnTo>
                    <a:pt x="25" y="140"/>
                  </a:lnTo>
                  <a:lnTo>
                    <a:pt x="17" y="126"/>
                  </a:lnTo>
                  <a:lnTo>
                    <a:pt x="1" y="119"/>
                  </a:lnTo>
                  <a:lnTo>
                    <a:pt x="1" y="119"/>
                  </a:lnTo>
                  <a:lnTo>
                    <a:pt x="0" y="110"/>
                  </a:lnTo>
                  <a:lnTo>
                    <a:pt x="10" y="92"/>
                  </a:lnTo>
                  <a:lnTo>
                    <a:pt x="18" y="94"/>
                  </a:lnTo>
                  <a:lnTo>
                    <a:pt x="28" y="69"/>
                  </a:lnTo>
                  <a:lnTo>
                    <a:pt x="27" y="53"/>
                  </a:lnTo>
                  <a:lnTo>
                    <a:pt x="31" y="34"/>
                  </a:lnTo>
                  <a:lnTo>
                    <a:pt x="31" y="34"/>
                  </a:lnTo>
                  <a:lnTo>
                    <a:pt x="114" y="18"/>
                  </a:lnTo>
                  <a:lnTo>
                    <a:pt x="112" y="13"/>
                  </a:lnTo>
                  <a:lnTo>
                    <a:pt x="118" y="11"/>
                  </a:lnTo>
                  <a:lnTo>
                    <a:pt x="12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7" name="Freeform 64">
              <a:extLst>
                <a:ext uri="{FF2B5EF4-FFF2-40B4-BE49-F238E27FC236}">
                  <a16:creationId xmlns:a16="http://schemas.microsoft.com/office/drawing/2014/main" id="{13E83C47-6FB8-4389-B4D5-F4E654F8E4D2}"/>
                </a:ext>
              </a:extLst>
            </p:cNvPr>
            <p:cNvSpPr>
              <a:spLocks noEditPoints="1"/>
            </p:cNvSpPr>
            <p:nvPr/>
          </p:nvSpPr>
          <p:spPr bwMode="auto">
            <a:xfrm>
              <a:off x="2017713" y="3079750"/>
              <a:ext cx="411163" cy="593725"/>
            </a:xfrm>
            <a:custGeom>
              <a:avLst/>
              <a:gdLst>
                <a:gd name="T0" fmla="*/ 216 w 259"/>
                <a:gd name="T1" fmla="*/ 364 h 374"/>
                <a:gd name="T2" fmla="*/ 210 w 259"/>
                <a:gd name="T3" fmla="*/ 356 h 374"/>
                <a:gd name="T4" fmla="*/ 230 w 259"/>
                <a:gd name="T5" fmla="*/ 356 h 374"/>
                <a:gd name="T6" fmla="*/ 231 w 259"/>
                <a:gd name="T7" fmla="*/ 364 h 374"/>
                <a:gd name="T8" fmla="*/ 233 w 259"/>
                <a:gd name="T9" fmla="*/ 374 h 374"/>
                <a:gd name="T10" fmla="*/ 223 w 259"/>
                <a:gd name="T11" fmla="*/ 362 h 374"/>
                <a:gd name="T12" fmla="*/ 217 w 259"/>
                <a:gd name="T13" fmla="*/ 345 h 374"/>
                <a:gd name="T14" fmla="*/ 87 w 259"/>
                <a:gd name="T15" fmla="*/ 80 h 374"/>
                <a:gd name="T16" fmla="*/ 185 w 259"/>
                <a:gd name="T17" fmla="*/ 85 h 374"/>
                <a:gd name="T18" fmla="*/ 184 w 259"/>
                <a:gd name="T19" fmla="*/ 105 h 374"/>
                <a:gd name="T20" fmla="*/ 259 w 259"/>
                <a:gd name="T21" fmla="*/ 179 h 374"/>
                <a:gd name="T22" fmla="*/ 259 w 259"/>
                <a:gd name="T23" fmla="*/ 362 h 374"/>
                <a:gd name="T24" fmla="*/ 231 w 259"/>
                <a:gd name="T25" fmla="*/ 355 h 374"/>
                <a:gd name="T26" fmla="*/ 236 w 259"/>
                <a:gd name="T27" fmla="*/ 345 h 374"/>
                <a:gd name="T28" fmla="*/ 216 w 259"/>
                <a:gd name="T29" fmla="*/ 330 h 374"/>
                <a:gd name="T30" fmla="*/ 192 w 259"/>
                <a:gd name="T31" fmla="*/ 277 h 374"/>
                <a:gd name="T32" fmla="*/ 164 w 259"/>
                <a:gd name="T33" fmla="*/ 250 h 374"/>
                <a:gd name="T34" fmla="*/ 157 w 259"/>
                <a:gd name="T35" fmla="*/ 228 h 374"/>
                <a:gd name="T36" fmla="*/ 153 w 259"/>
                <a:gd name="T37" fmla="*/ 180 h 374"/>
                <a:gd name="T38" fmla="*/ 118 w 259"/>
                <a:gd name="T39" fmla="*/ 144 h 374"/>
                <a:gd name="T40" fmla="*/ 108 w 259"/>
                <a:gd name="T41" fmla="*/ 136 h 374"/>
                <a:gd name="T42" fmla="*/ 94 w 259"/>
                <a:gd name="T43" fmla="*/ 103 h 374"/>
                <a:gd name="T44" fmla="*/ 80 w 259"/>
                <a:gd name="T45" fmla="*/ 105 h 374"/>
                <a:gd name="T46" fmla="*/ 70 w 259"/>
                <a:gd name="T47" fmla="*/ 110 h 374"/>
                <a:gd name="T48" fmla="*/ 60 w 259"/>
                <a:gd name="T49" fmla="*/ 98 h 374"/>
                <a:gd name="T50" fmla="*/ 87 w 259"/>
                <a:gd name="T51" fmla="*/ 80 h 374"/>
                <a:gd name="T52" fmla="*/ 84 w 259"/>
                <a:gd name="T53" fmla="*/ 52 h 374"/>
                <a:gd name="T54" fmla="*/ 62 w 259"/>
                <a:gd name="T55" fmla="*/ 46 h 374"/>
                <a:gd name="T56" fmla="*/ 67 w 259"/>
                <a:gd name="T57" fmla="*/ 20 h 374"/>
                <a:gd name="T58" fmla="*/ 52 w 259"/>
                <a:gd name="T59" fmla="*/ 20 h 374"/>
                <a:gd name="T60" fmla="*/ 17 w 259"/>
                <a:gd name="T61" fmla="*/ 7 h 374"/>
                <a:gd name="T62" fmla="*/ 43 w 259"/>
                <a:gd name="T63" fmla="*/ 17 h 374"/>
                <a:gd name="T64" fmla="*/ 49 w 259"/>
                <a:gd name="T65" fmla="*/ 38 h 374"/>
                <a:gd name="T66" fmla="*/ 59 w 259"/>
                <a:gd name="T67" fmla="*/ 46 h 374"/>
                <a:gd name="T68" fmla="*/ 50 w 259"/>
                <a:gd name="T69" fmla="*/ 42 h 374"/>
                <a:gd name="T70" fmla="*/ 13 w 259"/>
                <a:gd name="T71" fmla="*/ 11 h 374"/>
                <a:gd name="T72" fmla="*/ 4 w 259"/>
                <a:gd name="T73" fmla="*/ 0 h 374"/>
                <a:gd name="T74" fmla="*/ 7 w 259"/>
                <a:gd name="T75" fmla="*/ 7 h 374"/>
                <a:gd name="T76" fmla="*/ 4 w 259"/>
                <a:gd name="T77"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9" h="374">
                  <a:moveTo>
                    <a:pt x="210" y="356"/>
                  </a:moveTo>
                  <a:lnTo>
                    <a:pt x="216" y="364"/>
                  </a:lnTo>
                  <a:lnTo>
                    <a:pt x="209" y="363"/>
                  </a:lnTo>
                  <a:lnTo>
                    <a:pt x="210" y="356"/>
                  </a:lnTo>
                  <a:close/>
                  <a:moveTo>
                    <a:pt x="223" y="344"/>
                  </a:moveTo>
                  <a:lnTo>
                    <a:pt x="230" y="356"/>
                  </a:lnTo>
                  <a:lnTo>
                    <a:pt x="229" y="366"/>
                  </a:lnTo>
                  <a:lnTo>
                    <a:pt x="231" y="364"/>
                  </a:lnTo>
                  <a:lnTo>
                    <a:pt x="237" y="371"/>
                  </a:lnTo>
                  <a:lnTo>
                    <a:pt x="233" y="374"/>
                  </a:lnTo>
                  <a:lnTo>
                    <a:pt x="226" y="370"/>
                  </a:lnTo>
                  <a:lnTo>
                    <a:pt x="223" y="362"/>
                  </a:lnTo>
                  <a:lnTo>
                    <a:pt x="216" y="359"/>
                  </a:lnTo>
                  <a:lnTo>
                    <a:pt x="217" y="345"/>
                  </a:lnTo>
                  <a:lnTo>
                    <a:pt x="223" y="344"/>
                  </a:lnTo>
                  <a:close/>
                  <a:moveTo>
                    <a:pt x="87" y="80"/>
                  </a:moveTo>
                  <a:lnTo>
                    <a:pt x="156" y="94"/>
                  </a:lnTo>
                  <a:lnTo>
                    <a:pt x="185" y="85"/>
                  </a:lnTo>
                  <a:lnTo>
                    <a:pt x="185" y="85"/>
                  </a:lnTo>
                  <a:lnTo>
                    <a:pt x="184" y="105"/>
                  </a:lnTo>
                  <a:lnTo>
                    <a:pt x="165" y="133"/>
                  </a:lnTo>
                  <a:lnTo>
                    <a:pt x="259" y="179"/>
                  </a:lnTo>
                  <a:lnTo>
                    <a:pt x="259" y="362"/>
                  </a:lnTo>
                  <a:lnTo>
                    <a:pt x="259" y="362"/>
                  </a:lnTo>
                  <a:lnTo>
                    <a:pt x="252" y="356"/>
                  </a:lnTo>
                  <a:lnTo>
                    <a:pt x="231" y="355"/>
                  </a:lnTo>
                  <a:lnTo>
                    <a:pt x="227" y="345"/>
                  </a:lnTo>
                  <a:lnTo>
                    <a:pt x="236" y="345"/>
                  </a:lnTo>
                  <a:lnTo>
                    <a:pt x="230" y="331"/>
                  </a:lnTo>
                  <a:lnTo>
                    <a:pt x="216" y="330"/>
                  </a:lnTo>
                  <a:lnTo>
                    <a:pt x="192" y="299"/>
                  </a:lnTo>
                  <a:lnTo>
                    <a:pt x="192" y="277"/>
                  </a:lnTo>
                  <a:lnTo>
                    <a:pt x="178" y="254"/>
                  </a:lnTo>
                  <a:lnTo>
                    <a:pt x="164" y="250"/>
                  </a:lnTo>
                  <a:lnTo>
                    <a:pt x="163" y="232"/>
                  </a:lnTo>
                  <a:lnTo>
                    <a:pt x="157" y="228"/>
                  </a:lnTo>
                  <a:lnTo>
                    <a:pt x="164" y="214"/>
                  </a:lnTo>
                  <a:lnTo>
                    <a:pt x="153" y="180"/>
                  </a:lnTo>
                  <a:lnTo>
                    <a:pt x="135" y="152"/>
                  </a:lnTo>
                  <a:lnTo>
                    <a:pt x="118" y="144"/>
                  </a:lnTo>
                  <a:lnTo>
                    <a:pt x="107" y="145"/>
                  </a:lnTo>
                  <a:lnTo>
                    <a:pt x="108" y="136"/>
                  </a:lnTo>
                  <a:lnTo>
                    <a:pt x="98" y="130"/>
                  </a:lnTo>
                  <a:lnTo>
                    <a:pt x="94" y="103"/>
                  </a:lnTo>
                  <a:lnTo>
                    <a:pt x="88" y="101"/>
                  </a:lnTo>
                  <a:lnTo>
                    <a:pt x="80" y="105"/>
                  </a:lnTo>
                  <a:lnTo>
                    <a:pt x="77" y="112"/>
                  </a:lnTo>
                  <a:lnTo>
                    <a:pt x="70" y="110"/>
                  </a:lnTo>
                  <a:lnTo>
                    <a:pt x="62" y="102"/>
                  </a:lnTo>
                  <a:lnTo>
                    <a:pt x="60" y="98"/>
                  </a:lnTo>
                  <a:lnTo>
                    <a:pt x="66" y="88"/>
                  </a:lnTo>
                  <a:lnTo>
                    <a:pt x="87" y="80"/>
                  </a:lnTo>
                  <a:close/>
                  <a:moveTo>
                    <a:pt x="62" y="46"/>
                  </a:moveTo>
                  <a:lnTo>
                    <a:pt x="84" y="52"/>
                  </a:lnTo>
                  <a:lnTo>
                    <a:pt x="85" y="59"/>
                  </a:lnTo>
                  <a:lnTo>
                    <a:pt x="62" y="46"/>
                  </a:lnTo>
                  <a:close/>
                  <a:moveTo>
                    <a:pt x="59" y="14"/>
                  </a:moveTo>
                  <a:lnTo>
                    <a:pt x="67" y="20"/>
                  </a:lnTo>
                  <a:lnTo>
                    <a:pt x="63" y="27"/>
                  </a:lnTo>
                  <a:lnTo>
                    <a:pt x="52" y="20"/>
                  </a:lnTo>
                  <a:lnTo>
                    <a:pt x="59" y="14"/>
                  </a:lnTo>
                  <a:close/>
                  <a:moveTo>
                    <a:pt x="17" y="7"/>
                  </a:moveTo>
                  <a:lnTo>
                    <a:pt x="39" y="18"/>
                  </a:lnTo>
                  <a:lnTo>
                    <a:pt x="43" y="17"/>
                  </a:lnTo>
                  <a:lnTo>
                    <a:pt x="57" y="35"/>
                  </a:lnTo>
                  <a:lnTo>
                    <a:pt x="49" y="38"/>
                  </a:lnTo>
                  <a:lnTo>
                    <a:pt x="57" y="41"/>
                  </a:lnTo>
                  <a:lnTo>
                    <a:pt x="59" y="46"/>
                  </a:lnTo>
                  <a:lnTo>
                    <a:pt x="53" y="49"/>
                  </a:lnTo>
                  <a:lnTo>
                    <a:pt x="50" y="42"/>
                  </a:lnTo>
                  <a:lnTo>
                    <a:pt x="18" y="25"/>
                  </a:lnTo>
                  <a:lnTo>
                    <a:pt x="13" y="11"/>
                  </a:lnTo>
                  <a:lnTo>
                    <a:pt x="17" y="7"/>
                  </a:lnTo>
                  <a:close/>
                  <a:moveTo>
                    <a:pt x="4" y="0"/>
                  </a:moveTo>
                  <a:lnTo>
                    <a:pt x="8" y="4"/>
                  </a:lnTo>
                  <a:lnTo>
                    <a:pt x="7" y="7"/>
                  </a:lnTo>
                  <a:lnTo>
                    <a:pt x="0" y="3"/>
                  </a:lnTo>
                  <a:lnTo>
                    <a:pt x="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8" name="Freeform 65">
              <a:extLst>
                <a:ext uri="{FF2B5EF4-FFF2-40B4-BE49-F238E27FC236}">
                  <a16:creationId xmlns:a16="http://schemas.microsoft.com/office/drawing/2014/main" id="{9FFB0598-B1D9-4A63-B0B3-203323500DF0}"/>
                </a:ext>
              </a:extLst>
            </p:cNvPr>
            <p:cNvSpPr>
              <a:spLocks/>
            </p:cNvSpPr>
            <p:nvPr/>
          </p:nvSpPr>
          <p:spPr bwMode="auto">
            <a:xfrm>
              <a:off x="2279651" y="3214688"/>
              <a:ext cx="254000" cy="439738"/>
            </a:xfrm>
            <a:custGeom>
              <a:avLst/>
              <a:gdLst>
                <a:gd name="T0" fmla="*/ 38 w 160"/>
                <a:gd name="T1" fmla="*/ 7 h 277"/>
                <a:gd name="T2" fmla="*/ 55 w 160"/>
                <a:gd name="T3" fmla="*/ 21 h 277"/>
                <a:gd name="T4" fmla="*/ 82 w 160"/>
                <a:gd name="T5" fmla="*/ 18 h 277"/>
                <a:gd name="T6" fmla="*/ 85 w 160"/>
                <a:gd name="T7" fmla="*/ 14 h 277"/>
                <a:gd name="T8" fmla="*/ 99 w 160"/>
                <a:gd name="T9" fmla="*/ 31 h 277"/>
                <a:gd name="T10" fmla="*/ 107 w 160"/>
                <a:gd name="T11" fmla="*/ 34 h 277"/>
                <a:gd name="T12" fmla="*/ 123 w 160"/>
                <a:gd name="T13" fmla="*/ 56 h 277"/>
                <a:gd name="T14" fmla="*/ 137 w 160"/>
                <a:gd name="T15" fmla="*/ 59 h 277"/>
                <a:gd name="T16" fmla="*/ 137 w 160"/>
                <a:gd name="T17" fmla="*/ 77 h 277"/>
                <a:gd name="T18" fmla="*/ 151 w 160"/>
                <a:gd name="T19" fmla="*/ 76 h 277"/>
                <a:gd name="T20" fmla="*/ 160 w 160"/>
                <a:gd name="T21" fmla="*/ 83 h 277"/>
                <a:gd name="T22" fmla="*/ 160 w 160"/>
                <a:gd name="T23" fmla="*/ 88 h 277"/>
                <a:gd name="T24" fmla="*/ 145 w 160"/>
                <a:gd name="T25" fmla="*/ 104 h 277"/>
                <a:gd name="T26" fmla="*/ 148 w 160"/>
                <a:gd name="T27" fmla="*/ 122 h 277"/>
                <a:gd name="T28" fmla="*/ 144 w 160"/>
                <a:gd name="T29" fmla="*/ 157 h 277"/>
                <a:gd name="T30" fmla="*/ 159 w 160"/>
                <a:gd name="T31" fmla="*/ 179 h 277"/>
                <a:gd name="T32" fmla="*/ 159 w 160"/>
                <a:gd name="T33" fmla="*/ 187 h 277"/>
                <a:gd name="T34" fmla="*/ 149 w 160"/>
                <a:gd name="T35" fmla="*/ 204 h 277"/>
                <a:gd name="T36" fmla="*/ 135 w 160"/>
                <a:gd name="T37" fmla="*/ 211 h 277"/>
                <a:gd name="T38" fmla="*/ 137 w 160"/>
                <a:gd name="T39" fmla="*/ 219 h 277"/>
                <a:gd name="T40" fmla="*/ 130 w 160"/>
                <a:gd name="T41" fmla="*/ 226 h 277"/>
                <a:gd name="T42" fmla="*/ 130 w 160"/>
                <a:gd name="T43" fmla="*/ 236 h 277"/>
                <a:gd name="T44" fmla="*/ 138 w 160"/>
                <a:gd name="T45" fmla="*/ 245 h 277"/>
                <a:gd name="T46" fmla="*/ 124 w 160"/>
                <a:gd name="T47" fmla="*/ 245 h 277"/>
                <a:gd name="T48" fmla="*/ 127 w 160"/>
                <a:gd name="T49" fmla="*/ 260 h 277"/>
                <a:gd name="T50" fmla="*/ 120 w 160"/>
                <a:gd name="T51" fmla="*/ 259 h 277"/>
                <a:gd name="T52" fmla="*/ 120 w 160"/>
                <a:gd name="T53" fmla="*/ 252 h 277"/>
                <a:gd name="T54" fmla="*/ 116 w 160"/>
                <a:gd name="T55" fmla="*/ 252 h 277"/>
                <a:gd name="T56" fmla="*/ 113 w 160"/>
                <a:gd name="T57" fmla="*/ 259 h 277"/>
                <a:gd name="T58" fmla="*/ 102 w 160"/>
                <a:gd name="T59" fmla="*/ 261 h 277"/>
                <a:gd name="T60" fmla="*/ 94 w 160"/>
                <a:gd name="T61" fmla="*/ 277 h 277"/>
                <a:gd name="T62" fmla="*/ 94 w 160"/>
                <a:gd name="T63" fmla="*/ 277 h 277"/>
                <a:gd name="T64" fmla="*/ 93 w 160"/>
                <a:gd name="T65" fmla="*/ 94 h 277"/>
                <a:gd name="T66" fmla="*/ 0 w 160"/>
                <a:gd name="T67" fmla="*/ 48 h 277"/>
                <a:gd name="T68" fmla="*/ 19 w 160"/>
                <a:gd name="T69" fmla="*/ 20 h 277"/>
                <a:gd name="T70" fmla="*/ 20 w 160"/>
                <a:gd name="T71" fmla="*/ 0 h 277"/>
                <a:gd name="T72" fmla="*/ 20 w 160"/>
                <a:gd name="T73" fmla="*/ 0 h 277"/>
                <a:gd name="T74" fmla="*/ 33 w 160"/>
                <a:gd name="T75" fmla="*/ 0 h 277"/>
                <a:gd name="T76" fmla="*/ 38 w 160"/>
                <a:gd name="T77" fmla="*/ 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277">
                  <a:moveTo>
                    <a:pt x="38" y="7"/>
                  </a:moveTo>
                  <a:lnTo>
                    <a:pt x="55" y="21"/>
                  </a:lnTo>
                  <a:lnTo>
                    <a:pt x="82" y="18"/>
                  </a:lnTo>
                  <a:lnTo>
                    <a:pt x="85" y="14"/>
                  </a:lnTo>
                  <a:lnTo>
                    <a:pt x="99" y="31"/>
                  </a:lnTo>
                  <a:lnTo>
                    <a:pt x="107" y="34"/>
                  </a:lnTo>
                  <a:lnTo>
                    <a:pt x="123" y="56"/>
                  </a:lnTo>
                  <a:lnTo>
                    <a:pt x="137" y="59"/>
                  </a:lnTo>
                  <a:lnTo>
                    <a:pt x="137" y="77"/>
                  </a:lnTo>
                  <a:lnTo>
                    <a:pt x="151" y="76"/>
                  </a:lnTo>
                  <a:lnTo>
                    <a:pt x="160" y="83"/>
                  </a:lnTo>
                  <a:lnTo>
                    <a:pt x="160" y="88"/>
                  </a:lnTo>
                  <a:lnTo>
                    <a:pt x="145" y="104"/>
                  </a:lnTo>
                  <a:lnTo>
                    <a:pt x="148" y="122"/>
                  </a:lnTo>
                  <a:lnTo>
                    <a:pt x="144" y="157"/>
                  </a:lnTo>
                  <a:lnTo>
                    <a:pt x="159" y="179"/>
                  </a:lnTo>
                  <a:lnTo>
                    <a:pt x="159" y="187"/>
                  </a:lnTo>
                  <a:lnTo>
                    <a:pt x="149" y="204"/>
                  </a:lnTo>
                  <a:lnTo>
                    <a:pt x="135" y="211"/>
                  </a:lnTo>
                  <a:lnTo>
                    <a:pt x="137" y="219"/>
                  </a:lnTo>
                  <a:lnTo>
                    <a:pt x="130" y="226"/>
                  </a:lnTo>
                  <a:lnTo>
                    <a:pt x="130" y="236"/>
                  </a:lnTo>
                  <a:lnTo>
                    <a:pt x="138" y="245"/>
                  </a:lnTo>
                  <a:lnTo>
                    <a:pt x="124" y="245"/>
                  </a:lnTo>
                  <a:lnTo>
                    <a:pt x="127" y="260"/>
                  </a:lnTo>
                  <a:lnTo>
                    <a:pt x="120" y="259"/>
                  </a:lnTo>
                  <a:lnTo>
                    <a:pt x="120" y="252"/>
                  </a:lnTo>
                  <a:lnTo>
                    <a:pt x="116" y="252"/>
                  </a:lnTo>
                  <a:lnTo>
                    <a:pt x="113" y="259"/>
                  </a:lnTo>
                  <a:lnTo>
                    <a:pt x="102" y="261"/>
                  </a:lnTo>
                  <a:lnTo>
                    <a:pt x="94" y="277"/>
                  </a:lnTo>
                  <a:lnTo>
                    <a:pt x="94" y="277"/>
                  </a:lnTo>
                  <a:lnTo>
                    <a:pt x="93" y="94"/>
                  </a:lnTo>
                  <a:lnTo>
                    <a:pt x="0" y="48"/>
                  </a:lnTo>
                  <a:lnTo>
                    <a:pt x="19" y="20"/>
                  </a:lnTo>
                  <a:lnTo>
                    <a:pt x="20" y="0"/>
                  </a:lnTo>
                  <a:lnTo>
                    <a:pt x="20" y="0"/>
                  </a:lnTo>
                  <a:lnTo>
                    <a:pt x="33" y="0"/>
                  </a:lnTo>
                  <a:lnTo>
                    <a:pt x="38"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9" name="Freeform 66">
              <a:extLst>
                <a:ext uri="{FF2B5EF4-FFF2-40B4-BE49-F238E27FC236}">
                  <a16:creationId xmlns:a16="http://schemas.microsoft.com/office/drawing/2014/main" id="{DE2C9534-0298-4D0B-A5B8-822CBF1C8F47}"/>
                </a:ext>
              </a:extLst>
            </p:cNvPr>
            <p:cNvSpPr>
              <a:spLocks noEditPoints="1"/>
            </p:cNvSpPr>
            <p:nvPr/>
          </p:nvSpPr>
          <p:spPr bwMode="auto">
            <a:xfrm>
              <a:off x="981076" y="3614738"/>
              <a:ext cx="1395413" cy="1520825"/>
            </a:xfrm>
            <a:custGeom>
              <a:avLst/>
              <a:gdLst>
                <a:gd name="T0" fmla="*/ 16 w 879"/>
                <a:gd name="T1" fmla="*/ 949 h 958"/>
                <a:gd name="T2" fmla="*/ 16 w 879"/>
                <a:gd name="T3" fmla="*/ 904 h 958"/>
                <a:gd name="T4" fmla="*/ 45 w 879"/>
                <a:gd name="T5" fmla="*/ 880 h 958"/>
                <a:gd name="T6" fmla="*/ 34 w 879"/>
                <a:gd name="T7" fmla="*/ 872 h 958"/>
                <a:gd name="T8" fmla="*/ 72 w 879"/>
                <a:gd name="T9" fmla="*/ 854 h 958"/>
                <a:gd name="T10" fmla="*/ 51 w 879"/>
                <a:gd name="T11" fmla="*/ 858 h 958"/>
                <a:gd name="T12" fmla="*/ 468 w 879"/>
                <a:gd name="T13" fmla="*/ 374 h 958"/>
                <a:gd name="T14" fmla="*/ 647 w 879"/>
                <a:gd name="T15" fmla="*/ 378 h 958"/>
                <a:gd name="T16" fmla="*/ 619 w 879"/>
                <a:gd name="T17" fmla="*/ 392 h 958"/>
                <a:gd name="T18" fmla="*/ 615 w 879"/>
                <a:gd name="T19" fmla="*/ 365 h 958"/>
                <a:gd name="T20" fmla="*/ 866 w 879"/>
                <a:gd name="T21" fmla="*/ 325 h 958"/>
                <a:gd name="T22" fmla="*/ 496 w 879"/>
                <a:gd name="T23" fmla="*/ 279 h 958"/>
                <a:gd name="T24" fmla="*/ 570 w 879"/>
                <a:gd name="T25" fmla="*/ 265 h 958"/>
                <a:gd name="T26" fmla="*/ 586 w 879"/>
                <a:gd name="T27" fmla="*/ 263 h 958"/>
                <a:gd name="T28" fmla="*/ 848 w 879"/>
                <a:gd name="T29" fmla="*/ 249 h 958"/>
                <a:gd name="T30" fmla="*/ 566 w 879"/>
                <a:gd name="T31" fmla="*/ 241 h 958"/>
                <a:gd name="T32" fmla="*/ 546 w 879"/>
                <a:gd name="T33" fmla="*/ 212 h 958"/>
                <a:gd name="T34" fmla="*/ 558 w 879"/>
                <a:gd name="T35" fmla="*/ 265 h 958"/>
                <a:gd name="T36" fmla="*/ 560 w 879"/>
                <a:gd name="T37" fmla="*/ 329 h 958"/>
                <a:gd name="T38" fmla="*/ 570 w 879"/>
                <a:gd name="T39" fmla="*/ 355 h 958"/>
                <a:gd name="T40" fmla="*/ 590 w 879"/>
                <a:gd name="T41" fmla="*/ 388 h 958"/>
                <a:gd name="T42" fmla="*/ 433 w 879"/>
                <a:gd name="T43" fmla="*/ 498 h 958"/>
                <a:gd name="T44" fmla="*/ 391 w 879"/>
                <a:gd name="T45" fmla="*/ 554 h 958"/>
                <a:gd name="T46" fmla="*/ 388 w 879"/>
                <a:gd name="T47" fmla="*/ 561 h 958"/>
                <a:gd name="T48" fmla="*/ 299 w 879"/>
                <a:gd name="T49" fmla="*/ 670 h 958"/>
                <a:gd name="T50" fmla="*/ 239 w 879"/>
                <a:gd name="T51" fmla="*/ 704 h 958"/>
                <a:gd name="T52" fmla="*/ 131 w 879"/>
                <a:gd name="T53" fmla="*/ 792 h 958"/>
                <a:gd name="T54" fmla="*/ 54 w 879"/>
                <a:gd name="T55" fmla="*/ 847 h 958"/>
                <a:gd name="T56" fmla="*/ 78 w 879"/>
                <a:gd name="T57" fmla="*/ 780 h 958"/>
                <a:gd name="T58" fmla="*/ 113 w 879"/>
                <a:gd name="T59" fmla="*/ 746 h 958"/>
                <a:gd name="T60" fmla="*/ 165 w 879"/>
                <a:gd name="T61" fmla="*/ 693 h 958"/>
                <a:gd name="T62" fmla="*/ 224 w 879"/>
                <a:gd name="T63" fmla="*/ 647 h 958"/>
                <a:gd name="T64" fmla="*/ 268 w 879"/>
                <a:gd name="T65" fmla="*/ 607 h 958"/>
                <a:gd name="T66" fmla="*/ 355 w 879"/>
                <a:gd name="T67" fmla="*/ 513 h 958"/>
                <a:gd name="T68" fmla="*/ 398 w 879"/>
                <a:gd name="T69" fmla="*/ 488 h 958"/>
                <a:gd name="T70" fmla="*/ 426 w 879"/>
                <a:gd name="T71" fmla="*/ 439 h 958"/>
                <a:gd name="T72" fmla="*/ 444 w 879"/>
                <a:gd name="T73" fmla="*/ 422 h 958"/>
                <a:gd name="T74" fmla="*/ 452 w 879"/>
                <a:gd name="T75" fmla="*/ 406 h 958"/>
                <a:gd name="T76" fmla="*/ 485 w 879"/>
                <a:gd name="T77" fmla="*/ 393 h 958"/>
                <a:gd name="T78" fmla="*/ 503 w 879"/>
                <a:gd name="T79" fmla="*/ 330 h 958"/>
                <a:gd name="T80" fmla="*/ 487 w 879"/>
                <a:gd name="T81" fmla="*/ 297 h 958"/>
                <a:gd name="T82" fmla="*/ 501 w 879"/>
                <a:gd name="T83" fmla="*/ 305 h 958"/>
                <a:gd name="T84" fmla="*/ 514 w 879"/>
                <a:gd name="T85" fmla="*/ 321 h 958"/>
                <a:gd name="T86" fmla="*/ 529 w 879"/>
                <a:gd name="T87" fmla="*/ 325 h 958"/>
                <a:gd name="T88" fmla="*/ 504 w 879"/>
                <a:gd name="T89" fmla="*/ 294 h 958"/>
                <a:gd name="T90" fmla="*/ 507 w 879"/>
                <a:gd name="T91" fmla="*/ 270 h 958"/>
                <a:gd name="T92" fmla="*/ 527 w 879"/>
                <a:gd name="T93" fmla="*/ 238 h 958"/>
                <a:gd name="T94" fmla="*/ 612 w 879"/>
                <a:gd name="T95" fmla="*/ 202 h 958"/>
                <a:gd name="T96" fmla="*/ 601 w 879"/>
                <a:gd name="T97" fmla="*/ 189 h 958"/>
                <a:gd name="T98" fmla="*/ 615 w 879"/>
                <a:gd name="T99" fmla="*/ 185 h 958"/>
                <a:gd name="T100" fmla="*/ 680 w 879"/>
                <a:gd name="T101" fmla="*/ 120 h 958"/>
                <a:gd name="T102" fmla="*/ 647 w 879"/>
                <a:gd name="T103" fmla="*/ 92 h 958"/>
                <a:gd name="T104" fmla="*/ 661 w 879"/>
                <a:gd name="T105" fmla="*/ 122 h 958"/>
                <a:gd name="T106" fmla="*/ 635 w 879"/>
                <a:gd name="T107" fmla="*/ 121 h 958"/>
                <a:gd name="T108" fmla="*/ 631 w 879"/>
                <a:gd name="T109" fmla="*/ 75 h 958"/>
                <a:gd name="T110" fmla="*/ 689 w 879"/>
                <a:gd name="T111" fmla="*/ 83 h 958"/>
                <a:gd name="T112" fmla="*/ 671 w 879"/>
                <a:gd name="T113" fmla="*/ 27 h 958"/>
                <a:gd name="T114" fmla="*/ 708 w 879"/>
                <a:gd name="T115" fmla="*/ 39 h 958"/>
                <a:gd name="T116" fmla="*/ 685 w 879"/>
                <a:gd name="T117" fmla="*/ 64 h 958"/>
                <a:gd name="T118" fmla="*/ 646 w 879"/>
                <a:gd name="T119" fmla="*/ 68 h 958"/>
                <a:gd name="T120" fmla="*/ 628 w 879"/>
                <a:gd name="T121"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9" h="958">
                  <a:moveTo>
                    <a:pt x="31" y="901"/>
                  </a:moveTo>
                  <a:lnTo>
                    <a:pt x="34" y="938"/>
                  </a:lnTo>
                  <a:lnTo>
                    <a:pt x="30" y="939"/>
                  </a:lnTo>
                  <a:lnTo>
                    <a:pt x="29" y="952"/>
                  </a:lnTo>
                  <a:lnTo>
                    <a:pt x="19" y="958"/>
                  </a:lnTo>
                  <a:lnTo>
                    <a:pt x="14" y="957"/>
                  </a:lnTo>
                  <a:lnTo>
                    <a:pt x="16" y="949"/>
                  </a:lnTo>
                  <a:lnTo>
                    <a:pt x="0" y="931"/>
                  </a:lnTo>
                  <a:lnTo>
                    <a:pt x="9" y="928"/>
                  </a:lnTo>
                  <a:lnTo>
                    <a:pt x="6" y="918"/>
                  </a:lnTo>
                  <a:lnTo>
                    <a:pt x="9" y="905"/>
                  </a:lnTo>
                  <a:lnTo>
                    <a:pt x="9" y="914"/>
                  </a:lnTo>
                  <a:lnTo>
                    <a:pt x="17" y="908"/>
                  </a:lnTo>
                  <a:lnTo>
                    <a:pt x="16" y="904"/>
                  </a:lnTo>
                  <a:lnTo>
                    <a:pt x="31" y="901"/>
                  </a:lnTo>
                  <a:close/>
                  <a:moveTo>
                    <a:pt x="23" y="890"/>
                  </a:moveTo>
                  <a:lnTo>
                    <a:pt x="30" y="900"/>
                  </a:lnTo>
                  <a:lnTo>
                    <a:pt x="20" y="903"/>
                  </a:lnTo>
                  <a:lnTo>
                    <a:pt x="14" y="897"/>
                  </a:lnTo>
                  <a:lnTo>
                    <a:pt x="23" y="890"/>
                  </a:lnTo>
                  <a:close/>
                  <a:moveTo>
                    <a:pt x="45" y="880"/>
                  </a:moveTo>
                  <a:lnTo>
                    <a:pt x="55" y="880"/>
                  </a:lnTo>
                  <a:lnTo>
                    <a:pt x="59" y="886"/>
                  </a:lnTo>
                  <a:lnTo>
                    <a:pt x="47" y="886"/>
                  </a:lnTo>
                  <a:lnTo>
                    <a:pt x="45" y="880"/>
                  </a:lnTo>
                  <a:close/>
                  <a:moveTo>
                    <a:pt x="36" y="865"/>
                  </a:moveTo>
                  <a:lnTo>
                    <a:pt x="43" y="872"/>
                  </a:lnTo>
                  <a:lnTo>
                    <a:pt x="34" y="872"/>
                  </a:lnTo>
                  <a:lnTo>
                    <a:pt x="36" y="865"/>
                  </a:lnTo>
                  <a:close/>
                  <a:moveTo>
                    <a:pt x="85" y="850"/>
                  </a:moveTo>
                  <a:lnTo>
                    <a:pt x="90" y="857"/>
                  </a:lnTo>
                  <a:lnTo>
                    <a:pt x="89" y="873"/>
                  </a:lnTo>
                  <a:lnTo>
                    <a:pt x="78" y="880"/>
                  </a:lnTo>
                  <a:lnTo>
                    <a:pt x="72" y="873"/>
                  </a:lnTo>
                  <a:lnTo>
                    <a:pt x="72" y="854"/>
                  </a:lnTo>
                  <a:lnTo>
                    <a:pt x="75" y="850"/>
                  </a:lnTo>
                  <a:lnTo>
                    <a:pt x="85" y="850"/>
                  </a:lnTo>
                  <a:close/>
                  <a:moveTo>
                    <a:pt x="65" y="852"/>
                  </a:moveTo>
                  <a:lnTo>
                    <a:pt x="71" y="851"/>
                  </a:lnTo>
                  <a:lnTo>
                    <a:pt x="71" y="857"/>
                  </a:lnTo>
                  <a:lnTo>
                    <a:pt x="54" y="864"/>
                  </a:lnTo>
                  <a:lnTo>
                    <a:pt x="51" y="858"/>
                  </a:lnTo>
                  <a:lnTo>
                    <a:pt x="57" y="857"/>
                  </a:lnTo>
                  <a:lnTo>
                    <a:pt x="65" y="847"/>
                  </a:lnTo>
                  <a:lnTo>
                    <a:pt x="65" y="852"/>
                  </a:lnTo>
                  <a:close/>
                  <a:moveTo>
                    <a:pt x="473" y="371"/>
                  </a:moveTo>
                  <a:lnTo>
                    <a:pt x="468" y="378"/>
                  </a:lnTo>
                  <a:lnTo>
                    <a:pt x="464" y="378"/>
                  </a:lnTo>
                  <a:lnTo>
                    <a:pt x="468" y="374"/>
                  </a:lnTo>
                  <a:lnTo>
                    <a:pt x="464" y="371"/>
                  </a:lnTo>
                  <a:lnTo>
                    <a:pt x="473" y="371"/>
                  </a:lnTo>
                  <a:close/>
                  <a:moveTo>
                    <a:pt x="614" y="357"/>
                  </a:moveTo>
                  <a:lnTo>
                    <a:pt x="629" y="368"/>
                  </a:lnTo>
                  <a:lnTo>
                    <a:pt x="646" y="368"/>
                  </a:lnTo>
                  <a:lnTo>
                    <a:pt x="650" y="375"/>
                  </a:lnTo>
                  <a:lnTo>
                    <a:pt x="647" y="378"/>
                  </a:lnTo>
                  <a:lnTo>
                    <a:pt x="646" y="382"/>
                  </a:lnTo>
                  <a:lnTo>
                    <a:pt x="639" y="385"/>
                  </a:lnTo>
                  <a:lnTo>
                    <a:pt x="638" y="382"/>
                  </a:lnTo>
                  <a:lnTo>
                    <a:pt x="635" y="388"/>
                  </a:lnTo>
                  <a:lnTo>
                    <a:pt x="625" y="378"/>
                  </a:lnTo>
                  <a:lnTo>
                    <a:pt x="633" y="392"/>
                  </a:lnTo>
                  <a:lnTo>
                    <a:pt x="619" y="392"/>
                  </a:lnTo>
                  <a:lnTo>
                    <a:pt x="623" y="397"/>
                  </a:lnTo>
                  <a:lnTo>
                    <a:pt x="608" y="402"/>
                  </a:lnTo>
                  <a:lnTo>
                    <a:pt x="600" y="396"/>
                  </a:lnTo>
                  <a:lnTo>
                    <a:pt x="597" y="378"/>
                  </a:lnTo>
                  <a:lnTo>
                    <a:pt x="600" y="375"/>
                  </a:lnTo>
                  <a:lnTo>
                    <a:pt x="605" y="379"/>
                  </a:lnTo>
                  <a:lnTo>
                    <a:pt x="615" y="365"/>
                  </a:lnTo>
                  <a:lnTo>
                    <a:pt x="614" y="357"/>
                  </a:lnTo>
                  <a:close/>
                  <a:moveTo>
                    <a:pt x="876" y="302"/>
                  </a:moveTo>
                  <a:lnTo>
                    <a:pt x="873" y="309"/>
                  </a:lnTo>
                  <a:lnTo>
                    <a:pt x="879" y="314"/>
                  </a:lnTo>
                  <a:lnTo>
                    <a:pt x="873" y="316"/>
                  </a:lnTo>
                  <a:lnTo>
                    <a:pt x="875" y="323"/>
                  </a:lnTo>
                  <a:lnTo>
                    <a:pt x="866" y="325"/>
                  </a:lnTo>
                  <a:lnTo>
                    <a:pt x="861" y="319"/>
                  </a:lnTo>
                  <a:lnTo>
                    <a:pt x="862" y="314"/>
                  </a:lnTo>
                  <a:lnTo>
                    <a:pt x="876" y="302"/>
                  </a:lnTo>
                  <a:close/>
                  <a:moveTo>
                    <a:pt x="500" y="277"/>
                  </a:moveTo>
                  <a:lnTo>
                    <a:pt x="500" y="294"/>
                  </a:lnTo>
                  <a:lnTo>
                    <a:pt x="494" y="287"/>
                  </a:lnTo>
                  <a:lnTo>
                    <a:pt x="496" y="279"/>
                  </a:lnTo>
                  <a:lnTo>
                    <a:pt x="500" y="277"/>
                  </a:lnTo>
                  <a:close/>
                  <a:moveTo>
                    <a:pt x="588" y="270"/>
                  </a:moveTo>
                  <a:lnTo>
                    <a:pt x="591" y="276"/>
                  </a:lnTo>
                  <a:lnTo>
                    <a:pt x="586" y="276"/>
                  </a:lnTo>
                  <a:lnTo>
                    <a:pt x="588" y="270"/>
                  </a:lnTo>
                  <a:close/>
                  <a:moveTo>
                    <a:pt x="562" y="262"/>
                  </a:moveTo>
                  <a:lnTo>
                    <a:pt x="570" y="265"/>
                  </a:lnTo>
                  <a:lnTo>
                    <a:pt x="572" y="277"/>
                  </a:lnTo>
                  <a:lnTo>
                    <a:pt x="567" y="281"/>
                  </a:lnTo>
                  <a:lnTo>
                    <a:pt x="565" y="276"/>
                  </a:lnTo>
                  <a:lnTo>
                    <a:pt x="558" y="273"/>
                  </a:lnTo>
                  <a:lnTo>
                    <a:pt x="562" y="262"/>
                  </a:lnTo>
                  <a:close/>
                  <a:moveTo>
                    <a:pt x="584" y="256"/>
                  </a:moveTo>
                  <a:lnTo>
                    <a:pt x="586" y="263"/>
                  </a:lnTo>
                  <a:lnTo>
                    <a:pt x="581" y="266"/>
                  </a:lnTo>
                  <a:lnTo>
                    <a:pt x="580" y="256"/>
                  </a:lnTo>
                  <a:lnTo>
                    <a:pt x="584" y="256"/>
                  </a:lnTo>
                  <a:close/>
                  <a:moveTo>
                    <a:pt x="856" y="245"/>
                  </a:moveTo>
                  <a:lnTo>
                    <a:pt x="858" y="249"/>
                  </a:lnTo>
                  <a:lnTo>
                    <a:pt x="849" y="254"/>
                  </a:lnTo>
                  <a:lnTo>
                    <a:pt x="848" y="249"/>
                  </a:lnTo>
                  <a:lnTo>
                    <a:pt x="856" y="245"/>
                  </a:lnTo>
                  <a:close/>
                  <a:moveTo>
                    <a:pt x="566" y="241"/>
                  </a:moveTo>
                  <a:lnTo>
                    <a:pt x="572" y="242"/>
                  </a:lnTo>
                  <a:lnTo>
                    <a:pt x="570" y="248"/>
                  </a:lnTo>
                  <a:lnTo>
                    <a:pt x="558" y="254"/>
                  </a:lnTo>
                  <a:lnTo>
                    <a:pt x="556" y="247"/>
                  </a:lnTo>
                  <a:lnTo>
                    <a:pt x="566" y="241"/>
                  </a:lnTo>
                  <a:close/>
                  <a:moveTo>
                    <a:pt x="586" y="215"/>
                  </a:moveTo>
                  <a:lnTo>
                    <a:pt x="581" y="227"/>
                  </a:lnTo>
                  <a:lnTo>
                    <a:pt x="577" y="219"/>
                  </a:lnTo>
                  <a:lnTo>
                    <a:pt x="586" y="215"/>
                  </a:lnTo>
                  <a:close/>
                  <a:moveTo>
                    <a:pt x="539" y="192"/>
                  </a:moveTo>
                  <a:lnTo>
                    <a:pt x="545" y="195"/>
                  </a:lnTo>
                  <a:lnTo>
                    <a:pt x="546" y="212"/>
                  </a:lnTo>
                  <a:lnTo>
                    <a:pt x="552" y="215"/>
                  </a:lnTo>
                  <a:lnTo>
                    <a:pt x="555" y="210"/>
                  </a:lnTo>
                  <a:lnTo>
                    <a:pt x="559" y="220"/>
                  </a:lnTo>
                  <a:lnTo>
                    <a:pt x="552" y="245"/>
                  </a:lnTo>
                  <a:lnTo>
                    <a:pt x="543" y="255"/>
                  </a:lnTo>
                  <a:lnTo>
                    <a:pt x="552" y="268"/>
                  </a:lnTo>
                  <a:lnTo>
                    <a:pt x="558" y="265"/>
                  </a:lnTo>
                  <a:lnTo>
                    <a:pt x="559" y="281"/>
                  </a:lnTo>
                  <a:lnTo>
                    <a:pt x="545" y="281"/>
                  </a:lnTo>
                  <a:lnTo>
                    <a:pt x="541" y="309"/>
                  </a:lnTo>
                  <a:lnTo>
                    <a:pt x="552" y="322"/>
                  </a:lnTo>
                  <a:lnTo>
                    <a:pt x="560" y="318"/>
                  </a:lnTo>
                  <a:lnTo>
                    <a:pt x="565" y="321"/>
                  </a:lnTo>
                  <a:lnTo>
                    <a:pt x="560" y="329"/>
                  </a:lnTo>
                  <a:lnTo>
                    <a:pt x="566" y="342"/>
                  </a:lnTo>
                  <a:lnTo>
                    <a:pt x="559" y="354"/>
                  </a:lnTo>
                  <a:lnTo>
                    <a:pt x="567" y="354"/>
                  </a:lnTo>
                  <a:lnTo>
                    <a:pt x="573" y="348"/>
                  </a:lnTo>
                  <a:lnTo>
                    <a:pt x="577" y="353"/>
                  </a:lnTo>
                  <a:lnTo>
                    <a:pt x="580" y="355"/>
                  </a:lnTo>
                  <a:lnTo>
                    <a:pt x="570" y="355"/>
                  </a:lnTo>
                  <a:lnTo>
                    <a:pt x="573" y="361"/>
                  </a:lnTo>
                  <a:lnTo>
                    <a:pt x="570" y="364"/>
                  </a:lnTo>
                  <a:lnTo>
                    <a:pt x="577" y="367"/>
                  </a:lnTo>
                  <a:lnTo>
                    <a:pt x="580" y="379"/>
                  </a:lnTo>
                  <a:lnTo>
                    <a:pt x="587" y="381"/>
                  </a:lnTo>
                  <a:lnTo>
                    <a:pt x="584" y="383"/>
                  </a:lnTo>
                  <a:lnTo>
                    <a:pt x="590" y="388"/>
                  </a:lnTo>
                  <a:lnTo>
                    <a:pt x="562" y="406"/>
                  </a:lnTo>
                  <a:lnTo>
                    <a:pt x="559" y="415"/>
                  </a:lnTo>
                  <a:lnTo>
                    <a:pt x="535" y="415"/>
                  </a:lnTo>
                  <a:lnTo>
                    <a:pt x="507" y="429"/>
                  </a:lnTo>
                  <a:lnTo>
                    <a:pt x="490" y="452"/>
                  </a:lnTo>
                  <a:lnTo>
                    <a:pt x="480" y="485"/>
                  </a:lnTo>
                  <a:lnTo>
                    <a:pt x="433" y="498"/>
                  </a:lnTo>
                  <a:lnTo>
                    <a:pt x="417" y="501"/>
                  </a:lnTo>
                  <a:lnTo>
                    <a:pt x="417" y="498"/>
                  </a:lnTo>
                  <a:lnTo>
                    <a:pt x="400" y="508"/>
                  </a:lnTo>
                  <a:lnTo>
                    <a:pt x="386" y="510"/>
                  </a:lnTo>
                  <a:lnTo>
                    <a:pt x="384" y="529"/>
                  </a:lnTo>
                  <a:lnTo>
                    <a:pt x="391" y="538"/>
                  </a:lnTo>
                  <a:lnTo>
                    <a:pt x="391" y="554"/>
                  </a:lnTo>
                  <a:lnTo>
                    <a:pt x="382" y="552"/>
                  </a:lnTo>
                  <a:lnTo>
                    <a:pt x="381" y="540"/>
                  </a:lnTo>
                  <a:lnTo>
                    <a:pt x="374" y="545"/>
                  </a:lnTo>
                  <a:lnTo>
                    <a:pt x="374" y="556"/>
                  </a:lnTo>
                  <a:lnTo>
                    <a:pt x="381" y="556"/>
                  </a:lnTo>
                  <a:lnTo>
                    <a:pt x="382" y="562"/>
                  </a:lnTo>
                  <a:lnTo>
                    <a:pt x="388" y="561"/>
                  </a:lnTo>
                  <a:lnTo>
                    <a:pt x="388" y="566"/>
                  </a:lnTo>
                  <a:lnTo>
                    <a:pt x="365" y="590"/>
                  </a:lnTo>
                  <a:lnTo>
                    <a:pt x="330" y="644"/>
                  </a:lnTo>
                  <a:lnTo>
                    <a:pt x="318" y="647"/>
                  </a:lnTo>
                  <a:lnTo>
                    <a:pt x="316" y="656"/>
                  </a:lnTo>
                  <a:lnTo>
                    <a:pt x="311" y="656"/>
                  </a:lnTo>
                  <a:lnTo>
                    <a:pt x="299" y="670"/>
                  </a:lnTo>
                  <a:lnTo>
                    <a:pt x="271" y="671"/>
                  </a:lnTo>
                  <a:lnTo>
                    <a:pt x="259" y="678"/>
                  </a:lnTo>
                  <a:lnTo>
                    <a:pt x="253" y="677"/>
                  </a:lnTo>
                  <a:lnTo>
                    <a:pt x="249" y="696"/>
                  </a:lnTo>
                  <a:lnTo>
                    <a:pt x="242" y="696"/>
                  </a:lnTo>
                  <a:lnTo>
                    <a:pt x="245" y="703"/>
                  </a:lnTo>
                  <a:lnTo>
                    <a:pt x="239" y="704"/>
                  </a:lnTo>
                  <a:lnTo>
                    <a:pt x="228" y="732"/>
                  </a:lnTo>
                  <a:lnTo>
                    <a:pt x="204" y="742"/>
                  </a:lnTo>
                  <a:lnTo>
                    <a:pt x="173" y="773"/>
                  </a:lnTo>
                  <a:lnTo>
                    <a:pt x="148" y="778"/>
                  </a:lnTo>
                  <a:lnTo>
                    <a:pt x="135" y="776"/>
                  </a:lnTo>
                  <a:lnTo>
                    <a:pt x="130" y="783"/>
                  </a:lnTo>
                  <a:lnTo>
                    <a:pt x="131" y="792"/>
                  </a:lnTo>
                  <a:lnTo>
                    <a:pt x="121" y="812"/>
                  </a:lnTo>
                  <a:lnTo>
                    <a:pt x="113" y="808"/>
                  </a:lnTo>
                  <a:lnTo>
                    <a:pt x="107" y="813"/>
                  </a:lnTo>
                  <a:lnTo>
                    <a:pt x="94" y="813"/>
                  </a:lnTo>
                  <a:lnTo>
                    <a:pt x="59" y="841"/>
                  </a:lnTo>
                  <a:lnTo>
                    <a:pt x="59" y="847"/>
                  </a:lnTo>
                  <a:lnTo>
                    <a:pt x="54" y="847"/>
                  </a:lnTo>
                  <a:lnTo>
                    <a:pt x="54" y="840"/>
                  </a:lnTo>
                  <a:lnTo>
                    <a:pt x="61" y="827"/>
                  </a:lnTo>
                  <a:lnTo>
                    <a:pt x="62" y="808"/>
                  </a:lnTo>
                  <a:lnTo>
                    <a:pt x="72" y="795"/>
                  </a:lnTo>
                  <a:lnTo>
                    <a:pt x="69" y="790"/>
                  </a:lnTo>
                  <a:lnTo>
                    <a:pt x="73" y="791"/>
                  </a:lnTo>
                  <a:lnTo>
                    <a:pt x="78" y="780"/>
                  </a:lnTo>
                  <a:lnTo>
                    <a:pt x="86" y="776"/>
                  </a:lnTo>
                  <a:lnTo>
                    <a:pt x="89" y="770"/>
                  </a:lnTo>
                  <a:lnTo>
                    <a:pt x="85" y="770"/>
                  </a:lnTo>
                  <a:lnTo>
                    <a:pt x="92" y="760"/>
                  </a:lnTo>
                  <a:lnTo>
                    <a:pt x="106" y="757"/>
                  </a:lnTo>
                  <a:lnTo>
                    <a:pt x="104" y="752"/>
                  </a:lnTo>
                  <a:lnTo>
                    <a:pt x="113" y="746"/>
                  </a:lnTo>
                  <a:lnTo>
                    <a:pt x="114" y="737"/>
                  </a:lnTo>
                  <a:lnTo>
                    <a:pt x="132" y="716"/>
                  </a:lnTo>
                  <a:lnTo>
                    <a:pt x="139" y="714"/>
                  </a:lnTo>
                  <a:lnTo>
                    <a:pt x="148" y="707"/>
                  </a:lnTo>
                  <a:lnTo>
                    <a:pt x="149" y="696"/>
                  </a:lnTo>
                  <a:lnTo>
                    <a:pt x="162" y="688"/>
                  </a:lnTo>
                  <a:lnTo>
                    <a:pt x="165" y="693"/>
                  </a:lnTo>
                  <a:lnTo>
                    <a:pt x="173" y="692"/>
                  </a:lnTo>
                  <a:lnTo>
                    <a:pt x="180" y="672"/>
                  </a:lnTo>
                  <a:lnTo>
                    <a:pt x="187" y="665"/>
                  </a:lnTo>
                  <a:lnTo>
                    <a:pt x="198" y="663"/>
                  </a:lnTo>
                  <a:lnTo>
                    <a:pt x="207" y="651"/>
                  </a:lnTo>
                  <a:lnTo>
                    <a:pt x="217" y="653"/>
                  </a:lnTo>
                  <a:lnTo>
                    <a:pt x="224" y="647"/>
                  </a:lnTo>
                  <a:lnTo>
                    <a:pt x="224" y="654"/>
                  </a:lnTo>
                  <a:lnTo>
                    <a:pt x="232" y="656"/>
                  </a:lnTo>
                  <a:lnTo>
                    <a:pt x="246" y="636"/>
                  </a:lnTo>
                  <a:lnTo>
                    <a:pt x="254" y="635"/>
                  </a:lnTo>
                  <a:lnTo>
                    <a:pt x="254" y="622"/>
                  </a:lnTo>
                  <a:lnTo>
                    <a:pt x="266" y="619"/>
                  </a:lnTo>
                  <a:lnTo>
                    <a:pt x="268" y="607"/>
                  </a:lnTo>
                  <a:lnTo>
                    <a:pt x="297" y="583"/>
                  </a:lnTo>
                  <a:lnTo>
                    <a:pt x="299" y="569"/>
                  </a:lnTo>
                  <a:lnTo>
                    <a:pt x="313" y="566"/>
                  </a:lnTo>
                  <a:lnTo>
                    <a:pt x="316" y="558"/>
                  </a:lnTo>
                  <a:lnTo>
                    <a:pt x="334" y="545"/>
                  </a:lnTo>
                  <a:lnTo>
                    <a:pt x="355" y="523"/>
                  </a:lnTo>
                  <a:lnTo>
                    <a:pt x="355" y="513"/>
                  </a:lnTo>
                  <a:lnTo>
                    <a:pt x="364" y="509"/>
                  </a:lnTo>
                  <a:lnTo>
                    <a:pt x="367" y="501"/>
                  </a:lnTo>
                  <a:lnTo>
                    <a:pt x="364" y="494"/>
                  </a:lnTo>
                  <a:lnTo>
                    <a:pt x="379" y="487"/>
                  </a:lnTo>
                  <a:lnTo>
                    <a:pt x="388" y="467"/>
                  </a:lnTo>
                  <a:lnTo>
                    <a:pt x="391" y="489"/>
                  </a:lnTo>
                  <a:lnTo>
                    <a:pt x="398" y="488"/>
                  </a:lnTo>
                  <a:lnTo>
                    <a:pt x="398" y="480"/>
                  </a:lnTo>
                  <a:lnTo>
                    <a:pt x="405" y="473"/>
                  </a:lnTo>
                  <a:lnTo>
                    <a:pt x="398" y="470"/>
                  </a:lnTo>
                  <a:lnTo>
                    <a:pt x="398" y="455"/>
                  </a:lnTo>
                  <a:lnTo>
                    <a:pt x="426" y="450"/>
                  </a:lnTo>
                  <a:lnTo>
                    <a:pt x="428" y="442"/>
                  </a:lnTo>
                  <a:lnTo>
                    <a:pt x="426" y="439"/>
                  </a:lnTo>
                  <a:lnTo>
                    <a:pt x="430" y="438"/>
                  </a:lnTo>
                  <a:lnTo>
                    <a:pt x="424" y="434"/>
                  </a:lnTo>
                  <a:lnTo>
                    <a:pt x="431" y="435"/>
                  </a:lnTo>
                  <a:lnTo>
                    <a:pt x="433" y="429"/>
                  </a:lnTo>
                  <a:lnTo>
                    <a:pt x="440" y="428"/>
                  </a:lnTo>
                  <a:lnTo>
                    <a:pt x="440" y="422"/>
                  </a:lnTo>
                  <a:lnTo>
                    <a:pt x="444" y="422"/>
                  </a:lnTo>
                  <a:lnTo>
                    <a:pt x="441" y="415"/>
                  </a:lnTo>
                  <a:lnTo>
                    <a:pt x="433" y="421"/>
                  </a:lnTo>
                  <a:lnTo>
                    <a:pt x="431" y="417"/>
                  </a:lnTo>
                  <a:lnTo>
                    <a:pt x="435" y="409"/>
                  </a:lnTo>
                  <a:lnTo>
                    <a:pt x="444" y="407"/>
                  </a:lnTo>
                  <a:lnTo>
                    <a:pt x="452" y="413"/>
                  </a:lnTo>
                  <a:lnTo>
                    <a:pt x="452" y="406"/>
                  </a:lnTo>
                  <a:lnTo>
                    <a:pt x="461" y="403"/>
                  </a:lnTo>
                  <a:lnTo>
                    <a:pt x="454" y="399"/>
                  </a:lnTo>
                  <a:lnTo>
                    <a:pt x="456" y="393"/>
                  </a:lnTo>
                  <a:lnTo>
                    <a:pt x="462" y="392"/>
                  </a:lnTo>
                  <a:lnTo>
                    <a:pt x="462" y="407"/>
                  </a:lnTo>
                  <a:lnTo>
                    <a:pt x="468" y="414"/>
                  </a:lnTo>
                  <a:lnTo>
                    <a:pt x="485" y="393"/>
                  </a:lnTo>
                  <a:lnTo>
                    <a:pt x="493" y="392"/>
                  </a:lnTo>
                  <a:lnTo>
                    <a:pt x="496" y="386"/>
                  </a:lnTo>
                  <a:lnTo>
                    <a:pt x="487" y="379"/>
                  </a:lnTo>
                  <a:lnTo>
                    <a:pt x="494" y="381"/>
                  </a:lnTo>
                  <a:lnTo>
                    <a:pt x="506" y="369"/>
                  </a:lnTo>
                  <a:lnTo>
                    <a:pt x="511" y="339"/>
                  </a:lnTo>
                  <a:lnTo>
                    <a:pt x="503" y="330"/>
                  </a:lnTo>
                  <a:lnTo>
                    <a:pt x="496" y="333"/>
                  </a:lnTo>
                  <a:lnTo>
                    <a:pt x="494" y="319"/>
                  </a:lnTo>
                  <a:lnTo>
                    <a:pt x="483" y="315"/>
                  </a:lnTo>
                  <a:lnTo>
                    <a:pt x="493" y="307"/>
                  </a:lnTo>
                  <a:lnTo>
                    <a:pt x="489" y="302"/>
                  </a:lnTo>
                  <a:lnTo>
                    <a:pt x="483" y="302"/>
                  </a:lnTo>
                  <a:lnTo>
                    <a:pt x="487" y="297"/>
                  </a:lnTo>
                  <a:lnTo>
                    <a:pt x="485" y="293"/>
                  </a:lnTo>
                  <a:lnTo>
                    <a:pt x="490" y="293"/>
                  </a:lnTo>
                  <a:lnTo>
                    <a:pt x="490" y="301"/>
                  </a:lnTo>
                  <a:lnTo>
                    <a:pt x="494" y="294"/>
                  </a:lnTo>
                  <a:lnTo>
                    <a:pt x="499" y="297"/>
                  </a:lnTo>
                  <a:lnTo>
                    <a:pt x="497" y="305"/>
                  </a:lnTo>
                  <a:lnTo>
                    <a:pt x="501" y="305"/>
                  </a:lnTo>
                  <a:lnTo>
                    <a:pt x="494" y="311"/>
                  </a:lnTo>
                  <a:lnTo>
                    <a:pt x="503" y="309"/>
                  </a:lnTo>
                  <a:lnTo>
                    <a:pt x="499" y="315"/>
                  </a:lnTo>
                  <a:lnTo>
                    <a:pt x="504" y="319"/>
                  </a:lnTo>
                  <a:lnTo>
                    <a:pt x="506" y="315"/>
                  </a:lnTo>
                  <a:lnTo>
                    <a:pt x="508" y="323"/>
                  </a:lnTo>
                  <a:lnTo>
                    <a:pt x="514" y="321"/>
                  </a:lnTo>
                  <a:lnTo>
                    <a:pt x="511" y="325"/>
                  </a:lnTo>
                  <a:lnTo>
                    <a:pt x="520" y="326"/>
                  </a:lnTo>
                  <a:lnTo>
                    <a:pt x="522" y="335"/>
                  </a:lnTo>
                  <a:lnTo>
                    <a:pt x="527" y="332"/>
                  </a:lnTo>
                  <a:lnTo>
                    <a:pt x="529" y="343"/>
                  </a:lnTo>
                  <a:lnTo>
                    <a:pt x="536" y="342"/>
                  </a:lnTo>
                  <a:lnTo>
                    <a:pt x="529" y="325"/>
                  </a:lnTo>
                  <a:lnTo>
                    <a:pt x="529" y="319"/>
                  </a:lnTo>
                  <a:lnTo>
                    <a:pt x="534" y="316"/>
                  </a:lnTo>
                  <a:lnTo>
                    <a:pt x="525" y="309"/>
                  </a:lnTo>
                  <a:lnTo>
                    <a:pt x="513" y="309"/>
                  </a:lnTo>
                  <a:lnTo>
                    <a:pt x="508" y="305"/>
                  </a:lnTo>
                  <a:lnTo>
                    <a:pt x="514" y="295"/>
                  </a:lnTo>
                  <a:lnTo>
                    <a:pt x="504" y="294"/>
                  </a:lnTo>
                  <a:lnTo>
                    <a:pt x="503" y="281"/>
                  </a:lnTo>
                  <a:lnTo>
                    <a:pt x="506" y="276"/>
                  </a:lnTo>
                  <a:lnTo>
                    <a:pt x="510" y="284"/>
                  </a:lnTo>
                  <a:lnTo>
                    <a:pt x="517" y="281"/>
                  </a:lnTo>
                  <a:lnTo>
                    <a:pt x="507" y="275"/>
                  </a:lnTo>
                  <a:lnTo>
                    <a:pt x="511" y="270"/>
                  </a:lnTo>
                  <a:lnTo>
                    <a:pt x="507" y="270"/>
                  </a:lnTo>
                  <a:lnTo>
                    <a:pt x="507" y="261"/>
                  </a:lnTo>
                  <a:lnTo>
                    <a:pt x="517" y="273"/>
                  </a:lnTo>
                  <a:lnTo>
                    <a:pt x="527" y="275"/>
                  </a:lnTo>
                  <a:lnTo>
                    <a:pt x="528" y="254"/>
                  </a:lnTo>
                  <a:lnTo>
                    <a:pt x="522" y="255"/>
                  </a:lnTo>
                  <a:lnTo>
                    <a:pt x="522" y="247"/>
                  </a:lnTo>
                  <a:lnTo>
                    <a:pt x="527" y="238"/>
                  </a:lnTo>
                  <a:lnTo>
                    <a:pt x="525" y="216"/>
                  </a:lnTo>
                  <a:lnTo>
                    <a:pt x="538" y="205"/>
                  </a:lnTo>
                  <a:lnTo>
                    <a:pt x="539" y="192"/>
                  </a:lnTo>
                  <a:close/>
                  <a:moveTo>
                    <a:pt x="611" y="173"/>
                  </a:moveTo>
                  <a:lnTo>
                    <a:pt x="622" y="178"/>
                  </a:lnTo>
                  <a:lnTo>
                    <a:pt x="622" y="187"/>
                  </a:lnTo>
                  <a:lnTo>
                    <a:pt x="612" y="202"/>
                  </a:lnTo>
                  <a:lnTo>
                    <a:pt x="608" y="198"/>
                  </a:lnTo>
                  <a:lnTo>
                    <a:pt x="612" y="192"/>
                  </a:lnTo>
                  <a:lnTo>
                    <a:pt x="604" y="192"/>
                  </a:lnTo>
                  <a:lnTo>
                    <a:pt x="602" y="199"/>
                  </a:lnTo>
                  <a:lnTo>
                    <a:pt x="588" y="184"/>
                  </a:lnTo>
                  <a:lnTo>
                    <a:pt x="593" y="181"/>
                  </a:lnTo>
                  <a:lnTo>
                    <a:pt x="601" y="189"/>
                  </a:lnTo>
                  <a:lnTo>
                    <a:pt x="600" y="185"/>
                  </a:lnTo>
                  <a:lnTo>
                    <a:pt x="604" y="185"/>
                  </a:lnTo>
                  <a:lnTo>
                    <a:pt x="600" y="181"/>
                  </a:lnTo>
                  <a:lnTo>
                    <a:pt x="602" y="178"/>
                  </a:lnTo>
                  <a:lnTo>
                    <a:pt x="608" y="187"/>
                  </a:lnTo>
                  <a:lnTo>
                    <a:pt x="609" y="182"/>
                  </a:lnTo>
                  <a:lnTo>
                    <a:pt x="615" y="185"/>
                  </a:lnTo>
                  <a:lnTo>
                    <a:pt x="612" y="180"/>
                  </a:lnTo>
                  <a:lnTo>
                    <a:pt x="618" y="180"/>
                  </a:lnTo>
                  <a:lnTo>
                    <a:pt x="611" y="173"/>
                  </a:lnTo>
                  <a:close/>
                  <a:moveTo>
                    <a:pt x="680" y="120"/>
                  </a:moveTo>
                  <a:lnTo>
                    <a:pt x="687" y="121"/>
                  </a:lnTo>
                  <a:lnTo>
                    <a:pt x="688" y="124"/>
                  </a:lnTo>
                  <a:lnTo>
                    <a:pt x="680" y="120"/>
                  </a:lnTo>
                  <a:close/>
                  <a:moveTo>
                    <a:pt x="631" y="75"/>
                  </a:moveTo>
                  <a:lnTo>
                    <a:pt x="645" y="82"/>
                  </a:lnTo>
                  <a:lnTo>
                    <a:pt x="638" y="82"/>
                  </a:lnTo>
                  <a:lnTo>
                    <a:pt x="638" y="89"/>
                  </a:lnTo>
                  <a:lnTo>
                    <a:pt x="654" y="85"/>
                  </a:lnTo>
                  <a:lnTo>
                    <a:pt x="656" y="88"/>
                  </a:lnTo>
                  <a:lnTo>
                    <a:pt x="647" y="92"/>
                  </a:lnTo>
                  <a:lnTo>
                    <a:pt x="666" y="99"/>
                  </a:lnTo>
                  <a:lnTo>
                    <a:pt x="654" y="103"/>
                  </a:lnTo>
                  <a:lnTo>
                    <a:pt x="660" y="104"/>
                  </a:lnTo>
                  <a:lnTo>
                    <a:pt x="656" y="111"/>
                  </a:lnTo>
                  <a:lnTo>
                    <a:pt x="666" y="115"/>
                  </a:lnTo>
                  <a:lnTo>
                    <a:pt x="657" y="121"/>
                  </a:lnTo>
                  <a:lnTo>
                    <a:pt x="661" y="122"/>
                  </a:lnTo>
                  <a:lnTo>
                    <a:pt x="660" y="129"/>
                  </a:lnTo>
                  <a:lnTo>
                    <a:pt x="640" y="142"/>
                  </a:lnTo>
                  <a:lnTo>
                    <a:pt x="636" y="127"/>
                  </a:lnTo>
                  <a:lnTo>
                    <a:pt x="650" y="115"/>
                  </a:lnTo>
                  <a:lnTo>
                    <a:pt x="642" y="113"/>
                  </a:lnTo>
                  <a:lnTo>
                    <a:pt x="642" y="120"/>
                  </a:lnTo>
                  <a:lnTo>
                    <a:pt x="635" y="121"/>
                  </a:lnTo>
                  <a:lnTo>
                    <a:pt x="631" y="114"/>
                  </a:lnTo>
                  <a:lnTo>
                    <a:pt x="628" y="106"/>
                  </a:lnTo>
                  <a:lnTo>
                    <a:pt x="632" y="103"/>
                  </a:lnTo>
                  <a:lnTo>
                    <a:pt x="616" y="81"/>
                  </a:lnTo>
                  <a:lnTo>
                    <a:pt x="626" y="86"/>
                  </a:lnTo>
                  <a:lnTo>
                    <a:pt x="622" y="76"/>
                  </a:lnTo>
                  <a:lnTo>
                    <a:pt x="631" y="75"/>
                  </a:lnTo>
                  <a:close/>
                  <a:moveTo>
                    <a:pt x="702" y="74"/>
                  </a:moveTo>
                  <a:lnTo>
                    <a:pt x="708" y="83"/>
                  </a:lnTo>
                  <a:lnTo>
                    <a:pt x="702" y="89"/>
                  </a:lnTo>
                  <a:lnTo>
                    <a:pt x="710" y="90"/>
                  </a:lnTo>
                  <a:lnTo>
                    <a:pt x="712" y="94"/>
                  </a:lnTo>
                  <a:lnTo>
                    <a:pt x="702" y="101"/>
                  </a:lnTo>
                  <a:lnTo>
                    <a:pt x="689" y="83"/>
                  </a:lnTo>
                  <a:lnTo>
                    <a:pt x="702" y="74"/>
                  </a:lnTo>
                  <a:close/>
                  <a:moveTo>
                    <a:pt x="628" y="0"/>
                  </a:moveTo>
                  <a:lnTo>
                    <a:pt x="635" y="2"/>
                  </a:lnTo>
                  <a:lnTo>
                    <a:pt x="635" y="12"/>
                  </a:lnTo>
                  <a:lnTo>
                    <a:pt x="653" y="15"/>
                  </a:lnTo>
                  <a:lnTo>
                    <a:pt x="663" y="29"/>
                  </a:lnTo>
                  <a:lnTo>
                    <a:pt x="671" y="27"/>
                  </a:lnTo>
                  <a:lnTo>
                    <a:pt x="671" y="32"/>
                  </a:lnTo>
                  <a:lnTo>
                    <a:pt x="684" y="44"/>
                  </a:lnTo>
                  <a:lnTo>
                    <a:pt x="695" y="41"/>
                  </a:lnTo>
                  <a:lnTo>
                    <a:pt x="696" y="27"/>
                  </a:lnTo>
                  <a:lnTo>
                    <a:pt x="701" y="27"/>
                  </a:lnTo>
                  <a:lnTo>
                    <a:pt x="702" y="41"/>
                  </a:lnTo>
                  <a:lnTo>
                    <a:pt x="708" y="39"/>
                  </a:lnTo>
                  <a:lnTo>
                    <a:pt x="710" y="46"/>
                  </a:lnTo>
                  <a:lnTo>
                    <a:pt x="720" y="50"/>
                  </a:lnTo>
                  <a:lnTo>
                    <a:pt x="720" y="71"/>
                  </a:lnTo>
                  <a:lnTo>
                    <a:pt x="713" y="74"/>
                  </a:lnTo>
                  <a:lnTo>
                    <a:pt x="703" y="68"/>
                  </a:lnTo>
                  <a:lnTo>
                    <a:pt x="698" y="74"/>
                  </a:lnTo>
                  <a:lnTo>
                    <a:pt x="685" y="64"/>
                  </a:lnTo>
                  <a:lnTo>
                    <a:pt x="678" y="62"/>
                  </a:lnTo>
                  <a:lnTo>
                    <a:pt x="678" y="69"/>
                  </a:lnTo>
                  <a:lnTo>
                    <a:pt x="671" y="78"/>
                  </a:lnTo>
                  <a:lnTo>
                    <a:pt x="668" y="71"/>
                  </a:lnTo>
                  <a:lnTo>
                    <a:pt x="661" y="67"/>
                  </a:lnTo>
                  <a:lnTo>
                    <a:pt x="654" y="72"/>
                  </a:lnTo>
                  <a:lnTo>
                    <a:pt x="646" y="68"/>
                  </a:lnTo>
                  <a:lnTo>
                    <a:pt x="628" y="26"/>
                  </a:lnTo>
                  <a:lnTo>
                    <a:pt x="618" y="39"/>
                  </a:lnTo>
                  <a:lnTo>
                    <a:pt x="623" y="22"/>
                  </a:lnTo>
                  <a:lnTo>
                    <a:pt x="619" y="21"/>
                  </a:lnTo>
                  <a:lnTo>
                    <a:pt x="623" y="8"/>
                  </a:lnTo>
                  <a:lnTo>
                    <a:pt x="621" y="4"/>
                  </a:lnTo>
                  <a:lnTo>
                    <a:pt x="62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0" name="Freeform 67">
              <a:extLst>
                <a:ext uri="{FF2B5EF4-FFF2-40B4-BE49-F238E27FC236}">
                  <a16:creationId xmlns:a16="http://schemas.microsoft.com/office/drawing/2014/main" id="{6E60C0FF-9C2E-4081-83F4-2D89C9CB06BE}"/>
                </a:ext>
              </a:extLst>
            </p:cNvPr>
            <p:cNvSpPr>
              <a:spLocks/>
            </p:cNvSpPr>
            <p:nvPr/>
          </p:nvSpPr>
          <p:spPr bwMode="auto">
            <a:xfrm>
              <a:off x="2135188" y="2605088"/>
              <a:ext cx="207963" cy="177800"/>
            </a:xfrm>
            <a:custGeom>
              <a:avLst/>
              <a:gdLst>
                <a:gd name="T0" fmla="*/ 0 w 131"/>
                <a:gd name="T1" fmla="*/ 26 h 112"/>
                <a:gd name="T2" fmla="*/ 44 w 131"/>
                <a:gd name="T3" fmla="*/ 6 h 112"/>
                <a:gd name="T4" fmla="*/ 62 w 131"/>
                <a:gd name="T5" fmla="*/ 3 h 112"/>
                <a:gd name="T6" fmla="*/ 70 w 131"/>
                <a:gd name="T7" fmla="*/ 6 h 112"/>
                <a:gd name="T8" fmla="*/ 79 w 131"/>
                <a:gd name="T9" fmla="*/ 0 h 112"/>
                <a:gd name="T10" fmla="*/ 80 w 131"/>
                <a:gd name="T11" fmla="*/ 5 h 112"/>
                <a:gd name="T12" fmla="*/ 86 w 131"/>
                <a:gd name="T13" fmla="*/ 3 h 112"/>
                <a:gd name="T14" fmla="*/ 86 w 131"/>
                <a:gd name="T15" fmla="*/ 3 h 112"/>
                <a:gd name="T16" fmla="*/ 89 w 131"/>
                <a:gd name="T17" fmla="*/ 17 h 112"/>
                <a:gd name="T18" fmla="*/ 101 w 131"/>
                <a:gd name="T19" fmla="*/ 17 h 112"/>
                <a:gd name="T20" fmla="*/ 106 w 131"/>
                <a:gd name="T21" fmla="*/ 26 h 112"/>
                <a:gd name="T22" fmla="*/ 113 w 131"/>
                <a:gd name="T23" fmla="*/ 17 h 112"/>
                <a:gd name="T24" fmla="*/ 124 w 131"/>
                <a:gd name="T25" fmla="*/ 14 h 112"/>
                <a:gd name="T26" fmla="*/ 124 w 131"/>
                <a:gd name="T27" fmla="*/ 14 h 112"/>
                <a:gd name="T28" fmla="*/ 122 w 131"/>
                <a:gd name="T29" fmla="*/ 28 h 112"/>
                <a:gd name="T30" fmla="*/ 131 w 131"/>
                <a:gd name="T31" fmla="*/ 40 h 112"/>
                <a:gd name="T32" fmla="*/ 127 w 131"/>
                <a:gd name="T33" fmla="*/ 53 h 112"/>
                <a:gd name="T34" fmla="*/ 121 w 131"/>
                <a:gd name="T35" fmla="*/ 53 h 112"/>
                <a:gd name="T36" fmla="*/ 117 w 131"/>
                <a:gd name="T37" fmla="*/ 63 h 112"/>
                <a:gd name="T38" fmla="*/ 113 w 131"/>
                <a:gd name="T39" fmla="*/ 60 h 112"/>
                <a:gd name="T40" fmla="*/ 113 w 131"/>
                <a:gd name="T41" fmla="*/ 66 h 112"/>
                <a:gd name="T42" fmla="*/ 100 w 131"/>
                <a:gd name="T43" fmla="*/ 77 h 112"/>
                <a:gd name="T44" fmla="*/ 80 w 131"/>
                <a:gd name="T45" fmla="*/ 79 h 112"/>
                <a:gd name="T46" fmla="*/ 72 w 131"/>
                <a:gd name="T47" fmla="*/ 105 h 112"/>
                <a:gd name="T48" fmla="*/ 72 w 131"/>
                <a:gd name="T49" fmla="*/ 105 h 112"/>
                <a:gd name="T50" fmla="*/ 61 w 131"/>
                <a:gd name="T51" fmla="*/ 112 h 112"/>
                <a:gd name="T52" fmla="*/ 45 w 131"/>
                <a:gd name="T53" fmla="*/ 98 h 112"/>
                <a:gd name="T54" fmla="*/ 45 w 131"/>
                <a:gd name="T55" fmla="*/ 98 h 112"/>
                <a:gd name="T56" fmla="*/ 34 w 131"/>
                <a:gd name="T57" fmla="*/ 95 h 112"/>
                <a:gd name="T58" fmla="*/ 28 w 131"/>
                <a:gd name="T59" fmla="*/ 81 h 112"/>
                <a:gd name="T60" fmla="*/ 20 w 131"/>
                <a:gd name="T61" fmla="*/ 77 h 112"/>
                <a:gd name="T62" fmla="*/ 20 w 131"/>
                <a:gd name="T63" fmla="*/ 77 h 112"/>
                <a:gd name="T64" fmla="*/ 11 w 131"/>
                <a:gd name="T65" fmla="*/ 63 h 112"/>
                <a:gd name="T66" fmla="*/ 9 w 131"/>
                <a:gd name="T67" fmla="*/ 45 h 112"/>
                <a:gd name="T68" fmla="*/ 0 w 131"/>
                <a:gd name="T69" fmla="*/ 38 h 112"/>
                <a:gd name="T70" fmla="*/ 0 w 131"/>
                <a:gd name="T71" fmla="*/ 2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 h="112">
                  <a:moveTo>
                    <a:pt x="0" y="26"/>
                  </a:moveTo>
                  <a:lnTo>
                    <a:pt x="44" y="6"/>
                  </a:lnTo>
                  <a:lnTo>
                    <a:pt x="62" y="3"/>
                  </a:lnTo>
                  <a:lnTo>
                    <a:pt x="70" y="6"/>
                  </a:lnTo>
                  <a:lnTo>
                    <a:pt x="79" y="0"/>
                  </a:lnTo>
                  <a:lnTo>
                    <a:pt x="80" y="5"/>
                  </a:lnTo>
                  <a:lnTo>
                    <a:pt x="86" y="3"/>
                  </a:lnTo>
                  <a:lnTo>
                    <a:pt x="86" y="3"/>
                  </a:lnTo>
                  <a:lnTo>
                    <a:pt x="89" y="17"/>
                  </a:lnTo>
                  <a:lnTo>
                    <a:pt x="101" y="17"/>
                  </a:lnTo>
                  <a:lnTo>
                    <a:pt x="106" y="26"/>
                  </a:lnTo>
                  <a:lnTo>
                    <a:pt x="113" y="17"/>
                  </a:lnTo>
                  <a:lnTo>
                    <a:pt x="124" y="14"/>
                  </a:lnTo>
                  <a:lnTo>
                    <a:pt x="124" y="14"/>
                  </a:lnTo>
                  <a:lnTo>
                    <a:pt x="122" y="28"/>
                  </a:lnTo>
                  <a:lnTo>
                    <a:pt x="131" y="40"/>
                  </a:lnTo>
                  <a:lnTo>
                    <a:pt x="127" y="53"/>
                  </a:lnTo>
                  <a:lnTo>
                    <a:pt x="121" y="53"/>
                  </a:lnTo>
                  <a:lnTo>
                    <a:pt x="117" y="63"/>
                  </a:lnTo>
                  <a:lnTo>
                    <a:pt x="113" y="60"/>
                  </a:lnTo>
                  <a:lnTo>
                    <a:pt x="113" y="66"/>
                  </a:lnTo>
                  <a:lnTo>
                    <a:pt x="100" y="77"/>
                  </a:lnTo>
                  <a:lnTo>
                    <a:pt x="80" y="79"/>
                  </a:lnTo>
                  <a:lnTo>
                    <a:pt x="72" y="105"/>
                  </a:lnTo>
                  <a:lnTo>
                    <a:pt x="72" y="105"/>
                  </a:lnTo>
                  <a:lnTo>
                    <a:pt x="61" y="112"/>
                  </a:lnTo>
                  <a:lnTo>
                    <a:pt x="45" y="98"/>
                  </a:lnTo>
                  <a:lnTo>
                    <a:pt x="45" y="98"/>
                  </a:lnTo>
                  <a:lnTo>
                    <a:pt x="34" y="95"/>
                  </a:lnTo>
                  <a:lnTo>
                    <a:pt x="28" y="81"/>
                  </a:lnTo>
                  <a:lnTo>
                    <a:pt x="20" y="77"/>
                  </a:lnTo>
                  <a:lnTo>
                    <a:pt x="20" y="77"/>
                  </a:lnTo>
                  <a:lnTo>
                    <a:pt x="11" y="63"/>
                  </a:lnTo>
                  <a:lnTo>
                    <a:pt x="9" y="45"/>
                  </a:lnTo>
                  <a:lnTo>
                    <a:pt x="0" y="38"/>
                  </a:lnTo>
                  <a:lnTo>
                    <a:pt x="0" y="2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1" name="Freeform 68">
              <a:extLst>
                <a:ext uri="{FF2B5EF4-FFF2-40B4-BE49-F238E27FC236}">
                  <a16:creationId xmlns:a16="http://schemas.microsoft.com/office/drawing/2014/main" id="{30B33A23-F331-46C0-A124-514C55A19870}"/>
                </a:ext>
              </a:extLst>
            </p:cNvPr>
            <p:cNvSpPr>
              <a:spLocks noEditPoints="1"/>
            </p:cNvSpPr>
            <p:nvPr/>
          </p:nvSpPr>
          <p:spPr bwMode="auto">
            <a:xfrm>
              <a:off x="1928813" y="2211388"/>
              <a:ext cx="392113" cy="279400"/>
            </a:xfrm>
            <a:custGeom>
              <a:avLst/>
              <a:gdLst>
                <a:gd name="T0" fmla="*/ 57 w 247"/>
                <a:gd name="T1" fmla="*/ 25 h 176"/>
                <a:gd name="T2" fmla="*/ 56 w 247"/>
                <a:gd name="T3" fmla="*/ 40 h 176"/>
                <a:gd name="T4" fmla="*/ 35 w 247"/>
                <a:gd name="T5" fmla="*/ 28 h 176"/>
                <a:gd name="T6" fmla="*/ 45 w 247"/>
                <a:gd name="T7" fmla="*/ 26 h 176"/>
                <a:gd name="T8" fmla="*/ 50 w 247"/>
                <a:gd name="T9" fmla="*/ 17 h 176"/>
                <a:gd name="T10" fmla="*/ 84 w 247"/>
                <a:gd name="T11" fmla="*/ 131 h 176"/>
                <a:gd name="T12" fmla="*/ 59 w 247"/>
                <a:gd name="T13" fmla="*/ 127 h 176"/>
                <a:gd name="T14" fmla="*/ 29 w 247"/>
                <a:gd name="T15" fmla="*/ 135 h 176"/>
                <a:gd name="T16" fmla="*/ 35 w 247"/>
                <a:gd name="T17" fmla="*/ 128 h 176"/>
                <a:gd name="T18" fmla="*/ 21 w 247"/>
                <a:gd name="T19" fmla="*/ 99 h 176"/>
                <a:gd name="T20" fmla="*/ 11 w 247"/>
                <a:gd name="T21" fmla="*/ 110 h 176"/>
                <a:gd name="T22" fmla="*/ 4 w 247"/>
                <a:gd name="T23" fmla="*/ 112 h 176"/>
                <a:gd name="T24" fmla="*/ 5 w 247"/>
                <a:gd name="T25" fmla="*/ 88 h 176"/>
                <a:gd name="T26" fmla="*/ 3 w 247"/>
                <a:gd name="T27" fmla="*/ 70 h 176"/>
                <a:gd name="T28" fmla="*/ 0 w 247"/>
                <a:gd name="T29" fmla="*/ 56 h 176"/>
                <a:gd name="T30" fmla="*/ 5 w 247"/>
                <a:gd name="T31" fmla="*/ 25 h 176"/>
                <a:gd name="T32" fmla="*/ 22 w 247"/>
                <a:gd name="T33" fmla="*/ 15 h 176"/>
                <a:gd name="T34" fmla="*/ 36 w 247"/>
                <a:gd name="T35" fmla="*/ 13 h 176"/>
                <a:gd name="T36" fmla="*/ 48 w 247"/>
                <a:gd name="T37" fmla="*/ 45 h 176"/>
                <a:gd name="T38" fmla="*/ 57 w 247"/>
                <a:gd name="T39" fmla="*/ 56 h 176"/>
                <a:gd name="T40" fmla="*/ 71 w 247"/>
                <a:gd name="T41" fmla="*/ 56 h 176"/>
                <a:gd name="T42" fmla="*/ 71 w 247"/>
                <a:gd name="T43" fmla="*/ 70 h 176"/>
                <a:gd name="T44" fmla="*/ 73 w 247"/>
                <a:gd name="T45" fmla="*/ 78 h 176"/>
                <a:gd name="T46" fmla="*/ 122 w 247"/>
                <a:gd name="T47" fmla="*/ 80 h 176"/>
                <a:gd name="T48" fmla="*/ 140 w 247"/>
                <a:gd name="T49" fmla="*/ 47 h 176"/>
                <a:gd name="T50" fmla="*/ 158 w 247"/>
                <a:gd name="T51" fmla="*/ 47 h 176"/>
                <a:gd name="T52" fmla="*/ 161 w 247"/>
                <a:gd name="T53" fmla="*/ 42 h 176"/>
                <a:gd name="T54" fmla="*/ 214 w 247"/>
                <a:gd name="T55" fmla="*/ 49 h 176"/>
                <a:gd name="T56" fmla="*/ 230 w 247"/>
                <a:gd name="T57" fmla="*/ 56 h 176"/>
                <a:gd name="T58" fmla="*/ 238 w 247"/>
                <a:gd name="T59" fmla="*/ 70 h 176"/>
                <a:gd name="T60" fmla="*/ 234 w 247"/>
                <a:gd name="T61" fmla="*/ 131 h 176"/>
                <a:gd name="T62" fmla="*/ 210 w 247"/>
                <a:gd name="T63" fmla="*/ 124 h 176"/>
                <a:gd name="T64" fmla="*/ 182 w 247"/>
                <a:gd name="T65" fmla="*/ 130 h 176"/>
                <a:gd name="T66" fmla="*/ 168 w 247"/>
                <a:gd name="T67" fmla="*/ 142 h 176"/>
                <a:gd name="T68" fmla="*/ 136 w 247"/>
                <a:gd name="T69" fmla="*/ 144 h 176"/>
                <a:gd name="T70" fmla="*/ 120 w 247"/>
                <a:gd name="T71" fmla="*/ 169 h 176"/>
                <a:gd name="T72" fmla="*/ 39 w 247"/>
                <a:gd name="T73" fmla="*/ 0 h 176"/>
                <a:gd name="T74" fmla="*/ 34 w 247"/>
                <a:gd name="T75" fmla="*/ 10 h 176"/>
                <a:gd name="T76" fmla="*/ 39 w 247"/>
                <a:gd name="T7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176">
                  <a:moveTo>
                    <a:pt x="50" y="17"/>
                  </a:moveTo>
                  <a:lnTo>
                    <a:pt x="57" y="25"/>
                  </a:lnTo>
                  <a:lnTo>
                    <a:pt x="52" y="32"/>
                  </a:lnTo>
                  <a:lnTo>
                    <a:pt x="56" y="40"/>
                  </a:lnTo>
                  <a:lnTo>
                    <a:pt x="52" y="45"/>
                  </a:lnTo>
                  <a:lnTo>
                    <a:pt x="35" y="28"/>
                  </a:lnTo>
                  <a:lnTo>
                    <a:pt x="42" y="21"/>
                  </a:lnTo>
                  <a:lnTo>
                    <a:pt x="45" y="26"/>
                  </a:lnTo>
                  <a:lnTo>
                    <a:pt x="45" y="18"/>
                  </a:lnTo>
                  <a:lnTo>
                    <a:pt x="50" y="17"/>
                  </a:lnTo>
                  <a:close/>
                  <a:moveTo>
                    <a:pt x="106" y="176"/>
                  </a:moveTo>
                  <a:lnTo>
                    <a:pt x="84" y="131"/>
                  </a:lnTo>
                  <a:lnTo>
                    <a:pt x="71" y="134"/>
                  </a:lnTo>
                  <a:lnTo>
                    <a:pt x="59" y="127"/>
                  </a:lnTo>
                  <a:lnTo>
                    <a:pt x="50" y="138"/>
                  </a:lnTo>
                  <a:lnTo>
                    <a:pt x="29" y="135"/>
                  </a:lnTo>
                  <a:lnTo>
                    <a:pt x="29" y="135"/>
                  </a:lnTo>
                  <a:lnTo>
                    <a:pt x="35" y="128"/>
                  </a:lnTo>
                  <a:lnTo>
                    <a:pt x="24" y="103"/>
                  </a:lnTo>
                  <a:lnTo>
                    <a:pt x="21" y="99"/>
                  </a:lnTo>
                  <a:lnTo>
                    <a:pt x="12" y="102"/>
                  </a:lnTo>
                  <a:lnTo>
                    <a:pt x="11" y="110"/>
                  </a:lnTo>
                  <a:lnTo>
                    <a:pt x="7" y="107"/>
                  </a:lnTo>
                  <a:lnTo>
                    <a:pt x="4" y="112"/>
                  </a:lnTo>
                  <a:lnTo>
                    <a:pt x="0" y="100"/>
                  </a:lnTo>
                  <a:lnTo>
                    <a:pt x="5" y="88"/>
                  </a:lnTo>
                  <a:lnTo>
                    <a:pt x="1" y="82"/>
                  </a:lnTo>
                  <a:lnTo>
                    <a:pt x="3" y="70"/>
                  </a:lnTo>
                  <a:lnTo>
                    <a:pt x="7" y="64"/>
                  </a:lnTo>
                  <a:lnTo>
                    <a:pt x="0" y="56"/>
                  </a:lnTo>
                  <a:lnTo>
                    <a:pt x="7" y="40"/>
                  </a:lnTo>
                  <a:lnTo>
                    <a:pt x="5" y="25"/>
                  </a:lnTo>
                  <a:lnTo>
                    <a:pt x="14" y="15"/>
                  </a:lnTo>
                  <a:lnTo>
                    <a:pt x="22" y="15"/>
                  </a:lnTo>
                  <a:lnTo>
                    <a:pt x="28" y="7"/>
                  </a:lnTo>
                  <a:lnTo>
                    <a:pt x="36" y="13"/>
                  </a:lnTo>
                  <a:lnTo>
                    <a:pt x="35" y="40"/>
                  </a:lnTo>
                  <a:lnTo>
                    <a:pt x="48" y="45"/>
                  </a:lnTo>
                  <a:lnTo>
                    <a:pt x="48" y="47"/>
                  </a:lnTo>
                  <a:lnTo>
                    <a:pt x="57" y="56"/>
                  </a:lnTo>
                  <a:lnTo>
                    <a:pt x="59" y="52"/>
                  </a:lnTo>
                  <a:lnTo>
                    <a:pt x="71" y="56"/>
                  </a:lnTo>
                  <a:lnTo>
                    <a:pt x="76" y="61"/>
                  </a:lnTo>
                  <a:lnTo>
                    <a:pt x="71" y="70"/>
                  </a:lnTo>
                  <a:lnTo>
                    <a:pt x="77" y="75"/>
                  </a:lnTo>
                  <a:lnTo>
                    <a:pt x="73" y="78"/>
                  </a:lnTo>
                  <a:lnTo>
                    <a:pt x="83" y="84"/>
                  </a:lnTo>
                  <a:lnTo>
                    <a:pt x="122" y="80"/>
                  </a:lnTo>
                  <a:lnTo>
                    <a:pt x="141" y="57"/>
                  </a:lnTo>
                  <a:lnTo>
                    <a:pt x="140" y="47"/>
                  </a:lnTo>
                  <a:lnTo>
                    <a:pt x="140" y="47"/>
                  </a:lnTo>
                  <a:lnTo>
                    <a:pt x="158" y="47"/>
                  </a:lnTo>
                  <a:lnTo>
                    <a:pt x="161" y="42"/>
                  </a:lnTo>
                  <a:lnTo>
                    <a:pt x="161" y="42"/>
                  </a:lnTo>
                  <a:lnTo>
                    <a:pt x="191" y="52"/>
                  </a:lnTo>
                  <a:lnTo>
                    <a:pt x="214" y="49"/>
                  </a:lnTo>
                  <a:lnTo>
                    <a:pt x="214" y="49"/>
                  </a:lnTo>
                  <a:lnTo>
                    <a:pt x="230" y="56"/>
                  </a:lnTo>
                  <a:lnTo>
                    <a:pt x="238" y="70"/>
                  </a:lnTo>
                  <a:lnTo>
                    <a:pt x="238" y="70"/>
                  </a:lnTo>
                  <a:lnTo>
                    <a:pt x="247" y="98"/>
                  </a:lnTo>
                  <a:lnTo>
                    <a:pt x="234" y="131"/>
                  </a:lnTo>
                  <a:lnTo>
                    <a:pt x="226" y="138"/>
                  </a:lnTo>
                  <a:lnTo>
                    <a:pt x="210" y="124"/>
                  </a:lnTo>
                  <a:lnTo>
                    <a:pt x="182" y="130"/>
                  </a:lnTo>
                  <a:lnTo>
                    <a:pt x="182" y="130"/>
                  </a:lnTo>
                  <a:lnTo>
                    <a:pt x="177" y="117"/>
                  </a:lnTo>
                  <a:lnTo>
                    <a:pt x="168" y="142"/>
                  </a:lnTo>
                  <a:lnTo>
                    <a:pt x="154" y="152"/>
                  </a:lnTo>
                  <a:lnTo>
                    <a:pt x="136" y="144"/>
                  </a:lnTo>
                  <a:lnTo>
                    <a:pt x="119" y="165"/>
                  </a:lnTo>
                  <a:lnTo>
                    <a:pt x="120" y="169"/>
                  </a:lnTo>
                  <a:lnTo>
                    <a:pt x="106" y="176"/>
                  </a:lnTo>
                  <a:close/>
                  <a:moveTo>
                    <a:pt x="39" y="0"/>
                  </a:moveTo>
                  <a:lnTo>
                    <a:pt x="45" y="13"/>
                  </a:lnTo>
                  <a:lnTo>
                    <a:pt x="34" y="10"/>
                  </a:lnTo>
                  <a:lnTo>
                    <a:pt x="35" y="1"/>
                  </a:lnTo>
                  <a:lnTo>
                    <a:pt x="3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2" name="Freeform 69">
              <a:extLst>
                <a:ext uri="{FF2B5EF4-FFF2-40B4-BE49-F238E27FC236}">
                  <a16:creationId xmlns:a16="http://schemas.microsoft.com/office/drawing/2014/main" id="{97908370-05EC-4800-9367-AEB40B32DCD0}"/>
                </a:ext>
              </a:extLst>
            </p:cNvPr>
            <p:cNvSpPr>
              <a:spLocks noEditPoints="1"/>
            </p:cNvSpPr>
            <p:nvPr/>
          </p:nvSpPr>
          <p:spPr bwMode="auto">
            <a:xfrm>
              <a:off x="2427288" y="2627313"/>
              <a:ext cx="520700" cy="703263"/>
            </a:xfrm>
            <a:custGeom>
              <a:avLst/>
              <a:gdLst>
                <a:gd name="T0" fmla="*/ 117 w 328"/>
                <a:gd name="T1" fmla="*/ 289 h 443"/>
                <a:gd name="T2" fmla="*/ 153 w 328"/>
                <a:gd name="T3" fmla="*/ 220 h 443"/>
                <a:gd name="T4" fmla="*/ 195 w 328"/>
                <a:gd name="T5" fmla="*/ 263 h 443"/>
                <a:gd name="T6" fmla="*/ 146 w 328"/>
                <a:gd name="T7" fmla="*/ 213 h 443"/>
                <a:gd name="T8" fmla="*/ 131 w 328"/>
                <a:gd name="T9" fmla="*/ 199 h 443"/>
                <a:gd name="T10" fmla="*/ 125 w 328"/>
                <a:gd name="T11" fmla="*/ 197 h 443"/>
                <a:gd name="T12" fmla="*/ 250 w 328"/>
                <a:gd name="T13" fmla="*/ 115 h 443"/>
                <a:gd name="T14" fmla="*/ 247 w 328"/>
                <a:gd name="T15" fmla="*/ 106 h 443"/>
                <a:gd name="T16" fmla="*/ 201 w 328"/>
                <a:gd name="T17" fmla="*/ 88 h 443"/>
                <a:gd name="T18" fmla="*/ 184 w 328"/>
                <a:gd name="T19" fmla="*/ 90 h 443"/>
                <a:gd name="T20" fmla="*/ 166 w 328"/>
                <a:gd name="T21" fmla="*/ 73 h 443"/>
                <a:gd name="T22" fmla="*/ 166 w 328"/>
                <a:gd name="T23" fmla="*/ 73 h 443"/>
                <a:gd name="T24" fmla="*/ 163 w 328"/>
                <a:gd name="T25" fmla="*/ 46 h 443"/>
                <a:gd name="T26" fmla="*/ 167 w 328"/>
                <a:gd name="T27" fmla="*/ 49 h 443"/>
                <a:gd name="T28" fmla="*/ 166 w 328"/>
                <a:gd name="T29" fmla="*/ 55 h 443"/>
                <a:gd name="T30" fmla="*/ 157 w 328"/>
                <a:gd name="T31" fmla="*/ 81 h 443"/>
                <a:gd name="T32" fmla="*/ 161 w 328"/>
                <a:gd name="T33" fmla="*/ 119 h 443"/>
                <a:gd name="T34" fmla="*/ 140 w 328"/>
                <a:gd name="T35" fmla="*/ 106 h 443"/>
                <a:gd name="T36" fmla="*/ 126 w 328"/>
                <a:gd name="T37" fmla="*/ 58 h 443"/>
                <a:gd name="T38" fmla="*/ 126 w 328"/>
                <a:gd name="T39" fmla="*/ 39 h 443"/>
                <a:gd name="T40" fmla="*/ 23 w 328"/>
                <a:gd name="T41" fmla="*/ 48 h 443"/>
                <a:gd name="T42" fmla="*/ 31 w 328"/>
                <a:gd name="T43" fmla="*/ 10 h 443"/>
                <a:gd name="T44" fmla="*/ 52 w 328"/>
                <a:gd name="T45" fmla="*/ 9 h 443"/>
                <a:gd name="T46" fmla="*/ 77 w 328"/>
                <a:gd name="T47" fmla="*/ 86 h 443"/>
                <a:gd name="T48" fmla="*/ 84 w 328"/>
                <a:gd name="T49" fmla="*/ 119 h 443"/>
                <a:gd name="T50" fmla="*/ 90 w 328"/>
                <a:gd name="T51" fmla="*/ 178 h 443"/>
                <a:gd name="T52" fmla="*/ 110 w 328"/>
                <a:gd name="T53" fmla="*/ 210 h 443"/>
                <a:gd name="T54" fmla="*/ 183 w 328"/>
                <a:gd name="T55" fmla="*/ 280 h 443"/>
                <a:gd name="T56" fmla="*/ 204 w 328"/>
                <a:gd name="T57" fmla="*/ 273 h 443"/>
                <a:gd name="T58" fmla="*/ 223 w 328"/>
                <a:gd name="T59" fmla="*/ 266 h 443"/>
                <a:gd name="T60" fmla="*/ 222 w 328"/>
                <a:gd name="T61" fmla="*/ 254 h 443"/>
                <a:gd name="T62" fmla="*/ 197 w 328"/>
                <a:gd name="T63" fmla="*/ 229 h 443"/>
                <a:gd name="T64" fmla="*/ 206 w 328"/>
                <a:gd name="T65" fmla="*/ 222 h 443"/>
                <a:gd name="T66" fmla="*/ 219 w 328"/>
                <a:gd name="T67" fmla="*/ 213 h 443"/>
                <a:gd name="T68" fmla="*/ 225 w 328"/>
                <a:gd name="T69" fmla="*/ 245 h 443"/>
                <a:gd name="T70" fmla="*/ 239 w 328"/>
                <a:gd name="T71" fmla="*/ 249 h 443"/>
                <a:gd name="T72" fmla="*/ 328 w 328"/>
                <a:gd name="T73" fmla="*/ 260 h 443"/>
                <a:gd name="T74" fmla="*/ 272 w 328"/>
                <a:gd name="T75" fmla="*/ 271 h 443"/>
                <a:gd name="T76" fmla="*/ 272 w 328"/>
                <a:gd name="T77" fmla="*/ 302 h 443"/>
                <a:gd name="T78" fmla="*/ 265 w 328"/>
                <a:gd name="T79" fmla="*/ 320 h 443"/>
                <a:gd name="T80" fmla="*/ 277 w 328"/>
                <a:gd name="T81" fmla="*/ 352 h 443"/>
                <a:gd name="T82" fmla="*/ 281 w 328"/>
                <a:gd name="T83" fmla="*/ 358 h 443"/>
                <a:gd name="T84" fmla="*/ 310 w 328"/>
                <a:gd name="T85" fmla="*/ 430 h 443"/>
                <a:gd name="T86" fmla="*/ 271 w 328"/>
                <a:gd name="T87" fmla="*/ 418 h 443"/>
                <a:gd name="T88" fmla="*/ 232 w 328"/>
                <a:gd name="T89" fmla="*/ 358 h 443"/>
                <a:gd name="T90" fmla="*/ 216 w 328"/>
                <a:gd name="T91" fmla="*/ 354 h 443"/>
                <a:gd name="T92" fmla="*/ 205 w 328"/>
                <a:gd name="T93" fmla="*/ 349 h 443"/>
                <a:gd name="T94" fmla="*/ 173 w 328"/>
                <a:gd name="T95" fmla="*/ 312 h 443"/>
                <a:gd name="T96" fmla="*/ 156 w 328"/>
                <a:gd name="T97" fmla="*/ 298 h 443"/>
                <a:gd name="T98" fmla="*/ 124 w 328"/>
                <a:gd name="T99" fmla="*/ 287 h 443"/>
                <a:gd name="T100" fmla="*/ 108 w 328"/>
                <a:gd name="T101" fmla="*/ 270 h 443"/>
                <a:gd name="T102" fmla="*/ 81 w 328"/>
                <a:gd name="T103" fmla="*/ 282 h 443"/>
                <a:gd name="T104" fmla="*/ 46 w 328"/>
                <a:gd name="T105" fmla="*/ 302 h 443"/>
                <a:gd name="T106" fmla="*/ 7 w 328"/>
                <a:gd name="T107" fmla="*/ 289 h 443"/>
                <a:gd name="T108" fmla="*/ 6 w 328"/>
                <a:gd name="T109" fmla="*/ 271 h 443"/>
                <a:gd name="T110" fmla="*/ 41 w 328"/>
                <a:gd name="T111" fmla="*/ 249 h 443"/>
                <a:gd name="T112" fmla="*/ 69 w 328"/>
                <a:gd name="T113" fmla="*/ 227 h 443"/>
                <a:gd name="T114" fmla="*/ 67 w 328"/>
                <a:gd name="T115" fmla="*/ 175 h 443"/>
                <a:gd name="T116" fmla="*/ 24 w 328"/>
                <a:gd name="T117" fmla="*/ 95 h 443"/>
                <a:gd name="T118" fmla="*/ 23 w 328"/>
                <a:gd name="T119" fmla="*/ 48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8" h="443">
                  <a:moveTo>
                    <a:pt x="110" y="275"/>
                  </a:moveTo>
                  <a:lnTo>
                    <a:pt x="117" y="277"/>
                  </a:lnTo>
                  <a:lnTo>
                    <a:pt x="117" y="289"/>
                  </a:lnTo>
                  <a:lnTo>
                    <a:pt x="107" y="287"/>
                  </a:lnTo>
                  <a:lnTo>
                    <a:pt x="110" y="275"/>
                  </a:lnTo>
                  <a:close/>
                  <a:moveTo>
                    <a:pt x="153" y="220"/>
                  </a:moveTo>
                  <a:lnTo>
                    <a:pt x="188" y="245"/>
                  </a:lnTo>
                  <a:lnTo>
                    <a:pt x="201" y="261"/>
                  </a:lnTo>
                  <a:lnTo>
                    <a:pt x="195" y="263"/>
                  </a:lnTo>
                  <a:lnTo>
                    <a:pt x="157" y="239"/>
                  </a:lnTo>
                  <a:lnTo>
                    <a:pt x="143" y="221"/>
                  </a:lnTo>
                  <a:lnTo>
                    <a:pt x="146" y="213"/>
                  </a:lnTo>
                  <a:lnTo>
                    <a:pt x="153" y="220"/>
                  </a:lnTo>
                  <a:close/>
                  <a:moveTo>
                    <a:pt x="125" y="197"/>
                  </a:moveTo>
                  <a:lnTo>
                    <a:pt x="131" y="199"/>
                  </a:lnTo>
                  <a:lnTo>
                    <a:pt x="124" y="210"/>
                  </a:lnTo>
                  <a:lnTo>
                    <a:pt x="119" y="200"/>
                  </a:lnTo>
                  <a:lnTo>
                    <a:pt x="125" y="197"/>
                  </a:lnTo>
                  <a:close/>
                  <a:moveTo>
                    <a:pt x="247" y="106"/>
                  </a:moveTo>
                  <a:lnTo>
                    <a:pt x="254" y="112"/>
                  </a:lnTo>
                  <a:lnTo>
                    <a:pt x="250" y="115"/>
                  </a:lnTo>
                  <a:lnTo>
                    <a:pt x="226" y="118"/>
                  </a:lnTo>
                  <a:lnTo>
                    <a:pt x="232" y="109"/>
                  </a:lnTo>
                  <a:lnTo>
                    <a:pt x="247" y="106"/>
                  </a:lnTo>
                  <a:close/>
                  <a:moveTo>
                    <a:pt x="190" y="84"/>
                  </a:moveTo>
                  <a:lnTo>
                    <a:pt x="199" y="81"/>
                  </a:lnTo>
                  <a:lnTo>
                    <a:pt x="201" y="88"/>
                  </a:lnTo>
                  <a:lnTo>
                    <a:pt x="215" y="93"/>
                  </a:lnTo>
                  <a:lnTo>
                    <a:pt x="216" y="106"/>
                  </a:lnTo>
                  <a:lnTo>
                    <a:pt x="184" y="90"/>
                  </a:lnTo>
                  <a:lnTo>
                    <a:pt x="181" y="81"/>
                  </a:lnTo>
                  <a:lnTo>
                    <a:pt x="190" y="84"/>
                  </a:lnTo>
                  <a:close/>
                  <a:moveTo>
                    <a:pt x="166" y="73"/>
                  </a:moveTo>
                  <a:lnTo>
                    <a:pt x="178" y="81"/>
                  </a:lnTo>
                  <a:lnTo>
                    <a:pt x="166" y="81"/>
                  </a:lnTo>
                  <a:lnTo>
                    <a:pt x="166" y="73"/>
                  </a:lnTo>
                  <a:close/>
                  <a:moveTo>
                    <a:pt x="150" y="35"/>
                  </a:moveTo>
                  <a:lnTo>
                    <a:pt x="166" y="41"/>
                  </a:lnTo>
                  <a:lnTo>
                    <a:pt x="163" y="46"/>
                  </a:lnTo>
                  <a:lnTo>
                    <a:pt x="171" y="46"/>
                  </a:lnTo>
                  <a:lnTo>
                    <a:pt x="173" y="56"/>
                  </a:lnTo>
                  <a:lnTo>
                    <a:pt x="167" y="49"/>
                  </a:lnTo>
                  <a:lnTo>
                    <a:pt x="163" y="51"/>
                  </a:lnTo>
                  <a:lnTo>
                    <a:pt x="159" y="56"/>
                  </a:lnTo>
                  <a:lnTo>
                    <a:pt x="166" y="55"/>
                  </a:lnTo>
                  <a:lnTo>
                    <a:pt x="166" y="65"/>
                  </a:lnTo>
                  <a:lnTo>
                    <a:pt x="154" y="67"/>
                  </a:lnTo>
                  <a:lnTo>
                    <a:pt x="157" y="81"/>
                  </a:lnTo>
                  <a:lnTo>
                    <a:pt x="166" y="88"/>
                  </a:lnTo>
                  <a:lnTo>
                    <a:pt x="168" y="109"/>
                  </a:lnTo>
                  <a:lnTo>
                    <a:pt x="161" y="119"/>
                  </a:lnTo>
                  <a:lnTo>
                    <a:pt x="147" y="129"/>
                  </a:lnTo>
                  <a:lnTo>
                    <a:pt x="140" y="118"/>
                  </a:lnTo>
                  <a:lnTo>
                    <a:pt x="140" y="106"/>
                  </a:lnTo>
                  <a:lnTo>
                    <a:pt x="147" y="109"/>
                  </a:lnTo>
                  <a:lnTo>
                    <a:pt x="142" y="90"/>
                  </a:lnTo>
                  <a:lnTo>
                    <a:pt x="126" y="58"/>
                  </a:lnTo>
                  <a:lnTo>
                    <a:pt x="125" y="63"/>
                  </a:lnTo>
                  <a:lnTo>
                    <a:pt x="119" y="62"/>
                  </a:lnTo>
                  <a:lnTo>
                    <a:pt x="126" y="39"/>
                  </a:lnTo>
                  <a:lnTo>
                    <a:pt x="133" y="42"/>
                  </a:lnTo>
                  <a:lnTo>
                    <a:pt x="150" y="35"/>
                  </a:lnTo>
                  <a:close/>
                  <a:moveTo>
                    <a:pt x="23" y="48"/>
                  </a:moveTo>
                  <a:lnTo>
                    <a:pt x="23" y="38"/>
                  </a:lnTo>
                  <a:lnTo>
                    <a:pt x="34" y="20"/>
                  </a:lnTo>
                  <a:lnTo>
                    <a:pt x="31" y="10"/>
                  </a:lnTo>
                  <a:lnTo>
                    <a:pt x="38" y="0"/>
                  </a:lnTo>
                  <a:lnTo>
                    <a:pt x="38" y="0"/>
                  </a:lnTo>
                  <a:lnTo>
                    <a:pt x="52" y="9"/>
                  </a:lnTo>
                  <a:lnTo>
                    <a:pt x="56" y="35"/>
                  </a:lnTo>
                  <a:lnTo>
                    <a:pt x="80" y="80"/>
                  </a:lnTo>
                  <a:lnTo>
                    <a:pt x="77" y="86"/>
                  </a:lnTo>
                  <a:lnTo>
                    <a:pt x="105" y="113"/>
                  </a:lnTo>
                  <a:lnTo>
                    <a:pt x="96" y="112"/>
                  </a:lnTo>
                  <a:lnTo>
                    <a:pt x="84" y="119"/>
                  </a:lnTo>
                  <a:lnTo>
                    <a:pt x="80" y="115"/>
                  </a:lnTo>
                  <a:lnTo>
                    <a:pt x="77" y="123"/>
                  </a:lnTo>
                  <a:lnTo>
                    <a:pt x="90" y="178"/>
                  </a:lnTo>
                  <a:lnTo>
                    <a:pt x="104" y="193"/>
                  </a:lnTo>
                  <a:lnTo>
                    <a:pt x="104" y="204"/>
                  </a:lnTo>
                  <a:lnTo>
                    <a:pt x="110" y="210"/>
                  </a:lnTo>
                  <a:lnTo>
                    <a:pt x="105" y="228"/>
                  </a:lnTo>
                  <a:lnTo>
                    <a:pt x="150" y="266"/>
                  </a:lnTo>
                  <a:lnTo>
                    <a:pt x="183" y="280"/>
                  </a:lnTo>
                  <a:lnTo>
                    <a:pt x="211" y="285"/>
                  </a:lnTo>
                  <a:lnTo>
                    <a:pt x="212" y="275"/>
                  </a:lnTo>
                  <a:lnTo>
                    <a:pt x="204" y="273"/>
                  </a:lnTo>
                  <a:lnTo>
                    <a:pt x="199" y="264"/>
                  </a:lnTo>
                  <a:lnTo>
                    <a:pt x="225" y="273"/>
                  </a:lnTo>
                  <a:lnTo>
                    <a:pt x="223" y="266"/>
                  </a:lnTo>
                  <a:lnTo>
                    <a:pt x="229" y="259"/>
                  </a:lnTo>
                  <a:lnTo>
                    <a:pt x="222" y="260"/>
                  </a:lnTo>
                  <a:lnTo>
                    <a:pt x="222" y="254"/>
                  </a:lnTo>
                  <a:lnTo>
                    <a:pt x="202" y="243"/>
                  </a:lnTo>
                  <a:lnTo>
                    <a:pt x="195" y="234"/>
                  </a:lnTo>
                  <a:lnTo>
                    <a:pt x="197" y="229"/>
                  </a:lnTo>
                  <a:lnTo>
                    <a:pt x="201" y="234"/>
                  </a:lnTo>
                  <a:lnTo>
                    <a:pt x="199" y="228"/>
                  </a:lnTo>
                  <a:lnTo>
                    <a:pt x="206" y="222"/>
                  </a:lnTo>
                  <a:lnTo>
                    <a:pt x="213" y="225"/>
                  </a:lnTo>
                  <a:lnTo>
                    <a:pt x="213" y="211"/>
                  </a:lnTo>
                  <a:lnTo>
                    <a:pt x="219" y="213"/>
                  </a:lnTo>
                  <a:lnTo>
                    <a:pt x="218" y="236"/>
                  </a:lnTo>
                  <a:lnTo>
                    <a:pt x="226" y="234"/>
                  </a:lnTo>
                  <a:lnTo>
                    <a:pt x="225" y="245"/>
                  </a:lnTo>
                  <a:lnTo>
                    <a:pt x="225" y="245"/>
                  </a:lnTo>
                  <a:lnTo>
                    <a:pt x="225" y="249"/>
                  </a:lnTo>
                  <a:lnTo>
                    <a:pt x="239" y="249"/>
                  </a:lnTo>
                  <a:lnTo>
                    <a:pt x="255" y="231"/>
                  </a:lnTo>
                  <a:lnTo>
                    <a:pt x="328" y="260"/>
                  </a:lnTo>
                  <a:lnTo>
                    <a:pt x="328" y="260"/>
                  </a:lnTo>
                  <a:lnTo>
                    <a:pt x="277" y="274"/>
                  </a:lnTo>
                  <a:lnTo>
                    <a:pt x="277" y="274"/>
                  </a:lnTo>
                  <a:lnTo>
                    <a:pt x="272" y="271"/>
                  </a:lnTo>
                  <a:lnTo>
                    <a:pt x="272" y="280"/>
                  </a:lnTo>
                  <a:lnTo>
                    <a:pt x="255" y="280"/>
                  </a:lnTo>
                  <a:lnTo>
                    <a:pt x="272" y="302"/>
                  </a:lnTo>
                  <a:lnTo>
                    <a:pt x="268" y="312"/>
                  </a:lnTo>
                  <a:lnTo>
                    <a:pt x="272" y="320"/>
                  </a:lnTo>
                  <a:lnTo>
                    <a:pt x="265" y="320"/>
                  </a:lnTo>
                  <a:lnTo>
                    <a:pt x="262" y="324"/>
                  </a:lnTo>
                  <a:lnTo>
                    <a:pt x="267" y="340"/>
                  </a:lnTo>
                  <a:lnTo>
                    <a:pt x="277" y="352"/>
                  </a:lnTo>
                  <a:lnTo>
                    <a:pt x="295" y="365"/>
                  </a:lnTo>
                  <a:lnTo>
                    <a:pt x="292" y="368"/>
                  </a:lnTo>
                  <a:lnTo>
                    <a:pt x="281" y="358"/>
                  </a:lnTo>
                  <a:lnTo>
                    <a:pt x="305" y="397"/>
                  </a:lnTo>
                  <a:lnTo>
                    <a:pt x="305" y="419"/>
                  </a:lnTo>
                  <a:lnTo>
                    <a:pt x="310" y="430"/>
                  </a:lnTo>
                  <a:lnTo>
                    <a:pt x="288" y="443"/>
                  </a:lnTo>
                  <a:lnTo>
                    <a:pt x="268" y="426"/>
                  </a:lnTo>
                  <a:lnTo>
                    <a:pt x="271" y="418"/>
                  </a:lnTo>
                  <a:lnTo>
                    <a:pt x="270" y="402"/>
                  </a:lnTo>
                  <a:lnTo>
                    <a:pt x="246" y="365"/>
                  </a:lnTo>
                  <a:lnTo>
                    <a:pt x="232" y="358"/>
                  </a:lnTo>
                  <a:lnTo>
                    <a:pt x="229" y="351"/>
                  </a:lnTo>
                  <a:lnTo>
                    <a:pt x="220" y="355"/>
                  </a:lnTo>
                  <a:lnTo>
                    <a:pt x="216" y="354"/>
                  </a:lnTo>
                  <a:lnTo>
                    <a:pt x="219" y="351"/>
                  </a:lnTo>
                  <a:lnTo>
                    <a:pt x="218" y="348"/>
                  </a:lnTo>
                  <a:lnTo>
                    <a:pt x="205" y="349"/>
                  </a:lnTo>
                  <a:lnTo>
                    <a:pt x="204" y="341"/>
                  </a:lnTo>
                  <a:lnTo>
                    <a:pt x="183" y="309"/>
                  </a:lnTo>
                  <a:lnTo>
                    <a:pt x="173" y="312"/>
                  </a:lnTo>
                  <a:lnTo>
                    <a:pt x="167" y="305"/>
                  </a:lnTo>
                  <a:lnTo>
                    <a:pt x="157" y="305"/>
                  </a:lnTo>
                  <a:lnTo>
                    <a:pt x="156" y="298"/>
                  </a:lnTo>
                  <a:lnTo>
                    <a:pt x="138" y="292"/>
                  </a:lnTo>
                  <a:lnTo>
                    <a:pt x="133" y="285"/>
                  </a:lnTo>
                  <a:lnTo>
                    <a:pt x="124" y="287"/>
                  </a:lnTo>
                  <a:lnTo>
                    <a:pt x="122" y="275"/>
                  </a:lnTo>
                  <a:lnTo>
                    <a:pt x="115" y="277"/>
                  </a:lnTo>
                  <a:lnTo>
                    <a:pt x="108" y="270"/>
                  </a:lnTo>
                  <a:lnTo>
                    <a:pt x="97" y="271"/>
                  </a:lnTo>
                  <a:lnTo>
                    <a:pt x="100" y="280"/>
                  </a:lnTo>
                  <a:lnTo>
                    <a:pt x="81" y="282"/>
                  </a:lnTo>
                  <a:lnTo>
                    <a:pt x="80" y="287"/>
                  </a:lnTo>
                  <a:lnTo>
                    <a:pt x="77" y="284"/>
                  </a:lnTo>
                  <a:lnTo>
                    <a:pt x="46" y="302"/>
                  </a:lnTo>
                  <a:lnTo>
                    <a:pt x="46" y="302"/>
                  </a:lnTo>
                  <a:lnTo>
                    <a:pt x="28" y="291"/>
                  </a:lnTo>
                  <a:lnTo>
                    <a:pt x="7" y="289"/>
                  </a:lnTo>
                  <a:lnTo>
                    <a:pt x="0" y="280"/>
                  </a:lnTo>
                  <a:lnTo>
                    <a:pt x="6" y="275"/>
                  </a:lnTo>
                  <a:lnTo>
                    <a:pt x="6" y="271"/>
                  </a:lnTo>
                  <a:lnTo>
                    <a:pt x="6" y="271"/>
                  </a:lnTo>
                  <a:lnTo>
                    <a:pt x="20" y="266"/>
                  </a:lnTo>
                  <a:lnTo>
                    <a:pt x="41" y="249"/>
                  </a:lnTo>
                  <a:lnTo>
                    <a:pt x="53" y="247"/>
                  </a:lnTo>
                  <a:lnTo>
                    <a:pt x="60" y="232"/>
                  </a:lnTo>
                  <a:lnTo>
                    <a:pt x="69" y="227"/>
                  </a:lnTo>
                  <a:lnTo>
                    <a:pt x="83" y="207"/>
                  </a:lnTo>
                  <a:lnTo>
                    <a:pt x="81" y="178"/>
                  </a:lnTo>
                  <a:lnTo>
                    <a:pt x="67" y="175"/>
                  </a:lnTo>
                  <a:lnTo>
                    <a:pt x="49" y="139"/>
                  </a:lnTo>
                  <a:lnTo>
                    <a:pt x="49" y="139"/>
                  </a:lnTo>
                  <a:lnTo>
                    <a:pt x="24" y="95"/>
                  </a:lnTo>
                  <a:lnTo>
                    <a:pt x="23" y="70"/>
                  </a:lnTo>
                  <a:lnTo>
                    <a:pt x="23" y="70"/>
                  </a:lnTo>
                  <a:lnTo>
                    <a:pt x="23" y="4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3" name="Freeform 70">
              <a:extLst>
                <a:ext uri="{FF2B5EF4-FFF2-40B4-BE49-F238E27FC236}">
                  <a16:creationId xmlns:a16="http://schemas.microsoft.com/office/drawing/2014/main" id="{8C46B346-1546-4555-B89B-B4B5D7871F63}"/>
                </a:ext>
              </a:extLst>
            </p:cNvPr>
            <p:cNvSpPr>
              <a:spLocks/>
            </p:cNvSpPr>
            <p:nvPr/>
          </p:nvSpPr>
          <p:spPr bwMode="auto">
            <a:xfrm>
              <a:off x="2444751" y="2138363"/>
              <a:ext cx="280988" cy="250825"/>
            </a:xfrm>
            <a:custGeom>
              <a:avLst/>
              <a:gdLst>
                <a:gd name="T0" fmla="*/ 26 w 177"/>
                <a:gd name="T1" fmla="*/ 0 h 158"/>
                <a:gd name="T2" fmla="*/ 56 w 177"/>
                <a:gd name="T3" fmla="*/ 1 h 158"/>
                <a:gd name="T4" fmla="*/ 99 w 177"/>
                <a:gd name="T5" fmla="*/ 54 h 158"/>
                <a:gd name="T6" fmla="*/ 167 w 177"/>
                <a:gd name="T7" fmla="*/ 22 h 158"/>
                <a:gd name="T8" fmla="*/ 177 w 177"/>
                <a:gd name="T9" fmla="*/ 24 h 158"/>
                <a:gd name="T10" fmla="*/ 177 w 177"/>
                <a:gd name="T11" fmla="*/ 24 h 158"/>
                <a:gd name="T12" fmla="*/ 163 w 177"/>
                <a:gd name="T13" fmla="*/ 33 h 158"/>
                <a:gd name="T14" fmla="*/ 115 w 177"/>
                <a:gd name="T15" fmla="*/ 89 h 158"/>
                <a:gd name="T16" fmla="*/ 38 w 177"/>
                <a:gd name="T17" fmla="*/ 158 h 158"/>
                <a:gd name="T18" fmla="*/ 38 w 177"/>
                <a:gd name="T19" fmla="*/ 158 h 158"/>
                <a:gd name="T20" fmla="*/ 7 w 177"/>
                <a:gd name="T21" fmla="*/ 130 h 158"/>
                <a:gd name="T22" fmla="*/ 0 w 177"/>
                <a:gd name="T23" fmla="*/ 78 h 158"/>
                <a:gd name="T24" fmla="*/ 31 w 177"/>
                <a:gd name="T25" fmla="*/ 66 h 158"/>
                <a:gd name="T26" fmla="*/ 34 w 177"/>
                <a:gd name="T27" fmla="*/ 46 h 158"/>
                <a:gd name="T28" fmla="*/ 19 w 177"/>
                <a:gd name="T29" fmla="*/ 40 h 158"/>
                <a:gd name="T30" fmla="*/ 26 w 177"/>
                <a:gd name="T3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58">
                  <a:moveTo>
                    <a:pt x="26" y="0"/>
                  </a:moveTo>
                  <a:lnTo>
                    <a:pt x="56" y="1"/>
                  </a:lnTo>
                  <a:lnTo>
                    <a:pt x="99" y="54"/>
                  </a:lnTo>
                  <a:lnTo>
                    <a:pt x="167" y="22"/>
                  </a:lnTo>
                  <a:lnTo>
                    <a:pt x="177" y="24"/>
                  </a:lnTo>
                  <a:lnTo>
                    <a:pt x="177" y="24"/>
                  </a:lnTo>
                  <a:lnTo>
                    <a:pt x="163" y="33"/>
                  </a:lnTo>
                  <a:lnTo>
                    <a:pt x="115" y="89"/>
                  </a:lnTo>
                  <a:lnTo>
                    <a:pt x="38" y="158"/>
                  </a:lnTo>
                  <a:lnTo>
                    <a:pt x="38" y="158"/>
                  </a:lnTo>
                  <a:lnTo>
                    <a:pt x="7" y="130"/>
                  </a:lnTo>
                  <a:lnTo>
                    <a:pt x="0" y="78"/>
                  </a:lnTo>
                  <a:lnTo>
                    <a:pt x="31" y="66"/>
                  </a:lnTo>
                  <a:lnTo>
                    <a:pt x="34" y="46"/>
                  </a:lnTo>
                  <a:lnTo>
                    <a:pt x="19" y="40"/>
                  </a:lnTo>
                  <a:lnTo>
                    <a:pt x="2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4" name="Freeform 71">
              <a:extLst>
                <a:ext uri="{FF2B5EF4-FFF2-40B4-BE49-F238E27FC236}">
                  <a16:creationId xmlns:a16="http://schemas.microsoft.com/office/drawing/2014/main" id="{EFB53FA4-6122-4144-A698-6A266115EF86}"/>
                </a:ext>
              </a:extLst>
            </p:cNvPr>
            <p:cNvSpPr>
              <a:spLocks noEditPoints="1"/>
            </p:cNvSpPr>
            <p:nvPr/>
          </p:nvSpPr>
          <p:spPr bwMode="auto">
            <a:xfrm>
              <a:off x="2381251" y="2738438"/>
              <a:ext cx="123825" cy="206375"/>
            </a:xfrm>
            <a:custGeom>
              <a:avLst/>
              <a:gdLst>
                <a:gd name="T0" fmla="*/ 30 w 78"/>
                <a:gd name="T1" fmla="*/ 122 h 130"/>
                <a:gd name="T2" fmla="*/ 30 w 78"/>
                <a:gd name="T3" fmla="*/ 130 h 130"/>
                <a:gd name="T4" fmla="*/ 25 w 78"/>
                <a:gd name="T5" fmla="*/ 117 h 130"/>
                <a:gd name="T6" fmla="*/ 26 w 78"/>
                <a:gd name="T7" fmla="*/ 102 h 130"/>
                <a:gd name="T8" fmla="*/ 30 w 78"/>
                <a:gd name="T9" fmla="*/ 117 h 130"/>
                <a:gd name="T10" fmla="*/ 30 w 78"/>
                <a:gd name="T11" fmla="*/ 117 h 130"/>
                <a:gd name="T12" fmla="*/ 35 w 78"/>
                <a:gd name="T13" fmla="*/ 120 h 130"/>
                <a:gd name="T14" fmla="*/ 30 w 78"/>
                <a:gd name="T15" fmla="*/ 122 h 130"/>
                <a:gd name="T16" fmla="*/ 35 w 78"/>
                <a:gd name="T17" fmla="*/ 84 h 130"/>
                <a:gd name="T18" fmla="*/ 35 w 78"/>
                <a:gd name="T19" fmla="*/ 84 h 130"/>
                <a:gd name="T20" fmla="*/ 35 w 78"/>
                <a:gd name="T21" fmla="*/ 84 h 130"/>
                <a:gd name="T22" fmla="*/ 35 w 78"/>
                <a:gd name="T23" fmla="*/ 84 h 130"/>
                <a:gd name="T24" fmla="*/ 35 w 78"/>
                <a:gd name="T25" fmla="*/ 84 h 130"/>
                <a:gd name="T26" fmla="*/ 35 w 78"/>
                <a:gd name="T27" fmla="*/ 84 h 130"/>
                <a:gd name="T28" fmla="*/ 33 w 78"/>
                <a:gd name="T29" fmla="*/ 84 h 130"/>
                <a:gd name="T30" fmla="*/ 33 w 78"/>
                <a:gd name="T31" fmla="*/ 84 h 130"/>
                <a:gd name="T32" fmla="*/ 33 w 78"/>
                <a:gd name="T33" fmla="*/ 84 h 130"/>
                <a:gd name="T34" fmla="*/ 33 w 78"/>
                <a:gd name="T35" fmla="*/ 84 h 130"/>
                <a:gd name="T36" fmla="*/ 33 w 78"/>
                <a:gd name="T37" fmla="*/ 84 h 130"/>
                <a:gd name="T38" fmla="*/ 33 w 78"/>
                <a:gd name="T39" fmla="*/ 84 h 130"/>
                <a:gd name="T40" fmla="*/ 33 w 78"/>
                <a:gd name="T41" fmla="*/ 83 h 130"/>
                <a:gd name="T42" fmla="*/ 33 w 78"/>
                <a:gd name="T43" fmla="*/ 83 h 130"/>
                <a:gd name="T44" fmla="*/ 33 w 78"/>
                <a:gd name="T45" fmla="*/ 83 h 130"/>
                <a:gd name="T46" fmla="*/ 33 w 78"/>
                <a:gd name="T47" fmla="*/ 83 h 130"/>
                <a:gd name="T48" fmla="*/ 33 w 78"/>
                <a:gd name="T49" fmla="*/ 83 h 130"/>
                <a:gd name="T50" fmla="*/ 33 w 78"/>
                <a:gd name="T51" fmla="*/ 83 h 130"/>
                <a:gd name="T52" fmla="*/ 52 w 78"/>
                <a:gd name="T53" fmla="*/ 0 h 130"/>
                <a:gd name="T54" fmla="*/ 53 w 78"/>
                <a:gd name="T55" fmla="*/ 25 h 130"/>
                <a:gd name="T56" fmla="*/ 78 w 78"/>
                <a:gd name="T57" fmla="*/ 69 h 130"/>
                <a:gd name="T58" fmla="*/ 78 w 78"/>
                <a:gd name="T59" fmla="*/ 69 h 130"/>
                <a:gd name="T60" fmla="*/ 59 w 78"/>
                <a:gd name="T61" fmla="*/ 81 h 130"/>
                <a:gd name="T62" fmla="*/ 54 w 78"/>
                <a:gd name="T63" fmla="*/ 95 h 130"/>
                <a:gd name="T64" fmla="*/ 56 w 78"/>
                <a:gd name="T65" fmla="*/ 115 h 130"/>
                <a:gd name="T66" fmla="*/ 61 w 78"/>
                <a:gd name="T67" fmla="*/ 119 h 130"/>
                <a:gd name="T68" fmla="*/ 45 w 78"/>
                <a:gd name="T69" fmla="*/ 130 h 130"/>
                <a:gd name="T70" fmla="*/ 50 w 78"/>
                <a:gd name="T71" fmla="*/ 105 h 130"/>
                <a:gd name="T72" fmla="*/ 47 w 78"/>
                <a:gd name="T73" fmla="*/ 94 h 130"/>
                <a:gd name="T74" fmla="*/ 32 w 78"/>
                <a:gd name="T75" fmla="*/ 81 h 130"/>
                <a:gd name="T76" fmla="*/ 25 w 78"/>
                <a:gd name="T77" fmla="*/ 91 h 130"/>
                <a:gd name="T78" fmla="*/ 25 w 78"/>
                <a:gd name="T79" fmla="*/ 105 h 130"/>
                <a:gd name="T80" fmla="*/ 14 w 78"/>
                <a:gd name="T81" fmla="*/ 83 h 130"/>
                <a:gd name="T82" fmla="*/ 1 w 78"/>
                <a:gd name="T83" fmla="*/ 78 h 130"/>
                <a:gd name="T84" fmla="*/ 1 w 78"/>
                <a:gd name="T85" fmla="*/ 78 h 130"/>
                <a:gd name="T86" fmla="*/ 0 w 78"/>
                <a:gd name="T87" fmla="*/ 57 h 130"/>
                <a:gd name="T88" fmla="*/ 7 w 78"/>
                <a:gd name="T89" fmla="*/ 52 h 130"/>
                <a:gd name="T90" fmla="*/ 1 w 78"/>
                <a:gd name="T91" fmla="*/ 48 h 130"/>
                <a:gd name="T92" fmla="*/ 7 w 78"/>
                <a:gd name="T93" fmla="*/ 34 h 130"/>
                <a:gd name="T94" fmla="*/ 2 w 78"/>
                <a:gd name="T95" fmla="*/ 30 h 130"/>
                <a:gd name="T96" fmla="*/ 2 w 78"/>
                <a:gd name="T97" fmla="*/ 30 h 130"/>
                <a:gd name="T98" fmla="*/ 18 w 78"/>
                <a:gd name="T99" fmla="*/ 16 h 130"/>
                <a:gd name="T100" fmla="*/ 33 w 78"/>
                <a:gd name="T101" fmla="*/ 11 h 130"/>
                <a:gd name="T102" fmla="*/ 52 w 78"/>
                <a:gd name="T10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8" h="130">
                  <a:moveTo>
                    <a:pt x="30" y="122"/>
                  </a:moveTo>
                  <a:lnTo>
                    <a:pt x="30" y="130"/>
                  </a:lnTo>
                  <a:lnTo>
                    <a:pt x="25" y="117"/>
                  </a:lnTo>
                  <a:lnTo>
                    <a:pt x="26" y="102"/>
                  </a:lnTo>
                  <a:lnTo>
                    <a:pt x="30" y="117"/>
                  </a:lnTo>
                  <a:lnTo>
                    <a:pt x="30" y="117"/>
                  </a:lnTo>
                  <a:lnTo>
                    <a:pt x="35" y="120"/>
                  </a:lnTo>
                  <a:lnTo>
                    <a:pt x="30" y="122"/>
                  </a:lnTo>
                  <a:close/>
                  <a:moveTo>
                    <a:pt x="35" y="84"/>
                  </a:moveTo>
                  <a:lnTo>
                    <a:pt x="35" y="84"/>
                  </a:lnTo>
                  <a:lnTo>
                    <a:pt x="35" y="84"/>
                  </a:lnTo>
                  <a:lnTo>
                    <a:pt x="35" y="84"/>
                  </a:lnTo>
                  <a:lnTo>
                    <a:pt x="35" y="84"/>
                  </a:lnTo>
                  <a:lnTo>
                    <a:pt x="35" y="84"/>
                  </a:lnTo>
                  <a:close/>
                  <a:moveTo>
                    <a:pt x="33" y="84"/>
                  </a:moveTo>
                  <a:lnTo>
                    <a:pt x="33" y="84"/>
                  </a:lnTo>
                  <a:lnTo>
                    <a:pt x="33" y="84"/>
                  </a:lnTo>
                  <a:lnTo>
                    <a:pt x="33" y="84"/>
                  </a:lnTo>
                  <a:lnTo>
                    <a:pt x="33" y="84"/>
                  </a:lnTo>
                  <a:lnTo>
                    <a:pt x="33" y="84"/>
                  </a:lnTo>
                  <a:close/>
                  <a:moveTo>
                    <a:pt x="33" y="83"/>
                  </a:moveTo>
                  <a:lnTo>
                    <a:pt x="33" y="83"/>
                  </a:lnTo>
                  <a:lnTo>
                    <a:pt x="33" y="83"/>
                  </a:lnTo>
                  <a:lnTo>
                    <a:pt x="33" y="83"/>
                  </a:lnTo>
                  <a:lnTo>
                    <a:pt x="33" y="83"/>
                  </a:lnTo>
                  <a:lnTo>
                    <a:pt x="33" y="83"/>
                  </a:lnTo>
                  <a:close/>
                  <a:moveTo>
                    <a:pt x="52" y="0"/>
                  </a:moveTo>
                  <a:lnTo>
                    <a:pt x="53" y="25"/>
                  </a:lnTo>
                  <a:lnTo>
                    <a:pt x="78" y="69"/>
                  </a:lnTo>
                  <a:lnTo>
                    <a:pt x="78" y="69"/>
                  </a:lnTo>
                  <a:lnTo>
                    <a:pt x="59" y="81"/>
                  </a:lnTo>
                  <a:lnTo>
                    <a:pt x="54" y="95"/>
                  </a:lnTo>
                  <a:lnTo>
                    <a:pt x="56" y="115"/>
                  </a:lnTo>
                  <a:lnTo>
                    <a:pt x="61" y="119"/>
                  </a:lnTo>
                  <a:lnTo>
                    <a:pt x="45" y="130"/>
                  </a:lnTo>
                  <a:lnTo>
                    <a:pt x="50" y="105"/>
                  </a:lnTo>
                  <a:lnTo>
                    <a:pt x="47" y="94"/>
                  </a:lnTo>
                  <a:lnTo>
                    <a:pt x="32" y="81"/>
                  </a:lnTo>
                  <a:lnTo>
                    <a:pt x="25" y="91"/>
                  </a:lnTo>
                  <a:lnTo>
                    <a:pt x="25" y="105"/>
                  </a:lnTo>
                  <a:lnTo>
                    <a:pt x="14" y="83"/>
                  </a:lnTo>
                  <a:lnTo>
                    <a:pt x="1" y="78"/>
                  </a:lnTo>
                  <a:lnTo>
                    <a:pt x="1" y="78"/>
                  </a:lnTo>
                  <a:lnTo>
                    <a:pt x="0" y="57"/>
                  </a:lnTo>
                  <a:lnTo>
                    <a:pt x="7" y="52"/>
                  </a:lnTo>
                  <a:lnTo>
                    <a:pt x="1" y="48"/>
                  </a:lnTo>
                  <a:lnTo>
                    <a:pt x="7" y="34"/>
                  </a:lnTo>
                  <a:lnTo>
                    <a:pt x="2" y="30"/>
                  </a:lnTo>
                  <a:lnTo>
                    <a:pt x="2" y="30"/>
                  </a:lnTo>
                  <a:lnTo>
                    <a:pt x="18" y="16"/>
                  </a:lnTo>
                  <a:lnTo>
                    <a:pt x="33" y="11"/>
                  </a:lnTo>
                  <a:lnTo>
                    <a:pt x="5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5" name="Freeform 72">
              <a:extLst>
                <a:ext uri="{FF2B5EF4-FFF2-40B4-BE49-F238E27FC236}">
                  <a16:creationId xmlns:a16="http://schemas.microsoft.com/office/drawing/2014/main" id="{25AFD8C7-C3B5-45A2-B677-74FC70D371F6}"/>
                </a:ext>
              </a:extLst>
            </p:cNvPr>
            <p:cNvSpPr>
              <a:spLocks noEditPoints="1"/>
            </p:cNvSpPr>
            <p:nvPr/>
          </p:nvSpPr>
          <p:spPr bwMode="auto">
            <a:xfrm>
              <a:off x="2576513" y="3398838"/>
              <a:ext cx="341313" cy="314325"/>
            </a:xfrm>
            <a:custGeom>
              <a:avLst/>
              <a:gdLst>
                <a:gd name="T0" fmla="*/ 59 w 215"/>
                <a:gd name="T1" fmla="*/ 191 h 198"/>
                <a:gd name="T2" fmla="*/ 48 w 215"/>
                <a:gd name="T3" fmla="*/ 193 h 198"/>
                <a:gd name="T4" fmla="*/ 183 w 215"/>
                <a:gd name="T5" fmla="*/ 98 h 198"/>
                <a:gd name="T6" fmla="*/ 215 w 215"/>
                <a:gd name="T7" fmla="*/ 120 h 198"/>
                <a:gd name="T8" fmla="*/ 201 w 215"/>
                <a:gd name="T9" fmla="*/ 148 h 198"/>
                <a:gd name="T10" fmla="*/ 181 w 215"/>
                <a:gd name="T11" fmla="*/ 129 h 198"/>
                <a:gd name="T12" fmla="*/ 157 w 215"/>
                <a:gd name="T13" fmla="*/ 113 h 198"/>
                <a:gd name="T14" fmla="*/ 183 w 215"/>
                <a:gd name="T15" fmla="*/ 98 h 198"/>
                <a:gd name="T16" fmla="*/ 136 w 215"/>
                <a:gd name="T17" fmla="*/ 90 h 198"/>
                <a:gd name="T18" fmla="*/ 131 w 215"/>
                <a:gd name="T19" fmla="*/ 103 h 198"/>
                <a:gd name="T20" fmla="*/ 122 w 215"/>
                <a:gd name="T21" fmla="*/ 90 h 198"/>
                <a:gd name="T22" fmla="*/ 124 w 215"/>
                <a:gd name="T23" fmla="*/ 83 h 198"/>
                <a:gd name="T24" fmla="*/ 91 w 215"/>
                <a:gd name="T25" fmla="*/ 62 h 198"/>
                <a:gd name="T26" fmla="*/ 101 w 215"/>
                <a:gd name="T27" fmla="*/ 71 h 198"/>
                <a:gd name="T28" fmla="*/ 93 w 215"/>
                <a:gd name="T29" fmla="*/ 74 h 198"/>
                <a:gd name="T30" fmla="*/ 91 w 215"/>
                <a:gd name="T31" fmla="*/ 99 h 198"/>
                <a:gd name="T32" fmla="*/ 76 w 215"/>
                <a:gd name="T33" fmla="*/ 157 h 198"/>
                <a:gd name="T34" fmla="*/ 81 w 215"/>
                <a:gd name="T35" fmla="*/ 168 h 198"/>
                <a:gd name="T36" fmla="*/ 70 w 215"/>
                <a:gd name="T37" fmla="*/ 184 h 198"/>
                <a:gd name="T38" fmla="*/ 60 w 215"/>
                <a:gd name="T39" fmla="*/ 155 h 198"/>
                <a:gd name="T40" fmla="*/ 70 w 215"/>
                <a:gd name="T41" fmla="*/ 157 h 198"/>
                <a:gd name="T42" fmla="*/ 55 w 215"/>
                <a:gd name="T43" fmla="*/ 143 h 198"/>
                <a:gd name="T44" fmla="*/ 51 w 215"/>
                <a:gd name="T45" fmla="*/ 138 h 198"/>
                <a:gd name="T46" fmla="*/ 65 w 215"/>
                <a:gd name="T47" fmla="*/ 119 h 198"/>
                <a:gd name="T48" fmla="*/ 67 w 215"/>
                <a:gd name="T49" fmla="*/ 78 h 198"/>
                <a:gd name="T50" fmla="*/ 91 w 215"/>
                <a:gd name="T51" fmla="*/ 62 h 198"/>
                <a:gd name="T52" fmla="*/ 80 w 215"/>
                <a:gd name="T53" fmla="*/ 38 h 198"/>
                <a:gd name="T54" fmla="*/ 86 w 215"/>
                <a:gd name="T55" fmla="*/ 27 h 198"/>
                <a:gd name="T56" fmla="*/ 11 w 215"/>
                <a:gd name="T57" fmla="*/ 7 h 198"/>
                <a:gd name="T58" fmla="*/ 0 w 215"/>
                <a:gd name="T59" fmla="*/ 7 h 198"/>
                <a:gd name="T60" fmla="*/ 84 w 215"/>
                <a:gd name="T61" fmla="*/ 0 h 198"/>
                <a:gd name="T62" fmla="*/ 86 w 215"/>
                <a:gd name="T63" fmla="*/ 10 h 198"/>
                <a:gd name="T64" fmla="*/ 74 w 215"/>
                <a:gd name="T65" fmla="*/ 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5" h="198">
                  <a:moveTo>
                    <a:pt x="53" y="184"/>
                  </a:moveTo>
                  <a:lnTo>
                    <a:pt x="59" y="191"/>
                  </a:lnTo>
                  <a:lnTo>
                    <a:pt x="58" y="198"/>
                  </a:lnTo>
                  <a:lnTo>
                    <a:pt x="48" y="193"/>
                  </a:lnTo>
                  <a:lnTo>
                    <a:pt x="53" y="184"/>
                  </a:lnTo>
                  <a:close/>
                  <a:moveTo>
                    <a:pt x="183" y="98"/>
                  </a:moveTo>
                  <a:lnTo>
                    <a:pt x="205" y="102"/>
                  </a:lnTo>
                  <a:lnTo>
                    <a:pt x="215" y="120"/>
                  </a:lnTo>
                  <a:lnTo>
                    <a:pt x="211" y="136"/>
                  </a:lnTo>
                  <a:lnTo>
                    <a:pt x="201" y="148"/>
                  </a:lnTo>
                  <a:lnTo>
                    <a:pt x="185" y="138"/>
                  </a:lnTo>
                  <a:lnTo>
                    <a:pt x="181" y="129"/>
                  </a:lnTo>
                  <a:lnTo>
                    <a:pt x="161" y="120"/>
                  </a:lnTo>
                  <a:lnTo>
                    <a:pt x="157" y="113"/>
                  </a:lnTo>
                  <a:lnTo>
                    <a:pt x="164" y="102"/>
                  </a:lnTo>
                  <a:lnTo>
                    <a:pt x="183" y="98"/>
                  </a:lnTo>
                  <a:close/>
                  <a:moveTo>
                    <a:pt x="128" y="73"/>
                  </a:moveTo>
                  <a:lnTo>
                    <a:pt x="136" y="90"/>
                  </a:lnTo>
                  <a:lnTo>
                    <a:pt x="136" y="98"/>
                  </a:lnTo>
                  <a:lnTo>
                    <a:pt x="131" y="103"/>
                  </a:lnTo>
                  <a:lnTo>
                    <a:pt x="119" y="92"/>
                  </a:lnTo>
                  <a:lnTo>
                    <a:pt x="122" y="90"/>
                  </a:lnTo>
                  <a:lnTo>
                    <a:pt x="118" y="84"/>
                  </a:lnTo>
                  <a:lnTo>
                    <a:pt x="124" y="83"/>
                  </a:lnTo>
                  <a:lnTo>
                    <a:pt x="128" y="73"/>
                  </a:lnTo>
                  <a:close/>
                  <a:moveTo>
                    <a:pt x="91" y="62"/>
                  </a:moveTo>
                  <a:lnTo>
                    <a:pt x="100" y="64"/>
                  </a:lnTo>
                  <a:lnTo>
                    <a:pt x="101" y="71"/>
                  </a:lnTo>
                  <a:lnTo>
                    <a:pt x="94" y="70"/>
                  </a:lnTo>
                  <a:lnTo>
                    <a:pt x="93" y="74"/>
                  </a:lnTo>
                  <a:lnTo>
                    <a:pt x="97" y="91"/>
                  </a:lnTo>
                  <a:lnTo>
                    <a:pt x="91" y="99"/>
                  </a:lnTo>
                  <a:lnTo>
                    <a:pt x="86" y="138"/>
                  </a:lnTo>
                  <a:lnTo>
                    <a:pt x="76" y="157"/>
                  </a:lnTo>
                  <a:lnTo>
                    <a:pt x="76" y="165"/>
                  </a:lnTo>
                  <a:lnTo>
                    <a:pt x="81" y="168"/>
                  </a:lnTo>
                  <a:lnTo>
                    <a:pt x="72" y="172"/>
                  </a:lnTo>
                  <a:lnTo>
                    <a:pt x="70" y="184"/>
                  </a:lnTo>
                  <a:lnTo>
                    <a:pt x="58" y="165"/>
                  </a:lnTo>
                  <a:lnTo>
                    <a:pt x="60" y="155"/>
                  </a:lnTo>
                  <a:lnTo>
                    <a:pt x="65" y="165"/>
                  </a:lnTo>
                  <a:lnTo>
                    <a:pt x="70" y="157"/>
                  </a:lnTo>
                  <a:lnTo>
                    <a:pt x="60" y="151"/>
                  </a:lnTo>
                  <a:lnTo>
                    <a:pt x="55" y="143"/>
                  </a:lnTo>
                  <a:lnTo>
                    <a:pt x="52" y="144"/>
                  </a:lnTo>
                  <a:lnTo>
                    <a:pt x="51" y="138"/>
                  </a:lnTo>
                  <a:lnTo>
                    <a:pt x="55" y="122"/>
                  </a:lnTo>
                  <a:lnTo>
                    <a:pt x="65" y="119"/>
                  </a:lnTo>
                  <a:lnTo>
                    <a:pt x="69" y="110"/>
                  </a:lnTo>
                  <a:lnTo>
                    <a:pt x="67" y="78"/>
                  </a:lnTo>
                  <a:lnTo>
                    <a:pt x="83" y="73"/>
                  </a:lnTo>
                  <a:lnTo>
                    <a:pt x="91" y="62"/>
                  </a:lnTo>
                  <a:close/>
                  <a:moveTo>
                    <a:pt x="86" y="27"/>
                  </a:moveTo>
                  <a:lnTo>
                    <a:pt x="80" y="38"/>
                  </a:lnTo>
                  <a:lnTo>
                    <a:pt x="73" y="38"/>
                  </a:lnTo>
                  <a:lnTo>
                    <a:pt x="86" y="27"/>
                  </a:lnTo>
                  <a:close/>
                  <a:moveTo>
                    <a:pt x="4" y="3"/>
                  </a:moveTo>
                  <a:lnTo>
                    <a:pt x="11" y="7"/>
                  </a:lnTo>
                  <a:lnTo>
                    <a:pt x="7" y="14"/>
                  </a:lnTo>
                  <a:lnTo>
                    <a:pt x="0" y="7"/>
                  </a:lnTo>
                  <a:lnTo>
                    <a:pt x="4" y="3"/>
                  </a:lnTo>
                  <a:close/>
                  <a:moveTo>
                    <a:pt x="84" y="0"/>
                  </a:moveTo>
                  <a:lnTo>
                    <a:pt x="89" y="2"/>
                  </a:lnTo>
                  <a:lnTo>
                    <a:pt x="86" y="10"/>
                  </a:lnTo>
                  <a:lnTo>
                    <a:pt x="79" y="13"/>
                  </a:lnTo>
                  <a:lnTo>
                    <a:pt x="74" y="3"/>
                  </a:lnTo>
                  <a:lnTo>
                    <a:pt x="8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6" name="Freeform 73">
              <a:extLst>
                <a:ext uri="{FF2B5EF4-FFF2-40B4-BE49-F238E27FC236}">
                  <a16:creationId xmlns:a16="http://schemas.microsoft.com/office/drawing/2014/main" id="{D8474907-D4D1-4693-821D-6D21A5A86AF8}"/>
                </a:ext>
              </a:extLst>
            </p:cNvPr>
            <p:cNvSpPr>
              <a:spLocks noEditPoints="1"/>
            </p:cNvSpPr>
            <p:nvPr/>
          </p:nvSpPr>
          <p:spPr bwMode="auto">
            <a:xfrm>
              <a:off x="3403601" y="3611563"/>
              <a:ext cx="387350" cy="423863"/>
            </a:xfrm>
            <a:custGeom>
              <a:avLst/>
              <a:gdLst>
                <a:gd name="T0" fmla="*/ 157 w 244"/>
                <a:gd name="T1" fmla="*/ 140 h 267"/>
                <a:gd name="T2" fmla="*/ 144 w 244"/>
                <a:gd name="T3" fmla="*/ 151 h 267"/>
                <a:gd name="T4" fmla="*/ 144 w 244"/>
                <a:gd name="T5" fmla="*/ 137 h 267"/>
                <a:gd name="T6" fmla="*/ 127 w 244"/>
                <a:gd name="T7" fmla="*/ 141 h 267"/>
                <a:gd name="T8" fmla="*/ 130 w 244"/>
                <a:gd name="T9" fmla="*/ 143 h 267"/>
                <a:gd name="T10" fmla="*/ 136 w 244"/>
                <a:gd name="T11" fmla="*/ 157 h 267"/>
                <a:gd name="T12" fmla="*/ 143 w 244"/>
                <a:gd name="T13" fmla="*/ 172 h 267"/>
                <a:gd name="T14" fmla="*/ 139 w 244"/>
                <a:gd name="T15" fmla="*/ 165 h 267"/>
                <a:gd name="T16" fmla="*/ 129 w 244"/>
                <a:gd name="T17" fmla="*/ 155 h 267"/>
                <a:gd name="T18" fmla="*/ 120 w 244"/>
                <a:gd name="T19" fmla="*/ 143 h 267"/>
                <a:gd name="T20" fmla="*/ 123 w 244"/>
                <a:gd name="T21" fmla="*/ 130 h 267"/>
                <a:gd name="T22" fmla="*/ 133 w 244"/>
                <a:gd name="T23" fmla="*/ 130 h 267"/>
                <a:gd name="T24" fmla="*/ 127 w 244"/>
                <a:gd name="T25" fmla="*/ 127 h 267"/>
                <a:gd name="T26" fmla="*/ 109 w 244"/>
                <a:gd name="T27" fmla="*/ 91 h 267"/>
                <a:gd name="T28" fmla="*/ 104 w 244"/>
                <a:gd name="T29" fmla="*/ 88 h 267"/>
                <a:gd name="T30" fmla="*/ 67 w 244"/>
                <a:gd name="T31" fmla="*/ 95 h 267"/>
                <a:gd name="T32" fmla="*/ 57 w 244"/>
                <a:gd name="T33" fmla="*/ 88 h 267"/>
                <a:gd name="T34" fmla="*/ 39 w 244"/>
                <a:gd name="T35" fmla="*/ 80 h 267"/>
                <a:gd name="T36" fmla="*/ 35 w 244"/>
                <a:gd name="T37" fmla="*/ 92 h 267"/>
                <a:gd name="T38" fmla="*/ 28 w 244"/>
                <a:gd name="T39" fmla="*/ 87 h 267"/>
                <a:gd name="T40" fmla="*/ 57 w 244"/>
                <a:gd name="T41" fmla="*/ 74 h 267"/>
                <a:gd name="T42" fmla="*/ 53 w 244"/>
                <a:gd name="T43" fmla="*/ 78 h 267"/>
                <a:gd name="T44" fmla="*/ 15 w 244"/>
                <a:gd name="T45" fmla="*/ 55 h 267"/>
                <a:gd name="T46" fmla="*/ 14 w 244"/>
                <a:gd name="T47" fmla="*/ 57 h 267"/>
                <a:gd name="T48" fmla="*/ 0 w 244"/>
                <a:gd name="T49" fmla="*/ 62 h 267"/>
                <a:gd name="T50" fmla="*/ 15 w 244"/>
                <a:gd name="T51" fmla="*/ 55 h 267"/>
                <a:gd name="T52" fmla="*/ 59 w 244"/>
                <a:gd name="T53" fmla="*/ 11 h 267"/>
                <a:gd name="T54" fmla="*/ 104 w 244"/>
                <a:gd name="T55" fmla="*/ 20 h 267"/>
                <a:gd name="T56" fmla="*/ 147 w 244"/>
                <a:gd name="T57" fmla="*/ 25 h 267"/>
                <a:gd name="T58" fmla="*/ 150 w 244"/>
                <a:gd name="T59" fmla="*/ 42 h 267"/>
                <a:gd name="T60" fmla="*/ 174 w 244"/>
                <a:gd name="T61" fmla="*/ 23 h 267"/>
                <a:gd name="T62" fmla="*/ 212 w 244"/>
                <a:gd name="T63" fmla="*/ 10 h 267"/>
                <a:gd name="T64" fmla="*/ 203 w 244"/>
                <a:gd name="T65" fmla="*/ 36 h 267"/>
                <a:gd name="T66" fmla="*/ 223 w 244"/>
                <a:gd name="T67" fmla="*/ 73 h 267"/>
                <a:gd name="T68" fmla="*/ 240 w 244"/>
                <a:gd name="T69" fmla="*/ 141 h 267"/>
                <a:gd name="T70" fmla="*/ 223 w 244"/>
                <a:gd name="T71" fmla="*/ 158 h 267"/>
                <a:gd name="T72" fmla="*/ 244 w 244"/>
                <a:gd name="T73" fmla="*/ 200 h 267"/>
                <a:gd name="T74" fmla="*/ 233 w 244"/>
                <a:gd name="T75" fmla="*/ 260 h 267"/>
                <a:gd name="T76" fmla="*/ 230 w 244"/>
                <a:gd name="T77" fmla="*/ 267 h 267"/>
                <a:gd name="T78" fmla="*/ 212 w 244"/>
                <a:gd name="T79" fmla="*/ 226 h 267"/>
                <a:gd name="T80" fmla="*/ 181 w 244"/>
                <a:gd name="T81" fmla="*/ 228 h 267"/>
                <a:gd name="T82" fmla="*/ 174 w 244"/>
                <a:gd name="T83" fmla="*/ 217 h 267"/>
                <a:gd name="T84" fmla="*/ 171 w 244"/>
                <a:gd name="T85" fmla="*/ 189 h 267"/>
                <a:gd name="T86" fmla="*/ 155 w 244"/>
                <a:gd name="T87" fmla="*/ 176 h 267"/>
                <a:gd name="T88" fmla="*/ 146 w 244"/>
                <a:gd name="T89" fmla="*/ 186 h 267"/>
                <a:gd name="T90" fmla="*/ 150 w 244"/>
                <a:gd name="T91" fmla="*/ 166 h 267"/>
                <a:gd name="T92" fmla="*/ 157 w 244"/>
                <a:gd name="T93" fmla="*/ 170 h 267"/>
                <a:gd name="T94" fmla="*/ 172 w 244"/>
                <a:gd name="T95" fmla="*/ 161 h 267"/>
                <a:gd name="T96" fmla="*/ 177 w 244"/>
                <a:gd name="T97" fmla="*/ 154 h 267"/>
                <a:gd name="T98" fmla="*/ 186 w 244"/>
                <a:gd name="T99" fmla="*/ 133 h 267"/>
                <a:gd name="T100" fmla="*/ 179 w 244"/>
                <a:gd name="T101" fmla="*/ 119 h 267"/>
                <a:gd name="T102" fmla="*/ 155 w 244"/>
                <a:gd name="T103" fmla="*/ 124 h 267"/>
                <a:gd name="T104" fmla="*/ 132 w 244"/>
                <a:gd name="T105" fmla="*/ 101 h 267"/>
                <a:gd name="T106" fmla="*/ 136 w 244"/>
                <a:gd name="T107" fmla="*/ 92 h 267"/>
                <a:gd name="T108" fmla="*/ 125 w 244"/>
                <a:gd name="T109" fmla="*/ 87 h 267"/>
                <a:gd name="T110" fmla="*/ 119 w 244"/>
                <a:gd name="T111" fmla="*/ 83 h 267"/>
                <a:gd name="T112" fmla="*/ 104 w 244"/>
                <a:gd name="T113" fmla="*/ 60 h 267"/>
                <a:gd name="T114" fmla="*/ 50 w 244"/>
                <a:gd name="T115" fmla="*/ 2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4" h="267">
                  <a:moveTo>
                    <a:pt x="144" y="137"/>
                  </a:moveTo>
                  <a:lnTo>
                    <a:pt x="157" y="140"/>
                  </a:lnTo>
                  <a:lnTo>
                    <a:pt x="154" y="152"/>
                  </a:lnTo>
                  <a:lnTo>
                    <a:pt x="144" y="151"/>
                  </a:lnTo>
                  <a:lnTo>
                    <a:pt x="141" y="134"/>
                  </a:lnTo>
                  <a:lnTo>
                    <a:pt x="144" y="137"/>
                  </a:lnTo>
                  <a:close/>
                  <a:moveTo>
                    <a:pt x="123" y="130"/>
                  </a:moveTo>
                  <a:lnTo>
                    <a:pt x="127" y="141"/>
                  </a:lnTo>
                  <a:lnTo>
                    <a:pt x="133" y="137"/>
                  </a:lnTo>
                  <a:lnTo>
                    <a:pt x="130" y="143"/>
                  </a:lnTo>
                  <a:lnTo>
                    <a:pt x="139" y="147"/>
                  </a:lnTo>
                  <a:lnTo>
                    <a:pt x="136" y="157"/>
                  </a:lnTo>
                  <a:lnTo>
                    <a:pt x="148" y="157"/>
                  </a:lnTo>
                  <a:lnTo>
                    <a:pt x="143" y="172"/>
                  </a:lnTo>
                  <a:lnTo>
                    <a:pt x="136" y="168"/>
                  </a:lnTo>
                  <a:lnTo>
                    <a:pt x="139" y="165"/>
                  </a:lnTo>
                  <a:lnTo>
                    <a:pt x="130" y="162"/>
                  </a:lnTo>
                  <a:lnTo>
                    <a:pt x="129" y="155"/>
                  </a:lnTo>
                  <a:lnTo>
                    <a:pt x="134" y="155"/>
                  </a:lnTo>
                  <a:lnTo>
                    <a:pt x="120" y="143"/>
                  </a:lnTo>
                  <a:lnTo>
                    <a:pt x="119" y="130"/>
                  </a:lnTo>
                  <a:lnTo>
                    <a:pt x="123" y="130"/>
                  </a:lnTo>
                  <a:close/>
                  <a:moveTo>
                    <a:pt x="127" y="127"/>
                  </a:moveTo>
                  <a:lnTo>
                    <a:pt x="133" y="130"/>
                  </a:lnTo>
                  <a:lnTo>
                    <a:pt x="130" y="136"/>
                  </a:lnTo>
                  <a:lnTo>
                    <a:pt x="127" y="127"/>
                  </a:lnTo>
                  <a:close/>
                  <a:moveTo>
                    <a:pt x="104" y="88"/>
                  </a:moveTo>
                  <a:lnTo>
                    <a:pt x="109" y="91"/>
                  </a:lnTo>
                  <a:lnTo>
                    <a:pt x="108" y="95"/>
                  </a:lnTo>
                  <a:lnTo>
                    <a:pt x="104" y="88"/>
                  </a:lnTo>
                  <a:close/>
                  <a:moveTo>
                    <a:pt x="63" y="87"/>
                  </a:moveTo>
                  <a:lnTo>
                    <a:pt x="67" y="95"/>
                  </a:lnTo>
                  <a:lnTo>
                    <a:pt x="56" y="95"/>
                  </a:lnTo>
                  <a:lnTo>
                    <a:pt x="57" y="88"/>
                  </a:lnTo>
                  <a:lnTo>
                    <a:pt x="63" y="87"/>
                  </a:lnTo>
                  <a:close/>
                  <a:moveTo>
                    <a:pt x="39" y="80"/>
                  </a:moveTo>
                  <a:lnTo>
                    <a:pt x="40" y="85"/>
                  </a:lnTo>
                  <a:lnTo>
                    <a:pt x="35" y="92"/>
                  </a:lnTo>
                  <a:lnTo>
                    <a:pt x="28" y="94"/>
                  </a:lnTo>
                  <a:lnTo>
                    <a:pt x="28" y="87"/>
                  </a:lnTo>
                  <a:lnTo>
                    <a:pt x="39" y="80"/>
                  </a:lnTo>
                  <a:close/>
                  <a:moveTo>
                    <a:pt x="57" y="74"/>
                  </a:moveTo>
                  <a:lnTo>
                    <a:pt x="59" y="81"/>
                  </a:lnTo>
                  <a:lnTo>
                    <a:pt x="53" y="78"/>
                  </a:lnTo>
                  <a:lnTo>
                    <a:pt x="57" y="74"/>
                  </a:lnTo>
                  <a:close/>
                  <a:moveTo>
                    <a:pt x="15" y="55"/>
                  </a:moveTo>
                  <a:lnTo>
                    <a:pt x="18" y="59"/>
                  </a:lnTo>
                  <a:lnTo>
                    <a:pt x="14" y="57"/>
                  </a:lnTo>
                  <a:lnTo>
                    <a:pt x="5" y="66"/>
                  </a:lnTo>
                  <a:lnTo>
                    <a:pt x="0" y="62"/>
                  </a:lnTo>
                  <a:lnTo>
                    <a:pt x="4" y="56"/>
                  </a:lnTo>
                  <a:lnTo>
                    <a:pt x="15" y="55"/>
                  </a:lnTo>
                  <a:close/>
                  <a:moveTo>
                    <a:pt x="43" y="11"/>
                  </a:moveTo>
                  <a:lnTo>
                    <a:pt x="59" y="11"/>
                  </a:lnTo>
                  <a:lnTo>
                    <a:pt x="70" y="0"/>
                  </a:lnTo>
                  <a:lnTo>
                    <a:pt x="104" y="20"/>
                  </a:lnTo>
                  <a:lnTo>
                    <a:pt x="119" y="10"/>
                  </a:lnTo>
                  <a:lnTo>
                    <a:pt x="147" y="25"/>
                  </a:lnTo>
                  <a:lnTo>
                    <a:pt x="144" y="34"/>
                  </a:lnTo>
                  <a:lnTo>
                    <a:pt x="150" y="42"/>
                  </a:lnTo>
                  <a:lnTo>
                    <a:pt x="160" y="17"/>
                  </a:lnTo>
                  <a:lnTo>
                    <a:pt x="174" y="23"/>
                  </a:lnTo>
                  <a:lnTo>
                    <a:pt x="212" y="10"/>
                  </a:lnTo>
                  <a:lnTo>
                    <a:pt x="212" y="10"/>
                  </a:lnTo>
                  <a:lnTo>
                    <a:pt x="210" y="32"/>
                  </a:lnTo>
                  <a:lnTo>
                    <a:pt x="203" y="36"/>
                  </a:lnTo>
                  <a:lnTo>
                    <a:pt x="205" y="73"/>
                  </a:lnTo>
                  <a:lnTo>
                    <a:pt x="223" y="73"/>
                  </a:lnTo>
                  <a:lnTo>
                    <a:pt x="237" y="103"/>
                  </a:lnTo>
                  <a:lnTo>
                    <a:pt x="240" y="141"/>
                  </a:lnTo>
                  <a:lnTo>
                    <a:pt x="226" y="150"/>
                  </a:lnTo>
                  <a:lnTo>
                    <a:pt x="223" y="158"/>
                  </a:lnTo>
                  <a:lnTo>
                    <a:pt x="228" y="190"/>
                  </a:lnTo>
                  <a:lnTo>
                    <a:pt x="244" y="200"/>
                  </a:lnTo>
                  <a:lnTo>
                    <a:pt x="233" y="218"/>
                  </a:lnTo>
                  <a:lnTo>
                    <a:pt x="233" y="260"/>
                  </a:lnTo>
                  <a:lnTo>
                    <a:pt x="233" y="260"/>
                  </a:lnTo>
                  <a:lnTo>
                    <a:pt x="230" y="267"/>
                  </a:lnTo>
                  <a:lnTo>
                    <a:pt x="224" y="264"/>
                  </a:lnTo>
                  <a:lnTo>
                    <a:pt x="212" y="226"/>
                  </a:lnTo>
                  <a:lnTo>
                    <a:pt x="195" y="223"/>
                  </a:lnTo>
                  <a:lnTo>
                    <a:pt x="181" y="228"/>
                  </a:lnTo>
                  <a:lnTo>
                    <a:pt x="175" y="225"/>
                  </a:lnTo>
                  <a:lnTo>
                    <a:pt x="174" y="217"/>
                  </a:lnTo>
                  <a:lnTo>
                    <a:pt x="179" y="210"/>
                  </a:lnTo>
                  <a:lnTo>
                    <a:pt x="171" y="189"/>
                  </a:lnTo>
                  <a:lnTo>
                    <a:pt x="160" y="184"/>
                  </a:lnTo>
                  <a:lnTo>
                    <a:pt x="155" y="176"/>
                  </a:lnTo>
                  <a:lnTo>
                    <a:pt x="157" y="186"/>
                  </a:lnTo>
                  <a:lnTo>
                    <a:pt x="146" y="186"/>
                  </a:lnTo>
                  <a:lnTo>
                    <a:pt x="141" y="180"/>
                  </a:lnTo>
                  <a:lnTo>
                    <a:pt x="150" y="166"/>
                  </a:lnTo>
                  <a:lnTo>
                    <a:pt x="153" y="172"/>
                  </a:lnTo>
                  <a:lnTo>
                    <a:pt x="157" y="170"/>
                  </a:lnTo>
                  <a:lnTo>
                    <a:pt x="154" y="162"/>
                  </a:lnTo>
                  <a:lnTo>
                    <a:pt x="172" y="161"/>
                  </a:lnTo>
                  <a:lnTo>
                    <a:pt x="171" y="158"/>
                  </a:lnTo>
                  <a:lnTo>
                    <a:pt x="177" y="154"/>
                  </a:lnTo>
                  <a:lnTo>
                    <a:pt x="174" y="141"/>
                  </a:lnTo>
                  <a:lnTo>
                    <a:pt x="186" y="133"/>
                  </a:lnTo>
                  <a:lnTo>
                    <a:pt x="188" y="123"/>
                  </a:lnTo>
                  <a:lnTo>
                    <a:pt x="179" y="119"/>
                  </a:lnTo>
                  <a:lnTo>
                    <a:pt x="160" y="127"/>
                  </a:lnTo>
                  <a:lnTo>
                    <a:pt x="155" y="124"/>
                  </a:lnTo>
                  <a:lnTo>
                    <a:pt x="150" y="112"/>
                  </a:lnTo>
                  <a:lnTo>
                    <a:pt x="132" y="101"/>
                  </a:lnTo>
                  <a:lnTo>
                    <a:pt x="137" y="95"/>
                  </a:lnTo>
                  <a:lnTo>
                    <a:pt x="136" y="92"/>
                  </a:lnTo>
                  <a:lnTo>
                    <a:pt x="125" y="94"/>
                  </a:lnTo>
                  <a:lnTo>
                    <a:pt x="125" y="87"/>
                  </a:lnTo>
                  <a:lnTo>
                    <a:pt x="130" y="85"/>
                  </a:lnTo>
                  <a:lnTo>
                    <a:pt x="119" y="83"/>
                  </a:lnTo>
                  <a:lnTo>
                    <a:pt x="118" y="77"/>
                  </a:lnTo>
                  <a:lnTo>
                    <a:pt x="104" y="60"/>
                  </a:lnTo>
                  <a:lnTo>
                    <a:pt x="80" y="59"/>
                  </a:lnTo>
                  <a:lnTo>
                    <a:pt x="50" y="29"/>
                  </a:lnTo>
                  <a:lnTo>
                    <a:pt x="43"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7" name="Freeform 74">
              <a:extLst>
                <a:ext uri="{FF2B5EF4-FFF2-40B4-BE49-F238E27FC236}">
                  <a16:creationId xmlns:a16="http://schemas.microsoft.com/office/drawing/2014/main" id="{3F680F76-E935-4078-9756-C2FB5F0E5A54}"/>
                </a:ext>
              </a:extLst>
            </p:cNvPr>
            <p:cNvSpPr>
              <a:spLocks noEditPoints="1"/>
            </p:cNvSpPr>
            <p:nvPr/>
          </p:nvSpPr>
          <p:spPr bwMode="auto">
            <a:xfrm>
              <a:off x="3471863" y="5570538"/>
              <a:ext cx="396875" cy="379413"/>
            </a:xfrm>
            <a:custGeom>
              <a:avLst/>
              <a:gdLst>
                <a:gd name="T0" fmla="*/ 228 w 250"/>
                <a:gd name="T1" fmla="*/ 228 h 239"/>
                <a:gd name="T2" fmla="*/ 211 w 250"/>
                <a:gd name="T3" fmla="*/ 239 h 239"/>
                <a:gd name="T4" fmla="*/ 221 w 250"/>
                <a:gd name="T5" fmla="*/ 225 h 239"/>
                <a:gd name="T6" fmla="*/ 242 w 250"/>
                <a:gd name="T7" fmla="*/ 218 h 239"/>
                <a:gd name="T8" fmla="*/ 232 w 250"/>
                <a:gd name="T9" fmla="*/ 225 h 239"/>
                <a:gd name="T10" fmla="*/ 233 w 250"/>
                <a:gd name="T11" fmla="*/ 218 h 239"/>
                <a:gd name="T12" fmla="*/ 237 w 250"/>
                <a:gd name="T13" fmla="*/ 212 h 239"/>
                <a:gd name="T14" fmla="*/ 93 w 250"/>
                <a:gd name="T15" fmla="*/ 105 h 239"/>
                <a:gd name="T16" fmla="*/ 148 w 250"/>
                <a:gd name="T17" fmla="*/ 95 h 239"/>
                <a:gd name="T18" fmla="*/ 159 w 250"/>
                <a:gd name="T19" fmla="*/ 116 h 239"/>
                <a:gd name="T20" fmla="*/ 152 w 250"/>
                <a:gd name="T21" fmla="*/ 135 h 239"/>
                <a:gd name="T22" fmla="*/ 52 w 250"/>
                <a:gd name="T23" fmla="*/ 109 h 239"/>
                <a:gd name="T24" fmla="*/ 35 w 250"/>
                <a:gd name="T25" fmla="*/ 102 h 239"/>
                <a:gd name="T26" fmla="*/ 0 w 250"/>
                <a:gd name="T27" fmla="*/ 81 h 239"/>
                <a:gd name="T28" fmla="*/ 173 w 250"/>
                <a:gd name="T29" fmla="*/ 7 h 239"/>
                <a:gd name="T30" fmla="*/ 204 w 250"/>
                <a:gd name="T31" fmla="*/ 10 h 239"/>
                <a:gd name="T32" fmla="*/ 226 w 250"/>
                <a:gd name="T33" fmla="*/ 4 h 239"/>
                <a:gd name="T34" fmla="*/ 240 w 250"/>
                <a:gd name="T35" fmla="*/ 35 h 239"/>
                <a:gd name="T36" fmla="*/ 243 w 250"/>
                <a:gd name="T37" fmla="*/ 57 h 239"/>
                <a:gd name="T38" fmla="*/ 250 w 250"/>
                <a:gd name="T39" fmla="*/ 84 h 239"/>
                <a:gd name="T40" fmla="*/ 240 w 250"/>
                <a:gd name="T41" fmla="*/ 138 h 239"/>
                <a:gd name="T42" fmla="*/ 202 w 250"/>
                <a:gd name="T43" fmla="*/ 193 h 239"/>
                <a:gd name="T44" fmla="*/ 205 w 250"/>
                <a:gd name="T45" fmla="*/ 197 h 239"/>
                <a:gd name="T46" fmla="*/ 202 w 250"/>
                <a:gd name="T47" fmla="*/ 184 h 239"/>
                <a:gd name="T48" fmla="*/ 187 w 250"/>
                <a:gd name="T49" fmla="*/ 166 h 239"/>
                <a:gd name="T50" fmla="*/ 176 w 250"/>
                <a:gd name="T51" fmla="*/ 154 h 239"/>
                <a:gd name="T52" fmla="*/ 174 w 250"/>
                <a:gd name="T53" fmla="*/ 140 h 239"/>
                <a:gd name="T54" fmla="*/ 183 w 250"/>
                <a:gd name="T55" fmla="*/ 130 h 239"/>
                <a:gd name="T56" fmla="*/ 198 w 250"/>
                <a:gd name="T57" fmla="*/ 112 h 239"/>
                <a:gd name="T58" fmla="*/ 187 w 250"/>
                <a:gd name="T59" fmla="*/ 87 h 239"/>
                <a:gd name="T60" fmla="*/ 187 w 250"/>
                <a:gd name="T61" fmla="*/ 70 h 239"/>
                <a:gd name="T62" fmla="*/ 153 w 250"/>
                <a:gd name="T63" fmla="*/ 35 h 239"/>
                <a:gd name="T64" fmla="*/ 167 w 250"/>
                <a:gd name="T65" fmla="*/ 1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0" h="239">
                  <a:moveTo>
                    <a:pt x="221" y="225"/>
                  </a:moveTo>
                  <a:lnTo>
                    <a:pt x="228" y="228"/>
                  </a:lnTo>
                  <a:lnTo>
                    <a:pt x="226" y="239"/>
                  </a:lnTo>
                  <a:lnTo>
                    <a:pt x="211" y="239"/>
                  </a:lnTo>
                  <a:lnTo>
                    <a:pt x="206" y="235"/>
                  </a:lnTo>
                  <a:lnTo>
                    <a:pt x="221" y="225"/>
                  </a:lnTo>
                  <a:close/>
                  <a:moveTo>
                    <a:pt x="237" y="212"/>
                  </a:moveTo>
                  <a:lnTo>
                    <a:pt x="242" y="218"/>
                  </a:lnTo>
                  <a:lnTo>
                    <a:pt x="236" y="235"/>
                  </a:lnTo>
                  <a:lnTo>
                    <a:pt x="232" y="225"/>
                  </a:lnTo>
                  <a:lnTo>
                    <a:pt x="236" y="221"/>
                  </a:lnTo>
                  <a:lnTo>
                    <a:pt x="233" y="218"/>
                  </a:lnTo>
                  <a:lnTo>
                    <a:pt x="239" y="218"/>
                  </a:lnTo>
                  <a:lnTo>
                    <a:pt x="237" y="212"/>
                  </a:lnTo>
                  <a:close/>
                  <a:moveTo>
                    <a:pt x="9" y="62"/>
                  </a:moveTo>
                  <a:lnTo>
                    <a:pt x="93" y="105"/>
                  </a:lnTo>
                  <a:lnTo>
                    <a:pt x="141" y="106"/>
                  </a:lnTo>
                  <a:lnTo>
                    <a:pt x="148" y="95"/>
                  </a:lnTo>
                  <a:lnTo>
                    <a:pt x="148" y="115"/>
                  </a:lnTo>
                  <a:lnTo>
                    <a:pt x="159" y="116"/>
                  </a:lnTo>
                  <a:lnTo>
                    <a:pt x="159" y="116"/>
                  </a:lnTo>
                  <a:lnTo>
                    <a:pt x="152" y="135"/>
                  </a:lnTo>
                  <a:lnTo>
                    <a:pt x="121" y="135"/>
                  </a:lnTo>
                  <a:lnTo>
                    <a:pt x="52" y="109"/>
                  </a:lnTo>
                  <a:lnTo>
                    <a:pt x="48" y="103"/>
                  </a:lnTo>
                  <a:lnTo>
                    <a:pt x="35" y="102"/>
                  </a:lnTo>
                  <a:lnTo>
                    <a:pt x="0" y="81"/>
                  </a:lnTo>
                  <a:lnTo>
                    <a:pt x="0" y="81"/>
                  </a:lnTo>
                  <a:lnTo>
                    <a:pt x="9" y="62"/>
                  </a:lnTo>
                  <a:close/>
                  <a:moveTo>
                    <a:pt x="173" y="7"/>
                  </a:moveTo>
                  <a:lnTo>
                    <a:pt x="190" y="17"/>
                  </a:lnTo>
                  <a:lnTo>
                    <a:pt x="204" y="10"/>
                  </a:lnTo>
                  <a:lnTo>
                    <a:pt x="211" y="0"/>
                  </a:lnTo>
                  <a:lnTo>
                    <a:pt x="226" y="4"/>
                  </a:lnTo>
                  <a:lnTo>
                    <a:pt x="239" y="22"/>
                  </a:lnTo>
                  <a:lnTo>
                    <a:pt x="240" y="35"/>
                  </a:lnTo>
                  <a:lnTo>
                    <a:pt x="233" y="42"/>
                  </a:lnTo>
                  <a:lnTo>
                    <a:pt x="243" y="57"/>
                  </a:lnTo>
                  <a:lnTo>
                    <a:pt x="244" y="77"/>
                  </a:lnTo>
                  <a:lnTo>
                    <a:pt x="250" y="84"/>
                  </a:lnTo>
                  <a:lnTo>
                    <a:pt x="237" y="126"/>
                  </a:lnTo>
                  <a:lnTo>
                    <a:pt x="240" y="138"/>
                  </a:lnTo>
                  <a:lnTo>
                    <a:pt x="221" y="179"/>
                  </a:lnTo>
                  <a:lnTo>
                    <a:pt x="202" y="193"/>
                  </a:lnTo>
                  <a:lnTo>
                    <a:pt x="205" y="197"/>
                  </a:lnTo>
                  <a:lnTo>
                    <a:pt x="205" y="197"/>
                  </a:lnTo>
                  <a:lnTo>
                    <a:pt x="198" y="194"/>
                  </a:lnTo>
                  <a:lnTo>
                    <a:pt x="202" y="184"/>
                  </a:lnTo>
                  <a:lnTo>
                    <a:pt x="197" y="170"/>
                  </a:lnTo>
                  <a:lnTo>
                    <a:pt x="187" y="166"/>
                  </a:lnTo>
                  <a:lnTo>
                    <a:pt x="183" y="155"/>
                  </a:lnTo>
                  <a:lnTo>
                    <a:pt x="176" y="154"/>
                  </a:lnTo>
                  <a:lnTo>
                    <a:pt x="173" y="148"/>
                  </a:lnTo>
                  <a:lnTo>
                    <a:pt x="174" y="140"/>
                  </a:lnTo>
                  <a:lnTo>
                    <a:pt x="180" y="142"/>
                  </a:lnTo>
                  <a:lnTo>
                    <a:pt x="183" y="130"/>
                  </a:lnTo>
                  <a:lnTo>
                    <a:pt x="194" y="124"/>
                  </a:lnTo>
                  <a:lnTo>
                    <a:pt x="198" y="112"/>
                  </a:lnTo>
                  <a:lnTo>
                    <a:pt x="194" y="89"/>
                  </a:lnTo>
                  <a:lnTo>
                    <a:pt x="187" y="87"/>
                  </a:lnTo>
                  <a:lnTo>
                    <a:pt x="187" y="87"/>
                  </a:lnTo>
                  <a:lnTo>
                    <a:pt x="187" y="70"/>
                  </a:lnTo>
                  <a:lnTo>
                    <a:pt x="194" y="49"/>
                  </a:lnTo>
                  <a:lnTo>
                    <a:pt x="153" y="35"/>
                  </a:lnTo>
                  <a:lnTo>
                    <a:pt x="160" y="18"/>
                  </a:lnTo>
                  <a:lnTo>
                    <a:pt x="167" y="18"/>
                  </a:lnTo>
                  <a:lnTo>
                    <a:pt x="173"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8" name="Freeform 75">
              <a:extLst>
                <a:ext uri="{FF2B5EF4-FFF2-40B4-BE49-F238E27FC236}">
                  <a16:creationId xmlns:a16="http://schemas.microsoft.com/office/drawing/2014/main" id="{EB9F372C-8CB8-4BA5-86AD-C75631697590}"/>
                </a:ext>
              </a:extLst>
            </p:cNvPr>
            <p:cNvSpPr>
              <a:spLocks/>
            </p:cNvSpPr>
            <p:nvPr/>
          </p:nvSpPr>
          <p:spPr bwMode="auto">
            <a:xfrm>
              <a:off x="3168651" y="4635500"/>
              <a:ext cx="85725" cy="68263"/>
            </a:xfrm>
            <a:custGeom>
              <a:avLst/>
              <a:gdLst>
                <a:gd name="T0" fmla="*/ 33 w 54"/>
                <a:gd name="T1" fmla="*/ 0 h 43"/>
                <a:gd name="T2" fmla="*/ 40 w 54"/>
                <a:gd name="T3" fmla="*/ 1 h 43"/>
                <a:gd name="T4" fmla="*/ 49 w 54"/>
                <a:gd name="T5" fmla="*/ 17 h 43"/>
                <a:gd name="T6" fmla="*/ 44 w 54"/>
                <a:gd name="T7" fmla="*/ 24 h 43"/>
                <a:gd name="T8" fmla="*/ 54 w 54"/>
                <a:gd name="T9" fmla="*/ 34 h 43"/>
                <a:gd name="T10" fmla="*/ 49 w 54"/>
                <a:gd name="T11" fmla="*/ 38 h 43"/>
                <a:gd name="T12" fmla="*/ 41 w 54"/>
                <a:gd name="T13" fmla="*/ 38 h 43"/>
                <a:gd name="T14" fmla="*/ 30 w 54"/>
                <a:gd name="T15" fmla="*/ 43 h 43"/>
                <a:gd name="T16" fmla="*/ 0 w 54"/>
                <a:gd name="T17" fmla="*/ 22 h 43"/>
                <a:gd name="T18" fmla="*/ 5 w 54"/>
                <a:gd name="T19" fmla="*/ 17 h 43"/>
                <a:gd name="T20" fmla="*/ 23 w 54"/>
                <a:gd name="T21" fmla="*/ 15 h 43"/>
                <a:gd name="T22" fmla="*/ 30 w 54"/>
                <a:gd name="T23" fmla="*/ 10 h 43"/>
                <a:gd name="T24" fmla="*/ 33 w 54"/>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3">
                  <a:moveTo>
                    <a:pt x="33" y="0"/>
                  </a:moveTo>
                  <a:lnTo>
                    <a:pt x="40" y="1"/>
                  </a:lnTo>
                  <a:lnTo>
                    <a:pt x="49" y="17"/>
                  </a:lnTo>
                  <a:lnTo>
                    <a:pt x="44" y="24"/>
                  </a:lnTo>
                  <a:lnTo>
                    <a:pt x="54" y="34"/>
                  </a:lnTo>
                  <a:lnTo>
                    <a:pt x="49" y="38"/>
                  </a:lnTo>
                  <a:lnTo>
                    <a:pt x="41" y="38"/>
                  </a:lnTo>
                  <a:lnTo>
                    <a:pt x="30" y="43"/>
                  </a:lnTo>
                  <a:lnTo>
                    <a:pt x="0" y="22"/>
                  </a:lnTo>
                  <a:lnTo>
                    <a:pt x="5" y="17"/>
                  </a:lnTo>
                  <a:lnTo>
                    <a:pt x="23" y="15"/>
                  </a:lnTo>
                  <a:lnTo>
                    <a:pt x="30" y="10"/>
                  </a:lnTo>
                  <a:lnTo>
                    <a:pt x="3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9" name="Freeform 76">
              <a:extLst>
                <a:ext uri="{FF2B5EF4-FFF2-40B4-BE49-F238E27FC236}">
                  <a16:creationId xmlns:a16="http://schemas.microsoft.com/office/drawing/2014/main" id="{91D4290B-73F4-4ED1-B8D8-0780145F9D1B}"/>
                </a:ext>
              </a:extLst>
            </p:cNvPr>
            <p:cNvSpPr>
              <a:spLocks/>
            </p:cNvSpPr>
            <p:nvPr/>
          </p:nvSpPr>
          <p:spPr bwMode="auto">
            <a:xfrm>
              <a:off x="3178176" y="3346450"/>
              <a:ext cx="242888" cy="196850"/>
            </a:xfrm>
            <a:custGeom>
              <a:avLst/>
              <a:gdLst>
                <a:gd name="T0" fmla="*/ 100 w 153"/>
                <a:gd name="T1" fmla="*/ 2 h 124"/>
                <a:gd name="T2" fmla="*/ 105 w 153"/>
                <a:gd name="T3" fmla="*/ 1 h 124"/>
                <a:gd name="T4" fmla="*/ 128 w 153"/>
                <a:gd name="T5" fmla="*/ 25 h 124"/>
                <a:gd name="T6" fmla="*/ 139 w 153"/>
                <a:gd name="T7" fmla="*/ 9 h 124"/>
                <a:gd name="T8" fmla="*/ 152 w 153"/>
                <a:gd name="T9" fmla="*/ 14 h 124"/>
                <a:gd name="T10" fmla="*/ 153 w 153"/>
                <a:gd name="T11" fmla="*/ 21 h 124"/>
                <a:gd name="T12" fmla="*/ 147 w 153"/>
                <a:gd name="T13" fmla="*/ 25 h 124"/>
                <a:gd name="T14" fmla="*/ 143 w 153"/>
                <a:gd name="T15" fmla="*/ 21 h 124"/>
                <a:gd name="T16" fmla="*/ 140 w 153"/>
                <a:gd name="T17" fmla="*/ 39 h 124"/>
                <a:gd name="T18" fmla="*/ 135 w 153"/>
                <a:gd name="T19" fmla="*/ 44 h 124"/>
                <a:gd name="T20" fmla="*/ 142 w 153"/>
                <a:gd name="T21" fmla="*/ 47 h 124"/>
                <a:gd name="T22" fmla="*/ 143 w 153"/>
                <a:gd name="T23" fmla="*/ 65 h 124"/>
                <a:gd name="T24" fmla="*/ 139 w 153"/>
                <a:gd name="T25" fmla="*/ 96 h 124"/>
                <a:gd name="T26" fmla="*/ 130 w 153"/>
                <a:gd name="T27" fmla="*/ 103 h 124"/>
                <a:gd name="T28" fmla="*/ 133 w 153"/>
                <a:gd name="T29" fmla="*/ 111 h 124"/>
                <a:gd name="T30" fmla="*/ 129 w 153"/>
                <a:gd name="T31" fmla="*/ 114 h 124"/>
                <a:gd name="T32" fmla="*/ 132 w 153"/>
                <a:gd name="T33" fmla="*/ 118 h 124"/>
                <a:gd name="T34" fmla="*/ 128 w 153"/>
                <a:gd name="T35" fmla="*/ 124 h 124"/>
                <a:gd name="T36" fmla="*/ 108 w 153"/>
                <a:gd name="T37" fmla="*/ 123 h 124"/>
                <a:gd name="T38" fmla="*/ 97 w 153"/>
                <a:gd name="T39" fmla="*/ 111 h 124"/>
                <a:gd name="T40" fmla="*/ 97 w 153"/>
                <a:gd name="T41" fmla="*/ 104 h 124"/>
                <a:gd name="T42" fmla="*/ 93 w 153"/>
                <a:gd name="T43" fmla="*/ 107 h 124"/>
                <a:gd name="T44" fmla="*/ 84 w 153"/>
                <a:gd name="T45" fmla="*/ 99 h 124"/>
                <a:gd name="T46" fmla="*/ 74 w 153"/>
                <a:gd name="T47" fmla="*/ 62 h 124"/>
                <a:gd name="T48" fmla="*/ 80 w 153"/>
                <a:gd name="T49" fmla="*/ 51 h 124"/>
                <a:gd name="T50" fmla="*/ 97 w 153"/>
                <a:gd name="T51" fmla="*/ 58 h 124"/>
                <a:gd name="T52" fmla="*/ 100 w 153"/>
                <a:gd name="T53" fmla="*/ 51 h 124"/>
                <a:gd name="T54" fmla="*/ 114 w 153"/>
                <a:gd name="T55" fmla="*/ 51 h 124"/>
                <a:gd name="T56" fmla="*/ 119 w 153"/>
                <a:gd name="T57" fmla="*/ 40 h 124"/>
                <a:gd name="T58" fmla="*/ 115 w 153"/>
                <a:gd name="T59" fmla="*/ 30 h 124"/>
                <a:gd name="T60" fmla="*/ 104 w 153"/>
                <a:gd name="T61" fmla="*/ 35 h 124"/>
                <a:gd name="T62" fmla="*/ 86 w 153"/>
                <a:gd name="T63" fmla="*/ 30 h 124"/>
                <a:gd name="T64" fmla="*/ 80 w 153"/>
                <a:gd name="T65" fmla="*/ 47 h 124"/>
                <a:gd name="T66" fmla="*/ 76 w 153"/>
                <a:gd name="T67" fmla="*/ 46 h 124"/>
                <a:gd name="T68" fmla="*/ 74 w 153"/>
                <a:gd name="T69" fmla="*/ 51 h 124"/>
                <a:gd name="T70" fmla="*/ 72 w 153"/>
                <a:gd name="T71" fmla="*/ 49 h 124"/>
                <a:gd name="T72" fmla="*/ 67 w 153"/>
                <a:gd name="T73" fmla="*/ 54 h 124"/>
                <a:gd name="T74" fmla="*/ 60 w 153"/>
                <a:gd name="T75" fmla="*/ 50 h 124"/>
                <a:gd name="T76" fmla="*/ 55 w 153"/>
                <a:gd name="T77" fmla="*/ 58 h 124"/>
                <a:gd name="T78" fmla="*/ 55 w 153"/>
                <a:gd name="T79" fmla="*/ 47 h 124"/>
                <a:gd name="T80" fmla="*/ 45 w 153"/>
                <a:gd name="T81" fmla="*/ 54 h 124"/>
                <a:gd name="T82" fmla="*/ 43 w 153"/>
                <a:gd name="T83" fmla="*/ 42 h 124"/>
                <a:gd name="T84" fmla="*/ 36 w 153"/>
                <a:gd name="T85" fmla="*/ 47 h 124"/>
                <a:gd name="T86" fmla="*/ 36 w 153"/>
                <a:gd name="T87" fmla="*/ 53 h 124"/>
                <a:gd name="T88" fmla="*/ 17 w 153"/>
                <a:gd name="T89" fmla="*/ 37 h 124"/>
                <a:gd name="T90" fmla="*/ 11 w 153"/>
                <a:gd name="T91" fmla="*/ 39 h 124"/>
                <a:gd name="T92" fmla="*/ 0 w 153"/>
                <a:gd name="T93" fmla="*/ 28 h 124"/>
                <a:gd name="T94" fmla="*/ 0 w 153"/>
                <a:gd name="T95" fmla="*/ 28 h 124"/>
                <a:gd name="T96" fmla="*/ 21 w 153"/>
                <a:gd name="T97" fmla="*/ 18 h 124"/>
                <a:gd name="T98" fmla="*/ 32 w 153"/>
                <a:gd name="T99" fmla="*/ 23 h 124"/>
                <a:gd name="T100" fmla="*/ 55 w 153"/>
                <a:gd name="T101" fmla="*/ 21 h 124"/>
                <a:gd name="T102" fmla="*/ 62 w 153"/>
                <a:gd name="T103" fmla="*/ 28 h 124"/>
                <a:gd name="T104" fmla="*/ 80 w 153"/>
                <a:gd name="T105" fmla="*/ 16 h 124"/>
                <a:gd name="T106" fmla="*/ 90 w 153"/>
                <a:gd name="T107" fmla="*/ 16 h 124"/>
                <a:gd name="T108" fmla="*/ 98 w 153"/>
                <a:gd name="T109" fmla="*/ 0 h 124"/>
                <a:gd name="T110" fmla="*/ 98 w 153"/>
                <a:gd name="T111" fmla="*/ 0 h 124"/>
                <a:gd name="T112" fmla="*/ 100 w 153"/>
                <a:gd name="T113"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3" h="124">
                  <a:moveTo>
                    <a:pt x="100" y="2"/>
                  </a:moveTo>
                  <a:lnTo>
                    <a:pt x="105" y="1"/>
                  </a:lnTo>
                  <a:lnTo>
                    <a:pt x="128" y="25"/>
                  </a:lnTo>
                  <a:lnTo>
                    <a:pt x="139" y="9"/>
                  </a:lnTo>
                  <a:lnTo>
                    <a:pt x="152" y="14"/>
                  </a:lnTo>
                  <a:lnTo>
                    <a:pt x="153" y="21"/>
                  </a:lnTo>
                  <a:lnTo>
                    <a:pt x="147" y="25"/>
                  </a:lnTo>
                  <a:lnTo>
                    <a:pt x="143" y="21"/>
                  </a:lnTo>
                  <a:lnTo>
                    <a:pt x="140" y="39"/>
                  </a:lnTo>
                  <a:lnTo>
                    <a:pt x="135" y="44"/>
                  </a:lnTo>
                  <a:lnTo>
                    <a:pt x="142" y="47"/>
                  </a:lnTo>
                  <a:lnTo>
                    <a:pt x="143" y="65"/>
                  </a:lnTo>
                  <a:lnTo>
                    <a:pt x="139" y="96"/>
                  </a:lnTo>
                  <a:lnTo>
                    <a:pt x="130" y="103"/>
                  </a:lnTo>
                  <a:lnTo>
                    <a:pt x="133" y="111"/>
                  </a:lnTo>
                  <a:lnTo>
                    <a:pt x="129" y="114"/>
                  </a:lnTo>
                  <a:lnTo>
                    <a:pt x="132" y="118"/>
                  </a:lnTo>
                  <a:lnTo>
                    <a:pt x="128" y="124"/>
                  </a:lnTo>
                  <a:lnTo>
                    <a:pt x="108" y="123"/>
                  </a:lnTo>
                  <a:lnTo>
                    <a:pt x="97" y="111"/>
                  </a:lnTo>
                  <a:lnTo>
                    <a:pt x="97" y="104"/>
                  </a:lnTo>
                  <a:lnTo>
                    <a:pt x="93" y="107"/>
                  </a:lnTo>
                  <a:lnTo>
                    <a:pt x="84" y="99"/>
                  </a:lnTo>
                  <a:lnTo>
                    <a:pt x="74" y="62"/>
                  </a:lnTo>
                  <a:lnTo>
                    <a:pt x="80" y="51"/>
                  </a:lnTo>
                  <a:lnTo>
                    <a:pt x="97" y="58"/>
                  </a:lnTo>
                  <a:lnTo>
                    <a:pt x="100" y="51"/>
                  </a:lnTo>
                  <a:lnTo>
                    <a:pt x="114" y="51"/>
                  </a:lnTo>
                  <a:lnTo>
                    <a:pt x="119" y="40"/>
                  </a:lnTo>
                  <a:lnTo>
                    <a:pt x="115" y="30"/>
                  </a:lnTo>
                  <a:lnTo>
                    <a:pt x="104" y="35"/>
                  </a:lnTo>
                  <a:lnTo>
                    <a:pt x="86" y="30"/>
                  </a:lnTo>
                  <a:lnTo>
                    <a:pt x="80" y="47"/>
                  </a:lnTo>
                  <a:lnTo>
                    <a:pt x="76" y="46"/>
                  </a:lnTo>
                  <a:lnTo>
                    <a:pt x="74" y="51"/>
                  </a:lnTo>
                  <a:lnTo>
                    <a:pt x="72" y="49"/>
                  </a:lnTo>
                  <a:lnTo>
                    <a:pt x="67" y="54"/>
                  </a:lnTo>
                  <a:lnTo>
                    <a:pt x="60" y="50"/>
                  </a:lnTo>
                  <a:lnTo>
                    <a:pt x="55" y="58"/>
                  </a:lnTo>
                  <a:lnTo>
                    <a:pt x="55" y="47"/>
                  </a:lnTo>
                  <a:lnTo>
                    <a:pt x="45" y="54"/>
                  </a:lnTo>
                  <a:lnTo>
                    <a:pt x="43" y="42"/>
                  </a:lnTo>
                  <a:lnTo>
                    <a:pt x="36" y="47"/>
                  </a:lnTo>
                  <a:lnTo>
                    <a:pt x="36" y="53"/>
                  </a:lnTo>
                  <a:lnTo>
                    <a:pt x="17" y="37"/>
                  </a:lnTo>
                  <a:lnTo>
                    <a:pt x="11" y="39"/>
                  </a:lnTo>
                  <a:lnTo>
                    <a:pt x="0" y="28"/>
                  </a:lnTo>
                  <a:lnTo>
                    <a:pt x="0" y="28"/>
                  </a:lnTo>
                  <a:lnTo>
                    <a:pt x="21" y="18"/>
                  </a:lnTo>
                  <a:lnTo>
                    <a:pt x="32" y="23"/>
                  </a:lnTo>
                  <a:lnTo>
                    <a:pt x="55" y="21"/>
                  </a:lnTo>
                  <a:lnTo>
                    <a:pt x="62" y="28"/>
                  </a:lnTo>
                  <a:lnTo>
                    <a:pt x="80" y="16"/>
                  </a:lnTo>
                  <a:lnTo>
                    <a:pt x="90" y="16"/>
                  </a:lnTo>
                  <a:lnTo>
                    <a:pt x="98" y="0"/>
                  </a:lnTo>
                  <a:lnTo>
                    <a:pt x="98" y="0"/>
                  </a:lnTo>
                  <a:lnTo>
                    <a:pt x="100"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0" name="Freeform 77">
              <a:extLst>
                <a:ext uri="{FF2B5EF4-FFF2-40B4-BE49-F238E27FC236}">
                  <a16:creationId xmlns:a16="http://schemas.microsoft.com/office/drawing/2014/main" id="{0C5594D0-3330-4D13-8698-7ABBC01134B8}"/>
                </a:ext>
              </a:extLst>
            </p:cNvPr>
            <p:cNvSpPr>
              <a:spLocks/>
            </p:cNvSpPr>
            <p:nvPr/>
          </p:nvSpPr>
          <p:spPr bwMode="auto">
            <a:xfrm>
              <a:off x="3448051" y="5514975"/>
              <a:ext cx="331788" cy="239713"/>
            </a:xfrm>
            <a:custGeom>
              <a:avLst/>
              <a:gdLst>
                <a:gd name="T0" fmla="*/ 24 w 209"/>
                <a:gd name="T1" fmla="*/ 97 h 151"/>
                <a:gd name="T2" fmla="*/ 8 w 209"/>
                <a:gd name="T3" fmla="*/ 91 h 151"/>
                <a:gd name="T4" fmla="*/ 0 w 209"/>
                <a:gd name="T5" fmla="*/ 73 h 151"/>
                <a:gd name="T6" fmla="*/ 56 w 209"/>
                <a:gd name="T7" fmla="*/ 71 h 151"/>
                <a:gd name="T8" fmla="*/ 66 w 209"/>
                <a:gd name="T9" fmla="*/ 76 h 151"/>
                <a:gd name="T10" fmla="*/ 77 w 209"/>
                <a:gd name="T11" fmla="*/ 57 h 151"/>
                <a:gd name="T12" fmla="*/ 69 w 209"/>
                <a:gd name="T13" fmla="*/ 34 h 151"/>
                <a:gd name="T14" fmla="*/ 76 w 209"/>
                <a:gd name="T15" fmla="*/ 11 h 151"/>
                <a:gd name="T16" fmla="*/ 78 w 209"/>
                <a:gd name="T17" fmla="*/ 10 h 151"/>
                <a:gd name="T18" fmla="*/ 83 w 209"/>
                <a:gd name="T19" fmla="*/ 16 h 151"/>
                <a:gd name="T20" fmla="*/ 99 w 209"/>
                <a:gd name="T21" fmla="*/ 0 h 151"/>
                <a:gd name="T22" fmla="*/ 116 w 209"/>
                <a:gd name="T23" fmla="*/ 30 h 151"/>
                <a:gd name="T24" fmla="*/ 193 w 209"/>
                <a:gd name="T25" fmla="*/ 28 h 151"/>
                <a:gd name="T26" fmla="*/ 193 w 209"/>
                <a:gd name="T27" fmla="*/ 28 h 151"/>
                <a:gd name="T28" fmla="*/ 188 w 209"/>
                <a:gd name="T29" fmla="*/ 42 h 151"/>
                <a:gd name="T30" fmla="*/ 188 w 209"/>
                <a:gd name="T31" fmla="*/ 42 h 151"/>
                <a:gd name="T32" fmla="*/ 182 w 209"/>
                <a:gd name="T33" fmla="*/ 53 h 151"/>
                <a:gd name="T34" fmla="*/ 175 w 209"/>
                <a:gd name="T35" fmla="*/ 53 h 151"/>
                <a:gd name="T36" fmla="*/ 168 w 209"/>
                <a:gd name="T37" fmla="*/ 70 h 151"/>
                <a:gd name="T38" fmla="*/ 209 w 209"/>
                <a:gd name="T39" fmla="*/ 84 h 151"/>
                <a:gd name="T40" fmla="*/ 202 w 209"/>
                <a:gd name="T41" fmla="*/ 105 h 151"/>
                <a:gd name="T42" fmla="*/ 202 w 209"/>
                <a:gd name="T43" fmla="*/ 120 h 151"/>
                <a:gd name="T44" fmla="*/ 202 w 209"/>
                <a:gd name="T45" fmla="*/ 120 h 151"/>
                <a:gd name="T46" fmla="*/ 186 w 209"/>
                <a:gd name="T47" fmla="*/ 119 h 151"/>
                <a:gd name="T48" fmla="*/ 174 w 209"/>
                <a:gd name="T49" fmla="*/ 151 h 151"/>
                <a:gd name="T50" fmla="*/ 174 w 209"/>
                <a:gd name="T51" fmla="*/ 151 h 151"/>
                <a:gd name="T52" fmla="*/ 163 w 209"/>
                <a:gd name="T53" fmla="*/ 150 h 151"/>
                <a:gd name="T54" fmla="*/ 163 w 209"/>
                <a:gd name="T55" fmla="*/ 130 h 151"/>
                <a:gd name="T56" fmla="*/ 156 w 209"/>
                <a:gd name="T57" fmla="*/ 141 h 151"/>
                <a:gd name="T58" fmla="*/ 108 w 209"/>
                <a:gd name="T59" fmla="*/ 140 h 151"/>
                <a:gd name="T60" fmla="*/ 24 w 209"/>
                <a:gd name="T61" fmla="*/ 9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9" h="151">
                  <a:moveTo>
                    <a:pt x="24" y="97"/>
                  </a:moveTo>
                  <a:lnTo>
                    <a:pt x="8" y="91"/>
                  </a:lnTo>
                  <a:lnTo>
                    <a:pt x="0" y="73"/>
                  </a:lnTo>
                  <a:lnTo>
                    <a:pt x="56" y="71"/>
                  </a:lnTo>
                  <a:lnTo>
                    <a:pt x="66" y="76"/>
                  </a:lnTo>
                  <a:lnTo>
                    <a:pt x="77" y="57"/>
                  </a:lnTo>
                  <a:lnTo>
                    <a:pt x="69" y="34"/>
                  </a:lnTo>
                  <a:lnTo>
                    <a:pt x="76" y="11"/>
                  </a:lnTo>
                  <a:lnTo>
                    <a:pt x="78" y="10"/>
                  </a:lnTo>
                  <a:lnTo>
                    <a:pt x="83" y="16"/>
                  </a:lnTo>
                  <a:lnTo>
                    <a:pt x="99" y="0"/>
                  </a:lnTo>
                  <a:lnTo>
                    <a:pt x="116" y="30"/>
                  </a:lnTo>
                  <a:lnTo>
                    <a:pt x="193" y="28"/>
                  </a:lnTo>
                  <a:lnTo>
                    <a:pt x="193" y="28"/>
                  </a:lnTo>
                  <a:lnTo>
                    <a:pt x="188" y="42"/>
                  </a:lnTo>
                  <a:lnTo>
                    <a:pt x="188" y="42"/>
                  </a:lnTo>
                  <a:lnTo>
                    <a:pt x="182" y="53"/>
                  </a:lnTo>
                  <a:lnTo>
                    <a:pt x="175" y="53"/>
                  </a:lnTo>
                  <a:lnTo>
                    <a:pt x="168" y="70"/>
                  </a:lnTo>
                  <a:lnTo>
                    <a:pt x="209" y="84"/>
                  </a:lnTo>
                  <a:lnTo>
                    <a:pt x="202" y="105"/>
                  </a:lnTo>
                  <a:lnTo>
                    <a:pt x="202" y="120"/>
                  </a:lnTo>
                  <a:lnTo>
                    <a:pt x="202" y="120"/>
                  </a:lnTo>
                  <a:lnTo>
                    <a:pt x="186" y="119"/>
                  </a:lnTo>
                  <a:lnTo>
                    <a:pt x="174" y="151"/>
                  </a:lnTo>
                  <a:lnTo>
                    <a:pt x="174" y="151"/>
                  </a:lnTo>
                  <a:lnTo>
                    <a:pt x="163" y="150"/>
                  </a:lnTo>
                  <a:lnTo>
                    <a:pt x="163" y="130"/>
                  </a:lnTo>
                  <a:lnTo>
                    <a:pt x="156" y="141"/>
                  </a:lnTo>
                  <a:lnTo>
                    <a:pt x="108" y="140"/>
                  </a:lnTo>
                  <a:lnTo>
                    <a:pt x="24" y="9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1" name="Freeform 78">
              <a:extLst>
                <a:ext uri="{FF2B5EF4-FFF2-40B4-BE49-F238E27FC236}">
                  <a16:creationId xmlns:a16="http://schemas.microsoft.com/office/drawing/2014/main" id="{77ACDB94-DF7D-4148-AD5E-67712CED5196}"/>
                </a:ext>
              </a:extLst>
            </p:cNvPr>
            <p:cNvSpPr>
              <a:spLocks/>
            </p:cNvSpPr>
            <p:nvPr/>
          </p:nvSpPr>
          <p:spPr bwMode="auto">
            <a:xfrm>
              <a:off x="3608388" y="4189413"/>
              <a:ext cx="177800" cy="239713"/>
            </a:xfrm>
            <a:custGeom>
              <a:avLst/>
              <a:gdLst>
                <a:gd name="T0" fmla="*/ 83 w 112"/>
                <a:gd name="T1" fmla="*/ 0 h 151"/>
                <a:gd name="T2" fmla="*/ 91 w 112"/>
                <a:gd name="T3" fmla="*/ 10 h 151"/>
                <a:gd name="T4" fmla="*/ 85 w 112"/>
                <a:gd name="T5" fmla="*/ 20 h 151"/>
                <a:gd name="T6" fmla="*/ 91 w 112"/>
                <a:gd name="T7" fmla="*/ 33 h 151"/>
                <a:gd name="T8" fmla="*/ 88 w 112"/>
                <a:gd name="T9" fmla="*/ 42 h 151"/>
                <a:gd name="T10" fmla="*/ 97 w 112"/>
                <a:gd name="T11" fmla="*/ 51 h 151"/>
                <a:gd name="T12" fmla="*/ 101 w 112"/>
                <a:gd name="T13" fmla="*/ 49 h 151"/>
                <a:gd name="T14" fmla="*/ 105 w 112"/>
                <a:gd name="T15" fmla="*/ 55 h 151"/>
                <a:gd name="T16" fmla="*/ 108 w 112"/>
                <a:gd name="T17" fmla="*/ 70 h 151"/>
                <a:gd name="T18" fmla="*/ 105 w 112"/>
                <a:gd name="T19" fmla="*/ 79 h 151"/>
                <a:gd name="T20" fmla="*/ 97 w 112"/>
                <a:gd name="T21" fmla="*/ 80 h 151"/>
                <a:gd name="T22" fmla="*/ 78 w 112"/>
                <a:gd name="T23" fmla="*/ 74 h 151"/>
                <a:gd name="T24" fmla="*/ 78 w 112"/>
                <a:gd name="T25" fmla="*/ 98 h 151"/>
                <a:gd name="T26" fmla="*/ 95 w 112"/>
                <a:gd name="T27" fmla="*/ 107 h 151"/>
                <a:gd name="T28" fmla="*/ 109 w 112"/>
                <a:gd name="T29" fmla="*/ 134 h 151"/>
                <a:gd name="T30" fmla="*/ 112 w 112"/>
                <a:gd name="T31" fmla="*/ 151 h 151"/>
                <a:gd name="T32" fmla="*/ 105 w 112"/>
                <a:gd name="T33" fmla="*/ 151 h 151"/>
                <a:gd name="T34" fmla="*/ 90 w 112"/>
                <a:gd name="T35" fmla="*/ 125 h 151"/>
                <a:gd name="T36" fmla="*/ 80 w 112"/>
                <a:gd name="T37" fmla="*/ 120 h 151"/>
                <a:gd name="T38" fmla="*/ 77 w 112"/>
                <a:gd name="T39" fmla="*/ 95 h 151"/>
                <a:gd name="T40" fmla="*/ 69 w 112"/>
                <a:gd name="T41" fmla="*/ 87 h 151"/>
                <a:gd name="T42" fmla="*/ 52 w 112"/>
                <a:gd name="T43" fmla="*/ 52 h 151"/>
                <a:gd name="T44" fmla="*/ 45 w 112"/>
                <a:gd name="T45" fmla="*/ 53 h 151"/>
                <a:gd name="T46" fmla="*/ 46 w 112"/>
                <a:gd name="T47" fmla="*/ 88 h 151"/>
                <a:gd name="T48" fmla="*/ 56 w 112"/>
                <a:gd name="T49" fmla="*/ 115 h 151"/>
                <a:gd name="T50" fmla="*/ 56 w 112"/>
                <a:gd name="T51" fmla="*/ 132 h 151"/>
                <a:gd name="T52" fmla="*/ 31 w 112"/>
                <a:gd name="T53" fmla="*/ 114 h 151"/>
                <a:gd name="T54" fmla="*/ 28 w 112"/>
                <a:gd name="T55" fmla="*/ 108 h 151"/>
                <a:gd name="T56" fmla="*/ 4 w 112"/>
                <a:gd name="T57" fmla="*/ 105 h 151"/>
                <a:gd name="T58" fmla="*/ 0 w 112"/>
                <a:gd name="T59" fmla="*/ 93 h 151"/>
                <a:gd name="T60" fmla="*/ 0 w 112"/>
                <a:gd name="T61" fmla="*/ 93 h 151"/>
                <a:gd name="T62" fmla="*/ 3 w 112"/>
                <a:gd name="T63" fmla="*/ 94 h 151"/>
                <a:gd name="T64" fmla="*/ 18 w 112"/>
                <a:gd name="T65" fmla="*/ 79 h 151"/>
                <a:gd name="T66" fmla="*/ 29 w 112"/>
                <a:gd name="T67" fmla="*/ 77 h 151"/>
                <a:gd name="T68" fmla="*/ 28 w 112"/>
                <a:gd name="T69" fmla="*/ 48 h 151"/>
                <a:gd name="T70" fmla="*/ 38 w 112"/>
                <a:gd name="T71" fmla="*/ 21 h 151"/>
                <a:gd name="T72" fmla="*/ 62 w 112"/>
                <a:gd name="T73" fmla="*/ 21 h 151"/>
                <a:gd name="T74" fmla="*/ 83 w 112"/>
                <a:gd name="T7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2" h="151">
                  <a:moveTo>
                    <a:pt x="83" y="0"/>
                  </a:moveTo>
                  <a:lnTo>
                    <a:pt x="91" y="10"/>
                  </a:lnTo>
                  <a:lnTo>
                    <a:pt x="85" y="20"/>
                  </a:lnTo>
                  <a:lnTo>
                    <a:pt x="91" y="33"/>
                  </a:lnTo>
                  <a:lnTo>
                    <a:pt x="88" y="42"/>
                  </a:lnTo>
                  <a:lnTo>
                    <a:pt x="97" y="51"/>
                  </a:lnTo>
                  <a:lnTo>
                    <a:pt x="101" y="49"/>
                  </a:lnTo>
                  <a:lnTo>
                    <a:pt x="105" y="55"/>
                  </a:lnTo>
                  <a:lnTo>
                    <a:pt x="108" y="70"/>
                  </a:lnTo>
                  <a:lnTo>
                    <a:pt x="105" y="79"/>
                  </a:lnTo>
                  <a:lnTo>
                    <a:pt x="97" y="80"/>
                  </a:lnTo>
                  <a:lnTo>
                    <a:pt x="78" y="74"/>
                  </a:lnTo>
                  <a:lnTo>
                    <a:pt x="78" y="98"/>
                  </a:lnTo>
                  <a:lnTo>
                    <a:pt x="95" y="107"/>
                  </a:lnTo>
                  <a:lnTo>
                    <a:pt x="109" y="134"/>
                  </a:lnTo>
                  <a:lnTo>
                    <a:pt x="112" y="151"/>
                  </a:lnTo>
                  <a:lnTo>
                    <a:pt x="105" y="151"/>
                  </a:lnTo>
                  <a:lnTo>
                    <a:pt x="90" y="125"/>
                  </a:lnTo>
                  <a:lnTo>
                    <a:pt x="80" y="120"/>
                  </a:lnTo>
                  <a:lnTo>
                    <a:pt x="77" y="95"/>
                  </a:lnTo>
                  <a:lnTo>
                    <a:pt x="69" y="87"/>
                  </a:lnTo>
                  <a:lnTo>
                    <a:pt x="52" y="52"/>
                  </a:lnTo>
                  <a:lnTo>
                    <a:pt x="45" y="53"/>
                  </a:lnTo>
                  <a:lnTo>
                    <a:pt x="46" y="88"/>
                  </a:lnTo>
                  <a:lnTo>
                    <a:pt x="56" y="115"/>
                  </a:lnTo>
                  <a:lnTo>
                    <a:pt x="56" y="132"/>
                  </a:lnTo>
                  <a:lnTo>
                    <a:pt x="31" y="114"/>
                  </a:lnTo>
                  <a:lnTo>
                    <a:pt x="28" y="108"/>
                  </a:lnTo>
                  <a:lnTo>
                    <a:pt x="4" y="105"/>
                  </a:lnTo>
                  <a:lnTo>
                    <a:pt x="0" y="93"/>
                  </a:lnTo>
                  <a:lnTo>
                    <a:pt x="0" y="93"/>
                  </a:lnTo>
                  <a:lnTo>
                    <a:pt x="3" y="94"/>
                  </a:lnTo>
                  <a:lnTo>
                    <a:pt x="18" y="79"/>
                  </a:lnTo>
                  <a:lnTo>
                    <a:pt x="29" y="77"/>
                  </a:lnTo>
                  <a:lnTo>
                    <a:pt x="28" y="48"/>
                  </a:lnTo>
                  <a:lnTo>
                    <a:pt x="38" y="21"/>
                  </a:lnTo>
                  <a:lnTo>
                    <a:pt x="62" y="21"/>
                  </a:lnTo>
                  <a:lnTo>
                    <a:pt x="8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2" name="Freeform 79">
              <a:extLst>
                <a:ext uri="{FF2B5EF4-FFF2-40B4-BE49-F238E27FC236}">
                  <a16:creationId xmlns:a16="http://schemas.microsoft.com/office/drawing/2014/main" id="{E7C0E03F-CD10-4BEB-A537-30FE7C870AF1}"/>
                </a:ext>
              </a:extLst>
            </p:cNvPr>
            <p:cNvSpPr>
              <a:spLocks/>
            </p:cNvSpPr>
            <p:nvPr/>
          </p:nvSpPr>
          <p:spPr bwMode="auto">
            <a:xfrm>
              <a:off x="3359151" y="5445125"/>
              <a:ext cx="395288" cy="255588"/>
            </a:xfrm>
            <a:custGeom>
              <a:avLst/>
              <a:gdLst>
                <a:gd name="T0" fmla="*/ 5 w 249"/>
                <a:gd name="T1" fmla="*/ 27 h 161"/>
                <a:gd name="T2" fmla="*/ 53 w 249"/>
                <a:gd name="T3" fmla="*/ 27 h 161"/>
                <a:gd name="T4" fmla="*/ 56 w 249"/>
                <a:gd name="T5" fmla="*/ 33 h 161"/>
                <a:gd name="T6" fmla="*/ 105 w 249"/>
                <a:gd name="T7" fmla="*/ 33 h 161"/>
                <a:gd name="T8" fmla="*/ 119 w 249"/>
                <a:gd name="T9" fmla="*/ 18 h 161"/>
                <a:gd name="T10" fmla="*/ 113 w 249"/>
                <a:gd name="T11" fmla="*/ 4 h 161"/>
                <a:gd name="T12" fmla="*/ 136 w 249"/>
                <a:gd name="T13" fmla="*/ 0 h 161"/>
                <a:gd name="T14" fmla="*/ 143 w 249"/>
                <a:gd name="T15" fmla="*/ 2 h 161"/>
                <a:gd name="T16" fmla="*/ 137 w 249"/>
                <a:gd name="T17" fmla="*/ 20 h 161"/>
                <a:gd name="T18" fmla="*/ 154 w 249"/>
                <a:gd name="T19" fmla="*/ 20 h 161"/>
                <a:gd name="T20" fmla="*/ 165 w 249"/>
                <a:gd name="T21" fmla="*/ 48 h 161"/>
                <a:gd name="T22" fmla="*/ 183 w 249"/>
                <a:gd name="T23" fmla="*/ 47 h 161"/>
                <a:gd name="T24" fmla="*/ 209 w 249"/>
                <a:gd name="T25" fmla="*/ 34 h 161"/>
                <a:gd name="T26" fmla="*/ 209 w 249"/>
                <a:gd name="T27" fmla="*/ 34 h 161"/>
                <a:gd name="T28" fmla="*/ 233 w 249"/>
                <a:gd name="T29" fmla="*/ 26 h 161"/>
                <a:gd name="T30" fmla="*/ 233 w 249"/>
                <a:gd name="T31" fmla="*/ 26 h 161"/>
                <a:gd name="T32" fmla="*/ 240 w 249"/>
                <a:gd name="T33" fmla="*/ 32 h 161"/>
                <a:gd name="T34" fmla="*/ 235 w 249"/>
                <a:gd name="T35" fmla="*/ 33 h 161"/>
                <a:gd name="T36" fmla="*/ 235 w 249"/>
                <a:gd name="T37" fmla="*/ 43 h 161"/>
                <a:gd name="T38" fmla="*/ 247 w 249"/>
                <a:gd name="T39" fmla="*/ 55 h 161"/>
                <a:gd name="T40" fmla="*/ 249 w 249"/>
                <a:gd name="T41" fmla="*/ 72 h 161"/>
                <a:gd name="T42" fmla="*/ 249 w 249"/>
                <a:gd name="T43" fmla="*/ 72 h 161"/>
                <a:gd name="T44" fmla="*/ 172 w 249"/>
                <a:gd name="T45" fmla="*/ 74 h 161"/>
                <a:gd name="T46" fmla="*/ 155 w 249"/>
                <a:gd name="T47" fmla="*/ 44 h 161"/>
                <a:gd name="T48" fmla="*/ 139 w 249"/>
                <a:gd name="T49" fmla="*/ 60 h 161"/>
                <a:gd name="T50" fmla="*/ 134 w 249"/>
                <a:gd name="T51" fmla="*/ 54 h 161"/>
                <a:gd name="T52" fmla="*/ 132 w 249"/>
                <a:gd name="T53" fmla="*/ 55 h 161"/>
                <a:gd name="T54" fmla="*/ 125 w 249"/>
                <a:gd name="T55" fmla="*/ 78 h 161"/>
                <a:gd name="T56" fmla="*/ 133 w 249"/>
                <a:gd name="T57" fmla="*/ 101 h 161"/>
                <a:gd name="T58" fmla="*/ 122 w 249"/>
                <a:gd name="T59" fmla="*/ 120 h 161"/>
                <a:gd name="T60" fmla="*/ 112 w 249"/>
                <a:gd name="T61" fmla="*/ 115 h 161"/>
                <a:gd name="T62" fmla="*/ 56 w 249"/>
                <a:gd name="T63" fmla="*/ 117 h 161"/>
                <a:gd name="T64" fmla="*/ 64 w 249"/>
                <a:gd name="T65" fmla="*/ 135 h 161"/>
                <a:gd name="T66" fmla="*/ 80 w 249"/>
                <a:gd name="T67" fmla="*/ 141 h 161"/>
                <a:gd name="T68" fmla="*/ 80 w 249"/>
                <a:gd name="T69" fmla="*/ 141 h 161"/>
                <a:gd name="T70" fmla="*/ 80 w 249"/>
                <a:gd name="T71" fmla="*/ 141 h 161"/>
                <a:gd name="T72" fmla="*/ 80 w 249"/>
                <a:gd name="T73" fmla="*/ 141 h 161"/>
                <a:gd name="T74" fmla="*/ 71 w 249"/>
                <a:gd name="T75" fmla="*/ 160 h 161"/>
                <a:gd name="T76" fmla="*/ 71 w 249"/>
                <a:gd name="T77" fmla="*/ 160 h 161"/>
                <a:gd name="T78" fmla="*/ 66 w 249"/>
                <a:gd name="T79" fmla="*/ 161 h 161"/>
                <a:gd name="T80" fmla="*/ 36 w 249"/>
                <a:gd name="T81" fmla="*/ 141 h 161"/>
                <a:gd name="T82" fmla="*/ 32 w 249"/>
                <a:gd name="T83" fmla="*/ 128 h 161"/>
                <a:gd name="T84" fmla="*/ 19 w 249"/>
                <a:gd name="T85" fmla="*/ 118 h 161"/>
                <a:gd name="T86" fmla="*/ 14 w 249"/>
                <a:gd name="T87" fmla="*/ 104 h 161"/>
                <a:gd name="T88" fmla="*/ 8 w 249"/>
                <a:gd name="T89" fmla="*/ 106 h 161"/>
                <a:gd name="T90" fmla="*/ 1 w 249"/>
                <a:gd name="T91" fmla="*/ 75 h 161"/>
                <a:gd name="T92" fmla="*/ 9 w 249"/>
                <a:gd name="T93" fmla="*/ 71 h 161"/>
                <a:gd name="T94" fmla="*/ 4 w 249"/>
                <a:gd name="T95" fmla="*/ 69 h 161"/>
                <a:gd name="T96" fmla="*/ 8 w 249"/>
                <a:gd name="T97" fmla="*/ 54 h 161"/>
                <a:gd name="T98" fmla="*/ 0 w 249"/>
                <a:gd name="T99" fmla="*/ 34 h 161"/>
                <a:gd name="T100" fmla="*/ 5 w 249"/>
                <a:gd name="T101" fmla="*/ 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9" h="161">
                  <a:moveTo>
                    <a:pt x="5" y="27"/>
                  </a:moveTo>
                  <a:lnTo>
                    <a:pt x="53" y="27"/>
                  </a:lnTo>
                  <a:lnTo>
                    <a:pt x="56" y="33"/>
                  </a:lnTo>
                  <a:lnTo>
                    <a:pt x="105" y="33"/>
                  </a:lnTo>
                  <a:lnTo>
                    <a:pt x="119" y="18"/>
                  </a:lnTo>
                  <a:lnTo>
                    <a:pt x="113" y="4"/>
                  </a:lnTo>
                  <a:lnTo>
                    <a:pt x="136" y="0"/>
                  </a:lnTo>
                  <a:lnTo>
                    <a:pt x="143" y="2"/>
                  </a:lnTo>
                  <a:lnTo>
                    <a:pt x="137" y="20"/>
                  </a:lnTo>
                  <a:lnTo>
                    <a:pt x="154" y="20"/>
                  </a:lnTo>
                  <a:lnTo>
                    <a:pt x="165" y="48"/>
                  </a:lnTo>
                  <a:lnTo>
                    <a:pt x="183" y="47"/>
                  </a:lnTo>
                  <a:lnTo>
                    <a:pt x="209" y="34"/>
                  </a:lnTo>
                  <a:lnTo>
                    <a:pt x="209" y="34"/>
                  </a:lnTo>
                  <a:lnTo>
                    <a:pt x="233" y="26"/>
                  </a:lnTo>
                  <a:lnTo>
                    <a:pt x="233" y="26"/>
                  </a:lnTo>
                  <a:lnTo>
                    <a:pt x="240" y="32"/>
                  </a:lnTo>
                  <a:lnTo>
                    <a:pt x="235" y="33"/>
                  </a:lnTo>
                  <a:lnTo>
                    <a:pt x="235" y="43"/>
                  </a:lnTo>
                  <a:lnTo>
                    <a:pt x="247" y="55"/>
                  </a:lnTo>
                  <a:lnTo>
                    <a:pt x="249" y="72"/>
                  </a:lnTo>
                  <a:lnTo>
                    <a:pt x="249" y="72"/>
                  </a:lnTo>
                  <a:lnTo>
                    <a:pt x="172" y="74"/>
                  </a:lnTo>
                  <a:lnTo>
                    <a:pt x="155" y="44"/>
                  </a:lnTo>
                  <a:lnTo>
                    <a:pt x="139" y="60"/>
                  </a:lnTo>
                  <a:lnTo>
                    <a:pt x="134" y="54"/>
                  </a:lnTo>
                  <a:lnTo>
                    <a:pt x="132" y="55"/>
                  </a:lnTo>
                  <a:lnTo>
                    <a:pt x="125" y="78"/>
                  </a:lnTo>
                  <a:lnTo>
                    <a:pt x="133" y="101"/>
                  </a:lnTo>
                  <a:lnTo>
                    <a:pt x="122" y="120"/>
                  </a:lnTo>
                  <a:lnTo>
                    <a:pt x="112" y="115"/>
                  </a:lnTo>
                  <a:lnTo>
                    <a:pt x="56" y="117"/>
                  </a:lnTo>
                  <a:lnTo>
                    <a:pt x="64" y="135"/>
                  </a:lnTo>
                  <a:lnTo>
                    <a:pt x="80" y="141"/>
                  </a:lnTo>
                  <a:lnTo>
                    <a:pt x="80" y="141"/>
                  </a:lnTo>
                  <a:lnTo>
                    <a:pt x="80" y="141"/>
                  </a:lnTo>
                  <a:lnTo>
                    <a:pt x="80" y="141"/>
                  </a:lnTo>
                  <a:lnTo>
                    <a:pt x="71" y="160"/>
                  </a:lnTo>
                  <a:lnTo>
                    <a:pt x="71" y="160"/>
                  </a:lnTo>
                  <a:lnTo>
                    <a:pt x="66" y="161"/>
                  </a:lnTo>
                  <a:lnTo>
                    <a:pt x="36" y="141"/>
                  </a:lnTo>
                  <a:lnTo>
                    <a:pt x="32" y="128"/>
                  </a:lnTo>
                  <a:lnTo>
                    <a:pt x="19" y="118"/>
                  </a:lnTo>
                  <a:lnTo>
                    <a:pt x="14" y="104"/>
                  </a:lnTo>
                  <a:lnTo>
                    <a:pt x="8" y="106"/>
                  </a:lnTo>
                  <a:lnTo>
                    <a:pt x="1" y="75"/>
                  </a:lnTo>
                  <a:lnTo>
                    <a:pt x="9" y="71"/>
                  </a:lnTo>
                  <a:lnTo>
                    <a:pt x="4" y="69"/>
                  </a:lnTo>
                  <a:lnTo>
                    <a:pt x="8" y="54"/>
                  </a:lnTo>
                  <a:lnTo>
                    <a:pt x="0" y="34"/>
                  </a:lnTo>
                  <a:lnTo>
                    <a:pt x="5" y="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3" name="Freeform 80">
              <a:extLst>
                <a:ext uri="{FF2B5EF4-FFF2-40B4-BE49-F238E27FC236}">
                  <a16:creationId xmlns:a16="http://schemas.microsoft.com/office/drawing/2014/main" id="{773A6AC8-743F-4A7F-A1E3-C8D5135280D7}"/>
                </a:ext>
              </a:extLst>
            </p:cNvPr>
            <p:cNvSpPr>
              <a:spLocks noEditPoints="1"/>
            </p:cNvSpPr>
            <p:nvPr/>
          </p:nvSpPr>
          <p:spPr bwMode="auto">
            <a:xfrm>
              <a:off x="1985963" y="5592763"/>
              <a:ext cx="679450" cy="328613"/>
            </a:xfrm>
            <a:custGeom>
              <a:avLst/>
              <a:gdLst>
                <a:gd name="T0" fmla="*/ 188 w 428"/>
                <a:gd name="T1" fmla="*/ 207 h 207"/>
                <a:gd name="T2" fmla="*/ 180 w 428"/>
                <a:gd name="T3" fmla="*/ 201 h 207"/>
                <a:gd name="T4" fmla="*/ 184 w 428"/>
                <a:gd name="T5" fmla="*/ 183 h 207"/>
                <a:gd name="T6" fmla="*/ 177 w 428"/>
                <a:gd name="T7" fmla="*/ 198 h 207"/>
                <a:gd name="T8" fmla="*/ 184 w 428"/>
                <a:gd name="T9" fmla="*/ 183 h 207"/>
                <a:gd name="T10" fmla="*/ 198 w 428"/>
                <a:gd name="T11" fmla="*/ 200 h 207"/>
                <a:gd name="T12" fmla="*/ 243 w 428"/>
                <a:gd name="T13" fmla="*/ 159 h 207"/>
                <a:gd name="T14" fmla="*/ 243 w 428"/>
                <a:gd name="T15" fmla="*/ 159 h 207"/>
                <a:gd name="T16" fmla="*/ 198 w 428"/>
                <a:gd name="T17" fmla="*/ 162 h 207"/>
                <a:gd name="T18" fmla="*/ 200 w 428"/>
                <a:gd name="T19" fmla="*/ 155 h 207"/>
                <a:gd name="T20" fmla="*/ 205 w 428"/>
                <a:gd name="T21" fmla="*/ 156 h 207"/>
                <a:gd name="T22" fmla="*/ 258 w 428"/>
                <a:gd name="T23" fmla="*/ 124 h 207"/>
                <a:gd name="T24" fmla="*/ 257 w 428"/>
                <a:gd name="T25" fmla="*/ 137 h 207"/>
                <a:gd name="T26" fmla="*/ 9 w 428"/>
                <a:gd name="T27" fmla="*/ 121 h 207"/>
                <a:gd name="T28" fmla="*/ 16 w 428"/>
                <a:gd name="T29" fmla="*/ 105 h 207"/>
                <a:gd name="T30" fmla="*/ 16 w 428"/>
                <a:gd name="T31" fmla="*/ 105 h 207"/>
                <a:gd name="T32" fmla="*/ 348 w 428"/>
                <a:gd name="T33" fmla="*/ 106 h 207"/>
                <a:gd name="T34" fmla="*/ 42 w 428"/>
                <a:gd name="T35" fmla="*/ 102 h 207"/>
                <a:gd name="T36" fmla="*/ 42 w 428"/>
                <a:gd name="T37" fmla="*/ 102 h 207"/>
                <a:gd name="T38" fmla="*/ 343 w 428"/>
                <a:gd name="T39" fmla="*/ 84 h 207"/>
                <a:gd name="T40" fmla="*/ 317 w 428"/>
                <a:gd name="T41" fmla="*/ 89 h 207"/>
                <a:gd name="T42" fmla="*/ 316 w 428"/>
                <a:gd name="T43" fmla="*/ 81 h 207"/>
                <a:gd name="T44" fmla="*/ 369 w 428"/>
                <a:gd name="T45" fmla="*/ 95 h 207"/>
                <a:gd name="T46" fmla="*/ 371 w 428"/>
                <a:gd name="T47" fmla="*/ 81 h 207"/>
                <a:gd name="T48" fmla="*/ 271 w 428"/>
                <a:gd name="T49" fmla="*/ 94 h 207"/>
                <a:gd name="T50" fmla="*/ 310 w 428"/>
                <a:gd name="T51" fmla="*/ 91 h 207"/>
                <a:gd name="T52" fmla="*/ 309 w 428"/>
                <a:gd name="T53" fmla="*/ 113 h 207"/>
                <a:gd name="T54" fmla="*/ 288 w 428"/>
                <a:gd name="T55" fmla="*/ 119 h 207"/>
                <a:gd name="T56" fmla="*/ 270 w 428"/>
                <a:gd name="T57" fmla="*/ 102 h 207"/>
                <a:gd name="T58" fmla="*/ 215 w 428"/>
                <a:gd name="T59" fmla="*/ 116 h 207"/>
                <a:gd name="T60" fmla="*/ 211 w 428"/>
                <a:gd name="T61" fmla="*/ 87 h 207"/>
                <a:gd name="T62" fmla="*/ 251 w 428"/>
                <a:gd name="T63" fmla="*/ 73 h 207"/>
                <a:gd name="T64" fmla="*/ 428 w 428"/>
                <a:gd name="T65" fmla="*/ 81 h 207"/>
                <a:gd name="T66" fmla="*/ 388 w 428"/>
                <a:gd name="T67" fmla="*/ 75 h 207"/>
                <a:gd name="T68" fmla="*/ 134 w 428"/>
                <a:gd name="T69" fmla="*/ 66 h 207"/>
                <a:gd name="T70" fmla="*/ 406 w 428"/>
                <a:gd name="T71" fmla="*/ 61 h 207"/>
                <a:gd name="T72" fmla="*/ 406 w 428"/>
                <a:gd name="T73" fmla="*/ 61 h 207"/>
                <a:gd name="T74" fmla="*/ 104 w 428"/>
                <a:gd name="T75" fmla="*/ 60 h 207"/>
                <a:gd name="T76" fmla="*/ 403 w 428"/>
                <a:gd name="T77" fmla="*/ 61 h 207"/>
                <a:gd name="T78" fmla="*/ 400 w 428"/>
                <a:gd name="T79" fmla="*/ 54 h 207"/>
                <a:gd name="T80" fmla="*/ 225 w 428"/>
                <a:gd name="T81" fmla="*/ 54 h 207"/>
                <a:gd name="T82" fmla="*/ 155 w 428"/>
                <a:gd name="T83" fmla="*/ 25 h 207"/>
                <a:gd name="T84" fmla="*/ 148 w 428"/>
                <a:gd name="T85" fmla="*/ 36 h 207"/>
                <a:gd name="T86" fmla="*/ 201 w 428"/>
                <a:gd name="T87" fmla="*/ 25 h 207"/>
                <a:gd name="T88" fmla="*/ 142 w 428"/>
                <a:gd name="T89" fmla="*/ 10 h 207"/>
                <a:gd name="T90" fmla="*/ 118 w 428"/>
                <a:gd name="T91" fmla="*/ 35 h 207"/>
                <a:gd name="T92" fmla="*/ 142 w 428"/>
                <a:gd name="T93" fmla="*/ 10 h 207"/>
                <a:gd name="T94" fmla="*/ 157 w 428"/>
                <a:gd name="T95" fmla="*/ 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8" h="207">
                  <a:moveTo>
                    <a:pt x="190" y="194"/>
                  </a:moveTo>
                  <a:lnTo>
                    <a:pt x="194" y="201"/>
                  </a:lnTo>
                  <a:lnTo>
                    <a:pt x="188" y="207"/>
                  </a:lnTo>
                  <a:lnTo>
                    <a:pt x="190" y="194"/>
                  </a:lnTo>
                  <a:close/>
                  <a:moveTo>
                    <a:pt x="185" y="202"/>
                  </a:moveTo>
                  <a:lnTo>
                    <a:pt x="180" y="201"/>
                  </a:lnTo>
                  <a:lnTo>
                    <a:pt x="187" y="193"/>
                  </a:lnTo>
                  <a:lnTo>
                    <a:pt x="185" y="202"/>
                  </a:lnTo>
                  <a:close/>
                  <a:moveTo>
                    <a:pt x="184" y="183"/>
                  </a:moveTo>
                  <a:lnTo>
                    <a:pt x="188" y="186"/>
                  </a:lnTo>
                  <a:lnTo>
                    <a:pt x="185" y="193"/>
                  </a:lnTo>
                  <a:lnTo>
                    <a:pt x="177" y="198"/>
                  </a:lnTo>
                  <a:lnTo>
                    <a:pt x="174" y="191"/>
                  </a:lnTo>
                  <a:lnTo>
                    <a:pt x="178" y="184"/>
                  </a:lnTo>
                  <a:lnTo>
                    <a:pt x="184" y="183"/>
                  </a:lnTo>
                  <a:close/>
                  <a:moveTo>
                    <a:pt x="197" y="179"/>
                  </a:moveTo>
                  <a:lnTo>
                    <a:pt x="208" y="188"/>
                  </a:lnTo>
                  <a:lnTo>
                    <a:pt x="198" y="200"/>
                  </a:lnTo>
                  <a:lnTo>
                    <a:pt x="188" y="187"/>
                  </a:lnTo>
                  <a:lnTo>
                    <a:pt x="197" y="179"/>
                  </a:lnTo>
                  <a:close/>
                  <a:moveTo>
                    <a:pt x="243" y="159"/>
                  </a:moveTo>
                  <a:lnTo>
                    <a:pt x="236" y="165"/>
                  </a:lnTo>
                  <a:lnTo>
                    <a:pt x="230" y="159"/>
                  </a:lnTo>
                  <a:lnTo>
                    <a:pt x="243" y="159"/>
                  </a:lnTo>
                  <a:close/>
                  <a:moveTo>
                    <a:pt x="200" y="155"/>
                  </a:moveTo>
                  <a:lnTo>
                    <a:pt x="204" y="156"/>
                  </a:lnTo>
                  <a:lnTo>
                    <a:pt x="198" y="162"/>
                  </a:lnTo>
                  <a:lnTo>
                    <a:pt x="185" y="162"/>
                  </a:lnTo>
                  <a:lnTo>
                    <a:pt x="188" y="155"/>
                  </a:lnTo>
                  <a:lnTo>
                    <a:pt x="200" y="155"/>
                  </a:lnTo>
                  <a:close/>
                  <a:moveTo>
                    <a:pt x="211" y="144"/>
                  </a:moveTo>
                  <a:lnTo>
                    <a:pt x="214" y="152"/>
                  </a:lnTo>
                  <a:lnTo>
                    <a:pt x="205" y="156"/>
                  </a:lnTo>
                  <a:lnTo>
                    <a:pt x="204" y="147"/>
                  </a:lnTo>
                  <a:lnTo>
                    <a:pt x="211" y="144"/>
                  </a:lnTo>
                  <a:close/>
                  <a:moveTo>
                    <a:pt x="258" y="124"/>
                  </a:moveTo>
                  <a:lnTo>
                    <a:pt x="268" y="127"/>
                  </a:lnTo>
                  <a:lnTo>
                    <a:pt x="271" y="134"/>
                  </a:lnTo>
                  <a:lnTo>
                    <a:pt x="257" y="137"/>
                  </a:lnTo>
                  <a:lnTo>
                    <a:pt x="258" y="124"/>
                  </a:lnTo>
                  <a:close/>
                  <a:moveTo>
                    <a:pt x="3" y="116"/>
                  </a:moveTo>
                  <a:lnTo>
                    <a:pt x="9" y="121"/>
                  </a:lnTo>
                  <a:lnTo>
                    <a:pt x="0" y="119"/>
                  </a:lnTo>
                  <a:lnTo>
                    <a:pt x="3" y="116"/>
                  </a:lnTo>
                  <a:close/>
                  <a:moveTo>
                    <a:pt x="16" y="105"/>
                  </a:moveTo>
                  <a:lnTo>
                    <a:pt x="16" y="112"/>
                  </a:lnTo>
                  <a:lnTo>
                    <a:pt x="12" y="109"/>
                  </a:lnTo>
                  <a:lnTo>
                    <a:pt x="16" y="105"/>
                  </a:lnTo>
                  <a:close/>
                  <a:moveTo>
                    <a:pt x="351" y="98"/>
                  </a:moveTo>
                  <a:lnTo>
                    <a:pt x="354" y="102"/>
                  </a:lnTo>
                  <a:lnTo>
                    <a:pt x="348" y="106"/>
                  </a:lnTo>
                  <a:lnTo>
                    <a:pt x="345" y="102"/>
                  </a:lnTo>
                  <a:lnTo>
                    <a:pt x="351" y="98"/>
                  </a:lnTo>
                  <a:close/>
                  <a:moveTo>
                    <a:pt x="42" y="102"/>
                  </a:moveTo>
                  <a:lnTo>
                    <a:pt x="35" y="98"/>
                  </a:lnTo>
                  <a:lnTo>
                    <a:pt x="38" y="95"/>
                  </a:lnTo>
                  <a:lnTo>
                    <a:pt x="42" y="102"/>
                  </a:lnTo>
                  <a:close/>
                  <a:moveTo>
                    <a:pt x="345" y="87"/>
                  </a:moveTo>
                  <a:lnTo>
                    <a:pt x="338" y="94"/>
                  </a:lnTo>
                  <a:lnTo>
                    <a:pt x="343" y="84"/>
                  </a:lnTo>
                  <a:lnTo>
                    <a:pt x="345" y="87"/>
                  </a:lnTo>
                  <a:close/>
                  <a:moveTo>
                    <a:pt x="316" y="81"/>
                  </a:moveTo>
                  <a:lnTo>
                    <a:pt x="317" y="89"/>
                  </a:lnTo>
                  <a:lnTo>
                    <a:pt x="309" y="89"/>
                  </a:lnTo>
                  <a:lnTo>
                    <a:pt x="309" y="85"/>
                  </a:lnTo>
                  <a:lnTo>
                    <a:pt x="316" y="81"/>
                  </a:lnTo>
                  <a:close/>
                  <a:moveTo>
                    <a:pt x="371" y="81"/>
                  </a:moveTo>
                  <a:lnTo>
                    <a:pt x="382" y="85"/>
                  </a:lnTo>
                  <a:lnTo>
                    <a:pt x="369" y="95"/>
                  </a:lnTo>
                  <a:lnTo>
                    <a:pt x="365" y="94"/>
                  </a:lnTo>
                  <a:lnTo>
                    <a:pt x="372" y="87"/>
                  </a:lnTo>
                  <a:lnTo>
                    <a:pt x="371" y="81"/>
                  </a:lnTo>
                  <a:close/>
                  <a:moveTo>
                    <a:pt x="251" y="73"/>
                  </a:moveTo>
                  <a:lnTo>
                    <a:pt x="260" y="75"/>
                  </a:lnTo>
                  <a:lnTo>
                    <a:pt x="271" y="94"/>
                  </a:lnTo>
                  <a:lnTo>
                    <a:pt x="287" y="88"/>
                  </a:lnTo>
                  <a:lnTo>
                    <a:pt x="295" y="92"/>
                  </a:lnTo>
                  <a:lnTo>
                    <a:pt x="310" y="91"/>
                  </a:lnTo>
                  <a:lnTo>
                    <a:pt x="317" y="101"/>
                  </a:lnTo>
                  <a:lnTo>
                    <a:pt x="309" y="105"/>
                  </a:lnTo>
                  <a:lnTo>
                    <a:pt x="309" y="113"/>
                  </a:lnTo>
                  <a:lnTo>
                    <a:pt x="302" y="110"/>
                  </a:lnTo>
                  <a:lnTo>
                    <a:pt x="288" y="123"/>
                  </a:lnTo>
                  <a:lnTo>
                    <a:pt x="288" y="119"/>
                  </a:lnTo>
                  <a:lnTo>
                    <a:pt x="278" y="115"/>
                  </a:lnTo>
                  <a:lnTo>
                    <a:pt x="278" y="106"/>
                  </a:lnTo>
                  <a:lnTo>
                    <a:pt x="270" y="102"/>
                  </a:lnTo>
                  <a:lnTo>
                    <a:pt x="244" y="117"/>
                  </a:lnTo>
                  <a:lnTo>
                    <a:pt x="233" y="108"/>
                  </a:lnTo>
                  <a:lnTo>
                    <a:pt x="215" y="116"/>
                  </a:lnTo>
                  <a:lnTo>
                    <a:pt x="202" y="109"/>
                  </a:lnTo>
                  <a:lnTo>
                    <a:pt x="201" y="102"/>
                  </a:lnTo>
                  <a:lnTo>
                    <a:pt x="211" y="87"/>
                  </a:lnTo>
                  <a:lnTo>
                    <a:pt x="228" y="81"/>
                  </a:lnTo>
                  <a:lnTo>
                    <a:pt x="232" y="74"/>
                  </a:lnTo>
                  <a:lnTo>
                    <a:pt x="251" y="73"/>
                  </a:lnTo>
                  <a:close/>
                  <a:moveTo>
                    <a:pt x="390" y="73"/>
                  </a:moveTo>
                  <a:lnTo>
                    <a:pt x="410" y="88"/>
                  </a:lnTo>
                  <a:lnTo>
                    <a:pt x="428" y="81"/>
                  </a:lnTo>
                  <a:lnTo>
                    <a:pt x="409" y="92"/>
                  </a:lnTo>
                  <a:lnTo>
                    <a:pt x="392" y="81"/>
                  </a:lnTo>
                  <a:lnTo>
                    <a:pt x="388" y="75"/>
                  </a:lnTo>
                  <a:lnTo>
                    <a:pt x="390" y="73"/>
                  </a:lnTo>
                  <a:close/>
                  <a:moveTo>
                    <a:pt x="131" y="61"/>
                  </a:moveTo>
                  <a:lnTo>
                    <a:pt x="134" y="66"/>
                  </a:lnTo>
                  <a:lnTo>
                    <a:pt x="131" y="68"/>
                  </a:lnTo>
                  <a:lnTo>
                    <a:pt x="131" y="61"/>
                  </a:lnTo>
                  <a:close/>
                  <a:moveTo>
                    <a:pt x="406" y="61"/>
                  </a:moveTo>
                  <a:lnTo>
                    <a:pt x="407" y="67"/>
                  </a:lnTo>
                  <a:lnTo>
                    <a:pt x="400" y="67"/>
                  </a:lnTo>
                  <a:lnTo>
                    <a:pt x="406" y="61"/>
                  </a:lnTo>
                  <a:close/>
                  <a:moveTo>
                    <a:pt x="114" y="56"/>
                  </a:moveTo>
                  <a:lnTo>
                    <a:pt x="113" y="64"/>
                  </a:lnTo>
                  <a:lnTo>
                    <a:pt x="104" y="60"/>
                  </a:lnTo>
                  <a:lnTo>
                    <a:pt x="114" y="56"/>
                  </a:lnTo>
                  <a:close/>
                  <a:moveTo>
                    <a:pt x="400" y="54"/>
                  </a:moveTo>
                  <a:lnTo>
                    <a:pt x="403" y="61"/>
                  </a:lnTo>
                  <a:lnTo>
                    <a:pt x="397" y="66"/>
                  </a:lnTo>
                  <a:lnTo>
                    <a:pt x="396" y="60"/>
                  </a:lnTo>
                  <a:lnTo>
                    <a:pt x="400" y="54"/>
                  </a:lnTo>
                  <a:close/>
                  <a:moveTo>
                    <a:pt x="221" y="49"/>
                  </a:moveTo>
                  <a:lnTo>
                    <a:pt x="226" y="52"/>
                  </a:lnTo>
                  <a:lnTo>
                    <a:pt x="225" y="54"/>
                  </a:lnTo>
                  <a:lnTo>
                    <a:pt x="221" y="56"/>
                  </a:lnTo>
                  <a:lnTo>
                    <a:pt x="221" y="49"/>
                  </a:lnTo>
                  <a:close/>
                  <a:moveTo>
                    <a:pt x="155" y="25"/>
                  </a:moveTo>
                  <a:lnTo>
                    <a:pt x="156" y="34"/>
                  </a:lnTo>
                  <a:lnTo>
                    <a:pt x="150" y="39"/>
                  </a:lnTo>
                  <a:lnTo>
                    <a:pt x="148" y="36"/>
                  </a:lnTo>
                  <a:lnTo>
                    <a:pt x="155" y="25"/>
                  </a:lnTo>
                  <a:close/>
                  <a:moveTo>
                    <a:pt x="198" y="20"/>
                  </a:moveTo>
                  <a:lnTo>
                    <a:pt x="201" y="25"/>
                  </a:lnTo>
                  <a:lnTo>
                    <a:pt x="194" y="28"/>
                  </a:lnTo>
                  <a:lnTo>
                    <a:pt x="198" y="20"/>
                  </a:lnTo>
                  <a:close/>
                  <a:moveTo>
                    <a:pt x="142" y="10"/>
                  </a:moveTo>
                  <a:lnTo>
                    <a:pt x="139" y="39"/>
                  </a:lnTo>
                  <a:lnTo>
                    <a:pt x="118" y="39"/>
                  </a:lnTo>
                  <a:lnTo>
                    <a:pt x="118" y="35"/>
                  </a:lnTo>
                  <a:lnTo>
                    <a:pt x="127" y="36"/>
                  </a:lnTo>
                  <a:lnTo>
                    <a:pt x="134" y="14"/>
                  </a:lnTo>
                  <a:lnTo>
                    <a:pt x="142" y="10"/>
                  </a:lnTo>
                  <a:close/>
                  <a:moveTo>
                    <a:pt x="167" y="0"/>
                  </a:moveTo>
                  <a:lnTo>
                    <a:pt x="167" y="8"/>
                  </a:lnTo>
                  <a:lnTo>
                    <a:pt x="157" y="7"/>
                  </a:lnTo>
                  <a:lnTo>
                    <a:pt x="16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4" name="Freeform 81">
              <a:extLst>
                <a:ext uri="{FF2B5EF4-FFF2-40B4-BE49-F238E27FC236}">
                  <a16:creationId xmlns:a16="http://schemas.microsoft.com/office/drawing/2014/main" id="{E6A8D1D6-E7A9-4A07-B37D-360C9D13E2F8}"/>
                </a:ext>
              </a:extLst>
            </p:cNvPr>
            <p:cNvSpPr>
              <a:spLocks noEditPoints="1"/>
            </p:cNvSpPr>
            <p:nvPr/>
          </p:nvSpPr>
          <p:spPr bwMode="auto">
            <a:xfrm>
              <a:off x="3819526" y="4378325"/>
              <a:ext cx="260350" cy="247650"/>
            </a:xfrm>
            <a:custGeom>
              <a:avLst/>
              <a:gdLst>
                <a:gd name="T0" fmla="*/ 58 w 164"/>
                <a:gd name="T1" fmla="*/ 73 h 156"/>
                <a:gd name="T2" fmla="*/ 52 w 164"/>
                <a:gd name="T3" fmla="*/ 75 h 156"/>
                <a:gd name="T4" fmla="*/ 51 w 164"/>
                <a:gd name="T5" fmla="*/ 71 h 156"/>
                <a:gd name="T6" fmla="*/ 143 w 164"/>
                <a:gd name="T7" fmla="*/ 71 h 156"/>
                <a:gd name="T8" fmla="*/ 136 w 164"/>
                <a:gd name="T9" fmla="*/ 75 h 156"/>
                <a:gd name="T10" fmla="*/ 131 w 164"/>
                <a:gd name="T11" fmla="*/ 77 h 156"/>
                <a:gd name="T12" fmla="*/ 125 w 164"/>
                <a:gd name="T13" fmla="*/ 70 h 156"/>
                <a:gd name="T14" fmla="*/ 135 w 164"/>
                <a:gd name="T15" fmla="*/ 71 h 156"/>
                <a:gd name="T16" fmla="*/ 117 w 164"/>
                <a:gd name="T17" fmla="*/ 70 h 156"/>
                <a:gd name="T18" fmla="*/ 122 w 164"/>
                <a:gd name="T19" fmla="*/ 71 h 156"/>
                <a:gd name="T20" fmla="*/ 126 w 164"/>
                <a:gd name="T21" fmla="*/ 85 h 156"/>
                <a:gd name="T22" fmla="*/ 115 w 164"/>
                <a:gd name="T23" fmla="*/ 108 h 156"/>
                <a:gd name="T24" fmla="*/ 110 w 164"/>
                <a:gd name="T25" fmla="*/ 94 h 156"/>
                <a:gd name="T26" fmla="*/ 114 w 164"/>
                <a:gd name="T27" fmla="*/ 87 h 156"/>
                <a:gd name="T28" fmla="*/ 117 w 164"/>
                <a:gd name="T29" fmla="*/ 66 h 156"/>
                <a:gd name="T30" fmla="*/ 59 w 164"/>
                <a:gd name="T31" fmla="*/ 66 h 156"/>
                <a:gd name="T32" fmla="*/ 53 w 164"/>
                <a:gd name="T33" fmla="*/ 59 h 156"/>
                <a:gd name="T34" fmla="*/ 74 w 164"/>
                <a:gd name="T35" fmla="*/ 60 h 156"/>
                <a:gd name="T36" fmla="*/ 66 w 164"/>
                <a:gd name="T37" fmla="*/ 64 h 156"/>
                <a:gd name="T38" fmla="*/ 69 w 164"/>
                <a:gd name="T39" fmla="*/ 57 h 156"/>
                <a:gd name="T40" fmla="*/ 24 w 164"/>
                <a:gd name="T41" fmla="*/ 64 h 156"/>
                <a:gd name="T42" fmla="*/ 38 w 164"/>
                <a:gd name="T43" fmla="*/ 68 h 156"/>
                <a:gd name="T44" fmla="*/ 46 w 164"/>
                <a:gd name="T45" fmla="*/ 92 h 156"/>
                <a:gd name="T46" fmla="*/ 74 w 164"/>
                <a:gd name="T47" fmla="*/ 101 h 156"/>
                <a:gd name="T48" fmla="*/ 97 w 164"/>
                <a:gd name="T49" fmla="*/ 112 h 156"/>
                <a:gd name="T50" fmla="*/ 111 w 164"/>
                <a:gd name="T51" fmla="*/ 122 h 156"/>
                <a:gd name="T52" fmla="*/ 76 w 164"/>
                <a:gd name="T53" fmla="*/ 156 h 156"/>
                <a:gd name="T54" fmla="*/ 74 w 164"/>
                <a:gd name="T55" fmla="*/ 142 h 156"/>
                <a:gd name="T56" fmla="*/ 37 w 164"/>
                <a:gd name="T57" fmla="*/ 129 h 156"/>
                <a:gd name="T58" fmla="*/ 13 w 164"/>
                <a:gd name="T59" fmla="*/ 133 h 156"/>
                <a:gd name="T60" fmla="*/ 3 w 164"/>
                <a:gd name="T61" fmla="*/ 63 h 156"/>
                <a:gd name="T62" fmla="*/ 10 w 164"/>
                <a:gd name="T63" fmla="*/ 52 h 156"/>
                <a:gd name="T64" fmla="*/ 13 w 164"/>
                <a:gd name="T65" fmla="*/ 59 h 156"/>
                <a:gd name="T66" fmla="*/ 52 w 164"/>
                <a:gd name="T67" fmla="*/ 34 h 156"/>
                <a:gd name="T68" fmla="*/ 53 w 164"/>
                <a:gd name="T69" fmla="*/ 43 h 156"/>
                <a:gd name="T70" fmla="*/ 63 w 164"/>
                <a:gd name="T71" fmla="*/ 46 h 156"/>
                <a:gd name="T72" fmla="*/ 44 w 164"/>
                <a:gd name="T73" fmla="*/ 50 h 156"/>
                <a:gd name="T74" fmla="*/ 39 w 164"/>
                <a:gd name="T75" fmla="*/ 48 h 156"/>
                <a:gd name="T76" fmla="*/ 27 w 164"/>
                <a:gd name="T77" fmla="*/ 34 h 156"/>
                <a:gd name="T78" fmla="*/ 25 w 164"/>
                <a:gd name="T79" fmla="*/ 38 h 156"/>
                <a:gd name="T80" fmla="*/ 124 w 164"/>
                <a:gd name="T81" fmla="*/ 32 h 156"/>
                <a:gd name="T82" fmla="*/ 124 w 164"/>
                <a:gd name="T83" fmla="*/ 27 h 156"/>
                <a:gd name="T84" fmla="*/ 142 w 164"/>
                <a:gd name="T85" fmla="*/ 0 h 156"/>
                <a:gd name="T86" fmla="*/ 150 w 164"/>
                <a:gd name="T87" fmla="*/ 45 h 156"/>
                <a:gd name="T88" fmla="*/ 160 w 164"/>
                <a:gd name="T89" fmla="*/ 55 h 156"/>
                <a:gd name="T90" fmla="*/ 153 w 164"/>
                <a:gd name="T91" fmla="*/ 67 h 156"/>
                <a:gd name="T92" fmla="*/ 118 w 164"/>
                <a:gd name="T93" fmla="*/ 49 h 156"/>
                <a:gd name="T94" fmla="*/ 128 w 164"/>
                <a:gd name="T95" fmla="*/ 45 h 156"/>
                <a:gd name="T96" fmla="*/ 142 w 164"/>
                <a:gd name="T9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 h="156">
                  <a:moveTo>
                    <a:pt x="51" y="71"/>
                  </a:moveTo>
                  <a:lnTo>
                    <a:pt x="58" y="73"/>
                  </a:lnTo>
                  <a:lnTo>
                    <a:pt x="56" y="85"/>
                  </a:lnTo>
                  <a:lnTo>
                    <a:pt x="52" y="75"/>
                  </a:lnTo>
                  <a:lnTo>
                    <a:pt x="48" y="77"/>
                  </a:lnTo>
                  <a:lnTo>
                    <a:pt x="51" y="71"/>
                  </a:lnTo>
                  <a:close/>
                  <a:moveTo>
                    <a:pt x="135" y="71"/>
                  </a:moveTo>
                  <a:lnTo>
                    <a:pt x="143" y="71"/>
                  </a:lnTo>
                  <a:lnTo>
                    <a:pt x="143" y="75"/>
                  </a:lnTo>
                  <a:lnTo>
                    <a:pt x="136" y="75"/>
                  </a:lnTo>
                  <a:lnTo>
                    <a:pt x="131" y="81"/>
                  </a:lnTo>
                  <a:lnTo>
                    <a:pt x="131" y="77"/>
                  </a:lnTo>
                  <a:lnTo>
                    <a:pt x="124" y="80"/>
                  </a:lnTo>
                  <a:lnTo>
                    <a:pt x="125" y="70"/>
                  </a:lnTo>
                  <a:lnTo>
                    <a:pt x="131" y="75"/>
                  </a:lnTo>
                  <a:lnTo>
                    <a:pt x="135" y="71"/>
                  </a:lnTo>
                  <a:close/>
                  <a:moveTo>
                    <a:pt x="117" y="66"/>
                  </a:moveTo>
                  <a:lnTo>
                    <a:pt x="117" y="70"/>
                  </a:lnTo>
                  <a:lnTo>
                    <a:pt x="121" y="68"/>
                  </a:lnTo>
                  <a:lnTo>
                    <a:pt x="122" y="71"/>
                  </a:lnTo>
                  <a:lnTo>
                    <a:pt x="121" y="80"/>
                  </a:lnTo>
                  <a:lnTo>
                    <a:pt x="126" y="85"/>
                  </a:lnTo>
                  <a:lnTo>
                    <a:pt x="121" y="106"/>
                  </a:lnTo>
                  <a:lnTo>
                    <a:pt x="115" y="108"/>
                  </a:lnTo>
                  <a:lnTo>
                    <a:pt x="105" y="96"/>
                  </a:lnTo>
                  <a:lnTo>
                    <a:pt x="110" y="94"/>
                  </a:lnTo>
                  <a:lnTo>
                    <a:pt x="110" y="87"/>
                  </a:lnTo>
                  <a:lnTo>
                    <a:pt x="114" y="87"/>
                  </a:lnTo>
                  <a:lnTo>
                    <a:pt x="111" y="66"/>
                  </a:lnTo>
                  <a:lnTo>
                    <a:pt x="117" y="66"/>
                  </a:lnTo>
                  <a:close/>
                  <a:moveTo>
                    <a:pt x="53" y="59"/>
                  </a:moveTo>
                  <a:lnTo>
                    <a:pt x="59" y="66"/>
                  </a:lnTo>
                  <a:lnTo>
                    <a:pt x="49" y="63"/>
                  </a:lnTo>
                  <a:lnTo>
                    <a:pt x="53" y="59"/>
                  </a:lnTo>
                  <a:close/>
                  <a:moveTo>
                    <a:pt x="69" y="57"/>
                  </a:moveTo>
                  <a:lnTo>
                    <a:pt x="74" y="60"/>
                  </a:lnTo>
                  <a:lnTo>
                    <a:pt x="72" y="66"/>
                  </a:lnTo>
                  <a:lnTo>
                    <a:pt x="66" y="64"/>
                  </a:lnTo>
                  <a:lnTo>
                    <a:pt x="65" y="57"/>
                  </a:lnTo>
                  <a:lnTo>
                    <a:pt x="69" y="57"/>
                  </a:lnTo>
                  <a:close/>
                  <a:moveTo>
                    <a:pt x="23" y="57"/>
                  </a:moveTo>
                  <a:lnTo>
                    <a:pt x="24" y="64"/>
                  </a:lnTo>
                  <a:lnTo>
                    <a:pt x="39" y="66"/>
                  </a:lnTo>
                  <a:lnTo>
                    <a:pt x="38" y="68"/>
                  </a:lnTo>
                  <a:lnTo>
                    <a:pt x="42" y="74"/>
                  </a:lnTo>
                  <a:lnTo>
                    <a:pt x="46" y="92"/>
                  </a:lnTo>
                  <a:lnTo>
                    <a:pt x="56" y="99"/>
                  </a:lnTo>
                  <a:lnTo>
                    <a:pt x="74" y="101"/>
                  </a:lnTo>
                  <a:lnTo>
                    <a:pt x="74" y="106"/>
                  </a:lnTo>
                  <a:lnTo>
                    <a:pt x="97" y="112"/>
                  </a:lnTo>
                  <a:lnTo>
                    <a:pt x="103" y="120"/>
                  </a:lnTo>
                  <a:lnTo>
                    <a:pt x="111" y="122"/>
                  </a:lnTo>
                  <a:lnTo>
                    <a:pt x="111" y="122"/>
                  </a:lnTo>
                  <a:lnTo>
                    <a:pt x="76" y="156"/>
                  </a:lnTo>
                  <a:lnTo>
                    <a:pt x="76" y="156"/>
                  </a:lnTo>
                  <a:lnTo>
                    <a:pt x="74" y="142"/>
                  </a:lnTo>
                  <a:lnTo>
                    <a:pt x="63" y="134"/>
                  </a:lnTo>
                  <a:lnTo>
                    <a:pt x="37" y="129"/>
                  </a:lnTo>
                  <a:lnTo>
                    <a:pt x="13" y="133"/>
                  </a:lnTo>
                  <a:lnTo>
                    <a:pt x="13" y="133"/>
                  </a:lnTo>
                  <a:lnTo>
                    <a:pt x="0" y="87"/>
                  </a:lnTo>
                  <a:lnTo>
                    <a:pt x="3" y="63"/>
                  </a:lnTo>
                  <a:lnTo>
                    <a:pt x="10" y="57"/>
                  </a:lnTo>
                  <a:lnTo>
                    <a:pt x="10" y="52"/>
                  </a:lnTo>
                  <a:lnTo>
                    <a:pt x="14" y="55"/>
                  </a:lnTo>
                  <a:lnTo>
                    <a:pt x="13" y="59"/>
                  </a:lnTo>
                  <a:lnTo>
                    <a:pt x="23" y="57"/>
                  </a:lnTo>
                  <a:close/>
                  <a:moveTo>
                    <a:pt x="52" y="34"/>
                  </a:moveTo>
                  <a:lnTo>
                    <a:pt x="52" y="41"/>
                  </a:lnTo>
                  <a:lnTo>
                    <a:pt x="53" y="43"/>
                  </a:lnTo>
                  <a:lnTo>
                    <a:pt x="56" y="46"/>
                  </a:lnTo>
                  <a:lnTo>
                    <a:pt x="63" y="46"/>
                  </a:lnTo>
                  <a:lnTo>
                    <a:pt x="42" y="56"/>
                  </a:lnTo>
                  <a:lnTo>
                    <a:pt x="44" y="50"/>
                  </a:lnTo>
                  <a:lnTo>
                    <a:pt x="41" y="52"/>
                  </a:lnTo>
                  <a:lnTo>
                    <a:pt x="39" y="48"/>
                  </a:lnTo>
                  <a:lnTo>
                    <a:pt x="52" y="34"/>
                  </a:lnTo>
                  <a:close/>
                  <a:moveTo>
                    <a:pt x="27" y="34"/>
                  </a:moveTo>
                  <a:lnTo>
                    <a:pt x="35" y="43"/>
                  </a:lnTo>
                  <a:lnTo>
                    <a:pt x="25" y="38"/>
                  </a:lnTo>
                  <a:lnTo>
                    <a:pt x="27" y="34"/>
                  </a:lnTo>
                  <a:close/>
                  <a:moveTo>
                    <a:pt x="124" y="32"/>
                  </a:moveTo>
                  <a:lnTo>
                    <a:pt x="110" y="39"/>
                  </a:lnTo>
                  <a:lnTo>
                    <a:pt x="124" y="27"/>
                  </a:lnTo>
                  <a:lnTo>
                    <a:pt x="124" y="32"/>
                  </a:lnTo>
                  <a:close/>
                  <a:moveTo>
                    <a:pt x="142" y="0"/>
                  </a:moveTo>
                  <a:lnTo>
                    <a:pt x="154" y="41"/>
                  </a:lnTo>
                  <a:lnTo>
                    <a:pt x="150" y="45"/>
                  </a:lnTo>
                  <a:lnTo>
                    <a:pt x="159" y="46"/>
                  </a:lnTo>
                  <a:lnTo>
                    <a:pt x="160" y="55"/>
                  </a:lnTo>
                  <a:lnTo>
                    <a:pt x="164" y="55"/>
                  </a:lnTo>
                  <a:lnTo>
                    <a:pt x="153" y="67"/>
                  </a:lnTo>
                  <a:lnTo>
                    <a:pt x="139" y="66"/>
                  </a:lnTo>
                  <a:lnTo>
                    <a:pt x="118" y="49"/>
                  </a:lnTo>
                  <a:lnTo>
                    <a:pt x="121" y="45"/>
                  </a:lnTo>
                  <a:lnTo>
                    <a:pt x="128" y="45"/>
                  </a:lnTo>
                  <a:lnTo>
                    <a:pt x="121" y="39"/>
                  </a:lnTo>
                  <a:lnTo>
                    <a:pt x="14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5" name="Freeform 82">
              <a:extLst>
                <a:ext uri="{FF2B5EF4-FFF2-40B4-BE49-F238E27FC236}">
                  <a16:creationId xmlns:a16="http://schemas.microsoft.com/office/drawing/2014/main" id="{5BF0B318-E344-42A5-8F63-ED752D81DECF}"/>
                </a:ext>
              </a:extLst>
            </p:cNvPr>
            <p:cNvSpPr>
              <a:spLocks noEditPoints="1"/>
            </p:cNvSpPr>
            <p:nvPr/>
          </p:nvSpPr>
          <p:spPr bwMode="auto">
            <a:xfrm>
              <a:off x="2536826" y="5487988"/>
              <a:ext cx="255588" cy="155575"/>
            </a:xfrm>
            <a:custGeom>
              <a:avLst/>
              <a:gdLst>
                <a:gd name="T0" fmla="*/ 90 w 161"/>
                <a:gd name="T1" fmla="*/ 94 h 98"/>
                <a:gd name="T2" fmla="*/ 90 w 161"/>
                <a:gd name="T3" fmla="*/ 98 h 98"/>
                <a:gd name="T4" fmla="*/ 83 w 161"/>
                <a:gd name="T5" fmla="*/ 97 h 98"/>
                <a:gd name="T6" fmla="*/ 84 w 161"/>
                <a:gd name="T7" fmla="*/ 93 h 98"/>
                <a:gd name="T8" fmla="*/ 90 w 161"/>
                <a:gd name="T9" fmla="*/ 94 h 98"/>
                <a:gd name="T10" fmla="*/ 12 w 161"/>
                <a:gd name="T11" fmla="*/ 33 h 98"/>
                <a:gd name="T12" fmla="*/ 14 w 161"/>
                <a:gd name="T13" fmla="*/ 21 h 98"/>
                <a:gd name="T14" fmla="*/ 0 w 161"/>
                <a:gd name="T15" fmla="*/ 10 h 98"/>
                <a:gd name="T16" fmla="*/ 12 w 161"/>
                <a:gd name="T17" fmla="*/ 33 h 98"/>
                <a:gd name="T18" fmla="*/ 101 w 161"/>
                <a:gd name="T19" fmla="*/ 90 h 98"/>
                <a:gd name="T20" fmla="*/ 98 w 161"/>
                <a:gd name="T21" fmla="*/ 84 h 98"/>
                <a:gd name="T22" fmla="*/ 95 w 161"/>
                <a:gd name="T23" fmla="*/ 88 h 98"/>
                <a:gd name="T24" fmla="*/ 101 w 161"/>
                <a:gd name="T25" fmla="*/ 90 h 98"/>
                <a:gd name="T26" fmla="*/ 87 w 161"/>
                <a:gd name="T27" fmla="*/ 83 h 98"/>
                <a:gd name="T28" fmla="*/ 81 w 161"/>
                <a:gd name="T29" fmla="*/ 84 h 98"/>
                <a:gd name="T30" fmla="*/ 88 w 161"/>
                <a:gd name="T31" fmla="*/ 87 h 98"/>
                <a:gd name="T32" fmla="*/ 87 w 161"/>
                <a:gd name="T33" fmla="*/ 83 h 98"/>
                <a:gd name="T34" fmla="*/ 122 w 161"/>
                <a:gd name="T35" fmla="*/ 17 h 98"/>
                <a:gd name="T36" fmla="*/ 121 w 161"/>
                <a:gd name="T37" fmla="*/ 7 h 98"/>
                <a:gd name="T38" fmla="*/ 112 w 161"/>
                <a:gd name="T39" fmla="*/ 9 h 98"/>
                <a:gd name="T40" fmla="*/ 105 w 161"/>
                <a:gd name="T41" fmla="*/ 0 h 98"/>
                <a:gd name="T42" fmla="*/ 90 w 161"/>
                <a:gd name="T43" fmla="*/ 3 h 98"/>
                <a:gd name="T44" fmla="*/ 67 w 161"/>
                <a:gd name="T45" fmla="*/ 20 h 98"/>
                <a:gd name="T46" fmla="*/ 57 w 161"/>
                <a:gd name="T47" fmla="*/ 16 h 98"/>
                <a:gd name="T48" fmla="*/ 49 w 161"/>
                <a:gd name="T49" fmla="*/ 31 h 98"/>
                <a:gd name="T50" fmla="*/ 67 w 161"/>
                <a:gd name="T51" fmla="*/ 41 h 98"/>
                <a:gd name="T52" fmla="*/ 64 w 161"/>
                <a:gd name="T53" fmla="*/ 52 h 98"/>
                <a:gd name="T54" fmla="*/ 83 w 161"/>
                <a:gd name="T55" fmla="*/ 67 h 98"/>
                <a:gd name="T56" fmla="*/ 83 w 161"/>
                <a:gd name="T57" fmla="*/ 73 h 98"/>
                <a:gd name="T58" fmla="*/ 99 w 161"/>
                <a:gd name="T59" fmla="*/ 72 h 98"/>
                <a:gd name="T60" fmla="*/ 130 w 161"/>
                <a:gd name="T61" fmla="*/ 63 h 98"/>
                <a:gd name="T62" fmla="*/ 137 w 161"/>
                <a:gd name="T63" fmla="*/ 37 h 98"/>
                <a:gd name="T64" fmla="*/ 156 w 161"/>
                <a:gd name="T65" fmla="*/ 34 h 98"/>
                <a:gd name="T66" fmla="*/ 161 w 161"/>
                <a:gd name="T67" fmla="*/ 27 h 98"/>
                <a:gd name="T68" fmla="*/ 157 w 161"/>
                <a:gd name="T69" fmla="*/ 23 h 98"/>
                <a:gd name="T70" fmla="*/ 122 w 161"/>
                <a:gd name="T71"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1" h="98">
                  <a:moveTo>
                    <a:pt x="90" y="94"/>
                  </a:moveTo>
                  <a:lnTo>
                    <a:pt x="90" y="98"/>
                  </a:lnTo>
                  <a:lnTo>
                    <a:pt x="83" y="97"/>
                  </a:lnTo>
                  <a:lnTo>
                    <a:pt x="84" y="93"/>
                  </a:lnTo>
                  <a:lnTo>
                    <a:pt x="90" y="94"/>
                  </a:lnTo>
                  <a:close/>
                  <a:moveTo>
                    <a:pt x="12" y="33"/>
                  </a:moveTo>
                  <a:lnTo>
                    <a:pt x="14" y="21"/>
                  </a:lnTo>
                  <a:lnTo>
                    <a:pt x="0" y="10"/>
                  </a:lnTo>
                  <a:lnTo>
                    <a:pt x="12" y="33"/>
                  </a:lnTo>
                  <a:close/>
                  <a:moveTo>
                    <a:pt x="101" y="90"/>
                  </a:moveTo>
                  <a:lnTo>
                    <a:pt x="98" y="84"/>
                  </a:lnTo>
                  <a:lnTo>
                    <a:pt x="95" y="88"/>
                  </a:lnTo>
                  <a:lnTo>
                    <a:pt x="101" y="90"/>
                  </a:lnTo>
                  <a:close/>
                  <a:moveTo>
                    <a:pt x="87" y="83"/>
                  </a:moveTo>
                  <a:lnTo>
                    <a:pt x="81" y="84"/>
                  </a:lnTo>
                  <a:lnTo>
                    <a:pt x="88" y="87"/>
                  </a:lnTo>
                  <a:lnTo>
                    <a:pt x="87" y="83"/>
                  </a:lnTo>
                  <a:close/>
                  <a:moveTo>
                    <a:pt x="122" y="17"/>
                  </a:moveTo>
                  <a:lnTo>
                    <a:pt x="121" y="7"/>
                  </a:lnTo>
                  <a:lnTo>
                    <a:pt x="112" y="9"/>
                  </a:lnTo>
                  <a:lnTo>
                    <a:pt x="105" y="0"/>
                  </a:lnTo>
                  <a:lnTo>
                    <a:pt x="90" y="3"/>
                  </a:lnTo>
                  <a:lnTo>
                    <a:pt x="67" y="20"/>
                  </a:lnTo>
                  <a:lnTo>
                    <a:pt x="57" y="16"/>
                  </a:lnTo>
                  <a:lnTo>
                    <a:pt x="49" y="31"/>
                  </a:lnTo>
                  <a:lnTo>
                    <a:pt x="67" y="41"/>
                  </a:lnTo>
                  <a:lnTo>
                    <a:pt x="64" y="52"/>
                  </a:lnTo>
                  <a:lnTo>
                    <a:pt x="83" y="67"/>
                  </a:lnTo>
                  <a:lnTo>
                    <a:pt x="83" y="73"/>
                  </a:lnTo>
                  <a:lnTo>
                    <a:pt x="99" y="72"/>
                  </a:lnTo>
                  <a:lnTo>
                    <a:pt x="130" y="63"/>
                  </a:lnTo>
                  <a:lnTo>
                    <a:pt x="137" y="37"/>
                  </a:lnTo>
                  <a:lnTo>
                    <a:pt x="156" y="34"/>
                  </a:lnTo>
                  <a:lnTo>
                    <a:pt x="161" y="27"/>
                  </a:lnTo>
                  <a:lnTo>
                    <a:pt x="157" y="23"/>
                  </a:lnTo>
                  <a:lnTo>
                    <a:pt x="122"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6" name="Freeform 83">
              <a:extLst>
                <a:ext uri="{FF2B5EF4-FFF2-40B4-BE49-F238E27FC236}">
                  <a16:creationId xmlns:a16="http://schemas.microsoft.com/office/drawing/2014/main" id="{1E1FB055-27E1-4F19-9A5B-B95161A285A3}"/>
                </a:ext>
              </a:extLst>
            </p:cNvPr>
            <p:cNvSpPr>
              <a:spLocks/>
            </p:cNvSpPr>
            <p:nvPr/>
          </p:nvSpPr>
          <p:spPr bwMode="auto">
            <a:xfrm>
              <a:off x="2990851" y="4992688"/>
              <a:ext cx="252413" cy="293688"/>
            </a:xfrm>
            <a:custGeom>
              <a:avLst/>
              <a:gdLst>
                <a:gd name="T0" fmla="*/ 0 w 159"/>
                <a:gd name="T1" fmla="*/ 67 h 185"/>
                <a:gd name="T2" fmla="*/ 10 w 159"/>
                <a:gd name="T3" fmla="*/ 68 h 185"/>
                <a:gd name="T4" fmla="*/ 34 w 159"/>
                <a:gd name="T5" fmla="*/ 50 h 185"/>
                <a:gd name="T6" fmla="*/ 52 w 159"/>
                <a:gd name="T7" fmla="*/ 50 h 185"/>
                <a:gd name="T8" fmla="*/ 59 w 159"/>
                <a:gd name="T9" fmla="*/ 0 h 185"/>
                <a:gd name="T10" fmla="*/ 133 w 159"/>
                <a:gd name="T11" fmla="*/ 4 h 185"/>
                <a:gd name="T12" fmla="*/ 133 w 159"/>
                <a:gd name="T13" fmla="*/ 4 h 185"/>
                <a:gd name="T14" fmla="*/ 136 w 159"/>
                <a:gd name="T15" fmla="*/ 40 h 185"/>
                <a:gd name="T16" fmla="*/ 152 w 159"/>
                <a:gd name="T17" fmla="*/ 43 h 185"/>
                <a:gd name="T18" fmla="*/ 152 w 159"/>
                <a:gd name="T19" fmla="*/ 47 h 185"/>
                <a:gd name="T20" fmla="*/ 152 w 159"/>
                <a:gd name="T21" fmla="*/ 47 h 185"/>
                <a:gd name="T22" fmla="*/ 159 w 159"/>
                <a:gd name="T23" fmla="*/ 60 h 185"/>
                <a:gd name="T24" fmla="*/ 159 w 159"/>
                <a:gd name="T25" fmla="*/ 60 h 185"/>
                <a:gd name="T26" fmla="*/ 149 w 159"/>
                <a:gd name="T27" fmla="*/ 86 h 185"/>
                <a:gd name="T28" fmla="*/ 149 w 159"/>
                <a:gd name="T29" fmla="*/ 86 h 185"/>
                <a:gd name="T30" fmla="*/ 136 w 159"/>
                <a:gd name="T31" fmla="*/ 81 h 185"/>
                <a:gd name="T32" fmla="*/ 107 w 159"/>
                <a:gd name="T33" fmla="*/ 89 h 185"/>
                <a:gd name="T34" fmla="*/ 107 w 159"/>
                <a:gd name="T35" fmla="*/ 99 h 185"/>
                <a:gd name="T36" fmla="*/ 119 w 159"/>
                <a:gd name="T37" fmla="*/ 107 h 185"/>
                <a:gd name="T38" fmla="*/ 118 w 159"/>
                <a:gd name="T39" fmla="*/ 120 h 185"/>
                <a:gd name="T40" fmla="*/ 115 w 159"/>
                <a:gd name="T41" fmla="*/ 128 h 185"/>
                <a:gd name="T42" fmla="*/ 98 w 159"/>
                <a:gd name="T43" fmla="*/ 132 h 185"/>
                <a:gd name="T44" fmla="*/ 100 w 159"/>
                <a:gd name="T45" fmla="*/ 144 h 185"/>
                <a:gd name="T46" fmla="*/ 93 w 159"/>
                <a:gd name="T47" fmla="*/ 138 h 185"/>
                <a:gd name="T48" fmla="*/ 89 w 159"/>
                <a:gd name="T49" fmla="*/ 144 h 185"/>
                <a:gd name="T50" fmla="*/ 98 w 159"/>
                <a:gd name="T51" fmla="*/ 148 h 185"/>
                <a:gd name="T52" fmla="*/ 101 w 159"/>
                <a:gd name="T53" fmla="*/ 163 h 185"/>
                <a:gd name="T54" fmla="*/ 104 w 159"/>
                <a:gd name="T55" fmla="*/ 162 h 185"/>
                <a:gd name="T56" fmla="*/ 112 w 159"/>
                <a:gd name="T57" fmla="*/ 169 h 185"/>
                <a:gd name="T58" fmla="*/ 110 w 159"/>
                <a:gd name="T59" fmla="*/ 174 h 185"/>
                <a:gd name="T60" fmla="*/ 112 w 159"/>
                <a:gd name="T61" fmla="*/ 181 h 185"/>
                <a:gd name="T62" fmla="*/ 105 w 159"/>
                <a:gd name="T63" fmla="*/ 185 h 185"/>
                <a:gd name="T64" fmla="*/ 77 w 159"/>
                <a:gd name="T65" fmla="*/ 162 h 185"/>
                <a:gd name="T66" fmla="*/ 81 w 159"/>
                <a:gd name="T67" fmla="*/ 149 h 185"/>
                <a:gd name="T68" fmla="*/ 65 w 159"/>
                <a:gd name="T69" fmla="*/ 146 h 185"/>
                <a:gd name="T70" fmla="*/ 56 w 159"/>
                <a:gd name="T71" fmla="*/ 155 h 185"/>
                <a:gd name="T72" fmla="*/ 59 w 159"/>
                <a:gd name="T73" fmla="*/ 159 h 185"/>
                <a:gd name="T74" fmla="*/ 55 w 159"/>
                <a:gd name="T75" fmla="*/ 162 h 185"/>
                <a:gd name="T76" fmla="*/ 53 w 159"/>
                <a:gd name="T77" fmla="*/ 156 h 185"/>
                <a:gd name="T78" fmla="*/ 42 w 159"/>
                <a:gd name="T79" fmla="*/ 152 h 185"/>
                <a:gd name="T80" fmla="*/ 39 w 159"/>
                <a:gd name="T81" fmla="*/ 142 h 185"/>
                <a:gd name="T82" fmla="*/ 45 w 159"/>
                <a:gd name="T83" fmla="*/ 138 h 185"/>
                <a:gd name="T84" fmla="*/ 38 w 159"/>
                <a:gd name="T85" fmla="*/ 134 h 185"/>
                <a:gd name="T86" fmla="*/ 44 w 159"/>
                <a:gd name="T87" fmla="*/ 132 h 185"/>
                <a:gd name="T88" fmla="*/ 46 w 159"/>
                <a:gd name="T89" fmla="*/ 139 h 185"/>
                <a:gd name="T90" fmla="*/ 59 w 159"/>
                <a:gd name="T91" fmla="*/ 135 h 185"/>
                <a:gd name="T92" fmla="*/ 55 w 159"/>
                <a:gd name="T93" fmla="*/ 125 h 185"/>
                <a:gd name="T94" fmla="*/ 44 w 159"/>
                <a:gd name="T95" fmla="*/ 121 h 185"/>
                <a:gd name="T96" fmla="*/ 46 w 159"/>
                <a:gd name="T97" fmla="*/ 110 h 185"/>
                <a:gd name="T98" fmla="*/ 42 w 159"/>
                <a:gd name="T99" fmla="*/ 106 h 185"/>
                <a:gd name="T100" fmla="*/ 38 w 159"/>
                <a:gd name="T101" fmla="*/ 111 h 185"/>
                <a:gd name="T102" fmla="*/ 38 w 159"/>
                <a:gd name="T103" fmla="*/ 111 h 185"/>
                <a:gd name="T104" fmla="*/ 35 w 159"/>
                <a:gd name="T105" fmla="*/ 89 h 185"/>
                <a:gd name="T106" fmla="*/ 0 w 159"/>
                <a:gd name="T107" fmla="*/ 85 h 185"/>
                <a:gd name="T108" fmla="*/ 0 w 159"/>
                <a:gd name="T109" fmla="*/ 67 h 185"/>
                <a:gd name="T110" fmla="*/ 0 w 159"/>
                <a:gd name="T111" fmla="*/ 6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9" h="185">
                  <a:moveTo>
                    <a:pt x="0" y="67"/>
                  </a:moveTo>
                  <a:lnTo>
                    <a:pt x="10" y="68"/>
                  </a:lnTo>
                  <a:lnTo>
                    <a:pt x="34" y="50"/>
                  </a:lnTo>
                  <a:lnTo>
                    <a:pt x="52" y="50"/>
                  </a:lnTo>
                  <a:lnTo>
                    <a:pt x="59" y="0"/>
                  </a:lnTo>
                  <a:lnTo>
                    <a:pt x="133" y="4"/>
                  </a:lnTo>
                  <a:lnTo>
                    <a:pt x="133" y="4"/>
                  </a:lnTo>
                  <a:lnTo>
                    <a:pt x="136" y="40"/>
                  </a:lnTo>
                  <a:lnTo>
                    <a:pt x="152" y="43"/>
                  </a:lnTo>
                  <a:lnTo>
                    <a:pt x="152" y="47"/>
                  </a:lnTo>
                  <a:lnTo>
                    <a:pt x="152" y="47"/>
                  </a:lnTo>
                  <a:lnTo>
                    <a:pt x="159" y="60"/>
                  </a:lnTo>
                  <a:lnTo>
                    <a:pt x="159" y="60"/>
                  </a:lnTo>
                  <a:lnTo>
                    <a:pt x="149" y="86"/>
                  </a:lnTo>
                  <a:lnTo>
                    <a:pt x="149" y="86"/>
                  </a:lnTo>
                  <a:lnTo>
                    <a:pt x="136" y="81"/>
                  </a:lnTo>
                  <a:lnTo>
                    <a:pt x="107" y="89"/>
                  </a:lnTo>
                  <a:lnTo>
                    <a:pt x="107" y="99"/>
                  </a:lnTo>
                  <a:lnTo>
                    <a:pt x="119" y="107"/>
                  </a:lnTo>
                  <a:lnTo>
                    <a:pt x="118" y="120"/>
                  </a:lnTo>
                  <a:lnTo>
                    <a:pt x="115" y="128"/>
                  </a:lnTo>
                  <a:lnTo>
                    <a:pt x="98" y="132"/>
                  </a:lnTo>
                  <a:lnTo>
                    <a:pt x="100" y="144"/>
                  </a:lnTo>
                  <a:lnTo>
                    <a:pt x="93" y="138"/>
                  </a:lnTo>
                  <a:lnTo>
                    <a:pt x="89" y="144"/>
                  </a:lnTo>
                  <a:lnTo>
                    <a:pt x="98" y="148"/>
                  </a:lnTo>
                  <a:lnTo>
                    <a:pt x="101" y="163"/>
                  </a:lnTo>
                  <a:lnTo>
                    <a:pt x="104" y="162"/>
                  </a:lnTo>
                  <a:lnTo>
                    <a:pt x="112" y="169"/>
                  </a:lnTo>
                  <a:lnTo>
                    <a:pt x="110" y="174"/>
                  </a:lnTo>
                  <a:lnTo>
                    <a:pt x="112" y="181"/>
                  </a:lnTo>
                  <a:lnTo>
                    <a:pt x="105" y="185"/>
                  </a:lnTo>
                  <a:lnTo>
                    <a:pt x="77" y="162"/>
                  </a:lnTo>
                  <a:lnTo>
                    <a:pt x="81" y="149"/>
                  </a:lnTo>
                  <a:lnTo>
                    <a:pt x="65" y="146"/>
                  </a:lnTo>
                  <a:lnTo>
                    <a:pt x="56" y="155"/>
                  </a:lnTo>
                  <a:lnTo>
                    <a:pt x="59" y="159"/>
                  </a:lnTo>
                  <a:lnTo>
                    <a:pt x="55" y="162"/>
                  </a:lnTo>
                  <a:lnTo>
                    <a:pt x="53" y="156"/>
                  </a:lnTo>
                  <a:lnTo>
                    <a:pt x="42" y="152"/>
                  </a:lnTo>
                  <a:lnTo>
                    <a:pt x="39" y="142"/>
                  </a:lnTo>
                  <a:lnTo>
                    <a:pt x="45" y="138"/>
                  </a:lnTo>
                  <a:lnTo>
                    <a:pt x="38" y="134"/>
                  </a:lnTo>
                  <a:lnTo>
                    <a:pt x="44" y="132"/>
                  </a:lnTo>
                  <a:lnTo>
                    <a:pt x="46" y="139"/>
                  </a:lnTo>
                  <a:lnTo>
                    <a:pt x="59" y="135"/>
                  </a:lnTo>
                  <a:lnTo>
                    <a:pt x="55" y="125"/>
                  </a:lnTo>
                  <a:lnTo>
                    <a:pt x="44" y="121"/>
                  </a:lnTo>
                  <a:lnTo>
                    <a:pt x="46" y="110"/>
                  </a:lnTo>
                  <a:lnTo>
                    <a:pt x="42" y="106"/>
                  </a:lnTo>
                  <a:lnTo>
                    <a:pt x="38" y="111"/>
                  </a:lnTo>
                  <a:lnTo>
                    <a:pt x="38" y="111"/>
                  </a:lnTo>
                  <a:lnTo>
                    <a:pt x="35" y="89"/>
                  </a:lnTo>
                  <a:lnTo>
                    <a:pt x="0" y="85"/>
                  </a:lnTo>
                  <a:lnTo>
                    <a:pt x="0" y="67"/>
                  </a:lnTo>
                  <a:lnTo>
                    <a:pt x="0" y="6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7" name="Freeform 84">
              <a:extLst>
                <a:ext uri="{FF2B5EF4-FFF2-40B4-BE49-F238E27FC236}">
                  <a16:creationId xmlns:a16="http://schemas.microsoft.com/office/drawing/2014/main" id="{3903EEDA-A271-4C40-9538-D54DE25679A9}"/>
                </a:ext>
              </a:extLst>
            </p:cNvPr>
            <p:cNvSpPr>
              <a:spLocks/>
            </p:cNvSpPr>
            <p:nvPr/>
          </p:nvSpPr>
          <p:spPr bwMode="auto">
            <a:xfrm>
              <a:off x="2808288" y="4060825"/>
              <a:ext cx="401638" cy="534988"/>
            </a:xfrm>
            <a:custGeom>
              <a:avLst/>
              <a:gdLst>
                <a:gd name="T0" fmla="*/ 174 w 253"/>
                <a:gd name="T1" fmla="*/ 0 h 337"/>
                <a:gd name="T2" fmla="*/ 184 w 253"/>
                <a:gd name="T3" fmla="*/ 2 h 337"/>
                <a:gd name="T4" fmla="*/ 199 w 253"/>
                <a:gd name="T5" fmla="*/ 13 h 337"/>
                <a:gd name="T6" fmla="*/ 219 w 253"/>
                <a:gd name="T7" fmla="*/ 12 h 337"/>
                <a:gd name="T8" fmla="*/ 232 w 253"/>
                <a:gd name="T9" fmla="*/ 19 h 337"/>
                <a:gd name="T10" fmla="*/ 236 w 253"/>
                <a:gd name="T11" fmla="*/ 16 h 337"/>
                <a:gd name="T12" fmla="*/ 246 w 253"/>
                <a:gd name="T13" fmla="*/ 37 h 337"/>
                <a:gd name="T14" fmla="*/ 251 w 253"/>
                <a:gd name="T15" fmla="*/ 35 h 337"/>
                <a:gd name="T16" fmla="*/ 253 w 253"/>
                <a:gd name="T17" fmla="*/ 45 h 337"/>
                <a:gd name="T18" fmla="*/ 247 w 253"/>
                <a:gd name="T19" fmla="*/ 55 h 337"/>
                <a:gd name="T20" fmla="*/ 243 w 253"/>
                <a:gd name="T21" fmla="*/ 52 h 337"/>
                <a:gd name="T22" fmla="*/ 230 w 253"/>
                <a:gd name="T23" fmla="*/ 102 h 337"/>
                <a:gd name="T24" fmla="*/ 208 w 253"/>
                <a:gd name="T25" fmla="*/ 121 h 337"/>
                <a:gd name="T26" fmla="*/ 204 w 253"/>
                <a:gd name="T27" fmla="*/ 133 h 337"/>
                <a:gd name="T28" fmla="*/ 204 w 253"/>
                <a:gd name="T29" fmla="*/ 133 h 337"/>
                <a:gd name="T30" fmla="*/ 185 w 253"/>
                <a:gd name="T31" fmla="*/ 126 h 337"/>
                <a:gd name="T32" fmla="*/ 160 w 253"/>
                <a:gd name="T33" fmla="*/ 128 h 337"/>
                <a:gd name="T34" fmla="*/ 174 w 253"/>
                <a:gd name="T35" fmla="*/ 157 h 337"/>
                <a:gd name="T36" fmla="*/ 136 w 253"/>
                <a:gd name="T37" fmla="*/ 211 h 337"/>
                <a:gd name="T38" fmla="*/ 131 w 253"/>
                <a:gd name="T39" fmla="*/ 234 h 337"/>
                <a:gd name="T40" fmla="*/ 58 w 253"/>
                <a:gd name="T41" fmla="*/ 320 h 337"/>
                <a:gd name="T42" fmla="*/ 51 w 253"/>
                <a:gd name="T43" fmla="*/ 337 h 337"/>
                <a:gd name="T44" fmla="*/ 51 w 253"/>
                <a:gd name="T45" fmla="*/ 337 h 337"/>
                <a:gd name="T46" fmla="*/ 35 w 253"/>
                <a:gd name="T47" fmla="*/ 322 h 337"/>
                <a:gd name="T48" fmla="*/ 31 w 253"/>
                <a:gd name="T49" fmla="*/ 310 h 337"/>
                <a:gd name="T50" fmla="*/ 22 w 253"/>
                <a:gd name="T51" fmla="*/ 306 h 337"/>
                <a:gd name="T52" fmla="*/ 20 w 253"/>
                <a:gd name="T53" fmla="*/ 294 h 337"/>
                <a:gd name="T54" fmla="*/ 14 w 253"/>
                <a:gd name="T55" fmla="*/ 295 h 337"/>
                <a:gd name="T56" fmla="*/ 18 w 253"/>
                <a:gd name="T57" fmla="*/ 287 h 337"/>
                <a:gd name="T58" fmla="*/ 6 w 253"/>
                <a:gd name="T59" fmla="*/ 284 h 337"/>
                <a:gd name="T60" fmla="*/ 10 w 253"/>
                <a:gd name="T61" fmla="*/ 278 h 337"/>
                <a:gd name="T62" fmla="*/ 1 w 253"/>
                <a:gd name="T63" fmla="*/ 275 h 337"/>
                <a:gd name="T64" fmla="*/ 6 w 253"/>
                <a:gd name="T65" fmla="*/ 253 h 337"/>
                <a:gd name="T66" fmla="*/ 0 w 253"/>
                <a:gd name="T67" fmla="*/ 249 h 337"/>
                <a:gd name="T68" fmla="*/ 13 w 253"/>
                <a:gd name="T69" fmla="*/ 235 h 337"/>
                <a:gd name="T70" fmla="*/ 17 w 253"/>
                <a:gd name="T71" fmla="*/ 220 h 337"/>
                <a:gd name="T72" fmla="*/ 62 w 253"/>
                <a:gd name="T73" fmla="*/ 218 h 337"/>
                <a:gd name="T74" fmla="*/ 86 w 253"/>
                <a:gd name="T75" fmla="*/ 200 h 337"/>
                <a:gd name="T76" fmla="*/ 95 w 253"/>
                <a:gd name="T77" fmla="*/ 200 h 337"/>
                <a:gd name="T78" fmla="*/ 104 w 253"/>
                <a:gd name="T79" fmla="*/ 193 h 337"/>
                <a:gd name="T80" fmla="*/ 98 w 253"/>
                <a:gd name="T81" fmla="*/ 167 h 337"/>
                <a:gd name="T82" fmla="*/ 104 w 253"/>
                <a:gd name="T83" fmla="*/ 136 h 337"/>
                <a:gd name="T84" fmla="*/ 88 w 253"/>
                <a:gd name="T85" fmla="*/ 104 h 337"/>
                <a:gd name="T86" fmla="*/ 107 w 253"/>
                <a:gd name="T87" fmla="*/ 94 h 337"/>
                <a:gd name="T88" fmla="*/ 115 w 253"/>
                <a:gd name="T89" fmla="*/ 84 h 337"/>
                <a:gd name="T90" fmla="*/ 121 w 253"/>
                <a:gd name="T91" fmla="*/ 61 h 337"/>
                <a:gd name="T92" fmla="*/ 125 w 253"/>
                <a:gd name="T93" fmla="*/ 59 h 337"/>
                <a:gd name="T94" fmla="*/ 122 w 253"/>
                <a:gd name="T95" fmla="*/ 24 h 337"/>
                <a:gd name="T96" fmla="*/ 140 w 253"/>
                <a:gd name="T97" fmla="*/ 19 h 337"/>
                <a:gd name="T98" fmla="*/ 145 w 253"/>
                <a:gd name="T99" fmla="*/ 21 h 337"/>
                <a:gd name="T100" fmla="*/ 174 w 253"/>
                <a:gd name="T10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3" h="337">
                  <a:moveTo>
                    <a:pt x="174" y="0"/>
                  </a:moveTo>
                  <a:lnTo>
                    <a:pt x="184" y="2"/>
                  </a:lnTo>
                  <a:lnTo>
                    <a:pt x="199" y="13"/>
                  </a:lnTo>
                  <a:lnTo>
                    <a:pt x="219" y="12"/>
                  </a:lnTo>
                  <a:lnTo>
                    <a:pt x="232" y="19"/>
                  </a:lnTo>
                  <a:lnTo>
                    <a:pt x="236" y="16"/>
                  </a:lnTo>
                  <a:lnTo>
                    <a:pt x="246" y="37"/>
                  </a:lnTo>
                  <a:lnTo>
                    <a:pt x="251" y="35"/>
                  </a:lnTo>
                  <a:lnTo>
                    <a:pt x="253" y="45"/>
                  </a:lnTo>
                  <a:lnTo>
                    <a:pt x="247" y="55"/>
                  </a:lnTo>
                  <a:lnTo>
                    <a:pt x="243" y="52"/>
                  </a:lnTo>
                  <a:lnTo>
                    <a:pt x="230" y="102"/>
                  </a:lnTo>
                  <a:lnTo>
                    <a:pt x="208" y="121"/>
                  </a:lnTo>
                  <a:lnTo>
                    <a:pt x="204" y="133"/>
                  </a:lnTo>
                  <a:lnTo>
                    <a:pt x="204" y="133"/>
                  </a:lnTo>
                  <a:lnTo>
                    <a:pt x="185" y="126"/>
                  </a:lnTo>
                  <a:lnTo>
                    <a:pt x="160" y="128"/>
                  </a:lnTo>
                  <a:lnTo>
                    <a:pt x="174" y="157"/>
                  </a:lnTo>
                  <a:lnTo>
                    <a:pt x="136" y="211"/>
                  </a:lnTo>
                  <a:lnTo>
                    <a:pt x="131" y="234"/>
                  </a:lnTo>
                  <a:lnTo>
                    <a:pt x="58" y="320"/>
                  </a:lnTo>
                  <a:lnTo>
                    <a:pt x="51" y="337"/>
                  </a:lnTo>
                  <a:lnTo>
                    <a:pt x="51" y="337"/>
                  </a:lnTo>
                  <a:lnTo>
                    <a:pt x="35" y="322"/>
                  </a:lnTo>
                  <a:lnTo>
                    <a:pt x="31" y="310"/>
                  </a:lnTo>
                  <a:lnTo>
                    <a:pt x="22" y="306"/>
                  </a:lnTo>
                  <a:lnTo>
                    <a:pt x="20" y="294"/>
                  </a:lnTo>
                  <a:lnTo>
                    <a:pt x="14" y="295"/>
                  </a:lnTo>
                  <a:lnTo>
                    <a:pt x="18" y="287"/>
                  </a:lnTo>
                  <a:lnTo>
                    <a:pt x="6" y="284"/>
                  </a:lnTo>
                  <a:lnTo>
                    <a:pt x="10" y="278"/>
                  </a:lnTo>
                  <a:lnTo>
                    <a:pt x="1" y="275"/>
                  </a:lnTo>
                  <a:lnTo>
                    <a:pt x="6" y="253"/>
                  </a:lnTo>
                  <a:lnTo>
                    <a:pt x="0" y="249"/>
                  </a:lnTo>
                  <a:lnTo>
                    <a:pt x="13" y="235"/>
                  </a:lnTo>
                  <a:lnTo>
                    <a:pt x="17" y="220"/>
                  </a:lnTo>
                  <a:lnTo>
                    <a:pt x="62" y="218"/>
                  </a:lnTo>
                  <a:lnTo>
                    <a:pt x="86" y="200"/>
                  </a:lnTo>
                  <a:lnTo>
                    <a:pt x="95" y="200"/>
                  </a:lnTo>
                  <a:lnTo>
                    <a:pt x="104" y="193"/>
                  </a:lnTo>
                  <a:lnTo>
                    <a:pt x="98" y="167"/>
                  </a:lnTo>
                  <a:lnTo>
                    <a:pt x="104" y="136"/>
                  </a:lnTo>
                  <a:lnTo>
                    <a:pt x="88" y="104"/>
                  </a:lnTo>
                  <a:lnTo>
                    <a:pt x="107" y="94"/>
                  </a:lnTo>
                  <a:lnTo>
                    <a:pt x="115" y="84"/>
                  </a:lnTo>
                  <a:lnTo>
                    <a:pt x="121" y="61"/>
                  </a:lnTo>
                  <a:lnTo>
                    <a:pt x="125" y="59"/>
                  </a:lnTo>
                  <a:lnTo>
                    <a:pt x="122" y="24"/>
                  </a:lnTo>
                  <a:lnTo>
                    <a:pt x="140" y="19"/>
                  </a:lnTo>
                  <a:lnTo>
                    <a:pt x="145" y="21"/>
                  </a:lnTo>
                  <a:lnTo>
                    <a:pt x="17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8" name="Freeform 85">
              <a:extLst>
                <a:ext uri="{FF2B5EF4-FFF2-40B4-BE49-F238E27FC236}">
                  <a16:creationId xmlns:a16="http://schemas.microsoft.com/office/drawing/2014/main" id="{A6D1DDE4-EED1-4331-BDBA-47948132CF1A}"/>
                </a:ext>
              </a:extLst>
            </p:cNvPr>
            <p:cNvSpPr>
              <a:spLocks/>
            </p:cNvSpPr>
            <p:nvPr/>
          </p:nvSpPr>
          <p:spPr bwMode="auto">
            <a:xfrm>
              <a:off x="2889251" y="4260850"/>
              <a:ext cx="242888" cy="463550"/>
            </a:xfrm>
            <a:custGeom>
              <a:avLst/>
              <a:gdLst>
                <a:gd name="T0" fmla="*/ 0 w 153"/>
                <a:gd name="T1" fmla="*/ 211 h 292"/>
                <a:gd name="T2" fmla="*/ 7 w 153"/>
                <a:gd name="T3" fmla="*/ 194 h 292"/>
                <a:gd name="T4" fmla="*/ 80 w 153"/>
                <a:gd name="T5" fmla="*/ 108 h 292"/>
                <a:gd name="T6" fmla="*/ 85 w 153"/>
                <a:gd name="T7" fmla="*/ 85 h 292"/>
                <a:gd name="T8" fmla="*/ 123 w 153"/>
                <a:gd name="T9" fmla="*/ 31 h 292"/>
                <a:gd name="T10" fmla="*/ 109 w 153"/>
                <a:gd name="T11" fmla="*/ 2 h 292"/>
                <a:gd name="T12" fmla="*/ 134 w 153"/>
                <a:gd name="T13" fmla="*/ 0 h 292"/>
                <a:gd name="T14" fmla="*/ 153 w 153"/>
                <a:gd name="T15" fmla="*/ 7 h 292"/>
                <a:gd name="T16" fmla="*/ 153 w 153"/>
                <a:gd name="T17" fmla="*/ 7 h 292"/>
                <a:gd name="T18" fmla="*/ 151 w 153"/>
                <a:gd name="T19" fmla="*/ 29 h 292"/>
                <a:gd name="T20" fmla="*/ 141 w 153"/>
                <a:gd name="T21" fmla="*/ 49 h 292"/>
                <a:gd name="T22" fmla="*/ 141 w 153"/>
                <a:gd name="T23" fmla="*/ 60 h 292"/>
                <a:gd name="T24" fmla="*/ 109 w 153"/>
                <a:gd name="T25" fmla="*/ 122 h 292"/>
                <a:gd name="T26" fmla="*/ 115 w 153"/>
                <a:gd name="T27" fmla="*/ 149 h 292"/>
                <a:gd name="T28" fmla="*/ 115 w 153"/>
                <a:gd name="T29" fmla="*/ 165 h 292"/>
                <a:gd name="T30" fmla="*/ 108 w 153"/>
                <a:gd name="T31" fmla="*/ 161 h 292"/>
                <a:gd name="T32" fmla="*/ 103 w 153"/>
                <a:gd name="T33" fmla="*/ 166 h 292"/>
                <a:gd name="T34" fmla="*/ 116 w 153"/>
                <a:gd name="T35" fmla="*/ 177 h 292"/>
                <a:gd name="T36" fmla="*/ 113 w 153"/>
                <a:gd name="T37" fmla="*/ 180 h 292"/>
                <a:gd name="T38" fmla="*/ 110 w 153"/>
                <a:gd name="T39" fmla="*/ 176 h 292"/>
                <a:gd name="T40" fmla="*/ 106 w 153"/>
                <a:gd name="T41" fmla="*/ 183 h 292"/>
                <a:gd name="T42" fmla="*/ 113 w 153"/>
                <a:gd name="T43" fmla="*/ 183 h 292"/>
                <a:gd name="T44" fmla="*/ 120 w 153"/>
                <a:gd name="T45" fmla="*/ 198 h 292"/>
                <a:gd name="T46" fmla="*/ 130 w 153"/>
                <a:gd name="T47" fmla="*/ 201 h 292"/>
                <a:gd name="T48" fmla="*/ 136 w 153"/>
                <a:gd name="T49" fmla="*/ 219 h 292"/>
                <a:gd name="T50" fmla="*/ 147 w 153"/>
                <a:gd name="T51" fmla="*/ 232 h 292"/>
                <a:gd name="T52" fmla="*/ 141 w 153"/>
                <a:gd name="T53" fmla="*/ 256 h 292"/>
                <a:gd name="T54" fmla="*/ 124 w 153"/>
                <a:gd name="T55" fmla="*/ 279 h 292"/>
                <a:gd name="T56" fmla="*/ 108 w 153"/>
                <a:gd name="T57" fmla="*/ 290 h 292"/>
                <a:gd name="T58" fmla="*/ 96 w 153"/>
                <a:gd name="T59" fmla="*/ 285 h 292"/>
                <a:gd name="T60" fmla="*/ 85 w 153"/>
                <a:gd name="T61" fmla="*/ 292 h 292"/>
                <a:gd name="T62" fmla="*/ 68 w 153"/>
                <a:gd name="T63" fmla="*/ 283 h 292"/>
                <a:gd name="T64" fmla="*/ 56 w 153"/>
                <a:gd name="T65" fmla="*/ 251 h 292"/>
                <a:gd name="T66" fmla="*/ 53 w 153"/>
                <a:gd name="T67" fmla="*/ 230 h 292"/>
                <a:gd name="T68" fmla="*/ 37 w 153"/>
                <a:gd name="T69" fmla="*/ 223 h 292"/>
                <a:gd name="T70" fmla="*/ 12 w 153"/>
                <a:gd name="T71" fmla="*/ 219 h 292"/>
                <a:gd name="T72" fmla="*/ 0 w 153"/>
                <a:gd name="T73" fmla="*/ 21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3" h="292">
                  <a:moveTo>
                    <a:pt x="0" y="211"/>
                  </a:moveTo>
                  <a:lnTo>
                    <a:pt x="7" y="194"/>
                  </a:lnTo>
                  <a:lnTo>
                    <a:pt x="80" y="108"/>
                  </a:lnTo>
                  <a:lnTo>
                    <a:pt x="85" y="85"/>
                  </a:lnTo>
                  <a:lnTo>
                    <a:pt x="123" y="31"/>
                  </a:lnTo>
                  <a:lnTo>
                    <a:pt x="109" y="2"/>
                  </a:lnTo>
                  <a:lnTo>
                    <a:pt x="134" y="0"/>
                  </a:lnTo>
                  <a:lnTo>
                    <a:pt x="153" y="7"/>
                  </a:lnTo>
                  <a:lnTo>
                    <a:pt x="153" y="7"/>
                  </a:lnTo>
                  <a:lnTo>
                    <a:pt x="151" y="29"/>
                  </a:lnTo>
                  <a:lnTo>
                    <a:pt x="141" y="49"/>
                  </a:lnTo>
                  <a:lnTo>
                    <a:pt x="141" y="60"/>
                  </a:lnTo>
                  <a:lnTo>
                    <a:pt x="109" y="122"/>
                  </a:lnTo>
                  <a:lnTo>
                    <a:pt x="115" y="149"/>
                  </a:lnTo>
                  <a:lnTo>
                    <a:pt x="115" y="165"/>
                  </a:lnTo>
                  <a:lnTo>
                    <a:pt x="108" y="161"/>
                  </a:lnTo>
                  <a:lnTo>
                    <a:pt x="103" y="166"/>
                  </a:lnTo>
                  <a:lnTo>
                    <a:pt x="116" y="177"/>
                  </a:lnTo>
                  <a:lnTo>
                    <a:pt x="113" y="180"/>
                  </a:lnTo>
                  <a:lnTo>
                    <a:pt x="110" y="176"/>
                  </a:lnTo>
                  <a:lnTo>
                    <a:pt x="106" y="183"/>
                  </a:lnTo>
                  <a:lnTo>
                    <a:pt x="113" y="183"/>
                  </a:lnTo>
                  <a:lnTo>
                    <a:pt x="120" y="198"/>
                  </a:lnTo>
                  <a:lnTo>
                    <a:pt x="130" y="201"/>
                  </a:lnTo>
                  <a:lnTo>
                    <a:pt x="136" y="219"/>
                  </a:lnTo>
                  <a:lnTo>
                    <a:pt x="147" y="232"/>
                  </a:lnTo>
                  <a:lnTo>
                    <a:pt x="141" y="256"/>
                  </a:lnTo>
                  <a:lnTo>
                    <a:pt x="124" y="279"/>
                  </a:lnTo>
                  <a:lnTo>
                    <a:pt x="108" y="290"/>
                  </a:lnTo>
                  <a:lnTo>
                    <a:pt x="96" y="285"/>
                  </a:lnTo>
                  <a:lnTo>
                    <a:pt x="85" y="292"/>
                  </a:lnTo>
                  <a:lnTo>
                    <a:pt x="68" y="283"/>
                  </a:lnTo>
                  <a:lnTo>
                    <a:pt x="56" y="251"/>
                  </a:lnTo>
                  <a:lnTo>
                    <a:pt x="53" y="230"/>
                  </a:lnTo>
                  <a:lnTo>
                    <a:pt x="37" y="223"/>
                  </a:lnTo>
                  <a:lnTo>
                    <a:pt x="12" y="219"/>
                  </a:lnTo>
                  <a:lnTo>
                    <a:pt x="0" y="2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98" name="Group 97">
            <a:extLst>
              <a:ext uri="{FF2B5EF4-FFF2-40B4-BE49-F238E27FC236}">
                <a16:creationId xmlns:a16="http://schemas.microsoft.com/office/drawing/2014/main" id="{B08D0ACF-E945-48A9-B590-CA6D746CBE92}"/>
              </a:ext>
            </a:extLst>
          </p:cNvPr>
          <p:cNvGrpSpPr/>
          <p:nvPr/>
        </p:nvGrpSpPr>
        <p:grpSpPr>
          <a:xfrm>
            <a:off x="9787485" y="2407199"/>
            <a:ext cx="6197236" cy="5472602"/>
            <a:chOff x="10626915" y="3676650"/>
            <a:chExt cx="6197236" cy="5472602"/>
          </a:xfrm>
        </p:grpSpPr>
        <p:sp>
          <p:nvSpPr>
            <p:cNvPr id="101" name="Title 12">
              <a:extLst>
                <a:ext uri="{FF2B5EF4-FFF2-40B4-BE49-F238E27FC236}">
                  <a16:creationId xmlns:a16="http://schemas.microsoft.com/office/drawing/2014/main" id="{FFCF5EB8-B3FE-447A-AFDE-A6807C050341}"/>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Philippines</a:t>
              </a:r>
            </a:p>
          </p:txBody>
        </p:sp>
        <p:sp>
          <p:nvSpPr>
            <p:cNvPr id="102" name="Subtitle 13">
              <a:extLst>
                <a:ext uri="{FF2B5EF4-FFF2-40B4-BE49-F238E27FC236}">
                  <a16:creationId xmlns:a16="http://schemas.microsoft.com/office/drawing/2014/main" id="{507D2E80-2C25-4212-B3C5-F8E67C24B5DA}"/>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12913487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29"/>
                                        </p:tgtEl>
                                        <p:attrNameLst>
                                          <p:attrName>style.visibility</p:attrName>
                                        </p:attrNameLst>
                                      </p:cBhvr>
                                      <p:to>
                                        <p:strVal val="visible"/>
                                      </p:to>
                                    </p:set>
                                    <p:animEffect transition="in" filter="wipe(down)">
                                      <p:cBhvr>
                                        <p:cTn id="7"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F16D6C1F-7D6B-4660-9EE1-C889C04B8192}"/>
              </a:ext>
            </a:extLst>
          </p:cNvPr>
          <p:cNvGrpSpPr/>
          <p:nvPr/>
        </p:nvGrpSpPr>
        <p:grpSpPr>
          <a:xfrm>
            <a:off x="1564483" y="2031207"/>
            <a:ext cx="6631781" cy="6226968"/>
            <a:chOff x="1042988" y="1354138"/>
            <a:chExt cx="4421187" cy="4151312"/>
          </a:xfrm>
          <a:solidFill>
            <a:schemeClr val="bg1">
              <a:lumMod val="85000"/>
              <a:alpha val="85000"/>
            </a:schemeClr>
          </a:solidFill>
        </p:grpSpPr>
        <p:sp>
          <p:nvSpPr>
            <p:cNvPr id="10" name="Freeform 5">
              <a:extLst>
                <a:ext uri="{FF2B5EF4-FFF2-40B4-BE49-F238E27FC236}">
                  <a16:creationId xmlns:a16="http://schemas.microsoft.com/office/drawing/2014/main" id="{3FB751FE-4FF8-4E3D-98FC-17AE1997592E}"/>
                </a:ext>
              </a:extLst>
            </p:cNvPr>
            <p:cNvSpPr>
              <a:spLocks/>
            </p:cNvSpPr>
            <p:nvPr/>
          </p:nvSpPr>
          <p:spPr bwMode="auto">
            <a:xfrm>
              <a:off x="2790825" y="3155950"/>
              <a:ext cx="1135063" cy="1092200"/>
            </a:xfrm>
            <a:custGeom>
              <a:avLst/>
              <a:gdLst>
                <a:gd name="T0" fmla="*/ 353 w 715"/>
                <a:gd name="T1" fmla="*/ 21 h 688"/>
                <a:gd name="T2" fmla="*/ 440 w 715"/>
                <a:gd name="T3" fmla="*/ 62 h 688"/>
                <a:gd name="T4" fmla="*/ 505 w 715"/>
                <a:gd name="T5" fmla="*/ 37 h 688"/>
                <a:gd name="T6" fmla="*/ 541 w 715"/>
                <a:gd name="T7" fmla="*/ 55 h 688"/>
                <a:gd name="T8" fmla="*/ 564 w 715"/>
                <a:gd name="T9" fmla="*/ 110 h 688"/>
                <a:gd name="T10" fmla="*/ 605 w 715"/>
                <a:gd name="T11" fmla="*/ 151 h 688"/>
                <a:gd name="T12" fmla="*/ 611 w 715"/>
                <a:gd name="T13" fmla="*/ 183 h 688"/>
                <a:gd name="T14" fmla="*/ 618 w 715"/>
                <a:gd name="T15" fmla="*/ 204 h 688"/>
                <a:gd name="T16" fmla="*/ 652 w 715"/>
                <a:gd name="T17" fmla="*/ 202 h 688"/>
                <a:gd name="T18" fmla="*/ 689 w 715"/>
                <a:gd name="T19" fmla="*/ 226 h 688"/>
                <a:gd name="T20" fmla="*/ 686 w 715"/>
                <a:gd name="T21" fmla="*/ 261 h 688"/>
                <a:gd name="T22" fmla="*/ 715 w 715"/>
                <a:gd name="T23" fmla="*/ 302 h 688"/>
                <a:gd name="T24" fmla="*/ 704 w 715"/>
                <a:gd name="T25" fmla="*/ 332 h 688"/>
                <a:gd name="T26" fmla="*/ 640 w 715"/>
                <a:gd name="T27" fmla="*/ 331 h 688"/>
                <a:gd name="T28" fmla="*/ 657 w 715"/>
                <a:gd name="T29" fmla="*/ 400 h 688"/>
                <a:gd name="T30" fmla="*/ 682 w 715"/>
                <a:gd name="T31" fmla="*/ 406 h 688"/>
                <a:gd name="T32" fmla="*/ 651 w 715"/>
                <a:gd name="T33" fmla="*/ 468 h 688"/>
                <a:gd name="T34" fmla="*/ 635 w 715"/>
                <a:gd name="T35" fmla="*/ 519 h 688"/>
                <a:gd name="T36" fmla="*/ 598 w 715"/>
                <a:gd name="T37" fmla="*/ 533 h 688"/>
                <a:gd name="T38" fmla="*/ 528 w 715"/>
                <a:gd name="T39" fmla="*/ 586 h 688"/>
                <a:gd name="T40" fmla="*/ 541 w 715"/>
                <a:gd name="T41" fmla="*/ 634 h 688"/>
                <a:gd name="T42" fmla="*/ 485 w 715"/>
                <a:gd name="T43" fmla="*/ 629 h 688"/>
                <a:gd name="T44" fmla="*/ 463 w 715"/>
                <a:gd name="T45" fmla="*/ 682 h 688"/>
                <a:gd name="T46" fmla="*/ 442 w 715"/>
                <a:gd name="T47" fmla="*/ 688 h 688"/>
                <a:gd name="T48" fmla="*/ 418 w 715"/>
                <a:gd name="T49" fmla="*/ 663 h 688"/>
                <a:gd name="T50" fmla="*/ 369 w 715"/>
                <a:gd name="T51" fmla="*/ 621 h 688"/>
                <a:gd name="T52" fmla="*/ 344 w 715"/>
                <a:gd name="T53" fmla="*/ 603 h 688"/>
                <a:gd name="T54" fmla="*/ 316 w 715"/>
                <a:gd name="T55" fmla="*/ 628 h 688"/>
                <a:gd name="T56" fmla="*/ 221 w 715"/>
                <a:gd name="T57" fmla="*/ 596 h 688"/>
                <a:gd name="T58" fmla="*/ 161 w 715"/>
                <a:gd name="T59" fmla="*/ 599 h 688"/>
                <a:gd name="T60" fmla="*/ 128 w 715"/>
                <a:gd name="T61" fmla="*/ 561 h 688"/>
                <a:gd name="T62" fmla="*/ 105 w 715"/>
                <a:gd name="T63" fmla="*/ 570 h 688"/>
                <a:gd name="T64" fmla="*/ 21 w 715"/>
                <a:gd name="T65" fmla="*/ 546 h 688"/>
                <a:gd name="T66" fmla="*/ 8 w 715"/>
                <a:gd name="T67" fmla="*/ 505 h 688"/>
                <a:gd name="T68" fmla="*/ 32 w 715"/>
                <a:gd name="T69" fmla="*/ 450 h 688"/>
                <a:gd name="T70" fmla="*/ 67 w 715"/>
                <a:gd name="T71" fmla="*/ 438 h 688"/>
                <a:gd name="T72" fmla="*/ 74 w 715"/>
                <a:gd name="T73" fmla="*/ 331 h 688"/>
                <a:gd name="T74" fmla="*/ 98 w 715"/>
                <a:gd name="T75" fmla="*/ 258 h 688"/>
                <a:gd name="T76" fmla="*/ 120 w 715"/>
                <a:gd name="T77" fmla="*/ 253 h 688"/>
                <a:gd name="T78" fmla="*/ 196 w 715"/>
                <a:gd name="T79" fmla="*/ 209 h 688"/>
                <a:gd name="T80" fmla="*/ 173 w 715"/>
                <a:gd name="T81" fmla="*/ 148 h 688"/>
                <a:gd name="T82" fmla="*/ 209 w 715"/>
                <a:gd name="T83" fmla="*/ 139 h 688"/>
                <a:gd name="T84" fmla="*/ 234 w 715"/>
                <a:gd name="T85" fmla="*/ 85 h 688"/>
                <a:gd name="T86" fmla="*/ 282 w 715"/>
                <a:gd name="T87" fmla="*/ 59 h 688"/>
                <a:gd name="T88" fmla="*/ 267 w 715"/>
                <a:gd name="T89" fmla="*/ 30 h 688"/>
                <a:gd name="T90" fmla="*/ 309 w 715"/>
                <a:gd name="T91" fmla="*/ 17 h 688"/>
                <a:gd name="T92" fmla="*/ 313 w 715"/>
                <a:gd name="T93" fmla="*/ 15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5" h="688">
                  <a:moveTo>
                    <a:pt x="335" y="0"/>
                  </a:moveTo>
                  <a:lnTo>
                    <a:pt x="353" y="21"/>
                  </a:lnTo>
                  <a:lnTo>
                    <a:pt x="396" y="25"/>
                  </a:lnTo>
                  <a:lnTo>
                    <a:pt x="440" y="62"/>
                  </a:lnTo>
                  <a:lnTo>
                    <a:pt x="494" y="52"/>
                  </a:lnTo>
                  <a:lnTo>
                    <a:pt x="505" y="37"/>
                  </a:lnTo>
                  <a:lnTo>
                    <a:pt x="526" y="60"/>
                  </a:lnTo>
                  <a:lnTo>
                    <a:pt x="541" y="55"/>
                  </a:lnTo>
                  <a:lnTo>
                    <a:pt x="556" y="70"/>
                  </a:lnTo>
                  <a:lnTo>
                    <a:pt x="564" y="110"/>
                  </a:lnTo>
                  <a:lnTo>
                    <a:pt x="609" y="128"/>
                  </a:lnTo>
                  <a:lnTo>
                    <a:pt x="605" y="151"/>
                  </a:lnTo>
                  <a:lnTo>
                    <a:pt x="590" y="163"/>
                  </a:lnTo>
                  <a:lnTo>
                    <a:pt x="611" y="183"/>
                  </a:lnTo>
                  <a:lnTo>
                    <a:pt x="599" y="204"/>
                  </a:lnTo>
                  <a:lnTo>
                    <a:pt x="618" y="204"/>
                  </a:lnTo>
                  <a:lnTo>
                    <a:pt x="620" y="215"/>
                  </a:lnTo>
                  <a:lnTo>
                    <a:pt x="652" y="202"/>
                  </a:lnTo>
                  <a:lnTo>
                    <a:pt x="673" y="225"/>
                  </a:lnTo>
                  <a:lnTo>
                    <a:pt x="689" y="226"/>
                  </a:lnTo>
                  <a:lnTo>
                    <a:pt x="703" y="260"/>
                  </a:lnTo>
                  <a:lnTo>
                    <a:pt x="686" y="261"/>
                  </a:lnTo>
                  <a:lnTo>
                    <a:pt x="694" y="292"/>
                  </a:lnTo>
                  <a:lnTo>
                    <a:pt x="715" y="302"/>
                  </a:lnTo>
                  <a:lnTo>
                    <a:pt x="715" y="315"/>
                  </a:lnTo>
                  <a:lnTo>
                    <a:pt x="704" y="332"/>
                  </a:lnTo>
                  <a:lnTo>
                    <a:pt x="661" y="313"/>
                  </a:lnTo>
                  <a:lnTo>
                    <a:pt x="640" y="331"/>
                  </a:lnTo>
                  <a:lnTo>
                    <a:pt x="662" y="376"/>
                  </a:lnTo>
                  <a:lnTo>
                    <a:pt x="657" y="400"/>
                  </a:lnTo>
                  <a:lnTo>
                    <a:pt x="680" y="396"/>
                  </a:lnTo>
                  <a:lnTo>
                    <a:pt x="682" y="406"/>
                  </a:lnTo>
                  <a:lnTo>
                    <a:pt x="651" y="468"/>
                  </a:lnTo>
                  <a:lnTo>
                    <a:pt x="651" y="468"/>
                  </a:lnTo>
                  <a:lnTo>
                    <a:pt x="635" y="486"/>
                  </a:lnTo>
                  <a:lnTo>
                    <a:pt x="635" y="519"/>
                  </a:lnTo>
                  <a:lnTo>
                    <a:pt x="603" y="509"/>
                  </a:lnTo>
                  <a:lnTo>
                    <a:pt x="598" y="533"/>
                  </a:lnTo>
                  <a:lnTo>
                    <a:pt x="534" y="533"/>
                  </a:lnTo>
                  <a:lnTo>
                    <a:pt x="528" y="586"/>
                  </a:lnTo>
                  <a:lnTo>
                    <a:pt x="550" y="592"/>
                  </a:lnTo>
                  <a:lnTo>
                    <a:pt x="541" y="634"/>
                  </a:lnTo>
                  <a:lnTo>
                    <a:pt x="498" y="596"/>
                  </a:lnTo>
                  <a:lnTo>
                    <a:pt x="485" y="629"/>
                  </a:lnTo>
                  <a:lnTo>
                    <a:pt x="489" y="653"/>
                  </a:lnTo>
                  <a:lnTo>
                    <a:pt x="463" y="682"/>
                  </a:lnTo>
                  <a:lnTo>
                    <a:pt x="463" y="682"/>
                  </a:lnTo>
                  <a:lnTo>
                    <a:pt x="442" y="688"/>
                  </a:lnTo>
                  <a:lnTo>
                    <a:pt x="440" y="674"/>
                  </a:lnTo>
                  <a:lnTo>
                    <a:pt x="418" y="663"/>
                  </a:lnTo>
                  <a:lnTo>
                    <a:pt x="393" y="671"/>
                  </a:lnTo>
                  <a:lnTo>
                    <a:pt x="369" y="621"/>
                  </a:lnTo>
                  <a:lnTo>
                    <a:pt x="353" y="626"/>
                  </a:lnTo>
                  <a:lnTo>
                    <a:pt x="344" y="603"/>
                  </a:lnTo>
                  <a:lnTo>
                    <a:pt x="326" y="608"/>
                  </a:lnTo>
                  <a:lnTo>
                    <a:pt x="316" y="628"/>
                  </a:lnTo>
                  <a:lnTo>
                    <a:pt x="240" y="578"/>
                  </a:lnTo>
                  <a:lnTo>
                    <a:pt x="221" y="596"/>
                  </a:lnTo>
                  <a:lnTo>
                    <a:pt x="161" y="599"/>
                  </a:lnTo>
                  <a:lnTo>
                    <a:pt x="161" y="599"/>
                  </a:lnTo>
                  <a:lnTo>
                    <a:pt x="138" y="586"/>
                  </a:lnTo>
                  <a:lnTo>
                    <a:pt x="128" y="561"/>
                  </a:lnTo>
                  <a:lnTo>
                    <a:pt x="112" y="583"/>
                  </a:lnTo>
                  <a:lnTo>
                    <a:pt x="105" y="570"/>
                  </a:lnTo>
                  <a:lnTo>
                    <a:pt x="21" y="546"/>
                  </a:lnTo>
                  <a:lnTo>
                    <a:pt x="21" y="546"/>
                  </a:lnTo>
                  <a:lnTo>
                    <a:pt x="27" y="503"/>
                  </a:lnTo>
                  <a:lnTo>
                    <a:pt x="8" y="505"/>
                  </a:lnTo>
                  <a:lnTo>
                    <a:pt x="0" y="466"/>
                  </a:lnTo>
                  <a:lnTo>
                    <a:pt x="32" y="450"/>
                  </a:lnTo>
                  <a:lnTo>
                    <a:pt x="29" y="427"/>
                  </a:lnTo>
                  <a:lnTo>
                    <a:pt x="67" y="438"/>
                  </a:lnTo>
                  <a:lnTo>
                    <a:pt x="82" y="413"/>
                  </a:lnTo>
                  <a:lnTo>
                    <a:pt x="74" y="331"/>
                  </a:lnTo>
                  <a:lnTo>
                    <a:pt x="90" y="310"/>
                  </a:lnTo>
                  <a:lnTo>
                    <a:pt x="98" y="258"/>
                  </a:lnTo>
                  <a:lnTo>
                    <a:pt x="116" y="243"/>
                  </a:lnTo>
                  <a:lnTo>
                    <a:pt x="120" y="253"/>
                  </a:lnTo>
                  <a:lnTo>
                    <a:pt x="167" y="258"/>
                  </a:lnTo>
                  <a:lnTo>
                    <a:pt x="196" y="209"/>
                  </a:lnTo>
                  <a:lnTo>
                    <a:pt x="177" y="192"/>
                  </a:lnTo>
                  <a:lnTo>
                    <a:pt x="173" y="148"/>
                  </a:lnTo>
                  <a:lnTo>
                    <a:pt x="206" y="152"/>
                  </a:lnTo>
                  <a:lnTo>
                    <a:pt x="209" y="139"/>
                  </a:lnTo>
                  <a:lnTo>
                    <a:pt x="234" y="139"/>
                  </a:lnTo>
                  <a:lnTo>
                    <a:pt x="234" y="85"/>
                  </a:lnTo>
                  <a:lnTo>
                    <a:pt x="279" y="87"/>
                  </a:lnTo>
                  <a:lnTo>
                    <a:pt x="282" y="59"/>
                  </a:lnTo>
                  <a:lnTo>
                    <a:pt x="262" y="57"/>
                  </a:lnTo>
                  <a:lnTo>
                    <a:pt x="267" y="30"/>
                  </a:lnTo>
                  <a:lnTo>
                    <a:pt x="267" y="30"/>
                  </a:lnTo>
                  <a:lnTo>
                    <a:pt x="309" y="17"/>
                  </a:lnTo>
                  <a:lnTo>
                    <a:pt x="315" y="25"/>
                  </a:lnTo>
                  <a:lnTo>
                    <a:pt x="313" y="15"/>
                  </a:lnTo>
                  <a:lnTo>
                    <a:pt x="33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 name="Freeform 6">
              <a:extLst>
                <a:ext uri="{FF2B5EF4-FFF2-40B4-BE49-F238E27FC236}">
                  <a16:creationId xmlns:a16="http://schemas.microsoft.com/office/drawing/2014/main" id="{8314E393-3880-4190-97B9-FA09A0B4C9FA}"/>
                </a:ext>
              </a:extLst>
            </p:cNvPr>
            <p:cNvSpPr>
              <a:spLocks/>
            </p:cNvSpPr>
            <p:nvPr/>
          </p:nvSpPr>
          <p:spPr bwMode="auto">
            <a:xfrm>
              <a:off x="4346575" y="3236913"/>
              <a:ext cx="1117600" cy="1427163"/>
            </a:xfrm>
            <a:custGeom>
              <a:avLst/>
              <a:gdLst>
                <a:gd name="T0" fmla="*/ 435 w 704"/>
                <a:gd name="T1" fmla="*/ 1 h 899"/>
                <a:gd name="T2" fmla="*/ 443 w 704"/>
                <a:gd name="T3" fmla="*/ 26 h 899"/>
                <a:gd name="T4" fmla="*/ 503 w 704"/>
                <a:gd name="T5" fmla="*/ 50 h 899"/>
                <a:gd name="T6" fmla="*/ 521 w 704"/>
                <a:gd name="T7" fmla="*/ 60 h 899"/>
                <a:gd name="T8" fmla="*/ 551 w 704"/>
                <a:gd name="T9" fmla="*/ 75 h 899"/>
                <a:gd name="T10" fmla="*/ 577 w 704"/>
                <a:gd name="T11" fmla="*/ 132 h 899"/>
                <a:gd name="T12" fmla="*/ 552 w 704"/>
                <a:gd name="T13" fmla="*/ 199 h 899"/>
                <a:gd name="T14" fmla="*/ 532 w 704"/>
                <a:gd name="T15" fmla="*/ 250 h 899"/>
                <a:gd name="T16" fmla="*/ 569 w 704"/>
                <a:gd name="T17" fmla="*/ 356 h 899"/>
                <a:gd name="T18" fmla="*/ 581 w 704"/>
                <a:gd name="T19" fmla="*/ 387 h 899"/>
                <a:gd name="T20" fmla="*/ 580 w 704"/>
                <a:gd name="T21" fmla="*/ 443 h 899"/>
                <a:gd name="T22" fmla="*/ 627 w 704"/>
                <a:gd name="T23" fmla="*/ 506 h 899"/>
                <a:gd name="T24" fmla="*/ 639 w 704"/>
                <a:gd name="T25" fmla="*/ 539 h 899"/>
                <a:gd name="T26" fmla="*/ 704 w 704"/>
                <a:gd name="T27" fmla="*/ 629 h 899"/>
                <a:gd name="T28" fmla="*/ 654 w 704"/>
                <a:gd name="T29" fmla="*/ 670 h 899"/>
                <a:gd name="T30" fmla="*/ 668 w 704"/>
                <a:gd name="T31" fmla="*/ 692 h 899"/>
                <a:gd name="T32" fmla="*/ 690 w 704"/>
                <a:gd name="T33" fmla="*/ 730 h 899"/>
                <a:gd name="T34" fmla="*/ 663 w 704"/>
                <a:gd name="T35" fmla="*/ 828 h 899"/>
                <a:gd name="T36" fmla="*/ 537 w 704"/>
                <a:gd name="T37" fmla="*/ 899 h 899"/>
                <a:gd name="T38" fmla="*/ 529 w 704"/>
                <a:gd name="T39" fmla="*/ 878 h 899"/>
                <a:gd name="T40" fmla="*/ 506 w 704"/>
                <a:gd name="T41" fmla="*/ 855 h 899"/>
                <a:gd name="T42" fmla="*/ 454 w 704"/>
                <a:gd name="T43" fmla="*/ 851 h 899"/>
                <a:gd name="T44" fmla="*/ 390 w 704"/>
                <a:gd name="T45" fmla="*/ 881 h 899"/>
                <a:gd name="T46" fmla="*/ 298 w 704"/>
                <a:gd name="T47" fmla="*/ 852 h 899"/>
                <a:gd name="T48" fmla="*/ 229 w 704"/>
                <a:gd name="T49" fmla="*/ 833 h 899"/>
                <a:gd name="T50" fmla="*/ 235 w 704"/>
                <a:gd name="T51" fmla="*/ 818 h 899"/>
                <a:gd name="T52" fmla="*/ 258 w 704"/>
                <a:gd name="T53" fmla="*/ 810 h 899"/>
                <a:gd name="T54" fmla="*/ 253 w 704"/>
                <a:gd name="T55" fmla="*/ 797 h 899"/>
                <a:gd name="T56" fmla="*/ 252 w 704"/>
                <a:gd name="T57" fmla="*/ 787 h 899"/>
                <a:gd name="T58" fmla="*/ 226 w 704"/>
                <a:gd name="T59" fmla="*/ 754 h 899"/>
                <a:gd name="T60" fmla="*/ 182 w 704"/>
                <a:gd name="T61" fmla="*/ 735 h 899"/>
                <a:gd name="T62" fmla="*/ 149 w 704"/>
                <a:gd name="T63" fmla="*/ 715 h 899"/>
                <a:gd name="T64" fmla="*/ 157 w 704"/>
                <a:gd name="T65" fmla="*/ 658 h 899"/>
                <a:gd name="T66" fmla="*/ 113 w 704"/>
                <a:gd name="T67" fmla="*/ 664 h 899"/>
                <a:gd name="T68" fmla="*/ 71 w 704"/>
                <a:gd name="T69" fmla="*/ 655 h 899"/>
                <a:gd name="T70" fmla="*/ 54 w 704"/>
                <a:gd name="T71" fmla="*/ 542 h 899"/>
                <a:gd name="T72" fmla="*/ 49 w 704"/>
                <a:gd name="T73" fmla="*/ 486 h 899"/>
                <a:gd name="T74" fmla="*/ 50 w 704"/>
                <a:gd name="T75" fmla="*/ 443 h 899"/>
                <a:gd name="T76" fmla="*/ 40 w 704"/>
                <a:gd name="T77" fmla="*/ 395 h 899"/>
                <a:gd name="T78" fmla="*/ 62 w 704"/>
                <a:gd name="T79" fmla="*/ 388 h 899"/>
                <a:gd name="T80" fmla="*/ 57 w 704"/>
                <a:gd name="T81" fmla="*/ 323 h 899"/>
                <a:gd name="T82" fmla="*/ 0 w 704"/>
                <a:gd name="T83" fmla="*/ 299 h 899"/>
                <a:gd name="T84" fmla="*/ 38 w 704"/>
                <a:gd name="T85" fmla="*/ 302 h 899"/>
                <a:gd name="T86" fmla="*/ 65 w 704"/>
                <a:gd name="T87" fmla="*/ 286 h 899"/>
                <a:gd name="T88" fmla="*/ 66 w 704"/>
                <a:gd name="T89" fmla="*/ 238 h 899"/>
                <a:gd name="T90" fmla="*/ 88 w 704"/>
                <a:gd name="T91" fmla="*/ 199 h 899"/>
                <a:gd name="T92" fmla="*/ 66 w 704"/>
                <a:gd name="T93" fmla="*/ 196 h 899"/>
                <a:gd name="T94" fmla="*/ 77 w 704"/>
                <a:gd name="T95" fmla="*/ 136 h 899"/>
                <a:gd name="T96" fmla="*/ 144 w 704"/>
                <a:gd name="T97" fmla="*/ 122 h 899"/>
                <a:gd name="T98" fmla="*/ 182 w 704"/>
                <a:gd name="T99" fmla="*/ 117 h 899"/>
                <a:gd name="T100" fmla="*/ 204 w 704"/>
                <a:gd name="T101" fmla="*/ 121 h 899"/>
                <a:gd name="T102" fmla="*/ 246 w 704"/>
                <a:gd name="T103" fmla="*/ 95 h 899"/>
                <a:gd name="T104" fmla="*/ 293 w 704"/>
                <a:gd name="T105" fmla="*/ 101 h 899"/>
                <a:gd name="T106" fmla="*/ 304 w 704"/>
                <a:gd name="T107" fmla="*/ 73 h 899"/>
                <a:gd name="T108" fmla="*/ 360 w 704"/>
                <a:gd name="T109" fmla="*/ 94 h 899"/>
                <a:gd name="T110" fmla="*/ 408 w 704"/>
                <a:gd name="T111" fmla="*/ 49 h 899"/>
                <a:gd name="T112" fmla="*/ 422 w 704"/>
                <a:gd name="T113" fmla="*/ 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4" h="899">
                  <a:moveTo>
                    <a:pt x="422" y="0"/>
                  </a:moveTo>
                  <a:lnTo>
                    <a:pt x="435" y="1"/>
                  </a:lnTo>
                  <a:lnTo>
                    <a:pt x="435" y="1"/>
                  </a:lnTo>
                  <a:lnTo>
                    <a:pt x="443" y="26"/>
                  </a:lnTo>
                  <a:lnTo>
                    <a:pt x="494" y="38"/>
                  </a:lnTo>
                  <a:lnTo>
                    <a:pt x="503" y="50"/>
                  </a:lnTo>
                  <a:lnTo>
                    <a:pt x="524" y="47"/>
                  </a:lnTo>
                  <a:lnTo>
                    <a:pt x="521" y="60"/>
                  </a:lnTo>
                  <a:lnTo>
                    <a:pt x="538" y="79"/>
                  </a:lnTo>
                  <a:lnTo>
                    <a:pt x="551" y="75"/>
                  </a:lnTo>
                  <a:lnTo>
                    <a:pt x="566" y="92"/>
                  </a:lnTo>
                  <a:lnTo>
                    <a:pt x="577" y="132"/>
                  </a:lnTo>
                  <a:lnTo>
                    <a:pt x="559" y="151"/>
                  </a:lnTo>
                  <a:lnTo>
                    <a:pt x="552" y="199"/>
                  </a:lnTo>
                  <a:lnTo>
                    <a:pt x="563" y="217"/>
                  </a:lnTo>
                  <a:lnTo>
                    <a:pt x="532" y="250"/>
                  </a:lnTo>
                  <a:lnTo>
                    <a:pt x="542" y="336"/>
                  </a:lnTo>
                  <a:lnTo>
                    <a:pt x="569" y="356"/>
                  </a:lnTo>
                  <a:lnTo>
                    <a:pt x="566" y="374"/>
                  </a:lnTo>
                  <a:lnTo>
                    <a:pt x="581" y="387"/>
                  </a:lnTo>
                  <a:lnTo>
                    <a:pt x="565" y="443"/>
                  </a:lnTo>
                  <a:lnTo>
                    <a:pt x="580" y="443"/>
                  </a:lnTo>
                  <a:lnTo>
                    <a:pt x="591" y="477"/>
                  </a:lnTo>
                  <a:lnTo>
                    <a:pt x="627" y="506"/>
                  </a:lnTo>
                  <a:lnTo>
                    <a:pt x="624" y="528"/>
                  </a:lnTo>
                  <a:lnTo>
                    <a:pt x="639" y="539"/>
                  </a:lnTo>
                  <a:lnTo>
                    <a:pt x="656" y="593"/>
                  </a:lnTo>
                  <a:lnTo>
                    <a:pt x="704" y="629"/>
                  </a:lnTo>
                  <a:lnTo>
                    <a:pt x="653" y="652"/>
                  </a:lnTo>
                  <a:lnTo>
                    <a:pt x="654" y="670"/>
                  </a:lnTo>
                  <a:lnTo>
                    <a:pt x="670" y="674"/>
                  </a:lnTo>
                  <a:lnTo>
                    <a:pt x="668" y="692"/>
                  </a:lnTo>
                  <a:lnTo>
                    <a:pt x="684" y="693"/>
                  </a:lnTo>
                  <a:lnTo>
                    <a:pt x="690" y="730"/>
                  </a:lnTo>
                  <a:lnTo>
                    <a:pt x="672" y="813"/>
                  </a:lnTo>
                  <a:lnTo>
                    <a:pt x="663" y="828"/>
                  </a:lnTo>
                  <a:lnTo>
                    <a:pt x="588" y="838"/>
                  </a:lnTo>
                  <a:lnTo>
                    <a:pt x="537" y="899"/>
                  </a:lnTo>
                  <a:lnTo>
                    <a:pt x="537" y="899"/>
                  </a:lnTo>
                  <a:lnTo>
                    <a:pt x="529" y="878"/>
                  </a:lnTo>
                  <a:lnTo>
                    <a:pt x="498" y="875"/>
                  </a:lnTo>
                  <a:lnTo>
                    <a:pt x="506" y="855"/>
                  </a:lnTo>
                  <a:lnTo>
                    <a:pt x="485" y="828"/>
                  </a:lnTo>
                  <a:lnTo>
                    <a:pt x="454" y="851"/>
                  </a:lnTo>
                  <a:lnTo>
                    <a:pt x="435" y="834"/>
                  </a:lnTo>
                  <a:lnTo>
                    <a:pt x="390" y="881"/>
                  </a:lnTo>
                  <a:lnTo>
                    <a:pt x="276" y="873"/>
                  </a:lnTo>
                  <a:lnTo>
                    <a:pt x="298" y="852"/>
                  </a:lnTo>
                  <a:lnTo>
                    <a:pt x="248" y="857"/>
                  </a:lnTo>
                  <a:lnTo>
                    <a:pt x="229" y="833"/>
                  </a:lnTo>
                  <a:lnTo>
                    <a:pt x="218" y="835"/>
                  </a:lnTo>
                  <a:lnTo>
                    <a:pt x="235" y="818"/>
                  </a:lnTo>
                  <a:lnTo>
                    <a:pt x="231" y="807"/>
                  </a:lnTo>
                  <a:lnTo>
                    <a:pt x="258" y="810"/>
                  </a:lnTo>
                  <a:lnTo>
                    <a:pt x="271" y="799"/>
                  </a:lnTo>
                  <a:lnTo>
                    <a:pt x="253" y="797"/>
                  </a:lnTo>
                  <a:lnTo>
                    <a:pt x="267" y="792"/>
                  </a:lnTo>
                  <a:lnTo>
                    <a:pt x="252" y="787"/>
                  </a:lnTo>
                  <a:lnTo>
                    <a:pt x="255" y="756"/>
                  </a:lnTo>
                  <a:lnTo>
                    <a:pt x="226" y="754"/>
                  </a:lnTo>
                  <a:lnTo>
                    <a:pt x="207" y="737"/>
                  </a:lnTo>
                  <a:lnTo>
                    <a:pt x="182" y="735"/>
                  </a:lnTo>
                  <a:lnTo>
                    <a:pt x="168" y="716"/>
                  </a:lnTo>
                  <a:lnTo>
                    <a:pt x="149" y="715"/>
                  </a:lnTo>
                  <a:lnTo>
                    <a:pt x="168" y="677"/>
                  </a:lnTo>
                  <a:lnTo>
                    <a:pt x="157" y="658"/>
                  </a:lnTo>
                  <a:lnTo>
                    <a:pt x="128" y="649"/>
                  </a:lnTo>
                  <a:lnTo>
                    <a:pt x="113" y="664"/>
                  </a:lnTo>
                  <a:lnTo>
                    <a:pt x="83" y="669"/>
                  </a:lnTo>
                  <a:lnTo>
                    <a:pt x="71" y="655"/>
                  </a:lnTo>
                  <a:lnTo>
                    <a:pt x="71" y="655"/>
                  </a:lnTo>
                  <a:lnTo>
                    <a:pt x="54" y="542"/>
                  </a:lnTo>
                  <a:lnTo>
                    <a:pt x="54" y="542"/>
                  </a:lnTo>
                  <a:lnTo>
                    <a:pt x="49" y="486"/>
                  </a:lnTo>
                  <a:lnTo>
                    <a:pt x="64" y="444"/>
                  </a:lnTo>
                  <a:lnTo>
                    <a:pt x="50" y="443"/>
                  </a:lnTo>
                  <a:lnTo>
                    <a:pt x="67" y="415"/>
                  </a:lnTo>
                  <a:lnTo>
                    <a:pt x="40" y="395"/>
                  </a:lnTo>
                  <a:lnTo>
                    <a:pt x="52" y="383"/>
                  </a:lnTo>
                  <a:lnTo>
                    <a:pt x="62" y="388"/>
                  </a:lnTo>
                  <a:lnTo>
                    <a:pt x="72" y="362"/>
                  </a:lnTo>
                  <a:lnTo>
                    <a:pt x="57" y="323"/>
                  </a:lnTo>
                  <a:lnTo>
                    <a:pt x="28" y="323"/>
                  </a:lnTo>
                  <a:lnTo>
                    <a:pt x="0" y="299"/>
                  </a:lnTo>
                  <a:lnTo>
                    <a:pt x="10" y="280"/>
                  </a:lnTo>
                  <a:lnTo>
                    <a:pt x="38" y="302"/>
                  </a:lnTo>
                  <a:lnTo>
                    <a:pt x="40" y="288"/>
                  </a:lnTo>
                  <a:lnTo>
                    <a:pt x="65" y="286"/>
                  </a:lnTo>
                  <a:lnTo>
                    <a:pt x="81" y="264"/>
                  </a:lnTo>
                  <a:lnTo>
                    <a:pt x="66" y="238"/>
                  </a:lnTo>
                  <a:lnTo>
                    <a:pt x="97" y="218"/>
                  </a:lnTo>
                  <a:lnTo>
                    <a:pt x="88" y="199"/>
                  </a:lnTo>
                  <a:lnTo>
                    <a:pt x="70" y="204"/>
                  </a:lnTo>
                  <a:lnTo>
                    <a:pt x="66" y="196"/>
                  </a:lnTo>
                  <a:lnTo>
                    <a:pt x="83" y="177"/>
                  </a:lnTo>
                  <a:lnTo>
                    <a:pt x="77" y="136"/>
                  </a:lnTo>
                  <a:lnTo>
                    <a:pt x="119" y="112"/>
                  </a:lnTo>
                  <a:lnTo>
                    <a:pt x="144" y="122"/>
                  </a:lnTo>
                  <a:lnTo>
                    <a:pt x="150" y="110"/>
                  </a:lnTo>
                  <a:lnTo>
                    <a:pt x="182" y="117"/>
                  </a:lnTo>
                  <a:lnTo>
                    <a:pt x="194" y="105"/>
                  </a:lnTo>
                  <a:lnTo>
                    <a:pt x="204" y="121"/>
                  </a:lnTo>
                  <a:lnTo>
                    <a:pt x="225" y="117"/>
                  </a:lnTo>
                  <a:lnTo>
                    <a:pt x="246" y="95"/>
                  </a:lnTo>
                  <a:lnTo>
                    <a:pt x="281" y="122"/>
                  </a:lnTo>
                  <a:lnTo>
                    <a:pt x="293" y="101"/>
                  </a:lnTo>
                  <a:lnTo>
                    <a:pt x="288" y="88"/>
                  </a:lnTo>
                  <a:lnTo>
                    <a:pt x="304" y="73"/>
                  </a:lnTo>
                  <a:lnTo>
                    <a:pt x="330" y="93"/>
                  </a:lnTo>
                  <a:lnTo>
                    <a:pt x="360" y="94"/>
                  </a:lnTo>
                  <a:lnTo>
                    <a:pt x="384" y="47"/>
                  </a:lnTo>
                  <a:lnTo>
                    <a:pt x="408" y="49"/>
                  </a:lnTo>
                  <a:lnTo>
                    <a:pt x="396" y="29"/>
                  </a:lnTo>
                  <a:lnTo>
                    <a:pt x="42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 name="Freeform 7">
              <a:extLst>
                <a:ext uri="{FF2B5EF4-FFF2-40B4-BE49-F238E27FC236}">
                  <a16:creationId xmlns:a16="http://schemas.microsoft.com/office/drawing/2014/main" id="{0D18E837-94AE-4E47-BEB9-56CD778628C7}"/>
                </a:ext>
              </a:extLst>
            </p:cNvPr>
            <p:cNvSpPr>
              <a:spLocks/>
            </p:cNvSpPr>
            <p:nvPr/>
          </p:nvSpPr>
          <p:spPr bwMode="auto">
            <a:xfrm>
              <a:off x="3309938" y="2368550"/>
              <a:ext cx="1706563" cy="1766888"/>
            </a:xfrm>
            <a:custGeom>
              <a:avLst/>
              <a:gdLst>
                <a:gd name="T0" fmla="*/ 159 w 1075"/>
                <a:gd name="T1" fmla="*/ 138 h 1113"/>
                <a:gd name="T2" fmla="*/ 200 w 1075"/>
                <a:gd name="T3" fmla="*/ 154 h 1113"/>
                <a:gd name="T4" fmla="*/ 293 w 1075"/>
                <a:gd name="T5" fmla="*/ 159 h 1113"/>
                <a:gd name="T6" fmla="*/ 331 w 1075"/>
                <a:gd name="T7" fmla="*/ 109 h 1113"/>
                <a:gd name="T8" fmla="*/ 405 w 1075"/>
                <a:gd name="T9" fmla="*/ 78 h 1113"/>
                <a:gd name="T10" fmla="*/ 462 w 1075"/>
                <a:gd name="T11" fmla="*/ 75 h 1113"/>
                <a:gd name="T12" fmla="*/ 559 w 1075"/>
                <a:gd name="T13" fmla="*/ 23 h 1113"/>
                <a:gd name="T14" fmla="*/ 649 w 1075"/>
                <a:gd name="T15" fmla="*/ 0 h 1113"/>
                <a:gd name="T16" fmla="*/ 664 w 1075"/>
                <a:gd name="T17" fmla="*/ 69 h 1113"/>
                <a:gd name="T18" fmla="*/ 665 w 1075"/>
                <a:gd name="T19" fmla="*/ 101 h 1113"/>
                <a:gd name="T20" fmla="*/ 675 w 1075"/>
                <a:gd name="T21" fmla="*/ 159 h 1113"/>
                <a:gd name="T22" fmla="*/ 723 w 1075"/>
                <a:gd name="T23" fmla="*/ 194 h 1113"/>
                <a:gd name="T24" fmla="*/ 731 w 1075"/>
                <a:gd name="T25" fmla="*/ 201 h 1113"/>
                <a:gd name="T26" fmla="*/ 759 w 1075"/>
                <a:gd name="T27" fmla="*/ 258 h 1113"/>
                <a:gd name="T28" fmla="*/ 821 w 1075"/>
                <a:gd name="T29" fmla="*/ 271 h 1113"/>
                <a:gd name="T30" fmla="*/ 845 w 1075"/>
                <a:gd name="T31" fmla="*/ 286 h 1113"/>
                <a:gd name="T32" fmla="*/ 852 w 1075"/>
                <a:gd name="T33" fmla="*/ 331 h 1113"/>
                <a:gd name="T34" fmla="*/ 889 w 1075"/>
                <a:gd name="T35" fmla="*/ 378 h 1113"/>
                <a:gd name="T36" fmla="*/ 902 w 1075"/>
                <a:gd name="T37" fmla="*/ 458 h 1113"/>
                <a:gd name="T38" fmla="*/ 963 w 1075"/>
                <a:gd name="T39" fmla="*/ 511 h 1113"/>
                <a:gd name="T40" fmla="*/ 1024 w 1075"/>
                <a:gd name="T41" fmla="*/ 508 h 1113"/>
                <a:gd name="T42" fmla="*/ 1069 w 1075"/>
                <a:gd name="T43" fmla="*/ 539 h 1113"/>
                <a:gd name="T44" fmla="*/ 1049 w 1075"/>
                <a:gd name="T45" fmla="*/ 576 h 1113"/>
                <a:gd name="T46" fmla="*/ 1013 w 1075"/>
                <a:gd name="T47" fmla="*/ 641 h 1113"/>
                <a:gd name="T48" fmla="*/ 941 w 1075"/>
                <a:gd name="T49" fmla="*/ 635 h 1113"/>
                <a:gd name="T50" fmla="*/ 899 w 1075"/>
                <a:gd name="T51" fmla="*/ 642 h 1113"/>
                <a:gd name="T52" fmla="*/ 847 w 1075"/>
                <a:gd name="T53" fmla="*/ 652 h 1113"/>
                <a:gd name="T54" fmla="*/ 797 w 1075"/>
                <a:gd name="T55" fmla="*/ 669 h 1113"/>
                <a:gd name="T56" fmla="*/ 736 w 1075"/>
                <a:gd name="T57" fmla="*/ 724 h 1113"/>
                <a:gd name="T58" fmla="*/ 741 w 1075"/>
                <a:gd name="T59" fmla="*/ 746 h 1113"/>
                <a:gd name="T60" fmla="*/ 734 w 1075"/>
                <a:gd name="T61" fmla="*/ 811 h 1113"/>
                <a:gd name="T62" fmla="*/ 691 w 1075"/>
                <a:gd name="T63" fmla="*/ 849 h 1113"/>
                <a:gd name="T64" fmla="*/ 681 w 1075"/>
                <a:gd name="T65" fmla="*/ 870 h 1113"/>
                <a:gd name="T66" fmla="*/ 715 w 1075"/>
                <a:gd name="T67" fmla="*/ 935 h 1113"/>
                <a:gd name="T68" fmla="*/ 720 w 1075"/>
                <a:gd name="T69" fmla="*/ 962 h 1113"/>
                <a:gd name="T70" fmla="*/ 702 w 1075"/>
                <a:gd name="T71" fmla="*/ 1033 h 1113"/>
                <a:gd name="T72" fmla="*/ 692 w 1075"/>
                <a:gd name="T73" fmla="*/ 1102 h 1113"/>
                <a:gd name="T74" fmla="*/ 611 w 1075"/>
                <a:gd name="T75" fmla="*/ 1113 h 1113"/>
                <a:gd name="T76" fmla="*/ 528 w 1075"/>
                <a:gd name="T77" fmla="*/ 1062 h 1113"/>
                <a:gd name="T78" fmla="*/ 506 w 1075"/>
                <a:gd name="T79" fmla="*/ 1024 h 1113"/>
                <a:gd name="T80" fmla="*/ 453 w 1075"/>
                <a:gd name="T81" fmla="*/ 1044 h 1113"/>
                <a:gd name="T82" fmla="*/ 395 w 1075"/>
                <a:gd name="T83" fmla="*/ 1053 h 1113"/>
                <a:gd name="T84" fmla="*/ 358 w 1075"/>
                <a:gd name="T85" fmla="*/ 1015 h 1113"/>
                <a:gd name="T86" fmla="*/ 324 w 1075"/>
                <a:gd name="T87" fmla="*/ 964 h 1113"/>
                <a:gd name="T88" fmla="*/ 353 w 1075"/>
                <a:gd name="T89" fmla="*/ 892 h 1113"/>
                <a:gd name="T90" fmla="*/ 313 w 1075"/>
                <a:gd name="T91" fmla="*/ 827 h 1113"/>
                <a:gd name="T92" fmla="*/ 388 w 1075"/>
                <a:gd name="T93" fmla="*/ 811 h 1113"/>
                <a:gd name="T94" fmla="*/ 359 w 1075"/>
                <a:gd name="T95" fmla="*/ 757 h 1113"/>
                <a:gd name="T96" fmla="*/ 346 w 1075"/>
                <a:gd name="T97" fmla="*/ 721 h 1113"/>
                <a:gd name="T98" fmla="*/ 291 w 1075"/>
                <a:gd name="T99" fmla="*/ 700 h 1113"/>
                <a:gd name="T100" fmla="*/ 263 w 1075"/>
                <a:gd name="T101" fmla="*/ 659 h 1113"/>
                <a:gd name="T102" fmla="*/ 237 w 1075"/>
                <a:gd name="T103" fmla="*/ 606 h 1113"/>
                <a:gd name="T104" fmla="*/ 199 w 1075"/>
                <a:gd name="T105" fmla="*/ 556 h 1113"/>
                <a:gd name="T106" fmla="*/ 113 w 1075"/>
                <a:gd name="T107" fmla="*/ 558 h 1113"/>
                <a:gd name="T108" fmla="*/ 8 w 1075"/>
                <a:gd name="T109" fmla="*/ 496 h 1113"/>
                <a:gd name="T110" fmla="*/ 15 w 1075"/>
                <a:gd name="T111" fmla="*/ 473 h 1113"/>
                <a:gd name="T112" fmla="*/ 43 w 1075"/>
                <a:gd name="T113" fmla="*/ 404 h 1113"/>
                <a:gd name="T114" fmla="*/ 50 w 1075"/>
                <a:gd name="T115" fmla="*/ 349 h 1113"/>
                <a:gd name="T116" fmla="*/ 45 w 1075"/>
                <a:gd name="T117" fmla="*/ 307 h 1113"/>
                <a:gd name="T118" fmla="*/ 51 w 1075"/>
                <a:gd name="T119" fmla="*/ 247 h 1113"/>
                <a:gd name="T120" fmla="*/ 81 w 1075"/>
                <a:gd name="T121" fmla="*/ 227 h 1113"/>
                <a:gd name="T122" fmla="*/ 103 w 1075"/>
                <a:gd name="T123" fmla="*/ 170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5" h="1113">
                  <a:moveTo>
                    <a:pt x="138" y="152"/>
                  </a:moveTo>
                  <a:lnTo>
                    <a:pt x="161" y="155"/>
                  </a:lnTo>
                  <a:lnTo>
                    <a:pt x="159" y="138"/>
                  </a:lnTo>
                  <a:lnTo>
                    <a:pt x="182" y="124"/>
                  </a:lnTo>
                  <a:lnTo>
                    <a:pt x="181" y="142"/>
                  </a:lnTo>
                  <a:lnTo>
                    <a:pt x="200" y="154"/>
                  </a:lnTo>
                  <a:lnTo>
                    <a:pt x="233" y="145"/>
                  </a:lnTo>
                  <a:lnTo>
                    <a:pt x="244" y="155"/>
                  </a:lnTo>
                  <a:lnTo>
                    <a:pt x="293" y="159"/>
                  </a:lnTo>
                  <a:lnTo>
                    <a:pt x="312" y="147"/>
                  </a:lnTo>
                  <a:lnTo>
                    <a:pt x="309" y="126"/>
                  </a:lnTo>
                  <a:lnTo>
                    <a:pt x="331" y="109"/>
                  </a:lnTo>
                  <a:lnTo>
                    <a:pt x="358" y="119"/>
                  </a:lnTo>
                  <a:lnTo>
                    <a:pt x="387" y="106"/>
                  </a:lnTo>
                  <a:lnTo>
                    <a:pt x="405" y="78"/>
                  </a:lnTo>
                  <a:lnTo>
                    <a:pt x="442" y="87"/>
                  </a:lnTo>
                  <a:lnTo>
                    <a:pt x="447" y="74"/>
                  </a:lnTo>
                  <a:lnTo>
                    <a:pt x="462" y="75"/>
                  </a:lnTo>
                  <a:lnTo>
                    <a:pt x="465" y="56"/>
                  </a:lnTo>
                  <a:lnTo>
                    <a:pt x="497" y="67"/>
                  </a:lnTo>
                  <a:lnTo>
                    <a:pt x="559" y="23"/>
                  </a:lnTo>
                  <a:lnTo>
                    <a:pt x="583" y="27"/>
                  </a:lnTo>
                  <a:lnTo>
                    <a:pt x="608" y="7"/>
                  </a:lnTo>
                  <a:lnTo>
                    <a:pt x="649" y="0"/>
                  </a:lnTo>
                  <a:lnTo>
                    <a:pt x="649" y="0"/>
                  </a:lnTo>
                  <a:lnTo>
                    <a:pt x="672" y="53"/>
                  </a:lnTo>
                  <a:lnTo>
                    <a:pt x="664" y="69"/>
                  </a:lnTo>
                  <a:lnTo>
                    <a:pt x="687" y="78"/>
                  </a:lnTo>
                  <a:lnTo>
                    <a:pt x="668" y="76"/>
                  </a:lnTo>
                  <a:lnTo>
                    <a:pt x="665" y="101"/>
                  </a:lnTo>
                  <a:lnTo>
                    <a:pt x="655" y="100"/>
                  </a:lnTo>
                  <a:lnTo>
                    <a:pt x="673" y="123"/>
                  </a:lnTo>
                  <a:lnTo>
                    <a:pt x="675" y="159"/>
                  </a:lnTo>
                  <a:lnTo>
                    <a:pt x="686" y="171"/>
                  </a:lnTo>
                  <a:lnTo>
                    <a:pt x="707" y="169"/>
                  </a:lnTo>
                  <a:lnTo>
                    <a:pt x="723" y="194"/>
                  </a:lnTo>
                  <a:lnTo>
                    <a:pt x="744" y="189"/>
                  </a:lnTo>
                  <a:lnTo>
                    <a:pt x="744" y="204"/>
                  </a:lnTo>
                  <a:lnTo>
                    <a:pt x="731" y="201"/>
                  </a:lnTo>
                  <a:lnTo>
                    <a:pt x="727" y="217"/>
                  </a:lnTo>
                  <a:lnTo>
                    <a:pt x="768" y="249"/>
                  </a:lnTo>
                  <a:lnTo>
                    <a:pt x="759" y="258"/>
                  </a:lnTo>
                  <a:lnTo>
                    <a:pt x="771" y="288"/>
                  </a:lnTo>
                  <a:lnTo>
                    <a:pt x="820" y="283"/>
                  </a:lnTo>
                  <a:lnTo>
                    <a:pt x="821" y="271"/>
                  </a:lnTo>
                  <a:lnTo>
                    <a:pt x="835" y="272"/>
                  </a:lnTo>
                  <a:lnTo>
                    <a:pt x="837" y="288"/>
                  </a:lnTo>
                  <a:lnTo>
                    <a:pt x="845" y="286"/>
                  </a:lnTo>
                  <a:lnTo>
                    <a:pt x="828" y="295"/>
                  </a:lnTo>
                  <a:lnTo>
                    <a:pt x="839" y="321"/>
                  </a:lnTo>
                  <a:lnTo>
                    <a:pt x="852" y="331"/>
                  </a:lnTo>
                  <a:lnTo>
                    <a:pt x="867" y="313"/>
                  </a:lnTo>
                  <a:lnTo>
                    <a:pt x="886" y="317"/>
                  </a:lnTo>
                  <a:lnTo>
                    <a:pt x="889" y="378"/>
                  </a:lnTo>
                  <a:lnTo>
                    <a:pt x="869" y="399"/>
                  </a:lnTo>
                  <a:lnTo>
                    <a:pt x="906" y="440"/>
                  </a:lnTo>
                  <a:lnTo>
                    <a:pt x="902" y="458"/>
                  </a:lnTo>
                  <a:lnTo>
                    <a:pt x="921" y="499"/>
                  </a:lnTo>
                  <a:lnTo>
                    <a:pt x="957" y="499"/>
                  </a:lnTo>
                  <a:lnTo>
                    <a:pt x="963" y="511"/>
                  </a:lnTo>
                  <a:lnTo>
                    <a:pt x="969" y="502"/>
                  </a:lnTo>
                  <a:lnTo>
                    <a:pt x="996" y="513"/>
                  </a:lnTo>
                  <a:lnTo>
                    <a:pt x="1024" y="508"/>
                  </a:lnTo>
                  <a:lnTo>
                    <a:pt x="1050" y="529"/>
                  </a:lnTo>
                  <a:lnTo>
                    <a:pt x="1054" y="547"/>
                  </a:lnTo>
                  <a:lnTo>
                    <a:pt x="1069" y="539"/>
                  </a:lnTo>
                  <a:lnTo>
                    <a:pt x="1075" y="547"/>
                  </a:lnTo>
                  <a:lnTo>
                    <a:pt x="1075" y="547"/>
                  </a:lnTo>
                  <a:lnTo>
                    <a:pt x="1049" y="576"/>
                  </a:lnTo>
                  <a:lnTo>
                    <a:pt x="1061" y="596"/>
                  </a:lnTo>
                  <a:lnTo>
                    <a:pt x="1037" y="594"/>
                  </a:lnTo>
                  <a:lnTo>
                    <a:pt x="1013" y="641"/>
                  </a:lnTo>
                  <a:lnTo>
                    <a:pt x="983" y="640"/>
                  </a:lnTo>
                  <a:lnTo>
                    <a:pt x="957" y="620"/>
                  </a:lnTo>
                  <a:lnTo>
                    <a:pt x="941" y="635"/>
                  </a:lnTo>
                  <a:lnTo>
                    <a:pt x="946" y="648"/>
                  </a:lnTo>
                  <a:lnTo>
                    <a:pt x="934" y="669"/>
                  </a:lnTo>
                  <a:lnTo>
                    <a:pt x="899" y="642"/>
                  </a:lnTo>
                  <a:lnTo>
                    <a:pt x="878" y="664"/>
                  </a:lnTo>
                  <a:lnTo>
                    <a:pt x="857" y="668"/>
                  </a:lnTo>
                  <a:lnTo>
                    <a:pt x="847" y="652"/>
                  </a:lnTo>
                  <a:lnTo>
                    <a:pt x="835" y="664"/>
                  </a:lnTo>
                  <a:lnTo>
                    <a:pt x="803" y="657"/>
                  </a:lnTo>
                  <a:lnTo>
                    <a:pt x="797" y="669"/>
                  </a:lnTo>
                  <a:lnTo>
                    <a:pt x="772" y="659"/>
                  </a:lnTo>
                  <a:lnTo>
                    <a:pt x="730" y="683"/>
                  </a:lnTo>
                  <a:lnTo>
                    <a:pt x="736" y="724"/>
                  </a:lnTo>
                  <a:lnTo>
                    <a:pt x="719" y="743"/>
                  </a:lnTo>
                  <a:lnTo>
                    <a:pt x="723" y="751"/>
                  </a:lnTo>
                  <a:lnTo>
                    <a:pt x="741" y="746"/>
                  </a:lnTo>
                  <a:lnTo>
                    <a:pt x="750" y="765"/>
                  </a:lnTo>
                  <a:lnTo>
                    <a:pt x="719" y="785"/>
                  </a:lnTo>
                  <a:lnTo>
                    <a:pt x="734" y="811"/>
                  </a:lnTo>
                  <a:lnTo>
                    <a:pt x="718" y="833"/>
                  </a:lnTo>
                  <a:lnTo>
                    <a:pt x="693" y="835"/>
                  </a:lnTo>
                  <a:lnTo>
                    <a:pt x="691" y="849"/>
                  </a:lnTo>
                  <a:lnTo>
                    <a:pt x="663" y="827"/>
                  </a:lnTo>
                  <a:lnTo>
                    <a:pt x="653" y="846"/>
                  </a:lnTo>
                  <a:lnTo>
                    <a:pt x="681" y="870"/>
                  </a:lnTo>
                  <a:lnTo>
                    <a:pt x="710" y="870"/>
                  </a:lnTo>
                  <a:lnTo>
                    <a:pt x="725" y="909"/>
                  </a:lnTo>
                  <a:lnTo>
                    <a:pt x="715" y="935"/>
                  </a:lnTo>
                  <a:lnTo>
                    <a:pt x="705" y="930"/>
                  </a:lnTo>
                  <a:lnTo>
                    <a:pt x="693" y="942"/>
                  </a:lnTo>
                  <a:lnTo>
                    <a:pt x="720" y="962"/>
                  </a:lnTo>
                  <a:lnTo>
                    <a:pt x="703" y="990"/>
                  </a:lnTo>
                  <a:lnTo>
                    <a:pt x="717" y="991"/>
                  </a:lnTo>
                  <a:lnTo>
                    <a:pt x="702" y="1033"/>
                  </a:lnTo>
                  <a:lnTo>
                    <a:pt x="707" y="1089"/>
                  </a:lnTo>
                  <a:lnTo>
                    <a:pt x="707" y="1089"/>
                  </a:lnTo>
                  <a:lnTo>
                    <a:pt x="692" y="1102"/>
                  </a:lnTo>
                  <a:lnTo>
                    <a:pt x="652" y="1086"/>
                  </a:lnTo>
                  <a:lnTo>
                    <a:pt x="624" y="1093"/>
                  </a:lnTo>
                  <a:lnTo>
                    <a:pt x="611" y="1113"/>
                  </a:lnTo>
                  <a:lnTo>
                    <a:pt x="581" y="1081"/>
                  </a:lnTo>
                  <a:lnTo>
                    <a:pt x="525" y="1083"/>
                  </a:lnTo>
                  <a:lnTo>
                    <a:pt x="528" y="1062"/>
                  </a:lnTo>
                  <a:lnTo>
                    <a:pt x="508" y="1050"/>
                  </a:lnTo>
                  <a:lnTo>
                    <a:pt x="515" y="1037"/>
                  </a:lnTo>
                  <a:lnTo>
                    <a:pt x="506" y="1024"/>
                  </a:lnTo>
                  <a:lnTo>
                    <a:pt x="499" y="1049"/>
                  </a:lnTo>
                  <a:lnTo>
                    <a:pt x="482" y="1055"/>
                  </a:lnTo>
                  <a:lnTo>
                    <a:pt x="453" y="1044"/>
                  </a:lnTo>
                  <a:lnTo>
                    <a:pt x="443" y="1063"/>
                  </a:lnTo>
                  <a:lnTo>
                    <a:pt x="405" y="1043"/>
                  </a:lnTo>
                  <a:lnTo>
                    <a:pt x="395" y="1053"/>
                  </a:lnTo>
                  <a:lnTo>
                    <a:pt x="398" y="1033"/>
                  </a:lnTo>
                  <a:lnTo>
                    <a:pt x="373" y="1011"/>
                  </a:lnTo>
                  <a:lnTo>
                    <a:pt x="358" y="1015"/>
                  </a:lnTo>
                  <a:lnTo>
                    <a:pt x="343" y="981"/>
                  </a:lnTo>
                  <a:lnTo>
                    <a:pt x="349" y="968"/>
                  </a:lnTo>
                  <a:lnTo>
                    <a:pt x="324" y="964"/>
                  </a:lnTo>
                  <a:lnTo>
                    <a:pt x="324" y="964"/>
                  </a:lnTo>
                  <a:lnTo>
                    <a:pt x="355" y="902"/>
                  </a:lnTo>
                  <a:lnTo>
                    <a:pt x="353" y="892"/>
                  </a:lnTo>
                  <a:lnTo>
                    <a:pt x="330" y="896"/>
                  </a:lnTo>
                  <a:lnTo>
                    <a:pt x="335" y="872"/>
                  </a:lnTo>
                  <a:lnTo>
                    <a:pt x="313" y="827"/>
                  </a:lnTo>
                  <a:lnTo>
                    <a:pt x="334" y="809"/>
                  </a:lnTo>
                  <a:lnTo>
                    <a:pt x="377" y="828"/>
                  </a:lnTo>
                  <a:lnTo>
                    <a:pt x="388" y="811"/>
                  </a:lnTo>
                  <a:lnTo>
                    <a:pt x="388" y="798"/>
                  </a:lnTo>
                  <a:lnTo>
                    <a:pt x="367" y="788"/>
                  </a:lnTo>
                  <a:lnTo>
                    <a:pt x="359" y="757"/>
                  </a:lnTo>
                  <a:lnTo>
                    <a:pt x="376" y="756"/>
                  </a:lnTo>
                  <a:lnTo>
                    <a:pt x="362" y="722"/>
                  </a:lnTo>
                  <a:lnTo>
                    <a:pt x="346" y="721"/>
                  </a:lnTo>
                  <a:lnTo>
                    <a:pt x="325" y="698"/>
                  </a:lnTo>
                  <a:lnTo>
                    <a:pt x="293" y="711"/>
                  </a:lnTo>
                  <a:lnTo>
                    <a:pt x="291" y="700"/>
                  </a:lnTo>
                  <a:lnTo>
                    <a:pt x="272" y="700"/>
                  </a:lnTo>
                  <a:lnTo>
                    <a:pt x="284" y="679"/>
                  </a:lnTo>
                  <a:lnTo>
                    <a:pt x="263" y="659"/>
                  </a:lnTo>
                  <a:lnTo>
                    <a:pt x="278" y="647"/>
                  </a:lnTo>
                  <a:lnTo>
                    <a:pt x="282" y="624"/>
                  </a:lnTo>
                  <a:lnTo>
                    <a:pt x="237" y="606"/>
                  </a:lnTo>
                  <a:lnTo>
                    <a:pt x="229" y="566"/>
                  </a:lnTo>
                  <a:lnTo>
                    <a:pt x="214" y="551"/>
                  </a:lnTo>
                  <a:lnTo>
                    <a:pt x="199" y="556"/>
                  </a:lnTo>
                  <a:lnTo>
                    <a:pt x="178" y="533"/>
                  </a:lnTo>
                  <a:lnTo>
                    <a:pt x="167" y="548"/>
                  </a:lnTo>
                  <a:lnTo>
                    <a:pt x="113" y="558"/>
                  </a:lnTo>
                  <a:lnTo>
                    <a:pt x="69" y="521"/>
                  </a:lnTo>
                  <a:lnTo>
                    <a:pt x="26" y="517"/>
                  </a:lnTo>
                  <a:lnTo>
                    <a:pt x="8" y="496"/>
                  </a:lnTo>
                  <a:lnTo>
                    <a:pt x="8" y="496"/>
                  </a:lnTo>
                  <a:lnTo>
                    <a:pt x="0" y="473"/>
                  </a:lnTo>
                  <a:lnTo>
                    <a:pt x="15" y="473"/>
                  </a:lnTo>
                  <a:lnTo>
                    <a:pt x="36" y="445"/>
                  </a:lnTo>
                  <a:lnTo>
                    <a:pt x="16" y="437"/>
                  </a:lnTo>
                  <a:lnTo>
                    <a:pt x="43" y="404"/>
                  </a:lnTo>
                  <a:lnTo>
                    <a:pt x="29" y="393"/>
                  </a:lnTo>
                  <a:lnTo>
                    <a:pt x="52" y="372"/>
                  </a:lnTo>
                  <a:lnTo>
                    <a:pt x="50" y="349"/>
                  </a:lnTo>
                  <a:lnTo>
                    <a:pt x="73" y="357"/>
                  </a:lnTo>
                  <a:lnTo>
                    <a:pt x="72" y="336"/>
                  </a:lnTo>
                  <a:lnTo>
                    <a:pt x="45" y="307"/>
                  </a:lnTo>
                  <a:lnTo>
                    <a:pt x="58" y="284"/>
                  </a:lnTo>
                  <a:lnTo>
                    <a:pt x="70" y="286"/>
                  </a:lnTo>
                  <a:lnTo>
                    <a:pt x="51" y="247"/>
                  </a:lnTo>
                  <a:lnTo>
                    <a:pt x="74" y="251"/>
                  </a:lnTo>
                  <a:lnTo>
                    <a:pt x="88" y="240"/>
                  </a:lnTo>
                  <a:lnTo>
                    <a:pt x="81" y="227"/>
                  </a:lnTo>
                  <a:lnTo>
                    <a:pt x="116" y="243"/>
                  </a:lnTo>
                  <a:lnTo>
                    <a:pt x="118" y="212"/>
                  </a:lnTo>
                  <a:lnTo>
                    <a:pt x="103" y="170"/>
                  </a:lnTo>
                  <a:lnTo>
                    <a:pt x="138" y="15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 name="Freeform 8">
              <a:extLst>
                <a:ext uri="{FF2B5EF4-FFF2-40B4-BE49-F238E27FC236}">
                  <a16:creationId xmlns:a16="http://schemas.microsoft.com/office/drawing/2014/main" id="{9DABEDC7-81DD-4C9B-87B1-D2D74BF66556}"/>
                </a:ext>
              </a:extLst>
            </p:cNvPr>
            <p:cNvSpPr>
              <a:spLocks/>
            </p:cNvSpPr>
            <p:nvPr/>
          </p:nvSpPr>
          <p:spPr bwMode="auto">
            <a:xfrm>
              <a:off x="4340225" y="1677988"/>
              <a:ext cx="1035050" cy="1560513"/>
            </a:xfrm>
            <a:custGeom>
              <a:avLst/>
              <a:gdLst>
                <a:gd name="T0" fmla="*/ 392 w 652"/>
                <a:gd name="T1" fmla="*/ 12 h 983"/>
                <a:gd name="T2" fmla="*/ 406 w 652"/>
                <a:gd name="T3" fmla="*/ 30 h 983"/>
                <a:gd name="T4" fmla="*/ 414 w 652"/>
                <a:gd name="T5" fmla="*/ 52 h 983"/>
                <a:gd name="T6" fmla="*/ 454 w 652"/>
                <a:gd name="T7" fmla="*/ 70 h 983"/>
                <a:gd name="T8" fmla="*/ 525 w 652"/>
                <a:gd name="T9" fmla="*/ 121 h 983"/>
                <a:gd name="T10" fmla="*/ 523 w 652"/>
                <a:gd name="T11" fmla="*/ 194 h 983"/>
                <a:gd name="T12" fmla="*/ 611 w 652"/>
                <a:gd name="T13" fmla="*/ 532 h 983"/>
                <a:gd name="T14" fmla="*/ 631 w 652"/>
                <a:gd name="T15" fmla="*/ 620 h 983"/>
                <a:gd name="T16" fmla="*/ 644 w 652"/>
                <a:gd name="T17" fmla="*/ 686 h 983"/>
                <a:gd name="T18" fmla="*/ 593 w 652"/>
                <a:gd name="T19" fmla="*/ 836 h 983"/>
                <a:gd name="T20" fmla="*/ 520 w 652"/>
                <a:gd name="T21" fmla="*/ 860 h 983"/>
                <a:gd name="T22" fmla="*/ 439 w 652"/>
                <a:gd name="T23" fmla="*/ 983 h 983"/>
                <a:gd name="T24" fmla="*/ 426 w 652"/>
                <a:gd name="T25" fmla="*/ 982 h 983"/>
                <a:gd name="T26" fmla="*/ 405 w 652"/>
                <a:gd name="T27" fmla="*/ 982 h 983"/>
                <a:gd name="T28" fmla="*/ 375 w 652"/>
                <a:gd name="T29" fmla="*/ 943 h 983"/>
                <a:gd name="T30" fmla="*/ 320 w 652"/>
                <a:gd name="T31" fmla="*/ 937 h 983"/>
                <a:gd name="T32" fmla="*/ 308 w 652"/>
                <a:gd name="T33" fmla="*/ 934 h 983"/>
                <a:gd name="T34" fmla="*/ 253 w 652"/>
                <a:gd name="T35" fmla="*/ 893 h 983"/>
                <a:gd name="T36" fmla="*/ 220 w 652"/>
                <a:gd name="T37" fmla="*/ 834 h 983"/>
                <a:gd name="T38" fmla="*/ 237 w 652"/>
                <a:gd name="T39" fmla="*/ 752 h 983"/>
                <a:gd name="T40" fmla="*/ 203 w 652"/>
                <a:gd name="T41" fmla="*/ 766 h 983"/>
                <a:gd name="T42" fmla="*/ 179 w 652"/>
                <a:gd name="T43" fmla="*/ 730 h 983"/>
                <a:gd name="T44" fmla="*/ 188 w 652"/>
                <a:gd name="T45" fmla="*/ 723 h 983"/>
                <a:gd name="T46" fmla="*/ 172 w 652"/>
                <a:gd name="T47" fmla="*/ 706 h 983"/>
                <a:gd name="T48" fmla="*/ 122 w 652"/>
                <a:gd name="T49" fmla="*/ 723 h 983"/>
                <a:gd name="T50" fmla="*/ 119 w 652"/>
                <a:gd name="T51" fmla="*/ 684 h 983"/>
                <a:gd name="T52" fmla="*/ 82 w 652"/>
                <a:gd name="T53" fmla="*/ 636 h 983"/>
                <a:gd name="T54" fmla="*/ 95 w 652"/>
                <a:gd name="T55" fmla="*/ 624 h 983"/>
                <a:gd name="T56" fmla="*/ 58 w 652"/>
                <a:gd name="T57" fmla="*/ 604 h 983"/>
                <a:gd name="T58" fmla="*/ 26 w 652"/>
                <a:gd name="T59" fmla="*/ 594 h 983"/>
                <a:gd name="T60" fmla="*/ 6 w 652"/>
                <a:gd name="T61" fmla="*/ 535 h 983"/>
                <a:gd name="T62" fmla="*/ 19 w 652"/>
                <a:gd name="T63" fmla="*/ 511 h 983"/>
                <a:gd name="T64" fmla="*/ 15 w 652"/>
                <a:gd name="T65" fmla="*/ 504 h 983"/>
                <a:gd name="T66" fmla="*/ 0 w 652"/>
                <a:gd name="T67" fmla="*/ 435 h 983"/>
                <a:gd name="T68" fmla="*/ 24 w 652"/>
                <a:gd name="T69" fmla="*/ 430 h 983"/>
                <a:gd name="T70" fmla="*/ 91 w 652"/>
                <a:gd name="T71" fmla="*/ 421 h 983"/>
                <a:gd name="T72" fmla="*/ 119 w 652"/>
                <a:gd name="T73" fmla="*/ 427 h 983"/>
                <a:gd name="T74" fmla="*/ 229 w 652"/>
                <a:gd name="T75" fmla="*/ 342 h 983"/>
                <a:gd name="T76" fmla="*/ 239 w 652"/>
                <a:gd name="T77" fmla="*/ 334 h 983"/>
                <a:gd name="T78" fmla="*/ 280 w 652"/>
                <a:gd name="T79" fmla="*/ 325 h 983"/>
                <a:gd name="T80" fmla="*/ 311 w 652"/>
                <a:gd name="T81" fmla="*/ 296 h 983"/>
                <a:gd name="T82" fmla="*/ 330 w 652"/>
                <a:gd name="T83" fmla="*/ 227 h 983"/>
                <a:gd name="T84" fmla="*/ 289 w 652"/>
                <a:gd name="T85" fmla="*/ 144 h 983"/>
                <a:gd name="T86" fmla="*/ 265 w 652"/>
                <a:gd name="T87" fmla="*/ 125 h 983"/>
                <a:gd name="T88" fmla="*/ 256 w 652"/>
                <a:gd name="T89" fmla="*/ 77 h 983"/>
                <a:gd name="T90" fmla="*/ 327 w 652"/>
                <a:gd name="T91" fmla="*/ 55 h 983"/>
                <a:gd name="T92" fmla="*/ 331 w 652"/>
                <a:gd name="T93" fmla="*/ 2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2" h="983">
                  <a:moveTo>
                    <a:pt x="352" y="0"/>
                  </a:moveTo>
                  <a:lnTo>
                    <a:pt x="392" y="12"/>
                  </a:lnTo>
                  <a:lnTo>
                    <a:pt x="388" y="22"/>
                  </a:lnTo>
                  <a:lnTo>
                    <a:pt x="406" y="30"/>
                  </a:lnTo>
                  <a:lnTo>
                    <a:pt x="400" y="44"/>
                  </a:lnTo>
                  <a:lnTo>
                    <a:pt x="414" y="52"/>
                  </a:lnTo>
                  <a:lnTo>
                    <a:pt x="429" y="44"/>
                  </a:lnTo>
                  <a:lnTo>
                    <a:pt x="454" y="70"/>
                  </a:lnTo>
                  <a:lnTo>
                    <a:pt x="483" y="74"/>
                  </a:lnTo>
                  <a:lnTo>
                    <a:pt x="525" y="121"/>
                  </a:lnTo>
                  <a:lnTo>
                    <a:pt x="536" y="162"/>
                  </a:lnTo>
                  <a:lnTo>
                    <a:pt x="523" y="194"/>
                  </a:lnTo>
                  <a:lnTo>
                    <a:pt x="542" y="301"/>
                  </a:lnTo>
                  <a:lnTo>
                    <a:pt x="611" y="532"/>
                  </a:lnTo>
                  <a:lnTo>
                    <a:pt x="644" y="585"/>
                  </a:lnTo>
                  <a:lnTo>
                    <a:pt x="631" y="620"/>
                  </a:lnTo>
                  <a:lnTo>
                    <a:pt x="652" y="675"/>
                  </a:lnTo>
                  <a:lnTo>
                    <a:pt x="644" y="686"/>
                  </a:lnTo>
                  <a:lnTo>
                    <a:pt x="650" y="789"/>
                  </a:lnTo>
                  <a:lnTo>
                    <a:pt x="593" y="836"/>
                  </a:lnTo>
                  <a:lnTo>
                    <a:pt x="567" y="836"/>
                  </a:lnTo>
                  <a:lnTo>
                    <a:pt x="520" y="860"/>
                  </a:lnTo>
                  <a:lnTo>
                    <a:pt x="439" y="983"/>
                  </a:lnTo>
                  <a:lnTo>
                    <a:pt x="439" y="983"/>
                  </a:lnTo>
                  <a:lnTo>
                    <a:pt x="426" y="982"/>
                  </a:lnTo>
                  <a:lnTo>
                    <a:pt x="426" y="982"/>
                  </a:lnTo>
                  <a:lnTo>
                    <a:pt x="420" y="974"/>
                  </a:lnTo>
                  <a:lnTo>
                    <a:pt x="405" y="982"/>
                  </a:lnTo>
                  <a:lnTo>
                    <a:pt x="401" y="964"/>
                  </a:lnTo>
                  <a:lnTo>
                    <a:pt x="375" y="943"/>
                  </a:lnTo>
                  <a:lnTo>
                    <a:pt x="347" y="948"/>
                  </a:lnTo>
                  <a:lnTo>
                    <a:pt x="320" y="937"/>
                  </a:lnTo>
                  <a:lnTo>
                    <a:pt x="314" y="946"/>
                  </a:lnTo>
                  <a:lnTo>
                    <a:pt x="308" y="934"/>
                  </a:lnTo>
                  <a:lnTo>
                    <a:pt x="272" y="934"/>
                  </a:lnTo>
                  <a:lnTo>
                    <a:pt x="253" y="893"/>
                  </a:lnTo>
                  <a:lnTo>
                    <a:pt x="257" y="875"/>
                  </a:lnTo>
                  <a:lnTo>
                    <a:pt x="220" y="834"/>
                  </a:lnTo>
                  <a:lnTo>
                    <a:pt x="240" y="813"/>
                  </a:lnTo>
                  <a:lnTo>
                    <a:pt x="237" y="752"/>
                  </a:lnTo>
                  <a:lnTo>
                    <a:pt x="218" y="748"/>
                  </a:lnTo>
                  <a:lnTo>
                    <a:pt x="203" y="766"/>
                  </a:lnTo>
                  <a:lnTo>
                    <a:pt x="190" y="756"/>
                  </a:lnTo>
                  <a:lnTo>
                    <a:pt x="179" y="730"/>
                  </a:lnTo>
                  <a:lnTo>
                    <a:pt x="196" y="721"/>
                  </a:lnTo>
                  <a:lnTo>
                    <a:pt x="188" y="723"/>
                  </a:lnTo>
                  <a:lnTo>
                    <a:pt x="186" y="707"/>
                  </a:lnTo>
                  <a:lnTo>
                    <a:pt x="172" y="706"/>
                  </a:lnTo>
                  <a:lnTo>
                    <a:pt x="171" y="718"/>
                  </a:lnTo>
                  <a:lnTo>
                    <a:pt x="122" y="723"/>
                  </a:lnTo>
                  <a:lnTo>
                    <a:pt x="110" y="693"/>
                  </a:lnTo>
                  <a:lnTo>
                    <a:pt x="119" y="684"/>
                  </a:lnTo>
                  <a:lnTo>
                    <a:pt x="78" y="652"/>
                  </a:lnTo>
                  <a:lnTo>
                    <a:pt x="82" y="636"/>
                  </a:lnTo>
                  <a:lnTo>
                    <a:pt x="95" y="639"/>
                  </a:lnTo>
                  <a:lnTo>
                    <a:pt x="95" y="624"/>
                  </a:lnTo>
                  <a:lnTo>
                    <a:pt x="74" y="629"/>
                  </a:lnTo>
                  <a:lnTo>
                    <a:pt x="58" y="604"/>
                  </a:lnTo>
                  <a:lnTo>
                    <a:pt x="37" y="606"/>
                  </a:lnTo>
                  <a:lnTo>
                    <a:pt x="26" y="594"/>
                  </a:lnTo>
                  <a:lnTo>
                    <a:pt x="24" y="558"/>
                  </a:lnTo>
                  <a:lnTo>
                    <a:pt x="6" y="535"/>
                  </a:lnTo>
                  <a:lnTo>
                    <a:pt x="16" y="536"/>
                  </a:lnTo>
                  <a:lnTo>
                    <a:pt x="19" y="511"/>
                  </a:lnTo>
                  <a:lnTo>
                    <a:pt x="38" y="513"/>
                  </a:lnTo>
                  <a:lnTo>
                    <a:pt x="15" y="504"/>
                  </a:lnTo>
                  <a:lnTo>
                    <a:pt x="23" y="488"/>
                  </a:lnTo>
                  <a:lnTo>
                    <a:pt x="0" y="435"/>
                  </a:lnTo>
                  <a:lnTo>
                    <a:pt x="0" y="435"/>
                  </a:lnTo>
                  <a:lnTo>
                    <a:pt x="24" y="430"/>
                  </a:lnTo>
                  <a:lnTo>
                    <a:pt x="73" y="446"/>
                  </a:lnTo>
                  <a:lnTo>
                    <a:pt x="91" y="421"/>
                  </a:lnTo>
                  <a:lnTo>
                    <a:pt x="109" y="416"/>
                  </a:lnTo>
                  <a:lnTo>
                    <a:pt x="119" y="427"/>
                  </a:lnTo>
                  <a:lnTo>
                    <a:pt x="211" y="353"/>
                  </a:lnTo>
                  <a:lnTo>
                    <a:pt x="229" y="342"/>
                  </a:lnTo>
                  <a:lnTo>
                    <a:pt x="242" y="350"/>
                  </a:lnTo>
                  <a:lnTo>
                    <a:pt x="239" y="334"/>
                  </a:lnTo>
                  <a:lnTo>
                    <a:pt x="274" y="317"/>
                  </a:lnTo>
                  <a:lnTo>
                    <a:pt x="280" y="325"/>
                  </a:lnTo>
                  <a:lnTo>
                    <a:pt x="286" y="307"/>
                  </a:lnTo>
                  <a:lnTo>
                    <a:pt x="311" y="296"/>
                  </a:lnTo>
                  <a:lnTo>
                    <a:pt x="333" y="250"/>
                  </a:lnTo>
                  <a:lnTo>
                    <a:pt x="330" y="227"/>
                  </a:lnTo>
                  <a:lnTo>
                    <a:pt x="282" y="164"/>
                  </a:lnTo>
                  <a:lnTo>
                    <a:pt x="289" y="144"/>
                  </a:lnTo>
                  <a:lnTo>
                    <a:pt x="277" y="122"/>
                  </a:lnTo>
                  <a:lnTo>
                    <a:pt x="265" y="125"/>
                  </a:lnTo>
                  <a:lnTo>
                    <a:pt x="243" y="97"/>
                  </a:lnTo>
                  <a:lnTo>
                    <a:pt x="256" y="77"/>
                  </a:lnTo>
                  <a:lnTo>
                    <a:pt x="290" y="59"/>
                  </a:lnTo>
                  <a:lnTo>
                    <a:pt x="327" y="55"/>
                  </a:lnTo>
                  <a:lnTo>
                    <a:pt x="331" y="21"/>
                  </a:lnTo>
                  <a:lnTo>
                    <a:pt x="331" y="21"/>
                  </a:lnTo>
                  <a:lnTo>
                    <a:pt x="35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 name="Freeform 9">
              <a:extLst>
                <a:ext uri="{FF2B5EF4-FFF2-40B4-BE49-F238E27FC236}">
                  <a16:creationId xmlns:a16="http://schemas.microsoft.com/office/drawing/2014/main" id="{883A8817-2D6A-4969-AF43-DFBA76AAAA7D}"/>
                </a:ext>
              </a:extLst>
            </p:cNvPr>
            <p:cNvSpPr>
              <a:spLocks/>
            </p:cNvSpPr>
            <p:nvPr/>
          </p:nvSpPr>
          <p:spPr bwMode="auto">
            <a:xfrm>
              <a:off x="2185988" y="1354138"/>
              <a:ext cx="1293813" cy="1006475"/>
            </a:xfrm>
            <a:custGeom>
              <a:avLst/>
              <a:gdLst>
                <a:gd name="T0" fmla="*/ 543 w 815"/>
                <a:gd name="T1" fmla="*/ 62 h 634"/>
                <a:gd name="T2" fmla="*/ 582 w 815"/>
                <a:gd name="T3" fmla="*/ 117 h 634"/>
                <a:gd name="T4" fmla="*/ 474 w 815"/>
                <a:gd name="T5" fmla="*/ 23 h 634"/>
                <a:gd name="T6" fmla="*/ 488 w 815"/>
                <a:gd name="T7" fmla="*/ 68 h 634"/>
                <a:gd name="T8" fmla="*/ 501 w 815"/>
                <a:gd name="T9" fmla="*/ 93 h 634"/>
                <a:gd name="T10" fmla="*/ 498 w 815"/>
                <a:gd name="T11" fmla="*/ 140 h 634"/>
                <a:gd name="T12" fmla="*/ 513 w 815"/>
                <a:gd name="T13" fmla="*/ 183 h 634"/>
                <a:gd name="T14" fmla="*/ 559 w 815"/>
                <a:gd name="T15" fmla="*/ 206 h 634"/>
                <a:gd name="T16" fmla="*/ 561 w 815"/>
                <a:gd name="T17" fmla="*/ 220 h 634"/>
                <a:gd name="T18" fmla="*/ 619 w 815"/>
                <a:gd name="T19" fmla="*/ 224 h 634"/>
                <a:gd name="T20" fmla="*/ 694 w 815"/>
                <a:gd name="T21" fmla="*/ 230 h 634"/>
                <a:gd name="T22" fmla="*/ 815 w 815"/>
                <a:gd name="T23" fmla="*/ 185 h 634"/>
                <a:gd name="T24" fmla="*/ 698 w 815"/>
                <a:gd name="T25" fmla="*/ 238 h 634"/>
                <a:gd name="T26" fmla="*/ 708 w 815"/>
                <a:gd name="T27" fmla="*/ 268 h 634"/>
                <a:gd name="T28" fmla="*/ 705 w 815"/>
                <a:gd name="T29" fmla="*/ 314 h 634"/>
                <a:gd name="T30" fmla="*/ 717 w 815"/>
                <a:gd name="T31" fmla="*/ 373 h 634"/>
                <a:gd name="T32" fmla="*/ 750 w 815"/>
                <a:gd name="T33" fmla="*/ 397 h 634"/>
                <a:gd name="T34" fmla="*/ 800 w 815"/>
                <a:gd name="T35" fmla="*/ 415 h 634"/>
                <a:gd name="T36" fmla="*/ 759 w 815"/>
                <a:gd name="T37" fmla="*/ 486 h 634"/>
                <a:gd name="T38" fmla="*/ 719 w 815"/>
                <a:gd name="T39" fmla="*/ 515 h 634"/>
                <a:gd name="T40" fmla="*/ 697 w 815"/>
                <a:gd name="T41" fmla="*/ 561 h 634"/>
                <a:gd name="T42" fmla="*/ 675 w 815"/>
                <a:gd name="T43" fmla="*/ 591 h 634"/>
                <a:gd name="T44" fmla="*/ 632 w 815"/>
                <a:gd name="T45" fmla="*/ 586 h 634"/>
                <a:gd name="T46" fmla="*/ 608 w 815"/>
                <a:gd name="T47" fmla="*/ 586 h 634"/>
                <a:gd name="T48" fmla="*/ 562 w 815"/>
                <a:gd name="T49" fmla="*/ 564 h 634"/>
                <a:gd name="T50" fmla="*/ 539 w 815"/>
                <a:gd name="T51" fmla="*/ 538 h 634"/>
                <a:gd name="T52" fmla="*/ 501 w 815"/>
                <a:gd name="T53" fmla="*/ 534 h 634"/>
                <a:gd name="T54" fmla="*/ 430 w 815"/>
                <a:gd name="T55" fmla="*/ 536 h 634"/>
                <a:gd name="T56" fmla="*/ 404 w 815"/>
                <a:gd name="T57" fmla="*/ 516 h 634"/>
                <a:gd name="T58" fmla="*/ 358 w 815"/>
                <a:gd name="T59" fmla="*/ 526 h 634"/>
                <a:gd name="T60" fmla="*/ 318 w 815"/>
                <a:gd name="T61" fmla="*/ 508 h 634"/>
                <a:gd name="T62" fmla="*/ 286 w 815"/>
                <a:gd name="T63" fmla="*/ 540 h 634"/>
                <a:gd name="T64" fmla="*/ 262 w 815"/>
                <a:gd name="T65" fmla="*/ 582 h 634"/>
                <a:gd name="T66" fmla="*/ 248 w 815"/>
                <a:gd name="T67" fmla="*/ 584 h 634"/>
                <a:gd name="T68" fmla="*/ 221 w 815"/>
                <a:gd name="T69" fmla="*/ 572 h 634"/>
                <a:gd name="T70" fmla="*/ 188 w 815"/>
                <a:gd name="T71" fmla="*/ 634 h 634"/>
                <a:gd name="T72" fmla="*/ 146 w 815"/>
                <a:gd name="T73" fmla="*/ 614 h 634"/>
                <a:gd name="T74" fmla="*/ 79 w 815"/>
                <a:gd name="T75" fmla="*/ 621 h 634"/>
                <a:gd name="T76" fmla="*/ 65 w 815"/>
                <a:gd name="T77" fmla="*/ 609 h 634"/>
                <a:gd name="T78" fmla="*/ 50 w 815"/>
                <a:gd name="T79" fmla="*/ 556 h 634"/>
                <a:gd name="T80" fmla="*/ 64 w 815"/>
                <a:gd name="T81" fmla="*/ 490 h 634"/>
                <a:gd name="T82" fmla="*/ 44 w 815"/>
                <a:gd name="T83" fmla="*/ 459 h 634"/>
                <a:gd name="T84" fmla="*/ 74 w 815"/>
                <a:gd name="T85" fmla="*/ 441 h 634"/>
                <a:gd name="T86" fmla="*/ 35 w 815"/>
                <a:gd name="T87" fmla="*/ 397 h 634"/>
                <a:gd name="T88" fmla="*/ 25 w 815"/>
                <a:gd name="T89" fmla="*/ 341 h 634"/>
                <a:gd name="T90" fmla="*/ 42 w 815"/>
                <a:gd name="T91" fmla="*/ 262 h 634"/>
                <a:gd name="T92" fmla="*/ 37 w 815"/>
                <a:gd name="T93" fmla="*/ 220 h 634"/>
                <a:gd name="T94" fmla="*/ 4 w 815"/>
                <a:gd name="T95" fmla="*/ 128 h 634"/>
                <a:gd name="T96" fmla="*/ 51 w 815"/>
                <a:gd name="T97" fmla="*/ 116 h 634"/>
                <a:gd name="T98" fmla="*/ 344 w 815"/>
                <a:gd name="T99" fmla="*/ 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5" h="634">
                  <a:moveTo>
                    <a:pt x="440" y="0"/>
                  </a:moveTo>
                  <a:lnTo>
                    <a:pt x="543" y="62"/>
                  </a:lnTo>
                  <a:lnTo>
                    <a:pt x="585" y="101"/>
                  </a:lnTo>
                  <a:lnTo>
                    <a:pt x="582" y="117"/>
                  </a:lnTo>
                  <a:lnTo>
                    <a:pt x="552" y="71"/>
                  </a:lnTo>
                  <a:lnTo>
                    <a:pt x="474" y="23"/>
                  </a:lnTo>
                  <a:lnTo>
                    <a:pt x="466" y="52"/>
                  </a:lnTo>
                  <a:lnTo>
                    <a:pt x="488" y="68"/>
                  </a:lnTo>
                  <a:lnTo>
                    <a:pt x="487" y="98"/>
                  </a:lnTo>
                  <a:lnTo>
                    <a:pt x="501" y="93"/>
                  </a:lnTo>
                  <a:lnTo>
                    <a:pt x="514" y="136"/>
                  </a:lnTo>
                  <a:lnTo>
                    <a:pt x="498" y="140"/>
                  </a:lnTo>
                  <a:lnTo>
                    <a:pt x="512" y="146"/>
                  </a:lnTo>
                  <a:lnTo>
                    <a:pt x="513" y="183"/>
                  </a:lnTo>
                  <a:lnTo>
                    <a:pt x="531" y="202"/>
                  </a:lnTo>
                  <a:lnTo>
                    <a:pt x="559" y="206"/>
                  </a:lnTo>
                  <a:lnTo>
                    <a:pt x="549" y="208"/>
                  </a:lnTo>
                  <a:lnTo>
                    <a:pt x="561" y="220"/>
                  </a:lnTo>
                  <a:lnTo>
                    <a:pt x="606" y="233"/>
                  </a:lnTo>
                  <a:lnTo>
                    <a:pt x="619" y="224"/>
                  </a:lnTo>
                  <a:lnTo>
                    <a:pt x="636" y="234"/>
                  </a:lnTo>
                  <a:lnTo>
                    <a:pt x="694" y="230"/>
                  </a:lnTo>
                  <a:lnTo>
                    <a:pt x="753" y="216"/>
                  </a:lnTo>
                  <a:lnTo>
                    <a:pt x="815" y="185"/>
                  </a:lnTo>
                  <a:lnTo>
                    <a:pt x="749" y="224"/>
                  </a:lnTo>
                  <a:lnTo>
                    <a:pt x="698" y="238"/>
                  </a:lnTo>
                  <a:lnTo>
                    <a:pt x="708" y="268"/>
                  </a:lnTo>
                  <a:lnTo>
                    <a:pt x="708" y="268"/>
                  </a:lnTo>
                  <a:lnTo>
                    <a:pt x="725" y="297"/>
                  </a:lnTo>
                  <a:lnTo>
                    <a:pt x="705" y="314"/>
                  </a:lnTo>
                  <a:lnTo>
                    <a:pt x="697" y="363"/>
                  </a:lnTo>
                  <a:lnTo>
                    <a:pt x="717" y="373"/>
                  </a:lnTo>
                  <a:lnTo>
                    <a:pt x="717" y="389"/>
                  </a:lnTo>
                  <a:lnTo>
                    <a:pt x="750" y="397"/>
                  </a:lnTo>
                  <a:lnTo>
                    <a:pt x="749" y="426"/>
                  </a:lnTo>
                  <a:lnTo>
                    <a:pt x="800" y="415"/>
                  </a:lnTo>
                  <a:lnTo>
                    <a:pt x="768" y="501"/>
                  </a:lnTo>
                  <a:lnTo>
                    <a:pt x="759" y="486"/>
                  </a:lnTo>
                  <a:lnTo>
                    <a:pt x="723" y="485"/>
                  </a:lnTo>
                  <a:lnTo>
                    <a:pt x="719" y="515"/>
                  </a:lnTo>
                  <a:lnTo>
                    <a:pt x="697" y="537"/>
                  </a:lnTo>
                  <a:lnTo>
                    <a:pt x="697" y="561"/>
                  </a:lnTo>
                  <a:lnTo>
                    <a:pt x="672" y="577"/>
                  </a:lnTo>
                  <a:lnTo>
                    <a:pt x="675" y="591"/>
                  </a:lnTo>
                  <a:lnTo>
                    <a:pt x="675" y="591"/>
                  </a:lnTo>
                  <a:lnTo>
                    <a:pt x="632" y="586"/>
                  </a:lnTo>
                  <a:lnTo>
                    <a:pt x="608" y="594"/>
                  </a:lnTo>
                  <a:lnTo>
                    <a:pt x="608" y="586"/>
                  </a:lnTo>
                  <a:lnTo>
                    <a:pt x="570" y="580"/>
                  </a:lnTo>
                  <a:lnTo>
                    <a:pt x="562" y="564"/>
                  </a:lnTo>
                  <a:lnTo>
                    <a:pt x="570" y="536"/>
                  </a:lnTo>
                  <a:lnTo>
                    <a:pt x="539" y="538"/>
                  </a:lnTo>
                  <a:lnTo>
                    <a:pt x="510" y="557"/>
                  </a:lnTo>
                  <a:lnTo>
                    <a:pt x="501" y="534"/>
                  </a:lnTo>
                  <a:lnTo>
                    <a:pt x="485" y="543"/>
                  </a:lnTo>
                  <a:lnTo>
                    <a:pt x="430" y="536"/>
                  </a:lnTo>
                  <a:lnTo>
                    <a:pt x="431" y="516"/>
                  </a:lnTo>
                  <a:lnTo>
                    <a:pt x="404" y="516"/>
                  </a:lnTo>
                  <a:lnTo>
                    <a:pt x="378" y="499"/>
                  </a:lnTo>
                  <a:lnTo>
                    <a:pt x="358" y="526"/>
                  </a:lnTo>
                  <a:lnTo>
                    <a:pt x="342" y="510"/>
                  </a:lnTo>
                  <a:lnTo>
                    <a:pt x="318" y="508"/>
                  </a:lnTo>
                  <a:lnTo>
                    <a:pt x="326" y="531"/>
                  </a:lnTo>
                  <a:lnTo>
                    <a:pt x="286" y="540"/>
                  </a:lnTo>
                  <a:lnTo>
                    <a:pt x="280" y="581"/>
                  </a:lnTo>
                  <a:lnTo>
                    <a:pt x="262" y="582"/>
                  </a:lnTo>
                  <a:lnTo>
                    <a:pt x="266" y="595"/>
                  </a:lnTo>
                  <a:lnTo>
                    <a:pt x="248" y="584"/>
                  </a:lnTo>
                  <a:lnTo>
                    <a:pt x="225" y="589"/>
                  </a:lnTo>
                  <a:lnTo>
                    <a:pt x="221" y="572"/>
                  </a:lnTo>
                  <a:lnTo>
                    <a:pt x="196" y="591"/>
                  </a:lnTo>
                  <a:lnTo>
                    <a:pt x="188" y="634"/>
                  </a:lnTo>
                  <a:lnTo>
                    <a:pt x="188" y="634"/>
                  </a:lnTo>
                  <a:lnTo>
                    <a:pt x="146" y="614"/>
                  </a:lnTo>
                  <a:lnTo>
                    <a:pt x="106" y="610"/>
                  </a:lnTo>
                  <a:lnTo>
                    <a:pt x="79" y="621"/>
                  </a:lnTo>
                  <a:lnTo>
                    <a:pt x="79" y="607"/>
                  </a:lnTo>
                  <a:lnTo>
                    <a:pt x="65" y="609"/>
                  </a:lnTo>
                  <a:lnTo>
                    <a:pt x="50" y="556"/>
                  </a:lnTo>
                  <a:lnTo>
                    <a:pt x="50" y="556"/>
                  </a:lnTo>
                  <a:lnTo>
                    <a:pt x="39" y="515"/>
                  </a:lnTo>
                  <a:lnTo>
                    <a:pt x="64" y="490"/>
                  </a:lnTo>
                  <a:lnTo>
                    <a:pt x="44" y="475"/>
                  </a:lnTo>
                  <a:lnTo>
                    <a:pt x="44" y="459"/>
                  </a:lnTo>
                  <a:lnTo>
                    <a:pt x="71" y="455"/>
                  </a:lnTo>
                  <a:lnTo>
                    <a:pt x="74" y="441"/>
                  </a:lnTo>
                  <a:lnTo>
                    <a:pt x="45" y="424"/>
                  </a:lnTo>
                  <a:lnTo>
                    <a:pt x="35" y="397"/>
                  </a:lnTo>
                  <a:lnTo>
                    <a:pt x="22" y="405"/>
                  </a:lnTo>
                  <a:lnTo>
                    <a:pt x="25" y="341"/>
                  </a:lnTo>
                  <a:lnTo>
                    <a:pt x="0" y="295"/>
                  </a:lnTo>
                  <a:lnTo>
                    <a:pt x="42" y="262"/>
                  </a:lnTo>
                  <a:lnTo>
                    <a:pt x="26" y="224"/>
                  </a:lnTo>
                  <a:lnTo>
                    <a:pt x="37" y="220"/>
                  </a:lnTo>
                  <a:lnTo>
                    <a:pt x="36" y="186"/>
                  </a:lnTo>
                  <a:lnTo>
                    <a:pt x="4" y="128"/>
                  </a:lnTo>
                  <a:lnTo>
                    <a:pt x="4" y="128"/>
                  </a:lnTo>
                  <a:lnTo>
                    <a:pt x="51" y="116"/>
                  </a:lnTo>
                  <a:lnTo>
                    <a:pt x="151" y="49"/>
                  </a:lnTo>
                  <a:lnTo>
                    <a:pt x="344" y="3"/>
                  </a:lnTo>
                  <a:lnTo>
                    <a:pt x="44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 name="Freeform 10">
              <a:extLst>
                <a:ext uri="{FF2B5EF4-FFF2-40B4-BE49-F238E27FC236}">
                  <a16:creationId xmlns:a16="http://schemas.microsoft.com/office/drawing/2014/main" id="{D1BAB952-AAD1-4A96-873E-212EA3BC5F00}"/>
                </a:ext>
              </a:extLst>
            </p:cNvPr>
            <p:cNvSpPr>
              <a:spLocks/>
            </p:cNvSpPr>
            <p:nvPr/>
          </p:nvSpPr>
          <p:spPr bwMode="auto">
            <a:xfrm>
              <a:off x="3252788" y="1657350"/>
              <a:ext cx="1616075" cy="963613"/>
            </a:xfrm>
            <a:custGeom>
              <a:avLst/>
              <a:gdLst>
                <a:gd name="T0" fmla="*/ 643 w 1018"/>
                <a:gd name="T1" fmla="*/ 58 h 607"/>
                <a:gd name="T2" fmla="*/ 1016 w 1018"/>
                <a:gd name="T3" fmla="*/ 34 h 607"/>
                <a:gd name="T4" fmla="*/ 975 w 1018"/>
                <a:gd name="T5" fmla="*/ 72 h 607"/>
                <a:gd name="T6" fmla="*/ 928 w 1018"/>
                <a:gd name="T7" fmla="*/ 110 h 607"/>
                <a:gd name="T8" fmla="*/ 962 w 1018"/>
                <a:gd name="T9" fmla="*/ 135 h 607"/>
                <a:gd name="T10" fmla="*/ 967 w 1018"/>
                <a:gd name="T11" fmla="*/ 177 h 607"/>
                <a:gd name="T12" fmla="*/ 1018 w 1018"/>
                <a:gd name="T13" fmla="*/ 263 h 607"/>
                <a:gd name="T14" fmla="*/ 971 w 1018"/>
                <a:gd name="T15" fmla="*/ 320 h 607"/>
                <a:gd name="T16" fmla="*/ 959 w 1018"/>
                <a:gd name="T17" fmla="*/ 330 h 607"/>
                <a:gd name="T18" fmla="*/ 927 w 1018"/>
                <a:gd name="T19" fmla="*/ 363 h 607"/>
                <a:gd name="T20" fmla="*/ 896 w 1018"/>
                <a:gd name="T21" fmla="*/ 366 h 607"/>
                <a:gd name="T22" fmla="*/ 794 w 1018"/>
                <a:gd name="T23" fmla="*/ 429 h 607"/>
                <a:gd name="T24" fmla="*/ 758 w 1018"/>
                <a:gd name="T25" fmla="*/ 459 h 607"/>
                <a:gd name="T26" fmla="*/ 685 w 1018"/>
                <a:gd name="T27" fmla="*/ 448 h 607"/>
                <a:gd name="T28" fmla="*/ 644 w 1018"/>
                <a:gd name="T29" fmla="*/ 455 h 607"/>
                <a:gd name="T30" fmla="*/ 595 w 1018"/>
                <a:gd name="T31" fmla="*/ 471 h 607"/>
                <a:gd name="T32" fmla="*/ 501 w 1018"/>
                <a:gd name="T33" fmla="*/ 504 h 607"/>
                <a:gd name="T34" fmla="*/ 483 w 1018"/>
                <a:gd name="T35" fmla="*/ 522 h 607"/>
                <a:gd name="T36" fmla="*/ 441 w 1018"/>
                <a:gd name="T37" fmla="*/ 526 h 607"/>
                <a:gd name="T38" fmla="*/ 394 w 1018"/>
                <a:gd name="T39" fmla="*/ 567 h 607"/>
                <a:gd name="T40" fmla="*/ 345 w 1018"/>
                <a:gd name="T41" fmla="*/ 574 h 607"/>
                <a:gd name="T42" fmla="*/ 329 w 1018"/>
                <a:gd name="T43" fmla="*/ 607 h 607"/>
                <a:gd name="T44" fmla="*/ 269 w 1018"/>
                <a:gd name="T45" fmla="*/ 593 h 607"/>
                <a:gd name="T46" fmla="*/ 217 w 1018"/>
                <a:gd name="T47" fmla="*/ 590 h 607"/>
                <a:gd name="T48" fmla="*/ 195 w 1018"/>
                <a:gd name="T49" fmla="*/ 586 h 607"/>
                <a:gd name="T50" fmla="*/ 174 w 1018"/>
                <a:gd name="T51" fmla="*/ 600 h 607"/>
                <a:gd name="T52" fmla="*/ 169 w 1018"/>
                <a:gd name="T53" fmla="*/ 566 h 607"/>
                <a:gd name="T54" fmla="*/ 166 w 1018"/>
                <a:gd name="T55" fmla="*/ 545 h 607"/>
                <a:gd name="T56" fmla="*/ 112 w 1018"/>
                <a:gd name="T57" fmla="*/ 513 h 607"/>
                <a:gd name="T58" fmla="*/ 88 w 1018"/>
                <a:gd name="T59" fmla="*/ 501 h 607"/>
                <a:gd name="T60" fmla="*/ 47 w 1018"/>
                <a:gd name="T61" fmla="*/ 488 h 607"/>
                <a:gd name="T62" fmla="*/ 18 w 1018"/>
                <a:gd name="T63" fmla="*/ 406 h 607"/>
                <a:gd name="T64" fmla="*/ 3 w 1018"/>
                <a:gd name="T65" fmla="*/ 400 h 607"/>
                <a:gd name="T66" fmla="*/ 25 w 1018"/>
                <a:gd name="T67" fmla="*/ 370 h 607"/>
                <a:gd name="T68" fmla="*/ 47 w 1018"/>
                <a:gd name="T69" fmla="*/ 324 h 607"/>
                <a:gd name="T70" fmla="*/ 87 w 1018"/>
                <a:gd name="T71" fmla="*/ 295 h 607"/>
                <a:gd name="T72" fmla="*/ 128 w 1018"/>
                <a:gd name="T73" fmla="*/ 224 h 607"/>
                <a:gd name="T74" fmla="*/ 78 w 1018"/>
                <a:gd name="T75" fmla="*/ 207 h 607"/>
                <a:gd name="T76" fmla="*/ 45 w 1018"/>
                <a:gd name="T77" fmla="*/ 182 h 607"/>
                <a:gd name="T78" fmla="*/ 33 w 1018"/>
                <a:gd name="T79" fmla="*/ 123 h 607"/>
                <a:gd name="T80" fmla="*/ 36 w 1018"/>
                <a:gd name="T81" fmla="*/ 77 h 607"/>
                <a:gd name="T82" fmla="*/ 68 w 1018"/>
                <a:gd name="T83" fmla="*/ 81 h 607"/>
                <a:gd name="T84" fmla="*/ 68 w 1018"/>
                <a:gd name="T85" fmla="*/ 103 h 607"/>
                <a:gd name="T86" fmla="*/ 149 w 1018"/>
                <a:gd name="T87" fmla="*/ 38 h 607"/>
                <a:gd name="T88" fmla="*/ 198 w 1018"/>
                <a:gd name="T8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8" h="607">
                  <a:moveTo>
                    <a:pt x="198" y="0"/>
                  </a:moveTo>
                  <a:lnTo>
                    <a:pt x="643" y="58"/>
                  </a:lnTo>
                  <a:lnTo>
                    <a:pt x="1016" y="34"/>
                  </a:lnTo>
                  <a:lnTo>
                    <a:pt x="1016" y="34"/>
                  </a:lnTo>
                  <a:lnTo>
                    <a:pt x="1012" y="68"/>
                  </a:lnTo>
                  <a:lnTo>
                    <a:pt x="975" y="72"/>
                  </a:lnTo>
                  <a:lnTo>
                    <a:pt x="941" y="90"/>
                  </a:lnTo>
                  <a:lnTo>
                    <a:pt x="928" y="110"/>
                  </a:lnTo>
                  <a:lnTo>
                    <a:pt x="950" y="138"/>
                  </a:lnTo>
                  <a:lnTo>
                    <a:pt x="962" y="135"/>
                  </a:lnTo>
                  <a:lnTo>
                    <a:pt x="974" y="157"/>
                  </a:lnTo>
                  <a:lnTo>
                    <a:pt x="967" y="177"/>
                  </a:lnTo>
                  <a:lnTo>
                    <a:pt x="1015" y="240"/>
                  </a:lnTo>
                  <a:lnTo>
                    <a:pt x="1018" y="263"/>
                  </a:lnTo>
                  <a:lnTo>
                    <a:pt x="996" y="309"/>
                  </a:lnTo>
                  <a:lnTo>
                    <a:pt x="971" y="320"/>
                  </a:lnTo>
                  <a:lnTo>
                    <a:pt x="965" y="338"/>
                  </a:lnTo>
                  <a:lnTo>
                    <a:pt x="959" y="330"/>
                  </a:lnTo>
                  <a:lnTo>
                    <a:pt x="924" y="347"/>
                  </a:lnTo>
                  <a:lnTo>
                    <a:pt x="927" y="363"/>
                  </a:lnTo>
                  <a:lnTo>
                    <a:pt x="914" y="355"/>
                  </a:lnTo>
                  <a:lnTo>
                    <a:pt x="896" y="366"/>
                  </a:lnTo>
                  <a:lnTo>
                    <a:pt x="804" y="440"/>
                  </a:lnTo>
                  <a:lnTo>
                    <a:pt x="794" y="429"/>
                  </a:lnTo>
                  <a:lnTo>
                    <a:pt x="776" y="434"/>
                  </a:lnTo>
                  <a:lnTo>
                    <a:pt x="758" y="459"/>
                  </a:lnTo>
                  <a:lnTo>
                    <a:pt x="709" y="443"/>
                  </a:lnTo>
                  <a:lnTo>
                    <a:pt x="685" y="448"/>
                  </a:lnTo>
                  <a:lnTo>
                    <a:pt x="685" y="448"/>
                  </a:lnTo>
                  <a:lnTo>
                    <a:pt x="644" y="455"/>
                  </a:lnTo>
                  <a:lnTo>
                    <a:pt x="619" y="475"/>
                  </a:lnTo>
                  <a:lnTo>
                    <a:pt x="595" y="471"/>
                  </a:lnTo>
                  <a:lnTo>
                    <a:pt x="533" y="515"/>
                  </a:lnTo>
                  <a:lnTo>
                    <a:pt x="501" y="504"/>
                  </a:lnTo>
                  <a:lnTo>
                    <a:pt x="498" y="523"/>
                  </a:lnTo>
                  <a:lnTo>
                    <a:pt x="483" y="522"/>
                  </a:lnTo>
                  <a:lnTo>
                    <a:pt x="478" y="535"/>
                  </a:lnTo>
                  <a:lnTo>
                    <a:pt x="441" y="526"/>
                  </a:lnTo>
                  <a:lnTo>
                    <a:pt x="423" y="554"/>
                  </a:lnTo>
                  <a:lnTo>
                    <a:pt x="394" y="567"/>
                  </a:lnTo>
                  <a:lnTo>
                    <a:pt x="367" y="557"/>
                  </a:lnTo>
                  <a:lnTo>
                    <a:pt x="345" y="574"/>
                  </a:lnTo>
                  <a:lnTo>
                    <a:pt x="348" y="595"/>
                  </a:lnTo>
                  <a:lnTo>
                    <a:pt x="329" y="607"/>
                  </a:lnTo>
                  <a:lnTo>
                    <a:pt x="280" y="603"/>
                  </a:lnTo>
                  <a:lnTo>
                    <a:pt x="269" y="593"/>
                  </a:lnTo>
                  <a:lnTo>
                    <a:pt x="236" y="602"/>
                  </a:lnTo>
                  <a:lnTo>
                    <a:pt x="217" y="590"/>
                  </a:lnTo>
                  <a:lnTo>
                    <a:pt x="218" y="572"/>
                  </a:lnTo>
                  <a:lnTo>
                    <a:pt x="195" y="586"/>
                  </a:lnTo>
                  <a:lnTo>
                    <a:pt x="197" y="603"/>
                  </a:lnTo>
                  <a:lnTo>
                    <a:pt x="174" y="600"/>
                  </a:lnTo>
                  <a:lnTo>
                    <a:pt x="174" y="600"/>
                  </a:lnTo>
                  <a:lnTo>
                    <a:pt x="169" y="566"/>
                  </a:lnTo>
                  <a:lnTo>
                    <a:pt x="154" y="563"/>
                  </a:lnTo>
                  <a:lnTo>
                    <a:pt x="166" y="545"/>
                  </a:lnTo>
                  <a:lnTo>
                    <a:pt x="153" y="510"/>
                  </a:lnTo>
                  <a:lnTo>
                    <a:pt x="112" y="513"/>
                  </a:lnTo>
                  <a:lnTo>
                    <a:pt x="106" y="496"/>
                  </a:lnTo>
                  <a:lnTo>
                    <a:pt x="88" y="501"/>
                  </a:lnTo>
                  <a:lnTo>
                    <a:pt x="71" y="478"/>
                  </a:lnTo>
                  <a:lnTo>
                    <a:pt x="47" y="488"/>
                  </a:lnTo>
                  <a:lnTo>
                    <a:pt x="38" y="483"/>
                  </a:lnTo>
                  <a:lnTo>
                    <a:pt x="18" y="406"/>
                  </a:lnTo>
                  <a:lnTo>
                    <a:pt x="3" y="400"/>
                  </a:lnTo>
                  <a:lnTo>
                    <a:pt x="3" y="400"/>
                  </a:lnTo>
                  <a:lnTo>
                    <a:pt x="0" y="386"/>
                  </a:lnTo>
                  <a:lnTo>
                    <a:pt x="25" y="370"/>
                  </a:lnTo>
                  <a:lnTo>
                    <a:pt x="25" y="347"/>
                  </a:lnTo>
                  <a:lnTo>
                    <a:pt x="47" y="324"/>
                  </a:lnTo>
                  <a:lnTo>
                    <a:pt x="51" y="294"/>
                  </a:lnTo>
                  <a:lnTo>
                    <a:pt x="87" y="295"/>
                  </a:lnTo>
                  <a:lnTo>
                    <a:pt x="96" y="310"/>
                  </a:lnTo>
                  <a:lnTo>
                    <a:pt x="128" y="224"/>
                  </a:lnTo>
                  <a:lnTo>
                    <a:pt x="77" y="235"/>
                  </a:lnTo>
                  <a:lnTo>
                    <a:pt x="78" y="207"/>
                  </a:lnTo>
                  <a:lnTo>
                    <a:pt x="45" y="198"/>
                  </a:lnTo>
                  <a:lnTo>
                    <a:pt x="45" y="182"/>
                  </a:lnTo>
                  <a:lnTo>
                    <a:pt x="25" y="173"/>
                  </a:lnTo>
                  <a:lnTo>
                    <a:pt x="33" y="123"/>
                  </a:lnTo>
                  <a:lnTo>
                    <a:pt x="53" y="106"/>
                  </a:lnTo>
                  <a:lnTo>
                    <a:pt x="36" y="77"/>
                  </a:lnTo>
                  <a:lnTo>
                    <a:pt x="36" y="77"/>
                  </a:lnTo>
                  <a:lnTo>
                    <a:pt x="68" y="81"/>
                  </a:lnTo>
                  <a:lnTo>
                    <a:pt x="75" y="72"/>
                  </a:lnTo>
                  <a:lnTo>
                    <a:pt x="68" y="103"/>
                  </a:lnTo>
                  <a:lnTo>
                    <a:pt x="101" y="55"/>
                  </a:lnTo>
                  <a:lnTo>
                    <a:pt x="149" y="38"/>
                  </a:lnTo>
                  <a:lnTo>
                    <a:pt x="171" y="2"/>
                  </a:lnTo>
                  <a:lnTo>
                    <a:pt x="19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 name="Freeform 11">
              <a:extLst>
                <a:ext uri="{FF2B5EF4-FFF2-40B4-BE49-F238E27FC236}">
                  <a16:creationId xmlns:a16="http://schemas.microsoft.com/office/drawing/2014/main" id="{320771ED-5F35-45FA-8944-F54CDED31249}"/>
                </a:ext>
              </a:extLst>
            </p:cNvPr>
            <p:cNvSpPr>
              <a:spLocks/>
            </p:cNvSpPr>
            <p:nvPr/>
          </p:nvSpPr>
          <p:spPr bwMode="auto">
            <a:xfrm>
              <a:off x="1223963" y="2630488"/>
              <a:ext cx="831850" cy="1258888"/>
            </a:xfrm>
            <a:custGeom>
              <a:avLst/>
              <a:gdLst>
                <a:gd name="T0" fmla="*/ 27 w 524"/>
                <a:gd name="T1" fmla="*/ 212 h 793"/>
                <a:gd name="T2" fmla="*/ 60 w 524"/>
                <a:gd name="T3" fmla="*/ 217 h 793"/>
                <a:gd name="T4" fmla="*/ 92 w 524"/>
                <a:gd name="T5" fmla="*/ 150 h 793"/>
                <a:gd name="T6" fmla="*/ 106 w 524"/>
                <a:gd name="T7" fmla="*/ 131 h 793"/>
                <a:gd name="T8" fmla="*/ 106 w 524"/>
                <a:gd name="T9" fmla="*/ 110 h 793"/>
                <a:gd name="T10" fmla="*/ 220 w 524"/>
                <a:gd name="T11" fmla="*/ 105 h 793"/>
                <a:gd name="T12" fmla="*/ 231 w 524"/>
                <a:gd name="T13" fmla="*/ 80 h 793"/>
                <a:gd name="T14" fmla="*/ 309 w 524"/>
                <a:gd name="T15" fmla="*/ 64 h 793"/>
                <a:gd name="T16" fmla="*/ 333 w 524"/>
                <a:gd name="T17" fmla="*/ 60 h 793"/>
                <a:gd name="T18" fmla="*/ 403 w 524"/>
                <a:gd name="T19" fmla="*/ 9 h 793"/>
                <a:gd name="T20" fmla="*/ 397 w 524"/>
                <a:gd name="T21" fmla="*/ 38 h 793"/>
                <a:gd name="T22" fmla="*/ 377 w 524"/>
                <a:gd name="T23" fmla="*/ 143 h 793"/>
                <a:gd name="T24" fmla="*/ 392 w 524"/>
                <a:gd name="T25" fmla="*/ 179 h 793"/>
                <a:gd name="T26" fmla="*/ 347 w 524"/>
                <a:gd name="T27" fmla="*/ 235 h 793"/>
                <a:gd name="T28" fmla="*/ 356 w 524"/>
                <a:gd name="T29" fmla="*/ 313 h 793"/>
                <a:gd name="T30" fmla="*/ 366 w 524"/>
                <a:gd name="T31" fmla="*/ 461 h 793"/>
                <a:gd name="T32" fmla="*/ 402 w 524"/>
                <a:gd name="T33" fmla="*/ 478 h 793"/>
                <a:gd name="T34" fmla="*/ 413 w 524"/>
                <a:gd name="T35" fmla="*/ 521 h 793"/>
                <a:gd name="T36" fmla="*/ 445 w 524"/>
                <a:gd name="T37" fmla="*/ 543 h 793"/>
                <a:gd name="T38" fmla="*/ 463 w 524"/>
                <a:gd name="T39" fmla="*/ 569 h 793"/>
                <a:gd name="T40" fmla="*/ 490 w 524"/>
                <a:gd name="T41" fmla="*/ 556 h 793"/>
                <a:gd name="T42" fmla="*/ 524 w 524"/>
                <a:gd name="T43" fmla="*/ 606 h 793"/>
                <a:gd name="T44" fmla="*/ 483 w 524"/>
                <a:gd name="T45" fmla="*/ 661 h 793"/>
                <a:gd name="T46" fmla="*/ 452 w 524"/>
                <a:gd name="T47" fmla="*/ 639 h 793"/>
                <a:gd name="T48" fmla="*/ 404 w 524"/>
                <a:gd name="T49" fmla="*/ 598 h 793"/>
                <a:gd name="T50" fmla="*/ 372 w 524"/>
                <a:gd name="T51" fmla="*/ 635 h 793"/>
                <a:gd name="T52" fmla="*/ 367 w 524"/>
                <a:gd name="T53" fmla="*/ 663 h 793"/>
                <a:gd name="T54" fmla="*/ 328 w 524"/>
                <a:gd name="T55" fmla="*/ 709 h 793"/>
                <a:gd name="T56" fmla="*/ 297 w 524"/>
                <a:gd name="T57" fmla="*/ 757 h 793"/>
                <a:gd name="T58" fmla="*/ 240 w 524"/>
                <a:gd name="T59" fmla="*/ 720 h 793"/>
                <a:gd name="T60" fmla="*/ 181 w 524"/>
                <a:gd name="T61" fmla="*/ 749 h 793"/>
                <a:gd name="T62" fmla="*/ 122 w 524"/>
                <a:gd name="T63" fmla="*/ 793 h 793"/>
                <a:gd name="T64" fmla="*/ 55 w 524"/>
                <a:gd name="T65" fmla="*/ 720 h 793"/>
                <a:gd name="T66" fmla="*/ 16 w 524"/>
                <a:gd name="T67" fmla="*/ 591 h 793"/>
                <a:gd name="T68" fmla="*/ 62 w 524"/>
                <a:gd name="T69" fmla="*/ 482 h 793"/>
                <a:gd name="T70" fmla="*/ 50 w 524"/>
                <a:gd name="T71" fmla="*/ 404 h 793"/>
                <a:gd name="T72" fmla="*/ 0 w 524"/>
                <a:gd name="T73" fmla="*/ 333 h 793"/>
                <a:gd name="T74" fmla="*/ 19 w 524"/>
                <a:gd name="T75" fmla="*/ 23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4" h="793">
                  <a:moveTo>
                    <a:pt x="19" y="236"/>
                  </a:moveTo>
                  <a:lnTo>
                    <a:pt x="27" y="212"/>
                  </a:lnTo>
                  <a:lnTo>
                    <a:pt x="49" y="223"/>
                  </a:lnTo>
                  <a:lnTo>
                    <a:pt x="60" y="217"/>
                  </a:lnTo>
                  <a:lnTo>
                    <a:pt x="75" y="165"/>
                  </a:lnTo>
                  <a:lnTo>
                    <a:pt x="92" y="150"/>
                  </a:lnTo>
                  <a:lnTo>
                    <a:pt x="88" y="136"/>
                  </a:lnTo>
                  <a:lnTo>
                    <a:pt x="106" y="131"/>
                  </a:lnTo>
                  <a:lnTo>
                    <a:pt x="97" y="123"/>
                  </a:lnTo>
                  <a:lnTo>
                    <a:pt x="106" y="110"/>
                  </a:lnTo>
                  <a:lnTo>
                    <a:pt x="152" y="133"/>
                  </a:lnTo>
                  <a:lnTo>
                    <a:pt x="220" y="105"/>
                  </a:lnTo>
                  <a:lnTo>
                    <a:pt x="210" y="75"/>
                  </a:lnTo>
                  <a:lnTo>
                    <a:pt x="231" y="80"/>
                  </a:lnTo>
                  <a:lnTo>
                    <a:pt x="283" y="49"/>
                  </a:lnTo>
                  <a:lnTo>
                    <a:pt x="309" y="64"/>
                  </a:lnTo>
                  <a:lnTo>
                    <a:pt x="321" y="53"/>
                  </a:lnTo>
                  <a:lnTo>
                    <a:pt x="333" y="60"/>
                  </a:lnTo>
                  <a:lnTo>
                    <a:pt x="366" y="0"/>
                  </a:lnTo>
                  <a:lnTo>
                    <a:pt x="403" y="9"/>
                  </a:lnTo>
                  <a:lnTo>
                    <a:pt x="397" y="38"/>
                  </a:lnTo>
                  <a:lnTo>
                    <a:pt x="397" y="38"/>
                  </a:lnTo>
                  <a:lnTo>
                    <a:pt x="400" y="122"/>
                  </a:lnTo>
                  <a:lnTo>
                    <a:pt x="377" y="143"/>
                  </a:lnTo>
                  <a:lnTo>
                    <a:pt x="389" y="147"/>
                  </a:lnTo>
                  <a:lnTo>
                    <a:pt x="392" y="179"/>
                  </a:lnTo>
                  <a:lnTo>
                    <a:pt x="353" y="189"/>
                  </a:lnTo>
                  <a:lnTo>
                    <a:pt x="347" y="235"/>
                  </a:lnTo>
                  <a:lnTo>
                    <a:pt x="380" y="308"/>
                  </a:lnTo>
                  <a:lnTo>
                    <a:pt x="356" y="313"/>
                  </a:lnTo>
                  <a:lnTo>
                    <a:pt x="381" y="335"/>
                  </a:lnTo>
                  <a:lnTo>
                    <a:pt x="366" y="461"/>
                  </a:lnTo>
                  <a:lnTo>
                    <a:pt x="385" y="480"/>
                  </a:lnTo>
                  <a:lnTo>
                    <a:pt x="402" y="478"/>
                  </a:lnTo>
                  <a:lnTo>
                    <a:pt x="396" y="499"/>
                  </a:lnTo>
                  <a:lnTo>
                    <a:pt x="413" y="521"/>
                  </a:lnTo>
                  <a:lnTo>
                    <a:pt x="441" y="513"/>
                  </a:lnTo>
                  <a:lnTo>
                    <a:pt x="445" y="543"/>
                  </a:lnTo>
                  <a:lnTo>
                    <a:pt x="436" y="558"/>
                  </a:lnTo>
                  <a:lnTo>
                    <a:pt x="463" y="569"/>
                  </a:lnTo>
                  <a:lnTo>
                    <a:pt x="476" y="553"/>
                  </a:lnTo>
                  <a:lnTo>
                    <a:pt x="490" y="556"/>
                  </a:lnTo>
                  <a:lnTo>
                    <a:pt x="514" y="577"/>
                  </a:lnTo>
                  <a:lnTo>
                    <a:pt x="524" y="606"/>
                  </a:lnTo>
                  <a:lnTo>
                    <a:pt x="524" y="606"/>
                  </a:lnTo>
                  <a:lnTo>
                    <a:pt x="483" y="661"/>
                  </a:lnTo>
                  <a:lnTo>
                    <a:pt x="467" y="639"/>
                  </a:lnTo>
                  <a:lnTo>
                    <a:pt x="452" y="639"/>
                  </a:lnTo>
                  <a:lnTo>
                    <a:pt x="457" y="616"/>
                  </a:lnTo>
                  <a:lnTo>
                    <a:pt x="404" y="598"/>
                  </a:lnTo>
                  <a:lnTo>
                    <a:pt x="402" y="624"/>
                  </a:lnTo>
                  <a:lnTo>
                    <a:pt x="372" y="635"/>
                  </a:lnTo>
                  <a:lnTo>
                    <a:pt x="357" y="658"/>
                  </a:lnTo>
                  <a:lnTo>
                    <a:pt x="367" y="663"/>
                  </a:lnTo>
                  <a:lnTo>
                    <a:pt x="358" y="701"/>
                  </a:lnTo>
                  <a:lnTo>
                    <a:pt x="328" y="709"/>
                  </a:lnTo>
                  <a:lnTo>
                    <a:pt x="327" y="726"/>
                  </a:lnTo>
                  <a:lnTo>
                    <a:pt x="297" y="757"/>
                  </a:lnTo>
                  <a:lnTo>
                    <a:pt x="265" y="722"/>
                  </a:lnTo>
                  <a:lnTo>
                    <a:pt x="240" y="720"/>
                  </a:lnTo>
                  <a:lnTo>
                    <a:pt x="222" y="773"/>
                  </a:lnTo>
                  <a:lnTo>
                    <a:pt x="181" y="749"/>
                  </a:lnTo>
                  <a:lnTo>
                    <a:pt x="122" y="793"/>
                  </a:lnTo>
                  <a:lnTo>
                    <a:pt x="122" y="793"/>
                  </a:lnTo>
                  <a:lnTo>
                    <a:pt x="116" y="747"/>
                  </a:lnTo>
                  <a:lnTo>
                    <a:pt x="55" y="720"/>
                  </a:lnTo>
                  <a:lnTo>
                    <a:pt x="62" y="662"/>
                  </a:lnTo>
                  <a:lnTo>
                    <a:pt x="16" y="591"/>
                  </a:lnTo>
                  <a:lnTo>
                    <a:pt x="45" y="554"/>
                  </a:lnTo>
                  <a:lnTo>
                    <a:pt x="62" y="482"/>
                  </a:lnTo>
                  <a:lnTo>
                    <a:pt x="41" y="458"/>
                  </a:lnTo>
                  <a:lnTo>
                    <a:pt x="50" y="404"/>
                  </a:lnTo>
                  <a:lnTo>
                    <a:pt x="17" y="387"/>
                  </a:lnTo>
                  <a:lnTo>
                    <a:pt x="0" y="333"/>
                  </a:lnTo>
                  <a:lnTo>
                    <a:pt x="28" y="287"/>
                  </a:lnTo>
                  <a:lnTo>
                    <a:pt x="19" y="23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 name="Freeform 12">
              <a:extLst>
                <a:ext uri="{FF2B5EF4-FFF2-40B4-BE49-F238E27FC236}">
                  <a16:creationId xmlns:a16="http://schemas.microsoft.com/office/drawing/2014/main" id="{C675B8B8-EAB7-4665-84C4-E29E03EDAAB0}"/>
                </a:ext>
              </a:extLst>
            </p:cNvPr>
            <p:cNvSpPr>
              <a:spLocks/>
            </p:cNvSpPr>
            <p:nvPr/>
          </p:nvSpPr>
          <p:spPr bwMode="auto">
            <a:xfrm>
              <a:off x="3230563" y="4478338"/>
              <a:ext cx="1031875" cy="908050"/>
            </a:xfrm>
            <a:custGeom>
              <a:avLst/>
              <a:gdLst>
                <a:gd name="T0" fmla="*/ 251 w 650"/>
                <a:gd name="T1" fmla="*/ 0 h 572"/>
                <a:gd name="T2" fmla="*/ 349 w 650"/>
                <a:gd name="T3" fmla="*/ 66 h 572"/>
                <a:gd name="T4" fmla="*/ 357 w 650"/>
                <a:gd name="T5" fmla="*/ 97 h 572"/>
                <a:gd name="T6" fmla="*/ 370 w 650"/>
                <a:gd name="T7" fmla="*/ 141 h 572"/>
                <a:gd name="T8" fmla="*/ 474 w 650"/>
                <a:gd name="T9" fmla="*/ 99 h 572"/>
                <a:gd name="T10" fmla="*/ 503 w 650"/>
                <a:gd name="T11" fmla="*/ 92 h 572"/>
                <a:gd name="T12" fmla="*/ 570 w 650"/>
                <a:gd name="T13" fmla="*/ 71 h 572"/>
                <a:gd name="T14" fmla="*/ 591 w 650"/>
                <a:gd name="T15" fmla="*/ 71 h 572"/>
                <a:gd name="T16" fmla="*/ 594 w 650"/>
                <a:gd name="T17" fmla="*/ 88 h 572"/>
                <a:gd name="T18" fmla="*/ 581 w 650"/>
                <a:gd name="T19" fmla="*/ 132 h 572"/>
                <a:gd name="T20" fmla="*/ 584 w 650"/>
                <a:gd name="T21" fmla="*/ 163 h 572"/>
                <a:gd name="T22" fmla="*/ 590 w 650"/>
                <a:gd name="T23" fmla="*/ 181 h 572"/>
                <a:gd name="T24" fmla="*/ 587 w 650"/>
                <a:gd name="T25" fmla="*/ 209 h 572"/>
                <a:gd name="T26" fmla="*/ 584 w 650"/>
                <a:gd name="T27" fmla="*/ 253 h 572"/>
                <a:gd name="T28" fmla="*/ 598 w 650"/>
                <a:gd name="T29" fmla="*/ 270 h 572"/>
                <a:gd name="T30" fmla="*/ 572 w 650"/>
                <a:gd name="T31" fmla="*/ 290 h 572"/>
                <a:gd name="T32" fmla="*/ 620 w 650"/>
                <a:gd name="T33" fmla="*/ 329 h 572"/>
                <a:gd name="T34" fmla="*/ 622 w 650"/>
                <a:gd name="T35" fmla="*/ 398 h 572"/>
                <a:gd name="T36" fmla="*/ 643 w 650"/>
                <a:gd name="T37" fmla="*/ 465 h 572"/>
                <a:gd name="T38" fmla="*/ 610 w 650"/>
                <a:gd name="T39" fmla="*/ 454 h 572"/>
                <a:gd name="T40" fmla="*/ 567 w 650"/>
                <a:gd name="T41" fmla="*/ 464 h 572"/>
                <a:gd name="T42" fmla="*/ 562 w 650"/>
                <a:gd name="T43" fmla="*/ 491 h 572"/>
                <a:gd name="T44" fmla="*/ 495 w 650"/>
                <a:gd name="T45" fmla="*/ 502 h 572"/>
                <a:gd name="T46" fmla="*/ 461 w 650"/>
                <a:gd name="T47" fmla="*/ 473 h 572"/>
                <a:gd name="T48" fmla="*/ 415 w 650"/>
                <a:gd name="T49" fmla="*/ 490 h 572"/>
                <a:gd name="T50" fmla="*/ 348 w 650"/>
                <a:gd name="T51" fmla="*/ 478 h 572"/>
                <a:gd name="T52" fmla="*/ 317 w 650"/>
                <a:gd name="T53" fmla="*/ 500 h 572"/>
                <a:gd name="T54" fmla="*/ 279 w 650"/>
                <a:gd name="T55" fmla="*/ 572 h 572"/>
                <a:gd name="T56" fmla="*/ 220 w 650"/>
                <a:gd name="T57" fmla="*/ 565 h 572"/>
                <a:gd name="T58" fmla="*/ 190 w 650"/>
                <a:gd name="T59" fmla="*/ 549 h 572"/>
                <a:gd name="T60" fmla="*/ 197 w 650"/>
                <a:gd name="T61" fmla="*/ 476 h 572"/>
                <a:gd name="T62" fmla="*/ 152 w 650"/>
                <a:gd name="T63" fmla="*/ 476 h 572"/>
                <a:gd name="T64" fmla="*/ 140 w 650"/>
                <a:gd name="T65" fmla="*/ 456 h 572"/>
                <a:gd name="T66" fmla="*/ 107 w 650"/>
                <a:gd name="T67" fmla="*/ 390 h 572"/>
                <a:gd name="T68" fmla="*/ 111 w 650"/>
                <a:gd name="T69" fmla="*/ 366 h 572"/>
                <a:gd name="T70" fmla="*/ 105 w 650"/>
                <a:gd name="T71" fmla="*/ 335 h 572"/>
                <a:gd name="T72" fmla="*/ 69 w 650"/>
                <a:gd name="T73" fmla="*/ 315 h 572"/>
                <a:gd name="T74" fmla="*/ 26 w 650"/>
                <a:gd name="T75" fmla="*/ 283 h 572"/>
                <a:gd name="T76" fmla="*/ 0 w 650"/>
                <a:gd name="T77" fmla="*/ 245 h 572"/>
                <a:gd name="T78" fmla="*/ 41 w 650"/>
                <a:gd name="T79" fmla="*/ 195 h 572"/>
                <a:gd name="T80" fmla="*/ 49 w 650"/>
                <a:gd name="T81" fmla="*/ 176 h 572"/>
                <a:gd name="T82" fmla="*/ 72 w 650"/>
                <a:gd name="T83" fmla="*/ 160 h 572"/>
                <a:gd name="T84" fmla="*/ 93 w 650"/>
                <a:gd name="T85" fmla="*/ 136 h 572"/>
                <a:gd name="T86" fmla="*/ 64 w 650"/>
                <a:gd name="T87" fmla="*/ 98 h 572"/>
                <a:gd name="T88" fmla="*/ 113 w 650"/>
                <a:gd name="T89" fmla="*/ 85 h 572"/>
                <a:gd name="T90" fmla="*/ 118 w 650"/>
                <a:gd name="T91" fmla="*/ 65 h 572"/>
                <a:gd name="T92" fmla="*/ 214 w 650"/>
                <a:gd name="T93" fmla="*/ 34 h 572"/>
                <a:gd name="T94" fmla="*/ 247 w 650"/>
                <a:gd name="T95" fmla="*/ 1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0" h="572">
                  <a:moveTo>
                    <a:pt x="241" y="6"/>
                  </a:moveTo>
                  <a:lnTo>
                    <a:pt x="251" y="0"/>
                  </a:lnTo>
                  <a:lnTo>
                    <a:pt x="330" y="22"/>
                  </a:lnTo>
                  <a:lnTo>
                    <a:pt x="349" y="66"/>
                  </a:lnTo>
                  <a:lnTo>
                    <a:pt x="338" y="82"/>
                  </a:lnTo>
                  <a:lnTo>
                    <a:pt x="357" y="97"/>
                  </a:lnTo>
                  <a:lnTo>
                    <a:pt x="349" y="105"/>
                  </a:lnTo>
                  <a:lnTo>
                    <a:pt x="370" y="141"/>
                  </a:lnTo>
                  <a:lnTo>
                    <a:pt x="443" y="133"/>
                  </a:lnTo>
                  <a:lnTo>
                    <a:pt x="474" y="99"/>
                  </a:lnTo>
                  <a:lnTo>
                    <a:pt x="487" y="107"/>
                  </a:lnTo>
                  <a:lnTo>
                    <a:pt x="503" y="92"/>
                  </a:lnTo>
                  <a:lnTo>
                    <a:pt x="549" y="87"/>
                  </a:lnTo>
                  <a:lnTo>
                    <a:pt x="570" y="71"/>
                  </a:lnTo>
                  <a:lnTo>
                    <a:pt x="581" y="81"/>
                  </a:lnTo>
                  <a:lnTo>
                    <a:pt x="591" y="71"/>
                  </a:lnTo>
                  <a:lnTo>
                    <a:pt x="591" y="71"/>
                  </a:lnTo>
                  <a:lnTo>
                    <a:pt x="594" y="88"/>
                  </a:lnTo>
                  <a:lnTo>
                    <a:pt x="573" y="112"/>
                  </a:lnTo>
                  <a:lnTo>
                    <a:pt x="581" y="132"/>
                  </a:lnTo>
                  <a:lnTo>
                    <a:pt x="575" y="161"/>
                  </a:lnTo>
                  <a:lnTo>
                    <a:pt x="584" y="163"/>
                  </a:lnTo>
                  <a:lnTo>
                    <a:pt x="576" y="165"/>
                  </a:lnTo>
                  <a:lnTo>
                    <a:pt x="590" y="181"/>
                  </a:lnTo>
                  <a:lnTo>
                    <a:pt x="576" y="198"/>
                  </a:lnTo>
                  <a:lnTo>
                    <a:pt x="587" y="209"/>
                  </a:lnTo>
                  <a:lnTo>
                    <a:pt x="576" y="228"/>
                  </a:lnTo>
                  <a:lnTo>
                    <a:pt x="584" y="253"/>
                  </a:lnTo>
                  <a:lnTo>
                    <a:pt x="615" y="264"/>
                  </a:lnTo>
                  <a:lnTo>
                    <a:pt x="598" y="270"/>
                  </a:lnTo>
                  <a:lnTo>
                    <a:pt x="597" y="285"/>
                  </a:lnTo>
                  <a:lnTo>
                    <a:pt x="572" y="290"/>
                  </a:lnTo>
                  <a:lnTo>
                    <a:pt x="576" y="317"/>
                  </a:lnTo>
                  <a:lnTo>
                    <a:pt x="620" y="329"/>
                  </a:lnTo>
                  <a:lnTo>
                    <a:pt x="632" y="352"/>
                  </a:lnTo>
                  <a:lnTo>
                    <a:pt x="622" y="398"/>
                  </a:lnTo>
                  <a:lnTo>
                    <a:pt x="650" y="439"/>
                  </a:lnTo>
                  <a:lnTo>
                    <a:pt x="643" y="465"/>
                  </a:lnTo>
                  <a:lnTo>
                    <a:pt x="643" y="465"/>
                  </a:lnTo>
                  <a:lnTo>
                    <a:pt x="610" y="454"/>
                  </a:lnTo>
                  <a:lnTo>
                    <a:pt x="591" y="479"/>
                  </a:lnTo>
                  <a:lnTo>
                    <a:pt x="567" y="464"/>
                  </a:lnTo>
                  <a:lnTo>
                    <a:pt x="547" y="471"/>
                  </a:lnTo>
                  <a:lnTo>
                    <a:pt x="562" y="491"/>
                  </a:lnTo>
                  <a:lnTo>
                    <a:pt x="514" y="523"/>
                  </a:lnTo>
                  <a:lnTo>
                    <a:pt x="495" y="502"/>
                  </a:lnTo>
                  <a:lnTo>
                    <a:pt x="477" y="503"/>
                  </a:lnTo>
                  <a:lnTo>
                    <a:pt x="461" y="473"/>
                  </a:lnTo>
                  <a:lnTo>
                    <a:pt x="426" y="472"/>
                  </a:lnTo>
                  <a:lnTo>
                    <a:pt x="415" y="490"/>
                  </a:lnTo>
                  <a:lnTo>
                    <a:pt x="386" y="473"/>
                  </a:lnTo>
                  <a:lnTo>
                    <a:pt x="348" y="478"/>
                  </a:lnTo>
                  <a:lnTo>
                    <a:pt x="343" y="503"/>
                  </a:lnTo>
                  <a:lnTo>
                    <a:pt x="317" y="500"/>
                  </a:lnTo>
                  <a:lnTo>
                    <a:pt x="296" y="516"/>
                  </a:lnTo>
                  <a:lnTo>
                    <a:pt x="279" y="572"/>
                  </a:lnTo>
                  <a:lnTo>
                    <a:pt x="240" y="549"/>
                  </a:lnTo>
                  <a:lnTo>
                    <a:pt x="220" y="565"/>
                  </a:lnTo>
                  <a:lnTo>
                    <a:pt x="197" y="564"/>
                  </a:lnTo>
                  <a:lnTo>
                    <a:pt x="190" y="549"/>
                  </a:lnTo>
                  <a:lnTo>
                    <a:pt x="206" y="532"/>
                  </a:lnTo>
                  <a:lnTo>
                    <a:pt x="197" y="476"/>
                  </a:lnTo>
                  <a:lnTo>
                    <a:pt x="177" y="485"/>
                  </a:lnTo>
                  <a:lnTo>
                    <a:pt x="152" y="476"/>
                  </a:lnTo>
                  <a:lnTo>
                    <a:pt x="156" y="455"/>
                  </a:lnTo>
                  <a:lnTo>
                    <a:pt x="140" y="456"/>
                  </a:lnTo>
                  <a:lnTo>
                    <a:pt x="124" y="407"/>
                  </a:lnTo>
                  <a:lnTo>
                    <a:pt x="107" y="390"/>
                  </a:lnTo>
                  <a:lnTo>
                    <a:pt x="107" y="390"/>
                  </a:lnTo>
                  <a:lnTo>
                    <a:pt x="111" y="366"/>
                  </a:lnTo>
                  <a:lnTo>
                    <a:pt x="84" y="354"/>
                  </a:lnTo>
                  <a:lnTo>
                    <a:pt x="105" y="335"/>
                  </a:lnTo>
                  <a:lnTo>
                    <a:pt x="102" y="321"/>
                  </a:lnTo>
                  <a:lnTo>
                    <a:pt x="69" y="315"/>
                  </a:lnTo>
                  <a:lnTo>
                    <a:pt x="60" y="280"/>
                  </a:lnTo>
                  <a:lnTo>
                    <a:pt x="26" y="283"/>
                  </a:lnTo>
                  <a:lnTo>
                    <a:pt x="31" y="243"/>
                  </a:lnTo>
                  <a:lnTo>
                    <a:pt x="0" y="245"/>
                  </a:lnTo>
                  <a:lnTo>
                    <a:pt x="23" y="198"/>
                  </a:lnTo>
                  <a:lnTo>
                    <a:pt x="41" y="195"/>
                  </a:lnTo>
                  <a:lnTo>
                    <a:pt x="46" y="167"/>
                  </a:lnTo>
                  <a:lnTo>
                    <a:pt x="49" y="176"/>
                  </a:lnTo>
                  <a:lnTo>
                    <a:pt x="53" y="163"/>
                  </a:lnTo>
                  <a:lnTo>
                    <a:pt x="72" y="160"/>
                  </a:lnTo>
                  <a:lnTo>
                    <a:pt x="73" y="143"/>
                  </a:lnTo>
                  <a:lnTo>
                    <a:pt x="93" y="136"/>
                  </a:lnTo>
                  <a:lnTo>
                    <a:pt x="97" y="125"/>
                  </a:lnTo>
                  <a:lnTo>
                    <a:pt x="64" y="98"/>
                  </a:lnTo>
                  <a:lnTo>
                    <a:pt x="79" y="86"/>
                  </a:lnTo>
                  <a:lnTo>
                    <a:pt x="113" y="85"/>
                  </a:lnTo>
                  <a:lnTo>
                    <a:pt x="104" y="61"/>
                  </a:lnTo>
                  <a:lnTo>
                    <a:pt x="118" y="65"/>
                  </a:lnTo>
                  <a:lnTo>
                    <a:pt x="125" y="44"/>
                  </a:lnTo>
                  <a:lnTo>
                    <a:pt x="214" y="34"/>
                  </a:lnTo>
                  <a:lnTo>
                    <a:pt x="227" y="19"/>
                  </a:lnTo>
                  <a:lnTo>
                    <a:pt x="247" y="18"/>
                  </a:lnTo>
                  <a:lnTo>
                    <a:pt x="241"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 name="Freeform 13">
              <a:extLst>
                <a:ext uri="{FF2B5EF4-FFF2-40B4-BE49-F238E27FC236}">
                  <a16:creationId xmlns:a16="http://schemas.microsoft.com/office/drawing/2014/main" id="{C885358A-727A-4F08-B793-6432C0E62A8E}"/>
                </a:ext>
              </a:extLst>
            </p:cNvPr>
            <p:cNvSpPr>
              <a:spLocks/>
            </p:cNvSpPr>
            <p:nvPr/>
          </p:nvSpPr>
          <p:spPr bwMode="auto">
            <a:xfrm>
              <a:off x="1352550" y="3579813"/>
              <a:ext cx="1312863" cy="1185863"/>
            </a:xfrm>
            <a:custGeom>
              <a:avLst/>
              <a:gdLst>
                <a:gd name="T0" fmla="*/ 100 w 827"/>
                <a:gd name="T1" fmla="*/ 151 h 747"/>
                <a:gd name="T2" fmla="*/ 159 w 827"/>
                <a:gd name="T3" fmla="*/ 122 h 747"/>
                <a:gd name="T4" fmla="*/ 216 w 827"/>
                <a:gd name="T5" fmla="*/ 159 h 747"/>
                <a:gd name="T6" fmla="*/ 247 w 827"/>
                <a:gd name="T7" fmla="*/ 111 h 747"/>
                <a:gd name="T8" fmla="*/ 286 w 827"/>
                <a:gd name="T9" fmla="*/ 65 h 747"/>
                <a:gd name="T10" fmla="*/ 291 w 827"/>
                <a:gd name="T11" fmla="*/ 37 h 747"/>
                <a:gd name="T12" fmla="*/ 323 w 827"/>
                <a:gd name="T13" fmla="*/ 0 h 747"/>
                <a:gd name="T14" fmla="*/ 371 w 827"/>
                <a:gd name="T15" fmla="*/ 41 h 747"/>
                <a:gd name="T16" fmla="*/ 402 w 827"/>
                <a:gd name="T17" fmla="*/ 63 h 747"/>
                <a:gd name="T18" fmla="*/ 443 w 827"/>
                <a:gd name="T19" fmla="*/ 8 h 747"/>
                <a:gd name="T20" fmla="*/ 500 w 827"/>
                <a:gd name="T21" fmla="*/ 24 h 747"/>
                <a:gd name="T22" fmla="*/ 503 w 827"/>
                <a:gd name="T23" fmla="*/ 64 h 747"/>
                <a:gd name="T24" fmla="*/ 548 w 827"/>
                <a:gd name="T25" fmla="*/ 91 h 747"/>
                <a:gd name="T26" fmla="*/ 661 w 827"/>
                <a:gd name="T27" fmla="*/ 106 h 747"/>
                <a:gd name="T28" fmla="*/ 687 w 827"/>
                <a:gd name="T29" fmla="*/ 70 h 747"/>
                <a:gd name="T30" fmla="*/ 766 w 827"/>
                <a:gd name="T31" fmla="*/ 119 h 747"/>
                <a:gd name="T32" fmla="*/ 756 w 827"/>
                <a:gd name="T33" fmla="*/ 178 h 747"/>
                <a:gd name="T34" fmla="*/ 803 w 827"/>
                <a:gd name="T35" fmla="*/ 203 h 747"/>
                <a:gd name="T36" fmla="*/ 812 w 827"/>
                <a:gd name="T37" fmla="*/ 248 h 747"/>
                <a:gd name="T38" fmla="*/ 827 w 827"/>
                <a:gd name="T39" fmla="*/ 272 h 747"/>
                <a:gd name="T40" fmla="*/ 773 w 827"/>
                <a:gd name="T41" fmla="*/ 273 h 747"/>
                <a:gd name="T42" fmla="*/ 766 w 827"/>
                <a:gd name="T43" fmla="*/ 320 h 747"/>
                <a:gd name="T44" fmla="*/ 755 w 827"/>
                <a:gd name="T45" fmla="*/ 360 h 747"/>
                <a:gd name="T46" fmla="*/ 722 w 827"/>
                <a:gd name="T47" fmla="*/ 396 h 747"/>
                <a:gd name="T48" fmla="*/ 702 w 827"/>
                <a:gd name="T49" fmla="*/ 400 h 747"/>
                <a:gd name="T50" fmla="*/ 695 w 827"/>
                <a:gd name="T51" fmla="*/ 422 h 747"/>
                <a:gd name="T52" fmla="*/ 683 w 827"/>
                <a:gd name="T53" fmla="*/ 446 h 747"/>
                <a:gd name="T54" fmla="*/ 686 w 827"/>
                <a:gd name="T55" fmla="*/ 467 h 747"/>
                <a:gd name="T56" fmla="*/ 676 w 827"/>
                <a:gd name="T57" fmla="*/ 491 h 747"/>
                <a:gd name="T58" fmla="*/ 638 w 827"/>
                <a:gd name="T59" fmla="*/ 527 h 747"/>
                <a:gd name="T60" fmla="*/ 591 w 827"/>
                <a:gd name="T61" fmla="*/ 581 h 747"/>
                <a:gd name="T62" fmla="*/ 579 w 827"/>
                <a:gd name="T63" fmla="*/ 597 h 747"/>
                <a:gd name="T64" fmla="*/ 579 w 827"/>
                <a:gd name="T65" fmla="*/ 622 h 747"/>
                <a:gd name="T66" fmla="*/ 606 w 827"/>
                <a:gd name="T67" fmla="*/ 660 h 747"/>
                <a:gd name="T68" fmla="*/ 604 w 827"/>
                <a:gd name="T69" fmla="*/ 697 h 747"/>
                <a:gd name="T70" fmla="*/ 561 w 827"/>
                <a:gd name="T71" fmla="*/ 701 h 747"/>
                <a:gd name="T72" fmla="*/ 489 w 827"/>
                <a:gd name="T73" fmla="*/ 728 h 747"/>
                <a:gd name="T74" fmla="*/ 448 w 827"/>
                <a:gd name="T75" fmla="*/ 652 h 747"/>
                <a:gd name="T76" fmla="*/ 426 w 827"/>
                <a:gd name="T77" fmla="*/ 626 h 747"/>
                <a:gd name="T78" fmla="*/ 381 w 827"/>
                <a:gd name="T79" fmla="*/ 603 h 747"/>
                <a:gd name="T80" fmla="*/ 426 w 827"/>
                <a:gd name="T81" fmla="*/ 573 h 747"/>
                <a:gd name="T82" fmla="*/ 421 w 827"/>
                <a:gd name="T83" fmla="*/ 504 h 747"/>
                <a:gd name="T84" fmla="*/ 378 w 827"/>
                <a:gd name="T85" fmla="*/ 518 h 747"/>
                <a:gd name="T86" fmla="*/ 333 w 827"/>
                <a:gd name="T87" fmla="*/ 531 h 747"/>
                <a:gd name="T88" fmla="*/ 333 w 827"/>
                <a:gd name="T89" fmla="*/ 517 h 747"/>
                <a:gd name="T90" fmla="*/ 287 w 827"/>
                <a:gd name="T91" fmla="*/ 498 h 747"/>
                <a:gd name="T92" fmla="*/ 244 w 827"/>
                <a:gd name="T93" fmla="*/ 471 h 747"/>
                <a:gd name="T94" fmla="*/ 153 w 827"/>
                <a:gd name="T95" fmla="*/ 453 h 747"/>
                <a:gd name="T96" fmla="*/ 125 w 827"/>
                <a:gd name="T97" fmla="*/ 404 h 747"/>
                <a:gd name="T98" fmla="*/ 115 w 827"/>
                <a:gd name="T99" fmla="*/ 357 h 747"/>
                <a:gd name="T100" fmla="*/ 96 w 827"/>
                <a:gd name="T101" fmla="*/ 347 h 747"/>
                <a:gd name="T102" fmla="*/ 65 w 827"/>
                <a:gd name="T103" fmla="*/ 346 h 747"/>
                <a:gd name="T104" fmla="*/ 40 w 827"/>
                <a:gd name="T105" fmla="*/ 360 h 747"/>
                <a:gd name="T106" fmla="*/ 49 w 827"/>
                <a:gd name="T107" fmla="*/ 414 h 747"/>
                <a:gd name="T108" fmla="*/ 39 w 827"/>
                <a:gd name="T109" fmla="*/ 334 h 747"/>
                <a:gd name="T110" fmla="*/ 41 w 827"/>
                <a:gd name="T111" fmla="*/ 195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7" h="747">
                  <a:moveTo>
                    <a:pt x="41" y="195"/>
                  </a:moveTo>
                  <a:lnTo>
                    <a:pt x="100" y="151"/>
                  </a:lnTo>
                  <a:lnTo>
                    <a:pt x="141" y="175"/>
                  </a:lnTo>
                  <a:lnTo>
                    <a:pt x="159" y="122"/>
                  </a:lnTo>
                  <a:lnTo>
                    <a:pt x="184" y="124"/>
                  </a:lnTo>
                  <a:lnTo>
                    <a:pt x="216" y="159"/>
                  </a:lnTo>
                  <a:lnTo>
                    <a:pt x="246" y="128"/>
                  </a:lnTo>
                  <a:lnTo>
                    <a:pt x="247" y="111"/>
                  </a:lnTo>
                  <a:lnTo>
                    <a:pt x="277" y="103"/>
                  </a:lnTo>
                  <a:lnTo>
                    <a:pt x="286" y="65"/>
                  </a:lnTo>
                  <a:lnTo>
                    <a:pt x="276" y="60"/>
                  </a:lnTo>
                  <a:lnTo>
                    <a:pt x="291" y="37"/>
                  </a:lnTo>
                  <a:lnTo>
                    <a:pt x="321" y="26"/>
                  </a:lnTo>
                  <a:lnTo>
                    <a:pt x="323" y="0"/>
                  </a:lnTo>
                  <a:lnTo>
                    <a:pt x="376" y="18"/>
                  </a:lnTo>
                  <a:lnTo>
                    <a:pt x="371" y="41"/>
                  </a:lnTo>
                  <a:lnTo>
                    <a:pt x="386" y="41"/>
                  </a:lnTo>
                  <a:lnTo>
                    <a:pt x="402" y="63"/>
                  </a:lnTo>
                  <a:lnTo>
                    <a:pt x="443" y="8"/>
                  </a:lnTo>
                  <a:lnTo>
                    <a:pt x="443" y="8"/>
                  </a:lnTo>
                  <a:lnTo>
                    <a:pt x="478" y="9"/>
                  </a:lnTo>
                  <a:lnTo>
                    <a:pt x="500" y="24"/>
                  </a:lnTo>
                  <a:lnTo>
                    <a:pt x="511" y="43"/>
                  </a:lnTo>
                  <a:lnTo>
                    <a:pt x="503" y="64"/>
                  </a:lnTo>
                  <a:lnTo>
                    <a:pt x="539" y="70"/>
                  </a:lnTo>
                  <a:lnTo>
                    <a:pt x="548" y="91"/>
                  </a:lnTo>
                  <a:lnTo>
                    <a:pt x="594" y="115"/>
                  </a:lnTo>
                  <a:lnTo>
                    <a:pt x="661" y="106"/>
                  </a:lnTo>
                  <a:lnTo>
                    <a:pt x="665" y="78"/>
                  </a:lnTo>
                  <a:lnTo>
                    <a:pt x="687" y="70"/>
                  </a:lnTo>
                  <a:lnTo>
                    <a:pt x="734" y="80"/>
                  </a:lnTo>
                  <a:lnTo>
                    <a:pt x="766" y="119"/>
                  </a:lnTo>
                  <a:lnTo>
                    <a:pt x="747" y="133"/>
                  </a:lnTo>
                  <a:lnTo>
                    <a:pt x="756" y="178"/>
                  </a:lnTo>
                  <a:lnTo>
                    <a:pt x="811" y="173"/>
                  </a:lnTo>
                  <a:lnTo>
                    <a:pt x="803" y="203"/>
                  </a:lnTo>
                  <a:lnTo>
                    <a:pt x="813" y="209"/>
                  </a:lnTo>
                  <a:lnTo>
                    <a:pt x="812" y="248"/>
                  </a:lnTo>
                  <a:lnTo>
                    <a:pt x="827" y="272"/>
                  </a:lnTo>
                  <a:lnTo>
                    <a:pt x="827" y="272"/>
                  </a:lnTo>
                  <a:lnTo>
                    <a:pt x="790" y="285"/>
                  </a:lnTo>
                  <a:lnTo>
                    <a:pt x="773" y="273"/>
                  </a:lnTo>
                  <a:lnTo>
                    <a:pt x="756" y="288"/>
                  </a:lnTo>
                  <a:lnTo>
                    <a:pt x="766" y="320"/>
                  </a:lnTo>
                  <a:lnTo>
                    <a:pt x="749" y="329"/>
                  </a:lnTo>
                  <a:lnTo>
                    <a:pt x="755" y="360"/>
                  </a:lnTo>
                  <a:lnTo>
                    <a:pt x="724" y="370"/>
                  </a:lnTo>
                  <a:lnTo>
                    <a:pt x="722" y="396"/>
                  </a:lnTo>
                  <a:lnTo>
                    <a:pt x="707" y="388"/>
                  </a:lnTo>
                  <a:lnTo>
                    <a:pt x="702" y="400"/>
                  </a:lnTo>
                  <a:lnTo>
                    <a:pt x="714" y="405"/>
                  </a:lnTo>
                  <a:lnTo>
                    <a:pt x="695" y="422"/>
                  </a:lnTo>
                  <a:lnTo>
                    <a:pt x="700" y="450"/>
                  </a:lnTo>
                  <a:lnTo>
                    <a:pt x="683" y="446"/>
                  </a:lnTo>
                  <a:lnTo>
                    <a:pt x="675" y="455"/>
                  </a:lnTo>
                  <a:lnTo>
                    <a:pt x="686" y="467"/>
                  </a:lnTo>
                  <a:lnTo>
                    <a:pt x="666" y="481"/>
                  </a:lnTo>
                  <a:lnTo>
                    <a:pt x="676" y="491"/>
                  </a:lnTo>
                  <a:lnTo>
                    <a:pt x="672" y="521"/>
                  </a:lnTo>
                  <a:lnTo>
                    <a:pt x="638" y="527"/>
                  </a:lnTo>
                  <a:lnTo>
                    <a:pt x="618" y="588"/>
                  </a:lnTo>
                  <a:lnTo>
                    <a:pt x="591" y="581"/>
                  </a:lnTo>
                  <a:lnTo>
                    <a:pt x="579" y="597"/>
                  </a:lnTo>
                  <a:lnTo>
                    <a:pt x="579" y="597"/>
                  </a:lnTo>
                  <a:lnTo>
                    <a:pt x="565" y="614"/>
                  </a:lnTo>
                  <a:lnTo>
                    <a:pt x="579" y="622"/>
                  </a:lnTo>
                  <a:lnTo>
                    <a:pt x="590" y="654"/>
                  </a:lnTo>
                  <a:lnTo>
                    <a:pt x="606" y="660"/>
                  </a:lnTo>
                  <a:lnTo>
                    <a:pt x="612" y="691"/>
                  </a:lnTo>
                  <a:lnTo>
                    <a:pt x="604" y="697"/>
                  </a:lnTo>
                  <a:lnTo>
                    <a:pt x="598" y="684"/>
                  </a:lnTo>
                  <a:lnTo>
                    <a:pt x="561" y="701"/>
                  </a:lnTo>
                  <a:lnTo>
                    <a:pt x="518" y="747"/>
                  </a:lnTo>
                  <a:lnTo>
                    <a:pt x="489" y="728"/>
                  </a:lnTo>
                  <a:lnTo>
                    <a:pt x="481" y="695"/>
                  </a:lnTo>
                  <a:lnTo>
                    <a:pt x="448" y="652"/>
                  </a:lnTo>
                  <a:lnTo>
                    <a:pt x="433" y="648"/>
                  </a:lnTo>
                  <a:lnTo>
                    <a:pt x="426" y="626"/>
                  </a:lnTo>
                  <a:lnTo>
                    <a:pt x="404" y="632"/>
                  </a:lnTo>
                  <a:lnTo>
                    <a:pt x="381" y="603"/>
                  </a:lnTo>
                  <a:lnTo>
                    <a:pt x="413" y="571"/>
                  </a:lnTo>
                  <a:lnTo>
                    <a:pt x="426" y="573"/>
                  </a:lnTo>
                  <a:lnTo>
                    <a:pt x="450" y="539"/>
                  </a:lnTo>
                  <a:lnTo>
                    <a:pt x="421" y="504"/>
                  </a:lnTo>
                  <a:lnTo>
                    <a:pt x="392" y="499"/>
                  </a:lnTo>
                  <a:lnTo>
                    <a:pt x="378" y="518"/>
                  </a:lnTo>
                  <a:lnTo>
                    <a:pt x="355" y="503"/>
                  </a:lnTo>
                  <a:lnTo>
                    <a:pt x="333" y="531"/>
                  </a:lnTo>
                  <a:lnTo>
                    <a:pt x="322" y="525"/>
                  </a:lnTo>
                  <a:lnTo>
                    <a:pt x="333" y="517"/>
                  </a:lnTo>
                  <a:lnTo>
                    <a:pt x="323" y="494"/>
                  </a:lnTo>
                  <a:lnTo>
                    <a:pt x="287" y="498"/>
                  </a:lnTo>
                  <a:lnTo>
                    <a:pt x="275" y="463"/>
                  </a:lnTo>
                  <a:lnTo>
                    <a:pt x="244" y="471"/>
                  </a:lnTo>
                  <a:lnTo>
                    <a:pt x="170" y="440"/>
                  </a:lnTo>
                  <a:lnTo>
                    <a:pt x="153" y="453"/>
                  </a:lnTo>
                  <a:lnTo>
                    <a:pt x="150" y="428"/>
                  </a:lnTo>
                  <a:lnTo>
                    <a:pt x="125" y="404"/>
                  </a:lnTo>
                  <a:lnTo>
                    <a:pt x="124" y="365"/>
                  </a:lnTo>
                  <a:lnTo>
                    <a:pt x="115" y="357"/>
                  </a:lnTo>
                  <a:lnTo>
                    <a:pt x="96" y="362"/>
                  </a:lnTo>
                  <a:lnTo>
                    <a:pt x="96" y="347"/>
                  </a:lnTo>
                  <a:lnTo>
                    <a:pt x="84" y="360"/>
                  </a:lnTo>
                  <a:lnTo>
                    <a:pt x="65" y="346"/>
                  </a:lnTo>
                  <a:lnTo>
                    <a:pt x="44" y="351"/>
                  </a:lnTo>
                  <a:lnTo>
                    <a:pt x="40" y="360"/>
                  </a:lnTo>
                  <a:lnTo>
                    <a:pt x="55" y="370"/>
                  </a:lnTo>
                  <a:lnTo>
                    <a:pt x="49" y="414"/>
                  </a:lnTo>
                  <a:lnTo>
                    <a:pt x="0" y="412"/>
                  </a:lnTo>
                  <a:lnTo>
                    <a:pt x="39" y="334"/>
                  </a:lnTo>
                  <a:lnTo>
                    <a:pt x="59" y="248"/>
                  </a:lnTo>
                  <a:lnTo>
                    <a:pt x="41" y="19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 name="Freeform 14">
              <a:extLst>
                <a:ext uri="{FF2B5EF4-FFF2-40B4-BE49-F238E27FC236}">
                  <a16:creationId xmlns:a16="http://schemas.microsoft.com/office/drawing/2014/main" id="{F7A79EDC-9A6E-44DF-8107-FD3BE20971F1}"/>
                </a:ext>
              </a:extLst>
            </p:cNvPr>
            <p:cNvSpPr>
              <a:spLocks/>
            </p:cNvSpPr>
            <p:nvPr/>
          </p:nvSpPr>
          <p:spPr bwMode="auto">
            <a:xfrm>
              <a:off x="2420938" y="2146300"/>
              <a:ext cx="1108075" cy="1057275"/>
            </a:xfrm>
            <a:custGeom>
              <a:avLst/>
              <a:gdLst>
                <a:gd name="T0" fmla="*/ 48 w 698"/>
                <a:gd name="T1" fmla="*/ 92 h 666"/>
                <a:gd name="T2" fmla="*/ 77 w 698"/>
                <a:gd name="T3" fmla="*/ 90 h 666"/>
                <a:gd name="T4" fmla="*/ 118 w 698"/>
                <a:gd name="T5" fmla="*/ 97 h 666"/>
                <a:gd name="T6" fmla="*/ 132 w 698"/>
                <a:gd name="T7" fmla="*/ 82 h 666"/>
                <a:gd name="T8" fmla="*/ 178 w 698"/>
                <a:gd name="T9" fmla="*/ 32 h 666"/>
                <a:gd name="T10" fmla="*/ 194 w 698"/>
                <a:gd name="T11" fmla="*/ 11 h 666"/>
                <a:gd name="T12" fmla="*/ 230 w 698"/>
                <a:gd name="T13" fmla="*/ 0 h 666"/>
                <a:gd name="T14" fmla="*/ 283 w 698"/>
                <a:gd name="T15" fmla="*/ 17 h 666"/>
                <a:gd name="T16" fmla="*/ 337 w 698"/>
                <a:gd name="T17" fmla="*/ 45 h 666"/>
                <a:gd name="T18" fmla="*/ 362 w 698"/>
                <a:gd name="T19" fmla="*/ 59 h 666"/>
                <a:gd name="T20" fmla="*/ 422 w 698"/>
                <a:gd name="T21" fmla="*/ 38 h 666"/>
                <a:gd name="T22" fmla="*/ 422 w 698"/>
                <a:gd name="T23" fmla="*/ 81 h 666"/>
                <a:gd name="T24" fmla="*/ 460 w 698"/>
                <a:gd name="T25" fmla="*/ 95 h 666"/>
                <a:gd name="T26" fmla="*/ 527 w 698"/>
                <a:gd name="T27" fmla="*/ 92 h 666"/>
                <a:gd name="T28" fmla="*/ 542 w 698"/>
                <a:gd name="T29" fmla="*/ 98 h 666"/>
                <a:gd name="T30" fmla="*/ 571 w 698"/>
                <a:gd name="T31" fmla="*/ 180 h 666"/>
                <a:gd name="T32" fmla="*/ 612 w 698"/>
                <a:gd name="T33" fmla="*/ 193 h 666"/>
                <a:gd name="T34" fmla="*/ 636 w 698"/>
                <a:gd name="T35" fmla="*/ 205 h 666"/>
                <a:gd name="T36" fmla="*/ 690 w 698"/>
                <a:gd name="T37" fmla="*/ 237 h 666"/>
                <a:gd name="T38" fmla="*/ 693 w 698"/>
                <a:gd name="T39" fmla="*/ 258 h 666"/>
                <a:gd name="T40" fmla="*/ 698 w 698"/>
                <a:gd name="T41" fmla="*/ 292 h 666"/>
                <a:gd name="T42" fmla="*/ 678 w 698"/>
                <a:gd name="T43" fmla="*/ 352 h 666"/>
                <a:gd name="T44" fmla="*/ 641 w 698"/>
                <a:gd name="T45" fmla="*/ 367 h 666"/>
                <a:gd name="T46" fmla="*/ 634 w 698"/>
                <a:gd name="T47" fmla="*/ 391 h 666"/>
                <a:gd name="T48" fmla="*/ 630 w 698"/>
                <a:gd name="T49" fmla="*/ 426 h 666"/>
                <a:gd name="T50" fmla="*/ 605 w 698"/>
                <a:gd name="T51" fmla="*/ 447 h 666"/>
                <a:gd name="T52" fmla="*/ 633 w 698"/>
                <a:gd name="T53" fmla="*/ 497 h 666"/>
                <a:gd name="T54" fmla="*/ 612 w 698"/>
                <a:gd name="T55" fmla="*/ 512 h 666"/>
                <a:gd name="T56" fmla="*/ 603 w 698"/>
                <a:gd name="T57" fmla="*/ 544 h 666"/>
                <a:gd name="T58" fmla="*/ 596 w 698"/>
                <a:gd name="T59" fmla="*/ 585 h 666"/>
                <a:gd name="T60" fmla="*/ 560 w 698"/>
                <a:gd name="T61" fmla="*/ 613 h 666"/>
                <a:gd name="T62" fmla="*/ 568 w 698"/>
                <a:gd name="T63" fmla="*/ 636 h 666"/>
                <a:gd name="T64" fmla="*/ 548 w 698"/>
                <a:gd name="T65" fmla="*/ 661 h 666"/>
                <a:gd name="T66" fmla="*/ 500 w 698"/>
                <a:gd name="T67" fmla="*/ 666 h 666"/>
                <a:gd name="T68" fmla="*/ 465 w 698"/>
                <a:gd name="T69" fmla="*/ 635 h 666"/>
                <a:gd name="T70" fmla="*/ 419 w 698"/>
                <a:gd name="T71" fmla="*/ 665 h 666"/>
                <a:gd name="T72" fmla="*/ 354 w 698"/>
                <a:gd name="T73" fmla="*/ 590 h 666"/>
                <a:gd name="T74" fmla="*/ 311 w 698"/>
                <a:gd name="T75" fmla="*/ 570 h 666"/>
                <a:gd name="T76" fmla="*/ 265 w 698"/>
                <a:gd name="T77" fmla="*/ 598 h 666"/>
                <a:gd name="T78" fmla="*/ 235 w 698"/>
                <a:gd name="T79" fmla="*/ 581 h 666"/>
                <a:gd name="T80" fmla="*/ 205 w 698"/>
                <a:gd name="T81" fmla="*/ 570 h 666"/>
                <a:gd name="T82" fmla="*/ 187 w 698"/>
                <a:gd name="T83" fmla="*/ 550 h 666"/>
                <a:gd name="T84" fmla="*/ 152 w 698"/>
                <a:gd name="T85" fmla="*/ 518 h 666"/>
                <a:gd name="T86" fmla="*/ 143 w 698"/>
                <a:gd name="T87" fmla="*/ 518 h 666"/>
                <a:gd name="T88" fmla="*/ 106 w 698"/>
                <a:gd name="T89" fmla="*/ 494 h 666"/>
                <a:gd name="T90" fmla="*/ 62 w 698"/>
                <a:gd name="T91" fmla="*/ 507 h 666"/>
                <a:gd name="T92" fmla="*/ 43 w 698"/>
                <a:gd name="T93" fmla="*/ 473 h 666"/>
                <a:gd name="T94" fmla="*/ 72 w 698"/>
                <a:gd name="T95" fmla="*/ 458 h 666"/>
                <a:gd name="T96" fmla="*/ 16 w 698"/>
                <a:gd name="T97" fmla="*/ 364 h 666"/>
                <a:gd name="T98" fmla="*/ 40 w 698"/>
                <a:gd name="T99" fmla="*/ 296 h 666"/>
                <a:gd name="T100" fmla="*/ 21 w 698"/>
                <a:gd name="T101" fmla="*/ 263 h 666"/>
                <a:gd name="T102" fmla="*/ 53 w 698"/>
                <a:gd name="T103" fmla="*/ 239 h 666"/>
                <a:gd name="T104" fmla="*/ 5 w 698"/>
                <a:gd name="T105" fmla="*/ 203 h 666"/>
                <a:gd name="T106" fmla="*/ 40 w 698"/>
                <a:gd name="T107" fmla="*/ 136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8" h="666">
                  <a:moveTo>
                    <a:pt x="40" y="136"/>
                  </a:moveTo>
                  <a:lnTo>
                    <a:pt x="48" y="92"/>
                  </a:lnTo>
                  <a:lnTo>
                    <a:pt x="73" y="74"/>
                  </a:lnTo>
                  <a:lnTo>
                    <a:pt x="77" y="90"/>
                  </a:lnTo>
                  <a:lnTo>
                    <a:pt x="100" y="85"/>
                  </a:lnTo>
                  <a:lnTo>
                    <a:pt x="118" y="97"/>
                  </a:lnTo>
                  <a:lnTo>
                    <a:pt x="114" y="83"/>
                  </a:lnTo>
                  <a:lnTo>
                    <a:pt x="132" y="82"/>
                  </a:lnTo>
                  <a:lnTo>
                    <a:pt x="138" y="41"/>
                  </a:lnTo>
                  <a:lnTo>
                    <a:pt x="178" y="32"/>
                  </a:lnTo>
                  <a:lnTo>
                    <a:pt x="170" y="9"/>
                  </a:lnTo>
                  <a:lnTo>
                    <a:pt x="194" y="11"/>
                  </a:lnTo>
                  <a:lnTo>
                    <a:pt x="210" y="27"/>
                  </a:lnTo>
                  <a:lnTo>
                    <a:pt x="230" y="0"/>
                  </a:lnTo>
                  <a:lnTo>
                    <a:pt x="256" y="17"/>
                  </a:lnTo>
                  <a:lnTo>
                    <a:pt x="283" y="17"/>
                  </a:lnTo>
                  <a:lnTo>
                    <a:pt x="282" y="37"/>
                  </a:lnTo>
                  <a:lnTo>
                    <a:pt x="337" y="45"/>
                  </a:lnTo>
                  <a:lnTo>
                    <a:pt x="353" y="36"/>
                  </a:lnTo>
                  <a:lnTo>
                    <a:pt x="362" y="59"/>
                  </a:lnTo>
                  <a:lnTo>
                    <a:pt x="391" y="40"/>
                  </a:lnTo>
                  <a:lnTo>
                    <a:pt x="422" y="38"/>
                  </a:lnTo>
                  <a:lnTo>
                    <a:pt x="414" y="65"/>
                  </a:lnTo>
                  <a:lnTo>
                    <a:pt x="422" y="81"/>
                  </a:lnTo>
                  <a:lnTo>
                    <a:pt x="460" y="87"/>
                  </a:lnTo>
                  <a:lnTo>
                    <a:pt x="460" y="95"/>
                  </a:lnTo>
                  <a:lnTo>
                    <a:pt x="484" y="87"/>
                  </a:lnTo>
                  <a:lnTo>
                    <a:pt x="527" y="92"/>
                  </a:lnTo>
                  <a:lnTo>
                    <a:pt x="527" y="92"/>
                  </a:lnTo>
                  <a:lnTo>
                    <a:pt x="542" y="98"/>
                  </a:lnTo>
                  <a:lnTo>
                    <a:pt x="562" y="175"/>
                  </a:lnTo>
                  <a:lnTo>
                    <a:pt x="571" y="180"/>
                  </a:lnTo>
                  <a:lnTo>
                    <a:pt x="595" y="170"/>
                  </a:lnTo>
                  <a:lnTo>
                    <a:pt x="612" y="193"/>
                  </a:lnTo>
                  <a:lnTo>
                    <a:pt x="630" y="188"/>
                  </a:lnTo>
                  <a:lnTo>
                    <a:pt x="636" y="205"/>
                  </a:lnTo>
                  <a:lnTo>
                    <a:pt x="677" y="202"/>
                  </a:lnTo>
                  <a:lnTo>
                    <a:pt x="690" y="237"/>
                  </a:lnTo>
                  <a:lnTo>
                    <a:pt x="678" y="255"/>
                  </a:lnTo>
                  <a:lnTo>
                    <a:pt x="693" y="258"/>
                  </a:lnTo>
                  <a:lnTo>
                    <a:pt x="698" y="292"/>
                  </a:lnTo>
                  <a:lnTo>
                    <a:pt x="698" y="292"/>
                  </a:lnTo>
                  <a:lnTo>
                    <a:pt x="663" y="310"/>
                  </a:lnTo>
                  <a:lnTo>
                    <a:pt x="678" y="352"/>
                  </a:lnTo>
                  <a:lnTo>
                    <a:pt x="676" y="383"/>
                  </a:lnTo>
                  <a:lnTo>
                    <a:pt x="641" y="367"/>
                  </a:lnTo>
                  <a:lnTo>
                    <a:pt x="648" y="380"/>
                  </a:lnTo>
                  <a:lnTo>
                    <a:pt x="634" y="391"/>
                  </a:lnTo>
                  <a:lnTo>
                    <a:pt x="611" y="387"/>
                  </a:lnTo>
                  <a:lnTo>
                    <a:pt x="630" y="426"/>
                  </a:lnTo>
                  <a:lnTo>
                    <a:pt x="618" y="424"/>
                  </a:lnTo>
                  <a:lnTo>
                    <a:pt x="605" y="447"/>
                  </a:lnTo>
                  <a:lnTo>
                    <a:pt x="632" y="476"/>
                  </a:lnTo>
                  <a:lnTo>
                    <a:pt x="633" y="497"/>
                  </a:lnTo>
                  <a:lnTo>
                    <a:pt x="610" y="489"/>
                  </a:lnTo>
                  <a:lnTo>
                    <a:pt x="612" y="512"/>
                  </a:lnTo>
                  <a:lnTo>
                    <a:pt x="589" y="533"/>
                  </a:lnTo>
                  <a:lnTo>
                    <a:pt x="603" y="544"/>
                  </a:lnTo>
                  <a:lnTo>
                    <a:pt x="576" y="577"/>
                  </a:lnTo>
                  <a:lnTo>
                    <a:pt x="596" y="585"/>
                  </a:lnTo>
                  <a:lnTo>
                    <a:pt x="575" y="613"/>
                  </a:lnTo>
                  <a:lnTo>
                    <a:pt x="560" y="613"/>
                  </a:lnTo>
                  <a:lnTo>
                    <a:pt x="568" y="636"/>
                  </a:lnTo>
                  <a:lnTo>
                    <a:pt x="568" y="636"/>
                  </a:lnTo>
                  <a:lnTo>
                    <a:pt x="546" y="651"/>
                  </a:lnTo>
                  <a:lnTo>
                    <a:pt x="548" y="661"/>
                  </a:lnTo>
                  <a:lnTo>
                    <a:pt x="542" y="653"/>
                  </a:lnTo>
                  <a:lnTo>
                    <a:pt x="500" y="666"/>
                  </a:lnTo>
                  <a:lnTo>
                    <a:pt x="500" y="666"/>
                  </a:lnTo>
                  <a:lnTo>
                    <a:pt x="465" y="635"/>
                  </a:lnTo>
                  <a:lnTo>
                    <a:pt x="462" y="650"/>
                  </a:lnTo>
                  <a:lnTo>
                    <a:pt x="419" y="665"/>
                  </a:lnTo>
                  <a:lnTo>
                    <a:pt x="399" y="622"/>
                  </a:lnTo>
                  <a:lnTo>
                    <a:pt x="354" y="590"/>
                  </a:lnTo>
                  <a:lnTo>
                    <a:pt x="317" y="604"/>
                  </a:lnTo>
                  <a:lnTo>
                    <a:pt x="311" y="570"/>
                  </a:lnTo>
                  <a:lnTo>
                    <a:pt x="281" y="599"/>
                  </a:lnTo>
                  <a:lnTo>
                    <a:pt x="265" y="598"/>
                  </a:lnTo>
                  <a:lnTo>
                    <a:pt x="263" y="587"/>
                  </a:lnTo>
                  <a:lnTo>
                    <a:pt x="235" y="581"/>
                  </a:lnTo>
                  <a:lnTo>
                    <a:pt x="236" y="566"/>
                  </a:lnTo>
                  <a:lnTo>
                    <a:pt x="205" y="570"/>
                  </a:lnTo>
                  <a:lnTo>
                    <a:pt x="207" y="555"/>
                  </a:lnTo>
                  <a:lnTo>
                    <a:pt x="187" y="550"/>
                  </a:lnTo>
                  <a:lnTo>
                    <a:pt x="175" y="525"/>
                  </a:lnTo>
                  <a:lnTo>
                    <a:pt x="152" y="518"/>
                  </a:lnTo>
                  <a:lnTo>
                    <a:pt x="145" y="528"/>
                  </a:lnTo>
                  <a:lnTo>
                    <a:pt x="143" y="518"/>
                  </a:lnTo>
                  <a:lnTo>
                    <a:pt x="120" y="543"/>
                  </a:lnTo>
                  <a:lnTo>
                    <a:pt x="106" y="494"/>
                  </a:lnTo>
                  <a:lnTo>
                    <a:pt x="77" y="511"/>
                  </a:lnTo>
                  <a:lnTo>
                    <a:pt x="62" y="507"/>
                  </a:lnTo>
                  <a:lnTo>
                    <a:pt x="66" y="485"/>
                  </a:lnTo>
                  <a:lnTo>
                    <a:pt x="43" y="473"/>
                  </a:lnTo>
                  <a:lnTo>
                    <a:pt x="45" y="459"/>
                  </a:lnTo>
                  <a:lnTo>
                    <a:pt x="72" y="458"/>
                  </a:lnTo>
                  <a:lnTo>
                    <a:pt x="76" y="394"/>
                  </a:lnTo>
                  <a:lnTo>
                    <a:pt x="16" y="364"/>
                  </a:lnTo>
                  <a:lnTo>
                    <a:pt x="29" y="302"/>
                  </a:lnTo>
                  <a:lnTo>
                    <a:pt x="40" y="296"/>
                  </a:lnTo>
                  <a:lnTo>
                    <a:pt x="25" y="290"/>
                  </a:lnTo>
                  <a:lnTo>
                    <a:pt x="21" y="263"/>
                  </a:lnTo>
                  <a:lnTo>
                    <a:pt x="46" y="257"/>
                  </a:lnTo>
                  <a:lnTo>
                    <a:pt x="53" y="239"/>
                  </a:lnTo>
                  <a:lnTo>
                    <a:pt x="25" y="202"/>
                  </a:lnTo>
                  <a:lnTo>
                    <a:pt x="5" y="203"/>
                  </a:lnTo>
                  <a:lnTo>
                    <a:pt x="0" y="187"/>
                  </a:lnTo>
                  <a:lnTo>
                    <a:pt x="40" y="13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 name="Freeform 15">
              <a:extLst>
                <a:ext uri="{FF2B5EF4-FFF2-40B4-BE49-F238E27FC236}">
                  <a16:creationId xmlns:a16="http://schemas.microsoft.com/office/drawing/2014/main" id="{584C3CBE-43AC-49A3-863E-3C5C368F6B18}"/>
                </a:ext>
              </a:extLst>
            </p:cNvPr>
            <p:cNvSpPr>
              <a:spLocks/>
            </p:cNvSpPr>
            <p:nvPr/>
          </p:nvSpPr>
          <p:spPr bwMode="auto">
            <a:xfrm>
              <a:off x="1774825" y="2238375"/>
              <a:ext cx="1463675" cy="1831975"/>
            </a:xfrm>
            <a:custGeom>
              <a:avLst/>
              <a:gdLst>
                <a:gd name="T0" fmla="*/ 338 w 922"/>
                <a:gd name="T1" fmla="*/ 50 h 1154"/>
                <a:gd name="T2" fmla="*/ 405 w 922"/>
                <a:gd name="T3" fmla="*/ 57 h 1154"/>
                <a:gd name="T4" fmla="*/ 407 w 922"/>
                <a:gd name="T5" fmla="*/ 129 h 1154"/>
                <a:gd name="T6" fmla="*/ 460 w 922"/>
                <a:gd name="T7" fmla="*/ 181 h 1154"/>
                <a:gd name="T8" fmla="*/ 432 w 922"/>
                <a:gd name="T9" fmla="*/ 232 h 1154"/>
                <a:gd name="T10" fmla="*/ 423 w 922"/>
                <a:gd name="T11" fmla="*/ 306 h 1154"/>
                <a:gd name="T12" fmla="*/ 452 w 922"/>
                <a:gd name="T13" fmla="*/ 401 h 1154"/>
                <a:gd name="T14" fmla="*/ 469 w 922"/>
                <a:gd name="T15" fmla="*/ 449 h 1154"/>
                <a:gd name="T16" fmla="*/ 527 w 922"/>
                <a:gd name="T17" fmla="*/ 485 h 1154"/>
                <a:gd name="T18" fmla="*/ 559 w 922"/>
                <a:gd name="T19" fmla="*/ 460 h 1154"/>
                <a:gd name="T20" fmla="*/ 614 w 922"/>
                <a:gd name="T21" fmla="*/ 497 h 1154"/>
                <a:gd name="T22" fmla="*/ 642 w 922"/>
                <a:gd name="T23" fmla="*/ 523 h 1154"/>
                <a:gd name="T24" fmla="*/ 688 w 922"/>
                <a:gd name="T25" fmla="*/ 541 h 1154"/>
                <a:gd name="T26" fmla="*/ 761 w 922"/>
                <a:gd name="T27" fmla="*/ 532 h 1154"/>
                <a:gd name="T28" fmla="*/ 869 w 922"/>
                <a:gd name="T29" fmla="*/ 592 h 1154"/>
                <a:gd name="T30" fmla="*/ 907 w 922"/>
                <a:gd name="T31" fmla="*/ 608 h 1154"/>
                <a:gd name="T32" fmla="*/ 919 w 922"/>
                <a:gd name="T33" fmla="*/ 665 h 1154"/>
                <a:gd name="T34" fmla="*/ 849 w 922"/>
                <a:gd name="T35" fmla="*/ 717 h 1154"/>
                <a:gd name="T36" fmla="*/ 817 w 922"/>
                <a:gd name="T37" fmla="*/ 770 h 1154"/>
                <a:gd name="T38" fmla="*/ 760 w 922"/>
                <a:gd name="T39" fmla="*/ 831 h 1154"/>
                <a:gd name="T40" fmla="*/ 730 w 922"/>
                <a:gd name="T41" fmla="*/ 888 h 1154"/>
                <a:gd name="T42" fmla="*/ 707 w 922"/>
                <a:gd name="T43" fmla="*/ 1016 h 1154"/>
                <a:gd name="T44" fmla="*/ 640 w 922"/>
                <a:gd name="T45" fmla="*/ 1044 h 1154"/>
                <a:gd name="T46" fmla="*/ 661 w 922"/>
                <a:gd name="T47" fmla="*/ 1124 h 1154"/>
                <a:gd name="T48" fmla="*/ 566 w 922"/>
                <a:gd name="T49" fmla="*/ 1148 h 1154"/>
                <a:gd name="T50" fmla="*/ 561 w 922"/>
                <a:gd name="T51" fmla="*/ 1117 h 1154"/>
                <a:gd name="T52" fmla="*/ 537 w 922"/>
                <a:gd name="T53" fmla="*/ 1048 h 1154"/>
                <a:gd name="T54" fmla="*/ 481 w 922"/>
                <a:gd name="T55" fmla="*/ 978 h 1154"/>
                <a:gd name="T56" fmla="*/ 421 w 922"/>
                <a:gd name="T57" fmla="*/ 915 h 1154"/>
                <a:gd name="T58" fmla="*/ 328 w 922"/>
                <a:gd name="T59" fmla="*/ 960 h 1154"/>
                <a:gd name="T60" fmla="*/ 237 w 922"/>
                <a:gd name="T61" fmla="*/ 909 h 1154"/>
                <a:gd name="T62" fmla="*/ 212 w 922"/>
                <a:gd name="T63" fmla="*/ 854 h 1154"/>
                <a:gd name="T64" fmla="*/ 167 w 922"/>
                <a:gd name="T65" fmla="*/ 824 h 1154"/>
                <a:gd name="T66" fmla="*/ 116 w 922"/>
                <a:gd name="T67" fmla="*/ 816 h 1154"/>
                <a:gd name="T68" fmla="*/ 94 w 922"/>
                <a:gd name="T69" fmla="*/ 760 h 1154"/>
                <a:gd name="T70" fmla="*/ 55 w 922"/>
                <a:gd name="T71" fmla="*/ 725 h 1154"/>
                <a:gd name="T72" fmla="*/ 34 w 922"/>
                <a:gd name="T73" fmla="*/ 582 h 1154"/>
                <a:gd name="T74" fmla="*/ 0 w 922"/>
                <a:gd name="T75" fmla="*/ 482 h 1154"/>
                <a:gd name="T76" fmla="*/ 42 w 922"/>
                <a:gd name="T77" fmla="*/ 394 h 1154"/>
                <a:gd name="T78" fmla="*/ 50 w 922"/>
                <a:gd name="T79" fmla="*/ 285 h 1154"/>
                <a:gd name="T80" fmla="*/ 148 w 922"/>
                <a:gd name="T81" fmla="*/ 285 h 1154"/>
                <a:gd name="T82" fmla="*/ 215 w 922"/>
                <a:gd name="T83" fmla="*/ 192 h 1154"/>
                <a:gd name="T84" fmla="*/ 257 w 922"/>
                <a:gd name="T85" fmla="*/ 159 h 1154"/>
                <a:gd name="T86" fmla="*/ 241 w 922"/>
                <a:gd name="T87" fmla="*/ 79 h 1154"/>
                <a:gd name="T88" fmla="*/ 289 w 922"/>
                <a:gd name="T89" fmla="*/ 7 h 1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2" h="1154">
                  <a:moveTo>
                    <a:pt x="309" y="0"/>
                  </a:moveTo>
                  <a:lnTo>
                    <a:pt x="324" y="53"/>
                  </a:lnTo>
                  <a:lnTo>
                    <a:pt x="338" y="50"/>
                  </a:lnTo>
                  <a:lnTo>
                    <a:pt x="338" y="64"/>
                  </a:lnTo>
                  <a:lnTo>
                    <a:pt x="365" y="53"/>
                  </a:lnTo>
                  <a:lnTo>
                    <a:pt x="405" y="57"/>
                  </a:lnTo>
                  <a:lnTo>
                    <a:pt x="447" y="78"/>
                  </a:lnTo>
                  <a:lnTo>
                    <a:pt x="447" y="78"/>
                  </a:lnTo>
                  <a:lnTo>
                    <a:pt x="407" y="129"/>
                  </a:lnTo>
                  <a:lnTo>
                    <a:pt x="412" y="145"/>
                  </a:lnTo>
                  <a:lnTo>
                    <a:pt x="432" y="144"/>
                  </a:lnTo>
                  <a:lnTo>
                    <a:pt x="460" y="181"/>
                  </a:lnTo>
                  <a:lnTo>
                    <a:pt x="453" y="199"/>
                  </a:lnTo>
                  <a:lnTo>
                    <a:pt x="428" y="205"/>
                  </a:lnTo>
                  <a:lnTo>
                    <a:pt x="432" y="232"/>
                  </a:lnTo>
                  <a:lnTo>
                    <a:pt x="447" y="238"/>
                  </a:lnTo>
                  <a:lnTo>
                    <a:pt x="436" y="244"/>
                  </a:lnTo>
                  <a:lnTo>
                    <a:pt x="423" y="306"/>
                  </a:lnTo>
                  <a:lnTo>
                    <a:pt x="483" y="336"/>
                  </a:lnTo>
                  <a:lnTo>
                    <a:pt x="479" y="400"/>
                  </a:lnTo>
                  <a:lnTo>
                    <a:pt x="452" y="401"/>
                  </a:lnTo>
                  <a:lnTo>
                    <a:pt x="450" y="415"/>
                  </a:lnTo>
                  <a:lnTo>
                    <a:pt x="473" y="427"/>
                  </a:lnTo>
                  <a:lnTo>
                    <a:pt x="469" y="449"/>
                  </a:lnTo>
                  <a:lnTo>
                    <a:pt x="484" y="453"/>
                  </a:lnTo>
                  <a:lnTo>
                    <a:pt x="513" y="436"/>
                  </a:lnTo>
                  <a:lnTo>
                    <a:pt x="527" y="485"/>
                  </a:lnTo>
                  <a:lnTo>
                    <a:pt x="550" y="460"/>
                  </a:lnTo>
                  <a:lnTo>
                    <a:pt x="552" y="470"/>
                  </a:lnTo>
                  <a:lnTo>
                    <a:pt x="559" y="460"/>
                  </a:lnTo>
                  <a:lnTo>
                    <a:pt x="582" y="467"/>
                  </a:lnTo>
                  <a:lnTo>
                    <a:pt x="594" y="492"/>
                  </a:lnTo>
                  <a:lnTo>
                    <a:pt x="614" y="497"/>
                  </a:lnTo>
                  <a:lnTo>
                    <a:pt x="612" y="512"/>
                  </a:lnTo>
                  <a:lnTo>
                    <a:pt x="643" y="508"/>
                  </a:lnTo>
                  <a:lnTo>
                    <a:pt x="642" y="523"/>
                  </a:lnTo>
                  <a:lnTo>
                    <a:pt x="670" y="529"/>
                  </a:lnTo>
                  <a:lnTo>
                    <a:pt x="672" y="540"/>
                  </a:lnTo>
                  <a:lnTo>
                    <a:pt x="688" y="541"/>
                  </a:lnTo>
                  <a:lnTo>
                    <a:pt x="718" y="512"/>
                  </a:lnTo>
                  <a:lnTo>
                    <a:pt x="724" y="546"/>
                  </a:lnTo>
                  <a:lnTo>
                    <a:pt x="761" y="532"/>
                  </a:lnTo>
                  <a:lnTo>
                    <a:pt x="806" y="564"/>
                  </a:lnTo>
                  <a:lnTo>
                    <a:pt x="826" y="607"/>
                  </a:lnTo>
                  <a:lnTo>
                    <a:pt x="869" y="592"/>
                  </a:lnTo>
                  <a:lnTo>
                    <a:pt x="872" y="577"/>
                  </a:lnTo>
                  <a:lnTo>
                    <a:pt x="907" y="608"/>
                  </a:lnTo>
                  <a:lnTo>
                    <a:pt x="907" y="608"/>
                  </a:lnTo>
                  <a:lnTo>
                    <a:pt x="902" y="635"/>
                  </a:lnTo>
                  <a:lnTo>
                    <a:pt x="922" y="637"/>
                  </a:lnTo>
                  <a:lnTo>
                    <a:pt x="919" y="665"/>
                  </a:lnTo>
                  <a:lnTo>
                    <a:pt x="874" y="663"/>
                  </a:lnTo>
                  <a:lnTo>
                    <a:pt x="874" y="717"/>
                  </a:lnTo>
                  <a:lnTo>
                    <a:pt x="849" y="717"/>
                  </a:lnTo>
                  <a:lnTo>
                    <a:pt x="846" y="730"/>
                  </a:lnTo>
                  <a:lnTo>
                    <a:pt x="813" y="726"/>
                  </a:lnTo>
                  <a:lnTo>
                    <a:pt x="817" y="770"/>
                  </a:lnTo>
                  <a:lnTo>
                    <a:pt x="836" y="787"/>
                  </a:lnTo>
                  <a:lnTo>
                    <a:pt x="807" y="836"/>
                  </a:lnTo>
                  <a:lnTo>
                    <a:pt x="760" y="831"/>
                  </a:lnTo>
                  <a:lnTo>
                    <a:pt x="756" y="821"/>
                  </a:lnTo>
                  <a:lnTo>
                    <a:pt x="738" y="836"/>
                  </a:lnTo>
                  <a:lnTo>
                    <a:pt x="730" y="888"/>
                  </a:lnTo>
                  <a:lnTo>
                    <a:pt x="714" y="909"/>
                  </a:lnTo>
                  <a:lnTo>
                    <a:pt x="722" y="991"/>
                  </a:lnTo>
                  <a:lnTo>
                    <a:pt x="707" y="1016"/>
                  </a:lnTo>
                  <a:lnTo>
                    <a:pt x="669" y="1005"/>
                  </a:lnTo>
                  <a:lnTo>
                    <a:pt x="672" y="1028"/>
                  </a:lnTo>
                  <a:lnTo>
                    <a:pt x="640" y="1044"/>
                  </a:lnTo>
                  <a:lnTo>
                    <a:pt x="648" y="1083"/>
                  </a:lnTo>
                  <a:lnTo>
                    <a:pt x="667" y="1081"/>
                  </a:lnTo>
                  <a:lnTo>
                    <a:pt x="661" y="1124"/>
                  </a:lnTo>
                  <a:lnTo>
                    <a:pt x="661" y="1124"/>
                  </a:lnTo>
                  <a:lnTo>
                    <a:pt x="584" y="1154"/>
                  </a:lnTo>
                  <a:lnTo>
                    <a:pt x="566" y="1148"/>
                  </a:lnTo>
                  <a:lnTo>
                    <a:pt x="574" y="1123"/>
                  </a:lnTo>
                  <a:lnTo>
                    <a:pt x="561" y="1117"/>
                  </a:lnTo>
                  <a:lnTo>
                    <a:pt x="561" y="1117"/>
                  </a:lnTo>
                  <a:lnTo>
                    <a:pt x="546" y="1093"/>
                  </a:lnTo>
                  <a:lnTo>
                    <a:pt x="547" y="1054"/>
                  </a:lnTo>
                  <a:lnTo>
                    <a:pt x="537" y="1048"/>
                  </a:lnTo>
                  <a:lnTo>
                    <a:pt x="545" y="1018"/>
                  </a:lnTo>
                  <a:lnTo>
                    <a:pt x="490" y="1023"/>
                  </a:lnTo>
                  <a:lnTo>
                    <a:pt x="481" y="978"/>
                  </a:lnTo>
                  <a:lnTo>
                    <a:pt x="500" y="964"/>
                  </a:lnTo>
                  <a:lnTo>
                    <a:pt x="468" y="925"/>
                  </a:lnTo>
                  <a:lnTo>
                    <a:pt x="421" y="915"/>
                  </a:lnTo>
                  <a:lnTo>
                    <a:pt x="399" y="923"/>
                  </a:lnTo>
                  <a:lnTo>
                    <a:pt x="395" y="951"/>
                  </a:lnTo>
                  <a:lnTo>
                    <a:pt x="328" y="960"/>
                  </a:lnTo>
                  <a:lnTo>
                    <a:pt x="282" y="936"/>
                  </a:lnTo>
                  <a:lnTo>
                    <a:pt x="273" y="915"/>
                  </a:lnTo>
                  <a:lnTo>
                    <a:pt x="237" y="909"/>
                  </a:lnTo>
                  <a:lnTo>
                    <a:pt x="245" y="888"/>
                  </a:lnTo>
                  <a:lnTo>
                    <a:pt x="234" y="869"/>
                  </a:lnTo>
                  <a:lnTo>
                    <a:pt x="212" y="854"/>
                  </a:lnTo>
                  <a:lnTo>
                    <a:pt x="177" y="853"/>
                  </a:lnTo>
                  <a:lnTo>
                    <a:pt x="177" y="853"/>
                  </a:lnTo>
                  <a:lnTo>
                    <a:pt x="167" y="824"/>
                  </a:lnTo>
                  <a:lnTo>
                    <a:pt x="143" y="803"/>
                  </a:lnTo>
                  <a:lnTo>
                    <a:pt x="129" y="800"/>
                  </a:lnTo>
                  <a:lnTo>
                    <a:pt x="116" y="816"/>
                  </a:lnTo>
                  <a:lnTo>
                    <a:pt x="89" y="805"/>
                  </a:lnTo>
                  <a:lnTo>
                    <a:pt x="98" y="790"/>
                  </a:lnTo>
                  <a:lnTo>
                    <a:pt x="94" y="760"/>
                  </a:lnTo>
                  <a:lnTo>
                    <a:pt x="66" y="768"/>
                  </a:lnTo>
                  <a:lnTo>
                    <a:pt x="49" y="746"/>
                  </a:lnTo>
                  <a:lnTo>
                    <a:pt x="55" y="725"/>
                  </a:lnTo>
                  <a:lnTo>
                    <a:pt x="38" y="727"/>
                  </a:lnTo>
                  <a:lnTo>
                    <a:pt x="19" y="708"/>
                  </a:lnTo>
                  <a:lnTo>
                    <a:pt x="34" y="582"/>
                  </a:lnTo>
                  <a:lnTo>
                    <a:pt x="9" y="560"/>
                  </a:lnTo>
                  <a:lnTo>
                    <a:pt x="33" y="555"/>
                  </a:lnTo>
                  <a:lnTo>
                    <a:pt x="0" y="482"/>
                  </a:lnTo>
                  <a:lnTo>
                    <a:pt x="6" y="436"/>
                  </a:lnTo>
                  <a:lnTo>
                    <a:pt x="45" y="426"/>
                  </a:lnTo>
                  <a:lnTo>
                    <a:pt x="42" y="394"/>
                  </a:lnTo>
                  <a:lnTo>
                    <a:pt x="30" y="390"/>
                  </a:lnTo>
                  <a:lnTo>
                    <a:pt x="53" y="369"/>
                  </a:lnTo>
                  <a:lnTo>
                    <a:pt x="50" y="285"/>
                  </a:lnTo>
                  <a:lnTo>
                    <a:pt x="50" y="285"/>
                  </a:lnTo>
                  <a:lnTo>
                    <a:pt x="93" y="300"/>
                  </a:lnTo>
                  <a:lnTo>
                    <a:pt x="148" y="285"/>
                  </a:lnTo>
                  <a:lnTo>
                    <a:pt x="173" y="222"/>
                  </a:lnTo>
                  <a:lnTo>
                    <a:pt x="203" y="220"/>
                  </a:lnTo>
                  <a:lnTo>
                    <a:pt x="215" y="192"/>
                  </a:lnTo>
                  <a:lnTo>
                    <a:pt x="237" y="202"/>
                  </a:lnTo>
                  <a:lnTo>
                    <a:pt x="235" y="178"/>
                  </a:lnTo>
                  <a:lnTo>
                    <a:pt x="257" y="159"/>
                  </a:lnTo>
                  <a:lnTo>
                    <a:pt x="192" y="123"/>
                  </a:lnTo>
                  <a:lnTo>
                    <a:pt x="185" y="84"/>
                  </a:lnTo>
                  <a:lnTo>
                    <a:pt x="241" y="79"/>
                  </a:lnTo>
                  <a:lnTo>
                    <a:pt x="261" y="63"/>
                  </a:lnTo>
                  <a:lnTo>
                    <a:pt x="270" y="16"/>
                  </a:lnTo>
                  <a:lnTo>
                    <a:pt x="289" y="7"/>
                  </a:lnTo>
                  <a:lnTo>
                    <a:pt x="294" y="15"/>
                  </a:lnTo>
                  <a:lnTo>
                    <a:pt x="30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1" name="Freeform 16">
              <a:extLst>
                <a:ext uri="{FF2B5EF4-FFF2-40B4-BE49-F238E27FC236}">
                  <a16:creationId xmlns:a16="http://schemas.microsoft.com/office/drawing/2014/main" id="{03B74EEF-5A88-409A-8AE5-09525348EBBB}"/>
                </a:ext>
              </a:extLst>
            </p:cNvPr>
            <p:cNvSpPr>
              <a:spLocks noEditPoints="1"/>
            </p:cNvSpPr>
            <p:nvPr/>
          </p:nvSpPr>
          <p:spPr bwMode="auto">
            <a:xfrm>
              <a:off x="1042988" y="1557338"/>
              <a:ext cx="1260475" cy="1447800"/>
            </a:xfrm>
            <a:custGeom>
              <a:avLst/>
              <a:gdLst>
                <a:gd name="T0" fmla="*/ 74 w 794"/>
                <a:gd name="T1" fmla="*/ 337 h 912"/>
                <a:gd name="T2" fmla="*/ 44 w 794"/>
                <a:gd name="T3" fmla="*/ 335 h 912"/>
                <a:gd name="T4" fmla="*/ 58 w 794"/>
                <a:gd name="T5" fmla="*/ 330 h 912"/>
                <a:gd name="T6" fmla="*/ 53 w 794"/>
                <a:gd name="T7" fmla="*/ 336 h 912"/>
                <a:gd name="T8" fmla="*/ 35 w 794"/>
                <a:gd name="T9" fmla="*/ 304 h 912"/>
                <a:gd name="T10" fmla="*/ 34 w 794"/>
                <a:gd name="T11" fmla="*/ 315 h 912"/>
                <a:gd name="T12" fmla="*/ 25 w 794"/>
                <a:gd name="T13" fmla="*/ 331 h 912"/>
                <a:gd name="T14" fmla="*/ 35 w 794"/>
                <a:gd name="T15" fmla="*/ 304 h 912"/>
                <a:gd name="T16" fmla="*/ 161 w 794"/>
                <a:gd name="T17" fmla="*/ 292 h 912"/>
                <a:gd name="T18" fmla="*/ 176 w 794"/>
                <a:gd name="T19" fmla="*/ 284 h 912"/>
                <a:gd name="T20" fmla="*/ 159 w 794"/>
                <a:gd name="T21" fmla="*/ 271 h 912"/>
                <a:gd name="T22" fmla="*/ 130 w 794"/>
                <a:gd name="T23" fmla="*/ 361 h 912"/>
                <a:gd name="T24" fmla="*/ 84 w 794"/>
                <a:gd name="T25" fmla="*/ 332 h 912"/>
                <a:gd name="T26" fmla="*/ 46 w 794"/>
                <a:gd name="T27" fmla="*/ 334 h 912"/>
                <a:gd name="T28" fmla="*/ 44 w 794"/>
                <a:gd name="T29" fmla="*/ 305 h 912"/>
                <a:gd name="T30" fmla="*/ 104 w 794"/>
                <a:gd name="T31" fmla="*/ 286 h 912"/>
                <a:gd name="T32" fmla="*/ 724 w 794"/>
                <a:gd name="T33" fmla="*/ 0 h 912"/>
                <a:gd name="T34" fmla="*/ 757 w 794"/>
                <a:gd name="T35" fmla="*/ 92 h 912"/>
                <a:gd name="T36" fmla="*/ 762 w 794"/>
                <a:gd name="T37" fmla="*/ 134 h 912"/>
                <a:gd name="T38" fmla="*/ 745 w 794"/>
                <a:gd name="T39" fmla="*/ 213 h 912"/>
                <a:gd name="T40" fmla="*/ 755 w 794"/>
                <a:gd name="T41" fmla="*/ 269 h 912"/>
                <a:gd name="T42" fmla="*/ 794 w 794"/>
                <a:gd name="T43" fmla="*/ 313 h 912"/>
                <a:gd name="T44" fmla="*/ 764 w 794"/>
                <a:gd name="T45" fmla="*/ 331 h 912"/>
                <a:gd name="T46" fmla="*/ 784 w 794"/>
                <a:gd name="T47" fmla="*/ 363 h 912"/>
                <a:gd name="T48" fmla="*/ 770 w 794"/>
                <a:gd name="T49" fmla="*/ 429 h 912"/>
                <a:gd name="T50" fmla="*/ 755 w 794"/>
                <a:gd name="T51" fmla="*/ 444 h 912"/>
                <a:gd name="T52" fmla="*/ 731 w 794"/>
                <a:gd name="T53" fmla="*/ 445 h 912"/>
                <a:gd name="T54" fmla="*/ 702 w 794"/>
                <a:gd name="T55" fmla="*/ 508 h 912"/>
                <a:gd name="T56" fmla="*/ 653 w 794"/>
                <a:gd name="T57" fmla="*/ 552 h 912"/>
                <a:gd name="T58" fmla="*/ 696 w 794"/>
                <a:gd name="T59" fmla="*/ 607 h 912"/>
                <a:gd name="T60" fmla="*/ 676 w 794"/>
                <a:gd name="T61" fmla="*/ 621 h 912"/>
                <a:gd name="T62" fmla="*/ 634 w 794"/>
                <a:gd name="T63" fmla="*/ 651 h 912"/>
                <a:gd name="T64" fmla="*/ 554 w 794"/>
                <a:gd name="T65" fmla="*/ 729 h 912"/>
                <a:gd name="T66" fmla="*/ 511 w 794"/>
                <a:gd name="T67" fmla="*/ 714 h 912"/>
                <a:gd name="T68" fmla="*/ 480 w 794"/>
                <a:gd name="T69" fmla="*/ 676 h 912"/>
                <a:gd name="T70" fmla="*/ 435 w 794"/>
                <a:gd name="T71" fmla="*/ 729 h 912"/>
                <a:gd name="T72" fmla="*/ 397 w 794"/>
                <a:gd name="T73" fmla="*/ 725 h 912"/>
                <a:gd name="T74" fmla="*/ 324 w 794"/>
                <a:gd name="T75" fmla="*/ 750 h 912"/>
                <a:gd name="T76" fmla="*/ 266 w 794"/>
                <a:gd name="T77" fmla="*/ 809 h 912"/>
                <a:gd name="T78" fmla="*/ 211 w 794"/>
                <a:gd name="T79" fmla="*/ 799 h 912"/>
                <a:gd name="T80" fmla="*/ 202 w 794"/>
                <a:gd name="T81" fmla="*/ 812 h 912"/>
                <a:gd name="T82" fmla="*/ 189 w 794"/>
                <a:gd name="T83" fmla="*/ 841 h 912"/>
                <a:gd name="T84" fmla="*/ 163 w 794"/>
                <a:gd name="T85" fmla="*/ 899 h 912"/>
                <a:gd name="T86" fmla="*/ 133 w 794"/>
                <a:gd name="T87" fmla="*/ 912 h 912"/>
                <a:gd name="T88" fmla="*/ 26 w 794"/>
                <a:gd name="T89" fmla="*/ 816 h 912"/>
                <a:gd name="T90" fmla="*/ 11 w 794"/>
                <a:gd name="T91" fmla="*/ 786 h 912"/>
                <a:gd name="T92" fmla="*/ 61 w 794"/>
                <a:gd name="T93" fmla="*/ 708 h 912"/>
                <a:gd name="T94" fmla="*/ 90 w 794"/>
                <a:gd name="T95" fmla="*/ 612 h 912"/>
                <a:gd name="T96" fmla="*/ 45 w 794"/>
                <a:gd name="T97" fmla="*/ 388 h 912"/>
                <a:gd name="T98" fmla="*/ 105 w 794"/>
                <a:gd name="T99" fmla="*/ 424 h 912"/>
                <a:gd name="T100" fmla="*/ 138 w 794"/>
                <a:gd name="T101" fmla="*/ 429 h 912"/>
                <a:gd name="T102" fmla="*/ 116 w 794"/>
                <a:gd name="T103" fmla="*/ 407 h 912"/>
                <a:gd name="T104" fmla="*/ 137 w 794"/>
                <a:gd name="T105" fmla="*/ 377 h 912"/>
                <a:gd name="T106" fmla="*/ 166 w 794"/>
                <a:gd name="T107" fmla="*/ 296 h 912"/>
                <a:gd name="T108" fmla="*/ 190 w 794"/>
                <a:gd name="T109" fmla="*/ 254 h 912"/>
                <a:gd name="T110" fmla="*/ 325 w 794"/>
                <a:gd name="T111" fmla="*/ 199 h 912"/>
                <a:gd name="T112" fmla="*/ 595 w 794"/>
                <a:gd name="T113" fmla="*/ 103 h 912"/>
                <a:gd name="T114" fmla="*/ 724 w 794"/>
                <a:gd name="T115" fmla="*/ 0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4" h="912">
                  <a:moveTo>
                    <a:pt x="52" y="335"/>
                  </a:moveTo>
                  <a:lnTo>
                    <a:pt x="74" y="337"/>
                  </a:lnTo>
                  <a:lnTo>
                    <a:pt x="60" y="358"/>
                  </a:lnTo>
                  <a:lnTo>
                    <a:pt x="44" y="335"/>
                  </a:lnTo>
                  <a:lnTo>
                    <a:pt x="52" y="335"/>
                  </a:lnTo>
                  <a:close/>
                  <a:moveTo>
                    <a:pt x="58" y="330"/>
                  </a:moveTo>
                  <a:lnTo>
                    <a:pt x="65" y="336"/>
                  </a:lnTo>
                  <a:lnTo>
                    <a:pt x="53" y="336"/>
                  </a:lnTo>
                  <a:lnTo>
                    <a:pt x="58" y="330"/>
                  </a:lnTo>
                  <a:close/>
                  <a:moveTo>
                    <a:pt x="35" y="304"/>
                  </a:moveTo>
                  <a:lnTo>
                    <a:pt x="43" y="303"/>
                  </a:lnTo>
                  <a:lnTo>
                    <a:pt x="34" y="315"/>
                  </a:lnTo>
                  <a:lnTo>
                    <a:pt x="59" y="358"/>
                  </a:lnTo>
                  <a:lnTo>
                    <a:pt x="25" y="331"/>
                  </a:lnTo>
                  <a:lnTo>
                    <a:pt x="17" y="310"/>
                  </a:lnTo>
                  <a:lnTo>
                    <a:pt x="35" y="304"/>
                  </a:lnTo>
                  <a:close/>
                  <a:moveTo>
                    <a:pt x="176" y="284"/>
                  </a:moveTo>
                  <a:lnTo>
                    <a:pt x="161" y="292"/>
                  </a:lnTo>
                  <a:lnTo>
                    <a:pt x="163" y="278"/>
                  </a:lnTo>
                  <a:lnTo>
                    <a:pt x="176" y="284"/>
                  </a:lnTo>
                  <a:close/>
                  <a:moveTo>
                    <a:pt x="179" y="259"/>
                  </a:moveTo>
                  <a:lnTo>
                    <a:pt x="159" y="271"/>
                  </a:lnTo>
                  <a:lnTo>
                    <a:pt x="159" y="298"/>
                  </a:lnTo>
                  <a:lnTo>
                    <a:pt x="130" y="361"/>
                  </a:lnTo>
                  <a:lnTo>
                    <a:pt x="123" y="338"/>
                  </a:lnTo>
                  <a:lnTo>
                    <a:pt x="84" y="332"/>
                  </a:lnTo>
                  <a:lnTo>
                    <a:pt x="86" y="314"/>
                  </a:lnTo>
                  <a:lnTo>
                    <a:pt x="46" y="334"/>
                  </a:lnTo>
                  <a:lnTo>
                    <a:pt x="37" y="317"/>
                  </a:lnTo>
                  <a:lnTo>
                    <a:pt x="44" y="305"/>
                  </a:lnTo>
                  <a:lnTo>
                    <a:pt x="76" y="307"/>
                  </a:lnTo>
                  <a:lnTo>
                    <a:pt x="104" y="286"/>
                  </a:lnTo>
                  <a:lnTo>
                    <a:pt x="179" y="259"/>
                  </a:lnTo>
                  <a:close/>
                  <a:moveTo>
                    <a:pt x="724" y="0"/>
                  </a:moveTo>
                  <a:lnTo>
                    <a:pt x="756" y="58"/>
                  </a:lnTo>
                  <a:lnTo>
                    <a:pt x="757" y="92"/>
                  </a:lnTo>
                  <a:lnTo>
                    <a:pt x="746" y="96"/>
                  </a:lnTo>
                  <a:lnTo>
                    <a:pt x="762" y="134"/>
                  </a:lnTo>
                  <a:lnTo>
                    <a:pt x="720" y="168"/>
                  </a:lnTo>
                  <a:lnTo>
                    <a:pt x="745" y="213"/>
                  </a:lnTo>
                  <a:lnTo>
                    <a:pt x="742" y="277"/>
                  </a:lnTo>
                  <a:lnTo>
                    <a:pt x="755" y="269"/>
                  </a:lnTo>
                  <a:lnTo>
                    <a:pt x="765" y="296"/>
                  </a:lnTo>
                  <a:lnTo>
                    <a:pt x="794" y="313"/>
                  </a:lnTo>
                  <a:lnTo>
                    <a:pt x="791" y="329"/>
                  </a:lnTo>
                  <a:lnTo>
                    <a:pt x="764" y="331"/>
                  </a:lnTo>
                  <a:lnTo>
                    <a:pt x="764" y="347"/>
                  </a:lnTo>
                  <a:lnTo>
                    <a:pt x="784" y="363"/>
                  </a:lnTo>
                  <a:lnTo>
                    <a:pt x="759" y="387"/>
                  </a:lnTo>
                  <a:lnTo>
                    <a:pt x="770" y="429"/>
                  </a:lnTo>
                  <a:lnTo>
                    <a:pt x="770" y="429"/>
                  </a:lnTo>
                  <a:lnTo>
                    <a:pt x="755" y="444"/>
                  </a:lnTo>
                  <a:lnTo>
                    <a:pt x="750" y="436"/>
                  </a:lnTo>
                  <a:lnTo>
                    <a:pt x="731" y="445"/>
                  </a:lnTo>
                  <a:lnTo>
                    <a:pt x="722" y="492"/>
                  </a:lnTo>
                  <a:lnTo>
                    <a:pt x="702" y="508"/>
                  </a:lnTo>
                  <a:lnTo>
                    <a:pt x="646" y="513"/>
                  </a:lnTo>
                  <a:lnTo>
                    <a:pt x="653" y="552"/>
                  </a:lnTo>
                  <a:lnTo>
                    <a:pt x="718" y="588"/>
                  </a:lnTo>
                  <a:lnTo>
                    <a:pt x="696" y="607"/>
                  </a:lnTo>
                  <a:lnTo>
                    <a:pt x="698" y="631"/>
                  </a:lnTo>
                  <a:lnTo>
                    <a:pt x="676" y="621"/>
                  </a:lnTo>
                  <a:lnTo>
                    <a:pt x="664" y="648"/>
                  </a:lnTo>
                  <a:lnTo>
                    <a:pt x="634" y="651"/>
                  </a:lnTo>
                  <a:lnTo>
                    <a:pt x="609" y="714"/>
                  </a:lnTo>
                  <a:lnTo>
                    <a:pt x="554" y="729"/>
                  </a:lnTo>
                  <a:lnTo>
                    <a:pt x="511" y="714"/>
                  </a:lnTo>
                  <a:lnTo>
                    <a:pt x="511" y="714"/>
                  </a:lnTo>
                  <a:lnTo>
                    <a:pt x="517" y="685"/>
                  </a:lnTo>
                  <a:lnTo>
                    <a:pt x="480" y="676"/>
                  </a:lnTo>
                  <a:lnTo>
                    <a:pt x="447" y="736"/>
                  </a:lnTo>
                  <a:lnTo>
                    <a:pt x="435" y="729"/>
                  </a:lnTo>
                  <a:lnTo>
                    <a:pt x="423" y="740"/>
                  </a:lnTo>
                  <a:lnTo>
                    <a:pt x="397" y="725"/>
                  </a:lnTo>
                  <a:lnTo>
                    <a:pt x="345" y="756"/>
                  </a:lnTo>
                  <a:lnTo>
                    <a:pt x="324" y="750"/>
                  </a:lnTo>
                  <a:lnTo>
                    <a:pt x="334" y="780"/>
                  </a:lnTo>
                  <a:lnTo>
                    <a:pt x="266" y="809"/>
                  </a:lnTo>
                  <a:lnTo>
                    <a:pt x="220" y="786"/>
                  </a:lnTo>
                  <a:lnTo>
                    <a:pt x="211" y="799"/>
                  </a:lnTo>
                  <a:lnTo>
                    <a:pt x="220" y="807"/>
                  </a:lnTo>
                  <a:lnTo>
                    <a:pt x="202" y="812"/>
                  </a:lnTo>
                  <a:lnTo>
                    <a:pt x="206" y="826"/>
                  </a:lnTo>
                  <a:lnTo>
                    <a:pt x="189" y="841"/>
                  </a:lnTo>
                  <a:lnTo>
                    <a:pt x="174" y="893"/>
                  </a:lnTo>
                  <a:lnTo>
                    <a:pt x="163" y="899"/>
                  </a:lnTo>
                  <a:lnTo>
                    <a:pt x="142" y="888"/>
                  </a:lnTo>
                  <a:lnTo>
                    <a:pt x="133" y="912"/>
                  </a:lnTo>
                  <a:lnTo>
                    <a:pt x="133" y="912"/>
                  </a:lnTo>
                  <a:lnTo>
                    <a:pt x="26" y="816"/>
                  </a:lnTo>
                  <a:lnTo>
                    <a:pt x="0" y="807"/>
                  </a:lnTo>
                  <a:lnTo>
                    <a:pt x="11" y="786"/>
                  </a:lnTo>
                  <a:lnTo>
                    <a:pt x="5" y="750"/>
                  </a:lnTo>
                  <a:lnTo>
                    <a:pt x="61" y="708"/>
                  </a:lnTo>
                  <a:lnTo>
                    <a:pt x="71" y="641"/>
                  </a:lnTo>
                  <a:lnTo>
                    <a:pt x="90" y="612"/>
                  </a:lnTo>
                  <a:lnTo>
                    <a:pt x="51" y="482"/>
                  </a:lnTo>
                  <a:lnTo>
                    <a:pt x="45" y="388"/>
                  </a:lnTo>
                  <a:lnTo>
                    <a:pt x="79" y="419"/>
                  </a:lnTo>
                  <a:lnTo>
                    <a:pt x="105" y="424"/>
                  </a:lnTo>
                  <a:lnTo>
                    <a:pt x="132" y="458"/>
                  </a:lnTo>
                  <a:lnTo>
                    <a:pt x="138" y="429"/>
                  </a:lnTo>
                  <a:lnTo>
                    <a:pt x="124" y="428"/>
                  </a:lnTo>
                  <a:lnTo>
                    <a:pt x="116" y="407"/>
                  </a:lnTo>
                  <a:lnTo>
                    <a:pt x="123" y="379"/>
                  </a:lnTo>
                  <a:lnTo>
                    <a:pt x="137" y="377"/>
                  </a:lnTo>
                  <a:lnTo>
                    <a:pt x="146" y="317"/>
                  </a:lnTo>
                  <a:lnTo>
                    <a:pt x="166" y="296"/>
                  </a:lnTo>
                  <a:lnTo>
                    <a:pt x="177" y="303"/>
                  </a:lnTo>
                  <a:lnTo>
                    <a:pt x="190" y="254"/>
                  </a:lnTo>
                  <a:lnTo>
                    <a:pt x="167" y="258"/>
                  </a:lnTo>
                  <a:lnTo>
                    <a:pt x="325" y="199"/>
                  </a:lnTo>
                  <a:lnTo>
                    <a:pt x="549" y="140"/>
                  </a:lnTo>
                  <a:lnTo>
                    <a:pt x="595" y="103"/>
                  </a:lnTo>
                  <a:lnTo>
                    <a:pt x="667" y="15"/>
                  </a:lnTo>
                  <a:lnTo>
                    <a:pt x="72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2" name="Freeform 17">
              <a:extLst>
                <a:ext uri="{FF2B5EF4-FFF2-40B4-BE49-F238E27FC236}">
                  <a16:creationId xmlns:a16="http://schemas.microsoft.com/office/drawing/2014/main" id="{376118F5-8DF8-4150-9886-3DAC6B8BE311}"/>
                </a:ext>
              </a:extLst>
            </p:cNvPr>
            <p:cNvSpPr>
              <a:spLocks/>
            </p:cNvSpPr>
            <p:nvPr/>
          </p:nvSpPr>
          <p:spPr bwMode="auto">
            <a:xfrm>
              <a:off x="2271713" y="4011613"/>
              <a:ext cx="787400" cy="841375"/>
            </a:xfrm>
            <a:custGeom>
              <a:avLst/>
              <a:gdLst>
                <a:gd name="T0" fmla="*/ 261 w 496"/>
                <a:gd name="T1" fmla="*/ 6 h 530"/>
                <a:gd name="T2" fmla="*/ 271 w 496"/>
                <a:gd name="T3" fmla="*/ 37 h 530"/>
                <a:gd name="T4" fmla="*/ 348 w 496"/>
                <a:gd name="T5" fmla="*/ 7 h 530"/>
                <a:gd name="T6" fmla="*/ 439 w 496"/>
                <a:gd name="T7" fmla="*/ 44 h 530"/>
                <a:gd name="T8" fmla="*/ 465 w 496"/>
                <a:gd name="T9" fmla="*/ 47 h 530"/>
                <a:gd name="T10" fmla="*/ 488 w 496"/>
                <a:gd name="T11" fmla="*/ 60 h 530"/>
                <a:gd name="T12" fmla="*/ 475 w 496"/>
                <a:gd name="T13" fmla="*/ 101 h 530"/>
                <a:gd name="T14" fmla="*/ 445 w 496"/>
                <a:gd name="T15" fmla="*/ 172 h 530"/>
                <a:gd name="T16" fmla="*/ 439 w 496"/>
                <a:gd name="T17" fmla="*/ 215 h 530"/>
                <a:gd name="T18" fmla="*/ 470 w 496"/>
                <a:gd name="T19" fmla="*/ 257 h 530"/>
                <a:gd name="T20" fmla="*/ 424 w 496"/>
                <a:gd name="T21" fmla="*/ 283 h 530"/>
                <a:gd name="T22" fmla="*/ 409 w 496"/>
                <a:gd name="T23" fmla="*/ 309 h 530"/>
                <a:gd name="T24" fmla="*/ 403 w 496"/>
                <a:gd name="T25" fmla="*/ 364 h 530"/>
                <a:gd name="T26" fmla="*/ 401 w 496"/>
                <a:gd name="T27" fmla="*/ 407 h 530"/>
                <a:gd name="T28" fmla="*/ 372 w 496"/>
                <a:gd name="T29" fmla="*/ 433 h 530"/>
                <a:gd name="T30" fmla="*/ 324 w 496"/>
                <a:gd name="T31" fmla="*/ 471 h 530"/>
                <a:gd name="T32" fmla="*/ 312 w 496"/>
                <a:gd name="T33" fmla="*/ 490 h 530"/>
                <a:gd name="T34" fmla="*/ 315 w 496"/>
                <a:gd name="T35" fmla="*/ 502 h 530"/>
                <a:gd name="T36" fmla="*/ 305 w 496"/>
                <a:gd name="T37" fmla="*/ 510 h 530"/>
                <a:gd name="T38" fmla="*/ 240 w 496"/>
                <a:gd name="T39" fmla="*/ 509 h 530"/>
                <a:gd name="T40" fmla="*/ 206 w 496"/>
                <a:gd name="T41" fmla="*/ 470 h 530"/>
                <a:gd name="T42" fmla="*/ 236 w 496"/>
                <a:gd name="T43" fmla="*/ 429 h 530"/>
                <a:gd name="T44" fmla="*/ 216 w 496"/>
                <a:gd name="T45" fmla="*/ 376 h 530"/>
                <a:gd name="T46" fmla="*/ 162 w 496"/>
                <a:gd name="T47" fmla="*/ 399 h 530"/>
                <a:gd name="T48" fmla="*/ 132 w 496"/>
                <a:gd name="T49" fmla="*/ 395 h 530"/>
                <a:gd name="T50" fmla="*/ 122 w 496"/>
                <a:gd name="T51" fmla="*/ 376 h 530"/>
                <a:gd name="T52" fmla="*/ 81 w 496"/>
                <a:gd name="T53" fmla="*/ 351 h 530"/>
                <a:gd name="T54" fmla="*/ 0 w 496"/>
                <a:gd name="T55" fmla="*/ 325 h 530"/>
                <a:gd name="T56" fmla="*/ 39 w 496"/>
                <a:gd name="T57" fmla="*/ 316 h 530"/>
                <a:gd name="T58" fmla="*/ 93 w 496"/>
                <a:gd name="T59" fmla="*/ 249 h 530"/>
                <a:gd name="T60" fmla="*/ 87 w 496"/>
                <a:gd name="T61" fmla="*/ 209 h 530"/>
                <a:gd name="T62" fmla="*/ 96 w 496"/>
                <a:gd name="T63" fmla="*/ 183 h 530"/>
                <a:gd name="T64" fmla="*/ 121 w 496"/>
                <a:gd name="T65" fmla="*/ 178 h 530"/>
                <a:gd name="T66" fmla="*/ 135 w 496"/>
                <a:gd name="T67" fmla="*/ 133 h 530"/>
                <a:gd name="T68" fmla="*/ 128 w 496"/>
                <a:gd name="T69" fmla="*/ 116 h 530"/>
                <a:gd name="T70" fmla="*/ 145 w 496"/>
                <a:gd name="T71" fmla="*/ 98 h 530"/>
                <a:gd name="T72" fmla="*/ 170 w 496"/>
                <a:gd name="T73" fmla="*/ 57 h 530"/>
                <a:gd name="T74" fmla="*/ 177 w 496"/>
                <a:gd name="T75" fmla="*/ 16 h 530"/>
                <a:gd name="T76" fmla="*/ 211 w 496"/>
                <a:gd name="T77" fmla="*/ 13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6" h="530">
                  <a:moveTo>
                    <a:pt x="248" y="0"/>
                  </a:moveTo>
                  <a:lnTo>
                    <a:pt x="261" y="6"/>
                  </a:lnTo>
                  <a:lnTo>
                    <a:pt x="253" y="31"/>
                  </a:lnTo>
                  <a:lnTo>
                    <a:pt x="271" y="37"/>
                  </a:lnTo>
                  <a:lnTo>
                    <a:pt x="348" y="7"/>
                  </a:lnTo>
                  <a:lnTo>
                    <a:pt x="348" y="7"/>
                  </a:lnTo>
                  <a:lnTo>
                    <a:pt x="432" y="31"/>
                  </a:lnTo>
                  <a:lnTo>
                    <a:pt x="439" y="44"/>
                  </a:lnTo>
                  <a:lnTo>
                    <a:pt x="455" y="22"/>
                  </a:lnTo>
                  <a:lnTo>
                    <a:pt x="465" y="47"/>
                  </a:lnTo>
                  <a:lnTo>
                    <a:pt x="488" y="60"/>
                  </a:lnTo>
                  <a:lnTo>
                    <a:pt x="488" y="60"/>
                  </a:lnTo>
                  <a:lnTo>
                    <a:pt x="496" y="74"/>
                  </a:lnTo>
                  <a:lnTo>
                    <a:pt x="475" y="101"/>
                  </a:lnTo>
                  <a:lnTo>
                    <a:pt x="477" y="142"/>
                  </a:lnTo>
                  <a:lnTo>
                    <a:pt x="445" y="172"/>
                  </a:lnTo>
                  <a:lnTo>
                    <a:pt x="465" y="195"/>
                  </a:lnTo>
                  <a:lnTo>
                    <a:pt x="439" y="215"/>
                  </a:lnTo>
                  <a:lnTo>
                    <a:pt x="451" y="248"/>
                  </a:lnTo>
                  <a:lnTo>
                    <a:pt x="470" y="257"/>
                  </a:lnTo>
                  <a:lnTo>
                    <a:pt x="471" y="280"/>
                  </a:lnTo>
                  <a:lnTo>
                    <a:pt x="424" y="283"/>
                  </a:lnTo>
                  <a:lnTo>
                    <a:pt x="437" y="320"/>
                  </a:lnTo>
                  <a:lnTo>
                    <a:pt x="409" y="309"/>
                  </a:lnTo>
                  <a:lnTo>
                    <a:pt x="412" y="350"/>
                  </a:lnTo>
                  <a:lnTo>
                    <a:pt x="403" y="364"/>
                  </a:lnTo>
                  <a:lnTo>
                    <a:pt x="421" y="411"/>
                  </a:lnTo>
                  <a:lnTo>
                    <a:pt x="401" y="407"/>
                  </a:lnTo>
                  <a:lnTo>
                    <a:pt x="369" y="426"/>
                  </a:lnTo>
                  <a:lnTo>
                    <a:pt x="372" y="433"/>
                  </a:lnTo>
                  <a:lnTo>
                    <a:pt x="320" y="443"/>
                  </a:lnTo>
                  <a:lnTo>
                    <a:pt x="324" y="471"/>
                  </a:lnTo>
                  <a:lnTo>
                    <a:pt x="312" y="490"/>
                  </a:lnTo>
                  <a:lnTo>
                    <a:pt x="312" y="490"/>
                  </a:lnTo>
                  <a:lnTo>
                    <a:pt x="305" y="501"/>
                  </a:lnTo>
                  <a:lnTo>
                    <a:pt x="315" y="502"/>
                  </a:lnTo>
                  <a:lnTo>
                    <a:pt x="315" y="516"/>
                  </a:lnTo>
                  <a:lnTo>
                    <a:pt x="305" y="510"/>
                  </a:lnTo>
                  <a:lnTo>
                    <a:pt x="267" y="530"/>
                  </a:lnTo>
                  <a:lnTo>
                    <a:pt x="240" y="509"/>
                  </a:lnTo>
                  <a:lnTo>
                    <a:pt x="225" y="472"/>
                  </a:lnTo>
                  <a:lnTo>
                    <a:pt x="206" y="470"/>
                  </a:lnTo>
                  <a:lnTo>
                    <a:pt x="190" y="449"/>
                  </a:lnTo>
                  <a:lnTo>
                    <a:pt x="236" y="429"/>
                  </a:lnTo>
                  <a:lnTo>
                    <a:pt x="225" y="380"/>
                  </a:lnTo>
                  <a:lnTo>
                    <a:pt x="216" y="376"/>
                  </a:lnTo>
                  <a:lnTo>
                    <a:pt x="196" y="403"/>
                  </a:lnTo>
                  <a:lnTo>
                    <a:pt x="162" y="399"/>
                  </a:lnTo>
                  <a:lnTo>
                    <a:pt x="148" y="409"/>
                  </a:lnTo>
                  <a:lnTo>
                    <a:pt x="132" y="395"/>
                  </a:lnTo>
                  <a:lnTo>
                    <a:pt x="123" y="404"/>
                  </a:lnTo>
                  <a:lnTo>
                    <a:pt x="122" y="376"/>
                  </a:lnTo>
                  <a:lnTo>
                    <a:pt x="104" y="380"/>
                  </a:lnTo>
                  <a:lnTo>
                    <a:pt x="81" y="351"/>
                  </a:lnTo>
                  <a:lnTo>
                    <a:pt x="0" y="325"/>
                  </a:lnTo>
                  <a:lnTo>
                    <a:pt x="0" y="325"/>
                  </a:lnTo>
                  <a:lnTo>
                    <a:pt x="12" y="309"/>
                  </a:lnTo>
                  <a:lnTo>
                    <a:pt x="39" y="316"/>
                  </a:lnTo>
                  <a:lnTo>
                    <a:pt x="59" y="255"/>
                  </a:lnTo>
                  <a:lnTo>
                    <a:pt x="93" y="249"/>
                  </a:lnTo>
                  <a:lnTo>
                    <a:pt x="97" y="219"/>
                  </a:lnTo>
                  <a:lnTo>
                    <a:pt x="87" y="209"/>
                  </a:lnTo>
                  <a:lnTo>
                    <a:pt x="107" y="195"/>
                  </a:lnTo>
                  <a:lnTo>
                    <a:pt x="96" y="183"/>
                  </a:lnTo>
                  <a:lnTo>
                    <a:pt x="104" y="174"/>
                  </a:lnTo>
                  <a:lnTo>
                    <a:pt x="121" y="178"/>
                  </a:lnTo>
                  <a:lnTo>
                    <a:pt x="116" y="150"/>
                  </a:lnTo>
                  <a:lnTo>
                    <a:pt x="135" y="133"/>
                  </a:lnTo>
                  <a:lnTo>
                    <a:pt x="123" y="128"/>
                  </a:lnTo>
                  <a:lnTo>
                    <a:pt x="128" y="116"/>
                  </a:lnTo>
                  <a:lnTo>
                    <a:pt x="143" y="124"/>
                  </a:lnTo>
                  <a:lnTo>
                    <a:pt x="145" y="98"/>
                  </a:lnTo>
                  <a:lnTo>
                    <a:pt x="176" y="88"/>
                  </a:lnTo>
                  <a:lnTo>
                    <a:pt x="170" y="57"/>
                  </a:lnTo>
                  <a:lnTo>
                    <a:pt x="187" y="48"/>
                  </a:lnTo>
                  <a:lnTo>
                    <a:pt x="177" y="16"/>
                  </a:lnTo>
                  <a:lnTo>
                    <a:pt x="194" y="1"/>
                  </a:lnTo>
                  <a:lnTo>
                    <a:pt x="211" y="13"/>
                  </a:lnTo>
                  <a:lnTo>
                    <a:pt x="24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3" name="Freeform 18">
              <a:extLst>
                <a:ext uri="{FF2B5EF4-FFF2-40B4-BE49-F238E27FC236}">
                  <a16:creationId xmlns:a16="http://schemas.microsoft.com/office/drawing/2014/main" id="{66DDDDA6-FD02-48DF-8B60-C05C7C25C5CC}"/>
                </a:ext>
              </a:extLst>
            </p:cNvPr>
            <p:cNvSpPr>
              <a:spLocks/>
            </p:cNvSpPr>
            <p:nvPr/>
          </p:nvSpPr>
          <p:spPr bwMode="auto">
            <a:xfrm>
              <a:off x="4138613" y="4267200"/>
              <a:ext cx="1060450" cy="1238250"/>
            </a:xfrm>
            <a:custGeom>
              <a:avLst/>
              <a:gdLst>
                <a:gd name="T0" fmla="*/ 214 w 668"/>
                <a:gd name="T1" fmla="*/ 20 h 780"/>
                <a:gd name="T2" fmla="*/ 259 w 668"/>
                <a:gd name="T3" fmla="*/ 0 h 780"/>
                <a:gd name="T4" fmla="*/ 299 w 668"/>
                <a:gd name="T5" fmla="*/ 28 h 780"/>
                <a:gd name="T6" fmla="*/ 299 w 668"/>
                <a:gd name="T7" fmla="*/ 67 h 780"/>
                <a:gd name="T8" fmla="*/ 338 w 668"/>
                <a:gd name="T9" fmla="*/ 88 h 780"/>
                <a:gd name="T10" fmla="*/ 386 w 668"/>
                <a:gd name="T11" fmla="*/ 107 h 780"/>
                <a:gd name="T12" fmla="*/ 398 w 668"/>
                <a:gd name="T13" fmla="*/ 143 h 780"/>
                <a:gd name="T14" fmla="*/ 402 w 668"/>
                <a:gd name="T15" fmla="*/ 150 h 780"/>
                <a:gd name="T16" fmla="*/ 362 w 668"/>
                <a:gd name="T17" fmla="*/ 158 h 780"/>
                <a:gd name="T18" fmla="*/ 349 w 668"/>
                <a:gd name="T19" fmla="*/ 186 h 780"/>
                <a:gd name="T20" fmla="*/ 379 w 668"/>
                <a:gd name="T21" fmla="*/ 208 h 780"/>
                <a:gd name="T22" fmla="*/ 407 w 668"/>
                <a:gd name="T23" fmla="*/ 224 h 780"/>
                <a:gd name="T24" fmla="*/ 566 w 668"/>
                <a:gd name="T25" fmla="*/ 185 h 780"/>
                <a:gd name="T26" fmla="*/ 616 w 668"/>
                <a:gd name="T27" fmla="*/ 179 h 780"/>
                <a:gd name="T28" fmla="*/ 629 w 668"/>
                <a:gd name="T29" fmla="*/ 226 h 780"/>
                <a:gd name="T30" fmla="*/ 668 w 668"/>
                <a:gd name="T31" fmla="*/ 250 h 780"/>
                <a:gd name="T32" fmla="*/ 594 w 668"/>
                <a:gd name="T33" fmla="*/ 312 h 780"/>
                <a:gd name="T34" fmla="*/ 433 w 668"/>
                <a:gd name="T35" fmla="*/ 572 h 780"/>
                <a:gd name="T36" fmla="*/ 438 w 668"/>
                <a:gd name="T37" fmla="*/ 684 h 780"/>
                <a:gd name="T38" fmla="*/ 436 w 668"/>
                <a:gd name="T39" fmla="*/ 708 h 780"/>
                <a:gd name="T40" fmla="*/ 444 w 668"/>
                <a:gd name="T41" fmla="*/ 715 h 780"/>
                <a:gd name="T42" fmla="*/ 486 w 668"/>
                <a:gd name="T43" fmla="*/ 778 h 780"/>
                <a:gd name="T44" fmla="*/ 453 w 668"/>
                <a:gd name="T45" fmla="*/ 759 h 780"/>
                <a:gd name="T46" fmla="*/ 402 w 668"/>
                <a:gd name="T47" fmla="*/ 741 h 780"/>
                <a:gd name="T48" fmla="*/ 341 w 668"/>
                <a:gd name="T49" fmla="*/ 720 h 780"/>
                <a:gd name="T50" fmla="*/ 301 w 668"/>
                <a:gd name="T51" fmla="*/ 704 h 780"/>
                <a:gd name="T52" fmla="*/ 228 w 668"/>
                <a:gd name="T53" fmla="*/ 635 h 780"/>
                <a:gd name="T54" fmla="*/ 180 w 668"/>
                <a:gd name="T55" fmla="*/ 632 h 780"/>
                <a:gd name="T56" fmla="*/ 92 w 668"/>
                <a:gd name="T57" fmla="*/ 607 h 780"/>
                <a:gd name="T58" fmla="*/ 71 w 668"/>
                <a:gd name="T59" fmla="*/ 598 h 780"/>
                <a:gd name="T60" fmla="*/ 50 w 668"/>
                <a:gd name="T61" fmla="*/ 531 h 780"/>
                <a:gd name="T62" fmla="*/ 48 w 668"/>
                <a:gd name="T63" fmla="*/ 462 h 780"/>
                <a:gd name="T64" fmla="*/ 0 w 668"/>
                <a:gd name="T65" fmla="*/ 423 h 780"/>
                <a:gd name="T66" fmla="*/ 26 w 668"/>
                <a:gd name="T67" fmla="*/ 403 h 780"/>
                <a:gd name="T68" fmla="*/ 12 w 668"/>
                <a:gd name="T69" fmla="*/ 386 h 780"/>
                <a:gd name="T70" fmla="*/ 15 w 668"/>
                <a:gd name="T71" fmla="*/ 342 h 780"/>
                <a:gd name="T72" fmla="*/ 18 w 668"/>
                <a:gd name="T73" fmla="*/ 314 h 780"/>
                <a:gd name="T74" fmla="*/ 12 w 668"/>
                <a:gd name="T75" fmla="*/ 296 h 780"/>
                <a:gd name="T76" fmla="*/ 9 w 668"/>
                <a:gd name="T77" fmla="*/ 265 h 780"/>
                <a:gd name="T78" fmla="*/ 22 w 668"/>
                <a:gd name="T79" fmla="*/ 221 h 780"/>
                <a:gd name="T80" fmla="*/ 19 w 668"/>
                <a:gd name="T81" fmla="*/ 204 h 780"/>
                <a:gd name="T82" fmla="*/ 85 w 668"/>
                <a:gd name="T83" fmla="*/ 160 h 780"/>
                <a:gd name="T84" fmla="*/ 127 w 668"/>
                <a:gd name="T85" fmla="*/ 133 h 780"/>
                <a:gd name="T86" fmla="*/ 170 w 668"/>
                <a:gd name="T87" fmla="*/ 75 h 780"/>
                <a:gd name="T88" fmla="*/ 202 w 668"/>
                <a:gd name="T89" fmla="*/ 6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780">
                  <a:moveTo>
                    <a:pt x="202" y="6"/>
                  </a:moveTo>
                  <a:lnTo>
                    <a:pt x="214" y="20"/>
                  </a:lnTo>
                  <a:lnTo>
                    <a:pt x="244" y="15"/>
                  </a:lnTo>
                  <a:lnTo>
                    <a:pt x="259" y="0"/>
                  </a:lnTo>
                  <a:lnTo>
                    <a:pt x="288" y="9"/>
                  </a:lnTo>
                  <a:lnTo>
                    <a:pt x="299" y="28"/>
                  </a:lnTo>
                  <a:lnTo>
                    <a:pt x="280" y="66"/>
                  </a:lnTo>
                  <a:lnTo>
                    <a:pt x="299" y="67"/>
                  </a:lnTo>
                  <a:lnTo>
                    <a:pt x="313" y="86"/>
                  </a:lnTo>
                  <a:lnTo>
                    <a:pt x="338" y="88"/>
                  </a:lnTo>
                  <a:lnTo>
                    <a:pt x="357" y="105"/>
                  </a:lnTo>
                  <a:lnTo>
                    <a:pt x="386" y="107"/>
                  </a:lnTo>
                  <a:lnTo>
                    <a:pt x="383" y="138"/>
                  </a:lnTo>
                  <a:lnTo>
                    <a:pt x="398" y="143"/>
                  </a:lnTo>
                  <a:lnTo>
                    <a:pt x="384" y="148"/>
                  </a:lnTo>
                  <a:lnTo>
                    <a:pt x="402" y="150"/>
                  </a:lnTo>
                  <a:lnTo>
                    <a:pt x="389" y="161"/>
                  </a:lnTo>
                  <a:lnTo>
                    <a:pt x="362" y="158"/>
                  </a:lnTo>
                  <a:lnTo>
                    <a:pt x="366" y="169"/>
                  </a:lnTo>
                  <a:lnTo>
                    <a:pt x="349" y="186"/>
                  </a:lnTo>
                  <a:lnTo>
                    <a:pt x="360" y="184"/>
                  </a:lnTo>
                  <a:lnTo>
                    <a:pt x="379" y="208"/>
                  </a:lnTo>
                  <a:lnTo>
                    <a:pt x="429" y="203"/>
                  </a:lnTo>
                  <a:lnTo>
                    <a:pt x="407" y="224"/>
                  </a:lnTo>
                  <a:lnTo>
                    <a:pt x="521" y="232"/>
                  </a:lnTo>
                  <a:lnTo>
                    <a:pt x="566" y="185"/>
                  </a:lnTo>
                  <a:lnTo>
                    <a:pt x="585" y="202"/>
                  </a:lnTo>
                  <a:lnTo>
                    <a:pt x="616" y="179"/>
                  </a:lnTo>
                  <a:lnTo>
                    <a:pt x="637" y="206"/>
                  </a:lnTo>
                  <a:lnTo>
                    <a:pt x="629" y="226"/>
                  </a:lnTo>
                  <a:lnTo>
                    <a:pt x="660" y="229"/>
                  </a:lnTo>
                  <a:lnTo>
                    <a:pt x="668" y="250"/>
                  </a:lnTo>
                  <a:lnTo>
                    <a:pt x="668" y="250"/>
                  </a:lnTo>
                  <a:lnTo>
                    <a:pt x="594" y="312"/>
                  </a:lnTo>
                  <a:lnTo>
                    <a:pt x="417" y="557"/>
                  </a:lnTo>
                  <a:lnTo>
                    <a:pt x="433" y="572"/>
                  </a:lnTo>
                  <a:lnTo>
                    <a:pt x="446" y="629"/>
                  </a:lnTo>
                  <a:lnTo>
                    <a:pt x="438" y="684"/>
                  </a:lnTo>
                  <a:lnTo>
                    <a:pt x="446" y="691"/>
                  </a:lnTo>
                  <a:lnTo>
                    <a:pt x="436" y="708"/>
                  </a:lnTo>
                  <a:lnTo>
                    <a:pt x="449" y="704"/>
                  </a:lnTo>
                  <a:lnTo>
                    <a:pt x="444" y="715"/>
                  </a:lnTo>
                  <a:lnTo>
                    <a:pt x="486" y="741"/>
                  </a:lnTo>
                  <a:lnTo>
                    <a:pt x="486" y="778"/>
                  </a:lnTo>
                  <a:lnTo>
                    <a:pt x="475" y="780"/>
                  </a:lnTo>
                  <a:lnTo>
                    <a:pt x="453" y="759"/>
                  </a:lnTo>
                  <a:lnTo>
                    <a:pt x="428" y="764"/>
                  </a:lnTo>
                  <a:lnTo>
                    <a:pt x="402" y="741"/>
                  </a:lnTo>
                  <a:lnTo>
                    <a:pt x="356" y="740"/>
                  </a:lnTo>
                  <a:lnTo>
                    <a:pt x="341" y="720"/>
                  </a:lnTo>
                  <a:lnTo>
                    <a:pt x="302" y="717"/>
                  </a:lnTo>
                  <a:lnTo>
                    <a:pt x="301" y="704"/>
                  </a:lnTo>
                  <a:lnTo>
                    <a:pt x="252" y="690"/>
                  </a:lnTo>
                  <a:lnTo>
                    <a:pt x="228" y="635"/>
                  </a:lnTo>
                  <a:lnTo>
                    <a:pt x="195" y="616"/>
                  </a:lnTo>
                  <a:lnTo>
                    <a:pt x="180" y="632"/>
                  </a:lnTo>
                  <a:lnTo>
                    <a:pt x="137" y="592"/>
                  </a:lnTo>
                  <a:lnTo>
                    <a:pt x="92" y="607"/>
                  </a:lnTo>
                  <a:lnTo>
                    <a:pt x="71" y="598"/>
                  </a:lnTo>
                  <a:lnTo>
                    <a:pt x="71" y="598"/>
                  </a:lnTo>
                  <a:lnTo>
                    <a:pt x="78" y="572"/>
                  </a:lnTo>
                  <a:lnTo>
                    <a:pt x="50" y="531"/>
                  </a:lnTo>
                  <a:lnTo>
                    <a:pt x="60" y="485"/>
                  </a:lnTo>
                  <a:lnTo>
                    <a:pt x="48" y="462"/>
                  </a:lnTo>
                  <a:lnTo>
                    <a:pt x="4" y="450"/>
                  </a:lnTo>
                  <a:lnTo>
                    <a:pt x="0" y="423"/>
                  </a:lnTo>
                  <a:lnTo>
                    <a:pt x="25" y="418"/>
                  </a:lnTo>
                  <a:lnTo>
                    <a:pt x="26" y="403"/>
                  </a:lnTo>
                  <a:lnTo>
                    <a:pt x="43" y="397"/>
                  </a:lnTo>
                  <a:lnTo>
                    <a:pt x="12" y="386"/>
                  </a:lnTo>
                  <a:lnTo>
                    <a:pt x="4" y="361"/>
                  </a:lnTo>
                  <a:lnTo>
                    <a:pt x="15" y="342"/>
                  </a:lnTo>
                  <a:lnTo>
                    <a:pt x="4" y="331"/>
                  </a:lnTo>
                  <a:lnTo>
                    <a:pt x="18" y="314"/>
                  </a:lnTo>
                  <a:lnTo>
                    <a:pt x="4" y="298"/>
                  </a:lnTo>
                  <a:lnTo>
                    <a:pt x="12" y="296"/>
                  </a:lnTo>
                  <a:lnTo>
                    <a:pt x="3" y="294"/>
                  </a:lnTo>
                  <a:lnTo>
                    <a:pt x="9" y="265"/>
                  </a:lnTo>
                  <a:lnTo>
                    <a:pt x="1" y="245"/>
                  </a:lnTo>
                  <a:lnTo>
                    <a:pt x="22" y="221"/>
                  </a:lnTo>
                  <a:lnTo>
                    <a:pt x="19" y="204"/>
                  </a:lnTo>
                  <a:lnTo>
                    <a:pt x="19" y="204"/>
                  </a:lnTo>
                  <a:lnTo>
                    <a:pt x="48" y="174"/>
                  </a:lnTo>
                  <a:lnTo>
                    <a:pt x="85" y="160"/>
                  </a:lnTo>
                  <a:lnTo>
                    <a:pt x="85" y="144"/>
                  </a:lnTo>
                  <a:lnTo>
                    <a:pt x="127" y="133"/>
                  </a:lnTo>
                  <a:lnTo>
                    <a:pt x="147" y="94"/>
                  </a:lnTo>
                  <a:lnTo>
                    <a:pt x="170" y="75"/>
                  </a:lnTo>
                  <a:lnTo>
                    <a:pt x="180" y="79"/>
                  </a:lnTo>
                  <a:lnTo>
                    <a:pt x="202"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4" name="Freeform 19">
              <a:extLst>
                <a:ext uri="{FF2B5EF4-FFF2-40B4-BE49-F238E27FC236}">
                  <a16:creationId xmlns:a16="http://schemas.microsoft.com/office/drawing/2014/main" id="{008A200A-6F8F-4A18-88A0-B779518516DA}"/>
                </a:ext>
              </a:extLst>
            </p:cNvPr>
            <p:cNvSpPr>
              <a:spLocks/>
            </p:cNvSpPr>
            <p:nvPr/>
          </p:nvSpPr>
          <p:spPr bwMode="auto">
            <a:xfrm>
              <a:off x="2767013" y="4073525"/>
              <a:ext cx="855663" cy="1169988"/>
            </a:xfrm>
            <a:custGeom>
              <a:avLst/>
              <a:gdLst>
                <a:gd name="T0" fmla="*/ 236 w 539"/>
                <a:gd name="T1" fmla="*/ 18 h 737"/>
                <a:gd name="T2" fmla="*/ 331 w 539"/>
                <a:gd name="T3" fmla="*/ 50 h 737"/>
                <a:gd name="T4" fmla="*/ 359 w 539"/>
                <a:gd name="T5" fmla="*/ 25 h 737"/>
                <a:gd name="T6" fmla="*/ 384 w 539"/>
                <a:gd name="T7" fmla="*/ 43 h 737"/>
                <a:gd name="T8" fmla="*/ 433 w 539"/>
                <a:gd name="T9" fmla="*/ 85 h 737"/>
                <a:gd name="T10" fmla="*/ 457 w 539"/>
                <a:gd name="T11" fmla="*/ 110 h 737"/>
                <a:gd name="T12" fmla="*/ 478 w 539"/>
                <a:gd name="T13" fmla="*/ 104 h 737"/>
                <a:gd name="T14" fmla="*/ 478 w 539"/>
                <a:gd name="T15" fmla="*/ 153 h 737"/>
                <a:gd name="T16" fmla="*/ 472 w 539"/>
                <a:gd name="T17" fmla="*/ 166 h 737"/>
                <a:gd name="T18" fmla="*/ 514 w 539"/>
                <a:gd name="T19" fmla="*/ 178 h 737"/>
                <a:gd name="T20" fmla="*/ 526 w 539"/>
                <a:gd name="T21" fmla="*/ 197 h 737"/>
                <a:gd name="T22" fmla="*/ 519 w 539"/>
                <a:gd name="T23" fmla="*/ 246 h 737"/>
                <a:gd name="T24" fmla="*/ 533 w 539"/>
                <a:gd name="T25" fmla="*/ 261 h 737"/>
                <a:gd name="T26" fmla="*/ 519 w 539"/>
                <a:gd name="T27" fmla="*/ 274 h 737"/>
                <a:gd name="T28" fmla="*/ 417 w 539"/>
                <a:gd name="T29" fmla="*/ 299 h 737"/>
                <a:gd name="T30" fmla="*/ 396 w 539"/>
                <a:gd name="T31" fmla="*/ 316 h 737"/>
                <a:gd name="T32" fmla="*/ 371 w 539"/>
                <a:gd name="T33" fmla="*/ 341 h 737"/>
                <a:gd name="T34" fmla="*/ 389 w 539"/>
                <a:gd name="T35" fmla="*/ 380 h 737"/>
                <a:gd name="T36" fmla="*/ 365 w 539"/>
                <a:gd name="T37" fmla="*/ 398 h 737"/>
                <a:gd name="T38" fmla="*/ 345 w 539"/>
                <a:gd name="T39" fmla="*/ 418 h 737"/>
                <a:gd name="T40" fmla="*/ 338 w 539"/>
                <a:gd name="T41" fmla="*/ 422 h 737"/>
                <a:gd name="T42" fmla="*/ 315 w 539"/>
                <a:gd name="T43" fmla="*/ 453 h 737"/>
                <a:gd name="T44" fmla="*/ 323 w 539"/>
                <a:gd name="T45" fmla="*/ 498 h 737"/>
                <a:gd name="T46" fmla="*/ 352 w 539"/>
                <a:gd name="T47" fmla="*/ 535 h 737"/>
                <a:gd name="T48" fmla="*/ 394 w 539"/>
                <a:gd name="T49" fmla="*/ 576 h 737"/>
                <a:gd name="T50" fmla="*/ 376 w 539"/>
                <a:gd name="T51" fmla="*/ 609 h 737"/>
                <a:gd name="T52" fmla="*/ 399 w 539"/>
                <a:gd name="T53" fmla="*/ 645 h 737"/>
                <a:gd name="T54" fmla="*/ 370 w 539"/>
                <a:gd name="T55" fmla="*/ 676 h 737"/>
                <a:gd name="T56" fmla="*/ 323 w 539"/>
                <a:gd name="T57" fmla="*/ 730 h 737"/>
                <a:gd name="T58" fmla="*/ 261 w 539"/>
                <a:gd name="T59" fmla="*/ 691 h 737"/>
                <a:gd name="T60" fmla="*/ 215 w 539"/>
                <a:gd name="T61" fmla="*/ 618 h 737"/>
                <a:gd name="T62" fmla="*/ 149 w 539"/>
                <a:gd name="T63" fmla="*/ 513 h 737"/>
                <a:gd name="T64" fmla="*/ 83 w 539"/>
                <a:gd name="T65" fmla="*/ 501 h 737"/>
                <a:gd name="T66" fmla="*/ 48 w 539"/>
                <a:gd name="T67" fmla="*/ 480 h 737"/>
                <a:gd name="T68" fmla="*/ 0 w 539"/>
                <a:gd name="T69" fmla="*/ 451 h 737"/>
                <a:gd name="T70" fmla="*/ 12 w 539"/>
                <a:gd name="T71" fmla="*/ 432 h 737"/>
                <a:gd name="T72" fmla="*/ 60 w 539"/>
                <a:gd name="T73" fmla="*/ 394 h 737"/>
                <a:gd name="T74" fmla="*/ 89 w 539"/>
                <a:gd name="T75" fmla="*/ 368 h 737"/>
                <a:gd name="T76" fmla="*/ 91 w 539"/>
                <a:gd name="T77" fmla="*/ 325 h 737"/>
                <a:gd name="T78" fmla="*/ 97 w 539"/>
                <a:gd name="T79" fmla="*/ 270 h 737"/>
                <a:gd name="T80" fmla="*/ 112 w 539"/>
                <a:gd name="T81" fmla="*/ 244 h 737"/>
                <a:gd name="T82" fmla="*/ 158 w 539"/>
                <a:gd name="T83" fmla="*/ 218 h 737"/>
                <a:gd name="T84" fmla="*/ 127 w 539"/>
                <a:gd name="T85" fmla="*/ 176 h 737"/>
                <a:gd name="T86" fmla="*/ 133 w 539"/>
                <a:gd name="T87" fmla="*/ 133 h 737"/>
                <a:gd name="T88" fmla="*/ 163 w 539"/>
                <a:gd name="T89" fmla="*/ 62 h 737"/>
                <a:gd name="T90" fmla="*/ 176 w 539"/>
                <a:gd name="T91" fmla="*/ 2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9" h="737">
                  <a:moveTo>
                    <a:pt x="176" y="21"/>
                  </a:moveTo>
                  <a:lnTo>
                    <a:pt x="236" y="18"/>
                  </a:lnTo>
                  <a:lnTo>
                    <a:pt x="255" y="0"/>
                  </a:lnTo>
                  <a:lnTo>
                    <a:pt x="331" y="50"/>
                  </a:lnTo>
                  <a:lnTo>
                    <a:pt x="341" y="30"/>
                  </a:lnTo>
                  <a:lnTo>
                    <a:pt x="359" y="25"/>
                  </a:lnTo>
                  <a:lnTo>
                    <a:pt x="368" y="48"/>
                  </a:lnTo>
                  <a:lnTo>
                    <a:pt x="384" y="43"/>
                  </a:lnTo>
                  <a:lnTo>
                    <a:pt x="408" y="93"/>
                  </a:lnTo>
                  <a:lnTo>
                    <a:pt x="433" y="85"/>
                  </a:lnTo>
                  <a:lnTo>
                    <a:pt x="455" y="96"/>
                  </a:lnTo>
                  <a:lnTo>
                    <a:pt x="457" y="110"/>
                  </a:lnTo>
                  <a:lnTo>
                    <a:pt x="478" y="104"/>
                  </a:lnTo>
                  <a:lnTo>
                    <a:pt x="478" y="104"/>
                  </a:lnTo>
                  <a:lnTo>
                    <a:pt x="501" y="123"/>
                  </a:lnTo>
                  <a:lnTo>
                    <a:pt x="478" y="153"/>
                  </a:lnTo>
                  <a:lnTo>
                    <a:pt x="466" y="149"/>
                  </a:lnTo>
                  <a:lnTo>
                    <a:pt x="472" y="166"/>
                  </a:lnTo>
                  <a:lnTo>
                    <a:pt x="504" y="171"/>
                  </a:lnTo>
                  <a:lnTo>
                    <a:pt x="514" y="178"/>
                  </a:lnTo>
                  <a:lnTo>
                    <a:pt x="507" y="194"/>
                  </a:lnTo>
                  <a:lnTo>
                    <a:pt x="526" y="197"/>
                  </a:lnTo>
                  <a:lnTo>
                    <a:pt x="488" y="239"/>
                  </a:lnTo>
                  <a:lnTo>
                    <a:pt x="519" y="246"/>
                  </a:lnTo>
                  <a:lnTo>
                    <a:pt x="533" y="261"/>
                  </a:lnTo>
                  <a:lnTo>
                    <a:pt x="533" y="261"/>
                  </a:lnTo>
                  <a:lnTo>
                    <a:pt x="539" y="273"/>
                  </a:lnTo>
                  <a:lnTo>
                    <a:pt x="519" y="274"/>
                  </a:lnTo>
                  <a:lnTo>
                    <a:pt x="506" y="289"/>
                  </a:lnTo>
                  <a:lnTo>
                    <a:pt x="417" y="299"/>
                  </a:lnTo>
                  <a:lnTo>
                    <a:pt x="410" y="320"/>
                  </a:lnTo>
                  <a:lnTo>
                    <a:pt x="396" y="316"/>
                  </a:lnTo>
                  <a:lnTo>
                    <a:pt x="405" y="340"/>
                  </a:lnTo>
                  <a:lnTo>
                    <a:pt x="371" y="341"/>
                  </a:lnTo>
                  <a:lnTo>
                    <a:pt x="356" y="353"/>
                  </a:lnTo>
                  <a:lnTo>
                    <a:pt x="389" y="380"/>
                  </a:lnTo>
                  <a:lnTo>
                    <a:pt x="385" y="391"/>
                  </a:lnTo>
                  <a:lnTo>
                    <a:pt x="365" y="398"/>
                  </a:lnTo>
                  <a:lnTo>
                    <a:pt x="364" y="415"/>
                  </a:lnTo>
                  <a:lnTo>
                    <a:pt x="345" y="418"/>
                  </a:lnTo>
                  <a:lnTo>
                    <a:pt x="341" y="431"/>
                  </a:lnTo>
                  <a:lnTo>
                    <a:pt x="338" y="422"/>
                  </a:lnTo>
                  <a:lnTo>
                    <a:pt x="333" y="450"/>
                  </a:lnTo>
                  <a:lnTo>
                    <a:pt x="315" y="453"/>
                  </a:lnTo>
                  <a:lnTo>
                    <a:pt x="292" y="500"/>
                  </a:lnTo>
                  <a:lnTo>
                    <a:pt x="323" y="498"/>
                  </a:lnTo>
                  <a:lnTo>
                    <a:pt x="318" y="538"/>
                  </a:lnTo>
                  <a:lnTo>
                    <a:pt x="352" y="535"/>
                  </a:lnTo>
                  <a:lnTo>
                    <a:pt x="361" y="570"/>
                  </a:lnTo>
                  <a:lnTo>
                    <a:pt x="394" y="576"/>
                  </a:lnTo>
                  <a:lnTo>
                    <a:pt x="397" y="590"/>
                  </a:lnTo>
                  <a:lnTo>
                    <a:pt x="376" y="609"/>
                  </a:lnTo>
                  <a:lnTo>
                    <a:pt x="403" y="621"/>
                  </a:lnTo>
                  <a:lnTo>
                    <a:pt x="399" y="645"/>
                  </a:lnTo>
                  <a:lnTo>
                    <a:pt x="399" y="645"/>
                  </a:lnTo>
                  <a:lnTo>
                    <a:pt x="370" y="676"/>
                  </a:lnTo>
                  <a:lnTo>
                    <a:pt x="342" y="678"/>
                  </a:lnTo>
                  <a:lnTo>
                    <a:pt x="323" y="730"/>
                  </a:lnTo>
                  <a:lnTo>
                    <a:pt x="263" y="737"/>
                  </a:lnTo>
                  <a:lnTo>
                    <a:pt x="261" y="691"/>
                  </a:lnTo>
                  <a:lnTo>
                    <a:pt x="223" y="683"/>
                  </a:lnTo>
                  <a:lnTo>
                    <a:pt x="215" y="618"/>
                  </a:lnTo>
                  <a:lnTo>
                    <a:pt x="164" y="598"/>
                  </a:lnTo>
                  <a:lnTo>
                    <a:pt x="149" y="513"/>
                  </a:lnTo>
                  <a:lnTo>
                    <a:pt x="126" y="520"/>
                  </a:lnTo>
                  <a:lnTo>
                    <a:pt x="83" y="501"/>
                  </a:lnTo>
                  <a:lnTo>
                    <a:pt x="80" y="515"/>
                  </a:lnTo>
                  <a:lnTo>
                    <a:pt x="48" y="480"/>
                  </a:lnTo>
                  <a:lnTo>
                    <a:pt x="23" y="481"/>
                  </a:lnTo>
                  <a:lnTo>
                    <a:pt x="0" y="451"/>
                  </a:lnTo>
                  <a:lnTo>
                    <a:pt x="0" y="451"/>
                  </a:lnTo>
                  <a:lnTo>
                    <a:pt x="12" y="432"/>
                  </a:lnTo>
                  <a:lnTo>
                    <a:pt x="8" y="404"/>
                  </a:lnTo>
                  <a:lnTo>
                    <a:pt x="60" y="394"/>
                  </a:lnTo>
                  <a:lnTo>
                    <a:pt x="57" y="387"/>
                  </a:lnTo>
                  <a:lnTo>
                    <a:pt x="89" y="368"/>
                  </a:lnTo>
                  <a:lnTo>
                    <a:pt x="109" y="372"/>
                  </a:lnTo>
                  <a:lnTo>
                    <a:pt x="91" y="325"/>
                  </a:lnTo>
                  <a:lnTo>
                    <a:pt x="100" y="311"/>
                  </a:lnTo>
                  <a:lnTo>
                    <a:pt x="97" y="270"/>
                  </a:lnTo>
                  <a:lnTo>
                    <a:pt x="125" y="281"/>
                  </a:lnTo>
                  <a:lnTo>
                    <a:pt x="112" y="244"/>
                  </a:lnTo>
                  <a:lnTo>
                    <a:pt x="159" y="241"/>
                  </a:lnTo>
                  <a:lnTo>
                    <a:pt x="158" y="218"/>
                  </a:lnTo>
                  <a:lnTo>
                    <a:pt x="139" y="209"/>
                  </a:lnTo>
                  <a:lnTo>
                    <a:pt x="127" y="176"/>
                  </a:lnTo>
                  <a:lnTo>
                    <a:pt x="153" y="156"/>
                  </a:lnTo>
                  <a:lnTo>
                    <a:pt x="133" y="133"/>
                  </a:lnTo>
                  <a:lnTo>
                    <a:pt x="165" y="103"/>
                  </a:lnTo>
                  <a:lnTo>
                    <a:pt x="163" y="62"/>
                  </a:lnTo>
                  <a:lnTo>
                    <a:pt x="184" y="35"/>
                  </a:lnTo>
                  <a:lnTo>
                    <a:pt x="176" y="2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5" name="Freeform 20">
              <a:extLst>
                <a:ext uri="{FF2B5EF4-FFF2-40B4-BE49-F238E27FC236}">
                  <a16:creationId xmlns:a16="http://schemas.microsoft.com/office/drawing/2014/main" id="{95AB542C-A2FE-44CF-977D-81A53A81C8A3}"/>
                </a:ext>
              </a:extLst>
            </p:cNvPr>
            <p:cNvSpPr>
              <a:spLocks/>
            </p:cNvSpPr>
            <p:nvPr/>
          </p:nvSpPr>
          <p:spPr bwMode="auto">
            <a:xfrm>
              <a:off x="3506788" y="3898900"/>
              <a:ext cx="952500" cy="803275"/>
            </a:xfrm>
            <a:custGeom>
              <a:avLst/>
              <a:gdLst>
                <a:gd name="T0" fmla="*/ 225 w 600"/>
                <a:gd name="T1" fmla="*/ 4 h 506"/>
                <a:gd name="T2" fmla="*/ 234 w 600"/>
                <a:gd name="T3" fmla="*/ 51 h 506"/>
                <a:gd name="T4" fmla="*/ 274 w 600"/>
                <a:gd name="T5" fmla="*/ 69 h 506"/>
                <a:gd name="T6" fmla="*/ 281 w 600"/>
                <a:gd name="T7" fmla="*/ 79 h 506"/>
                <a:gd name="T8" fmla="*/ 329 w 600"/>
                <a:gd name="T9" fmla="*/ 80 h 506"/>
                <a:gd name="T10" fmla="*/ 375 w 600"/>
                <a:gd name="T11" fmla="*/ 85 h 506"/>
                <a:gd name="T12" fmla="*/ 391 w 600"/>
                <a:gd name="T13" fmla="*/ 73 h 506"/>
                <a:gd name="T14" fmla="*/ 404 w 600"/>
                <a:gd name="T15" fmla="*/ 98 h 506"/>
                <a:gd name="T16" fmla="*/ 457 w 600"/>
                <a:gd name="T17" fmla="*/ 117 h 506"/>
                <a:gd name="T18" fmla="*/ 500 w 600"/>
                <a:gd name="T19" fmla="*/ 129 h 506"/>
                <a:gd name="T20" fmla="*/ 568 w 600"/>
                <a:gd name="T21" fmla="*/ 138 h 506"/>
                <a:gd name="T22" fmla="*/ 583 w 600"/>
                <a:gd name="T23" fmla="*/ 125 h 506"/>
                <a:gd name="T24" fmla="*/ 600 w 600"/>
                <a:gd name="T25" fmla="*/ 238 h 506"/>
                <a:gd name="T26" fmla="*/ 568 w 600"/>
                <a:gd name="T27" fmla="*/ 307 h 506"/>
                <a:gd name="T28" fmla="*/ 525 w 600"/>
                <a:gd name="T29" fmla="*/ 365 h 506"/>
                <a:gd name="T30" fmla="*/ 483 w 600"/>
                <a:gd name="T31" fmla="*/ 392 h 506"/>
                <a:gd name="T32" fmla="*/ 417 w 600"/>
                <a:gd name="T33" fmla="*/ 436 h 506"/>
                <a:gd name="T34" fmla="*/ 407 w 600"/>
                <a:gd name="T35" fmla="*/ 446 h 506"/>
                <a:gd name="T36" fmla="*/ 375 w 600"/>
                <a:gd name="T37" fmla="*/ 452 h 506"/>
                <a:gd name="T38" fmla="*/ 313 w 600"/>
                <a:gd name="T39" fmla="*/ 472 h 506"/>
                <a:gd name="T40" fmla="*/ 269 w 600"/>
                <a:gd name="T41" fmla="*/ 498 h 506"/>
                <a:gd name="T42" fmla="*/ 175 w 600"/>
                <a:gd name="T43" fmla="*/ 470 h 506"/>
                <a:gd name="T44" fmla="*/ 164 w 600"/>
                <a:gd name="T45" fmla="*/ 447 h 506"/>
                <a:gd name="T46" fmla="*/ 156 w 600"/>
                <a:gd name="T47" fmla="*/ 387 h 506"/>
                <a:gd name="T48" fmla="*/ 67 w 600"/>
                <a:gd name="T49" fmla="*/ 371 h 506"/>
                <a:gd name="T50" fmla="*/ 53 w 600"/>
                <a:gd name="T51" fmla="*/ 356 h 506"/>
                <a:gd name="T52" fmla="*/ 60 w 600"/>
                <a:gd name="T53" fmla="*/ 307 h 506"/>
                <a:gd name="T54" fmla="*/ 48 w 600"/>
                <a:gd name="T55" fmla="*/ 288 h 506"/>
                <a:gd name="T56" fmla="*/ 6 w 600"/>
                <a:gd name="T57" fmla="*/ 276 h 506"/>
                <a:gd name="T58" fmla="*/ 12 w 600"/>
                <a:gd name="T59" fmla="*/ 263 h 506"/>
                <a:gd name="T60" fmla="*/ 12 w 600"/>
                <a:gd name="T61" fmla="*/ 214 h 506"/>
                <a:gd name="T62" fmla="*/ 38 w 600"/>
                <a:gd name="T63" fmla="*/ 185 h 506"/>
                <a:gd name="T64" fmla="*/ 47 w 600"/>
                <a:gd name="T65" fmla="*/ 128 h 506"/>
                <a:gd name="T66" fmla="*/ 99 w 600"/>
                <a:gd name="T67" fmla="*/ 124 h 506"/>
                <a:gd name="T68" fmla="*/ 83 w 600"/>
                <a:gd name="T69" fmla="*/ 65 h 506"/>
                <a:gd name="T70" fmla="*/ 152 w 600"/>
                <a:gd name="T71" fmla="*/ 41 h 506"/>
                <a:gd name="T72" fmla="*/ 184 w 600"/>
                <a:gd name="T73" fmla="*/ 18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0" h="506">
                  <a:moveTo>
                    <a:pt x="200" y="0"/>
                  </a:moveTo>
                  <a:lnTo>
                    <a:pt x="225" y="4"/>
                  </a:lnTo>
                  <a:lnTo>
                    <a:pt x="219" y="17"/>
                  </a:lnTo>
                  <a:lnTo>
                    <a:pt x="234" y="51"/>
                  </a:lnTo>
                  <a:lnTo>
                    <a:pt x="249" y="47"/>
                  </a:lnTo>
                  <a:lnTo>
                    <a:pt x="274" y="69"/>
                  </a:lnTo>
                  <a:lnTo>
                    <a:pt x="271" y="89"/>
                  </a:lnTo>
                  <a:lnTo>
                    <a:pt x="281" y="79"/>
                  </a:lnTo>
                  <a:lnTo>
                    <a:pt x="319" y="99"/>
                  </a:lnTo>
                  <a:lnTo>
                    <a:pt x="329" y="80"/>
                  </a:lnTo>
                  <a:lnTo>
                    <a:pt x="358" y="91"/>
                  </a:lnTo>
                  <a:lnTo>
                    <a:pt x="375" y="85"/>
                  </a:lnTo>
                  <a:lnTo>
                    <a:pt x="382" y="60"/>
                  </a:lnTo>
                  <a:lnTo>
                    <a:pt x="391" y="73"/>
                  </a:lnTo>
                  <a:lnTo>
                    <a:pt x="384" y="86"/>
                  </a:lnTo>
                  <a:lnTo>
                    <a:pt x="404" y="98"/>
                  </a:lnTo>
                  <a:lnTo>
                    <a:pt x="401" y="119"/>
                  </a:lnTo>
                  <a:lnTo>
                    <a:pt x="457" y="117"/>
                  </a:lnTo>
                  <a:lnTo>
                    <a:pt x="487" y="149"/>
                  </a:lnTo>
                  <a:lnTo>
                    <a:pt x="500" y="129"/>
                  </a:lnTo>
                  <a:lnTo>
                    <a:pt x="528" y="122"/>
                  </a:lnTo>
                  <a:lnTo>
                    <a:pt x="568" y="138"/>
                  </a:lnTo>
                  <a:lnTo>
                    <a:pt x="583" y="125"/>
                  </a:lnTo>
                  <a:lnTo>
                    <a:pt x="583" y="125"/>
                  </a:lnTo>
                  <a:lnTo>
                    <a:pt x="600" y="238"/>
                  </a:lnTo>
                  <a:lnTo>
                    <a:pt x="600" y="238"/>
                  </a:lnTo>
                  <a:lnTo>
                    <a:pt x="578" y="311"/>
                  </a:lnTo>
                  <a:lnTo>
                    <a:pt x="568" y="307"/>
                  </a:lnTo>
                  <a:lnTo>
                    <a:pt x="545" y="326"/>
                  </a:lnTo>
                  <a:lnTo>
                    <a:pt x="525" y="365"/>
                  </a:lnTo>
                  <a:lnTo>
                    <a:pt x="483" y="376"/>
                  </a:lnTo>
                  <a:lnTo>
                    <a:pt x="483" y="392"/>
                  </a:lnTo>
                  <a:lnTo>
                    <a:pt x="446" y="406"/>
                  </a:lnTo>
                  <a:lnTo>
                    <a:pt x="417" y="436"/>
                  </a:lnTo>
                  <a:lnTo>
                    <a:pt x="417" y="436"/>
                  </a:lnTo>
                  <a:lnTo>
                    <a:pt x="407" y="446"/>
                  </a:lnTo>
                  <a:lnTo>
                    <a:pt x="396" y="436"/>
                  </a:lnTo>
                  <a:lnTo>
                    <a:pt x="375" y="452"/>
                  </a:lnTo>
                  <a:lnTo>
                    <a:pt x="329" y="457"/>
                  </a:lnTo>
                  <a:lnTo>
                    <a:pt x="313" y="472"/>
                  </a:lnTo>
                  <a:lnTo>
                    <a:pt x="300" y="464"/>
                  </a:lnTo>
                  <a:lnTo>
                    <a:pt x="269" y="498"/>
                  </a:lnTo>
                  <a:lnTo>
                    <a:pt x="196" y="506"/>
                  </a:lnTo>
                  <a:lnTo>
                    <a:pt x="175" y="470"/>
                  </a:lnTo>
                  <a:lnTo>
                    <a:pt x="183" y="462"/>
                  </a:lnTo>
                  <a:lnTo>
                    <a:pt x="164" y="447"/>
                  </a:lnTo>
                  <a:lnTo>
                    <a:pt x="175" y="431"/>
                  </a:lnTo>
                  <a:lnTo>
                    <a:pt x="156" y="387"/>
                  </a:lnTo>
                  <a:lnTo>
                    <a:pt x="77" y="365"/>
                  </a:lnTo>
                  <a:lnTo>
                    <a:pt x="67" y="371"/>
                  </a:lnTo>
                  <a:lnTo>
                    <a:pt x="67" y="371"/>
                  </a:lnTo>
                  <a:lnTo>
                    <a:pt x="53" y="356"/>
                  </a:lnTo>
                  <a:lnTo>
                    <a:pt x="22" y="349"/>
                  </a:lnTo>
                  <a:lnTo>
                    <a:pt x="60" y="307"/>
                  </a:lnTo>
                  <a:lnTo>
                    <a:pt x="41" y="304"/>
                  </a:lnTo>
                  <a:lnTo>
                    <a:pt x="48" y="288"/>
                  </a:lnTo>
                  <a:lnTo>
                    <a:pt x="38" y="281"/>
                  </a:lnTo>
                  <a:lnTo>
                    <a:pt x="6" y="276"/>
                  </a:lnTo>
                  <a:lnTo>
                    <a:pt x="0" y="259"/>
                  </a:lnTo>
                  <a:lnTo>
                    <a:pt x="12" y="263"/>
                  </a:lnTo>
                  <a:lnTo>
                    <a:pt x="35" y="233"/>
                  </a:lnTo>
                  <a:lnTo>
                    <a:pt x="12" y="214"/>
                  </a:lnTo>
                  <a:lnTo>
                    <a:pt x="12" y="214"/>
                  </a:lnTo>
                  <a:lnTo>
                    <a:pt x="38" y="185"/>
                  </a:lnTo>
                  <a:lnTo>
                    <a:pt x="34" y="161"/>
                  </a:lnTo>
                  <a:lnTo>
                    <a:pt x="47" y="128"/>
                  </a:lnTo>
                  <a:lnTo>
                    <a:pt x="90" y="166"/>
                  </a:lnTo>
                  <a:lnTo>
                    <a:pt x="99" y="124"/>
                  </a:lnTo>
                  <a:lnTo>
                    <a:pt x="77" y="118"/>
                  </a:lnTo>
                  <a:lnTo>
                    <a:pt x="83" y="65"/>
                  </a:lnTo>
                  <a:lnTo>
                    <a:pt x="147" y="65"/>
                  </a:lnTo>
                  <a:lnTo>
                    <a:pt x="152" y="41"/>
                  </a:lnTo>
                  <a:lnTo>
                    <a:pt x="184" y="51"/>
                  </a:lnTo>
                  <a:lnTo>
                    <a:pt x="184" y="18"/>
                  </a:lnTo>
                  <a:lnTo>
                    <a:pt x="20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27" name="Group 26">
            <a:extLst>
              <a:ext uri="{FF2B5EF4-FFF2-40B4-BE49-F238E27FC236}">
                <a16:creationId xmlns:a16="http://schemas.microsoft.com/office/drawing/2014/main" id="{CDDF4147-2578-4A40-B63B-DB47A43F7D90}"/>
              </a:ext>
            </a:extLst>
          </p:cNvPr>
          <p:cNvGrpSpPr/>
          <p:nvPr/>
        </p:nvGrpSpPr>
        <p:grpSpPr>
          <a:xfrm>
            <a:off x="10061938" y="2407199"/>
            <a:ext cx="6197236" cy="5472602"/>
            <a:chOff x="10626915" y="3676650"/>
            <a:chExt cx="6197236" cy="5472602"/>
          </a:xfrm>
        </p:grpSpPr>
        <p:sp>
          <p:nvSpPr>
            <p:cNvPr id="28" name="Title 12">
              <a:extLst>
                <a:ext uri="{FF2B5EF4-FFF2-40B4-BE49-F238E27FC236}">
                  <a16:creationId xmlns:a16="http://schemas.microsoft.com/office/drawing/2014/main" id="{F412C743-2241-433D-8AA9-921D2C498F55}"/>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Poland</a:t>
              </a:r>
            </a:p>
          </p:txBody>
        </p:sp>
        <p:sp>
          <p:nvSpPr>
            <p:cNvPr id="29" name="Subtitle 13">
              <a:extLst>
                <a:ext uri="{FF2B5EF4-FFF2-40B4-BE49-F238E27FC236}">
                  <a16:creationId xmlns:a16="http://schemas.microsoft.com/office/drawing/2014/main" id="{A5EAC2DD-5965-4B9E-BCD9-E40F5C79BB89}"/>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78883975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a:extLst>
              <a:ext uri="{FF2B5EF4-FFF2-40B4-BE49-F238E27FC236}">
                <a16:creationId xmlns:a16="http://schemas.microsoft.com/office/drawing/2014/main" id="{511743A4-98F0-4949-8FEF-D46440634A04}"/>
              </a:ext>
            </a:extLst>
          </p:cNvPr>
          <p:cNvGrpSpPr/>
          <p:nvPr/>
        </p:nvGrpSpPr>
        <p:grpSpPr>
          <a:xfrm>
            <a:off x="12433775" y="1907842"/>
            <a:ext cx="3347000" cy="6769994"/>
            <a:chOff x="15484476" y="6861175"/>
            <a:chExt cx="1608137" cy="3252788"/>
          </a:xfrm>
          <a:solidFill>
            <a:schemeClr val="bg1">
              <a:lumMod val="85000"/>
            </a:schemeClr>
          </a:solidFill>
        </p:grpSpPr>
        <p:sp>
          <p:nvSpPr>
            <p:cNvPr id="42" name="Freeform 5">
              <a:extLst>
                <a:ext uri="{FF2B5EF4-FFF2-40B4-BE49-F238E27FC236}">
                  <a16:creationId xmlns:a16="http://schemas.microsoft.com/office/drawing/2014/main" id="{5E080FEA-E120-4427-ADB2-BEBA107CF190}"/>
                </a:ext>
              </a:extLst>
            </p:cNvPr>
            <p:cNvSpPr>
              <a:spLocks/>
            </p:cNvSpPr>
            <p:nvPr/>
          </p:nvSpPr>
          <p:spPr bwMode="auto">
            <a:xfrm>
              <a:off x="15830551" y="7554913"/>
              <a:ext cx="339725" cy="508000"/>
            </a:xfrm>
            <a:custGeom>
              <a:avLst/>
              <a:gdLst>
                <a:gd name="T0" fmla="*/ 71 w 214"/>
                <a:gd name="T1" fmla="*/ 25 h 320"/>
                <a:gd name="T2" fmla="*/ 90 w 214"/>
                <a:gd name="T3" fmla="*/ 28 h 320"/>
                <a:gd name="T4" fmla="*/ 90 w 214"/>
                <a:gd name="T5" fmla="*/ 16 h 320"/>
                <a:gd name="T6" fmla="*/ 101 w 214"/>
                <a:gd name="T7" fmla="*/ 15 h 320"/>
                <a:gd name="T8" fmla="*/ 122 w 214"/>
                <a:gd name="T9" fmla="*/ 31 h 320"/>
                <a:gd name="T10" fmla="*/ 134 w 214"/>
                <a:gd name="T11" fmla="*/ 16 h 320"/>
                <a:gd name="T12" fmla="*/ 160 w 214"/>
                <a:gd name="T13" fmla="*/ 6 h 320"/>
                <a:gd name="T14" fmla="*/ 169 w 214"/>
                <a:gd name="T15" fmla="*/ 9 h 320"/>
                <a:gd name="T16" fmla="*/ 179 w 214"/>
                <a:gd name="T17" fmla="*/ 28 h 320"/>
                <a:gd name="T18" fmla="*/ 200 w 214"/>
                <a:gd name="T19" fmla="*/ 40 h 320"/>
                <a:gd name="T20" fmla="*/ 214 w 214"/>
                <a:gd name="T21" fmla="*/ 37 h 320"/>
                <a:gd name="T22" fmla="*/ 209 w 214"/>
                <a:gd name="T23" fmla="*/ 85 h 320"/>
                <a:gd name="T24" fmla="*/ 190 w 214"/>
                <a:gd name="T25" fmla="*/ 85 h 320"/>
                <a:gd name="T26" fmla="*/ 170 w 214"/>
                <a:gd name="T27" fmla="*/ 87 h 320"/>
                <a:gd name="T28" fmla="*/ 169 w 214"/>
                <a:gd name="T29" fmla="*/ 102 h 320"/>
                <a:gd name="T30" fmla="*/ 140 w 214"/>
                <a:gd name="T31" fmla="*/ 136 h 320"/>
                <a:gd name="T32" fmla="*/ 151 w 214"/>
                <a:gd name="T33" fmla="*/ 156 h 320"/>
                <a:gd name="T34" fmla="*/ 166 w 214"/>
                <a:gd name="T35" fmla="*/ 186 h 320"/>
                <a:gd name="T36" fmla="*/ 154 w 214"/>
                <a:gd name="T37" fmla="*/ 217 h 320"/>
                <a:gd name="T38" fmla="*/ 139 w 214"/>
                <a:gd name="T39" fmla="*/ 238 h 320"/>
                <a:gd name="T40" fmla="*/ 133 w 214"/>
                <a:gd name="T41" fmla="*/ 270 h 320"/>
                <a:gd name="T42" fmla="*/ 133 w 214"/>
                <a:gd name="T43" fmla="*/ 286 h 320"/>
                <a:gd name="T44" fmla="*/ 117 w 214"/>
                <a:gd name="T45" fmla="*/ 292 h 320"/>
                <a:gd name="T46" fmla="*/ 104 w 214"/>
                <a:gd name="T47" fmla="*/ 305 h 320"/>
                <a:gd name="T48" fmla="*/ 81 w 214"/>
                <a:gd name="T49" fmla="*/ 316 h 320"/>
                <a:gd name="T50" fmla="*/ 92 w 214"/>
                <a:gd name="T51" fmla="*/ 307 h 320"/>
                <a:gd name="T52" fmla="*/ 86 w 214"/>
                <a:gd name="T53" fmla="*/ 264 h 320"/>
                <a:gd name="T54" fmla="*/ 65 w 214"/>
                <a:gd name="T55" fmla="*/ 247 h 320"/>
                <a:gd name="T56" fmla="*/ 47 w 214"/>
                <a:gd name="T57" fmla="*/ 262 h 320"/>
                <a:gd name="T58" fmla="*/ 0 w 214"/>
                <a:gd name="T59" fmla="*/ 225 h 320"/>
                <a:gd name="T60" fmla="*/ 11 w 214"/>
                <a:gd name="T61" fmla="*/ 184 h 320"/>
                <a:gd name="T62" fmla="*/ 32 w 214"/>
                <a:gd name="T63" fmla="*/ 9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4" h="320">
                  <a:moveTo>
                    <a:pt x="44" y="25"/>
                  </a:moveTo>
                  <a:lnTo>
                    <a:pt x="71" y="25"/>
                  </a:lnTo>
                  <a:lnTo>
                    <a:pt x="80" y="16"/>
                  </a:lnTo>
                  <a:lnTo>
                    <a:pt x="90" y="28"/>
                  </a:lnTo>
                  <a:lnTo>
                    <a:pt x="98" y="19"/>
                  </a:lnTo>
                  <a:lnTo>
                    <a:pt x="90" y="16"/>
                  </a:lnTo>
                  <a:lnTo>
                    <a:pt x="92" y="10"/>
                  </a:lnTo>
                  <a:lnTo>
                    <a:pt x="101" y="15"/>
                  </a:lnTo>
                  <a:lnTo>
                    <a:pt x="104" y="10"/>
                  </a:lnTo>
                  <a:lnTo>
                    <a:pt x="122" y="31"/>
                  </a:lnTo>
                  <a:lnTo>
                    <a:pt x="119" y="10"/>
                  </a:lnTo>
                  <a:lnTo>
                    <a:pt x="134" y="16"/>
                  </a:lnTo>
                  <a:lnTo>
                    <a:pt x="151" y="0"/>
                  </a:lnTo>
                  <a:lnTo>
                    <a:pt x="160" y="6"/>
                  </a:lnTo>
                  <a:lnTo>
                    <a:pt x="160" y="6"/>
                  </a:lnTo>
                  <a:lnTo>
                    <a:pt x="169" y="9"/>
                  </a:lnTo>
                  <a:lnTo>
                    <a:pt x="167" y="22"/>
                  </a:lnTo>
                  <a:lnTo>
                    <a:pt x="179" y="28"/>
                  </a:lnTo>
                  <a:lnTo>
                    <a:pt x="176" y="34"/>
                  </a:lnTo>
                  <a:lnTo>
                    <a:pt x="200" y="40"/>
                  </a:lnTo>
                  <a:lnTo>
                    <a:pt x="214" y="28"/>
                  </a:lnTo>
                  <a:lnTo>
                    <a:pt x="214" y="37"/>
                  </a:lnTo>
                  <a:lnTo>
                    <a:pt x="200" y="52"/>
                  </a:lnTo>
                  <a:lnTo>
                    <a:pt x="209" y="85"/>
                  </a:lnTo>
                  <a:lnTo>
                    <a:pt x="202" y="93"/>
                  </a:lnTo>
                  <a:lnTo>
                    <a:pt x="190" y="85"/>
                  </a:lnTo>
                  <a:lnTo>
                    <a:pt x="182" y="94"/>
                  </a:lnTo>
                  <a:lnTo>
                    <a:pt x="170" y="87"/>
                  </a:lnTo>
                  <a:lnTo>
                    <a:pt x="163" y="90"/>
                  </a:lnTo>
                  <a:lnTo>
                    <a:pt x="169" y="102"/>
                  </a:lnTo>
                  <a:lnTo>
                    <a:pt x="158" y="130"/>
                  </a:lnTo>
                  <a:lnTo>
                    <a:pt x="140" y="136"/>
                  </a:lnTo>
                  <a:lnTo>
                    <a:pt x="142" y="148"/>
                  </a:lnTo>
                  <a:lnTo>
                    <a:pt x="151" y="156"/>
                  </a:lnTo>
                  <a:lnTo>
                    <a:pt x="151" y="178"/>
                  </a:lnTo>
                  <a:lnTo>
                    <a:pt x="166" y="186"/>
                  </a:lnTo>
                  <a:lnTo>
                    <a:pt x="146" y="195"/>
                  </a:lnTo>
                  <a:lnTo>
                    <a:pt x="154" y="217"/>
                  </a:lnTo>
                  <a:lnTo>
                    <a:pt x="164" y="229"/>
                  </a:lnTo>
                  <a:lnTo>
                    <a:pt x="139" y="238"/>
                  </a:lnTo>
                  <a:lnTo>
                    <a:pt x="143" y="256"/>
                  </a:lnTo>
                  <a:lnTo>
                    <a:pt x="133" y="270"/>
                  </a:lnTo>
                  <a:lnTo>
                    <a:pt x="133" y="286"/>
                  </a:lnTo>
                  <a:lnTo>
                    <a:pt x="133" y="286"/>
                  </a:lnTo>
                  <a:lnTo>
                    <a:pt x="131" y="293"/>
                  </a:lnTo>
                  <a:lnTo>
                    <a:pt x="117" y="292"/>
                  </a:lnTo>
                  <a:lnTo>
                    <a:pt x="116" y="304"/>
                  </a:lnTo>
                  <a:lnTo>
                    <a:pt x="104" y="305"/>
                  </a:lnTo>
                  <a:lnTo>
                    <a:pt x="102" y="320"/>
                  </a:lnTo>
                  <a:lnTo>
                    <a:pt x="81" y="316"/>
                  </a:lnTo>
                  <a:lnTo>
                    <a:pt x="78" y="307"/>
                  </a:lnTo>
                  <a:lnTo>
                    <a:pt x="92" y="307"/>
                  </a:lnTo>
                  <a:lnTo>
                    <a:pt x="93" y="278"/>
                  </a:lnTo>
                  <a:lnTo>
                    <a:pt x="86" y="264"/>
                  </a:lnTo>
                  <a:lnTo>
                    <a:pt x="66" y="272"/>
                  </a:lnTo>
                  <a:lnTo>
                    <a:pt x="65" y="247"/>
                  </a:lnTo>
                  <a:lnTo>
                    <a:pt x="53" y="238"/>
                  </a:lnTo>
                  <a:lnTo>
                    <a:pt x="47" y="262"/>
                  </a:lnTo>
                  <a:lnTo>
                    <a:pt x="38" y="262"/>
                  </a:lnTo>
                  <a:lnTo>
                    <a:pt x="0" y="225"/>
                  </a:lnTo>
                  <a:lnTo>
                    <a:pt x="0" y="225"/>
                  </a:lnTo>
                  <a:lnTo>
                    <a:pt x="11" y="184"/>
                  </a:lnTo>
                  <a:lnTo>
                    <a:pt x="8" y="175"/>
                  </a:lnTo>
                  <a:lnTo>
                    <a:pt x="32" y="93"/>
                  </a:lnTo>
                  <a:lnTo>
                    <a:pt x="44" y="2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6">
              <a:extLst>
                <a:ext uri="{FF2B5EF4-FFF2-40B4-BE49-F238E27FC236}">
                  <a16:creationId xmlns:a16="http://schemas.microsoft.com/office/drawing/2014/main" id="{97579B79-63B2-445B-9C2B-05334EC6A8CB}"/>
                </a:ext>
              </a:extLst>
            </p:cNvPr>
            <p:cNvSpPr>
              <a:spLocks/>
            </p:cNvSpPr>
            <p:nvPr/>
          </p:nvSpPr>
          <p:spPr bwMode="auto">
            <a:xfrm>
              <a:off x="15814676" y="9278938"/>
              <a:ext cx="915988" cy="617538"/>
            </a:xfrm>
            <a:custGeom>
              <a:avLst/>
              <a:gdLst>
                <a:gd name="T0" fmla="*/ 234 w 577"/>
                <a:gd name="T1" fmla="*/ 1 h 389"/>
                <a:gd name="T2" fmla="*/ 257 w 577"/>
                <a:gd name="T3" fmla="*/ 4 h 389"/>
                <a:gd name="T4" fmla="*/ 324 w 577"/>
                <a:gd name="T5" fmla="*/ 33 h 389"/>
                <a:gd name="T6" fmla="*/ 363 w 577"/>
                <a:gd name="T7" fmla="*/ 46 h 389"/>
                <a:gd name="T8" fmla="*/ 406 w 577"/>
                <a:gd name="T9" fmla="*/ 48 h 389"/>
                <a:gd name="T10" fmla="*/ 433 w 577"/>
                <a:gd name="T11" fmla="*/ 13 h 389"/>
                <a:gd name="T12" fmla="*/ 454 w 577"/>
                <a:gd name="T13" fmla="*/ 4 h 389"/>
                <a:gd name="T14" fmla="*/ 482 w 577"/>
                <a:gd name="T15" fmla="*/ 27 h 389"/>
                <a:gd name="T16" fmla="*/ 496 w 577"/>
                <a:gd name="T17" fmla="*/ 42 h 389"/>
                <a:gd name="T18" fmla="*/ 524 w 577"/>
                <a:gd name="T19" fmla="*/ 55 h 389"/>
                <a:gd name="T20" fmla="*/ 532 w 577"/>
                <a:gd name="T21" fmla="*/ 63 h 389"/>
                <a:gd name="T22" fmla="*/ 566 w 577"/>
                <a:gd name="T23" fmla="*/ 64 h 389"/>
                <a:gd name="T24" fmla="*/ 560 w 577"/>
                <a:gd name="T25" fmla="*/ 88 h 389"/>
                <a:gd name="T26" fmla="*/ 542 w 577"/>
                <a:gd name="T27" fmla="*/ 123 h 389"/>
                <a:gd name="T28" fmla="*/ 518 w 577"/>
                <a:gd name="T29" fmla="*/ 117 h 389"/>
                <a:gd name="T30" fmla="*/ 505 w 577"/>
                <a:gd name="T31" fmla="*/ 130 h 389"/>
                <a:gd name="T32" fmla="*/ 476 w 577"/>
                <a:gd name="T33" fmla="*/ 136 h 389"/>
                <a:gd name="T34" fmla="*/ 470 w 577"/>
                <a:gd name="T35" fmla="*/ 178 h 389"/>
                <a:gd name="T36" fmla="*/ 428 w 577"/>
                <a:gd name="T37" fmla="*/ 220 h 389"/>
                <a:gd name="T38" fmla="*/ 403 w 577"/>
                <a:gd name="T39" fmla="*/ 280 h 389"/>
                <a:gd name="T40" fmla="*/ 401 w 577"/>
                <a:gd name="T41" fmla="*/ 310 h 389"/>
                <a:gd name="T42" fmla="*/ 368 w 577"/>
                <a:gd name="T43" fmla="*/ 323 h 389"/>
                <a:gd name="T44" fmla="*/ 323 w 577"/>
                <a:gd name="T45" fmla="*/ 325 h 389"/>
                <a:gd name="T46" fmla="*/ 284 w 577"/>
                <a:gd name="T47" fmla="*/ 344 h 389"/>
                <a:gd name="T48" fmla="*/ 257 w 577"/>
                <a:gd name="T49" fmla="*/ 356 h 389"/>
                <a:gd name="T50" fmla="*/ 254 w 577"/>
                <a:gd name="T51" fmla="*/ 373 h 389"/>
                <a:gd name="T52" fmla="*/ 194 w 577"/>
                <a:gd name="T53" fmla="*/ 380 h 389"/>
                <a:gd name="T54" fmla="*/ 167 w 577"/>
                <a:gd name="T55" fmla="*/ 349 h 389"/>
                <a:gd name="T56" fmla="*/ 150 w 577"/>
                <a:gd name="T57" fmla="*/ 349 h 389"/>
                <a:gd name="T58" fmla="*/ 112 w 577"/>
                <a:gd name="T59" fmla="*/ 367 h 389"/>
                <a:gd name="T60" fmla="*/ 76 w 577"/>
                <a:gd name="T61" fmla="*/ 353 h 389"/>
                <a:gd name="T62" fmla="*/ 55 w 577"/>
                <a:gd name="T63" fmla="*/ 368 h 389"/>
                <a:gd name="T64" fmla="*/ 27 w 577"/>
                <a:gd name="T65" fmla="*/ 361 h 389"/>
                <a:gd name="T66" fmla="*/ 7 w 577"/>
                <a:gd name="T67" fmla="*/ 341 h 389"/>
                <a:gd name="T68" fmla="*/ 10 w 577"/>
                <a:gd name="T69" fmla="*/ 307 h 389"/>
                <a:gd name="T70" fmla="*/ 10 w 577"/>
                <a:gd name="T71" fmla="*/ 238 h 389"/>
                <a:gd name="T72" fmla="*/ 9 w 577"/>
                <a:gd name="T73" fmla="*/ 198 h 389"/>
                <a:gd name="T74" fmla="*/ 13 w 577"/>
                <a:gd name="T75" fmla="*/ 203 h 389"/>
                <a:gd name="T76" fmla="*/ 42 w 577"/>
                <a:gd name="T77" fmla="*/ 223 h 389"/>
                <a:gd name="T78" fmla="*/ 63 w 577"/>
                <a:gd name="T79" fmla="*/ 224 h 389"/>
                <a:gd name="T80" fmla="*/ 72 w 577"/>
                <a:gd name="T81" fmla="*/ 205 h 389"/>
                <a:gd name="T82" fmla="*/ 87 w 577"/>
                <a:gd name="T83" fmla="*/ 184 h 389"/>
                <a:gd name="T84" fmla="*/ 150 w 577"/>
                <a:gd name="T85" fmla="*/ 187 h 389"/>
                <a:gd name="T86" fmla="*/ 159 w 577"/>
                <a:gd name="T87" fmla="*/ 166 h 389"/>
                <a:gd name="T88" fmla="*/ 153 w 577"/>
                <a:gd name="T89" fmla="*/ 118 h 389"/>
                <a:gd name="T90" fmla="*/ 126 w 577"/>
                <a:gd name="T91" fmla="*/ 100 h 389"/>
                <a:gd name="T92" fmla="*/ 140 w 577"/>
                <a:gd name="T93" fmla="*/ 88 h 389"/>
                <a:gd name="T94" fmla="*/ 162 w 577"/>
                <a:gd name="T95" fmla="*/ 75 h 389"/>
                <a:gd name="T96" fmla="*/ 177 w 577"/>
                <a:gd name="T97" fmla="*/ 58 h 389"/>
                <a:gd name="T98" fmla="*/ 212 w 577"/>
                <a:gd name="T99" fmla="*/ 42 h 389"/>
                <a:gd name="T100" fmla="*/ 201 w 577"/>
                <a:gd name="T101" fmla="*/ 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7" h="389">
                  <a:moveTo>
                    <a:pt x="201" y="4"/>
                  </a:moveTo>
                  <a:lnTo>
                    <a:pt x="234" y="1"/>
                  </a:lnTo>
                  <a:lnTo>
                    <a:pt x="248" y="12"/>
                  </a:lnTo>
                  <a:lnTo>
                    <a:pt x="257" y="4"/>
                  </a:lnTo>
                  <a:lnTo>
                    <a:pt x="300" y="31"/>
                  </a:lnTo>
                  <a:lnTo>
                    <a:pt x="324" y="33"/>
                  </a:lnTo>
                  <a:lnTo>
                    <a:pt x="353" y="51"/>
                  </a:lnTo>
                  <a:lnTo>
                    <a:pt x="363" y="46"/>
                  </a:lnTo>
                  <a:lnTo>
                    <a:pt x="406" y="55"/>
                  </a:lnTo>
                  <a:lnTo>
                    <a:pt x="406" y="48"/>
                  </a:lnTo>
                  <a:lnTo>
                    <a:pt x="433" y="25"/>
                  </a:lnTo>
                  <a:lnTo>
                    <a:pt x="433" y="13"/>
                  </a:lnTo>
                  <a:lnTo>
                    <a:pt x="449" y="12"/>
                  </a:lnTo>
                  <a:lnTo>
                    <a:pt x="454" y="4"/>
                  </a:lnTo>
                  <a:lnTo>
                    <a:pt x="469" y="0"/>
                  </a:lnTo>
                  <a:lnTo>
                    <a:pt x="482" y="27"/>
                  </a:lnTo>
                  <a:lnTo>
                    <a:pt x="499" y="33"/>
                  </a:lnTo>
                  <a:lnTo>
                    <a:pt x="496" y="42"/>
                  </a:lnTo>
                  <a:lnTo>
                    <a:pt x="508" y="66"/>
                  </a:lnTo>
                  <a:lnTo>
                    <a:pt x="524" y="55"/>
                  </a:lnTo>
                  <a:lnTo>
                    <a:pt x="524" y="55"/>
                  </a:lnTo>
                  <a:lnTo>
                    <a:pt x="532" y="63"/>
                  </a:lnTo>
                  <a:lnTo>
                    <a:pt x="577" y="43"/>
                  </a:lnTo>
                  <a:lnTo>
                    <a:pt x="566" y="64"/>
                  </a:lnTo>
                  <a:lnTo>
                    <a:pt x="572" y="69"/>
                  </a:lnTo>
                  <a:lnTo>
                    <a:pt x="560" y="88"/>
                  </a:lnTo>
                  <a:lnTo>
                    <a:pt x="557" y="120"/>
                  </a:lnTo>
                  <a:lnTo>
                    <a:pt x="542" y="123"/>
                  </a:lnTo>
                  <a:lnTo>
                    <a:pt x="527" y="111"/>
                  </a:lnTo>
                  <a:lnTo>
                    <a:pt x="518" y="117"/>
                  </a:lnTo>
                  <a:lnTo>
                    <a:pt x="520" y="126"/>
                  </a:lnTo>
                  <a:lnTo>
                    <a:pt x="505" y="130"/>
                  </a:lnTo>
                  <a:lnTo>
                    <a:pt x="496" y="127"/>
                  </a:lnTo>
                  <a:lnTo>
                    <a:pt x="476" y="136"/>
                  </a:lnTo>
                  <a:lnTo>
                    <a:pt x="481" y="145"/>
                  </a:lnTo>
                  <a:lnTo>
                    <a:pt x="470" y="178"/>
                  </a:lnTo>
                  <a:lnTo>
                    <a:pt x="458" y="199"/>
                  </a:lnTo>
                  <a:lnTo>
                    <a:pt x="428" y="220"/>
                  </a:lnTo>
                  <a:lnTo>
                    <a:pt x="422" y="257"/>
                  </a:lnTo>
                  <a:lnTo>
                    <a:pt x="403" y="280"/>
                  </a:lnTo>
                  <a:lnTo>
                    <a:pt x="401" y="310"/>
                  </a:lnTo>
                  <a:lnTo>
                    <a:pt x="401" y="310"/>
                  </a:lnTo>
                  <a:lnTo>
                    <a:pt x="382" y="308"/>
                  </a:lnTo>
                  <a:lnTo>
                    <a:pt x="368" y="323"/>
                  </a:lnTo>
                  <a:lnTo>
                    <a:pt x="350" y="317"/>
                  </a:lnTo>
                  <a:lnTo>
                    <a:pt x="323" y="325"/>
                  </a:lnTo>
                  <a:lnTo>
                    <a:pt x="296" y="344"/>
                  </a:lnTo>
                  <a:lnTo>
                    <a:pt x="284" y="344"/>
                  </a:lnTo>
                  <a:lnTo>
                    <a:pt x="279" y="356"/>
                  </a:lnTo>
                  <a:lnTo>
                    <a:pt x="257" y="356"/>
                  </a:lnTo>
                  <a:lnTo>
                    <a:pt x="249" y="367"/>
                  </a:lnTo>
                  <a:lnTo>
                    <a:pt x="254" y="373"/>
                  </a:lnTo>
                  <a:lnTo>
                    <a:pt x="231" y="389"/>
                  </a:lnTo>
                  <a:lnTo>
                    <a:pt x="194" y="380"/>
                  </a:lnTo>
                  <a:lnTo>
                    <a:pt x="167" y="364"/>
                  </a:lnTo>
                  <a:lnTo>
                    <a:pt x="167" y="349"/>
                  </a:lnTo>
                  <a:lnTo>
                    <a:pt x="153" y="343"/>
                  </a:lnTo>
                  <a:lnTo>
                    <a:pt x="150" y="349"/>
                  </a:lnTo>
                  <a:lnTo>
                    <a:pt x="123" y="350"/>
                  </a:lnTo>
                  <a:lnTo>
                    <a:pt x="112" y="367"/>
                  </a:lnTo>
                  <a:lnTo>
                    <a:pt x="93" y="367"/>
                  </a:lnTo>
                  <a:lnTo>
                    <a:pt x="76" y="353"/>
                  </a:lnTo>
                  <a:lnTo>
                    <a:pt x="63" y="358"/>
                  </a:lnTo>
                  <a:lnTo>
                    <a:pt x="55" y="368"/>
                  </a:lnTo>
                  <a:lnTo>
                    <a:pt x="48" y="358"/>
                  </a:lnTo>
                  <a:lnTo>
                    <a:pt x="27" y="361"/>
                  </a:lnTo>
                  <a:lnTo>
                    <a:pt x="22" y="346"/>
                  </a:lnTo>
                  <a:lnTo>
                    <a:pt x="7" y="341"/>
                  </a:lnTo>
                  <a:lnTo>
                    <a:pt x="7" y="341"/>
                  </a:lnTo>
                  <a:lnTo>
                    <a:pt x="10" y="307"/>
                  </a:lnTo>
                  <a:lnTo>
                    <a:pt x="0" y="281"/>
                  </a:lnTo>
                  <a:lnTo>
                    <a:pt x="10" y="238"/>
                  </a:lnTo>
                  <a:lnTo>
                    <a:pt x="3" y="224"/>
                  </a:lnTo>
                  <a:lnTo>
                    <a:pt x="9" y="198"/>
                  </a:lnTo>
                  <a:lnTo>
                    <a:pt x="9" y="198"/>
                  </a:lnTo>
                  <a:lnTo>
                    <a:pt x="13" y="203"/>
                  </a:lnTo>
                  <a:lnTo>
                    <a:pt x="25" y="199"/>
                  </a:lnTo>
                  <a:lnTo>
                    <a:pt x="42" y="223"/>
                  </a:lnTo>
                  <a:lnTo>
                    <a:pt x="49" y="217"/>
                  </a:lnTo>
                  <a:lnTo>
                    <a:pt x="63" y="224"/>
                  </a:lnTo>
                  <a:lnTo>
                    <a:pt x="72" y="221"/>
                  </a:lnTo>
                  <a:lnTo>
                    <a:pt x="72" y="205"/>
                  </a:lnTo>
                  <a:lnTo>
                    <a:pt x="82" y="199"/>
                  </a:lnTo>
                  <a:lnTo>
                    <a:pt x="87" y="184"/>
                  </a:lnTo>
                  <a:lnTo>
                    <a:pt x="118" y="178"/>
                  </a:lnTo>
                  <a:lnTo>
                    <a:pt x="150" y="187"/>
                  </a:lnTo>
                  <a:lnTo>
                    <a:pt x="149" y="180"/>
                  </a:lnTo>
                  <a:lnTo>
                    <a:pt x="159" y="166"/>
                  </a:lnTo>
                  <a:lnTo>
                    <a:pt x="161" y="130"/>
                  </a:lnTo>
                  <a:lnTo>
                    <a:pt x="153" y="118"/>
                  </a:lnTo>
                  <a:lnTo>
                    <a:pt x="140" y="120"/>
                  </a:lnTo>
                  <a:lnTo>
                    <a:pt x="126" y="100"/>
                  </a:lnTo>
                  <a:lnTo>
                    <a:pt x="132" y="84"/>
                  </a:lnTo>
                  <a:lnTo>
                    <a:pt x="140" y="88"/>
                  </a:lnTo>
                  <a:lnTo>
                    <a:pt x="149" y="67"/>
                  </a:lnTo>
                  <a:lnTo>
                    <a:pt x="162" y="75"/>
                  </a:lnTo>
                  <a:lnTo>
                    <a:pt x="164" y="55"/>
                  </a:lnTo>
                  <a:lnTo>
                    <a:pt x="177" y="58"/>
                  </a:lnTo>
                  <a:lnTo>
                    <a:pt x="183" y="49"/>
                  </a:lnTo>
                  <a:lnTo>
                    <a:pt x="212" y="42"/>
                  </a:lnTo>
                  <a:lnTo>
                    <a:pt x="212" y="25"/>
                  </a:lnTo>
                  <a:lnTo>
                    <a:pt x="201"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4" name="Freeform 7">
              <a:extLst>
                <a:ext uri="{FF2B5EF4-FFF2-40B4-BE49-F238E27FC236}">
                  <a16:creationId xmlns:a16="http://schemas.microsoft.com/office/drawing/2014/main" id="{99E0E8D3-805A-4157-975A-0F405EA31CB1}"/>
                </a:ext>
              </a:extLst>
            </p:cNvPr>
            <p:cNvSpPr>
              <a:spLocks/>
            </p:cNvSpPr>
            <p:nvPr/>
          </p:nvSpPr>
          <p:spPr bwMode="auto">
            <a:xfrm>
              <a:off x="15819438" y="7078663"/>
              <a:ext cx="485775" cy="323850"/>
            </a:xfrm>
            <a:custGeom>
              <a:avLst/>
              <a:gdLst>
                <a:gd name="T0" fmla="*/ 230 w 306"/>
                <a:gd name="T1" fmla="*/ 24 h 204"/>
                <a:gd name="T2" fmla="*/ 237 w 306"/>
                <a:gd name="T3" fmla="*/ 48 h 204"/>
                <a:gd name="T4" fmla="*/ 249 w 306"/>
                <a:gd name="T5" fmla="*/ 89 h 204"/>
                <a:gd name="T6" fmla="*/ 294 w 306"/>
                <a:gd name="T7" fmla="*/ 83 h 204"/>
                <a:gd name="T8" fmla="*/ 290 w 306"/>
                <a:gd name="T9" fmla="*/ 125 h 204"/>
                <a:gd name="T10" fmla="*/ 278 w 306"/>
                <a:gd name="T11" fmla="*/ 134 h 204"/>
                <a:gd name="T12" fmla="*/ 257 w 306"/>
                <a:gd name="T13" fmla="*/ 180 h 204"/>
                <a:gd name="T14" fmla="*/ 239 w 306"/>
                <a:gd name="T15" fmla="*/ 204 h 204"/>
                <a:gd name="T16" fmla="*/ 222 w 306"/>
                <a:gd name="T17" fmla="*/ 200 h 204"/>
                <a:gd name="T18" fmla="*/ 198 w 306"/>
                <a:gd name="T19" fmla="*/ 171 h 204"/>
                <a:gd name="T20" fmla="*/ 164 w 306"/>
                <a:gd name="T21" fmla="*/ 183 h 204"/>
                <a:gd name="T22" fmla="*/ 152 w 306"/>
                <a:gd name="T23" fmla="*/ 191 h 204"/>
                <a:gd name="T24" fmla="*/ 127 w 306"/>
                <a:gd name="T25" fmla="*/ 186 h 204"/>
                <a:gd name="T26" fmla="*/ 126 w 306"/>
                <a:gd name="T27" fmla="*/ 177 h 204"/>
                <a:gd name="T28" fmla="*/ 108 w 306"/>
                <a:gd name="T29" fmla="*/ 180 h 204"/>
                <a:gd name="T30" fmla="*/ 90 w 306"/>
                <a:gd name="T31" fmla="*/ 192 h 204"/>
                <a:gd name="T32" fmla="*/ 61 w 306"/>
                <a:gd name="T33" fmla="*/ 195 h 204"/>
                <a:gd name="T34" fmla="*/ 61 w 306"/>
                <a:gd name="T35" fmla="*/ 174 h 204"/>
                <a:gd name="T36" fmla="*/ 49 w 306"/>
                <a:gd name="T37" fmla="*/ 162 h 204"/>
                <a:gd name="T38" fmla="*/ 34 w 306"/>
                <a:gd name="T39" fmla="*/ 153 h 204"/>
                <a:gd name="T40" fmla="*/ 10 w 306"/>
                <a:gd name="T41" fmla="*/ 141 h 204"/>
                <a:gd name="T42" fmla="*/ 0 w 306"/>
                <a:gd name="T43" fmla="*/ 84 h 204"/>
                <a:gd name="T44" fmla="*/ 34 w 306"/>
                <a:gd name="T45" fmla="*/ 72 h 204"/>
                <a:gd name="T46" fmla="*/ 51 w 306"/>
                <a:gd name="T47" fmla="*/ 68 h 204"/>
                <a:gd name="T48" fmla="*/ 72 w 306"/>
                <a:gd name="T49" fmla="*/ 72 h 204"/>
                <a:gd name="T50" fmla="*/ 82 w 306"/>
                <a:gd name="T51" fmla="*/ 77 h 204"/>
                <a:gd name="T52" fmla="*/ 88 w 306"/>
                <a:gd name="T53" fmla="*/ 57 h 204"/>
                <a:gd name="T54" fmla="*/ 106 w 306"/>
                <a:gd name="T55" fmla="*/ 36 h 204"/>
                <a:gd name="T56" fmla="*/ 155 w 306"/>
                <a:gd name="T57" fmla="*/ 24 h 204"/>
                <a:gd name="T58" fmla="*/ 165 w 306"/>
                <a:gd name="T59" fmla="*/ 20 h 204"/>
                <a:gd name="T60" fmla="*/ 198 w 306"/>
                <a:gd name="T61" fmla="*/ 0 h 204"/>
                <a:gd name="T62" fmla="*/ 233 w 306"/>
                <a:gd name="T6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6" h="204">
                  <a:moveTo>
                    <a:pt x="233" y="0"/>
                  </a:moveTo>
                  <a:lnTo>
                    <a:pt x="230" y="24"/>
                  </a:lnTo>
                  <a:lnTo>
                    <a:pt x="212" y="53"/>
                  </a:lnTo>
                  <a:lnTo>
                    <a:pt x="237" y="48"/>
                  </a:lnTo>
                  <a:lnTo>
                    <a:pt x="252" y="54"/>
                  </a:lnTo>
                  <a:lnTo>
                    <a:pt x="249" y="89"/>
                  </a:lnTo>
                  <a:lnTo>
                    <a:pt x="284" y="95"/>
                  </a:lnTo>
                  <a:lnTo>
                    <a:pt x="294" y="83"/>
                  </a:lnTo>
                  <a:lnTo>
                    <a:pt x="306" y="101"/>
                  </a:lnTo>
                  <a:lnTo>
                    <a:pt x="290" y="125"/>
                  </a:lnTo>
                  <a:lnTo>
                    <a:pt x="281" y="125"/>
                  </a:lnTo>
                  <a:lnTo>
                    <a:pt x="278" y="134"/>
                  </a:lnTo>
                  <a:lnTo>
                    <a:pt x="267" y="140"/>
                  </a:lnTo>
                  <a:lnTo>
                    <a:pt x="257" y="180"/>
                  </a:lnTo>
                  <a:lnTo>
                    <a:pt x="257" y="180"/>
                  </a:lnTo>
                  <a:lnTo>
                    <a:pt x="239" y="204"/>
                  </a:lnTo>
                  <a:lnTo>
                    <a:pt x="228" y="194"/>
                  </a:lnTo>
                  <a:lnTo>
                    <a:pt x="222" y="200"/>
                  </a:lnTo>
                  <a:lnTo>
                    <a:pt x="212" y="194"/>
                  </a:lnTo>
                  <a:lnTo>
                    <a:pt x="198" y="171"/>
                  </a:lnTo>
                  <a:lnTo>
                    <a:pt x="183" y="165"/>
                  </a:lnTo>
                  <a:lnTo>
                    <a:pt x="164" y="183"/>
                  </a:lnTo>
                  <a:lnTo>
                    <a:pt x="161" y="195"/>
                  </a:lnTo>
                  <a:lnTo>
                    <a:pt x="152" y="191"/>
                  </a:lnTo>
                  <a:lnTo>
                    <a:pt x="149" y="180"/>
                  </a:lnTo>
                  <a:lnTo>
                    <a:pt x="127" y="186"/>
                  </a:lnTo>
                  <a:lnTo>
                    <a:pt x="130" y="179"/>
                  </a:lnTo>
                  <a:lnTo>
                    <a:pt x="126" y="177"/>
                  </a:lnTo>
                  <a:lnTo>
                    <a:pt x="115" y="186"/>
                  </a:lnTo>
                  <a:lnTo>
                    <a:pt x="108" y="180"/>
                  </a:lnTo>
                  <a:lnTo>
                    <a:pt x="94" y="183"/>
                  </a:lnTo>
                  <a:lnTo>
                    <a:pt x="90" y="192"/>
                  </a:lnTo>
                  <a:lnTo>
                    <a:pt x="61" y="195"/>
                  </a:lnTo>
                  <a:lnTo>
                    <a:pt x="61" y="195"/>
                  </a:lnTo>
                  <a:lnTo>
                    <a:pt x="61" y="174"/>
                  </a:lnTo>
                  <a:lnTo>
                    <a:pt x="61" y="174"/>
                  </a:lnTo>
                  <a:lnTo>
                    <a:pt x="67" y="171"/>
                  </a:lnTo>
                  <a:lnTo>
                    <a:pt x="49" y="162"/>
                  </a:lnTo>
                  <a:lnTo>
                    <a:pt x="43" y="152"/>
                  </a:lnTo>
                  <a:lnTo>
                    <a:pt x="34" y="153"/>
                  </a:lnTo>
                  <a:lnTo>
                    <a:pt x="10" y="141"/>
                  </a:lnTo>
                  <a:lnTo>
                    <a:pt x="10" y="141"/>
                  </a:lnTo>
                  <a:lnTo>
                    <a:pt x="0" y="84"/>
                  </a:lnTo>
                  <a:lnTo>
                    <a:pt x="0" y="84"/>
                  </a:lnTo>
                  <a:lnTo>
                    <a:pt x="16" y="84"/>
                  </a:lnTo>
                  <a:lnTo>
                    <a:pt x="34" y="72"/>
                  </a:lnTo>
                  <a:lnTo>
                    <a:pt x="49" y="77"/>
                  </a:lnTo>
                  <a:lnTo>
                    <a:pt x="51" y="68"/>
                  </a:lnTo>
                  <a:lnTo>
                    <a:pt x="63" y="75"/>
                  </a:lnTo>
                  <a:lnTo>
                    <a:pt x="72" y="72"/>
                  </a:lnTo>
                  <a:lnTo>
                    <a:pt x="76" y="80"/>
                  </a:lnTo>
                  <a:lnTo>
                    <a:pt x="82" y="77"/>
                  </a:lnTo>
                  <a:lnTo>
                    <a:pt x="81" y="63"/>
                  </a:lnTo>
                  <a:lnTo>
                    <a:pt x="88" y="57"/>
                  </a:lnTo>
                  <a:lnTo>
                    <a:pt x="94" y="33"/>
                  </a:lnTo>
                  <a:lnTo>
                    <a:pt x="106" y="36"/>
                  </a:lnTo>
                  <a:lnTo>
                    <a:pt x="134" y="20"/>
                  </a:lnTo>
                  <a:lnTo>
                    <a:pt x="155" y="24"/>
                  </a:lnTo>
                  <a:lnTo>
                    <a:pt x="158" y="15"/>
                  </a:lnTo>
                  <a:lnTo>
                    <a:pt x="165" y="20"/>
                  </a:lnTo>
                  <a:lnTo>
                    <a:pt x="198" y="0"/>
                  </a:lnTo>
                  <a:lnTo>
                    <a:pt x="198" y="0"/>
                  </a:lnTo>
                  <a:lnTo>
                    <a:pt x="219" y="5"/>
                  </a:lnTo>
                  <a:lnTo>
                    <a:pt x="23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5" name="Freeform 8">
              <a:extLst>
                <a:ext uri="{FF2B5EF4-FFF2-40B4-BE49-F238E27FC236}">
                  <a16:creationId xmlns:a16="http://schemas.microsoft.com/office/drawing/2014/main" id="{31DC4211-1304-437E-A694-2A67975B5F30}"/>
                </a:ext>
              </a:extLst>
            </p:cNvPr>
            <p:cNvSpPr>
              <a:spLocks/>
            </p:cNvSpPr>
            <p:nvPr/>
          </p:nvSpPr>
          <p:spPr bwMode="auto">
            <a:xfrm>
              <a:off x="16489363" y="6967538"/>
              <a:ext cx="603250" cy="622300"/>
            </a:xfrm>
            <a:custGeom>
              <a:avLst/>
              <a:gdLst>
                <a:gd name="T0" fmla="*/ 203 w 380"/>
                <a:gd name="T1" fmla="*/ 3 h 392"/>
                <a:gd name="T2" fmla="*/ 217 w 380"/>
                <a:gd name="T3" fmla="*/ 22 h 392"/>
                <a:gd name="T4" fmla="*/ 259 w 380"/>
                <a:gd name="T5" fmla="*/ 9 h 392"/>
                <a:gd name="T6" fmla="*/ 263 w 380"/>
                <a:gd name="T7" fmla="*/ 43 h 392"/>
                <a:gd name="T8" fmla="*/ 265 w 380"/>
                <a:gd name="T9" fmla="*/ 100 h 392"/>
                <a:gd name="T10" fmla="*/ 286 w 380"/>
                <a:gd name="T11" fmla="*/ 136 h 392"/>
                <a:gd name="T12" fmla="*/ 346 w 380"/>
                <a:gd name="T13" fmla="*/ 135 h 392"/>
                <a:gd name="T14" fmla="*/ 359 w 380"/>
                <a:gd name="T15" fmla="*/ 195 h 392"/>
                <a:gd name="T16" fmla="*/ 344 w 380"/>
                <a:gd name="T17" fmla="*/ 220 h 392"/>
                <a:gd name="T18" fmla="*/ 337 w 380"/>
                <a:gd name="T19" fmla="*/ 237 h 392"/>
                <a:gd name="T20" fmla="*/ 319 w 380"/>
                <a:gd name="T21" fmla="*/ 247 h 392"/>
                <a:gd name="T22" fmla="*/ 311 w 380"/>
                <a:gd name="T23" fmla="*/ 262 h 392"/>
                <a:gd name="T24" fmla="*/ 289 w 380"/>
                <a:gd name="T25" fmla="*/ 285 h 392"/>
                <a:gd name="T26" fmla="*/ 287 w 380"/>
                <a:gd name="T27" fmla="*/ 295 h 392"/>
                <a:gd name="T28" fmla="*/ 263 w 380"/>
                <a:gd name="T29" fmla="*/ 305 h 392"/>
                <a:gd name="T30" fmla="*/ 254 w 380"/>
                <a:gd name="T31" fmla="*/ 304 h 392"/>
                <a:gd name="T32" fmla="*/ 221 w 380"/>
                <a:gd name="T33" fmla="*/ 332 h 392"/>
                <a:gd name="T34" fmla="*/ 208 w 380"/>
                <a:gd name="T35" fmla="*/ 361 h 392"/>
                <a:gd name="T36" fmla="*/ 153 w 380"/>
                <a:gd name="T37" fmla="*/ 391 h 392"/>
                <a:gd name="T38" fmla="*/ 135 w 380"/>
                <a:gd name="T39" fmla="*/ 392 h 392"/>
                <a:gd name="T40" fmla="*/ 107 w 380"/>
                <a:gd name="T41" fmla="*/ 352 h 392"/>
                <a:gd name="T42" fmla="*/ 96 w 380"/>
                <a:gd name="T43" fmla="*/ 329 h 392"/>
                <a:gd name="T44" fmla="*/ 56 w 380"/>
                <a:gd name="T45" fmla="*/ 344 h 392"/>
                <a:gd name="T46" fmla="*/ 39 w 380"/>
                <a:gd name="T47" fmla="*/ 346 h 392"/>
                <a:gd name="T48" fmla="*/ 12 w 380"/>
                <a:gd name="T49" fmla="*/ 323 h 392"/>
                <a:gd name="T50" fmla="*/ 0 w 380"/>
                <a:gd name="T51" fmla="*/ 317 h 392"/>
                <a:gd name="T52" fmla="*/ 14 w 380"/>
                <a:gd name="T53" fmla="*/ 304 h 392"/>
                <a:gd name="T54" fmla="*/ 21 w 380"/>
                <a:gd name="T55" fmla="*/ 280 h 392"/>
                <a:gd name="T56" fmla="*/ 36 w 380"/>
                <a:gd name="T57" fmla="*/ 265 h 392"/>
                <a:gd name="T58" fmla="*/ 21 w 380"/>
                <a:gd name="T59" fmla="*/ 225 h 392"/>
                <a:gd name="T60" fmla="*/ 45 w 380"/>
                <a:gd name="T61" fmla="*/ 193 h 392"/>
                <a:gd name="T62" fmla="*/ 53 w 380"/>
                <a:gd name="T63" fmla="*/ 163 h 392"/>
                <a:gd name="T64" fmla="*/ 80 w 380"/>
                <a:gd name="T65" fmla="*/ 100 h 392"/>
                <a:gd name="T66" fmla="*/ 68 w 380"/>
                <a:gd name="T67" fmla="*/ 72 h 392"/>
                <a:gd name="T68" fmla="*/ 71 w 380"/>
                <a:gd name="T69" fmla="*/ 45 h 392"/>
                <a:gd name="T70" fmla="*/ 75 w 380"/>
                <a:gd name="T71" fmla="*/ 7 h 392"/>
                <a:gd name="T72" fmla="*/ 105 w 380"/>
                <a:gd name="T73" fmla="*/ 7 h 392"/>
                <a:gd name="T74" fmla="*/ 131 w 380"/>
                <a:gd name="T75" fmla="*/ 16 h 392"/>
                <a:gd name="T76" fmla="*/ 149 w 380"/>
                <a:gd name="T77" fmla="*/ 19 h 392"/>
                <a:gd name="T78" fmla="*/ 187 w 380"/>
                <a:gd name="T79" fmla="*/ 1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0" h="392">
                  <a:moveTo>
                    <a:pt x="194" y="1"/>
                  </a:moveTo>
                  <a:lnTo>
                    <a:pt x="203" y="3"/>
                  </a:lnTo>
                  <a:lnTo>
                    <a:pt x="209" y="19"/>
                  </a:lnTo>
                  <a:lnTo>
                    <a:pt x="217" y="22"/>
                  </a:lnTo>
                  <a:lnTo>
                    <a:pt x="248" y="21"/>
                  </a:lnTo>
                  <a:lnTo>
                    <a:pt x="259" y="9"/>
                  </a:lnTo>
                  <a:lnTo>
                    <a:pt x="271" y="19"/>
                  </a:lnTo>
                  <a:lnTo>
                    <a:pt x="263" y="43"/>
                  </a:lnTo>
                  <a:lnTo>
                    <a:pt x="281" y="49"/>
                  </a:lnTo>
                  <a:lnTo>
                    <a:pt x="265" y="100"/>
                  </a:lnTo>
                  <a:lnTo>
                    <a:pt x="272" y="127"/>
                  </a:lnTo>
                  <a:lnTo>
                    <a:pt x="286" y="136"/>
                  </a:lnTo>
                  <a:lnTo>
                    <a:pt x="302" y="124"/>
                  </a:lnTo>
                  <a:lnTo>
                    <a:pt x="346" y="135"/>
                  </a:lnTo>
                  <a:lnTo>
                    <a:pt x="380" y="169"/>
                  </a:lnTo>
                  <a:lnTo>
                    <a:pt x="359" y="195"/>
                  </a:lnTo>
                  <a:lnTo>
                    <a:pt x="362" y="201"/>
                  </a:lnTo>
                  <a:lnTo>
                    <a:pt x="344" y="220"/>
                  </a:lnTo>
                  <a:lnTo>
                    <a:pt x="347" y="229"/>
                  </a:lnTo>
                  <a:lnTo>
                    <a:pt x="337" y="237"/>
                  </a:lnTo>
                  <a:lnTo>
                    <a:pt x="341" y="247"/>
                  </a:lnTo>
                  <a:lnTo>
                    <a:pt x="319" y="247"/>
                  </a:lnTo>
                  <a:lnTo>
                    <a:pt x="323" y="258"/>
                  </a:lnTo>
                  <a:lnTo>
                    <a:pt x="311" y="262"/>
                  </a:lnTo>
                  <a:lnTo>
                    <a:pt x="304" y="279"/>
                  </a:lnTo>
                  <a:lnTo>
                    <a:pt x="289" y="285"/>
                  </a:lnTo>
                  <a:lnTo>
                    <a:pt x="292" y="291"/>
                  </a:lnTo>
                  <a:lnTo>
                    <a:pt x="287" y="295"/>
                  </a:lnTo>
                  <a:lnTo>
                    <a:pt x="278" y="291"/>
                  </a:lnTo>
                  <a:lnTo>
                    <a:pt x="263" y="305"/>
                  </a:lnTo>
                  <a:lnTo>
                    <a:pt x="257" y="300"/>
                  </a:lnTo>
                  <a:lnTo>
                    <a:pt x="254" y="304"/>
                  </a:lnTo>
                  <a:lnTo>
                    <a:pt x="241" y="303"/>
                  </a:lnTo>
                  <a:lnTo>
                    <a:pt x="221" y="332"/>
                  </a:lnTo>
                  <a:lnTo>
                    <a:pt x="203" y="347"/>
                  </a:lnTo>
                  <a:lnTo>
                    <a:pt x="208" y="361"/>
                  </a:lnTo>
                  <a:lnTo>
                    <a:pt x="191" y="388"/>
                  </a:lnTo>
                  <a:lnTo>
                    <a:pt x="153" y="391"/>
                  </a:lnTo>
                  <a:lnTo>
                    <a:pt x="153" y="391"/>
                  </a:lnTo>
                  <a:lnTo>
                    <a:pt x="135" y="392"/>
                  </a:lnTo>
                  <a:lnTo>
                    <a:pt x="101" y="370"/>
                  </a:lnTo>
                  <a:lnTo>
                    <a:pt x="107" y="352"/>
                  </a:lnTo>
                  <a:lnTo>
                    <a:pt x="92" y="347"/>
                  </a:lnTo>
                  <a:lnTo>
                    <a:pt x="96" y="329"/>
                  </a:lnTo>
                  <a:lnTo>
                    <a:pt x="83" y="352"/>
                  </a:lnTo>
                  <a:lnTo>
                    <a:pt x="56" y="344"/>
                  </a:lnTo>
                  <a:lnTo>
                    <a:pt x="39" y="346"/>
                  </a:lnTo>
                  <a:lnTo>
                    <a:pt x="39" y="346"/>
                  </a:lnTo>
                  <a:lnTo>
                    <a:pt x="23" y="343"/>
                  </a:lnTo>
                  <a:lnTo>
                    <a:pt x="12" y="323"/>
                  </a:lnTo>
                  <a:lnTo>
                    <a:pt x="0" y="317"/>
                  </a:lnTo>
                  <a:lnTo>
                    <a:pt x="0" y="317"/>
                  </a:lnTo>
                  <a:lnTo>
                    <a:pt x="6" y="303"/>
                  </a:lnTo>
                  <a:lnTo>
                    <a:pt x="14" y="304"/>
                  </a:lnTo>
                  <a:lnTo>
                    <a:pt x="12" y="288"/>
                  </a:lnTo>
                  <a:lnTo>
                    <a:pt x="21" y="280"/>
                  </a:lnTo>
                  <a:lnTo>
                    <a:pt x="18" y="276"/>
                  </a:lnTo>
                  <a:lnTo>
                    <a:pt x="36" y="265"/>
                  </a:lnTo>
                  <a:lnTo>
                    <a:pt x="21" y="255"/>
                  </a:lnTo>
                  <a:lnTo>
                    <a:pt x="21" y="225"/>
                  </a:lnTo>
                  <a:lnTo>
                    <a:pt x="41" y="214"/>
                  </a:lnTo>
                  <a:lnTo>
                    <a:pt x="45" y="193"/>
                  </a:lnTo>
                  <a:lnTo>
                    <a:pt x="62" y="190"/>
                  </a:lnTo>
                  <a:lnTo>
                    <a:pt x="53" y="163"/>
                  </a:lnTo>
                  <a:lnTo>
                    <a:pt x="68" y="114"/>
                  </a:lnTo>
                  <a:lnTo>
                    <a:pt x="80" y="100"/>
                  </a:lnTo>
                  <a:lnTo>
                    <a:pt x="80" y="90"/>
                  </a:lnTo>
                  <a:lnTo>
                    <a:pt x="68" y="72"/>
                  </a:lnTo>
                  <a:lnTo>
                    <a:pt x="71" y="45"/>
                  </a:lnTo>
                  <a:lnTo>
                    <a:pt x="71" y="45"/>
                  </a:lnTo>
                  <a:lnTo>
                    <a:pt x="80" y="30"/>
                  </a:lnTo>
                  <a:lnTo>
                    <a:pt x="75" y="7"/>
                  </a:lnTo>
                  <a:lnTo>
                    <a:pt x="89" y="0"/>
                  </a:lnTo>
                  <a:lnTo>
                    <a:pt x="105" y="7"/>
                  </a:lnTo>
                  <a:lnTo>
                    <a:pt x="110" y="16"/>
                  </a:lnTo>
                  <a:lnTo>
                    <a:pt x="131" y="16"/>
                  </a:lnTo>
                  <a:lnTo>
                    <a:pt x="138" y="7"/>
                  </a:lnTo>
                  <a:lnTo>
                    <a:pt x="149" y="19"/>
                  </a:lnTo>
                  <a:lnTo>
                    <a:pt x="165" y="21"/>
                  </a:lnTo>
                  <a:lnTo>
                    <a:pt x="187" y="18"/>
                  </a:lnTo>
                  <a:lnTo>
                    <a:pt x="194"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6" name="Freeform 9">
              <a:extLst>
                <a:ext uri="{FF2B5EF4-FFF2-40B4-BE49-F238E27FC236}">
                  <a16:creationId xmlns:a16="http://schemas.microsoft.com/office/drawing/2014/main" id="{651C6D05-1B56-445A-93F8-F99A4E6E51D6}"/>
                </a:ext>
              </a:extLst>
            </p:cNvPr>
            <p:cNvSpPr>
              <a:spLocks/>
            </p:cNvSpPr>
            <p:nvPr/>
          </p:nvSpPr>
          <p:spPr bwMode="auto">
            <a:xfrm>
              <a:off x="16075026" y="7978775"/>
              <a:ext cx="690563" cy="552450"/>
            </a:xfrm>
            <a:custGeom>
              <a:avLst/>
              <a:gdLst>
                <a:gd name="T0" fmla="*/ 192 w 435"/>
                <a:gd name="T1" fmla="*/ 56 h 348"/>
                <a:gd name="T2" fmla="*/ 230 w 435"/>
                <a:gd name="T3" fmla="*/ 38 h 348"/>
                <a:gd name="T4" fmla="*/ 288 w 435"/>
                <a:gd name="T5" fmla="*/ 13 h 348"/>
                <a:gd name="T6" fmla="*/ 303 w 435"/>
                <a:gd name="T7" fmla="*/ 0 h 348"/>
                <a:gd name="T8" fmla="*/ 309 w 435"/>
                <a:gd name="T9" fmla="*/ 26 h 348"/>
                <a:gd name="T10" fmla="*/ 296 w 435"/>
                <a:gd name="T11" fmla="*/ 53 h 348"/>
                <a:gd name="T12" fmla="*/ 329 w 435"/>
                <a:gd name="T13" fmla="*/ 50 h 348"/>
                <a:gd name="T14" fmla="*/ 359 w 435"/>
                <a:gd name="T15" fmla="*/ 35 h 348"/>
                <a:gd name="T16" fmla="*/ 389 w 435"/>
                <a:gd name="T17" fmla="*/ 49 h 348"/>
                <a:gd name="T18" fmla="*/ 408 w 435"/>
                <a:gd name="T19" fmla="*/ 62 h 348"/>
                <a:gd name="T20" fmla="*/ 389 w 435"/>
                <a:gd name="T21" fmla="*/ 76 h 348"/>
                <a:gd name="T22" fmla="*/ 395 w 435"/>
                <a:gd name="T23" fmla="*/ 121 h 348"/>
                <a:gd name="T24" fmla="*/ 435 w 435"/>
                <a:gd name="T25" fmla="*/ 160 h 348"/>
                <a:gd name="T26" fmla="*/ 423 w 435"/>
                <a:gd name="T27" fmla="*/ 217 h 348"/>
                <a:gd name="T28" fmla="*/ 401 w 435"/>
                <a:gd name="T29" fmla="*/ 256 h 348"/>
                <a:gd name="T30" fmla="*/ 347 w 435"/>
                <a:gd name="T31" fmla="*/ 302 h 348"/>
                <a:gd name="T32" fmla="*/ 291 w 435"/>
                <a:gd name="T33" fmla="*/ 307 h 348"/>
                <a:gd name="T34" fmla="*/ 228 w 435"/>
                <a:gd name="T35" fmla="*/ 298 h 348"/>
                <a:gd name="T36" fmla="*/ 187 w 435"/>
                <a:gd name="T37" fmla="*/ 304 h 348"/>
                <a:gd name="T38" fmla="*/ 172 w 435"/>
                <a:gd name="T39" fmla="*/ 326 h 348"/>
                <a:gd name="T40" fmla="*/ 141 w 435"/>
                <a:gd name="T41" fmla="*/ 348 h 348"/>
                <a:gd name="T42" fmla="*/ 145 w 435"/>
                <a:gd name="T43" fmla="*/ 335 h 348"/>
                <a:gd name="T44" fmla="*/ 114 w 435"/>
                <a:gd name="T45" fmla="*/ 296 h 348"/>
                <a:gd name="T46" fmla="*/ 100 w 435"/>
                <a:gd name="T47" fmla="*/ 299 h 348"/>
                <a:gd name="T48" fmla="*/ 96 w 435"/>
                <a:gd name="T49" fmla="*/ 266 h 348"/>
                <a:gd name="T50" fmla="*/ 76 w 435"/>
                <a:gd name="T51" fmla="*/ 265 h 348"/>
                <a:gd name="T52" fmla="*/ 69 w 435"/>
                <a:gd name="T53" fmla="*/ 295 h 348"/>
                <a:gd name="T54" fmla="*/ 70 w 435"/>
                <a:gd name="T55" fmla="*/ 316 h 348"/>
                <a:gd name="T56" fmla="*/ 15 w 435"/>
                <a:gd name="T57" fmla="*/ 305 h 348"/>
                <a:gd name="T58" fmla="*/ 13 w 435"/>
                <a:gd name="T59" fmla="*/ 253 h 348"/>
                <a:gd name="T60" fmla="*/ 0 w 435"/>
                <a:gd name="T61" fmla="*/ 247 h 348"/>
                <a:gd name="T62" fmla="*/ 0 w 435"/>
                <a:gd name="T63" fmla="*/ 245 h 348"/>
                <a:gd name="T64" fmla="*/ 3 w 435"/>
                <a:gd name="T65" fmla="*/ 227 h 348"/>
                <a:gd name="T66" fmla="*/ 30 w 435"/>
                <a:gd name="T67" fmla="*/ 212 h 348"/>
                <a:gd name="T68" fmla="*/ 51 w 435"/>
                <a:gd name="T69" fmla="*/ 191 h 348"/>
                <a:gd name="T70" fmla="*/ 52 w 435"/>
                <a:gd name="T71" fmla="*/ 185 h 348"/>
                <a:gd name="T72" fmla="*/ 61 w 435"/>
                <a:gd name="T73" fmla="*/ 179 h 348"/>
                <a:gd name="T74" fmla="*/ 78 w 435"/>
                <a:gd name="T75" fmla="*/ 170 h 348"/>
                <a:gd name="T76" fmla="*/ 82 w 435"/>
                <a:gd name="T77" fmla="*/ 169 h 348"/>
                <a:gd name="T78" fmla="*/ 102 w 435"/>
                <a:gd name="T79" fmla="*/ 164 h 348"/>
                <a:gd name="T80" fmla="*/ 112 w 435"/>
                <a:gd name="T81" fmla="*/ 152 h 348"/>
                <a:gd name="T82" fmla="*/ 145 w 435"/>
                <a:gd name="T83" fmla="*/ 151 h 348"/>
                <a:gd name="T84" fmla="*/ 147 w 435"/>
                <a:gd name="T85" fmla="*/ 137 h 348"/>
                <a:gd name="T86" fmla="*/ 142 w 435"/>
                <a:gd name="T87" fmla="*/ 134 h 348"/>
                <a:gd name="T88" fmla="*/ 156 w 435"/>
                <a:gd name="T89" fmla="*/ 139 h 348"/>
                <a:gd name="T90" fmla="*/ 145 w 435"/>
                <a:gd name="T91" fmla="*/ 9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348">
                  <a:moveTo>
                    <a:pt x="154" y="73"/>
                  </a:moveTo>
                  <a:lnTo>
                    <a:pt x="192" y="56"/>
                  </a:lnTo>
                  <a:lnTo>
                    <a:pt x="207" y="35"/>
                  </a:lnTo>
                  <a:lnTo>
                    <a:pt x="230" y="38"/>
                  </a:lnTo>
                  <a:lnTo>
                    <a:pt x="245" y="7"/>
                  </a:lnTo>
                  <a:lnTo>
                    <a:pt x="288" y="13"/>
                  </a:lnTo>
                  <a:lnTo>
                    <a:pt x="293" y="1"/>
                  </a:lnTo>
                  <a:lnTo>
                    <a:pt x="303" y="0"/>
                  </a:lnTo>
                  <a:lnTo>
                    <a:pt x="311" y="3"/>
                  </a:lnTo>
                  <a:lnTo>
                    <a:pt x="309" y="26"/>
                  </a:lnTo>
                  <a:lnTo>
                    <a:pt x="291" y="47"/>
                  </a:lnTo>
                  <a:lnTo>
                    <a:pt x="296" y="53"/>
                  </a:lnTo>
                  <a:lnTo>
                    <a:pt x="320" y="62"/>
                  </a:lnTo>
                  <a:lnTo>
                    <a:pt x="329" y="50"/>
                  </a:lnTo>
                  <a:lnTo>
                    <a:pt x="344" y="58"/>
                  </a:lnTo>
                  <a:lnTo>
                    <a:pt x="359" y="35"/>
                  </a:lnTo>
                  <a:lnTo>
                    <a:pt x="368" y="53"/>
                  </a:lnTo>
                  <a:lnTo>
                    <a:pt x="389" y="49"/>
                  </a:lnTo>
                  <a:lnTo>
                    <a:pt x="408" y="62"/>
                  </a:lnTo>
                  <a:lnTo>
                    <a:pt x="408" y="62"/>
                  </a:lnTo>
                  <a:lnTo>
                    <a:pt x="404" y="70"/>
                  </a:lnTo>
                  <a:lnTo>
                    <a:pt x="389" y="76"/>
                  </a:lnTo>
                  <a:lnTo>
                    <a:pt x="387" y="107"/>
                  </a:lnTo>
                  <a:lnTo>
                    <a:pt x="395" y="121"/>
                  </a:lnTo>
                  <a:lnTo>
                    <a:pt x="411" y="121"/>
                  </a:lnTo>
                  <a:lnTo>
                    <a:pt x="435" y="160"/>
                  </a:lnTo>
                  <a:lnTo>
                    <a:pt x="422" y="196"/>
                  </a:lnTo>
                  <a:lnTo>
                    <a:pt x="423" y="217"/>
                  </a:lnTo>
                  <a:lnTo>
                    <a:pt x="398" y="241"/>
                  </a:lnTo>
                  <a:lnTo>
                    <a:pt x="401" y="256"/>
                  </a:lnTo>
                  <a:lnTo>
                    <a:pt x="389" y="295"/>
                  </a:lnTo>
                  <a:lnTo>
                    <a:pt x="347" y="302"/>
                  </a:lnTo>
                  <a:lnTo>
                    <a:pt x="317" y="296"/>
                  </a:lnTo>
                  <a:lnTo>
                    <a:pt x="291" y="307"/>
                  </a:lnTo>
                  <a:lnTo>
                    <a:pt x="228" y="298"/>
                  </a:lnTo>
                  <a:lnTo>
                    <a:pt x="228" y="298"/>
                  </a:lnTo>
                  <a:lnTo>
                    <a:pt x="198" y="314"/>
                  </a:lnTo>
                  <a:lnTo>
                    <a:pt x="187" y="304"/>
                  </a:lnTo>
                  <a:lnTo>
                    <a:pt x="178" y="308"/>
                  </a:lnTo>
                  <a:lnTo>
                    <a:pt x="172" y="326"/>
                  </a:lnTo>
                  <a:lnTo>
                    <a:pt x="162" y="328"/>
                  </a:lnTo>
                  <a:lnTo>
                    <a:pt x="141" y="348"/>
                  </a:lnTo>
                  <a:lnTo>
                    <a:pt x="141" y="348"/>
                  </a:lnTo>
                  <a:lnTo>
                    <a:pt x="145" y="335"/>
                  </a:lnTo>
                  <a:lnTo>
                    <a:pt x="129" y="308"/>
                  </a:lnTo>
                  <a:lnTo>
                    <a:pt x="114" y="296"/>
                  </a:lnTo>
                  <a:lnTo>
                    <a:pt x="100" y="299"/>
                  </a:lnTo>
                  <a:lnTo>
                    <a:pt x="100" y="299"/>
                  </a:lnTo>
                  <a:lnTo>
                    <a:pt x="96" y="266"/>
                  </a:lnTo>
                  <a:lnTo>
                    <a:pt x="96" y="266"/>
                  </a:lnTo>
                  <a:lnTo>
                    <a:pt x="90" y="272"/>
                  </a:lnTo>
                  <a:lnTo>
                    <a:pt x="76" y="265"/>
                  </a:lnTo>
                  <a:lnTo>
                    <a:pt x="70" y="269"/>
                  </a:lnTo>
                  <a:lnTo>
                    <a:pt x="69" y="295"/>
                  </a:lnTo>
                  <a:lnTo>
                    <a:pt x="64" y="301"/>
                  </a:lnTo>
                  <a:lnTo>
                    <a:pt x="70" y="316"/>
                  </a:lnTo>
                  <a:lnTo>
                    <a:pt x="46" y="319"/>
                  </a:lnTo>
                  <a:lnTo>
                    <a:pt x="15" y="305"/>
                  </a:lnTo>
                  <a:lnTo>
                    <a:pt x="18" y="263"/>
                  </a:lnTo>
                  <a:lnTo>
                    <a:pt x="13" y="253"/>
                  </a:lnTo>
                  <a:lnTo>
                    <a:pt x="6" y="256"/>
                  </a:lnTo>
                  <a:lnTo>
                    <a:pt x="0" y="247"/>
                  </a:lnTo>
                  <a:lnTo>
                    <a:pt x="0" y="247"/>
                  </a:lnTo>
                  <a:lnTo>
                    <a:pt x="0" y="245"/>
                  </a:lnTo>
                  <a:lnTo>
                    <a:pt x="0" y="245"/>
                  </a:lnTo>
                  <a:lnTo>
                    <a:pt x="3" y="227"/>
                  </a:lnTo>
                  <a:lnTo>
                    <a:pt x="22" y="224"/>
                  </a:lnTo>
                  <a:lnTo>
                    <a:pt x="30" y="212"/>
                  </a:lnTo>
                  <a:lnTo>
                    <a:pt x="42" y="211"/>
                  </a:lnTo>
                  <a:lnTo>
                    <a:pt x="51" y="191"/>
                  </a:lnTo>
                  <a:lnTo>
                    <a:pt x="51" y="191"/>
                  </a:lnTo>
                  <a:lnTo>
                    <a:pt x="52" y="185"/>
                  </a:lnTo>
                  <a:lnTo>
                    <a:pt x="61" y="185"/>
                  </a:lnTo>
                  <a:lnTo>
                    <a:pt x="61" y="179"/>
                  </a:lnTo>
                  <a:lnTo>
                    <a:pt x="78" y="181"/>
                  </a:lnTo>
                  <a:lnTo>
                    <a:pt x="78" y="170"/>
                  </a:lnTo>
                  <a:lnTo>
                    <a:pt x="82" y="176"/>
                  </a:lnTo>
                  <a:lnTo>
                    <a:pt x="82" y="169"/>
                  </a:lnTo>
                  <a:lnTo>
                    <a:pt x="99" y="173"/>
                  </a:lnTo>
                  <a:lnTo>
                    <a:pt x="102" y="164"/>
                  </a:lnTo>
                  <a:lnTo>
                    <a:pt x="117" y="164"/>
                  </a:lnTo>
                  <a:lnTo>
                    <a:pt x="112" y="152"/>
                  </a:lnTo>
                  <a:lnTo>
                    <a:pt x="129" y="142"/>
                  </a:lnTo>
                  <a:lnTo>
                    <a:pt x="145" y="151"/>
                  </a:lnTo>
                  <a:lnTo>
                    <a:pt x="147" y="137"/>
                  </a:lnTo>
                  <a:lnTo>
                    <a:pt x="147" y="137"/>
                  </a:lnTo>
                  <a:lnTo>
                    <a:pt x="142" y="134"/>
                  </a:lnTo>
                  <a:lnTo>
                    <a:pt x="142" y="134"/>
                  </a:lnTo>
                  <a:lnTo>
                    <a:pt x="153" y="131"/>
                  </a:lnTo>
                  <a:lnTo>
                    <a:pt x="156" y="139"/>
                  </a:lnTo>
                  <a:lnTo>
                    <a:pt x="169" y="122"/>
                  </a:lnTo>
                  <a:lnTo>
                    <a:pt x="145" y="92"/>
                  </a:lnTo>
                  <a:lnTo>
                    <a:pt x="154" y="7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7" name="Freeform 10">
              <a:extLst>
                <a:ext uri="{FF2B5EF4-FFF2-40B4-BE49-F238E27FC236}">
                  <a16:creationId xmlns:a16="http://schemas.microsoft.com/office/drawing/2014/main" id="{564908C3-AC22-4851-90FE-6A24AE40D423}"/>
                </a:ext>
              </a:extLst>
            </p:cNvPr>
            <p:cNvSpPr>
              <a:spLocks/>
            </p:cNvSpPr>
            <p:nvPr/>
          </p:nvSpPr>
          <p:spPr bwMode="auto">
            <a:xfrm>
              <a:off x="15771813" y="7912100"/>
              <a:ext cx="571500" cy="377825"/>
            </a:xfrm>
            <a:custGeom>
              <a:avLst/>
              <a:gdLst>
                <a:gd name="T0" fmla="*/ 75 w 360"/>
                <a:gd name="T1" fmla="*/ 37 h 238"/>
                <a:gd name="T2" fmla="*/ 90 w 360"/>
                <a:gd name="T3" fmla="*/ 13 h 238"/>
                <a:gd name="T4" fmla="*/ 103 w 360"/>
                <a:gd name="T5" fmla="*/ 47 h 238"/>
                <a:gd name="T6" fmla="*/ 130 w 360"/>
                <a:gd name="T7" fmla="*/ 53 h 238"/>
                <a:gd name="T8" fmla="*/ 115 w 360"/>
                <a:gd name="T9" fmla="*/ 82 h 238"/>
                <a:gd name="T10" fmla="*/ 139 w 360"/>
                <a:gd name="T11" fmla="*/ 95 h 238"/>
                <a:gd name="T12" fmla="*/ 153 w 360"/>
                <a:gd name="T13" fmla="*/ 77 h 238"/>
                <a:gd name="T14" fmla="*/ 168 w 360"/>
                <a:gd name="T15" fmla="*/ 68 h 238"/>
                <a:gd name="T16" fmla="*/ 170 w 360"/>
                <a:gd name="T17" fmla="*/ 61 h 238"/>
                <a:gd name="T18" fmla="*/ 201 w 360"/>
                <a:gd name="T19" fmla="*/ 79 h 238"/>
                <a:gd name="T20" fmla="*/ 237 w 360"/>
                <a:gd name="T21" fmla="*/ 74 h 238"/>
                <a:gd name="T22" fmla="*/ 330 w 360"/>
                <a:gd name="T23" fmla="*/ 9 h 238"/>
                <a:gd name="T24" fmla="*/ 341 w 360"/>
                <a:gd name="T25" fmla="*/ 25 h 238"/>
                <a:gd name="T26" fmla="*/ 326 w 360"/>
                <a:gd name="T27" fmla="*/ 42 h 238"/>
                <a:gd name="T28" fmla="*/ 338 w 360"/>
                <a:gd name="T29" fmla="*/ 68 h 238"/>
                <a:gd name="T30" fmla="*/ 338 w 360"/>
                <a:gd name="T31" fmla="*/ 85 h 238"/>
                <a:gd name="T32" fmla="*/ 345 w 360"/>
                <a:gd name="T33" fmla="*/ 115 h 238"/>
                <a:gd name="T34" fmla="*/ 336 w 360"/>
                <a:gd name="T35" fmla="*/ 134 h 238"/>
                <a:gd name="T36" fmla="*/ 347 w 360"/>
                <a:gd name="T37" fmla="*/ 181 h 238"/>
                <a:gd name="T38" fmla="*/ 333 w 360"/>
                <a:gd name="T39" fmla="*/ 176 h 238"/>
                <a:gd name="T40" fmla="*/ 338 w 360"/>
                <a:gd name="T41" fmla="*/ 179 h 238"/>
                <a:gd name="T42" fmla="*/ 336 w 360"/>
                <a:gd name="T43" fmla="*/ 193 h 238"/>
                <a:gd name="T44" fmla="*/ 303 w 360"/>
                <a:gd name="T45" fmla="*/ 194 h 238"/>
                <a:gd name="T46" fmla="*/ 293 w 360"/>
                <a:gd name="T47" fmla="*/ 206 h 238"/>
                <a:gd name="T48" fmla="*/ 273 w 360"/>
                <a:gd name="T49" fmla="*/ 211 h 238"/>
                <a:gd name="T50" fmla="*/ 269 w 360"/>
                <a:gd name="T51" fmla="*/ 212 h 238"/>
                <a:gd name="T52" fmla="*/ 252 w 360"/>
                <a:gd name="T53" fmla="*/ 221 h 238"/>
                <a:gd name="T54" fmla="*/ 243 w 360"/>
                <a:gd name="T55" fmla="*/ 227 h 238"/>
                <a:gd name="T56" fmla="*/ 242 w 360"/>
                <a:gd name="T57" fmla="*/ 233 h 238"/>
                <a:gd name="T58" fmla="*/ 245 w 360"/>
                <a:gd name="T59" fmla="*/ 218 h 238"/>
                <a:gd name="T60" fmla="*/ 234 w 360"/>
                <a:gd name="T61" fmla="*/ 178 h 238"/>
                <a:gd name="T62" fmla="*/ 215 w 360"/>
                <a:gd name="T63" fmla="*/ 187 h 238"/>
                <a:gd name="T64" fmla="*/ 194 w 360"/>
                <a:gd name="T65" fmla="*/ 188 h 238"/>
                <a:gd name="T66" fmla="*/ 195 w 360"/>
                <a:gd name="T67" fmla="*/ 211 h 238"/>
                <a:gd name="T68" fmla="*/ 182 w 360"/>
                <a:gd name="T69" fmla="*/ 211 h 238"/>
                <a:gd name="T70" fmla="*/ 153 w 360"/>
                <a:gd name="T71" fmla="*/ 233 h 238"/>
                <a:gd name="T72" fmla="*/ 147 w 360"/>
                <a:gd name="T73" fmla="*/ 196 h 238"/>
                <a:gd name="T74" fmla="*/ 138 w 360"/>
                <a:gd name="T75" fmla="*/ 200 h 238"/>
                <a:gd name="T76" fmla="*/ 118 w 360"/>
                <a:gd name="T77" fmla="*/ 212 h 238"/>
                <a:gd name="T78" fmla="*/ 106 w 360"/>
                <a:gd name="T79" fmla="*/ 196 h 238"/>
                <a:gd name="T80" fmla="*/ 90 w 360"/>
                <a:gd name="T81" fmla="*/ 209 h 238"/>
                <a:gd name="T82" fmla="*/ 82 w 360"/>
                <a:gd name="T83" fmla="*/ 202 h 238"/>
                <a:gd name="T84" fmla="*/ 43 w 360"/>
                <a:gd name="T85" fmla="*/ 191 h 238"/>
                <a:gd name="T86" fmla="*/ 12 w 360"/>
                <a:gd name="T87" fmla="*/ 197 h 238"/>
                <a:gd name="T88" fmla="*/ 4 w 360"/>
                <a:gd name="T89" fmla="*/ 190 h 238"/>
                <a:gd name="T90" fmla="*/ 0 w 360"/>
                <a:gd name="T91" fmla="*/ 13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 h="238">
                  <a:moveTo>
                    <a:pt x="39" y="0"/>
                  </a:moveTo>
                  <a:lnTo>
                    <a:pt x="75" y="37"/>
                  </a:lnTo>
                  <a:lnTo>
                    <a:pt x="84" y="37"/>
                  </a:lnTo>
                  <a:lnTo>
                    <a:pt x="90" y="13"/>
                  </a:lnTo>
                  <a:lnTo>
                    <a:pt x="102" y="22"/>
                  </a:lnTo>
                  <a:lnTo>
                    <a:pt x="103" y="47"/>
                  </a:lnTo>
                  <a:lnTo>
                    <a:pt x="123" y="39"/>
                  </a:lnTo>
                  <a:lnTo>
                    <a:pt x="130" y="53"/>
                  </a:lnTo>
                  <a:lnTo>
                    <a:pt x="130" y="82"/>
                  </a:lnTo>
                  <a:lnTo>
                    <a:pt x="115" y="82"/>
                  </a:lnTo>
                  <a:lnTo>
                    <a:pt x="118" y="91"/>
                  </a:lnTo>
                  <a:lnTo>
                    <a:pt x="139" y="95"/>
                  </a:lnTo>
                  <a:lnTo>
                    <a:pt x="141" y="80"/>
                  </a:lnTo>
                  <a:lnTo>
                    <a:pt x="153" y="77"/>
                  </a:lnTo>
                  <a:lnTo>
                    <a:pt x="154" y="67"/>
                  </a:lnTo>
                  <a:lnTo>
                    <a:pt x="168" y="68"/>
                  </a:lnTo>
                  <a:lnTo>
                    <a:pt x="170" y="61"/>
                  </a:lnTo>
                  <a:lnTo>
                    <a:pt x="170" y="61"/>
                  </a:lnTo>
                  <a:lnTo>
                    <a:pt x="186" y="64"/>
                  </a:lnTo>
                  <a:lnTo>
                    <a:pt x="201" y="79"/>
                  </a:lnTo>
                  <a:lnTo>
                    <a:pt x="219" y="70"/>
                  </a:lnTo>
                  <a:lnTo>
                    <a:pt x="237" y="74"/>
                  </a:lnTo>
                  <a:lnTo>
                    <a:pt x="287" y="46"/>
                  </a:lnTo>
                  <a:lnTo>
                    <a:pt x="330" y="9"/>
                  </a:lnTo>
                  <a:lnTo>
                    <a:pt x="330" y="9"/>
                  </a:lnTo>
                  <a:lnTo>
                    <a:pt x="341" y="25"/>
                  </a:lnTo>
                  <a:lnTo>
                    <a:pt x="324" y="36"/>
                  </a:lnTo>
                  <a:lnTo>
                    <a:pt x="326" y="42"/>
                  </a:lnTo>
                  <a:lnTo>
                    <a:pt x="341" y="46"/>
                  </a:lnTo>
                  <a:lnTo>
                    <a:pt x="338" y="68"/>
                  </a:lnTo>
                  <a:lnTo>
                    <a:pt x="353" y="74"/>
                  </a:lnTo>
                  <a:lnTo>
                    <a:pt x="338" y="85"/>
                  </a:lnTo>
                  <a:lnTo>
                    <a:pt x="332" y="101"/>
                  </a:lnTo>
                  <a:lnTo>
                    <a:pt x="345" y="115"/>
                  </a:lnTo>
                  <a:lnTo>
                    <a:pt x="345" y="115"/>
                  </a:lnTo>
                  <a:lnTo>
                    <a:pt x="336" y="134"/>
                  </a:lnTo>
                  <a:lnTo>
                    <a:pt x="360" y="164"/>
                  </a:lnTo>
                  <a:lnTo>
                    <a:pt x="347" y="181"/>
                  </a:lnTo>
                  <a:lnTo>
                    <a:pt x="344" y="173"/>
                  </a:lnTo>
                  <a:lnTo>
                    <a:pt x="333" y="176"/>
                  </a:lnTo>
                  <a:lnTo>
                    <a:pt x="333" y="176"/>
                  </a:lnTo>
                  <a:lnTo>
                    <a:pt x="338" y="179"/>
                  </a:lnTo>
                  <a:lnTo>
                    <a:pt x="338" y="179"/>
                  </a:lnTo>
                  <a:lnTo>
                    <a:pt x="336" y="193"/>
                  </a:lnTo>
                  <a:lnTo>
                    <a:pt x="320" y="184"/>
                  </a:lnTo>
                  <a:lnTo>
                    <a:pt x="303" y="194"/>
                  </a:lnTo>
                  <a:lnTo>
                    <a:pt x="308" y="206"/>
                  </a:lnTo>
                  <a:lnTo>
                    <a:pt x="293" y="206"/>
                  </a:lnTo>
                  <a:lnTo>
                    <a:pt x="290" y="215"/>
                  </a:lnTo>
                  <a:lnTo>
                    <a:pt x="273" y="211"/>
                  </a:lnTo>
                  <a:lnTo>
                    <a:pt x="273" y="218"/>
                  </a:lnTo>
                  <a:lnTo>
                    <a:pt x="269" y="212"/>
                  </a:lnTo>
                  <a:lnTo>
                    <a:pt x="269" y="223"/>
                  </a:lnTo>
                  <a:lnTo>
                    <a:pt x="252" y="221"/>
                  </a:lnTo>
                  <a:lnTo>
                    <a:pt x="252" y="227"/>
                  </a:lnTo>
                  <a:lnTo>
                    <a:pt x="243" y="227"/>
                  </a:lnTo>
                  <a:lnTo>
                    <a:pt x="242" y="233"/>
                  </a:lnTo>
                  <a:lnTo>
                    <a:pt x="242" y="233"/>
                  </a:lnTo>
                  <a:lnTo>
                    <a:pt x="237" y="230"/>
                  </a:lnTo>
                  <a:lnTo>
                    <a:pt x="245" y="218"/>
                  </a:lnTo>
                  <a:lnTo>
                    <a:pt x="231" y="199"/>
                  </a:lnTo>
                  <a:lnTo>
                    <a:pt x="234" y="178"/>
                  </a:lnTo>
                  <a:lnTo>
                    <a:pt x="224" y="172"/>
                  </a:lnTo>
                  <a:lnTo>
                    <a:pt x="215" y="187"/>
                  </a:lnTo>
                  <a:lnTo>
                    <a:pt x="204" y="181"/>
                  </a:lnTo>
                  <a:lnTo>
                    <a:pt x="194" y="188"/>
                  </a:lnTo>
                  <a:lnTo>
                    <a:pt x="188" y="203"/>
                  </a:lnTo>
                  <a:lnTo>
                    <a:pt x="195" y="211"/>
                  </a:lnTo>
                  <a:lnTo>
                    <a:pt x="192" y="223"/>
                  </a:lnTo>
                  <a:lnTo>
                    <a:pt x="182" y="211"/>
                  </a:lnTo>
                  <a:lnTo>
                    <a:pt x="164" y="238"/>
                  </a:lnTo>
                  <a:lnTo>
                    <a:pt x="153" y="233"/>
                  </a:lnTo>
                  <a:lnTo>
                    <a:pt x="162" y="224"/>
                  </a:lnTo>
                  <a:lnTo>
                    <a:pt x="147" y="196"/>
                  </a:lnTo>
                  <a:lnTo>
                    <a:pt x="147" y="208"/>
                  </a:lnTo>
                  <a:lnTo>
                    <a:pt x="138" y="200"/>
                  </a:lnTo>
                  <a:lnTo>
                    <a:pt x="127" y="212"/>
                  </a:lnTo>
                  <a:lnTo>
                    <a:pt x="118" y="212"/>
                  </a:lnTo>
                  <a:lnTo>
                    <a:pt x="114" y="227"/>
                  </a:lnTo>
                  <a:lnTo>
                    <a:pt x="106" y="196"/>
                  </a:lnTo>
                  <a:lnTo>
                    <a:pt x="97" y="196"/>
                  </a:lnTo>
                  <a:lnTo>
                    <a:pt x="90" y="209"/>
                  </a:lnTo>
                  <a:lnTo>
                    <a:pt x="81" y="211"/>
                  </a:lnTo>
                  <a:lnTo>
                    <a:pt x="82" y="202"/>
                  </a:lnTo>
                  <a:lnTo>
                    <a:pt x="72" y="194"/>
                  </a:lnTo>
                  <a:lnTo>
                    <a:pt x="43" y="191"/>
                  </a:lnTo>
                  <a:lnTo>
                    <a:pt x="33" y="202"/>
                  </a:lnTo>
                  <a:lnTo>
                    <a:pt x="12" y="197"/>
                  </a:lnTo>
                  <a:lnTo>
                    <a:pt x="4" y="190"/>
                  </a:lnTo>
                  <a:lnTo>
                    <a:pt x="4" y="190"/>
                  </a:lnTo>
                  <a:lnTo>
                    <a:pt x="15" y="152"/>
                  </a:lnTo>
                  <a:lnTo>
                    <a:pt x="0" y="133"/>
                  </a:lnTo>
                  <a:lnTo>
                    <a:pt x="3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8" name="Freeform 11">
              <a:extLst>
                <a:ext uri="{FF2B5EF4-FFF2-40B4-BE49-F238E27FC236}">
                  <a16:creationId xmlns:a16="http://schemas.microsoft.com/office/drawing/2014/main" id="{AD3770B3-A0A7-4A96-9E2A-03AD9D01FEC0}"/>
                </a:ext>
              </a:extLst>
            </p:cNvPr>
            <p:cNvSpPr>
              <a:spLocks/>
            </p:cNvSpPr>
            <p:nvPr/>
          </p:nvSpPr>
          <p:spPr bwMode="auto">
            <a:xfrm>
              <a:off x="15895638" y="8850313"/>
              <a:ext cx="750888" cy="533400"/>
            </a:xfrm>
            <a:custGeom>
              <a:avLst/>
              <a:gdLst>
                <a:gd name="T0" fmla="*/ 134 w 473"/>
                <a:gd name="T1" fmla="*/ 18 h 336"/>
                <a:gd name="T2" fmla="*/ 168 w 473"/>
                <a:gd name="T3" fmla="*/ 0 h 336"/>
                <a:gd name="T4" fmla="*/ 168 w 473"/>
                <a:gd name="T5" fmla="*/ 21 h 336"/>
                <a:gd name="T6" fmla="*/ 195 w 473"/>
                <a:gd name="T7" fmla="*/ 17 h 336"/>
                <a:gd name="T8" fmla="*/ 224 w 473"/>
                <a:gd name="T9" fmla="*/ 20 h 336"/>
                <a:gd name="T10" fmla="*/ 264 w 473"/>
                <a:gd name="T11" fmla="*/ 50 h 336"/>
                <a:gd name="T12" fmla="*/ 282 w 473"/>
                <a:gd name="T13" fmla="*/ 33 h 336"/>
                <a:gd name="T14" fmla="*/ 297 w 473"/>
                <a:gd name="T15" fmla="*/ 38 h 336"/>
                <a:gd name="T16" fmla="*/ 322 w 473"/>
                <a:gd name="T17" fmla="*/ 27 h 336"/>
                <a:gd name="T18" fmla="*/ 337 w 473"/>
                <a:gd name="T19" fmla="*/ 12 h 336"/>
                <a:gd name="T20" fmla="*/ 368 w 473"/>
                <a:gd name="T21" fmla="*/ 24 h 336"/>
                <a:gd name="T22" fmla="*/ 377 w 473"/>
                <a:gd name="T23" fmla="*/ 47 h 336"/>
                <a:gd name="T24" fmla="*/ 377 w 473"/>
                <a:gd name="T25" fmla="*/ 69 h 336"/>
                <a:gd name="T26" fmla="*/ 406 w 473"/>
                <a:gd name="T27" fmla="*/ 86 h 336"/>
                <a:gd name="T28" fmla="*/ 431 w 473"/>
                <a:gd name="T29" fmla="*/ 69 h 336"/>
                <a:gd name="T30" fmla="*/ 436 w 473"/>
                <a:gd name="T31" fmla="*/ 95 h 336"/>
                <a:gd name="T32" fmla="*/ 443 w 473"/>
                <a:gd name="T33" fmla="*/ 107 h 336"/>
                <a:gd name="T34" fmla="*/ 422 w 473"/>
                <a:gd name="T35" fmla="*/ 150 h 336"/>
                <a:gd name="T36" fmla="*/ 410 w 473"/>
                <a:gd name="T37" fmla="*/ 199 h 336"/>
                <a:gd name="T38" fmla="*/ 415 w 473"/>
                <a:gd name="T39" fmla="*/ 211 h 336"/>
                <a:gd name="T40" fmla="*/ 404 w 473"/>
                <a:gd name="T41" fmla="*/ 229 h 336"/>
                <a:gd name="T42" fmla="*/ 460 w 473"/>
                <a:gd name="T43" fmla="*/ 291 h 336"/>
                <a:gd name="T44" fmla="*/ 473 w 473"/>
                <a:gd name="T45" fmla="*/ 325 h 336"/>
                <a:gd name="T46" fmla="*/ 445 w 473"/>
                <a:gd name="T47" fmla="*/ 312 h 336"/>
                <a:gd name="T48" fmla="*/ 431 w 473"/>
                <a:gd name="T49" fmla="*/ 297 h 336"/>
                <a:gd name="T50" fmla="*/ 403 w 473"/>
                <a:gd name="T51" fmla="*/ 274 h 336"/>
                <a:gd name="T52" fmla="*/ 382 w 473"/>
                <a:gd name="T53" fmla="*/ 283 h 336"/>
                <a:gd name="T54" fmla="*/ 355 w 473"/>
                <a:gd name="T55" fmla="*/ 318 h 336"/>
                <a:gd name="T56" fmla="*/ 312 w 473"/>
                <a:gd name="T57" fmla="*/ 316 h 336"/>
                <a:gd name="T58" fmla="*/ 273 w 473"/>
                <a:gd name="T59" fmla="*/ 303 h 336"/>
                <a:gd name="T60" fmla="*/ 206 w 473"/>
                <a:gd name="T61" fmla="*/ 274 h 336"/>
                <a:gd name="T62" fmla="*/ 183 w 473"/>
                <a:gd name="T63" fmla="*/ 271 h 336"/>
                <a:gd name="T64" fmla="*/ 150 w 473"/>
                <a:gd name="T65" fmla="*/ 274 h 336"/>
                <a:gd name="T66" fmla="*/ 117 w 473"/>
                <a:gd name="T67" fmla="*/ 261 h 336"/>
                <a:gd name="T68" fmla="*/ 102 w 473"/>
                <a:gd name="T69" fmla="*/ 253 h 336"/>
                <a:gd name="T70" fmla="*/ 108 w 473"/>
                <a:gd name="T71" fmla="*/ 234 h 336"/>
                <a:gd name="T72" fmla="*/ 101 w 473"/>
                <a:gd name="T73" fmla="*/ 229 h 336"/>
                <a:gd name="T74" fmla="*/ 87 w 473"/>
                <a:gd name="T75" fmla="*/ 186 h 336"/>
                <a:gd name="T76" fmla="*/ 46 w 473"/>
                <a:gd name="T77" fmla="*/ 186 h 336"/>
                <a:gd name="T78" fmla="*/ 45 w 473"/>
                <a:gd name="T79" fmla="*/ 196 h 336"/>
                <a:gd name="T80" fmla="*/ 24 w 473"/>
                <a:gd name="T81" fmla="*/ 186 h 336"/>
                <a:gd name="T82" fmla="*/ 0 w 473"/>
                <a:gd name="T83" fmla="*/ 160 h 336"/>
                <a:gd name="T84" fmla="*/ 43 w 473"/>
                <a:gd name="T85" fmla="*/ 113 h 336"/>
                <a:gd name="T86" fmla="*/ 33 w 473"/>
                <a:gd name="T87" fmla="*/ 102 h 336"/>
                <a:gd name="T88" fmla="*/ 46 w 473"/>
                <a:gd name="T89" fmla="*/ 84 h 336"/>
                <a:gd name="T90" fmla="*/ 69 w 473"/>
                <a:gd name="T91" fmla="*/ 75 h 336"/>
                <a:gd name="T92" fmla="*/ 84 w 473"/>
                <a:gd name="T93" fmla="*/ 66 h 336"/>
                <a:gd name="T94" fmla="*/ 102 w 473"/>
                <a:gd name="T95" fmla="*/ 65 h 336"/>
                <a:gd name="T96" fmla="*/ 108 w 473"/>
                <a:gd name="T97" fmla="*/ 62 h 336"/>
                <a:gd name="T98" fmla="*/ 132 w 473"/>
                <a:gd name="T99" fmla="*/ 77 h 336"/>
                <a:gd name="T100" fmla="*/ 147 w 473"/>
                <a:gd name="T101" fmla="*/ 87 h 336"/>
                <a:gd name="T102" fmla="*/ 156 w 473"/>
                <a:gd name="T103" fmla="*/ 98 h 336"/>
                <a:gd name="T104" fmla="*/ 155 w 473"/>
                <a:gd name="T105" fmla="*/ 80 h 336"/>
                <a:gd name="T106" fmla="*/ 143 w 473"/>
                <a:gd name="T107" fmla="*/ 74 h 336"/>
                <a:gd name="T108" fmla="*/ 117 w 473"/>
                <a:gd name="T109" fmla="*/ 45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3" h="336">
                  <a:moveTo>
                    <a:pt x="131" y="15"/>
                  </a:moveTo>
                  <a:lnTo>
                    <a:pt x="134" y="18"/>
                  </a:lnTo>
                  <a:lnTo>
                    <a:pt x="147" y="2"/>
                  </a:lnTo>
                  <a:lnTo>
                    <a:pt x="168" y="0"/>
                  </a:lnTo>
                  <a:lnTo>
                    <a:pt x="164" y="8"/>
                  </a:lnTo>
                  <a:lnTo>
                    <a:pt x="168" y="21"/>
                  </a:lnTo>
                  <a:lnTo>
                    <a:pt x="179" y="3"/>
                  </a:lnTo>
                  <a:lnTo>
                    <a:pt x="195" y="17"/>
                  </a:lnTo>
                  <a:lnTo>
                    <a:pt x="194" y="33"/>
                  </a:lnTo>
                  <a:lnTo>
                    <a:pt x="224" y="20"/>
                  </a:lnTo>
                  <a:lnTo>
                    <a:pt x="239" y="45"/>
                  </a:lnTo>
                  <a:lnTo>
                    <a:pt x="264" y="50"/>
                  </a:lnTo>
                  <a:lnTo>
                    <a:pt x="276" y="45"/>
                  </a:lnTo>
                  <a:lnTo>
                    <a:pt x="282" y="33"/>
                  </a:lnTo>
                  <a:lnTo>
                    <a:pt x="293" y="44"/>
                  </a:lnTo>
                  <a:lnTo>
                    <a:pt x="297" y="38"/>
                  </a:lnTo>
                  <a:lnTo>
                    <a:pt x="311" y="44"/>
                  </a:lnTo>
                  <a:lnTo>
                    <a:pt x="322" y="27"/>
                  </a:lnTo>
                  <a:lnTo>
                    <a:pt x="341" y="23"/>
                  </a:lnTo>
                  <a:lnTo>
                    <a:pt x="337" y="12"/>
                  </a:lnTo>
                  <a:lnTo>
                    <a:pt x="343" y="6"/>
                  </a:lnTo>
                  <a:lnTo>
                    <a:pt x="368" y="24"/>
                  </a:lnTo>
                  <a:lnTo>
                    <a:pt x="364" y="39"/>
                  </a:lnTo>
                  <a:lnTo>
                    <a:pt x="377" y="47"/>
                  </a:lnTo>
                  <a:lnTo>
                    <a:pt x="383" y="69"/>
                  </a:lnTo>
                  <a:lnTo>
                    <a:pt x="377" y="69"/>
                  </a:lnTo>
                  <a:lnTo>
                    <a:pt x="386" y="87"/>
                  </a:lnTo>
                  <a:lnTo>
                    <a:pt x="406" y="86"/>
                  </a:lnTo>
                  <a:lnTo>
                    <a:pt x="407" y="78"/>
                  </a:lnTo>
                  <a:lnTo>
                    <a:pt x="431" y="69"/>
                  </a:lnTo>
                  <a:lnTo>
                    <a:pt x="443" y="75"/>
                  </a:lnTo>
                  <a:lnTo>
                    <a:pt x="436" y="95"/>
                  </a:lnTo>
                  <a:lnTo>
                    <a:pt x="443" y="107"/>
                  </a:lnTo>
                  <a:lnTo>
                    <a:pt x="443" y="107"/>
                  </a:lnTo>
                  <a:lnTo>
                    <a:pt x="427" y="117"/>
                  </a:lnTo>
                  <a:lnTo>
                    <a:pt x="422" y="150"/>
                  </a:lnTo>
                  <a:lnTo>
                    <a:pt x="431" y="156"/>
                  </a:lnTo>
                  <a:lnTo>
                    <a:pt x="410" y="199"/>
                  </a:lnTo>
                  <a:lnTo>
                    <a:pt x="407" y="213"/>
                  </a:lnTo>
                  <a:lnTo>
                    <a:pt x="415" y="211"/>
                  </a:lnTo>
                  <a:lnTo>
                    <a:pt x="415" y="216"/>
                  </a:lnTo>
                  <a:lnTo>
                    <a:pt x="404" y="229"/>
                  </a:lnTo>
                  <a:lnTo>
                    <a:pt x="421" y="235"/>
                  </a:lnTo>
                  <a:lnTo>
                    <a:pt x="460" y="291"/>
                  </a:lnTo>
                  <a:lnTo>
                    <a:pt x="473" y="325"/>
                  </a:lnTo>
                  <a:lnTo>
                    <a:pt x="473" y="325"/>
                  </a:lnTo>
                  <a:lnTo>
                    <a:pt x="457" y="336"/>
                  </a:lnTo>
                  <a:lnTo>
                    <a:pt x="445" y="312"/>
                  </a:lnTo>
                  <a:lnTo>
                    <a:pt x="448" y="303"/>
                  </a:lnTo>
                  <a:lnTo>
                    <a:pt x="431" y="297"/>
                  </a:lnTo>
                  <a:lnTo>
                    <a:pt x="418" y="270"/>
                  </a:lnTo>
                  <a:lnTo>
                    <a:pt x="403" y="274"/>
                  </a:lnTo>
                  <a:lnTo>
                    <a:pt x="398" y="282"/>
                  </a:lnTo>
                  <a:lnTo>
                    <a:pt x="382" y="283"/>
                  </a:lnTo>
                  <a:lnTo>
                    <a:pt x="382" y="295"/>
                  </a:lnTo>
                  <a:lnTo>
                    <a:pt x="355" y="318"/>
                  </a:lnTo>
                  <a:lnTo>
                    <a:pt x="355" y="325"/>
                  </a:lnTo>
                  <a:lnTo>
                    <a:pt x="312" y="316"/>
                  </a:lnTo>
                  <a:lnTo>
                    <a:pt x="302" y="321"/>
                  </a:lnTo>
                  <a:lnTo>
                    <a:pt x="273" y="303"/>
                  </a:lnTo>
                  <a:lnTo>
                    <a:pt x="249" y="301"/>
                  </a:lnTo>
                  <a:lnTo>
                    <a:pt x="206" y="274"/>
                  </a:lnTo>
                  <a:lnTo>
                    <a:pt x="197" y="282"/>
                  </a:lnTo>
                  <a:lnTo>
                    <a:pt x="183" y="271"/>
                  </a:lnTo>
                  <a:lnTo>
                    <a:pt x="150" y="274"/>
                  </a:lnTo>
                  <a:lnTo>
                    <a:pt x="150" y="274"/>
                  </a:lnTo>
                  <a:lnTo>
                    <a:pt x="140" y="265"/>
                  </a:lnTo>
                  <a:lnTo>
                    <a:pt x="117" y="261"/>
                  </a:lnTo>
                  <a:lnTo>
                    <a:pt x="116" y="255"/>
                  </a:lnTo>
                  <a:lnTo>
                    <a:pt x="102" y="253"/>
                  </a:lnTo>
                  <a:lnTo>
                    <a:pt x="113" y="238"/>
                  </a:lnTo>
                  <a:lnTo>
                    <a:pt x="108" y="234"/>
                  </a:lnTo>
                  <a:lnTo>
                    <a:pt x="113" y="234"/>
                  </a:lnTo>
                  <a:lnTo>
                    <a:pt x="101" y="229"/>
                  </a:lnTo>
                  <a:lnTo>
                    <a:pt x="105" y="220"/>
                  </a:lnTo>
                  <a:lnTo>
                    <a:pt x="87" y="186"/>
                  </a:lnTo>
                  <a:lnTo>
                    <a:pt x="54" y="198"/>
                  </a:lnTo>
                  <a:lnTo>
                    <a:pt x="46" y="186"/>
                  </a:lnTo>
                  <a:lnTo>
                    <a:pt x="40" y="187"/>
                  </a:lnTo>
                  <a:lnTo>
                    <a:pt x="45" y="196"/>
                  </a:lnTo>
                  <a:lnTo>
                    <a:pt x="39" y="199"/>
                  </a:lnTo>
                  <a:lnTo>
                    <a:pt x="24" y="186"/>
                  </a:lnTo>
                  <a:lnTo>
                    <a:pt x="4" y="186"/>
                  </a:lnTo>
                  <a:lnTo>
                    <a:pt x="0" y="160"/>
                  </a:lnTo>
                  <a:lnTo>
                    <a:pt x="46" y="120"/>
                  </a:lnTo>
                  <a:lnTo>
                    <a:pt x="43" y="113"/>
                  </a:lnTo>
                  <a:lnTo>
                    <a:pt x="49" y="102"/>
                  </a:lnTo>
                  <a:lnTo>
                    <a:pt x="33" y="102"/>
                  </a:lnTo>
                  <a:lnTo>
                    <a:pt x="33" y="102"/>
                  </a:lnTo>
                  <a:lnTo>
                    <a:pt x="46" y="84"/>
                  </a:lnTo>
                  <a:lnTo>
                    <a:pt x="55" y="90"/>
                  </a:lnTo>
                  <a:lnTo>
                    <a:pt x="69" y="75"/>
                  </a:lnTo>
                  <a:lnTo>
                    <a:pt x="75" y="78"/>
                  </a:lnTo>
                  <a:lnTo>
                    <a:pt x="84" y="66"/>
                  </a:lnTo>
                  <a:lnTo>
                    <a:pt x="96" y="72"/>
                  </a:lnTo>
                  <a:lnTo>
                    <a:pt x="102" y="65"/>
                  </a:lnTo>
                  <a:lnTo>
                    <a:pt x="105" y="71"/>
                  </a:lnTo>
                  <a:lnTo>
                    <a:pt x="108" y="62"/>
                  </a:lnTo>
                  <a:lnTo>
                    <a:pt x="123" y="81"/>
                  </a:lnTo>
                  <a:lnTo>
                    <a:pt x="132" y="77"/>
                  </a:lnTo>
                  <a:lnTo>
                    <a:pt x="138" y="89"/>
                  </a:lnTo>
                  <a:lnTo>
                    <a:pt x="147" y="87"/>
                  </a:lnTo>
                  <a:lnTo>
                    <a:pt x="146" y="92"/>
                  </a:lnTo>
                  <a:lnTo>
                    <a:pt x="156" y="98"/>
                  </a:lnTo>
                  <a:lnTo>
                    <a:pt x="162" y="87"/>
                  </a:lnTo>
                  <a:lnTo>
                    <a:pt x="155" y="80"/>
                  </a:lnTo>
                  <a:lnTo>
                    <a:pt x="152" y="86"/>
                  </a:lnTo>
                  <a:lnTo>
                    <a:pt x="143" y="74"/>
                  </a:lnTo>
                  <a:lnTo>
                    <a:pt x="152" y="62"/>
                  </a:lnTo>
                  <a:lnTo>
                    <a:pt x="117" y="45"/>
                  </a:lnTo>
                  <a:lnTo>
                    <a:pt x="131" y="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9" name="Freeform 12">
              <a:extLst>
                <a:ext uri="{FF2B5EF4-FFF2-40B4-BE49-F238E27FC236}">
                  <a16:creationId xmlns:a16="http://schemas.microsoft.com/office/drawing/2014/main" id="{947909F0-1158-4C66-8A33-FD9B2294AB03}"/>
                </a:ext>
              </a:extLst>
            </p:cNvPr>
            <p:cNvSpPr>
              <a:spLocks noEditPoints="1"/>
            </p:cNvSpPr>
            <p:nvPr/>
          </p:nvSpPr>
          <p:spPr bwMode="auto">
            <a:xfrm>
              <a:off x="15728951" y="9767888"/>
              <a:ext cx="773113" cy="346075"/>
            </a:xfrm>
            <a:custGeom>
              <a:avLst/>
              <a:gdLst>
                <a:gd name="T0" fmla="*/ 363 w 487"/>
                <a:gd name="T1" fmla="*/ 203 h 218"/>
                <a:gd name="T2" fmla="*/ 359 w 487"/>
                <a:gd name="T3" fmla="*/ 201 h 218"/>
                <a:gd name="T4" fmla="*/ 345 w 487"/>
                <a:gd name="T5" fmla="*/ 216 h 218"/>
                <a:gd name="T6" fmla="*/ 312 w 487"/>
                <a:gd name="T7" fmla="*/ 203 h 218"/>
                <a:gd name="T8" fmla="*/ 360 w 487"/>
                <a:gd name="T9" fmla="*/ 195 h 218"/>
                <a:gd name="T10" fmla="*/ 348 w 487"/>
                <a:gd name="T11" fmla="*/ 203 h 218"/>
                <a:gd name="T12" fmla="*/ 234 w 487"/>
                <a:gd name="T13" fmla="*/ 171 h 218"/>
                <a:gd name="T14" fmla="*/ 194 w 487"/>
                <a:gd name="T15" fmla="*/ 164 h 218"/>
                <a:gd name="T16" fmla="*/ 141 w 487"/>
                <a:gd name="T17" fmla="*/ 158 h 218"/>
                <a:gd name="T18" fmla="*/ 102 w 487"/>
                <a:gd name="T19" fmla="*/ 162 h 218"/>
                <a:gd name="T20" fmla="*/ 82 w 487"/>
                <a:gd name="T21" fmla="*/ 170 h 218"/>
                <a:gd name="T22" fmla="*/ 15 w 487"/>
                <a:gd name="T23" fmla="*/ 206 h 218"/>
                <a:gd name="T24" fmla="*/ 0 w 487"/>
                <a:gd name="T25" fmla="*/ 195 h 218"/>
                <a:gd name="T26" fmla="*/ 24 w 487"/>
                <a:gd name="T27" fmla="*/ 128 h 218"/>
                <a:gd name="T28" fmla="*/ 36 w 487"/>
                <a:gd name="T29" fmla="*/ 80 h 218"/>
                <a:gd name="T30" fmla="*/ 61 w 487"/>
                <a:gd name="T31" fmla="*/ 33 h 218"/>
                <a:gd name="T32" fmla="*/ 81 w 487"/>
                <a:gd name="T33" fmla="*/ 53 h 218"/>
                <a:gd name="T34" fmla="*/ 109 w 487"/>
                <a:gd name="T35" fmla="*/ 60 h 218"/>
                <a:gd name="T36" fmla="*/ 130 w 487"/>
                <a:gd name="T37" fmla="*/ 47 h 218"/>
                <a:gd name="T38" fmla="*/ 166 w 487"/>
                <a:gd name="T39" fmla="*/ 59 h 218"/>
                <a:gd name="T40" fmla="*/ 204 w 487"/>
                <a:gd name="T41" fmla="*/ 41 h 218"/>
                <a:gd name="T42" fmla="*/ 221 w 487"/>
                <a:gd name="T43" fmla="*/ 41 h 218"/>
                <a:gd name="T44" fmla="*/ 248 w 487"/>
                <a:gd name="T45" fmla="*/ 72 h 218"/>
                <a:gd name="T46" fmla="*/ 308 w 487"/>
                <a:gd name="T47" fmla="*/ 65 h 218"/>
                <a:gd name="T48" fmla="*/ 311 w 487"/>
                <a:gd name="T49" fmla="*/ 48 h 218"/>
                <a:gd name="T50" fmla="*/ 338 w 487"/>
                <a:gd name="T51" fmla="*/ 38 h 218"/>
                <a:gd name="T52" fmla="*/ 377 w 487"/>
                <a:gd name="T53" fmla="*/ 17 h 218"/>
                <a:gd name="T54" fmla="*/ 422 w 487"/>
                <a:gd name="T55" fmla="*/ 15 h 218"/>
                <a:gd name="T56" fmla="*/ 454 w 487"/>
                <a:gd name="T57" fmla="*/ 2 h 218"/>
                <a:gd name="T58" fmla="*/ 469 w 487"/>
                <a:gd name="T59" fmla="*/ 17 h 218"/>
                <a:gd name="T60" fmla="*/ 470 w 487"/>
                <a:gd name="T61" fmla="*/ 135 h 218"/>
                <a:gd name="T62" fmla="*/ 368 w 487"/>
                <a:gd name="T63" fmla="*/ 198 h 218"/>
                <a:gd name="T64" fmla="*/ 345 w 487"/>
                <a:gd name="T65" fmla="*/ 201 h 218"/>
                <a:gd name="T66" fmla="*/ 323 w 487"/>
                <a:gd name="T67" fmla="*/ 200 h 218"/>
                <a:gd name="T68" fmla="*/ 272 w 487"/>
                <a:gd name="T69" fmla="*/ 177 h 218"/>
                <a:gd name="T70" fmla="*/ 234 w 487"/>
                <a:gd name="T71" fmla="*/ 17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7" h="218">
                  <a:moveTo>
                    <a:pt x="359" y="201"/>
                  </a:moveTo>
                  <a:lnTo>
                    <a:pt x="363" y="203"/>
                  </a:lnTo>
                  <a:lnTo>
                    <a:pt x="345" y="218"/>
                  </a:lnTo>
                  <a:lnTo>
                    <a:pt x="359" y="201"/>
                  </a:lnTo>
                  <a:close/>
                  <a:moveTo>
                    <a:pt x="323" y="201"/>
                  </a:moveTo>
                  <a:lnTo>
                    <a:pt x="345" y="216"/>
                  </a:lnTo>
                  <a:lnTo>
                    <a:pt x="327" y="215"/>
                  </a:lnTo>
                  <a:lnTo>
                    <a:pt x="312" y="203"/>
                  </a:lnTo>
                  <a:lnTo>
                    <a:pt x="323" y="201"/>
                  </a:lnTo>
                  <a:close/>
                  <a:moveTo>
                    <a:pt x="360" y="195"/>
                  </a:moveTo>
                  <a:lnTo>
                    <a:pt x="365" y="198"/>
                  </a:lnTo>
                  <a:lnTo>
                    <a:pt x="348" y="203"/>
                  </a:lnTo>
                  <a:lnTo>
                    <a:pt x="360" y="195"/>
                  </a:lnTo>
                  <a:close/>
                  <a:moveTo>
                    <a:pt x="234" y="171"/>
                  </a:moveTo>
                  <a:lnTo>
                    <a:pt x="215" y="176"/>
                  </a:lnTo>
                  <a:lnTo>
                    <a:pt x="194" y="164"/>
                  </a:lnTo>
                  <a:lnTo>
                    <a:pt x="171" y="170"/>
                  </a:lnTo>
                  <a:lnTo>
                    <a:pt x="141" y="158"/>
                  </a:lnTo>
                  <a:lnTo>
                    <a:pt x="117" y="156"/>
                  </a:lnTo>
                  <a:lnTo>
                    <a:pt x="102" y="162"/>
                  </a:lnTo>
                  <a:lnTo>
                    <a:pt x="100" y="173"/>
                  </a:lnTo>
                  <a:lnTo>
                    <a:pt x="82" y="170"/>
                  </a:lnTo>
                  <a:lnTo>
                    <a:pt x="31" y="186"/>
                  </a:lnTo>
                  <a:lnTo>
                    <a:pt x="15" y="206"/>
                  </a:lnTo>
                  <a:lnTo>
                    <a:pt x="10" y="194"/>
                  </a:lnTo>
                  <a:lnTo>
                    <a:pt x="0" y="195"/>
                  </a:lnTo>
                  <a:lnTo>
                    <a:pt x="28" y="140"/>
                  </a:lnTo>
                  <a:lnTo>
                    <a:pt x="24" y="128"/>
                  </a:lnTo>
                  <a:lnTo>
                    <a:pt x="42" y="101"/>
                  </a:lnTo>
                  <a:lnTo>
                    <a:pt x="36" y="80"/>
                  </a:lnTo>
                  <a:lnTo>
                    <a:pt x="61" y="33"/>
                  </a:lnTo>
                  <a:lnTo>
                    <a:pt x="61" y="33"/>
                  </a:lnTo>
                  <a:lnTo>
                    <a:pt x="76" y="38"/>
                  </a:lnTo>
                  <a:lnTo>
                    <a:pt x="81" y="53"/>
                  </a:lnTo>
                  <a:lnTo>
                    <a:pt x="102" y="50"/>
                  </a:lnTo>
                  <a:lnTo>
                    <a:pt x="109" y="60"/>
                  </a:lnTo>
                  <a:lnTo>
                    <a:pt x="117" y="50"/>
                  </a:lnTo>
                  <a:lnTo>
                    <a:pt x="130" y="47"/>
                  </a:lnTo>
                  <a:lnTo>
                    <a:pt x="147" y="59"/>
                  </a:lnTo>
                  <a:lnTo>
                    <a:pt x="166" y="59"/>
                  </a:lnTo>
                  <a:lnTo>
                    <a:pt x="177" y="44"/>
                  </a:lnTo>
                  <a:lnTo>
                    <a:pt x="204" y="41"/>
                  </a:lnTo>
                  <a:lnTo>
                    <a:pt x="207" y="36"/>
                  </a:lnTo>
                  <a:lnTo>
                    <a:pt x="221" y="41"/>
                  </a:lnTo>
                  <a:lnTo>
                    <a:pt x="221" y="56"/>
                  </a:lnTo>
                  <a:lnTo>
                    <a:pt x="248" y="72"/>
                  </a:lnTo>
                  <a:lnTo>
                    <a:pt x="285" y="81"/>
                  </a:lnTo>
                  <a:lnTo>
                    <a:pt x="308" y="65"/>
                  </a:lnTo>
                  <a:lnTo>
                    <a:pt x="303" y="59"/>
                  </a:lnTo>
                  <a:lnTo>
                    <a:pt x="311" y="48"/>
                  </a:lnTo>
                  <a:lnTo>
                    <a:pt x="333" y="48"/>
                  </a:lnTo>
                  <a:lnTo>
                    <a:pt x="338" y="38"/>
                  </a:lnTo>
                  <a:lnTo>
                    <a:pt x="348" y="36"/>
                  </a:lnTo>
                  <a:lnTo>
                    <a:pt x="377" y="17"/>
                  </a:lnTo>
                  <a:lnTo>
                    <a:pt x="404" y="9"/>
                  </a:lnTo>
                  <a:lnTo>
                    <a:pt x="422" y="15"/>
                  </a:lnTo>
                  <a:lnTo>
                    <a:pt x="436" y="0"/>
                  </a:lnTo>
                  <a:lnTo>
                    <a:pt x="454" y="2"/>
                  </a:lnTo>
                  <a:lnTo>
                    <a:pt x="454" y="2"/>
                  </a:lnTo>
                  <a:lnTo>
                    <a:pt x="469" y="17"/>
                  </a:lnTo>
                  <a:lnTo>
                    <a:pt x="487" y="138"/>
                  </a:lnTo>
                  <a:lnTo>
                    <a:pt x="470" y="135"/>
                  </a:lnTo>
                  <a:lnTo>
                    <a:pt x="440" y="146"/>
                  </a:lnTo>
                  <a:lnTo>
                    <a:pt x="368" y="198"/>
                  </a:lnTo>
                  <a:lnTo>
                    <a:pt x="359" y="192"/>
                  </a:lnTo>
                  <a:lnTo>
                    <a:pt x="345" y="201"/>
                  </a:lnTo>
                  <a:lnTo>
                    <a:pt x="341" y="210"/>
                  </a:lnTo>
                  <a:lnTo>
                    <a:pt x="323" y="200"/>
                  </a:lnTo>
                  <a:lnTo>
                    <a:pt x="311" y="201"/>
                  </a:lnTo>
                  <a:lnTo>
                    <a:pt x="272" y="177"/>
                  </a:lnTo>
                  <a:lnTo>
                    <a:pt x="249" y="168"/>
                  </a:lnTo>
                  <a:lnTo>
                    <a:pt x="234" y="17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0" name="Freeform 13">
              <a:extLst>
                <a:ext uri="{FF2B5EF4-FFF2-40B4-BE49-F238E27FC236}">
                  <a16:creationId xmlns:a16="http://schemas.microsoft.com/office/drawing/2014/main" id="{DF512712-913B-4B36-A50F-6FA5345C2DC0}"/>
                </a:ext>
              </a:extLst>
            </p:cNvPr>
            <p:cNvSpPr>
              <a:spLocks noEditPoints="1"/>
            </p:cNvSpPr>
            <p:nvPr/>
          </p:nvSpPr>
          <p:spPr bwMode="auto">
            <a:xfrm>
              <a:off x="16289338" y="7489825"/>
              <a:ext cx="517525" cy="606425"/>
            </a:xfrm>
            <a:custGeom>
              <a:avLst/>
              <a:gdLst>
                <a:gd name="T0" fmla="*/ 143 w 326"/>
                <a:gd name="T1" fmla="*/ 113 h 382"/>
                <a:gd name="T2" fmla="*/ 126 w 326"/>
                <a:gd name="T3" fmla="*/ 116 h 382"/>
                <a:gd name="T4" fmla="*/ 165 w 326"/>
                <a:gd name="T5" fmla="*/ 17 h 382"/>
                <a:gd name="T6" fmla="*/ 209 w 326"/>
                <a:gd name="T7" fmla="*/ 23 h 382"/>
                <a:gd name="T8" fmla="*/ 218 w 326"/>
                <a:gd name="T9" fmla="*/ 18 h 382"/>
                <a:gd name="T10" fmla="*/ 227 w 326"/>
                <a:gd name="T11" fmla="*/ 41 h 382"/>
                <a:gd name="T12" fmla="*/ 279 w 326"/>
                <a:gd name="T13" fmla="*/ 62 h 382"/>
                <a:gd name="T14" fmla="*/ 319 w 326"/>
                <a:gd name="T15" fmla="*/ 129 h 382"/>
                <a:gd name="T16" fmla="*/ 311 w 326"/>
                <a:gd name="T17" fmla="*/ 138 h 382"/>
                <a:gd name="T18" fmla="*/ 322 w 326"/>
                <a:gd name="T19" fmla="*/ 210 h 382"/>
                <a:gd name="T20" fmla="*/ 320 w 326"/>
                <a:gd name="T21" fmla="*/ 254 h 382"/>
                <a:gd name="T22" fmla="*/ 305 w 326"/>
                <a:gd name="T23" fmla="*/ 294 h 382"/>
                <a:gd name="T24" fmla="*/ 326 w 326"/>
                <a:gd name="T25" fmla="*/ 328 h 382"/>
                <a:gd name="T26" fmla="*/ 300 w 326"/>
                <a:gd name="T27" fmla="*/ 354 h 382"/>
                <a:gd name="T28" fmla="*/ 273 w 326"/>
                <a:gd name="T29" fmla="*/ 370 h 382"/>
                <a:gd name="T30" fmla="*/ 254 w 326"/>
                <a:gd name="T31" fmla="*/ 358 h 382"/>
                <a:gd name="T32" fmla="*/ 224 w 326"/>
                <a:gd name="T33" fmla="*/ 343 h 382"/>
                <a:gd name="T34" fmla="*/ 194 w 326"/>
                <a:gd name="T35" fmla="*/ 360 h 382"/>
                <a:gd name="T36" fmla="*/ 161 w 326"/>
                <a:gd name="T37" fmla="*/ 361 h 382"/>
                <a:gd name="T38" fmla="*/ 176 w 326"/>
                <a:gd name="T39" fmla="*/ 334 h 382"/>
                <a:gd name="T40" fmla="*/ 170 w 326"/>
                <a:gd name="T41" fmla="*/ 308 h 382"/>
                <a:gd name="T42" fmla="*/ 153 w 326"/>
                <a:gd name="T43" fmla="*/ 321 h 382"/>
                <a:gd name="T44" fmla="*/ 95 w 326"/>
                <a:gd name="T45" fmla="*/ 346 h 382"/>
                <a:gd name="T46" fmla="*/ 58 w 326"/>
                <a:gd name="T47" fmla="*/ 364 h 382"/>
                <a:gd name="T48" fmla="*/ 19 w 326"/>
                <a:gd name="T49" fmla="*/ 382 h 382"/>
                <a:gd name="T50" fmla="*/ 12 w 326"/>
                <a:gd name="T51" fmla="*/ 351 h 382"/>
                <a:gd name="T52" fmla="*/ 12 w 326"/>
                <a:gd name="T53" fmla="*/ 334 h 382"/>
                <a:gd name="T54" fmla="*/ 0 w 326"/>
                <a:gd name="T55" fmla="*/ 309 h 382"/>
                <a:gd name="T56" fmla="*/ 15 w 326"/>
                <a:gd name="T57" fmla="*/ 291 h 382"/>
                <a:gd name="T58" fmla="*/ 6 w 326"/>
                <a:gd name="T59" fmla="*/ 275 h 382"/>
                <a:gd name="T60" fmla="*/ 81 w 326"/>
                <a:gd name="T61" fmla="*/ 245 h 382"/>
                <a:gd name="T62" fmla="*/ 78 w 326"/>
                <a:gd name="T63" fmla="*/ 189 h 382"/>
                <a:gd name="T64" fmla="*/ 66 w 326"/>
                <a:gd name="T65" fmla="*/ 161 h 382"/>
                <a:gd name="T66" fmla="*/ 102 w 326"/>
                <a:gd name="T67" fmla="*/ 126 h 382"/>
                <a:gd name="T68" fmla="*/ 135 w 326"/>
                <a:gd name="T69" fmla="*/ 122 h 382"/>
                <a:gd name="T70" fmla="*/ 144 w 326"/>
                <a:gd name="T71" fmla="*/ 108 h 382"/>
                <a:gd name="T72" fmla="*/ 159 w 326"/>
                <a:gd name="T73" fmla="*/ 84 h 382"/>
                <a:gd name="T74" fmla="*/ 143 w 326"/>
                <a:gd name="T75" fmla="*/ 68 h 382"/>
                <a:gd name="T76" fmla="*/ 153 w 326"/>
                <a:gd name="T77" fmla="*/ 5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6" h="382">
                  <a:moveTo>
                    <a:pt x="131" y="105"/>
                  </a:moveTo>
                  <a:lnTo>
                    <a:pt x="143" y="113"/>
                  </a:lnTo>
                  <a:lnTo>
                    <a:pt x="137" y="122"/>
                  </a:lnTo>
                  <a:lnTo>
                    <a:pt x="126" y="116"/>
                  </a:lnTo>
                  <a:lnTo>
                    <a:pt x="131" y="105"/>
                  </a:lnTo>
                  <a:close/>
                  <a:moveTo>
                    <a:pt x="165" y="17"/>
                  </a:moveTo>
                  <a:lnTo>
                    <a:pt x="182" y="15"/>
                  </a:lnTo>
                  <a:lnTo>
                    <a:pt x="209" y="23"/>
                  </a:lnTo>
                  <a:lnTo>
                    <a:pt x="222" y="0"/>
                  </a:lnTo>
                  <a:lnTo>
                    <a:pt x="218" y="18"/>
                  </a:lnTo>
                  <a:lnTo>
                    <a:pt x="233" y="23"/>
                  </a:lnTo>
                  <a:lnTo>
                    <a:pt x="227" y="41"/>
                  </a:lnTo>
                  <a:lnTo>
                    <a:pt x="261" y="63"/>
                  </a:lnTo>
                  <a:lnTo>
                    <a:pt x="279" y="62"/>
                  </a:lnTo>
                  <a:lnTo>
                    <a:pt x="279" y="62"/>
                  </a:lnTo>
                  <a:lnTo>
                    <a:pt x="319" y="129"/>
                  </a:lnTo>
                  <a:lnTo>
                    <a:pt x="319" y="135"/>
                  </a:lnTo>
                  <a:lnTo>
                    <a:pt x="311" y="138"/>
                  </a:lnTo>
                  <a:lnTo>
                    <a:pt x="311" y="173"/>
                  </a:lnTo>
                  <a:lnTo>
                    <a:pt x="322" y="210"/>
                  </a:lnTo>
                  <a:lnTo>
                    <a:pt x="307" y="248"/>
                  </a:lnTo>
                  <a:lnTo>
                    <a:pt x="320" y="254"/>
                  </a:lnTo>
                  <a:lnTo>
                    <a:pt x="322" y="270"/>
                  </a:lnTo>
                  <a:lnTo>
                    <a:pt x="305" y="294"/>
                  </a:lnTo>
                  <a:lnTo>
                    <a:pt x="310" y="311"/>
                  </a:lnTo>
                  <a:lnTo>
                    <a:pt x="326" y="328"/>
                  </a:lnTo>
                  <a:lnTo>
                    <a:pt x="322" y="342"/>
                  </a:lnTo>
                  <a:lnTo>
                    <a:pt x="300" y="354"/>
                  </a:lnTo>
                  <a:lnTo>
                    <a:pt x="299" y="369"/>
                  </a:lnTo>
                  <a:lnTo>
                    <a:pt x="273" y="370"/>
                  </a:lnTo>
                  <a:lnTo>
                    <a:pt x="273" y="370"/>
                  </a:lnTo>
                  <a:lnTo>
                    <a:pt x="254" y="358"/>
                  </a:lnTo>
                  <a:lnTo>
                    <a:pt x="233" y="363"/>
                  </a:lnTo>
                  <a:lnTo>
                    <a:pt x="224" y="343"/>
                  </a:lnTo>
                  <a:lnTo>
                    <a:pt x="209" y="366"/>
                  </a:lnTo>
                  <a:lnTo>
                    <a:pt x="194" y="360"/>
                  </a:lnTo>
                  <a:lnTo>
                    <a:pt x="185" y="370"/>
                  </a:lnTo>
                  <a:lnTo>
                    <a:pt x="161" y="361"/>
                  </a:lnTo>
                  <a:lnTo>
                    <a:pt x="158" y="357"/>
                  </a:lnTo>
                  <a:lnTo>
                    <a:pt x="176" y="334"/>
                  </a:lnTo>
                  <a:lnTo>
                    <a:pt x="176" y="311"/>
                  </a:lnTo>
                  <a:lnTo>
                    <a:pt x="170" y="308"/>
                  </a:lnTo>
                  <a:lnTo>
                    <a:pt x="159" y="309"/>
                  </a:lnTo>
                  <a:lnTo>
                    <a:pt x="153" y="321"/>
                  </a:lnTo>
                  <a:lnTo>
                    <a:pt x="110" y="316"/>
                  </a:lnTo>
                  <a:lnTo>
                    <a:pt x="95" y="346"/>
                  </a:lnTo>
                  <a:lnTo>
                    <a:pt x="72" y="345"/>
                  </a:lnTo>
                  <a:lnTo>
                    <a:pt x="58" y="364"/>
                  </a:lnTo>
                  <a:lnTo>
                    <a:pt x="19" y="382"/>
                  </a:lnTo>
                  <a:lnTo>
                    <a:pt x="19" y="382"/>
                  </a:lnTo>
                  <a:lnTo>
                    <a:pt x="6" y="367"/>
                  </a:lnTo>
                  <a:lnTo>
                    <a:pt x="12" y="351"/>
                  </a:lnTo>
                  <a:lnTo>
                    <a:pt x="27" y="340"/>
                  </a:lnTo>
                  <a:lnTo>
                    <a:pt x="12" y="334"/>
                  </a:lnTo>
                  <a:lnTo>
                    <a:pt x="15" y="312"/>
                  </a:lnTo>
                  <a:lnTo>
                    <a:pt x="0" y="309"/>
                  </a:lnTo>
                  <a:lnTo>
                    <a:pt x="0" y="303"/>
                  </a:lnTo>
                  <a:lnTo>
                    <a:pt x="15" y="291"/>
                  </a:lnTo>
                  <a:lnTo>
                    <a:pt x="6" y="275"/>
                  </a:lnTo>
                  <a:lnTo>
                    <a:pt x="6" y="275"/>
                  </a:lnTo>
                  <a:lnTo>
                    <a:pt x="55" y="251"/>
                  </a:lnTo>
                  <a:lnTo>
                    <a:pt x="81" y="245"/>
                  </a:lnTo>
                  <a:lnTo>
                    <a:pt x="95" y="198"/>
                  </a:lnTo>
                  <a:lnTo>
                    <a:pt x="78" y="189"/>
                  </a:lnTo>
                  <a:lnTo>
                    <a:pt x="84" y="174"/>
                  </a:lnTo>
                  <a:lnTo>
                    <a:pt x="66" y="161"/>
                  </a:lnTo>
                  <a:lnTo>
                    <a:pt x="87" y="125"/>
                  </a:lnTo>
                  <a:lnTo>
                    <a:pt x="102" y="126"/>
                  </a:lnTo>
                  <a:lnTo>
                    <a:pt x="120" y="149"/>
                  </a:lnTo>
                  <a:lnTo>
                    <a:pt x="135" y="122"/>
                  </a:lnTo>
                  <a:lnTo>
                    <a:pt x="143" y="126"/>
                  </a:lnTo>
                  <a:lnTo>
                    <a:pt x="144" y="108"/>
                  </a:lnTo>
                  <a:lnTo>
                    <a:pt x="156" y="101"/>
                  </a:lnTo>
                  <a:lnTo>
                    <a:pt x="159" y="84"/>
                  </a:lnTo>
                  <a:lnTo>
                    <a:pt x="143" y="77"/>
                  </a:lnTo>
                  <a:lnTo>
                    <a:pt x="143" y="68"/>
                  </a:lnTo>
                  <a:lnTo>
                    <a:pt x="156" y="68"/>
                  </a:lnTo>
                  <a:lnTo>
                    <a:pt x="153" y="54"/>
                  </a:lnTo>
                  <a:lnTo>
                    <a:pt x="165"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1" name="Freeform 14">
              <a:extLst>
                <a:ext uri="{FF2B5EF4-FFF2-40B4-BE49-F238E27FC236}">
                  <a16:creationId xmlns:a16="http://schemas.microsoft.com/office/drawing/2014/main" id="{E92D1119-E0F1-402D-A825-D034E3AE1867}"/>
                </a:ext>
              </a:extLst>
            </p:cNvPr>
            <p:cNvSpPr>
              <a:spLocks/>
            </p:cNvSpPr>
            <p:nvPr/>
          </p:nvSpPr>
          <p:spPr bwMode="auto">
            <a:xfrm>
              <a:off x="15527338" y="8185150"/>
              <a:ext cx="633413" cy="549275"/>
            </a:xfrm>
            <a:custGeom>
              <a:avLst/>
              <a:gdLst>
                <a:gd name="T0" fmla="*/ 227 w 399"/>
                <a:gd name="T1" fmla="*/ 208 h 346"/>
                <a:gd name="T2" fmla="*/ 214 w 399"/>
                <a:gd name="T3" fmla="*/ 224 h 346"/>
                <a:gd name="T4" fmla="*/ 208 w 399"/>
                <a:gd name="T5" fmla="*/ 218 h 346"/>
                <a:gd name="T6" fmla="*/ 209 w 399"/>
                <a:gd name="T7" fmla="*/ 241 h 346"/>
                <a:gd name="T8" fmla="*/ 143 w 399"/>
                <a:gd name="T9" fmla="*/ 275 h 346"/>
                <a:gd name="T10" fmla="*/ 128 w 399"/>
                <a:gd name="T11" fmla="*/ 313 h 346"/>
                <a:gd name="T12" fmla="*/ 106 w 399"/>
                <a:gd name="T13" fmla="*/ 307 h 346"/>
                <a:gd name="T14" fmla="*/ 63 w 399"/>
                <a:gd name="T15" fmla="*/ 331 h 346"/>
                <a:gd name="T16" fmla="*/ 65 w 399"/>
                <a:gd name="T17" fmla="*/ 310 h 346"/>
                <a:gd name="T18" fmla="*/ 35 w 399"/>
                <a:gd name="T19" fmla="*/ 317 h 346"/>
                <a:gd name="T20" fmla="*/ 21 w 399"/>
                <a:gd name="T21" fmla="*/ 314 h 346"/>
                <a:gd name="T22" fmla="*/ 0 w 399"/>
                <a:gd name="T23" fmla="*/ 287 h 346"/>
                <a:gd name="T24" fmla="*/ 53 w 399"/>
                <a:gd name="T25" fmla="*/ 262 h 346"/>
                <a:gd name="T26" fmla="*/ 57 w 399"/>
                <a:gd name="T27" fmla="*/ 271 h 346"/>
                <a:gd name="T28" fmla="*/ 56 w 399"/>
                <a:gd name="T29" fmla="*/ 257 h 346"/>
                <a:gd name="T30" fmla="*/ 85 w 399"/>
                <a:gd name="T31" fmla="*/ 230 h 346"/>
                <a:gd name="T32" fmla="*/ 103 w 399"/>
                <a:gd name="T33" fmla="*/ 198 h 346"/>
                <a:gd name="T34" fmla="*/ 110 w 399"/>
                <a:gd name="T35" fmla="*/ 145 h 346"/>
                <a:gd name="T36" fmla="*/ 158 w 399"/>
                <a:gd name="T37" fmla="*/ 18 h 346"/>
                <a:gd name="T38" fmla="*/ 187 w 399"/>
                <a:gd name="T39" fmla="*/ 30 h 346"/>
                <a:gd name="T40" fmla="*/ 226 w 399"/>
                <a:gd name="T41" fmla="*/ 22 h 346"/>
                <a:gd name="T42" fmla="*/ 236 w 399"/>
                <a:gd name="T43" fmla="*/ 39 h 346"/>
                <a:gd name="T44" fmla="*/ 251 w 399"/>
                <a:gd name="T45" fmla="*/ 24 h 346"/>
                <a:gd name="T46" fmla="*/ 268 w 399"/>
                <a:gd name="T47" fmla="*/ 55 h 346"/>
                <a:gd name="T48" fmla="*/ 281 w 399"/>
                <a:gd name="T49" fmla="*/ 40 h 346"/>
                <a:gd name="T50" fmla="*/ 301 w 399"/>
                <a:gd name="T51" fmla="*/ 36 h 346"/>
                <a:gd name="T52" fmla="*/ 316 w 399"/>
                <a:gd name="T53" fmla="*/ 52 h 346"/>
                <a:gd name="T54" fmla="*/ 318 w 399"/>
                <a:gd name="T55" fmla="*/ 66 h 346"/>
                <a:gd name="T56" fmla="*/ 348 w 399"/>
                <a:gd name="T57" fmla="*/ 51 h 346"/>
                <a:gd name="T58" fmla="*/ 342 w 399"/>
                <a:gd name="T59" fmla="*/ 31 h 346"/>
                <a:gd name="T60" fmla="*/ 358 w 399"/>
                <a:gd name="T61" fmla="*/ 9 h 346"/>
                <a:gd name="T62" fmla="*/ 378 w 399"/>
                <a:gd name="T63" fmla="*/ 0 h 346"/>
                <a:gd name="T64" fmla="*/ 385 w 399"/>
                <a:gd name="T65" fmla="*/ 27 h 346"/>
                <a:gd name="T66" fmla="*/ 393 w 399"/>
                <a:gd name="T67" fmla="*/ 58 h 346"/>
                <a:gd name="T68" fmla="*/ 396 w 399"/>
                <a:gd name="T69" fmla="*/ 61 h 346"/>
                <a:gd name="T70" fmla="*/ 376 w 399"/>
                <a:gd name="T71" fmla="*/ 82 h 346"/>
                <a:gd name="T72" fmla="*/ 349 w 399"/>
                <a:gd name="T73" fmla="*/ 97 h 346"/>
                <a:gd name="T74" fmla="*/ 346 w 399"/>
                <a:gd name="T75" fmla="*/ 117 h 346"/>
                <a:gd name="T76" fmla="*/ 346 w 399"/>
                <a:gd name="T77" fmla="*/ 117 h 346"/>
                <a:gd name="T78" fmla="*/ 333 w 399"/>
                <a:gd name="T79" fmla="*/ 130 h 346"/>
                <a:gd name="T80" fmla="*/ 316 w 399"/>
                <a:gd name="T81" fmla="*/ 133 h 346"/>
                <a:gd name="T82" fmla="*/ 293 w 399"/>
                <a:gd name="T83" fmla="*/ 142 h 346"/>
                <a:gd name="T84" fmla="*/ 251 w 399"/>
                <a:gd name="T85" fmla="*/ 124 h 346"/>
                <a:gd name="T86" fmla="*/ 226 w 399"/>
                <a:gd name="T87" fmla="*/ 126 h 346"/>
                <a:gd name="T88" fmla="*/ 229 w 399"/>
                <a:gd name="T89" fmla="*/ 144 h 346"/>
                <a:gd name="T90" fmla="*/ 239 w 399"/>
                <a:gd name="T91" fmla="*/ 157 h 346"/>
                <a:gd name="T92" fmla="*/ 218 w 399"/>
                <a:gd name="T93" fmla="*/ 178 h 346"/>
                <a:gd name="T94" fmla="*/ 221 w 399"/>
                <a:gd name="T95" fmla="*/ 20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9" h="346">
                  <a:moveTo>
                    <a:pt x="221" y="202"/>
                  </a:moveTo>
                  <a:lnTo>
                    <a:pt x="227" y="208"/>
                  </a:lnTo>
                  <a:lnTo>
                    <a:pt x="214" y="224"/>
                  </a:lnTo>
                  <a:lnTo>
                    <a:pt x="214" y="224"/>
                  </a:lnTo>
                  <a:lnTo>
                    <a:pt x="208" y="218"/>
                  </a:lnTo>
                  <a:lnTo>
                    <a:pt x="208" y="218"/>
                  </a:lnTo>
                  <a:lnTo>
                    <a:pt x="209" y="241"/>
                  </a:lnTo>
                  <a:lnTo>
                    <a:pt x="209" y="241"/>
                  </a:lnTo>
                  <a:lnTo>
                    <a:pt x="155" y="245"/>
                  </a:lnTo>
                  <a:lnTo>
                    <a:pt x="143" y="275"/>
                  </a:lnTo>
                  <a:lnTo>
                    <a:pt x="128" y="281"/>
                  </a:lnTo>
                  <a:lnTo>
                    <a:pt x="128" y="313"/>
                  </a:lnTo>
                  <a:lnTo>
                    <a:pt x="128" y="313"/>
                  </a:lnTo>
                  <a:lnTo>
                    <a:pt x="106" y="307"/>
                  </a:lnTo>
                  <a:lnTo>
                    <a:pt x="71" y="346"/>
                  </a:lnTo>
                  <a:lnTo>
                    <a:pt x="63" y="331"/>
                  </a:lnTo>
                  <a:lnTo>
                    <a:pt x="69" y="323"/>
                  </a:lnTo>
                  <a:lnTo>
                    <a:pt x="65" y="310"/>
                  </a:lnTo>
                  <a:lnTo>
                    <a:pt x="48" y="304"/>
                  </a:lnTo>
                  <a:lnTo>
                    <a:pt x="35" y="317"/>
                  </a:lnTo>
                  <a:lnTo>
                    <a:pt x="21" y="314"/>
                  </a:lnTo>
                  <a:lnTo>
                    <a:pt x="21" y="314"/>
                  </a:lnTo>
                  <a:lnTo>
                    <a:pt x="14" y="292"/>
                  </a:lnTo>
                  <a:lnTo>
                    <a:pt x="0" y="287"/>
                  </a:lnTo>
                  <a:lnTo>
                    <a:pt x="20" y="286"/>
                  </a:lnTo>
                  <a:lnTo>
                    <a:pt x="53" y="262"/>
                  </a:lnTo>
                  <a:lnTo>
                    <a:pt x="62" y="269"/>
                  </a:lnTo>
                  <a:lnTo>
                    <a:pt x="57" y="271"/>
                  </a:lnTo>
                  <a:lnTo>
                    <a:pt x="69" y="271"/>
                  </a:lnTo>
                  <a:lnTo>
                    <a:pt x="56" y="257"/>
                  </a:lnTo>
                  <a:lnTo>
                    <a:pt x="74" y="232"/>
                  </a:lnTo>
                  <a:lnTo>
                    <a:pt x="85" y="230"/>
                  </a:lnTo>
                  <a:lnTo>
                    <a:pt x="81" y="224"/>
                  </a:lnTo>
                  <a:lnTo>
                    <a:pt x="103" y="198"/>
                  </a:lnTo>
                  <a:lnTo>
                    <a:pt x="100" y="192"/>
                  </a:lnTo>
                  <a:lnTo>
                    <a:pt x="110" y="145"/>
                  </a:lnTo>
                  <a:lnTo>
                    <a:pt x="158" y="18"/>
                  </a:lnTo>
                  <a:lnTo>
                    <a:pt x="158" y="18"/>
                  </a:lnTo>
                  <a:lnTo>
                    <a:pt x="167" y="25"/>
                  </a:lnTo>
                  <a:lnTo>
                    <a:pt x="187" y="30"/>
                  </a:lnTo>
                  <a:lnTo>
                    <a:pt x="197" y="19"/>
                  </a:lnTo>
                  <a:lnTo>
                    <a:pt x="226" y="22"/>
                  </a:lnTo>
                  <a:lnTo>
                    <a:pt x="236" y="30"/>
                  </a:lnTo>
                  <a:lnTo>
                    <a:pt x="236" y="39"/>
                  </a:lnTo>
                  <a:lnTo>
                    <a:pt x="244" y="37"/>
                  </a:lnTo>
                  <a:lnTo>
                    <a:pt x="251" y="24"/>
                  </a:lnTo>
                  <a:lnTo>
                    <a:pt x="260" y="24"/>
                  </a:lnTo>
                  <a:lnTo>
                    <a:pt x="268" y="55"/>
                  </a:lnTo>
                  <a:lnTo>
                    <a:pt x="272" y="40"/>
                  </a:lnTo>
                  <a:lnTo>
                    <a:pt x="281" y="40"/>
                  </a:lnTo>
                  <a:lnTo>
                    <a:pt x="292" y="28"/>
                  </a:lnTo>
                  <a:lnTo>
                    <a:pt x="301" y="36"/>
                  </a:lnTo>
                  <a:lnTo>
                    <a:pt x="302" y="24"/>
                  </a:lnTo>
                  <a:lnTo>
                    <a:pt x="316" y="52"/>
                  </a:lnTo>
                  <a:lnTo>
                    <a:pt x="307" y="61"/>
                  </a:lnTo>
                  <a:lnTo>
                    <a:pt x="318" y="66"/>
                  </a:lnTo>
                  <a:lnTo>
                    <a:pt x="337" y="39"/>
                  </a:lnTo>
                  <a:lnTo>
                    <a:pt x="348" y="51"/>
                  </a:lnTo>
                  <a:lnTo>
                    <a:pt x="349" y="39"/>
                  </a:lnTo>
                  <a:lnTo>
                    <a:pt x="342" y="31"/>
                  </a:lnTo>
                  <a:lnTo>
                    <a:pt x="348" y="16"/>
                  </a:lnTo>
                  <a:lnTo>
                    <a:pt x="358" y="9"/>
                  </a:lnTo>
                  <a:lnTo>
                    <a:pt x="369" y="15"/>
                  </a:lnTo>
                  <a:lnTo>
                    <a:pt x="378" y="0"/>
                  </a:lnTo>
                  <a:lnTo>
                    <a:pt x="388" y="6"/>
                  </a:lnTo>
                  <a:lnTo>
                    <a:pt x="385" y="27"/>
                  </a:lnTo>
                  <a:lnTo>
                    <a:pt x="399" y="46"/>
                  </a:lnTo>
                  <a:lnTo>
                    <a:pt x="393" y="58"/>
                  </a:lnTo>
                  <a:lnTo>
                    <a:pt x="396" y="61"/>
                  </a:lnTo>
                  <a:lnTo>
                    <a:pt x="396" y="61"/>
                  </a:lnTo>
                  <a:lnTo>
                    <a:pt x="387" y="81"/>
                  </a:lnTo>
                  <a:lnTo>
                    <a:pt x="376" y="82"/>
                  </a:lnTo>
                  <a:lnTo>
                    <a:pt x="369" y="94"/>
                  </a:lnTo>
                  <a:lnTo>
                    <a:pt x="349" y="97"/>
                  </a:lnTo>
                  <a:lnTo>
                    <a:pt x="346" y="117"/>
                  </a:lnTo>
                  <a:lnTo>
                    <a:pt x="346" y="117"/>
                  </a:lnTo>
                  <a:lnTo>
                    <a:pt x="346" y="117"/>
                  </a:lnTo>
                  <a:lnTo>
                    <a:pt x="346" y="117"/>
                  </a:lnTo>
                  <a:lnTo>
                    <a:pt x="331" y="114"/>
                  </a:lnTo>
                  <a:lnTo>
                    <a:pt x="333" y="130"/>
                  </a:lnTo>
                  <a:lnTo>
                    <a:pt x="327" y="124"/>
                  </a:lnTo>
                  <a:lnTo>
                    <a:pt x="316" y="133"/>
                  </a:lnTo>
                  <a:lnTo>
                    <a:pt x="308" y="130"/>
                  </a:lnTo>
                  <a:lnTo>
                    <a:pt x="293" y="142"/>
                  </a:lnTo>
                  <a:lnTo>
                    <a:pt x="287" y="100"/>
                  </a:lnTo>
                  <a:lnTo>
                    <a:pt x="251" y="124"/>
                  </a:lnTo>
                  <a:lnTo>
                    <a:pt x="238" y="118"/>
                  </a:lnTo>
                  <a:lnTo>
                    <a:pt x="226" y="126"/>
                  </a:lnTo>
                  <a:lnTo>
                    <a:pt x="224" y="136"/>
                  </a:lnTo>
                  <a:lnTo>
                    <a:pt x="229" y="144"/>
                  </a:lnTo>
                  <a:lnTo>
                    <a:pt x="224" y="151"/>
                  </a:lnTo>
                  <a:lnTo>
                    <a:pt x="239" y="157"/>
                  </a:lnTo>
                  <a:lnTo>
                    <a:pt x="233" y="169"/>
                  </a:lnTo>
                  <a:lnTo>
                    <a:pt x="218" y="178"/>
                  </a:lnTo>
                  <a:lnTo>
                    <a:pt x="218" y="178"/>
                  </a:lnTo>
                  <a:lnTo>
                    <a:pt x="221" y="20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2" name="Freeform 15">
              <a:extLst>
                <a:ext uri="{FF2B5EF4-FFF2-40B4-BE49-F238E27FC236}">
                  <a16:creationId xmlns:a16="http://schemas.microsoft.com/office/drawing/2014/main" id="{2A9AF650-0CCC-4EB3-A1CE-71842BC1CEE8}"/>
                </a:ext>
              </a:extLst>
            </p:cNvPr>
            <p:cNvSpPr>
              <a:spLocks/>
            </p:cNvSpPr>
            <p:nvPr/>
          </p:nvSpPr>
          <p:spPr bwMode="auto">
            <a:xfrm>
              <a:off x="15484476" y="8667750"/>
              <a:ext cx="349250" cy="398463"/>
            </a:xfrm>
            <a:custGeom>
              <a:avLst/>
              <a:gdLst>
                <a:gd name="T0" fmla="*/ 108 w 220"/>
                <a:gd name="T1" fmla="*/ 240 h 251"/>
                <a:gd name="T2" fmla="*/ 66 w 220"/>
                <a:gd name="T3" fmla="*/ 243 h 251"/>
                <a:gd name="T4" fmla="*/ 54 w 220"/>
                <a:gd name="T5" fmla="*/ 251 h 251"/>
                <a:gd name="T6" fmla="*/ 33 w 220"/>
                <a:gd name="T7" fmla="*/ 241 h 251"/>
                <a:gd name="T8" fmla="*/ 23 w 220"/>
                <a:gd name="T9" fmla="*/ 246 h 251"/>
                <a:gd name="T10" fmla="*/ 5 w 220"/>
                <a:gd name="T11" fmla="*/ 238 h 251"/>
                <a:gd name="T12" fmla="*/ 9 w 220"/>
                <a:gd name="T13" fmla="*/ 223 h 251"/>
                <a:gd name="T14" fmla="*/ 0 w 220"/>
                <a:gd name="T15" fmla="*/ 211 h 251"/>
                <a:gd name="T16" fmla="*/ 27 w 220"/>
                <a:gd name="T17" fmla="*/ 148 h 251"/>
                <a:gd name="T18" fmla="*/ 24 w 220"/>
                <a:gd name="T19" fmla="*/ 96 h 251"/>
                <a:gd name="T20" fmla="*/ 47 w 220"/>
                <a:gd name="T21" fmla="*/ 45 h 251"/>
                <a:gd name="T22" fmla="*/ 48 w 220"/>
                <a:gd name="T23" fmla="*/ 10 h 251"/>
                <a:gd name="T24" fmla="*/ 48 w 220"/>
                <a:gd name="T25" fmla="*/ 10 h 251"/>
                <a:gd name="T26" fmla="*/ 62 w 220"/>
                <a:gd name="T27" fmla="*/ 13 h 251"/>
                <a:gd name="T28" fmla="*/ 75 w 220"/>
                <a:gd name="T29" fmla="*/ 0 h 251"/>
                <a:gd name="T30" fmla="*/ 92 w 220"/>
                <a:gd name="T31" fmla="*/ 6 h 251"/>
                <a:gd name="T32" fmla="*/ 96 w 220"/>
                <a:gd name="T33" fmla="*/ 19 h 251"/>
                <a:gd name="T34" fmla="*/ 92 w 220"/>
                <a:gd name="T35" fmla="*/ 28 h 251"/>
                <a:gd name="T36" fmla="*/ 99 w 220"/>
                <a:gd name="T37" fmla="*/ 42 h 251"/>
                <a:gd name="T38" fmla="*/ 133 w 220"/>
                <a:gd name="T39" fmla="*/ 3 h 251"/>
                <a:gd name="T40" fmla="*/ 155 w 220"/>
                <a:gd name="T41" fmla="*/ 9 h 251"/>
                <a:gd name="T42" fmla="*/ 155 w 220"/>
                <a:gd name="T43" fmla="*/ 9 h 251"/>
                <a:gd name="T44" fmla="*/ 161 w 220"/>
                <a:gd name="T45" fmla="*/ 12 h 251"/>
                <a:gd name="T46" fmla="*/ 160 w 220"/>
                <a:gd name="T47" fmla="*/ 27 h 251"/>
                <a:gd name="T48" fmla="*/ 181 w 220"/>
                <a:gd name="T49" fmla="*/ 33 h 251"/>
                <a:gd name="T50" fmla="*/ 191 w 220"/>
                <a:gd name="T51" fmla="*/ 27 h 251"/>
                <a:gd name="T52" fmla="*/ 205 w 220"/>
                <a:gd name="T53" fmla="*/ 37 h 251"/>
                <a:gd name="T54" fmla="*/ 206 w 220"/>
                <a:gd name="T55" fmla="*/ 52 h 251"/>
                <a:gd name="T56" fmla="*/ 181 w 220"/>
                <a:gd name="T57" fmla="*/ 57 h 251"/>
                <a:gd name="T58" fmla="*/ 215 w 220"/>
                <a:gd name="T59" fmla="*/ 87 h 251"/>
                <a:gd name="T60" fmla="*/ 220 w 220"/>
                <a:gd name="T61" fmla="*/ 102 h 251"/>
                <a:gd name="T62" fmla="*/ 208 w 220"/>
                <a:gd name="T63" fmla="*/ 114 h 251"/>
                <a:gd name="T64" fmla="*/ 196 w 220"/>
                <a:gd name="T65" fmla="*/ 114 h 251"/>
                <a:gd name="T66" fmla="*/ 202 w 220"/>
                <a:gd name="T67" fmla="*/ 118 h 251"/>
                <a:gd name="T68" fmla="*/ 191 w 220"/>
                <a:gd name="T69" fmla="*/ 136 h 251"/>
                <a:gd name="T70" fmla="*/ 199 w 220"/>
                <a:gd name="T71" fmla="*/ 139 h 251"/>
                <a:gd name="T72" fmla="*/ 187 w 220"/>
                <a:gd name="T73" fmla="*/ 147 h 251"/>
                <a:gd name="T74" fmla="*/ 181 w 220"/>
                <a:gd name="T75" fmla="*/ 169 h 251"/>
                <a:gd name="T76" fmla="*/ 163 w 220"/>
                <a:gd name="T77" fmla="*/ 193 h 251"/>
                <a:gd name="T78" fmla="*/ 163 w 220"/>
                <a:gd name="T79" fmla="*/ 193 h 251"/>
                <a:gd name="T80" fmla="*/ 157 w 220"/>
                <a:gd name="T81" fmla="*/ 183 h 251"/>
                <a:gd name="T82" fmla="*/ 155 w 220"/>
                <a:gd name="T83" fmla="*/ 148 h 251"/>
                <a:gd name="T84" fmla="*/ 128 w 220"/>
                <a:gd name="T85" fmla="*/ 195 h 251"/>
                <a:gd name="T86" fmla="*/ 122 w 220"/>
                <a:gd name="T87" fmla="*/ 229 h 251"/>
                <a:gd name="T88" fmla="*/ 108 w 220"/>
                <a:gd name="T89" fmla="*/ 24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0" h="251">
                  <a:moveTo>
                    <a:pt x="108" y="240"/>
                  </a:moveTo>
                  <a:lnTo>
                    <a:pt x="66" y="243"/>
                  </a:lnTo>
                  <a:lnTo>
                    <a:pt x="54" y="251"/>
                  </a:lnTo>
                  <a:lnTo>
                    <a:pt x="33" y="241"/>
                  </a:lnTo>
                  <a:lnTo>
                    <a:pt x="23" y="246"/>
                  </a:lnTo>
                  <a:lnTo>
                    <a:pt x="5" y="238"/>
                  </a:lnTo>
                  <a:lnTo>
                    <a:pt x="9" y="223"/>
                  </a:lnTo>
                  <a:lnTo>
                    <a:pt x="0" y="211"/>
                  </a:lnTo>
                  <a:lnTo>
                    <a:pt x="27" y="148"/>
                  </a:lnTo>
                  <a:lnTo>
                    <a:pt x="24" y="96"/>
                  </a:lnTo>
                  <a:lnTo>
                    <a:pt x="47" y="45"/>
                  </a:lnTo>
                  <a:lnTo>
                    <a:pt x="48" y="10"/>
                  </a:lnTo>
                  <a:lnTo>
                    <a:pt x="48" y="10"/>
                  </a:lnTo>
                  <a:lnTo>
                    <a:pt x="62" y="13"/>
                  </a:lnTo>
                  <a:lnTo>
                    <a:pt x="75" y="0"/>
                  </a:lnTo>
                  <a:lnTo>
                    <a:pt x="92" y="6"/>
                  </a:lnTo>
                  <a:lnTo>
                    <a:pt x="96" y="19"/>
                  </a:lnTo>
                  <a:lnTo>
                    <a:pt x="92" y="28"/>
                  </a:lnTo>
                  <a:lnTo>
                    <a:pt x="99" y="42"/>
                  </a:lnTo>
                  <a:lnTo>
                    <a:pt x="133" y="3"/>
                  </a:lnTo>
                  <a:lnTo>
                    <a:pt x="155" y="9"/>
                  </a:lnTo>
                  <a:lnTo>
                    <a:pt x="155" y="9"/>
                  </a:lnTo>
                  <a:lnTo>
                    <a:pt x="161" y="12"/>
                  </a:lnTo>
                  <a:lnTo>
                    <a:pt x="160" y="27"/>
                  </a:lnTo>
                  <a:lnTo>
                    <a:pt x="181" y="33"/>
                  </a:lnTo>
                  <a:lnTo>
                    <a:pt x="191" y="27"/>
                  </a:lnTo>
                  <a:lnTo>
                    <a:pt x="205" y="37"/>
                  </a:lnTo>
                  <a:lnTo>
                    <a:pt x="206" y="52"/>
                  </a:lnTo>
                  <a:lnTo>
                    <a:pt x="181" y="57"/>
                  </a:lnTo>
                  <a:lnTo>
                    <a:pt x="215" y="87"/>
                  </a:lnTo>
                  <a:lnTo>
                    <a:pt x="220" y="102"/>
                  </a:lnTo>
                  <a:lnTo>
                    <a:pt x="208" y="114"/>
                  </a:lnTo>
                  <a:lnTo>
                    <a:pt x="196" y="114"/>
                  </a:lnTo>
                  <a:lnTo>
                    <a:pt x="202" y="118"/>
                  </a:lnTo>
                  <a:lnTo>
                    <a:pt x="191" y="136"/>
                  </a:lnTo>
                  <a:lnTo>
                    <a:pt x="199" y="139"/>
                  </a:lnTo>
                  <a:lnTo>
                    <a:pt x="187" y="147"/>
                  </a:lnTo>
                  <a:lnTo>
                    <a:pt x="181" y="169"/>
                  </a:lnTo>
                  <a:lnTo>
                    <a:pt x="163" y="193"/>
                  </a:lnTo>
                  <a:lnTo>
                    <a:pt x="163" y="193"/>
                  </a:lnTo>
                  <a:lnTo>
                    <a:pt x="157" y="183"/>
                  </a:lnTo>
                  <a:lnTo>
                    <a:pt x="155" y="148"/>
                  </a:lnTo>
                  <a:lnTo>
                    <a:pt x="128" y="195"/>
                  </a:lnTo>
                  <a:lnTo>
                    <a:pt x="122" y="229"/>
                  </a:lnTo>
                  <a:lnTo>
                    <a:pt x="108" y="24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3" name="Freeform 16">
              <a:extLst>
                <a:ext uri="{FF2B5EF4-FFF2-40B4-BE49-F238E27FC236}">
                  <a16:creationId xmlns:a16="http://schemas.microsoft.com/office/drawing/2014/main" id="{C2D7ED20-586B-4544-B635-F61CB3890A4C}"/>
                </a:ext>
              </a:extLst>
            </p:cNvPr>
            <p:cNvSpPr>
              <a:spLocks/>
            </p:cNvSpPr>
            <p:nvPr/>
          </p:nvSpPr>
          <p:spPr bwMode="auto">
            <a:xfrm>
              <a:off x="16046451" y="8451850"/>
              <a:ext cx="676275" cy="568325"/>
            </a:xfrm>
            <a:custGeom>
              <a:avLst/>
              <a:gdLst>
                <a:gd name="T0" fmla="*/ 258 w 426"/>
                <a:gd name="T1" fmla="*/ 30 h 358"/>
                <a:gd name="T2" fmla="*/ 291 w 426"/>
                <a:gd name="T3" fmla="*/ 53 h 358"/>
                <a:gd name="T4" fmla="*/ 321 w 426"/>
                <a:gd name="T5" fmla="*/ 82 h 358"/>
                <a:gd name="T6" fmla="*/ 317 w 426"/>
                <a:gd name="T7" fmla="*/ 128 h 358"/>
                <a:gd name="T8" fmla="*/ 338 w 426"/>
                <a:gd name="T9" fmla="*/ 179 h 358"/>
                <a:gd name="T10" fmla="*/ 368 w 426"/>
                <a:gd name="T11" fmla="*/ 218 h 358"/>
                <a:gd name="T12" fmla="*/ 401 w 426"/>
                <a:gd name="T13" fmla="*/ 215 h 358"/>
                <a:gd name="T14" fmla="*/ 426 w 426"/>
                <a:gd name="T15" fmla="*/ 251 h 358"/>
                <a:gd name="T16" fmla="*/ 399 w 426"/>
                <a:gd name="T17" fmla="*/ 314 h 358"/>
                <a:gd name="T18" fmla="*/ 348 w 426"/>
                <a:gd name="T19" fmla="*/ 358 h 358"/>
                <a:gd name="T20" fmla="*/ 348 w 426"/>
                <a:gd name="T21" fmla="*/ 326 h 358"/>
                <a:gd name="T22" fmla="*/ 312 w 426"/>
                <a:gd name="T23" fmla="*/ 329 h 358"/>
                <a:gd name="T24" fmla="*/ 291 w 426"/>
                <a:gd name="T25" fmla="*/ 338 h 358"/>
                <a:gd name="T26" fmla="*/ 288 w 426"/>
                <a:gd name="T27" fmla="*/ 320 h 358"/>
                <a:gd name="T28" fmla="*/ 269 w 426"/>
                <a:gd name="T29" fmla="*/ 290 h 358"/>
                <a:gd name="T30" fmla="*/ 248 w 426"/>
                <a:gd name="T31" fmla="*/ 257 h 358"/>
                <a:gd name="T32" fmla="*/ 246 w 426"/>
                <a:gd name="T33" fmla="*/ 274 h 358"/>
                <a:gd name="T34" fmla="*/ 216 w 426"/>
                <a:gd name="T35" fmla="*/ 295 h 358"/>
                <a:gd name="T36" fmla="*/ 198 w 426"/>
                <a:gd name="T37" fmla="*/ 295 h 358"/>
                <a:gd name="T38" fmla="*/ 181 w 426"/>
                <a:gd name="T39" fmla="*/ 296 h 358"/>
                <a:gd name="T40" fmla="*/ 144 w 426"/>
                <a:gd name="T41" fmla="*/ 296 h 358"/>
                <a:gd name="T42" fmla="*/ 99 w 426"/>
                <a:gd name="T43" fmla="*/ 284 h 358"/>
                <a:gd name="T44" fmla="*/ 84 w 426"/>
                <a:gd name="T45" fmla="*/ 254 h 358"/>
                <a:gd name="T46" fmla="*/ 69 w 426"/>
                <a:gd name="T47" fmla="*/ 259 h 358"/>
                <a:gd name="T48" fmla="*/ 52 w 426"/>
                <a:gd name="T49" fmla="*/ 253 h 358"/>
                <a:gd name="T50" fmla="*/ 36 w 426"/>
                <a:gd name="T51" fmla="*/ 266 h 358"/>
                <a:gd name="T52" fmla="*/ 16 w 426"/>
                <a:gd name="T53" fmla="*/ 229 h 358"/>
                <a:gd name="T54" fmla="*/ 13 w 426"/>
                <a:gd name="T55" fmla="*/ 197 h 358"/>
                <a:gd name="T56" fmla="*/ 64 w 426"/>
                <a:gd name="T57" fmla="*/ 148 h 358"/>
                <a:gd name="T58" fmla="*/ 97 w 426"/>
                <a:gd name="T59" fmla="*/ 127 h 358"/>
                <a:gd name="T60" fmla="*/ 115 w 426"/>
                <a:gd name="T61" fmla="*/ 110 h 358"/>
                <a:gd name="T62" fmla="*/ 102 w 426"/>
                <a:gd name="T63" fmla="*/ 74 h 358"/>
                <a:gd name="T64" fmla="*/ 151 w 426"/>
                <a:gd name="T65" fmla="*/ 59 h 358"/>
                <a:gd name="T66" fmla="*/ 159 w 426"/>
                <a:gd name="T67" fmla="*/ 50 h 358"/>
                <a:gd name="T68" fmla="*/ 190 w 426"/>
                <a:gd name="T69" fmla="*/ 28 h 358"/>
                <a:gd name="T70" fmla="*/ 205 w 426"/>
                <a:gd name="T71" fmla="*/ 6 h 358"/>
                <a:gd name="T72" fmla="*/ 246 w 426"/>
                <a:gd name="T73" fmla="*/ 0 h 358"/>
                <a:gd name="T74" fmla="*/ 248 w 426"/>
                <a:gd name="T75" fmla="*/ 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6" h="358">
                  <a:moveTo>
                    <a:pt x="248" y="1"/>
                  </a:moveTo>
                  <a:lnTo>
                    <a:pt x="258" y="30"/>
                  </a:lnTo>
                  <a:lnTo>
                    <a:pt x="279" y="50"/>
                  </a:lnTo>
                  <a:lnTo>
                    <a:pt x="291" y="53"/>
                  </a:lnTo>
                  <a:lnTo>
                    <a:pt x="294" y="68"/>
                  </a:lnTo>
                  <a:lnTo>
                    <a:pt x="321" y="82"/>
                  </a:lnTo>
                  <a:lnTo>
                    <a:pt x="312" y="110"/>
                  </a:lnTo>
                  <a:lnTo>
                    <a:pt x="317" y="128"/>
                  </a:lnTo>
                  <a:lnTo>
                    <a:pt x="341" y="151"/>
                  </a:lnTo>
                  <a:lnTo>
                    <a:pt x="338" y="179"/>
                  </a:lnTo>
                  <a:lnTo>
                    <a:pt x="371" y="194"/>
                  </a:lnTo>
                  <a:lnTo>
                    <a:pt x="368" y="218"/>
                  </a:lnTo>
                  <a:lnTo>
                    <a:pt x="380" y="221"/>
                  </a:lnTo>
                  <a:lnTo>
                    <a:pt x="401" y="215"/>
                  </a:lnTo>
                  <a:lnTo>
                    <a:pt x="423" y="239"/>
                  </a:lnTo>
                  <a:lnTo>
                    <a:pt x="426" y="251"/>
                  </a:lnTo>
                  <a:lnTo>
                    <a:pt x="395" y="298"/>
                  </a:lnTo>
                  <a:lnTo>
                    <a:pt x="399" y="314"/>
                  </a:lnTo>
                  <a:lnTo>
                    <a:pt x="348" y="358"/>
                  </a:lnTo>
                  <a:lnTo>
                    <a:pt x="348" y="358"/>
                  </a:lnTo>
                  <a:lnTo>
                    <a:pt x="341" y="346"/>
                  </a:lnTo>
                  <a:lnTo>
                    <a:pt x="348" y="326"/>
                  </a:lnTo>
                  <a:lnTo>
                    <a:pt x="336" y="320"/>
                  </a:lnTo>
                  <a:lnTo>
                    <a:pt x="312" y="329"/>
                  </a:lnTo>
                  <a:lnTo>
                    <a:pt x="311" y="337"/>
                  </a:lnTo>
                  <a:lnTo>
                    <a:pt x="291" y="338"/>
                  </a:lnTo>
                  <a:lnTo>
                    <a:pt x="282" y="320"/>
                  </a:lnTo>
                  <a:lnTo>
                    <a:pt x="288" y="320"/>
                  </a:lnTo>
                  <a:lnTo>
                    <a:pt x="282" y="298"/>
                  </a:lnTo>
                  <a:lnTo>
                    <a:pt x="269" y="290"/>
                  </a:lnTo>
                  <a:lnTo>
                    <a:pt x="273" y="275"/>
                  </a:lnTo>
                  <a:lnTo>
                    <a:pt x="248" y="257"/>
                  </a:lnTo>
                  <a:lnTo>
                    <a:pt x="242" y="263"/>
                  </a:lnTo>
                  <a:lnTo>
                    <a:pt x="246" y="274"/>
                  </a:lnTo>
                  <a:lnTo>
                    <a:pt x="227" y="278"/>
                  </a:lnTo>
                  <a:lnTo>
                    <a:pt x="216" y="295"/>
                  </a:lnTo>
                  <a:lnTo>
                    <a:pt x="202" y="289"/>
                  </a:lnTo>
                  <a:lnTo>
                    <a:pt x="198" y="295"/>
                  </a:lnTo>
                  <a:lnTo>
                    <a:pt x="187" y="284"/>
                  </a:lnTo>
                  <a:lnTo>
                    <a:pt x="181" y="296"/>
                  </a:lnTo>
                  <a:lnTo>
                    <a:pt x="169" y="301"/>
                  </a:lnTo>
                  <a:lnTo>
                    <a:pt x="144" y="296"/>
                  </a:lnTo>
                  <a:lnTo>
                    <a:pt x="129" y="271"/>
                  </a:lnTo>
                  <a:lnTo>
                    <a:pt x="99" y="284"/>
                  </a:lnTo>
                  <a:lnTo>
                    <a:pt x="100" y="268"/>
                  </a:lnTo>
                  <a:lnTo>
                    <a:pt x="84" y="254"/>
                  </a:lnTo>
                  <a:lnTo>
                    <a:pt x="73" y="272"/>
                  </a:lnTo>
                  <a:lnTo>
                    <a:pt x="69" y="259"/>
                  </a:lnTo>
                  <a:lnTo>
                    <a:pt x="73" y="251"/>
                  </a:lnTo>
                  <a:lnTo>
                    <a:pt x="52" y="253"/>
                  </a:lnTo>
                  <a:lnTo>
                    <a:pt x="39" y="269"/>
                  </a:lnTo>
                  <a:lnTo>
                    <a:pt x="36" y="266"/>
                  </a:lnTo>
                  <a:lnTo>
                    <a:pt x="36" y="266"/>
                  </a:lnTo>
                  <a:lnTo>
                    <a:pt x="16" y="229"/>
                  </a:lnTo>
                  <a:lnTo>
                    <a:pt x="0" y="218"/>
                  </a:lnTo>
                  <a:lnTo>
                    <a:pt x="13" y="197"/>
                  </a:lnTo>
                  <a:lnTo>
                    <a:pt x="48" y="175"/>
                  </a:lnTo>
                  <a:lnTo>
                    <a:pt x="64" y="148"/>
                  </a:lnTo>
                  <a:lnTo>
                    <a:pt x="81" y="152"/>
                  </a:lnTo>
                  <a:lnTo>
                    <a:pt x="97" y="127"/>
                  </a:lnTo>
                  <a:lnTo>
                    <a:pt x="96" y="118"/>
                  </a:lnTo>
                  <a:lnTo>
                    <a:pt x="115" y="110"/>
                  </a:lnTo>
                  <a:lnTo>
                    <a:pt x="124" y="100"/>
                  </a:lnTo>
                  <a:lnTo>
                    <a:pt x="102" y="74"/>
                  </a:lnTo>
                  <a:lnTo>
                    <a:pt x="118" y="39"/>
                  </a:lnTo>
                  <a:lnTo>
                    <a:pt x="151" y="59"/>
                  </a:lnTo>
                  <a:lnTo>
                    <a:pt x="159" y="50"/>
                  </a:lnTo>
                  <a:lnTo>
                    <a:pt x="159" y="50"/>
                  </a:lnTo>
                  <a:lnTo>
                    <a:pt x="180" y="30"/>
                  </a:lnTo>
                  <a:lnTo>
                    <a:pt x="190" y="28"/>
                  </a:lnTo>
                  <a:lnTo>
                    <a:pt x="196" y="10"/>
                  </a:lnTo>
                  <a:lnTo>
                    <a:pt x="205" y="6"/>
                  </a:lnTo>
                  <a:lnTo>
                    <a:pt x="216" y="16"/>
                  </a:lnTo>
                  <a:lnTo>
                    <a:pt x="246" y="0"/>
                  </a:lnTo>
                  <a:lnTo>
                    <a:pt x="246" y="0"/>
                  </a:lnTo>
                  <a:lnTo>
                    <a:pt x="248"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4" name="Freeform 17">
              <a:extLst>
                <a:ext uri="{FF2B5EF4-FFF2-40B4-BE49-F238E27FC236}">
                  <a16:creationId xmlns:a16="http://schemas.microsoft.com/office/drawing/2014/main" id="{C8F0E560-C4FC-4774-889C-F8197FDF179F}"/>
                </a:ext>
              </a:extLst>
            </p:cNvPr>
            <p:cNvSpPr>
              <a:spLocks/>
            </p:cNvSpPr>
            <p:nvPr/>
          </p:nvSpPr>
          <p:spPr bwMode="auto">
            <a:xfrm>
              <a:off x="15830551" y="7302500"/>
              <a:ext cx="444500" cy="301625"/>
            </a:xfrm>
            <a:custGeom>
              <a:avLst/>
              <a:gdLst>
                <a:gd name="T0" fmla="*/ 30 w 280"/>
                <a:gd name="T1" fmla="*/ 123 h 190"/>
                <a:gd name="T2" fmla="*/ 21 w 280"/>
                <a:gd name="T3" fmla="*/ 109 h 190"/>
                <a:gd name="T4" fmla="*/ 15 w 280"/>
                <a:gd name="T5" fmla="*/ 57 h 190"/>
                <a:gd name="T6" fmla="*/ 0 w 280"/>
                <a:gd name="T7" fmla="*/ 24 h 190"/>
                <a:gd name="T8" fmla="*/ 3 w 280"/>
                <a:gd name="T9" fmla="*/ 0 h 190"/>
                <a:gd name="T10" fmla="*/ 3 w 280"/>
                <a:gd name="T11" fmla="*/ 0 h 190"/>
                <a:gd name="T12" fmla="*/ 27 w 280"/>
                <a:gd name="T13" fmla="*/ 12 h 190"/>
                <a:gd name="T14" fmla="*/ 36 w 280"/>
                <a:gd name="T15" fmla="*/ 11 h 190"/>
                <a:gd name="T16" fmla="*/ 42 w 280"/>
                <a:gd name="T17" fmla="*/ 21 h 190"/>
                <a:gd name="T18" fmla="*/ 60 w 280"/>
                <a:gd name="T19" fmla="*/ 30 h 190"/>
                <a:gd name="T20" fmla="*/ 54 w 280"/>
                <a:gd name="T21" fmla="*/ 33 h 190"/>
                <a:gd name="T22" fmla="*/ 54 w 280"/>
                <a:gd name="T23" fmla="*/ 33 h 190"/>
                <a:gd name="T24" fmla="*/ 54 w 280"/>
                <a:gd name="T25" fmla="*/ 54 h 190"/>
                <a:gd name="T26" fmla="*/ 54 w 280"/>
                <a:gd name="T27" fmla="*/ 54 h 190"/>
                <a:gd name="T28" fmla="*/ 83 w 280"/>
                <a:gd name="T29" fmla="*/ 51 h 190"/>
                <a:gd name="T30" fmla="*/ 87 w 280"/>
                <a:gd name="T31" fmla="*/ 42 h 190"/>
                <a:gd name="T32" fmla="*/ 102 w 280"/>
                <a:gd name="T33" fmla="*/ 39 h 190"/>
                <a:gd name="T34" fmla="*/ 108 w 280"/>
                <a:gd name="T35" fmla="*/ 45 h 190"/>
                <a:gd name="T36" fmla="*/ 119 w 280"/>
                <a:gd name="T37" fmla="*/ 36 h 190"/>
                <a:gd name="T38" fmla="*/ 123 w 280"/>
                <a:gd name="T39" fmla="*/ 38 h 190"/>
                <a:gd name="T40" fmla="*/ 120 w 280"/>
                <a:gd name="T41" fmla="*/ 45 h 190"/>
                <a:gd name="T42" fmla="*/ 142 w 280"/>
                <a:gd name="T43" fmla="*/ 39 h 190"/>
                <a:gd name="T44" fmla="*/ 145 w 280"/>
                <a:gd name="T45" fmla="*/ 50 h 190"/>
                <a:gd name="T46" fmla="*/ 154 w 280"/>
                <a:gd name="T47" fmla="*/ 54 h 190"/>
                <a:gd name="T48" fmla="*/ 157 w 280"/>
                <a:gd name="T49" fmla="*/ 42 h 190"/>
                <a:gd name="T50" fmla="*/ 176 w 280"/>
                <a:gd name="T51" fmla="*/ 26 h 190"/>
                <a:gd name="T52" fmla="*/ 191 w 280"/>
                <a:gd name="T53" fmla="*/ 30 h 190"/>
                <a:gd name="T54" fmla="*/ 205 w 280"/>
                <a:gd name="T55" fmla="*/ 53 h 190"/>
                <a:gd name="T56" fmla="*/ 215 w 280"/>
                <a:gd name="T57" fmla="*/ 59 h 190"/>
                <a:gd name="T58" fmla="*/ 221 w 280"/>
                <a:gd name="T59" fmla="*/ 53 h 190"/>
                <a:gd name="T60" fmla="*/ 232 w 280"/>
                <a:gd name="T61" fmla="*/ 63 h 190"/>
                <a:gd name="T62" fmla="*/ 250 w 280"/>
                <a:gd name="T63" fmla="*/ 39 h 190"/>
                <a:gd name="T64" fmla="*/ 250 w 280"/>
                <a:gd name="T65" fmla="*/ 39 h 190"/>
                <a:gd name="T66" fmla="*/ 257 w 280"/>
                <a:gd name="T67" fmla="*/ 50 h 190"/>
                <a:gd name="T68" fmla="*/ 253 w 280"/>
                <a:gd name="T69" fmla="*/ 59 h 190"/>
                <a:gd name="T70" fmla="*/ 269 w 280"/>
                <a:gd name="T71" fmla="*/ 69 h 190"/>
                <a:gd name="T72" fmla="*/ 266 w 280"/>
                <a:gd name="T73" fmla="*/ 81 h 190"/>
                <a:gd name="T74" fmla="*/ 280 w 280"/>
                <a:gd name="T75" fmla="*/ 94 h 190"/>
                <a:gd name="T76" fmla="*/ 268 w 280"/>
                <a:gd name="T77" fmla="*/ 142 h 190"/>
                <a:gd name="T78" fmla="*/ 268 w 280"/>
                <a:gd name="T79" fmla="*/ 142 h 190"/>
                <a:gd name="T80" fmla="*/ 256 w 280"/>
                <a:gd name="T81" fmla="*/ 142 h 190"/>
                <a:gd name="T82" fmla="*/ 226 w 280"/>
                <a:gd name="T83" fmla="*/ 156 h 190"/>
                <a:gd name="T84" fmla="*/ 179 w 280"/>
                <a:gd name="T85" fmla="*/ 153 h 190"/>
                <a:gd name="T86" fmla="*/ 161 w 280"/>
                <a:gd name="T87" fmla="*/ 165 h 190"/>
                <a:gd name="T88" fmla="*/ 161 w 280"/>
                <a:gd name="T89" fmla="*/ 165 h 190"/>
                <a:gd name="T90" fmla="*/ 151 w 280"/>
                <a:gd name="T91" fmla="*/ 159 h 190"/>
                <a:gd name="T92" fmla="*/ 136 w 280"/>
                <a:gd name="T93" fmla="*/ 175 h 190"/>
                <a:gd name="T94" fmla="*/ 119 w 280"/>
                <a:gd name="T95" fmla="*/ 171 h 190"/>
                <a:gd name="T96" fmla="*/ 122 w 280"/>
                <a:gd name="T97" fmla="*/ 190 h 190"/>
                <a:gd name="T98" fmla="*/ 104 w 280"/>
                <a:gd name="T99" fmla="*/ 169 h 190"/>
                <a:gd name="T100" fmla="*/ 101 w 280"/>
                <a:gd name="T101" fmla="*/ 174 h 190"/>
                <a:gd name="T102" fmla="*/ 92 w 280"/>
                <a:gd name="T103" fmla="*/ 171 h 190"/>
                <a:gd name="T104" fmla="*/ 90 w 280"/>
                <a:gd name="T105" fmla="*/ 175 h 190"/>
                <a:gd name="T106" fmla="*/ 98 w 280"/>
                <a:gd name="T107" fmla="*/ 180 h 190"/>
                <a:gd name="T108" fmla="*/ 90 w 280"/>
                <a:gd name="T109" fmla="*/ 187 h 190"/>
                <a:gd name="T110" fmla="*/ 80 w 280"/>
                <a:gd name="T111" fmla="*/ 175 h 190"/>
                <a:gd name="T112" fmla="*/ 71 w 280"/>
                <a:gd name="T113" fmla="*/ 186 h 190"/>
                <a:gd name="T114" fmla="*/ 44 w 280"/>
                <a:gd name="T115" fmla="*/ 186 h 190"/>
                <a:gd name="T116" fmla="*/ 44 w 280"/>
                <a:gd name="T117" fmla="*/ 186 h 190"/>
                <a:gd name="T118" fmla="*/ 30 w 280"/>
                <a:gd name="T119" fmla="*/ 12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190">
                  <a:moveTo>
                    <a:pt x="30" y="123"/>
                  </a:moveTo>
                  <a:lnTo>
                    <a:pt x="21" y="109"/>
                  </a:lnTo>
                  <a:lnTo>
                    <a:pt x="15" y="57"/>
                  </a:lnTo>
                  <a:lnTo>
                    <a:pt x="0" y="24"/>
                  </a:lnTo>
                  <a:lnTo>
                    <a:pt x="3" y="0"/>
                  </a:lnTo>
                  <a:lnTo>
                    <a:pt x="3" y="0"/>
                  </a:lnTo>
                  <a:lnTo>
                    <a:pt x="27" y="12"/>
                  </a:lnTo>
                  <a:lnTo>
                    <a:pt x="36" y="11"/>
                  </a:lnTo>
                  <a:lnTo>
                    <a:pt x="42" y="21"/>
                  </a:lnTo>
                  <a:lnTo>
                    <a:pt x="60" y="30"/>
                  </a:lnTo>
                  <a:lnTo>
                    <a:pt x="54" y="33"/>
                  </a:lnTo>
                  <a:lnTo>
                    <a:pt x="54" y="33"/>
                  </a:lnTo>
                  <a:lnTo>
                    <a:pt x="54" y="54"/>
                  </a:lnTo>
                  <a:lnTo>
                    <a:pt x="54" y="54"/>
                  </a:lnTo>
                  <a:lnTo>
                    <a:pt x="83" y="51"/>
                  </a:lnTo>
                  <a:lnTo>
                    <a:pt x="87" y="42"/>
                  </a:lnTo>
                  <a:lnTo>
                    <a:pt x="102" y="39"/>
                  </a:lnTo>
                  <a:lnTo>
                    <a:pt x="108" y="45"/>
                  </a:lnTo>
                  <a:lnTo>
                    <a:pt x="119" y="36"/>
                  </a:lnTo>
                  <a:lnTo>
                    <a:pt x="123" y="38"/>
                  </a:lnTo>
                  <a:lnTo>
                    <a:pt x="120" y="45"/>
                  </a:lnTo>
                  <a:lnTo>
                    <a:pt x="142" y="39"/>
                  </a:lnTo>
                  <a:lnTo>
                    <a:pt x="145" y="50"/>
                  </a:lnTo>
                  <a:lnTo>
                    <a:pt x="154" y="54"/>
                  </a:lnTo>
                  <a:lnTo>
                    <a:pt x="157" y="42"/>
                  </a:lnTo>
                  <a:lnTo>
                    <a:pt x="176" y="26"/>
                  </a:lnTo>
                  <a:lnTo>
                    <a:pt x="191" y="30"/>
                  </a:lnTo>
                  <a:lnTo>
                    <a:pt x="205" y="53"/>
                  </a:lnTo>
                  <a:lnTo>
                    <a:pt x="215" y="59"/>
                  </a:lnTo>
                  <a:lnTo>
                    <a:pt x="221" y="53"/>
                  </a:lnTo>
                  <a:lnTo>
                    <a:pt x="232" y="63"/>
                  </a:lnTo>
                  <a:lnTo>
                    <a:pt x="250" y="39"/>
                  </a:lnTo>
                  <a:lnTo>
                    <a:pt x="250" y="39"/>
                  </a:lnTo>
                  <a:lnTo>
                    <a:pt x="257" y="50"/>
                  </a:lnTo>
                  <a:lnTo>
                    <a:pt x="253" y="59"/>
                  </a:lnTo>
                  <a:lnTo>
                    <a:pt x="269" y="69"/>
                  </a:lnTo>
                  <a:lnTo>
                    <a:pt x="266" y="81"/>
                  </a:lnTo>
                  <a:lnTo>
                    <a:pt x="280" y="94"/>
                  </a:lnTo>
                  <a:lnTo>
                    <a:pt x="268" y="142"/>
                  </a:lnTo>
                  <a:lnTo>
                    <a:pt x="268" y="142"/>
                  </a:lnTo>
                  <a:lnTo>
                    <a:pt x="256" y="142"/>
                  </a:lnTo>
                  <a:lnTo>
                    <a:pt x="226" y="156"/>
                  </a:lnTo>
                  <a:lnTo>
                    <a:pt x="179" y="153"/>
                  </a:lnTo>
                  <a:lnTo>
                    <a:pt x="161" y="165"/>
                  </a:lnTo>
                  <a:lnTo>
                    <a:pt x="161" y="165"/>
                  </a:lnTo>
                  <a:lnTo>
                    <a:pt x="151" y="159"/>
                  </a:lnTo>
                  <a:lnTo>
                    <a:pt x="136" y="175"/>
                  </a:lnTo>
                  <a:lnTo>
                    <a:pt x="119" y="171"/>
                  </a:lnTo>
                  <a:lnTo>
                    <a:pt x="122" y="190"/>
                  </a:lnTo>
                  <a:lnTo>
                    <a:pt x="104" y="169"/>
                  </a:lnTo>
                  <a:lnTo>
                    <a:pt x="101" y="174"/>
                  </a:lnTo>
                  <a:lnTo>
                    <a:pt x="92" y="171"/>
                  </a:lnTo>
                  <a:lnTo>
                    <a:pt x="90" y="175"/>
                  </a:lnTo>
                  <a:lnTo>
                    <a:pt x="98" y="180"/>
                  </a:lnTo>
                  <a:lnTo>
                    <a:pt x="90" y="187"/>
                  </a:lnTo>
                  <a:lnTo>
                    <a:pt x="80" y="175"/>
                  </a:lnTo>
                  <a:lnTo>
                    <a:pt x="71" y="186"/>
                  </a:lnTo>
                  <a:lnTo>
                    <a:pt x="44" y="186"/>
                  </a:lnTo>
                  <a:lnTo>
                    <a:pt x="44" y="186"/>
                  </a:lnTo>
                  <a:lnTo>
                    <a:pt x="30" y="12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5" name="Freeform 18">
              <a:extLst>
                <a:ext uri="{FF2B5EF4-FFF2-40B4-BE49-F238E27FC236}">
                  <a16:creationId xmlns:a16="http://schemas.microsoft.com/office/drawing/2014/main" id="{EBD84FDF-6096-4912-BD3B-73A1AB7B0CB1}"/>
                </a:ext>
              </a:extLst>
            </p:cNvPr>
            <p:cNvSpPr>
              <a:spLocks/>
            </p:cNvSpPr>
            <p:nvPr/>
          </p:nvSpPr>
          <p:spPr bwMode="auto">
            <a:xfrm>
              <a:off x="15730538" y="8342313"/>
              <a:ext cx="574675" cy="688975"/>
            </a:xfrm>
            <a:custGeom>
              <a:avLst/>
              <a:gdLst>
                <a:gd name="T0" fmla="*/ 0 w 362"/>
                <a:gd name="T1" fmla="*/ 182 h 434"/>
                <a:gd name="T2" fmla="*/ 27 w 362"/>
                <a:gd name="T3" fmla="*/ 146 h 434"/>
                <a:gd name="T4" fmla="*/ 81 w 362"/>
                <a:gd name="T5" fmla="*/ 142 h 434"/>
                <a:gd name="T6" fmla="*/ 80 w 362"/>
                <a:gd name="T7" fmla="*/ 119 h 434"/>
                <a:gd name="T8" fmla="*/ 86 w 362"/>
                <a:gd name="T9" fmla="*/ 125 h 434"/>
                <a:gd name="T10" fmla="*/ 95 w 362"/>
                <a:gd name="T11" fmla="*/ 103 h 434"/>
                <a:gd name="T12" fmla="*/ 89 w 362"/>
                <a:gd name="T13" fmla="*/ 79 h 434"/>
                <a:gd name="T14" fmla="*/ 110 w 362"/>
                <a:gd name="T15" fmla="*/ 57 h 434"/>
                <a:gd name="T16" fmla="*/ 101 w 362"/>
                <a:gd name="T17" fmla="*/ 45 h 434"/>
                <a:gd name="T18" fmla="*/ 98 w 362"/>
                <a:gd name="T19" fmla="*/ 25 h 434"/>
                <a:gd name="T20" fmla="*/ 123 w 362"/>
                <a:gd name="T21" fmla="*/ 24 h 434"/>
                <a:gd name="T22" fmla="*/ 165 w 362"/>
                <a:gd name="T23" fmla="*/ 42 h 434"/>
                <a:gd name="T24" fmla="*/ 188 w 362"/>
                <a:gd name="T25" fmla="*/ 34 h 434"/>
                <a:gd name="T26" fmla="*/ 203 w 362"/>
                <a:gd name="T27" fmla="*/ 30 h 434"/>
                <a:gd name="T28" fmla="*/ 217 w 362"/>
                <a:gd name="T29" fmla="*/ 16 h 434"/>
                <a:gd name="T30" fmla="*/ 217 w 362"/>
                <a:gd name="T31" fmla="*/ 18 h 434"/>
                <a:gd name="T32" fmla="*/ 223 w 362"/>
                <a:gd name="T33" fmla="*/ 27 h 434"/>
                <a:gd name="T34" fmla="*/ 235 w 362"/>
                <a:gd name="T35" fmla="*/ 34 h 434"/>
                <a:gd name="T36" fmla="*/ 263 w 362"/>
                <a:gd name="T37" fmla="*/ 90 h 434"/>
                <a:gd name="T38" fmla="*/ 281 w 362"/>
                <a:gd name="T39" fmla="*/ 72 h 434"/>
                <a:gd name="T40" fmla="*/ 287 w 362"/>
                <a:gd name="T41" fmla="*/ 40 h 434"/>
                <a:gd name="T42" fmla="*/ 307 w 362"/>
                <a:gd name="T43" fmla="*/ 43 h 434"/>
                <a:gd name="T44" fmla="*/ 314 w 362"/>
                <a:gd name="T45" fmla="*/ 37 h 434"/>
                <a:gd name="T46" fmla="*/ 317 w 362"/>
                <a:gd name="T47" fmla="*/ 70 h 434"/>
                <a:gd name="T48" fmla="*/ 346 w 362"/>
                <a:gd name="T49" fmla="*/ 79 h 434"/>
                <a:gd name="T50" fmla="*/ 358 w 362"/>
                <a:gd name="T51" fmla="*/ 119 h 434"/>
                <a:gd name="T52" fmla="*/ 350 w 362"/>
                <a:gd name="T53" fmla="*/ 130 h 434"/>
                <a:gd name="T54" fmla="*/ 302 w 362"/>
                <a:gd name="T55" fmla="*/ 143 h 434"/>
                <a:gd name="T56" fmla="*/ 314 w 362"/>
                <a:gd name="T57" fmla="*/ 179 h 434"/>
                <a:gd name="T58" fmla="*/ 296 w 362"/>
                <a:gd name="T59" fmla="*/ 196 h 434"/>
                <a:gd name="T60" fmla="*/ 263 w 362"/>
                <a:gd name="T61" fmla="*/ 218 h 434"/>
                <a:gd name="T62" fmla="*/ 214 w 362"/>
                <a:gd name="T63" fmla="*/ 266 h 434"/>
                <a:gd name="T64" fmla="*/ 215 w 362"/>
                <a:gd name="T65" fmla="*/ 298 h 434"/>
                <a:gd name="T66" fmla="*/ 235 w 362"/>
                <a:gd name="T67" fmla="*/ 335 h 434"/>
                <a:gd name="T68" fmla="*/ 256 w 362"/>
                <a:gd name="T69" fmla="*/ 382 h 434"/>
                <a:gd name="T70" fmla="*/ 256 w 362"/>
                <a:gd name="T71" fmla="*/ 406 h 434"/>
                <a:gd name="T72" fmla="*/ 266 w 362"/>
                <a:gd name="T73" fmla="*/ 407 h 434"/>
                <a:gd name="T74" fmla="*/ 250 w 362"/>
                <a:gd name="T75" fmla="*/ 413 h 434"/>
                <a:gd name="T76" fmla="*/ 242 w 362"/>
                <a:gd name="T77" fmla="*/ 409 h 434"/>
                <a:gd name="T78" fmla="*/ 227 w 362"/>
                <a:gd name="T79" fmla="*/ 401 h 434"/>
                <a:gd name="T80" fmla="*/ 209 w 362"/>
                <a:gd name="T81" fmla="*/ 391 h 434"/>
                <a:gd name="T82" fmla="*/ 200 w 362"/>
                <a:gd name="T83" fmla="*/ 394 h 434"/>
                <a:gd name="T84" fmla="*/ 179 w 362"/>
                <a:gd name="T85" fmla="*/ 400 h 434"/>
                <a:gd name="T86" fmla="*/ 159 w 362"/>
                <a:gd name="T87" fmla="*/ 410 h 434"/>
                <a:gd name="T88" fmla="*/ 137 w 362"/>
                <a:gd name="T89" fmla="*/ 422 h 434"/>
                <a:gd name="T90" fmla="*/ 116 w 362"/>
                <a:gd name="T91" fmla="*/ 415 h 434"/>
                <a:gd name="T92" fmla="*/ 108 w 362"/>
                <a:gd name="T93" fmla="*/ 404 h 434"/>
                <a:gd name="T94" fmla="*/ 74 w 362"/>
                <a:gd name="T95" fmla="*/ 431 h 434"/>
                <a:gd name="T96" fmla="*/ 47 w 362"/>
                <a:gd name="T97" fmla="*/ 424 h 434"/>
                <a:gd name="T98" fmla="*/ 21 w 362"/>
                <a:gd name="T99" fmla="*/ 424 h 434"/>
                <a:gd name="T100" fmla="*/ 15 w 362"/>
                <a:gd name="T101" fmla="*/ 418 h 434"/>
                <a:gd name="T102" fmla="*/ 8 w 362"/>
                <a:gd name="T103" fmla="*/ 398 h 434"/>
                <a:gd name="T104" fmla="*/ 26 w 362"/>
                <a:gd name="T105" fmla="*/ 374 h 434"/>
                <a:gd name="T106" fmla="*/ 44 w 362"/>
                <a:gd name="T107" fmla="*/ 346 h 434"/>
                <a:gd name="T108" fmla="*/ 47 w 362"/>
                <a:gd name="T109" fmla="*/ 323 h 434"/>
                <a:gd name="T110" fmla="*/ 53 w 362"/>
                <a:gd name="T111" fmla="*/ 320 h 434"/>
                <a:gd name="T112" fmla="*/ 60 w 362"/>
                <a:gd name="T113" fmla="*/ 293 h 434"/>
                <a:gd name="T114" fmla="*/ 51 w 362"/>
                <a:gd name="T115" fmla="*/ 257 h 434"/>
                <a:gd name="T116" fmla="*/ 36 w 362"/>
                <a:gd name="T117" fmla="*/ 232 h 434"/>
                <a:gd name="T118" fmla="*/ 3 w 362"/>
                <a:gd name="T119" fmla="*/ 233 h 434"/>
                <a:gd name="T120" fmla="*/ 0 w 362"/>
                <a:gd name="T121" fmla="*/ 21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434">
                  <a:moveTo>
                    <a:pt x="0" y="214"/>
                  </a:moveTo>
                  <a:lnTo>
                    <a:pt x="0" y="182"/>
                  </a:lnTo>
                  <a:lnTo>
                    <a:pt x="15" y="176"/>
                  </a:lnTo>
                  <a:lnTo>
                    <a:pt x="27" y="146"/>
                  </a:lnTo>
                  <a:lnTo>
                    <a:pt x="81" y="142"/>
                  </a:lnTo>
                  <a:lnTo>
                    <a:pt x="81" y="142"/>
                  </a:lnTo>
                  <a:lnTo>
                    <a:pt x="80" y="119"/>
                  </a:lnTo>
                  <a:lnTo>
                    <a:pt x="80" y="119"/>
                  </a:lnTo>
                  <a:lnTo>
                    <a:pt x="86" y="125"/>
                  </a:lnTo>
                  <a:lnTo>
                    <a:pt x="86" y="125"/>
                  </a:lnTo>
                  <a:lnTo>
                    <a:pt x="99" y="109"/>
                  </a:lnTo>
                  <a:lnTo>
                    <a:pt x="95" y="103"/>
                  </a:lnTo>
                  <a:lnTo>
                    <a:pt x="89" y="79"/>
                  </a:lnTo>
                  <a:lnTo>
                    <a:pt x="89" y="79"/>
                  </a:lnTo>
                  <a:lnTo>
                    <a:pt x="105" y="70"/>
                  </a:lnTo>
                  <a:lnTo>
                    <a:pt x="110" y="57"/>
                  </a:lnTo>
                  <a:lnTo>
                    <a:pt x="96" y="51"/>
                  </a:lnTo>
                  <a:lnTo>
                    <a:pt x="101" y="45"/>
                  </a:lnTo>
                  <a:lnTo>
                    <a:pt x="96" y="36"/>
                  </a:lnTo>
                  <a:lnTo>
                    <a:pt x="98" y="25"/>
                  </a:lnTo>
                  <a:lnTo>
                    <a:pt x="110" y="19"/>
                  </a:lnTo>
                  <a:lnTo>
                    <a:pt x="123" y="24"/>
                  </a:lnTo>
                  <a:lnTo>
                    <a:pt x="158" y="0"/>
                  </a:lnTo>
                  <a:lnTo>
                    <a:pt x="165" y="42"/>
                  </a:lnTo>
                  <a:lnTo>
                    <a:pt x="180" y="31"/>
                  </a:lnTo>
                  <a:lnTo>
                    <a:pt x="188" y="34"/>
                  </a:lnTo>
                  <a:lnTo>
                    <a:pt x="199" y="25"/>
                  </a:lnTo>
                  <a:lnTo>
                    <a:pt x="203" y="30"/>
                  </a:lnTo>
                  <a:lnTo>
                    <a:pt x="203" y="15"/>
                  </a:lnTo>
                  <a:lnTo>
                    <a:pt x="217" y="16"/>
                  </a:lnTo>
                  <a:lnTo>
                    <a:pt x="217" y="16"/>
                  </a:lnTo>
                  <a:lnTo>
                    <a:pt x="217" y="18"/>
                  </a:lnTo>
                  <a:lnTo>
                    <a:pt x="217" y="18"/>
                  </a:lnTo>
                  <a:lnTo>
                    <a:pt x="223" y="27"/>
                  </a:lnTo>
                  <a:lnTo>
                    <a:pt x="230" y="24"/>
                  </a:lnTo>
                  <a:lnTo>
                    <a:pt x="235" y="34"/>
                  </a:lnTo>
                  <a:lnTo>
                    <a:pt x="232" y="76"/>
                  </a:lnTo>
                  <a:lnTo>
                    <a:pt x="263" y="90"/>
                  </a:lnTo>
                  <a:lnTo>
                    <a:pt x="287" y="87"/>
                  </a:lnTo>
                  <a:lnTo>
                    <a:pt x="281" y="72"/>
                  </a:lnTo>
                  <a:lnTo>
                    <a:pt x="287" y="66"/>
                  </a:lnTo>
                  <a:lnTo>
                    <a:pt x="287" y="40"/>
                  </a:lnTo>
                  <a:lnTo>
                    <a:pt x="293" y="36"/>
                  </a:lnTo>
                  <a:lnTo>
                    <a:pt x="307" y="43"/>
                  </a:lnTo>
                  <a:lnTo>
                    <a:pt x="314" y="37"/>
                  </a:lnTo>
                  <a:lnTo>
                    <a:pt x="314" y="37"/>
                  </a:lnTo>
                  <a:lnTo>
                    <a:pt x="317" y="70"/>
                  </a:lnTo>
                  <a:lnTo>
                    <a:pt x="317" y="70"/>
                  </a:lnTo>
                  <a:lnTo>
                    <a:pt x="331" y="67"/>
                  </a:lnTo>
                  <a:lnTo>
                    <a:pt x="346" y="79"/>
                  </a:lnTo>
                  <a:lnTo>
                    <a:pt x="362" y="106"/>
                  </a:lnTo>
                  <a:lnTo>
                    <a:pt x="358" y="119"/>
                  </a:lnTo>
                  <a:lnTo>
                    <a:pt x="358" y="119"/>
                  </a:lnTo>
                  <a:lnTo>
                    <a:pt x="350" y="130"/>
                  </a:lnTo>
                  <a:lnTo>
                    <a:pt x="319" y="108"/>
                  </a:lnTo>
                  <a:lnTo>
                    <a:pt x="302" y="143"/>
                  </a:lnTo>
                  <a:lnTo>
                    <a:pt x="323" y="169"/>
                  </a:lnTo>
                  <a:lnTo>
                    <a:pt x="314" y="179"/>
                  </a:lnTo>
                  <a:lnTo>
                    <a:pt x="295" y="187"/>
                  </a:lnTo>
                  <a:lnTo>
                    <a:pt x="296" y="196"/>
                  </a:lnTo>
                  <a:lnTo>
                    <a:pt x="280" y="221"/>
                  </a:lnTo>
                  <a:lnTo>
                    <a:pt x="263" y="218"/>
                  </a:lnTo>
                  <a:lnTo>
                    <a:pt x="248" y="244"/>
                  </a:lnTo>
                  <a:lnTo>
                    <a:pt x="214" y="266"/>
                  </a:lnTo>
                  <a:lnTo>
                    <a:pt x="199" y="287"/>
                  </a:lnTo>
                  <a:lnTo>
                    <a:pt x="215" y="298"/>
                  </a:lnTo>
                  <a:lnTo>
                    <a:pt x="235" y="335"/>
                  </a:lnTo>
                  <a:lnTo>
                    <a:pt x="235" y="335"/>
                  </a:lnTo>
                  <a:lnTo>
                    <a:pt x="221" y="367"/>
                  </a:lnTo>
                  <a:lnTo>
                    <a:pt x="256" y="382"/>
                  </a:lnTo>
                  <a:lnTo>
                    <a:pt x="247" y="394"/>
                  </a:lnTo>
                  <a:lnTo>
                    <a:pt x="256" y="406"/>
                  </a:lnTo>
                  <a:lnTo>
                    <a:pt x="259" y="401"/>
                  </a:lnTo>
                  <a:lnTo>
                    <a:pt x="266" y="407"/>
                  </a:lnTo>
                  <a:lnTo>
                    <a:pt x="262" y="419"/>
                  </a:lnTo>
                  <a:lnTo>
                    <a:pt x="250" y="413"/>
                  </a:lnTo>
                  <a:lnTo>
                    <a:pt x="251" y="407"/>
                  </a:lnTo>
                  <a:lnTo>
                    <a:pt x="242" y="409"/>
                  </a:lnTo>
                  <a:lnTo>
                    <a:pt x="236" y="397"/>
                  </a:lnTo>
                  <a:lnTo>
                    <a:pt x="227" y="401"/>
                  </a:lnTo>
                  <a:lnTo>
                    <a:pt x="212" y="382"/>
                  </a:lnTo>
                  <a:lnTo>
                    <a:pt x="209" y="391"/>
                  </a:lnTo>
                  <a:lnTo>
                    <a:pt x="206" y="385"/>
                  </a:lnTo>
                  <a:lnTo>
                    <a:pt x="200" y="394"/>
                  </a:lnTo>
                  <a:lnTo>
                    <a:pt x="188" y="386"/>
                  </a:lnTo>
                  <a:lnTo>
                    <a:pt x="179" y="400"/>
                  </a:lnTo>
                  <a:lnTo>
                    <a:pt x="173" y="395"/>
                  </a:lnTo>
                  <a:lnTo>
                    <a:pt x="159" y="410"/>
                  </a:lnTo>
                  <a:lnTo>
                    <a:pt x="150" y="406"/>
                  </a:lnTo>
                  <a:lnTo>
                    <a:pt x="137" y="422"/>
                  </a:lnTo>
                  <a:lnTo>
                    <a:pt x="137" y="422"/>
                  </a:lnTo>
                  <a:lnTo>
                    <a:pt x="116" y="415"/>
                  </a:lnTo>
                  <a:lnTo>
                    <a:pt x="122" y="392"/>
                  </a:lnTo>
                  <a:lnTo>
                    <a:pt x="108" y="404"/>
                  </a:lnTo>
                  <a:lnTo>
                    <a:pt x="87" y="391"/>
                  </a:lnTo>
                  <a:lnTo>
                    <a:pt x="74" y="431"/>
                  </a:lnTo>
                  <a:lnTo>
                    <a:pt x="62" y="434"/>
                  </a:lnTo>
                  <a:lnTo>
                    <a:pt x="47" y="424"/>
                  </a:lnTo>
                  <a:lnTo>
                    <a:pt x="26" y="434"/>
                  </a:lnTo>
                  <a:lnTo>
                    <a:pt x="21" y="424"/>
                  </a:lnTo>
                  <a:lnTo>
                    <a:pt x="21" y="424"/>
                  </a:lnTo>
                  <a:lnTo>
                    <a:pt x="15" y="418"/>
                  </a:lnTo>
                  <a:lnTo>
                    <a:pt x="18" y="407"/>
                  </a:lnTo>
                  <a:lnTo>
                    <a:pt x="8" y="398"/>
                  </a:lnTo>
                  <a:lnTo>
                    <a:pt x="8" y="398"/>
                  </a:lnTo>
                  <a:lnTo>
                    <a:pt x="26" y="374"/>
                  </a:lnTo>
                  <a:lnTo>
                    <a:pt x="32" y="352"/>
                  </a:lnTo>
                  <a:lnTo>
                    <a:pt x="44" y="346"/>
                  </a:lnTo>
                  <a:lnTo>
                    <a:pt x="36" y="343"/>
                  </a:lnTo>
                  <a:lnTo>
                    <a:pt x="47" y="323"/>
                  </a:lnTo>
                  <a:lnTo>
                    <a:pt x="41" y="319"/>
                  </a:lnTo>
                  <a:lnTo>
                    <a:pt x="53" y="320"/>
                  </a:lnTo>
                  <a:lnTo>
                    <a:pt x="65" y="308"/>
                  </a:lnTo>
                  <a:lnTo>
                    <a:pt x="60" y="293"/>
                  </a:lnTo>
                  <a:lnTo>
                    <a:pt x="24" y="263"/>
                  </a:lnTo>
                  <a:lnTo>
                    <a:pt x="51" y="257"/>
                  </a:lnTo>
                  <a:lnTo>
                    <a:pt x="50" y="242"/>
                  </a:lnTo>
                  <a:lnTo>
                    <a:pt x="36" y="232"/>
                  </a:lnTo>
                  <a:lnTo>
                    <a:pt x="26" y="238"/>
                  </a:lnTo>
                  <a:lnTo>
                    <a:pt x="3" y="233"/>
                  </a:lnTo>
                  <a:lnTo>
                    <a:pt x="6" y="218"/>
                  </a:lnTo>
                  <a:lnTo>
                    <a:pt x="0" y="2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6" name="Freeform 19">
              <a:extLst>
                <a:ext uri="{FF2B5EF4-FFF2-40B4-BE49-F238E27FC236}">
                  <a16:creationId xmlns:a16="http://schemas.microsoft.com/office/drawing/2014/main" id="{FCC10E24-2892-4384-BD51-0B707A4CF763}"/>
                </a:ext>
              </a:extLst>
            </p:cNvPr>
            <p:cNvSpPr>
              <a:spLocks/>
            </p:cNvSpPr>
            <p:nvPr/>
          </p:nvSpPr>
          <p:spPr bwMode="auto">
            <a:xfrm>
              <a:off x="15598776" y="8963025"/>
              <a:ext cx="552450" cy="671513"/>
            </a:xfrm>
            <a:custGeom>
              <a:avLst/>
              <a:gdLst>
                <a:gd name="T0" fmla="*/ 181 w 348"/>
                <a:gd name="T1" fmla="*/ 164 h 423"/>
                <a:gd name="T2" fmla="*/ 160 w 348"/>
                <a:gd name="T3" fmla="*/ 110 h 423"/>
                <a:gd name="T4" fmla="*/ 146 w 348"/>
                <a:gd name="T5" fmla="*/ 116 h 423"/>
                <a:gd name="T6" fmla="*/ 139 w 348"/>
                <a:gd name="T7" fmla="*/ 130 h 423"/>
                <a:gd name="T8" fmla="*/ 148 w 348"/>
                <a:gd name="T9" fmla="*/ 143 h 423"/>
                <a:gd name="T10" fmla="*/ 73 w 348"/>
                <a:gd name="T11" fmla="*/ 154 h 423"/>
                <a:gd name="T12" fmla="*/ 26 w 348"/>
                <a:gd name="T13" fmla="*/ 131 h 423"/>
                <a:gd name="T14" fmla="*/ 24 w 348"/>
                <a:gd name="T15" fmla="*/ 127 h 423"/>
                <a:gd name="T16" fmla="*/ 0 w 348"/>
                <a:gd name="T17" fmla="*/ 70 h 423"/>
                <a:gd name="T18" fmla="*/ 36 w 348"/>
                <a:gd name="T19" fmla="*/ 68 h 423"/>
                <a:gd name="T20" fmla="*/ 43 w 348"/>
                <a:gd name="T21" fmla="*/ 74 h 423"/>
                <a:gd name="T22" fmla="*/ 49 w 348"/>
                <a:gd name="T23" fmla="*/ 77 h 423"/>
                <a:gd name="T24" fmla="*/ 65 w 348"/>
                <a:gd name="T25" fmla="*/ 92 h 423"/>
                <a:gd name="T26" fmla="*/ 53 w 348"/>
                <a:gd name="T27" fmla="*/ 71 h 423"/>
                <a:gd name="T28" fmla="*/ 70 w 348"/>
                <a:gd name="T29" fmla="*/ 70 h 423"/>
                <a:gd name="T30" fmla="*/ 83 w 348"/>
                <a:gd name="T31" fmla="*/ 74 h 423"/>
                <a:gd name="T32" fmla="*/ 91 w 348"/>
                <a:gd name="T33" fmla="*/ 55 h 423"/>
                <a:gd name="T34" fmla="*/ 68 w 348"/>
                <a:gd name="T35" fmla="*/ 49 h 423"/>
                <a:gd name="T36" fmla="*/ 104 w 348"/>
                <a:gd name="T37" fmla="*/ 33 h 423"/>
                <a:gd name="T38" fmla="*/ 130 w 348"/>
                <a:gd name="T39" fmla="*/ 31 h 423"/>
                <a:gd name="T40" fmla="*/ 157 w 348"/>
                <a:gd name="T41" fmla="*/ 39 h 423"/>
                <a:gd name="T42" fmla="*/ 191 w 348"/>
                <a:gd name="T43" fmla="*/ 13 h 423"/>
                <a:gd name="T44" fmla="*/ 200 w 348"/>
                <a:gd name="T45" fmla="*/ 24 h 423"/>
                <a:gd name="T46" fmla="*/ 220 w 348"/>
                <a:gd name="T47" fmla="*/ 31 h 423"/>
                <a:gd name="T48" fmla="*/ 230 w 348"/>
                <a:gd name="T49" fmla="*/ 42 h 423"/>
                <a:gd name="T50" fmla="*/ 187 w 348"/>
                <a:gd name="T51" fmla="*/ 89 h 423"/>
                <a:gd name="T52" fmla="*/ 211 w 348"/>
                <a:gd name="T53" fmla="*/ 115 h 423"/>
                <a:gd name="T54" fmla="*/ 232 w 348"/>
                <a:gd name="T55" fmla="*/ 125 h 423"/>
                <a:gd name="T56" fmla="*/ 233 w 348"/>
                <a:gd name="T57" fmla="*/ 115 h 423"/>
                <a:gd name="T58" fmla="*/ 274 w 348"/>
                <a:gd name="T59" fmla="*/ 116 h 423"/>
                <a:gd name="T60" fmla="*/ 289 w 348"/>
                <a:gd name="T61" fmla="*/ 158 h 423"/>
                <a:gd name="T62" fmla="*/ 295 w 348"/>
                <a:gd name="T63" fmla="*/ 163 h 423"/>
                <a:gd name="T64" fmla="*/ 289 w 348"/>
                <a:gd name="T65" fmla="*/ 184 h 423"/>
                <a:gd name="T66" fmla="*/ 304 w 348"/>
                <a:gd name="T67" fmla="*/ 191 h 423"/>
                <a:gd name="T68" fmla="*/ 337 w 348"/>
                <a:gd name="T69" fmla="*/ 203 h 423"/>
                <a:gd name="T70" fmla="*/ 348 w 348"/>
                <a:gd name="T71" fmla="*/ 224 h 423"/>
                <a:gd name="T72" fmla="*/ 319 w 348"/>
                <a:gd name="T73" fmla="*/ 250 h 423"/>
                <a:gd name="T74" fmla="*/ 301 w 348"/>
                <a:gd name="T75" fmla="*/ 256 h 423"/>
                <a:gd name="T76" fmla="*/ 285 w 348"/>
                <a:gd name="T77" fmla="*/ 268 h 423"/>
                <a:gd name="T78" fmla="*/ 268 w 348"/>
                <a:gd name="T79" fmla="*/ 283 h 423"/>
                <a:gd name="T80" fmla="*/ 276 w 348"/>
                <a:gd name="T81" fmla="*/ 319 h 423"/>
                <a:gd name="T82" fmla="*/ 298 w 348"/>
                <a:gd name="T83" fmla="*/ 329 h 423"/>
                <a:gd name="T84" fmla="*/ 285 w 348"/>
                <a:gd name="T85" fmla="*/ 379 h 423"/>
                <a:gd name="T86" fmla="*/ 254 w 348"/>
                <a:gd name="T87" fmla="*/ 377 h 423"/>
                <a:gd name="T88" fmla="*/ 220 w 348"/>
                <a:gd name="T89" fmla="*/ 398 h 423"/>
                <a:gd name="T90" fmla="*/ 208 w 348"/>
                <a:gd name="T91" fmla="*/ 420 h 423"/>
                <a:gd name="T92" fmla="*/ 185 w 348"/>
                <a:gd name="T93" fmla="*/ 416 h 423"/>
                <a:gd name="T94" fmla="*/ 163 w 348"/>
                <a:gd name="T95" fmla="*/ 398 h 423"/>
                <a:gd name="T96" fmla="*/ 145 w 348"/>
                <a:gd name="T97" fmla="*/ 397 h 423"/>
                <a:gd name="T98" fmla="*/ 140 w 348"/>
                <a:gd name="T99" fmla="*/ 355 h 423"/>
                <a:gd name="T100" fmla="*/ 131 w 348"/>
                <a:gd name="T101" fmla="*/ 319 h 423"/>
                <a:gd name="T102" fmla="*/ 148 w 348"/>
                <a:gd name="T103" fmla="*/ 197 h 423"/>
                <a:gd name="T104" fmla="*/ 110 w 348"/>
                <a:gd name="T105" fmla="*/ 137 h 423"/>
                <a:gd name="T106" fmla="*/ 143 w 348"/>
                <a:gd name="T107" fmla="*/ 176 h 423"/>
                <a:gd name="T108" fmla="*/ 148 w 348"/>
                <a:gd name="T109" fmla="*/ 16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8" h="423">
                  <a:moveTo>
                    <a:pt x="148" y="164"/>
                  </a:moveTo>
                  <a:lnTo>
                    <a:pt x="181" y="164"/>
                  </a:lnTo>
                  <a:lnTo>
                    <a:pt x="166" y="157"/>
                  </a:lnTo>
                  <a:lnTo>
                    <a:pt x="160" y="110"/>
                  </a:lnTo>
                  <a:lnTo>
                    <a:pt x="154" y="122"/>
                  </a:lnTo>
                  <a:lnTo>
                    <a:pt x="146" y="116"/>
                  </a:lnTo>
                  <a:lnTo>
                    <a:pt x="148" y="127"/>
                  </a:lnTo>
                  <a:lnTo>
                    <a:pt x="139" y="130"/>
                  </a:lnTo>
                  <a:lnTo>
                    <a:pt x="155" y="131"/>
                  </a:lnTo>
                  <a:lnTo>
                    <a:pt x="148" y="143"/>
                  </a:lnTo>
                  <a:lnTo>
                    <a:pt x="112" y="125"/>
                  </a:lnTo>
                  <a:lnTo>
                    <a:pt x="73" y="154"/>
                  </a:lnTo>
                  <a:lnTo>
                    <a:pt x="12" y="167"/>
                  </a:lnTo>
                  <a:lnTo>
                    <a:pt x="26" y="131"/>
                  </a:lnTo>
                  <a:lnTo>
                    <a:pt x="36" y="124"/>
                  </a:lnTo>
                  <a:lnTo>
                    <a:pt x="24" y="127"/>
                  </a:lnTo>
                  <a:lnTo>
                    <a:pt x="15" y="92"/>
                  </a:lnTo>
                  <a:lnTo>
                    <a:pt x="0" y="70"/>
                  </a:lnTo>
                  <a:lnTo>
                    <a:pt x="36" y="60"/>
                  </a:lnTo>
                  <a:lnTo>
                    <a:pt x="36" y="68"/>
                  </a:lnTo>
                  <a:lnTo>
                    <a:pt x="50" y="76"/>
                  </a:lnTo>
                  <a:lnTo>
                    <a:pt x="43" y="74"/>
                  </a:lnTo>
                  <a:lnTo>
                    <a:pt x="49" y="86"/>
                  </a:lnTo>
                  <a:lnTo>
                    <a:pt x="49" y="77"/>
                  </a:lnTo>
                  <a:lnTo>
                    <a:pt x="56" y="77"/>
                  </a:lnTo>
                  <a:lnTo>
                    <a:pt x="65" y="92"/>
                  </a:lnTo>
                  <a:lnTo>
                    <a:pt x="61" y="76"/>
                  </a:lnTo>
                  <a:lnTo>
                    <a:pt x="53" y="71"/>
                  </a:lnTo>
                  <a:lnTo>
                    <a:pt x="68" y="64"/>
                  </a:lnTo>
                  <a:lnTo>
                    <a:pt x="70" y="70"/>
                  </a:lnTo>
                  <a:lnTo>
                    <a:pt x="74" y="67"/>
                  </a:lnTo>
                  <a:lnTo>
                    <a:pt x="83" y="74"/>
                  </a:lnTo>
                  <a:lnTo>
                    <a:pt x="79" y="62"/>
                  </a:lnTo>
                  <a:lnTo>
                    <a:pt x="91" y="55"/>
                  </a:lnTo>
                  <a:lnTo>
                    <a:pt x="67" y="60"/>
                  </a:lnTo>
                  <a:lnTo>
                    <a:pt x="68" y="49"/>
                  </a:lnTo>
                  <a:lnTo>
                    <a:pt x="104" y="33"/>
                  </a:lnTo>
                  <a:lnTo>
                    <a:pt x="104" y="33"/>
                  </a:lnTo>
                  <a:lnTo>
                    <a:pt x="109" y="42"/>
                  </a:lnTo>
                  <a:lnTo>
                    <a:pt x="130" y="31"/>
                  </a:lnTo>
                  <a:lnTo>
                    <a:pt x="145" y="43"/>
                  </a:lnTo>
                  <a:lnTo>
                    <a:pt x="157" y="39"/>
                  </a:lnTo>
                  <a:lnTo>
                    <a:pt x="170" y="0"/>
                  </a:lnTo>
                  <a:lnTo>
                    <a:pt x="191" y="13"/>
                  </a:lnTo>
                  <a:lnTo>
                    <a:pt x="205" y="1"/>
                  </a:lnTo>
                  <a:lnTo>
                    <a:pt x="200" y="24"/>
                  </a:lnTo>
                  <a:lnTo>
                    <a:pt x="220" y="31"/>
                  </a:lnTo>
                  <a:lnTo>
                    <a:pt x="220" y="31"/>
                  </a:lnTo>
                  <a:lnTo>
                    <a:pt x="236" y="33"/>
                  </a:lnTo>
                  <a:lnTo>
                    <a:pt x="230" y="42"/>
                  </a:lnTo>
                  <a:lnTo>
                    <a:pt x="233" y="49"/>
                  </a:lnTo>
                  <a:lnTo>
                    <a:pt x="187" y="89"/>
                  </a:lnTo>
                  <a:lnTo>
                    <a:pt x="191" y="115"/>
                  </a:lnTo>
                  <a:lnTo>
                    <a:pt x="211" y="115"/>
                  </a:lnTo>
                  <a:lnTo>
                    <a:pt x="226" y="130"/>
                  </a:lnTo>
                  <a:lnTo>
                    <a:pt x="232" y="125"/>
                  </a:lnTo>
                  <a:lnTo>
                    <a:pt x="227" y="116"/>
                  </a:lnTo>
                  <a:lnTo>
                    <a:pt x="233" y="115"/>
                  </a:lnTo>
                  <a:lnTo>
                    <a:pt x="241" y="127"/>
                  </a:lnTo>
                  <a:lnTo>
                    <a:pt x="274" y="116"/>
                  </a:lnTo>
                  <a:lnTo>
                    <a:pt x="292" y="149"/>
                  </a:lnTo>
                  <a:lnTo>
                    <a:pt x="289" y="158"/>
                  </a:lnTo>
                  <a:lnTo>
                    <a:pt x="301" y="163"/>
                  </a:lnTo>
                  <a:lnTo>
                    <a:pt x="295" y="163"/>
                  </a:lnTo>
                  <a:lnTo>
                    <a:pt x="301" y="167"/>
                  </a:lnTo>
                  <a:lnTo>
                    <a:pt x="289" y="184"/>
                  </a:lnTo>
                  <a:lnTo>
                    <a:pt x="303" y="184"/>
                  </a:lnTo>
                  <a:lnTo>
                    <a:pt x="304" y="191"/>
                  </a:lnTo>
                  <a:lnTo>
                    <a:pt x="327" y="194"/>
                  </a:lnTo>
                  <a:lnTo>
                    <a:pt x="337" y="203"/>
                  </a:lnTo>
                  <a:lnTo>
                    <a:pt x="337" y="203"/>
                  </a:lnTo>
                  <a:lnTo>
                    <a:pt x="348" y="224"/>
                  </a:lnTo>
                  <a:lnTo>
                    <a:pt x="348" y="241"/>
                  </a:lnTo>
                  <a:lnTo>
                    <a:pt x="319" y="250"/>
                  </a:lnTo>
                  <a:lnTo>
                    <a:pt x="315" y="259"/>
                  </a:lnTo>
                  <a:lnTo>
                    <a:pt x="301" y="256"/>
                  </a:lnTo>
                  <a:lnTo>
                    <a:pt x="298" y="274"/>
                  </a:lnTo>
                  <a:lnTo>
                    <a:pt x="285" y="268"/>
                  </a:lnTo>
                  <a:lnTo>
                    <a:pt x="276" y="287"/>
                  </a:lnTo>
                  <a:lnTo>
                    <a:pt x="268" y="283"/>
                  </a:lnTo>
                  <a:lnTo>
                    <a:pt x="262" y="299"/>
                  </a:lnTo>
                  <a:lnTo>
                    <a:pt x="276" y="319"/>
                  </a:lnTo>
                  <a:lnTo>
                    <a:pt x="289" y="317"/>
                  </a:lnTo>
                  <a:lnTo>
                    <a:pt x="298" y="329"/>
                  </a:lnTo>
                  <a:lnTo>
                    <a:pt x="295" y="367"/>
                  </a:lnTo>
                  <a:lnTo>
                    <a:pt x="285" y="379"/>
                  </a:lnTo>
                  <a:lnTo>
                    <a:pt x="286" y="386"/>
                  </a:lnTo>
                  <a:lnTo>
                    <a:pt x="254" y="377"/>
                  </a:lnTo>
                  <a:lnTo>
                    <a:pt x="223" y="385"/>
                  </a:lnTo>
                  <a:lnTo>
                    <a:pt x="220" y="398"/>
                  </a:lnTo>
                  <a:lnTo>
                    <a:pt x="209" y="404"/>
                  </a:lnTo>
                  <a:lnTo>
                    <a:pt x="208" y="420"/>
                  </a:lnTo>
                  <a:lnTo>
                    <a:pt x="199" y="423"/>
                  </a:lnTo>
                  <a:lnTo>
                    <a:pt x="185" y="416"/>
                  </a:lnTo>
                  <a:lnTo>
                    <a:pt x="178" y="422"/>
                  </a:lnTo>
                  <a:lnTo>
                    <a:pt x="163" y="398"/>
                  </a:lnTo>
                  <a:lnTo>
                    <a:pt x="149" y="402"/>
                  </a:lnTo>
                  <a:lnTo>
                    <a:pt x="145" y="397"/>
                  </a:lnTo>
                  <a:lnTo>
                    <a:pt x="145" y="397"/>
                  </a:lnTo>
                  <a:lnTo>
                    <a:pt x="140" y="355"/>
                  </a:lnTo>
                  <a:lnTo>
                    <a:pt x="116" y="346"/>
                  </a:lnTo>
                  <a:lnTo>
                    <a:pt x="131" y="319"/>
                  </a:lnTo>
                  <a:lnTo>
                    <a:pt x="146" y="271"/>
                  </a:lnTo>
                  <a:lnTo>
                    <a:pt x="148" y="197"/>
                  </a:lnTo>
                  <a:lnTo>
                    <a:pt x="134" y="164"/>
                  </a:lnTo>
                  <a:lnTo>
                    <a:pt x="110" y="137"/>
                  </a:lnTo>
                  <a:lnTo>
                    <a:pt x="136" y="155"/>
                  </a:lnTo>
                  <a:lnTo>
                    <a:pt x="143" y="176"/>
                  </a:lnTo>
                  <a:lnTo>
                    <a:pt x="140" y="157"/>
                  </a:lnTo>
                  <a:lnTo>
                    <a:pt x="148" y="16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20">
              <a:extLst>
                <a:ext uri="{FF2B5EF4-FFF2-40B4-BE49-F238E27FC236}">
                  <a16:creationId xmlns:a16="http://schemas.microsoft.com/office/drawing/2014/main" id="{55C44FD8-CDA8-4424-AB89-5A33577A7E14}"/>
                </a:ext>
              </a:extLst>
            </p:cNvPr>
            <p:cNvSpPr>
              <a:spLocks/>
            </p:cNvSpPr>
            <p:nvPr/>
          </p:nvSpPr>
          <p:spPr bwMode="auto">
            <a:xfrm>
              <a:off x="15786101" y="6861175"/>
              <a:ext cx="385763" cy="350838"/>
            </a:xfrm>
            <a:custGeom>
              <a:avLst/>
              <a:gdLst>
                <a:gd name="T0" fmla="*/ 210 w 243"/>
                <a:gd name="T1" fmla="*/ 6 h 221"/>
                <a:gd name="T2" fmla="*/ 213 w 243"/>
                <a:gd name="T3" fmla="*/ 37 h 221"/>
                <a:gd name="T4" fmla="*/ 233 w 243"/>
                <a:gd name="T5" fmla="*/ 30 h 221"/>
                <a:gd name="T6" fmla="*/ 240 w 243"/>
                <a:gd name="T7" fmla="*/ 34 h 221"/>
                <a:gd name="T8" fmla="*/ 243 w 243"/>
                <a:gd name="T9" fmla="*/ 52 h 221"/>
                <a:gd name="T10" fmla="*/ 219 w 243"/>
                <a:gd name="T11" fmla="*/ 70 h 221"/>
                <a:gd name="T12" fmla="*/ 203 w 243"/>
                <a:gd name="T13" fmla="*/ 98 h 221"/>
                <a:gd name="T14" fmla="*/ 209 w 243"/>
                <a:gd name="T15" fmla="*/ 115 h 221"/>
                <a:gd name="T16" fmla="*/ 218 w 243"/>
                <a:gd name="T17" fmla="*/ 113 h 221"/>
                <a:gd name="T18" fmla="*/ 219 w 243"/>
                <a:gd name="T19" fmla="*/ 137 h 221"/>
                <a:gd name="T20" fmla="*/ 219 w 243"/>
                <a:gd name="T21" fmla="*/ 137 h 221"/>
                <a:gd name="T22" fmla="*/ 186 w 243"/>
                <a:gd name="T23" fmla="*/ 157 h 221"/>
                <a:gd name="T24" fmla="*/ 179 w 243"/>
                <a:gd name="T25" fmla="*/ 152 h 221"/>
                <a:gd name="T26" fmla="*/ 176 w 243"/>
                <a:gd name="T27" fmla="*/ 161 h 221"/>
                <a:gd name="T28" fmla="*/ 155 w 243"/>
                <a:gd name="T29" fmla="*/ 157 h 221"/>
                <a:gd name="T30" fmla="*/ 127 w 243"/>
                <a:gd name="T31" fmla="*/ 173 h 221"/>
                <a:gd name="T32" fmla="*/ 115 w 243"/>
                <a:gd name="T33" fmla="*/ 170 h 221"/>
                <a:gd name="T34" fmla="*/ 109 w 243"/>
                <a:gd name="T35" fmla="*/ 194 h 221"/>
                <a:gd name="T36" fmla="*/ 102 w 243"/>
                <a:gd name="T37" fmla="*/ 200 h 221"/>
                <a:gd name="T38" fmla="*/ 103 w 243"/>
                <a:gd name="T39" fmla="*/ 214 h 221"/>
                <a:gd name="T40" fmla="*/ 97 w 243"/>
                <a:gd name="T41" fmla="*/ 217 h 221"/>
                <a:gd name="T42" fmla="*/ 93 w 243"/>
                <a:gd name="T43" fmla="*/ 209 h 221"/>
                <a:gd name="T44" fmla="*/ 84 w 243"/>
                <a:gd name="T45" fmla="*/ 212 h 221"/>
                <a:gd name="T46" fmla="*/ 72 w 243"/>
                <a:gd name="T47" fmla="*/ 205 h 221"/>
                <a:gd name="T48" fmla="*/ 70 w 243"/>
                <a:gd name="T49" fmla="*/ 214 h 221"/>
                <a:gd name="T50" fmla="*/ 55 w 243"/>
                <a:gd name="T51" fmla="*/ 209 h 221"/>
                <a:gd name="T52" fmla="*/ 37 w 243"/>
                <a:gd name="T53" fmla="*/ 221 h 221"/>
                <a:gd name="T54" fmla="*/ 21 w 243"/>
                <a:gd name="T55" fmla="*/ 221 h 221"/>
                <a:gd name="T56" fmla="*/ 21 w 243"/>
                <a:gd name="T57" fmla="*/ 221 h 221"/>
                <a:gd name="T58" fmla="*/ 0 w 243"/>
                <a:gd name="T59" fmla="*/ 166 h 221"/>
                <a:gd name="T60" fmla="*/ 6 w 243"/>
                <a:gd name="T61" fmla="*/ 140 h 221"/>
                <a:gd name="T62" fmla="*/ 1 w 243"/>
                <a:gd name="T63" fmla="*/ 116 h 221"/>
                <a:gd name="T64" fmla="*/ 37 w 243"/>
                <a:gd name="T65" fmla="*/ 91 h 221"/>
                <a:gd name="T66" fmla="*/ 42 w 243"/>
                <a:gd name="T67" fmla="*/ 77 h 221"/>
                <a:gd name="T68" fmla="*/ 66 w 243"/>
                <a:gd name="T69" fmla="*/ 62 h 221"/>
                <a:gd name="T70" fmla="*/ 75 w 243"/>
                <a:gd name="T71" fmla="*/ 44 h 221"/>
                <a:gd name="T72" fmla="*/ 102 w 243"/>
                <a:gd name="T73" fmla="*/ 41 h 221"/>
                <a:gd name="T74" fmla="*/ 109 w 243"/>
                <a:gd name="T75" fmla="*/ 31 h 221"/>
                <a:gd name="T76" fmla="*/ 168 w 243"/>
                <a:gd name="T77" fmla="*/ 30 h 221"/>
                <a:gd name="T78" fmla="*/ 192 w 243"/>
                <a:gd name="T79" fmla="*/ 7 h 221"/>
                <a:gd name="T80" fmla="*/ 201 w 243"/>
                <a:gd name="T81" fmla="*/ 9 h 221"/>
                <a:gd name="T82" fmla="*/ 209 w 243"/>
                <a:gd name="T83" fmla="*/ 0 h 221"/>
                <a:gd name="T84" fmla="*/ 210 w 243"/>
                <a:gd name="T85" fmla="*/ 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21">
                  <a:moveTo>
                    <a:pt x="210" y="6"/>
                  </a:moveTo>
                  <a:lnTo>
                    <a:pt x="213" y="37"/>
                  </a:lnTo>
                  <a:lnTo>
                    <a:pt x="233" y="30"/>
                  </a:lnTo>
                  <a:lnTo>
                    <a:pt x="240" y="34"/>
                  </a:lnTo>
                  <a:lnTo>
                    <a:pt x="243" y="52"/>
                  </a:lnTo>
                  <a:lnTo>
                    <a:pt x="219" y="70"/>
                  </a:lnTo>
                  <a:lnTo>
                    <a:pt x="203" y="98"/>
                  </a:lnTo>
                  <a:lnTo>
                    <a:pt x="209" y="115"/>
                  </a:lnTo>
                  <a:lnTo>
                    <a:pt x="218" y="113"/>
                  </a:lnTo>
                  <a:lnTo>
                    <a:pt x="219" y="137"/>
                  </a:lnTo>
                  <a:lnTo>
                    <a:pt x="219" y="137"/>
                  </a:lnTo>
                  <a:lnTo>
                    <a:pt x="186" y="157"/>
                  </a:lnTo>
                  <a:lnTo>
                    <a:pt x="179" y="152"/>
                  </a:lnTo>
                  <a:lnTo>
                    <a:pt x="176" y="161"/>
                  </a:lnTo>
                  <a:lnTo>
                    <a:pt x="155" y="157"/>
                  </a:lnTo>
                  <a:lnTo>
                    <a:pt x="127" y="173"/>
                  </a:lnTo>
                  <a:lnTo>
                    <a:pt x="115" y="170"/>
                  </a:lnTo>
                  <a:lnTo>
                    <a:pt x="109" y="194"/>
                  </a:lnTo>
                  <a:lnTo>
                    <a:pt x="102" y="200"/>
                  </a:lnTo>
                  <a:lnTo>
                    <a:pt x="103" y="214"/>
                  </a:lnTo>
                  <a:lnTo>
                    <a:pt x="97" y="217"/>
                  </a:lnTo>
                  <a:lnTo>
                    <a:pt x="93" y="209"/>
                  </a:lnTo>
                  <a:lnTo>
                    <a:pt x="84" y="212"/>
                  </a:lnTo>
                  <a:lnTo>
                    <a:pt x="72" y="205"/>
                  </a:lnTo>
                  <a:lnTo>
                    <a:pt x="70" y="214"/>
                  </a:lnTo>
                  <a:lnTo>
                    <a:pt x="55" y="209"/>
                  </a:lnTo>
                  <a:lnTo>
                    <a:pt x="37" y="221"/>
                  </a:lnTo>
                  <a:lnTo>
                    <a:pt x="21" y="221"/>
                  </a:lnTo>
                  <a:lnTo>
                    <a:pt x="21" y="221"/>
                  </a:lnTo>
                  <a:lnTo>
                    <a:pt x="0" y="166"/>
                  </a:lnTo>
                  <a:lnTo>
                    <a:pt x="6" y="140"/>
                  </a:lnTo>
                  <a:lnTo>
                    <a:pt x="1" y="116"/>
                  </a:lnTo>
                  <a:lnTo>
                    <a:pt x="37" y="91"/>
                  </a:lnTo>
                  <a:lnTo>
                    <a:pt x="42" y="77"/>
                  </a:lnTo>
                  <a:lnTo>
                    <a:pt x="66" y="62"/>
                  </a:lnTo>
                  <a:lnTo>
                    <a:pt x="75" y="44"/>
                  </a:lnTo>
                  <a:lnTo>
                    <a:pt x="102" y="41"/>
                  </a:lnTo>
                  <a:lnTo>
                    <a:pt x="109" y="31"/>
                  </a:lnTo>
                  <a:lnTo>
                    <a:pt x="168" y="30"/>
                  </a:lnTo>
                  <a:lnTo>
                    <a:pt x="192" y="7"/>
                  </a:lnTo>
                  <a:lnTo>
                    <a:pt x="201" y="9"/>
                  </a:lnTo>
                  <a:lnTo>
                    <a:pt x="209" y="0"/>
                  </a:lnTo>
                  <a:lnTo>
                    <a:pt x="210"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21">
              <a:extLst>
                <a:ext uri="{FF2B5EF4-FFF2-40B4-BE49-F238E27FC236}">
                  <a16:creationId xmlns:a16="http://schemas.microsoft.com/office/drawing/2014/main" id="{5373F560-5257-448D-9D2B-01BD1491DC7B}"/>
                </a:ext>
              </a:extLst>
            </p:cNvPr>
            <p:cNvSpPr>
              <a:spLocks/>
            </p:cNvSpPr>
            <p:nvPr/>
          </p:nvSpPr>
          <p:spPr bwMode="auto">
            <a:xfrm>
              <a:off x="16155988" y="7007225"/>
              <a:ext cx="460375" cy="520700"/>
            </a:xfrm>
            <a:custGeom>
              <a:avLst/>
              <a:gdLst>
                <a:gd name="T0" fmla="*/ 72 w 290"/>
                <a:gd name="T1" fmla="*/ 2 h 328"/>
                <a:gd name="T2" fmla="*/ 75 w 290"/>
                <a:gd name="T3" fmla="*/ 35 h 328"/>
                <a:gd name="T4" fmla="*/ 127 w 290"/>
                <a:gd name="T5" fmla="*/ 9 h 328"/>
                <a:gd name="T6" fmla="*/ 164 w 290"/>
                <a:gd name="T7" fmla="*/ 20 h 328"/>
                <a:gd name="T8" fmla="*/ 183 w 290"/>
                <a:gd name="T9" fmla="*/ 36 h 328"/>
                <a:gd name="T10" fmla="*/ 204 w 290"/>
                <a:gd name="T11" fmla="*/ 26 h 328"/>
                <a:gd name="T12" fmla="*/ 230 w 290"/>
                <a:gd name="T13" fmla="*/ 32 h 328"/>
                <a:gd name="T14" fmla="*/ 281 w 290"/>
                <a:gd name="T15" fmla="*/ 20 h 328"/>
                <a:gd name="T16" fmla="*/ 278 w 290"/>
                <a:gd name="T17" fmla="*/ 47 h 328"/>
                <a:gd name="T18" fmla="*/ 290 w 290"/>
                <a:gd name="T19" fmla="*/ 75 h 328"/>
                <a:gd name="T20" fmla="*/ 263 w 290"/>
                <a:gd name="T21" fmla="*/ 138 h 328"/>
                <a:gd name="T22" fmla="*/ 255 w 290"/>
                <a:gd name="T23" fmla="*/ 168 h 328"/>
                <a:gd name="T24" fmla="*/ 231 w 290"/>
                <a:gd name="T25" fmla="*/ 200 h 328"/>
                <a:gd name="T26" fmla="*/ 246 w 290"/>
                <a:gd name="T27" fmla="*/ 240 h 328"/>
                <a:gd name="T28" fmla="*/ 231 w 290"/>
                <a:gd name="T29" fmla="*/ 255 h 328"/>
                <a:gd name="T30" fmla="*/ 224 w 290"/>
                <a:gd name="T31" fmla="*/ 279 h 328"/>
                <a:gd name="T32" fmla="*/ 210 w 290"/>
                <a:gd name="T33" fmla="*/ 292 h 328"/>
                <a:gd name="T34" fmla="*/ 189 w 290"/>
                <a:gd name="T35" fmla="*/ 297 h 328"/>
                <a:gd name="T36" fmla="*/ 174 w 290"/>
                <a:gd name="T37" fmla="*/ 301 h 328"/>
                <a:gd name="T38" fmla="*/ 139 w 290"/>
                <a:gd name="T39" fmla="*/ 312 h 328"/>
                <a:gd name="T40" fmla="*/ 99 w 290"/>
                <a:gd name="T41" fmla="*/ 312 h 328"/>
                <a:gd name="T42" fmla="*/ 75 w 290"/>
                <a:gd name="T43" fmla="*/ 313 h 328"/>
                <a:gd name="T44" fmla="*/ 63 w 290"/>
                <a:gd name="T45" fmla="*/ 328 h 328"/>
                <a:gd name="T46" fmla="*/ 61 w 290"/>
                <a:gd name="T47" fmla="*/ 267 h 328"/>
                <a:gd name="T48" fmla="*/ 48 w 290"/>
                <a:gd name="T49" fmla="*/ 245 h 328"/>
                <a:gd name="T50" fmla="*/ 45 w 290"/>
                <a:gd name="T51" fmla="*/ 225 h 328"/>
                <a:gd name="T52" fmla="*/ 55 w 290"/>
                <a:gd name="T53" fmla="*/ 185 h 328"/>
                <a:gd name="T54" fmla="*/ 69 w 290"/>
                <a:gd name="T55" fmla="*/ 170 h 328"/>
                <a:gd name="T56" fmla="*/ 94 w 290"/>
                <a:gd name="T57" fmla="*/ 146 h 328"/>
                <a:gd name="T58" fmla="*/ 72 w 290"/>
                <a:gd name="T59" fmla="*/ 140 h 328"/>
                <a:gd name="T60" fmla="*/ 40 w 290"/>
                <a:gd name="T61" fmla="*/ 99 h 328"/>
                <a:gd name="T62" fmla="*/ 0 w 290"/>
                <a:gd name="T63" fmla="*/ 98 h 328"/>
                <a:gd name="T64" fmla="*/ 21 w 290"/>
                <a:gd name="T65" fmla="*/ 45 h 328"/>
                <a:gd name="T66" fmla="*/ 33 w 290"/>
                <a:gd name="T67" fmla="*/ 41 h 328"/>
                <a:gd name="T68" fmla="*/ 60 w 290"/>
                <a:gd name="T69" fmla="*/ 2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28">
                  <a:moveTo>
                    <a:pt x="64" y="0"/>
                  </a:moveTo>
                  <a:lnTo>
                    <a:pt x="72" y="2"/>
                  </a:lnTo>
                  <a:lnTo>
                    <a:pt x="69" y="29"/>
                  </a:lnTo>
                  <a:lnTo>
                    <a:pt x="75" y="35"/>
                  </a:lnTo>
                  <a:lnTo>
                    <a:pt x="84" y="20"/>
                  </a:lnTo>
                  <a:lnTo>
                    <a:pt x="127" y="9"/>
                  </a:lnTo>
                  <a:lnTo>
                    <a:pt x="142" y="20"/>
                  </a:lnTo>
                  <a:lnTo>
                    <a:pt x="164" y="20"/>
                  </a:lnTo>
                  <a:lnTo>
                    <a:pt x="155" y="41"/>
                  </a:lnTo>
                  <a:lnTo>
                    <a:pt x="183" y="36"/>
                  </a:lnTo>
                  <a:lnTo>
                    <a:pt x="189" y="24"/>
                  </a:lnTo>
                  <a:lnTo>
                    <a:pt x="204" y="26"/>
                  </a:lnTo>
                  <a:lnTo>
                    <a:pt x="212" y="50"/>
                  </a:lnTo>
                  <a:lnTo>
                    <a:pt x="230" y="32"/>
                  </a:lnTo>
                  <a:lnTo>
                    <a:pt x="246" y="36"/>
                  </a:lnTo>
                  <a:lnTo>
                    <a:pt x="281" y="20"/>
                  </a:lnTo>
                  <a:lnTo>
                    <a:pt x="281" y="20"/>
                  </a:lnTo>
                  <a:lnTo>
                    <a:pt x="278" y="47"/>
                  </a:lnTo>
                  <a:lnTo>
                    <a:pt x="290" y="65"/>
                  </a:lnTo>
                  <a:lnTo>
                    <a:pt x="290" y="75"/>
                  </a:lnTo>
                  <a:lnTo>
                    <a:pt x="278" y="89"/>
                  </a:lnTo>
                  <a:lnTo>
                    <a:pt x="263" y="138"/>
                  </a:lnTo>
                  <a:lnTo>
                    <a:pt x="272" y="165"/>
                  </a:lnTo>
                  <a:lnTo>
                    <a:pt x="255" y="168"/>
                  </a:lnTo>
                  <a:lnTo>
                    <a:pt x="251" y="189"/>
                  </a:lnTo>
                  <a:lnTo>
                    <a:pt x="231" y="200"/>
                  </a:lnTo>
                  <a:lnTo>
                    <a:pt x="231" y="230"/>
                  </a:lnTo>
                  <a:lnTo>
                    <a:pt x="246" y="240"/>
                  </a:lnTo>
                  <a:lnTo>
                    <a:pt x="228" y="251"/>
                  </a:lnTo>
                  <a:lnTo>
                    <a:pt x="231" y="255"/>
                  </a:lnTo>
                  <a:lnTo>
                    <a:pt x="222" y="263"/>
                  </a:lnTo>
                  <a:lnTo>
                    <a:pt x="224" y="279"/>
                  </a:lnTo>
                  <a:lnTo>
                    <a:pt x="216" y="278"/>
                  </a:lnTo>
                  <a:lnTo>
                    <a:pt x="210" y="292"/>
                  </a:lnTo>
                  <a:lnTo>
                    <a:pt x="210" y="292"/>
                  </a:lnTo>
                  <a:lnTo>
                    <a:pt x="189" y="297"/>
                  </a:lnTo>
                  <a:lnTo>
                    <a:pt x="182" y="304"/>
                  </a:lnTo>
                  <a:lnTo>
                    <a:pt x="174" y="301"/>
                  </a:lnTo>
                  <a:lnTo>
                    <a:pt x="162" y="313"/>
                  </a:lnTo>
                  <a:lnTo>
                    <a:pt x="139" y="312"/>
                  </a:lnTo>
                  <a:lnTo>
                    <a:pt x="129" y="319"/>
                  </a:lnTo>
                  <a:lnTo>
                    <a:pt x="99" y="312"/>
                  </a:lnTo>
                  <a:lnTo>
                    <a:pt x="93" y="318"/>
                  </a:lnTo>
                  <a:lnTo>
                    <a:pt x="75" y="313"/>
                  </a:lnTo>
                  <a:lnTo>
                    <a:pt x="63" y="328"/>
                  </a:lnTo>
                  <a:lnTo>
                    <a:pt x="63" y="328"/>
                  </a:lnTo>
                  <a:lnTo>
                    <a:pt x="75" y="279"/>
                  </a:lnTo>
                  <a:lnTo>
                    <a:pt x="61" y="267"/>
                  </a:lnTo>
                  <a:lnTo>
                    <a:pt x="64" y="255"/>
                  </a:lnTo>
                  <a:lnTo>
                    <a:pt x="48" y="245"/>
                  </a:lnTo>
                  <a:lnTo>
                    <a:pt x="52" y="234"/>
                  </a:lnTo>
                  <a:lnTo>
                    <a:pt x="45" y="225"/>
                  </a:lnTo>
                  <a:lnTo>
                    <a:pt x="45" y="225"/>
                  </a:lnTo>
                  <a:lnTo>
                    <a:pt x="55" y="185"/>
                  </a:lnTo>
                  <a:lnTo>
                    <a:pt x="66" y="179"/>
                  </a:lnTo>
                  <a:lnTo>
                    <a:pt x="69" y="170"/>
                  </a:lnTo>
                  <a:lnTo>
                    <a:pt x="78" y="170"/>
                  </a:lnTo>
                  <a:lnTo>
                    <a:pt x="94" y="146"/>
                  </a:lnTo>
                  <a:lnTo>
                    <a:pt x="82" y="128"/>
                  </a:lnTo>
                  <a:lnTo>
                    <a:pt x="72" y="140"/>
                  </a:lnTo>
                  <a:lnTo>
                    <a:pt x="37" y="134"/>
                  </a:lnTo>
                  <a:lnTo>
                    <a:pt x="40" y="99"/>
                  </a:lnTo>
                  <a:lnTo>
                    <a:pt x="25" y="93"/>
                  </a:lnTo>
                  <a:lnTo>
                    <a:pt x="0" y="98"/>
                  </a:lnTo>
                  <a:lnTo>
                    <a:pt x="18" y="69"/>
                  </a:lnTo>
                  <a:lnTo>
                    <a:pt x="21" y="45"/>
                  </a:lnTo>
                  <a:lnTo>
                    <a:pt x="21" y="45"/>
                  </a:lnTo>
                  <a:lnTo>
                    <a:pt x="33" y="41"/>
                  </a:lnTo>
                  <a:lnTo>
                    <a:pt x="43" y="23"/>
                  </a:lnTo>
                  <a:lnTo>
                    <a:pt x="60" y="21"/>
                  </a:lnTo>
                  <a:lnTo>
                    <a:pt x="6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22">
              <a:extLst>
                <a:ext uri="{FF2B5EF4-FFF2-40B4-BE49-F238E27FC236}">
                  <a16:creationId xmlns:a16="http://schemas.microsoft.com/office/drawing/2014/main" id="{70990501-FC9A-43E2-8E14-74CA5C9CA8E0}"/>
                </a:ext>
              </a:extLst>
            </p:cNvPr>
            <p:cNvSpPr>
              <a:spLocks noEditPoints="1"/>
            </p:cNvSpPr>
            <p:nvPr/>
          </p:nvSpPr>
          <p:spPr bwMode="auto">
            <a:xfrm>
              <a:off x="16041688" y="7470775"/>
              <a:ext cx="509588" cy="566738"/>
            </a:xfrm>
            <a:custGeom>
              <a:avLst/>
              <a:gdLst>
                <a:gd name="T0" fmla="*/ 294 w 321"/>
                <a:gd name="T1" fmla="*/ 6 h 357"/>
                <a:gd name="T2" fmla="*/ 321 w 321"/>
                <a:gd name="T3" fmla="*/ 29 h 357"/>
                <a:gd name="T4" fmla="*/ 309 w 321"/>
                <a:gd name="T5" fmla="*/ 66 h 357"/>
                <a:gd name="T6" fmla="*/ 299 w 321"/>
                <a:gd name="T7" fmla="*/ 80 h 357"/>
                <a:gd name="T8" fmla="*/ 315 w 321"/>
                <a:gd name="T9" fmla="*/ 96 h 357"/>
                <a:gd name="T10" fmla="*/ 300 w 321"/>
                <a:gd name="T11" fmla="*/ 120 h 357"/>
                <a:gd name="T12" fmla="*/ 291 w 321"/>
                <a:gd name="T13" fmla="*/ 134 h 357"/>
                <a:gd name="T14" fmla="*/ 257 w 321"/>
                <a:gd name="T15" fmla="*/ 138 h 357"/>
                <a:gd name="T16" fmla="*/ 222 w 321"/>
                <a:gd name="T17" fmla="*/ 173 h 357"/>
                <a:gd name="T18" fmla="*/ 234 w 321"/>
                <a:gd name="T19" fmla="*/ 200 h 357"/>
                <a:gd name="T20" fmla="*/ 237 w 321"/>
                <a:gd name="T21" fmla="*/ 257 h 357"/>
                <a:gd name="T22" fmla="*/ 160 w 321"/>
                <a:gd name="T23" fmla="*/ 287 h 357"/>
                <a:gd name="T24" fmla="*/ 117 w 321"/>
                <a:gd name="T25" fmla="*/ 324 h 357"/>
                <a:gd name="T26" fmla="*/ 49 w 321"/>
                <a:gd name="T27" fmla="*/ 348 h 357"/>
                <a:gd name="T28" fmla="*/ 16 w 321"/>
                <a:gd name="T29" fmla="*/ 342 h 357"/>
                <a:gd name="T30" fmla="*/ 0 w 321"/>
                <a:gd name="T31" fmla="*/ 339 h 357"/>
                <a:gd name="T32" fmla="*/ 12 w 321"/>
                <a:gd name="T33" fmla="*/ 309 h 357"/>
                <a:gd name="T34" fmla="*/ 31 w 321"/>
                <a:gd name="T35" fmla="*/ 282 h 357"/>
                <a:gd name="T36" fmla="*/ 15 w 321"/>
                <a:gd name="T37" fmla="*/ 248 h 357"/>
                <a:gd name="T38" fmla="*/ 18 w 321"/>
                <a:gd name="T39" fmla="*/ 231 h 357"/>
                <a:gd name="T40" fmla="*/ 9 w 321"/>
                <a:gd name="T41" fmla="*/ 201 h 357"/>
                <a:gd name="T42" fmla="*/ 25 w 321"/>
                <a:gd name="T43" fmla="*/ 183 h 357"/>
                <a:gd name="T44" fmla="*/ 30 w 321"/>
                <a:gd name="T45" fmla="*/ 143 h 357"/>
                <a:gd name="T46" fmla="*/ 51 w 321"/>
                <a:gd name="T47" fmla="*/ 147 h 357"/>
                <a:gd name="T48" fmla="*/ 69 w 321"/>
                <a:gd name="T49" fmla="*/ 146 h 357"/>
                <a:gd name="T50" fmla="*/ 67 w 321"/>
                <a:gd name="T51" fmla="*/ 105 h 357"/>
                <a:gd name="T52" fmla="*/ 81 w 321"/>
                <a:gd name="T53" fmla="*/ 81 h 357"/>
                <a:gd name="T54" fmla="*/ 43 w 321"/>
                <a:gd name="T55" fmla="*/ 87 h 357"/>
                <a:gd name="T56" fmla="*/ 34 w 321"/>
                <a:gd name="T57" fmla="*/ 75 h 357"/>
                <a:gd name="T58" fmla="*/ 28 w 321"/>
                <a:gd name="T59" fmla="*/ 59 h 357"/>
                <a:gd name="T60" fmla="*/ 46 w 321"/>
                <a:gd name="T61" fmla="*/ 47 h 357"/>
                <a:gd name="T62" fmla="*/ 123 w 321"/>
                <a:gd name="T63" fmla="*/ 35 h 357"/>
                <a:gd name="T64" fmla="*/ 135 w 321"/>
                <a:gd name="T65" fmla="*/ 36 h 357"/>
                <a:gd name="T66" fmla="*/ 165 w 321"/>
                <a:gd name="T67" fmla="*/ 26 h 357"/>
                <a:gd name="T68" fmla="*/ 201 w 321"/>
                <a:gd name="T69" fmla="*/ 27 h 357"/>
                <a:gd name="T70" fmla="*/ 234 w 321"/>
                <a:gd name="T71" fmla="*/ 21 h 357"/>
                <a:gd name="T72" fmla="*/ 254 w 321"/>
                <a:gd name="T73" fmla="*/ 12 h 357"/>
                <a:gd name="T74" fmla="*/ 282 w 321"/>
                <a:gd name="T75" fmla="*/ 0 h 357"/>
                <a:gd name="T76" fmla="*/ 287 w 321"/>
                <a:gd name="T77" fmla="*/ 117 h 357"/>
                <a:gd name="T78" fmla="*/ 293 w 321"/>
                <a:gd name="T79" fmla="*/ 13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1" h="357">
                  <a:moveTo>
                    <a:pt x="282" y="0"/>
                  </a:moveTo>
                  <a:lnTo>
                    <a:pt x="294" y="6"/>
                  </a:lnTo>
                  <a:lnTo>
                    <a:pt x="305" y="26"/>
                  </a:lnTo>
                  <a:lnTo>
                    <a:pt x="321" y="29"/>
                  </a:lnTo>
                  <a:lnTo>
                    <a:pt x="321" y="29"/>
                  </a:lnTo>
                  <a:lnTo>
                    <a:pt x="309" y="66"/>
                  </a:lnTo>
                  <a:lnTo>
                    <a:pt x="311" y="80"/>
                  </a:lnTo>
                  <a:lnTo>
                    <a:pt x="299" y="80"/>
                  </a:lnTo>
                  <a:lnTo>
                    <a:pt x="299" y="89"/>
                  </a:lnTo>
                  <a:lnTo>
                    <a:pt x="315" y="96"/>
                  </a:lnTo>
                  <a:lnTo>
                    <a:pt x="312" y="111"/>
                  </a:lnTo>
                  <a:lnTo>
                    <a:pt x="300" y="120"/>
                  </a:lnTo>
                  <a:lnTo>
                    <a:pt x="299" y="138"/>
                  </a:lnTo>
                  <a:lnTo>
                    <a:pt x="291" y="134"/>
                  </a:lnTo>
                  <a:lnTo>
                    <a:pt x="276" y="161"/>
                  </a:lnTo>
                  <a:lnTo>
                    <a:pt x="257" y="138"/>
                  </a:lnTo>
                  <a:lnTo>
                    <a:pt x="243" y="137"/>
                  </a:lnTo>
                  <a:lnTo>
                    <a:pt x="222" y="173"/>
                  </a:lnTo>
                  <a:lnTo>
                    <a:pt x="240" y="186"/>
                  </a:lnTo>
                  <a:lnTo>
                    <a:pt x="234" y="200"/>
                  </a:lnTo>
                  <a:lnTo>
                    <a:pt x="251" y="210"/>
                  </a:lnTo>
                  <a:lnTo>
                    <a:pt x="237" y="257"/>
                  </a:lnTo>
                  <a:lnTo>
                    <a:pt x="211" y="261"/>
                  </a:lnTo>
                  <a:lnTo>
                    <a:pt x="160" y="287"/>
                  </a:lnTo>
                  <a:lnTo>
                    <a:pt x="160" y="287"/>
                  </a:lnTo>
                  <a:lnTo>
                    <a:pt x="117" y="324"/>
                  </a:lnTo>
                  <a:lnTo>
                    <a:pt x="67" y="352"/>
                  </a:lnTo>
                  <a:lnTo>
                    <a:pt x="49" y="348"/>
                  </a:lnTo>
                  <a:lnTo>
                    <a:pt x="31" y="357"/>
                  </a:lnTo>
                  <a:lnTo>
                    <a:pt x="16" y="342"/>
                  </a:lnTo>
                  <a:lnTo>
                    <a:pt x="0" y="339"/>
                  </a:lnTo>
                  <a:lnTo>
                    <a:pt x="0" y="339"/>
                  </a:lnTo>
                  <a:lnTo>
                    <a:pt x="0" y="323"/>
                  </a:lnTo>
                  <a:lnTo>
                    <a:pt x="12" y="309"/>
                  </a:lnTo>
                  <a:lnTo>
                    <a:pt x="6" y="291"/>
                  </a:lnTo>
                  <a:lnTo>
                    <a:pt x="31" y="282"/>
                  </a:lnTo>
                  <a:lnTo>
                    <a:pt x="21" y="270"/>
                  </a:lnTo>
                  <a:lnTo>
                    <a:pt x="15" y="248"/>
                  </a:lnTo>
                  <a:lnTo>
                    <a:pt x="33" y="239"/>
                  </a:lnTo>
                  <a:lnTo>
                    <a:pt x="18" y="231"/>
                  </a:lnTo>
                  <a:lnTo>
                    <a:pt x="18" y="209"/>
                  </a:lnTo>
                  <a:lnTo>
                    <a:pt x="9" y="201"/>
                  </a:lnTo>
                  <a:lnTo>
                    <a:pt x="7" y="189"/>
                  </a:lnTo>
                  <a:lnTo>
                    <a:pt x="25" y="183"/>
                  </a:lnTo>
                  <a:lnTo>
                    <a:pt x="36" y="155"/>
                  </a:lnTo>
                  <a:lnTo>
                    <a:pt x="30" y="143"/>
                  </a:lnTo>
                  <a:lnTo>
                    <a:pt x="37" y="140"/>
                  </a:lnTo>
                  <a:lnTo>
                    <a:pt x="51" y="147"/>
                  </a:lnTo>
                  <a:lnTo>
                    <a:pt x="57" y="138"/>
                  </a:lnTo>
                  <a:lnTo>
                    <a:pt x="69" y="146"/>
                  </a:lnTo>
                  <a:lnTo>
                    <a:pt x="76" y="138"/>
                  </a:lnTo>
                  <a:lnTo>
                    <a:pt x="67" y="105"/>
                  </a:lnTo>
                  <a:lnTo>
                    <a:pt x="81" y="90"/>
                  </a:lnTo>
                  <a:lnTo>
                    <a:pt x="81" y="81"/>
                  </a:lnTo>
                  <a:lnTo>
                    <a:pt x="67" y="93"/>
                  </a:lnTo>
                  <a:lnTo>
                    <a:pt x="43" y="87"/>
                  </a:lnTo>
                  <a:lnTo>
                    <a:pt x="46" y="81"/>
                  </a:lnTo>
                  <a:lnTo>
                    <a:pt x="34" y="75"/>
                  </a:lnTo>
                  <a:lnTo>
                    <a:pt x="36" y="62"/>
                  </a:lnTo>
                  <a:lnTo>
                    <a:pt x="28" y="59"/>
                  </a:lnTo>
                  <a:lnTo>
                    <a:pt x="28" y="59"/>
                  </a:lnTo>
                  <a:lnTo>
                    <a:pt x="46" y="47"/>
                  </a:lnTo>
                  <a:lnTo>
                    <a:pt x="93" y="48"/>
                  </a:lnTo>
                  <a:lnTo>
                    <a:pt x="123" y="35"/>
                  </a:lnTo>
                  <a:lnTo>
                    <a:pt x="135" y="36"/>
                  </a:lnTo>
                  <a:lnTo>
                    <a:pt x="135" y="36"/>
                  </a:lnTo>
                  <a:lnTo>
                    <a:pt x="147" y="21"/>
                  </a:lnTo>
                  <a:lnTo>
                    <a:pt x="165" y="26"/>
                  </a:lnTo>
                  <a:lnTo>
                    <a:pt x="171" y="20"/>
                  </a:lnTo>
                  <a:lnTo>
                    <a:pt x="201" y="27"/>
                  </a:lnTo>
                  <a:lnTo>
                    <a:pt x="211" y="20"/>
                  </a:lnTo>
                  <a:lnTo>
                    <a:pt x="234" y="21"/>
                  </a:lnTo>
                  <a:lnTo>
                    <a:pt x="246" y="9"/>
                  </a:lnTo>
                  <a:lnTo>
                    <a:pt x="254" y="12"/>
                  </a:lnTo>
                  <a:lnTo>
                    <a:pt x="261" y="5"/>
                  </a:lnTo>
                  <a:lnTo>
                    <a:pt x="282" y="0"/>
                  </a:lnTo>
                  <a:close/>
                  <a:moveTo>
                    <a:pt x="299" y="125"/>
                  </a:moveTo>
                  <a:lnTo>
                    <a:pt x="287" y="117"/>
                  </a:lnTo>
                  <a:lnTo>
                    <a:pt x="282" y="128"/>
                  </a:lnTo>
                  <a:lnTo>
                    <a:pt x="293" y="134"/>
                  </a:lnTo>
                  <a:lnTo>
                    <a:pt x="299" y="12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26" name="Group 25">
            <a:extLst>
              <a:ext uri="{FF2B5EF4-FFF2-40B4-BE49-F238E27FC236}">
                <a16:creationId xmlns:a16="http://schemas.microsoft.com/office/drawing/2014/main" id="{BEEC99AD-429A-4202-BD16-8104E41389E8}"/>
              </a:ext>
            </a:extLst>
          </p:cNvPr>
          <p:cNvGrpSpPr/>
          <p:nvPr/>
        </p:nvGrpSpPr>
        <p:grpSpPr>
          <a:xfrm>
            <a:off x="2507225" y="2407199"/>
            <a:ext cx="6197236" cy="5472602"/>
            <a:chOff x="10626915" y="3676650"/>
            <a:chExt cx="6197236" cy="5472602"/>
          </a:xfrm>
        </p:grpSpPr>
        <p:sp>
          <p:nvSpPr>
            <p:cNvPr id="27" name="Title 12">
              <a:extLst>
                <a:ext uri="{FF2B5EF4-FFF2-40B4-BE49-F238E27FC236}">
                  <a16:creationId xmlns:a16="http://schemas.microsoft.com/office/drawing/2014/main" id="{ACE753A5-DEFB-4D46-ADD1-DF458C99064E}"/>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Portugal</a:t>
              </a:r>
            </a:p>
          </p:txBody>
        </p:sp>
        <p:sp>
          <p:nvSpPr>
            <p:cNvPr id="29" name="Subtitle 13">
              <a:extLst>
                <a:ext uri="{FF2B5EF4-FFF2-40B4-BE49-F238E27FC236}">
                  <a16:creationId xmlns:a16="http://schemas.microsoft.com/office/drawing/2014/main" id="{A609F859-0C60-4832-AE26-03BCFD84A589}"/>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93030150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down)">
                                      <p:cBhvr>
                                        <p:cTn id="7"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3ECEADCE-763C-4D51-915F-612F5F28FB1D}"/>
              </a:ext>
            </a:extLst>
          </p:cNvPr>
          <p:cNvGrpSpPr/>
          <p:nvPr/>
        </p:nvGrpSpPr>
        <p:grpSpPr>
          <a:xfrm>
            <a:off x="12432573" y="1230285"/>
            <a:ext cx="3731660" cy="7826434"/>
            <a:chOff x="6167438" y="1512888"/>
            <a:chExt cx="1827213" cy="3832225"/>
          </a:xfrm>
          <a:solidFill>
            <a:schemeClr val="bg1">
              <a:lumMod val="85000"/>
            </a:schemeClr>
          </a:solidFill>
        </p:grpSpPr>
        <p:sp>
          <p:nvSpPr>
            <p:cNvPr id="8" name="Freeform 5">
              <a:extLst>
                <a:ext uri="{FF2B5EF4-FFF2-40B4-BE49-F238E27FC236}">
                  <a16:creationId xmlns:a16="http://schemas.microsoft.com/office/drawing/2014/main" id="{C023BCFE-0FFA-4A4C-AD6E-49D2383C3370}"/>
                </a:ext>
              </a:extLst>
            </p:cNvPr>
            <p:cNvSpPr>
              <a:spLocks noEditPoints="1"/>
            </p:cNvSpPr>
            <p:nvPr/>
          </p:nvSpPr>
          <p:spPr bwMode="auto">
            <a:xfrm>
              <a:off x="7481888" y="3113088"/>
              <a:ext cx="512763" cy="692150"/>
            </a:xfrm>
            <a:custGeom>
              <a:avLst/>
              <a:gdLst>
                <a:gd name="T0" fmla="*/ 44 w 323"/>
                <a:gd name="T1" fmla="*/ 436 h 436"/>
                <a:gd name="T2" fmla="*/ 93 w 323"/>
                <a:gd name="T3" fmla="*/ 416 h 436"/>
                <a:gd name="T4" fmla="*/ 266 w 323"/>
                <a:gd name="T5" fmla="*/ 329 h 436"/>
                <a:gd name="T6" fmla="*/ 112 w 323"/>
                <a:gd name="T7" fmla="*/ 330 h 436"/>
                <a:gd name="T8" fmla="*/ 117 w 323"/>
                <a:gd name="T9" fmla="*/ 324 h 436"/>
                <a:gd name="T10" fmla="*/ 321 w 323"/>
                <a:gd name="T11" fmla="*/ 247 h 436"/>
                <a:gd name="T12" fmla="*/ 320 w 323"/>
                <a:gd name="T13" fmla="*/ 241 h 436"/>
                <a:gd name="T14" fmla="*/ 238 w 323"/>
                <a:gd name="T15" fmla="*/ 166 h 436"/>
                <a:gd name="T16" fmla="*/ 232 w 323"/>
                <a:gd name="T17" fmla="*/ 178 h 436"/>
                <a:gd name="T18" fmla="*/ 231 w 323"/>
                <a:gd name="T19" fmla="*/ 171 h 436"/>
                <a:gd name="T20" fmla="*/ 214 w 323"/>
                <a:gd name="T21" fmla="*/ 80 h 436"/>
                <a:gd name="T22" fmla="*/ 223 w 323"/>
                <a:gd name="T23" fmla="*/ 94 h 436"/>
                <a:gd name="T24" fmla="*/ 214 w 323"/>
                <a:gd name="T25" fmla="*/ 89 h 436"/>
                <a:gd name="T26" fmla="*/ 265 w 323"/>
                <a:gd name="T27" fmla="*/ 329 h 436"/>
                <a:gd name="T28" fmla="*/ 189 w 323"/>
                <a:gd name="T29" fmla="*/ 343 h 436"/>
                <a:gd name="T30" fmla="*/ 158 w 323"/>
                <a:gd name="T31" fmla="*/ 325 h 436"/>
                <a:gd name="T32" fmla="*/ 102 w 323"/>
                <a:gd name="T33" fmla="*/ 248 h 436"/>
                <a:gd name="T34" fmla="*/ 70 w 323"/>
                <a:gd name="T35" fmla="*/ 153 h 436"/>
                <a:gd name="T36" fmla="*/ 128 w 323"/>
                <a:gd name="T37" fmla="*/ 104 h 436"/>
                <a:gd name="T38" fmla="*/ 150 w 323"/>
                <a:gd name="T39" fmla="*/ 0 h 436"/>
                <a:gd name="T40" fmla="*/ 176 w 323"/>
                <a:gd name="T41" fmla="*/ 30 h 436"/>
                <a:gd name="T42" fmla="*/ 191 w 323"/>
                <a:gd name="T43" fmla="*/ 31 h 436"/>
                <a:gd name="T44" fmla="*/ 184 w 323"/>
                <a:gd name="T45" fmla="*/ 35 h 436"/>
                <a:gd name="T46" fmla="*/ 161 w 323"/>
                <a:gd name="T47" fmla="*/ 32 h 436"/>
                <a:gd name="T48" fmla="*/ 168 w 323"/>
                <a:gd name="T49" fmla="*/ 54 h 436"/>
                <a:gd name="T50" fmla="*/ 161 w 323"/>
                <a:gd name="T51" fmla="*/ 63 h 436"/>
                <a:gd name="T52" fmla="*/ 168 w 323"/>
                <a:gd name="T53" fmla="*/ 111 h 436"/>
                <a:gd name="T54" fmla="*/ 177 w 323"/>
                <a:gd name="T55" fmla="*/ 129 h 436"/>
                <a:gd name="T56" fmla="*/ 175 w 323"/>
                <a:gd name="T57" fmla="*/ 143 h 436"/>
                <a:gd name="T58" fmla="*/ 164 w 323"/>
                <a:gd name="T59" fmla="*/ 147 h 436"/>
                <a:gd name="T60" fmla="*/ 161 w 323"/>
                <a:gd name="T61" fmla="*/ 160 h 436"/>
                <a:gd name="T62" fmla="*/ 175 w 323"/>
                <a:gd name="T63" fmla="*/ 161 h 436"/>
                <a:gd name="T64" fmla="*/ 164 w 323"/>
                <a:gd name="T65" fmla="*/ 181 h 436"/>
                <a:gd name="T66" fmla="*/ 182 w 323"/>
                <a:gd name="T67" fmla="*/ 191 h 436"/>
                <a:gd name="T68" fmla="*/ 185 w 323"/>
                <a:gd name="T69" fmla="*/ 204 h 436"/>
                <a:gd name="T70" fmla="*/ 161 w 323"/>
                <a:gd name="T71" fmla="*/ 220 h 436"/>
                <a:gd name="T72" fmla="*/ 176 w 323"/>
                <a:gd name="T73" fmla="*/ 248 h 436"/>
                <a:gd name="T74" fmla="*/ 184 w 323"/>
                <a:gd name="T75" fmla="*/ 249 h 436"/>
                <a:gd name="T76" fmla="*/ 192 w 323"/>
                <a:gd name="T77" fmla="*/ 236 h 436"/>
                <a:gd name="T78" fmla="*/ 198 w 323"/>
                <a:gd name="T79" fmla="*/ 230 h 436"/>
                <a:gd name="T80" fmla="*/ 209 w 323"/>
                <a:gd name="T81" fmla="*/ 236 h 436"/>
                <a:gd name="T82" fmla="*/ 207 w 323"/>
                <a:gd name="T83" fmla="*/ 244 h 436"/>
                <a:gd name="T84" fmla="*/ 196 w 323"/>
                <a:gd name="T85" fmla="*/ 244 h 436"/>
                <a:gd name="T86" fmla="*/ 197 w 323"/>
                <a:gd name="T87" fmla="*/ 251 h 436"/>
                <a:gd name="T88" fmla="*/ 213 w 323"/>
                <a:gd name="T89" fmla="*/ 255 h 436"/>
                <a:gd name="T90" fmla="*/ 223 w 323"/>
                <a:gd name="T91" fmla="*/ 246 h 436"/>
                <a:gd name="T92" fmla="*/ 234 w 323"/>
                <a:gd name="T93" fmla="*/ 237 h 436"/>
                <a:gd name="T94" fmla="*/ 242 w 323"/>
                <a:gd name="T95" fmla="*/ 255 h 436"/>
                <a:gd name="T96" fmla="*/ 253 w 323"/>
                <a:gd name="T97" fmla="*/ 259 h 436"/>
                <a:gd name="T98" fmla="*/ 274 w 323"/>
                <a:gd name="T99" fmla="*/ 235 h 436"/>
                <a:gd name="T100" fmla="*/ 297 w 323"/>
                <a:gd name="T101" fmla="*/ 291 h 436"/>
                <a:gd name="T102" fmla="*/ 256 w 323"/>
                <a:gd name="T103" fmla="*/ 258 h 436"/>
                <a:gd name="T104" fmla="*/ 273 w 323"/>
                <a:gd name="T105" fmla="*/ 275 h 436"/>
                <a:gd name="T106" fmla="*/ 298 w 323"/>
                <a:gd name="T107" fmla="*/ 301 h 436"/>
                <a:gd name="T108" fmla="*/ 262 w 323"/>
                <a:gd name="T109" fmla="*/ 310 h 436"/>
                <a:gd name="T110" fmla="*/ 265 w 323"/>
                <a:gd name="T111" fmla="*/ 32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3" h="436">
                  <a:moveTo>
                    <a:pt x="93" y="416"/>
                  </a:moveTo>
                  <a:lnTo>
                    <a:pt x="44" y="436"/>
                  </a:lnTo>
                  <a:lnTo>
                    <a:pt x="44" y="436"/>
                  </a:lnTo>
                  <a:lnTo>
                    <a:pt x="0" y="367"/>
                  </a:lnTo>
                  <a:lnTo>
                    <a:pt x="46" y="338"/>
                  </a:lnTo>
                  <a:lnTo>
                    <a:pt x="93" y="416"/>
                  </a:lnTo>
                  <a:close/>
                  <a:moveTo>
                    <a:pt x="265" y="329"/>
                  </a:moveTo>
                  <a:lnTo>
                    <a:pt x="266" y="329"/>
                  </a:lnTo>
                  <a:lnTo>
                    <a:pt x="266" y="329"/>
                  </a:lnTo>
                  <a:lnTo>
                    <a:pt x="265" y="329"/>
                  </a:lnTo>
                  <a:close/>
                  <a:moveTo>
                    <a:pt x="117" y="324"/>
                  </a:moveTo>
                  <a:lnTo>
                    <a:pt x="112" y="330"/>
                  </a:lnTo>
                  <a:lnTo>
                    <a:pt x="94" y="304"/>
                  </a:lnTo>
                  <a:lnTo>
                    <a:pt x="102" y="300"/>
                  </a:lnTo>
                  <a:lnTo>
                    <a:pt x="117" y="324"/>
                  </a:lnTo>
                  <a:close/>
                  <a:moveTo>
                    <a:pt x="319" y="238"/>
                  </a:moveTo>
                  <a:lnTo>
                    <a:pt x="323" y="241"/>
                  </a:lnTo>
                  <a:lnTo>
                    <a:pt x="321" y="247"/>
                  </a:lnTo>
                  <a:lnTo>
                    <a:pt x="319" y="247"/>
                  </a:lnTo>
                  <a:lnTo>
                    <a:pt x="321" y="244"/>
                  </a:lnTo>
                  <a:lnTo>
                    <a:pt x="320" y="241"/>
                  </a:lnTo>
                  <a:lnTo>
                    <a:pt x="313" y="241"/>
                  </a:lnTo>
                  <a:lnTo>
                    <a:pt x="319" y="238"/>
                  </a:lnTo>
                  <a:close/>
                  <a:moveTo>
                    <a:pt x="238" y="166"/>
                  </a:moveTo>
                  <a:lnTo>
                    <a:pt x="243" y="168"/>
                  </a:lnTo>
                  <a:lnTo>
                    <a:pt x="242" y="185"/>
                  </a:lnTo>
                  <a:lnTo>
                    <a:pt x="232" y="178"/>
                  </a:lnTo>
                  <a:lnTo>
                    <a:pt x="223" y="176"/>
                  </a:lnTo>
                  <a:lnTo>
                    <a:pt x="226" y="169"/>
                  </a:lnTo>
                  <a:lnTo>
                    <a:pt x="231" y="171"/>
                  </a:lnTo>
                  <a:lnTo>
                    <a:pt x="238" y="166"/>
                  </a:lnTo>
                  <a:close/>
                  <a:moveTo>
                    <a:pt x="213" y="77"/>
                  </a:moveTo>
                  <a:lnTo>
                    <a:pt x="214" y="80"/>
                  </a:lnTo>
                  <a:lnTo>
                    <a:pt x="228" y="86"/>
                  </a:lnTo>
                  <a:lnTo>
                    <a:pt x="230" y="94"/>
                  </a:lnTo>
                  <a:lnTo>
                    <a:pt x="223" y="94"/>
                  </a:lnTo>
                  <a:lnTo>
                    <a:pt x="219" y="98"/>
                  </a:lnTo>
                  <a:lnTo>
                    <a:pt x="219" y="91"/>
                  </a:lnTo>
                  <a:lnTo>
                    <a:pt x="214" y="89"/>
                  </a:lnTo>
                  <a:lnTo>
                    <a:pt x="211" y="81"/>
                  </a:lnTo>
                  <a:lnTo>
                    <a:pt x="213" y="77"/>
                  </a:lnTo>
                  <a:close/>
                  <a:moveTo>
                    <a:pt x="265" y="329"/>
                  </a:moveTo>
                  <a:lnTo>
                    <a:pt x="224" y="333"/>
                  </a:lnTo>
                  <a:lnTo>
                    <a:pt x="189" y="343"/>
                  </a:lnTo>
                  <a:lnTo>
                    <a:pt x="189" y="343"/>
                  </a:lnTo>
                  <a:lnTo>
                    <a:pt x="188" y="338"/>
                  </a:lnTo>
                  <a:lnTo>
                    <a:pt x="179" y="336"/>
                  </a:lnTo>
                  <a:lnTo>
                    <a:pt x="158" y="325"/>
                  </a:lnTo>
                  <a:lnTo>
                    <a:pt x="114" y="295"/>
                  </a:lnTo>
                  <a:lnTo>
                    <a:pt x="129" y="283"/>
                  </a:lnTo>
                  <a:lnTo>
                    <a:pt x="102" y="248"/>
                  </a:lnTo>
                  <a:lnTo>
                    <a:pt x="94" y="206"/>
                  </a:lnTo>
                  <a:lnTo>
                    <a:pt x="70" y="153"/>
                  </a:lnTo>
                  <a:lnTo>
                    <a:pt x="70" y="153"/>
                  </a:lnTo>
                  <a:lnTo>
                    <a:pt x="68" y="144"/>
                  </a:lnTo>
                  <a:lnTo>
                    <a:pt x="68" y="144"/>
                  </a:lnTo>
                  <a:lnTo>
                    <a:pt x="128" y="104"/>
                  </a:lnTo>
                  <a:lnTo>
                    <a:pt x="119" y="80"/>
                  </a:lnTo>
                  <a:lnTo>
                    <a:pt x="103" y="0"/>
                  </a:lnTo>
                  <a:lnTo>
                    <a:pt x="150" y="0"/>
                  </a:lnTo>
                  <a:lnTo>
                    <a:pt x="150" y="0"/>
                  </a:lnTo>
                  <a:lnTo>
                    <a:pt x="152" y="11"/>
                  </a:lnTo>
                  <a:lnTo>
                    <a:pt x="176" y="30"/>
                  </a:lnTo>
                  <a:lnTo>
                    <a:pt x="187" y="30"/>
                  </a:lnTo>
                  <a:lnTo>
                    <a:pt x="192" y="26"/>
                  </a:lnTo>
                  <a:lnTo>
                    <a:pt x="191" y="31"/>
                  </a:lnTo>
                  <a:lnTo>
                    <a:pt x="188" y="31"/>
                  </a:lnTo>
                  <a:lnTo>
                    <a:pt x="190" y="36"/>
                  </a:lnTo>
                  <a:lnTo>
                    <a:pt x="184" y="35"/>
                  </a:lnTo>
                  <a:lnTo>
                    <a:pt x="163" y="20"/>
                  </a:lnTo>
                  <a:lnTo>
                    <a:pt x="155" y="19"/>
                  </a:lnTo>
                  <a:lnTo>
                    <a:pt x="161" y="32"/>
                  </a:lnTo>
                  <a:lnTo>
                    <a:pt x="168" y="36"/>
                  </a:lnTo>
                  <a:lnTo>
                    <a:pt x="165" y="46"/>
                  </a:lnTo>
                  <a:lnTo>
                    <a:pt x="168" y="54"/>
                  </a:lnTo>
                  <a:lnTo>
                    <a:pt x="165" y="62"/>
                  </a:lnTo>
                  <a:lnTo>
                    <a:pt x="162" y="61"/>
                  </a:lnTo>
                  <a:lnTo>
                    <a:pt x="161" y="63"/>
                  </a:lnTo>
                  <a:lnTo>
                    <a:pt x="167" y="81"/>
                  </a:lnTo>
                  <a:lnTo>
                    <a:pt x="166" y="95"/>
                  </a:lnTo>
                  <a:lnTo>
                    <a:pt x="168" y="111"/>
                  </a:lnTo>
                  <a:lnTo>
                    <a:pt x="173" y="121"/>
                  </a:lnTo>
                  <a:lnTo>
                    <a:pt x="186" y="120"/>
                  </a:lnTo>
                  <a:lnTo>
                    <a:pt x="177" y="129"/>
                  </a:lnTo>
                  <a:lnTo>
                    <a:pt x="170" y="131"/>
                  </a:lnTo>
                  <a:lnTo>
                    <a:pt x="169" y="138"/>
                  </a:lnTo>
                  <a:lnTo>
                    <a:pt x="175" y="143"/>
                  </a:lnTo>
                  <a:lnTo>
                    <a:pt x="174" y="146"/>
                  </a:lnTo>
                  <a:lnTo>
                    <a:pt x="164" y="143"/>
                  </a:lnTo>
                  <a:lnTo>
                    <a:pt x="164" y="147"/>
                  </a:lnTo>
                  <a:lnTo>
                    <a:pt x="161" y="148"/>
                  </a:lnTo>
                  <a:lnTo>
                    <a:pt x="166" y="156"/>
                  </a:lnTo>
                  <a:lnTo>
                    <a:pt x="161" y="160"/>
                  </a:lnTo>
                  <a:lnTo>
                    <a:pt x="170" y="165"/>
                  </a:lnTo>
                  <a:lnTo>
                    <a:pt x="170" y="161"/>
                  </a:lnTo>
                  <a:lnTo>
                    <a:pt x="175" y="161"/>
                  </a:lnTo>
                  <a:lnTo>
                    <a:pt x="175" y="164"/>
                  </a:lnTo>
                  <a:lnTo>
                    <a:pt x="172" y="173"/>
                  </a:lnTo>
                  <a:lnTo>
                    <a:pt x="164" y="181"/>
                  </a:lnTo>
                  <a:lnTo>
                    <a:pt x="163" y="188"/>
                  </a:lnTo>
                  <a:lnTo>
                    <a:pt x="169" y="193"/>
                  </a:lnTo>
                  <a:lnTo>
                    <a:pt x="182" y="191"/>
                  </a:lnTo>
                  <a:lnTo>
                    <a:pt x="189" y="202"/>
                  </a:lnTo>
                  <a:lnTo>
                    <a:pt x="189" y="204"/>
                  </a:lnTo>
                  <a:lnTo>
                    <a:pt x="185" y="204"/>
                  </a:lnTo>
                  <a:lnTo>
                    <a:pt x="185" y="213"/>
                  </a:lnTo>
                  <a:lnTo>
                    <a:pt x="168" y="215"/>
                  </a:lnTo>
                  <a:lnTo>
                    <a:pt x="161" y="220"/>
                  </a:lnTo>
                  <a:lnTo>
                    <a:pt x="157" y="236"/>
                  </a:lnTo>
                  <a:lnTo>
                    <a:pt x="169" y="247"/>
                  </a:lnTo>
                  <a:lnTo>
                    <a:pt x="176" y="248"/>
                  </a:lnTo>
                  <a:lnTo>
                    <a:pt x="179" y="244"/>
                  </a:lnTo>
                  <a:lnTo>
                    <a:pt x="180" y="248"/>
                  </a:lnTo>
                  <a:lnTo>
                    <a:pt x="184" y="249"/>
                  </a:lnTo>
                  <a:lnTo>
                    <a:pt x="185" y="244"/>
                  </a:lnTo>
                  <a:lnTo>
                    <a:pt x="193" y="243"/>
                  </a:lnTo>
                  <a:lnTo>
                    <a:pt x="192" y="236"/>
                  </a:lnTo>
                  <a:lnTo>
                    <a:pt x="196" y="240"/>
                  </a:lnTo>
                  <a:lnTo>
                    <a:pt x="199" y="238"/>
                  </a:lnTo>
                  <a:lnTo>
                    <a:pt x="198" y="230"/>
                  </a:lnTo>
                  <a:lnTo>
                    <a:pt x="210" y="225"/>
                  </a:lnTo>
                  <a:lnTo>
                    <a:pt x="214" y="234"/>
                  </a:lnTo>
                  <a:lnTo>
                    <a:pt x="209" y="236"/>
                  </a:lnTo>
                  <a:lnTo>
                    <a:pt x="206" y="229"/>
                  </a:lnTo>
                  <a:lnTo>
                    <a:pt x="201" y="231"/>
                  </a:lnTo>
                  <a:lnTo>
                    <a:pt x="207" y="244"/>
                  </a:lnTo>
                  <a:lnTo>
                    <a:pt x="206" y="246"/>
                  </a:lnTo>
                  <a:lnTo>
                    <a:pt x="202" y="242"/>
                  </a:lnTo>
                  <a:lnTo>
                    <a:pt x="196" y="244"/>
                  </a:lnTo>
                  <a:lnTo>
                    <a:pt x="196" y="246"/>
                  </a:lnTo>
                  <a:lnTo>
                    <a:pt x="199" y="246"/>
                  </a:lnTo>
                  <a:lnTo>
                    <a:pt x="197" y="251"/>
                  </a:lnTo>
                  <a:lnTo>
                    <a:pt x="205" y="252"/>
                  </a:lnTo>
                  <a:lnTo>
                    <a:pt x="208" y="257"/>
                  </a:lnTo>
                  <a:lnTo>
                    <a:pt x="213" y="255"/>
                  </a:lnTo>
                  <a:lnTo>
                    <a:pt x="209" y="252"/>
                  </a:lnTo>
                  <a:lnTo>
                    <a:pt x="215" y="253"/>
                  </a:lnTo>
                  <a:lnTo>
                    <a:pt x="223" y="246"/>
                  </a:lnTo>
                  <a:lnTo>
                    <a:pt x="222" y="242"/>
                  </a:lnTo>
                  <a:lnTo>
                    <a:pt x="233" y="246"/>
                  </a:lnTo>
                  <a:lnTo>
                    <a:pt x="234" y="237"/>
                  </a:lnTo>
                  <a:lnTo>
                    <a:pt x="239" y="240"/>
                  </a:lnTo>
                  <a:lnTo>
                    <a:pt x="238" y="255"/>
                  </a:lnTo>
                  <a:lnTo>
                    <a:pt x="242" y="255"/>
                  </a:lnTo>
                  <a:lnTo>
                    <a:pt x="242" y="259"/>
                  </a:lnTo>
                  <a:lnTo>
                    <a:pt x="246" y="260"/>
                  </a:lnTo>
                  <a:lnTo>
                    <a:pt x="253" y="259"/>
                  </a:lnTo>
                  <a:lnTo>
                    <a:pt x="263" y="247"/>
                  </a:lnTo>
                  <a:lnTo>
                    <a:pt x="267" y="237"/>
                  </a:lnTo>
                  <a:lnTo>
                    <a:pt x="274" y="235"/>
                  </a:lnTo>
                  <a:lnTo>
                    <a:pt x="293" y="279"/>
                  </a:lnTo>
                  <a:lnTo>
                    <a:pt x="297" y="285"/>
                  </a:lnTo>
                  <a:lnTo>
                    <a:pt x="297" y="291"/>
                  </a:lnTo>
                  <a:lnTo>
                    <a:pt x="274" y="236"/>
                  </a:lnTo>
                  <a:lnTo>
                    <a:pt x="268" y="238"/>
                  </a:lnTo>
                  <a:lnTo>
                    <a:pt x="256" y="258"/>
                  </a:lnTo>
                  <a:lnTo>
                    <a:pt x="266" y="252"/>
                  </a:lnTo>
                  <a:lnTo>
                    <a:pt x="275" y="269"/>
                  </a:lnTo>
                  <a:lnTo>
                    <a:pt x="273" y="275"/>
                  </a:lnTo>
                  <a:lnTo>
                    <a:pt x="275" y="284"/>
                  </a:lnTo>
                  <a:lnTo>
                    <a:pt x="271" y="296"/>
                  </a:lnTo>
                  <a:lnTo>
                    <a:pt x="298" y="301"/>
                  </a:lnTo>
                  <a:lnTo>
                    <a:pt x="270" y="297"/>
                  </a:lnTo>
                  <a:lnTo>
                    <a:pt x="270" y="306"/>
                  </a:lnTo>
                  <a:lnTo>
                    <a:pt x="262" y="310"/>
                  </a:lnTo>
                  <a:lnTo>
                    <a:pt x="265" y="311"/>
                  </a:lnTo>
                  <a:lnTo>
                    <a:pt x="261" y="315"/>
                  </a:lnTo>
                  <a:lnTo>
                    <a:pt x="265" y="32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 name="Freeform 6">
              <a:extLst>
                <a:ext uri="{FF2B5EF4-FFF2-40B4-BE49-F238E27FC236}">
                  <a16:creationId xmlns:a16="http://schemas.microsoft.com/office/drawing/2014/main" id="{43D6E037-5DB4-4A94-A7A8-4A930C50545E}"/>
                </a:ext>
              </a:extLst>
            </p:cNvPr>
            <p:cNvSpPr>
              <a:spLocks noEditPoints="1"/>
            </p:cNvSpPr>
            <p:nvPr/>
          </p:nvSpPr>
          <p:spPr bwMode="auto">
            <a:xfrm>
              <a:off x="6584950" y="2011363"/>
              <a:ext cx="1360488" cy="892175"/>
            </a:xfrm>
            <a:custGeom>
              <a:avLst/>
              <a:gdLst>
                <a:gd name="T0" fmla="*/ 795 w 857"/>
                <a:gd name="T1" fmla="*/ 288 h 562"/>
                <a:gd name="T2" fmla="*/ 794 w 857"/>
                <a:gd name="T3" fmla="*/ 281 h 562"/>
                <a:gd name="T4" fmla="*/ 806 w 857"/>
                <a:gd name="T5" fmla="*/ 288 h 562"/>
                <a:gd name="T6" fmla="*/ 586 w 857"/>
                <a:gd name="T7" fmla="*/ 2 h 562"/>
                <a:gd name="T8" fmla="*/ 586 w 857"/>
                <a:gd name="T9" fmla="*/ 2 h 562"/>
                <a:gd name="T10" fmla="*/ 646 w 857"/>
                <a:gd name="T11" fmla="*/ 15 h 562"/>
                <a:gd name="T12" fmla="*/ 683 w 857"/>
                <a:gd name="T13" fmla="*/ 11 h 562"/>
                <a:gd name="T14" fmla="*/ 717 w 857"/>
                <a:gd name="T15" fmla="*/ 16 h 562"/>
                <a:gd name="T16" fmla="*/ 761 w 857"/>
                <a:gd name="T17" fmla="*/ 47 h 562"/>
                <a:gd name="T18" fmla="*/ 857 w 857"/>
                <a:gd name="T19" fmla="*/ 45 h 562"/>
                <a:gd name="T20" fmla="*/ 815 w 857"/>
                <a:gd name="T21" fmla="*/ 51 h 562"/>
                <a:gd name="T22" fmla="*/ 829 w 857"/>
                <a:gd name="T23" fmla="*/ 51 h 562"/>
                <a:gd name="T24" fmla="*/ 803 w 857"/>
                <a:gd name="T25" fmla="*/ 71 h 562"/>
                <a:gd name="T26" fmla="*/ 846 w 857"/>
                <a:gd name="T27" fmla="*/ 56 h 562"/>
                <a:gd name="T28" fmla="*/ 796 w 857"/>
                <a:gd name="T29" fmla="*/ 80 h 562"/>
                <a:gd name="T30" fmla="*/ 803 w 857"/>
                <a:gd name="T31" fmla="*/ 139 h 562"/>
                <a:gd name="T32" fmla="*/ 814 w 857"/>
                <a:gd name="T33" fmla="*/ 153 h 562"/>
                <a:gd name="T34" fmla="*/ 825 w 857"/>
                <a:gd name="T35" fmla="*/ 227 h 562"/>
                <a:gd name="T36" fmla="*/ 820 w 857"/>
                <a:gd name="T37" fmla="*/ 271 h 562"/>
                <a:gd name="T38" fmla="*/ 804 w 857"/>
                <a:gd name="T39" fmla="*/ 293 h 562"/>
                <a:gd name="T40" fmla="*/ 797 w 857"/>
                <a:gd name="T41" fmla="*/ 283 h 562"/>
                <a:gd name="T42" fmla="*/ 797 w 857"/>
                <a:gd name="T43" fmla="*/ 272 h 562"/>
                <a:gd name="T44" fmla="*/ 792 w 857"/>
                <a:gd name="T45" fmla="*/ 266 h 562"/>
                <a:gd name="T46" fmla="*/ 764 w 857"/>
                <a:gd name="T47" fmla="*/ 311 h 562"/>
                <a:gd name="T48" fmla="*/ 757 w 857"/>
                <a:gd name="T49" fmla="*/ 310 h 562"/>
                <a:gd name="T50" fmla="*/ 788 w 857"/>
                <a:gd name="T51" fmla="*/ 329 h 562"/>
                <a:gd name="T52" fmla="*/ 796 w 857"/>
                <a:gd name="T53" fmla="*/ 320 h 562"/>
                <a:gd name="T54" fmla="*/ 810 w 857"/>
                <a:gd name="T55" fmla="*/ 323 h 562"/>
                <a:gd name="T56" fmla="*/ 817 w 857"/>
                <a:gd name="T57" fmla="*/ 348 h 562"/>
                <a:gd name="T58" fmla="*/ 814 w 857"/>
                <a:gd name="T59" fmla="*/ 368 h 562"/>
                <a:gd name="T60" fmla="*/ 804 w 857"/>
                <a:gd name="T61" fmla="*/ 380 h 562"/>
                <a:gd name="T62" fmla="*/ 804 w 857"/>
                <a:gd name="T63" fmla="*/ 395 h 562"/>
                <a:gd name="T64" fmla="*/ 760 w 857"/>
                <a:gd name="T65" fmla="*/ 397 h 562"/>
                <a:gd name="T66" fmla="*/ 767 w 857"/>
                <a:gd name="T67" fmla="*/ 376 h 562"/>
                <a:gd name="T68" fmla="*/ 739 w 857"/>
                <a:gd name="T69" fmla="*/ 367 h 562"/>
                <a:gd name="T70" fmla="*/ 711 w 857"/>
                <a:gd name="T71" fmla="*/ 387 h 562"/>
                <a:gd name="T72" fmla="*/ 734 w 857"/>
                <a:gd name="T73" fmla="*/ 389 h 562"/>
                <a:gd name="T74" fmla="*/ 749 w 857"/>
                <a:gd name="T75" fmla="*/ 402 h 562"/>
                <a:gd name="T76" fmla="*/ 747 w 857"/>
                <a:gd name="T77" fmla="*/ 416 h 562"/>
                <a:gd name="T78" fmla="*/ 764 w 857"/>
                <a:gd name="T79" fmla="*/ 422 h 562"/>
                <a:gd name="T80" fmla="*/ 765 w 857"/>
                <a:gd name="T81" fmla="*/ 438 h 562"/>
                <a:gd name="T82" fmla="*/ 762 w 857"/>
                <a:gd name="T83" fmla="*/ 467 h 562"/>
                <a:gd name="T84" fmla="*/ 629 w 857"/>
                <a:gd name="T85" fmla="*/ 442 h 562"/>
                <a:gd name="T86" fmla="*/ 589 w 857"/>
                <a:gd name="T87" fmla="*/ 555 h 562"/>
                <a:gd name="T88" fmla="*/ 398 w 857"/>
                <a:gd name="T89" fmla="*/ 522 h 562"/>
                <a:gd name="T90" fmla="*/ 409 w 857"/>
                <a:gd name="T91" fmla="*/ 340 h 562"/>
                <a:gd name="T92" fmla="*/ 37 w 857"/>
                <a:gd name="T93" fmla="*/ 260 h 562"/>
                <a:gd name="T94" fmla="*/ 44 w 857"/>
                <a:gd name="T95" fmla="*/ 222 h 562"/>
                <a:gd name="T96" fmla="*/ 37 w 857"/>
                <a:gd name="T97" fmla="*/ 198 h 562"/>
                <a:gd name="T98" fmla="*/ 15 w 857"/>
                <a:gd name="T99" fmla="*/ 196 h 562"/>
                <a:gd name="T100" fmla="*/ 0 w 857"/>
                <a:gd name="T101" fmla="*/ 181 h 562"/>
                <a:gd name="T102" fmla="*/ 8 w 857"/>
                <a:gd name="T103" fmla="*/ 159 h 562"/>
                <a:gd name="T104" fmla="*/ 402 w 857"/>
                <a:gd name="T105" fmla="*/ 92 h 562"/>
                <a:gd name="T106" fmla="*/ 586 w 857"/>
                <a:gd name="T107" fmla="*/ 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7" h="562">
                  <a:moveTo>
                    <a:pt x="795" y="288"/>
                  </a:moveTo>
                  <a:lnTo>
                    <a:pt x="794" y="293"/>
                  </a:lnTo>
                  <a:lnTo>
                    <a:pt x="793" y="293"/>
                  </a:lnTo>
                  <a:lnTo>
                    <a:pt x="795" y="288"/>
                  </a:lnTo>
                  <a:close/>
                  <a:moveTo>
                    <a:pt x="794" y="281"/>
                  </a:moveTo>
                  <a:lnTo>
                    <a:pt x="793" y="287"/>
                  </a:lnTo>
                  <a:lnTo>
                    <a:pt x="791" y="283"/>
                  </a:lnTo>
                  <a:lnTo>
                    <a:pt x="794" y="281"/>
                  </a:lnTo>
                  <a:close/>
                  <a:moveTo>
                    <a:pt x="820" y="279"/>
                  </a:moveTo>
                  <a:lnTo>
                    <a:pt x="822" y="281"/>
                  </a:lnTo>
                  <a:lnTo>
                    <a:pt x="805" y="292"/>
                  </a:lnTo>
                  <a:lnTo>
                    <a:pt x="806" y="288"/>
                  </a:lnTo>
                  <a:lnTo>
                    <a:pt x="810" y="287"/>
                  </a:lnTo>
                  <a:lnTo>
                    <a:pt x="816" y="280"/>
                  </a:lnTo>
                  <a:lnTo>
                    <a:pt x="820" y="279"/>
                  </a:lnTo>
                  <a:close/>
                  <a:moveTo>
                    <a:pt x="586" y="2"/>
                  </a:moveTo>
                  <a:lnTo>
                    <a:pt x="586" y="2"/>
                  </a:lnTo>
                  <a:lnTo>
                    <a:pt x="586" y="2"/>
                  </a:lnTo>
                  <a:lnTo>
                    <a:pt x="586" y="2"/>
                  </a:lnTo>
                  <a:close/>
                  <a:moveTo>
                    <a:pt x="586" y="2"/>
                  </a:moveTo>
                  <a:lnTo>
                    <a:pt x="616" y="18"/>
                  </a:lnTo>
                  <a:lnTo>
                    <a:pt x="634" y="20"/>
                  </a:lnTo>
                  <a:lnTo>
                    <a:pt x="638" y="15"/>
                  </a:lnTo>
                  <a:lnTo>
                    <a:pt x="646" y="15"/>
                  </a:lnTo>
                  <a:lnTo>
                    <a:pt x="646" y="8"/>
                  </a:lnTo>
                  <a:lnTo>
                    <a:pt x="648" y="15"/>
                  </a:lnTo>
                  <a:lnTo>
                    <a:pt x="643" y="18"/>
                  </a:lnTo>
                  <a:lnTo>
                    <a:pt x="683" y="11"/>
                  </a:lnTo>
                  <a:lnTo>
                    <a:pt x="683" y="0"/>
                  </a:lnTo>
                  <a:lnTo>
                    <a:pt x="683" y="11"/>
                  </a:lnTo>
                  <a:lnTo>
                    <a:pt x="694" y="10"/>
                  </a:lnTo>
                  <a:lnTo>
                    <a:pt x="717" y="16"/>
                  </a:lnTo>
                  <a:lnTo>
                    <a:pt x="729" y="24"/>
                  </a:lnTo>
                  <a:lnTo>
                    <a:pt x="745" y="41"/>
                  </a:lnTo>
                  <a:lnTo>
                    <a:pt x="757" y="48"/>
                  </a:lnTo>
                  <a:lnTo>
                    <a:pt x="761" y="47"/>
                  </a:lnTo>
                  <a:lnTo>
                    <a:pt x="777" y="54"/>
                  </a:lnTo>
                  <a:lnTo>
                    <a:pt x="793" y="63"/>
                  </a:lnTo>
                  <a:lnTo>
                    <a:pt x="828" y="33"/>
                  </a:lnTo>
                  <a:lnTo>
                    <a:pt x="857" y="45"/>
                  </a:lnTo>
                  <a:lnTo>
                    <a:pt x="856" y="46"/>
                  </a:lnTo>
                  <a:lnTo>
                    <a:pt x="829" y="35"/>
                  </a:lnTo>
                  <a:lnTo>
                    <a:pt x="816" y="46"/>
                  </a:lnTo>
                  <a:lnTo>
                    <a:pt x="815" y="51"/>
                  </a:lnTo>
                  <a:lnTo>
                    <a:pt x="831" y="46"/>
                  </a:lnTo>
                  <a:lnTo>
                    <a:pt x="836" y="53"/>
                  </a:lnTo>
                  <a:lnTo>
                    <a:pt x="831" y="55"/>
                  </a:lnTo>
                  <a:lnTo>
                    <a:pt x="829" y="51"/>
                  </a:lnTo>
                  <a:lnTo>
                    <a:pt x="822" y="51"/>
                  </a:lnTo>
                  <a:lnTo>
                    <a:pt x="816" y="54"/>
                  </a:lnTo>
                  <a:lnTo>
                    <a:pt x="801" y="67"/>
                  </a:lnTo>
                  <a:lnTo>
                    <a:pt x="803" y="71"/>
                  </a:lnTo>
                  <a:lnTo>
                    <a:pt x="802" y="77"/>
                  </a:lnTo>
                  <a:lnTo>
                    <a:pt x="845" y="57"/>
                  </a:lnTo>
                  <a:lnTo>
                    <a:pt x="843" y="51"/>
                  </a:lnTo>
                  <a:lnTo>
                    <a:pt x="846" y="56"/>
                  </a:lnTo>
                  <a:lnTo>
                    <a:pt x="851" y="50"/>
                  </a:lnTo>
                  <a:lnTo>
                    <a:pt x="852" y="54"/>
                  </a:lnTo>
                  <a:lnTo>
                    <a:pt x="807" y="77"/>
                  </a:lnTo>
                  <a:lnTo>
                    <a:pt x="796" y="80"/>
                  </a:lnTo>
                  <a:lnTo>
                    <a:pt x="795" y="119"/>
                  </a:lnTo>
                  <a:lnTo>
                    <a:pt x="798" y="123"/>
                  </a:lnTo>
                  <a:lnTo>
                    <a:pt x="800" y="139"/>
                  </a:lnTo>
                  <a:lnTo>
                    <a:pt x="803" y="139"/>
                  </a:lnTo>
                  <a:lnTo>
                    <a:pt x="802" y="146"/>
                  </a:lnTo>
                  <a:lnTo>
                    <a:pt x="805" y="147"/>
                  </a:lnTo>
                  <a:lnTo>
                    <a:pt x="807" y="153"/>
                  </a:lnTo>
                  <a:lnTo>
                    <a:pt x="814" y="153"/>
                  </a:lnTo>
                  <a:lnTo>
                    <a:pt x="807" y="154"/>
                  </a:lnTo>
                  <a:lnTo>
                    <a:pt x="812" y="173"/>
                  </a:lnTo>
                  <a:lnTo>
                    <a:pt x="813" y="202"/>
                  </a:lnTo>
                  <a:lnTo>
                    <a:pt x="825" y="227"/>
                  </a:lnTo>
                  <a:lnTo>
                    <a:pt x="820" y="252"/>
                  </a:lnTo>
                  <a:lnTo>
                    <a:pt x="822" y="256"/>
                  </a:lnTo>
                  <a:lnTo>
                    <a:pt x="817" y="262"/>
                  </a:lnTo>
                  <a:lnTo>
                    <a:pt x="820" y="271"/>
                  </a:lnTo>
                  <a:lnTo>
                    <a:pt x="813" y="279"/>
                  </a:lnTo>
                  <a:lnTo>
                    <a:pt x="811" y="285"/>
                  </a:lnTo>
                  <a:lnTo>
                    <a:pt x="805" y="286"/>
                  </a:lnTo>
                  <a:lnTo>
                    <a:pt x="804" y="293"/>
                  </a:lnTo>
                  <a:lnTo>
                    <a:pt x="799" y="294"/>
                  </a:lnTo>
                  <a:lnTo>
                    <a:pt x="796" y="291"/>
                  </a:lnTo>
                  <a:lnTo>
                    <a:pt x="801" y="283"/>
                  </a:lnTo>
                  <a:lnTo>
                    <a:pt x="797" y="283"/>
                  </a:lnTo>
                  <a:lnTo>
                    <a:pt x="796" y="286"/>
                  </a:lnTo>
                  <a:lnTo>
                    <a:pt x="795" y="282"/>
                  </a:lnTo>
                  <a:lnTo>
                    <a:pt x="798" y="278"/>
                  </a:lnTo>
                  <a:lnTo>
                    <a:pt x="797" y="272"/>
                  </a:lnTo>
                  <a:lnTo>
                    <a:pt x="799" y="268"/>
                  </a:lnTo>
                  <a:lnTo>
                    <a:pt x="794" y="262"/>
                  </a:lnTo>
                  <a:lnTo>
                    <a:pt x="788" y="262"/>
                  </a:lnTo>
                  <a:lnTo>
                    <a:pt x="792" y="266"/>
                  </a:lnTo>
                  <a:lnTo>
                    <a:pt x="781" y="283"/>
                  </a:lnTo>
                  <a:lnTo>
                    <a:pt x="780" y="296"/>
                  </a:lnTo>
                  <a:lnTo>
                    <a:pt x="773" y="311"/>
                  </a:lnTo>
                  <a:lnTo>
                    <a:pt x="764" y="311"/>
                  </a:lnTo>
                  <a:lnTo>
                    <a:pt x="758" y="305"/>
                  </a:lnTo>
                  <a:lnTo>
                    <a:pt x="749" y="301"/>
                  </a:lnTo>
                  <a:lnTo>
                    <a:pt x="752" y="313"/>
                  </a:lnTo>
                  <a:lnTo>
                    <a:pt x="757" y="310"/>
                  </a:lnTo>
                  <a:lnTo>
                    <a:pt x="762" y="314"/>
                  </a:lnTo>
                  <a:lnTo>
                    <a:pt x="765" y="322"/>
                  </a:lnTo>
                  <a:lnTo>
                    <a:pt x="777" y="327"/>
                  </a:lnTo>
                  <a:lnTo>
                    <a:pt x="788" y="329"/>
                  </a:lnTo>
                  <a:lnTo>
                    <a:pt x="789" y="332"/>
                  </a:lnTo>
                  <a:lnTo>
                    <a:pt x="789" y="324"/>
                  </a:lnTo>
                  <a:lnTo>
                    <a:pt x="792" y="320"/>
                  </a:lnTo>
                  <a:lnTo>
                    <a:pt x="796" y="320"/>
                  </a:lnTo>
                  <a:lnTo>
                    <a:pt x="797" y="314"/>
                  </a:lnTo>
                  <a:lnTo>
                    <a:pt x="801" y="314"/>
                  </a:lnTo>
                  <a:lnTo>
                    <a:pt x="804" y="320"/>
                  </a:lnTo>
                  <a:lnTo>
                    <a:pt x="810" y="323"/>
                  </a:lnTo>
                  <a:lnTo>
                    <a:pt x="808" y="327"/>
                  </a:lnTo>
                  <a:lnTo>
                    <a:pt x="819" y="338"/>
                  </a:lnTo>
                  <a:lnTo>
                    <a:pt x="820" y="344"/>
                  </a:lnTo>
                  <a:lnTo>
                    <a:pt x="817" y="348"/>
                  </a:lnTo>
                  <a:lnTo>
                    <a:pt x="818" y="355"/>
                  </a:lnTo>
                  <a:lnTo>
                    <a:pt x="816" y="355"/>
                  </a:lnTo>
                  <a:lnTo>
                    <a:pt x="811" y="362"/>
                  </a:lnTo>
                  <a:lnTo>
                    <a:pt x="814" y="368"/>
                  </a:lnTo>
                  <a:lnTo>
                    <a:pt x="803" y="374"/>
                  </a:lnTo>
                  <a:lnTo>
                    <a:pt x="804" y="379"/>
                  </a:lnTo>
                  <a:lnTo>
                    <a:pt x="809" y="379"/>
                  </a:lnTo>
                  <a:lnTo>
                    <a:pt x="804" y="380"/>
                  </a:lnTo>
                  <a:lnTo>
                    <a:pt x="804" y="383"/>
                  </a:lnTo>
                  <a:lnTo>
                    <a:pt x="809" y="383"/>
                  </a:lnTo>
                  <a:lnTo>
                    <a:pt x="804" y="386"/>
                  </a:lnTo>
                  <a:lnTo>
                    <a:pt x="804" y="395"/>
                  </a:lnTo>
                  <a:lnTo>
                    <a:pt x="797" y="400"/>
                  </a:lnTo>
                  <a:lnTo>
                    <a:pt x="798" y="405"/>
                  </a:lnTo>
                  <a:lnTo>
                    <a:pt x="782" y="395"/>
                  </a:lnTo>
                  <a:lnTo>
                    <a:pt x="760" y="397"/>
                  </a:lnTo>
                  <a:lnTo>
                    <a:pt x="757" y="387"/>
                  </a:lnTo>
                  <a:lnTo>
                    <a:pt x="765" y="388"/>
                  </a:lnTo>
                  <a:lnTo>
                    <a:pt x="759" y="378"/>
                  </a:lnTo>
                  <a:lnTo>
                    <a:pt x="767" y="376"/>
                  </a:lnTo>
                  <a:lnTo>
                    <a:pt x="762" y="368"/>
                  </a:lnTo>
                  <a:lnTo>
                    <a:pt x="756" y="365"/>
                  </a:lnTo>
                  <a:lnTo>
                    <a:pt x="756" y="362"/>
                  </a:lnTo>
                  <a:lnTo>
                    <a:pt x="739" y="367"/>
                  </a:lnTo>
                  <a:lnTo>
                    <a:pt x="722" y="377"/>
                  </a:lnTo>
                  <a:lnTo>
                    <a:pt x="718" y="373"/>
                  </a:lnTo>
                  <a:lnTo>
                    <a:pt x="706" y="381"/>
                  </a:lnTo>
                  <a:lnTo>
                    <a:pt x="711" y="387"/>
                  </a:lnTo>
                  <a:lnTo>
                    <a:pt x="718" y="387"/>
                  </a:lnTo>
                  <a:lnTo>
                    <a:pt x="720" y="386"/>
                  </a:lnTo>
                  <a:lnTo>
                    <a:pt x="721" y="389"/>
                  </a:lnTo>
                  <a:lnTo>
                    <a:pt x="734" y="389"/>
                  </a:lnTo>
                  <a:lnTo>
                    <a:pt x="735" y="396"/>
                  </a:lnTo>
                  <a:lnTo>
                    <a:pt x="738" y="391"/>
                  </a:lnTo>
                  <a:lnTo>
                    <a:pt x="751" y="391"/>
                  </a:lnTo>
                  <a:lnTo>
                    <a:pt x="749" y="402"/>
                  </a:lnTo>
                  <a:lnTo>
                    <a:pt x="743" y="403"/>
                  </a:lnTo>
                  <a:lnTo>
                    <a:pt x="741" y="408"/>
                  </a:lnTo>
                  <a:lnTo>
                    <a:pt x="742" y="413"/>
                  </a:lnTo>
                  <a:lnTo>
                    <a:pt x="747" y="416"/>
                  </a:lnTo>
                  <a:lnTo>
                    <a:pt x="746" y="422"/>
                  </a:lnTo>
                  <a:lnTo>
                    <a:pt x="758" y="421"/>
                  </a:lnTo>
                  <a:lnTo>
                    <a:pt x="758" y="425"/>
                  </a:lnTo>
                  <a:lnTo>
                    <a:pt x="764" y="422"/>
                  </a:lnTo>
                  <a:lnTo>
                    <a:pt x="765" y="425"/>
                  </a:lnTo>
                  <a:lnTo>
                    <a:pt x="770" y="426"/>
                  </a:lnTo>
                  <a:lnTo>
                    <a:pt x="769" y="432"/>
                  </a:lnTo>
                  <a:lnTo>
                    <a:pt x="765" y="438"/>
                  </a:lnTo>
                  <a:lnTo>
                    <a:pt x="767" y="456"/>
                  </a:lnTo>
                  <a:lnTo>
                    <a:pt x="760" y="462"/>
                  </a:lnTo>
                  <a:lnTo>
                    <a:pt x="762" y="467"/>
                  </a:lnTo>
                  <a:lnTo>
                    <a:pt x="762" y="467"/>
                  </a:lnTo>
                  <a:lnTo>
                    <a:pt x="732" y="455"/>
                  </a:lnTo>
                  <a:lnTo>
                    <a:pt x="691" y="453"/>
                  </a:lnTo>
                  <a:lnTo>
                    <a:pt x="646" y="431"/>
                  </a:lnTo>
                  <a:lnTo>
                    <a:pt x="629" y="442"/>
                  </a:lnTo>
                  <a:lnTo>
                    <a:pt x="618" y="444"/>
                  </a:lnTo>
                  <a:lnTo>
                    <a:pt x="590" y="472"/>
                  </a:lnTo>
                  <a:lnTo>
                    <a:pt x="573" y="475"/>
                  </a:lnTo>
                  <a:lnTo>
                    <a:pt x="589" y="555"/>
                  </a:lnTo>
                  <a:lnTo>
                    <a:pt x="589" y="555"/>
                  </a:lnTo>
                  <a:lnTo>
                    <a:pt x="466" y="562"/>
                  </a:lnTo>
                  <a:lnTo>
                    <a:pt x="398" y="522"/>
                  </a:lnTo>
                  <a:lnTo>
                    <a:pt x="398" y="522"/>
                  </a:lnTo>
                  <a:lnTo>
                    <a:pt x="369" y="474"/>
                  </a:lnTo>
                  <a:lnTo>
                    <a:pt x="388" y="413"/>
                  </a:lnTo>
                  <a:lnTo>
                    <a:pt x="390" y="361"/>
                  </a:lnTo>
                  <a:lnTo>
                    <a:pt x="409" y="340"/>
                  </a:lnTo>
                  <a:lnTo>
                    <a:pt x="206" y="340"/>
                  </a:lnTo>
                  <a:lnTo>
                    <a:pt x="206" y="260"/>
                  </a:lnTo>
                  <a:lnTo>
                    <a:pt x="37" y="260"/>
                  </a:lnTo>
                  <a:lnTo>
                    <a:pt x="37" y="260"/>
                  </a:lnTo>
                  <a:lnTo>
                    <a:pt x="31" y="241"/>
                  </a:lnTo>
                  <a:lnTo>
                    <a:pt x="41" y="237"/>
                  </a:lnTo>
                  <a:lnTo>
                    <a:pt x="45" y="229"/>
                  </a:lnTo>
                  <a:lnTo>
                    <a:pt x="44" y="222"/>
                  </a:lnTo>
                  <a:lnTo>
                    <a:pt x="37" y="221"/>
                  </a:lnTo>
                  <a:lnTo>
                    <a:pt x="42" y="208"/>
                  </a:lnTo>
                  <a:lnTo>
                    <a:pt x="40" y="199"/>
                  </a:lnTo>
                  <a:lnTo>
                    <a:pt x="37" y="198"/>
                  </a:lnTo>
                  <a:lnTo>
                    <a:pt x="37" y="194"/>
                  </a:lnTo>
                  <a:lnTo>
                    <a:pt x="31" y="192"/>
                  </a:lnTo>
                  <a:lnTo>
                    <a:pt x="18" y="192"/>
                  </a:lnTo>
                  <a:lnTo>
                    <a:pt x="15" y="196"/>
                  </a:lnTo>
                  <a:lnTo>
                    <a:pt x="10" y="188"/>
                  </a:lnTo>
                  <a:lnTo>
                    <a:pt x="4" y="185"/>
                  </a:lnTo>
                  <a:lnTo>
                    <a:pt x="4" y="180"/>
                  </a:lnTo>
                  <a:lnTo>
                    <a:pt x="0" y="181"/>
                  </a:lnTo>
                  <a:lnTo>
                    <a:pt x="4" y="178"/>
                  </a:lnTo>
                  <a:lnTo>
                    <a:pt x="3" y="168"/>
                  </a:lnTo>
                  <a:lnTo>
                    <a:pt x="8" y="159"/>
                  </a:lnTo>
                  <a:lnTo>
                    <a:pt x="8" y="159"/>
                  </a:lnTo>
                  <a:lnTo>
                    <a:pt x="206" y="159"/>
                  </a:lnTo>
                  <a:lnTo>
                    <a:pt x="206" y="15"/>
                  </a:lnTo>
                  <a:lnTo>
                    <a:pt x="401" y="15"/>
                  </a:lnTo>
                  <a:lnTo>
                    <a:pt x="402" y="92"/>
                  </a:lnTo>
                  <a:lnTo>
                    <a:pt x="498" y="92"/>
                  </a:lnTo>
                  <a:lnTo>
                    <a:pt x="504" y="157"/>
                  </a:lnTo>
                  <a:lnTo>
                    <a:pt x="587" y="158"/>
                  </a:lnTo>
                  <a:lnTo>
                    <a:pt x="586"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 name="Freeform 7">
              <a:extLst>
                <a:ext uri="{FF2B5EF4-FFF2-40B4-BE49-F238E27FC236}">
                  <a16:creationId xmlns:a16="http://schemas.microsoft.com/office/drawing/2014/main" id="{C16AE825-3D12-49E4-99CC-13A8F4D90EF5}"/>
                </a:ext>
              </a:extLst>
            </p:cNvPr>
            <p:cNvSpPr>
              <a:spLocks noEditPoints="1"/>
            </p:cNvSpPr>
            <p:nvPr/>
          </p:nvSpPr>
          <p:spPr bwMode="auto">
            <a:xfrm>
              <a:off x="6591300" y="1512888"/>
              <a:ext cx="925513" cy="749300"/>
            </a:xfrm>
            <a:custGeom>
              <a:avLst/>
              <a:gdLst>
                <a:gd name="T0" fmla="*/ 72 w 583"/>
                <a:gd name="T1" fmla="*/ 261 h 472"/>
                <a:gd name="T2" fmla="*/ 375 w 583"/>
                <a:gd name="T3" fmla="*/ 36 h 472"/>
                <a:gd name="T4" fmla="*/ 395 w 583"/>
                <a:gd name="T5" fmla="*/ 38 h 472"/>
                <a:gd name="T6" fmla="*/ 391 w 583"/>
                <a:gd name="T7" fmla="*/ 44 h 472"/>
                <a:gd name="T8" fmla="*/ 400 w 583"/>
                <a:gd name="T9" fmla="*/ 50 h 472"/>
                <a:gd name="T10" fmla="*/ 461 w 583"/>
                <a:gd name="T11" fmla="*/ 82 h 472"/>
                <a:gd name="T12" fmla="*/ 484 w 583"/>
                <a:gd name="T13" fmla="*/ 92 h 472"/>
                <a:gd name="T14" fmla="*/ 514 w 583"/>
                <a:gd name="T15" fmla="*/ 113 h 472"/>
                <a:gd name="T16" fmla="*/ 516 w 583"/>
                <a:gd name="T17" fmla="*/ 154 h 472"/>
                <a:gd name="T18" fmla="*/ 521 w 583"/>
                <a:gd name="T19" fmla="*/ 166 h 472"/>
                <a:gd name="T20" fmla="*/ 511 w 583"/>
                <a:gd name="T21" fmla="*/ 169 h 472"/>
                <a:gd name="T22" fmla="*/ 524 w 583"/>
                <a:gd name="T23" fmla="*/ 199 h 472"/>
                <a:gd name="T24" fmla="*/ 541 w 583"/>
                <a:gd name="T25" fmla="*/ 224 h 472"/>
                <a:gd name="T26" fmla="*/ 540 w 583"/>
                <a:gd name="T27" fmla="*/ 230 h 472"/>
                <a:gd name="T28" fmla="*/ 571 w 583"/>
                <a:gd name="T29" fmla="*/ 310 h 472"/>
                <a:gd name="T30" fmla="*/ 582 w 583"/>
                <a:gd name="T31" fmla="*/ 316 h 472"/>
                <a:gd name="T32" fmla="*/ 582 w 583"/>
                <a:gd name="T33" fmla="*/ 316 h 472"/>
                <a:gd name="T34" fmla="*/ 494 w 583"/>
                <a:gd name="T35" fmla="*/ 406 h 472"/>
                <a:gd name="T36" fmla="*/ 202 w 583"/>
                <a:gd name="T37" fmla="*/ 329 h 472"/>
                <a:gd name="T38" fmla="*/ 4 w 583"/>
                <a:gd name="T39" fmla="*/ 472 h 472"/>
                <a:gd name="T40" fmla="*/ 11 w 583"/>
                <a:gd name="T41" fmla="*/ 450 h 472"/>
                <a:gd name="T42" fmla="*/ 12 w 583"/>
                <a:gd name="T43" fmla="*/ 441 h 472"/>
                <a:gd name="T44" fmla="*/ 21 w 583"/>
                <a:gd name="T45" fmla="*/ 452 h 472"/>
                <a:gd name="T46" fmla="*/ 25 w 583"/>
                <a:gd name="T47" fmla="*/ 435 h 472"/>
                <a:gd name="T48" fmla="*/ 21 w 583"/>
                <a:gd name="T49" fmla="*/ 421 h 472"/>
                <a:gd name="T50" fmla="*/ 34 w 583"/>
                <a:gd name="T51" fmla="*/ 408 h 472"/>
                <a:gd name="T52" fmla="*/ 42 w 583"/>
                <a:gd name="T53" fmla="*/ 400 h 472"/>
                <a:gd name="T54" fmla="*/ 49 w 583"/>
                <a:gd name="T55" fmla="*/ 375 h 472"/>
                <a:gd name="T56" fmla="*/ 44 w 583"/>
                <a:gd name="T57" fmla="*/ 350 h 472"/>
                <a:gd name="T58" fmla="*/ 40 w 583"/>
                <a:gd name="T59" fmla="*/ 319 h 472"/>
                <a:gd name="T60" fmla="*/ 40 w 583"/>
                <a:gd name="T61" fmla="*/ 292 h 472"/>
                <a:gd name="T62" fmla="*/ 46 w 583"/>
                <a:gd name="T63" fmla="*/ 281 h 472"/>
                <a:gd name="T64" fmla="*/ 50 w 583"/>
                <a:gd name="T65" fmla="*/ 291 h 472"/>
                <a:gd name="T66" fmla="*/ 51 w 583"/>
                <a:gd name="T67" fmla="*/ 303 h 472"/>
                <a:gd name="T68" fmla="*/ 61 w 583"/>
                <a:gd name="T69" fmla="*/ 320 h 472"/>
                <a:gd name="T70" fmla="*/ 84 w 583"/>
                <a:gd name="T71" fmla="*/ 304 h 472"/>
                <a:gd name="T72" fmla="*/ 86 w 583"/>
                <a:gd name="T73" fmla="*/ 291 h 472"/>
                <a:gd name="T74" fmla="*/ 98 w 583"/>
                <a:gd name="T75" fmla="*/ 280 h 472"/>
                <a:gd name="T76" fmla="*/ 98 w 583"/>
                <a:gd name="T77" fmla="*/ 266 h 472"/>
                <a:gd name="T78" fmla="*/ 98 w 583"/>
                <a:gd name="T79" fmla="*/ 241 h 472"/>
                <a:gd name="T80" fmla="*/ 104 w 583"/>
                <a:gd name="T81" fmla="*/ 222 h 472"/>
                <a:gd name="T82" fmla="*/ 103 w 583"/>
                <a:gd name="T83" fmla="*/ 203 h 472"/>
                <a:gd name="T84" fmla="*/ 123 w 583"/>
                <a:gd name="T85" fmla="*/ 187 h 472"/>
                <a:gd name="T86" fmla="*/ 156 w 583"/>
                <a:gd name="T87" fmla="*/ 168 h 472"/>
                <a:gd name="T88" fmla="*/ 172 w 583"/>
                <a:gd name="T89" fmla="*/ 161 h 472"/>
                <a:gd name="T90" fmla="*/ 187 w 583"/>
                <a:gd name="T91" fmla="*/ 155 h 472"/>
                <a:gd name="T92" fmla="*/ 204 w 583"/>
                <a:gd name="T93" fmla="*/ 147 h 472"/>
                <a:gd name="T94" fmla="*/ 248 w 583"/>
                <a:gd name="T95" fmla="*/ 139 h 472"/>
                <a:gd name="T96" fmla="*/ 255 w 583"/>
                <a:gd name="T97" fmla="*/ 121 h 472"/>
                <a:gd name="T98" fmla="*/ 271 w 583"/>
                <a:gd name="T99" fmla="*/ 89 h 472"/>
                <a:gd name="T100" fmla="*/ 291 w 583"/>
                <a:gd name="T101" fmla="*/ 78 h 472"/>
                <a:gd name="T102" fmla="*/ 287 w 583"/>
                <a:gd name="T103" fmla="*/ 63 h 472"/>
                <a:gd name="T104" fmla="*/ 297 w 583"/>
                <a:gd name="T105" fmla="*/ 63 h 472"/>
                <a:gd name="T106" fmla="*/ 321 w 583"/>
                <a:gd name="T107" fmla="*/ 62 h 472"/>
                <a:gd name="T108" fmla="*/ 344 w 583"/>
                <a:gd name="T109" fmla="*/ 62 h 472"/>
                <a:gd name="T110" fmla="*/ 375 w 583"/>
                <a:gd name="T111" fmla="*/ 36 h 472"/>
                <a:gd name="T112" fmla="*/ 334 w 583"/>
                <a:gd name="T113" fmla="*/ 10 h 472"/>
                <a:gd name="T114" fmla="*/ 357 w 583"/>
                <a:gd name="T115" fmla="*/ 5 h 472"/>
                <a:gd name="T116" fmla="*/ 333 w 583"/>
                <a:gd name="T117" fmla="*/ 22 h 472"/>
                <a:gd name="T118" fmla="*/ 325 w 583"/>
                <a:gd name="T119" fmla="*/ 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3" h="472">
                  <a:moveTo>
                    <a:pt x="73" y="254"/>
                  </a:moveTo>
                  <a:lnTo>
                    <a:pt x="80" y="261"/>
                  </a:lnTo>
                  <a:lnTo>
                    <a:pt x="72" y="261"/>
                  </a:lnTo>
                  <a:lnTo>
                    <a:pt x="70" y="256"/>
                  </a:lnTo>
                  <a:lnTo>
                    <a:pt x="73" y="254"/>
                  </a:lnTo>
                  <a:close/>
                  <a:moveTo>
                    <a:pt x="375" y="36"/>
                  </a:moveTo>
                  <a:lnTo>
                    <a:pt x="386" y="43"/>
                  </a:lnTo>
                  <a:lnTo>
                    <a:pt x="387" y="39"/>
                  </a:lnTo>
                  <a:lnTo>
                    <a:pt x="395" y="38"/>
                  </a:lnTo>
                  <a:lnTo>
                    <a:pt x="396" y="41"/>
                  </a:lnTo>
                  <a:lnTo>
                    <a:pt x="391" y="40"/>
                  </a:lnTo>
                  <a:lnTo>
                    <a:pt x="391" y="44"/>
                  </a:lnTo>
                  <a:lnTo>
                    <a:pt x="389" y="41"/>
                  </a:lnTo>
                  <a:lnTo>
                    <a:pt x="390" y="48"/>
                  </a:lnTo>
                  <a:lnTo>
                    <a:pt x="400" y="50"/>
                  </a:lnTo>
                  <a:lnTo>
                    <a:pt x="410" y="59"/>
                  </a:lnTo>
                  <a:lnTo>
                    <a:pt x="452" y="72"/>
                  </a:lnTo>
                  <a:lnTo>
                    <a:pt x="461" y="82"/>
                  </a:lnTo>
                  <a:lnTo>
                    <a:pt x="473" y="86"/>
                  </a:lnTo>
                  <a:lnTo>
                    <a:pt x="477" y="92"/>
                  </a:lnTo>
                  <a:lnTo>
                    <a:pt x="484" y="92"/>
                  </a:lnTo>
                  <a:lnTo>
                    <a:pt x="485" y="97"/>
                  </a:lnTo>
                  <a:lnTo>
                    <a:pt x="492" y="103"/>
                  </a:lnTo>
                  <a:lnTo>
                    <a:pt x="514" y="113"/>
                  </a:lnTo>
                  <a:lnTo>
                    <a:pt x="516" y="119"/>
                  </a:lnTo>
                  <a:lnTo>
                    <a:pt x="512" y="139"/>
                  </a:lnTo>
                  <a:lnTo>
                    <a:pt x="516" y="154"/>
                  </a:lnTo>
                  <a:lnTo>
                    <a:pt x="512" y="160"/>
                  </a:lnTo>
                  <a:lnTo>
                    <a:pt x="512" y="166"/>
                  </a:lnTo>
                  <a:lnTo>
                    <a:pt x="521" y="166"/>
                  </a:lnTo>
                  <a:lnTo>
                    <a:pt x="523" y="170"/>
                  </a:lnTo>
                  <a:lnTo>
                    <a:pt x="518" y="167"/>
                  </a:lnTo>
                  <a:lnTo>
                    <a:pt x="511" y="169"/>
                  </a:lnTo>
                  <a:lnTo>
                    <a:pt x="512" y="184"/>
                  </a:lnTo>
                  <a:lnTo>
                    <a:pt x="521" y="198"/>
                  </a:lnTo>
                  <a:lnTo>
                    <a:pt x="524" y="199"/>
                  </a:lnTo>
                  <a:lnTo>
                    <a:pt x="529" y="209"/>
                  </a:lnTo>
                  <a:lnTo>
                    <a:pt x="542" y="222"/>
                  </a:lnTo>
                  <a:lnTo>
                    <a:pt x="541" y="224"/>
                  </a:lnTo>
                  <a:lnTo>
                    <a:pt x="534" y="220"/>
                  </a:lnTo>
                  <a:lnTo>
                    <a:pt x="533" y="223"/>
                  </a:lnTo>
                  <a:lnTo>
                    <a:pt x="540" y="230"/>
                  </a:lnTo>
                  <a:lnTo>
                    <a:pt x="566" y="244"/>
                  </a:lnTo>
                  <a:lnTo>
                    <a:pt x="568" y="305"/>
                  </a:lnTo>
                  <a:lnTo>
                    <a:pt x="571" y="310"/>
                  </a:lnTo>
                  <a:lnTo>
                    <a:pt x="582" y="316"/>
                  </a:lnTo>
                  <a:lnTo>
                    <a:pt x="582" y="316"/>
                  </a:lnTo>
                  <a:lnTo>
                    <a:pt x="582" y="316"/>
                  </a:lnTo>
                  <a:lnTo>
                    <a:pt x="582" y="316"/>
                  </a:lnTo>
                  <a:lnTo>
                    <a:pt x="582" y="316"/>
                  </a:lnTo>
                  <a:lnTo>
                    <a:pt x="582" y="316"/>
                  </a:lnTo>
                  <a:lnTo>
                    <a:pt x="583" y="472"/>
                  </a:lnTo>
                  <a:lnTo>
                    <a:pt x="499" y="471"/>
                  </a:lnTo>
                  <a:lnTo>
                    <a:pt x="494" y="406"/>
                  </a:lnTo>
                  <a:lnTo>
                    <a:pt x="398" y="406"/>
                  </a:lnTo>
                  <a:lnTo>
                    <a:pt x="397" y="329"/>
                  </a:lnTo>
                  <a:lnTo>
                    <a:pt x="202" y="329"/>
                  </a:lnTo>
                  <a:lnTo>
                    <a:pt x="202" y="472"/>
                  </a:lnTo>
                  <a:lnTo>
                    <a:pt x="4" y="472"/>
                  </a:lnTo>
                  <a:lnTo>
                    <a:pt x="4" y="472"/>
                  </a:lnTo>
                  <a:lnTo>
                    <a:pt x="0" y="461"/>
                  </a:lnTo>
                  <a:lnTo>
                    <a:pt x="9" y="454"/>
                  </a:lnTo>
                  <a:lnTo>
                    <a:pt x="11" y="450"/>
                  </a:lnTo>
                  <a:lnTo>
                    <a:pt x="8" y="452"/>
                  </a:lnTo>
                  <a:lnTo>
                    <a:pt x="8" y="450"/>
                  </a:lnTo>
                  <a:lnTo>
                    <a:pt x="12" y="441"/>
                  </a:lnTo>
                  <a:lnTo>
                    <a:pt x="15" y="441"/>
                  </a:lnTo>
                  <a:lnTo>
                    <a:pt x="16" y="452"/>
                  </a:lnTo>
                  <a:lnTo>
                    <a:pt x="21" y="452"/>
                  </a:lnTo>
                  <a:lnTo>
                    <a:pt x="30" y="447"/>
                  </a:lnTo>
                  <a:lnTo>
                    <a:pt x="31" y="444"/>
                  </a:lnTo>
                  <a:lnTo>
                    <a:pt x="25" y="435"/>
                  </a:lnTo>
                  <a:lnTo>
                    <a:pt x="16" y="428"/>
                  </a:lnTo>
                  <a:lnTo>
                    <a:pt x="21" y="426"/>
                  </a:lnTo>
                  <a:lnTo>
                    <a:pt x="21" y="421"/>
                  </a:lnTo>
                  <a:lnTo>
                    <a:pt x="27" y="419"/>
                  </a:lnTo>
                  <a:lnTo>
                    <a:pt x="24" y="408"/>
                  </a:lnTo>
                  <a:lnTo>
                    <a:pt x="34" y="408"/>
                  </a:lnTo>
                  <a:lnTo>
                    <a:pt x="39" y="404"/>
                  </a:lnTo>
                  <a:lnTo>
                    <a:pt x="38" y="401"/>
                  </a:lnTo>
                  <a:lnTo>
                    <a:pt x="42" y="400"/>
                  </a:lnTo>
                  <a:lnTo>
                    <a:pt x="45" y="390"/>
                  </a:lnTo>
                  <a:lnTo>
                    <a:pt x="43" y="385"/>
                  </a:lnTo>
                  <a:lnTo>
                    <a:pt x="49" y="375"/>
                  </a:lnTo>
                  <a:lnTo>
                    <a:pt x="47" y="367"/>
                  </a:lnTo>
                  <a:lnTo>
                    <a:pt x="50" y="365"/>
                  </a:lnTo>
                  <a:lnTo>
                    <a:pt x="44" y="350"/>
                  </a:lnTo>
                  <a:lnTo>
                    <a:pt x="46" y="324"/>
                  </a:lnTo>
                  <a:lnTo>
                    <a:pt x="44" y="320"/>
                  </a:lnTo>
                  <a:lnTo>
                    <a:pt x="40" y="319"/>
                  </a:lnTo>
                  <a:lnTo>
                    <a:pt x="40" y="306"/>
                  </a:lnTo>
                  <a:lnTo>
                    <a:pt x="36" y="296"/>
                  </a:lnTo>
                  <a:lnTo>
                    <a:pt x="40" y="292"/>
                  </a:lnTo>
                  <a:lnTo>
                    <a:pt x="40" y="283"/>
                  </a:lnTo>
                  <a:lnTo>
                    <a:pt x="42" y="285"/>
                  </a:lnTo>
                  <a:lnTo>
                    <a:pt x="46" y="281"/>
                  </a:lnTo>
                  <a:lnTo>
                    <a:pt x="51" y="288"/>
                  </a:lnTo>
                  <a:lnTo>
                    <a:pt x="53" y="285"/>
                  </a:lnTo>
                  <a:lnTo>
                    <a:pt x="50" y="291"/>
                  </a:lnTo>
                  <a:lnTo>
                    <a:pt x="53" y="298"/>
                  </a:lnTo>
                  <a:lnTo>
                    <a:pt x="53" y="302"/>
                  </a:lnTo>
                  <a:lnTo>
                    <a:pt x="51" y="303"/>
                  </a:lnTo>
                  <a:lnTo>
                    <a:pt x="53" y="310"/>
                  </a:lnTo>
                  <a:lnTo>
                    <a:pt x="57" y="309"/>
                  </a:lnTo>
                  <a:lnTo>
                    <a:pt x="61" y="320"/>
                  </a:lnTo>
                  <a:lnTo>
                    <a:pt x="66" y="320"/>
                  </a:lnTo>
                  <a:lnTo>
                    <a:pt x="68" y="312"/>
                  </a:lnTo>
                  <a:lnTo>
                    <a:pt x="84" y="304"/>
                  </a:lnTo>
                  <a:lnTo>
                    <a:pt x="82" y="301"/>
                  </a:lnTo>
                  <a:lnTo>
                    <a:pt x="82" y="295"/>
                  </a:lnTo>
                  <a:lnTo>
                    <a:pt x="86" y="291"/>
                  </a:lnTo>
                  <a:lnTo>
                    <a:pt x="84" y="279"/>
                  </a:lnTo>
                  <a:lnTo>
                    <a:pt x="90" y="282"/>
                  </a:lnTo>
                  <a:lnTo>
                    <a:pt x="98" y="280"/>
                  </a:lnTo>
                  <a:lnTo>
                    <a:pt x="101" y="277"/>
                  </a:lnTo>
                  <a:lnTo>
                    <a:pt x="96" y="272"/>
                  </a:lnTo>
                  <a:lnTo>
                    <a:pt x="98" y="266"/>
                  </a:lnTo>
                  <a:lnTo>
                    <a:pt x="95" y="254"/>
                  </a:lnTo>
                  <a:lnTo>
                    <a:pt x="99" y="247"/>
                  </a:lnTo>
                  <a:lnTo>
                    <a:pt x="98" y="241"/>
                  </a:lnTo>
                  <a:lnTo>
                    <a:pt x="104" y="240"/>
                  </a:lnTo>
                  <a:lnTo>
                    <a:pt x="101" y="223"/>
                  </a:lnTo>
                  <a:lnTo>
                    <a:pt x="104" y="222"/>
                  </a:lnTo>
                  <a:lnTo>
                    <a:pt x="103" y="215"/>
                  </a:lnTo>
                  <a:lnTo>
                    <a:pt x="106" y="211"/>
                  </a:lnTo>
                  <a:lnTo>
                    <a:pt x="103" y="203"/>
                  </a:lnTo>
                  <a:lnTo>
                    <a:pt x="97" y="197"/>
                  </a:lnTo>
                  <a:lnTo>
                    <a:pt x="106" y="197"/>
                  </a:lnTo>
                  <a:lnTo>
                    <a:pt x="123" y="187"/>
                  </a:lnTo>
                  <a:lnTo>
                    <a:pt x="149" y="179"/>
                  </a:lnTo>
                  <a:lnTo>
                    <a:pt x="157" y="173"/>
                  </a:lnTo>
                  <a:lnTo>
                    <a:pt x="156" y="168"/>
                  </a:lnTo>
                  <a:lnTo>
                    <a:pt x="164" y="157"/>
                  </a:lnTo>
                  <a:lnTo>
                    <a:pt x="172" y="158"/>
                  </a:lnTo>
                  <a:lnTo>
                    <a:pt x="172" y="161"/>
                  </a:lnTo>
                  <a:lnTo>
                    <a:pt x="177" y="164"/>
                  </a:lnTo>
                  <a:lnTo>
                    <a:pt x="185" y="161"/>
                  </a:lnTo>
                  <a:lnTo>
                    <a:pt x="187" y="155"/>
                  </a:lnTo>
                  <a:lnTo>
                    <a:pt x="191" y="155"/>
                  </a:lnTo>
                  <a:lnTo>
                    <a:pt x="196" y="145"/>
                  </a:lnTo>
                  <a:lnTo>
                    <a:pt x="204" y="147"/>
                  </a:lnTo>
                  <a:lnTo>
                    <a:pt x="208" y="159"/>
                  </a:lnTo>
                  <a:lnTo>
                    <a:pt x="219" y="159"/>
                  </a:lnTo>
                  <a:lnTo>
                    <a:pt x="248" y="139"/>
                  </a:lnTo>
                  <a:lnTo>
                    <a:pt x="251" y="135"/>
                  </a:lnTo>
                  <a:lnTo>
                    <a:pt x="250" y="127"/>
                  </a:lnTo>
                  <a:lnTo>
                    <a:pt x="255" y="121"/>
                  </a:lnTo>
                  <a:lnTo>
                    <a:pt x="253" y="112"/>
                  </a:lnTo>
                  <a:lnTo>
                    <a:pt x="255" y="102"/>
                  </a:lnTo>
                  <a:lnTo>
                    <a:pt x="271" y="89"/>
                  </a:lnTo>
                  <a:lnTo>
                    <a:pt x="276" y="88"/>
                  </a:lnTo>
                  <a:lnTo>
                    <a:pt x="276" y="84"/>
                  </a:lnTo>
                  <a:lnTo>
                    <a:pt x="291" y="78"/>
                  </a:lnTo>
                  <a:lnTo>
                    <a:pt x="294" y="68"/>
                  </a:lnTo>
                  <a:lnTo>
                    <a:pt x="290" y="68"/>
                  </a:lnTo>
                  <a:lnTo>
                    <a:pt x="287" y="63"/>
                  </a:lnTo>
                  <a:lnTo>
                    <a:pt x="294" y="52"/>
                  </a:lnTo>
                  <a:lnTo>
                    <a:pt x="296" y="53"/>
                  </a:lnTo>
                  <a:lnTo>
                    <a:pt x="297" y="63"/>
                  </a:lnTo>
                  <a:lnTo>
                    <a:pt x="299" y="64"/>
                  </a:lnTo>
                  <a:lnTo>
                    <a:pt x="308" y="62"/>
                  </a:lnTo>
                  <a:lnTo>
                    <a:pt x="321" y="62"/>
                  </a:lnTo>
                  <a:lnTo>
                    <a:pt x="330" y="55"/>
                  </a:lnTo>
                  <a:lnTo>
                    <a:pt x="338" y="62"/>
                  </a:lnTo>
                  <a:lnTo>
                    <a:pt x="344" y="62"/>
                  </a:lnTo>
                  <a:lnTo>
                    <a:pt x="353" y="56"/>
                  </a:lnTo>
                  <a:lnTo>
                    <a:pt x="361" y="40"/>
                  </a:lnTo>
                  <a:lnTo>
                    <a:pt x="375" y="36"/>
                  </a:lnTo>
                  <a:close/>
                  <a:moveTo>
                    <a:pt x="327" y="0"/>
                  </a:moveTo>
                  <a:lnTo>
                    <a:pt x="330" y="8"/>
                  </a:lnTo>
                  <a:lnTo>
                    <a:pt x="334" y="10"/>
                  </a:lnTo>
                  <a:lnTo>
                    <a:pt x="359" y="3"/>
                  </a:lnTo>
                  <a:lnTo>
                    <a:pt x="372" y="10"/>
                  </a:lnTo>
                  <a:lnTo>
                    <a:pt x="357" y="5"/>
                  </a:lnTo>
                  <a:lnTo>
                    <a:pt x="340" y="11"/>
                  </a:lnTo>
                  <a:lnTo>
                    <a:pt x="333" y="16"/>
                  </a:lnTo>
                  <a:lnTo>
                    <a:pt x="333" y="22"/>
                  </a:lnTo>
                  <a:lnTo>
                    <a:pt x="330" y="19"/>
                  </a:lnTo>
                  <a:lnTo>
                    <a:pt x="331" y="12"/>
                  </a:lnTo>
                  <a:lnTo>
                    <a:pt x="325" y="5"/>
                  </a:lnTo>
                  <a:lnTo>
                    <a:pt x="32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 name="Freeform 8">
              <a:extLst>
                <a:ext uri="{FF2B5EF4-FFF2-40B4-BE49-F238E27FC236}">
                  <a16:creationId xmlns:a16="http://schemas.microsoft.com/office/drawing/2014/main" id="{C6B74A46-97A7-4213-BF84-96EA70B66876}"/>
                </a:ext>
              </a:extLst>
            </p:cNvPr>
            <p:cNvSpPr>
              <a:spLocks noEditPoints="1"/>
            </p:cNvSpPr>
            <p:nvPr/>
          </p:nvSpPr>
          <p:spPr bwMode="auto">
            <a:xfrm>
              <a:off x="6167438" y="2352675"/>
              <a:ext cx="1614488" cy="2992438"/>
            </a:xfrm>
            <a:custGeom>
              <a:avLst/>
              <a:gdLst>
                <a:gd name="T0" fmla="*/ 235 w 1017"/>
                <a:gd name="T1" fmla="*/ 0 h 1885"/>
                <a:gd name="T2" fmla="*/ 270 w 1017"/>
                <a:gd name="T3" fmla="*/ 44 h 1885"/>
                <a:gd name="T4" fmla="*/ 265 w 1017"/>
                <a:gd name="T5" fmla="*/ 67 h 1885"/>
                <a:gd name="T6" fmla="*/ 299 w 1017"/>
                <a:gd name="T7" fmla="*/ 45 h 1885"/>
                <a:gd name="T8" fmla="*/ 632 w 1017"/>
                <a:gd name="T9" fmla="*/ 259 h 1885"/>
                <a:gd name="T10" fmla="*/ 835 w 1017"/>
                <a:gd name="T11" fmla="*/ 606 h 1885"/>
                <a:gd name="T12" fmla="*/ 880 w 1017"/>
                <a:gd name="T13" fmla="*/ 626 h 1885"/>
                <a:gd name="T14" fmla="*/ 957 w 1017"/>
                <a:gd name="T15" fmla="*/ 762 h 1885"/>
                <a:gd name="T16" fmla="*/ 1017 w 1017"/>
                <a:gd name="T17" fmla="*/ 822 h 1885"/>
                <a:gd name="T18" fmla="*/ 829 w 1017"/>
                <a:gd name="T19" fmla="*/ 846 h 1885"/>
                <a:gd name="T20" fmla="*/ 849 w 1017"/>
                <a:gd name="T21" fmla="*/ 1060 h 1885"/>
                <a:gd name="T22" fmla="*/ 469 w 1017"/>
                <a:gd name="T23" fmla="*/ 1884 h 1885"/>
                <a:gd name="T24" fmla="*/ 95 w 1017"/>
                <a:gd name="T25" fmla="*/ 1493 h 1885"/>
                <a:gd name="T26" fmla="*/ 149 w 1017"/>
                <a:gd name="T27" fmla="*/ 1401 h 1885"/>
                <a:gd name="T28" fmla="*/ 136 w 1017"/>
                <a:gd name="T29" fmla="*/ 1324 h 1885"/>
                <a:gd name="T30" fmla="*/ 138 w 1017"/>
                <a:gd name="T31" fmla="*/ 1288 h 1885"/>
                <a:gd name="T32" fmla="*/ 102 w 1017"/>
                <a:gd name="T33" fmla="*/ 1225 h 1885"/>
                <a:gd name="T34" fmla="*/ 66 w 1017"/>
                <a:gd name="T35" fmla="*/ 1168 h 1885"/>
                <a:gd name="T36" fmla="*/ 82 w 1017"/>
                <a:gd name="T37" fmla="*/ 1083 h 1885"/>
                <a:gd name="T38" fmla="*/ 46 w 1017"/>
                <a:gd name="T39" fmla="*/ 997 h 1885"/>
                <a:gd name="T40" fmla="*/ 23 w 1017"/>
                <a:gd name="T41" fmla="*/ 880 h 1885"/>
                <a:gd name="T42" fmla="*/ 22 w 1017"/>
                <a:gd name="T43" fmla="*/ 807 h 1885"/>
                <a:gd name="T44" fmla="*/ 24 w 1017"/>
                <a:gd name="T45" fmla="*/ 709 h 1885"/>
                <a:gd name="T46" fmla="*/ 16 w 1017"/>
                <a:gd name="T47" fmla="*/ 638 h 1885"/>
                <a:gd name="T48" fmla="*/ 12 w 1017"/>
                <a:gd name="T49" fmla="*/ 576 h 1885"/>
                <a:gd name="T50" fmla="*/ 0 w 1017"/>
                <a:gd name="T51" fmla="*/ 542 h 1885"/>
                <a:gd name="T52" fmla="*/ 21 w 1017"/>
                <a:gd name="T53" fmla="*/ 434 h 1885"/>
                <a:gd name="T54" fmla="*/ 54 w 1017"/>
                <a:gd name="T55" fmla="*/ 396 h 1885"/>
                <a:gd name="T56" fmla="*/ 79 w 1017"/>
                <a:gd name="T57" fmla="*/ 424 h 1885"/>
                <a:gd name="T58" fmla="*/ 96 w 1017"/>
                <a:gd name="T59" fmla="*/ 483 h 1885"/>
                <a:gd name="T60" fmla="*/ 120 w 1017"/>
                <a:gd name="T61" fmla="*/ 470 h 1885"/>
                <a:gd name="T62" fmla="*/ 113 w 1017"/>
                <a:gd name="T63" fmla="*/ 436 h 1885"/>
                <a:gd name="T64" fmla="*/ 90 w 1017"/>
                <a:gd name="T65" fmla="*/ 401 h 1885"/>
                <a:gd name="T66" fmla="*/ 109 w 1017"/>
                <a:gd name="T67" fmla="*/ 356 h 1885"/>
                <a:gd name="T68" fmla="*/ 99 w 1017"/>
                <a:gd name="T69" fmla="*/ 298 h 1885"/>
                <a:gd name="T70" fmla="*/ 56 w 1017"/>
                <a:gd name="T71" fmla="*/ 294 h 1885"/>
                <a:gd name="T72" fmla="*/ 90 w 1017"/>
                <a:gd name="T73" fmla="*/ 264 h 1885"/>
                <a:gd name="T74" fmla="*/ 110 w 1017"/>
                <a:gd name="T75" fmla="*/ 260 h 1885"/>
                <a:gd name="T76" fmla="*/ 111 w 1017"/>
                <a:gd name="T77" fmla="*/ 247 h 1885"/>
                <a:gd name="T78" fmla="*/ 123 w 1017"/>
                <a:gd name="T79" fmla="*/ 220 h 1885"/>
                <a:gd name="T80" fmla="*/ 147 w 1017"/>
                <a:gd name="T81" fmla="*/ 239 h 1885"/>
                <a:gd name="T82" fmla="*/ 159 w 1017"/>
                <a:gd name="T83" fmla="*/ 278 h 1885"/>
                <a:gd name="T84" fmla="*/ 147 w 1017"/>
                <a:gd name="T85" fmla="*/ 335 h 1885"/>
                <a:gd name="T86" fmla="*/ 167 w 1017"/>
                <a:gd name="T87" fmla="*/ 377 h 1885"/>
                <a:gd name="T88" fmla="*/ 180 w 1017"/>
                <a:gd name="T89" fmla="*/ 390 h 1885"/>
                <a:gd name="T90" fmla="*/ 207 w 1017"/>
                <a:gd name="T91" fmla="*/ 414 h 1885"/>
                <a:gd name="T92" fmla="*/ 209 w 1017"/>
                <a:gd name="T93" fmla="*/ 349 h 1885"/>
                <a:gd name="T94" fmla="*/ 211 w 1017"/>
                <a:gd name="T95" fmla="*/ 317 h 1885"/>
                <a:gd name="T96" fmla="*/ 222 w 1017"/>
                <a:gd name="T97" fmla="*/ 292 h 1885"/>
                <a:gd name="T98" fmla="*/ 238 w 1017"/>
                <a:gd name="T99" fmla="*/ 284 h 1885"/>
                <a:gd name="T100" fmla="*/ 246 w 1017"/>
                <a:gd name="T101" fmla="*/ 283 h 1885"/>
                <a:gd name="T102" fmla="*/ 282 w 1017"/>
                <a:gd name="T103" fmla="*/ 294 h 1885"/>
                <a:gd name="T104" fmla="*/ 288 w 1017"/>
                <a:gd name="T105" fmla="*/ 250 h 1885"/>
                <a:gd name="T106" fmla="*/ 251 w 1017"/>
                <a:gd name="T107" fmla="*/ 256 h 1885"/>
                <a:gd name="T108" fmla="*/ 204 w 1017"/>
                <a:gd name="T109" fmla="*/ 237 h 1885"/>
                <a:gd name="T110" fmla="*/ 194 w 1017"/>
                <a:gd name="T111" fmla="*/ 209 h 1885"/>
                <a:gd name="T112" fmla="*/ 182 w 1017"/>
                <a:gd name="T113" fmla="*/ 148 h 1885"/>
                <a:gd name="T114" fmla="*/ 207 w 1017"/>
                <a:gd name="T115" fmla="*/ 107 h 1885"/>
                <a:gd name="T116" fmla="*/ 209 w 1017"/>
                <a:gd name="T117" fmla="*/ 88 h 1885"/>
                <a:gd name="T118" fmla="*/ 201 w 1017"/>
                <a:gd name="T119" fmla="*/ 43 h 1885"/>
                <a:gd name="T120" fmla="*/ 230 w 1017"/>
                <a:gd name="T121" fmla="*/ 2 h 1885"/>
                <a:gd name="T122" fmla="*/ 930 w 1017"/>
                <a:gd name="T123" fmla="*/ 779 h 1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7" h="1885">
                  <a:moveTo>
                    <a:pt x="217" y="263"/>
                  </a:moveTo>
                  <a:lnTo>
                    <a:pt x="226" y="269"/>
                  </a:lnTo>
                  <a:lnTo>
                    <a:pt x="227" y="275"/>
                  </a:lnTo>
                  <a:lnTo>
                    <a:pt x="218" y="268"/>
                  </a:lnTo>
                  <a:lnTo>
                    <a:pt x="217" y="263"/>
                  </a:lnTo>
                  <a:close/>
                  <a:moveTo>
                    <a:pt x="235" y="0"/>
                  </a:moveTo>
                  <a:lnTo>
                    <a:pt x="244" y="2"/>
                  </a:lnTo>
                  <a:lnTo>
                    <a:pt x="248" y="9"/>
                  </a:lnTo>
                  <a:lnTo>
                    <a:pt x="252" y="8"/>
                  </a:lnTo>
                  <a:lnTo>
                    <a:pt x="255" y="15"/>
                  </a:lnTo>
                  <a:lnTo>
                    <a:pt x="270" y="31"/>
                  </a:lnTo>
                  <a:lnTo>
                    <a:pt x="270" y="44"/>
                  </a:lnTo>
                  <a:lnTo>
                    <a:pt x="263" y="51"/>
                  </a:lnTo>
                  <a:lnTo>
                    <a:pt x="263" y="65"/>
                  </a:lnTo>
                  <a:lnTo>
                    <a:pt x="260" y="63"/>
                  </a:lnTo>
                  <a:lnTo>
                    <a:pt x="259" y="68"/>
                  </a:lnTo>
                  <a:lnTo>
                    <a:pt x="260" y="65"/>
                  </a:lnTo>
                  <a:lnTo>
                    <a:pt x="265" y="67"/>
                  </a:lnTo>
                  <a:lnTo>
                    <a:pt x="266" y="62"/>
                  </a:lnTo>
                  <a:lnTo>
                    <a:pt x="280" y="61"/>
                  </a:lnTo>
                  <a:lnTo>
                    <a:pt x="280" y="52"/>
                  </a:lnTo>
                  <a:lnTo>
                    <a:pt x="287" y="53"/>
                  </a:lnTo>
                  <a:lnTo>
                    <a:pt x="299" y="45"/>
                  </a:lnTo>
                  <a:lnTo>
                    <a:pt x="299" y="45"/>
                  </a:lnTo>
                  <a:lnTo>
                    <a:pt x="469" y="45"/>
                  </a:lnTo>
                  <a:lnTo>
                    <a:pt x="469" y="125"/>
                  </a:lnTo>
                  <a:lnTo>
                    <a:pt x="672" y="125"/>
                  </a:lnTo>
                  <a:lnTo>
                    <a:pt x="653" y="146"/>
                  </a:lnTo>
                  <a:lnTo>
                    <a:pt x="651" y="198"/>
                  </a:lnTo>
                  <a:lnTo>
                    <a:pt x="632" y="259"/>
                  </a:lnTo>
                  <a:lnTo>
                    <a:pt x="661" y="307"/>
                  </a:lnTo>
                  <a:lnTo>
                    <a:pt x="661" y="307"/>
                  </a:lnTo>
                  <a:lnTo>
                    <a:pt x="661" y="583"/>
                  </a:lnTo>
                  <a:lnTo>
                    <a:pt x="748" y="585"/>
                  </a:lnTo>
                  <a:lnTo>
                    <a:pt x="784" y="589"/>
                  </a:lnTo>
                  <a:lnTo>
                    <a:pt x="835" y="606"/>
                  </a:lnTo>
                  <a:lnTo>
                    <a:pt x="835" y="638"/>
                  </a:lnTo>
                  <a:lnTo>
                    <a:pt x="861" y="639"/>
                  </a:lnTo>
                  <a:lnTo>
                    <a:pt x="857" y="621"/>
                  </a:lnTo>
                  <a:lnTo>
                    <a:pt x="862" y="620"/>
                  </a:lnTo>
                  <a:lnTo>
                    <a:pt x="874" y="620"/>
                  </a:lnTo>
                  <a:lnTo>
                    <a:pt x="880" y="626"/>
                  </a:lnTo>
                  <a:lnTo>
                    <a:pt x="886" y="638"/>
                  </a:lnTo>
                  <a:lnTo>
                    <a:pt x="898" y="632"/>
                  </a:lnTo>
                  <a:lnTo>
                    <a:pt x="898" y="632"/>
                  </a:lnTo>
                  <a:lnTo>
                    <a:pt x="922" y="685"/>
                  </a:lnTo>
                  <a:lnTo>
                    <a:pt x="930" y="727"/>
                  </a:lnTo>
                  <a:lnTo>
                    <a:pt x="957" y="762"/>
                  </a:lnTo>
                  <a:lnTo>
                    <a:pt x="942" y="774"/>
                  </a:lnTo>
                  <a:lnTo>
                    <a:pt x="986" y="804"/>
                  </a:lnTo>
                  <a:lnTo>
                    <a:pt x="1008" y="816"/>
                  </a:lnTo>
                  <a:lnTo>
                    <a:pt x="1016" y="817"/>
                  </a:lnTo>
                  <a:lnTo>
                    <a:pt x="1017" y="822"/>
                  </a:lnTo>
                  <a:lnTo>
                    <a:pt x="1017" y="822"/>
                  </a:lnTo>
                  <a:lnTo>
                    <a:pt x="1001" y="827"/>
                  </a:lnTo>
                  <a:lnTo>
                    <a:pt x="1011" y="860"/>
                  </a:lnTo>
                  <a:lnTo>
                    <a:pt x="922" y="895"/>
                  </a:lnTo>
                  <a:lnTo>
                    <a:pt x="922" y="895"/>
                  </a:lnTo>
                  <a:lnTo>
                    <a:pt x="874" y="817"/>
                  </a:lnTo>
                  <a:lnTo>
                    <a:pt x="829" y="846"/>
                  </a:lnTo>
                  <a:lnTo>
                    <a:pt x="872" y="915"/>
                  </a:lnTo>
                  <a:lnTo>
                    <a:pt x="872" y="915"/>
                  </a:lnTo>
                  <a:lnTo>
                    <a:pt x="863" y="922"/>
                  </a:lnTo>
                  <a:lnTo>
                    <a:pt x="825" y="939"/>
                  </a:lnTo>
                  <a:lnTo>
                    <a:pt x="849" y="965"/>
                  </a:lnTo>
                  <a:lnTo>
                    <a:pt x="849" y="1060"/>
                  </a:lnTo>
                  <a:lnTo>
                    <a:pt x="725" y="1016"/>
                  </a:lnTo>
                  <a:lnTo>
                    <a:pt x="594" y="979"/>
                  </a:lnTo>
                  <a:lnTo>
                    <a:pt x="593" y="1145"/>
                  </a:lnTo>
                  <a:lnTo>
                    <a:pt x="466" y="1145"/>
                  </a:lnTo>
                  <a:lnTo>
                    <a:pt x="469" y="1884"/>
                  </a:lnTo>
                  <a:lnTo>
                    <a:pt x="469" y="1884"/>
                  </a:lnTo>
                  <a:lnTo>
                    <a:pt x="449" y="1885"/>
                  </a:lnTo>
                  <a:lnTo>
                    <a:pt x="316" y="1839"/>
                  </a:lnTo>
                  <a:lnTo>
                    <a:pt x="227" y="1777"/>
                  </a:lnTo>
                  <a:lnTo>
                    <a:pt x="134" y="1591"/>
                  </a:lnTo>
                  <a:lnTo>
                    <a:pt x="74" y="1498"/>
                  </a:lnTo>
                  <a:lnTo>
                    <a:pt x="95" y="1493"/>
                  </a:lnTo>
                  <a:lnTo>
                    <a:pt x="136" y="1466"/>
                  </a:lnTo>
                  <a:lnTo>
                    <a:pt x="142" y="1458"/>
                  </a:lnTo>
                  <a:lnTo>
                    <a:pt x="147" y="1435"/>
                  </a:lnTo>
                  <a:lnTo>
                    <a:pt x="152" y="1429"/>
                  </a:lnTo>
                  <a:lnTo>
                    <a:pt x="154" y="1414"/>
                  </a:lnTo>
                  <a:lnTo>
                    <a:pt x="149" y="1401"/>
                  </a:lnTo>
                  <a:lnTo>
                    <a:pt x="136" y="1388"/>
                  </a:lnTo>
                  <a:lnTo>
                    <a:pt x="133" y="1373"/>
                  </a:lnTo>
                  <a:lnTo>
                    <a:pt x="133" y="1365"/>
                  </a:lnTo>
                  <a:lnTo>
                    <a:pt x="138" y="1359"/>
                  </a:lnTo>
                  <a:lnTo>
                    <a:pt x="142" y="1336"/>
                  </a:lnTo>
                  <a:lnTo>
                    <a:pt x="136" y="1324"/>
                  </a:lnTo>
                  <a:lnTo>
                    <a:pt x="139" y="1320"/>
                  </a:lnTo>
                  <a:lnTo>
                    <a:pt x="140" y="1308"/>
                  </a:lnTo>
                  <a:lnTo>
                    <a:pt x="143" y="1305"/>
                  </a:lnTo>
                  <a:lnTo>
                    <a:pt x="140" y="1303"/>
                  </a:lnTo>
                  <a:lnTo>
                    <a:pt x="141" y="1292"/>
                  </a:lnTo>
                  <a:lnTo>
                    <a:pt x="138" y="1288"/>
                  </a:lnTo>
                  <a:lnTo>
                    <a:pt x="139" y="1274"/>
                  </a:lnTo>
                  <a:lnTo>
                    <a:pt x="128" y="1260"/>
                  </a:lnTo>
                  <a:lnTo>
                    <a:pt x="129" y="1250"/>
                  </a:lnTo>
                  <a:lnTo>
                    <a:pt x="114" y="1236"/>
                  </a:lnTo>
                  <a:lnTo>
                    <a:pt x="113" y="1228"/>
                  </a:lnTo>
                  <a:lnTo>
                    <a:pt x="102" y="1225"/>
                  </a:lnTo>
                  <a:lnTo>
                    <a:pt x="98" y="1220"/>
                  </a:lnTo>
                  <a:lnTo>
                    <a:pt x="93" y="1196"/>
                  </a:lnTo>
                  <a:lnTo>
                    <a:pt x="83" y="1189"/>
                  </a:lnTo>
                  <a:lnTo>
                    <a:pt x="81" y="1183"/>
                  </a:lnTo>
                  <a:lnTo>
                    <a:pt x="75" y="1181"/>
                  </a:lnTo>
                  <a:lnTo>
                    <a:pt x="66" y="1168"/>
                  </a:lnTo>
                  <a:lnTo>
                    <a:pt x="66" y="1164"/>
                  </a:lnTo>
                  <a:lnTo>
                    <a:pt x="60" y="1160"/>
                  </a:lnTo>
                  <a:lnTo>
                    <a:pt x="60" y="1120"/>
                  </a:lnTo>
                  <a:lnTo>
                    <a:pt x="65" y="1107"/>
                  </a:lnTo>
                  <a:lnTo>
                    <a:pt x="63" y="1105"/>
                  </a:lnTo>
                  <a:lnTo>
                    <a:pt x="82" y="1083"/>
                  </a:lnTo>
                  <a:lnTo>
                    <a:pt x="78" y="1057"/>
                  </a:lnTo>
                  <a:lnTo>
                    <a:pt x="71" y="1041"/>
                  </a:lnTo>
                  <a:lnTo>
                    <a:pt x="71" y="1033"/>
                  </a:lnTo>
                  <a:lnTo>
                    <a:pt x="61" y="1018"/>
                  </a:lnTo>
                  <a:lnTo>
                    <a:pt x="59" y="1012"/>
                  </a:lnTo>
                  <a:lnTo>
                    <a:pt x="46" y="997"/>
                  </a:lnTo>
                  <a:lnTo>
                    <a:pt x="30" y="987"/>
                  </a:lnTo>
                  <a:lnTo>
                    <a:pt x="26" y="979"/>
                  </a:lnTo>
                  <a:lnTo>
                    <a:pt x="32" y="936"/>
                  </a:lnTo>
                  <a:lnTo>
                    <a:pt x="30" y="928"/>
                  </a:lnTo>
                  <a:lnTo>
                    <a:pt x="32" y="919"/>
                  </a:lnTo>
                  <a:lnTo>
                    <a:pt x="23" y="880"/>
                  </a:lnTo>
                  <a:lnTo>
                    <a:pt x="21" y="879"/>
                  </a:lnTo>
                  <a:lnTo>
                    <a:pt x="22" y="870"/>
                  </a:lnTo>
                  <a:lnTo>
                    <a:pt x="19" y="856"/>
                  </a:lnTo>
                  <a:lnTo>
                    <a:pt x="22" y="846"/>
                  </a:lnTo>
                  <a:lnTo>
                    <a:pt x="18" y="833"/>
                  </a:lnTo>
                  <a:lnTo>
                    <a:pt x="22" y="807"/>
                  </a:lnTo>
                  <a:lnTo>
                    <a:pt x="18" y="801"/>
                  </a:lnTo>
                  <a:lnTo>
                    <a:pt x="16" y="764"/>
                  </a:lnTo>
                  <a:lnTo>
                    <a:pt x="18" y="758"/>
                  </a:lnTo>
                  <a:lnTo>
                    <a:pt x="18" y="731"/>
                  </a:lnTo>
                  <a:lnTo>
                    <a:pt x="23" y="723"/>
                  </a:lnTo>
                  <a:lnTo>
                    <a:pt x="24" y="709"/>
                  </a:lnTo>
                  <a:lnTo>
                    <a:pt x="21" y="683"/>
                  </a:lnTo>
                  <a:lnTo>
                    <a:pt x="22" y="672"/>
                  </a:lnTo>
                  <a:lnTo>
                    <a:pt x="20" y="670"/>
                  </a:lnTo>
                  <a:lnTo>
                    <a:pt x="20" y="646"/>
                  </a:lnTo>
                  <a:lnTo>
                    <a:pt x="12" y="644"/>
                  </a:lnTo>
                  <a:lnTo>
                    <a:pt x="16" y="638"/>
                  </a:lnTo>
                  <a:lnTo>
                    <a:pt x="17" y="629"/>
                  </a:lnTo>
                  <a:lnTo>
                    <a:pt x="14" y="626"/>
                  </a:lnTo>
                  <a:lnTo>
                    <a:pt x="16" y="622"/>
                  </a:lnTo>
                  <a:lnTo>
                    <a:pt x="11" y="592"/>
                  </a:lnTo>
                  <a:lnTo>
                    <a:pt x="18" y="584"/>
                  </a:lnTo>
                  <a:lnTo>
                    <a:pt x="12" y="576"/>
                  </a:lnTo>
                  <a:lnTo>
                    <a:pt x="4" y="573"/>
                  </a:lnTo>
                  <a:lnTo>
                    <a:pt x="12" y="556"/>
                  </a:lnTo>
                  <a:lnTo>
                    <a:pt x="6" y="547"/>
                  </a:lnTo>
                  <a:lnTo>
                    <a:pt x="1" y="549"/>
                  </a:lnTo>
                  <a:lnTo>
                    <a:pt x="0" y="545"/>
                  </a:lnTo>
                  <a:lnTo>
                    <a:pt x="0" y="542"/>
                  </a:lnTo>
                  <a:lnTo>
                    <a:pt x="8" y="527"/>
                  </a:lnTo>
                  <a:lnTo>
                    <a:pt x="6" y="517"/>
                  </a:lnTo>
                  <a:lnTo>
                    <a:pt x="15" y="489"/>
                  </a:lnTo>
                  <a:lnTo>
                    <a:pt x="16" y="476"/>
                  </a:lnTo>
                  <a:lnTo>
                    <a:pt x="25" y="451"/>
                  </a:lnTo>
                  <a:lnTo>
                    <a:pt x="21" y="434"/>
                  </a:lnTo>
                  <a:lnTo>
                    <a:pt x="16" y="430"/>
                  </a:lnTo>
                  <a:lnTo>
                    <a:pt x="10" y="436"/>
                  </a:lnTo>
                  <a:lnTo>
                    <a:pt x="8" y="430"/>
                  </a:lnTo>
                  <a:lnTo>
                    <a:pt x="18" y="418"/>
                  </a:lnTo>
                  <a:lnTo>
                    <a:pt x="50" y="401"/>
                  </a:lnTo>
                  <a:lnTo>
                    <a:pt x="54" y="396"/>
                  </a:lnTo>
                  <a:lnTo>
                    <a:pt x="51" y="395"/>
                  </a:lnTo>
                  <a:lnTo>
                    <a:pt x="52" y="390"/>
                  </a:lnTo>
                  <a:lnTo>
                    <a:pt x="64" y="392"/>
                  </a:lnTo>
                  <a:lnTo>
                    <a:pt x="72" y="408"/>
                  </a:lnTo>
                  <a:lnTo>
                    <a:pt x="77" y="411"/>
                  </a:lnTo>
                  <a:lnTo>
                    <a:pt x="79" y="424"/>
                  </a:lnTo>
                  <a:lnTo>
                    <a:pt x="83" y="429"/>
                  </a:lnTo>
                  <a:lnTo>
                    <a:pt x="83" y="439"/>
                  </a:lnTo>
                  <a:lnTo>
                    <a:pt x="92" y="442"/>
                  </a:lnTo>
                  <a:lnTo>
                    <a:pt x="95" y="454"/>
                  </a:lnTo>
                  <a:lnTo>
                    <a:pt x="91" y="460"/>
                  </a:lnTo>
                  <a:lnTo>
                    <a:pt x="96" y="483"/>
                  </a:lnTo>
                  <a:lnTo>
                    <a:pt x="108" y="489"/>
                  </a:lnTo>
                  <a:lnTo>
                    <a:pt x="127" y="481"/>
                  </a:lnTo>
                  <a:lnTo>
                    <a:pt x="128" y="478"/>
                  </a:lnTo>
                  <a:lnTo>
                    <a:pt x="125" y="475"/>
                  </a:lnTo>
                  <a:lnTo>
                    <a:pt x="127" y="471"/>
                  </a:lnTo>
                  <a:lnTo>
                    <a:pt x="120" y="470"/>
                  </a:lnTo>
                  <a:lnTo>
                    <a:pt x="119" y="464"/>
                  </a:lnTo>
                  <a:lnTo>
                    <a:pt x="111" y="460"/>
                  </a:lnTo>
                  <a:lnTo>
                    <a:pt x="106" y="451"/>
                  </a:lnTo>
                  <a:lnTo>
                    <a:pt x="108" y="449"/>
                  </a:lnTo>
                  <a:lnTo>
                    <a:pt x="120" y="448"/>
                  </a:lnTo>
                  <a:lnTo>
                    <a:pt x="113" y="436"/>
                  </a:lnTo>
                  <a:lnTo>
                    <a:pt x="106" y="429"/>
                  </a:lnTo>
                  <a:lnTo>
                    <a:pt x="111" y="424"/>
                  </a:lnTo>
                  <a:lnTo>
                    <a:pt x="111" y="418"/>
                  </a:lnTo>
                  <a:lnTo>
                    <a:pt x="101" y="408"/>
                  </a:lnTo>
                  <a:lnTo>
                    <a:pt x="98" y="400"/>
                  </a:lnTo>
                  <a:lnTo>
                    <a:pt x="90" y="401"/>
                  </a:lnTo>
                  <a:lnTo>
                    <a:pt x="89" y="399"/>
                  </a:lnTo>
                  <a:lnTo>
                    <a:pt x="96" y="380"/>
                  </a:lnTo>
                  <a:lnTo>
                    <a:pt x="95" y="375"/>
                  </a:lnTo>
                  <a:lnTo>
                    <a:pt x="102" y="372"/>
                  </a:lnTo>
                  <a:lnTo>
                    <a:pt x="109" y="359"/>
                  </a:lnTo>
                  <a:lnTo>
                    <a:pt x="109" y="356"/>
                  </a:lnTo>
                  <a:lnTo>
                    <a:pt x="105" y="351"/>
                  </a:lnTo>
                  <a:lnTo>
                    <a:pt x="111" y="344"/>
                  </a:lnTo>
                  <a:lnTo>
                    <a:pt x="109" y="329"/>
                  </a:lnTo>
                  <a:lnTo>
                    <a:pt x="97" y="305"/>
                  </a:lnTo>
                  <a:lnTo>
                    <a:pt x="100" y="304"/>
                  </a:lnTo>
                  <a:lnTo>
                    <a:pt x="99" y="298"/>
                  </a:lnTo>
                  <a:lnTo>
                    <a:pt x="95" y="295"/>
                  </a:lnTo>
                  <a:lnTo>
                    <a:pt x="85" y="295"/>
                  </a:lnTo>
                  <a:lnTo>
                    <a:pt x="72" y="306"/>
                  </a:lnTo>
                  <a:lnTo>
                    <a:pt x="62" y="304"/>
                  </a:lnTo>
                  <a:lnTo>
                    <a:pt x="60" y="297"/>
                  </a:lnTo>
                  <a:lnTo>
                    <a:pt x="56" y="294"/>
                  </a:lnTo>
                  <a:lnTo>
                    <a:pt x="65" y="272"/>
                  </a:lnTo>
                  <a:lnTo>
                    <a:pt x="71" y="273"/>
                  </a:lnTo>
                  <a:lnTo>
                    <a:pt x="75" y="270"/>
                  </a:lnTo>
                  <a:lnTo>
                    <a:pt x="81" y="270"/>
                  </a:lnTo>
                  <a:lnTo>
                    <a:pt x="86" y="263"/>
                  </a:lnTo>
                  <a:lnTo>
                    <a:pt x="90" y="264"/>
                  </a:lnTo>
                  <a:lnTo>
                    <a:pt x="88" y="270"/>
                  </a:lnTo>
                  <a:lnTo>
                    <a:pt x="92" y="268"/>
                  </a:lnTo>
                  <a:lnTo>
                    <a:pt x="95" y="262"/>
                  </a:lnTo>
                  <a:lnTo>
                    <a:pt x="109" y="262"/>
                  </a:lnTo>
                  <a:lnTo>
                    <a:pt x="112" y="264"/>
                  </a:lnTo>
                  <a:lnTo>
                    <a:pt x="110" y="260"/>
                  </a:lnTo>
                  <a:lnTo>
                    <a:pt x="125" y="262"/>
                  </a:lnTo>
                  <a:lnTo>
                    <a:pt x="117" y="257"/>
                  </a:lnTo>
                  <a:lnTo>
                    <a:pt x="117" y="253"/>
                  </a:lnTo>
                  <a:lnTo>
                    <a:pt x="119" y="254"/>
                  </a:lnTo>
                  <a:lnTo>
                    <a:pt x="117" y="250"/>
                  </a:lnTo>
                  <a:lnTo>
                    <a:pt x="111" y="247"/>
                  </a:lnTo>
                  <a:lnTo>
                    <a:pt x="119" y="245"/>
                  </a:lnTo>
                  <a:lnTo>
                    <a:pt x="122" y="241"/>
                  </a:lnTo>
                  <a:lnTo>
                    <a:pt x="119" y="237"/>
                  </a:lnTo>
                  <a:lnTo>
                    <a:pt x="122" y="233"/>
                  </a:lnTo>
                  <a:lnTo>
                    <a:pt x="119" y="226"/>
                  </a:lnTo>
                  <a:lnTo>
                    <a:pt x="123" y="220"/>
                  </a:lnTo>
                  <a:lnTo>
                    <a:pt x="126" y="220"/>
                  </a:lnTo>
                  <a:lnTo>
                    <a:pt x="124" y="228"/>
                  </a:lnTo>
                  <a:lnTo>
                    <a:pt x="128" y="238"/>
                  </a:lnTo>
                  <a:lnTo>
                    <a:pt x="136" y="240"/>
                  </a:lnTo>
                  <a:lnTo>
                    <a:pt x="144" y="237"/>
                  </a:lnTo>
                  <a:lnTo>
                    <a:pt x="147" y="239"/>
                  </a:lnTo>
                  <a:lnTo>
                    <a:pt x="149" y="248"/>
                  </a:lnTo>
                  <a:lnTo>
                    <a:pt x="154" y="252"/>
                  </a:lnTo>
                  <a:lnTo>
                    <a:pt x="159" y="248"/>
                  </a:lnTo>
                  <a:lnTo>
                    <a:pt x="167" y="251"/>
                  </a:lnTo>
                  <a:lnTo>
                    <a:pt x="167" y="267"/>
                  </a:lnTo>
                  <a:lnTo>
                    <a:pt x="159" y="278"/>
                  </a:lnTo>
                  <a:lnTo>
                    <a:pt x="157" y="295"/>
                  </a:lnTo>
                  <a:lnTo>
                    <a:pt x="152" y="306"/>
                  </a:lnTo>
                  <a:lnTo>
                    <a:pt x="146" y="308"/>
                  </a:lnTo>
                  <a:lnTo>
                    <a:pt x="140" y="318"/>
                  </a:lnTo>
                  <a:lnTo>
                    <a:pt x="141" y="331"/>
                  </a:lnTo>
                  <a:lnTo>
                    <a:pt x="147" y="335"/>
                  </a:lnTo>
                  <a:lnTo>
                    <a:pt x="154" y="334"/>
                  </a:lnTo>
                  <a:lnTo>
                    <a:pt x="157" y="347"/>
                  </a:lnTo>
                  <a:lnTo>
                    <a:pt x="151" y="373"/>
                  </a:lnTo>
                  <a:lnTo>
                    <a:pt x="154" y="376"/>
                  </a:lnTo>
                  <a:lnTo>
                    <a:pt x="166" y="373"/>
                  </a:lnTo>
                  <a:lnTo>
                    <a:pt x="167" y="377"/>
                  </a:lnTo>
                  <a:lnTo>
                    <a:pt x="165" y="376"/>
                  </a:lnTo>
                  <a:lnTo>
                    <a:pt x="164" y="379"/>
                  </a:lnTo>
                  <a:lnTo>
                    <a:pt x="167" y="383"/>
                  </a:lnTo>
                  <a:lnTo>
                    <a:pt x="171" y="382"/>
                  </a:lnTo>
                  <a:lnTo>
                    <a:pt x="180" y="384"/>
                  </a:lnTo>
                  <a:lnTo>
                    <a:pt x="180" y="390"/>
                  </a:lnTo>
                  <a:lnTo>
                    <a:pt x="191" y="398"/>
                  </a:lnTo>
                  <a:lnTo>
                    <a:pt x="189" y="410"/>
                  </a:lnTo>
                  <a:lnTo>
                    <a:pt x="203" y="419"/>
                  </a:lnTo>
                  <a:lnTo>
                    <a:pt x="204" y="417"/>
                  </a:lnTo>
                  <a:lnTo>
                    <a:pt x="207" y="418"/>
                  </a:lnTo>
                  <a:lnTo>
                    <a:pt x="207" y="414"/>
                  </a:lnTo>
                  <a:lnTo>
                    <a:pt x="200" y="406"/>
                  </a:lnTo>
                  <a:lnTo>
                    <a:pt x="207" y="397"/>
                  </a:lnTo>
                  <a:lnTo>
                    <a:pt x="210" y="388"/>
                  </a:lnTo>
                  <a:lnTo>
                    <a:pt x="202" y="377"/>
                  </a:lnTo>
                  <a:lnTo>
                    <a:pt x="207" y="372"/>
                  </a:lnTo>
                  <a:lnTo>
                    <a:pt x="209" y="349"/>
                  </a:lnTo>
                  <a:lnTo>
                    <a:pt x="218" y="340"/>
                  </a:lnTo>
                  <a:lnTo>
                    <a:pt x="211" y="330"/>
                  </a:lnTo>
                  <a:lnTo>
                    <a:pt x="213" y="325"/>
                  </a:lnTo>
                  <a:lnTo>
                    <a:pt x="210" y="322"/>
                  </a:lnTo>
                  <a:lnTo>
                    <a:pt x="215" y="320"/>
                  </a:lnTo>
                  <a:lnTo>
                    <a:pt x="211" y="317"/>
                  </a:lnTo>
                  <a:lnTo>
                    <a:pt x="217" y="317"/>
                  </a:lnTo>
                  <a:lnTo>
                    <a:pt x="225" y="307"/>
                  </a:lnTo>
                  <a:lnTo>
                    <a:pt x="221" y="307"/>
                  </a:lnTo>
                  <a:lnTo>
                    <a:pt x="222" y="303"/>
                  </a:lnTo>
                  <a:lnTo>
                    <a:pt x="217" y="299"/>
                  </a:lnTo>
                  <a:lnTo>
                    <a:pt x="222" y="292"/>
                  </a:lnTo>
                  <a:lnTo>
                    <a:pt x="229" y="293"/>
                  </a:lnTo>
                  <a:lnTo>
                    <a:pt x="235" y="286"/>
                  </a:lnTo>
                  <a:lnTo>
                    <a:pt x="233" y="281"/>
                  </a:lnTo>
                  <a:lnTo>
                    <a:pt x="229" y="279"/>
                  </a:lnTo>
                  <a:lnTo>
                    <a:pt x="237" y="276"/>
                  </a:lnTo>
                  <a:lnTo>
                    <a:pt x="238" y="284"/>
                  </a:lnTo>
                  <a:lnTo>
                    <a:pt x="244" y="286"/>
                  </a:lnTo>
                  <a:lnTo>
                    <a:pt x="245" y="282"/>
                  </a:lnTo>
                  <a:lnTo>
                    <a:pt x="243" y="275"/>
                  </a:lnTo>
                  <a:lnTo>
                    <a:pt x="245" y="277"/>
                  </a:lnTo>
                  <a:lnTo>
                    <a:pt x="247" y="275"/>
                  </a:lnTo>
                  <a:lnTo>
                    <a:pt x="246" y="283"/>
                  </a:lnTo>
                  <a:lnTo>
                    <a:pt x="251" y="288"/>
                  </a:lnTo>
                  <a:lnTo>
                    <a:pt x="254" y="295"/>
                  </a:lnTo>
                  <a:lnTo>
                    <a:pt x="258" y="296"/>
                  </a:lnTo>
                  <a:lnTo>
                    <a:pt x="261" y="300"/>
                  </a:lnTo>
                  <a:lnTo>
                    <a:pt x="277" y="299"/>
                  </a:lnTo>
                  <a:lnTo>
                    <a:pt x="282" y="294"/>
                  </a:lnTo>
                  <a:lnTo>
                    <a:pt x="281" y="280"/>
                  </a:lnTo>
                  <a:lnTo>
                    <a:pt x="276" y="277"/>
                  </a:lnTo>
                  <a:lnTo>
                    <a:pt x="287" y="262"/>
                  </a:lnTo>
                  <a:lnTo>
                    <a:pt x="292" y="260"/>
                  </a:lnTo>
                  <a:lnTo>
                    <a:pt x="291" y="248"/>
                  </a:lnTo>
                  <a:lnTo>
                    <a:pt x="288" y="250"/>
                  </a:lnTo>
                  <a:lnTo>
                    <a:pt x="286" y="257"/>
                  </a:lnTo>
                  <a:lnTo>
                    <a:pt x="276" y="262"/>
                  </a:lnTo>
                  <a:lnTo>
                    <a:pt x="271" y="262"/>
                  </a:lnTo>
                  <a:lnTo>
                    <a:pt x="271" y="264"/>
                  </a:lnTo>
                  <a:lnTo>
                    <a:pt x="258" y="262"/>
                  </a:lnTo>
                  <a:lnTo>
                    <a:pt x="251" y="256"/>
                  </a:lnTo>
                  <a:lnTo>
                    <a:pt x="241" y="264"/>
                  </a:lnTo>
                  <a:lnTo>
                    <a:pt x="230" y="264"/>
                  </a:lnTo>
                  <a:lnTo>
                    <a:pt x="225" y="255"/>
                  </a:lnTo>
                  <a:lnTo>
                    <a:pt x="217" y="254"/>
                  </a:lnTo>
                  <a:lnTo>
                    <a:pt x="209" y="246"/>
                  </a:lnTo>
                  <a:lnTo>
                    <a:pt x="204" y="237"/>
                  </a:lnTo>
                  <a:lnTo>
                    <a:pt x="202" y="238"/>
                  </a:lnTo>
                  <a:lnTo>
                    <a:pt x="202" y="233"/>
                  </a:lnTo>
                  <a:lnTo>
                    <a:pt x="195" y="223"/>
                  </a:lnTo>
                  <a:lnTo>
                    <a:pt x="196" y="219"/>
                  </a:lnTo>
                  <a:lnTo>
                    <a:pt x="199" y="219"/>
                  </a:lnTo>
                  <a:lnTo>
                    <a:pt x="194" y="209"/>
                  </a:lnTo>
                  <a:lnTo>
                    <a:pt x="192" y="193"/>
                  </a:lnTo>
                  <a:lnTo>
                    <a:pt x="196" y="180"/>
                  </a:lnTo>
                  <a:lnTo>
                    <a:pt x="189" y="163"/>
                  </a:lnTo>
                  <a:lnTo>
                    <a:pt x="192" y="156"/>
                  </a:lnTo>
                  <a:lnTo>
                    <a:pt x="188" y="150"/>
                  </a:lnTo>
                  <a:lnTo>
                    <a:pt x="182" y="148"/>
                  </a:lnTo>
                  <a:lnTo>
                    <a:pt x="186" y="144"/>
                  </a:lnTo>
                  <a:lnTo>
                    <a:pt x="183" y="143"/>
                  </a:lnTo>
                  <a:lnTo>
                    <a:pt x="185" y="131"/>
                  </a:lnTo>
                  <a:lnTo>
                    <a:pt x="196" y="121"/>
                  </a:lnTo>
                  <a:lnTo>
                    <a:pt x="195" y="111"/>
                  </a:lnTo>
                  <a:lnTo>
                    <a:pt x="207" y="107"/>
                  </a:lnTo>
                  <a:lnTo>
                    <a:pt x="213" y="101"/>
                  </a:lnTo>
                  <a:lnTo>
                    <a:pt x="213" y="95"/>
                  </a:lnTo>
                  <a:lnTo>
                    <a:pt x="216" y="94"/>
                  </a:lnTo>
                  <a:lnTo>
                    <a:pt x="213" y="93"/>
                  </a:lnTo>
                  <a:lnTo>
                    <a:pt x="216" y="89"/>
                  </a:lnTo>
                  <a:lnTo>
                    <a:pt x="209" y="88"/>
                  </a:lnTo>
                  <a:lnTo>
                    <a:pt x="210" y="84"/>
                  </a:lnTo>
                  <a:lnTo>
                    <a:pt x="207" y="82"/>
                  </a:lnTo>
                  <a:lnTo>
                    <a:pt x="201" y="69"/>
                  </a:lnTo>
                  <a:lnTo>
                    <a:pt x="199" y="58"/>
                  </a:lnTo>
                  <a:lnTo>
                    <a:pt x="203" y="50"/>
                  </a:lnTo>
                  <a:lnTo>
                    <a:pt x="201" y="43"/>
                  </a:lnTo>
                  <a:lnTo>
                    <a:pt x="204" y="41"/>
                  </a:lnTo>
                  <a:lnTo>
                    <a:pt x="202" y="38"/>
                  </a:lnTo>
                  <a:lnTo>
                    <a:pt x="218" y="28"/>
                  </a:lnTo>
                  <a:lnTo>
                    <a:pt x="220" y="22"/>
                  </a:lnTo>
                  <a:lnTo>
                    <a:pt x="224" y="21"/>
                  </a:lnTo>
                  <a:lnTo>
                    <a:pt x="230" y="2"/>
                  </a:lnTo>
                  <a:lnTo>
                    <a:pt x="235" y="0"/>
                  </a:lnTo>
                  <a:close/>
                  <a:moveTo>
                    <a:pt x="930" y="779"/>
                  </a:moveTo>
                  <a:lnTo>
                    <a:pt x="945" y="803"/>
                  </a:lnTo>
                  <a:lnTo>
                    <a:pt x="940" y="809"/>
                  </a:lnTo>
                  <a:lnTo>
                    <a:pt x="922" y="783"/>
                  </a:lnTo>
                  <a:lnTo>
                    <a:pt x="930" y="77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 name="Freeform 9">
              <a:extLst>
                <a:ext uri="{FF2B5EF4-FFF2-40B4-BE49-F238E27FC236}">
                  <a16:creationId xmlns:a16="http://schemas.microsoft.com/office/drawing/2014/main" id="{6F351114-589C-47B5-B795-E0FCD243980E}"/>
                </a:ext>
              </a:extLst>
            </p:cNvPr>
            <p:cNvSpPr>
              <a:spLocks/>
            </p:cNvSpPr>
            <p:nvPr/>
          </p:nvSpPr>
          <p:spPr bwMode="auto">
            <a:xfrm>
              <a:off x="7216775" y="2840038"/>
              <a:ext cx="376238" cy="527050"/>
            </a:xfrm>
            <a:custGeom>
              <a:avLst/>
              <a:gdLst>
                <a:gd name="T0" fmla="*/ 0 w 237"/>
                <a:gd name="T1" fmla="*/ 0 h 332"/>
                <a:gd name="T2" fmla="*/ 68 w 237"/>
                <a:gd name="T3" fmla="*/ 40 h 332"/>
                <a:gd name="T4" fmla="*/ 191 w 237"/>
                <a:gd name="T5" fmla="*/ 33 h 332"/>
                <a:gd name="T6" fmla="*/ 191 w 237"/>
                <a:gd name="T7" fmla="*/ 33 h 332"/>
                <a:gd name="T8" fmla="*/ 184 w 237"/>
                <a:gd name="T9" fmla="*/ 108 h 332"/>
                <a:gd name="T10" fmla="*/ 185 w 237"/>
                <a:gd name="T11" fmla="*/ 198 h 332"/>
                <a:gd name="T12" fmla="*/ 189 w 237"/>
                <a:gd name="T13" fmla="*/ 217 h 332"/>
                <a:gd name="T14" fmla="*/ 235 w 237"/>
                <a:gd name="T15" fmla="*/ 316 h 332"/>
                <a:gd name="T16" fmla="*/ 235 w 237"/>
                <a:gd name="T17" fmla="*/ 316 h 332"/>
                <a:gd name="T18" fmla="*/ 237 w 237"/>
                <a:gd name="T19" fmla="*/ 325 h 332"/>
                <a:gd name="T20" fmla="*/ 237 w 237"/>
                <a:gd name="T21" fmla="*/ 325 h 332"/>
                <a:gd name="T22" fmla="*/ 225 w 237"/>
                <a:gd name="T23" fmla="*/ 331 h 332"/>
                <a:gd name="T24" fmla="*/ 219 w 237"/>
                <a:gd name="T25" fmla="*/ 319 h 332"/>
                <a:gd name="T26" fmla="*/ 213 w 237"/>
                <a:gd name="T27" fmla="*/ 313 h 332"/>
                <a:gd name="T28" fmla="*/ 200 w 237"/>
                <a:gd name="T29" fmla="*/ 312 h 332"/>
                <a:gd name="T30" fmla="*/ 196 w 237"/>
                <a:gd name="T31" fmla="*/ 314 h 332"/>
                <a:gd name="T32" fmla="*/ 200 w 237"/>
                <a:gd name="T33" fmla="*/ 332 h 332"/>
                <a:gd name="T34" fmla="*/ 174 w 237"/>
                <a:gd name="T35" fmla="*/ 331 h 332"/>
                <a:gd name="T36" fmla="*/ 174 w 237"/>
                <a:gd name="T37" fmla="*/ 299 h 332"/>
                <a:gd name="T38" fmla="*/ 123 w 237"/>
                <a:gd name="T39" fmla="*/ 282 h 332"/>
                <a:gd name="T40" fmla="*/ 87 w 237"/>
                <a:gd name="T41" fmla="*/ 278 h 332"/>
                <a:gd name="T42" fmla="*/ 0 w 237"/>
                <a:gd name="T43" fmla="*/ 276 h 332"/>
                <a:gd name="T44" fmla="*/ 0 w 237"/>
                <a:gd name="T45"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7" h="332">
                  <a:moveTo>
                    <a:pt x="0" y="0"/>
                  </a:moveTo>
                  <a:lnTo>
                    <a:pt x="68" y="40"/>
                  </a:lnTo>
                  <a:lnTo>
                    <a:pt x="191" y="33"/>
                  </a:lnTo>
                  <a:lnTo>
                    <a:pt x="191" y="33"/>
                  </a:lnTo>
                  <a:lnTo>
                    <a:pt x="184" y="108"/>
                  </a:lnTo>
                  <a:lnTo>
                    <a:pt x="185" y="198"/>
                  </a:lnTo>
                  <a:lnTo>
                    <a:pt x="189" y="217"/>
                  </a:lnTo>
                  <a:lnTo>
                    <a:pt x="235" y="316"/>
                  </a:lnTo>
                  <a:lnTo>
                    <a:pt x="235" y="316"/>
                  </a:lnTo>
                  <a:lnTo>
                    <a:pt x="237" y="325"/>
                  </a:lnTo>
                  <a:lnTo>
                    <a:pt x="237" y="325"/>
                  </a:lnTo>
                  <a:lnTo>
                    <a:pt x="225" y="331"/>
                  </a:lnTo>
                  <a:lnTo>
                    <a:pt x="219" y="319"/>
                  </a:lnTo>
                  <a:lnTo>
                    <a:pt x="213" y="313"/>
                  </a:lnTo>
                  <a:lnTo>
                    <a:pt x="200" y="312"/>
                  </a:lnTo>
                  <a:lnTo>
                    <a:pt x="196" y="314"/>
                  </a:lnTo>
                  <a:lnTo>
                    <a:pt x="200" y="332"/>
                  </a:lnTo>
                  <a:lnTo>
                    <a:pt x="174" y="331"/>
                  </a:lnTo>
                  <a:lnTo>
                    <a:pt x="174" y="299"/>
                  </a:lnTo>
                  <a:lnTo>
                    <a:pt x="123" y="282"/>
                  </a:lnTo>
                  <a:lnTo>
                    <a:pt x="87" y="278"/>
                  </a:lnTo>
                  <a:lnTo>
                    <a:pt x="0" y="276"/>
                  </a:lnTo>
                  <a:lnTo>
                    <a:pt x="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 name="Freeform 10">
              <a:extLst>
                <a:ext uri="{FF2B5EF4-FFF2-40B4-BE49-F238E27FC236}">
                  <a16:creationId xmlns:a16="http://schemas.microsoft.com/office/drawing/2014/main" id="{BC667B28-69C9-42CB-8B79-BD3593E692A0}"/>
                </a:ext>
              </a:extLst>
            </p:cNvPr>
            <p:cNvSpPr>
              <a:spLocks noEditPoints="1"/>
            </p:cNvSpPr>
            <p:nvPr/>
          </p:nvSpPr>
          <p:spPr bwMode="auto">
            <a:xfrm>
              <a:off x="6905625" y="3635375"/>
              <a:ext cx="1052513" cy="1708150"/>
            </a:xfrm>
            <a:custGeom>
              <a:avLst/>
              <a:gdLst>
                <a:gd name="T0" fmla="*/ 162 w 663"/>
                <a:gd name="T1" fmla="*/ 831 h 1076"/>
                <a:gd name="T2" fmla="*/ 636 w 663"/>
                <a:gd name="T3" fmla="*/ 23 h 1076"/>
                <a:gd name="T4" fmla="*/ 659 w 663"/>
                <a:gd name="T5" fmla="*/ 39 h 1076"/>
                <a:gd name="T6" fmla="*/ 653 w 663"/>
                <a:gd name="T7" fmla="*/ 63 h 1076"/>
                <a:gd name="T8" fmla="*/ 649 w 663"/>
                <a:gd name="T9" fmla="*/ 81 h 1076"/>
                <a:gd name="T10" fmla="*/ 648 w 663"/>
                <a:gd name="T11" fmla="*/ 100 h 1076"/>
                <a:gd name="T12" fmla="*/ 654 w 663"/>
                <a:gd name="T13" fmla="*/ 124 h 1076"/>
                <a:gd name="T14" fmla="*/ 654 w 663"/>
                <a:gd name="T15" fmla="*/ 200 h 1076"/>
                <a:gd name="T16" fmla="*/ 642 w 663"/>
                <a:gd name="T17" fmla="*/ 252 h 1076"/>
                <a:gd name="T18" fmla="*/ 656 w 663"/>
                <a:gd name="T19" fmla="*/ 328 h 1076"/>
                <a:gd name="T20" fmla="*/ 629 w 663"/>
                <a:gd name="T21" fmla="*/ 350 h 1076"/>
                <a:gd name="T22" fmla="*/ 602 w 663"/>
                <a:gd name="T23" fmla="*/ 380 h 1076"/>
                <a:gd name="T24" fmla="*/ 616 w 663"/>
                <a:gd name="T25" fmla="*/ 395 h 1076"/>
                <a:gd name="T26" fmla="*/ 588 w 663"/>
                <a:gd name="T27" fmla="*/ 441 h 1076"/>
                <a:gd name="T28" fmla="*/ 577 w 663"/>
                <a:gd name="T29" fmla="*/ 460 h 1076"/>
                <a:gd name="T30" fmla="*/ 567 w 663"/>
                <a:gd name="T31" fmla="*/ 473 h 1076"/>
                <a:gd name="T32" fmla="*/ 517 w 663"/>
                <a:gd name="T33" fmla="*/ 525 h 1076"/>
                <a:gd name="T34" fmla="*/ 484 w 663"/>
                <a:gd name="T35" fmla="*/ 613 h 1076"/>
                <a:gd name="T36" fmla="*/ 444 w 663"/>
                <a:gd name="T37" fmla="*/ 711 h 1076"/>
                <a:gd name="T38" fmla="*/ 400 w 663"/>
                <a:gd name="T39" fmla="*/ 816 h 1076"/>
                <a:gd name="T40" fmla="*/ 357 w 663"/>
                <a:gd name="T41" fmla="*/ 831 h 1076"/>
                <a:gd name="T42" fmla="*/ 348 w 663"/>
                <a:gd name="T43" fmla="*/ 840 h 1076"/>
                <a:gd name="T44" fmla="*/ 340 w 663"/>
                <a:gd name="T45" fmla="*/ 897 h 1076"/>
                <a:gd name="T46" fmla="*/ 292 w 663"/>
                <a:gd name="T47" fmla="*/ 948 h 1076"/>
                <a:gd name="T48" fmla="*/ 290 w 663"/>
                <a:gd name="T49" fmla="*/ 924 h 1076"/>
                <a:gd name="T50" fmla="*/ 274 w 663"/>
                <a:gd name="T51" fmla="*/ 894 h 1076"/>
                <a:gd name="T52" fmla="*/ 286 w 663"/>
                <a:gd name="T53" fmla="*/ 872 h 1076"/>
                <a:gd name="T54" fmla="*/ 297 w 663"/>
                <a:gd name="T55" fmla="*/ 887 h 1076"/>
                <a:gd name="T56" fmla="*/ 297 w 663"/>
                <a:gd name="T57" fmla="*/ 876 h 1076"/>
                <a:gd name="T58" fmla="*/ 310 w 663"/>
                <a:gd name="T59" fmla="*/ 847 h 1076"/>
                <a:gd name="T60" fmla="*/ 307 w 663"/>
                <a:gd name="T61" fmla="*/ 841 h 1076"/>
                <a:gd name="T62" fmla="*/ 304 w 663"/>
                <a:gd name="T63" fmla="*/ 857 h 1076"/>
                <a:gd name="T64" fmla="*/ 296 w 663"/>
                <a:gd name="T65" fmla="*/ 827 h 1076"/>
                <a:gd name="T66" fmla="*/ 300 w 663"/>
                <a:gd name="T67" fmla="*/ 810 h 1076"/>
                <a:gd name="T68" fmla="*/ 286 w 663"/>
                <a:gd name="T69" fmla="*/ 835 h 1076"/>
                <a:gd name="T70" fmla="*/ 293 w 663"/>
                <a:gd name="T71" fmla="*/ 848 h 1076"/>
                <a:gd name="T72" fmla="*/ 274 w 663"/>
                <a:gd name="T73" fmla="*/ 832 h 1076"/>
                <a:gd name="T74" fmla="*/ 270 w 663"/>
                <a:gd name="T75" fmla="*/ 835 h 1076"/>
                <a:gd name="T76" fmla="*/ 254 w 663"/>
                <a:gd name="T77" fmla="*/ 825 h 1076"/>
                <a:gd name="T78" fmla="*/ 248 w 663"/>
                <a:gd name="T79" fmla="*/ 835 h 1076"/>
                <a:gd name="T80" fmla="*/ 229 w 663"/>
                <a:gd name="T81" fmla="*/ 825 h 1076"/>
                <a:gd name="T82" fmla="*/ 222 w 663"/>
                <a:gd name="T83" fmla="*/ 848 h 1076"/>
                <a:gd name="T84" fmla="*/ 223 w 663"/>
                <a:gd name="T85" fmla="*/ 833 h 1076"/>
                <a:gd name="T86" fmla="*/ 223 w 663"/>
                <a:gd name="T87" fmla="*/ 790 h 1076"/>
                <a:gd name="T88" fmla="*/ 222 w 663"/>
                <a:gd name="T89" fmla="*/ 808 h 1076"/>
                <a:gd name="T90" fmla="*/ 205 w 663"/>
                <a:gd name="T91" fmla="*/ 813 h 1076"/>
                <a:gd name="T92" fmla="*/ 167 w 663"/>
                <a:gd name="T93" fmla="*/ 821 h 1076"/>
                <a:gd name="T94" fmla="*/ 148 w 663"/>
                <a:gd name="T95" fmla="*/ 832 h 1076"/>
                <a:gd name="T96" fmla="*/ 144 w 663"/>
                <a:gd name="T97" fmla="*/ 836 h 1076"/>
                <a:gd name="T98" fmla="*/ 136 w 663"/>
                <a:gd name="T99" fmla="*/ 857 h 1076"/>
                <a:gd name="T100" fmla="*/ 197 w 663"/>
                <a:gd name="T101" fmla="*/ 867 h 1076"/>
                <a:gd name="T102" fmla="*/ 230 w 663"/>
                <a:gd name="T103" fmla="*/ 886 h 1076"/>
                <a:gd name="T104" fmla="*/ 255 w 663"/>
                <a:gd name="T105" fmla="*/ 893 h 1076"/>
                <a:gd name="T106" fmla="*/ 242 w 663"/>
                <a:gd name="T107" fmla="*/ 989 h 1076"/>
                <a:gd name="T108" fmla="*/ 4 w 663"/>
                <a:gd name="T109" fmla="*/ 1076 h 1076"/>
                <a:gd name="T110" fmla="*/ 129 w 663"/>
                <a:gd name="T111" fmla="*/ 171 h 1076"/>
                <a:gd name="T112" fmla="*/ 359 w 663"/>
                <a:gd name="T113" fmla="*/ 131 h 1076"/>
                <a:gd name="T114" fmla="*/ 456 w 663"/>
                <a:gd name="T115" fmla="*/ 88 h 1076"/>
                <a:gd name="T116" fmla="*/ 552 w 663"/>
                <a:gd name="T117" fmla="*/ 15 h 1076"/>
                <a:gd name="T118" fmla="*/ 628 w 663"/>
                <a:gd name="T119" fmla="*/ 0 h 1076"/>
                <a:gd name="T120" fmla="*/ 628 w 663"/>
                <a:gd name="T12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3" h="1076">
                  <a:moveTo>
                    <a:pt x="167" y="828"/>
                  </a:moveTo>
                  <a:lnTo>
                    <a:pt x="167" y="837"/>
                  </a:lnTo>
                  <a:lnTo>
                    <a:pt x="164" y="836"/>
                  </a:lnTo>
                  <a:lnTo>
                    <a:pt x="162" y="831"/>
                  </a:lnTo>
                  <a:lnTo>
                    <a:pt x="167" y="828"/>
                  </a:lnTo>
                  <a:close/>
                  <a:moveTo>
                    <a:pt x="628" y="0"/>
                  </a:moveTo>
                  <a:lnTo>
                    <a:pt x="629" y="8"/>
                  </a:lnTo>
                  <a:lnTo>
                    <a:pt x="636" y="23"/>
                  </a:lnTo>
                  <a:lnTo>
                    <a:pt x="640" y="23"/>
                  </a:lnTo>
                  <a:lnTo>
                    <a:pt x="652" y="32"/>
                  </a:lnTo>
                  <a:lnTo>
                    <a:pt x="653" y="38"/>
                  </a:lnTo>
                  <a:lnTo>
                    <a:pt x="659" y="39"/>
                  </a:lnTo>
                  <a:lnTo>
                    <a:pt x="658" y="42"/>
                  </a:lnTo>
                  <a:lnTo>
                    <a:pt x="655" y="40"/>
                  </a:lnTo>
                  <a:lnTo>
                    <a:pt x="651" y="42"/>
                  </a:lnTo>
                  <a:lnTo>
                    <a:pt x="653" y="63"/>
                  </a:lnTo>
                  <a:lnTo>
                    <a:pt x="648" y="70"/>
                  </a:lnTo>
                  <a:lnTo>
                    <a:pt x="649" y="74"/>
                  </a:lnTo>
                  <a:lnTo>
                    <a:pt x="647" y="79"/>
                  </a:lnTo>
                  <a:lnTo>
                    <a:pt x="649" y="81"/>
                  </a:lnTo>
                  <a:lnTo>
                    <a:pt x="640" y="85"/>
                  </a:lnTo>
                  <a:lnTo>
                    <a:pt x="644" y="89"/>
                  </a:lnTo>
                  <a:lnTo>
                    <a:pt x="641" y="95"/>
                  </a:lnTo>
                  <a:lnTo>
                    <a:pt x="648" y="100"/>
                  </a:lnTo>
                  <a:lnTo>
                    <a:pt x="649" y="103"/>
                  </a:lnTo>
                  <a:lnTo>
                    <a:pt x="642" y="97"/>
                  </a:lnTo>
                  <a:lnTo>
                    <a:pt x="637" y="102"/>
                  </a:lnTo>
                  <a:lnTo>
                    <a:pt x="654" y="124"/>
                  </a:lnTo>
                  <a:lnTo>
                    <a:pt x="648" y="142"/>
                  </a:lnTo>
                  <a:lnTo>
                    <a:pt x="653" y="158"/>
                  </a:lnTo>
                  <a:lnTo>
                    <a:pt x="649" y="184"/>
                  </a:lnTo>
                  <a:lnTo>
                    <a:pt x="654" y="200"/>
                  </a:lnTo>
                  <a:lnTo>
                    <a:pt x="644" y="231"/>
                  </a:lnTo>
                  <a:lnTo>
                    <a:pt x="641" y="237"/>
                  </a:lnTo>
                  <a:lnTo>
                    <a:pt x="635" y="238"/>
                  </a:lnTo>
                  <a:lnTo>
                    <a:pt x="642" y="252"/>
                  </a:lnTo>
                  <a:lnTo>
                    <a:pt x="648" y="281"/>
                  </a:lnTo>
                  <a:lnTo>
                    <a:pt x="663" y="299"/>
                  </a:lnTo>
                  <a:lnTo>
                    <a:pt x="658" y="312"/>
                  </a:lnTo>
                  <a:lnTo>
                    <a:pt x="656" y="328"/>
                  </a:lnTo>
                  <a:lnTo>
                    <a:pt x="650" y="335"/>
                  </a:lnTo>
                  <a:lnTo>
                    <a:pt x="642" y="337"/>
                  </a:lnTo>
                  <a:lnTo>
                    <a:pt x="633" y="352"/>
                  </a:lnTo>
                  <a:lnTo>
                    <a:pt x="629" y="350"/>
                  </a:lnTo>
                  <a:lnTo>
                    <a:pt x="625" y="354"/>
                  </a:lnTo>
                  <a:lnTo>
                    <a:pt x="621" y="354"/>
                  </a:lnTo>
                  <a:lnTo>
                    <a:pt x="607" y="367"/>
                  </a:lnTo>
                  <a:lnTo>
                    <a:pt x="602" y="380"/>
                  </a:lnTo>
                  <a:lnTo>
                    <a:pt x="612" y="381"/>
                  </a:lnTo>
                  <a:lnTo>
                    <a:pt x="616" y="379"/>
                  </a:lnTo>
                  <a:lnTo>
                    <a:pt x="620" y="383"/>
                  </a:lnTo>
                  <a:lnTo>
                    <a:pt x="616" y="395"/>
                  </a:lnTo>
                  <a:lnTo>
                    <a:pt x="605" y="410"/>
                  </a:lnTo>
                  <a:lnTo>
                    <a:pt x="590" y="440"/>
                  </a:lnTo>
                  <a:lnTo>
                    <a:pt x="593" y="444"/>
                  </a:lnTo>
                  <a:lnTo>
                    <a:pt x="588" y="441"/>
                  </a:lnTo>
                  <a:lnTo>
                    <a:pt x="586" y="445"/>
                  </a:lnTo>
                  <a:lnTo>
                    <a:pt x="590" y="449"/>
                  </a:lnTo>
                  <a:lnTo>
                    <a:pt x="585" y="446"/>
                  </a:lnTo>
                  <a:lnTo>
                    <a:pt x="577" y="460"/>
                  </a:lnTo>
                  <a:lnTo>
                    <a:pt x="579" y="466"/>
                  </a:lnTo>
                  <a:lnTo>
                    <a:pt x="571" y="462"/>
                  </a:lnTo>
                  <a:lnTo>
                    <a:pt x="571" y="470"/>
                  </a:lnTo>
                  <a:lnTo>
                    <a:pt x="567" y="473"/>
                  </a:lnTo>
                  <a:lnTo>
                    <a:pt x="564" y="473"/>
                  </a:lnTo>
                  <a:lnTo>
                    <a:pt x="547" y="496"/>
                  </a:lnTo>
                  <a:lnTo>
                    <a:pt x="541" y="507"/>
                  </a:lnTo>
                  <a:lnTo>
                    <a:pt x="517" y="525"/>
                  </a:lnTo>
                  <a:lnTo>
                    <a:pt x="511" y="535"/>
                  </a:lnTo>
                  <a:lnTo>
                    <a:pt x="502" y="560"/>
                  </a:lnTo>
                  <a:lnTo>
                    <a:pt x="487" y="586"/>
                  </a:lnTo>
                  <a:lnTo>
                    <a:pt x="484" y="613"/>
                  </a:lnTo>
                  <a:lnTo>
                    <a:pt x="474" y="632"/>
                  </a:lnTo>
                  <a:lnTo>
                    <a:pt x="472" y="668"/>
                  </a:lnTo>
                  <a:lnTo>
                    <a:pt x="469" y="677"/>
                  </a:lnTo>
                  <a:lnTo>
                    <a:pt x="444" y="711"/>
                  </a:lnTo>
                  <a:lnTo>
                    <a:pt x="434" y="734"/>
                  </a:lnTo>
                  <a:lnTo>
                    <a:pt x="412" y="812"/>
                  </a:lnTo>
                  <a:lnTo>
                    <a:pt x="407" y="816"/>
                  </a:lnTo>
                  <a:lnTo>
                    <a:pt x="400" y="816"/>
                  </a:lnTo>
                  <a:lnTo>
                    <a:pt x="392" y="832"/>
                  </a:lnTo>
                  <a:lnTo>
                    <a:pt x="360" y="840"/>
                  </a:lnTo>
                  <a:lnTo>
                    <a:pt x="359" y="828"/>
                  </a:lnTo>
                  <a:lnTo>
                    <a:pt x="357" y="831"/>
                  </a:lnTo>
                  <a:lnTo>
                    <a:pt x="359" y="839"/>
                  </a:lnTo>
                  <a:lnTo>
                    <a:pt x="354" y="839"/>
                  </a:lnTo>
                  <a:lnTo>
                    <a:pt x="353" y="837"/>
                  </a:lnTo>
                  <a:lnTo>
                    <a:pt x="348" y="840"/>
                  </a:lnTo>
                  <a:lnTo>
                    <a:pt x="348" y="847"/>
                  </a:lnTo>
                  <a:lnTo>
                    <a:pt x="338" y="873"/>
                  </a:lnTo>
                  <a:lnTo>
                    <a:pt x="337" y="887"/>
                  </a:lnTo>
                  <a:lnTo>
                    <a:pt x="340" y="897"/>
                  </a:lnTo>
                  <a:lnTo>
                    <a:pt x="335" y="898"/>
                  </a:lnTo>
                  <a:lnTo>
                    <a:pt x="334" y="913"/>
                  </a:lnTo>
                  <a:lnTo>
                    <a:pt x="320" y="918"/>
                  </a:lnTo>
                  <a:lnTo>
                    <a:pt x="292" y="948"/>
                  </a:lnTo>
                  <a:lnTo>
                    <a:pt x="287" y="949"/>
                  </a:lnTo>
                  <a:lnTo>
                    <a:pt x="282" y="947"/>
                  </a:lnTo>
                  <a:lnTo>
                    <a:pt x="287" y="945"/>
                  </a:lnTo>
                  <a:lnTo>
                    <a:pt x="290" y="924"/>
                  </a:lnTo>
                  <a:lnTo>
                    <a:pt x="286" y="917"/>
                  </a:lnTo>
                  <a:lnTo>
                    <a:pt x="280" y="913"/>
                  </a:lnTo>
                  <a:lnTo>
                    <a:pt x="279" y="897"/>
                  </a:lnTo>
                  <a:lnTo>
                    <a:pt x="274" y="894"/>
                  </a:lnTo>
                  <a:lnTo>
                    <a:pt x="272" y="888"/>
                  </a:lnTo>
                  <a:lnTo>
                    <a:pt x="274" y="873"/>
                  </a:lnTo>
                  <a:lnTo>
                    <a:pt x="279" y="870"/>
                  </a:lnTo>
                  <a:lnTo>
                    <a:pt x="286" y="872"/>
                  </a:lnTo>
                  <a:lnTo>
                    <a:pt x="286" y="879"/>
                  </a:lnTo>
                  <a:lnTo>
                    <a:pt x="293" y="882"/>
                  </a:lnTo>
                  <a:lnTo>
                    <a:pt x="293" y="886"/>
                  </a:lnTo>
                  <a:lnTo>
                    <a:pt x="297" y="887"/>
                  </a:lnTo>
                  <a:lnTo>
                    <a:pt x="295" y="868"/>
                  </a:lnTo>
                  <a:lnTo>
                    <a:pt x="302" y="866"/>
                  </a:lnTo>
                  <a:lnTo>
                    <a:pt x="300" y="874"/>
                  </a:lnTo>
                  <a:lnTo>
                    <a:pt x="297" y="876"/>
                  </a:lnTo>
                  <a:lnTo>
                    <a:pt x="298" y="881"/>
                  </a:lnTo>
                  <a:lnTo>
                    <a:pt x="302" y="872"/>
                  </a:lnTo>
                  <a:lnTo>
                    <a:pt x="312" y="860"/>
                  </a:lnTo>
                  <a:lnTo>
                    <a:pt x="310" y="847"/>
                  </a:lnTo>
                  <a:lnTo>
                    <a:pt x="313" y="833"/>
                  </a:lnTo>
                  <a:lnTo>
                    <a:pt x="310" y="830"/>
                  </a:lnTo>
                  <a:lnTo>
                    <a:pt x="307" y="833"/>
                  </a:lnTo>
                  <a:lnTo>
                    <a:pt x="307" y="841"/>
                  </a:lnTo>
                  <a:lnTo>
                    <a:pt x="304" y="839"/>
                  </a:lnTo>
                  <a:lnTo>
                    <a:pt x="306" y="851"/>
                  </a:lnTo>
                  <a:lnTo>
                    <a:pt x="301" y="847"/>
                  </a:lnTo>
                  <a:lnTo>
                    <a:pt x="304" y="857"/>
                  </a:lnTo>
                  <a:lnTo>
                    <a:pt x="303" y="862"/>
                  </a:lnTo>
                  <a:lnTo>
                    <a:pt x="294" y="867"/>
                  </a:lnTo>
                  <a:lnTo>
                    <a:pt x="298" y="829"/>
                  </a:lnTo>
                  <a:lnTo>
                    <a:pt x="296" y="827"/>
                  </a:lnTo>
                  <a:lnTo>
                    <a:pt x="298" y="824"/>
                  </a:lnTo>
                  <a:lnTo>
                    <a:pt x="296" y="818"/>
                  </a:lnTo>
                  <a:lnTo>
                    <a:pt x="300" y="816"/>
                  </a:lnTo>
                  <a:lnTo>
                    <a:pt x="300" y="810"/>
                  </a:lnTo>
                  <a:lnTo>
                    <a:pt x="296" y="810"/>
                  </a:lnTo>
                  <a:lnTo>
                    <a:pt x="296" y="814"/>
                  </a:lnTo>
                  <a:lnTo>
                    <a:pt x="293" y="814"/>
                  </a:lnTo>
                  <a:lnTo>
                    <a:pt x="286" y="835"/>
                  </a:lnTo>
                  <a:lnTo>
                    <a:pt x="283" y="834"/>
                  </a:lnTo>
                  <a:lnTo>
                    <a:pt x="294" y="844"/>
                  </a:lnTo>
                  <a:lnTo>
                    <a:pt x="289" y="844"/>
                  </a:lnTo>
                  <a:lnTo>
                    <a:pt x="293" y="848"/>
                  </a:lnTo>
                  <a:lnTo>
                    <a:pt x="288" y="847"/>
                  </a:lnTo>
                  <a:lnTo>
                    <a:pt x="286" y="849"/>
                  </a:lnTo>
                  <a:lnTo>
                    <a:pt x="283" y="849"/>
                  </a:lnTo>
                  <a:lnTo>
                    <a:pt x="274" y="832"/>
                  </a:lnTo>
                  <a:lnTo>
                    <a:pt x="275" y="829"/>
                  </a:lnTo>
                  <a:lnTo>
                    <a:pt x="272" y="827"/>
                  </a:lnTo>
                  <a:lnTo>
                    <a:pt x="268" y="829"/>
                  </a:lnTo>
                  <a:lnTo>
                    <a:pt x="270" y="835"/>
                  </a:lnTo>
                  <a:lnTo>
                    <a:pt x="266" y="836"/>
                  </a:lnTo>
                  <a:lnTo>
                    <a:pt x="260" y="827"/>
                  </a:lnTo>
                  <a:lnTo>
                    <a:pt x="261" y="835"/>
                  </a:lnTo>
                  <a:lnTo>
                    <a:pt x="254" y="825"/>
                  </a:lnTo>
                  <a:lnTo>
                    <a:pt x="253" y="830"/>
                  </a:lnTo>
                  <a:lnTo>
                    <a:pt x="250" y="828"/>
                  </a:lnTo>
                  <a:lnTo>
                    <a:pt x="251" y="835"/>
                  </a:lnTo>
                  <a:lnTo>
                    <a:pt x="248" y="835"/>
                  </a:lnTo>
                  <a:lnTo>
                    <a:pt x="241" y="826"/>
                  </a:lnTo>
                  <a:lnTo>
                    <a:pt x="241" y="820"/>
                  </a:lnTo>
                  <a:lnTo>
                    <a:pt x="236" y="817"/>
                  </a:lnTo>
                  <a:lnTo>
                    <a:pt x="229" y="825"/>
                  </a:lnTo>
                  <a:lnTo>
                    <a:pt x="229" y="835"/>
                  </a:lnTo>
                  <a:lnTo>
                    <a:pt x="223" y="841"/>
                  </a:lnTo>
                  <a:lnTo>
                    <a:pt x="224" y="847"/>
                  </a:lnTo>
                  <a:lnTo>
                    <a:pt x="222" y="848"/>
                  </a:lnTo>
                  <a:lnTo>
                    <a:pt x="222" y="844"/>
                  </a:lnTo>
                  <a:lnTo>
                    <a:pt x="220" y="844"/>
                  </a:lnTo>
                  <a:lnTo>
                    <a:pt x="220" y="837"/>
                  </a:lnTo>
                  <a:lnTo>
                    <a:pt x="223" y="833"/>
                  </a:lnTo>
                  <a:lnTo>
                    <a:pt x="225" y="835"/>
                  </a:lnTo>
                  <a:lnTo>
                    <a:pt x="234" y="807"/>
                  </a:lnTo>
                  <a:lnTo>
                    <a:pt x="229" y="787"/>
                  </a:lnTo>
                  <a:lnTo>
                    <a:pt x="223" y="790"/>
                  </a:lnTo>
                  <a:lnTo>
                    <a:pt x="228" y="803"/>
                  </a:lnTo>
                  <a:lnTo>
                    <a:pt x="227" y="805"/>
                  </a:lnTo>
                  <a:lnTo>
                    <a:pt x="220" y="797"/>
                  </a:lnTo>
                  <a:lnTo>
                    <a:pt x="222" y="808"/>
                  </a:lnTo>
                  <a:lnTo>
                    <a:pt x="219" y="822"/>
                  </a:lnTo>
                  <a:lnTo>
                    <a:pt x="210" y="830"/>
                  </a:lnTo>
                  <a:lnTo>
                    <a:pt x="209" y="819"/>
                  </a:lnTo>
                  <a:lnTo>
                    <a:pt x="205" y="813"/>
                  </a:lnTo>
                  <a:lnTo>
                    <a:pt x="189" y="817"/>
                  </a:lnTo>
                  <a:lnTo>
                    <a:pt x="188" y="826"/>
                  </a:lnTo>
                  <a:lnTo>
                    <a:pt x="179" y="820"/>
                  </a:lnTo>
                  <a:lnTo>
                    <a:pt x="167" y="821"/>
                  </a:lnTo>
                  <a:lnTo>
                    <a:pt x="163" y="823"/>
                  </a:lnTo>
                  <a:lnTo>
                    <a:pt x="161" y="830"/>
                  </a:lnTo>
                  <a:lnTo>
                    <a:pt x="154" y="835"/>
                  </a:lnTo>
                  <a:lnTo>
                    <a:pt x="148" y="832"/>
                  </a:lnTo>
                  <a:lnTo>
                    <a:pt x="145" y="824"/>
                  </a:lnTo>
                  <a:lnTo>
                    <a:pt x="142" y="830"/>
                  </a:lnTo>
                  <a:lnTo>
                    <a:pt x="138" y="831"/>
                  </a:lnTo>
                  <a:lnTo>
                    <a:pt x="144" y="836"/>
                  </a:lnTo>
                  <a:lnTo>
                    <a:pt x="136" y="839"/>
                  </a:lnTo>
                  <a:lnTo>
                    <a:pt x="132" y="846"/>
                  </a:lnTo>
                  <a:lnTo>
                    <a:pt x="139" y="847"/>
                  </a:lnTo>
                  <a:lnTo>
                    <a:pt x="136" y="857"/>
                  </a:lnTo>
                  <a:lnTo>
                    <a:pt x="141" y="865"/>
                  </a:lnTo>
                  <a:lnTo>
                    <a:pt x="165" y="873"/>
                  </a:lnTo>
                  <a:lnTo>
                    <a:pt x="183" y="873"/>
                  </a:lnTo>
                  <a:lnTo>
                    <a:pt x="197" y="867"/>
                  </a:lnTo>
                  <a:lnTo>
                    <a:pt x="209" y="875"/>
                  </a:lnTo>
                  <a:lnTo>
                    <a:pt x="218" y="869"/>
                  </a:lnTo>
                  <a:lnTo>
                    <a:pt x="218" y="881"/>
                  </a:lnTo>
                  <a:lnTo>
                    <a:pt x="230" y="886"/>
                  </a:lnTo>
                  <a:lnTo>
                    <a:pt x="237" y="902"/>
                  </a:lnTo>
                  <a:lnTo>
                    <a:pt x="246" y="898"/>
                  </a:lnTo>
                  <a:lnTo>
                    <a:pt x="248" y="890"/>
                  </a:lnTo>
                  <a:lnTo>
                    <a:pt x="255" y="893"/>
                  </a:lnTo>
                  <a:lnTo>
                    <a:pt x="255" y="904"/>
                  </a:lnTo>
                  <a:lnTo>
                    <a:pt x="247" y="911"/>
                  </a:lnTo>
                  <a:lnTo>
                    <a:pt x="239" y="930"/>
                  </a:lnTo>
                  <a:lnTo>
                    <a:pt x="242" y="989"/>
                  </a:lnTo>
                  <a:lnTo>
                    <a:pt x="233" y="1001"/>
                  </a:lnTo>
                  <a:lnTo>
                    <a:pt x="235" y="1016"/>
                  </a:lnTo>
                  <a:lnTo>
                    <a:pt x="240" y="1021"/>
                  </a:lnTo>
                  <a:lnTo>
                    <a:pt x="4" y="1076"/>
                  </a:lnTo>
                  <a:lnTo>
                    <a:pt x="4" y="1076"/>
                  </a:lnTo>
                  <a:lnTo>
                    <a:pt x="0" y="337"/>
                  </a:lnTo>
                  <a:lnTo>
                    <a:pt x="128" y="337"/>
                  </a:lnTo>
                  <a:lnTo>
                    <a:pt x="129" y="171"/>
                  </a:lnTo>
                  <a:lnTo>
                    <a:pt x="259" y="209"/>
                  </a:lnTo>
                  <a:lnTo>
                    <a:pt x="383" y="252"/>
                  </a:lnTo>
                  <a:lnTo>
                    <a:pt x="384" y="157"/>
                  </a:lnTo>
                  <a:lnTo>
                    <a:pt x="359" y="131"/>
                  </a:lnTo>
                  <a:lnTo>
                    <a:pt x="398" y="114"/>
                  </a:lnTo>
                  <a:lnTo>
                    <a:pt x="406" y="108"/>
                  </a:lnTo>
                  <a:lnTo>
                    <a:pt x="406" y="108"/>
                  </a:lnTo>
                  <a:lnTo>
                    <a:pt x="456" y="88"/>
                  </a:lnTo>
                  <a:lnTo>
                    <a:pt x="456" y="88"/>
                  </a:lnTo>
                  <a:lnTo>
                    <a:pt x="546" y="52"/>
                  </a:lnTo>
                  <a:lnTo>
                    <a:pt x="536" y="20"/>
                  </a:lnTo>
                  <a:lnTo>
                    <a:pt x="552" y="15"/>
                  </a:lnTo>
                  <a:lnTo>
                    <a:pt x="552" y="15"/>
                  </a:lnTo>
                  <a:lnTo>
                    <a:pt x="587" y="4"/>
                  </a:lnTo>
                  <a:lnTo>
                    <a:pt x="628" y="0"/>
                  </a:lnTo>
                  <a:lnTo>
                    <a:pt x="628" y="0"/>
                  </a:lnTo>
                  <a:lnTo>
                    <a:pt x="628" y="0"/>
                  </a:lnTo>
                  <a:lnTo>
                    <a:pt x="628" y="0"/>
                  </a:lnTo>
                  <a:lnTo>
                    <a:pt x="628" y="0"/>
                  </a:lnTo>
                  <a:lnTo>
                    <a:pt x="628" y="0"/>
                  </a:lnTo>
                  <a:lnTo>
                    <a:pt x="62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 name="Freeform 11">
              <a:extLst>
                <a:ext uri="{FF2B5EF4-FFF2-40B4-BE49-F238E27FC236}">
                  <a16:creationId xmlns:a16="http://schemas.microsoft.com/office/drawing/2014/main" id="{76428B7B-9993-4AB3-80AB-78715B6525A8}"/>
                </a:ext>
              </a:extLst>
            </p:cNvPr>
            <p:cNvSpPr>
              <a:spLocks/>
            </p:cNvSpPr>
            <p:nvPr/>
          </p:nvSpPr>
          <p:spPr bwMode="auto">
            <a:xfrm>
              <a:off x="7494588" y="2695575"/>
              <a:ext cx="300038" cy="646113"/>
            </a:xfrm>
            <a:custGeom>
              <a:avLst/>
              <a:gdLst>
                <a:gd name="T0" fmla="*/ 186 w 189"/>
                <a:gd name="T1" fmla="*/ 51 h 407"/>
                <a:gd name="T2" fmla="*/ 176 w 189"/>
                <a:gd name="T3" fmla="*/ 56 h 407"/>
                <a:gd name="T4" fmla="*/ 162 w 189"/>
                <a:gd name="T5" fmla="*/ 59 h 407"/>
                <a:gd name="T6" fmla="*/ 145 w 189"/>
                <a:gd name="T7" fmla="*/ 66 h 407"/>
                <a:gd name="T8" fmla="*/ 135 w 189"/>
                <a:gd name="T9" fmla="*/ 70 h 407"/>
                <a:gd name="T10" fmla="*/ 123 w 189"/>
                <a:gd name="T11" fmla="*/ 78 h 407"/>
                <a:gd name="T12" fmla="*/ 113 w 189"/>
                <a:gd name="T13" fmla="*/ 90 h 407"/>
                <a:gd name="T14" fmla="*/ 111 w 189"/>
                <a:gd name="T15" fmla="*/ 108 h 407"/>
                <a:gd name="T16" fmla="*/ 110 w 189"/>
                <a:gd name="T17" fmla="*/ 111 h 407"/>
                <a:gd name="T18" fmla="*/ 112 w 189"/>
                <a:gd name="T19" fmla="*/ 124 h 407"/>
                <a:gd name="T20" fmla="*/ 120 w 189"/>
                <a:gd name="T21" fmla="*/ 124 h 407"/>
                <a:gd name="T22" fmla="*/ 122 w 189"/>
                <a:gd name="T23" fmla="*/ 130 h 407"/>
                <a:gd name="T24" fmla="*/ 117 w 189"/>
                <a:gd name="T25" fmla="*/ 141 h 407"/>
                <a:gd name="T26" fmla="*/ 109 w 189"/>
                <a:gd name="T27" fmla="*/ 177 h 407"/>
                <a:gd name="T28" fmla="*/ 102 w 189"/>
                <a:gd name="T29" fmla="*/ 183 h 407"/>
                <a:gd name="T30" fmla="*/ 96 w 189"/>
                <a:gd name="T31" fmla="*/ 202 h 407"/>
                <a:gd name="T32" fmla="*/ 109 w 189"/>
                <a:gd name="T33" fmla="*/ 219 h 407"/>
                <a:gd name="T34" fmla="*/ 115 w 189"/>
                <a:gd name="T35" fmla="*/ 227 h 407"/>
                <a:gd name="T36" fmla="*/ 120 w 189"/>
                <a:gd name="T37" fmla="*/ 250 h 407"/>
                <a:gd name="T38" fmla="*/ 157 w 189"/>
                <a:gd name="T39" fmla="*/ 247 h 407"/>
                <a:gd name="T40" fmla="*/ 170 w 189"/>
                <a:gd name="T41" fmla="*/ 253 h 407"/>
                <a:gd name="T42" fmla="*/ 153 w 189"/>
                <a:gd name="T43" fmla="*/ 249 h 407"/>
                <a:gd name="T44" fmla="*/ 142 w 189"/>
                <a:gd name="T45" fmla="*/ 263 h 407"/>
                <a:gd name="T46" fmla="*/ 95 w 189"/>
                <a:gd name="T47" fmla="*/ 263 h 407"/>
                <a:gd name="T48" fmla="*/ 120 w 189"/>
                <a:gd name="T49" fmla="*/ 367 h 407"/>
                <a:gd name="T50" fmla="*/ 60 w 189"/>
                <a:gd name="T51" fmla="*/ 407 h 407"/>
                <a:gd name="T52" fmla="*/ 10 w 189"/>
                <a:gd name="T53" fmla="*/ 289 h 407"/>
                <a:gd name="T54" fmla="*/ 16 w 189"/>
                <a:gd name="T55" fmla="*/ 124 h 407"/>
                <a:gd name="T56" fmla="*/ 0 w 189"/>
                <a:gd name="T57" fmla="*/ 43 h 407"/>
                <a:gd name="T58" fmla="*/ 45 w 189"/>
                <a:gd name="T59" fmla="*/ 13 h 407"/>
                <a:gd name="T60" fmla="*/ 73 w 189"/>
                <a:gd name="T61" fmla="*/ 0 h 407"/>
                <a:gd name="T62" fmla="*/ 158 w 189"/>
                <a:gd name="T63" fmla="*/ 24 h 407"/>
                <a:gd name="T64" fmla="*/ 189 w 189"/>
                <a:gd name="T65" fmla="*/ 3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9" h="407">
                  <a:moveTo>
                    <a:pt x="188" y="39"/>
                  </a:moveTo>
                  <a:lnTo>
                    <a:pt x="186" y="51"/>
                  </a:lnTo>
                  <a:lnTo>
                    <a:pt x="183" y="50"/>
                  </a:lnTo>
                  <a:lnTo>
                    <a:pt x="176" y="56"/>
                  </a:lnTo>
                  <a:lnTo>
                    <a:pt x="171" y="54"/>
                  </a:lnTo>
                  <a:lnTo>
                    <a:pt x="162" y="59"/>
                  </a:lnTo>
                  <a:lnTo>
                    <a:pt x="150" y="58"/>
                  </a:lnTo>
                  <a:lnTo>
                    <a:pt x="145" y="66"/>
                  </a:lnTo>
                  <a:lnTo>
                    <a:pt x="147" y="71"/>
                  </a:lnTo>
                  <a:lnTo>
                    <a:pt x="135" y="70"/>
                  </a:lnTo>
                  <a:lnTo>
                    <a:pt x="125" y="73"/>
                  </a:lnTo>
                  <a:lnTo>
                    <a:pt x="123" y="78"/>
                  </a:lnTo>
                  <a:lnTo>
                    <a:pt x="117" y="80"/>
                  </a:lnTo>
                  <a:lnTo>
                    <a:pt x="113" y="90"/>
                  </a:lnTo>
                  <a:lnTo>
                    <a:pt x="116" y="100"/>
                  </a:lnTo>
                  <a:lnTo>
                    <a:pt x="111" y="108"/>
                  </a:lnTo>
                  <a:lnTo>
                    <a:pt x="113" y="109"/>
                  </a:lnTo>
                  <a:lnTo>
                    <a:pt x="110" y="111"/>
                  </a:lnTo>
                  <a:lnTo>
                    <a:pt x="114" y="119"/>
                  </a:lnTo>
                  <a:lnTo>
                    <a:pt x="112" y="124"/>
                  </a:lnTo>
                  <a:lnTo>
                    <a:pt x="114" y="127"/>
                  </a:lnTo>
                  <a:lnTo>
                    <a:pt x="120" y="124"/>
                  </a:lnTo>
                  <a:lnTo>
                    <a:pt x="126" y="126"/>
                  </a:lnTo>
                  <a:lnTo>
                    <a:pt x="122" y="130"/>
                  </a:lnTo>
                  <a:lnTo>
                    <a:pt x="121" y="141"/>
                  </a:lnTo>
                  <a:lnTo>
                    <a:pt x="117" y="141"/>
                  </a:lnTo>
                  <a:lnTo>
                    <a:pt x="115" y="147"/>
                  </a:lnTo>
                  <a:lnTo>
                    <a:pt x="109" y="177"/>
                  </a:lnTo>
                  <a:lnTo>
                    <a:pt x="106" y="182"/>
                  </a:lnTo>
                  <a:lnTo>
                    <a:pt x="102" y="183"/>
                  </a:lnTo>
                  <a:lnTo>
                    <a:pt x="96" y="194"/>
                  </a:lnTo>
                  <a:lnTo>
                    <a:pt x="96" y="202"/>
                  </a:lnTo>
                  <a:lnTo>
                    <a:pt x="98" y="213"/>
                  </a:lnTo>
                  <a:lnTo>
                    <a:pt x="109" y="219"/>
                  </a:lnTo>
                  <a:lnTo>
                    <a:pt x="110" y="225"/>
                  </a:lnTo>
                  <a:lnTo>
                    <a:pt x="115" y="227"/>
                  </a:lnTo>
                  <a:lnTo>
                    <a:pt x="116" y="240"/>
                  </a:lnTo>
                  <a:lnTo>
                    <a:pt x="120" y="250"/>
                  </a:lnTo>
                  <a:lnTo>
                    <a:pt x="135" y="257"/>
                  </a:lnTo>
                  <a:lnTo>
                    <a:pt x="157" y="247"/>
                  </a:lnTo>
                  <a:lnTo>
                    <a:pt x="174" y="251"/>
                  </a:lnTo>
                  <a:lnTo>
                    <a:pt x="170" y="253"/>
                  </a:lnTo>
                  <a:lnTo>
                    <a:pt x="160" y="248"/>
                  </a:lnTo>
                  <a:lnTo>
                    <a:pt x="153" y="249"/>
                  </a:lnTo>
                  <a:lnTo>
                    <a:pt x="137" y="258"/>
                  </a:lnTo>
                  <a:lnTo>
                    <a:pt x="142" y="263"/>
                  </a:lnTo>
                  <a:lnTo>
                    <a:pt x="142" y="263"/>
                  </a:lnTo>
                  <a:lnTo>
                    <a:pt x="95" y="263"/>
                  </a:lnTo>
                  <a:lnTo>
                    <a:pt x="111" y="343"/>
                  </a:lnTo>
                  <a:lnTo>
                    <a:pt x="120" y="367"/>
                  </a:lnTo>
                  <a:lnTo>
                    <a:pt x="60" y="407"/>
                  </a:lnTo>
                  <a:lnTo>
                    <a:pt x="60" y="407"/>
                  </a:lnTo>
                  <a:lnTo>
                    <a:pt x="14" y="308"/>
                  </a:lnTo>
                  <a:lnTo>
                    <a:pt x="10" y="289"/>
                  </a:lnTo>
                  <a:lnTo>
                    <a:pt x="9" y="199"/>
                  </a:lnTo>
                  <a:lnTo>
                    <a:pt x="16" y="124"/>
                  </a:lnTo>
                  <a:lnTo>
                    <a:pt x="16" y="124"/>
                  </a:lnTo>
                  <a:lnTo>
                    <a:pt x="0" y="43"/>
                  </a:lnTo>
                  <a:lnTo>
                    <a:pt x="17" y="41"/>
                  </a:lnTo>
                  <a:lnTo>
                    <a:pt x="45" y="13"/>
                  </a:lnTo>
                  <a:lnTo>
                    <a:pt x="56" y="11"/>
                  </a:lnTo>
                  <a:lnTo>
                    <a:pt x="73" y="0"/>
                  </a:lnTo>
                  <a:lnTo>
                    <a:pt x="118" y="22"/>
                  </a:lnTo>
                  <a:lnTo>
                    <a:pt x="158" y="24"/>
                  </a:lnTo>
                  <a:lnTo>
                    <a:pt x="189" y="36"/>
                  </a:lnTo>
                  <a:lnTo>
                    <a:pt x="189" y="36"/>
                  </a:lnTo>
                  <a:lnTo>
                    <a:pt x="188" y="3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16" name="Group 15">
            <a:extLst>
              <a:ext uri="{FF2B5EF4-FFF2-40B4-BE49-F238E27FC236}">
                <a16:creationId xmlns:a16="http://schemas.microsoft.com/office/drawing/2014/main" id="{55D93F6A-1351-4EC3-855C-02747A2207AF}"/>
              </a:ext>
            </a:extLst>
          </p:cNvPr>
          <p:cNvGrpSpPr/>
          <p:nvPr/>
        </p:nvGrpSpPr>
        <p:grpSpPr>
          <a:xfrm>
            <a:off x="1678780" y="2407199"/>
            <a:ext cx="6197236" cy="5472602"/>
            <a:chOff x="10626915" y="3676650"/>
            <a:chExt cx="6197236" cy="5472602"/>
          </a:xfrm>
        </p:grpSpPr>
        <p:sp>
          <p:nvSpPr>
            <p:cNvPr id="17" name="Title 12">
              <a:extLst>
                <a:ext uri="{FF2B5EF4-FFF2-40B4-BE49-F238E27FC236}">
                  <a16:creationId xmlns:a16="http://schemas.microsoft.com/office/drawing/2014/main" id="{1C77A5C4-9A88-407A-A461-8EE9E8FFFDCF}"/>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Qatar</a:t>
              </a:r>
            </a:p>
          </p:txBody>
        </p:sp>
        <p:sp>
          <p:nvSpPr>
            <p:cNvPr id="18" name="Subtitle 13">
              <a:extLst>
                <a:ext uri="{FF2B5EF4-FFF2-40B4-BE49-F238E27FC236}">
                  <a16:creationId xmlns:a16="http://schemas.microsoft.com/office/drawing/2014/main" id="{7E4D28A0-FFC0-4B96-A075-B7915496754D}"/>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60863699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 name="Group 68">
            <a:extLst>
              <a:ext uri="{FF2B5EF4-FFF2-40B4-BE49-F238E27FC236}">
                <a16:creationId xmlns:a16="http://schemas.microsoft.com/office/drawing/2014/main" id="{75FD8ED4-6AD2-4DF8-B923-DA67A365C4BB}"/>
              </a:ext>
            </a:extLst>
          </p:cNvPr>
          <p:cNvGrpSpPr/>
          <p:nvPr/>
        </p:nvGrpSpPr>
        <p:grpSpPr>
          <a:xfrm>
            <a:off x="9144000" y="2727796"/>
            <a:ext cx="6906416" cy="4848080"/>
            <a:chOff x="4795198" y="2103438"/>
            <a:chExt cx="3792538" cy="2662238"/>
          </a:xfrm>
          <a:solidFill>
            <a:schemeClr val="bg1">
              <a:lumMod val="85000"/>
            </a:schemeClr>
          </a:solidFill>
        </p:grpSpPr>
        <p:sp>
          <p:nvSpPr>
            <p:cNvPr id="22" name="Freeform 5">
              <a:extLst>
                <a:ext uri="{FF2B5EF4-FFF2-40B4-BE49-F238E27FC236}">
                  <a16:creationId xmlns:a16="http://schemas.microsoft.com/office/drawing/2014/main" id="{C0DA04DC-BCC4-4794-A522-52A256B42CBA}"/>
                </a:ext>
              </a:extLst>
            </p:cNvPr>
            <p:cNvSpPr>
              <a:spLocks/>
            </p:cNvSpPr>
            <p:nvPr/>
          </p:nvSpPr>
          <p:spPr bwMode="auto">
            <a:xfrm>
              <a:off x="5761986" y="3089276"/>
              <a:ext cx="635000" cy="646113"/>
            </a:xfrm>
            <a:custGeom>
              <a:avLst/>
              <a:gdLst>
                <a:gd name="T0" fmla="*/ 53 w 400"/>
                <a:gd name="T1" fmla="*/ 21 h 407"/>
                <a:gd name="T2" fmla="*/ 91 w 400"/>
                <a:gd name="T3" fmla="*/ 22 h 407"/>
                <a:gd name="T4" fmla="*/ 95 w 400"/>
                <a:gd name="T5" fmla="*/ 45 h 407"/>
                <a:gd name="T6" fmla="*/ 124 w 400"/>
                <a:gd name="T7" fmla="*/ 31 h 407"/>
                <a:gd name="T8" fmla="*/ 143 w 400"/>
                <a:gd name="T9" fmla="*/ 38 h 407"/>
                <a:gd name="T10" fmla="*/ 180 w 400"/>
                <a:gd name="T11" fmla="*/ 16 h 407"/>
                <a:gd name="T12" fmla="*/ 210 w 400"/>
                <a:gd name="T13" fmla="*/ 35 h 407"/>
                <a:gd name="T14" fmla="*/ 238 w 400"/>
                <a:gd name="T15" fmla="*/ 44 h 407"/>
                <a:gd name="T16" fmla="*/ 232 w 400"/>
                <a:gd name="T17" fmla="*/ 67 h 407"/>
                <a:gd name="T18" fmla="*/ 247 w 400"/>
                <a:gd name="T19" fmla="*/ 60 h 407"/>
                <a:gd name="T20" fmla="*/ 259 w 400"/>
                <a:gd name="T21" fmla="*/ 50 h 407"/>
                <a:gd name="T22" fmla="*/ 292 w 400"/>
                <a:gd name="T23" fmla="*/ 47 h 407"/>
                <a:gd name="T24" fmla="*/ 326 w 400"/>
                <a:gd name="T25" fmla="*/ 49 h 407"/>
                <a:gd name="T26" fmla="*/ 335 w 400"/>
                <a:gd name="T27" fmla="*/ 58 h 407"/>
                <a:gd name="T28" fmla="*/ 341 w 400"/>
                <a:gd name="T29" fmla="*/ 69 h 407"/>
                <a:gd name="T30" fmla="*/ 356 w 400"/>
                <a:gd name="T31" fmla="*/ 94 h 407"/>
                <a:gd name="T32" fmla="*/ 386 w 400"/>
                <a:gd name="T33" fmla="*/ 115 h 407"/>
                <a:gd name="T34" fmla="*/ 400 w 400"/>
                <a:gd name="T35" fmla="*/ 127 h 407"/>
                <a:gd name="T36" fmla="*/ 387 w 400"/>
                <a:gd name="T37" fmla="*/ 139 h 407"/>
                <a:gd name="T38" fmla="*/ 389 w 400"/>
                <a:gd name="T39" fmla="*/ 158 h 407"/>
                <a:gd name="T40" fmla="*/ 358 w 400"/>
                <a:gd name="T41" fmla="*/ 178 h 407"/>
                <a:gd name="T42" fmla="*/ 345 w 400"/>
                <a:gd name="T43" fmla="*/ 196 h 407"/>
                <a:gd name="T44" fmla="*/ 336 w 400"/>
                <a:gd name="T45" fmla="*/ 214 h 407"/>
                <a:gd name="T46" fmla="*/ 298 w 400"/>
                <a:gd name="T47" fmla="*/ 210 h 407"/>
                <a:gd name="T48" fmla="*/ 302 w 400"/>
                <a:gd name="T49" fmla="*/ 228 h 407"/>
                <a:gd name="T50" fmla="*/ 268 w 400"/>
                <a:gd name="T51" fmla="*/ 245 h 407"/>
                <a:gd name="T52" fmla="*/ 272 w 400"/>
                <a:gd name="T53" fmla="*/ 256 h 407"/>
                <a:gd name="T54" fmla="*/ 245 w 400"/>
                <a:gd name="T55" fmla="*/ 286 h 407"/>
                <a:gd name="T56" fmla="*/ 248 w 400"/>
                <a:gd name="T57" fmla="*/ 303 h 407"/>
                <a:gd name="T58" fmla="*/ 232 w 400"/>
                <a:gd name="T59" fmla="*/ 323 h 407"/>
                <a:gd name="T60" fmla="*/ 244 w 400"/>
                <a:gd name="T61" fmla="*/ 354 h 407"/>
                <a:gd name="T62" fmla="*/ 238 w 400"/>
                <a:gd name="T63" fmla="*/ 372 h 407"/>
                <a:gd name="T64" fmla="*/ 249 w 400"/>
                <a:gd name="T65" fmla="*/ 405 h 407"/>
                <a:gd name="T66" fmla="*/ 234 w 400"/>
                <a:gd name="T67" fmla="*/ 405 h 407"/>
                <a:gd name="T68" fmla="*/ 218 w 400"/>
                <a:gd name="T69" fmla="*/ 377 h 407"/>
                <a:gd name="T70" fmla="*/ 190 w 400"/>
                <a:gd name="T71" fmla="*/ 363 h 407"/>
                <a:gd name="T72" fmla="*/ 188 w 400"/>
                <a:gd name="T73" fmla="*/ 332 h 407"/>
                <a:gd name="T74" fmla="*/ 172 w 400"/>
                <a:gd name="T75" fmla="*/ 295 h 407"/>
                <a:gd name="T76" fmla="*/ 160 w 400"/>
                <a:gd name="T77" fmla="*/ 245 h 407"/>
                <a:gd name="T78" fmla="*/ 139 w 400"/>
                <a:gd name="T79" fmla="*/ 202 h 407"/>
                <a:gd name="T80" fmla="*/ 113 w 400"/>
                <a:gd name="T81" fmla="*/ 199 h 407"/>
                <a:gd name="T82" fmla="*/ 105 w 400"/>
                <a:gd name="T83" fmla="*/ 179 h 407"/>
                <a:gd name="T84" fmla="*/ 108 w 400"/>
                <a:gd name="T85" fmla="*/ 163 h 407"/>
                <a:gd name="T86" fmla="*/ 96 w 400"/>
                <a:gd name="T87" fmla="*/ 138 h 407"/>
                <a:gd name="T88" fmla="*/ 69 w 400"/>
                <a:gd name="T89" fmla="*/ 119 h 407"/>
                <a:gd name="T90" fmla="*/ 35 w 400"/>
                <a:gd name="T91" fmla="*/ 97 h 407"/>
                <a:gd name="T92" fmla="*/ 21 w 400"/>
                <a:gd name="T93" fmla="*/ 88 h 407"/>
                <a:gd name="T94" fmla="*/ 3 w 400"/>
                <a:gd name="T95" fmla="*/ 76 h 407"/>
                <a:gd name="T96" fmla="*/ 0 w 400"/>
                <a:gd name="T97" fmla="*/ 39 h 407"/>
                <a:gd name="T98" fmla="*/ 6 w 400"/>
                <a:gd name="T99" fmla="*/ 13 h 407"/>
                <a:gd name="T100" fmla="*/ 34 w 400"/>
                <a:gd name="T101" fmla="*/ 1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0" h="407">
                  <a:moveTo>
                    <a:pt x="34" y="10"/>
                  </a:moveTo>
                  <a:lnTo>
                    <a:pt x="39" y="17"/>
                  </a:lnTo>
                  <a:lnTo>
                    <a:pt x="53" y="21"/>
                  </a:lnTo>
                  <a:lnTo>
                    <a:pt x="67" y="14"/>
                  </a:lnTo>
                  <a:lnTo>
                    <a:pt x="86" y="15"/>
                  </a:lnTo>
                  <a:lnTo>
                    <a:pt x="91" y="22"/>
                  </a:lnTo>
                  <a:lnTo>
                    <a:pt x="92" y="34"/>
                  </a:lnTo>
                  <a:lnTo>
                    <a:pt x="97" y="36"/>
                  </a:lnTo>
                  <a:lnTo>
                    <a:pt x="95" y="45"/>
                  </a:lnTo>
                  <a:lnTo>
                    <a:pt x="107" y="45"/>
                  </a:lnTo>
                  <a:lnTo>
                    <a:pt x="110" y="37"/>
                  </a:lnTo>
                  <a:lnTo>
                    <a:pt x="124" y="31"/>
                  </a:lnTo>
                  <a:lnTo>
                    <a:pt x="129" y="31"/>
                  </a:lnTo>
                  <a:lnTo>
                    <a:pt x="130" y="35"/>
                  </a:lnTo>
                  <a:lnTo>
                    <a:pt x="143" y="38"/>
                  </a:lnTo>
                  <a:lnTo>
                    <a:pt x="168" y="25"/>
                  </a:lnTo>
                  <a:lnTo>
                    <a:pt x="173" y="17"/>
                  </a:lnTo>
                  <a:lnTo>
                    <a:pt x="180" y="16"/>
                  </a:lnTo>
                  <a:lnTo>
                    <a:pt x="199" y="27"/>
                  </a:lnTo>
                  <a:lnTo>
                    <a:pt x="205" y="37"/>
                  </a:lnTo>
                  <a:lnTo>
                    <a:pt x="210" y="35"/>
                  </a:lnTo>
                  <a:lnTo>
                    <a:pt x="218" y="41"/>
                  </a:lnTo>
                  <a:lnTo>
                    <a:pt x="232" y="36"/>
                  </a:lnTo>
                  <a:lnTo>
                    <a:pt x="238" y="44"/>
                  </a:lnTo>
                  <a:lnTo>
                    <a:pt x="231" y="53"/>
                  </a:lnTo>
                  <a:lnTo>
                    <a:pt x="230" y="63"/>
                  </a:lnTo>
                  <a:lnTo>
                    <a:pt x="232" y="67"/>
                  </a:lnTo>
                  <a:lnTo>
                    <a:pt x="244" y="70"/>
                  </a:lnTo>
                  <a:lnTo>
                    <a:pt x="254" y="68"/>
                  </a:lnTo>
                  <a:lnTo>
                    <a:pt x="247" y="60"/>
                  </a:lnTo>
                  <a:lnTo>
                    <a:pt x="253" y="61"/>
                  </a:lnTo>
                  <a:lnTo>
                    <a:pt x="251" y="56"/>
                  </a:lnTo>
                  <a:lnTo>
                    <a:pt x="259" y="50"/>
                  </a:lnTo>
                  <a:lnTo>
                    <a:pt x="266" y="51"/>
                  </a:lnTo>
                  <a:lnTo>
                    <a:pt x="288" y="46"/>
                  </a:lnTo>
                  <a:lnTo>
                    <a:pt x="292" y="47"/>
                  </a:lnTo>
                  <a:lnTo>
                    <a:pt x="294" y="53"/>
                  </a:lnTo>
                  <a:lnTo>
                    <a:pt x="300" y="54"/>
                  </a:lnTo>
                  <a:lnTo>
                    <a:pt x="326" y="49"/>
                  </a:lnTo>
                  <a:lnTo>
                    <a:pt x="326" y="49"/>
                  </a:lnTo>
                  <a:lnTo>
                    <a:pt x="329" y="58"/>
                  </a:lnTo>
                  <a:lnTo>
                    <a:pt x="335" y="58"/>
                  </a:lnTo>
                  <a:lnTo>
                    <a:pt x="341" y="49"/>
                  </a:lnTo>
                  <a:lnTo>
                    <a:pt x="345" y="49"/>
                  </a:lnTo>
                  <a:lnTo>
                    <a:pt x="341" y="69"/>
                  </a:lnTo>
                  <a:lnTo>
                    <a:pt x="335" y="75"/>
                  </a:lnTo>
                  <a:lnTo>
                    <a:pt x="338" y="81"/>
                  </a:lnTo>
                  <a:lnTo>
                    <a:pt x="356" y="94"/>
                  </a:lnTo>
                  <a:lnTo>
                    <a:pt x="370" y="94"/>
                  </a:lnTo>
                  <a:lnTo>
                    <a:pt x="373" y="107"/>
                  </a:lnTo>
                  <a:lnTo>
                    <a:pt x="386" y="115"/>
                  </a:lnTo>
                  <a:lnTo>
                    <a:pt x="386" y="120"/>
                  </a:lnTo>
                  <a:lnTo>
                    <a:pt x="391" y="119"/>
                  </a:lnTo>
                  <a:lnTo>
                    <a:pt x="400" y="127"/>
                  </a:lnTo>
                  <a:lnTo>
                    <a:pt x="400" y="127"/>
                  </a:lnTo>
                  <a:lnTo>
                    <a:pt x="385" y="136"/>
                  </a:lnTo>
                  <a:lnTo>
                    <a:pt x="387" y="139"/>
                  </a:lnTo>
                  <a:lnTo>
                    <a:pt x="383" y="149"/>
                  </a:lnTo>
                  <a:lnTo>
                    <a:pt x="390" y="154"/>
                  </a:lnTo>
                  <a:lnTo>
                    <a:pt x="389" y="158"/>
                  </a:lnTo>
                  <a:lnTo>
                    <a:pt x="374" y="166"/>
                  </a:lnTo>
                  <a:lnTo>
                    <a:pt x="365" y="167"/>
                  </a:lnTo>
                  <a:lnTo>
                    <a:pt x="358" y="178"/>
                  </a:lnTo>
                  <a:lnTo>
                    <a:pt x="350" y="183"/>
                  </a:lnTo>
                  <a:lnTo>
                    <a:pt x="352" y="187"/>
                  </a:lnTo>
                  <a:lnTo>
                    <a:pt x="345" y="196"/>
                  </a:lnTo>
                  <a:lnTo>
                    <a:pt x="347" y="203"/>
                  </a:lnTo>
                  <a:lnTo>
                    <a:pt x="336" y="209"/>
                  </a:lnTo>
                  <a:lnTo>
                    <a:pt x="336" y="214"/>
                  </a:lnTo>
                  <a:lnTo>
                    <a:pt x="326" y="199"/>
                  </a:lnTo>
                  <a:lnTo>
                    <a:pt x="308" y="199"/>
                  </a:lnTo>
                  <a:lnTo>
                    <a:pt x="298" y="210"/>
                  </a:lnTo>
                  <a:lnTo>
                    <a:pt x="303" y="214"/>
                  </a:lnTo>
                  <a:lnTo>
                    <a:pt x="300" y="221"/>
                  </a:lnTo>
                  <a:lnTo>
                    <a:pt x="302" y="228"/>
                  </a:lnTo>
                  <a:lnTo>
                    <a:pt x="295" y="233"/>
                  </a:lnTo>
                  <a:lnTo>
                    <a:pt x="289" y="242"/>
                  </a:lnTo>
                  <a:lnTo>
                    <a:pt x="268" y="245"/>
                  </a:lnTo>
                  <a:lnTo>
                    <a:pt x="271" y="247"/>
                  </a:lnTo>
                  <a:lnTo>
                    <a:pt x="268" y="252"/>
                  </a:lnTo>
                  <a:lnTo>
                    <a:pt x="272" y="256"/>
                  </a:lnTo>
                  <a:lnTo>
                    <a:pt x="267" y="279"/>
                  </a:lnTo>
                  <a:lnTo>
                    <a:pt x="260" y="278"/>
                  </a:lnTo>
                  <a:lnTo>
                    <a:pt x="245" y="286"/>
                  </a:lnTo>
                  <a:lnTo>
                    <a:pt x="243" y="292"/>
                  </a:lnTo>
                  <a:lnTo>
                    <a:pt x="253" y="301"/>
                  </a:lnTo>
                  <a:lnTo>
                    <a:pt x="248" y="303"/>
                  </a:lnTo>
                  <a:lnTo>
                    <a:pt x="245" y="311"/>
                  </a:lnTo>
                  <a:lnTo>
                    <a:pt x="234" y="315"/>
                  </a:lnTo>
                  <a:lnTo>
                    <a:pt x="232" y="323"/>
                  </a:lnTo>
                  <a:lnTo>
                    <a:pt x="232" y="333"/>
                  </a:lnTo>
                  <a:lnTo>
                    <a:pt x="247" y="346"/>
                  </a:lnTo>
                  <a:lnTo>
                    <a:pt x="244" y="354"/>
                  </a:lnTo>
                  <a:lnTo>
                    <a:pt x="247" y="359"/>
                  </a:lnTo>
                  <a:lnTo>
                    <a:pt x="241" y="364"/>
                  </a:lnTo>
                  <a:lnTo>
                    <a:pt x="238" y="372"/>
                  </a:lnTo>
                  <a:lnTo>
                    <a:pt x="244" y="378"/>
                  </a:lnTo>
                  <a:lnTo>
                    <a:pt x="248" y="388"/>
                  </a:lnTo>
                  <a:lnTo>
                    <a:pt x="249" y="405"/>
                  </a:lnTo>
                  <a:lnTo>
                    <a:pt x="243" y="407"/>
                  </a:lnTo>
                  <a:lnTo>
                    <a:pt x="243" y="407"/>
                  </a:lnTo>
                  <a:lnTo>
                    <a:pt x="234" y="405"/>
                  </a:lnTo>
                  <a:lnTo>
                    <a:pt x="234" y="405"/>
                  </a:lnTo>
                  <a:lnTo>
                    <a:pt x="228" y="386"/>
                  </a:lnTo>
                  <a:lnTo>
                    <a:pt x="218" y="377"/>
                  </a:lnTo>
                  <a:lnTo>
                    <a:pt x="212" y="377"/>
                  </a:lnTo>
                  <a:lnTo>
                    <a:pt x="209" y="367"/>
                  </a:lnTo>
                  <a:lnTo>
                    <a:pt x="190" y="363"/>
                  </a:lnTo>
                  <a:lnTo>
                    <a:pt x="190" y="350"/>
                  </a:lnTo>
                  <a:lnTo>
                    <a:pt x="180" y="344"/>
                  </a:lnTo>
                  <a:lnTo>
                    <a:pt x="188" y="332"/>
                  </a:lnTo>
                  <a:lnTo>
                    <a:pt x="174" y="319"/>
                  </a:lnTo>
                  <a:lnTo>
                    <a:pt x="180" y="303"/>
                  </a:lnTo>
                  <a:lnTo>
                    <a:pt x="172" y="295"/>
                  </a:lnTo>
                  <a:lnTo>
                    <a:pt x="166" y="277"/>
                  </a:lnTo>
                  <a:lnTo>
                    <a:pt x="167" y="256"/>
                  </a:lnTo>
                  <a:lnTo>
                    <a:pt x="160" y="245"/>
                  </a:lnTo>
                  <a:lnTo>
                    <a:pt x="150" y="239"/>
                  </a:lnTo>
                  <a:lnTo>
                    <a:pt x="137" y="210"/>
                  </a:lnTo>
                  <a:lnTo>
                    <a:pt x="139" y="202"/>
                  </a:lnTo>
                  <a:lnTo>
                    <a:pt x="127" y="205"/>
                  </a:lnTo>
                  <a:lnTo>
                    <a:pt x="119" y="198"/>
                  </a:lnTo>
                  <a:lnTo>
                    <a:pt x="113" y="199"/>
                  </a:lnTo>
                  <a:lnTo>
                    <a:pt x="105" y="195"/>
                  </a:lnTo>
                  <a:lnTo>
                    <a:pt x="103" y="184"/>
                  </a:lnTo>
                  <a:lnTo>
                    <a:pt x="105" y="179"/>
                  </a:lnTo>
                  <a:lnTo>
                    <a:pt x="98" y="163"/>
                  </a:lnTo>
                  <a:lnTo>
                    <a:pt x="103" y="161"/>
                  </a:lnTo>
                  <a:lnTo>
                    <a:pt x="108" y="163"/>
                  </a:lnTo>
                  <a:lnTo>
                    <a:pt x="107" y="148"/>
                  </a:lnTo>
                  <a:lnTo>
                    <a:pt x="101" y="146"/>
                  </a:lnTo>
                  <a:lnTo>
                    <a:pt x="96" y="138"/>
                  </a:lnTo>
                  <a:lnTo>
                    <a:pt x="91" y="142"/>
                  </a:lnTo>
                  <a:lnTo>
                    <a:pt x="78" y="134"/>
                  </a:lnTo>
                  <a:lnTo>
                    <a:pt x="69" y="119"/>
                  </a:lnTo>
                  <a:lnTo>
                    <a:pt x="73" y="111"/>
                  </a:lnTo>
                  <a:lnTo>
                    <a:pt x="65" y="96"/>
                  </a:lnTo>
                  <a:lnTo>
                    <a:pt x="35" y="97"/>
                  </a:lnTo>
                  <a:lnTo>
                    <a:pt x="27" y="88"/>
                  </a:lnTo>
                  <a:lnTo>
                    <a:pt x="21" y="88"/>
                  </a:lnTo>
                  <a:lnTo>
                    <a:pt x="21" y="88"/>
                  </a:lnTo>
                  <a:lnTo>
                    <a:pt x="7" y="84"/>
                  </a:lnTo>
                  <a:lnTo>
                    <a:pt x="3" y="76"/>
                  </a:lnTo>
                  <a:lnTo>
                    <a:pt x="3" y="76"/>
                  </a:lnTo>
                  <a:lnTo>
                    <a:pt x="0" y="59"/>
                  </a:lnTo>
                  <a:lnTo>
                    <a:pt x="5" y="51"/>
                  </a:lnTo>
                  <a:lnTo>
                    <a:pt x="0" y="39"/>
                  </a:lnTo>
                  <a:lnTo>
                    <a:pt x="1" y="26"/>
                  </a:lnTo>
                  <a:lnTo>
                    <a:pt x="13" y="17"/>
                  </a:lnTo>
                  <a:lnTo>
                    <a:pt x="6" y="13"/>
                  </a:lnTo>
                  <a:lnTo>
                    <a:pt x="6" y="8"/>
                  </a:lnTo>
                  <a:lnTo>
                    <a:pt x="18" y="0"/>
                  </a:lnTo>
                  <a:lnTo>
                    <a:pt x="34" y="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3" name="Freeform 6">
              <a:extLst>
                <a:ext uri="{FF2B5EF4-FFF2-40B4-BE49-F238E27FC236}">
                  <a16:creationId xmlns:a16="http://schemas.microsoft.com/office/drawing/2014/main" id="{1C86626D-CCC7-4A01-A315-5520579A817A}"/>
                </a:ext>
              </a:extLst>
            </p:cNvPr>
            <p:cNvSpPr>
              <a:spLocks/>
            </p:cNvSpPr>
            <p:nvPr/>
          </p:nvSpPr>
          <p:spPr bwMode="auto">
            <a:xfrm>
              <a:off x="6466836" y="3654426"/>
              <a:ext cx="358775" cy="695325"/>
            </a:xfrm>
            <a:custGeom>
              <a:avLst/>
              <a:gdLst>
                <a:gd name="T0" fmla="*/ 99 w 226"/>
                <a:gd name="T1" fmla="*/ 0 h 438"/>
                <a:gd name="T2" fmla="*/ 118 w 226"/>
                <a:gd name="T3" fmla="*/ 4 h 438"/>
                <a:gd name="T4" fmla="*/ 134 w 226"/>
                <a:gd name="T5" fmla="*/ 5 h 438"/>
                <a:gd name="T6" fmla="*/ 153 w 226"/>
                <a:gd name="T7" fmla="*/ 4 h 438"/>
                <a:gd name="T8" fmla="*/ 190 w 226"/>
                <a:gd name="T9" fmla="*/ 28 h 438"/>
                <a:gd name="T10" fmla="*/ 205 w 226"/>
                <a:gd name="T11" fmla="*/ 47 h 438"/>
                <a:gd name="T12" fmla="*/ 209 w 226"/>
                <a:gd name="T13" fmla="*/ 66 h 438"/>
                <a:gd name="T14" fmla="*/ 221 w 226"/>
                <a:gd name="T15" fmla="*/ 66 h 438"/>
                <a:gd name="T16" fmla="*/ 226 w 226"/>
                <a:gd name="T17" fmla="*/ 81 h 438"/>
                <a:gd name="T18" fmla="*/ 226 w 226"/>
                <a:gd name="T19" fmla="*/ 91 h 438"/>
                <a:gd name="T20" fmla="*/ 215 w 226"/>
                <a:gd name="T21" fmla="*/ 121 h 438"/>
                <a:gd name="T22" fmla="*/ 206 w 226"/>
                <a:gd name="T23" fmla="*/ 142 h 438"/>
                <a:gd name="T24" fmla="*/ 201 w 226"/>
                <a:gd name="T25" fmla="*/ 156 h 438"/>
                <a:gd name="T26" fmla="*/ 183 w 226"/>
                <a:gd name="T27" fmla="*/ 134 h 438"/>
                <a:gd name="T28" fmla="*/ 178 w 226"/>
                <a:gd name="T29" fmla="*/ 146 h 438"/>
                <a:gd name="T30" fmla="*/ 181 w 226"/>
                <a:gd name="T31" fmla="*/ 165 h 438"/>
                <a:gd name="T32" fmla="*/ 184 w 226"/>
                <a:gd name="T33" fmla="*/ 171 h 438"/>
                <a:gd name="T34" fmla="*/ 185 w 226"/>
                <a:gd name="T35" fmla="*/ 189 h 438"/>
                <a:gd name="T36" fmla="*/ 176 w 226"/>
                <a:gd name="T37" fmla="*/ 195 h 438"/>
                <a:gd name="T38" fmla="*/ 186 w 226"/>
                <a:gd name="T39" fmla="*/ 201 h 438"/>
                <a:gd name="T40" fmla="*/ 192 w 226"/>
                <a:gd name="T41" fmla="*/ 206 h 438"/>
                <a:gd name="T42" fmla="*/ 189 w 226"/>
                <a:gd name="T43" fmla="*/ 221 h 438"/>
                <a:gd name="T44" fmla="*/ 194 w 226"/>
                <a:gd name="T45" fmla="*/ 266 h 438"/>
                <a:gd name="T46" fmla="*/ 190 w 226"/>
                <a:gd name="T47" fmla="*/ 317 h 438"/>
                <a:gd name="T48" fmla="*/ 193 w 226"/>
                <a:gd name="T49" fmla="*/ 336 h 438"/>
                <a:gd name="T50" fmla="*/ 195 w 226"/>
                <a:gd name="T51" fmla="*/ 346 h 438"/>
                <a:gd name="T52" fmla="*/ 212 w 226"/>
                <a:gd name="T53" fmla="*/ 373 h 438"/>
                <a:gd name="T54" fmla="*/ 209 w 226"/>
                <a:gd name="T55" fmla="*/ 389 h 438"/>
                <a:gd name="T56" fmla="*/ 212 w 226"/>
                <a:gd name="T57" fmla="*/ 403 h 438"/>
                <a:gd name="T58" fmla="*/ 210 w 226"/>
                <a:gd name="T59" fmla="*/ 414 h 438"/>
                <a:gd name="T60" fmla="*/ 198 w 226"/>
                <a:gd name="T61" fmla="*/ 412 h 438"/>
                <a:gd name="T62" fmla="*/ 143 w 226"/>
                <a:gd name="T63" fmla="*/ 427 h 438"/>
                <a:gd name="T64" fmla="*/ 108 w 226"/>
                <a:gd name="T65" fmla="*/ 438 h 438"/>
                <a:gd name="T66" fmla="*/ 97 w 226"/>
                <a:gd name="T67" fmla="*/ 436 h 438"/>
                <a:gd name="T68" fmla="*/ 95 w 226"/>
                <a:gd name="T69" fmla="*/ 432 h 438"/>
                <a:gd name="T70" fmla="*/ 77 w 226"/>
                <a:gd name="T71" fmla="*/ 425 h 438"/>
                <a:gd name="T72" fmla="*/ 74 w 226"/>
                <a:gd name="T73" fmla="*/ 395 h 438"/>
                <a:gd name="T74" fmla="*/ 76 w 226"/>
                <a:gd name="T75" fmla="*/ 368 h 438"/>
                <a:gd name="T76" fmla="*/ 76 w 226"/>
                <a:gd name="T77" fmla="*/ 355 h 438"/>
                <a:gd name="T78" fmla="*/ 70 w 226"/>
                <a:gd name="T79" fmla="*/ 319 h 438"/>
                <a:gd name="T80" fmla="*/ 49 w 226"/>
                <a:gd name="T81" fmla="*/ 311 h 438"/>
                <a:gd name="T82" fmla="*/ 40 w 226"/>
                <a:gd name="T83" fmla="*/ 288 h 438"/>
                <a:gd name="T84" fmla="*/ 29 w 226"/>
                <a:gd name="T85" fmla="*/ 267 h 438"/>
                <a:gd name="T86" fmla="*/ 24 w 226"/>
                <a:gd name="T87" fmla="*/ 254 h 438"/>
                <a:gd name="T88" fmla="*/ 16 w 226"/>
                <a:gd name="T89" fmla="*/ 278 h 438"/>
                <a:gd name="T90" fmla="*/ 3 w 226"/>
                <a:gd name="T91" fmla="*/ 273 h 438"/>
                <a:gd name="T92" fmla="*/ 0 w 226"/>
                <a:gd name="T93" fmla="*/ 270 h 438"/>
                <a:gd name="T94" fmla="*/ 9 w 226"/>
                <a:gd name="T95" fmla="*/ 247 h 438"/>
                <a:gd name="T96" fmla="*/ 9 w 226"/>
                <a:gd name="T97" fmla="*/ 235 h 438"/>
                <a:gd name="T98" fmla="*/ 16 w 226"/>
                <a:gd name="T99" fmla="*/ 214 h 438"/>
                <a:gd name="T100" fmla="*/ 14 w 226"/>
                <a:gd name="T101" fmla="*/ 192 h 438"/>
                <a:gd name="T102" fmla="*/ 18 w 226"/>
                <a:gd name="T103" fmla="*/ 182 h 438"/>
                <a:gd name="T104" fmla="*/ 15 w 226"/>
                <a:gd name="T105" fmla="*/ 177 h 438"/>
                <a:gd name="T106" fmla="*/ 23 w 226"/>
                <a:gd name="T107" fmla="*/ 169 h 438"/>
                <a:gd name="T108" fmla="*/ 22 w 226"/>
                <a:gd name="T109" fmla="*/ 158 h 438"/>
                <a:gd name="T110" fmla="*/ 9 w 226"/>
                <a:gd name="T111" fmla="*/ 135 h 438"/>
                <a:gd name="T112" fmla="*/ 15 w 226"/>
                <a:gd name="T113" fmla="*/ 100 h 438"/>
                <a:gd name="T114" fmla="*/ 15 w 226"/>
                <a:gd name="T115" fmla="*/ 96 h 438"/>
                <a:gd name="T116" fmla="*/ 9 w 226"/>
                <a:gd name="T117" fmla="*/ 81 h 438"/>
                <a:gd name="T118" fmla="*/ 16 w 226"/>
                <a:gd name="T119" fmla="*/ 27 h 438"/>
                <a:gd name="T120" fmla="*/ 15 w 226"/>
                <a:gd name="T121" fmla="*/ 12 h 438"/>
                <a:gd name="T122" fmla="*/ 34 w 226"/>
                <a:gd name="T123" fmla="*/ 10 h 438"/>
                <a:gd name="T124" fmla="*/ 61 w 226"/>
                <a:gd name="T125" fmla="*/ 4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438">
                  <a:moveTo>
                    <a:pt x="65" y="2"/>
                  </a:moveTo>
                  <a:lnTo>
                    <a:pt x="99" y="0"/>
                  </a:lnTo>
                  <a:lnTo>
                    <a:pt x="104" y="6"/>
                  </a:lnTo>
                  <a:lnTo>
                    <a:pt x="118" y="4"/>
                  </a:lnTo>
                  <a:lnTo>
                    <a:pt x="128" y="8"/>
                  </a:lnTo>
                  <a:lnTo>
                    <a:pt x="134" y="5"/>
                  </a:lnTo>
                  <a:lnTo>
                    <a:pt x="146" y="8"/>
                  </a:lnTo>
                  <a:lnTo>
                    <a:pt x="153" y="4"/>
                  </a:lnTo>
                  <a:lnTo>
                    <a:pt x="170" y="9"/>
                  </a:lnTo>
                  <a:lnTo>
                    <a:pt x="190" y="28"/>
                  </a:lnTo>
                  <a:lnTo>
                    <a:pt x="203" y="33"/>
                  </a:lnTo>
                  <a:lnTo>
                    <a:pt x="205" y="47"/>
                  </a:lnTo>
                  <a:lnTo>
                    <a:pt x="209" y="54"/>
                  </a:lnTo>
                  <a:lnTo>
                    <a:pt x="209" y="66"/>
                  </a:lnTo>
                  <a:lnTo>
                    <a:pt x="217" y="68"/>
                  </a:lnTo>
                  <a:lnTo>
                    <a:pt x="221" y="66"/>
                  </a:lnTo>
                  <a:lnTo>
                    <a:pt x="222" y="78"/>
                  </a:lnTo>
                  <a:lnTo>
                    <a:pt x="226" y="81"/>
                  </a:lnTo>
                  <a:lnTo>
                    <a:pt x="226" y="81"/>
                  </a:lnTo>
                  <a:lnTo>
                    <a:pt x="226" y="91"/>
                  </a:lnTo>
                  <a:lnTo>
                    <a:pt x="222" y="113"/>
                  </a:lnTo>
                  <a:lnTo>
                    <a:pt x="215" y="121"/>
                  </a:lnTo>
                  <a:lnTo>
                    <a:pt x="218" y="137"/>
                  </a:lnTo>
                  <a:lnTo>
                    <a:pt x="206" y="142"/>
                  </a:lnTo>
                  <a:lnTo>
                    <a:pt x="207" y="152"/>
                  </a:lnTo>
                  <a:lnTo>
                    <a:pt x="201" y="156"/>
                  </a:lnTo>
                  <a:lnTo>
                    <a:pt x="195" y="152"/>
                  </a:lnTo>
                  <a:lnTo>
                    <a:pt x="183" y="134"/>
                  </a:lnTo>
                  <a:lnTo>
                    <a:pt x="178" y="139"/>
                  </a:lnTo>
                  <a:lnTo>
                    <a:pt x="178" y="146"/>
                  </a:lnTo>
                  <a:lnTo>
                    <a:pt x="184" y="148"/>
                  </a:lnTo>
                  <a:lnTo>
                    <a:pt x="181" y="165"/>
                  </a:lnTo>
                  <a:lnTo>
                    <a:pt x="185" y="167"/>
                  </a:lnTo>
                  <a:lnTo>
                    <a:pt x="184" y="171"/>
                  </a:lnTo>
                  <a:lnTo>
                    <a:pt x="189" y="179"/>
                  </a:lnTo>
                  <a:lnTo>
                    <a:pt x="185" y="189"/>
                  </a:lnTo>
                  <a:lnTo>
                    <a:pt x="179" y="187"/>
                  </a:lnTo>
                  <a:lnTo>
                    <a:pt x="176" y="195"/>
                  </a:lnTo>
                  <a:lnTo>
                    <a:pt x="181" y="202"/>
                  </a:lnTo>
                  <a:lnTo>
                    <a:pt x="186" y="201"/>
                  </a:lnTo>
                  <a:lnTo>
                    <a:pt x="189" y="206"/>
                  </a:lnTo>
                  <a:lnTo>
                    <a:pt x="192" y="206"/>
                  </a:lnTo>
                  <a:lnTo>
                    <a:pt x="195" y="214"/>
                  </a:lnTo>
                  <a:lnTo>
                    <a:pt x="189" y="221"/>
                  </a:lnTo>
                  <a:lnTo>
                    <a:pt x="186" y="235"/>
                  </a:lnTo>
                  <a:lnTo>
                    <a:pt x="194" y="266"/>
                  </a:lnTo>
                  <a:lnTo>
                    <a:pt x="195" y="288"/>
                  </a:lnTo>
                  <a:lnTo>
                    <a:pt x="190" y="317"/>
                  </a:lnTo>
                  <a:lnTo>
                    <a:pt x="201" y="323"/>
                  </a:lnTo>
                  <a:lnTo>
                    <a:pt x="193" y="336"/>
                  </a:lnTo>
                  <a:lnTo>
                    <a:pt x="186" y="337"/>
                  </a:lnTo>
                  <a:lnTo>
                    <a:pt x="195" y="346"/>
                  </a:lnTo>
                  <a:lnTo>
                    <a:pt x="193" y="353"/>
                  </a:lnTo>
                  <a:lnTo>
                    <a:pt x="212" y="373"/>
                  </a:lnTo>
                  <a:lnTo>
                    <a:pt x="214" y="382"/>
                  </a:lnTo>
                  <a:lnTo>
                    <a:pt x="209" y="389"/>
                  </a:lnTo>
                  <a:lnTo>
                    <a:pt x="215" y="400"/>
                  </a:lnTo>
                  <a:lnTo>
                    <a:pt x="212" y="403"/>
                  </a:lnTo>
                  <a:lnTo>
                    <a:pt x="213" y="412"/>
                  </a:lnTo>
                  <a:lnTo>
                    <a:pt x="210" y="414"/>
                  </a:lnTo>
                  <a:lnTo>
                    <a:pt x="198" y="412"/>
                  </a:lnTo>
                  <a:lnTo>
                    <a:pt x="198" y="412"/>
                  </a:lnTo>
                  <a:lnTo>
                    <a:pt x="162" y="428"/>
                  </a:lnTo>
                  <a:lnTo>
                    <a:pt x="143" y="427"/>
                  </a:lnTo>
                  <a:lnTo>
                    <a:pt x="134" y="436"/>
                  </a:lnTo>
                  <a:lnTo>
                    <a:pt x="108" y="438"/>
                  </a:lnTo>
                  <a:lnTo>
                    <a:pt x="103" y="433"/>
                  </a:lnTo>
                  <a:lnTo>
                    <a:pt x="97" y="436"/>
                  </a:lnTo>
                  <a:lnTo>
                    <a:pt x="97" y="436"/>
                  </a:lnTo>
                  <a:lnTo>
                    <a:pt x="95" y="432"/>
                  </a:lnTo>
                  <a:lnTo>
                    <a:pt x="82" y="432"/>
                  </a:lnTo>
                  <a:lnTo>
                    <a:pt x="77" y="425"/>
                  </a:lnTo>
                  <a:lnTo>
                    <a:pt x="78" y="407"/>
                  </a:lnTo>
                  <a:lnTo>
                    <a:pt x="74" y="395"/>
                  </a:lnTo>
                  <a:lnTo>
                    <a:pt x="77" y="383"/>
                  </a:lnTo>
                  <a:lnTo>
                    <a:pt x="76" y="368"/>
                  </a:lnTo>
                  <a:lnTo>
                    <a:pt x="72" y="363"/>
                  </a:lnTo>
                  <a:lnTo>
                    <a:pt x="76" y="355"/>
                  </a:lnTo>
                  <a:lnTo>
                    <a:pt x="65" y="325"/>
                  </a:lnTo>
                  <a:lnTo>
                    <a:pt x="70" y="319"/>
                  </a:lnTo>
                  <a:lnTo>
                    <a:pt x="70" y="311"/>
                  </a:lnTo>
                  <a:lnTo>
                    <a:pt x="49" y="311"/>
                  </a:lnTo>
                  <a:lnTo>
                    <a:pt x="41" y="303"/>
                  </a:lnTo>
                  <a:lnTo>
                    <a:pt x="40" y="288"/>
                  </a:lnTo>
                  <a:lnTo>
                    <a:pt x="36" y="287"/>
                  </a:lnTo>
                  <a:lnTo>
                    <a:pt x="29" y="267"/>
                  </a:lnTo>
                  <a:lnTo>
                    <a:pt x="29" y="254"/>
                  </a:lnTo>
                  <a:lnTo>
                    <a:pt x="24" y="254"/>
                  </a:lnTo>
                  <a:lnTo>
                    <a:pt x="15" y="270"/>
                  </a:lnTo>
                  <a:lnTo>
                    <a:pt x="16" y="278"/>
                  </a:lnTo>
                  <a:lnTo>
                    <a:pt x="0" y="280"/>
                  </a:lnTo>
                  <a:lnTo>
                    <a:pt x="3" y="273"/>
                  </a:lnTo>
                  <a:lnTo>
                    <a:pt x="0" y="270"/>
                  </a:lnTo>
                  <a:lnTo>
                    <a:pt x="0" y="270"/>
                  </a:lnTo>
                  <a:lnTo>
                    <a:pt x="11" y="253"/>
                  </a:lnTo>
                  <a:lnTo>
                    <a:pt x="9" y="247"/>
                  </a:lnTo>
                  <a:lnTo>
                    <a:pt x="15" y="235"/>
                  </a:lnTo>
                  <a:lnTo>
                    <a:pt x="9" y="235"/>
                  </a:lnTo>
                  <a:lnTo>
                    <a:pt x="19" y="218"/>
                  </a:lnTo>
                  <a:lnTo>
                    <a:pt x="16" y="214"/>
                  </a:lnTo>
                  <a:lnTo>
                    <a:pt x="21" y="200"/>
                  </a:lnTo>
                  <a:lnTo>
                    <a:pt x="14" y="192"/>
                  </a:lnTo>
                  <a:lnTo>
                    <a:pt x="20" y="187"/>
                  </a:lnTo>
                  <a:lnTo>
                    <a:pt x="18" y="182"/>
                  </a:lnTo>
                  <a:lnTo>
                    <a:pt x="15" y="183"/>
                  </a:lnTo>
                  <a:lnTo>
                    <a:pt x="15" y="177"/>
                  </a:lnTo>
                  <a:lnTo>
                    <a:pt x="21" y="177"/>
                  </a:lnTo>
                  <a:lnTo>
                    <a:pt x="23" y="169"/>
                  </a:lnTo>
                  <a:lnTo>
                    <a:pt x="18" y="161"/>
                  </a:lnTo>
                  <a:lnTo>
                    <a:pt x="22" y="158"/>
                  </a:lnTo>
                  <a:lnTo>
                    <a:pt x="23" y="152"/>
                  </a:lnTo>
                  <a:lnTo>
                    <a:pt x="9" y="135"/>
                  </a:lnTo>
                  <a:lnTo>
                    <a:pt x="17" y="111"/>
                  </a:lnTo>
                  <a:lnTo>
                    <a:pt x="15" y="100"/>
                  </a:lnTo>
                  <a:lnTo>
                    <a:pt x="11" y="99"/>
                  </a:lnTo>
                  <a:lnTo>
                    <a:pt x="15" y="96"/>
                  </a:lnTo>
                  <a:lnTo>
                    <a:pt x="16" y="85"/>
                  </a:lnTo>
                  <a:lnTo>
                    <a:pt x="9" y="81"/>
                  </a:lnTo>
                  <a:lnTo>
                    <a:pt x="2" y="49"/>
                  </a:lnTo>
                  <a:lnTo>
                    <a:pt x="16" y="27"/>
                  </a:lnTo>
                  <a:lnTo>
                    <a:pt x="15" y="12"/>
                  </a:lnTo>
                  <a:lnTo>
                    <a:pt x="15" y="12"/>
                  </a:lnTo>
                  <a:lnTo>
                    <a:pt x="19" y="8"/>
                  </a:lnTo>
                  <a:lnTo>
                    <a:pt x="34" y="10"/>
                  </a:lnTo>
                  <a:lnTo>
                    <a:pt x="47" y="2"/>
                  </a:lnTo>
                  <a:lnTo>
                    <a:pt x="61" y="4"/>
                  </a:lnTo>
                  <a:lnTo>
                    <a:pt x="65"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4" name="Freeform 7">
              <a:extLst>
                <a:ext uri="{FF2B5EF4-FFF2-40B4-BE49-F238E27FC236}">
                  <a16:creationId xmlns:a16="http://schemas.microsoft.com/office/drawing/2014/main" id="{029030E0-7779-4306-A34D-BAD1487E9436}"/>
                </a:ext>
              </a:extLst>
            </p:cNvPr>
            <p:cNvSpPr>
              <a:spLocks/>
            </p:cNvSpPr>
            <p:nvPr/>
          </p:nvSpPr>
          <p:spPr bwMode="auto">
            <a:xfrm>
              <a:off x="4968236" y="3036888"/>
              <a:ext cx="827087" cy="447675"/>
            </a:xfrm>
            <a:custGeom>
              <a:avLst/>
              <a:gdLst>
                <a:gd name="T0" fmla="*/ 207 w 521"/>
                <a:gd name="T1" fmla="*/ 17 h 282"/>
                <a:gd name="T2" fmla="*/ 217 w 521"/>
                <a:gd name="T3" fmla="*/ 17 h 282"/>
                <a:gd name="T4" fmla="*/ 234 w 521"/>
                <a:gd name="T5" fmla="*/ 13 h 282"/>
                <a:gd name="T6" fmla="*/ 294 w 521"/>
                <a:gd name="T7" fmla="*/ 5 h 282"/>
                <a:gd name="T8" fmla="*/ 300 w 521"/>
                <a:gd name="T9" fmla="*/ 18 h 282"/>
                <a:gd name="T10" fmla="*/ 336 w 521"/>
                <a:gd name="T11" fmla="*/ 10 h 282"/>
                <a:gd name="T12" fmla="*/ 344 w 521"/>
                <a:gd name="T13" fmla="*/ 20 h 282"/>
                <a:gd name="T14" fmla="*/ 373 w 521"/>
                <a:gd name="T15" fmla="*/ 29 h 282"/>
                <a:gd name="T16" fmla="*/ 386 w 521"/>
                <a:gd name="T17" fmla="*/ 72 h 282"/>
                <a:gd name="T18" fmla="*/ 423 w 521"/>
                <a:gd name="T19" fmla="*/ 75 h 282"/>
                <a:gd name="T20" fmla="*/ 449 w 521"/>
                <a:gd name="T21" fmla="*/ 105 h 282"/>
                <a:gd name="T22" fmla="*/ 459 w 521"/>
                <a:gd name="T23" fmla="*/ 101 h 282"/>
                <a:gd name="T24" fmla="*/ 507 w 521"/>
                <a:gd name="T25" fmla="*/ 117 h 282"/>
                <a:gd name="T26" fmla="*/ 512 w 521"/>
                <a:gd name="T27" fmla="*/ 128 h 282"/>
                <a:gd name="T28" fmla="*/ 472 w 521"/>
                <a:gd name="T29" fmla="*/ 165 h 282"/>
                <a:gd name="T30" fmla="*/ 455 w 521"/>
                <a:gd name="T31" fmla="*/ 161 h 282"/>
                <a:gd name="T32" fmla="*/ 455 w 521"/>
                <a:gd name="T33" fmla="*/ 192 h 282"/>
                <a:gd name="T34" fmla="*/ 434 w 521"/>
                <a:gd name="T35" fmla="*/ 212 h 282"/>
                <a:gd name="T36" fmla="*/ 430 w 521"/>
                <a:gd name="T37" fmla="*/ 244 h 282"/>
                <a:gd name="T38" fmla="*/ 416 w 521"/>
                <a:gd name="T39" fmla="*/ 252 h 282"/>
                <a:gd name="T40" fmla="*/ 439 w 521"/>
                <a:gd name="T41" fmla="*/ 268 h 282"/>
                <a:gd name="T42" fmla="*/ 418 w 521"/>
                <a:gd name="T43" fmla="*/ 268 h 282"/>
                <a:gd name="T44" fmla="*/ 406 w 521"/>
                <a:gd name="T45" fmla="*/ 272 h 282"/>
                <a:gd name="T46" fmla="*/ 373 w 521"/>
                <a:gd name="T47" fmla="*/ 274 h 282"/>
                <a:gd name="T48" fmla="*/ 331 w 521"/>
                <a:gd name="T49" fmla="*/ 257 h 282"/>
                <a:gd name="T50" fmla="*/ 309 w 521"/>
                <a:gd name="T51" fmla="*/ 260 h 282"/>
                <a:gd name="T52" fmla="*/ 291 w 521"/>
                <a:gd name="T53" fmla="*/ 266 h 282"/>
                <a:gd name="T54" fmla="*/ 273 w 521"/>
                <a:gd name="T55" fmla="*/ 272 h 282"/>
                <a:gd name="T56" fmla="*/ 261 w 521"/>
                <a:gd name="T57" fmla="*/ 259 h 282"/>
                <a:gd name="T58" fmla="*/ 246 w 521"/>
                <a:gd name="T59" fmla="*/ 282 h 282"/>
                <a:gd name="T60" fmla="*/ 238 w 521"/>
                <a:gd name="T61" fmla="*/ 257 h 282"/>
                <a:gd name="T62" fmla="*/ 204 w 521"/>
                <a:gd name="T63" fmla="*/ 223 h 282"/>
                <a:gd name="T64" fmla="*/ 168 w 521"/>
                <a:gd name="T65" fmla="*/ 255 h 282"/>
                <a:gd name="T66" fmla="*/ 150 w 521"/>
                <a:gd name="T67" fmla="*/ 241 h 282"/>
                <a:gd name="T68" fmla="*/ 140 w 521"/>
                <a:gd name="T69" fmla="*/ 259 h 282"/>
                <a:gd name="T70" fmla="*/ 115 w 521"/>
                <a:gd name="T71" fmla="*/ 243 h 282"/>
                <a:gd name="T72" fmla="*/ 98 w 521"/>
                <a:gd name="T73" fmla="*/ 248 h 282"/>
                <a:gd name="T74" fmla="*/ 73 w 521"/>
                <a:gd name="T75" fmla="*/ 232 h 282"/>
                <a:gd name="T76" fmla="*/ 35 w 521"/>
                <a:gd name="T77" fmla="*/ 216 h 282"/>
                <a:gd name="T78" fmla="*/ 8 w 521"/>
                <a:gd name="T79" fmla="*/ 196 h 282"/>
                <a:gd name="T80" fmla="*/ 0 w 521"/>
                <a:gd name="T81" fmla="*/ 190 h 282"/>
                <a:gd name="T82" fmla="*/ 17 w 521"/>
                <a:gd name="T83" fmla="*/ 173 h 282"/>
                <a:gd name="T84" fmla="*/ 45 w 521"/>
                <a:gd name="T85" fmla="*/ 143 h 282"/>
                <a:gd name="T86" fmla="*/ 63 w 521"/>
                <a:gd name="T87" fmla="*/ 146 h 282"/>
                <a:gd name="T88" fmla="*/ 86 w 521"/>
                <a:gd name="T89" fmla="*/ 157 h 282"/>
                <a:gd name="T90" fmla="*/ 106 w 521"/>
                <a:gd name="T91" fmla="*/ 138 h 282"/>
                <a:gd name="T92" fmla="*/ 127 w 521"/>
                <a:gd name="T93" fmla="*/ 121 h 282"/>
                <a:gd name="T94" fmla="*/ 152 w 521"/>
                <a:gd name="T95" fmla="*/ 100 h 282"/>
                <a:gd name="T96" fmla="*/ 152 w 521"/>
                <a:gd name="T97" fmla="*/ 75 h 282"/>
                <a:gd name="T98" fmla="*/ 147 w 521"/>
                <a:gd name="T99" fmla="*/ 51 h 282"/>
                <a:gd name="T100" fmla="*/ 154 w 521"/>
                <a:gd name="T101" fmla="*/ 33 h 282"/>
                <a:gd name="T102" fmla="*/ 181 w 521"/>
                <a:gd name="T103" fmla="*/ 2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1" h="282">
                  <a:moveTo>
                    <a:pt x="189" y="10"/>
                  </a:moveTo>
                  <a:lnTo>
                    <a:pt x="206" y="9"/>
                  </a:lnTo>
                  <a:lnTo>
                    <a:pt x="207" y="17"/>
                  </a:lnTo>
                  <a:lnTo>
                    <a:pt x="211" y="15"/>
                  </a:lnTo>
                  <a:lnTo>
                    <a:pt x="214" y="20"/>
                  </a:lnTo>
                  <a:lnTo>
                    <a:pt x="217" y="17"/>
                  </a:lnTo>
                  <a:lnTo>
                    <a:pt x="219" y="19"/>
                  </a:lnTo>
                  <a:lnTo>
                    <a:pt x="222" y="12"/>
                  </a:lnTo>
                  <a:lnTo>
                    <a:pt x="234" y="13"/>
                  </a:lnTo>
                  <a:lnTo>
                    <a:pt x="240" y="6"/>
                  </a:lnTo>
                  <a:lnTo>
                    <a:pt x="278" y="10"/>
                  </a:lnTo>
                  <a:lnTo>
                    <a:pt x="294" y="5"/>
                  </a:lnTo>
                  <a:lnTo>
                    <a:pt x="299" y="0"/>
                  </a:lnTo>
                  <a:lnTo>
                    <a:pt x="307" y="7"/>
                  </a:lnTo>
                  <a:lnTo>
                    <a:pt x="300" y="18"/>
                  </a:lnTo>
                  <a:lnTo>
                    <a:pt x="318" y="24"/>
                  </a:lnTo>
                  <a:lnTo>
                    <a:pt x="329" y="21"/>
                  </a:lnTo>
                  <a:lnTo>
                    <a:pt x="336" y="10"/>
                  </a:lnTo>
                  <a:lnTo>
                    <a:pt x="339" y="15"/>
                  </a:lnTo>
                  <a:lnTo>
                    <a:pt x="344" y="15"/>
                  </a:lnTo>
                  <a:lnTo>
                    <a:pt x="344" y="20"/>
                  </a:lnTo>
                  <a:lnTo>
                    <a:pt x="358" y="24"/>
                  </a:lnTo>
                  <a:lnTo>
                    <a:pt x="359" y="29"/>
                  </a:lnTo>
                  <a:lnTo>
                    <a:pt x="373" y="29"/>
                  </a:lnTo>
                  <a:lnTo>
                    <a:pt x="371" y="40"/>
                  </a:lnTo>
                  <a:lnTo>
                    <a:pt x="375" y="55"/>
                  </a:lnTo>
                  <a:lnTo>
                    <a:pt x="386" y="72"/>
                  </a:lnTo>
                  <a:lnTo>
                    <a:pt x="390" y="69"/>
                  </a:lnTo>
                  <a:lnTo>
                    <a:pt x="396" y="72"/>
                  </a:lnTo>
                  <a:lnTo>
                    <a:pt x="423" y="75"/>
                  </a:lnTo>
                  <a:lnTo>
                    <a:pt x="424" y="89"/>
                  </a:lnTo>
                  <a:lnTo>
                    <a:pt x="439" y="106"/>
                  </a:lnTo>
                  <a:lnTo>
                    <a:pt x="449" y="105"/>
                  </a:lnTo>
                  <a:lnTo>
                    <a:pt x="453" y="111"/>
                  </a:lnTo>
                  <a:lnTo>
                    <a:pt x="457" y="108"/>
                  </a:lnTo>
                  <a:lnTo>
                    <a:pt x="459" y="101"/>
                  </a:lnTo>
                  <a:lnTo>
                    <a:pt x="503" y="109"/>
                  </a:lnTo>
                  <a:lnTo>
                    <a:pt x="503" y="109"/>
                  </a:lnTo>
                  <a:lnTo>
                    <a:pt x="507" y="117"/>
                  </a:lnTo>
                  <a:lnTo>
                    <a:pt x="521" y="121"/>
                  </a:lnTo>
                  <a:lnTo>
                    <a:pt x="521" y="121"/>
                  </a:lnTo>
                  <a:lnTo>
                    <a:pt x="512" y="128"/>
                  </a:lnTo>
                  <a:lnTo>
                    <a:pt x="501" y="132"/>
                  </a:lnTo>
                  <a:lnTo>
                    <a:pt x="496" y="165"/>
                  </a:lnTo>
                  <a:lnTo>
                    <a:pt x="472" y="165"/>
                  </a:lnTo>
                  <a:lnTo>
                    <a:pt x="470" y="168"/>
                  </a:lnTo>
                  <a:lnTo>
                    <a:pt x="461" y="170"/>
                  </a:lnTo>
                  <a:lnTo>
                    <a:pt x="455" y="161"/>
                  </a:lnTo>
                  <a:lnTo>
                    <a:pt x="440" y="172"/>
                  </a:lnTo>
                  <a:lnTo>
                    <a:pt x="444" y="184"/>
                  </a:lnTo>
                  <a:lnTo>
                    <a:pt x="455" y="192"/>
                  </a:lnTo>
                  <a:lnTo>
                    <a:pt x="446" y="196"/>
                  </a:lnTo>
                  <a:lnTo>
                    <a:pt x="446" y="201"/>
                  </a:lnTo>
                  <a:lnTo>
                    <a:pt x="434" y="212"/>
                  </a:lnTo>
                  <a:lnTo>
                    <a:pt x="438" y="216"/>
                  </a:lnTo>
                  <a:lnTo>
                    <a:pt x="440" y="244"/>
                  </a:lnTo>
                  <a:lnTo>
                    <a:pt x="430" y="244"/>
                  </a:lnTo>
                  <a:lnTo>
                    <a:pt x="428" y="249"/>
                  </a:lnTo>
                  <a:lnTo>
                    <a:pt x="418" y="248"/>
                  </a:lnTo>
                  <a:lnTo>
                    <a:pt x="416" y="252"/>
                  </a:lnTo>
                  <a:lnTo>
                    <a:pt x="422" y="263"/>
                  </a:lnTo>
                  <a:lnTo>
                    <a:pt x="438" y="264"/>
                  </a:lnTo>
                  <a:lnTo>
                    <a:pt x="439" y="268"/>
                  </a:lnTo>
                  <a:lnTo>
                    <a:pt x="434" y="277"/>
                  </a:lnTo>
                  <a:lnTo>
                    <a:pt x="434" y="277"/>
                  </a:lnTo>
                  <a:lnTo>
                    <a:pt x="418" y="268"/>
                  </a:lnTo>
                  <a:lnTo>
                    <a:pt x="415" y="257"/>
                  </a:lnTo>
                  <a:lnTo>
                    <a:pt x="411" y="257"/>
                  </a:lnTo>
                  <a:lnTo>
                    <a:pt x="406" y="272"/>
                  </a:lnTo>
                  <a:lnTo>
                    <a:pt x="390" y="266"/>
                  </a:lnTo>
                  <a:lnTo>
                    <a:pt x="384" y="278"/>
                  </a:lnTo>
                  <a:lnTo>
                    <a:pt x="373" y="274"/>
                  </a:lnTo>
                  <a:lnTo>
                    <a:pt x="363" y="278"/>
                  </a:lnTo>
                  <a:lnTo>
                    <a:pt x="362" y="270"/>
                  </a:lnTo>
                  <a:lnTo>
                    <a:pt x="331" y="257"/>
                  </a:lnTo>
                  <a:lnTo>
                    <a:pt x="329" y="248"/>
                  </a:lnTo>
                  <a:lnTo>
                    <a:pt x="312" y="252"/>
                  </a:lnTo>
                  <a:lnTo>
                    <a:pt x="309" y="260"/>
                  </a:lnTo>
                  <a:lnTo>
                    <a:pt x="302" y="265"/>
                  </a:lnTo>
                  <a:lnTo>
                    <a:pt x="297" y="261"/>
                  </a:lnTo>
                  <a:lnTo>
                    <a:pt x="291" y="266"/>
                  </a:lnTo>
                  <a:lnTo>
                    <a:pt x="286" y="262"/>
                  </a:lnTo>
                  <a:lnTo>
                    <a:pt x="278" y="272"/>
                  </a:lnTo>
                  <a:lnTo>
                    <a:pt x="273" y="272"/>
                  </a:lnTo>
                  <a:lnTo>
                    <a:pt x="273" y="268"/>
                  </a:lnTo>
                  <a:lnTo>
                    <a:pt x="263" y="266"/>
                  </a:lnTo>
                  <a:lnTo>
                    <a:pt x="261" y="259"/>
                  </a:lnTo>
                  <a:lnTo>
                    <a:pt x="252" y="271"/>
                  </a:lnTo>
                  <a:lnTo>
                    <a:pt x="252" y="278"/>
                  </a:lnTo>
                  <a:lnTo>
                    <a:pt x="246" y="282"/>
                  </a:lnTo>
                  <a:lnTo>
                    <a:pt x="244" y="271"/>
                  </a:lnTo>
                  <a:lnTo>
                    <a:pt x="238" y="267"/>
                  </a:lnTo>
                  <a:lnTo>
                    <a:pt x="238" y="257"/>
                  </a:lnTo>
                  <a:lnTo>
                    <a:pt x="209" y="243"/>
                  </a:lnTo>
                  <a:lnTo>
                    <a:pt x="211" y="232"/>
                  </a:lnTo>
                  <a:lnTo>
                    <a:pt x="204" y="223"/>
                  </a:lnTo>
                  <a:lnTo>
                    <a:pt x="187" y="239"/>
                  </a:lnTo>
                  <a:lnTo>
                    <a:pt x="171" y="247"/>
                  </a:lnTo>
                  <a:lnTo>
                    <a:pt x="168" y="255"/>
                  </a:lnTo>
                  <a:lnTo>
                    <a:pt x="165" y="255"/>
                  </a:lnTo>
                  <a:lnTo>
                    <a:pt x="161" y="247"/>
                  </a:lnTo>
                  <a:lnTo>
                    <a:pt x="150" y="241"/>
                  </a:lnTo>
                  <a:lnTo>
                    <a:pt x="152" y="245"/>
                  </a:lnTo>
                  <a:lnTo>
                    <a:pt x="144" y="247"/>
                  </a:lnTo>
                  <a:lnTo>
                    <a:pt x="140" y="259"/>
                  </a:lnTo>
                  <a:lnTo>
                    <a:pt x="125" y="253"/>
                  </a:lnTo>
                  <a:lnTo>
                    <a:pt x="118" y="243"/>
                  </a:lnTo>
                  <a:lnTo>
                    <a:pt x="115" y="243"/>
                  </a:lnTo>
                  <a:lnTo>
                    <a:pt x="113" y="249"/>
                  </a:lnTo>
                  <a:lnTo>
                    <a:pt x="104" y="255"/>
                  </a:lnTo>
                  <a:lnTo>
                    <a:pt x="98" y="248"/>
                  </a:lnTo>
                  <a:lnTo>
                    <a:pt x="94" y="233"/>
                  </a:lnTo>
                  <a:lnTo>
                    <a:pt x="83" y="237"/>
                  </a:lnTo>
                  <a:lnTo>
                    <a:pt x="73" y="232"/>
                  </a:lnTo>
                  <a:lnTo>
                    <a:pt x="62" y="234"/>
                  </a:lnTo>
                  <a:lnTo>
                    <a:pt x="56" y="221"/>
                  </a:lnTo>
                  <a:lnTo>
                    <a:pt x="35" y="216"/>
                  </a:lnTo>
                  <a:lnTo>
                    <a:pt x="21" y="203"/>
                  </a:lnTo>
                  <a:lnTo>
                    <a:pt x="19" y="196"/>
                  </a:lnTo>
                  <a:lnTo>
                    <a:pt x="8" y="196"/>
                  </a:lnTo>
                  <a:lnTo>
                    <a:pt x="5" y="191"/>
                  </a:lnTo>
                  <a:lnTo>
                    <a:pt x="0" y="190"/>
                  </a:lnTo>
                  <a:lnTo>
                    <a:pt x="0" y="190"/>
                  </a:lnTo>
                  <a:lnTo>
                    <a:pt x="5" y="187"/>
                  </a:lnTo>
                  <a:lnTo>
                    <a:pt x="9" y="172"/>
                  </a:lnTo>
                  <a:lnTo>
                    <a:pt x="17" y="173"/>
                  </a:lnTo>
                  <a:lnTo>
                    <a:pt x="14" y="158"/>
                  </a:lnTo>
                  <a:lnTo>
                    <a:pt x="21" y="148"/>
                  </a:lnTo>
                  <a:lnTo>
                    <a:pt x="45" y="143"/>
                  </a:lnTo>
                  <a:lnTo>
                    <a:pt x="56" y="152"/>
                  </a:lnTo>
                  <a:lnTo>
                    <a:pt x="58" y="148"/>
                  </a:lnTo>
                  <a:lnTo>
                    <a:pt x="63" y="146"/>
                  </a:lnTo>
                  <a:lnTo>
                    <a:pt x="65" y="152"/>
                  </a:lnTo>
                  <a:lnTo>
                    <a:pt x="83" y="151"/>
                  </a:lnTo>
                  <a:lnTo>
                    <a:pt x="86" y="157"/>
                  </a:lnTo>
                  <a:lnTo>
                    <a:pt x="93" y="159"/>
                  </a:lnTo>
                  <a:lnTo>
                    <a:pt x="103" y="152"/>
                  </a:lnTo>
                  <a:lnTo>
                    <a:pt x="106" y="138"/>
                  </a:lnTo>
                  <a:lnTo>
                    <a:pt x="121" y="139"/>
                  </a:lnTo>
                  <a:lnTo>
                    <a:pt x="122" y="126"/>
                  </a:lnTo>
                  <a:lnTo>
                    <a:pt x="127" y="121"/>
                  </a:lnTo>
                  <a:lnTo>
                    <a:pt x="129" y="101"/>
                  </a:lnTo>
                  <a:lnTo>
                    <a:pt x="133" y="97"/>
                  </a:lnTo>
                  <a:lnTo>
                    <a:pt x="152" y="100"/>
                  </a:lnTo>
                  <a:lnTo>
                    <a:pt x="150" y="97"/>
                  </a:lnTo>
                  <a:lnTo>
                    <a:pt x="156" y="87"/>
                  </a:lnTo>
                  <a:lnTo>
                    <a:pt x="152" y="75"/>
                  </a:lnTo>
                  <a:lnTo>
                    <a:pt x="146" y="74"/>
                  </a:lnTo>
                  <a:lnTo>
                    <a:pt x="143" y="66"/>
                  </a:lnTo>
                  <a:lnTo>
                    <a:pt x="147" y="51"/>
                  </a:lnTo>
                  <a:lnTo>
                    <a:pt x="151" y="49"/>
                  </a:lnTo>
                  <a:lnTo>
                    <a:pt x="158" y="36"/>
                  </a:lnTo>
                  <a:lnTo>
                    <a:pt x="154" y="33"/>
                  </a:lnTo>
                  <a:lnTo>
                    <a:pt x="156" y="23"/>
                  </a:lnTo>
                  <a:lnTo>
                    <a:pt x="170" y="16"/>
                  </a:lnTo>
                  <a:lnTo>
                    <a:pt x="181" y="21"/>
                  </a:lnTo>
                  <a:lnTo>
                    <a:pt x="183" y="12"/>
                  </a:lnTo>
                  <a:lnTo>
                    <a:pt x="189" y="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5" name="Freeform 8">
              <a:extLst>
                <a:ext uri="{FF2B5EF4-FFF2-40B4-BE49-F238E27FC236}">
                  <a16:creationId xmlns:a16="http://schemas.microsoft.com/office/drawing/2014/main" id="{A1E8601F-8B82-4532-BECB-4A804BB01272}"/>
                </a:ext>
              </a:extLst>
            </p:cNvPr>
            <p:cNvSpPr>
              <a:spLocks/>
            </p:cNvSpPr>
            <p:nvPr/>
          </p:nvSpPr>
          <p:spPr bwMode="auto">
            <a:xfrm>
              <a:off x="7087548" y="2949576"/>
              <a:ext cx="614362" cy="466725"/>
            </a:xfrm>
            <a:custGeom>
              <a:avLst/>
              <a:gdLst>
                <a:gd name="T0" fmla="*/ 6 w 387"/>
                <a:gd name="T1" fmla="*/ 47 h 294"/>
                <a:gd name="T2" fmla="*/ 26 w 387"/>
                <a:gd name="T3" fmla="*/ 63 h 294"/>
                <a:gd name="T4" fmla="*/ 42 w 387"/>
                <a:gd name="T5" fmla="*/ 63 h 294"/>
                <a:gd name="T6" fmla="*/ 60 w 387"/>
                <a:gd name="T7" fmla="*/ 65 h 294"/>
                <a:gd name="T8" fmla="*/ 73 w 387"/>
                <a:gd name="T9" fmla="*/ 47 h 294"/>
                <a:gd name="T10" fmla="*/ 94 w 387"/>
                <a:gd name="T11" fmla="*/ 69 h 294"/>
                <a:gd name="T12" fmla="*/ 129 w 387"/>
                <a:gd name="T13" fmla="*/ 55 h 294"/>
                <a:gd name="T14" fmla="*/ 140 w 387"/>
                <a:gd name="T15" fmla="*/ 51 h 294"/>
                <a:gd name="T16" fmla="*/ 159 w 387"/>
                <a:gd name="T17" fmla="*/ 47 h 294"/>
                <a:gd name="T18" fmla="*/ 179 w 387"/>
                <a:gd name="T19" fmla="*/ 23 h 294"/>
                <a:gd name="T20" fmla="*/ 193 w 387"/>
                <a:gd name="T21" fmla="*/ 18 h 294"/>
                <a:gd name="T22" fmla="*/ 211 w 387"/>
                <a:gd name="T23" fmla="*/ 35 h 294"/>
                <a:gd name="T24" fmla="*/ 220 w 387"/>
                <a:gd name="T25" fmla="*/ 20 h 294"/>
                <a:gd name="T26" fmla="*/ 226 w 387"/>
                <a:gd name="T27" fmla="*/ 8 h 294"/>
                <a:gd name="T28" fmla="*/ 238 w 387"/>
                <a:gd name="T29" fmla="*/ 4 h 294"/>
                <a:gd name="T30" fmla="*/ 232 w 387"/>
                <a:gd name="T31" fmla="*/ 12 h 294"/>
                <a:gd name="T32" fmla="*/ 239 w 387"/>
                <a:gd name="T33" fmla="*/ 20 h 294"/>
                <a:gd name="T34" fmla="*/ 246 w 387"/>
                <a:gd name="T35" fmla="*/ 28 h 294"/>
                <a:gd name="T36" fmla="*/ 275 w 387"/>
                <a:gd name="T37" fmla="*/ 26 h 294"/>
                <a:gd name="T38" fmla="*/ 288 w 387"/>
                <a:gd name="T39" fmla="*/ 30 h 294"/>
                <a:gd name="T40" fmla="*/ 297 w 387"/>
                <a:gd name="T41" fmla="*/ 35 h 294"/>
                <a:gd name="T42" fmla="*/ 308 w 387"/>
                <a:gd name="T43" fmla="*/ 26 h 294"/>
                <a:gd name="T44" fmla="*/ 338 w 387"/>
                <a:gd name="T45" fmla="*/ 49 h 294"/>
                <a:gd name="T46" fmla="*/ 338 w 387"/>
                <a:gd name="T47" fmla="*/ 65 h 294"/>
                <a:gd name="T48" fmla="*/ 342 w 387"/>
                <a:gd name="T49" fmla="*/ 90 h 294"/>
                <a:gd name="T50" fmla="*/ 365 w 387"/>
                <a:gd name="T51" fmla="*/ 148 h 294"/>
                <a:gd name="T52" fmla="*/ 380 w 387"/>
                <a:gd name="T53" fmla="*/ 183 h 294"/>
                <a:gd name="T54" fmla="*/ 378 w 387"/>
                <a:gd name="T55" fmla="*/ 214 h 294"/>
                <a:gd name="T56" fmla="*/ 387 w 387"/>
                <a:gd name="T57" fmla="*/ 234 h 294"/>
                <a:gd name="T58" fmla="*/ 380 w 387"/>
                <a:gd name="T59" fmla="*/ 249 h 294"/>
                <a:gd name="T60" fmla="*/ 372 w 387"/>
                <a:gd name="T61" fmla="*/ 235 h 294"/>
                <a:gd name="T62" fmla="*/ 357 w 387"/>
                <a:gd name="T63" fmla="*/ 233 h 294"/>
                <a:gd name="T64" fmla="*/ 340 w 387"/>
                <a:gd name="T65" fmla="*/ 240 h 294"/>
                <a:gd name="T66" fmla="*/ 334 w 387"/>
                <a:gd name="T67" fmla="*/ 232 h 294"/>
                <a:gd name="T68" fmla="*/ 327 w 387"/>
                <a:gd name="T69" fmla="*/ 236 h 294"/>
                <a:gd name="T70" fmla="*/ 313 w 387"/>
                <a:gd name="T71" fmla="*/ 234 h 294"/>
                <a:gd name="T72" fmla="*/ 302 w 387"/>
                <a:gd name="T73" fmla="*/ 237 h 294"/>
                <a:gd name="T74" fmla="*/ 290 w 387"/>
                <a:gd name="T75" fmla="*/ 250 h 294"/>
                <a:gd name="T76" fmla="*/ 296 w 387"/>
                <a:gd name="T77" fmla="*/ 255 h 294"/>
                <a:gd name="T78" fmla="*/ 296 w 387"/>
                <a:gd name="T79" fmla="*/ 263 h 294"/>
                <a:gd name="T80" fmla="*/ 281 w 387"/>
                <a:gd name="T81" fmla="*/ 261 h 294"/>
                <a:gd name="T82" fmla="*/ 257 w 387"/>
                <a:gd name="T83" fmla="*/ 261 h 294"/>
                <a:gd name="T84" fmla="*/ 227 w 387"/>
                <a:gd name="T85" fmla="*/ 272 h 294"/>
                <a:gd name="T86" fmla="*/ 191 w 387"/>
                <a:gd name="T87" fmla="*/ 269 h 294"/>
                <a:gd name="T88" fmla="*/ 149 w 387"/>
                <a:gd name="T89" fmla="*/ 294 h 294"/>
                <a:gd name="T90" fmla="*/ 117 w 387"/>
                <a:gd name="T91" fmla="*/ 287 h 294"/>
                <a:gd name="T92" fmla="*/ 117 w 387"/>
                <a:gd name="T93" fmla="*/ 274 h 294"/>
                <a:gd name="T94" fmla="*/ 103 w 387"/>
                <a:gd name="T95" fmla="*/ 268 h 294"/>
                <a:gd name="T96" fmla="*/ 92 w 387"/>
                <a:gd name="T97" fmla="*/ 230 h 294"/>
                <a:gd name="T98" fmla="*/ 72 w 387"/>
                <a:gd name="T99" fmla="*/ 213 h 294"/>
                <a:gd name="T100" fmla="*/ 70 w 387"/>
                <a:gd name="T101" fmla="*/ 204 h 294"/>
                <a:gd name="T102" fmla="*/ 78 w 387"/>
                <a:gd name="T103" fmla="*/ 182 h 294"/>
                <a:gd name="T104" fmla="*/ 59 w 387"/>
                <a:gd name="T105" fmla="*/ 189 h 294"/>
                <a:gd name="T106" fmla="*/ 52 w 387"/>
                <a:gd name="T107" fmla="*/ 164 h 294"/>
                <a:gd name="T108" fmla="*/ 53 w 387"/>
                <a:gd name="T109" fmla="*/ 156 h 294"/>
                <a:gd name="T110" fmla="*/ 3 w 387"/>
                <a:gd name="T111" fmla="*/ 144 h 294"/>
                <a:gd name="T112" fmla="*/ 10 w 387"/>
                <a:gd name="T113" fmla="*/ 133 h 294"/>
                <a:gd name="T114" fmla="*/ 23 w 387"/>
                <a:gd name="T115" fmla="*/ 123 h 294"/>
                <a:gd name="T116" fmla="*/ 22 w 387"/>
                <a:gd name="T117" fmla="*/ 109 h 294"/>
                <a:gd name="T118" fmla="*/ 4 w 387"/>
                <a:gd name="T119" fmla="*/ 78 h 294"/>
                <a:gd name="T120" fmla="*/ 0 w 387"/>
                <a:gd name="T121" fmla="*/ 5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7" h="294">
                  <a:moveTo>
                    <a:pt x="0" y="51"/>
                  </a:moveTo>
                  <a:lnTo>
                    <a:pt x="6" y="47"/>
                  </a:lnTo>
                  <a:lnTo>
                    <a:pt x="24" y="46"/>
                  </a:lnTo>
                  <a:lnTo>
                    <a:pt x="26" y="63"/>
                  </a:lnTo>
                  <a:lnTo>
                    <a:pt x="31" y="67"/>
                  </a:lnTo>
                  <a:lnTo>
                    <a:pt x="42" y="63"/>
                  </a:lnTo>
                  <a:lnTo>
                    <a:pt x="46" y="69"/>
                  </a:lnTo>
                  <a:lnTo>
                    <a:pt x="60" y="65"/>
                  </a:lnTo>
                  <a:lnTo>
                    <a:pt x="66" y="51"/>
                  </a:lnTo>
                  <a:lnTo>
                    <a:pt x="73" y="47"/>
                  </a:lnTo>
                  <a:lnTo>
                    <a:pt x="81" y="64"/>
                  </a:lnTo>
                  <a:lnTo>
                    <a:pt x="94" y="69"/>
                  </a:lnTo>
                  <a:lnTo>
                    <a:pt x="116" y="55"/>
                  </a:lnTo>
                  <a:lnTo>
                    <a:pt x="129" y="55"/>
                  </a:lnTo>
                  <a:lnTo>
                    <a:pt x="134" y="50"/>
                  </a:lnTo>
                  <a:lnTo>
                    <a:pt x="140" y="51"/>
                  </a:lnTo>
                  <a:lnTo>
                    <a:pt x="148" y="59"/>
                  </a:lnTo>
                  <a:lnTo>
                    <a:pt x="159" y="47"/>
                  </a:lnTo>
                  <a:lnTo>
                    <a:pt x="175" y="36"/>
                  </a:lnTo>
                  <a:lnTo>
                    <a:pt x="179" y="23"/>
                  </a:lnTo>
                  <a:lnTo>
                    <a:pt x="191" y="24"/>
                  </a:lnTo>
                  <a:lnTo>
                    <a:pt x="193" y="18"/>
                  </a:lnTo>
                  <a:lnTo>
                    <a:pt x="202" y="37"/>
                  </a:lnTo>
                  <a:lnTo>
                    <a:pt x="211" y="35"/>
                  </a:lnTo>
                  <a:lnTo>
                    <a:pt x="213" y="24"/>
                  </a:lnTo>
                  <a:lnTo>
                    <a:pt x="220" y="20"/>
                  </a:lnTo>
                  <a:lnTo>
                    <a:pt x="221" y="11"/>
                  </a:lnTo>
                  <a:lnTo>
                    <a:pt x="226" y="8"/>
                  </a:lnTo>
                  <a:lnTo>
                    <a:pt x="226" y="0"/>
                  </a:lnTo>
                  <a:lnTo>
                    <a:pt x="238" y="4"/>
                  </a:lnTo>
                  <a:lnTo>
                    <a:pt x="236" y="12"/>
                  </a:lnTo>
                  <a:lnTo>
                    <a:pt x="232" y="12"/>
                  </a:lnTo>
                  <a:lnTo>
                    <a:pt x="238" y="14"/>
                  </a:lnTo>
                  <a:lnTo>
                    <a:pt x="239" y="20"/>
                  </a:lnTo>
                  <a:lnTo>
                    <a:pt x="243" y="17"/>
                  </a:lnTo>
                  <a:lnTo>
                    <a:pt x="246" y="28"/>
                  </a:lnTo>
                  <a:lnTo>
                    <a:pt x="270" y="22"/>
                  </a:lnTo>
                  <a:lnTo>
                    <a:pt x="275" y="26"/>
                  </a:lnTo>
                  <a:lnTo>
                    <a:pt x="282" y="21"/>
                  </a:lnTo>
                  <a:lnTo>
                    <a:pt x="288" y="30"/>
                  </a:lnTo>
                  <a:lnTo>
                    <a:pt x="296" y="28"/>
                  </a:lnTo>
                  <a:lnTo>
                    <a:pt x="297" y="35"/>
                  </a:lnTo>
                  <a:lnTo>
                    <a:pt x="303" y="26"/>
                  </a:lnTo>
                  <a:lnTo>
                    <a:pt x="308" y="26"/>
                  </a:lnTo>
                  <a:lnTo>
                    <a:pt x="308" y="26"/>
                  </a:lnTo>
                  <a:lnTo>
                    <a:pt x="338" y="49"/>
                  </a:lnTo>
                  <a:lnTo>
                    <a:pt x="334" y="58"/>
                  </a:lnTo>
                  <a:lnTo>
                    <a:pt x="338" y="65"/>
                  </a:lnTo>
                  <a:lnTo>
                    <a:pt x="329" y="76"/>
                  </a:lnTo>
                  <a:lnTo>
                    <a:pt x="342" y="90"/>
                  </a:lnTo>
                  <a:lnTo>
                    <a:pt x="355" y="117"/>
                  </a:lnTo>
                  <a:lnTo>
                    <a:pt x="365" y="148"/>
                  </a:lnTo>
                  <a:lnTo>
                    <a:pt x="372" y="158"/>
                  </a:lnTo>
                  <a:lnTo>
                    <a:pt x="380" y="183"/>
                  </a:lnTo>
                  <a:lnTo>
                    <a:pt x="375" y="191"/>
                  </a:lnTo>
                  <a:lnTo>
                    <a:pt x="378" y="214"/>
                  </a:lnTo>
                  <a:lnTo>
                    <a:pt x="382" y="230"/>
                  </a:lnTo>
                  <a:lnTo>
                    <a:pt x="387" y="234"/>
                  </a:lnTo>
                  <a:lnTo>
                    <a:pt x="380" y="249"/>
                  </a:lnTo>
                  <a:lnTo>
                    <a:pt x="380" y="249"/>
                  </a:lnTo>
                  <a:lnTo>
                    <a:pt x="375" y="244"/>
                  </a:lnTo>
                  <a:lnTo>
                    <a:pt x="372" y="235"/>
                  </a:lnTo>
                  <a:lnTo>
                    <a:pt x="367" y="233"/>
                  </a:lnTo>
                  <a:lnTo>
                    <a:pt x="357" y="233"/>
                  </a:lnTo>
                  <a:lnTo>
                    <a:pt x="353" y="245"/>
                  </a:lnTo>
                  <a:lnTo>
                    <a:pt x="340" y="240"/>
                  </a:lnTo>
                  <a:lnTo>
                    <a:pt x="338" y="229"/>
                  </a:lnTo>
                  <a:lnTo>
                    <a:pt x="334" y="232"/>
                  </a:lnTo>
                  <a:lnTo>
                    <a:pt x="325" y="229"/>
                  </a:lnTo>
                  <a:lnTo>
                    <a:pt x="327" y="236"/>
                  </a:lnTo>
                  <a:lnTo>
                    <a:pt x="322" y="239"/>
                  </a:lnTo>
                  <a:lnTo>
                    <a:pt x="313" y="234"/>
                  </a:lnTo>
                  <a:lnTo>
                    <a:pt x="309" y="241"/>
                  </a:lnTo>
                  <a:lnTo>
                    <a:pt x="302" y="237"/>
                  </a:lnTo>
                  <a:lnTo>
                    <a:pt x="302" y="241"/>
                  </a:lnTo>
                  <a:lnTo>
                    <a:pt x="290" y="250"/>
                  </a:lnTo>
                  <a:lnTo>
                    <a:pt x="290" y="254"/>
                  </a:lnTo>
                  <a:lnTo>
                    <a:pt x="296" y="255"/>
                  </a:lnTo>
                  <a:lnTo>
                    <a:pt x="294" y="260"/>
                  </a:lnTo>
                  <a:lnTo>
                    <a:pt x="296" y="263"/>
                  </a:lnTo>
                  <a:lnTo>
                    <a:pt x="293" y="265"/>
                  </a:lnTo>
                  <a:lnTo>
                    <a:pt x="281" y="261"/>
                  </a:lnTo>
                  <a:lnTo>
                    <a:pt x="279" y="271"/>
                  </a:lnTo>
                  <a:lnTo>
                    <a:pt x="257" y="261"/>
                  </a:lnTo>
                  <a:lnTo>
                    <a:pt x="242" y="279"/>
                  </a:lnTo>
                  <a:lnTo>
                    <a:pt x="227" y="272"/>
                  </a:lnTo>
                  <a:lnTo>
                    <a:pt x="213" y="277"/>
                  </a:lnTo>
                  <a:lnTo>
                    <a:pt x="191" y="269"/>
                  </a:lnTo>
                  <a:lnTo>
                    <a:pt x="171" y="274"/>
                  </a:lnTo>
                  <a:lnTo>
                    <a:pt x="149" y="294"/>
                  </a:lnTo>
                  <a:lnTo>
                    <a:pt x="117" y="287"/>
                  </a:lnTo>
                  <a:lnTo>
                    <a:pt x="117" y="287"/>
                  </a:lnTo>
                  <a:lnTo>
                    <a:pt x="114" y="278"/>
                  </a:lnTo>
                  <a:lnTo>
                    <a:pt x="117" y="274"/>
                  </a:lnTo>
                  <a:lnTo>
                    <a:pt x="113" y="267"/>
                  </a:lnTo>
                  <a:lnTo>
                    <a:pt x="103" y="268"/>
                  </a:lnTo>
                  <a:lnTo>
                    <a:pt x="92" y="259"/>
                  </a:lnTo>
                  <a:lnTo>
                    <a:pt x="92" y="230"/>
                  </a:lnTo>
                  <a:lnTo>
                    <a:pt x="88" y="218"/>
                  </a:lnTo>
                  <a:lnTo>
                    <a:pt x="72" y="213"/>
                  </a:lnTo>
                  <a:lnTo>
                    <a:pt x="72" y="213"/>
                  </a:lnTo>
                  <a:lnTo>
                    <a:pt x="70" y="204"/>
                  </a:lnTo>
                  <a:lnTo>
                    <a:pt x="77" y="195"/>
                  </a:lnTo>
                  <a:lnTo>
                    <a:pt x="78" y="182"/>
                  </a:lnTo>
                  <a:lnTo>
                    <a:pt x="72" y="179"/>
                  </a:lnTo>
                  <a:lnTo>
                    <a:pt x="59" y="189"/>
                  </a:lnTo>
                  <a:lnTo>
                    <a:pt x="46" y="189"/>
                  </a:lnTo>
                  <a:lnTo>
                    <a:pt x="52" y="164"/>
                  </a:lnTo>
                  <a:lnTo>
                    <a:pt x="49" y="162"/>
                  </a:lnTo>
                  <a:lnTo>
                    <a:pt x="53" y="156"/>
                  </a:lnTo>
                  <a:lnTo>
                    <a:pt x="22" y="155"/>
                  </a:lnTo>
                  <a:lnTo>
                    <a:pt x="3" y="144"/>
                  </a:lnTo>
                  <a:lnTo>
                    <a:pt x="12" y="135"/>
                  </a:lnTo>
                  <a:lnTo>
                    <a:pt x="10" y="133"/>
                  </a:lnTo>
                  <a:lnTo>
                    <a:pt x="13" y="128"/>
                  </a:lnTo>
                  <a:lnTo>
                    <a:pt x="23" y="123"/>
                  </a:lnTo>
                  <a:lnTo>
                    <a:pt x="24" y="118"/>
                  </a:lnTo>
                  <a:lnTo>
                    <a:pt x="22" y="109"/>
                  </a:lnTo>
                  <a:lnTo>
                    <a:pt x="5" y="84"/>
                  </a:lnTo>
                  <a:lnTo>
                    <a:pt x="4" y="78"/>
                  </a:lnTo>
                  <a:lnTo>
                    <a:pt x="8" y="67"/>
                  </a:lnTo>
                  <a:lnTo>
                    <a:pt x="0" y="5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6" name="Freeform 9">
              <a:extLst>
                <a:ext uri="{FF2B5EF4-FFF2-40B4-BE49-F238E27FC236}">
                  <a16:creationId xmlns:a16="http://schemas.microsoft.com/office/drawing/2014/main" id="{1DEB9AAD-FA43-4AFF-AC92-AACFFAA47EA4}"/>
                </a:ext>
              </a:extLst>
            </p:cNvPr>
            <p:cNvSpPr>
              <a:spLocks/>
            </p:cNvSpPr>
            <p:nvPr/>
          </p:nvSpPr>
          <p:spPr bwMode="auto">
            <a:xfrm>
              <a:off x="5263511" y="2492376"/>
              <a:ext cx="557212" cy="720725"/>
            </a:xfrm>
            <a:custGeom>
              <a:avLst/>
              <a:gdLst>
                <a:gd name="T0" fmla="*/ 204 w 351"/>
                <a:gd name="T1" fmla="*/ 16 h 454"/>
                <a:gd name="T2" fmla="*/ 217 w 351"/>
                <a:gd name="T3" fmla="*/ 26 h 454"/>
                <a:gd name="T4" fmla="*/ 229 w 351"/>
                <a:gd name="T5" fmla="*/ 49 h 454"/>
                <a:gd name="T6" fmla="*/ 253 w 351"/>
                <a:gd name="T7" fmla="*/ 71 h 454"/>
                <a:gd name="T8" fmla="*/ 278 w 351"/>
                <a:gd name="T9" fmla="*/ 79 h 454"/>
                <a:gd name="T10" fmla="*/ 298 w 351"/>
                <a:gd name="T11" fmla="*/ 98 h 454"/>
                <a:gd name="T12" fmla="*/ 283 w 351"/>
                <a:gd name="T13" fmla="*/ 110 h 454"/>
                <a:gd name="T14" fmla="*/ 273 w 351"/>
                <a:gd name="T15" fmla="*/ 155 h 454"/>
                <a:gd name="T16" fmla="*/ 278 w 351"/>
                <a:gd name="T17" fmla="*/ 163 h 454"/>
                <a:gd name="T18" fmla="*/ 283 w 351"/>
                <a:gd name="T19" fmla="*/ 184 h 454"/>
                <a:gd name="T20" fmla="*/ 304 w 351"/>
                <a:gd name="T21" fmla="*/ 206 h 454"/>
                <a:gd name="T22" fmla="*/ 326 w 351"/>
                <a:gd name="T23" fmla="*/ 211 h 454"/>
                <a:gd name="T24" fmla="*/ 316 w 351"/>
                <a:gd name="T25" fmla="*/ 238 h 454"/>
                <a:gd name="T26" fmla="*/ 327 w 351"/>
                <a:gd name="T27" fmla="*/ 294 h 454"/>
                <a:gd name="T28" fmla="*/ 324 w 351"/>
                <a:gd name="T29" fmla="*/ 315 h 454"/>
                <a:gd name="T30" fmla="*/ 325 w 351"/>
                <a:gd name="T31" fmla="*/ 347 h 454"/>
                <a:gd name="T32" fmla="*/ 316 w 351"/>
                <a:gd name="T33" fmla="*/ 356 h 454"/>
                <a:gd name="T34" fmla="*/ 342 w 351"/>
                <a:gd name="T35" fmla="*/ 358 h 454"/>
                <a:gd name="T36" fmla="*/ 351 w 351"/>
                <a:gd name="T37" fmla="*/ 372 h 454"/>
                <a:gd name="T38" fmla="*/ 332 w 351"/>
                <a:gd name="T39" fmla="*/ 376 h 454"/>
                <a:gd name="T40" fmla="*/ 327 w 351"/>
                <a:gd name="T41" fmla="*/ 393 h 454"/>
                <a:gd name="T42" fmla="*/ 319 w 351"/>
                <a:gd name="T43" fmla="*/ 427 h 454"/>
                <a:gd name="T44" fmla="*/ 317 w 351"/>
                <a:gd name="T45" fmla="*/ 452 h 454"/>
                <a:gd name="T46" fmla="*/ 267 w 351"/>
                <a:gd name="T47" fmla="*/ 454 h 454"/>
                <a:gd name="T48" fmla="*/ 238 w 351"/>
                <a:gd name="T49" fmla="*/ 432 h 454"/>
                <a:gd name="T50" fmla="*/ 204 w 351"/>
                <a:gd name="T51" fmla="*/ 412 h 454"/>
                <a:gd name="T52" fmla="*/ 185 w 351"/>
                <a:gd name="T53" fmla="*/ 383 h 454"/>
                <a:gd name="T54" fmla="*/ 172 w 351"/>
                <a:gd name="T55" fmla="*/ 367 h 454"/>
                <a:gd name="T56" fmla="*/ 153 w 351"/>
                <a:gd name="T57" fmla="*/ 358 h 454"/>
                <a:gd name="T58" fmla="*/ 132 w 351"/>
                <a:gd name="T59" fmla="*/ 367 h 454"/>
                <a:gd name="T60" fmla="*/ 113 w 351"/>
                <a:gd name="T61" fmla="*/ 343 h 454"/>
                <a:gd name="T62" fmla="*/ 54 w 351"/>
                <a:gd name="T63" fmla="*/ 349 h 454"/>
                <a:gd name="T64" fmla="*/ 33 w 351"/>
                <a:gd name="T65" fmla="*/ 362 h 454"/>
                <a:gd name="T66" fmla="*/ 25 w 351"/>
                <a:gd name="T67" fmla="*/ 358 h 454"/>
                <a:gd name="T68" fmla="*/ 3 w 351"/>
                <a:gd name="T69" fmla="*/ 353 h 454"/>
                <a:gd name="T70" fmla="*/ 2 w 351"/>
                <a:gd name="T71" fmla="*/ 346 h 454"/>
                <a:gd name="T72" fmla="*/ 16 w 351"/>
                <a:gd name="T73" fmla="*/ 341 h 454"/>
                <a:gd name="T74" fmla="*/ 14 w 351"/>
                <a:gd name="T75" fmla="*/ 312 h 454"/>
                <a:gd name="T76" fmla="*/ 43 w 351"/>
                <a:gd name="T77" fmla="*/ 275 h 454"/>
                <a:gd name="T78" fmla="*/ 52 w 351"/>
                <a:gd name="T79" fmla="*/ 250 h 454"/>
                <a:gd name="T80" fmla="*/ 65 w 351"/>
                <a:gd name="T81" fmla="*/ 226 h 454"/>
                <a:gd name="T82" fmla="*/ 75 w 351"/>
                <a:gd name="T83" fmla="*/ 189 h 454"/>
                <a:gd name="T84" fmla="*/ 108 w 351"/>
                <a:gd name="T85" fmla="*/ 156 h 454"/>
                <a:gd name="T86" fmla="*/ 113 w 351"/>
                <a:gd name="T87" fmla="*/ 119 h 454"/>
                <a:gd name="T88" fmla="*/ 152 w 351"/>
                <a:gd name="T89" fmla="*/ 74 h 454"/>
                <a:gd name="T90" fmla="*/ 149 w 351"/>
                <a:gd name="T91" fmla="*/ 35 h 454"/>
                <a:gd name="T92" fmla="*/ 162 w 351"/>
                <a:gd name="T93" fmla="*/ 27 h 454"/>
                <a:gd name="T94" fmla="*/ 177 w 351"/>
                <a:gd name="T95" fmla="*/ 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1" h="454">
                  <a:moveTo>
                    <a:pt x="191" y="0"/>
                  </a:moveTo>
                  <a:lnTo>
                    <a:pt x="201" y="5"/>
                  </a:lnTo>
                  <a:lnTo>
                    <a:pt x="204" y="16"/>
                  </a:lnTo>
                  <a:lnTo>
                    <a:pt x="210" y="17"/>
                  </a:lnTo>
                  <a:lnTo>
                    <a:pt x="208" y="26"/>
                  </a:lnTo>
                  <a:lnTo>
                    <a:pt x="217" y="26"/>
                  </a:lnTo>
                  <a:lnTo>
                    <a:pt x="217" y="38"/>
                  </a:lnTo>
                  <a:lnTo>
                    <a:pt x="233" y="45"/>
                  </a:lnTo>
                  <a:lnTo>
                    <a:pt x="229" y="49"/>
                  </a:lnTo>
                  <a:lnTo>
                    <a:pt x="235" y="68"/>
                  </a:lnTo>
                  <a:lnTo>
                    <a:pt x="247" y="65"/>
                  </a:lnTo>
                  <a:lnTo>
                    <a:pt x="253" y="71"/>
                  </a:lnTo>
                  <a:lnTo>
                    <a:pt x="267" y="65"/>
                  </a:lnTo>
                  <a:lnTo>
                    <a:pt x="275" y="69"/>
                  </a:lnTo>
                  <a:lnTo>
                    <a:pt x="278" y="79"/>
                  </a:lnTo>
                  <a:lnTo>
                    <a:pt x="286" y="79"/>
                  </a:lnTo>
                  <a:lnTo>
                    <a:pt x="288" y="88"/>
                  </a:lnTo>
                  <a:lnTo>
                    <a:pt x="298" y="98"/>
                  </a:lnTo>
                  <a:lnTo>
                    <a:pt x="298" y="98"/>
                  </a:lnTo>
                  <a:lnTo>
                    <a:pt x="298" y="104"/>
                  </a:lnTo>
                  <a:lnTo>
                    <a:pt x="283" y="110"/>
                  </a:lnTo>
                  <a:lnTo>
                    <a:pt x="281" y="138"/>
                  </a:lnTo>
                  <a:lnTo>
                    <a:pt x="275" y="142"/>
                  </a:lnTo>
                  <a:lnTo>
                    <a:pt x="273" y="155"/>
                  </a:lnTo>
                  <a:lnTo>
                    <a:pt x="269" y="159"/>
                  </a:lnTo>
                  <a:lnTo>
                    <a:pt x="271" y="163"/>
                  </a:lnTo>
                  <a:lnTo>
                    <a:pt x="278" y="163"/>
                  </a:lnTo>
                  <a:lnTo>
                    <a:pt x="279" y="174"/>
                  </a:lnTo>
                  <a:lnTo>
                    <a:pt x="286" y="180"/>
                  </a:lnTo>
                  <a:lnTo>
                    <a:pt x="283" y="184"/>
                  </a:lnTo>
                  <a:lnTo>
                    <a:pt x="290" y="197"/>
                  </a:lnTo>
                  <a:lnTo>
                    <a:pt x="298" y="195"/>
                  </a:lnTo>
                  <a:lnTo>
                    <a:pt x="304" y="206"/>
                  </a:lnTo>
                  <a:lnTo>
                    <a:pt x="317" y="208"/>
                  </a:lnTo>
                  <a:lnTo>
                    <a:pt x="320" y="212"/>
                  </a:lnTo>
                  <a:lnTo>
                    <a:pt x="326" y="211"/>
                  </a:lnTo>
                  <a:lnTo>
                    <a:pt x="327" y="224"/>
                  </a:lnTo>
                  <a:lnTo>
                    <a:pt x="327" y="224"/>
                  </a:lnTo>
                  <a:lnTo>
                    <a:pt x="316" y="238"/>
                  </a:lnTo>
                  <a:lnTo>
                    <a:pt x="316" y="248"/>
                  </a:lnTo>
                  <a:lnTo>
                    <a:pt x="341" y="265"/>
                  </a:lnTo>
                  <a:lnTo>
                    <a:pt x="327" y="294"/>
                  </a:lnTo>
                  <a:lnTo>
                    <a:pt x="313" y="300"/>
                  </a:lnTo>
                  <a:lnTo>
                    <a:pt x="310" y="308"/>
                  </a:lnTo>
                  <a:lnTo>
                    <a:pt x="324" y="315"/>
                  </a:lnTo>
                  <a:lnTo>
                    <a:pt x="323" y="322"/>
                  </a:lnTo>
                  <a:lnTo>
                    <a:pt x="333" y="340"/>
                  </a:lnTo>
                  <a:lnTo>
                    <a:pt x="325" y="347"/>
                  </a:lnTo>
                  <a:lnTo>
                    <a:pt x="317" y="344"/>
                  </a:lnTo>
                  <a:lnTo>
                    <a:pt x="308" y="349"/>
                  </a:lnTo>
                  <a:lnTo>
                    <a:pt x="316" y="356"/>
                  </a:lnTo>
                  <a:lnTo>
                    <a:pt x="324" y="349"/>
                  </a:lnTo>
                  <a:lnTo>
                    <a:pt x="333" y="351"/>
                  </a:lnTo>
                  <a:lnTo>
                    <a:pt x="342" y="358"/>
                  </a:lnTo>
                  <a:lnTo>
                    <a:pt x="343" y="364"/>
                  </a:lnTo>
                  <a:lnTo>
                    <a:pt x="348" y="362"/>
                  </a:lnTo>
                  <a:lnTo>
                    <a:pt x="351" y="372"/>
                  </a:lnTo>
                  <a:lnTo>
                    <a:pt x="348" y="386"/>
                  </a:lnTo>
                  <a:lnTo>
                    <a:pt x="348" y="386"/>
                  </a:lnTo>
                  <a:lnTo>
                    <a:pt x="332" y="376"/>
                  </a:lnTo>
                  <a:lnTo>
                    <a:pt x="320" y="384"/>
                  </a:lnTo>
                  <a:lnTo>
                    <a:pt x="320" y="389"/>
                  </a:lnTo>
                  <a:lnTo>
                    <a:pt x="327" y="393"/>
                  </a:lnTo>
                  <a:lnTo>
                    <a:pt x="315" y="402"/>
                  </a:lnTo>
                  <a:lnTo>
                    <a:pt x="314" y="415"/>
                  </a:lnTo>
                  <a:lnTo>
                    <a:pt x="319" y="427"/>
                  </a:lnTo>
                  <a:lnTo>
                    <a:pt x="314" y="435"/>
                  </a:lnTo>
                  <a:lnTo>
                    <a:pt x="317" y="452"/>
                  </a:lnTo>
                  <a:lnTo>
                    <a:pt x="317" y="452"/>
                  </a:lnTo>
                  <a:lnTo>
                    <a:pt x="273" y="444"/>
                  </a:lnTo>
                  <a:lnTo>
                    <a:pt x="271" y="451"/>
                  </a:lnTo>
                  <a:lnTo>
                    <a:pt x="267" y="454"/>
                  </a:lnTo>
                  <a:lnTo>
                    <a:pt x="263" y="448"/>
                  </a:lnTo>
                  <a:lnTo>
                    <a:pt x="253" y="449"/>
                  </a:lnTo>
                  <a:lnTo>
                    <a:pt x="238" y="432"/>
                  </a:lnTo>
                  <a:lnTo>
                    <a:pt x="237" y="418"/>
                  </a:lnTo>
                  <a:lnTo>
                    <a:pt x="210" y="415"/>
                  </a:lnTo>
                  <a:lnTo>
                    <a:pt x="204" y="412"/>
                  </a:lnTo>
                  <a:lnTo>
                    <a:pt x="200" y="415"/>
                  </a:lnTo>
                  <a:lnTo>
                    <a:pt x="189" y="398"/>
                  </a:lnTo>
                  <a:lnTo>
                    <a:pt x="185" y="383"/>
                  </a:lnTo>
                  <a:lnTo>
                    <a:pt x="187" y="372"/>
                  </a:lnTo>
                  <a:lnTo>
                    <a:pt x="173" y="372"/>
                  </a:lnTo>
                  <a:lnTo>
                    <a:pt x="172" y="367"/>
                  </a:lnTo>
                  <a:lnTo>
                    <a:pt x="158" y="363"/>
                  </a:lnTo>
                  <a:lnTo>
                    <a:pt x="158" y="358"/>
                  </a:lnTo>
                  <a:lnTo>
                    <a:pt x="153" y="358"/>
                  </a:lnTo>
                  <a:lnTo>
                    <a:pt x="150" y="353"/>
                  </a:lnTo>
                  <a:lnTo>
                    <a:pt x="143" y="364"/>
                  </a:lnTo>
                  <a:lnTo>
                    <a:pt x="132" y="367"/>
                  </a:lnTo>
                  <a:lnTo>
                    <a:pt x="114" y="361"/>
                  </a:lnTo>
                  <a:lnTo>
                    <a:pt x="121" y="350"/>
                  </a:lnTo>
                  <a:lnTo>
                    <a:pt x="113" y="343"/>
                  </a:lnTo>
                  <a:lnTo>
                    <a:pt x="108" y="348"/>
                  </a:lnTo>
                  <a:lnTo>
                    <a:pt x="92" y="353"/>
                  </a:lnTo>
                  <a:lnTo>
                    <a:pt x="54" y="349"/>
                  </a:lnTo>
                  <a:lnTo>
                    <a:pt x="48" y="356"/>
                  </a:lnTo>
                  <a:lnTo>
                    <a:pt x="36" y="355"/>
                  </a:lnTo>
                  <a:lnTo>
                    <a:pt x="33" y="362"/>
                  </a:lnTo>
                  <a:lnTo>
                    <a:pt x="31" y="360"/>
                  </a:lnTo>
                  <a:lnTo>
                    <a:pt x="28" y="363"/>
                  </a:lnTo>
                  <a:lnTo>
                    <a:pt x="25" y="358"/>
                  </a:lnTo>
                  <a:lnTo>
                    <a:pt x="21" y="360"/>
                  </a:lnTo>
                  <a:lnTo>
                    <a:pt x="20" y="352"/>
                  </a:lnTo>
                  <a:lnTo>
                    <a:pt x="3" y="353"/>
                  </a:lnTo>
                  <a:lnTo>
                    <a:pt x="3" y="353"/>
                  </a:lnTo>
                  <a:lnTo>
                    <a:pt x="6" y="348"/>
                  </a:lnTo>
                  <a:lnTo>
                    <a:pt x="2" y="346"/>
                  </a:lnTo>
                  <a:lnTo>
                    <a:pt x="0" y="338"/>
                  </a:lnTo>
                  <a:lnTo>
                    <a:pt x="10" y="338"/>
                  </a:lnTo>
                  <a:lnTo>
                    <a:pt x="16" y="341"/>
                  </a:lnTo>
                  <a:lnTo>
                    <a:pt x="25" y="329"/>
                  </a:lnTo>
                  <a:lnTo>
                    <a:pt x="24" y="322"/>
                  </a:lnTo>
                  <a:lnTo>
                    <a:pt x="14" y="312"/>
                  </a:lnTo>
                  <a:lnTo>
                    <a:pt x="22" y="299"/>
                  </a:lnTo>
                  <a:lnTo>
                    <a:pt x="22" y="285"/>
                  </a:lnTo>
                  <a:lnTo>
                    <a:pt x="43" y="275"/>
                  </a:lnTo>
                  <a:lnTo>
                    <a:pt x="46" y="267"/>
                  </a:lnTo>
                  <a:lnTo>
                    <a:pt x="43" y="252"/>
                  </a:lnTo>
                  <a:lnTo>
                    <a:pt x="52" y="250"/>
                  </a:lnTo>
                  <a:lnTo>
                    <a:pt x="63" y="239"/>
                  </a:lnTo>
                  <a:lnTo>
                    <a:pt x="60" y="236"/>
                  </a:lnTo>
                  <a:lnTo>
                    <a:pt x="65" y="226"/>
                  </a:lnTo>
                  <a:lnTo>
                    <a:pt x="55" y="211"/>
                  </a:lnTo>
                  <a:lnTo>
                    <a:pt x="63" y="209"/>
                  </a:lnTo>
                  <a:lnTo>
                    <a:pt x="75" y="189"/>
                  </a:lnTo>
                  <a:lnTo>
                    <a:pt x="91" y="186"/>
                  </a:lnTo>
                  <a:lnTo>
                    <a:pt x="98" y="162"/>
                  </a:lnTo>
                  <a:lnTo>
                    <a:pt x="108" y="156"/>
                  </a:lnTo>
                  <a:lnTo>
                    <a:pt x="106" y="138"/>
                  </a:lnTo>
                  <a:lnTo>
                    <a:pt x="115" y="125"/>
                  </a:lnTo>
                  <a:lnTo>
                    <a:pt x="113" y="119"/>
                  </a:lnTo>
                  <a:lnTo>
                    <a:pt x="129" y="88"/>
                  </a:lnTo>
                  <a:lnTo>
                    <a:pt x="146" y="86"/>
                  </a:lnTo>
                  <a:lnTo>
                    <a:pt x="152" y="74"/>
                  </a:lnTo>
                  <a:lnTo>
                    <a:pt x="152" y="59"/>
                  </a:lnTo>
                  <a:lnTo>
                    <a:pt x="146" y="50"/>
                  </a:lnTo>
                  <a:lnTo>
                    <a:pt x="149" y="35"/>
                  </a:lnTo>
                  <a:lnTo>
                    <a:pt x="155" y="26"/>
                  </a:lnTo>
                  <a:lnTo>
                    <a:pt x="159" y="30"/>
                  </a:lnTo>
                  <a:lnTo>
                    <a:pt x="162" y="27"/>
                  </a:lnTo>
                  <a:lnTo>
                    <a:pt x="158" y="22"/>
                  </a:lnTo>
                  <a:lnTo>
                    <a:pt x="168" y="18"/>
                  </a:lnTo>
                  <a:lnTo>
                    <a:pt x="177" y="5"/>
                  </a:lnTo>
                  <a:lnTo>
                    <a:pt x="187" y="7"/>
                  </a:lnTo>
                  <a:lnTo>
                    <a:pt x="19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7" name="Freeform 10">
              <a:extLst>
                <a:ext uri="{FF2B5EF4-FFF2-40B4-BE49-F238E27FC236}">
                  <a16:creationId xmlns:a16="http://schemas.microsoft.com/office/drawing/2014/main" id="{5A961695-F04E-4B1A-BC00-48A9C07D87A5}"/>
                </a:ext>
              </a:extLst>
            </p:cNvPr>
            <p:cNvSpPr>
              <a:spLocks/>
            </p:cNvSpPr>
            <p:nvPr/>
          </p:nvSpPr>
          <p:spPr bwMode="auto">
            <a:xfrm>
              <a:off x="6266811" y="2495551"/>
              <a:ext cx="466725" cy="501650"/>
            </a:xfrm>
            <a:custGeom>
              <a:avLst/>
              <a:gdLst>
                <a:gd name="T0" fmla="*/ 26 w 294"/>
                <a:gd name="T1" fmla="*/ 86 h 316"/>
                <a:gd name="T2" fmla="*/ 36 w 294"/>
                <a:gd name="T3" fmla="*/ 73 h 316"/>
                <a:gd name="T4" fmla="*/ 50 w 294"/>
                <a:gd name="T5" fmla="*/ 39 h 316"/>
                <a:gd name="T6" fmla="*/ 79 w 294"/>
                <a:gd name="T7" fmla="*/ 39 h 316"/>
                <a:gd name="T8" fmla="*/ 87 w 294"/>
                <a:gd name="T9" fmla="*/ 29 h 316"/>
                <a:gd name="T10" fmla="*/ 108 w 294"/>
                <a:gd name="T11" fmla="*/ 13 h 316"/>
                <a:gd name="T12" fmla="*/ 133 w 294"/>
                <a:gd name="T13" fmla="*/ 4 h 316"/>
                <a:gd name="T14" fmla="*/ 176 w 294"/>
                <a:gd name="T15" fmla="*/ 13 h 316"/>
                <a:gd name="T16" fmla="*/ 200 w 294"/>
                <a:gd name="T17" fmla="*/ 12 h 316"/>
                <a:gd name="T18" fmla="*/ 223 w 294"/>
                <a:gd name="T19" fmla="*/ 4 h 316"/>
                <a:gd name="T20" fmla="*/ 235 w 294"/>
                <a:gd name="T21" fmla="*/ 5 h 316"/>
                <a:gd name="T22" fmla="*/ 257 w 294"/>
                <a:gd name="T23" fmla="*/ 3 h 316"/>
                <a:gd name="T24" fmla="*/ 262 w 294"/>
                <a:gd name="T25" fmla="*/ 4 h 316"/>
                <a:gd name="T26" fmla="*/ 275 w 294"/>
                <a:gd name="T27" fmla="*/ 22 h 316"/>
                <a:gd name="T28" fmla="*/ 294 w 294"/>
                <a:gd name="T29" fmla="*/ 41 h 316"/>
                <a:gd name="T30" fmla="*/ 287 w 294"/>
                <a:gd name="T31" fmla="*/ 55 h 316"/>
                <a:gd name="T32" fmla="*/ 279 w 294"/>
                <a:gd name="T33" fmla="*/ 66 h 316"/>
                <a:gd name="T34" fmla="*/ 273 w 294"/>
                <a:gd name="T35" fmla="*/ 67 h 316"/>
                <a:gd name="T36" fmla="*/ 281 w 294"/>
                <a:gd name="T37" fmla="*/ 84 h 316"/>
                <a:gd name="T38" fmla="*/ 286 w 294"/>
                <a:gd name="T39" fmla="*/ 93 h 316"/>
                <a:gd name="T40" fmla="*/ 279 w 294"/>
                <a:gd name="T41" fmla="*/ 117 h 316"/>
                <a:gd name="T42" fmla="*/ 280 w 294"/>
                <a:gd name="T43" fmla="*/ 147 h 316"/>
                <a:gd name="T44" fmla="*/ 287 w 294"/>
                <a:gd name="T45" fmla="*/ 173 h 316"/>
                <a:gd name="T46" fmla="*/ 276 w 294"/>
                <a:gd name="T47" fmla="*/ 182 h 316"/>
                <a:gd name="T48" fmla="*/ 254 w 294"/>
                <a:gd name="T49" fmla="*/ 187 h 316"/>
                <a:gd name="T50" fmla="*/ 225 w 294"/>
                <a:gd name="T51" fmla="*/ 198 h 316"/>
                <a:gd name="T52" fmla="*/ 212 w 294"/>
                <a:gd name="T53" fmla="*/ 226 h 316"/>
                <a:gd name="T54" fmla="*/ 200 w 294"/>
                <a:gd name="T55" fmla="*/ 249 h 316"/>
                <a:gd name="T56" fmla="*/ 202 w 294"/>
                <a:gd name="T57" fmla="*/ 255 h 316"/>
                <a:gd name="T58" fmla="*/ 195 w 294"/>
                <a:gd name="T59" fmla="*/ 261 h 316"/>
                <a:gd name="T60" fmla="*/ 175 w 294"/>
                <a:gd name="T61" fmla="*/ 242 h 316"/>
                <a:gd name="T62" fmla="*/ 168 w 294"/>
                <a:gd name="T63" fmla="*/ 246 h 316"/>
                <a:gd name="T64" fmla="*/ 158 w 294"/>
                <a:gd name="T65" fmla="*/ 256 h 316"/>
                <a:gd name="T66" fmla="*/ 152 w 294"/>
                <a:gd name="T67" fmla="*/ 259 h 316"/>
                <a:gd name="T68" fmla="*/ 145 w 294"/>
                <a:gd name="T69" fmla="*/ 279 h 316"/>
                <a:gd name="T70" fmla="*/ 136 w 294"/>
                <a:gd name="T71" fmla="*/ 287 h 316"/>
                <a:gd name="T72" fmla="*/ 125 w 294"/>
                <a:gd name="T73" fmla="*/ 306 h 316"/>
                <a:gd name="T74" fmla="*/ 107 w 294"/>
                <a:gd name="T75" fmla="*/ 312 h 316"/>
                <a:gd name="T76" fmla="*/ 63 w 294"/>
                <a:gd name="T77" fmla="*/ 297 h 316"/>
                <a:gd name="T78" fmla="*/ 65 w 294"/>
                <a:gd name="T79" fmla="*/ 287 h 316"/>
                <a:gd name="T80" fmla="*/ 71 w 294"/>
                <a:gd name="T81" fmla="*/ 267 h 316"/>
                <a:gd name="T82" fmla="*/ 66 w 294"/>
                <a:gd name="T83" fmla="*/ 255 h 316"/>
                <a:gd name="T84" fmla="*/ 58 w 294"/>
                <a:gd name="T85" fmla="*/ 250 h 316"/>
                <a:gd name="T86" fmla="*/ 46 w 294"/>
                <a:gd name="T87" fmla="*/ 238 h 316"/>
                <a:gd name="T88" fmla="*/ 47 w 294"/>
                <a:gd name="T89" fmla="*/ 217 h 316"/>
                <a:gd name="T90" fmla="*/ 52 w 294"/>
                <a:gd name="T91" fmla="*/ 194 h 316"/>
                <a:gd name="T92" fmla="*/ 31 w 294"/>
                <a:gd name="T93" fmla="*/ 178 h 316"/>
                <a:gd name="T94" fmla="*/ 27 w 294"/>
                <a:gd name="T95" fmla="*/ 166 h 316"/>
                <a:gd name="T96" fmla="*/ 18 w 294"/>
                <a:gd name="T97" fmla="*/ 160 h 316"/>
                <a:gd name="T98" fmla="*/ 14 w 294"/>
                <a:gd name="T99" fmla="*/ 158 h 316"/>
                <a:gd name="T100" fmla="*/ 2 w 294"/>
                <a:gd name="T101" fmla="*/ 152 h 316"/>
                <a:gd name="T102" fmla="*/ 4 w 294"/>
                <a:gd name="T103" fmla="*/ 109 h 316"/>
                <a:gd name="T104" fmla="*/ 25 w 294"/>
                <a:gd name="T105" fmla="*/ 105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4" h="316">
                  <a:moveTo>
                    <a:pt x="23" y="91"/>
                  </a:moveTo>
                  <a:lnTo>
                    <a:pt x="26" y="86"/>
                  </a:lnTo>
                  <a:lnTo>
                    <a:pt x="33" y="84"/>
                  </a:lnTo>
                  <a:lnTo>
                    <a:pt x="36" y="73"/>
                  </a:lnTo>
                  <a:lnTo>
                    <a:pt x="45" y="67"/>
                  </a:lnTo>
                  <a:lnTo>
                    <a:pt x="50" y="39"/>
                  </a:lnTo>
                  <a:lnTo>
                    <a:pt x="68" y="36"/>
                  </a:lnTo>
                  <a:lnTo>
                    <a:pt x="79" y="39"/>
                  </a:lnTo>
                  <a:lnTo>
                    <a:pt x="81" y="33"/>
                  </a:lnTo>
                  <a:lnTo>
                    <a:pt x="87" y="29"/>
                  </a:lnTo>
                  <a:lnTo>
                    <a:pt x="94" y="12"/>
                  </a:lnTo>
                  <a:lnTo>
                    <a:pt x="108" y="13"/>
                  </a:lnTo>
                  <a:lnTo>
                    <a:pt x="115" y="0"/>
                  </a:lnTo>
                  <a:lnTo>
                    <a:pt x="133" y="4"/>
                  </a:lnTo>
                  <a:lnTo>
                    <a:pt x="158" y="16"/>
                  </a:lnTo>
                  <a:lnTo>
                    <a:pt x="176" y="13"/>
                  </a:lnTo>
                  <a:lnTo>
                    <a:pt x="187" y="18"/>
                  </a:lnTo>
                  <a:lnTo>
                    <a:pt x="200" y="12"/>
                  </a:lnTo>
                  <a:lnTo>
                    <a:pt x="222" y="12"/>
                  </a:lnTo>
                  <a:lnTo>
                    <a:pt x="223" y="4"/>
                  </a:lnTo>
                  <a:lnTo>
                    <a:pt x="231" y="1"/>
                  </a:lnTo>
                  <a:lnTo>
                    <a:pt x="235" y="5"/>
                  </a:lnTo>
                  <a:lnTo>
                    <a:pt x="244" y="1"/>
                  </a:lnTo>
                  <a:lnTo>
                    <a:pt x="257" y="3"/>
                  </a:lnTo>
                  <a:lnTo>
                    <a:pt x="257" y="3"/>
                  </a:lnTo>
                  <a:lnTo>
                    <a:pt x="262" y="4"/>
                  </a:lnTo>
                  <a:lnTo>
                    <a:pt x="277" y="16"/>
                  </a:lnTo>
                  <a:lnTo>
                    <a:pt x="275" y="22"/>
                  </a:lnTo>
                  <a:lnTo>
                    <a:pt x="281" y="33"/>
                  </a:lnTo>
                  <a:lnTo>
                    <a:pt x="294" y="41"/>
                  </a:lnTo>
                  <a:lnTo>
                    <a:pt x="282" y="51"/>
                  </a:lnTo>
                  <a:lnTo>
                    <a:pt x="287" y="55"/>
                  </a:lnTo>
                  <a:lnTo>
                    <a:pt x="285" y="64"/>
                  </a:lnTo>
                  <a:lnTo>
                    <a:pt x="279" y="66"/>
                  </a:lnTo>
                  <a:lnTo>
                    <a:pt x="275" y="63"/>
                  </a:lnTo>
                  <a:lnTo>
                    <a:pt x="273" y="67"/>
                  </a:lnTo>
                  <a:lnTo>
                    <a:pt x="272" y="73"/>
                  </a:lnTo>
                  <a:lnTo>
                    <a:pt x="281" y="84"/>
                  </a:lnTo>
                  <a:lnTo>
                    <a:pt x="287" y="87"/>
                  </a:lnTo>
                  <a:lnTo>
                    <a:pt x="286" y="93"/>
                  </a:lnTo>
                  <a:lnTo>
                    <a:pt x="290" y="108"/>
                  </a:lnTo>
                  <a:lnTo>
                    <a:pt x="279" y="117"/>
                  </a:lnTo>
                  <a:lnTo>
                    <a:pt x="285" y="127"/>
                  </a:lnTo>
                  <a:lnTo>
                    <a:pt x="280" y="147"/>
                  </a:lnTo>
                  <a:lnTo>
                    <a:pt x="285" y="150"/>
                  </a:lnTo>
                  <a:lnTo>
                    <a:pt x="287" y="173"/>
                  </a:lnTo>
                  <a:lnTo>
                    <a:pt x="287" y="173"/>
                  </a:lnTo>
                  <a:lnTo>
                    <a:pt x="276" y="182"/>
                  </a:lnTo>
                  <a:lnTo>
                    <a:pt x="258" y="180"/>
                  </a:lnTo>
                  <a:lnTo>
                    <a:pt x="254" y="187"/>
                  </a:lnTo>
                  <a:lnTo>
                    <a:pt x="240" y="186"/>
                  </a:lnTo>
                  <a:lnTo>
                    <a:pt x="225" y="198"/>
                  </a:lnTo>
                  <a:lnTo>
                    <a:pt x="216" y="209"/>
                  </a:lnTo>
                  <a:lnTo>
                    <a:pt x="212" y="226"/>
                  </a:lnTo>
                  <a:lnTo>
                    <a:pt x="204" y="232"/>
                  </a:lnTo>
                  <a:lnTo>
                    <a:pt x="200" y="249"/>
                  </a:lnTo>
                  <a:lnTo>
                    <a:pt x="205" y="254"/>
                  </a:lnTo>
                  <a:lnTo>
                    <a:pt x="202" y="255"/>
                  </a:lnTo>
                  <a:lnTo>
                    <a:pt x="201" y="259"/>
                  </a:lnTo>
                  <a:lnTo>
                    <a:pt x="195" y="261"/>
                  </a:lnTo>
                  <a:lnTo>
                    <a:pt x="183" y="256"/>
                  </a:lnTo>
                  <a:lnTo>
                    <a:pt x="175" y="242"/>
                  </a:lnTo>
                  <a:lnTo>
                    <a:pt x="174" y="246"/>
                  </a:lnTo>
                  <a:lnTo>
                    <a:pt x="168" y="246"/>
                  </a:lnTo>
                  <a:lnTo>
                    <a:pt x="164" y="255"/>
                  </a:lnTo>
                  <a:lnTo>
                    <a:pt x="158" y="256"/>
                  </a:lnTo>
                  <a:lnTo>
                    <a:pt x="159" y="260"/>
                  </a:lnTo>
                  <a:lnTo>
                    <a:pt x="152" y="259"/>
                  </a:lnTo>
                  <a:lnTo>
                    <a:pt x="150" y="278"/>
                  </a:lnTo>
                  <a:lnTo>
                    <a:pt x="145" y="279"/>
                  </a:lnTo>
                  <a:lnTo>
                    <a:pt x="145" y="283"/>
                  </a:lnTo>
                  <a:lnTo>
                    <a:pt x="136" y="287"/>
                  </a:lnTo>
                  <a:lnTo>
                    <a:pt x="132" y="310"/>
                  </a:lnTo>
                  <a:lnTo>
                    <a:pt x="125" y="306"/>
                  </a:lnTo>
                  <a:lnTo>
                    <a:pt x="110" y="316"/>
                  </a:lnTo>
                  <a:lnTo>
                    <a:pt x="107" y="312"/>
                  </a:lnTo>
                  <a:lnTo>
                    <a:pt x="92" y="315"/>
                  </a:lnTo>
                  <a:lnTo>
                    <a:pt x="63" y="297"/>
                  </a:lnTo>
                  <a:lnTo>
                    <a:pt x="63" y="297"/>
                  </a:lnTo>
                  <a:lnTo>
                    <a:pt x="65" y="287"/>
                  </a:lnTo>
                  <a:lnTo>
                    <a:pt x="71" y="283"/>
                  </a:lnTo>
                  <a:lnTo>
                    <a:pt x="71" y="267"/>
                  </a:lnTo>
                  <a:lnTo>
                    <a:pt x="78" y="265"/>
                  </a:lnTo>
                  <a:lnTo>
                    <a:pt x="66" y="255"/>
                  </a:lnTo>
                  <a:lnTo>
                    <a:pt x="66" y="250"/>
                  </a:lnTo>
                  <a:lnTo>
                    <a:pt x="58" y="250"/>
                  </a:lnTo>
                  <a:lnTo>
                    <a:pt x="56" y="240"/>
                  </a:lnTo>
                  <a:lnTo>
                    <a:pt x="46" y="238"/>
                  </a:lnTo>
                  <a:lnTo>
                    <a:pt x="44" y="224"/>
                  </a:lnTo>
                  <a:lnTo>
                    <a:pt x="47" y="217"/>
                  </a:lnTo>
                  <a:lnTo>
                    <a:pt x="42" y="214"/>
                  </a:lnTo>
                  <a:lnTo>
                    <a:pt x="52" y="194"/>
                  </a:lnTo>
                  <a:lnTo>
                    <a:pt x="42" y="176"/>
                  </a:lnTo>
                  <a:lnTo>
                    <a:pt x="31" y="178"/>
                  </a:lnTo>
                  <a:lnTo>
                    <a:pt x="26" y="173"/>
                  </a:lnTo>
                  <a:lnTo>
                    <a:pt x="27" y="166"/>
                  </a:lnTo>
                  <a:lnTo>
                    <a:pt x="22" y="158"/>
                  </a:lnTo>
                  <a:lnTo>
                    <a:pt x="18" y="160"/>
                  </a:lnTo>
                  <a:lnTo>
                    <a:pt x="18" y="164"/>
                  </a:lnTo>
                  <a:lnTo>
                    <a:pt x="14" y="158"/>
                  </a:lnTo>
                  <a:lnTo>
                    <a:pt x="5" y="157"/>
                  </a:lnTo>
                  <a:lnTo>
                    <a:pt x="2" y="152"/>
                  </a:lnTo>
                  <a:lnTo>
                    <a:pt x="0" y="114"/>
                  </a:lnTo>
                  <a:lnTo>
                    <a:pt x="4" y="109"/>
                  </a:lnTo>
                  <a:lnTo>
                    <a:pt x="13" y="115"/>
                  </a:lnTo>
                  <a:lnTo>
                    <a:pt x="25" y="105"/>
                  </a:lnTo>
                  <a:lnTo>
                    <a:pt x="23" y="9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9" name="Freeform 11">
              <a:extLst>
                <a:ext uri="{FF2B5EF4-FFF2-40B4-BE49-F238E27FC236}">
                  <a16:creationId xmlns:a16="http://schemas.microsoft.com/office/drawing/2014/main" id="{6144BC95-8660-48B0-B913-923B07F02D30}"/>
                </a:ext>
              </a:extLst>
            </p:cNvPr>
            <p:cNvSpPr>
              <a:spLocks/>
            </p:cNvSpPr>
            <p:nvPr/>
          </p:nvSpPr>
          <p:spPr bwMode="auto">
            <a:xfrm>
              <a:off x="7527286" y="3719513"/>
              <a:ext cx="452437" cy="422275"/>
            </a:xfrm>
            <a:custGeom>
              <a:avLst/>
              <a:gdLst>
                <a:gd name="T0" fmla="*/ 125 w 285"/>
                <a:gd name="T1" fmla="*/ 0 h 266"/>
                <a:gd name="T2" fmla="*/ 136 w 285"/>
                <a:gd name="T3" fmla="*/ 11 h 266"/>
                <a:gd name="T4" fmla="*/ 149 w 285"/>
                <a:gd name="T5" fmla="*/ 7 h 266"/>
                <a:gd name="T6" fmla="*/ 155 w 285"/>
                <a:gd name="T7" fmla="*/ 11 h 266"/>
                <a:gd name="T8" fmla="*/ 161 w 285"/>
                <a:gd name="T9" fmla="*/ 16 h 266"/>
                <a:gd name="T10" fmla="*/ 167 w 285"/>
                <a:gd name="T11" fmla="*/ 18 h 266"/>
                <a:gd name="T12" fmla="*/ 169 w 285"/>
                <a:gd name="T13" fmla="*/ 28 h 266"/>
                <a:gd name="T14" fmla="*/ 180 w 285"/>
                <a:gd name="T15" fmla="*/ 30 h 266"/>
                <a:gd name="T16" fmla="*/ 201 w 285"/>
                <a:gd name="T17" fmla="*/ 34 h 266"/>
                <a:gd name="T18" fmla="*/ 205 w 285"/>
                <a:gd name="T19" fmla="*/ 26 h 266"/>
                <a:gd name="T20" fmla="*/ 233 w 285"/>
                <a:gd name="T21" fmla="*/ 33 h 266"/>
                <a:gd name="T22" fmla="*/ 242 w 285"/>
                <a:gd name="T23" fmla="*/ 32 h 266"/>
                <a:gd name="T24" fmla="*/ 234 w 285"/>
                <a:gd name="T25" fmla="*/ 73 h 266"/>
                <a:gd name="T26" fmla="*/ 259 w 285"/>
                <a:gd name="T27" fmla="*/ 87 h 266"/>
                <a:gd name="T28" fmla="*/ 267 w 285"/>
                <a:gd name="T29" fmla="*/ 93 h 266"/>
                <a:gd name="T30" fmla="*/ 285 w 285"/>
                <a:gd name="T31" fmla="*/ 128 h 266"/>
                <a:gd name="T32" fmla="*/ 279 w 285"/>
                <a:gd name="T33" fmla="*/ 140 h 266"/>
                <a:gd name="T34" fmla="*/ 274 w 285"/>
                <a:gd name="T35" fmla="*/ 163 h 266"/>
                <a:gd name="T36" fmla="*/ 273 w 285"/>
                <a:gd name="T37" fmla="*/ 185 h 266"/>
                <a:gd name="T38" fmla="*/ 271 w 285"/>
                <a:gd name="T39" fmla="*/ 214 h 266"/>
                <a:gd name="T40" fmla="*/ 253 w 285"/>
                <a:gd name="T41" fmla="*/ 246 h 266"/>
                <a:gd name="T42" fmla="*/ 243 w 285"/>
                <a:gd name="T43" fmla="*/ 260 h 266"/>
                <a:gd name="T44" fmla="*/ 222 w 285"/>
                <a:gd name="T45" fmla="*/ 253 h 266"/>
                <a:gd name="T46" fmla="*/ 204 w 285"/>
                <a:gd name="T47" fmla="*/ 260 h 266"/>
                <a:gd name="T48" fmla="*/ 192 w 285"/>
                <a:gd name="T49" fmla="*/ 254 h 266"/>
                <a:gd name="T50" fmla="*/ 128 w 285"/>
                <a:gd name="T51" fmla="*/ 252 h 266"/>
                <a:gd name="T52" fmla="*/ 113 w 285"/>
                <a:gd name="T53" fmla="*/ 256 h 266"/>
                <a:gd name="T54" fmla="*/ 91 w 285"/>
                <a:gd name="T55" fmla="*/ 253 h 266"/>
                <a:gd name="T56" fmla="*/ 82 w 285"/>
                <a:gd name="T57" fmla="*/ 255 h 266"/>
                <a:gd name="T58" fmla="*/ 73 w 285"/>
                <a:gd name="T59" fmla="*/ 245 h 266"/>
                <a:gd name="T60" fmla="*/ 50 w 285"/>
                <a:gd name="T61" fmla="*/ 266 h 266"/>
                <a:gd name="T62" fmla="*/ 34 w 285"/>
                <a:gd name="T63" fmla="*/ 249 h 266"/>
                <a:gd name="T64" fmla="*/ 29 w 285"/>
                <a:gd name="T65" fmla="*/ 243 h 266"/>
                <a:gd name="T66" fmla="*/ 39 w 285"/>
                <a:gd name="T67" fmla="*/ 227 h 266"/>
                <a:gd name="T68" fmla="*/ 35 w 285"/>
                <a:gd name="T69" fmla="*/ 220 h 266"/>
                <a:gd name="T70" fmla="*/ 47 w 285"/>
                <a:gd name="T71" fmla="*/ 201 h 266"/>
                <a:gd name="T72" fmla="*/ 44 w 285"/>
                <a:gd name="T73" fmla="*/ 192 h 266"/>
                <a:gd name="T74" fmla="*/ 51 w 285"/>
                <a:gd name="T75" fmla="*/ 178 h 266"/>
                <a:gd name="T76" fmla="*/ 42 w 285"/>
                <a:gd name="T77" fmla="*/ 167 h 266"/>
                <a:gd name="T78" fmla="*/ 34 w 285"/>
                <a:gd name="T79" fmla="*/ 142 h 266"/>
                <a:gd name="T80" fmla="*/ 19 w 285"/>
                <a:gd name="T81" fmla="*/ 115 h 266"/>
                <a:gd name="T82" fmla="*/ 0 w 285"/>
                <a:gd name="T83" fmla="*/ 117 h 266"/>
                <a:gd name="T84" fmla="*/ 53 w 285"/>
                <a:gd name="T85" fmla="*/ 105 h 266"/>
                <a:gd name="T86" fmla="*/ 66 w 285"/>
                <a:gd name="T87" fmla="*/ 99 h 266"/>
                <a:gd name="T88" fmla="*/ 67 w 285"/>
                <a:gd name="T89" fmla="*/ 91 h 266"/>
                <a:gd name="T90" fmla="*/ 65 w 285"/>
                <a:gd name="T91" fmla="*/ 85 h 266"/>
                <a:gd name="T92" fmla="*/ 76 w 285"/>
                <a:gd name="T93" fmla="*/ 75 h 266"/>
                <a:gd name="T94" fmla="*/ 78 w 285"/>
                <a:gd name="T95" fmla="*/ 58 h 266"/>
                <a:gd name="T96" fmla="*/ 83 w 285"/>
                <a:gd name="T97" fmla="*/ 47 h 266"/>
                <a:gd name="T98" fmla="*/ 92 w 285"/>
                <a:gd name="T99" fmla="*/ 35 h 266"/>
                <a:gd name="T100" fmla="*/ 90 w 285"/>
                <a:gd name="T101" fmla="*/ 31 h 266"/>
                <a:gd name="T102" fmla="*/ 107 w 285"/>
                <a:gd name="T103" fmla="*/ 1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5" h="266">
                  <a:moveTo>
                    <a:pt x="122" y="3"/>
                  </a:moveTo>
                  <a:lnTo>
                    <a:pt x="125" y="0"/>
                  </a:lnTo>
                  <a:lnTo>
                    <a:pt x="134" y="3"/>
                  </a:lnTo>
                  <a:lnTo>
                    <a:pt x="136" y="11"/>
                  </a:lnTo>
                  <a:lnTo>
                    <a:pt x="149" y="0"/>
                  </a:lnTo>
                  <a:lnTo>
                    <a:pt x="149" y="7"/>
                  </a:lnTo>
                  <a:lnTo>
                    <a:pt x="157" y="4"/>
                  </a:lnTo>
                  <a:lnTo>
                    <a:pt x="155" y="11"/>
                  </a:lnTo>
                  <a:lnTo>
                    <a:pt x="163" y="12"/>
                  </a:lnTo>
                  <a:lnTo>
                    <a:pt x="161" y="16"/>
                  </a:lnTo>
                  <a:lnTo>
                    <a:pt x="167" y="15"/>
                  </a:lnTo>
                  <a:lnTo>
                    <a:pt x="167" y="18"/>
                  </a:lnTo>
                  <a:lnTo>
                    <a:pt x="172" y="16"/>
                  </a:lnTo>
                  <a:lnTo>
                    <a:pt x="169" y="28"/>
                  </a:lnTo>
                  <a:lnTo>
                    <a:pt x="180" y="25"/>
                  </a:lnTo>
                  <a:lnTo>
                    <a:pt x="180" y="30"/>
                  </a:lnTo>
                  <a:lnTo>
                    <a:pt x="188" y="35"/>
                  </a:lnTo>
                  <a:lnTo>
                    <a:pt x="201" y="34"/>
                  </a:lnTo>
                  <a:lnTo>
                    <a:pt x="199" y="32"/>
                  </a:lnTo>
                  <a:lnTo>
                    <a:pt x="205" y="26"/>
                  </a:lnTo>
                  <a:lnTo>
                    <a:pt x="230" y="36"/>
                  </a:lnTo>
                  <a:lnTo>
                    <a:pt x="233" y="33"/>
                  </a:lnTo>
                  <a:lnTo>
                    <a:pt x="242" y="32"/>
                  </a:lnTo>
                  <a:lnTo>
                    <a:pt x="242" y="32"/>
                  </a:lnTo>
                  <a:lnTo>
                    <a:pt x="242" y="47"/>
                  </a:lnTo>
                  <a:lnTo>
                    <a:pt x="234" y="73"/>
                  </a:lnTo>
                  <a:lnTo>
                    <a:pt x="249" y="85"/>
                  </a:lnTo>
                  <a:lnTo>
                    <a:pt x="259" y="87"/>
                  </a:lnTo>
                  <a:lnTo>
                    <a:pt x="264" y="84"/>
                  </a:lnTo>
                  <a:lnTo>
                    <a:pt x="267" y="93"/>
                  </a:lnTo>
                  <a:lnTo>
                    <a:pt x="258" y="108"/>
                  </a:lnTo>
                  <a:lnTo>
                    <a:pt x="285" y="128"/>
                  </a:lnTo>
                  <a:lnTo>
                    <a:pt x="278" y="132"/>
                  </a:lnTo>
                  <a:lnTo>
                    <a:pt x="279" y="140"/>
                  </a:lnTo>
                  <a:lnTo>
                    <a:pt x="269" y="140"/>
                  </a:lnTo>
                  <a:lnTo>
                    <a:pt x="274" y="163"/>
                  </a:lnTo>
                  <a:lnTo>
                    <a:pt x="267" y="171"/>
                  </a:lnTo>
                  <a:lnTo>
                    <a:pt x="273" y="185"/>
                  </a:lnTo>
                  <a:lnTo>
                    <a:pt x="266" y="206"/>
                  </a:lnTo>
                  <a:lnTo>
                    <a:pt x="271" y="214"/>
                  </a:lnTo>
                  <a:lnTo>
                    <a:pt x="260" y="224"/>
                  </a:lnTo>
                  <a:lnTo>
                    <a:pt x="253" y="246"/>
                  </a:lnTo>
                  <a:lnTo>
                    <a:pt x="253" y="246"/>
                  </a:lnTo>
                  <a:lnTo>
                    <a:pt x="243" y="260"/>
                  </a:lnTo>
                  <a:lnTo>
                    <a:pt x="234" y="260"/>
                  </a:lnTo>
                  <a:lnTo>
                    <a:pt x="222" y="253"/>
                  </a:lnTo>
                  <a:lnTo>
                    <a:pt x="204" y="260"/>
                  </a:lnTo>
                  <a:lnTo>
                    <a:pt x="204" y="260"/>
                  </a:lnTo>
                  <a:lnTo>
                    <a:pt x="203" y="255"/>
                  </a:lnTo>
                  <a:lnTo>
                    <a:pt x="192" y="254"/>
                  </a:lnTo>
                  <a:lnTo>
                    <a:pt x="162" y="259"/>
                  </a:lnTo>
                  <a:lnTo>
                    <a:pt x="128" y="252"/>
                  </a:lnTo>
                  <a:lnTo>
                    <a:pt x="114" y="252"/>
                  </a:lnTo>
                  <a:lnTo>
                    <a:pt x="113" y="256"/>
                  </a:lnTo>
                  <a:lnTo>
                    <a:pt x="109" y="256"/>
                  </a:lnTo>
                  <a:lnTo>
                    <a:pt x="91" y="253"/>
                  </a:lnTo>
                  <a:lnTo>
                    <a:pt x="90" y="250"/>
                  </a:lnTo>
                  <a:lnTo>
                    <a:pt x="82" y="255"/>
                  </a:lnTo>
                  <a:lnTo>
                    <a:pt x="71" y="249"/>
                  </a:lnTo>
                  <a:lnTo>
                    <a:pt x="73" y="245"/>
                  </a:lnTo>
                  <a:lnTo>
                    <a:pt x="62" y="245"/>
                  </a:lnTo>
                  <a:lnTo>
                    <a:pt x="50" y="266"/>
                  </a:lnTo>
                  <a:lnTo>
                    <a:pt x="36" y="256"/>
                  </a:lnTo>
                  <a:lnTo>
                    <a:pt x="34" y="249"/>
                  </a:lnTo>
                  <a:lnTo>
                    <a:pt x="34" y="249"/>
                  </a:lnTo>
                  <a:lnTo>
                    <a:pt x="29" y="243"/>
                  </a:lnTo>
                  <a:lnTo>
                    <a:pt x="36" y="243"/>
                  </a:lnTo>
                  <a:lnTo>
                    <a:pt x="39" y="227"/>
                  </a:lnTo>
                  <a:lnTo>
                    <a:pt x="34" y="222"/>
                  </a:lnTo>
                  <a:lnTo>
                    <a:pt x="35" y="220"/>
                  </a:lnTo>
                  <a:lnTo>
                    <a:pt x="41" y="222"/>
                  </a:lnTo>
                  <a:lnTo>
                    <a:pt x="47" y="201"/>
                  </a:lnTo>
                  <a:lnTo>
                    <a:pt x="42" y="199"/>
                  </a:lnTo>
                  <a:lnTo>
                    <a:pt x="44" y="192"/>
                  </a:lnTo>
                  <a:lnTo>
                    <a:pt x="52" y="191"/>
                  </a:lnTo>
                  <a:lnTo>
                    <a:pt x="51" y="178"/>
                  </a:lnTo>
                  <a:lnTo>
                    <a:pt x="43" y="177"/>
                  </a:lnTo>
                  <a:lnTo>
                    <a:pt x="42" y="167"/>
                  </a:lnTo>
                  <a:lnTo>
                    <a:pt x="32" y="165"/>
                  </a:lnTo>
                  <a:lnTo>
                    <a:pt x="34" y="142"/>
                  </a:lnTo>
                  <a:lnTo>
                    <a:pt x="25" y="140"/>
                  </a:lnTo>
                  <a:lnTo>
                    <a:pt x="19" y="115"/>
                  </a:lnTo>
                  <a:lnTo>
                    <a:pt x="5" y="124"/>
                  </a:lnTo>
                  <a:lnTo>
                    <a:pt x="0" y="117"/>
                  </a:lnTo>
                  <a:lnTo>
                    <a:pt x="23" y="89"/>
                  </a:lnTo>
                  <a:lnTo>
                    <a:pt x="53" y="105"/>
                  </a:lnTo>
                  <a:lnTo>
                    <a:pt x="63" y="96"/>
                  </a:lnTo>
                  <a:lnTo>
                    <a:pt x="66" y="99"/>
                  </a:lnTo>
                  <a:lnTo>
                    <a:pt x="70" y="94"/>
                  </a:lnTo>
                  <a:lnTo>
                    <a:pt x="67" y="91"/>
                  </a:lnTo>
                  <a:lnTo>
                    <a:pt x="69" y="87"/>
                  </a:lnTo>
                  <a:lnTo>
                    <a:pt x="65" y="85"/>
                  </a:lnTo>
                  <a:lnTo>
                    <a:pt x="76" y="80"/>
                  </a:lnTo>
                  <a:lnTo>
                    <a:pt x="76" y="75"/>
                  </a:lnTo>
                  <a:lnTo>
                    <a:pt x="80" y="73"/>
                  </a:lnTo>
                  <a:lnTo>
                    <a:pt x="78" y="58"/>
                  </a:lnTo>
                  <a:lnTo>
                    <a:pt x="85" y="54"/>
                  </a:lnTo>
                  <a:lnTo>
                    <a:pt x="83" y="47"/>
                  </a:lnTo>
                  <a:lnTo>
                    <a:pt x="93" y="42"/>
                  </a:lnTo>
                  <a:lnTo>
                    <a:pt x="92" y="35"/>
                  </a:lnTo>
                  <a:lnTo>
                    <a:pt x="92" y="35"/>
                  </a:lnTo>
                  <a:lnTo>
                    <a:pt x="90" y="31"/>
                  </a:lnTo>
                  <a:lnTo>
                    <a:pt x="106" y="25"/>
                  </a:lnTo>
                  <a:lnTo>
                    <a:pt x="107" y="18"/>
                  </a:lnTo>
                  <a:lnTo>
                    <a:pt x="122"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12">
              <a:extLst>
                <a:ext uri="{FF2B5EF4-FFF2-40B4-BE49-F238E27FC236}">
                  <a16:creationId xmlns:a16="http://schemas.microsoft.com/office/drawing/2014/main" id="{05040F69-49DE-417A-AACD-601AE6469166}"/>
                </a:ext>
              </a:extLst>
            </p:cNvPr>
            <p:cNvSpPr>
              <a:spLocks/>
            </p:cNvSpPr>
            <p:nvPr/>
          </p:nvSpPr>
          <p:spPr bwMode="auto">
            <a:xfrm>
              <a:off x="7130411" y="2103438"/>
              <a:ext cx="525462" cy="490538"/>
            </a:xfrm>
            <a:custGeom>
              <a:avLst/>
              <a:gdLst>
                <a:gd name="T0" fmla="*/ 184 w 331"/>
                <a:gd name="T1" fmla="*/ 4 h 309"/>
                <a:gd name="T2" fmla="*/ 203 w 331"/>
                <a:gd name="T3" fmla="*/ 24 h 309"/>
                <a:gd name="T4" fmla="*/ 208 w 331"/>
                <a:gd name="T5" fmla="*/ 32 h 309"/>
                <a:gd name="T6" fmla="*/ 218 w 331"/>
                <a:gd name="T7" fmla="*/ 26 h 309"/>
                <a:gd name="T8" fmla="*/ 227 w 331"/>
                <a:gd name="T9" fmla="*/ 46 h 309"/>
                <a:gd name="T10" fmla="*/ 232 w 331"/>
                <a:gd name="T11" fmla="*/ 54 h 309"/>
                <a:gd name="T12" fmla="*/ 242 w 331"/>
                <a:gd name="T13" fmla="*/ 51 h 309"/>
                <a:gd name="T14" fmla="*/ 253 w 331"/>
                <a:gd name="T15" fmla="*/ 79 h 309"/>
                <a:gd name="T16" fmla="*/ 255 w 331"/>
                <a:gd name="T17" fmla="*/ 96 h 309"/>
                <a:gd name="T18" fmla="*/ 273 w 331"/>
                <a:gd name="T19" fmla="*/ 102 h 309"/>
                <a:gd name="T20" fmla="*/ 270 w 331"/>
                <a:gd name="T21" fmla="*/ 129 h 309"/>
                <a:gd name="T22" fmla="*/ 295 w 331"/>
                <a:gd name="T23" fmla="*/ 162 h 309"/>
                <a:gd name="T24" fmla="*/ 287 w 331"/>
                <a:gd name="T25" fmla="*/ 168 h 309"/>
                <a:gd name="T26" fmla="*/ 295 w 331"/>
                <a:gd name="T27" fmla="*/ 177 h 309"/>
                <a:gd name="T28" fmla="*/ 299 w 331"/>
                <a:gd name="T29" fmla="*/ 190 h 309"/>
                <a:gd name="T30" fmla="*/ 307 w 331"/>
                <a:gd name="T31" fmla="*/ 194 h 309"/>
                <a:gd name="T32" fmla="*/ 299 w 331"/>
                <a:gd name="T33" fmla="*/ 201 h 309"/>
                <a:gd name="T34" fmla="*/ 301 w 331"/>
                <a:gd name="T35" fmla="*/ 216 h 309"/>
                <a:gd name="T36" fmla="*/ 312 w 331"/>
                <a:gd name="T37" fmla="*/ 234 h 309"/>
                <a:gd name="T38" fmla="*/ 331 w 331"/>
                <a:gd name="T39" fmla="*/ 253 h 309"/>
                <a:gd name="T40" fmla="*/ 297 w 331"/>
                <a:gd name="T41" fmla="*/ 261 h 309"/>
                <a:gd name="T42" fmla="*/ 289 w 331"/>
                <a:gd name="T43" fmla="*/ 277 h 309"/>
                <a:gd name="T44" fmla="*/ 268 w 331"/>
                <a:gd name="T45" fmla="*/ 277 h 309"/>
                <a:gd name="T46" fmla="*/ 252 w 331"/>
                <a:gd name="T47" fmla="*/ 300 h 309"/>
                <a:gd name="T48" fmla="*/ 232 w 331"/>
                <a:gd name="T49" fmla="*/ 289 h 309"/>
                <a:gd name="T50" fmla="*/ 163 w 331"/>
                <a:gd name="T51" fmla="*/ 282 h 309"/>
                <a:gd name="T52" fmla="*/ 151 w 331"/>
                <a:gd name="T53" fmla="*/ 298 h 309"/>
                <a:gd name="T54" fmla="*/ 129 w 331"/>
                <a:gd name="T55" fmla="*/ 290 h 309"/>
                <a:gd name="T56" fmla="*/ 132 w 331"/>
                <a:gd name="T57" fmla="*/ 275 h 309"/>
                <a:gd name="T58" fmla="*/ 116 w 331"/>
                <a:gd name="T59" fmla="*/ 256 h 309"/>
                <a:gd name="T60" fmla="*/ 115 w 331"/>
                <a:gd name="T61" fmla="*/ 235 h 309"/>
                <a:gd name="T62" fmla="*/ 102 w 331"/>
                <a:gd name="T63" fmla="*/ 218 h 309"/>
                <a:gd name="T64" fmla="*/ 95 w 331"/>
                <a:gd name="T65" fmla="*/ 215 h 309"/>
                <a:gd name="T66" fmla="*/ 85 w 331"/>
                <a:gd name="T67" fmla="*/ 203 h 309"/>
                <a:gd name="T68" fmla="*/ 81 w 331"/>
                <a:gd name="T69" fmla="*/ 190 h 309"/>
                <a:gd name="T70" fmla="*/ 61 w 331"/>
                <a:gd name="T71" fmla="*/ 164 h 309"/>
                <a:gd name="T72" fmla="*/ 54 w 331"/>
                <a:gd name="T73" fmla="*/ 151 h 309"/>
                <a:gd name="T74" fmla="*/ 37 w 331"/>
                <a:gd name="T75" fmla="*/ 137 h 309"/>
                <a:gd name="T76" fmla="*/ 25 w 331"/>
                <a:gd name="T77" fmla="*/ 129 h 309"/>
                <a:gd name="T78" fmla="*/ 0 w 331"/>
                <a:gd name="T79" fmla="*/ 105 h 309"/>
                <a:gd name="T80" fmla="*/ 33 w 331"/>
                <a:gd name="T81" fmla="*/ 80 h 309"/>
                <a:gd name="T82" fmla="*/ 64 w 331"/>
                <a:gd name="T83" fmla="*/ 39 h 309"/>
                <a:gd name="T84" fmla="*/ 71 w 331"/>
                <a:gd name="T85" fmla="*/ 29 h 309"/>
                <a:gd name="T86" fmla="*/ 80 w 331"/>
                <a:gd name="T87" fmla="*/ 28 h 309"/>
                <a:gd name="T88" fmla="*/ 113 w 331"/>
                <a:gd name="T89" fmla="*/ 20 h 309"/>
                <a:gd name="T90" fmla="*/ 125 w 331"/>
                <a:gd name="T91" fmla="*/ 7 h 309"/>
                <a:gd name="T92" fmla="*/ 139 w 331"/>
                <a:gd name="T93" fmla="*/ 6 h 309"/>
                <a:gd name="T94" fmla="*/ 148 w 331"/>
                <a:gd name="T95" fmla="*/ 1 h 309"/>
                <a:gd name="T96" fmla="*/ 161 w 331"/>
                <a:gd name="T97" fmla="*/ 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 h="309">
                  <a:moveTo>
                    <a:pt x="161" y="7"/>
                  </a:moveTo>
                  <a:lnTo>
                    <a:pt x="177" y="9"/>
                  </a:lnTo>
                  <a:lnTo>
                    <a:pt x="184" y="4"/>
                  </a:lnTo>
                  <a:lnTo>
                    <a:pt x="190" y="15"/>
                  </a:lnTo>
                  <a:lnTo>
                    <a:pt x="195" y="12"/>
                  </a:lnTo>
                  <a:lnTo>
                    <a:pt x="203" y="24"/>
                  </a:lnTo>
                  <a:lnTo>
                    <a:pt x="209" y="24"/>
                  </a:lnTo>
                  <a:lnTo>
                    <a:pt x="205" y="28"/>
                  </a:lnTo>
                  <a:lnTo>
                    <a:pt x="208" y="32"/>
                  </a:lnTo>
                  <a:lnTo>
                    <a:pt x="213" y="31"/>
                  </a:lnTo>
                  <a:lnTo>
                    <a:pt x="211" y="25"/>
                  </a:lnTo>
                  <a:lnTo>
                    <a:pt x="218" y="26"/>
                  </a:lnTo>
                  <a:lnTo>
                    <a:pt x="215" y="38"/>
                  </a:lnTo>
                  <a:lnTo>
                    <a:pt x="230" y="43"/>
                  </a:lnTo>
                  <a:lnTo>
                    <a:pt x="227" y="46"/>
                  </a:lnTo>
                  <a:lnTo>
                    <a:pt x="221" y="43"/>
                  </a:lnTo>
                  <a:lnTo>
                    <a:pt x="222" y="50"/>
                  </a:lnTo>
                  <a:lnTo>
                    <a:pt x="232" y="54"/>
                  </a:lnTo>
                  <a:lnTo>
                    <a:pt x="237" y="48"/>
                  </a:lnTo>
                  <a:lnTo>
                    <a:pt x="238" y="53"/>
                  </a:lnTo>
                  <a:lnTo>
                    <a:pt x="242" y="51"/>
                  </a:lnTo>
                  <a:lnTo>
                    <a:pt x="242" y="61"/>
                  </a:lnTo>
                  <a:lnTo>
                    <a:pt x="238" y="66"/>
                  </a:lnTo>
                  <a:lnTo>
                    <a:pt x="253" y="79"/>
                  </a:lnTo>
                  <a:lnTo>
                    <a:pt x="253" y="86"/>
                  </a:lnTo>
                  <a:lnTo>
                    <a:pt x="259" y="87"/>
                  </a:lnTo>
                  <a:lnTo>
                    <a:pt x="255" y="96"/>
                  </a:lnTo>
                  <a:lnTo>
                    <a:pt x="263" y="94"/>
                  </a:lnTo>
                  <a:lnTo>
                    <a:pt x="263" y="102"/>
                  </a:lnTo>
                  <a:lnTo>
                    <a:pt x="273" y="102"/>
                  </a:lnTo>
                  <a:lnTo>
                    <a:pt x="268" y="112"/>
                  </a:lnTo>
                  <a:lnTo>
                    <a:pt x="277" y="120"/>
                  </a:lnTo>
                  <a:lnTo>
                    <a:pt x="270" y="129"/>
                  </a:lnTo>
                  <a:lnTo>
                    <a:pt x="282" y="137"/>
                  </a:lnTo>
                  <a:lnTo>
                    <a:pt x="285" y="156"/>
                  </a:lnTo>
                  <a:lnTo>
                    <a:pt x="295" y="162"/>
                  </a:lnTo>
                  <a:lnTo>
                    <a:pt x="292" y="166"/>
                  </a:lnTo>
                  <a:lnTo>
                    <a:pt x="288" y="163"/>
                  </a:lnTo>
                  <a:lnTo>
                    <a:pt x="287" y="168"/>
                  </a:lnTo>
                  <a:lnTo>
                    <a:pt x="293" y="169"/>
                  </a:lnTo>
                  <a:lnTo>
                    <a:pt x="291" y="176"/>
                  </a:lnTo>
                  <a:lnTo>
                    <a:pt x="295" y="177"/>
                  </a:lnTo>
                  <a:lnTo>
                    <a:pt x="296" y="183"/>
                  </a:lnTo>
                  <a:lnTo>
                    <a:pt x="299" y="182"/>
                  </a:lnTo>
                  <a:lnTo>
                    <a:pt x="299" y="190"/>
                  </a:lnTo>
                  <a:lnTo>
                    <a:pt x="303" y="189"/>
                  </a:lnTo>
                  <a:lnTo>
                    <a:pt x="303" y="194"/>
                  </a:lnTo>
                  <a:lnTo>
                    <a:pt x="307" y="194"/>
                  </a:lnTo>
                  <a:lnTo>
                    <a:pt x="303" y="199"/>
                  </a:lnTo>
                  <a:lnTo>
                    <a:pt x="306" y="204"/>
                  </a:lnTo>
                  <a:lnTo>
                    <a:pt x="299" y="201"/>
                  </a:lnTo>
                  <a:lnTo>
                    <a:pt x="295" y="205"/>
                  </a:lnTo>
                  <a:lnTo>
                    <a:pt x="304" y="212"/>
                  </a:lnTo>
                  <a:lnTo>
                    <a:pt x="301" y="216"/>
                  </a:lnTo>
                  <a:lnTo>
                    <a:pt x="307" y="219"/>
                  </a:lnTo>
                  <a:lnTo>
                    <a:pt x="307" y="226"/>
                  </a:lnTo>
                  <a:lnTo>
                    <a:pt x="312" y="234"/>
                  </a:lnTo>
                  <a:lnTo>
                    <a:pt x="323" y="242"/>
                  </a:lnTo>
                  <a:lnTo>
                    <a:pt x="331" y="253"/>
                  </a:lnTo>
                  <a:lnTo>
                    <a:pt x="331" y="253"/>
                  </a:lnTo>
                  <a:lnTo>
                    <a:pt x="313" y="257"/>
                  </a:lnTo>
                  <a:lnTo>
                    <a:pt x="305" y="264"/>
                  </a:lnTo>
                  <a:lnTo>
                    <a:pt x="297" y="261"/>
                  </a:lnTo>
                  <a:lnTo>
                    <a:pt x="295" y="264"/>
                  </a:lnTo>
                  <a:lnTo>
                    <a:pt x="299" y="273"/>
                  </a:lnTo>
                  <a:lnTo>
                    <a:pt x="289" y="277"/>
                  </a:lnTo>
                  <a:lnTo>
                    <a:pt x="275" y="277"/>
                  </a:lnTo>
                  <a:lnTo>
                    <a:pt x="274" y="271"/>
                  </a:lnTo>
                  <a:lnTo>
                    <a:pt x="268" y="277"/>
                  </a:lnTo>
                  <a:lnTo>
                    <a:pt x="257" y="267"/>
                  </a:lnTo>
                  <a:lnTo>
                    <a:pt x="251" y="285"/>
                  </a:lnTo>
                  <a:lnTo>
                    <a:pt x="252" y="300"/>
                  </a:lnTo>
                  <a:lnTo>
                    <a:pt x="248" y="298"/>
                  </a:lnTo>
                  <a:lnTo>
                    <a:pt x="242" y="309"/>
                  </a:lnTo>
                  <a:lnTo>
                    <a:pt x="232" y="289"/>
                  </a:lnTo>
                  <a:lnTo>
                    <a:pt x="193" y="288"/>
                  </a:lnTo>
                  <a:lnTo>
                    <a:pt x="167" y="279"/>
                  </a:lnTo>
                  <a:lnTo>
                    <a:pt x="163" y="282"/>
                  </a:lnTo>
                  <a:lnTo>
                    <a:pt x="165" y="289"/>
                  </a:lnTo>
                  <a:lnTo>
                    <a:pt x="156" y="289"/>
                  </a:lnTo>
                  <a:lnTo>
                    <a:pt x="151" y="298"/>
                  </a:lnTo>
                  <a:lnTo>
                    <a:pt x="151" y="298"/>
                  </a:lnTo>
                  <a:lnTo>
                    <a:pt x="129" y="302"/>
                  </a:lnTo>
                  <a:lnTo>
                    <a:pt x="129" y="290"/>
                  </a:lnTo>
                  <a:lnTo>
                    <a:pt x="119" y="284"/>
                  </a:lnTo>
                  <a:lnTo>
                    <a:pt x="132" y="279"/>
                  </a:lnTo>
                  <a:lnTo>
                    <a:pt x="132" y="275"/>
                  </a:lnTo>
                  <a:lnTo>
                    <a:pt x="125" y="273"/>
                  </a:lnTo>
                  <a:lnTo>
                    <a:pt x="121" y="257"/>
                  </a:lnTo>
                  <a:lnTo>
                    <a:pt x="116" y="256"/>
                  </a:lnTo>
                  <a:lnTo>
                    <a:pt x="115" y="250"/>
                  </a:lnTo>
                  <a:lnTo>
                    <a:pt x="119" y="246"/>
                  </a:lnTo>
                  <a:lnTo>
                    <a:pt x="115" y="235"/>
                  </a:lnTo>
                  <a:lnTo>
                    <a:pt x="117" y="234"/>
                  </a:lnTo>
                  <a:lnTo>
                    <a:pt x="101" y="226"/>
                  </a:lnTo>
                  <a:lnTo>
                    <a:pt x="102" y="218"/>
                  </a:lnTo>
                  <a:lnTo>
                    <a:pt x="97" y="216"/>
                  </a:lnTo>
                  <a:lnTo>
                    <a:pt x="98" y="213"/>
                  </a:lnTo>
                  <a:lnTo>
                    <a:pt x="95" y="215"/>
                  </a:lnTo>
                  <a:lnTo>
                    <a:pt x="92" y="205"/>
                  </a:lnTo>
                  <a:lnTo>
                    <a:pt x="85" y="205"/>
                  </a:lnTo>
                  <a:lnTo>
                    <a:pt x="85" y="203"/>
                  </a:lnTo>
                  <a:lnTo>
                    <a:pt x="79" y="200"/>
                  </a:lnTo>
                  <a:lnTo>
                    <a:pt x="77" y="196"/>
                  </a:lnTo>
                  <a:lnTo>
                    <a:pt x="81" y="190"/>
                  </a:lnTo>
                  <a:lnTo>
                    <a:pt x="73" y="187"/>
                  </a:lnTo>
                  <a:lnTo>
                    <a:pt x="60" y="170"/>
                  </a:lnTo>
                  <a:lnTo>
                    <a:pt x="61" y="164"/>
                  </a:lnTo>
                  <a:lnTo>
                    <a:pt x="55" y="162"/>
                  </a:lnTo>
                  <a:lnTo>
                    <a:pt x="58" y="157"/>
                  </a:lnTo>
                  <a:lnTo>
                    <a:pt x="54" y="151"/>
                  </a:lnTo>
                  <a:lnTo>
                    <a:pt x="50" y="154"/>
                  </a:lnTo>
                  <a:lnTo>
                    <a:pt x="48" y="146"/>
                  </a:lnTo>
                  <a:lnTo>
                    <a:pt x="37" y="137"/>
                  </a:lnTo>
                  <a:lnTo>
                    <a:pt x="29" y="143"/>
                  </a:lnTo>
                  <a:lnTo>
                    <a:pt x="26" y="140"/>
                  </a:lnTo>
                  <a:lnTo>
                    <a:pt x="25" y="129"/>
                  </a:lnTo>
                  <a:lnTo>
                    <a:pt x="11" y="125"/>
                  </a:lnTo>
                  <a:lnTo>
                    <a:pt x="0" y="105"/>
                  </a:lnTo>
                  <a:lnTo>
                    <a:pt x="0" y="105"/>
                  </a:lnTo>
                  <a:lnTo>
                    <a:pt x="7" y="107"/>
                  </a:lnTo>
                  <a:lnTo>
                    <a:pt x="28" y="99"/>
                  </a:lnTo>
                  <a:lnTo>
                    <a:pt x="33" y="80"/>
                  </a:lnTo>
                  <a:lnTo>
                    <a:pt x="49" y="68"/>
                  </a:lnTo>
                  <a:lnTo>
                    <a:pt x="55" y="49"/>
                  </a:lnTo>
                  <a:lnTo>
                    <a:pt x="64" y="39"/>
                  </a:lnTo>
                  <a:lnTo>
                    <a:pt x="63" y="32"/>
                  </a:lnTo>
                  <a:lnTo>
                    <a:pt x="67" y="28"/>
                  </a:lnTo>
                  <a:lnTo>
                    <a:pt x="71" y="29"/>
                  </a:lnTo>
                  <a:lnTo>
                    <a:pt x="75" y="25"/>
                  </a:lnTo>
                  <a:lnTo>
                    <a:pt x="77" y="29"/>
                  </a:lnTo>
                  <a:lnTo>
                    <a:pt x="80" y="28"/>
                  </a:lnTo>
                  <a:lnTo>
                    <a:pt x="95" y="22"/>
                  </a:lnTo>
                  <a:lnTo>
                    <a:pt x="98" y="16"/>
                  </a:lnTo>
                  <a:lnTo>
                    <a:pt x="113" y="20"/>
                  </a:lnTo>
                  <a:lnTo>
                    <a:pt x="119" y="14"/>
                  </a:lnTo>
                  <a:lnTo>
                    <a:pt x="124" y="16"/>
                  </a:lnTo>
                  <a:lnTo>
                    <a:pt x="125" y="7"/>
                  </a:lnTo>
                  <a:lnTo>
                    <a:pt x="136" y="9"/>
                  </a:lnTo>
                  <a:lnTo>
                    <a:pt x="136" y="5"/>
                  </a:lnTo>
                  <a:lnTo>
                    <a:pt x="139" y="6"/>
                  </a:lnTo>
                  <a:lnTo>
                    <a:pt x="140" y="2"/>
                  </a:lnTo>
                  <a:lnTo>
                    <a:pt x="144" y="5"/>
                  </a:lnTo>
                  <a:lnTo>
                    <a:pt x="148" y="1"/>
                  </a:lnTo>
                  <a:lnTo>
                    <a:pt x="148" y="7"/>
                  </a:lnTo>
                  <a:lnTo>
                    <a:pt x="157" y="0"/>
                  </a:lnTo>
                  <a:lnTo>
                    <a:pt x="161"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3" name="Freeform 13">
              <a:extLst>
                <a:ext uri="{FF2B5EF4-FFF2-40B4-BE49-F238E27FC236}">
                  <a16:creationId xmlns:a16="http://schemas.microsoft.com/office/drawing/2014/main" id="{E647A069-76B3-458E-A94F-4511A1C826FE}"/>
                </a:ext>
              </a:extLst>
            </p:cNvPr>
            <p:cNvSpPr>
              <a:spLocks/>
            </p:cNvSpPr>
            <p:nvPr/>
          </p:nvSpPr>
          <p:spPr bwMode="auto">
            <a:xfrm>
              <a:off x="7085961" y="4262438"/>
              <a:ext cx="109537" cy="114300"/>
            </a:xfrm>
            <a:custGeom>
              <a:avLst/>
              <a:gdLst>
                <a:gd name="T0" fmla="*/ 69 w 69"/>
                <a:gd name="T1" fmla="*/ 36 h 72"/>
                <a:gd name="T2" fmla="*/ 69 w 69"/>
                <a:gd name="T3" fmla="*/ 36 h 72"/>
                <a:gd name="T4" fmla="*/ 52 w 69"/>
                <a:gd name="T5" fmla="*/ 30 h 72"/>
                <a:gd name="T6" fmla="*/ 57 w 69"/>
                <a:gd name="T7" fmla="*/ 22 h 72"/>
                <a:gd name="T8" fmla="*/ 40 w 69"/>
                <a:gd name="T9" fmla="*/ 19 h 72"/>
                <a:gd name="T10" fmla="*/ 37 w 69"/>
                <a:gd name="T11" fmla="*/ 0 h 72"/>
                <a:gd name="T12" fmla="*/ 23 w 69"/>
                <a:gd name="T13" fmla="*/ 1 h 72"/>
                <a:gd name="T14" fmla="*/ 11 w 69"/>
                <a:gd name="T15" fmla="*/ 6 h 72"/>
                <a:gd name="T16" fmla="*/ 10 w 69"/>
                <a:gd name="T17" fmla="*/ 12 h 72"/>
                <a:gd name="T18" fmla="*/ 4 w 69"/>
                <a:gd name="T19" fmla="*/ 16 h 72"/>
                <a:gd name="T20" fmla="*/ 3 w 69"/>
                <a:gd name="T21" fmla="*/ 24 h 72"/>
                <a:gd name="T22" fmla="*/ 13 w 69"/>
                <a:gd name="T23" fmla="*/ 29 h 72"/>
                <a:gd name="T24" fmla="*/ 13 w 69"/>
                <a:gd name="T25" fmla="*/ 35 h 72"/>
                <a:gd name="T26" fmla="*/ 0 w 69"/>
                <a:gd name="T27" fmla="*/ 35 h 72"/>
                <a:gd name="T28" fmla="*/ 3 w 69"/>
                <a:gd name="T29" fmla="*/ 47 h 72"/>
                <a:gd name="T30" fmla="*/ 13 w 69"/>
                <a:gd name="T31" fmla="*/ 49 h 72"/>
                <a:gd name="T32" fmla="*/ 22 w 69"/>
                <a:gd name="T33" fmla="*/ 58 h 72"/>
                <a:gd name="T34" fmla="*/ 35 w 69"/>
                <a:gd name="T35" fmla="*/ 64 h 72"/>
                <a:gd name="T36" fmla="*/ 39 w 69"/>
                <a:gd name="T37" fmla="*/ 61 h 72"/>
                <a:gd name="T38" fmla="*/ 46 w 69"/>
                <a:gd name="T39" fmla="*/ 72 h 72"/>
                <a:gd name="T40" fmla="*/ 53 w 69"/>
                <a:gd name="T41" fmla="*/ 69 h 72"/>
                <a:gd name="T42" fmla="*/ 47 w 69"/>
                <a:gd name="T43" fmla="*/ 58 h 72"/>
                <a:gd name="T44" fmla="*/ 52 w 69"/>
                <a:gd name="T45" fmla="*/ 49 h 72"/>
                <a:gd name="T46" fmla="*/ 64 w 69"/>
                <a:gd name="T47" fmla="*/ 47 h 72"/>
                <a:gd name="T48" fmla="*/ 69 w 69"/>
                <a:gd name="T4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72">
                  <a:moveTo>
                    <a:pt x="69" y="36"/>
                  </a:moveTo>
                  <a:lnTo>
                    <a:pt x="69" y="36"/>
                  </a:lnTo>
                  <a:lnTo>
                    <a:pt x="52" y="30"/>
                  </a:lnTo>
                  <a:lnTo>
                    <a:pt x="57" y="22"/>
                  </a:lnTo>
                  <a:lnTo>
                    <a:pt x="40" y="19"/>
                  </a:lnTo>
                  <a:lnTo>
                    <a:pt x="37" y="0"/>
                  </a:lnTo>
                  <a:lnTo>
                    <a:pt x="23" y="1"/>
                  </a:lnTo>
                  <a:lnTo>
                    <a:pt x="11" y="6"/>
                  </a:lnTo>
                  <a:lnTo>
                    <a:pt x="10" y="12"/>
                  </a:lnTo>
                  <a:lnTo>
                    <a:pt x="4" y="16"/>
                  </a:lnTo>
                  <a:lnTo>
                    <a:pt x="3" y="24"/>
                  </a:lnTo>
                  <a:lnTo>
                    <a:pt x="13" y="29"/>
                  </a:lnTo>
                  <a:lnTo>
                    <a:pt x="13" y="35"/>
                  </a:lnTo>
                  <a:lnTo>
                    <a:pt x="0" y="35"/>
                  </a:lnTo>
                  <a:lnTo>
                    <a:pt x="3" y="47"/>
                  </a:lnTo>
                  <a:lnTo>
                    <a:pt x="13" y="49"/>
                  </a:lnTo>
                  <a:lnTo>
                    <a:pt x="22" y="58"/>
                  </a:lnTo>
                  <a:lnTo>
                    <a:pt x="35" y="64"/>
                  </a:lnTo>
                  <a:lnTo>
                    <a:pt x="39" y="61"/>
                  </a:lnTo>
                  <a:lnTo>
                    <a:pt x="46" y="72"/>
                  </a:lnTo>
                  <a:lnTo>
                    <a:pt x="53" y="69"/>
                  </a:lnTo>
                  <a:lnTo>
                    <a:pt x="47" y="58"/>
                  </a:lnTo>
                  <a:lnTo>
                    <a:pt x="52" y="49"/>
                  </a:lnTo>
                  <a:lnTo>
                    <a:pt x="64" y="47"/>
                  </a:lnTo>
                  <a:lnTo>
                    <a:pt x="69" y="3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4" name="Freeform 14">
              <a:extLst>
                <a:ext uri="{FF2B5EF4-FFF2-40B4-BE49-F238E27FC236}">
                  <a16:creationId xmlns:a16="http://schemas.microsoft.com/office/drawing/2014/main" id="{1EC29400-3DE6-42E5-92FB-A83CDA6CF0F5}"/>
                </a:ext>
              </a:extLst>
            </p:cNvPr>
            <p:cNvSpPr>
              <a:spLocks/>
            </p:cNvSpPr>
            <p:nvPr/>
          </p:nvSpPr>
          <p:spPr bwMode="auto">
            <a:xfrm>
              <a:off x="6547798" y="3325813"/>
              <a:ext cx="585787" cy="457200"/>
            </a:xfrm>
            <a:custGeom>
              <a:avLst/>
              <a:gdLst>
                <a:gd name="T0" fmla="*/ 141 w 369"/>
                <a:gd name="T1" fmla="*/ 4 h 288"/>
                <a:gd name="T2" fmla="*/ 160 w 369"/>
                <a:gd name="T3" fmla="*/ 5 h 288"/>
                <a:gd name="T4" fmla="*/ 175 w 369"/>
                <a:gd name="T5" fmla="*/ 4 h 288"/>
                <a:gd name="T6" fmla="*/ 187 w 369"/>
                <a:gd name="T7" fmla="*/ 9 h 288"/>
                <a:gd name="T8" fmla="*/ 203 w 369"/>
                <a:gd name="T9" fmla="*/ 19 h 288"/>
                <a:gd name="T10" fmla="*/ 208 w 369"/>
                <a:gd name="T11" fmla="*/ 24 h 288"/>
                <a:gd name="T12" fmla="*/ 218 w 369"/>
                <a:gd name="T13" fmla="*/ 51 h 288"/>
                <a:gd name="T14" fmla="*/ 240 w 369"/>
                <a:gd name="T15" fmla="*/ 56 h 288"/>
                <a:gd name="T16" fmla="*/ 231 w 369"/>
                <a:gd name="T17" fmla="*/ 67 h 288"/>
                <a:gd name="T18" fmla="*/ 234 w 369"/>
                <a:gd name="T19" fmla="*/ 94 h 288"/>
                <a:gd name="T20" fmla="*/ 246 w 369"/>
                <a:gd name="T21" fmla="*/ 105 h 288"/>
                <a:gd name="T22" fmla="*/ 235 w 369"/>
                <a:gd name="T23" fmla="*/ 110 h 288"/>
                <a:gd name="T24" fmla="*/ 236 w 369"/>
                <a:gd name="T25" fmla="*/ 119 h 288"/>
                <a:gd name="T26" fmla="*/ 246 w 369"/>
                <a:gd name="T27" fmla="*/ 127 h 288"/>
                <a:gd name="T28" fmla="*/ 256 w 369"/>
                <a:gd name="T29" fmla="*/ 135 h 288"/>
                <a:gd name="T30" fmla="*/ 263 w 369"/>
                <a:gd name="T31" fmla="*/ 143 h 288"/>
                <a:gd name="T32" fmla="*/ 269 w 369"/>
                <a:gd name="T33" fmla="*/ 152 h 288"/>
                <a:gd name="T34" fmla="*/ 279 w 369"/>
                <a:gd name="T35" fmla="*/ 146 h 288"/>
                <a:gd name="T36" fmla="*/ 292 w 369"/>
                <a:gd name="T37" fmla="*/ 152 h 288"/>
                <a:gd name="T38" fmla="*/ 301 w 369"/>
                <a:gd name="T39" fmla="*/ 160 h 288"/>
                <a:gd name="T40" fmla="*/ 323 w 369"/>
                <a:gd name="T41" fmla="*/ 170 h 288"/>
                <a:gd name="T42" fmla="*/ 338 w 369"/>
                <a:gd name="T43" fmla="*/ 178 h 288"/>
                <a:gd name="T44" fmla="*/ 336 w 369"/>
                <a:gd name="T45" fmla="*/ 192 h 288"/>
                <a:gd name="T46" fmla="*/ 349 w 369"/>
                <a:gd name="T47" fmla="*/ 203 h 288"/>
                <a:gd name="T48" fmla="*/ 369 w 369"/>
                <a:gd name="T49" fmla="*/ 213 h 288"/>
                <a:gd name="T50" fmla="*/ 369 w 369"/>
                <a:gd name="T51" fmla="*/ 240 h 288"/>
                <a:gd name="T52" fmla="*/ 357 w 369"/>
                <a:gd name="T53" fmla="*/ 253 h 288"/>
                <a:gd name="T54" fmla="*/ 326 w 369"/>
                <a:gd name="T55" fmla="*/ 240 h 288"/>
                <a:gd name="T56" fmla="*/ 317 w 369"/>
                <a:gd name="T57" fmla="*/ 265 h 288"/>
                <a:gd name="T58" fmla="*/ 302 w 369"/>
                <a:gd name="T59" fmla="*/ 270 h 288"/>
                <a:gd name="T60" fmla="*/ 292 w 369"/>
                <a:gd name="T61" fmla="*/ 253 h 288"/>
                <a:gd name="T62" fmla="*/ 276 w 369"/>
                <a:gd name="T63" fmla="*/ 256 h 288"/>
                <a:gd name="T64" fmla="*/ 246 w 369"/>
                <a:gd name="T65" fmla="*/ 254 h 288"/>
                <a:gd name="T66" fmla="*/ 220 w 369"/>
                <a:gd name="T67" fmla="*/ 258 h 288"/>
                <a:gd name="T68" fmla="*/ 207 w 369"/>
                <a:gd name="T69" fmla="*/ 267 h 288"/>
                <a:gd name="T70" fmla="*/ 207 w 369"/>
                <a:gd name="T71" fmla="*/ 267 h 288"/>
                <a:gd name="T72" fmla="*/ 198 w 369"/>
                <a:gd name="T73" fmla="*/ 271 h 288"/>
                <a:gd name="T74" fmla="*/ 175 w 369"/>
                <a:gd name="T75" fmla="*/ 288 h 288"/>
                <a:gd name="T76" fmla="*/ 171 w 369"/>
                <a:gd name="T77" fmla="*/ 285 h 288"/>
                <a:gd name="T78" fmla="*/ 166 w 369"/>
                <a:gd name="T79" fmla="*/ 275 h 288"/>
                <a:gd name="T80" fmla="*/ 158 w 369"/>
                <a:gd name="T81" fmla="*/ 261 h 288"/>
                <a:gd name="T82" fmla="*/ 152 w 369"/>
                <a:gd name="T83" fmla="*/ 240 h 288"/>
                <a:gd name="T84" fmla="*/ 119 w 369"/>
                <a:gd name="T85" fmla="*/ 216 h 288"/>
                <a:gd name="T86" fmla="*/ 95 w 369"/>
                <a:gd name="T87" fmla="*/ 215 h 288"/>
                <a:gd name="T88" fmla="*/ 77 w 369"/>
                <a:gd name="T89" fmla="*/ 215 h 288"/>
                <a:gd name="T90" fmla="*/ 53 w 369"/>
                <a:gd name="T91" fmla="*/ 213 h 288"/>
                <a:gd name="T92" fmla="*/ 14 w 369"/>
                <a:gd name="T93" fmla="*/ 209 h 288"/>
                <a:gd name="T94" fmla="*/ 12 w 369"/>
                <a:gd name="T95" fmla="*/ 170 h 288"/>
                <a:gd name="T96" fmla="*/ 15 w 369"/>
                <a:gd name="T97" fmla="*/ 125 h 288"/>
                <a:gd name="T98" fmla="*/ 37 w 369"/>
                <a:gd name="T99" fmla="*/ 116 h 288"/>
                <a:gd name="T100" fmla="*/ 18 w 369"/>
                <a:gd name="T101" fmla="*/ 88 h 288"/>
                <a:gd name="T102" fmla="*/ 31 w 369"/>
                <a:gd name="T103" fmla="*/ 90 h 288"/>
                <a:gd name="T104" fmla="*/ 52 w 369"/>
                <a:gd name="T105" fmla="*/ 73 h 288"/>
                <a:gd name="T106" fmla="*/ 60 w 369"/>
                <a:gd name="T107" fmla="*/ 62 h 288"/>
                <a:gd name="T108" fmla="*/ 79 w 369"/>
                <a:gd name="T109" fmla="*/ 42 h 288"/>
                <a:gd name="T110" fmla="*/ 79 w 369"/>
                <a:gd name="T111" fmla="*/ 37 h 288"/>
                <a:gd name="T112" fmla="*/ 97 w 369"/>
                <a:gd name="T113" fmla="*/ 13 h 288"/>
                <a:gd name="T114" fmla="*/ 118 w 369"/>
                <a:gd name="T115" fmla="*/ 11 h 288"/>
                <a:gd name="T116" fmla="*/ 131 w 369"/>
                <a:gd name="T117" fmla="*/ 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88">
                  <a:moveTo>
                    <a:pt x="137" y="5"/>
                  </a:moveTo>
                  <a:lnTo>
                    <a:pt x="141" y="4"/>
                  </a:lnTo>
                  <a:lnTo>
                    <a:pt x="157" y="16"/>
                  </a:lnTo>
                  <a:lnTo>
                    <a:pt x="160" y="5"/>
                  </a:lnTo>
                  <a:lnTo>
                    <a:pt x="169" y="0"/>
                  </a:lnTo>
                  <a:lnTo>
                    <a:pt x="175" y="4"/>
                  </a:lnTo>
                  <a:lnTo>
                    <a:pt x="179" y="3"/>
                  </a:lnTo>
                  <a:lnTo>
                    <a:pt x="187" y="9"/>
                  </a:lnTo>
                  <a:lnTo>
                    <a:pt x="188" y="17"/>
                  </a:lnTo>
                  <a:lnTo>
                    <a:pt x="203" y="19"/>
                  </a:lnTo>
                  <a:lnTo>
                    <a:pt x="208" y="24"/>
                  </a:lnTo>
                  <a:lnTo>
                    <a:pt x="208" y="24"/>
                  </a:lnTo>
                  <a:lnTo>
                    <a:pt x="206" y="36"/>
                  </a:lnTo>
                  <a:lnTo>
                    <a:pt x="218" y="51"/>
                  </a:lnTo>
                  <a:lnTo>
                    <a:pt x="233" y="47"/>
                  </a:lnTo>
                  <a:lnTo>
                    <a:pt x="240" y="56"/>
                  </a:lnTo>
                  <a:lnTo>
                    <a:pt x="235" y="68"/>
                  </a:lnTo>
                  <a:lnTo>
                    <a:pt x="231" y="67"/>
                  </a:lnTo>
                  <a:lnTo>
                    <a:pt x="229" y="86"/>
                  </a:lnTo>
                  <a:lnTo>
                    <a:pt x="234" y="94"/>
                  </a:lnTo>
                  <a:lnTo>
                    <a:pt x="233" y="102"/>
                  </a:lnTo>
                  <a:lnTo>
                    <a:pt x="246" y="105"/>
                  </a:lnTo>
                  <a:lnTo>
                    <a:pt x="244" y="109"/>
                  </a:lnTo>
                  <a:lnTo>
                    <a:pt x="235" y="110"/>
                  </a:lnTo>
                  <a:lnTo>
                    <a:pt x="238" y="113"/>
                  </a:lnTo>
                  <a:lnTo>
                    <a:pt x="236" y="119"/>
                  </a:lnTo>
                  <a:lnTo>
                    <a:pt x="240" y="127"/>
                  </a:lnTo>
                  <a:lnTo>
                    <a:pt x="246" y="127"/>
                  </a:lnTo>
                  <a:lnTo>
                    <a:pt x="252" y="135"/>
                  </a:lnTo>
                  <a:lnTo>
                    <a:pt x="256" y="135"/>
                  </a:lnTo>
                  <a:lnTo>
                    <a:pt x="254" y="137"/>
                  </a:lnTo>
                  <a:lnTo>
                    <a:pt x="263" y="143"/>
                  </a:lnTo>
                  <a:lnTo>
                    <a:pt x="265" y="152"/>
                  </a:lnTo>
                  <a:lnTo>
                    <a:pt x="269" y="152"/>
                  </a:lnTo>
                  <a:lnTo>
                    <a:pt x="271" y="147"/>
                  </a:lnTo>
                  <a:lnTo>
                    <a:pt x="279" y="146"/>
                  </a:lnTo>
                  <a:lnTo>
                    <a:pt x="283" y="152"/>
                  </a:lnTo>
                  <a:lnTo>
                    <a:pt x="292" y="152"/>
                  </a:lnTo>
                  <a:lnTo>
                    <a:pt x="301" y="156"/>
                  </a:lnTo>
                  <a:lnTo>
                    <a:pt x="301" y="160"/>
                  </a:lnTo>
                  <a:lnTo>
                    <a:pt x="312" y="171"/>
                  </a:lnTo>
                  <a:lnTo>
                    <a:pt x="323" y="170"/>
                  </a:lnTo>
                  <a:lnTo>
                    <a:pt x="324" y="174"/>
                  </a:lnTo>
                  <a:lnTo>
                    <a:pt x="338" y="178"/>
                  </a:lnTo>
                  <a:lnTo>
                    <a:pt x="341" y="185"/>
                  </a:lnTo>
                  <a:lnTo>
                    <a:pt x="336" y="192"/>
                  </a:lnTo>
                  <a:lnTo>
                    <a:pt x="350" y="196"/>
                  </a:lnTo>
                  <a:lnTo>
                    <a:pt x="349" y="203"/>
                  </a:lnTo>
                  <a:lnTo>
                    <a:pt x="360" y="203"/>
                  </a:lnTo>
                  <a:lnTo>
                    <a:pt x="369" y="213"/>
                  </a:lnTo>
                  <a:lnTo>
                    <a:pt x="369" y="240"/>
                  </a:lnTo>
                  <a:lnTo>
                    <a:pt x="369" y="240"/>
                  </a:lnTo>
                  <a:lnTo>
                    <a:pt x="357" y="253"/>
                  </a:lnTo>
                  <a:lnTo>
                    <a:pt x="357" y="253"/>
                  </a:lnTo>
                  <a:lnTo>
                    <a:pt x="344" y="240"/>
                  </a:lnTo>
                  <a:lnTo>
                    <a:pt x="326" y="240"/>
                  </a:lnTo>
                  <a:lnTo>
                    <a:pt x="321" y="246"/>
                  </a:lnTo>
                  <a:lnTo>
                    <a:pt x="317" y="265"/>
                  </a:lnTo>
                  <a:lnTo>
                    <a:pt x="312" y="273"/>
                  </a:lnTo>
                  <a:lnTo>
                    <a:pt x="302" y="270"/>
                  </a:lnTo>
                  <a:lnTo>
                    <a:pt x="298" y="258"/>
                  </a:lnTo>
                  <a:lnTo>
                    <a:pt x="292" y="253"/>
                  </a:lnTo>
                  <a:lnTo>
                    <a:pt x="277" y="259"/>
                  </a:lnTo>
                  <a:lnTo>
                    <a:pt x="276" y="256"/>
                  </a:lnTo>
                  <a:lnTo>
                    <a:pt x="256" y="250"/>
                  </a:lnTo>
                  <a:lnTo>
                    <a:pt x="246" y="254"/>
                  </a:lnTo>
                  <a:lnTo>
                    <a:pt x="242" y="259"/>
                  </a:lnTo>
                  <a:lnTo>
                    <a:pt x="220" y="258"/>
                  </a:lnTo>
                  <a:lnTo>
                    <a:pt x="211" y="261"/>
                  </a:lnTo>
                  <a:lnTo>
                    <a:pt x="207" y="267"/>
                  </a:lnTo>
                  <a:lnTo>
                    <a:pt x="207" y="267"/>
                  </a:lnTo>
                  <a:lnTo>
                    <a:pt x="207" y="267"/>
                  </a:lnTo>
                  <a:lnTo>
                    <a:pt x="207" y="267"/>
                  </a:lnTo>
                  <a:lnTo>
                    <a:pt x="198" y="271"/>
                  </a:lnTo>
                  <a:lnTo>
                    <a:pt x="196" y="285"/>
                  </a:lnTo>
                  <a:lnTo>
                    <a:pt x="175" y="288"/>
                  </a:lnTo>
                  <a:lnTo>
                    <a:pt x="175" y="288"/>
                  </a:lnTo>
                  <a:lnTo>
                    <a:pt x="171" y="285"/>
                  </a:lnTo>
                  <a:lnTo>
                    <a:pt x="170" y="273"/>
                  </a:lnTo>
                  <a:lnTo>
                    <a:pt x="166" y="275"/>
                  </a:lnTo>
                  <a:lnTo>
                    <a:pt x="158" y="273"/>
                  </a:lnTo>
                  <a:lnTo>
                    <a:pt x="158" y="261"/>
                  </a:lnTo>
                  <a:lnTo>
                    <a:pt x="154" y="254"/>
                  </a:lnTo>
                  <a:lnTo>
                    <a:pt x="152" y="240"/>
                  </a:lnTo>
                  <a:lnTo>
                    <a:pt x="139" y="235"/>
                  </a:lnTo>
                  <a:lnTo>
                    <a:pt x="119" y="216"/>
                  </a:lnTo>
                  <a:lnTo>
                    <a:pt x="102" y="211"/>
                  </a:lnTo>
                  <a:lnTo>
                    <a:pt x="95" y="215"/>
                  </a:lnTo>
                  <a:lnTo>
                    <a:pt x="83" y="212"/>
                  </a:lnTo>
                  <a:lnTo>
                    <a:pt x="77" y="215"/>
                  </a:lnTo>
                  <a:lnTo>
                    <a:pt x="67" y="211"/>
                  </a:lnTo>
                  <a:lnTo>
                    <a:pt x="53" y="213"/>
                  </a:lnTo>
                  <a:lnTo>
                    <a:pt x="48" y="207"/>
                  </a:lnTo>
                  <a:lnTo>
                    <a:pt x="14" y="209"/>
                  </a:lnTo>
                  <a:lnTo>
                    <a:pt x="14" y="209"/>
                  </a:lnTo>
                  <a:lnTo>
                    <a:pt x="12" y="170"/>
                  </a:lnTo>
                  <a:lnTo>
                    <a:pt x="0" y="137"/>
                  </a:lnTo>
                  <a:lnTo>
                    <a:pt x="15" y="125"/>
                  </a:lnTo>
                  <a:lnTo>
                    <a:pt x="35" y="124"/>
                  </a:lnTo>
                  <a:lnTo>
                    <a:pt x="37" y="116"/>
                  </a:lnTo>
                  <a:lnTo>
                    <a:pt x="22" y="103"/>
                  </a:lnTo>
                  <a:lnTo>
                    <a:pt x="18" y="88"/>
                  </a:lnTo>
                  <a:lnTo>
                    <a:pt x="23" y="86"/>
                  </a:lnTo>
                  <a:lnTo>
                    <a:pt x="31" y="90"/>
                  </a:lnTo>
                  <a:lnTo>
                    <a:pt x="35" y="75"/>
                  </a:lnTo>
                  <a:lnTo>
                    <a:pt x="52" y="73"/>
                  </a:lnTo>
                  <a:lnTo>
                    <a:pt x="52" y="63"/>
                  </a:lnTo>
                  <a:lnTo>
                    <a:pt x="60" y="62"/>
                  </a:lnTo>
                  <a:lnTo>
                    <a:pt x="66" y="49"/>
                  </a:lnTo>
                  <a:lnTo>
                    <a:pt x="79" y="42"/>
                  </a:lnTo>
                  <a:lnTo>
                    <a:pt x="79" y="37"/>
                  </a:lnTo>
                  <a:lnTo>
                    <a:pt x="79" y="37"/>
                  </a:lnTo>
                  <a:lnTo>
                    <a:pt x="82" y="26"/>
                  </a:lnTo>
                  <a:lnTo>
                    <a:pt x="97" y="13"/>
                  </a:lnTo>
                  <a:lnTo>
                    <a:pt x="108" y="16"/>
                  </a:lnTo>
                  <a:lnTo>
                    <a:pt x="118" y="11"/>
                  </a:lnTo>
                  <a:lnTo>
                    <a:pt x="129" y="16"/>
                  </a:lnTo>
                  <a:lnTo>
                    <a:pt x="131" y="9"/>
                  </a:lnTo>
                  <a:lnTo>
                    <a:pt x="137"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5" name="Freeform 15">
              <a:extLst>
                <a:ext uri="{FF2B5EF4-FFF2-40B4-BE49-F238E27FC236}">
                  <a16:creationId xmlns:a16="http://schemas.microsoft.com/office/drawing/2014/main" id="{BEC5B723-6DEE-4DF4-A381-ADAD5D0458EE}"/>
                </a:ext>
              </a:extLst>
            </p:cNvPr>
            <p:cNvSpPr>
              <a:spLocks/>
            </p:cNvSpPr>
            <p:nvPr/>
          </p:nvSpPr>
          <p:spPr bwMode="auto">
            <a:xfrm>
              <a:off x="7198673" y="4224338"/>
              <a:ext cx="708025" cy="312738"/>
            </a:xfrm>
            <a:custGeom>
              <a:avLst/>
              <a:gdLst>
                <a:gd name="T0" fmla="*/ 54 w 446"/>
                <a:gd name="T1" fmla="*/ 18 h 197"/>
                <a:gd name="T2" fmla="*/ 57 w 446"/>
                <a:gd name="T3" fmla="*/ 5 h 197"/>
                <a:gd name="T4" fmla="*/ 74 w 446"/>
                <a:gd name="T5" fmla="*/ 22 h 197"/>
                <a:gd name="T6" fmla="*/ 103 w 446"/>
                <a:gd name="T7" fmla="*/ 0 h 197"/>
                <a:gd name="T8" fmla="*/ 105 w 446"/>
                <a:gd name="T9" fmla="*/ 7 h 197"/>
                <a:gd name="T10" fmla="*/ 113 w 446"/>
                <a:gd name="T11" fmla="*/ 20 h 197"/>
                <a:gd name="T12" fmla="*/ 126 w 446"/>
                <a:gd name="T13" fmla="*/ 26 h 197"/>
                <a:gd name="T14" fmla="*/ 132 w 446"/>
                <a:gd name="T15" fmla="*/ 17 h 197"/>
                <a:gd name="T16" fmla="*/ 140 w 446"/>
                <a:gd name="T17" fmla="*/ 31 h 197"/>
                <a:gd name="T18" fmla="*/ 149 w 446"/>
                <a:gd name="T19" fmla="*/ 25 h 197"/>
                <a:gd name="T20" fmla="*/ 162 w 446"/>
                <a:gd name="T21" fmla="*/ 26 h 197"/>
                <a:gd name="T22" fmla="*/ 178 w 446"/>
                <a:gd name="T23" fmla="*/ 24 h 197"/>
                <a:gd name="T24" fmla="*/ 195 w 446"/>
                <a:gd name="T25" fmla="*/ 32 h 197"/>
                <a:gd name="T26" fmla="*/ 211 w 446"/>
                <a:gd name="T27" fmla="*/ 39 h 197"/>
                <a:gd name="T28" fmla="*/ 224 w 446"/>
                <a:gd name="T29" fmla="*/ 34 h 197"/>
                <a:gd name="T30" fmla="*/ 243 w 446"/>
                <a:gd name="T31" fmla="*/ 30 h 197"/>
                <a:gd name="T32" fmla="*/ 246 w 446"/>
                <a:gd name="T33" fmla="*/ 37 h 197"/>
                <a:gd name="T34" fmla="*/ 259 w 446"/>
                <a:gd name="T35" fmla="*/ 30 h 197"/>
                <a:gd name="T36" fmla="*/ 262 w 446"/>
                <a:gd name="T37" fmla="*/ 38 h 197"/>
                <a:gd name="T38" fmla="*/ 280 w 446"/>
                <a:gd name="T39" fmla="*/ 29 h 197"/>
                <a:gd name="T40" fmla="*/ 288 w 446"/>
                <a:gd name="T41" fmla="*/ 36 h 197"/>
                <a:gd name="T42" fmla="*/ 322 w 446"/>
                <a:gd name="T43" fmla="*/ 19 h 197"/>
                <a:gd name="T44" fmla="*/ 328 w 446"/>
                <a:gd name="T45" fmla="*/ 12 h 197"/>
                <a:gd name="T46" fmla="*/ 334 w 446"/>
                <a:gd name="T47" fmla="*/ 14 h 197"/>
                <a:gd name="T48" fmla="*/ 353 w 446"/>
                <a:gd name="T49" fmla="*/ 47 h 197"/>
                <a:gd name="T50" fmla="*/ 374 w 446"/>
                <a:gd name="T51" fmla="*/ 64 h 197"/>
                <a:gd name="T52" fmla="*/ 378 w 446"/>
                <a:gd name="T53" fmla="*/ 76 h 197"/>
                <a:gd name="T54" fmla="*/ 379 w 446"/>
                <a:gd name="T55" fmla="*/ 83 h 197"/>
                <a:gd name="T56" fmla="*/ 389 w 446"/>
                <a:gd name="T57" fmla="*/ 86 h 197"/>
                <a:gd name="T58" fmla="*/ 397 w 446"/>
                <a:gd name="T59" fmla="*/ 92 h 197"/>
                <a:gd name="T60" fmla="*/ 446 w 446"/>
                <a:gd name="T61" fmla="*/ 91 h 197"/>
                <a:gd name="T62" fmla="*/ 440 w 446"/>
                <a:gd name="T63" fmla="*/ 104 h 197"/>
                <a:gd name="T64" fmla="*/ 393 w 446"/>
                <a:gd name="T65" fmla="*/ 126 h 197"/>
                <a:gd name="T66" fmla="*/ 351 w 446"/>
                <a:gd name="T67" fmla="*/ 139 h 197"/>
                <a:gd name="T68" fmla="*/ 304 w 446"/>
                <a:gd name="T69" fmla="*/ 167 h 197"/>
                <a:gd name="T70" fmla="*/ 268 w 446"/>
                <a:gd name="T71" fmla="*/ 162 h 197"/>
                <a:gd name="T72" fmla="*/ 259 w 446"/>
                <a:gd name="T73" fmla="*/ 167 h 197"/>
                <a:gd name="T74" fmla="*/ 203 w 446"/>
                <a:gd name="T75" fmla="*/ 158 h 197"/>
                <a:gd name="T76" fmla="*/ 164 w 446"/>
                <a:gd name="T77" fmla="*/ 164 h 197"/>
                <a:gd name="T78" fmla="*/ 111 w 446"/>
                <a:gd name="T79" fmla="*/ 184 h 197"/>
                <a:gd name="T80" fmla="*/ 72 w 446"/>
                <a:gd name="T81" fmla="*/ 191 h 197"/>
                <a:gd name="T82" fmla="*/ 29 w 446"/>
                <a:gd name="T83" fmla="*/ 196 h 197"/>
                <a:gd name="T84" fmla="*/ 24 w 446"/>
                <a:gd name="T85" fmla="*/ 175 h 197"/>
                <a:gd name="T86" fmla="*/ 44 w 446"/>
                <a:gd name="T87" fmla="*/ 160 h 197"/>
                <a:gd name="T88" fmla="*/ 37 w 446"/>
                <a:gd name="T89" fmla="*/ 145 h 197"/>
                <a:gd name="T90" fmla="*/ 37 w 446"/>
                <a:gd name="T91" fmla="*/ 133 h 197"/>
                <a:gd name="T92" fmla="*/ 26 w 446"/>
                <a:gd name="T93" fmla="*/ 125 h 197"/>
                <a:gd name="T94" fmla="*/ 8 w 446"/>
                <a:gd name="T95" fmla="*/ 112 h 197"/>
                <a:gd name="T96" fmla="*/ 0 w 446"/>
                <a:gd name="T97" fmla="*/ 106 h 197"/>
                <a:gd name="T98" fmla="*/ 1 w 446"/>
                <a:gd name="T99" fmla="*/ 94 h 197"/>
                <a:gd name="T100" fmla="*/ 15 w 446"/>
                <a:gd name="T101" fmla="*/ 84 h 197"/>
                <a:gd name="T102" fmla="*/ 15 w 446"/>
                <a:gd name="T103" fmla="*/ 79 h 197"/>
                <a:gd name="T104" fmla="*/ 20 w 446"/>
                <a:gd name="T105" fmla="*/ 74 h 197"/>
                <a:gd name="T106" fmla="*/ 24 w 446"/>
                <a:gd name="T107" fmla="*/ 70 h 197"/>
                <a:gd name="T108" fmla="*/ 38 w 446"/>
                <a:gd name="T109" fmla="*/ 63 h 197"/>
                <a:gd name="T110" fmla="*/ 50 w 446"/>
                <a:gd name="T111" fmla="*/ 48 h 197"/>
                <a:gd name="T112" fmla="*/ 28 w 446"/>
                <a:gd name="T113" fmla="*/ 4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197">
                  <a:moveTo>
                    <a:pt x="41" y="28"/>
                  </a:moveTo>
                  <a:lnTo>
                    <a:pt x="54" y="18"/>
                  </a:lnTo>
                  <a:lnTo>
                    <a:pt x="46" y="17"/>
                  </a:lnTo>
                  <a:lnTo>
                    <a:pt x="57" y="5"/>
                  </a:lnTo>
                  <a:lnTo>
                    <a:pt x="66" y="10"/>
                  </a:lnTo>
                  <a:lnTo>
                    <a:pt x="74" y="22"/>
                  </a:lnTo>
                  <a:lnTo>
                    <a:pt x="85" y="27"/>
                  </a:lnTo>
                  <a:lnTo>
                    <a:pt x="103" y="0"/>
                  </a:lnTo>
                  <a:lnTo>
                    <a:pt x="107" y="3"/>
                  </a:lnTo>
                  <a:lnTo>
                    <a:pt x="105" y="7"/>
                  </a:lnTo>
                  <a:lnTo>
                    <a:pt x="114" y="11"/>
                  </a:lnTo>
                  <a:lnTo>
                    <a:pt x="113" y="20"/>
                  </a:lnTo>
                  <a:lnTo>
                    <a:pt x="116" y="23"/>
                  </a:lnTo>
                  <a:lnTo>
                    <a:pt x="126" y="26"/>
                  </a:lnTo>
                  <a:lnTo>
                    <a:pt x="128" y="16"/>
                  </a:lnTo>
                  <a:lnTo>
                    <a:pt x="132" y="17"/>
                  </a:lnTo>
                  <a:lnTo>
                    <a:pt x="131" y="28"/>
                  </a:lnTo>
                  <a:lnTo>
                    <a:pt x="140" y="31"/>
                  </a:lnTo>
                  <a:lnTo>
                    <a:pt x="146" y="24"/>
                  </a:lnTo>
                  <a:lnTo>
                    <a:pt x="149" y="25"/>
                  </a:lnTo>
                  <a:lnTo>
                    <a:pt x="149" y="28"/>
                  </a:lnTo>
                  <a:lnTo>
                    <a:pt x="162" y="26"/>
                  </a:lnTo>
                  <a:lnTo>
                    <a:pt x="162" y="29"/>
                  </a:lnTo>
                  <a:lnTo>
                    <a:pt x="178" y="24"/>
                  </a:lnTo>
                  <a:lnTo>
                    <a:pt x="196" y="24"/>
                  </a:lnTo>
                  <a:lnTo>
                    <a:pt x="195" y="32"/>
                  </a:lnTo>
                  <a:lnTo>
                    <a:pt x="211" y="30"/>
                  </a:lnTo>
                  <a:lnTo>
                    <a:pt x="211" y="39"/>
                  </a:lnTo>
                  <a:lnTo>
                    <a:pt x="222" y="40"/>
                  </a:lnTo>
                  <a:lnTo>
                    <a:pt x="224" y="34"/>
                  </a:lnTo>
                  <a:lnTo>
                    <a:pt x="241" y="39"/>
                  </a:lnTo>
                  <a:lnTo>
                    <a:pt x="243" y="30"/>
                  </a:lnTo>
                  <a:lnTo>
                    <a:pt x="247" y="32"/>
                  </a:lnTo>
                  <a:lnTo>
                    <a:pt x="246" y="37"/>
                  </a:lnTo>
                  <a:lnTo>
                    <a:pt x="255" y="39"/>
                  </a:lnTo>
                  <a:lnTo>
                    <a:pt x="259" y="30"/>
                  </a:lnTo>
                  <a:lnTo>
                    <a:pt x="263" y="31"/>
                  </a:lnTo>
                  <a:lnTo>
                    <a:pt x="262" y="38"/>
                  </a:lnTo>
                  <a:lnTo>
                    <a:pt x="278" y="40"/>
                  </a:lnTo>
                  <a:lnTo>
                    <a:pt x="280" y="29"/>
                  </a:lnTo>
                  <a:lnTo>
                    <a:pt x="289" y="33"/>
                  </a:lnTo>
                  <a:lnTo>
                    <a:pt x="288" y="36"/>
                  </a:lnTo>
                  <a:lnTo>
                    <a:pt x="320" y="36"/>
                  </a:lnTo>
                  <a:lnTo>
                    <a:pt x="322" y="19"/>
                  </a:lnTo>
                  <a:lnTo>
                    <a:pt x="326" y="20"/>
                  </a:lnTo>
                  <a:lnTo>
                    <a:pt x="328" y="12"/>
                  </a:lnTo>
                  <a:lnTo>
                    <a:pt x="331" y="12"/>
                  </a:lnTo>
                  <a:lnTo>
                    <a:pt x="334" y="14"/>
                  </a:lnTo>
                  <a:lnTo>
                    <a:pt x="335" y="43"/>
                  </a:lnTo>
                  <a:lnTo>
                    <a:pt x="353" y="47"/>
                  </a:lnTo>
                  <a:lnTo>
                    <a:pt x="355" y="59"/>
                  </a:lnTo>
                  <a:lnTo>
                    <a:pt x="374" y="64"/>
                  </a:lnTo>
                  <a:lnTo>
                    <a:pt x="383" y="72"/>
                  </a:lnTo>
                  <a:lnTo>
                    <a:pt x="378" y="76"/>
                  </a:lnTo>
                  <a:lnTo>
                    <a:pt x="381" y="82"/>
                  </a:lnTo>
                  <a:lnTo>
                    <a:pt x="379" y="83"/>
                  </a:lnTo>
                  <a:lnTo>
                    <a:pt x="385" y="90"/>
                  </a:lnTo>
                  <a:lnTo>
                    <a:pt x="389" y="86"/>
                  </a:lnTo>
                  <a:lnTo>
                    <a:pt x="391" y="91"/>
                  </a:lnTo>
                  <a:lnTo>
                    <a:pt x="397" y="92"/>
                  </a:lnTo>
                  <a:lnTo>
                    <a:pt x="406" y="77"/>
                  </a:lnTo>
                  <a:lnTo>
                    <a:pt x="446" y="91"/>
                  </a:lnTo>
                  <a:lnTo>
                    <a:pt x="446" y="91"/>
                  </a:lnTo>
                  <a:lnTo>
                    <a:pt x="440" y="104"/>
                  </a:lnTo>
                  <a:lnTo>
                    <a:pt x="425" y="123"/>
                  </a:lnTo>
                  <a:lnTo>
                    <a:pt x="393" y="126"/>
                  </a:lnTo>
                  <a:lnTo>
                    <a:pt x="374" y="141"/>
                  </a:lnTo>
                  <a:lnTo>
                    <a:pt x="351" y="139"/>
                  </a:lnTo>
                  <a:lnTo>
                    <a:pt x="341" y="141"/>
                  </a:lnTo>
                  <a:lnTo>
                    <a:pt x="304" y="167"/>
                  </a:lnTo>
                  <a:lnTo>
                    <a:pt x="279" y="166"/>
                  </a:lnTo>
                  <a:lnTo>
                    <a:pt x="268" y="162"/>
                  </a:lnTo>
                  <a:lnTo>
                    <a:pt x="259" y="167"/>
                  </a:lnTo>
                  <a:lnTo>
                    <a:pt x="259" y="167"/>
                  </a:lnTo>
                  <a:lnTo>
                    <a:pt x="241" y="169"/>
                  </a:lnTo>
                  <a:lnTo>
                    <a:pt x="203" y="158"/>
                  </a:lnTo>
                  <a:lnTo>
                    <a:pt x="187" y="163"/>
                  </a:lnTo>
                  <a:lnTo>
                    <a:pt x="164" y="164"/>
                  </a:lnTo>
                  <a:lnTo>
                    <a:pt x="124" y="184"/>
                  </a:lnTo>
                  <a:lnTo>
                    <a:pt x="111" y="184"/>
                  </a:lnTo>
                  <a:lnTo>
                    <a:pt x="88" y="192"/>
                  </a:lnTo>
                  <a:lnTo>
                    <a:pt x="72" y="191"/>
                  </a:lnTo>
                  <a:lnTo>
                    <a:pt x="48" y="197"/>
                  </a:lnTo>
                  <a:lnTo>
                    <a:pt x="29" y="196"/>
                  </a:lnTo>
                  <a:lnTo>
                    <a:pt x="29" y="196"/>
                  </a:lnTo>
                  <a:lnTo>
                    <a:pt x="24" y="175"/>
                  </a:lnTo>
                  <a:lnTo>
                    <a:pt x="41" y="165"/>
                  </a:lnTo>
                  <a:lnTo>
                    <a:pt x="44" y="160"/>
                  </a:lnTo>
                  <a:lnTo>
                    <a:pt x="41" y="146"/>
                  </a:lnTo>
                  <a:lnTo>
                    <a:pt x="37" y="145"/>
                  </a:lnTo>
                  <a:lnTo>
                    <a:pt x="41" y="139"/>
                  </a:lnTo>
                  <a:lnTo>
                    <a:pt x="37" y="133"/>
                  </a:lnTo>
                  <a:lnTo>
                    <a:pt x="28" y="132"/>
                  </a:lnTo>
                  <a:lnTo>
                    <a:pt x="26" y="125"/>
                  </a:lnTo>
                  <a:lnTo>
                    <a:pt x="13" y="122"/>
                  </a:lnTo>
                  <a:lnTo>
                    <a:pt x="8" y="112"/>
                  </a:lnTo>
                  <a:lnTo>
                    <a:pt x="0" y="106"/>
                  </a:lnTo>
                  <a:lnTo>
                    <a:pt x="0" y="106"/>
                  </a:lnTo>
                  <a:lnTo>
                    <a:pt x="6" y="99"/>
                  </a:lnTo>
                  <a:lnTo>
                    <a:pt x="1" y="94"/>
                  </a:lnTo>
                  <a:lnTo>
                    <a:pt x="18" y="84"/>
                  </a:lnTo>
                  <a:lnTo>
                    <a:pt x="15" y="84"/>
                  </a:lnTo>
                  <a:lnTo>
                    <a:pt x="19" y="79"/>
                  </a:lnTo>
                  <a:lnTo>
                    <a:pt x="15" y="79"/>
                  </a:lnTo>
                  <a:lnTo>
                    <a:pt x="14" y="72"/>
                  </a:lnTo>
                  <a:lnTo>
                    <a:pt x="20" y="74"/>
                  </a:lnTo>
                  <a:lnTo>
                    <a:pt x="18" y="70"/>
                  </a:lnTo>
                  <a:lnTo>
                    <a:pt x="24" y="70"/>
                  </a:lnTo>
                  <a:lnTo>
                    <a:pt x="28" y="64"/>
                  </a:lnTo>
                  <a:lnTo>
                    <a:pt x="38" y="63"/>
                  </a:lnTo>
                  <a:lnTo>
                    <a:pt x="53" y="53"/>
                  </a:lnTo>
                  <a:lnTo>
                    <a:pt x="50" y="48"/>
                  </a:lnTo>
                  <a:lnTo>
                    <a:pt x="36" y="49"/>
                  </a:lnTo>
                  <a:lnTo>
                    <a:pt x="28" y="40"/>
                  </a:lnTo>
                  <a:lnTo>
                    <a:pt x="41" y="2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7" name="Freeform 16">
              <a:extLst>
                <a:ext uri="{FF2B5EF4-FFF2-40B4-BE49-F238E27FC236}">
                  <a16:creationId xmlns:a16="http://schemas.microsoft.com/office/drawing/2014/main" id="{B6099252-E9FE-4F8D-9D12-87159DFBAC64}"/>
                </a:ext>
              </a:extLst>
            </p:cNvPr>
            <p:cNvSpPr>
              <a:spLocks/>
            </p:cNvSpPr>
            <p:nvPr/>
          </p:nvSpPr>
          <p:spPr bwMode="auto">
            <a:xfrm>
              <a:off x="5230173" y="3621088"/>
              <a:ext cx="546100" cy="611188"/>
            </a:xfrm>
            <a:custGeom>
              <a:avLst/>
              <a:gdLst>
                <a:gd name="T0" fmla="*/ 279 w 344"/>
                <a:gd name="T1" fmla="*/ 3 h 385"/>
                <a:gd name="T2" fmla="*/ 312 w 344"/>
                <a:gd name="T3" fmla="*/ 30 h 385"/>
                <a:gd name="T4" fmla="*/ 325 w 344"/>
                <a:gd name="T5" fmla="*/ 35 h 385"/>
                <a:gd name="T6" fmla="*/ 329 w 344"/>
                <a:gd name="T7" fmla="*/ 46 h 385"/>
                <a:gd name="T8" fmla="*/ 344 w 344"/>
                <a:gd name="T9" fmla="*/ 91 h 385"/>
                <a:gd name="T10" fmla="*/ 315 w 344"/>
                <a:gd name="T11" fmla="*/ 132 h 385"/>
                <a:gd name="T12" fmla="*/ 315 w 344"/>
                <a:gd name="T13" fmla="*/ 151 h 385"/>
                <a:gd name="T14" fmla="*/ 329 w 344"/>
                <a:gd name="T15" fmla="*/ 155 h 385"/>
                <a:gd name="T16" fmla="*/ 324 w 344"/>
                <a:gd name="T17" fmla="*/ 163 h 385"/>
                <a:gd name="T18" fmla="*/ 307 w 344"/>
                <a:gd name="T19" fmla="*/ 184 h 385"/>
                <a:gd name="T20" fmla="*/ 329 w 344"/>
                <a:gd name="T21" fmla="*/ 193 h 385"/>
                <a:gd name="T22" fmla="*/ 332 w 344"/>
                <a:gd name="T23" fmla="*/ 200 h 385"/>
                <a:gd name="T24" fmla="*/ 289 w 344"/>
                <a:gd name="T25" fmla="*/ 247 h 385"/>
                <a:gd name="T26" fmla="*/ 289 w 344"/>
                <a:gd name="T27" fmla="*/ 258 h 385"/>
                <a:gd name="T28" fmla="*/ 267 w 344"/>
                <a:gd name="T29" fmla="*/ 316 h 385"/>
                <a:gd name="T30" fmla="*/ 218 w 344"/>
                <a:gd name="T31" fmla="*/ 303 h 385"/>
                <a:gd name="T32" fmla="*/ 216 w 344"/>
                <a:gd name="T33" fmla="*/ 324 h 385"/>
                <a:gd name="T34" fmla="*/ 205 w 344"/>
                <a:gd name="T35" fmla="*/ 330 h 385"/>
                <a:gd name="T36" fmla="*/ 209 w 344"/>
                <a:gd name="T37" fmla="*/ 365 h 385"/>
                <a:gd name="T38" fmla="*/ 202 w 344"/>
                <a:gd name="T39" fmla="*/ 385 h 385"/>
                <a:gd name="T40" fmla="*/ 193 w 344"/>
                <a:gd name="T41" fmla="*/ 381 h 385"/>
                <a:gd name="T42" fmla="*/ 177 w 344"/>
                <a:gd name="T43" fmla="*/ 379 h 385"/>
                <a:gd name="T44" fmla="*/ 167 w 344"/>
                <a:gd name="T45" fmla="*/ 377 h 385"/>
                <a:gd name="T46" fmla="*/ 163 w 344"/>
                <a:gd name="T47" fmla="*/ 367 h 385"/>
                <a:gd name="T48" fmla="*/ 116 w 344"/>
                <a:gd name="T49" fmla="*/ 359 h 385"/>
                <a:gd name="T50" fmla="*/ 95 w 344"/>
                <a:gd name="T51" fmla="*/ 359 h 385"/>
                <a:gd name="T52" fmla="*/ 72 w 344"/>
                <a:gd name="T53" fmla="*/ 357 h 385"/>
                <a:gd name="T54" fmla="*/ 47 w 344"/>
                <a:gd name="T55" fmla="*/ 317 h 385"/>
                <a:gd name="T56" fmla="*/ 8 w 344"/>
                <a:gd name="T57" fmla="*/ 305 h 385"/>
                <a:gd name="T58" fmla="*/ 0 w 344"/>
                <a:gd name="T59" fmla="*/ 293 h 385"/>
                <a:gd name="T60" fmla="*/ 5 w 344"/>
                <a:gd name="T61" fmla="*/ 283 h 385"/>
                <a:gd name="T62" fmla="*/ 29 w 344"/>
                <a:gd name="T63" fmla="*/ 284 h 385"/>
                <a:gd name="T64" fmla="*/ 49 w 344"/>
                <a:gd name="T65" fmla="*/ 262 h 385"/>
                <a:gd name="T66" fmla="*/ 2 w 344"/>
                <a:gd name="T67" fmla="*/ 230 h 385"/>
                <a:gd name="T68" fmla="*/ 27 w 344"/>
                <a:gd name="T69" fmla="*/ 212 h 385"/>
                <a:gd name="T70" fmla="*/ 30 w 344"/>
                <a:gd name="T71" fmla="*/ 200 h 385"/>
                <a:gd name="T72" fmla="*/ 45 w 344"/>
                <a:gd name="T73" fmla="*/ 188 h 385"/>
                <a:gd name="T74" fmla="*/ 36 w 344"/>
                <a:gd name="T75" fmla="*/ 176 h 385"/>
                <a:gd name="T76" fmla="*/ 33 w 344"/>
                <a:gd name="T77" fmla="*/ 170 h 385"/>
                <a:gd name="T78" fmla="*/ 41 w 344"/>
                <a:gd name="T79" fmla="*/ 161 h 385"/>
                <a:gd name="T80" fmla="*/ 52 w 344"/>
                <a:gd name="T81" fmla="*/ 141 h 385"/>
                <a:gd name="T82" fmla="*/ 43 w 344"/>
                <a:gd name="T83" fmla="*/ 125 h 385"/>
                <a:gd name="T84" fmla="*/ 33 w 344"/>
                <a:gd name="T85" fmla="*/ 112 h 385"/>
                <a:gd name="T86" fmla="*/ 24 w 344"/>
                <a:gd name="T87" fmla="*/ 91 h 385"/>
                <a:gd name="T88" fmla="*/ 36 w 344"/>
                <a:gd name="T89" fmla="*/ 83 h 385"/>
                <a:gd name="T90" fmla="*/ 29 w 344"/>
                <a:gd name="T91" fmla="*/ 68 h 385"/>
                <a:gd name="T92" fmla="*/ 62 w 344"/>
                <a:gd name="T93" fmla="*/ 36 h 385"/>
                <a:gd name="T94" fmla="*/ 90 w 344"/>
                <a:gd name="T95" fmla="*/ 38 h 385"/>
                <a:gd name="T96" fmla="*/ 104 w 344"/>
                <a:gd name="T97" fmla="*/ 49 h 385"/>
                <a:gd name="T98" fmla="*/ 132 w 344"/>
                <a:gd name="T99" fmla="*/ 48 h 385"/>
                <a:gd name="T100" fmla="*/ 142 w 344"/>
                <a:gd name="T101" fmla="*/ 37 h 385"/>
                <a:gd name="T102" fmla="*/ 140 w 344"/>
                <a:gd name="T103" fmla="*/ 50 h 385"/>
                <a:gd name="T104" fmla="*/ 154 w 344"/>
                <a:gd name="T105" fmla="*/ 52 h 385"/>
                <a:gd name="T106" fmla="*/ 158 w 344"/>
                <a:gd name="T107" fmla="*/ 64 h 385"/>
                <a:gd name="T108" fmla="*/ 179 w 344"/>
                <a:gd name="T109" fmla="*/ 55 h 385"/>
                <a:gd name="T110" fmla="*/ 181 w 344"/>
                <a:gd name="T111" fmla="*/ 31 h 385"/>
                <a:gd name="T112" fmla="*/ 192 w 344"/>
                <a:gd name="T113" fmla="*/ 27 h 385"/>
                <a:gd name="T114" fmla="*/ 206 w 344"/>
                <a:gd name="T115" fmla="*/ 13 h 385"/>
                <a:gd name="T116" fmla="*/ 246 w 344"/>
                <a:gd name="T117" fmla="*/ 1 h 385"/>
                <a:gd name="T118" fmla="*/ 264 w 344"/>
                <a:gd name="T119" fmla="*/ 1 h 385"/>
                <a:gd name="T120" fmla="*/ 273 w 344"/>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4" h="385">
                  <a:moveTo>
                    <a:pt x="273" y="0"/>
                  </a:moveTo>
                  <a:lnTo>
                    <a:pt x="279" y="3"/>
                  </a:lnTo>
                  <a:lnTo>
                    <a:pt x="298" y="33"/>
                  </a:lnTo>
                  <a:lnTo>
                    <a:pt x="312" y="30"/>
                  </a:lnTo>
                  <a:lnTo>
                    <a:pt x="315" y="38"/>
                  </a:lnTo>
                  <a:lnTo>
                    <a:pt x="325" y="35"/>
                  </a:lnTo>
                  <a:lnTo>
                    <a:pt x="324" y="47"/>
                  </a:lnTo>
                  <a:lnTo>
                    <a:pt x="329" y="46"/>
                  </a:lnTo>
                  <a:lnTo>
                    <a:pt x="339" y="64"/>
                  </a:lnTo>
                  <a:lnTo>
                    <a:pt x="344" y="91"/>
                  </a:lnTo>
                  <a:lnTo>
                    <a:pt x="334" y="114"/>
                  </a:lnTo>
                  <a:lnTo>
                    <a:pt x="315" y="132"/>
                  </a:lnTo>
                  <a:lnTo>
                    <a:pt x="318" y="141"/>
                  </a:lnTo>
                  <a:lnTo>
                    <a:pt x="315" y="151"/>
                  </a:lnTo>
                  <a:lnTo>
                    <a:pt x="323" y="151"/>
                  </a:lnTo>
                  <a:lnTo>
                    <a:pt x="329" y="155"/>
                  </a:lnTo>
                  <a:lnTo>
                    <a:pt x="329" y="155"/>
                  </a:lnTo>
                  <a:lnTo>
                    <a:pt x="324" y="163"/>
                  </a:lnTo>
                  <a:lnTo>
                    <a:pt x="314" y="168"/>
                  </a:lnTo>
                  <a:lnTo>
                    <a:pt x="307" y="184"/>
                  </a:lnTo>
                  <a:lnTo>
                    <a:pt x="311" y="189"/>
                  </a:lnTo>
                  <a:lnTo>
                    <a:pt x="329" y="193"/>
                  </a:lnTo>
                  <a:lnTo>
                    <a:pt x="332" y="200"/>
                  </a:lnTo>
                  <a:lnTo>
                    <a:pt x="332" y="200"/>
                  </a:lnTo>
                  <a:lnTo>
                    <a:pt x="306" y="233"/>
                  </a:lnTo>
                  <a:lnTo>
                    <a:pt x="289" y="247"/>
                  </a:lnTo>
                  <a:lnTo>
                    <a:pt x="295" y="252"/>
                  </a:lnTo>
                  <a:lnTo>
                    <a:pt x="289" y="258"/>
                  </a:lnTo>
                  <a:lnTo>
                    <a:pt x="289" y="282"/>
                  </a:lnTo>
                  <a:lnTo>
                    <a:pt x="267" y="316"/>
                  </a:lnTo>
                  <a:lnTo>
                    <a:pt x="233" y="315"/>
                  </a:lnTo>
                  <a:lnTo>
                    <a:pt x="218" y="303"/>
                  </a:lnTo>
                  <a:lnTo>
                    <a:pt x="214" y="313"/>
                  </a:lnTo>
                  <a:lnTo>
                    <a:pt x="216" y="324"/>
                  </a:lnTo>
                  <a:lnTo>
                    <a:pt x="212" y="329"/>
                  </a:lnTo>
                  <a:lnTo>
                    <a:pt x="205" y="330"/>
                  </a:lnTo>
                  <a:lnTo>
                    <a:pt x="200" y="357"/>
                  </a:lnTo>
                  <a:lnTo>
                    <a:pt x="209" y="365"/>
                  </a:lnTo>
                  <a:lnTo>
                    <a:pt x="206" y="382"/>
                  </a:lnTo>
                  <a:lnTo>
                    <a:pt x="202" y="385"/>
                  </a:lnTo>
                  <a:lnTo>
                    <a:pt x="199" y="379"/>
                  </a:lnTo>
                  <a:lnTo>
                    <a:pt x="193" y="381"/>
                  </a:lnTo>
                  <a:lnTo>
                    <a:pt x="185" y="371"/>
                  </a:lnTo>
                  <a:lnTo>
                    <a:pt x="177" y="379"/>
                  </a:lnTo>
                  <a:lnTo>
                    <a:pt x="169" y="374"/>
                  </a:lnTo>
                  <a:lnTo>
                    <a:pt x="167" y="377"/>
                  </a:lnTo>
                  <a:lnTo>
                    <a:pt x="167" y="377"/>
                  </a:lnTo>
                  <a:lnTo>
                    <a:pt x="163" y="367"/>
                  </a:lnTo>
                  <a:lnTo>
                    <a:pt x="145" y="361"/>
                  </a:lnTo>
                  <a:lnTo>
                    <a:pt x="116" y="359"/>
                  </a:lnTo>
                  <a:lnTo>
                    <a:pt x="112" y="356"/>
                  </a:lnTo>
                  <a:lnTo>
                    <a:pt x="95" y="359"/>
                  </a:lnTo>
                  <a:lnTo>
                    <a:pt x="87" y="355"/>
                  </a:lnTo>
                  <a:lnTo>
                    <a:pt x="72" y="357"/>
                  </a:lnTo>
                  <a:lnTo>
                    <a:pt x="60" y="322"/>
                  </a:lnTo>
                  <a:lnTo>
                    <a:pt x="47" y="317"/>
                  </a:lnTo>
                  <a:lnTo>
                    <a:pt x="13" y="315"/>
                  </a:lnTo>
                  <a:lnTo>
                    <a:pt x="8" y="305"/>
                  </a:lnTo>
                  <a:lnTo>
                    <a:pt x="2" y="299"/>
                  </a:lnTo>
                  <a:lnTo>
                    <a:pt x="0" y="293"/>
                  </a:lnTo>
                  <a:lnTo>
                    <a:pt x="3" y="293"/>
                  </a:lnTo>
                  <a:lnTo>
                    <a:pt x="5" y="283"/>
                  </a:lnTo>
                  <a:lnTo>
                    <a:pt x="25" y="281"/>
                  </a:lnTo>
                  <a:lnTo>
                    <a:pt x="29" y="284"/>
                  </a:lnTo>
                  <a:lnTo>
                    <a:pt x="53" y="276"/>
                  </a:lnTo>
                  <a:lnTo>
                    <a:pt x="49" y="262"/>
                  </a:lnTo>
                  <a:lnTo>
                    <a:pt x="22" y="251"/>
                  </a:lnTo>
                  <a:lnTo>
                    <a:pt x="2" y="230"/>
                  </a:lnTo>
                  <a:lnTo>
                    <a:pt x="27" y="223"/>
                  </a:lnTo>
                  <a:lnTo>
                    <a:pt x="27" y="212"/>
                  </a:lnTo>
                  <a:lnTo>
                    <a:pt x="33" y="205"/>
                  </a:lnTo>
                  <a:lnTo>
                    <a:pt x="30" y="200"/>
                  </a:lnTo>
                  <a:lnTo>
                    <a:pt x="32" y="194"/>
                  </a:lnTo>
                  <a:lnTo>
                    <a:pt x="45" y="188"/>
                  </a:lnTo>
                  <a:lnTo>
                    <a:pt x="41" y="177"/>
                  </a:lnTo>
                  <a:lnTo>
                    <a:pt x="36" y="176"/>
                  </a:lnTo>
                  <a:lnTo>
                    <a:pt x="33" y="170"/>
                  </a:lnTo>
                  <a:lnTo>
                    <a:pt x="33" y="170"/>
                  </a:lnTo>
                  <a:lnTo>
                    <a:pt x="42" y="166"/>
                  </a:lnTo>
                  <a:lnTo>
                    <a:pt x="41" y="161"/>
                  </a:lnTo>
                  <a:lnTo>
                    <a:pt x="47" y="144"/>
                  </a:lnTo>
                  <a:lnTo>
                    <a:pt x="52" y="141"/>
                  </a:lnTo>
                  <a:lnTo>
                    <a:pt x="52" y="133"/>
                  </a:lnTo>
                  <a:lnTo>
                    <a:pt x="43" y="125"/>
                  </a:lnTo>
                  <a:lnTo>
                    <a:pt x="41" y="116"/>
                  </a:lnTo>
                  <a:lnTo>
                    <a:pt x="33" y="112"/>
                  </a:lnTo>
                  <a:lnTo>
                    <a:pt x="26" y="102"/>
                  </a:lnTo>
                  <a:lnTo>
                    <a:pt x="24" y="91"/>
                  </a:lnTo>
                  <a:lnTo>
                    <a:pt x="41" y="88"/>
                  </a:lnTo>
                  <a:lnTo>
                    <a:pt x="36" y="83"/>
                  </a:lnTo>
                  <a:lnTo>
                    <a:pt x="31" y="84"/>
                  </a:lnTo>
                  <a:lnTo>
                    <a:pt x="29" y="68"/>
                  </a:lnTo>
                  <a:lnTo>
                    <a:pt x="55" y="58"/>
                  </a:lnTo>
                  <a:lnTo>
                    <a:pt x="62" y="36"/>
                  </a:lnTo>
                  <a:lnTo>
                    <a:pt x="87" y="31"/>
                  </a:lnTo>
                  <a:lnTo>
                    <a:pt x="90" y="38"/>
                  </a:lnTo>
                  <a:lnTo>
                    <a:pt x="100" y="41"/>
                  </a:lnTo>
                  <a:lnTo>
                    <a:pt x="104" y="49"/>
                  </a:lnTo>
                  <a:lnTo>
                    <a:pt x="122" y="46"/>
                  </a:lnTo>
                  <a:lnTo>
                    <a:pt x="132" y="48"/>
                  </a:lnTo>
                  <a:lnTo>
                    <a:pt x="133" y="39"/>
                  </a:lnTo>
                  <a:lnTo>
                    <a:pt x="142" y="37"/>
                  </a:lnTo>
                  <a:lnTo>
                    <a:pt x="137" y="47"/>
                  </a:lnTo>
                  <a:lnTo>
                    <a:pt x="140" y="50"/>
                  </a:lnTo>
                  <a:lnTo>
                    <a:pt x="150" y="47"/>
                  </a:lnTo>
                  <a:lnTo>
                    <a:pt x="154" y="52"/>
                  </a:lnTo>
                  <a:lnTo>
                    <a:pt x="150" y="60"/>
                  </a:lnTo>
                  <a:lnTo>
                    <a:pt x="158" y="64"/>
                  </a:lnTo>
                  <a:lnTo>
                    <a:pt x="172" y="64"/>
                  </a:lnTo>
                  <a:lnTo>
                    <a:pt x="179" y="55"/>
                  </a:lnTo>
                  <a:lnTo>
                    <a:pt x="176" y="34"/>
                  </a:lnTo>
                  <a:lnTo>
                    <a:pt x="181" y="31"/>
                  </a:lnTo>
                  <a:lnTo>
                    <a:pt x="183" y="34"/>
                  </a:lnTo>
                  <a:lnTo>
                    <a:pt x="192" y="27"/>
                  </a:lnTo>
                  <a:lnTo>
                    <a:pt x="199" y="25"/>
                  </a:lnTo>
                  <a:lnTo>
                    <a:pt x="206" y="13"/>
                  </a:lnTo>
                  <a:lnTo>
                    <a:pt x="233" y="30"/>
                  </a:lnTo>
                  <a:lnTo>
                    <a:pt x="246" y="1"/>
                  </a:lnTo>
                  <a:lnTo>
                    <a:pt x="252" y="6"/>
                  </a:lnTo>
                  <a:lnTo>
                    <a:pt x="264" y="1"/>
                  </a:lnTo>
                  <a:lnTo>
                    <a:pt x="267" y="5"/>
                  </a:lnTo>
                  <a:lnTo>
                    <a:pt x="27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8" name="Freeform 17">
              <a:extLst>
                <a:ext uri="{FF2B5EF4-FFF2-40B4-BE49-F238E27FC236}">
                  <a16:creationId xmlns:a16="http://schemas.microsoft.com/office/drawing/2014/main" id="{0D6FFF7D-748E-4413-A40A-0408BDDA004B}"/>
                </a:ext>
              </a:extLst>
            </p:cNvPr>
            <p:cNvSpPr>
              <a:spLocks noEditPoints="1"/>
            </p:cNvSpPr>
            <p:nvPr/>
          </p:nvSpPr>
          <p:spPr bwMode="auto">
            <a:xfrm>
              <a:off x="7609836" y="4110038"/>
              <a:ext cx="693737" cy="593725"/>
            </a:xfrm>
            <a:custGeom>
              <a:avLst/>
              <a:gdLst>
                <a:gd name="T0" fmla="*/ 425 w 437"/>
                <a:gd name="T1" fmla="*/ 49 h 374"/>
                <a:gd name="T2" fmla="*/ 422 w 437"/>
                <a:gd name="T3" fmla="*/ 40 h 374"/>
                <a:gd name="T4" fmla="*/ 390 w 437"/>
                <a:gd name="T5" fmla="*/ 44 h 374"/>
                <a:gd name="T6" fmla="*/ 390 w 437"/>
                <a:gd name="T7" fmla="*/ 43 h 374"/>
                <a:gd name="T8" fmla="*/ 437 w 437"/>
                <a:gd name="T9" fmla="*/ 40 h 374"/>
                <a:gd name="T10" fmla="*/ 424 w 437"/>
                <a:gd name="T11" fmla="*/ 38 h 374"/>
                <a:gd name="T12" fmla="*/ 422 w 437"/>
                <a:gd name="T13" fmla="*/ 38 h 374"/>
                <a:gd name="T14" fmla="*/ 393 w 437"/>
                <a:gd name="T15" fmla="*/ 57 h 374"/>
                <a:gd name="T16" fmla="*/ 405 w 437"/>
                <a:gd name="T17" fmla="*/ 34 h 374"/>
                <a:gd name="T18" fmla="*/ 201 w 437"/>
                <a:gd name="T19" fmla="*/ 0 h 374"/>
                <a:gd name="T20" fmla="*/ 232 w 437"/>
                <a:gd name="T21" fmla="*/ 7 h 374"/>
                <a:gd name="T22" fmla="*/ 238 w 437"/>
                <a:gd name="T23" fmla="*/ 13 h 374"/>
                <a:gd name="T24" fmla="*/ 266 w 437"/>
                <a:gd name="T25" fmla="*/ 38 h 374"/>
                <a:gd name="T26" fmla="*/ 282 w 437"/>
                <a:gd name="T27" fmla="*/ 53 h 374"/>
                <a:gd name="T28" fmla="*/ 298 w 437"/>
                <a:gd name="T29" fmla="*/ 53 h 374"/>
                <a:gd name="T30" fmla="*/ 307 w 437"/>
                <a:gd name="T31" fmla="*/ 59 h 374"/>
                <a:gd name="T32" fmla="*/ 362 w 437"/>
                <a:gd name="T33" fmla="*/ 47 h 374"/>
                <a:gd name="T34" fmla="*/ 374 w 437"/>
                <a:gd name="T35" fmla="*/ 45 h 374"/>
                <a:gd name="T36" fmla="*/ 382 w 437"/>
                <a:gd name="T37" fmla="*/ 57 h 374"/>
                <a:gd name="T38" fmla="*/ 380 w 437"/>
                <a:gd name="T39" fmla="*/ 72 h 374"/>
                <a:gd name="T40" fmla="*/ 376 w 437"/>
                <a:gd name="T41" fmla="*/ 78 h 374"/>
                <a:gd name="T42" fmla="*/ 370 w 437"/>
                <a:gd name="T43" fmla="*/ 82 h 374"/>
                <a:gd name="T44" fmla="*/ 371 w 437"/>
                <a:gd name="T45" fmla="*/ 88 h 374"/>
                <a:gd name="T46" fmla="*/ 374 w 437"/>
                <a:gd name="T47" fmla="*/ 119 h 374"/>
                <a:gd name="T48" fmla="*/ 415 w 437"/>
                <a:gd name="T49" fmla="*/ 75 h 374"/>
                <a:gd name="T50" fmla="*/ 357 w 437"/>
                <a:gd name="T51" fmla="*/ 160 h 374"/>
                <a:gd name="T52" fmla="*/ 341 w 437"/>
                <a:gd name="T53" fmla="*/ 194 h 374"/>
                <a:gd name="T54" fmla="*/ 351 w 437"/>
                <a:gd name="T55" fmla="*/ 230 h 374"/>
                <a:gd name="T56" fmla="*/ 347 w 437"/>
                <a:gd name="T57" fmla="*/ 242 h 374"/>
                <a:gd name="T58" fmla="*/ 345 w 437"/>
                <a:gd name="T59" fmla="*/ 245 h 374"/>
                <a:gd name="T60" fmla="*/ 345 w 437"/>
                <a:gd name="T61" fmla="*/ 255 h 374"/>
                <a:gd name="T62" fmla="*/ 336 w 437"/>
                <a:gd name="T63" fmla="*/ 333 h 374"/>
                <a:gd name="T64" fmla="*/ 329 w 437"/>
                <a:gd name="T65" fmla="*/ 372 h 374"/>
                <a:gd name="T66" fmla="*/ 242 w 437"/>
                <a:gd name="T67" fmla="*/ 365 h 374"/>
                <a:gd name="T68" fmla="*/ 162 w 437"/>
                <a:gd name="T69" fmla="*/ 278 h 374"/>
                <a:gd name="T70" fmla="*/ 109 w 437"/>
                <a:gd name="T71" fmla="*/ 295 h 374"/>
                <a:gd name="T72" fmla="*/ 85 w 437"/>
                <a:gd name="T73" fmla="*/ 278 h 374"/>
                <a:gd name="T74" fmla="*/ 21 w 437"/>
                <a:gd name="T75" fmla="*/ 263 h 374"/>
                <a:gd name="T76" fmla="*/ 0 w 437"/>
                <a:gd name="T77" fmla="*/ 239 h 374"/>
                <a:gd name="T78" fmla="*/ 45 w 437"/>
                <a:gd name="T79" fmla="*/ 239 h 374"/>
                <a:gd name="T80" fmla="*/ 115 w 437"/>
                <a:gd name="T81" fmla="*/ 213 h 374"/>
                <a:gd name="T82" fmla="*/ 181 w 437"/>
                <a:gd name="T83" fmla="*/ 176 h 374"/>
                <a:gd name="T84" fmla="*/ 193 w 437"/>
                <a:gd name="T85" fmla="*/ 149 h 374"/>
                <a:gd name="T86" fmla="*/ 195 w 437"/>
                <a:gd name="T87" fmla="*/ 101 h 374"/>
                <a:gd name="T88" fmla="*/ 188 w 437"/>
                <a:gd name="T89" fmla="*/ 56 h 374"/>
                <a:gd name="T90" fmla="*/ 153 w 437"/>
                <a:gd name="T91" fmla="*/ 33 h 374"/>
                <a:gd name="T92" fmla="*/ 152 w 437"/>
                <a:gd name="T93" fmla="*/ 14 h 374"/>
                <a:gd name="T94" fmla="*/ 191 w 437"/>
                <a:gd name="T95" fmla="*/ 1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7" h="374">
                  <a:moveTo>
                    <a:pt x="422" y="40"/>
                  </a:moveTo>
                  <a:lnTo>
                    <a:pt x="426" y="43"/>
                  </a:lnTo>
                  <a:lnTo>
                    <a:pt x="425" y="49"/>
                  </a:lnTo>
                  <a:lnTo>
                    <a:pt x="423" y="42"/>
                  </a:lnTo>
                  <a:lnTo>
                    <a:pt x="420" y="46"/>
                  </a:lnTo>
                  <a:lnTo>
                    <a:pt x="422" y="40"/>
                  </a:lnTo>
                  <a:close/>
                  <a:moveTo>
                    <a:pt x="390" y="43"/>
                  </a:moveTo>
                  <a:lnTo>
                    <a:pt x="389" y="49"/>
                  </a:lnTo>
                  <a:lnTo>
                    <a:pt x="390" y="44"/>
                  </a:lnTo>
                  <a:lnTo>
                    <a:pt x="387" y="44"/>
                  </a:lnTo>
                  <a:lnTo>
                    <a:pt x="394" y="39"/>
                  </a:lnTo>
                  <a:lnTo>
                    <a:pt x="390" y="43"/>
                  </a:lnTo>
                  <a:close/>
                  <a:moveTo>
                    <a:pt x="427" y="38"/>
                  </a:moveTo>
                  <a:lnTo>
                    <a:pt x="432" y="42"/>
                  </a:lnTo>
                  <a:lnTo>
                    <a:pt x="437" y="40"/>
                  </a:lnTo>
                  <a:lnTo>
                    <a:pt x="418" y="66"/>
                  </a:lnTo>
                  <a:lnTo>
                    <a:pt x="432" y="45"/>
                  </a:lnTo>
                  <a:lnTo>
                    <a:pt x="424" y="38"/>
                  </a:lnTo>
                  <a:lnTo>
                    <a:pt x="427" y="38"/>
                  </a:lnTo>
                  <a:close/>
                  <a:moveTo>
                    <a:pt x="401" y="33"/>
                  </a:moveTo>
                  <a:lnTo>
                    <a:pt x="422" y="38"/>
                  </a:lnTo>
                  <a:lnTo>
                    <a:pt x="407" y="47"/>
                  </a:lnTo>
                  <a:lnTo>
                    <a:pt x="395" y="60"/>
                  </a:lnTo>
                  <a:lnTo>
                    <a:pt x="393" y="57"/>
                  </a:lnTo>
                  <a:lnTo>
                    <a:pt x="398" y="51"/>
                  </a:lnTo>
                  <a:lnTo>
                    <a:pt x="414" y="40"/>
                  </a:lnTo>
                  <a:lnTo>
                    <a:pt x="405" y="34"/>
                  </a:lnTo>
                  <a:lnTo>
                    <a:pt x="393" y="37"/>
                  </a:lnTo>
                  <a:lnTo>
                    <a:pt x="401" y="33"/>
                  </a:lnTo>
                  <a:close/>
                  <a:moveTo>
                    <a:pt x="201" y="0"/>
                  </a:moveTo>
                  <a:lnTo>
                    <a:pt x="212" y="3"/>
                  </a:lnTo>
                  <a:lnTo>
                    <a:pt x="222" y="0"/>
                  </a:lnTo>
                  <a:lnTo>
                    <a:pt x="232" y="7"/>
                  </a:lnTo>
                  <a:lnTo>
                    <a:pt x="228" y="14"/>
                  </a:lnTo>
                  <a:lnTo>
                    <a:pt x="234" y="17"/>
                  </a:lnTo>
                  <a:lnTo>
                    <a:pt x="238" y="13"/>
                  </a:lnTo>
                  <a:lnTo>
                    <a:pt x="249" y="13"/>
                  </a:lnTo>
                  <a:lnTo>
                    <a:pt x="248" y="28"/>
                  </a:lnTo>
                  <a:lnTo>
                    <a:pt x="266" y="38"/>
                  </a:lnTo>
                  <a:lnTo>
                    <a:pt x="268" y="43"/>
                  </a:lnTo>
                  <a:lnTo>
                    <a:pt x="285" y="45"/>
                  </a:lnTo>
                  <a:lnTo>
                    <a:pt x="282" y="53"/>
                  </a:lnTo>
                  <a:lnTo>
                    <a:pt x="290" y="55"/>
                  </a:lnTo>
                  <a:lnTo>
                    <a:pt x="291" y="51"/>
                  </a:lnTo>
                  <a:lnTo>
                    <a:pt x="298" y="53"/>
                  </a:lnTo>
                  <a:lnTo>
                    <a:pt x="299" y="49"/>
                  </a:lnTo>
                  <a:lnTo>
                    <a:pt x="303" y="49"/>
                  </a:lnTo>
                  <a:lnTo>
                    <a:pt x="307" y="59"/>
                  </a:lnTo>
                  <a:lnTo>
                    <a:pt x="320" y="56"/>
                  </a:lnTo>
                  <a:lnTo>
                    <a:pt x="320" y="49"/>
                  </a:lnTo>
                  <a:lnTo>
                    <a:pt x="362" y="47"/>
                  </a:lnTo>
                  <a:lnTo>
                    <a:pt x="361" y="40"/>
                  </a:lnTo>
                  <a:lnTo>
                    <a:pt x="368" y="38"/>
                  </a:lnTo>
                  <a:lnTo>
                    <a:pt x="374" y="45"/>
                  </a:lnTo>
                  <a:lnTo>
                    <a:pt x="379" y="44"/>
                  </a:lnTo>
                  <a:lnTo>
                    <a:pt x="379" y="44"/>
                  </a:lnTo>
                  <a:lnTo>
                    <a:pt x="382" y="57"/>
                  </a:lnTo>
                  <a:lnTo>
                    <a:pt x="393" y="57"/>
                  </a:lnTo>
                  <a:lnTo>
                    <a:pt x="395" y="60"/>
                  </a:lnTo>
                  <a:lnTo>
                    <a:pt x="380" y="72"/>
                  </a:lnTo>
                  <a:lnTo>
                    <a:pt x="384" y="63"/>
                  </a:lnTo>
                  <a:lnTo>
                    <a:pt x="376" y="64"/>
                  </a:lnTo>
                  <a:lnTo>
                    <a:pt x="376" y="78"/>
                  </a:lnTo>
                  <a:lnTo>
                    <a:pt x="383" y="77"/>
                  </a:lnTo>
                  <a:lnTo>
                    <a:pt x="376" y="84"/>
                  </a:lnTo>
                  <a:lnTo>
                    <a:pt x="370" y="82"/>
                  </a:lnTo>
                  <a:lnTo>
                    <a:pt x="366" y="90"/>
                  </a:lnTo>
                  <a:lnTo>
                    <a:pt x="368" y="93"/>
                  </a:lnTo>
                  <a:lnTo>
                    <a:pt x="371" y="88"/>
                  </a:lnTo>
                  <a:lnTo>
                    <a:pt x="379" y="89"/>
                  </a:lnTo>
                  <a:lnTo>
                    <a:pt x="373" y="108"/>
                  </a:lnTo>
                  <a:lnTo>
                    <a:pt x="374" y="119"/>
                  </a:lnTo>
                  <a:lnTo>
                    <a:pt x="397" y="86"/>
                  </a:lnTo>
                  <a:lnTo>
                    <a:pt x="412" y="79"/>
                  </a:lnTo>
                  <a:lnTo>
                    <a:pt x="415" y="75"/>
                  </a:lnTo>
                  <a:lnTo>
                    <a:pt x="398" y="106"/>
                  </a:lnTo>
                  <a:lnTo>
                    <a:pt x="372" y="137"/>
                  </a:lnTo>
                  <a:lnTo>
                    <a:pt x="357" y="160"/>
                  </a:lnTo>
                  <a:lnTo>
                    <a:pt x="351" y="160"/>
                  </a:lnTo>
                  <a:lnTo>
                    <a:pt x="343" y="168"/>
                  </a:lnTo>
                  <a:lnTo>
                    <a:pt x="341" y="194"/>
                  </a:lnTo>
                  <a:lnTo>
                    <a:pt x="351" y="221"/>
                  </a:lnTo>
                  <a:lnTo>
                    <a:pt x="345" y="227"/>
                  </a:lnTo>
                  <a:lnTo>
                    <a:pt x="351" y="230"/>
                  </a:lnTo>
                  <a:lnTo>
                    <a:pt x="347" y="232"/>
                  </a:lnTo>
                  <a:lnTo>
                    <a:pt x="351" y="242"/>
                  </a:lnTo>
                  <a:lnTo>
                    <a:pt x="347" y="242"/>
                  </a:lnTo>
                  <a:lnTo>
                    <a:pt x="349" y="239"/>
                  </a:lnTo>
                  <a:lnTo>
                    <a:pt x="346" y="236"/>
                  </a:lnTo>
                  <a:lnTo>
                    <a:pt x="345" y="245"/>
                  </a:lnTo>
                  <a:lnTo>
                    <a:pt x="341" y="246"/>
                  </a:lnTo>
                  <a:lnTo>
                    <a:pt x="351" y="248"/>
                  </a:lnTo>
                  <a:lnTo>
                    <a:pt x="345" y="255"/>
                  </a:lnTo>
                  <a:lnTo>
                    <a:pt x="351" y="285"/>
                  </a:lnTo>
                  <a:lnTo>
                    <a:pt x="338" y="317"/>
                  </a:lnTo>
                  <a:lnTo>
                    <a:pt x="336" y="333"/>
                  </a:lnTo>
                  <a:lnTo>
                    <a:pt x="329" y="350"/>
                  </a:lnTo>
                  <a:lnTo>
                    <a:pt x="332" y="355"/>
                  </a:lnTo>
                  <a:lnTo>
                    <a:pt x="329" y="372"/>
                  </a:lnTo>
                  <a:lnTo>
                    <a:pt x="296" y="374"/>
                  </a:lnTo>
                  <a:lnTo>
                    <a:pt x="271" y="367"/>
                  </a:lnTo>
                  <a:lnTo>
                    <a:pt x="242" y="365"/>
                  </a:lnTo>
                  <a:lnTo>
                    <a:pt x="181" y="335"/>
                  </a:lnTo>
                  <a:lnTo>
                    <a:pt x="169" y="287"/>
                  </a:lnTo>
                  <a:lnTo>
                    <a:pt x="162" y="278"/>
                  </a:lnTo>
                  <a:lnTo>
                    <a:pt x="143" y="292"/>
                  </a:lnTo>
                  <a:lnTo>
                    <a:pt x="116" y="297"/>
                  </a:lnTo>
                  <a:lnTo>
                    <a:pt x="109" y="295"/>
                  </a:lnTo>
                  <a:lnTo>
                    <a:pt x="101" y="271"/>
                  </a:lnTo>
                  <a:lnTo>
                    <a:pt x="93" y="265"/>
                  </a:lnTo>
                  <a:lnTo>
                    <a:pt x="85" y="278"/>
                  </a:lnTo>
                  <a:lnTo>
                    <a:pt x="50" y="275"/>
                  </a:lnTo>
                  <a:lnTo>
                    <a:pt x="32" y="278"/>
                  </a:lnTo>
                  <a:lnTo>
                    <a:pt x="21" y="263"/>
                  </a:lnTo>
                  <a:lnTo>
                    <a:pt x="4" y="256"/>
                  </a:lnTo>
                  <a:lnTo>
                    <a:pt x="0" y="239"/>
                  </a:lnTo>
                  <a:lnTo>
                    <a:pt x="0" y="239"/>
                  </a:lnTo>
                  <a:lnTo>
                    <a:pt x="9" y="234"/>
                  </a:lnTo>
                  <a:lnTo>
                    <a:pt x="20" y="238"/>
                  </a:lnTo>
                  <a:lnTo>
                    <a:pt x="45" y="239"/>
                  </a:lnTo>
                  <a:lnTo>
                    <a:pt x="82" y="213"/>
                  </a:lnTo>
                  <a:lnTo>
                    <a:pt x="92" y="211"/>
                  </a:lnTo>
                  <a:lnTo>
                    <a:pt x="115" y="213"/>
                  </a:lnTo>
                  <a:lnTo>
                    <a:pt x="134" y="198"/>
                  </a:lnTo>
                  <a:lnTo>
                    <a:pt x="166" y="195"/>
                  </a:lnTo>
                  <a:lnTo>
                    <a:pt x="181" y="176"/>
                  </a:lnTo>
                  <a:lnTo>
                    <a:pt x="187" y="163"/>
                  </a:lnTo>
                  <a:lnTo>
                    <a:pt x="187" y="163"/>
                  </a:lnTo>
                  <a:lnTo>
                    <a:pt x="193" y="149"/>
                  </a:lnTo>
                  <a:lnTo>
                    <a:pt x="210" y="127"/>
                  </a:lnTo>
                  <a:lnTo>
                    <a:pt x="205" y="110"/>
                  </a:lnTo>
                  <a:lnTo>
                    <a:pt x="195" y="101"/>
                  </a:lnTo>
                  <a:lnTo>
                    <a:pt x="186" y="80"/>
                  </a:lnTo>
                  <a:lnTo>
                    <a:pt x="191" y="65"/>
                  </a:lnTo>
                  <a:lnTo>
                    <a:pt x="188" y="56"/>
                  </a:lnTo>
                  <a:lnTo>
                    <a:pt x="175" y="43"/>
                  </a:lnTo>
                  <a:lnTo>
                    <a:pt x="167" y="43"/>
                  </a:lnTo>
                  <a:lnTo>
                    <a:pt x="153" y="33"/>
                  </a:lnTo>
                  <a:lnTo>
                    <a:pt x="151" y="26"/>
                  </a:lnTo>
                  <a:lnTo>
                    <a:pt x="152" y="14"/>
                  </a:lnTo>
                  <a:lnTo>
                    <a:pt x="152" y="14"/>
                  </a:lnTo>
                  <a:lnTo>
                    <a:pt x="170" y="7"/>
                  </a:lnTo>
                  <a:lnTo>
                    <a:pt x="182" y="14"/>
                  </a:lnTo>
                  <a:lnTo>
                    <a:pt x="191" y="14"/>
                  </a:lnTo>
                  <a:lnTo>
                    <a:pt x="20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18">
              <a:extLst>
                <a:ext uri="{FF2B5EF4-FFF2-40B4-BE49-F238E27FC236}">
                  <a16:creationId xmlns:a16="http://schemas.microsoft.com/office/drawing/2014/main" id="{A1D9BD71-CBCF-4BA3-97AE-4B268408962B}"/>
                </a:ext>
              </a:extLst>
            </p:cNvPr>
            <p:cNvSpPr>
              <a:spLocks/>
            </p:cNvSpPr>
            <p:nvPr/>
          </p:nvSpPr>
          <p:spPr bwMode="auto">
            <a:xfrm>
              <a:off x="6874823" y="3267076"/>
              <a:ext cx="398462" cy="439738"/>
            </a:xfrm>
            <a:custGeom>
              <a:avLst/>
              <a:gdLst>
                <a:gd name="T0" fmla="*/ 10 w 251"/>
                <a:gd name="T1" fmla="*/ 58 h 277"/>
                <a:gd name="T2" fmla="*/ 32 w 251"/>
                <a:gd name="T3" fmla="*/ 27 h 277"/>
                <a:gd name="T4" fmla="*/ 57 w 251"/>
                <a:gd name="T5" fmla="*/ 9 h 277"/>
                <a:gd name="T6" fmla="*/ 68 w 251"/>
                <a:gd name="T7" fmla="*/ 1 h 277"/>
                <a:gd name="T8" fmla="*/ 71 w 251"/>
                <a:gd name="T9" fmla="*/ 12 h 277"/>
                <a:gd name="T10" fmla="*/ 120 w 251"/>
                <a:gd name="T11" fmla="*/ 55 h 277"/>
                <a:gd name="T12" fmla="*/ 149 w 251"/>
                <a:gd name="T13" fmla="*/ 44 h 277"/>
                <a:gd name="T14" fmla="*/ 173 w 251"/>
                <a:gd name="T15" fmla="*/ 40 h 277"/>
                <a:gd name="T16" fmla="*/ 185 w 251"/>
                <a:gd name="T17" fmla="*/ 37 h 277"/>
                <a:gd name="T18" fmla="*/ 196 w 251"/>
                <a:gd name="T19" fmla="*/ 29 h 277"/>
                <a:gd name="T20" fmla="*/ 206 w 251"/>
                <a:gd name="T21" fmla="*/ 13 h 277"/>
                <a:gd name="T22" fmla="*/ 222 w 251"/>
                <a:gd name="T23" fmla="*/ 18 h 277"/>
                <a:gd name="T24" fmla="*/ 226 w 251"/>
                <a:gd name="T25" fmla="*/ 59 h 277"/>
                <a:gd name="T26" fmla="*/ 247 w 251"/>
                <a:gd name="T27" fmla="*/ 67 h 277"/>
                <a:gd name="T28" fmla="*/ 248 w 251"/>
                <a:gd name="T29" fmla="*/ 78 h 277"/>
                <a:gd name="T30" fmla="*/ 251 w 251"/>
                <a:gd name="T31" fmla="*/ 87 h 277"/>
                <a:gd name="T32" fmla="*/ 238 w 251"/>
                <a:gd name="T33" fmla="*/ 118 h 277"/>
                <a:gd name="T34" fmla="*/ 235 w 251"/>
                <a:gd name="T35" fmla="*/ 137 h 277"/>
                <a:gd name="T36" fmla="*/ 234 w 251"/>
                <a:gd name="T37" fmla="*/ 168 h 277"/>
                <a:gd name="T38" fmla="*/ 238 w 251"/>
                <a:gd name="T39" fmla="*/ 174 h 277"/>
                <a:gd name="T40" fmla="*/ 228 w 251"/>
                <a:gd name="T41" fmla="*/ 203 h 277"/>
                <a:gd name="T42" fmla="*/ 219 w 251"/>
                <a:gd name="T43" fmla="*/ 244 h 277"/>
                <a:gd name="T44" fmla="*/ 202 w 251"/>
                <a:gd name="T45" fmla="*/ 240 h 277"/>
                <a:gd name="T46" fmla="*/ 187 w 251"/>
                <a:gd name="T47" fmla="*/ 244 h 277"/>
                <a:gd name="T48" fmla="*/ 174 w 251"/>
                <a:gd name="T49" fmla="*/ 275 h 277"/>
                <a:gd name="T50" fmla="*/ 163 w 251"/>
                <a:gd name="T51" fmla="*/ 277 h 277"/>
                <a:gd name="T52" fmla="*/ 154 w 251"/>
                <a:gd name="T53" fmla="*/ 240 h 277"/>
                <a:gd name="T54" fmla="*/ 144 w 251"/>
                <a:gd name="T55" fmla="*/ 233 h 277"/>
                <a:gd name="T56" fmla="*/ 135 w 251"/>
                <a:gd name="T57" fmla="*/ 222 h 277"/>
                <a:gd name="T58" fmla="*/ 118 w 251"/>
                <a:gd name="T59" fmla="*/ 211 h 277"/>
                <a:gd name="T60" fmla="*/ 106 w 251"/>
                <a:gd name="T61" fmla="*/ 208 h 277"/>
                <a:gd name="T62" fmla="*/ 95 w 251"/>
                <a:gd name="T63" fmla="*/ 193 h 277"/>
                <a:gd name="T64" fmla="*/ 77 w 251"/>
                <a:gd name="T65" fmla="*/ 189 h 277"/>
                <a:gd name="T66" fmla="*/ 65 w 251"/>
                <a:gd name="T67" fmla="*/ 184 h 277"/>
                <a:gd name="T68" fmla="*/ 59 w 251"/>
                <a:gd name="T69" fmla="*/ 189 h 277"/>
                <a:gd name="T70" fmla="*/ 48 w 251"/>
                <a:gd name="T71" fmla="*/ 174 h 277"/>
                <a:gd name="T72" fmla="*/ 46 w 251"/>
                <a:gd name="T73" fmla="*/ 172 h 277"/>
                <a:gd name="T74" fmla="*/ 34 w 251"/>
                <a:gd name="T75" fmla="*/ 164 h 277"/>
                <a:gd name="T76" fmla="*/ 32 w 251"/>
                <a:gd name="T77" fmla="*/ 150 h 277"/>
                <a:gd name="T78" fmla="*/ 38 w 251"/>
                <a:gd name="T79" fmla="*/ 146 h 277"/>
                <a:gd name="T80" fmla="*/ 27 w 251"/>
                <a:gd name="T81" fmla="*/ 139 h 277"/>
                <a:gd name="T82" fmla="*/ 23 w 251"/>
                <a:gd name="T83" fmla="*/ 123 h 277"/>
                <a:gd name="T84" fmla="*/ 29 w 251"/>
                <a:gd name="T85" fmla="*/ 105 h 277"/>
                <a:gd name="T86" fmla="*/ 27 w 251"/>
                <a:gd name="T87" fmla="*/ 84 h 277"/>
                <a:gd name="T88" fmla="*/ 0 w 251"/>
                <a:gd name="T89" fmla="*/ 7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 h="277">
                  <a:moveTo>
                    <a:pt x="2" y="61"/>
                  </a:moveTo>
                  <a:lnTo>
                    <a:pt x="10" y="58"/>
                  </a:lnTo>
                  <a:lnTo>
                    <a:pt x="17" y="36"/>
                  </a:lnTo>
                  <a:lnTo>
                    <a:pt x="32" y="27"/>
                  </a:lnTo>
                  <a:lnTo>
                    <a:pt x="38" y="16"/>
                  </a:lnTo>
                  <a:lnTo>
                    <a:pt x="57" y="9"/>
                  </a:lnTo>
                  <a:lnTo>
                    <a:pt x="61" y="0"/>
                  </a:lnTo>
                  <a:lnTo>
                    <a:pt x="68" y="1"/>
                  </a:lnTo>
                  <a:lnTo>
                    <a:pt x="75" y="7"/>
                  </a:lnTo>
                  <a:lnTo>
                    <a:pt x="71" y="12"/>
                  </a:lnTo>
                  <a:lnTo>
                    <a:pt x="103" y="59"/>
                  </a:lnTo>
                  <a:lnTo>
                    <a:pt x="120" y="55"/>
                  </a:lnTo>
                  <a:lnTo>
                    <a:pt x="144" y="56"/>
                  </a:lnTo>
                  <a:lnTo>
                    <a:pt x="149" y="44"/>
                  </a:lnTo>
                  <a:lnTo>
                    <a:pt x="161" y="46"/>
                  </a:lnTo>
                  <a:lnTo>
                    <a:pt x="173" y="40"/>
                  </a:lnTo>
                  <a:lnTo>
                    <a:pt x="183" y="45"/>
                  </a:lnTo>
                  <a:lnTo>
                    <a:pt x="185" y="37"/>
                  </a:lnTo>
                  <a:lnTo>
                    <a:pt x="193" y="38"/>
                  </a:lnTo>
                  <a:lnTo>
                    <a:pt x="196" y="29"/>
                  </a:lnTo>
                  <a:lnTo>
                    <a:pt x="205" y="25"/>
                  </a:lnTo>
                  <a:lnTo>
                    <a:pt x="206" y="13"/>
                  </a:lnTo>
                  <a:lnTo>
                    <a:pt x="206" y="13"/>
                  </a:lnTo>
                  <a:lnTo>
                    <a:pt x="222" y="18"/>
                  </a:lnTo>
                  <a:lnTo>
                    <a:pt x="226" y="30"/>
                  </a:lnTo>
                  <a:lnTo>
                    <a:pt x="226" y="59"/>
                  </a:lnTo>
                  <a:lnTo>
                    <a:pt x="237" y="68"/>
                  </a:lnTo>
                  <a:lnTo>
                    <a:pt x="247" y="67"/>
                  </a:lnTo>
                  <a:lnTo>
                    <a:pt x="251" y="74"/>
                  </a:lnTo>
                  <a:lnTo>
                    <a:pt x="248" y="78"/>
                  </a:lnTo>
                  <a:lnTo>
                    <a:pt x="251" y="87"/>
                  </a:lnTo>
                  <a:lnTo>
                    <a:pt x="251" y="87"/>
                  </a:lnTo>
                  <a:lnTo>
                    <a:pt x="251" y="106"/>
                  </a:lnTo>
                  <a:lnTo>
                    <a:pt x="238" y="118"/>
                  </a:lnTo>
                  <a:lnTo>
                    <a:pt x="240" y="131"/>
                  </a:lnTo>
                  <a:lnTo>
                    <a:pt x="235" y="137"/>
                  </a:lnTo>
                  <a:lnTo>
                    <a:pt x="238" y="147"/>
                  </a:lnTo>
                  <a:lnTo>
                    <a:pt x="234" y="168"/>
                  </a:lnTo>
                  <a:lnTo>
                    <a:pt x="238" y="174"/>
                  </a:lnTo>
                  <a:lnTo>
                    <a:pt x="238" y="174"/>
                  </a:lnTo>
                  <a:lnTo>
                    <a:pt x="238" y="198"/>
                  </a:lnTo>
                  <a:lnTo>
                    <a:pt x="228" y="203"/>
                  </a:lnTo>
                  <a:lnTo>
                    <a:pt x="223" y="236"/>
                  </a:lnTo>
                  <a:lnTo>
                    <a:pt x="219" y="244"/>
                  </a:lnTo>
                  <a:lnTo>
                    <a:pt x="211" y="252"/>
                  </a:lnTo>
                  <a:lnTo>
                    <a:pt x="202" y="240"/>
                  </a:lnTo>
                  <a:lnTo>
                    <a:pt x="194" y="240"/>
                  </a:lnTo>
                  <a:lnTo>
                    <a:pt x="187" y="244"/>
                  </a:lnTo>
                  <a:lnTo>
                    <a:pt x="185" y="256"/>
                  </a:lnTo>
                  <a:lnTo>
                    <a:pt x="174" y="275"/>
                  </a:lnTo>
                  <a:lnTo>
                    <a:pt x="163" y="277"/>
                  </a:lnTo>
                  <a:lnTo>
                    <a:pt x="163" y="277"/>
                  </a:lnTo>
                  <a:lnTo>
                    <a:pt x="163" y="250"/>
                  </a:lnTo>
                  <a:lnTo>
                    <a:pt x="154" y="240"/>
                  </a:lnTo>
                  <a:lnTo>
                    <a:pt x="143" y="240"/>
                  </a:lnTo>
                  <a:lnTo>
                    <a:pt x="144" y="233"/>
                  </a:lnTo>
                  <a:lnTo>
                    <a:pt x="130" y="229"/>
                  </a:lnTo>
                  <a:lnTo>
                    <a:pt x="135" y="222"/>
                  </a:lnTo>
                  <a:lnTo>
                    <a:pt x="132" y="215"/>
                  </a:lnTo>
                  <a:lnTo>
                    <a:pt x="118" y="211"/>
                  </a:lnTo>
                  <a:lnTo>
                    <a:pt x="117" y="207"/>
                  </a:lnTo>
                  <a:lnTo>
                    <a:pt x="106" y="208"/>
                  </a:lnTo>
                  <a:lnTo>
                    <a:pt x="95" y="197"/>
                  </a:lnTo>
                  <a:lnTo>
                    <a:pt x="95" y="193"/>
                  </a:lnTo>
                  <a:lnTo>
                    <a:pt x="86" y="189"/>
                  </a:lnTo>
                  <a:lnTo>
                    <a:pt x="77" y="189"/>
                  </a:lnTo>
                  <a:lnTo>
                    <a:pt x="73" y="183"/>
                  </a:lnTo>
                  <a:lnTo>
                    <a:pt x="65" y="184"/>
                  </a:lnTo>
                  <a:lnTo>
                    <a:pt x="63" y="189"/>
                  </a:lnTo>
                  <a:lnTo>
                    <a:pt x="59" y="189"/>
                  </a:lnTo>
                  <a:lnTo>
                    <a:pt x="57" y="180"/>
                  </a:lnTo>
                  <a:lnTo>
                    <a:pt x="48" y="174"/>
                  </a:lnTo>
                  <a:lnTo>
                    <a:pt x="50" y="172"/>
                  </a:lnTo>
                  <a:lnTo>
                    <a:pt x="46" y="172"/>
                  </a:lnTo>
                  <a:lnTo>
                    <a:pt x="40" y="164"/>
                  </a:lnTo>
                  <a:lnTo>
                    <a:pt x="34" y="164"/>
                  </a:lnTo>
                  <a:lnTo>
                    <a:pt x="30" y="156"/>
                  </a:lnTo>
                  <a:lnTo>
                    <a:pt x="32" y="150"/>
                  </a:lnTo>
                  <a:lnTo>
                    <a:pt x="29" y="147"/>
                  </a:lnTo>
                  <a:lnTo>
                    <a:pt x="38" y="146"/>
                  </a:lnTo>
                  <a:lnTo>
                    <a:pt x="40" y="142"/>
                  </a:lnTo>
                  <a:lnTo>
                    <a:pt x="27" y="139"/>
                  </a:lnTo>
                  <a:lnTo>
                    <a:pt x="28" y="131"/>
                  </a:lnTo>
                  <a:lnTo>
                    <a:pt x="23" y="123"/>
                  </a:lnTo>
                  <a:lnTo>
                    <a:pt x="25" y="104"/>
                  </a:lnTo>
                  <a:lnTo>
                    <a:pt x="29" y="105"/>
                  </a:lnTo>
                  <a:lnTo>
                    <a:pt x="34" y="93"/>
                  </a:lnTo>
                  <a:lnTo>
                    <a:pt x="27" y="84"/>
                  </a:lnTo>
                  <a:lnTo>
                    <a:pt x="12" y="88"/>
                  </a:lnTo>
                  <a:lnTo>
                    <a:pt x="0" y="73"/>
                  </a:lnTo>
                  <a:lnTo>
                    <a:pt x="2" y="6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19">
              <a:extLst>
                <a:ext uri="{FF2B5EF4-FFF2-40B4-BE49-F238E27FC236}">
                  <a16:creationId xmlns:a16="http://schemas.microsoft.com/office/drawing/2014/main" id="{0CFE2317-9F09-47DE-B084-94A7A1E2A580}"/>
                </a:ext>
              </a:extLst>
            </p:cNvPr>
            <p:cNvSpPr>
              <a:spLocks/>
            </p:cNvSpPr>
            <p:nvPr/>
          </p:nvSpPr>
          <p:spPr bwMode="auto">
            <a:xfrm>
              <a:off x="6746236" y="3749676"/>
              <a:ext cx="347662" cy="577850"/>
            </a:xfrm>
            <a:custGeom>
              <a:avLst/>
              <a:gdLst>
                <a:gd name="T0" fmla="*/ 87 w 219"/>
                <a:gd name="T1" fmla="*/ 5 h 364"/>
                <a:gd name="T2" fmla="*/ 86 w 219"/>
                <a:gd name="T3" fmla="*/ 38 h 364"/>
                <a:gd name="T4" fmla="*/ 108 w 219"/>
                <a:gd name="T5" fmla="*/ 55 h 364"/>
                <a:gd name="T6" fmla="*/ 103 w 219"/>
                <a:gd name="T7" fmla="*/ 66 h 364"/>
                <a:gd name="T8" fmla="*/ 102 w 219"/>
                <a:gd name="T9" fmla="*/ 90 h 364"/>
                <a:gd name="T10" fmla="*/ 111 w 219"/>
                <a:gd name="T11" fmla="*/ 98 h 364"/>
                <a:gd name="T12" fmla="*/ 124 w 219"/>
                <a:gd name="T13" fmla="*/ 117 h 364"/>
                <a:gd name="T14" fmla="*/ 141 w 219"/>
                <a:gd name="T15" fmla="*/ 172 h 364"/>
                <a:gd name="T16" fmla="*/ 154 w 219"/>
                <a:gd name="T17" fmla="*/ 171 h 364"/>
                <a:gd name="T18" fmla="*/ 165 w 219"/>
                <a:gd name="T19" fmla="*/ 175 h 364"/>
                <a:gd name="T20" fmla="*/ 171 w 219"/>
                <a:gd name="T21" fmla="*/ 193 h 364"/>
                <a:gd name="T22" fmla="*/ 168 w 219"/>
                <a:gd name="T23" fmla="*/ 208 h 364"/>
                <a:gd name="T24" fmla="*/ 189 w 219"/>
                <a:gd name="T25" fmla="*/ 217 h 364"/>
                <a:gd name="T26" fmla="*/ 199 w 219"/>
                <a:gd name="T27" fmla="*/ 255 h 364"/>
                <a:gd name="T28" fmla="*/ 210 w 219"/>
                <a:gd name="T29" fmla="*/ 255 h 364"/>
                <a:gd name="T30" fmla="*/ 214 w 219"/>
                <a:gd name="T31" fmla="*/ 255 h 364"/>
                <a:gd name="T32" fmla="*/ 214 w 219"/>
                <a:gd name="T33" fmla="*/ 262 h 364"/>
                <a:gd name="T34" fmla="*/ 214 w 219"/>
                <a:gd name="T35" fmla="*/ 262 h 364"/>
                <a:gd name="T36" fmla="*/ 214 w 219"/>
                <a:gd name="T37" fmla="*/ 267 h 364"/>
                <a:gd name="T38" fmla="*/ 207 w 219"/>
                <a:gd name="T39" fmla="*/ 277 h 364"/>
                <a:gd name="T40" fmla="*/ 219 w 219"/>
                <a:gd name="T41" fmla="*/ 292 h 364"/>
                <a:gd name="T42" fmla="*/ 198 w 219"/>
                <a:gd name="T43" fmla="*/ 311 h 364"/>
                <a:gd name="T44" fmla="*/ 198 w 219"/>
                <a:gd name="T45" fmla="*/ 311 h 364"/>
                <a:gd name="T46" fmla="*/ 185 w 219"/>
                <a:gd name="T47" fmla="*/ 320 h 364"/>
                <a:gd name="T48" fmla="*/ 183 w 219"/>
                <a:gd name="T49" fmla="*/ 324 h 364"/>
                <a:gd name="T50" fmla="*/ 165 w 219"/>
                <a:gd name="T51" fmla="*/ 323 h 364"/>
                <a:gd name="T52" fmla="*/ 140 w 219"/>
                <a:gd name="T53" fmla="*/ 325 h 364"/>
                <a:gd name="T54" fmla="*/ 118 w 219"/>
                <a:gd name="T55" fmla="*/ 325 h 364"/>
                <a:gd name="T56" fmla="*/ 93 w 219"/>
                <a:gd name="T57" fmla="*/ 329 h 364"/>
                <a:gd name="T58" fmla="*/ 84 w 219"/>
                <a:gd name="T59" fmla="*/ 343 h 364"/>
                <a:gd name="T60" fmla="*/ 83 w 219"/>
                <a:gd name="T61" fmla="*/ 333 h 364"/>
                <a:gd name="T62" fmla="*/ 74 w 219"/>
                <a:gd name="T63" fmla="*/ 331 h 364"/>
                <a:gd name="T64" fmla="*/ 57 w 219"/>
                <a:gd name="T65" fmla="*/ 328 h 364"/>
                <a:gd name="T66" fmla="*/ 44 w 219"/>
                <a:gd name="T67" fmla="*/ 358 h 364"/>
                <a:gd name="T68" fmla="*/ 31 w 219"/>
                <a:gd name="T69" fmla="*/ 364 h 364"/>
                <a:gd name="T70" fmla="*/ 22 w 219"/>
                <a:gd name="T71" fmla="*/ 352 h 364"/>
                <a:gd name="T72" fmla="*/ 37 w 219"/>
                <a:gd name="T73" fmla="*/ 352 h 364"/>
                <a:gd name="T74" fmla="*/ 39 w 219"/>
                <a:gd name="T75" fmla="*/ 340 h 364"/>
                <a:gd name="T76" fmla="*/ 38 w 219"/>
                <a:gd name="T77" fmla="*/ 322 h 364"/>
                <a:gd name="T78" fmla="*/ 17 w 219"/>
                <a:gd name="T79" fmla="*/ 293 h 364"/>
                <a:gd name="T80" fmla="*/ 10 w 219"/>
                <a:gd name="T81" fmla="*/ 277 h 364"/>
                <a:gd name="T82" fmla="*/ 25 w 219"/>
                <a:gd name="T83" fmla="*/ 263 h 364"/>
                <a:gd name="T84" fmla="*/ 19 w 219"/>
                <a:gd name="T85" fmla="*/ 228 h 364"/>
                <a:gd name="T86" fmla="*/ 10 w 219"/>
                <a:gd name="T87" fmla="*/ 175 h 364"/>
                <a:gd name="T88" fmla="*/ 19 w 219"/>
                <a:gd name="T89" fmla="*/ 154 h 364"/>
                <a:gd name="T90" fmla="*/ 13 w 219"/>
                <a:gd name="T91" fmla="*/ 146 h 364"/>
                <a:gd name="T92" fmla="*/ 5 w 219"/>
                <a:gd name="T93" fmla="*/ 142 h 364"/>
                <a:gd name="T94" fmla="*/ 3 w 219"/>
                <a:gd name="T95" fmla="*/ 127 h 364"/>
                <a:gd name="T96" fmla="*/ 13 w 219"/>
                <a:gd name="T97" fmla="*/ 119 h 364"/>
                <a:gd name="T98" fmla="*/ 9 w 219"/>
                <a:gd name="T99" fmla="*/ 107 h 364"/>
                <a:gd name="T100" fmla="*/ 8 w 219"/>
                <a:gd name="T101" fmla="*/ 88 h 364"/>
                <a:gd name="T102" fmla="*/ 2 w 219"/>
                <a:gd name="T103" fmla="*/ 79 h 364"/>
                <a:gd name="T104" fmla="*/ 19 w 219"/>
                <a:gd name="T105" fmla="*/ 92 h 364"/>
                <a:gd name="T106" fmla="*/ 31 w 219"/>
                <a:gd name="T107" fmla="*/ 92 h 364"/>
                <a:gd name="T108" fmla="*/ 42 w 219"/>
                <a:gd name="T109" fmla="*/ 77 h 364"/>
                <a:gd name="T110" fmla="*/ 46 w 219"/>
                <a:gd name="T111" fmla="*/ 53 h 364"/>
                <a:gd name="T112" fmla="*/ 50 w 219"/>
                <a:gd name="T113" fmla="*/ 21 h 364"/>
                <a:gd name="T114" fmla="*/ 71 w 219"/>
                <a:gd name="T115" fmla="*/ 18 h 364"/>
                <a:gd name="T116" fmla="*/ 82 w 219"/>
                <a:gd name="T117"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364">
                  <a:moveTo>
                    <a:pt x="82" y="0"/>
                  </a:moveTo>
                  <a:lnTo>
                    <a:pt x="87" y="5"/>
                  </a:lnTo>
                  <a:lnTo>
                    <a:pt x="90" y="17"/>
                  </a:lnTo>
                  <a:lnTo>
                    <a:pt x="86" y="38"/>
                  </a:lnTo>
                  <a:lnTo>
                    <a:pt x="102" y="47"/>
                  </a:lnTo>
                  <a:lnTo>
                    <a:pt x="108" y="55"/>
                  </a:lnTo>
                  <a:lnTo>
                    <a:pt x="109" y="61"/>
                  </a:lnTo>
                  <a:lnTo>
                    <a:pt x="103" y="66"/>
                  </a:lnTo>
                  <a:lnTo>
                    <a:pt x="100" y="78"/>
                  </a:lnTo>
                  <a:lnTo>
                    <a:pt x="102" y="90"/>
                  </a:lnTo>
                  <a:lnTo>
                    <a:pt x="110" y="90"/>
                  </a:lnTo>
                  <a:lnTo>
                    <a:pt x="111" y="98"/>
                  </a:lnTo>
                  <a:lnTo>
                    <a:pt x="119" y="104"/>
                  </a:lnTo>
                  <a:lnTo>
                    <a:pt x="124" y="117"/>
                  </a:lnTo>
                  <a:lnTo>
                    <a:pt x="140" y="130"/>
                  </a:lnTo>
                  <a:lnTo>
                    <a:pt x="141" y="172"/>
                  </a:lnTo>
                  <a:lnTo>
                    <a:pt x="145" y="169"/>
                  </a:lnTo>
                  <a:lnTo>
                    <a:pt x="154" y="171"/>
                  </a:lnTo>
                  <a:lnTo>
                    <a:pt x="157" y="177"/>
                  </a:lnTo>
                  <a:lnTo>
                    <a:pt x="165" y="175"/>
                  </a:lnTo>
                  <a:lnTo>
                    <a:pt x="175" y="188"/>
                  </a:lnTo>
                  <a:lnTo>
                    <a:pt x="171" y="193"/>
                  </a:lnTo>
                  <a:lnTo>
                    <a:pt x="174" y="201"/>
                  </a:lnTo>
                  <a:lnTo>
                    <a:pt x="168" y="208"/>
                  </a:lnTo>
                  <a:lnTo>
                    <a:pt x="179" y="220"/>
                  </a:lnTo>
                  <a:lnTo>
                    <a:pt x="189" y="217"/>
                  </a:lnTo>
                  <a:lnTo>
                    <a:pt x="209" y="245"/>
                  </a:lnTo>
                  <a:lnTo>
                    <a:pt x="199" y="255"/>
                  </a:lnTo>
                  <a:lnTo>
                    <a:pt x="204" y="263"/>
                  </a:lnTo>
                  <a:lnTo>
                    <a:pt x="210" y="255"/>
                  </a:lnTo>
                  <a:lnTo>
                    <a:pt x="214" y="255"/>
                  </a:lnTo>
                  <a:lnTo>
                    <a:pt x="214" y="255"/>
                  </a:lnTo>
                  <a:lnTo>
                    <a:pt x="214" y="262"/>
                  </a:lnTo>
                  <a:lnTo>
                    <a:pt x="214" y="262"/>
                  </a:lnTo>
                  <a:lnTo>
                    <a:pt x="214" y="262"/>
                  </a:lnTo>
                  <a:lnTo>
                    <a:pt x="214" y="262"/>
                  </a:lnTo>
                  <a:lnTo>
                    <a:pt x="218" y="264"/>
                  </a:lnTo>
                  <a:lnTo>
                    <a:pt x="214" y="267"/>
                  </a:lnTo>
                  <a:lnTo>
                    <a:pt x="216" y="273"/>
                  </a:lnTo>
                  <a:lnTo>
                    <a:pt x="207" y="277"/>
                  </a:lnTo>
                  <a:lnTo>
                    <a:pt x="206" y="281"/>
                  </a:lnTo>
                  <a:lnTo>
                    <a:pt x="219" y="292"/>
                  </a:lnTo>
                  <a:lnTo>
                    <a:pt x="198" y="311"/>
                  </a:lnTo>
                  <a:lnTo>
                    <a:pt x="198" y="311"/>
                  </a:lnTo>
                  <a:lnTo>
                    <a:pt x="198" y="311"/>
                  </a:lnTo>
                  <a:lnTo>
                    <a:pt x="198" y="311"/>
                  </a:lnTo>
                  <a:lnTo>
                    <a:pt x="190" y="303"/>
                  </a:lnTo>
                  <a:lnTo>
                    <a:pt x="185" y="320"/>
                  </a:lnTo>
                  <a:lnTo>
                    <a:pt x="185" y="320"/>
                  </a:lnTo>
                  <a:lnTo>
                    <a:pt x="183" y="324"/>
                  </a:lnTo>
                  <a:lnTo>
                    <a:pt x="177" y="318"/>
                  </a:lnTo>
                  <a:lnTo>
                    <a:pt x="165" y="323"/>
                  </a:lnTo>
                  <a:lnTo>
                    <a:pt x="149" y="317"/>
                  </a:lnTo>
                  <a:lnTo>
                    <a:pt x="140" y="325"/>
                  </a:lnTo>
                  <a:lnTo>
                    <a:pt x="129" y="313"/>
                  </a:lnTo>
                  <a:lnTo>
                    <a:pt x="118" y="325"/>
                  </a:lnTo>
                  <a:lnTo>
                    <a:pt x="111" y="320"/>
                  </a:lnTo>
                  <a:lnTo>
                    <a:pt x="93" y="329"/>
                  </a:lnTo>
                  <a:lnTo>
                    <a:pt x="84" y="343"/>
                  </a:lnTo>
                  <a:lnTo>
                    <a:pt x="84" y="343"/>
                  </a:lnTo>
                  <a:lnTo>
                    <a:pt x="78" y="340"/>
                  </a:lnTo>
                  <a:lnTo>
                    <a:pt x="83" y="333"/>
                  </a:lnTo>
                  <a:lnTo>
                    <a:pt x="79" y="330"/>
                  </a:lnTo>
                  <a:lnTo>
                    <a:pt x="74" y="331"/>
                  </a:lnTo>
                  <a:lnTo>
                    <a:pt x="68" y="327"/>
                  </a:lnTo>
                  <a:lnTo>
                    <a:pt x="57" y="328"/>
                  </a:lnTo>
                  <a:lnTo>
                    <a:pt x="61" y="343"/>
                  </a:lnTo>
                  <a:lnTo>
                    <a:pt x="44" y="358"/>
                  </a:lnTo>
                  <a:lnTo>
                    <a:pt x="45" y="360"/>
                  </a:lnTo>
                  <a:lnTo>
                    <a:pt x="31" y="364"/>
                  </a:lnTo>
                  <a:lnTo>
                    <a:pt x="22" y="352"/>
                  </a:lnTo>
                  <a:lnTo>
                    <a:pt x="22" y="352"/>
                  </a:lnTo>
                  <a:lnTo>
                    <a:pt x="34" y="354"/>
                  </a:lnTo>
                  <a:lnTo>
                    <a:pt x="37" y="352"/>
                  </a:lnTo>
                  <a:lnTo>
                    <a:pt x="36" y="343"/>
                  </a:lnTo>
                  <a:lnTo>
                    <a:pt x="39" y="340"/>
                  </a:lnTo>
                  <a:lnTo>
                    <a:pt x="33" y="329"/>
                  </a:lnTo>
                  <a:lnTo>
                    <a:pt x="38" y="322"/>
                  </a:lnTo>
                  <a:lnTo>
                    <a:pt x="36" y="313"/>
                  </a:lnTo>
                  <a:lnTo>
                    <a:pt x="17" y="293"/>
                  </a:lnTo>
                  <a:lnTo>
                    <a:pt x="19" y="286"/>
                  </a:lnTo>
                  <a:lnTo>
                    <a:pt x="10" y="277"/>
                  </a:lnTo>
                  <a:lnTo>
                    <a:pt x="17" y="276"/>
                  </a:lnTo>
                  <a:lnTo>
                    <a:pt x="25" y="263"/>
                  </a:lnTo>
                  <a:lnTo>
                    <a:pt x="14" y="257"/>
                  </a:lnTo>
                  <a:lnTo>
                    <a:pt x="19" y="228"/>
                  </a:lnTo>
                  <a:lnTo>
                    <a:pt x="18" y="206"/>
                  </a:lnTo>
                  <a:lnTo>
                    <a:pt x="10" y="175"/>
                  </a:lnTo>
                  <a:lnTo>
                    <a:pt x="13" y="161"/>
                  </a:lnTo>
                  <a:lnTo>
                    <a:pt x="19" y="154"/>
                  </a:lnTo>
                  <a:lnTo>
                    <a:pt x="16" y="146"/>
                  </a:lnTo>
                  <a:lnTo>
                    <a:pt x="13" y="146"/>
                  </a:lnTo>
                  <a:lnTo>
                    <a:pt x="10" y="141"/>
                  </a:lnTo>
                  <a:lnTo>
                    <a:pt x="5" y="142"/>
                  </a:lnTo>
                  <a:lnTo>
                    <a:pt x="0" y="135"/>
                  </a:lnTo>
                  <a:lnTo>
                    <a:pt x="3" y="127"/>
                  </a:lnTo>
                  <a:lnTo>
                    <a:pt x="9" y="129"/>
                  </a:lnTo>
                  <a:lnTo>
                    <a:pt x="13" y="119"/>
                  </a:lnTo>
                  <a:lnTo>
                    <a:pt x="8" y="111"/>
                  </a:lnTo>
                  <a:lnTo>
                    <a:pt x="9" y="107"/>
                  </a:lnTo>
                  <a:lnTo>
                    <a:pt x="5" y="105"/>
                  </a:lnTo>
                  <a:lnTo>
                    <a:pt x="8" y="88"/>
                  </a:lnTo>
                  <a:lnTo>
                    <a:pt x="2" y="86"/>
                  </a:lnTo>
                  <a:lnTo>
                    <a:pt x="2" y="79"/>
                  </a:lnTo>
                  <a:lnTo>
                    <a:pt x="7" y="74"/>
                  </a:lnTo>
                  <a:lnTo>
                    <a:pt x="19" y="92"/>
                  </a:lnTo>
                  <a:lnTo>
                    <a:pt x="25" y="96"/>
                  </a:lnTo>
                  <a:lnTo>
                    <a:pt x="31" y="92"/>
                  </a:lnTo>
                  <a:lnTo>
                    <a:pt x="30" y="82"/>
                  </a:lnTo>
                  <a:lnTo>
                    <a:pt x="42" y="77"/>
                  </a:lnTo>
                  <a:lnTo>
                    <a:pt x="39" y="61"/>
                  </a:lnTo>
                  <a:lnTo>
                    <a:pt x="46" y="53"/>
                  </a:lnTo>
                  <a:lnTo>
                    <a:pt x="50" y="31"/>
                  </a:lnTo>
                  <a:lnTo>
                    <a:pt x="50" y="21"/>
                  </a:lnTo>
                  <a:lnTo>
                    <a:pt x="50" y="21"/>
                  </a:lnTo>
                  <a:lnTo>
                    <a:pt x="71" y="18"/>
                  </a:lnTo>
                  <a:lnTo>
                    <a:pt x="73" y="4"/>
                  </a:lnTo>
                  <a:lnTo>
                    <a:pt x="8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20">
              <a:extLst>
                <a:ext uri="{FF2B5EF4-FFF2-40B4-BE49-F238E27FC236}">
                  <a16:creationId xmlns:a16="http://schemas.microsoft.com/office/drawing/2014/main" id="{5CB31EC1-C77C-407D-AF2B-DE07AD55D26E}"/>
                </a:ext>
              </a:extLst>
            </p:cNvPr>
            <p:cNvSpPr>
              <a:spLocks/>
            </p:cNvSpPr>
            <p:nvPr/>
          </p:nvSpPr>
          <p:spPr bwMode="auto">
            <a:xfrm>
              <a:off x="5828661" y="4156076"/>
              <a:ext cx="560387" cy="571500"/>
            </a:xfrm>
            <a:custGeom>
              <a:avLst/>
              <a:gdLst>
                <a:gd name="T0" fmla="*/ 165 w 353"/>
                <a:gd name="T1" fmla="*/ 50 h 360"/>
                <a:gd name="T2" fmla="*/ 190 w 353"/>
                <a:gd name="T3" fmla="*/ 37 h 360"/>
                <a:gd name="T4" fmla="*/ 216 w 353"/>
                <a:gd name="T5" fmla="*/ 41 h 360"/>
                <a:gd name="T6" fmla="*/ 223 w 353"/>
                <a:gd name="T7" fmla="*/ 3 h 360"/>
                <a:gd name="T8" fmla="*/ 234 w 353"/>
                <a:gd name="T9" fmla="*/ 3 h 360"/>
                <a:gd name="T10" fmla="*/ 237 w 353"/>
                <a:gd name="T11" fmla="*/ 11 h 360"/>
                <a:gd name="T12" fmla="*/ 238 w 353"/>
                <a:gd name="T13" fmla="*/ 21 h 360"/>
                <a:gd name="T14" fmla="*/ 243 w 353"/>
                <a:gd name="T15" fmla="*/ 24 h 360"/>
                <a:gd name="T16" fmla="*/ 268 w 353"/>
                <a:gd name="T17" fmla="*/ 34 h 360"/>
                <a:gd name="T18" fmla="*/ 272 w 353"/>
                <a:gd name="T19" fmla="*/ 50 h 360"/>
                <a:gd name="T20" fmla="*/ 276 w 353"/>
                <a:gd name="T21" fmla="*/ 67 h 360"/>
                <a:gd name="T22" fmla="*/ 269 w 353"/>
                <a:gd name="T23" fmla="*/ 79 h 360"/>
                <a:gd name="T24" fmla="*/ 267 w 353"/>
                <a:gd name="T25" fmla="*/ 92 h 360"/>
                <a:gd name="T26" fmla="*/ 278 w 353"/>
                <a:gd name="T27" fmla="*/ 112 h 360"/>
                <a:gd name="T28" fmla="*/ 287 w 353"/>
                <a:gd name="T29" fmla="*/ 110 h 360"/>
                <a:gd name="T30" fmla="*/ 305 w 353"/>
                <a:gd name="T31" fmla="*/ 125 h 360"/>
                <a:gd name="T32" fmla="*/ 320 w 353"/>
                <a:gd name="T33" fmla="*/ 150 h 360"/>
                <a:gd name="T34" fmla="*/ 332 w 353"/>
                <a:gd name="T35" fmla="*/ 161 h 360"/>
                <a:gd name="T36" fmla="*/ 347 w 353"/>
                <a:gd name="T37" fmla="*/ 170 h 360"/>
                <a:gd name="T38" fmla="*/ 351 w 353"/>
                <a:gd name="T39" fmla="*/ 178 h 360"/>
                <a:gd name="T40" fmla="*/ 353 w 353"/>
                <a:gd name="T41" fmla="*/ 192 h 360"/>
                <a:gd name="T42" fmla="*/ 352 w 353"/>
                <a:gd name="T43" fmla="*/ 254 h 360"/>
                <a:gd name="T44" fmla="*/ 353 w 353"/>
                <a:gd name="T45" fmla="*/ 265 h 360"/>
                <a:gd name="T46" fmla="*/ 347 w 353"/>
                <a:gd name="T47" fmla="*/ 267 h 360"/>
                <a:gd name="T48" fmla="*/ 350 w 353"/>
                <a:gd name="T49" fmla="*/ 276 h 360"/>
                <a:gd name="T50" fmla="*/ 347 w 353"/>
                <a:gd name="T51" fmla="*/ 302 h 360"/>
                <a:gd name="T52" fmla="*/ 322 w 353"/>
                <a:gd name="T53" fmla="*/ 353 h 360"/>
                <a:gd name="T54" fmla="*/ 330 w 353"/>
                <a:gd name="T55" fmla="*/ 360 h 360"/>
                <a:gd name="T56" fmla="*/ 259 w 353"/>
                <a:gd name="T57" fmla="*/ 337 h 360"/>
                <a:gd name="T58" fmla="*/ 230 w 353"/>
                <a:gd name="T59" fmla="*/ 322 h 360"/>
                <a:gd name="T60" fmla="*/ 196 w 353"/>
                <a:gd name="T61" fmla="*/ 325 h 360"/>
                <a:gd name="T62" fmla="*/ 171 w 353"/>
                <a:gd name="T63" fmla="*/ 310 h 360"/>
                <a:gd name="T64" fmla="*/ 110 w 353"/>
                <a:gd name="T65" fmla="*/ 306 h 360"/>
                <a:gd name="T66" fmla="*/ 57 w 353"/>
                <a:gd name="T67" fmla="*/ 324 h 360"/>
                <a:gd name="T68" fmla="*/ 4 w 353"/>
                <a:gd name="T69" fmla="*/ 305 h 360"/>
                <a:gd name="T70" fmla="*/ 11 w 353"/>
                <a:gd name="T71" fmla="*/ 260 h 360"/>
                <a:gd name="T72" fmla="*/ 43 w 353"/>
                <a:gd name="T73" fmla="*/ 248 h 360"/>
                <a:gd name="T74" fmla="*/ 49 w 353"/>
                <a:gd name="T75" fmla="*/ 221 h 360"/>
                <a:gd name="T76" fmla="*/ 33 w 353"/>
                <a:gd name="T77" fmla="*/ 217 h 360"/>
                <a:gd name="T78" fmla="*/ 50 w 353"/>
                <a:gd name="T79" fmla="*/ 195 h 360"/>
                <a:gd name="T80" fmla="*/ 71 w 353"/>
                <a:gd name="T81" fmla="*/ 171 h 360"/>
                <a:gd name="T82" fmla="*/ 62 w 353"/>
                <a:gd name="T83" fmla="*/ 162 h 360"/>
                <a:gd name="T84" fmla="*/ 75 w 353"/>
                <a:gd name="T85" fmla="*/ 139 h 360"/>
                <a:gd name="T86" fmla="*/ 90 w 353"/>
                <a:gd name="T87" fmla="*/ 124 h 360"/>
                <a:gd name="T88" fmla="*/ 101 w 353"/>
                <a:gd name="T89" fmla="*/ 117 h 360"/>
                <a:gd name="T90" fmla="*/ 82 w 353"/>
                <a:gd name="T91" fmla="*/ 102 h 360"/>
                <a:gd name="T92" fmla="*/ 91 w 353"/>
                <a:gd name="T93" fmla="*/ 89 h 360"/>
                <a:gd name="T94" fmla="*/ 101 w 353"/>
                <a:gd name="T95" fmla="*/ 79 h 360"/>
                <a:gd name="T96" fmla="*/ 105 w 353"/>
                <a:gd name="T97" fmla="*/ 68 h 360"/>
                <a:gd name="T98" fmla="*/ 130 w 353"/>
                <a:gd name="T99" fmla="*/ 64 h 360"/>
                <a:gd name="T100" fmla="*/ 140 w 353"/>
                <a:gd name="T101" fmla="*/ 63 h 360"/>
                <a:gd name="T102" fmla="*/ 153 w 353"/>
                <a:gd name="T103" fmla="*/ 6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3" h="360">
                  <a:moveTo>
                    <a:pt x="156" y="52"/>
                  </a:moveTo>
                  <a:lnTo>
                    <a:pt x="165" y="50"/>
                  </a:lnTo>
                  <a:lnTo>
                    <a:pt x="177" y="39"/>
                  </a:lnTo>
                  <a:lnTo>
                    <a:pt x="190" y="37"/>
                  </a:lnTo>
                  <a:lnTo>
                    <a:pt x="194" y="45"/>
                  </a:lnTo>
                  <a:lnTo>
                    <a:pt x="216" y="41"/>
                  </a:lnTo>
                  <a:lnTo>
                    <a:pt x="220" y="47"/>
                  </a:lnTo>
                  <a:lnTo>
                    <a:pt x="223" y="3"/>
                  </a:lnTo>
                  <a:lnTo>
                    <a:pt x="227" y="0"/>
                  </a:lnTo>
                  <a:lnTo>
                    <a:pt x="234" y="3"/>
                  </a:lnTo>
                  <a:lnTo>
                    <a:pt x="234" y="3"/>
                  </a:lnTo>
                  <a:lnTo>
                    <a:pt x="237" y="11"/>
                  </a:lnTo>
                  <a:lnTo>
                    <a:pt x="234" y="19"/>
                  </a:lnTo>
                  <a:lnTo>
                    <a:pt x="238" y="21"/>
                  </a:lnTo>
                  <a:lnTo>
                    <a:pt x="240" y="30"/>
                  </a:lnTo>
                  <a:lnTo>
                    <a:pt x="243" y="24"/>
                  </a:lnTo>
                  <a:lnTo>
                    <a:pt x="247" y="28"/>
                  </a:lnTo>
                  <a:lnTo>
                    <a:pt x="268" y="34"/>
                  </a:lnTo>
                  <a:lnTo>
                    <a:pt x="267" y="47"/>
                  </a:lnTo>
                  <a:lnTo>
                    <a:pt x="272" y="50"/>
                  </a:lnTo>
                  <a:lnTo>
                    <a:pt x="276" y="67"/>
                  </a:lnTo>
                  <a:lnTo>
                    <a:pt x="276" y="67"/>
                  </a:lnTo>
                  <a:lnTo>
                    <a:pt x="266" y="74"/>
                  </a:lnTo>
                  <a:lnTo>
                    <a:pt x="269" y="79"/>
                  </a:lnTo>
                  <a:lnTo>
                    <a:pt x="259" y="88"/>
                  </a:lnTo>
                  <a:lnTo>
                    <a:pt x="267" y="92"/>
                  </a:lnTo>
                  <a:lnTo>
                    <a:pt x="265" y="100"/>
                  </a:lnTo>
                  <a:lnTo>
                    <a:pt x="278" y="112"/>
                  </a:lnTo>
                  <a:lnTo>
                    <a:pt x="282" y="107"/>
                  </a:lnTo>
                  <a:lnTo>
                    <a:pt x="287" y="110"/>
                  </a:lnTo>
                  <a:lnTo>
                    <a:pt x="284" y="118"/>
                  </a:lnTo>
                  <a:lnTo>
                    <a:pt x="305" y="125"/>
                  </a:lnTo>
                  <a:lnTo>
                    <a:pt x="303" y="130"/>
                  </a:lnTo>
                  <a:lnTo>
                    <a:pt x="320" y="150"/>
                  </a:lnTo>
                  <a:lnTo>
                    <a:pt x="320" y="157"/>
                  </a:lnTo>
                  <a:lnTo>
                    <a:pt x="332" y="161"/>
                  </a:lnTo>
                  <a:lnTo>
                    <a:pt x="340" y="171"/>
                  </a:lnTo>
                  <a:lnTo>
                    <a:pt x="347" y="170"/>
                  </a:lnTo>
                  <a:lnTo>
                    <a:pt x="349" y="178"/>
                  </a:lnTo>
                  <a:lnTo>
                    <a:pt x="351" y="178"/>
                  </a:lnTo>
                  <a:lnTo>
                    <a:pt x="348" y="191"/>
                  </a:lnTo>
                  <a:lnTo>
                    <a:pt x="353" y="192"/>
                  </a:lnTo>
                  <a:lnTo>
                    <a:pt x="342" y="245"/>
                  </a:lnTo>
                  <a:lnTo>
                    <a:pt x="352" y="254"/>
                  </a:lnTo>
                  <a:lnTo>
                    <a:pt x="350" y="260"/>
                  </a:lnTo>
                  <a:lnTo>
                    <a:pt x="353" y="265"/>
                  </a:lnTo>
                  <a:lnTo>
                    <a:pt x="348" y="263"/>
                  </a:lnTo>
                  <a:lnTo>
                    <a:pt x="347" y="267"/>
                  </a:lnTo>
                  <a:lnTo>
                    <a:pt x="353" y="273"/>
                  </a:lnTo>
                  <a:lnTo>
                    <a:pt x="350" y="276"/>
                  </a:lnTo>
                  <a:lnTo>
                    <a:pt x="353" y="277"/>
                  </a:lnTo>
                  <a:lnTo>
                    <a:pt x="347" y="302"/>
                  </a:lnTo>
                  <a:lnTo>
                    <a:pt x="326" y="328"/>
                  </a:lnTo>
                  <a:lnTo>
                    <a:pt x="322" y="353"/>
                  </a:lnTo>
                  <a:lnTo>
                    <a:pt x="330" y="360"/>
                  </a:lnTo>
                  <a:lnTo>
                    <a:pt x="330" y="360"/>
                  </a:lnTo>
                  <a:lnTo>
                    <a:pt x="287" y="341"/>
                  </a:lnTo>
                  <a:lnTo>
                    <a:pt x="259" y="337"/>
                  </a:lnTo>
                  <a:lnTo>
                    <a:pt x="234" y="327"/>
                  </a:lnTo>
                  <a:lnTo>
                    <a:pt x="230" y="322"/>
                  </a:lnTo>
                  <a:lnTo>
                    <a:pt x="217" y="320"/>
                  </a:lnTo>
                  <a:lnTo>
                    <a:pt x="196" y="325"/>
                  </a:lnTo>
                  <a:lnTo>
                    <a:pt x="182" y="320"/>
                  </a:lnTo>
                  <a:lnTo>
                    <a:pt x="171" y="310"/>
                  </a:lnTo>
                  <a:lnTo>
                    <a:pt x="149" y="304"/>
                  </a:lnTo>
                  <a:lnTo>
                    <a:pt x="110" y="306"/>
                  </a:lnTo>
                  <a:lnTo>
                    <a:pt x="77" y="320"/>
                  </a:lnTo>
                  <a:lnTo>
                    <a:pt x="57" y="324"/>
                  </a:lnTo>
                  <a:lnTo>
                    <a:pt x="10" y="310"/>
                  </a:lnTo>
                  <a:lnTo>
                    <a:pt x="4" y="305"/>
                  </a:lnTo>
                  <a:lnTo>
                    <a:pt x="0" y="293"/>
                  </a:lnTo>
                  <a:lnTo>
                    <a:pt x="11" y="260"/>
                  </a:lnTo>
                  <a:lnTo>
                    <a:pt x="23" y="251"/>
                  </a:lnTo>
                  <a:lnTo>
                    <a:pt x="43" y="248"/>
                  </a:lnTo>
                  <a:lnTo>
                    <a:pt x="52" y="234"/>
                  </a:lnTo>
                  <a:lnTo>
                    <a:pt x="49" y="221"/>
                  </a:lnTo>
                  <a:lnTo>
                    <a:pt x="33" y="217"/>
                  </a:lnTo>
                  <a:lnTo>
                    <a:pt x="33" y="217"/>
                  </a:lnTo>
                  <a:lnTo>
                    <a:pt x="36" y="209"/>
                  </a:lnTo>
                  <a:lnTo>
                    <a:pt x="50" y="195"/>
                  </a:lnTo>
                  <a:lnTo>
                    <a:pt x="66" y="201"/>
                  </a:lnTo>
                  <a:lnTo>
                    <a:pt x="71" y="171"/>
                  </a:lnTo>
                  <a:lnTo>
                    <a:pt x="61" y="166"/>
                  </a:lnTo>
                  <a:lnTo>
                    <a:pt x="62" y="162"/>
                  </a:lnTo>
                  <a:lnTo>
                    <a:pt x="68" y="160"/>
                  </a:lnTo>
                  <a:lnTo>
                    <a:pt x="75" y="139"/>
                  </a:lnTo>
                  <a:lnTo>
                    <a:pt x="86" y="137"/>
                  </a:lnTo>
                  <a:lnTo>
                    <a:pt x="90" y="124"/>
                  </a:lnTo>
                  <a:lnTo>
                    <a:pt x="102" y="122"/>
                  </a:lnTo>
                  <a:lnTo>
                    <a:pt x="101" y="117"/>
                  </a:lnTo>
                  <a:lnTo>
                    <a:pt x="80" y="105"/>
                  </a:lnTo>
                  <a:lnTo>
                    <a:pt x="82" y="102"/>
                  </a:lnTo>
                  <a:lnTo>
                    <a:pt x="88" y="102"/>
                  </a:lnTo>
                  <a:lnTo>
                    <a:pt x="91" y="89"/>
                  </a:lnTo>
                  <a:lnTo>
                    <a:pt x="101" y="83"/>
                  </a:lnTo>
                  <a:lnTo>
                    <a:pt x="101" y="79"/>
                  </a:lnTo>
                  <a:lnTo>
                    <a:pt x="111" y="77"/>
                  </a:lnTo>
                  <a:lnTo>
                    <a:pt x="105" y="68"/>
                  </a:lnTo>
                  <a:lnTo>
                    <a:pt x="126" y="69"/>
                  </a:lnTo>
                  <a:lnTo>
                    <a:pt x="130" y="64"/>
                  </a:lnTo>
                  <a:lnTo>
                    <a:pt x="136" y="67"/>
                  </a:lnTo>
                  <a:lnTo>
                    <a:pt x="140" y="63"/>
                  </a:lnTo>
                  <a:lnTo>
                    <a:pt x="146" y="68"/>
                  </a:lnTo>
                  <a:lnTo>
                    <a:pt x="153" y="63"/>
                  </a:lnTo>
                  <a:lnTo>
                    <a:pt x="156" y="5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21">
              <a:extLst>
                <a:ext uri="{FF2B5EF4-FFF2-40B4-BE49-F238E27FC236}">
                  <a16:creationId xmlns:a16="http://schemas.microsoft.com/office/drawing/2014/main" id="{4A0C5DA6-A7FB-4215-B46E-E6487823B790}"/>
                </a:ext>
              </a:extLst>
            </p:cNvPr>
            <p:cNvSpPr>
              <a:spLocks/>
            </p:cNvSpPr>
            <p:nvPr/>
          </p:nvSpPr>
          <p:spPr bwMode="auto">
            <a:xfrm>
              <a:off x="5717536" y="3798888"/>
              <a:ext cx="519112" cy="439738"/>
            </a:xfrm>
            <a:custGeom>
              <a:avLst/>
              <a:gdLst>
                <a:gd name="T0" fmla="*/ 269 w 327"/>
                <a:gd name="T1" fmla="*/ 7 h 277"/>
                <a:gd name="T2" fmla="*/ 273 w 327"/>
                <a:gd name="T3" fmla="*/ 1 h 277"/>
                <a:gd name="T4" fmla="*/ 284 w 327"/>
                <a:gd name="T5" fmla="*/ 8 h 277"/>
                <a:gd name="T6" fmla="*/ 311 w 327"/>
                <a:gd name="T7" fmla="*/ 1 h 277"/>
                <a:gd name="T8" fmla="*/ 312 w 327"/>
                <a:gd name="T9" fmla="*/ 34 h 277"/>
                <a:gd name="T10" fmla="*/ 317 w 327"/>
                <a:gd name="T11" fmla="*/ 80 h 277"/>
                <a:gd name="T12" fmla="*/ 309 w 327"/>
                <a:gd name="T13" fmla="*/ 121 h 277"/>
                <a:gd name="T14" fmla="*/ 302 w 327"/>
                <a:gd name="T15" fmla="*/ 129 h 277"/>
                <a:gd name="T16" fmla="*/ 302 w 327"/>
                <a:gd name="T17" fmla="*/ 172 h 277"/>
                <a:gd name="T18" fmla="*/ 312 w 327"/>
                <a:gd name="T19" fmla="*/ 185 h 277"/>
                <a:gd name="T20" fmla="*/ 308 w 327"/>
                <a:gd name="T21" fmla="*/ 216 h 277"/>
                <a:gd name="T22" fmla="*/ 304 w 327"/>
                <a:gd name="T23" fmla="*/ 228 h 277"/>
                <a:gd name="T24" fmla="*/ 293 w 327"/>
                <a:gd name="T25" fmla="*/ 228 h 277"/>
                <a:gd name="T26" fmla="*/ 286 w 327"/>
                <a:gd name="T27" fmla="*/ 266 h 277"/>
                <a:gd name="T28" fmla="*/ 260 w 327"/>
                <a:gd name="T29" fmla="*/ 262 h 277"/>
                <a:gd name="T30" fmla="*/ 235 w 327"/>
                <a:gd name="T31" fmla="*/ 275 h 277"/>
                <a:gd name="T32" fmla="*/ 226 w 327"/>
                <a:gd name="T33" fmla="*/ 277 h 277"/>
                <a:gd name="T34" fmla="*/ 214 w 327"/>
                <a:gd name="T35" fmla="*/ 263 h 277"/>
                <a:gd name="T36" fmla="*/ 168 w 327"/>
                <a:gd name="T37" fmla="*/ 239 h 277"/>
                <a:gd name="T38" fmla="*/ 127 w 327"/>
                <a:gd name="T39" fmla="*/ 228 h 277"/>
                <a:gd name="T40" fmla="*/ 112 w 327"/>
                <a:gd name="T41" fmla="*/ 215 h 277"/>
                <a:gd name="T42" fmla="*/ 101 w 327"/>
                <a:gd name="T43" fmla="*/ 199 h 277"/>
                <a:gd name="T44" fmla="*/ 93 w 327"/>
                <a:gd name="T45" fmla="*/ 201 h 277"/>
                <a:gd name="T46" fmla="*/ 87 w 327"/>
                <a:gd name="T47" fmla="*/ 189 h 277"/>
                <a:gd name="T48" fmla="*/ 85 w 327"/>
                <a:gd name="T49" fmla="*/ 138 h 277"/>
                <a:gd name="T50" fmla="*/ 79 w 327"/>
                <a:gd name="T51" fmla="*/ 128 h 277"/>
                <a:gd name="T52" fmla="*/ 68 w 327"/>
                <a:gd name="T53" fmla="*/ 117 h 277"/>
                <a:gd name="T54" fmla="*/ 38 w 327"/>
                <a:gd name="T55" fmla="*/ 101 h 277"/>
                <a:gd name="T56" fmla="*/ 25 w 327"/>
                <a:gd name="T57" fmla="*/ 88 h 277"/>
                <a:gd name="T58" fmla="*/ 22 w 327"/>
                <a:gd name="T59" fmla="*/ 81 h 277"/>
                <a:gd name="T60" fmla="*/ 0 w 327"/>
                <a:gd name="T61" fmla="*/ 72 h 277"/>
                <a:gd name="T62" fmla="*/ 17 w 327"/>
                <a:gd name="T63" fmla="*/ 51 h 277"/>
                <a:gd name="T64" fmla="*/ 22 w 327"/>
                <a:gd name="T65" fmla="*/ 43 h 277"/>
                <a:gd name="T66" fmla="*/ 66 w 327"/>
                <a:gd name="T67" fmla="*/ 25 h 277"/>
                <a:gd name="T68" fmla="*/ 100 w 327"/>
                <a:gd name="T69" fmla="*/ 28 h 277"/>
                <a:gd name="T70" fmla="*/ 116 w 327"/>
                <a:gd name="T71" fmla="*/ 45 h 277"/>
                <a:gd name="T72" fmla="*/ 132 w 327"/>
                <a:gd name="T73" fmla="*/ 36 h 277"/>
                <a:gd name="T74" fmla="*/ 154 w 327"/>
                <a:gd name="T75" fmla="*/ 29 h 277"/>
                <a:gd name="T76" fmla="*/ 191 w 327"/>
                <a:gd name="T77" fmla="*/ 18 h 277"/>
                <a:gd name="T78" fmla="*/ 205 w 327"/>
                <a:gd name="T79" fmla="*/ 8 h 277"/>
                <a:gd name="T80" fmla="*/ 210 w 327"/>
                <a:gd name="T81" fmla="*/ 12 h 277"/>
                <a:gd name="T82" fmla="*/ 260 w 327"/>
                <a:gd name="T83"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7" h="277">
                  <a:moveTo>
                    <a:pt x="260" y="0"/>
                  </a:moveTo>
                  <a:lnTo>
                    <a:pt x="269" y="7"/>
                  </a:lnTo>
                  <a:lnTo>
                    <a:pt x="269" y="7"/>
                  </a:lnTo>
                  <a:lnTo>
                    <a:pt x="273" y="1"/>
                  </a:lnTo>
                  <a:lnTo>
                    <a:pt x="273" y="1"/>
                  </a:lnTo>
                  <a:lnTo>
                    <a:pt x="284" y="8"/>
                  </a:lnTo>
                  <a:lnTo>
                    <a:pt x="294" y="10"/>
                  </a:lnTo>
                  <a:lnTo>
                    <a:pt x="311" y="1"/>
                  </a:lnTo>
                  <a:lnTo>
                    <a:pt x="325" y="9"/>
                  </a:lnTo>
                  <a:lnTo>
                    <a:pt x="312" y="34"/>
                  </a:lnTo>
                  <a:lnTo>
                    <a:pt x="327" y="74"/>
                  </a:lnTo>
                  <a:lnTo>
                    <a:pt x="317" y="80"/>
                  </a:lnTo>
                  <a:lnTo>
                    <a:pt x="317" y="100"/>
                  </a:lnTo>
                  <a:lnTo>
                    <a:pt x="309" y="121"/>
                  </a:lnTo>
                  <a:lnTo>
                    <a:pt x="302" y="125"/>
                  </a:lnTo>
                  <a:lnTo>
                    <a:pt x="302" y="129"/>
                  </a:lnTo>
                  <a:lnTo>
                    <a:pt x="306" y="144"/>
                  </a:lnTo>
                  <a:lnTo>
                    <a:pt x="302" y="172"/>
                  </a:lnTo>
                  <a:lnTo>
                    <a:pt x="307" y="172"/>
                  </a:lnTo>
                  <a:lnTo>
                    <a:pt x="312" y="185"/>
                  </a:lnTo>
                  <a:lnTo>
                    <a:pt x="307" y="192"/>
                  </a:lnTo>
                  <a:lnTo>
                    <a:pt x="308" y="216"/>
                  </a:lnTo>
                  <a:lnTo>
                    <a:pt x="304" y="228"/>
                  </a:lnTo>
                  <a:lnTo>
                    <a:pt x="304" y="228"/>
                  </a:lnTo>
                  <a:lnTo>
                    <a:pt x="297" y="225"/>
                  </a:lnTo>
                  <a:lnTo>
                    <a:pt x="293" y="228"/>
                  </a:lnTo>
                  <a:lnTo>
                    <a:pt x="290" y="272"/>
                  </a:lnTo>
                  <a:lnTo>
                    <a:pt x="286" y="266"/>
                  </a:lnTo>
                  <a:lnTo>
                    <a:pt x="264" y="270"/>
                  </a:lnTo>
                  <a:lnTo>
                    <a:pt x="260" y="262"/>
                  </a:lnTo>
                  <a:lnTo>
                    <a:pt x="247" y="264"/>
                  </a:lnTo>
                  <a:lnTo>
                    <a:pt x="235" y="275"/>
                  </a:lnTo>
                  <a:lnTo>
                    <a:pt x="226" y="277"/>
                  </a:lnTo>
                  <a:lnTo>
                    <a:pt x="226" y="277"/>
                  </a:lnTo>
                  <a:lnTo>
                    <a:pt x="212" y="270"/>
                  </a:lnTo>
                  <a:lnTo>
                    <a:pt x="214" y="263"/>
                  </a:lnTo>
                  <a:lnTo>
                    <a:pt x="191" y="249"/>
                  </a:lnTo>
                  <a:lnTo>
                    <a:pt x="168" y="239"/>
                  </a:lnTo>
                  <a:lnTo>
                    <a:pt x="133" y="233"/>
                  </a:lnTo>
                  <a:lnTo>
                    <a:pt x="127" y="228"/>
                  </a:lnTo>
                  <a:lnTo>
                    <a:pt x="127" y="221"/>
                  </a:lnTo>
                  <a:lnTo>
                    <a:pt x="112" y="215"/>
                  </a:lnTo>
                  <a:lnTo>
                    <a:pt x="104" y="200"/>
                  </a:lnTo>
                  <a:lnTo>
                    <a:pt x="101" y="199"/>
                  </a:lnTo>
                  <a:lnTo>
                    <a:pt x="97" y="203"/>
                  </a:lnTo>
                  <a:lnTo>
                    <a:pt x="93" y="201"/>
                  </a:lnTo>
                  <a:lnTo>
                    <a:pt x="95" y="194"/>
                  </a:lnTo>
                  <a:lnTo>
                    <a:pt x="87" y="189"/>
                  </a:lnTo>
                  <a:lnTo>
                    <a:pt x="79" y="146"/>
                  </a:lnTo>
                  <a:lnTo>
                    <a:pt x="85" y="138"/>
                  </a:lnTo>
                  <a:lnTo>
                    <a:pt x="83" y="133"/>
                  </a:lnTo>
                  <a:lnTo>
                    <a:pt x="79" y="128"/>
                  </a:lnTo>
                  <a:lnTo>
                    <a:pt x="74" y="129"/>
                  </a:lnTo>
                  <a:lnTo>
                    <a:pt x="68" y="117"/>
                  </a:lnTo>
                  <a:lnTo>
                    <a:pt x="53" y="105"/>
                  </a:lnTo>
                  <a:lnTo>
                    <a:pt x="38" y="101"/>
                  </a:lnTo>
                  <a:lnTo>
                    <a:pt x="32" y="90"/>
                  </a:lnTo>
                  <a:lnTo>
                    <a:pt x="25" y="88"/>
                  </a:lnTo>
                  <a:lnTo>
                    <a:pt x="25" y="88"/>
                  </a:lnTo>
                  <a:lnTo>
                    <a:pt x="22" y="81"/>
                  </a:lnTo>
                  <a:lnTo>
                    <a:pt x="4" y="77"/>
                  </a:lnTo>
                  <a:lnTo>
                    <a:pt x="0" y="72"/>
                  </a:lnTo>
                  <a:lnTo>
                    <a:pt x="7" y="56"/>
                  </a:lnTo>
                  <a:lnTo>
                    <a:pt x="17" y="51"/>
                  </a:lnTo>
                  <a:lnTo>
                    <a:pt x="22" y="43"/>
                  </a:lnTo>
                  <a:lnTo>
                    <a:pt x="22" y="43"/>
                  </a:lnTo>
                  <a:lnTo>
                    <a:pt x="30" y="37"/>
                  </a:lnTo>
                  <a:lnTo>
                    <a:pt x="66" y="25"/>
                  </a:lnTo>
                  <a:lnTo>
                    <a:pt x="76" y="32"/>
                  </a:lnTo>
                  <a:lnTo>
                    <a:pt x="100" y="28"/>
                  </a:lnTo>
                  <a:lnTo>
                    <a:pt x="106" y="22"/>
                  </a:lnTo>
                  <a:lnTo>
                    <a:pt x="116" y="45"/>
                  </a:lnTo>
                  <a:lnTo>
                    <a:pt x="121" y="46"/>
                  </a:lnTo>
                  <a:lnTo>
                    <a:pt x="132" y="36"/>
                  </a:lnTo>
                  <a:lnTo>
                    <a:pt x="133" y="22"/>
                  </a:lnTo>
                  <a:lnTo>
                    <a:pt x="154" y="29"/>
                  </a:lnTo>
                  <a:lnTo>
                    <a:pt x="174" y="16"/>
                  </a:lnTo>
                  <a:lnTo>
                    <a:pt x="191" y="18"/>
                  </a:lnTo>
                  <a:lnTo>
                    <a:pt x="195" y="8"/>
                  </a:lnTo>
                  <a:lnTo>
                    <a:pt x="205" y="8"/>
                  </a:lnTo>
                  <a:lnTo>
                    <a:pt x="206" y="5"/>
                  </a:lnTo>
                  <a:lnTo>
                    <a:pt x="210" y="12"/>
                  </a:lnTo>
                  <a:lnTo>
                    <a:pt x="225" y="21"/>
                  </a:lnTo>
                  <a:lnTo>
                    <a:pt x="26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22">
              <a:extLst>
                <a:ext uri="{FF2B5EF4-FFF2-40B4-BE49-F238E27FC236}">
                  <a16:creationId xmlns:a16="http://schemas.microsoft.com/office/drawing/2014/main" id="{F1C3F193-53DE-49F1-BE0C-0A5334111A6F}"/>
                </a:ext>
              </a:extLst>
            </p:cNvPr>
            <p:cNvSpPr>
              <a:spLocks/>
            </p:cNvSpPr>
            <p:nvPr/>
          </p:nvSpPr>
          <p:spPr bwMode="auto">
            <a:xfrm>
              <a:off x="7590786" y="3333751"/>
              <a:ext cx="396875" cy="442913"/>
            </a:xfrm>
            <a:custGeom>
              <a:avLst/>
              <a:gdLst>
                <a:gd name="T0" fmla="*/ 75 w 250"/>
                <a:gd name="T1" fmla="*/ 19 h 279"/>
                <a:gd name="T2" fmla="*/ 72 w 250"/>
                <a:gd name="T3" fmla="*/ 41 h 279"/>
                <a:gd name="T4" fmla="*/ 95 w 250"/>
                <a:gd name="T5" fmla="*/ 54 h 279"/>
                <a:gd name="T6" fmla="*/ 90 w 250"/>
                <a:gd name="T7" fmla="*/ 17 h 279"/>
                <a:gd name="T8" fmla="*/ 91 w 250"/>
                <a:gd name="T9" fmla="*/ 7 h 279"/>
                <a:gd name="T10" fmla="*/ 122 w 250"/>
                <a:gd name="T11" fmla="*/ 14 h 279"/>
                <a:gd name="T12" fmla="*/ 152 w 250"/>
                <a:gd name="T13" fmla="*/ 18 h 279"/>
                <a:gd name="T14" fmla="*/ 163 w 250"/>
                <a:gd name="T15" fmla="*/ 0 h 279"/>
                <a:gd name="T16" fmla="*/ 179 w 250"/>
                <a:gd name="T17" fmla="*/ 12 h 279"/>
                <a:gd name="T18" fmla="*/ 196 w 250"/>
                <a:gd name="T19" fmla="*/ 18 h 279"/>
                <a:gd name="T20" fmla="*/ 224 w 250"/>
                <a:gd name="T21" fmla="*/ 21 h 279"/>
                <a:gd name="T22" fmla="*/ 221 w 250"/>
                <a:gd name="T23" fmla="*/ 25 h 279"/>
                <a:gd name="T24" fmla="*/ 220 w 250"/>
                <a:gd name="T25" fmla="*/ 37 h 279"/>
                <a:gd name="T26" fmla="*/ 216 w 250"/>
                <a:gd name="T27" fmla="*/ 57 h 279"/>
                <a:gd name="T28" fmla="*/ 227 w 250"/>
                <a:gd name="T29" fmla="*/ 88 h 279"/>
                <a:gd name="T30" fmla="*/ 227 w 250"/>
                <a:gd name="T31" fmla="*/ 110 h 279"/>
                <a:gd name="T32" fmla="*/ 226 w 250"/>
                <a:gd name="T33" fmla="*/ 133 h 279"/>
                <a:gd name="T34" fmla="*/ 234 w 250"/>
                <a:gd name="T35" fmla="*/ 139 h 279"/>
                <a:gd name="T36" fmla="*/ 238 w 250"/>
                <a:gd name="T37" fmla="*/ 165 h 279"/>
                <a:gd name="T38" fmla="*/ 235 w 250"/>
                <a:gd name="T39" fmla="*/ 187 h 279"/>
                <a:gd name="T40" fmla="*/ 235 w 250"/>
                <a:gd name="T41" fmla="*/ 196 h 279"/>
                <a:gd name="T42" fmla="*/ 217 w 250"/>
                <a:gd name="T43" fmla="*/ 203 h 279"/>
                <a:gd name="T44" fmla="*/ 232 w 250"/>
                <a:gd name="T45" fmla="*/ 217 h 279"/>
                <a:gd name="T46" fmla="*/ 237 w 250"/>
                <a:gd name="T47" fmla="*/ 225 h 279"/>
                <a:gd name="T48" fmla="*/ 242 w 250"/>
                <a:gd name="T49" fmla="*/ 250 h 279"/>
                <a:gd name="T50" fmla="*/ 244 w 250"/>
                <a:gd name="T51" fmla="*/ 258 h 279"/>
                <a:gd name="T52" fmla="*/ 219 w 250"/>
                <a:gd name="T53" fmla="*/ 262 h 279"/>
                <a:gd name="T54" fmla="*/ 193 w 250"/>
                <a:gd name="T55" fmla="*/ 276 h 279"/>
                <a:gd name="T56" fmla="*/ 159 w 250"/>
                <a:gd name="T57" fmla="*/ 275 h 279"/>
                <a:gd name="T58" fmla="*/ 140 w 250"/>
                <a:gd name="T59" fmla="*/ 273 h 279"/>
                <a:gd name="T60" fmla="*/ 132 w 250"/>
                <a:gd name="T61" fmla="*/ 259 h 279"/>
                <a:gd name="T62" fmla="*/ 121 w 250"/>
                <a:gd name="T63" fmla="*/ 259 h 279"/>
                <a:gd name="T64" fmla="*/ 117 w 250"/>
                <a:gd name="T65" fmla="*/ 247 h 279"/>
                <a:gd name="T66" fmla="*/ 96 w 250"/>
                <a:gd name="T67" fmla="*/ 254 h 279"/>
                <a:gd name="T68" fmla="*/ 82 w 250"/>
                <a:gd name="T69" fmla="*/ 246 h 279"/>
                <a:gd name="T70" fmla="*/ 75 w 250"/>
                <a:gd name="T71" fmla="*/ 241 h 279"/>
                <a:gd name="T72" fmla="*/ 75 w 250"/>
                <a:gd name="T73" fmla="*/ 224 h 279"/>
                <a:gd name="T74" fmla="*/ 77 w 250"/>
                <a:gd name="T75" fmla="*/ 212 h 279"/>
                <a:gd name="T76" fmla="*/ 71 w 250"/>
                <a:gd name="T77" fmla="*/ 198 h 279"/>
                <a:gd name="T78" fmla="*/ 59 w 250"/>
                <a:gd name="T79" fmla="*/ 192 h 279"/>
                <a:gd name="T80" fmla="*/ 33 w 250"/>
                <a:gd name="T81" fmla="*/ 159 h 279"/>
                <a:gd name="T82" fmla="*/ 18 w 250"/>
                <a:gd name="T83" fmla="*/ 107 h 279"/>
                <a:gd name="T84" fmla="*/ 0 w 250"/>
                <a:gd name="T85" fmla="*/ 54 h 279"/>
                <a:gd name="T86" fmla="*/ 17 w 250"/>
                <a:gd name="T87" fmla="*/ 33 h 279"/>
                <a:gd name="T88" fmla="*/ 50 w 250"/>
                <a:gd name="T89"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0" h="279">
                  <a:moveTo>
                    <a:pt x="63" y="13"/>
                  </a:moveTo>
                  <a:lnTo>
                    <a:pt x="70" y="13"/>
                  </a:lnTo>
                  <a:lnTo>
                    <a:pt x="75" y="19"/>
                  </a:lnTo>
                  <a:lnTo>
                    <a:pt x="73" y="31"/>
                  </a:lnTo>
                  <a:lnTo>
                    <a:pt x="77" y="36"/>
                  </a:lnTo>
                  <a:lnTo>
                    <a:pt x="72" y="41"/>
                  </a:lnTo>
                  <a:lnTo>
                    <a:pt x="79" y="52"/>
                  </a:lnTo>
                  <a:lnTo>
                    <a:pt x="88" y="59"/>
                  </a:lnTo>
                  <a:lnTo>
                    <a:pt x="95" y="54"/>
                  </a:lnTo>
                  <a:lnTo>
                    <a:pt x="95" y="41"/>
                  </a:lnTo>
                  <a:lnTo>
                    <a:pt x="100" y="39"/>
                  </a:lnTo>
                  <a:lnTo>
                    <a:pt x="90" y="17"/>
                  </a:lnTo>
                  <a:lnTo>
                    <a:pt x="94" y="17"/>
                  </a:lnTo>
                  <a:lnTo>
                    <a:pt x="90" y="13"/>
                  </a:lnTo>
                  <a:lnTo>
                    <a:pt x="91" y="7"/>
                  </a:lnTo>
                  <a:lnTo>
                    <a:pt x="111" y="15"/>
                  </a:lnTo>
                  <a:lnTo>
                    <a:pt x="117" y="11"/>
                  </a:lnTo>
                  <a:lnTo>
                    <a:pt x="122" y="14"/>
                  </a:lnTo>
                  <a:lnTo>
                    <a:pt x="133" y="13"/>
                  </a:lnTo>
                  <a:lnTo>
                    <a:pt x="138" y="21"/>
                  </a:lnTo>
                  <a:lnTo>
                    <a:pt x="152" y="18"/>
                  </a:lnTo>
                  <a:lnTo>
                    <a:pt x="157" y="11"/>
                  </a:lnTo>
                  <a:lnTo>
                    <a:pt x="157" y="4"/>
                  </a:lnTo>
                  <a:lnTo>
                    <a:pt x="163" y="0"/>
                  </a:lnTo>
                  <a:lnTo>
                    <a:pt x="163" y="9"/>
                  </a:lnTo>
                  <a:lnTo>
                    <a:pt x="173" y="5"/>
                  </a:lnTo>
                  <a:lnTo>
                    <a:pt x="179" y="12"/>
                  </a:lnTo>
                  <a:lnTo>
                    <a:pt x="186" y="10"/>
                  </a:lnTo>
                  <a:lnTo>
                    <a:pt x="190" y="21"/>
                  </a:lnTo>
                  <a:lnTo>
                    <a:pt x="196" y="18"/>
                  </a:lnTo>
                  <a:lnTo>
                    <a:pt x="200" y="23"/>
                  </a:lnTo>
                  <a:lnTo>
                    <a:pt x="215" y="18"/>
                  </a:lnTo>
                  <a:lnTo>
                    <a:pt x="224" y="21"/>
                  </a:lnTo>
                  <a:lnTo>
                    <a:pt x="224" y="21"/>
                  </a:lnTo>
                  <a:lnTo>
                    <a:pt x="225" y="23"/>
                  </a:lnTo>
                  <a:lnTo>
                    <a:pt x="221" y="25"/>
                  </a:lnTo>
                  <a:lnTo>
                    <a:pt x="222" y="32"/>
                  </a:lnTo>
                  <a:lnTo>
                    <a:pt x="218" y="31"/>
                  </a:lnTo>
                  <a:lnTo>
                    <a:pt x="220" y="37"/>
                  </a:lnTo>
                  <a:lnTo>
                    <a:pt x="217" y="39"/>
                  </a:lnTo>
                  <a:lnTo>
                    <a:pt x="221" y="44"/>
                  </a:lnTo>
                  <a:lnTo>
                    <a:pt x="216" y="57"/>
                  </a:lnTo>
                  <a:lnTo>
                    <a:pt x="222" y="64"/>
                  </a:lnTo>
                  <a:lnTo>
                    <a:pt x="220" y="68"/>
                  </a:lnTo>
                  <a:lnTo>
                    <a:pt x="227" y="88"/>
                  </a:lnTo>
                  <a:lnTo>
                    <a:pt x="223" y="103"/>
                  </a:lnTo>
                  <a:lnTo>
                    <a:pt x="229" y="105"/>
                  </a:lnTo>
                  <a:lnTo>
                    <a:pt x="227" y="110"/>
                  </a:lnTo>
                  <a:lnTo>
                    <a:pt x="221" y="112"/>
                  </a:lnTo>
                  <a:lnTo>
                    <a:pt x="222" y="127"/>
                  </a:lnTo>
                  <a:lnTo>
                    <a:pt x="226" y="133"/>
                  </a:lnTo>
                  <a:lnTo>
                    <a:pt x="223" y="135"/>
                  </a:lnTo>
                  <a:lnTo>
                    <a:pt x="229" y="140"/>
                  </a:lnTo>
                  <a:lnTo>
                    <a:pt x="234" y="139"/>
                  </a:lnTo>
                  <a:lnTo>
                    <a:pt x="232" y="147"/>
                  </a:lnTo>
                  <a:lnTo>
                    <a:pt x="237" y="156"/>
                  </a:lnTo>
                  <a:lnTo>
                    <a:pt x="238" y="165"/>
                  </a:lnTo>
                  <a:lnTo>
                    <a:pt x="236" y="167"/>
                  </a:lnTo>
                  <a:lnTo>
                    <a:pt x="238" y="177"/>
                  </a:lnTo>
                  <a:lnTo>
                    <a:pt x="235" y="187"/>
                  </a:lnTo>
                  <a:lnTo>
                    <a:pt x="239" y="189"/>
                  </a:lnTo>
                  <a:lnTo>
                    <a:pt x="235" y="192"/>
                  </a:lnTo>
                  <a:lnTo>
                    <a:pt x="235" y="196"/>
                  </a:lnTo>
                  <a:lnTo>
                    <a:pt x="228" y="198"/>
                  </a:lnTo>
                  <a:lnTo>
                    <a:pt x="224" y="195"/>
                  </a:lnTo>
                  <a:lnTo>
                    <a:pt x="217" y="203"/>
                  </a:lnTo>
                  <a:lnTo>
                    <a:pt x="225" y="214"/>
                  </a:lnTo>
                  <a:lnTo>
                    <a:pt x="230" y="213"/>
                  </a:lnTo>
                  <a:lnTo>
                    <a:pt x="232" y="217"/>
                  </a:lnTo>
                  <a:lnTo>
                    <a:pt x="234" y="214"/>
                  </a:lnTo>
                  <a:lnTo>
                    <a:pt x="233" y="219"/>
                  </a:lnTo>
                  <a:lnTo>
                    <a:pt x="237" y="225"/>
                  </a:lnTo>
                  <a:lnTo>
                    <a:pt x="237" y="234"/>
                  </a:lnTo>
                  <a:lnTo>
                    <a:pt x="234" y="237"/>
                  </a:lnTo>
                  <a:lnTo>
                    <a:pt x="242" y="250"/>
                  </a:lnTo>
                  <a:lnTo>
                    <a:pt x="250" y="252"/>
                  </a:lnTo>
                  <a:lnTo>
                    <a:pt x="250" y="252"/>
                  </a:lnTo>
                  <a:lnTo>
                    <a:pt x="244" y="258"/>
                  </a:lnTo>
                  <a:lnTo>
                    <a:pt x="242" y="272"/>
                  </a:lnTo>
                  <a:lnTo>
                    <a:pt x="230" y="263"/>
                  </a:lnTo>
                  <a:lnTo>
                    <a:pt x="219" y="262"/>
                  </a:lnTo>
                  <a:lnTo>
                    <a:pt x="202" y="275"/>
                  </a:lnTo>
                  <a:lnTo>
                    <a:pt x="202" y="275"/>
                  </a:lnTo>
                  <a:lnTo>
                    <a:pt x="193" y="276"/>
                  </a:lnTo>
                  <a:lnTo>
                    <a:pt x="190" y="279"/>
                  </a:lnTo>
                  <a:lnTo>
                    <a:pt x="165" y="269"/>
                  </a:lnTo>
                  <a:lnTo>
                    <a:pt x="159" y="275"/>
                  </a:lnTo>
                  <a:lnTo>
                    <a:pt x="161" y="277"/>
                  </a:lnTo>
                  <a:lnTo>
                    <a:pt x="148" y="278"/>
                  </a:lnTo>
                  <a:lnTo>
                    <a:pt x="140" y="273"/>
                  </a:lnTo>
                  <a:lnTo>
                    <a:pt x="140" y="268"/>
                  </a:lnTo>
                  <a:lnTo>
                    <a:pt x="129" y="271"/>
                  </a:lnTo>
                  <a:lnTo>
                    <a:pt x="132" y="259"/>
                  </a:lnTo>
                  <a:lnTo>
                    <a:pt x="127" y="261"/>
                  </a:lnTo>
                  <a:lnTo>
                    <a:pt x="127" y="258"/>
                  </a:lnTo>
                  <a:lnTo>
                    <a:pt x="121" y="259"/>
                  </a:lnTo>
                  <a:lnTo>
                    <a:pt x="123" y="255"/>
                  </a:lnTo>
                  <a:lnTo>
                    <a:pt x="115" y="254"/>
                  </a:lnTo>
                  <a:lnTo>
                    <a:pt x="117" y="247"/>
                  </a:lnTo>
                  <a:lnTo>
                    <a:pt x="109" y="250"/>
                  </a:lnTo>
                  <a:lnTo>
                    <a:pt x="109" y="243"/>
                  </a:lnTo>
                  <a:lnTo>
                    <a:pt x="96" y="254"/>
                  </a:lnTo>
                  <a:lnTo>
                    <a:pt x="94" y="246"/>
                  </a:lnTo>
                  <a:lnTo>
                    <a:pt x="85" y="243"/>
                  </a:lnTo>
                  <a:lnTo>
                    <a:pt x="82" y="246"/>
                  </a:lnTo>
                  <a:lnTo>
                    <a:pt x="82" y="246"/>
                  </a:lnTo>
                  <a:lnTo>
                    <a:pt x="80" y="241"/>
                  </a:lnTo>
                  <a:lnTo>
                    <a:pt x="75" y="241"/>
                  </a:lnTo>
                  <a:lnTo>
                    <a:pt x="79" y="238"/>
                  </a:lnTo>
                  <a:lnTo>
                    <a:pt x="73" y="231"/>
                  </a:lnTo>
                  <a:lnTo>
                    <a:pt x="75" y="224"/>
                  </a:lnTo>
                  <a:lnTo>
                    <a:pt x="69" y="219"/>
                  </a:lnTo>
                  <a:lnTo>
                    <a:pt x="71" y="214"/>
                  </a:lnTo>
                  <a:lnTo>
                    <a:pt x="77" y="212"/>
                  </a:lnTo>
                  <a:lnTo>
                    <a:pt x="72" y="204"/>
                  </a:lnTo>
                  <a:lnTo>
                    <a:pt x="68" y="202"/>
                  </a:lnTo>
                  <a:lnTo>
                    <a:pt x="71" y="198"/>
                  </a:lnTo>
                  <a:lnTo>
                    <a:pt x="66" y="196"/>
                  </a:lnTo>
                  <a:lnTo>
                    <a:pt x="65" y="190"/>
                  </a:lnTo>
                  <a:lnTo>
                    <a:pt x="59" y="192"/>
                  </a:lnTo>
                  <a:lnTo>
                    <a:pt x="55" y="177"/>
                  </a:lnTo>
                  <a:lnTo>
                    <a:pt x="49" y="180"/>
                  </a:lnTo>
                  <a:lnTo>
                    <a:pt x="33" y="159"/>
                  </a:lnTo>
                  <a:lnTo>
                    <a:pt x="32" y="144"/>
                  </a:lnTo>
                  <a:lnTo>
                    <a:pt x="25" y="135"/>
                  </a:lnTo>
                  <a:lnTo>
                    <a:pt x="18" y="107"/>
                  </a:lnTo>
                  <a:lnTo>
                    <a:pt x="4" y="80"/>
                  </a:lnTo>
                  <a:lnTo>
                    <a:pt x="0" y="62"/>
                  </a:lnTo>
                  <a:lnTo>
                    <a:pt x="0" y="54"/>
                  </a:lnTo>
                  <a:lnTo>
                    <a:pt x="13" y="46"/>
                  </a:lnTo>
                  <a:lnTo>
                    <a:pt x="13" y="40"/>
                  </a:lnTo>
                  <a:lnTo>
                    <a:pt x="17" y="33"/>
                  </a:lnTo>
                  <a:lnTo>
                    <a:pt x="49" y="29"/>
                  </a:lnTo>
                  <a:lnTo>
                    <a:pt x="48" y="13"/>
                  </a:lnTo>
                  <a:lnTo>
                    <a:pt x="50" y="11"/>
                  </a:lnTo>
                  <a:lnTo>
                    <a:pt x="61" y="19"/>
                  </a:lnTo>
                  <a:lnTo>
                    <a:pt x="63" y="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4" name="Freeform 23">
              <a:extLst>
                <a:ext uri="{FF2B5EF4-FFF2-40B4-BE49-F238E27FC236}">
                  <a16:creationId xmlns:a16="http://schemas.microsoft.com/office/drawing/2014/main" id="{41DB1C8E-59AC-4E4F-B68A-FBB6181CCD8E}"/>
                </a:ext>
              </a:extLst>
            </p:cNvPr>
            <p:cNvSpPr>
              <a:spLocks/>
            </p:cNvSpPr>
            <p:nvPr/>
          </p:nvSpPr>
          <p:spPr bwMode="auto">
            <a:xfrm>
              <a:off x="6879586" y="4246563"/>
              <a:ext cx="388937" cy="481013"/>
            </a:xfrm>
            <a:custGeom>
              <a:avLst/>
              <a:gdLst>
                <a:gd name="T0" fmla="*/ 9 w 245"/>
                <a:gd name="T1" fmla="*/ 16 h 303"/>
                <a:gd name="T2" fmla="*/ 34 w 245"/>
                <a:gd name="T3" fmla="*/ 12 h 303"/>
                <a:gd name="T4" fmla="*/ 56 w 245"/>
                <a:gd name="T5" fmla="*/ 12 h 303"/>
                <a:gd name="T6" fmla="*/ 81 w 245"/>
                <a:gd name="T7" fmla="*/ 10 h 303"/>
                <a:gd name="T8" fmla="*/ 99 w 245"/>
                <a:gd name="T9" fmla="*/ 11 h 303"/>
                <a:gd name="T10" fmla="*/ 101 w 245"/>
                <a:gd name="T11" fmla="*/ 7 h 303"/>
                <a:gd name="T12" fmla="*/ 114 w 245"/>
                <a:gd name="T13" fmla="*/ 11 h 303"/>
                <a:gd name="T14" fmla="*/ 112 w 245"/>
                <a:gd name="T15" fmla="*/ 26 h 303"/>
                <a:gd name="T16" fmla="*/ 111 w 245"/>
                <a:gd name="T17" fmla="*/ 37 h 303"/>
                <a:gd name="T18" fmla="*/ 104 w 245"/>
                <a:gd name="T19" fmla="*/ 28 h 303"/>
                <a:gd name="T20" fmla="*/ 104 w 245"/>
                <a:gd name="T21" fmla="*/ 49 h 303"/>
                <a:gd name="T22" fmla="*/ 110 w 245"/>
                <a:gd name="T23" fmla="*/ 70 h 303"/>
                <a:gd name="T24" fmla="*/ 131 w 245"/>
                <a:gd name="T25" fmla="*/ 80 h 303"/>
                <a:gd name="T26" fmla="*/ 136 w 245"/>
                <a:gd name="T27" fmla="*/ 90 h 303"/>
                <a:gd name="T28" fmla="*/ 139 w 245"/>
                <a:gd name="T29" fmla="*/ 90 h 303"/>
                <a:gd name="T30" fmla="*/ 159 w 245"/>
                <a:gd name="T31" fmla="*/ 102 h 303"/>
                <a:gd name="T32" fmla="*/ 160 w 245"/>
                <a:gd name="T33" fmla="*/ 108 h 303"/>
                <a:gd name="T34" fmla="*/ 160 w 245"/>
                <a:gd name="T35" fmla="*/ 108 h 303"/>
                <a:gd name="T36" fmla="*/ 178 w 245"/>
                <a:gd name="T37" fmla="*/ 113 h 303"/>
                <a:gd name="T38" fmla="*/ 178 w 245"/>
                <a:gd name="T39" fmla="*/ 113 h 303"/>
                <a:gd name="T40" fmla="*/ 181 w 245"/>
                <a:gd name="T41" fmla="*/ 109 h 303"/>
                <a:gd name="T42" fmla="*/ 181 w 245"/>
                <a:gd name="T43" fmla="*/ 109 h 303"/>
                <a:gd name="T44" fmla="*/ 183 w 245"/>
                <a:gd name="T45" fmla="*/ 110 h 303"/>
                <a:gd name="T46" fmla="*/ 188 w 245"/>
                <a:gd name="T47" fmla="*/ 102 h 303"/>
                <a:gd name="T48" fmla="*/ 188 w 245"/>
                <a:gd name="T49" fmla="*/ 102 h 303"/>
                <a:gd name="T50" fmla="*/ 196 w 245"/>
                <a:gd name="T51" fmla="*/ 99 h 303"/>
                <a:gd name="T52" fmla="*/ 196 w 245"/>
                <a:gd name="T53" fmla="*/ 99 h 303"/>
                <a:gd name="T54" fmla="*/ 201 w 245"/>
                <a:gd name="T55" fmla="*/ 92 h 303"/>
                <a:gd name="T56" fmla="*/ 209 w 245"/>
                <a:gd name="T57" fmla="*/ 98 h 303"/>
                <a:gd name="T58" fmla="*/ 227 w 245"/>
                <a:gd name="T59" fmla="*/ 111 h 303"/>
                <a:gd name="T60" fmla="*/ 238 w 245"/>
                <a:gd name="T61" fmla="*/ 119 h 303"/>
                <a:gd name="T62" fmla="*/ 238 w 245"/>
                <a:gd name="T63" fmla="*/ 131 h 303"/>
                <a:gd name="T64" fmla="*/ 245 w 245"/>
                <a:gd name="T65" fmla="*/ 146 h 303"/>
                <a:gd name="T66" fmla="*/ 225 w 245"/>
                <a:gd name="T67" fmla="*/ 161 h 303"/>
                <a:gd name="T68" fmla="*/ 230 w 245"/>
                <a:gd name="T69" fmla="*/ 182 h 303"/>
                <a:gd name="T70" fmla="*/ 188 w 245"/>
                <a:gd name="T71" fmla="*/ 199 h 303"/>
                <a:gd name="T72" fmla="*/ 164 w 245"/>
                <a:gd name="T73" fmla="*/ 206 h 303"/>
                <a:gd name="T74" fmla="*/ 125 w 245"/>
                <a:gd name="T75" fmla="*/ 243 h 303"/>
                <a:gd name="T76" fmla="*/ 89 w 245"/>
                <a:gd name="T77" fmla="*/ 283 h 303"/>
                <a:gd name="T78" fmla="*/ 69 w 245"/>
                <a:gd name="T79" fmla="*/ 303 h 303"/>
                <a:gd name="T80" fmla="*/ 54 w 245"/>
                <a:gd name="T81" fmla="*/ 303 h 303"/>
                <a:gd name="T82" fmla="*/ 41 w 245"/>
                <a:gd name="T83" fmla="*/ 255 h 303"/>
                <a:gd name="T84" fmla="*/ 35 w 245"/>
                <a:gd name="T85" fmla="*/ 240 h 303"/>
                <a:gd name="T86" fmla="*/ 42 w 245"/>
                <a:gd name="T87" fmla="*/ 217 h 303"/>
                <a:gd name="T88" fmla="*/ 40 w 245"/>
                <a:gd name="T89" fmla="*/ 208 h 303"/>
                <a:gd name="T90" fmla="*/ 35 w 245"/>
                <a:gd name="T91" fmla="*/ 180 h 303"/>
                <a:gd name="T92" fmla="*/ 40 w 245"/>
                <a:gd name="T93" fmla="*/ 169 h 303"/>
                <a:gd name="T94" fmla="*/ 50 w 245"/>
                <a:gd name="T95" fmla="*/ 161 h 303"/>
                <a:gd name="T96" fmla="*/ 55 w 245"/>
                <a:gd name="T97" fmla="*/ 162 h 303"/>
                <a:gd name="T98" fmla="*/ 64 w 245"/>
                <a:gd name="T99" fmla="*/ 150 h 303"/>
                <a:gd name="T100" fmla="*/ 52 w 245"/>
                <a:gd name="T101" fmla="*/ 123 h 303"/>
                <a:gd name="T102" fmla="*/ 54 w 245"/>
                <a:gd name="T103" fmla="*/ 102 h 303"/>
                <a:gd name="T104" fmla="*/ 50 w 245"/>
                <a:gd name="T105" fmla="*/ 92 h 303"/>
                <a:gd name="T106" fmla="*/ 41 w 245"/>
                <a:gd name="T107" fmla="*/ 94 h 303"/>
                <a:gd name="T108" fmla="*/ 33 w 245"/>
                <a:gd name="T109" fmla="*/ 85 h 303"/>
                <a:gd name="T110" fmla="*/ 3 w 245"/>
                <a:gd name="T111" fmla="*/ 82 h 303"/>
                <a:gd name="T112" fmla="*/ 9 w 245"/>
                <a:gd name="T113" fmla="*/ 65 h 303"/>
                <a:gd name="T114" fmla="*/ 14 w 245"/>
                <a:gd name="T115" fmla="*/ 55 h 303"/>
                <a:gd name="T116" fmla="*/ 6 w 245"/>
                <a:gd name="T117" fmla="*/ 3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5" h="303">
                  <a:moveTo>
                    <a:pt x="0" y="30"/>
                  </a:moveTo>
                  <a:lnTo>
                    <a:pt x="9" y="16"/>
                  </a:lnTo>
                  <a:lnTo>
                    <a:pt x="27" y="7"/>
                  </a:lnTo>
                  <a:lnTo>
                    <a:pt x="34" y="12"/>
                  </a:lnTo>
                  <a:lnTo>
                    <a:pt x="45" y="0"/>
                  </a:lnTo>
                  <a:lnTo>
                    <a:pt x="56" y="12"/>
                  </a:lnTo>
                  <a:lnTo>
                    <a:pt x="65" y="4"/>
                  </a:lnTo>
                  <a:lnTo>
                    <a:pt x="81" y="10"/>
                  </a:lnTo>
                  <a:lnTo>
                    <a:pt x="93" y="5"/>
                  </a:lnTo>
                  <a:lnTo>
                    <a:pt x="99" y="11"/>
                  </a:lnTo>
                  <a:lnTo>
                    <a:pt x="101" y="7"/>
                  </a:lnTo>
                  <a:lnTo>
                    <a:pt x="101" y="7"/>
                  </a:lnTo>
                  <a:lnTo>
                    <a:pt x="110" y="6"/>
                  </a:lnTo>
                  <a:lnTo>
                    <a:pt x="114" y="11"/>
                  </a:lnTo>
                  <a:lnTo>
                    <a:pt x="118" y="16"/>
                  </a:lnTo>
                  <a:lnTo>
                    <a:pt x="112" y="26"/>
                  </a:lnTo>
                  <a:lnTo>
                    <a:pt x="116" y="28"/>
                  </a:lnTo>
                  <a:lnTo>
                    <a:pt x="111" y="37"/>
                  </a:lnTo>
                  <a:lnTo>
                    <a:pt x="105" y="35"/>
                  </a:lnTo>
                  <a:lnTo>
                    <a:pt x="104" y="28"/>
                  </a:lnTo>
                  <a:lnTo>
                    <a:pt x="100" y="31"/>
                  </a:lnTo>
                  <a:lnTo>
                    <a:pt x="104" y="49"/>
                  </a:lnTo>
                  <a:lnTo>
                    <a:pt x="93" y="59"/>
                  </a:lnTo>
                  <a:lnTo>
                    <a:pt x="110" y="70"/>
                  </a:lnTo>
                  <a:lnTo>
                    <a:pt x="112" y="76"/>
                  </a:lnTo>
                  <a:lnTo>
                    <a:pt x="131" y="80"/>
                  </a:lnTo>
                  <a:lnTo>
                    <a:pt x="135" y="84"/>
                  </a:lnTo>
                  <a:lnTo>
                    <a:pt x="136" y="90"/>
                  </a:lnTo>
                  <a:lnTo>
                    <a:pt x="131" y="101"/>
                  </a:lnTo>
                  <a:lnTo>
                    <a:pt x="139" y="90"/>
                  </a:lnTo>
                  <a:lnTo>
                    <a:pt x="152" y="103"/>
                  </a:lnTo>
                  <a:lnTo>
                    <a:pt x="159" y="102"/>
                  </a:lnTo>
                  <a:lnTo>
                    <a:pt x="160" y="108"/>
                  </a:lnTo>
                  <a:lnTo>
                    <a:pt x="160" y="108"/>
                  </a:lnTo>
                  <a:lnTo>
                    <a:pt x="160" y="108"/>
                  </a:lnTo>
                  <a:lnTo>
                    <a:pt x="160" y="108"/>
                  </a:lnTo>
                  <a:lnTo>
                    <a:pt x="173" y="114"/>
                  </a:lnTo>
                  <a:lnTo>
                    <a:pt x="178" y="113"/>
                  </a:lnTo>
                  <a:lnTo>
                    <a:pt x="178" y="113"/>
                  </a:lnTo>
                  <a:lnTo>
                    <a:pt x="178" y="113"/>
                  </a:lnTo>
                  <a:lnTo>
                    <a:pt x="178" y="113"/>
                  </a:lnTo>
                  <a:lnTo>
                    <a:pt x="181" y="109"/>
                  </a:lnTo>
                  <a:lnTo>
                    <a:pt x="181" y="109"/>
                  </a:lnTo>
                  <a:lnTo>
                    <a:pt x="181" y="109"/>
                  </a:lnTo>
                  <a:lnTo>
                    <a:pt x="181" y="109"/>
                  </a:lnTo>
                  <a:lnTo>
                    <a:pt x="183" y="110"/>
                  </a:lnTo>
                  <a:lnTo>
                    <a:pt x="188" y="102"/>
                  </a:lnTo>
                  <a:lnTo>
                    <a:pt x="188" y="102"/>
                  </a:lnTo>
                  <a:lnTo>
                    <a:pt x="188" y="102"/>
                  </a:lnTo>
                  <a:lnTo>
                    <a:pt x="188" y="102"/>
                  </a:lnTo>
                  <a:lnTo>
                    <a:pt x="191" y="104"/>
                  </a:lnTo>
                  <a:lnTo>
                    <a:pt x="196" y="99"/>
                  </a:lnTo>
                  <a:lnTo>
                    <a:pt x="196" y="99"/>
                  </a:lnTo>
                  <a:lnTo>
                    <a:pt x="196" y="99"/>
                  </a:lnTo>
                  <a:lnTo>
                    <a:pt x="196" y="99"/>
                  </a:lnTo>
                  <a:lnTo>
                    <a:pt x="201" y="92"/>
                  </a:lnTo>
                  <a:lnTo>
                    <a:pt x="201" y="92"/>
                  </a:lnTo>
                  <a:lnTo>
                    <a:pt x="209" y="98"/>
                  </a:lnTo>
                  <a:lnTo>
                    <a:pt x="214" y="108"/>
                  </a:lnTo>
                  <a:lnTo>
                    <a:pt x="227" y="111"/>
                  </a:lnTo>
                  <a:lnTo>
                    <a:pt x="229" y="118"/>
                  </a:lnTo>
                  <a:lnTo>
                    <a:pt x="238" y="119"/>
                  </a:lnTo>
                  <a:lnTo>
                    <a:pt x="242" y="125"/>
                  </a:lnTo>
                  <a:lnTo>
                    <a:pt x="238" y="131"/>
                  </a:lnTo>
                  <a:lnTo>
                    <a:pt x="242" y="132"/>
                  </a:lnTo>
                  <a:lnTo>
                    <a:pt x="245" y="146"/>
                  </a:lnTo>
                  <a:lnTo>
                    <a:pt x="242" y="151"/>
                  </a:lnTo>
                  <a:lnTo>
                    <a:pt x="225" y="161"/>
                  </a:lnTo>
                  <a:lnTo>
                    <a:pt x="230" y="182"/>
                  </a:lnTo>
                  <a:lnTo>
                    <a:pt x="230" y="182"/>
                  </a:lnTo>
                  <a:lnTo>
                    <a:pt x="214" y="185"/>
                  </a:lnTo>
                  <a:lnTo>
                    <a:pt x="188" y="199"/>
                  </a:lnTo>
                  <a:lnTo>
                    <a:pt x="175" y="199"/>
                  </a:lnTo>
                  <a:lnTo>
                    <a:pt x="164" y="206"/>
                  </a:lnTo>
                  <a:lnTo>
                    <a:pt x="152" y="227"/>
                  </a:lnTo>
                  <a:lnTo>
                    <a:pt x="125" y="243"/>
                  </a:lnTo>
                  <a:lnTo>
                    <a:pt x="106" y="272"/>
                  </a:lnTo>
                  <a:lnTo>
                    <a:pt x="89" y="283"/>
                  </a:lnTo>
                  <a:lnTo>
                    <a:pt x="82" y="296"/>
                  </a:lnTo>
                  <a:lnTo>
                    <a:pt x="69" y="303"/>
                  </a:lnTo>
                  <a:lnTo>
                    <a:pt x="54" y="303"/>
                  </a:lnTo>
                  <a:lnTo>
                    <a:pt x="54" y="303"/>
                  </a:lnTo>
                  <a:lnTo>
                    <a:pt x="49" y="257"/>
                  </a:lnTo>
                  <a:lnTo>
                    <a:pt x="41" y="255"/>
                  </a:lnTo>
                  <a:lnTo>
                    <a:pt x="41" y="249"/>
                  </a:lnTo>
                  <a:lnTo>
                    <a:pt x="35" y="240"/>
                  </a:lnTo>
                  <a:lnTo>
                    <a:pt x="40" y="236"/>
                  </a:lnTo>
                  <a:lnTo>
                    <a:pt x="42" y="217"/>
                  </a:lnTo>
                  <a:lnTo>
                    <a:pt x="37" y="209"/>
                  </a:lnTo>
                  <a:lnTo>
                    <a:pt x="40" y="208"/>
                  </a:lnTo>
                  <a:lnTo>
                    <a:pt x="37" y="203"/>
                  </a:lnTo>
                  <a:lnTo>
                    <a:pt x="35" y="180"/>
                  </a:lnTo>
                  <a:lnTo>
                    <a:pt x="43" y="178"/>
                  </a:lnTo>
                  <a:lnTo>
                    <a:pt x="40" y="169"/>
                  </a:lnTo>
                  <a:lnTo>
                    <a:pt x="46" y="159"/>
                  </a:lnTo>
                  <a:lnTo>
                    <a:pt x="50" y="161"/>
                  </a:lnTo>
                  <a:lnTo>
                    <a:pt x="51" y="154"/>
                  </a:lnTo>
                  <a:lnTo>
                    <a:pt x="55" y="162"/>
                  </a:lnTo>
                  <a:lnTo>
                    <a:pt x="58" y="153"/>
                  </a:lnTo>
                  <a:lnTo>
                    <a:pt x="64" y="150"/>
                  </a:lnTo>
                  <a:lnTo>
                    <a:pt x="50" y="138"/>
                  </a:lnTo>
                  <a:lnTo>
                    <a:pt x="52" y="123"/>
                  </a:lnTo>
                  <a:lnTo>
                    <a:pt x="60" y="107"/>
                  </a:lnTo>
                  <a:lnTo>
                    <a:pt x="54" y="102"/>
                  </a:lnTo>
                  <a:lnTo>
                    <a:pt x="53" y="94"/>
                  </a:lnTo>
                  <a:lnTo>
                    <a:pt x="50" y="92"/>
                  </a:lnTo>
                  <a:lnTo>
                    <a:pt x="48" y="99"/>
                  </a:lnTo>
                  <a:lnTo>
                    <a:pt x="41" y="94"/>
                  </a:lnTo>
                  <a:lnTo>
                    <a:pt x="43" y="90"/>
                  </a:lnTo>
                  <a:lnTo>
                    <a:pt x="33" y="85"/>
                  </a:lnTo>
                  <a:lnTo>
                    <a:pt x="29" y="87"/>
                  </a:lnTo>
                  <a:lnTo>
                    <a:pt x="3" y="82"/>
                  </a:lnTo>
                  <a:lnTo>
                    <a:pt x="4" y="73"/>
                  </a:lnTo>
                  <a:lnTo>
                    <a:pt x="9" y="65"/>
                  </a:lnTo>
                  <a:lnTo>
                    <a:pt x="7" y="63"/>
                  </a:lnTo>
                  <a:lnTo>
                    <a:pt x="14" y="55"/>
                  </a:lnTo>
                  <a:lnTo>
                    <a:pt x="2" y="47"/>
                  </a:lnTo>
                  <a:lnTo>
                    <a:pt x="6" y="38"/>
                  </a:lnTo>
                  <a:lnTo>
                    <a:pt x="0" y="3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5" name="Freeform 24">
              <a:extLst>
                <a:ext uri="{FF2B5EF4-FFF2-40B4-BE49-F238E27FC236}">
                  <a16:creationId xmlns:a16="http://schemas.microsoft.com/office/drawing/2014/main" id="{FAC684F8-6021-42A2-8DB1-6DD1C8B755D5}"/>
                </a:ext>
              </a:extLst>
            </p:cNvPr>
            <p:cNvSpPr>
              <a:spLocks/>
            </p:cNvSpPr>
            <p:nvPr/>
          </p:nvSpPr>
          <p:spPr bwMode="auto">
            <a:xfrm>
              <a:off x="5628636" y="3228976"/>
              <a:ext cx="506412" cy="642938"/>
            </a:xfrm>
            <a:custGeom>
              <a:avLst/>
              <a:gdLst>
                <a:gd name="T0" fmla="*/ 111 w 319"/>
                <a:gd name="T1" fmla="*/ 0 h 405"/>
                <a:gd name="T2" fmla="*/ 149 w 319"/>
                <a:gd name="T3" fmla="*/ 8 h 405"/>
                <a:gd name="T4" fmla="*/ 153 w 319"/>
                <a:gd name="T5" fmla="*/ 31 h 405"/>
                <a:gd name="T6" fmla="*/ 175 w 319"/>
                <a:gd name="T7" fmla="*/ 54 h 405"/>
                <a:gd name="T8" fmla="*/ 185 w 319"/>
                <a:gd name="T9" fmla="*/ 58 h 405"/>
                <a:gd name="T10" fmla="*/ 192 w 319"/>
                <a:gd name="T11" fmla="*/ 75 h 405"/>
                <a:gd name="T12" fmla="*/ 182 w 319"/>
                <a:gd name="T13" fmla="*/ 75 h 405"/>
                <a:gd name="T14" fmla="*/ 187 w 319"/>
                <a:gd name="T15" fmla="*/ 96 h 405"/>
                <a:gd name="T16" fmla="*/ 197 w 319"/>
                <a:gd name="T17" fmla="*/ 111 h 405"/>
                <a:gd name="T18" fmla="*/ 211 w 319"/>
                <a:gd name="T19" fmla="*/ 117 h 405"/>
                <a:gd name="T20" fmla="*/ 221 w 319"/>
                <a:gd name="T21" fmla="*/ 122 h 405"/>
                <a:gd name="T22" fmla="*/ 244 w 319"/>
                <a:gd name="T23" fmla="*/ 157 h 405"/>
                <a:gd name="T24" fmla="*/ 250 w 319"/>
                <a:gd name="T25" fmla="*/ 189 h 405"/>
                <a:gd name="T26" fmla="*/ 264 w 319"/>
                <a:gd name="T27" fmla="*/ 215 h 405"/>
                <a:gd name="T28" fmla="*/ 272 w 319"/>
                <a:gd name="T29" fmla="*/ 244 h 405"/>
                <a:gd name="T30" fmla="*/ 274 w 319"/>
                <a:gd name="T31" fmla="*/ 262 h 405"/>
                <a:gd name="T32" fmla="*/ 293 w 319"/>
                <a:gd name="T33" fmla="*/ 279 h 405"/>
                <a:gd name="T34" fmla="*/ 302 w 319"/>
                <a:gd name="T35" fmla="*/ 289 h 405"/>
                <a:gd name="T36" fmla="*/ 318 w 319"/>
                <a:gd name="T37" fmla="*/ 317 h 405"/>
                <a:gd name="T38" fmla="*/ 312 w 319"/>
                <a:gd name="T39" fmla="*/ 333 h 405"/>
                <a:gd name="T40" fmla="*/ 319 w 319"/>
                <a:gd name="T41" fmla="*/ 346 h 405"/>
                <a:gd name="T42" fmla="*/ 316 w 319"/>
                <a:gd name="T43" fmla="*/ 359 h 405"/>
                <a:gd name="T44" fmla="*/ 266 w 319"/>
                <a:gd name="T45" fmla="*/ 371 h 405"/>
                <a:gd name="T46" fmla="*/ 261 w 319"/>
                <a:gd name="T47" fmla="*/ 367 h 405"/>
                <a:gd name="T48" fmla="*/ 247 w 319"/>
                <a:gd name="T49" fmla="*/ 377 h 405"/>
                <a:gd name="T50" fmla="*/ 210 w 319"/>
                <a:gd name="T51" fmla="*/ 388 h 405"/>
                <a:gd name="T52" fmla="*/ 188 w 319"/>
                <a:gd name="T53" fmla="*/ 395 h 405"/>
                <a:gd name="T54" fmla="*/ 172 w 319"/>
                <a:gd name="T55" fmla="*/ 404 h 405"/>
                <a:gd name="T56" fmla="*/ 156 w 319"/>
                <a:gd name="T57" fmla="*/ 387 h 405"/>
                <a:gd name="T58" fmla="*/ 122 w 319"/>
                <a:gd name="T59" fmla="*/ 384 h 405"/>
                <a:gd name="T60" fmla="*/ 78 w 319"/>
                <a:gd name="T61" fmla="*/ 402 h 405"/>
                <a:gd name="T62" fmla="*/ 72 w 319"/>
                <a:gd name="T63" fmla="*/ 398 h 405"/>
                <a:gd name="T64" fmla="*/ 67 w 319"/>
                <a:gd name="T65" fmla="*/ 388 h 405"/>
                <a:gd name="T66" fmla="*/ 83 w 319"/>
                <a:gd name="T67" fmla="*/ 361 h 405"/>
                <a:gd name="T68" fmla="*/ 88 w 319"/>
                <a:gd name="T69" fmla="*/ 311 h 405"/>
                <a:gd name="T70" fmla="*/ 73 w 319"/>
                <a:gd name="T71" fmla="*/ 294 h 405"/>
                <a:gd name="T72" fmla="*/ 64 w 319"/>
                <a:gd name="T73" fmla="*/ 285 h 405"/>
                <a:gd name="T74" fmla="*/ 47 w 319"/>
                <a:gd name="T75" fmla="*/ 280 h 405"/>
                <a:gd name="T76" fmla="*/ 22 w 319"/>
                <a:gd name="T77" fmla="*/ 247 h 405"/>
                <a:gd name="T78" fmla="*/ 32 w 319"/>
                <a:gd name="T79" fmla="*/ 233 h 405"/>
                <a:gd name="T80" fmla="*/ 45 w 319"/>
                <a:gd name="T81" fmla="*/ 221 h 405"/>
                <a:gd name="T82" fmla="*/ 47 w 319"/>
                <a:gd name="T83" fmla="*/ 200 h 405"/>
                <a:gd name="T84" fmla="*/ 35 w 319"/>
                <a:gd name="T85" fmla="*/ 203 h 405"/>
                <a:gd name="T86" fmla="*/ 24 w 319"/>
                <a:gd name="T87" fmla="*/ 179 h 405"/>
                <a:gd name="T88" fmla="*/ 9 w 319"/>
                <a:gd name="T89" fmla="*/ 167 h 405"/>
                <a:gd name="T90" fmla="*/ 18 w 319"/>
                <a:gd name="T91" fmla="*/ 156 h 405"/>
                <a:gd name="T92" fmla="*/ 23 w 319"/>
                <a:gd name="T93" fmla="*/ 147 h 405"/>
                <a:gd name="T94" fmla="*/ 6 w 319"/>
                <a:gd name="T95" fmla="*/ 142 h 405"/>
                <a:gd name="T96" fmla="*/ 2 w 319"/>
                <a:gd name="T97" fmla="*/ 127 h 405"/>
                <a:gd name="T98" fmla="*/ 14 w 319"/>
                <a:gd name="T99" fmla="*/ 123 h 405"/>
                <a:gd name="T100" fmla="*/ 22 w 319"/>
                <a:gd name="T101" fmla="*/ 95 h 405"/>
                <a:gd name="T102" fmla="*/ 30 w 319"/>
                <a:gd name="T103" fmla="*/ 80 h 405"/>
                <a:gd name="T104" fmla="*/ 39 w 319"/>
                <a:gd name="T105" fmla="*/ 71 h 405"/>
                <a:gd name="T106" fmla="*/ 24 w 319"/>
                <a:gd name="T107" fmla="*/ 51 h 405"/>
                <a:gd name="T108" fmla="*/ 45 w 319"/>
                <a:gd name="T109" fmla="*/ 49 h 405"/>
                <a:gd name="T110" fmla="*/ 56 w 319"/>
                <a:gd name="T111" fmla="*/ 44 h 405"/>
                <a:gd name="T112" fmla="*/ 85 w 319"/>
                <a:gd name="T113" fmla="*/ 11 h 405"/>
                <a:gd name="T114" fmla="*/ 105 w 319"/>
                <a:gd name="T11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9" h="405">
                  <a:moveTo>
                    <a:pt x="105" y="0"/>
                  </a:moveTo>
                  <a:lnTo>
                    <a:pt x="111" y="0"/>
                  </a:lnTo>
                  <a:lnTo>
                    <a:pt x="119" y="9"/>
                  </a:lnTo>
                  <a:lnTo>
                    <a:pt x="149" y="8"/>
                  </a:lnTo>
                  <a:lnTo>
                    <a:pt x="157" y="23"/>
                  </a:lnTo>
                  <a:lnTo>
                    <a:pt x="153" y="31"/>
                  </a:lnTo>
                  <a:lnTo>
                    <a:pt x="162" y="46"/>
                  </a:lnTo>
                  <a:lnTo>
                    <a:pt x="175" y="54"/>
                  </a:lnTo>
                  <a:lnTo>
                    <a:pt x="180" y="50"/>
                  </a:lnTo>
                  <a:lnTo>
                    <a:pt x="185" y="58"/>
                  </a:lnTo>
                  <a:lnTo>
                    <a:pt x="191" y="60"/>
                  </a:lnTo>
                  <a:lnTo>
                    <a:pt x="192" y="75"/>
                  </a:lnTo>
                  <a:lnTo>
                    <a:pt x="187" y="73"/>
                  </a:lnTo>
                  <a:lnTo>
                    <a:pt x="182" y="75"/>
                  </a:lnTo>
                  <a:lnTo>
                    <a:pt x="189" y="91"/>
                  </a:lnTo>
                  <a:lnTo>
                    <a:pt x="187" y="96"/>
                  </a:lnTo>
                  <a:lnTo>
                    <a:pt x="189" y="107"/>
                  </a:lnTo>
                  <a:lnTo>
                    <a:pt x="197" y="111"/>
                  </a:lnTo>
                  <a:lnTo>
                    <a:pt x="203" y="110"/>
                  </a:lnTo>
                  <a:lnTo>
                    <a:pt x="211" y="117"/>
                  </a:lnTo>
                  <a:lnTo>
                    <a:pt x="223" y="114"/>
                  </a:lnTo>
                  <a:lnTo>
                    <a:pt x="221" y="122"/>
                  </a:lnTo>
                  <a:lnTo>
                    <a:pt x="234" y="151"/>
                  </a:lnTo>
                  <a:lnTo>
                    <a:pt x="244" y="157"/>
                  </a:lnTo>
                  <a:lnTo>
                    <a:pt x="251" y="168"/>
                  </a:lnTo>
                  <a:lnTo>
                    <a:pt x="250" y="189"/>
                  </a:lnTo>
                  <a:lnTo>
                    <a:pt x="256" y="207"/>
                  </a:lnTo>
                  <a:lnTo>
                    <a:pt x="264" y="215"/>
                  </a:lnTo>
                  <a:lnTo>
                    <a:pt x="258" y="231"/>
                  </a:lnTo>
                  <a:lnTo>
                    <a:pt x="272" y="244"/>
                  </a:lnTo>
                  <a:lnTo>
                    <a:pt x="264" y="256"/>
                  </a:lnTo>
                  <a:lnTo>
                    <a:pt x="274" y="262"/>
                  </a:lnTo>
                  <a:lnTo>
                    <a:pt x="274" y="275"/>
                  </a:lnTo>
                  <a:lnTo>
                    <a:pt x="293" y="279"/>
                  </a:lnTo>
                  <a:lnTo>
                    <a:pt x="296" y="289"/>
                  </a:lnTo>
                  <a:lnTo>
                    <a:pt x="302" y="289"/>
                  </a:lnTo>
                  <a:lnTo>
                    <a:pt x="312" y="298"/>
                  </a:lnTo>
                  <a:lnTo>
                    <a:pt x="318" y="317"/>
                  </a:lnTo>
                  <a:lnTo>
                    <a:pt x="318" y="317"/>
                  </a:lnTo>
                  <a:lnTo>
                    <a:pt x="312" y="333"/>
                  </a:lnTo>
                  <a:lnTo>
                    <a:pt x="316" y="335"/>
                  </a:lnTo>
                  <a:lnTo>
                    <a:pt x="319" y="346"/>
                  </a:lnTo>
                  <a:lnTo>
                    <a:pt x="316" y="359"/>
                  </a:lnTo>
                  <a:lnTo>
                    <a:pt x="316" y="359"/>
                  </a:lnTo>
                  <a:lnTo>
                    <a:pt x="281" y="380"/>
                  </a:lnTo>
                  <a:lnTo>
                    <a:pt x="266" y="371"/>
                  </a:lnTo>
                  <a:lnTo>
                    <a:pt x="262" y="364"/>
                  </a:lnTo>
                  <a:lnTo>
                    <a:pt x="261" y="367"/>
                  </a:lnTo>
                  <a:lnTo>
                    <a:pt x="251" y="367"/>
                  </a:lnTo>
                  <a:lnTo>
                    <a:pt x="247" y="377"/>
                  </a:lnTo>
                  <a:lnTo>
                    <a:pt x="230" y="375"/>
                  </a:lnTo>
                  <a:lnTo>
                    <a:pt x="210" y="388"/>
                  </a:lnTo>
                  <a:lnTo>
                    <a:pt x="189" y="381"/>
                  </a:lnTo>
                  <a:lnTo>
                    <a:pt x="188" y="395"/>
                  </a:lnTo>
                  <a:lnTo>
                    <a:pt x="177" y="405"/>
                  </a:lnTo>
                  <a:lnTo>
                    <a:pt x="172" y="404"/>
                  </a:lnTo>
                  <a:lnTo>
                    <a:pt x="162" y="381"/>
                  </a:lnTo>
                  <a:lnTo>
                    <a:pt x="156" y="387"/>
                  </a:lnTo>
                  <a:lnTo>
                    <a:pt x="132" y="391"/>
                  </a:lnTo>
                  <a:lnTo>
                    <a:pt x="122" y="384"/>
                  </a:lnTo>
                  <a:lnTo>
                    <a:pt x="86" y="396"/>
                  </a:lnTo>
                  <a:lnTo>
                    <a:pt x="78" y="402"/>
                  </a:lnTo>
                  <a:lnTo>
                    <a:pt x="78" y="402"/>
                  </a:lnTo>
                  <a:lnTo>
                    <a:pt x="72" y="398"/>
                  </a:lnTo>
                  <a:lnTo>
                    <a:pt x="64" y="398"/>
                  </a:lnTo>
                  <a:lnTo>
                    <a:pt x="67" y="388"/>
                  </a:lnTo>
                  <a:lnTo>
                    <a:pt x="64" y="379"/>
                  </a:lnTo>
                  <a:lnTo>
                    <a:pt x="83" y="361"/>
                  </a:lnTo>
                  <a:lnTo>
                    <a:pt x="93" y="338"/>
                  </a:lnTo>
                  <a:lnTo>
                    <a:pt x="88" y="311"/>
                  </a:lnTo>
                  <a:lnTo>
                    <a:pt x="78" y="293"/>
                  </a:lnTo>
                  <a:lnTo>
                    <a:pt x="73" y="294"/>
                  </a:lnTo>
                  <a:lnTo>
                    <a:pt x="74" y="282"/>
                  </a:lnTo>
                  <a:lnTo>
                    <a:pt x="64" y="285"/>
                  </a:lnTo>
                  <a:lnTo>
                    <a:pt x="61" y="277"/>
                  </a:lnTo>
                  <a:lnTo>
                    <a:pt x="47" y="280"/>
                  </a:lnTo>
                  <a:lnTo>
                    <a:pt x="28" y="250"/>
                  </a:lnTo>
                  <a:lnTo>
                    <a:pt x="22" y="247"/>
                  </a:lnTo>
                  <a:lnTo>
                    <a:pt x="22" y="247"/>
                  </a:lnTo>
                  <a:lnTo>
                    <a:pt x="32" y="233"/>
                  </a:lnTo>
                  <a:lnTo>
                    <a:pt x="33" y="224"/>
                  </a:lnTo>
                  <a:lnTo>
                    <a:pt x="45" y="221"/>
                  </a:lnTo>
                  <a:lnTo>
                    <a:pt x="52" y="206"/>
                  </a:lnTo>
                  <a:lnTo>
                    <a:pt x="47" y="200"/>
                  </a:lnTo>
                  <a:lnTo>
                    <a:pt x="41" y="204"/>
                  </a:lnTo>
                  <a:lnTo>
                    <a:pt x="35" y="203"/>
                  </a:lnTo>
                  <a:lnTo>
                    <a:pt x="35" y="186"/>
                  </a:lnTo>
                  <a:lnTo>
                    <a:pt x="24" y="179"/>
                  </a:lnTo>
                  <a:lnTo>
                    <a:pt x="18" y="181"/>
                  </a:lnTo>
                  <a:lnTo>
                    <a:pt x="9" y="167"/>
                  </a:lnTo>
                  <a:lnTo>
                    <a:pt x="17" y="161"/>
                  </a:lnTo>
                  <a:lnTo>
                    <a:pt x="18" y="156"/>
                  </a:lnTo>
                  <a:lnTo>
                    <a:pt x="18" y="156"/>
                  </a:lnTo>
                  <a:lnTo>
                    <a:pt x="23" y="147"/>
                  </a:lnTo>
                  <a:lnTo>
                    <a:pt x="22" y="143"/>
                  </a:lnTo>
                  <a:lnTo>
                    <a:pt x="6" y="142"/>
                  </a:lnTo>
                  <a:lnTo>
                    <a:pt x="0" y="131"/>
                  </a:lnTo>
                  <a:lnTo>
                    <a:pt x="2" y="127"/>
                  </a:lnTo>
                  <a:lnTo>
                    <a:pt x="12" y="128"/>
                  </a:lnTo>
                  <a:lnTo>
                    <a:pt x="14" y="123"/>
                  </a:lnTo>
                  <a:lnTo>
                    <a:pt x="24" y="123"/>
                  </a:lnTo>
                  <a:lnTo>
                    <a:pt x="22" y="95"/>
                  </a:lnTo>
                  <a:lnTo>
                    <a:pt x="18" y="91"/>
                  </a:lnTo>
                  <a:lnTo>
                    <a:pt x="30" y="80"/>
                  </a:lnTo>
                  <a:lnTo>
                    <a:pt x="30" y="75"/>
                  </a:lnTo>
                  <a:lnTo>
                    <a:pt x="39" y="71"/>
                  </a:lnTo>
                  <a:lnTo>
                    <a:pt x="28" y="63"/>
                  </a:lnTo>
                  <a:lnTo>
                    <a:pt x="24" y="51"/>
                  </a:lnTo>
                  <a:lnTo>
                    <a:pt x="39" y="40"/>
                  </a:lnTo>
                  <a:lnTo>
                    <a:pt x="45" y="49"/>
                  </a:lnTo>
                  <a:lnTo>
                    <a:pt x="54" y="47"/>
                  </a:lnTo>
                  <a:lnTo>
                    <a:pt x="56" y="44"/>
                  </a:lnTo>
                  <a:lnTo>
                    <a:pt x="80" y="44"/>
                  </a:lnTo>
                  <a:lnTo>
                    <a:pt x="85" y="11"/>
                  </a:lnTo>
                  <a:lnTo>
                    <a:pt x="96" y="7"/>
                  </a:lnTo>
                  <a:lnTo>
                    <a:pt x="10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6" name="Freeform 25">
              <a:extLst>
                <a:ext uri="{FF2B5EF4-FFF2-40B4-BE49-F238E27FC236}">
                  <a16:creationId xmlns:a16="http://schemas.microsoft.com/office/drawing/2014/main" id="{FDD4298F-436F-46A9-BFE2-1DAEDA696888}"/>
                </a:ext>
              </a:extLst>
            </p:cNvPr>
            <p:cNvSpPr>
              <a:spLocks/>
            </p:cNvSpPr>
            <p:nvPr/>
          </p:nvSpPr>
          <p:spPr bwMode="auto">
            <a:xfrm>
              <a:off x="6631936" y="2771776"/>
              <a:ext cx="579437" cy="592138"/>
            </a:xfrm>
            <a:custGeom>
              <a:avLst/>
              <a:gdLst>
                <a:gd name="T0" fmla="*/ 141 w 365"/>
                <a:gd name="T1" fmla="*/ 17 h 373"/>
                <a:gd name="T2" fmla="*/ 174 w 365"/>
                <a:gd name="T3" fmla="*/ 9 h 373"/>
                <a:gd name="T4" fmla="*/ 198 w 365"/>
                <a:gd name="T5" fmla="*/ 15 h 373"/>
                <a:gd name="T6" fmla="*/ 226 w 365"/>
                <a:gd name="T7" fmla="*/ 24 h 373"/>
                <a:gd name="T8" fmla="*/ 243 w 365"/>
                <a:gd name="T9" fmla="*/ 63 h 373"/>
                <a:gd name="T10" fmla="*/ 260 w 365"/>
                <a:gd name="T11" fmla="*/ 67 h 373"/>
                <a:gd name="T12" fmla="*/ 243 w 365"/>
                <a:gd name="T13" fmla="*/ 77 h 373"/>
                <a:gd name="T14" fmla="*/ 234 w 365"/>
                <a:gd name="T15" fmla="*/ 109 h 373"/>
                <a:gd name="T16" fmla="*/ 247 w 365"/>
                <a:gd name="T17" fmla="*/ 142 h 373"/>
                <a:gd name="T18" fmla="*/ 260 w 365"/>
                <a:gd name="T19" fmla="*/ 178 h 373"/>
                <a:gd name="T20" fmla="*/ 266 w 365"/>
                <a:gd name="T21" fmla="*/ 160 h 373"/>
                <a:gd name="T22" fmla="*/ 295 w 365"/>
                <a:gd name="T23" fmla="*/ 179 h 373"/>
                <a:gd name="T24" fmla="*/ 309 w 365"/>
                <a:gd name="T25" fmla="*/ 221 h 373"/>
                <a:gd name="T26" fmla="*/ 300 w 365"/>
                <a:gd name="T27" fmla="*/ 240 h 373"/>
                <a:gd name="T28" fmla="*/ 290 w 365"/>
                <a:gd name="T29" fmla="*/ 256 h 373"/>
                <a:gd name="T30" fmla="*/ 336 w 365"/>
                <a:gd name="T31" fmla="*/ 274 h 373"/>
                <a:gd name="T32" fmla="*/ 346 w 365"/>
                <a:gd name="T33" fmla="*/ 301 h 373"/>
                <a:gd name="T34" fmla="*/ 364 w 365"/>
                <a:gd name="T35" fmla="*/ 307 h 373"/>
                <a:gd name="T36" fmla="*/ 359 w 365"/>
                <a:gd name="T37" fmla="*/ 325 h 373"/>
                <a:gd name="T38" fmla="*/ 346 w 365"/>
                <a:gd name="T39" fmla="*/ 350 h 373"/>
                <a:gd name="T40" fmla="*/ 326 w 365"/>
                <a:gd name="T41" fmla="*/ 352 h 373"/>
                <a:gd name="T42" fmla="*/ 297 w 365"/>
                <a:gd name="T43" fmla="*/ 368 h 373"/>
                <a:gd name="T44" fmla="*/ 224 w 365"/>
                <a:gd name="T45" fmla="*/ 324 h 373"/>
                <a:gd name="T46" fmla="*/ 214 w 365"/>
                <a:gd name="T47" fmla="*/ 312 h 373"/>
                <a:gd name="T48" fmla="*/ 185 w 365"/>
                <a:gd name="T49" fmla="*/ 339 h 373"/>
                <a:gd name="T50" fmla="*/ 155 w 365"/>
                <a:gd name="T51" fmla="*/ 373 h 373"/>
                <a:gd name="T52" fmla="*/ 135 w 365"/>
                <a:gd name="T53" fmla="*/ 366 h 373"/>
                <a:gd name="T54" fmla="*/ 122 w 365"/>
                <a:gd name="T55" fmla="*/ 353 h 373"/>
                <a:gd name="T56" fmla="*/ 104 w 365"/>
                <a:gd name="T57" fmla="*/ 365 h 373"/>
                <a:gd name="T58" fmla="*/ 84 w 365"/>
                <a:gd name="T59" fmla="*/ 354 h 373"/>
                <a:gd name="T60" fmla="*/ 60 w 365"/>
                <a:gd name="T61" fmla="*/ 330 h 373"/>
                <a:gd name="T62" fmla="*/ 24 w 365"/>
                <a:gd name="T63" fmla="*/ 323 h 373"/>
                <a:gd name="T64" fmla="*/ 8 w 365"/>
                <a:gd name="T65" fmla="*/ 311 h 373"/>
                <a:gd name="T66" fmla="*/ 5 w 365"/>
                <a:gd name="T67" fmla="*/ 293 h 373"/>
                <a:gd name="T68" fmla="*/ 14 w 365"/>
                <a:gd name="T69" fmla="*/ 279 h 373"/>
                <a:gd name="T70" fmla="*/ 34 w 365"/>
                <a:gd name="T71" fmla="*/ 277 h 373"/>
                <a:gd name="T72" fmla="*/ 48 w 365"/>
                <a:gd name="T73" fmla="*/ 238 h 373"/>
                <a:gd name="T74" fmla="*/ 35 w 365"/>
                <a:gd name="T75" fmla="*/ 237 h 373"/>
                <a:gd name="T76" fmla="*/ 46 w 365"/>
                <a:gd name="T77" fmla="*/ 219 h 373"/>
                <a:gd name="T78" fmla="*/ 78 w 365"/>
                <a:gd name="T79" fmla="*/ 206 h 373"/>
                <a:gd name="T80" fmla="*/ 112 w 365"/>
                <a:gd name="T81" fmla="*/ 157 h 373"/>
                <a:gd name="T82" fmla="*/ 112 w 365"/>
                <a:gd name="T83" fmla="*/ 112 h 373"/>
                <a:gd name="T84" fmla="*/ 109 w 365"/>
                <a:gd name="T85" fmla="*/ 39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373">
                  <a:moveTo>
                    <a:pt x="101" y="17"/>
                  </a:moveTo>
                  <a:lnTo>
                    <a:pt x="119" y="6"/>
                  </a:lnTo>
                  <a:lnTo>
                    <a:pt x="141" y="17"/>
                  </a:lnTo>
                  <a:lnTo>
                    <a:pt x="145" y="4"/>
                  </a:lnTo>
                  <a:lnTo>
                    <a:pt x="158" y="0"/>
                  </a:lnTo>
                  <a:lnTo>
                    <a:pt x="174" y="9"/>
                  </a:lnTo>
                  <a:lnTo>
                    <a:pt x="175" y="19"/>
                  </a:lnTo>
                  <a:lnTo>
                    <a:pt x="193" y="23"/>
                  </a:lnTo>
                  <a:lnTo>
                    <a:pt x="198" y="15"/>
                  </a:lnTo>
                  <a:lnTo>
                    <a:pt x="207" y="18"/>
                  </a:lnTo>
                  <a:lnTo>
                    <a:pt x="207" y="18"/>
                  </a:lnTo>
                  <a:lnTo>
                    <a:pt x="226" y="24"/>
                  </a:lnTo>
                  <a:lnTo>
                    <a:pt x="236" y="39"/>
                  </a:lnTo>
                  <a:lnTo>
                    <a:pt x="235" y="45"/>
                  </a:lnTo>
                  <a:lnTo>
                    <a:pt x="243" y="63"/>
                  </a:lnTo>
                  <a:lnTo>
                    <a:pt x="247" y="59"/>
                  </a:lnTo>
                  <a:lnTo>
                    <a:pt x="254" y="59"/>
                  </a:lnTo>
                  <a:lnTo>
                    <a:pt x="260" y="67"/>
                  </a:lnTo>
                  <a:lnTo>
                    <a:pt x="254" y="68"/>
                  </a:lnTo>
                  <a:lnTo>
                    <a:pt x="249" y="78"/>
                  </a:lnTo>
                  <a:lnTo>
                    <a:pt x="243" y="77"/>
                  </a:lnTo>
                  <a:lnTo>
                    <a:pt x="233" y="93"/>
                  </a:lnTo>
                  <a:lnTo>
                    <a:pt x="238" y="99"/>
                  </a:lnTo>
                  <a:lnTo>
                    <a:pt x="234" y="109"/>
                  </a:lnTo>
                  <a:lnTo>
                    <a:pt x="245" y="116"/>
                  </a:lnTo>
                  <a:lnTo>
                    <a:pt x="247" y="132"/>
                  </a:lnTo>
                  <a:lnTo>
                    <a:pt x="247" y="142"/>
                  </a:lnTo>
                  <a:lnTo>
                    <a:pt x="239" y="151"/>
                  </a:lnTo>
                  <a:lnTo>
                    <a:pt x="241" y="155"/>
                  </a:lnTo>
                  <a:lnTo>
                    <a:pt x="260" y="178"/>
                  </a:lnTo>
                  <a:lnTo>
                    <a:pt x="270" y="176"/>
                  </a:lnTo>
                  <a:lnTo>
                    <a:pt x="264" y="164"/>
                  </a:lnTo>
                  <a:lnTo>
                    <a:pt x="266" y="160"/>
                  </a:lnTo>
                  <a:lnTo>
                    <a:pt x="287" y="163"/>
                  </a:lnTo>
                  <a:lnTo>
                    <a:pt x="287" y="163"/>
                  </a:lnTo>
                  <a:lnTo>
                    <a:pt x="295" y="179"/>
                  </a:lnTo>
                  <a:lnTo>
                    <a:pt x="291" y="190"/>
                  </a:lnTo>
                  <a:lnTo>
                    <a:pt x="292" y="196"/>
                  </a:lnTo>
                  <a:lnTo>
                    <a:pt x="309" y="221"/>
                  </a:lnTo>
                  <a:lnTo>
                    <a:pt x="311" y="230"/>
                  </a:lnTo>
                  <a:lnTo>
                    <a:pt x="310" y="235"/>
                  </a:lnTo>
                  <a:lnTo>
                    <a:pt x="300" y="240"/>
                  </a:lnTo>
                  <a:lnTo>
                    <a:pt x="297" y="245"/>
                  </a:lnTo>
                  <a:lnTo>
                    <a:pt x="299" y="247"/>
                  </a:lnTo>
                  <a:lnTo>
                    <a:pt x="290" y="256"/>
                  </a:lnTo>
                  <a:lnTo>
                    <a:pt x="309" y="267"/>
                  </a:lnTo>
                  <a:lnTo>
                    <a:pt x="340" y="268"/>
                  </a:lnTo>
                  <a:lnTo>
                    <a:pt x="336" y="274"/>
                  </a:lnTo>
                  <a:lnTo>
                    <a:pt x="339" y="276"/>
                  </a:lnTo>
                  <a:lnTo>
                    <a:pt x="333" y="301"/>
                  </a:lnTo>
                  <a:lnTo>
                    <a:pt x="346" y="301"/>
                  </a:lnTo>
                  <a:lnTo>
                    <a:pt x="359" y="291"/>
                  </a:lnTo>
                  <a:lnTo>
                    <a:pt x="365" y="294"/>
                  </a:lnTo>
                  <a:lnTo>
                    <a:pt x="364" y="307"/>
                  </a:lnTo>
                  <a:lnTo>
                    <a:pt x="357" y="316"/>
                  </a:lnTo>
                  <a:lnTo>
                    <a:pt x="359" y="325"/>
                  </a:lnTo>
                  <a:lnTo>
                    <a:pt x="359" y="325"/>
                  </a:lnTo>
                  <a:lnTo>
                    <a:pt x="358" y="337"/>
                  </a:lnTo>
                  <a:lnTo>
                    <a:pt x="349" y="341"/>
                  </a:lnTo>
                  <a:lnTo>
                    <a:pt x="346" y="350"/>
                  </a:lnTo>
                  <a:lnTo>
                    <a:pt x="338" y="349"/>
                  </a:lnTo>
                  <a:lnTo>
                    <a:pt x="336" y="357"/>
                  </a:lnTo>
                  <a:lnTo>
                    <a:pt x="326" y="352"/>
                  </a:lnTo>
                  <a:lnTo>
                    <a:pt x="314" y="358"/>
                  </a:lnTo>
                  <a:lnTo>
                    <a:pt x="302" y="356"/>
                  </a:lnTo>
                  <a:lnTo>
                    <a:pt x="297" y="368"/>
                  </a:lnTo>
                  <a:lnTo>
                    <a:pt x="273" y="367"/>
                  </a:lnTo>
                  <a:lnTo>
                    <a:pt x="256" y="371"/>
                  </a:lnTo>
                  <a:lnTo>
                    <a:pt x="224" y="324"/>
                  </a:lnTo>
                  <a:lnTo>
                    <a:pt x="228" y="319"/>
                  </a:lnTo>
                  <a:lnTo>
                    <a:pt x="221" y="313"/>
                  </a:lnTo>
                  <a:lnTo>
                    <a:pt x="214" y="312"/>
                  </a:lnTo>
                  <a:lnTo>
                    <a:pt x="210" y="321"/>
                  </a:lnTo>
                  <a:lnTo>
                    <a:pt x="191" y="328"/>
                  </a:lnTo>
                  <a:lnTo>
                    <a:pt x="185" y="339"/>
                  </a:lnTo>
                  <a:lnTo>
                    <a:pt x="170" y="348"/>
                  </a:lnTo>
                  <a:lnTo>
                    <a:pt x="163" y="370"/>
                  </a:lnTo>
                  <a:lnTo>
                    <a:pt x="155" y="373"/>
                  </a:lnTo>
                  <a:lnTo>
                    <a:pt x="155" y="373"/>
                  </a:lnTo>
                  <a:lnTo>
                    <a:pt x="150" y="368"/>
                  </a:lnTo>
                  <a:lnTo>
                    <a:pt x="135" y="366"/>
                  </a:lnTo>
                  <a:lnTo>
                    <a:pt x="134" y="358"/>
                  </a:lnTo>
                  <a:lnTo>
                    <a:pt x="126" y="352"/>
                  </a:lnTo>
                  <a:lnTo>
                    <a:pt x="122" y="353"/>
                  </a:lnTo>
                  <a:lnTo>
                    <a:pt x="116" y="349"/>
                  </a:lnTo>
                  <a:lnTo>
                    <a:pt x="107" y="354"/>
                  </a:lnTo>
                  <a:lnTo>
                    <a:pt x="104" y="365"/>
                  </a:lnTo>
                  <a:lnTo>
                    <a:pt x="88" y="353"/>
                  </a:lnTo>
                  <a:lnTo>
                    <a:pt x="84" y="354"/>
                  </a:lnTo>
                  <a:lnTo>
                    <a:pt x="84" y="354"/>
                  </a:lnTo>
                  <a:lnTo>
                    <a:pt x="73" y="346"/>
                  </a:lnTo>
                  <a:lnTo>
                    <a:pt x="67" y="330"/>
                  </a:lnTo>
                  <a:lnTo>
                    <a:pt x="60" y="330"/>
                  </a:lnTo>
                  <a:lnTo>
                    <a:pt x="57" y="326"/>
                  </a:lnTo>
                  <a:lnTo>
                    <a:pt x="28" y="326"/>
                  </a:lnTo>
                  <a:lnTo>
                    <a:pt x="24" y="323"/>
                  </a:lnTo>
                  <a:lnTo>
                    <a:pt x="22" y="315"/>
                  </a:lnTo>
                  <a:lnTo>
                    <a:pt x="14" y="310"/>
                  </a:lnTo>
                  <a:lnTo>
                    <a:pt x="8" y="311"/>
                  </a:lnTo>
                  <a:lnTo>
                    <a:pt x="4" y="303"/>
                  </a:lnTo>
                  <a:lnTo>
                    <a:pt x="11" y="294"/>
                  </a:lnTo>
                  <a:lnTo>
                    <a:pt x="5" y="293"/>
                  </a:lnTo>
                  <a:lnTo>
                    <a:pt x="0" y="280"/>
                  </a:lnTo>
                  <a:lnTo>
                    <a:pt x="3" y="276"/>
                  </a:lnTo>
                  <a:lnTo>
                    <a:pt x="14" y="279"/>
                  </a:lnTo>
                  <a:lnTo>
                    <a:pt x="17" y="276"/>
                  </a:lnTo>
                  <a:lnTo>
                    <a:pt x="25" y="282"/>
                  </a:lnTo>
                  <a:lnTo>
                    <a:pt x="34" y="277"/>
                  </a:lnTo>
                  <a:lnTo>
                    <a:pt x="25" y="261"/>
                  </a:lnTo>
                  <a:lnTo>
                    <a:pt x="41" y="250"/>
                  </a:lnTo>
                  <a:lnTo>
                    <a:pt x="48" y="238"/>
                  </a:lnTo>
                  <a:lnTo>
                    <a:pt x="41" y="235"/>
                  </a:lnTo>
                  <a:lnTo>
                    <a:pt x="39" y="243"/>
                  </a:lnTo>
                  <a:lnTo>
                    <a:pt x="35" y="237"/>
                  </a:lnTo>
                  <a:lnTo>
                    <a:pt x="37" y="232"/>
                  </a:lnTo>
                  <a:lnTo>
                    <a:pt x="43" y="228"/>
                  </a:lnTo>
                  <a:lnTo>
                    <a:pt x="46" y="219"/>
                  </a:lnTo>
                  <a:lnTo>
                    <a:pt x="57" y="214"/>
                  </a:lnTo>
                  <a:lnTo>
                    <a:pt x="62" y="206"/>
                  </a:lnTo>
                  <a:lnTo>
                    <a:pt x="78" y="206"/>
                  </a:lnTo>
                  <a:lnTo>
                    <a:pt x="100" y="177"/>
                  </a:lnTo>
                  <a:lnTo>
                    <a:pt x="115" y="166"/>
                  </a:lnTo>
                  <a:lnTo>
                    <a:pt x="112" y="157"/>
                  </a:lnTo>
                  <a:lnTo>
                    <a:pt x="119" y="129"/>
                  </a:lnTo>
                  <a:lnTo>
                    <a:pt x="113" y="124"/>
                  </a:lnTo>
                  <a:lnTo>
                    <a:pt x="112" y="112"/>
                  </a:lnTo>
                  <a:lnTo>
                    <a:pt x="105" y="109"/>
                  </a:lnTo>
                  <a:lnTo>
                    <a:pt x="112" y="74"/>
                  </a:lnTo>
                  <a:lnTo>
                    <a:pt x="109" y="39"/>
                  </a:lnTo>
                  <a:lnTo>
                    <a:pt x="99" y="28"/>
                  </a:lnTo>
                  <a:lnTo>
                    <a:pt x="101"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7" name="Freeform 26">
              <a:extLst>
                <a:ext uri="{FF2B5EF4-FFF2-40B4-BE49-F238E27FC236}">
                  <a16:creationId xmlns:a16="http://schemas.microsoft.com/office/drawing/2014/main" id="{B5AC1724-B7EB-4DA3-B443-FAD28814E981}"/>
                </a:ext>
              </a:extLst>
            </p:cNvPr>
            <p:cNvSpPr>
              <a:spLocks noEditPoints="1"/>
            </p:cNvSpPr>
            <p:nvPr/>
          </p:nvSpPr>
          <p:spPr bwMode="auto">
            <a:xfrm>
              <a:off x="7027223" y="4129088"/>
              <a:ext cx="255587" cy="298450"/>
            </a:xfrm>
            <a:custGeom>
              <a:avLst/>
              <a:gdLst>
                <a:gd name="T0" fmla="*/ 144 w 161"/>
                <a:gd name="T1" fmla="*/ 88 h 188"/>
                <a:gd name="T2" fmla="*/ 136 w 161"/>
                <a:gd name="T3" fmla="*/ 85 h 188"/>
                <a:gd name="T4" fmla="*/ 140 w 161"/>
                <a:gd name="T5" fmla="*/ 65 h 188"/>
                <a:gd name="T6" fmla="*/ 146 w 161"/>
                <a:gd name="T7" fmla="*/ 54 h 188"/>
                <a:gd name="T8" fmla="*/ 159 w 161"/>
                <a:gd name="T9" fmla="*/ 55 h 188"/>
                <a:gd name="T10" fmla="*/ 139 w 161"/>
                <a:gd name="T11" fmla="*/ 51 h 188"/>
                <a:gd name="T12" fmla="*/ 137 w 161"/>
                <a:gd name="T13" fmla="*/ 27 h 188"/>
                <a:gd name="T14" fmla="*/ 132 w 161"/>
                <a:gd name="T15" fmla="*/ 11 h 188"/>
                <a:gd name="T16" fmla="*/ 120 w 161"/>
                <a:gd name="T17" fmla="*/ 0 h 188"/>
                <a:gd name="T18" fmla="*/ 108 w 161"/>
                <a:gd name="T19" fmla="*/ 11 h 188"/>
                <a:gd name="T20" fmla="*/ 88 w 161"/>
                <a:gd name="T21" fmla="*/ 6 h 188"/>
                <a:gd name="T22" fmla="*/ 76 w 161"/>
                <a:gd name="T23" fmla="*/ 6 h 188"/>
                <a:gd name="T24" fmla="*/ 69 w 161"/>
                <a:gd name="T25" fmla="*/ 10 h 188"/>
                <a:gd name="T26" fmla="*/ 57 w 161"/>
                <a:gd name="T27" fmla="*/ 12 h 188"/>
                <a:gd name="T28" fmla="*/ 44 w 161"/>
                <a:gd name="T29" fmla="*/ 10 h 188"/>
                <a:gd name="T30" fmla="*/ 35 w 161"/>
                <a:gd name="T31" fmla="*/ 10 h 188"/>
                <a:gd name="T32" fmla="*/ 37 w 161"/>
                <a:gd name="T33" fmla="*/ 16 h 188"/>
                <a:gd name="T34" fmla="*/ 41 w 161"/>
                <a:gd name="T35" fmla="*/ 25 h 188"/>
                <a:gd name="T36" fmla="*/ 39 w 161"/>
                <a:gd name="T37" fmla="*/ 34 h 188"/>
                <a:gd name="T38" fmla="*/ 29 w 161"/>
                <a:gd name="T39" fmla="*/ 43 h 188"/>
                <a:gd name="T40" fmla="*/ 20 w 161"/>
                <a:gd name="T41" fmla="*/ 72 h 188"/>
                <a:gd name="T42" fmla="*/ 7 w 161"/>
                <a:gd name="T43" fmla="*/ 81 h 188"/>
                <a:gd name="T44" fmla="*/ 17 w 161"/>
                <a:gd name="T45" fmla="*/ 80 h 188"/>
                <a:gd name="T46" fmla="*/ 25 w 161"/>
                <a:gd name="T47" fmla="*/ 90 h 188"/>
                <a:gd name="T48" fmla="*/ 23 w 161"/>
                <a:gd name="T49" fmla="*/ 102 h 188"/>
                <a:gd name="T50" fmla="*/ 12 w 161"/>
                <a:gd name="T51" fmla="*/ 109 h 188"/>
                <a:gd name="T52" fmla="*/ 7 w 161"/>
                <a:gd name="T53" fmla="*/ 105 h 188"/>
                <a:gd name="T54" fmla="*/ 0 w 161"/>
                <a:gd name="T55" fmla="*/ 133 h 188"/>
                <a:gd name="T56" fmla="*/ 19 w 161"/>
                <a:gd name="T57" fmla="*/ 150 h 188"/>
                <a:gd name="T58" fmla="*/ 42 w 161"/>
                <a:gd name="T59" fmla="*/ 159 h 188"/>
                <a:gd name="T60" fmla="*/ 38 w 161"/>
                <a:gd name="T61" fmla="*/ 175 h 188"/>
                <a:gd name="T62" fmla="*/ 59 w 161"/>
                <a:gd name="T63" fmla="*/ 177 h 188"/>
                <a:gd name="T64" fmla="*/ 67 w 161"/>
                <a:gd name="T65" fmla="*/ 182 h 188"/>
                <a:gd name="T66" fmla="*/ 90 w 161"/>
                <a:gd name="T67" fmla="*/ 184 h 188"/>
                <a:gd name="T68" fmla="*/ 99 w 161"/>
                <a:gd name="T69" fmla="*/ 178 h 188"/>
                <a:gd name="T70" fmla="*/ 108 w 161"/>
                <a:gd name="T71" fmla="*/ 166 h 188"/>
                <a:gd name="T72" fmla="*/ 109 w 161"/>
                <a:gd name="T73" fmla="*/ 154 h 188"/>
                <a:gd name="T74" fmla="*/ 123 w 161"/>
                <a:gd name="T75" fmla="*/ 144 h 188"/>
                <a:gd name="T76" fmla="*/ 123 w 161"/>
                <a:gd name="T77" fmla="*/ 139 h 188"/>
                <a:gd name="T78" fmla="*/ 128 w 161"/>
                <a:gd name="T79" fmla="*/ 134 h 188"/>
                <a:gd name="T80" fmla="*/ 132 w 161"/>
                <a:gd name="T81" fmla="*/ 130 h 188"/>
                <a:gd name="T82" fmla="*/ 146 w 161"/>
                <a:gd name="T83" fmla="*/ 123 h 188"/>
                <a:gd name="T84" fmla="*/ 158 w 161"/>
                <a:gd name="T85" fmla="*/ 108 h 188"/>
                <a:gd name="T86" fmla="*/ 136 w 161"/>
                <a:gd name="T87" fmla="*/ 100 h 188"/>
                <a:gd name="T88" fmla="*/ 146 w 161"/>
                <a:gd name="T89" fmla="*/ 84 h 188"/>
                <a:gd name="T90" fmla="*/ 101 w 161"/>
                <a:gd name="T91" fmla="*/ 131 h 188"/>
                <a:gd name="T92" fmla="*/ 89 w 161"/>
                <a:gd name="T93" fmla="*/ 133 h 188"/>
                <a:gd name="T94" fmla="*/ 90 w 161"/>
                <a:gd name="T95" fmla="*/ 153 h 188"/>
                <a:gd name="T96" fmla="*/ 76 w 161"/>
                <a:gd name="T97" fmla="*/ 145 h 188"/>
                <a:gd name="T98" fmla="*/ 59 w 161"/>
                <a:gd name="T99" fmla="*/ 142 h 188"/>
                <a:gd name="T100" fmla="*/ 40 w 161"/>
                <a:gd name="T101" fmla="*/ 131 h 188"/>
                <a:gd name="T102" fmla="*/ 50 w 161"/>
                <a:gd name="T103" fmla="*/ 119 h 188"/>
                <a:gd name="T104" fmla="*/ 40 w 161"/>
                <a:gd name="T105" fmla="*/ 108 h 188"/>
                <a:gd name="T106" fmla="*/ 47 w 161"/>
                <a:gd name="T107" fmla="*/ 96 h 188"/>
                <a:gd name="T108" fmla="*/ 60 w 161"/>
                <a:gd name="T109" fmla="*/ 85 h 188"/>
                <a:gd name="T110" fmla="*/ 77 w 161"/>
                <a:gd name="T111" fmla="*/ 103 h 188"/>
                <a:gd name="T112" fmla="*/ 89 w 161"/>
                <a:gd name="T113" fmla="*/ 114 h 188"/>
                <a:gd name="T114" fmla="*/ 106 w 161"/>
                <a:gd name="T115" fmla="*/ 12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 h="188">
                  <a:moveTo>
                    <a:pt x="146" y="84"/>
                  </a:moveTo>
                  <a:lnTo>
                    <a:pt x="144" y="88"/>
                  </a:lnTo>
                  <a:lnTo>
                    <a:pt x="142" y="83"/>
                  </a:lnTo>
                  <a:lnTo>
                    <a:pt x="136" y="85"/>
                  </a:lnTo>
                  <a:lnTo>
                    <a:pt x="132" y="76"/>
                  </a:lnTo>
                  <a:lnTo>
                    <a:pt x="140" y="65"/>
                  </a:lnTo>
                  <a:lnTo>
                    <a:pt x="138" y="62"/>
                  </a:lnTo>
                  <a:lnTo>
                    <a:pt x="146" y="54"/>
                  </a:lnTo>
                  <a:lnTo>
                    <a:pt x="152" y="59"/>
                  </a:lnTo>
                  <a:lnTo>
                    <a:pt x="159" y="55"/>
                  </a:lnTo>
                  <a:lnTo>
                    <a:pt x="159" y="46"/>
                  </a:lnTo>
                  <a:lnTo>
                    <a:pt x="139" y="51"/>
                  </a:lnTo>
                  <a:lnTo>
                    <a:pt x="130" y="32"/>
                  </a:lnTo>
                  <a:lnTo>
                    <a:pt x="137" y="27"/>
                  </a:lnTo>
                  <a:lnTo>
                    <a:pt x="137" y="21"/>
                  </a:lnTo>
                  <a:lnTo>
                    <a:pt x="132" y="11"/>
                  </a:lnTo>
                  <a:lnTo>
                    <a:pt x="120" y="0"/>
                  </a:lnTo>
                  <a:lnTo>
                    <a:pt x="120" y="0"/>
                  </a:lnTo>
                  <a:lnTo>
                    <a:pt x="111" y="4"/>
                  </a:lnTo>
                  <a:lnTo>
                    <a:pt x="108" y="11"/>
                  </a:lnTo>
                  <a:lnTo>
                    <a:pt x="91" y="4"/>
                  </a:lnTo>
                  <a:lnTo>
                    <a:pt x="88" y="6"/>
                  </a:lnTo>
                  <a:lnTo>
                    <a:pt x="79" y="3"/>
                  </a:lnTo>
                  <a:lnTo>
                    <a:pt x="76" y="6"/>
                  </a:lnTo>
                  <a:lnTo>
                    <a:pt x="67" y="1"/>
                  </a:lnTo>
                  <a:lnTo>
                    <a:pt x="69" y="10"/>
                  </a:lnTo>
                  <a:lnTo>
                    <a:pt x="62" y="6"/>
                  </a:lnTo>
                  <a:lnTo>
                    <a:pt x="57" y="12"/>
                  </a:lnTo>
                  <a:lnTo>
                    <a:pt x="56" y="9"/>
                  </a:lnTo>
                  <a:lnTo>
                    <a:pt x="44" y="10"/>
                  </a:lnTo>
                  <a:lnTo>
                    <a:pt x="40" y="8"/>
                  </a:lnTo>
                  <a:lnTo>
                    <a:pt x="35" y="10"/>
                  </a:lnTo>
                  <a:lnTo>
                    <a:pt x="37" y="16"/>
                  </a:lnTo>
                  <a:lnTo>
                    <a:pt x="37" y="16"/>
                  </a:lnTo>
                  <a:lnTo>
                    <a:pt x="37" y="23"/>
                  </a:lnTo>
                  <a:lnTo>
                    <a:pt x="41" y="25"/>
                  </a:lnTo>
                  <a:lnTo>
                    <a:pt x="37" y="28"/>
                  </a:lnTo>
                  <a:lnTo>
                    <a:pt x="39" y="34"/>
                  </a:lnTo>
                  <a:lnTo>
                    <a:pt x="30" y="38"/>
                  </a:lnTo>
                  <a:lnTo>
                    <a:pt x="29" y="43"/>
                  </a:lnTo>
                  <a:lnTo>
                    <a:pt x="42" y="53"/>
                  </a:lnTo>
                  <a:lnTo>
                    <a:pt x="20" y="72"/>
                  </a:lnTo>
                  <a:lnTo>
                    <a:pt x="13" y="64"/>
                  </a:lnTo>
                  <a:lnTo>
                    <a:pt x="7" y="81"/>
                  </a:lnTo>
                  <a:lnTo>
                    <a:pt x="7" y="81"/>
                  </a:lnTo>
                  <a:lnTo>
                    <a:pt x="17" y="80"/>
                  </a:lnTo>
                  <a:lnTo>
                    <a:pt x="21" y="85"/>
                  </a:lnTo>
                  <a:lnTo>
                    <a:pt x="25" y="90"/>
                  </a:lnTo>
                  <a:lnTo>
                    <a:pt x="19" y="100"/>
                  </a:lnTo>
                  <a:lnTo>
                    <a:pt x="23" y="102"/>
                  </a:lnTo>
                  <a:lnTo>
                    <a:pt x="18" y="111"/>
                  </a:lnTo>
                  <a:lnTo>
                    <a:pt x="12" y="109"/>
                  </a:lnTo>
                  <a:lnTo>
                    <a:pt x="11" y="102"/>
                  </a:lnTo>
                  <a:lnTo>
                    <a:pt x="7" y="105"/>
                  </a:lnTo>
                  <a:lnTo>
                    <a:pt x="11" y="123"/>
                  </a:lnTo>
                  <a:lnTo>
                    <a:pt x="0" y="133"/>
                  </a:lnTo>
                  <a:lnTo>
                    <a:pt x="17" y="145"/>
                  </a:lnTo>
                  <a:lnTo>
                    <a:pt x="19" y="150"/>
                  </a:lnTo>
                  <a:lnTo>
                    <a:pt x="37" y="154"/>
                  </a:lnTo>
                  <a:lnTo>
                    <a:pt x="42" y="159"/>
                  </a:lnTo>
                  <a:lnTo>
                    <a:pt x="43" y="164"/>
                  </a:lnTo>
                  <a:lnTo>
                    <a:pt x="38" y="175"/>
                  </a:lnTo>
                  <a:lnTo>
                    <a:pt x="46" y="164"/>
                  </a:lnTo>
                  <a:lnTo>
                    <a:pt x="59" y="177"/>
                  </a:lnTo>
                  <a:lnTo>
                    <a:pt x="66" y="177"/>
                  </a:lnTo>
                  <a:lnTo>
                    <a:pt x="67" y="182"/>
                  </a:lnTo>
                  <a:lnTo>
                    <a:pt x="80" y="188"/>
                  </a:lnTo>
                  <a:lnTo>
                    <a:pt x="90" y="184"/>
                  </a:lnTo>
                  <a:lnTo>
                    <a:pt x="95" y="176"/>
                  </a:lnTo>
                  <a:lnTo>
                    <a:pt x="99" y="178"/>
                  </a:lnTo>
                  <a:lnTo>
                    <a:pt x="108" y="166"/>
                  </a:lnTo>
                  <a:lnTo>
                    <a:pt x="108" y="166"/>
                  </a:lnTo>
                  <a:lnTo>
                    <a:pt x="114" y="159"/>
                  </a:lnTo>
                  <a:lnTo>
                    <a:pt x="109" y="154"/>
                  </a:lnTo>
                  <a:lnTo>
                    <a:pt x="126" y="144"/>
                  </a:lnTo>
                  <a:lnTo>
                    <a:pt x="123" y="144"/>
                  </a:lnTo>
                  <a:lnTo>
                    <a:pt x="127" y="139"/>
                  </a:lnTo>
                  <a:lnTo>
                    <a:pt x="123" y="139"/>
                  </a:lnTo>
                  <a:lnTo>
                    <a:pt x="122" y="133"/>
                  </a:lnTo>
                  <a:lnTo>
                    <a:pt x="128" y="134"/>
                  </a:lnTo>
                  <a:lnTo>
                    <a:pt x="126" y="130"/>
                  </a:lnTo>
                  <a:lnTo>
                    <a:pt x="132" y="130"/>
                  </a:lnTo>
                  <a:lnTo>
                    <a:pt x="136" y="124"/>
                  </a:lnTo>
                  <a:lnTo>
                    <a:pt x="146" y="123"/>
                  </a:lnTo>
                  <a:lnTo>
                    <a:pt x="161" y="113"/>
                  </a:lnTo>
                  <a:lnTo>
                    <a:pt x="158" y="108"/>
                  </a:lnTo>
                  <a:lnTo>
                    <a:pt x="144" y="109"/>
                  </a:lnTo>
                  <a:lnTo>
                    <a:pt x="136" y="100"/>
                  </a:lnTo>
                  <a:lnTo>
                    <a:pt x="149" y="88"/>
                  </a:lnTo>
                  <a:lnTo>
                    <a:pt x="146" y="84"/>
                  </a:lnTo>
                  <a:close/>
                  <a:moveTo>
                    <a:pt x="102" y="128"/>
                  </a:moveTo>
                  <a:lnTo>
                    <a:pt x="101" y="131"/>
                  </a:lnTo>
                  <a:lnTo>
                    <a:pt x="101" y="131"/>
                  </a:lnTo>
                  <a:lnTo>
                    <a:pt x="89" y="133"/>
                  </a:lnTo>
                  <a:lnTo>
                    <a:pt x="84" y="142"/>
                  </a:lnTo>
                  <a:lnTo>
                    <a:pt x="90" y="153"/>
                  </a:lnTo>
                  <a:lnTo>
                    <a:pt x="83" y="156"/>
                  </a:lnTo>
                  <a:lnTo>
                    <a:pt x="76" y="145"/>
                  </a:lnTo>
                  <a:lnTo>
                    <a:pt x="72" y="148"/>
                  </a:lnTo>
                  <a:lnTo>
                    <a:pt x="59" y="142"/>
                  </a:lnTo>
                  <a:lnTo>
                    <a:pt x="50" y="133"/>
                  </a:lnTo>
                  <a:lnTo>
                    <a:pt x="40" y="131"/>
                  </a:lnTo>
                  <a:lnTo>
                    <a:pt x="37" y="119"/>
                  </a:lnTo>
                  <a:lnTo>
                    <a:pt x="50" y="119"/>
                  </a:lnTo>
                  <a:lnTo>
                    <a:pt x="50" y="113"/>
                  </a:lnTo>
                  <a:lnTo>
                    <a:pt x="40" y="108"/>
                  </a:lnTo>
                  <a:lnTo>
                    <a:pt x="41" y="100"/>
                  </a:lnTo>
                  <a:lnTo>
                    <a:pt x="47" y="96"/>
                  </a:lnTo>
                  <a:lnTo>
                    <a:pt x="48" y="90"/>
                  </a:lnTo>
                  <a:lnTo>
                    <a:pt x="60" y="85"/>
                  </a:lnTo>
                  <a:lnTo>
                    <a:pt x="74" y="84"/>
                  </a:lnTo>
                  <a:lnTo>
                    <a:pt x="77" y="103"/>
                  </a:lnTo>
                  <a:lnTo>
                    <a:pt x="94" y="106"/>
                  </a:lnTo>
                  <a:lnTo>
                    <a:pt x="89" y="114"/>
                  </a:lnTo>
                  <a:lnTo>
                    <a:pt x="106" y="120"/>
                  </a:lnTo>
                  <a:lnTo>
                    <a:pt x="106" y="120"/>
                  </a:lnTo>
                  <a:lnTo>
                    <a:pt x="102" y="12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8" name="Freeform 27">
              <a:extLst>
                <a:ext uri="{FF2B5EF4-FFF2-40B4-BE49-F238E27FC236}">
                  <a16:creationId xmlns:a16="http://schemas.microsoft.com/office/drawing/2014/main" id="{49E72706-8F6D-4823-8C3B-EB5A2AAD2846}"/>
                </a:ext>
              </a:extLst>
            </p:cNvPr>
            <p:cNvSpPr>
              <a:spLocks/>
            </p:cNvSpPr>
            <p:nvPr/>
          </p:nvSpPr>
          <p:spPr bwMode="auto">
            <a:xfrm>
              <a:off x="5495286" y="3938588"/>
              <a:ext cx="581025" cy="561975"/>
            </a:xfrm>
            <a:custGeom>
              <a:avLst/>
              <a:gdLst>
                <a:gd name="T0" fmla="*/ 2 w 366"/>
                <a:gd name="T1" fmla="*/ 174 h 354"/>
                <a:gd name="T2" fmla="*/ 18 w 366"/>
                <a:gd name="T3" fmla="*/ 171 h 354"/>
                <a:gd name="T4" fmla="*/ 32 w 366"/>
                <a:gd name="T5" fmla="*/ 179 h 354"/>
                <a:gd name="T6" fmla="*/ 39 w 366"/>
                <a:gd name="T7" fmla="*/ 182 h 354"/>
                <a:gd name="T8" fmla="*/ 33 w 366"/>
                <a:gd name="T9" fmla="*/ 157 h 354"/>
                <a:gd name="T10" fmla="*/ 45 w 366"/>
                <a:gd name="T11" fmla="*/ 129 h 354"/>
                <a:gd name="T12" fmla="*/ 47 w 366"/>
                <a:gd name="T13" fmla="*/ 113 h 354"/>
                <a:gd name="T14" fmla="*/ 66 w 366"/>
                <a:gd name="T15" fmla="*/ 115 h 354"/>
                <a:gd name="T16" fmla="*/ 122 w 366"/>
                <a:gd name="T17" fmla="*/ 82 h 354"/>
                <a:gd name="T18" fmla="*/ 128 w 366"/>
                <a:gd name="T19" fmla="*/ 52 h 354"/>
                <a:gd name="T20" fmla="*/ 139 w 366"/>
                <a:gd name="T21" fmla="*/ 33 h 354"/>
                <a:gd name="T22" fmla="*/ 165 w 366"/>
                <a:gd name="T23" fmla="*/ 0 h 354"/>
                <a:gd name="T24" fmla="*/ 178 w 366"/>
                <a:gd name="T25" fmla="*/ 13 h 354"/>
                <a:gd name="T26" fmla="*/ 208 w 366"/>
                <a:gd name="T27" fmla="*/ 29 h 354"/>
                <a:gd name="T28" fmla="*/ 219 w 366"/>
                <a:gd name="T29" fmla="*/ 40 h 354"/>
                <a:gd name="T30" fmla="*/ 225 w 366"/>
                <a:gd name="T31" fmla="*/ 50 h 354"/>
                <a:gd name="T32" fmla="*/ 227 w 366"/>
                <a:gd name="T33" fmla="*/ 101 h 354"/>
                <a:gd name="T34" fmla="*/ 233 w 366"/>
                <a:gd name="T35" fmla="*/ 113 h 354"/>
                <a:gd name="T36" fmla="*/ 241 w 366"/>
                <a:gd name="T37" fmla="*/ 111 h 354"/>
                <a:gd name="T38" fmla="*/ 252 w 366"/>
                <a:gd name="T39" fmla="*/ 127 h 354"/>
                <a:gd name="T40" fmla="*/ 267 w 366"/>
                <a:gd name="T41" fmla="*/ 140 h 354"/>
                <a:gd name="T42" fmla="*/ 308 w 366"/>
                <a:gd name="T43" fmla="*/ 151 h 354"/>
                <a:gd name="T44" fmla="*/ 354 w 366"/>
                <a:gd name="T45" fmla="*/ 175 h 354"/>
                <a:gd name="T46" fmla="*/ 366 w 366"/>
                <a:gd name="T47" fmla="*/ 189 h 354"/>
                <a:gd name="T48" fmla="*/ 363 w 366"/>
                <a:gd name="T49" fmla="*/ 200 h 354"/>
                <a:gd name="T50" fmla="*/ 350 w 366"/>
                <a:gd name="T51" fmla="*/ 200 h 354"/>
                <a:gd name="T52" fmla="*/ 340 w 366"/>
                <a:gd name="T53" fmla="*/ 201 h 354"/>
                <a:gd name="T54" fmla="*/ 315 w 366"/>
                <a:gd name="T55" fmla="*/ 205 h 354"/>
                <a:gd name="T56" fmla="*/ 311 w 366"/>
                <a:gd name="T57" fmla="*/ 216 h 354"/>
                <a:gd name="T58" fmla="*/ 301 w 366"/>
                <a:gd name="T59" fmla="*/ 226 h 354"/>
                <a:gd name="T60" fmla="*/ 292 w 366"/>
                <a:gd name="T61" fmla="*/ 239 h 354"/>
                <a:gd name="T62" fmla="*/ 311 w 366"/>
                <a:gd name="T63" fmla="*/ 254 h 354"/>
                <a:gd name="T64" fmla="*/ 300 w 366"/>
                <a:gd name="T65" fmla="*/ 261 h 354"/>
                <a:gd name="T66" fmla="*/ 285 w 366"/>
                <a:gd name="T67" fmla="*/ 276 h 354"/>
                <a:gd name="T68" fmla="*/ 272 w 366"/>
                <a:gd name="T69" fmla="*/ 299 h 354"/>
                <a:gd name="T70" fmla="*/ 281 w 366"/>
                <a:gd name="T71" fmla="*/ 308 h 354"/>
                <a:gd name="T72" fmla="*/ 260 w 366"/>
                <a:gd name="T73" fmla="*/ 332 h 354"/>
                <a:gd name="T74" fmla="*/ 243 w 366"/>
                <a:gd name="T75" fmla="*/ 354 h 354"/>
                <a:gd name="T76" fmla="*/ 231 w 366"/>
                <a:gd name="T77" fmla="*/ 352 h 354"/>
                <a:gd name="T78" fmla="*/ 186 w 366"/>
                <a:gd name="T79" fmla="*/ 319 h 354"/>
                <a:gd name="T80" fmla="*/ 170 w 366"/>
                <a:gd name="T81" fmla="*/ 292 h 354"/>
                <a:gd name="T82" fmla="*/ 130 w 366"/>
                <a:gd name="T83" fmla="*/ 269 h 354"/>
                <a:gd name="T84" fmla="*/ 114 w 366"/>
                <a:gd name="T85" fmla="*/ 231 h 354"/>
                <a:gd name="T86" fmla="*/ 129 w 366"/>
                <a:gd name="T87" fmla="*/ 224 h 354"/>
                <a:gd name="T88" fmla="*/ 141 w 366"/>
                <a:gd name="T89" fmla="*/ 202 h 354"/>
                <a:gd name="T90" fmla="*/ 157 w 366"/>
                <a:gd name="T91" fmla="*/ 198 h 354"/>
                <a:gd name="T92" fmla="*/ 189 w 366"/>
                <a:gd name="T93" fmla="*/ 202 h 354"/>
                <a:gd name="T94" fmla="*/ 177 w 366"/>
                <a:gd name="T95" fmla="*/ 178 h 354"/>
                <a:gd name="T96" fmla="*/ 151 w 366"/>
                <a:gd name="T97" fmla="*/ 172 h 354"/>
                <a:gd name="T98" fmla="*/ 113 w 366"/>
                <a:gd name="T99" fmla="*/ 138 h 354"/>
                <a:gd name="T100" fmla="*/ 97 w 366"/>
                <a:gd name="T101" fmla="*/ 150 h 354"/>
                <a:gd name="T102" fmla="*/ 77 w 366"/>
                <a:gd name="T103" fmla="*/ 156 h 354"/>
                <a:gd name="T104" fmla="*/ 45 w 366"/>
                <a:gd name="T105" fmla="*/ 221 h 354"/>
                <a:gd name="T106" fmla="*/ 18 w 366"/>
                <a:gd name="T107" fmla="*/ 215 h 354"/>
                <a:gd name="T108" fmla="*/ 7 w 366"/>
                <a:gd name="T109" fmla="*/ 199 h 354"/>
                <a:gd name="T110" fmla="*/ 0 w 366"/>
                <a:gd name="T111" fmla="*/ 177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354">
                  <a:moveTo>
                    <a:pt x="0" y="177"/>
                  </a:moveTo>
                  <a:lnTo>
                    <a:pt x="2" y="174"/>
                  </a:lnTo>
                  <a:lnTo>
                    <a:pt x="10" y="179"/>
                  </a:lnTo>
                  <a:lnTo>
                    <a:pt x="18" y="171"/>
                  </a:lnTo>
                  <a:lnTo>
                    <a:pt x="26" y="181"/>
                  </a:lnTo>
                  <a:lnTo>
                    <a:pt x="32" y="179"/>
                  </a:lnTo>
                  <a:lnTo>
                    <a:pt x="35" y="185"/>
                  </a:lnTo>
                  <a:lnTo>
                    <a:pt x="39" y="182"/>
                  </a:lnTo>
                  <a:lnTo>
                    <a:pt x="42" y="165"/>
                  </a:lnTo>
                  <a:lnTo>
                    <a:pt x="33" y="157"/>
                  </a:lnTo>
                  <a:lnTo>
                    <a:pt x="38" y="130"/>
                  </a:lnTo>
                  <a:lnTo>
                    <a:pt x="45" y="129"/>
                  </a:lnTo>
                  <a:lnTo>
                    <a:pt x="49" y="124"/>
                  </a:lnTo>
                  <a:lnTo>
                    <a:pt x="47" y="113"/>
                  </a:lnTo>
                  <a:lnTo>
                    <a:pt x="51" y="103"/>
                  </a:lnTo>
                  <a:lnTo>
                    <a:pt x="66" y="115"/>
                  </a:lnTo>
                  <a:lnTo>
                    <a:pt x="100" y="116"/>
                  </a:lnTo>
                  <a:lnTo>
                    <a:pt x="122" y="82"/>
                  </a:lnTo>
                  <a:lnTo>
                    <a:pt x="122" y="58"/>
                  </a:lnTo>
                  <a:lnTo>
                    <a:pt x="128" y="52"/>
                  </a:lnTo>
                  <a:lnTo>
                    <a:pt x="122" y="47"/>
                  </a:lnTo>
                  <a:lnTo>
                    <a:pt x="139" y="33"/>
                  </a:lnTo>
                  <a:lnTo>
                    <a:pt x="165" y="0"/>
                  </a:lnTo>
                  <a:lnTo>
                    <a:pt x="165" y="0"/>
                  </a:lnTo>
                  <a:lnTo>
                    <a:pt x="172" y="2"/>
                  </a:lnTo>
                  <a:lnTo>
                    <a:pt x="178" y="13"/>
                  </a:lnTo>
                  <a:lnTo>
                    <a:pt x="193" y="17"/>
                  </a:lnTo>
                  <a:lnTo>
                    <a:pt x="208" y="29"/>
                  </a:lnTo>
                  <a:lnTo>
                    <a:pt x="214" y="41"/>
                  </a:lnTo>
                  <a:lnTo>
                    <a:pt x="219" y="40"/>
                  </a:lnTo>
                  <a:lnTo>
                    <a:pt x="223" y="45"/>
                  </a:lnTo>
                  <a:lnTo>
                    <a:pt x="225" y="50"/>
                  </a:lnTo>
                  <a:lnTo>
                    <a:pt x="219" y="58"/>
                  </a:lnTo>
                  <a:lnTo>
                    <a:pt x="227" y="101"/>
                  </a:lnTo>
                  <a:lnTo>
                    <a:pt x="235" y="106"/>
                  </a:lnTo>
                  <a:lnTo>
                    <a:pt x="233" y="113"/>
                  </a:lnTo>
                  <a:lnTo>
                    <a:pt x="237" y="115"/>
                  </a:lnTo>
                  <a:lnTo>
                    <a:pt x="241" y="111"/>
                  </a:lnTo>
                  <a:lnTo>
                    <a:pt x="244" y="112"/>
                  </a:lnTo>
                  <a:lnTo>
                    <a:pt x="252" y="127"/>
                  </a:lnTo>
                  <a:lnTo>
                    <a:pt x="267" y="133"/>
                  </a:lnTo>
                  <a:lnTo>
                    <a:pt x="267" y="140"/>
                  </a:lnTo>
                  <a:lnTo>
                    <a:pt x="273" y="145"/>
                  </a:lnTo>
                  <a:lnTo>
                    <a:pt x="308" y="151"/>
                  </a:lnTo>
                  <a:lnTo>
                    <a:pt x="331" y="161"/>
                  </a:lnTo>
                  <a:lnTo>
                    <a:pt x="354" y="175"/>
                  </a:lnTo>
                  <a:lnTo>
                    <a:pt x="352" y="182"/>
                  </a:lnTo>
                  <a:lnTo>
                    <a:pt x="366" y="189"/>
                  </a:lnTo>
                  <a:lnTo>
                    <a:pt x="366" y="189"/>
                  </a:lnTo>
                  <a:lnTo>
                    <a:pt x="363" y="200"/>
                  </a:lnTo>
                  <a:lnTo>
                    <a:pt x="356" y="205"/>
                  </a:lnTo>
                  <a:lnTo>
                    <a:pt x="350" y="200"/>
                  </a:lnTo>
                  <a:lnTo>
                    <a:pt x="346" y="204"/>
                  </a:lnTo>
                  <a:lnTo>
                    <a:pt x="340" y="201"/>
                  </a:lnTo>
                  <a:lnTo>
                    <a:pt x="336" y="206"/>
                  </a:lnTo>
                  <a:lnTo>
                    <a:pt x="315" y="205"/>
                  </a:lnTo>
                  <a:lnTo>
                    <a:pt x="321" y="214"/>
                  </a:lnTo>
                  <a:lnTo>
                    <a:pt x="311" y="216"/>
                  </a:lnTo>
                  <a:lnTo>
                    <a:pt x="311" y="220"/>
                  </a:lnTo>
                  <a:lnTo>
                    <a:pt x="301" y="226"/>
                  </a:lnTo>
                  <a:lnTo>
                    <a:pt x="298" y="239"/>
                  </a:lnTo>
                  <a:lnTo>
                    <a:pt x="292" y="239"/>
                  </a:lnTo>
                  <a:lnTo>
                    <a:pt x="290" y="242"/>
                  </a:lnTo>
                  <a:lnTo>
                    <a:pt x="311" y="254"/>
                  </a:lnTo>
                  <a:lnTo>
                    <a:pt x="312" y="259"/>
                  </a:lnTo>
                  <a:lnTo>
                    <a:pt x="300" y="261"/>
                  </a:lnTo>
                  <a:lnTo>
                    <a:pt x="296" y="274"/>
                  </a:lnTo>
                  <a:lnTo>
                    <a:pt x="285" y="276"/>
                  </a:lnTo>
                  <a:lnTo>
                    <a:pt x="278" y="297"/>
                  </a:lnTo>
                  <a:lnTo>
                    <a:pt x="272" y="299"/>
                  </a:lnTo>
                  <a:lnTo>
                    <a:pt x="271" y="303"/>
                  </a:lnTo>
                  <a:lnTo>
                    <a:pt x="281" y="308"/>
                  </a:lnTo>
                  <a:lnTo>
                    <a:pt x="276" y="338"/>
                  </a:lnTo>
                  <a:lnTo>
                    <a:pt x="260" y="332"/>
                  </a:lnTo>
                  <a:lnTo>
                    <a:pt x="246" y="346"/>
                  </a:lnTo>
                  <a:lnTo>
                    <a:pt x="243" y="354"/>
                  </a:lnTo>
                  <a:lnTo>
                    <a:pt x="243" y="354"/>
                  </a:lnTo>
                  <a:lnTo>
                    <a:pt x="231" y="352"/>
                  </a:lnTo>
                  <a:lnTo>
                    <a:pt x="202" y="334"/>
                  </a:lnTo>
                  <a:lnTo>
                    <a:pt x="186" y="319"/>
                  </a:lnTo>
                  <a:lnTo>
                    <a:pt x="170" y="315"/>
                  </a:lnTo>
                  <a:lnTo>
                    <a:pt x="170" y="292"/>
                  </a:lnTo>
                  <a:lnTo>
                    <a:pt x="139" y="282"/>
                  </a:lnTo>
                  <a:lnTo>
                    <a:pt x="130" y="269"/>
                  </a:lnTo>
                  <a:lnTo>
                    <a:pt x="125" y="243"/>
                  </a:lnTo>
                  <a:lnTo>
                    <a:pt x="114" y="231"/>
                  </a:lnTo>
                  <a:lnTo>
                    <a:pt x="116" y="222"/>
                  </a:lnTo>
                  <a:lnTo>
                    <a:pt x="129" y="224"/>
                  </a:lnTo>
                  <a:lnTo>
                    <a:pt x="137" y="221"/>
                  </a:lnTo>
                  <a:lnTo>
                    <a:pt x="141" y="202"/>
                  </a:lnTo>
                  <a:lnTo>
                    <a:pt x="146" y="197"/>
                  </a:lnTo>
                  <a:lnTo>
                    <a:pt x="157" y="198"/>
                  </a:lnTo>
                  <a:lnTo>
                    <a:pt x="174" y="209"/>
                  </a:lnTo>
                  <a:lnTo>
                    <a:pt x="189" y="202"/>
                  </a:lnTo>
                  <a:lnTo>
                    <a:pt x="189" y="192"/>
                  </a:lnTo>
                  <a:lnTo>
                    <a:pt x="177" y="178"/>
                  </a:lnTo>
                  <a:lnTo>
                    <a:pt x="168" y="173"/>
                  </a:lnTo>
                  <a:lnTo>
                    <a:pt x="151" y="172"/>
                  </a:lnTo>
                  <a:lnTo>
                    <a:pt x="118" y="138"/>
                  </a:lnTo>
                  <a:lnTo>
                    <a:pt x="113" y="138"/>
                  </a:lnTo>
                  <a:lnTo>
                    <a:pt x="104" y="142"/>
                  </a:lnTo>
                  <a:lnTo>
                    <a:pt x="97" y="150"/>
                  </a:lnTo>
                  <a:lnTo>
                    <a:pt x="84" y="152"/>
                  </a:lnTo>
                  <a:lnTo>
                    <a:pt x="77" y="156"/>
                  </a:lnTo>
                  <a:lnTo>
                    <a:pt x="68" y="170"/>
                  </a:lnTo>
                  <a:lnTo>
                    <a:pt x="45" y="221"/>
                  </a:lnTo>
                  <a:lnTo>
                    <a:pt x="35" y="224"/>
                  </a:lnTo>
                  <a:lnTo>
                    <a:pt x="18" y="215"/>
                  </a:lnTo>
                  <a:lnTo>
                    <a:pt x="15" y="204"/>
                  </a:lnTo>
                  <a:lnTo>
                    <a:pt x="7" y="199"/>
                  </a:lnTo>
                  <a:lnTo>
                    <a:pt x="4" y="181"/>
                  </a:lnTo>
                  <a:lnTo>
                    <a:pt x="0" y="17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9" name="Freeform 28">
              <a:extLst>
                <a:ext uri="{FF2B5EF4-FFF2-40B4-BE49-F238E27FC236}">
                  <a16:creationId xmlns:a16="http://schemas.microsoft.com/office/drawing/2014/main" id="{E7B6D521-4894-4F67-BEF7-B95DF917CA27}"/>
                </a:ext>
              </a:extLst>
            </p:cNvPr>
            <p:cNvSpPr>
              <a:spLocks/>
            </p:cNvSpPr>
            <p:nvPr/>
          </p:nvSpPr>
          <p:spPr bwMode="auto">
            <a:xfrm>
              <a:off x="5879461" y="2249488"/>
              <a:ext cx="839787" cy="406400"/>
            </a:xfrm>
            <a:custGeom>
              <a:avLst/>
              <a:gdLst>
                <a:gd name="T0" fmla="*/ 178 w 529"/>
                <a:gd name="T1" fmla="*/ 13 h 256"/>
                <a:gd name="T2" fmla="*/ 223 w 529"/>
                <a:gd name="T3" fmla="*/ 29 h 256"/>
                <a:gd name="T4" fmla="*/ 247 w 529"/>
                <a:gd name="T5" fmla="*/ 27 h 256"/>
                <a:gd name="T6" fmla="*/ 270 w 529"/>
                <a:gd name="T7" fmla="*/ 26 h 256"/>
                <a:gd name="T8" fmla="*/ 290 w 529"/>
                <a:gd name="T9" fmla="*/ 39 h 256"/>
                <a:gd name="T10" fmla="*/ 344 w 529"/>
                <a:gd name="T11" fmla="*/ 35 h 256"/>
                <a:gd name="T12" fmla="*/ 361 w 529"/>
                <a:gd name="T13" fmla="*/ 25 h 256"/>
                <a:gd name="T14" fmla="*/ 406 w 529"/>
                <a:gd name="T15" fmla="*/ 19 h 256"/>
                <a:gd name="T16" fmla="*/ 423 w 529"/>
                <a:gd name="T17" fmla="*/ 35 h 256"/>
                <a:gd name="T18" fmla="*/ 440 w 529"/>
                <a:gd name="T19" fmla="*/ 62 h 256"/>
                <a:gd name="T20" fmla="*/ 452 w 529"/>
                <a:gd name="T21" fmla="*/ 70 h 256"/>
                <a:gd name="T22" fmla="*/ 471 w 529"/>
                <a:gd name="T23" fmla="*/ 74 h 256"/>
                <a:gd name="T24" fmla="*/ 483 w 529"/>
                <a:gd name="T25" fmla="*/ 99 h 256"/>
                <a:gd name="T26" fmla="*/ 500 w 529"/>
                <a:gd name="T27" fmla="*/ 108 h 256"/>
                <a:gd name="T28" fmla="*/ 529 w 529"/>
                <a:gd name="T29" fmla="*/ 140 h 256"/>
                <a:gd name="T30" fmla="*/ 501 w 529"/>
                <a:gd name="T31" fmla="*/ 158 h 256"/>
                <a:gd name="T32" fmla="*/ 479 w 529"/>
                <a:gd name="T33" fmla="*/ 160 h 256"/>
                <a:gd name="T34" fmla="*/ 466 w 529"/>
                <a:gd name="T35" fmla="*/ 167 h 256"/>
                <a:gd name="T36" fmla="*/ 420 w 529"/>
                <a:gd name="T37" fmla="*/ 168 h 256"/>
                <a:gd name="T38" fmla="*/ 359 w 529"/>
                <a:gd name="T39" fmla="*/ 155 h 256"/>
                <a:gd name="T40" fmla="*/ 331 w 529"/>
                <a:gd name="T41" fmla="*/ 184 h 256"/>
                <a:gd name="T42" fmla="*/ 312 w 529"/>
                <a:gd name="T43" fmla="*/ 191 h 256"/>
                <a:gd name="T44" fmla="*/ 280 w 529"/>
                <a:gd name="T45" fmla="*/ 228 h 256"/>
                <a:gd name="T46" fmla="*/ 267 w 529"/>
                <a:gd name="T47" fmla="*/ 246 h 256"/>
                <a:gd name="T48" fmla="*/ 237 w 529"/>
                <a:gd name="T49" fmla="*/ 248 h 256"/>
                <a:gd name="T50" fmla="*/ 219 w 529"/>
                <a:gd name="T51" fmla="*/ 251 h 256"/>
                <a:gd name="T52" fmla="*/ 212 w 529"/>
                <a:gd name="T53" fmla="*/ 251 h 256"/>
                <a:gd name="T54" fmla="*/ 189 w 529"/>
                <a:gd name="T55" fmla="*/ 249 h 256"/>
                <a:gd name="T56" fmla="*/ 173 w 529"/>
                <a:gd name="T57" fmla="*/ 237 h 256"/>
                <a:gd name="T58" fmla="*/ 110 w 529"/>
                <a:gd name="T59" fmla="*/ 233 h 256"/>
                <a:gd name="T60" fmla="*/ 91 w 529"/>
                <a:gd name="T61" fmla="*/ 227 h 256"/>
                <a:gd name="T62" fmla="*/ 65 w 529"/>
                <a:gd name="T63" fmla="*/ 214 h 256"/>
                <a:gd name="T64" fmla="*/ 34 w 529"/>
                <a:gd name="T65" fmla="*/ 222 h 256"/>
                <a:gd name="T66" fmla="*/ 1 w 529"/>
                <a:gd name="T67" fmla="*/ 216 h 256"/>
                <a:gd name="T68" fmla="*/ 12 w 529"/>
                <a:gd name="T69" fmla="*/ 197 h 256"/>
                <a:gd name="T70" fmla="*/ 45 w 529"/>
                <a:gd name="T71" fmla="*/ 148 h 256"/>
                <a:gd name="T72" fmla="*/ 73 w 529"/>
                <a:gd name="T73" fmla="*/ 173 h 256"/>
                <a:gd name="T74" fmla="*/ 93 w 529"/>
                <a:gd name="T75" fmla="*/ 139 h 256"/>
                <a:gd name="T76" fmla="*/ 102 w 529"/>
                <a:gd name="T77" fmla="*/ 125 h 256"/>
                <a:gd name="T78" fmla="*/ 83 w 529"/>
                <a:gd name="T79" fmla="*/ 109 h 256"/>
                <a:gd name="T80" fmla="*/ 76 w 529"/>
                <a:gd name="T81" fmla="*/ 84 h 256"/>
                <a:gd name="T82" fmla="*/ 105 w 529"/>
                <a:gd name="T83" fmla="*/ 88 h 256"/>
                <a:gd name="T84" fmla="*/ 151 w 529"/>
                <a:gd name="T85" fmla="*/ 80 h 256"/>
                <a:gd name="T86" fmla="*/ 172 w 529"/>
                <a:gd name="T87" fmla="*/ 57 h 256"/>
                <a:gd name="T88" fmla="*/ 152 w 529"/>
                <a:gd name="T89" fmla="*/ 28 h 256"/>
                <a:gd name="T90" fmla="*/ 135 w 529"/>
                <a:gd name="T91" fmla="*/ 1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9" h="256">
                  <a:moveTo>
                    <a:pt x="152" y="6"/>
                  </a:moveTo>
                  <a:lnTo>
                    <a:pt x="164" y="4"/>
                  </a:lnTo>
                  <a:lnTo>
                    <a:pt x="178" y="13"/>
                  </a:lnTo>
                  <a:lnTo>
                    <a:pt x="206" y="9"/>
                  </a:lnTo>
                  <a:lnTo>
                    <a:pt x="217" y="15"/>
                  </a:lnTo>
                  <a:lnTo>
                    <a:pt x="223" y="29"/>
                  </a:lnTo>
                  <a:lnTo>
                    <a:pt x="228" y="33"/>
                  </a:lnTo>
                  <a:lnTo>
                    <a:pt x="232" y="29"/>
                  </a:lnTo>
                  <a:lnTo>
                    <a:pt x="247" y="27"/>
                  </a:lnTo>
                  <a:lnTo>
                    <a:pt x="250" y="21"/>
                  </a:lnTo>
                  <a:lnTo>
                    <a:pt x="264" y="19"/>
                  </a:lnTo>
                  <a:lnTo>
                    <a:pt x="270" y="26"/>
                  </a:lnTo>
                  <a:lnTo>
                    <a:pt x="277" y="25"/>
                  </a:lnTo>
                  <a:lnTo>
                    <a:pt x="285" y="31"/>
                  </a:lnTo>
                  <a:lnTo>
                    <a:pt x="290" y="39"/>
                  </a:lnTo>
                  <a:lnTo>
                    <a:pt x="310" y="38"/>
                  </a:lnTo>
                  <a:lnTo>
                    <a:pt x="320" y="45"/>
                  </a:lnTo>
                  <a:lnTo>
                    <a:pt x="344" y="35"/>
                  </a:lnTo>
                  <a:lnTo>
                    <a:pt x="350" y="39"/>
                  </a:lnTo>
                  <a:lnTo>
                    <a:pt x="358" y="35"/>
                  </a:lnTo>
                  <a:lnTo>
                    <a:pt x="361" y="25"/>
                  </a:lnTo>
                  <a:lnTo>
                    <a:pt x="372" y="18"/>
                  </a:lnTo>
                  <a:lnTo>
                    <a:pt x="391" y="25"/>
                  </a:lnTo>
                  <a:lnTo>
                    <a:pt x="406" y="19"/>
                  </a:lnTo>
                  <a:lnTo>
                    <a:pt x="413" y="27"/>
                  </a:lnTo>
                  <a:lnTo>
                    <a:pt x="421" y="26"/>
                  </a:lnTo>
                  <a:lnTo>
                    <a:pt x="423" y="35"/>
                  </a:lnTo>
                  <a:lnTo>
                    <a:pt x="432" y="46"/>
                  </a:lnTo>
                  <a:lnTo>
                    <a:pt x="431" y="57"/>
                  </a:lnTo>
                  <a:lnTo>
                    <a:pt x="440" y="62"/>
                  </a:lnTo>
                  <a:lnTo>
                    <a:pt x="440" y="66"/>
                  </a:lnTo>
                  <a:lnTo>
                    <a:pt x="448" y="66"/>
                  </a:lnTo>
                  <a:lnTo>
                    <a:pt x="452" y="70"/>
                  </a:lnTo>
                  <a:lnTo>
                    <a:pt x="456" y="67"/>
                  </a:lnTo>
                  <a:lnTo>
                    <a:pt x="460" y="72"/>
                  </a:lnTo>
                  <a:lnTo>
                    <a:pt x="471" y="74"/>
                  </a:lnTo>
                  <a:lnTo>
                    <a:pt x="469" y="80"/>
                  </a:lnTo>
                  <a:lnTo>
                    <a:pt x="473" y="89"/>
                  </a:lnTo>
                  <a:lnTo>
                    <a:pt x="483" y="99"/>
                  </a:lnTo>
                  <a:lnTo>
                    <a:pt x="485" y="110"/>
                  </a:lnTo>
                  <a:lnTo>
                    <a:pt x="500" y="108"/>
                  </a:lnTo>
                  <a:lnTo>
                    <a:pt x="500" y="108"/>
                  </a:lnTo>
                  <a:lnTo>
                    <a:pt x="502" y="119"/>
                  </a:lnTo>
                  <a:lnTo>
                    <a:pt x="510" y="121"/>
                  </a:lnTo>
                  <a:lnTo>
                    <a:pt x="529" y="140"/>
                  </a:lnTo>
                  <a:lnTo>
                    <a:pt x="527" y="142"/>
                  </a:lnTo>
                  <a:lnTo>
                    <a:pt x="517" y="145"/>
                  </a:lnTo>
                  <a:lnTo>
                    <a:pt x="501" y="158"/>
                  </a:lnTo>
                  <a:lnTo>
                    <a:pt x="501" y="158"/>
                  </a:lnTo>
                  <a:lnTo>
                    <a:pt x="488" y="156"/>
                  </a:lnTo>
                  <a:lnTo>
                    <a:pt x="479" y="160"/>
                  </a:lnTo>
                  <a:lnTo>
                    <a:pt x="475" y="156"/>
                  </a:lnTo>
                  <a:lnTo>
                    <a:pt x="467" y="159"/>
                  </a:lnTo>
                  <a:lnTo>
                    <a:pt x="466" y="167"/>
                  </a:lnTo>
                  <a:lnTo>
                    <a:pt x="444" y="167"/>
                  </a:lnTo>
                  <a:lnTo>
                    <a:pt x="431" y="173"/>
                  </a:lnTo>
                  <a:lnTo>
                    <a:pt x="420" y="168"/>
                  </a:lnTo>
                  <a:lnTo>
                    <a:pt x="402" y="171"/>
                  </a:lnTo>
                  <a:lnTo>
                    <a:pt x="377" y="159"/>
                  </a:lnTo>
                  <a:lnTo>
                    <a:pt x="359" y="155"/>
                  </a:lnTo>
                  <a:lnTo>
                    <a:pt x="352" y="168"/>
                  </a:lnTo>
                  <a:lnTo>
                    <a:pt x="338" y="167"/>
                  </a:lnTo>
                  <a:lnTo>
                    <a:pt x="331" y="184"/>
                  </a:lnTo>
                  <a:lnTo>
                    <a:pt x="325" y="188"/>
                  </a:lnTo>
                  <a:lnTo>
                    <a:pt x="323" y="194"/>
                  </a:lnTo>
                  <a:lnTo>
                    <a:pt x="312" y="191"/>
                  </a:lnTo>
                  <a:lnTo>
                    <a:pt x="294" y="194"/>
                  </a:lnTo>
                  <a:lnTo>
                    <a:pt x="289" y="222"/>
                  </a:lnTo>
                  <a:lnTo>
                    <a:pt x="280" y="228"/>
                  </a:lnTo>
                  <a:lnTo>
                    <a:pt x="277" y="239"/>
                  </a:lnTo>
                  <a:lnTo>
                    <a:pt x="270" y="241"/>
                  </a:lnTo>
                  <a:lnTo>
                    <a:pt x="267" y="246"/>
                  </a:lnTo>
                  <a:lnTo>
                    <a:pt x="267" y="246"/>
                  </a:lnTo>
                  <a:lnTo>
                    <a:pt x="262" y="243"/>
                  </a:lnTo>
                  <a:lnTo>
                    <a:pt x="237" y="248"/>
                  </a:lnTo>
                  <a:lnTo>
                    <a:pt x="233" y="243"/>
                  </a:lnTo>
                  <a:lnTo>
                    <a:pt x="225" y="243"/>
                  </a:lnTo>
                  <a:lnTo>
                    <a:pt x="219" y="251"/>
                  </a:lnTo>
                  <a:lnTo>
                    <a:pt x="222" y="255"/>
                  </a:lnTo>
                  <a:lnTo>
                    <a:pt x="222" y="255"/>
                  </a:lnTo>
                  <a:lnTo>
                    <a:pt x="212" y="251"/>
                  </a:lnTo>
                  <a:lnTo>
                    <a:pt x="201" y="256"/>
                  </a:lnTo>
                  <a:lnTo>
                    <a:pt x="189" y="256"/>
                  </a:lnTo>
                  <a:lnTo>
                    <a:pt x="189" y="249"/>
                  </a:lnTo>
                  <a:lnTo>
                    <a:pt x="183" y="249"/>
                  </a:lnTo>
                  <a:lnTo>
                    <a:pt x="179" y="240"/>
                  </a:lnTo>
                  <a:lnTo>
                    <a:pt x="173" y="237"/>
                  </a:lnTo>
                  <a:lnTo>
                    <a:pt x="151" y="244"/>
                  </a:lnTo>
                  <a:lnTo>
                    <a:pt x="119" y="239"/>
                  </a:lnTo>
                  <a:lnTo>
                    <a:pt x="110" y="233"/>
                  </a:lnTo>
                  <a:lnTo>
                    <a:pt x="98" y="232"/>
                  </a:lnTo>
                  <a:lnTo>
                    <a:pt x="97" y="227"/>
                  </a:lnTo>
                  <a:lnTo>
                    <a:pt x="91" y="227"/>
                  </a:lnTo>
                  <a:lnTo>
                    <a:pt x="89" y="222"/>
                  </a:lnTo>
                  <a:lnTo>
                    <a:pt x="65" y="218"/>
                  </a:lnTo>
                  <a:lnTo>
                    <a:pt x="65" y="214"/>
                  </a:lnTo>
                  <a:lnTo>
                    <a:pt x="55" y="210"/>
                  </a:lnTo>
                  <a:lnTo>
                    <a:pt x="34" y="222"/>
                  </a:lnTo>
                  <a:lnTo>
                    <a:pt x="34" y="222"/>
                  </a:lnTo>
                  <a:lnTo>
                    <a:pt x="29" y="215"/>
                  </a:lnTo>
                  <a:lnTo>
                    <a:pt x="14" y="222"/>
                  </a:lnTo>
                  <a:lnTo>
                    <a:pt x="1" y="216"/>
                  </a:lnTo>
                  <a:lnTo>
                    <a:pt x="0" y="199"/>
                  </a:lnTo>
                  <a:lnTo>
                    <a:pt x="8" y="201"/>
                  </a:lnTo>
                  <a:lnTo>
                    <a:pt x="12" y="197"/>
                  </a:lnTo>
                  <a:lnTo>
                    <a:pt x="20" y="198"/>
                  </a:lnTo>
                  <a:lnTo>
                    <a:pt x="23" y="174"/>
                  </a:lnTo>
                  <a:lnTo>
                    <a:pt x="45" y="148"/>
                  </a:lnTo>
                  <a:lnTo>
                    <a:pt x="56" y="163"/>
                  </a:lnTo>
                  <a:lnTo>
                    <a:pt x="65" y="166"/>
                  </a:lnTo>
                  <a:lnTo>
                    <a:pt x="73" y="173"/>
                  </a:lnTo>
                  <a:lnTo>
                    <a:pt x="81" y="173"/>
                  </a:lnTo>
                  <a:lnTo>
                    <a:pt x="84" y="140"/>
                  </a:lnTo>
                  <a:lnTo>
                    <a:pt x="93" y="139"/>
                  </a:lnTo>
                  <a:lnTo>
                    <a:pt x="108" y="125"/>
                  </a:lnTo>
                  <a:lnTo>
                    <a:pt x="106" y="123"/>
                  </a:lnTo>
                  <a:lnTo>
                    <a:pt x="102" y="125"/>
                  </a:lnTo>
                  <a:lnTo>
                    <a:pt x="96" y="115"/>
                  </a:lnTo>
                  <a:lnTo>
                    <a:pt x="87" y="115"/>
                  </a:lnTo>
                  <a:lnTo>
                    <a:pt x="83" y="109"/>
                  </a:lnTo>
                  <a:lnTo>
                    <a:pt x="71" y="110"/>
                  </a:lnTo>
                  <a:lnTo>
                    <a:pt x="68" y="101"/>
                  </a:lnTo>
                  <a:lnTo>
                    <a:pt x="76" y="84"/>
                  </a:lnTo>
                  <a:lnTo>
                    <a:pt x="81" y="82"/>
                  </a:lnTo>
                  <a:lnTo>
                    <a:pt x="98" y="90"/>
                  </a:lnTo>
                  <a:lnTo>
                    <a:pt x="105" y="88"/>
                  </a:lnTo>
                  <a:lnTo>
                    <a:pt x="123" y="96"/>
                  </a:lnTo>
                  <a:lnTo>
                    <a:pt x="131" y="88"/>
                  </a:lnTo>
                  <a:lnTo>
                    <a:pt x="151" y="80"/>
                  </a:lnTo>
                  <a:lnTo>
                    <a:pt x="160" y="64"/>
                  </a:lnTo>
                  <a:lnTo>
                    <a:pt x="164" y="65"/>
                  </a:lnTo>
                  <a:lnTo>
                    <a:pt x="172" y="57"/>
                  </a:lnTo>
                  <a:lnTo>
                    <a:pt x="168" y="47"/>
                  </a:lnTo>
                  <a:lnTo>
                    <a:pt x="159" y="44"/>
                  </a:lnTo>
                  <a:lnTo>
                    <a:pt x="152" y="28"/>
                  </a:lnTo>
                  <a:lnTo>
                    <a:pt x="146" y="29"/>
                  </a:lnTo>
                  <a:lnTo>
                    <a:pt x="135" y="19"/>
                  </a:lnTo>
                  <a:lnTo>
                    <a:pt x="135" y="19"/>
                  </a:lnTo>
                  <a:lnTo>
                    <a:pt x="143" y="0"/>
                  </a:lnTo>
                  <a:lnTo>
                    <a:pt x="152"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0" name="Freeform 29">
              <a:extLst>
                <a:ext uri="{FF2B5EF4-FFF2-40B4-BE49-F238E27FC236}">
                  <a16:creationId xmlns:a16="http://schemas.microsoft.com/office/drawing/2014/main" id="{71D3B1B9-A2D0-4C69-8ADB-9E8494BF056C}"/>
                </a:ext>
              </a:extLst>
            </p:cNvPr>
            <p:cNvSpPr>
              <a:spLocks/>
            </p:cNvSpPr>
            <p:nvPr/>
          </p:nvSpPr>
          <p:spPr bwMode="auto">
            <a:xfrm>
              <a:off x="6277923" y="2770188"/>
              <a:ext cx="542925" cy="615950"/>
            </a:xfrm>
            <a:custGeom>
              <a:avLst/>
              <a:gdLst>
                <a:gd name="T0" fmla="*/ 299 w 342"/>
                <a:gd name="T1" fmla="*/ 7 h 388"/>
                <a:gd name="T2" fmla="*/ 324 w 342"/>
                <a:gd name="T3" fmla="*/ 18 h 388"/>
                <a:gd name="T4" fmla="*/ 335 w 342"/>
                <a:gd name="T5" fmla="*/ 75 h 388"/>
                <a:gd name="T6" fmla="*/ 336 w 342"/>
                <a:gd name="T7" fmla="*/ 125 h 388"/>
                <a:gd name="T8" fmla="*/ 338 w 342"/>
                <a:gd name="T9" fmla="*/ 167 h 388"/>
                <a:gd name="T10" fmla="*/ 285 w 342"/>
                <a:gd name="T11" fmla="*/ 207 h 388"/>
                <a:gd name="T12" fmla="*/ 266 w 342"/>
                <a:gd name="T13" fmla="*/ 229 h 388"/>
                <a:gd name="T14" fmla="*/ 262 w 342"/>
                <a:gd name="T15" fmla="*/ 244 h 388"/>
                <a:gd name="T16" fmla="*/ 264 w 342"/>
                <a:gd name="T17" fmla="*/ 251 h 388"/>
                <a:gd name="T18" fmla="*/ 248 w 342"/>
                <a:gd name="T19" fmla="*/ 283 h 388"/>
                <a:gd name="T20" fmla="*/ 226 w 342"/>
                <a:gd name="T21" fmla="*/ 277 h 388"/>
                <a:gd name="T22" fmla="*/ 234 w 342"/>
                <a:gd name="T23" fmla="*/ 295 h 388"/>
                <a:gd name="T24" fmla="*/ 237 w 342"/>
                <a:gd name="T25" fmla="*/ 311 h 388"/>
                <a:gd name="T26" fmla="*/ 251 w 342"/>
                <a:gd name="T27" fmla="*/ 327 h 388"/>
                <a:gd name="T28" fmla="*/ 290 w 342"/>
                <a:gd name="T29" fmla="*/ 331 h 388"/>
                <a:gd name="T30" fmla="*/ 307 w 342"/>
                <a:gd name="T31" fmla="*/ 355 h 388"/>
                <a:gd name="T32" fmla="*/ 288 w 342"/>
                <a:gd name="T33" fmla="*/ 361 h 388"/>
                <a:gd name="T34" fmla="*/ 252 w 342"/>
                <a:gd name="T35" fmla="*/ 376 h 388"/>
                <a:gd name="T36" fmla="*/ 242 w 342"/>
                <a:gd name="T37" fmla="*/ 386 h 388"/>
                <a:gd name="T38" fmla="*/ 207 w 342"/>
                <a:gd name="T39" fmla="*/ 379 h 388"/>
                <a:gd name="T40" fmla="*/ 191 w 342"/>
                <a:gd name="T41" fmla="*/ 388 h 388"/>
                <a:gd name="T42" fmla="*/ 184 w 342"/>
                <a:gd name="T43" fmla="*/ 345 h 388"/>
                <a:gd name="T44" fmla="*/ 182 w 342"/>
                <a:gd name="T45" fmla="*/ 326 h 388"/>
                <a:gd name="T46" fmla="*/ 168 w 342"/>
                <a:gd name="T47" fmla="*/ 324 h 388"/>
                <a:gd name="T48" fmla="*/ 136 w 342"/>
                <a:gd name="T49" fmla="*/ 328 h 388"/>
                <a:gd name="T50" fmla="*/ 106 w 342"/>
                <a:gd name="T51" fmla="*/ 328 h 388"/>
                <a:gd name="T52" fmla="*/ 75 w 342"/>
                <a:gd name="T53" fmla="*/ 328 h 388"/>
                <a:gd name="T54" fmla="*/ 61 w 342"/>
                <a:gd name="T55" fmla="*/ 321 h 388"/>
                <a:gd name="T56" fmla="*/ 45 w 342"/>
                <a:gd name="T57" fmla="*/ 295 h 388"/>
                <a:gd name="T58" fmla="*/ 10 w 342"/>
                <a:gd name="T59" fmla="*/ 276 h 388"/>
                <a:gd name="T60" fmla="*/ 16 w 342"/>
                <a:gd name="T61" fmla="*/ 250 h 388"/>
                <a:gd name="T62" fmla="*/ 1 w 342"/>
                <a:gd name="T63" fmla="*/ 250 h 388"/>
                <a:gd name="T64" fmla="*/ 8 w 342"/>
                <a:gd name="T65" fmla="*/ 219 h 388"/>
                <a:gd name="T66" fmla="*/ 28 w 342"/>
                <a:gd name="T67" fmla="*/ 195 h 388"/>
                <a:gd name="T68" fmla="*/ 26 w 342"/>
                <a:gd name="T69" fmla="*/ 176 h 388"/>
                <a:gd name="T70" fmla="*/ 41 w 342"/>
                <a:gd name="T71" fmla="*/ 161 h 388"/>
                <a:gd name="T72" fmla="*/ 58 w 342"/>
                <a:gd name="T73" fmla="*/ 127 h 388"/>
                <a:gd name="T74" fmla="*/ 85 w 342"/>
                <a:gd name="T75" fmla="*/ 142 h 388"/>
                <a:gd name="T76" fmla="*/ 118 w 342"/>
                <a:gd name="T77" fmla="*/ 133 h 388"/>
                <a:gd name="T78" fmla="*/ 138 w 342"/>
                <a:gd name="T79" fmla="*/ 110 h 388"/>
                <a:gd name="T80" fmla="*/ 145 w 342"/>
                <a:gd name="T81" fmla="*/ 86 h 388"/>
                <a:gd name="T82" fmla="*/ 157 w 342"/>
                <a:gd name="T83" fmla="*/ 82 h 388"/>
                <a:gd name="T84" fmla="*/ 168 w 342"/>
                <a:gd name="T85" fmla="*/ 69 h 388"/>
                <a:gd name="T86" fmla="*/ 194 w 342"/>
                <a:gd name="T87" fmla="*/ 86 h 388"/>
                <a:gd name="T88" fmla="*/ 193 w 342"/>
                <a:gd name="T89" fmla="*/ 76 h 388"/>
                <a:gd name="T90" fmla="*/ 209 w 342"/>
                <a:gd name="T91" fmla="*/ 36 h 388"/>
                <a:gd name="T92" fmla="*/ 247 w 342"/>
                <a:gd name="T93" fmla="*/ 14 h 388"/>
                <a:gd name="T94" fmla="*/ 280 w 342"/>
                <a:gd name="T95"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2" h="388">
                  <a:moveTo>
                    <a:pt x="280" y="0"/>
                  </a:moveTo>
                  <a:lnTo>
                    <a:pt x="288" y="7"/>
                  </a:lnTo>
                  <a:lnTo>
                    <a:pt x="299" y="7"/>
                  </a:lnTo>
                  <a:lnTo>
                    <a:pt x="308" y="3"/>
                  </a:lnTo>
                  <a:lnTo>
                    <a:pt x="324" y="18"/>
                  </a:lnTo>
                  <a:lnTo>
                    <a:pt x="324" y="18"/>
                  </a:lnTo>
                  <a:lnTo>
                    <a:pt x="322" y="29"/>
                  </a:lnTo>
                  <a:lnTo>
                    <a:pt x="332" y="40"/>
                  </a:lnTo>
                  <a:lnTo>
                    <a:pt x="335" y="75"/>
                  </a:lnTo>
                  <a:lnTo>
                    <a:pt x="328" y="110"/>
                  </a:lnTo>
                  <a:lnTo>
                    <a:pt x="335" y="113"/>
                  </a:lnTo>
                  <a:lnTo>
                    <a:pt x="336" y="125"/>
                  </a:lnTo>
                  <a:lnTo>
                    <a:pt x="342" y="130"/>
                  </a:lnTo>
                  <a:lnTo>
                    <a:pt x="335" y="158"/>
                  </a:lnTo>
                  <a:lnTo>
                    <a:pt x="338" y="167"/>
                  </a:lnTo>
                  <a:lnTo>
                    <a:pt x="323" y="178"/>
                  </a:lnTo>
                  <a:lnTo>
                    <a:pt x="301" y="207"/>
                  </a:lnTo>
                  <a:lnTo>
                    <a:pt x="285" y="207"/>
                  </a:lnTo>
                  <a:lnTo>
                    <a:pt x="280" y="215"/>
                  </a:lnTo>
                  <a:lnTo>
                    <a:pt x="269" y="220"/>
                  </a:lnTo>
                  <a:lnTo>
                    <a:pt x="266" y="229"/>
                  </a:lnTo>
                  <a:lnTo>
                    <a:pt x="260" y="233"/>
                  </a:lnTo>
                  <a:lnTo>
                    <a:pt x="258" y="238"/>
                  </a:lnTo>
                  <a:lnTo>
                    <a:pt x="262" y="244"/>
                  </a:lnTo>
                  <a:lnTo>
                    <a:pt x="264" y="236"/>
                  </a:lnTo>
                  <a:lnTo>
                    <a:pt x="271" y="239"/>
                  </a:lnTo>
                  <a:lnTo>
                    <a:pt x="264" y="251"/>
                  </a:lnTo>
                  <a:lnTo>
                    <a:pt x="248" y="262"/>
                  </a:lnTo>
                  <a:lnTo>
                    <a:pt x="257" y="278"/>
                  </a:lnTo>
                  <a:lnTo>
                    <a:pt x="248" y="283"/>
                  </a:lnTo>
                  <a:lnTo>
                    <a:pt x="240" y="277"/>
                  </a:lnTo>
                  <a:lnTo>
                    <a:pt x="237" y="280"/>
                  </a:lnTo>
                  <a:lnTo>
                    <a:pt x="226" y="277"/>
                  </a:lnTo>
                  <a:lnTo>
                    <a:pt x="223" y="281"/>
                  </a:lnTo>
                  <a:lnTo>
                    <a:pt x="228" y="294"/>
                  </a:lnTo>
                  <a:lnTo>
                    <a:pt x="234" y="295"/>
                  </a:lnTo>
                  <a:lnTo>
                    <a:pt x="227" y="304"/>
                  </a:lnTo>
                  <a:lnTo>
                    <a:pt x="231" y="312"/>
                  </a:lnTo>
                  <a:lnTo>
                    <a:pt x="237" y="311"/>
                  </a:lnTo>
                  <a:lnTo>
                    <a:pt x="245" y="316"/>
                  </a:lnTo>
                  <a:lnTo>
                    <a:pt x="247" y="324"/>
                  </a:lnTo>
                  <a:lnTo>
                    <a:pt x="251" y="327"/>
                  </a:lnTo>
                  <a:lnTo>
                    <a:pt x="280" y="327"/>
                  </a:lnTo>
                  <a:lnTo>
                    <a:pt x="283" y="331"/>
                  </a:lnTo>
                  <a:lnTo>
                    <a:pt x="290" y="331"/>
                  </a:lnTo>
                  <a:lnTo>
                    <a:pt x="296" y="347"/>
                  </a:lnTo>
                  <a:lnTo>
                    <a:pt x="307" y="355"/>
                  </a:lnTo>
                  <a:lnTo>
                    <a:pt x="307" y="355"/>
                  </a:lnTo>
                  <a:lnTo>
                    <a:pt x="301" y="359"/>
                  </a:lnTo>
                  <a:lnTo>
                    <a:pt x="299" y="366"/>
                  </a:lnTo>
                  <a:lnTo>
                    <a:pt x="288" y="361"/>
                  </a:lnTo>
                  <a:lnTo>
                    <a:pt x="278" y="366"/>
                  </a:lnTo>
                  <a:lnTo>
                    <a:pt x="267" y="363"/>
                  </a:lnTo>
                  <a:lnTo>
                    <a:pt x="252" y="376"/>
                  </a:lnTo>
                  <a:lnTo>
                    <a:pt x="249" y="387"/>
                  </a:lnTo>
                  <a:lnTo>
                    <a:pt x="249" y="387"/>
                  </a:lnTo>
                  <a:lnTo>
                    <a:pt x="242" y="386"/>
                  </a:lnTo>
                  <a:lnTo>
                    <a:pt x="235" y="376"/>
                  </a:lnTo>
                  <a:lnTo>
                    <a:pt x="214" y="382"/>
                  </a:lnTo>
                  <a:lnTo>
                    <a:pt x="207" y="379"/>
                  </a:lnTo>
                  <a:lnTo>
                    <a:pt x="205" y="384"/>
                  </a:lnTo>
                  <a:lnTo>
                    <a:pt x="195" y="384"/>
                  </a:lnTo>
                  <a:lnTo>
                    <a:pt x="191" y="388"/>
                  </a:lnTo>
                  <a:lnTo>
                    <a:pt x="184" y="384"/>
                  </a:lnTo>
                  <a:lnTo>
                    <a:pt x="180" y="378"/>
                  </a:lnTo>
                  <a:lnTo>
                    <a:pt x="184" y="345"/>
                  </a:lnTo>
                  <a:lnTo>
                    <a:pt x="183" y="337"/>
                  </a:lnTo>
                  <a:lnTo>
                    <a:pt x="178" y="330"/>
                  </a:lnTo>
                  <a:lnTo>
                    <a:pt x="182" y="326"/>
                  </a:lnTo>
                  <a:lnTo>
                    <a:pt x="180" y="313"/>
                  </a:lnTo>
                  <a:lnTo>
                    <a:pt x="173" y="315"/>
                  </a:lnTo>
                  <a:lnTo>
                    <a:pt x="168" y="324"/>
                  </a:lnTo>
                  <a:lnTo>
                    <a:pt x="162" y="326"/>
                  </a:lnTo>
                  <a:lnTo>
                    <a:pt x="153" y="321"/>
                  </a:lnTo>
                  <a:lnTo>
                    <a:pt x="136" y="328"/>
                  </a:lnTo>
                  <a:lnTo>
                    <a:pt x="134" y="322"/>
                  </a:lnTo>
                  <a:lnTo>
                    <a:pt x="118" y="320"/>
                  </a:lnTo>
                  <a:lnTo>
                    <a:pt x="106" y="328"/>
                  </a:lnTo>
                  <a:lnTo>
                    <a:pt x="88" y="323"/>
                  </a:lnTo>
                  <a:lnTo>
                    <a:pt x="78" y="324"/>
                  </a:lnTo>
                  <a:lnTo>
                    <a:pt x="75" y="328"/>
                  </a:lnTo>
                  <a:lnTo>
                    <a:pt x="75" y="328"/>
                  </a:lnTo>
                  <a:lnTo>
                    <a:pt x="66" y="320"/>
                  </a:lnTo>
                  <a:lnTo>
                    <a:pt x="61" y="321"/>
                  </a:lnTo>
                  <a:lnTo>
                    <a:pt x="61" y="316"/>
                  </a:lnTo>
                  <a:lnTo>
                    <a:pt x="48" y="308"/>
                  </a:lnTo>
                  <a:lnTo>
                    <a:pt x="45" y="295"/>
                  </a:lnTo>
                  <a:lnTo>
                    <a:pt x="31" y="295"/>
                  </a:lnTo>
                  <a:lnTo>
                    <a:pt x="13" y="282"/>
                  </a:lnTo>
                  <a:lnTo>
                    <a:pt x="10" y="276"/>
                  </a:lnTo>
                  <a:lnTo>
                    <a:pt x="16" y="270"/>
                  </a:lnTo>
                  <a:lnTo>
                    <a:pt x="20" y="250"/>
                  </a:lnTo>
                  <a:lnTo>
                    <a:pt x="16" y="250"/>
                  </a:lnTo>
                  <a:lnTo>
                    <a:pt x="10" y="259"/>
                  </a:lnTo>
                  <a:lnTo>
                    <a:pt x="4" y="259"/>
                  </a:lnTo>
                  <a:lnTo>
                    <a:pt x="1" y="250"/>
                  </a:lnTo>
                  <a:lnTo>
                    <a:pt x="1" y="250"/>
                  </a:lnTo>
                  <a:lnTo>
                    <a:pt x="0" y="228"/>
                  </a:lnTo>
                  <a:lnTo>
                    <a:pt x="8" y="219"/>
                  </a:lnTo>
                  <a:lnTo>
                    <a:pt x="18" y="222"/>
                  </a:lnTo>
                  <a:lnTo>
                    <a:pt x="18" y="213"/>
                  </a:lnTo>
                  <a:lnTo>
                    <a:pt x="28" y="195"/>
                  </a:lnTo>
                  <a:lnTo>
                    <a:pt x="16" y="192"/>
                  </a:lnTo>
                  <a:lnTo>
                    <a:pt x="16" y="187"/>
                  </a:lnTo>
                  <a:lnTo>
                    <a:pt x="26" y="176"/>
                  </a:lnTo>
                  <a:lnTo>
                    <a:pt x="37" y="175"/>
                  </a:lnTo>
                  <a:lnTo>
                    <a:pt x="41" y="165"/>
                  </a:lnTo>
                  <a:lnTo>
                    <a:pt x="41" y="161"/>
                  </a:lnTo>
                  <a:lnTo>
                    <a:pt x="30" y="156"/>
                  </a:lnTo>
                  <a:lnTo>
                    <a:pt x="27" y="147"/>
                  </a:lnTo>
                  <a:lnTo>
                    <a:pt x="58" y="127"/>
                  </a:lnTo>
                  <a:lnTo>
                    <a:pt x="56" y="124"/>
                  </a:lnTo>
                  <a:lnTo>
                    <a:pt x="56" y="124"/>
                  </a:lnTo>
                  <a:lnTo>
                    <a:pt x="85" y="142"/>
                  </a:lnTo>
                  <a:lnTo>
                    <a:pt x="100" y="139"/>
                  </a:lnTo>
                  <a:lnTo>
                    <a:pt x="103" y="143"/>
                  </a:lnTo>
                  <a:lnTo>
                    <a:pt x="118" y="133"/>
                  </a:lnTo>
                  <a:lnTo>
                    <a:pt x="125" y="137"/>
                  </a:lnTo>
                  <a:lnTo>
                    <a:pt x="129" y="114"/>
                  </a:lnTo>
                  <a:lnTo>
                    <a:pt x="138" y="110"/>
                  </a:lnTo>
                  <a:lnTo>
                    <a:pt x="138" y="106"/>
                  </a:lnTo>
                  <a:lnTo>
                    <a:pt x="143" y="105"/>
                  </a:lnTo>
                  <a:lnTo>
                    <a:pt x="145" y="86"/>
                  </a:lnTo>
                  <a:lnTo>
                    <a:pt x="152" y="87"/>
                  </a:lnTo>
                  <a:lnTo>
                    <a:pt x="151" y="83"/>
                  </a:lnTo>
                  <a:lnTo>
                    <a:pt x="157" y="82"/>
                  </a:lnTo>
                  <a:lnTo>
                    <a:pt x="161" y="73"/>
                  </a:lnTo>
                  <a:lnTo>
                    <a:pt x="167" y="73"/>
                  </a:lnTo>
                  <a:lnTo>
                    <a:pt x="168" y="69"/>
                  </a:lnTo>
                  <a:lnTo>
                    <a:pt x="176" y="83"/>
                  </a:lnTo>
                  <a:lnTo>
                    <a:pt x="188" y="88"/>
                  </a:lnTo>
                  <a:lnTo>
                    <a:pt x="194" y="86"/>
                  </a:lnTo>
                  <a:lnTo>
                    <a:pt x="195" y="82"/>
                  </a:lnTo>
                  <a:lnTo>
                    <a:pt x="198" y="81"/>
                  </a:lnTo>
                  <a:lnTo>
                    <a:pt x="193" y="76"/>
                  </a:lnTo>
                  <a:lnTo>
                    <a:pt x="197" y="59"/>
                  </a:lnTo>
                  <a:lnTo>
                    <a:pt x="205" y="53"/>
                  </a:lnTo>
                  <a:lnTo>
                    <a:pt x="209" y="36"/>
                  </a:lnTo>
                  <a:lnTo>
                    <a:pt x="218" y="25"/>
                  </a:lnTo>
                  <a:lnTo>
                    <a:pt x="233" y="13"/>
                  </a:lnTo>
                  <a:lnTo>
                    <a:pt x="247" y="14"/>
                  </a:lnTo>
                  <a:lnTo>
                    <a:pt x="251" y="7"/>
                  </a:lnTo>
                  <a:lnTo>
                    <a:pt x="269" y="9"/>
                  </a:lnTo>
                  <a:lnTo>
                    <a:pt x="28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1" name="Freeform 30">
              <a:extLst>
                <a:ext uri="{FF2B5EF4-FFF2-40B4-BE49-F238E27FC236}">
                  <a16:creationId xmlns:a16="http://schemas.microsoft.com/office/drawing/2014/main" id="{A6DFB8DE-0A84-4893-8D50-20EA6A5057C6}"/>
                </a:ext>
              </a:extLst>
            </p:cNvPr>
            <p:cNvSpPr>
              <a:spLocks/>
            </p:cNvSpPr>
            <p:nvPr/>
          </p:nvSpPr>
          <p:spPr bwMode="auto">
            <a:xfrm>
              <a:off x="6960548" y="2651126"/>
              <a:ext cx="635000" cy="407988"/>
            </a:xfrm>
            <a:custGeom>
              <a:avLst/>
              <a:gdLst>
                <a:gd name="T0" fmla="*/ 9 w 400"/>
                <a:gd name="T1" fmla="*/ 74 h 257"/>
                <a:gd name="T2" fmla="*/ 14 w 400"/>
                <a:gd name="T3" fmla="*/ 54 h 257"/>
                <a:gd name="T4" fmla="*/ 43 w 400"/>
                <a:gd name="T5" fmla="*/ 34 h 257"/>
                <a:gd name="T6" fmla="*/ 44 w 400"/>
                <a:gd name="T7" fmla="*/ 10 h 257"/>
                <a:gd name="T8" fmla="*/ 70 w 400"/>
                <a:gd name="T9" fmla="*/ 23 h 257"/>
                <a:gd name="T10" fmla="*/ 115 w 400"/>
                <a:gd name="T11" fmla="*/ 17 h 257"/>
                <a:gd name="T12" fmla="*/ 149 w 400"/>
                <a:gd name="T13" fmla="*/ 23 h 257"/>
                <a:gd name="T14" fmla="*/ 188 w 400"/>
                <a:gd name="T15" fmla="*/ 0 h 257"/>
                <a:gd name="T16" fmla="*/ 220 w 400"/>
                <a:gd name="T17" fmla="*/ 31 h 257"/>
                <a:gd name="T18" fmla="*/ 246 w 400"/>
                <a:gd name="T19" fmla="*/ 73 h 257"/>
                <a:gd name="T20" fmla="*/ 259 w 400"/>
                <a:gd name="T21" fmla="*/ 84 h 257"/>
                <a:gd name="T22" fmla="*/ 291 w 400"/>
                <a:gd name="T23" fmla="*/ 103 h 257"/>
                <a:gd name="T24" fmla="*/ 330 w 400"/>
                <a:gd name="T25" fmla="*/ 109 h 257"/>
                <a:gd name="T26" fmla="*/ 347 w 400"/>
                <a:gd name="T27" fmla="*/ 112 h 257"/>
                <a:gd name="T28" fmla="*/ 373 w 400"/>
                <a:gd name="T29" fmla="*/ 98 h 257"/>
                <a:gd name="T30" fmla="*/ 400 w 400"/>
                <a:gd name="T31" fmla="*/ 125 h 257"/>
                <a:gd name="T32" fmla="*/ 376 w 400"/>
                <a:gd name="T33" fmla="*/ 136 h 257"/>
                <a:gd name="T34" fmla="*/ 369 w 400"/>
                <a:gd name="T35" fmla="*/ 145 h 257"/>
                <a:gd name="T36" fmla="*/ 389 w 400"/>
                <a:gd name="T37" fmla="*/ 169 h 257"/>
                <a:gd name="T38" fmla="*/ 395 w 400"/>
                <a:gd name="T39" fmla="*/ 193 h 257"/>
                <a:gd name="T40" fmla="*/ 388 w 400"/>
                <a:gd name="T41" fmla="*/ 214 h 257"/>
                <a:gd name="T42" fmla="*/ 376 w 400"/>
                <a:gd name="T43" fmla="*/ 216 h 257"/>
                <a:gd name="T44" fmla="*/ 355 w 400"/>
                <a:gd name="T45" fmla="*/ 214 h 257"/>
                <a:gd name="T46" fmla="*/ 323 w 400"/>
                <a:gd name="T47" fmla="*/ 205 h 257"/>
                <a:gd name="T48" fmla="*/ 312 w 400"/>
                <a:gd name="T49" fmla="*/ 200 h 257"/>
                <a:gd name="T50" fmla="*/ 306 w 400"/>
                <a:gd name="T51" fmla="*/ 188 h 257"/>
                <a:gd name="T52" fmla="*/ 300 w 400"/>
                <a:gd name="T53" fmla="*/ 208 h 257"/>
                <a:gd name="T54" fmla="*/ 282 w 400"/>
                <a:gd name="T55" fmla="*/ 225 h 257"/>
                <a:gd name="T56" fmla="*/ 259 w 400"/>
                <a:gd name="T57" fmla="*/ 211 h 257"/>
                <a:gd name="T58" fmla="*/ 228 w 400"/>
                <a:gd name="T59" fmla="*/ 247 h 257"/>
                <a:gd name="T60" fmla="*/ 209 w 400"/>
                <a:gd name="T61" fmla="*/ 243 h 257"/>
                <a:gd name="T62" fmla="*/ 161 w 400"/>
                <a:gd name="T63" fmla="*/ 252 h 257"/>
                <a:gd name="T64" fmla="*/ 140 w 400"/>
                <a:gd name="T65" fmla="*/ 253 h 257"/>
                <a:gd name="T66" fmla="*/ 111 w 400"/>
                <a:gd name="T67" fmla="*/ 255 h 257"/>
                <a:gd name="T68" fmla="*/ 86 w 400"/>
                <a:gd name="T69" fmla="*/ 235 h 257"/>
                <a:gd name="T70" fmla="*/ 59 w 400"/>
                <a:gd name="T71" fmla="*/ 236 h 257"/>
                <a:gd name="T72" fmla="*/ 53 w 400"/>
                <a:gd name="T73" fmla="*/ 254 h 257"/>
                <a:gd name="T74" fmla="*/ 40 w 400"/>
                <a:gd name="T75" fmla="*/ 218 h 257"/>
                <a:gd name="T76" fmla="*/ 27 w 400"/>
                <a:gd name="T77" fmla="*/ 185 h 257"/>
                <a:gd name="T78" fmla="*/ 36 w 400"/>
                <a:gd name="T79" fmla="*/ 153 h 257"/>
                <a:gd name="T80" fmla="*/ 53 w 400"/>
                <a:gd name="T81" fmla="*/ 143 h 257"/>
                <a:gd name="T82" fmla="*/ 36 w 400"/>
                <a:gd name="T83" fmla="*/ 139 h 257"/>
                <a:gd name="T84" fmla="*/ 19 w 400"/>
                <a:gd name="T85" fmla="*/ 10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0" h="257">
                  <a:moveTo>
                    <a:pt x="0" y="94"/>
                  </a:moveTo>
                  <a:lnTo>
                    <a:pt x="2" y="82"/>
                  </a:lnTo>
                  <a:lnTo>
                    <a:pt x="9" y="74"/>
                  </a:lnTo>
                  <a:lnTo>
                    <a:pt x="10" y="64"/>
                  </a:lnTo>
                  <a:lnTo>
                    <a:pt x="15" y="62"/>
                  </a:lnTo>
                  <a:lnTo>
                    <a:pt x="14" y="54"/>
                  </a:lnTo>
                  <a:lnTo>
                    <a:pt x="19" y="47"/>
                  </a:lnTo>
                  <a:lnTo>
                    <a:pt x="36" y="45"/>
                  </a:lnTo>
                  <a:lnTo>
                    <a:pt x="43" y="34"/>
                  </a:lnTo>
                  <a:lnTo>
                    <a:pt x="26" y="9"/>
                  </a:lnTo>
                  <a:lnTo>
                    <a:pt x="29" y="7"/>
                  </a:lnTo>
                  <a:lnTo>
                    <a:pt x="44" y="10"/>
                  </a:lnTo>
                  <a:lnTo>
                    <a:pt x="60" y="29"/>
                  </a:lnTo>
                  <a:lnTo>
                    <a:pt x="64" y="29"/>
                  </a:lnTo>
                  <a:lnTo>
                    <a:pt x="70" y="23"/>
                  </a:lnTo>
                  <a:lnTo>
                    <a:pt x="80" y="19"/>
                  </a:lnTo>
                  <a:lnTo>
                    <a:pt x="103" y="24"/>
                  </a:lnTo>
                  <a:lnTo>
                    <a:pt x="115" y="17"/>
                  </a:lnTo>
                  <a:lnTo>
                    <a:pt x="132" y="19"/>
                  </a:lnTo>
                  <a:lnTo>
                    <a:pt x="134" y="14"/>
                  </a:lnTo>
                  <a:lnTo>
                    <a:pt x="149" y="23"/>
                  </a:lnTo>
                  <a:lnTo>
                    <a:pt x="154" y="16"/>
                  </a:lnTo>
                  <a:lnTo>
                    <a:pt x="162" y="17"/>
                  </a:lnTo>
                  <a:lnTo>
                    <a:pt x="188" y="0"/>
                  </a:lnTo>
                  <a:lnTo>
                    <a:pt x="197" y="4"/>
                  </a:lnTo>
                  <a:lnTo>
                    <a:pt x="201" y="14"/>
                  </a:lnTo>
                  <a:lnTo>
                    <a:pt x="220" y="31"/>
                  </a:lnTo>
                  <a:lnTo>
                    <a:pt x="220" y="31"/>
                  </a:lnTo>
                  <a:lnTo>
                    <a:pt x="241" y="54"/>
                  </a:lnTo>
                  <a:lnTo>
                    <a:pt x="246" y="73"/>
                  </a:lnTo>
                  <a:lnTo>
                    <a:pt x="243" y="76"/>
                  </a:lnTo>
                  <a:lnTo>
                    <a:pt x="248" y="94"/>
                  </a:lnTo>
                  <a:lnTo>
                    <a:pt x="259" y="84"/>
                  </a:lnTo>
                  <a:lnTo>
                    <a:pt x="266" y="92"/>
                  </a:lnTo>
                  <a:lnTo>
                    <a:pt x="276" y="87"/>
                  </a:lnTo>
                  <a:lnTo>
                    <a:pt x="291" y="103"/>
                  </a:lnTo>
                  <a:lnTo>
                    <a:pt x="294" y="112"/>
                  </a:lnTo>
                  <a:lnTo>
                    <a:pt x="312" y="115"/>
                  </a:lnTo>
                  <a:lnTo>
                    <a:pt x="330" y="109"/>
                  </a:lnTo>
                  <a:lnTo>
                    <a:pt x="332" y="97"/>
                  </a:lnTo>
                  <a:lnTo>
                    <a:pt x="339" y="111"/>
                  </a:lnTo>
                  <a:lnTo>
                    <a:pt x="347" y="112"/>
                  </a:lnTo>
                  <a:lnTo>
                    <a:pt x="353" y="95"/>
                  </a:lnTo>
                  <a:lnTo>
                    <a:pt x="368" y="94"/>
                  </a:lnTo>
                  <a:lnTo>
                    <a:pt x="373" y="98"/>
                  </a:lnTo>
                  <a:lnTo>
                    <a:pt x="382" y="97"/>
                  </a:lnTo>
                  <a:lnTo>
                    <a:pt x="385" y="115"/>
                  </a:lnTo>
                  <a:lnTo>
                    <a:pt x="400" y="125"/>
                  </a:lnTo>
                  <a:lnTo>
                    <a:pt x="390" y="131"/>
                  </a:lnTo>
                  <a:lnTo>
                    <a:pt x="385" y="126"/>
                  </a:lnTo>
                  <a:lnTo>
                    <a:pt x="376" y="136"/>
                  </a:lnTo>
                  <a:lnTo>
                    <a:pt x="377" y="140"/>
                  </a:lnTo>
                  <a:lnTo>
                    <a:pt x="372" y="140"/>
                  </a:lnTo>
                  <a:lnTo>
                    <a:pt x="369" y="145"/>
                  </a:lnTo>
                  <a:lnTo>
                    <a:pt x="386" y="159"/>
                  </a:lnTo>
                  <a:lnTo>
                    <a:pt x="389" y="169"/>
                  </a:lnTo>
                  <a:lnTo>
                    <a:pt x="389" y="169"/>
                  </a:lnTo>
                  <a:lnTo>
                    <a:pt x="386" y="173"/>
                  </a:lnTo>
                  <a:lnTo>
                    <a:pt x="393" y="181"/>
                  </a:lnTo>
                  <a:lnTo>
                    <a:pt x="395" y="193"/>
                  </a:lnTo>
                  <a:lnTo>
                    <a:pt x="393" y="210"/>
                  </a:lnTo>
                  <a:lnTo>
                    <a:pt x="388" y="214"/>
                  </a:lnTo>
                  <a:lnTo>
                    <a:pt x="388" y="214"/>
                  </a:lnTo>
                  <a:lnTo>
                    <a:pt x="383" y="214"/>
                  </a:lnTo>
                  <a:lnTo>
                    <a:pt x="377" y="223"/>
                  </a:lnTo>
                  <a:lnTo>
                    <a:pt x="376" y="216"/>
                  </a:lnTo>
                  <a:lnTo>
                    <a:pt x="368" y="218"/>
                  </a:lnTo>
                  <a:lnTo>
                    <a:pt x="362" y="209"/>
                  </a:lnTo>
                  <a:lnTo>
                    <a:pt x="355" y="214"/>
                  </a:lnTo>
                  <a:lnTo>
                    <a:pt x="350" y="210"/>
                  </a:lnTo>
                  <a:lnTo>
                    <a:pt x="326" y="216"/>
                  </a:lnTo>
                  <a:lnTo>
                    <a:pt x="323" y="205"/>
                  </a:lnTo>
                  <a:lnTo>
                    <a:pt x="319" y="208"/>
                  </a:lnTo>
                  <a:lnTo>
                    <a:pt x="318" y="202"/>
                  </a:lnTo>
                  <a:lnTo>
                    <a:pt x="312" y="200"/>
                  </a:lnTo>
                  <a:lnTo>
                    <a:pt x="316" y="200"/>
                  </a:lnTo>
                  <a:lnTo>
                    <a:pt x="318" y="192"/>
                  </a:lnTo>
                  <a:lnTo>
                    <a:pt x="306" y="188"/>
                  </a:lnTo>
                  <a:lnTo>
                    <a:pt x="306" y="196"/>
                  </a:lnTo>
                  <a:lnTo>
                    <a:pt x="301" y="199"/>
                  </a:lnTo>
                  <a:lnTo>
                    <a:pt x="300" y="208"/>
                  </a:lnTo>
                  <a:lnTo>
                    <a:pt x="293" y="212"/>
                  </a:lnTo>
                  <a:lnTo>
                    <a:pt x="291" y="223"/>
                  </a:lnTo>
                  <a:lnTo>
                    <a:pt x="282" y="225"/>
                  </a:lnTo>
                  <a:lnTo>
                    <a:pt x="273" y="206"/>
                  </a:lnTo>
                  <a:lnTo>
                    <a:pt x="271" y="212"/>
                  </a:lnTo>
                  <a:lnTo>
                    <a:pt x="259" y="211"/>
                  </a:lnTo>
                  <a:lnTo>
                    <a:pt x="255" y="224"/>
                  </a:lnTo>
                  <a:lnTo>
                    <a:pt x="239" y="235"/>
                  </a:lnTo>
                  <a:lnTo>
                    <a:pt x="228" y="247"/>
                  </a:lnTo>
                  <a:lnTo>
                    <a:pt x="220" y="239"/>
                  </a:lnTo>
                  <a:lnTo>
                    <a:pt x="214" y="238"/>
                  </a:lnTo>
                  <a:lnTo>
                    <a:pt x="209" y="243"/>
                  </a:lnTo>
                  <a:lnTo>
                    <a:pt x="196" y="243"/>
                  </a:lnTo>
                  <a:lnTo>
                    <a:pt x="174" y="257"/>
                  </a:lnTo>
                  <a:lnTo>
                    <a:pt x="161" y="252"/>
                  </a:lnTo>
                  <a:lnTo>
                    <a:pt x="153" y="235"/>
                  </a:lnTo>
                  <a:lnTo>
                    <a:pt x="146" y="239"/>
                  </a:lnTo>
                  <a:lnTo>
                    <a:pt x="140" y="253"/>
                  </a:lnTo>
                  <a:lnTo>
                    <a:pt x="126" y="257"/>
                  </a:lnTo>
                  <a:lnTo>
                    <a:pt x="122" y="251"/>
                  </a:lnTo>
                  <a:lnTo>
                    <a:pt x="111" y="255"/>
                  </a:lnTo>
                  <a:lnTo>
                    <a:pt x="106" y="251"/>
                  </a:lnTo>
                  <a:lnTo>
                    <a:pt x="104" y="234"/>
                  </a:lnTo>
                  <a:lnTo>
                    <a:pt x="86" y="235"/>
                  </a:lnTo>
                  <a:lnTo>
                    <a:pt x="80" y="239"/>
                  </a:lnTo>
                  <a:lnTo>
                    <a:pt x="80" y="239"/>
                  </a:lnTo>
                  <a:lnTo>
                    <a:pt x="59" y="236"/>
                  </a:lnTo>
                  <a:lnTo>
                    <a:pt x="57" y="240"/>
                  </a:lnTo>
                  <a:lnTo>
                    <a:pt x="63" y="252"/>
                  </a:lnTo>
                  <a:lnTo>
                    <a:pt x="53" y="254"/>
                  </a:lnTo>
                  <a:lnTo>
                    <a:pt x="34" y="231"/>
                  </a:lnTo>
                  <a:lnTo>
                    <a:pt x="32" y="227"/>
                  </a:lnTo>
                  <a:lnTo>
                    <a:pt x="40" y="218"/>
                  </a:lnTo>
                  <a:lnTo>
                    <a:pt x="40" y="208"/>
                  </a:lnTo>
                  <a:lnTo>
                    <a:pt x="38" y="192"/>
                  </a:lnTo>
                  <a:lnTo>
                    <a:pt x="27" y="185"/>
                  </a:lnTo>
                  <a:lnTo>
                    <a:pt x="31" y="175"/>
                  </a:lnTo>
                  <a:lnTo>
                    <a:pt x="26" y="169"/>
                  </a:lnTo>
                  <a:lnTo>
                    <a:pt x="36" y="153"/>
                  </a:lnTo>
                  <a:lnTo>
                    <a:pt x="42" y="154"/>
                  </a:lnTo>
                  <a:lnTo>
                    <a:pt x="47" y="144"/>
                  </a:lnTo>
                  <a:lnTo>
                    <a:pt x="53" y="143"/>
                  </a:lnTo>
                  <a:lnTo>
                    <a:pt x="47" y="135"/>
                  </a:lnTo>
                  <a:lnTo>
                    <a:pt x="40" y="135"/>
                  </a:lnTo>
                  <a:lnTo>
                    <a:pt x="36" y="139"/>
                  </a:lnTo>
                  <a:lnTo>
                    <a:pt x="28" y="121"/>
                  </a:lnTo>
                  <a:lnTo>
                    <a:pt x="29" y="115"/>
                  </a:lnTo>
                  <a:lnTo>
                    <a:pt x="19" y="100"/>
                  </a:lnTo>
                  <a:lnTo>
                    <a:pt x="0" y="9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2" name="Freeform 31">
              <a:extLst>
                <a:ext uri="{FF2B5EF4-FFF2-40B4-BE49-F238E27FC236}">
                  <a16:creationId xmlns:a16="http://schemas.microsoft.com/office/drawing/2014/main" id="{9BA13ABD-9CD8-4A6F-9D24-783F4EB7B67C}"/>
                </a:ext>
              </a:extLst>
            </p:cNvPr>
            <p:cNvSpPr>
              <a:spLocks/>
            </p:cNvSpPr>
            <p:nvPr/>
          </p:nvSpPr>
          <p:spPr bwMode="auto">
            <a:xfrm>
              <a:off x="6239823" y="4056063"/>
              <a:ext cx="396875" cy="676275"/>
            </a:xfrm>
            <a:custGeom>
              <a:avLst/>
              <a:gdLst>
                <a:gd name="T0" fmla="*/ 35 w 250"/>
                <a:gd name="T1" fmla="*/ 128 h 426"/>
                <a:gd name="T2" fmla="*/ 42 w 250"/>
                <a:gd name="T3" fmla="*/ 134 h 426"/>
                <a:gd name="T4" fmla="*/ 44 w 250"/>
                <a:gd name="T5" fmla="*/ 137 h 426"/>
                <a:gd name="T6" fmla="*/ 56 w 250"/>
                <a:gd name="T7" fmla="*/ 142 h 426"/>
                <a:gd name="T8" fmla="*/ 79 w 250"/>
                <a:gd name="T9" fmla="*/ 116 h 426"/>
                <a:gd name="T10" fmla="*/ 94 w 250"/>
                <a:gd name="T11" fmla="*/ 120 h 426"/>
                <a:gd name="T12" fmla="*/ 107 w 250"/>
                <a:gd name="T13" fmla="*/ 112 h 426"/>
                <a:gd name="T14" fmla="*/ 118 w 250"/>
                <a:gd name="T15" fmla="*/ 113 h 426"/>
                <a:gd name="T16" fmla="*/ 104 w 250"/>
                <a:gd name="T17" fmla="*/ 69 h 426"/>
                <a:gd name="T18" fmla="*/ 109 w 250"/>
                <a:gd name="T19" fmla="*/ 42 h 426"/>
                <a:gd name="T20" fmla="*/ 114 w 250"/>
                <a:gd name="T21" fmla="*/ 22 h 426"/>
                <a:gd name="T22" fmla="*/ 119 w 250"/>
                <a:gd name="T23" fmla="*/ 10 h 426"/>
                <a:gd name="T24" fmla="*/ 138 w 250"/>
                <a:gd name="T25" fmla="*/ 0 h 426"/>
                <a:gd name="T26" fmla="*/ 143 w 250"/>
                <a:gd name="T27" fmla="*/ 17 h 426"/>
                <a:gd name="T28" fmla="*/ 146 w 250"/>
                <a:gd name="T29" fmla="*/ 20 h 426"/>
                <a:gd name="T30" fmla="*/ 159 w 250"/>
                <a:gd name="T31" fmla="*/ 25 h 426"/>
                <a:gd name="T32" fmla="*/ 167 w 250"/>
                <a:gd name="T33" fmla="*/ 1 h 426"/>
                <a:gd name="T34" fmla="*/ 172 w 250"/>
                <a:gd name="T35" fmla="*/ 14 h 426"/>
                <a:gd name="T36" fmla="*/ 183 w 250"/>
                <a:gd name="T37" fmla="*/ 35 h 426"/>
                <a:gd name="T38" fmla="*/ 192 w 250"/>
                <a:gd name="T39" fmla="*/ 58 h 426"/>
                <a:gd name="T40" fmla="*/ 213 w 250"/>
                <a:gd name="T41" fmla="*/ 66 h 426"/>
                <a:gd name="T42" fmla="*/ 219 w 250"/>
                <a:gd name="T43" fmla="*/ 102 h 426"/>
                <a:gd name="T44" fmla="*/ 219 w 250"/>
                <a:gd name="T45" fmla="*/ 115 h 426"/>
                <a:gd name="T46" fmla="*/ 217 w 250"/>
                <a:gd name="T47" fmla="*/ 142 h 426"/>
                <a:gd name="T48" fmla="*/ 220 w 250"/>
                <a:gd name="T49" fmla="*/ 172 h 426"/>
                <a:gd name="T50" fmla="*/ 238 w 250"/>
                <a:gd name="T51" fmla="*/ 179 h 426"/>
                <a:gd name="T52" fmla="*/ 240 w 250"/>
                <a:gd name="T53" fmla="*/ 183 h 426"/>
                <a:gd name="T54" fmla="*/ 249 w 250"/>
                <a:gd name="T55" fmla="*/ 204 h 426"/>
                <a:gd name="T56" fmla="*/ 244 w 250"/>
                <a:gd name="T57" fmla="*/ 233 h 426"/>
                <a:gd name="T58" fmla="*/ 246 w 250"/>
                <a:gd name="T59" fmla="*/ 237 h 426"/>
                <a:gd name="T60" fmla="*/ 238 w 250"/>
                <a:gd name="T61" fmla="*/ 260 h 426"/>
                <a:gd name="T62" fmla="*/ 250 w 250"/>
                <a:gd name="T63" fmla="*/ 282 h 426"/>
                <a:gd name="T64" fmla="*/ 219 w 250"/>
                <a:gd name="T65" fmla="*/ 301 h 426"/>
                <a:gd name="T66" fmla="*/ 183 w 250"/>
                <a:gd name="T67" fmla="*/ 314 h 426"/>
                <a:gd name="T68" fmla="*/ 194 w 250"/>
                <a:gd name="T69" fmla="*/ 328 h 426"/>
                <a:gd name="T70" fmla="*/ 198 w 250"/>
                <a:gd name="T71" fmla="*/ 336 h 426"/>
                <a:gd name="T72" fmla="*/ 201 w 250"/>
                <a:gd name="T73" fmla="*/ 346 h 426"/>
                <a:gd name="T74" fmla="*/ 218 w 250"/>
                <a:gd name="T75" fmla="*/ 373 h 426"/>
                <a:gd name="T76" fmla="*/ 226 w 250"/>
                <a:gd name="T77" fmla="*/ 379 h 426"/>
                <a:gd name="T78" fmla="*/ 218 w 250"/>
                <a:gd name="T79" fmla="*/ 389 h 426"/>
                <a:gd name="T80" fmla="*/ 208 w 250"/>
                <a:gd name="T81" fmla="*/ 399 h 426"/>
                <a:gd name="T82" fmla="*/ 200 w 250"/>
                <a:gd name="T83" fmla="*/ 411 h 426"/>
                <a:gd name="T84" fmla="*/ 185 w 250"/>
                <a:gd name="T85" fmla="*/ 402 h 426"/>
                <a:gd name="T86" fmla="*/ 137 w 250"/>
                <a:gd name="T87" fmla="*/ 407 h 426"/>
                <a:gd name="T88" fmla="*/ 81 w 250"/>
                <a:gd name="T89" fmla="*/ 426 h 426"/>
                <a:gd name="T90" fmla="*/ 71 w 250"/>
                <a:gd name="T91" fmla="*/ 423 h 426"/>
                <a:gd name="T92" fmla="*/ 67 w 250"/>
                <a:gd name="T93" fmla="*/ 391 h 426"/>
                <a:gd name="T94" fmla="*/ 94 w 250"/>
                <a:gd name="T95" fmla="*/ 340 h 426"/>
                <a:gd name="T96" fmla="*/ 94 w 250"/>
                <a:gd name="T97" fmla="*/ 336 h 426"/>
                <a:gd name="T98" fmla="*/ 89 w 250"/>
                <a:gd name="T99" fmla="*/ 326 h 426"/>
                <a:gd name="T100" fmla="*/ 91 w 250"/>
                <a:gd name="T101" fmla="*/ 323 h 426"/>
                <a:gd name="T102" fmla="*/ 83 w 250"/>
                <a:gd name="T103" fmla="*/ 308 h 426"/>
                <a:gd name="T104" fmla="*/ 89 w 250"/>
                <a:gd name="T105" fmla="*/ 254 h 426"/>
                <a:gd name="T106" fmla="*/ 90 w 250"/>
                <a:gd name="T107" fmla="*/ 241 h 426"/>
                <a:gd name="T108" fmla="*/ 81 w 250"/>
                <a:gd name="T109" fmla="*/ 234 h 426"/>
                <a:gd name="T110" fmla="*/ 61 w 250"/>
                <a:gd name="T111" fmla="*/ 220 h 426"/>
                <a:gd name="T112" fmla="*/ 44 w 250"/>
                <a:gd name="T113" fmla="*/ 193 h 426"/>
                <a:gd name="T114" fmla="*/ 25 w 250"/>
                <a:gd name="T115" fmla="*/ 181 h 426"/>
                <a:gd name="T116" fmla="*/ 23 w 250"/>
                <a:gd name="T117" fmla="*/ 170 h 426"/>
                <a:gd name="T118" fmla="*/ 6 w 250"/>
                <a:gd name="T119" fmla="*/ 163 h 426"/>
                <a:gd name="T120" fmla="*/ 0 w 250"/>
                <a:gd name="T121" fmla="*/ 151 h 426"/>
                <a:gd name="T122" fmla="*/ 7 w 250"/>
                <a:gd name="T123" fmla="*/ 13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0" h="426">
                  <a:moveTo>
                    <a:pt x="17" y="130"/>
                  </a:moveTo>
                  <a:lnTo>
                    <a:pt x="35" y="128"/>
                  </a:lnTo>
                  <a:lnTo>
                    <a:pt x="42" y="130"/>
                  </a:lnTo>
                  <a:lnTo>
                    <a:pt x="42" y="134"/>
                  </a:lnTo>
                  <a:lnTo>
                    <a:pt x="46" y="132"/>
                  </a:lnTo>
                  <a:lnTo>
                    <a:pt x="44" y="137"/>
                  </a:lnTo>
                  <a:lnTo>
                    <a:pt x="49" y="142"/>
                  </a:lnTo>
                  <a:lnTo>
                    <a:pt x="56" y="142"/>
                  </a:lnTo>
                  <a:lnTo>
                    <a:pt x="70" y="118"/>
                  </a:lnTo>
                  <a:lnTo>
                    <a:pt x="79" y="116"/>
                  </a:lnTo>
                  <a:lnTo>
                    <a:pt x="85" y="122"/>
                  </a:lnTo>
                  <a:lnTo>
                    <a:pt x="94" y="120"/>
                  </a:lnTo>
                  <a:lnTo>
                    <a:pt x="96" y="113"/>
                  </a:lnTo>
                  <a:lnTo>
                    <a:pt x="107" y="112"/>
                  </a:lnTo>
                  <a:lnTo>
                    <a:pt x="106" y="105"/>
                  </a:lnTo>
                  <a:lnTo>
                    <a:pt x="118" y="113"/>
                  </a:lnTo>
                  <a:lnTo>
                    <a:pt x="113" y="80"/>
                  </a:lnTo>
                  <a:lnTo>
                    <a:pt x="104" y="69"/>
                  </a:lnTo>
                  <a:lnTo>
                    <a:pt x="105" y="50"/>
                  </a:lnTo>
                  <a:lnTo>
                    <a:pt x="109" y="42"/>
                  </a:lnTo>
                  <a:lnTo>
                    <a:pt x="114" y="41"/>
                  </a:lnTo>
                  <a:lnTo>
                    <a:pt x="114" y="22"/>
                  </a:lnTo>
                  <a:lnTo>
                    <a:pt x="121" y="17"/>
                  </a:lnTo>
                  <a:lnTo>
                    <a:pt x="119" y="10"/>
                  </a:lnTo>
                  <a:lnTo>
                    <a:pt x="133" y="4"/>
                  </a:lnTo>
                  <a:lnTo>
                    <a:pt x="138" y="0"/>
                  </a:lnTo>
                  <a:lnTo>
                    <a:pt x="142" y="2"/>
                  </a:lnTo>
                  <a:lnTo>
                    <a:pt x="143" y="17"/>
                  </a:lnTo>
                  <a:lnTo>
                    <a:pt x="143" y="17"/>
                  </a:lnTo>
                  <a:lnTo>
                    <a:pt x="146" y="20"/>
                  </a:lnTo>
                  <a:lnTo>
                    <a:pt x="143" y="27"/>
                  </a:lnTo>
                  <a:lnTo>
                    <a:pt x="159" y="25"/>
                  </a:lnTo>
                  <a:lnTo>
                    <a:pt x="158" y="17"/>
                  </a:lnTo>
                  <a:lnTo>
                    <a:pt x="167" y="1"/>
                  </a:lnTo>
                  <a:lnTo>
                    <a:pt x="172" y="1"/>
                  </a:lnTo>
                  <a:lnTo>
                    <a:pt x="172" y="14"/>
                  </a:lnTo>
                  <a:lnTo>
                    <a:pt x="179" y="34"/>
                  </a:lnTo>
                  <a:lnTo>
                    <a:pt x="183" y="35"/>
                  </a:lnTo>
                  <a:lnTo>
                    <a:pt x="184" y="50"/>
                  </a:lnTo>
                  <a:lnTo>
                    <a:pt x="192" y="58"/>
                  </a:lnTo>
                  <a:lnTo>
                    <a:pt x="213" y="58"/>
                  </a:lnTo>
                  <a:lnTo>
                    <a:pt x="213" y="66"/>
                  </a:lnTo>
                  <a:lnTo>
                    <a:pt x="208" y="72"/>
                  </a:lnTo>
                  <a:lnTo>
                    <a:pt x="219" y="102"/>
                  </a:lnTo>
                  <a:lnTo>
                    <a:pt x="215" y="110"/>
                  </a:lnTo>
                  <a:lnTo>
                    <a:pt x="219" y="115"/>
                  </a:lnTo>
                  <a:lnTo>
                    <a:pt x="220" y="130"/>
                  </a:lnTo>
                  <a:lnTo>
                    <a:pt x="217" y="142"/>
                  </a:lnTo>
                  <a:lnTo>
                    <a:pt x="221" y="154"/>
                  </a:lnTo>
                  <a:lnTo>
                    <a:pt x="220" y="172"/>
                  </a:lnTo>
                  <a:lnTo>
                    <a:pt x="225" y="179"/>
                  </a:lnTo>
                  <a:lnTo>
                    <a:pt x="238" y="179"/>
                  </a:lnTo>
                  <a:lnTo>
                    <a:pt x="240" y="183"/>
                  </a:lnTo>
                  <a:lnTo>
                    <a:pt x="240" y="183"/>
                  </a:lnTo>
                  <a:lnTo>
                    <a:pt x="244" y="200"/>
                  </a:lnTo>
                  <a:lnTo>
                    <a:pt x="249" y="204"/>
                  </a:lnTo>
                  <a:lnTo>
                    <a:pt x="244" y="207"/>
                  </a:lnTo>
                  <a:lnTo>
                    <a:pt x="244" y="233"/>
                  </a:lnTo>
                  <a:lnTo>
                    <a:pt x="241" y="234"/>
                  </a:lnTo>
                  <a:lnTo>
                    <a:pt x="246" y="237"/>
                  </a:lnTo>
                  <a:lnTo>
                    <a:pt x="236" y="249"/>
                  </a:lnTo>
                  <a:lnTo>
                    <a:pt x="238" y="260"/>
                  </a:lnTo>
                  <a:lnTo>
                    <a:pt x="248" y="269"/>
                  </a:lnTo>
                  <a:lnTo>
                    <a:pt x="250" y="282"/>
                  </a:lnTo>
                  <a:lnTo>
                    <a:pt x="216" y="294"/>
                  </a:lnTo>
                  <a:lnTo>
                    <a:pt x="219" y="301"/>
                  </a:lnTo>
                  <a:lnTo>
                    <a:pt x="202" y="304"/>
                  </a:lnTo>
                  <a:lnTo>
                    <a:pt x="183" y="314"/>
                  </a:lnTo>
                  <a:lnTo>
                    <a:pt x="189" y="327"/>
                  </a:lnTo>
                  <a:lnTo>
                    <a:pt x="194" y="328"/>
                  </a:lnTo>
                  <a:lnTo>
                    <a:pt x="195" y="334"/>
                  </a:lnTo>
                  <a:lnTo>
                    <a:pt x="198" y="336"/>
                  </a:lnTo>
                  <a:lnTo>
                    <a:pt x="195" y="338"/>
                  </a:lnTo>
                  <a:lnTo>
                    <a:pt x="201" y="346"/>
                  </a:lnTo>
                  <a:lnTo>
                    <a:pt x="202" y="353"/>
                  </a:lnTo>
                  <a:lnTo>
                    <a:pt x="218" y="373"/>
                  </a:lnTo>
                  <a:lnTo>
                    <a:pt x="208" y="377"/>
                  </a:lnTo>
                  <a:lnTo>
                    <a:pt x="226" y="379"/>
                  </a:lnTo>
                  <a:lnTo>
                    <a:pt x="218" y="383"/>
                  </a:lnTo>
                  <a:lnTo>
                    <a:pt x="218" y="389"/>
                  </a:lnTo>
                  <a:lnTo>
                    <a:pt x="211" y="391"/>
                  </a:lnTo>
                  <a:lnTo>
                    <a:pt x="208" y="399"/>
                  </a:lnTo>
                  <a:lnTo>
                    <a:pt x="200" y="402"/>
                  </a:lnTo>
                  <a:lnTo>
                    <a:pt x="200" y="411"/>
                  </a:lnTo>
                  <a:lnTo>
                    <a:pt x="200" y="411"/>
                  </a:lnTo>
                  <a:lnTo>
                    <a:pt x="185" y="402"/>
                  </a:lnTo>
                  <a:lnTo>
                    <a:pt x="162" y="398"/>
                  </a:lnTo>
                  <a:lnTo>
                    <a:pt x="137" y="407"/>
                  </a:lnTo>
                  <a:lnTo>
                    <a:pt x="121" y="420"/>
                  </a:lnTo>
                  <a:lnTo>
                    <a:pt x="81" y="426"/>
                  </a:lnTo>
                  <a:lnTo>
                    <a:pt x="71" y="423"/>
                  </a:lnTo>
                  <a:lnTo>
                    <a:pt x="71" y="423"/>
                  </a:lnTo>
                  <a:lnTo>
                    <a:pt x="63" y="416"/>
                  </a:lnTo>
                  <a:lnTo>
                    <a:pt x="67" y="391"/>
                  </a:lnTo>
                  <a:lnTo>
                    <a:pt x="88" y="365"/>
                  </a:lnTo>
                  <a:lnTo>
                    <a:pt x="94" y="340"/>
                  </a:lnTo>
                  <a:lnTo>
                    <a:pt x="91" y="339"/>
                  </a:lnTo>
                  <a:lnTo>
                    <a:pt x="94" y="336"/>
                  </a:lnTo>
                  <a:lnTo>
                    <a:pt x="88" y="330"/>
                  </a:lnTo>
                  <a:lnTo>
                    <a:pt x="89" y="326"/>
                  </a:lnTo>
                  <a:lnTo>
                    <a:pt x="94" y="328"/>
                  </a:lnTo>
                  <a:lnTo>
                    <a:pt x="91" y="323"/>
                  </a:lnTo>
                  <a:lnTo>
                    <a:pt x="93" y="317"/>
                  </a:lnTo>
                  <a:lnTo>
                    <a:pt x="83" y="308"/>
                  </a:lnTo>
                  <a:lnTo>
                    <a:pt x="94" y="255"/>
                  </a:lnTo>
                  <a:lnTo>
                    <a:pt x="89" y="254"/>
                  </a:lnTo>
                  <a:lnTo>
                    <a:pt x="92" y="241"/>
                  </a:lnTo>
                  <a:lnTo>
                    <a:pt x="90" y="241"/>
                  </a:lnTo>
                  <a:lnTo>
                    <a:pt x="88" y="233"/>
                  </a:lnTo>
                  <a:lnTo>
                    <a:pt x="81" y="234"/>
                  </a:lnTo>
                  <a:lnTo>
                    <a:pt x="73" y="224"/>
                  </a:lnTo>
                  <a:lnTo>
                    <a:pt x="61" y="220"/>
                  </a:lnTo>
                  <a:lnTo>
                    <a:pt x="61" y="213"/>
                  </a:lnTo>
                  <a:lnTo>
                    <a:pt x="44" y="193"/>
                  </a:lnTo>
                  <a:lnTo>
                    <a:pt x="46" y="188"/>
                  </a:lnTo>
                  <a:lnTo>
                    <a:pt x="25" y="181"/>
                  </a:lnTo>
                  <a:lnTo>
                    <a:pt x="28" y="173"/>
                  </a:lnTo>
                  <a:lnTo>
                    <a:pt x="23" y="170"/>
                  </a:lnTo>
                  <a:lnTo>
                    <a:pt x="19" y="175"/>
                  </a:lnTo>
                  <a:lnTo>
                    <a:pt x="6" y="163"/>
                  </a:lnTo>
                  <a:lnTo>
                    <a:pt x="8" y="155"/>
                  </a:lnTo>
                  <a:lnTo>
                    <a:pt x="0" y="151"/>
                  </a:lnTo>
                  <a:lnTo>
                    <a:pt x="10" y="142"/>
                  </a:lnTo>
                  <a:lnTo>
                    <a:pt x="7" y="137"/>
                  </a:lnTo>
                  <a:lnTo>
                    <a:pt x="17" y="13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3" name="Freeform 32">
              <a:extLst>
                <a:ext uri="{FF2B5EF4-FFF2-40B4-BE49-F238E27FC236}">
                  <a16:creationId xmlns:a16="http://schemas.microsoft.com/office/drawing/2014/main" id="{FF76DE5A-41BF-481F-9DD8-3D74C0BB08BE}"/>
                </a:ext>
              </a:extLst>
            </p:cNvPr>
            <p:cNvSpPr>
              <a:spLocks/>
            </p:cNvSpPr>
            <p:nvPr/>
          </p:nvSpPr>
          <p:spPr bwMode="auto">
            <a:xfrm>
              <a:off x="5690548" y="2582863"/>
              <a:ext cx="541337" cy="354013"/>
            </a:xfrm>
            <a:custGeom>
              <a:avLst/>
              <a:gdLst>
                <a:gd name="T0" fmla="*/ 174 w 341"/>
                <a:gd name="T1" fmla="*/ 0 h 223"/>
                <a:gd name="T2" fmla="*/ 184 w 341"/>
                <a:gd name="T3" fmla="*/ 8 h 223"/>
                <a:gd name="T4" fmla="*/ 210 w 341"/>
                <a:gd name="T5" fmla="*/ 17 h 223"/>
                <a:gd name="T6" fmla="*/ 217 w 341"/>
                <a:gd name="T7" fmla="*/ 22 h 223"/>
                <a:gd name="T8" fmla="*/ 238 w 341"/>
                <a:gd name="T9" fmla="*/ 29 h 223"/>
                <a:gd name="T10" fmla="*/ 292 w 341"/>
                <a:gd name="T11" fmla="*/ 27 h 223"/>
                <a:gd name="T12" fmla="*/ 302 w 341"/>
                <a:gd name="T13" fmla="*/ 39 h 223"/>
                <a:gd name="T14" fmla="*/ 308 w 341"/>
                <a:gd name="T15" fmla="*/ 46 h 223"/>
                <a:gd name="T16" fmla="*/ 331 w 341"/>
                <a:gd name="T17" fmla="*/ 41 h 223"/>
                <a:gd name="T18" fmla="*/ 341 w 341"/>
                <a:gd name="T19" fmla="*/ 45 h 223"/>
                <a:gd name="T20" fmla="*/ 336 w 341"/>
                <a:gd name="T21" fmla="*/ 80 h 223"/>
                <a:gd name="T22" fmla="*/ 316 w 341"/>
                <a:gd name="T23" fmla="*/ 76 h 223"/>
                <a:gd name="T24" fmla="*/ 310 w 341"/>
                <a:gd name="T25" fmla="*/ 75 h 223"/>
                <a:gd name="T26" fmla="*/ 287 w 341"/>
                <a:gd name="T27" fmla="*/ 97 h 223"/>
                <a:gd name="T28" fmla="*/ 281 w 341"/>
                <a:gd name="T29" fmla="*/ 109 h 223"/>
                <a:gd name="T30" fmla="*/ 267 w 341"/>
                <a:gd name="T31" fmla="*/ 111 h 223"/>
                <a:gd name="T32" fmla="*/ 256 w 341"/>
                <a:gd name="T33" fmla="*/ 124 h 223"/>
                <a:gd name="T34" fmla="*/ 249 w 341"/>
                <a:gd name="T35" fmla="*/ 129 h 223"/>
                <a:gd name="T36" fmla="*/ 237 w 341"/>
                <a:gd name="T37" fmla="*/ 136 h 223"/>
                <a:gd name="T38" fmla="*/ 250 w 341"/>
                <a:gd name="T39" fmla="*/ 160 h 223"/>
                <a:gd name="T40" fmla="*/ 248 w 341"/>
                <a:gd name="T41" fmla="*/ 165 h 223"/>
                <a:gd name="T42" fmla="*/ 230 w 341"/>
                <a:gd name="T43" fmla="*/ 173 h 223"/>
                <a:gd name="T44" fmla="*/ 232 w 341"/>
                <a:gd name="T45" fmla="*/ 176 h 223"/>
                <a:gd name="T46" fmla="*/ 225 w 341"/>
                <a:gd name="T47" fmla="*/ 183 h 223"/>
                <a:gd name="T48" fmla="*/ 225 w 341"/>
                <a:gd name="T49" fmla="*/ 189 h 223"/>
                <a:gd name="T50" fmla="*/ 210 w 341"/>
                <a:gd name="T51" fmla="*/ 202 h 223"/>
                <a:gd name="T52" fmla="*/ 200 w 341"/>
                <a:gd name="T53" fmla="*/ 202 h 223"/>
                <a:gd name="T54" fmla="*/ 186 w 341"/>
                <a:gd name="T55" fmla="*/ 184 h 223"/>
                <a:gd name="T56" fmla="*/ 183 w 341"/>
                <a:gd name="T57" fmla="*/ 210 h 223"/>
                <a:gd name="T58" fmla="*/ 167 w 341"/>
                <a:gd name="T59" fmla="*/ 216 h 223"/>
                <a:gd name="T60" fmla="*/ 147 w 341"/>
                <a:gd name="T61" fmla="*/ 220 h 223"/>
                <a:gd name="T62" fmla="*/ 144 w 341"/>
                <a:gd name="T63" fmla="*/ 204 h 223"/>
                <a:gd name="T64" fmla="*/ 136 w 341"/>
                <a:gd name="T65" fmla="*/ 206 h 223"/>
                <a:gd name="T66" fmla="*/ 129 w 341"/>
                <a:gd name="T67" fmla="*/ 204 h 223"/>
                <a:gd name="T68" fmla="*/ 112 w 341"/>
                <a:gd name="T69" fmla="*/ 202 h 223"/>
                <a:gd name="T70" fmla="*/ 102 w 341"/>
                <a:gd name="T71" fmla="*/ 190 h 223"/>
                <a:gd name="T72" fmla="*/ 105 w 341"/>
                <a:gd name="T73" fmla="*/ 175 h 223"/>
                <a:gd name="T74" fmla="*/ 92 w 341"/>
                <a:gd name="T75" fmla="*/ 165 h 223"/>
                <a:gd name="T76" fmla="*/ 58 w 341"/>
                <a:gd name="T77" fmla="*/ 167 h 223"/>
                <a:gd name="T78" fmla="*/ 57 w 341"/>
                <a:gd name="T79" fmla="*/ 154 h 223"/>
                <a:gd name="T80" fmla="*/ 48 w 341"/>
                <a:gd name="T81" fmla="*/ 151 h 223"/>
                <a:gd name="T82" fmla="*/ 29 w 341"/>
                <a:gd name="T83" fmla="*/ 138 h 223"/>
                <a:gd name="T84" fmla="*/ 14 w 341"/>
                <a:gd name="T85" fmla="*/ 127 h 223"/>
                <a:gd name="T86" fmla="*/ 10 w 341"/>
                <a:gd name="T87" fmla="*/ 117 h 223"/>
                <a:gd name="T88" fmla="*/ 2 w 341"/>
                <a:gd name="T89" fmla="*/ 106 h 223"/>
                <a:gd name="T90" fmla="*/ 4 w 341"/>
                <a:gd name="T91" fmla="*/ 98 h 223"/>
                <a:gd name="T92" fmla="*/ 12 w 341"/>
                <a:gd name="T93" fmla="*/ 81 h 223"/>
                <a:gd name="T94" fmla="*/ 29 w 341"/>
                <a:gd name="T95" fmla="*/ 47 h 223"/>
                <a:gd name="T96" fmla="*/ 29 w 341"/>
                <a:gd name="T97" fmla="*/ 41 h 223"/>
                <a:gd name="T98" fmla="*/ 38 w 341"/>
                <a:gd name="T99" fmla="*/ 31 h 223"/>
                <a:gd name="T100" fmla="*/ 55 w 341"/>
                <a:gd name="T101" fmla="*/ 20 h 223"/>
                <a:gd name="T102" fmla="*/ 81 w 341"/>
                <a:gd name="T103" fmla="*/ 21 h 223"/>
                <a:gd name="T104" fmla="*/ 102 w 341"/>
                <a:gd name="T105" fmla="*/ 20 h 223"/>
                <a:gd name="T106" fmla="*/ 106 w 341"/>
                <a:gd name="T107" fmla="*/ 26 h 223"/>
                <a:gd name="T108" fmla="*/ 117 w 341"/>
                <a:gd name="T109" fmla="*/ 36 h 223"/>
                <a:gd name="T110" fmla="*/ 131 w 341"/>
                <a:gd name="T111" fmla="*/ 34 h 223"/>
                <a:gd name="T112" fmla="*/ 156 w 341"/>
                <a:gd name="T113" fmla="*/ 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1" h="223">
                  <a:moveTo>
                    <a:pt x="153" y="12"/>
                  </a:moveTo>
                  <a:lnTo>
                    <a:pt x="174" y="0"/>
                  </a:lnTo>
                  <a:lnTo>
                    <a:pt x="184" y="4"/>
                  </a:lnTo>
                  <a:lnTo>
                    <a:pt x="184" y="8"/>
                  </a:lnTo>
                  <a:lnTo>
                    <a:pt x="208" y="12"/>
                  </a:lnTo>
                  <a:lnTo>
                    <a:pt x="210" y="17"/>
                  </a:lnTo>
                  <a:lnTo>
                    <a:pt x="216" y="17"/>
                  </a:lnTo>
                  <a:lnTo>
                    <a:pt x="217" y="22"/>
                  </a:lnTo>
                  <a:lnTo>
                    <a:pt x="229" y="23"/>
                  </a:lnTo>
                  <a:lnTo>
                    <a:pt x="238" y="29"/>
                  </a:lnTo>
                  <a:lnTo>
                    <a:pt x="270" y="34"/>
                  </a:lnTo>
                  <a:lnTo>
                    <a:pt x="292" y="27"/>
                  </a:lnTo>
                  <a:lnTo>
                    <a:pt x="298" y="30"/>
                  </a:lnTo>
                  <a:lnTo>
                    <a:pt x="302" y="39"/>
                  </a:lnTo>
                  <a:lnTo>
                    <a:pt x="308" y="39"/>
                  </a:lnTo>
                  <a:lnTo>
                    <a:pt x="308" y="46"/>
                  </a:lnTo>
                  <a:lnTo>
                    <a:pt x="320" y="46"/>
                  </a:lnTo>
                  <a:lnTo>
                    <a:pt x="331" y="41"/>
                  </a:lnTo>
                  <a:lnTo>
                    <a:pt x="341" y="45"/>
                  </a:lnTo>
                  <a:lnTo>
                    <a:pt x="341" y="45"/>
                  </a:lnTo>
                  <a:lnTo>
                    <a:pt x="329" y="66"/>
                  </a:lnTo>
                  <a:lnTo>
                    <a:pt x="336" y="80"/>
                  </a:lnTo>
                  <a:lnTo>
                    <a:pt x="319" y="68"/>
                  </a:lnTo>
                  <a:lnTo>
                    <a:pt x="316" y="76"/>
                  </a:lnTo>
                  <a:lnTo>
                    <a:pt x="312" y="78"/>
                  </a:lnTo>
                  <a:lnTo>
                    <a:pt x="310" y="75"/>
                  </a:lnTo>
                  <a:lnTo>
                    <a:pt x="293" y="88"/>
                  </a:lnTo>
                  <a:lnTo>
                    <a:pt x="287" y="97"/>
                  </a:lnTo>
                  <a:lnTo>
                    <a:pt x="288" y="103"/>
                  </a:lnTo>
                  <a:lnTo>
                    <a:pt x="281" y="109"/>
                  </a:lnTo>
                  <a:lnTo>
                    <a:pt x="270" y="103"/>
                  </a:lnTo>
                  <a:lnTo>
                    <a:pt x="267" y="111"/>
                  </a:lnTo>
                  <a:lnTo>
                    <a:pt x="252" y="113"/>
                  </a:lnTo>
                  <a:lnTo>
                    <a:pt x="256" y="124"/>
                  </a:lnTo>
                  <a:lnTo>
                    <a:pt x="255" y="128"/>
                  </a:lnTo>
                  <a:lnTo>
                    <a:pt x="249" y="129"/>
                  </a:lnTo>
                  <a:lnTo>
                    <a:pt x="250" y="136"/>
                  </a:lnTo>
                  <a:lnTo>
                    <a:pt x="237" y="136"/>
                  </a:lnTo>
                  <a:lnTo>
                    <a:pt x="248" y="149"/>
                  </a:lnTo>
                  <a:lnTo>
                    <a:pt x="250" y="160"/>
                  </a:lnTo>
                  <a:lnTo>
                    <a:pt x="246" y="161"/>
                  </a:lnTo>
                  <a:lnTo>
                    <a:pt x="248" y="165"/>
                  </a:lnTo>
                  <a:lnTo>
                    <a:pt x="240" y="173"/>
                  </a:lnTo>
                  <a:lnTo>
                    <a:pt x="230" y="173"/>
                  </a:lnTo>
                  <a:lnTo>
                    <a:pt x="229" y="175"/>
                  </a:lnTo>
                  <a:lnTo>
                    <a:pt x="232" y="176"/>
                  </a:lnTo>
                  <a:lnTo>
                    <a:pt x="225" y="179"/>
                  </a:lnTo>
                  <a:lnTo>
                    <a:pt x="225" y="183"/>
                  </a:lnTo>
                  <a:lnTo>
                    <a:pt x="221" y="183"/>
                  </a:lnTo>
                  <a:lnTo>
                    <a:pt x="225" y="189"/>
                  </a:lnTo>
                  <a:lnTo>
                    <a:pt x="212" y="203"/>
                  </a:lnTo>
                  <a:lnTo>
                    <a:pt x="210" y="202"/>
                  </a:lnTo>
                  <a:lnTo>
                    <a:pt x="204" y="206"/>
                  </a:lnTo>
                  <a:lnTo>
                    <a:pt x="200" y="202"/>
                  </a:lnTo>
                  <a:lnTo>
                    <a:pt x="194" y="202"/>
                  </a:lnTo>
                  <a:lnTo>
                    <a:pt x="186" y="184"/>
                  </a:lnTo>
                  <a:lnTo>
                    <a:pt x="181" y="187"/>
                  </a:lnTo>
                  <a:lnTo>
                    <a:pt x="183" y="210"/>
                  </a:lnTo>
                  <a:lnTo>
                    <a:pt x="178" y="218"/>
                  </a:lnTo>
                  <a:lnTo>
                    <a:pt x="167" y="216"/>
                  </a:lnTo>
                  <a:lnTo>
                    <a:pt x="154" y="223"/>
                  </a:lnTo>
                  <a:lnTo>
                    <a:pt x="147" y="220"/>
                  </a:lnTo>
                  <a:lnTo>
                    <a:pt x="151" y="210"/>
                  </a:lnTo>
                  <a:lnTo>
                    <a:pt x="144" y="204"/>
                  </a:lnTo>
                  <a:lnTo>
                    <a:pt x="138" y="213"/>
                  </a:lnTo>
                  <a:lnTo>
                    <a:pt x="136" y="206"/>
                  </a:lnTo>
                  <a:lnTo>
                    <a:pt x="131" y="210"/>
                  </a:lnTo>
                  <a:lnTo>
                    <a:pt x="129" y="204"/>
                  </a:lnTo>
                  <a:lnTo>
                    <a:pt x="119" y="206"/>
                  </a:lnTo>
                  <a:lnTo>
                    <a:pt x="112" y="202"/>
                  </a:lnTo>
                  <a:lnTo>
                    <a:pt x="108" y="193"/>
                  </a:lnTo>
                  <a:lnTo>
                    <a:pt x="102" y="190"/>
                  </a:lnTo>
                  <a:lnTo>
                    <a:pt x="102" y="179"/>
                  </a:lnTo>
                  <a:lnTo>
                    <a:pt x="105" y="175"/>
                  </a:lnTo>
                  <a:lnTo>
                    <a:pt x="97" y="173"/>
                  </a:lnTo>
                  <a:lnTo>
                    <a:pt x="92" y="165"/>
                  </a:lnTo>
                  <a:lnTo>
                    <a:pt x="74" y="169"/>
                  </a:lnTo>
                  <a:lnTo>
                    <a:pt x="58" y="167"/>
                  </a:lnTo>
                  <a:lnTo>
                    <a:pt x="58" y="167"/>
                  </a:lnTo>
                  <a:lnTo>
                    <a:pt x="57" y="154"/>
                  </a:lnTo>
                  <a:lnTo>
                    <a:pt x="51" y="155"/>
                  </a:lnTo>
                  <a:lnTo>
                    <a:pt x="48" y="151"/>
                  </a:lnTo>
                  <a:lnTo>
                    <a:pt x="35" y="149"/>
                  </a:lnTo>
                  <a:lnTo>
                    <a:pt x="29" y="138"/>
                  </a:lnTo>
                  <a:lnTo>
                    <a:pt x="21" y="140"/>
                  </a:lnTo>
                  <a:lnTo>
                    <a:pt x="14" y="127"/>
                  </a:lnTo>
                  <a:lnTo>
                    <a:pt x="17" y="123"/>
                  </a:lnTo>
                  <a:lnTo>
                    <a:pt x="10" y="117"/>
                  </a:lnTo>
                  <a:lnTo>
                    <a:pt x="9" y="106"/>
                  </a:lnTo>
                  <a:lnTo>
                    <a:pt x="2" y="106"/>
                  </a:lnTo>
                  <a:lnTo>
                    <a:pt x="0" y="102"/>
                  </a:lnTo>
                  <a:lnTo>
                    <a:pt x="4" y="98"/>
                  </a:lnTo>
                  <a:lnTo>
                    <a:pt x="6" y="85"/>
                  </a:lnTo>
                  <a:lnTo>
                    <a:pt x="12" y="81"/>
                  </a:lnTo>
                  <a:lnTo>
                    <a:pt x="14" y="53"/>
                  </a:lnTo>
                  <a:lnTo>
                    <a:pt x="29" y="47"/>
                  </a:lnTo>
                  <a:lnTo>
                    <a:pt x="29" y="41"/>
                  </a:lnTo>
                  <a:lnTo>
                    <a:pt x="29" y="41"/>
                  </a:lnTo>
                  <a:lnTo>
                    <a:pt x="33" y="41"/>
                  </a:lnTo>
                  <a:lnTo>
                    <a:pt x="38" y="31"/>
                  </a:lnTo>
                  <a:lnTo>
                    <a:pt x="47" y="30"/>
                  </a:lnTo>
                  <a:lnTo>
                    <a:pt x="55" y="20"/>
                  </a:lnTo>
                  <a:lnTo>
                    <a:pt x="76" y="16"/>
                  </a:lnTo>
                  <a:lnTo>
                    <a:pt x="81" y="21"/>
                  </a:lnTo>
                  <a:lnTo>
                    <a:pt x="89" y="13"/>
                  </a:lnTo>
                  <a:lnTo>
                    <a:pt x="102" y="20"/>
                  </a:lnTo>
                  <a:lnTo>
                    <a:pt x="108" y="18"/>
                  </a:lnTo>
                  <a:lnTo>
                    <a:pt x="106" y="26"/>
                  </a:lnTo>
                  <a:lnTo>
                    <a:pt x="112" y="26"/>
                  </a:lnTo>
                  <a:lnTo>
                    <a:pt x="117" y="36"/>
                  </a:lnTo>
                  <a:lnTo>
                    <a:pt x="122" y="39"/>
                  </a:lnTo>
                  <a:lnTo>
                    <a:pt x="131" y="34"/>
                  </a:lnTo>
                  <a:lnTo>
                    <a:pt x="142" y="38"/>
                  </a:lnTo>
                  <a:lnTo>
                    <a:pt x="156" y="22"/>
                  </a:lnTo>
                  <a:lnTo>
                    <a:pt x="153"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4" name="Freeform 33">
              <a:extLst>
                <a:ext uri="{FF2B5EF4-FFF2-40B4-BE49-F238E27FC236}">
                  <a16:creationId xmlns:a16="http://schemas.microsoft.com/office/drawing/2014/main" id="{4EC07507-7709-4231-AB6A-0CDD158807C3}"/>
                </a:ext>
              </a:extLst>
            </p:cNvPr>
            <p:cNvSpPr>
              <a:spLocks/>
            </p:cNvSpPr>
            <p:nvPr/>
          </p:nvSpPr>
          <p:spPr bwMode="auto">
            <a:xfrm>
              <a:off x="5566723" y="2189163"/>
              <a:ext cx="585787" cy="458788"/>
            </a:xfrm>
            <a:custGeom>
              <a:avLst/>
              <a:gdLst>
                <a:gd name="T0" fmla="*/ 255 w 369"/>
                <a:gd name="T1" fmla="*/ 9 h 289"/>
                <a:gd name="T2" fmla="*/ 274 w 369"/>
                <a:gd name="T3" fmla="*/ 7 h 289"/>
                <a:gd name="T4" fmla="*/ 277 w 369"/>
                <a:gd name="T5" fmla="*/ 24 h 289"/>
                <a:gd name="T6" fmla="*/ 290 w 369"/>
                <a:gd name="T7" fmla="*/ 38 h 289"/>
                <a:gd name="T8" fmla="*/ 311 w 369"/>
                <a:gd name="T9" fmla="*/ 50 h 289"/>
                <a:gd name="T10" fmla="*/ 320 w 369"/>
                <a:gd name="T11" fmla="*/ 54 h 289"/>
                <a:gd name="T12" fmla="*/ 332 w 369"/>
                <a:gd name="T13" fmla="*/ 57 h 289"/>
                <a:gd name="T14" fmla="*/ 349 w 369"/>
                <a:gd name="T15" fmla="*/ 66 h 289"/>
                <a:gd name="T16" fmla="*/ 365 w 369"/>
                <a:gd name="T17" fmla="*/ 85 h 289"/>
                <a:gd name="T18" fmla="*/ 361 w 369"/>
                <a:gd name="T19" fmla="*/ 103 h 289"/>
                <a:gd name="T20" fmla="*/ 348 w 369"/>
                <a:gd name="T21" fmla="*/ 118 h 289"/>
                <a:gd name="T22" fmla="*/ 320 w 369"/>
                <a:gd name="T23" fmla="*/ 134 h 289"/>
                <a:gd name="T24" fmla="*/ 295 w 369"/>
                <a:gd name="T25" fmla="*/ 128 h 289"/>
                <a:gd name="T26" fmla="*/ 273 w 369"/>
                <a:gd name="T27" fmla="*/ 122 h 289"/>
                <a:gd name="T28" fmla="*/ 268 w 369"/>
                <a:gd name="T29" fmla="*/ 148 h 289"/>
                <a:gd name="T30" fmla="*/ 284 w 369"/>
                <a:gd name="T31" fmla="*/ 153 h 289"/>
                <a:gd name="T32" fmla="*/ 299 w 369"/>
                <a:gd name="T33" fmla="*/ 163 h 289"/>
                <a:gd name="T34" fmla="*/ 305 w 369"/>
                <a:gd name="T35" fmla="*/ 163 h 289"/>
                <a:gd name="T36" fmla="*/ 281 w 369"/>
                <a:gd name="T37" fmla="*/ 178 h 289"/>
                <a:gd name="T38" fmla="*/ 270 w 369"/>
                <a:gd name="T39" fmla="*/ 211 h 289"/>
                <a:gd name="T40" fmla="*/ 253 w 369"/>
                <a:gd name="T41" fmla="*/ 201 h 289"/>
                <a:gd name="T42" fmla="*/ 220 w 369"/>
                <a:gd name="T43" fmla="*/ 212 h 289"/>
                <a:gd name="T44" fmla="*/ 209 w 369"/>
                <a:gd name="T45" fmla="*/ 235 h 289"/>
                <a:gd name="T46" fmla="*/ 197 w 369"/>
                <a:gd name="T47" fmla="*/ 237 h 289"/>
                <a:gd name="T48" fmla="*/ 211 w 369"/>
                <a:gd name="T49" fmla="*/ 260 h 289"/>
                <a:gd name="T50" fmla="*/ 231 w 369"/>
                <a:gd name="T51" fmla="*/ 260 h 289"/>
                <a:gd name="T52" fmla="*/ 234 w 369"/>
                <a:gd name="T53" fmla="*/ 270 h 289"/>
                <a:gd name="T54" fmla="*/ 209 w 369"/>
                <a:gd name="T55" fmla="*/ 282 h 289"/>
                <a:gd name="T56" fmla="*/ 195 w 369"/>
                <a:gd name="T57" fmla="*/ 284 h 289"/>
                <a:gd name="T58" fmla="*/ 184 w 369"/>
                <a:gd name="T59" fmla="*/ 274 h 289"/>
                <a:gd name="T60" fmla="*/ 180 w 369"/>
                <a:gd name="T61" fmla="*/ 268 h 289"/>
                <a:gd name="T62" fmla="*/ 159 w 369"/>
                <a:gd name="T63" fmla="*/ 269 h 289"/>
                <a:gd name="T64" fmla="*/ 133 w 369"/>
                <a:gd name="T65" fmla="*/ 268 h 289"/>
                <a:gd name="T66" fmla="*/ 116 w 369"/>
                <a:gd name="T67" fmla="*/ 279 h 289"/>
                <a:gd name="T68" fmla="*/ 107 w 369"/>
                <a:gd name="T69" fmla="*/ 289 h 289"/>
                <a:gd name="T70" fmla="*/ 97 w 369"/>
                <a:gd name="T71" fmla="*/ 279 h 289"/>
                <a:gd name="T72" fmla="*/ 87 w 369"/>
                <a:gd name="T73" fmla="*/ 270 h 289"/>
                <a:gd name="T74" fmla="*/ 76 w 369"/>
                <a:gd name="T75" fmla="*/ 256 h 289"/>
                <a:gd name="T76" fmla="*/ 56 w 369"/>
                <a:gd name="T77" fmla="*/ 256 h 289"/>
                <a:gd name="T78" fmla="*/ 38 w 369"/>
                <a:gd name="T79" fmla="*/ 240 h 289"/>
                <a:gd name="T80" fmla="*/ 26 w 369"/>
                <a:gd name="T81" fmla="*/ 229 h 289"/>
                <a:gd name="T82" fmla="*/ 17 w 369"/>
                <a:gd name="T83" fmla="*/ 217 h 289"/>
                <a:gd name="T84" fmla="*/ 13 w 369"/>
                <a:gd name="T85" fmla="*/ 207 h 289"/>
                <a:gd name="T86" fmla="*/ 0 w 369"/>
                <a:gd name="T87" fmla="*/ 191 h 289"/>
                <a:gd name="T88" fmla="*/ 11 w 369"/>
                <a:gd name="T89" fmla="*/ 161 h 289"/>
                <a:gd name="T90" fmla="*/ 19 w 369"/>
                <a:gd name="T91" fmla="*/ 146 h 289"/>
                <a:gd name="T92" fmla="*/ 33 w 369"/>
                <a:gd name="T93" fmla="*/ 133 h 289"/>
                <a:gd name="T94" fmla="*/ 61 w 369"/>
                <a:gd name="T95" fmla="*/ 142 h 289"/>
                <a:gd name="T96" fmla="*/ 75 w 369"/>
                <a:gd name="T97" fmla="*/ 116 h 289"/>
                <a:gd name="T98" fmla="*/ 107 w 369"/>
                <a:gd name="T99" fmla="*/ 130 h 289"/>
                <a:gd name="T100" fmla="*/ 133 w 369"/>
                <a:gd name="T101" fmla="*/ 107 h 289"/>
                <a:gd name="T102" fmla="*/ 144 w 369"/>
                <a:gd name="T103" fmla="*/ 85 h 289"/>
                <a:gd name="T104" fmla="*/ 166 w 369"/>
                <a:gd name="T105" fmla="*/ 79 h 289"/>
                <a:gd name="T106" fmla="*/ 193 w 369"/>
                <a:gd name="T107" fmla="*/ 58 h 289"/>
                <a:gd name="T108" fmla="*/ 186 w 369"/>
                <a:gd name="T109" fmla="*/ 43 h 289"/>
                <a:gd name="T110" fmla="*/ 199 w 369"/>
                <a:gd name="T111" fmla="*/ 41 h 289"/>
                <a:gd name="T112" fmla="*/ 215 w 369"/>
                <a:gd name="T113" fmla="*/ 44 h 289"/>
                <a:gd name="T114" fmla="*/ 234 w 369"/>
                <a:gd name="T115" fmla="*/ 32 h 289"/>
                <a:gd name="T116" fmla="*/ 237 w 369"/>
                <a:gd name="T117" fmla="*/ 16 h 289"/>
                <a:gd name="T118" fmla="*/ 249 w 369"/>
                <a:gd name="T11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9" h="289">
                  <a:moveTo>
                    <a:pt x="249" y="0"/>
                  </a:moveTo>
                  <a:lnTo>
                    <a:pt x="255" y="9"/>
                  </a:lnTo>
                  <a:lnTo>
                    <a:pt x="268" y="10"/>
                  </a:lnTo>
                  <a:lnTo>
                    <a:pt x="274" y="7"/>
                  </a:lnTo>
                  <a:lnTo>
                    <a:pt x="280" y="17"/>
                  </a:lnTo>
                  <a:lnTo>
                    <a:pt x="277" y="24"/>
                  </a:lnTo>
                  <a:lnTo>
                    <a:pt x="291" y="31"/>
                  </a:lnTo>
                  <a:lnTo>
                    <a:pt x="290" y="38"/>
                  </a:lnTo>
                  <a:lnTo>
                    <a:pt x="307" y="44"/>
                  </a:lnTo>
                  <a:lnTo>
                    <a:pt x="311" y="50"/>
                  </a:lnTo>
                  <a:lnTo>
                    <a:pt x="316" y="49"/>
                  </a:lnTo>
                  <a:lnTo>
                    <a:pt x="320" y="54"/>
                  </a:lnTo>
                  <a:lnTo>
                    <a:pt x="332" y="57"/>
                  </a:lnTo>
                  <a:lnTo>
                    <a:pt x="332" y="57"/>
                  </a:lnTo>
                  <a:lnTo>
                    <a:pt x="343" y="67"/>
                  </a:lnTo>
                  <a:lnTo>
                    <a:pt x="349" y="66"/>
                  </a:lnTo>
                  <a:lnTo>
                    <a:pt x="356" y="82"/>
                  </a:lnTo>
                  <a:lnTo>
                    <a:pt x="365" y="85"/>
                  </a:lnTo>
                  <a:lnTo>
                    <a:pt x="369" y="95"/>
                  </a:lnTo>
                  <a:lnTo>
                    <a:pt x="361" y="103"/>
                  </a:lnTo>
                  <a:lnTo>
                    <a:pt x="357" y="102"/>
                  </a:lnTo>
                  <a:lnTo>
                    <a:pt x="348" y="118"/>
                  </a:lnTo>
                  <a:lnTo>
                    <a:pt x="328" y="126"/>
                  </a:lnTo>
                  <a:lnTo>
                    <a:pt x="320" y="134"/>
                  </a:lnTo>
                  <a:lnTo>
                    <a:pt x="302" y="126"/>
                  </a:lnTo>
                  <a:lnTo>
                    <a:pt x="295" y="128"/>
                  </a:lnTo>
                  <a:lnTo>
                    <a:pt x="278" y="120"/>
                  </a:lnTo>
                  <a:lnTo>
                    <a:pt x="273" y="122"/>
                  </a:lnTo>
                  <a:lnTo>
                    <a:pt x="265" y="139"/>
                  </a:lnTo>
                  <a:lnTo>
                    <a:pt x="268" y="148"/>
                  </a:lnTo>
                  <a:lnTo>
                    <a:pt x="280" y="147"/>
                  </a:lnTo>
                  <a:lnTo>
                    <a:pt x="284" y="153"/>
                  </a:lnTo>
                  <a:lnTo>
                    <a:pt x="293" y="153"/>
                  </a:lnTo>
                  <a:lnTo>
                    <a:pt x="299" y="163"/>
                  </a:lnTo>
                  <a:lnTo>
                    <a:pt x="303" y="161"/>
                  </a:lnTo>
                  <a:lnTo>
                    <a:pt x="305" y="163"/>
                  </a:lnTo>
                  <a:lnTo>
                    <a:pt x="290" y="177"/>
                  </a:lnTo>
                  <a:lnTo>
                    <a:pt x="281" y="178"/>
                  </a:lnTo>
                  <a:lnTo>
                    <a:pt x="278" y="211"/>
                  </a:lnTo>
                  <a:lnTo>
                    <a:pt x="270" y="211"/>
                  </a:lnTo>
                  <a:lnTo>
                    <a:pt x="262" y="204"/>
                  </a:lnTo>
                  <a:lnTo>
                    <a:pt x="253" y="201"/>
                  </a:lnTo>
                  <a:lnTo>
                    <a:pt x="242" y="186"/>
                  </a:lnTo>
                  <a:lnTo>
                    <a:pt x="220" y="212"/>
                  </a:lnTo>
                  <a:lnTo>
                    <a:pt x="217" y="236"/>
                  </a:lnTo>
                  <a:lnTo>
                    <a:pt x="209" y="235"/>
                  </a:lnTo>
                  <a:lnTo>
                    <a:pt x="205" y="239"/>
                  </a:lnTo>
                  <a:lnTo>
                    <a:pt x="197" y="237"/>
                  </a:lnTo>
                  <a:lnTo>
                    <a:pt x="198" y="254"/>
                  </a:lnTo>
                  <a:lnTo>
                    <a:pt x="211" y="260"/>
                  </a:lnTo>
                  <a:lnTo>
                    <a:pt x="226" y="253"/>
                  </a:lnTo>
                  <a:lnTo>
                    <a:pt x="231" y="260"/>
                  </a:lnTo>
                  <a:lnTo>
                    <a:pt x="231" y="260"/>
                  </a:lnTo>
                  <a:lnTo>
                    <a:pt x="234" y="270"/>
                  </a:lnTo>
                  <a:lnTo>
                    <a:pt x="220" y="286"/>
                  </a:lnTo>
                  <a:lnTo>
                    <a:pt x="209" y="282"/>
                  </a:lnTo>
                  <a:lnTo>
                    <a:pt x="200" y="287"/>
                  </a:lnTo>
                  <a:lnTo>
                    <a:pt x="195" y="284"/>
                  </a:lnTo>
                  <a:lnTo>
                    <a:pt x="190" y="274"/>
                  </a:lnTo>
                  <a:lnTo>
                    <a:pt x="184" y="274"/>
                  </a:lnTo>
                  <a:lnTo>
                    <a:pt x="186" y="266"/>
                  </a:lnTo>
                  <a:lnTo>
                    <a:pt x="180" y="268"/>
                  </a:lnTo>
                  <a:lnTo>
                    <a:pt x="167" y="261"/>
                  </a:lnTo>
                  <a:lnTo>
                    <a:pt x="159" y="269"/>
                  </a:lnTo>
                  <a:lnTo>
                    <a:pt x="154" y="264"/>
                  </a:lnTo>
                  <a:lnTo>
                    <a:pt x="133" y="268"/>
                  </a:lnTo>
                  <a:lnTo>
                    <a:pt x="125" y="278"/>
                  </a:lnTo>
                  <a:lnTo>
                    <a:pt x="116" y="279"/>
                  </a:lnTo>
                  <a:lnTo>
                    <a:pt x="111" y="289"/>
                  </a:lnTo>
                  <a:lnTo>
                    <a:pt x="107" y="289"/>
                  </a:lnTo>
                  <a:lnTo>
                    <a:pt x="107" y="289"/>
                  </a:lnTo>
                  <a:lnTo>
                    <a:pt x="97" y="279"/>
                  </a:lnTo>
                  <a:lnTo>
                    <a:pt x="95" y="270"/>
                  </a:lnTo>
                  <a:lnTo>
                    <a:pt x="87" y="270"/>
                  </a:lnTo>
                  <a:lnTo>
                    <a:pt x="84" y="260"/>
                  </a:lnTo>
                  <a:lnTo>
                    <a:pt x="76" y="256"/>
                  </a:lnTo>
                  <a:lnTo>
                    <a:pt x="62" y="262"/>
                  </a:lnTo>
                  <a:lnTo>
                    <a:pt x="56" y="256"/>
                  </a:lnTo>
                  <a:lnTo>
                    <a:pt x="44" y="259"/>
                  </a:lnTo>
                  <a:lnTo>
                    <a:pt x="38" y="240"/>
                  </a:lnTo>
                  <a:lnTo>
                    <a:pt x="42" y="236"/>
                  </a:lnTo>
                  <a:lnTo>
                    <a:pt x="26" y="229"/>
                  </a:lnTo>
                  <a:lnTo>
                    <a:pt x="26" y="217"/>
                  </a:lnTo>
                  <a:lnTo>
                    <a:pt x="17" y="217"/>
                  </a:lnTo>
                  <a:lnTo>
                    <a:pt x="19" y="208"/>
                  </a:lnTo>
                  <a:lnTo>
                    <a:pt x="13" y="207"/>
                  </a:lnTo>
                  <a:lnTo>
                    <a:pt x="10" y="196"/>
                  </a:lnTo>
                  <a:lnTo>
                    <a:pt x="0" y="191"/>
                  </a:lnTo>
                  <a:lnTo>
                    <a:pt x="0" y="191"/>
                  </a:lnTo>
                  <a:lnTo>
                    <a:pt x="11" y="161"/>
                  </a:lnTo>
                  <a:lnTo>
                    <a:pt x="18" y="157"/>
                  </a:lnTo>
                  <a:lnTo>
                    <a:pt x="19" y="146"/>
                  </a:lnTo>
                  <a:lnTo>
                    <a:pt x="33" y="141"/>
                  </a:lnTo>
                  <a:lnTo>
                    <a:pt x="33" y="133"/>
                  </a:lnTo>
                  <a:lnTo>
                    <a:pt x="42" y="139"/>
                  </a:lnTo>
                  <a:lnTo>
                    <a:pt x="61" y="142"/>
                  </a:lnTo>
                  <a:lnTo>
                    <a:pt x="66" y="118"/>
                  </a:lnTo>
                  <a:lnTo>
                    <a:pt x="75" y="116"/>
                  </a:lnTo>
                  <a:lnTo>
                    <a:pt x="92" y="130"/>
                  </a:lnTo>
                  <a:lnTo>
                    <a:pt x="107" y="130"/>
                  </a:lnTo>
                  <a:lnTo>
                    <a:pt x="125" y="124"/>
                  </a:lnTo>
                  <a:lnTo>
                    <a:pt x="133" y="107"/>
                  </a:lnTo>
                  <a:lnTo>
                    <a:pt x="149" y="104"/>
                  </a:lnTo>
                  <a:lnTo>
                    <a:pt x="144" y="85"/>
                  </a:lnTo>
                  <a:lnTo>
                    <a:pt x="153" y="86"/>
                  </a:lnTo>
                  <a:lnTo>
                    <a:pt x="166" y="79"/>
                  </a:lnTo>
                  <a:lnTo>
                    <a:pt x="177" y="64"/>
                  </a:lnTo>
                  <a:lnTo>
                    <a:pt x="193" y="58"/>
                  </a:lnTo>
                  <a:lnTo>
                    <a:pt x="190" y="46"/>
                  </a:lnTo>
                  <a:lnTo>
                    <a:pt x="186" y="43"/>
                  </a:lnTo>
                  <a:lnTo>
                    <a:pt x="188" y="38"/>
                  </a:lnTo>
                  <a:lnTo>
                    <a:pt x="199" y="41"/>
                  </a:lnTo>
                  <a:lnTo>
                    <a:pt x="210" y="49"/>
                  </a:lnTo>
                  <a:lnTo>
                    <a:pt x="215" y="44"/>
                  </a:lnTo>
                  <a:lnTo>
                    <a:pt x="230" y="43"/>
                  </a:lnTo>
                  <a:lnTo>
                    <a:pt x="234" y="32"/>
                  </a:lnTo>
                  <a:lnTo>
                    <a:pt x="233" y="20"/>
                  </a:lnTo>
                  <a:lnTo>
                    <a:pt x="237" y="16"/>
                  </a:lnTo>
                  <a:lnTo>
                    <a:pt x="235" y="12"/>
                  </a:lnTo>
                  <a:lnTo>
                    <a:pt x="24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5" name="Freeform 34">
              <a:extLst>
                <a:ext uri="{FF2B5EF4-FFF2-40B4-BE49-F238E27FC236}">
                  <a16:creationId xmlns:a16="http://schemas.microsoft.com/office/drawing/2014/main" id="{12C222C2-41E0-491F-8700-107859382234}"/>
                </a:ext>
              </a:extLst>
            </p:cNvPr>
            <p:cNvSpPr>
              <a:spLocks/>
            </p:cNvSpPr>
            <p:nvPr/>
          </p:nvSpPr>
          <p:spPr bwMode="auto">
            <a:xfrm>
              <a:off x="6673211" y="2268538"/>
              <a:ext cx="696912" cy="539750"/>
            </a:xfrm>
            <a:custGeom>
              <a:avLst/>
              <a:gdLst>
                <a:gd name="T0" fmla="*/ 313 w 439"/>
                <a:gd name="T1" fmla="*/ 25 h 340"/>
                <a:gd name="T2" fmla="*/ 325 w 439"/>
                <a:gd name="T3" fmla="*/ 33 h 340"/>
                <a:gd name="T4" fmla="*/ 342 w 439"/>
                <a:gd name="T5" fmla="*/ 47 h 340"/>
                <a:gd name="T6" fmla="*/ 349 w 439"/>
                <a:gd name="T7" fmla="*/ 60 h 340"/>
                <a:gd name="T8" fmla="*/ 369 w 439"/>
                <a:gd name="T9" fmla="*/ 86 h 340"/>
                <a:gd name="T10" fmla="*/ 373 w 439"/>
                <a:gd name="T11" fmla="*/ 99 h 340"/>
                <a:gd name="T12" fmla="*/ 383 w 439"/>
                <a:gd name="T13" fmla="*/ 111 h 340"/>
                <a:gd name="T14" fmla="*/ 390 w 439"/>
                <a:gd name="T15" fmla="*/ 114 h 340"/>
                <a:gd name="T16" fmla="*/ 403 w 439"/>
                <a:gd name="T17" fmla="*/ 131 h 340"/>
                <a:gd name="T18" fmla="*/ 404 w 439"/>
                <a:gd name="T19" fmla="*/ 152 h 340"/>
                <a:gd name="T20" fmla="*/ 420 w 439"/>
                <a:gd name="T21" fmla="*/ 171 h 340"/>
                <a:gd name="T22" fmla="*/ 417 w 439"/>
                <a:gd name="T23" fmla="*/ 186 h 340"/>
                <a:gd name="T24" fmla="*/ 439 w 439"/>
                <a:gd name="T25" fmla="*/ 194 h 340"/>
                <a:gd name="T26" fmla="*/ 430 w 439"/>
                <a:gd name="T27" fmla="*/ 219 h 340"/>
                <a:gd name="T28" fmla="*/ 438 w 439"/>
                <a:gd name="T29" fmla="*/ 235 h 340"/>
                <a:gd name="T30" fmla="*/ 403 w 439"/>
                <a:gd name="T31" fmla="*/ 227 h 340"/>
                <a:gd name="T32" fmla="*/ 397 w 439"/>
                <a:gd name="T33" fmla="*/ 245 h 340"/>
                <a:gd name="T34" fmla="*/ 413 w 439"/>
                <a:gd name="T35" fmla="*/ 258 h 340"/>
                <a:gd name="T36" fmla="*/ 382 w 439"/>
                <a:gd name="T37" fmla="*/ 255 h 340"/>
                <a:gd name="T38" fmla="*/ 343 w 439"/>
                <a:gd name="T39" fmla="*/ 258 h 340"/>
                <a:gd name="T40" fmla="*/ 315 w 439"/>
                <a:gd name="T41" fmla="*/ 255 h 340"/>
                <a:gd name="T42" fmla="*/ 284 w 439"/>
                <a:gd name="T43" fmla="*/ 265 h 340"/>
                <a:gd name="T44" fmla="*/ 245 w 439"/>
                <a:gd name="T45" fmla="*/ 270 h 340"/>
                <a:gd name="T46" fmla="*/ 210 w 439"/>
                <a:gd name="T47" fmla="*/ 248 h 340"/>
                <a:gd name="T48" fmla="*/ 217 w 439"/>
                <a:gd name="T49" fmla="*/ 286 h 340"/>
                <a:gd name="T50" fmla="*/ 196 w 439"/>
                <a:gd name="T51" fmla="*/ 303 h 340"/>
                <a:gd name="T52" fmla="*/ 183 w 439"/>
                <a:gd name="T53" fmla="*/ 323 h 340"/>
                <a:gd name="T54" fmla="*/ 172 w 439"/>
                <a:gd name="T55" fmla="*/ 332 h 340"/>
                <a:gd name="T56" fmla="*/ 148 w 439"/>
                <a:gd name="T57" fmla="*/ 326 h 340"/>
                <a:gd name="T58" fmla="*/ 115 w 439"/>
                <a:gd name="T59" fmla="*/ 334 h 340"/>
                <a:gd name="T60" fmla="*/ 75 w 439"/>
                <a:gd name="T61" fmla="*/ 334 h 340"/>
                <a:gd name="T62" fmla="*/ 39 w 439"/>
                <a:gd name="T63" fmla="*/ 323 h 340"/>
                <a:gd name="T64" fmla="*/ 29 w 439"/>
                <a:gd name="T65" fmla="*/ 293 h 340"/>
                <a:gd name="T66" fmla="*/ 23 w 439"/>
                <a:gd name="T67" fmla="*/ 260 h 340"/>
                <a:gd name="T68" fmla="*/ 31 w 439"/>
                <a:gd name="T69" fmla="*/ 230 h 340"/>
                <a:gd name="T70" fmla="*/ 17 w 439"/>
                <a:gd name="T71" fmla="*/ 210 h 340"/>
                <a:gd name="T72" fmla="*/ 29 w 439"/>
                <a:gd name="T73" fmla="*/ 207 h 340"/>
                <a:gd name="T74" fmla="*/ 38 w 439"/>
                <a:gd name="T75" fmla="*/ 184 h 340"/>
                <a:gd name="T76" fmla="*/ 21 w 439"/>
                <a:gd name="T77" fmla="*/ 159 h 340"/>
                <a:gd name="T78" fmla="*/ 1 w 439"/>
                <a:gd name="T79" fmla="*/ 146 h 340"/>
                <a:gd name="T80" fmla="*/ 29 w 439"/>
                <a:gd name="T81" fmla="*/ 128 h 340"/>
                <a:gd name="T82" fmla="*/ 0 w 439"/>
                <a:gd name="T83" fmla="*/ 96 h 340"/>
                <a:gd name="T84" fmla="*/ 17 w 439"/>
                <a:gd name="T85" fmla="*/ 94 h 340"/>
                <a:gd name="T86" fmla="*/ 32 w 439"/>
                <a:gd name="T87" fmla="*/ 91 h 340"/>
                <a:gd name="T88" fmla="*/ 56 w 439"/>
                <a:gd name="T89" fmla="*/ 73 h 340"/>
                <a:gd name="T90" fmla="*/ 73 w 439"/>
                <a:gd name="T91" fmla="*/ 35 h 340"/>
                <a:gd name="T92" fmla="*/ 178 w 439"/>
                <a:gd name="T93" fmla="*/ 14 h 340"/>
                <a:gd name="T94" fmla="*/ 240 w 439"/>
                <a:gd name="T95" fmla="*/ 10 h 340"/>
                <a:gd name="T96" fmla="*/ 284 w 439"/>
                <a:gd name="T97"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40">
                  <a:moveTo>
                    <a:pt x="288" y="1"/>
                  </a:moveTo>
                  <a:lnTo>
                    <a:pt x="299" y="21"/>
                  </a:lnTo>
                  <a:lnTo>
                    <a:pt x="313" y="25"/>
                  </a:lnTo>
                  <a:lnTo>
                    <a:pt x="314" y="36"/>
                  </a:lnTo>
                  <a:lnTo>
                    <a:pt x="317" y="39"/>
                  </a:lnTo>
                  <a:lnTo>
                    <a:pt x="325" y="33"/>
                  </a:lnTo>
                  <a:lnTo>
                    <a:pt x="336" y="42"/>
                  </a:lnTo>
                  <a:lnTo>
                    <a:pt x="338" y="50"/>
                  </a:lnTo>
                  <a:lnTo>
                    <a:pt x="342" y="47"/>
                  </a:lnTo>
                  <a:lnTo>
                    <a:pt x="346" y="53"/>
                  </a:lnTo>
                  <a:lnTo>
                    <a:pt x="343" y="58"/>
                  </a:lnTo>
                  <a:lnTo>
                    <a:pt x="349" y="60"/>
                  </a:lnTo>
                  <a:lnTo>
                    <a:pt x="348" y="66"/>
                  </a:lnTo>
                  <a:lnTo>
                    <a:pt x="361" y="83"/>
                  </a:lnTo>
                  <a:lnTo>
                    <a:pt x="369" y="86"/>
                  </a:lnTo>
                  <a:lnTo>
                    <a:pt x="365" y="92"/>
                  </a:lnTo>
                  <a:lnTo>
                    <a:pt x="367" y="96"/>
                  </a:lnTo>
                  <a:lnTo>
                    <a:pt x="373" y="99"/>
                  </a:lnTo>
                  <a:lnTo>
                    <a:pt x="373" y="101"/>
                  </a:lnTo>
                  <a:lnTo>
                    <a:pt x="380" y="101"/>
                  </a:lnTo>
                  <a:lnTo>
                    <a:pt x="383" y="111"/>
                  </a:lnTo>
                  <a:lnTo>
                    <a:pt x="386" y="109"/>
                  </a:lnTo>
                  <a:lnTo>
                    <a:pt x="385" y="112"/>
                  </a:lnTo>
                  <a:lnTo>
                    <a:pt x="390" y="114"/>
                  </a:lnTo>
                  <a:lnTo>
                    <a:pt x="389" y="122"/>
                  </a:lnTo>
                  <a:lnTo>
                    <a:pt x="405" y="130"/>
                  </a:lnTo>
                  <a:lnTo>
                    <a:pt x="403" y="131"/>
                  </a:lnTo>
                  <a:lnTo>
                    <a:pt x="407" y="142"/>
                  </a:lnTo>
                  <a:lnTo>
                    <a:pt x="403" y="146"/>
                  </a:lnTo>
                  <a:lnTo>
                    <a:pt x="404" y="152"/>
                  </a:lnTo>
                  <a:lnTo>
                    <a:pt x="409" y="153"/>
                  </a:lnTo>
                  <a:lnTo>
                    <a:pt x="413" y="169"/>
                  </a:lnTo>
                  <a:lnTo>
                    <a:pt x="420" y="171"/>
                  </a:lnTo>
                  <a:lnTo>
                    <a:pt x="420" y="175"/>
                  </a:lnTo>
                  <a:lnTo>
                    <a:pt x="407" y="180"/>
                  </a:lnTo>
                  <a:lnTo>
                    <a:pt x="417" y="186"/>
                  </a:lnTo>
                  <a:lnTo>
                    <a:pt x="417" y="198"/>
                  </a:lnTo>
                  <a:lnTo>
                    <a:pt x="439" y="194"/>
                  </a:lnTo>
                  <a:lnTo>
                    <a:pt x="439" y="194"/>
                  </a:lnTo>
                  <a:lnTo>
                    <a:pt x="436" y="209"/>
                  </a:lnTo>
                  <a:lnTo>
                    <a:pt x="439" y="214"/>
                  </a:lnTo>
                  <a:lnTo>
                    <a:pt x="430" y="219"/>
                  </a:lnTo>
                  <a:lnTo>
                    <a:pt x="438" y="227"/>
                  </a:lnTo>
                  <a:lnTo>
                    <a:pt x="436" y="231"/>
                  </a:lnTo>
                  <a:lnTo>
                    <a:pt x="438" y="235"/>
                  </a:lnTo>
                  <a:lnTo>
                    <a:pt x="422" y="236"/>
                  </a:lnTo>
                  <a:lnTo>
                    <a:pt x="411" y="227"/>
                  </a:lnTo>
                  <a:lnTo>
                    <a:pt x="403" y="227"/>
                  </a:lnTo>
                  <a:lnTo>
                    <a:pt x="399" y="219"/>
                  </a:lnTo>
                  <a:lnTo>
                    <a:pt x="392" y="223"/>
                  </a:lnTo>
                  <a:lnTo>
                    <a:pt x="397" y="245"/>
                  </a:lnTo>
                  <a:lnTo>
                    <a:pt x="400" y="243"/>
                  </a:lnTo>
                  <a:lnTo>
                    <a:pt x="410" y="251"/>
                  </a:lnTo>
                  <a:lnTo>
                    <a:pt x="413" y="258"/>
                  </a:lnTo>
                  <a:lnTo>
                    <a:pt x="401" y="272"/>
                  </a:lnTo>
                  <a:lnTo>
                    <a:pt x="401" y="272"/>
                  </a:lnTo>
                  <a:lnTo>
                    <a:pt x="382" y="255"/>
                  </a:lnTo>
                  <a:lnTo>
                    <a:pt x="378" y="245"/>
                  </a:lnTo>
                  <a:lnTo>
                    <a:pt x="369" y="241"/>
                  </a:lnTo>
                  <a:lnTo>
                    <a:pt x="343" y="258"/>
                  </a:lnTo>
                  <a:lnTo>
                    <a:pt x="335" y="257"/>
                  </a:lnTo>
                  <a:lnTo>
                    <a:pt x="330" y="264"/>
                  </a:lnTo>
                  <a:lnTo>
                    <a:pt x="315" y="255"/>
                  </a:lnTo>
                  <a:lnTo>
                    <a:pt x="313" y="260"/>
                  </a:lnTo>
                  <a:lnTo>
                    <a:pt x="296" y="258"/>
                  </a:lnTo>
                  <a:lnTo>
                    <a:pt x="284" y="265"/>
                  </a:lnTo>
                  <a:lnTo>
                    <a:pt x="261" y="260"/>
                  </a:lnTo>
                  <a:lnTo>
                    <a:pt x="251" y="264"/>
                  </a:lnTo>
                  <a:lnTo>
                    <a:pt x="245" y="270"/>
                  </a:lnTo>
                  <a:lnTo>
                    <a:pt x="241" y="270"/>
                  </a:lnTo>
                  <a:lnTo>
                    <a:pt x="225" y="251"/>
                  </a:lnTo>
                  <a:lnTo>
                    <a:pt x="210" y="248"/>
                  </a:lnTo>
                  <a:lnTo>
                    <a:pt x="207" y="250"/>
                  </a:lnTo>
                  <a:lnTo>
                    <a:pt x="224" y="275"/>
                  </a:lnTo>
                  <a:lnTo>
                    <a:pt x="217" y="286"/>
                  </a:lnTo>
                  <a:lnTo>
                    <a:pt x="200" y="288"/>
                  </a:lnTo>
                  <a:lnTo>
                    <a:pt x="195" y="295"/>
                  </a:lnTo>
                  <a:lnTo>
                    <a:pt x="196" y="303"/>
                  </a:lnTo>
                  <a:lnTo>
                    <a:pt x="191" y="305"/>
                  </a:lnTo>
                  <a:lnTo>
                    <a:pt x="190" y="315"/>
                  </a:lnTo>
                  <a:lnTo>
                    <a:pt x="183" y="323"/>
                  </a:lnTo>
                  <a:lnTo>
                    <a:pt x="181" y="335"/>
                  </a:lnTo>
                  <a:lnTo>
                    <a:pt x="181" y="335"/>
                  </a:lnTo>
                  <a:lnTo>
                    <a:pt x="172" y="332"/>
                  </a:lnTo>
                  <a:lnTo>
                    <a:pt x="167" y="340"/>
                  </a:lnTo>
                  <a:lnTo>
                    <a:pt x="149" y="336"/>
                  </a:lnTo>
                  <a:lnTo>
                    <a:pt x="148" y="326"/>
                  </a:lnTo>
                  <a:lnTo>
                    <a:pt x="132" y="317"/>
                  </a:lnTo>
                  <a:lnTo>
                    <a:pt x="119" y="321"/>
                  </a:lnTo>
                  <a:lnTo>
                    <a:pt x="115" y="334"/>
                  </a:lnTo>
                  <a:lnTo>
                    <a:pt x="93" y="323"/>
                  </a:lnTo>
                  <a:lnTo>
                    <a:pt x="75" y="334"/>
                  </a:lnTo>
                  <a:lnTo>
                    <a:pt x="75" y="334"/>
                  </a:lnTo>
                  <a:lnTo>
                    <a:pt x="59" y="319"/>
                  </a:lnTo>
                  <a:lnTo>
                    <a:pt x="50" y="323"/>
                  </a:lnTo>
                  <a:lnTo>
                    <a:pt x="39" y="323"/>
                  </a:lnTo>
                  <a:lnTo>
                    <a:pt x="31" y="316"/>
                  </a:lnTo>
                  <a:lnTo>
                    <a:pt x="31" y="316"/>
                  </a:lnTo>
                  <a:lnTo>
                    <a:pt x="29" y="293"/>
                  </a:lnTo>
                  <a:lnTo>
                    <a:pt x="24" y="290"/>
                  </a:lnTo>
                  <a:lnTo>
                    <a:pt x="29" y="270"/>
                  </a:lnTo>
                  <a:lnTo>
                    <a:pt x="23" y="260"/>
                  </a:lnTo>
                  <a:lnTo>
                    <a:pt x="34" y="251"/>
                  </a:lnTo>
                  <a:lnTo>
                    <a:pt x="30" y="236"/>
                  </a:lnTo>
                  <a:lnTo>
                    <a:pt x="31" y="230"/>
                  </a:lnTo>
                  <a:lnTo>
                    <a:pt x="25" y="227"/>
                  </a:lnTo>
                  <a:lnTo>
                    <a:pt x="16" y="216"/>
                  </a:lnTo>
                  <a:lnTo>
                    <a:pt x="17" y="210"/>
                  </a:lnTo>
                  <a:lnTo>
                    <a:pt x="19" y="206"/>
                  </a:lnTo>
                  <a:lnTo>
                    <a:pt x="23" y="209"/>
                  </a:lnTo>
                  <a:lnTo>
                    <a:pt x="29" y="207"/>
                  </a:lnTo>
                  <a:lnTo>
                    <a:pt x="31" y="198"/>
                  </a:lnTo>
                  <a:lnTo>
                    <a:pt x="26" y="194"/>
                  </a:lnTo>
                  <a:lnTo>
                    <a:pt x="38" y="184"/>
                  </a:lnTo>
                  <a:lnTo>
                    <a:pt x="25" y="176"/>
                  </a:lnTo>
                  <a:lnTo>
                    <a:pt x="19" y="165"/>
                  </a:lnTo>
                  <a:lnTo>
                    <a:pt x="21" y="159"/>
                  </a:lnTo>
                  <a:lnTo>
                    <a:pt x="6" y="147"/>
                  </a:lnTo>
                  <a:lnTo>
                    <a:pt x="1" y="146"/>
                  </a:lnTo>
                  <a:lnTo>
                    <a:pt x="1" y="146"/>
                  </a:lnTo>
                  <a:lnTo>
                    <a:pt x="17" y="133"/>
                  </a:lnTo>
                  <a:lnTo>
                    <a:pt x="27" y="130"/>
                  </a:lnTo>
                  <a:lnTo>
                    <a:pt x="29" y="128"/>
                  </a:lnTo>
                  <a:lnTo>
                    <a:pt x="10" y="109"/>
                  </a:lnTo>
                  <a:lnTo>
                    <a:pt x="2" y="107"/>
                  </a:lnTo>
                  <a:lnTo>
                    <a:pt x="0" y="96"/>
                  </a:lnTo>
                  <a:lnTo>
                    <a:pt x="0" y="96"/>
                  </a:lnTo>
                  <a:lnTo>
                    <a:pt x="14" y="97"/>
                  </a:lnTo>
                  <a:lnTo>
                    <a:pt x="17" y="94"/>
                  </a:lnTo>
                  <a:lnTo>
                    <a:pt x="25" y="97"/>
                  </a:lnTo>
                  <a:lnTo>
                    <a:pt x="29" y="89"/>
                  </a:lnTo>
                  <a:lnTo>
                    <a:pt x="32" y="91"/>
                  </a:lnTo>
                  <a:lnTo>
                    <a:pt x="44" y="87"/>
                  </a:lnTo>
                  <a:lnTo>
                    <a:pt x="48" y="77"/>
                  </a:lnTo>
                  <a:lnTo>
                    <a:pt x="56" y="73"/>
                  </a:lnTo>
                  <a:lnTo>
                    <a:pt x="57" y="66"/>
                  </a:lnTo>
                  <a:lnTo>
                    <a:pt x="71" y="48"/>
                  </a:lnTo>
                  <a:lnTo>
                    <a:pt x="73" y="35"/>
                  </a:lnTo>
                  <a:lnTo>
                    <a:pt x="83" y="35"/>
                  </a:lnTo>
                  <a:lnTo>
                    <a:pt x="94" y="27"/>
                  </a:lnTo>
                  <a:lnTo>
                    <a:pt x="178" y="14"/>
                  </a:lnTo>
                  <a:lnTo>
                    <a:pt x="211" y="18"/>
                  </a:lnTo>
                  <a:lnTo>
                    <a:pt x="232" y="6"/>
                  </a:lnTo>
                  <a:lnTo>
                    <a:pt x="240" y="10"/>
                  </a:lnTo>
                  <a:lnTo>
                    <a:pt x="246" y="4"/>
                  </a:lnTo>
                  <a:lnTo>
                    <a:pt x="255" y="6"/>
                  </a:lnTo>
                  <a:lnTo>
                    <a:pt x="284" y="0"/>
                  </a:lnTo>
                  <a:lnTo>
                    <a:pt x="288"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6" name="Freeform 35">
              <a:extLst>
                <a:ext uri="{FF2B5EF4-FFF2-40B4-BE49-F238E27FC236}">
                  <a16:creationId xmlns:a16="http://schemas.microsoft.com/office/drawing/2014/main" id="{173BC1F3-D1FF-4957-B2EC-424007D24D1A}"/>
                </a:ext>
              </a:extLst>
            </p:cNvPr>
            <p:cNvSpPr>
              <a:spLocks noEditPoints="1"/>
            </p:cNvSpPr>
            <p:nvPr/>
          </p:nvSpPr>
          <p:spPr bwMode="auto">
            <a:xfrm>
              <a:off x="7898761" y="3735388"/>
              <a:ext cx="688975" cy="468313"/>
            </a:xfrm>
            <a:custGeom>
              <a:avLst/>
              <a:gdLst>
                <a:gd name="T0" fmla="*/ 399 w 434"/>
                <a:gd name="T1" fmla="*/ 236 h 295"/>
                <a:gd name="T2" fmla="*/ 408 w 434"/>
                <a:gd name="T3" fmla="*/ 221 h 295"/>
                <a:gd name="T4" fmla="*/ 400 w 434"/>
                <a:gd name="T5" fmla="*/ 235 h 295"/>
                <a:gd name="T6" fmla="*/ 89 w 434"/>
                <a:gd name="T7" fmla="*/ 51 h 295"/>
                <a:gd name="T8" fmla="*/ 181 w 434"/>
                <a:gd name="T9" fmla="*/ 85 h 295"/>
                <a:gd name="T10" fmla="*/ 204 w 434"/>
                <a:gd name="T11" fmla="*/ 58 h 295"/>
                <a:gd name="T12" fmla="*/ 239 w 434"/>
                <a:gd name="T13" fmla="*/ 66 h 295"/>
                <a:gd name="T14" fmla="*/ 315 w 434"/>
                <a:gd name="T15" fmla="*/ 11 h 295"/>
                <a:gd name="T16" fmla="*/ 343 w 434"/>
                <a:gd name="T17" fmla="*/ 9 h 295"/>
                <a:gd name="T18" fmla="*/ 405 w 434"/>
                <a:gd name="T19" fmla="*/ 27 h 295"/>
                <a:gd name="T20" fmla="*/ 421 w 434"/>
                <a:gd name="T21" fmla="*/ 78 h 295"/>
                <a:gd name="T22" fmla="*/ 413 w 434"/>
                <a:gd name="T23" fmla="*/ 85 h 295"/>
                <a:gd name="T24" fmla="*/ 426 w 434"/>
                <a:gd name="T25" fmla="*/ 110 h 295"/>
                <a:gd name="T26" fmla="*/ 419 w 434"/>
                <a:gd name="T27" fmla="*/ 130 h 295"/>
                <a:gd name="T28" fmla="*/ 407 w 434"/>
                <a:gd name="T29" fmla="*/ 221 h 295"/>
                <a:gd name="T30" fmla="*/ 338 w 434"/>
                <a:gd name="T31" fmla="*/ 231 h 295"/>
                <a:gd name="T32" fmla="*/ 290 w 434"/>
                <a:gd name="T33" fmla="*/ 245 h 295"/>
                <a:gd name="T34" fmla="*/ 250 w 434"/>
                <a:gd name="T35" fmla="*/ 268 h 295"/>
                <a:gd name="T36" fmla="*/ 285 w 434"/>
                <a:gd name="T37" fmla="*/ 241 h 295"/>
                <a:gd name="T38" fmla="*/ 275 w 434"/>
                <a:gd name="T39" fmla="*/ 215 h 295"/>
                <a:gd name="T40" fmla="*/ 265 w 434"/>
                <a:gd name="T41" fmla="*/ 218 h 295"/>
                <a:gd name="T42" fmla="*/ 278 w 434"/>
                <a:gd name="T43" fmla="*/ 181 h 295"/>
                <a:gd name="T44" fmla="*/ 257 w 434"/>
                <a:gd name="T45" fmla="*/ 165 h 295"/>
                <a:gd name="T46" fmla="*/ 244 w 434"/>
                <a:gd name="T47" fmla="*/ 168 h 295"/>
                <a:gd name="T48" fmla="*/ 240 w 434"/>
                <a:gd name="T49" fmla="*/ 164 h 295"/>
                <a:gd name="T50" fmla="*/ 233 w 434"/>
                <a:gd name="T51" fmla="*/ 171 h 295"/>
                <a:gd name="T52" fmla="*/ 219 w 434"/>
                <a:gd name="T53" fmla="*/ 180 h 295"/>
                <a:gd name="T54" fmla="*/ 241 w 434"/>
                <a:gd name="T55" fmla="*/ 227 h 295"/>
                <a:gd name="T56" fmla="*/ 232 w 434"/>
                <a:gd name="T57" fmla="*/ 243 h 295"/>
                <a:gd name="T58" fmla="*/ 226 w 434"/>
                <a:gd name="T59" fmla="*/ 251 h 295"/>
                <a:gd name="T60" fmla="*/ 205 w 434"/>
                <a:gd name="T61" fmla="*/ 260 h 295"/>
                <a:gd name="T62" fmla="*/ 188 w 434"/>
                <a:gd name="T63" fmla="*/ 266 h 295"/>
                <a:gd name="T64" fmla="*/ 198 w 434"/>
                <a:gd name="T65" fmla="*/ 269 h 295"/>
                <a:gd name="T66" fmla="*/ 197 w 434"/>
                <a:gd name="T67" fmla="*/ 280 h 295"/>
                <a:gd name="T68" fmla="*/ 186 w 434"/>
                <a:gd name="T69" fmla="*/ 274 h 295"/>
                <a:gd name="T70" fmla="*/ 138 w 434"/>
                <a:gd name="T71" fmla="*/ 285 h 295"/>
                <a:gd name="T72" fmla="*/ 121 w 434"/>
                <a:gd name="T73" fmla="*/ 285 h 295"/>
                <a:gd name="T74" fmla="*/ 109 w 434"/>
                <a:gd name="T75" fmla="*/ 287 h 295"/>
                <a:gd name="T76" fmla="*/ 102 w 434"/>
                <a:gd name="T77" fmla="*/ 281 h 295"/>
                <a:gd name="T78" fmla="*/ 66 w 434"/>
                <a:gd name="T79" fmla="*/ 265 h 295"/>
                <a:gd name="T80" fmla="*/ 52 w 434"/>
                <a:gd name="T81" fmla="*/ 253 h 295"/>
                <a:gd name="T82" fmla="*/ 40 w 434"/>
                <a:gd name="T83" fmla="*/ 237 h 295"/>
                <a:gd name="T84" fmla="*/ 19 w 434"/>
                <a:gd name="T85" fmla="*/ 236 h 295"/>
                <a:gd name="T86" fmla="*/ 31 w 434"/>
                <a:gd name="T87" fmla="*/ 196 h 295"/>
                <a:gd name="T88" fmla="*/ 39 w 434"/>
                <a:gd name="T89" fmla="*/ 153 h 295"/>
                <a:gd name="T90" fmla="*/ 44 w 434"/>
                <a:gd name="T91" fmla="*/ 122 h 295"/>
                <a:gd name="T92" fmla="*/ 33 w 434"/>
                <a:gd name="T93" fmla="*/ 83 h 295"/>
                <a:gd name="T94" fmla="*/ 15 w 434"/>
                <a:gd name="T95" fmla="*/ 75 h 295"/>
                <a:gd name="T96" fmla="*/ 8 w 434"/>
                <a:gd name="T97" fmla="*/ 22 h 295"/>
                <a:gd name="T98" fmla="*/ 35 w 434"/>
                <a:gd name="T99" fmla="*/ 10 h 295"/>
                <a:gd name="T100" fmla="*/ 56 w 434"/>
                <a:gd name="T101" fmla="*/ 0 h 295"/>
                <a:gd name="T102" fmla="*/ 73 w 434"/>
                <a:gd name="T103" fmla="*/ 1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4" h="295">
                  <a:moveTo>
                    <a:pt x="394" y="241"/>
                  </a:moveTo>
                  <a:lnTo>
                    <a:pt x="386" y="243"/>
                  </a:lnTo>
                  <a:lnTo>
                    <a:pt x="399" y="236"/>
                  </a:lnTo>
                  <a:lnTo>
                    <a:pt x="394" y="241"/>
                  </a:lnTo>
                  <a:close/>
                  <a:moveTo>
                    <a:pt x="400" y="235"/>
                  </a:moveTo>
                  <a:lnTo>
                    <a:pt x="408" y="221"/>
                  </a:lnTo>
                  <a:lnTo>
                    <a:pt x="408" y="208"/>
                  </a:lnTo>
                  <a:lnTo>
                    <a:pt x="409" y="221"/>
                  </a:lnTo>
                  <a:lnTo>
                    <a:pt x="400" y="235"/>
                  </a:lnTo>
                  <a:close/>
                  <a:moveTo>
                    <a:pt x="73" y="13"/>
                  </a:moveTo>
                  <a:lnTo>
                    <a:pt x="73" y="23"/>
                  </a:lnTo>
                  <a:lnTo>
                    <a:pt x="89" y="51"/>
                  </a:lnTo>
                  <a:lnTo>
                    <a:pt x="143" y="77"/>
                  </a:lnTo>
                  <a:lnTo>
                    <a:pt x="163" y="79"/>
                  </a:lnTo>
                  <a:lnTo>
                    <a:pt x="181" y="85"/>
                  </a:lnTo>
                  <a:lnTo>
                    <a:pt x="201" y="79"/>
                  </a:lnTo>
                  <a:lnTo>
                    <a:pt x="191" y="64"/>
                  </a:lnTo>
                  <a:lnTo>
                    <a:pt x="204" y="58"/>
                  </a:lnTo>
                  <a:lnTo>
                    <a:pt x="199" y="48"/>
                  </a:lnTo>
                  <a:lnTo>
                    <a:pt x="208" y="46"/>
                  </a:lnTo>
                  <a:lnTo>
                    <a:pt x="239" y="66"/>
                  </a:lnTo>
                  <a:lnTo>
                    <a:pt x="245" y="47"/>
                  </a:lnTo>
                  <a:lnTo>
                    <a:pt x="292" y="27"/>
                  </a:lnTo>
                  <a:lnTo>
                    <a:pt x="315" y="11"/>
                  </a:lnTo>
                  <a:lnTo>
                    <a:pt x="327" y="13"/>
                  </a:lnTo>
                  <a:lnTo>
                    <a:pt x="336" y="5"/>
                  </a:lnTo>
                  <a:lnTo>
                    <a:pt x="343" y="9"/>
                  </a:lnTo>
                  <a:lnTo>
                    <a:pt x="362" y="7"/>
                  </a:lnTo>
                  <a:lnTo>
                    <a:pt x="392" y="19"/>
                  </a:lnTo>
                  <a:lnTo>
                    <a:pt x="405" y="27"/>
                  </a:lnTo>
                  <a:lnTo>
                    <a:pt x="419" y="46"/>
                  </a:lnTo>
                  <a:lnTo>
                    <a:pt x="425" y="68"/>
                  </a:lnTo>
                  <a:lnTo>
                    <a:pt x="421" y="78"/>
                  </a:lnTo>
                  <a:lnTo>
                    <a:pt x="426" y="91"/>
                  </a:lnTo>
                  <a:lnTo>
                    <a:pt x="413" y="89"/>
                  </a:lnTo>
                  <a:lnTo>
                    <a:pt x="413" y="85"/>
                  </a:lnTo>
                  <a:lnTo>
                    <a:pt x="413" y="97"/>
                  </a:lnTo>
                  <a:lnTo>
                    <a:pt x="418" y="108"/>
                  </a:lnTo>
                  <a:lnTo>
                    <a:pt x="426" y="110"/>
                  </a:lnTo>
                  <a:lnTo>
                    <a:pt x="434" y="107"/>
                  </a:lnTo>
                  <a:lnTo>
                    <a:pt x="426" y="114"/>
                  </a:lnTo>
                  <a:lnTo>
                    <a:pt x="419" y="130"/>
                  </a:lnTo>
                  <a:lnTo>
                    <a:pt x="410" y="206"/>
                  </a:lnTo>
                  <a:lnTo>
                    <a:pt x="405" y="206"/>
                  </a:lnTo>
                  <a:lnTo>
                    <a:pt x="407" y="221"/>
                  </a:lnTo>
                  <a:lnTo>
                    <a:pt x="392" y="229"/>
                  </a:lnTo>
                  <a:lnTo>
                    <a:pt x="341" y="234"/>
                  </a:lnTo>
                  <a:lnTo>
                    <a:pt x="338" y="231"/>
                  </a:lnTo>
                  <a:lnTo>
                    <a:pt x="332" y="233"/>
                  </a:lnTo>
                  <a:lnTo>
                    <a:pt x="338" y="235"/>
                  </a:lnTo>
                  <a:lnTo>
                    <a:pt x="290" y="245"/>
                  </a:lnTo>
                  <a:lnTo>
                    <a:pt x="273" y="256"/>
                  </a:lnTo>
                  <a:lnTo>
                    <a:pt x="255" y="275"/>
                  </a:lnTo>
                  <a:lnTo>
                    <a:pt x="250" y="268"/>
                  </a:lnTo>
                  <a:lnTo>
                    <a:pt x="246" y="256"/>
                  </a:lnTo>
                  <a:lnTo>
                    <a:pt x="259" y="255"/>
                  </a:lnTo>
                  <a:lnTo>
                    <a:pt x="285" y="241"/>
                  </a:lnTo>
                  <a:lnTo>
                    <a:pt x="290" y="229"/>
                  </a:lnTo>
                  <a:lnTo>
                    <a:pt x="277" y="210"/>
                  </a:lnTo>
                  <a:lnTo>
                    <a:pt x="275" y="215"/>
                  </a:lnTo>
                  <a:lnTo>
                    <a:pt x="278" y="223"/>
                  </a:lnTo>
                  <a:lnTo>
                    <a:pt x="271" y="227"/>
                  </a:lnTo>
                  <a:lnTo>
                    <a:pt x="265" y="218"/>
                  </a:lnTo>
                  <a:lnTo>
                    <a:pt x="263" y="190"/>
                  </a:lnTo>
                  <a:lnTo>
                    <a:pt x="265" y="186"/>
                  </a:lnTo>
                  <a:lnTo>
                    <a:pt x="278" y="181"/>
                  </a:lnTo>
                  <a:lnTo>
                    <a:pt x="279" y="173"/>
                  </a:lnTo>
                  <a:lnTo>
                    <a:pt x="264" y="165"/>
                  </a:lnTo>
                  <a:lnTo>
                    <a:pt x="257" y="165"/>
                  </a:lnTo>
                  <a:lnTo>
                    <a:pt x="255" y="159"/>
                  </a:lnTo>
                  <a:lnTo>
                    <a:pt x="243" y="161"/>
                  </a:lnTo>
                  <a:lnTo>
                    <a:pt x="244" y="168"/>
                  </a:lnTo>
                  <a:lnTo>
                    <a:pt x="241" y="171"/>
                  </a:lnTo>
                  <a:lnTo>
                    <a:pt x="236" y="171"/>
                  </a:lnTo>
                  <a:lnTo>
                    <a:pt x="240" y="164"/>
                  </a:lnTo>
                  <a:lnTo>
                    <a:pt x="235" y="169"/>
                  </a:lnTo>
                  <a:lnTo>
                    <a:pt x="234" y="165"/>
                  </a:lnTo>
                  <a:lnTo>
                    <a:pt x="233" y="171"/>
                  </a:lnTo>
                  <a:lnTo>
                    <a:pt x="226" y="157"/>
                  </a:lnTo>
                  <a:lnTo>
                    <a:pt x="230" y="171"/>
                  </a:lnTo>
                  <a:lnTo>
                    <a:pt x="219" y="180"/>
                  </a:lnTo>
                  <a:lnTo>
                    <a:pt x="216" y="197"/>
                  </a:lnTo>
                  <a:lnTo>
                    <a:pt x="218" y="208"/>
                  </a:lnTo>
                  <a:lnTo>
                    <a:pt x="241" y="227"/>
                  </a:lnTo>
                  <a:lnTo>
                    <a:pt x="230" y="235"/>
                  </a:lnTo>
                  <a:lnTo>
                    <a:pt x="235" y="236"/>
                  </a:lnTo>
                  <a:lnTo>
                    <a:pt x="232" y="243"/>
                  </a:lnTo>
                  <a:lnTo>
                    <a:pt x="238" y="252"/>
                  </a:lnTo>
                  <a:lnTo>
                    <a:pt x="223" y="255"/>
                  </a:lnTo>
                  <a:lnTo>
                    <a:pt x="226" y="251"/>
                  </a:lnTo>
                  <a:lnTo>
                    <a:pt x="210" y="262"/>
                  </a:lnTo>
                  <a:lnTo>
                    <a:pt x="199" y="264"/>
                  </a:lnTo>
                  <a:lnTo>
                    <a:pt x="205" y="260"/>
                  </a:lnTo>
                  <a:lnTo>
                    <a:pt x="199" y="262"/>
                  </a:lnTo>
                  <a:lnTo>
                    <a:pt x="196" y="268"/>
                  </a:lnTo>
                  <a:lnTo>
                    <a:pt x="188" y="266"/>
                  </a:lnTo>
                  <a:lnTo>
                    <a:pt x="181" y="260"/>
                  </a:lnTo>
                  <a:lnTo>
                    <a:pt x="184" y="267"/>
                  </a:lnTo>
                  <a:lnTo>
                    <a:pt x="198" y="269"/>
                  </a:lnTo>
                  <a:lnTo>
                    <a:pt x="195" y="273"/>
                  </a:lnTo>
                  <a:lnTo>
                    <a:pt x="205" y="276"/>
                  </a:lnTo>
                  <a:lnTo>
                    <a:pt x="197" y="280"/>
                  </a:lnTo>
                  <a:lnTo>
                    <a:pt x="197" y="280"/>
                  </a:lnTo>
                  <a:lnTo>
                    <a:pt x="191" y="281"/>
                  </a:lnTo>
                  <a:lnTo>
                    <a:pt x="186" y="274"/>
                  </a:lnTo>
                  <a:lnTo>
                    <a:pt x="179" y="276"/>
                  </a:lnTo>
                  <a:lnTo>
                    <a:pt x="180" y="284"/>
                  </a:lnTo>
                  <a:lnTo>
                    <a:pt x="138" y="285"/>
                  </a:lnTo>
                  <a:lnTo>
                    <a:pt x="138" y="292"/>
                  </a:lnTo>
                  <a:lnTo>
                    <a:pt x="125" y="295"/>
                  </a:lnTo>
                  <a:lnTo>
                    <a:pt x="121" y="285"/>
                  </a:lnTo>
                  <a:lnTo>
                    <a:pt x="116" y="285"/>
                  </a:lnTo>
                  <a:lnTo>
                    <a:pt x="115" y="289"/>
                  </a:lnTo>
                  <a:lnTo>
                    <a:pt x="109" y="287"/>
                  </a:lnTo>
                  <a:lnTo>
                    <a:pt x="107" y="291"/>
                  </a:lnTo>
                  <a:lnTo>
                    <a:pt x="100" y="289"/>
                  </a:lnTo>
                  <a:lnTo>
                    <a:pt x="102" y="281"/>
                  </a:lnTo>
                  <a:lnTo>
                    <a:pt x="86" y="279"/>
                  </a:lnTo>
                  <a:lnTo>
                    <a:pt x="84" y="274"/>
                  </a:lnTo>
                  <a:lnTo>
                    <a:pt x="66" y="265"/>
                  </a:lnTo>
                  <a:lnTo>
                    <a:pt x="66" y="249"/>
                  </a:lnTo>
                  <a:lnTo>
                    <a:pt x="56" y="249"/>
                  </a:lnTo>
                  <a:lnTo>
                    <a:pt x="52" y="253"/>
                  </a:lnTo>
                  <a:lnTo>
                    <a:pt x="46" y="250"/>
                  </a:lnTo>
                  <a:lnTo>
                    <a:pt x="49" y="243"/>
                  </a:lnTo>
                  <a:lnTo>
                    <a:pt x="40" y="237"/>
                  </a:lnTo>
                  <a:lnTo>
                    <a:pt x="29" y="239"/>
                  </a:lnTo>
                  <a:lnTo>
                    <a:pt x="19" y="236"/>
                  </a:lnTo>
                  <a:lnTo>
                    <a:pt x="19" y="236"/>
                  </a:lnTo>
                  <a:lnTo>
                    <a:pt x="26" y="214"/>
                  </a:lnTo>
                  <a:lnTo>
                    <a:pt x="36" y="204"/>
                  </a:lnTo>
                  <a:lnTo>
                    <a:pt x="31" y="196"/>
                  </a:lnTo>
                  <a:lnTo>
                    <a:pt x="39" y="175"/>
                  </a:lnTo>
                  <a:lnTo>
                    <a:pt x="33" y="161"/>
                  </a:lnTo>
                  <a:lnTo>
                    <a:pt x="39" y="153"/>
                  </a:lnTo>
                  <a:lnTo>
                    <a:pt x="35" y="130"/>
                  </a:lnTo>
                  <a:lnTo>
                    <a:pt x="45" y="130"/>
                  </a:lnTo>
                  <a:lnTo>
                    <a:pt x="44" y="122"/>
                  </a:lnTo>
                  <a:lnTo>
                    <a:pt x="50" y="118"/>
                  </a:lnTo>
                  <a:lnTo>
                    <a:pt x="24" y="98"/>
                  </a:lnTo>
                  <a:lnTo>
                    <a:pt x="33" y="83"/>
                  </a:lnTo>
                  <a:lnTo>
                    <a:pt x="29" y="74"/>
                  </a:lnTo>
                  <a:lnTo>
                    <a:pt x="25" y="77"/>
                  </a:lnTo>
                  <a:lnTo>
                    <a:pt x="15" y="75"/>
                  </a:lnTo>
                  <a:lnTo>
                    <a:pt x="0" y="63"/>
                  </a:lnTo>
                  <a:lnTo>
                    <a:pt x="7" y="37"/>
                  </a:lnTo>
                  <a:lnTo>
                    <a:pt x="8" y="22"/>
                  </a:lnTo>
                  <a:lnTo>
                    <a:pt x="8" y="22"/>
                  </a:lnTo>
                  <a:lnTo>
                    <a:pt x="25" y="9"/>
                  </a:lnTo>
                  <a:lnTo>
                    <a:pt x="35" y="10"/>
                  </a:lnTo>
                  <a:lnTo>
                    <a:pt x="48" y="19"/>
                  </a:lnTo>
                  <a:lnTo>
                    <a:pt x="50" y="5"/>
                  </a:lnTo>
                  <a:lnTo>
                    <a:pt x="56" y="0"/>
                  </a:lnTo>
                  <a:lnTo>
                    <a:pt x="56" y="0"/>
                  </a:lnTo>
                  <a:lnTo>
                    <a:pt x="70" y="5"/>
                  </a:lnTo>
                  <a:lnTo>
                    <a:pt x="73" y="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36">
              <a:extLst>
                <a:ext uri="{FF2B5EF4-FFF2-40B4-BE49-F238E27FC236}">
                  <a16:creationId xmlns:a16="http://schemas.microsoft.com/office/drawing/2014/main" id="{5AD30981-7026-4D16-B6D3-F51C159C23B6}"/>
                </a:ext>
              </a:extLst>
            </p:cNvPr>
            <p:cNvSpPr>
              <a:spLocks/>
            </p:cNvSpPr>
            <p:nvPr/>
          </p:nvSpPr>
          <p:spPr bwMode="auto">
            <a:xfrm>
              <a:off x="4795198" y="3319463"/>
              <a:ext cx="915987" cy="571500"/>
            </a:xfrm>
            <a:custGeom>
              <a:avLst/>
              <a:gdLst>
                <a:gd name="T0" fmla="*/ 99 w 577"/>
                <a:gd name="T1" fmla="*/ 15 h 360"/>
                <a:gd name="T2" fmla="*/ 109 w 577"/>
                <a:gd name="T3" fmla="*/ 12 h 360"/>
                <a:gd name="T4" fmla="*/ 128 w 577"/>
                <a:gd name="T5" fmla="*/ 18 h 360"/>
                <a:gd name="T6" fmla="*/ 165 w 577"/>
                <a:gd name="T7" fmla="*/ 43 h 360"/>
                <a:gd name="T8" fmla="*/ 192 w 577"/>
                <a:gd name="T9" fmla="*/ 59 h 360"/>
                <a:gd name="T10" fmla="*/ 213 w 577"/>
                <a:gd name="T11" fmla="*/ 77 h 360"/>
                <a:gd name="T12" fmla="*/ 227 w 577"/>
                <a:gd name="T13" fmla="*/ 65 h 360"/>
                <a:gd name="T14" fmla="*/ 253 w 577"/>
                <a:gd name="T15" fmla="*/ 69 h 360"/>
                <a:gd name="T16" fmla="*/ 270 w 577"/>
                <a:gd name="T17" fmla="*/ 69 h 360"/>
                <a:gd name="T18" fmla="*/ 280 w 577"/>
                <a:gd name="T19" fmla="*/ 69 h 360"/>
                <a:gd name="T20" fmla="*/ 320 w 577"/>
                <a:gd name="T21" fmla="*/ 54 h 360"/>
                <a:gd name="T22" fmla="*/ 347 w 577"/>
                <a:gd name="T23" fmla="*/ 89 h 360"/>
                <a:gd name="T24" fmla="*/ 361 w 577"/>
                <a:gd name="T25" fmla="*/ 100 h 360"/>
                <a:gd name="T26" fmla="*/ 372 w 577"/>
                <a:gd name="T27" fmla="*/ 88 h 360"/>
                <a:gd name="T28" fmla="*/ 387 w 577"/>
                <a:gd name="T29" fmla="*/ 94 h 360"/>
                <a:gd name="T30" fmla="*/ 406 w 577"/>
                <a:gd name="T31" fmla="*/ 83 h 360"/>
                <a:gd name="T32" fmla="*/ 421 w 577"/>
                <a:gd name="T33" fmla="*/ 74 h 360"/>
                <a:gd name="T34" fmla="*/ 471 w 577"/>
                <a:gd name="T35" fmla="*/ 92 h 360"/>
                <a:gd name="T36" fmla="*/ 493 w 577"/>
                <a:gd name="T37" fmla="*/ 100 h 360"/>
                <a:gd name="T38" fmla="*/ 520 w 577"/>
                <a:gd name="T39" fmla="*/ 79 h 360"/>
                <a:gd name="T40" fmla="*/ 543 w 577"/>
                <a:gd name="T41" fmla="*/ 99 h 360"/>
                <a:gd name="T42" fmla="*/ 534 w 577"/>
                <a:gd name="T43" fmla="*/ 110 h 360"/>
                <a:gd name="T44" fmla="*/ 560 w 577"/>
                <a:gd name="T45" fmla="*/ 129 h 360"/>
                <a:gd name="T46" fmla="*/ 572 w 577"/>
                <a:gd name="T47" fmla="*/ 143 h 360"/>
                <a:gd name="T48" fmla="*/ 558 w 577"/>
                <a:gd name="T49" fmla="*/ 167 h 360"/>
                <a:gd name="T50" fmla="*/ 547 w 577"/>
                <a:gd name="T51" fmla="*/ 190 h 360"/>
                <a:gd name="T52" fmla="*/ 526 w 577"/>
                <a:gd name="T53" fmla="*/ 196 h 360"/>
                <a:gd name="T54" fmla="*/ 480 w 577"/>
                <a:gd name="T55" fmla="*/ 203 h 360"/>
                <a:gd name="T56" fmla="*/ 457 w 577"/>
                <a:gd name="T57" fmla="*/ 224 h 360"/>
                <a:gd name="T58" fmla="*/ 453 w 577"/>
                <a:gd name="T59" fmla="*/ 245 h 360"/>
                <a:gd name="T60" fmla="*/ 424 w 577"/>
                <a:gd name="T61" fmla="*/ 250 h 360"/>
                <a:gd name="T62" fmla="*/ 414 w 577"/>
                <a:gd name="T63" fmla="*/ 240 h 360"/>
                <a:gd name="T64" fmla="*/ 407 w 577"/>
                <a:gd name="T65" fmla="*/ 229 h 360"/>
                <a:gd name="T66" fmla="*/ 378 w 577"/>
                <a:gd name="T67" fmla="*/ 239 h 360"/>
                <a:gd name="T68" fmla="*/ 361 w 577"/>
                <a:gd name="T69" fmla="*/ 221 h 360"/>
                <a:gd name="T70" fmla="*/ 303 w 577"/>
                <a:gd name="T71" fmla="*/ 258 h 360"/>
                <a:gd name="T72" fmla="*/ 315 w 577"/>
                <a:gd name="T73" fmla="*/ 278 h 360"/>
                <a:gd name="T74" fmla="*/ 307 w 577"/>
                <a:gd name="T75" fmla="*/ 302 h 360"/>
                <a:gd name="T76" fmla="*/ 326 w 577"/>
                <a:gd name="T77" fmla="*/ 323 h 360"/>
                <a:gd name="T78" fmla="*/ 315 w 577"/>
                <a:gd name="T79" fmla="*/ 351 h 360"/>
                <a:gd name="T80" fmla="*/ 307 w 577"/>
                <a:gd name="T81" fmla="*/ 360 h 360"/>
                <a:gd name="T82" fmla="*/ 285 w 577"/>
                <a:gd name="T83" fmla="*/ 350 h 360"/>
                <a:gd name="T84" fmla="*/ 240 w 577"/>
                <a:gd name="T85" fmla="*/ 338 h 360"/>
                <a:gd name="T86" fmla="*/ 222 w 577"/>
                <a:gd name="T87" fmla="*/ 318 h 360"/>
                <a:gd name="T88" fmla="*/ 201 w 577"/>
                <a:gd name="T89" fmla="*/ 314 h 360"/>
                <a:gd name="T90" fmla="*/ 189 w 577"/>
                <a:gd name="T91" fmla="*/ 306 h 360"/>
                <a:gd name="T92" fmla="*/ 169 w 577"/>
                <a:gd name="T93" fmla="*/ 289 h 360"/>
                <a:gd name="T94" fmla="*/ 156 w 577"/>
                <a:gd name="T95" fmla="*/ 269 h 360"/>
                <a:gd name="T96" fmla="*/ 128 w 577"/>
                <a:gd name="T97" fmla="*/ 256 h 360"/>
                <a:gd name="T98" fmla="*/ 134 w 577"/>
                <a:gd name="T99" fmla="*/ 218 h 360"/>
                <a:gd name="T100" fmla="*/ 137 w 577"/>
                <a:gd name="T101" fmla="*/ 194 h 360"/>
                <a:gd name="T102" fmla="*/ 132 w 577"/>
                <a:gd name="T103" fmla="*/ 147 h 360"/>
                <a:gd name="T104" fmla="*/ 106 w 577"/>
                <a:gd name="T105" fmla="*/ 143 h 360"/>
                <a:gd name="T106" fmla="*/ 101 w 577"/>
                <a:gd name="T107" fmla="*/ 132 h 360"/>
                <a:gd name="T108" fmla="*/ 78 w 577"/>
                <a:gd name="T109" fmla="*/ 102 h 360"/>
                <a:gd name="T110" fmla="*/ 46 w 577"/>
                <a:gd name="T111" fmla="*/ 80 h 360"/>
                <a:gd name="T112" fmla="*/ 23 w 577"/>
                <a:gd name="T113" fmla="*/ 67 h 360"/>
                <a:gd name="T114" fmla="*/ 5 w 577"/>
                <a:gd name="T115" fmla="*/ 28 h 360"/>
                <a:gd name="T116" fmla="*/ 23 w 577"/>
                <a:gd name="T117" fmla="*/ 8 h 360"/>
                <a:gd name="T118" fmla="*/ 50 w 577"/>
                <a:gd name="T119" fmla="*/ 17 h 360"/>
                <a:gd name="T120" fmla="*/ 84 w 577"/>
                <a:gd name="T121" fmla="*/ 1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7" h="360">
                  <a:moveTo>
                    <a:pt x="84" y="16"/>
                  </a:moveTo>
                  <a:lnTo>
                    <a:pt x="95" y="24"/>
                  </a:lnTo>
                  <a:lnTo>
                    <a:pt x="99" y="15"/>
                  </a:lnTo>
                  <a:lnTo>
                    <a:pt x="105" y="18"/>
                  </a:lnTo>
                  <a:lnTo>
                    <a:pt x="109" y="12"/>
                  </a:lnTo>
                  <a:lnTo>
                    <a:pt x="109" y="12"/>
                  </a:lnTo>
                  <a:lnTo>
                    <a:pt x="114" y="13"/>
                  </a:lnTo>
                  <a:lnTo>
                    <a:pt x="117" y="18"/>
                  </a:lnTo>
                  <a:lnTo>
                    <a:pt x="128" y="18"/>
                  </a:lnTo>
                  <a:lnTo>
                    <a:pt x="130" y="25"/>
                  </a:lnTo>
                  <a:lnTo>
                    <a:pt x="144" y="38"/>
                  </a:lnTo>
                  <a:lnTo>
                    <a:pt x="165" y="43"/>
                  </a:lnTo>
                  <a:lnTo>
                    <a:pt x="171" y="56"/>
                  </a:lnTo>
                  <a:lnTo>
                    <a:pt x="182" y="54"/>
                  </a:lnTo>
                  <a:lnTo>
                    <a:pt x="192" y="59"/>
                  </a:lnTo>
                  <a:lnTo>
                    <a:pt x="203" y="55"/>
                  </a:lnTo>
                  <a:lnTo>
                    <a:pt x="207" y="70"/>
                  </a:lnTo>
                  <a:lnTo>
                    <a:pt x="213" y="77"/>
                  </a:lnTo>
                  <a:lnTo>
                    <a:pt x="222" y="71"/>
                  </a:lnTo>
                  <a:lnTo>
                    <a:pt x="224" y="65"/>
                  </a:lnTo>
                  <a:lnTo>
                    <a:pt x="227" y="65"/>
                  </a:lnTo>
                  <a:lnTo>
                    <a:pt x="234" y="75"/>
                  </a:lnTo>
                  <a:lnTo>
                    <a:pt x="249" y="81"/>
                  </a:lnTo>
                  <a:lnTo>
                    <a:pt x="253" y="69"/>
                  </a:lnTo>
                  <a:lnTo>
                    <a:pt x="261" y="67"/>
                  </a:lnTo>
                  <a:lnTo>
                    <a:pt x="259" y="63"/>
                  </a:lnTo>
                  <a:lnTo>
                    <a:pt x="270" y="69"/>
                  </a:lnTo>
                  <a:lnTo>
                    <a:pt x="274" y="77"/>
                  </a:lnTo>
                  <a:lnTo>
                    <a:pt x="277" y="77"/>
                  </a:lnTo>
                  <a:lnTo>
                    <a:pt x="280" y="69"/>
                  </a:lnTo>
                  <a:lnTo>
                    <a:pt x="296" y="61"/>
                  </a:lnTo>
                  <a:lnTo>
                    <a:pt x="313" y="45"/>
                  </a:lnTo>
                  <a:lnTo>
                    <a:pt x="320" y="54"/>
                  </a:lnTo>
                  <a:lnTo>
                    <a:pt x="318" y="65"/>
                  </a:lnTo>
                  <a:lnTo>
                    <a:pt x="347" y="79"/>
                  </a:lnTo>
                  <a:lnTo>
                    <a:pt x="347" y="89"/>
                  </a:lnTo>
                  <a:lnTo>
                    <a:pt x="353" y="93"/>
                  </a:lnTo>
                  <a:lnTo>
                    <a:pt x="355" y="104"/>
                  </a:lnTo>
                  <a:lnTo>
                    <a:pt x="361" y="100"/>
                  </a:lnTo>
                  <a:lnTo>
                    <a:pt x="361" y="93"/>
                  </a:lnTo>
                  <a:lnTo>
                    <a:pt x="370" y="81"/>
                  </a:lnTo>
                  <a:lnTo>
                    <a:pt x="372" y="88"/>
                  </a:lnTo>
                  <a:lnTo>
                    <a:pt x="382" y="90"/>
                  </a:lnTo>
                  <a:lnTo>
                    <a:pt x="382" y="94"/>
                  </a:lnTo>
                  <a:lnTo>
                    <a:pt x="387" y="94"/>
                  </a:lnTo>
                  <a:lnTo>
                    <a:pt x="395" y="84"/>
                  </a:lnTo>
                  <a:lnTo>
                    <a:pt x="400" y="88"/>
                  </a:lnTo>
                  <a:lnTo>
                    <a:pt x="406" y="83"/>
                  </a:lnTo>
                  <a:lnTo>
                    <a:pt x="411" y="87"/>
                  </a:lnTo>
                  <a:lnTo>
                    <a:pt x="418" y="82"/>
                  </a:lnTo>
                  <a:lnTo>
                    <a:pt x="421" y="74"/>
                  </a:lnTo>
                  <a:lnTo>
                    <a:pt x="438" y="70"/>
                  </a:lnTo>
                  <a:lnTo>
                    <a:pt x="440" y="79"/>
                  </a:lnTo>
                  <a:lnTo>
                    <a:pt x="471" y="92"/>
                  </a:lnTo>
                  <a:lnTo>
                    <a:pt x="472" y="100"/>
                  </a:lnTo>
                  <a:lnTo>
                    <a:pt x="482" y="96"/>
                  </a:lnTo>
                  <a:lnTo>
                    <a:pt x="493" y="100"/>
                  </a:lnTo>
                  <a:lnTo>
                    <a:pt x="499" y="88"/>
                  </a:lnTo>
                  <a:lnTo>
                    <a:pt x="515" y="94"/>
                  </a:lnTo>
                  <a:lnTo>
                    <a:pt x="520" y="79"/>
                  </a:lnTo>
                  <a:lnTo>
                    <a:pt x="524" y="79"/>
                  </a:lnTo>
                  <a:lnTo>
                    <a:pt x="527" y="90"/>
                  </a:lnTo>
                  <a:lnTo>
                    <a:pt x="543" y="99"/>
                  </a:lnTo>
                  <a:lnTo>
                    <a:pt x="543" y="99"/>
                  </a:lnTo>
                  <a:lnTo>
                    <a:pt x="542" y="104"/>
                  </a:lnTo>
                  <a:lnTo>
                    <a:pt x="534" y="110"/>
                  </a:lnTo>
                  <a:lnTo>
                    <a:pt x="543" y="124"/>
                  </a:lnTo>
                  <a:lnTo>
                    <a:pt x="549" y="122"/>
                  </a:lnTo>
                  <a:lnTo>
                    <a:pt x="560" y="129"/>
                  </a:lnTo>
                  <a:lnTo>
                    <a:pt x="560" y="146"/>
                  </a:lnTo>
                  <a:lnTo>
                    <a:pt x="566" y="147"/>
                  </a:lnTo>
                  <a:lnTo>
                    <a:pt x="572" y="143"/>
                  </a:lnTo>
                  <a:lnTo>
                    <a:pt x="577" y="149"/>
                  </a:lnTo>
                  <a:lnTo>
                    <a:pt x="570" y="164"/>
                  </a:lnTo>
                  <a:lnTo>
                    <a:pt x="558" y="167"/>
                  </a:lnTo>
                  <a:lnTo>
                    <a:pt x="557" y="176"/>
                  </a:lnTo>
                  <a:lnTo>
                    <a:pt x="547" y="190"/>
                  </a:lnTo>
                  <a:lnTo>
                    <a:pt x="547" y="190"/>
                  </a:lnTo>
                  <a:lnTo>
                    <a:pt x="541" y="195"/>
                  </a:lnTo>
                  <a:lnTo>
                    <a:pt x="538" y="191"/>
                  </a:lnTo>
                  <a:lnTo>
                    <a:pt x="526" y="196"/>
                  </a:lnTo>
                  <a:lnTo>
                    <a:pt x="520" y="191"/>
                  </a:lnTo>
                  <a:lnTo>
                    <a:pt x="507" y="220"/>
                  </a:lnTo>
                  <a:lnTo>
                    <a:pt x="480" y="203"/>
                  </a:lnTo>
                  <a:lnTo>
                    <a:pt x="473" y="215"/>
                  </a:lnTo>
                  <a:lnTo>
                    <a:pt x="466" y="217"/>
                  </a:lnTo>
                  <a:lnTo>
                    <a:pt x="457" y="224"/>
                  </a:lnTo>
                  <a:lnTo>
                    <a:pt x="455" y="221"/>
                  </a:lnTo>
                  <a:lnTo>
                    <a:pt x="450" y="224"/>
                  </a:lnTo>
                  <a:lnTo>
                    <a:pt x="453" y="245"/>
                  </a:lnTo>
                  <a:lnTo>
                    <a:pt x="446" y="254"/>
                  </a:lnTo>
                  <a:lnTo>
                    <a:pt x="432" y="254"/>
                  </a:lnTo>
                  <a:lnTo>
                    <a:pt x="424" y="250"/>
                  </a:lnTo>
                  <a:lnTo>
                    <a:pt x="428" y="242"/>
                  </a:lnTo>
                  <a:lnTo>
                    <a:pt x="424" y="237"/>
                  </a:lnTo>
                  <a:lnTo>
                    <a:pt x="414" y="240"/>
                  </a:lnTo>
                  <a:lnTo>
                    <a:pt x="411" y="237"/>
                  </a:lnTo>
                  <a:lnTo>
                    <a:pt x="416" y="227"/>
                  </a:lnTo>
                  <a:lnTo>
                    <a:pt x="407" y="229"/>
                  </a:lnTo>
                  <a:lnTo>
                    <a:pt x="406" y="238"/>
                  </a:lnTo>
                  <a:lnTo>
                    <a:pt x="396" y="236"/>
                  </a:lnTo>
                  <a:lnTo>
                    <a:pt x="378" y="239"/>
                  </a:lnTo>
                  <a:lnTo>
                    <a:pt x="374" y="231"/>
                  </a:lnTo>
                  <a:lnTo>
                    <a:pt x="364" y="228"/>
                  </a:lnTo>
                  <a:lnTo>
                    <a:pt x="361" y="221"/>
                  </a:lnTo>
                  <a:lnTo>
                    <a:pt x="336" y="226"/>
                  </a:lnTo>
                  <a:lnTo>
                    <a:pt x="329" y="248"/>
                  </a:lnTo>
                  <a:lnTo>
                    <a:pt x="303" y="258"/>
                  </a:lnTo>
                  <a:lnTo>
                    <a:pt x="305" y="274"/>
                  </a:lnTo>
                  <a:lnTo>
                    <a:pt x="310" y="273"/>
                  </a:lnTo>
                  <a:lnTo>
                    <a:pt x="315" y="278"/>
                  </a:lnTo>
                  <a:lnTo>
                    <a:pt x="298" y="281"/>
                  </a:lnTo>
                  <a:lnTo>
                    <a:pt x="300" y="292"/>
                  </a:lnTo>
                  <a:lnTo>
                    <a:pt x="307" y="302"/>
                  </a:lnTo>
                  <a:lnTo>
                    <a:pt x="315" y="306"/>
                  </a:lnTo>
                  <a:lnTo>
                    <a:pt x="317" y="315"/>
                  </a:lnTo>
                  <a:lnTo>
                    <a:pt x="326" y="323"/>
                  </a:lnTo>
                  <a:lnTo>
                    <a:pt x="326" y="331"/>
                  </a:lnTo>
                  <a:lnTo>
                    <a:pt x="321" y="334"/>
                  </a:lnTo>
                  <a:lnTo>
                    <a:pt x="315" y="351"/>
                  </a:lnTo>
                  <a:lnTo>
                    <a:pt x="316" y="356"/>
                  </a:lnTo>
                  <a:lnTo>
                    <a:pt x="307" y="360"/>
                  </a:lnTo>
                  <a:lnTo>
                    <a:pt x="307" y="360"/>
                  </a:lnTo>
                  <a:lnTo>
                    <a:pt x="295" y="355"/>
                  </a:lnTo>
                  <a:lnTo>
                    <a:pt x="288" y="346"/>
                  </a:lnTo>
                  <a:lnTo>
                    <a:pt x="285" y="350"/>
                  </a:lnTo>
                  <a:lnTo>
                    <a:pt x="259" y="341"/>
                  </a:lnTo>
                  <a:lnTo>
                    <a:pt x="255" y="346"/>
                  </a:lnTo>
                  <a:lnTo>
                    <a:pt x="240" y="338"/>
                  </a:lnTo>
                  <a:lnTo>
                    <a:pt x="230" y="312"/>
                  </a:lnTo>
                  <a:lnTo>
                    <a:pt x="226" y="312"/>
                  </a:lnTo>
                  <a:lnTo>
                    <a:pt x="222" y="318"/>
                  </a:lnTo>
                  <a:lnTo>
                    <a:pt x="210" y="322"/>
                  </a:lnTo>
                  <a:lnTo>
                    <a:pt x="206" y="314"/>
                  </a:lnTo>
                  <a:lnTo>
                    <a:pt x="201" y="314"/>
                  </a:lnTo>
                  <a:lnTo>
                    <a:pt x="202" y="309"/>
                  </a:lnTo>
                  <a:lnTo>
                    <a:pt x="190" y="312"/>
                  </a:lnTo>
                  <a:lnTo>
                    <a:pt x="189" y="306"/>
                  </a:lnTo>
                  <a:lnTo>
                    <a:pt x="176" y="297"/>
                  </a:lnTo>
                  <a:lnTo>
                    <a:pt x="173" y="290"/>
                  </a:lnTo>
                  <a:lnTo>
                    <a:pt x="169" y="289"/>
                  </a:lnTo>
                  <a:lnTo>
                    <a:pt x="166" y="279"/>
                  </a:lnTo>
                  <a:lnTo>
                    <a:pt x="152" y="274"/>
                  </a:lnTo>
                  <a:lnTo>
                    <a:pt x="156" y="269"/>
                  </a:lnTo>
                  <a:lnTo>
                    <a:pt x="153" y="262"/>
                  </a:lnTo>
                  <a:lnTo>
                    <a:pt x="144" y="257"/>
                  </a:lnTo>
                  <a:lnTo>
                    <a:pt x="128" y="256"/>
                  </a:lnTo>
                  <a:lnTo>
                    <a:pt x="128" y="250"/>
                  </a:lnTo>
                  <a:lnTo>
                    <a:pt x="144" y="237"/>
                  </a:lnTo>
                  <a:lnTo>
                    <a:pt x="134" y="218"/>
                  </a:lnTo>
                  <a:lnTo>
                    <a:pt x="128" y="220"/>
                  </a:lnTo>
                  <a:lnTo>
                    <a:pt x="127" y="209"/>
                  </a:lnTo>
                  <a:lnTo>
                    <a:pt x="137" y="194"/>
                  </a:lnTo>
                  <a:lnTo>
                    <a:pt x="136" y="165"/>
                  </a:lnTo>
                  <a:lnTo>
                    <a:pt x="142" y="151"/>
                  </a:lnTo>
                  <a:lnTo>
                    <a:pt x="132" y="147"/>
                  </a:lnTo>
                  <a:lnTo>
                    <a:pt x="129" y="159"/>
                  </a:lnTo>
                  <a:lnTo>
                    <a:pt x="110" y="160"/>
                  </a:lnTo>
                  <a:lnTo>
                    <a:pt x="106" y="143"/>
                  </a:lnTo>
                  <a:lnTo>
                    <a:pt x="101" y="144"/>
                  </a:lnTo>
                  <a:lnTo>
                    <a:pt x="98" y="138"/>
                  </a:lnTo>
                  <a:lnTo>
                    <a:pt x="101" y="132"/>
                  </a:lnTo>
                  <a:lnTo>
                    <a:pt x="88" y="119"/>
                  </a:lnTo>
                  <a:lnTo>
                    <a:pt x="80" y="117"/>
                  </a:lnTo>
                  <a:lnTo>
                    <a:pt x="78" y="102"/>
                  </a:lnTo>
                  <a:lnTo>
                    <a:pt x="64" y="109"/>
                  </a:lnTo>
                  <a:lnTo>
                    <a:pt x="55" y="87"/>
                  </a:lnTo>
                  <a:lnTo>
                    <a:pt x="46" y="80"/>
                  </a:lnTo>
                  <a:lnTo>
                    <a:pt x="36" y="82"/>
                  </a:lnTo>
                  <a:lnTo>
                    <a:pt x="21" y="70"/>
                  </a:lnTo>
                  <a:lnTo>
                    <a:pt x="23" y="67"/>
                  </a:lnTo>
                  <a:lnTo>
                    <a:pt x="20" y="52"/>
                  </a:lnTo>
                  <a:lnTo>
                    <a:pt x="0" y="30"/>
                  </a:lnTo>
                  <a:lnTo>
                    <a:pt x="5" y="28"/>
                  </a:lnTo>
                  <a:lnTo>
                    <a:pt x="0" y="26"/>
                  </a:lnTo>
                  <a:lnTo>
                    <a:pt x="7" y="17"/>
                  </a:lnTo>
                  <a:lnTo>
                    <a:pt x="23" y="8"/>
                  </a:lnTo>
                  <a:lnTo>
                    <a:pt x="26" y="15"/>
                  </a:lnTo>
                  <a:lnTo>
                    <a:pt x="30" y="11"/>
                  </a:lnTo>
                  <a:lnTo>
                    <a:pt x="50" y="17"/>
                  </a:lnTo>
                  <a:lnTo>
                    <a:pt x="59" y="8"/>
                  </a:lnTo>
                  <a:lnTo>
                    <a:pt x="60" y="0"/>
                  </a:lnTo>
                  <a:lnTo>
                    <a:pt x="84" y="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37">
              <a:extLst>
                <a:ext uri="{FF2B5EF4-FFF2-40B4-BE49-F238E27FC236}">
                  <a16:creationId xmlns:a16="http://schemas.microsoft.com/office/drawing/2014/main" id="{BD09730E-D280-4B6E-A596-D6240E9698FB}"/>
                </a:ext>
              </a:extLst>
            </p:cNvPr>
            <p:cNvSpPr>
              <a:spLocks/>
            </p:cNvSpPr>
            <p:nvPr/>
          </p:nvSpPr>
          <p:spPr bwMode="auto">
            <a:xfrm>
              <a:off x="6530336" y="4268788"/>
              <a:ext cx="450850" cy="496888"/>
            </a:xfrm>
            <a:custGeom>
              <a:avLst/>
              <a:gdLst>
                <a:gd name="T0" fmla="*/ 167 w 284"/>
                <a:gd name="T1" fmla="*/ 37 h 313"/>
                <a:gd name="T2" fmla="*/ 180 w 284"/>
                <a:gd name="T3" fmla="*/ 31 h 313"/>
                <a:gd name="T4" fmla="*/ 193 w 284"/>
                <a:gd name="T5" fmla="*/ 1 h 313"/>
                <a:gd name="T6" fmla="*/ 210 w 284"/>
                <a:gd name="T7" fmla="*/ 4 h 313"/>
                <a:gd name="T8" fmla="*/ 219 w 284"/>
                <a:gd name="T9" fmla="*/ 6 h 313"/>
                <a:gd name="T10" fmla="*/ 220 w 284"/>
                <a:gd name="T11" fmla="*/ 16 h 313"/>
                <a:gd name="T12" fmla="*/ 226 w 284"/>
                <a:gd name="T13" fmla="*/ 24 h 313"/>
                <a:gd name="T14" fmla="*/ 234 w 284"/>
                <a:gd name="T15" fmla="*/ 41 h 313"/>
                <a:gd name="T16" fmla="*/ 229 w 284"/>
                <a:gd name="T17" fmla="*/ 51 h 313"/>
                <a:gd name="T18" fmla="*/ 223 w 284"/>
                <a:gd name="T19" fmla="*/ 68 h 313"/>
                <a:gd name="T20" fmla="*/ 253 w 284"/>
                <a:gd name="T21" fmla="*/ 71 h 313"/>
                <a:gd name="T22" fmla="*/ 261 w 284"/>
                <a:gd name="T23" fmla="*/ 80 h 313"/>
                <a:gd name="T24" fmla="*/ 270 w 284"/>
                <a:gd name="T25" fmla="*/ 78 h 313"/>
                <a:gd name="T26" fmla="*/ 274 w 284"/>
                <a:gd name="T27" fmla="*/ 88 h 313"/>
                <a:gd name="T28" fmla="*/ 272 w 284"/>
                <a:gd name="T29" fmla="*/ 109 h 313"/>
                <a:gd name="T30" fmla="*/ 284 w 284"/>
                <a:gd name="T31" fmla="*/ 136 h 313"/>
                <a:gd name="T32" fmla="*/ 275 w 284"/>
                <a:gd name="T33" fmla="*/ 148 h 313"/>
                <a:gd name="T34" fmla="*/ 270 w 284"/>
                <a:gd name="T35" fmla="*/ 147 h 313"/>
                <a:gd name="T36" fmla="*/ 260 w 284"/>
                <a:gd name="T37" fmla="*/ 155 h 313"/>
                <a:gd name="T38" fmla="*/ 255 w 284"/>
                <a:gd name="T39" fmla="*/ 166 h 313"/>
                <a:gd name="T40" fmla="*/ 260 w 284"/>
                <a:gd name="T41" fmla="*/ 194 h 313"/>
                <a:gd name="T42" fmla="*/ 262 w 284"/>
                <a:gd name="T43" fmla="*/ 203 h 313"/>
                <a:gd name="T44" fmla="*/ 255 w 284"/>
                <a:gd name="T45" fmla="*/ 226 h 313"/>
                <a:gd name="T46" fmla="*/ 261 w 284"/>
                <a:gd name="T47" fmla="*/ 241 h 313"/>
                <a:gd name="T48" fmla="*/ 274 w 284"/>
                <a:gd name="T49" fmla="*/ 289 h 313"/>
                <a:gd name="T50" fmla="*/ 246 w 284"/>
                <a:gd name="T51" fmla="*/ 305 h 313"/>
                <a:gd name="T52" fmla="*/ 201 w 284"/>
                <a:gd name="T53" fmla="*/ 313 h 313"/>
                <a:gd name="T54" fmla="*/ 169 w 284"/>
                <a:gd name="T55" fmla="*/ 292 h 313"/>
                <a:gd name="T56" fmla="*/ 132 w 284"/>
                <a:gd name="T57" fmla="*/ 291 h 313"/>
                <a:gd name="T58" fmla="*/ 103 w 284"/>
                <a:gd name="T59" fmla="*/ 276 h 313"/>
                <a:gd name="T60" fmla="*/ 73 w 284"/>
                <a:gd name="T61" fmla="*/ 284 h 313"/>
                <a:gd name="T62" fmla="*/ 38 w 284"/>
                <a:gd name="T63" fmla="*/ 291 h 313"/>
                <a:gd name="T64" fmla="*/ 17 w 284"/>
                <a:gd name="T65" fmla="*/ 277 h 313"/>
                <a:gd name="T66" fmla="*/ 25 w 284"/>
                <a:gd name="T67" fmla="*/ 265 h 313"/>
                <a:gd name="T68" fmla="*/ 35 w 284"/>
                <a:gd name="T69" fmla="*/ 255 h 313"/>
                <a:gd name="T70" fmla="*/ 43 w 284"/>
                <a:gd name="T71" fmla="*/ 245 h 313"/>
                <a:gd name="T72" fmla="*/ 35 w 284"/>
                <a:gd name="T73" fmla="*/ 239 h 313"/>
                <a:gd name="T74" fmla="*/ 18 w 284"/>
                <a:gd name="T75" fmla="*/ 212 h 313"/>
                <a:gd name="T76" fmla="*/ 15 w 284"/>
                <a:gd name="T77" fmla="*/ 202 h 313"/>
                <a:gd name="T78" fmla="*/ 11 w 284"/>
                <a:gd name="T79" fmla="*/ 194 h 313"/>
                <a:gd name="T80" fmla="*/ 0 w 284"/>
                <a:gd name="T81" fmla="*/ 180 h 313"/>
                <a:gd name="T82" fmla="*/ 36 w 284"/>
                <a:gd name="T83" fmla="*/ 167 h 313"/>
                <a:gd name="T84" fmla="*/ 67 w 284"/>
                <a:gd name="T85" fmla="*/ 148 h 313"/>
                <a:gd name="T86" fmla="*/ 55 w 284"/>
                <a:gd name="T87" fmla="*/ 126 h 313"/>
                <a:gd name="T88" fmla="*/ 63 w 284"/>
                <a:gd name="T89" fmla="*/ 103 h 313"/>
                <a:gd name="T90" fmla="*/ 61 w 284"/>
                <a:gd name="T91" fmla="*/ 99 h 313"/>
                <a:gd name="T92" fmla="*/ 66 w 284"/>
                <a:gd name="T93" fmla="*/ 70 h 313"/>
                <a:gd name="T94" fmla="*/ 57 w 284"/>
                <a:gd name="T95" fmla="*/ 49 h 313"/>
                <a:gd name="T96" fmla="*/ 63 w 284"/>
                <a:gd name="T97" fmla="*/ 46 h 313"/>
                <a:gd name="T98" fmla="*/ 94 w 284"/>
                <a:gd name="T99" fmla="*/ 49 h 313"/>
                <a:gd name="T100" fmla="*/ 122 w 284"/>
                <a:gd name="T101" fmla="*/ 4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4" h="313">
                  <a:moveTo>
                    <a:pt x="158" y="25"/>
                  </a:moveTo>
                  <a:lnTo>
                    <a:pt x="167" y="37"/>
                  </a:lnTo>
                  <a:lnTo>
                    <a:pt x="181" y="33"/>
                  </a:lnTo>
                  <a:lnTo>
                    <a:pt x="180" y="31"/>
                  </a:lnTo>
                  <a:lnTo>
                    <a:pt x="197" y="16"/>
                  </a:lnTo>
                  <a:lnTo>
                    <a:pt x="193" y="1"/>
                  </a:lnTo>
                  <a:lnTo>
                    <a:pt x="204" y="0"/>
                  </a:lnTo>
                  <a:lnTo>
                    <a:pt x="210" y="4"/>
                  </a:lnTo>
                  <a:lnTo>
                    <a:pt x="215" y="3"/>
                  </a:lnTo>
                  <a:lnTo>
                    <a:pt x="219" y="6"/>
                  </a:lnTo>
                  <a:lnTo>
                    <a:pt x="214" y="13"/>
                  </a:lnTo>
                  <a:lnTo>
                    <a:pt x="220" y="16"/>
                  </a:lnTo>
                  <a:lnTo>
                    <a:pt x="220" y="16"/>
                  </a:lnTo>
                  <a:lnTo>
                    <a:pt x="226" y="24"/>
                  </a:lnTo>
                  <a:lnTo>
                    <a:pt x="222" y="33"/>
                  </a:lnTo>
                  <a:lnTo>
                    <a:pt x="234" y="41"/>
                  </a:lnTo>
                  <a:lnTo>
                    <a:pt x="227" y="49"/>
                  </a:lnTo>
                  <a:lnTo>
                    <a:pt x="229" y="51"/>
                  </a:lnTo>
                  <a:lnTo>
                    <a:pt x="224" y="59"/>
                  </a:lnTo>
                  <a:lnTo>
                    <a:pt x="223" y="68"/>
                  </a:lnTo>
                  <a:lnTo>
                    <a:pt x="249" y="73"/>
                  </a:lnTo>
                  <a:lnTo>
                    <a:pt x="253" y="71"/>
                  </a:lnTo>
                  <a:lnTo>
                    <a:pt x="263" y="76"/>
                  </a:lnTo>
                  <a:lnTo>
                    <a:pt x="261" y="80"/>
                  </a:lnTo>
                  <a:lnTo>
                    <a:pt x="268" y="85"/>
                  </a:lnTo>
                  <a:lnTo>
                    <a:pt x="270" y="78"/>
                  </a:lnTo>
                  <a:lnTo>
                    <a:pt x="273" y="80"/>
                  </a:lnTo>
                  <a:lnTo>
                    <a:pt x="274" y="88"/>
                  </a:lnTo>
                  <a:lnTo>
                    <a:pt x="280" y="93"/>
                  </a:lnTo>
                  <a:lnTo>
                    <a:pt x="272" y="109"/>
                  </a:lnTo>
                  <a:lnTo>
                    <a:pt x="270" y="124"/>
                  </a:lnTo>
                  <a:lnTo>
                    <a:pt x="284" y="136"/>
                  </a:lnTo>
                  <a:lnTo>
                    <a:pt x="278" y="139"/>
                  </a:lnTo>
                  <a:lnTo>
                    <a:pt x="275" y="148"/>
                  </a:lnTo>
                  <a:lnTo>
                    <a:pt x="271" y="140"/>
                  </a:lnTo>
                  <a:lnTo>
                    <a:pt x="270" y="147"/>
                  </a:lnTo>
                  <a:lnTo>
                    <a:pt x="266" y="145"/>
                  </a:lnTo>
                  <a:lnTo>
                    <a:pt x="260" y="155"/>
                  </a:lnTo>
                  <a:lnTo>
                    <a:pt x="263" y="164"/>
                  </a:lnTo>
                  <a:lnTo>
                    <a:pt x="255" y="166"/>
                  </a:lnTo>
                  <a:lnTo>
                    <a:pt x="257" y="189"/>
                  </a:lnTo>
                  <a:lnTo>
                    <a:pt x="260" y="194"/>
                  </a:lnTo>
                  <a:lnTo>
                    <a:pt x="257" y="195"/>
                  </a:lnTo>
                  <a:lnTo>
                    <a:pt x="262" y="203"/>
                  </a:lnTo>
                  <a:lnTo>
                    <a:pt x="260" y="222"/>
                  </a:lnTo>
                  <a:lnTo>
                    <a:pt x="255" y="226"/>
                  </a:lnTo>
                  <a:lnTo>
                    <a:pt x="261" y="235"/>
                  </a:lnTo>
                  <a:lnTo>
                    <a:pt x="261" y="241"/>
                  </a:lnTo>
                  <a:lnTo>
                    <a:pt x="269" y="243"/>
                  </a:lnTo>
                  <a:lnTo>
                    <a:pt x="274" y="289"/>
                  </a:lnTo>
                  <a:lnTo>
                    <a:pt x="274" y="289"/>
                  </a:lnTo>
                  <a:lnTo>
                    <a:pt x="246" y="305"/>
                  </a:lnTo>
                  <a:lnTo>
                    <a:pt x="227" y="305"/>
                  </a:lnTo>
                  <a:lnTo>
                    <a:pt x="201" y="313"/>
                  </a:lnTo>
                  <a:lnTo>
                    <a:pt x="192" y="311"/>
                  </a:lnTo>
                  <a:lnTo>
                    <a:pt x="169" y="292"/>
                  </a:lnTo>
                  <a:lnTo>
                    <a:pt x="151" y="286"/>
                  </a:lnTo>
                  <a:lnTo>
                    <a:pt x="132" y="291"/>
                  </a:lnTo>
                  <a:lnTo>
                    <a:pt x="121" y="289"/>
                  </a:lnTo>
                  <a:lnTo>
                    <a:pt x="103" y="276"/>
                  </a:lnTo>
                  <a:lnTo>
                    <a:pt x="89" y="276"/>
                  </a:lnTo>
                  <a:lnTo>
                    <a:pt x="73" y="284"/>
                  </a:lnTo>
                  <a:lnTo>
                    <a:pt x="55" y="282"/>
                  </a:lnTo>
                  <a:lnTo>
                    <a:pt x="38" y="291"/>
                  </a:lnTo>
                  <a:lnTo>
                    <a:pt x="17" y="277"/>
                  </a:lnTo>
                  <a:lnTo>
                    <a:pt x="17" y="277"/>
                  </a:lnTo>
                  <a:lnTo>
                    <a:pt x="17" y="268"/>
                  </a:lnTo>
                  <a:lnTo>
                    <a:pt x="25" y="265"/>
                  </a:lnTo>
                  <a:lnTo>
                    <a:pt x="28" y="257"/>
                  </a:lnTo>
                  <a:lnTo>
                    <a:pt x="35" y="255"/>
                  </a:lnTo>
                  <a:lnTo>
                    <a:pt x="35" y="249"/>
                  </a:lnTo>
                  <a:lnTo>
                    <a:pt x="43" y="245"/>
                  </a:lnTo>
                  <a:lnTo>
                    <a:pt x="25" y="243"/>
                  </a:lnTo>
                  <a:lnTo>
                    <a:pt x="35" y="239"/>
                  </a:lnTo>
                  <a:lnTo>
                    <a:pt x="19" y="219"/>
                  </a:lnTo>
                  <a:lnTo>
                    <a:pt x="18" y="212"/>
                  </a:lnTo>
                  <a:lnTo>
                    <a:pt x="12" y="204"/>
                  </a:lnTo>
                  <a:lnTo>
                    <a:pt x="15" y="202"/>
                  </a:lnTo>
                  <a:lnTo>
                    <a:pt x="12" y="200"/>
                  </a:lnTo>
                  <a:lnTo>
                    <a:pt x="11" y="194"/>
                  </a:lnTo>
                  <a:lnTo>
                    <a:pt x="6" y="193"/>
                  </a:lnTo>
                  <a:lnTo>
                    <a:pt x="0" y="180"/>
                  </a:lnTo>
                  <a:lnTo>
                    <a:pt x="19" y="170"/>
                  </a:lnTo>
                  <a:lnTo>
                    <a:pt x="36" y="167"/>
                  </a:lnTo>
                  <a:lnTo>
                    <a:pt x="33" y="160"/>
                  </a:lnTo>
                  <a:lnTo>
                    <a:pt x="67" y="148"/>
                  </a:lnTo>
                  <a:lnTo>
                    <a:pt x="65" y="135"/>
                  </a:lnTo>
                  <a:lnTo>
                    <a:pt x="55" y="126"/>
                  </a:lnTo>
                  <a:lnTo>
                    <a:pt x="53" y="115"/>
                  </a:lnTo>
                  <a:lnTo>
                    <a:pt x="63" y="103"/>
                  </a:lnTo>
                  <a:lnTo>
                    <a:pt x="58" y="100"/>
                  </a:lnTo>
                  <a:lnTo>
                    <a:pt x="61" y="99"/>
                  </a:lnTo>
                  <a:lnTo>
                    <a:pt x="61" y="73"/>
                  </a:lnTo>
                  <a:lnTo>
                    <a:pt x="66" y="70"/>
                  </a:lnTo>
                  <a:lnTo>
                    <a:pt x="61" y="66"/>
                  </a:lnTo>
                  <a:lnTo>
                    <a:pt x="57" y="49"/>
                  </a:lnTo>
                  <a:lnTo>
                    <a:pt x="57" y="49"/>
                  </a:lnTo>
                  <a:lnTo>
                    <a:pt x="63" y="46"/>
                  </a:lnTo>
                  <a:lnTo>
                    <a:pt x="68" y="51"/>
                  </a:lnTo>
                  <a:lnTo>
                    <a:pt x="94" y="49"/>
                  </a:lnTo>
                  <a:lnTo>
                    <a:pt x="103" y="40"/>
                  </a:lnTo>
                  <a:lnTo>
                    <a:pt x="122" y="41"/>
                  </a:lnTo>
                  <a:lnTo>
                    <a:pt x="158" y="2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38">
              <a:extLst>
                <a:ext uri="{FF2B5EF4-FFF2-40B4-BE49-F238E27FC236}">
                  <a16:creationId xmlns:a16="http://schemas.microsoft.com/office/drawing/2014/main" id="{996720F8-DC20-47CB-B900-9ACAA8E7C3EC}"/>
                </a:ext>
              </a:extLst>
            </p:cNvPr>
            <p:cNvSpPr>
              <a:spLocks/>
            </p:cNvSpPr>
            <p:nvPr/>
          </p:nvSpPr>
          <p:spPr bwMode="auto">
            <a:xfrm>
              <a:off x="6123936" y="3665538"/>
              <a:ext cx="379412" cy="615950"/>
            </a:xfrm>
            <a:custGeom>
              <a:avLst/>
              <a:gdLst>
                <a:gd name="T0" fmla="*/ 15 w 239"/>
                <a:gd name="T1" fmla="*/ 46 h 388"/>
                <a:gd name="T2" fmla="*/ 33 w 239"/>
                <a:gd name="T3" fmla="*/ 32 h 388"/>
                <a:gd name="T4" fmla="*/ 56 w 239"/>
                <a:gd name="T5" fmla="*/ 20 h 388"/>
                <a:gd name="T6" fmla="*/ 75 w 239"/>
                <a:gd name="T7" fmla="*/ 24 h 388"/>
                <a:gd name="T8" fmla="*/ 113 w 239"/>
                <a:gd name="T9" fmla="*/ 20 h 388"/>
                <a:gd name="T10" fmla="*/ 138 w 239"/>
                <a:gd name="T11" fmla="*/ 24 h 388"/>
                <a:gd name="T12" fmla="*/ 166 w 239"/>
                <a:gd name="T13" fmla="*/ 16 h 388"/>
                <a:gd name="T14" fmla="*/ 180 w 239"/>
                <a:gd name="T15" fmla="*/ 6 h 388"/>
                <a:gd name="T16" fmla="*/ 196 w 239"/>
                <a:gd name="T17" fmla="*/ 1 h 388"/>
                <a:gd name="T18" fmla="*/ 221 w 239"/>
                <a:gd name="T19" fmla="*/ 0 h 388"/>
                <a:gd name="T20" fmla="*/ 231 w 239"/>
                <a:gd name="T21" fmla="*/ 5 h 388"/>
                <a:gd name="T22" fmla="*/ 218 w 239"/>
                <a:gd name="T23" fmla="*/ 42 h 388"/>
                <a:gd name="T24" fmla="*/ 232 w 239"/>
                <a:gd name="T25" fmla="*/ 78 h 388"/>
                <a:gd name="T26" fmla="*/ 227 w 239"/>
                <a:gd name="T27" fmla="*/ 92 h 388"/>
                <a:gd name="T28" fmla="*/ 233 w 239"/>
                <a:gd name="T29" fmla="*/ 104 h 388"/>
                <a:gd name="T30" fmla="*/ 239 w 239"/>
                <a:gd name="T31" fmla="*/ 145 h 388"/>
                <a:gd name="T32" fmla="*/ 234 w 239"/>
                <a:gd name="T33" fmla="*/ 154 h 388"/>
                <a:gd name="T34" fmla="*/ 237 w 239"/>
                <a:gd name="T35" fmla="*/ 170 h 388"/>
                <a:gd name="T36" fmla="*/ 231 w 239"/>
                <a:gd name="T37" fmla="*/ 176 h 388"/>
                <a:gd name="T38" fmla="*/ 236 w 239"/>
                <a:gd name="T39" fmla="*/ 180 h 388"/>
                <a:gd name="T40" fmla="*/ 237 w 239"/>
                <a:gd name="T41" fmla="*/ 193 h 388"/>
                <a:gd name="T42" fmla="*/ 235 w 239"/>
                <a:gd name="T43" fmla="*/ 211 h 388"/>
                <a:gd name="T44" fmla="*/ 231 w 239"/>
                <a:gd name="T45" fmla="*/ 228 h 388"/>
                <a:gd name="T46" fmla="*/ 227 w 239"/>
                <a:gd name="T47" fmla="*/ 246 h 388"/>
                <a:gd name="T48" fmla="*/ 216 w 239"/>
                <a:gd name="T49" fmla="*/ 263 h 388"/>
                <a:gd name="T50" fmla="*/ 211 w 239"/>
                <a:gd name="T51" fmla="*/ 246 h 388"/>
                <a:gd name="T52" fmla="*/ 192 w 239"/>
                <a:gd name="T53" fmla="*/ 256 h 388"/>
                <a:gd name="T54" fmla="*/ 187 w 239"/>
                <a:gd name="T55" fmla="*/ 268 h 388"/>
                <a:gd name="T56" fmla="*/ 182 w 239"/>
                <a:gd name="T57" fmla="*/ 288 h 388"/>
                <a:gd name="T58" fmla="*/ 177 w 239"/>
                <a:gd name="T59" fmla="*/ 315 h 388"/>
                <a:gd name="T60" fmla="*/ 191 w 239"/>
                <a:gd name="T61" fmla="*/ 359 h 388"/>
                <a:gd name="T62" fmla="*/ 180 w 239"/>
                <a:gd name="T63" fmla="*/ 358 h 388"/>
                <a:gd name="T64" fmla="*/ 167 w 239"/>
                <a:gd name="T65" fmla="*/ 366 h 388"/>
                <a:gd name="T66" fmla="*/ 152 w 239"/>
                <a:gd name="T67" fmla="*/ 362 h 388"/>
                <a:gd name="T68" fmla="*/ 129 w 239"/>
                <a:gd name="T69" fmla="*/ 388 h 388"/>
                <a:gd name="T70" fmla="*/ 117 w 239"/>
                <a:gd name="T71" fmla="*/ 383 h 388"/>
                <a:gd name="T72" fmla="*/ 115 w 239"/>
                <a:gd name="T73" fmla="*/ 380 h 388"/>
                <a:gd name="T74" fmla="*/ 108 w 239"/>
                <a:gd name="T75" fmla="*/ 374 h 388"/>
                <a:gd name="T76" fmla="*/ 90 w 239"/>
                <a:gd name="T77" fmla="*/ 376 h 388"/>
                <a:gd name="T78" fmla="*/ 81 w 239"/>
                <a:gd name="T79" fmla="*/ 356 h 388"/>
                <a:gd name="T80" fmla="*/ 61 w 239"/>
                <a:gd name="T81" fmla="*/ 337 h 388"/>
                <a:gd name="T82" fmla="*/ 54 w 239"/>
                <a:gd name="T83" fmla="*/ 339 h 388"/>
                <a:gd name="T84" fmla="*/ 48 w 239"/>
                <a:gd name="T85" fmla="*/ 328 h 388"/>
                <a:gd name="T86" fmla="*/ 48 w 239"/>
                <a:gd name="T87" fmla="*/ 312 h 388"/>
                <a:gd name="T88" fmla="*/ 52 w 239"/>
                <a:gd name="T89" fmla="*/ 300 h 388"/>
                <a:gd name="T90" fmla="*/ 56 w 239"/>
                <a:gd name="T91" fmla="*/ 269 h 388"/>
                <a:gd name="T92" fmla="*/ 46 w 239"/>
                <a:gd name="T93" fmla="*/ 256 h 388"/>
                <a:gd name="T94" fmla="*/ 46 w 239"/>
                <a:gd name="T95" fmla="*/ 213 h 388"/>
                <a:gd name="T96" fmla="*/ 53 w 239"/>
                <a:gd name="T97" fmla="*/ 205 h 388"/>
                <a:gd name="T98" fmla="*/ 61 w 239"/>
                <a:gd name="T99" fmla="*/ 164 h 388"/>
                <a:gd name="T100" fmla="*/ 56 w 239"/>
                <a:gd name="T101" fmla="*/ 118 h 388"/>
                <a:gd name="T102" fmla="*/ 55 w 239"/>
                <a:gd name="T103" fmla="*/ 85 h 388"/>
                <a:gd name="T104" fmla="*/ 28 w 239"/>
                <a:gd name="T105" fmla="*/ 92 h 388"/>
                <a:gd name="T106" fmla="*/ 17 w 239"/>
                <a:gd name="T107" fmla="*/ 85 h 388"/>
                <a:gd name="T108" fmla="*/ 13 w 239"/>
                <a:gd name="T109" fmla="*/ 91 h 388"/>
                <a:gd name="T110" fmla="*/ 4 w 239"/>
                <a:gd name="T111" fmla="*/ 84 h 388"/>
                <a:gd name="T112" fmla="*/ 4 w 239"/>
                <a:gd name="T113" fmla="*/ 60 h 388"/>
                <a:gd name="T114" fmla="*/ 6 w 239"/>
                <a:gd name="T115" fmla="*/ 42 h 388"/>
                <a:gd name="T116" fmla="*/ 15 w 239"/>
                <a:gd name="T117" fmla="*/ 4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9" h="388">
                  <a:moveTo>
                    <a:pt x="15" y="44"/>
                  </a:moveTo>
                  <a:lnTo>
                    <a:pt x="15" y="46"/>
                  </a:lnTo>
                  <a:lnTo>
                    <a:pt x="23" y="44"/>
                  </a:lnTo>
                  <a:lnTo>
                    <a:pt x="33" y="32"/>
                  </a:lnTo>
                  <a:lnTo>
                    <a:pt x="44" y="30"/>
                  </a:lnTo>
                  <a:lnTo>
                    <a:pt x="56" y="20"/>
                  </a:lnTo>
                  <a:lnTo>
                    <a:pt x="71" y="19"/>
                  </a:lnTo>
                  <a:lnTo>
                    <a:pt x="75" y="24"/>
                  </a:lnTo>
                  <a:lnTo>
                    <a:pt x="88" y="20"/>
                  </a:lnTo>
                  <a:lnTo>
                    <a:pt x="113" y="20"/>
                  </a:lnTo>
                  <a:lnTo>
                    <a:pt x="129" y="28"/>
                  </a:lnTo>
                  <a:lnTo>
                    <a:pt x="138" y="24"/>
                  </a:lnTo>
                  <a:lnTo>
                    <a:pt x="159" y="23"/>
                  </a:lnTo>
                  <a:lnTo>
                    <a:pt x="166" y="16"/>
                  </a:lnTo>
                  <a:lnTo>
                    <a:pt x="173" y="16"/>
                  </a:lnTo>
                  <a:lnTo>
                    <a:pt x="180" y="6"/>
                  </a:lnTo>
                  <a:lnTo>
                    <a:pt x="185" y="8"/>
                  </a:lnTo>
                  <a:lnTo>
                    <a:pt x="196" y="1"/>
                  </a:lnTo>
                  <a:lnTo>
                    <a:pt x="217" y="3"/>
                  </a:lnTo>
                  <a:lnTo>
                    <a:pt x="221" y="0"/>
                  </a:lnTo>
                  <a:lnTo>
                    <a:pt x="231" y="5"/>
                  </a:lnTo>
                  <a:lnTo>
                    <a:pt x="231" y="5"/>
                  </a:lnTo>
                  <a:lnTo>
                    <a:pt x="232" y="20"/>
                  </a:lnTo>
                  <a:lnTo>
                    <a:pt x="218" y="42"/>
                  </a:lnTo>
                  <a:lnTo>
                    <a:pt x="225" y="74"/>
                  </a:lnTo>
                  <a:lnTo>
                    <a:pt x="232" y="78"/>
                  </a:lnTo>
                  <a:lnTo>
                    <a:pt x="231" y="89"/>
                  </a:lnTo>
                  <a:lnTo>
                    <a:pt x="227" y="92"/>
                  </a:lnTo>
                  <a:lnTo>
                    <a:pt x="231" y="93"/>
                  </a:lnTo>
                  <a:lnTo>
                    <a:pt x="233" y="104"/>
                  </a:lnTo>
                  <a:lnTo>
                    <a:pt x="225" y="128"/>
                  </a:lnTo>
                  <a:lnTo>
                    <a:pt x="239" y="145"/>
                  </a:lnTo>
                  <a:lnTo>
                    <a:pt x="238" y="151"/>
                  </a:lnTo>
                  <a:lnTo>
                    <a:pt x="234" y="154"/>
                  </a:lnTo>
                  <a:lnTo>
                    <a:pt x="239" y="162"/>
                  </a:lnTo>
                  <a:lnTo>
                    <a:pt x="237" y="170"/>
                  </a:lnTo>
                  <a:lnTo>
                    <a:pt x="231" y="170"/>
                  </a:lnTo>
                  <a:lnTo>
                    <a:pt x="231" y="176"/>
                  </a:lnTo>
                  <a:lnTo>
                    <a:pt x="234" y="175"/>
                  </a:lnTo>
                  <a:lnTo>
                    <a:pt x="236" y="180"/>
                  </a:lnTo>
                  <a:lnTo>
                    <a:pt x="230" y="185"/>
                  </a:lnTo>
                  <a:lnTo>
                    <a:pt x="237" y="193"/>
                  </a:lnTo>
                  <a:lnTo>
                    <a:pt x="232" y="207"/>
                  </a:lnTo>
                  <a:lnTo>
                    <a:pt x="235" y="211"/>
                  </a:lnTo>
                  <a:lnTo>
                    <a:pt x="225" y="228"/>
                  </a:lnTo>
                  <a:lnTo>
                    <a:pt x="231" y="228"/>
                  </a:lnTo>
                  <a:lnTo>
                    <a:pt x="225" y="240"/>
                  </a:lnTo>
                  <a:lnTo>
                    <a:pt x="227" y="246"/>
                  </a:lnTo>
                  <a:lnTo>
                    <a:pt x="216" y="263"/>
                  </a:lnTo>
                  <a:lnTo>
                    <a:pt x="216" y="263"/>
                  </a:lnTo>
                  <a:lnTo>
                    <a:pt x="215" y="248"/>
                  </a:lnTo>
                  <a:lnTo>
                    <a:pt x="211" y="246"/>
                  </a:lnTo>
                  <a:lnTo>
                    <a:pt x="206" y="250"/>
                  </a:lnTo>
                  <a:lnTo>
                    <a:pt x="192" y="256"/>
                  </a:lnTo>
                  <a:lnTo>
                    <a:pt x="194" y="263"/>
                  </a:lnTo>
                  <a:lnTo>
                    <a:pt x="187" y="268"/>
                  </a:lnTo>
                  <a:lnTo>
                    <a:pt x="187" y="287"/>
                  </a:lnTo>
                  <a:lnTo>
                    <a:pt x="182" y="288"/>
                  </a:lnTo>
                  <a:lnTo>
                    <a:pt x="178" y="296"/>
                  </a:lnTo>
                  <a:lnTo>
                    <a:pt x="177" y="315"/>
                  </a:lnTo>
                  <a:lnTo>
                    <a:pt x="186" y="326"/>
                  </a:lnTo>
                  <a:lnTo>
                    <a:pt x="191" y="359"/>
                  </a:lnTo>
                  <a:lnTo>
                    <a:pt x="179" y="351"/>
                  </a:lnTo>
                  <a:lnTo>
                    <a:pt x="180" y="358"/>
                  </a:lnTo>
                  <a:lnTo>
                    <a:pt x="169" y="359"/>
                  </a:lnTo>
                  <a:lnTo>
                    <a:pt x="167" y="366"/>
                  </a:lnTo>
                  <a:lnTo>
                    <a:pt x="158" y="368"/>
                  </a:lnTo>
                  <a:lnTo>
                    <a:pt x="152" y="362"/>
                  </a:lnTo>
                  <a:lnTo>
                    <a:pt x="143" y="364"/>
                  </a:lnTo>
                  <a:lnTo>
                    <a:pt x="129" y="388"/>
                  </a:lnTo>
                  <a:lnTo>
                    <a:pt x="122" y="388"/>
                  </a:lnTo>
                  <a:lnTo>
                    <a:pt x="117" y="383"/>
                  </a:lnTo>
                  <a:lnTo>
                    <a:pt x="119" y="378"/>
                  </a:lnTo>
                  <a:lnTo>
                    <a:pt x="115" y="380"/>
                  </a:lnTo>
                  <a:lnTo>
                    <a:pt x="115" y="376"/>
                  </a:lnTo>
                  <a:lnTo>
                    <a:pt x="108" y="374"/>
                  </a:lnTo>
                  <a:lnTo>
                    <a:pt x="90" y="376"/>
                  </a:lnTo>
                  <a:lnTo>
                    <a:pt x="90" y="376"/>
                  </a:lnTo>
                  <a:lnTo>
                    <a:pt x="86" y="359"/>
                  </a:lnTo>
                  <a:lnTo>
                    <a:pt x="81" y="356"/>
                  </a:lnTo>
                  <a:lnTo>
                    <a:pt x="82" y="343"/>
                  </a:lnTo>
                  <a:lnTo>
                    <a:pt x="61" y="337"/>
                  </a:lnTo>
                  <a:lnTo>
                    <a:pt x="57" y="333"/>
                  </a:lnTo>
                  <a:lnTo>
                    <a:pt x="54" y="339"/>
                  </a:lnTo>
                  <a:lnTo>
                    <a:pt x="52" y="330"/>
                  </a:lnTo>
                  <a:lnTo>
                    <a:pt x="48" y="328"/>
                  </a:lnTo>
                  <a:lnTo>
                    <a:pt x="51" y="320"/>
                  </a:lnTo>
                  <a:lnTo>
                    <a:pt x="48" y="312"/>
                  </a:lnTo>
                  <a:lnTo>
                    <a:pt x="48" y="312"/>
                  </a:lnTo>
                  <a:lnTo>
                    <a:pt x="52" y="300"/>
                  </a:lnTo>
                  <a:lnTo>
                    <a:pt x="51" y="276"/>
                  </a:lnTo>
                  <a:lnTo>
                    <a:pt x="56" y="269"/>
                  </a:lnTo>
                  <a:lnTo>
                    <a:pt x="51" y="256"/>
                  </a:lnTo>
                  <a:lnTo>
                    <a:pt x="46" y="256"/>
                  </a:lnTo>
                  <a:lnTo>
                    <a:pt x="50" y="228"/>
                  </a:lnTo>
                  <a:lnTo>
                    <a:pt x="46" y="213"/>
                  </a:lnTo>
                  <a:lnTo>
                    <a:pt x="46" y="209"/>
                  </a:lnTo>
                  <a:lnTo>
                    <a:pt x="53" y="205"/>
                  </a:lnTo>
                  <a:lnTo>
                    <a:pt x="61" y="184"/>
                  </a:lnTo>
                  <a:lnTo>
                    <a:pt x="61" y="164"/>
                  </a:lnTo>
                  <a:lnTo>
                    <a:pt x="71" y="158"/>
                  </a:lnTo>
                  <a:lnTo>
                    <a:pt x="56" y="118"/>
                  </a:lnTo>
                  <a:lnTo>
                    <a:pt x="69" y="93"/>
                  </a:lnTo>
                  <a:lnTo>
                    <a:pt x="55" y="85"/>
                  </a:lnTo>
                  <a:lnTo>
                    <a:pt x="38" y="94"/>
                  </a:lnTo>
                  <a:lnTo>
                    <a:pt x="28" y="92"/>
                  </a:lnTo>
                  <a:lnTo>
                    <a:pt x="17" y="85"/>
                  </a:lnTo>
                  <a:lnTo>
                    <a:pt x="17" y="85"/>
                  </a:lnTo>
                  <a:lnTo>
                    <a:pt x="13" y="91"/>
                  </a:lnTo>
                  <a:lnTo>
                    <a:pt x="13" y="91"/>
                  </a:lnTo>
                  <a:lnTo>
                    <a:pt x="4" y="84"/>
                  </a:lnTo>
                  <a:lnTo>
                    <a:pt x="4" y="84"/>
                  </a:lnTo>
                  <a:lnTo>
                    <a:pt x="7" y="71"/>
                  </a:lnTo>
                  <a:lnTo>
                    <a:pt x="4" y="60"/>
                  </a:lnTo>
                  <a:lnTo>
                    <a:pt x="0" y="58"/>
                  </a:lnTo>
                  <a:lnTo>
                    <a:pt x="6" y="42"/>
                  </a:lnTo>
                  <a:lnTo>
                    <a:pt x="6" y="42"/>
                  </a:lnTo>
                  <a:lnTo>
                    <a:pt x="15" y="4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1" name="Freeform 39">
              <a:extLst>
                <a:ext uri="{FF2B5EF4-FFF2-40B4-BE49-F238E27FC236}">
                  <a16:creationId xmlns:a16="http://schemas.microsoft.com/office/drawing/2014/main" id="{6BD5C82B-39BB-4531-BEBC-193211541D57}"/>
                </a:ext>
              </a:extLst>
            </p:cNvPr>
            <p:cNvSpPr>
              <a:spLocks/>
            </p:cNvSpPr>
            <p:nvPr/>
          </p:nvSpPr>
          <p:spPr bwMode="auto">
            <a:xfrm>
              <a:off x="7246298" y="3313113"/>
              <a:ext cx="474662" cy="477838"/>
            </a:xfrm>
            <a:custGeom>
              <a:avLst/>
              <a:gdLst>
                <a:gd name="T0" fmla="*/ 49 w 299"/>
                <a:gd name="T1" fmla="*/ 65 h 301"/>
                <a:gd name="T2" fmla="*/ 91 w 299"/>
                <a:gd name="T3" fmla="*/ 40 h 301"/>
                <a:gd name="T4" fmla="*/ 127 w 299"/>
                <a:gd name="T5" fmla="*/ 43 h 301"/>
                <a:gd name="T6" fmla="*/ 157 w 299"/>
                <a:gd name="T7" fmla="*/ 32 h 301"/>
                <a:gd name="T8" fmla="*/ 181 w 299"/>
                <a:gd name="T9" fmla="*/ 32 h 301"/>
                <a:gd name="T10" fmla="*/ 196 w 299"/>
                <a:gd name="T11" fmla="*/ 34 h 301"/>
                <a:gd name="T12" fmla="*/ 196 w 299"/>
                <a:gd name="T13" fmla="*/ 26 h 301"/>
                <a:gd name="T14" fmla="*/ 190 w 299"/>
                <a:gd name="T15" fmla="*/ 21 h 301"/>
                <a:gd name="T16" fmla="*/ 202 w 299"/>
                <a:gd name="T17" fmla="*/ 8 h 301"/>
                <a:gd name="T18" fmla="*/ 213 w 299"/>
                <a:gd name="T19" fmla="*/ 5 h 301"/>
                <a:gd name="T20" fmla="*/ 227 w 299"/>
                <a:gd name="T21" fmla="*/ 7 h 301"/>
                <a:gd name="T22" fmla="*/ 234 w 299"/>
                <a:gd name="T23" fmla="*/ 3 h 301"/>
                <a:gd name="T24" fmla="*/ 240 w 299"/>
                <a:gd name="T25" fmla="*/ 11 h 301"/>
                <a:gd name="T26" fmla="*/ 257 w 299"/>
                <a:gd name="T27" fmla="*/ 4 h 301"/>
                <a:gd name="T28" fmla="*/ 272 w 299"/>
                <a:gd name="T29" fmla="*/ 6 h 301"/>
                <a:gd name="T30" fmla="*/ 280 w 299"/>
                <a:gd name="T31" fmla="*/ 20 h 301"/>
                <a:gd name="T32" fmla="*/ 280 w 299"/>
                <a:gd name="T33" fmla="*/ 26 h 301"/>
                <a:gd name="T34" fmla="*/ 278 w 299"/>
                <a:gd name="T35" fmla="*/ 32 h 301"/>
                <a:gd name="T36" fmla="*/ 265 w 299"/>
                <a:gd name="T37" fmla="*/ 26 h 301"/>
                <a:gd name="T38" fmla="*/ 234 w 299"/>
                <a:gd name="T39" fmla="*/ 46 h 301"/>
                <a:gd name="T40" fmla="*/ 230 w 299"/>
                <a:gd name="T41" fmla="*/ 59 h 301"/>
                <a:gd name="T42" fmla="*/ 217 w 299"/>
                <a:gd name="T43" fmla="*/ 75 h 301"/>
                <a:gd name="T44" fmla="*/ 235 w 299"/>
                <a:gd name="T45" fmla="*/ 120 h 301"/>
                <a:gd name="T46" fmla="*/ 249 w 299"/>
                <a:gd name="T47" fmla="*/ 157 h 301"/>
                <a:gd name="T48" fmla="*/ 266 w 299"/>
                <a:gd name="T49" fmla="*/ 193 h 301"/>
                <a:gd name="T50" fmla="*/ 276 w 299"/>
                <a:gd name="T51" fmla="*/ 205 h 301"/>
                <a:gd name="T52" fmla="*/ 283 w 299"/>
                <a:gd name="T53" fmla="*/ 209 h 301"/>
                <a:gd name="T54" fmla="*/ 285 w 299"/>
                <a:gd name="T55" fmla="*/ 215 h 301"/>
                <a:gd name="T56" fmla="*/ 294 w 299"/>
                <a:gd name="T57" fmla="*/ 225 h 301"/>
                <a:gd name="T58" fmla="*/ 286 w 299"/>
                <a:gd name="T59" fmla="*/ 232 h 301"/>
                <a:gd name="T60" fmla="*/ 290 w 299"/>
                <a:gd name="T61" fmla="*/ 244 h 301"/>
                <a:gd name="T62" fmla="*/ 292 w 299"/>
                <a:gd name="T63" fmla="*/ 254 h 301"/>
                <a:gd name="T64" fmla="*/ 299 w 299"/>
                <a:gd name="T65" fmla="*/ 259 h 301"/>
                <a:gd name="T66" fmla="*/ 284 w 299"/>
                <a:gd name="T67" fmla="*/ 274 h 301"/>
                <a:gd name="T68" fmla="*/ 267 w 299"/>
                <a:gd name="T69" fmla="*/ 287 h 301"/>
                <a:gd name="T70" fmla="*/ 269 w 299"/>
                <a:gd name="T71" fmla="*/ 291 h 301"/>
                <a:gd name="T72" fmla="*/ 237 w 299"/>
                <a:gd name="T73" fmla="*/ 299 h 301"/>
                <a:gd name="T74" fmla="*/ 227 w 299"/>
                <a:gd name="T75" fmla="*/ 296 h 301"/>
                <a:gd name="T76" fmla="*/ 230 w 299"/>
                <a:gd name="T77" fmla="*/ 270 h 301"/>
                <a:gd name="T78" fmla="*/ 215 w 299"/>
                <a:gd name="T79" fmla="*/ 279 h 301"/>
                <a:gd name="T80" fmla="*/ 200 w 299"/>
                <a:gd name="T81" fmla="*/ 283 h 301"/>
                <a:gd name="T82" fmla="*/ 186 w 299"/>
                <a:gd name="T83" fmla="*/ 275 h 301"/>
                <a:gd name="T84" fmla="*/ 186 w 299"/>
                <a:gd name="T85" fmla="*/ 264 h 301"/>
                <a:gd name="T86" fmla="*/ 167 w 299"/>
                <a:gd name="T87" fmla="*/ 269 h 301"/>
                <a:gd name="T88" fmla="*/ 146 w 299"/>
                <a:gd name="T89" fmla="*/ 244 h 301"/>
                <a:gd name="T90" fmla="*/ 133 w 299"/>
                <a:gd name="T91" fmla="*/ 245 h 301"/>
                <a:gd name="T92" fmla="*/ 106 w 299"/>
                <a:gd name="T93" fmla="*/ 236 h 301"/>
                <a:gd name="T94" fmla="*/ 84 w 299"/>
                <a:gd name="T95" fmla="*/ 221 h 301"/>
                <a:gd name="T96" fmla="*/ 67 w 299"/>
                <a:gd name="T97" fmla="*/ 206 h 301"/>
                <a:gd name="T98" fmla="*/ 51 w 299"/>
                <a:gd name="T99" fmla="*/ 205 h 301"/>
                <a:gd name="T100" fmla="*/ 25 w 299"/>
                <a:gd name="T101" fmla="*/ 181 h 301"/>
                <a:gd name="T102" fmla="*/ 16 w 299"/>
                <a:gd name="T103" fmla="*/ 168 h 301"/>
                <a:gd name="T104" fmla="*/ 4 w 299"/>
                <a:gd name="T105" fmla="*/ 145 h 301"/>
                <a:gd name="T106" fmla="*/ 0 w 299"/>
                <a:gd name="T107" fmla="*/ 139 h 301"/>
                <a:gd name="T108" fmla="*/ 1 w 299"/>
                <a:gd name="T109" fmla="*/ 108 h 301"/>
                <a:gd name="T110" fmla="*/ 4 w 299"/>
                <a:gd name="T111" fmla="*/ 89 h 301"/>
                <a:gd name="T112" fmla="*/ 17 w 299"/>
                <a:gd name="T113" fmla="*/ 5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9" h="301">
                  <a:moveTo>
                    <a:pt x="17" y="58"/>
                  </a:moveTo>
                  <a:lnTo>
                    <a:pt x="49" y="65"/>
                  </a:lnTo>
                  <a:lnTo>
                    <a:pt x="71" y="45"/>
                  </a:lnTo>
                  <a:lnTo>
                    <a:pt x="91" y="40"/>
                  </a:lnTo>
                  <a:lnTo>
                    <a:pt x="113" y="48"/>
                  </a:lnTo>
                  <a:lnTo>
                    <a:pt x="127" y="43"/>
                  </a:lnTo>
                  <a:lnTo>
                    <a:pt x="142" y="50"/>
                  </a:lnTo>
                  <a:lnTo>
                    <a:pt x="157" y="32"/>
                  </a:lnTo>
                  <a:lnTo>
                    <a:pt x="179" y="42"/>
                  </a:lnTo>
                  <a:lnTo>
                    <a:pt x="181" y="32"/>
                  </a:lnTo>
                  <a:lnTo>
                    <a:pt x="193" y="36"/>
                  </a:lnTo>
                  <a:lnTo>
                    <a:pt x="196" y="34"/>
                  </a:lnTo>
                  <a:lnTo>
                    <a:pt x="194" y="31"/>
                  </a:lnTo>
                  <a:lnTo>
                    <a:pt x="196" y="26"/>
                  </a:lnTo>
                  <a:lnTo>
                    <a:pt x="190" y="25"/>
                  </a:lnTo>
                  <a:lnTo>
                    <a:pt x="190" y="21"/>
                  </a:lnTo>
                  <a:lnTo>
                    <a:pt x="202" y="12"/>
                  </a:lnTo>
                  <a:lnTo>
                    <a:pt x="202" y="8"/>
                  </a:lnTo>
                  <a:lnTo>
                    <a:pt x="209" y="12"/>
                  </a:lnTo>
                  <a:lnTo>
                    <a:pt x="213" y="5"/>
                  </a:lnTo>
                  <a:lnTo>
                    <a:pt x="222" y="10"/>
                  </a:lnTo>
                  <a:lnTo>
                    <a:pt x="227" y="7"/>
                  </a:lnTo>
                  <a:lnTo>
                    <a:pt x="225" y="0"/>
                  </a:lnTo>
                  <a:lnTo>
                    <a:pt x="234" y="3"/>
                  </a:lnTo>
                  <a:lnTo>
                    <a:pt x="238" y="0"/>
                  </a:lnTo>
                  <a:lnTo>
                    <a:pt x="240" y="11"/>
                  </a:lnTo>
                  <a:lnTo>
                    <a:pt x="253" y="16"/>
                  </a:lnTo>
                  <a:lnTo>
                    <a:pt x="257" y="4"/>
                  </a:lnTo>
                  <a:lnTo>
                    <a:pt x="267" y="4"/>
                  </a:lnTo>
                  <a:lnTo>
                    <a:pt x="272" y="6"/>
                  </a:lnTo>
                  <a:lnTo>
                    <a:pt x="275" y="15"/>
                  </a:lnTo>
                  <a:lnTo>
                    <a:pt x="280" y="20"/>
                  </a:lnTo>
                  <a:lnTo>
                    <a:pt x="280" y="20"/>
                  </a:lnTo>
                  <a:lnTo>
                    <a:pt x="280" y="26"/>
                  </a:lnTo>
                  <a:lnTo>
                    <a:pt x="280" y="26"/>
                  </a:lnTo>
                  <a:lnTo>
                    <a:pt x="278" y="32"/>
                  </a:lnTo>
                  <a:lnTo>
                    <a:pt x="267" y="24"/>
                  </a:lnTo>
                  <a:lnTo>
                    <a:pt x="265" y="26"/>
                  </a:lnTo>
                  <a:lnTo>
                    <a:pt x="266" y="42"/>
                  </a:lnTo>
                  <a:lnTo>
                    <a:pt x="234" y="46"/>
                  </a:lnTo>
                  <a:lnTo>
                    <a:pt x="230" y="53"/>
                  </a:lnTo>
                  <a:lnTo>
                    <a:pt x="230" y="59"/>
                  </a:lnTo>
                  <a:lnTo>
                    <a:pt x="217" y="67"/>
                  </a:lnTo>
                  <a:lnTo>
                    <a:pt x="217" y="75"/>
                  </a:lnTo>
                  <a:lnTo>
                    <a:pt x="221" y="93"/>
                  </a:lnTo>
                  <a:lnTo>
                    <a:pt x="235" y="120"/>
                  </a:lnTo>
                  <a:lnTo>
                    <a:pt x="242" y="148"/>
                  </a:lnTo>
                  <a:lnTo>
                    <a:pt x="249" y="157"/>
                  </a:lnTo>
                  <a:lnTo>
                    <a:pt x="250" y="172"/>
                  </a:lnTo>
                  <a:lnTo>
                    <a:pt x="266" y="193"/>
                  </a:lnTo>
                  <a:lnTo>
                    <a:pt x="272" y="190"/>
                  </a:lnTo>
                  <a:lnTo>
                    <a:pt x="276" y="205"/>
                  </a:lnTo>
                  <a:lnTo>
                    <a:pt x="282" y="203"/>
                  </a:lnTo>
                  <a:lnTo>
                    <a:pt x="283" y="209"/>
                  </a:lnTo>
                  <a:lnTo>
                    <a:pt x="288" y="211"/>
                  </a:lnTo>
                  <a:lnTo>
                    <a:pt x="285" y="215"/>
                  </a:lnTo>
                  <a:lnTo>
                    <a:pt x="289" y="217"/>
                  </a:lnTo>
                  <a:lnTo>
                    <a:pt x="294" y="225"/>
                  </a:lnTo>
                  <a:lnTo>
                    <a:pt x="288" y="227"/>
                  </a:lnTo>
                  <a:lnTo>
                    <a:pt x="286" y="232"/>
                  </a:lnTo>
                  <a:lnTo>
                    <a:pt x="292" y="237"/>
                  </a:lnTo>
                  <a:lnTo>
                    <a:pt x="290" y="244"/>
                  </a:lnTo>
                  <a:lnTo>
                    <a:pt x="296" y="251"/>
                  </a:lnTo>
                  <a:lnTo>
                    <a:pt x="292" y="254"/>
                  </a:lnTo>
                  <a:lnTo>
                    <a:pt x="297" y="254"/>
                  </a:lnTo>
                  <a:lnTo>
                    <a:pt x="299" y="259"/>
                  </a:lnTo>
                  <a:lnTo>
                    <a:pt x="299" y="259"/>
                  </a:lnTo>
                  <a:lnTo>
                    <a:pt x="284" y="274"/>
                  </a:lnTo>
                  <a:lnTo>
                    <a:pt x="283" y="281"/>
                  </a:lnTo>
                  <a:lnTo>
                    <a:pt x="267" y="287"/>
                  </a:lnTo>
                  <a:lnTo>
                    <a:pt x="269" y="291"/>
                  </a:lnTo>
                  <a:lnTo>
                    <a:pt x="269" y="291"/>
                  </a:lnTo>
                  <a:lnTo>
                    <a:pt x="261" y="297"/>
                  </a:lnTo>
                  <a:lnTo>
                    <a:pt x="237" y="299"/>
                  </a:lnTo>
                  <a:lnTo>
                    <a:pt x="236" y="301"/>
                  </a:lnTo>
                  <a:lnTo>
                    <a:pt x="227" y="296"/>
                  </a:lnTo>
                  <a:lnTo>
                    <a:pt x="226" y="283"/>
                  </a:lnTo>
                  <a:lnTo>
                    <a:pt x="230" y="270"/>
                  </a:lnTo>
                  <a:lnTo>
                    <a:pt x="220" y="279"/>
                  </a:lnTo>
                  <a:lnTo>
                    <a:pt x="215" y="279"/>
                  </a:lnTo>
                  <a:lnTo>
                    <a:pt x="210" y="275"/>
                  </a:lnTo>
                  <a:lnTo>
                    <a:pt x="200" y="283"/>
                  </a:lnTo>
                  <a:lnTo>
                    <a:pt x="190" y="275"/>
                  </a:lnTo>
                  <a:lnTo>
                    <a:pt x="186" y="275"/>
                  </a:lnTo>
                  <a:lnTo>
                    <a:pt x="190" y="266"/>
                  </a:lnTo>
                  <a:lnTo>
                    <a:pt x="186" y="264"/>
                  </a:lnTo>
                  <a:lnTo>
                    <a:pt x="177" y="273"/>
                  </a:lnTo>
                  <a:lnTo>
                    <a:pt x="167" y="269"/>
                  </a:lnTo>
                  <a:lnTo>
                    <a:pt x="152" y="242"/>
                  </a:lnTo>
                  <a:lnTo>
                    <a:pt x="146" y="244"/>
                  </a:lnTo>
                  <a:lnTo>
                    <a:pt x="136" y="241"/>
                  </a:lnTo>
                  <a:lnTo>
                    <a:pt x="133" y="245"/>
                  </a:lnTo>
                  <a:lnTo>
                    <a:pt x="117" y="246"/>
                  </a:lnTo>
                  <a:lnTo>
                    <a:pt x="106" y="236"/>
                  </a:lnTo>
                  <a:lnTo>
                    <a:pt x="95" y="236"/>
                  </a:lnTo>
                  <a:lnTo>
                    <a:pt x="84" y="221"/>
                  </a:lnTo>
                  <a:lnTo>
                    <a:pt x="75" y="223"/>
                  </a:lnTo>
                  <a:lnTo>
                    <a:pt x="67" y="206"/>
                  </a:lnTo>
                  <a:lnTo>
                    <a:pt x="56" y="210"/>
                  </a:lnTo>
                  <a:lnTo>
                    <a:pt x="51" y="205"/>
                  </a:lnTo>
                  <a:lnTo>
                    <a:pt x="44" y="207"/>
                  </a:lnTo>
                  <a:lnTo>
                    <a:pt x="25" y="181"/>
                  </a:lnTo>
                  <a:lnTo>
                    <a:pt x="26" y="175"/>
                  </a:lnTo>
                  <a:lnTo>
                    <a:pt x="16" y="168"/>
                  </a:lnTo>
                  <a:lnTo>
                    <a:pt x="17" y="154"/>
                  </a:lnTo>
                  <a:lnTo>
                    <a:pt x="4" y="145"/>
                  </a:lnTo>
                  <a:lnTo>
                    <a:pt x="4" y="145"/>
                  </a:lnTo>
                  <a:lnTo>
                    <a:pt x="0" y="139"/>
                  </a:lnTo>
                  <a:lnTo>
                    <a:pt x="4" y="118"/>
                  </a:lnTo>
                  <a:lnTo>
                    <a:pt x="1" y="108"/>
                  </a:lnTo>
                  <a:lnTo>
                    <a:pt x="6" y="102"/>
                  </a:lnTo>
                  <a:lnTo>
                    <a:pt x="4" y="89"/>
                  </a:lnTo>
                  <a:lnTo>
                    <a:pt x="17" y="77"/>
                  </a:lnTo>
                  <a:lnTo>
                    <a:pt x="17" y="5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2" name="Freeform 40">
              <a:extLst>
                <a:ext uri="{FF2B5EF4-FFF2-40B4-BE49-F238E27FC236}">
                  <a16:creationId xmlns:a16="http://schemas.microsoft.com/office/drawing/2014/main" id="{5796ED90-D2F6-4DEC-AEAB-CA47382C4386}"/>
                </a:ext>
              </a:extLst>
            </p:cNvPr>
            <p:cNvSpPr>
              <a:spLocks/>
            </p:cNvSpPr>
            <p:nvPr/>
          </p:nvSpPr>
          <p:spPr bwMode="auto">
            <a:xfrm>
              <a:off x="7573323" y="2859088"/>
              <a:ext cx="431800" cy="568325"/>
            </a:xfrm>
            <a:custGeom>
              <a:avLst/>
              <a:gdLst>
                <a:gd name="T0" fmla="*/ 28 w 272"/>
                <a:gd name="T1" fmla="*/ 42 h 358"/>
                <a:gd name="T2" fmla="*/ 36 w 272"/>
                <a:gd name="T3" fmla="*/ 40 h 358"/>
                <a:gd name="T4" fmla="*/ 71 w 272"/>
                <a:gd name="T5" fmla="*/ 41 h 358"/>
                <a:gd name="T6" fmla="*/ 88 w 272"/>
                <a:gd name="T7" fmla="*/ 39 h 358"/>
                <a:gd name="T8" fmla="*/ 115 w 272"/>
                <a:gd name="T9" fmla="*/ 31 h 358"/>
                <a:gd name="T10" fmla="*/ 107 w 272"/>
                <a:gd name="T11" fmla="*/ 10 h 358"/>
                <a:gd name="T12" fmla="*/ 143 w 272"/>
                <a:gd name="T13" fmla="*/ 37 h 358"/>
                <a:gd name="T14" fmla="*/ 168 w 272"/>
                <a:gd name="T15" fmla="*/ 44 h 358"/>
                <a:gd name="T16" fmla="*/ 186 w 272"/>
                <a:gd name="T17" fmla="*/ 49 h 358"/>
                <a:gd name="T18" fmla="*/ 204 w 272"/>
                <a:gd name="T19" fmla="*/ 54 h 358"/>
                <a:gd name="T20" fmla="*/ 234 w 272"/>
                <a:gd name="T21" fmla="*/ 52 h 358"/>
                <a:gd name="T22" fmla="*/ 239 w 272"/>
                <a:gd name="T23" fmla="*/ 67 h 358"/>
                <a:gd name="T24" fmla="*/ 252 w 272"/>
                <a:gd name="T25" fmla="*/ 83 h 358"/>
                <a:gd name="T26" fmla="*/ 255 w 272"/>
                <a:gd name="T27" fmla="*/ 93 h 358"/>
                <a:gd name="T28" fmla="*/ 258 w 272"/>
                <a:gd name="T29" fmla="*/ 110 h 358"/>
                <a:gd name="T30" fmla="*/ 265 w 272"/>
                <a:gd name="T31" fmla="*/ 112 h 358"/>
                <a:gd name="T32" fmla="*/ 267 w 272"/>
                <a:gd name="T33" fmla="*/ 149 h 358"/>
                <a:gd name="T34" fmla="*/ 261 w 272"/>
                <a:gd name="T35" fmla="*/ 165 h 358"/>
                <a:gd name="T36" fmla="*/ 264 w 272"/>
                <a:gd name="T37" fmla="*/ 180 h 358"/>
                <a:gd name="T38" fmla="*/ 268 w 272"/>
                <a:gd name="T39" fmla="*/ 192 h 358"/>
                <a:gd name="T40" fmla="*/ 272 w 272"/>
                <a:gd name="T41" fmla="*/ 201 h 358"/>
                <a:gd name="T42" fmla="*/ 266 w 272"/>
                <a:gd name="T43" fmla="*/ 213 h 358"/>
                <a:gd name="T44" fmla="*/ 261 w 272"/>
                <a:gd name="T45" fmla="*/ 217 h 358"/>
                <a:gd name="T46" fmla="*/ 258 w 272"/>
                <a:gd name="T47" fmla="*/ 230 h 358"/>
                <a:gd name="T48" fmla="*/ 253 w 272"/>
                <a:gd name="T49" fmla="*/ 240 h 358"/>
                <a:gd name="T50" fmla="*/ 251 w 272"/>
                <a:gd name="T51" fmla="*/ 251 h 358"/>
                <a:gd name="T52" fmla="*/ 249 w 272"/>
                <a:gd name="T53" fmla="*/ 257 h 358"/>
                <a:gd name="T54" fmla="*/ 241 w 272"/>
                <a:gd name="T55" fmla="*/ 257 h 358"/>
                <a:gd name="T56" fmla="*/ 234 w 272"/>
                <a:gd name="T57" fmla="*/ 272 h 358"/>
                <a:gd name="T58" fmla="*/ 235 w 272"/>
                <a:gd name="T59" fmla="*/ 290 h 358"/>
                <a:gd name="T60" fmla="*/ 239 w 272"/>
                <a:gd name="T61" fmla="*/ 293 h 358"/>
                <a:gd name="T62" fmla="*/ 242 w 272"/>
                <a:gd name="T63" fmla="*/ 300 h 358"/>
                <a:gd name="T64" fmla="*/ 235 w 272"/>
                <a:gd name="T65" fmla="*/ 320 h 358"/>
                <a:gd name="T66" fmla="*/ 211 w 272"/>
                <a:gd name="T67" fmla="*/ 322 h 358"/>
                <a:gd name="T68" fmla="*/ 197 w 272"/>
                <a:gd name="T69" fmla="*/ 309 h 358"/>
                <a:gd name="T70" fmla="*/ 174 w 272"/>
                <a:gd name="T71" fmla="*/ 308 h 358"/>
                <a:gd name="T72" fmla="*/ 168 w 272"/>
                <a:gd name="T73" fmla="*/ 310 h 358"/>
                <a:gd name="T74" fmla="*/ 144 w 272"/>
                <a:gd name="T75" fmla="*/ 312 h 358"/>
                <a:gd name="T76" fmla="*/ 122 w 272"/>
                <a:gd name="T77" fmla="*/ 314 h 358"/>
                <a:gd name="T78" fmla="*/ 105 w 272"/>
                <a:gd name="T79" fmla="*/ 316 h 358"/>
                <a:gd name="T80" fmla="*/ 106 w 272"/>
                <a:gd name="T81" fmla="*/ 340 h 358"/>
                <a:gd name="T82" fmla="*/ 90 w 272"/>
                <a:gd name="T83" fmla="*/ 351 h 358"/>
                <a:gd name="T84" fmla="*/ 84 w 272"/>
                <a:gd name="T85" fmla="*/ 330 h 358"/>
                <a:gd name="T86" fmla="*/ 74 w 272"/>
                <a:gd name="T87" fmla="*/ 312 h 358"/>
                <a:gd name="T88" fmla="*/ 74 w 272"/>
                <a:gd name="T89" fmla="*/ 306 h 358"/>
                <a:gd name="T90" fmla="*/ 72 w 272"/>
                <a:gd name="T91" fmla="*/ 271 h 358"/>
                <a:gd name="T92" fmla="*/ 66 w 272"/>
                <a:gd name="T93" fmla="*/ 215 h 358"/>
                <a:gd name="T94" fmla="*/ 36 w 272"/>
                <a:gd name="T95" fmla="*/ 147 h 358"/>
                <a:gd name="T96" fmla="*/ 28 w 272"/>
                <a:gd name="T97" fmla="*/ 115 h 358"/>
                <a:gd name="T98" fmla="*/ 2 w 272"/>
                <a:gd name="T99" fmla="*/ 83 h 358"/>
                <a:gd name="T100" fmla="*/ 7 w 272"/>
                <a:gd name="T101"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2" h="358">
                  <a:moveTo>
                    <a:pt x="3" y="38"/>
                  </a:moveTo>
                  <a:lnTo>
                    <a:pt x="9" y="42"/>
                  </a:lnTo>
                  <a:lnTo>
                    <a:pt x="28" y="42"/>
                  </a:lnTo>
                  <a:lnTo>
                    <a:pt x="31" y="46"/>
                  </a:lnTo>
                  <a:lnTo>
                    <a:pt x="36" y="44"/>
                  </a:lnTo>
                  <a:lnTo>
                    <a:pt x="36" y="40"/>
                  </a:lnTo>
                  <a:lnTo>
                    <a:pt x="51" y="36"/>
                  </a:lnTo>
                  <a:lnTo>
                    <a:pt x="56" y="42"/>
                  </a:lnTo>
                  <a:lnTo>
                    <a:pt x="71" y="41"/>
                  </a:lnTo>
                  <a:lnTo>
                    <a:pt x="76" y="47"/>
                  </a:lnTo>
                  <a:lnTo>
                    <a:pt x="76" y="40"/>
                  </a:lnTo>
                  <a:lnTo>
                    <a:pt x="88" y="39"/>
                  </a:lnTo>
                  <a:lnTo>
                    <a:pt x="86" y="32"/>
                  </a:lnTo>
                  <a:lnTo>
                    <a:pt x="105" y="35"/>
                  </a:lnTo>
                  <a:lnTo>
                    <a:pt x="115" y="31"/>
                  </a:lnTo>
                  <a:lnTo>
                    <a:pt x="112" y="23"/>
                  </a:lnTo>
                  <a:lnTo>
                    <a:pt x="108" y="24"/>
                  </a:lnTo>
                  <a:lnTo>
                    <a:pt x="107" y="10"/>
                  </a:lnTo>
                  <a:lnTo>
                    <a:pt x="113" y="0"/>
                  </a:lnTo>
                  <a:lnTo>
                    <a:pt x="124" y="7"/>
                  </a:lnTo>
                  <a:lnTo>
                    <a:pt x="143" y="37"/>
                  </a:lnTo>
                  <a:lnTo>
                    <a:pt x="160" y="37"/>
                  </a:lnTo>
                  <a:lnTo>
                    <a:pt x="160" y="44"/>
                  </a:lnTo>
                  <a:lnTo>
                    <a:pt x="168" y="44"/>
                  </a:lnTo>
                  <a:lnTo>
                    <a:pt x="188" y="61"/>
                  </a:lnTo>
                  <a:lnTo>
                    <a:pt x="192" y="61"/>
                  </a:lnTo>
                  <a:lnTo>
                    <a:pt x="186" y="49"/>
                  </a:lnTo>
                  <a:lnTo>
                    <a:pt x="190" y="46"/>
                  </a:lnTo>
                  <a:lnTo>
                    <a:pt x="201" y="48"/>
                  </a:lnTo>
                  <a:lnTo>
                    <a:pt x="204" y="54"/>
                  </a:lnTo>
                  <a:lnTo>
                    <a:pt x="209" y="54"/>
                  </a:lnTo>
                  <a:lnTo>
                    <a:pt x="234" y="52"/>
                  </a:lnTo>
                  <a:lnTo>
                    <a:pt x="234" y="52"/>
                  </a:lnTo>
                  <a:lnTo>
                    <a:pt x="235" y="61"/>
                  </a:lnTo>
                  <a:lnTo>
                    <a:pt x="237" y="61"/>
                  </a:lnTo>
                  <a:lnTo>
                    <a:pt x="239" y="67"/>
                  </a:lnTo>
                  <a:lnTo>
                    <a:pt x="250" y="77"/>
                  </a:lnTo>
                  <a:lnTo>
                    <a:pt x="247" y="78"/>
                  </a:lnTo>
                  <a:lnTo>
                    <a:pt x="252" y="83"/>
                  </a:lnTo>
                  <a:lnTo>
                    <a:pt x="249" y="87"/>
                  </a:lnTo>
                  <a:lnTo>
                    <a:pt x="251" y="93"/>
                  </a:lnTo>
                  <a:lnTo>
                    <a:pt x="255" y="93"/>
                  </a:lnTo>
                  <a:lnTo>
                    <a:pt x="253" y="97"/>
                  </a:lnTo>
                  <a:lnTo>
                    <a:pt x="259" y="101"/>
                  </a:lnTo>
                  <a:lnTo>
                    <a:pt x="258" y="110"/>
                  </a:lnTo>
                  <a:lnTo>
                    <a:pt x="261" y="109"/>
                  </a:lnTo>
                  <a:lnTo>
                    <a:pt x="264" y="115"/>
                  </a:lnTo>
                  <a:lnTo>
                    <a:pt x="265" y="112"/>
                  </a:lnTo>
                  <a:lnTo>
                    <a:pt x="270" y="137"/>
                  </a:lnTo>
                  <a:lnTo>
                    <a:pt x="265" y="147"/>
                  </a:lnTo>
                  <a:lnTo>
                    <a:pt x="267" y="149"/>
                  </a:lnTo>
                  <a:lnTo>
                    <a:pt x="262" y="149"/>
                  </a:lnTo>
                  <a:lnTo>
                    <a:pt x="266" y="159"/>
                  </a:lnTo>
                  <a:lnTo>
                    <a:pt x="261" y="165"/>
                  </a:lnTo>
                  <a:lnTo>
                    <a:pt x="264" y="168"/>
                  </a:lnTo>
                  <a:lnTo>
                    <a:pt x="259" y="176"/>
                  </a:lnTo>
                  <a:lnTo>
                    <a:pt x="264" y="180"/>
                  </a:lnTo>
                  <a:lnTo>
                    <a:pt x="263" y="186"/>
                  </a:lnTo>
                  <a:lnTo>
                    <a:pt x="267" y="186"/>
                  </a:lnTo>
                  <a:lnTo>
                    <a:pt x="268" y="192"/>
                  </a:lnTo>
                  <a:lnTo>
                    <a:pt x="271" y="192"/>
                  </a:lnTo>
                  <a:lnTo>
                    <a:pt x="267" y="196"/>
                  </a:lnTo>
                  <a:lnTo>
                    <a:pt x="272" y="201"/>
                  </a:lnTo>
                  <a:lnTo>
                    <a:pt x="269" y="209"/>
                  </a:lnTo>
                  <a:lnTo>
                    <a:pt x="264" y="211"/>
                  </a:lnTo>
                  <a:lnTo>
                    <a:pt x="266" y="213"/>
                  </a:lnTo>
                  <a:lnTo>
                    <a:pt x="263" y="215"/>
                  </a:lnTo>
                  <a:lnTo>
                    <a:pt x="267" y="217"/>
                  </a:lnTo>
                  <a:lnTo>
                    <a:pt x="261" y="217"/>
                  </a:lnTo>
                  <a:lnTo>
                    <a:pt x="262" y="219"/>
                  </a:lnTo>
                  <a:lnTo>
                    <a:pt x="256" y="225"/>
                  </a:lnTo>
                  <a:lnTo>
                    <a:pt x="258" y="230"/>
                  </a:lnTo>
                  <a:lnTo>
                    <a:pt x="252" y="232"/>
                  </a:lnTo>
                  <a:lnTo>
                    <a:pt x="256" y="235"/>
                  </a:lnTo>
                  <a:lnTo>
                    <a:pt x="253" y="240"/>
                  </a:lnTo>
                  <a:lnTo>
                    <a:pt x="259" y="244"/>
                  </a:lnTo>
                  <a:lnTo>
                    <a:pt x="257" y="248"/>
                  </a:lnTo>
                  <a:lnTo>
                    <a:pt x="251" y="251"/>
                  </a:lnTo>
                  <a:lnTo>
                    <a:pt x="251" y="256"/>
                  </a:lnTo>
                  <a:lnTo>
                    <a:pt x="250" y="252"/>
                  </a:lnTo>
                  <a:lnTo>
                    <a:pt x="249" y="257"/>
                  </a:lnTo>
                  <a:lnTo>
                    <a:pt x="244" y="254"/>
                  </a:lnTo>
                  <a:lnTo>
                    <a:pt x="245" y="258"/>
                  </a:lnTo>
                  <a:lnTo>
                    <a:pt x="241" y="257"/>
                  </a:lnTo>
                  <a:lnTo>
                    <a:pt x="238" y="265"/>
                  </a:lnTo>
                  <a:lnTo>
                    <a:pt x="243" y="269"/>
                  </a:lnTo>
                  <a:lnTo>
                    <a:pt x="234" y="272"/>
                  </a:lnTo>
                  <a:lnTo>
                    <a:pt x="234" y="286"/>
                  </a:lnTo>
                  <a:lnTo>
                    <a:pt x="237" y="283"/>
                  </a:lnTo>
                  <a:lnTo>
                    <a:pt x="235" y="290"/>
                  </a:lnTo>
                  <a:lnTo>
                    <a:pt x="240" y="289"/>
                  </a:lnTo>
                  <a:lnTo>
                    <a:pt x="241" y="293"/>
                  </a:lnTo>
                  <a:lnTo>
                    <a:pt x="239" y="293"/>
                  </a:lnTo>
                  <a:lnTo>
                    <a:pt x="242" y="295"/>
                  </a:lnTo>
                  <a:lnTo>
                    <a:pt x="238" y="295"/>
                  </a:lnTo>
                  <a:lnTo>
                    <a:pt x="242" y="300"/>
                  </a:lnTo>
                  <a:lnTo>
                    <a:pt x="238" y="303"/>
                  </a:lnTo>
                  <a:lnTo>
                    <a:pt x="240" y="312"/>
                  </a:lnTo>
                  <a:lnTo>
                    <a:pt x="235" y="320"/>
                  </a:lnTo>
                  <a:lnTo>
                    <a:pt x="235" y="320"/>
                  </a:lnTo>
                  <a:lnTo>
                    <a:pt x="226" y="317"/>
                  </a:lnTo>
                  <a:lnTo>
                    <a:pt x="211" y="322"/>
                  </a:lnTo>
                  <a:lnTo>
                    <a:pt x="207" y="317"/>
                  </a:lnTo>
                  <a:lnTo>
                    <a:pt x="201" y="320"/>
                  </a:lnTo>
                  <a:lnTo>
                    <a:pt x="197" y="309"/>
                  </a:lnTo>
                  <a:lnTo>
                    <a:pt x="190" y="311"/>
                  </a:lnTo>
                  <a:lnTo>
                    <a:pt x="184" y="304"/>
                  </a:lnTo>
                  <a:lnTo>
                    <a:pt x="174" y="308"/>
                  </a:lnTo>
                  <a:lnTo>
                    <a:pt x="174" y="299"/>
                  </a:lnTo>
                  <a:lnTo>
                    <a:pt x="168" y="303"/>
                  </a:lnTo>
                  <a:lnTo>
                    <a:pt x="168" y="310"/>
                  </a:lnTo>
                  <a:lnTo>
                    <a:pt x="163" y="317"/>
                  </a:lnTo>
                  <a:lnTo>
                    <a:pt x="149" y="320"/>
                  </a:lnTo>
                  <a:lnTo>
                    <a:pt x="144" y="312"/>
                  </a:lnTo>
                  <a:lnTo>
                    <a:pt x="133" y="313"/>
                  </a:lnTo>
                  <a:lnTo>
                    <a:pt x="128" y="310"/>
                  </a:lnTo>
                  <a:lnTo>
                    <a:pt x="122" y="314"/>
                  </a:lnTo>
                  <a:lnTo>
                    <a:pt x="102" y="306"/>
                  </a:lnTo>
                  <a:lnTo>
                    <a:pt x="101" y="312"/>
                  </a:lnTo>
                  <a:lnTo>
                    <a:pt x="105" y="316"/>
                  </a:lnTo>
                  <a:lnTo>
                    <a:pt x="101" y="316"/>
                  </a:lnTo>
                  <a:lnTo>
                    <a:pt x="111" y="338"/>
                  </a:lnTo>
                  <a:lnTo>
                    <a:pt x="106" y="340"/>
                  </a:lnTo>
                  <a:lnTo>
                    <a:pt x="106" y="353"/>
                  </a:lnTo>
                  <a:lnTo>
                    <a:pt x="99" y="358"/>
                  </a:lnTo>
                  <a:lnTo>
                    <a:pt x="90" y="351"/>
                  </a:lnTo>
                  <a:lnTo>
                    <a:pt x="83" y="340"/>
                  </a:lnTo>
                  <a:lnTo>
                    <a:pt x="88" y="335"/>
                  </a:lnTo>
                  <a:lnTo>
                    <a:pt x="84" y="330"/>
                  </a:lnTo>
                  <a:lnTo>
                    <a:pt x="86" y="318"/>
                  </a:lnTo>
                  <a:lnTo>
                    <a:pt x="81" y="312"/>
                  </a:lnTo>
                  <a:lnTo>
                    <a:pt x="74" y="312"/>
                  </a:lnTo>
                  <a:lnTo>
                    <a:pt x="74" y="312"/>
                  </a:lnTo>
                  <a:lnTo>
                    <a:pt x="74" y="306"/>
                  </a:lnTo>
                  <a:lnTo>
                    <a:pt x="74" y="306"/>
                  </a:lnTo>
                  <a:lnTo>
                    <a:pt x="81" y="291"/>
                  </a:lnTo>
                  <a:lnTo>
                    <a:pt x="76" y="287"/>
                  </a:lnTo>
                  <a:lnTo>
                    <a:pt x="72" y="271"/>
                  </a:lnTo>
                  <a:lnTo>
                    <a:pt x="69" y="248"/>
                  </a:lnTo>
                  <a:lnTo>
                    <a:pt x="74" y="240"/>
                  </a:lnTo>
                  <a:lnTo>
                    <a:pt x="66" y="215"/>
                  </a:lnTo>
                  <a:lnTo>
                    <a:pt x="59" y="205"/>
                  </a:lnTo>
                  <a:lnTo>
                    <a:pt x="49" y="174"/>
                  </a:lnTo>
                  <a:lnTo>
                    <a:pt x="36" y="147"/>
                  </a:lnTo>
                  <a:lnTo>
                    <a:pt x="23" y="133"/>
                  </a:lnTo>
                  <a:lnTo>
                    <a:pt x="32" y="122"/>
                  </a:lnTo>
                  <a:lnTo>
                    <a:pt x="28" y="115"/>
                  </a:lnTo>
                  <a:lnTo>
                    <a:pt x="32" y="106"/>
                  </a:lnTo>
                  <a:lnTo>
                    <a:pt x="2" y="83"/>
                  </a:lnTo>
                  <a:lnTo>
                    <a:pt x="2" y="83"/>
                  </a:lnTo>
                  <a:lnTo>
                    <a:pt x="7" y="79"/>
                  </a:lnTo>
                  <a:lnTo>
                    <a:pt x="9" y="62"/>
                  </a:lnTo>
                  <a:lnTo>
                    <a:pt x="7" y="50"/>
                  </a:lnTo>
                  <a:lnTo>
                    <a:pt x="0" y="42"/>
                  </a:lnTo>
                  <a:lnTo>
                    <a:pt x="3" y="3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3" name="Freeform 41">
              <a:extLst>
                <a:ext uri="{FF2B5EF4-FFF2-40B4-BE49-F238E27FC236}">
                  <a16:creationId xmlns:a16="http://schemas.microsoft.com/office/drawing/2014/main" id="{5C7F2F67-F39C-42B3-A59B-A45D1DBE8D17}"/>
                </a:ext>
              </a:extLst>
            </p:cNvPr>
            <p:cNvSpPr>
              <a:spLocks/>
            </p:cNvSpPr>
            <p:nvPr/>
          </p:nvSpPr>
          <p:spPr bwMode="auto">
            <a:xfrm>
              <a:off x="7217723" y="4078288"/>
              <a:ext cx="725487" cy="292100"/>
            </a:xfrm>
            <a:custGeom>
              <a:avLst/>
              <a:gdLst>
                <a:gd name="T0" fmla="*/ 119 w 457"/>
                <a:gd name="T1" fmla="*/ 15 h 184"/>
                <a:gd name="T2" fmla="*/ 137 w 457"/>
                <a:gd name="T3" fmla="*/ 21 h 184"/>
                <a:gd name="T4" fmla="*/ 177 w 457"/>
                <a:gd name="T5" fmla="*/ 28 h 184"/>
                <a:gd name="T6" fmla="*/ 205 w 457"/>
                <a:gd name="T7" fmla="*/ 27 h 184"/>
                <a:gd name="T8" fmla="*/ 212 w 457"/>
                <a:gd name="T9" fmla="*/ 41 h 184"/>
                <a:gd name="T10" fmla="*/ 214 w 457"/>
                <a:gd name="T11" fmla="*/ 33 h 184"/>
                <a:gd name="T12" fmla="*/ 229 w 457"/>
                <a:gd name="T13" fmla="*/ 23 h 184"/>
                <a:gd name="T14" fmla="*/ 257 w 457"/>
                <a:gd name="T15" fmla="*/ 19 h 184"/>
                <a:gd name="T16" fmla="*/ 277 w 457"/>
                <a:gd name="T17" fmla="*/ 29 h 184"/>
                <a:gd name="T18" fmla="*/ 304 w 457"/>
                <a:gd name="T19" fmla="*/ 30 h 184"/>
                <a:gd name="T20" fmla="*/ 323 w 457"/>
                <a:gd name="T21" fmla="*/ 26 h 184"/>
                <a:gd name="T22" fmla="*/ 398 w 457"/>
                <a:gd name="T23" fmla="*/ 29 h 184"/>
                <a:gd name="T24" fmla="*/ 398 w 457"/>
                <a:gd name="T25" fmla="*/ 46 h 184"/>
                <a:gd name="T26" fmla="*/ 422 w 457"/>
                <a:gd name="T27" fmla="*/ 63 h 184"/>
                <a:gd name="T28" fmla="*/ 433 w 457"/>
                <a:gd name="T29" fmla="*/ 100 h 184"/>
                <a:gd name="T30" fmla="*/ 457 w 457"/>
                <a:gd name="T31" fmla="*/ 147 h 184"/>
                <a:gd name="T32" fmla="*/ 434 w 457"/>
                <a:gd name="T33" fmla="*/ 183 h 184"/>
                <a:gd name="T34" fmla="*/ 379 w 457"/>
                <a:gd name="T35" fmla="*/ 183 h 184"/>
                <a:gd name="T36" fmla="*/ 367 w 457"/>
                <a:gd name="T37" fmla="*/ 175 h 184"/>
                <a:gd name="T38" fmla="*/ 371 w 457"/>
                <a:gd name="T39" fmla="*/ 164 h 184"/>
                <a:gd name="T40" fmla="*/ 341 w 457"/>
                <a:gd name="T41" fmla="*/ 139 h 184"/>
                <a:gd name="T42" fmla="*/ 319 w 457"/>
                <a:gd name="T43" fmla="*/ 104 h 184"/>
                <a:gd name="T44" fmla="*/ 310 w 457"/>
                <a:gd name="T45" fmla="*/ 111 h 184"/>
                <a:gd name="T46" fmla="*/ 277 w 457"/>
                <a:gd name="T47" fmla="*/ 125 h 184"/>
                <a:gd name="T48" fmla="*/ 250 w 457"/>
                <a:gd name="T49" fmla="*/ 130 h 184"/>
                <a:gd name="T50" fmla="*/ 243 w 457"/>
                <a:gd name="T51" fmla="*/ 131 h 184"/>
                <a:gd name="T52" fmla="*/ 231 w 457"/>
                <a:gd name="T53" fmla="*/ 122 h 184"/>
                <a:gd name="T54" fmla="*/ 210 w 457"/>
                <a:gd name="T55" fmla="*/ 132 h 184"/>
                <a:gd name="T56" fmla="*/ 183 w 457"/>
                <a:gd name="T57" fmla="*/ 124 h 184"/>
                <a:gd name="T58" fmla="*/ 150 w 457"/>
                <a:gd name="T59" fmla="*/ 121 h 184"/>
                <a:gd name="T60" fmla="*/ 137 w 457"/>
                <a:gd name="T61" fmla="*/ 117 h 184"/>
                <a:gd name="T62" fmla="*/ 119 w 457"/>
                <a:gd name="T63" fmla="*/ 120 h 184"/>
                <a:gd name="T64" fmla="*/ 114 w 457"/>
                <a:gd name="T65" fmla="*/ 118 h 184"/>
                <a:gd name="T66" fmla="*/ 102 w 457"/>
                <a:gd name="T67" fmla="*/ 103 h 184"/>
                <a:gd name="T68" fmla="*/ 91 w 457"/>
                <a:gd name="T69" fmla="*/ 92 h 184"/>
                <a:gd name="T70" fmla="*/ 54 w 457"/>
                <a:gd name="T71" fmla="*/ 102 h 184"/>
                <a:gd name="T72" fmla="*/ 42 w 457"/>
                <a:gd name="T73" fmla="*/ 110 h 184"/>
                <a:gd name="T74" fmla="*/ 29 w 457"/>
                <a:gd name="T75" fmla="*/ 120 h 184"/>
                <a:gd name="T76" fmla="*/ 24 w 457"/>
                <a:gd name="T77" fmla="*/ 120 h 184"/>
                <a:gd name="T78" fmla="*/ 12 w 457"/>
                <a:gd name="T79" fmla="*/ 108 h 184"/>
                <a:gd name="T80" fmla="*/ 26 w 457"/>
                <a:gd name="T81" fmla="*/ 86 h 184"/>
                <a:gd name="T82" fmla="*/ 39 w 457"/>
                <a:gd name="T83" fmla="*/ 78 h 184"/>
                <a:gd name="T84" fmla="*/ 17 w 457"/>
                <a:gd name="T85" fmla="*/ 59 h 184"/>
                <a:gd name="T86" fmla="*/ 0 w 457"/>
                <a:gd name="T87" fmla="*/ 32 h 184"/>
                <a:gd name="T88" fmla="*/ 10 w 457"/>
                <a:gd name="T89" fmla="*/ 28 h 184"/>
                <a:gd name="T90" fmla="*/ 40 w 457"/>
                <a:gd name="T91" fmla="*/ 17 h 184"/>
                <a:gd name="T92" fmla="*/ 61 w 457"/>
                <a:gd name="T93" fmla="*/ 1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7" h="184">
                  <a:moveTo>
                    <a:pt x="78" y="0"/>
                  </a:moveTo>
                  <a:lnTo>
                    <a:pt x="83" y="16"/>
                  </a:lnTo>
                  <a:lnTo>
                    <a:pt x="119" y="15"/>
                  </a:lnTo>
                  <a:lnTo>
                    <a:pt x="124" y="23"/>
                  </a:lnTo>
                  <a:lnTo>
                    <a:pt x="133" y="26"/>
                  </a:lnTo>
                  <a:lnTo>
                    <a:pt x="137" y="21"/>
                  </a:lnTo>
                  <a:lnTo>
                    <a:pt x="145" y="20"/>
                  </a:lnTo>
                  <a:lnTo>
                    <a:pt x="148" y="14"/>
                  </a:lnTo>
                  <a:lnTo>
                    <a:pt x="177" y="28"/>
                  </a:lnTo>
                  <a:lnTo>
                    <a:pt x="176" y="23"/>
                  </a:lnTo>
                  <a:lnTo>
                    <a:pt x="182" y="15"/>
                  </a:lnTo>
                  <a:lnTo>
                    <a:pt x="205" y="27"/>
                  </a:lnTo>
                  <a:lnTo>
                    <a:pt x="202" y="40"/>
                  </a:lnTo>
                  <a:lnTo>
                    <a:pt x="211" y="43"/>
                  </a:lnTo>
                  <a:lnTo>
                    <a:pt x="212" y="41"/>
                  </a:lnTo>
                  <a:lnTo>
                    <a:pt x="223" y="45"/>
                  </a:lnTo>
                  <a:lnTo>
                    <a:pt x="226" y="37"/>
                  </a:lnTo>
                  <a:lnTo>
                    <a:pt x="214" y="33"/>
                  </a:lnTo>
                  <a:lnTo>
                    <a:pt x="216" y="25"/>
                  </a:lnTo>
                  <a:lnTo>
                    <a:pt x="229" y="23"/>
                  </a:lnTo>
                  <a:lnTo>
                    <a:pt x="229" y="23"/>
                  </a:lnTo>
                  <a:lnTo>
                    <a:pt x="231" y="30"/>
                  </a:lnTo>
                  <a:lnTo>
                    <a:pt x="245" y="40"/>
                  </a:lnTo>
                  <a:lnTo>
                    <a:pt x="257" y="19"/>
                  </a:lnTo>
                  <a:lnTo>
                    <a:pt x="268" y="19"/>
                  </a:lnTo>
                  <a:lnTo>
                    <a:pt x="266" y="23"/>
                  </a:lnTo>
                  <a:lnTo>
                    <a:pt x="277" y="29"/>
                  </a:lnTo>
                  <a:lnTo>
                    <a:pt x="285" y="24"/>
                  </a:lnTo>
                  <a:lnTo>
                    <a:pt x="286" y="27"/>
                  </a:lnTo>
                  <a:lnTo>
                    <a:pt x="304" y="30"/>
                  </a:lnTo>
                  <a:lnTo>
                    <a:pt x="308" y="30"/>
                  </a:lnTo>
                  <a:lnTo>
                    <a:pt x="309" y="26"/>
                  </a:lnTo>
                  <a:lnTo>
                    <a:pt x="323" y="26"/>
                  </a:lnTo>
                  <a:lnTo>
                    <a:pt x="357" y="33"/>
                  </a:lnTo>
                  <a:lnTo>
                    <a:pt x="387" y="28"/>
                  </a:lnTo>
                  <a:lnTo>
                    <a:pt x="398" y="29"/>
                  </a:lnTo>
                  <a:lnTo>
                    <a:pt x="399" y="34"/>
                  </a:lnTo>
                  <a:lnTo>
                    <a:pt x="399" y="34"/>
                  </a:lnTo>
                  <a:lnTo>
                    <a:pt x="398" y="46"/>
                  </a:lnTo>
                  <a:lnTo>
                    <a:pt x="400" y="53"/>
                  </a:lnTo>
                  <a:lnTo>
                    <a:pt x="414" y="63"/>
                  </a:lnTo>
                  <a:lnTo>
                    <a:pt x="422" y="63"/>
                  </a:lnTo>
                  <a:lnTo>
                    <a:pt x="435" y="76"/>
                  </a:lnTo>
                  <a:lnTo>
                    <a:pt x="438" y="85"/>
                  </a:lnTo>
                  <a:lnTo>
                    <a:pt x="433" y="100"/>
                  </a:lnTo>
                  <a:lnTo>
                    <a:pt x="442" y="121"/>
                  </a:lnTo>
                  <a:lnTo>
                    <a:pt x="452" y="130"/>
                  </a:lnTo>
                  <a:lnTo>
                    <a:pt x="457" y="147"/>
                  </a:lnTo>
                  <a:lnTo>
                    <a:pt x="440" y="169"/>
                  </a:lnTo>
                  <a:lnTo>
                    <a:pt x="434" y="183"/>
                  </a:lnTo>
                  <a:lnTo>
                    <a:pt x="434" y="183"/>
                  </a:lnTo>
                  <a:lnTo>
                    <a:pt x="394" y="169"/>
                  </a:lnTo>
                  <a:lnTo>
                    <a:pt x="385" y="184"/>
                  </a:lnTo>
                  <a:lnTo>
                    <a:pt x="379" y="183"/>
                  </a:lnTo>
                  <a:lnTo>
                    <a:pt x="377" y="178"/>
                  </a:lnTo>
                  <a:lnTo>
                    <a:pt x="373" y="182"/>
                  </a:lnTo>
                  <a:lnTo>
                    <a:pt x="367" y="175"/>
                  </a:lnTo>
                  <a:lnTo>
                    <a:pt x="369" y="174"/>
                  </a:lnTo>
                  <a:lnTo>
                    <a:pt x="366" y="168"/>
                  </a:lnTo>
                  <a:lnTo>
                    <a:pt x="371" y="164"/>
                  </a:lnTo>
                  <a:lnTo>
                    <a:pt x="362" y="156"/>
                  </a:lnTo>
                  <a:lnTo>
                    <a:pt x="343" y="151"/>
                  </a:lnTo>
                  <a:lnTo>
                    <a:pt x="341" y="139"/>
                  </a:lnTo>
                  <a:lnTo>
                    <a:pt x="323" y="135"/>
                  </a:lnTo>
                  <a:lnTo>
                    <a:pt x="322" y="106"/>
                  </a:lnTo>
                  <a:lnTo>
                    <a:pt x="319" y="104"/>
                  </a:lnTo>
                  <a:lnTo>
                    <a:pt x="316" y="104"/>
                  </a:lnTo>
                  <a:lnTo>
                    <a:pt x="314" y="112"/>
                  </a:lnTo>
                  <a:lnTo>
                    <a:pt x="310" y="111"/>
                  </a:lnTo>
                  <a:lnTo>
                    <a:pt x="308" y="128"/>
                  </a:lnTo>
                  <a:lnTo>
                    <a:pt x="276" y="128"/>
                  </a:lnTo>
                  <a:lnTo>
                    <a:pt x="277" y="125"/>
                  </a:lnTo>
                  <a:lnTo>
                    <a:pt x="268" y="121"/>
                  </a:lnTo>
                  <a:lnTo>
                    <a:pt x="266" y="132"/>
                  </a:lnTo>
                  <a:lnTo>
                    <a:pt x="250" y="130"/>
                  </a:lnTo>
                  <a:lnTo>
                    <a:pt x="251" y="123"/>
                  </a:lnTo>
                  <a:lnTo>
                    <a:pt x="247" y="122"/>
                  </a:lnTo>
                  <a:lnTo>
                    <a:pt x="243" y="131"/>
                  </a:lnTo>
                  <a:lnTo>
                    <a:pt x="234" y="129"/>
                  </a:lnTo>
                  <a:lnTo>
                    <a:pt x="235" y="124"/>
                  </a:lnTo>
                  <a:lnTo>
                    <a:pt x="231" y="122"/>
                  </a:lnTo>
                  <a:lnTo>
                    <a:pt x="229" y="131"/>
                  </a:lnTo>
                  <a:lnTo>
                    <a:pt x="212" y="126"/>
                  </a:lnTo>
                  <a:lnTo>
                    <a:pt x="210" y="132"/>
                  </a:lnTo>
                  <a:lnTo>
                    <a:pt x="199" y="131"/>
                  </a:lnTo>
                  <a:lnTo>
                    <a:pt x="199" y="122"/>
                  </a:lnTo>
                  <a:lnTo>
                    <a:pt x="183" y="124"/>
                  </a:lnTo>
                  <a:lnTo>
                    <a:pt x="184" y="116"/>
                  </a:lnTo>
                  <a:lnTo>
                    <a:pt x="166" y="116"/>
                  </a:lnTo>
                  <a:lnTo>
                    <a:pt x="150" y="121"/>
                  </a:lnTo>
                  <a:lnTo>
                    <a:pt x="150" y="118"/>
                  </a:lnTo>
                  <a:lnTo>
                    <a:pt x="137" y="120"/>
                  </a:lnTo>
                  <a:lnTo>
                    <a:pt x="137" y="117"/>
                  </a:lnTo>
                  <a:lnTo>
                    <a:pt x="134" y="116"/>
                  </a:lnTo>
                  <a:lnTo>
                    <a:pt x="128" y="123"/>
                  </a:lnTo>
                  <a:lnTo>
                    <a:pt x="119" y="120"/>
                  </a:lnTo>
                  <a:lnTo>
                    <a:pt x="120" y="109"/>
                  </a:lnTo>
                  <a:lnTo>
                    <a:pt x="116" y="108"/>
                  </a:lnTo>
                  <a:lnTo>
                    <a:pt x="114" y="118"/>
                  </a:lnTo>
                  <a:lnTo>
                    <a:pt x="104" y="115"/>
                  </a:lnTo>
                  <a:lnTo>
                    <a:pt x="101" y="112"/>
                  </a:lnTo>
                  <a:lnTo>
                    <a:pt x="102" y="103"/>
                  </a:lnTo>
                  <a:lnTo>
                    <a:pt x="93" y="99"/>
                  </a:lnTo>
                  <a:lnTo>
                    <a:pt x="95" y="95"/>
                  </a:lnTo>
                  <a:lnTo>
                    <a:pt x="91" y="92"/>
                  </a:lnTo>
                  <a:lnTo>
                    <a:pt x="73" y="119"/>
                  </a:lnTo>
                  <a:lnTo>
                    <a:pt x="62" y="114"/>
                  </a:lnTo>
                  <a:lnTo>
                    <a:pt x="54" y="102"/>
                  </a:lnTo>
                  <a:lnTo>
                    <a:pt x="45" y="97"/>
                  </a:lnTo>
                  <a:lnTo>
                    <a:pt x="34" y="109"/>
                  </a:lnTo>
                  <a:lnTo>
                    <a:pt x="42" y="110"/>
                  </a:lnTo>
                  <a:lnTo>
                    <a:pt x="29" y="120"/>
                  </a:lnTo>
                  <a:lnTo>
                    <a:pt x="29" y="120"/>
                  </a:lnTo>
                  <a:lnTo>
                    <a:pt x="29" y="120"/>
                  </a:lnTo>
                  <a:lnTo>
                    <a:pt x="29" y="120"/>
                  </a:lnTo>
                  <a:lnTo>
                    <a:pt x="26" y="116"/>
                  </a:lnTo>
                  <a:lnTo>
                    <a:pt x="24" y="120"/>
                  </a:lnTo>
                  <a:lnTo>
                    <a:pt x="22" y="115"/>
                  </a:lnTo>
                  <a:lnTo>
                    <a:pt x="16" y="117"/>
                  </a:lnTo>
                  <a:lnTo>
                    <a:pt x="12" y="108"/>
                  </a:lnTo>
                  <a:lnTo>
                    <a:pt x="20" y="97"/>
                  </a:lnTo>
                  <a:lnTo>
                    <a:pt x="18" y="94"/>
                  </a:lnTo>
                  <a:lnTo>
                    <a:pt x="26" y="86"/>
                  </a:lnTo>
                  <a:lnTo>
                    <a:pt x="32" y="91"/>
                  </a:lnTo>
                  <a:lnTo>
                    <a:pt x="39" y="87"/>
                  </a:lnTo>
                  <a:lnTo>
                    <a:pt x="39" y="78"/>
                  </a:lnTo>
                  <a:lnTo>
                    <a:pt x="19" y="83"/>
                  </a:lnTo>
                  <a:lnTo>
                    <a:pt x="10" y="64"/>
                  </a:lnTo>
                  <a:lnTo>
                    <a:pt x="17" y="59"/>
                  </a:lnTo>
                  <a:lnTo>
                    <a:pt x="17" y="53"/>
                  </a:lnTo>
                  <a:lnTo>
                    <a:pt x="12" y="43"/>
                  </a:lnTo>
                  <a:lnTo>
                    <a:pt x="0" y="32"/>
                  </a:lnTo>
                  <a:lnTo>
                    <a:pt x="0" y="32"/>
                  </a:lnTo>
                  <a:lnTo>
                    <a:pt x="9" y="23"/>
                  </a:lnTo>
                  <a:lnTo>
                    <a:pt x="10" y="28"/>
                  </a:lnTo>
                  <a:lnTo>
                    <a:pt x="16" y="27"/>
                  </a:lnTo>
                  <a:lnTo>
                    <a:pt x="24" y="31"/>
                  </a:lnTo>
                  <a:lnTo>
                    <a:pt x="40" y="17"/>
                  </a:lnTo>
                  <a:lnTo>
                    <a:pt x="49" y="23"/>
                  </a:lnTo>
                  <a:lnTo>
                    <a:pt x="57" y="16"/>
                  </a:lnTo>
                  <a:lnTo>
                    <a:pt x="61" y="18"/>
                  </a:lnTo>
                  <a:lnTo>
                    <a:pt x="68" y="7"/>
                  </a:lnTo>
                  <a:lnTo>
                    <a:pt x="7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42">
              <a:extLst>
                <a:ext uri="{FF2B5EF4-FFF2-40B4-BE49-F238E27FC236}">
                  <a16:creationId xmlns:a16="http://schemas.microsoft.com/office/drawing/2014/main" id="{DAAEB58E-FEFE-4DC9-B958-C29FF1865822}"/>
                </a:ext>
              </a:extLst>
            </p:cNvPr>
            <p:cNvSpPr>
              <a:spLocks/>
            </p:cNvSpPr>
            <p:nvPr/>
          </p:nvSpPr>
          <p:spPr bwMode="auto">
            <a:xfrm>
              <a:off x="7295511" y="2505076"/>
              <a:ext cx="652462" cy="450850"/>
            </a:xfrm>
            <a:custGeom>
              <a:avLst/>
              <a:gdLst>
                <a:gd name="T0" fmla="*/ 234 w 411"/>
                <a:gd name="T1" fmla="*/ 10 h 284"/>
                <a:gd name="T2" fmla="*/ 243 w 411"/>
                <a:gd name="T3" fmla="*/ 20 h 284"/>
                <a:gd name="T4" fmla="*/ 246 w 411"/>
                <a:gd name="T5" fmla="*/ 24 h 284"/>
                <a:gd name="T6" fmla="*/ 253 w 411"/>
                <a:gd name="T7" fmla="*/ 38 h 284"/>
                <a:gd name="T8" fmla="*/ 258 w 411"/>
                <a:gd name="T9" fmla="*/ 43 h 284"/>
                <a:gd name="T10" fmla="*/ 270 w 411"/>
                <a:gd name="T11" fmla="*/ 47 h 284"/>
                <a:gd name="T12" fmla="*/ 276 w 411"/>
                <a:gd name="T13" fmla="*/ 67 h 284"/>
                <a:gd name="T14" fmla="*/ 273 w 411"/>
                <a:gd name="T15" fmla="*/ 82 h 284"/>
                <a:gd name="T16" fmla="*/ 278 w 411"/>
                <a:gd name="T17" fmla="*/ 90 h 284"/>
                <a:gd name="T18" fmla="*/ 280 w 411"/>
                <a:gd name="T19" fmla="*/ 101 h 284"/>
                <a:gd name="T20" fmla="*/ 285 w 411"/>
                <a:gd name="T21" fmla="*/ 98 h 284"/>
                <a:gd name="T22" fmla="*/ 299 w 411"/>
                <a:gd name="T23" fmla="*/ 107 h 284"/>
                <a:gd name="T24" fmla="*/ 307 w 411"/>
                <a:gd name="T25" fmla="*/ 111 h 284"/>
                <a:gd name="T26" fmla="*/ 314 w 411"/>
                <a:gd name="T27" fmla="*/ 116 h 284"/>
                <a:gd name="T28" fmla="*/ 320 w 411"/>
                <a:gd name="T29" fmla="*/ 123 h 284"/>
                <a:gd name="T30" fmla="*/ 317 w 411"/>
                <a:gd name="T31" fmla="*/ 129 h 284"/>
                <a:gd name="T32" fmla="*/ 328 w 411"/>
                <a:gd name="T33" fmla="*/ 141 h 284"/>
                <a:gd name="T34" fmla="*/ 329 w 411"/>
                <a:gd name="T35" fmla="*/ 155 h 284"/>
                <a:gd name="T36" fmla="*/ 330 w 411"/>
                <a:gd name="T37" fmla="*/ 166 h 284"/>
                <a:gd name="T38" fmla="*/ 343 w 411"/>
                <a:gd name="T39" fmla="*/ 172 h 284"/>
                <a:gd name="T40" fmla="*/ 346 w 411"/>
                <a:gd name="T41" fmla="*/ 180 h 284"/>
                <a:gd name="T42" fmla="*/ 370 w 411"/>
                <a:gd name="T43" fmla="*/ 197 h 284"/>
                <a:gd name="T44" fmla="*/ 380 w 411"/>
                <a:gd name="T45" fmla="*/ 208 h 284"/>
                <a:gd name="T46" fmla="*/ 391 w 411"/>
                <a:gd name="T47" fmla="*/ 211 h 284"/>
                <a:gd name="T48" fmla="*/ 401 w 411"/>
                <a:gd name="T49" fmla="*/ 232 h 284"/>
                <a:gd name="T50" fmla="*/ 409 w 411"/>
                <a:gd name="T51" fmla="*/ 247 h 284"/>
                <a:gd name="T52" fmla="*/ 410 w 411"/>
                <a:gd name="T53" fmla="*/ 263 h 284"/>
                <a:gd name="T54" fmla="*/ 409 w 411"/>
                <a:gd name="T55" fmla="*/ 275 h 284"/>
                <a:gd name="T56" fmla="*/ 379 w 411"/>
                <a:gd name="T57" fmla="*/ 277 h 284"/>
                <a:gd name="T58" fmla="*/ 361 w 411"/>
                <a:gd name="T59" fmla="*/ 272 h 284"/>
                <a:gd name="T60" fmla="*/ 343 w 411"/>
                <a:gd name="T61" fmla="*/ 267 h 284"/>
                <a:gd name="T62" fmla="*/ 318 w 411"/>
                <a:gd name="T63" fmla="*/ 260 h 284"/>
                <a:gd name="T64" fmla="*/ 282 w 411"/>
                <a:gd name="T65" fmla="*/ 233 h 284"/>
                <a:gd name="T66" fmla="*/ 290 w 411"/>
                <a:gd name="T67" fmla="*/ 254 h 284"/>
                <a:gd name="T68" fmla="*/ 263 w 411"/>
                <a:gd name="T69" fmla="*/ 262 h 284"/>
                <a:gd name="T70" fmla="*/ 246 w 411"/>
                <a:gd name="T71" fmla="*/ 264 h 284"/>
                <a:gd name="T72" fmla="*/ 211 w 411"/>
                <a:gd name="T73" fmla="*/ 263 h 284"/>
                <a:gd name="T74" fmla="*/ 203 w 411"/>
                <a:gd name="T75" fmla="*/ 265 h 284"/>
                <a:gd name="T76" fmla="*/ 178 w 411"/>
                <a:gd name="T77" fmla="*/ 261 h 284"/>
                <a:gd name="T78" fmla="*/ 161 w 411"/>
                <a:gd name="T79" fmla="*/ 232 h 284"/>
                <a:gd name="T80" fmla="*/ 174 w 411"/>
                <a:gd name="T81" fmla="*/ 218 h 284"/>
                <a:gd name="T82" fmla="*/ 174 w 411"/>
                <a:gd name="T83" fmla="*/ 207 h 284"/>
                <a:gd name="T84" fmla="*/ 157 w 411"/>
                <a:gd name="T85" fmla="*/ 186 h 284"/>
                <a:gd name="T86" fmla="*/ 128 w 411"/>
                <a:gd name="T87" fmla="*/ 203 h 284"/>
                <a:gd name="T88" fmla="*/ 101 w 411"/>
                <a:gd name="T89" fmla="*/ 207 h 284"/>
                <a:gd name="T90" fmla="*/ 65 w 411"/>
                <a:gd name="T91" fmla="*/ 179 h 284"/>
                <a:gd name="T92" fmla="*/ 37 w 411"/>
                <a:gd name="T93" fmla="*/ 186 h 284"/>
                <a:gd name="T94" fmla="*/ 30 w 411"/>
                <a:gd name="T95" fmla="*/ 146 h 284"/>
                <a:gd name="T96" fmla="*/ 21 w 411"/>
                <a:gd name="T97" fmla="*/ 109 h 284"/>
                <a:gd name="T98" fmla="*/ 5 w 411"/>
                <a:gd name="T99" fmla="*/ 96 h 284"/>
                <a:gd name="T100" fmla="*/ 11 w 411"/>
                <a:gd name="T101" fmla="*/ 78 h 284"/>
                <a:gd name="T102" fmla="*/ 46 w 411"/>
                <a:gd name="T103" fmla="*/ 86 h 284"/>
                <a:gd name="T104" fmla="*/ 38 w 411"/>
                <a:gd name="T105" fmla="*/ 70 h 284"/>
                <a:gd name="T106" fmla="*/ 47 w 411"/>
                <a:gd name="T107" fmla="*/ 45 h 284"/>
                <a:gd name="T108" fmla="*/ 61 w 411"/>
                <a:gd name="T109" fmla="*/ 36 h 284"/>
                <a:gd name="T110" fmla="*/ 89 w 411"/>
                <a:gd name="T111" fmla="*/ 35 h 284"/>
                <a:gd name="T112" fmla="*/ 144 w 411"/>
                <a:gd name="T113" fmla="*/ 45 h 284"/>
                <a:gd name="T114" fmla="*/ 153 w 411"/>
                <a:gd name="T115" fmla="*/ 14 h 284"/>
                <a:gd name="T116" fmla="*/ 171 w 411"/>
                <a:gd name="T117" fmla="*/ 24 h 284"/>
                <a:gd name="T118" fmla="*/ 191 w 411"/>
                <a:gd name="T119" fmla="*/ 11 h 284"/>
                <a:gd name="T120" fmla="*/ 209 w 411"/>
                <a:gd name="T121" fmla="*/ 4 h 284"/>
                <a:gd name="T122" fmla="*/ 230 w 411"/>
                <a:gd name="T123" fmla="*/ 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1" h="284">
                  <a:moveTo>
                    <a:pt x="230" y="3"/>
                  </a:moveTo>
                  <a:lnTo>
                    <a:pt x="236" y="4"/>
                  </a:lnTo>
                  <a:lnTo>
                    <a:pt x="234" y="10"/>
                  </a:lnTo>
                  <a:lnTo>
                    <a:pt x="237" y="10"/>
                  </a:lnTo>
                  <a:lnTo>
                    <a:pt x="237" y="18"/>
                  </a:lnTo>
                  <a:lnTo>
                    <a:pt x="243" y="20"/>
                  </a:lnTo>
                  <a:lnTo>
                    <a:pt x="240" y="22"/>
                  </a:lnTo>
                  <a:lnTo>
                    <a:pt x="242" y="26"/>
                  </a:lnTo>
                  <a:lnTo>
                    <a:pt x="246" y="24"/>
                  </a:lnTo>
                  <a:lnTo>
                    <a:pt x="242" y="30"/>
                  </a:lnTo>
                  <a:lnTo>
                    <a:pt x="247" y="39"/>
                  </a:lnTo>
                  <a:lnTo>
                    <a:pt x="253" y="38"/>
                  </a:lnTo>
                  <a:lnTo>
                    <a:pt x="256" y="42"/>
                  </a:lnTo>
                  <a:lnTo>
                    <a:pt x="258" y="37"/>
                  </a:lnTo>
                  <a:lnTo>
                    <a:pt x="258" y="43"/>
                  </a:lnTo>
                  <a:lnTo>
                    <a:pt x="263" y="41"/>
                  </a:lnTo>
                  <a:lnTo>
                    <a:pt x="264" y="38"/>
                  </a:lnTo>
                  <a:lnTo>
                    <a:pt x="270" y="47"/>
                  </a:lnTo>
                  <a:lnTo>
                    <a:pt x="273" y="47"/>
                  </a:lnTo>
                  <a:lnTo>
                    <a:pt x="267" y="58"/>
                  </a:lnTo>
                  <a:lnTo>
                    <a:pt x="276" y="67"/>
                  </a:lnTo>
                  <a:lnTo>
                    <a:pt x="272" y="80"/>
                  </a:lnTo>
                  <a:lnTo>
                    <a:pt x="275" y="78"/>
                  </a:lnTo>
                  <a:lnTo>
                    <a:pt x="273" y="82"/>
                  </a:lnTo>
                  <a:lnTo>
                    <a:pt x="277" y="83"/>
                  </a:lnTo>
                  <a:lnTo>
                    <a:pt x="278" y="80"/>
                  </a:lnTo>
                  <a:lnTo>
                    <a:pt x="278" y="90"/>
                  </a:lnTo>
                  <a:lnTo>
                    <a:pt x="284" y="92"/>
                  </a:lnTo>
                  <a:lnTo>
                    <a:pt x="275" y="97"/>
                  </a:lnTo>
                  <a:lnTo>
                    <a:pt x="280" y="101"/>
                  </a:lnTo>
                  <a:lnTo>
                    <a:pt x="281" y="96"/>
                  </a:lnTo>
                  <a:lnTo>
                    <a:pt x="281" y="101"/>
                  </a:lnTo>
                  <a:lnTo>
                    <a:pt x="285" y="98"/>
                  </a:lnTo>
                  <a:lnTo>
                    <a:pt x="291" y="107"/>
                  </a:lnTo>
                  <a:lnTo>
                    <a:pt x="293" y="104"/>
                  </a:lnTo>
                  <a:lnTo>
                    <a:pt x="299" y="107"/>
                  </a:lnTo>
                  <a:lnTo>
                    <a:pt x="299" y="104"/>
                  </a:lnTo>
                  <a:lnTo>
                    <a:pt x="301" y="113"/>
                  </a:lnTo>
                  <a:lnTo>
                    <a:pt x="307" y="111"/>
                  </a:lnTo>
                  <a:lnTo>
                    <a:pt x="306" y="107"/>
                  </a:lnTo>
                  <a:lnTo>
                    <a:pt x="312" y="109"/>
                  </a:lnTo>
                  <a:lnTo>
                    <a:pt x="314" y="116"/>
                  </a:lnTo>
                  <a:lnTo>
                    <a:pt x="317" y="116"/>
                  </a:lnTo>
                  <a:lnTo>
                    <a:pt x="316" y="121"/>
                  </a:lnTo>
                  <a:lnTo>
                    <a:pt x="320" y="123"/>
                  </a:lnTo>
                  <a:lnTo>
                    <a:pt x="316" y="123"/>
                  </a:lnTo>
                  <a:lnTo>
                    <a:pt x="320" y="125"/>
                  </a:lnTo>
                  <a:lnTo>
                    <a:pt x="317" y="129"/>
                  </a:lnTo>
                  <a:lnTo>
                    <a:pt x="327" y="137"/>
                  </a:lnTo>
                  <a:lnTo>
                    <a:pt x="324" y="143"/>
                  </a:lnTo>
                  <a:lnTo>
                    <a:pt x="328" y="141"/>
                  </a:lnTo>
                  <a:lnTo>
                    <a:pt x="327" y="148"/>
                  </a:lnTo>
                  <a:lnTo>
                    <a:pt x="331" y="148"/>
                  </a:lnTo>
                  <a:lnTo>
                    <a:pt x="329" y="155"/>
                  </a:lnTo>
                  <a:lnTo>
                    <a:pt x="333" y="158"/>
                  </a:lnTo>
                  <a:lnTo>
                    <a:pt x="326" y="163"/>
                  </a:lnTo>
                  <a:lnTo>
                    <a:pt x="330" y="166"/>
                  </a:lnTo>
                  <a:lnTo>
                    <a:pt x="326" y="166"/>
                  </a:lnTo>
                  <a:lnTo>
                    <a:pt x="342" y="168"/>
                  </a:lnTo>
                  <a:lnTo>
                    <a:pt x="343" y="172"/>
                  </a:lnTo>
                  <a:lnTo>
                    <a:pt x="340" y="170"/>
                  </a:lnTo>
                  <a:lnTo>
                    <a:pt x="338" y="175"/>
                  </a:lnTo>
                  <a:lnTo>
                    <a:pt x="346" y="180"/>
                  </a:lnTo>
                  <a:lnTo>
                    <a:pt x="349" y="179"/>
                  </a:lnTo>
                  <a:lnTo>
                    <a:pt x="355" y="191"/>
                  </a:lnTo>
                  <a:lnTo>
                    <a:pt x="370" y="197"/>
                  </a:lnTo>
                  <a:lnTo>
                    <a:pt x="367" y="199"/>
                  </a:lnTo>
                  <a:lnTo>
                    <a:pt x="380" y="205"/>
                  </a:lnTo>
                  <a:lnTo>
                    <a:pt x="380" y="208"/>
                  </a:lnTo>
                  <a:lnTo>
                    <a:pt x="393" y="209"/>
                  </a:lnTo>
                  <a:lnTo>
                    <a:pt x="394" y="214"/>
                  </a:lnTo>
                  <a:lnTo>
                    <a:pt x="391" y="211"/>
                  </a:lnTo>
                  <a:lnTo>
                    <a:pt x="388" y="215"/>
                  </a:lnTo>
                  <a:lnTo>
                    <a:pt x="405" y="226"/>
                  </a:lnTo>
                  <a:lnTo>
                    <a:pt x="401" y="232"/>
                  </a:lnTo>
                  <a:lnTo>
                    <a:pt x="405" y="238"/>
                  </a:lnTo>
                  <a:lnTo>
                    <a:pt x="401" y="241"/>
                  </a:lnTo>
                  <a:lnTo>
                    <a:pt x="409" y="247"/>
                  </a:lnTo>
                  <a:lnTo>
                    <a:pt x="402" y="255"/>
                  </a:lnTo>
                  <a:lnTo>
                    <a:pt x="409" y="258"/>
                  </a:lnTo>
                  <a:lnTo>
                    <a:pt x="410" y="263"/>
                  </a:lnTo>
                  <a:lnTo>
                    <a:pt x="405" y="266"/>
                  </a:lnTo>
                  <a:lnTo>
                    <a:pt x="411" y="271"/>
                  </a:lnTo>
                  <a:lnTo>
                    <a:pt x="409" y="275"/>
                  </a:lnTo>
                  <a:lnTo>
                    <a:pt x="409" y="275"/>
                  </a:lnTo>
                  <a:lnTo>
                    <a:pt x="384" y="277"/>
                  </a:lnTo>
                  <a:lnTo>
                    <a:pt x="379" y="277"/>
                  </a:lnTo>
                  <a:lnTo>
                    <a:pt x="376" y="271"/>
                  </a:lnTo>
                  <a:lnTo>
                    <a:pt x="365" y="269"/>
                  </a:lnTo>
                  <a:lnTo>
                    <a:pt x="361" y="272"/>
                  </a:lnTo>
                  <a:lnTo>
                    <a:pt x="367" y="284"/>
                  </a:lnTo>
                  <a:lnTo>
                    <a:pt x="363" y="284"/>
                  </a:lnTo>
                  <a:lnTo>
                    <a:pt x="343" y="267"/>
                  </a:lnTo>
                  <a:lnTo>
                    <a:pt x="335" y="267"/>
                  </a:lnTo>
                  <a:lnTo>
                    <a:pt x="335" y="260"/>
                  </a:lnTo>
                  <a:lnTo>
                    <a:pt x="318" y="260"/>
                  </a:lnTo>
                  <a:lnTo>
                    <a:pt x="299" y="230"/>
                  </a:lnTo>
                  <a:lnTo>
                    <a:pt x="288" y="223"/>
                  </a:lnTo>
                  <a:lnTo>
                    <a:pt x="282" y="233"/>
                  </a:lnTo>
                  <a:lnTo>
                    <a:pt x="283" y="247"/>
                  </a:lnTo>
                  <a:lnTo>
                    <a:pt x="287" y="246"/>
                  </a:lnTo>
                  <a:lnTo>
                    <a:pt x="290" y="254"/>
                  </a:lnTo>
                  <a:lnTo>
                    <a:pt x="280" y="258"/>
                  </a:lnTo>
                  <a:lnTo>
                    <a:pt x="261" y="255"/>
                  </a:lnTo>
                  <a:lnTo>
                    <a:pt x="263" y="262"/>
                  </a:lnTo>
                  <a:lnTo>
                    <a:pt x="251" y="263"/>
                  </a:lnTo>
                  <a:lnTo>
                    <a:pt x="251" y="270"/>
                  </a:lnTo>
                  <a:lnTo>
                    <a:pt x="246" y="264"/>
                  </a:lnTo>
                  <a:lnTo>
                    <a:pt x="231" y="265"/>
                  </a:lnTo>
                  <a:lnTo>
                    <a:pt x="226" y="259"/>
                  </a:lnTo>
                  <a:lnTo>
                    <a:pt x="211" y="263"/>
                  </a:lnTo>
                  <a:lnTo>
                    <a:pt x="211" y="267"/>
                  </a:lnTo>
                  <a:lnTo>
                    <a:pt x="206" y="269"/>
                  </a:lnTo>
                  <a:lnTo>
                    <a:pt x="203" y="265"/>
                  </a:lnTo>
                  <a:lnTo>
                    <a:pt x="184" y="265"/>
                  </a:lnTo>
                  <a:lnTo>
                    <a:pt x="178" y="261"/>
                  </a:lnTo>
                  <a:lnTo>
                    <a:pt x="178" y="261"/>
                  </a:lnTo>
                  <a:lnTo>
                    <a:pt x="175" y="251"/>
                  </a:lnTo>
                  <a:lnTo>
                    <a:pt x="158" y="237"/>
                  </a:lnTo>
                  <a:lnTo>
                    <a:pt x="161" y="232"/>
                  </a:lnTo>
                  <a:lnTo>
                    <a:pt x="166" y="232"/>
                  </a:lnTo>
                  <a:lnTo>
                    <a:pt x="165" y="228"/>
                  </a:lnTo>
                  <a:lnTo>
                    <a:pt x="174" y="218"/>
                  </a:lnTo>
                  <a:lnTo>
                    <a:pt x="179" y="223"/>
                  </a:lnTo>
                  <a:lnTo>
                    <a:pt x="189" y="217"/>
                  </a:lnTo>
                  <a:lnTo>
                    <a:pt x="174" y="207"/>
                  </a:lnTo>
                  <a:lnTo>
                    <a:pt x="171" y="189"/>
                  </a:lnTo>
                  <a:lnTo>
                    <a:pt x="162" y="190"/>
                  </a:lnTo>
                  <a:lnTo>
                    <a:pt x="157" y="186"/>
                  </a:lnTo>
                  <a:lnTo>
                    <a:pt x="142" y="187"/>
                  </a:lnTo>
                  <a:lnTo>
                    <a:pt x="136" y="204"/>
                  </a:lnTo>
                  <a:lnTo>
                    <a:pt x="128" y="203"/>
                  </a:lnTo>
                  <a:lnTo>
                    <a:pt x="121" y="189"/>
                  </a:lnTo>
                  <a:lnTo>
                    <a:pt x="119" y="201"/>
                  </a:lnTo>
                  <a:lnTo>
                    <a:pt x="101" y="207"/>
                  </a:lnTo>
                  <a:lnTo>
                    <a:pt x="83" y="204"/>
                  </a:lnTo>
                  <a:lnTo>
                    <a:pt x="80" y="195"/>
                  </a:lnTo>
                  <a:lnTo>
                    <a:pt x="65" y="179"/>
                  </a:lnTo>
                  <a:lnTo>
                    <a:pt x="55" y="184"/>
                  </a:lnTo>
                  <a:lnTo>
                    <a:pt x="48" y="176"/>
                  </a:lnTo>
                  <a:lnTo>
                    <a:pt x="37" y="186"/>
                  </a:lnTo>
                  <a:lnTo>
                    <a:pt x="32" y="168"/>
                  </a:lnTo>
                  <a:lnTo>
                    <a:pt x="35" y="165"/>
                  </a:lnTo>
                  <a:lnTo>
                    <a:pt x="30" y="146"/>
                  </a:lnTo>
                  <a:lnTo>
                    <a:pt x="9" y="123"/>
                  </a:lnTo>
                  <a:lnTo>
                    <a:pt x="9" y="123"/>
                  </a:lnTo>
                  <a:lnTo>
                    <a:pt x="21" y="109"/>
                  </a:lnTo>
                  <a:lnTo>
                    <a:pt x="18" y="102"/>
                  </a:lnTo>
                  <a:lnTo>
                    <a:pt x="8" y="94"/>
                  </a:lnTo>
                  <a:lnTo>
                    <a:pt x="5" y="96"/>
                  </a:lnTo>
                  <a:lnTo>
                    <a:pt x="0" y="74"/>
                  </a:lnTo>
                  <a:lnTo>
                    <a:pt x="7" y="70"/>
                  </a:lnTo>
                  <a:lnTo>
                    <a:pt x="11" y="78"/>
                  </a:lnTo>
                  <a:lnTo>
                    <a:pt x="19" y="78"/>
                  </a:lnTo>
                  <a:lnTo>
                    <a:pt x="30" y="87"/>
                  </a:lnTo>
                  <a:lnTo>
                    <a:pt x="46" y="86"/>
                  </a:lnTo>
                  <a:lnTo>
                    <a:pt x="44" y="82"/>
                  </a:lnTo>
                  <a:lnTo>
                    <a:pt x="46" y="78"/>
                  </a:lnTo>
                  <a:lnTo>
                    <a:pt x="38" y="70"/>
                  </a:lnTo>
                  <a:lnTo>
                    <a:pt x="47" y="65"/>
                  </a:lnTo>
                  <a:lnTo>
                    <a:pt x="44" y="60"/>
                  </a:lnTo>
                  <a:lnTo>
                    <a:pt x="47" y="45"/>
                  </a:lnTo>
                  <a:lnTo>
                    <a:pt x="47" y="45"/>
                  </a:lnTo>
                  <a:lnTo>
                    <a:pt x="52" y="36"/>
                  </a:lnTo>
                  <a:lnTo>
                    <a:pt x="61" y="36"/>
                  </a:lnTo>
                  <a:lnTo>
                    <a:pt x="59" y="29"/>
                  </a:lnTo>
                  <a:lnTo>
                    <a:pt x="63" y="26"/>
                  </a:lnTo>
                  <a:lnTo>
                    <a:pt x="89" y="35"/>
                  </a:lnTo>
                  <a:lnTo>
                    <a:pt x="128" y="36"/>
                  </a:lnTo>
                  <a:lnTo>
                    <a:pt x="138" y="56"/>
                  </a:lnTo>
                  <a:lnTo>
                    <a:pt x="144" y="45"/>
                  </a:lnTo>
                  <a:lnTo>
                    <a:pt x="148" y="47"/>
                  </a:lnTo>
                  <a:lnTo>
                    <a:pt x="147" y="32"/>
                  </a:lnTo>
                  <a:lnTo>
                    <a:pt x="153" y="14"/>
                  </a:lnTo>
                  <a:lnTo>
                    <a:pt x="164" y="24"/>
                  </a:lnTo>
                  <a:lnTo>
                    <a:pt x="170" y="18"/>
                  </a:lnTo>
                  <a:lnTo>
                    <a:pt x="171" y="24"/>
                  </a:lnTo>
                  <a:lnTo>
                    <a:pt x="185" y="24"/>
                  </a:lnTo>
                  <a:lnTo>
                    <a:pt x="195" y="20"/>
                  </a:lnTo>
                  <a:lnTo>
                    <a:pt x="191" y="11"/>
                  </a:lnTo>
                  <a:lnTo>
                    <a:pt x="193" y="8"/>
                  </a:lnTo>
                  <a:lnTo>
                    <a:pt x="201" y="11"/>
                  </a:lnTo>
                  <a:lnTo>
                    <a:pt x="209" y="4"/>
                  </a:lnTo>
                  <a:lnTo>
                    <a:pt x="227" y="0"/>
                  </a:lnTo>
                  <a:lnTo>
                    <a:pt x="227" y="0"/>
                  </a:lnTo>
                  <a:lnTo>
                    <a:pt x="230"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43">
              <a:extLst>
                <a:ext uri="{FF2B5EF4-FFF2-40B4-BE49-F238E27FC236}">
                  <a16:creationId xmlns:a16="http://schemas.microsoft.com/office/drawing/2014/main" id="{3CA1E088-8421-45BA-AA1B-2D923DB4838B}"/>
                </a:ext>
              </a:extLst>
            </p:cNvPr>
            <p:cNvSpPr>
              <a:spLocks/>
            </p:cNvSpPr>
            <p:nvPr/>
          </p:nvSpPr>
          <p:spPr bwMode="auto">
            <a:xfrm>
              <a:off x="6876411" y="3706813"/>
              <a:ext cx="465137" cy="460375"/>
            </a:xfrm>
            <a:custGeom>
              <a:avLst/>
              <a:gdLst>
                <a:gd name="T0" fmla="*/ 4 w 293"/>
                <a:gd name="T1" fmla="*/ 21 h 290"/>
                <a:gd name="T2" fmla="*/ 35 w 293"/>
                <a:gd name="T3" fmla="*/ 19 h 290"/>
                <a:gd name="T4" fmla="*/ 49 w 293"/>
                <a:gd name="T5" fmla="*/ 10 h 290"/>
                <a:gd name="T6" fmla="*/ 70 w 293"/>
                <a:gd name="T7" fmla="*/ 19 h 290"/>
                <a:gd name="T8" fmla="*/ 91 w 293"/>
                <a:gd name="T9" fmla="*/ 18 h 290"/>
                <a:gd name="T10" fmla="*/ 105 w 293"/>
                <a:gd name="T11" fmla="*/ 33 h 290"/>
                <a:gd name="T12" fmla="*/ 114 w 293"/>
                <a:gd name="T13" fmla="*/ 6 h 290"/>
                <a:gd name="T14" fmla="*/ 137 w 293"/>
                <a:gd name="T15" fmla="*/ 0 h 290"/>
                <a:gd name="T16" fmla="*/ 150 w 293"/>
                <a:gd name="T17" fmla="*/ 13 h 290"/>
                <a:gd name="T18" fmla="*/ 152 w 293"/>
                <a:gd name="T19" fmla="*/ 29 h 290"/>
                <a:gd name="T20" fmla="*/ 175 w 293"/>
                <a:gd name="T21" fmla="*/ 54 h 290"/>
                <a:gd name="T22" fmla="*/ 198 w 293"/>
                <a:gd name="T23" fmla="*/ 69 h 290"/>
                <a:gd name="T24" fmla="*/ 191 w 293"/>
                <a:gd name="T25" fmla="*/ 78 h 290"/>
                <a:gd name="T26" fmla="*/ 196 w 293"/>
                <a:gd name="T27" fmla="*/ 85 h 290"/>
                <a:gd name="T28" fmla="*/ 217 w 293"/>
                <a:gd name="T29" fmla="*/ 112 h 290"/>
                <a:gd name="T30" fmla="*/ 229 w 293"/>
                <a:gd name="T31" fmla="*/ 107 h 290"/>
                <a:gd name="T32" fmla="*/ 231 w 293"/>
                <a:gd name="T33" fmla="*/ 126 h 290"/>
                <a:gd name="T34" fmla="*/ 258 w 293"/>
                <a:gd name="T35" fmla="*/ 129 h 290"/>
                <a:gd name="T36" fmla="*/ 257 w 293"/>
                <a:gd name="T37" fmla="*/ 148 h 290"/>
                <a:gd name="T38" fmla="*/ 256 w 293"/>
                <a:gd name="T39" fmla="*/ 158 h 290"/>
                <a:gd name="T40" fmla="*/ 274 w 293"/>
                <a:gd name="T41" fmla="*/ 183 h 290"/>
                <a:gd name="T42" fmla="*/ 285 w 293"/>
                <a:gd name="T43" fmla="*/ 193 h 290"/>
                <a:gd name="T44" fmla="*/ 270 w 293"/>
                <a:gd name="T45" fmla="*/ 212 h 290"/>
                <a:gd name="T46" fmla="*/ 293 w 293"/>
                <a:gd name="T47" fmla="*/ 234 h 290"/>
                <a:gd name="T48" fmla="*/ 276 w 293"/>
                <a:gd name="T49" fmla="*/ 252 h 290"/>
                <a:gd name="T50" fmla="*/ 264 w 293"/>
                <a:gd name="T51" fmla="*/ 257 h 290"/>
                <a:gd name="T52" fmla="*/ 239 w 293"/>
                <a:gd name="T53" fmla="*/ 265 h 290"/>
                <a:gd name="T54" fmla="*/ 225 w 293"/>
                <a:gd name="T55" fmla="*/ 262 h 290"/>
                <a:gd name="T56" fmla="*/ 215 w 293"/>
                <a:gd name="T57" fmla="*/ 266 h 290"/>
                <a:gd name="T58" fmla="*/ 206 w 293"/>
                <a:gd name="T59" fmla="*/ 270 h 290"/>
                <a:gd name="T60" fmla="*/ 186 w 293"/>
                <a:gd name="T61" fmla="*/ 269 h 290"/>
                <a:gd name="T62" fmla="*/ 174 w 293"/>
                <a:gd name="T63" fmla="*/ 269 h 290"/>
                <a:gd name="T64" fmla="*/ 162 w 293"/>
                <a:gd name="T65" fmla="*/ 267 h 290"/>
                <a:gd name="T66" fmla="*/ 164 w 293"/>
                <a:gd name="T67" fmla="*/ 276 h 290"/>
                <a:gd name="T68" fmla="*/ 164 w 293"/>
                <a:gd name="T69" fmla="*/ 276 h 290"/>
                <a:gd name="T70" fmla="*/ 152 w 293"/>
                <a:gd name="T71" fmla="*/ 277 h 290"/>
                <a:gd name="T72" fmla="*/ 151 w 293"/>
                <a:gd name="T73" fmla="*/ 275 h 290"/>
                <a:gd name="T74" fmla="*/ 151 w 293"/>
                <a:gd name="T75" fmla="*/ 275 h 290"/>
                <a:gd name="T76" fmla="*/ 135 w 293"/>
                <a:gd name="T77" fmla="*/ 274 h 290"/>
                <a:gd name="T78" fmla="*/ 132 w 293"/>
                <a:gd name="T79" fmla="*/ 282 h 290"/>
                <a:gd name="T80" fmla="*/ 128 w 293"/>
                <a:gd name="T81" fmla="*/ 282 h 290"/>
                <a:gd name="T82" fmla="*/ 117 w 293"/>
                <a:gd name="T83" fmla="*/ 282 h 290"/>
                <a:gd name="T84" fmla="*/ 107 w 293"/>
                <a:gd name="T85" fmla="*/ 244 h 290"/>
                <a:gd name="T86" fmla="*/ 86 w 293"/>
                <a:gd name="T87" fmla="*/ 235 h 290"/>
                <a:gd name="T88" fmla="*/ 89 w 293"/>
                <a:gd name="T89" fmla="*/ 220 h 290"/>
                <a:gd name="T90" fmla="*/ 83 w 293"/>
                <a:gd name="T91" fmla="*/ 202 h 290"/>
                <a:gd name="T92" fmla="*/ 72 w 293"/>
                <a:gd name="T93" fmla="*/ 198 h 290"/>
                <a:gd name="T94" fmla="*/ 59 w 293"/>
                <a:gd name="T95" fmla="*/ 199 h 290"/>
                <a:gd name="T96" fmla="*/ 42 w 293"/>
                <a:gd name="T97" fmla="*/ 144 h 290"/>
                <a:gd name="T98" fmla="*/ 29 w 293"/>
                <a:gd name="T99" fmla="*/ 125 h 290"/>
                <a:gd name="T100" fmla="*/ 20 w 293"/>
                <a:gd name="T101" fmla="*/ 117 h 290"/>
                <a:gd name="T102" fmla="*/ 21 w 293"/>
                <a:gd name="T103" fmla="*/ 93 h 290"/>
                <a:gd name="T104" fmla="*/ 26 w 293"/>
                <a:gd name="T105" fmla="*/ 82 h 290"/>
                <a:gd name="T106" fmla="*/ 4 w 293"/>
                <a:gd name="T107" fmla="*/ 65 h 290"/>
                <a:gd name="T108" fmla="*/ 5 w 293"/>
                <a:gd name="T109" fmla="*/ 3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3" h="290">
                  <a:moveTo>
                    <a:pt x="0" y="27"/>
                  </a:moveTo>
                  <a:lnTo>
                    <a:pt x="4" y="21"/>
                  </a:lnTo>
                  <a:lnTo>
                    <a:pt x="13" y="18"/>
                  </a:lnTo>
                  <a:lnTo>
                    <a:pt x="35" y="19"/>
                  </a:lnTo>
                  <a:lnTo>
                    <a:pt x="39" y="14"/>
                  </a:lnTo>
                  <a:lnTo>
                    <a:pt x="49" y="10"/>
                  </a:lnTo>
                  <a:lnTo>
                    <a:pt x="69" y="16"/>
                  </a:lnTo>
                  <a:lnTo>
                    <a:pt x="70" y="19"/>
                  </a:lnTo>
                  <a:lnTo>
                    <a:pt x="85" y="13"/>
                  </a:lnTo>
                  <a:lnTo>
                    <a:pt x="91" y="18"/>
                  </a:lnTo>
                  <a:lnTo>
                    <a:pt x="95" y="30"/>
                  </a:lnTo>
                  <a:lnTo>
                    <a:pt x="105" y="33"/>
                  </a:lnTo>
                  <a:lnTo>
                    <a:pt x="110" y="25"/>
                  </a:lnTo>
                  <a:lnTo>
                    <a:pt x="114" y="6"/>
                  </a:lnTo>
                  <a:lnTo>
                    <a:pt x="119" y="0"/>
                  </a:lnTo>
                  <a:lnTo>
                    <a:pt x="137" y="0"/>
                  </a:lnTo>
                  <a:lnTo>
                    <a:pt x="150" y="13"/>
                  </a:lnTo>
                  <a:lnTo>
                    <a:pt x="150" y="13"/>
                  </a:lnTo>
                  <a:lnTo>
                    <a:pt x="153" y="15"/>
                  </a:lnTo>
                  <a:lnTo>
                    <a:pt x="152" y="29"/>
                  </a:lnTo>
                  <a:lnTo>
                    <a:pt x="166" y="38"/>
                  </a:lnTo>
                  <a:lnTo>
                    <a:pt x="175" y="54"/>
                  </a:lnTo>
                  <a:lnTo>
                    <a:pt x="188" y="58"/>
                  </a:lnTo>
                  <a:lnTo>
                    <a:pt x="198" y="69"/>
                  </a:lnTo>
                  <a:lnTo>
                    <a:pt x="197" y="75"/>
                  </a:lnTo>
                  <a:lnTo>
                    <a:pt x="191" y="78"/>
                  </a:lnTo>
                  <a:lnTo>
                    <a:pt x="192" y="84"/>
                  </a:lnTo>
                  <a:lnTo>
                    <a:pt x="196" y="85"/>
                  </a:lnTo>
                  <a:lnTo>
                    <a:pt x="206" y="111"/>
                  </a:lnTo>
                  <a:lnTo>
                    <a:pt x="217" y="112"/>
                  </a:lnTo>
                  <a:lnTo>
                    <a:pt x="223" y="106"/>
                  </a:lnTo>
                  <a:lnTo>
                    <a:pt x="229" y="107"/>
                  </a:lnTo>
                  <a:lnTo>
                    <a:pt x="226" y="114"/>
                  </a:lnTo>
                  <a:lnTo>
                    <a:pt x="231" y="126"/>
                  </a:lnTo>
                  <a:lnTo>
                    <a:pt x="250" y="117"/>
                  </a:lnTo>
                  <a:lnTo>
                    <a:pt x="258" y="129"/>
                  </a:lnTo>
                  <a:lnTo>
                    <a:pt x="253" y="144"/>
                  </a:lnTo>
                  <a:lnTo>
                    <a:pt x="257" y="148"/>
                  </a:lnTo>
                  <a:lnTo>
                    <a:pt x="252" y="158"/>
                  </a:lnTo>
                  <a:lnTo>
                    <a:pt x="256" y="158"/>
                  </a:lnTo>
                  <a:lnTo>
                    <a:pt x="266" y="187"/>
                  </a:lnTo>
                  <a:lnTo>
                    <a:pt x="274" y="183"/>
                  </a:lnTo>
                  <a:lnTo>
                    <a:pt x="281" y="195"/>
                  </a:lnTo>
                  <a:lnTo>
                    <a:pt x="285" y="193"/>
                  </a:lnTo>
                  <a:lnTo>
                    <a:pt x="284" y="204"/>
                  </a:lnTo>
                  <a:lnTo>
                    <a:pt x="270" y="212"/>
                  </a:lnTo>
                  <a:lnTo>
                    <a:pt x="293" y="234"/>
                  </a:lnTo>
                  <a:lnTo>
                    <a:pt x="293" y="234"/>
                  </a:lnTo>
                  <a:lnTo>
                    <a:pt x="283" y="241"/>
                  </a:lnTo>
                  <a:lnTo>
                    <a:pt x="276" y="252"/>
                  </a:lnTo>
                  <a:lnTo>
                    <a:pt x="272" y="250"/>
                  </a:lnTo>
                  <a:lnTo>
                    <a:pt x="264" y="257"/>
                  </a:lnTo>
                  <a:lnTo>
                    <a:pt x="255" y="251"/>
                  </a:lnTo>
                  <a:lnTo>
                    <a:pt x="239" y="265"/>
                  </a:lnTo>
                  <a:lnTo>
                    <a:pt x="231" y="261"/>
                  </a:lnTo>
                  <a:lnTo>
                    <a:pt x="225" y="262"/>
                  </a:lnTo>
                  <a:lnTo>
                    <a:pt x="224" y="257"/>
                  </a:lnTo>
                  <a:lnTo>
                    <a:pt x="215" y="266"/>
                  </a:lnTo>
                  <a:lnTo>
                    <a:pt x="215" y="266"/>
                  </a:lnTo>
                  <a:lnTo>
                    <a:pt x="206" y="270"/>
                  </a:lnTo>
                  <a:lnTo>
                    <a:pt x="203" y="277"/>
                  </a:lnTo>
                  <a:lnTo>
                    <a:pt x="186" y="269"/>
                  </a:lnTo>
                  <a:lnTo>
                    <a:pt x="183" y="272"/>
                  </a:lnTo>
                  <a:lnTo>
                    <a:pt x="174" y="269"/>
                  </a:lnTo>
                  <a:lnTo>
                    <a:pt x="171" y="272"/>
                  </a:lnTo>
                  <a:lnTo>
                    <a:pt x="162" y="267"/>
                  </a:lnTo>
                  <a:lnTo>
                    <a:pt x="164" y="276"/>
                  </a:lnTo>
                  <a:lnTo>
                    <a:pt x="164" y="276"/>
                  </a:lnTo>
                  <a:lnTo>
                    <a:pt x="164" y="276"/>
                  </a:lnTo>
                  <a:lnTo>
                    <a:pt x="164" y="276"/>
                  </a:lnTo>
                  <a:lnTo>
                    <a:pt x="157" y="272"/>
                  </a:lnTo>
                  <a:lnTo>
                    <a:pt x="152" y="277"/>
                  </a:lnTo>
                  <a:lnTo>
                    <a:pt x="151" y="275"/>
                  </a:lnTo>
                  <a:lnTo>
                    <a:pt x="151" y="275"/>
                  </a:lnTo>
                  <a:lnTo>
                    <a:pt x="151" y="275"/>
                  </a:lnTo>
                  <a:lnTo>
                    <a:pt x="151" y="275"/>
                  </a:lnTo>
                  <a:lnTo>
                    <a:pt x="139" y="276"/>
                  </a:lnTo>
                  <a:lnTo>
                    <a:pt x="135" y="274"/>
                  </a:lnTo>
                  <a:lnTo>
                    <a:pt x="130" y="276"/>
                  </a:lnTo>
                  <a:lnTo>
                    <a:pt x="132" y="282"/>
                  </a:lnTo>
                  <a:lnTo>
                    <a:pt x="132" y="282"/>
                  </a:lnTo>
                  <a:lnTo>
                    <a:pt x="128" y="282"/>
                  </a:lnTo>
                  <a:lnTo>
                    <a:pt x="122" y="290"/>
                  </a:lnTo>
                  <a:lnTo>
                    <a:pt x="117" y="282"/>
                  </a:lnTo>
                  <a:lnTo>
                    <a:pt x="127" y="272"/>
                  </a:lnTo>
                  <a:lnTo>
                    <a:pt x="107" y="244"/>
                  </a:lnTo>
                  <a:lnTo>
                    <a:pt x="97" y="247"/>
                  </a:lnTo>
                  <a:lnTo>
                    <a:pt x="86" y="235"/>
                  </a:lnTo>
                  <a:lnTo>
                    <a:pt x="92" y="228"/>
                  </a:lnTo>
                  <a:lnTo>
                    <a:pt x="89" y="220"/>
                  </a:lnTo>
                  <a:lnTo>
                    <a:pt x="93" y="215"/>
                  </a:lnTo>
                  <a:lnTo>
                    <a:pt x="83" y="202"/>
                  </a:lnTo>
                  <a:lnTo>
                    <a:pt x="75" y="204"/>
                  </a:lnTo>
                  <a:lnTo>
                    <a:pt x="72" y="198"/>
                  </a:lnTo>
                  <a:lnTo>
                    <a:pt x="63" y="196"/>
                  </a:lnTo>
                  <a:lnTo>
                    <a:pt x="59" y="199"/>
                  </a:lnTo>
                  <a:lnTo>
                    <a:pt x="58" y="157"/>
                  </a:lnTo>
                  <a:lnTo>
                    <a:pt x="42" y="144"/>
                  </a:lnTo>
                  <a:lnTo>
                    <a:pt x="37" y="131"/>
                  </a:lnTo>
                  <a:lnTo>
                    <a:pt x="29" y="125"/>
                  </a:lnTo>
                  <a:lnTo>
                    <a:pt x="28" y="117"/>
                  </a:lnTo>
                  <a:lnTo>
                    <a:pt x="20" y="117"/>
                  </a:lnTo>
                  <a:lnTo>
                    <a:pt x="18" y="105"/>
                  </a:lnTo>
                  <a:lnTo>
                    <a:pt x="21" y="93"/>
                  </a:lnTo>
                  <a:lnTo>
                    <a:pt x="27" y="88"/>
                  </a:lnTo>
                  <a:lnTo>
                    <a:pt x="26" y="82"/>
                  </a:lnTo>
                  <a:lnTo>
                    <a:pt x="20" y="74"/>
                  </a:lnTo>
                  <a:lnTo>
                    <a:pt x="4" y="65"/>
                  </a:lnTo>
                  <a:lnTo>
                    <a:pt x="8" y="44"/>
                  </a:lnTo>
                  <a:lnTo>
                    <a:pt x="5" y="32"/>
                  </a:lnTo>
                  <a:lnTo>
                    <a:pt x="0" y="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6" name="Freeform 44">
              <a:extLst>
                <a:ext uri="{FF2B5EF4-FFF2-40B4-BE49-F238E27FC236}">
                  <a16:creationId xmlns:a16="http://schemas.microsoft.com/office/drawing/2014/main" id="{1C4A9516-B42E-48F9-A95C-7ECA7250A9BD}"/>
                </a:ext>
              </a:extLst>
            </p:cNvPr>
            <p:cNvSpPr>
              <a:spLocks/>
            </p:cNvSpPr>
            <p:nvPr/>
          </p:nvSpPr>
          <p:spPr bwMode="auto">
            <a:xfrm>
              <a:off x="6130286" y="3267076"/>
              <a:ext cx="542925" cy="471488"/>
            </a:xfrm>
            <a:custGeom>
              <a:avLst/>
              <a:gdLst>
                <a:gd name="T0" fmla="*/ 171 w 342"/>
                <a:gd name="T1" fmla="*/ 11 h 297"/>
                <a:gd name="T2" fmla="*/ 199 w 342"/>
                <a:gd name="T3" fmla="*/ 15 h 297"/>
                <a:gd name="T4" fmla="*/ 227 w 342"/>
                <a:gd name="T5" fmla="*/ 9 h 297"/>
                <a:gd name="T6" fmla="*/ 246 w 342"/>
                <a:gd name="T7" fmla="*/ 8 h 297"/>
                <a:gd name="T8" fmla="*/ 261 w 342"/>
                <a:gd name="T9" fmla="*/ 11 h 297"/>
                <a:gd name="T10" fmla="*/ 273 w 342"/>
                <a:gd name="T11" fmla="*/ 0 h 297"/>
                <a:gd name="T12" fmla="*/ 271 w 342"/>
                <a:gd name="T13" fmla="*/ 17 h 297"/>
                <a:gd name="T14" fmla="*/ 277 w 342"/>
                <a:gd name="T15" fmla="*/ 32 h 297"/>
                <a:gd name="T16" fmla="*/ 277 w 342"/>
                <a:gd name="T17" fmla="*/ 71 h 297"/>
                <a:gd name="T18" fmla="*/ 288 w 342"/>
                <a:gd name="T19" fmla="*/ 71 h 297"/>
                <a:gd name="T20" fmla="*/ 300 w 342"/>
                <a:gd name="T21" fmla="*/ 66 h 297"/>
                <a:gd name="T22" fmla="*/ 328 w 342"/>
                <a:gd name="T23" fmla="*/ 63 h 297"/>
                <a:gd name="T24" fmla="*/ 342 w 342"/>
                <a:gd name="T25" fmla="*/ 74 h 297"/>
                <a:gd name="T26" fmla="*/ 342 w 342"/>
                <a:gd name="T27" fmla="*/ 79 h 297"/>
                <a:gd name="T28" fmla="*/ 323 w 342"/>
                <a:gd name="T29" fmla="*/ 99 h 297"/>
                <a:gd name="T30" fmla="*/ 315 w 342"/>
                <a:gd name="T31" fmla="*/ 110 h 297"/>
                <a:gd name="T32" fmla="*/ 294 w 342"/>
                <a:gd name="T33" fmla="*/ 127 h 297"/>
                <a:gd name="T34" fmla="*/ 281 w 342"/>
                <a:gd name="T35" fmla="*/ 125 h 297"/>
                <a:gd name="T36" fmla="*/ 300 w 342"/>
                <a:gd name="T37" fmla="*/ 153 h 297"/>
                <a:gd name="T38" fmla="*/ 278 w 342"/>
                <a:gd name="T39" fmla="*/ 162 h 297"/>
                <a:gd name="T40" fmla="*/ 275 w 342"/>
                <a:gd name="T41" fmla="*/ 207 h 297"/>
                <a:gd name="T42" fmla="*/ 277 w 342"/>
                <a:gd name="T43" fmla="*/ 246 h 297"/>
                <a:gd name="T44" fmla="*/ 259 w 342"/>
                <a:gd name="T45" fmla="*/ 246 h 297"/>
                <a:gd name="T46" fmla="*/ 231 w 342"/>
                <a:gd name="T47" fmla="*/ 252 h 297"/>
                <a:gd name="T48" fmla="*/ 227 w 342"/>
                <a:gd name="T49" fmla="*/ 256 h 297"/>
                <a:gd name="T50" fmla="*/ 213 w 342"/>
                <a:gd name="T51" fmla="*/ 254 h 297"/>
                <a:gd name="T52" fmla="*/ 181 w 342"/>
                <a:gd name="T53" fmla="*/ 259 h 297"/>
                <a:gd name="T54" fmla="*/ 169 w 342"/>
                <a:gd name="T55" fmla="*/ 267 h 297"/>
                <a:gd name="T56" fmla="*/ 155 w 342"/>
                <a:gd name="T57" fmla="*/ 274 h 297"/>
                <a:gd name="T58" fmla="*/ 125 w 342"/>
                <a:gd name="T59" fmla="*/ 279 h 297"/>
                <a:gd name="T60" fmla="*/ 84 w 342"/>
                <a:gd name="T61" fmla="*/ 271 h 297"/>
                <a:gd name="T62" fmla="*/ 67 w 342"/>
                <a:gd name="T63" fmla="*/ 270 h 297"/>
                <a:gd name="T64" fmla="*/ 40 w 342"/>
                <a:gd name="T65" fmla="*/ 281 h 297"/>
                <a:gd name="T66" fmla="*/ 19 w 342"/>
                <a:gd name="T67" fmla="*/ 295 h 297"/>
                <a:gd name="T68" fmla="*/ 11 w 342"/>
                <a:gd name="T69" fmla="*/ 295 h 297"/>
                <a:gd name="T70" fmla="*/ 17 w 342"/>
                <a:gd name="T71" fmla="*/ 293 h 297"/>
                <a:gd name="T72" fmla="*/ 12 w 342"/>
                <a:gd name="T73" fmla="*/ 266 h 297"/>
                <a:gd name="T74" fmla="*/ 9 w 342"/>
                <a:gd name="T75" fmla="*/ 252 h 297"/>
                <a:gd name="T76" fmla="*/ 12 w 342"/>
                <a:gd name="T77" fmla="*/ 242 h 297"/>
                <a:gd name="T78" fmla="*/ 0 w 342"/>
                <a:gd name="T79" fmla="*/ 221 h 297"/>
                <a:gd name="T80" fmla="*/ 2 w 342"/>
                <a:gd name="T81" fmla="*/ 203 h 297"/>
                <a:gd name="T82" fmla="*/ 16 w 342"/>
                <a:gd name="T83" fmla="*/ 191 h 297"/>
                <a:gd name="T84" fmla="*/ 11 w 342"/>
                <a:gd name="T85" fmla="*/ 180 h 297"/>
                <a:gd name="T86" fmla="*/ 28 w 342"/>
                <a:gd name="T87" fmla="*/ 166 h 297"/>
                <a:gd name="T88" fmla="*/ 40 w 342"/>
                <a:gd name="T89" fmla="*/ 144 h 297"/>
                <a:gd name="T90" fmla="*/ 39 w 342"/>
                <a:gd name="T91" fmla="*/ 135 h 297"/>
                <a:gd name="T92" fmla="*/ 57 w 342"/>
                <a:gd name="T93" fmla="*/ 130 h 297"/>
                <a:gd name="T94" fmla="*/ 70 w 342"/>
                <a:gd name="T95" fmla="*/ 116 h 297"/>
                <a:gd name="T96" fmla="*/ 71 w 342"/>
                <a:gd name="T97" fmla="*/ 102 h 297"/>
                <a:gd name="T98" fmla="*/ 76 w 342"/>
                <a:gd name="T99" fmla="*/ 87 h 297"/>
                <a:gd name="T100" fmla="*/ 104 w 342"/>
                <a:gd name="T101" fmla="*/ 102 h 297"/>
                <a:gd name="T102" fmla="*/ 115 w 342"/>
                <a:gd name="T103" fmla="*/ 91 h 297"/>
                <a:gd name="T104" fmla="*/ 120 w 342"/>
                <a:gd name="T105" fmla="*/ 75 h 297"/>
                <a:gd name="T106" fmla="*/ 126 w 342"/>
                <a:gd name="T107" fmla="*/ 66 h 297"/>
                <a:gd name="T108" fmla="*/ 142 w 342"/>
                <a:gd name="T109" fmla="*/ 54 h 297"/>
                <a:gd name="T110" fmla="*/ 158 w 342"/>
                <a:gd name="T111" fmla="*/ 42 h 297"/>
                <a:gd name="T112" fmla="*/ 155 w 342"/>
                <a:gd name="T113" fmla="*/ 27 h 297"/>
                <a:gd name="T114" fmla="*/ 168 w 342"/>
                <a:gd name="T115" fmla="*/ 15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297">
                  <a:moveTo>
                    <a:pt x="168" y="15"/>
                  </a:moveTo>
                  <a:lnTo>
                    <a:pt x="171" y="11"/>
                  </a:lnTo>
                  <a:lnTo>
                    <a:pt x="181" y="10"/>
                  </a:lnTo>
                  <a:lnTo>
                    <a:pt x="199" y="15"/>
                  </a:lnTo>
                  <a:lnTo>
                    <a:pt x="211" y="7"/>
                  </a:lnTo>
                  <a:lnTo>
                    <a:pt x="227" y="9"/>
                  </a:lnTo>
                  <a:lnTo>
                    <a:pt x="229" y="15"/>
                  </a:lnTo>
                  <a:lnTo>
                    <a:pt x="246" y="8"/>
                  </a:lnTo>
                  <a:lnTo>
                    <a:pt x="255" y="13"/>
                  </a:lnTo>
                  <a:lnTo>
                    <a:pt x="261" y="11"/>
                  </a:lnTo>
                  <a:lnTo>
                    <a:pt x="266" y="2"/>
                  </a:lnTo>
                  <a:lnTo>
                    <a:pt x="273" y="0"/>
                  </a:lnTo>
                  <a:lnTo>
                    <a:pt x="275" y="13"/>
                  </a:lnTo>
                  <a:lnTo>
                    <a:pt x="271" y="17"/>
                  </a:lnTo>
                  <a:lnTo>
                    <a:pt x="276" y="24"/>
                  </a:lnTo>
                  <a:lnTo>
                    <a:pt x="277" y="32"/>
                  </a:lnTo>
                  <a:lnTo>
                    <a:pt x="273" y="65"/>
                  </a:lnTo>
                  <a:lnTo>
                    <a:pt x="277" y="71"/>
                  </a:lnTo>
                  <a:lnTo>
                    <a:pt x="284" y="75"/>
                  </a:lnTo>
                  <a:lnTo>
                    <a:pt x="288" y="71"/>
                  </a:lnTo>
                  <a:lnTo>
                    <a:pt x="298" y="71"/>
                  </a:lnTo>
                  <a:lnTo>
                    <a:pt x="300" y="66"/>
                  </a:lnTo>
                  <a:lnTo>
                    <a:pt x="307" y="69"/>
                  </a:lnTo>
                  <a:lnTo>
                    <a:pt x="328" y="63"/>
                  </a:lnTo>
                  <a:lnTo>
                    <a:pt x="335" y="73"/>
                  </a:lnTo>
                  <a:lnTo>
                    <a:pt x="342" y="74"/>
                  </a:lnTo>
                  <a:lnTo>
                    <a:pt x="342" y="74"/>
                  </a:lnTo>
                  <a:lnTo>
                    <a:pt x="342" y="79"/>
                  </a:lnTo>
                  <a:lnTo>
                    <a:pt x="329" y="86"/>
                  </a:lnTo>
                  <a:lnTo>
                    <a:pt x="323" y="99"/>
                  </a:lnTo>
                  <a:lnTo>
                    <a:pt x="315" y="100"/>
                  </a:lnTo>
                  <a:lnTo>
                    <a:pt x="315" y="110"/>
                  </a:lnTo>
                  <a:lnTo>
                    <a:pt x="298" y="112"/>
                  </a:lnTo>
                  <a:lnTo>
                    <a:pt x="294" y="127"/>
                  </a:lnTo>
                  <a:lnTo>
                    <a:pt x="286" y="123"/>
                  </a:lnTo>
                  <a:lnTo>
                    <a:pt x="281" y="125"/>
                  </a:lnTo>
                  <a:lnTo>
                    <a:pt x="285" y="140"/>
                  </a:lnTo>
                  <a:lnTo>
                    <a:pt x="300" y="153"/>
                  </a:lnTo>
                  <a:lnTo>
                    <a:pt x="298" y="161"/>
                  </a:lnTo>
                  <a:lnTo>
                    <a:pt x="278" y="162"/>
                  </a:lnTo>
                  <a:lnTo>
                    <a:pt x="263" y="174"/>
                  </a:lnTo>
                  <a:lnTo>
                    <a:pt x="275" y="207"/>
                  </a:lnTo>
                  <a:lnTo>
                    <a:pt x="277" y="246"/>
                  </a:lnTo>
                  <a:lnTo>
                    <a:pt x="277" y="246"/>
                  </a:lnTo>
                  <a:lnTo>
                    <a:pt x="273" y="248"/>
                  </a:lnTo>
                  <a:lnTo>
                    <a:pt x="259" y="246"/>
                  </a:lnTo>
                  <a:lnTo>
                    <a:pt x="246" y="254"/>
                  </a:lnTo>
                  <a:lnTo>
                    <a:pt x="231" y="252"/>
                  </a:lnTo>
                  <a:lnTo>
                    <a:pt x="227" y="256"/>
                  </a:lnTo>
                  <a:lnTo>
                    <a:pt x="227" y="256"/>
                  </a:lnTo>
                  <a:lnTo>
                    <a:pt x="217" y="251"/>
                  </a:lnTo>
                  <a:lnTo>
                    <a:pt x="213" y="254"/>
                  </a:lnTo>
                  <a:lnTo>
                    <a:pt x="192" y="252"/>
                  </a:lnTo>
                  <a:lnTo>
                    <a:pt x="181" y="259"/>
                  </a:lnTo>
                  <a:lnTo>
                    <a:pt x="176" y="257"/>
                  </a:lnTo>
                  <a:lnTo>
                    <a:pt x="169" y="267"/>
                  </a:lnTo>
                  <a:lnTo>
                    <a:pt x="162" y="267"/>
                  </a:lnTo>
                  <a:lnTo>
                    <a:pt x="155" y="274"/>
                  </a:lnTo>
                  <a:lnTo>
                    <a:pt x="134" y="275"/>
                  </a:lnTo>
                  <a:lnTo>
                    <a:pt x="125" y="279"/>
                  </a:lnTo>
                  <a:lnTo>
                    <a:pt x="109" y="271"/>
                  </a:lnTo>
                  <a:lnTo>
                    <a:pt x="84" y="271"/>
                  </a:lnTo>
                  <a:lnTo>
                    <a:pt x="71" y="275"/>
                  </a:lnTo>
                  <a:lnTo>
                    <a:pt x="67" y="270"/>
                  </a:lnTo>
                  <a:lnTo>
                    <a:pt x="52" y="271"/>
                  </a:lnTo>
                  <a:lnTo>
                    <a:pt x="40" y="281"/>
                  </a:lnTo>
                  <a:lnTo>
                    <a:pt x="29" y="283"/>
                  </a:lnTo>
                  <a:lnTo>
                    <a:pt x="19" y="295"/>
                  </a:lnTo>
                  <a:lnTo>
                    <a:pt x="11" y="297"/>
                  </a:lnTo>
                  <a:lnTo>
                    <a:pt x="11" y="295"/>
                  </a:lnTo>
                  <a:lnTo>
                    <a:pt x="11" y="295"/>
                  </a:lnTo>
                  <a:lnTo>
                    <a:pt x="17" y="293"/>
                  </a:lnTo>
                  <a:lnTo>
                    <a:pt x="16" y="276"/>
                  </a:lnTo>
                  <a:lnTo>
                    <a:pt x="12" y="266"/>
                  </a:lnTo>
                  <a:lnTo>
                    <a:pt x="6" y="260"/>
                  </a:lnTo>
                  <a:lnTo>
                    <a:pt x="9" y="252"/>
                  </a:lnTo>
                  <a:lnTo>
                    <a:pt x="15" y="247"/>
                  </a:lnTo>
                  <a:lnTo>
                    <a:pt x="12" y="242"/>
                  </a:lnTo>
                  <a:lnTo>
                    <a:pt x="15" y="234"/>
                  </a:lnTo>
                  <a:lnTo>
                    <a:pt x="0" y="221"/>
                  </a:lnTo>
                  <a:lnTo>
                    <a:pt x="0" y="211"/>
                  </a:lnTo>
                  <a:lnTo>
                    <a:pt x="2" y="203"/>
                  </a:lnTo>
                  <a:lnTo>
                    <a:pt x="13" y="199"/>
                  </a:lnTo>
                  <a:lnTo>
                    <a:pt x="16" y="191"/>
                  </a:lnTo>
                  <a:lnTo>
                    <a:pt x="21" y="189"/>
                  </a:lnTo>
                  <a:lnTo>
                    <a:pt x="11" y="180"/>
                  </a:lnTo>
                  <a:lnTo>
                    <a:pt x="13" y="174"/>
                  </a:lnTo>
                  <a:lnTo>
                    <a:pt x="28" y="166"/>
                  </a:lnTo>
                  <a:lnTo>
                    <a:pt x="35" y="167"/>
                  </a:lnTo>
                  <a:lnTo>
                    <a:pt x="40" y="144"/>
                  </a:lnTo>
                  <a:lnTo>
                    <a:pt x="36" y="140"/>
                  </a:lnTo>
                  <a:lnTo>
                    <a:pt x="39" y="135"/>
                  </a:lnTo>
                  <a:lnTo>
                    <a:pt x="36" y="133"/>
                  </a:lnTo>
                  <a:lnTo>
                    <a:pt x="57" y="130"/>
                  </a:lnTo>
                  <a:lnTo>
                    <a:pt x="63" y="121"/>
                  </a:lnTo>
                  <a:lnTo>
                    <a:pt x="70" y="116"/>
                  </a:lnTo>
                  <a:lnTo>
                    <a:pt x="68" y="109"/>
                  </a:lnTo>
                  <a:lnTo>
                    <a:pt x="71" y="102"/>
                  </a:lnTo>
                  <a:lnTo>
                    <a:pt x="66" y="98"/>
                  </a:lnTo>
                  <a:lnTo>
                    <a:pt x="76" y="87"/>
                  </a:lnTo>
                  <a:lnTo>
                    <a:pt x="94" y="87"/>
                  </a:lnTo>
                  <a:lnTo>
                    <a:pt x="104" y="102"/>
                  </a:lnTo>
                  <a:lnTo>
                    <a:pt x="104" y="97"/>
                  </a:lnTo>
                  <a:lnTo>
                    <a:pt x="115" y="91"/>
                  </a:lnTo>
                  <a:lnTo>
                    <a:pt x="113" y="84"/>
                  </a:lnTo>
                  <a:lnTo>
                    <a:pt x="120" y="75"/>
                  </a:lnTo>
                  <a:lnTo>
                    <a:pt x="118" y="71"/>
                  </a:lnTo>
                  <a:lnTo>
                    <a:pt x="126" y="66"/>
                  </a:lnTo>
                  <a:lnTo>
                    <a:pt x="133" y="55"/>
                  </a:lnTo>
                  <a:lnTo>
                    <a:pt x="142" y="54"/>
                  </a:lnTo>
                  <a:lnTo>
                    <a:pt x="157" y="46"/>
                  </a:lnTo>
                  <a:lnTo>
                    <a:pt x="158" y="42"/>
                  </a:lnTo>
                  <a:lnTo>
                    <a:pt x="151" y="37"/>
                  </a:lnTo>
                  <a:lnTo>
                    <a:pt x="155" y="27"/>
                  </a:lnTo>
                  <a:lnTo>
                    <a:pt x="153" y="24"/>
                  </a:lnTo>
                  <a:lnTo>
                    <a:pt x="168" y="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7" name="Freeform 45">
              <a:extLst>
                <a:ext uri="{FF2B5EF4-FFF2-40B4-BE49-F238E27FC236}">
                  <a16:creationId xmlns:a16="http://schemas.microsoft.com/office/drawing/2014/main" id="{F7ECB8F5-9A94-4848-9C1C-4B44F90383AB}"/>
                </a:ext>
              </a:extLst>
            </p:cNvPr>
            <p:cNvSpPr>
              <a:spLocks/>
            </p:cNvSpPr>
            <p:nvPr/>
          </p:nvSpPr>
          <p:spPr bwMode="auto">
            <a:xfrm>
              <a:off x="7114536" y="3543301"/>
              <a:ext cx="560387" cy="606425"/>
            </a:xfrm>
            <a:custGeom>
              <a:avLst/>
              <a:gdLst>
                <a:gd name="T0" fmla="*/ 99 w 353"/>
                <a:gd name="T1" fmla="*/ 23 h 382"/>
                <a:gd name="T2" fmla="*/ 127 w 353"/>
                <a:gd name="T3" fmla="*/ 62 h 382"/>
                <a:gd name="T4" fmla="*/ 150 w 353"/>
                <a:gd name="T5" fmla="*/ 61 h 382"/>
                <a:gd name="T6" fmla="*/ 178 w 353"/>
                <a:gd name="T7" fmla="*/ 91 h 382"/>
                <a:gd name="T8" fmla="*/ 216 w 353"/>
                <a:gd name="T9" fmla="*/ 100 h 382"/>
                <a:gd name="T10" fmla="*/ 235 w 353"/>
                <a:gd name="T11" fmla="*/ 97 h 382"/>
                <a:gd name="T12" fmla="*/ 269 w 353"/>
                <a:gd name="T13" fmla="*/ 119 h 382"/>
                <a:gd name="T14" fmla="*/ 273 w 353"/>
                <a:gd name="T15" fmla="*/ 130 h 382"/>
                <a:gd name="T16" fmla="*/ 298 w 353"/>
                <a:gd name="T17" fmla="*/ 134 h 382"/>
                <a:gd name="T18" fmla="*/ 309 w 353"/>
                <a:gd name="T19" fmla="*/ 138 h 382"/>
                <a:gd name="T20" fmla="*/ 320 w 353"/>
                <a:gd name="T21" fmla="*/ 154 h 382"/>
                <a:gd name="T22" fmla="*/ 352 w 353"/>
                <a:gd name="T23" fmla="*/ 146 h 382"/>
                <a:gd name="T24" fmla="*/ 345 w 353"/>
                <a:gd name="T25" fmla="*/ 165 h 382"/>
                <a:gd name="T26" fmla="*/ 336 w 353"/>
                <a:gd name="T27" fmla="*/ 186 h 382"/>
                <a:gd name="T28" fmla="*/ 329 w 353"/>
                <a:gd name="T29" fmla="*/ 198 h 382"/>
                <a:gd name="T30" fmla="*/ 326 w 353"/>
                <a:gd name="T31" fmla="*/ 210 h 382"/>
                <a:gd name="T32" fmla="*/ 283 w 353"/>
                <a:gd name="T33" fmla="*/ 200 h 382"/>
                <a:gd name="T34" fmla="*/ 279 w 353"/>
                <a:gd name="T35" fmla="*/ 226 h 382"/>
                <a:gd name="T36" fmla="*/ 292 w 353"/>
                <a:gd name="T37" fmla="*/ 276 h 382"/>
                <a:gd name="T38" fmla="*/ 311 w 353"/>
                <a:gd name="T39" fmla="*/ 289 h 382"/>
                <a:gd name="T40" fmla="*/ 302 w 353"/>
                <a:gd name="T41" fmla="*/ 310 h 382"/>
                <a:gd name="T42" fmla="*/ 295 w 353"/>
                <a:gd name="T43" fmla="*/ 331 h 382"/>
                <a:gd name="T44" fmla="*/ 296 w 353"/>
                <a:gd name="T45" fmla="*/ 354 h 382"/>
                <a:gd name="T46" fmla="*/ 294 w 353"/>
                <a:gd name="T47" fmla="*/ 360 h 382"/>
                <a:gd name="T48" fmla="*/ 291 w 353"/>
                <a:gd name="T49" fmla="*/ 374 h 382"/>
                <a:gd name="T50" fmla="*/ 276 w 353"/>
                <a:gd name="T51" fmla="*/ 380 h 382"/>
                <a:gd name="T52" fmla="*/ 247 w 353"/>
                <a:gd name="T53" fmla="*/ 352 h 382"/>
                <a:gd name="T54" fmla="*/ 213 w 353"/>
                <a:gd name="T55" fmla="*/ 351 h 382"/>
                <a:gd name="T56" fmla="*/ 198 w 353"/>
                <a:gd name="T57" fmla="*/ 363 h 382"/>
                <a:gd name="T58" fmla="*/ 148 w 353"/>
                <a:gd name="T59" fmla="*/ 353 h 382"/>
                <a:gd name="T60" fmla="*/ 120 w 353"/>
                <a:gd name="T61" fmla="*/ 315 h 382"/>
                <a:gd name="T62" fmla="*/ 131 w 353"/>
                <a:gd name="T63" fmla="*/ 298 h 382"/>
                <a:gd name="T64" fmla="*/ 106 w 353"/>
                <a:gd name="T65" fmla="*/ 261 h 382"/>
                <a:gd name="T66" fmla="*/ 103 w 353"/>
                <a:gd name="T67" fmla="*/ 247 h 382"/>
                <a:gd name="T68" fmla="*/ 81 w 353"/>
                <a:gd name="T69" fmla="*/ 229 h 382"/>
                <a:gd name="T70" fmla="*/ 73 w 353"/>
                <a:gd name="T71" fmla="*/ 209 h 382"/>
                <a:gd name="T72" fmla="*/ 46 w 353"/>
                <a:gd name="T73" fmla="*/ 188 h 382"/>
                <a:gd name="T74" fmla="*/ 47 w 353"/>
                <a:gd name="T75" fmla="*/ 178 h 382"/>
                <a:gd name="T76" fmla="*/ 25 w 353"/>
                <a:gd name="T77" fmla="*/ 157 h 382"/>
                <a:gd name="T78" fmla="*/ 3 w 353"/>
                <a:gd name="T79" fmla="*/ 118 h 382"/>
                <a:gd name="T80" fmla="*/ 12 w 353"/>
                <a:gd name="T81" fmla="*/ 103 h 382"/>
                <a:gd name="T82" fmla="*/ 34 w 353"/>
                <a:gd name="T83" fmla="*/ 82 h 382"/>
                <a:gd name="T84" fmla="*/ 51 w 353"/>
                <a:gd name="T85" fmla="*/ 66 h 382"/>
                <a:gd name="T86" fmla="*/ 72 w 353"/>
                <a:gd name="T87" fmla="*/ 62 h 382"/>
                <a:gd name="T88" fmla="*/ 87 w 353"/>
                <a:gd name="T89"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 h="382">
                  <a:moveTo>
                    <a:pt x="87" y="0"/>
                  </a:moveTo>
                  <a:lnTo>
                    <a:pt x="100" y="9"/>
                  </a:lnTo>
                  <a:lnTo>
                    <a:pt x="99" y="23"/>
                  </a:lnTo>
                  <a:lnTo>
                    <a:pt x="109" y="30"/>
                  </a:lnTo>
                  <a:lnTo>
                    <a:pt x="108" y="36"/>
                  </a:lnTo>
                  <a:lnTo>
                    <a:pt x="127" y="62"/>
                  </a:lnTo>
                  <a:lnTo>
                    <a:pt x="134" y="60"/>
                  </a:lnTo>
                  <a:lnTo>
                    <a:pt x="139" y="65"/>
                  </a:lnTo>
                  <a:lnTo>
                    <a:pt x="150" y="61"/>
                  </a:lnTo>
                  <a:lnTo>
                    <a:pt x="158" y="78"/>
                  </a:lnTo>
                  <a:lnTo>
                    <a:pt x="167" y="76"/>
                  </a:lnTo>
                  <a:lnTo>
                    <a:pt x="178" y="91"/>
                  </a:lnTo>
                  <a:lnTo>
                    <a:pt x="189" y="91"/>
                  </a:lnTo>
                  <a:lnTo>
                    <a:pt x="200" y="101"/>
                  </a:lnTo>
                  <a:lnTo>
                    <a:pt x="216" y="100"/>
                  </a:lnTo>
                  <a:lnTo>
                    <a:pt x="219" y="96"/>
                  </a:lnTo>
                  <a:lnTo>
                    <a:pt x="229" y="99"/>
                  </a:lnTo>
                  <a:lnTo>
                    <a:pt x="235" y="97"/>
                  </a:lnTo>
                  <a:lnTo>
                    <a:pt x="250" y="124"/>
                  </a:lnTo>
                  <a:lnTo>
                    <a:pt x="260" y="128"/>
                  </a:lnTo>
                  <a:lnTo>
                    <a:pt x="269" y="119"/>
                  </a:lnTo>
                  <a:lnTo>
                    <a:pt x="273" y="121"/>
                  </a:lnTo>
                  <a:lnTo>
                    <a:pt x="269" y="130"/>
                  </a:lnTo>
                  <a:lnTo>
                    <a:pt x="273" y="130"/>
                  </a:lnTo>
                  <a:lnTo>
                    <a:pt x="283" y="138"/>
                  </a:lnTo>
                  <a:lnTo>
                    <a:pt x="293" y="130"/>
                  </a:lnTo>
                  <a:lnTo>
                    <a:pt x="298" y="134"/>
                  </a:lnTo>
                  <a:lnTo>
                    <a:pt x="303" y="134"/>
                  </a:lnTo>
                  <a:lnTo>
                    <a:pt x="313" y="125"/>
                  </a:lnTo>
                  <a:lnTo>
                    <a:pt x="309" y="138"/>
                  </a:lnTo>
                  <a:lnTo>
                    <a:pt x="310" y="151"/>
                  </a:lnTo>
                  <a:lnTo>
                    <a:pt x="319" y="156"/>
                  </a:lnTo>
                  <a:lnTo>
                    <a:pt x="320" y="154"/>
                  </a:lnTo>
                  <a:lnTo>
                    <a:pt x="344" y="152"/>
                  </a:lnTo>
                  <a:lnTo>
                    <a:pt x="352" y="146"/>
                  </a:lnTo>
                  <a:lnTo>
                    <a:pt x="352" y="146"/>
                  </a:lnTo>
                  <a:lnTo>
                    <a:pt x="353" y="153"/>
                  </a:lnTo>
                  <a:lnTo>
                    <a:pt x="343" y="158"/>
                  </a:lnTo>
                  <a:lnTo>
                    <a:pt x="345" y="165"/>
                  </a:lnTo>
                  <a:lnTo>
                    <a:pt x="338" y="169"/>
                  </a:lnTo>
                  <a:lnTo>
                    <a:pt x="340" y="184"/>
                  </a:lnTo>
                  <a:lnTo>
                    <a:pt x="336" y="186"/>
                  </a:lnTo>
                  <a:lnTo>
                    <a:pt x="336" y="191"/>
                  </a:lnTo>
                  <a:lnTo>
                    <a:pt x="325" y="196"/>
                  </a:lnTo>
                  <a:lnTo>
                    <a:pt x="329" y="198"/>
                  </a:lnTo>
                  <a:lnTo>
                    <a:pt x="327" y="202"/>
                  </a:lnTo>
                  <a:lnTo>
                    <a:pt x="330" y="205"/>
                  </a:lnTo>
                  <a:lnTo>
                    <a:pt x="326" y="210"/>
                  </a:lnTo>
                  <a:lnTo>
                    <a:pt x="323" y="207"/>
                  </a:lnTo>
                  <a:lnTo>
                    <a:pt x="313" y="216"/>
                  </a:lnTo>
                  <a:lnTo>
                    <a:pt x="283" y="200"/>
                  </a:lnTo>
                  <a:lnTo>
                    <a:pt x="260" y="228"/>
                  </a:lnTo>
                  <a:lnTo>
                    <a:pt x="265" y="235"/>
                  </a:lnTo>
                  <a:lnTo>
                    <a:pt x="279" y="226"/>
                  </a:lnTo>
                  <a:lnTo>
                    <a:pt x="285" y="251"/>
                  </a:lnTo>
                  <a:lnTo>
                    <a:pt x="294" y="253"/>
                  </a:lnTo>
                  <a:lnTo>
                    <a:pt x="292" y="276"/>
                  </a:lnTo>
                  <a:lnTo>
                    <a:pt x="302" y="278"/>
                  </a:lnTo>
                  <a:lnTo>
                    <a:pt x="303" y="288"/>
                  </a:lnTo>
                  <a:lnTo>
                    <a:pt x="311" y="289"/>
                  </a:lnTo>
                  <a:lnTo>
                    <a:pt x="312" y="302"/>
                  </a:lnTo>
                  <a:lnTo>
                    <a:pt x="304" y="303"/>
                  </a:lnTo>
                  <a:lnTo>
                    <a:pt x="302" y="310"/>
                  </a:lnTo>
                  <a:lnTo>
                    <a:pt x="307" y="312"/>
                  </a:lnTo>
                  <a:lnTo>
                    <a:pt x="301" y="333"/>
                  </a:lnTo>
                  <a:lnTo>
                    <a:pt x="295" y="331"/>
                  </a:lnTo>
                  <a:lnTo>
                    <a:pt x="294" y="333"/>
                  </a:lnTo>
                  <a:lnTo>
                    <a:pt x="299" y="338"/>
                  </a:lnTo>
                  <a:lnTo>
                    <a:pt x="296" y="354"/>
                  </a:lnTo>
                  <a:lnTo>
                    <a:pt x="289" y="354"/>
                  </a:lnTo>
                  <a:lnTo>
                    <a:pt x="294" y="360"/>
                  </a:lnTo>
                  <a:lnTo>
                    <a:pt x="294" y="360"/>
                  </a:lnTo>
                  <a:lnTo>
                    <a:pt x="281" y="362"/>
                  </a:lnTo>
                  <a:lnTo>
                    <a:pt x="279" y="370"/>
                  </a:lnTo>
                  <a:lnTo>
                    <a:pt x="291" y="374"/>
                  </a:lnTo>
                  <a:lnTo>
                    <a:pt x="288" y="382"/>
                  </a:lnTo>
                  <a:lnTo>
                    <a:pt x="277" y="378"/>
                  </a:lnTo>
                  <a:lnTo>
                    <a:pt x="276" y="380"/>
                  </a:lnTo>
                  <a:lnTo>
                    <a:pt x="267" y="377"/>
                  </a:lnTo>
                  <a:lnTo>
                    <a:pt x="270" y="364"/>
                  </a:lnTo>
                  <a:lnTo>
                    <a:pt x="247" y="352"/>
                  </a:lnTo>
                  <a:lnTo>
                    <a:pt x="241" y="360"/>
                  </a:lnTo>
                  <a:lnTo>
                    <a:pt x="242" y="365"/>
                  </a:lnTo>
                  <a:lnTo>
                    <a:pt x="213" y="351"/>
                  </a:lnTo>
                  <a:lnTo>
                    <a:pt x="210" y="357"/>
                  </a:lnTo>
                  <a:lnTo>
                    <a:pt x="202" y="358"/>
                  </a:lnTo>
                  <a:lnTo>
                    <a:pt x="198" y="363"/>
                  </a:lnTo>
                  <a:lnTo>
                    <a:pt x="189" y="360"/>
                  </a:lnTo>
                  <a:lnTo>
                    <a:pt x="184" y="352"/>
                  </a:lnTo>
                  <a:lnTo>
                    <a:pt x="148" y="353"/>
                  </a:lnTo>
                  <a:lnTo>
                    <a:pt x="143" y="337"/>
                  </a:lnTo>
                  <a:lnTo>
                    <a:pt x="143" y="337"/>
                  </a:lnTo>
                  <a:lnTo>
                    <a:pt x="120" y="315"/>
                  </a:lnTo>
                  <a:lnTo>
                    <a:pt x="134" y="307"/>
                  </a:lnTo>
                  <a:lnTo>
                    <a:pt x="135" y="296"/>
                  </a:lnTo>
                  <a:lnTo>
                    <a:pt x="131" y="298"/>
                  </a:lnTo>
                  <a:lnTo>
                    <a:pt x="124" y="286"/>
                  </a:lnTo>
                  <a:lnTo>
                    <a:pt x="116" y="290"/>
                  </a:lnTo>
                  <a:lnTo>
                    <a:pt x="106" y="261"/>
                  </a:lnTo>
                  <a:lnTo>
                    <a:pt x="102" y="261"/>
                  </a:lnTo>
                  <a:lnTo>
                    <a:pt x="107" y="251"/>
                  </a:lnTo>
                  <a:lnTo>
                    <a:pt x="103" y="247"/>
                  </a:lnTo>
                  <a:lnTo>
                    <a:pt x="108" y="232"/>
                  </a:lnTo>
                  <a:lnTo>
                    <a:pt x="100" y="220"/>
                  </a:lnTo>
                  <a:lnTo>
                    <a:pt x="81" y="229"/>
                  </a:lnTo>
                  <a:lnTo>
                    <a:pt x="76" y="217"/>
                  </a:lnTo>
                  <a:lnTo>
                    <a:pt x="79" y="210"/>
                  </a:lnTo>
                  <a:lnTo>
                    <a:pt x="73" y="209"/>
                  </a:lnTo>
                  <a:lnTo>
                    <a:pt x="67" y="215"/>
                  </a:lnTo>
                  <a:lnTo>
                    <a:pt x="56" y="214"/>
                  </a:lnTo>
                  <a:lnTo>
                    <a:pt x="46" y="188"/>
                  </a:lnTo>
                  <a:lnTo>
                    <a:pt x="42" y="187"/>
                  </a:lnTo>
                  <a:lnTo>
                    <a:pt x="41" y="181"/>
                  </a:lnTo>
                  <a:lnTo>
                    <a:pt x="47" y="178"/>
                  </a:lnTo>
                  <a:lnTo>
                    <a:pt x="48" y="172"/>
                  </a:lnTo>
                  <a:lnTo>
                    <a:pt x="38" y="161"/>
                  </a:lnTo>
                  <a:lnTo>
                    <a:pt x="25" y="157"/>
                  </a:lnTo>
                  <a:lnTo>
                    <a:pt x="16" y="141"/>
                  </a:lnTo>
                  <a:lnTo>
                    <a:pt x="2" y="132"/>
                  </a:lnTo>
                  <a:lnTo>
                    <a:pt x="3" y="118"/>
                  </a:lnTo>
                  <a:lnTo>
                    <a:pt x="0" y="116"/>
                  </a:lnTo>
                  <a:lnTo>
                    <a:pt x="0" y="116"/>
                  </a:lnTo>
                  <a:lnTo>
                    <a:pt x="12" y="103"/>
                  </a:lnTo>
                  <a:lnTo>
                    <a:pt x="12" y="103"/>
                  </a:lnTo>
                  <a:lnTo>
                    <a:pt x="23" y="101"/>
                  </a:lnTo>
                  <a:lnTo>
                    <a:pt x="34" y="82"/>
                  </a:lnTo>
                  <a:lnTo>
                    <a:pt x="36" y="70"/>
                  </a:lnTo>
                  <a:lnTo>
                    <a:pt x="43" y="66"/>
                  </a:lnTo>
                  <a:lnTo>
                    <a:pt x="51" y="66"/>
                  </a:lnTo>
                  <a:lnTo>
                    <a:pt x="60" y="78"/>
                  </a:lnTo>
                  <a:lnTo>
                    <a:pt x="68" y="70"/>
                  </a:lnTo>
                  <a:lnTo>
                    <a:pt x="72" y="62"/>
                  </a:lnTo>
                  <a:lnTo>
                    <a:pt x="77" y="29"/>
                  </a:lnTo>
                  <a:lnTo>
                    <a:pt x="87" y="24"/>
                  </a:lnTo>
                  <a:lnTo>
                    <a:pt x="8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8" name="Freeform 46">
              <a:extLst>
                <a:ext uri="{FF2B5EF4-FFF2-40B4-BE49-F238E27FC236}">
                  <a16:creationId xmlns:a16="http://schemas.microsoft.com/office/drawing/2014/main" id="{7DD15330-ECDB-413F-AE76-23014BF6625E}"/>
                </a:ext>
              </a:extLst>
            </p:cNvPr>
            <p:cNvSpPr>
              <a:spLocks/>
            </p:cNvSpPr>
            <p:nvPr/>
          </p:nvSpPr>
          <p:spPr bwMode="auto">
            <a:xfrm>
              <a:off x="5752461" y="2635251"/>
              <a:ext cx="638175" cy="565150"/>
            </a:xfrm>
            <a:custGeom>
              <a:avLst/>
              <a:gdLst>
                <a:gd name="T0" fmla="*/ 305 w 402"/>
                <a:gd name="T1" fmla="*/ 0 h 356"/>
                <a:gd name="T2" fmla="*/ 342 w 402"/>
                <a:gd name="T3" fmla="*/ 0 h 356"/>
                <a:gd name="T4" fmla="*/ 349 w 402"/>
                <a:gd name="T5" fmla="*/ 17 h 356"/>
                <a:gd name="T6" fmla="*/ 324 w 402"/>
                <a:gd name="T7" fmla="*/ 26 h 356"/>
                <a:gd name="T8" fmla="*/ 338 w 402"/>
                <a:gd name="T9" fmla="*/ 70 h 356"/>
                <a:gd name="T10" fmla="*/ 346 w 402"/>
                <a:gd name="T11" fmla="*/ 70 h 356"/>
                <a:gd name="T12" fmla="*/ 355 w 402"/>
                <a:gd name="T13" fmla="*/ 90 h 356"/>
                <a:gd name="T14" fmla="*/ 366 w 402"/>
                <a:gd name="T15" fmla="*/ 126 h 356"/>
                <a:gd name="T16" fmla="*/ 370 w 402"/>
                <a:gd name="T17" fmla="*/ 150 h 356"/>
                <a:gd name="T18" fmla="*/ 390 w 402"/>
                <a:gd name="T19" fmla="*/ 162 h 356"/>
                <a:gd name="T20" fmla="*/ 395 w 402"/>
                <a:gd name="T21" fmla="*/ 179 h 356"/>
                <a:gd name="T22" fmla="*/ 387 w 402"/>
                <a:gd name="T23" fmla="*/ 209 h 356"/>
                <a:gd name="T24" fmla="*/ 358 w 402"/>
                <a:gd name="T25" fmla="*/ 232 h 356"/>
                <a:gd name="T26" fmla="*/ 372 w 402"/>
                <a:gd name="T27" fmla="*/ 250 h 356"/>
                <a:gd name="T28" fmla="*/ 347 w 402"/>
                <a:gd name="T29" fmla="*/ 272 h 356"/>
                <a:gd name="T30" fmla="*/ 349 w 402"/>
                <a:gd name="T31" fmla="*/ 298 h 356"/>
                <a:gd name="T32" fmla="*/ 331 w 402"/>
                <a:gd name="T33" fmla="*/ 313 h 356"/>
                <a:gd name="T34" fmla="*/ 306 w 402"/>
                <a:gd name="T35" fmla="*/ 340 h 356"/>
                <a:gd name="T36" fmla="*/ 294 w 402"/>
                <a:gd name="T37" fmla="*/ 332 h 356"/>
                <a:gd name="T38" fmla="*/ 257 w 402"/>
                <a:gd name="T39" fmla="*/ 342 h 356"/>
                <a:gd name="T40" fmla="*/ 260 w 402"/>
                <a:gd name="T41" fmla="*/ 354 h 356"/>
                <a:gd name="T42" fmla="*/ 236 w 402"/>
                <a:gd name="T43" fmla="*/ 349 h 356"/>
                <a:gd name="T44" fmla="*/ 238 w 402"/>
                <a:gd name="T45" fmla="*/ 322 h 356"/>
                <a:gd name="T46" fmla="*/ 211 w 402"/>
                <a:gd name="T47" fmla="*/ 323 h 356"/>
                <a:gd name="T48" fmla="*/ 179 w 402"/>
                <a:gd name="T49" fmla="*/ 303 h 356"/>
                <a:gd name="T50" fmla="*/ 136 w 402"/>
                <a:gd name="T51" fmla="*/ 321 h 356"/>
                <a:gd name="T52" fmla="*/ 116 w 402"/>
                <a:gd name="T53" fmla="*/ 323 h 356"/>
                <a:gd name="T54" fmla="*/ 103 w 402"/>
                <a:gd name="T55" fmla="*/ 322 h 356"/>
                <a:gd name="T56" fmla="*/ 92 w 402"/>
                <a:gd name="T57" fmla="*/ 301 h 356"/>
                <a:gd name="T58" fmla="*/ 45 w 402"/>
                <a:gd name="T59" fmla="*/ 303 h 356"/>
                <a:gd name="T60" fmla="*/ 43 w 402"/>
                <a:gd name="T61" fmla="*/ 282 h 356"/>
                <a:gd name="T62" fmla="*/ 34 w 402"/>
                <a:gd name="T63" fmla="*/ 268 h 356"/>
                <a:gd name="T64" fmla="*/ 8 w 402"/>
                <a:gd name="T65" fmla="*/ 266 h 356"/>
                <a:gd name="T66" fmla="*/ 17 w 402"/>
                <a:gd name="T67" fmla="*/ 257 h 356"/>
                <a:gd name="T68" fmla="*/ 16 w 402"/>
                <a:gd name="T69" fmla="*/ 225 h 356"/>
                <a:gd name="T70" fmla="*/ 19 w 402"/>
                <a:gd name="T71" fmla="*/ 204 h 356"/>
                <a:gd name="T72" fmla="*/ 8 w 402"/>
                <a:gd name="T73" fmla="*/ 148 h 356"/>
                <a:gd name="T74" fmla="*/ 35 w 402"/>
                <a:gd name="T75" fmla="*/ 136 h 356"/>
                <a:gd name="T76" fmla="*/ 66 w 402"/>
                <a:gd name="T77" fmla="*/ 142 h 356"/>
                <a:gd name="T78" fmla="*/ 69 w 402"/>
                <a:gd name="T79" fmla="*/ 160 h 356"/>
                <a:gd name="T80" fmla="*/ 90 w 402"/>
                <a:gd name="T81" fmla="*/ 171 h 356"/>
                <a:gd name="T82" fmla="*/ 99 w 402"/>
                <a:gd name="T83" fmla="*/ 180 h 356"/>
                <a:gd name="T84" fmla="*/ 108 w 402"/>
                <a:gd name="T85" fmla="*/ 187 h 356"/>
                <a:gd name="T86" fmla="*/ 139 w 402"/>
                <a:gd name="T87" fmla="*/ 185 h 356"/>
                <a:gd name="T88" fmla="*/ 147 w 402"/>
                <a:gd name="T89" fmla="*/ 151 h 356"/>
                <a:gd name="T90" fmla="*/ 165 w 402"/>
                <a:gd name="T91" fmla="*/ 173 h 356"/>
                <a:gd name="T92" fmla="*/ 186 w 402"/>
                <a:gd name="T93" fmla="*/ 156 h 356"/>
                <a:gd name="T94" fmla="*/ 186 w 402"/>
                <a:gd name="T95" fmla="*/ 146 h 356"/>
                <a:gd name="T96" fmla="*/ 191 w 402"/>
                <a:gd name="T97" fmla="*/ 140 h 356"/>
                <a:gd name="T98" fmla="*/ 207 w 402"/>
                <a:gd name="T99" fmla="*/ 128 h 356"/>
                <a:gd name="T100" fmla="*/ 198 w 402"/>
                <a:gd name="T101" fmla="*/ 103 h 356"/>
                <a:gd name="T102" fmla="*/ 216 w 402"/>
                <a:gd name="T103" fmla="*/ 95 h 356"/>
                <a:gd name="T104" fmla="*/ 228 w 402"/>
                <a:gd name="T105" fmla="*/ 78 h 356"/>
                <a:gd name="T106" fmla="*/ 249 w 402"/>
                <a:gd name="T107" fmla="*/ 70 h 356"/>
                <a:gd name="T108" fmla="*/ 271 w 402"/>
                <a:gd name="T109" fmla="*/ 42 h 356"/>
                <a:gd name="T110" fmla="*/ 280 w 402"/>
                <a:gd name="T111" fmla="*/ 35 h 356"/>
                <a:gd name="T112" fmla="*/ 302 w 402"/>
                <a:gd name="T113" fmla="*/ 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2" h="356">
                  <a:moveTo>
                    <a:pt x="302" y="12"/>
                  </a:moveTo>
                  <a:lnTo>
                    <a:pt x="299" y="8"/>
                  </a:lnTo>
                  <a:lnTo>
                    <a:pt x="305" y="0"/>
                  </a:lnTo>
                  <a:lnTo>
                    <a:pt x="313" y="0"/>
                  </a:lnTo>
                  <a:lnTo>
                    <a:pt x="317" y="5"/>
                  </a:lnTo>
                  <a:lnTo>
                    <a:pt x="342" y="0"/>
                  </a:lnTo>
                  <a:lnTo>
                    <a:pt x="347" y="3"/>
                  </a:lnTo>
                  <a:lnTo>
                    <a:pt x="347" y="3"/>
                  </a:lnTo>
                  <a:lnTo>
                    <a:pt x="349" y="17"/>
                  </a:lnTo>
                  <a:lnTo>
                    <a:pt x="337" y="27"/>
                  </a:lnTo>
                  <a:lnTo>
                    <a:pt x="328" y="21"/>
                  </a:lnTo>
                  <a:lnTo>
                    <a:pt x="324" y="26"/>
                  </a:lnTo>
                  <a:lnTo>
                    <a:pt x="326" y="64"/>
                  </a:lnTo>
                  <a:lnTo>
                    <a:pt x="329" y="69"/>
                  </a:lnTo>
                  <a:lnTo>
                    <a:pt x="338" y="70"/>
                  </a:lnTo>
                  <a:lnTo>
                    <a:pt x="342" y="76"/>
                  </a:lnTo>
                  <a:lnTo>
                    <a:pt x="342" y="72"/>
                  </a:lnTo>
                  <a:lnTo>
                    <a:pt x="346" y="70"/>
                  </a:lnTo>
                  <a:lnTo>
                    <a:pt x="351" y="78"/>
                  </a:lnTo>
                  <a:lnTo>
                    <a:pt x="350" y="85"/>
                  </a:lnTo>
                  <a:lnTo>
                    <a:pt x="355" y="90"/>
                  </a:lnTo>
                  <a:lnTo>
                    <a:pt x="366" y="88"/>
                  </a:lnTo>
                  <a:lnTo>
                    <a:pt x="376" y="106"/>
                  </a:lnTo>
                  <a:lnTo>
                    <a:pt x="366" y="126"/>
                  </a:lnTo>
                  <a:lnTo>
                    <a:pt x="371" y="129"/>
                  </a:lnTo>
                  <a:lnTo>
                    <a:pt x="368" y="136"/>
                  </a:lnTo>
                  <a:lnTo>
                    <a:pt x="370" y="150"/>
                  </a:lnTo>
                  <a:lnTo>
                    <a:pt x="380" y="152"/>
                  </a:lnTo>
                  <a:lnTo>
                    <a:pt x="382" y="162"/>
                  </a:lnTo>
                  <a:lnTo>
                    <a:pt x="390" y="162"/>
                  </a:lnTo>
                  <a:lnTo>
                    <a:pt x="390" y="167"/>
                  </a:lnTo>
                  <a:lnTo>
                    <a:pt x="402" y="177"/>
                  </a:lnTo>
                  <a:lnTo>
                    <a:pt x="395" y="179"/>
                  </a:lnTo>
                  <a:lnTo>
                    <a:pt x="395" y="195"/>
                  </a:lnTo>
                  <a:lnTo>
                    <a:pt x="389" y="199"/>
                  </a:lnTo>
                  <a:lnTo>
                    <a:pt x="387" y="209"/>
                  </a:lnTo>
                  <a:lnTo>
                    <a:pt x="387" y="209"/>
                  </a:lnTo>
                  <a:lnTo>
                    <a:pt x="389" y="212"/>
                  </a:lnTo>
                  <a:lnTo>
                    <a:pt x="358" y="232"/>
                  </a:lnTo>
                  <a:lnTo>
                    <a:pt x="361" y="241"/>
                  </a:lnTo>
                  <a:lnTo>
                    <a:pt x="372" y="246"/>
                  </a:lnTo>
                  <a:lnTo>
                    <a:pt x="372" y="250"/>
                  </a:lnTo>
                  <a:lnTo>
                    <a:pt x="368" y="260"/>
                  </a:lnTo>
                  <a:lnTo>
                    <a:pt x="357" y="261"/>
                  </a:lnTo>
                  <a:lnTo>
                    <a:pt x="347" y="272"/>
                  </a:lnTo>
                  <a:lnTo>
                    <a:pt x="347" y="277"/>
                  </a:lnTo>
                  <a:lnTo>
                    <a:pt x="359" y="280"/>
                  </a:lnTo>
                  <a:lnTo>
                    <a:pt x="349" y="298"/>
                  </a:lnTo>
                  <a:lnTo>
                    <a:pt x="349" y="307"/>
                  </a:lnTo>
                  <a:lnTo>
                    <a:pt x="339" y="304"/>
                  </a:lnTo>
                  <a:lnTo>
                    <a:pt x="331" y="313"/>
                  </a:lnTo>
                  <a:lnTo>
                    <a:pt x="332" y="335"/>
                  </a:lnTo>
                  <a:lnTo>
                    <a:pt x="332" y="335"/>
                  </a:lnTo>
                  <a:lnTo>
                    <a:pt x="306" y="340"/>
                  </a:lnTo>
                  <a:lnTo>
                    <a:pt x="300" y="339"/>
                  </a:lnTo>
                  <a:lnTo>
                    <a:pt x="298" y="333"/>
                  </a:lnTo>
                  <a:lnTo>
                    <a:pt x="294" y="332"/>
                  </a:lnTo>
                  <a:lnTo>
                    <a:pt x="272" y="337"/>
                  </a:lnTo>
                  <a:lnTo>
                    <a:pt x="265" y="336"/>
                  </a:lnTo>
                  <a:lnTo>
                    <a:pt x="257" y="342"/>
                  </a:lnTo>
                  <a:lnTo>
                    <a:pt x="259" y="347"/>
                  </a:lnTo>
                  <a:lnTo>
                    <a:pt x="253" y="346"/>
                  </a:lnTo>
                  <a:lnTo>
                    <a:pt x="260" y="354"/>
                  </a:lnTo>
                  <a:lnTo>
                    <a:pt x="250" y="356"/>
                  </a:lnTo>
                  <a:lnTo>
                    <a:pt x="238" y="353"/>
                  </a:lnTo>
                  <a:lnTo>
                    <a:pt x="236" y="349"/>
                  </a:lnTo>
                  <a:lnTo>
                    <a:pt x="237" y="339"/>
                  </a:lnTo>
                  <a:lnTo>
                    <a:pt x="244" y="330"/>
                  </a:lnTo>
                  <a:lnTo>
                    <a:pt x="238" y="322"/>
                  </a:lnTo>
                  <a:lnTo>
                    <a:pt x="224" y="327"/>
                  </a:lnTo>
                  <a:lnTo>
                    <a:pt x="216" y="321"/>
                  </a:lnTo>
                  <a:lnTo>
                    <a:pt x="211" y="323"/>
                  </a:lnTo>
                  <a:lnTo>
                    <a:pt x="205" y="313"/>
                  </a:lnTo>
                  <a:lnTo>
                    <a:pt x="186" y="302"/>
                  </a:lnTo>
                  <a:lnTo>
                    <a:pt x="179" y="303"/>
                  </a:lnTo>
                  <a:lnTo>
                    <a:pt x="174" y="311"/>
                  </a:lnTo>
                  <a:lnTo>
                    <a:pt x="149" y="324"/>
                  </a:lnTo>
                  <a:lnTo>
                    <a:pt x="136" y="321"/>
                  </a:lnTo>
                  <a:lnTo>
                    <a:pt x="135" y="317"/>
                  </a:lnTo>
                  <a:lnTo>
                    <a:pt x="130" y="317"/>
                  </a:lnTo>
                  <a:lnTo>
                    <a:pt x="116" y="323"/>
                  </a:lnTo>
                  <a:lnTo>
                    <a:pt x="113" y="331"/>
                  </a:lnTo>
                  <a:lnTo>
                    <a:pt x="101" y="331"/>
                  </a:lnTo>
                  <a:lnTo>
                    <a:pt x="103" y="322"/>
                  </a:lnTo>
                  <a:lnTo>
                    <a:pt x="98" y="320"/>
                  </a:lnTo>
                  <a:lnTo>
                    <a:pt x="97" y="308"/>
                  </a:lnTo>
                  <a:lnTo>
                    <a:pt x="92" y="301"/>
                  </a:lnTo>
                  <a:lnTo>
                    <a:pt x="73" y="300"/>
                  </a:lnTo>
                  <a:lnTo>
                    <a:pt x="59" y="307"/>
                  </a:lnTo>
                  <a:lnTo>
                    <a:pt x="45" y="303"/>
                  </a:lnTo>
                  <a:lnTo>
                    <a:pt x="40" y="296"/>
                  </a:lnTo>
                  <a:lnTo>
                    <a:pt x="40" y="296"/>
                  </a:lnTo>
                  <a:lnTo>
                    <a:pt x="43" y="282"/>
                  </a:lnTo>
                  <a:lnTo>
                    <a:pt x="40" y="272"/>
                  </a:lnTo>
                  <a:lnTo>
                    <a:pt x="35" y="274"/>
                  </a:lnTo>
                  <a:lnTo>
                    <a:pt x="34" y="268"/>
                  </a:lnTo>
                  <a:lnTo>
                    <a:pt x="25" y="261"/>
                  </a:lnTo>
                  <a:lnTo>
                    <a:pt x="16" y="259"/>
                  </a:lnTo>
                  <a:lnTo>
                    <a:pt x="8" y="266"/>
                  </a:lnTo>
                  <a:lnTo>
                    <a:pt x="0" y="259"/>
                  </a:lnTo>
                  <a:lnTo>
                    <a:pt x="9" y="254"/>
                  </a:lnTo>
                  <a:lnTo>
                    <a:pt x="17" y="257"/>
                  </a:lnTo>
                  <a:lnTo>
                    <a:pt x="25" y="250"/>
                  </a:lnTo>
                  <a:lnTo>
                    <a:pt x="15" y="232"/>
                  </a:lnTo>
                  <a:lnTo>
                    <a:pt x="16" y="225"/>
                  </a:lnTo>
                  <a:lnTo>
                    <a:pt x="2" y="218"/>
                  </a:lnTo>
                  <a:lnTo>
                    <a:pt x="5" y="210"/>
                  </a:lnTo>
                  <a:lnTo>
                    <a:pt x="19" y="204"/>
                  </a:lnTo>
                  <a:lnTo>
                    <a:pt x="33" y="175"/>
                  </a:lnTo>
                  <a:lnTo>
                    <a:pt x="8" y="158"/>
                  </a:lnTo>
                  <a:lnTo>
                    <a:pt x="8" y="148"/>
                  </a:lnTo>
                  <a:lnTo>
                    <a:pt x="19" y="134"/>
                  </a:lnTo>
                  <a:lnTo>
                    <a:pt x="19" y="134"/>
                  </a:lnTo>
                  <a:lnTo>
                    <a:pt x="35" y="136"/>
                  </a:lnTo>
                  <a:lnTo>
                    <a:pt x="53" y="132"/>
                  </a:lnTo>
                  <a:lnTo>
                    <a:pt x="58" y="140"/>
                  </a:lnTo>
                  <a:lnTo>
                    <a:pt x="66" y="142"/>
                  </a:lnTo>
                  <a:lnTo>
                    <a:pt x="63" y="146"/>
                  </a:lnTo>
                  <a:lnTo>
                    <a:pt x="63" y="157"/>
                  </a:lnTo>
                  <a:lnTo>
                    <a:pt x="69" y="160"/>
                  </a:lnTo>
                  <a:lnTo>
                    <a:pt x="73" y="169"/>
                  </a:lnTo>
                  <a:lnTo>
                    <a:pt x="80" y="173"/>
                  </a:lnTo>
                  <a:lnTo>
                    <a:pt x="90" y="171"/>
                  </a:lnTo>
                  <a:lnTo>
                    <a:pt x="92" y="177"/>
                  </a:lnTo>
                  <a:lnTo>
                    <a:pt x="97" y="173"/>
                  </a:lnTo>
                  <a:lnTo>
                    <a:pt x="99" y="180"/>
                  </a:lnTo>
                  <a:lnTo>
                    <a:pt x="105" y="171"/>
                  </a:lnTo>
                  <a:lnTo>
                    <a:pt x="112" y="177"/>
                  </a:lnTo>
                  <a:lnTo>
                    <a:pt x="108" y="187"/>
                  </a:lnTo>
                  <a:lnTo>
                    <a:pt x="115" y="190"/>
                  </a:lnTo>
                  <a:lnTo>
                    <a:pt x="128" y="183"/>
                  </a:lnTo>
                  <a:lnTo>
                    <a:pt x="139" y="185"/>
                  </a:lnTo>
                  <a:lnTo>
                    <a:pt x="144" y="177"/>
                  </a:lnTo>
                  <a:lnTo>
                    <a:pt x="142" y="154"/>
                  </a:lnTo>
                  <a:lnTo>
                    <a:pt x="147" y="151"/>
                  </a:lnTo>
                  <a:lnTo>
                    <a:pt x="155" y="169"/>
                  </a:lnTo>
                  <a:lnTo>
                    <a:pt x="161" y="169"/>
                  </a:lnTo>
                  <a:lnTo>
                    <a:pt x="165" y="173"/>
                  </a:lnTo>
                  <a:lnTo>
                    <a:pt x="171" y="169"/>
                  </a:lnTo>
                  <a:lnTo>
                    <a:pt x="173" y="170"/>
                  </a:lnTo>
                  <a:lnTo>
                    <a:pt x="186" y="156"/>
                  </a:lnTo>
                  <a:lnTo>
                    <a:pt x="182" y="150"/>
                  </a:lnTo>
                  <a:lnTo>
                    <a:pt x="186" y="150"/>
                  </a:lnTo>
                  <a:lnTo>
                    <a:pt x="186" y="146"/>
                  </a:lnTo>
                  <a:lnTo>
                    <a:pt x="193" y="143"/>
                  </a:lnTo>
                  <a:lnTo>
                    <a:pt x="190" y="142"/>
                  </a:lnTo>
                  <a:lnTo>
                    <a:pt x="191" y="140"/>
                  </a:lnTo>
                  <a:lnTo>
                    <a:pt x="201" y="140"/>
                  </a:lnTo>
                  <a:lnTo>
                    <a:pt x="209" y="132"/>
                  </a:lnTo>
                  <a:lnTo>
                    <a:pt x="207" y="128"/>
                  </a:lnTo>
                  <a:lnTo>
                    <a:pt x="211" y="127"/>
                  </a:lnTo>
                  <a:lnTo>
                    <a:pt x="209" y="116"/>
                  </a:lnTo>
                  <a:lnTo>
                    <a:pt x="198" y="103"/>
                  </a:lnTo>
                  <a:lnTo>
                    <a:pt x="211" y="103"/>
                  </a:lnTo>
                  <a:lnTo>
                    <a:pt x="210" y="96"/>
                  </a:lnTo>
                  <a:lnTo>
                    <a:pt x="216" y="95"/>
                  </a:lnTo>
                  <a:lnTo>
                    <a:pt x="217" y="91"/>
                  </a:lnTo>
                  <a:lnTo>
                    <a:pt x="213" y="80"/>
                  </a:lnTo>
                  <a:lnTo>
                    <a:pt x="228" y="78"/>
                  </a:lnTo>
                  <a:lnTo>
                    <a:pt x="231" y="70"/>
                  </a:lnTo>
                  <a:lnTo>
                    <a:pt x="242" y="76"/>
                  </a:lnTo>
                  <a:lnTo>
                    <a:pt x="249" y="70"/>
                  </a:lnTo>
                  <a:lnTo>
                    <a:pt x="248" y="64"/>
                  </a:lnTo>
                  <a:lnTo>
                    <a:pt x="254" y="55"/>
                  </a:lnTo>
                  <a:lnTo>
                    <a:pt x="271" y="42"/>
                  </a:lnTo>
                  <a:lnTo>
                    <a:pt x="273" y="45"/>
                  </a:lnTo>
                  <a:lnTo>
                    <a:pt x="277" y="43"/>
                  </a:lnTo>
                  <a:lnTo>
                    <a:pt x="280" y="35"/>
                  </a:lnTo>
                  <a:lnTo>
                    <a:pt x="297" y="47"/>
                  </a:lnTo>
                  <a:lnTo>
                    <a:pt x="290" y="33"/>
                  </a:lnTo>
                  <a:lnTo>
                    <a:pt x="302"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70" name="Group 69">
            <a:extLst>
              <a:ext uri="{FF2B5EF4-FFF2-40B4-BE49-F238E27FC236}">
                <a16:creationId xmlns:a16="http://schemas.microsoft.com/office/drawing/2014/main" id="{EDC72F6D-5559-43D3-992C-A4679DE172B0}"/>
              </a:ext>
            </a:extLst>
          </p:cNvPr>
          <p:cNvGrpSpPr/>
          <p:nvPr/>
        </p:nvGrpSpPr>
        <p:grpSpPr>
          <a:xfrm>
            <a:off x="1678780" y="2407199"/>
            <a:ext cx="6197236" cy="5472602"/>
            <a:chOff x="10626915" y="3676650"/>
            <a:chExt cx="6197236" cy="5472602"/>
          </a:xfrm>
        </p:grpSpPr>
        <p:sp>
          <p:nvSpPr>
            <p:cNvPr id="71" name="Title 12">
              <a:extLst>
                <a:ext uri="{FF2B5EF4-FFF2-40B4-BE49-F238E27FC236}">
                  <a16:creationId xmlns:a16="http://schemas.microsoft.com/office/drawing/2014/main" id="{86D52A11-7D6B-4BDA-B797-0D2C5C316640}"/>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Romania</a:t>
              </a:r>
            </a:p>
          </p:txBody>
        </p:sp>
        <p:sp>
          <p:nvSpPr>
            <p:cNvPr id="72" name="Subtitle 13">
              <a:extLst>
                <a:ext uri="{FF2B5EF4-FFF2-40B4-BE49-F238E27FC236}">
                  <a16:creationId xmlns:a16="http://schemas.microsoft.com/office/drawing/2014/main" id="{982CC4D1-33E2-4F64-BE8D-235486B9AA02}"/>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418014264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down)">
                                      <p:cBhvr>
                                        <p:cTn id="7"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 name="Group 120">
            <a:extLst>
              <a:ext uri="{FF2B5EF4-FFF2-40B4-BE49-F238E27FC236}">
                <a16:creationId xmlns:a16="http://schemas.microsoft.com/office/drawing/2014/main" id="{CCFF9314-5501-4358-944E-98B68B6A7443}"/>
              </a:ext>
            </a:extLst>
          </p:cNvPr>
          <p:cNvGrpSpPr/>
          <p:nvPr/>
        </p:nvGrpSpPr>
        <p:grpSpPr>
          <a:xfrm>
            <a:off x="8505825" y="2319337"/>
            <a:ext cx="9124950" cy="5648327"/>
            <a:chOff x="5670550" y="2460625"/>
            <a:chExt cx="6083300" cy="3765551"/>
          </a:xfrm>
          <a:solidFill>
            <a:schemeClr val="bg1">
              <a:lumMod val="85000"/>
            </a:schemeClr>
          </a:solidFill>
        </p:grpSpPr>
        <p:sp>
          <p:nvSpPr>
            <p:cNvPr id="38" name="Freeform 5">
              <a:extLst>
                <a:ext uri="{FF2B5EF4-FFF2-40B4-BE49-F238E27FC236}">
                  <a16:creationId xmlns:a16="http://schemas.microsoft.com/office/drawing/2014/main" id="{449B97D0-17AF-40A2-A661-41E18F62D8CE}"/>
                </a:ext>
              </a:extLst>
            </p:cNvPr>
            <p:cNvSpPr>
              <a:spLocks/>
            </p:cNvSpPr>
            <p:nvPr/>
          </p:nvSpPr>
          <p:spPr bwMode="auto">
            <a:xfrm>
              <a:off x="6340475" y="6032500"/>
              <a:ext cx="79375" cy="69850"/>
            </a:xfrm>
            <a:custGeom>
              <a:avLst/>
              <a:gdLst>
                <a:gd name="T0" fmla="*/ 50 w 50"/>
                <a:gd name="T1" fmla="*/ 19 h 44"/>
                <a:gd name="T2" fmla="*/ 50 w 50"/>
                <a:gd name="T3" fmla="*/ 23 h 44"/>
                <a:gd name="T4" fmla="*/ 48 w 50"/>
                <a:gd name="T5" fmla="*/ 23 h 44"/>
                <a:gd name="T6" fmla="*/ 45 w 50"/>
                <a:gd name="T7" fmla="*/ 15 h 44"/>
                <a:gd name="T8" fmla="*/ 42 w 50"/>
                <a:gd name="T9" fmla="*/ 14 h 44"/>
                <a:gd name="T10" fmla="*/ 41 w 50"/>
                <a:gd name="T11" fmla="*/ 19 h 44"/>
                <a:gd name="T12" fmla="*/ 43 w 50"/>
                <a:gd name="T13" fmla="*/ 26 h 44"/>
                <a:gd name="T14" fmla="*/ 42 w 50"/>
                <a:gd name="T15" fmla="*/ 32 h 44"/>
                <a:gd name="T16" fmla="*/ 43 w 50"/>
                <a:gd name="T17" fmla="*/ 37 h 44"/>
                <a:gd name="T18" fmla="*/ 39 w 50"/>
                <a:gd name="T19" fmla="*/ 44 h 44"/>
                <a:gd name="T20" fmla="*/ 31 w 50"/>
                <a:gd name="T21" fmla="*/ 39 h 44"/>
                <a:gd name="T22" fmla="*/ 26 w 50"/>
                <a:gd name="T23" fmla="*/ 39 h 44"/>
                <a:gd name="T24" fmla="*/ 24 w 50"/>
                <a:gd name="T25" fmla="*/ 37 h 44"/>
                <a:gd name="T26" fmla="*/ 27 w 50"/>
                <a:gd name="T27" fmla="*/ 34 h 44"/>
                <a:gd name="T28" fmla="*/ 26 w 50"/>
                <a:gd name="T29" fmla="*/ 32 h 44"/>
                <a:gd name="T30" fmla="*/ 27 w 50"/>
                <a:gd name="T31" fmla="*/ 31 h 44"/>
                <a:gd name="T32" fmla="*/ 31 w 50"/>
                <a:gd name="T33" fmla="*/ 34 h 44"/>
                <a:gd name="T34" fmla="*/ 35 w 50"/>
                <a:gd name="T35" fmla="*/ 33 h 44"/>
                <a:gd name="T36" fmla="*/ 34 w 50"/>
                <a:gd name="T37" fmla="*/ 29 h 44"/>
                <a:gd name="T38" fmla="*/ 29 w 50"/>
                <a:gd name="T39" fmla="*/ 26 h 44"/>
                <a:gd name="T40" fmla="*/ 29 w 50"/>
                <a:gd name="T41" fmla="*/ 19 h 44"/>
                <a:gd name="T42" fmla="*/ 33 w 50"/>
                <a:gd name="T43" fmla="*/ 14 h 44"/>
                <a:gd name="T44" fmla="*/ 31 w 50"/>
                <a:gd name="T45" fmla="*/ 12 h 44"/>
                <a:gd name="T46" fmla="*/ 32 w 50"/>
                <a:gd name="T47" fmla="*/ 11 h 44"/>
                <a:gd name="T48" fmla="*/ 30 w 50"/>
                <a:gd name="T49" fmla="*/ 8 h 44"/>
                <a:gd name="T50" fmla="*/ 31 w 50"/>
                <a:gd name="T51" fmla="*/ 6 h 44"/>
                <a:gd name="T52" fmla="*/ 25 w 50"/>
                <a:gd name="T53" fmla="*/ 4 h 44"/>
                <a:gd name="T54" fmla="*/ 22 w 50"/>
                <a:gd name="T55" fmla="*/ 11 h 44"/>
                <a:gd name="T56" fmla="*/ 20 w 50"/>
                <a:gd name="T57" fmla="*/ 12 h 44"/>
                <a:gd name="T58" fmla="*/ 10 w 50"/>
                <a:gd name="T59" fmla="*/ 11 h 44"/>
                <a:gd name="T60" fmla="*/ 0 w 50"/>
                <a:gd name="T61" fmla="*/ 5 h 44"/>
                <a:gd name="T62" fmla="*/ 1 w 50"/>
                <a:gd name="T63" fmla="*/ 3 h 44"/>
                <a:gd name="T64" fmla="*/ 9 w 50"/>
                <a:gd name="T65" fmla="*/ 6 h 44"/>
                <a:gd name="T66" fmla="*/ 14 w 50"/>
                <a:gd name="T67" fmla="*/ 6 h 44"/>
                <a:gd name="T68" fmla="*/ 23 w 50"/>
                <a:gd name="T69" fmla="*/ 0 h 44"/>
                <a:gd name="T70" fmla="*/ 33 w 50"/>
                <a:gd name="T71" fmla="*/ 4 h 44"/>
                <a:gd name="T72" fmla="*/ 39 w 50"/>
                <a:gd name="T73" fmla="*/ 3 h 44"/>
                <a:gd name="T74" fmla="*/ 43 w 50"/>
                <a:gd name="T75" fmla="*/ 7 h 44"/>
                <a:gd name="T76" fmla="*/ 50 w 50"/>
                <a:gd name="T77"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44">
                  <a:moveTo>
                    <a:pt x="50" y="19"/>
                  </a:moveTo>
                  <a:lnTo>
                    <a:pt x="50" y="23"/>
                  </a:lnTo>
                  <a:lnTo>
                    <a:pt x="48" y="23"/>
                  </a:lnTo>
                  <a:lnTo>
                    <a:pt x="45" y="15"/>
                  </a:lnTo>
                  <a:lnTo>
                    <a:pt x="42" y="14"/>
                  </a:lnTo>
                  <a:lnTo>
                    <a:pt x="41" y="19"/>
                  </a:lnTo>
                  <a:lnTo>
                    <a:pt x="43" y="26"/>
                  </a:lnTo>
                  <a:lnTo>
                    <a:pt x="42" y="32"/>
                  </a:lnTo>
                  <a:lnTo>
                    <a:pt x="43" y="37"/>
                  </a:lnTo>
                  <a:lnTo>
                    <a:pt x="39" y="44"/>
                  </a:lnTo>
                  <a:lnTo>
                    <a:pt x="31" y="39"/>
                  </a:lnTo>
                  <a:lnTo>
                    <a:pt x="26" y="39"/>
                  </a:lnTo>
                  <a:lnTo>
                    <a:pt x="24" y="37"/>
                  </a:lnTo>
                  <a:lnTo>
                    <a:pt x="27" y="34"/>
                  </a:lnTo>
                  <a:lnTo>
                    <a:pt x="26" y="32"/>
                  </a:lnTo>
                  <a:lnTo>
                    <a:pt x="27" y="31"/>
                  </a:lnTo>
                  <a:lnTo>
                    <a:pt x="31" y="34"/>
                  </a:lnTo>
                  <a:lnTo>
                    <a:pt x="35" y="33"/>
                  </a:lnTo>
                  <a:lnTo>
                    <a:pt x="34" y="29"/>
                  </a:lnTo>
                  <a:lnTo>
                    <a:pt x="29" y="26"/>
                  </a:lnTo>
                  <a:lnTo>
                    <a:pt x="29" y="19"/>
                  </a:lnTo>
                  <a:lnTo>
                    <a:pt x="33" y="14"/>
                  </a:lnTo>
                  <a:lnTo>
                    <a:pt x="31" y="12"/>
                  </a:lnTo>
                  <a:lnTo>
                    <a:pt x="32" y="11"/>
                  </a:lnTo>
                  <a:lnTo>
                    <a:pt x="30" y="8"/>
                  </a:lnTo>
                  <a:lnTo>
                    <a:pt x="31" y="6"/>
                  </a:lnTo>
                  <a:lnTo>
                    <a:pt x="25" y="4"/>
                  </a:lnTo>
                  <a:lnTo>
                    <a:pt x="22" y="11"/>
                  </a:lnTo>
                  <a:lnTo>
                    <a:pt x="20" y="12"/>
                  </a:lnTo>
                  <a:lnTo>
                    <a:pt x="10" y="11"/>
                  </a:lnTo>
                  <a:lnTo>
                    <a:pt x="0" y="5"/>
                  </a:lnTo>
                  <a:lnTo>
                    <a:pt x="1" y="3"/>
                  </a:lnTo>
                  <a:lnTo>
                    <a:pt x="9" y="6"/>
                  </a:lnTo>
                  <a:lnTo>
                    <a:pt x="14" y="6"/>
                  </a:lnTo>
                  <a:lnTo>
                    <a:pt x="23" y="0"/>
                  </a:lnTo>
                  <a:lnTo>
                    <a:pt x="33" y="4"/>
                  </a:lnTo>
                  <a:lnTo>
                    <a:pt x="39" y="3"/>
                  </a:lnTo>
                  <a:lnTo>
                    <a:pt x="43" y="7"/>
                  </a:lnTo>
                  <a:lnTo>
                    <a:pt x="50" y="1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6">
              <a:extLst>
                <a:ext uri="{FF2B5EF4-FFF2-40B4-BE49-F238E27FC236}">
                  <a16:creationId xmlns:a16="http://schemas.microsoft.com/office/drawing/2014/main" id="{C9BA44ED-8DA2-4916-AC96-3E1022B6FAFC}"/>
                </a:ext>
              </a:extLst>
            </p:cNvPr>
            <p:cNvSpPr>
              <a:spLocks/>
            </p:cNvSpPr>
            <p:nvPr/>
          </p:nvSpPr>
          <p:spPr bwMode="auto">
            <a:xfrm>
              <a:off x="7742238" y="5524500"/>
              <a:ext cx="330200" cy="219075"/>
            </a:xfrm>
            <a:custGeom>
              <a:avLst/>
              <a:gdLst>
                <a:gd name="T0" fmla="*/ 165 w 208"/>
                <a:gd name="T1" fmla="*/ 0 h 138"/>
                <a:gd name="T2" fmla="*/ 172 w 208"/>
                <a:gd name="T3" fmla="*/ 8 h 138"/>
                <a:gd name="T4" fmla="*/ 181 w 208"/>
                <a:gd name="T5" fmla="*/ 15 h 138"/>
                <a:gd name="T6" fmla="*/ 194 w 208"/>
                <a:gd name="T7" fmla="*/ 35 h 138"/>
                <a:gd name="T8" fmla="*/ 202 w 208"/>
                <a:gd name="T9" fmla="*/ 41 h 138"/>
                <a:gd name="T10" fmla="*/ 206 w 208"/>
                <a:gd name="T11" fmla="*/ 53 h 138"/>
                <a:gd name="T12" fmla="*/ 205 w 208"/>
                <a:gd name="T13" fmla="*/ 64 h 138"/>
                <a:gd name="T14" fmla="*/ 208 w 208"/>
                <a:gd name="T15" fmla="*/ 68 h 138"/>
                <a:gd name="T16" fmla="*/ 203 w 208"/>
                <a:gd name="T17" fmla="*/ 67 h 138"/>
                <a:gd name="T18" fmla="*/ 199 w 208"/>
                <a:gd name="T19" fmla="*/ 85 h 138"/>
                <a:gd name="T20" fmla="*/ 191 w 208"/>
                <a:gd name="T21" fmla="*/ 89 h 138"/>
                <a:gd name="T22" fmla="*/ 179 w 208"/>
                <a:gd name="T23" fmla="*/ 94 h 138"/>
                <a:gd name="T24" fmla="*/ 171 w 208"/>
                <a:gd name="T25" fmla="*/ 105 h 138"/>
                <a:gd name="T26" fmla="*/ 148 w 208"/>
                <a:gd name="T27" fmla="*/ 116 h 138"/>
                <a:gd name="T28" fmla="*/ 141 w 208"/>
                <a:gd name="T29" fmla="*/ 121 h 138"/>
                <a:gd name="T30" fmla="*/ 138 w 208"/>
                <a:gd name="T31" fmla="*/ 124 h 138"/>
                <a:gd name="T32" fmla="*/ 149 w 208"/>
                <a:gd name="T33" fmla="*/ 130 h 138"/>
                <a:gd name="T34" fmla="*/ 148 w 208"/>
                <a:gd name="T35" fmla="*/ 136 h 138"/>
                <a:gd name="T36" fmla="*/ 139 w 208"/>
                <a:gd name="T37" fmla="*/ 138 h 138"/>
                <a:gd name="T38" fmla="*/ 118 w 208"/>
                <a:gd name="T39" fmla="*/ 124 h 138"/>
                <a:gd name="T40" fmla="*/ 109 w 208"/>
                <a:gd name="T41" fmla="*/ 128 h 138"/>
                <a:gd name="T42" fmla="*/ 105 w 208"/>
                <a:gd name="T43" fmla="*/ 134 h 138"/>
                <a:gd name="T44" fmla="*/ 90 w 208"/>
                <a:gd name="T45" fmla="*/ 132 h 138"/>
                <a:gd name="T46" fmla="*/ 80 w 208"/>
                <a:gd name="T47" fmla="*/ 126 h 138"/>
                <a:gd name="T48" fmla="*/ 73 w 208"/>
                <a:gd name="T49" fmla="*/ 117 h 138"/>
                <a:gd name="T50" fmla="*/ 63 w 208"/>
                <a:gd name="T51" fmla="*/ 115 h 138"/>
                <a:gd name="T52" fmla="*/ 58 w 208"/>
                <a:gd name="T53" fmla="*/ 118 h 138"/>
                <a:gd name="T54" fmla="*/ 53 w 208"/>
                <a:gd name="T55" fmla="*/ 129 h 138"/>
                <a:gd name="T56" fmla="*/ 29 w 208"/>
                <a:gd name="T57" fmla="*/ 92 h 138"/>
                <a:gd name="T58" fmla="*/ 0 w 208"/>
                <a:gd name="T59" fmla="*/ 41 h 138"/>
                <a:gd name="T60" fmla="*/ 4 w 208"/>
                <a:gd name="T61" fmla="*/ 37 h 138"/>
                <a:gd name="T62" fmla="*/ 2 w 208"/>
                <a:gd name="T63" fmla="*/ 33 h 138"/>
                <a:gd name="T64" fmla="*/ 7 w 208"/>
                <a:gd name="T65" fmla="*/ 33 h 138"/>
                <a:gd name="T66" fmla="*/ 17 w 208"/>
                <a:gd name="T67" fmla="*/ 34 h 138"/>
                <a:gd name="T68" fmla="*/ 36 w 208"/>
                <a:gd name="T69" fmla="*/ 27 h 138"/>
                <a:gd name="T70" fmla="*/ 44 w 208"/>
                <a:gd name="T71" fmla="*/ 21 h 138"/>
                <a:gd name="T72" fmla="*/ 54 w 208"/>
                <a:gd name="T73" fmla="*/ 15 h 138"/>
                <a:gd name="T74" fmla="*/ 61 w 208"/>
                <a:gd name="T75" fmla="*/ 8 h 138"/>
                <a:gd name="T76" fmla="*/ 65 w 208"/>
                <a:gd name="T77" fmla="*/ 3 h 138"/>
                <a:gd name="T78" fmla="*/ 73 w 208"/>
                <a:gd name="T79" fmla="*/ 11 h 138"/>
                <a:gd name="T80" fmla="*/ 84 w 208"/>
                <a:gd name="T81" fmla="*/ 15 h 138"/>
                <a:gd name="T82" fmla="*/ 89 w 208"/>
                <a:gd name="T83" fmla="*/ 18 h 138"/>
                <a:gd name="T84" fmla="*/ 88 w 208"/>
                <a:gd name="T85" fmla="*/ 26 h 138"/>
                <a:gd name="T86" fmla="*/ 97 w 208"/>
                <a:gd name="T87" fmla="*/ 30 h 138"/>
                <a:gd name="T88" fmla="*/ 107 w 208"/>
                <a:gd name="T89" fmla="*/ 30 h 138"/>
                <a:gd name="T90" fmla="*/ 117 w 208"/>
                <a:gd name="T91" fmla="*/ 15 h 138"/>
                <a:gd name="T92" fmla="*/ 125 w 208"/>
                <a:gd name="T93" fmla="*/ 18 h 138"/>
                <a:gd name="T94" fmla="*/ 127 w 208"/>
                <a:gd name="T95" fmla="*/ 12 h 138"/>
                <a:gd name="T96" fmla="*/ 144 w 208"/>
                <a:gd name="T97" fmla="*/ 8 h 138"/>
                <a:gd name="T98" fmla="*/ 151 w 208"/>
                <a:gd name="T99" fmla="*/ 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8" h="138">
                  <a:moveTo>
                    <a:pt x="162" y="0"/>
                  </a:moveTo>
                  <a:lnTo>
                    <a:pt x="165" y="0"/>
                  </a:lnTo>
                  <a:lnTo>
                    <a:pt x="170" y="8"/>
                  </a:lnTo>
                  <a:lnTo>
                    <a:pt x="172" y="8"/>
                  </a:lnTo>
                  <a:lnTo>
                    <a:pt x="177" y="11"/>
                  </a:lnTo>
                  <a:lnTo>
                    <a:pt x="181" y="15"/>
                  </a:lnTo>
                  <a:lnTo>
                    <a:pt x="186" y="18"/>
                  </a:lnTo>
                  <a:lnTo>
                    <a:pt x="194" y="35"/>
                  </a:lnTo>
                  <a:lnTo>
                    <a:pt x="203" y="36"/>
                  </a:lnTo>
                  <a:lnTo>
                    <a:pt x="202" y="41"/>
                  </a:lnTo>
                  <a:lnTo>
                    <a:pt x="197" y="45"/>
                  </a:lnTo>
                  <a:lnTo>
                    <a:pt x="206" y="53"/>
                  </a:lnTo>
                  <a:lnTo>
                    <a:pt x="204" y="61"/>
                  </a:lnTo>
                  <a:lnTo>
                    <a:pt x="205" y="64"/>
                  </a:lnTo>
                  <a:lnTo>
                    <a:pt x="208" y="65"/>
                  </a:lnTo>
                  <a:lnTo>
                    <a:pt x="208" y="68"/>
                  </a:lnTo>
                  <a:lnTo>
                    <a:pt x="208" y="68"/>
                  </a:lnTo>
                  <a:lnTo>
                    <a:pt x="203" y="67"/>
                  </a:lnTo>
                  <a:lnTo>
                    <a:pt x="197" y="71"/>
                  </a:lnTo>
                  <a:lnTo>
                    <a:pt x="199" y="85"/>
                  </a:lnTo>
                  <a:lnTo>
                    <a:pt x="192" y="85"/>
                  </a:lnTo>
                  <a:lnTo>
                    <a:pt x="191" y="89"/>
                  </a:lnTo>
                  <a:lnTo>
                    <a:pt x="178" y="88"/>
                  </a:lnTo>
                  <a:lnTo>
                    <a:pt x="179" y="94"/>
                  </a:lnTo>
                  <a:lnTo>
                    <a:pt x="171" y="103"/>
                  </a:lnTo>
                  <a:lnTo>
                    <a:pt x="171" y="105"/>
                  </a:lnTo>
                  <a:lnTo>
                    <a:pt x="154" y="110"/>
                  </a:lnTo>
                  <a:lnTo>
                    <a:pt x="148" y="116"/>
                  </a:lnTo>
                  <a:lnTo>
                    <a:pt x="142" y="117"/>
                  </a:lnTo>
                  <a:lnTo>
                    <a:pt x="141" y="121"/>
                  </a:lnTo>
                  <a:lnTo>
                    <a:pt x="137" y="121"/>
                  </a:lnTo>
                  <a:lnTo>
                    <a:pt x="138" y="124"/>
                  </a:lnTo>
                  <a:lnTo>
                    <a:pt x="149" y="127"/>
                  </a:lnTo>
                  <a:lnTo>
                    <a:pt x="149" y="130"/>
                  </a:lnTo>
                  <a:lnTo>
                    <a:pt x="151" y="132"/>
                  </a:lnTo>
                  <a:lnTo>
                    <a:pt x="148" y="136"/>
                  </a:lnTo>
                  <a:lnTo>
                    <a:pt x="139" y="138"/>
                  </a:lnTo>
                  <a:lnTo>
                    <a:pt x="139" y="138"/>
                  </a:lnTo>
                  <a:lnTo>
                    <a:pt x="133" y="130"/>
                  </a:lnTo>
                  <a:lnTo>
                    <a:pt x="118" y="124"/>
                  </a:lnTo>
                  <a:lnTo>
                    <a:pt x="114" y="129"/>
                  </a:lnTo>
                  <a:lnTo>
                    <a:pt x="109" y="128"/>
                  </a:lnTo>
                  <a:lnTo>
                    <a:pt x="108" y="132"/>
                  </a:lnTo>
                  <a:lnTo>
                    <a:pt x="105" y="134"/>
                  </a:lnTo>
                  <a:lnTo>
                    <a:pt x="96" y="135"/>
                  </a:lnTo>
                  <a:lnTo>
                    <a:pt x="90" y="132"/>
                  </a:lnTo>
                  <a:lnTo>
                    <a:pt x="81" y="135"/>
                  </a:lnTo>
                  <a:lnTo>
                    <a:pt x="80" y="126"/>
                  </a:lnTo>
                  <a:lnTo>
                    <a:pt x="72" y="127"/>
                  </a:lnTo>
                  <a:lnTo>
                    <a:pt x="73" y="117"/>
                  </a:lnTo>
                  <a:lnTo>
                    <a:pt x="72" y="119"/>
                  </a:lnTo>
                  <a:lnTo>
                    <a:pt x="63" y="115"/>
                  </a:lnTo>
                  <a:lnTo>
                    <a:pt x="63" y="118"/>
                  </a:lnTo>
                  <a:lnTo>
                    <a:pt x="58" y="118"/>
                  </a:lnTo>
                  <a:lnTo>
                    <a:pt x="59" y="127"/>
                  </a:lnTo>
                  <a:lnTo>
                    <a:pt x="53" y="129"/>
                  </a:lnTo>
                  <a:lnTo>
                    <a:pt x="50" y="135"/>
                  </a:lnTo>
                  <a:lnTo>
                    <a:pt x="29" y="92"/>
                  </a:lnTo>
                  <a:lnTo>
                    <a:pt x="0" y="41"/>
                  </a:lnTo>
                  <a:lnTo>
                    <a:pt x="0" y="41"/>
                  </a:lnTo>
                  <a:lnTo>
                    <a:pt x="2" y="37"/>
                  </a:lnTo>
                  <a:lnTo>
                    <a:pt x="4" y="37"/>
                  </a:lnTo>
                  <a:lnTo>
                    <a:pt x="2" y="35"/>
                  </a:lnTo>
                  <a:lnTo>
                    <a:pt x="2" y="33"/>
                  </a:lnTo>
                  <a:lnTo>
                    <a:pt x="7" y="30"/>
                  </a:lnTo>
                  <a:lnTo>
                    <a:pt x="7" y="33"/>
                  </a:lnTo>
                  <a:lnTo>
                    <a:pt x="10" y="36"/>
                  </a:lnTo>
                  <a:lnTo>
                    <a:pt x="17" y="34"/>
                  </a:lnTo>
                  <a:lnTo>
                    <a:pt x="19" y="29"/>
                  </a:lnTo>
                  <a:lnTo>
                    <a:pt x="36" y="27"/>
                  </a:lnTo>
                  <a:lnTo>
                    <a:pt x="39" y="23"/>
                  </a:lnTo>
                  <a:lnTo>
                    <a:pt x="44" y="21"/>
                  </a:lnTo>
                  <a:lnTo>
                    <a:pt x="50" y="14"/>
                  </a:lnTo>
                  <a:lnTo>
                    <a:pt x="54" y="15"/>
                  </a:lnTo>
                  <a:lnTo>
                    <a:pt x="60" y="11"/>
                  </a:lnTo>
                  <a:lnTo>
                    <a:pt x="61" y="8"/>
                  </a:lnTo>
                  <a:lnTo>
                    <a:pt x="66" y="6"/>
                  </a:lnTo>
                  <a:lnTo>
                    <a:pt x="65" y="3"/>
                  </a:lnTo>
                  <a:lnTo>
                    <a:pt x="67" y="1"/>
                  </a:lnTo>
                  <a:lnTo>
                    <a:pt x="73" y="11"/>
                  </a:lnTo>
                  <a:lnTo>
                    <a:pt x="81" y="13"/>
                  </a:lnTo>
                  <a:lnTo>
                    <a:pt x="84" y="15"/>
                  </a:lnTo>
                  <a:lnTo>
                    <a:pt x="84" y="18"/>
                  </a:lnTo>
                  <a:lnTo>
                    <a:pt x="89" y="18"/>
                  </a:lnTo>
                  <a:lnTo>
                    <a:pt x="86" y="22"/>
                  </a:lnTo>
                  <a:lnTo>
                    <a:pt x="88" y="26"/>
                  </a:lnTo>
                  <a:lnTo>
                    <a:pt x="96" y="28"/>
                  </a:lnTo>
                  <a:lnTo>
                    <a:pt x="97" y="30"/>
                  </a:lnTo>
                  <a:lnTo>
                    <a:pt x="104" y="34"/>
                  </a:lnTo>
                  <a:lnTo>
                    <a:pt x="107" y="30"/>
                  </a:lnTo>
                  <a:lnTo>
                    <a:pt x="108" y="23"/>
                  </a:lnTo>
                  <a:lnTo>
                    <a:pt x="117" y="15"/>
                  </a:lnTo>
                  <a:lnTo>
                    <a:pt x="122" y="15"/>
                  </a:lnTo>
                  <a:lnTo>
                    <a:pt x="125" y="18"/>
                  </a:lnTo>
                  <a:lnTo>
                    <a:pt x="127" y="16"/>
                  </a:lnTo>
                  <a:lnTo>
                    <a:pt x="127" y="12"/>
                  </a:lnTo>
                  <a:lnTo>
                    <a:pt x="137" y="12"/>
                  </a:lnTo>
                  <a:lnTo>
                    <a:pt x="144" y="8"/>
                  </a:lnTo>
                  <a:lnTo>
                    <a:pt x="148" y="11"/>
                  </a:lnTo>
                  <a:lnTo>
                    <a:pt x="151" y="5"/>
                  </a:lnTo>
                  <a:lnTo>
                    <a:pt x="16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7">
              <a:extLst>
                <a:ext uri="{FF2B5EF4-FFF2-40B4-BE49-F238E27FC236}">
                  <a16:creationId xmlns:a16="http://schemas.microsoft.com/office/drawing/2014/main" id="{ACCDAC3E-4DE5-4A9B-9DC8-9436DCCB86EA}"/>
                </a:ext>
              </a:extLst>
            </p:cNvPr>
            <p:cNvSpPr>
              <a:spLocks/>
            </p:cNvSpPr>
            <p:nvPr/>
          </p:nvSpPr>
          <p:spPr bwMode="auto">
            <a:xfrm>
              <a:off x="9232900" y="5357813"/>
              <a:ext cx="544513" cy="484188"/>
            </a:xfrm>
            <a:custGeom>
              <a:avLst/>
              <a:gdLst>
                <a:gd name="T0" fmla="*/ 23 w 343"/>
                <a:gd name="T1" fmla="*/ 0 h 305"/>
                <a:gd name="T2" fmla="*/ 68 w 343"/>
                <a:gd name="T3" fmla="*/ 23 h 305"/>
                <a:gd name="T4" fmla="*/ 94 w 343"/>
                <a:gd name="T5" fmla="*/ 25 h 305"/>
                <a:gd name="T6" fmla="*/ 120 w 343"/>
                <a:gd name="T7" fmla="*/ 49 h 305"/>
                <a:gd name="T8" fmla="*/ 142 w 343"/>
                <a:gd name="T9" fmla="*/ 52 h 305"/>
                <a:gd name="T10" fmla="*/ 157 w 343"/>
                <a:gd name="T11" fmla="*/ 56 h 305"/>
                <a:gd name="T12" fmla="*/ 175 w 343"/>
                <a:gd name="T13" fmla="*/ 59 h 305"/>
                <a:gd name="T14" fmla="*/ 193 w 343"/>
                <a:gd name="T15" fmla="*/ 55 h 305"/>
                <a:gd name="T16" fmla="*/ 211 w 343"/>
                <a:gd name="T17" fmla="*/ 56 h 305"/>
                <a:gd name="T18" fmla="*/ 249 w 343"/>
                <a:gd name="T19" fmla="*/ 52 h 305"/>
                <a:gd name="T20" fmla="*/ 255 w 343"/>
                <a:gd name="T21" fmla="*/ 55 h 305"/>
                <a:gd name="T22" fmla="*/ 289 w 343"/>
                <a:gd name="T23" fmla="*/ 53 h 305"/>
                <a:gd name="T24" fmla="*/ 294 w 343"/>
                <a:gd name="T25" fmla="*/ 67 h 305"/>
                <a:gd name="T26" fmla="*/ 280 w 343"/>
                <a:gd name="T27" fmla="*/ 81 h 305"/>
                <a:gd name="T28" fmla="*/ 249 w 343"/>
                <a:gd name="T29" fmla="*/ 110 h 305"/>
                <a:gd name="T30" fmla="*/ 246 w 343"/>
                <a:gd name="T31" fmla="*/ 124 h 305"/>
                <a:gd name="T32" fmla="*/ 265 w 343"/>
                <a:gd name="T33" fmla="*/ 140 h 305"/>
                <a:gd name="T34" fmla="*/ 274 w 343"/>
                <a:gd name="T35" fmla="*/ 151 h 305"/>
                <a:gd name="T36" fmla="*/ 295 w 343"/>
                <a:gd name="T37" fmla="*/ 150 h 305"/>
                <a:gd name="T38" fmla="*/ 311 w 343"/>
                <a:gd name="T39" fmla="*/ 138 h 305"/>
                <a:gd name="T40" fmla="*/ 343 w 343"/>
                <a:gd name="T41" fmla="*/ 143 h 305"/>
                <a:gd name="T42" fmla="*/ 335 w 343"/>
                <a:gd name="T43" fmla="*/ 162 h 305"/>
                <a:gd name="T44" fmla="*/ 324 w 343"/>
                <a:gd name="T45" fmla="*/ 178 h 305"/>
                <a:gd name="T46" fmla="*/ 305 w 343"/>
                <a:gd name="T47" fmla="*/ 179 h 305"/>
                <a:gd name="T48" fmla="*/ 286 w 343"/>
                <a:gd name="T49" fmla="*/ 197 h 305"/>
                <a:gd name="T50" fmla="*/ 266 w 343"/>
                <a:gd name="T51" fmla="*/ 218 h 305"/>
                <a:gd name="T52" fmla="*/ 255 w 343"/>
                <a:gd name="T53" fmla="*/ 230 h 305"/>
                <a:gd name="T54" fmla="*/ 254 w 343"/>
                <a:gd name="T55" fmla="*/ 242 h 305"/>
                <a:gd name="T56" fmla="*/ 262 w 343"/>
                <a:gd name="T57" fmla="*/ 256 h 305"/>
                <a:gd name="T58" fmla="*/ 267 w 343"/>
                <a:gd name="T59" fmla="*/ 269 h 305"/>
                <a:gd name="T60" fmla="*/ 266 w 343"/>
                <a:gd name="T61" fmla="*/ 287 h 305"/>
                <a:gd name="T62" fmla="*/ 254 w 343"/>
                <a:gd name="T63" fmla="*/ 301 h 305"/>
                <a:gd name="T64" fmla="*/ 243 w 343"/>
                <a:gd name="T65" fmla="*/ 303 h 305"/>
                <a:gd name="T66" fmla="*/ 222 w 343"/>
                <a:gd name="T67" fmla="*/ 290 h 305"/>
                <a:gd name="T68" fmla="*/ 215 w 343"/>
                <a:gd name="T69" fmla="*/ 286 h 305"/>
                <a:gd name="T70" fmla="*/ 205 w 343"/>
                <a:gd name="T71" fmla="*/ 281 h 305"/>
                <a:gd name="T72" fmla="*/ 183 w 343"/>
                <a:gd name="T73" fmla="*/ 281 h 305"/>
                <a:gd name="T74" fmla="*/ 176 w 343"/>
                <a:gd name="T75" fmla="*/ 265 h 305"/>
                <a:gd name="T76" fmla="*/ 163 w 343"/>
                <a:gd name="T77" fmla="*/ 229 h 305"/>
                <a:gd name="T78" fmla="*/ 163 w 343"/>
                <a:gd name="T79" fmla="*/ 217 h 305"/>
                <a:gd name="T80" fmla="*/ 159 w 343"/>
                <a:gd name="T81" fmla="*/ 205 h 305"/>
                <a:gd name="T82" fmla="*/ 150 w 343"/>
                <a:gd name="T83" fmla="*/ 187 h 305"/>
                <a:gd name="T84" fmla="*/ 147 w 343"/>
                <a:gd name="T85" fmla="*/ 178 h 305"/>
                <a:gd name="T86" fmla="*/ 144 w 343"/>
                <a:gd name="T87" fmla="*/ 165 h 305"/>
                <a:gd name="T88" fmla="*/ 136 w 343"/>
                <a:gd name="T89" fmla="*/ 159 h 305"/>
                <a:gd name="T90" fmla="*/ 118 w 343"/>
                <a:gd name="T91" fmla="*/ 152 h 305"/>
                <a:gd name="T92" fmla="*/ 103 w 343"/>
                <a:gd name="T93" fmla="*/ 144 h 305"/>
                <a:gd name="T94" fmla="*/ 89 w 343"/>
                <a:gd name="T95" fmla="*/ 138 h 305"/>
                <a:gd name="T96" fmla="*/ 81 w 343"/>
                <a:gd name="T97" fmla="*/ 137 h 305"/>
                <a:gd name="T98" fmla="*/ 54 w 343"/>
                <a:gd name="T99" fmla="*/ 142 h 305"/>
                <a:gd name="T100" fmla="*/ 49 w 343"/>
                <a:gd name="T101" fmla="*/ 122 h 305"/>
                <a:gd name="T102" fmla="*/ 46 w 343"/>
                <a:gd name="T103" fmla="*/ 104 h 305"/>
                <a:gd name="T104" fmla="*/ 51 w 343"/>
                <a:gd name="T105" fmla="*/ 99 h 305"/>
                <a:gd name="T106" fmla="*/ 47 w 343"/>
                <a:gd name="T107" fmla="*/ 87 h 305"/>
                <a:gd name="T108" fmla="*/ 50 w 343"/>
                <a:gd name="T109" fmla="*/ 74 h 305"/>
                <a:gd name="T110" fmla="*/ 39 w 343"/>
                <a:gd name="T111" fmla="*/ 63 h 305"/>
                <a:gd name="T112" fmla="*/ 9 w 343"/>
                <a:gd name="T113" fmla="*/ 46 h 305"/>
                <a:gd name="T114" fmla="*/ 14 w 343"/>
                <a:gd name="T115" fmla="*/ 24 h 305"/>
                <a:gd name="T116" fmla="*/ 0 w 343"/>
                <a:gd name="T117" fmla="*/ 1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3" h="305">
                  <a:moveTo>
                    <a:pt x="3" y="6"/>
                  </a:moveTo>
                  <a:lnTo>
                    <a:pt x="10" y="5"/>
                  </a:lnTo>
                  <a:lnTo>
                    <a:pt x="16" y="1"/>
                  </a:lnTo>
                  <a:lnTo>
                    <a:pt x="23" y="0"/>
                  </a:lnTo>
                  <a:lnTo>
                    <a:pt x="41" y="3"/>
                  </a:lnTo>
                  <a:lnTo>
                    <a:pt x="45" y="11"/>
                  </a:lnTo>
                  <a:lnTo>
                    <a:pt x="57" y="12"/>
                  </a:lnTo>
                  <a:lnTo>
                    <a:pt x="68" y="23"/>
                  </a:lnTo>
                  <a:lnTo>
                    <a:pt x="71" y="22"/>
                  </a:lnTo>
                  <a:lnTo>
                    <a:pt x="73" y="19"/>
                  </a:lnTo>
                  <a:lnTo>
                    <a:pt x="82" y="25"/>
                  </a:lnTo>
                  <a:lnTo>
                    <a:pt x="94" y="25"/>
                  </a:lnTo>
                  <a:lnTo>
                    <a:pt x="107" y="40"/>
                  </a:lnTo>
                  <a:lnTo>
                    <a:pt x="110" y="45"/>
                  </a:lnTo>
                  <a:lnTo>
                    <a:pt x="114" y="45"/>
                  </a:lnTo>
                  <a:lnTo>
                    <a:pt x="120" y="49"/>
                  </a:lnTo>
                  <a:lnTo>
                    <a:pt x="129" y="47"/>
                  </a:lnTo>
                  <a:lnTo>
                    <a:pt x="134" y="52"/>
                  </a:lnTo>
                  <a:lnTo>
                    <a:pt x="137" y="51"/>
                  </a:lnTo>
                  <a:lnTo>
                    <a:pt x="142" y="52"/>
                  </a:lnTo>
                  <a:lnTo>
                    <a:pt x="144" y="58"/>
                  </a:lnTo>
                  <a:lnTo>
                    <a:pt x="146" y="58"/>
                  </a:lnTo>
                  <a:lnTo>
                    <a:pt x="153" y="59"/>
                  </a:lnTo>
                  <a:lnTo>
                    <a:pt x="157" y="56"/>
                  </a:lnTo>
                  <a:lnTo>
                    <a:pt x="162" y="58"/>
                  </a:lnTo>
                  <a:lnTo>
                    <a:pt x="167" y="55"/>
                  </a:lnTo>
                  <a:lnTo>
                    <a:pt x="173" y="55"/>
                  </a:lnTo>
                  <a:lnTo>
                    <a:pt x="175" y="59"/>
                  </a:lnTo>
                  <a:lnTo>
                    <a:pt x="178" y="58"/>
                  </a:lnTo>
                  <a:lnTo>
                    <a:pt x="182" y="54"/>
                  </a:lnTo>
                  <a:lnTo>
                    <a:pt x="184" y="56"/>
                  </a:lnTo>
                  <a:lnTo>
                    <a:pt x="193" y="55"/>
                  </a:lnTo>
                  <a:lnTo>
                    <a:pt x="200" y="61"/>
                  </a:lnTo>
                  <a:lnTo>
                    <a:pt x="210" y="63"/>
                  </a:lnTo>
                  <a:lnTo>
                    <a:pt x="213" y="60"/>
                  </a:lnTo>
                  <a:lnTo>
                    <a:pt x="211" y="56"/>
                  </a:lnTo>
                  <a:lnTo>
                    <a:pt x="221" y="52"/>
                  </a:lnTo>
                  <a:lnTo>
                    <a:pt x="230" y="52"/>
                  </a:lnTo>
                  <a:lnTo>
                    <a:pt x="233" y="54"/>
                  </a:lnTo>
                  <a:lnTo>
                    <a:pt x="249" y="52"/>
                  </a:lnTo>
                  <a:lnTo>
                    <a:pt x="255" y="55"/>
                  </a:lnTo>
                  <a:lnTo>
                    <a:pt x="255" y="55"/>
                  </a:lnTo>
                  <a:lnTo>
                    <a:pt x="255" y="55"/>
                  </a:lnTo>
                  <a:lnTo>
                    <a:pt x="255" y="55"/>
                  </a:lnTo>
                  <a:lnTo>
                    <a:pt x="261" y="56"/>
                  </a:lnTo>
                  <a:lnTo>
                    <a:pt x="272" y="54"/>
                  </a:lnTo>
                  <a:lnTo>
                    <a:pt x="272" y="56"/>
                  </a:lnTo>
                  <a:lnTo>
                    <a:pt x="289" y="53"/>
                  </a:lnTo>
                  <a:lnTo>
                    <a:pt x="293" y="59"/>
                  </a:lnTo>
                  <a:lnTo>
                    <a:pt x="292" y="63"/>
                  </a:lnTo>
                  <a:lnTo>
                    <a:pt x="298" y="65"/>
                  </a:lnTo>
                  <a:lnTo>
                    <a:pt x="294" y="67"/>
                  </a:lnTo>
                  <a:lnTo>
                    <a:pt x="291" y="73"/>
                  </a:lnTo>
                  <a:lnTo>
                    <a:pt x="286" y="74"/>
                  </a:lnTo>
                  <a:lnTo>
                    <a:pt x="286" y="79"/>
                  </a:lnTo>
                  <a:lnTo>
                    <a:pt x="280" y="81"/>
                  </a:lnTo>
                  <a:lnTo>
                    <a:pt x="277" y="85"/>
                  </a:lnTo>
                  <a:lnTo>
                    <a:pt x="261" y="96"/>
                  </a:lnTo>
                  <a:lnTo>
                    <a:pt x="258" y="107"/>
                  </a:lnTo>
                  <a:lnTo>
                    <a:pt x="249" y="110"/>
                  </a:lnTo>
                  <a:lnTo>
                    <a:pt x="245" y="114"/>
                  </a:lnTo>
                  <a:lnTo>
                    <a:pt x="243" y="121"/>
                  </a:lnTo>
                  <a:lnTo>
                    <a:pt x="241" y="123"/>
                  </a:lnTo>
                  <a:lnTo>
                    <a:pt x="246" y="124"/>
                  </a:lnTo>
                  <a:lnTo>
                    <a:pt x="253" y="129"/>
                  </a:lnTo>
                  <a:lnTo>
                    <a:pt x="256" y="127"/>
                  </a:lnTo>
                  <a:lnTo>
                    <a:pt x="264" y="130"/>
                  </a:lnTo>
                  <a:lnTo>
                    <a:pt x="265" y="140"/>
                  </a:lnTo>
                  <a:lnTo>
                    <a:pt x="268" y="144"/>
                  </a:lnTo>
                  <a:lnTo>
                    <a:pt x="264" y="150"/>
                  </a:lnTo>
                  <a:lnTo>
                    <a:pt x="274" y="149"/>
                  </a:lnTo>
                  <a:lnTo>
                    <a:pt x="274" y="151"/>
                  </a:lnTo>
                  <a:lnTo>
                    <a:pt x="277" y="154"/>
                  </a:lnTo>
                  <a:lnTo>
                    <a:pt x="280" y="151"/>
                  </a:lnTo>
                  <a:lnTo>
                    <a:pt x="285" y="149"/>
                  </a:lnTo>
                  <a:lnTo>
                    <a:pt x="295" y="150"/>
                  </a:lnTo>
                  <a:lnTo>
                    <a:pt x="304" y="146"/>
                  </a:lnTo>
                  <a:lnTo>
                    <a:pt x="303" y="143"/>
                  </a:lnTo>
                  <a:lnTo>
                    <a:pt x="310" y="141"/>
                  </a:lnTo>
                  <a:lnTo>
                    <a:pt x="311" y="138"/>
                  </a:lnTo>
                  <a:lnTo>
                    <a:pt x="320" y="142"/>
                  </a:lnTo>
                  <a:lnTo>
                    <a:pt x="331" y="139"/>
                  </a:lnTo>
                  <a:lnTo>
                    <a:pt x="333" y="136"/>
                  </a:lnTo>
                  <a:lnTo>
                    <a:pt x="343" y="143"/>
                  </a:lnTo>
                  <a:lnTo>
                    <a:pt x="338" y="145"/>
                  </a:lnTo>
                  <a:lnTo>
                    <a:pt x="342" y="150"/>
                  </a:lnTo>
                  <a:lnTo>
                    <a:pt x="341" y="155"/>
                  </a:lnTo>
                  <a:lnTo>
                    <a:pt x="335" y="162"/>
                  </a:lnTo>
                  <a:lnTo>
                    <a:pt x="338" y="172"/>
                  </a:lnTo>
                  <a:lnTo>
                    <a:pt x="335" y="175"/>
                  </a:lnTo>
                  <a:lnTo>
                    <a:pt x="335" y="180"/>
                  </a:lnTo>
                  <a:lnTo>
                    <a:pt x="324" y="178"/>
                  </a:lnTo>
                  <a:lnTo>
                    <a:pt x="307" y="170"/>
                  </a:lnTo>
                  <a:lnTo>
                    <a:pt x="305" y="173"/>
                  </a:lnTo>
                  <a:lnTo>
                    <a:pt x="307" y="177"/>
                  </a:lnTo>
                  <a:lnTo>
                    <a:pt x="305" y="179"/>
                  </a:lnTo>
                  <a:lnTo>
                    <a:pt x="308" y="186"/>
                  </a:lnTo>
                  <a:lnTo>
                    <a:pt x="304" y="189"/>
                  </a:lnTo>
                  <a:lnTo>
                    <a:pt x="294" y="190"/>
                  </a:lnTo>
                  <a:lnTo>
                    <a:pt x="286" y="197"/>
                  </a:lnTo>
                  <a:lnTo>
                    <a:pt x="285" y="202"/>
                  </a:lnTo>
                  <a:lnTo>
                    <a:pt x="271" y="207"/>
                  </a:lnTo>
                  <a:lnTo>
                    <a:pt x="265" y="206"/>
                  </a:lnTo>
                  <a:lnTo>
                    <a:pt x="266" y="218"/>
                  </a:lnTo>
                  <a:lnTo>
                    <a:pt x="264" y="218"/>
                  </a:lnTo>
                  <a:lnTo>
                    <a:pt x="261" y="222"/>
                  </a:lnTo>
                  <a:lnTo>
                    <a:pt x="258" y="222"/>
                  </a:lnTo>
                  <a:lnTo>
                    <a:pt x="255" y="230"/>
                  </a:lnTo>
                  <a:lnTo>
                    <a:pt x="250" y="233"/>
                  </a:lnTo>
                  <a:lnTo>
                    <a:pt x="252" y="236"/>
                  </a:lnTo>
                  <a:lnTo>
                    <a:pt x="248" y="243"/>
                  </a:lnTo>
                  <a:lnTo>
                    <a:pt x="254" y="242"/>
                  </a:lnTo>
                  <a:lnTo>
                    <a:pt x="256" y="247"/>
                  </a:lnTo>
                  <a:lnTo>
                    <a:pt x="253" y="251"/>
                  </a:lnTo>
                  <a:lnTo>
                    <a:pt x="262" y="252"/>
                  </a:lnTo>
                  <a:lnTo>
                    <a:pt x="262" y="256"/>
                  </a:lnTo>
                  <a:lnTo>
                    <a:pt x="264" y="256"/>
                  </a:lnTo>
                  <a:lnTo>
                    <a:pt x="266" y="260"/>
                  </a:lnTo>
                  <a:lnTo>
                    <a:pt x="264" y="262"/>
                  </a:lnTo>
                  <a:lnTo>
                    <a:pt x="267" y="269"/>
                  </a:lnTo>
                  <a:lnTo>
                    <a:pt x="267" y="273"/>
                  </a:lnTo>
                  <a:lnTo>
                    <a:pt x="264" y="277"/>
                  </a:lnTo>
                  <a:lnTo>
                    <a:pt x="266" y="281"/>
                  </a:lnTo>
                  <a:lnTo>
                    <a:pt x="266" y="287"/>
                  </a:lnTo>
                  <a:lnTo>
                    <a:pt x="264" y="292"/>
                  </a:lnTo>
                  <a:lnTo>
                    <a:pt x="264" y="292"/>
                  </a:lnTo>
                  <a:lnTo>
                    <a:pt x="259" y="292"/>
                  </a:lnTo>
                  <a:lnTo>
                    <a:pt x="254" y="301"/>
                  </a:lnTo>
                  <a:lnTo>
                    <a:pt x="250" y="301"/>
                  </a:lnTo>
                  <a:lnTo>
                    <a:pt x="245" y="305"/>
                  </a:lnTo>
                  <a:lnTo>
                    <a:pt x="245" y="305"/>
                  </a:lnTo>
                  <a:lnTo>
                    <a:pt x="243" y="303"/>
                  </a:lnTo>
                  <a:lnTo>
                    <a:pt x="238" y="304"/>
                  </a:lnTo>
                  <a:lnTo>
                    <a:pt x="231" y="299"/>
                  </a:lnTo>
                  <a:lnTo>
                    <a:pt x="226" y="291"/>
                  </a:lnTo>
                  <a:lnTo>
                    <a:pt x="222" y="290"/>
                  </a:lnTo>
                  <a:lnTo>
                    <a:pt x="221" y="285"/>
                  </a:lnTo>
                  <a:lnTo>
                    <a:pt x="219" y="285"/>
                  </a:lnTo>
                  <a:lnTo>
                    <a:pt x="218" y="288"/>
                  </a:lnTo>
                  <a:lnTo>
                    <a:pt x="215" y="286"/>
                  </a:lnTo>
                  <a:lnTo>
                    <a:pt x="212" y="288"/>
                  </a:lnTo>
                  <a:lnTo>
                    <a:pt x="210" y="284"/>
                  </a:lnTo>
                  <a:lnTo>
                    <a:pt x="204" y="283"/>
                  </a:lnTo>
                  <a:lnTo>
                    <a:pt x="205" y="281"/>
                  </a:lnTo>
                  <a:lnTo>
                    <a:pt x="197" y="281"/>
                  </a:lnTo>
                  <a:lnTo>
                    <a:pt x="193" y="283"/>
                  </a:lnTo>
                  <a:lnTo>
                    <a:pt x="186" y="280"/>
                  </a:lnTo>
                  <a:lnTo>
                    <a:pt x="183" y="281"/>
                  </a:lnTo>
                  <a:lnTo>
                    <a:pt x="180" y="278"/>
                  </a:lnTo>
                  <a:lnTo>
                    <a:pt x="179" y="274"/>
                  </a:lnTo>
                  <a:lnTo>
                    <a:pt x="177" y="272"/>
                  </a:lnTo>
                  <a:lnTo>
                    <a:pt x="176" y="265"/>
                  </a:lnTo>
                  <a:lnTo>
                    <a:pt x="178" y="258"/>
                  </a:lnTo>
                  <a:lnTo>
                    <a:pt x="173" y="255"/>
                  </a:lnTo>
                  <a:lnTo>
                    <a:pt x="172" y="240"/>
                  </a:lnTo>
                  <a:lnTo>
                    <a:pt x="163" y="229"/>
                  </a:lnTo>
                  <a:lnTo>
                    <a:pt x="164" y="220"/>
                  </a:lnTo>
                  <a:lnTo>
                    <a:pt x="161" y="222"/>
                  </a:lnTo>
                  <a:lnTo>
                    <a:pt x="161" y="220"/>
                  </a:lnTo>
                  <a:lnTo>
                    <a:pt x="163" y="217"/>
                  </a:lnTo>
                  <a:lnTo>
                    <a:pt x="160" y="216"/>
                  </a:lnTo>
                  <a:lnTo>
                    <a:pt x="161" y="212"/>
                  </a:lnTo>
                  <a:lnTo>
                    <a:pt x="157" y="209"/>
                  </a:lnTo>
                  <a:lnTo>
                    <a:pt x="159" y="205"/>
                  </a:lnTo>
                  <a:lnTo>
                    <a:pt x="153" y="197"/>
                  </a:lnTo>
                  <a:lnTo>
                    <a:pt x="153" y="194"/>
                  </a:lnTo>
                  <a:lnTo>
                    <a:pt x="156" y="190"/>
                  </a:lnTo>
                  <a:lnTo>
                    <a:pt x="150" y="187"/>
                  </a:lnTo>
                  <a:lnTo>
                    <a:pt x="153" y="184"/>
                  </a:lnTo>
                  <a:lnTo>
                    <a:pt x="150" y="183"/>
                  </a:lnTo>
                  <a:lnTo>
                    <a:pt x="151" y="181"/>
                  </a:lnTo>
                  <a:lnTo>
                    <a:pt x="147" y="178"/>
                  </a:lnTo>
                  <a:lnTo>
                    <a:pt x="147" y="175"/>
                  </a:lnTo>
                  <a:lnTo>
                    <a:pt x="142" y="173"/>
                  </a:lnTo>
                  <a:lnTo>
                    <a:pt x="145" y="167"/>
                  </a:lnTo>
                  <a:lnTo>
                    <a:pt x="144" y="165"/>
                  </a:lnTo>
                  <a:lnTo>
                    <a:pt x="142" y="167"/>
                  </a:lnTo>
                  <a:lnTo>
                    <a:pt x="139" y="162"/>
                  </a:lnTo>
                  <a:lnTo>
                    <a:pt x="135" y="163"/>
                  </a:lnTo>
                  <a:lnTo>
                    <a:pt x="136" y="159"/>
                  </a:lnTo>
                  <a:lnTo>
                    <a:pt x="134" y="156"/>
                  </a:lnTo>
                  <a:lnTo>
                    <a:pt x="132" y="157"/>
                  </a:lnTo>
                  <a:lnTo>
                    <a:pt x="123" y="151"/>
                  </a:lnTo>
                  <a:lnTo>
                    <a:pt x="118" y="152"/>
                  </a:lnTo>
                  <a:lnTo>
                    <a:pt x="117" y="155"/>
                  </a:lnTo>
                  <a:lnTo>
                    <a:pt x="114" y="151"/>
                  </a:lnTo>
                  <a:lnTo>
                    <a:pt x="108" y="150"/>
                  </a:lnTo>
                  <a:lnTo>
                    <a:pt x="103" y="144"/>
                  </a:lnTo>
                  <a:lnTo>
                    <a:pt x="100" y="145"/>
                  </a:lnTo>
                  <a:lnTo>
                    <a:pt x="94" y="140"/>
                  </a:lnTo>
                  <a:lnTo>
                    <a:pt x="91" y="140"/>
                  </a:lnTo>
                  <a:lnTo>
                    <a:pt x="89" y="138"/>
                  </a:lnTo>
                  <a:lnTo>
                    <a:pt x="88" y="140"/>
                  </a:lnTo>
                  <a:lnTo>
                    <a:pt x="86" y="138"/>
                  </a:lnTo>
                  <a:lnTo>
                    <a:pt x="86" y="140"/>
                  </a:lnTo>
                  <a:lnTo>
                    <a:pt x="81" y="137"/>
                  </a:lnTo>
                  <a:lnTo>
                    <a:pt x="71" y="142"/>
                  </a:lnTo>
                  <a:lnTo>
                    <a:pt x="62" y="142"/>
                  </a:lnTo>
                  <a:lnTo>
                    <a:pt x="60" y="140"/>
                  </a:lnTo>
                  <a:lnTo>
                    <a:pt x="54" y="142"/>
                  </a:lnTo>
                  <a:lnTo>
                    <a:pt x="54" y="142"/>
                  </a:lnTo>
                  <a:lnTo>
                    <a:pt x="51" y="138"/>
                  </a:lnTo>
                  <a:lnTo>
                    <a:pt x="51" y="127"/>
                  </a:lnTo>
                  <a:lnTo>
                    <a:pt x="49" y="122"/>
                  </a:lnTo>
                  <a:lnTo>
                    <a:pt x="47" y="123"/>
                  </a:lnTo>
                  <a:lnTo>
                    <a:pt x="45" y="119"/>
                  </a:lnTo>
                  <a:lnTo>
                    <a:pt x="47" y="113"/>
                  </a:lnTo>
                  <a:lnTo>
                    <a:pt x="46" y="104"/>
                  </a:lnTo>
                  <a:lnTo>
                    <a:pt x="49" y="103"/>
                  </a:lnTo>
                  <a:lnTo>
                    <a:pt x="50" y="105"/>
                  </a:lnTo>
                  <a:lnTo>
                    <a:pt x="55" y="102"/>
                  </a:lnTo>
                  <a:lnTo>
                    <a:pt x="51" y="99"/>
                  </a:lnTo>
                  <a:lnTo>
                    <a:pt x="49" y="90"/>
                  </a:lnTo>
                  <a:lnTo>
                    <a:pt x="46" y="92"/>
                  </a:lnTo>
                  <a:lnTo>
                    <a:pt x="46" y="90"/>
                  </a:lnTo>
                  <a:lnTo>
                    <a:pt x="47" y="87"/>
                  </a:lnTo>
                  <a:lnTo>
                    <a:pt x="51" y="82"/>
                  </a:lnTo>
                  <a:lnTo>
                    <a:pt x="51" y="77"/>
                  </a:lnTo>
                  <a:lnTo>
                    <a:pt x="53" y="75"/>
                  </a:lnTo>
                  <a:lnTo>
                    <a:pt x="50" y="74"/>
                  </a:lnTo>
                  <a:lnTo>
                    <a:pt x="52" y="63"/>
                  </a:lnTo>
                  <a:lnTo>
                    <a:pt x="48" y="58"/>
                  </a:lnTo>
                  <a:lnTo>
                    <a:pt x="43" y="63"/>
                  </a:lnTo>
                  <a:lnTo>
                    <a:pt x="39" y="63"/>
                  </a:lnTo>
                  <a:lnTo>
                    <a:pt x="35" y="42"/>
                  </a:lnTo>
                  <a:lnTo>
                    <a:pt x="27" y="42"/>
                  </a:lnTo>
                  <a:lnTo>
                    <a:pt x="18" y="46"/>
                  </a:lnTo>
                  <a:lnTo>
                    <a:pt x="9" y="46"/>
                  </a:lnTo>
                  <a:lnTo>
                    <a:pt x="9" y="37"/>
                  </a:lnTo>
                  <a:lnTo>
                    <a:pt x="19" y="32"/>
                  </a:lnTo>
                  <a:lnTo>
                    <a:pt x="13" y="27"/>
                  </a:lnTo>
                  <a:lnTo>
                    <a:pt x="14" y="24"/>
                  </a:lnTo>
                  <a:lnTo>
                    <a:pt x="6" y="23"/>
                  </a:lnTo>
                  <a:lnTo>
                    <a:pt x="3" y="19"/>
                  </a:lnTo>
                  <a:lnTo>
                    <a:pt x="4" y="15"/>
                  </a:lnTo>
                  <a:lnTo>
                    <a:pt x="0" y="11"/>
                  </a:lnTo>
                  <a:lnTo>
                    <a:pt x="3"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8">
              <a:extLst>
                <a:ext uri="{FF2B5EF4-FFF2-40B4-BE49-F238E27FC236}">
                  <a16:creationId xmlns:a16="http://schemas.microsoft.com/office/drawing/2014/main" id="{BC3D3ACF-48B7-4E74-B8FA-1BFBA2C09291}"/>
                </a:ext>
              </a:extLst>
            </p:cNvPr>
            <p:cNvSpPr>
              <a:spLocks noEditPoints="1"/>
            </p:cNvSpPr>
            <p:nvPr/>
          </p:nvSpPr>
          <p:spPr bwMode="auto">
            <a:xfrm>
              <a:off x="6246813" y="2460625"/>
              <a:ext cx="1182688" cy="2649538"/>
            </a:xfrm>
            <a:custGeom>
              <a:avLst/>
              <a:gdLst>
                <a:gd name="T0" fmla="*/ 172 w 745"/>
                <a:gd name="T1" fmla="*/ 1386 h 1669"/>
                <a:gd name="T2" fmla="*/ 265 w 745"/>
                <a:gd name="T3" fmla="*/ 1411 h 1669"/>
                <a:gd name="T4" fmla="*/ 234 w 745"/>
                <a:gd name="T5" fmla="*/ 1493 h 1669"/>
                <a:gd name="T6" fmla="*/ 307 w 745"/>
                <a:gd name="T7" fmla="*/ 1570 h 1669"/>
                <a:gd name="T8" fmla="*/ 220 w 745"/>
                <a:gd name="T9" fmla="*/ 1651 h 1669"/>
                <a:gd name="T10" fmla="*/ 107 w 745"/>
                <a:gd name="T11" fmla="*/ 1664 h 1669"/>
                <a:gd name="T12" fmla="*/ 45 w 745"/>
                <a:gd name="T13" fmla="*/ 1618 h 1669"/>
                <a:gd name="T14" fmla="*/ 28 w 745"/>
                <a:gd name="T15" fmla="*/ 1514 h 1669"/>
                <a:gd name="T16" fmla="*/ 15 w 745"/>
                <a:gd name="T17" fmla="*/ 1462 h 1669"/>
                <a:gd name="T18" fmla="*/ 388 w 745"/>
                <a:gd name="T19" fmla="*/ 1079 h 1669"/>
                <a:gd name="T20" fmla="*/ 459 w 745"/>
                <a:gd name="T21" fmla="*/ 934 h 1669"/>
                <a:gd name="T22" fmla="*/ 443 w 745"/>
                <a:gd name="T23" fmla="*/ 980 h 1669"/>
                <a:gd name="T24" fmla="*/ 440 w 745"/>
                <a:gd name="T25" fmla="*/ 1034 h 1669"/>
                <a:gd name="T26" fmla="*/ 454 w 745"/>
                <a:gd name="T27" fmla="*/ 1118 h 1669"/>
                <a:gd name="T28" fmla="*/ 439 w 745"/>
                <a:gd name="T29" fmla="*/ 1120 h 1669"/>
                <a:gd name="T30" fmla="*/ 399 w 745"/>
                <a:gd name="T31" fmla="*/ 1104 h 1669"/>
                <a:gd name="T32" fmla="*/ 373 w 745"/>
                <a:gd name="T33" fmla="*/ 1057 h 1669"/>
                <a:gd name="T34" fmla="*/ 376 w 745"/>
                <a:gd name="T35" fmla="*/ 1008 h 1669"/>
                <a:gd name="T36" fmla="*/ 381 w 745"/>
                <a:gd name="T37" fmla="*/ 958 h 1669"/>
                <a:gd name="T38" fmla="*/ 567 w 745"/>
                <a:gd name="T39" fmla="*/ 689 h 1669"/>
                <a:gd name="T40" fmla="*/ 638 w 745"/>
                <a:gd name="T41" fmla="*/ 666 h 1669"/>
                <a:gd name="T42" fmla="*/ 703 w 745"/>
                <a:gd name="T43" fmla="*/ 610 h 1669"/>
                <a:gd name="T44" fmla="*/ 700 w 745"/>
                <a:gd name="T45" fmla="*/ 693 h 1669"/>
                <a:gd name="T46" fmla="*/ 591 w 745"/>
                <a:gd name="T47" fmla="*/ 749 h 1669"/>
                <a:gd name="T48" fmla="*/ 553 w 745"/>
                <a:gd name="T49" fmla="*/ 793 h 1669"/>
                <a:gd name="T50" fmla="*/ 522 w 745"/>
                <a:gd name="T51" fmla="*/ 838 h 1669"/>
                <a:gd name="T52" fmla="*/ 502 w 745"/>
                <a:gd name="T53" fmla="*/ 862 h 1669"/>
                <a:gd name="T54" fmla="*/ 487 w 745"/>
                <a:gd name="T55" fmla="*/ 904 h 1669"/>
                <a:gd name="T56" fmla="*/ 449 w 745"/>
                <a:gd name="T57" fmla="*/ 928 h 1669"/>
                <a:gd name="T58" fmla="*/ 399 w 745"/>
                <a:gd name="T59" fmla="*/ 895 h 1669"/>
                <a:gd name="T60" fmla="*/ 442 w 745"/>
                <a:gd name="T61" fmla="*/ 858 h 1669"/>
                <a:gd name="T62" fmla="*/ 465 w 745"/>
                <a:gd name="T63" fmla="*/ 818 h 1669"/>
                <a:gd name="T64" fmla="*/ 452 w 745"/>
                <a:gd name="T65" fmla="*/ 774 h 1669"/>
                <a:gd name="T66" fmla="*/ 494 w 745"/>
                <a:gd name="T67" fmla="*/ 733 h 1669"/>
                <a:gd name="T68" fmla="*/ 552 w 745"/>
                <a:gd name="T69" fmla="*/ 702 h 1669"/>
                <a:gd name="T70" fmla="*/ 317 w 745"/>
                <a:gd name="T71" fmla="*/ 270 h 1669"/>
                <a:gd name="T72" fmla="*/ 431 w 745"/>
                <a:gd name="T73" fmla="*/ 229 h 1669"/>
                <a:gd name="T74" fmla="*/ 392 w 745"/>
                <a:gd name="T75" fmla="*/ 220 h 1669"/>
                <a:gd name="T76" fmla="*/ 426 w 745"/>
                <a:gd name="T77" fmla="*/ 212 h 1669"/>
                <a:gd name="T78" fmla="*/ 473 w 745"/>
                <a:gd name="T79" fmla="*/ 206 h 1669"/>
                <a:gd name="T80" fmla="*/ 414 w 745"/>
                <a:gd name="T81" fmla="*/ 195 h 1669"/>
                <a:gd name="T82" fmla="*/ 462 w 745"/>
                <a:gd name="T83" fmla="*/ 163 h 1669"/>
                <a:gd name="T84" fmla="*/ 287 w 745"/>
                <a:gd name="T85" fmla="*/ 182 h 1669"/>
                <a:gd name="T86" fmla="*/ 232 w 745"/>
                <a:gd name="T87" fmla="*/ 207 h 1669"/>
                <a:gd name="T88" fmla="*/ 590 w 745"/>
                <a:gd name="T89" fmla="*/ 176 h 1669"/>
                <a:gd name="T90" fmla="*/ 542 w 745"/>
                <a:gd name="T91" fmla="*/ 153 h 1669"/>
                <a:gd name="T92" fmla="*/ 406 w 745"/>
                <a:gd name="T93" fmla="*/ 154 h 1669"/>
                <a:gd name="T94" fmla="*/ 331 w 745"/>
                <a:gd name="T95" fmla="*/ 152 h 1669"/>
                <a:gd name="T96" fmla="*/ 321 w 745"/>
                <a:gd name="T97" fmla="*/ 196 h 1669"/>
                <a:gd name="T98" fmla="*/ 271 w 745"/>
                <a:gd name="T99" fmla="*/ 251 h 1669"/>
                <a:gd name="T100" fmla="*/ 266 w 745"/>
                <a:gd name="T101" fmla="*/ 226 h 1669"/>
                <a:gd name="T102" fmla="*/ 298 w 745"/>
                <a:gd name="T103" fmla="*/ 187 h 1669"/>
                <a:gd name="T104" fmla="*/ 329 w 745"/>
                <a:gd name="T105" fmla="*/ 144 h 1669"/>
                <a:gd name="T106" fmla="*/ 491 w 745"/>
                <a:gd name="T107" fmla="*/ 161 h 1669"/>
                <a:gd name="T108" fmla="*/ 422 w 745"/>
                <a:gd name="T109" fmla="*/ 114 h 1669"/>
                <a:gd name="T110" fmla="*/ 457 w 745"/>
                <a:gd name="T111" fmla="*/ 115 h 1669"/>
                <a:gd name="T112" fmla="*/ 328 w 745"/>
                <a:gd name="T113" fmla="*/ 106 h 1669"/>
                <a:gd name="T114" fmla="*/ 630 w 745"/>
                <a:gd name="T115" fmla="*/ 135 h 1669"/>
                <a:gd name="T116" fmla="*/ 553 w 745"/>
                <a:gd name="T117" fmla="*/ 89 h 1669"/>
                <a:gd name="T118" fmla="*/ 445 w 745"/>
                <a:gd name="T119" fmla="*/ 84 h 1669"/>
                <a:gd name="T120" fmla="*/ 491 w 745"/>
                <a:gd name="T121" fmla="*/ 51 h 1669"/>
                <a:gd name="T122" fmla="*/ 600 w 745"/>
                <a:gd name="T123" fmla="*/ 39 h 1669"/>
                <a:gd name="T124" fmla="*/ 520 w 745"/>
                <a:gd name="T125" fmla="*/ 0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5" h="1669">
                  <a:moveTo>
                    <a:pt x="81" y="1480"/>
                  </a:moveTo>
                  <a:lnTo>
                    <a:pt x="84" y="1480"/>
                  </a:lnTo>
                  <a:lnTo>
                    <a:pt x="87" y="1473"/>
                  </a:lnTo>
                  <a:lnTo>
                    <a:pt x="93" y="1476"/>
                  </a:lnTo>
                  <a:lnTo>
                    <a:pt x="95" y="1480"/>
                  </a:lnTo>
                  <a:lnTo>
                    <a:pt x="103" y="1481"/>
                  </a:lnTo>
                  <a:lnTo>
                    <a:pt x="101" y="1473"/>
                  </a:lnTo>
                  <a:lnTo>
                    <a:pt x="101" y="1469"/>
                  </a:lnTo>
                  <a:lnTo>
                    <a:pt x="101" y="1461"/>
                  </a:lnTo>
                  <a:lnTo>
                    <a:pt x="85" y="1438"/>
                  </a:lnTo>
                  <a:lnTo>
                    <a:pt x="85" y="1432"/>
                  </a:lnTo>
                  <a:lnTo>
                    <a:pt x="89" y="1422"/>
                  </a:lnTo>
                  <a:lnTo>
                    <a:pt x="101" y="1413"/>
                  </a:lnTo>
                  <a:lnTo>
                    <a:pt x="108" y="1403"/>
                  </a:lnTo>
                  <a:lnTo>
                    <a:pt x="119" y="1400"/>
                  </a:lnTo>
                  <a:lnTo>
                    <a:pt x="125" y="1396"/>
                  </a:lnTo>
                  <a:lnTo>
                    <a:pt x="135" y="1384"/>
                  </a:lnTo>
                  <a:lnTo>
                    <a:pt x="139" y="1376"/>
                  </a:lnTo>
                  <a:lnTo>
                    <a:pt x="142" y="1374"/>
                  </a:lnTo>
                  <a:lnTo>
                    <a:pt x="150" y="1380"/>
                  </a:lnTo>
                  <a:lnTo>
                    <a:pt x="165" y="1380"/>
                  </a:lnTo>
                  <a:lnTo>
                    <a:pt x="166" y="1384"/>
                  </a:lnTo>
                  <a:lnTo>
                    <a:pt x="172" y="1386"/>
                  </a:lnTo>
                  <a:lnTo>
                    <a:pt x="174" y="1389"/>
                  </a:lnTo>
                  <a:lnTo>
                    <a:pt x="165" y="1397"/>
                  </a:lnTo>
                  <a:lnTo>
                    <a:pt x="166" y="1400"/>
                  </a:lnTo>
                  <a:lnTo>
                    <a:pt x="169" y="1395"/>
                  </a:lnTo>
                  <a:lnTo>
                    <a:pt x="175" y="1392"/>
                  </a:lnTo>
                  <a:lnTo>
                    <a:pt x="178" y="1392"/>
                  </a:lnTo>
                  <a:lnTo>
                    <a:pt x="183" y="1399"/>
                  </a:lnTo>
                  <a:lnTo>
                    <a:pt x="182" y="1402"/>
                  </a:lnTo>
                  <a:lnTo>
                    <a:pt x="184" y="1409"/>
                  </a:lnTo>
                  <a:lnTo>
                    <a:pt x="183" y="1403"/>
                  </a:lnTo>
                  <a:lnTo>
                    <a:pt x="185" y="1397"/>
                  </a:lnTo>
                  <a:lnTo>
                    <a:pt x="183" y="1390"/>
                  </a:lnTo>
                  <a:lnTo>
                    <a:pt x="186" y="1380"/>
                  </a:lnTo>
                  <a:lnTo>
                    <a:pt x="186" y="1380"/>
                  </a:lnTo>
                  <a:lnTo>
                    <a:pt x="191" y="1381"/>
                  </a:lnTo>
                  <a:lnTo>
                    <a:pt x="195" y="1387"/>
                  </a:lnTo>
                  <a:lnTo>
                    <a:pt x="208" y="1391"/>
                  </a:lnTo>
                  <a:lnTo>
                    <a:pt x="217" y="1397"/>
                  </a:lnTo>
                  <a:lnTo>
                    <a:pt x="223" y="1395"/>
                  </a:lnTo>
                  <a:lnTo>
                    <a:pt x="230" y="1401"/>
                  </a:lnTo>
                  <a:lnTo>
                    <a:pt x="235" y="1398"/>
                  </a:lnTo>
                  <a:lnTo>
                    <a:pt x="251" y="1412"/>
                  </a:lnTo>
                  <a:lnTo>
                    <a:pt x="265" y="1411"/>
                  </a:lnTo>
                  <a:lnTo>
                    <a:pt x="267" y="1410"/>
                  </a:lnTo>
                  <a:lnTo>
                    <a:pt x="264" y="1406"/>
                  </a:lnTo>
                  <a:lnTo>
                    <a:pt x="273" y="1395"/>
                  </a:lnTo>
                  <a:lnTo>
                    <a:pt x="292" y="1396"/>
                  </a:lnTo>
                  <a:lnTo>
                    <a:pt x="292" y="1396"/>
                  </a:lnTo>
                  <a:lnTo>
                    <a:pt x="294" y="1401"/>
                  </a:lnTo>
                  <a:lnTo>
                    <a:pt x="295" y="1442"/>
                  </a:lnTo>
                  <a:lnTo>
                    <a:pt x="307" y="1439"/>
                  </a:lnTo>
                  <a:lnTo>
                    <a:pt x="316" y="1458"/>
                  </a:lnTo>
                  <a:lnTo>
                    <a:pt x="318" y="1462"/>
                  </a:lnTo>
                  <a:lnTo>
                    <a:pt x="326" y="1464"/>
                  </a:lnTo>
                  <a:lnTo>
                    <a:pt x="322" y="1481"/>
                  </a:lnTo>
                  <a:lnTo>
                    <a:pt x="306" y="1476"/>
                  </a:lnTo>
                  <a:lnTo>
                    <a:pt x="302" y="1484"/>
                  </a:lnTo>
                  <a:lnTo>
                    <a:pt x="292" y="1483"/>
                  </a:lnTo>
                  <a:lnTo>
                    <a:pt x="290" y="1490"/>
                  </a:lnTo>
                  <a:lnTo>
                    <a:pt x="281" y="1490"/>
                  </a:lnTo>
                  <a:lnTo>
                    <a:pt x="280" y="1495"/>
                  </a:lnTo>
                  <a:lnTo>
                    <a:pt x="273" y="1494"/>
                  </a:lnTo>
                  <a:lnTo>
                    <a:pt x="273" y="1489"/>
                  </a:lnTo>
                  <a:lnTo>
                    <a:pt x="267" y="1488"/>
                  </a:lnTo>
                  <a:lnTo>
                    <a:pt x="238" y="1490"/>
                  </a:lnTo>
                  <a:lnTo>
                    <a:pt x="234" y="1493"/>
                  </a:lnTo>
                  <a:lnTo>
                    <a:pt x="225" y="1492"/>
                  </a:lnTo>
                  <a:lnTo>
                    <a:pt x="213" y="1496"/>
                  </a:lnTo>
                  <a:lnTo>
                    <a:pt x="219" y="1507"/>
                  </a:lnTo>
                  <a:lnTo>
                    <a:pt x="234" y="1512"/>
                  </a:lnTo>
                  <a:lnTo>
                    <a:pt x="248" y="1524"/>
                  </a:lnTo>
                  <a:lnTo>
                    <a:pt x="249" y="1531"/>
                  </a:lnTo>
                  <a:lnTo>
                    <a:pt x="245" y="1535"/>
                  </a:lnTo>
                  <a:lnTo>
                    <a:pt x="249" y="1544"/>
                  </a:lnTo>
                  <a:lnTo>
                    <a:pt x="261" y="1552"/>
                  </a:lnTo>
                  <a:lnTo>
                    <a:pt x="258" y="1556"/>
                  </a:lnTo>
                  <a:lnTo>
                    <a:pt x="250" y="1564"/>
                  </a:lnTo>
                  <a:lnTo>
                    <a:pt x="253" y="1575"/>
                  </a:lnTo>
                  <a:lnTo>
                    <a:pt x="252" y="1591"/>
                  </a:lnTo>
                  <a:lnTo>
                    <a:pt x="256" y="1591"/>
                  </a:lnTo>
                  <a:lnTo>
                    <a:pt x="257" y="1596"/>
                  </a:lnTo>
                  <a:lnTo>
                    <a:pt x="262" y="1596"/>
                  </a:lnTo>
                  <a:lnTo>
                    <a:pt x="263" y="1591"/>
                  </a:lnTo>
                  <a:lnTo>
                    <a:pt x="277" y="1591"/>
                  </a:lnTo>
                  <a:lnTo>
                    <a:pt x="275" y="1584"/>
                  </a:lnTo>
                  <a:lnTo>
                    <a:pt x="278" y="1572"/>
                  </a:lnTo>
                  <a:lnTo>
                    <a:pt x="285" y="1572"/>
                  </a:lnTo>
                  <a:lnTo>
                    <a:pt x="287" y="1567"/>
                  </a:lnTo>
                  <a:lnTo>
                    <a:pt x="307" y="1570"/>
                  </a:lnTo>
                  <a:lnTo>
                    <a:pt x="295" y="1622"/>
                  </a:lnTo>
                  <a:lnTo>
                    <a:pt x="305" y="1625"/>
                  </a:lnTo>
                  <a:lnTo>
                    <a:pt x="299" y="1646"/>
                  </a:lnTo>
                  <a:lnTo>
                    <a:pt x="295" y="1645"/>
                  </a:lnTo>
                  <a:lnTo>
                    <a:pt x="288" y="1647"/>
                  </a:lnTo>
                  <a:lnTo>
                    <a:pt x="282" y="1651"/>
                  </a:lnTo>
                  <a:lnTo>
                    <a:pt x="279" y="1654"/>
                  </a:lnTo>
                  <a:lnTo>
                    <a:pt x="278" y="1660"/>
                  </a:lnTo>
                  <a:lnTo>
                    <a:pt x="278" y="1660"/>
                  </a:lnTo>
                  <a:lnTo>
                    <a:pt x="270" y="1659"/>
                  </a:lnTo>
                  <a:lnTo>
                    <a:pt x="269" y="1652"/>
                  </a:lnTo>
                  <a:lnTo>
                    <a:pt x="259" y="1651"/>
                  </a:lnTo>
                  <a:lnTo>
                    <a:pt x="252" y="1651"/>
                  </a:lnTo>
                  <a:lnTo>
                    <a:pt x="250" y="1660"/>
                  </a:lnTo>
                  <a:lnTo>
                    <a:pt x="250" y="1660"/>
                  </a:lnTo>
                  <a:lnTo>
                    <a:pt x="244" y="1660"/>
                  </a:lnTo>
                  <a:lnTo>
                    <a:pt x="243" y="1658"/>
                  </a:lnTo>
                  <a:lnTo>
                    <a:pt x="244" y="1655"/>
                  </a:lnTo>
                  <a:lnTo>
                    <a:pt x="240" y="1655"/>
                  </a:lnTo>
                  <a:lnTo>
                    <a:pt x="236" y="1651"/>
                  </a:lnTo>
                  <a:lnTo>
                    <a:pt x="233" y="1655"/>
                  </a:lnTo>
                  <a:lnTo>
                    <a:pt x="226" y="1655"/>
                  </a:lnTo>
                  <a:lnTo>
                    <a:pt x="220" y="1651"/>
                  </a:lnTo>
                  <a:lnTo>
                    <a:pt x="222" y="1646"/>
                  </a:lnTo>
                  <a:lnTo>
                    <a:pt x="209" y="1644"/>
                  </a:lnTo>
                  <a:lnTo>
                    <a:pt x="208" y="1658"/>
                  </a:lnTo>
                  <a:lnTo>
                    <a:pt x="187" y="1655"/>
                  </a:lnTo>
                  <a:lnTo>
                    <a:pt x="185" y="1651"/>
                  </a:lnTo>
                  <a:lnTo>
                    <a:pt x="181" y="1651"/>
                  </a:lnTo>
                  <a:lnTo>
                    <a:pt x="175" y="1653"/>
                  </a:lnTo>
                  <a:lnTo>
                    <a:pt x="169" y="1663"/>
                  </a:lnTo>
                  <a:lnTo>
                    <a:pt x="166" y="1664"/>
                  </a:lnTo>
                  <a:lnTo>
                    <a:pt x="162" y="1662"/>
                  </a:lnTo>
                  <a:lnTo>
                    <a:pt x="159" y="1666"/>
                  </a:lnTo>
                  <a:lnTo>
                    <a:pt x="152" y="1659"/>
                  </a:lnTo>
                  <a:lnTo>
                    <a:pt x="145" y="1664"/>
                  </a:lnTo>
                  <a:lnTo>
                    <a:pt x="139" y="1658"/>
                  </a:lnTo>
                  <a:lnTo>
                    <a:pt x="137" y="1660"/>
                  </a:lnTo>
                  <a:lnTo>
                    <a:pt x="132" y="1657"/>
                  </a:lnTo>
                  <a:lnTo>
                    <a:pt x="131" y="1661"/>
                  </a:lnTo>
                  <a:lnTo>
                    <a:pt x="127" y="1657"/>
                  </a:lnTo>
                  <a:lnTo>
                    <a:pt x="122" y="1660"/>
                  </a:lnTo>
                  <a:lnTo>
                    <a:pt x="123" y="1664"/>
                  </a:lnTo>
                  <a:lnTo>
                    <a:pt x="118" y="1669"/>
                  </a:lnTo>
                  <a:lnTo>
                    <a:pt x="113" y="1668"/>
                  </a:lnTo>
                  <a:lnTo>
                    <a:pt x="107" y="1664"/>
                  </a:lnTo>
                  <a:lnTo>
                    <a:pt x="105" y="1665"/>
                  </a:lnTo>
                  <a:lnTo>
                    <a:pt x="101" y="1663"/>
                  </a:lnTo>
                  <a:lnTo>
                    <a:pt x="99" y="1667"/>
                  </a:lnTo>
                  <a:lnTo>
                    <a:pt x="91" y="1668"/>
                  </a:lnTo>
                  <a:lnTo>
                    <a:pt x="82" y="1664"/>
                  </a:lnTo>
                  <a:lnTo>
                    <a:pt x="80" y="1667"/>
                  </a:lnTo>
                  <a:lnTo>
                    <a:pt x="74" y="1666"/>
                  </a:lnTo>
                  <a:lnTo>
                    <a:pt x="73" y="1668"/>
                  </a:lnTo>
                  <a:lnTo>
                    <a:pt x="61" y="1666"/>
                  </a:lnTo>
                  <a:lnTo>
                    <a:pt x="59" y="1661"/>
                  </a:lnTo>
                  <a:lnTo>
                    <a:pt x="55" y="1660"/>
                  </a:lnTo>
                  <a:lnTo>
                    <a:pt x="55" y="1653"/>
                  </a:lnTo>
                  <a:lnTo>
                    <a:pt x="53" y="1656"/>
                  </a:lnTo>
                  <a:lnTo>
                    <a:pt x="50" y="1654"/>
                  </a:lnTo>
                  <a:lnTo>
                    <a:pt x="51" y="1650"/>
                  </a:lnTo>
                  <a:lnTo>
                    <a:pt x="50" y="1647"/>
                  </a:lnTo>
                  <a:lnTo>
                    <a:pt x="46" y="1645"/>
                  </a:lnTo>
                  <a:lnTo>
                    <a:pt x="46" y="1642"/>
                  </a:lnTo>
                  <a:lnTo>
                    <a:pt x="41" y="1633"/>
                  </a:lnTo>
                  <a:lnTo>
                    <a:pt x="41" y="1628"/>
                  </a:lnTo>
                  <a:lnTo>
                    <a:pt x="41" y="1628"/>
                  </a:lnTo>
                  <a:lnTo>
                    <a:pt x="41" y="1621"/>
                  </a:lnTo>
                  <a:lnTo>
                    <a:pt x="45" y="1618"/>
                  </a:lnTo>
                  <a:lnTo>
                    <a:pt x="43" y="1615"/>
                  </a:lnTo>
                  <a:lnTo>
                    <a:pt x="45" y="1606"/>
                  </a:lnTo>
                  <a:lnTo>
                    <a:pt x="43" y="1604"/>
                  </a:lnTo>
                  <a:lnTo>
                    <a:pt x="40" y="1595"/>
                  </a:lnTo>
                  <a:lnTo>
                    <a:pt x="36" y="1595"/>
                  </a:lnTo>
                  <a:lnTo>
                    <a:pt x="35" y="1592"/>
                  </a:lnTo>
                  <a:lnTo>
                    <a:pt x="37" y="1585"/>
                  </a:lnTo>
                  <a:lnTo>
                    <a:pt x="37" y="1576"/>
                  </a:lnTo>
                  <a:lnTo>
                    <a:pt x="35" y="1572"/>
                  </a:lnTo>
                  <a:lnTo>
                    <a:pt x="26" y="1573"/>
                  </a:lnTo>
                  <a:lnTo>
                    <a:pt x="16" y="1567"/>
                  </a:lnTo>
                  <a:lnTo>
                    <a:pt x="9" y="1557"/>
                  </a:lnTo>
                  <a:lnTo>
                    <a:pt x="9" y="1552"/>
                  </a:lnTo>
                  <a:lnTo>
                    <a:pt x="12" y="1546"/>
                  </a:lnTo>
                  <a:lnTo>
                    <a:pt x="8" y="1547"/>
                  </a:lnTo>
                  <a:lnTo>
                    <a:pt x="10" y="1542"/>
                  </a:lnTo>
                  <a:lnTo>
                    <a:pt x="0" y="1527"/>
                  </a:lnTo>
                  <a:lnTo>
                    <a:pt x="11" y="1528"/>
                  </a:lnTo>
                  <a:lnTo>
                    <a:pt x="16" y="1519"/>
                  </a:lnTo>
                  <a:lnTo>
                    <a:pt x="15" y="1512"/>
                  </a:lnTo>
                  <a:lnTo>
                    <a:pt x="15" y="1512"/>
                  </a:lnTo>
                  <a:lnTo>
                    <a:pt x="17" y="1513"/>
                  </a:lnTo>
                  <a:lnTo>
                    <a:pt x="28" y="1514"/>
                  </a:lnTo>
                  <a:lnTo>
                    <a:pt x="30" y="1518"/>
                  </a:lnTo>
                  <a:lnTo>
                    <a:pt x="34" y="1519"/>
                  </a:lnTo>
                  <a:lnTo>
                    <a:pt x="37" y="1517"/>
                  </a:lnTo>
                  <a:lnTo>
                    <a:pt x="39" y="1513"/>
                  </a:lnTo>
                  <a:lnTo>
                    <a:pt x="44" y="1513"/>
                  </a:lnTo>
                  <a:lnTo>
                    <a:pt x="48" y="1508"/>
                  </a:lnTo>
                  <a:lnTo>
                    <a:pt x="44" y="1498"/>
                  </a:lnTo>
                  <a:lnTo>
                    <a:pt x="47" y="1493"/>
                  </a:lnTo>
                  <a:lnTo>
                    <a:pt x="44" y="1492"/>
                  </a:lnTo>
                  <a:lnTo>
                    <a:pt x="47" y="1492"/>
                  </a:lnTo>
                  <a:lnTo>
                    <a:pt x="41" y="1489"/>
                  </a:lnTo>
                  <a:lnTo>
                    <a:pt x="42" y="1485"/>
                  </a:lnTo>
                  <a:lnTo>
                    <a:pt x="38" y="1486"/>
                  </a:lnTo>
                  <a:lnTo>
                    <a:pt x="37" y="1490"/>
                  </a:lnTo>
                  <a:lnTo>
                    <a:pt x="35" y="1489"/>
                  </a:lnTo>
                  <a:lnTo>
                    <a:pt x="31" y="1491"/>
                  </a:lnTo>
                  <a:lnTo>
                    <a:pt x="26" y="1487"/>
                  </a:lnTo>
                  <a:lnTo>
                    <a:pt x="17" y="1472"/>
                  </a:lnTo>
                  <a:lnTo>
                    <a:pt x="14" y="1472"/>
                  </a:lnTo>
                  <a:lnTo>
                    <a:pt x="13" y="1466"/>
                  </a:lnTo>
                  <a:lnTo>
                    <a:pt x="14" y="1466"/>
                  </a:lnTo>
                  <a:lnTo>
                    <a:pt x="11" y="1461"/>
                  </a:lnTo>
                  <a:lnTo>
                    <a:pt x="15" y="1462"/>
                  </a:lnTo>
                  <a:lnTo>
                    <a:pt x="19" y="1458"/>
                  </a:lnTo>
                  <a:lnTo>
                    <a:pt x="20" y="1449"/>
                  </a:lnTo>
                  <a:lnTo>
                    <a:pt x="24" y="1448"/>
                  </a:lnTo>
                  <a:lnTo>
                    <a:pt x="33" y="1451"/>
                  </a:lnTo>
                  <a:lnTo>
                    <a:pt x="39" y="1454"/>
                  </a:lnTo>
                  <a:lnTo>
                    <a:pt x="41" y="1459"/>
                  </a:lnTo>
                  <a:lnTo>
                    <a:pt x="48" y="1464"/>
                  </a:lnTo>
                  <a:lnTo>
                    <a:pt x="55" y="1464"/>
                  </a:lnTo>
                  <a:lnTo>
                    <a:pt x="54" y="1467"/>
                  </a:lnTo>
                  <a:lnTo>
                    <a:pt x="47" y="1469"/>
                  </a:lnTo>
                  <a:lnTo>
                    <a:pt x="49" y="1473"/>
                  </a:lnTo>
                  <a:lnTo>
                    <a:pt x="47" y="1478"/>
                  </a:lnTo>
                  <a:lnTo>
                    <a:pt x="48" y="1475"/>
                  </a:lnTo>
                  <a:lnTo>
                    <a:pt x="50" y="1474"/>
                  </a:lnTo>
                  <a:lnTo>
                    <a:pt x="50" y="1472"/>
                  </a:lnTo>
                  <a:lnTo>
                    <a:pt x="58" y="1470"/>
                  </a:lnTo>
                  <a:lnTo>
                    <a:pt x="57" y="1466"/>
                  </a:lnTo>
                  <a:lnTo>
                    <a:pt x="76" y="1474"/>
                  </a:lnTo>
                  <a:lnTo>
                    <a:pt x="81" y="1480"/>
                  </a:lnTo>
                  <a:close/>
                  <a:moveTo>
                    <a:pt x="378" y="1069"/>
                  </a:moveTo>
                  <a:lnTo>
                    <a:pt x="381" y="1071"/>
                  </a:lnTo>
                  <a:lnTo>
                    <a:pt x="385" y="1079"/>
                  </a:lnTo>
                  <a:lnTo>
                    <a:pt x="388" y="1079"/>
                  </a:lnTo>
                  <a:lnTo>
                    <a:pt x="389" y="1083"/>
                  </a:lnTo>
                  <a:lnTo>
                    <a:pt x="387" y="1091"/>
                  </a:lnTo>
                  <a:lnTo>
                    <a:pt x="384" y="1094"/>
                  </a:lnTo>
                  <a:lnTo>
                    <a:pt x="387" y="1099"/>
                  </a:lnTo>
                  <a:lnTo>
                    <a:pt x="384" y="1100"/>
                  </a:lnTo>
                  <a:lnTo>
                    <a:pt x="382" y="1094"/>
                  </a:lnTo>
                  <a:lnTo>
                    <a:pt x="379" y="1091"/>
                  </a:lnTo>
                  <a:lnTo>
                    <a:pt x="377" y="1082"/>
                  </a:lnTo>
                  <a:lnTo>
                    <a:pt x="375" y="1080"/>
                  </a:lnTo>
                  <a:lnTo>
                    <a:pt x="370" y="1081"/>
                  </a:lnTo>
                  <a:lnTo>
                    <a:pt x="366" y="1076"/>
                  </a:lnTo>
                  <a:lnTo>
                    <a:pt x="368" y="1072"/>
                  </a:lnTo>
                  <a:lnTo>
                    <a:pt x="374" y="1070"/>
                  </a:lnTo>
                  <a:lnTo>
                    <a:pt x="377" y="1071"/>
                  </a:lnTo>
                  <a:lnTo>
                    <a:pt x="378" y="1069"/>
                  </a:lnTo>
                  <a:close/>
                  <a:moveTo>
                    <a:pt x="433" y="922"/>
                  </a:moveTo>
                  <a:lnTo>
                    <a:pt x="437" y="926"/>
                  </a:lnTo>
                  <a:lnTo>
                    <a:pt x="446" y="927"/>
                  </a:lnTo>
                  <a:lnTo>
                    <a:pt x="446" y="930"/>
                  </a:lnTo>
                  <a:lnTo>
                    <a:pt x="449" y="930"/>
                  </a:lnTo>
                  <a:lnTo>
                    <a:pt x="449" y="935"/>
                  </a:lnTo>
                  <a:lnTo>
                    <a:pt x="450" y="932"/>
                  </a:lnTo>
                  <a:lnTo>
                    <a:pt x="459" y="934"/>
                  </a:lnTo>
                  <a:lnTo>
                    <a:pt x="464" y="940"/>
                  </a:lnTo>
                  <a:lnTo>
                    <a:pt x="463" y="943"/>
                  </a:lnTo>
                  <a:lnTo>
                    <a:pt x="446" y="948"/>
                  </a:lnTo>
                  <a:lnTo>
                    <a:pt x="457" y="947"/>
                  </a:lnTo>
                  <a:lnTo>
                    <a:pt x="460" y="949"/>
                  </a:lnTo>
                  <a:lnTo>
                    <a:pt x="458" y="952"/>
                  </a:lnTo>
                  <a:lnTo>
                    <a:pt x="440" y="956"/>
                  </a:lnTo>
                  <a:lnTo>
                    <a:pt x="448" y="957"/>
                  </a:lnTo>
                  <a:lnTo>
                    <a:pt x="455" y="954"/>
                  </a:lnTo>
                  <a:lnTo>
                    <a:pt x="456" y="955"/>
                  </a:lnTo>
                  <a:lnTo>
                    <a:pt x="453" y="967"/>
                  </a:lnTo>
                  <a:lnTo>
                    <a:pt x="446" y="966"/>
                  </a:lnTo>
                  <a:lnTo>
                    <a:pt x="447" y="967"/>
                  </a:lnTo>
                  <a:lnTo>
                    <a:pt x="444" y="969"/>
                  </a:lnTo>
                  <a:lnTo>
                    <a:pt x="439" y="965"/>
                  </a:lnTo>
                  <a:lnTo>
                    <a:pt x="441" y="967"/>
                  </a:lnTo>
                  <a:lnTo>
                    <a:pt x="439" y="969"/>
                  </a:lnTo>
                  <a:lnTo>
                    <a:pt x="446" y="971"/>
                  </a:lnTo>
                  <a:lnTo>
                    <a:pt x="448" y="978"/>
                  </a:lnTo>
                  <a:lnTo>
                    <a:pt x="445" y="978"/>
                  </a:lnTo>
                  <a:lnTo>
                    <a:pt x="443" y="975"/>
                  </a:lnTo>
                  <a:lnTo>
                    <a:pt x="444" y="981"/>
                  </a:lnTo>
                  <a:lnTo>
                    <a:pt x="443" y="980"/>
                  </a:lnTo>
                  <a:lnTo>
                    <a:pt x="442" y="987"/>
                  </a:lnTo>
                  <a:lnTo>
                    <a:pt x="438" y="983"/>
                  </a:lnTo>
                  <a:lnTo>
                    <a:pt x="430" y="982"/>
                  </a:lnTo>
                  <a:lnTo>
                    <a:pt x="438" y="985"/>
                  </a:lnTo>
                  <a:lnTo>
                    <a:pt x="441" y="991"/>
                  </a:lnTo>
                  <a:lnTo>
                    <a:pt x="431" y="993"/>
                  </a:lnTo>
                  <a:lnTo>
                    <a:pt x="437" y="995"/>
                  </a:lnTo>
                  <a:lnTo>
                    <a:pt x="439" y="993"/>
                  </a:lnTo>
                  <a:lnTo>
                    <a:pt x="439" y="999"/>
                  </a:lnTo>
                  <a:lnTo>
                    <a:pt x="436" y="1004"/>
                  </a:lnTo>
                  <a:lnTo>
                    <a:pt x="437" y="1005"/>
                  </a:lnTo>
                  <a:lnTo>
                    <a:pt x="435" y="1005"/>
                  </a:lnTo>
                  <a:lnTo>
                    <a:pt x="439" y="1006"/>
                  </a:lnTo>
                  <a:lnTo>
                    <a:pt x="442" y="1013"/>
                  </a:lnTo>
                  <a:lnTo>
                    <a:pt x="436" y="1020"/>
                  </a:lnTo>
                  <a:lnTo>
                    <a:pt x="438" y="1021"/>
                  </a:lnTo>
                  <a:lnTo>
                    <a:pt x="436" y="1027"/>
                  </a:lnTo>
                  <a:lnTo>
                    <a:pt x="438" y="1030"/>
                  </a:lnTo>
                  <a:lnTo>
                    <a:pt x="434" y="1029"/>
                  </a:lnTo>
                  <a:lnTo>
                    <a:pt x="435" y="1031"/>
                  </a:lnTo>
                  <a:lnTo>
                    <a:pt x="431" y="1032"/>
                  </a:lnTo>
                  <a:lnTo>
                    <a:pt x="438" y="1031"/>
                  </a:lnTo>
                  <a:lnTo>
                    <a:pt x="440" y="1034"/>
                  </a:lnTo>
                  <a:lnTo>
                    <a:pt x="443" y="1052"/>
                  </a:lnTo>
                  <a:lnTo>
                    <a:pt x="455" y="1083"/>
                  </a:lnTo>
                  <a:lnTo>
                    <a:pt x="473" y="1105"/>
                  </a:lnTo>
                  <a:lnTo>
                    <a:pt x="483" y="1110"/>
                  </a:lnTo>
                  <a:lnTo>
                    <a:pt x="487" y="1115"/>
                  </a:lnTo>
                  <a:lnTo>
                    <a:pt x="482" y="1122"/>
                  </a:lnTo>
                  <a:lnTo>
                    <a:pt x="483" y="1124"/>
                  </a:lnTo>
                  <a:lnTo>
                    <a:pt x="467" y="1118"/>
                  </a:lnTo>
                  <a:lnTo>
                    <a:pt x="471" y="1122"/>
                  </a:lnTo>
                  <a:lnTo>
                    <a:pt x="476" y="1122"/>
                  </a:lnTo>
                  <a:lnTo>
                    <a:pt x="480" y="1127"/>
                  </a:lnTo>
                  <a:lnTo>
                    <a:pt x="470" y="1124"/>
                  </a:lnTo>
                  <a:lnTo>
                    <a:pt x="465" y="1119"/>
                  </a:lnTo>
                  <a:lnTo>
                    <a:pt x="466" y="1122"/>
                  </a:lnTo>
                  <a:lnTo>
                    <a:pt x="464" y="1122"/>
                  </a:lnTo>
                  <a:lnTo>
                    <a:pt x="462" y="1116"/>
                  </a:lnTo>
                  <a:lnTo>
                    <a:pt x="464" y="1116"/>
                  </a:lnTo>
                  <a:lnTo>
                    <a:pt x="463" y="1114"/>
                  </a:lnTo>
                  <a:lnTo>
                    <a:pt x="458" y="1117"/>
                  </a:lnTo>
                  <a:lnTo>
                    <a:pt x="455" y="1114"/>
                  </a:lnTo>
                  <a:lnTo>
                    <a:pt x="455" y="1115"/>
                  </a:lnTo>
                  <a:lnTo>
                    <a:pt x="458" y="1117"/>
                  </a:lnTo>
                  <a:lnTo>
                    <a:pt x="454" y="1118"/>
                  </a:lnTo>
                  <a:lnTo>
                    <a:pt x="458" y="1119"/>
                  </a:lnTo>
                  <a:lnTo>
                    <a:pt x="456" y="1120"/>
                  </a:lnTo>
                  <a:lnTo>
                    <a:pt x="459" y="1121"/>
                  </a:lnTo>
                  <a:lnTo>
                    <a:pt x="460" y="1120"/>
                  </a:lnTo>
                  <a:lnTo>
                    <a:pt x="458" y="1119"/>
                  </a:lnTo>
                  <a:lnTo>
                    <a:pt x="460" y="1119"/>
                  </a:lnTo>
                  <a:lnTo>
                    <a:pt x="462" y="1121"/>
                  </a:lnTo>
                  <a:lnTo>
                    <a:pt x="461" y="1122"/>
                  </a:lnTo>
                  <a:lnTo>
                    <a:pt x="465" y="1125"/>
                  </a:lnTo>
                  <a:lnTo>
                    <a:pt x="462" y="1124"/>
                  </a:lnTo>
                  <a:lnTo>
                    <a:pt x="459" y="1125"/>
                  </a:lnTo>
                  <a:lnTo>
                    <a:pt x="453" y="1119"/>
                  </a:lnTo>
                  <a:lnTo>
                    <a:pt x="451" y="1119"/>
                  </a:lnTo>
                  <a:lnTo>
                    <a:pt x="450" y="1120"/>
                  </a:lnTo>
                  <a:lnTo>
                    <a:pt x="446" y="1118"/>
                  </a:lnTo>
                  <a:lnTo>
                    <a:pt x="451" y="1124"/>
                  </a:lnTo>
                  <a:lnTo>
                    <a:pt x="451" y="1125"/>
                  </a:lnTo>
                  <a:lnTo>
                    <a:pt x="448" y="1125"/>
                  </a:lnTo>
                  <a:lnTo>
                    <a:pt x="446" y="1122"/>
                  </a:lnTo>
                  <a:lnTo>
                    <a:pt x="445" y="1122"/>
                  </a:lnTo>
                  <a:lnTo>
                    <a:pt x="438" y="1114"/>
                  </a:lnTo>
                  <a:lnTo>
                    <a:pt x="436" y="1116"/>
                  </a:lnTo>
                  <a:lnTo>
                    <a:pt x="439" y="1120"/>
                  </a:lnTo>
                  <a:lnTo>
                    <a:pt x="438" y="1121"/>
                  </a:lnTo>
                  <a:lnTo>
                    <a:pt x="434" y="1118"/>
                  </a:lnTo>
                  <a:lnTo>
                    <a:pt x="433" y="1119"/>
                  </a:lnTo>
                  <a:lnTo>
                    <a:pt x="436" y="1123"/>
                  </a:lnTo>
                  <a:lnTo>
                    <a:pt x="432" y="1127"/>
                  </a:lnTo>
                  <a:lnTo>
                    <a:pt x="427" y="1121"/>
                  </a:lnTo>
                  <a:lnTo>
                    <a:pt x="424" y="1120"/>
                  </a:lnTo>
                  <a:lnTo>
                    <a:pt x="422" y="1117"/>
                  </a:lnTo>
                  <a:lnTo>
                    <a:pt x="423" y="1115"/>
                  </a:lnTo>
                  <a:lnTo>
                    <a:pt x="419" y="1112"/>
                  </a:lnTo>
                  <a:lnTo>
                    <a:pt x="416" y="1111"/>
                  </a:lnTo>
                  <a:lnTo>
                    <a:pt x="417" y="1114"/>
                  </a:lnTo>
                  <a:lnTo>
                    <a:pt x="416" y="1115"/>
                  </a:lnTo>
                  <a:lnTo>
                    <a:pt x="412" y="1112"/>
                  </a:lnTo>
                  <a:lnTo>
                    <a:pt x="413" y="1115"/>
                  </a:lnTo>
                  <a:lnTo>
                    <a:pt x="411" y="1115"/>
                  </a:lnTo>
                  <a:lnTo>
                    <a:pt x="405" y="1114"/>
                  </a:lnTo>
                  <a:lnTo>
                    <a:pt x="403" y="1111"/>
                  </a:lnTo>
                  <a:lnTo>
                    <a:pt x="403" y="1112"/>
                  </a:lnTo>
                  <a:lnTo>
                    <a:pt x="396" y="1108"/>
                  </a:lnTo>
                  <a:lnTo>
                    <a:pt x="396" y="1111"/>
                  </a:lnTo>
                  <a:lnTo>
                    <a:pt x="391" y="1105"/>
                  </a:lnTo>
                  <a:lnTo>
                    <a:pt x="399" y="1104"/>
                  </a:lnTo>
                  <a:lnTo>
                    <a:pt x="401" y="1100"/>
                  </a:lnTo>
                  <a:lnTo>
                    <a:pt x="395" y="1092"/>
                  </a:lnTo>
                  <a:lnTo>
                    <a:pt x="400" y="1090"/>
                  </a:lnTo>
                  <a:lnTo>
                    <a:pt x="405" y="1095"/>
                  </a:lnTo>
                  <a:lnTo>
                    <a:pt x="402" y="1088"/>
                  </a:lnTo>
                  <a:lnTo>
                    <a:pt x="405" y="1087"/>
                  </a:lnTo>
                  <a:lnTo>
                    <a:pt x="407" y="1084"/>
                  </a:lnTo>
                  <a:lnTo>
                    <a:pt x="407" y="1081"/>
                  </a:lnTo>
                  <a:lnTo>
                    <a:pt x="405" y="1085"/>
                  </a:lnTo>
                  <a:lnTo>
                    <a:pt x="402" y="1083"/>
                  </a:lnTo>
                  <a:lnTo>
                    <a:pt x="402" y="1087"/>
                  </a:lnTo>
                  <a:lnTo>
                    <a:pt x="395" y="1081"/>
                  </a:lnTo>
                  <a:lnTo>
                    <a:pt x="391" y="1073"/>
                  </a:lnTo>
                  <a:lnTo>
                    <a:pt x="389" y="1065"/>
                  </a:lnTo>
                  <a:lnTo>
                    <a:pt x="394" y="1059"/>
                  </a:lnTo>
                  <a:lnTo>
                    <a:pt x="390" y="1059"/>
                  </a:lnTo>
                  <a:lnTo>
                    <a:pt x="387" y="1067"/>
                  </a:lnTo>
                  <a:lnTo>
                    <a:pt x="382" y="1063"/>
                  </a:lnTo>
                  <a:lnTo>
                    <a:pt x="384" y="1068"/>
                  </a:lnTo>
                  <a:lnTo>
                    <a:pt x="382" y="1070"/>
                  </a:lnTo>
                  <a:lnTo>
                    <a:pt x="378" y="1066"/>
                  </a:lnTo>
                  <a:lnTo>
                    <a:pt x="373" y="1050"/>
                  </a:lnTo>
                  <a:lnTo>
                    <a:pt x="373" y="1057"/>
                  </a:lnTo>
                  <a:lnTo>
                    <a:pt x="372" y="1059"/>
                  </a:lnTo>
                  <a:lnTo>
                    <a:pt x="370" y="1058"/>
                  </a:lnTo>
                  <a:lnTo>
                    <a:pt x="371" y="1063"/>
                  </a:lnTo>
                  <a:lnTo>
                    <a:pt x="368" y="1060"/>
                  </a:lnTo>
                  <a:lnTo>
                    <a:pt x="367" y="1054"/>
                  </a:lnTo>
                  <a:lnTo>
                    <a:pt x="365" y="1059"/>
                  </a:lnTo>
                  <a:lnTo>
                    <a:pt x="367" y="1063"/>
                  </a:lnTo>
                  <a:lnTo>
                    <a:pt x="363" y="1064"/>
                  </a:lnTo>
                  <a:lnTo>
                    <a:pt x="359" y="1064"/>
                  </a:lnTo>
                  <a:lnTo>
                    <a:pt x="351" y="1056"/>
                  </a:lnTo>
                  <a:lnTo>
                    <a:pt x="348" y="1040"/>
                  </a:lnTo>
                  <a:lnTo>
                    <a:pt x="352" y="1021"/>
                  </a:lnTo>
                  <a:lnTo>
                    <a:pt x="358" y="1015"/>
                  </a:lnTo>
                  <a:lnTo>
                    <a:pt x="359" y="1018"/>
                  </a:lnTo>
                  <a:lnTo>
                    <a:pt x="362" y="1019"/>
                  </a:lnTo>
                  <a:lnTo>
                    <a:pt x="366" y="1016"/>
                  </a:lnTo>
                  <a:lnTo>
                    <a:pt x="369" y="1021"/>
                  </a:lnTo>
                  <a:lnTo>
                    <a:pt x="370" y="1015"/>
                  </a:lnTo>
                  <a:lnTo>
                    <a:pt x="373" y="1014"/>
                  </a:lnTo>
                  <a:lnTo>
                    <a:pt x="371" y="1010"/>
                  </a:lnTo>
                  <a:lnTo>
                    <a:pt x="373" y="1008"/>
                  </a:lnTo>
                  <a:lnTo>
                    <a:pt x="371" y="1005"/>
                  </a:lnTo>
                  <a:lnTo>
                    <a:pt x="376" y="1008"/>
                  </a:lnTo>
                  <a:lnTo>
                    <a:pt x="375" y="1004"/>
                  </a:lnTo>
                  <a:lnTo>
                    <a:pt x="377" y="1004"/>
                  </a:lnTo>
                  <a:lnTo>
                    <a:pt x="378" y="1002"/>
                  </a:lnTo>
                  <a:lnTo>
                    <a:pt x="374" y="999"/>
                  </a:lnTo>
                  <a:lnTo>
                    <a:pt x="378" y="1001"/>
                  </a:lnTo>
                  <a:lnTo>
                    <a:pt x="377" y="995"/>
                  </a:lnTo>
                  <a:lnTo>
                    <a:pt x="379" y="993"/>
                  </a:lnTo>
                  <a:lnTo>
                    <a:pt x="377" y="993"/>
                  </a:lnTo>
                  <a:lnTo>
                    <a:pt x="377" y="991"/>
                  </a:lnTo>
                  <a:lnTo>
                    <a:pt x="381" y="989"/>
                  </a:lnTo>
                  <a:lnTo>
                    <a:pt x="382" y="983"/>
                  </a:lnTo>
                  <a:lnTo>
                    <a:pt x="390" y="984"/>
                  </a:lnTo>
                  <a:lnTo>
                    <a:pt x="383" y="982"/>
                  </a:lnTo>
                  <a:lnTo>
                    <a:pt x="378" y="985"/>
                  </a:lnTo>
                  <a:lnTo>
                    <a:pt x="381" y="980"/>
                  </a:lnTo>
                  <a:lnTo>
                    <a:pt x="377" y="980"/>
                  </a:lnTo>
                  <a:lnTo>
                    <a:pt x="381" y="978"/>
                  </a:lnTo>
                  <a:lnTo>
                    <a:pt x="381" y="976"/>
                  </a:lnTo>
                  <a:lnTo>
                    <a:pt x="380" y="978"/>
                  </a:lnTo>
                  <a:lnTo>
                    <a:pt x="374" y="977"/>
                  </a:lnTo>
                  <a:lnTo>
                    <a:pt x="370" y="973"/>
                  </a:lnTo>
                  <a:lnTo>
                    <a:pt x="374" y="962"/>
                  </a:lnTo>
                  <a:lnTo>
                    <a:pt x="381" y="958"/>
                  </a:lnTo>
                  <a:lnTo>
                    <a:pt x="394" y="961"/>
                  </a:lnTo>
                  <a:lnTo>
                    <a:pt x="385" y="955"/>
                  </a:lnTo>
                  <a:lnTo>
                    <a:pt x="386" y="951"/>
                  </a:lnTo>
                  <a:lnTo>
                    <a:pt x="391" y="952"/>
                  </a:lnTo>
                  <a:lnTo>
                    <a:pt x="392" y="950"/>
                  </a:lnTo>
                  <a:lnTo>
                    <a:pt x="387" y="943"/>
                  </a:lnTo>
                  <a:lnTo>
                    <a:pt x="393" y="933"/>
                  </a:lnTo>
                  <a:lnTo>
                    <a:pt x="396" y="934"/>
                  </a:lnTo>
                  <a:lnTo>
                    <a:pt x="403" y="928"/>
                  </a:lnTo>
                  <a:lnTo>
                    <a:pt x="404" y="930"/>
                  </a:lnTo>
                  <a:lnTo>
                    <a:pt x="406" y="929"/>
                  </a:lnTo>
                  <a:lnTo>
                    <a:pt x="406" y="931"/>
                  </a:lnTo>
                  <a:lnTo>
                    <a:pt x="410" y="931"/>
                  </a:lnTo>
                  <a:lnTo>
                    <a:pt x="414" y="928"/>
                  </a:lnTo>
                  <a:lnTo>
                    <a:pt x="417" y="931"/>
                  </a:lnTo>
                  <a:lnTo>
                    <a:pt x="415" y="927"/>
                  </a:lnTo>
                  <a:lnTo>
                    <a:pt x="416" y="924"/>
                  </a:lnTo>
                  <a:lnTo>
                    <a:pt x="426" y="918"/>
                  </a:lnTo>
                  <a:lnTo>
                    <a:pt x="433" y="922"/>
                  </a:lnTo>
                  <a:close/>
                  <a:moveTo>
                    <a:pt x="557" y="701"/>
                  </a:moveTo>
                  <a:lnTo>
                    <a:pt x="559" y="695"/>
                  </a:lnTo>
                  <a:lnTo>
                    <a:pt x="565" y="694"/>
                  </a:lnTo>
                  <a:lnTo>
                    <a:pt x="567" y="689"/>
                  </a:lnTo>
                  <a:lnTo>
                    <a:pt x="567" y="686"/>
                  </a:lnTo>
                  <a:lnTo>
                    <a:pt x="562" y="686"/>
                  </a:lnTo>
                  <a:lnTo>
                    <a:pt x="564" y="682"/>
                  </a:lnTo>
                  <a:lnTo>
                    <a:pt x="563" y="677"/>
                  </a:lnTo>
                  <a:lnTo>
                    <a:pt x="567" y="674"/>
                  </a:lnTo>
                  <a:lnTo>
                    <a:pt x="567" y="676"/>
                  </a:lnTo>
                  <a:lnTo>
                    <a:pt x="576" y="674"/>
                  </a:lnTo>
                  <a:lnTo>
                    <a:pt x="578" y="671"/>
                  </a:lnTo>
                  <a:lnTo>
                    <a:pt x="581" y="674"/>
                  </a:lnTo>
                  <a:lnTo>
                    <a:pt x="583" y="672"/>
                  </a:lnTo>
                  <a:lnTo>
                    <a:pt x="584" y="675"/>
                  </a:lnTo>
                  <a:lnTo>
                    <a:pt x="595" y="676"/>
                  </a:lnTo>
                  <a:lnTo>
                    <a:pt x="595" y="683"/>
                  </a:lnTo>
                  <a:lnTo>
                    <a:pt x="597" y="684"/>
                  </a:lnTo>
                  <a:lnTo>
                    <a:pt x="598" y="679"/>
                  </a:lnTo>
                  <a:lnTo>
                    <a:pt x="600" y="681"/>
                  </a:lnTo>
                  <a:lnTo>
                    <a:pt x="603" y="675"/>
                  </a:lnTo>
                  <a:lnTo>
                    <a:pt x="604" y="679"/>
                  </a:lnTo>
                  <a:lnTo>
                    <a:pt x="609" y="682"/>
                  </a:lnTo>
                  <a:lnTo>
                    <a:pt x="623" y="669"/>
                  </a:lnTo>
                  <a:lnTo>
                    <a:pt x="628" y="668"/>
                  </a:lnTo>
                  <a:lnTo>
                    <a:pt x="632" y="672"/>
                  </a:lnTo>
                  <a:lnTo>
                    <a:pt x="638" y="666"/>
                  </a:lnTo>
                  <a:lnTo>
                    <a:pt x="639" y="667"/>
                  </a:lnTo>
                  <a:lnTo>
                    <a:pt x="641" y="664"/>
                  </a:lnTo>
                  <a:lnTo>
                    <a:pt x="647" y="667"/>
                  </a:lnTo>
                  <a:lnTo>
                    <a:pt x="645" y="664"/>
                  </a:lnTo>
                  <a:lnTo>
                    <a:pt x="646" y="659"/>
                  </a:lnTo>
                  <a:lnTo>
                    <a:pt x="649" y="659"/>
                  </a:lnTo>
                  <a:lnTo>
                    <a:pt x="648" y="656"/>
                  </a:lnTo>
                  <a:lnTo>
                    <a:pt x="651" y="654"/>
                  </a:lnTo>
                  <a:lnTo>
                    <a:pt x="655" y="654"/>
                  </a:lnTo>
                  <a:lnTo>
                    <a:pt x="656" y="657"/>
                  </a:lnTo>
                  <a:lnTo>
                    <a:pt x="659" y="656"/>
                  </a:lnTo>
                  <a:lnTo>
                    <a:pt x="663" y="646"/>
                  </a:lnTo>
                  <a:lnTo>
                    <a:pt x="676" y="651"/>
                  </a:lnTo>
                  <a:lnTo>
                    <a:pt x="677" y="650"/>
                  </a:lnTo>
                  <a:lnTo>
                    <a:pt x="675" y="644"/>
                  </a:lnTo>
                  <a:lnTo>
                    <a:pt x="671" y="638"/>
                  </a:lnTo>
                  <a:lnTo>
                    <a:pt x="672" y="633"/>
                  </a:lnTo>
                  <a:lnTo>
                    <a:pt x="675" y="629"/>
                  </a:lnTo>
                  <a:lnTo>
                    <a:pt x="679" y="629"/>
                  </a:lnTo>
                  <a:lnTo>
                    <a:pt x="691" y="615"/>
                  </a:lnTo>
                  <a:lnTo>
                    <a:pt x="697" y="614"/>
                  </a:lnTo>
                  <a:lnTo>
                    <a:pt x="699" y="609"/>
                  </a:lnTo>
                  <a:lnTo>
                    <a:pt x="703" y="610"/>
                  </a:lnTo>
                  <a:lnTo>
                    <a:pt x="710" y="605"/>
                  </a:lnTo>
                  <a:lnTo>
                    <a:pt x="719" y="604"/>
                  </a:lnTo>
                  <a:lnTo>
                    <a:pt x="723" y="605"/>
                  </a:lnTo>
                  <a:lnTo>
                    <a:pt x="725" y="606"/>
                  </a:lnTo>
                  <a:lnTo>
                    <a:pt x="731" y="607"/>
                  </a:lnTo>
                  <a:lnTo>
                    <a:pt x="732" y="612"/>
                  </a:lnTo>
                  <a:lnTo>
                    <a:pt x="734" y="610"/>
                  </a:lnTo>
                  <a:lnTo>
                    <a:pt x="739" y="616"/>
                  </a:lnTo>
                  <a:lnTo>
                    <a:pt x="738" y="622"/>
                  </a:lnTo>
                  <a:lnTo>
                    <a:pt x="740" y="624"/>
                  </a:lnTo>
                  <a:lnTo>
                    <a:pt x="742" y="624"/>
                  </a:lnTo>
                  <a:lnTo>
                    <a:pt x="742" y="629"/>
                  </a:lnTo>
                  <a:lnTo>
                    <a:pt x="745" y="632"/>
                  </a:lnTo>
                  <a:lnTo>
                    <a:pt x="740" y="639"/>
                  </a:lnTo>
                  <a:lnTo>
                    <a:pt x="739" y="646"/>
                  </a:lnTo>
                  <a:lnTo>
                    <a:pt x="741" y="648"/>
                  </a:lnTo>
                  <a:lnTo>
                    <a:pt x="733" y="661"/>
                  </a:lnTo>
                  <a:lnTo>
                    <a:pt x="730" y="663"/>
                  </a:lnTo>
                  <a:lnTo>
                    <a:pt x="728" y="669"/>
                  </a:lnTo>
                  <a:lnTo>
                    <a:pt x="725" y="671"/>
                  </a:lnTo>
                  <a:lnTo>
                    <a:pt x="727" y="676"/>
                  </a:lnTo>
                  <a:lnTo>
                    <a:pt x="719" y="678"/>
                  </a:lnTo>
                  <a:lnTo>
                    <a:pt x="700" y="693"/>
                  </a:lnTo>
                  <a:lnTo>
                    <a:pt x="691" y="696"/>
                  </a:lnTo>
                  <a:lnTo>
                    <a:pt x="686" y="701"/>
                  </a:lnTo>
                  <a:lnTo>
                    <a:pt x="682" y="700"/>
                  </a:lnTo>
                  <a:lnTo>
                    <a:pt x="678" y="704"/>
                  </a:lnTo>
                  <a:lnTo>
                    <a:pt x="665" y="709"/>
                  </a:lnTo>
                  <a:lnTo>
                    <a:pt x="658" y="715"/>
                  </a:lnTo>
                  <a:lnTo>
                    <a:pt x="657" y="718"/>
                  </a:lnTo>
                  <a:lnTo>
                    <a:pt x="650" y="718"/>
                  </a:lnTo>
                  <a:lnTo>
                    <a:pt x="638" y="725"/>
                  </a:lnTo>
                  <a:lnTo>
                    <a:pt x="633" y="725"/>
                  </a:lnTo>
                  <a:lnTo>
                    <a:pt x="627" y="729"/>
                  </a:lnTo>
                  <a:lnTo>
                    <a:pt x="625" y="734"/>
                  </a:lnTo>
                  <a:lnTo>
                    <a:pt x="625" y="730"/>
                  </a:lnTo>
                  <a:lnTo>
                    <a:pt x="622" y="725"/>
                  </a:lnTo>
                  <a:lnTo>
                    <a:pt x="621" y="729"/>
                  </a:lnTo>
                  <a:lnTo>
                    <a:pt x="615" y="737"/>
                  </a:lnTo>
                  <a:lnTo>
                    <a:pt x="613" y="738"/>
                  </a:lnTo>
                  <a:lnTo>
                    <a:pt x="609" y="736"/>
                  </a:lnTo>
                  <a:lnTo>
                    <a:pt x="604" y="743"/>
                  </a:lnTo>
                  <a:lnTo>
                    <a:pt x="598" y="745"/>
                  </a:lnTo>
                  <a:lnTo>
                    <a:pt x="592" y="751"/>
                  </a:lnTo>
                  <a:lnTo>
                    <a:pt x="591" y="751"/>
                  </a:lnTo>
                  <a:lnTo>
                    <a:pt x="591" y="749"/>
                  </a:lnTo>
                  <a:lnTo>
                    <a:pt x="586" y="750"/>
                  </a:lnTo>
                  <a:lnTo>
                    <a:pt x="581" y="761"/>
                  </a:lnTo>
                  <a:lnTo>
                    <a:pt x="580" y="756"/>
                  </a:lnTo>
                  <a:lnTo>
                    <a:pt x="579" y="756"/>
                  </a:lnTo>
                  <a:lnTo>
                    <a:pt x="578" y="763"/>
                  </a:lnTo>
                  <a:lnTo>
                    <a:pt x="573" y="770"/>
                  </a:lnTo>
                  <a:lnTo>
                    <a:pt x="573" y="761"/>
                  </a:lnTo>
                  <a:lnTo>
                    <a:pt x="571" y="761"/>
                  </a:lnTo>
                  <a:lnTo>
                    <a:pt x="567" y="771"/>
                  </a:lnTo>
                  <a:lnTo>
                    <a:pt x="558" y="778"/>
                  </a:lnTo>
                  <a:lnTo>
                    <a:pt x="557" y="787"/>
                  </a:lnTo>
                  <a:lnTo>
                    <a:pt x="555" y="787"/>
                  </a:lnTo>
                  <a:lnTo>
                    <a:pt x="555" y="781"/>
                  </a:lnTo>
                  <a:lnTo>
                    <a:pt x="553" y="781"/>
                  </a:lnTo>
                  <a:lnTo>
                    <a:pt x="552" y="783"/>
                  </a:lnTo>
                  <a:lnTo>
                    <a:pt x="550" y="784"/>
                  </a:lnTo>
                  <a:lnTo>
                    <a:pt x="551" y="788"/>
                  </a:lnTo>
                  <a:lnTo>
                    <a:pt x="546" y="791"/>
                  </a:lnTo>
                  <a:lnTo>
                    <a:pt x="545" y="788"/>
                  </a:lnTo>
                  <a:lnTo>
                    <a:pt x="545" y="791"/>
                  </a:lnTo>
                  <a:lnTo>
                    <a:pt x="540" y="790"/>
                  </a:lnTo>
                  <a:lnTo>
                    <a:pt x="546" y="794"/>
                  </a:lnTo>
                  <a:lnTo>
                    <a:pt x="553" y="793"/>
                  </a:lnTo>
                  <a:lnTo>
                    <a:pt x="555" y="796"/>
                  </a:lnTo>
                  <a:lnTo>
                    <a:pt x="553" y="802"/>
                  </a:lnTo>
                  <a:lnTo>
                    <a:pt x="544" y="801"/>
                  </a:lnTo>
                  <a:lnTo>
                    <a:pt x="546" y="806"/>
                  </a:lnTo>
                  <a:lnTo>
                    <a:pt x="548" y="807"/>
                  </a:lnTo>
                  <a:lnTo>
                    <a:pt x="548" y="811"/>
                  </a:lnTo>
                  <a:lnTo>
                    <a:pt x="540" y="813"/>
                  </a:lnTo>
                  <a:lnTo>
                    <a:pt x="533" y="812"/>
                  </a:lnTo>
                  <a:lnTo>
                    <a:pt x="529" y="806"/>
                  </a:lnTo>
                  <a:lnTo>
                    <a:pt x="531" y="813"/>
                  </a:lnTo>
                  <a:lnTo>
                    <a:pt x="534" y="814"/>
                  </a:lnTo>
                  <a:lnTo>
                    <a:pt x="537" y="817"/>
                  </a:lnTo>
                  <a:lnTo>
                    <a:pt x="537" y="822"/>
                  </a:lnTo>
                  <a:lnTo>
                    <a:pt x="535" y="825"/>
                  </a:lnTo>
                  <a:lnTo>
                    <a:pt x="531" y="825"/>
                  </a:lnTo>
                  <a:lnTo>
                    <a:pt x="526" y="816"/>
                  </a:lnTo>
                  <a:lnTo>
                    <a:pt x="522" y="815"/>
                  </a:lnTo>
                  <a:lnTo>
                    <a:pt x="522" y="811"/>
                  </a:lnTo>
                  <a:lnTo>
                    <a:pt x="520" y="812"/>
                  </a:lnTo>
                  <a:lnTo>
                    <a:pt x="525" y="822"/>
                  </a:lnTo>
                  <a:lnTo>
                    <a:pt x="522" y="822"/>
                  </a:lnTo>
                  <a:lnTo>
                    <a:pt x="520" y="834"/>
                  </a:lnTo>
                  <a:lnTo>
                    <a:pt x="522" y="838"/>
                  </a:lnTo>
                  <a:lnTo>
                    <a:pt x="514" y="836"/>
                  </a:lnTo>
                  <a:lnTo>
                    <a:pt x="511" y="832"/>
                  </a:lnTo>
                  <a:lnTo>
                    <a:pt x="502" y="826"/>
                  </a:lnTo>
                  <a:lnTo>
                    <a:pt x="501" y="828"/>
                  </a:lnTo>
                  <a:lnTo>
                    <a:pt x="507" y="831"/>
                  </a:lnTo>
                  <a:lnTo>
                    <a:pt x="510" y="840"/>
                  </a:lnTo>
                  <a:lnTo>
                    <a:pt x="510" y="848"/>
                  </a:lnTo>
                  <a:lnTo>
                    <a:pt x="512" y="852"/>
                  </a:lnTo>
                  <a:lnTo>
                    <a:pt x="510" y="853"/>
                  </a:lnTo>
                  <a:lnTo>
                    <a:pt x="512" y="854"/>
                  </a:lnTo>
                  <a:lnTo>
                    <a:pt x="508" y="854"/>
                  </a:lnTo>
                  <a:lnTo>
                    <a:pt x="510" y="857"/>
                  </a:lnTo>
                  <a:lnTo>
                    <a:pt x="506" y="858"/>
                  </a:lnTo>
                  <a:lnTo>
                    <a:pt x="508" y="858"/>
                  </a:lnTo>
                  <a:lnTo>
                    <a:pt x="508" y="861"/>
                  </a:lnTo>
                  <a:lnTo>
                    <a:pt x="505" y="858"/>
                  </a:lnTo>
                  <a:lnTo>
                    <a:pt x="501" y="857"/>
                  </a:lnTo>
                  <a:lnTo>
                    <a:pt x="503" y="862"/>
                  </a:lnTo>
                  <a:lnTo>
                    <a:pt x="508" y="862"/>
                  </a:lnTo>
                  <a:lnTo>
                    <a:pt x="508" y="863"/>
                  </a:lnTo>
                  <a:lnTo>
                    <a:pt x="504" y="862"/>
                  </a:lnTo>
                  <a:lnTo>
                    <a:pt x="503" y="866"/>
                  </a:lnTo>
                  <a:lnTo>
                    <a:pt x="502" y="862"/>
                  </a:lnTo>
                  <a:lnTo>
                    <a:pt x="498" y="861"/>
                  </a:lnTo>
                  <a:lnTo>
                    <a:pt x="502" y="873"/>
                  </a:lnTo>
                  <a:lnTo>
                    <a:pt x="500" y="873"/>
                  </a:lnTo>
                  <a:lnTo>
                    <a:pt x="500" y="875"/>
                  </a:lnTo>
                  <a:lnTo>
                    <a:pt x="489" y="869"/>
                  </a:lnTo>
                  <a:lnTo>
                    <a:pt x="484" y="857"/>
                  </a:lnTo>
                  <a:lnTo>
                    <a:pt x="483" y="859"/>
                  </a:lnTo>
                  <a:lnTo>
                    <a:pt x="486" y="866"/>
                  </a:lnTo>
                  <a:lnTo>
                    <a:pt x="478" y="866"/>
                  </a:lnTo>
                  <a:lnTo>
                    <a:pt x="486" y="867"/>
                  </a:lnTo>
                  <a:lnTo>
                    <a:pt x="493" y="881"/>
                  </a:lnTo>
                  <a:lnTo>
                    <a:pt x="490" y="881"/>
                  </a:lnTo>
                  <a:lnTo>
                    <a:pt x="492" y="883"/>
                  </a:lnTo>
                  <a:lnTo>
                    <a:pt x="493" y="891"/>
                  </a:lnTo>
                  <a:lnTo>
                    <a:pt x="488" y="896"/>
                  </a:lnTo>
                  <a:lnTo>
                    <a:pt x="485" y="887"/>
                  </a:lnTo>
                  <a:lnTo>
                    <a:pt x="468" y="884"/>
                  </a:lnTo>
                  <a:lnTo>
                    <a:pt x="467" y="881"/>
                  </a:lnTo>
                  <a:lnTo>
                    <a:pt x="464" y="881"/>
                  </a:lnTo>
                  <a:lnTo>
                    <a:pt x="467" y="885"/>
                  </a:lnTo>
                  <a:lnTo>
                    <a:pt x="480" y="888"/>
                  </a:lnTo>
                  <a:lnTo>
                    <a:pt x="485" y="893"/>
                  </a:lnTo>
                  <a:lnTo>
                    <a:pt x="487" y="904"/>
                  </a:lnTo>
                  <a:lnTo>
                    <a:pt x="481" y="907"/>
                  </a:lnTo>
                  <a:lnTo>
                    <a:pt x="481" y="909"/>
                  </a:lnTo>
                  <a:lnTo>
                    <a:pt x="477" y="908"/>
                  </a:lnTo>
                  <a:lnTo>
                    <a:pt x="472" y="905"/>
                  </a:lnTo>
                  <a:lnTo>
                    <a:pt x="468" y="899"/>
                  </a:lnTo>
                  <a:lnTo>
                    <a:pt x="460" y="894"/>
                  </a:lnTo>
                  <a:lnTo>
                    <a:pt x="468" y="900"/>
                  </a:lnTo>
                  <a:lnTo>
                    <a:pt x="467" y="901"/>
                  </a:lnTo>
                  <a:lnTo>
                    <a:pt x="471" y="904"/>
                  </a:lnTo>
                  <a:lnTo>
                    <a:pt x="467" y="906"/>
                  </a:lnTo>
                  <a:lnTo>
                    <a:pt x="471" y="906"/>
                  </a:lnTo>
                  <a:lnTo>
                    <a:pt x="478" y="914"/>
                  </a:lnTo>
                  <a:lnTo>
                    <a:pt x="478" y="917"/>
                  </a:lnTo>
                  <a:lnTo>
                    <a:pt x="471" y="929"/>
                  </a:lnTo>
                  <a:lnTo>
                    <a:pt x="468" y="924"/>
                  </a:lnTo>
                  <a:lnTo>
                    <a:pt x="467" y="924"/>
                  </a:lnTo>
                  <a:lnTo>
                    <a:pt x="469" y="927"/>
                  </a:lnTo>
                  <a:lnTo>
                    <a:pt x="467" y="933"/>
                  </a:lnTo>
                  <a:lnTo>
                    <a:pt x="453" y="931"/>
                  </a:lnTo>
                  <a:lnTo>
                    <a:pt x="452" y="922"/>
                  </a:lnTo>
                  <a:lnTo>
                    <a:pt x="445" y="911"/>
                  </a:lnTo>
                  <a:lnTo>
                    <a:pt x="449" y="920"/>
                  </a:lnTo>
                  <a:lnTo>
                    <a:pt x="449" y="928"/>
                  </a:lnTo>
                  <a:lnTo>
                    <a:pt x="445" y="925"/>
                  </a:lnTo>
                  <a:lnTo>
                    <a:pt x="437" y="925"/>
                  </a:lnTo>
                  <a:lnTo>
                    <a:pt x="433" y="921"/>
                  </a:lnTo>
                  <a:lnTo>
                    <a:pt x="426" y="917"/>
                  </a:lnTo>
                  <a:lnTo>
                    <a:pt x="410" y="927"/>
                  </a:lnTo>
                  <a:lnTo>
                    <a:pt x="406" y="923"/>
                  </a:lnTo>
                  <a:lnTo>
                    <a:pt x="417" y="914"/>
                  </a:lnTo>
                  <a:lnTo>
                    <a:pt x="417" y="913"/>
                  </a:lnTo>
                  <a:lnTo>
                    <a:pt x="413" y="916"/>
                  </a:lnTo>
                  <a:lnTo>
                    <a:pt x="410" y="913"/>
                  </a:lnTo>
                  <a:lnTo>
                    <a:pt x="414" y="907"/>
                  </a:lnTo>
                  <a:lnTo>
                    <a:pt x="422" y="901"/>
                  </a:lnTo>
                  <a:lnTo>
                    <a:pt x="436" y="896"/>
                  </a:lnTo>
                  <a:lnTo>
                    <a:pt x="427" y="897"/>
                  </a:lnTo>
                  <a:lnTo>
                    <a:pt x="425" y="899"/>
                  </a:lnTo>
                  <a:lnTo>
                    <a:pt x="424" y="898"/>
                  </a:lnTo>
                  <a:lnTo>
                    <a:pt x="425" y="895"/>
                  </a:lnTo>
                  <a:lnTo>
                    <a:pt x="423" y="898"/>
                  </a:lnTo>
                  <a:lnTo>
                    <a:pt x="419" y="897"/>
                  </a:lnTo>
                  <a:lnTo>
                    <a:pt x="411" y="904"/>
                  </a:lnTo>
                  <a:lnTo>
                    <a:pt x="408" y="902"/>
                  </a:lnTo>
                  <a:lnTo>
                    <a:pt x="407" y="903"/>
                  </a:lnTo>
                  <a:lnTo>
                    <a:pt x="399" y="895"/>
                  </a:lnTo>
                  <a:lnTo>
                    <a:pt x="399" y="889"/>
                  </a:lnTo>
                  <a:lnTo>
                    <a:pt x="400" y="891"/>
                  </a:lnTo>
                  <a:lnTo>
                    <a:pt x="403" y="891"/>
                  </a:lnTo>
                  <a:lnTo>
                    <a:pt x="411" y="881"/>
                  </a:lnTo>
                  <a:lnTo>
                    <a:pt x="421" y="876"/>
                  </a:lnTo>
                  <a:lnTo>
                    <a:pt x="424" y="877"/>
                  </a:lnTo>
                  <a:lnTo>
                    <a:pt x="425" y="880"/>
                  </a:lnTo>
                  <a:lnTo>
                    <a:pt x="429" y="880"/>
                  </a:lnTo>
                  <a:lnTo>
                    <a:pt x="425" y="878"/>
                  </a:lnTo>
                  <a:lnTo>
                    <a:pt x="425" y="875"/>
                  </a:lnTo>
                  <a:lnTo>
                    <a:pt x="419" y="873"/>
                  </a:lnTo>
                  <a:lnTo>
                    <a:pt x="429" y="860"/>
                  </a:lnTo>
                  <a:lnTo>
                    <a:pt x="441" y="862"/>
                  </a:lnTo>
                  <a:lnTo>
                    <a:pt x="442" y="864"/>
                  </a:lnTo>
                  <a:lnTo>
                    <a:pt x="445" y="864"/>
                  </a:lnTo>
                  <a:lnTo>
                    <a:pt x="450" y="869"/>
                  </a:lnTo>
                  <a:lnTo>
                    <a:pt x="456" y="869"/>
                  </a:lnTo>
                  <a:lnTo>
                    <a:pt x="451" y="868"/>
                  </a:lnTo>
                  <a:lnTo>
                    <a:pt x="447" y="866"/>
                  </a:lnTo>
                  <a:lnTo>
                    <a:pt x="451" y="861"/>
                  </a:lnTo>
                  <a:lnTo>
                    <a:pt x="447" y="863"/>
                  </a:lnTo>
                  <a:lnTo>
                    <a:pt x="443" y="862"/>
                  </a:lnTo>
                  <a:lnTo>
                    <a:pt x="442" y="858"/>
                  </a:lnTo>
                  <a:lnTo>
                    <a:pt x="432" y="854"/>
                  </a:lnTo>
                  <a:lnTo>
                    <a:pt x="430" y="853"/>
                  </a:lnTo>
                  <a:lnTo>
                    <a:pt x="434" y="848"/>
                  </a:lnTo>
                  <a:lnTo>
                    <a:pt x="434" y="852"/>
                  </a:lnTo>
                  <a:lnTo>
                    <a:pt x="443" y="849"/>
                  </a:lnTo>
                  <a:lnTo>
                    <a:pt x="444" y="852"/>
                  </a:lnTo>
                  <a:lnTo>
                    <a:pt x="445" y="851"/>
                  </a:lnTo>
                  <a:lnTo>
                    <a:pt x="441" y="843"/>
                  </a:lnTo>
                  <a:lnTo>
                    <a:pt x="434" y="843"/>
                  </a:lnTo>
                  <a:lnTo>
                    <a:pt x="436" y="839"/>
                  </a:lnTo>
                  <a:lnTo>
                    <a:pt x="448" y="837"/>
                  </a:lnTo>
                  <a:lnTo>
                    <a:pt x="454" y="834"/>
                  </a:lnTo>
                  <a:lnTo>
                    <a:pt x="450" y="833"/>
                  </a:lnTo>
                  <a:lnTo>
                    <a:pt x="451" y="829"/>
                  </a:lnTo>
                  <a:lnTo>
                    <a:pt x="446" y="828"/>
                  </a:lnTo>
                  <a:lnTo>
                    <a:pt x="444" y="830"/>
                  </a:lnTo>
                  <a:lnTo>
                    <a:pt x="444" y="828"/>
                  </a:lnTo>
                  <a:lnTo>
                    <a:pt x="440" y="827"/>
                  </a:lnTo>
                  <a:lnTo>
                    <a:pt x="441" y="821"/>
                  </a:lnTo>
                  <a:lnTo>
                    <a:pt x="446" y="816"/>
                  </a:lnTo>
                  <a:lnTo>
                    <a:pt x="449" y="819"/>
                  </a:lnTo>
                  <a:lnTo>
                    <a:pt x="460" y="813"/>
                  </a:lnTo>
                  <a:lnTo>
                    <a:pt x="465" y="818"/>
                  </a:lnTo>
                  <a:lnTo>
                    <a:pt x="472" y="816"/>
                  </a:lnTo>
                  <a:lnTo>
                    <a:pt x="470" y="814"/>
                  </a:lnTo>
                  <a:lnTo>
                    <a:pt x="465" y="816"/>
                  </a:lnTo>
                  <a:lnTo>
                    <a:pt x="463" y="811"/>
                  </a:lnTo>
                  <a:lnTo>
                    <a:pt x="461" y="811"/>
                  </a:lnTo>
                  <a:lnTo>
                    <a:pt x="463" y="807"/>
                  </a:lnTo>
                  <a:lnTo>
                    <a:pt x="451" y="809"/>
                  </a:lnTo>
                  <a:lnTo>
                    <a:pt x="447" y="806"/>
                  </a:lnTo>
                  <a:lnTo>
                    <a:pt x="451" y="802"/>
                  </a:lnTo>
                  <a:lnTo>
                    <a:pt x="467" y="794"/>
                  </a:lnTo>
                  <a:lnTo>
                    <a:pt x="462" y="792"/>
                  </a:lnTo>
                  <a:lnTo>
                    <a:pt x="459" y="796"/>
                  </a:lnTo>
                  <a:lnTo>
                    <a:pt x="460" y="793"/>
                  </a:lnTo>
                  <a:lnTo>
                    <a:pt x="458" y="793"/>
                  </a:lnTo>
                  <a:lnTo>
                    <a:pt x="461" y="790"/>
                  </a:lnTo>
                  <a:lnTo>
                    <a:pt x="459" y="786"/>
                  </a:lnTo>
                  <a:lnTo>
                    <a:pt x="448" y="792"/>
                  </a:lnTo>
                  <a:lnTo>
                    <a:pt x="450" y="783"/>
                  </a:lnTo>
                  <a:lnTo>
                    <a:pt x="447" y="782"/>
                  </a:lnTo>
                  <a:lnTo>
                    <a:pt x="445" y="783"/>
                  </a:lnTo>
                  <a:lnTo>
                    <a:pt x="448" y="774"/>
                  </a:lnTo>
                  <a:lnTo>
                    <a:pt x="452" y="771"/>
                  </a:lnTo>
                  <a:lnTo>
                    <a:pt x="452" y="774"/>
                  </a:lnTo>
                  <a:lnTo>
                    <a:pt x="455" y="773"/>
                  </a:lnTo>
                  <a:lnTo>
                    <a:pt x="455" y="776"/>
                  </a:lnTo>
                  <a:lnTo>
                    <a:pt x="458" y="774"/>
                  </a:lnTo>
                  <a:lnTo>
                    <a:pt x="462" y="784"/>
                  </a:lnTo>
                  <a:lnTo>
                    <a:pt x="465" y="782"/>
                  </a:lnTo>
                  <a:lnTo>
                    <a:pt x="465" y="778"/>
                  </a:lnTo>
                  <a:lnTo>
                    <a:pt x="472" y="767"/>
                  </a:lnTo>
                  <a:lnTo>
                    <a:pt x="467" y="765"/>
                  </a:lnTo>
                  <a:lnTo>
                    <a:pt x="467" y="763"/>
                  </a:lnTo>
                  <a:lnTo>
                    <a:pt x="472" y="757"/>
                  </a:lnTo>
                  <a:lnTo>
                    <a:pt x="482" y="757"/>
                  </a:lnTo>
                  <a:lnTo>
                    <a:pt x="482" y="759"/>
                  </a:lnTo>
                  <a:lnTo>
                    <a:pt x="486" y="762"/>
                  </a:lnTo>
                  <a:lnTo>
                    <a:pt x="493" y="761"/>
                  </a:lnTo>
                  <a:lnTo>
                    <a:pt x="492" y="758"/>
                  </a:lnTo>
                  <a:lnTo>
                    <a:pt x="489" y="758"/>
                  </a:lnTo>
                  <a:lnTo>
                    <a:pt x="489" y="753"/>
                  </a:lnTo>
                  <a:lnTo>
                    <a:pt x="487" y="750"/>
                  </a:lnTo>
                  <a:lnTo>
                    <a:pt x="487" y="745"/>
                  </a:lnTo>
                  <a:lnTo>
                    <a:pt x="501" y="737"/>
                  </a:lnTo>
                  <a:lnTo>
                    <a:pt x="501" y="733"/>
                  </a:lnTo>
                  <a:lnTo>
                    <a:pt x="497" y="735"/>
                  </a:lnTo>
                  <a:lnTo>
                    <a:pt x="494" y="733"/>
                  </a:lnTo>
                  <a:lnTo>
                    <a:pt x="497" y="730"/>
                  </a:lnTo>
                  <a:lnTo>
                    <a:pt x="501" y="730"/>
                  </a:lnTo>
                  <a:lnTo>
                    <a:pt x="510" y="724"/>
                  </a:lnTo>
                  <a:lnTo>
                    <a:pt x="510" y="722"/>
                  </a:lnTo>
                  <a:lnTo>
                    <a:pt x="509" y="722"/>
                  </a:lnTo>
                  <a:lnTo>
                    <a:pt x="512" y="719"/>
                  </a:lnTo>
                  <a:lnTo>
                    <a:pt x="511" y="717"/>
                  </a:lnTo>
                  <a:lnTo>
                    <a:pt x="515" y="713"/>
                  </a:lnTo>
                  <a:lnTo>
                    <a:pt x="521" y="714"/>
                  </a:lnTo>
                  <a:lnTo>
                    <a:pt x="523" y="711"/>
                  </a:lnTo>
                  <a:lnTo>
                    <a:pt x="527" y="710"/>
                  </a:lnTo>
                  <a:lnTo>
                    <a:pt x="526" y="706"/>
                  </a:lnTo>
                  <a:lnTo>
                    <a:pt x="530" y="706"/>
                  </a:lnTo>
                  <a:lnTo>
                    <a:pt x="534" y="708"/>
                  </a:lnTo>
                  <a:lnTo>
                    <a:pt x="540" y="705"/>
                  </a:lnTo>
                  <a:lnTo>
                    <a:pt x="541" y="703"/>
                  </a:lnTo>
                  <a:lnTo>
                    <a:pt x="548" y="702"/>
                  </a:lnTo>
                  <a:lnTo>
                    <a:pt x="548" y="699"/>
                  </a:lnTo>
                  <a:lnTo>
                    <a:pt x="542" y="695"/>
                  </a:lnTo>
                  <a:lnTo>
                    <a:pt x="553" y="687"/>
                  </a:lnTo>
                  <a:lnTo>
                    <a:pt x="559" y="689"/>
                  </a:lnTo>
                  <a:lnTo>
                    <a:pt x="551" y="699"/>
                  </a:lnTo>
                  <a:lnTo>
                    <a:pt x="552" y="702"/>
                  </a:lnTo>
                  <a:lnTo>
                    <a:pt x="557" y="701"/>
                  </a:lnTo>
                  <a:close/>
                  <a:moveTo>
                    <a:pt x="540" y="265"/>
                  </a:moveTo>
                  <a:lnTo>
                    <a:pt x="541" y="266"/>
                  </a:lnTo>
                  <a:lnTo>
                    <a:pt x="534" y="272"/>
                  </a:lnTo>
                  <a:lnTo>
                    <a:pt x="530" y="272"/>
                  </a:lnTo>
                  <a:lnTo>
                    <a:pt x="529" y="275"/>
                  </a:lnTo>
                  <a:lnTo>
                    <a:pt x="527" y="276"/>
                  </a:lnTo>
                  <a:lnTo>
                    <a:pt x="522" y="269"/>
                  </a:lnTo>
                  <a:lnTo>
                    <a:pt x="513" y="265"/>
                  </a:lnTo>
                  <a:lnTo>
                    <a:pt x="522" y="256"/>
                  </a:lnTo>
                  <a:lnTo>
                    <a:pt x="529" y="253"/>
                  </a:lnTo>
                  <a:lnTo>
                    <a:pt x="536" y="256"/>
                  </a:lnTo>
                  <a:lnTo>
                    <a:pt x="540" y="265"/>
                  </a:lnTo>
                  <a:close/>
                  <a:moveTo>
                    <a:pt x="344" y="258"/>
                  </a:moveTo>
                  <a:lnTo>
                    <a:pt x="345" y="258"/>
                  </a:lnTo>
                  <a:lnTo>
                    <a:pt x="343" y="267"/>
                  </a:lnTo>
                  <a:lnTo>
                    <a:pt x="347" y="271"/>
                  </a:lnTo>
                  <a:lnTo>
                    <a:pt x="347" y="276"/>
                  </a:lnTo>
                  <a:lnTo>
                    <a:pt x="328" y="274"/>
                  </a:lnTo>
                  <a:lnTo>
                    <a:pt x="325" y="273"/>
                  </a:lnTo>
                  <a:lnTo>
                    <a:pt x="324" y="270"/>
                  </a:lnTo>
                  <a:lnTo>
                    <a:pt x="321" y="272"/>
                  </a:lnTo>
                  <a:lnTo>
                    <a:pt x="317" y="270"/>
                  </a:lnTo>
                  <a:lnTo>
                    <a:pt x="322" y="266"/>
                  </a:lnTo>
                  <a:lnTo>
                    <a:pt x="326" y="268"/>
                  </a:lnTo>
                  <a:lnTo>
                    <a:pt x="332" y="259"/>
                  </a:lnTo>
                  <a:lnTo>
                    <a:pt x="338" y="255"/>
                  </a:lnTo>
                  <a:lnTo>
                    <a:pt x="338" y="251"/>
                  </a:lnTo>
                  <a:lnTo>
                    <a:pt x="344" y="258"/>
                  </a:lnTo>
                  <a:close/>
                  <a:moveTo>
                    <a:pt x="323" y="248"/>
                  </a:moveTo>
                  <a:lnTo>
                    <a:pt x="318" y="248"/>
                  </a:lnTo>
                  <a:lnTo>
                    <a:pt x="319" y="257"/>
                  </a:lnTo>
                  <a:lnTo>
                    <a:pt x="316" y="259"/>
                  </a:lnTo>
                  <a:lnTo>
                    <a:pt x="306" y="244"/>
                  </a:lnTo>
                  <a:lnTo>
                    <a:pt x="313" y="237"/>
                  </a:lnTo>
                  <a:lnTo>
                    <a:pt x="318" y="235"/>
                  </a:lnTo>
                  <a:lnTo>
                    <a:pt x="322" y="236"/>
                  </a:lnTo>
                  <a:lnTo>
                    <a:pt x="325" y="240"/>
                  </a:lnTo>
                  <a:lnTo>
                    <a:pt x="323" y="248"/>
                  </a:lnTo>
                  <a:close/>
                  <a:moveTo>
                    <a:pt x="438" y="224"/>
                  </a:moveTo>
                  <a:lnTo>
                    <a:pt x="441" y="225"/>
                  </a:lnTo>
                  <a:lnTo>
                    <a:pt x="440" y="230"/>
                  </a:lnTo>
                  <a:lnTo>
                    <a:pt x="431" y="237"/>
                  </a:lnTo>
                  <a:lnTo>
                    <a:pt x="427" y="232"/>
                  </a:lnTo>
                  <a:lnTo>
                    <a:pt x="431" y="232"/>
                  </a:lnTo>
                  <a:lnTo>
                    <a:pt x="431" y="229"/>
                  </a:lnTo>
                  <a:lnTo>
                    <a:pt x="434" y="229"/>
                  </a:lnTo>
                  <a:lnTo>
                    <a:pt x="431" y="226"/>
                  </a:lnTo>
                  <a:lnTo>
                    <a:pt x="434" y="223"/>
                  </a:lnTo>
                  <a:lnTo>
                    <a:pt x="437" y="221"/>
                  </a:lnTo>
                  <a:lnTo>
                    <a:pt x="438" y="224"/>
                  </a:lnTo>
                  <a:close/>
                  <a:moveTo>
                    <a:pt x="473" y="219"/>
                  </a:moveTo>
                  <a:lnTo>
                    <a:pt x="478" y="225"/>
                  </a:lnTo>
                  <a:lnTo>
                    <a:pt x="476" y="236"/>
                  </a:lnTo>
                  <a:lnTo>
                    <a:pt x="478" y="239"/>
                  </a:lnTo>
                  <a:lnTo>
                    <a:pt x="475" y="242"/>
                  </a:lnTo>
                  <a:lnTo>
                    <a:pt x="474" y="256"/>
                  </a:lnTo>
                  <a:lnTo>
                    <a:pt x="467" y="259"/>
                  </a:lnTo>
                  <a:lnTo>
                    <a:pt x="462" y="256"/>
                  </a:lnTo>
                  <a:lnTo>
                    <a:pt x="456" y="257"/>
                  </a:lnTo>
                  <a:lnTo>
                    <a:pt x="447" y="253"/>
                  </a:lnTo>
                  <a:lnTo>
                    <a:pt x="454" y="242"/>
                  </a:lnTo>
                  <a:lnTo>
                    <a:pt x="449" y="226"/>
                  </a:lnTo>
                  <a:lnTo>
                    <a:pt x="459" y="221"/>
                  </a:lnTo>
                  <a:lnTo>
                    <a:pt x="466" y="225"/>
                  </a:lnTo>
                  <a:lnTo>
                    <a:pt x="467" y="219"/>
                  </a:lnTo>
                  <a:lnTo>
                    <a:pt x="473" y="219"/>
                  </a:lnTo>
                  <a:close/>
                  <a:moveTo>
                    <a:pt x="392" y="215"/>
                  </a:moveTo>
                  <a:lnTo>
                    <a:pt x="392" y="220"/>
                  </a:lnTo>
                  <a:lnTo>
                    <a:pt x="404" y="234"/>
                  </a:lnTo>
                  <a:lnTo>
                    <a:pt x="402" y="240"/>
                  </a:lnTo>
                  <a:lnTo>
                    <a:pt x="400" y="237"/>
                  </a:lnTo>
                  <a:lnTo>
                    <a:pt x="397" y="239"/>
                  </a:lnTo>
                  <a:lnTo>
                    <a:pt x="396" y="246"/>
                  </a:lnTo>
                  <a:lnTo>
                    <a:pt x="394" y="248"/>
                  </a:lnTo>
                  <a:lnTo>
                    <a:pt x="390" y="245"/>
                  </a:lnTo>
                  <a:lnTo>
                    <a:pt x="378" y="245"/>
                  </a:lnTo>
                  <a:lnTo>
                    <a:pt x="370" y="240"/>
                  </a:lnTo>
                  <a:lnTo>
                    <a:pt x="366" y="231"/>
                  </a:lnTo>
                  <a:lnTo>
                    <a:pt x="375" y="230"/>
                  </a:lnTo>
                  <a:lnTo>
                    <a:pt x="376" y="227"/>
                  </a:lnTo>
                  <a:lnTo>
                    <a:pt x="380" y="227"/>
                  </a:lnTo>
                  <a:lnTo>
                    <a:pt x="381" y="222"/>
                  </a:lnTo>
                  <a:lnTo>
                    <a:pt x="378" y="220"/>
                  </a:lnTo>
                  <a:lnTo>
                    <a:pt x="381" y="215"/>
                  </a:lnTo>
                  <a:lnTo>
                    <a:pt x="384" y="213"/>
                  </a:lnTo>
                  <a:lnTo>
                    <a:pt x="387" y="215"/>
                  </a:lnTo>
                  <a:lnTo>
                    <a:pt x="390" y="213"/>
                  </a:lnTo>
                  <a:lnTo>
                    <a:pt x="392" y="215"/>
                  </a:lnTo>
                  <a:close/>
                  <a:moveTo>
                    <a:pt x="422" y="219"/>
                  </a:moveTo>
                  <a:lnTo>
                    <a:pt x="420" y="217"/>
                  </a:lnTo>
                  <a:lnTo>
                    <a:pt x="426" y="212"/>
                  </a:lnTo>
                  <a:lnTo>
                    <a:pt x="424" y="218"/>
                  </a:lnTo>
                  <a:lnTo>
                    <a:pt x="422" y="219"/>
                  </a:lnTo>
                  <a:close/>
                  <a:moveTo>
                    <a:pt x="497" y="202"/>
                  </a:moveTo>
                  <a:lnTo>
                    <a:pt x="517" y="210"/>
                  </a:lnTo>
                  <a:lnTo>
                    <a:pt x="526" y="223"/>
                  </a:lnTo>
                  <a:lnTo>
                    <a:pt x="524" y="224"/>
                  </a:lnTo>
                  <a:lnTo>
                    <a:pt x="516" y="224"/>
                  </a:lnTo>
                  <a:lnTo>
                    <a:pt x="510" y="222"/>
                  </a:lnTo>
                  <a:lnTo>
                    <a:pt x="510" y="225"/>
                  </a:lnTo>
                  <a:lnTo>
                    <a:pt x="507" y="225"/>
                  </a:lnTo>
                  <a:lnTo>
                    <a:pt x="500" y="230"/>
                  </a:lnTo>
                  <a:lnTo>
                    <a:pt x="498" y="235"/>
                  </a:lnTo>
                  <a:lnTo>
                    <a:pt x="502" y="235"/>
                  </a:lnTo>
                  <a:lnTo>
                    <a:pt x="507" y="239"/>
                  </a:lnTo>
                  <a:lnTo>
                    <a:pt x="505" y="242"/>
                  </a:lnTo>
                  <a:lnTo>
                    <a:pt x="506" y="246"/>
                  </a:lnTo>
                  <a:lnTo>
                    <a:pt x="495" y="245"/>
                  </a:lnTo>
                  <a:lnTo>
                    <a:pt x="498" y="250"/>
                  </a:lnTo>
                  <a:lnTo>
                    <a:pt x="497" y="253"/>
                  </a:lnTo>
                  <a:lnTo>
                    <a:pt x="481" y="245"/>
                  </a:lnTo>
                  <a:lnTo>
                    <a:pt x="480" y="219"/>
                  </a:lnTo>
                  <a:lnTo>
                    <a:pt x="478" y="212"/>
                  </a:lnTo>
                  <a:lnTo>
                    <a:pt x="473" y="206"/>
                  </a:lnTo>
                  <a:lnTo>
                    <a:pt x="482" y="203"/>
                  </a:lnTo>
                  <a:lnTo>
                    <a:pt x="487" y="204"/>
                  </a:lnTo>
                  <a:lnTo>
                    <a:pt x="488" y="203"/>
                  </a:lnTo>
                  <a:lnTo>
                    <a:pt x="497" y="202"/>
                  </a:lnTo>
                  <a:close/>
                  <a:moveTo>
                    <a:pt x="418" y="215"/>
                  </a:moveTo>
                  <a:lnTo>
                    <a:pt x="416" y="214"/>
                  </a:lnTo>
                  <a:lnTo>
                    <a:pt x="417" y="209"/>
                  </a:lnTo>
                  <a:lnTo>
                    <a:pt x="420" y="201"/>
                  </a:lnTo>
                  <a:lnTo>
                    <a:pt x="423" y="202"/>
                  </a:lnTo>
                  <a:lnTo>
                    <a:pt x="424" y="209"/>
                  </a:lnTo>
                  <a:lnTo>
                    <a:pt x="424" y="213"/>
                  </a:lnTo>
                  <a:lnTo>
                    <a:pt x="418" y="215"/>
                  </a:lnTo>
                  <a:close/>
                  <a:moveTo>
                    <a:pt x="414" y="199"/>
                  </a:moveTo>
                  <a:lnTo>
                    <a:pt x="418" y="202"/>
                  </a:lnTo>
                  <a:lnTo>
                    <a:pt x="415" y="206"/>
                  </a:lnTo>
                  <a:lnTo>
                    <a:pt x="414" y="210"/>
                  </a:lnTo>
                  <a:lnTo>
                    <a:pt x="403" y="206"/>
                  </a:lnTo>
                  <a:lnTo>
                    <a:pt x="405" y="196"/>
                  </a:lnTo>
                  <a:lnTo>
                    <a:pt x="402" y="190"/>
                  </a:lnTo>
                  <a:lnTo>
                    <a:pt x="403" y="186"/>
                  </a:lnTo>
                  <a:lnTo>
                    <a:pt x="412" y="188"/>
                  </a:lnTo>
                  <a:lnTo>
                    <a:pt x="408" y="193"/>
                  </a:lnTo>
                  <a:lnTo>
                    <a:pt x="414" y="195"/>
                  </a:lnTo>
                  <a:lnTo>
                    <a:pt x="414" y="199"/>
                  </a:lnTo>
                  <a:close/>
                  <a:moveTo>
                    <a:pt x="493" y="182"/>
                  </a:moveTo>
                  <a:lnTo>
                    <a:pt x="497" y="181"/>
                  </a:lnTo>
                  <a:lnTo>
                    <a:pt x="498" y="183"/>
                  </a:lnTo>
                  <a:lnTo>
                    <a:pt x="493" y="194"/>
                  </a:lnTo>
                  <a:lnTo>
                    <a:pt x="489" y="193"/>
                  </a:lnTo>
                  <a:lnTo>
                    <a:pt x="487" y="195"/>
                  </a:lnTo>
                  <a:lnTo>
                    <a:pt x="481" y="190"/>
                  </a:lnTo>
                  <a:lnTo>
                    <a:pt x="480" y="187"/>
                  </a:lnTo>
                  <a:lnTo>
                    <a:pt x="482" y="184"/>
                  </a:lnTo>
                  <a:lnTo>
                    <a:pt x="492" y="181"/>
                  </a:lnTo>
                  <a:lnTo>
                    <a:pt x="493" y="182"/>
                  </a:lnTo>
                  <a:close/>
                  <a:moveTo>
                    <a:pt x="392" y="183"/>
                  </a:moveTo>
                  <a:lnTo>
                    <a:pt x="393" y="191"/>
                  </a:lnTo>
                  <a:lnTo>
                    <a:pt x="396" y="197"/>
                  </a:lnTo>
                  <a:lnTo>
                    <a:pt x="393" y="203"/>
                  </a:lnTo>
                  <a:lnTo>
                    <a:pt x="388" y="196"/>
                  </a:lnTo>
                  <a:lnTo>
                    <a:pt x="391" y="187"/>
                  </a:lnTo>
                  <a:lnTo>
                    <a:pt x="384" y="183"/>
                  </a:lnTo>
                  <a:lnTo>
                    <a:pt x="387" y="182"/>
                  </a:lnTo>
                  <a:lnTo>
                    <a:pt x="387" y="179"/>
                  </a:lnTo>
                  <a:lnTo>
                    <a:pt x="392" y="183"/>
                  </a:lnTo>
                  <a:close/>
                  <a:moveTo>
                    <a:pt x="462" y="163"/>
                  </a:moveTo>
                  <a:lnTo>
                    <a:pt x="471" y="169"/>
                  </a:lnTo>
                  <a:lnTo>
                    <a:pt x="473" y="175"/>
                  </a:lnTo>
                  <a:lnTo>
                    <a:pt x="471" y="182"/>
                  </a:lnTo>
                  <a:lnTo>
                    <a:pt x="460" y="186"/>
                  </a:lnTo>
                  <a:lnTo>
                    <a:pt x="458" y="182"/>
                  </a:lnTo>
                  <a:lnTo>
                    <a:pt x="452" y="185"/>
                  </a:lnTo>
                  <a:lnTo>
                    <a:pt x="441" y="181"/>
                  </a:lnTo>
                  <a:lnTo>
                    <a:pt x="445" y="173"/>
                  </a:lnTo>
                  <a:lnTo>
                    <a:pt x="439" y="174"/>
                  </a:lnTo>
                  <a:lnTo>
                    <a:pt x="440" y="170"/>
                  </a:lnTo>
                  <a:lnTo>
                    <a:pt x="445" y="170"/>
                  </a:lnTo>
                  <a:lnTo>
                    <a:pt x="449" y="165"/>
                  </a:lnTo>
                  <a:lnTo>
                    <a:pt x="462" y="163"/>
                  </a:lnTo>
                  <a:close/>
                  <a:moveTo>
                    <a:pt x="264" y="152"/>
                  </a:moveTo>
                  <a:lnTo>
                    <a:pt x="270" y="157"/>
                  </a:lnTo>
                  <a:lnTo>
                    <a:pt x="277" y="155"/>
                  </a:lnTo>
                  <a:lnTo>
                    <a:pt x="282" y="157"/>
                  </a:lnTo>
                  <a:lnTo>
                    <a:pt x="285" y="165"/>
                  </a:lnTo>
                  <a:lnTo>
                    <a:pt x="281" y="167"/>
                  </a:lnTo>
                  <a:lnTo>
                    <a:pt x="284" y="169"/>
                  </a:lnTo>
                  <a:lnTo>
                    <a:pt x="285" y="174"/>
                  </a:lnTo>
                  <a:lnTo>
                    <a:pt x="289" y="177"/>
                  </a:lnTo>
                  <a:lnTo>
                    <a:pt x="287" y="182"/>
                  </a:lnTo>
                  <a:lnTo>
                    <a:pt x="282" y="182"/>
                  </a:lnTo>
                  <a:lnTo>
                    <a:pt x="280" y="178"/>
                  </a:lnTo>
                  <a:lnTo>
                    <a:pt x="274" y="178"/>
                  </a:lnTo>
                  <a:lnTo>
                    <a:pt x="272" y="175"/>
                  </a:lnTo>
                  <a:lnTo>
                    <a:pt x="272" y="169"/>
                  </a:lnTo>
                  <a:lnTo>
                    <a:pt x="269" y="170"/>
                  </a:lnTo>
                  <a:lnTo>
                    <a:pt x="268" y="163"/>
                  </a:lnTo>
                  <a:lnTo>
                    <a:pt x="264" y="162"/>
                  </a:lnTo>
                  <a:lnTo>
                    <a:pt x="261" y="164"/>
                  </a:lnTo>
                  <a:lnTo>
                    <a:pt x="263" y="168"/>
                  </a:lnTo>
                  <a:lnTo>
                    <a:pt x="258" y="167"/>
                  </a:lnTo>
                  <a:lnTo>
                    <a:pt x="261" y="174"/>
                  </a:lnTo>
                  <a:lnTo>
                    <a:pt x="254" y="173"/>
                  </a:lnTo>
                  <a:lnTo>
                    <a:pt x="257" y="187"/>
                  </a:lnTo>
                  <a:lnTo>
                    <a:pt x="251" y="185"/>
                  </a:lnTo>
                  <a:lnTo>
                    <a:pt x="247" y="189"/>
                  </a:lnTo>
                  <a:lnTo>
                    <a:pt x="246" y="194"/>
                  </a:lnTo>
                  <a:lnTo>
                    <a:pt x="240" y="192"/>
                  </a:lnTo>
                  <a:lnTo>
                    <a:pt x="238" y="195"/>
                  </a:lnTo>
                  <a:lnTo>
                    <a:pt x="239" y="200"/>
                  </a:lnTo>
                  <a:lnTo>
                    <a:pt x="234" y="199"/>
                  </a:lnTo>
                  <a:lnTo>
                    <a:pt x="234" y="204"/>
                  </a:lnTo>
                  <a:lnTo>
                    <a:pt x="232" y="207"/>
                  </a:lnTo>
                  <a:lnTo>
                    <a:pt x="227" y="205"/>
                  </a:lnTo>
                  <a:lnTo>
                    <a:pt x="228" y="191"/>
                  </a:lnTo>
                  <a:lnTo>
                    <a:pt x="223" y="193"/>
                  </a:lnTo>
                  <a:lnTo>
                    <a:pt x="219" y="192"/>
                  </a:lnTo>
                  <a:lnTo>
                    <a:pt x="216" y="197"/>
                  </a:lnTo>
                  <a:lnTo>
                    <a:pt x="213" y="192"/>
                  </a:lnTo>
                  <a:lnTo>
                    <a:pt x="201" y="186"/>
                  </a:lnTo>
                  <a:lnTo>
                    <a:pt x="204" y="183"/>
                  </a:lnTo>
                  <a:lnTo>
                    <a:pt x="209" y="182"/>
                  </a:lnTo>
                  <a:lnTo>
                    <a:pt x="215" y="178"/>
                  </a:lnTo>
                  <a:lnTo>
                    <a:pt x="229" y="176"/>
                  </a:lnTo>
                  <a:lnTo>
                    <a:pt x="234" y="173"/>
                  </a:lnTo>
                  <a:lnTo>
                    <a:pt x="237" y="169"/>
                  </a:lnTo>
                  <a:lnTo>
                    <a:pt x="247" y="166"/>
                  </a:lnTo>
                  <a:lnTo>
                    <a:pt x="249" y="161"/>
                  </a:lnTo>
                  <a:lnTo>
                    <a:pt x="253" y="159"/>
                  </a:lnTo>
                  <a:lnTo>
                    <a:pt x="252" y="152"/>
                  </a:lnTo>
                  <a:lnTo>
                    <a:pt x="256" y="152"/>
                  </a:lnTo>
                  <a:lnTo>
                    <a:pt x="258" y="150"/>
                  </a:lnTo>
                  <a:lnTo>
                    <a:pt x="264" y="152"/>
                  </a:lnTo>
                  <a:close/>
                  <a:moveTo>
                    <a:pt x="589" y="153"/>
                  </a:moveTo>
                  <a:lnTo>
                    <a:pt x="591" y="170"/>
                  </a:lnTo>
                  <a:lnTo>
                    <a:pt x="590" y="176"/>
                  </a:lnTo>
                  <a:lnTo>
                    <a:pt x="586" y="181"/>
                  </a:lnTo>
                  <a:lnTo>
                    <a:pt x="587" y="187"/>
                  </a:lnTo>
                  <a:lnTo>
                    <a:pt x="583" y="190"/>
                  </a:lnTo>
                  <a:lnTo>
                    <a:pt x="578" y="191"/>
                  </a:lnTo>
                  <a:lnTo>
                    <a:pt x="576" y="198"/>
                  </a:lnTo>
                  <a:lnTo>
                    <a:pt x="577" y="203"/>
                  </a:lnTo>
                  <a:lnTo>
                    <a:pt x="570" y="206"/>
                  </a:lnTo>
                  <a:lnTo>
                    <a:pt x="573" y="207"/>
                  </a:lnTo>
                  <a:lnTo>
                    <a:pt x="570" y="214"/>
                  </a:lnTo>
                  <a:lnTo>
                    <a:pt x="566" y="217"/>
                  </a:lnTo>
                  <a:lnTo>
                    <a:pt x="558" y="215"/>
                  </a:lnTo>
                  <a:lnTo>
                    <a:pt x="554" y="212"/>
                  </a:lnTo>
                  <a:lnTo>
                    <a:pt x="549" y="205"/>
                  </a:lnTo>
                  <a:lnTo>
                    <a:pt x="533" y="214"/>
                  </a:lnTo>
                  <a:lnTo>
                    <a:pt x="530" y="205"/>
                  </a:lnTo>
                  <a:lnTo>
                    <a:pt x="526" y="201"/>
                  </a:lnTo>
                  <a:lnTo>
                    <a:pt x="529" y="196"/>
                  </a:lnTo>
                  <a:lnTo>
                    <a:pt x="526" y="184"/>
                  </a:lnTo>
                  <a:lnTo>
                    <a:pt x="529" y="183"/>
                  </a:lnTo>
                  <a:lnTo>
                    <a:pt x="529" y="172"/>
                  </a:lnTo>
                  <a:lnTo>
                    <a:pt x="533" y="166"/>
                  </a:lnTo>
                  <a:lnTo>
                    <a:pt x="532" y="159"/>
                  </a:lnTo>
                  <a:lnTo>
                    <a:pt x="542" y="153"/>
                  </a:lnTo>
                  <a:lnTo>
                    <a:pt x="548" y="156"/>
                  </a:lnTo>
                  <a:lnTo>
                    <a:pt x="541" y="159"/>
                  </a:lnTo>
                  <a:lnTo>
                    <a:pt x="547" y="158"/>
                  </a:lnTo>
                  <a:lnTo>
                    <a:pt x="550" y="161"/>
                  </a:lnTo>
                  <a:lnTo>
                    <a:pt x="555" y="158"/>
                  </a:lnTo>
                  <a:lnTo>
                    <a:pt x="557" y="159"/>
                  </a:lnTo>
                  <a:lnTo>
                    <a:pt x="559" y="157"/>
                  </a:lnTo>
                  <a:lnTo>
                    <a:pt x="569" y="153"/>
                  </a:lnTo>
                  <a:lnTo>
                    <a:pt x="571" y="155"/>
                  </a:lnTo>
                  <a:lnTo>
                    <a:pt x="576" y="149"/>
                  </a:lnTo>
                  <a:lnTo>
                    <a:pt x="587" y="149"/>
                  </a:lnTo>
                  <a:lnTo>
                    <a:pt x="589" y="153"/>
                  </a:lnTo>
                  <a:close/>
                  <a:moveTo>
                    <a:pt x="435" y="151"/>
                  </a:moveTo>
                  <a:lnTo>
                    <a:pt x="446" y="158"/>
                  </a:lnTo>
                  <a:lnTo>
                    <a:pt x="450" y="162"/>
                  </a:lnTo>
                  <a:lnTo>
                    <a:pt x="437" y="167"/>
                  </a:lnTo>
                  <a:lnTo>
                    <a:pt x="432" y="166"/>
                  </a:lnTo>
                  <a:lnTo>
                    <a:pt x="427" y="170"/>
                  </a:lnTo>
                  <a:lnTo>
                    <a:pt x="422" y="167"/>
                  </a:lnTo>
                  <a:lnTo>
                    <a:pt x="422" y="160"/>
                  </a:lnTo>
                  <a:lnTo>
                    <a:pt x="412" y="161"/>
                  </a:lnTo>
                  <a:lnTo>
                    <a:pt x="407" y="157"/>
                  </a:lnTo>
                  <a:lnTo>
                    <a:pt x="406" y="154"/>
                  </a:lnTo>
                  <a:lnTo>
                    <a:pt x="409" y="150"/>
                  </a:lnTo>
                  <a:lnTo>
                    <a:pt x="413" y="149"/>
                  </a:lnTo>
                  <a:lnTo>
                    <a:pt x="417" y="150"/>
                  </a:lnTo>
                  <a:lnTo>
                    <a:pt x="424" y="148"/>
                  </a:lnTo>
                  <a:lnTo>
                    <a:pt x="424" y="151"/>
                  </a:lnTo>
                  <a:lnTo>
                    <a:pt x="426" y="150"/>
                  </a:lnTo>
                  <a:lnTo>
                    <a:pt x="427" y="147"/>
                  </a:lnTo>
                  <a:lnTo>
                    <a:pt x="430" y="147"/>
                  </a:lnTo>
                  <a:lnTo>
                    <a:pt x="433" y="148"/>
                  </a:lnTo>
                  <a:lnTo>
                    <a:pt x="435" y="151"/>
                  </a:lnTo>
                  <a:close/>
                  <a:moveTo>
                    <a:pt x="515" y="148"/>
                  </a:moveTo>
                  <a:lnTo>
                    <a:pt x="518" y="154"/>
                  </a:lnTo>
                  <a:lnTo>
                    <a:pt x="517" y="163"/>
                  </a:lnTo>
                  <a:lnTo>
                    <a:pt x="512" y="164"/>
                  </a:lnTo>
                  <a:lnTo>
                    <a:pt x="507" y="169"/>
                  </a:lnTo>
                  <a:lnTo>
                    <a:pt x="493" y="162"/>
                  </a:lnTo>
                  <a:lnTo>
                    <a:pt x="492" y="158"/>
                  </a:lnTo>
                  <a:lnTo>
                    <a:pt x="496" y="157"/>
                  </a:lnTo>
                  <a:lnTo>
                    <a:pt x="500" y="150"/>
                  </a:lnTo>
                  <a:lnTo>
                    <a:pt x="512" y="147"/>
                  </a:lnTo>
                  <a:lnTo>
                    <a:pt x="515" y="148"/>
                  </a:lnTo>
                  <a:close/>
                  <a:moveTo>
                    <a:pt x="338" y="150"/>
                  </a:moveTo>
                  <a:lnTo>
                    <a:pt x="331" y="152"/>
                  </a:lnTo>
                  <a:lnTo>
                    <a:pt x="331" y="155"/>
                  </a:lnTo>
                  <a:lnTo>
                    <a:pt x="326" y="156"/>
                  </a:lnTo>
                  <a:lnTo>
                    <a:pt x="326" y="157"/>
                  </a:lnTo>
                  <a:lnTo>
                    <a:pt x="329" y="158"/>
                  </a:lnTo>
                  <a:lnTo>
                    <a:pt x="320" y="165"/>
                  </a:lnTo>
                  <a:lnTo>
                    <a:pt x="326" y="169"/>
                  </a:lnTo>
                  <a:lnTo>
                    <a:pt x="331" y="162"/>
                  </a:lnTo>
                  <a:lnTo>
                    <a:pt x="333" y="165"/>
                  </a:lnTo>
                  <a:lnTo>
                    <a:pt x="335" y="160"/>
                  </a:lnTo>
                  <a:lnTo>
                    <a:pt x="338" y="159"/>
                  </a:lnTo>
                  <a:lnTo>
                    <a:pt x="338" y="163"/>
                  </a:lnTo>
                  <a:lnTo>
                    <a:pt x="341" y="163"/>
                  </a:lnTo>
                  <a:lnTo>
                    <a:pt x="341" y="159"/>
                  </a:lnTo>
                  <a:lnTo>
                    <a:pt x="344" y="157"/>
                  </a:lnTo>
                  <a:lnTo>
                    <a:pt x="350" y="163"/>
                  </a:lnTo>
                  <a:lnTo>
                    <a:pt x="350" y="166"/>
                  </a:lnTo>
                  <a:lnTo>
                    <a:pt x="357" y="170"/>
                  </a:lnTo>
                  <a:lnTo>
                    <a:pt x="356" y="170"/>
                  </a:lnTo>
                  <a:lnTo>
                    <a:pt x="347" y="181"/>
                  </a:lnTo>
                  <a:lnTo>
                    <a:pt x="342" y="183"/>
                  </a:lnTo>
                  <a:lnTo>
                    <a:pt x="338" y="192"/>
                  </a:lnTo>
                  <a:lnTo>
                    <a:pt x="334" y="195"/>
                  </a:lnTo>
                  <a:lnTo>
                    <a:pt x="321" y="196"/>
                  </a:lnTo>
                  <a:lnTo>
                    <a:pt x="316" y="199"/>
                  </a:lnTo>
                  <a:lnTo>
                    <a:pt x="309" y="201"/>
                  </a:lnTo>
                  <a:lnTo>
                    <a:pt x="312" y="213"/>
                  </a:lnTo>
                  <a:lnTo>
                    <a:pt x="308" y="218"/>
                  </a:lnTo>
                  <a:lnTo>
                    <a:pt x="301" y="219"/>
                  </a:lnTo>
                  <a:lnTo>
                    <a:pt x="291" y="214"/>
                  </a:lnTo>
                  <a:lnTo>
                    <a:pt x="289" y="216"/>
                  </a:lnTo>
                  <a:lnTo>
                    <a:pt x="289" y="221"/>
                  </a:lnTo>
                  <a:lnTo>
                    <a:pt x="283" y="224"/>
                  </a:lnTo>
                  <a:lnTo>
                    <a:pt x="283" y="229"/>
                  </a:lnTo>
                  <a:lnTo>
                    <a:pt x="291" y="228"/>
                  </a:lnTo>
                  <a:lnTo>
                    <a:pt x="294" y="234"/>
                  </a:lnTo>
                  <a:lnTo>
                    <a:pt x="290" y="237"/>
                  </a:lnTo>
                  <a:lnTo>
                    <a:pt x="295" y="240"/>
                  </a:lnTo>
                  <a:lnTo>
                    <a:pt x="296" y="243"/>
                  </a:lnTo>
                  <a:lnTo>
                    <a:pt x="290" y="246"/>
                  </a:lnTo>
                  <a:lnTo>
                    <a:pt x="282" y="240"/>
                  </a:lnTo>
                  <a:lnTo>
                    <a:pt x="281" y="243"/>
                  </a:lnTo>
                  <a:lnTo>
                    <a:pt x="283" y="249"/>
                  </a:lnTo>
                  <a:lnTo>
                    <a:pt x="279" y="255"/>
                  </a:lnTo>
                  <a:lnTo>
                    <a:pt x="277" y="249"/>
                  </a:lnTo>
                  <a:lnTo>
                    <a:pt x="274" y="249"/>
                  </a:lnTo>
                  <a:lnTo>
                    <a:pt x="271" y="251"/>
                  </a:lnTo>
                  <a:lnTo>
                    <a:pt x="272" y="256"/>
                  </a:lnTo>
                  <a:lnTo>
                    <a:pt x="264" y="258"/>
                  </a:lnTo>
                  <a:lnTo>
                    <a:pt x="263" y="254"/>
                  </a:lnTo>
                  <a:lnTo>
                    <a:pt x="268" y="244"/>
                  </a:lnTo>
                  <a:lnTo>
                    <a:pt x="274" y="239"/>
                  </a:lnTo>
                  <a:lnTo>
                    <a:pt x="267" y="239"/>
                  </a:lnTo>
                  <a:lnTo>
                    <a:pt x="271" y="235"/>
                  </a:lnTo>
                  <a:lnTo>
                    <a:pt x="271" y="233"/>
                  </a:lnTo>
                  <a:lnTo>
                    <a:pt x="257" y="235"/>
                  </a:lnTo>
                  <a:lnTo>
                    <a:pt x="258" y="241"/>
                  </a:lnTo>
                  <a:lnTo>
                    <a:pt x="255" y="240"/>
                  </a:lnTo>
                  <a:lnTo>
                    <a:pt x="251" y="244"/>
                  </a:lnTo>
                  <a:lnTo>
                    <a:pt x="248" y="240"/>
                  </a:lnTo>
                  <a:lnTo>
                    <a:pt x="249" y="236"/>
                  </a:lnTo>
                  <a:lnTo>
                    <a:pt x="243" y="228"/>
                  </a:lnTo>
                  <a:lnTo>
                    <a:pt x="243" y="224"/>
                  </a:lnTo>
                  <a:lnTo>
                    <a:pt x="253" y="215"/>
                  </a:lnTo>
                  <a:lnTo>
                    <a:pt x="255" y="217"/>
                  </a:lnTo>
                  <a:lnTo>
                    <a:pt x="254" y="224"/>
                  </a:lnTo>
                  <a:lnTo>
                    <a:pt x="261" y="222"/>
                  </a:lnTo>
                  <a:lnTo>
                    <a:pt x="262" y="226"/>
                  </a:lnTo>
                  <a:lnTo>
                    <a:pt x="265" y="224"/>
                  </a:lnTo>
                  <a:lnTo>
                    <a:pt x="266" y="226"/>
                  </a:lnTo>
                  <a:lnTo>
                    <a:pt x="273" y="226"/>
                  </a:lnTo>
                  <a:lnTo>
                    <a:pt x="269" y="221"/>
                  </a:lnTo>
                  <a:lnTo>
                    <a:pt x="274" y="220"/>
                  </a:lnTo>
                  <a:lnTo>
                    <a:pt x="266" y="218"/>
                  </a:lnTo>
                  <a:lnTo>
                    <a:pt x="262" y="212"/>
                  </a:lnTo>
                  <a:lnTo>
                    <a:pt x="273" y="210"/>
                  </a:lnTo>
                  <a:lnTo>
                    <a:pt x="278" y="212"/>
                  </a:lnTo>
                  <a:lnTo>
                    <a:pt x="275" y="209"/>
                  </a:lnTo>
                  <a:lnTo>
                    <a:pt x="276" y="206"/>
                  </a:lnTo>
                  <a:lnTo>
                    <a:pt x="268" y="204"/>
                  </a:lnTo>
                  <a:lnTo>
                    <a:pt x="260" y="206"/>
                  </a:lnTo>
                  <a:lnTo>
                    <a:pt x="258" y="205"/>
                  </a:lnTo>
                  <a:lnTo>
                    <a:pt x="273" y="193"/>
                  </a:lnTo>
                  <a:lnTo>
                    <a:pt x="274" y="195"/>
                  </a:lnTo>
                  <a:lnTo>
                    <a:pt x="278" y="192"/>
                  </a:lnTo>
                  <a:lnTo>
                    <a:pt x="282" y="192"/>
                  </a:lnTo>
                  <a:lnTo>
                    <a:pt x="283" y="197"/>
                  </a:lnTo>
                  <a:lnTo>
                    <a:pt x="286" y="197"/>
                  </a:lnTo>
                  <a:lnTo>
                    <a:pt x="288" y="201"/>
                  </a:lnTo>
                  <a:lnTo>
                    <a:pt x="291" y="200"/>
                  </a:lnTo>
                  <a:lnTo>
                    <a:pt x="290" y="195"/>
                  </a:lnTo>
                  <a:lnTo>
                    <a:pt x="298" y="196"/>
                  </a:lnTo>
                  <a:lnTo>
                    <a:pt x="298" y="187"/>
                  </a:lnTo>
                  <a:lnTo>
                    <a:pt x="303" y="185"/>
                  </a:lnTo>
                  <a:lnTo>
                    <a:pt x="299" y="181"/>
                  </a:lnTo>
                  <a:lnTo>
                    <a:pt x="306" y="179"/>
                  </a:lnTo>
                  <a:lnTo>
                    <a:pt x="309" y="176"/>
                  </a:lnTo>
                  <a:lnTo>
                    <a:pt x="309" y="172"/>
                  </a:lnTo>
                  <a:lnTo>
                    <a:pt x="307" y="172"/>
                  </a:lnTo>
                  <a:lnTo>
                    <a:pt x="307" y="169"/>
                  </a:lnTo>
                  <a:lnTo>
                    <a:pt x="298" y="171"/>
                  </a:lnTo>
                  <a:lnTo>
                    <a:pt x="301" y="165"/>
                  </a:lnTo>
                  <a:lnTo>
                    <a:pt x="296" y="166"/>
                  </a:lnTo>
                  <a:lnTo>
                    <a:pt x="295" y="169"/>
                  </a:lnTo>
                  <a:lnTo>
                    <a:pt x="293" y="166"/>
                  </a:lnTo>
                  <a:lnTo>
                    <a:pt x="297" y="161"/>
                  </a:lnTo>
                  <a:lnTo>
                    <a:pt x="294" y="160"/>
                  </a:lnTo>
                  <a:lnTo>
                    <a:pt x="308" y="150"/>
                  </a:lnTo>
                  <a:lnTo>
                    <a:pt x="312" y="142"/>
                  </a:lnTo>
                  <a:lnTo>
                    <a:pt x="320" y="136"/>
                  </a:lnTo>
                  <a:lnTo>
                    <a:pt x="326" y="139"/>
                  </a:lnTo>
                  <a:lnTo>
                    <a:pt x="314" y="146"/>
                  </a:lnTo>
                  <a:lnTo>
                    <a:pt x="316" y="146"/>
                  </a:lnTo>
                  <a:lnTo>
                    <a:pt x="318" y="150"/>
                  </a:lnTo>
                  <a:lnTo>
                    <a:pt x="321" y="147"/>
                  </a:lnTo>
                  <a:lnTo>
                    <a:pt x="329" y="144"/>
                  </a:lnTo>
                  <a:lnTo>
                    <a:pt x="335" y="136"/>
                  </a:lnTo>
                  <a:lnTo>
                    <a:pt x="338" y="150"/>
                  </a:lnTo>
                  <a:close/>
                  <a:moveTo>
                    <a:pt x="503" y="118"/>
                  </a:moveTo>
                  <a:lnTo>
                    <a:pt x="512" y="129"/>
                  </a:lnTo>
                  <a:lnTo>
                    <a:pt x="510" y="137"/>
                  </a:lnTo>
                  <a:lnTo>
                    <a:pt x="508" y="139"/>
                  </a:lnTo>
                  <a:lnTo>
                    <a:pt x="503" y="138"/>
                  </a:lnTo>
                  <a:lnTo>
                    <a:pt x="492" y="123"/>
                  </a:lnTo>
                  <a:lnTo>
                    <a:pt x="496" y="121"/>
                  </a:lnTo>
                  <a:lnTo>
                    <a:pt x="496" y="122"/>
                  </a:lnTo>
                  <a:lnTo>
                    <a:pt x="498" y="122"/>
                  </a:lnTo>
                  <a:lnTo>
                    <a:pt x="498" y="117"/>
                  </a:lnTo>
                  <a:lnTo>
                    <a:pt x="503" y="118"/>
                  </a:lnTo>
                  <a:close/>
                  <a:moveTo>
                    <a:pt x="426" y="118"/>
                  </a:moveTo>
                  <a:lnTo>
                    <a:pt x="429" y="117"/>
                  </a:lnTo>
                  <a:lnTo>
                    <a:pt x="431" y="120"/>
                  </a:lnTo>
                  <a:lnTo>
                    <a:pt x="434" y="121"/>
                  </a:lnTo>
                  <a:lnTo>
                    <a:pt x="439" y="129"/>
                  </a:lnTo>
                  <a:lnTo>
                    <a:pt x="451" y="126"/>
                  </a:lnTo>
                  <a:lnTo>
                    <a:pt x="466" y="135"/>
                  </a:lnTo>
                  <a:lnTo>
                    <a:pt x="471" y="147"/>
                  </a:lnTo>
                  <a:lnTo>
                    <a:pt x="487" y="154"/>
                  </a:lnTo>
                  <a:lnTo>
                    <a:pt x="491" y="161"/>
                  </a:lnTo>
                  <a:lnTo>
                    <a:pt x="487" y="171"/>
                  </a:lnTo>
                  <a:lnTo>
                    <a:pt x="476" y="175"/>
                  </a:lnTo>
                  <a:lnTo>
                    <a:pt x="472" y="168"/>
                  </a:lnTo>
                  <a:lnTo>
                    <a:pt x="467" y="165"/>
                  </a:lnTo>
                  <a:lnTo>
                    <a:pt x="466" y="160"/>
                  </a:lnTo>
                  <a:lnTo>
                    <a:pt x="455" y="155"/>
                  </a:lnTo>
                  <a:lnTo>
                    <a:pt x="452" y="157"/>
                  </a:lnTo>
                  <a:lnTo>
                    <a:pt x="448" y="154"/>
                  </a:lnTo>
                  <a:lnTo>
                    <a:pt x="445" y="150"/>
                  </a:lnTo>
                  <a:lnTo>
                    <a:pt x="447" y="148"/>
                  </a:lnTo>
                  <a:lnTo>
                    <a:pt x="438" y="142"/>
                  </a:lnTo>
                  <a:lnTo>
                    <a:pt x="437" y="136"/>
                  </a:lnTo>
                  <a:lnTo>
                    <a:pt x="435" y="136"/>
                  </a:lnTo>
                  <a:lnTo>
                    <a:pt x="434" y="139"/>
                  </a:lnTo>
                  <a:lnTo>
                    <a:pt x="429" y="138"/>
                  </a:lnTo>
                  <a:lnTo>
                    <a:pt x="424" y="135"/>
                  </a:lnTo>
                  <a:lnTo>
                    <a:pt x="426" y="133"/>
                  </a:lnTo>
                  <a:lnTo>
                    <a:pt x="424" y="130"/>
                  </a:lnTo>
                  <a:lnTo>
                    <a:pt x="420" y="131"/>
                  </a:lnTo>
                  <a:lnTo>
                    <a:pt x="417" y="130"/>
                  </a:lnTo>
                  <a:lnTo>
                    <a:pt x="416" y="125"/>
                  </a:lnTo>
                  <a:lnTo>
                    <a:pt x="422" y="120"/>
                  </a:lnTo>
                  <a:lnTo>
                    <a:pt x="422" y="114"/>
                  </a:lnTo>
                  <a:lnTo>
                    <a:pt x="424" y="114"/>
                  </a:lnTo>
                  <a:lnTo>
                    <a:pt x="426" y="118"/>
                  </a:lnTo>
                  <a:close/>
                  <a:moveTo>
                    <a:pt x="461" y="117"/>
                  </a:moveTo>
                  <a:lnTo>
                    <a:pt x="468" y="116"/>
                  </a:lnTo>
                  <a:lnTo>
                    <a:pt x="473" y="123"/>
                  </a:lnTo>
                  <a:lnTo>
                    <a:pt x="480" y="122"/>
                  </a:lnTo>
                  <a:lnTo>
                    <a:pt x="487" y="125"/>
                  </a:lnTo>
                  <a:lnTo>
                    <a:pt x="492" y="136"/>
                  </a:lnTo>
                  <a:lnTo>
                    <a:pt x="496" y="139"/>
                  </a:lnTo>
                  <a:lnTo>
                    <a:pt x="500" y="138"/>
                  </a:lnTo>
                  <a:lnTo>
                    <a:pt x="503" y="143"/>
                  </a:lnTo>
                  <a:lnTo>
                    <a:pt x="495" y="150"/>
                  </a:lnTo>
                  <a:lnTo>
                    <a:pt x="495" y="152"/>
                  </a:lnTo>
                  <a:lnTo>
                    <a:pt x="492" y="155"/>
                  </a:lnTo>
                  <a:lnTo>
                    <a:pt x="485" y="152"/>
                  </a:lnTo>
                  <a:lnTo>
                    <a:pt x="481" y="150"/>
                  </a:lnTo>
                  <a:lnTo>
                    <a:pt x="481" y="143"/>
                  </a:lnTo>
                  <a:lnTo>
                    <a:pt x="474" y="138"/>
                  </a:lnTo>
                  <a:lnTo>
                    <a:pt x="468" y="127"/>
                  </a:lnTo>
                  <a:lnTo>
                    <a:pt x="463" y="124"/>
                  </a:lnTo>
                  <a:lnTo>
                    <a:pt x="453" y="115"/>
                  </a:lnTo>
                  <a:lnTo>
                    <a:pt x="455" y="113"/>
                  </a:lnTo>
                  <a:lnTo>
                    <a:pt x="457" y="115"/>
                  </a:lnTo>
                  <a:lnTo>
                    <a:pt x="461" y="117"/>
                  </a:lnTo>
                  <a:close/>
                  <a:moveTo>
                    <a:pt x="566" y="112"/>
                  </a:moveTo>
                  <a:lnTo>
                    <a:pt x="577" y="115"/>
                  </a:lnTo>
                  <a:lnTo>
                    <a:pt x="575" y="118"/>
                  </a:lnTo>
                  <a:lnTo>
                    <a:pt x="576" y="124"/>
                  </a:lnTo>
                  <a:lnTo>
                    <a:pt x="575" y="129"/>
                  </a:lnTo>
                  <a:lnTo>
                    <a:pt x="565" y="143"/>
                  </a:lnTo>
                  <a:lnTo>
                    <a:pt x="558" y="145"/>
                  </a:lnTo>
                  <a:lnTo>
                    <a:pt x="550" y="143"/>
                  </a:lnTo>
                  <a:lnTo>
                    <a:pt x="541" y="132"/>
                  </a:lnTo>
                  <a:lnTo>
                    <a:pt x="550" y="123"/>
                  </a:lnTo>
                  <a:lnTo>
                    <a:pt x="566" y="112"/>
                  </a:lnTo>
                  <a:close/>
                  <a:moveTo>
                    <a:pt x="333" y="102"/>
                  </a:moveTo>
                  <a:lnTo>
                    <a:pt x="338" y="106"/>
                  </a:lnTo>
                  <a:lnTo>
                    <a:pt x="338" y="111"/>
                  </a:lnTo>
                  <a:lnTo>
                    <a:pt x="334" y="116"/>
                  </a:lnTo>
                  <a:lnTo>
                    <a:pt x="335" y="120"/>
                  </a:lnTo>
                  <a:lnTo>
                    <a:pt x="328" y="122"/>
                  </a:lnTo>
                  <a:lnTo>
                    <a:pt x="326" y="126"/>
                  </a:lnTo>
                  <a:lnTo>
                    <a:pt x="324" y="123"/>
                  </a:lnTo>
                  <a:lnTo>
                    <a:pt x="327" y="117"/>
                  </a:lnTo>
                  <a:lnTo>
                    <a:pt x="324" y="108"/>
                  </a:lnTo>
                  <a:lnTo>
                    <a:pt x="328" y="106"/>
                  </a:lnTo>
                  <a:lnTo>
                    <a:pt x="327" y="103"/>
                  </a:lnTo>
                  <a:lnTo>
                    <a:pt x="333" y="102"/>
                  </a:lnTo>
                  <a:close/>
                  <a:moveTo>
                    <a:pt x="643" y="101"/>
                  </a:moveTo>
                  <a:lnTo>
                    <a:pt x="653" y="104"/>
                  </a:lnTo>
                  <a:lnTo>
                    <a:pt x="660" y="115"/>
                  </a:lnTo>
                  <a:lnTo>
                    <a:pt x="662" y="127"/>
                  </a:lnTo>
                  <a:lnTo>
                    <a:pt x="657" y="132"/>
                  </a:lnTo>
                  <a:lnTo>
                    <a:pt x="660" y="132"/>
                  </a:lnTo>
                  <a:lnTo>
                    <a:pt x="661" y="140"/>
                  </a:lnTo>
                  <a:lnTo>
                    <a:pt x="661" y="146"/>
                  </a:lnTo>
                  <a:lnTo>
                    <a:pt x="652" y="162"/>
                  </a:lnTo>
                  <a:lnTo>
                    <a:pt x="639" y="170"/>
                  </a:lnTo>
                  <a:lnTo>
                    <a:pt x="634" y="170"/>
                  </a:lnTo>
                  <a:lnTo>
                    <a:pt x="625" y="174"/>
                  </a:lnTo>
                  <a:lnTo>
                    <a:pt x="624" y="172"/>
                  </a:lnTo>
                  <a:lnTo>
                    <a:pt x="612" y="180"/>
                  </a:lnTo>
                  <a:lnTo>
                    <a:pt x="609" y="179"/>
                  </a:lnTo>
                  <a:lnTo>
                    <a:pt x="609" y="176"/>
                  </a:lnTo>
                  <a:lnTo>
                    <a:pt x="603" y="166"/>
                  </a:lnTo>
                  <a:lnTo>
                    <a:pt x="597" y="161"/>
                  </a:lnTo>
                  <a:lnTo>
                    <a:pt x="597" y="157"/>
                  </a:lnTo>
                  <a:lnTo>
                    <a:pt x="616" y="136"/>
                  </a:lnTo>
                  <a:lnTo>
                    <a:pt x="630" y="135"/>
                  </a:lnTo>
                  <a:lnTo>
                    <a:pt x="633" y="133"/>
                  </a:lnTo>
                  <a:lnTo>
                    <a:pt x="635" y="128"/>
                  </a:lnTo>
                  <a:lnTo>
                    <a:pt x="634" y="119"/>
                  </a:lnTo>
                  <a:lnTo>
                    <a:pt x="635" y="110"/>
                  </a:lnTo>
                  <a:lnTo>
                    <a:pt x="643" y="101"/>
                  </a:lnTo>
                  <a:close/>
                  <a:moveTo>
                    <a:pt x="494" y="96"/>
                  </a:moveTo>
                  <a:lnTo>
                    <a:pt x="497" y="98"/>
                  </a:lnTo>
                  <a:lnTo>
                    <a:pt x="498" y="102"/>
                  </a:lnTo>
                  <a:lnTo>
                    <a:pt x="495" y="102"/>
                  </a:lnTo>
                  <a:lnTo>
                    <a:pt x="493" y="104"/>
                  </a:lnTo>
                  <a:lnTo>
                    <a:pt x="490" y="114"/>
                  </a:lnTo>
                  <a:lnTo>
                    <a:pt x="480" y="114"/>
                  </a:lnTo>
                  <a:lnTo>
                    <a:pt x="471" y="109"/>
                  </a:lnTo>
                  <a:lnTo>
                    <a:pt x="473" y="105"/>
                  </a:lnTo>
                  <a:lnTo>
                    <a:pt x="481" y="100"/>
                  </a:lnTo>
                  <a:lnTo>
                    <a:pt x="494" y="96"/>
                  </a:lnTo>
                  <a:close/>
                  <a:moveTo>
                    <a:pt x="553" y="89"/>
                  </a:moveTo>
                  <a:lnTo>
                    <a:pt x="554" y="91"/>
                  </a:lnTo>
                  <a:lnTo>
                    <a:pt x="550" y="94"/>
                  </a:lnTo>
                  <a:lnTo>
                    <a:pt x="537" y="87"/>
                  </a:lnTo>
                  <a:lnTo>
                    <a:pt x="541" y="84"/>
                  </a:lnTo>
                  <a:lnTo>
                    <a:pt x="547" y="85"/>
                  </a:lnTo>
                  <a:lnTo>
                    <a:pt x="553" y="89"/>
                  </a:lnTo>
                  <a:close/>
                  <a:moveTo>
                    <a:pt x="466" y="70"/>
                  </a:moveTo>
                  <a:lnTo>
                    <a:pt x="470" y="73"/>
                  </a:lnTo>
                  <a:lnTo>
                    <a:pt x="473" y="72"/>
                  </a:lnTo>
                  <a:lnTo>
                    <a:pt x="480" y="78"/>
                  </a:lnTo>
                  <a:lnTo>
                    <a:pt x="482" y="77"/>
                  </a:lnTo>
                  <a:lnTo>
                    <a:pt x="485" y="84"/>
                  </a:lnTo>
                  <a:lnTo>
                    <a:pt x="488" y="83"/>
                  </a:lnTo>
                  <a:lnTo>
                    <a:pt x="488" y="80"/>
                  </a:lnTo>
                  <a:lnTo>
                    <a:pt x="494" y="87"/>
                  </a:lnTo>
                  <a:lnTo>
                    <a:pt x="479" y="91"/>
                  </a:lnTo>
                  <a:lnTo>
                    <a:pt x="463" y="107"/>
                  </a:lnTo>
                  <a:lnTo>
                    <a:pt x="459" y="106"/>
                  </a:lnTo>
                  <a:lnTo>
                    <a:pt x="460" y="100"/>
                  </a:lnTo>
                  <a:lnTo>
                    <a:pt x="457" y="98"/>
                  </a:lnTo>
                  <a:lnTo>
                    <a:pt x="449" y="102"/>
                  </a:lnTo>
                  <a:lnTo>
                    <a:pt x="442" y="100"/>
                  </a:lnTo>
                  <a:lnTo>
                    <a:pt x="442" y="91"/>
                  </a:lnTo>
                  <a:lnTo>
                    <a:pt x="439" y="91"/>
                  </a:lnTo>
                  <a:lnTo>
                    <a:pt x="441" y="86"/>
                  </a:lnTo>
                  <a:lnTo>
                    <a:pt x="439" y="83"/>
                  </a:lnTo>
                  <a:lnTo>
                    <a:pt x="444" y="80"/>
                  </a:lnTo>
                  <a:lnTo>
                    <a:pt x="444" y="83"/>
                  </a:lnTo>
                  <a:lnTo>
                    <a:pt x="445" y="84"/>
                  </a:lnTo>
                  <a:lnTo>
                    <a:pt x="449" y="84"/>
                  </a:lnTo>
                  <a:lnTo>
                    <a:pt x="453" y="88"/>
                  </a:lnTo>
                  <a:lnTo>
                    <a:pt x="457" y="88"/>
                  </a:lnTo>
                  <a:lnTo>
                    <a:pt x="458" y="91"/>
                  </a:lnTo>
                  <a:lnTo>
                    <a:pt x="466" y="91"/>
                  </a:lnTo>
                  <a:lnTo>
                    <a:pt x="460" y="85"/>
                  </a:lnTo>
                  <a:lnTo>
                    <a:pt x="462" y="79"/>
                  </a:lnTo>
                  <a:lnTo>
                    <a:pt x="459" y="71"/>
                  </a:lnTo>
                  <a:lnTo>
                    <a:pt x="466" y="70"/>
                  </a:lnTo>
                  <a:close/>
                  <a:moveTo>
                    <a:pt x="518" y="67"/>
                  </a:moveTo>
                  <a:lnTo>
                    <a:pt x="524" y="68"/>
                  </a:lnTo>
                  <a:lnTo>
                    <a:pt x="522" y="71"/>
                  </a:lnTo>
                  <a:lnTo>
                    <a:pt x="526" y="80"/>
                  </a:lnTo>
                  <a:lnTo>
                    <a:pt x="524" y="84"/>
                  </a:lnTo>
                  <a:lnTo>
                    <a:pt x="518" y="87"/>
                  </a:lnTo>
                  <a:lnTo>
                    <a:pt x="510" y="83"/>
                  </a:lnTo>
                  <a:lnTo>
                    <a:pt x="508" y="78"/>
                  </a:lnTo>
                  <a:lnTo>
                    <a:pt x="509" y="74"/>
                  </a:lnTo>
                  <a:lnTo>
                    <a:pt x="513" y="69"/>
                  </a:lnTo>
                  <a:lnTo>
                    <a:pt x="518" y="67"/>
                  </a:lnTo>
                  <a:close/>
                  <a:moveTo>
                    <a:pt x="488" y="46"/>
                  </a:moveTo>
                  <a:lnTo>
                    <a:pt x="492" y="48"/>
                  </a:lnTo>
                  <a:lnTo>
                    <a:pt x="491" y="51"/>
                  </a:lnTo>
                  <a:lnTo>
                    <a:pt x="494" y="55"/>
                  </a:lnTo>
                  <a:lnTo>
                    <a:pt x="504" y="58"/>
                  </a:lnTo>
                  <a:lnTo>
                    <a:pt x="509" y="65"/>
                  </a:lnTo>
                  <a:lnTo>
                    <a:pt x="509" y="70"/>
                  </a:lnTo>
                  <a:lnTo>
                    <a:pt x="503" y="73"/>
                  </a:lnTo>
                  <a:lnTo>
                    <a:pt x="492" y="73"/>
                  </a:lnTo>
                  <a:lnTo>
                    <a:pt x="487" y="71"/>
                  </a:lnTo>
                  <a:lnTo>
                    <a:pt x="483" y="65"/>
                  </a:lnTo>
                  <a:lnTo>
                    <a:pt x="478" y="66"/>
                  </a:lnTo>
                  <a:lnTo>
                    <a:pt x="470" y="63"/>
                  </a:lnTo>
                  <a:lnTo>
                    <a:pt x="472" y="51"/>
                  </a:lnTo>
                  <a:lnTo>
                    <a:pt x="474" y="49"/>
                  </a:lnTo>
                  <a:lnTo>
                    <a:pt x="480" y="51"/>
                  </a:lnTo>
                  <a:lnTo>
                    <a:pt x="483" y="50"/>
                  </a:lnTo>
                  <a:lnTo>
                    <a:pt x="485" y="47"/>
                  </a:lnTo>
                  <a:lnTo>
                    <a:pt x="488" y="46"/>
                  </a:lnTo>
                  <a:close/>
                  <a:moveTo>
                    <a:pt x="615" y="23"/>
                  </a:moveTo>
                  <a:lnTo>
                    <a:pt x="622" y="26"/>
                  </a:lnTo>
                  <a:lnTo>
                    <a:pt x="627" y="33"/>
                  </a:lnTo>
                  <a:lnTo>
                    <a:pt x="625" y="40"/>
                  </a:lnTo>
                  <a:lnTo>
                    <a:pt x="618" y="45"/>
                  </a:lnTo>
                  <a:lnTo>
                    <a:pt x="603" y="41"/>
                  </a:lnTo>
                  <a:lnTo>
                    <a:pt x="600" y="39"/>
                  </a:lnTo>
                  <a:lnTo>
                    <a:pt x="599" y="33"/>
                  </a:lnTo>
                  <a:lnTo>
                    <a:pt x="594" y="32"/>
                  </a:lnTo>
                  <a:lnTo>
                    <a:pt x="590" y="30"/>
                  </a:lnTo>
                  <a:lnTo>
                    <a:pt x="596" y="25"/>
                  </a:lnTo>
                  <a:lnTo>
                    <a:pt x="604" y="23"/>
                  </a:lnTo>
                  <a:lnTo>
                    <a:pt x="602" y="27"/>
                  </a:lnTo>
                  <a:lnTo>
                    <a:pt x="615" y="23"/>
                  </a:lnTo>
                  <a:close/>
                  <a:moveTo>
                    <a:pt x="520" y="0"/>
                  </a:moveTo>
                  <a:lnTo>
                    <a:pt x="525" y="2"/>
                  </a:lnTo>
                  <a:lnTo>
                    <a:pt x="527" y="5"/>
                  </a:lnTo>
                  <a:lnTo>
                    <a:pt x="526" y="15"/>
                  </a:lnTo>
                  <a:lnTo>
                    <a:pt x="524" y="19"/>
                  </a:lnTo>
                  <a:lnTo>
                    <a:pt x="514" y="22"/>
                  </a:lnTo>
                  <a:lnTo>
                    <a:pt x="508" y="21"/>
                  </a:lnTo>
                  <a:lnTo>
                    <a:pt x="499" y="27"/>
                  </a:lnTo>
                  <a:lnTo>
                    <a:pt x="495" y="23"/>
                  </a:lnTo>
                  <a:lnTo>
                    <a:pt x="495" y="17"/>
                  </a:lnTo>
                  <a:lnTo>
                    <a:pt x="497" y="14"/>
                  </a:lnTo>
                  <a:lnTo>
                    <a:pt x="494" y="8"/>
                  </a:lnTo>
                  <a:lnTo>
                    <a:pt x="501" y="4"/>
                  </a:lnTo>
                  <a:lnTo>
                    <a:pt x="506" y="5"/>
                  </a:lnTo>
                  <a:lnTo>
                    <a:pt x="515" y="0"/>
                  </a:lnTo>
                  <a:lnTo>
                    <a:pt x="52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9">
              <a:extLst>
                <a:ext uri="{FF2B5EF4-FFF2-40B4-BE49-F238E27FC236}">
                  <a16:creationId xmlns:a16="http://schemas.microsoft.com/office/drawing/2014/main" id="{2336AC43-6205-426B-BFE9-ED372AA00047}"/>
                </a:ext>
              </a:extLst>
            </p:cNvPr>
            <p:cNvSpPr>
              <a:spLocks/>
            </p:cNvSpPr>
            <p:nvPr/>
          </p:nvSpPr>
          <p:spPr bwMode="auto">
            <a:xfrm>
              <a:off x="6570663" y="5842000"/>
              <a:ext cx="149225" cy="179388"/>
            </a:xfrm>
            <a:custGeom>
              <a:avLst/>
              <a:gdLst>
                <a:gd name="T0" fmla="*/ 33 w 94"/>
                <a:gd name="T1" fmla="*/ 14 h 113"/>
                <a:gd name="T2" fmla="*/ 47 w 94"/>
                <a:gd name="T3" fmla="*/ 22 h 113"/>
                <a:gd name="T4" fmla="*/ 49 w 94"/>
                <a:gd name="T5" fmla="*/ 26 h 113"/>
                <a:gd name="T6" fmla="*/ 48 w 94"/>
                <a:gd name="T7" fmla="*/ 36 h 113"/>
                <a:gd name="T8" fmla="*/ 53 w 94"/>
                <a:gd name="T9" fmla="*/ 35 h 113"/>
                <a:gd name="T10" fmla="*/ 69 w 94"/>
                <a:gd name="T11" fmla="*/ 36 h 113"/>
                <a:gd name="T12" fmla="*/ 81 w 94"/>
                <a:gd name="T13" fmla="*/ 48 h 113"/>
                <a:gd name="T14" fmla="*/ 90 w 94"/>
                <a:gd name="T15" fmla="*/ 70 h 113"/>
                <a:gd name="T16" fmla="*/ 80 w 94"/>
                <a:gd name="T17" fmla="*/ 69 h 113"/>
                <a:gd name="T18" fmla="*/ 94 w 94"/>
                <a:gd name="T19" fmla="*/ 85 h 113"/>
                <a:gd name="T20" fmla="*/ 86 w 94"/>
                <a:gd name="T21" fmla="*/ 95 h 113"/>
                <a:gd name="T22" fmla="*/ 82 w 94"/>
                <a:gd name="T23" fmla="*/ 92 h 113"/>
                <a:gd name="T24" fmla="*/ 80 w 94"/>
                <a:gd name="T25" fmla="*/ 96 h 113"/>
                <a:gd name="T26" fmla="*/ 78 w 94"/>
                <a:gd name="T27" fmla="*/ 99 h 113"/>
                <a:gd name="T28" fmla="*/ 76 w 94"/>
                <a:gd name="T29" fmla="*/ 101 h 113"/>
                <a:gd name="T30" fmla="*/ 69 w 94"/>
                <a:gd name="T31" fmla="*/ 105 h 113"/>
                <a:gd name="T32" fmla="*/ 60 w 94"/>
                <a:gd name="T33" fmla="*/ 103 h 113"/>
                <a:gd name="T34" fmla="*/ 57 w 94"/>
                <a:gd name="T35" fmla="*/ 106 h 113"/>
                <a:gd name="T36" fmla="*/ 58 w 94"/>
                <a:gd name="T37" fmla="*/ 109 h 113"/>
                <a:gd name="T38" fmla="*/ 58 w 94"/>
                <a:gd name="T39" fmla="*/ 113 h 113"/>
                <a:gd name="T40" fmla="*/ 56 w 94"/>
                <a:gd name="T41" fmla="*/ 111 h 113"/>
                <a:gd name="T42" fmla="*/ 42 w 94"/>
                <a:gd name="T43" fmla="*/ 108 h 113"/>
                <a:gd name="T44" fmla="*/ 49 w 94"/>
                <a:gd name="T45" fmla="*/ 92 h 113"/>
                <a:gd name="T46" fmla="*/ 42 w 94"/>
                <a:gd name="T47" fmla="*/ 87 h 113"/>
                <a:gd name="T48" fmla="*/ 40 w 94"/>
                <a:gd name="T49" fmla="*/ 81 h 113"/>
                <a:gd name="T50" fmla="*/ 45 w 94"/>
                <a:gd name="T51" fmla="*/ 77 h 113"/>
                <a:gd name="T52" fmla="*/ 50 w 94"/>
                <a:gd name="T53" fmla="*/ 71 h 113"/>
                <a:gd name="T54" fmla="*/ 34 w 94"/>
                <a:gd name="T55" fmla="*/ 49 h 113"/>
                <a:gd name="T56" fmla="*/ 37 w 94"/>
                <a:gd name="T57" fmla="*/ 41 h 113"/>
                <a:gd name="T58" fmla="*/ 17 w 94"/>
                <a:gd name="T59" fmla="*/ 35 h 113"/>
                <a:gd name="T60" fmla="*/ 13 w 94"/>
                <a:gd name="T61" fmla="*/ 29 h 113"/>
                <a:gd name="T62" fmla="*/ 7 w 94"/>
                <a:gd name="T63" fmla="*/ 24 h 113"/>
                <a:gd name="T64" fmla="*/ 4 w 94"/>
                <a:gd name="T65" fmla="*/ 13 h 113"/>
                <a:gd name="T66" fmla="*/ 5 w 94"/>
                <a:gd name="T67" fmla="*/ 11 h 113"/>
                <a:gd name="T68" fmla="*/ 24 w 94"/>
                <a:gd name="T69" fmla="*/ 0 h 113"/>
                <a:gd name="T70" fmla="*/ 36 w 94"/>
                <a:gd name="T71" fmla="*/ 7 h 113"/>
                <a:gd name="T72" fmla="*/ 35 w 94"/>
                <a:gd name="T73" fmla="*/ 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113">
                  <a:moveTo>
                    <a:pt x="35" y="8"/>
                  </a:moveTo>
                  <a:lnTo>
                    <a:pt x="33" y="14"/>
                  </a:lnTo>
                  <a:lnTo>
                    <a:pt x="43" y="17"/>
                  </a:lnTo>
                  <a:lnTo>
                    <a:pt x="47" y="22"/>
                  </a:lnTo>
                  <a:lnTo>
                    <a:pt x="47" y="25"/>
                  </a:lnTo>
                  <a:lnTo>
                    <a:pt x="49" y="26"/>
                  </a:lnTo>
                  <a:lnTo>
                    <a:pt x="45" y="29"/>
                  </a:lnTo>
                  <a:lnTo>
                    <a:pt x="48" y="36"/>
                  </a:lnTo>
                  <a:lnTo>
                    <a:pt x="53" y="39"/>
                  </a:lnTo>
                  <a:lnTo>
                    <a:pt x="53" y="35"/>
                  </a:lnTo>
                  <a:lnTo>
                    <a:pt x="60" y="37"/>
                  </a:lnTo>
                  <a:lnTo>
                    <a:pt x="69" y="36"/>
                  </a:lnTo>
                  <a:lnTo>
                    <a:pt x="75" y="48"/>
                  </a:lnTo>
                  <a:lnTo>
                    <a:pt x="81" y="48"/>
                  </a:lnTo>
                  <a:lnTo>
                    <a:pt x="84" y="59"/>
                  </a:lnTo>
                  <a:lnTo>
                    <a:pt x="90" y="70"/>
                  </a:lnTo>
                  <a:lnTo>
                    <a:pt x="85" y="73"/>
                  </a:lnTo>
                  <a:lnTo>
                    <a:pt x="80" y="69"/>
                  </a:lnTo>
                  <a:lnTo>
                    <a:pt x="78" y="73"/>
                  </a:lnTo>
                  <a:lnTo>
                    <a:pt x="94" y="85"/>
                  </a:lnTo>
                  <a:lnTo>
                    <a:pt x="90" y="95"/>
                  </a:lnTo>
                  <a:lnTo>
                    <a:pt x="86" y="95"/>
                  </a:lnTo>
                  <a:lnTo>
                    <a:pt x="87" y="99"/>
                  </a:lnTo>
                  <a:lnTo>
                    <a:pt x="82" y="92"/>
                  </a:lnTo>
                  <a:lnTo>
                    <a:pt x="85" y="101"/>
                  </a:lnTo>
                  <a:lnTo>
                    <a:pt x="80" y="96"/>
                  </a:lnTo>
                  <a:lnTo>
                    <a:pt x="80" y="99"/>
                  </a:lnTo>
                  <a:lnTo>
                    <a:pt x="78" y="99"/>
                  </a:lnTo>
                  <a:lnTo>
                    <a:pt x="78" y="102"/>
                  </a:lnTo>
                  <a:lnTo>
                    <a:pt x="76" y="101"/>
                  </a:lnTo>
                  <a:lnTo>
                    <a:pt x="72" y="107"/>
                  </a:lnTo>
                  <a:lnTo>
                    <a:pt x="69" y="105"/>
                  </a:lnTo>
                  <a:lnTo>
                    <a:pt x="64" y="109"/>
                  </a:lnTo>
                  <a:lnTo>
                    <a:pt x="60" y="103"/>
                  </a:lnTo>
                  <a:lnTo>
                    <a:pt x="58" y="104"/>
                  </a:lnTo>
                  <a:lnTo>
                    <a:pt x="57" y="106"/>
                  </a:lnTo>
                  <a:lnTo>
                    <a:pt x="60" y="109"/>
                  </a:lnTo>
                  <a:lnTo>
                    <a:pt x="58" y="109"/>
                  </a:lnTo>
                  <a:lnTo>
                    <a:pt x="59" y="112"/>
                  </a:lnTo>
                  <a:lnTo>
                    <a:pt x="58" y="113"/>
                  </a:lnTo>
                  <a:lnTo>
                    <a:pt x="58" y="113"/>
                  </a:lnTo>
                  <a:lnTo>
                    <a:pt x="56" y="111"/>
                  </a:lnTo>
                  <a:lnTo>
                    <a:pt x="57" y="108"/>
                  </a:lnTo>
                  <a:lnTo>
                    <a:pt x="42" y="108"/>
                  </a:lnTo>
                  <a:lnTo>
                    <a:pt x="50" y="93"/>
                  </a:lnTo>
                  <a:lnTo>
                    <a:pt x="49" y="92"/>
                  </a:lnTo>
                  <a:lnTo>
                    <a:pt x="44" y="93"/>
                  </a:lnTo>
                  <a:lnTo>
                    <a:pt x="42" y="87"/>
                  </a:lnTo>
                  <a:lnTo>
                    <a:pt x="36" y="85"/>
                  </a:lnTo>
                  <a:lnTo>
                    <a:pt x="40" y="81"/>
                  </a:lnTo>
                  <a:lnTo>
                    <a:pt x="45" y="81"/>
                  </a:lnTo>
                  <a:lnTo>
                    <a:pt x="45" y="77"/>
                  </a:lnTo>
                  <a:lnTo>
                    <a:pt x="49" y="74"/>
                  </a:lnTo>
                  <a:lnTo>
                    <a:pt x="50" y="71"/>
                  </a:lnTo>
                  <a:lnTo>
                    <a:pt x="42" y="62"/>
                  </a:lnTo>
                  <a:lnTo>
                    <a:pt x="34" y="49"/>
                  </a:lnTo>
                  <a:lnTo>
                    <a:pt x="41" y="42"/>
                  </a:lnTo>
                  <a:lnTo>
                    <a:pt x="37" y="41"/>
                  </a:lnTo>
                  <a:lnTo>
                    <a:pt x="30" y="49"/>
                  </a:lnTo>
                  <a:lnTo>
                    <a:pt x="17" y="35"/>
                  </a:lnTo>
                  <a:lnTo>
                    <a:pt x="17" y="29"/>
                  </a:lnTo>
                  <a:lnTo>
                    <a:pt x="13" y="29"/>
                  </a:lnTo>
                  <a:lnTo>
                    <a:pt x="7" y="24"/>
                  </a:lnTo>
                  <a:lnTo>
                    <a:pt x="7" y="24"/>
                  </a:lnTo>
                  <a:lnTo>
                    <a:pt x="0" y="18"/>
                  </a:lnTo>
                  <a:lnTo>
                    <a:pt x="4" y="13"/>
                  </a:lnTo>
                  <a:lnTo>
                    <a:pt x="8" y="14"/>
                  </a:lnTo>
                  <a:lnTo>
                    <a:pt x="5" y="11"/>
                  </a:lnTo>
                  <a:lnTo>
                    <a:pt x="13" y="10"/>
                  </a:lnTo>
                  <a:lnTo>
                    <a:pt x="24" y="0"/>
                  </a:lnTo>
                  <a:lnTo>
                    <a:pt x="30" y="2"/>
                  </a:lnTo>
                  <a:lnTo>
                    <a:pt x="36" y="7"/>
                  </a:lnTo>
                  <a:lnTo>
                    <a:pt x="36" y="7"/>
                  </a:lnTo>
                  <a:lnTo>
                    <a:pt x="35" y="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10">
              <a:extLst>
                <a:ext uri="{FF2B5EF4-FFF2-40B4-BE49-F238E27FC236}">
                  <a16:creationId xmlns:a16="http://schemas.microsoft.com/office/drawing/2014/main" id="{9BCF1CF9-059E-4C88-971D-EA34D8F55F0A}"/>
                </a:ext>
              </a:extLst>
            </p:cNvPr>
            <p:cNvSpPr>
              <a:spLocks/>
            </p:cNvSpPr>
            <p:nvPr/>
          </p:nvSpPr>
          <p:spPr bwMode="auto">
            <a:xfrm>
              <a:off x="6859588" y="5391150"/>
              <a:ext cx="242888" cy="301625"/>
            </a:xfrm>
            <a:custGeom>
              <a:avLst/>
              <a:gdLst>
                <a:gd name="T0" fmla="*/ 41 w 153"/>
                <a:gd name="T1" fmla="*/ 5 h 190"/>
                <a:gd name="T2" fmla="*/ 60 w 153"/>
                <a:gd name="T3" fmla="*/ 2 h 190"/>
                <a:gd name="T4" fmla="*/ 84 w 153"/>
                <a:gd name="T5" fmla="*/ 17 h 190"/>
                <a:gd name="T6" fmla="*/ 97 w 153"/>
                <a:gd name="T7" fmla="*/ 8 h 190"/>
                <a:gd name="T8" fmla="*/ 108 w 153"/>
                <a:gd name="T9" fmla="*/ 18 h 190"/>
                <a:gd name="T10" fmla="*/ 123 w 153"/>
                <a:gd name="T11" fmla="*/ 14 h 190"/>
                <a:gd name="T12" fmla="*/ 133 w 153"/>
                <a:gd name="T13" fmla="*/ 16 h 190"/>
                <a:gd name="T14" fmla="*/ 137 w 153"/>
                <a:gd name="T15" fmla="*/ 20 h 190"/>
                <a:gd name="T16" fmla="*/ 140 w 153"/>
                <a:gd name="T17" fmla="*/ 31 h 190"/>
                <a:gd name="T18" fmla="*/ 144 w 153"/>
                <a:gd name="T19" fmla="*/ 42 h 190"/>
                <a:gd name="T20" fmla="*/ 133 w 153"/>
                <a:gd name="T21" fmla="*/ 49 h 190"/>
                <a:gd name="T22" fmla="*/ 124 w 153"/>
                <a:gd name="T23" fmla="*/ 54 h 190"/>
                <a:gd name="T24" fmla="*/ 124 w 153"/>
                <a:gd name="T25" fmla="*/ 62 h 190"/>
                <a:gd name="T26" fmla="*/ 111 w 153"/>
                <a:gd name="T27" fmla="*/ 50 h 190"/>
                <a:gd name="T28" fmla="*/ 90 w 153"/>
                <a:gd name="T29" fmla="*/ 58 h 190"/>
                <a:gd name="T30" fmla="*/ 103 w 153"/>
                <a:gd name="T31" fmla="*/ 76 h 190"/>
                <a:gd name="T32" fmla="*/ 125 w 153"/>
                <a:gd name="T33" fmla="*/ 81 h 190"/>
                <a:gd name="T34" fmla="*/ 138 w 153"/>
                <a:gd name="T35" fmla="*/ 76 h 190"/>
                <a:gd name="T36" fmla="*/ 153 w 153"/>
                <a:gd name="T37" fmla="*/ 65 h 190"/>
                <a:gd name="T38" fmla="*/ 148 w 153"/>
                <a:gd name="T39" fmla="*/ 82 h 190"/>
                <a:gd name="T40" fmla="*/ 148 w 153"/>
                <a:gd name="T41" fmla="*/ 93 h 190"/>
                <a:gd name="T42" fmla="*/ 131 w 153"/>
                <a:gd name="T43" fmla="*/ 102 h 190"/>
                <a:gd name="T44" fmla="*/ 128 w 153"/>
                <a:gd name="T45" fmla="*/ 126 h 190"/>
                <a:gd name="T46" fmla="*/ 127 w 153"/>
                <a:gd name="T47" fmla="*/ 149 h 190"/>
                <a:gd name="T48" fmla="*/ 130 w 153"/>
                <a:gd name="T49" fmla="*/ 161 h 190"/>
                <a:gd name="T50" fmla="*/ 127 w 153"/>
                <a:gd name="T51" fmla="*/ 171 h 190"/>
                <a:gd name="T52" fmla="*/ 113 w 153"/>
                <a:gd name="T53" fmla="*/ 181 h 190"/>
                <a:gd name="T54" fmla="*/ 97 w 153"/>
                <a:gd name="T55" fmla="*/ 184 h 190"/>
                <a:gd name="T56" fmla="*/ 86 w 153"/>
                <a:gd name="T57" fmla="*/ 183 h 190"/>
                <a:gd name="T58" fmla="*/ 83 w 153"/>
                <a:gd name="T59" fmla="*/ 189 h 190"/>
                <a:gd name="T60" fmla="*/ 81 w 153"/>
                <a:gd name="T61" fmla="*/ 176 h 190"/>
                <a:gd name="T62" fmla="*/ 73 w 153"/>
                <a:gd name="T63" fmla="*/ 169 h 190"/>
                <a:gd name="T64" fmla="*/ 73 w 153"/>
                <a:gd name="T65" fmla="*/ 155 h 190"/>
                <a:gd name="T66" fmla="*/ 66 w 153"/>
                <a:gd name="T67" fmla="*/ 149 h 190"/>
                <a:gd name="T68" fmla="*/ 53 w 153"/>
                <a:gd name="T69" fmla="*/ 152 h 190"/>
                <a:gd name="T70" fmla="*/ 50 w 153"/>
                <a:gd name="T71" fmla="*/ 142 h 190"/>
                <a:gd name="T72" fmla="*/ 34 w 153"/>
                <a:gd name="T73" fmla="*/ 128 h 190"/>
                <a:gd name="T74" fmla="*/ 21 w 153"/>
                <a:gd name="T75" fmla="*/ 119 h 190"/>
                <a:gd name="T76" fmla="*/ 7 w 153"/>
                <a:gd name="T77" fmla="*/ 82 h 190"/>
                <a:gd name="T78" fmla="*/ 13 w 153"/>
                <a:gd name="T79" fmla="*/ 65 h 190"/>
                <a:gd name="T80" fmla="*/ 10 w 153"/>
                <a:gd name="T81" fmla="*/ 53 h 190"/>
                <a:gd name="T82" fmla="*/ 24 w 153"/>
                <a:gd name="T83" fmla="*/ 34 h 190"/>
                <a:gd name="T84" fmla="*/ 16 w 153"/>
                <a:gd name="T85" fmla="*/ 23 h 190"/>
                <a:gd name="T86" fmla="*/ 29 w 153"/>
                <a:gd name="T87" fmla="*/ 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 h="190">
                  <a:moveTo>
                    <a:pt x="29" y="6"/>
                  </a:moveTo>
                  <a:lnTo>
                    <a:pt x="34" y="0"/>
                  </a:lnTo>
                  <a:lnTo>
                    <a:pt x="41" y="5"/>
                  </a:lnTo>
                  <a:lnTo>
                    <a:pt x="46" y="3"/>
                  </a:lnTo>
                  <a:lnTo>
                    <a:pt x="50" y="6"/>
                  </a:lnTo>
                  <a:lnTo>
                    <a:pt x="60" y="2"/>
                  </a:lnTo>
                  <a:lnTo>
                    <a:pt x="67" y="10"/>
                  </a:lnTo>
                  <a:lnTo>
                    <a:pt x="76" y="6"/>
                  </a:lnTo>
                  <a:lnTo>
                    <a:pt x="84" y="17"/>
                  </a:lnTo>
                  <a:lnTo>
                    <a:pt x="92" y="14"/>
                  </a:lnTo>
                  <a:lnTo>
                    <a:pt x="97" y="8"/>
                  </a:lnTo>
                  <a:lnTo>
                    <a:pt x="97" y="8"/>
                  </a:lnTo>
                  <a:lnTo>
                    <a:pt x="100" y="16"/>
                  </a:lnTo>
                  <a:lnTo>
                    <a:pt x="103" y="15"/>
                  </a:lnTo>
                  <a:lnTo>
                    <a:pt x="108" y="18"/>
                  </a:lnTo>
                  <a:lnTo>
                    <a:pt x="113" y="16"/>
                  </a:lnTo>
                  <a:lnTo>
                    <a:pt x="117" y="18"/>
                  </a:lnTo>
                  <a:lnTo>
                    <a:pt x="123" y="14"/>
                  </a:lnTo>
                  <a:lnTo>
                    <a:pt x="130" y="19"/>
                  </a:lnTo>
                  <a:lnTo>
                    <a:pt x="133" y="16"/>
                  </a:lnTo>
                  <a:lnTo>
                    <a:pt x="133" y="16"/>
                  </a:lnTo>
                  <a:lnTo>
                    <a:pt x="140" y="15"/>
                  </a:lnTo>
                  <a:lnTo>
                    <a:pt x="141" y="16"/>
                  </a:lnTo>
                  <a:lnTo>
                    <a:pt x="137" y="20"/>
                  </a:lnTo>
                  <a:lnTo>
                    <a:pt x="138" y="23"/>
                  </a:lnTo>
                  <a:lnTo>
                    <a:pt x="135" y="28"/>
                  </a:lnTo>
                  <a:lnTo>
                    <a:pt x="140" y="31"/>
                  </a:lnTo>
                  <a:lnTo>
                    <a:pt x="140" y="36"/>
                  </a:lnTo>
                  <a:lnTo>
                    <a:pt x="146" y="38"/>
                  </a:lnTo>
                  <a:lnTo>
                    <a:pt x="144" y="42"/>
                  </a:lnTo>
                  <a:lnTo>
                    <a:pt x="137" y="43"/>
                  </a:lnTo>
                  <a:lnTo>
                    <a:pt x="136" y="46"/>
                  </a:lnTo>
                  <a:lnTo>
                    <a:pt x="133" y="49"/>
                  </a:lnTo>
                  <a:lnTo>
                    <a:pt x="128" y="48"/>
                  </a:lnTo>
                  <a:lnTo>
                    <a:pt x="126" y="50"/>
                  </a:lnTo>
                  <a:lnTo>
                    <a:pt x="124" y="54"/>
                  </a:lnTo>
                  <a:lnTo>
                    <a:pt x="127" y="55"/>
                  </a:lnTo>
                  <a:lnTo>
                    <a:pt x="128" y="59"/>
                  </a:lnTo>
                  <a:lnTo>
                    <a:pt x="124" y="62"/>
                  </a:lnTo>
                  <a:lnTo>
                    <a:pt x="116" y="53"/>
                  </a:lnTo>
                  <a:lnTo>
                    <a:pt x="110" y="63"/>
                  </a:lnTo>
                  <a:lnTo>
                    <a:pt x="111" y="50"/>
                  </a:lnTo>
                  <a:lnTo>
                    <a:pt x="100" y="48"/>
                  </a:lnTo>
                  <a:lnTo>
                    <a:pt x="93" y="51"/>
                  </a:lnTo>
                  <a:lnTo>
                    <a:pt x="90" y="58"/>
                  </a:lnTo>
                  <a:lnTo>
                    <a:pt x="94" y="62"/>
                  </a:lnTo>
                  <a:lnTo>
                    <a:pt x="91" y="66"/>
                  </a:lnTo>
                  <a:lnTo>
                    <a:pt x="103" y="76"/>
                  </a:lnTo>
                  <a:lnTo>
                    <a:pt x="109" y="83"/>
                  </a:lnTo>
                  <a:lnTo>
                    <a:pt x="119" y="78"/>
                  </a:lnTo>
                  <a:lnTo>
                    <a:pt x="125" y="81"/>
                  </a:lnTo>
                  <a:lnTo>
                    <a:pt x="127" y="77"/>
                  </a:lnTo>
                  <a:lnTo>
                    <a:pt x="134" y="75"/>
                  </a:lnTo>
                  <a:lnTo>
                    <a:pt x="138" y="76"/>
                  </a:lnTo>
                  <a:lnTo>
                    <a:pt x="148" y="63"/>
                  </a:lnTo>
                  <a:lnTo>
                    <a:pt x="149" y="66"/>
                  </a:lnTo>
                  <a:lnTo>
                    <a:pt x="153" y="65"/>
                  </a:lnTo>
                  <a:lnTo>
                    <a:pt x="153" y="70"/>
                  </a:lnTo>
                  <a:lnTo>
                    <a:pt x="147" y="80"/>
                  </a:lnTo>
                  <a:lnTo>
                    <a:pt x="148" y="82"/>
                  </a:lnTo>
                  <a:lnTo>
                    <a:pt x="146" y="84"/>
                  </a:lnTo>
                  <a:lnTo>
                    <a:pt x="149" y="87"/>
                  </a:lnTo>
                  <a:lnTo>
                    <a:pt x="148" y="93"/>
                  </a:lnTo>
                  <a:lnTo>
                    <a:pt x="139" y="92"/>
                  </a:lnTo>
                  <a:lnTo>
                    <a:pt x="137" y="99"/>
                  </a:lnTo>
                  <a:lnTo>
                    <a:pt x="131" y="102"/>
                  </a:lnTo>
                  <a:lnTo>
                    <a:pt x="128" y="115"/>
                  </a:lnTo>
                  <a:lnTo>
                    <a:pt x="129" y="121"/>
                  </a:lnTo>
                  <a:lnTo>
                    <a:pt x="128" y="126"/>
                  </a:lnTo>
                  <a:lnTo>
                    <a:pt x="131" y="135"/>
                  </a:lnTo>
                  <a:lnTo>
                    <a:pt x="128" y="139"/>
                  </a:lnTo>
                  <a:lnTo>
                    <a:pt x="127" y="149"/>
                  </a:lnTo>
                  <a:lnTo>
                    <a:pt x="129" y="157"/>
                  </a:lnTo>
                  <a:lnTo>
                    <a:pt x="129" y="157"/>
                  </a:lnTo>
                  <a:lnTo>
                    <a:pt x="130" y="161"/>
                  </a:lnTo>
                  <a:lnTo>
                    <a:pt x="126" y="164"/>
                  </a:lnTo>
                  <a:lnTo>
                    <a:pt x="125" y="169"/>
                  </a:lnTo>
                  <a:lnTo>
                    <a:pt x="127" y="171"/>
                  </a:lnTo>
                  <a:lnTo>
                    <a:pt x="123" y="182"/>
                  </a:lnTo>
                  <a:lnTo>
                    <a:pt x="116" y="184"/>
                  </a:lnTo>
                  <a:lnTo>
                    <a:pt x="113" y="181"/>
                  </a:lnTo>
                  <a:lnTo>
                    <a:pt x="104" y="180"/>
                  </a:lnTo>
                  <a:lnTo>
                    <a:pt x="101" y="185"/>
                  </a:lnTo>
                  <a:lnTo>
                    <a:pt x="97" y="184"/>
                  </a:lnTo>
                  <a:lnTo>
                    <a:pt x="97" y="187"/>
                  </a:lnTo>
                  <a:lnTo>
                    <a:pt x="93" y="190"/>
                  </a:lnTo>
                  <a:lnTo>
                    <a:pt x="86" y="183"/>
                  </a:lnTo>
                  <a:lnTo>
                    <a:pt x="85" y="184"/>
                  </a:lnTo>
                  <a:lnTo>
                    <a:pt x="86" y="187"/>
                  </a:lnTo>
                  <a:lnTo>
                    <a:pt x="83" y="189"/>
                  </a:lnTo>
                  <a:lnTo>
                    <a:pt x="83" y="185"/>
                  </a:lnTo>
                  <a:lnTo>
                    <a:pt x="80" y="180"/>
                  </a:lnTo>
                  <a:lnTo>
                    <a:pt x="81" y="176"/>
                  </a:lnTo>
                  <a:lnTo>
                    <a:pt x="80" y="171"/>
                  </a:lnTo>
                  <a:lnTo>
                    <a:pt x="76" y="166"/>
                  </a:lnTo>
                  <a:lnTo>
                    <a:pt x="73" y="169"/>
                  </a:lnTo>
                  <a:lnTo>
                    <a:pt x="70" y="167"/>
                  </a:lnTo>
                  <a:lnTo>
                    <a:pt x="75" y="161"/>
                  </a:lnTo>
                  <a:lnTo>
                    <a:pt x="73" y="155"/>
                  </a:lnTo>
                  <a:lnTo>
                    <a:pt x="74" y="152"/>
                  </a:lnTo>
                  <a:lnTo>
                    <a:pt x="72" y="153"/>
                  </a:lnTo>
                  <a:lnTo>
                    <a:pt x="66" y="149"/>
                  </a:lnTo>
                  <a:lnTo>
                    <a:pt x="60" y="161"/>
                  </a:lnTo>
                  <a:lnTo>
                    <a:pt x="54" y="159"/>
                  </a:lnTo>
                  <a:lnTo>
                    <a:pt x="53" y="152"/>
                  </a:lnTo>
                  <a:lnTo>
                    <a:pt x="47" y="149"/>
                  </a:lnTo>
                  <a:lnTo>
                    <a:pt x="51" y="146"/>
                  </a:lnTo>
                  <a:lnTo>
                    <a:pt x="50" y="142"/>
                  </a:lnTo>
                  <a:lnTo>
                    <a:pt x="44" y="142"/>
                  </a:lnTo>
                  <a:lnTo>
                    <a:pt x="40" y="128"/>
                  </a:lnTo>
                  <a:lnTo>
                    <a:pt x="34" y="128"/>
                  </a:lnTo>
                  <a:lnTo>
                    <a:pt x="31" y="123"/>
                  </a:lnTo>
                  <a:lnTo>
                    <a:pt x="25" y="122"/>
                  </a:lnTo>
                  <a:lnTo>
                    <a:pt x="21" y="119"/>
                  </a:lnTo>
                  <a:lnTo>
                    <a:pt x="6" y="98"/>
                  </a:lnTo>
                  <a:lnTo>
                    <a:pt x="6" y="98"/>
                  </a:lnTo>
                  <a:lnTo>
                    <a:pt x="7" y="82"/>
                  </a:lnTo>
                  <a:lnTo>
                    <a:pt x="12" y="73"/>
                  </a:lnTo>
                  <a:lnTo>
                    <a:pt x="11" y="69"/>
                  </a:lnTo>
                  <a:lnTo>
                    <a:pt x="13" y="65"/>
                  </a:lnTo>
                  <a:lnTo>
                    <a:pt x="0" y="57"/>
                  </a:lnTo>
                  <a:lnTo>
                    <a:pt x="1" y="55"/>
                  </a:lnTo>
                  <a:lnTo>
                    <a:pt x="10" y="53"/>
                  </a:lnTo>
                  <a:lnTo>
                    <a:pt x="17" y="46"/>
                  </a:lnTo>
                  <a:lnTo>
                    <a:pt x="20" y="38"/>
                  </a:lnTo>
                  <a:lnTo>
                    <a:pt x="24" y="34"/>
                  </a:lnTo>
                  <a:lnTo>
                    <a:pt x="24" y="31"/>
                  </a:lnTo>
                  <a:lnTo>
                    <a:pt x="16" y="23"/>
                  </a:lnTo>
                  <a:lnTo>
                    <a:pt x="16" y="23"/>
                  </a:lnTo>
                  <a:lnTo>
                    <a:pt x="22" y="17"/>
                  </a:lnTo>
                  <a:lnTo>
                    <a:pt x="24" y="12"/>
                  </a:lnTo>
                  <a:lnTo>
                    <a:pt x="29" y="9"/>
                  </a:lnTo>
                  <a:lnTo>
                    <a:pt x="29"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4" name="Freeform 11">
              <a:extLst>
                <a:ext uri="{FF2B5EF4-FFF2-40B4-BE49-F238E27FC236}">
                  <a16:creationId xmlns:a16="http://schemas.microsoft.com/office/drawing/2014/main" id="{7246B9C8-2F1D-4F78-9CB2-78CCA5E5E3DB}"/>
                </a:ext>
              </a:extLst>
            </p:cNvPr>
            <p:cNvSpPr>
              <a:spLocks/>
            </p:cNvSpPr>
            <p:nvPr/>
          </p:nvSpPr>
          <p:spPr bwMode="auto">
            <a:xfrm>
              <a:off x="6226175" y="5700713"/>
              <a:ext cx="144463" cy="90488"/>
            </a:xfrm>
            <a:custGeom>
              <a:avLst/>
              <a:gdLst>
                <a:gd name="T0" fmla="*/ 1 w 91"/>
                <a:gd name="T1" fmla="*/ 14 h 57"/>
                <a:gd name="T2" fmla="*/ 4 w 91"/>
                <a:gd name="T3" fmla="*/ 17 h 57"/>
                <a:gd name="T4" fmla="*/ 11 w 91"/>
                <a:gd name="T5" fmla="*/ 16 h 57"/>
                <a:gd name="T6" fmla="*/ 14 w 91"/>
                <a:gd name="T7" fmla="*/ 12 h 57"/>
                <a:gd name="T8" fmla="*/ 13 w 91"/>
                <a:gd name="T9" fmla="*/ 10 h 57"/>
                <a:gd name="T10" fmla="*/ 15 w 91"/>
                <a:gd name="T11" fmla="*/ 8 h 57"/>
                <a:gd name="T12" fmla="*/ 17 w 91"/>
                <a:gd name="T13" fmla="*/ 10 h 57"/>
                <a:gd name="T14" fmla="*/ 20 w 91"/>
                <a:gd name="T15" fmla="*/ 9 h 57"/>
                <a:gd name="T16" fmla="*/ 28 w 91"/>
                <a:gd name="T17" fmla="*/ 11 h 57"/>
                <a:gd name="T18" fmla="*/ 47 w 91"/>
                <a:gd name="T19" fmla="*/ 1 h 57"/>
                <a:gd name="T20" fmla="*/ 54 w 91"/>
                <a:gd name="T21" fmla="*/ 2 h 57"/>
                <a:gd name="T22" fmla="*/ 60 w 91"/>
                <a:gd name="T23" fmla="*/ 0 h 57"/>
                <a:gd name="T24" fmla="*/ 68 w 91"/>
                <a:gd name="T25" fmla="*/ 5 h 57"/>
                <a:gd name="T26" fmla="*/ 68 w 91"/>
                <a:gd name="T27" fmla="*/ 5 h 57"/>
                <a:gd name="T28" fmla="*/ 72 w 91"/>
                <a:gd name="T29" fmla="*/ 7 h 57"/>
                <a:gd name="T30" fmla="*/ 71 w 91"/>
                <a:gd name="T31" fmla="*/ 12 h 57"/>
                <a:gd name="T32" fmla="*/ 75 w 91"/>
                <a:gd name="T33" fmla="*/ 14 h 57"/>
                <a:gd name="T34" fmla="*/ 78 w 91"/>
                <a:gd name="T35" fmla="*/ 12 h 57"/>
                <a:gd name="T36" fmla="*/ 80 w 91"/>
                <a:gd name="T37" fmla="*/ 13 h 57"/>
                <a:gd name="T38" fmla="*/ 81 w 91"/>
                <a:gd name="T39" fmla="*/ 18 h 57"/>
                <a:gd name="T40" fmla="*/ 78 w 91"/>
                <a:gd name="T41" fmla="*/ 18 h 57"/>
                <a:gd name="T42" fmla="*/ 78 w 91"/>
                <a:gd name="T43" fmla="*/ 21 h 57"/>
                <a:gd name="T44" fmla="*/ 82 w 91"/>
                <a:gd name="T45" fmla="*/ 26 h 57"/>
                <a:gd name="T46" fmla="*/ 88 w 91"/>
                <a:gd name="T47" fmla="*/ 29 h 57"/>
                <a:gd name="T48" fmla="*/ 86 w 91"/>
                <a:gd name="T49" fmla="*/ 30 h 57"/>
                <a:gd name="T50" fmla="*/ 87 w 91"/>
                <a:gd name="T51" fmla="*/ 33 h 57"/>
                <a:gd name="T52" fmla="*/ 85 w 91"/>
                <a:gd name="T53" fmla="*/ 35 h 57"/>
                <a:gd name="T54" fmla="*/ 88 w 91"/>
                <a:gd name="T55" fmla="*/ 45 h 57"/>
                <a:gd name="T56" fmla="*/ 91 w 91"/>
                <a:gd name="T57" fmla="*/ 50 h 57"/>
                <a:gd name="T58" fmla="*/ 87 w 91"/>
                <a:gd name="T59" fmla="*/ 56 h 57"/>
                <a:gd name="T60" fmla="*/ 87 w 91"/>
                <a:gd name="T61" fmla="*/ 56 h 57"/>
                <a:gd name="T62" fmla="*/ 86 w 91"/>
                <a:gd name="T63" fmla="*/ 54 h 57"/>
                <a:gd name="T64" fmla="*/ 81 w 91"/>
                <a:gd name="T65" fmla="*/ 57 h 57"/>
                <a:gd name="T66" fmla="*/ 74 w 91"/>
                <a:gd name="T67" fmla="*/ 50 h 57"/>
                <a:gd name="T68" fmla="*/ 74 w 91"/>
                <a:gd name="T69" fmla="*/ 51 h 57"/>
                <a:gd name="T70" fmla="*/ 69 w 91"/>
                <a:gd name="T71" fmla="*/ 50 h 57"/>
                <a:gd name="T72" fmla="*/ 67 w 91"/>
                <a:gd name="T73" fmla="*/ 46 h 57"/>
                <a:gd name="T74" fmla="*/ 64 w 91"/>
                <a:gd name="T75" fmla="*/ 47 h 57"/>
                <a:gd name="T76" fmla="*/ 65 w 91"/>
                <a:gd name="T77" fmla="*/ 50 h 57"/>
                <a:gd name="T78" fmla="*/ 60 w 91"/>
                <a:gd name="T79" fmla="*/ 52 h 57"/>
                <a:gd name="T80" fmla="*/ 57 w 91"/>
                <a:gd name="T81" fmla="*/ 47 h 57"/>
                <a:gd name="T82" fmla="*/ 51 w 91"/>
                <a:gd name="T83" fmla="*/ 44 h 57"/>
                <a:gd name="T84" fmla="*/ 51 w 91"/>
                <a:gd name="T85" fmla="*/ 39 h 57"/>
                <a:gd name="T86" fmla="*/ 48 w 91"/>
                <a:gd name="T87" fmla="*/ 38 h 57"/>
                <a:gd name="T88" fmla="*/ 48 w 91"/>
                <a:gd name="T89" fmla="*/ 35 h 57"/>
                <a:gd name="T90" fmla="*/ 33 w 91"/>
                <a:gd name="T91" fmla="*/ 38 h 57"/>
                <a:gd name="T92" fmla="*/ 29 w 91"/>
                <a:gd name="T93" fmla="*/ 42 h 57"/>
                <a:gd name="T94" fmla="*/ 25 w 91"/>
                <a:gd name="T95" fmla="*/ 38 h 57"/>
                <a:gd name="T96" fmla="*/ 22 w 91"/>
                <a:gd name="T97" fmla="*/ 40 h 57"/>
                <a:gd name="T98" fmla="*/ 16 w 91"/>
                <a:gd name="T99" fmla="*/ 34 h 57"/>
                <a:gd name="T100" fmla="*/ 10 w 91"/>
                <a:gd name="T101" fmla="*/ 34 h 57"/>
                <a:gd name="T102" fmla="*/ 8 w 91"/>
                <a:gd name="T103" fmla="*/ 37 h 57"/>
                <a:gd name="T104" fmla="*/ 6 w 91"/>
                <a:gd name="T105" fmla="*/ 37 h 57"/>
                <a:gd name="T106" fmla="*/ 1 w 91"/>
                <a:gd name="T107" fmla="*/ 29 h 57"/>
                <a:gd name="T108" fmla="*/ 2 w 91"/>
                <a:gd name="T109" fmla="*/ 26 h 57"/>
                <a:gd name="T110" fmla="*/ 4 w 91"/>
                <a:gd name="T111" fmla="*/ 26 h 57"/>
                <a:gd name="T112" fmla="*/ 0 w 91"/>
                <a:gd name="T113" fmla="*/ 17 h 57"/>
                <a:gd name="T114" fmla="*/ 1 w 91"/>
                <a:gd name="T115" fmla="*/ 1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 h="57">
                  <a:moveTo>
                    <a:pt x="1" y="14"/>
                  </a:moveTo>
                  <a:lnTo>
                    <a:pt x="4" y="17"/>
                  </a:lnTo>
                  <a:lnTo>
                    <a:pt x="11" y="16"/>
                  </a:lnTo>
                  <a:lnTo>
                    <a:pt x="14" y="12"/>
                  </a:lnTo>
                  <a:lnTo>
                    <a:pt x="13" y="10"/>
                  </a:lnTo>
                  <a:lnTo>
                    <a:pt x="15" y="8"/>
                  </a:lnTo>
                  <a:lnTo>
                    <a:pt x="17" y="10"/>
                  </a:lnTo>
                  <a:lnTo>
                    <a:pt x="20" y="9"/>
                  </a:lnTo>
                  <a:lnTo>
                    <a:pt x="28" y="11"/>
                  </a:lnTo>
                  <a:lnTo>
                    <a:pt x="47" y="1"/>
                  </a:lnTo>
                  <a:lnTo>
                    <a:pt x="54" y="2"/>
                  </a:lnTo>
                  <a:lnTo>
                    <a:pt x="60" y="0"/>
                  </a:lnTo>
                  <a:lnTo>
                    <a:pt x="68" y="5"/>
                  </a:lnTo>
                  <a:lnTo>
                    <a:pt x="68" y="5"/>
                  </a:lnTo>
                  <a:lnTo>
                    <a:pt x="72" y="7"/>
                  </a:lnTo>
                  <a:lnTo>
                    <a:pt x="71" y="12"/>
                  </a:lnTo>
                  <a:lnTo>
                    <a:pt x="75" y="14"/>
                  </a:lnTo>
                  <a:lnTo>
                    <a:pt x="78" y="12"/>
                  </a:lnTo>
                  <a:lnTo>
                    <a:pt x="80" y="13"/>
                  </a:lnTo>
                  <a:lnTo>
                    <a:pt x="81" y="18"/>
                  </a:lnTo>
                  <a:lnTo>
                    <a:pt x="78" y="18"/>
                  </a:lnTo>
                  <a:lnTo>
                    <a:pt x="78" y="21"/>
                  </a:lnTo>
                  <a:lnTo>
                    <a:pt x="82" y="26"/>
                  </a:lnTo>
                  <a:lnTo>
                    <a:pt x="88" y="29"/>
                  </a:lnTo>
                  <a:lnTo>
                    <a:pt x="86" y="30"/>
                  </a:lnTo>
                  <a:lnTo>
                    <a:pt x="87" y="33"/>
                  </a:lnTo>
                  <a:lnTo>
                    <a:pt x="85" y="35"/>
                  </a:lnTo>
                  <a:lnTo>
                    <a:pt x="88" y="45"/>
                  </a:lnTo>
                  <a:lnTo>
                    <a:pt x="91" y="50"/>
                  </a:lnTo>
                  <a:lnTo>
                    <a:pt x="87" y="56"/>
                  </a:lnTo>
                  <a:lnTo>
                    <a:pt x="87" y="56"/>
                  </a:lnTo>
                  <a:lnTo>
                    <a:pt x="86" y="54"/>
                  </a:lnTo>
                  <a:lnTo>
                    <a:pt x="81" y="57"/>
                  </a:lnTo>
                  <a:lnTo>
                    <a:pt x="74" y="50"/>
                  </a:lnTo>
                  <a:lnTo>
                    <a:pt x="74" y="51"/>
                  </a:lnTo>
                  <a:lnTo>
                    <a:pt x="69" y="50"/>
                  </a:lnTo>
                  <a:lnTo>
                    <a:pt x="67" y="46"/>
                  </a:lnTo>
                  <a:lnTo>
                    <a:pt x="64" y="47"/>
                  </a:lnTo>
                  <a:lnTo>
                    <a:pt x="65" y="50"/>
                  </a:lnTo>
                  <a:lnTo>
                    <a:pt x="60" y="52"/>
                  </a:lnTo>
                  <a:lnTo>
                    <a:pt x="57" y="47"/>
                  </a:lnTo>
                  <a:lnTo>
                    <a:pt x="51" y="44"/>
                  </a:lnTo>
                  <a:lnTo>
                    <a:pt x="51" y="39"/>
                  </a:lnTo>
                  <a:lnTo>
                    <a:pt x="48" y="38"/>
                  </a:lnTo>
                  <a:lnTo>
                    <a:pt x="48" y="35"/>
                  </a:lnTo>
                  <a:lnTo>
                    <a:pt x="33" y="38"/>
                  </a:lnTo>
                  <a:lnTo>
                    <a:pt x="29" y="42"/>
                  </a:lnTo>
                  <a:lnTo>
                    <a:pt x="25" y="38"/>
                  </a:lnTo>
                  <a:lnTo>
                    <a:pt x="22" y="40"/>
                  </a:lnTo>
                  <a:lnTo>
                    <a:pt x="16" y="34"/>
                  </a:lnTo>
                  <a:lnTo>
                    <a:pt x="10" y="34"/>
                  </a:lnTo>
                  <a:lnTo>
                    <a:pt x="8" y="37"/>
                  </a:lnTo>
                  <a:lnTo>
                    <a:pt x="6" y="37"/>
                  </a:lnTo>
                  <a:lnTo>
                    <a:pt x="1" y="29"/>
                  </a:lnTo>
                  <a:lnTo>
                    <a:pt x="2" y="26"/>
                  </a:lnTo>
                  <a:lnTo>
                    <a:pt x="4" y="26"/>
                  </a:lnTo>
                  <a:lnTo>
                    <a:pt x="0" y="17"/>
                  </a:lnTo>
                  <a:lnTo>
                    <a:pt x="1" y="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5" name="Freeform 12">
              <a:extLst>
                <a:ext uri="{FF2B5EF4-FFF2-40B4-BE49-F238E27FC236}">
                  <a16:creationId xmlns:a16="http://schemas.microsoft.com/office/drawing/2014/main" id="{8D4364C9-5E61-427A-BA1F-48E39D091D09}"/>
                </a:ext>
              </a:extLst>
            </p:cNvPr>
            <p:cNvSpPr>
              <a:spLocks/>
            </p:cNvSpPr>
            <p:nvPr/>
          </p:nvSpPr>
          <p:spPr bwMode="auto">
            <a:xfrm>
              <a:off x="6080125" y="5549900"/>
              <a:ext cx="142875" cy="125413"/>
            </a:xfrm>
            <a:custGeom>
              <a:avLst/>
              <a:gdLst>
                <a:gd name="T0" fmla="*/ 57 w 90"/>
                <a:gd name="T1" fmla="*/ 1 h 79"/>
                <a:gd name="T2" fmla="*/ 67 w 90"/>
                <a:gd name="T3" fmla="*/ 4 h 79"/>
                <a:gd name="T4" fmla="*/ 74 w 90"/>
                <a:gd name="T5" fmla="*/ 21 h 79"/>
                <a:gd name="T6" fmla="*/ 87 w 90"/>
                <a:gd name="T7" fmla="*/ 26 h 79"/>
                <a:gd name="T8" fmla="*/ 86 w 90"/>
                <a:gd name="T9" fmla="*/ 32 h 79"/>
                <a:gd name="T10" fmla="*/ 90 w 90"/>
                <a:gd name="T11" fmla="*/ 36 h 79"/>
                <a:gd name="T12" fmla="*/ 83 w 90"/>
                <a:gd name="T13" fmla="*/ 37 h 79"/>
                <a:gd name="T14" fmla="*/ 80 w 90"/>
                <a:gd name="T15" fmla="*/ 44 h 79"/>
                <a:gd name="T16" fmla="*/ 85 w 90"/>
                <a:gd name="T17" fmla="*/ 45 h 79"/>
                <a:gd name="T18" fmla="*/ 83 w 90"/>
                <a:gd name="T19" fmla="*/ 49 h 79"/>
                <a:gd name="T20" fmla="*/ 80 w 90"/>
                <a:gd name="T21" fmla="*/ 57 h 79"/>
                <a:gd name="T22" fmla="*/ 83 w 90"/>
                <a:gd name="T23" fmla="*/ 61 h 79"/>
                <a:gd name="T24" fmla="*/ 79 w 90"/>
                <a:gd name="T25" fmla="*/ 65 h 79"/>
                <a:gd name="T26" fmla="*/ 76 w 90"/>
                <a:gd name="T27" fmla="*/ 70 h 79"/>
                <a:gd name="T28" fmla="*/ 69 w 90"/>
                <a:gd name="T29" fmla="*/ 72 h 79"/>
                <a:gd name="T30" fmla="*/ 71 w 90"/>
                <a:gd name="T31" fmla="*/ 76 h 79"/>
                <a:gd name="T32" fmla="*/ 69 w 90"/>
                <a:gd name="T33" fmla="*/ 79 h 79"/>
                <a:gd name="T34" fmla="*/ 67 w 90"/>
                <a:gd name="T35" fmla="*/ 77 h 79"/>
                <a:gd name="T36" fmla="*/ 64 w 90"/>
                <a:gd name="T37" fmla="*/ 69 h 79"/>
                <a:gd name="T38" fmla="*/ 51 w 90"/>
                <a:gd name="T39" fmla="*/ 63 h 79"/>
                <a:gd name="T40" fmla="*/ 43 w 90"/>
                <a:gd name="T41" fmla="*/ 61 h 79"/>
                <a:gd name="T42" fmla="*/ 25 w 90"/>
                <a:gd name="T43" fmla="*/ 61 h 79"/>
                <a:gd name="T44" fmla="*/ 18 w 90"/>
                <a:gd name="T45" fmla="*/ 73 h 79"/>
                <a:gd name="T46" fmla="*/ 15 w 90"/>
                <a:gd name="T47" fmla="*/ 71 h 79"/>
                <a:gd name="T48" fmla="*/ 12 w 90"/>
                <a:gd name="T49" fmla="*/ 67 h 79"/>
                <a:gd name="T50" fmla="*/ 7 w 90"/>
                <a:gd name="T51" fmla="*/ 56 h 79"/>
                <a:gd name="T52" fmla="*/ 6 w 90"/>
                <a:gd name="T53" fmla="*/ 49 h 79"/>
                <a:gd name="T54" fmla="*/ 0 w 90"/>
                <a:gd name="T55" fmla="*/ 36 h 79"/>
                <a:gd name="T56" fmla="*/ 4 w 90"/>
                <a:gd name="T57" fmla="*/ 30 h 79"/>
                <a:gd name="T58" fmla="*/ 15 w 90"/>
                <a:gd name="T59" fmla="*/ 34 h 79"/>
                <a:gd name="T60" fmla="*/ 27 w 90"/>
                <a:gd name="T61" fmla="*/ 30 h 79"/>
                <a:gd name="T62" fmla="*/ 33 w 90"/>
                <a:gd name="T63" fmla="*/ 24 h 79"/>
                <a:gd name="T64" fmla="*/ 33 w 90"/>
                <a:gd name="T65" fmla="*/ 21 h 79"/>
                <a:gd name="T66" fmla="*/ 37 w 90"/>
                <a:gd name="T67" fmla="*/ 16 h 79"/>
                <a:gd name="T68" fmla="*/ 45 w 90"/>
                <a:gd name="T69" fmla="*/ 7 h 79"/>
                <a:gd name="T70" fmla="*/ 45 w 90"/>
                <a:gd name="T71" fmla="*/ 4 h 79"/>
                <a:gd name="T72" fmla="*/ 49 w 90"/>
                <a:gd name="T7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79">
                  <a:moveTo>
                    <a:pt x="51" y="0"/>
                  </a:moveTo>
                  <a:lnTo>
                    <a:pt x="57" y="1"/>
                  </a:lnTo>
                  <a:lnTo>
                    <a:pt x="60" y="5"/>
                  </a:lnTo>
                  <a:lnTo>
                    <a:pt x="67" y="4"/>
                  </a:lnTo>
                  <a:lnTo>
                    <a:pt x="73" y="12"/>
                  </a:lnTo>
                  <a:lnTo>
                    <a:pt x="74" y="21"/>
                  </a:lnTo>
                  <a:lnTo>
                    <a:pt x="84" y="23"/>
                  </a:lnTo>
                  <a:lnTo>
                    <a:pt x="87" y="26"/>
                  </a:lnTo>
                  <a:lnTo>
                    <a:pt x="87" y="26"/>
                  </a:lnTo>
                  <a:lnTo>
                    <a:pt x="86" y="32"/>
                  </a:lnTo>
                  <a:lnTo>
                    <a:pt x="90" y="34"/>
                  </a:lnTo>
                  <a:lnTo>
                    <a:pt x="90" y="36"/>
                  </a:lnTo>
                  <a:lnTo>
                    <a:pt x="84" y="39"/>
                  </a:lnTo>
                  <a:lnTo>
                    <a:pt x="83" y="37"/>
                  </a:lnTo>
                  <a:lnTo>
                    <a:pt x="78" y="41"/>
                  </a:lnTo>
                  <a:lnTo>
                    <a:pt x="80" y="44"/>
                  </a:lnTo>
                  <a:lnTo>
                    <a:pt x="81" y="43"/>
                  </a:lnTo>
                  <a:lnTo>
                    <a:pt x="85" y="45"/>
                  </a:lnTo>
                  <a:lnTo>
                    <a:pt x="85" y="48"/>
                  </a:lnTo>
                  <a:lnTo>
                    <a:pt x="83" y="49"/>
                  </a:lnTo>
                  <a:lnTo>
                    <a:pt x="84" y="54"/>
                  </a:lnTo>
                  <a:lnTo>
                    <a:pt x="80" y="57"/>
                  </a:lnTo>
                  <a:lnTo>
                    <a:pt x="80" y="59"/>
                  </a:lnTo>
                  <a:lnTo>
                    <a:pt x="83" y="61"/>
                  </a:lnTo>
                  <a:lnTo>
                    <a:pt x="83" y="61"/>
                  </a:lnTo>
                  <a:lnTo>
                    <a:pt x="79" y="65"/>
                  </a:lnTo>
                  <a:lnTo>
                    <a:pt x="76" y="65"/>
                  </a:lnTo>
                  <a:lnTo>
                    <a:pt x="76" y="70"/>
                  </a:lnTo>
                  <a:lnTo>
                    <a:pt x="72" y="70"/>
                  </a:lnTo>
                  <a:lnTo>
                    <a:pt x="69" y="72"/>
                  </a:lnTo>
                  <a:lnTo>
                    <a:pt x="68" y="75"/>
                  </a:lnTo>
                  <a:lnTo>
                    <a:pt x="71" y="76"/>
                  </a:lnTo>
                  <a:lnTo>
                    <a:pt x="69" y="79"/>
                  </a:lnTo>
                  <a:lnTo>
                    <a:pt x="69" y="79"/>
                  </a:lnTo>
                  <a:lnTo>
                    <a:pt x="67" y="79"/>
                  </a:lnTo>
                  <a:lnTo>
                    <a:pt x="67" y="77"/>
                  </a:lnTo>
                  <a:lnTo>
                    <a:pt x="63" y="74"/>
                  </a:lnTo>
                  <a:lnTo>
                    <a:pt x="64" y="69"/>
                  </a:lnTo>
                  <a:lnTo>
                    <a:pt x="57" y="61"/>
                  </a:lnTo>
                  <a:lnTo>
                    <a:pt x="51" y="63"/>
                  </a:lnTo>
                  <a:lnTo>
                    <a:pt x="51" y="61"/>
                  </a:lnTo>
                  <a:lnTo>
                    <a:pt x="43" y="61"/>
                  </a:lnTo>
                  <a:lnTo>
                    <a:pt x="37" y="65"/>
                  </a:lnTo>
                  <a:lnTo>
                    <a:pt x="25" y="61"/>
                  </a:lnTo>
                  <a:lnTo>
                    <a:pt x="25" y="68"/>
                  </a:lnTo>
                  <a:lnTo>
                    <a:pt x="18" y="73"/>
                  </a:lnTo>
                  <a:lnTo>
                    <a:pt x="15" y="73"/>
                  </a:lnTo>
                  <a:lnTo>
                    <a:pt x="15" y="71"/>
                  </a:lnTo>
                  <a:lnTo>
                    <a:pt x="12" y="70"/>
                  </a:lnTo>
                  <a:lnTo>
                    <a:pt x="12" y="67"/>
                  </a:lnTo>
                  <a:lnTo>
                    <a:pt x="10" y="67"/>
                  </a:lnTo>
                  <a:lnTo>
                    <a:pt x="7" y="56"/>
                  </a:lnTo>
                  <a:lnTo>
                    <a:pt x="9" y="54"/>
                  </a:lnTo>
                  <a:lnTo>
                    <a:pt x="6" y="49"/>
                  </a:lnTo>
                  <a:lnTo>
                    <a:pt x="8" y="45"/>
                  </a:lnTo>
                  <a:lnTo>
                    <a:pt x="0" y="36"/>
                  </a:lnTo>
                  <a:lnTo>
                    <a:pt x="3" y="34"/>
                  </a:lnTo>
                  <a:lnTo>
                    <a:pt x="4" y="30"/>
                  </a:lnTo>
                  <a:lnTo>
                    <a:pt x="9" y="28"/>
                  </a:lnTo>
                  <a:lnTo>
                    <a:pt x="15" y="34"/>
                  </a:lnTo>
                  <a:lnTo>
                    <a:pt x="22" y="34"/>
                  </a:lnTo>
                  <a:lnTo>
                    <a:pt x="27" y="30"/>
                  </a:lnTo>
                  <a:lnTo>
                    <a:pt x="28" y="26"/>
                  </a:lnTo>
                  <a:lnTo>
                    <a:pt x="33" y="24"/>
                  </a:lnTo>
                  <a:lnTo>
                    <a:pt x="33" y="21"/>
                  </a:lnTo>
                  <a:lnTo>
                    <a:pt x="33" y="21"/>
                  </a:lnTo>
                  <a:lnTo>
                    <a:pt x="37" y="21"/>
                  </a:lnTo>
                  <a:lnTo>
                    <a:pt x="37" y="16"/>
                  </a:lnTo>
                  <a:lnTo>
                    <a:pt x="44" y="10"/>
                  </a:lnTo>
                  <a:lnTo>
                    <a:pt x="45" y="7"/>
                  </a:lnTo>
                  <a:lnTo>
                    <a:pt x="47" y="6"/>
                  </a:lnTo>
                  <a:lnTo>
                    <a:pt x="45" y="4"/>
                  </a:lnTo>
                  <a:lnTo>
                    <a:pt x="47" y="1"/>
                  </a:lnTo>
                  <a:lnTo>
                    <a:pt x="49" y="2"/>
                  </a:lnTo>
                  <a:lnTo>
                    <a:pt x="5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6" name="Freeform 13">
              <a:extLst>
                <a:ext uri="{FF2B5EF4-FFF2-40B4-BE49-F238E27FC236}">
                  <a16:creationId xmlns:a16="http://schemas.microsoft.com/office/drawing/2014/main" id="{B1D35837-E1E0-4F35-B7B8-842276DEB2E6}"/>
                </a:ext>
              </a:extLst>
            </p:cNvPr>
            <p:cNvSpPr>
              <a:spLocks/>
            </p:cNvSpPr>
            <p:nvPr/>
          </p:nvSpPr>
          <p:spPr bwMode="auto">
            <a:xfrm>
              <a:off x="8483600" y="5345113"/>
              <a:ext cx="654050" cy="434975"/>
            </a:xfrm>
            <a:custGeom>
              <a:avLst/>
              <a:gdLst>
                <a:gd name="T0" fmla="*/ 22 w 412"/>
                <a:gd name="T1" fmla="*/ 161 h 274"/>
                <a:gd name="T2" fmla="*/ 33 w 412"/>
                <a:gd name="T3" fmla="*/ 154 h 274"/>
                <a:gd name="T4" fmla="*/ 62 w 412"/>
                <a:gd name="T5" fmla="*/ 180 h 274"/>
                <a:gd name="T6" fmla="*/ 78 w 412"/>
                <a:gd name="T7" fmla="*/ 192 h 274"/>
                <a:gd name="T8" fmla="*/ 94 w 412"/>
                <a:gd name="T9" fmla="*/ 205 h 274"/>
                <a:gd name="T10" fmla="*/ 106 w 412"/>
                <a:gd name="T11" fmla="*/ 223 h 274"/>
                <a:gd name="T12" fmla="*/ 116 w 412"/>
                <a:gd name="T13" fmla="*/ 234 h 274"/>
                <a:gd name="T14" fmla="*/ 135 w 412"/>
                <a:gd name="T15" fmla="*/ 219 h 274"/>
                <a:gd name="T16" fmla="*/ 200 w 412"/>
                <a:gd name="T17" fmla="*/ 167 h 274"/>
                <a:gd name="T18" fmla="*/ 223 w 412"/>
                <a:gd name="T19" fmla="*/ 108 h 274"/>
                <a:gd name="T20" fmla="*/ 227 w 412"/>
                <a:gd name="T21" fmla="*/ 81 h 274"/>
                <a:gd name="T22" fmla="*/ 230 w 412"/>
                <a:gd name="T23" fmla="*/ 54 h 274"/>
                <a:gd name="T24" fmla="*/ 232 w 412"/>
                <a:gd name="T25" fmla="*/ 50 h 274"/>
                <a:gd name="T26" fmla="*/ 226 w 412"/>
                <a:gd name="T27" fmla="*/ 32 h 274"/>
                <a:gd name="T28" fmla="*/ 248 w 412"/>
                <a:gd name="T29" fmla="*/ 23 h 274"/>
                <a:gd name="T30" fmla="*/ 263 w 412"/>
                <a:gd name="T31" fmla="*/ 13 h 274"/>
                <a:gd name="T32" fmla="*/ 281 w 412"/>
                <a:gd name="T33" fmla="*/ 17 h 274"/>
                <a:gd name="T34" fmla="*/ 302 w 412"/>
                <a:gd name="T35" fmla="*/ 12 h 274"/>
                <a:gd name="T36" fmla="*/ 313 w 412"/>
                <a:gd name="T37" fmla="*/ 12 h 274"/>
                <a:gd name="T38" fmla="*/ 320 w 412"/>
                <a:gd name="T39" fmla="*/ 22 h 274"/>
                <a:gd name="T40" fmla="*/ 344 w 412"/>
                <a:gd name="T41" fmla="*/ 29 h 274"/>
                <a:gd name="T42" fmla="*/ 364 w 412"/>
                <a:gd name="T43" fmla="*/ 21 h 274"/>
                <a:gd name="T44" fmla="*/ 382 w 412"/>
                <a:gd name="T45" fmla="*/ 5 h 274"/>
                <a:gd name="T46" fmla="*/ 395 w 412"/>
                <a:gd name="T47" fmla="*/ 4 h 274"/>
                <a:gd name="T48" fmla="*/ 385 w 412"/>
                <a:gd name="T49" fmla="*/ 12 h 274"/>
                <a:gd name="T50" fmla="*/ 382 w 412"/>
                <a:gd name="T51" fmla="*/ 21 h 274"/>
                <a:gd name="T52" fmla="*/ 385 w 412"/>
                <a:gd name="T53" fmla="*/ 32 h 274"/>
                <a:gd name="T54" fmla="*/ 386 w 412"/>
                <a:gd name="T55" fmla="*/ 51 h 274"/>
                <a:gd name="T56" fmla="*/ 399 w 412"/>
                <a:gd name="T57" fmla="*/ 77 h 274"/>
                <a:gd name="T58" fmla="*/ 412 w 412"/>
                <a:gd name="T59" fmla="*/ 95 h 274"/>
                <a:gd name="T60" fmla="*/ 380 w 412"/>
                <a:gd name="T61" fmla="*/ 113 h 274"/>
                <a:gd name="T62" fmla="*/ 359 w 412"/>
                <a:gd name="T63" fmla="*/ 131 h 274"/>
                <a:gd name="T64" fmla="*/ 342 w 412"/>
                <a:gd name="T65" fmla="*/ 143 h 274"/>
                <a:gd name="T66" fmla="*/ 349 w 412"/>
                <a:gd name="T67" fmla="*/ 158 h 274"/>
                <a:gd name="T68" fmla="*/ 351 w 412"/>
                <a:gd name="T69" fmla="*/ 169 h 274"/>
                <a:gd name="T70" fmla="*/ 335 w 412"/>
                <a:gd name="T71" fmla="*/ 186 h 274"/>
                <a:gd name="T72" fmla="*/ 313 w 412"/>
                <a:gd name="T73" fmla="*/ 190 h 274"/>
                <a:gd name="T74" fmla="*/ 291 w 412"/>
                <a:gd name="T75" fmla="*/ 205 h 274"/>
                <a:gd name="T76" fmla="*/ 264 w 412"/>
                <a:gd name="T77" fmla="*/ 220 h 274"/>
                <a:gd name="T78" fmla="*/ 247 w 412"/>
                <a:gd name="T79" fmla="*/ 224 h 274"/>
                <a:gd name="T80" fmla="*/ 226 w 412"/>
                <a:gd name="T81" fmla="*/ 223 h 274"/>
                <a:gd name="T82" fmla="*/ 222 w 412"/>
                <a:gd name="T83" fmla="*/ 235 h 274"/>
                <a:gd name="T84" fmla="*/ 212 w 412"/>
                <a:gd name="T85" fmla="*/ 250 h 274"/>
                <a:gd name="T86" fmla="*/ 224 w 412"/>
                <a:gd name="T87" fmla="*/ 260 h 274"/>
                <a:gd name="T88" fmla="*/ 208 w 412"/>
                <a:gd name="T89" fmla="*/ 269 h 274"/>
                <a:gd name="T90" fmla="*/ 204 w 412"/>
                <a:gd name="T91" fmla="*/ 274 h 274"/>
                <a:gd name="T92" fmla="*/ 182 w 412"/>
                <a:gd name="T93" fmla="*/ 263 h 274"/>
                <a:gd name="T94" fmla="*/ 166 w 412"/>
                <a:gd name="T95" fmla="*/ 259 h 274"/>
                <a:gd name="T96" fmla="*/ 130 w 412"/>
                <a:gd name="T97" fmla="*/ 263 h 274"/>
                <a:gd name="T98" fmla="*/ 112 w 412"/>
                <a:gd name="T99" fmla="*/ 269 h 274"/>
                <a:gd name="T100" fmla="*/ 96 w 412"/>
                <a:gd name="T101" fmla="*/ 263 h 274"/>
                <a:gd name="T102" fmla="*/ 80 w 412"/>
                <a:gd name="T103" fmla="*/ 245 h 274"/>
                <a:gd name="T104" fmla="*/ 80 w 412"/>
                <a:gd name="T105" fmla="*/ 228 h 274"/>
                <a:gd name="T106" fmla="*/ 62 w 412"/>
                <a:gd name="T107" fmla="*/ 222 h 274"/>
                <a:gd name="T108" fmla="*/ 30 w 412"/>
                <a:gd name="T109" fmla="*/ 211 h 274"/>
                <a:gd name="T110" fmla="*/ 7 w 412"/>
                <a:gd name="T111" fmla="*/ 198 h 274"/>
                <a:gd name="T112" fmla="*/ 4 w 412"/>
                <a:gd name="T113" fmla="*/ 194 h 274"/>
                <a:gd name="T114" fmla="*/ 0 w 412"/>
                <a:gd name="T115" fmla="*/ 187 h 274"/>
                <a:gd name="T116" fmla="*/ 8 w 412"/>
                <a:gd name="T117" fmla="*/ 16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 h="274">
                  <a:moveTo>
                    <a:pt x="13" y="169"/>
                  </a:moveTo>
                  <a:lnTo>
                    <a:pt x="16" y="162"/>
                  </a:lnTo>
                  <a:lnTo>
                    <a:pt x="22" y="161"/>
                  </a:lnTo>
                  <a:lnTo>
                    <a:pt x="27" y="157"/>
                  </a:lnTo>
                  <a:lnTo>
                    <a:pt x="27" y="153"/>
                  </a:lnTo>
                  <a:lnTo>
                    <a:pt x="33" y="154"/>
                  </a:lnTo>
                  <a:lnTo>
                    <a:pt x="36" y="150"/>
                  </a:lnTo>
                  <a:lnTo>
                    <a:pt x="41" y="164"/>
                  </a:lnTo>
                  <a:lnTo>
                    <a:pt x="62" y="180"/>
                  </a:lnTo>
                  <a:lnTo>
                    <a:pt x="69" y="190"/>
                  </a:lnTo>
                  <a:lnTo>
                    <a:pt x="76" y="194"/>
                  </a:lnTo>
                  <a:lnTo>
                    <a:pt x="78" y="192"/>
                  </a:lnTo>
                  <a:lnTo>
                    <a:pt x="88" y="194"/>
                  </a:lnTo>
                  <a:lnTo>
                    <a:pt x="89" y="198"/>
                  </a:lnTo>
                  <a:lnTo>
                    <a:pt x="94" y="205"/>
                  </a:lnTo>
                  <a:lnTo>
                    <a:pt x="101" y="208"/>
                  </a:lnTo>
                  <a:lnTo>
                    <a:pt x="103" y="221"/>
                  </a:lnTo>
                  <a:lnTo>
                    <a:pt x="106" y="223"/>
                  </a:lnTo>
                  <a:lnTo>
                    <a:pt x="112" y="223"/>
                  </a:lnTo>
                  <a:lnTo>
                    <a:pt x="116" y="226"/>
                  </a:lnTo>
                  <a:lnTo>
                    <a:pt x="116" y="234"/>
                  </a:lnTo>
                  <a:lnTo>
                    <a:pt x="125" y="230"/>
                  </a:lnTo>
                  <a:lnTo>
                    <a:pt x="133" y="229"/>
                  </a:lnTo>
                  <a:lnTo>
                    <a:pt x="135" y="219"/>
                  </a:lnTo>
                  <a:lnTo>
                    <a:pt x="151" y="210"/>
                  </a:lnTo>
                  <a:lnTo>
                    <a:pt x="176" y="181"/>
                  </a:lnTo>
                  <a:lnTo>
                    <a:pt x="200" y="167"/>
                  </a:lnTo>
                  <a:lnTo>
                    <a:pt x="212" y="155"/>
                  </a:lnTo>
                  <a:lnTo>
                    <a:pt x="221" y="128"/>
                  </a:lnTo>
                  <a:lnTo>
                    <a:pt x="223" y="108"/>
                  </a:lnTo>
                  <a:lnTo>
                    <a:pt x="222" y="108"/>
                  </a:lnTo>
                  <a:lnTo>
                    <a:pt x="225" y="103"/>
                  </a:lnTo>
                  <a:lnTo>
                    <a:pt x="227" y="81"/>
                  </a:lnTo>
                  <a:lnTo>
                    <a:pt x="224" y="78"/>
                  </a:lnTo>
                  <a:lnTo>
                    <a:pt x="225" y="68"/>
                  </a:lnTo>
                  <a:lnTo>
                    <a:pt x="230" y="54"/>
                  </a:lnTo>
                  <a:lnTo>
                    <a:pt x="236" y="54"/>
                  </a:lnTo>
                  <a:lnTo>
                    <a:pt x="238" y="52"/>
                  </a:lnTo>
                  <a:lnTo>
                    <a:pt x="232" y="50"/>
                  </a:lnTo>
                  <a:lnTo>
                    <a:pt x="229" y="42"/>
                  </a:lnTo>
                  <a:lnTo>
                    <a:pt x="222" y="37"/>
                  </a:lnTo>
                  <a:lnTo>
                    <a:pt x="226" y="32"/>
                  </a:lnTo>
                  <a:lnTo>
                    <a:pt x="225" y="28"/>
                  </a:lnTo>
                  <a:lnTo>
                    <a:pt x="243" y="22"/>
                  </a:lnTo>
                  <a:lnTo>
                    <a:pt x="248" y="23"/>
                  </a:lnTo>
                  <a:lnTo>
                    <a:pt x="252" y="19"/>
                  </a:lnTo>
                  <a:lnTo>
                    <a:pt x="255" y="12"/>
                  </a:lnTo>
                  <a:lnTo>
                    <a:pt x="263" y="13"/>
                  </a:lnTo>
                  <a:lnTo>
                    <a:pt x="267" y="16"/>
                  </a:lnTo>
                  <a:lnTo>
                    <a:pt x="271" y="15"/>
                  </a:lnTo>
                  <a:lnTo>
                    <a:pt x="281" y="17"/>
                  </a:lnTo>
                  <a:lnTo>
                    <a:pt x="289" y="5"/>
                  </a:lnTo>
                  <a:lnTo>
                    <a:pt x="296" y="13"/>
                  </a:lnTo>
                  <a:lnTo>
                    <a:pt x="302" y="12"/>
                  </a:lnTo>
                  <a:lnTo>
                    <a:pt x="305" y="15"/>
                  </a:lnTo>
                  <a:lnTo>
                    <a:pt x="309" y="16"/>
                  </a:lnTo>
                  <a:lnTo>
                    <a:pt x="313" y="12"/>
                  </a:lnTo>
                  <a:lnTo>
                    <a:pt x="315" y="12"/>
                  </a:lnTo>
                  <a:lnTo>
                    <a:pt x="316" y="18"/>
                  </a:lnTo>
                  <a:lnTo>
                    <a:pt x="320" y="22"/>
                  </a:lnTo>
                  <a:lnTo>
                    <a:pt x="327" y="25"/>
                  </a:lnTo>
                  <a:lnTo>
                    <a:pt x="335" y="23"/>
                  </a:lnTo>
                  <a:lnTo>
                    <a:pt x="344" y="29"/>
                  </a:lnTo>
                  <a:lnTo>
                    <a:pt x="349" y="22"/>
                  </a:lnTo>
                  <a:lnTo>
                    <a:pt x="355" y="24"/>
                  </a:lnTo>
                  <a:lnTo>
                    <a:pt x="364" y="21"/>
                  </a:lnTo>
                  <a:lnTo>
                    <a:pt x="370" y="10"/>
                  </a:lnTo>
                  <a:lnTo>
                    <a:pt x="370" y="6"/>
                  </a:lnTo>
                  <a:lnTo>
                    <a:pt x="382" y="5"/>
                  </a:lnTo>
                  <a:lnTo>
                    <a:pt x="386" y="1"/>
                  </a:lnTo>
                  <a:lnTo>
                    <a:pt x="392" y="0"/>
                  </a:lnTo>
                  <a:lnTo>
                    <a:pt x="395" y="4"/>
                  </a:lnTo>
                  <a:lnTo>
                    <a:pt x="385" y="12"/>
                  </a:lnTo>
                  <a:lnTo>
                    <a:pt x="385" y="12"/>
                  </a:lnTo>
                  <a:lnTo>
                    <a:pt x="385" y="12"/>
                  </a:lnTo>
                  <a:lnTo>
                    <a:pt x="385" y="12"/>
                  </a:lnTo>
                  <a:lnTo>
                    <a:pt x="381" y="15"/>
                  </a:lnTo>
                  <a:lnTo>
                    <a:pt x="382" y="21"/>
                  </a:lnTo>
                  <a:lnTo>
                    <a:pt x="378" y="25"/>
                  </a:lnTo>
                  <a:lnTo>
                    <a:pt x="383" y="28"/>
                  </a:lnTo>
                  <a:lnTo>
                    <a:pt x="385" y="32"/>
                  </a:lnTo>
                  <a:lnTo>
                    <a:pt x="384" y="36"/>
                  </a:lnTo>
                  <a:lnTo>
                    <a:pt x="387" y="44"/>
                  </a:lnTo>
                  <a:lnTo>
                    <a:pt x="386" y="51"/>
                  </a:lnTo>
                  <a:lnTo>
                    <a:pt x="388" y="54"/>
                  </a:lnTo>
                  <a:lnTo>
                    <a:pt x="389" y="75"/>
                  </a:lnTo>
                  <a:lnTo>
                    <a:pt x="399" y="77"/>
                  </a:lnTo>
                  <a:lnTo>
                    <a:pt x="404" y="84"/>
                  </a:lnTo>
                  <a:lnTo>
                    <a:pt x="409" y="87"/>
                  </a:lnTo>
                  <a:lnTo>
                    <a:pt x="412" y="95"/>
                  </a:lnTo>
                  <a:lnTo>
                    <a:pt x="408" y="105"/>
                  </a:lnTo>
                  <a:lnTo>
                    <a:pt x="406" y="108"/>
                  </a:lnTo>
                  <a:lnTo>
                    <a:pt x="380" y="113"/>
                  </a:lnTo>
                  <a:lnTo>
                    <a:pt x="378" y="118"/>
                  </a:lnTo>
                  <a:lnTo>
                    <a:pt x="364" y="129"/>
                  </a:lnTo>
                  <a:lnTo>
                    <a:pt x="359" y="131"/>
                  </a:lnTo>
                  <a:lnTo>
                    <a:pt x="356" y="135"/>
                  </a:lnTo>
                  <a:lnTo>
                    <a:pt x="345" y="139"/>
                  </a:lnTo>
                  <a:lnTo>
                    <a:pt x="342" y="143"/>
                  </a:lnTo>
                  <a:lnTo>
                    <a:pt x="342" y="150"/>
                  </a:lnTo>
                  <a:lnTo>
                    <a:pt x="344" y="156"/>
                  </a:lnTo>
                  <a:lnTo>
                    <a:pt x="349" y="158"/>
                  </a:lnTo>
                  <a:lnTo>
                    <a:pt x="348" y="162"/>
                  </a:lnTo>
                  <a:lnTo>
                    <a:pt x="352" y="164"/>
                  </a:lnTo>
                  <a:lnTo>
                    <a:pt x="351" y="169"/>
                  </a:lnTo>
                  <a:lnTo>
                    <a:pt x="347" y="178"/>
                  </a:lnTo>
                  <a:lnTo>
                    <a:pt x="340" y="180"/>
                  </a:lnTo>
                  <a:lnTo>
                    <a:pt x="335" y="186"/>
                  </a:lnTo>
                  <a:lnTo>
                    <a:pt x="326" y="187"/>
                  </a:lnTo>
                  <a:lnTo>
                    <a:pt x="321" y="190"/>
                  </a:lnTo>
                  <a:lnTo>
                    <a:pt x="313" y="190"/>
                  </a:lnTo>
                  <a:lnTo>
                    <a:pt x="309" y="194"/>
                  </a:lnTo>
                  <a:lnTo>
                    <a:pt x="302" y="192"/>
                  </a:lnTo>
                  <a:lnTo>
                    <a:pt x="291" y="205"/>
                  </a:lnTo>
                  <a:lnTo>
                    <a:pt x="279" y="210"/>
                  </a:lnTo>
                  <a:lnTo>
                    <a:pt x="270" y="221"/>
                  </a:lnTo>
                  <a:lnTo>
                    <a:pt x="264" y="220"/>
                  </a:lnTo>
                  <a:lnTo>
                    <a:pt x="263" y="218"/>
                  </a:lnTo>
                  <a:lnTo>
                    <a:pt x="254" y="217"/>
                  </a:lnTo>
                  <a:lnTo>
                    <a:pt x="247" y="224"/>
                  </a:lnTo>
                  <a:lnTo>
                    <a:pt x="239" y="227"/>
                  </a:lnTo>
                  <a:lnTo>
                    <a:pt x="234" y="223"/>
                  </a:lnTo>
                  <a:lnTo>
                    <a:pt x="226" y="223"/>
                  </a:lnTo>
                  <a:lnTo>
                    <a:pt x="223" y="222"/>
                  </a:lnTo>
                  <a:lnTo>
                    <a:pt x="219" y="232"/>
                  </a:lnTo>
                  <a:lnTo>
                    <a:pt x="222" y="235"/>
                  </a:lnTo>
                  <a:lnTo>
                    <a:pt x="217" y="238"/>
                  </a:lnTo>
                  <a:lnTo>
                    <a:pt x="216" y="248"/>
                  </a:lnTo>
                  <a:lnTo>
                    <a:pt x="212" y="250"/>
                  </a:lnTo>
                  <a:lnTo>
                    <a:pt x="221" y="257"/>
                  </a:lnTo>
                  <a:lnTo>
                    <a:pt x="225" y="258"/>
                  </a:lnTo>
                  <a:lnTo>
                    <a:pt x="224" y="260"/>
                  </a:lnTo>
                  <a:lnTo>
                    <a:pt x="220" y="259"/>
                  </a:lnTo>
                  <a:lnTo>
                    <a:pt x="210" y="265"/>
                  </a:lnTo>
                  <a:lnTo>
                    <a:pt x="208" y="269"/>
                  </a:lnTo>
                  <a:lnTo>
                    <a:pt x="204" y="271"/>
                  </a:lnTo>
                  <a:lnTo>
                    <a:pt x="204" y="274"/>
                  </a:lnTo>
                  <a:lnTo>
                    <a:pt x="204" y="274"/>
                  </a:lnTo>
                  <a:lnTo>
                    <a:pt x="191" y="273"/>
                  </a:lnTo>
                  <a:lnTo>
                    <a:pt x="187" y="266"/>
                  </a:lnTo>
                  <a:lnTo>
                    <a:pt x="182" y="263"/>
                  </a:lnTo>
                  <a:lnTo>
                    <a:pt x="178" y="262"/>
                  </a:lnTo>
                  <a:lnTo>
                    <a:pt x="172" y="264"/>
                  </a:lnTo>
                  <a:lnTo>
                    <a:pt x="166" y="259"/>
                  </a:lnTo>
                  <a:lnTo>
                    <a:pt x="152" y="257"/>
                  </a:lnTo>
                  <a:lnTo>
                    <a:pt x="146" y="260"/>
                  </a:lnTo>
                  <a:lnTo>
                    <a:pt x="130" y="263"/>
                  </a:lnTo>
                  <a:lnTo>
                    <a:pt x="122" y="269"/>
                  </a:lnTo>
                  <a:lnTo>
                    <a:pt x="116" y="267"/>
                  </a:lnTo>
                  <a:lnTo>
                    <a:pt x="112" y="269"/>
                  </a:lnTo>
                  <a:lnTo>
                    <a:pt x="105" y="267"/>
                  </a:lnTo>
                  <a:lnTo>
                    <a:pt x="103" y="263"/>
                  </a:lnTo>
                  <a:lnTo>
                    <a:pt x="96" y="263"/>
                  </a:lnTo>
                  <a:lnTo>
                    <a:pt x="82" y="252"/>
                  </a:lnTo>
                  <a:lnTo>
                    <a:pt x="84" y="248"/>
                  </a:lnTo>
                  <a:lnTo>
                    <a:pt x="80" y="245"/>
                  </a:lnTo>
                  <a:lnTo>
                    <a:pt x="81" y="240"/>
                  </a:lnTo>
                  <a:lnTo>
                    <a:pt x="79" y="230"/>
                  </a:lnTo>
                  <a:lnTo>
                    <a:pt x="80" y="228"/>
                  </a:lnTo>
                  <a:lnTo>
                    <a:pt x="77" y="225"/>
                  </a:lnTo>
                  <a:lnTo>
                    <a:pt x="66" y="221"/>
                  </a:lnTo>
                  <a:lnTo>
                    <a:pt x="62" y="222"/>
                  </a:lnTo>
                  <a:lnTo>
                    <a:pt x="58" y="219"/>
                  </a:lnTo>
                  <a:lnTo>
                    <a:pt x="42" y="211"/>
                  </a:lnTo>
                  <a:lnTo>
                    <a:pt x="30" y="211"/>
                  </a:lnTo>
                  <a:lnTo>
                    <a:pt x="25" y="207"/>
                  </a:lnTo>
                  <a:lnTo>
                    <a:pt x="15" y="204"/>
                  </a:lnTo>
                  <a:lnTo>
                    <a:pt x="7" y="198"/>
                  </a:lnTo>
                  <a:lnTo>
                    <a:pt x="7" y="198"/>
                  </a:lnTo>
                  <a:lnTo>
                    <a:pt x="7" y="195"/>
                  </a:lnTo>
                  <a:lnTo>
                    <a:pt x="4" y="194"/>
                  </a:lnTo>
                  <a:lnTo>
                    <a:pt x="4" y="192"/>
                  </a:lnTo>
                  <a:lnTo>
                    <a:pt x="0" y="192"/>
                  </a:lnTo>
                  <a:lnTo>
                    <a:pt x="0" y="187"/>
                  </a:lnTo>
                  <a:lnTo>
                    <a:pt x="6" y="178"/>
                  </a:lnTo>
                  <a:lnTo>
                    <a:pt x="5" y="170"/>
                  </a:lnTo>
                  <a:lnTo>
                    <a:pt x="8" y="169"/>
                  </a:lnTo>
                  <a:lnTo>
                    <a:pt x="12" y="170"/>
                  </a:lnTo>
                  <a:lnTo>
                    <a:pt x="13" y="16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7" name="Freeform 14">
              <a:extLst>
                <a:ext uri="{FF2B5EF4-FFF2-40B4-BE49-F238E27FC236}">
                  <a16:creationId xmlns:a16="http://schemas.microsoft.com/office/drawing/2014/main" id="{3A71AF46-C160-4F32-90DD-78A0B11DE66E}"/>
                </a:ext>
              </a:extLst>
            </p:cNvPr>
            <p:cNvSpPr>
              <a:spLocks/>
            </p:cNvSpPr>
            <p:nvPr/>
          </p:nvSpPr>
          <p:spPr bwMode="auto">
            <a:xfrm>
              <a:off x="6567488" y="6091238"/>
              <a:ext cx="60325" cy="76200"/>
            </a:xfrm>
            <a:custGeom>
              <a:avLst/>
              <a:gdLst>
                <a:gd name="T0" fmla="*/ 14 w 38"/>
                <a:gd name="T1" fmla="*/ 1 h 48"/>
                <a:gd name="T2" fmla="*/ 19 w 38"/>
                <a:gd name="T3" fmla="*/ 3 h 48"/>
                <a:gd name="T4" fmla="*/ 26 w 38"/>
                <a:gd name="T5" fmla="*/ 3 h 48"/>
                <a:gd name="T6" fmla="*/ 26 w 38"/>
                <a:gd name="T7" fmla="*/ 7 h 48"/>
                <a:gd name="T8" fmla="*/ 30 w 38"/>
                <a:gd name="T9" fmla="*/ 5 h 48"/>
                <a:gd name="T10" fmla="*/ 30 w 38"/>
                <a:gd name="T11" fmla="*/ 3 h 48"/>
                <a:gd name="T12" fmla="*/ 33 w 38"/>
                <a:gd name="T13" fmla="*/ 0 h 48"/>
                <a:gd name="T14" fmla="*/ 38 w 38"/>
                <a:gd name="T15" fmla="*/ 7 h 48"/>
                <a:gd name="T16" fmla="*/ 32 w 38"/>
                <a:gd name="T17" fmla="*/ 18 h 48"/>
                <a:gd name="T18" fmla="*/ 36 w 38"/>
                <a:gd name="T19" fmla="*/ 34 h 48"/>
                <a:gd name="T20" fmla="*/ 34 w 38"/>
                <a:gd name="T21" fmla="*/ 36 h 48"/>
                <a:gd name="T22" fmla="*/ 32 w 38"/>
                <a:gd name="T23" fmla="*/ 35 h 48"/>
                <a:gd name="T24" fmla="*/ 29 w 38"/>
                <a:gd name="T25" fmla="*/ 36 h 48"/>
                <a:gd name="T26" fmla="*/ 28 w 38"/>
                <a:gd name="T27" fmla="*/ 37 h 48"/>
                <a:gd name="T28" fmla="*/ 29 w 38"/>
                <a:gd name="T29" fmla="*/ 40 h 48"/>
                <a:gd name="T30" fmla="*/ 26 w 38"/>
                <a:gd name="T31" fmla="*/ 41 h 48"/>
                <a:gd name="T32" fmla="*/ 25 w 38"/>
                <a:gd name="T33" fmla="*/ 44 h 48"/>
                <a:gd name="T34" fmla="*/ 19 w 38"/>
                <a:gd name="T35" fmla="*/ 48 h 48"/>
                <a:gd name="T36" fmla="*/ 19 w 38"/>
                <a:gd name="T37" fmla="*/ 48 h 48"/>
                <a:gd name="T38" fmla="*/ 14 w 38"/>
                <a:gd name="T39" fmla="*/ 45 h 48"/>
                <a:gd name="T40" fmla="*/ 9 w 38"/>
                <a:gd name="T41" fmla="*/ 45 h 48"/>
                <a:gd name="T42" fmla="*/ 6 w 38"/>
                <a:gd name="T43" fmla="*/ 40 h 48"/>
                <a:gd name="T44" fmla="*/ 4 w 38"/>
                <a:gd name="T45" fmla="*/ 40 h 48"/>
                <a:gd name="T46" fmla="*/ 4 w 38"/>
                <a:gd name="T47" fmla="*/ 40 h 48"/>
                <a:gd name="T48" fmla="*/ 8 w 38"/>
                <a:gd name="T49" fmla="*/ 21 h 48"/>
                <a:gd name="T50" fmla="*/ 6 w 38"/>
                <a:gd name="T51" fmla="*/ 20 h 48"/>
                <a:gd name="T52" fmla="*/ 6 w 38"/>
                <a:gd name="T53" fmla="*/ 17 h 48"/>
                <a:gd name="T54" fmla="*/ 0 w 38"/>
                <a:gd name="T55" fmla="*/ 15 h 48"/>
                <a:gd name="T56" fmla="*/ 0 w 38"/>
                <a:gd name="T57" fmla="*/ 15 h 48"/>
                <a:gd name="T58" fmla="*/ 1 w 38"/>
                <a:gd name="T59" fmla="*/ 12 h 48"/>
                <a:gd name="T60" fmla="*/ 1 w 38"/>
                <a:gd name="T61" fmla="*/ 12 h 48"/>
                <a:gd name="T62" fmla="*/ 5 w 38"/>
                <a:gd name="T63" fmla="*/ 10 h 48"/>
                <a:gd name="T64" fmla="*/ 5 w 38"/>
                <a:gd name="T65" fmla="*/ 4 h 48"/>
                <a:gd name="T66" fmla="*/ 7 w 38"/>
                <a:gd name="T67" fmla="*/ 3 h 48"/>
                <a:gd name="T68" fmla="*/ 8 w 38"/>
                <a:gd name="T69" fmla="*/ 6 h 48"/>
                <a:gd name="T70" fmla="*/ 11 w 38"/>
                <a:gd name="T71" fmla="*/ 6 h 48"/>
                <a:gd name="T72" fmla="*/ 14 w 38"/>
                <a:gd name="T73"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48">
                  <a:moveTo>
                    <a:pt x="14" y="1"/>
                  </a:moveTo>
                  <a:lnTo>
                    <a:pt x="19" y="3"/>
                  </a:lnTo>
                  <a:lnTo>
                    <a:pt x="26" y="3"/>
                  </a:lnTo>
                  <a:lnTo>
                    <a:pt x="26" y="7"/>
                  </a:lnTo>
                  <a:lnTo>
                    <a:pt x="30" y="5"/>
                  </a:lnTo>
                  <a:lnTo>
                    <a:pt x="30" y="3"/>
                  </a:lnTo>
                  <a:lnTo>
                    <a:pt x="33" y="0"/>
                  </a:lnTo>
                  <a:lnTo>
                    <a:pt x="38" y="7"/>
                  </a:lnTo>
                  <a:lnTo>
                    <a:pt x="32" y="18"/>
                  </a:lnTo>
                  <a:lnTo>
                    <a:pt x="36" y="34"/>
                  </a:lnTo>
                  <a:lnTo>
                    <a:pt x="34" y="36"/>
                  </a:lnTo>
                  <a:lnTo>
                    <a:pt x="32" y="35"/>
                  </a:lnTo>
                  <a:lnTo>
                    <a:pt x="29" y="36"/>
                  </a:lnTo>
                  <a:lnTo>
                    <a:pt x="28" y="37"/>
                  </a:lnTo>
                  <a:lnTo>
                    <a:pt x="29" y="40"/>
                  </a:lnTo>
                  <a:lnTo>
                    <a:pt x="26" y="41"/>
                  </a:lnTo>
                  <a:lnTo>
                    <a:pt x="25" y="44"/>
                  </a:lnTo>
                  <a:lnTo>
                    <a:pt x="19" y="48"/>
                  </a:lnTo>
                  <a:lnTo>
                    <a:pt x="19" y="48"/>
                  </a:lnTo>
                  <a:lnTo>
                    <a:pt x="14" y="45"/>
                  </a:lnTo>
                  <a:lnTo>
                    <a:pt x="9" y="45"/>
                  </a:lnTo>
                  <a:lnTo>
                    <a:pt x="6" y="40"/>
                  </a:lnTo>
                  <a:lnTo>
                    <a:pt x="4" y="40"/>
                  </a:lnTo>
                  <a:lnTo>
                    <a:pt x="4" y="40"/>
                  </a:lnTo>
                  <a:lnTo>
                    <a:pt x="8" y="21"/>
                  </a:lnTo>
                  <a:lnTo>
                    <a:pt x="6" y="20"/>
                  </a:lnTo>
                  <a:lnTo>
                    <a:pt x="6" y="17"/>
                  </a:lnTo>
                  <a:lnTo>
                    <a:pt x="0" y="15"/>
                  </a:lnTo>
                  <a:lnTo>
                    <a:pt x="0" y="15"/>
                  </a:lnTo>
                  <a:lnTo>
                    <a:pt x="1" y="12"/>
                  </a:lnTo>
                  <a:lnTo>
                    <a:pt x="1" y="12"/>
                  </a:lnTo>
                  <a:lnTo>
                    <a:pt x="5" y="10"/>
                  </a:lnTo>
                  <a:lnTo>
                    <a:pt x="5" y="4"/>
                  </a:lnTo>
                  <a:lnTo>
                    <a:pt x="7" y="3"/>
                  </a:lnTo>
                  <a:lnTo>
                    <a:pt x="8" y="6"/>
                  </a:lnTo>
                  <a:lnTo>
                    <a:pt x="11" y="6"/>
                  </a:lnTo>
                  <a:lnTo>
                    <a:pt x="14"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8" name="Freeform 15">
              <a:extLst>
                <a:ext uri="{FF2B5EF4-FFF2-40B4-BE49-F238E27FC236}">
                  <a16:creationId xmlns:a16="http://schemas.microsoft.com/office/drawing/2014/main" id="{433B86D5-4BB3-40A6-9D6D-DAC53EFE4B33}"/>
                </a:ext>
              </a:extLst>
            </p:cNvPr>
            <p:cNvSpPr>
              <a:spLocks/>
            </p:cNvSpPr>
            <p:nvPr/>
          </p:nvSpPr>
          <p:spPr bwMode="auto">
            <a:xfrm>
              <a:off x="7002463" y="5399088"/>
              <a:ext cx="223838" cy="268288"/>
            </a:xfrm>
            <a:custGeom>
              <a:avLst/>
              <a:gdLst>
                <a:gd name="T0" fmla="*/ 46 w 141"/>
                <a:gd name="T1" fmla="*/ 6 h 169"/>
                <a:gd name="T2" fmla="*/ 56 w 141"/>
                <a:gd name="T3" fmla="*/ 3 h 169"/>
                <a:gd name="T4" fmla="*/ 82 w 141"/>
                <a:gd name="T5" fmla="*/ 7 h 169"/>
                <a:gd name="T6" fmla="*/ 92 w 141"/>
                <a:gd name="T7" fmla="*/ 0 h 169"/>
                <a:gd name="T8" fmla="*/ 110 w 141"/>
                <a:gd name="T9" fmla="*/ 10 h 169"/>
                <a:gd name="T10" fmla="*/ 117 w 141"/>
                <a:gd name="T11" fmla="*/ 21 h 169"/>
                <a:gd name="T12" fmla="*/ 120 w 141"/>
                <a:gd name="T13" fmla="*/ 34 h 169"/>
                <a:gd name="T14" fmla="*/ 113 w 141"/>
                <a:gd name="T15" fmla="*/ 38 h 169"/>
                <a:gd name="T16" fmla="*/ 116 w 141"/>
                <a:gd name="T17" fmla="*/ 52 h 169"/>
                <a:gd name="T18" fmla="*/ 112 w 141"/>
                <a:gd name="T19" fmla="*/ 63 h 169"/>
                <a:gd name="T20" fmla="*/ 120 w 141"/>
                <a:gd name="T21" fmla="*/ 66 h 169"/>
                <a:gd name="T22" fmla="*/ 125 w 141"/>
                <a:gd name="T23" fmla="*/ 69 h 169"/>
                <a:gd name="T24" fmla="*/ 135 w 141"/>
                <a:gd name="T25" fmla="*/ 77 h 169"/>
                <a:gd name="T26" fmla="*/ 141 w 141"/>
                <a:gd name="T27" fmla="*/ 87 h 169"/>
                <a:gd name="T28" fmla="*/ 135 w 141"/>
                <a:gd name="T29" fmla="*/ 91 h 169"/>
                <a:gd name="T30" fmla="*/ 120 w 141"/>
                <a:gd name="T31" fmla="*/ 97 h 169"/>
                <a:gd name="T32" fmla="*/ 120 w 141"/>
                <a:gd name="T33" fmla="*/ 93 h 169"/>
                <a:gd name="T34" fmla="*/ 107 w 141"/>
                <a:gd name="T35" fmla="*/ 96 h 169"/>
                <a:gd name="T36" fmla="*/ 103 w 141"/>
                <a:gd name="T37" fmla="*/ 94 h 169"/>
                <a:gd name="T38" fmla="*/ 93 w 141"/>
                <a:gd name="T39" fmla="*/ 94 h 169"/>
                <a:gd name="T40" fmla="*/ 87 w 141"/>
                <a:gd name="T41" fmla="*/ 98 h 169"/>
                <a:gd name="T42" fmla="*/ 88 w 141"/>
                <a:gd name="T43" fmla="*/ 108 h 169"/>
                <a:gd name="T44" fmla="*/ 95 w 141"/>
                <a:gd name="T45" fmla="*/ 112 h 169"/>
                <a:gd name="T46" fmla="*/ 98 w 141"/>
                <a:gd name="T47" fmla="*/ 115 h 169"/>
                <a:gd name="T48" fmla="*/ 91 w 141"/>
                <a:gd name="T49" fmla="*/ 121 h 169"/>
                <a:gd name="T50" fmla="*/ 105 w 141"/>
                <a:gd name="T51" fmla="*/ 126 h 169"/>
                <a:gd name="T52" fmla="*/ 110 w 141"/>
                <a:gd name="T53" fmla="*/ 134 h 169"/>
                <a:gd name="T54" fmla="*/ 98 w 141"/>
                <a:gd name="T55" fmla="*/ 131 h 169"/>
                <a:gd name="T56" fmla="*/ 88 w 141"/>
                <a:gd name="T57" fmla="*/ 133 h 169"/>
                <a:gd name="T58" fmla="*/ 80 w 141"/>
                <a:gd name="T59" fmla="*/ 145 h 169"/>
                <a:gd name="T60" fmla="*/ 86 w 141"/>
                <a:gd name="T61" fmla="*/ 151 h 169"/>
                <a:gd name="T62" fmla="*/ 77 w 141"/>
                <a:gd name="T63" fmla="*/ 163 h 169"/>
                <a:gd name="T64" fmla="*/ 67 w 141"/>
                <a:gd name="T65" fmla="*/ 169 h 169"/>
                <a:gd name="T66" fmla="*/ 69 w 141"/>
                <a:gd name="T67" fmla="*/ 154 h 169"/>
                <a:gd name="T68" fmla="*/ 49 w 141"/>
                <a:gd name="T69" fmla="*/ 153 h 169"/>
                <a:gd name="T70" fmla="*/ 42 w 141"/>
                <a:gd name="T71" fmla="*/ 152 h 169"/>
                <a:gd name="T72" fmla="*/ 37 w 141"/>
                <a:gd name="T73" fmla="*/ 144 h 169"/>
                <a:gd name="T74" fmla="*/ 38 w 141"/>
                <a:gd name="T75" fmla="*/ 121 h 169"/>
                <a:gd name="T76" fmla="*/ 41 w 141"/>
                <a:gd name="T77" fmla="*/ 97 h 169"/>
                <a:gd name="T78" fmla="*/ 58 w 141"/>
                <a:gd name="T79" fmla="*/ 88 h 169"/>
                <a:gd name="T80" fmla="*/ 58 w 141"/>
                <a:gd name="T81" fmla="*/ 77 h 169"/>
                <a:gd name="T82" fmla="*/ 63 w 141"/>
                <a:gd name="T83" fmla="*/ 60 h 169"/>
                <a:gd name="T84" fmla="*/ 48 w 141"/>
                <a:gd name="T85" fmla="*/ 71 h 169"/>
                <a:gd name="T86" fmla="*/ 35 w 141"/>
                <a:gd name="T87" fmla="*/ 76 h 169"/>
                <a:gd name="T88" fmla="*/ 13 w 141"/>
                <a:gd name="T89" fmla="*/ 71 h 169"/>
                <a:gd name="T90" fmla="*/ 0 w 141"/>
                <a:gd name="T91" fmla="*/ 53 h 169"/>
                <a:gd name="T92" fmla="*/ 21 w 141"/>
                <a:gd name="T93" fmla="*/ 45 h 169"/>
                <a:gd name="T94" fmla="*/ 34 w 141"/>
                <a:gd name="T95" fmla="*/ 57 h 169"/>
                <a:gd name="T96" fmla="*/ 34 w 141"/>
                <a:gd name="T97" fmla="*/ 49 h 169"/>
                <a:gd name="T98" fmla="*/ 43 w 141"/>
                <a:gd name="T99" fmla="*/ 44 h 169"/>
                <a:gd name="T100" fmla="*/ 54 w 141"/>
                <a:gd name="T101" fmla="*/ 37 h 169"/>
                <a:gd name="T102" fmla="*/ 50 w 141"/>
                <a:gd name="T103" fmla="*/ 26 h 169"/>
                <a:gd name="T104" fmla="*/ 47 w 141"/>
                <a:gd name="T105" fmla="*/ 15 h 169"/>
                <a:gd name="T106" fmla="*/ 43 w 141"/>
                <a:gd name="T107" fmla="*/ 1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1" h="169">
                  <a:moveTo>
                    <a:pt x="43" y="11"/>
                  </a:moveTo>
                  <a:lnTo>
                    <a:pt x="43" y="7"/>
                  </a:lnTo>
                  <a:lnTo>
                    <a:pt x="46" y="6"/>
                  </a:lnTo>
                  <a:lnTo>
                    <a:pt x="46" y="2"/>
                  </a:lnTo>
                  <a:lnTo>
                    <a:pt x="48" y="1"/>
                  </a:lnTo>
                  <a:lnTo>
                    <a:pt x="56" y="3"/>
                  </a:lnTo>
                  <a:lnTo>
                    <a:pt x="58" y="7"/>
                  </a:lnTo>
                  <a:lnTo>
                    <a:pt x="74" y="5"/>
                  </a:lnTo>
                  <a:lnTo>
                    <a:pt x="82" y="7"/>
                  </a:lnTo>
                  <a:lnTo>
                    <a:pt x="90" y="6"/>
                  </a:lnTo>
                  <a:lnTo>
                    <a:pt x="89" y="2"/>
                  </a:lnTo>
                  <a:lnTo>
                    <a:pt x="92" y="0"/>
                  </a:lnTo>
                  <a:lnTo>
                    <a:pt x="103" y="3"/>
                  </a:lnTo>
                  <a:lnTo>
                    <a:pt x="110" y="10"/>
                  </a:lnTo>
                  <a:lnTo>
                    <a:pt x="110" y="10"/>
                  </a:lnTo>
                  <a:lnTo>
                    <a:pt x="115" y="18"/>
                  </a:lnTo>
                  <a:lnTo>
                    <a:pt x="118" y="19"/>
                  </a:lnTo>
                  <a:lnTo>
                    <a:pt x="117" y="21"/>
                  </a:lnTo>
                  <a:lnTo>
                    <a:pt x="121" y="26"/>
                  </a:lnTo>
                  <a:lnTo>
                    <a:pt x="122" y="32"/>
                  </a:lnTo>
                  <a:lnTo>
                    <a:pt x="120" y="34"/>
                  </a:lnTo>
                  <a:lnTo>
                    <a:pt x="122" y="35"/>
                  </a:lnTo>
                  <a:lnTo>
                    <a:pt x="120" y="38"/>
                  </a:lnTo>
                  <a:lnTo>
                    <a:pt x="113" y="38"/>
                  </a:lnTo>
                  <a:lnTo>
                    <a:pt x="115" y="42"/>
                  </a:lnTo>
                  <a:lnTo>
                    <a:pt x="111" y="44"/>
                  </a:lnTo>
                  <a:lnTo>
                    <a:pt x="116" y="52"/>
                  </a:lnTo>
                  <a:lnTo>
                    <a:pt x="114" y="56"/>
                  </a:lnTo>
                  <a:lnTo>
                    <a:pt x="109" y="55"/>
                  </a:lnTo>
                  <a:lnTo>
                    <a:pt x="112" y="63"/>
                  </a:lnTo>
                  <a:lnTo>
                    <a:pt x="111" y="65"/>
                  </a:lnTo>
                  <a:lnTo>
                    <a:pt x="114" y="68"/>
                  </a:lnTo>
                  <a:lnTo>
                    <a:pt x="120" y="66"/>
                  </a:lnTo>
                  <a:lnTo>
                    <a:pt x="122" y="67"/>
                  </a:lnTo>
                  <a:lnTo>
                    <a:pt x="121" y="69"/>
                  </a:lnTo>
                  <a:lnTo>
                    <a:pt x="125" y="69"/>
                  </a:lnTo>
                  <a:lnTo>
                    <a:pt x="137" y="67"/>
                  </a:lnTo>
                  <a:lnTo>
                    <a:pt x="139" y="75"/>
                  </a:lnTo>
                  <a:lnTo>
                    <a:pt x="135" y="77"/>
                  </a:lnTo>
                  <a:lnTo>
                    <a:pt x="135" y="80"/>
                  </a:lnTo>
                  <a:lnTo>
                    <a:pt x="141" y="84"/>
                  </a:lnTo>
                  <a:lnTo>
                    <a:pt x="141" y="87"/>
                  </a:lnTo>
                  <a:lnTo>
                    <a:pt x="141" y="87"/>
                  </a:lnTo>
                  <a:lnTo>
                    <a:pt x="136" y="87"/>
                  </a:lnTo>
                  <a:lnTo>
                    <a:pt x="135" y="91"/>
                  </a:lnTo>
                  <a:lnTo>
                    <a:pt x="128" y="90"/>
                  </a:lnTo>
                  <a:lnTo>
                    <a:pt x="122" y="98"/>
                  </a:lnTo>
                  <a:lnTo>
                    <a:pt x="120" y="97"/>
                  </a:lnTo>
                  <a:lnTo>
                    <a:pt x="119" y="95"/>
                  </a:lnTo>
                  <a:lnTo>
                    <a:pt x="120" y="94"/>
                  </a:lnTo>
                  <a:lnTo>
                    <a:pt x="120" y="93"/>
                  </a:lnTo>
                  <a:lnTo>
                    <a:pt x="111" y="93"/>
                  </a:lnTo>
                  <a:lnTo>
                    <a:pt x="109" y="97"/>
                  </a:lnTo>
                  <a:lnTo>
                    <a:pt x="107" y="96"/>
                  </a:lnTo>
                  <a:lnTo>
                    <a:pt x="106" y="94"/>
                  </a:lnTo>
                  <a:lnTo>
                    <a:pt x="105" y="96"/>
                  </a:lnTo>
                  <a:lnTo>
                    <a:pt x="103" y="94"/>
                  </a:lnTo>
                  <a:lnTo>
                    <a:pt x="101" y="97"/>
                  </a:lnTo>
                  <a:lnTo>
                    <a:pt x="96" y="91"/>
                  </a:lnTo>
                  <a:lnTo>
                    <a:pt x="93" y="94"/>
                  </a:lnTo>
                  <a:lnTo>
                    <a:pt x="93" y="97"/>
                  </a:lnTo>
                  <a:lnTo>
                    <a:pt x="88" y="97"/>
                  </a:lnTo>
                  <a:lnTo>
                    <a:pt x="87" y="98"/>
                  </a:lnTo>
                  <a:lnTo>
                    <a:pt x="90" y="99"/>
                  </a:lnTo>
                  <a:lnTo>
                    <a:pt x="92" y="102"/>
                  </a:lnTo>
                  <a:lnTo>
                    <a:pt x="88" y="108"/>
                  </a:lnTo>
                  <a:lnTo>
                    <a:pt x="85" y="107"/>
                  </a:lnTo>
                  <a:lnTo>
                    <a:pt x="85" y="109"/>
                  </a:lnTo>
                  <a:lnTo>
                    <a:pt x="95" y="112"/>
                  </a:lnTo>
                  <a:lnTo>
                    <a:pt x="99" y="110"/>
                  </a:lnTo>
                  <a:lnTo>
                    <a:pt x="100" y="113"/>
                  </a:lnTo>
                  <a:lnTo>
                    <a:pt x="98" y="115"/>
                  </a:lnTo>
                  <a:lnTo>
                    <a:pt x="93" y="114"/>
                  </a:lnTo>
                  <a:lnTo>
                    <a:pt x="91" y="117"/>
                  </a:lnTo>
                  <a:lnTo>
                    <a:pt x="91" y="121"/>
                  </a:lnTo>
                  <a:lnTo>
                    <a:pt x="99" y="124"/>
                  </a:lnTo>
                  <a:lnTo>
                    <a:pt x="102" y="123"/>
                  </a:lnTo>
                  <a:lnTo>
                    <a:pt x="105" y="126"/>
                  </a:lnTo>
                  <a:lnTo>
                    <a:pt x="112" y="128"/>
                  </a:lnTo>
                  <a:lnTo>
                    <a:pt x="113" y="132"/>
                  </a:lnTo>
                  <a:lnTo>
                    <a:pt x="110" y="134"/>
                  </a:lnTo>
                  <a:lnTo>
                    <a:pt x="107" y="132"/>
                  </a:lnTo>
                  <a:lnTo>
                    <a:pt x="101" y="134"/>
                  </a:lnTo>
                  <a:lnTo>
                    <a:pt x="98" y="131"/>
                  </a:lnTo>
                  <a:lnTo>
                    <a:pt x="96" y="133"/>
                  </a:lnTo>
                  <a:lnTo>
                    <a:pt x="93" y="131"/>
                  </a:lnTo>
                  <a:lnTo>
                    <a:pt x="88" y="133"/>
                  </a:lnTo>
                  <a:lnTo>
                    <a:pt x="89" y="136"/>
                  </a:lnTo>
                  <a:lnTo>
                    <a:pt x="81" y="141"/>
                  </a:lnTo>
                  <a:lnTo>
                    <a:pt x="80" y="145"/>
                  </a:lnTo>
                  <a:lnTo>
                    <a:pt x="83" y="146"/>
                  </a:lnTo>
                  <a:lnTo>
                    <a:pt x="84" y="150"/>
                  </a:lnTo>
                  <a:lnTo>
                    <a:pt x="86" y="151"/>
                  </a:lnTo>
                  <a:lnTo>
                    <a:pt x="89" y="156"/>
                  </a:lnTo>
                  <a:lnTo>
                    <a:pt x="81" y="163"/>
                  </a:lnTo>
                  <a:lnTo>
                    <a:pt x="77" y="163"/>
                  </a:lnTo>
                  <a:lnTo>
                    <a:pt x="71" y="169"/>
                  </a:lnTo>
                  <a:lnTo>
                    <a:pt x="67" y="169"/>
                  </a:lnTo>
                  <a:lnTo>
                    <a:pt x="67" y="169"/>
                  </a:lnTo>
                  <a:lnTo>
                    <a:pt x="64" y="167"/>
                  </a:lnTo>
                  <a:lnTo>
                    <a:pt x="70" y="158"/>
                  </a:lnTo>
                  <a:lnTo>
                    <a:pt x="69" y="154"/>
                  </a:lnTo>
                  <a:lnTo>
                    <a:pt x="64" y="154"/>
                  </a:lnTo>
                  <a:lnTo>
                    <a:pt x="53" y="151"/>
                  </a:lnTo>
                  <a:lnTo>
                    <a:pt x="49" y="153"/>
                  </a:lnTo>
                  <a:lnTo>
                    <a:pt x="49" y="157"/>
                  </a:lnTo>
                  <a:lnTo>
                    <a:pt x="44" y="156"/>
                  </a:lnTo>
                  <a:lnTo>
                    <a:pt x="42" y="152"/>
                  </a:lnTo>
                  <a:lnTo>
                    <a:pt x="39" y="152"/>
                  </a:lnTo>
                  <a:lnTo>
                    <a:pt x="39" y="152"/>
                  </a:lnTo>
                  <a:lnTo>
                    <a:pt x="37" y="144"/>
                  </a:lnTo>
                  <a:lnTo>
                    <a:pt x="38" y="134"/>
                  </a:lnTo>
                  <a:lnTo>
                    <a:pt x="41" y="130"/>
                  </a:lnTo>
                  <a:lnTo>
                    <a:pt x="38" y="121"/>
                  </a:lnTo>
                  <a:lnTo>
                    <a:pt x="39" y="116"/>
                  </a:lnTo>
                  <a:lnTo>
                    <a:pt x="38" y="110"/>
                  </a:lnTo>
                  <a:lnTo>
                    <a:pt x="41" y="97"/>
                  </a:lnTo>
                  <a:lnTo>
                    <a:pt x="47" y="94"/>
                  </a:lnTo>
                  <a:lnTo>
                    <a:pt x="49" y="87"/>
                  </a:lnTo>
                  <a:lnTo>
                    <a:pt x="58" y="88"/>
                  </a:lnTo>
                  <a:lnTo>
                    <a:pt x="59" y="82"/>
                  </a:lnTo>
                  <a:lnTo>
                    <a:pt x="56" y="79"/>
                  </a:lnTo>
                  <a:lnTo>
                    <a:pt x="58" y="77"/>
                  </a:lnTo>
                  <a:lnTo>
                    <a:pt x="57" y="75"/>
                  </a:lnTo>
                  <a:lnTo>
                    <a:pt x="63" y="65"/>
                  </a:lnTo>
                  <a:lnTo>
                    <a:pt x="63" y="60"/>
                  </a:lnTo>
                  <a:lnTo>
                    <a:pt x="59" y="61"/>
                  </a:lnTo>
                  <a:lnTo>
                    <a:pt x="58" y="58"/>
                  </a:lnTo>
                  <a:lnTo>
                    <a:pt x="48" y="71"/>
                  </a:lnTo>
                  <a:lnTo>
                    <a:pt x="44" y="70"/>
                  </a:lnTo>
                  <a:lnTo>
                    <a:pt x="37" y="72"/>
                  </a:lnTo>
                  <a:lnTo>
                    <a:pt x="35" y="76"/>
                  </a:lnTo>
                  <a:lnTo>
                    <a:pt x="29" y="73"/>
                  </a:lnTo>
                  <a:lnTo>
                    <a:pt x="19" y="78"/>
                  </a:lnTo>
                  <a:lnTo>
                    <a:pt x="13" y="71"/>
                  </a:lnTo>
                  <a:lnTo>
                    <a:pt x="1" y="61"/>
                  </a:lnTo>
                  <a:lnTo>
                    <a:pt x="4" y="57"/>
                  </a:lnTo>
                  <a:lnTo>
                    <a:pt x="0" y="53"/>
                  </a:lnTo>
                  <a:lnTo>
                    <a:pt x="3" y="46"/>
                  </a:lnTo>
                  <a:lnTo>
                    <a:pt x="10" y="43"/>
                  </a:lnTo>
                  <a:lnTo>
                    <a:pt x="21" y="45"/>
                  </a:lnTo>
                  <a:lnTo>
                    <a:pt x="20" y="58"/>
                  </a:lnTo>
                  <a:lnTo>
                    <a:pt x="26" y="48"/>
                  </a:lnTo>
                  <a:lnTo>
                    <a:pt x="34" y="57"/>
                  </a:lnTo>
                  <a:lnTo>
                    <a:pt x="38" y="54"/>
                  </a:lnTo>
                  <a:lnTo>
                    <a:pt x="37" y="50"/>
                  </a:lnTo>
                  <a:lnTo>
                    <a:pt x="34" y="49"/>
                  </a:lnTo>
                  <a:lnTo>
                    <a:pt x="36" y="45"/>
                  </a:lnTo>
                  <a:lnTo>
                    <a:pt x="38" y="43"/>
                  </a:lnTo>
                  <a:lnTo>
                    <a:pt x="43" y="44"/>
                  </a:lnTo>
                  <a:lnTo>
                    <a:pt x="46" y="41"/>
                  </a:lnTo>
                  <a:lnTo>
                    <a:pt x="47" y="38"/>
                  </a:lnTo>
                  <a:lnTo>
                    <a:pt x="54" y="37"/>
                  </a:lnTo>
                  <a:lnTo>
                    <a:pt x="56" y="33"/>
                  </a:lnTo>
                  <a:lnTo>
                    <a:pt x="50" y="31"/>
                  </a:lnTo>
                  <a:lnTo>
                    <a:pt x="50" y="26"/>
                  </a:lnTo>
                  <a:lnTo>
                    <a:pt x="45" y="23"/>
                  </a:lnTo>
                  <a:lnTo>
                    <a:pt x="48" y="18"/>
                  </a:lnTo>
                  <a:lnTo>
                    <a:pt x="47" y="15"/>
                  </a:lnTo>
                  <a:lnTo>
                    <a:pt x="51" y="11"/>
                  </a:lnTo>
                  <a:lnTo>
                    <a:pt x="50" y="10"/>
                  </a:lnTo>
                  <a:lnTo>
                    <a:pt x="43"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9" name="Freeform 16">
              <a:extLst>
                <a:ext uri="{FF2B5EF4-FFF2-40B4-BE49-F238E27FC236}">
                  <a16:creationId xmlns:a16="http://schemas.microsoft.com/office/drawing/2014/main" id="{F9F67BB8-0E83-4CAE-B592-F0601A96D9EF}"/>
                </a:ext>
              </a:extLst>
            </p:cNvPr>
            <p:cNvSpPr>
              <a:spLocks noEditPoints="1"/>
            </p:cNvSpPr>
            <p:nvPr/>
          </p:nvSpPr>
          <p:spPr bwMode="auto">
            <a:xfrm>
              <a:off x="10594975" y="4135438"/>
              <a:ext cx="1158875" cy="887413"/>
            </a:xfrm>
            <a:custGeom>
              <a:avLst/>
              <a:gdLst>
                <a:gd name="T0" fmla="*/ 261 w 730"/>
                <a:gd name="T1" fmla="*/ 118 h 559"/>
                <a:gd name="T2" fmla="*/ 232 w 730"/>
                <a:gd name="T3" fmla="*/ 125 h 559"/>
                <a:gd name="T4" fmla="*/ 481 w 730"/>
                <a:gd name="T5" fmla="*/ 49 h 559"/>
                <a:gd name="T6" fmla="*/ 515 w 730"/>
                <a:gd name="T7" fmla="*/ 49 h 559"/>
                <a:gd name="T8" fmla="*/ 543 w 730"/>
                <a:gd name="T9" fmla="*/ 12 h 559"/>
                <a:gd name="T10" fmla="*/ 513 w 730"/>
                <a:gd name="T11" fmla="*/ 4 h 559"/>
                <a:gd name="T12" fmla="*/ 491 w 730"/>
                <a:gd name="T13" fmla="*/ 8 h 559"/>
                <a:gd name="T14" fmla="*/ 720 w 730"/>
                <a:gd name="T15" fmla="*/ 336 h 559"/>
                <a:gd name="T16" fmla="*/ 684 w 730"/>
                <a:gd name="T17" fmla="*/ 294 h 559"/>
                <a:gd name="T18" fmla="*/ 633 w 730"/>
                <a:gd name="T19" fmla="*/ 293 h 559"/>
                <a:gd name="T20" fmla="*/ 633 w 730"/>
                <a:gd name="T21" fmla="*/ 331 h 559"/>
                <a:gd name="T22" fmla="*/ 613 w 730"/>
                <a:gd name="T23" fmla="*/ 314 h 559"/>
                <a:gd name="T24" fmla="*/ 615 w 730"/>
                <a:gd name="T25" fmla="*/ 274 h 559"/>
                <a:gd name="T26" fmla="*/ 533 w 730"/>
                <a:gd name="T27" fmla="*/ 199 h 559"/>
                <a:gd name="T28" fmla="*/ 462 w 730"/>
                <a:gd name="T29" fmla="*/ 143 h 559"/>
                <a:gd name="T30" fmla="*/ 367 w 730"/>
                <a:gd name="T31" fmla="*/ 116 h 559"/>
                <a:gd name="T32" fmla="*/ 307 w 730"/>
                <a:gd name="T33" fmla="*/ 104 h 559"/>
                <a:gd name="T34" fmla="*/ 291 w 730"/>
                <a:gd name="T35" fmla="*/ 148 h 559"/>
                <a:gd name="T36" fmla="*/ 261 w 730"/>
                <a:gd name="T37" fmla="*/ 171 h 559"/>
                <a:gd name="T38" fmla="*/ 224 w 730"/>
                <a:gd name="T39" fmla="*/ 123 h 559"/>
                <a:gd name="T40" fmla="*/ 123 w 730"/>
                <a:gd name="T41" fmla="*/ 127 h 559"/>
                <a:gd name="T42" fmla="*/ 100 w 730"/>
                <a:gd name="T43" fmla="*/ 143 h 559"/>
                <a:gd name="T44" fmla="*/ 106 w 730"/>
                <a:gd name="T45" fmla="*/ 189 h 559"/>
                <a:gd name="T46" fmla="*/ 49 w 730"/>
                <a:gd name="T47" fmla="*/ 217 h 559"/>
                <a:gd name="T48" fmla="*/ 10 w 730"/>
                <a:gd name="T49" fmla="*/ 238 h 559"/>
                <a:gd name="T50" fmla="*/ 11 w 730"/>
                <a:gd name="T51" fmla="*/ 285 h 559"/>
                <a:gd name="T52" fmla="*/ 16 w 730"/>
                <a:gd name="T53" fmla="*/ 330 h 559"/>
                <a:gd name="T54" fmla="*/ 52 w 730"/>
                <a:gd name="T55" fmla="*/ 375 h 559"/>
                <a:gd name="T56" fmla="*/ 121 w 730"/>
                <a:gd name="T57" fmla="*/ 418 h 559"/>
                <a:gd name="T58" fmla="*/ 158 w 730"/>
                <a:gd name="T59" fmla="*/ 419 h 559"/>
                <a:gd name="T60" fmla="*/ 183 w 730"/>
                <a:gd name="T61" fmla="*/ 423 h 559"/>
                <a:gd name="T62" fmla="*/ 223 w 730"/>
                <a:gd name="T63" fmla="*/ 440 h 559"/>
                <a:gd name="T64" fmla="*/ 255 w 730"/>
                <a:gd name="T65" fmla="*/ 462 h 559"/>
                <a:gd name="T66" fmla="*/ 242 w 730"/>
                <a:gd name="T67" fmla="*/ 508 h 559"/>
                <a:gd name="T68" fmla="*/ 278 w 730"/>
                <a:gd name="T69" fmla="*/ 539 h 559"/>
                <a:gd name="T70" fmla="*/ 329 w 730"/>
                <a:gd name="T71" fmla="*/ 533 h 559"/>
                <a:gd name="T72" fmla="*/ 369 w 730"/>
                <a:gd name="T73" fmla="*/ 548 h 559"/>
                <a:gd name="T74" fmla="*/ 455 w 730"/>
                <a:gd name="T75" fmla="*/ 526 h 559"/>
                <a:gd name="T76" fmla="*/ 488 w 730"/>
                <a:gd name="T77" fmla="*/ 511 h 559"/>
                <a:gd name="T78" fmla="*/ 458 w 730"/>
                <a:gd name="T79" fmla="*/ 431 h 559"/>
                <a:gd name="T80" fmla="*/ 432 w 730"/>
                <a:gd name="T81" fmla="*/ 417 h 559"/>
                <a:gd name="T82" fmla="*/ 407 w 730"/>
                <a:gd name="T83" fmla="*/ 412 h 559"/>
                <a:gd name="T84" fmla="*/ 419 w 730"/>
                <a:gd name="T85" fmla="*/ 410 h 559"/>
                <a:gd name="T86" fmla="*/ 440 w 730"/>
                <a:gd name="T87" fmla="*/ 411 h 559"/>
                <a:gd name="T88" fmla="*/ 487 w 730"/>
                <a:gd name="T89" fmla="*/ 412 h 559"/>
                <a:gd name="T90" fmla="*/ 503 w 730"/>
                <a:gd name="T91" fmla="*/ 353 h 559"/>
                <a:gd name="T92" fmla="*/ 524 w 730"/>
                <a:gd name="T93" fmla="*/ 339 h 559"/>
                <a:gd name="T94" fmla="*/ 524 w 730"/>
                <a:gd name="T95" fmla="*/ 353 h 559"/>
                <a:gd name="T96" fmla="*/ 589 w 730"/>
                <a:gd name="T97" fmla="*/ 379 h 559"/>
                <a:gd name="T98" fmla="*/ 601 w 730"/>
                <a:gd name="T99" fmla="*/ 413 h 559"/>
                <a:gd name="T100" fmla="*/ 649 w 730"/>
                <a:gd name="T101" fmla="*/ 431 h 559"/>
                <a:gd name="T102" fmla="*/ 660 w 730"/>
                <a:gd name="T103" fmla="*/ 431 h 559"/>
                <a:gd name="T104" fmla="*/ 660 w 730"/>
                <a:gd name="T105" fmla="*/ 421 h 559"/>
                <a:gd name="T106" fmla="*/ 661 w 730"/>
                <a:gd name="T107" fmla="*/ 410 h 559"/>
                <a:gd name="T108" fmla="*/ 670 w 730"/>
                <a:gd name="T109" fmla="*/ 371 h 559"/>
                <a:gd name="T110" fmla="*/ 679 w 730"/>
                <a:gd name="T111" fmla="*/ 377 h 559"/>
                <a:gd name="T112" fmla="*/ 710 w 730"/>
                <a:gd name="T113" fmla="*/ 369 h 559"/>
                <a:gd name="T114" fmla="*/ 665 w 730"/>
                <a:gd name="T115" fmla="*/ 418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0" h="559">
                  <a:moveTo>
                    <a:pt x="225" y="122"/>
                  </a:moveTo>
                  <a:lnTo>
                    <a:pt x="224" y="121"/>
                  </a:lnTo>
                  <a:lnTo>
                    <a:pt x="226" y="114"/>
                  </a:lnTo>
                  <a:lnTo>
                    <a:pt x="236" y="106"/>
                  </a:lnTo>
                  <a:lnTo>
                    <a:pt x="245" y="112"/>
                  </a:lnTo>
                  <a:lnTo>
                    <a:pt x="246" y="111"/>
                  </a:lnTo>
                  <a:lnTo>
                    <a:pt x="247" y="113"/>
                  </a:lnTo>
                  <a:lnTo>
                    <a:pt x="256" y="115"/>
                  </a:lnTo>
                  <a:lnTo>
                    <a:pt x="261" y="118"/>
                  </a:lnTo>
                  <a:lnTo>
                    <a:pt x="261" y="121"/>
                  </a:lnTo>
                  <a:lnTo>
                    <a:pt x="260" y="123"/>
                  </a:lnTo>
                  <a:lnTo>
                    <a:pt x="257" y="124"/>
                  </a:lnTo>
                  <a:lnTo>
                    <a:pt x="258" y="130"/>
                  </a:lnTo>
                  <a:lnTo>
                    <a:pt x="255" y="137"/>
                  </a:lnTo>
                  <a:lnTo>
                    <a:pt x="249" y="137"/>
                  </a:lnTo>
                  <a:lnTo>
                    <a:pt x="237" y="132"/>
                  </a:lnTo>
                  <a:lnTo>
                    <a:pt x="231" y="128"/>
                  </a:lnTo>
                  <a:lnTo>
                    <a:pt x="232" y="125"/>
                  </a:lnTo>
                  <a:lnTo>
                    <a:pt x="225" y="122"/>
                  </a:lnTo>
                  <a:close/>
                  <a:moveTo>
                    <a:pt x="661" y="421"/>
                  </a:moveTo>
                  <a:lnTo>
                    <a:pt x="663" y="422"/>
                  </a:lnTo>
                  <a:lnTo>
                    <a:pt x="668" y="421"/>
                  </a:lnTo>
                  <a:lnTo>
                    <a:pt x="667" y="419"/>
                  </a:lnTo>
                  <a:lnTo>
                    <a:pt x="663" y="420"/>
                  </a:lnTo>
                  <a:lnTo>
                    <a:pt x="661" y="421"/>
                  </a:lnTo>
                  <a:close/>
                  <a:moveTo>
                    <a:pt x="470" y="56"/>
                  </a:moveTo>
                  <a:lnTo>
                    <a:pt x="481" y="49"/>
                  </a:lnTo>
                  <a:lnTo>
                    <a:pt x="486" y="49"/>
                  </a:lnTo>
                  <a:lnTo>
                    <a:pt x="486" y="51"/>
                  </a:lnTo>
                  <a:lnTo>
                    <a:pt x="483" y="50"/>
                  </a:lnTo>
                  <a:lnTo>
                    <a:pt x="487" y="51"/>
                  </a:lnTo>
                  <a:lnTo>
                    <a:pt x="498" y="43"/>
                  </a:lnTo>
                  <a:lnTo>
                    <a:pt x="507" y="46"/>
                  </a:lnTo>
                  <a:lnTo>
                    <a:pt x="510" y="49"/>
                  </a:lnTo>
                  <a:lnTo>
                    <a:pt x="508" y="50"/>
                  </a:lnTo>
                  <a:lnTo>
                    <a:pt x="515" y="49"/>
                  </a:lnTo>
                  <a:lnTo>
                    <a:pt x="526" y="44"/>
                  </a:lnTo>
                  <a:lnTo>
                    <a:pt x="545" y="39"/>
                  </a:lnTo>
                  <a:lnTo>
                    <a:pt x="552" y="33"/>
                  </a:lnTo>
                  <a:lnTo>
                    <a:pt x="555" y="25"/>
                  </a:lnTo>
                  <a:lnTo>
                    <a:pt x="553" y="22"/>
                  </a:lnTo>
                  <a:lnTo>
                    <a:pt x="551" y="23"/>
                  </a:lnTo>
                  <a:lnTo>
                    <a:pt x="544" y="13"/>
                  </a:lnTo>
                  <a:lnTo>
                    <a:pt x="541" y="12"/>
                  </a:lnTo>
                  <a:lnTo>
                    <a:pt x="543" y="12"/>
                  </a:lnTo>
                  <a:lnTo>
                    <a:pt x="541" y="11"/>
                  </a:lnTo>
                  <a:lnTo>
                    <a:pt x="543" y="10"/>
                  </a:lnTo>
                  <a:lnTo>
                    <a:pt x="541" y="7"/>
                  </a:lnTo>
                  <a:lnTo>
                    <a:pt x="537" y="8"/>
                  </a:lnTo>
                  <a:lnTo>
                    <a:pt x="535" y="5"/>
                  </a:lnTo>
                  <a:lnTo>
                    <a:pt x="537" y="5"/>
                  </a:lnTo>
                  <a:lnTo>
                    <a:pt x="523" y="1"/>
                  </a:lnTo>
                  <a:lnTo>
                    <a:pt x="519" y="0"/>
                  </a:lnTo>
                  <a:lnTo>
                    <a:pt x="513" y="4"/>
                  </a:lnTo>
                  <a:lnTo>
                    <a:pt x="508" y="4"/>
                  </a:lnTo>
                  <a:lnTo>
                    <a:pt x="506" y="1"/>
                  </a:lnTo>
                  <a:lnTo>
                    <a:pt x="505" y="3"/>
                  </a:lnTo>
                  <a:lnTo>
                    <a:pt x="504" y="1"/>
                  </a:lnTo>
                  <a:lnTo>
                    <a:pt x="501" y="4"/>
                  </a:lnTo>
                  <a:lnTo>
                    <a:pt x="503" y="4"/>
                  </a:lnTo>
                  <a:lnTo>
                    <a:pt x="498" y="4"/>
                  </a:lnTo>
                  <a:lnTo>
                    <a:pt x="492" y="10"/>
                  </a:lnTo>
                  <a:lnTo>
                    <a:pt x="491" y="8"/>
                  </a:lnTo>
                  <a:lnTo>
                    <a:pt x="486" y="12"/>
                  </a:lnTo>
                  <a:lnTo>
                    <a:pt x="479" y="22"/>
                  </a:lnTo>
                  <a:lnTo>
                    <a:pt x="473" y="26"/>
                  </a:lnTo>
                  <a:lnTo>
                    <a:pt x="473" y="29"/>
                  </a:lnTo>
                  <a:lnTo>
                    <a:pt x="466" y="36"/>
                  </a:lnTo>
                  <a:lnTo>
                    <a:pt x="470" y="49"/>
                  </a:lnTo>
                  <a:lnTo>
                    <a:pt x="470" y="56"/>
                  </a:lnTo>
                  <a:close/>
                  <a:moveTo>
                    <a:pt x="720" y="338"/>
                  </a:moveTo>
                  <a:lnTo>
                    <a:pt x="720" y="336"/>
                  </a:lnTo>
                  <a:lnTo>
                    <a:pt x="721" y="337"/>
                  </a:lnTo>
                  <a:lnTo>
                    <a:pt x="718" y="332"/>
                  </a:lnTo>
                  <a:lnTo>
                    <a:pt x="710" y="328"/>
                  </a:lnTo>
                  <a:lnTo>
                    <a:pt x="692" y="309"/>
                  </a:lnTo>
                  <a:lnTo>
                    <a:pt x="693" y="305"/>
                  </a:lnTo>
                  <a:lnTo>
                    <a:pt x="686" y="300"/>
                  </a:lnTo>
                  <a:lnTo>
                    <a:pt x="684" y="298"/>
                  </a:lnTo>
                  <a:lnTo>
                    <a:pt x="686" y="296"/>
                  </a:lnTo>
                  <a:lnTo>
                    <a:pt x="684" y="294"/>
                  </a:lnTo>
                  <a:lnTo>
                    <a:pt x="679" y="292"/>
                  </a:lnTo>
                  <a:lnTo>
                    <a:pt x="677" y="295"/>
                  </a:lnTo>
                  <a:lnTo>
                    <a:pt x="641" y="284"/>
                  </a:lnTo>
                  <a:lnTo>
                    <a:pt x="639" y="287"/>
                  </a:lnTo>
                  <a:lnTo>
                    <a:pt x="619" y="288"/>
                  </a:lnTo>
                  <a:lnTo>
                    <a:pt x="621" y="290"/>
                  </a:lnTo>
                  <a:lnTo>
                    <a:pt x="628" y="288"/>
                  </a:lnTo>
                  <a:lnTo>
                    <a:pt x="629" y="293"/>
                  </a:lnTo>
                  <a:lnTo>
                    <a:pt x="633" y="293"/>
                  </a:lnTo>
                  <a:lnTo>
                    <a:pt x="634" y="310"/>
                  </a:lnTo>
                  <a:lnTo>
                    <a:pt x="628" y="316"/>
                  </a:lnTo>
                  <a:lnTo>
                    <a:pt x="636" y="319"/>
                  </a:lnTo>
                  <a:lnTo>
                    <a:pt x="640" y="323"/>
                  </a:lnTo>
                  <a:lnTo>
                    <a:pt x="639" y="328"/>
                  </a:lnTo>
                  <a:lnTo>
                    <a:pt x="635" y="329"/>
                  </a:lnTo>
                  <a:lnTo>
                    <a:pt x="637" y="330"/>
                  </a:lnTo>
                  <a:lnTo>
                    <a:pt x="636" y="331"/>
                  </a:lnTo>
                  <a:lnTo>
                    <a:pt x="633" y="331"/>
                  </a:lnTo>
                  <a:lnTo>
                    <a:pt x="634" y="330"/>
                  </a:lnTo>
                  <a:lnTo>
                    <a:pt x="634" y="322"/>
                  </a:lnTo>
                  <a:lnTo>
                    <a:pt x="633" y="321"/>
                  </a:lnTo>
                  <a:lnTo>
                    <a:pt x="630" y="322"/>
                  </a:lnTo>
                  <a:lnTo>
                    <a:pt x="630" y="325"/>
                  </a:lnTo>
                  <a:lnTo>
                    <a:pt x="625" y="329"/>
                  </a:lnTo>
                  <a:lnTo>
                    <a:pt x="622" y="326"/>
                  </a:lnTo>
                  <a:lnTo>
                    <a:pt x="623" y="318"/>
                  </a:lnTo>
                  <a:lnTo>
                    <a:pt x="613" y="314"/>
                  </a:lnTo>
                  <a:lnTo>
                    <a:pt x="612" y="311"/>
                  </a:lnTo>
                  <a:lnTo>
                    <a:pt x="615" y="305"/>
                  </a:lnTo>
                  <a:lnTo>
                    <a:pt x="617" y="306"/>
                  </a:lnTo>
                  <a:lnTo>
                    <a:pt x="615" y="297"/>
                  </a:lnTo>
                  <a:lnTo>
                    <a:pt x="617" y="296"/>
                  </a:lnTo>
                  <a:lnTo>
                    <a:pt x="613" y="292"/>
                  </a:lnTo>
                  <a:lnTo>
                    <a:pt x="612" y="286"/>
                  </a:lnTo>
                  <a:lnTo>
                    <a:pt x="613" y="276"/>
                  </a:lnTo>
                  <a:lnTo>
                    <a:pt x="615" y="274"/>
                  </a:lnTo>
                  <a:lnTo>
                    <a:pt x="616" y="278"/>
                  </a:lnTo>
                  <a:lnTo>
                    <a:pt x="614" y="270"/>
                  </a:lnTo>
                  <a:lnTo>
                    <a:pt x="605" y="260"/>
                  </a:lnTo>
                  <a:lnTo>
                    <a:pt x="604" y="253"/>
                  </a:lnTo>
                  <a:lnTo>
                    <a:pt x="591" y="244"/>
                  </a:lnTo>
                  <a:lnTo>
                    <a:pt x="592" y="242"/>
                  </a:lnTo>
                  <a:lnTo>
                    <a:pt x="587" y="241"/>
                  </a:lnTo>
                  <a:lnTo>
                    <a:pt x="551" y="215"/>
                  </a:lnTo>
                  <a:lnTo>
                    <a:pt x="533" y="199"/>
                  </a:lnTo>
                  <a:lnTo>
                    <a:pt x="525" y="187"/>
                  </a:lnTo>
                  <a:lnTo>
                    <a:pt x="514" y="181"/>
                  </a:lnTo>
                  <a:lnTo>
                    <a:pt x="511" y="177"/>
                  </a:lnTo>
                  <a:lnTo>
                    <a:pt x="509" y="176"/>
                  </a:lnTo>
                  <a:lnTo>
                    <a:pt x="507" y="179"/>
                  </a:lnTo>
                  <a:lnTo>
                    <a:pt x="503" y="177"/>
                  </a:lnTo>
                  <a:lnTo>
                    <a:pt x="485" y="158"/>
                  </a:lnTo>
                  <a:lnTo>
                    <a:pt x="472" y="147"/>
                  </a:lnTo>
                  <a:lnTo>
                    <a:pt x="462" y="143"/>
                  </a:lnTo>
                  <a:lnTo>
                    <a:pt x="459" y="145"/>
                  </a:lnTo>
                  <a:lnTo>
                    <a:pt x="459" y="143"/>
                  </a:lnTo>
                  <a:lnTo>
                    <a:pt x="450" y="141"/>
                  </a:lnTo>
                  <a:lnTo>
                    <a:pt x="441" y="135"/>
                  </a:lnTo>
                  <a:lnTo>
                    <a:pt x="428" y="131"/>
                  </a:lnTo>
                  <a:lnTo>
                    <a:pt x="418" y="125"/>
                  </a:lnTo>
                  <a:lnTo>
                    <a:pt x="411" y="116"/>
                  </a:lnTo>
                  <a:lnTo>
                    <a:pt x="388" y="119"/>
                  </a:lnTo>
                  <a:lnTo>
                    <a:pt x="367" y="116"/>
                  </a:lnTo>
                  <a:lnTo>
                    <a:pt x="358" y="121"/>
                  </a:lnTo>
                  <a:lnTo>
                    <a:pt x="357" y="117"/>
                  </a:lnTo>
                  <a:lnTo>
                    <a:pt x="353" y="112"/>
                  </a:lnTo>
                  <a:lnTo>
                    <a:pt x="347" y="114"/>
                  </a:lnTo>
                  <a:lnTo>
                    <a:pt x="344" y="119"/>
                  </a:lnTo>
                  <a:lnTo>
                    <a:pt x="337" y="114"/>
                  </a:lnTo>
                  <a:lnTo>
                    <a:pt x="335" y="110"/>
                  </a:lnTo>
                  <a:lnTo>
                    <a:pt x="330" y="112"/>
                  </a:lnTo>
                  <a:lnTo>
                    <a:pt x="307" y="104"/>
                  </a:lnTo>
                  <a:lnTo>
                    <a:pt x="285" y="100"/>
                  </a:lnTo>
                  <a:lnTo>
                    <a:pt x="288" y="103"/>
                  </a:lnTo>
                  <a:lnTo>
                    <a:pt x="286" y="114"/>
                  </a:lnTo>
                  <a:lnTo>
                    <a:pt x="288" y="123"/>
                  </a:lnTo>
                  <a:lnTo>
                    <a:pt x="280" y="127"/>
                  </a:lnTo>
                  <a:lnTo>
                    <a:pt x="278" y="135"/>
                  </a:lnTo>
                  <a:lnTo>
                    <a:pt x="287" y="134"/>
                  </a:lnTo>
                  <a:lnTo>
                    <a:pt x="289" y="136"/>
                  </a:lnTo>
                  <a:lnTo>
                    <a:pt x="291" y="148"/>
                  </a:lnTo>
                  <a:lnTo>
                    <a:pt x="294" y="154"/>
                  </a:lnTo>
                  <a:lnTo>
                    <a:pt x="293" y="162"/>
                  </a:lnTo>
                  <a:lnTo>
                    <a:pt x="296" y="163"/>
                  </a:lnTo>
                  <a:lnTo>
                    <a:pt x="297" y="168"/>
                  </a:lnTo>
                  <a:lnTo>
                    <a:pt x="292" y="175"/>
                  </a:lnTo>
                  <a:lnTo>
                    <a:pt x="282" y="183"/>
                  </a:lnTo>
                  <a:lnTo>
                    <a:pt x="268" y="187"/>
                  </a:lnTo>
                  <a:lnTo>
                    <a:pt x="262" y="183"/>
                  </a:lnTo>
                  <a:lnTo>
                    <a:pt x="261" y="171"/>
                  </a:lnTo>
                  <a:lnTo>
                    <a:pt x="259" y="166"/>
                  </a:lnTo>
                  <a:lnTo>
                    <a:pt x="254" y="166"/>
                  </a:lnTo>
                  <a:lnTo>
                    <a:pt x="245" y="160"/>
                  </a:lnTo>
                  <a:lnTo>
                    <a:pt x="235" y="158"/>
                  </a:lnTo>
                  <a:lnTo>
                    <a:pt x="233" y="151"/>
                  </a:lnTo>
                  <a:lnTo>
                    <a:pt x="235" y="138"/>
                  </a:lnTo>
                  <a:lnTo>
                    <a:pt x="227" y="132"/>
                  </a:lnTo>
                  <a:lnTo>
                    <a:pt x="230" y="127"/>
                  </a:lnTo>
                  <a:lnTo>
                    <a:pt x="224" y="123"/>
                  </a:lnTo>
                  <a:lnTo>
                    <a:pt x="205" y="142"/>
                  </a:lnTo>
                  <a:lnTo>
                    <a:pt x="199" y="140"/>
                  </a:lnTo>
                  <a:lnTo>
                    <a:pt x="189" y="141"/>
                  </a:lnTo>
                  <a:lnTo>
                    <a:pt x="178" y="136"/>
                  </a:lnTo>
                  <a:lnTo>
                    <a:pt x="152" y="136"/>
                  </a:lnTo>
                  <a:lnTo>
                    <a:pt x="139" y="124"/>
                  </a:lnTo>
                  <a:lnTo>
                    <a:pt x="136" y="128"/>
                  </a:lnTo>
                  <a:lnTo>
                    <a:pt x="131" y="129"/>
                  </a:lnTo>
                  <a:lnTo>
                    <a:pt x="123" y="127"/>
                  </a:lnTo>
                  <a:lnTo>
                    <a:pt x="113" y="132"/>
                  </a:lnTo>
                  <a:lnTo>
                    <a:pt x="106" y="130"/>
                  </a:lnTo>
                  <a:lnTo>
                    <a:pt x="105" y="131"/>
                  </a:lnTo>
                  <a:lnTo>
                    <a:pt x="102" y="129"/>
                  </a:lnTo>
                  <a:lnTo>
                    <a:pt x="101" y="132"/>
                  </a:lnTo>
                  <a:lnTo>
                    <a:pt x="101" y="132"/>
                  </a:lnTo>
                  <a:lnTo>
                    <a:pt x="100" y="140"/>
                  </a:lnTo>
                  <a:lnTo>
                    <a:pt x="97" y="141"/>
                  </a:lnTo>
                  <a:lnTo>
                    <a:pt x="100" y="143"/>
                  </a:lnTo>
                  <a:lnTo>
                    <a:pt x="99" y="147"/>
                  </a:lnTo>
                  <a:lnTo>
                    <a:pt x="102" y="148"/>
                  </a:lnTo>
                  <a:lnTo>
                    <a:pt x="102" y="153"/>
                  </a:lnTo>
                  <a:lnTo>
                    <a:pt x="109" y="163"/>
                  </a:lnTo>
                  <a:lnTo>
                    <a:pt x="105" y="164"/>
                  </a:lnTo>
                  <a:lnTo>
                    <a:pt x="103" y="174"/>
                  </a:lnTo>
                  <a:lnTo>
                    <a:pt x="109" y="178"/>
                  </a:lnTo>
                  <a:lnTo>
                    <a:pt x="111" y="183"/>
                  </a:lnTo>
                  <a:lnTo>
                    <a:pt x="106" y="189"/>
                  </a:lnTo>
                  <a:lnTo>
                    <a:pt x="106" y="192"/>
                  </a:lnTo>
                  <a:lnTo>
                    <a:pt x="109" y="194"/>
                  </a:lnTo>
                  <a:lnTo>
                    <a:pt x="108" y="200"/>
                  </a:lnTo>
                  <a:lnTo>
                    <a:pt x="105" y="202"/>
                  </a:lnTo>
                  <a:lnTo>
                    <a:pt x="104" y="215"/>
                  </a:lnTo>
                  <a:lnTo>
                    <a:pt x="102" y="218"/>
                  </a:lnTo>
                  <a:lnTo>
                    <a:pt x="80" y="209"/>
                  </a:lnTo>
                  <a:lnTo>
                    <a:pt x="65" y="219"/>
                  </a:lnTo>
                  <a:lnTo>
                    <a:pt x="49" y="217"/>
                  </a:lnTo>
                  <a:lnTo>
                    <a:pt x="44" y="220"/>
                  </a:lnTo>
                  <a:lnTo>
                    <a:pt x="43" y="223"/>
                  </a:lnTo>
                  <a:lnTo>
                    <a:pt x="39" y="222"/>
                  </a:lnTo>
                  <a:lnTo>
                    <a:pt x="35" y="222"/>
                  </a:lnTo>
                  <a:lnTo>
                    <a:pt x="33" y="220"/>
                  </a:lnTo>
                  <a:lnTo>
                    <a:pt x="25" y="227"/>
                  </a:lnTo>
                  <a:lnTo>
                    <a:pt x="17" y="227"/>
                  </a:lnTo>
                  <a:lnTo>
                    <a:pt x="12" y="230"/>
                  </a:lnTo>
                  <a:lnTo>
                    <a:pt x="10" y="238"/>
                  </a:lnTo>
                  <a:lnTo>
                    <a:pt x="8" y="242"/>
                  </a:lnTo>
                  <a:lnTo>
                    <a:pt x="11" y="248"/>
                  </a:lnTo>
                  <a:lnTo>
                    <a:pt x="8" y="251"/>
                  </a:lnTo>
                  <a:lnTo>
                    <a:pt x="1" y="252"/>
                  </a:lnTo>
                  <a:lnTo>
                    <a:pt x="0" y="260"/>
                  </a:lnTo>
                  <a:lnTo>
                    <a:pt x="3" y="270"/>
                  </a:lnTo>
                  <a:lnTo>
                    <a:pt x="3" y="279"/>
                  </a:lnTo>
                  <a:lnTo>
                    <a:pt x="7" y="280"/>
                  </a:lnTo>
                  <a:lnTo>
                    <a:pt x="11" y="285"/>
                  </a:lnTo>
                  <a:lnTo>
                    <a:pt x="22" y="289"/>
                  </a:lnTo>
                  <a:lnTo>
                    <a:pt x="22" y="299"/>
                  </a:lnTo>
                  <a:lnTo>
                    <a:pt x="26" y="304"/>
                  </a:lnTo>
                  <a:lnTo>
                    <a:pt x="23" y="306"/>
                  </a:lnTo>
                  <a:lnTo>
                    <a:pt x="16" y="321"/>
                  </a:lnTo>
                  <a:lnTo>
                    <a:pt x="13" y="323"/>
                  </a:lnTo>
                  <a:lnTo>
                    <a:pt x="16" y="330"/>
                  </a:lnTo>
                  <a:lnTo>
                    <a:pt x="16" y="330"/>
                  </a:lnTo>
                  <a:lnTo>
                    <a:pt x="16" y="330"/>
                  </a:lnTo>
                  <a:lnTo>
                    <a:pt x="16" y="330"/>
                  </a:lnTo>
                  <a:lnTo>
                    <a:pt x="19" y="330"/>
                  </a:lnTo>
                  <a:lnTo>
                    <a:pt x="20" y="333"/>
                  </a:lnTo>
                  <a:lnTo>
                    <a:pt x="26" y="336"/>
                  </a:lnTo>
                  <a:lnTo>
                    <a:pt x="31" y="336"/>
                  </a:lnTo>
                  <a:lnTo>
                    <a:pt x="26" y="348"/>
                  </a:lnTo>
                  <a:lnTo>
                    <a:pt x="26" y="361"/>
                  </a:lnTo>
                  <a:lnTo>
                    <a:pt x="29" y="365"/>
                  </a:lnTo>
                  <a:lnTo>
                    <a:pt x="52" y="375"/>
                  </a:lnTo>
                  <a:lnTo>
                    <a:pt x="53" y="380"/>
                  </a:lnTo>
                  <a:lnTo>
                    <a:pt x="63" y="392"/>
                  </a:lnTo>
                  <a:lnTo>
                    <a:pt x="78" y="395"/>
                  </a:lnTo>
                  <a:lnTo>
                    <a:pt x="86" y="398"/>
                  </a:lnTo>
                  <a:lnTo>
                    <a:pt x="92" y="409"/>
                  </a:lnTo>
                  <a:lnTo>
                    <a:pt x="95" y="412"/>
                  </a:lnTo>
                  <a:lnTo>
                    <a:pt x="106" y="414"/>
                  </a:lnTo>
                  <a:lnTo>
                    <a:pt x="111" y="418"/>
                  </a:lnTo>
                  <a:lnTo>
                    <a:pt x="121" y="418"/>
                  </a:lnTo>
                  <a:lnTo>
                    <a:pt x="121" y="418"/>
                  </a:lnTo>
                  <a:lnTo>
                    <a:pt x="119" y="413"/>
                  </a:lnTo>
                  <a:lnTo>
                    <a:pt x="123" y="413"/>
                  </a:lnTo>
                  <a:lnTo>
                    <a:pt x="128" y="406"/>
                  </a:lnTo>
                  <a:lnTo>
                    <a:pt x="134" y="409"/>
                  </a:lnTo>
                  <a:lnTo>
                    <a:pt x="142" y="407"/>
                  </a:lnTo>
                  <a:lnTo>
                    <a:pt x="152" y="414"/>
                  </a:lnTo>
                  <a:lnTo>
                    <a:pt x="154" y="414"/>
                  </a:lnTo>
                  <a:lnTo>
                    <a:pt x="158" y="419"/>
                  </a:lnTo>
                  <a:lnTo>
                    <a:pt x="160" y="418"/>
                  </a:lnTo>
                  <a:lnTo>
                    <a:pt x="160" y="412"/>
                  </a:lnTo>
                  <a:lnTo>
                    <a:pt x="163" y="411"/>
                  </a:lnTo>
                  <a:lnTo>
                    <a:pt x="167" y="416"/>
                  </a:lnTo>
                  <a:lnTo>
                    <a:pt x="176" y="417"/>
                  </a:lnTo>
                  <a:lnTo>
                    <a:pt x="178" y="422"/>
                  </a:lnTo>
                  <a:lnTo>
                    <a:pt x="178" y="426"/>
                  </a:lnTo>
                  <a:lnTo>
                    <a:pt x="179" y="427"/>
                  </a:lnTo>
                  <a:lnTo>
                    <a:pt x="183" y="423"/>
                  </a:lnTo>
                  <a:lnTo>
                    <a:pt x="190" y="424"/>
                  </a:lnTo>
                  <a:lnTo>
                    <a:pt x="194" y="429"/>
                  </a:lnTo>
                  <a:lnTo>
                    <a:pt x="201" y="428"/>
                  </a:lnTo>
                  <a:lnTo>
                    <a:pt x="208" y="422"/>
                  </a:lnTo>
                  <a:lnTo>
                    <a:pt x="211" y="429"/>
                  </a:lnTo>
                  <a:lnTo>
                    <a:pt x="217" y="434"/>
                  </a:lnTo>
                  <a:lnTo>
                    <a:pt x="218" y="438"/>
                  </a:lnTo>
                  <a:lnTo>
                    <a:pt x="223" y="438"/>
                  </a:lnTo>
                  <a:lnTo>
                    <a:pt x="223" y="440"/>
                  </a:lnTo>
                  <a:lnTo>
                    <a:pt x="225" y="441"/>
                  </a:lnTo>
                  <a:lnTo>
                    <a:pt x="230" y="438"/>
                  </a:lnTo>
                  <a:lnTo>
                    <a:pt x="236" y="438"/>
                  </a:lnTo>
                  <a:lnTo>
                    <a:pt x="238" y="444"/>
                  </a:lnTo>
                  <a:lnTo>
                    <a:pt x="243" y="445"/>
                  </a:lnTo>
                  <a:lnTo>
                    <a:pt x="245" y="454"/>
                  </a:lnTo>
                  <a:lnTo>
                    <a:pt x="247" y="458"/>
                  </a:lnTo>
                  <a:lnTo>
                    <a:pt x="255" y="459"/>
                  </a:lnTo>
                  <a:lnTo>
                    <a:pt x="255" y="462"/>
                  </a:lnTo>
                  <a:lnTo>
                    <a:pt x="258" y="464"/>
                  </a:lnTo>
                  <a:lnTo>
                    <a:pt x="261" y="475"/>
                  </a:lnTo>
                  <a:lnTo>
                    <a:pt x="260" y="478"/>
                  </a:lnTo>
                  <a:lnTo>
                    <a:pt x="246" y="487"/>
                  </a:lnTo>
                  <a:lnTo>
                    <a:pt x="244" y="491"/>
                  </a:lnTo>
                  <a:lnTo>
                    <a:pt x="244" y="495"/>
                  </a:lnTo>
                  <a:lnTo>
                    <a:pt x="235" y="500"/>
                  </a:lnTo>
                  <a:lnTo>
                    <a:pt x="235" y="502"/>
                  </a:lnTo>
                  <a:lnTo>
                    <a:pt x="242" y="508"/>
                  </a:lnTo>
                  <a:lnTo>
                    <a:pt x="249" y="509"/>
                  </a:lnTo>
                  <a:lnTo>
                    <a:pt x="260" y="517"/>
                  </a:lnTo>
                  <a:lnTo>
                    <a:pt x="263" y="521"/>
                  </a:lnTo>
                  <a:lnTo>
                    <a:pt x="269" y="523"/>
                  </a:lnTo>
                  <a:lnTo>
                    <a:pt x="269" y="530"/>
                  </a:lnTo>
                  <a:lnTo>
                    <a:pt x="271" y="532"/>
                  </a:lnTo>
                  <a:lnTo>
                    <a:pt x="274" y="541"/>
                  </a:lnTo>
                  <a:lnTo>
                    <a:pt x="275" y="542"/>
                  </a:lnTo>
                  <a:lnTo>
                    <a:pt x="278" y="539"/>
                  </a:lnTo>
                  <a:lnTo>
                    <a:pt x="289" y="543"/>
                  </a:lnTo>
                  <a:lnTo>
                    <a:pt x="298" y="537"/>
                  </a:lnTo>
                  <a:lnTo>
                    <a:pt x="298" y="539"/>
                  </a:lnTo>
                  <a:lnTo>
                    <a:pt x="301" y="537"/>
                  </a:lnTo>
                  <a:lnTo>
                    <a:pt x="301" y="540"/>
                  </a:lnTo>
                  <a:lnTo>
                    <a:pt x="311" y="537"/>
                  </a:lnTo>
                  <a:lnTo>
                    <a:pt x="317" y="532"/>
                  </a:lnTo>
                  <a:lnTo>
                    <a:pt x="321" y="535"/>
                  </a:lnTo>
                  <a:lnTo>
                    <a:pt x="329" y="533"/>
                  </a:lnTo>
                  <a:lnTo>
                    <a:pt x="335" y="537"/>
                  </a:lnTo>
                  <a:lnTo>
                    <a:pt x="342" y="532"/>
                  </a:lnTo>
                  <a:lnTo>
                    <a:pt x="355" y="527"/>
                  </a:lnTo>
                  <a:lnTo>
                    <a:pt x="364" y="532"/>
                  </a:lnTo>
                  <a:lnTo>
                    <a:pt x="365" y="536"/>
                  </a:lnTo>
                  <a:lnTo>
                    <a:pt x="361" y="540"/>
                  </a:lnTo>
                  <a:lnTo>
                    <a:pt x="364" y="541"/>
                  </a:lnTo>
                  <a:lnTo>
                    <a:pt x="364" y="547"/>
                  </a:lnTo>
                  <a:lnTo>
                    <a:pt x="369" y="548"/>
                  </a:lnTo>
                  <a:lnTo>
                    <a:pt x="373" y="559"/>
                  </a:lnTo>
                  <a:lnTo>
                    <a:pt x="373" y="559"/>
                  </a:lnTo>
                  <a:lnTo>
                    <a:pt x="379" y="558"/>
                  </a:lnTo>
                  <a:lnTo>
                    <a:pt x="398" y="544"/>
                  </a:lnTo>
                  <a:lnTo>
                    <a:pt x="414" y="538"/>
                  </a:lnTo>
                  <a:lnTo>
                    <a:pt x="421" y="531"/>
                  </a:lnTo>
                  <a:lnTo>
                    <a:pt x="429" y="527"/>
                  </a:lnTo>
                  <a:lnTo>
                    <a:pt x="443" y="525"/>
                  </a:lnTo>
                  <a:lnTo>
                    <a:pt x="455" y="526"/>
                  </a:lnTo>
                  <a:lnTo>
                    <a:pt x="476" y="536"/>
                  </a:lnTo>
                  <a:lnTo>
                    <a:pt x="478" y="538"/>
                  </a:lnTo>
                  <a:lnTo>
                    <a:pt x="480" y="537"/>
                  </a:lnTo>
                  <a:lnTo>
                    <a:pt x="479" y="530"/>
                  </a:lnTo>
                  <a:lnTo>
                    <a:pt x="481" y="528"/>
                  </a:lnTo>
                  <a:lnTo>
                    <a:pt x="483" y="529"/>
                  </a:lnTo>
                  <a:lnTo>
                    <a:pt x="485" y="523"/>
                  </a:lnTo>
                  <a:lnTo>
                    <a:pt x="489" y="521"/>
                  </a:lnTo>
                  <a:lnTo>
                    <a:pt x="488" y="511"/>
                  </a:lnTo>
                  <a:lnTo>
                    <a:pt x="483" y="509"/>
                  </a:lnTo>
                  <a:lnTo>
                    <a:pt x="482" y="504"/>
                  </a:lnTo>
                  <a:lnTo>
                    <a:pt x="483" y="500"/>
                  </a:lnTo>
                  <a:lnTo>
                    <a:pt x="485" y="500"/>
                  </a:lnTo>
                  <a:lnTo>
                    <a:pt x="485" y="497"/>
                  </a:lnTo>
                  <a:lnTo>
                    <a:pt x="478" y="490"/>
                  </a:lnTo>
                  <a:lnTo>
                    <a:pt x="473" y="482"/>
                  </a:lnTo>
                  <a:lnTo>
                    <a:pt x="467" y="452"/>
                  </a:lnTo>
                  <a:lnTo>
                    <a:pt x="458" y="431"/>
                  </a:lnTo>
                  <a:lnTo>
                    <a:pt x="461" y="436"/>
                  </a:lnTo>
                  <a:lnTo>
                    <a:pt x="456" y="441"/>
                  </a:lnTo>
                  <a:lnTo>
                    <a:pt x="457" y="443"/>
                  </a:lnTo>
                  <a:lnTo>
                    <a:pt x="454" y="443"/>
                  </a:lnTo>
                  <a:lnTo>
                    <a:pt x="450" y="441"/>
                  </a:lnTo>
                  <a:lnTo>
                    <a:pt x="441" y="432"/>
                  </a:lnTo>
                  <a:lnTo>
                    <a:pt x="440" y="424"/>
                  </a:lnTo>
                  <a:lnTo>
                    <a:pt x="442" y="415"/>
                  </a:lnTo>
                  <a:lnTo>
                    <a:pt x="432" y="417"/>
                  </a:lnTo>
                  <a:lnTo>
                    <a:pt x="425" y="425"/>
                  </a:lnTo>
                  <a:lnTo>
                    <a:pt x="424" y="421"/>
                  </a:lnTo>
                  <a:lnTo>
                    <a:pt x="420" y="418"/>
                  </a:lnTo>
                  <a:lnTo>
                    <a:pt x="417" y="422"/>
                  </a:lnTo>
                  <a:lnTo>
                    <a:pt x="412" y="423"/>
                  </a:lnTo>
                  <a:lnTo>
                    <a:pt x="419" y="418"/>
                  </a:lnTo>
                  <a:lnTo>
                    <a:pt x="412" y="407"/>
                  </a:lnTo>
                  <a:lnTo>
                    <a:pt x="409" y="407"/>
                  </a:lnTo>
                  <a:lnTo>
                    <a:pt x="407" y="412"/>
                  </a:lnTo>
                  <a:lnTo>
                    <a:pt x="402" y="416"/>
                  </a:lnTo>
                  <a:lnTo>
                    <a:pt x="397" y="415"/>
                  </a:lnTo>
                  <a:lnTo>
                    <a:pt x="394" y="417"/>
                  </a:lnTo>
                  <a:lnTo>
                    <a:pt x="390" y="416"/>
                  </a:lnTo>
                  <a:lnTo>
                    <a:pt x="399" y="413"/>
                  </a:lnTo>
                  <a:lnTo>
                    <a:pt x="401" y="415"/>
                  </a:lnTo>
                  <a:lnTo>
                    <a:pt x="403" y="414"/>
                  </a:lnTo>
                  <a:lnTo>
                    <a:pt x="409" y="404"/>
                  </a:lnTo>
                  <a:lnTo>
                    <a:pt x="419" y="410"/>
                  </a:lnTo>
                  <a:lnTo>
                    <a:pt x="419" y="412"/>
                  </a:lnTo>
                  <a:lnTo>
                    <a:pt x="425" y="409"/>
                  </a:lnTo>
                  <a:lnTo>
                    <a:pt x="430" y="411"/>
                  </a:lnTo>
                  <a:lnTo>
                    <a:pt x="432" y="415"/>
                  </a:lnTo>
                  <a:lnTo>
                    <a:pt x="439" y="412"/>
                  </a:lnTo>
                  <a:lnTo>
                    <a:pt x="437" y="406"/>
                  </a:lnTo>
                  <a:lnTo>
                    <a:pt x="440" y="406"/>
                  </a:lnTo>
                  <a:lnTo>
                    <a:pt x="442" y="410"/>
                  </a:lnTo>
                  <a:lnTo>
                    <a:pt x="440" y="411"/>
                  </a:lnTo>
                  <a:lnTo>
                    <a:pt x="442" y="412"/>
                  </a:lnTo>
                  <a:lnTo>
                    <a:pt x="446" y="418"/>
                  </a:lnTo>
                  <a:lnTo>
                    <a:pt x="462" y="420"/>
                  </a:lnTo>
                  <a:lnTo>
                    <a:pt x="470" y="418"/>
                  </a:lnTo>
                  <a:lnTo>
                    <a:pt x="471" y="420"/>
                  </a:lnTo>
                  <a:lnTo>
                    <a:pt x="464" y="423"/>
                  </a:lnTo>
                  <a:lnTo>
                    <a:pt x="465" y="424"/>
                  </a:lnTo>
                  <a:lnTo>
                    <a:pt x="479" y="415"/>
                  </a:lnTo>
                  <a:lnTo>
                    <a:pt x="487" y="412"/>
                  </a:lnTo>
                  <a:lnTo>
                    <a:pt x="495" y="401"/>
                  </a:lnTo>
                  <a:lnTo>
                    <a:pt x="505" y="395"/>
                  </a:lnTo>
                  <a:lnTo>
                    <a:pt x="508" y="389"/>
                  </a:lnTo>
                  <a:lnTo>
                    <a:pt x="509" y="379"/>
                  </a:lnTo>
                  <a:lnTo>
                    <a:pt x="514" y="373"/>
                  </a:lnTo>
                  <a:lnTo>
                    <a:pt x="513" y="371"/>
                  </a:lnTo>
                  <a:lnTo>
                    <a:pt x="514" y="368"/>
                  </a:lnTo>
                  <a:lnTo>
                    <a:pt x="506" y="361"/>
                  </a:lnTo>
                  <a:lnTo>
                    <a:pt x="503" y="353"/>
                  </a:lnTo>
                  <a:lnTo>
                    <a:pt x="505" y="339"/>
                  </a:lnTo>
                  <a:lnTo>
                    <a:pt x="512" y="341"/>
                  </a:lnTo>
                  <a:lnTo>
                    <a:pt x="515" y="339"/>
                  </a:lnTo>
                  <a:lnTo>
                    <a:pt x="516" y="337"/>
                  </a:lnTo>
                  <a:lnTo>
                    <a:pt x="512" y="331"/>
                  </a:lnTo>
                  <a:lnTo>
                    <a:pt x="517" y="333"/>
                  </a:lnTo>
                  <a:lnTo>
                    <a:pt x="520" y="327"/>
                  </a:lnTo>
                  <a:lnTo>
                    <a:pt x="520" y="338"/>
                  </a:lnTo>
                  <a:lnTo>
                    <a:pt x="524" y="339"/>
                  </a:lnTo>
                  <a:lnTo>
                    <a:pt x="526" y="337"/>
                  </a:lnTo>
                  <a:lnTo>
                    <a:pt x="529" y="328"/>
                  </a:lnTo>
                  <a:lnTo>
                    <a:pt x="532" y="326"/>
                  </a:lnTo>
                  <a:lnTo>
                    <a:pt x="532" y="340"/>
                  </a:lnTo>
                  <a:lnTo>
                    <a:pt x="528" y="343"/>
                  </a:lnTo>
                  <a:lnTo>
                    <a:pt x="528" y="346"/>
                  </a:lnTo>
                  <a:lnTo>
                    <a:pt x="526" y="348"/>
                  </a:lnTo>
                  <a:lnTo>
                    <a:pt x="525" y="348"/>
                  </a:lnTo>
                  <a:lnTo>
                    <a:pt x="524" y="353"/>
                  </a:lnTo>
                  <a:lnTo>
                    <a:pt x="529" y="362"/>
                  </a:lnTo>
                  <a:lnTo>
                    <a:pt x="532" y="361"/>
                  </a:lnTo>
                  <a:lnTo>
                    <a:pt x="534" y="363"/>
                  </a:lnTo>
                  <a:lnTo>
                    <a:pt x="531" y="375"/>
                  </a:lnTo>
                  <a:lnTo>
                    <a:pt x="537" y="378"/>
                  </a:lnTo>
                  <a:lnTo>
                    <a:pt x="555" y="377"/>
                  </a:lnTo>
                  <a:lnTo>
                    <a:pt x="563" y="370"/>
                  </a:lnTo>
                  <a:lnTo>
                    <a:pt x="567" y="369"/>
                  </a:lnTo>
                  <a:lnTo>
                    <a:pt x="589" y="379"/>
                  </a:lnTo>
                  <a:lnTo>
                    <a:pt x="591" y="379"/>
                  </a:lnTo>
                  <a:lnTo>
                    <a:pt x="591" y="388"/>
                  </a:lnTo>
                  <a:lnTo>
                    <a:pt x="594" y="394"/>
                  </a:lnTo>
                  <a:lnTo>
                    <a:pt x="593" y="399"/>
                  </a:lnTo>
                  <a:lnTo>
                    <a:pt x="591" y="401"/>
                  </a:lnTo>
                  <a:lnTo>
                    <a:pt x="600" y="407"/>
                  </a:lnTo>
                  <a:lnTo>
                    <a:pt x="600" y="409"/>
                  </a:lnTo>
                  <a:lnTo>
                    <a:pt x="602" y="409"/>
                  </a:lnTo>
                  <a:lnTo>
                    <a:pt x="601" y="413"/>
                  </a:lnTo>
                  <a:lnTo>
                    <a:pt x="610" y="413"/>
                  </a:lnTo>
                  <a:lnTo>
                    <a:pt x="612" y="412"/>
                  </a:lnTo>
                  <a:lnTo>
                    <a:pt x="625" y="420"/>
                  </a:lnTo>
                  <a:lnTo>
                    <a:pt x="628" y="419"/>
                  </a:lnTo>
                  <a:lnTo>
                    <a:pt x="627" y="420"/>
                  </a:lnTo>
                  <a:lnTo>
                    <a:pt x="632" y="425"/>
                  </a:lnTo>
                  <a:lnTo>
                    <a:pt x="634" y="432"/>
                  </a:lnTo>
                  <a:lnTo>
                    <a:pt x="641" y="437"/>
                  </a:lnTo>
                  <a:lnTo>
                    <a:pt x="649" y="431"/>
                  </a:lnTo>
                  <a:lnTo>
                    <a:pt x="648" y="422"/>
                  </a:lnTo>
                  <a:lnTo>
                    <a:pt x="651" y="426"/>
                  </a:lnTo>
                  <a:lnTo>
                    <a:pt x="650" y="431"/>
                  </a:lnTo>
                  <a:lnTo>
                    <a:pt x="652" y="431"/>
                  </a:lnTo>
                  <a:lnTo>
                    <a:pt x="647" y="434"/>
                  </a:lnTo>
                  <a:lnTo>
                    <a:pt x="647" y="438"/>
                  </a:lnTo>
                  <a:lnTo>
                    <a:pt x="653" y="440"/>
                  </a:lnTo>
                  <a:lnTo>
                    <a:pt x="658" y="438"/>
                  </a:lnTo>
                  <a:lnTo>
                    <a:pt x="660" y="431"/>
                  </a:lnTo>
                  <a:lnTo>
                    <a:pt x="658" y="429"/>
                  </a:lnTo>
                  <a:lnTo>
                    <a:pt x="655" y="430"/>
                  </a:lnTo>
                  <a:lnTo>
                    <a:pt x="656" y="428"/>
                  </a:lnTo>
                  <a:lnTo>
                    <a:pt x="660" y="427"/>
                  </a:lnTo>
                  <a:lnTo>
                    <a:pt x="661" y="433"/>
                  </a:lnTo>
                  <a:lnTo>
                    <a:pt x="664" y="434"/>
                  </a:lnTo>
                  <a:lnTo>
                    <a:pt x="673" y="432"/>
                  </a:lnTo>
                  <a:lnTo>
                    <a:pt x="668" y="425"/>
                  </a:lnTo>
                  <a:lnTo>
                    <a:pt x="660" y="421"/>
                  </a:lnTo>
                  <a:lnTo>
                    <a:pt x="655" y="424"/>
                  </a:lnTo>
                  <a:lnTo>
                    <a:pt x="659" y="419"/>
                  </a:lnTo>
                  <a:lnTo>
                    <a:pt x="654" y="419"/>
                  </a:lnTo>
                  <a:lnTo>
                    <a:pt x="658" y="418"/>
                  </a:lnTo>
                  <a:lnTo>
                    <a:pt x="661" y="414"/>
                  </a:lnTo>
                  <a:lnTo>
                    <a:pt x="657" y="409"/>
                  </a:lnTo>
                  <a:lnTo>
                    <a:pt x="652" y="414"/>
                  </a:lnTo>
                  <a:lnTo>
                    <a:pt x="656" y="408"/>
                  </a:lnTo>
                  <a:lnTo>
                    <a:pt x="661" y="410"/>
                  </a:lnTo>
                  <a:lnTo>
                    <a:pt x="666" y="405"/>
                  </a:lnTo>
                  <a:lnTo>
                    <a:pt x="669" y="405"/>
                  </a:lnTo>
                  <a:lnTo>
                    <a:pt x="676" y="397"/>
                  </a:lnTo>
                  <a:lnTo>
                    <a:pt x="673" y="384"/>
                  </a:lnTo>
                  <a:lnTo>
                    <a:pt x="676" y="376"/>
                  </a:lnTo>
                  <a:lnTo>
                    <a:pt x="670" y="379"/>
                  </a:lnTo>
                  <a:lnTo>
                    <a:pt x="668" y="377"/>
                  </a:lnTo>
                  <a:lnTo>
                    <a:pt x="671" y="376"/>
                  </a:lnTo>
                  <a:lnTo>
                    <a:pt x="670" y="371"/>
                  </a:lnTo>
                  <a:lnTo>
                    <a:pt x="664" y="369"/>
                  </a:lnTo>
                  <a:lnTo>
                    <a:pt x="664" y="366"/>
                  </a:lnTo>
                  <a:lnTo>
                    <a:pt x="661" y="365"/>
                  </a:lnTo>
                  <a:lnTo>
                    <a:pt x="669" y="365"/>
                  </a:lnTo>
                  <a:lnTo>
                    <a:pt x="673" y="370"/>
                  </a:lnTo>
                  <a:lnTo>
                    <a:pt x="672" y="372"/>
                  </a:lnTo>
                  <a:lnTo>
                    <a:pt x="677" y="372"/>
                  </a:lnTo>
                  <a:lnTo>
                    <a:pt x="683" y="374"/>
                  </a:lnTo>
                  <a:lnTo>
                    <a:pt x="679" y="377"/>
                  </a:lnTo>
                  <a:lnTo>
                    <a:pt x="694" y="373"/>
                  </a:lnTo>
                  <a:lnTo>
                    <a:pt x="699" y="377"/>
                  </a:lnTo>
                  <a:lnTo>
                    <a:pt x="700" y="370"/>
                  </a:lnTo>
                  <a:lnTo>
                    <a:pt x="695" y="366"/>
                  </a:lnTo>
                  <a:lnTo>
                    <a:pt x="690" y="356"/>
                  </a:lnTo>
                  <a:lnTo>
                    <a:pt x="695" y="360"/>
                  </a:lnTo>
                  <a:lnTo>
                    <a:pt x="697" y="363"/>
                  </a:lnTo>
                  <a:lnTo>
                    <a:pt x="703" y="368"/>
                  </a:lnTo>
                  <a:lnTo>
                    <a:pt x="710" y="369"/>
                  </a:lnTo>
                  <a:lnTo>
                    <a:pt x="711" y="366"/>
                  </a:lnTo>
                  <a:lnTo>
                    <a:pt x="711" y="356"/>
                  </a:lnTo>
                  <a:lnTo>
                    <a:pt x="722" y="345"/>
                  </a:lnTo>
                  <a:lnTo>
                    <a:pt x="729" y="347"/>
                  </a:lnTo>
                  <a:lnTo>
                    <a:pt x="730" y="342"/>
                  </a:lnTo>
                  <a:lnTo>
                    <a:pt x="728" y="339"/>
                  </a:lnTo>
                  <a:lnTo>
                    <a:pt x="720" y="338"/>
                  </a:lnTo>
                  <a:close/>
                  <a:moveTo>
                    <a:pt x="663" y="417"/>
                  </a:moveTo>
                  <a:lnTo>
                    <a:pt x="665" y="418"/>
                  </a:lnTo>
                  <a:lnTo>
                    <a:pt x="677" y="414"/>
                  </a:lnTo>
                  <a:lnTo>
                    <a:pt x="669" y="410"/>
                  </a:lnTo>
                  <a:lnTo>
                    <a:pt x="663" y="4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0" name="Freeform 17">
              <a:extLst>
                <a:ext uri="{FF2B5EF4-FFF2-40B4-BE49-F238E27FC236}">
                  <a16:creationId xmlns:a16="http://schemas.microsoft.com/office/drawing/2014/main" id="{BC2D902E-777E-41B3-BC92-EEBBC0E97831}"/>
                </a:ext>
              </a:extLst>
            </p:cNvPr>
            <p:cNvSpPr>
              <a:spLocks/>
            </p:cNvSpPr>
            <p:nvPr/>
          </p:nvSpPr>
          <p:spPr bwMode="auto">
            <a:xfrm>
              <a:off x="6605588" y="5402263"/>
              <a:ext cx="87313" cy="109538"/>
            </a:xfrm>
            <a:custGeom>
              <a:avLst/>
              <a:gdLst>
                <a:gd name="T0" fmla="*/ 4 w 55"/>
                <a:gd name="T1" fmla="*/ 14 h 69"/>
                <a:gd name="T2" fmla="*/ 12 w 55"/>
                <a:gd name="T3" fmla="*/ 8 h 69"/>
                <a:gd name="T4" fmla="*/ 16 w 55"/>
                <a:gd name="T5" fmla="*/ 10 h 69"/>
                <a:gd name="T6" fmla="*/ 26 w 55"/>
                <a:gd name="T7" fmla="*/ 1 h 69"/>
                <a:gd name="T8" fmla="*/ 30 w 55"/>
                <a:gd name="T9" fmla="*/ 0 h 69"/>
                <a:gd name="T10" fmla="*/ 34 w 55"/>
                <a:gd name="T11" fmla="*/ 7 h 69"/>
                <a:gd name="T12" fmla="*/ 43 w 55"/>
                <a:gd name="T13" fmla="*/ 10 h 69"/>
                <a:gd name="T14" fmla="*/ 46 w 55"/>
                <a:gd name="T15" fmla="*/ 16 h 69"/>
                <a:gd name="T16" fmla="*/ 55 w 55"/>
                <a:gd name="T17" fmla="*/ 21 h 69"/>
                <a:gd name="T18" fmla="*/ 55 w 55"/>
                <a:gd name="T19" fmla="*/ 21 h 69"/>
                <a:gd name="T20" fmla="*/ 55 w 55"/>
                <a:gd name="T21" fmla="*/ 23 h 69"/>
                <a:gd name="T22" fmla="*/ 47 w 55"/>
                <a:gd name="T23" fmla="*/ 28 h 69"/>
                <a:gd name="T24" fmla="*/ 48 w 55"/>
                <a:gd name="T25" fmla="*/ 32 h 69"/>
                <a:gd name="T26" fmla="*/ 39 w 55"/>
                <a:gd name="T27" fmla="*/ 42 h 69"/>
                <a:gd name="T28" fmla="*/ 40 w 55"/>
                <a:gd name="T29" fmla="*/ 45 h 69"/>
                <a:gd name="T30" fmla="*/ 43 w 55"/>
                <a:gd name="T31" fmla="*/ 44 h 69"/>
                <a:gd name="T32" fmla="*/ 43 w 55"/>
                <a:gd name="T33" fmla="*/ 41 h 69"/>
                <a:gd name="T34" fmla="*/ 45 w 55"/>
                <a:gd name="T35" fmla="*/ 42 h 69"/>
                <a:gd name="T36" fmla="*/ 47 w 55"/>
                <a:gd name="T37" fmla="*/ 48 h 69"/>
                <a:gd name="T38" fmla="*/ 44 w 55"/>
                <a:gd name="T39" fmla="*/ 52 h 69"/>
                <a:gd name="T40" fmla="*/ 47 w 55"/>
                <a:gd name="T41" fmla="*/ 54 h 69"/>
                <a:gd name="T42" fmla="*/ 41 w 55"/>
                <a:gd name="T43" fmla="*/ 55 h 69"/>
                <a:gd name="T44" fmla="*/ 42 w 55"/>
                <a:gd name="T45" fmla="*/ 59 h 69"/>
                <a:gd name="T46" fmla="*/ 39 w 55"/>
                <a:gd name="T47" fmla="*/ 58 h 69"/>
                <a:gd name="T48" fmla="*/ 39 w 55"/>
                <a:gd name="T49" fmla="*/ 61 h 69"/>
                <a:gd name="T50" fmla="*/ 32 w 55"/>
                <a:gd name="T51" fmla="*/ 58 h 69"/>
                <a:gd name="T52" fmla="*/ 31 w 55"/>
                <a:gd name="T53" fmla="*/ 61 h 69"/>
                <a:gd name="T54" fmla="*/ 33 w 55"/>
                <a:gd name="T55" fmla="*/ 63 h 69"/>
                <a:gd name="T56" fmla="*/ 28 w 55"/>
                <a:gd name="T57" fmla="*/ 65 h 69"/>
                <a:gd name="T58" fmla="*/ 28 w 55"/>
                <a:gd name="T59" fmla="*/ 65 h 69"/>
                <a:gd name="T60" fmla="*/ 26 w 55"/>
                <a:gd name="T61" fmla="*/ 67 h 69"/>
                <a:gd name="T62" fmla="*/ 23 w 55"/>
                <a:gd name="T63" fmla="*/ 66 h 69"/>
                <a:gd name="T64" fmla="*/ 20 w 55"/>
                <a:gd name="T65" fmla="*/ 69 h 69"/>
                <a:gd name="T66" fmla="*/ 11 w 55"/>
                <a:gd name="T67" fmla="*/ 63 h 69"/>
                <a:gd name="T68" fmla="*/ 11 w 55"/>
                <a:gd name="T69" fmla="*/ 63 h 69"/>
                <a:gd name="T70" fmla="*/ 9 w 55"/>
                <a:gd name="T71" fmla="*/ 58 h 69"/>
                <a:gd name="T72" fmla="*/ 6 w 55"/>
                <a:gd name="T73" fmla="*/ 55 h 69"/>
                <a:gd name="T74" fmla="*/ 7 w 55"/>
                <a:gd name="T75" fmla="*/ 52 h 69"/>
                <a:gd name="T76" fmla="*/ 5 w 55"/>
                <a:gd name="T77" fmla="*/ 51 h 69"/>
                <a:gd name="T78" fmla="*/ 4 w 55"/>
                <a:gd name="T79" fmla="*/ 55 h 69"/>
                <a:gd name="T80" fmla="*/ 3 w 55"/>
                <a:gd name="T81" fmla="*/ 52 h 69"/>
                <a:gd name="T82" fmla="*/ 3 w 55"/>
                <a:gd name="T83" fmla="*/ 52 h 69"/>
                <a:gd name="T84" fmla="*/ 2 w 55"/>
                <a:gd name="T85" fmla="*/ 47 h 69"/>
                <a:gd name="T86" fmla="*/ 9 w 55"/>
                <a:gd name="T87" fmla="*/ 37 h 69"/>
                <a:gd name="T88" fmla="*/ 9 w 55"/>
                <a:gd name="T89" fmla="*/ 35 h 69"/>
                <a:gd name="T90" fmla="*/ 0 w 55"/>
                <a:gd name="T91" fmla="*/ 29 h 69"/>
                <a:gd name="T92" fmla="*/ 3 w 55"/>
                <a:gd name="T93" fmla="*/ 22 h 69"/>
                <a:gd name="T94" fmla="*/ 4 w 55"/>
                <a:gd name="T95"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69">
                  <a:moveTo>
                    <a:pt x="4" y="14"/>
                  </a:moveTo>
                  <a:lnTo>
                    <a:pt x="12" y="8"/>
                  </a:lnTo>
                  <a:lnTo>
                    <a:pt x="16" y="10"/>
                  </a:lnTo>
                  <a:lnTo>
                    <a:pt x="26" y="1"/>
                  </a:lnTo>
                  <a:lnTo>
                    <a:pt x="30" y="0"/>
                  </a:lnTo>
                  <a:lnTo>
                    <a:pt x="34" y="7"/>
                  </a:lnTo>
                  <a:lnTo>
                    <a:pt x="43" y="10"/>
                  </a:lnTo>
                  <a:lnTo>
                    <a:pt x="46" y="16"/>
                  </a:lnTo>
                  <a:lnTo>
                    <a:pt x="55" y="21"/>
                  </a:lnTo>
                  <a:lnTo>
                    <a:pt x="55" y="21"/>
                  </a:lnTo>
                  <a:lnTo>
                    <a:pt x="55" y="23"/>
                  </a:lnTo>
                  <a:lnTo>
                    <a:pt x="47" y="28"/>
                  </a:lnTo>
                  <a:lnTo>
                    <a:pt x="48" y="32"/>
                  </a:lnTo>
                  <a:lnTo>
                    <a:pt x="39" y="42"/>
                  </a:lnTo>
                  <a:lnTo>
                    <a:pt x="40" y="45"/>
                  </a:lnTo>
                  <a:lnTo>
                    <a:pt x="43" y="44"/>
                  </a:lnTo>
                  <a:lnTo>
                    <a:pt x="43" y="41"/>
                  </a:lnTo>
                  <a:lnTo>
                    <a:pt x="45" y="42"/>
                  </a:lnTo>
                  <a:lnTo>
                    <a:pt x="47" y="48"/>
                  </a:lnTo>
                  <a:lnTo>
                    <a:pt x="44" y="52"/>
                  </a:lnTo>
                  <a:lnTo>
                    <a:pt x="47" y="54"/>
                  </a:lnTo>
                  <a:lnTo>
                    <a:pt x="41" y="55"/>
                  </a:lnTo>
                  <a:lnTo>
                    <a:pt x="42" y="59"/>
                  </a:lnTo>
                  <a:lnTo>
                    <a:pt x="39" y="58"/>
                  </a:lnTo>
                  <a:lnTo>
                    <a:pt x="39" y="61"/>
                  </a:lnTo>
                  <a:lnTo>
                    <a:pt x="32" y="58"/>
                  </a:lnTo>
                  <a:lnTo>
                    <a:pt x="31" y="61"/>
                  </a:lnTo>
                  <a:lnTo>
                    <a:pt x="33" y="63"/>
                  </a:lnTo>
                  <a:lnTo>
                    <a:pt x="28" y="65"/>
                  </a:lnTo>
                  <a:lnTo>
                    <a:pt x="28" y="65"/>
                  </a:lnTo>
                  <a:lnTo>
                    <a:pt x="26" y="67"/>
                  </a:lnTo>
                  <a:lnTo>
                    <a:pt x="23" y="66"/>
                  </a:lnTo>
                  <a:lnTo>
                    <a:pt x="20" y="69"/>
                  </a:lnTo>
                  <a:lnTo>
                    <a:pt x="11" y="63"/>
                  </a:lnTo>
                  <a:lnTo>
                    <a:pt x="11" y="63"/>
                  </a:lnTo>
                  <a:lnTo>
                    <a:pt x="9" y="58"/>
                  </a:lnTo>
                  <a:lnTo>
                    <a:pt x="6" y="55"/>
                  </a:lnTo>
                  <a:lnTo>
                    <a:pt x="7" y="52"/>
                  </a:lnTo>
                  <a:lnTo>
                    <a:pt x="5" y="51"/>
                  </a:lnTo>
                  <a:lnTo>
                    <a:pt x="4" y="55"/>
                  </a:lnTo>
                  <a:lnTo>
                    <a:pt x="3" y="52"/>
                  </a:lnTo>
                  <a:lnTo>
                    <a:pt x="3" y="52"/>
                  </a:lnTo>
                  <a:lnTo>
                    <a:pt x="2" y="47"/>
                  </a:lnTo>
                  <a:lnTo>
                    <a:pt x="9" y="37"/>
                  </a:lnTo>
                  <a:lnTo>
                    <a:pt x="9" y="35"/>
                  </a:lnTo>
                  <a:lnTo>
                    <a:pt x="0" y="29"/>
                  </a:lnTo>
                  <a:lnTo>
                    <a:pt x="3" y="22"/>
                  </a:lnTo>
                  <a:lnTo>
                    <a:pt x="4" y="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1" name="Freeform 18">
              <a:extLst>
                <a:ext uri="{FF2B5EF4-FFF2-40B4-BE49-F238E27FC236}">
                  <a16:creationId xmlns:a16="http://schemas.microsoft.com/office/drawing/2014/main" id="{B2820AEC-2321-4B15-B0A3-DA60FB0C8E14}"/>
                </a:ext>
              </a:extLst>
            </p:cNvPr>
            <p:cNvSpPr>
              <a:spLocks/>
            </p:cNvSpPr>
            <p:nvPr/>
          </p:nvSpPr>
          <p:spPr bwMode="auto">
            <a:xfrm>
              <a:off x="6577013" y="6043613"/>
              <a:ext cx="117475" cy="182563"/>
            </a:xfrm>
            <a:custGeom>
              <a:avLst/>
              <a:gdLst>
                <a:gd name="T0" fmla="*/ 26 w 74"/>
                <a:gd name="T1" fmla="*/ 1 h 115"/>
                <a:gd name="T2" fmla="*/ 38 w 74"/>
                <a:gd name="T3" fmla="*/ 5 h 115"/>
                <a:gd name="T4" fmla="*/ 36 w 74"/>
                <a:gd name="T5" fmla="*/ 8 h 115"/>
                <a:gd name="T6" fmla="*/ 35 w 74"/>
                <a:gd name="T7" fmla="*/ 14 h 115"/>
                <a:gd name="T8" fmla="*/ 43 w 74"/>
                <a:gd name="T9" fmla="*/ 24 h 115"/>
                <a:gd name="T10" fmla="*/ 52 w 74"/>
                <a:gd name="T11" fmla="*/ 35 h 115"/>
                <a:gd name="T12" fmla="*/ 51 w 74"/>
                <a:gd name="T13" fmla="*/ 46 h 115"/>
                <a:gd name="T14" fmla="*/ 58 w 74"/>
                <a:gd name="T15" fmla="*/ 34 h 115"/>
                <a:gd name="T16" fmla="*/ 54 w 74"/>
                <a:gd name="T17" fmla="*/ 51 h 115"/>
                <a:gd name="T18" fmla="*/ 56 w 74"/>
                <a:gd name="T19" fmla="*/ 65 h 115"/>
                <a:gd name="T20" fmla="*/ 65 w 74"/>
                <a:gd name="T21" fmla="*/ 81 h 115"/>
                <a:gd name="T22" fmla="*/ 74 w 74"/>
                <a:gd name="T23" fmla="*/ 95 h 115"/>
                <a:gd name="T24" fmla="*/ 64 w 74"/>
                <a:gd name="T25" fmla="*/ 106 h 115"/>
                <a:gd name="T26" fmla="*/ 53 w 74"/>
                <a:gd name="T27" fmla="*/ 115 h 115"/>
                <a:gd name="T28" fmla="*/ 43 w 74"/>
                <a:gd name="T29" fmla="*/ 104 h 115"/>
                <a:gd name="T30" fmla="*/ 35 w 74"/>
                <a:gd name="T31" fmla="*/ 96 h 115"/>
                <a:gd name="T32" fmla="*/ 26 w 74"/>
                <a:gd name="T33" fmla="*/ 92 h 115"/>
                <a:gd name="T34" fmla="*/ 9 w 74"/>
                <a:gd name="T35" fmla="*/ 85 h 115"/>
                <a:gd name="T36" fmla="*/ 12 w 74"/>
                <a:gd name="T37" fmla="*/ 82 h 115"/>
                <a:gd name="T38" fmla="*/ 13 w 74"/>
                <a:gd name="T39" fmla="*/ 78 h 115"/>
                <a:gd name="T40" fmla="*/ 20 w 74"/>
                <a:gd name="T41" fmla="*/ 71 h 115"/>
                <a:gd name="T42" fmla="*/ 22 w 74"/>
                <a:gd name="T43" fmla="*/ 67 h 115"/>
                <a:gd name="T44" fmla="*/ 26 w 74"/>
                <a:gd name="T45" fmla="*/ 65 h 115"/>
                <a:gd name="T46" fmla="*/ 30 w 74"/>
                <a:gd name="T47" fmla="*/ 64 h 115"/>
                <a:gd name="T48" fmla="*/ 32 w 74"/>
                <a:gd name="T49" fmla="*/ 37 h 115"/>
                <a:gd name="T50" fmla="*/ 24 w 74"/>
                <a:gd name="T51" fmla="*/ 33 h 115"/>
                <a:gd name="T52" fmla="*/ 20 w 74"/>
                <a:gd name="T53" fmla="*/ 37 h 115"/>
                <a:gd name="T54" fmla="*/ 13 w 74"/>
                <a:gd name="T55" fmla="*/ 33 h 115"/>
                <a:gd name="T56" fmla="*/ 8 w 74"/>
                <a:gd name="T57" fmla="*/ 31 h 115"/>
                <a:gd name="T58" fmla="*/ 0 w 74"/>
                <a:gd name="T59" fmla="*/ 26 h 115"/>
                <a:gd name="T60" fmla="*/ 6 w 74"/>
                <a:gd name="T61" fmla="*/ 18 h 115"/>
                <a:gd name="T62" fmla="*/ 2 w 74"/>
                <a:gd name="T63" fmla="*/ 14 h 115"/>
                <a:gd name="T64" fmla="*/ 9 w 74"/>
                <a:gd name="T65"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115">
                  <a:moveTo>
                    <a:pt x="12" y="0"/>
                  </a:moveTo>
                  <a:lnTo>
                    <a:pt x="26" y="1"/>
                  </a:lnTo>
                  <a:lnTo>
                    <a:pt x="35" y="6"/>
                  </a:lnTo>
                  <a:lnTo>
                    <a:pt x="38" y="5"/>
                  </a:lnTo>
                  <a:lnTo>
                    <a:pt x="38" y="5"/>
                  </a:lnTo>
                  <a:lnTo>
                    <a:pt x="36" y="8"/>
                  </a:lnTo>
                  <a:lnTo>
                    <a:pt x="38" y="13"/>
                  </a:lnTo>
                  <a:lnTo>
                    <a:pt x="35" y="14"/>
                  </a:lnTo>
                  <a:lnTo>
                    <a:pt x="41" y="17"/>
                  </a:lnTo>
                  <a:lnTo>
                    <a:pt x="43" y="24"/>
                  </a:lnTo>
                  <a:lnTo>
                    <a:pt x="45" y="24"/>
                  </a:lnTo>
                  <a:lnTo>
                    <a:pt x="52" y="35"/>
                  </a:lnTo>
                  <a:lnTo>
                    <a:pt x="49" y="44"/>
                  </a:lnTo>
                  <a:lnTo>
                    <a:pt x="51" y="46"/>
                  </a:lnTo>
                  <a:lnTo>
                    <a:pt x="55" y="34"/>
                  </a:lnTo>
                  <a:lnTo>
                    <a:pt x="58" y="34"/>
                  </a:lnTo>
                  <a:lnTo>
                    <a:pt x="51" y="49"/>
                  </a:lnTo>
                  <a:lnTo>
                    <a:pt x="54" y="51"/>
                  </a:lnTo>
                  <a:lnTo>
                    <a:pt x="51" y="60"/>
                  </a:lnTo>
                  <a:lnTo>
                    <a:pt x="56" y="65"/>
                  </a:lnTo>
                  <a:lnTo>
                    <a:pt x="57" y="71"/>
                  </a:lnTo>
                  <a:lnTo>
                    <a:pt x="65" y="81"/>
                  </a:lnTo>
                  <a:lnTo>
                    <a:pt x="71" y="94"/>
                  </a:lnTo>
                  <a:lnTo>
                    <a:pt x="74" y="95"/>
                  </a:lnTo>
                  <a:lnTo>
                    <a:pt x="72" y="103"/>
                  </a:lnTo>
                  <a:lnTo>
                    <a:pt x="64" y="106"/>
                  </a:lnTo>
                  <a:lnTo>
                    <a:pt x="61" y="115"/>
                  </a:lnTo>
                  <a:lnTo>
                    <a:pt x="53" y="115"/>
                  </a:lnTo>
                  <a:lnTo>
                    <a:pt x="46" y="112"/>
                  </a:lnTo>
                  <a:lnTo>
                    <a:pt x="43" y="104"/>
                  </a:lnTo>
                  <a:lnTo>
                    <a:pt x="41" y="105"/>
                  </a:lnTo>
                  <a:lnTo>
                    <a:pt x="35" y="96"/>
                  </a:lnTo>
                  <a:lnTo>
                    <a:pt x="31" y="97"/>
                  </a:lnTo>
                  <a:lnTo>
                    <a:pt x="26" y="92"/>
                  </a:lnTo>
                  <a:lnTo>
                    <a:pt x="17" y="90"/>
                  </a:lnTo>
                  <a:lnTo>
                    <a:pt x="9" y="85"/>
                  </a:lnTo>
                  <a:lnTo>
                    <a:pt x="10" y="83"/>
                  </a:lnTo>
                  <a:lnTo>
                    <a:pt x="12" y="82"/>
                  </a:lnTo>
                  <a:lnTo>
                    <a:pt x="13" y="78"/>
                  </a:lnTo>
                  <a:lnTo>
                    <a:pt x="13" y="78"/>
                  </a:lnTo>
                  <a:lnTo>
                    <a:pt x="19" y="74"/>
                  </a:lnTo>
                  <a:lnTo>
                    <a:pt x="20" y="71"/>
                  </a:lnTo>
                  <a:lnTo>
                    <a:pt x="23" y="70"/>
                  </a:lnTo>
                  <a:lnTo>
                    <a:pt x="22" y="67"/>
                  </a:lnTo>
                  <a:lnTo>
                    <a:pt x="23" y="66"/>
                  </a:lnTo>
                  <a:lnTo>
                    <a:pt x="26" y="65"/>
                  </a:lnTo>
                  <a:lnTo>
                    <a:pt x="28" y="66"/>
                  </a:lnTo>
                  <a:lnTo>
                    <a:pt x="30" y="64"/>
                  </a:lnTo>
                  <a:lnTo>
                    <a:pt x="26" y="48"/>
                  </a:lnTo>
                  <a:lnTo>
                    <a:pt x="32" y="37"/>
                  </a:lnTo>
                  <a:lnTo>
                    <a:pt x="27" y="30"/>
                  </a:lnTo>
                  <a:lnTo>
                    <a:pt x="24" y="33"/>
                  </a:lnTo>
                  <a:lnTo>
                    <a:pt x="24" y="35"/>
                  </a:lnTo>
                  <a:lnTo>
                    <a:pt x="20" y="37"/>
                  </a:lnTo>
                  <a:lnTo>
                    <a:pt x="20" y="33"/>
                  </a:lnTo>
                  <a:lnTo>
                    <a:pt x="13" y="33"/>
                  </a:lnTo>
                  <a:lnTo>
                    <a:pt x="8" y="31"/>
                  </a:lnTo>
                  <a:lnTo>
                    <a:pt x="8" y="31"/>
                  </a:lnTo>
                  <a:lnTo>
                    <a:pt x="8" y="27"/>
                  </a:lnTo>
                  <a:lnTo>
                    <a:pt x="0" y="26"/>
                  </a:lnTo>
                  <a:lnTo>
                    <a:pt x="6" y="21"/>
                  </a:lnTo>
                  <a:lnTo>
                    <a:pt x="6" y="18"/>
                  </a:lnTo>
                  <a:lnTo>
                    <a:pt x="2" y="17"/>
                  </a:lnTo>
                  <a:lnTo>
                    <a:pt x="2" y="14"/>
                  </a:lnTo>
                  <a:lnTo>
                    <a:pt x="9" y="8"/>
                  </a:lnTo>
                  <a:lnTo>
                    <a:pt x="9" y="3"/>
                  </a:lnTo>
                  <a:lnTo>
                    <a:pt x="1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2" name="Freeform 19">
              <a:extLst>
                <a:ext uri="{FF2B5EF4-FFF2-40B4-BE49-F238E27FC236}">
                  <a16:creationId xmlns:a16="http://schemas.microsoft.com/office/drawing/2014/main" id="{4F332817-7AC8-4FD1-A647-27108E454E5B}"/>
                </a:ext>
              </a:extLst>
            </p:cNvPr>
            <p:cNvSpPr>
              <a:spLocks/>
            </p:cNvSpPr>
            <p:nvPr/>
          </p:nvSpPr>
          <p:spPr bwMode="auto">
            <a:xfrm>
              <a:off x="7959725" y="5630863"/>
              <a:ext cx="211138" cy="200025"/>
            </a:xfrm>
            <a:custGeom>
              <a:avLst/>
              <a:gdLst>
                <a:gd name="T0" fmla="*/ 75 w 133"/>
                <a:gd name="T1" fmla="*/ 1 h 126"/>
                <a:gd name="T2" fmla="*/ 82 w 133"/>
                <a:gd name="T3" fmla="*/ 8 h 126"/>
                <a:gd name="T4" fmla="*/ 95 w 133"/>
                <a:gd name="T5" fmla="*/ 8 h 126"/>
                <a:gd name="T6" fmla="*/ 100 w 133"/>
                <a:gd name="T7" fmla="*/ 16 h 126"/>
                <a:gd name="T8" fmla="*/ 97 w 133"/>
                <a:gd name="T9" fmla="*/ 20 h 126"/>
                <a:gd name="T10" fmla="*/ 89 w 133"/>
                <a:gd name="T11" fmla="*/ 30 h 126"/>
                <a:gd name="T12" fmla="*/ 89 w 133"/>
                <a:gd name="T13" fmla="*/ 40 h 126"/>
                <a:gd name="T14" fmla="*/ 104 w 133"/>
                <a:gd name="T15" fmla="*/ 47 h 126"/>
                <a:gd name="T16" fmla="*/ 109 w 133"/>
                <a:gd name="T17" fmla="*/ 39 h 126"/>
                <a:gd name="T18" fmla="*/ 113 w 133"/>
                <a:gd name="T19" fmla="*/ 45 h 126"/>
                <a:gd name="T20" fmla="*/ 114 w 133"/>
                <a:gd name="T21" fmla="*/ 57 h 126"/>
                <a:gd name="T22" fmla="*/ 129 w 133"/>
                <a:gd name="T23" fmla="*/ 82 h 126"/>
                <a:gd name="T24" fmla="*/ 125 w 133"/>
                <a:gd name="T25" fmla="*/ 81 h 126"/>
                <a:gd name="T26" fmla="*/ 126 w 133"/>
                <a:gd name="T27" fmla="*/ 90 h 126"/>
                <a:gd name="T28" fmla="*/ 127 w 133"/>
                <a:gd name="T29" fmla="*/ 95 h 126"/>
                <a:gd name="T30" fmla="*/ 130 w 133"/>
                <a:gd name="T31" fmla="*/ 101 h 126"/>
                <a:gd name="T32" fmla="*/ 121 w 133"/>
                <a:gd name="T33" fmla="*/ 108 h 126"/>
                <a:gd name="T34" fmla="*/ 119 w 133"/>
                <a:gd name="T35" fmla="*/ 109 h 126"/>
                <a:gd name="T36" fmla="*/ 111 w 133"/>
                <a:gd name="T37" fmla="*/ 109 h 126"/>
                <a:gd name="T38" fmla="*/ 105 w 133"/>
                <a:gd name="T39" fmla="*/ 110 h 126"/>
                <a:gd name="T40" fmla="*/ 96 w 133"/>
                <a:gd name="T41" fmla="*/ 111 h 126"/>
                <a:gd name="T42" fmla="*/ 96 w 133"/>
                <a:gd name="T43" fmla="*/ 118 h 126"/>
                <a:gd name="T44" fmla="*/ 92 w 133"/>
                <a:gd name="T45" fmla="*/ 119 h 126"/>
                <a:gd name="T46" fmla="*/ 77 w 133"/>
                <a:gd name="T47" fmla="*/ 126 h 126"/>
                <a:gd name="T48" fmla="*/ 67 w 133"/>
                <a:gd name="T49" fmla="*/ 118 h 126"/>
                <a:gd name="T50" fmla="*/ 60 w 133"/>
                <a:gd name="T51" fmla="*/ 109 h 126"/>
                <a:gd name="T52" fmla="*/ 59 w 133"/>
                <a:gd name="T53" fmla="*/ 101 h 126"/>
                <a:gd name="T54" fmla="*/ 52 w 133"/>
                <a:gd name="T55" fmla="*/ 109 h 126"/>
                <a:gd name="T56" fmla="*/ 48 w 133"/>
                <a:gd name="T57" fmla="*/ 110 h 126"/>
                <a:gd name="T58" fmla="*/ 44 w 133"/>
                <a:gd name="T59" fmla="*/ 109 h 126"/>
                <a:gd name="T60" fmla="*/ 26 w 133"/>
                <a:gd name="T61" fmla="*/ 98 h 126"/>
                <a:gd name="T62" fmla="*/ 24 w 133"/>
                <a:gd name="T63" fmla="*/ 92 h 126"/>
                <a:gd name="T64" fmla="*/ 9 w 133"/>
                <a:gd name="T65" fmla="*/ 86 h 126"/>
                <a:gd name="T66" fmla="*/ 6 w 133"/>
                <a:gd name="T67" fmla="*/ 76 h 126"/>
                <a:gd name="T68" fmla="*/ 2 w 133"/>
                <a:gd name="T69" fmla="*/ 71 h 126"/>
                <a:gd name="T70" fmla="*/ 14 w 133"/>
                <a:gd name="T71" fmla="*/ 65 h 126"/>
                <a:gd name="T72" fmla="*/ 12 w 133"/>
                <a:gd name="T73" fmla="*/ 60 h 126"/>
                <a:gd name="T74" fmla="*/ 0 w 133"/>
                <a:gd name="T75" fmla="*/ 54 h 126"/>
                <a:gd name="T76" fmla="*/ 5 w 133"/>
                <a:gd name="T77" fmla="*/ 50 h 126"/>
                <a:gd name="T78" fmla="*/ 17 w 133"/>
                <a:gd name="T79" fmla="*/ 43 h 126"/>
                <a:gd name="T80" fmla="*/ 34 w 133"/>
                <a:gd name="T81" fmla="*/ 36 h 126"/>
                <a:gd name="T82" fmla="*/ 41 w 133"/>
                <a:gd name="T83" fmla="*/ 21 h 126"/>
                <a:gd name="T84" fmla="*/ 55 w 133"/>
                <a:gd name="T85" fmla="*/ 18 h 126"/>
                <a:gd name="T86" fmla="*/ 60 w 133"/>
                <a:gd name="T87" fmla="*/ 4 h 126"/>
                <a:gd name="T88" fmla="*/ 71 w 133"/>
                <a:gd name="T89" fmla="*/ 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26">
                  <a:moveTo>
                    <a:pt x="71" y="1"/>
                  </a:moveTo>
                  <a:lnTo>
                    <a:pt x="75" y="1"/>
                  </a:lnTo>
                  <a:lnTo>
                    <a:pt x="76" y="5"/>
                  </a:lnTo>
                  <a:lnTo>
                    <a:pt x="82" y="8"/>
                  </a:lnTo>
                  <a:lnTo>
                    <a:pt x="89" y="3"/>
                  </a:lnTo>
                  <a:lnTo>
                    <a:pt x="95" y="8"/>
                  </a:lnTo>
                  <a:lnTo>
                    <a:pt x="99" y="8"/>
                  </a:lnTo>
                  <a:lnTo>
                    <a:pt x="100" y="16"/>
                  </a:lnTo>
                  <a:lnTo>
                    <a:pt x="100" y="16"/>
                  </a:lnTo>
                  <a:lnTo>
                    <a:pt x="97" y="20"/>
                  </a:lnTo>
                  <a:lnTo>
                    <a:pt x="92" y="22"/>
                  </a:lnTo>
                  <a:lnTo>
                    <a:pt x="89" y="30"/>
                  </a:lnTo>
                  <a:lnTo>
                    <a:pt x="94" y="33"/>
                  </a:lnTo>
                  <a:lnTo>
                    <a:pt x="89" y="40"/>
                  </a:lnTo>
                  <a:lnTo>
                    <a:pt x="100" y="49"/>
                  </a:lnTo>
                  <a:lnTo>
                    <a:pt x="104" y="47"/>
                  </a:lnTo>
                  <a:lnTo>
                    <a:pt x="106" y="41"/>
                  </a:lnTo>
                  <a:lnTo>
                    <a:pt x="109" y="39"/>
                  </a:lnTo>
                  <a:lnTo>
                    <a:pt x="109" y="39"/>
                  </a:lnTo>
                  <a:lnTo>
                    <a:pt x="113" y="45"/>
                  </a:lnTo>
                  <a:lnTo>
                    <a:pt x="112" y="49"/>
                  </a:lnTo>
                  <a:lnTo>
                    <a:pt x="114" y="57"/>
                  </a:lnTo>
                  <a:lnTo>
                    <a:pt x="133" y="78"/>
                  </a:lnTo>
                  <a:lnTo>
                    <a:pt x="129" y="82"/>
                  </a:lnTo>
                  <a:lnTo>
                    <a:pt x="124" y="78"/>
                  </a:lnTo>
                  <a:lnTo>
                    <a:pt x="125" y="81"/>
                  </a:lnTo>
                  <a:lnTo>
                    <a:pt x="120" y="86"/>
                  </a:lnTo>
                  <a:lnTo>
                    <a:pt x="126" y="90"/>
                  </a:lnTo>
                  <a:lnTo>
                    <a:pt x="127" y="95"/>
                  </a:lnTo>
                  <a:lnTo>
                    <a:pt x="127" y="95"/>
                  </a:lnTo>
                  <a:lnTo>
                    <a:pt x="128" y="100"/>
                  </a:lnTo>
                  <a:lnTo>
                    <a:pt x="130" y="101"/>
                  </a:lnTo>
                  <a:lnTo>
                    <a:pt x="129" y="104"/>
                  </a:lnTo>
                  <a:lnTo>
                    <a:pt x="121" y="108"/>
                  </a:lnTo>
                  <a:lnTo>
                    <a:pt x="119" y="106"/>
                  </a:lnTo>
                  <a:lnTo>
                    <a:pt x="119" y="109"/>
                  </a:lnTo>
                  <a:lnTo>
                    <a:pt x="113" y="111"/>
                  </a:lnTo>
                  <a:lnTo>
                    <a:pt x="111" y="109"/>
                  </a:lnTo>
                  <a:lnTo>
                    <a:pt x="110" y="112"/>
                  </a:lnTo>
                  <a:lnTo>
                    <a:pt x="105" y="110"/>
                  </a:lnTo>
                  <a:lnTo>
                    <a:pt x="103" y="111"/>
                  </a:lnTo>
                  <a:lnTo>
                    <a:pt x="96" y="111"/>
                  </a:lnTo>
                  <a:lnTo>
                    <a:pt x="93" y="115"/>
                  </a:lnTo>
                  <a:lnTo>
                    <a:pt x="96" y="118"/>
                  </a:lnTo>
                  <a:lnTo>
                    <a:pt x="94" y="120"/>
                  </a:lnTo>
                  <a:lnTo>
                    <a:pt x="92" y="119"/>
                  </a:lnTo>
                  <a:lnTo>
                    <a:pt x="91" y="122"/>
                  </a:lnTo>
                  <a:lnTo>
                    <a:pt x="77" y="126"/>
                  </a:lnTo>
                  <a:lnTo>
                    <a:pt x="75" y="121"/>
                  </a:lnTo>
                  <a:lnTo>
                    <a:pt x="67" y="118"/>
                  </a:lnTo>
                  <a:lnTo>
                    <a:pt x="64" y="109"/>
                  </a:lnTo>
                  <a:lnTo>
                    <a:pt x="60" y="109"/>
                  </a:lnTo>
                  <a:lnTo>
                    <a:pt x="64" y="101"/>
                  </a:lnTo>
                  <a:lnTo>
                    <a:pt x="59" y="101"/>
                  </a:lnTo>
                  <a:lnTo>
                    <a:pt x="55" y="107"/>
                  </a:lnTo>
                  <a:lnTo>
                    <a:pt x="52" y="109"/>
                  </a:lnTo>
                  <a:lnTo>
                    <a:pt x="50" y="112"/>
                  </a:lnTo>
                  <a:lnTo>
                    <a:pt x="48" y="110"/>
                  </a:lnTo>
                  <a:lnTo>
                    <a:pt x="44" y="111"/>
                  </a:lnTo>
                  <a:lnTo>
                    <a:pt x="44" y="109"/>
                  </a:lnTo>
                  <a:lnTo>
                    <a:pt x="30" y="108"/>
                  </a:lnTo>
                  <a:lnTo>
                    <a:pt x="26" y="98"/>
                  </a:lnTo>
                  <a:lnTo>
                    <a:pt x="23" y="96"/>
                  </a:lnTo>
                  <a:lnTo>
                    <a:pt x="24" y="92"/>
                  </a:lnTo>
                  <a:lnTo>
                    <a:pt x="12" y="85"/>
                  </a:lnTo>
                  <a:lnTo>
                    <a:pt x="9" y="86"/>
                  </a:lnTo>
                  <a:lnTo>
                    <a:pt x="6" y="83"/>
                  </a:lnTo>
                  <a:lnTo>
                    <a:pt x="6" y="76"/>
                  </a:lnTo>
                  <a:lnTo>
                    <a:pt x="2" y="71"/>
                  </a:lnTo>
                  <a:lnTo>
                    <a:pt x="2" y="71"/>
                  </a:lnTo>
                  <a:lnTo>
                    <a:pt x="11" y="69"/>
                  </a:lnTo>
                  <a:lnTo>
                    <a:pt x="14" y="65"/>
                  </a:lnTo>
                  <a:lnTo>
                    <a:pt x="12" y="63"/>
                  </a:lnTo>
                  <a:lnTo>
                    <a:pt x="12" y="60"/>
                  </a:lnTo>
                  <a:lnTo>
                    <a:pt x="1" y="57"/>
                  </a:lnTo>
                  <a:lnTo>
                    <a:pt x="0" y="54"/>
                  </a:lnTo>
                  <a:lnTo>
                    <a:pt x="4" y="54"/>
                  </a:lnTo>
                  <a:lnTo>
                    <a:pt x="5" y="50"/>
                  </a:lnTo>
                  <a:lnTo>
                    <a:pt x="11" y="49"/>
                  </a:lnTo>
                  <a:lnTo>
                    <a:pt x="17" y="43"/>
                  </a:lnTo>
                  <a:lnTo>
                    <a:pt x="34" y="38"/>
                  </a:lnTo>
                  <a:lnTo>
                    <a:pt x="34" y="36"/>
                  </a:lnTo>
                  <a:lnTo>
                    <a:pt x="42" y="27"/>
                  </a:lnTo>
                  <a:lnTo>
                    <a:pt x="41" y="21"/>
                  </a:lnTo>
                  <a:lnTo>
                    <a:pt x="54" y="22"/>
                  </a:lnTo>
                  <a:lnTo>
                    <a:pt x="55" y="18"/>
                  </a:lnTo>
                  <a:lnTo>
                    <a:pt x="62" y="18"/>
                  </a:lnTo>
                  <a:lnTo>
                    <a:pt x="60" y="4"/>
                  </a:lnTo>
                  <a:lnTo>
                    <a:pt x="66" y="0"/>
                  </a:lnTo>
                  <a:lnTo>
                    <a:pt x="71"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3" name="Freeform 20">
              <a:extLst>
                <a:ext uri="{FF2B5EF4-FFF2-40B4-BE49-F238E27FC236}">
                  <a16:creationId xmlns:a16="http://schemas.microsoft.com/office/drawing/2014/main" id="{3B48C45C-2FD9-4BB4-B6F9-864180E6F54A}"/>
                </a:ext>
              </a:extLst>
            </p:cNvPr>
            <p:cNvSpPr>
              <a:spLocks/>
            </p:cNvSpPr>
            <p:nvPr/>
          </p:nvSpPr>
          <p:spPr bwMode="auto">
            <a:xfrm>
              <a:off x="6554788" y="6113463"/>
              <a:ext cx="25400" cy="44450"/>
            </a:xfrm>
            <a:custGeom>
              <a:avLst/>
              <a:gdLst>
                <a:gd name="T0" fmla="*/ 2 w 16"/>
                <a:gd name="T1" fmla="*/ 24 h 28"/>
                <a:gd name="T2" fmla="*/ 3 w 16"/>
                <a:gd name="T3" fmla="*/ 22 h 28"/>
                <a:gd name="T4" fmla="*/ 6 w 16"/>
                <a:gd name="T5" fmla="*/ 23 h 28"/>
                <a:gd name="T6" fmla="*/ 9 w 16"/>
                <a:gd name="T7" fmla="*/ 21 h 28"/>
                <a:gd name="T8" fmla="*/ 8 w 16"/>
                <a:gd name="T9" fmla="*/ 16 h 28"/>
                <a:gd name="T10" fmla="*/ 4 w 16"/>
                <a:gd name="T11" fmla="*/ 12 h 28"/>
                <a:gd name="T12" fmla="*/ 1 w 16"/>
                <a:gd name="T13" fmla="*/ 12 h 28"/>
                <a:gd name="T14" fmla="*/ 0 w 16"/>
                <a:gd name="T15" fmla="*/ 1 h 28"/>
                <a:gd name="T16" fmla="*/ 5 w 16"/>
                <a:gd name="T17" fmla="*/ 3 h 28"/>
                <a:gd name="T18" fmla="*/ 6 w 16"/>
                <a:gd name="T19" fmla="*/ 0 h 28"/>
                <a:gd name="T20" fmla="*/ 8 w 16"/>
                <a:gd name="T21" fmla="*/ 1 h 28"/>
                <a:gd name="T22" fmla="*/ 8 w 16"/>
                <a:gd name="T23" fmla="*/ 1 h 28"/>
                <a:gd name="T24" fmla="*/ 14 w 16"/>
                <a:gd name="T25" fmla="*/ 3 h 28"/>
                <a:gd name="T26" fmla="*/ 14 w 16"/>
                <a:gd name="T27" fmla="*/ 6 h 28"/>
                <a:gd name="T28" fmla="*/ 16 w 16"/>
                <a:gd name="T29" fmla="*/ 7 h 28"/>
                <a:gd name="T30" fmla="*/ 12 w 16"/>
                <a:gd name="T31" fmla="*/ 26 h 28"/>
                <a:gd name="T32" fmla="*/ 12 w 16"/>
                <a:gd name="T33" fmla="*/ 26 h 28"/>
                <a:gd name="T34" fmla="*/ 7 w 16"/>
                <a:gd name="T35" fmla="*/ 24 h 28"/>
                <a:gd name="T36" fmla="*/ 4 w 16"/>
                <a:gd name="T37" fmla="*/ 28 h 28"/>
                <a:gd name="T38" fmla="*/ 2 w 16"/>
                <a:gd name="T3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8">
                  <a:moveTo>
                    <a:pt x="2" y="24"/>
                  </a:moveTo>
                  <a:lnTo>
                    <a:pt x="3" y="22"/>
                  </a:lnTo>
                  <a:lnTo>
                    <a:pt x="6" y="23"/>
                  </a:lnTo>
                  <a:lnTo>
                    <a:pt x="9" y="21"/>
                  </a:lnTo>
                  <a:lnTo>
                    <a:pt x="8" y="16"/>
                  </a:lnTo>
                  <a:lnTo>
                    <a:pt x="4" y="12"/>
                  </a:lnTo>
                  <a:lnTo>
                    <a:pt x="1" y="12"/>
                  </a:lnTo>
                  <a:lnTo>
                    <a:pt x="0" y="1"/>
                  </a:lnTo>
                  <a:lnTo>
                    <a:pt x="5" y="3"/>
                  </a:lnTo>
                  <a:lnTo>
                    <a:pt x="6" y="0"/>
                  </a:lnTo>
                  <a:lnTo>
                    <a:pt x="8" y="1"/>
                  </a:lnTo>
                  <a:lnTo>
                    <a:pt x="8" y="1"/>
                  </a:lnTo>
                  <a:lnTo>
                    <a:pt x="14" y="3"/>
                  </a:lnTo>
                  <a:lnTo>
                    <a:pt x="14" y="6"/>
                  </a:lnTo>
                  <a:lnTo>
                    <a:pt x="16" y="7"/>
                  </a:lnTo>
                  <a:lnTo>
                    <a:pt x="12" y="26"/>
                  </a:lnTo>
                  <a:lnTo>
                    <a:pt x="12" y="26"/>
                  </a:lnTo>
                  <a:lnTo>
                    <a:pt x="7" y="24"/>
                  </a:lnTo>
                  <a:lnTo>
                    <a:pt x="4" y="28"/>
                  </a:lnTo>
                  <a:lnTo>
                    <a:pt x="2" y="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4" name="Freeform 21">
              <a:extLst>
                <a:ext uri="{FF2B5EF4-FFF2-40B4-BE49-F238E27FC236}">
                  <a16:creationId xmlns:a16="http://schemas.microsoft.com/office/drawing/2014/main" id="{DCDCB991-CB91-4F0B-92A6-300AB97F5FE4}"/>
                </a:ext>
              </a:extLst>
            </p:cNvPr>
            <p:cNvSpPr>
              <a:spLocks/>
            </p:cNvSpPr>
            <p:nvPr/>
          </p:nvSpPr>
          <p:spPr bwMode="auto">
            <a:xfrm>
              <a:off x="8374063" y="4832350"/>
              <a:ext cx="838200" cy="884238"/>
            </a:xfrm>
            <a:custGeom>
              <a:avLst/>
              <a:gdLst>
                <a:gd name="T0" fmla="*/ 268 w 528"/>
                <a:gd name="T1" fmla="*/ 22 h 557"/>
                <a:gd name="T2" fmla="*/ 249 w 528"/>
                <a:gd name="T3" fmla="*/ 37 h 557"/>
                <a:gd name="T4" fmla="*/ 238 w 528"/>
                <a:gd name="T5" fmla="*/ 63 h 557"/>
                <a:gd name="T6" fmla="*/ 244 w 528"/>
                <a:gd name="T7" fmla="*/ 104 h 557"/>
                <a:gd name="T8" fmla="*/ 210 w 528"/>
                <a:gd name="T9" fmla="*/ 143 h 557"/>
                <a:gd name="T10" fmla="*/ 207 w 528"/>
                <a:gd name="T11" fmla="*/ 189 h 557"/>
                <a:gd name="T12" fmla="*/ 212 w 528"/>
                <a:gd name="T13" fmla="*/ 230 h 557"/>
                <a:gd name="T14" fmla="*/ 208 w 528"/>
                <a:gd name="T15" fmla="*/ 260 h 557"/>
                <a:gd name="T16" fmla="*/ 178 w 528"/>
                <a:gd name="T17" fmla="*/ 251 h 557"/>
                <a:gd name="T18" fmla="*/ 159 w 528"/>
                <a:gd name="T19" fmla="*/ 239 h 557"/>
                <a:gd name="T20" fmla="*/ 123 w 528"/>
                <a:gd name="T21" fmla="*/ 287 h 557"/>
                <a:gd name="T22" fmla="*/ 116 w 528"/>
                <a:gd name="T23" fmla="*/ 313 h 557"/>
                <a:gd name="T24" fmla="*/ 100 w 528"/>
                <a:gd name="T25" fmla="*/ 291 h 557"/>
                <a:gd name="T26" fmla="*/ 71 w 528"/>
                <a:gd name="T27" fmla="*/ 300 h 557"/>
                <a:gd name="T28" fmla="*/ 48 w 528"/>
                <a:gd name="T29" fmla="*/ 350 h 557"/>
                <a:gd name="T30" fmla="*/ 37 w 528"/>
                <a:gd name="T31" fmla="*/ 372 h 557"/>
                <a:gd name="T32" fmla="*/ 27 w 528"/>
                <a:gd name="T33" fmla="*/ 389 h 557"/>
                <a:gd name="T34" fmla="*/ 20 w 528"/>
                <a:gd name="T35" fmla="*/ 431 h 557"/>
                <a:gd name="T36" fmla="*/ 19 w 528"/>
                <a:gd name="T37" fmla="*/ 463 h 557"/>
                <a:gd name="T38" fmla="*/ 44 w 528"/>
                <a:gd name="T39" fmla="*/ 474 h 557"/>
                <a:gd name="T40" fmla="*/ 74 w 528"/>
                <a:gd name="T41" fmla="*/ 487 h 557"/>
                <a:gd name="T42" fmla="*/ 102 w 528"/>
                <a:gd name="T43" fmla="*/ 477 h 557"/>
                <a:gd name="T44" fmla="*/ 157 w 528"/>
                <a:gd name="T45" fmla="*/ 517 h 557"/>
                <a:gd name="T46" fmla="*/ 185 w 528"/>
                <a:gd name="T47" fmla="*/ 549 h 557"/>
                <a:gd name="T48" fmla="*/ 269 w 528"/>
                <a:gd name="T49" fmla="*/ 490 h 557"/>
                <a:gd name="T50" fmla="*/ 293 w 528"/>
                <a:gd name="T51" fmla="*/ 401 h 557"/>
                <a:gd name="T52" fmla="*/ 291 w 528"/>
                <a:gd name="T53" fmla="*/ 360 h 557"/>
                <a:gd name="T54" fmla="*/ 332 w 528"/>
                <a:gd name="T55" fmla="*/ 336 h 557"/>
                <a:gd name="T56" fmla="*/ 374 w 528"/>
                <a:gd name="T57" fmla="*/ 338 h 557"/>
                <a:gd name="T58" fmla="*/ 404 w 528"/>
                <a:gd name="T59" fmla="*/ 346 h 557"/>
                <a:gd name="T60" fmla="*/ 451 w 528"/>
                <a:gd name="T61" fmla="*/ 328 h 557"/>
                <a:gd name="T62" fmla="*/ 466 w 528"/>
                <a:gd name="T63" fmla="*/ 338 h 557"/>
                <a:gd name="T64" fmla="*/ 490 w 528"/>
                <a:gd name="T65" fmla="*/ 339 h 557"/>
                <a:gd name="T66" fmla="*/ 489 w 528"/>
                <a:gd name="T67" fmla="*/ 322 h 557"/>
                <a:gd name="T68" fmla="*/ 485 w 528"/>
                <a:gd name="T69" fmla="*/ 303 h 557"/>
                <a:gd name="T70" fmla="*/ 491 w 528"/>
                <a:gd name="T71" fmla="*/ 279 h 557"/>
                <a:gd name="T72" fmla="*/ 528 w 528"/>
                <a:gd name="T73" fmla="*/ 271 h 557"/>
                <a:gd name="T74" fmla="*/ 521 w 528"/>
                <a:gd name="T75" fmla="*/ 231 h 557"/>
                <a:gd name="T76" fmla="*/ 498 w 528"/>
                <a:gd name="T77" fmla="*/ 226 h 557"/>
                <a:gd name="T78" fmla="*/ 487 w 528"/>
                <a:gd name="T79" fmla="*/ 203 h 557"/>
                <a:gd name="T80" fmla="*/ 460 w 528"/>
                <a:gd name="T81" fmla="*/ 185 h 557"/>
                <a:gd name="T82" fmla="*/ 426 w 528"/>
                <a:gd name="T83" fmla="*/ 202 h 557"/>
                <a:gd name="T84" fmla="*/ 404 w 528"/>
                <a:gd name="T85" fmla="*/ 229 h 557"/>
                <a:gd name="T86" fmla="*/ 381 w 528"/>
                <a:gd name="T87" fmla="*/ 246 h 557"/>
                <a:gd name="T88" fmla="*/ 383 w 528"/>
                <a:gd name="T89" fmla="*/ 236 h 557"/>
                <a:gd name="T90" fmla="*/ 356 w 528"/>
                <a:gd name="T91" fmla="*/ 237 h 557"/>
                <a:gd name="T92" fmla="*/ 317 w 528"/>
                <a:gd name="T93" fmla="*/ 246 h 557"/>
                <a:gd name="T94" fmla="*/ 311 w 528"/>
                <a:gd name="T95" fmla="*/ 223 h 557"/>
                <a:gd name="T96" fmla="*/ 327 w 528"/>
                <a:gd name="T97" fmla="*/ 179 h 557"/>
                <a:gd name="T98" fmla="*/ 333 w 528"/>
                <a:gd name="T99" fmla="*/ 154 h 557"/>
                <a:gd name="T100" fmla="*/ 318 w 528"/>
                <a:gd name="T101" fmla="*/ 115 h 557"/>
                <a:gd name="T102" fmla="*/ 309 w 528"/>
                <a:gd name="T103" fmla="*/ 87 h 557"/>
                <a:gd name="T104" fmla="*/ 293 w 528"/>
                <a:gd name="T105" fmla="*/ 37 h 557"/>
                <a:gd name="T106" fmla="*/ 298 w 528"/>
                <a:gd name="T107" fmla="*/ 17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557">
                  <a:moveTo>
                    <a:pt x="285" y="4"/>
                  </a:moveTo>
                  <a:lnTo>
                    <a:pt x="288" y="12"/>
                  </a:lnTo>
                  <a:lnTo>
                    <a:pt x="286" y="19"/>
                  </a:lnTo>
                  <a:lnTo>
                    <a:pt x="284" y="17"/>
                  </a:lnTo>
                  <a:lnTo>
                    <a:pt x="275" y="17"/>
                  </a:lnTo>
                  <a:lnTo>
                    <a:pt x="271" y="18"/>
                  </a:lnTo>
                  <a:lnTo>
                    <a:pt x="268" y="22"/>
                  </a:lnTo>
                  <a:lnTo>
                    <a:pt x="265" y="21"/>
                  </a:lnTo>
                  <a:lnTo>
                    <a:pt x="262" y="19"/>
                  </a:lnTo>
                  <a:lnTo>
                    <a:pt x="259" y="21"/>
                  </a:lnTo>
                  <a:lnTo>
                    <a:pt x="251" y="17"/>
                  </a:lnTo>
                  <a:lnTo>
                    <a:pt x="249" y="18"/>
                  </a:lnTo>
                  <a:lnTo>
                    <a:pt x="251" y="24"/>
                  </a:lnTo>
                  <a:lnTo>
                    <a:pt x="249" y="37"/>
                  </a:lnTo>
                  <a:lnTo>
                    <a:pt x="246" y="40"/>
                  </a:lnTo>
                  <a:lnTo>
                    <a:pt x="251" y="48"/>
                  </a:lnTo>
                  <a:lnTo>
                    <a:pt x="247" y="52"/>
                  </a:lnTo>
                  <a:lnTo>
                    <a:pt x="245" y="50"/>
                  </a:lnTo>
                  <a:lnTo>
                    <a:pt x="244" y="51"/>
                  </a:lnTo>
                  <a:lnTo>
                    <a:pt x="244" y="61"/>
                  </a:lnTo>
                  <a:lnTo>
                    <a:pt x="238" y="63"/>
                  </a:lnTo>
                  <a:lnTo>
                    <a:pt x="239" y="69"/>
                  </a:lnTo>
                  <a:lnTo>
                    <a:pt x="246" y="78"/>
                  </a:lnTo>
                  <a:lnTo>
                    <a:pt x="245" y="81"/>
                  </a:lnTo>
                  <a:lnTo>
                    <a:pt x="252" y="85"/>
                  </a:lnTo>
                  <a:lnTo>
                    <a:pt x="251" y="90"/>
                  </a:lnTo>
                  <a:lnTo>
                    <a:pt x="243" y="101"/>
                  </a:lnTo>
                  <a:lnTo>
                    <a:pt x="244" y="104"/>
                  </a:lnTo>
                  <a:lnTo>
                    <a:pt x="243" y="113"/>
                  </a:lnTo>
                  <a:lnTo>
                    <a:pt x="232" y="122"/>
                  </a:lnTo>
                  <a:lnTo>
                    <a:pt x="233" y="129"/>
                  </a:lnTo>
                  <a:lnTo>
                    <a:pt x="230" y="131"/>
                  </a:lnTo>
                  <a:lnTo>
                    <a:pt x="225" y="131"/>
                  </a:lnTo>
                  <a:lnTo>
                    <a:pt x="218" y="140"/>
                  </a:lnTo>
                  <a:lnTo>
                    <a:pt x="210" y="143"/>
                  </a:lnTo>
                  <a:lnTo>
                    <a:pt x="212" y="151"/>
                  </a:lnTo>
                  <a:lnTo>
                    <a:pt x="202" y="157"/>
                  </a:lnTo>
                  <a:lnTo>
                    <a:pt x="202" y="167"/>
                  </a:lnTo>
                  <a:lnTo>
                    <a:pt x="200" y="169"/>
                  </a:lnTo>
                  <a:lnTo>
                    <a:pt x="202" y="173"/>
                  </a:lnTo>
                  <a:lnTo>
                    <a:pt x="200" y="177"/>
                  </a:lnTo>
                  <a:lnTo>
                    <a:pt x="207" y="189"/>
                  </a:lnTo>
                  <a:lnTo>
                    <a:pt x="214" y="192"/>
                  </a:lnTo>
                  <a:lnTo>
                    <a:pt x="222" y="193"/>
                  </a:lnTo>
                  <a:lnTo>
                    <a:pt x="221" y="208"/>
                  </a:lnTo>
                  <a:lnTo>
                    <a:pt x="223" y="212"/>
                  </a:lnTo>
                  <a:lnTo>
                    <a:pt x="213" y="211"/>
                  </a:lnTo>
                  <a:lnTo>
                    <a:pt x="206" y="219"/>
                  </a:lnTo>
                  <a:lnTo>
                    <a:pt x="212" y="230"/>
                  </a:lnTo>
                  <a:lnTo>
                    <a:pt x="215" y="230"/>
                  </a:lnTo>
                  <a:lnTo>
                    <a:pt x="214" y="235"/>
                  </a:lnTo>
                  <a:lnTo>
                    <a:pt x="218" y="238"/>
                  </a:lnTo>
                  <a:lnTo>
                    <a:pt x="219" y="244"/>
                  </a:lnTo>
                  <a:lnTo>
                    <a:pt x="205" y="255"/>
                  </a:lnTo>
                  <a:lnTo>
                    <a:pt x="205" y="256"/>
                  </a:lnTo>
                  <a:lnTo>
                    <a:pt x="208" y="260"/>
                  </a:lnTo>
                  <a:lnTo>
                    <a:pt x="199" y="266"/>
                  </a:lnTo>
                  <a:lnTo>
                    <a:pt x="196" y="265"/>
                  </a:lnTo>
                  <a:lnTo>
                    <a:pt x="196" y="261"/>
                  </a:lnTo>
                  <a:lnTo>
                    <a:pt x="194" y="258"/>
                  </a:lnTo>
                  <a:lnTo>
                    <a:pt x="187" y="260"/>
                  </a:lnTo>
                  <a:lnTo>
                    <a:pt x="186" y="254"/>
                  </a:lnTo>
                  <a:lnTo>
                    <a:pt x="178" y="251"/>
                  </a:lnTo>
                  <a:lnTo>
                    <a:pt x="171" y="240"/>
                  </a:lnTo>
                  <a:lnTo>
                    <a:pt x="171" y="238"/>
                  </a:lnTo>
                  <a:lnTo>
                    <a:pt x="174" y="238"/>
                  </a:lnTo>
                  <a:lnTo>
                    <a:pt x="174" y="236"/>
                  </a:lnTo>
                  <a:lnTo>
                    <a:pt x="164" y="236"/>
                  </a:lnTo>
                  <a:lnTo>
                    <a:pt x="161" y="240"/>
                  </a:lnTo>
                  <a:lnTo>
                    <a:pt x="159" y="239"/>
                  </a:lnTo>
                  <a:lnTo>
                    <a:pt x="154" y="241"/>
                  </a:lnTo>
                  <a:lnTo>
                    <a:pt x="152" y="247"/>
                  </a:lnTo>
                  <a:lnTo>
                    <a:pt x="156" y="259"/>
                  </a:lnTo>
                  <a:lnTo>
                    <a:pt x="146" y="270"/>
                  </a:lnTo>
                  <a:lnTo>
                    <a:pt x="138" y="272"/>
                  </a:lnTo>
                  <a:lnTo>
                    <a:pt x="133" y="281"/>
                  </a:lnTo>
                  <a:lnTo>
                    <a:pt x="123" y="287"/>
                  </a:lnTo>
                  <a:lnTo>
                    <a:pt x="125" y="290"/>
                  </a:lnTo>
                  <a:lnTo>
                    <a:pt x="121" y="296"/>
                  </a:lnTo>
                  <a:lnTo>
                    <a:pt x="116" y="296"/>
                  </a:lnTo>
                  <a:lnTo>
                    <a:pt x="116" y="301"/>
                  </a:lnTo>
                  <a:lnTo>
                    <a:pt x="116" y="305"/>
                  </a:lnTo>
                  <a:lnTo>
                    <a:pt x="119" y="313"/>
                  </a:lnTo>
                  <a:lnTo>
                    <a:pt x="116" y="313"/>
                  </a:lnTo>
                  <a:lnTo>
                    <a:pt x="115" y="315"/>
                  </a:lnTo>
                  <a:lnTo>
                    <a:pt x="107" y="311"/>
                  </a:lnTo>
                  <a:lnTo>
                    <a:pt x="107" y="302"/>
                  </a:lnTo>
                  <a:lnTo>
                    <a:pt x="105" y="299"/>
                  </a:lnTo>
                  <a:lnTo>
                    <a:pt x="99" y="297"/>
                  </a:lnTo>
                  <a:lnTo>
                    <a:pt x="98" y="294"/>
                  </a:lnTo>
                  <a:lnTo>
                    <a:pt x="100" y="291"/>
                  </a:lnTo>
                  <a:lnTo>
                    <a:pt x="98" y="288"/>
                  </a:lnTo>
                  <a:lnTo>
                    <a:pt x="90" y="289"/>
                  </a:lnTo>
                  <a:lnTo>
                    <a:pt x="85" y="300"/>
                  </a:lnTo>
                  <a:lnTo>
                    <a:pt x="78" y="300"/>
                  </a:lnTo>
                  <a:lnTo>
                    <a:pt x="76" y="302"/>
                  </a:lnTo>
                  <a:lnTo>
                    <a:pt x="72" y="303"/>
                  </a:lnTo>
                  <a:lnTo>
                    <a:pt x="71" y="300"/>
                  </a:lnTo>
                  <a:lnTo>
                    <a:pt x="52" y="299"/>
                  </a:lnTo>
                  <a:lnTo>
                    <a:pt x="38" y="331"/>
                  </a:lnTo>
                  <a:lnTo>
                    <a:pt x="45" y="335"/>
                  </a:lnTo>
                  <a:lnTo>
                    <a:pt x="41" y="337"/>
                  </a:lnTo>
                  <a:lnTo>
                    <a:pt x="42" y="341"/>
                  </a:lnTo>
                  <a:lnTo>
                    <a:pt x="49" y="341"/>
                  </a:lnTo>
                  <a:lnTo>
                    <a:pt x="48" y="350"/>
                  </a:lnTo>
                  <a:lnTo>
                    <a:pt x="51" y="352"/>
                  </a:lnTo>
                  <a:lnTo>
                    <a:pt x="51" y="357"/>
                  </a:lnTo>
                  <a:lnTo>
                    <a:pt x="42" y="358"/>
                  </a:lnTo>
                  <a:lnTo>
                    <a:pt x="43" y="365"/>
                  </a:lnTo>
                  <a:lnTo>
                    <a:pt x="40" y="365"/>
                  </a:lnTo>
                  <a:lnTo>
                    <a:pt x="40" y="369"/>
                  </a:lnTo>
                  <a:lnTo>
                    <a:pt x="37" y="372"/>
                  </a:lnTo>
                  <a:lnTo>
                    <a:pt x="33" y="370"/>
                  </a:lnTo>
                  <a:lnTo>
                    <a:pt x="32" y="373"/>
                  </a:lnTo>
                  <a:lnTo>
                    <a:pt x="30" y="373"/>
                  </a:lnTo>
                  <a:lnTo>
                    <a:pt x="29" y="378"/>
                  </a:lnTo>
                  <a:lnTo>
                    <a:pt x="25" y="382"/>
                  </a:lnTo>
                  <a:lnTo>
                    <a:pt x="24" y="387"/>
                  </a:lnTo>
                  <a:lnTo>
                    <a:pt x="27" y="389"/>
                  </a:lnTo>
                  <a:lnTo>
                    <a:pt x="26" y="396"/>
                  </a:lnTo>
                  <a:lnTo>
                    <a:pt x="28" y="400"/>
                  </a:lnTo>
                  <a:lnTo>
                    <a:pt x="22" y="403"/>
                  </a:lnTo>
                  <a:lnTo>
                    <a:pt x="24" y="406"/>
                  </a:lnTo>
                  <a:lnTo>
                    <a:pt x="22" y="414"/>
                  </a:lnTo>
                  <a:lnTo>
                    <a:pt x="24" y="418"/>
                  </a:lnTo>
                  <a:lnTo>
                    <a:pt x="20" y="431"/>
                  </a:lnTo>
                  <a:lnTo>
                    <a:pt x="9" y="430"/>
                  </a:lnTo>
                  <a:lnTo>
                    <a:pt x="7" y="434"/>
                  </a:lnTo>
                  <a:lnTo>
                    <a:pt x="3" y="435"/>
                  </a:lnTo>
                  <a:lnTo>
                    <a:pt x="1" y="438"/>
                  </a:lnTo>
                  <a:lnTo>
                    <a:pt x="0" y="442"/>
                  </a:lnTo>
                  <a:lnTo>
                    <a:pt x="9" y="449"/>
                  </a:lnTo>
                  <a:lnTo>
                    <a:pt x="19" y="463"/>
                  </a:lnTo>
                  <a:lnTo>
                    <a:pt x="25" y="464"/>
                  </a:lnTo>
                  <a:lnTo>
                    <a:pt x="25" y="464"/>
                  </a:lnTo>
                  <a:lnTo>
                    <a:pt x="25" y="461"/>
                  </a:lnTo>
                  <a:lnTo>
                    <a:pt x="28" y="461"/>
                  </a:lnTo>
                  <a:lnTo>
                    <a:pt x="33" y="466"/>
                  </a:lnTo>
                  <a:lnTo>
                    <a:pt x="37" y="466"/>
                  </a:lnTo>
                  <a:lnTo>
                    <a:pt x="44" y="474"/>
                  </a:lnTo>
                  <a:lnTo>
                    <a:pt x="52" y="475"/>
                  </a:lnTo>
                  <a:lnTo>
                    <a:pt x="54" y="480"/>
                  </a:lnTo>
                  <a:lnTo>
                    <a:pt x="59" y="481"/>
                  </a:lnTo>
                  <a:lnTo>
                    <a:pt x="59" y="485"/>
                  </a:lnTo>
                  <a:lnTo>
                    <a:pt x="73" y="484"/>
                  </a:lnTo>
                  <a:lnTo>
                    <a:pt x="75" y="485"/>
                  </a:lnTo>
                  <a:lnTo>
                    <a:pt x="74" y="487"/>
                  </a:lnTo>
                  <a:lnTo>
                    <a:pt x="82" y="492"/>
                  </a:lnTo>
                  <a:lnTo>
                    <a:pt x="82" y="492"/>
                  </a:lnTo>
                  <a:lnTo>
                    <a:pt x="85" y="485"/>
                  </a:lnTo>
                  <a:lnTo>
                    <a:pt x="91" y="484"/>
                  </a:lnTo>
                  <a:lnTo>
                    <a:pt x="96" y="480"/>
                  </a:lnTo>
                  <a:lnTo>
                    <a:pt x="96" y="476"/>
                  </a:lnTo>
                  <a:lnTo>
                    <a:pt x="102" y="477"/>
                  </a:lnTo>
                  <a:lnTo>
                    <a:pt x="105" y="473"/>
                  </a:lnTo>
                  <a:lnTo>
                    <a:pt x="110" y="487"/>
                  </a:lnTo>
                  <a:lnTo>
                    <a:pt x="131" y="503"/>
                  </a:lnTo>
                  <a:lnTo>
                    <a:pt x="138" y="513"/>
                  </a:lnTo>
                  <a:lnTo>
                    <a:pt x="145" y="517"/>
                  </a:lnTo>
                  <a:lnTo>
                    <a:pt x="147" y="515"/>
                  </a:lnTo>
                  <a:lnTo>
                    <a:pt x="157" y="517"/>
                  </a:lnTo>
                  <a:lnTo>
                    <a:pt x="158" y="521"/>
                  </a:lnTo>
                  <a:lnTo>
                    <a:pt x="163" y="528"/>
                  </a:lnTo>
                  <a:lnTo>
                    <a:pt x="170" y="531"/>
                  </a:lnTo>
                  <a:lnTo>
                    <a:pt x="172" y="544"/>
                  </a:lnTo>
                  <a:lnTo>
                    <a:pt x="175" y="546"/>
                  </a:lnTo>
                  <a:lnTo>
                    <a:pt x="181" y="546"/>
                  </a:lnTo>
                  <a:lnTo>
                    <a:pt x="185" y="549"/>
                  </a:lnTo>
                  <a:lnTo>
                    <a:pt x="185" y="557"/>
                  </a:lnTo>
                  <a:lnTo>
                    <a:pt x="194" y="553"/>
                  </a:lnTo>
                  <a:lnTo>
                    <a:pt x="202" y="552"/>
                  </a:lnTo>
                  <a:lnTo>
                    <a:pt x="204" y="542"/>
                  </a:lnTo>
                  <a:lnTo>
                    <a:pt x="220" y="533"/>
                  </a:lnTo>
                  <a:lnTo>
                    <a:pt x="245" y="504"/>
                  </a:lnTo>
                  <a:lnTo>
                    <a:pt x="269" y="490"/>
                  </a:lnTo>
                  <a:lnTo>
                    <a:pt x="281" y="478"/>
                  </a:lnTo>
                  <a:lnTo>
                    <a:pt x="290" y="451"/>
                  </a:lnTo>
                  <a:lnTo>
                    <a:pt x="292" y="431"/>
                  </a:lnTo>
                  <a:lnTo>
                    <a:pt x="291" y="431"/>
                  </a:lnTo>
                  <a:lnTo>
                    <a:pt x="294" y="426"/>
                  </a:lnTo>
                  <a:lnTo>
                    <a:pt x="296" y="404"/>
                  </a:lnTo>
                  <a:lnTo>
                    <a:pt x="293" y="401"/>
                  </a:lnTo>
                  <a:lnTo>
                    <a:pt x="294" y="391"/>
                  </a:lnTo>
                  <a:lnTo>
                    <a:pt x="299" y="377"/>
                  </a:lnTo>
                  <a:lnTo>
                    <a:pt x="305" y="377"/>
                  </a:lnTo>
                  <a:lnTo>
                    <a:pt x="307" y="375"/>
                  </a:lnTo>
                  <a:lnTo>
                    <a:pt x="301" y="373"/>
                  </a:lnTo>
                  <a:lnTo>
                    <a:pt x="298" y="365"/>
                  </a:lnTo>
                  <a:lnTo>
                    <a:pt x="291" y="360"/>
                  </a:lnTo>
                  <a:lnTo>
                    <a:pt x="295" y="355"/>
                  </a:lnTo>
                  <a:lnTo>
                    <a:pt x="294" y="351"/>
                  </a:lnTo>
                  <a:lnTo>
                    <a:pt x="312" y="345"/>
                  </a:lnTo>
                  <a:lnTo>
                    <a:pt x="317" y="346"/>
                  </a:lnTo>
                  <a:lnTo>
                    <a:pt x="321" y="342"/>
                  </a:lnTo>
                  <a:lnTo>
                    <a:pt x="324" y="335"/>
                  </a:lnTo>
                  <a:lnTo>
                    <a:pt x="332" y="336"/>
                  </a:lnTo>
                  <a:lnTo>
                    <a:pt x="336" y="339"/>
                  </a:lnTo>
                  <a:lnTo>
                    <a:pt x="340" y="338"/>
                  </a:lnTo>
                  <a:lnTo>
                    <a:pt x="350" y="340"/>
                  </a:lnTo>
                  <a:lnTo>
                    <a:pt x="358" y="328"/>
                  </a:lnTo>
                  <a:lnTo>
                    <a:pt x="365" y="336"/>
                  </a:lnTo>
                  <a:lnTo>
                    <a:pt x="371" y="335"/>
                  </a:lnTo>
                  <a:lnTo>
                    <a:pt x="374" y="338"/>
                  </a:lnTo>
                  <a:lnTo>
                    <a:pt x="378" y="339"/>
                  </a:lnTo>
                  <a:lnTo>
                    <a:pt x="382" y="335"/>
                  </a:lnTo>
                  <a:lnTo>
                    <a:pt x="384" y="335"/>
                  </a:lnTo>
                  <a:lnTo>
                    <a:pt x="385" y="341"/>
                  </a:lnTo>
                  <a:lnTo>
                    <a:pt x="389" y="345"/>
                  </a:lnTo>
                  <a:lnTo>
                    <a:pt x="396" y="348"/>
                  </a:lnTo>
                  <a:lnTo>
                    <a:pt x="404" y="346"/>
                  </a:lnTo>
                  <a:lnTo>
                    <a:pt x="413" y="352"/>
                  </a:lnTo>
                  <a:lnTo>
                    <a:pt x="418" y="345"/>
                  </a:lnTo>
                  <a:lnTo>
                    <a:pt x="424" y="347"/>
                  </a:lnTo>
                  <a:lnTo>
                    <a:pt x="433" y="344"/>
                  </a:lnTo>
                  <a:lnTo>
                    <a:pt x="439" y="333"/>
                  </a:lnTo>
                  <a:lnTo>
                    <a:pt x="439" y="329"/>
                  </a:lnTo>
                  <a:lnTo>
                    <a:pt x="451" y="328"/>
                  </a:lnTo>
                  <a:lnTo>
                    <a:pt x="455" y="324"/>
                  </a:lnTo>
                  <a:lnTo>
                    <a:pt x="461" y="323"/>
                  </a:lnTo>
                  <a:lnTo>
                    <a:pt x="464" y="327"/>
                  </a:lnTo>
                  <a:lnTo>
                    <a:pt x="454" y="335"/>
                  </a:lnTo>
                  <a:lnTo>
                    <a:pt x="454" y="335"/>
                  </a:lnTo>
                  <a:lnTo>
                    <a:pt x="462" y="340"/>
                  </a:lnTo>
                  <a:lnTo>
                    <a:pt x="466" y="338"/>
                  </a:lnTo>
                  <a:lnTo>
                    <a:pt x="469" y="342"/>
                  </a:lnTo>
                  <a:lnTo>
                    <a:pt x="476" y="343"/>
                  </a:lnTo>
                  <a:lnTo>
                    <a:pt x="481" y="342"/>
                  </a:lnTo>
                  <a:lnTo>
                    <a:pt x="481" y="340"/>
                  </a:lnTo>
                  <a:lnTo>
                    <a:pt x="483" y="340"/>
                  </a:lnTo>
                  <a:lnTo>
                    <a:pt x="487" y="335"/>
                  </a:lnTo>
                  <a:lnTo>
                    <a:pt x="490" y="339"/>
                  </a:lnTo>
                  <a:lnTo>
                    <a:pt x="493" y="339"/>
                  </a:lnTo>
                  <a:lnTo>
                    <a:pt x="496" y="330"/>
                  </a:lnTo>
                  <a:lnTo>
                    <a:pt x="494" y="327"/>
                  </a:lnTo>
                  <a:lnTo>
                    <a:pt x="500" y="321"/>
                  </a:lnTo>
                  <a:lnTo>
                    <a:pt x="496" y="319"/>
                  </a:lnTo>
                  <a:lnTo>
                    <a:pt x="491" y="323"/>
                  </a:lnTo>
                  <a:lnTo>
                    <a:pt x="489" y="322"/>
                  </a:lnTo>
                  <a:lnTo>
                    <a:pt x="490" y="318"/>
                  </a:lnTo>
                  <a:lnTo>
                    <a:pt x="488" y="319"/>
                  </a:lnTo>
                  <a:lnTo>
                    <a:pt x="488" y="315"/>
                  </a:lnTo>
                  <a:lnTo>
                    <a:pt x="486" y="312"/>
                  </a:lnTo>
                  <a:lnTo>
                    <a:pt x="488" y="307"/>
                  </a:lnTo>
                  <a:lnTo>
                    <a:pt x="484" y="305"/>
                  </a:lnTo>
                  <a:lnTo>
                    <a:pt x="485" y="303"/>
                  </a:lnTo>
                  <a:lnTo>
                    <a:pt x="483" y="299"/>
                  </a:lnTo>
                  <a:lnTo>
                    <a:pt x="490" y="296"/>
                  </a:lnTo>
                  <a:lnTo>
                    <a:pt x="490" y="286"/>
                  </a:lnTo>
                  <a:lnTo>
                    <a:pt x="491" y="284"/>
                  </a:lnTo>
                  <a:lnTo>
                    <a:pt x="494" y="286"/>
                  </a:lnTo>
                  <a:lnTo>
                    <a:pt x="493" y="281"/>
                  </a:lnTo>
                  <a:lnTo>
                    <a:pt x="491" y="279"/>
                  </a:lnTo>
                  <a:lnTo>
                    <a:pt x="492" y="277"/>
                  </a:lnTo>
                  <a:lnTo>
                    <a:pt x="499" y="274"/>
                  </a:lnTo>
                  <a:lnTo>
                    <a:pt x="508" y="276"/>
                  </a:lnTo>
                  <a:lnTo>
                    <a:pt x="518" y="284"/>
                  </a:lnTo>
                  <a:lnTo>
                    <a:pt x="528" y="282"/>
                  </a:lnTo>
                  <a:lnTo>
                    <a:pt x="528" y="282"/>
                  </a:lnTo>
                  <a:lnTo>
                    <a:pt x="528" y="271"/>
                  </a:lnTo>
                  <a:lnTo>
                    <a:pt x="521" y="266"/>
                  </a:lnTo>
                  <a:lnTo>
                    <a:pt x="523" y="257"/>
                  </a:lnTo>
                  <a:lnTo>
                    <a:pt x="521" y="253"/>
                  </a:lnTo>
                  <a:lnTo>
                    <a:pt x="522" y="250"/>
                  </a:lnTo>
                  <a:lnTo>
                    <a:pt x="520" y="240"/>
                  </a:lnTo>
                  <a:lnTo>
                    <a:pt x="523" y="236"/>
                  </a:lnTo>
                  <a:lnTo>
                    <a:pt x="521" y="231"/>
                  </a:lnTo>
                  <a:lnTo>
                    <a:pt x="512" y="228"/>
                  </a:lnTo>
                  <a:lnTo>
                    <a:pt x="509" y="222"/>
                  </a:lnTo>
                  <a:lnTo>
                    <a:pt x="506" y="223"/>
                  </a:lnTo>
                  <a:lnTo>
                    <a:pt x="505" y="221"/>
                  </a:lnTo>
                  <a:lnTo>
                    <a:pt x="503" y="230"/>
                  </a:lnTo>
                  <a:lnTo>
                    <a:pt x="500" y="231"/>
                  </a:lnTo>
                  <a:lnTo>
                    <a:pt x="498" y="226"/>
                  </a:lnTo>
                  <a:lnTo>
                    <a:pt x="494" y="228"/>
                  </a:lnTo>
                  <a:lnTo>
                    <a:pt x="487" y="228"/>
                  </a:lnTo>
                  <a:lnTo>
                    <a:pt x="483" y="223"/>
                  </a:lnTo>
                  <a:lnTo>
                    <a:pt x="484" y="213"/>
                  </a:lnTo>
                  <a:lnTo>
                    <a:pt x="482" y="211"/>
                  </a:lnTo>
                  <a:lnTo>
                    <a:pt x="485" y="208"/>
                  </a:lnTo>
                  <a:lnTo>
                    <a:pt x="487" y="203"/>
                  </a:lnTo>
                  <a:lnTo>
                    <a:pt x="482" y="204"/>
                  </a:lnTo>
                  <a:lnTo>
                    <a:pt x="481" y="198"/>
                  </a:lnTo>
                  <a:lnTo>
                    <a:pt x="476" y="195"/>
                  </a:lnTo>
                  <a:lnTo>
                    <a:pt x="475" y="193"/>
                  </a:lnTo>
                  <a:lnTo>
                    <a:pt x="470" y="189"/>
                  </a:lnTo>
                  <a:lnTo>
                    <a:pt x="465" y="190"/>
                  </a:lnTo>
                  <a:lnTo>
                    <a:pt x="460" y="185"/>
                  </a:lnTo>
                  <a:lnTo>
                    <a:pt x="456" y="185"/>
                  </a:lnTo>
                  <a:lnTo>
                    <a:pt x="454" y="181"/>
                  </a:lnTo>
                  <a:lnTo>
                    <a:pt x="445" y="185"/>
                  </a:lnTo>
                  <a:lnTo>
                    <a:pt x="441" y="183"/>
                  </a:lnTo>
                  <a:lnTo>
                    <a:pt x="436" y="196"/>
                  </a:lnTo>
                  <a:lnTo>
                    <a:pt x="430" y="197"/>
                  </a:lnTo>
                  <a:lnTo>
                    <a:pt x="426" y="202"/>
                  </a:lnTo>
                  <a:lnTo>
                    <a:pt x="426" y="207"/>
                  </a:lnTo>
                  <a:lnTo>
                    <a:pt x="419" y="211"/>
                  </a:lnTo>
                  <a:lnTo>
                    <a:pt x="418" y="216"/>
                  </a:lnTo>
                  <a:lnTo>
                    <a:pt x="415" y="216"/>
                  </a:lnTo>
                  <a:lnTo>
                    <a:pt x="410" y="223"/>
                  </a:lnTo>
                  <a:lnTo>
                    <a:pt x="405" y="225"/>
                  </a:lnTo>
                  <a:lnTo>
                    <a:pt x="404" y="229"/>
                  </a:lnTo>
                  <a:lnTo>
                    <a:pt x="401" y="232"/>
                  </a:lnTo>
                  <a:lnTo>
                    <a:pt x="401" y="238"/>
                  </a:lnTo>
                  <a:lnTo>
                    <a:pt x="397" y="242"/>
                  </a:lnTo>
                  <a:lnTo>
                    <a:pt x="388" y="244"/>
                  </a:lnTo>
                  <a:lnTo>
                    <a:pt x="385" y="249"/>
                  </a:lnTo>
                  <a:lnTo>
                    <a:pt x="383" y="245"/>
                  </a:lnTo>
                  <a:lnTo>
                    <a:pt x="381" y="246"/>
                  </a:lnTo>
                  <a:lnTo>
                    <a:pt x="381" y="255"/>
                  </a:lnTo>
                  <a:lnTo>
                    <a:pt x="379" y="256"/>
                  </a:lnTo>
                  <a:lnTo>
                    <a:pt x="378" y="256"/>
                  </a:lnTo>
                  <a:lnTo>
                    <a:pt x="377" y="251"/>
                  </a:lnTo>
                  <a:lnTo>
                    <a:pt x="377" y="243"/>
                  </a:lnTo>
                  <a:lnTo>
                    <a:pt x="383" y="239"/>
                  </a:lnTo>
                  <a:lnTo>
                    <a:pt x="383" y="236"/>
                  </a:lnTo>
                  <a:lnTo>
                    <a:pt x="375" y="236"/>
                  </a:lnTo>
                  <a:lnTo>
                    <a:pt x="376" y="231"/>
                  </a:lnTo>
                  <a:lnTo>
                    <a:pt x="375" y="228"/>
                  </a:lnTo>
                  <a:lnTo>
                    <a:pt x="368" y="236"/>
                  </a:lnTo>
                  <a:lnTo>
                    <a:pt x="362" y="237"/>
                  </a:lnTo>
                  <a:lnTo>
                    <a:pt x="360" y="240"/>
                  </a:lnTo>
                  <a:lnTo>
                    <a:pt x="356" y="237"/>
                  </a:lnTo>
                  <a:lnTo>
                    <a:pt x="351" y="240"/>
                  </a:lnTo>
                  <a:lnTo>
                    <a:pt x="348" y="238"/>
                  </a:lnTo>
                  <a:lnTo>
                    <a:pt x="339" y="238"/>
                  </a:lnTo>
                  <a:lnTo>
                    <a:pt x="336" y="246"/>
                  </a:lnTo>
                  <a:lnTo>
                    <a:pt x="330" y="250"/>
                  </a:lnTo>
                  <a:lnTo>
                    <a:pt x="318" y="250"/>
                  </a:lnTo>
                  <a:lnTo>
                    <a:pt x="317" y="246"/>
                  </a:lnTo>
                  <a:lnTo>
                    <a:pt x="313" y="246"/>
                  </a:lnTo>
                  <a:lnTo>
                    <a:pt x="313" y="243"/>
                  </a:lnTo>
                  <a:lnTo>
                    <a:pt x="310" y="237"/>
                  </a:lnTo>
                  <a:lnTo>
                    <a:pt x="306" y="236"/>
                  </a:lnTo>
                  <a:lnTo>
                    <a:pt x="308" y="231"/>
                  </a:lnTo>
                  <a:lnTo>
                    <a:pt x="307" y="230"/>
                  </a:lnTo>
                  <a:lnTo>
                    <a:pt x="311" y="223"/>
                  </a:lnTo>
                  <a:lnTo>
                    <a:pt x="311" y="217"/>
                  </a:lnTo>
                  <a:lnTo>
                    <a:pt x="318" y="204"/>
                  </a:lnTo>
                  <a:lnTo>
                    <a:pt x="316" y="200"/>
                  </a:lnTo>
                  <a:lnTo>
                    <a:pt x="318" y="195"/>
                  </a:lnTo>
                  <a:lnTo>
                    <a:pt x="323" y="187"/>
                  </a:lnTo>
                  <a:lnTo>
                    <a:pt x="322" y="184"/>
                  </a:lnTo>
                  <a:lnTo>
                    <a:pt x="327" y="179"/>
                  </a:lnTo>
                  <a:lnTo>
                    <a:pt x="326" y="176"/>
                  </a:lnTo>
                  <a:lnTo>
                    <a:pt x="330" y="175"/>
                  </a:lnTo>
                  <a:lnTo>
                    <a:pt x="331" y="171"/>
                  </a:lnTo>
                  <a:lnTo>
                    <a:pt x="331" y="169"/>
                  </a:lnTo>
                  <a:lnTo>
                    <a:pt x="335" y="162"/>
                  </a:lnTo>
                  <a:lnTo>
                    <a:pt x="336" y="155"/>
                  </a:lnTo>
                  <a:lnTo>
                    <a:pt x="333" y="154"/>
                  </a:lnTo>
                  <a:lnTo>
                    <a:pt x="330" y="154"/>
                  </a:lnTo>
                  <a:lnTo>
                    <a:pt x="326" y="148"/>
                  </a:lnTo>
                  <a:lnTo>
                    <a:pt x="321" y="148"/>
                  </a:lnTo>
                  <a:lnTo>
                    <a:pt x="320" y="145"/>
                  </a:lnTo>
                  <a:lnTo>
                    <a:pt x="321" y="135"/>
                  </a:lnTo>
                  <a:lnTo>
                    <a:pt x="314" y="122"/>
                  </a:lnTo>
                  <a:lnTo>
                    <a:pt x="318" y="115"/>
                  </a:lnTo>
                  <a:lnTo>
                    <a:pt x="323" y="112"/>
                  </a:lnTo>
                  <a:lnTo>
                    <a:pt x="324" y="100"/>
                  </a:lnTo>
                  <a:lnTo>
                    <a:pt x="322" y="95"/>
                  </a:lnTo>
                  <a:lnTo>
                    <a:pt x="315" y="95"/>
                  </a:lnTo>
                  <a:lnTo>
                    <a:pt x="312" y="97"/>
                  </a:lnTo>
                  <a:lnTo>
                    <a:pt x="309" y="91"/>
                  </a:lnTo>
                  <a:lnTo>
                    <a:pt x="309" y="87"/>
                  </a:lnTo>
                  <a:lnTo>
                    <a:pt x="317" y="74"/>
                  </a:lnTo>
                  <a:lnTo>
                    <a:pt x="313" y="67"/>
                  </a:lnTo>
                  <a:lnTo>
                    <a:pt x="311" y="48"/>
                  </a:lnTo>
                  <a:lnTo>
                    <a:pt x="309" y="49"/>
                  </a:lnTo>
                  <a:lnTo>
                    <a:pt x="304" y="39"/>
                  </a:lnTo>
                  <a:lnTo>
                    <a:pt x="299" y="40"/>
                  </a:lnTo>
                  <a:lnTo>
                    <a:pt x="293" y="37"/>
                  </a:lnTo>
                  <a:lnTo>
                    <a:pt x="285" y="39"/>
                  </a:lnTo>
                  <a:lnTo>
                    <a:pt x="284" y="37"/>
                  </a:lnTo>
                  <a:lnTo>
                    <a:pt x="288" y="27"/>
                  </a:lnTo>
                  <a:lnTo>
                    <a:pt x="296" y="26"/>
                  </a:lnTo>
                  <a:lnTo>
                    <a:pt x="298" y="24"/>
                  </a:lnTo>
                  <a:lnTo>
                    <a:pt x="297" y="21"/>
                  </a:lnTo>
                  <a:lnTo>
                    <a:pt x="298" y="17"/>
                  </a:lnTo>
                  <a:lnTo>
                    <a:pt x="292" y="12"/>
                  </a:lnTo>
                  <a:lnTo>
                    <a:pt x="290" y="0"/>
                  </a:lnTo>
                  <a:lnTo>
                    <a:pt x="287" y="2"/>
                  </a:lnTo>
                  <a:lnTo>
                    <a:pt x="283" y="1"/>
                  </a:lnTo>
                  <a:lnTo>
                    <a:pt x="281" y="2"/>
                  </a:lnTo>
                  <a:lnTo>
                    <a:pt x="285"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5" name="Freeform 22">
              <a:extLst>
                <a:ext uri="{FF2B5EF4-FFF2-40B4-BE49-F238E27FC236}">
                  <a16:creationId xmlns:a16="http://schemas.microsoft.com/office/drawing/2014/main" id="{A50ABDCE-10D5-493C-9B8B-0EBC3B772717}"/>
                </a:ext>
              </a:extLst>
            </p:cNvPr>
            <p:cNvSpPr>
              <a:spLocks/>
            </p:cNvSpPr>
            <p:nvPr/>
          </p:nvSpPr>
          <p:spPr bwMode="auto">
            <a:xfrm>
              <a:off x="6372225" y="5314950"/>
              <a:ext cx="157163" cy="88900"/>
            </a:xfrm>
            <a:custGeom>
              <a:avLst/>
              <a:gdLst>
                <a:gd name="T0" fmla="*/ 33 w 99"/>
                <a:gd name="T1" fmla="*/ 15 h 56"/>
                <a:gd name="T2" fmla="*/ 39 w 99"/>
                <a:gd name="T3" fmla="*/ 11 h 56"/>
                <a:gd name="T4" fmla="*/ 48 w 99"/>
                <a:gd name="T5" fmla="*/ 0 h 56"/>
                <a:gd name="T6" fmla="*/ 61 w 99"/>
                <a:gd name="T7" fmla="*/ 6 h 56"/>
                <a:gd name="T8" fmla="*/ 68 w 99"/>
                <a:gd name="T9" fmla="*/ 3 h 56"/>
                <a:gd name="T10" fmla="*/ 73 w 99"/>
                <a:gd name="T11" fmla="*/ 1 h 56"/>
                <a:gd name="T12" fmla="*/ 77 w 99"/>
                <a:gd name="T13" fmla="*/ 9 h 56"/>
                <a:gd name="T14" fmla="*/ 77 w 99"/>
                <a:gd name="T15" fmla="*/ 13 h 56"/>
                <a:gd name="T16" fmla="*/ 85 w 99"/>
                <a:gd name="T17" fmla="*/ 3 h 56"/>
                <a:gd name="T18" fmla="*/ 90 w 99"/>
                <a:gd name="T19" fmla="*/ 7 h 56"/>
                <a:gd name="T20" fmla="*/ 96 w 99"/>
                <a:gd name="T21" fmla="*/ 11 h 56"/>
                <a:gd name="T22" fmla="*/ 96 w 99"/>
                <a:gd name="T23" fmla="*/ 12 h 56"/>
                <a:gd name="T24" fmla="*/ 94 w 99"/>
                <a:gd name="T25" fmla="*/ 16 h 56"/>
                <a:gd name="T26" fmla="*/ 91 w 99"/>
                <a:gd name="T27" fmla="*/ 21 h 56"/>
                <a:gd name="T28" fmla="*/ 95 w 99"/>
                <a:gd name="T29" fmla="*/ 27 h 56"/>
                <a:gd name="T30" fmla="*/ 77 w 99"/>
                <a:gd name="T31" fmla="*/ 37 h 56"/>
                <a:gd name="T32" fmla="*/ 78 w 99"/>
                <a:gd name="T33" fmla="*/ 43 h 56"/>
                <a:gd name="T34" fmla="*/ 72 w 99"/>
                <a:gd name="T35" fmla="*/ 51 h 56"/>
                <a:gd name="T36" fmla="*/ 71 w 99"/>
                <a:gd name="T37" fmla="*/ 53 h 56"/>
                <a:gd name="T38" fmla="*/ 64 w 99"/>
                <a:gd name="T39" fmla="*/ 51 h 56"/>
                <a:gd name="T40" fmla="*/ 56 w 99"/>
                <a:gd name="T41" fmla="*/ 55 h 56"/>
                <a:gd name="T42" fmla="*/ 46 w 99"/>
                <a:gd name="T43" fmla="*/ 53 h 56"/>
                <a:gd name="T44" fmla="*/ 37 w 99"/>
                <a:gd name="T45" fmla="*/ 51 h 56"/>
                <a:gd name="T46" fmla="*/ 30 w 99"/>
                <a:gd name="T47" fmla="*/ 47 h 56"/>
                <a:gd name="T48" fmla="*/ 20 w 99"/>
                <a:gd name="T49" fmla="*/ 50 h 56"/>
                <a:gd name="T50" fmla="*/ 12 w 99"/>
                <a:gd name="T51" fmla="*/ 51 h 56"/>
                <a:gd name="T52" fmla="*/ 8 w 99"/>
                <a:gd name="T53" fmla="*/ 45 h 56"/>
                <a:gd name="T54" fmla="*/ 4 w 99"/>
                <a:gd name="T55" fmla="*/ 37 h 56"/>
                <a:gd name="T56" fmla="*/ 0 w 99"/>
                <a:gd name="T57" fmla="*/ 39 h 56"/>
                <a:gd name="T58" fmla="*/ 3 w 99"/>
                <a:gd name="T59" fmla="*/ 32 h 56"/>
                <a:gd name="T60" fmla="*/ 4 w 99"/>
                <a:gd name="T61" fmla="*/ 27 h 56"/>
                <a:gd name="T62" fmla="*/ 17 w 99"/>
                <a:gd name="T63" fmla="*/ 22 h 56"/>
                <a:gd name="T64" fmla="*/ 16 w 99"/>
                <a:gd name="T65"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56">
                  <a:moveTo>
                    <a:pt x="23" y="17"/>
                  </a:moveTo>
                  <a:lnTo>
                    <a:pt x="33" y="15"/>
                  </a:lnTo>
                  <a:lnTo>
                    <a:pt x="36" y="16"/>
                  </a:lnTo>
                  <a:lnTo>
                    <a:pt x="39" y="11"/>
                  </a:lnTo>
                  <a:lnTo>
                    <a:pt x="48" y="10"/>
                  </a:lnTo>
                  <a:lnTo>
                    <a:pt x="48" y="0"/>
                  </a:lnTo>
                  <a:lnTo>
                    <a:pt x="56" y="2"/>
                  </a:lnTo>
                  <a:lnTo>
                    <a:pt x="61" y="6"/>
                  </a:lnTo>
                  <a:lnTo>
                    <a:pt x="65" y="5"/>
                  </a:lnTo>
                  <a:lnTo>
                    <a:pt x="68" y="3"/>
                  </a:lnTo>
                  <a:lnTo>
                    <a:pt x="72" y="3"/>
                  </a:lnTo>
                  <a:lnTo>
                    <a:pt x="73" y="1"/>
                  </a:lnTo>
                  <a:lnTo>
                    <a:pt x="76" y="2"/>
                  </a:lnTo>
                  <a:lnTo>
                    <a:pt x="77" y="9"/>
                  </a:lnTo>
                  <a:lnTo>
                    <a:pt x="75" y="11"/>
                  </a:lnTo>
                  <a:lnTo>
                    <a:pt x="77" y="13"/>
                  </a:lnTo>
                  <a:lnTo>
                    <a:pt x="83" y="11"/>
                  </a:lnTo>
                  <a:lnTo>
                    <a:pt x="85" y="3"/>
                  </a:lnTo>
                  <a:lnTo>
                    <a:pt x="85" y="11"/>
                  </a:lnTo>
                  <a:lnTo>
                    <a:pt x="90" y="7"/>
                  </a:lnTo>
                  <a:lnTo>
                    <a:pt x="94" y="8"/>
                  </a:lnTo>
                  <a:lnTo>
                    <a:pt x="96" y="11"/>
                  </a:lnTo>
                  <a:lnTo>
                    <a:pt x="96" y="11"/>
                  </a:lnTo>
                  <a:lnTo>
                    <a:pt x="96" y="12"/>
                  </a:lnTo>
                  <a:lnTo>
                    <a:pt x="99" y="14"/>
                  </a:lnTo>
                  <a:lnTo>
                    <a:pt x="94" y="16"/>
                  </a:lnTo>
                  <a:lnTo>
                    <a:pt x="95" y="18"/>
                  </a:lnTo>
                  <a:lnTo>
                    <a:pt x="91" y="21"/>
                  </a:lnTo>
                  <a:lnTo>
                    <a:pt x="91" y="25"/>
                  </a:lnTo>
                  <a:lnTo>
                    <a:pt x="95" y="27"/>
                  </a:lnTo>
                  <a:lnTo>
                    <a:pt x="91" y="34"/>
                  </a:lnTo>
                  <a:lnTo>
                    <a:pt x="77" y="37"/>
                  </a:lnTo>
                  <a:lnTo>
                    <a:pt x="75" y="43"/>
                  </a:lnTo>
                  <a:lnTo>
                    <a:pt x="78" y="43"/>
                  </a:lnTo>
                  <a:lnTo>
                    <a:pt x="78" y="51"/>
                  </a:lnTo>
                  <a:lnTo>
                    <a:pt x="72" y="51"/>
                  </a:lnTo>
                  <a:lnTo>
                    <a:pt x="71" y="53"/>
                  </a:lnTo>
                  <a:lnTo>
                    <a:pt x="71" y="53"/>
                  </a:lnTo>
                  <a:lnTo>
                    <a:pt x="67" y="53"/>
                  </a:lnTo>
                  <a:lnTo>
                    <a:pt x="64" y="51"/>
                  </a:lnTo>
                  <a:lnTo>
                    <a:pt x="59" y="56"/>
                  </a:lnTo>
                  <a:lnTo>
                    <a:pt x="56" y="55"/>
                  </a:lnTo>
                  <a:lnTo>
                    <a:pt x="55" y="50"/>
                  </a:lnTo>
                  <a:lnTo>
                    <a:pt x="46" y="53"/>
                  </a:lnTo>
                  <a:lnTo>
                    <a:pt x="40" y="50"/>
                  </a:lnTo>
                  <a:lnTo>
                    <a:pt x="37" y="51"/>
                  </a:lnTo>
                  <a:lnTo>
                    <a:pt x="31" y="50"/>
                  </a:lnTo>
                  <a:lnTo>
                    <a:pt x="30" y="47"/>
                  </a:lnTo>
                  <a:lnTo>
                    <a:pt x="28" y="46"/>
                  </a:lnTo>
                  <a:lnTo>
                    <a:pt x="20" y="50"/>
                  </a:lnTo>
                  <a:lnTo>
                    <a:pt x="18" y="53"/>
                  </a:lnTo>
                  <a:lnTo>
                    <a:pt x="12" y="51"/>
                  </a:lnTo>
                  <a:lnTo>
                    <a:pt x="10" y="46"/>
                  </a:lnTo>
                  <a:lnTo>
                    <a:pt x="8" y="45"/>
                  </a:lnTo>
                  <a:lnTo>
                    <a:pt x="10" y="39"/>
                  </a:lnTo>
                  <a:lnTo>
                    <a:pt x="4" y="37"/>
                  </a:lnTo>
                  <a:lnTo>
                    <a:pt x="0" y="39"/>
                  </a:lnTo>
                  <a:lnTo>
                    <a:pt x="0" y="39"/>
                  </a:lnTo>
                  <a:lnTo>
                    <a:pt x="0" y="36"/>
                  </a:lnTo>
                  <a:lnTo>
                    <a:pt x="3" y="32"/>
                  </a:lnTo>
                  <a:lnTo>
                    <a:pt x="1" y="30"/>
                  </a:lnTo>
                  <a:lnTo>
                    <a:pt x="4" y="27"/>
                  </a:lnTo>
                  <a:lnTo>
                    <a:pt x="13" y="21"/>
                  </a:lnTo>
                  <a:lnTo>
                    <a:pt x="17" y="22"/>
                  </a:lnTo>
                  <a:lnTo>
                    <a:pt x="19" y="19"/>
                  </a:lnTo>
                  <a:lnTo>
                    <a:pt x="16" y="18"/>
                  </a:lnTo>
                  <a:lnTo>
                    <a:pt x="23"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6" name="Freeform 23">
              <a:extLst>
                <a:ext uri="{FF2B5EF4-FFF2-40B4-BE49-F238E27FC236}">
                  <a16:creationId xmlns:a16="http://schemas.microsoft.com/office/drawing/2014/main" id="{2E8C0045-C94E-489A-AFAC-0041FEEB8F5F}"/>
                </a:ext>
              </a:extLst>
            </p:cNvPr>
            <p:cNvSpPr>
              <a:spLocks/>
            </p:cNvSpPr>
            <p:nvPr/>
          </p:nvSpPr>
          <p:spPr bwMode="auto">
            <a:xfrm>
              <a:off x="6481763" y="6094413"/>
              <a:ext cx="71438" cy="52388"/>
            </a:xfrm>
            <a:custGeom>
              <a:avLst/>
              <a:gdLst>
                <a:gd name="T0" fmla="*/ 8 w 45"/>
                <a:gd name="T1" fmla="*/ 6 h 33"/>
                <a:gd name="T2" fmla="*/ 19 w 45"/>
                <a:gd name="T3" fmla="*/ 2 h 33"/>
                <a:gd name="T4" fmla="*/ 21 w 45"/>
                <a:gd name="T5" fmla="*/ 6 h 33"/>
                <a:gd name="T6" fmla="*/ 26 w 45"/>
                <a:gd name="T7" fmla="*/ 5 h 33"/>
                <a:gd name="T8" fmla="*/ 31 w 45"/>
                <a:gd name="T9" fmla="*/ 7 h 33"/>
                <a:gd name="T10" fmla="*/ 35 w 45"/>
                <a:gd name="T11" fmla="*/ 1 h 33"/>
                <a:gd name="T12" fmla="*/ 42 w 45"/>
                <a:gd name="T13" fmla="*/ 3 h 33"/>
                <a:gd name="T14" fmla="*/ 45 w 45"/>
                <a:gd name="T15" fmla="*/ 0 h 33"/>
                <a:gd name="T16" fmla="*/ 42 w 45"/>
                <a:gd name="T17" fmla="*/ 7 h 33"/>
                <a:gd name="T18" fmla="*/ 42 w 45"/>
                <a:gd name="T19" fmla="*/ 7 h 33"/>
                <a:gd name="T20" fmla="*/ 42 w 45"/>
                <a:gd name="T21" fmla="*/ 9 h 33"/>
                <a:gd name="T22" fmla="*/ 45 w 45"/>
                <a:gd name="T23" fmla="*/ 12 h 33"/>
                <a:gd name="T24" fmla="*/ 44 w 45"/>
                <a:gd name="T25" fmla="*/ 18 h 33"/>
                <a:gd name="T26" fmla="*/ 38 w 45"/>
                <a:gd name="T27" fmla="*/ 18 h 33"/>
                <a:gd name="T28" fmla="*/ 36 w 45"/>
                <a:gd name="T29" fmla="*/ 24 h 33"/>
                <a:gd name="T30" fmla="*/ 32 w 45"/>
                <a:gd name="T31" fmla="*/ 21 h 33"/>
                <a:gd name="T32" fmla="*/ 25 w 45"/>
                <a:gd name="T33" fmla="*/ 32 h 33"/>
                <a:gd name="T34" fmla="*/ 20 w 45"/>
                <a:gd name="T35" fmla="*/ 33 h 33"/>
                <a:gd name="T36" fmla="*/ 20 w 45"/>
                <a:gd name="T37" fmla="*/ 33 h 33"/>
                <a:gd name="T38" fmla="*/ 15 w 45"/>
                <a:gd name="T39" fmla="*/ 31 h 33"/>
                <a:gd name="T40" fmla="*/ 8 w 45"/>
                <a:gd name="T41" fmla="*/ 24 h 33"/>
                <a:gd name="T42" fmla="*/ 3 w 45"/>
                <a:gd name="T43" fmla="*/ 25 h 33"/>
                <a:gd name="T44" fmla="*/ 0 w 45"/>
                <a:gd name="T45" fmla="*/ 23 h 33"/>
                <a:gd name="T46" fmla="*/ 0 w 45"/>
                <a:gd name="T47" fmla="*/ 23 h 33"/>
                <a:gd name="T48" fmla="*/ 1 w 45"/>
                <a:gd name="T49" fmla="*/ 13 h 33"/>
                <a:gd name="T50" fmla="*/ 7 w 45"/>
                <a:gd name="T51" fmla="*/ 10 h 33"/>
                <a:gd name="T52" fmla="*/ 8 w 45"/>
                <a:gd name="T5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33">
                  <a:moveTo>
                    <a:pt x="8" y="6"/>
                  </a:moveTo>
                  <a:lnTo>
                    <a:pt x="19" y="2"/>
                  </a:lnTo>
                  <a:lnTo>
                    <a:pt x="21" y="6"/>
                  </a:lnTo>
                  <a:lnTo>
                    <a:pt x="26" y="5"/>
                  </a:lnTo>
                  <a:lnTo>
                    <a:pt x="31" y="7"/>
                  </a:lnTo>
                  <a:lnTo>
                    <a:pt x="35" y="1"/>
                  </a:lnTo>
                  <a:lnTo>
                    <a:pt x="42" y="3"/>
                  </a:lnTo>
                  <a:lnTo>
                    <a:pt x="45" y="0"/>
                  </a:lnTo>
                  <a:lnTo>
                    <a:pt x="42" y="7"/>
                  </a:lnTo>
                  <a:lnTo>
                    <a:pt x="42" y="7"/>
                  </a:lnTo>
                  <a:lnTo>
                    <a:pt x="42" y="9"/>
                  </a:lnTo>
                  <a:lnTo>
                    <a:pt x="45" y="12"/>
                  </a:lnTo>
                  <a:lnTo>
                    <a:pt x="44" y="18"/>
                  </a:lnTo>
                  <a:lnTo>
                    <a:pt x="38" y="18"/>
                  </a:lnTo>
                  <a:lnTo>
                    <a:pt x="36" y="24"/>
                  </a:lnTo>
                  <a:lnTo>
                    <a:pt x="32" y="21"/>
                  </a:lnTo>
                  <a:lnTo>
                    <a:pt x="25" y="32"/>
                  </a:lnTo>
                  <a:lnTo>
                    <a:pt x="20" y="33"/>
                  </a:lnTo>
                  <a:lnTo>
                    <a:pt x="20" y="33"/>
                  </a:lnTo>
                  <a:lnTo>
                    <a:pt x="15" y="31"/>
                  </a:lnTo>
                  <a:lnTo>
                    <a:pt x="8" y="24"/>
                  </a:lnTo>
                  <a:lnTo>
                    <a:pt x="3" y="25"/>
                  </a:lnTo>
                  <a:lnTo>
                    <a:pt x="0" y="23"/>
                  </a:lnTo>
                  <a:lnTo>
                    <a:pt x="0" y="23"/>
                  </a:lnTo>
                  <a:lnTo>
                    <a:pt x="1" y="13"/>
                  </a:lnTo>
                  <a:lnTo>
                    <a:pt x="7" y="10"/>
                  </a:lnTo>
                  <a:lnTo>
                    <a:pt x="8"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24">
              <a:extLst>
                <a:ext uri="{FF2B5EF4-FFF2-40B4-BE49-F238E27FC236}">
                  <a16:creationId xmlns:a16="http://schemas.microsoft.com/office/drawing/2014/main" id="{F2877085-ECA7-4266-8801-844D53827A61}"/>
                </a:ext>
              </a:extLst>
            </p:cNvPr>
            <p:cNvSpPr>
              <a:spLocks/>
            </p:cNvSpPr>
            <p:nvPr/>
          </p:nvSpPr>
          <p:spPr bwMode="auto">
            <a:xfrm>
              <a:off x="6416675" y="6069013"/>
              <a:ext cx="77788" cy="61913"/>
            </a:xfrm>
            <a:custGeom>
              <a:avLst/>
              <a:gdLst>
                <a:gd name="T0" fmla="*/ 26 w 49"/>
                <a:gd name="T1" fmla="*/ 1 h 39"/>
                <a:gd name="T2" fmla="*/ 30 w 49"/>
                <a:gd name="T3" fmla="*/ 0 h 39"/>
                <a:gd name="T4" fmla="*/ 32 w 49"/>
                <a:gd name="T5" fmla="*/ 4 h 39"/>
                <a:gd name="T6" fmla="*/ 39 w 49"/>
                <a:gd name="T7" fmla="*/ 5 h 39"/>
                <a:gd name="T8" fmla="*/ 42 w 49"/>
                <a:gd name="T9" fmla="*/ 8 h 39"/>
                <a:gd name="T10" fmla="*/ 45 w 49"/>
                <a:gd name="T11" fmla="*/ 4 h 39"/>
                <a:gd name="T12" fmla="*/ 48 w 49"/>
                <a:gd name="T13" fmla="*/ 8 h 39"/>
                <a:gd name="T14" fmla="*/ 40 w 49"/>
                <a:gd name="T15" fmla="*/ 11 h 39"/>
                <a:gd name="T16" fmla="*/ 39 w 49"/>
                <a:gd name="T17" fmla="*/ 15 h 39"/>
                <a:gd name="T18" fmla="*/ 43 w 49"/>
                <a:gd name="T19" fmla="*/ 17 h 39"/>
                <a:gd name="T20" fmla="*/ 44 w 49"/>
                <a:gd name="T21" fmla="*/ 15 h 39"/>
                <a:gd name="T22" fmla="*/ 46 w 49"/>
                <a:gd name="T23" fmla="*/ 15 h 39"/>
                <a:gd name="T24" fmla="*/ 49 w 49"/>
                <a:gd name="T25" fmla="*/ 22 h 39"/>
                <a:gd name="T26" fmla="*/ 49 w 49"/>
                <a:gd name="T27" fmla="*/ 22 h 39"/>
                <a:gd name="T28" fmla="*/ 48 w 49"/>
                <a:gd name="T29" fmla="*/ 26 h 39"/>
                <a:gd name="T30" fmla="*/ 42 w 49"/>
                <a:gd name="T31" fmla="*/ 29 h 39"/>
                <a:gd name="T32" fmla="*/ 41 w 49"/>
                <a:gd name="T33" fmla="*/ 39 h 39"/>
                <a:gd name="T34" fmla="*/ 41 w 49"/>
                <a:gd name="T35" fmla="*/ 39 h 39"/>
                <a:gd name="T36" fmla="*/ 39 w 49"/>
                <a:gd name="T37" fmla="*/ 37 h 39"/>
                <a:gd name="T38" fmla="*/ 31 w 49"/>
                <a:gd name="T39" fmla="*/ 39 h 39"/>
                <a:gd name="T40" fmla="*/ 26 w 49"/>
                <a:gd name="T41" fmla="*/ 37 h 39"/>
                <a:gd name="T42" fmla="*/ 21 w 49"/>
                <a:gd name="T43" fmla="*/ 38 h 39"/>
                <a:gd name="T44" fmla="*/ 15 w 49"/>
                <a:gd name="T45" fmla="*/ 34 h 39"/>
                <a:gd name="T46" fmla="*/ 8 w 49"/>
                <a:gd name="T47" fmla="*/ 33 h 39"/>
                <a:gd name="T48" fmla="*/ 0 w 49"/>
                <a:gd name="T49" fmla="*/ 29 h 39"/>
                <a:gd name="T50" fmla="*/ 0 w 49"/>
                <a:gd name="T51" fmla="*/ 29 h 39"/>
                <a:gd name="T52" fmla="*/ 0 w 49"/>
                <a:gd name="T53" fmla="*/ 23 h 39"/>
                <a:gd name="T54" fmla="*/ 3 w 49"/>
                <a:gd name="T55" fmla="*/ 17 h 39"/>
                <a:gd name="T56" fmla="*/ 5 w 49"/>
                <a:gd name="T57" fmla="*/ 16 h 39"/>
                <a:gd name="T58" fmla="*/ 5 w 49"/>
                <a:gd name="T59" fmla="*/ 11 h 39"/>
                <a:gd name="T60" fmla="*/ 15 w 49"/>
                <a:gd name="T61" fmla="*/ 13 h 39"/>
                <a:gd name="T62" fmla="*/ 19 w 49"/>
                <a:gd name="T63" fmla="*/ 16 h 39"/>
                <a:gd name="T64" fmla="*/ 25 w 49"/>
                <a:gd name="T65" fmla="*/ 9 h 39"/>
                <a:gd name="T66" fmla="*/ 22 w 49"/>
                <a:gd name="T67" fmla="*/ 4 h 39"/>
                <a:gd name="T68" fmla="*/ 26 w 49"/>
                <a:gd name="T6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9">
                  <a:moveTo>
                    <a:pt x="26" y="1"/>
                  </a:moveTo>
                  <a:lnTo>
                    <a:pt x="30" y="0"/>
                  </a:lnTo>
                  <a:lnTo>
                    <a:pt x="32" y="4"/>
                  </a:lnTo>
                  <a:lnTo>
                    <a:pt x="39" y="5"/>
                  </a:lnTo>
                  <a:lnTo>
                    <a:pt x="42" y="8"/>
                  </a:lnTo>
                  <a:lnTo>
                    <a:pt x="45" y="4"/>
                  </a:lnTo>
                  <a:lnTo>
                    <a:pt x="48" y="8"/>
                  </a:lnTo>
                  <a:lnTo>
                    <a:pt x="40" y="11"/>
                  </a:lnTo>
                  <a:lnTo>
                    <a:pt x="39" y="15"/>
                  </a:lnTo>
                  <a:lnTo>
                    <a:pt x="43" y="17"/>
                  </a:lnTo>
                  <a:lnTo>
                    <a:pt x="44" y="15"/>
                  </a:lnTo>
                  <a:lnTo>
                    <a:pt x="46" y="15"/>
                  </a:lnTo>
                  <a:lnTo>
                    <a:pt x="49" y="22"/>
                  </a:lnTo>
                  <a:lnTo>
                    <a:pt x="49" y="22"/>
                  </a:lnTo>
                  <a:lnTo>
                    <a:pt x="48" y="26"/>
                  </a:lnTo>
                  <a:lnTo>
                    <a:pt x="42" y="29"/>
                  </a:lnTo>
                  <a:lnTo>
                    <a:pt x="41" y="39"/>
                  </a:lnTo>
                  <a:lnTo>
                    <a:pt x="41" y="39"/>
                  </a:lnTo>
                  <a:lnTo>
                    <a:pt x="39" y="37"/>
                  </a:lnTo>
                  <a:lnTo>
                    <a:pt x="31" y="39"/>
                  </a:lnTo>
                  <a:lnTo>
                    <a:pt x="26" y="37"/>
                  </a:lnTo>
                  <a:lnTo>
                    <a:pt x="21" y="38"/>
                  </a:lnTo>
                  <a:lnTo>
                    <a:pt x="15" y="34"/>
                  </a:lnTo>
                  <a:lnTo>
                    <a:pt x="8" y="33"/>
                  </a:lnTo>
                  <a:lnTo>
                    <a:pt x="0" y="29"/>
                  </a:lnTo>
                  <a:lnTo>
                    <a:pt x="0" y="29"/>
                  </a:lnTo>
                  <a:lnTo>
                    <a:pt x="0" y="23"/>
                  </a:lnTo>
                  <a:lnTo>
                    <a:pt x="3" y="17"/>
                  </a:lnTo>
                  <a:lnTo>
                    <a:pt x="5" y="16"/>
                  </a:lnTo>
                  <a:lnTo>
                    <a:pt x="5" y="11"/>
                  </a:lnTo>
                  <a:lnTo>
                    <a:pt x="15" y="13"/>
                  </a:lnTo>
                  <a:lnTo>
                    <a:pt x="19" y="16"/>
                  </a:lnTo>
                  <a:lnTo>
                    <a:pt x="25" y="9"/>
                  </a:lnTo>
                  <a:lnTo>
                    <a:pt x="22" y="4"/>
                  </a:lnTo>
                  <a:lnTo>
                    <a:pt x="26"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25">
              <a:extLst>
                <a:ext uri="{FF2B5EF4-FFF2-40B4-BE49-F238E27FC236}">
                  <a16:creationId xmlns:a16="http://schemas.microsoft.com/office/drawing/2014/main" id="{394EE93D-10B9-4779-AB81-55992C2182A8}"/>
                </a:ext>
              </a:extLst>
            </p:cNvPr>
            <p:cNvSpPr>
              <a:spLocks noEditPoints="1"/>
            </p:cNvSpPr>
            <p:nvPr/>
          </p:nvSpPr>
          <p:spPr bwMode="auto">
            <a:xfrm>
              <a:off x="6270625" y="5946775"/>
              <a:ext cx="187325" cy="174625"/>
            </a:xfrm>
            <a:custGeom>
              <a:avLst/>
              <a:gdLst>
                <a:gd name="T0" fmla="*/ 115 w 118"/>
                <a:gd name="T1" fmla="*/ 66 h 110"/>
                <a:gd name="T2" fmla="*/ 111 w 118"/>
                <a:gd name="T3" fmla="*/ 60 h 110"/>
                <a:gd name="T4" fmla="*/ 101 w 118"/>
                <a:gd name="T5" fmla="*/ 52 h 110"/>
                <a:gd name="T6" fmla="*/ 95 w 118"/>
                <a:gd name="T7" fmla="*/ 42 h 110"/>
                <a:gd name="T8" fmla="*/ 102 w 118"/>
                <a:gd name="T9" fmla="*/ 39 h 110"/>
                <a:gd name="T10" fmla="*/ 103 w 118"/>
                <a:gd name="T11" fmla="*/ 29 h 110"/>
                <a:gd name="T12" fmla="*/ 98 w 118"/>
                <a:gd name="T13" fmla="*/ 23 h 110"/>
                <a:gd name="T14" fmla="*/ 93 w 118"/>
                <a:gd name="T15" fmla="*/ 21 h 110"/>
                <a:gd name="T16" fmla="*/ 83 w 118"/>
                <a:gd name="T17" fmla="*/ 19 h 110"/>
                <a:gd name="T18" fmla="*/ 75 w 118"/>
                <a:gd name="T19" fmla="*/ 9 h 110"/>
                <a:gd name="T20" fmla="*/ 74 w 118"/>
                <a:gd name="T21" fmla="*/ 2 h 110"/>
                <a:gd name="T22" fmla="*/ 58 w 118"/>
                <a:gd name="T23" fmla="*/ 2 h 110"/>
                <a:gd name="T24" fmla="*/ 51 w 118"/>
                <a:gd name="T25" fmla="*/ 6 h 110"/>
                <a:gd name="T26" fmla="*/ 51 w 118"/>
                <a:gd name="T27" fmla="*/ 1 h 110"/>
                <a:gd name="T28" fmla="*/ 46 w 118"/>
                <a:gd name="T29" fmla="*/ 0 h 110"/>
                <a:gd name="T30" fmla="*/ 41 w 118"/>
                <a:gd name="T31" fmla="*/ 2 h 110"/>
                <a:gd name="T32" fmla="*/ 44 w 118"/>
                <a:gd name="T33" fmla="*/ 5 h 110"/>
                <a:gd name="T34" fmla="*/ 43 w 118"/>
                <a:gd name="T35" fmla="*/ 8 h 110"/>
                <a:gd name="T36" fmla="*/ 38 w 118"/>
                <a:gd name="T37" fmla="*/ 5 h 110"/>
                <a:gd name="T38" fmla="*/ 25 w 118"/>
                <a:gd name="T39" fmla="*/ 6 h 110"/>
                <a:gd name="T40" fmla="*/ 34 w 118"/>
                <a:gd name="T41" fmla="*/ 16 h 110"/>
                <a:gd name="T42" fmla="*/ 44 w 118"/>
                <a:gd name="T43" fmla="*/ 28 h 110"/>
                <a:gd name="T44" fmla="*/ 34 w 118"/>
                <a:gd name="T45" fmla="*/ 29 h 110"/>
                <a:gd name="T46" fmla="*/ 31 w 118"/>
                <a:gd name="T47" fmla="*/ 28 h 110"/>
                <a:gd name="T48" fmla="*/ 22 w 118"/>
                <a:gd name="T49" fmla="*/ 39 h 110"/>
                <a:gd name="T50" fmla="*/ 14 w 118"/>
                <a:gd name="T51" fmla="*/ 49 h 110"/>
                <a:gd name="T52" fmla="*/ 5 w 118"/>
                <a:gd name="T53" fmla="*/ 48 h 110"/>
                <a:gd name="T54" fmla="*/ 4 w 118"/>
                <a:gd name="T55" fmla="*/ 50 h 110"/>
                <a:gd name="T56" fmla="*/ 9 w 118"/>
                <a:gd name="T57" fmla="*/ 51 h 110"/>
                <a:gd name="T58" fmla="*/ 3 w 118"/>
                <a:gd name="T59" fmla="*/ 57 h 110"/>
                <a:gd name="T60" fmla="*/ 20 w 118"/>
                <a:gd name="T61" fmla="*/ 69 h 110"/>
                <a:gd name="T62" fmla="*/ 27 w 118"/>
                <a:gd name="T63" fmla="*/ 68 h 110"/>
                <a:gd name="T64" fmla="*/ 49 w 118"/>
                <a:gd name="T65" fmla="*/ 83 h 110"/>
                <a:gd name="T66" fmla="*/ 77 w 118"/>
                <a:gd name="T67" fmla="*/ 110 h 110"/>
                <a:gd name="T68" fmla="*/ 92 w 118"/>
                <a:gd name="T69" fmla="*/ 106 h 110"/>
                <a:gd name="T70" fmla="*/ 92 w 118"/>
                <a:gd name="T71" fmla="*/ 100 h 110"/>
                <a:gd name="T72" fmla="*/ 97 w 118"/>
                <a:gd name="T73" fmla="*/ 93 h 110"/>
                <a:gd name="T74" fmla="*/ 107 w 118"/>
                <a:gd name="T75" fmla="*/ 89 h 110"/>
                <a:gd name="T76" fmla="*/ 117 w 118"/>
                <a:gd name="T77" fmla="*/ 86 h 110"/>
                <a:gd name="T78" fmla="*/ 118 w 118"/>
                <a:gd name="T79" fmla="*/ 78 h 110"/>
                <a:gd name="T80" fmla="*/ 94 w 118"/>
                <a:gd name="T81" fmla="*/ 77 h 110"/>
                <a:gd name="T82" fmla="*/ 89 w 118"/>
                <a:gd name="T83" fmla="*/ 69 h 110"/>
                <a:gd name="T84" fmla="*/ 85 w 118"/>
                <a:gd name="T85" fmla="*/ 73 h 110"/>
                <a:gd name="T86" fmla="*/ 86 w 118"/>
                <a:gd name="T87" fmla="*/ 86 h 110"/>
                <a:gd name="T88" fmla="*/ 86 w 118"/>
                <a:gd name="T89" fmla="*/ 95 h 110"/>
                <a:gd name="T90" fmla="*/ 75 w 118"/>
                <a:gd name="T91" fmla="*/ 93 h 110"/>
                <a:gd name="T92" fmla="*/ 68 w 118"/>
                <a:gd name="T93" fmla="*/ 91 h 110"/>
                <a:gd name="T94" fmla="*/ 70 w 118"/>
                <a:gd name="T95" fmla="*/ 86 h 110"/>
                <a:gd name="T96" fmla="*/ 75 w 118"/>
                <a:gd name="T97" fmla="*/ 88 h 110"/>
                <a:gd name="T98" fmla="*/ 78 w 118"/>
                <a:gd name="T99" fmla="*/ 83 h 110"/>
                <a:gd name="T100" fmla="*/ 73 w 118"/>
                <a:gd name="T101" fmla="*/ 73 h 110"/>
                <a:gd name="T102" fmla="*/ 75 w 118"/>
                <a:gd name="T103" fmla="*/ 66 h 110"/>
                <a:gd name="T104" fmla="*/ 74 w 118"/>
                <a:gd name="T105" fmla="*/ 62 h 110"/>
                <a:gd name="T106" fmla="*/ 69 w 118"/>
                <a:gd name="T107" fmla="*/ 58 h 110"/>
                <a:gd name="T108" fmla="*/ 64 w 118"/>
                <a:gd name="T109" fmla="*/ 66 h 110"/>
                <a:gd name="T110" fmla="*/ 44 w 118"/>
                <a:gd name="T111" fmla="*/ 59 h 110"/>
                <a:gd name="T112" fmla="*/ 53 w 118"/>
                <a:gd name="T113" fmla="*/ 60 h 110"/>
                <a:gd name="T114" fmla="*/ 67 w 118"/>
                <a:gd name="T115" fmla="*/ 54 h 110"/>
                <a:gd name="T116" fmla="*/ 83 w 118"/>
                <a:gd name="T117" fmla="*/ 57 h 110"/>
                <a:gd name="T118" fmla="*/ 94 w 118"/>
                <a:gd name="T119" fmla="*/ 7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10">
                  <a:moveTo>
                    <a:pt x="110" y="70"/>
                  </a:moveTo>
                  <a:lnTo>
                    <a:pt x="115" y="66"/>
                  </a:lnTo>
                  <a:lnTo>
                    <a:pt x="115" y="63"/>
                  </a:lnTo>
                  <a:lnTo>
                    <a:pt x="111" y="60"/>
                  </a:lnTo>
                  <a:lnTo>
                    <a:pt x="108" y="53"/>
                  </a:lnTo>
                  <a:lnTo>
                    <a:pt x="101" y="52"/>
                  </a:lnTo>
                  <a:lnTo>
                    <a:pt x="100" y="47"/>
                  </a:lnTo>
                  <a:lnTo>
                    <a:pt x="95" y="42"/>
                  </a:lnTo>
                  <a:lnTo>
                    <a:pt x="96" y="38"/>
                  </a:lnTo>
                  <a:lnTo>
                    <a:pt x="102" y="39"/>
                  </a:lnTo>
                  <a:lnTo>
                    <a:pt x="105" y="36"/>
                  </a:lnTo>
                  <a:lnTo>
                    <a:pt x="103" y="29"/>
                  </a:lnTo>
                  <a:lnTo>
                    <a:pt x="103" y="29"/>
                  </a:lnTo>
                  <a:lnTo>
                    <a:pt x="98" y="23"/>
                  </a:lnTo>
                  <a:lnTo>
                    <a:pt x="98" y="19"/>
                  </a:lnTo>
                  <a:lnTo>
                    <a:pt x="93" y="21"/>
                  </a:lnTo>
                  <a:lnTo>
                    <a:pt x="91" y="19"/>
                  </a:lnTo>
                  <a:lnTo>
                    <a:pt x="83" y="19"/>
                  </a:lnTo>
                  <a:lnTo>
                    <a:pt x="80" y="11"/>
                  </a:lnTo>
                  <a:lnTo>
                    <a:pt x="75" y="9"/>
                  </a:lnTo>
                  <a:lnTo>
                    <a:pt x="77" y="4"/>
                  </a:lnTo>
                  <a:lnTo>
                    <a:pt x="74" y="2"/>
                  </a:lnTo>
                  <a:lnTo>
                    <a:pt x="63" y="0"/>
                  </a:lnTo>
                  <a:lnTo>
                    <a:pt x="58" y="2"/>
                  </a:lnTo>
                  <a:lnTo>
                    <a:pt x="56" y="7"/>
                  </a:lnTo>
                  <a:lnTo>
                    <a:pt x="51" y="6"/>
                  </a:lnTo>
                  <a:lnTo>
                    <a:pt x="49" y="8"/>
                  </a:lnTo>
                  <a:lnTo>
                    <a:pt x="51" y="1"/>
                  </a:lnTo>
                  <a:lnTo>
                    <a:pt x="46" y="0"/>
                  </a:lnTo>
                  <a:lnTo>
                    <a:pt x="46" y="0"/>
                  </a:lnTo>
                  <a:lnTo>
                    <a:pt x="43" y="0"/>
                  </a:lnTo>
                  <a:lnTo>
                    <a:pt x="41" y="2"/>
                  </a:lnTo>
                  <a:lnTo>
                    <a:pt x="41" y="4"/>
                  </a:lnTo>
                  <a:lnTo>
                    <a:pt x="44" y="5"/>
                  </a:lnTo>
                  <a:lnTo>
                    <a:pt x="44" y="7"/>
                  </a:lnTo>
                  <a:lnTo>
                    <a:pt x="43" y="8"/>
                  </a:lnTo>
                  <a:lnTo>
                    <a:pt x="39" y="7"/>
                  </a:lnTo>
                  <a:lnTo>
                    <a:pt x="38" y="5"/>
                  </a:lnTo>
                  <a:lnTo>
                    <a:pt x="31" y="8"/>
                  </a:lnTo>
                  <a:lnTo>
                    <a:pt x="25" y="6"/>
                  </a:lnTo>
                  <a:lnTo>
                    <a:pt x="29" y="15"/>
                  </a:lnTo>
                  <a:lnTo>
                    <a:pt x="34" y="16"/>
                  </a:lnTo>
                  <a:lnTo>
                    <a:pt x="44" y="25"/>
                  </a:lnTo>
                  <a:lnTo>
                    <a:pt x="44" y="28"/>
                  </a:lnTo>
                  <a:lnTo>
                    <a:pt x="37" y="23"/>
                  </a:lnTo>
                  <a:lnTo>
                    <a:pt x="34" y="29"/>
                  </a:lnTo>
                  <a:lnTo>
                    <a:pt x="34" y="27"/>
                  </a:lnTo>
                  <a:lnTo>
                    <a:pt x="31" y="28"/>
                  </a:lnTo>
                  <a:lnTo>
                    <a:pt x="27" y="36"/>
                  </a:lnTo>
                  <a:lnTo>
                    <a:pt x="22" y="39"/>
                  </a:lnTo>
                  <a:lnTo>
                    <a:pt x="21" y="48"/>
                  </a:lnTo>
                  <a:lnTo>
                    <a:pt x="14" y="49"/>
                  </a:lnTo>
                  <a:lnTo>
                    <a:pt x="4" y="46"/>
                  </a:lnTo>
                  <a:lnTo>
                    <a:pt x="5" y="48"/>
                  </a:lnTo>
                  <a:lnTo>
                    <a:pt x="3" y="48"/>
                  </a:lnTo>
                  <a:lnTo>
                    <a:pt x="4" y="50"/>
                  </a:lnTo>
                  <a:lnTo>
                    <a:pt x="9" y="49"/>
                  </a:lnTo>
                  <a:lnTo>
                    <a:pt x="9" y="51"/>
                  </a:lnTo>
                  <a:lnTo>
                    <a:pt x="0" y="54"/>
                  </a:lnTo>
                  <a:lnTo>
                    <a:pt x="3" y="57"/>
                  </a:lnTo>
                  <a:lnTo>
                    <a:pt x="14" y="60"/>
                  </a:lnTo>
                  <a:lnTo>
                    <a:pt x="20" y="69"/>
                  </a:lnTo>
                  <a:lnTo>
                    <a:pt x="25" y="71"/>
                  </a:lnTo>
                  <a:lnTo>
                    <a:pt x="27" y="68"/>
                  </a:lnTo>
                  <a:lnTo>
                    <a:pt x="36" y="78"/>
                  </a:lnTo>
                  <a:lnTo>
                    <a:pt x="49" y="83"/>
                  </a:lnTo>
                  <a:lnTo>
                    <a:pt x="75" y="109"/>
                  </a:lnTo>
                  <a:lnTo>
                    <a:pt x="77" y="110"/>
                  </a:lnTo>
                  <a:lnTo>
                    <a:pt x="79" y="105"/>
                  </a:lnTo>
                  <a:lnTo>
                    <a:pt x="92" y="106"/>
                  </a:lnTo>
                  <a:lnTo>
                    <a:pt x="92" y="106"/>
                  </a:lnTo>
                  <a:lnTo>
                    <a:pt x="92" y="100"/>
                  </a:lnTo>
                  <a:lnTo>
                    <a:pt x="95" y="94"/>
                  </a:lnTo>
                  <a:lnTo>
                    <a:pt x="97" y="93"/>
                  </a:lnTo>
                  <a:lnTo>
                    <a:pt x="97" y="88"/>
                  </a:lnTo>
                  <a:lnTo>
                    <a:pt x="107" y="89"/>
                  </a:lnTo>
                  <a:lnTo>
                    <a:pt x="111" y="93"/>
                  </a:lnTo>
                  <a:lnTo>
                    <a:pt x="117" y="86"/>
                  </a:lnTo>
                  <a:lnTo>
                    <a:pt x="114" y="81"/>
                  </a:lnTo>
                  <a:lnTo>
                    <a:pt x="118" y="78"/>
                  </a:lnTo>
                  <a:lnTo>
                    <a:pt x="110" y="70"/>
                  </a:lnTo>
                  <a:close/>
                  <a:moveTo>
                    <a:pt x="94" y="77"/>
                  </a:moveTo>
                  <a:lnTo>
                    <a:pt x="91" y="76"/>
                  </a:lnTo>
                  <a:lnTo>
                    <a:pt x="89" y="69"/>
                  </a:lnTo>
                  <a:lnTo>
                    <a:pt x="86" y="68"/>
                  </a:lnTo>
                  <a:lnTo>
                    <a:pt x="85" y="73"/>
                  </a:lnTo>
                  <a:lnTo>
                    <a:pt x="87" y="80"/>
                  </a:lnTo>
                  <a:lnTo>
                    <a:pt x="86" y="86"/>
                  </a:lnTo>
                  <a:lnTo>
                    <a:pt x="87" y="91"/>
                  </a:lnTo>
                  <a:lnTo>
                    <a:pt x="86" y="95"/>
                  </a:lnTo>
                  <a:lnTo>
                    <a:pt x="83" y="98"/>
                  </a:lnTo>
                  <a:lnTo>
                    <a:pt x="75" y="93"/>
                  </a:lnTo>
                  <a:lnTo>
                    <a:pt x="70" y="93"/>
                  </a:lnTo>
                  <a:lnTo>
                    <a:pt x="68" y="91"/>
                  </a:lnTo>
                  <a:lnTo>
                    <a:pt x="71" y="88"/>
                  </a:lnTo>
                  <a:lnTo>
                    <a:pt x="70" y="86"/>
                  </a:lnTo>
                  <a:lnTo>
                    <a:pt x="72" y="85"/>
                  </a:lnTo>
                  <a:lnTo>
                    <a:pt x="75" y="88"/>
                  </a:lnTo>
                  <a:lnTo>
                    <a:pt x="79" y="87"/>
                  </a:lnTo>
                  <a:lnTo>
                    <a:pt x="78" y="83"/>
                  </a:lnTo>
                  <a:lnTo>
                    <a:pt x="73" y="80"/>
                  </a:lnTo>
                  <a:lnTo>
                    <a:pt x="73" y="73"/>
                  </a:lnTo>
                  <a:lnTo>
                    <a:pt x="77" y="68"/>
                  </a:lnTo>
                  <a:lnTo>
                    <a:pt x="75" y="66"/>
                  </a:lnTo>
                  <a:lnTo>
                    <a:pt x="76" y="65"/>
                  </a:lnTo>
                  <a:lnTo>
                    <a:pt x="74" y="62"/>
                  </a:lnTo>
                  <a:lnTo>
                    <a:pt x="75" y="60"/>
                  </a:lnTo>
                  <a:lnTo>
                    <a:pt x="69" y="58"/>
                  </a:lnTo>
                  <a:lnTo>
                    <a:pt x="66" y="65"/>
                  </a:lnTo>
                  <a:lnTo>
                    <a:pt x="64" y="66"/>
                  </a:lnTo>
                  <a:lnTo>
                    <a:pt x="54" y="65"/>
                  </a:lnTo>
                  <a:lnTo>
                    <a:pt x="44" y="59"/>
                  </a:lnTo>
                  <a:lnTo>
                    <a:pt x="45" y="57"/>
                  </a:lnTo>
                  <a:lnTo>
                    <a:pt x="53" y="60"/>
                  </a:lnTo>
                  <a:lnTo>
                    <a:pt x="58" y="60"/>
                  </a:lnTo>
                  <a:lnTo>
                    <a:pt x="67" y="54"/>
                  </a:lnTo>
                  <a:lnTo>
                    <a:pt x="77" y="58"/>
                  </a:lnTo>
                  <a:lnTo>
                    <a:pt x="83" y="57"/>
                  </a:lnTo>
                  <a:lnTo>
                    <a:pt x="87" y="61"/>
                  </a:lnTo>
                  <a:lnTo>
                    <a:pt x="94" y="7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26">
              <a:extLst>
                <a:ext uri="{FF2B5EF4-FFF2-40B4-BE49-F238E27FC236}">
                  <a16:creationId xmlns:a16="http://schemas.microsoft.com/office/drawing/2014/main" id="{1358DAD1-D365-4F90-86BC-3863845E25A1}"/>
                </a:ext>
              </a:extLst>
            </p:cNvPr>
            <p:cNvSpPr>
              <a:spLocks/>
            </p:cNvSpPr>
            <p:nvPr/>
          </p:nvSpPr>
          <p:spPr bwMode="auto">
            <a:xfrm>
              <a:off x="7978775" y="5368925"/>
              <a:ext cx="176213" cy="287338"/>
            </a:xfrm>
            <a:custGeom>
              <a:avLst/>
              <a:gdLst>
                <a:gd name="T0" fmla="*/ 94 w 111"/>
                <a:gd name="T1" fmla="*/ 10 h 181"/>
                <a:gd name="T2" fmla="*/ 95 w 111"/>
                <a:gd name="T3" fmla="*/ 21 h 181"/>
                <a:gd name="T4" fmla="*/ 100 w 111"/>
                <a:gd name="T5" fmla="*/ 24 h 181"/>
                <a:gd name="T6" fmla="*/ 108 w 111"/>
                <a:gd name="T7" fmla="*/ 40 h 181"/>
                <a:gd name="T8" fmla="*/ 110 w 111"/>
                <a:gd name="T9" fmla="*/ 44 h 181"/>
                <a:gd name="T10" fmla="*/ 93 w 111"/>
                <a:gd name="T11" fmla="*/ 58 h 181"/>
                <a:gd name="T12" fmla="*/ 93 w 111"/>
                <a:gd name="T13" fmla="*/ 58 h 181"/>
                <a:gd name="T14" fmla="*/ 89 w 111"/>
                <a:gd name="T15" fmla="*/ 65 h 181"/>
                <a:gd name="T16" fmla="*/ 96 w 111"/>
                <a:gd name="T17" fmla="*/ 82 h 181"/>
                <a:gd name="T18" fmla="*/ 91 w 111"/>
                <a:gd name="T19" fmla="*/ 97 h 181"/>
                <a:gd name="T20" fmla="*/ 92 w 111"/>
                <a:gd name="T21" fmla="*/ 103 h 181"/>
                <a:gd name="T22" fmla="*/ 101 w 111"/>
                <a:gd name="T23" fmla="*/ 102 h 181"/>
                <a:gd name="T24" fmla="*/ 106 w 111"/>
                <a:gd name="T25" fmla="*/ 107 h 181"/>
                <a:gd name="T26" fmla="*/ 102 w 111"/>
                <a:gd name="T27" fmla="*/ 116 h 181"/>
                <a:gd name="T28" fmla="*/ 107 w 111"/>
                <a:gd name="T29" fmla="*/ 122 h 181"/>
                <a:gd name="T30" fmla="*/ 97 w 111"/>
                <a:gd name="T31" fmla="*/ 131 h 181"/>
                <a:gd name="T32" fmla="*/ 99 w 111"/>
                <a:gd name="T33" fmla="*/ 137 h 181"/>
                <a:gd name="T34" fmla="*/ 102 w 111"/>
                <a:gd name="T35" fmla="*/ 143 h 181"/>
                <a:gd name="T36" fmla="*/ 103 w 111"/>
                <a:gd name="T37" fmla="*/ 148 h 181"/>
                <a:gd name="T38" fmla="*/ 99 w 111"/>
                <a:gd name="T39" fmla="*/ 152 h 181"/>
                <a:gd name="T40" fmla="*/ 102 w 111"/>
                <a:gd name="T41" fmla="*/ 162 h 181"/>
                <a:gd name="T42" fmla="*/ 94 w 111"/>
                <a:gd name="T43" fmla="*/ 175 h 181"/>
                <a:gd name="T44" fmla="*/ 88 w 111"/>
                <a:gd name="T45" fmla="*/ 181 h 181"/>
                <a:gd name="T46" fmla="*/ 87 w 111"/>
                <a:gd name="T47" fmla="*/ 173 h 181"/>
                <a:gd name="T48" fmla="*/ 77 w 111"/>
                <a:gd name="T49" fmla="*/ 168 h 181"/>
                <a:gd name="T50" fmla="*/ 64 w 111"/>
                <a:gd name="T51" fmla="*/ 170 h 181"/>
                <a:gd name="T52" fmla="*/ 59 w 111"/>
                <a:gd name="T53" fmla="*/ 166 h 181"/>
                <a:gd name="T54" fmla="*/ 59 w 111"/>
                <a:gd name="T55" fmla="*/ 163 h 181"/>
                <a:gd name="T56" fmla="*/ 55 w 111"/>
                <a:gd name="T57" fmla="*/ 159 h 181"/>
                <a:gd name="T58" fmla="*/ 48 w 111"/>
                <a:gd name="T59" fmla="*/ 143 h 181"/>
                <a:gd name="T60" fmla="*/ 54 w 111"/>
                <a:gd name="T61" fmla="*/ 134 h 181"/>
                <a:gd name="T62" fmla="*/ 37 w 111"/>
                <a:gd name="T63" fmla="*/ 116 h 181"/>
                <a:gd name="T64" fmla="*/ 28 w 111"/>
                <a:gd name="T65" fmla="*/ 109 h 181"/>
                <a:gd name="T66" fmla="*/ 21 w 111"/>
                <a:gd name="T67" fmla="*/ 106 h 181"/>
                <a:gd name="T68" fmla="*/ 13 w 111"/>
                <a:gd name="T69" fmla="*/ 98 h 181"/>
                <a:gd name="T70" fmla="*/ 11 w 111"/>
                <a:gd name="T71" fmla="*/ 92 h 181"/>
                <a:gd name="T72" fmla="*/ 10 w 111"/>
                <a:gd name="T73" fmla="*/ 87 h 181"/>
                <a:gd name="T74" fmla="*/ 9 w 111"/>
                <a:gd name="T75" fmla="*/ 76 h 181"/>
                <a:gd name="T76" fmla="*/ 3 w 111"/>
                <a:gd name="T77" fmla="*/ 60 h 181"/>
                <a:gd name="T78" fmla="*/ 7 w 111"/>
                <a:gd name="T79" fmla="*/ 53 h 181"/>
                <a:gd name="T80" fmla="*/ 1 w 111"/>
                <a:gd name="T81" fmla="*/ 36 h 181"/>
                <a:gd name="T82" fmla="*/ 0 w 111"/>
                <a:gd name="T83" fmla="*/ 35 h 181"/>
                <a:gd name="T84" fmla="*/ 25 w 111"/>
                <a:gd name="T85" fmla="*/ 27 h 181"/>
                <a:gd name="T86" fmla="*/ 28 w 111"/>
                <a:gd name="T87" fmla="*/ 23 h 181"/>
                <a:gd name="T88" fmla="*/ 38 w 111"/>
                <a:gd name="T89" fmla="*/ 16 h 181"/>
                <a:gd name="T90" fmla="*/ 43 w 111"/>
                <a:gd name="T91" fmla="*/ 14 h 181"/>
                <a:gd name="T92" fmla="*/ 52 w 111"/>
                <a:gd name="T93" fmla="*/ 11 h 181"/>
                <a:gd name="T94" fmla="*/ 60 w 111"/>
                <a:gd name="T95" fmla="*/ 13 h 181"/>
                <a:gd name="T96" fmla="*/ 65 w 111"/>
                <a:gd name="T97" fmla="*/ 10 h 181"/>
                <a:gd name="T98" fmla="*/ 69 w 111"/>
                <a:gd name="T99" fmla="*/ 10 h 181"/>
                <a:gd name="T100" fmla="*/ 88 w 111"/>
                <a:gd name="T101" fmla="*/ 3 h 181"/>
                <a:gd name="T102" fmla="*/ 92 w 111"/>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1" h="181">
                  <a:moveTo>
                    <a:pt x="92" y="0"/>
                  </a:moveTo>
                  <a:lnTo>
                    <a:pt x="94" y="10"/>
                  </a:lnTo>
                  <a:lnTo>
                    <a:pt x="90" y="14"/>
                  </a:lnTo>
                  <a:lnTo>
                    <a:pt x="95" y="21"/>
                  </a:lnTo>
                  <a:lnTo>
                    <a:pt x="99" y="21"/>
                  </a:lnTo>
                  <a:lnTo>
                    <a:pt x="100" y="24"/>
                  </a:lnTo>
                  <a:lnTo>
                    <a:pt x="103" y="24"/>
                  </a:lnTo>
                  <a:lnTo>
                    <a:pt x="108" y="40"/>
                  </a:lnTo>
                  <a:lnTo>
                    <a:pt x="111" y="41"/>
                  </a:lnTo>
                  <a:lnTo>
                    <a:pt x="110" y="44"/>
                  </a:lnTo>
                  <a:lnTo>
                    <a:pt x="101" y="50"/>
                  </a:lnTo>
                  <a:lnTo>
                    <a:pt x="93" y="58"/>
                  </a:lnTo>
                  <a:lnTo>
                    <a:pt x="93" y="58"/>
                  </a:lnTo>
                  <a:lnTo>
                    <a:pt x="93" y="58"/>
                  </a:lnTo>
                  <a:lnTo>
                    <a:pt x="93" y="58"/>
                  </a:lnTo>
                  <a:lnTo>
                    <a:pt x="89" y="65"/>
                  </a:lnTo>
                  <a:lnTo>
                    <a:pt x="91" y="75"/>
                  </a:lnTo>
                  <a:lnTo>
                    <a:pt x="96" y="82"/>
                  </a:lnTo>
                  <a:lnTo>
                    <a:pt x="92" y="88"/>
                  </a:lnTo>
                  <a:lnTo>
                    <a:pt x="91" y="97"/>
                  </a:lnTo>
                  <a:lnTo>
                    <a:pt x="87" y="99"/>
                  </a:lnTo>
                  <a:lnTo>
                    <a:pt x="92" y="103"/>
                  </a:lnTo>
                  <a:lnTo>
                    <a:pt x="98" y="98"/>
                  </a:lnTo>
                  <a:lnTo>
                    <a:pt x="101" y="102"/>
                  </a:lnTo>
                  <a:lnTo>
                    <a:pt x="105" y="101"/>
                  </a:lnTo>
                  <a:lnTo>
                    <a:pt x="106" y="107"/>
                  </a:lnTo>
                  <a:lnTo>
                    <a:pt x="103" y="111"/>
                  </a:lnTo>
                  <a:lnTo>
                    <a:pt x="102" y="116"/>
                  </a:lnTo>
                  <a:lnTo>
                    <a:pt x="105" y="116"/>
                  </a:lnTo>
                  <a:lnTo>
                    <a:pt x="107" y="122"/>
                  </a:lnTo>
                  <a:lnTo>
                    <a:pt x="102" y="123"/>
                  </a:lnTo>
                  <a:lnTo>
                    <a:pt x="97" y="131"/>
                  </a:lnTo>
                  <a:lnTo>
                    <a:pt x="96" y="138"/>
                  </a:lnTo>
                  <a:lnTo>
                    <a:pt x="99" y="137"/>
                  </a:lnTo>
                  <a:lnTo>
                    <a:pt x="102" y="142"/>
                  </a:lnTo>
                  <a:lnTo>
                    <a:pt x="102" y="143"/>
                  </a:lnTo>
                  <a:lnTo>
                    <a:pt x="100" y="144"/>
                  </a:lnTo>
                  <a:lnTo>
                    <a:pt x="103" y="148"/>
                  </a:lnTo>
                  <a:lnTo>
                    <a:pt x="100" y="149"/>
                  </a:lnTo>
                  <a:lnTo>
                    <a:pt x="99" y="152"/>
                  </a:lnTo>
                  <a:lnTo>
                    <a:pt x="107" y="159"/>
                  </a:lnTo>
                  <a:lnTo>
                    <a:pt x="102" y="162"/>
                  </a:lnTo>
                  <a:lnTo>
                    <a:pt x="104" y="166"/>
                  </a:lnTo>
                  <a:lnTo>
                    <a:pt x="94" y="175"/>
                  </a:lnTo>
                  <a:lnTo>
                    <a:pt x="94" y="177"/>
                  </a:lnTo>
                  <a:lnTo>
                    <a:pt x="88" y="181"/>
                  </a:lnTo>
                  <a:lnTo>
                    <a:pt x="88" y="181"/>
                  </a:lnTo>
                  <a:lnTo>
                    <a:pt x="87" y="173"/>
                  </a:lnTo>
                  <a:lnTo>
                    <a:pt x="83" y="173"/>
                  </a:lnTo>
                  <a:lnTo>
                    <a:pt x="77" y="168"/>
                  </a:lnTo>
                  <a:lnTo>
                    <a:pt x="70" y="173"/>
                  </a:lnTo>
                  <a:lnTo>
                    <a:pt x="64" y="170"/>
                  </a:lnTo>
                  <a:lnTo>
                    <a:pt x="63" y="166"/>
                  </a:lnTo>
                  <a:lnTo>
                    <a:pt x="59" y="166"/>
                  </a:lnTo>
                  <a:lnTo>
                    <a:pt x="59" y="166"/>
                  </a:lnTo>
                  <a:lnTo>
                    <a:pt x="59" y="163"/>
                  </a:lnTo>
                  <a:lnTo>
                    <a:pt x="56" y="162"/>
                  </a:lnTo>
                  <a:lnTo>
                    <a:pt x="55" y="159"/>
                  </a:lnTo>
                  <a:lnTo>
                    <a:pt x="57" y="151"/>
                  </a:lnTo>
                  <a:lnTo>
                    <a:pt x="48" y="143"/>
                  </a:lnTo>
                  <a:lnTo>
                    <a:pt x="53" y="139"/>
                  </a:lnTo>
                  <a:lnTo>
                    <a:pt x="54" y="134"/>
                  </a:lnTo>
                  <a:lnTo>
                    <a:pt x="45" y="133"/>
                  </a:lnTo>
                  <a:lnTo>
                    <a:pt x="37" y="116"/>
                  </a:lnTo>
                  <a:lnTo>
                    <a:pt x="32" y="113"/>
                  </a:lnTo>
                  <a:lnTo>
                    <a:pt x="28" y="109"/>
                  </a:lnTo>
                  <a:lnTo>
                    <a:pt x="23" y="106"/>
                  </a:lnTo>
                  <a:lnTo>
                    <a:pt x="21" y="106"/>
                  </a:lnTo>
                  <a:lnTo>
                    <a:pt x="16" y="98"/>
                  </a:lnTo>
                  <a:lnTo>
                    <a:pt x="13" y="98"/>
                  </a:lnTo>
                  <a:lnTo>
                    <a:pt x="13" y="98"/>
                  </a:lnTo>
                  <a:lnTo>
                    <a:pt x="11" y="92"/>
                  </a:lnTo>
                  <a:lnTo>
                    <a:pt x="13" y="90"/>
                  </a:lnTo>
                  <a:lnTo>
                    <a:pt x="10" y="87"/>
                  </a:lnTo>
                  <a:lnTo>
                    <a:pt x="13" y="83"/>
                  </a:lnTo>
                  <a:lnTo>
                    <a:pt x="9" y="76"/>
                  </a:lnTo>
                  <a:lnTo>
                    <a:pt x="9" y="60"/>
                  </a:lnTo>
                  <a:lnTo>
                    <a:pt x="3" y="60"/>
                  </a:lnTo>
                  <a:lnTo>
                    <a:pt x="6" y="57"/>
                  </a:lnTo>
                  <a:lnTo>
                    <a:pt x="7" y="53"/>
                  </a:lnTo>
                  <a:lnTo>
                    <a:pt x="1" y="46"/>
                  </a:lnTo>
                  <a:lnTo>
                    <a:pt x="1" y="36"/>
                  </a:lnTo>
                  <a:lnTo>
                    <a:pt x="0" y="35"/>
                  </a:lnTo>
                  <a:lnTo>
                    <a:pt x="0" y="35"/>
                  </a:lnTo>
                  <a:lnTo>
                    <a:pt x="7" y="31"/>
                  </a:lnTo>
                  <a:lnTo>
                    <a:pt x="25" y="27"/>
                  </a:lnTo>
                  <a:lnTo>
                    <a:pt x="23" y="24"/>
                  </a:lnTo>
                  <a:lnTo>
                    <a:pt x="28" y="23"/>
                  </a:lnTo>
                  <a:lnTo>
                    <a:pt x="29" y="20"/>
                  </a:lnTo>
                  <a:lnTo>
                    <a:pt x="38" y="16"/>
                  </a:lnTo>
                  <a:lnTo>
                    <a:pt x="39" y="10"/>
                  </a:lnTo>
                  <a:lnTo>
                    <a:pt x="43" y="14"/>
                  </a:lnTo>
                  <a:lnTo>
                    <a:pt x="47" y="11"/>
                  </a:lnTo>
                  <a:lnTo>
                    <a:pt x="52" y="11"/>
                  </a:lnTo>
                  <a:lnTo>
                    <a:pt x="52" y="15"/>
                  </a:lnTo>
                  <a:lnTo>
                    <a:pt x="60" y="13"/>
                  </a:lnTo>
                  <a:lnTo>
                    <a:pt x="61" y="10"/>
                  </a:lnTo>
                  <a:lnTo>
                    <a:pt x="65" y="10"/>
                  </a:lnTo>
                  <a:lnTo>
                    <a:pt x="65" y="13"/>
                  </a:lnTo>
                  <a:lnTo>
                    <a:pt x="69" y="10"/>
                  </a:lnTo>
                  <a:lnTo>
                    <a:pt x="70" y="15"/>
                  </a:lnTo>
                  <a:lnTo>
                    <a:pt x="88" y="3"/>
                  </a:lnTo>
                  <a:lnTo>
                    <a:pt x="91" y="4"/>
                  </a:lnTo>
                  <a:lnTo>
                    <a:pt x="9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0" name="Freeform 27">
              <a:extLst>
                <a:ext uri="{FF2B5EF4-FFF2-40B4-BE49-F238E27FC236}">
                  <a16:creationId xmlns:a16="http://schemas.microsoft.com/office/drawing/2014/main" id="{3BF126D2-0DC8-44A8-A83E-024C74E59DB7}"/>
                </a:ext>
              </a:extLst>
            </p:cNvPr>
            <p:cNvSpPr>
              <a:spLocks/>
            </p:cNvSpPr>
            <p:nvPr/>
          </p:nvSpPr>
          <p:spPr bwMode="auto">
            <a:xfrm>
              <a:off x="6159500" y="5468938"/>
              <a:ext cx="133350" cy="122238"/>
            </a:xfrm>
            <a:custGeom>
              <a:avLst/>
              <a:gdLst>
                <a:gd name="T0" fmla="*/ 46 w 84"/>
                <a:gd name="T1" fmla="*/ 5 h 77"/>
                <a:gd name="T2" fmla="*/ 53 w 84"/>
                <a:gd name="T3" fmla="*/ 4 h 77"/>
                <a:gd name="T4" fmla="*/ 66 w 84"/>
                <a:gd name="T5" fmla="*/ 1 h 77"/>
                <a:gd name="T6" fmla="*/ 70 w 84"/>
                <a:gd name="T7" fmla="*/ 3 h 77"/>
                <a:gd name="T8" fmla="*/ 75 w 84"/>
                <a:gd name="T9" fmla="*/ 5 h 77"/>
                <a:gd name="T10" fmla="*/ 78 w 84"/>
                <a:gd name="T11" fmla="*/ 4 h 77"/>
                <a:gd name="T12" fmla="*/ 78 w 84"/>
                <a:gd name="T13" fmla="*/ 4 h 77"/>
                <a:gd name="T14" fmla="*/ 78 w 84"/>
                <a:gd name="T15" fmla="*/ 4 h 77"/>
                <a:gd name="T16" fmla="*/ 78 w 84"/>
                <a:gd name="T17" fmla="*/ 4 h 77"/>
                <a:gd name="T18" fmla="*/ 79 w 84"/>
                <a:gd name="T19" fmla="*/ 5 h 77"/>
                <a:gd name="T20" fmla="*/ 79 w 84"/>
                <a:gd name="T21" fmla="*/ 5 h 77"/>
                <a:gd name="T22" fmla="*/ 79 w 84"/>
                <a:gd name="T23" fmla="*/ 5 h 77"/>
                <a:gd name="T24" fmla="*/ 79 w 84"/>
                <a:gd name="T25" fmla="*/ 5 h 77"/>
                <a:gd name="T26" fmla="*/ 79 w 84"/>
                <a:gd name="T27" fmla="*/ 5 h 77"/>
                <a:gd name="T28" fmla="*/ 79 w 84"/>
                <a:gd name="T29" fmla="*/ 5 h 77"/>
                <a:gd name="T30" fmla="*/ 79 w 84"/>
                <a:gd name="T31" fmla="*/ 5 h 77"/>
                <a:gd name="T32" fmla="*/ 79 w 84"/>
                <a:gd name="T33" fmla="*/ 5 h 77"/>
                <a:gd name="T34" fmla="*/ 81 w 84"/>
                <a:gd name="T35" fmla="*/ 8 h 77"/>
                <a:gd name="T36" fmla="*/ 81 w 84"/>
                <a:gd name="T37" fmla="*/ 7 h 77"/>
                <a:gd name="T38" fmla="*/ 82 w 84"/>
                <a:gd name="T39" fmla="*/ 7 h 77"/>
                <a:gd name="T40" fmla="*/ 84 w 84"/>
                <a:gd name="T41" fmla="*/ 19 h 77"/>
                <a:gd name="T42" fmla="*/ 81 w 84"/>
                <a:gd name="T43" fmla="*/ 31 h 77"/>
                <a:gd name="T44" fmla="*/ 76 w 84"/>
                <a:gd name="T45" fmla="*/ 29 h 77"/>
                <a:gd name="T46" fmla="*/ 75 w 84"/>
                <a:gd name="T47" fmla="*/ 32 h 77"/>
                <a:gd name="T48" fmla="*/ 78 w 84"/>
                <a:gd name="T49" fmla="*/ 34 h 77"/>
                <a:gd name="T50" fmla="*/ 71 w 84"/>
                <a:gd name="T51" fmla="*/ 39 h 77"/>
                <a:gd name="T52" fmla="*/ 63 w 84"/>
                <a:gd name="T53" fmla="*/ 42 h 77"/>
                <a:gd name="T54" fmla="*/ 57 w 84"/>
                <a:gd name="T55" fmla="*/ 45 h 77"/>
                <a:gd name="T56" fmla="*/ 57 w 84"/>
                <a:gd name="T57" fmla="*/ 47 h 77"/>
                <a:gd name="T58" fmla="*/ 60 w 84"/>
                <a:gd name="T59" fmla="*/ 50 h 77"/>
                <a:gd name="T60" fmla="*/ 58 w 84"/>
                <a:gd name="T61" fmla="*/ 53 h 77"/>
                <a:gd name="T62" fmla="*/ 55 w 84"/>
                <a:gd name="T63" fmla="*/ 60 h 77"/>
                <a:gd name="T64" fmla="*/ 56 w 84"/>
                <a:gd name="T65" fmla="*/ 64 h 77"/>
                <a:gd name="T66" fmla="*/ 52 w 84"/>
                <a:gd name="T67" fmla="*/ 69 h 77"/>
                <a:gd name="T68" fmla="*/ 46 w 84"/>
                <a:gd name="T69" fmla="*/ 72 h 77"/>
                <a:gd name="T70" fmla="*/ 45 w 84"/>
                <a:gd name="T71" fmla="*/ 71 h 77"/>
                <a:gd name="T72" fmla="*/ 37 w 84"/>
                <a:gd name="T73" fmla="*/ 77 h 77"/>
                <a:gd name="T74" fmla="*/ 34 w 84"/>
                <a:gd name="T75" fmla="*/ 74 h 77"/>
                <a:gd name="T76" fmla="*/ 23 w 84"/>
                <a:gd name="T77" fmla="*/ 63 h 77"/>
                <a:gd name="T78" fmla="*/ 10 w 84"/>
                <a:gd name="T79" fmla="*/ 56 h 77"/>
                <a:gd name="T80" fmla="*/ 1 w 84"/>
                <a:gd name="T81" fmla="*/ 51 h 77"/>
                <a:gd name="T82" fmla="*/ 0 w 84"/>
                <a:gd name="T83" fmla="*/ 48 h 77"/>
                <a:gd name="T84" fmla="*/ 5 w 84"/>
                <a:gd name="T85" fmla="*/ 39 h 77"/>
                <a:gd name="T86" fmla="*/ 5 w 84"/>
                <a:gd name="T87" fmla="*/ 32 h 77"/>
                <a:gd name="T88" fmla="*/ 17 w 84"/>
                <a:gd name="T89" fmla="*/ 33 h 77"/>
                <a:gd name="T90" fmla="*/ 24 w 84"/>
                <a:gd name="T91" fmla="*/ 27 h 77"/>
                <a:gd name="T92" fmla="*/ 27 w 84"/>
                <a:gd name="T93" fmla="*/ 26 h 77"/>
                <a:gd name="T94" fmla="*/ 31 w 84"/>
                <a:gd name="T95" fmla="*/ 17 h 77"/>
                <a:gd name="T96" fmla="*/ 38 w 84"/>
                <a:gd name="T97"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77">
                  <a:moveTo>
                    <a:pt x="43" y="3"/>
                  </a:moveTo>
                  <a:lnTo>
                    <a:pt x="46" y="5"/>
                  </a:lnTo>
                  <a:lnTo>
                    <a:pt x="51" y="2"/>
                  </a:lnTo>
                  <a:lnTo>
                    <a:pt x="53" y="4"/>
                  </a:lnTo>
                  <a:lnTo>
                    <a:pt x="63" y="7"/>
                  </a:lnTo>
                  <a:lnTo>
                    <a:pt x="66" y="1"/>
                  </a:lnTo>
                  <a:lnTo>
                    <a:pt x="70" y="0"/>
                  </a:lnTo>
                  <a:lnTo>
                    <a:pt x="70" y="3"/>
                  </a:lnTo>
                  <a:lnTo>
                    <a:pt x="74" y="3"/>
                  </a:lnTo>
                  <a:lnTo>
                    <a:pt x="75" y="5"/>
                  </a:lnTo>
                  <a:lnTo>
                    <a:pt x="78" y="4"/>
                  </a:lnTo>
                  <a:lnTo>
                    <a:pt x="78" y="4"/>
                  </a:lnTo>
                  <a:lnTo>
                    <a:pt x="78" y="4"/>
                  </a:lnTo>
                  <a:lnTo>
                    <a:pt x="78" y="4"/>
                  </a:lnTo>
                  <a:lnTo>
                    <a:pt x="78" y="4"/>
                  </a:lnTo>
                  <a:lnTo>
                    <a:pt x="78" y="4"/>
                  </a:lnTo>
                  <a:lnTo>
                    <a:pt x="78" y="4"/>
                  </a:lnTo>
                  <a:lnTo>
                    <a:pt x="78" y="4"/>
                  </a:lnTo>
                  <a:lnTo>
                    <a:pt x="79" y="5"/>
                  </a:lnTo>
                  <a:lnTo>
                    <a:pt x="79" y="5"/>
                  </a:lnTo>
                  <a:lnTo>
                    <a:pt x="79" y="5"/>
                  </a:lnTo>
                  <a:lnTo>
                    <a:pt x="79" y="5"/>
                  </a:lnTo>
                  <a:lnTo>
                    <a:pt x="79" y="5"/>
                  </a:lnTo>
                  <a:lnTo>
                    <a:pt x="79" y="5"/>
                  </a:lnTo>
                  <a:lnTo>
                    <a:pt x="79" y="5"/>
                  </a:lnTo>
                  <a:lnTo>
                    <a:pt x="79" y="5"/>
                  </a:lnTo>
                  <a:lnTo>
                    <a:pt x="79" y="5"/>
                  </a:lnTo>
                  <a:lnTo>
                    <a:pt x="79" y="5"/>
                  </a:lnTo>
                  <a:lnTo>
                    <a:pt x="79" y="5"/>
                  </a:lnTo>
                  <a:lnTo>
                    <a:pt x="79" y="5"/>
                  </a:lnTo>
                  <a:lnTo>
                    <a:pt x="79" y="5"/>
                  </a:lnTo>
                  <a:lnTo>
                    <a:pt x="79" y="5"/>
                  </a:lnTo>
                  <a:lnTo>
                    <a:pt x="79" y="5"/>
                  </a:lnTo>
                  <a:lnTo>
                    <a:pt x="79" y="5"/>
                  </a:lnTo>
                  <a:lnTo>
                    <a:pt x="81" y="8"/>
                  </a:lnTo>
                  <a:lnTo>
                    <a:pt x="81" y="8"/>
                  </a:lnTo>
                  <a:lnTo>
                    <a:pt x="81" y="7"/>
                  </a:lnTo>
                  <a:lnTo>
                    <a:pt x="81" y="7"/>
                  </a:lnTo>
                  <a:lnTo>
                    <a:pt x="82" y="7"/>
                  </a:lnTo>
                  <a:lnTo>
                    <a:pt x="82" y="7"/>
                  </a:lnTo>
                  <a:lnTo>
                    <a:pt x="81" y="9"/>
                  </a:lnTo>
                  <a:lnTo>
                    <a:pt x="84" y="19"/>
                  </a:lnTo>
                  <a:lnTo>
                    <a:pt x="84" y="19"/>
                  </a:lnTo>
                  <a:lnTo>
                    <a:pt x="81" y="31"/>
                  </a:lnTo>
                  <a:lnTo>
                    <a:pt x="79" y="28"/>
                  </a:lnTo>
                  <a:lnTo>
                    <a:pt x="76" y="29"/>
                  </a:lnTo>
                  <a:lnTo>
                    <a:pt x="77" y="31"/>
                  </a:lnTo>
                  <a:lnTo>
                    <a:pt x="75" y="32"/>
                  </a:lnTo>
                  <a:lnTo>
                    <a:pt x="76" y="34"/>
                  </a:lnTo>
                  <a:lnTo>
                    <a:pt x="78" y="34"/>
                  </a:lnTo>
                  <a:lnTo>
                    <a:pt x="78" y="40"/>
                  </a:lnTo>
                  <a:lnTo>
                    <a:pt x="71" y="39"/>
                  </a:lnTo>
                  <a:lnTo>
                    <a:pt x="66" y="43"/>
                  </a:lnTo>
                  <a:lnTo>
                    <a:pt x="63" y="42"/>
                  </a:lnTo>
                  <a:lnTo>
                    <a:pt x="61" y="45"/>
                  </a:lnTo>
                  <a:lnTo>
                    <a:pt x="57" y="45"/>
                  </a:lnTo>
                  <a:lnTo>
                    <a:pt x="60" y="46"/>
                  </a:lnTo>
                  <a:lnTo>
                    <a:pt x="57" y="47"/>
                  </a:lnTo>
                  <a:lnTo>
                    <a:pt x="62" y="48"/>
                  </a:lnTo>
                  <a:lnTo>
                    <a:pt x="60" y="50"/>
                  </a:lnTo>
                  <a:lnTo>
                    <a:pt x="60" y="53"/>
                  </a:lnTo>
                  <a:lnTo>
                    <a:pt x="58" y="53"/>
                  </a:lnTo>
                  <a:lnTo>
                    <a:pt x="55" y="57"/>
                  </a:lnTo>
                  <a:lnTo>
                    <a:pt x="55" y="60"/>
                  </a:lnTo>
                  <a:lnTo>
                    <a:pt x="58" y="62"/>
                  </a:lnTo>
                  <a:lnTo>
                    <a:pt x="56" y="64"/>
                  </a:lnTo>
                  <a:lnTo>
                    <a:pt x="56" y="64"/>
                  </a:lnTo>
                  <a:lnTo>
                    <a:pt x="52" y="69"/>
                  </a:lnTo>
                  <a:lnTo>
                    <a:pt x="48" y="69"/>
                  </a:lnTo>
                  <a:lnTo>
                    <a:pt x="46" y="72"/>
                  </a:lnTo>
                  <a:lnTo>
                    <a:pt x="46" y="70"/>
                  </a:lnTo>
                  <a:lnTo>
                    <a:pt x="45" y="71"/>
                  </a:lnTo>
                  <a:lnTo>
                    <a:pt x="43" y="74"/>
                  </a:lnTo>
                  <a:lnTo>
                    <a:pt x="37" y="77"/>
                  </a:lnTo>
                  <a:lnTo>
                    <a:pt x="37" y="77"/>
                  </a:lnTo>
                  <a:lnTo>
                    <a:pt x="34" y="74"/>
                  </a:lnTo>
                  <a:lnTo>
                    <a:pt x="24" y="72"/>
                  </a:lnTo>
                  <a:lnTo>
                    <a:pt x="23" y="63"/>
                  </a:lnTo>
                  <a:lnTo>
                    <a:pt x="17" y="55"/>
                  </a:lnTo>
                  <a:lnTo>
                    <a:pt x="10" y="56"/>
                  </a:lnTo>
                  <a:lnTo>
                    <a:pt x="7" y="52"/>
                  </a:lnTo>
                  <a:lnTo>
                    <a:pt x="1" y="51"/>
                  </a:lnTo>
                  <a:lnTo>
                    <a:pt x="1" y="51"/>
                  </a:lnTo>
                  <a:lnTo>
                    <a:pt x="0" y="48"/>
                  </a:lnTo>
                  <a:lnTo>
                    <a:pt x="2" y="48"/>
                  </a:lnTo>
                  <a:lnTo>
                    <a:pt x="5" y="39"/>
                  </a:lnTo>
                  <a:lnTo>
                    <a:pt x="4" y="37"/>
                  </a:lnTo>
                  <a:lnTo>
                    <a:pt x="5" y="32"/>
                  </a:lnTo>
                  <a:lnTo>
                    <a:pt x="12" y="30"/>
                  </a:lnTo>
                  <a:lnTo>
                    <a:pt x="17" y="33"/>
                  </a:lnTo>
                  <a:lnTo>
                    <a:pt x="23" y="32"/>
                  </a:lnTo>
                  <a:lnTo>
                    <a:pt x="24" y="27"/>
                  </a:lnTo>
                  <a:lnTo>
                    <a:pt x="22" y="24"/>
                  </a:lnTo>
                  <a:lnTo>
                    <a:pt x="27" y="26"/>
                  </a:lnTo>
                  <a:lnTo>
                    <a:pt x="33" y="22"/>
                  </a:lnTo>
                  <a:lnTo>
                    <a:pt x="31" y="17"/>
                  </a:lnTo>
                  <a:lnTo>
                    <a:pt x="37" y="13"/>
                  </a:lnTo>
                  <a:lnTo>
                    <a:pt x="38" y="13"/>
                  </a:lnTo>
                  <a:lnTo>
                    <a:pt x="43"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1" name="Freeform 28">
              <a:extLst>
                <a:ext uri="{FF2B5EF4-FFF2-40B4-BE49-F238E27FC236}">
                  <a16:creationId xmlns:a16="http://schemas.microsoft.com/office/drawing/2014/main" id="{24F55172-D667-425D-909B-79EE06F18C3A}"/>
                </a:ext>
              </a:extLst>
            </p:cNvPr>
            <p:cNvSpPr>
              <a:spLocks/>
            </p:cNvSpPr>
            <p:nvPr/>
          </p:nvSpPr>
          <p:spPr bwMode="auto">
            <a:xfrm>
              <a:off x="9617075" y="4973638"/>
              <a:ext cx="601663" cy="984250"/>
            </a:xfrm>
            <a:custGeom>
              <a:avLst/>
              <a:gdLst>
                <a:gd name="T0" fmla="*/ 28 w 379"/>
                <a:gd name="T1" fmla="*/ 266 h 620"/>
                <a:gd name="T2" fmla="*/ 39 w 379"/>
                <a:gd name="T3" fmla="*/ 214 h 620"/>
                <a:gd name="T4" fmla="*/ 37 w 379"/>
                <a:gd name="T5" fmla="*/ 200 h 620"/>
                <a:gd name="T6" fmla="*/ 49 w 379"/>
                <a:gd name="T7" fmla="*/ 165 h 620"/>
                <a:gd name="T8" fmla="*/ 90 w 379"/>
                <a:gd name="T9" fmla="*/ 153 h 620"/>
                <a:gd name="T10" fmla="*/ 159 w 379"/>
                <a:gd name="T11" fmla="*/ 136 h 620"/>
                <a:gd name="T12" fmla="*/ 177 w 379"/>
                <a:gd name="T13" fmla="*/ 120 h 620"/>
                <a:gd name="T14" fmla="*/ 187 w 379"/>
                <a:gd name="T15" fmla="*/ 63 h 620"/>
                <a:gd name="T16" fmla="*/ 216 w 379"/>
                <a:gd name="T17" fmla="*/ 30 h 620"/>
                <a:gd name="T18" fmla="*/ 241 w 379"/>
                <a:gd name="T19" fmla="*/ 3 h 620"/>
                <a:gd name="T20" fmla="*/ 271 w 379"/>
                <a:gd name="T21" fmla="*/ 29 h 620"/>
                <a:gd name="T22" fmla="*/ 297 w 379"/>
                <a:gd name="T23" fmla="*/ 23 h 620"/>
                <a:gd name="T24" fmla="*/ 323 w 379"/>
                <a:gd name="T25" fmla="*/ 22 h 620"/>
                <a:gd name="T26" fmla="*/ 344 w 379"/>
                <a:gd name="T27" fmla="*/ 25 h 620"/>
                <a:gd name="T28" fmla="*/ 367 w 379"/>
                <a:gd name="T29" fmla="*/ 73 h 620"/>
                <a:gd name="T30" fmla="*/ 341 w 379"/>
                <a:gd name="T31" fmla="*/ 96 h 620"/>
                <a:gd name="T32" fmla="*/ 367 w 379"/>
                <a:gd name="T33" fmla="*/ 116 h 620"/>
                <a:gd name="T34" fmla="*/ 371 w 379"/>
                <a:gd name="T35" fmla="*/ 144 h 620"/>
                <a:gd name="T36" fmla="*/ 349 w 379"/>
                <a:gd name="T37" fmla="*/ 143 h 620"/>
                <a:gd name="T38" fmla="*/ 270 w 379"/>
                <a:gd name="T39" fmla="*/ 152 h 620"/>
                <a:gd name="T40" fmla="*/ 211 w 379"/>
                <a:gd name="T41" fmla="*/ 225 h 620"/>
                <a:gd name="T42" fmla="*/ 183 w 379"/>
                <a:gd name="T43" fmla="*/ 253 h 620"/>
                <a:gd name="T44" fmla="*/ 172 w 379"/>
                <a:gd name="T45" fmla="*/ 267 h 620"/>
                <a:gd name="T46" fmla="*/ 141 w 379"/>
                <a:gd name="T47" fmla="*/ 298 h 620"/>
                <a:gd name="T48" fmla="*/ 144 w 379"/>
                <a:gd name="T49" fmla="*/ 338 h 620"/>
                <a:gd name="T50" fmla="*/ 147 w 379"/>
                <a:gd name="T51" fmla="*/ 368 h 620"/>
                <a:gd name="T52" fmla="*/ 164 w 379"/>
                <a:gd name="T53" fmla="*/ 350 h 620"/>
                <a:gd name="T54" fmla="*/ 159 w 379"/>
                <a:gd name="T55" fmla="*/ 375 h 620"/>
                <a:gd name="T56" fmla="*/ 183 w 379"/>
                <a:gd name="T57" fmla="*/ 370 h 620"/>
                <a:gd name="T58" fmla="*/ 187 w 379"/>
                <a:gd name="T59" fmla="*/ 353 h 620"/>
                <a:gd name="T60" fmla="*/ 221 w 379"/>
                <a:gd name="T61" fmla="*/ 366 h 620"/>
                <a:gd name="T62" fmla="*/ 245 w 379"/>
                <a:gd name="T63" fmla="*/ 392 h 620"/>
                <a:gd name="T64" fmla="*/ 239 w 379"/>
                <a:gd name="T65" fmla="*/ 404 h 620"/>
                <a:gd name="T66" fmla="*/ 250 w 379"/>
                <a:gd name="T67" fmla="*/ 431 h 620"/>
                <a:gd name="T68" fmla="*/ 235 w 379"/>
                <a:gd name="T69" fmla="*/ 458 h 620"/>
                <a:gd name="T70" fmla="*/ 226 w 379"/>
                <a:gd name="T71" fmla="*/ 508 h 620"/>
                <a:gd name="T72" fmla="*/ 224 w 379"/>
                <a:gd name="T73" fmla="*/ 543 h 620"/>
                <a:gd name="T74" fmla="*/ 184 w 379"/>
                <a:gd name="T75" fmla="*/ 588 h 620"/>
                <a:gd name="T76" fmla="*/ 176 w 379"/>
                <a:gd name="T77" fmla="*/ 561 h 620"/>
                <a:gd name="T78" fmla="*/ 157 w 379"/>
                <a:gd name="T79" fmla="*/ 582 h 620"/>
                <a:gd name="T80" fmla="*/ 157 w 379"/>
                <a:gd name="T81" fmla="*/ 602 h 620"/>
                <a:gd name="T82" fmla="*/ 120 w 379"/>
                <a:gd name="T83" fmla="*/ 612 h 620"/>
                <a:gd name="T84" fmla="*/ 96 w 379"/>
                <a:gd name="T85" fmla="*/ 604 h 620"/>
                <a:gd name="T86" fmla="*/ 85 w 379"/>
                <a:gd name="T87" fmla="*/ 599 h 620"/>
                <a:gd name="T88" fmla="*/ 87 w 379"/>
                <a:gd name="T89" fmla="*/ 563 h 620"/>
                <a:gd name="T90" fmla="*/ 67 w 379"/>
                <a:gd name="T91" fmla="*/ 549 h 620"/>
                <a:gd name="T92" fmla="*/ 37 w 379"/>
                <a:gd name="T93" fmla="*/ 526 h 620"/>
                <a:gd name="T94" fmla="*/ 22 w 379"/>
                <a:gd name="T95" fmla="*/ 519 h 620"/>
                <a:gd name="T96" fmla="*/ 11 w 379"/>
                <a:gd name="T97" fmla="*/ 493 h 620"/>
                <a:gd name="T98" fmla="*/ 19 w 379"/>
                <a:gd name="T99" fmla="*/ 464 h 620"/>
                <a:gd name="T100" fmla="*/ 62 w 379"/>
                <a:gd name="T101" fmla="*/ 431 h 620"/>
                <a:gd name="T102" fmla="*/ 93 w 379"/>
                <a:gd name="T103" fmla="*/ 418 h 620"/>
                <a:gd name="T104" fmla="*/ 89 w 379"/>
                <a:gd name="T105" fmla="*/ 381 h 620"/>
                <a:gd name="T106" fmla="*/ 38 w 379"/>
                <a:gd name="T107" fmla="*/ 393 h 620"/>
                <a:gd name="T108" fmla="*/ 14 w 379"/>
                <a:gd name="T109" fmla="*/ 369 h 620"/>
                <a:gd name="T110" fmla="*/ 19 w 379"/>
                <a:gd name="T111" fmla="*/ 338 h 620"/>
                <a:gd name="T112" fmla="*/ 51 w 379"/>
                <a:gd name="T113" fmla="*/ 305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9" h="620">
                  <a:moveTo>
                    <a:pt x="13" y="297"/>
                  </a:moveTo>
                  <a:lnTo>
                    <a:pt x="11" y="287"/>
                  </a:lnTo>
                  <a:lnTo>
                    <a:pt x="17" y="274"/>
                  </a:lnTo>
                  <a:lnTo>
                    <a:pt x="17" y="267"/>
                  </a:lnTo>
                  <a:lnTo>
                    <a:pt x="21" y="264"/>
                  </a:lnTo>
                  <a:lnTo>
                    <a:pt x="24" y="266"/>
                  </a:lnTo>
                  <a:lnTo>
                    <a:pt x="25" y="263"/>
                  </a:lnTo>
                  <a:lnTo>
                    <a:pt x="28" y="266"/>
                  </a:lnTo>
                  <a:lnTo>
                    <a:pt x="30" y="266"/>
                  </a:lnTo>
                  <a:lnTo>
                    <a:pt x="29" y="256"/>
                  </a:lnTo>
                  <a:lnTo>
                    <a:pt x="33" y="252"/>
                  </a:lnTo>
                  <a:lnTo>
                    <a:pt x="18" y="234"/>
                  </a:lnTo>
                  <a:lnTo>
                    <a:pt x="21" y="230"/>
                  </a:lnTo>
                  <a:lnTo>
                    <a:pt x="26" y="232"/>
                  </a:lnTo>
                  <a:lnTo>
                    <a:pt x="32" y="220"/>
                  </a:lnTo>
                  <a:lnTo>
                    <a:pt x="39" y="214"/>
                  </a:lnTo>
                  <a:lnTo>
                    <a:pt x="31" y="207"/>
                  </a:lnTo>
                  <a:lnTo>
                    <a:pt x="33" y="205"/>
                  </a:lnTo>
                  <a:lnTo>
                    <a:pt x="27" y="201"/>
                  </a:lnTo>
                  <a:lnTo>
                    <a:pt x="28" y="199"/>
                  </a:lnTo>
                  <a:lnTo>
                    <a:pt x="25" y="198"/>
                  </a:lnTo>
                  <a:lnTo>
                    <a:pt x="25" y="194"/>
                  </a:lnTo>
                  <a:lnTo>
                    <a:pt x="29" y="193"/>
                  </a:lnTo>
                  <a:lnTo>
                    <a:pt x="37" y="200"/>
                  </a:lnTo>
                  <a:lnTo>
                    <a:pt x="40" y="200"/>
                  </a:lnTo>
                  <a:lnTo>
                    <a:pt x="39" y="193"/>
                  </a:lnTo>
                  <a:lnTo>
                    <a:pt x="42" y="190"/>
                  </a:lnTo>
                  <a:lnTo>
                    <a:pt x="40" y="180"/>
                  </a:lnTo>
                  <a:lnTo>
                    <a:pt x="45" y="181"/>
                  </a:lnTo>
                  <a:lnTo>
                    <a:pt x="48" y="175"/>
                  </a:lnTo>
                  <a:lnTo>
                    <a:pt x="47" y="172"/>
                  </a:lnTo>
                  <a:lnTo>
                    <a:pt x="49" y="165"/>
                  </a:lnTo>
                  <a:lnTo>
                    <a:pt x="54" y="164"/>
                  </a:lnTo>
                  <a:lnTo>
                    <a:pt x="56" y="162"/>
                  </a:lnTo>
                  <a:lnTo>
                    <a:pt x="53" y="159"/>
                  </a:lnTo>
                  <a:lnTo>
                    <a:pt x="55" y="156"/>
                  </a:lnTo>
                  <a:lnTo>
                    <a:pt x="59" y="155"/>
                  </a:lnTo>
                  <a:lnTo>
                    <a:pt x="61" y="151"/>
                  </a:lnTo>
                  <a:lnTo>
                    <a:pt x="81" y="149"/>
                  </a:lnTo>
                  <a:lnTo>
                    <a:pt x="90" y="153"/>
                  </a:lnTo>
                  <a:lnTo>
                    <a:pt x="97" y="151"/>
                  </a:lnTo>
                  <a:lnTo>
                    <a:pt x="100" y="154"/>
                  </a:lnTo>
                  <a:lnTo>
                    <a:pt x="107" y="156"/>
                  </a:lnTo>
                  <a:lnTo>
                    <a:pt x="118" y="139"/>
                  </a:lnTo>
                  <a:lnTo>
                    <a:pt x="124" y="139"/>
                  </a:lnTo>
                  <a:lnTo>
                    <a:pt x="129" y="143"/>
                  </a:lnTo>
                  <a:lnTo>
                    <a:pt x="144" y="147"/>
                  </a:lnTo>
                  <a:lnTo>
                    <a:pt x="159" y="136"/>
                  </a:lnTo>
                  <a:lnTo>
                    <a:pt x="159" y="132"/>
                  </a:lnTo>
                  <a:lnTo>
                    <a:pt x="163" y="128"/>
                  </a:lnTo>
                  <a:lnTo>
                    <a:pt x="173" y="127"/>
                  </a:lnTo>
                  <a:lnTo>
                    <a:pt x="173" y="132"/>
                  </a:lnTo>
                  <a:lnTo>
                    <a:pt x="175" y="131"/>
                  </a:lnTo>
                  <a:lnTo>
                    <a:pt x="177" y="129"/>
                  </a:lnTo>
                  <a:lnTo>
                    <a:pt x="175" y="124"/>
                  </a:lnTo>
                  <a:lnTo>
                    <a:pt x="177" y="120"/>
                  </a:lnTo>
                  <a:lnTo>
                    <a:pt x="175" y="111"/>
                  </a:lnTo>
                  <a:lnTo>
                    <a:pt x="179" y="99"/>
                  </a:lnTo>
                  <a:lnTo>
                    <a:pt x="178" y="96"/>
                  </a:lnTo>
                  <a:lnTo>
                    <a:pt x="183" y="86"/>
                  </a:lnTo>
                  <a:lnTo>
                    <a:pt x="175" y="77"/>
                  </a:lnTo>
                  <a:lnTo>
                    <a:pt x="179" y="70"/>
                  </a:lnTo>
                  <a:lnTo>
                    <a:pt x="178" y="68"/>
                  </a:lnTo>
                  <a:lnTo>
                    <a:pt x="187" y="63"/>
                  </a:lnTo>
                  <a:lnTo>
                    <a:pt x="188" y="56"/>
                  </a:lnTo>
                  <a:lnTo>
                    <a:pt x="189" y="57"/>
                  </a:lnTo>
                  <a:lnTo>
                    <a:pt x="195" y="56"/>
                  </a:lnTo>
                  <a:lnTo>
                    <a:pt x="197" y="50"/>
                  </a:lnTo>
                  <a:lnTo>
                    <a:pt x="200" y="51"/>
                  </a:lnTo>
                  <a:lnTo>
                    <a:pt x="208" y="48"/>
                  </a:lnTo>
                  <a:lnTo>
                    <a:pt x="213" y="42"/>
                  </a:lnTo>
                  <a:lnTo>
                    <a:pt x="216" y="30"/>
                  </a:lnTo>
                  <a:lnTo>
                    <a:pt x="216" y="27"/>
                  </a:lnTo>
                  <a:lnTo>
                    <a:pt x="221" y="27"/>
                  </a:lnTo>
                  <a:lnTo>
                    <a:pt x="224" y="22"/>
                  </a:lnTo>
                  <a:lnTo>
                    <a:pt x="223" y="20"/>
                  </a:lnTo>
                  <a:lnTo>
                    <a:pt x="225" y="6"/>
                  </a:lnTo>
                  <a:lnTo>
                    <a:pt x="232" y="5"/>
                  </a:lnTo>
                  <a:lnTo>
                    <a:pt x="234" y="0"/>
                  </a:lnTo>
                  <a:lnTo>
                    <a:pt x="241" y="3"/>
                  </a:lnTo>
                  <a:lnTo>
                    <a:pt x="241" y="6"/>
                  </a:lnTo>
                  <a:lnTo>
                    <a:pt x="246" y="5"/>
                  </a:lnTo>
                  <a:lnTo>
                    <a:pt x="255" y="21"/>
                  </a:lnTo>
                  <a:lnTo>
                    <a:pt x="258" y="21"/>
                  </a:lnTo>
                  <a:lnTo>
                    <a:pt x="259" y="25"/>
                  </a:lnTo>
                  <a:lnTo>
                    <a:pt x="266" y="22"/>
                  </a:lnTo>
                  <a:lnTo>
                    <a:pt x="267" y="28"/>
                  </a:lnTo>
                  <a:lnTo>
                    <a:pt x="271" y="29"/>
                  </a:lnTo>
                  <a:lnTo>
                    <a:pt x="277" y="27"/>
                  </a:lnTo>
                  <a:lnTo>
                    <a:pt x="281" y="28"/>
                  </a:lnTo>
                  <a:lnTo>
                    <a:pt x="282" y="30"/>
                  </a:lnTo>
                  <a:lnTo>
                    <a:pt x="284" y="29"/>
                  </a:lnTo>
                  <a:lnTo>
                    <a:pt x="287" y="20"/>
                  </a:lnTo>
                  <a:lnTo>
                    <a:pt x="290" y="19"/>
                  </a:lnTo>
                  <a:lnTo>
                    <a:pt x="292" y="24"/>
                  </a:lnTo>
                  <a:lnTo>
                    <a:pt x="297" y="23"/>
                  </a:lnTo>
                  <a:lnTo>
                    <a:pt x="300" y="31"/>
                  </a:lnTo>
                  <a:lnTo>
                    <a:pt x="302" y="28"/>
                  </a:lnTo>
                  <a:lnTo>
                    <a:pt x="306" y="27"/>
                  </a:lnTo>
                  <a:lnTo>
                    <a:pt x="304" y="34"/>
                  </a:lnTo>
                  <a:lnTo>
                    <a:pt x="307" y="37"/>
                  </a:lnTo>
                  <a:lnTo>
                    <a:pt x="319" y="31"/>
                  </a:lnTo>
                  <a:lnTo>
                    <a:pt x="321" y="25"/>
                  </a:lnTo>
                  <a:lnTo>
                    <a:pt x="323" y="22"/>
                  </a:lnTo>
                  <a:lnTo>
                    <a:pt x="323" y="22"/>
                  </a:lnTo>
                  <a:lnTo>
                    <a:pt x="328" y="21"/>
                  </a:lnTo>
                  <a:lnTo>
                    <a:pt x="334" y="27"/>
                  </a:lnTo>
                  <a:lnTo>
                    <a:pt x="337" y="24"/>
                  </a:lnTo>
                  <a:lnTo>
                    <a:pt x="340" y="26"/>
                  </a:lnTo>
                  <a:lnTo>
                    <a:pt x="339" y="28"/>
                  </a:lnTo>
                  <a:lnTo>
                    <a:pt x="341" y="28"/>
                  </a:lnTo>
                  <a:lnTo>
                    <a:pt x="344" y="25"/>
                  </a:lnTo>
                  <a:lnTo>
                    <a:pt x="345" y="21"/>
                  </a:lnTo>
                  <a:lnTo>
                    <a:pt x="346" y="24"/>
                  </a:lnTo>
                  <a:lnTo>
                    <a:pt x="356" y="29"/>
                  </a:lnTo>
                  <a:lnTo>
                    <a:pt x="366" y="44"/>
                  </a:lnTo>
                  <a:lnTo>
                    <a:pt x="366" y="49"/>
                  </a:lnTo>
                  <a:lnTo>
                    <a:pt x="367" y="52"/>
                  </a:lnTo>
                  <a:lnTo>
                    <a:pt x="369" y="67"/>
                  </a:lnTo>
                  <a:lnTo>
                    <a:pt x="367" y="73"/>
                  </a:lnTo>
                  <a:lnTo>
                    <a:pt x="362" y="75"/>
                  </a:lnTo>
                  <a:lnTo>
                    <a:pt x="363" y="84"/>
                  </a:lnTo>
                  <a:lnTo>
                    <a:pt x="360" y="87"/>
                  </a:lnTo>
                  <a:lnTo>
                    <a:pt x="353" y="83"/>
                  </a:lnTo>
                  <a:lnTo>
                    <a:pt x="348" y="88"/>
                  </a:lnTo>
                  <a:lnTo>
                    <a:pt x="344" y="91"/>
                  </a:lnTo>
                  <a:lnTo>
                    <a:pt x="344" y="93"/>
                  </a:lnTo>
                  <a:lnTo>
                    <a:pt x="341" y="96"/>
                  </a:lnTo>
                  <a:lnTo>
                    <a:pt x="344" y="99"/>
                  </a:lnTo>
                  <a:lnTo>
                    <a:pt x="342" y="100"/>
                  </a:lnTo>
                  <a:lnTo>
                    <a:pt x="348" y="108"/>
                  </a:lnTo>
                  <a:lnTo>
                    <a:pt x="358" y="105"/>
                  </a:lnTo>
                  <a:lnTo>
                    <a:pt x="361" y="106"/>
                  </a:lnTo>
                  <a:lnTo>
                    <a:pt x="363" y="110"/>
                  </a:lnTo>
                  <a:lnTo>
                    <a:pt x="367" y="111"/>
                  </a:lnTo>
                  <a:lnTo>
                    <a:pt x="367" y="116"/>
                  </a:lnTo>
                  <a:lnTo>
                    <a:pt x="369" y="121"/>
                  </a:lnTo>
                  <a:lnTo>
                    <a:pt x="375" y="118"/>
                  </a:lnTo>
                  <a:lnTo>
                    <a:pt x="375" y="121"/>
                  </a:lnTo>
                  <a:lnTo>
                    <a:pt x="378" y="122"/>
                  </a:lnTo>
                  <a:lnTo>
                    <a:pt x="379" y="132"/>
                  </a:lnTo>
                  <a:lnTo>
                    <a:pt x="377" y="142"/>
                  </a:lnTo>
                  <a:lnTo>
                    <a:pt x="371" y="144"/>
                  </a:lnTo>
                  <a:lnTo>
                    <a:pt x="371" y="144"/>
                  </a:lnTo>
                  <a:lnTo>
                    <a:pt x="369" y="145"/>
                  </a:lnTo>
                  <a:lnTo>
                    <a:pt x="360" y="140"/>
                  </a:lnTo>
                  <a:lnTo>
                    <a:pt x="357" y="143"/>
                  </a:lnTo>
                  <a:lnTo>
                    <a:pt x="358" y="151"/>
                  </a:lnTo>
                  <a:lnTo>
                    <a:pt x="355" y="151"/>
                  </a:lnTo>
                  <a:lnTo>
                    <a:pt x="351" y="154"/>
                  </a:lnTo>
                  <a:lnTo>
                    <a:pt x="346" y="149"/>
                  </a:lnTo>
                  <a:lnTo>
                    <a:pt x="349" y="143"/>
                  </a:lnTo>
                  <a:lnTo>
                    <a:pt x="346" y="142"/>
                  </a:lnTo>
                  <a:lnTo>
                    <a:pt x="345" y="145"/>
                  </a:lnTo>
                  <a:lnTo>
                    <a:pt x="344" y="142"/>
                  </a:lnTo>
                  <a:lnTo>
                    <a:pt x="326" y="144"/>
                  </a:lnTo>
                  <a:lnTo>
                    <a:pt x="302" y="143"/>
                  </a:lnTo>
                  <a:lnTo>
                    <a:pt x="294" y="147"/>
                  </a:lnTo>
                  <a:lnTo>
                    <a:pt x="288" y="145"/>
                  </a:lnTo>
                  <a:lnTo>
                    <a:pt x="270" y="152"/>
                  </a:lnTo>
                  <a:lnTo>
                    <a:pt x="261" y="160"/>
                  </a:lnTo>
                  <a:lnTo>
                    <a:pt x="250" y="177"/>
                  </a:lnTo>
                  <a:lnTo>
                    <a:pt x="238" y="185"/>
                  </a:lnTo>
                  <a:lnTo>
                    <a:pt x="233" y="190"/>
                  </a:lnTo>
                  <a:lnTo>
                    <a:pt x="226" y="209"/>
                  </a:lnTo>
                  <a:lnTo>
                    <a:pt x="222" y="213"/>
                  </a:lnTo>
                  <a:lnTo>
                    <a:pt x="216" y="215"/>
                  </a:lnTo>
                  <a:lnTo>
                    <a:pt x="211" y="225"/>
                  </a:lnTo>
                  <a:lnTo>
                    <a:pt x="207" y="226"/>
                  </a:lnTo>
                  <a:lnTo>
                    <a:pt x="204" y="230"/>
                  </a:lnTo>
                  <a:lnTo>
                    <a:pt x="197" y="233"/>
                  </a:lnTo>
                  <a:lnTo>
                    <a:pt x="194" y="239"/>
                  </a:lnTo>
                  <a:lnTo>
                    <a:pt x="192" y="239"/>
                  </a:lnTo>
                  <a:lnTo>
                    <a:pt x="191" y="244"/>
                  </a:lnTo>
                  <a:lnTo>
                    <a:pt x="184" y="246"/>
                  </a:lnTo>
                  <a:lnTo>
                    <a:pt x="183" y="253"/>
                  </a:lnTo>
                  <a:lnTo>
                    <a:pt x="183" y="250"/>
                  </a:lnTo>
                  <a:lnTo>
                    <a:pt x="180" y="251"/>
                  </a:lnTo>
                  <a:lnTo>
                    <a:pt x="176" y="260"/>
                  </a:lnTo>
                  <a:lnTo>
                    <a:pt x="173" y="262"/>
                  </a:lnTo>
                  <a:lnTo>
                    <a:pt x="173" y="266"/>
                  </a:lnTo>
                  <a:lnTo>
                    <a:pt x="176" y="266"/>
                  </a:lnTo>
                  <a:lnTo>
                    <a:pt x="175" y="267"/>
                  </a:lnTo>
                  <a:lnTo>
                    <a:pt x="172" y="267"/>
                  </a:lnTo>
                  <a:lnTo>
                    <a:pt x="172" y="269"/>
                  </a:lnTo>
                  <a:lnTo>
                    <a:pt x="169" y="270"/>
                  </a:lnTo>
                  <a:lnTo>
                    <a:pt x="164" y="280"/>
                  </a:lnTo>
                  <a:lnTo>
                    <a:pt x="157" y="284"/>
                  </a:lnTo>
                  <a:lnTo>
                    <a:pt x="156" y="287"/>
                  </a:lnTo>
                  <a:lnTo>
                    <a:pt x="154" y="286"/>
                  </a:lnTo>
                  <a:lnTo>
                    <a:pt x="142" y="299"/>
                  </a:lnTo>
                  <a:lnTo>
                    <a:pt x="141" y="298"/>
                  </a:lnTo>
                  <a:lnTo>
                    <a:pt x="135" y="302"/>
                  </a:lnTo>
                  <a:lnTo>
                    <a:pt x="129" y="313"/>
                  </a:lnTo>
                  <a:lnTo>
                    <a:pt x="114" y="321"/>
                  </a:lnTo>
                  <a:lnTo>
                    <a:pt x="107" y="329"/>
                  </a:lnTo>
                  <a:lnTo>
                    <a:pt x="108" y="334"/>
                  </a:lnTo>
                  <a:lnTo>
                    <a:pt x="118" y="338"/>
                  </a:lnTo>
                  <a:lnTo>
                    <a:pt x="121" y="342"/>
                  </a:lnTo>
                  <a:lnTo>
                    <a:pt x="144" y="338"/>
                  </a:lnTo>
                  <a:lnTo>
                    <a:pt x="145" y="341"/>
                  </a:lnTo>
                  <a:lnTo>
                    <a:pt x="144" y="344"/>
                  </a:lnTo>
                  <a:lnTo>
                    <a:pt x="144" y="346"/>
                  </a:lnTo>
                  <a:lnTo>
                    <a:pt x="142" y="347"/>
                  </a:lnTo>
                  <a:lnTo>
                    <a:pt x="144" y="358"/>
                  </a:lnTo>
                  <a:lnTo>
                    <a:pt x="140" y="365"/>
                  </a:lnTo>
                  <a:lnTo>
                    <a:pt x="143" y="372"/>
                  </a:lnTo>
                  <a:lnTo>
                    <a:pt x="147" y="368"/>
                  </a:lnTo>
                  <a:lnTo>
                    <a:pt x="151" y="370"/>
                  </a:lnTo>
                  <a:lnTo>
                    <a:pt x="152" y="368"/>
                  </a:lnTo>
                  <a:lnTo>
                    <a:pt x="154" y="362"/>
                  </a:lnTo>
                  <a:lnTo>
                    <a:pt x="152" y="362"/>
                  </a:lnTo>
                  <a:lnTo>
                    <a:pt x="150" y="358"/>
                  </a:lnTo>
                  <a:lnTo>
                    <a:pt x="152" y="355"/>
                  </a:lnTo>
                  <a:lnTo>
                    <a:pt x="156" y="351"/>
                  </a:lnTo>
                  <a:lnTo>
                    <a:pt x="164" y="350"/>
                  </a:lnTo>
                  <a:lnTo>
                    <a:pt x="158" y="359"/>
                  </a:lnTo>
                  <a:lnTo>
                    <a:pt x="158" y="357"/>
                  </a:lnTo>
                  <a:lnTo>
                    <a:pt x="156" y="358"/>
                  </a:lnTo>
                  <a:lnTo>
                    <a:pt x="154" y="361"/>
                  </a:lnTo>
                  <a:lnTo>
                    <a:pt x="161" y="365"/>
                  </a:lnTo>
                  <a:lnTo>
                    <a:pt x="167" y="365"/>
                  </a:lnTo>
                  <a:lnTo>
                    <a:pt x="161" y="369"/>
                  </a:lnTo>
                  <a:lnTo>
                    <a:pt x="159" y="375"/>
                  </a:lnTo>
                  <a:lnTo>
                    <a:pt x="155" y="376"/>
                  </a:lnTo>
                  <a:lnTo>
                    <a:pt x="152" y="379"/>
                  </a:lnTo>
                  <a:lnTo>
                    <a:pt x="155" y="381"/>
                  </a:lnTo>
                  <a:lnTo>
                    <a:pt x="170" y="379"/>
                  </a:lnTo>
                  <a:lnTo>
                    <a:pt x="177" y="373"/>
                  </a:lnTo>
                  <a:lnTo>
                    <a:pt x="178" y="366"/>
                  </a:lnTo>
                  <a:lnTo>
                    <a:pt x="183" y="363"/>
                  </a:lnTo>
                  <a:lnTo>
                    <a:pt x="183" y="370"/>
                  </a:lnTo>
                  <a:lnTo>
                    <a:pt x="176" y="379"/>
                  </a:lnTo>
                  <a:lnTo>
                    <a:pt x="176" y="381"/>
                  </a:lnTo>
                  <a:lnTo>
                    <a:pt x="181" y="381"/>
                  </a:lnTo>
                  <a:lnTo>
                    <a:pt x="185" y="374"/>
                  </a:lnTo>
                  <a:lnTo>
                    <a:pt x="188" y="364"/>
                  </a:lnTo>
                  <a:lnTo>
                    <a:pt x="188" y="359"/>
                  </a:lnTo>
                  <a:lnTo>
                    <a:pt x="185" y="361"/>
                  </a:lnTo>
                  <a:lnTo>
                    <a:pt x="187" y="353"/>
                  </a:lnTo>
                  <a:lnTo>
                    <a:pt x="185" y="352"/>
                  </a:lnTo>
                  <a:lnTo>
                    <a:pt x="187" y="351"/>
                  </a:lnTo>
                  <a:lnTo>
                    <a:pt x="199" y="356"/>
                  </a:lnTo>
                  <a:lnTo>
                    <a:pt x="210" y="351"/>
                  </a:lnTo>
                  <a:lnTo>
                    <a:pt x="211" y="355"/>
                  </a:lnTo>
                  <a:lnTo>
                    <a:pt x="219" y="361"/>
                  </a:lnTo>
                  <a:lnTo>
                    <a:pt x="222" y="365"/>
                  </a:lnTo>
                  <a:lnTo>
                    <a:pt x="221" y="366"/>
                  </a:lnTo>
                  <a:lnTo>
                    <a:pt x="222" y="370"/>
                  </a:lnTo>
                  <a:lnTo>
                    <a:pt x="230" y="378"/>
                  </a:lnTo>
                  <a:lnTo>
                    <a:pt x="237" y="382"/>
                  </a:lnTo>
                  <a:lnTo>
                    <a:pt x="236" y="384"/>
                  </a:lnTo>
                  <a:lnTo>
                    <a:pt x="238" y="384"/>
                  </a:lnTo>
                  <a:lnTo>
                    <a:pt x="242" y="388"/>
                  </a:lnTo>
                  <a:lnTo>
                    <a:pt x="247" y="389"/>
                  </a:lnTo>
                  <a:lnTo>
                    <a:pt x="245" y="392"/>
                  </a:lnTo>
                  <a:lnTo>
                    <a:pt x="248" y="395"/>
                  </a:lnTo>
                  <a:lnTo>
                    <a:pt x="246" y="397"/>
                  </a:lnTo>
                  <a:lnTo>
                    <a:pt x="242" y="398"/>
                  </a:lnTo>
                  <a:lnTo>
                    <a:pt x="242" y="401"/>
                  </a:lnTo>
                  <a:lnTo>
                    <a:pt x="232" y="396"/>
                  </a:lnTo>
                  <a:lnTo>
                    <a:pt x="234" y="399"/>
                  </a:lnTo>
                  <a:lnTo>
                    <a:pt x="237" y="399"/>
                  </a:lnTo>
                  <a:lnTo>
                    <a:pt x="239" y="404"/>
                  </a:lnTo>
                  <a:lnTo>
                    <a:pt x="243" y="405"/>
                  </a:lnTo>
                  <a:lnTo>
                    <a:pt x="241" y="408"/>
                  </a:lnTo>
                  <a:lnTo>
                    <a:pt x="243" y="415"/>
                  </a:lnTo>
                  <a:lnTo>
                    <a:pt x="240" y="420"/>
                  </a:lnTo>
                  <a:lnTo>
                    <a:pt x="240" y="423"/>
                  </a:lnTo>
                  <a:lnTo>
                    <a:pt x="246" y="429"/>
                  </a:lnTo>
                  <a:lnTo>
                    <a:pt x="250" y="428"/>
                  </a:lnTo>
                  <a:lnTo>
                    <a:pt x="250" y="431"/>
                  </a:lnTo>
                  <a:lnTo>
                    <a:pt x="245" y="433"/>
                  </a:lnTo>
                  <a:lnTo>
                    <a:pt x="246" y="440"/>
                  </a:lnTo>
                  <a:lnTo>
                    <a:pt x="242" y="443"/>
                  </a:lnTo>
                  <a:lnTo>
                    <a:pt x="240" y="448"/>
                  </a:lnTo>
                  <a:lnTo>
                    <a:pt x="235" y="450"/>
                  </a:lnTo>
                  <a:lnTo>
                    <a:pt x="236" y="455"/>
                  </a:lnTo>
                  <a:lnTo>
                    <a:pt x="232" y="456"/>
                  </a:lnTo>
                  <a:lnTo>
                    <a:pt x="235" y="458"/>
                  </a:lnTo>
                  <a:lnTo>
                    <a:pt x="235" y="460"/>
                  </a:lnTo>
                  <a:lnTo>
                    <a:pt x="230" y="462"/>
                  </a:lnTo>
                  <a:lnTo>
                    <a:pt x="230" y="474"/>
                  </a:lnTo>
                  <a:lnTo>
                    <a:pt x="227" y="477"/>
                  </a:lnTo>
                  <a:lnTo>
                    <a:pt x="225" y="483"/>
                  </a:lnTo>
                  <a:lnTo>
                    <a:pt x="227" y="503"/>
                  </a:lnTo>
                  <a:lnTo>
                    <a:pt x="231" y="504"/>
                  </a:lnTo>
                  <a:lnTo>
                    <a:pt x="226" y="508"/>
                  </a:lnTo>
                  <a:lnTo>
                    <a:pt x="224" y="512"/>
                  </a:lnTo>
                  <a:lnTo>
                    <a:pt x="227" y="516"/>
                  </a:lnTo>
                  <a:lnTo>
                    <a:pt x="227" y="523"/>
                  </a:lnTo>
                  <a:lnTo>
                    <a:pt x="222" y="535"/>
                  </a:lnTo>
                  <a:lnTo>
                    <a:pt x="223" y="539"/>
                  </a:lnTo>
                  <a:lnTo>
                    <a:pt x="220" y="543"/>
                  </a:lnTo>
                  <a:lnTo>
                    <a:pt x="222" y="542"/>
                  </a:lnTo>
                  <a:lnTo>
                    <a:pt x="224" y="543"/>
                  </a:lnTo>
                  <a:lnTo>
                    <a:pt x="219" y="551"/>
                  </a:lnTo>
                  <a:lnTo>
                    <a:pt x="219" y="562"/>
                  </a:lnTo>
                  <a:lnTo>
                    <a:pt x="199" y="582"/>
                  </a:lnTo>
                  <a:lnTo>
                    <a:pt x="193" y="595"/>
                  </a:lnTo>
                  <a:lnTo>
                    <a:pt x="193" y="595"/>
                  </a:lnTo>
                  <a:lnTo>
                    <a:pt x="190" y="593"/>
                  </a:lnTo>
                  <a:lnTo>
                    <a:pt x="182" y="593"/>
                  </a:lnTo>
                  <a:lnTo>
                    <a:pt x="184" y="588"/>
                  </a:lnTo>
                  <a:lnTo>
                    <a:pt x="182" y="585"/>
                  </a:lnTo>
                  <a:lnTo>
                    <a:pt x="188" y="582"/>
                  </a:lnTo>
                  <a:lnTo>
                    <a:pt x="188" y="581"/>
                  </a:lnTo>
                  <a:lnTo>
                    <a:pt x="183" y="575"/>
                  </a:lnTo>
                  <a:lnTo>
                    <a:pt x="186" y="570"/>
                  </a:lnTo>
                  <a:lnTo>
                    <a:pt x="183" y="569"/>
                  </a:lnTo>
                  <a:lnTo>
                    <a:pt x="180" y="562"/>
                  </a:lnTo>
                  <a:lnTo>
                    <a:pt x="176" y="561"/>
                  </a:lnTo>
                  <a:lnTo>
                    <a:pt x="174" y="565"/>
                  </a:lnTo>
                  <a:lnTo>
                    <a:pt x="170" y="566"/>
                  </a:lnTo>
                  <a:lnTo>
                    <a:pt x="165" y="569"/>
                  </a:lnTo>
                  <a:lnTo>
                    <a:pt x="158" y="569"/>
                  </a:lnTo>
                  <a:lnTo>
                    <a:pt x="155" y="573"/>
                  </a:lnTo>
                  <a:lnTo>
                    <a:pt x="157" y="576"/>
                  </a:lnTo>
                  <a:lnTo>
                    <a:pt x="161" y="579"/>
                  </a:lnTo>
                  <a:lnTo>
                    <a:pt x="157" y="582"/>
                  </a:lnTo>
                  <a:lnTo>
                    <a:pt x="172" y="586"/>
                  </a:lnTo>
                  <a:lnTo>
                    <a:pt x="170" y="588"/>
                  </a:lnTo>
                  <a:lnTo>
                    <a:pt x="172" y="589"/>
                  </a:lnTo>
                  <a:lnTo>
                    <a:pt x="173" y="593"/>
                  </a:lnTo>
                  <a:lnTo>
                    <a:pt x="169" y="595"/>
                  </a:lnTo>
                  <a:lnTo>
                    <a:pt x="169" y="597"/>
                  </a:lnTo>
                  <a:lnTo>
                    <a:pt x="164" y="597"/>
                  </a:lnTo>
                  <a:lnTo>
                    <a:pt x="157" y="602"/>
                  </a:lnTo>
                  <a:lnTo>
                    <a:pt x="149" y="599"/>
                  </a:lnTo>
                  <a:lnTo>
                    <a:pt x="147" y="605"/>
                  </a:lnTo>
                  <a:lnTo>
                    <a:pt x="148" y="608"/>
                  </a:lnTo>
                  <a:lnTo>
                    <a:pt x="139" y="615"/>
                  </a:lnTo>
                  <a:lnTo>
                    <a:pt x="133" y="616"/>
                  </a:lnTo>
                  <a:lnTo>
                    <a:pt x="128" y="613"/>
                  </a:lnTo>
                  <a:lnTo>
                    <a:pt x="125" y="615"/>
                  </a:lnTo>
                  <a:lnTo>
                    <a:pt x="120" y="612"/>
                  </a:lnTo>
                  <a:lnTo>
                    <a:pt x="120" y="610"/>
                  </a:lnTo>
                  <a:lnTo>
                    <a:pt x="116" y="609"/>
                  </a:lnTo>
                  <a:lnTo>
                    <a:pt x="111" y="611"/>
                  </a:lnTo>
                  <a:lnTo>
                    <a:pt x="113" y="607"/>
                  </a:lnTo>
                  <a:lnTo>
                    <a:pt x="110" y="603"/>
                  </a:lnTo>
                  <a:lnTo>
                    <a:pt x="105" y="602"/>
                  </a:lnTo>
                  <a:lnTo>
                    <a:pt x="103" y="604"/>
                  </a:lnTo>
                  <a:lnTo>
                    <a:pt x="96" y="604"/>
                  </a:lnTo>
                  <a:lnTo>
                    <a:pt x="94" y="610"/>
                  </a:lnTo>
                  <a:lnTo>
                    <a:pt x="91" y="608"/>
                  </a:lnTo>
                  <a:lnTo>
                    <a:pt x="91" y="618"/>
                  </a:lnTo>
                  <a:lnTo>
                    <a:pt x="81" y="620"/>
                  </a:lnTo>
                  <a:lnTo>
                    <a:pt x="81" y="620"/>
                  </a:lnTo>
                  <a:lnTo>
                    <a:pt x="82" y="610"/>
                  </a:lnTo>
                  <a:lnTo>
                    <a:pt x="86" y="605"/>
                  </a:lnTo>
                  <a:lnTo>
                    <a:pt x="85" y="599"/>
                  </a:lnTo>
                  <a:lnTo>
                    <a:pt x="87" y="595"/>
                  </a:lnTo>
                  <a:lnTo>
                    <a:pt x="93" y="593"/>
                  </a:lnTo>
                  <a:lnTo>
                    <a:pt x="98" y="585"/>
                  </a:lnTo>
                  <a:lnTo>
                    <a:pt x="93" y="576"/>
                  </a:lnTo>
                  <a:lnTo>
                    <a:pt x="96" y="567"/>
                  </a:lnTo>
                  <a:lnTo>
                    <a:pt x="93" y="563"/>
                  </a:lnTo>
                  <a:lnTo>
                    <a:pt x="87" y="563"/>
                  </a:lnTo>
                  <a:lnTo>
                    <a:pt x="87" y="563"/>
                  </a:lnTo>
                  <a:lnTo>
                    <a:pt x="92" y="560"/>
                  </a:lnTo>
                  <a:lnTo>
                    <a:pt x="97" y="562"/>
                  </a:lnTo>
                  <a:lnTo>
                    <a:pt x="100" y="561"/>
                  </a:lnTo>
                  <a:lnTo>
                    <a:pt x="101" y="556"/>
                  </a:lnTo>
                  <a:lnTo>
                    <a:pt x="93" y="556"/>
                  </a:lnTo>
                  <a:lnTo>
                    <a:pt x="89" y="551"/>
                  </a:lnTo>
                  <a:lnTo>
                    <a:pt x="84" y="555"/>
                  </a:lnTo>
                  <a:lnTo>
                    <a:pt x="67" y="549"/>
                  </a:lnTo>
                  <a:lnTo>
                    <a:pt x="64" y="545"/>
                  </a:lnTo>
                  <a:lnTo>
                    <a:pt x="61" y="536"/>
                  </a:lnTo>
                  <a:lnTo>
                    <a:pt x="53" y="534"/>
                  </a:lnTo>
                  <a:lnTo>
                    <a:pt x="52" y="531"/>
                  </a:lnTo>
                  <a:lnTo>
                    <a:pt x="46" y="533"/>
                  </a:lnTo>
                  <a:lnTo>
                    <a:pt x="44" y="528"/>
                  </a:lnTo>
                  <a:lnTo>
                    <a:pt x="39" y="525"/>
                  </a:lnTo>
                  <a:lnTo>
                    <a:pt x="37" y="526"/>
                  </a:lnTo>
                  <a:lnTo>
                    <a:pt x="35" y="532"/>
                  </a:lnTo>
                  <a:lnTo>
                    <a:pt x="30" y="531"/>
                  </a:lnTo>
                  <a:lnTo>
                    <a:pt x="23" y="535"/>
                  </a:lnTo>
                  <a:lnTo>
                    <a:pt x="22" y="534"/>
                  </a:lnTo>
                  <a:lnTo>
                    <a:pt x="22" y="534"/>
                  </a:lnTo>
                  <a:lnTo>
                    <a:pt x="24" y="529"/>
                  </a:lnTo>
                  <a:lnTo>
                    <a:pt x="24" y="523"/>
                  </a:lnTo>
                  <a:lnTo>
                    <a:pt x="22" y="519"/>
                  </a:lnTo>
                  <a:lnTo>
                    <a:pt x="25" y="515"/>
                  </a:lnTo>
                  <a:lnTo>
                    <a:pt x="25" y="511"/>
                  </a:lnTo>
                  <a:lnTo>
                    <a:pt x="22" y="505"/>
                  </a:lnTo>
                  <a:lnTo>
                    <a:pt x="24" y="503"/>
                  </a:lnTo>
                  <a:lnTo>
                    <a:pt x="22" y="499"/>
                  </a:lnTo>
                  <a:lnTo>
                    <a:pt x="20" y="498"/>
                  </a:lnTo>
                  <a:lnTo>
                    <a:pt x="20" y="494"/>
                  </a:lnTo>
                  <a:lnTo>
                    <a:pt x="11" y="493"/>
                  </a:lnTo>
                  <a:lnTo>
                    <a:pt x="14" y="489"/>
                  </a:lnTo>
                  <a:lnTo>
                    <a:pt x="12" y="484"/>
                  </a:lnTo>
                  <a:lnTo>
                    <a:pt x="6" y="485"/>
                  </a:lnTo>
                  <a:lnTo>
                    <a:pt x="10" y="478"/>
                  </a:lnTo>
                  <a:lnTo>
                    <a:pt x="8" y="475"/>
                  </a:lnTo>
                  <a:lnTo>
                    <a:pt x="13" y="473"/>
                  </a:lnTo>
                  <a:lnTo>
                    <a:pt x="16" y="464"/>
                  </a:lnTo>
                  <a:lnTo>
                    <a:pt x="19" y="464"/>
                  </a:lnTo>
                  <a:lnTo>
                    <a:pt x="22" y="460"/>
                  </a:lnTo>
                  <a:lnTo>
                    <a:pt x="24" y="460"/>
                  </a:lnTo>
                  <a:lnTo>
                    <a:pt x="24" y="449"/>
                  </a:lnTo>
                  <a:lnTo>
                    <a:pt x="29" y="449"/>
                  </a:lnTo>
                  <a:lnTo>
                    <a:pt x="43" y="444"/>
                  </a:lnTo>
                  <a:lnTo>
                    <a:pt x="44" y="440"/>
                  </a:lnTo>
                  <a:lnTo>
                    <a:pt x="52" y="432"/>
                  </a:lnTo>
                  <a:lnTo>
                    <a:pt x="62" y="431"/>
                  </a:lnTo>
                  <a:lnTo>
                    <a:pt x="66" y="428"/>
                  </a:lnTo>
                  <a:lnTo>
                    <a:pt x="63" y="421"/>
                  </a:lnTo>
                  <a:lnTo>
                    <a:pt x="65" y="419"/>
                  </a:lnTo>
                  <a:lnTo>
                    <a:pt x="63" y="415"/>
                  </a:lnTo>
                  <a:lnTo>
                    <a:pt x="65" y="413"/>
                  </a:lnTo>
                  <a:lnTo>
                    <a:pt x="82" y="420"/>
                  </a:lnTo>
                  <a:lnTo>
                    <a:pt x="93" y="422"/>
                  </a:lnTo>
                  <a:lnTo>
                    <a:pt x="93" y="418"/>
                  </a:lnTo>
                  <a:lnTo>
                    <a:pt x="96" y="414"/>
                  </a:lnTo>
                  <a:lnTo>
                    <a:pt x="93" y="404"/>
                  </a:lnTo>
                  <a:lnTo>
                    <a:pt x="99" y="397"/>
                  </a:lnTo>
                  <a:lnTo>
                    <a:pt x="100" y="392"/>
                  </a:lnTo>
                  <a:lnTo>
                    <a:pt x="96" y="388"/>
                  </a:lnTo>
                  <a:lnTo>
                    <a:pt x="101" y="385"/>
                  </a:lnTo>
                  <a:lnTo>
                    <a:pt x="91" y="379"/>
                  </a:lnTo>
                  <a:lnTo>
                    <a:pt x="89" y="381"/>
                  </a:lnTo>
                  <a:lnTo>
                    <a:pt x="78" y="384"/>
                  </a:lnTo>
                  <a:lnTo>
                    <a:pt x="69" y="381"/>
                  </a:lnTo>
                  <a:lnTo>
                    <a:pt x="68" y="383"/>
                  </a:lnTo>
                  <a:lnTo>
                    <a:pt x="61" y="385"/>
                  </a:lnTo>
                  <a:lnTo>
                    <a:pt x="62" y="388"/>
                  </a:lnTo>
                  <a:lnTo>
                    <a:pt x="54" y="393"/>
                  </a:lnTo>
                  <a:lnTo>
                    <a:pt x="43" y="391"/>
                  </a:lnTo>
                  <a:lnTo>
                    <a:pt x="38" y="393"/>
                  </a:lnTo>
                  <a:lnTo>
                    <a:pt x="35" y="396"/>
                  </a:lnTo>
                  <a:lnTo>
                    <a:pt x="32" y="393"/>
                  </a:lnTo>
                  <a:lnTo>
                    <a:pt x="32" y="391"/>
                  </a:lnTo>
                  <a:lnTo>
                    <a:pt x="23" y="392"/>
                  </a:lnTo>
                  <a:lnTo>
                    <a:pt x="26" y="387"/>
                  </a:lnTo>
                  <a:lnTo>
                    <a:pt x="23" y="382"/>
                  </a:lnTo>
                  <a:lnTo>
                    <a:pt x="22" y="372"/>
                  </a:lnTo>
                  <a:lnTo>
                    <a:pt x="14" y="369"/>
                  </a:lnTo>
                  <a:lnTo>
                    <a:pt x="11" y="371"/>
                  </a:lnTo>
                  <a:lnTo>
                    <a:pt x="4" y="366"/>
                  </a:lnTo>
                  <a:lnTo>
                    <a:pt x="0" y="365"/>
                  </a:lnTo>
                  <a:lnTo>
                    <a:pt x="1" y="363"/>
                  </a:lnTo>
                  <a:lnTo>
                    <a:pt x="3" y="356"/>
                  </a:lnTo>
                  <a:lnTo>
                    <a:pt x="7" y="352"/>
                  </a:lnTo>
                  <a:lnTo>
                    <a:pt x="16" y="350"/>
                  </a:lnTo>
                  <a:lnTo>
                    <a:pt x="19" y="338"/>
                  </a:lnTo>
                  <a:lnTo>
                    <a:pt x="35" y="327"/>
                  </a:lnTo>
                  <a:lnTo>
                    <a:pt x="38" y="323"/>
                  </a:lnTo>
                  <a:lnTo>
                    <a:pt x="44" y="322"/>
                  </a:lnTo>
                  <a:lnTo>
                    <a:pt x="44" y="316"/>
                  </a:lnTo>
                  <a:lnTo>
                    <a:pt x="49" y="315"/>
                  </a:lnTo>
                  <a:lnTo>
                    <a:pt x="52" y="309"/>
                  </a:lnTo>
                  <a:lnTo>
                    <a:pt x="57" y="307"/>
                  </a:lnTo>
                  <a:lnTo>
                    <a:pt x="51" y="305"/>
                  </a:lnTo>
                  <a:lnTo>
                    <a:pt x="51" y="301"/>
                  </a:lnTo>
                  <a:lnTo>
                    <a:pt x="47" y="295"/>
                  </a:lnTo>
                  <a:lnTo>
                    <a:pt x="31" y="298"/>
                  </a:lnTo>
                  <a:lnTo>
                    <a:pt x="30" y="296"/>
                  </a:lnTo>
                  <a:lnTo>
                    <a:pt x="19" y="298"/>
                  </a:lnTo>
                  <a:lnTo>
                    <a:pt x="13" y="29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2" name="Freeform 29">
              <a:extLst>
                <a:ext uri="{FF2B5EF4-FFF2-40B4-BE49-F238E27FC236}">
                  <a16:creationId xmlns:a16="http://schemas.microsoft.com/office/drawing/2014/main" id="{8BC5CED2-4185-4A1A-89FC-AF1196DC5DD4}"/>
                </a:ext>
              </a:extLst>
            </p:cNvPr>
            <p:cNvSpPr>
              <a:spLocks/>
            </p:cNvSpPr>
            <p:nvPr/>
          </p:nvSpPr>
          <p:spPr bwMode="auto">
            <a:xfrm>
              <a:off x="6010275" y="4629150"/>
              <a:ext cx="307975" cy="482600"/>
            </a:xfrm>
            <a:custGeom>
              <a:avLst/>
              <a:gdLst>
                <a:gd name="T0" fmla="*/ 127 w 194"/>
                <a:gd name="T1" fmla="*/ 111 h 304"/>
                <a:gd name="T2" fmla="*/ 127 w 194"/>
                <a:gd name="T3" fmla="*/ 121 h 304"/>
                <a:gd name="T4" fmla="*/ 136 w 194"/>
                <a:gd name="T5" fmla="*/ 125 h 304"/>
                <a:gd name="T6" fmla="*/ 142 w 194"/>
                <a:gd name="T7" fmla="*/ 126 h 304"/>
                <a:gd name="T8" fmla="*/ 150 w 194"/>
                <a:gd name="T9" fmla="*/ 133 h 304"/>
                <a:gd name="T10" fmla="*/ 155 w 194"/>
                <a:gd name="T11" fmla="*/ 139 h 304"/>
                <a:gd name="T12" fmla="*/ 164 w 194"/>
                <a:gd name="T13" fmla="*/ 145 h 304"/>
                <a:gd name="T14" fmla="*/ 160 w 194"/>
                <a:gd name="T15" fmla="*/ 162 h 304"/>
                <a:gd name="T16" fmla="*/ 157 w 194"/>
                <a:gd name="T17" fmla="*/ 181 h 304"/>
                <a:gd name="T18" fmla="*/ 159 w 194"/>
                <a:gd name="T19" fmla="*/ 191 h 304"/>
                <a:gd name="T20" fmla="*/ 184 w 194"/>
                <a:gd name="T21" fmla="*/ 206 h 304"/>
                <a:gd name="T22" fmla="*/ 184 w 194"/>
                <a:gd name="T23" fmla="*/ 226 h 304"/>
                <a:gd name="T24" fmla="*/ 192 w 194"/>
                <a:gd name="T25" fmla="*/ 238 h 304"/>
                <a:gd name="T26" fmla="*/ 194 w 194"/>
                <a:gd name="T27" fmla="*/ 252 h 304"/>
                <a:gd name="T28" fmla="*/ 190 w 194"/>
                <a:gd name="T29" fmla="*/ 262 h 304"/>
                <a:gd name="T30" fmla="*/ 170 w 194"/>
                <a:gd name="T31" fmla="*/ 262 h 304"/>
                <a:gd name="T32" fmla="*/ 143 w 194"/>
                <a:gd name="T33" fmla="*/ 278 h 304"/>
                <a:gd name="T34" fmla="*/ 143 w 194"/>
                <a:gd name="T35" fmla="*/ 278 h 304"/>
                <a:gd name="T36" fmla="*/ 142 w 194"/>
                <a:gd name="T37" fmla="*/ 277 h 304"/>
                <a:gd name="T38" fmla="*/ 136 w 194"/>
                <a:gd name="T39" fmla="*/ 273 h 304"/>
                <a:gd name="T40" fmla="*/ 117 w 194"/>
                <a:gd name="T41" fmla="*/ 276 h 304"/>
                <a:gd name="T42" fmla="*/ 100 w 194"/>
                <a:gd name="T43" fmla="*/ 275 h 304"/>
                <a:gd name="T44" fmla="*/ 100 w 194"/>
                <a:gd name="T45" fmla="*/ 282 h 304"/>
                <a:gd name="T46" fmla="*/ 93 w 194"/>
                <a:gd name="T47" fmla="*/ 286 h 304"/>
                <a:gd name="T48" fmla="*/ 78 w 194"/>
                <a:gd name="T49" fmla="*/ 304 h 304"/>
                <a:gd name="T50" fmla="*/ 0 w 194"/>
                <a:gd name="T51" fmla="*/ 272 h 304"/>
                <a:gd name="T52" fmla="*/ 8 w 194"/>
                <a:gd name="T53" fmla="*/ 265 h 304"/>
                <a:gd name="T54" fmla="*/ 42 w 194"/>
                <a:gd name="T55" fmla="*/ 219 h 304"/>
                <a:gd name="T56" fmla="*/ 43 w 194"/>
                <a:gd name="T57" fmla="*/ 181 h 304"/>
                <a:gd name="T58" fmla="*/ 15 w 194"/>
                <a:gd name="T59" fmla="*/ 154 h 304"/>
                <a:gd name="T60" fmla="*/ 27 w 194"/>
                <a:gd name="T61" fmla="*/ 129 h 304"/>
                <a:gd name="T62" fmla="*/ 19 w 194"/>
                <a:gd name="T63" fmla="*/ 108 h 304"/>
                <a:gd name="T64" fmla="*/ 10 w 194"/>
                <a:gd name="T65" fmla="*/ 101 h 304"/>
                <a:gd name="T66" fmla="*/ 13 w 194"/>
                <a:gd name="T67" fmla="*/ 85 h 304"/>
                <a:gd name="T68" fmla="*/ 7 w 194"/>
                <a:gd name="T69" fmla="*/ 77 h 304"/>
                <a:gd name="T70" fmla="*/ 13 w 194"/>
                <a:gd name="T71" fmla="*/ 60 h 304"/>
                <a:gd name="T72" fmla="*/ 18 w 194"/>
                <a:gd name="T73" fmla="*/ 54 h 304"/>
                <a:gd name="T74" fmla="*/ 8 w 194"/>
                <a:gd name="T75" fmla="*/ 20 h 304"/>
                <a:gd name="T76" fmla="*/ 11 w 194"/>
                <a:gd name="T77" fmla="*/ 2 h 304"/>
                <a:gd name="T78" fmla="*/ 52 w 194"/>
                <a:gd name="T79" fmla="*/ 8 h 304"/>
                <a:gd name="T80" fmla="*/ 67 w 194"/>
                <a:gd name="T81" fmla="*/ 15 h 304"/>
                <a:gd name="T82" fmla="*/ 67 w 194"/>
                <a:gd name="T83" fmla="*/ 10 h 304"/>
                <a:gd name="T84" fmla="*/ 79 w 194"/>
                <a:gd name="T85" fmla="*/ 4 h 304"/>
                <a:gd name="T86" fmla="*/ 80 w 194"/>
                <a:gd name="T87" fmla="*/ 8 h 304"/>
                <a:gd name="T88" fmla="*/ 95 w 194"/>
                <a:gd name="T89" fmla="*/ 11 h 304"/>
                <a:gd name="T90" fmla="*/ 99 w 194"/>
                <a:gd name="T91" fmla="*/ 13 h 304"/>
                <a:gd name="T92" fmla="*/ 83 w 194"/>
                <a:gd name="T93" fmla="*/ 22 h 304"/>
                <a:gd name="T94" fmla="*/ 100 w 194"/>
                <a:gd name="T95" fmla="*/ 22 h 304"/>
                <a:gd name="T96" fmla="*/ 108 w 194"/>
                <a:gd name="T97" fmla="*/ 24 h 304"/>
                <a:gd name="T98" fmla="*/ 121 w 194"/>
                <a:gd name="T99" fmla="*/ 37 h 304"/>
                <a:gd name="T100" fmla="*/ 124 w 194"/>
                <a:gd name="T101" fmla="*/ 46 h 304"/>
                <a:gd name="T102" fmla="*/ 120 w 194"/>
                <a:gd name="T103" fmla="*/ 49 h 304"/>
                <a:gd name="T104" fmla="*/ 121 w 194"/>
                <a:gd name="T105" fmla="*/ 55 h 304"/>
                <a:gd name="T106" fmla="*/ 121 w 194"/>
                <a:gd name="T107" fmla="*/ 67 h 304"/>
                <a:gd name="T108" fmla="*/ 114 w 194"/>
                <a:gd name="T109" fmla="*/ 68 h 304"/>
                <a:gd name="T110" fmla="*/ 117 w 194"/>
                <a:gd name="T111" fmla="*/ 73 h 304"/>
                <a:gd name="T112" fmla="*/ 121 w 194"/>
                <a:gd name="T113" fmla="*/ 87 h 304"/>
                <a:gd name="T114" fmla="*/ 121 w 194"/>
                <a:gd name="T115" fmla="*/ 92 h 304"/>
                <a:gd name="T116" fmla="*/ 125 w 194"/>
                <a:gd name="T117" fmla="*/ 10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4" h="304">
                  <a:moveTo>
                    <a:pt x="125" y="103"/>
                  </a:moveTo>
                  <a:lnTo>
                    <a:pt x="122" y="104"/>
                  </a:lnTo>
                  <a:lnTo>
                    <a:pt x="127" y="111"/>
                  </a:lnTo>
                  <a:lnTo>
                    <a:pt x="123" y="115"/>
                  </a:lnTo>
                  <a:lnTo>
                    <a:pt x="127" y="117"/>
                  </a:lnTo>
                  <a:lnTo>
                    <a:pt x="127" y="121"/>
                  </a:lnTo>
                  <a:lnTo>
                    <a:pt x="131" y="121"/>
                  </a:lnTo>
                  <a:lnTo>
                    <a:pt x="131" y="124"/>
                  </a:lnTo>
                  <a:lnTo>
                    <a:pt x="136" y="125"/>
                  </a:lnTo>
                  <a:lnTo>
                    <a:pt x="135" y="127"/>
                  </a:lnTo>
                  <a:lnTo>
                    <a:pt x="137" y="127"/>
                  </a:lnTo>
                  <a:lnTo>
                    <a:pt x="142" y="126"/>
                  </a:lnTo>
                  <a:lnTo>
                    <a:pt x="142" y="123"/>
                  </a:lnTo>
                  <a:lnTo>
                    <a:pt x="144" y="124"/>
                  </a:lnTo>
                  <a:lnTo>
                    <a:pt x="150" y="133"/>
                  </a:lnTo>
                  <a:lnTo>
                    <a:pt x="151" y="131"/>
                  </a:lnTo>
                  <a:lnTo>
                    <a:pt x="156" y="135"/>
                  </a:lnTo>
                  <a:lnTo>
                    <a:pt x="155" y="139"/>
                  </a:lnTo>
                  <a:lnTo>
                    <a:pt x="157" y="139"/>
                  </a:lnTo>
                  <a:lnTo>
                    <a:pt x="157" y="144"/>
                  </a:lnTo>
                  <a:lnTo>
                    <a:pt x="164" y="145"/>
                  </a:lnTo>
                  <a:lnTo>
                    <a:pt x="164" y="145"/>
                  </a:lnTo>
                  <a:lnTo>
                    <a:pt x="165" y="153"/>
                  </a:lnTo>
                  <a:lnTo>
                    <a:pt x="160" y="162"/>
                  </a:lnTo>
                  <a:lnTo>
                    <a:pt x="149" y="161"/>
                  </a:lnTo>
                  <a:lnTo>
                    <a:pt x="159" y="176"/>
                  </a:lnTo>
                  <a:lnTo>
                    <a:pt x="157" y="181"/>
                  </a:lnTo>
                  <a:lnTo>
                    <a:pt x="161" y="180"/>
                  </a:lnTo>
                  <a:lnTo>
                    <a:pt x="158" y="186"/>
                  </a:lnTo>
                  <a:lnTo>
                    <a:pt x="159" y="191"/>
                  </a:lnTo>
                  <a:lnTo>
                    <a:pt x="165" y="201"/>
                  </a:lnTo>
                  <a:lnTo>
                    <a:pt x="175" y="206"/>
                  </a:lnTo>
                  <a:lnTo>
                    <a:pt x="184" y="206"/>
                  </a:lnTo>
                  <a:lnTo>
                    <a:pt x="186" y="210"/>
                  </a:lnTo>
                  <a:lnTo>
                    <a:pt x="186" y="219"/>
                  </a:lnTo>
                  <a:lnTo>
                    <a:pt x="184" y="226"/>
                  </a:lnTo>
                  <a:lnTo>
                    <a:pt x="185" y="229"/>
                  </a:lnTo>
                  <a:lnTo>
                    <a:pt x="189" y="229"/>
                  </a:lnTo>
                  <a:lnTo>
                    <a:pt x="192" y="238"/>
                  </a:lnTo>
                  <a:lnTo>
                    <a:pt x="194" y="240"/>
                  </a:lnTo>
                  <a:lnTo>
                    <a:pt x="192" y="249"/>
                  </a:lnTo>
                  <a:lnTo>
                    <a:pt x="194" y="252"/>
                  </a:lnTo>
                  <a:lnTo>
                    <a:pt x="191" y="255"/>
                  </a:lnTo>
                  <a:lnTo>
                    <a:pt x="190" y="262"/>
                  </a:lnTo>
                  <a:lnTo>
                    <a:pt x="190" y="262"/>
                  </a:lnTo>
                  <a:lnTo>
                    <a:pt x="182" y="263"/>
                  </a:lnTo>
                  <a:lnTo>
                    <a:pt x="174" y="258"/>
                  </a:lnTo>
                  <a:lnTo>
                    <a:pt x="170" y="262"/>
                  </a:lnTo>
                  <a:lnTo>
                    <a:pt x="165" y="261"/>
                  </a:lnTo>
                  <a:lnTo>
                    <a:pt x="161" y="268"/>
                  </a:lnTo>
                  <a:lnTo>
                    <a:pt x="143" y="278"/>
                  </a:lnTo>
                  <a:lnTo>
                    <a:pt x="143" y="278"/>
                  </a:lnTo>
                  <a:lnTo>
                    <a:pt x="143" y="278"/>
                  </a:lnTo>
                  <a:lnTo>
                    <a:pt x="143" y="278"/>
                  </a:lnTo>
                  <a:lnTo>
                    <a:pt x="143" y="278"/>
                  </a:lnTo>
                  <a:lnTo>
                    <a:pt x="143" y="278"/>
                  </a:lnTo>
                  <a:lnTo>
                    <a:pt x="142" y="277"/>
                  </a:lnTo>
                  <a:lnTo>
                    <a:pt x="138" y="280"/>
                  </a:lnTo>
                  <a:lnTo>
                    <a:pt x="136" y="278"/>
                  </a:lnTo>
                  <a:lnTo>
                    <a:pt x="136" y="273"/>
                  </a:lnTo>
                  <a:lnTo>
                    <a:pt x="131" y="275"/>
                  </a:lnTo>
                  <a:lnTo>
                    <a:pt x="123" y="271"/>
                  </a:lnTo>
                  <a:lnTo>
                    <a:pt x="117" y="276"/>
                  </a:lnTo>
                  <a:lnTo>
                    <a:pt x="116" y="280"/>
                  </a:lnTo>
                  <a:lnTo>
                    <a:pt x="110" y="275"/>
                  </a:lnTo>
                  <a:lnTo>
                    <a:pt x="100" y="275"/>
                  </a:lnTo>
                  <a:lnTo>
                    <a:pt x="94" y="279"/>
                  </a:lnTo>
                  <a:lnTo>
                    <a:pt x="98" y="283"/>
                  </a:lnTo>
                  <a:lnTo>
                    <a:pt x="100" y="282"/>
                  </a:lnTo>
                  <a:lnTo>
                    <a:pt x="103" y="283"/>
                  </a:lnTo>
                  <a:lnTo>
                    <a:pt x="100" y="289"/>
                  </a:lnTo>
                  <a:lnTo>
                    <a:pt x="93" y="286"/>
                  </a:lnTo>
                  <a:lnTo>
                    <a:pt x="86" y="298"/>
                  </a:lnTo>
                  <a:lnTo>
                    <a:pt x="82" y="299"/>
                  </a:lnTo>
                  <a:lnTo>
                    <a:pt x="78" y="304"/>
                  </a:lnTo>
                  <a:lnTo>
                    <a:pt x="12" y="279"/>
                  </a:lnTo>
                  <a:lnTo>
                    <a:pt x="8" y="279"/>
                  </a:lnTo>
                  <a:lnTo>
                    <a:pt x="0" y="272"/>
                  </a:lnTo>
                  <a:lnTo>
                    <a:pt x="0" y="272"/>
                  </a:lnTo>
                  <a:lnTo>
                    <a:pt x="4" y="265"/>
                  </a:lnTo>
                  <a:lnTo>
                    <a:pt x="8" y="265"/>
                  </a:lnTo>
                  <a:lnTo>
                    <a:pt x="23" y="244"/>
                  </a:lnTo>
                  <a:lnTo>
                    <a:pt x="31" y="230"/>
                  </a:lnTo>
                  <a:lnTo>
                    <a:pt x="42" y="219"/>
                  </a:lnTo>
                  <a:lnTo>
                    <a:pt x="51" y="196"/>
                  </a:lnTo>
                  <a:lnTo>
                    <a:pt x="44" y="186"/>
                  </a:lnTo>
                  <a:lnTo>
                    <a:pt x="43" y="181"/>
                  </a:lnTo>
                  <a:lnTo>
                    <a:pt x="34" y="172"/>
                  </a:lnTo>
                  <a:lnTo>
                    <a:pt x="27" y="169"/>
                  </a:lnTo>
                  <a:lnTo>
                    <a:pt x="15" y="154"/>
                  </a:lnTo>
                  <a:lnTo>
                    <a:pt x="21" y="151"/>
                  </a:lnTo>
                  <a:lnTo>
                    <a:pt x="28" y="136"/>
                  </a:lnTo>
                  <a:lnTo>
                    <a:pt x="27" y="129"/>
                  </a:lnTo>
                  <a:lnTo>
                    <a:pt x="16" y="122"/>
                  </a:lnTo>
                  <a:lnTo>
                    <a:pt x="15" y="113"/>
                  </a:lnTo>
                  <a:lnTo>
                    <a:pt x="19" y="108"/>
                  </a:lnTo>
                  <a:lnTo>
                    <a:pt x="16" y="105"/>
                  </a:lnTo>
                  <a:lnTo>
                    <a:pt x="17" y="102"/>
                  </a:lnTo>
                  <a:lnTo>
                    <a:pt x="10" y="101"/>
                  </a:lnTo>
                  <a:lnTo>
                    <a:pt x="8" y="96"/>
                  </a:lnTo>
                  <a:lnTo>
                    <a:pt x="7" y="87"/>
                  </a:lnTo>
                  <a:lnTo>
                    <a:pt x="13" y="85"/>
                  </a:lnTo>
                  <a:lnTo>
                    <a:pt x="12" y="83"/>
                  </a:lnTo>
                  <a:lnTo>
                    <a:pt x="13" y="79"/>
                  </a:lnTo>
                  <a:lnTo>
                    <a:pt x="7" y="77"/>
                  </a:lnTo>
                  <a:lnTo>
                    <a:pt x="11" y="72"/>
                  </a:lnTo>
                  <a:lnTo>
                    <a:pt x="10" y="66"/>
                  </a:lnTo>
                  <a:lnTo>
                    <a:pt x="13" y="60"/>
                  </a:lnTo>
                  <a:lnTo>
                    <a:pt x="10" y="57"/>
                  </a:lnTo>
                  <a:lnTo>
                    <a:pt x="15" y="53"/>
                  </a:lnTo>
                  <a:lnTo>
                    <a:pt x="18" y="54"/>
                  </a:lnTo>
                  <a:lnTo>
                    <a:pt x="18" y="50"/>
                  </a:lnTo>
                  <a:lnTo>
                    <a:pt x="13" y="29"/>
                  </a:lnTo>
                  <a:lnTo>
                    <a:pt x="8" y="20"/>
                  </a:lnTo>
                  <a:lnTo>
                    <a:pt x="2" y="4"/>
                  </a:lnTo>
                  <a:lnTo>
                    <a:pt x="2" y="4"/>
                  </a:lnTo>
                  <a:lnTo>
                    <a:pt x="11" y="2"/>
                  </a:lnTo>
                  <a:lnTo>
                    <a:pt x="46" y="0"/>
                  </a:lnTo>
                  <a:lnTo>
                    <a:pt x="51" y="2"/>
                  </a:lnTo>
                  <a:lnTo>
                    <a:pt x="52" y="8"/>
                  </a:lnTo>
                  <a:lnTo>
                    <a:pt x="55" y="9"/>
                  </a:lnTo>
                  <a:lnTo>
                    <a:pt x="57" y="15"/>
                  </a:lnTo>
                  <a:lnTo>
                    <a:pt x="67" y="15"/>
                  </a:lnTo>
                  <a:lnTo>
                    <a:pt x="67" y="11"/>
                  </a:lnTo>
                  <a:lnTo>
                    <a:pt x="71" y="13"/>
                  </a:lnTo>
                  <a:lnTo>
                    <a:pt x="67" y="10"/>
                  </a:lnTo>
                  <a:lnTo>
                    <a:pt x="72" y="10"/>
                  </a:lnTo>
                  <a:lnTo>
                    <a:pt x="73" y="4"/>
                  </a:lnTo>
                  <a:lnTo>
                    <a:pt x="79" y="4"/>
                  </a:lnTo>
                  <a:lnTo>
                    <a:pt x="79" y="4"/>
                  </a:lnTo>
                  <a:lnTo>
                    <a:pt x="87" y="7"/>
                  </a:lnTo>
                  <a:lnTo>
                    <a:pt x="80" y="8"/>
                  </a:lnTo>
                  <a:lnTo>
                    <a:pt x="88" y="8"/>
                  </a:lnTo>
                  <a:lnTo>
                    <a:pt x="91" y="11"/>
                  </a:lnTo>
                  <a:lnTo>
                    <a:pt x="95" y="11"/>
                  </a:lnTo>
                  <a:lnTo>
                    <a:pt x="97" y="10"/>
                  </a:lnTo>
                  <a:lnTo>
                    <a:pt x="96" y="12"/>
                  </a:lnTo>
                  <a:lnTo>
                    <a:pt x="99" y="13"/>
                  </a:lnTo>
                  <a:lnTo>
                    <a:pt x="94" y="15"/>
                  </a:lnTo>
                  <a:lnTo>
                    <a:pt x="99" y="18"/>
                  </a:lnTo>
                  <a:lnTo>
                    <a:pt x="83" y="22"/>
                  </a:lnTo>
                  <a:lnTo>
                    <a:pt x="97" y="19"/>
                  </a:lnTo>
                  <a:lnTo>
                    <a:pt x="96" y="21"/>
                  </a:lnTo>
                  <a:lnTo>
                    <a:pt x="100" y="22"/>
                  </a:lnTo>
                  <a:lnTo>
                    <a:pt x="103" y="24"/>
                  </a:lnTo>
                  <a:lnTo>
                    <a:pt x="102" y="26"/>
                  </a:lnTo>
                  <a:lnTo>
                    <a:pt x="108" y="24"/>
                  </a:lnTo>
                  <a:lnTo>
                    <a:pt x="109" y="28"/>
                  </a:lnTo>
                  <a:lnTo>
                    <a:pt x="111" y="27"/>
                  </a:lnTo>
                  <a:lnTo>
                    <a:pt x="121" y="37"/>
                  </a:lnTo>
                  <a:lnTo>
                    <a:pt x="121" y="44"/>
                  </a:lnTo>
                  <a:lnTo>
                    <a:pt x="124" y="43"/>
                  </a:lnTo>
                  <a:lnTo>
                    <a:pt x="124" y="46"/>
                  </a:lnTo>
                  <a:lnTo>
                    <a:pt x="122" y="47"/>
                  </a:lnTo>
                  <a:lnTo>
                    <a:pt x="124" y="48"/>
                  </a:lnTo>
                  <a:lnTo>
                    <a:pt x="120" y="49"/>
                  </a:lnTo>
                  <a:lnTo>
                    <a:pt x="121" y="53"/>
                  </a:lnTo>
                  <a:lnTo>
                    <a:pt x="122" y="53"/>
                  </a:lnTo>
                  <a:lnTo>
                    <a:pt x="121" y="55"/>
                  </a:lnTo>
                  <a:lnTo>
                    <a:pt x="123" y="59"/>
                  </a:lnTo>
                  <a:lnTo>
                    <a:pt x="120" y="65"/>
                  </a:lnTo>
                  <a:lnTo>
                    <a:pt x="121" y="67"/>
                  </a:lnTo>
                  <a:lnTo>
                    <a:pt x="117" y="68"/>
                  </a:lnTo>
                  <a:lnTo>
                    <a:pt x="118" y="69"/>
                  </a:lnTo>
                  <a:lnTo>
                    <a:pt x="114" y="68"/>
                  </a:lnTo>
                  <a:lnTo>
                    <a:pt x="116" y="70"/>
                  </a:lnTo>
                  <a:lnTo>
                    <a:pt x="112" y="70"/>
                  </a:lnTo>
                  <a:lnTo>
                    <a:pt x="117" y="73"/>
                  </a:lnTo>
                  <a:lnTo>
                    <a:pt x="116" y="77"/>
                  </a:lnTo>
                  <a:lnTo>
                    <a:pt x="120" y="80"/>
                  </a:lnTo>
                  <a:lnTo>
                    <a:pt x="121" y="87"/>
                  </a:lnTo>
                  <a:lnTo>
                    <a:pt x="123" y="87"/>
                  </a:lnTo>
                  <a:lnTo>
                    <a:pt x="123" y="90"/>
                  </a:lnTo>
                  <a:lnTo>
                    <a:pt x="121" y="92"/>
                  </a:lnTo>
                  <a:lnTo>
                    <a:pt x="122" y="93"/>
                  </a:lnTo>
                  <a:lnTo>
                    <a:pt x="127" y="99"/>
                  </a:lnTo>
                  <a:lnTo>
                    <a:pt x="125" y="10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3" name="Freeform 30">
              <a:extLst>
                <a:ext uri="{FF2B5EF4-FFF2-40B4-BE49-F238E27FC236}">
                  <a16:creationId xmlns:a16="http://schemas.microsoft.com/office/drawing/2014/main" id="{C3552438-5B83-469B-A3B8-1732DA145F4C}"/>
                </a:ext>
              </a:extLst>
            </p:cNvPr>
            <p:cNvSpPr>
              <a:spLocks/>
            </p:cNvSpPr>
            <p:nvPr/>
          </p:nvSpPr>
          <p:spPr bwMode="auto">
            <a:xfrm>
              <a:off x="8101013" y="5461000"/>
              <a:ext cx="139700" cy="247650"/>
            </a:xfrm>
            <a:custGeom>
              <a:avLst/>
              <a:gdLst>
                <a:gd name="T0" fmla="*/ 23 w 88"/>
                <a:gd name="T1" fmla="*/ 6 h 156"/>
                <a:gd name="T2" fmla="*/ 28 w 88"/>
                <a:gd name="T3" fmla="*/ 14 h 156"/>
                <a:gd name="T4" fmla="*/ 33 w 88"/>
                <a:gd name="T5" fmla="*/ 18 h 156"/>
                <a:gd name="T6" fmla="*/ 39 w 88"/>
                <a:gd name="T7" fmla="*/ 18 h 156"/>
                <a:gd name="T8" fmla="*/ 52 w 88"/>
                <a:gd name="T9" fmla="*/ 15 h 156"/>
                <a:gd name="T10" fmla="*/ 57 w 88"/>
                <a:gd name="T11" fmla="*/ 22 h 156"/>
                <a:gd name="T12" fmla="*/ 63 w 88"/>
                <a:gd name="T13" fmla="*/ 23 h 156"/>
                <a:gd name="T14" fmla="*/ 66 w 88"/>
                <a:gd name="T15" fmla="*/ 32 h 156"/>
                <a:gd name="T16" fmla="*/ 79 w 88"/>
                <a:gd name="T17" fmla="*/ 54 h 156"/>
                <a:gd name="T18" fmla="*/ 80 w 88"/>
                <a:gd name="T19" fmla="*/ 74 h 156"/>
                <a:gd name="T20" fmla="*/ 88 w 88"/>
                <a:gd name="T21" fmla="*/ 82 h 156"/>
                <a:gd name="T22" fmla="*/ 77 w 88"/>
                <a:gd name="T23" fmla="*/ 90 h 156"/>
                <a:gd name="T24" fmla="*/ 63 w 88"/>
                <a:gd name="T25" fmla="*/ 113 h 156"/>
                <a:gd name="T26" fmla="*/ 57 w 88"/>
                <a:gd name="T27" fmla="*/ 124 h 156"/>
                <a:gd name="T28" fmla="*/ 49 w 88"/>
                <a:gd name="T29" fmla="*/ 129 h 156"/>
                <a:gd name="T30" fmla="*/ 49 w 88"/>
                <a:gd name="T31" fmla="*/ 139 h 156"/>
                <a:gd name="T32" fmla="*/ 38 w 88"/>
                <a:gd name="T33" fmla="*/ 147 h 156"/>
                <a:gd name="T34" fmla="*/ 30 w 88"/>
                <a:gd name="T35" fmla="*/ 147 h 156"/>
                <a:gd name="T36" fmla="*/ 29 w 88"/>
                <a:gd name="T37" fmla="*/ 143 h 156"/>
                <a:gd name="T38" fmla="*/ 20 w 88"/>
                <a:gd name="T39" fmla="*/ 146 h 156"/>
                <a:gd name="T40" fmla="*/ 15 w 88"/>
                <a:gd name="T41" fmla="*/ 154 h 156"/>
                <a:gd name="T42" fmla="*/ 0 w 88"/>
                <a:gd name="T43" fmla="*/ 147 h 156"/>
                <a:gd name="T44" fmla="*/ 0 w 88"/>
                <a:gd name="T45" fmla="*/ 137 h 156"/>
                <a:gd name="T46" fmla="*/ 9 w 88"/>
                <a:gd name="T47" fmla="*/ 127 h 156"/>
                <a:gd name="T48" fmla="*/ 11 w 88"/>
                <a:gd name="T49" fmla="*/ 123 h 156"/>
                <a:gd name="T50" fmla="*/ 17 w 88"/>
                <a:gd name="T51" fmla="*/ 117 h 156"/>
                <a:gd name="T52" fmla="*/ 25 w 88"/>
                <a:gd name="T53" fmla="*/ 104 h 156"/>
                <a:gd name="T54" fmla="*/ 23 w 88"/>
                <a:gd name="T55" fmla="*/ 94 h 156"/>
                <a:gd name="T56" fmla="*/ 26 w 88"/>
                <a:gd name="T57" fmla="*/ 90 h 156"/>
                <a:gd name="T58" fmla="*/ 25 w 88"/>
                <a:gd name="T59" fmla="*/ 85 h 156"/>
                <a:gd name="T60" fmla="*/ 22 w 88"/>
                <a:gd name="T61" fmla="*/ 79 h 156"/>
                <a:gd name="T62" fmla="*/ 20 w 88"/>
                <a:gd name="T63" fmla="*/ 73 h 156"/>
                <a:gd name="T64" fmla="*/ 30 w 88"/>
                <a:gd name="T65" fmla="*/ 64 h 156"/>
                <a:gd name="T66" fmla="*/ 25 w 88"/>
                <a:gd name="T67" fmla="*/ 58 h 156"/>
                <a:gd name="T68" fmla="*/ 29 w 88"/>
                <a:gd name="T69" fmla="*/ 49 h 156"/>
                <a:gd name="T70" fmla="*/ 24 w 88"/>
                <a:gd name="T71" fmla="*/ 44 h 156"/>
                <a:gd name="T72" fmla="*/ 15 w 88"/>
                <a:gd name="T73" fmla="*/ 45 h 156"/>
                <a:gd name="T74" fmla="*/ 14 w 88"/>
                <a:gd name="T75" fmla="*/ 39 h 156"/>
                <a:gd name="T76" fmla="*/ 19 w 88"/>
                <a:gd name="T77" fmla="*/ 24 h 156"/>
                <a:gd name="T78" fmla="*/ 12 w 88"/>
                <a:gd name="T79" fmla="*/ 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156">
                  <a:moveTo>
                    <a:pt x="16" y="0"/>
                  </a:moveTo>
                  <a:lnTo>
                    <a:pt x="23" y="6"/>
                  </a:lnTo>
                  <a:lnTo>
                    <a:pt x="25" y="14"/>
                  </a:lnTo>
                  <a:lnTo>
                    <a:pt x="28" y="14"/>
                  </a:lnTo>
                  <a:lnTo>
                    <a:pt x="29" y="18"/>
                  </a:lnTo>
                  <a:lnTo>
                    <a:pt x="33" y="18"/>
                  </a:lnTo>
                  <a:lnTo>
                    <a:pt x="37" y="15"/>
                  </a:lnTo>
                  <a:lnTo>
                    <a:pt x="39" y="18"/>
                  </a:lnTo>
                  <a:lnTo>
                    <a:pt x="52" y="11"/>
                  </a:lnTo>
                  <a:lnTo>
                    <a:pt x="52" y="15"/>
                  </a:lnTo>
                  <a:lnTo>
                    <a:pt x="56" y="17"/>
                  </a:lnTo>
                  <a:lnTo>
                    <a:pt x="57" y="22"/>
                  </a:lnTo>
                  <a:lnTo>
                    <a:pt x="62" y="21"/>
                  </a:lnTo>
                  <a:lnTo>
                    <a:pt x="63" y="23"/>
                  </a:lnTo>
                  <a:lnTo>
                    <a:pt x="68" y="25"/>
                  </a:lnTo>
                  <a:lnTo>
                    <a:pt x="66" y="32"/>
                  </a:lnTo>
                  <a:lnTo>
                    <a:pt x="73" y="37"/>
                  </a:lnTo>
                  <a:lnTo>
                    <a:pt x="79" y="54"/>
                  </a:lnTo>
                  <a:lnTo>
                    <a:pt x="76" y="65"/>
                  </a:lnTo>
                  <a:lnTo>
                    <a:pt x="80" y="74"/>
                  </a:lnTo>
                  <a:lnTo>
                    <a:pt x="86" y="77"/>
                  </a:lnTo>
                  <a:lnTo>
                    <a:pt x="88" y="82"/>
                  </a:lnTo>
                  <a:lnTo>
                    <a:pt x="84" y="87"/>
                  </a:lnTo>
                  <a:lnTo>
                    <a:pt x="77" y="90"/>
                  </a:lnTo>
                  <a:lnTo>
                    <a:pt x="78" y="98"/>
                  </a:lnTo>
                  <a:lnTo>
                    <a:pt x="63" y="113"/>
                  </a:lnTo>
                  <a:lnTo>
                    <a:pt x="57" y="124"/>
                  </a:lnTo>
                  <a:lnTo>
                    <a:pt x="57" y="124"/>
                  </a:lnTo>
                  <a:lnTo>
                    <a:pt x="48" y="125"/>
                  </a:lnTo>
                  <a:lnTo>
                    <a:pt x="49" y="129"/>
                  </a:lnTo>
                  <a:lnTo>
                    <a:pt x="46" y="134"/>
                  </a:lnTo>
                  <a:lnTo>
                    <a:pt x="49" y="139"/>
                  </a:lnTo>
                  <a:lnTo>
                    <a:pt x="44" y="141"/>
                  </a:lnTo>
                  <a:lnTo>
                    <a:pt x="38" y="147"/>
                  </a:lnTo>
                  <a:lnTo>
                    <a:pt x="34" y="145"/>
                  </a:lnTo>
                  <a:lnTo>
                    <a:pt x="30" y="147"/>
                  </a:lnTo>
                  <a:lnTo>
                    <a:pt x="29" y="146"/>
                  </a:lnTo>
                  <a:lnTo>
                    <a:pt x="29" y="143"/>
                  </a:lnTo>
                  <a:lnTo>
                    <a:pt x="20" y="146"/>
                  </a:lnTo>
                  <a:lnTo>
                    <a:pt x="20" y="146"/>
                  </a:lnTo>
                  <a:lnTo>
                    <a:pt x="17" y="148"/>
                  </a:lnTo>
                  <a:lnTo>
                    <a:pt x="15" y="154"/>
                  </a:lnTo>
                  <a:lnTo>
                    <a:pt x="11" y="156"/>
                  </a:lnTo>
                  <a:lnTo>
                    <a:pt x="0" y="147"/>
                  </a:lnTo>
                  <a:lnTo>
                    <a:pt x="5" y="140"/>
                  </a:lnTo>
                  <a:lnTo>
                    <a:pt x="0" y="137"/>
                  </a:lnTo>
                  <a:lnTo>
                    <a:pt x="3" y="129"/>
                  </a:lnTo>
                  <a:lnTo>
                    <a:pt x="9" y="127"/>
                  </a:lnTo>
                  <a:lnTo>
                    <a:pt x="11" y="123"/>
                  </a:lnTo>
                  <a:lnTo>
                    <a:pt x="11" y="123"/>
                  </a:lnTo>
                  <a:lnTo>
                    <a:pt x="18" y="119"/>
                  </a:lnTo>
                  <a:lnTo>
                    <a:pt x="17" y="117"/>
                  </a:lnTo>
                  <a:lnTo>
                    <a:pt x="28" y="109"/>
                  </a:lnTo>
                  <a:lnTo>
                    <a:pt x="25" y="104"/>
                  </a:lnTo>
                  <a:lnTo>
                    <a:pt x="30" y="101"/>
                  </a:lnTo>
                  <a:lnTo>
                    <a:pt x="23" y="94"/>
                  </a:lnTo>
                  <a:lnTo>
                    <a:pt x="23" y="91"/>
                  </a:lnTo>
                  <a:lnTo>
                    <a:pt x="26" y="90"/>
                  </a:lnTo>
                  <a:lnTo>
                    <a:pt x="23" y="86"/>
                  </a:lnTo>
                  <a:lnTo>
                    <a:pt x="25" y="85"/>
                  </a:lnTo>
                  <a:lnTo>
                    <a:pt x="25" y="84"/>
                  </a:lnTo>
                  <a:lnTo>
                    <a:pt x="22" y="79"/>
                  </a:lnTo>
                  <a:lnTo>
                    <a:pt x="19" y="80"/>
                  </a:lnTo>
                  <a:lnTo>
                    <a:pt x="20" y="73"/>
                  </a:lnTo>
                  <a:lnTo>
                    <a:pt x="25" y="65"/>
                  </a:lnTo>
                  <a:lnTo>
                    <a:pt x="30" y="64"/>
                  </a:lnTo>
                  <a:lnTo>
                    <a:pt x="28" y="58"/>
                  </a:lnTo>
                  <a:lnTo>
                    <a:pt x="25" y="58"/>
                  </a:lnTo>
                  <a:lnTo>
                    <a:pt x="26" y="53"/>
                  </a:lnTo>
                  <a:lnTo>
                    <a:pt x="29" y="49"/>
                  </a:lnTo>
                  <a:lnTo>
                    <a:pt x="28" y="43"/>
                  </a:lnTo>
                  <a:lnTo>
                    <a:pt x="24" y="44"/>
                  </a:lnTo>
                  <a:lnTo>
                    <a:pt x="21" y="40"/>
                  </a:lnTo>
                  <a:lnTo>
                    <a:pt x="15" y="45"/>
                  </a:lnTo>
                  <a:lnTo>
                    <a:pt x="10" y="41"/>
                  </a:lnTo>
                  <a:lnTo>
                    <a:pt x="14" y="39"/>
                  </a:lnTo>
                  <a:lnTo>
                    <a:pt x="15" y="30"/>
                  </a:lnTo>
                  <a:lnTo>
                    <a:pt x="19" y="24"/>
                  </a:lnTo>
                  <a:lnTo>
                    <a:pt x="14" y="17"/>
                  </a:lnTo>
                  <a:lnTo>
                    <a:pt x="12" y="7"/>
                  </a:lnTo>
                  <a:lnTo>
                    <a:pt x="1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31">
              <a:extLst>
                <a:ext uri="{FF2B5EF4-FFF2-40B4-BE49-F238E27FC236}">
                  <a16:creationId xmlns:a16="http://schemas.microsoft.com/office/drawing/2014/main" id="{BEE096A3-022F-4379-951C-8C167519533C}"/>
                </a:ext>
              </a:extLst>
            </p:cNvPr>
            <p:cNvSpPr>
              <a:spLocks/>
            </p:cNvSpPr>
            <p:nvPr/>
          </p:nvSpPr>
          <p:spPr bwMode="auto">
            <a:xfrm>
              <a:off x="6451600" y="5876925"/>
              <a:ext cx="211138" cy="176213"/>
            </a:xfrm>
            <a:custGeom>
              <a:avLst/>
              <a:gdLst>
                <a:gd name="T0" fmla="*/ 47 w 133"/>
                <a:gd name="T1" fmla="*/ 17 h 111"/>
                <a:gd name="T2" fmla="*/ 54 w 133"/>
                <a:gd name="T3" fmla="*/ 11 h 111"/>
                <a:gd name="T4" fmla="*/ 61 w 133"/>
                <a:gd name="T5" fmla="*/ 12 h 111"/>
                <a:gd name="T6" fmla="*/ 64 w 133"/>
                <a:gd name="T7" fmla="*/ 7 h 111"/>
                <a:gd name="T8" fmla="*/ 62 w 133"/>
                <a:gd name="T9" fmla="*/ 0 h 111"/>
                <a:gd name="T10" fmla="*/ 66 w 133"/>
                <a:gd name="T11" fmla="*/ 5 h 111"/>
                <a:gd name="T12" fmla="*/ 73 w 133"/>
                <a:gd name="T13" fmla="*/ 5 h 111"/>
                <a:gd name="T14" fmla="*/ 82 w 133"/>
                <a:gd name="T15" fmla="*/ 2 h 111"/>
                <a:gd name="T16" fmla="*/ 88 w 133"/>
                <a:gd name="T17" fmla="*/ 7 h 111"/>
                <a:gd name="T18" fmla="*/ 92 w 133"/>
                <a:gd name="T19" fmla="*/ 13 h 111"/>
                <a:gd name="T20" fmla="*/ 112 w 133"/>
                <a:gd name="T21" fmla="*/ 19 h 111"/>
                <a:gd name="T22" fmla="*/ 109 w 133"/>
                <a:gd name="T23" fmla="*/ 27 h 111"/>
                <a:gd name="T24" fmla="*/ 125 w 133"/>
                <a:gd name="T25" fmla="*/ 49 h 111"/>
                <a:gd name="T26" fmla="*/ 120 w 133"/>
                <a:gd name="T27" fmla="*/ 55 h 111"/>
                <a:gd name="T28" fmla="*/ 115 w 133"/>
                <a:gd name="T29" fmla="*/ 59 h 111"/>
                <a:gd name="T30" fmla="*/ 117 w 133"/>
                <a:gd name="T31" fmla="*/ 65 h 111"/>
                <a:gd name="T32" fmla="*/ 124 w 133"/>
                <a:gd name="T33" fmla="*/ 70 h 111"/>
                <a:gd name="T34" fmla="*/ 117 w 133"/>
                <a:gd name="T35" fmla="*/ 86 h 111"/>
                <a:gd name="T36" fmla="*/ 131 w 133"/>
                <a:gd name="T37" fmla="*/ 89 h 111"/>
                <a:gd name="T38" fmla="*/ 133 w 133"/>
                <a:gd name="T39" fmla="*/ 91 h 111"/>
                <a:gd name="T40" fmla="*/ 128 w 133"/>
                <a:gd name="T41" fmla="*/ 97 h 111"/>
                <a:gd name="T42" fmla="*/ 126 w 133"/>
                <a:gd name="T43" fmla="*/ 106 h 111"/>
                <a:gd name="T44" fmla="*/ 122 w 133"/>
                <a:gd name="T45" fmla="*/ 111 h 111"/>
                <a:gd name="T46" fmla="*/ 119 w 133"/>
                <a:gd name="T47" fmla="*/ 111 h 111"/>
                <a:gd name="T48" fmla="*/ 117 w 133"/>
                <a:gd name="T49" fmla="*/ 110 h 111"/>
                <a:gd name="T50" fmla="*/ 105 w 133"/>
                <a:gd name="T51" fmla="*/ 106 h 111"/>
                <a:gd name="T52" fmla="*/ 91 w 133"/>
                <a:gd name="T53" fmla="*/ 105 h 111"/>
                <a:gd name="T54" fmla="*/ 72 w 133"/>
                <a:gd name="T55" fmla="*/ 91 h 111"/>
                <a:gd name="T56" fmla="*/ 53 w 133"/>
                <a:gd name="T57" fmla="*/ 76 h 111"/>
                <a:gd name="T58" fmla="*/ 29 w 133"/>
                <a:gd name="T59" fmla="*/ 65 h 111"/>
                <a:gd name="T60" fmla="*/ 20 w 133"/>
                <a:gd name="T61" fmla="*/ 73 h 111"/>
                <a:gd name="T62" fmla="*/ 15 w 133"/>
                <a:gd name="T63" fmla="*/ 69 h 111"/>
                <a:gd name="T64" fmla="*/ 11 w 133"/>
                <a:gd name="T65" fmla="*/ 74 h 111"/>
                <a:gd name="T66" fmla="*/ 1 w 133"/>
                <a:gd name="T67" fmla="*/ 72 h 111"/>
                <a:gd name="T68" fmla="*/ 5 w 133"/>
                <a:gd name="T69" fmla="*/ 67 h 111"/>
                <a:gd name="T70" fmla="*/ 7 w 133"/>
                <a:gd name="T71" fmla="*/ 62 h 111"/>
                <a:gd name="T72" fmla="*/ 10 w 133"/>
                <a:gd name="T73" fmla="*/ 53 h 111"/>
                <a:gd name="T74" fmla="*/ 30 w 133"/>
                <a:gd name="T75" fmla="*/ 59 h 111"/>
                <a:gd name="T76" fmla="*/ 44 w 133"/>
                <a:gd name="T77" fmla="*/ 67 h 111"/>
                <a:gd name="T78" fmla="*/ 49 w 133"/>
                <a:gd name="T79" fmla="*/ 63 h 111"/>
                <a:gd name="T80" fmla="*/ 51 w 133"/>
                <a:gd name="T81" fmla="*/ 54 h 111"/>
                <a:gd name="T82" fmla="*/ 55 w 133"/>
                <a:gd name="T83" fmla="*/ 46 h 111"/>
                <a:gd name="T84" fmla="*/ 60 w 133"/>
                <a:gd name="T85" fmla="*/ 25 h 111"/>
                <a:gd name="T86" fmla="*/ 56 w 133"/>
                <a:gd name="T87" fmla="*/ 26 h 111"/>
                <a:gd name="T88" fmla="*/ 50 w 133"/>
                <a:gd name="T89"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11">
                  <a:moveTo>
                    <a:pt x="46" y="25"/>
                  </a:moveTo>
                  <a:lnTo>
                    <a:pt x="47" y="17"/>
                  </a:lnTo>
                  <a:lnTo>
                    <a:pt x="54" y="13"/>
                  </a:lnTo>
                  <a:lnTo>
                    <a:pt x="54" y="11"/>
                  </a:lnTo>
                  <a:lnTo>
                    <a:pt x="56" y="10"/>
                  </a:lnTo>
                  <a:lnTo>
                    <a:pt x="61" y="12"/>
                  </a:lnTo>
                  <a:lnTo>
                    <a:pt x="63" y="9"/>
                  </a:lnTo>
                  <a:lnTo>
                    <a:pt x="64" y="7"/>
                  </a:lnTo>
                  <a:lnTo>
                    <a:pt x="60" y="4"/>
                  </a:lnTo>
                  <a:lnTo>
                    <a:pt x="62" y="0"/>
                  </a:lnTo>
                  <a:lnTo>
                    <a:pt x="66" y="1"/>
                  </a:lnTo>
                  <a:lnTo>
                    <a:pt x="66" y="5"/>
                  </a:lnTo>
                  <a:lnTo>
                    <a:pt x="70" y="4"/>
                  </a:lnTo>
                  <a:lnTo>
                    <a:pt x="73" y="5"/>
                  </a:lnTo>
                  <a:lnTo>
                    <a:pt x="74" y="1"/>
                  </a:lnTo>
                  <a:lnTo>
                    <a:pt x="82" y="2"/>
                  </a:lnTo>
                  <a:lnTo>
                    <a:pt x="82" y="2"/>
                  </a:lnTo>
                  <a:lnTo>
                    <a:pt x="88" y="7"/>
                  </a:lnTo>
                  <a:lnTo>
                    <a:pt x="92" y="7"/>
                  </a:lnTo>
                  <a:lnTo>
                    <a:pt x="92" y="13"/>
                  </a:lnTo>
                  <a:lnTo>
                    <a:pt x="105" y="27"/>
                  </a:lnTo>
                  <a:lnTo>
                    <a:pt x="112" y="19"/>
                  </a:lnTo>
                  <a:lnTo>
                    <a:pt x="116" y="20"/>
                  </a:lnTo>
                  <a:lnTo>
                    <a:pt x="109" y="27"/>
                  </a:lnTo>
                  <a:lnTo>
                    <a:pt x="117" y="40"/>
                  </a:lnTo>
                  <a:lnTo>
                    <a:pt x="125" y="49"/>
                  </a:lnTo>
                  <a:lnTo>
                    <a:pt x="124" y="52"/>
                  </a:lnTo>
                  <a:lnTo>
                    <a:pt x="120" y="55"/>
                  </a:lnTo>
                  <a:lnTo>
                    <a:pt x="120" y="59"/>
                  </a:lnTo>
                  <a:lnTo>
                    <a:pt x="115" y="59"/>
                  </a:lnTo>
                  <a:lnTo>
                    <a:pt x="111" y="63"/>
                  </a:lnTo>
                  <a:lnTo>
                    <a:pt x="117" y="65"/>
                  </a:lnTo>
                  <a:lnTo>
                    <a:pt x="119" y="71"/>
                  </a:lnTo>
                  <a:lnTo>
                    <a:pt x="124" y="70"/>
                  </a:lnTo>
                  <a:lnTo>
                    <a:pt x="125" y="71"/>
                  </a:lnTo>
                  <a:lnTo>
                    <a:pt x="117" y="86"/>
                  </a:lnTo>
                  <a:lnTo>
                    <a:pt x="132" y="86"/>
                  </a:lnTo>
                  <a:lnTo>
                    <a:pt x="131" y="89"/>
                  </a:lnTo>
                  <a:lnTo>
                    <a:pt x="133" y="91"/>
                  </a:lnTo>
                  <a:lnTo>
                    <a:pt x="133" y="91"/>
                  </a:lnTo>
                  <a:lnTo>
                    <a:pt x="131" y="101"/>
                  </a:lnTo>
                  <a:lnTo>
                    <a:pt x="128" y="97"/>
                  </a:lnTo>
                  <a:lnTo>
                    <a:pt x="129" y="101"/>
                  </a:lnTo>
                  <a:lnTo>
                    <a:pt x="126" y="106"/>
                  </a:lnTo>
                  <a:lnTo>
                    <a:pt x="125" y="106"/>
                  </a:lnTo>
                  <a:lnTo>
                    <a:pt x="122" y="111"/>
                  </a:lnTo>
                  <a:lnTo>
                    <a:pt x="121" y="109"/>
                  </a:lnTo>
                  <a:lnTo>
                    <a:pt x="119" y="111"/>
                  </a:lnTo>
                  <a:lnTo>
                    <a:pt x="117" y="110"/>
                  </a:lnTo>
                  <a:lnTo>
                    <a:pt x="117" y="110"/>
                  </a:lnTo>
                  <a:lnTo>
                    <a:pt x="114" y="111"/>
                  </a:lnTo>
                  <a:lnTo>
                    <a:pt x="105" y="106"/>
                  </a:lnTo>
                  <a:lnTo>
                    <a:pt x="91" y="105"/>
                  </a:lnTo>
                  <a:lnTo>
                    <a:pt x="91" y="105"/>
                  </a:lnTo>
                  <a:lnTo>
                    <a:pt x="85" y="98"/>
                  </a:lnTo>
                  <a:lnTo>
                    <a:pt x="72" y="91"/>
                  </a:lnTo>
                  <a:lnTo>
                    <a:pt x="62" y="89"/>
                  </a:lnTo>
                  <a:lnTo>
                    <a:pt x="53" y="76"/>
                  </a:lnTo>
                  <a:lnTo>
                    <a:pt x="40" y="73"/>
                  </a:lnTo>
                  <a:lnTo>
                    <a:pt x="29" y="65"/>
                  </a:lnTo>
                  <a:lnTo>
                    <a:pt x="25" y="70"/>
                  </a:lnTo>
                  <a:lnTo>
                    <a:pt x="20" y="73"/>
                  </a:lnTo>
                  <a:lnTo>
                    <a:pt x="15" y="73"/>
                  </a:lnTo>
                  <a:lnTo>
                    <a:pt x="15" y="69"/>
                  </a:lnTo>
                  <a:lnTo>
                    <a:pt x="13" y="68"/>
                  </a:lnTo>
                  <a:lnTo>
                    <a:pt x="11" y="74"/>
                  </a:lnTo>
                  <a:lnTo>
                    <a:pt x="1" y="72"/>
                  </a:lnTo>
                  <a:lnTo>
                    <a:pt x="1" y="72"/>
                  </a:lnTo>
                  <a:lnTo>
                    <a:pt x="0" y="66"/>
                  </a:lnTo>
                  <a:lnTo>
                    <a:pt x="5" y="67"/>
                  </a:lnTo>
                  <a:lnTo>
                    <a:pt x="7" y="65"/>
                  </a:lnTo>
                  <a:lnTo>
                    <a:pt x="7" y="62"/>
                  </a:lnTo>
                  <a:lnTo>
                    <a:pt x="13" y="61"/>
                  </a:lnTo>
                  <a:lnTo>
                    <a:pt x="10" y="53"/>
                  </a:lnTo>
                  <a:lnTo>
                    <a:pt x="23" y="61"/>
                  </a:lnTo>
                  <a:lnTo>
                    <a:pt x="30" y="59"/>
                  </a:lnTo>
                  <a:lnTo>
                    <a:pt x="39" y="68"/>
                  </a:lnTo>
                  <a:lnTo>
                    <a:pt x="44" y="67"/>
                  </a:lnTo>
                  <a:lnTo>
                    <a:pt x="47" y="59"/>
                  </a:lnTo>
                  <a:lnTo>
                    <a:pt x="49" y="63"/>
                  </a:lnTo>
                  <a:lnTo>
                    <a:pt x="52" y="62"/>
                  </a:lnTo>
                  <a:lnTo>
                    <a:pt x="51" y="54"/>
                  </a:lnTo>
                  <a:lnTo>
                    <a:pt x="49" y="53"/>
                  </a:lnTo>
                  <a:lnTo>
                    <a:pt x="55" y="46"/>
                  </a:lnTo>
                  <a:lnTo>
                    <a:pt x="58" y="43"/>
                  </a:lnTo>
                  <a:lnTo>
                    <a:pt x="60" y="25"/>
                  </a:lnTo>
                  <a:lnTo>
                    <a:pt x="57" y="22"/>
                  </a:lnTo>
                  <a:lnTo>
                    <a:pt x="56" y="26"/>
                  </a:lnTo>
                  <a:lnTo>
                    <a:pt x="52" y="27"/>
                  </a:lnTo>
                  <a:lnTo>
                    <a:pt x="50" y="31"/>
                  </a:lnTo>
                  <a:lnTo>
                    <a:pt x="46" y="2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32">
              <a:extLst>
                <a:ext uri="{FF2B5EF4-FFF2-40B4-BE49-F238E27FC236}">
                  <a16:creationId xmlns:a16="http://schemas.microsoft.com/office/drawing/2014/main" id="{08B70405-73F8-40C4-AF4E-3B3CE36F9099}"/>
                </a:ext>
              </a:extLst>
            </p:cNvPr>
            <p:cNvSpPr>
              <a:spLocks/>
            </p:cNvSpPr>
            <p:nvPr/>
          </p:nvSpPr>
          <p:spPr bwMode="auto">
            <a:xfrm>
              <a:off x="7078663" y="4711700"/>
              <a:ext cx="952500" cy="546100"/>
            </a:xfrm>
            <a:custGeom>
              <a:avLst/>
              <a:gdLst>
                <a:gd name="T0" fmla="*/ 81 w 600"/>
                <a:gd name="T1" fmla="*/ 23 h 344"/>
                <a:gd name="T2" fmla="*/ 74 w 600"/>
                <a:gd name="T3" fmla="*/ 58 h 344"/>
                <a:gd name="T4" fmla="*/ 94 w 600"/>
                <a:gd name="T5" fmla="*/ 68 h 344"/>
                <a:gd name="T6" fmla="*/ 117 w 600"/>
                <a:gd name="T7" fmla="*/ 72 h 344"/>
                <a:gd name="T8" fmla="*/ 170 w 600"/>
                <a:gd name="T9" fmla="*/ 64 h 344"/>
                <a:gd name="T10" fmla="*/ 180 w 600"/>
                <a:gd name="T11" fmla="*/ 83 h 344"/>
                <a:gd name="T12" fmla="*/ 208 w 600"/>
                <a:gd name="T13" fmla="*/ 76 h 344"/>
                <a:gd name="T14" fmla="*/ 222 w 600"/>
                <a:gd name="T15" fmla="*/ 68 h 344"/>
                <a:gd name="T16" fmla="*/ 239 w 600"/>
                <a:gd name="T17" fmla="*/ 75 h 344"/>
                <a:gd name="T18" fmla="*/ 256 w 600"/>
                <a:gd name="T19" fmla="*/ 90 h 344"/>
                <a:gd name="T20" fmla="*/ 279 w 600"/>
                <a:gd name="T21" fmla="*/ 131 h 344"/>
                <a:gd name="T22" fmla="*/ 309 w 600"/>
                <a:gd name="T23" fmla="*/ 119 h 344"/>
                <a:gd name="T24" fmla="*/ 335 w 600"/>
                <a:gd name="T25" fmla="*/ 132 h 344"/>
                <a:gd name="T26" fmla="*/ 384 w 600"/>
                <a:gd name="T27" fmla="*/ 142 h 344"/>
                <a:gd name="T28" fmla="*/ 407 w 600"/>
                <a:gd name="T29" fmla="*/ 154 h 344"/>
                <a:gd name="T30" fmla="*/ 462 w 600"/>
                <a:gd name="T31" fmla="*/ 160 h 344"/>
                <a:gd name="T32" fmla="*/ 480 w 600"/>
                <a:gd name="T33" fmla="*/ 141 h 344"/>
                <a:gd name="T34" fmla="*/ 497 w 600"/>
                <a:gd name="T35" fmla="*/ 149 h 344"/>
                <a:gd name="T36" fmla="*/ 509 w 600"/>
                <a:gd name="T37" fmla="*/ 155 h 344"/>
                <a:gd name="T38" fmla="*/ 529 w 600"/>
                <a:gd name="T39" fmla="*/ 153 h 344"/>
                <a:gd name="T40" fmla="*/ 539 w 600"/>
                <a:gd name="T41" fmla="*/ 165 h 344"/>
                <a:gd name="T42" fmla="*/ 551 w 600"/>
                <a:gd name="T43" fmla="*/ 163 h 344"/>
                <a:gd name="T44" fmla="*/ 567 w 600"/>
                <a:gd name="T45" fmla="*/ 189 h 344"/>
                <a:gd name="T46" fmla="*/ 599 w 600"/>
                <a:gd name="T47" fmla="*/ 210 h 344"/>
                <a:gd name="T48" fmla="*/ 562 w 600"/>
                <a:gd name="T49" fmla="*/ 243 h 344"/>
                <a:gd name="T50" fmla="*/ 538 w 600"/>
                <a:gd name="T51" fmla="*/ 235 h 344"/>
                <a:gd name="T52" fmla="*/ 514 w 600"/>
                <a:gd name="T53" fmla="*/ 258 h 344"/>
                <a:gd name="T54" fmla="*/ 484 w 600"/>
                <a:gd name="T55" fmla="*/ 245 h 344"/>
                <a:gd name="T56" fmla="*/ 449 w 600"/>
                <a:gd name="T57" fmla="*/ 245 h 344"/>
                <a:gd name="T58" fmla="*/ 433 w 600"/>
                <a:gd name="T59" fmla="*/ 246 h 344"/>
                <a:gd name="T60" fmla="*/ 398 w 600"/>
                <a:gd name="T61" fmla="*/ 253 h 344"/>
                <a:gd name="T62" fmla="*/ 393 w 600"/>
                <a:gd name="T63" fmla="*/ 277 h 344"/>
                <a:gd name="T64" fmla="*/ 377 w 600"/>
                <a:gd name="T65" fmla="*/ 307 h 344"/>
                <a:gd name="T66" fmla="*/ 369 w 600"/>
                <a:gd name="T67" fmla="*/ 328 h 344"/>
                <a:gd name="T68" fmla="*/ 334 w 600"/>
                <a:gd name="T69" fmla="*/ 338 h 344"/>
                <a:gd name="T70" fmla="*/ 316 w 600"/>
                <a:gd name="T71" fmla="*/ 334 h 344"/>
                <a:gd name="T72" fmla="*/ 307 w 600"/>
                <a:gd name="T73" fmla="*/ 324 h 344"/>
                <a:gd name="T74" fmla="*/ 297 w 600"/>
                <a:gd name="T75" fmla="*/ 316 h 344"/>
                <a:gd name="T76" fmla="*/ 268 w 600"/>
                <a:gd name="T77" fmla="*/ 288 h 344"/>
                <a:gd name="T78" fmla="*/ 244 w 600"/>
                <a:gd name="T79" fmla="*/ 284 h 344"/>
                <a:gd name="T80" fmla="*/ 224 w 600"/>
                <a:gd name="T81" fmla="*/ 286 h 344"/>
                <a:gd name="T82" fmla="*/ 206 w 600"/>
                <a:gd name="T83" fmla="*/ 314 h 344"/>
                <a:gd name="T84" fmla="*/ 175 w 600"/>
                <a:gd name="T85" fmla="*/ 326 h 344"/>
                <a:gd name="T86" fmla="*/ 153 w 600"/>
                <a:gd name="T87" fmla="*/ 342 h 344"/>
                <a:gd name="T88" fmla="*/ 145 w 600"/>
                <a:gd name="T89" fmla="*/ 338 h 344"/>
                <a:gd name="T90" fmla="*/ 132 w 600"/>
                <a:gd name="T91" fmla="*/ 310 h 344"/>
                <a:gd name="T92" fmla="*/ 100 w 600"/>
                <a:gd name="T93" fmla="*/ 274 h 344"/>
                <a:gd name="T94" fmla="*/ 80 w 600"/>
                <a:gd name="T95" fmla="*/ 241 h 344"/>
                <a:gd name="T96" fmla="*/ 27 w 600"/>
                <a:gd name="T97" fmla="*/ 200 h 344"/>
                <a:gd name="T98" fmla="*/ 5 w 600"/>
                <a:gd name="T99" fmla="*/ 192 h 344"/>
                <a:gd name="T100" fmla="*/ 8 w 600"/>
                <a:gd name="T101" fmla="*/ 174 h 344"/>
                <a:gd name="T102" fmla="*/ 5 w 600"/>
                <a:gd name="T103" fmla="*/ 153 h 344"/>
                <a:gd name="T104" fmla="*/ 0 w 600"/>
                <a:gd name="T105" fmla="*/ 132 h 344"/>
                <a:gd name="T106" fmla="*/ 13 w 600"/>
                <a:gd name="T107" fmla="*/ 83 h 344"/>
                <a:gd name="T108" fmla="*/ 11 w 600"/>
                <a:gd name="T109" fmla="*/ 55 h 344"/>
                <a:gd name="T110" fmla="*/ 17 w 600"/>
                <a:gd name="T111" fmla="*/ 37 h 344"/>
                <a:gd name="T112" fmla="*/ 34 w 600"/>
                <a:gd name="T113" fmla="*/ 41 h 344"/>
                <a:gd name="T114" fmla="*/ 48 w 600"/>
                <a:gd name="T115" fmla="*/ 26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0" h="344">
                  <a:moveTo>
                    <a:pt x="63" y="0"/>
                  </a:moveTo>
                  <a:lnTo>
                    <a:pt x="69" y="6"/>
                  </a:lnTo>
                  <a:lnTo>
                    <a:pt x="72" y="16"/>
                  </a:lnTo>
                  <a:lnTo>
                    <a:pt x="81" y="23"/>
                  </a:lnTo>
                  <a:lnTo>
                    <a:pt x="78" y="43"/>
                  </a:lnTo>
                  <a:lnTo>
                    <a:pt x="81" y="50"/>
                  </a:lnTo>
                  <a:lnTo>
                    <a:pt x="79" y="55"/>
                  </a:lnTo>
                  <a:lnTo>
                    <a:pt x="74" y="58"/>
                  </a:lnTo>
                  <a:lnTo>
                    <a:pt x="75" y="61"/>
                  </a:lnTo>
                  <a:lnTo>
                    <a:pt x="81" y="66"/>
                  </a:lnTo>
                  <a:lnTo>
                    <a:pt x="86" y="64"/>
                  </a:lnTo>
                  <a:lnTo>
                    <a:pt x="94" y="68"/>
                  </a:lnTo>
                  <a:lnTo>
                    <a:pt x="95" y="74"/>
                  </a:lnTo>
                  <a:lnTo>
                    <a:pt x="99" y="77"/>
                  </a:lnTo>
                  <a:lnTo>
                    <a:pt x="109" y="72"/>
                  </a:lnTo>
                  <a:lnTo>
                    <a:pt x="117" y="72"/>
                  </a:lnTo>
                  <a:lnTo>
                    <a:pt x="141" y="65"/>
                  </a:lnTo>
                  <a:lnTo>
                    <a:pt x="156" y="63"/>
                  </a:lnTo>
                  <a:lnTo>
                    <a:pt x="160" y="67"/>
                  </a:lnTo>
                  <a:lnTo>
                    <a:pt x="170" y="64"/>
                  </a:lnTo>
                  <a:lnTo>
                    <a:pt x="173" y="69"/>
                  </a:lnTo>
                  <a:lnTo>
                    <a:pt x="170" y="77"/>
                  </a:lnTo>
                  <a:lnTo>
                    <a:pt x="171" y="80"/>
                  </a:lnTo>
                  <a:lnTo>
                    <a:pt x="180" y="83"/>
                  </a:lnTo>
                  <a:lnTo>
                    <a:pt x="180" y="87"/>
                  </a:lnTo>
                  <a:lnTo>
                    <a:pt x="191" y="86"/>
                  </a:lnTo>
                  <a:lnTo>
                    <a:pt x="192" y="89"/>
                  </a:lnTo>
                  <a:lnTo>
                    <a:pt x="208" y="76"/>
                  </a:lnTo>
                  <a:lnTo>
                    <a:pt x="218" y="81"/>
                  </a:lnTo>
                  <a:lnTo>
                    <a:pt x="220" y="74"/>
                  </a:lnTo>
                  <a:lnTo>
                    <a:pt x="218" y="70"/>
                  </a:lnTo>
                  <a:lnTo>
                    <a:pt x="222" y="68"/>
                  </a:lnTo>
                  <a:lnTo>
                    <a:pt x="226" y="69"/>
                  </a:lnTo>
                  <a:lnTo>
                    <a:pt x="229" y="72"/>
                  </a:lnTo>
                  <a:lnTo>
                    <a:pt x="238" y="72"/>
                  </a:lnTo>
                  <a:lnTo>
                    <a:pt x="239" y="75"/>
                  </a:lnTo>
                  <a:lnTo>
                    <a:pt x="249" y="74"/>
                  </a:lnTo>
                  <a:lnTo>
                    <a:pt x="260" y="83"/>
                  </a:lnTo>
                  <a:lnTo>
                    <a:pt x="260" y="86"/>
                  </a:lnTo>
                  <a:lnTo>
                    <a:pt x="256" y="90"/>
                  </a:lnTo>
                  <a:lnTo>
                    <a:pt x="263" y="106"/>
                  </a:lnTo>
                  <a:lnTo>
                    <a:pt x="272" y="106"/>
                  </a:lnTo>
                  <a:lnTo>
                    <a:pt x="276" y="112"/>
                  </a:lnTo>
                  <a:lnTo>
                    <a:pt x="279" y="131"/>
                  </a:lnTo>
                  <a:lnTo>
                    <a:pt x="288" y="128"/>
                  </a:lnTo>
                  <a:lnTo>
                    <a:pt x="291" y="126"/>
                  </a:lnTo>
                  <a:lnTo>
                    <a:pt x="303" y="126"/>
                  </a:lnTo>
                  <a:lnTo>
                    <a:pt x="309" y="119"/>
                  </a:lnTo>
                  <a:lnTo>
                    <a:pt x="312" y="120"/>
                  </a:lnTo>
                  <a:lnTo>
                    <a:pt x="313" y="124"/>
                  </a:lnTo>
                  <a:lnTo>
                    <a:pt x="321" y="132"/>
                  </a:lnTo>
                  <a:lnTo>
                    <a:pt x="335" y="132"/>
                  </a:lnTo>
                  <a:lnTo>
                    <a:pt x="343" y="138"/>
                  </a:lnTo>
                  <a:lnTo>
                    <a:pt x="372" y="134"/>
                  </a:lnTo>
                  <a:lnTo>
                    <a:pt x="381" y="139"/>
                  </a:lnTo>
                  <a:lnTo>
                    <a:pt x="384" y="142"/>
                  </a:lnTo>
                  <a:lnTo>
                    <a:pt x="393" y="138"/>
                  </a:lnTo>
                  <a:lnTo>
                    <a:pt x="399" y="142"/>
                  </a:lnTo>
                  <a:lnTo>
                    <a:pt x="402" y="148"/>
                  </a:lnTo>
                  <a:lnTo>
                    <a:pt x="407" y="154"/>
                  </a:lnTo>
                  <a:lnTo>
                    <a:pt x="422" y="164"/>
                  </a:lnTo>
                  <a:lnTo>
                    <a:pt x="439" y="159"/>
                  </a:lnTo>
                  <a:lnTo>
                    <a:pt x="447" y="161"/>
                  </a:lnTo>
                  <a:lnTo>
                    <a:pt x="462" y="160"/>
                  </a:lnTo>
                  <a:lnTo>
                    <a:pt x="465" y="150"/>
                  </a:lnTo>
                  <a:lnTo>
                    <a:pt x="471" y="148"/>
                  </a:lnTo>
                  <a:lnTo>
                    <a:pt x="478" y="141"/>
                  </a:lnTo>
                  <a:lnTo>
                    <a:pt x="480" y="141"/>
                  </a:lnTo>
                  <a:lnTo>
                    <a:pt x="481" y="136"/>
                  </a:lnTo>
                  <a:lnTo>
                    <a:pt x="487" y="134"/>
                  </a:lnTo>
                  <a:lnTo>
                    <a:pt x="496" y="144"/>
                  </a:lnTo>
                  <a:lnTo>
                    <a:pt x="497" y="149"/>
                  </a:lnTo>
                  <a:lnTo>
                    <a:pt x="500" y="151"/>
                  </a:lnTo>
                  <a:lnTo>
                    <a:pt x="503" y="150"/>
                  </a:lnTo>
                  <a:lnTo>
                    <a:pt x="505" y="154"/>
                  </a:lnTo>
                  <a:lnTo>
                    <a:pt x="509" y="155"/>
                  </a:lnTo>
                  <a:lnTo>
                    <a:pt x="511" y="151"/>
                  </a:lnTo>
                  <a:lnTo>
                    <a:pt x="514" y="149"/>
                  </a:lnTo>
                  <a:lnTo>
                    <a:pt x="520" y="153"/>
                  </a:lnTo>
                  <a:lnTo>
                    <a:pt x="529" y="153"/>
                  </a:lnTo>
                  <a:lnTo>
                    <a:pt x="529" y="157"/>
                  </a:lnTo>
                  <a:lnTo>
                    <a:pt x="535" y="159"/>
                  </a:lnTo>
                  <a:lnTo>
                    <a:pt x="536" y="163"/>
                  </a:lnTo>
                  <a:lnTo>
                    <a:pt x="539" y="165"/>
                  </a:lnTo>
                  <a:lnTo>
                    <a:pt x="544" y="167"/>
                  </a:lnTo>
                  <a:lnTo>
                    <a:pt x="547" y="163"/>
                  </a:lnTo>
                  <a:lnTo>
                    <a:pt x="547" y="166"/>
                  </a:lnTo>
                  <a:lnTo>
                    <a:pt x="551" y="163"/>
                  </a:lnTo>
                  <a:lnTo>
                    <a:pt x="554" y="164"/>
                  </a:lnTo>
                  <a:lnTo>
                    <a:pt x="567" y="180"/>
                  </a:lnTo>
                  <a:lnTo>
                    <a:pt x="567" y="180"/>
                  </a:lnTo>
                  <a:lnTo>
                    <a:pt x="567" y="189"/>
                  </a:lnTo>
                  <a:lnTo>
                    <a:pt x="571" y="197"/>
                  </a:lnTo>
                  <a:lnTo>
                    <a:pt x="588" y="203"/>
                  </a:lnTo>
                  <a:lnTo>
                    <a:pt x="593" y="209"/>
                  </a:lnTo>
                  <a:lnTo>
                    <a:pt x="599" y="210"/>
                  </a:lnTo>
                  <a:lnTo>
                    <a:pt x="600" y="213"/>
                  </a:lnTo>
                  <a:lnTo>
                    <a:pt x="593" y="217"/>
                  </a:lnTo>
                  <a:lnTo>
                    <a:pt x="593" y="224"/>
                  </a:lnTo>
                  <a:lnTo>
                    <a:pt x="562" y="243"/>
                  </a:lnTo>
                  <a:lnTo>
                    <a:pt x="562" y="243"/>
                  </a:lnTo>
                  <a:lnTo>
                    <a:pt x="555" y="243"/>
                  </a:lnTo>
                  <a:lnTo>
                    <a:pt x="546" y="234"/>
                  </a:lnTo>
                  <a:lnTo>
                    <a:pt x="538" y="235"/>
                  </a:lnTo>
                  <a:lnTo>
                    <a:pt x="523" y="247"/>
                  </a:lnTo>
                  <a:lnTo>
                    <a:pt x="521" y="250"/>
                  </a:lnTo>
                  <a:lnTo>
                    <a:pt x="520" y="254"/>
                  </a:lnTo>
                  <a:lnTo>
                    <a:pt x="514" y="258"/>
                  </a:lnTo>
                  <a:lnTo>
                    <a:pt x="508" y="253"/>
                  </a:lnTo>
                  <a:lnTo>
                    <a:pt x="490" y="253"/>
                  </a:lnTo>
                  <a:lnTo>
                    <a:pt x="489" y="248"/>
                  </a:lnTo>
                  <a:lnTo>
                    <a:pt x="484" y="245"/>
                  </a:lnTo>
                  <a:lnTo>
                    <a:pt x="470" y="251"/>
                  </a:lnTo>
                  <a:lnTo>
                    <a:pt x="454" y="252"/>
                  </a:lnTo>
                  <a:lnTo>
                    <a:pt x="450" y="252"/>
                  </a:lnTo>
                  <a:lnTo>
                    <a:pt x="449" y="245"/>
                  </a:lnTo>
                  <a:lnTo>
                    <a:pt x="446" y="244"/>
                  </a:lnTo>
                  <a:lnTo>
                    <a:pt x="440" y="248"/>
                  </a:lnTo>
                  <a:lnTo>
                    <a:pt x="437" y="244"/>
                  </a:lnTo>
                  <a:lnTo>
                    <a:pt x="433" y="246"/>
                  </a:lnTo>
                  <a:lnTo>
                    <a:pt x="423" y="245"/>
                  </a:lnTo>
                  <a:lnTo>
                    <a:pt x="421" y="247"/>
                  </a:lnTo>
                  <a:lnTo>
                    <a:pt x="400" y="243"/>
                  </a:lnTo>
                  <a:lnTo>
                    <a:pt x="398" y="253"/>
                  </a:lnTo>
                  <a:lnTo>
                    <a:pt x="400" y="256"/>
                  </a:lnTo>
                  <a:lnTo>
                    <a:pt x="395" y="260"/>
                  </a:lnTo>
                  <a:lnTo>
                    <a:pt x="395" y="271"/>
                  </a:lnTo>
                  <a:lnTo>
                    <a:pt x="393" y="277"/>
                  </a:lnTo>
                  <a:lnTo>
                    <a:pt x="394" y="282"/>
                  </a:lnTo>
                  <a:lnTo>
                    <a:pt x="392" y="300"/>
                  </a:lnTo>
                  <a:lnTo>
                    <a:pt x="380" y="302"/>
                  </a:lnTo>
                  <a:lnTo>
                    <a:pt x="377" y="307"/>
                  </a:lnTo>
                  <a:lnTo>
                    <a:pt x="374" y="307"/>
                  </a:lnTo>
                  <a:lnTo>
                    <a:pt x="373" y="312"/>
                  </a:lnTo>
                  <a:lnTo>
                    <a:pt x="368" y="317"/>
                  </a:lnTo>
                  <a:lnTo>
                    <a:pt x="369" y="328"/>
                  </a:lnTo>
                  <a:lnTo>
                    <a:pt x="357" y="340"/>
                  </a:lnTo>
                  <a:lnTo>
                    <a:pt x="357" y="340"/>
                  </a:lnTo>
                  <a:lnTo>
                    <a:pt x="353" y="338"/>
                  </a:lnTo>
                  <a:lnTo>
                    <a:pt x="334" y="338"/>
                  </a:lnTo>
                  <a:lnTo>
                    <a:pt x="331" y="333"/>
                  </a:lnTo>
                  <a:lnTo>
                    <a:pt x="327" y="334"/>
                  </a:lnTo>
                  <a:lnTo>
                    <a:pt x="324" y="332"/>
                  </a:lnTo>
                  <a:lnTo>
                    <a:pt x="316" y="334"/>
                  </a:lnTo>
                  <a:lnTo>
                    <a:pt x="311" y="332"/>
                  </a:lnTo>
                  <a:lnTo>
                    <a:pt x="308" y="332"/>
                  </a:lnTo>
                  <a:lnTo>
                    <a:pt x="311" y="328"/>
                  </a:lnTo>
                  <a:lnTo>
                    <a:pt x="307" y="324"/>
                  </a:lnTo>
                  <a:lnTo>
                    <a:pt x="308" y="319"/>
                  </a:lnTo>
                  <a:lnTo>
                    <a:pt x="305" y="318"/>
                  </a:lnTo>
                  <a:lnTo>
                    <a:pt x="301" y="321"/>
                  </a:lnTo>
                  <a:lnTo>
                    <a:pt x="297" y="316"/>
                  </a:lnTo>
                  <a:lnTo>
                    <a:pt x="296" y="312"/>
                  </a:lnTo>
                  <a:lnTo>
                    <a:pt x="288" y="302"/>
                  </a:lnTo>
                  <a:lnTo>
                    <a:pt x="284" y="302"/>
                  </a:lnTo>
                  <a:lnTo>
                    <a:pt x="268" y="288"/>
                  </a:lnTo>
                  <a:lnTo>
                    <a:pt x="264" y="291"/>
                  </a:lnTo>
                  <a:lnTo>
                    <a:pt x="262" y="288"/>
                  </a:lnTo>
                  <a:lnTo>
                    <a:pt x="255" y="290"/>
                  </a:lnTo>
                  <a:lnTo>
                    <a:pt x="244" y="284"/>
                  </a:lnTo>
                  <a:lnTo>
                    <a:pt x="235" y="288"/>
                  </a:lnTo>
                  <a:lnTo>
                    <a:pt x="235" y="284"/>
                  </a:lnTo>
                  <a:lnTo>
                    <a:pt x="231" y="283"/>
                  </a:lnTo>
                  <a:lnTo>
                    <a:pt x="224" y="286"/>
                  </a:lnTo>
                  <a:lnTo>
                    <a:pt x="228" y="292"/>
                  </a:lnTo>
                  <a:lnTo>
                    <a:pt x="216" y="301"/>
                  </a:lnTo>
                  <a:lnTo>
                    <a:pt x="210" y="301"/>
                  </a:lnTo>
                  <a:lnTo>
                    <a:pt x="206" y="314"/>
                  </a:lnTo>
                  <a:lnTo>
                    <a:pt x="191" y="318"/>
                  </a:lnTo>
                  <a:lnTo>
                    <a:pt x="188" y="323"/>
                  </a:lnTo>
                  <a:lnTo>
                    <a:pt x="178" y="329"/>
                  </a:lnTo>
                  <a:lnTo>
                    <a:pt x="175" y="326"/>
                  </a:lnTo>
                  <a:lnTo>
                    <a:pt x="170" y="330"/>
                  </a:lnTo>
                  <a:lnTo>
                    <a:pt x="170" y="340"/>
                  </a:lnTo>
                  <a:lnTo>
                    <a:pt x="158" y="343"/>
                  </a:lnTo>
                  <a:lnTo>
                    <a:pt x="153" y="342"/>
                  </a:lnTo>
                  <a:lnTo>
                    <a:pt x="151" y="344"/>
                  </a:lnTo>
                  <a:lnTo>
                    <a:pt x="151" y="344"/>
                  </a:lnTo>
                  <a:lnTo>
                    <a:pt x="150" y="340"/>
                  </a:lnTo>
                  <a:lnTo>
                    <a:pt x="145" y="338"/>
                  </a:lnTo>
                  <a:lnTo>
                    <a:pt x="141" y="333"/>
                  </a:lnTo>
                  <a:lnTo>
                    <a:pt x="136" y="314"/>
                  </a:lnTo>
                  <a:lnTo>
                    <a:pt x="133" y="313"/>
                  </a:lnTo>
                  <a:lnTo>
                    <a:pt x="132" y="310"/>
                  </a:lnTo>
                  <a:lnTo>
                    <a:pt x="110" y="307"/>
                  </a:lnTo>
                  <a:lnTo>
                    <a:pt x="105" y="303"/>
                  </a:lnTo>
                  <a:lnTo>
                    <a:pt x="101" y="277"/>
                  </a:lnTo>
                  <a:lnTo>
                    <a:pt x="100" y="274"/>
                  </a:lnTo>
                  <a:lnTo>
                    <a:pt x="90" y="270"/>
                  </a:lnTo>
                  <a:lnTo>
                    <a:pt x="91" y="263"/>
                  </a:lnTo>
                  <a:lnTo>
                    <a:pt x="83" y="249"/>
                  </a:lnTo>
                  <a:lnTo>
                    <a:pt x="80" y="241"/>
                  </a:lnTo>
                  <a:lnTo>
                    <a:pt x="82" y="233"/>
                  </a:lnTo>
                  <a:lnTo>
                    <a:pt x="78" y="226"/>
                  </a:lnTo>
                  <a:lnTo>
                    <a:pt x="43" y="204"/>
                  </a:lnTo>
                  <a:lnTo>
                    <a:pt x="27" y="200"/>
                  </a:lnTo>
                  <a:lnTo>
                    <a:pt x="18" y="202"/>
                  </a:lnTo>
                  <a:lnTo>
                    <a:pt x="15" y="194"/>
                  </a:lnTo>
                  <a:lnTo>
                    <a:pt x="6" y="190"/>
                  </a:lnTo>
                  <a:lnTo>
                    <a:pt x="5" y="192"/>
                  </a:lnTo>
                  <a:lnTo>
                    <a:pt x="5" y="192"/>
                  </a:lnTo>
                  <a:lnTo>
                    <a:pt x="5" y="181"/>
                  </a:lnTo>
                  <a:lnTo>
                    <a:pt x="6" y="176"/>
                  </a:lnTo>
                  <a:lnTo>
                    <a:pt x="8" y="174"/>
                  </a:lnTo>
                  <a:lnTo>
                    <a:pt x="8" y="168"/>
                  </a:lnTo>
                  <a:lnTo>
                    <a:pt x="5" y="163"/>
                  </a:lnTo>
                  <a:lnTo>
                    <a:pt x="3" y="155"/>
                  </a:lnTo>
                  <a:lnTo>
                    <a:pt x="5" y="153"/>
                  </a:lnTo>
                  <a:lnTo>
                    <a:pt x="5" y="148"/>
                  </a:lnTo>
                  <a:lnTo>
                    <a:pt x="0" y="139"/>
                  </a:lnTo>
                  <a:lnTo>
                    <a:pt x="2" y="136"/>
                  </a:lnTo>
                  <a:lnTo>
                    <a:pt x="0" y="132"/>
                  </a:lnTo>
                  <a:lnTo>
                    <a:pt x="5" y="113"/>
                  </a:lnTo>
                  <a:lnTo>
                    <a:pt x="5" y="100"/>
                  </a:lnTo>
                  <a:lnTo>
                    <a:pt x="14" y="86"/>
                  </a:lnTo>
                  <a:lnTo>
                    <a:pt x="13" y="83"/>
                  </a:lnTo>
                  <a:lnTo>
                    <a:pt x="9" y="82"/>
                  </a:lnTo>
                  <a:lnTo>
                    <a:pt x="8" y="68"/>
                  </a:lnTo>
                  <a:lnTo>
                    <a:pt x="6" y="64"/>
                  </a:lnTo>
                  <a:lnTo>
                    <a:pt x="11" y="55"/>
                  </a:lnTo>
                  <a:lnTo>
                    <a:pt x="8" y="53"/>
                  </a:lnTo>
                  <a:lnTo>
                    <a:pt x="8" y="49"/>
                  </a:lnTo>
                  <a:lnTo>
                    <a:pt x="18" y="42"/>
                  </a:lnTo>
                  <a:lnTo>
                    <a:pt x="17" y="37"/>
                  </a:lnTo>
                  <a:lnTo>
                    <a:pt x="21" y="35"/>
                  </a:lnTo>
                  <a:lnTo>
                    <a:pt x="27" y="36"/>
                  </a:lnTo>
                  <a:lnTo>
                    <a:pt x="30" y="43"/>
                  </a:lnTo>
                  <a:lnTo>
                    <a:pt x="34" y="41"/>
                  </a:lnTo>
                  <a:lnTo>
                    <a:pt x="34" y="38"/>
                  </a:lnTo>
                  <a:lnTo>
                    <a:pt x="41" y="35"/>
                  </a:lnTo>
                  <a:lnTo>
                    <a:pt x="42" y="31"/>
                  </a:lnTo>
                  <a:lnTo>
                    <a:pt x="48" y="26"/>
                  </a:lnTo>
                  <a:lnTo>
                    <a:pt x="47" y="19"/>
                  </a:lnTo>
                  <a:lnTo>
                    <a:pt x="53" y="9"/>
                  </a:lnTo>
                  <a:lnTo>
                    <a:pt x="6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6" name="Freeform 33">
              <a:extLst>
                <a:ext uri="{FF2B5EF4-FFF2-40B4-BE49-F238E27FC236}">
                  <a16:creationId xmlns:a16="http://schemas.microsoft.com/office/drawing/2014/main" id="{49F3DDB4-A73A-4F51-877D-3D636E0C226F}"/>
                </a:ext>
              </a:extLst>
            </p:cNvPr>
            <p:cNvSpPr>
              <a:spLocks/>
            </p:cNvSpPr>
            <p:nvPr/>
          </p:nvSpPr>
          <p:spPr bwMode="auto">
            <a:xfrm>
              <a:off x="5670550" y="5470525"/>
              <a:ext cx="111125" cy="58738"/>
            </a:xfrm>
            <a:custGeom>
              <a:avLst/>
              <a:gdLst>
                <a:gd name="T0" fmla="*/ 36 w 70"/>
                <a:gd name="T1" fmla="*/ 0 h 37"/>
                <a:gd name="T2" fmla="*/ 38 w 70"/>
                <a:gd name="T3" fmla="*/ 4 h 37"/>
                <a:gd name="T4" fmla="*/ 51 w 70"/>
                <a:gd name="T5" fmla="*/ 8 h 37"/>
                <a:gd name="T6" fmla="*/ 52 w 70"/>
                <a:gd name="T7" fmla="*/ 11 h 37"/>
                <a:gd name="T8" fmla="*/ 63 w 70"/>
                <a:gd name="T9" fmla="*/ 9 h 37"/>
                <a:gd name="T10" fmla="*/ 65 w 70"/>
                <a:gd name="T11" fmla="*/ 12 h 37"/>
                <a:gd name="T12" fmla="*/ 69 w 70"/>
                <a:gd name="T13" fmla="*/ 15 h 37"/>
                <a:gd name="T14" fmla="*/ 70 w 70"/>
                <a:gd name="T15" fmla="*/ 19 h 37"/>
                <a:gd name="T16" fmla="*/ 66 w 70"/>
                <a:gd name="T17" fmla="*/ 22 h 37"/>
                <a:gd name="T18" fmla="*/ 65 w 70"/>
                <a:gd name="T19" fmla="*/ 27 h 37"/>
                <a:gd name="T20" fmla="*/ 68 w 70"/>
                <a:gd name="T21" fmla="*/ 35 h 37"/>
                <a:gd name="T22" fmla="*/ 38 w 70"/>
                <a:gd name="T23" fmla="*/ 37 h 37"/>
                <a:gd name="T24" fmla="*/ 0 w 70"/>
                <a:gd name="T25" fmla="*/ 32 h 37"/>
                <a:gd name="T26" fmla="*/ 5 w 70"/>
                <a:gd name="T27" fmla="*/ 28 h 37"/>
                <a:gd name="T28" fmla="*/ 7 w 70"/>
                <a:gd name="T29" fmla="*/ 29 h 37"/>
                <a:gd name="T30" fmla="*/ 13 w 70"/>
                <a:gd name="T31" fmla="*/ 24 h 37"/>
                <a:gd name="T32" fmla="*/ 10 w 70"/>
                <a:gd name="T33" fmla="*/ 23 h 37"/>
                <a:gd name="T34" fmla="*/ 7 w 70"/>
                <a:gd name="T35" fmla="*/ 25 h 37"/>
                <a:gd name="T36" fmla="*/ 5 w 70"/>
                <a:gd name="T37" fmla="*/ 22 h 37"/>
                <a:gd name="T38" fmla="*/ 4 w 70"/>
                <a:gd name="T39" fmla="*/ 25 h 37"/>
                <a:gd name="T40" fmla="*/ 2 w 70"/>
                <a:gd name="T41" fmla="*/ 25 h 37"/>
                <a:gd name="T42" fmla="*/ 4 w 70"/>
                <a:gd name="T43" fmla="*/ 12 h 37"/>
                <a:gd name="T44" fmla="*/ 16 w 70"/>
                <a:gd name="T45" fmla="*/ 12 h 37"/>
                <a:gd name="T46" fmla="*/ 26 w 70"/>
                <a:gd name="T47" fmla="*/ 0 h 37"/>
                <a:gd name="T48" fmla="*/ 24 w 70"/>
                <a:gd name="T49" fmla="*/ 5 h 37"/>
                <a:gd name="T50" fmla="*/ 17 w 70"/>
                <a:gd name="T51" fmla="*/ 12 h 37"/>
                <a:gd name="T52" fmla="*/ 30 w 70"/>
                <a:gd name="T53" fmla="*/ 15 h 37"/>
                <a:gd name="T54" fmla="*/ 33 w 70"/>
                <a:gd name="T55" fmla="*/ 13 h 37"/>
                <a:gd name="T56" fmla="*/ 32 w 70"/>
                <a:gd name="T57" fmla="*/ 3 h 37"/>
                <a:gd name="T58" fmla="*/ 33 w 70"/>
                <a:gd name="T59" fmla="*/ 4 h 37"/>
                <a:gd name="T60" fmla="*/ 36 w 70"/>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37">
                  <a:moveTo>
                    <a:pt x="36" y="0"/>
                  </a:moveTo>
                  <a:lnTo>
                    <a:pt x="38" y="4"/>
                  </a:lnTo>
                  <a:lnTo>
                    <a:pt x="51" y="8"/>
                  </a:lnTo>
                  <a:lnTo>
                    <a:pt x="52" y="11"/>
                  </a:lnTo>
                  <a:lnTo>
                    <a:pt x="63" y="9"/>
                  </a:lnTo>
                  <a:lnTo>
                    <a:pt x="65" y="12"/>
                  </a:lnTo>
                  <a:lnTo>
                    <a:pt x="69" y="15"/>
                  </a:lnTo>
                  <a:lnTo>
                    <a:pt x="70" y="19"/>
                  </a:lnTo>
                  <a:lnTo>
                    <a:pt x="66" y="22"/>
                  </a:lnTo>
                  <a:lnTo>
                    <a:pt x="65" y="27"/>
                  </a:lnTo>
                  <a:lnTo>
                    <a:pt x="68" y="35"/>
                  </a:lnTo>
                  <a:lnTo>
                    <a:pt x="38" y="37"/>
                  </a:lnTo>
                  <a:lnTo>
                    <a:pt x="0" y="32"/>
                  </a:lnTo>
                  <a:lnTo>
                    <a:pt x="5" y="28"/>
                  </a:lnTo>
                  <a:lnTo>
                    <a:pt x="7" y="29"/>
                  </a:lnTo>
                  <a:lnTo>
                    <a:pt x="13" y="24"/>
                  </a:lnTo>
                  <a:lnTo>
                    <a:pt x="10" y="23"/>
                  </a:lnTo>
                  <a:lnTo>
                    <a:pt x="7" y="25"/>
                  </a:lnTo>
                  <a:lnTo>
                    <a:pt x="5" y="22"/>
                  </a:lnTo>
                  <a:lnTo>
                    <a:pt x="4" y="25"/>
                  </a:lnTo>
                  <a:lnTo>
                    <a:pt x="2" y="25"/>
                  </a:lnTo>
                  <a:lnTo>
                    <a:pt x="4" y="12"/>
                  </a:lnTo>
                  <a:lnTo>
                    <a:pt x="16" y="12"/>
                  </a:lnTo>
                  <a:lnTo>
                    <a:pt x="26" y="0"/>
                  </a:lnTo>
                  <a:lnTo>
                    <a:pt x="24" y="5"/>
                  </a:lnTo>
                  <a:lnTo>
                    <a:pt x="17" y="12"/>
                  </a:lnTo>
                  <a:lnTo>
                    <a:pt x="30" y="15"/>
                  </a:lnTo>
                  <a:lnTo>
                    <a:pt x="33" y="13"/>
                  </a:lnTo>
                  <a:lnTo>
                    <a:pt x="32" y="3"/>
                  </a:lnTo>
                  <a:lnTo>
                    <a:pt x="33" y="4"/>
                  </a:lnTo>
                  <a:lnTo>
                    <a:pt x="3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7" name="Freeform 34">
              <a:extLst>
                <a:ext uri="{FF2B5EF4-FFF2-40B4-BE49-F238E27FC236}">
                  <a16:creationId xmlns:a16="http://schemas.microsoft.com/office/drawing/2014/main" id="{6A0E47AF-C2A0-419D-A1C6-6B071F869474}"/>
                </a:ext>
              </a:extLst>
            </p:cNvPr>
            <p:cNvSpPr>
              <a:spLocks/>
            </p:cNvSpPr>
            <p:nvPr/>
          </p:nvSpPr>
          <p:spPr bwMode="auto">
            <a:xfrm>
              <a:off x="6584950" y="4465638"/>
              <a:ext cx="744538" cy="744538"/>
            </a:xfrm>
            <a:custGeom>
              <a:avLst/>
              <a:gdLst>
                <a:gd name="T0" fmla="*/ 140 w 469"/>
                <a:gd name="T1" fmla="*/ 89 h 469"/>
                <a:gd name="T2" fmla="*/ 362 w 469"/>
                <a:gd name="T3" fmla="*/ 82 h 469"/>
                <a:gd name="T4" fmla="*/ 394 w 469"/>
                <a:gd name="T5" fmla="*/ 53 h 469"/>
                <a:gd name="T6" fmla="*/ 412 w 469"/>
                <a:gd name="T7" fmla="*/ 39 h 469"/>
                <a:gd name="T8" fmla="*/ 431 w 469"/>
                <a:gd name="T9" fmla="*/ 14 h 469"/>
                <a:gd name="T10" fmla="*/ 448 w 469"/>
                <a:gd name="T11" fmla="*/ 2 h 469"/>
                <a:gd name="T12" fmla="*/ 448 w 469"/>
                <a:gd name="T13" fmla="*/ 27 h 469"/>
                <a:gd name="T14" fmla="*/ 463 w 469"/>
                <a:gd name="T15" fmla="*/ 36 h 469"/>
                <a:gd name="T16" fmla="*/ 462 w 469"/>
                <a:gd name="T17" fmla="*/ 45 h 469"/>
                <a:gd name="T18" fmla="*/ 457 w 469"/>
                <a:gd name="T19" fmla="*/ 62 h 469"/>
                <a:gd name="T20" fmla="*/ 431 w 469"/>
                <a:gd name="T21" fmla="*/ 95 h 469"/>
                <a:gd name="T22" fmla="*/ 413 w 469"/>
                <a:gd name="T23" fmla="*/ 110 h 469"/>
                <a:gd name="T24" fmla="*/ 400 w 469"/>
                <a:gd name="T25" fmla="*/ 126 h 469"/>
                <a:gd name="T26" fmla="*/ 390 w 469"/>
                <a:gd name="T27" fmla="*/ 148 h 469"/>
                <a:gd name="T28" fmla="*/ 358 w 469"/>
                <a:gd name="T29" fmla="*/ 174 h 469"/>
                <a:gd name="T30" fmla="*/ 345 w 469"/>
                <a:gd name="T31" fmla="*/ 193 h 469"/>
                <a:gd name="T32" fmla="*/ 332 w 469"/>
                <a:gd name="T33" fmla="*/ 190 h 469"/>
                <a:gd name="T34" fmla="*/ 319 w 469"/>
                <a:gd name="T35" fmla="*/ 208 h 469"/>
                <a:gd name="T36" fmla="*/ 320 w 469"/>
                <a:gd name="T37" fmla="*/ 237 h 469"/>
                <a:gd name="T38" fmla="*/ 316 w 469"/>
                <a:gd name="T39" fmla="*/ 268 h 469"/>
                <a:gd name="T40" fmla="*/ 316 w 469"/>
                <a:gd name="T41" fmla="*/ 303 h 469"/>
                <a:gd name="T42" fmla="*/ 319 w 469"/>
                <a:gd name="T43" fmla="*/ 323 h 469"/>
                <a:gd name="T44" fmla="*/ 316 w 469"/>
                <a:gd name="T45" fmla="*/ 347 h 469"/>
                <a:gd name="T46" fmla="*/ 314 w 469"/>
                <a:gd name="T47" fmla="*/ 358 h 469"/>
                <a:gd name="T48" fmla="*/ 265 w 469"/>
                <a:gd name="T49" fmla="*/ 366 h 469"/>
                <a:gd name="T50" fmla="*/ 248 w 469"/>
                <a:gd name="T51" fmla="*/ 369 h 469"/>
                <a:gd name="T52" fmla="*/ 222 w 469"/>
                <a:gd name="T53" fmla="*/ 383 h 469"/>
                <a:gd name="T54" fmla="*/ 215 w 469"/>
                <a:gd name="T55" fmla="*/ 395 h 469"/>
                <a:gd name="T56" fmla="*/ 189 w 469"/>
                <a:gd name="T57" fmla="*/ 397 h 469"/>
                <a:gd name="T58" fmla="*/ 166 w 469"/>
                <a:gd name="T59" fmla="*/ 392 h 469"/>
                <a:gd name="T60" fmla="*/ 143 w 469"/>
                <a:gd name="T61" fmla="*/ 408 h 469"/>
                <a:gd name="T62" fmla="*/ 156 w 469"/>
                <a:gd name="T63" fmla="*/ 421 h 469"/>
                <a:gd name="T64" fmla="*/ 146 w 469"/>
                <a:gd name="T65" fmla="*/ 421 h 469"/>
                <a:gd name="T66" fmla="*/ 127 w 469"/>
                <a:gd name="T67" fmla="*/ 432 h 469"/>
                <a:gd name="T68" fmla="*/ 99 w 469"/>
                <a:gd name="T69" fmla="*/ 450 h 469"/>
                <a:gd name="T70" fmla="*/ 93 w 469"/>
                <a:gd name="T71" fmla="*/ 462 h 469"/>
                <a:gd name="T72" fmla="*/ 81 w 469"/>
                <a:gd name="T73" fmla="*/ 458 h 469"/>
                <a:gd name="T74" fmla="*/ 74 w 469"/>
                <a:gd name="T75" fmla="*/ 421 h 469"/>
                <a:gd name="T76" fmla="*/ 65 w 469"/>
                <a:gd name="T77" fmla="*/ 397 h 469"/>
                <a:gd name="T78" fmla="*/ 82 w 469"/>
                <a:gd name="T79" fmla="*/ 382 h 469"/>
                <a:gd name="T80" fmla="*/ 94 w 469"/>
                <a:gd name="T81" fmla="*/ 307 h 469"/>
                <a:gd name="T82" fmla="*/ 62 w 469"/>
                <a:gd name="T83" fmla="*/ 321 h 469"/>
                <a:gd name="T84" fmla="*/ 44 w 469"/>
                <a:gd name="T85" fmla="*/ 333 h 469"/>
                <a:gd name="T86" fmla="*/ 37 w 469"/>
                <a:gd name="T87" fmla="*/ 301 h 469"/>
                <a:gd name="T88" fmla="*/ 32 w 469"/>
                <a:gd name="T89" fmla="*/ 272 h 469"/>
                <a:gd name="T90" fmla="*/ 6 w 469"/>
                <a:gd name="T91" fmla="*/ 244 h 469"/>
                <a:gd name="T92" fmla="*/ 25 w 469"/>
                <a:gd name="T93" fmla="*/ 227 h 469"/>
                <a:gd name="T94" fmla="*/ 67 w 469"/>
                <a:gd name="T95" fmla="*/ 232 h 469"/>
                <a:gd name="T96" fmla="*/ 89 w 469"/>
                <a:gd name="T97" fmla="*/ 221 h 469"/>
                <a:gd name="T98" fmla="*/ 105 w 469"/>
                <a:gd name="T99" fmla="*/ 199 h 469"/>
                <a:gd name="T100" fmla="*/ 81 w 469"/>
                <a:gd name="T101" fmla="*/ 13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9" h="469">
                  <a:moveTo>
                    <a:pt x="79" y="133"/>
                  </a:moveTo>
                  <a:lnTo>
                    <a:pt x="138" y="96"/>
                  </a:lnTo>
                  <a:lnTo>
                    <a:pt x="137" y="89"/>
                  </a:lnTo>
                  <a:lnTo>
                    <a:pt x="140" y="89"/>
                  </a:lnTo>
                  <a:lnTo>
                    <a:pt x="151" y="79"/>
                  </a:lnTo>
                  <a:lnTo>
                    <a:pt x="237" y="85"/>
                  </a:lnTo>
                  <a:lnTo>
                    <a:pt x="359" y="84"/>
                  </a:lnTo>
                  <a:lnTo>
                    <a:pt x="362" y="82"/>
                  </a:lnTo>
                  <a:lnTo>
                    <a:pt x="366" y="82"/>
                  </a:lnTo>
                  <a:lnTo>
                    <a:pt x="368" y="77"/>
                  </a:lnTo>
                  <a:lnTo>
                    <a:pt x="394" y="60"/>
                  </a:lnTo>
                  <a:lnTo>
                    <a:pt x="394" y="53"/>
                  </a:lnTo>
                  <a:lnTo>
                    <a:pt x="398" y="44"/>
                  </a:lnTo>
                  <a:lnTo>
                    <a:pt x="404" y="38"/>
                  </a:lnTo>
                  <a:lnTo>
                    <a:pt x="407" y="37"/>
                  </a:lnTo>
                  <a:lnTo>
                    <a:pt x="412" y="39"/>
                  </a:lnTo>
                  <a:lnTo>
                    <a:pt x="412" y="36"/>
                  </a:lnTo>
                  <a:lnTo>
                    <a:pt x="417" y="30"/>
                  </a:lnTo>
                  <a:lnTo>
                    <a:pt x="416" y="23"/>
                  </a:lnTo>
                  <a:lnTo>
                    <a:pt x="431" y="14"/>
                  </a:lnTo>
                  <a:lnTo>
                    <a:pt x="430" y="5"/>
                  </a:lnTo>
                  <a:lnTo>
                    <a:pt x="435" y="1"/>
                  </a:lnTo>
                  <a:lnTo>
                    <a:pt x="442" y="0"/>
                  </a:lnTo>
                  <a:lnTo>
                    <a:pt x="448" y="2"/>
                  </a:lnTo>
                  <a:lnTo>
                    <a:pt x="451" y="0"/>
                  </a:lnTo>
                  <a:lnTo>
                    <a:pt x="451" y="0"/>
                  </a:lnTo>
                  <a:lnTo>
                    <a:pt x="448" y="8"/>
                  </a:lnTo>
                  <a:lnTo>
                    <a:pt x="448" y="27"/>
                  </a:lnTo>
                  <a:lnTo>
                    <a:pt x="453" y="31"/>
                  </a:lnTo>
                  <a:lnTo>
                    <a:pt x="464" y="28"/>
                  </a:lnTo>
                  <a:lnTo>
                    <a:pt x="466" y="31"/>
                  </a:lnTo>
                  <a:lnTo>
                    <a:pt x="463" y="36"/>
                  </a:lnTo>
                  <a:lnTo>
                    <a:pt x="467" y="40"/>
                  </a:lnTo>
                  <a:lnTo>
                    <a:pt x="469" y="44"/>
                  </a:lnTo>
                  <a:lnTo>
                    <a:pt x="467" y="46"/>
                  </a:lnTo>
                  <a:lnTo>
                    <a:pt x="462" y="45"/>
                  </a:lnTo>
                  <a:lnTo>
                    <a:pt x="459" y="49"/>
                  </a:lnTo>
                  <a:lnTo>
                    <a:pt x="464" y="51"/>
                  </a:lnTo>
                  <a:lnTo>
                    <a:pt x="466" y="57"/>
                  </a:lnTo>
                  <a:lnTo>
                    <a:pt x="457" y="62"/>
                  </a:lnTo>
                  <a:lnTo>
                    <a:pt x="441" y="79"/>
                  </a:lnTo>
                  <a:lnTo>
                    <a:pt x="443" y="89"/>
                  </a:lnTo>
                  <a:lnTo>
                    <a:pt x="437" y="93"/>
                  </a:lnTo>
                  <a:lnTo>
                    <a:pt x="431" y="95"/>
                  </a:lnTo>
                  <a:lnTo>
                    <a:pt x="430" y="99"/>
                  </a:lnTo>
                  <a:lnTo>
                    <a:pt x="424" y="104"/>
                  </a:lnTo>
                  <a:lnTo>
                    <a:pt x="418" y="104"/>
                  </a:lnTo>
                  <a:lnTo>
                    <a:pt x="413" y="110"/>
                  </a:lnTo>
                  <a:lnTo>
                    <a:pt x="404" y="114"/>
                  </a:lnTo>
                  <a:lnTo>
                    <a:pt x="401" y="121"/>
                  </a:lnTo>
                  <a:lnTo>
                    <a:pt x="403" y="127"/>
                  </a:lnTo>
                  <a:lnTo>
                    <a:pt x="400" y="126"/>
                  </a:lnTo>
                  <a:lnTo>
                    <a:pt x="397" y="129"/>
                  </a:lnTo>
                  <a:lnTo>
                    <a:pt x="391" y="138"/>
                  </a:lnTo>
                  <a:lnTo>
                    <a:pt x="393" y="141"/>
                  </a:lnTo>
                  <a:lnTo>
                    <a:pt x="390" y="148"/>
                  </a:lnTo>
                  <a:lnTo>
                    <a:pt x="374" y="155"/>
                  </a:lnTo>
                  <a:lnTo>
                    <a:pt x="374" y="155"/>
                  </a:lnTo>
                  <a:lnTo>
                    <a:pt x="364" y="164"/>
                  </a:lnTo>
                  <a:lnTo>
                    <a:pt x="358" y="174"/>
                  </a:lnTo>
                  <a:lnTo>
                    <a:pt x="359" y="181"/>
                  </a:lnTo>
                  <a:lnTo>
                    <a:pt x="353" y="186"/>
                  </a:lnTo>
                  <a:lnTo>
                    <a:pt x="352" y="190"/>
                  </a:lnTo>
                  <a:lnTo>
                    <a:pt x="345" y="193"/>
                  </a:lnTo>
                  <a:lnTo>
                    <a:pt x="345" y="196"/>
                  </a:lnTo>
                  <a:lnTo>
                    <a:pt x="341" y="198"/>
                  </a:lnTo>
                  <a:lnTo>
                    <a:pt x="338" y="191"/>
                  </a:lnTo>
                  <a:lnTo>
                    <a:pt x="332" y="190"/>
                  </a:lnTo>
                  <a:lnTo>
                    <a:pt x="328" y="192"/>
                  </a:lnTo>
                  <a:lnTo>
                    <a:pt x="329" y="197"/>
                  </a:lnTo>
                  <a:lnTo>
                    <a:pt x="319" y="204"/>
                  </a:lnTo>
                  <a:lnTo>
                    <a:pt x="319" y="208"/>
                  </a:lnTo>
                  <a:lnTo>
                    <a:pt x="322" y="210"/>
                  </a:lnTo>
                  <a:lnTo>
                    <a:pt x="317" y="219"/>
                  </a:lnTo>
                  <a:lnTo>
                    <a:pt x="319" y="223"/>
                  </a:lnTo>
                  <a:lnTo>
                    <a:pt x="320" y="237"/>
                  </a:lnTo>
                  <a:lnTo>
                    <a:pt x="324" y="238"/>
                  </a:lnTo>
                  <a:lnTo>
                    <a:pt x="325" y="241"/>
                  </a:lnTo>
                  <a:lnTo>
                    <a:pt x="316" y="255"/>
                  </a:lnTo>
                  <a:lnTo>
                    <a:pt x="316" y="268"/>
                  </a:lnTo>
                  <a:lnTo>
                    <a:pt x="311" y="287"/>
                  </a:lnTo>
                  <a:lnTo>
                    <a:pt x="313" y="291"/>
                  </a:lnTo>
                  <a:lnTo>
                    <a:pt x="311" y="294"/>
                  </a:lnTo>
                  <a:lnTo>
                    <a:pt x="316" y="303"/>
                  </a:lnTo>
                  <a:lnTo>
                    <a:pt x="316" y="308"/>
                  </a:lnTo>
                  <a:lnTo>
                    <a:pt x="314" y="310"/>
                  </a:lnTo>
                  <a:lnTo>
                    <a:pt x="316" y="318"/>
                  </a:lnTo>
                  <a:lnTo>
                    <a:pt x="319" y="323"/>
                  </a:lnTo>
                  <a:lnTo>
                    <a:pt x="319" y="329"/>
                  </a:lnTo>
                  <a:lnTo>
                    <a:pt x="317" y="331"/>
                  </a:lnTo>
                  <a:lnTo>
                    <a:pt x="316" y="336"/>
                  </a:lnTo>
                  <a:lnTo>
                    <a:pt x="316" y="347"/>
                  </a:lnTo>
                  <a:lnTo>
                    <a:pt x="316" y="347"/>
                  </a:lnTo>
                  <a:lnTo>
                    <a:pt x="314" y="350"/>
                  </a:lnTo>
                  <a:lnTo>
                    <a:pt x="314" y="358"/>
                  </a:lnTo>
                  <a:lnTo>
                    <a:pt x="314" y="358"/>
                  </a:lnTo>
                  <a:lnTo>
                    <a:pt x="309" y="361"/>
                  </a:lnTo>
                  <a:lnTo>
                    <a:pt x="307" y="365"/>
                  </a:lnTo>
                  <a:lnTo>
                    <a:pt x="302" y="367"/>
                  </a:lnTo>
                  <a:lnTo>
                    <a:pt x="265" y="366"/>
                  </a:lnTo>
                  <a:lnTo>
                    <a:pt x="263" y="368"/>
                  </a:lnTo>
                  <a:lnTo>
                    <a:pt x="254" y="365"/>
                  </a:lnTo>
                  <a:lnTo>
                    <a:pt x="251" y="369"/>
                  </a:lnTo>
                  <a:lnTo>
                    <a:pt x="248" y="369"/>
                  </a:lnTo>
                  <a:lnTo>
                    <a:pt x="244" y="379"/>
                  </a:lnTo>
                  <a:lnTo>
                    <a:pt x="235" y="377"/>
                  </a:lnTo>
                  <a:lnTo>
                    <a:pt x="232" y="384"/>
                  </a:lnTo>
                  <a:lnTo>
                    <a:pt x="222" y="383"/>
                  </a:lnTo>
                  <a:lnTo>
                    <a:pt x="220" y="388"/>
                  </a:lnTo>
                  <a:lnTo>
                    <a:pt x="218" y="388"/>
                  </a:lnTo>
                  <a:lnTo>
                    <a:pt x="215" y="395"/>
                  </a:lnTo>
                  <a:lnTo>
                    <a:pt x="215" y="395"/>
                  </a:lnTo>
                  <a:lnTo>
                    <a:pt x="215" y="395"/>
                  </a:lnTo>
                  <a:lnTo>
                    <a:pt x="215" y="395"/>
                  </a:lnTo>
                  <a:lnTo>
                    <a:pt x="190" y="391"/>
                  </a:lnTo>
                  <a:lnTo>
                    <a:pt x="189" y="397"/>
                  </a:lnTo>
                  <a:lnTo>
                    <a:pt x="178" y="395"/>
                  </a:lnTo>
                  <a:lnTo>
                    <a:pt x="180" y="388"/>
                  </a:lnTo>
                  <a:lnTo>
                    <a:pt x="168" y="387"/>
                  </a:lnTo>
                  <a:lnTo>
                    <a:pt x="166" y="392"/>
                  </a:lnTo>
                  <a:lnTo>
                    <a:pt x="159" y="391"/>
                  </a:lnTo>
                  <a:lnTo>
                    <a:pt x="156" y="397"/>
                  </a:lnTo>
                  <a:lnTo>
                    <a:pt x="146" y="395"/>
                  </a:lnTo>
                  <a:lnTo>
                    <a:pt x="143" y="408"/>
                  </a:lnTo>
                  <a:lnTo>
                    <a:pt x="151" y="411"/>
                  </a:lnTo>
                  <a:lnTo>
                    <a:pt x="151" y="414"/>
                  </a:lnTo>
                  <a:lnTo>
                    <a:pt x="156" y="415"/>
                  </a:lnTo>
                  <a:lnTo>
                    <a:pt x="156" y="421"/>
                  </a:lnTo>
                  <a:lnTo>
                    <a:pt x="154" y="424"/>
                  </a:lnTo>
                  <a:lnTo>
                    <a:pt x="154" y="424"/>
                  </a:lnTo>
                  <a:lnTo>
                    <a:pt x="149" y="421"/>
                  </a:lnTo>
                  <a:lnTo>
                    <a:pt x="146" y="421"/>
                  </a:lnTo>
                  <a:lnTo>
                    <a:pt x="137" y="438"/>
                  </a:lnTo>
                  <a:lnTo>
                    <a:pt x="135" y="438"/>
                  </a:lnTo>
                  <a:lnTo>
                    <a:pt x="132" y="432"/>
                  </a:lnTo>
                  <a:lnTo>
                    <a:pt x="127" y="432"/>
                  </a:lnTo>
                  <a:lnTo>
                    <a:pt x="122" y="441"/>
                  </a:lnTo>
                  <a:lnTo>
                    <a:pt x="103" y="446"/>
                  </a:lnTo>
                  <a:lnTo>
                    <a:pt x="103" y="449"/>
                  </a:lnTo>
                  <a:lnTo>
                    <a:pt x="99" y="450"/>
                  </a:lnTo>
                  <a:lnTo>
                    <a:pt x="99" y="468"/>
                  </a:lnTo>
                  <a:lnTo>
                    <a:pt x="94" y="469"/>
                  </a:lnTo>
                  <a:lnTo>
                    <a:pt x="92" y="468"/>
                  </a:lnTo>
                  <a:lnTo>
                    <a:pt x="93" y="462"/>
                  </a:lnTo>
                  <a:lnTo>
                    <a:pt x="87" y="461"/>
                  </a:lnTo>
                  <a:lnTo>
                    <a:pt x="87" y="459"/>
                  </a:lnTo>
                  <a:lnTo>
                    <a:pt x="83" y="457"/>
                  </a:lnTo>
                  <a:lnTo>
                    <a:pt x="81" y="458"/>
                  </a:lnTo>
                  <a:lnTo>
                    <a:pt x="82" y="450"/>
                  </a:lnTo>
                  <a:lnTo>
                    <a:pt x="68" y="448"/>
                  </a:lnTo>
                  <a:lnTo>
                    <a:pt x="67" y="428"/>
                  </a:lnTo>
                  <a:lnTo>
                    <a:pt x="74" y="421"/>
                  </a:lnTo>
                  <a:lnTo>
                    <a:pt x="69" y="415"/>
                  </a:lnTo>
                  <a:lnTo>
                    <a:pt x="70" y="409"/>
                  </a:lnTo>
                  <a:lnTo>
                    <a:pt x="65" y="397"/>
                  </a:lnTo>
                  <a:lnTo>
                    <a:pt x="65" y="397"/>
                  </a:lnTo>
                  <a:lnTo>
                    <a:pt x="66" y="391"/>
                  </a:lnTo>
                  <a:lnTo>
                    <a:pt x="70" y="388"/>
                  </a:lnTo>
                  <a:lnTo>
                    <a:pt x="75" y="384"/>
                  </a:lnTo>
                  <a:lnTo>
                    <a:pt x="82" y="382"/>
                  </a:lnTo>
                  <a:lnTo>
                    <a:pt x="86" y="382"/>
                  </a:lnTo>
                  <a:lnTo>
                    <a:pt x="92" y="362"/>
                  </a:lnTo>
                  <a:lnTo>
                    <a:pt x="82" y="359"/>
                  </a:lnTo>
                  <a:lnTo>
                    <a:pt x="94" y="307"/>
                  </a:lnTo>
                  <a:lnTo>
                    <a:pt x="75" y="304"/>
                  </a:lnTo>
                  <a:lnTo>
                    <a:pt x="72" y="309"/>
                  </a:lnTo>
                  <a:lnTo>
                    <a:pt x="65" y="309"/>
                  </a:lnTo>
                  <a:lnTo>
                    <a:pt x="62" y="321"/>
                  </a:lnTo>
                  <a:lnTo>
                    <a:pt x="64" y="328"/>
                  </a:lnTo>
                  <a:lnTo>
                    <a:pt x="50" y="328"/>
                  </a:lnTo>
                  <a:lnTo>
                    <a:pt x="49" y="333"/>
                  </a:lnTo>
                  <a:lnTo>
                    <a:pt x="44" y="333"/>
                  </a:lnTo>
                  <a:lnTo>
                    <a:pt x="43" y="327"/>
                  </a:lnTo>
                  <a:lnTo>
                    <a:pt x="39" y="328"/>
                  </a:lnTo>
                  <a:lnTo>
                    <a:pt x="40" y="312"/>
                  </a:lnTo>
                  <a:lnTo>
                    <a:pt x="37" y="301"/>
                  </a:lnTo>
                  <a:lnTo>
                    <a:pt x="45" y="293"/>
                  </a:lnTo>
                  <a:lnTo>
                    <a:pt x="48" y="289"/>
                  </a:lnTo>
                  <a:lnTo>
                    <a:pt x="36" y="281"/>
                  </a:lnTo>
                  <a:lnTo>
                    <a:pt x="32" y="272"/>
                  </a:lnTo>
                  <a:lnTo>
                    <a:pt x="36" y="268"/>
                  </a:lnTo>
                  <a:lnTo>
                    <a:pt x="35" y="261"/>
                  </a:lnTo>
                  <a:lnTo>
                    <a:pt x="21" y="249"/>
                  </a:lnTo>
                  <a:lnTo>
                    <a:pt x="6" y="244"/>
                  </a:lnTo>
                  <a:lnTo>
                    <a:pt x="0" y="233"/>
                  </a:lnTo>
                  <a:lnTo>
                    <a:pt x="12" y="229"/>
                  </a:lnTo>
                  <a:lnTo>
                    <a:pt x="21" y="230"/>
                  </a:lnTo>
                  <a:lnTo>
                    <a:pt x="25" y="227"/>
                  </a:lnTo>
                  <a:lnTo>
                    <a:pt x="54" y="225"/>
                  </a:lnTo>
                  <a:lnTo>
                    <a:pt x="60" y="226"/>
                  </a:lnTo>
                  <a:lnTo>
                    <a:pt x="60" y="231"/>
                  </a:lnTo>
                  <a:lnTo>
                    <a:pt x="67" y="232"/>
                  </a:lnTo>
                  <a:lnTo>
                    <a:pt x="68" y="227"/>
                  </a:lnTo>
                  <a:lnTo>
                    <a:pt x="77" y="227"/>
                  </a:lnTo>
                  <a:lnTo>
                    <a:pt x="79" y="220"/>
                  </a:lnTo>
                  <a:lnTo>
                    <a:pt x="89" y="221"/>
                  </a:lnTo>
                  <a:lnTo>
                    <a:pt x="93" y="213"/>
                  </a:lnTo>
                  <a:lnTo>
                    <a:pt x="109" y="218"/>
                  </a:lnTo>
                  <a:lnTo>
                    <a:pt x="113" y="201"/>
                  </a:lnTo>
                  <a:lnTo>
                    <a:pt x="105" y="199"/>
                  </a:lnTo>
                  <a:lnTo>
                    <a:pt x="103" y="195"/>
                  </a:lnTo>
                  <a:lnTo>
                    <a:pt x="94" y="176"/>
                  </a:lnTo>
                  <a:lnTo>
                    <a:pt x="82" y="179"/>
                  </a:lnTo>
                  <a:lnTo>
                    <a:pt x="81" y="138"/>
                  </a:lnTo>
                  <a:lnTo>
                    <a:pt x="79" y="13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8" name="Freeform 35">
              <a:extLst>
                <a:ext uri="{FF2B5EF4-FFF2-40B4-BE49-F238E27FC236}">
                  <a16:creationId xmlns:a16="http://schemas.microsoft.com/office/drawing/2014/main" id="{E8938990-D483-4499-AB89-F7ECDC0EA979}"/>
                </a:ext>
              </a:extLst>
            </p:cNvPr>
            <p:cNvSpPr>
              <a:spLocks/>
            </p:cNvSpPr>
            <p:nvPr/>
          </p:nvSpPr>
          <p:spPr bwMode="auto">
            <a:xfrm>
              <a:off x="6407150" y="5184775"/>
              <a:ext cx="255588" cy="157163"/>
            </a:xfrm>
            <a:custGeom>
              <a:avLst/>
              <a:gdLst>
                <a:gd name="T0" fmla="*/ 150 w 161"/>
                <a:gd name="T1" fmla="*/ 12 h 99"/>
                <a:gd name="T2" fmla="*/ 153 w 161"/>
                <a:gd name="T3" fmla="*/ 17 h 99"/>
                <a:gd name="T4" fmla="*/ 157 w 161"/>
                <a:gd name="T5" fmla="*/ 21 h 99"/>
                <a:gd name="T6" fmla="*/ 161 w 161"/>
                <a:gd name="T7" fmla="*/ 31 h 99"/>
                <a:gd name="T8" fmla="*/ 155 w 161"/>
                <a:gd name="T9" fmla="*/ 35 h 99"/>
                <a:gd name="T10" fmla="*/ 149 w 161"/>
                <a:gd name="T11" fmla="*/ 43 h 99"/>
                <a:gd name="T12" fmla="*/ 138 w 161"/>
                <a:gd name="T13" fmla="*/ 48 h 99"/>
                <a:gd name="T14" fmla="*/ 135 w 161"/>
                <a:gd name="T15" fmla="*/ 54 h 99"/>
                <a:gd name="T16" fmla="*/ 135 w 161"/>
                <a:gd name="T17" fmla="*/ 56 h 99"/>
                <a:gd name="T18" fmla="*/ 132 w 161"/>
                <a:gd name="T19" fmla="*/ 64 h 99"/>
                <a:gd name="T20" fmla="*/ 134 w 161"/>
                <a:gd name="T21" fmla="*/ 66 h 99"/>
                <a:gd name="T22" fmla="*/ 118 w 161"/>
                <a:gd name="T23" fmla="*/ 73 h 99"/>
                <a:gd name="T24" fmla="*/ 100 w 161"/>
                <a:gd name="T25" fmla="*/ 67 h 99"/>
                <a:gd name="T26" fmla="*/ 97 w 161"/>
                <a:gd name="T27" fmla="*/ 82 h 99"/>
                <a:gd name="T28" fmla="*/ 89 w 161"/>
                <a:gd name="T29" fmla="*/ 90 h 99"/>
                <a:gd name="T30" fmla="*/ 74 w 161"/>
                <a:gd name="T31" fmla="*/ 93 h 99"/>
                <a:gd name="T32" fmla="*/ 72 w 161"/>
                <a:gd name="T33" fmla="*/ 90 h 99"/>
                <a:gd name="T34" fmla="*/ 63 w 161"/>
                <a:gd name="T35" fmla="*/ 93 h 99"/>
                <a:gd name="T36" fmla="*/ 61 w 161"/>
                <a:gd name="T37" fmla="*/ 93 h 99"/>
                <a:gd name="T38" fmla="*/ 53 w 161"/>
                <a:gd name="T39" fmla="*/ 93 h 99"/>
                <a:gd name="T40" fmla="*/ 54 w 161"/>
                <a:gd name="T41" fmla="*/ 84 h 99"/>
                <a:gd name="T42" fmla="*/ 50 w 161"/>
                <a:gd name="T43" fmla="*/ 85 h 99"/>
                <a:gd name="T44" fmla="*/ 43 w 161"/>
                <a:gd name="T45" fmla="*/ 87 h 99"/>
                <a:gd name="T46" fmla="*/ 34 w 161"/>
                <a:gd name="T47" fmla="*/ 84 h 99"/>
                <a:gd name="T48" fmla="*/ 26 w 161"/>
                <a:gd name="T49" fmla="*/ 92 h 99"/>
                <a:gd name="T50" fmla="*/ 14 w 161"/>
                <a:gd name="T51" fmla="*/ 98 h 99"/>
                <a:gd name="T52" fmla="*/ 1 w 161"/>
                <a:gd name="T53" fmla="*/ 99 h 99"/>
                <a:gd name="T54" fmla="*/ 0 w 161"/>
                <a:gd name="T55" fmla="*/ 92 h 99"/>
                <a:gd name="T56" fmla="*/ 6 w 161"/>
                <a:gd name="T57" fmla="*/ 86 h 99"/>
                <a:gd name="T58" fmla="*/ 6 w 161"/>
                <a:gd name="T59" fmla="*/ 78 h 99"/>
                <a:gd name="T60" fmla="*/ 7 w 161"/>
                <a:gd name="T61" fmla="*/ 72 h 99"/>
                <a:gd name="T62" fmla="*/ 11 w 161"/>
                <a:gd name="T63" fmla="*/ 65 h 99"/>
                <a:gd name="T64" fmla="*/ 18 w 161"/>
                <a:gd name="T65" fmla="*/ 54 h 99"/>
                <a:gd name="T66" fmla="*/ 12 w 161"/>
                <a:gd name="T67" fmla="*/ 47 h 99"/>
                <a:gd name="T68" fmla="*/ 20 w 161"/>
                <a:gd name="T69" fmla="*/ 39 h 99"/>
                <a:gd name="T70" fmla="*/ 19 w 161"/>
                <a:gd name="T71" fmla="*/ 34 h 99"/>
                <a:gd name="T72" fmla="*/ 20 w 161"/>
                <a:gd name="T73" fmla="*/ 28 h 99"/>
                <a:gd name="T74" fmla="*/ 21 w 161"/>
                <a:gd name="T75" fmla="*/ 30 h 99"/>
                <a:gd name="T76" fmla="*/ 38 w 161"/>
                <a:gd name="T77" fmla="*/ 22 h 99"/>
                <a:gd name="T78" fmla="*/ 35 w 161"/>
                <a:gd name="T79" fmla="*/ 14 h 99"/>
                <a:gd name="T80" fmla="*/ 40 w 161"/>
                <a:gd name="T81" fmla="*/ 9 h 99"/>
                <a:gd name="T82" fmla="*/ 49 w 161"/>
                <a:gd name="T83" fmla="*/ 13 h 99"/>
                <a:gd name="T84" fmla="*/ 55 w 161"/>
                <a:gd name="T85" fmla="*/ 18 h 99"/>
                <a:gd name="T86" fmla="*/ 62 w 161"/>
                <a:gd name="T87" fmla="*/ 15 h 99"/>
                <a:gd name="T88" fmla="*/ 65 w 161"/>
                <a:gd name="T89" fmla="*/ 15 h 99"/>
                <a:gd name="T90" fmla="*/ 70 w 161"/>
                <a:gd name="T91" fmla="*/ 19 h 99"/>
                <a:gd name="T92" fmla="*/ 76 w 161"/>
                <a:gd name="T93" fmla="*/ 17 h 99"/>
                <a:gd name="T94" fmla="*/ 87 w 161"/>
                <a:gd name="T95" fmla="*/ 21 h 99"/>
                <a:gd name="T96" fmla="*/ 103 w 161"/>
                <a:gd name="T97" fmla="*/ 22 h 99"/>
                <a:gd name="T98" fmla="*/ 108 w 161"/>
                <a:gd name="T99" fmla="*/ 19 h 99"/>
                <a:gd name="T100" fmla="*/ 124 w 161"/>
                <a:gd name="T101" fmla="*/ 19 h 99"/>
                <a:gd name="T102" fmla="*/ 134 w 161"/>
                <a:gd name="T103" fmla="*/ 11 h 99"/>
                <a:gd name="T104" fmla="*/ 150 w 161"/>
                <a:gd name="T10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 h="99">
                  <a:moveTo>
                    <a:pt x="150" y="0"/>
                  </a:moveTo>
                  <a:lnTo>
                    <a:pt x="150" y="12"/>
                  </a:lnTo>
                  <a:lnTo>
                    <a:pt x="153" y="12"/>
                  </a:lnTo>
                  <a:lnTo>
                    <a:pt x="153" y="17"/>
                  </a:lnTo>
                  <a:lnTo>
                    <a:pt x="155" y="20"/>
                  </a:lnTo>
                  <a:lnTo>
                    <a:pt x="157" y="21"/>
                  </a:lnTo>
                  <a:lnTo>
                    <a:pt x="158" y="19"/>
                  </a:lnTo>
                  <a:lnTo>
                    <a:pt x="161" y="31"/>
                  </a:lnTo>
                  <a:lnTo>
                    <a:pt x="155" y="31"/>
                  </a:lnTo>
                  <a:lnTo>
                    <a:pt x="155" y="35"/>
                  </a:lnTo>
                  <a:lnTo>
                    <a:pt x="149" y="39"/>
                  </a:lnTo>
                  <a:lnTo>
                    <a:pt x="149" y="43"/>
                  </a:lnTo>
                  <a:lnTo>
                    <a:pt x="140" y="44"/>
                  </a:lnTo>
                  <a:lnTo>
                    <a:pt x="138" y="48"/>
                  </a:lnTo>
                  <a:lnTo>
                    <a:pt x="139" y="52"/>
                  </a:lnTo>
                  <a:lnTo>
                    <a:pt x="135" y="54"/>
                  </a:lnTo>
                  <a:lnTo>
                    <a:pt x="136" y="54"/>
                  </a:lnTo>
                  <a:lnTo>
                    <a:pt x="135" y="56"/>
                  </a:lnTo>
                  <a:lnTo>
                    <a:pt x="136" y="59"/>
                  </a:lnTo>
                  <a:lnTo>
                    <a:pt x="132" y="64"/>
                  </a:lnTo>
                  <a:lnTo>
                    <a:pt x="134" y="66"/>
                  </a:lnTo>
                  <a:lnTo>
                    <a:pt x="134" y="66"/>
                  </a:lnTo>
                  <a:lnTo>
                    <a:pt x="122" y="68"/>
                  </a:lnTo>
                  <a:lnTo>
                    <a:pt x="118" y="73"/>
                  </a:lnTo>
                  <a:lnTo>
                    <a:pt x="113" y="68"/>
                  </a:lnTo>
                  <a:lnTo>
                    <a:pt x="100" y="67"/>
                  </a:lnTo>
                  <a:lnTo>
                    <a:pt x="100" y="75"/>
                  </a:lnTo>
                  <a:lnTo>
                    <a:pt x="97" y="82"/>
                  </a:lnTo>
                  <a:lnTo>
                    <a:pt x="94" y="82"/>
                  </a:lnTo>
                  <a:lnTo>
                    <a:pt x="89" y="90"/>
                  </a:lnTo>
                  <a:lnTo>
                    <a:pt x="82" y="93"/>
                  </a:lnTo>
                  <a:lnTo>
                    <a:pt x="74" y="93"/>
                  </a:lnTo>
                  <a:lnTo>
                    <a:pt x="74" y="93"/>
                  </a:lnTo>
                  <a:lnTo>
                    <a:pt x="72" y="90"/>
                  </a:lnTo>
                  <a:lnTo>
                    <a:pt x="68" y="89"/>
                  </a:lnTo>
                  <a:lnTo>
                    <a:pt x="63" y="93"/>
                  </a:lnTo>
                  <a:lnTo>
                    <a:pt x="63" y="85"/>
                  </a:lnTo>
                  <a:lnTo>
                    <a:pt x="61" y="93"/>
                  </a:lnTo>
                  <a:lnTo>
                    <a:pt x="55" y="95"/>
                  </a:lnTo>
                  <a:lnTo>
                    <a:pt x="53" y="93"/>
                  </a:lnTo>
                  <a:lnTo>
                    <a:pt x="55" y="91"/>
                  </a:lnTo>
                  <a:lnTo>
                    <a:pt x="54" y="84"/>
                  </a:lnTo>
                  <a:lnTo>
                    <a:pt x="51" y="83"/>
                  </a:lnTo>
                  <a:lnTo>
                    <a:pt x="50" y="85"/>
                  </a:lnTo>
                  <a:lnTo>
                    <a:pt x="46" y="85"/>
                  </a:lnTo>
                  <a:lnTo>
                    <a:pt x="43" y="87"/>
                  </a:lnTo>
                  <a:lnTo>
                    <a:pt x="39" y="88"/>
                  </a:lnTo>
                  <a:lnTo>
                    <a:pt x="34" y="84"/>
                  </a:lnTo>
                  <a:lnTo>
                    <a:pt x="26" y="82"/>
                  </a:lnTo>
                  <a:lnTo>
                    <a:pt x="26" y="92"/>
                  </a:lnTo>
                  <a:lnTo>
                    <a:pt x="17" y="93"/>
                  </a:lnTo>
                  <a:lnTo>
                    <a:pt x="14" y="98"/>
                  </a:lnTo>
                  <a:lnTo>
                    <a:pt x="11" y="97"/>
                  </a:lnTo>
                  <a:lnTo>
                    <a:pt x="1" y="99"/>
                  </a:lnTo>
                  <a:lnTo>
                    <a:pt x="1" y="99"/>
                  </a:lnTo>
                  <a:lnTo>
                    <a:pt x="0" y="92"/>
                  </a:lnTo>
                  <a:lnTo>
                    <a:pt x="2" y="87"/>
                  </a:lnTo>
                  <a:lnTo>
                    <a:pt x="6" y="86"/>
                  </a:lnTo>
                  <a:lnTo>
                    <a:pt x="4" y="82"/>
                  </a:lnTo>
                  <a:lnTo>
                    <a:pt x="6" y="78"/>
                  </a:lnTo>
                  <a:lnTo>
                    <a:pt x="4" y="74"/>
                  </a:lnTo>
                  <a:lnTo>
                    <a:pt x="7" y="72"/>
                  </a:lnTo>
                  <a:lnTo>
                    <a:pt x="7" y="67"/>
                  </a:lnTo>
                  <a:lnTo>
                    <a:pt x="11" y="65"/>
                  </a:lnTo>
                  <a:lnTo>
                    <a:pt x="10" y="62"/>
                  </a:lnTo>
                  <a:lnTo>
                    <a:pt x="18" y="54"/>
                  </a:lnTo>
                  <a:lnTo>
                    <a:pt x="15" y="49"/>
                  </a:lnTo>
                  <a:lnTo>
                    <a:pt x="12" y="47"/>
                  </a:lnTo>
                  <a:lnTo>
                    <a:pt x="12" y="47"/>
                  </a:lnTo>
                  <a:lnTo>
                    <a:pt x="20" y="39"/>
                  </a:lnTo>
                  <a:lnTo>
                    <a:pt x="17" y="36"/>
                  </a:lnTo>
                  <a:lnTo>
                    <a:pt x="19" y="34"/>
                  </a:lnTo>
                  <a:lnTo>
                    <a:pt x="18" y="31"/>
                  </a:lnTo>
                  <a:lnTo>
                    <a:pt x="20" y="28"/>
                  </a:lnTo>
                  <a:lnTo>
                    <a:pt x="21" y="27"/>
                  </a:lnTo>
                  <a:lnTo>
                    <a:pt x="21" y="30"/>
                  </a:lnTo>
                  <a:lnTo>
                    <a:pt x="27" y="24"/>
                  </a:lnTo>
                  <a:lnTo>
                    <a:pt x="38" y="22"/>
                  </a:lnTo>
                  <a:lnTo>
                    <a:pt x="38" y="16"/>
                  </a:lnTo>
                  <a:lnTo>
                    <a:pt x="35" y="14"/>
                  </a:lnTo>
                  <a:lnTo>
                    <a:pt x="37" y="9"/>
                  </a:lnTo>
                  <a:lnTo>
                    <a:pt x="40" y="9"/>
                  </a:lnTo>
                  <a:lnTo>
                    <a:pt x="43" y="15"/>
                  </a:lnTo>
                  <a:lnTo>
                    <a:pt x="49" y="13"/>
                  </a:lnTo>
                  <a:lnTo>
                    <a:pt x="54" y="20"/>
                  </a:lnTo>
                  <a:lnTo>
                    <a:pt x="55" y="18"/>
                  </a:lnTo>
                  <a:lnTo>
                    <a:pt x="60" y="17"/>
                  </a:lnTo>
                  <a:lnTo>
                    <a:pt x="62" y="15"/>
                  </a:lnTo>
                  <a:lnTo>
                    <a:pt x="65" y="17"/>
                  </a:lnTo>
                  <a:lnTo>
                    <a:pt x="65" y="15"/>
                  </a:lnTo>
                  <a:lnTo>
                    <a:pt x="69" y="14"/>
                  </a:lnTo>
                  <a:lnTo>
                    <a:pt x="70" y="19"/>
                  </a:lnTo>
                  <a:lnTo>
                    <a:pt x="76" y="14"/>
                  </a:lnTo>
                  <a:lnTo>
                    <a:pt x="76" y="17"/>
                  </a:lnTo>
                  <a:lnTo>
                    <a:pt x="84" y="17"/>
                  </a:lnTo>
                  <a:lnTo>
                    <a:pt x="87" y="21"/>
                  </a:lnTo>
                  <a:lnTo>
                    <a:pt x="91" y="20"/>
                  </a:lnTo>
                  <a:lnTo>
                    <a:pt x="103" y="22"/>
                  </a:lnTo>
                  <a:lnTo>
                    <a:pt x="104" y="18"/>
                  </a:lnTo>
                  <a:lnTo>
                    <a:pt x="108" y="19"/>
                  </a:lnTo>
                  <a:lnTo>
                    <a:pt x="110" y="17"/>
                  </a:lnTo>
                  <a:lnTo>
                    <a:pt x="124" y="19"/>
                  </a:lnTo>
                  <a:lnTo>
                    <a:pt x="127" y="13"/>
                  </a:lnTo>
                  <a:lnTo>
                    <a:pt x="134" y="11"/>
                  </a:lnTo>
                  <a:lnTo>
                    <a:pt x="134" y="1"/>
                  </a:lnTo>
                  <a:lnTo>
                    <a:pt x="15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9" name="Freeform 36">
              <a:extLst>
                <a:ext uri="{FF2B5EF4-FFF2-40B4-BE49-F238E27FC236}">
                  <a16:creationId xmlns:a16="http://schemas.microsoft.com/office/drawing/2014/main" id="{DF95C0EC-113D-47C4-BD63-E836D17393F0}"/>
                </a:ext>
              </a:extLst>
            </p:cNvPr>
            <p:cNvSpPr>
              <a:spLocks/>
            </p:cNvSpPr>
            <p:nvPr/>
          </p:nvSpPr>
          <p:spPr bwMode="auto">
            <a:xfrm>
              <a:off x="7175500" y="5368925"/>
              <a:ext cx="238125" cy="168275"/>
            </a:xfrm>
            <a:custGeom>
              <a:avLst/>
              <a:gdLst>
                <a:gd name="T0" fmla="*/ 2 w 150"/>
                <a:gd name="T1" fmla="*/ 23 h 106"/>
                <a:gd name="T2" fmla="*/ 15 w 150"/>
                <a:gd name="T3" fmla="*/ 15 h 106"/>
                <a:gd name="T4" fmla="*/ 31 w 150"/>
                <a:gd name="T5" fmla="*/ 13 h 106"/>
                <a:gd name="T6" fmla="*/ 41 w 150"/>
                <a:gd name="T7" fmla="*/ 15 h 106"/>
                <a:gd name="T8" fmla="*/ 51 w 150"/>
                <a:gd name="T9" fmla="*/ 15 h 106"/>
                <a:gd name="T10" fmla="*/ 54 w 150"/>
                <a:gd name="T11" fmla="*/ 8 h 106"/>
                <a:gd name="T12" fmla="*/ 58 w 150"/>
                <a:gd name="T13" fmla="*/ 0 h 106"/>
                <a:gd name="T14" fmla="*/ 67 w 150"/>
                <a:gd name="T15" fmla="*/ 3 h 106"/>
                <a:gd name="T16" fmla="*/ 68 w 150"/>
                <a:gd name="T17" fmla="*/ 13 h 106"/>
                <a:gd name="T18" fmla="*/ 82 w 150"/>
                <a:gd name="T19" fmla="*/ 23 h 106"/>
                <a:gd name="T20" fmla="*/ 97 w 150"/>
                <a:gd name="T21" fmla="*/ 31 h 106"/>
                <a:gd name="T22" fmla="*/ 106 w 150"/>
                <a:gd name="T23" fmla="*/ 33 h 106"/>
                <a:gd name="T24" fmla="*/ 112 w 150"/>
                <a:gd name="T25" fmla="*/ 35 h 106"/>
                <a:gd name="T26" fmla="*/ 119 w 150"/>
                <a:gd name="T27" fmla="*/ 37 h 106"/>
                <a:gd name="T28" fmla="*/ 126 w 150"/>
                <a:gd name="T29" fmla="*/ 47 h 106"/>
                <a:gd name="T30" fmla="*/ 133 w 150"/>
                <a:gd name="T31" fmla="*/ 48 h 106"/>
                <a:gd name="T32" fmla="*/ 140 w 150"/>
                <a:gd name="T33" fmla="*/ 51 h 106"/>
                <a:gd name="T34" fmla="*/ 150 w 150"/>
                <a:gd name="T35" fmla="*/ 65 h 106"/>
                <a:gd name="T36" fmla="*/ 149 w 150"/>
                <a:gd name="T37" fmla="*/ 68 h 106"/>
                <a:gd name="T38" fmla="*/ 141 w 150"/>
                <a:gd name="T39" fmla="*/ 73 h 106"/>
                <a:gd name="T40" fmla="*/ 133 w 150"/>
                <a:gd name="T41" fmla="*/ 76 h 106"/>
                <a:gd name="T42" fmla="*/ 120 w 150"/>
                <a:gd name="T43" fmla="*/ 80 h 106"/>
                <a:gd name="T44" fmla="*/ 91 w 150"/>
                <a:gd name="T45" fmla="*/ 90 h 106"/>
                <a:gd name="T46" fmla="*/ 85 w 150"/>
                <a:gd name="T47" fmla="*/ 91 h 106"/>
                <a:gd name="T48" fmla="*/ 78 w 150"/>
                <a:gd name="T49" fmla="*/ 92 h 106"/>
                <a:gd name="T50" fmla="*/ 73 w 150"/>
                <a:gd name="T51" fmla="*/ 100 h 106"/>
                <a:gd name="T52" fmla="*/ 68 w 150"/>
                <a:gd name="T53" fmla="*/ 97 h 106"/>
                <a:gd name="T54" fmla="*/ 62 w 150"/>
                <a:gd name="T55" fmla="*/ 98 h 106"/>
                <a:gd name="T56" fmla="*/ 55 w 150"/>
                <a:gd name="T57" fmla="*/ 101 h 106"/>
                <a:gd name="T58" fmla="*/ 32 w 150"/>
                <a:gd name="T59" fmla="*/ 106 h 106"/>
                <a:gd name="T60" fmla="*/ 32 w 150"/>
                <a:gd name="T61" fmla="*/ 103 h 106"/>
                <a:gd name="T62" fmla="*/ 26 w 150"/>
                <a:gd name="T63" fmla="*/ 96 h 106"/>
                <a:gd name="T64" fmla="*/ 28 w 150"/>
                <a:gd name="T65" fmla="*/ 86 h 106"/>
                <a:gd name="T66" fmla="*/ 12 w 150"/>
                <a:gd name="T67" fmla="*/ 88 h 106"/>
                <a:gd name="T68" fmla="*/ 11 w 150"/>
                <a:gd name="T69" fmla="*/ 85 h 106"/>
                <a:gd name="T70" fmla="*/ 2 w 150"/>
                <a:gd name="T71" fmla="*/ 84 h 106"/>
                <a:gd name="T72" fmla="*/ 0 w 150"/>
                <a:gd name="T73" fmla="*/ 74 h 106"/>
                <a:gd name="T74" fmla="*/ 7 w 150"/>
                <a:gd name="T75" fmla="*/ 71 h 106"/>
                <a:gd name="T76" fmla="*/ 6 w 150"/>
                <a:gd name="T77" fmla="*/ 61 h 106"/>
                <a:gd name="T78" fmla="*/ 11 w 150"/>
                <a:gd name="T79" fmla="*/ 57 h 106"/>
                <a:gd name="T80" fmla="*/ 11 w 150"/>
                <a:gd name="T81" fmla="*/ 53 h 106"/>
                <a:gd name="T82" fmla="*/ 12 w 150"/>
                <a:gd name="T83" fmla="*/ 45 h 106"/>
                <a:gd name="T84" fmla="*/ 9 w 150"/>
                <a:gd name="T85" fmla="*/ 38 h 106"/>
                <a:gd name="T86" fmla="*/ 1 w 150"/>
                <a:gd name="T87" fmla="*/ 2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106">
                  <a:moveTo>
                    <a:pt x="1" y="29"/>
                  </a:moveTo>
                  <a:lnTo>
                    <a:pt x="2" y="23"/>
                  </a:lnTo>
                  <a:lnTo>
                    <a:pt x="12" y="12"/>
                  </a:lnTo>
                  <a:lnTo>
                    <a:pt x="15" y="15"/>
                  </a:lnTo>
                  <a:lnTo>
                    <a:pt x="22" y="10"/>
                  </a:lnTo>
                  <a:lnTo>
                    <a:pt x="31" y="13"/>
                  </a:lnTo>
                  <a:lnTo>
                    <a:pt x="34" y="10"/>
                  </a:lnTo>
                  <a:lnTo>
                    <a:pt x="41" y="15"/>
                  </a:lnTo>
                  <a:lnTo>
                    <a:pt x="48" y="16"/>
                  </a:lnTo>
                  <a:lnTo>
                    <a:pt x="51" y="15"/>
                  </a:lnTo>
                  <a:lnTo>
                    <a:pt x="50" y="11"/>
                  </a:lnTo>
                  <a:lnTo>
                    <a:pt x="54" y="8"/>
                  </a:lnTo>
                  <a:lnTo>
                    <a:pt x="54" y="4"/>
                  </a:lnTo>
                  <a:lnTo>
                    <a:pt x="58" y="0"/>
                  </a:lnTo>
                  <a:lnTo>
                    <a:pt x="65" y="1"/>
                  </a:lnTo>
                  <a:lnTo>
                    <a:pt x="67" y="3"/>
                  </a:lnTo>
                  <a:lnTo>
                    <a:pt x="67" y="3"/>
                  </a:lnTo>
                  <a:lnTo>
                    <a:pt x="68" y="13"/>
                  </a:lnTo>
                  <a:lnTo>
                    <a:pt x="72" y="21"/>
                  </a:lnTo>
                  <a:lnTo>
                    <a:pt x="82" y="23"/>
                  </a:lnTo>
                  <a:lnTo>
                    <a:pt x="91" y="34"/>
                  </a:lnTo>
                  <a:lnTo>
                    <a:pt x="97" y="31"/>
                  </a:lnTo>
                  <a:lnTo>
                    <a:pt x="101" y="37"/>
                  </a:lnTo>
                  <a:lnTo>
                    <a:pt x="106" y="33"/>
                  </a:lnTo>
                  <a:lnTo>
                    <a:pt x="107" y="36"/>
                  </a:lnTo>
                  <a:lnTo>
                    <a:pt x="112" y="35"/>
                  </a:lnTo>
                  <a:lnTo>
                    <a:pt x="114" y="37"/>
                  </a:lnTo>
                  <a:lnTo>
                    <a:pt x="119" y="37"/>
                  </a:lnTo>
                  <a:lnTo>
                    <a:pt x="121" y="45"/>
                  </a:lnTo>
                  <a:lnTo>
                    <a:pt x="126" y="47"/>
                  </a:lnTo>
                  <a:lnTo>
                    <a:pt x="130" y="45"/>
                  </a:lnTo>
                  <a:lnTo>
                    <a:pt x="133" y="48"/>
                  </a:lnTo>
                  <a:lnTo>
                    <a:pt x="139" y="46"/>
                  </a:lnTo>
                  <a:lnTo>
                    <a:pt x="140" y="51"/>
                  </a:lnTo>
                  <a:lnTo>
                    <a:pt x="150" y="60"/>
                  </a:lnTo>
                  <a:lnTo>
                    <a:pt x="150" y="65"/>
                  </a:lnTo>
                  <a:lnTo>
                    <a:pt x="150" y="65"/>
                  </a:lnTo>
                  <a:lnTo>
                    <a:pt x="149" y="68"/>
                  </a:lnTo>
                  <a:lnTo>
                    <a:pt x="140" y="68"/>
                  </a:lnTo>
                  <a:lnTo>
                    <a:pt x="141" y="73"/>
                  </a:lnTo>
                  <a:lnTo>
                    <a:pt x="140" y="76"/>
                  </a:lnTo>
                  <a:lnTo>
                    <a:pt x="133" y="76"/>
                  </a:lnTo>
                  <a:lnTo>
                    <a:pt x="127" y="81"/>
                  </a:lnTo>
                  <a:lnTo>
                    <a:pt x="120" y="80"/>
                  </a:lnTo>
                  <a:lnTo>
                    <a:pt x="114" y="84"/>
                  </a:lnTo>
                  <a:lnTo>
                    <a:pt x="91" y="90"/>
                  </a:lnTo>
                  <a:lnTo>
                    <a:pt x="89" y="86"/>
                  </a:lnTo>
                  <a:lnTo>
                    <a:pt x="85" y="91"/>
                  </a:lnTo>
                  <a:lnTo>
                    <a:pt x="79" y="89"/>
                  </a:lnTo>
                  <a:lnTo>
                    <a:pt x="78" y="92"/>
                  </a:lnTo>
                  <a:lnTo>
                    <a:pt x="73" y="94"/>
                  </a:lnTo>
                  <a:lnTo>
                    <a:pt x="73" y="100"/>
                  </a:lnTo>
                  <a:lnTo>
                    <a:pt x="71" y="100"/>
                  </a:lnTo>
                  <a:lnTo>
                    <a:pt x="68" y="97"/>
                  </a:lnTo>
                  <a:lnTo>
                    <a:pt x="62" y="100"/>
                  </a:lnTo>
                  <a:lnTo>
                    <a:pt x="62" y="98"/>
                  </a:lnTo>
                  <a:lnTo>
                    <a:pt x="60" y="98"/>
                  </a:lnTo>
                  <a:lnTo>
                    <a:pt x="55" y="101"/>
                  </a:lnTo>
                  <a:lnTo>
                    <a:pt x="46" y="102"/>
                  </a:lnTo>
                  <a:lnTo>
                    <a:pt x="32" y="106"/>
                  </a:lnTo>
                  <a:lnTo>
                    <a:pt x="32" y="106"/>
                  </a:lnTo>
                  <a:lnTo>
                    <a:pt x="32" y="103"/>
                  </a:lnTo>
                  <a:lnTo>
                    <a:pt x="26" y="99"/>
                  </a:lnTo>
                  <a:lnTo>
                    <a:pt x="26" y="96"/>
                  </a:lnTo>
                  <a:lnTo>
                    <a:pt x="30" y="94"/>
                  </a:lnTo>
                  <a:lnTo>
                    <a:pt x="28" y="86"/>
                  </a:lnTo>
                  <a:lnTo>
                    <a:pt x="16" y="88"/>
                  </a:lnTo>
                  <a:lnTo>
                    <a:pt x="12" y="88"/>
                  </a:lnTo>
                  <a:lnTo>
                    <a:pt x="13" y="86"/>
                  </a:lnTo>
                  <a:lnTo>
                    <a:pt x="11" y="85"/>
                  </a:lnTo>
                  <a:lnTo>
                    <a:pt x="5" y="87"/>
                  </a:lnTo>
                  <a:lnTo>
                    <a:pt x="2" y="84"/>
                  </a:lnTo>
                  <a:lnTo>
                    <a:pt x="3" y="82"/>
                  </a:lnTo>
                  <a:lnTo>
                    <a:pt x="0" y="74"/>
                  </a:lnTo>
                  <a:lnTo>
                    <a:pt x="5" y="75"/>
                  </a:lnTo>
                  <a:lnTo>
                    <a:pt x="7" y="71"/>
                  </a:lnTo>
                  <a:lnTo>
                    <a:pt x="2" y="63"/>
                  </a:lnTo>
                  <a:lnTo>
                    <a:pt x="6" y="61"/>
                  </a:lnTo>
                  <a:lnTo>
                    <a:pt x="4" y="57"/>
                  </a:lnTo>
                  <a:lnTo>
                    <a:pt x="11" y="57"/>
                  </a:lnTo>
                  <a:lnTo>
                    <a:pt x="13" y="54"/>
                  </a:lnTo>
                  <a:lnTo>
                    <a:pt x="11" y="53"/>
                  </a:lnTo>
                  <a:lnTo>
                    <a:pt x="13" y="51"/>
                  </a:lnTo>
                  <a:lnTo>
                    <a:pt x="12" y="45"/>
                  </a:lnTo>
                  <a:lnTo>
                    <a:pt x="8" y="40"/>
                  </a:lnTo>
                  <a:lnTo>
                    <a:pt x="9" y="38"/>
                  </a:lnTo>
                  <a:lnTo>
                    <a:pt x="6" y="37"/>
                  </a:lnTo>
                  <a:lnTo>
                    <a:pt x="1" y="2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0" name="Freeform 37">
              <a:extLst>
                <a:ext uri="{FF2B5EF4-FFF2-40B4-BE49-F238E27FC236}">
                  <a16:creationId xmlns:a16="http://schemas.microsoft.com/office/drawing/2014/main" id="{5B4246EA-40D6-4D92-889F-D7ADF048469E}"/>
                </a:ext>
              </a:extLst>
            </p:cNvPr>
            <p:cNvSpPr>
              <a:spLocks/>
            </p:cNvSpPr>
            <p:nvPr/>
          </p:nvSpPr>
          <p:spPr bwMode="auto">
            <a:xfrm>
              <a:off x="6616700" y="5081588"/>
              <a:ext cx="269875" cy="338138"/>
            </a:xfrm>
            <a:custGeom>
              <a:avLst/>
              <a:gdLst>
                <a:gd name="T0" fmla="*/ 26 w 170"/>
                <a:gd name="T1" fmla="*/ 0 h 213"/>
                <a:gd name="T2" fmla="*/ 45 w 170"/>
                <a:gd name="T3" fmla="*/ 9 h 213"/>
                <a:gd name="T4" fmla="*/ 49 w 170"/>
                <a:gd name="T5" fmla="*/ 27 h 213"/>
                <a:gd name="T6" fmla="*/ 48 w 170"/>
                <a:gd name="T7" fmla="*/ 60 h 213"/>
                <a:gd name="T8" fmla="*/ 63 w 170"/>
                <a:gd name="T9" fmla="*/ 69 h 213"/>
                <a:gd name="T10" fmla="*/ 73 w 170"/>
                <a:gd name="T11" fmla="*/ 74 h 213"/>
                <a:gd name="T12" fmla="*/ 79 w 170"/>
                <a:gd name="T13" fmla="*/ 80 h 213"/>
                <a:gd name="T14" fmla="*/ 83 w 170"/>
                <a:gd name="T15" fmla="*/ 58 h 213"/>
                <a:gd name="T16" fmla="*/ 112 w 170"/>
                <a:gd name="T17" fmla="*/ 44 h 213"/>
                <a:gd name="T18" fmla="*/ 126 w 170"/>
                <a:gd name="T19" fmla="*/ 33 h 213"/>
                <a:gd name="T20" fmla="*/ 134 w 170"/>
                <a:gd name="T21" fmla="*/ 36 h 213"/>
                <a:gd name="T22" fmla="*/ 160 w 170"/>
                <a:gd name="T23" fmla="*/ 38 h 213"/>
                <a:gd name="T24" fmla="*/ 163 w 170"/>
                <a:gd name="T25" fmla="*/ 60 h 213"/>
                <a:gd name="T26" fmla="*/ 155 w 170"/>
                <a:gd name="T27" fmla="*/ 76 h 213"/>
                <a:gd name="T28" fmla="*/ 167 w 170"/>
                <a:gd name="T29" fmla="*/ 92 h 213"/>
                <a:gd name="T30" fmla="*/ 170 w 170"/>
                <a:gd name="T31" fmla="*/ 101 h 213"/>
                <a:gd name="T32" fmla="*/ 167 w 170"/>
                <a:gd name="T33" fmla="*/ 105 h 213"/>
                <a:gd name="T34" fmla="*/ 155 w 170"/>
                <a:gd name="T35" fmla="*/ 117 h 213"/>
                <a:gd name="T36" fmla="*/ 147 w 170"/>
                <a:gd name="T37" fmla="*/ 118 h 213"/>
                <a:gd name="T38" fmla="*/ 121 w 170"/>
                <a:gd name="T39" fmla="*/ 127 h 213"/>
                <a:gd name="T40" fmla="*/ 119 w 170"/>
                <a:gd name="T41" fmla="*/ 157 h 213"/>
                <a:gd name="T42" fmla="*/ 117 w 170"/>
                <a:gd name="T43" fmla="*/ 181 h 213"/>
                <a:gd name="T44" fmla="*/ 109 w 170"/>
                <a:gd name="T45" fmla="*/ 192 h 213"/>
                <a:gd name="T46" fmla="*/ 114 w 170"/>
                <a:gd name="T47" fmla="*/ 207 h 213"/>
                <a:gd name="T48" fmla="*/ 115 w 170"/>
                <a:gd name="T49" fmla="*/ 211 h 213"/>
                <a:gd name="T50" fmla="*/ 104 w 170"/>
                <a:gd name="T51" fmla="*/ 206 h 213"/>
                <a:gd name="T52" fmla="*/ 101 w 170"/>
                <a:gd name="T53" fmla="*/ 199 h 213"/>
                <a:gd name="T54" fmla="*/ 91 w 170"/>
                <a:gd name="T55" fmla="*/ 188 h 213"/>
                <a:gd name="T56" fmla="*/ 84 w 170"/>
                <a:gd name="T57" fmla="*/ 190 h 213"/>
                <a:gd name="T58" fmla="*/ 78 w 170"/>
                <a:gd name="T59" fmla="*/ 174 h 213"/>
                <a:gd name="T60" fmla="*/ 66 w 170"/>
                <a:gd name="T61" fmla="*/ 174 h 213"/>
                <a:gd name="T62" fmla="*/ 62 w 170"/>
                <a:gd name="T63" fmla="*/ 163 h 213"/>
                <a:gd name="T64" fmla="*/ 57 w 170"/>
                <a:gd name="T65" fmla="*/ 171 h 213"/>
                <a:gd name="T66" fmla="*/ 53 w 170"/>
                <a:gd name="T67" fmla="*/ 169 h 213"/>
                <a:gd name="T68" fmla="*/ 44 w 170"/>
                <a:gd name="T69" fmla="*/ 169 h 213"/>
                <a:gd name="T70" fmla="*/ 36 w 170"/>
                <a:gd name="T71" fmla="*/ 176 h 213"/>
                <a:gd name="T72" fmla="*/ 19 w 170"/>
                <a:gd name="T73" fmla="*/ 182 h 213"/>
                <a:gd name="T74" fmla="*/ 10 w 170"/>
                <a:gd name="T75" fmla="*/ 178 h 213"/>
                <a:gd name="T76" fmla="*/ 9 w 170"/>
                <a:gd name="T77" fmla="*/ 158 h 213"/>
                <a:gd name="T78" fmla="*/ 21 w 170"/>
                <a:gd name="T79" fmla="*/ 152 h 213"/>
                <a:gd name="T80" fmla="*/ 33 w 170"/>
                <a:gd name="T81" fmla="*/ 137 h 213"/>
                <a:gd name="T82" fmla="*/ 2 w 170"/>
                <a:gd name="T83" fmla="*/ 131 h 213"/>
                <a:gd name="T84" fmla="*/ 4 w 170"/>
                <a:gd name="T85" fmla="*/ 124 h 213"/>
                <a:gd name="T86" fmla="*/ 3 w 170"/>
                <a:gd name="T87" fmla="*/ 119 h 213"/>
                <a:gd name="T88" fmla="*/ 8 w 170"/>
                <a:gd name="T89" fmla="*/ 109 h 213"/>
                <a:gd name="T90" fmla="*/ 23 w 170"/>
                <a:gd name="T91" fmla="*/ 100 h 213"/>
                <a:gd name="T92" fmla="*/ 26 w 170"/>
                <a:gd name="T93" fmla="*/ 84 h 213"/>
                <a:gd name="T94" fmla="*/ 21 w 170"/>
                <a:gd name="T95" fmla="*/ 82 h 213"/>
                <a:gd name="T96" fmla="*/ 18 w 170"/>
                <a:gd name="T97" fmla="*/ 65 h 213"/>
                <a:gd name="T98" fmla="*/ 13 w 170"/>
                <a:gd name="T99" fmla="*/ 57 h 213"/>
                <a:gd name="T100" fmla="*/ 2 w 170"/>
                <a:gd name="T101" fmla="*/ 42 h 213"/>
                <a:gd name="T102" fmla="*/ 13 w 170"/>
                <a:gd name="T103" fmla="*/ 25 h 213"/>
                <a:gd name="T104" fmla="*/ 18 w 170"/>
                <a:gd name="T10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0" h="213">
                  <a:moveTo>
                    <a:pt x="18" y="9"/>
                  </a:moveTo>
                  <a:lnTo>
                    <a:pt x="19" y="0"/>
                  </a:lnTo>
                  <a:lnTo>
                    <a:pt x="26" y="0"/>
                  </a:lnTo>
                  <a:lnTo>
                    <a:pt x="36" y="1"/>
                  </a:lnTo>
                  <a:lnTo>
                    <a:pt x="37" y="8"/>
                  </a:lnTo>
                  <a:lnTo>
                    <a:pt x="45" y="9"/>
                  </a:lnTo>
                  <a:lnTo>
                    <a:pt x="45" y="9"/>
                  </a:lnTo>
                  <a:lnTo>
                    <a:pt x="50" y="21"/>
                  </a:lnTo>
                  <a:lnTo>
                    <a:pt x="49" y="27"/>
                  </a:lnTo>
                  <a:lnTo>
                    <a:pt x="54" y="33"/>
                  </a:lnTo>
                  <a:lnTo>
                    <a:pt x="47" y="40"/>
                  </a:lnTo>
                  <a:lnTo>
                    <a:pt x="48" y="60"/>
                  </a:lnTo>
                  <a:lnTo>
                    <a:pt x="62" y="62"/>
                  </a:lnTo>
                  <a:lnTo>
                    <a:pt x="61" y="70"/>
                  </a:lnTo>
                  <a:lnTo>
                    <a:pt x="63" y="69"/>
                  </a:lnTo>
                  <a:lnTo>
                    <a:pt x="67" y="71"/>
                  </a:lnTo>
                  <a:lnTo>
                    <a:pt x="67" y="73"/>
                  </a:lnTo>
                  <a:lnTo>
                    <a:pt x="73" y="74"/>
                  </a:lnTo>
                  <a:lnTo>
                    <a:pt x="72" y="80"/>
                  </a:lnTo>
                  <a:lnTo>
                    <a:pt x="74" y="81"/>
                  </a:lnTo>
                  <a:lnTo>
                    <a:pt x="79" y="80"/>
                  </a:lnTo>
                  <a:lnTo>
                    <a:pt x="79" y="62"/>
                  </a:lnTo>
                  <a:lnTo>
                    <a:pt x="83" y="61"/>
                  </a:lnTo>
                  <a:lnTo>
                    <a:pt x="83" y="58"/>
                  </a:lnTo>
                  <a:lnTo>
                    <a:pt x="102" y="53"/>
                  </a:lnTo>
                  <a:lnTo>
                    <a:pt x="107" y="44"/>
                  </a:lnTo>
                  <a:lnTo>
                    <a:pt x="112" y="44"/>
                  </a:lnTo>
                  <a:lnTo>
                    <a:pt x="115" y="50"/>
                  </a:lnTo>
                  <a:lnTo>
                    <a:pt x="117" y="50"/>
                  </a:lnTo>
                  <a:lnTo>
                    <a:pt x="126" y="33"/>
                  </a:lnTo>
                  <a:lnTo>
                    <a:pt x="129" y="33"/>
                  </a:lnTo>
                  <a:lnTo>
                    <a:pt x="134" y="36"/>
                  </a:lnTo>
                  <a:lnTo>
                    <a:pt x="134" y="36"/>
                  </a:lnTo>
                  <a:lnTo>
                    <a:pt x="138" y="39"/>
                  </a:lnTo>
                  <a:lnTo>
                    <a:pt x="158" y="41"/>
                  </a:lnTo>
                  <a:lnTo>
                    <a:pt x="160" y="38"/>
                  </a:lnTo>
                  <a:lnTo>
                    <a:pt x="164" y="43"/>
                  </a:lnTo>
                  <a:lnTo>
                    <a:pt x="166" y="47"/>
                  </a:lnTo>
                  <a:lnTo>
                    <a:pt x="163" y="60"/>
                  </a:lnTo>
                  <a:lnTo>
                    <a:pt x="160" y="61"/>
                  </a:lnTo>
                  <a:lnTo>
                    <a:pt x="159" y="67"/>
                  </a:lnTo>
                  <a:lnTo>
                    <a:pt x="155" y="76"/>
                  </a:lnTo>
                  <a:lnTo>
                    <a:pt x="159" y="85"/>
                  </a:lnTo>
                  <a:lnTo>
                    <a:pt x="169" y="88"/>
                  </a:lnTo>
                  <a:lnTo>
                    <a:pt x="167" y="92"/>
                  </a:lnTo>
                  <a:lnTo>
                    <a:pt x="169" y="98"/>
                  </a:lnTo>
                  <a:lnTo>
                    <a:pt x="170" y="101"/>
                  </a:lnTo>
                  <a:lnTo>
                    <a:pt x="170" y="101"/>
                  </a:lnTo>
                  <a:lnTo>
                    <a:pt x="170" y="101"/>
                  </a:lnTo>
                  <a:lnTo>
                    <a:pt x="170" y="101"/>
                  </a:lnTo>
                  <a:lnTo>
                    <a:pt x="167" y="105"/>
                  </a:lnTo>
                  <a:lnTo>
                    <a:pt x="168" y="114"/>
                  </a:lnTo>
                  <a:lnTo>
                    <a:pt x="168" y="114"/>
                  </a:lnTo>
                  <a:lnTo>
                    <a:pt x="155" y="117"/>
                  </a:lnTo>
                  <a:lnTo>
                    <a:pt x="153" y="112"/>
                  </a:lnTo>
                  <a:lnTo>
                    <a:pt x="148" y="113"/>
                  </a:lnTo>
                  <a:lnTo>
                    <a:pt x="147" y="118"/>
                  </a:lnTo>
                  <a:lnTo>
                    <a:pt x="130" y="115"/>
                  </a:lnTo>
                  <a:lnTo>
                    <a:pt x="124" y="120"/>
                  </a:lnTo>
                  <a:lnTo>
                    <a:pt x="121" y="127"/>
                  </a:lnTo>
                  <a:lnTo>
                    <a:pt x="126" y="135"/>
                  </a:lnTo>
                  <a:lnTo>
                    <a:pt x="125" y="149"/>
                  </a:lnTo>
                  <a:lnTo>
                    <a:pt x="119" y="157"/>
                  </a:lnTo>
                  <a:lnTo>
                    <a:pt x="110" y="158"/>
                  </a:lnTo>
                  <a:lnTo>
                    <a:pt x="108" y="164"/>
                  </a:lnTo>
                  <a:lnTo>
                    <a:pt x="117" y="181"/>
                  </a:lnTo>
                  <a:lnTo>
                    <a:pt x="114" y="190"/>
                  </a:lnTo>
                  <a:lnTo>
                    <a:pt x="110" y="190"/>
                  </a:lnTo>
                  <a:lnTo>
                    <a:pt x="109" y="192"/>
                  </a:lnTo>
                  <a:lnTo>
                    <a:pt x="109" y="197"/>
                  </a:lnTo>
                  <a:lnTo>
                    <a:pt x="117" y="204"/>
                  </a:lnTo>
                  <a:lnTo>
                    <a:pt x="114" y="207"/>
                  </a:lnTo>
                  <a:lnTo>
                    <a:pt x="117" y="209"/>
                  </a:lnTo>
                  <a:lnTo>
                    <a:pt x="115" y="211"/>
                  </a:lnTo>
                  <a:lnTo>
                    <a:pt x="115" y="211"/>
                  </a:lnTo>
                  <a:lnTo>
                    <a:pt x="113" y="213"/>
                  </a:lnTo>
                  <a:lnTo>
                    <a:pt x="106" y="210"/>
                  </a:lnTo>
                  <a:lnTo>
                    <a:pt x="104" y="206"/>
                  </a:lnTo>
                  <a:lnTo>
                    <a:pt x="104" y="199"/>
                  </a:lnTo>
                  <a:lnTo>
                    <a:pt x="103" y="198"/>
                  </a:lnTo>
                  <a:lnTo>
                    <a:pt x="101" y="199"/>
                  </a:lnTo>
                  <a:lnTo>
                    <a:pt x="102" y="202"/>
                  </a:lnTo>
                  <a:lnTo>
                    <a:pt x="98" y="200"/>
                  </a:lnTo>
                  <a:lnTo>
                    <a:pt x="91" y="188"/>
                  </a:lnTo>
                  <a:lnTo>
                    <a:pt x="89" y="190"/>
                  </a:lnTo>
                  <a:lnTo>
                    <a:pt x="84" y="190"/>
                  </a:lnTo>
                  <a:lnTo>
                    <a:pt x="84" y="190"/>
                  </a:lnTo>
                  <a:lnTo>
                    <a:pt x="85" y="181"/>
                  </a:lnTo>
                  <a:lnTo>
                    <a:pt x="78" y="179"/>
                  </a:lnTo>
                  <a:lnTo>
                    <a:pt x="78" y="174"/>
                  </a:lnTo>
                  <a:lnTo>
                    <a:pt x="75" y="172"/>
                  </a:lnTo>
                  <a:lnTo>
                    <a:pt x="69" y="175"/>
                  </a:lnTo>
                  <a:lnTo>
                    <a:pt x="66" y="174"/>
                  </a:lnTo>
                  <a:lnTo>
                    <a:pt x="64" y="168"/>
                  </a:lnTo>
                  <a:lnTo>
                    <a:pt x="65" y="162"/>
                  </a:lnTo>
                  <a:lnTo>
                    <a:pt x="62" y="163"/>
                  </a:lnTo>
                  <a:lnTo>
                    <a:pt x="62" y="167"/>
                  </a:lnTo>
                  <a:lnTo>
                    <a:pt x="59" y="172"/>
                  </a:lnTo>
                  <a:lnTo>
                    <a:pt x="57" y="171"/>
                  </a:lnTo>
                  <a:lnTo>
                    <a:pt x="58" y="169"/>
                  </a:lnTo>
                  <a:lnTo>
                    <a:pt x="56" y="168"/>
                  </a:lnTo>
                  <a:lnTo>
                    <a:pt x="53" y="169"/>
                  </a:lnTo>
                  <a:lnTo>
                    <a:pt x="50" y="168"/>
                  </a:lnTo>
                  <a:lnTo>
                    <a:pt x="48" y="171"/>
                  </a:lnTo>
                  <a:lnTo>
                    <a:pt x="44" y="169"/>
                  </a:lnTo>
                  <a:lnTo>
                    <a:pt x="41" y="175"/>
                  </a:lnTo>
                  <a:lnTo>
                    <a:pt x="40" y="176"/>
                  </a:lnTo>
                  <a:lnTo>
                    <a:pt x="36" y="176"/>
                  </a:lnTo>
                  <a:lnTo>
                    <a:pt x="33" y="173"/>
                  </a:lnTo>
                  <a:lnTo>
                    <a:pt x="27" y="181"/>
                  </a:lnTo>
                  <a:lnTo>
                    <a:pt x="19" y="182"/>
                  </a:lnTo>
                  <a:lnTo>
                    <a:pt x="18" y="178"/>
                  </a:lnTo>
                  <a:lnTo>
                    <a:pt x="10" y="178"/>
                  </a:lnTo>
                  <a:lnTo>
                    <a:pt x="10" y="178"/>
                  </a:lnTo>
                  <a:lnTo>
                    <a:pt x="10" y="169"/>
                  </a:lnTo>
                  <a:lnTo>
                    <a:pt x="12" y="167"/>
                  </a:lnTo>
                  <a:lnTo>
                    <a:pt x="9" y="158"/>
                  </a:lnTo>
                  <a:lnTo>
                    <a:pt x="11" y="156"/>
                  </a:lnTo>
                  <a:lnTo>
                    <a:pt x="17" y="156"/>
                  </a:lnTo>
                  <a:lnTo>
                    <a:pt x="21" y="152"/>
                  </a:lnTo>
                  <a:lnTo>
                    <a:pt x="26" y="154"/>
                  </a:lnTo>
                  <a:lnTo>
                    <a:pt x="29" y="141"/>
                  </a:lnTo>
                  <a:lnTo>
                    <a:pt x="33" y="137"/>
                  </a:lnTo>
                  <a:lnTo>
                    <a:pt x="18" y="133"/>
                  </a:lnTo>
                  <a:lnTo>
                    <a:pt x="2" y="134"/>
                  </a:lnTo>
                  <a:lnTo>
                    <a:pt x="2" y="131"/>
                  </a:lnTo>
                  <a:lnTo>
                    <a:pt x="2" y="131"/>
                  </a:lnTo>
                  <a:lnTo>
                    <a:pt x="0" y="129"/>
                  </a:lnTo>
                  <a:lnTo>
                    <a:pt x="4" y="124"/>
                  </a:lnTo>
                  <a:lnTo>
                    <a:pt x="3" y="121"/>
                  </a:lnTo>
                  <a:lnTo>
                    <a:pt x="4" y="119"/>
                  </a:lnTo>
                  <a:lnTo>
                    <a:pt x="3" y="119"/>
                  </a:lnTo>
                  <a:lnTo>
                    <a:pt x="7" y="117"/>
                  </a:lnTo>
                  <a:lnTo>
                    <a:pt x="6" y="113"/>
                  </a:lnTo>
                  <a:lnTo>
                    <a:pt x="8" y="109"/>
                  </a:lnTo>
                  <a:lnTo>
                    <a:pt x="17" y="108"/>
                  </a:lnTo>
                  <a:lnTo>
                    <a:pt x="17" y="104"/>
                  </a:lnTo>
                  <a:lnTo>
                    <a:pt x="23" y="100"/>
                  </a:lnTo>
                  <a:lnTo>
                    <a:pt x="23" y="96"/>
                  </a:lnTo>
                  <a:lnTo>
                    <a:pt x="29" y="96"/>
                  </a:lnTo>
                  <a:lnTo>
                    <a:pt x="26" y="84"/>
                  </a:lnTo>
                  <a:lnTo>
                    <a:pt x="25" y="86"/>
                  </a:lnTo>
                  <a:lnTo>
                    <a:pt x="23" y="85"/>
                  </a:lnTo>
                  <a:lnTo>
                    <a:pt x="21" y="82"/>
                  </a:lnTo>
                  <a:lnTo>
                    <a:pt x="21" y="77"/>
                  </a:lnTo>
                  <a:lnTo>
                    <a:pt x="18" y="77"/>
                  </a:lnTo>
                  <a:lnTo>
                    <a:pt x="18" y="65"/>
                  </a:lnTo>
                  <a:lnTo>
                    <a:pt x="18" y="65"/>
                  </a:lnTo>
                  <a:lnTo>
                    <a:pt x="18" y="59"/>
                  </a:lnTo>
                  <a:lnTo>
                    <a:pt x="13" y="57"/>
                  </a:lnTo>
                  <a:lnTo>
                    <a:pt x="17" y="41"/>
                  </a:lnTo>
                  <a:lnTo>
                    <a:pt x="10" y="46"/>
                  </a:lnTo>
                  <a:lnTo>
                    <a:pt x="2" y="42"/>
                  </a:lnTo>
                  <a:lnTo>
                    <a:pt x="0" y="38"/>
                  </a:lnTo>
                  <a:lnTo>
                    <a:pt x="11" y="36"/>
                  </a:lnTo>
                  <a:lnTo>
                    <a:pt x="13" y="25"/>
                  </a:lnTo>
                  <a:lnTo>
                    <a:pt x="18" y="21"/>
                  </a:lnTo>
                  <a:lnTo>
                    <a:pt x="16" y="14"/>
                  </a:lnTo>
                  <a:lnTo>
                    <a:pt x="18"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1" name="Freeform 38">
              <a:extLst>
                <a:ext uri="{FF2B5EF4-FFF2-40B4-BE49-F238E27FC236}">
                  <a16:creationId xmlns:a16="http://schemas.microsoft.com/office/drawing/2014/main" id="{A53F40A1-E4F6-452D-8210-6F39C0B453D3}"/>
                </a:ext>
              </a:extLst>
            </p:cNvPr>
            <p:cNvSpPr>
              <a:spLocks noEditPoints="1"/>
            </p:cNvSpPr>
            <p:nvPr/>
          </p:nvSpPr>
          <p:spPr bwMode="auto">
            <a:xfrm>
              <a:off x="7680325" y="2605088"/>
              <a:ext cx="1346200" cy="3074988"/>
            </a:xfrm>
            <a:custGeom>
              <a:avLst/>
              <a:gdLst>
                <a:gd name="T0" fmla="*/ 386 w 848"/>
                <a:gd name="T1" fmla="*/ 138 h 1937"/>
                <a:gd name="T2" fmla="*/ 471 w 848"/>
                <a:gd name="T3" fmla="*/ 107 h 1937"/>
                <a:gd name="T4" fmla="*/ 439 w 848"/>
                <a:gd name="T5" fmla="*/ 0 h 1937"/>
                <a:gd name="T6" fmla="*/ 377 w 848"/>
                <a:gd name="T7" fmla="*/ 111 h 1937"/>
                <a:gd name="T8" fmla="*/ 829 w 848"/>
                <a:gd name="T9" fmla="*/ 767 h 1937"/>
                <a:gd name="T10" fmla="*/ 826 w 848"/>
                <a:gd name="T11" fmla="*/ 596 h 1937"/>
                <a:gd name="T12" fmla="*/ 765 w 848"/>
                <a:gd name="T13" fmla="*/ 540 h 1937"/>
                <a:gd name="T14" fmla="*/ 692 w 848"/>
                <a:gd name="T15" fmla="*/ 541 h 1937"/>
                <a:gd name="T16" fmla="*/ 660 w 848"/>
                <a:gd name="T17" fmla="*/ 512 h 1937"/>
                <a:gd name="T18" fmla="*/ 678 w 848"/>
                <a:gd name="T19" fmla="*/ 474 h 1937"/>
                <a:gd name="T20" fmla="*/ 567 w 848"/>
                <a:gd name="T21" fmla="*/ 511 h 1937"/>
                <a:gd name="T22" fmla="*/ 510 w 848"/>
                <a:gd name="T23" fmla="*/ 590 h 1937"/>
                <a:gd name="T24" fmla="*/ 460 w 848"/>
                <a:gd name="T25" fmla="*/ 608 h 1937"/>
                <a:gd name="T26" fmla="*/ 396 w 848"/>
                <a:gd name="T27" fmla="*/ 597 h 1937"/>
                <a:gd name="T28" fmla="*/ 386 w 848"/>
                <a:gd name="T29" fmla="*/ 610 h 1937"/>
                <a:gd name="T30" fmla="*/ 322 w 848"/>
                <a:gd name="T31" fmla="*/ 646 h 1937"/>
                <a:gd name="T32" fmla="*/ 274 w 848"/>
                <a:gd name="T33" fmla="*/ 681 h 1937"/>
                <a:gd name="T34" fmla="*/ 242 w 848"/>
                <a:gd name="T35" fmla="*/ 728 h 1937"/>
                <a:gd name="T36" fmla="*/ 231 w 848"/>
                <a:gd name="T37" fmla="*/ 731 h 1937"/>
                <a:gd name="T38" fmla="*/ 237 w 848"/>
                <a:gd name="T39" fmla="*/ 748 h 1937"/>
                <a:gd name="T40" fmla="*/ 211 w 848"/>
                <a:gd name="T41" fmla="*/ 804 h 1937"/>
                <a:gd name="T42" fmla="*/ 94 w 848"/>
                <a:gd name="T43" fmla="*/ 848 h 1937"/>
                <a:gd name="T44" fmla="*/ 162 w 848"/>
                <a:gd name="T45" fmla="*/ 946 h 1937"/>
                <a:gd name="T46" fmla="*/ 189 w 848"/>
                <a:gd name="T47" fmla="*/ 1097 h 1937"/>
                <a:gd name="T48" fmla="*/ 130 w 848"/>
                <a:gd name="T49" fmla="*/ 1047 h 1937"/>
                <a:gd name="T50" fmla="*/ 58 w 848"/>
                <a:gd name="T51" fmla="*/ 919 h 1937"/>
                <a:gd name="T52" fmla="*/ 74 w 848"/>
                <a:gd name="T53" fmla="*/ 1064 h 1937"/>
                <a:gd name="T54" fmla="*/ 149 w 848"/>
                <a:gd name="T55" fmla="*/ 1181 h 1937"/>
                <a:gd name="T56" fmla="*/ 189 w 848"/>
                <a:gd name="T57" fmla="*/ 1339 h 1937"/>
                <a:gd name="T58" fmla="*/ 210 w 848"/>
                <a:gd name="T59" fmla="*/ 1471 h 1937"/>
                <a:gd name="T60" fmla="*/ 278 w 848"/>
                <a:gd name="T61" fmla="*/ 1654 h 1937"/>
                <a:gd name="T62" fmla="*/ 288 w 848"/>
                <a:gd name="T63" fmla="*/ 1790 h 1937"/>
                <a:gd name="T64" fmla="*/ 322 w 848"/>
                <a:gd name="T65" fmla="*/ 1922 h 1937"/>
                <a:gd name="T66" fmla="*/ 461 w 848"/>
                <a:gd name="T67" fmla="*/ 1867 h 1937"/>
                <a:gd name="T68" fmla="*/ 488 w 848"/>
                <a:gd name="T69" fmla="*/ 1759 h 1937"/>
                <a:gd name="T70" fmla="*/ 558 w 848"/>
                <a:gd name="T71" fmla="*/ 1699 h 1937"/>
                <a:gd name="T72" fmla="*/ 651 w 848"/>
                <a:gd name="T73" fmla="*/ 1638 h 1937"/>
                <a:gd name="T74" fmla="*/ 682 w 848"/>
                <a:gd name="T75" fmla="*/ 1481 h 1937"/>
                <a:gd name="T76" fmla="*/ 715 w 848"/>
                <a:gd name="T77" fmla="*/ 1407 h 1937"/>
                <a:gd name="T78" fmla="*/ 690 w 848"/>
                <a:gd name="T79" fmla="*/ 1340 h 1937"/>
                <a:gd name="T80" fmla="*/ 691 w 848"/>
                <a:gd name="T81" fmla="*/ 1143 h 1937"/>
                <a:gd name="T82" fmla="*/ 790 w 848"/>
                <a:gd name="T83" fmla="*/ 1014 h 1937"/>
                <a:gd name="T84" fmla="*/ 781 w 848"/>
                <a:gd name="T85" fmla="*/ 861 h 1937"/>
                <a:gd name="T86" fmla="*/ 768 w 848"/>
                <a:gd name="T87" fmla="*/ 779 h 1937"/>
                <a:gd name="T88" fmla="*/ 727 w 848"/>
                <a:gd name="T89" fmla="*/ 852 h 1937"/>
                <a:gd name="T90" fmla="*/ 686 w 848"/>
                <a:gd name="T91" fmla="*/ 811 h 1937"/>
                <a:gd name="T92" fmla="*/ 764 w 848"/>
                <a:gd name="T93" fmla="*/ 752 h 1937"/>
                <a:gd name="T94" fmla="*/ 834 w 848"/>
                <a:gd name="T95" fmla="*/ 638 h 1937"/>
                <a:gd name="T96" fmla="*/ 6 w 848"/>
                <a:gd name="T97" fmla="*/ 224 h 1937"/>
                <a:gd name="T98" fmla="*/ 85 w 848"/>
                <a:gd name="T99" fmla="*/ 53 h 1937"/>
                <a:gd name="T100" fmla="*/ 610 w 848"/>
                <a:gd name="T101" fmla="*/ 386 h 1937"/>
                <a:gd name="T102" fmla="*/ 628 w 848"/>
                <a:gd name="T103" fmla="*/ 283 h 1937"/>
                <a:gd name="T104" fmla="*/ 605 w 848"/>
                <a:gd name="T105" fmla="*/ 259 h 1937"/>
                <a:gd name="T106" fmla="*/ 558 w 848"/>
                <a:gd name="T107" fmla="*/ 317 h 1937"/>
                <a:gd name="T108" fmla="*/ 417 w 848"/>
                <a:gd name="T109" fmla="*/ 175 h 1937"/>
                <a:gd name="T110" fmla="*/ 389 w 848"/>
                <a:gd name="T111" fmla="*/ 239 h 1937"/>
                <a:gd name="T112" fmla="*/ 435 w 848"/>
                <a:gd name="T113" fmla="*/ 285 h 1937"/>
                <a:gd name="T114" fmla="*/ 523 w 848"/>
                <a:gd name="T115" fmla="*/ 316 h 1937"/>
                <a:gd name="T116" fmla="*/ 532 w 848"/>
                <a:gd name="T117" fmla="*/ 183 h 1937"/>
                <a:gd name="T118" fmla="*/ 489 w 848"/>
                <a:gd name="T119" fmla="*/ 206 h 1937"/>
                <a:gd name="T120" fmla="*/ 382 w 848"/>
                <a:gd name="T121" fmla="*/ 210 h 1937"/>
                <a:gd name="T122" fmla="*/ 355 w 848"/>
                <a:gd name="T123" fmla="*/ 198 h 1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8" h="1937">
                  <a:moveTo>
                    <a:pt x="214" y="742"/>
                  </a:moveTo>
                  <a:lnTo>
                    <a:pt x="217" y="733"/>
                  </a:lnTo>
                  <a:lnTo>
                    <a:pt x="221" y="732"/>
                  </a:lnTo>
                  <a:lnTo>
                    <a:pt x="228" y="737"/>
                  </a:lnTo>
                  <a:lnTo>
                    <a:pt x="225" y="742"/>
                  </a:lnTo>
                  <a:lnTo>
                    <a:pt x="224" y="739"/>
                  </a:lnTo>
                  <a:lnTo>
                    <a:pt x="221" y="737"/>
                  </a:lnTo>
                  <a:lnTo>
                    <a:pt x="220" y="738"/>
                  </a:lnTo>
                  <a:lnTo>
                    <a:pt x="223" y="741"/>
                  </a:lnTo>
                  <a:lnTo>
                    <a:pt x="218" y="744"/>
                  </a:lnTo>
                  <a:lnTo>
                    <a:pt x="215" y="744"/>
                  </a:lnTo>
                  <a:lnTo>
                    <a:pt x="216" y="742"/>
                  </a:lnTo>
                  <a:lnTo>
                    <a:pt x="214" y="742"/>
                  </a:lnTo>
                  <a:close/>
                  <a:moveTo>
                    <a:pt x="328" y="33"/>
                  </a:moveTo>
                  <a:lnTo>
                    <a:pt x="342" y="33"/>
                  </a:lnTo>
                  <a:lnTo>
                    <a:pt x="350" y="22"/>
                  </a:lnTo>
                  <a:lnTo>
                    <a:pt x="348" y="13"/>
                  </a:lnTo>
                  <a:lnTo>
                    <a:pt x="336" y="7"/>
                  </a:lnTo>
                  <a:lnTo>
                    <a:pt x="318" y="12"/>
                  </a:lnTo>
                  <a:lnTo>
                    <a:pt x="314" y="21"/>
                  </a:lnTo>
                  <a:lnTo>
                    <a:pt x="314" y="25"/>
                  </a:lnTo>
                  <a:lnTo>
                    <a:pt x="320" y="30"/>
                  </a:lnTo>
                  <a:lnTo>
                    <a:pt x="328" y="33"/>
                  </a:lnTo>
                  <a:close/>
                  <a:moveTo>
                    <a:pt x="346" y="140"/>
                  </a:moveTo>
                  <a:lnTo>
                    <a:pt x="351" y="137"/>
                  </a:lnTo>
                  <a:lnTo>
                    <a:pt x="351" y="141"/>
                  </a:lnTo>
                  <a:lnTo>
                    <a:pt x="377" y="136"/>
                  </a:lnTo>
                  <a:lnTo>
                    <a:pt x="386" y="138"/>
                  </a:lnTo>
                  <a:lnTo>
                    <a:pt x="388" y="142"/>
                  </a:lnTo>
                  <a:lnTo>
                    <a:pt x="386" y="143"/>
                  </a:lnTo>
                  <a:lnTo>
                    <a:pt x="376" y="138"/>
                  </a:lnTo>
                  <a:lnTo>
                    <a:pt x="361" y="140"/>
                  </a:lnTo>
                  <a:lnTo>
                    <a:pt x="364" y="145"/>
                  </a:lnTo>
                  <a:lnTo>
                    <a:pt x="376" y="152"/>
                  </a:lnTo>
                  <a:lnTo>
                    <a:pt x="379" y="156"/>
                  </a:lnTo>
                  <a:lnTo>
                    <a:pt x="377" y="157"/>
                  </a:lnTo>
                  <a:lnTo>
                    <a:pt x="363" y="150"/>
                  </a:lnTo>
                  <a:lnTo>
                    <a:pt x="363" y="153"/>
                  </a:lnTo>
                  <a:lnTo>
                    <a:pt x="361" y="155"/>
                  </a:lnTo>
                  <a:lnTo>
                    <a:pt x="365" y="158"/>
                  </a:lnTo>
                  <a:lnTo>
                    <a:pt x="375" y="158"/>
                  </a:lnTo>
                  <a:lnTo>
                    <a:pt x="383" y="166"/>
                  </a:lnTo>
                  <a:lnTo>
                    <a:pt x="396" y="173"/>
                  </a:lnTo>
                  <a:lnTo>
                    <a:pt x="409" y="165"/>
                  </a:lnTo>
                  <a:lnTo>
                    <a:pt x="415" y="156"/>
                  </a:lnTo>
                  <a:lnTo>
                    <a:pt x="417" y="158"/>
                  </a:lnTo>
                  <a:lnTo>
                    <a:pt x="420" y="155"/>
                  </a:lnTo>
                  <a:lnTo>
                    <a:pt x="428" y="155"/>
                  </a:lnTo>
                  <a:lnTo>
                    <a:pt x="439" y="147"/>
                  </a:lnTo>
                  <a:lnTo>
                    <a:pt x="476" y="143"/>
                  </a:lnTo>
                  <a:lnTo>
                    <a:pt x="476" y="141"/>
                  </a:lnTo>
                  <a:lnTo>
                    <a:pt x="480" y="134"/>
                  </a:lnTo>
                  <a:lnTo>
                    <a:pt x="479" y="131"/>
                  </a:lnTo>
                  <a:lnTo>
                    <a:pt x="475" y="130"/>
                  </a:lnTo>
                  <a:lnTo>
                    <a:pt x="474" y="117"/>
                  </a:lnTo>
                  <a:lnTo>
                    <a:pt x="471" y="107"/>
                  </a:lnTo>
                  <a:lnTo>
                    <a:pt x="474" y="89"/>
                  </a:lnTo>
                  <a:lnTo>
                    <a:pt x="476" y="90"/>
                  </a:lnTo>
                  <a:lnTo>
                    <a:pt x="477" y="89"/>
                  </a:lnTo>
                  <a:lnTo>
                    <a:pt x="479" y="93"/>
                  </a:lnTo>
                  <a:lnTo>
                    <a:pt x="483" y="89"/>
                  </a:lnTo>
                  <a:lnTo>
                    <a:pt x="487" y="89"/>
                  </a:lnTo>
                  <a:lnTo>
                    <a:pt x="491" y="85"/>
                  </a:lnTo>
                  <a:lnTo>
                    <a:pt x="491" y="80"/>
                  </a:lnTo>
                  <a:lnTo>
                    <a:pt x="489" y="79"/>
                  </a:lnTo>
                  <a:lnTo>
                    <a:pt x="490" y="75"/>
                  </a:lnTo>
                  <a:lnTo>
                    <a:pt x="489" y="72"/>
                  </a:lnTo>
                  <a:lnTo>
                    <a:pt x="488" y="72"/>
                  </a:lnTo>
                  <a:lnTo>
                    <a:pt x="489" y="68"/>
                  </a:lnTo>
                  <a:lnTo>
                    <a:pt x="480" y="66"/>
                  </a:lnTo>
                  <a:lnTo>
                    <a:pt x="472" y="56"/>
                  </a:lnTo>
                  <a:lnTo>
                    <a:pt x="466" y="51"/>
                  </a:lnTo>
                  <a:lnTo>
                    <a:pt x="463" y="44"/>
                  </a:lnTo>
                  <a:lnTo>
                    <a:pt x="464" y="40"/>
                  </a:lnTo>
                  <a:lnTo>
                    <a:pt x="459" y="37"/>
                  </a:lnTo>
                  <a:lnTo>
                    <a:pt x="459" y="30"/>
                  </a:lnTo>
                  <a:lnTo>
                    <a:pt x="453" y="22"/>
                  </a:lnTo>
                  <a:lnTo>
                    <a:pt x="452" y="18"/>
                  </a:lnTo>
                  <a:lnTo>
                    <a:pt x="450" y="18"/>
                  </a:lnTo>
                  <a:lnTo>
                    <a:pt x="449" y="14"/>
                  </a:lnTo>
                  <a:lnTo>
                    <a:pt x="444" y="14"/>
                  </a:lnTo>
                  <a:lnTo>
                    <a:pt x="446" y="7"/>
                  </a:lnTo>
                  <a:lnTo>
                    <a:pt x="444" y="0"/>
                  </a:lnTo>
                  <a:lnTo>
                    <a:pt x="439" y="0"/>
                  </a:lnTo>
                  <a:lnTo>
                    <a:pt x="428" y="2"/>
                  </a:lnTo>
                  <a:lnTo>
                    <a:pt x="428" y="7"/>
                  </a:lnTo>
                  <a:lnTo>
                    <a:pt x="438" y="8"/>
                  </a:lnTo>
                  <a:lnTo>
                    <a:pt x="439" y="10"/>
                  </a:lnTo>
                  <a:lnTo>
                    <a:pt x="432" y="10"/>
                  </a:lnTo>
                  <a:lnTo>
                    <a:pt x="422" y="22"/>
                  </a:lnTo>
                  <a:lnTo>
                    <a:pt x="407" y="29"/>
                  </a:lnTo>
                  <a:lnTo>
                    <a:pt x="405" y="33"/>
                  </a:lnTo>
                  <a:lnTo>
                    <a:pt x="397" y="37"/>
                  </a:lnTo>
                  <a:lnTo>
                    <a:pt x="397" y="42"/>
                  </a:lnTo>
                  <a:lnTo>
                    <a:pt x="393" y="40"/>
                  </a:lnTo>
                  <a:lnTo>
                    <a:pt x="382" y="48"/>
                  </a:lnTo>
                  <a:lnTo>
                    <a:pt x="385" y="58"/>
                  </a:lnTo>
                  <a:lnTo>
                    <a:pt x="382" y="58"/>
                  </a:lnTo>
                  <a:lnTo>
                    <a:pt x="376" y="62"/>
                  </a:lnTo>
                  <a:lnTo>
                    <a:pt x="376" y="67"/>
                  </a:lnTo>
                  <a:lnTo>
                    <a:pt x="370" y="77"/>
                  </a:lnTo>
                  <a:lnTo>
                    <a:pt x="371" y="79"/>
                  </a:lnTo>
                  <a:lnTo>
                    <a:pt x="373" y="80"/>
                  </a:lnTo>
                  <a:lnTo>
                    <a:pt x="377" y="76"/>
                  </a:lnTo>
                  <a:lnTo>
                    <a:pt x="378" y="79"/>
                  </a:lnTo>
                  <a:lnTo>
                    <a:pt x="384" y="77"/>
                  </a:lnTo>
                  <a:lnTo>
                    <a:pt x="384" y="72"/>
                  </a:lnTo>
                  <a:lnTo>
                    <a:pt x="386" y="71"/>
                  </a:lnTo>
                  <a:lnTo>
                    <a:pt x="387" y="72"/>
                  </a:lnTo>
                  <a:lnTo>
                    <a:pt x="387" y="77"/>
                  </a:lnTo>
                  <a:lnTo>
                    <a:pt x="378" y="91"/>
                  </a:lnTo>
                  <a:lnTo>
                    <a:pt x="377" y="111"/>
                  </a:lnTo>
                  <a:lnTo>
                    <a:pt x="373" y="113"/>
                  </a:lnTo>
                  <a:lnTo>
                    <a:pt x="366" y="114"/>
                  </a:lnTo>
                  <a:lnTo>
                    <a:pt x="357" y="120"/>
                  </a:lnTo>
                  <a:lnTo>
                    <a:pt x="362" y="124"/>
                  </a:lnTo>
                  <a:lnTo>
                    <a:pt x="372" y="127"/>
                  </a:lnTo>
                  <a:lnTo>
                    <a:pt x="374" y="130"/>
                  </a:lnTo>
                  <a:lnTo>
                    <a:pt x="370" y="131"/>
                  </a:lnTo>
                  <a:lnTo>
                    <a:pt x="366" y="129"/>
                  </a:lnTo>
                  <a:lnTo>
                    <a:pt x="363" y="131"/>
                  </a:lnTo>
                  <a:lnTo>
                    <a:pt x="359" y="128"/>
                  </a:lnTo>
                  <a:lnTo>
                    <a:pt x="361" y="131"/>
                  </a:lnTo>
                  <a:lnTo>
                    <a:pt x="357" y="129"/>
                  </a:lnTo>
                  <a:lnTo>
                    <a:pt x="356" y="132"/>
                  </a:lnTo>
                  <a:lnTo>
                    <a:pt x="352" y="130"/>
                  </a:lnTo>
                  <a:lnTo>
                    <a:pt x="345" y="138"/>
                  </a:lnTo>
                  <a:lnTo>
                    <a:pt x="346" y="140"/>
                  </a:lnTo>
                  <a:close/>
                  <a:moveTo>
                    <a:pt x="830" y="739"/>
                  </a:moveTo>
                  <a:lnTo>
                    <a:pt x="807" y="736"/>
                  </a:lnTo>
                  <a:lnTo>
                    <a:pt x="807" y="751"/>
                  </a:lnTo>
                  <a:lnTo>
                    <a:pt x="804" y="753"/>
                  </a:lnTo>
                  <a:lnTo>
                    <a:pt x="800" y="751"/>
                  </a:lnTo>
                  <a:lnTo>
                    <a:pt x="797" y="751"/>
                  </a:lnTo>
                  <a:lnTo>
                    <a:pt x="794" y="757"/>
                  </a:lnTo>
                  <a:lnTo>
                    <a:pt x="798" y="761"/>
                  </a:lnTo>
                  <a:lnTo>
                    <a:pt x="805" y="763"/>
                  </a:lnTo>
                  <a:lnTo>
                    <a:pt x="811" y="771"/>
                  </a:lnTo>
                  <a:lnTo>
                    <a:pt x="825" y="774"/>
                  </a:lnTo>
                  <a:lnTo>
                    <a:pt x="829" y="767"/>
                  </a:lnTo>
                  <a:lnTo>
                    <a:pt x="833" y="766"/>
                  </a:lnTo>
                  <a:lnTo>
                    <a:pt x="838" y="754"/>
                  </a:lnTo>
                  <a:lnTo>
                    <a:pt x="838" y="746"/>
                  </a:lnTo>
                  <a:lnTo>
                    <a:pt x="836" y="742"/>
                  </a:lnTo>
                  <a:lnTo>
                    <a:pt x="830" y="739"/>
                  </a:lnTo>
                  <a:close/>
                  <a:moveTo>
                    <a:pt x="846" y="613"/>
                  </a:moveTo>
                  <a:lnTo>
                    <a:pt x="844" y="615"/>
                  </a:lnTo>
                  <a:lnTo>
                    <a:pt x="841" y="615"/>
                  </a:lnTo>
                  <a:lnTo>
                    <a:pt x="843" y="621"/>
                  </a:lnTo>
                  <a:lnTo>
                    <a:pt x="841" y="616"/>
                  </a:lnTo>
                  <a:lnTo>
                    <a:pt x="839" y="593"/>
                  </a:lnTo>
                  <a:lnTo>
                    <a:pt x="835" y="589"/>
                  </a:lnTo>
                  <a:lnTo>
                    <a:pt x="835" y="585"/>
                  </a:lnTo>
                  <a:lnTo>
                    <a:pt x="828" y="587"/>
                  </a:lnTo>
                  <a:lnTo>
                    <a:pt x="829" y="591"/>
                  </a:lnTo>
                  <a:lnTo>
                    <a:pt x="833" y="591"/>
                  </a:lnTo>
                  <a:lnTo>
                    <a:pt x="836" y="597"/>
                  </a:lnTo>
                  <a:lnTo>
                    <a:pt x="834" y="594"/>
                  </a:lnTo>
                  <a:lnTo>
                    <a:pt x="830" y="595"/>
                  </a:lnTo>
                  <a:lnTo>
                    <a:pt x="829" y="597"/>
                  </a:lnTo>
                  <a:lnTo>
                    <a:pt x="831" y="601"/>
                  </a:lnTo>
                  <a:lnTo>
                    <a:pt x="827" y="602"/>
                  </a:lnTo>
                  <a:lnTo>
                    <a:pt x="828" y="606"/>
                  </a:lnTo>
                  <a:lnTo>
                    <a:pt x="824" y="603"/>
                  </a:lnTo>
                  <a:lnTo>
                    <a:pt x="824" y="604"/>
                  </a:lnTo>
                  <a:lnTo>
                    <a:pt x="820" y="603"/>
                  </a:lnTo>
                  <a:lnTo>
                    <a:pt x="825" y="601"/>
                  </a:lnTo>
                  <a:lnTo>
                    <a:pt x="826" y="596"/>
                  </a:lnTo>
                  <a:lnTo>
                    <a:pt x="824" y="591"/>
                  </a:lnTo>
                  <a:lnTo>
                    <a:pt x="820" y="592"/>
                  </a:lnTo>
                  <a:lnTo>
                    <a:pt x="821" y="591"/>
                  </a:lnTo>
                  <a:lnTo>
                    <a:pt x="819" y="591"/>
                  </a:lnTo>
                  <a:lnTo>
                    <a:pt x="817" y="587"/>
                  </a:lnTo>
                  <a:lnTo>
                    <a:pt x="823" y="589"/>
                  </a:lnTo>
                  <a:lnTo>
                    <a:pt x="825" y="578"/>
                  </a:lnTo>
                  <a:lnTo>
                    <a:pt x="814" y="566"/>
                  </a:lnTo>
                  <a:lnTo>
                    <a:pt x="813" y="567"/>
                  </a:lnTo>
                  <a:lnTo>
                    <a:pt x="812" y="566"/>
                  </a:lnTo>
                  <a:lnTo>
                    <a:pt x="805" y="553"/>
                  </a:lnTo>
                  <a:lnTo>
                    <a:pt x="801" y="550"/>
                  </a:lnTo>
                  <a:lnTo>
                    <a:pt x="798" y="550"/>
                  </a:lnTo>
                  <a:lnTo>
                    <a:pt x="800" y="549"/>
                  </a:lnTo>
                  <a:lnTo>
                    <a:pt x="797" y="549"/>
                  </a:lnTo>
                  <a:lnTo>
                    <a:pt x="798" y="542"/>
                  </a:lnTo>
                  <a:lnTo>
                    <a:pt x="802" y="546"/>
                  </a:lnTo>
                  <a:lnTo>
                    <a:pt x="802" y="544"/>
                  </a:lnTo>
                  <a:lnTo>
                    <a:pt x="798" y="541"/>
                  </a:lnTo>
                  <a:lnTo>
                    <a:pt x="790" y="543"/>
                  </a:lnTo>
                  <a:lnTo>
                    <a:pt x="789" y="539"/>
                  </a:lnTo>
                  <a:lnTo>
                    <a:pt x="790" y="536"/>
                  </a:lnTo>
                  <a:lnTo>
                    <a:pt x="788" y="534"/>
                  </a:lnTo>
                  <a:lnTo>
                    <a:pt x="782" y="538"/>
                  </a:lnTo>
                  <a:lnTo>
                    <a:pt x="778" y="537"/>
                  </a:lnTo>
                  <a:lnTo>
                    <a:pt x="778" y="535"/>
                  </a:lnTo>
                  <a:lnTo>
                    <a:pt x="770" y="536"/>
                  </a:lnTo>
                  <a:lnTo>
                    <a:pt x="765" y="540"/>
                  </a:lnTo>
                  <a:lnTo>
                    <a:pt x="764" y="544"/>
                  </a:lnTo>
                  <a:lnTo>
                    <a:pt x="763" y="540"/>
                  </a:lnTo>
                  <a:lnTo>
                    <a:pt x="760" y="542"/>
                  </a:lnTo>
                  <a:lnTo>
                    <a:pt x="754" y="536"/>
                  </a:lnTo>
                  <a:lnTo>
                    <a:pt x="749" y="536"/>
                  </a:lnTo>
                  <a:lnTo>
                    <a:pt x="750" y="534"/>
                  </a:lnTo>
                  <a:lnTo>
                    <a:pt x="748" y="534"/>
                  </a:lnTo>
                  <a:lnTo>
                    <a:pt x="745" y="537"/>
                  </a:lnTo>
                  <a:lnTo>
                    <a:pt x="741" y="537"/>
                  </a:lnTo>
                  <a:lnTo>
                    <a:pt x="731" y="541"/>
                  </a:lnTo>
                  <a:lnTo>
                    <a:pt x="723" y="537"/>
                  </a:lnTo>
                  <a:lnTo>
                    <a:pt x="722" y="539"/>
                  </a:lnTo>
                  <a:lnTo>
                    <a:pt x="716" y="540"/>
                  </a:lnTo>
                  <a:lnTo>
                    <a:pt x="716" y="554"/>
                  </a:lnTo>
                  <a:lnTo>
                    <a:pt x="709" y="562"/>
                  </a:lnTo>
                  <a:lnTo>
                    <a:pt x="702" y="559"/>
                  </a:lnTo>
                  <a:lnTo>
                    <a:pt x="692" y="562"/>
                  </a:lnTo>
                  <a:lnTo>
                    <a:pt x="691" y="566"/>
                  </a:lnTo>
                  <a:lnTo>
                    <a:pt x="689" y="561"/>
                  </a:lnTo>
                  <a:lnTo>
                    <a:pt x="684" y="564"/>
                  </a:lnTo>
                  <a:lnTo>
                    <a:pt x="682" y="560"/>
                  </a:lnTo>
                  <a:lnTo>
                    <a:pt x="683" y="558"/>
                  </a:lnTo>
                  <a:lnTo>
                    <a:pt x="682" y="554"/>
                  </a:lnTo>
                  <a:lnTo>
                    <a:pt x="683" y="553"/>
                  </a:lnTo>
                  <a:lnTo>
                    <a:pt x="686" y="558"/>
                  </a:lnTo>
                  <a:lnTo>
                    <a:pt x="690" y="546"/>
                  </a:lnTo>
                  <a:lnTo>
                    <a:pt x="689" y="540"/>
                  </a:lnTo>
                  <a:lnTo>
                    <a:pt x="692" y="541"/>
                  </a:lnTo>
                  <a:lnTo>
                    <a:pt x="695" y="538"/>
                  </a:lnTo>
                  <a:lnTo>
                    <a:pt x="695" y="533"/>
                  </a:lnTo>
                  <a:lnTo>
                    <a:pt x="700" y="533"/>
                  </a:lnTo>
                  <a:lnTo>
                    <a:pt x="702" y="530"/>
                  </a:lnTo>
                  <a:lnTo>
                    <a:pt x="699" y="529"/>
                  </a:lnTo>
                  <a:lnTo>
                    <a:pt x="703" y="526"/>
                  </a:lnTo>
                  <a:lnTo>
                    <a:pt x="700" y="524"/>
                  </a:lnTo>
                  <a:lnTo>
                    <a:pt x="705" y="521"/>
                  </a:lnTo>
                  <a:lnTo>
                    <a:pt x="702" y="518"/>
                  </a:lnTo>
                  <a:lnTo>
                    <a:pt x="702" y="515"/>
                  </a:lnTo>
                  <a:lnTo>
                    <a:pt x="699" y="514"/>
                  </a:lnTo>
                  <a:lnTo>
                    <a:pt x="702" y="512"/>
                  </a:lnTo>
                  <a:lnTo>
                    <a:pt x="694" y="514"/>
                  </a:lnTo>
                  <a:lnTo>
                    <a:pt x="696" y="511"/>
                  </a:lnTo>
                  <a:lnTo>
                    <a:pt x="692" y="512"/>
                  </a:lnTo>
                  <a:lnTo>
                    <a:pt x="690" y="508"/>
                  </a:lnTo>
                  <a:lnTo>
                    <a:pt x="688" y="508"/>
                  </a:lnTo>
                  <a:lnTo>
                    <a:pt x="689" y="510"/>
                  </a:lnTo>
                  <a:lnTo>
                    <a:pt x="686" y="512"/>
                  </a:lnTo>
                  <a:lnTo>
                    <a:pt x="688" y="513"/>
                  </a:lnTo>
                  <a:lnTo>
                    <a:pt x="686" y="513"/>
                  </a:lnTo>
                  <a:lnTo>
                    <a:pt x="685" y="510"/>
                  </a:lnTo>
                  <a:lnTo>
                    <a:pt x="682" y="513"/>
                  </a:lnTo>
                  <a:lnTo>
                    <a:pt x="681" y="508"/>
                  </a:lnTo>
                  <a:lnTo>
                    <a:pt x="676" y="507"/>
                  </a:lnTo>
                  <a:lnTo>
                    <a:pt x="669" y="514"/>
                  </a:lnTo>
                  <a:lnTo>
                    <a:pt x="663" y="515"/>
                  </a:lnTo>
                  <a:lnTo>
                    <a:pt x="660" y="512"/>
                  </a:lnTo>
                  <a:lnTo>
                    <a:pt x="667" y="511"/>
                  </a:lnTo>
                  <a:lnTo>
                    <a:pt x="665" y="509"/>
                  </a:lnTo>
                  <a:lnTo>
                    <a:pt x="669" y="506"/>
                  </a:lnTo>
                  <a:lnTo>
                    <a:pt x="670" y="499"/>
                  </a:lnTo>
                  <a:lnTo>
                    <a:pt x="666" y="503"/>
                  </a:lnTo>
                  <a:lnTo>
                    <a:pt x="663" y="503"/>
                  </a:lnTo>
                  <a:lnTo>
                    <a:pt x="658" y="506"/>
                  </a:lnTo>
                  <a:lnTo>
                    <a:pt x="654" y="504"/>
                  </a:lnTo>
                  <a:lnTo>
                    <a:pt x="651" y="507"/>
                  </a:lnTo>
                  <a:lnTo>
                    <a:pt x="646" y="506"/>
                  </a:lnTo>
                  <a:lnTo>
                    <a:pt x="644" y="502"/>
                  </a:lnTo>
                  <a:lnTo>
                    <a:pt x="642" y="505"/>
                  </a:lnTo>
                  <a:lnTo>
                    <a:pt x="637" y="506"/>
                  </a:lnTo>
                  <a:lnTo>
                    <a:pt x="632" y="504"/>
                  </a:lnTo>
                  <a:lnTo>
                    <a:pt x="642" y="496"/>
                  </a:lnTo>
                  <a:lnTo>
                    <a:pt x="648" y="497"/>
                  </a:lnTo>
                  <a:lnTo>
                    <a:pt x="660" y="491"/>
                  </a:lnTo>
                  <a:lnTo>
                    <a:pt x="662" y="485"/>
                  </a:lnTo>
                  <a:lnTo>
                    <a:pt x="655" y="486"/>
                  </a:lnTo>
                  <a:lnTo>
                    <a:pt x="661" y="482"/>
                  </a:lnTo>
                  <a:lnTo>
                    <a:pt x="662" y="483"/>
                  </a:lnTo>
                  <a:lnTo>
                    <a:pt x="667" y="476"/>
                  </a:lnTo>
                  <a:lnTo>
                    <a:pt x="662" y="476"/>
                  </a:lnTo>
                  <a:lnTo>
                    <a:pt x="661" y="478"/>
                  </a:lnTo>
                  <a:lnTo>
                    <a:pt x="661" y="476"/>
                  </a:lnTo>
                  <a:lnTo>
                    <a:pt x="668" y="474"/>
                  </a:lnTo>
                  <a:lnTo>
                    <a:pt x="675" y="477"/>
                  </a:lnTo>
                  <a:lnTo>
                    <a:pt x="678" y="474"/>
                  </a:lnTo>
                  <a:lnTo>
                    <a:pt x="676" y="474"/>
                  </a:lnTo>
                  <a:lnTo>
                    <a:pt x="672" y="470"/>
                  </a:lnTo>
                  <a:lnTo>
                    <a:pt x="669" y="454"/>
                  </a:lnTo>
                  <a:lnTo>
                    <a:pt x="661" y="457"/>
                  </a:lnTo>
                  <a:lnTo>
                    <a:pt x="650" y="452"/>
                  </a:lnTo>
                  <a:lnTo>
                    <a:pt x="649" y="454"/>
                  </a:lnTo>
                  <a:lnTo>
                    <a:pt x="645" y="448"/>
                  </a:lnTo>
                  <a:lnTo>
                    <a:pt x="644" y="442"/>
                  </a:lnTo>
                  <a:lnTo>
                    <a:pt x="641" y="441"/>
                  </a:lnTo>
                  <a:lnTo>
                    <a:pt x="636" y="445"/>
                  </a:lnTo>
                  <a:lnTo>
                    <a:pt x="633" y="442"/>
                  </a:lnTo>
                  <a:lnTo>
                    <a:pt x="634" y="438"/>
                  </a:lnTo>
                  <a:lnTo>
                    <a:pt x="629" y="437"/>
                  </a:lnTo>
                  <a:lnTo>
                    <a:pt x="618" y="449"/>
                  </a:lnTo>
                  <a:lnTo>
                    <a:pt x="614" y="450"/>
                  </a:lnTo>
                  <a:lnTo>
                    <a:pt x="613" y="447"/>
                  </a:lnTo>
                  <a:lnTo>
                    <a:pt x="610" y="448"/>
                  </a:lnTo>
                  <a:lnTo>
                    <a:pt x="605" y="456"/>
                  </a:lnTo>
                  <a:lnTo>
                    <a:pt x="597" y="461"/>
                  </a:lnTo>
                  <a:lnTo>
                    <a:pt x="592" y="471"/>
                  </a:lnTo>
                  <a:lnTo>
                    <a:pt x="594" y="474"/>
                  </a:lnTo>
                  <a:lnTo>
                    <a:pt x="589" y="474"/>
                  </a:lnTo>
                  <a:lnTo>
                    <a:pt x="591" y="478"/>
                  </a:lnTo>
                  <a:lnTo>
                    <a:pt x="585" y="476"/>
                  </a:lnTo>
                  <a:lnTo>
                    <a:pt x="569" y="502"/>
                  </a:lnTo>
                  <a:lnTo>
                    <a:pt x="565" y="508"/>
                  </a:lnTo>
                  <a:lnTo>
                    <a:pt x="569" y="509"/>
                  </a:lnTo>
                  <a:lnTo>
                    <a:pt x="567" y="511"/>
                  </a:lnTo>
                  <a:lnTo>
                    <a:pt x="567" y="515"/>
                  </a:lnTo>
                  <a:lnTo>
                    <a:pt x="565" y="518"/>
                  </a:lnTo>
                  <a:lnTo>
                    <a:pt x="561" y="516"/>
                  </a:lnTo>
                  <a:lnTo>
                    <a:pt x="558" y="528"/>
                  </a:lnTo>
                  <a:lnTo>
                    <a:pt x="560" y="536"/>
                  </a:lnTo>
                  <a:lnTo>
                    <a:pt x="566" y="538"/>
                  </a:lnTo>
                  <a:lnTo>
                    <a:pt x="566" y="542"/>
                  </a:lnTo>
                  <a:lnTo>
                    <a:pt x="563" y="545"/>
                  </a:lnTo>
                  <a:lnTo>
                    <a:pt x="562" y="556"/>
                  </a:lnTo>
                  <a:lnTo>
                    <a:pt x="555" y="562"/>
                  </a:lnTo>
                  <a:lnTo>
                    <a:pt x="544" y="567"/>
                  </a:lnTo>
                  <a:lnTo>
                    <a:pt x="538" y="565"/>
                  </a:lnTo>
                  <a:lnTo>
                    <a:pt x="525" y="567"/>
                  </a:lnTo>
                  <a:lnTo>
                    <a:pt x="514" y="562"/>
                  </a:lnTo>
                  <a:lnTo>
                    <a:pt x="511" y="563"/>
                  </a:lnTo>
                  <a:lnTo>
                    <a:pt x="516" y="576"/>
                  </a:lnTo>
                  <a:lnTo>
                    <a:pt x="521" y="577"/>
                  </a:lnTo>
                  <a:lnTo>
                    <a:pt x="532" y="594"/>
                  </a:lnTo>
                  <a:lnTo>
                    <a:pt x="528" y="600"/>
                  </a:lnTo>
                  <a:lnTo>
                    <a:pt x="524" y="599"/>
                  </a:lnTo>
                  <a:lnTo>
                    <a:pt x="528" y="597"/>
                  </a:lnTo>
                  <a:lnTo>
                    <a:pt x="528" y="594"/>
                  </a:lnTo>
                  <a:lnTo>
                    <a:pt x="525" y="596"/>
                  </a:lnTo>
                  <a:lnTo>
                    <a:pt x="519" y="595"/>
                  </a:lnTo>
                  <a:lnTo>
                    <a:pt x="522" y="590"/>
                  </a:lnTo>
                  <a:lnTo>
                    <a:pt x="513" y="588"/>
                  </a:lnTo>
                  <a:lnTo>
                    <a:pt x="513" y="590"/>
                  </a:lnTo>
                  <a:lnTo>
                    <a:pt x="510" y="590"/>
                  </a:lnTo>
                  <a:lnTo>
                    <a:pt x="510" y="584"/>
                  </a:lnTo>
                  <a:lnTo>
                    <a:pt x="501" y="593"/>
                  </a:lnTo>
                  <a:lnTo>
                    <a:pt x="496" y="593"/>
                  </a:lnTo>
                  <a:lnTo>
                    <a:pt x="494" y="596"/>
                  </a:lnTo>
                  <a:lnTo>
                    <a:pt x="491" y="597"/>
                  </a:lnTo>
                  <a:lnTo>
                    <a:pt x="492" y="599"/>
                  </a:lnTo>
                  <a:lnTo>
                    <a:pt x="497" y="600"/>
                  </a:lnTo>
                  <a:lnTo>
                    <a:pt x="497" y="602"/>
                  </a:lnTo>
                  <a:lnTo>
                    <a:pt x="490" y="604"/>
                  </a:lnTo>
                  <a:lnTo>
                    <a:pt x="488" y="600"/>
                  </a:lnTo>
                  <a:lnTo>
                    <a:pt x="482" y="604"/>
                  </a:lnTo>
                  <a:lnTo>
                    <a:pt x="487" y="606"/>
                  </a:lnTo>
                  <a:lnTo>
                    <a:pt x="489" y="611"/>
                  </a:lnTo>
                  <a:lnTo>
                    <a:pt x="480" y="609"/>
                  </a:lnTo>
                  <a:lnTo>
                    <a:pt x="477" y="611"/>
                  </a:lnTo>
                  <a:lnTo>
                    <a:pt x="476" y="615"/>
                  </a:lnTo>
                  <a:lnTo>
                    <a:pt x="473" y="615"/>
                  </a:lnTo>
                  <a:lnTo>
                    <a:pt x="475" y="612"/>
                  </a:lnTo>
                  <a:lnTo>
                    <a:pt x="473" y="609"/>
                  </a:lnTo>
                  <a:lnTo>
                    <a:pt x="478" y="606"/>
                  </a:lnTo>
                  <a:lnTo>
                    <a:pt x="476" y="606"/>
                  </a:lnTo>
                  <a:lnTo>
                    <a:pt x="468" y="612"/>
                  </a:lnTo>
                  <a:lnTo>
                    <a:pt x="465" y="618"/>
                  </a:lnTo>
                  <a:lnTo>
                    <a:pt x="463" y="617"/>
                  </a:lnTo>
                  <a:lnTo>
                    <a:pt x="457" y="621"/>
                  </a:lnTo>
                  <a:lnTo>
                    <a:pt x="463" y="611"/>
                  </a:lnTo>
                  <a:lnTo>
                    <a:pt x="459" y="611"/>
                  </a:lnTo>
                  <a:lnTo>
                    <a:pt x="460" y="608"/>
                  </a:lnTo>
                  <a:lnTo>
                    <a:pt x="457" y="608"/>
                  </a:lnTo>
                  <a:lnTo>
                    <a:pt x="453" y="610"/>
                  </a:lnTo>
                  <a:lnTo>
                    <a:pt x="455" y="613"/>
                  </a:lnTo>
                  <a:lnTo>
                    <a:pt x="451" y="614"/>
                  </a:lnTo>
                  <a:lnTo>
                    <a:pt x="449" y="612"/>
                  </a:lnTo>
                  <a:lnTo>
                    <a:pt x="441" y="624"/>
                  </a:lnTo>
                  <a:lnTo>
                    <a:pt x="438" y="620"/>
                  </a:lnTo>
                  <a:lnTo>
                    <a:pt x="450" y="605"/>
                  </a:lnTo>
                  <a:lnTo>
                    <a:pt x="447" y="603"/>
                  </a:lnTo>
                  <a:lnTo>
                    <a:pt x="453" y="600"/>
                  </a:lnTo>
                  <a:lnTo>
                    <a:pt x="450" y="598"/>
                  </a:lnTo>
                  <a:lnTo>
                    <a:pt x="434" y="593"/>
                  </a:lnTo>
                  <a:lnTo>
                    <a:pt x="431" y="598"/>
                  </a:lnTo>
                  <a:lnTo>
                    <a:pt x="429" y="597"/>
                  </a:lnTo>
                  <a:lnTo>
                    <a:pt x="426" y="599"/>
                  </a:lnTo>
                  <a:lnTo>
                    <a:pt x="422" y="593"/>
                  </a:lnTo>
                  <a:lnTo>
                    <a:pt x="416" y="593"/>
                  </a:lnTo>
                  <a:lnTo>
                    <a:pt x="414" y="595"/>
                  </a:lnTo>
                  <a:lnTo>
                    <a:pt x="420" y="595"/>
                  </a:lnTo>
                  <a:lnTo>
                    <a:pt x="420" y="598"/>
                  </a:lnTo>
                  <a:lnTo>
                    <a:pt x="416" y="598"/>
                  </a:lnTo>
                  <a:lnTo>
                    <a:pt x="417" y="601"/>
                  </a:lnTo>
                  <a:lnTo>
                    <a:pt x="413" y="601"/>
                  </a:lnTo>
                  <a:lnTo>
                    <a:pt x="411" y="596"/>
                  </a:lnTo>
                  <a:lnTo>
                    <a:pt x="406" y="599"/>
                  </a:lnTo>
                  <a:lnTo>
                    <a:pt x="404" y="596"/>
                  </a:lnTo>
                  <a:lnTo>
                    <a:pt x="401" y="598"/>
                  </a:lnTo>
                  <a:lnTo>
                    <a:pt x="396" y="597"/>
                  </a:lnTo>
                  <a:lnTo>
                    <a:pt x="396" y="599"/>
                  </a:lnTo>
                  <a:lnTo>
                    <a:pt x="399" y="600"/>
                  </a:lnTo>
                  <a:lnTo>
                    <a:pt x="403" y="604"/>
                  </a:lnTo>
                  <a:lnTo>
                    <a:pt x="397" y="603"/>
                  </a:lnTo>
                  <a:lnTo>
                    <a:pt x="397" y="602"/>
                  </a:lnTo>
                  <a:lnTo>
                    <a:pt x="393" y="604"/>
                  </a:lnTo>
                  <a:lnTo>
                    <a:pt x="392" y="603"/>
                  </a:lnTo>
                  <a:lnTo>
                    <a:pt x="392" y="605"/>
                  </a:lnTo>
                  <a:lnTo>
                    <a:pt x="389" y="607"/>
                  </a:lnTo>
                  <a:lnTo>
                    <a:pt x="390" y="605"/>
                  </a:lnTo>
                  <a:lnTo>
                    <a:pt x="387" y="602"/>
                  </a:lnTo>
                  <a:lnTo>
                    <a:pt x="390" y="599"/>
                  </a:lnTo>
                  <a:lnTo>
                    <a:pt x="389" y="597"/>
                  </a:lnTo>
                  <a:lnTo>
                    <a:pt x="386" y="600"/>
                  </a:lnTo>
                  <a:lnTo>
                    <a:pt x="385" y="597"/>
                  </a:lnTo>
                  <a:lnTo>
                    <a:pt x="383" y="599"/>
                  </a:lnTo>
                  <a:lnTo>
                    <a:pt x="386" y="601"/>
                  </a:lnTo>
                  <a:lnTo>
                    <a:pt x="384" y="606"/>
                  </a:lnTo>
                  <a:lnTo>
                    <a:pt x="382" y="608"/>
                  </a:lnTo>
                  <a:lnTo>
                    <a:pt x="382" y="602"/>
                  </a:lnTo>
                  <a:lnTo>
                    <a:pt x="378" y="604"/>
                  </a:lnTo>
                  <a:lnTo>
                    <a:pt x="379" y="609"/>
                  </a:lnTo>
                  <a:lnTo>
                    <a:pt x="376" y="612"/>
                  </a:lnTo>
                  <a:lnTo>
                    <a:pt x="378" y="615"/>
                  </a:lnTo>
                  <a:lnTo>
                    <a:pt x="377" y="618"/>
                  </a:lnTo>
                  <a:lnTo>
                    <a:pt x="383" y="617"/>
                  </a:lnTo>
                  <a:lnTo>
                    <a:pt x="379" y="615"/>
                  </a:lnTo>
                  <a:lnTo>
                    <a:pt x="386" y="610"/>
                  </a:lnTo>
                  <a:lnTo>
                    <a:pt x="387" y="610"/>
                  </a:lnTo>
                  <a:lnTo>
                    <a:pt x="385" y="613"/>
                  </a:lnTo>
                  <a:lnTo>
                    <a:pt x="390" y="620"/>
                  </a:lnTo>
                  <a:lnTo>
                    <a:pt x="392" y="613"/>
                  </a:lnTo>
                  <a:lnTo>
                    <a:pt x="394" y="618"/>
                  </a:lnTo>
                  <a:lnTo>
                    <a:pt x="404" y="614"/>
                  </a:lnTo>
                  <a:lnTo>
                    <a:pt x="405" y="612"/>
                  </a:lnTo>
                  <a:lnTo>
                    <a:pt x="405" y="614"/>
                  </a:lnTo>
                  <a:lnTo>
                    <a:pt x="388" y="624"/>
                  </a:lnTo>
                  <a:lnTo>
                    <a:pt x="371" y="629"/>
                  </a:lnTo>
                  <a:lnTo>
                    <a:pt x="368" y="629"/>
                  </a:lnTo>
                  <a:lnTo>
                    <a:pt x="366" y="632"/>
                  </a:lnTo>
                  <a:lnTo>
                    <a:pt x="360" y="632"/>
                  </a:lnTo>
                  <a:lnTo>
                    <a:pt x="359" y="635"/>
                  </a:lnTo>
                  <a:lnTo>
                    <a:pt x="358" y="633"/>
                  </a:lnTo>
                  <a:lnTo>
                    <a:pt x="352" y="635"/>
                  </a:lnTo>
                  <a:lnTo>
                    <a:pt x="353" y="633"/>
                  </a:lnTo>
                  <a:lnTo>
                    <a:pt x="350" y="632"/>
                  </a:lnTo>
                  <a:lnTo>
                    <a:pt x="349" y="636"/>
                  </a:lnTo>
                  <a:lnTo>
                    <a:pt x="350" y="642"/>
                  </a:lnTo>
                  <a:lnTo>
                    <a:pt x="345" y="639"/>
                  </a:lnTo>
                  <a:lnTo>
                    <a:pt x="340" y="642"/>
                  </a:lnTo>
                  <a:lnTo>
                    <a:pt x="340" y="638"/>
                  </a:lnTo>
                  <a:lnTo>
                    <a:pt x="335" y="644"/>
                  </a:lnTo>
                  <a:lnTo>
                    <a:pt x="333" y="639"/>
                  </a:lnTo>
                  <a:lnTo>
                    <a:pt x="328" y="642"/>
                  </a:lnTo>
                  <a:lnTo>
                    <a:pt x="327" y="644"/>
                  </a:lnTo>
                  <a:lnTo>
                    <a:pt x="322" y="646"/>
                  </a:lnTo>
                  <a:lnTo>
                    <a:pt x="318" y="645"/>
                  </a:lnTo>
                  <a:lnTo>
                    <a:pt x="311" y="649"/>
                  </a:lnTo>
                  <a:lnTo>
                    <a:pt x="314" y="653"/>
                  </a:lnTo>
                  <a:lnTo>
                    <a:pt x="306" y="654"/>
                  </a:lnTo>
                  <a:lnTo>
                    <a:pt x="307" y="659"/>
                  </a:lnTo>
                  <a:lnTo>
                    <a:pt x="303" y="658"/>
                  </a:lnTo>
                  <a:lnTo>
                    <a:pt x="299" y="660"/>
                  </a:lnTo>
                  <a:lnTo>
                    <a:pt x="300" y="658"/>
                  </a:lnTo>
                  <a:lnTo>
                    <a:pt x="296" y="657"/>
                  </a:lnTo>
                  <a:lnTo>
                    <a:pt x="297" y="653"/>
                  </a:lnTo>
                  <a:lnTo>
                    <a:pt x="301" y="654"/>
                  </a:lnTo>
                  <a:lnTo>
                    <a:pt x="296" y="652"/>
                  </a:lnTo>
                  <a:lnTo>
                    <a:pt x="293" y="659"/>
                  </a:lnTo>
                  <a:lnTo>
                    <a:pt x="284" y="663"/>
                  </a:lnTo>
                  <a:lnTo>
                    <a:pt x="292" y="661"/>
                  </a:lnTo>
                  <a:lnTo>
                    <a:pt x="293" y="666"/>
                  </a:lnTo>
                  <a:lnTo>
                    <a:pt x="295" y="667"/>
                  </a:lnTo>
                  <a:lnTo>
                    <a:pt x="292" y="667"/>
                  </a:lnTo>
                  <a:lnTo>
                    <a:pt x="292" y="663"/>
                  </a:lnTo>
                  <a:lnTo>
                    <a:pt x="287" y="664"/>
                  </a:lnTo>
                  <a:lnTo>
                    <a:pt x="284" y="667"/>
                  </a:lnTo>
                  <a:lnTo>
                    <a:pt x="287" y="666"/>
                  </a:lnTo>
                  <a:lnTo>
                    <a:pt x="289" y="669"/>
                  </a:lnTo>
                  <a:lnTo>
                    <a:pt x="284" y="668"/>
                  </a:lnTo>
                  <a:lnTo>
                    <a:pt x="281" y="670"/>
                  </a:lnTo>
                  <a:lnTo>
                    <a:pt x="283" y="677"/>
                  </a:lnTo>
                  <a:lnTo>
                    <a:pt x="279" y="672"/>
                  </a:lnTo>
                  <a:lnTo>
                    <a:pt x="274" y="681"/>
                  </a:lnTo>
                  <a:lnTo>
                    <a:pt x="275" y="683"/>
                  </a:lnTo>
                  <a:lnTo>
                    <a:pt x="273" y="686"/>
                  </a:lnTo>
                  <a:lnTo>
                    <a:pt x="266" y="688"/>
                  </a:lnTo>
                  <a:lnTo>
                    <a:pt x="250" y="684"/>
                  </a:lnTo>
                  <a:lnTo>
                    <a:pt x="244" y="686"/>
                  </a:lnTo>
                  <a:lnTo>
                    <a:pt x="242" y="689"/>
                  </a:lnTo>
                  <a:lnTo>
                    <a:pt x="243" y="692"/>
                  </a:lnTo>
                  <a:lnTo>
                    <a:pt x="243" y="690"/>
                  </a:lnTo>
                  <a:lnTo>
                    <a:pt x="247" y="691"/>
                  </a:lnTo>
                  <a:lnTo>
                    <a:pt x="253" y="695"/>
                  </a:lnTo>
                  <a:lnTo>
                    <a:pt x="261" y="694"/>
                  </a:lnTo>
                  <a:lnTo>
                    <a:pt x="261" y="697"/>
                  </a:lnTo>
                  <a:lnTo>
                    <a:pt x="257" y="703"/>
                  </a:lnTo>
                  <a:lnTo>
                    <a:pt x="254" y="701"/>
                  </a:lnTo>
                  <a:lnTo>
                    <a:pt x="255" y="699"/>
                  </a:lnTo>
                  <a:lnTo>
                    <a:pt x="254" y="697"/>
                  </a:lnTo>
                  <a:lnTo>
                    <a:pt x="249" y="698"/>
                  </a:lnTo>
                  <a:lnTo>
                    <a:pt x="252" y="702"/>
                  </a:lnTo>
                  <a:lnTo>
                    <a:pt x="253" y="702"/>
                  </a:lnTo>
                  <a:lnTo>
                    <a:pt x="248" y="709"/>
                  </a:lnTo>
                  <a:lnTo>
                    <a:pt x="249" y="710"/>
                  </a:lnTo>
                  <a:lnTo>
                    <a:pt x="247" y="710"/>
                  </a:lnTo>
                  <a:lnTo>
                    <a:pt x="246" y="721"/>
                  </a:lnTo>
                  <a:lnTo>
                    <a:pt x="242" y="718"/>
                  </a:lnTo>
                  <a:lnTo>
                    <a:pt x="239" y="723"/>
                  </a:lnTo>
                  <a:lnTo>
                    <a:pt x="240" y="725"/>
                  </a:lnTo>
                  <a:lnTo>
                    <a:pt x="244" y="725"/>
                  </a:lnTo>
                  <a:lnTo>
                    <a:pt x="242" y="728"/>
                  </a:lnTo>
                  <a:lnTo>
                    <a:pt x="244" y="731"/>
                  </a:lnTo>
                  <a:lnTo>
                    <a:pt x="240" y="729"/>
                  </a:lnTo>
                  <a:lnTo>
                    <a:pt x="238" y="731"/>
                  </a:lnTo>
                  <a:lnTo>
                    <a:pt x="239" y="727"/>
                  </a:lnTo>
                  <a:lnTo>
                    <a:pt x="235" y="726"/>
                  </a:lnTo>
                  <a:lnTo>
                    <a:pt x="236" y="721"/>
                  </a:lnTo>
                  <a:lnTo>
                    <a:pt x="234" y="723"/>
                  </a:lnTo>
                  <a:lnTo>
                    <a:pt x="234" y="721"/>
                  </a:lnTo>
                  <a:lnTo>
                    <a:pt x="231" y="720"/>
                  </a:lnTo>
                  <a:lnTo>
                    <a:pt x="231" y="723"/>
                  </a:lnTo>
                  <a:lnTo>
                    <a:pt x="228" y="718"/>
                  </a:lnTo>
                  <a:lnTo>
                    <a:pt x="231" y="718"/>
                  </a:lnTo>
                  <a:lnTo>
                    <a:pt x="231" y="716"/>
                  </a:lnTo>
                  <a:lnTo>
                    <a:pt x="228" y="712"/>
                  </a:lnTo>
                  <a:lnTo>
                    <a:pt x="226" y="714"/>
                  </a:lnTo>
                  <a:lnTo>
                    <a:pt x="225" y="711"/>
                  </a:lnTo>
                  <a:lnTo>
                    <a:pt x="223" y="711"/>
                  </a:lnTo>
                  <a:lnTo>
                    <a:pt x="226" y="716"/>
                  </a:lnTo>
                  <a:lnTo>
                    <a:pt x="224" y="717"/>
                  </a:lnTo>
                  <a:lnTo>
                    <a:pt x="223" y="721"/>
                  </a:lnTo>
                  <a:lnTo>
                    <a:pt x="221" y="720"/>
                  </a:lnTo>
                  <a:lnTo>
                    <a:pt x="218" y="721"/>
                  </a:lnTo>
                  <a:lnTo>
                    <a:pt x="220" y="725"/>
                  </a:lnTo>
                  <a:lnTo>
                    <a:pt x="216" y="727"/>
                  </a:lnTo>
                  <a:lnTo>
                    <a:pt x="219" y="729"/>
                  </a:lnTo>
                  <a:lnTo>
                    <a:pt x="217" y="731"/>
                  </a:lnTo>
                  <a:lnTo>
                    <a:pt x="222" y="729"/>
                  </a:lnTo>
                  <a:lnTo>
                    <a:pt x="231" y="731"/>
                  </a:lnTo>
                  <a:lnTo>
                    <a:pt x="231" y="732"/>
                  </a:lnTo>
                  <a:lnTo>
                    <a:pt x="234" y="735"/>
                  </a:lnTo>
                  <a:lnTo>
                    <a:pt x="239" y="735"/>
                  </a:lnTo>
                  <a:lnTo>
                    <a:pt x="235" y="739"/>
                  </a:lnTo>
                  <a:lnTo>
                    <a:pt x="238" y="741"/>
                  </a:lnTo>
                  <a:lnTo>
                    <a:pt x="238" y="744"/>
                  </a:lnTo>
                  <a:lnTo>
                    <a:pt x="241" y="747"/>
                  </a:lnTo>
                  <a:lnTo>
                    <a:pt x="246" y="746"/>
                  </a:lnTo>
                  <a:lnTo>
                    <a:pt x="248" y="741"/>
                  </a:lnTo>
                  <a:lnTo>
                    <a:pt x="249" y="743"/>
                  </a:lnTo>
                  <a:lnTo>
                    <a:pt x="246" y="748"/>
                  </a:lnTo>
                  <a:lnTo>
                    <a:pt x="251" y="751"/>
                  </a:lnTo>
                  <a:lnTo>
                    <a:pt x="252" y="745"/>
                  </a:lnTo>
                  <a:lnTo>
                    <a:pt x="253" y="751"/>
                  </a:lnTo>
                  <a:lnTo>
                    <a:pt x="250" y="752"/>
                  </a:lnTo>
                  <a:lnTo>
                    <a:pt x="245" y="750"/>
                  </a:lnTo>
                  <a:lnTo>
                    <a:pt x="247" y="754"/>
                  </a:lnTo>
                  <a:lnTo>
                    <a:pt x="245" y="759"/>
                  </a:lnTo>
                  <a:lnTo>
                    <a:pt x="245" y="752"/>
                  </a:lnTo>
                  <a:lnTo>
                    <a:pt x="242" y="753"/>
                  </a:lnTo>
                  <a:lnTo>
                    <a:pt x="241" y="756"/>
                  </a:lnTo>
                  <a:lnTo>
                    <a:pt x="239" y="755"/>
                  </a:lnTo>
                  <a:lnTo>
                    <a:pt x="244" y="751"/>
                  </a:lnTo>
                  <a:lnTo>
                    <a:pt x="244" y="748"/>
                  </a:lnTo>
                  <a:lnTo>
                    <a:pt x="241" y="748"/>
                  </a:lnTo>
                  <a:lnTo>
                    <a:pt x="240" y="750"/>
                  </a:lnTo>
                  <a:lnTo>
                    <a:pt x="238" y="747"/>
                  </a:lnTo>
                  <a:lnTo>
                    <a:pt x="237" y="748"/>
                  </a:lnTo>
                  <a:lnTo>
                    <a:pt x="238" y="746"/>
                  </a:lnTo>
                  <a:lnTo>
                    <a:pt x="234" y="742"/>
                  </a:lnTo>
                  <a:lnTo>
                    <a:pt x="231" y="743"/>
                  </a:lnTo>
                  <a:lnTo>
                    <a:pt x="229" y="746"/>
                  </a:lnTo>
                  <a:lnTo>
                    <a:pt x="224" y="746"/>
                  </a:lnTo>
                  <a:lnTo>
                    <a:pt x="229" y="749"/>
                  </a:lnTo>
                  <a:lnTo>
                    <a:pt x="229" y="755"/>
                  </a:lnTo>
                  <a:lnTo>
                    <a:pt x="226" y="749"/>
                  </a:lnTo>
                  <a:lnTo>
                    <a:pt x="221" y="749"/>
                  </a:lnTo>
                  <a:lnTo>
                    <a:pt x="220" y="751"/>
                  </a:lnTo>
                  <a:lnTo>
                    <a:pt x="221" y="757"/>
                  </a:lnTo>
                  <a:lnTo>
                    <a:pt x="237" y="762"/>
                  </a:lnTo>
                  <a:lnTo>
                    <a:pt x="240" y="767"/>
                  </a:lnTo>
                  <a:lnTo>
                    <a:pt x="238" y="771"/>
                  </a:lnTo>
                  <a:lnTo>
                    <a:pt x="241" y="773"/>
                  </a:lnTo>
                  <a:lnTo>
                    <a:pt x="240" y="774"/>
                  </a:lnTo>
                  <a:lnTo>
                    <a:pt x="242" y="777"/>
                  </a:lnTo>
                  <a:lnTo>
                    <a:pt x="254" y="775"/>
                  </a:lnTo>
                  <a:lnTo>
                    <a:pt x="252" y="777"/>
                  </a:lnTo>
                  <a:lnTo>
                    <a:pt x="243" y="779"/>
                  </a:lnTo>
                  <a:lnTo>
                    <a:pt x="250" y="791"/>
                  </a:lnTo>
                  <a:lnTo>
                    <a:pt x="247" y="793"/>
                  </a:lnTo>
                  <a:lnTo>
                    <a:pt x="239" y="790"/>
                  </a:lnTo>
                  <a:lnTo>
                    <a:pt x="225" y="792"/>
                  </a:lnTo>
                  <a:lnTo>
                    <a:pt x="220" y="796"/>
                  </a:lnTo>
                  <a:lnTo>
                    <a:pt x="215" y="796"/>
                  </a:lnTo>
                  <a:lnTo>
                    <a:pt x="211" y="800"/>
                  </a:lnTo>
                  <a:lnTo>
                    <a:pt x="211" y="804"/>
                  </a:lnTo>
                  <a:lnTo>
                    <a:pt x="207" y="806"/>
                  </a:lnTo>
                  <a:lnTo>
                    <a:pt x="194" y="801"/>
                  </a:lnTo>
                  <a:lnTo>
                    <a:pt x="166" y="810"/>
                  </a:lnTo>
                  <a:lnTo>
                    <a:pt x="142" y="810"/>
                  </a:lnTo>
                  <a:lnTo>
                    <a:pt x="142" y="813"/>
                  </a:lnTo>
                  <a:lnTo>
                    <a:pt x="140" y="810"/>
                  </a:lnTo>
                  <a:lnTo>
                    <a:pt x="130" y="811"/>
                  </a:lnTo>
                  <a:lnTo>
                    <a:pt x="119" y="813"/>
                  </a:lnTo>
                  <a:lnTo>
                    <a:pt x="117" y="816"/>
                  </a:lnTo>
                  <a:lnTo>
                    <a:pt x="112" y="815"/>
                  </a:lnTo>
                  <a:lnTo>
                    <a:pt x="108" y="817"/>
                  </a:lnTo>
                  <a:lnTo>
                    <a:pt x="108" y="818"/>
                  </a:lnTo>
                  <a:lnTo>
                    <a:pt x="104" y="816"/>
                  </a:lnTo>
                  <a:lnTo>
                    <a:pt x="100" y="818"/>
                  </a:lnTo>
                  <a:lnTo>
                    <a:pt x="101" y="825"/>
                  </a:lnTo>
                  <a:lnTo>
                    <a:pt x="102" y="822"/>
                  </a:lnTo>
                  <a:lnTo>
                    <a:pt x="102" y="827"/>
                  </a:lnTo>
                  <a:lnTo>
                    <a:pt x="103" y="827"/>
                  </a:lnTo>
                  <a:lnTo>
                    <a:pt x="100" y="830"/>
                  </a:lnTo>
                  <a:lnTo>
                    <a:pt x="100" y="832"/>
                  </a:lnTo>
                  <a:lnTo>
                    <a:pt x="98" y="832"/>
                  </a:lnTo>
                  <a:lnTo>
                    <a:pt x="95" y="837"/>
                  </a:lnTo>
                  <a:lnTo>
                    <a:pt x="99" y="838"/>
                  </a:lnTo>
                  <a:lnTo>
                    <a:pt x="105" y="845"/>
                  </a:lnTo>
                  <a:lnTo>
                    <a:pt x="101" y="845"/>
                  </a:lnTo>
                  <a:lnTo>
                    <a:pt x="101" y="846"/>
                  </a:lnTo>
                  <a:lnTo>
                    <a:pt x="96" y="846"/>
                  </a:lnTo>
                  <a:lnTo>
                    <a:pt x="94" y="848"/>
                  </a:lnTo>
                  <a:lnTo>
                    <a:pt x="96" y="847"/>
                  </a:lnTo>
                  <a:lnTo>
                    <a:pt x="97" y="849"/>
                  </a:lnTo>
                  <a:lnTo>
                    <a:pt x="102" y="850"/>
                  </a:lnTo>
                  <a:lnTo>
                    <a:pt x="102" y="853"/>
                  </a:lnTo>
                  <a:lnTo>
                    <a:pt x="99" y="854"/>
                  </a:lnTo>
                  <a:lnTo>
                    <a:pt x="105" y="858"/>
                  </a:lnTo>
                  <a:lnTo>
                    <a:pt x="107" y="866"/>
                  </a:lnTo>
                  <a:lnTo>
                    <a:pt x="105" y="874"/>
                  </a:lnTo>
                  <a:lnTo>
                    <a:pt x="107" y="876"/>
                  </a:lnTo>
                  <a:lnTo>
                    <a:pt x="102" y="881"/>
                  </a:lnTo>
                  <a:lnTo>
                    <a:pt x="102" y="885"/>
                  </a:lnTo>
                  <a:lnTo>
                    <a:pt x="103" y="889"/>
                  </a:lnTo>
                  <a:lnTo>
                    <a:pt x="107" y="888"/>
                  </a:lnTo>
                  <a:lnTo>
                    <a:pt x="108" y="889"/>
                  </a:lnTo>
                  <a:lnTo>
                    <a:pt x="104" y="897"/>
                  </a:lnTo>
                  <a:lnTo>
                    <a:pt x="106" y="902"/>
                  </a:lnTo>
                  <a:lnTo>
                    <a:pt x="117" y="909"/>
                  </a:lnTo>
                  <a:lnTo>
                    <a:pt x="129" y="911"/>
                  </a:lnTo>
                  <a:lnTo>
                    <a:pt x="131" y="909"/>
                  </a:lnTo>
                  <a:lnTo>
                    <a:pt x="130" y="912"/>
                  </a:lnTo>
                  <a:lnTo>
                    <a:pt x="138" y="916"/>
                  </a:lnTo>
                  <a:lnTo>
                    <a:pt x="143" y="925"/>
                  </a:lnTo>
                  <a:lnTo>
                    <a:pt x="140" y="928"/>
                  </a:lnTo>
                  <a:lnTo>
                    <a:pt x="138" y="928"/>
                  </a:lnTo>
                  <a:lnTo>
                    <a:pt x="144" y="932"/>
                  </a:lnTo>
                  <a:lnTo>
                    <a:pt x="147" y="944"/>
                  </a:lnTo>
                  <a:lnTo>
                    <a:pt x="149" y="942"/>
                  </a:lnTo>
                  <a:lnTo>
                    <a:pt x="162" y="946"/>
                  </a:lnTo>
                  <a:lnTo>
                    <a:pt x="165" y="950"/>
                  </a:lnTo>
                  <a:lnTo>
                    <a:pt x="164" y="954"/>
                  </a:lnTo>
                  <a:lnTo>
                    <a:pt x="169" y="961"/>
                  </a:lnTo>
                  <a:lnTo>
                    <a:pt x="168" y="968"/>
                  </a:lnTo>
                  <a:lnTo>
                    <a:pt x="165" y="972"/>
                  </a:lnTo>
                  <a:lnTo>
                    <a:pt x="162" y="985"/>
                  </a:lnTo>
                  <a:lnTo>
                    <a:pt x="158" y="988"/>
                  </a:lnTo>
                  <a:lnTo>
                    <a:pt x="161" y="996"/>
                  </a:lnTo>
                  <a:lnTo>
                    <a:pt x="160" y="998"/>
                  </a:lnTo>
                  <a:lnTo>
                    <a:pt x="158" y="997"/>
                  </a:lnTo>
                  <a:lnTo>
                    <a:pt x="164" y="1006"/>
                  </a:lnTo>
                  <a:lnTo>
                    <a:pt x="172" y="1042"/>
                  </a:lnTo>
                  <a:lnTo>
                    <a:pt x="167" y="1049"/>
                  </a:lnTo>
                  <a:lnTo>
                    <a:pt x="167" y="1051"/>
                  </a:lnTo>
                  <a:lnTo>
                    <a:pt x="166" y="1049"/>
                  </a:lnTo>
                  <a:lnTo>
                    <a:pt x="159" y="1052"/>
                  </a:lnTo>
                  <a:lnTo>
                    <a:pt x="156" y="1049"/>
                  </a:lnTo>
                  <a:lnTo>
                    <a:pt x="154" y="1053"/>
                  </a:lnTo>
                  <a:lnTo>
                    <a:pt x="159" y="1063"/>
                  </a:lnTo>
                  <a:lnTo>
                    <a:pt x="158" y="1067"/>
                  </a:lnTo>
                  <a:lnTo>
                    <a:pt x="165" y="1068"/>
                  </a:lnTo>
                  <a:lnTo>
                    <a:pt x="170" y="1081"/>
                  </a:lnTo>
                  <a:lnTo>
                    <a:pt x="176" y="1085"/>
                  </a:lnTo>
                  <a:lnTo>
                    <a:pt x="179" y="1090"/>
                  </a:lnTo>
                  <a:lnTo>
                    <a:pt x="185" y="1092"/>
                  </a:lnTo>
                  <a:lnTo>
                    <a:pt x="186" y="1097"/>
                  </a:lnTo>
                  <a:lnTo>
                    <a:pt x="188" y="1096"/>
                  </a:lnTo>
                  <a:lnTo>
                    <a:pt x="189" y="1097"/>
                  </a:lnTo>
                  <a:lnTo>
                    <a:pt x="187" y="1100"/>
                  </a:lnTo>
                  <a:lnTo>
                    <a:pt x="181" y="1100"/>
                  </a:lnTo>
                  <a:lnTo>
                    <a:pt x="176" y="1089"/>
                  </a:lnTo>
                  <a:lnTo>
                    <a:pt x="174" y="1089"/>
                  </a:lnTo>
                  <a:lnTo>
                    <a:pt x="173" y="1091"/>
                  </a:lnTo>
                  <a:lnTo>
                    <a:pt x="167" y="1090"/>
                  </a:lnTo>
                  <a:lnTo>
                    <a:pt x="158" y="1076"/>
                  </a:lnTo>
                  <a:lnTo>
                    <a:pt x="148" y="1072"/>
                  </a:lnTo>
                  <a:lnTo>
                    <a:pt x="153" y="1073"/>
                  </a:lnTo>
                  <a:lnTo>
                    <a:pt x="154" y="1070"/>
                  </a:lnTo>
                  <a:lnTo>
                    <a:pt x="146" y="1063"/>
                  </a:lnTo>
                  <a:lnTo>
                    <a:pt x="143" y="1061"/>
                  </a:lnTo>
                  <a:lnTo>
                    <a:pt x="142" y="1063"/>
                  </a:lnTo>
                  <a:lnTo>
                    <a:pt x="139" y="1062"/>
                  </a:lnTo>
                  <a:lnTo>
                    <a:pt x="137" y="1068"/>
                  </a:lnTo>
                  <a:lnTo>
                    <a:pt x="137" y="1065"/>
                  </a:lnTo>
                  <a:lnTo>
                    <a:pt x="140" y="1061"/>
                  </a:lnTo>
                  <a:lnTo>
                    <a:pt x="137" y="1054"/>
                  </a:lnTo>
                  <a:lnTo>
                    <a:pt x="132" y="1053"/>
                  </a:lnTo>
                  <a:lnTo>
                    <a:pt x="138" y="1052"/>
                  </a:lnTo>
                  <a:lnTo>
                    <a:pt x="136" y="1042"/>
                  </a:lnTo>
                  <a:lnTo>
                    <a:pt x="131" y="1047"/>
                  </a:lnTo>
                  <a:lnTo>
                    <a:pt x="131" y="1052"/>
                  </a:lnTo>
                  <a:lnTo>
                    <a:pt x="127" y="1058"/>
                  </a:lnTo>
                  <a:lnTo>
                    <a:pt x="130" y="1052"/>
                  </a:lnTo>
                  <a:lnTo>
                    <a:pt x="130" y="1049"/>
                  </a:lnTo>
                  <a:lnTo>
                    <a:pt x="128" y="1049"/>
                  </a:lnTo>
                  <a:lnTo>
                    <a:pt x="130" y="1047"/>
                  </a:lnTo>
                  <a:lnTo>
                    <a:pt x="135" y="1041"/>
                  </a:lnTo>
                  <a:lnTo>
                    <a:pt x="134" y="1034"/>
                  </a:lnTo>
                  <a:lnTo>
                    <a:pt x="142" y="1023"/>
                  </a:lnTo>
                  <a:lnTo>
                    <a:pt x="137" y="1008"/>
                  </a:lnTo>
                  <a:lnTo>
                    <a:pt x="138" y="1007"/>
                  </a:lnTo>
                  <a:lnTo>
                    <a:pt x="136" y="1005"/>
                  </a:lnTo>
                  <a:lnTo>
                    <a:pt x="139" y="1000"/>
                  </a:lnTo>
                  <a:lnTo>
                    <a:pt x="138" y="988"/>
                  </a:lnTo>
                  <a:lnTo>
                    <a:pt x="154" y="977"/>
                  </a:lnTo>
                  <a:lnTo>
                    <a:pt x="154" y="968"/>
                  </a:lnTo>
                  <a:lnTo>
                    <a:pt x="158" y="966"/>
                  </a:lnTo>
                  <a:lnTo>
                    <a:pt x="161" y="957"/>
                  </a:lnTo>
                  <a:lnTo>
                    <a:pt x="151" y="951"/>
                  </a:lnTo>
                  <a:lnTo>
                    <a:pt x="137" y="956"/>
                  </a:lnTo>
                  <a:lnTo>
                    <a:pt x="124" y="957"/>
                  </a:lnTo>
                  <a:lnTo>
                    <a:pt x="117" y="952"/>
                  </a:lnTo>
                  <a:lnTo>
                    <a:pt x="115" y="946"/>
                  </a:lnTo>
                  <a:lnTo>
                    <a:pt x="106" y="934"/>
                  </a:lnTo>
                  <a:lnTo>
                    <a:pt x="103" y="933"/>
                  </a:lnTo>
                  <a:lnTo>
                    <a:pt x="101" y="927"/>
                  </a:lnTo>
                  <a:lnTo>
                    <a:pt x="89" y="922"/>
                  </a:lnTo>
                  <a:lnTo>
                    <a:pt x="87" y="923"/>
                  </a:lnTo>
                  <a:lnTo>
                    <a:pt x="88" y="921"/>
                  </a:lnTo>
                  <a:lnTo>
                    <a:pt x="75" y="909"/>
                  </a:lnTo>
                  <a:lnTo>
                    <a:pt x="54" y="907"/>
                  </a:lnTo>
                  <a:lnTo>
                    <a:pt x="54" y="907"/>
                  </a:lnTo>
                  <a:lnTo>
                    <a:pt x="59" y="915"/>
                  </a:lnTo>
                  <a:lnTo>
                    <a:pt x="58" y="919"/>
                  </a:lnTo>
                  <a:lnTo>
                    <a:pt x="64" y="926"/>
                  </a:lnTo>
                  <a:lnTo>
                    <a:pt x="71" y="930"/>
                  </a:lnTo>
                  <a:lnTo>
                    <a:pt x="83" y="930"/>
                  </a:lnTo>
                  <a:lnTo>
                    <a:pt x="97" y="940"/>
                  </a:lnTo>
                  <a:lnTo>
                    <a:pt x="98" y="945"/>
                  </a:lnTo>
                  <a:lnTo>
                    <a:pt x="93" y="947"/>
                  </a:lnTo>
                  <a:lnTo>
                    <a:pt x="91" y="956"/>
                  </a:lnTo>
                  <a:lnTo>
                    <a:pt x="88" y="961"/>
                  </a:lnTo>
                  <a:lnTo>
                    <a:pt x="83" y="963"/>
                  </a:lnTo>
                  <a:lnTo>
                    <a:pt x="75" y="963"/>
                  </a:lnTo>
                  <a:lnTo>
                    <a:pt x="75" y="969"/>
                  </a:lnTo>
                  <a:lnTo>
                    <a:pt x="72" y="976"/>
                  </a:lnTo>
                  <a:lnTo>
                    <a:pt x="74" y="983"/>
                  </a:lnTo>
                  <a:lnTo>
                    <a:pt x="79" y="985"/>
                  </a:lnTo>
                  <a:lnTo>
                    <a:pt x="86" y="995"/>
                  </a:lnTo>
                  <a:lnTo>
                    <a:pt x="102" y="1002"/>
                  </a:lnTo>
                  <a:lnTo>
                    <a:pt x="106" y="1019"/>
                  </a:lnTo>
                  <a:lnTo>
                    <a:pt x="104" y="1026"/>
                  </a:lnTo>
                  <a:lnTo>
                    <a:pt x="108" y="1030"/>
                  </a:lnTo>
                  <a:lnTo>
                    <a:pt x="104" y="1040"/>
                  </a:lnTo>
                  <a:lnTo>
                    <a:pt x="108" y="1045"/>
                  </a:lnTo>
                  <a:lnTo>
                    <a:pt x="107" y="1047"/>
                  </a:lnTo>
                  <a:lnTo>
                    <a:pt x="101" y="1044"/>
                  </a:lnTo>
                  <a:lnTo>
                    <a:pt x="96" y="1044"/>
                  </a:lnTo>
                  <a:lnTo>
                    <a:pt x="82" y="1059"/>
                  </a:lnTo>
                  <a:lnTo>
                    <a:pt x="79" y="1066"/>
                  </a:lnTo>
                  <a:lnTo>
                    <a:pt x="77" y="1063"/>
                  </a:lnTo>
                  <a:lnTo>
                    <a:pt x="74" y="1064"/>
                  </a:lnTo>
                  <a:lnTo>
                    <a:pt x="74" y="1068"/>
                  </a:lnTo>
                  <a:lnTo>
                    <a:pt x="64" y="1080"/>
                  </a:lnTo>
                  <a:lnTo>
                    <a:pt x="68" y="1089"/>
                  </a:lnTo>
                  <a:lnTo>
                    <a:pt x="67" y="1094"/>
                  </a:lnTo>
                  <a:lnTo>
                    <a:pt x="76" y="1096"/>
                  </a:lnTo>
                  <a:lnTo>
                    <a:pt x="81" y="1110"/>
                  </a:lnTo>
                  <a:lnTo>
                    <a:pt x="87" y="1116"/>
                  </a:lnTo>
                  <a:lnTo>
                    <a:pt x="94" y="1116"/>
                  </a:lnTo>
                  <a:lnTo>
                    <a:pt x="102" y="1118"/>
                  </a:lnTo>
                  <a:lnTo>
                    <a:pt x="113" y="1124"/>
                  </a:lnTo>
                  <a:lnTo>
                    <a:pt x="118" y="1121"/>
                  </a:lnTo>
                  <a:lnTo>
                    <a:pt x="124" y="1121"/>
                  </a:lnTo>
                  <a:lnTo>
                    <a:pt x="125" y="1119"/>
                  </a:lnTo>
                  <a:lnTo>
                    <a:pt x="127" y="1109"/>
                  </a:lnTo>
                  <a:lnTo>
                    <a:pt x="134" y="1114"/>
                  </a:lnTo>
                  <a:lnTo>
                    <a:pt x="131" y="1125"/>
                  </a:lnTo>
                  <a:lnTo>
                    <a:pt x="143" y="1127"/>
                  </a:lnTo>
                  <a:lnTo>
                    <a:pt x="143" y="1127"/>
                  </a:lnTo>
                  <a:lnTo>
                    <a:pt x="145" y="1130"/>
                  </a:lnTo>
                  <a:lnTo>
                    <a:pt x="145" y="1130"/>
                  </a:lnTo>
                  <a:lnTo>
                    <a:pt x="142" y="1133"/>
                  </a:lnTo>
                  <a:lnTo>
                    <a:pt x="146" y="1148"/>
                  </a:lnTo>
                  <a:lnTo>
                    <a:pt x="153" y="1157"/>
                  </a:lnTo>
                  <a:lnTo>
                    <a:pt x="153" y="1160"/>
                  </a:lnTo>
                  <a:lnTo>
                    <a:pt x="148" y="1164"/>
                  </a:lnTo>
                  <a:lnTo>
                    <a:pt x="149" y="1171"/>
                  </a:lnTo>
                  <a:lnTo>
                    <a:pt x="149" y="1171"/>
                  </a:lnTo>
                  <a:lnTo>
                    <a:pt x="149" y="1181"/>
                  </a:lnTo>
                  <a:lnTo>
                    <a:pt x="149" y="1181"/>
                  </a:lnTo>
                  <a:lnTo>
                    <a:pt x="145" y="1184"/>
                  </a:lnTo>
                  <a:lnTo>
                    <a:pt x="145" y="1188"/>
                  </a:lnTo>
                  <a:lnTo>
                    <a:pt x="142" y="1192"/>
                  </a:lnTo>
                  <a:lnTo>
                    <a:pt x="141" y="1201"/>
                  </a:lnTo>
                  <a:lnTo>
                    <a:pt x="137" y="1203"/>
                  </a:lnTo>
                  <a:lnTo>
                    <a:pt x="134" y="1201"/>
                  </a:lnTo>
                  <a:lnTo>
                    <a:pt x="127" y="1204"/>
                  </a:lnTo>
                  <a:lnTo>
                    <a:pt x="131" y="1211"/>
                  </a:lnTo>
                  <a:lnTo>
                    <a:pt x="134" y="1214"/>
                  </a:lnTo>
                  <a:lnTo>
                    <a:pt x="135" y="1220"/>
                  </a:lnTo>
                  <a:lnTo>
                    <a:pt x="141" y="1226"/>
                  </a:lnTo>
                  <a:lnTo>
                    <a:pt x="140" y="1239"/>
                  </a:lnTo>
                  <a:lnTo>
                    <a:pt x="136" y="1244"/>
                  </a:lnTo>
                  <a:lnTo>
                    <a:pt x="160" y="1267"/>
                  </a:lnTo>
                  <a:lnTo>
                    <a:pt x="163" y="1275"/>
                  </a:lnTo>
                  <a:lnTo>
                    <a:pt x="157" y="1284"/>
                  </a:lnTo>
                  <a:lnTo>
                    <a:pt x="157" y="1285"/>
                  </a:lnTo>
                  <a:lnTo>
                    <a:pt x="167" y="1304"/>
                  </a:lnTo>
                  <a:lnTo>
                    <a:pt x="163" y="1310"/>
                  </a:lnTo>
                  <a:lnTo>
                    <a:pt x="167" y="1317"/>
                  </a:lnTo>
                  <a:lnTo>
                    <a:pt x="167" y="1323"/>
                  </a:lnTo>
                  <a:lnTo>
                    <a:pt x="171" y="1325"/>
                  </a:lnTo>
                  <a:lnTo>
                    <a:pt x="176" y="1324"/>
                  </a:lnTo>
                  <a:lnTo>
                    <a:pt x="184" y="1330"/>
                  </a:lnTo>
                  <a:lnTo>
                    <a:pt x="185" y="1332"/>
                  </a:lnTo>
                  <a:lnTo>
                    <a:pt x="181" y="1335"/>
                  </a:lnTo>
                  <a:lnTo>
                    <a:pt x="189" y="1339"/>
                  </a:lnTo>
                  <a:lnTo>
                    <a:pt x="191" y="1351"/>
                  </a:lnTo>
                  <a:lnTo>
                    <a:pt x="185" y="1360"/>
                  </a:lnTo>
                  <a:lnTo>
                    <a:pt x="187" y="1365"/>
                  </a:lnTo>
                  <a:lnTo>
                    <a:pt x="186" y="1368"/>
                  </a:lnTo>
                  <a:lnTo>
                    <a:pt x="193" y="1370"/>
                  </a:lnTo>
                  <a:lnTo>
                    <a:pt x="201" y="1369"/>
                  </a:lnTo>
                  <a:lnTo>
                    <a:pt x="200" y="1373"/>
                  </a:lnTo>
                  <a:lnTo>
                    <a:pt x="205" y="1377"/>
                  </a:lnTo>
                  <a:lnTo>
                    <a:pt x="208" y="1377"/>
                  </a:lnTo>
                  <a:lnTo>
                    <a:pt x="212" y="1374"/>
                  </a:lnTo>
                  <a:lnTo>
                    <a:pt x="212" y="1374"/>
                  </a:lnTo>
                  <a:lnTo>
                    <a:pt x="215" y="1375"/>
                  </a:lnTo>
                  <a:lnTo>
                    <a:pt x="215" y="1375"/>
                  </a:lnTo>
                  <a:lnTo>
                    <a:pt x="218" y="1378"/>
                  </a:lnTo>
                  <a:lnTo>
                    <a:pt x="220" y="1387"/>
                  </a:lnTo>
                  <a:lnTo>
                    <a:pt x="218" y="1391"/>
                  </a:lnTo>
                  <a:lnTo>
                    <a:pt x="221" y="1403"/>
                  </a:lnTo>
                  <a:lnTo>
                    <a:pt x="221" y="1414"/>
                  </a:lnTo>
                  <a:lnTo>
                    <a:pt x="208" y="1425"/>
                  </a:lnTo>
                  <a:lnTo>
                    <a:pt x="207" y="1434"/>
                  </a:lnTo>
                  <a:lnTo>
                    <a:pt x="202" y="1438"/>
                  </a:lnTo>
                  <a:lnTo>
                    <a:pt x="203" y="1441"/>
                  </a:lnTo>
                  <a:lnTo>
                    <a:pt x="207" y="1443"/>
                  </a:lnTo>
                  <a:lnTo>
                    <a:pt x="210" y="1448"/>
                  </a:lnTo>
                  <a:lnTo>
                    <a:pt x="213" y="1449"/>
                  </a:lnTo>
                  <a:lnTo>
                    <a:pt x="211" y="1459"/>
                  </a:lnTo>
                  <a:lnTo>
                    <a:pt x="213" y="1463"/>
                  </a:lnTo>
                  <a:lnTo>
                    <a:pt x="210" y="1471"/>
                  </a:lnTo>
                  <a:lnTo>
                    <a:pt x="200" y="1483"/>
                  </a:lnTo>
                  <a:lnTo>
                    <a:pt x="197" y="1494"/>
                  </a:lnTo>
                  <a:lnTo>
                    <a:pt x="188" y="1507"/>
                  </a:lnTo>
                  <a:lnTo>
                    <a:pt x="188" y="1507"/>
                  </a:lnTo>
                  <a:lnTo>
                    <a:pt x="188" y="1516"/>
                  </a:lnTo>
                  <a:lnTo>
                    <a:pt x="192" y="1523"/>
                  </a:lnTo>
                  <a:lnTo>
                    <a:pt x="209" y="1530"/>
                  </a:lnTo>
                  <a:lnTo>
                    <a:pt x="214" y="1536"/>
                  </a:lnTo>
                  <a:lnTo>
                    <a:pt x="220" y="1537"/>
                  </a:lnTo>
                  <a:lnTo>
                    <a:pt x="221" y="1540"/>
                  </a:lnTo>
                  <a:lnTo>
                    <a:pt x="214" y="1544"/>
                  </a:lnTo>
                  <a:lnTo>
                    <a:pt x="214" y="1550"/>
                  </a:lnTo>
                  <a:lnTo>
                    <a:pt x="183" y="1569"/>
                  </a:lnTo>
                  <a:lnTo>
                    <a:pt x="183" y="1569"/>
                  </a:lnTo>
                  <a:lnTo>
                    <a:pt x="195" y="1593"/>
                  </a:lnTo>
                  <a:lnTo>
                    <a:pt x="191" y="1599"/>
                  </a:lnTo>
                  <a:lnTo>
                    <a:pt x="189" y="1608"/>
                  </a:lnTo>
                  <a:lnTo>
                    <a:pt x="191" y="1613"/>
                  </a:lnTo>
                  <a:lnTo>
                    <a:pt x="230" y="1610"/>
                  </a:lnTo>
                  <a:lnTo>
                    <a:pt x="243" y="1613"/>
                  </a:lnTo>
                  <a:lnTo>
                    <a:pt x="247" y="1616"/>
                  </a:lnTo>
                  <a:lnTo>
                    <a:pt x="248" y="1622"/>
                  </a:lnTo>
                  <a:lnTo>
                    <a:pt x="255" y="1622"/>
                  </a:lnTo>
                  <a:lnTo>
                    <a:pt x="264" y="1641"/>
                  </a:lnTo>
                  <a:lnTo>
                    <a:pt x="279" y="1640"/>
                  </a:lnTo>
                  <a:lnTo>
                    <a:pt x="280" y="1643"/>
                  </a:lnTo>
                  <a:lnTo>
                    <a:pt x="285" y="1651"/>
                  </a:lnTo>
                  <a:lnTo>
                    <a:pt x="278" y="1654"/>
                  </a:lnTo>
                  <a:lnTo>
                    <a:pt x="265" y="1672"/>
                  </a:lnTo>
                  <a:lnTo>
                    <a:pt x="266" y="1683"/>
                  </a:lnTo>
                  <a:lnTo>
                    <a:pt x="269" y="1690"/>
                  </a:lnTo>
                  <a:lnTo>
                    <a:pt x="281" y="1693"/>
                  </a:lnTo>
                  <a:lnTo>
                    <a:pt x="288" y="1698"/>
                  </a:lnTo>
                  <a:lnTo>
                    <a:pt x="295" y="1698"/>
                  </a:lnTo>
                  <a:lnTo>
                    <a:pt x="297" y="1703"/>
                  </a:lnTo>
                  <a:lnTo>
                    <a:pt x="297" y="1711"/>
                  </a:lnTo>
                  <a:lnTo>
                    <a:pt x="291" y="1713"/>
                  </a:lnTo>
                  <a:lnTo>
                    <a:pt x="291" y="1717"/>
                  </a:lnTo>
                  <a:lnTo>
                    <a:pt x="287" y="1718"/>
                  </a:lnTo>
                  <a:lnTo>
                    <a:pt x="282" y="1728"/>
                  </a:lnTo>
                  <a:lnTo>
                    <a:pt x="278" y="1732"/>
                  </a:lnTo>
                  <a:lnTo>
                    <a:pt x="278" y="1734"/>
                  </a:lnTo>
                  <a:lnTo>
                    <a:pt x="282" y="1733"/>
                  </a:lnTo>
                  <a:lnTo>
                    <a:pt x="283" y="1735"/>
                  </a:lnTo>
                  <a:lnTo>
                    <a:pt x="280" y="1741"/>
                  </a:lnTo>
                  <a:lnTo>
                    <a:pt x="280" y="1741"/>
                  </a:lnTo>
                  <a:lnTo>
                    <a:pt x="282" y="1751"/>
                  </a:lnTo>
                  <a:lnTo>
                    <a:pt x="278" y="1754"/>
                  </a:lnTo>
                  <a:lnTo>
                    <a:pt x="283" y="1762"/>
                  </a:lnTo>
                  <a:lnTo>
                    <a:pt x="286" y="1762"/>
                  </a:lnTo>
                  <a:lnTo>
                    <a:pt x="288" y="1764"/>
                  </a:lnTo>
                  <a:lnTo>
                    <a:pt x="291" y="1765"/>
                  </a:lnTo>
                  <a:lnTo>
                    <a:pt x="296" y="1781"/>
                  </a:lnTo>
                  <a:lnTo>
                    <a:pt x="299" y="1782"/>
                  </a:lnTo>
                  <a:lnTo>
                    <a:pt x="298" y="1785"/>
                  </a:lnTo>
                  <a:lnTo>
                    <a:pt x="288" y="1790"/>
                  </a:lnTo>
                  <a:lnTo>
                    <a:pt x="281" y="1799"/>
                  </a:lnTo>
                  <a:lnTo>
                    <a:pt x="281" y="1799"/>
                  </a:lnTo>
                  <a:lnTo>
                    <a:pt x="288" y="1804"/>
                  </a:lnTo>
                  <a:lnTo>
                    <a:pt x="290" y="1813"/>
                  </a:lnTo>
                  <a:lnTo>
                    <a:pt x="293" y="1813"/>
                  </a:lnTo>
                  <a:lnTo>
                    <a:pt x="294" y="1817"/>
                  </a:lnTo>
                  <a:lnTo>
                    <a:pt x="298" y="1817"/>
                  </a:lnTo>
                  <a:lnTo>
                    <a:pt x="302" y="1814"/>
                  </a:lnTo>
                  <a:lnTo>
                    <a:pt x="304" y="1816"/>
                  </a:lnTo>
                  <a:lnTo>
                    <a:pt x="316" y="1810"/>
                  </a:lnTo>
                  <a:lnTo>
                    <a:pt x="317" y="1814"/>
                  </a:lnTo>
                  <a:lnTo>
                    <a:pt x="321" y="1816"/>
                  </a:lnTo>
                  <a:lnTo>
                    <a:pt x="322" y="1821"/>
                  </a:lnTo>
                  <a:lnTo>
                    <a:pt x="327" y="1819"/>
                  </a:lnTo>
                  <a:lnTo>
                    <a:pt x="328" y="1822"/>
                  </a:lnTo>
                  <a:lnTo>
                    <a:pt x="332" y="1824"/>
                  </a:lnTo>
                  <a:lnTo>
                    <a:pt x="331" y="1830"/>
                  </a:lnTo>
                  <a:lnTo>
                    <a:pt x="338" y="1836"/>
                  </a:lnTo>
                  <a:lnTo>
                    <a:pt x="344" y="1852"/>
                  </a:lnTo>
                  <a:lnTo>
                    <a:pt x="341" y="1863"/>
                  </a:lnTo>
                  <a:lnTo>
                    <a:pt x="344" y="1873"/>
                  </a:lnTo>
                  <a:lnTo>
                    <a:pt x="351" y="1876"/>
                  </a:lnTo>
                  <a:lnTo>
                    <a:pt x="353" y="1881"/>
                  </a:lnTo>
                  <a:lnTo>
                    <a:pt x="349" y="1886"/>
                  </a:lnTo>
                  <a:lnTo>
                    <a:pt x="342" y="1889"/>
                  </a:lnTo>
                  <a:lnTo>
                    <a:pt x="343" y="1896"/>
                  </a:lnTo>
                  <a:lnTo>
                    <a:pt x="327" y="1912"/>
                  </a:lnTo>
                  <a:lnTo>
                    <a:pt x="322" y="1922"/>
                  </a:lnTo>
                  <a:lnTo>
                    <a:pt x="322" y="1922"/>
                  </a:lnTo>
                  <a:lnTo>
                    <a:pt x="326" y="1926"/>
                  </a:lnTo>
                  <a:lnTo>
                    <a:pt x="330" y="1933"/>
                  </a:lnTo>
                  <a:lnTo>
                    <a:pt x="334" y="1931"/>
                  </a:lnTo>
                  <a:lnTo>
                    <a:pt x="337" y="1934"/>
                  </a:lnTo>
                  <a:lnTo>
                    <a:pt x="351" y="1934"/>
                  </a:lnTo>
                  <a:lnTo>
                    <a:pt x="356" y="1937"/>
                  </a:lnTo>
                  <a:lnTo>
                    <a:pt x="375" y="1934"/>
                  </a:lnTo>
                  <a:lnTo>
                    <a:pt x="386" y="1923"/>
                  </a:lnTo>
                  <a:lnTo>
                    <a:pt x="392" y="1921"/>
                  </a:lnTo>
                  <a:lnTo>
                    <a:pt x="396" y="1911"/>
                  </a:lnTo>
                  <a:lnTo>
                    <a:pt x="400" y="1907"/>
                  </a:lnTo>
                  <a:lnTo>
                    <a:pt x="404" y="1896"/>
                  </a:lnTo>
                  <a:lnTo>
                    <a:pt x="412" y="1895"/>
                  </a:lnTo>
                  <a:lnTo>
                    <a:pt x="416" y="1882"/>
                  </a:lnTo>
                  <a:lnTo>
                    <a:pt x="414" y="1879"/>
                  </a:lnTo>
                  <a:lnTo>
                    <a:pt x="417" y="1877"/>
                  </a:lnTo>
                  <a:lnTo>
                    <a:pt x="424" y="1877"/>
                  </a:lnTo>
                  <a:lnTo>
                    <a:pt x="426" y="1875"/>
                  </a:lnTo>
                  <a:lnTo>
                    <a:pt x="431" y="1876"/>
                  </a:lnTo>
                  <a:lnTo>
                    <a:pt x="439" y="1873"/>
                  </a:lnTo>
                  <a:lnTo>
                    <a:pt x="446" y="1875"/>
                  </a:lnTo>
                  <a:lnTo>
                    <a:pt x="450" y="1870"/>
                  </a:lnTo>
                  <a:lnTo>
                    <a:pt x="454" y="1872"/>
                  </a:lnTo>
                  <a:lnTo>
                    <a:pt x="461" y="1870"/>
                  </a:lnTo>
                  <a:lnTo>
                    <a:pt x="461" y="1867"/>
                  </a:lnTo>
                  <a:lnTo>
                    <a:pt x="461" y="1867"/>
                  </a:lnTo>
                  <a:lnTo>
                    <a:pt x="461" y="1867"/>
                  </a:lnTo>
                  <a:lnTo>
                    <a:pt x="461" y="1867"/>
                  </a:lnTo>
                  <a:lnTo>
                    <a:pt x="456" y="1865"/>
                  </a:lnTo>
                  <a:lnTo>
                    <a:pt x="445" y="1851"/>
                  </a:lnTo>
                  <a:lnTo>
                    <a:pt x="437" y="1845"/>
                  </a:lnTo>
                  <a:lnTo>
                    <a:pt x="438" y="1841"/>
                  </a:lnTo>
                  <a:lnTo>
                    <a:pt x="440" y="1838"/>
                  </a:lnTo>
                  <a:lnTo>
                    <a:pt x="444" y="1837"/>
                  </a:lnTo>
                  <a:lnTo>
                    <a:pt x="446" y="1833"/>
                  </a:lnTo>
                  <a:lnTo>
                    <a:pt x="457" y="1834"/>
                  </a:lnTo>
                  <a:lnTo>
                    <a:pt x="460" y="1821"/>
                  </a:lnTo>
                  <a:lnTo>
                    <a:pt x="458" y="1817"/>
                  </a:lnTo>
                  <a:lnTo>
                    <a:pt x="461" y="1809"/>
                  </a:lnTo>
                  <a:lnTo>
                    <a:pt x="459" y="1805"/>
                  </a:lnTo>
                  <a:lnTo>
                    <a:pt x="465" y="1802"/>
                  </a:lnTo>
                  <a:lnTo>
                    <a:pt x="463" y="1799"/>
                  </a:lnTo>
                  <a:lnTo>
                    <a:pt x="463" y="1792"/>
                  </a:lnTo>
                  <a:lnTo>
                    <a:pt x="461" y="1790"/>
                  </a:lnTo>
                  <a:lnTo>
                    <a:pt x="462" y="1785"/>
                  </a:lnTo>
                  <a:lnTo>
                    <a:pt x="466" y="1781"/>
                  </a:lnTo>
                  <a:lnTo>
                    <a:pt x="467" y="1776"/>
                  </a:lnTo>
                  <a:lnTo>
                    <a:pt x="469" y="1776"/>
                  </a:lnTo>
                  <a:lnTo>
                    <a:pt x="470" y="1772"/>
                  </a:lnTo>
                  <a:lnTo>
                    <a:pt x="474" y="1774"/>
                  </a:lnTo>
                  <a:lnTo>
                    <a:pt x="477" y="1772"/>
                  </a:lnTo>
                  <a:lnTo>
                    <a:pt x="477" y="1768"/>
                  </a:lnTo>
                  <a:lnTo>
                    <a:pt x="480" y="1768"/>
                  </a:lnTo>
                  <a:lnTo>
                    <a:pt x="479" y="1761"/>
                  </a:lnTo>
                  <a:lnTo>
                    <a:pt x="488" y="1759"/>
                  </a:lnTo>
                  <a:lnTo>
                    <a:pt x="488" y="1754"/>
                  </a:lnTo>
                  <a:lnTo>
                    <a:pt x="484" y="1753"/>
                  </a:lnTo>
                  <a:lnTo>
                    <a:pt x="485" y="1744"/>
                  </a:lnTo>
                  <a:lnTo>
                    <a:pt x="479" y="1743"/>
                  </a:lnTo>
                  <a:lnTo>
                    <a:pt x="478" y="1740"/>
                  </a:lnTo>
                  <a:lnTo>
                    <a:pt x="481" y="1737"/>
                  </a:lnTo>
                  <a:lnTo>
                    <a:pt x="475" y="1734"/>
                  </a:lnTo>
                  <a:lnTo>
                    <a:pt x="488" y="1702"/>
                  </a:lnTo>
                  <a:lnTo>
                    <a:pt x="507" y="1703"/>
                  </a:lnTo>
                  <a:lnTo>
                    <a:pt x="509" y="1705"/>
                  </a:lnTo>
                  <a:lnTo>
                    <a:pt x="513" y="1705"/>
                  </a:lnTo>
                  <a:lnTo>
                    <a:pt x="515" y="1703"/>
                  </a:lnTo>
                  <a:lnTo>
                    <a:pt x="522" y="1702"/>
                  </a:lnTo>
                  <a:lnTo>
                    <a:pt x="527" y="1691"/>
                  </a:lnTo>
                  <a:lnTo>
                    <a:pt x="534" y="1691"/>
                  </a:lnTo>
                  <a:lnTo>
                    <a:pt x="537" y="1693"/>
                  </a:lnTo>
                  <a:lnTo>
                    <a:pt x="535" y="1697"/>
                  </a:lnTo>
                  <a:lnTo>
                    <a:pt x="536" y="1700"/>
                  </a:lnTo>
                  <a:lnTo>
                    <a:pt x="542" y="1702"/>
                  </a:lnTo>
                  <a:lnTo>
                    <a:pt x="544" y="1705"/>
                  </a:lnTo>
                  <a:lnTo>
                    <a:pt x="544" y="1713"/>
                  </a:lnTo>
                  <a:lnTo>
                    <a:pt x="552" y="1718"/>
                  </a:lnTo>
                  <a:lnTo>
                    <a:pt x="553" y="1716"/>
                  </a:lnTo>
                  <a:lnTo>
                    <a:pt x="556" y="1715"/>
                  </a:lnTo>
                  <a:lnTo>
                    <a:pt x="553" y="1708"/>
                  </a:lnTo>
                  <a:lnTo>
                    <a:pt x="553" y="1703"/>
                  </a:lnTo>
                  <a:lnTo>
                    <a:pt x="553" y="1699"/>
                  </a:lnTo>
                  <a:lnTo>
                    <a:pt x="558" y="1699"/>
                  </a:lnTo>
                  <a:lnTo>
                    <a:pt x="562" y="1693"/>
                  </a:lnTo>
                  <a:lnTo>
                    <a:pt x="560" y="1689"/>
                  </a:lnTo>
                  <a:lnTo>
                    <a:pt x="570" y="1684"/>
                  </a:lnTo>
                  <a:lnTo>
                    <a:pt x="575" y="1675"/>
                  </a:lnTo>
                  <a:lnTo>
                    <a:pt x="583" y="1673"/>
                  </a:lnTo>
                  <a:lnTo>
                    <a:pt x="593" y="1662"/>
                  </a:lnTo>
                  <a:lnTo>
                    <a:pt x="589" y="1650"/>
                  </a:lnTo>
                  <a:lnTo>
                    <a:pt x="590" y="1644"/>
                  </a:lnTo>
                  <a:lnTo>
                    <a:pt x="595" y="1642"/>
                  </a:lnTo>
                  <a:lnTo>
                    <a:pt x="598" y="1642"/>
                  </a:lnTo>
                  <a:lnTo>
                    <a:pt x="601" y="1639"/>
                  </a:lnTo>
                  <a:lnTo>
                    <a:pt x="611" y="1639"/>
                  </a:lnTo>
                  <a:lnTo>
                    <a:pt x="611" y="1640"/>
                  </a:lnTo>
                  <a:lnTo>
                    <a:pt x="608" y="1640"/>
                  </a:lnTo>
                  <a:lnTo>
                    <a:pt x="608" y="1643"/>
                  </a:lnTo>
                  <a:lnTo>
                    <a:pt x="615" y="1654"/>
                  </a:lnTo>
                  <a:lnTo>
                    <a:pt x="623" y="1657"/>
                  </a:lnTo>
                  <a:lnTo>
                    <a:pt x="624" y="1662"/>
                  </a:lnTo>
                  <a:lnTo>
                    <a:pt x="631" y="1661"/>
                  </a:lnTo>
                  <a:lnTo>
                    <a:pt x="633" y="1664"/>
                  </a:lnTo>
                  <a:lnTo>
                    <a:pt x="633" y="1668"/>
                  </a:lnTo>
                  <a:lnTo>
                    <a:pt x="636" y="1668"/>
                  </a:lnTo>
                  <a:lnTo>
                    <a:pt x="645" y="1663"/>
                  </a:lnTo>
                  <a:lnTo>
                    <a:pt x="642" y="1659"/>
                  </a:lnTo>
                  <a:lnTo>
                    <a:pt x="642" y="1657"/>
                  </a:lnTo>
                  <a:lnTo>
                    <a:pt x="656" y="1647"/>
                  </a:lnTo>
                  <a:lnTo>
                    <a:pt x="655" y="1641"/>
                  </a:lnTo>
                  <a:lnTo>
                    <a:pt x="651" y="1638"/>
                  </a:lnTo>
                  <a:lnTo>
                    <a:pt x="652" y="1632"/>
                  </a:lnTo>
                  <a:lnTo>
                    <a:pt x="649" y="1632"/>
                  </a:lnTo>
                  <a:lnTo>
                    <a:pt x="642" y="1622"/>
                  </a:lnTo>
                  <a:lnTo>
                    <a:pt x="650" y="1614"/>
                  </a:lnTo>
                  <a:lnTo>
                    <a:pt x="660" y="1615"/>
                  </a:lnTo>
                  <a:lnTo>
                    <a:pt x="658" y="1611"/>
                  </a:lnTo>
                  <a:lnTo>
                    <a:pt x="659" y="1596"/>
                  </a:lnTo>
                  <a:lnTo>
                    <a:pt x="651" y="1595"/>
                  </a:lnTo>
                  <a:lnTo>
                    <a:pt x="644" y="1591"/>
                  </a:lnTo>
                  <a:lnTo>
                    <a:pt x="637" y="1580"/>
                  </a:lnTo>
                  <a:lnTo>
                    <a:pt x="639" y="1576"/>
                  </a:lnTo>
                  <a:lnTo>
                    <a:pt x="637" y="1571"/>
                  </a:lnTo>
                  <a:lnTo>
                    <a:pt x="639" y="1570"/>
                  </a:lnTo>
                  <a:lnTo>
                    <a:pt x="639" y="1560"/>
                  </a:lnTo>
                  <a:lnTo>
                    <a:pt x="649" y="1554"/>
                  </a:lnTo>
                  <a:lnTo>
                    <a:pt x="647" y="1546"/>
                  </a:lnTo>
                  <a:lnTo>
                    <a:pt x="654" y="1543"/>
                  </a:lnTo>
                  <a:lnTo>
                    <a:pt x="662" y="1534"/>
                  </a:lnTo>
                  <a:lnTo>
                    <a:pt x="667" y="1534"/>
                  </a:lnTo>
                  <a:lnTo>
                    <a:pt x="670" y="1531"/>
                  </a:lnTo>
                  <a:lnTo>
                    <a:pt x="668" y="1525"/>
                  </a:lnTo>
                  <a:lnTo>
                    <a:pt x="679" y="1515"/>
                  </a:lnTo>
                  <a:lnTo>
                    <a:pt x="681" y="1507"/>
                  </a:lnTo>
                  <a:lnTo>
                    <a:pt x="680" y="1504"/>
                  </a:lnTo>
                  <a:lnTo>
                    <a:pt x="688" y="1493"/>
                  </a:lnTo>
                  <a:lnTo>
                    <a:pt x="689" y="1487"/>
                  </a:lnTo>
                  <a:lnTo>
                    <a:pt x="682" y="1483"/>
                  </a:lnTo>
                  <a:lnTo>
                    <a:pt x="682" y="1481"/>
                  </a:lnTo>
                  <a:lnTo>
                    <a:pt x="676" y="1472"/>
                  </a:lnTo>
                  <a:lnTo>
                    <a:pt x="675" y="1466"/>
                  </a:lnTo>
                  <a:lnTo>
                    <a:pt x="680" y="1464"/>
                  </a:lnTo>
                  <a:lnTo>
                    <a:pt x="680" y="1453"/>
                  </a:lnTo>
                  <a:lnTo>
                    <a:pt x="682" y="1453"/>
                  </a:lnTo>
                  <a:lnTo>
                    <a:pt x="684" y="1454"/>
                  </a:lnTo>
                  <a:lnTo>
                    <a:pt x="688" y="1451"/>
                  </a:lnTo>
                  <a:lnTo>
                    <a:pt x="682" y="1442"/>
                  </a:lnTo>
                  <a:lnTo>
                    <a:pt x="685" y="1439"/>
                  </a:lnTo>
                  <a:lnTo>
                    <a:pt x="688" y="1427"/>
                  </a:lnTo>
                  <a:lnTo>
                    <a:pt x="686" y="1421"/>
                  </a:lnTo>
                  <a:lnTo>
                    <a:pt x="687" y="1420"/>
                  </a:lnTo>
                  <a:lnTo>
                    <a:pt x="696" y="1424"/>
                  </a:lnTo>
                  <a:lnTo>
                    <a:pt x="699" y="1421"/>
                  </a:lnTo>
                  <a:lnTo>
                    <a:pt x="702" y="1424"/>
                  </a:lnTo>
                  <a:lnTo>
                    <a:pt x="705" y="1425"/>
                  </a:lnTo>
                  <a:lnTo>
                    <a:pt x="708" y="1421"/>
                  </a:lnTo>
                  <a:lnTo>
                    <a:pt x="712" y="1420"/>
                  </a:lnTo>
                  <a:lnTo>
                    <a:pt x="721" y="1419"/>
                  </a:lnTo>
                  <a:lnTo>
                    <a:pt x="723" y="1421"/>
                  </a:lnTo>
                  <a:lnTo>
                    <a:pt x="725" y="1415"/>
                  </a:lnTo>
                  <a:lnTo>
                    <a:pt x="721" y="1406"/>
                  </a:lnTo>
                  <a:lnTo>
                    <a:pt x="718" y="1405"/>
                  </a:lnTo>
                  <a:lnTo>
                    <a:pt x="718" y="1405"/>
                  </a:lnTo>
                  <a:lnTo>
                    <a:pt x="718" y="1405"/>
                  </a:lnTo>
                  <a:lnTo>
                    <a:pt x="718" y="1405"/>
                  </a:lnTo>
                  <a:lnTo>
                    <a:pt x="717" y="1407"/>
                  </a:lnTo>
                  <a:lnTo>
                    <a:pt x="715" y="1407"/>
                  </a:lnTo>
                  <a:lnTo>
                    <a:pt x="707" y="1402"/>
                  </a:lnTo>
                  <a:lnTo>
                    <a:pt x="701" y="1403"/>
                  </a:lnTo>
                  <a:lnTo>
                    <a:pt x="700" y="1399"/>
                  </a:lnTo>
                  <a:lnTo>
                    <a:pt x="694" y="1398"/>
                  </a:lnTo>
                  <a:lnTo>
                    <a:pt x="692" y="1395"/>
                  </a:lnTo>
                  <a:lnTo>
                    <a:pt x="688" y="1396"/>
                  </a:lnTo>
                  <a:lnTo>
                    <a:pt x="686" y="1389"/>
                  </a:lnTo>
                  <a:lnTo>
                    <a:pt x="683" y="1394"/>
                  </a:lnTo>
                  <a:lnTo>
                    <a:pt x="675" y="1396"/>
                  </a:lnTo>
                  <a:lnTo>
                    <a:pt x="674" y="1390"/>
                  </a:lnTo>
                  <a:lnTo>
                    <a:pt x="671" y="1389"/>
                  </a:lnTo>
                  <a:lnTo>
                    <a:pt x="668" y="1392"/>
                  </a:lnTo>
                  <a:lnTo>
                    <a:pt x="665" y="1387"/>
                  </a:lnTo>
                  <a:lnTo>
                    <a:pt x="665" y="1382"/>
                  </a:lnTo>
                  <a:lnTo>
                    <a:pt x="669" y="1381"/>
                  </a:lnTo>
                  <a:lnTo>
                    <a:pt x="670" y="1369"/>
                  </a:lnTo>
                  <a:lnTo>
                    <a:pt x="673" y="1371"/>
                  </a:lnTo>
                  <a:lnTo>
                    <a:pt x="676" y="1370"/>
                  </a:lnTo>
                  <a:lnTo>
                    <a:pt x="671" y="1365"/>
                  </a:lnTo>
                  <a:lnTo>
                    <a:pt x="672" y="1361"/>
                  </a:lnTo>
                  <a:lnTo>
                    <a:pt x="675" y="1361"/>
                  </a:lnTo>
                  <a:lnTo>
                    <a:pt x="681" y="1353"/>
                  </a:lnTo>
                  <a:lnTo>
                    <a:pt x="682" y="1353"/>
                  </a:lnTo>
                  <a:lnTo>
                    <a:pt x="681" y="1350"/>
                  </a:lnTo>
                  <a:lnTo>
                    <a:pt x="682" y="1346"/>
                  </a:lnTo>
                  <a:lnTo>
                    <a:pt x="685" y="1344"/>
                  </a:lnTo>
                  <a:lnTo>
                    <a:pt x="690" y="1344"/>
                  </a:lnTo>
                  <a:lnTo>
                    <a:pt x="690" y="1340"/>
                  </a:lnTo>
                  <a:lnTo>
                    <a:pt x="695" y="1337"/>
                  </a:lnTo>
                  <a:lnTo>
                    <a:pt x="690" y="1336"/>
                  </a:lnTo>
                  <a:lnTo>
                    <a:pt x="686" y="1330"/>
                  </a:lnTo>
                  <a:lnTo>
                    <a:pt x="682" y="1328"/>
                  </a:lnTo>
                  <a:lnTo>
                    <a:pt x="682" y="1308"/>
                  </a:lnTo>
                  <a:lnTo>
                    <a:pt x="682" y="1304"/>
                  </a:lnTo>
                  <a:lnTo>
                    <a:pt x="675" y="1301"/>
                  </a:lnTo>
                  <a:lnTo>
                    <a:pt x="676" y="1287"/>
                  </a:lnTo>
                  <a:lnTo>
                    <a:pt x="679" y="1283"/>
                  </a:lnTo>
                  <a:lnTo>
                    <a:pt x="678" y="1271"/>
                  </a:lnTo>
                  <a:lnTo>
                    <a:pt x="676" y="1265"/>
                  </a:lnTo>
                  <a:lnTo>
                    <a:pt x="673" y="1265"/>
                  </a:lnTo>
                  <a:lnTo>
                    <a:pt x="674" y="1260"/>
                  </a:lnTo>
                  <a:lnTo>
                    <a:pt x="670" y="1261"/>
                  </a:lnTo>
                  <a:lnTo>
                    <a:pt x="669" y="1258"/>
                  </a:lnTo>
                  <a:lnTo>
                    <a:pt x="667" y="1257"/>
                  </a:lnTo>
                  <a:lnTo>
                    <a:pt x="664" y="1258"/>
                  </a:lnTo>
                  <a:lnTo>
                    <a:pt x="661" y="1254"/>
                  </a:lnTo>
                  <a:lnTo>
                    <a:pt x="661" y="1252"/>
                  </a:lnTo>
                  <a:lnTo>
                    <a:pt x="669" y="1252"/>
                  </a:lnTo>
                  <a:lnTo>
                    <a:pt x="671" y="1251"/>
                  </a:lnTo>
                  <a:lnTo>
                    <a:pt x="673" y="1244"/>
                  </a:lnTo>
                  <a:lnTo>
                    <a:pt x="678" y="1243"/>
                  </a:lnTo>
                  <a:lnTo>
                    <a:pt x="682" y="1239"/>
                  </a:lnTo>
                  <a:lnTo>
                    <a:pt x="685" y="1241"/>
                  </a:lnTo>
                  <a:lnTo>
                    <a:pt x="688" y="1238"/>
                  </a:lnTo>
                  <a:lnTo>
                    <a:pt x="692" y="1186"/>
                  </a:lnTo>
                  <a:lnTo>
                    <a:pt x="691" y="1143"/>
                  </a:lnTo>
                  <a:lnTo>
                    <a:pt x="675" y="1110"/>
                  </a:lnTo>
                  <a:lnTo>
                    <a:pt x="675" y="1107"/>
                  </a:lnTo>
                  <a:lnTo>
                    <a:pt x="682" y="1099"/>
                  </a:lnTo>
                  <a:lnTo>
                    <a:pt x="686" y="1102"/>
                  </a:lnTo>
                  <a:lnTo>
                    <a:pt x="695" y="1101"/>
                  </a:lnTo>
                  <a:lnTo>
                    <a:pt x="695" y="1101"/>
                  </a:lnTo>
                  <a:lnTo>
                    <a:pt x="695" y="1101"/>
                  </a:lnTo>
                  <a:lnTo>
                    <a:pt x="695" y="1101"/>
                  </a:lnTo>
                  <a:lnTo>
                    <a:pt x="703" y="1096"/>
                  </a:lnTo>
                  <a:lnTo>
                    <a:pt x="703" y="1096"/>
                  </a:lnTo>
                  <a:lnTo>
                    <a:pt x="703" y="1096"/>
                  </a:lnTo>
                  <a:lnTo>
                    <a:pt x="703" y="1096"/>
                  </a:lnTo>
                  <a:lnTo>
                    <a:pt x="711" y="1091"/>
                  </a:lnTo>
                  <a:lnTo>
                    <a:pt x="715" y="1092"/>
                  </a:lnTo>
                  <a:lnTo>
                    <a:pt x="724" y="1082"/>
                  </a:lnTo>
                  <a:lnTo>
                    <a:pt x="735" y="1081"/>
                  </a:lnTo>
                  <a:lnTo>
                    <a:pt x="737" y="1082"/>
                  </a:lnTo>
                  <a:lnTo>
                    <a:pt x="738" y="1087"/>
                  </a:lnTo>
                  <a:lnTo>
                    <a:pt x="747" y="1086"/>
                  </a:lnTo>
                  <a:lnTo>
                    <a:pt x="751" y="1069"/>
                  </a:lnTo>
                  <a:lnTo>
                    <a:pt x="748" y="1067"/>
                  </a:lnTo>
                  <a:lnTo>
                    <a:pt x="747" y="1056"/>
                  </a:lnTo>
                  <a:lnTo>
                    <a:pt x="752" y="1055"/>
                  </a:lnTo>
                  <a:lnTo>
                    <a:pt x="753" y="1047"/>
                  </a:lnTo>
                  <a:lnTo>
                    <a:pt x="768" y="1044"/>
                  </a:lnTo>
                  <a:lnTo>
                    <a:pt x="764" y="1038"/>
                  </a:lnTo>
                  <a:lnTo>
                    <a:pt x="766" y="1028"/>
                  </a:lnTo>
                  <a:lnTo>
                    <a:pt x="790" y="1014"/>
                  </a:lnTo>
                  <a:lnTo>
                    <a:pt x="794" y="1013"/>
                  </a:lnTo>
                  <a:lnTo>
                    <a:pt x="796" y="1009"/>
                  </a:lnTo>
                  <a:lnTo>
                    <a:pt x="806" y="1007"/>
                  </a:lnTo>
                  <a:lnTo>
                    <a:pt x="810" y="1001"/>
                  </a:lnTo>
                  <a:lnTo>
                    <a:pt x="814" y="1004"/>
                  </a:lnTo>
                  <a:lnTo>
                    <a:pt x="815" y="1000"/>
                  </a:lnTo>
                  <a:lnTo>
                    <a:pt x="818" y="1000"/>
                  </a:lnTo>
                  <a:lnTo>
                    <a:pt x="819" y="990"/>
                  </a:lnTo>
                  <a:lnTo>
                    <a:pt x="823" y="989"/>
                  </a:lnTo>
                  <a:lnTo>
                    <a:pt x="823" y="987"/>
                  </a:lnTo>
                  <a:lnTo>
                    <a:pt x="817" y="985"/>
                  </a:lnTo>
                  <a:lnTo>
                    <a:pt x="808" y="974"/>
                  </a:lnTo>
                  <a:lnTo>
                    <a:pt x="806" y="926"/>
                  </a:lnTo>
                  <a:lnTo>
                    <a:pt x="798" y="920"/>
                  </a:lnTo>
                  <a:lnTo>
                    <a:pt x="799" y="913"/>
                  </a:lnTo>
                  <a:lnTo>
                    <a:pt x="796" y="909"/>
                  </a:lnTo>
                  <a:lnTo>
                    <a:pt x="793" y="909"/>
                  </a:lnTo>
                  <a:lnTo>
                    <a:pt x="791" y="908"/>
                  </a:lnTo>
                  <a:lnTo>
                    <a:pt x="787" y="908"/>
                  </a:lnTo>
                  <a:lnTo>
                    <a:pt x="785" y="904"/>
                  </a:lnTo>
                  <a:lnTo>
                    <a:pt x="788" y="899"/>
                  </a:lnTo>
                  <a:lnTo>
                    <a:pt x="789" y="894"/>
                  </a:lnTo>
                  <a:lnTo>
                    <a:pt x="786" y="891"/>
                  </a:lnTo>
                  <a:lnTo>
                    <a:pt x="781" y="890"/>
                  </a:lnTo>
                  <a:lnTo>
                    <a:pt x="782" y="887"/>
                  </a:lnTo>
                  <a:lnTo>
                    <a:pt x="778" y="886"/>
                  </a:lnTo>
                  <a:lnTo>
                    <a:pt x="777" y="874"/>
                  </a:lnTo>
                  <a:lnTo>
                    <a:pt x="781" y="861"/>
                  </a:lnTo>
                  <a:lnTo>
                    <a:pt x="777" y="860"/>
                  </a:lnTo>
                  <a:lnTo>
                    <a:pt x="778" y="857"/>
                  </a:lnTo>
                  <a:lnTo>
                    <a:pt x="781" y="856"/>
                  </a:lnTo>
                  <a:lnTo>
                    <a:pt x="780" y="850"/>
                  </a:lnTo>
                  <a:lnTo>
                    <a:pt x="781" y="847"/>
                  </a:lnTo>
                  <a:lnTo>
                    <a:pt x="776" y="844"/>
                  </a:lnTo>
                  <a:lnTo>
                    <a:pt x="771" y="846"/>
                  </a:lnTo>
                  <a:lnTo>
                    <a:pt x="768" y="842"/>
                  </a:lnTo>
                  <a:lnTo>
                    <a:pt x="773" y="837"/>
                  </a:lnTo>
                  <a:lnTo>
                    <a:pt x="773" y="832"/>
                  </a:lnTo>
                  <a:lnTo>
                    <a:pt x="764" y="828"/>
                  </a:lnTo>
                  <a:lnTo>
                    <a:pt x="766" y="826"/>
                  </a:lnTo>
                  <a:lnTo>
                    <a:pt x="776" y="826"/>
                  </a:lnTo>
                  <a:lnTo>
                    <a:pt x="781" y="811"/>
                  </a:lnTo>
                  <a:lnTo>
                    <a:pt x="787" y="811"/>
                  </a:lnTo>
                  <a:lnTo>
                    <a:pt x="785" y="806"/>
                  </a:lnTo>
                  <a:lnTo>
                    <a:pt x="781" y="805"/>
                  </a:lnTo>
                  <a:lnTo>
                    <a:pt x="782" y="798"/>
                  </a:lnTo>
                  <a:lnTo>
                    <a:pt x="790" y="791"/>
                  </a:lnTo>
                  <a:lnTo>
                    <a:pt x="790" y="791"/>
                  </a:lnTo>
                  <a:lnTo>
                    <a:pt x="788" y="784"/>
                  </a:lnTo>
                  <a:lnTo>
                    <a:pt x="796" y="780"/>
                  </a:lnTo>
                  <a:lnTo>
                    <a:pt x="794" y="777"/>
                  </a:lnTo>
                  <a:lnTo>
                    <a:pt x="787" y="779"/>
                  </a:lnTo>
                  <a:lnTo>
                    <a:pt x="785" y="784"/>
                  </a:lnTo>
                  <a:lnTo>
                    <a:pt x="786" y="787"/>
                  </a:lnTo>
                  <a:lnTo>
                    <a:pt x="784" y="789"/>
                  </a:lnTo>
                  <a:lnTo>
                    <a:pt x="768" y="779"/>
                  </a:lnTo>
                  <a:lnTo>
                    <a:pt x="760" y="781"/>
                  </a:lnTo>
                  <a:lnTo>
                    <a:pt x="757" y="790"/>
                  </a:lnTo>
                  <a:lnTo>
                    <a:pt x="750" y="795"/>
                  </a:lnTo>
                  <a:lnTo>
                    <a:pt x="753" y="807"/>
                  </a:lnTo>
                  <a:lnTo>
                    <a:pt x="755" y="809"/>
                  </a:lnTo>
                  <a:lnTo>
                    <a:pt x="756" y="806"/>
                  </a:lnTo>
                  <a:lnTo>
                    <a:pt x="763" y="805"/>
                  </a:lnTo>
                  <a:lnTo>
                    <a:pt x="767" y="807"/>
                  </a:lnTo>
                  <a:lnTo>
                    <a:pt x="775" y="797"/>
                  </a:lnTo>
                  <a:lnTo>
                    <a:pt x="781" y="800"/>
                  </a:lnTo>
                  <a:lnTo>
                    <a:pt x="781" y="807"/>
                  </a:lnTo>
                  <a:lnTo>
                    <a:pt x="770" y="810"/>
                  </a:lnTo>
                  <a:lnTo>
                    <a:pt x="769" y="814"/>
                  </a:lnTo>
                  <a:lnTo>
                    <a:pt x="763" y="816"/>
                  </a:lnTo>
                  <a:lnTo>
                    <a:pt x="763" y="821"/>
                  </a:lnTo>
                  <a:lnTo>
                    <a:pt x="757" y="826"/>
                  </a:lnTo>
                  <a:lnTo>
                    <a:pt x="749" y="825"/>
                  </a:lnTo>
                  <a:lnTo>
                    <a:pt x="749" y="828"/>
                  </a:lnTo>
                  <a:lnTo>
                    <a:pt x="747" y="830"/>
                  </a:lnTo>
                  <a:lnTo>
                    <a:pt x="744" y="824"/>
                  </a:lnTo>
                  <a:lnTo>
                    <a:pt x="744" y="830"/>
                  </a:lnTo>
                  <a:lnTo>
                    <a:pt x="721" y="838"/>
                  </a:lnTo>
                  <a:lnTo>
                    <a:pt x="720" y="841"/>
                  </a:lnTo>
                  <a:lnTo>
                    <a:pt x="721" y="840"/>
                  </a:lnTo>
                  <a:lnTo>
                    <a:pt x="728" y="840"/>
                  </a:lnTo>
                  <a:lnTo>
                    <a:pt x="725" y="842"/>
                  </a:lnTo>
                  <a:lnTo>
                    <a:pt x="725" y="850"/>
                  </a:lnTo>
                  <a:lnTo>
                    <a:pt x="727" y="852"/>
                  </a:lnTo>
                  <a:lnTo>
                    <a:pt x="721" y="850"/>
                  </a:lnTo>
                  <a:lnTo>
                    <a:pt x="718" y="842"/>
                  </a:lnTo>
                  <a:lnTo>
                    <a:pt x="710" y="849"/>
                  </a:lnTo>
                  <a:lnTo>
                    <a:pt x="697" y="848"/>
                  </a:lnTo>
                  <a:lnTo>
                    <a:pt x="688" y="850"/>
                  </a:lnTo>
                  <a:lnTo>
                    <a:pt x="679" y="846"/>
                  </a:lnTo>
                  <a:lnTo>
                    <a:pt x="676" y="852"/>
                  </a:lnTo>
                  <a:lnTo>
                    <a:pt x="676" y="862"/>
                  </a:lnTo>
                  <a:lnTo>
                    <a:pt x="671" y="867"/>
                  </a:lnTo>
                  <a:lnTo>
                    <a:pt x="669" y="870"/>
                  </a:lnTo>
                  <a:lnTo>
                    <a:pt x="670" y="872"/>
                  </a:lnTo>
                  <a:lnTo>
                    <a:pt x="668" y="870"/>
                  </a:lnTo>
                  <a:lnTo>
                    <a:pt x="661" y="879"/>
                  </a:lnTo>
                  <a:lnTo>
                    <a:pt x="656" y="879"/>
                  </a:lnTo>
                  <a:lnTo>
                    <a:pt x="654" y="876"/>
                  </a:lnTo>
                  <a:lnTo>
                    <a:pt x="664" y="869"/>
                  </a:lnTo>
                  <a:lnTo>
                    <a:pt x="669" y="860"/>
                  </a:lnTo>
                  <a:lnTo>
                    <a:pt x="669" y="852"/>
                  </a:lnTo>
                  <a:lnTo>
                    <a:pt x="672" y="850"/>
                  </a:lnTo>
                  <a:lnTo>
                    <a:pt x="671" y="848"/>
                  </a:lnTo>
                  <a:lnTo>
                    <a:pt x="674" y="840"/>
                  </a:lnTo>
                  <a:lnTo>
                    <a:pt x="678" y="835"/>
                  </a:lnTo>
                  <a:lnTo>
                    <a:pt x="688" y="836"/>
                  </a:lnTo>
                  <a:lnTo>
                    <a:pt x="690" y="832"/>
                  </a:lnTo>
                  <a:lnTo>
                    <a:pt x="691" y="826"/>
                  </a:lnTo>
                  <a:lnTo>
                    <a:pt x="695" y="822"/>
                  </a:lnTo>
                  <a:lnTo>
                    <a:pt x="695" y="816"/>
                  </a:lnTo>
                  <a:lnTo>
                    <a:pt x="686" y="811"/>
                  </a:lnTo>
                  <a:lnTo>
                    <a:pt x="677" y="812"/>
                  </a:lnTo>
                  <a:lnTo>
                    <a:pt x="674" y="809"/>
                  </a:lnTo>
                  <a:lnTo>
                    <a:pt x="676" y="808"/>
                  </a:lnTo>
                  <a:lnTo>
                    <a:pt x="678" y="810"/>
                  </a:lnTo>
                  <a:lnTo>
                    <a:pt x="686" y="810"/>
                  </a:lnTo>
                  <a:lnTo>
                    <a:pt x="697" y="812"/>
                  </a:lnTo>
                  <a:lnTo>
                    <a:pt x="700" y="810"/>
                  </a:lnTo>
                  <a:lnTo>
                    <a:pt x="712" y="811"/>
                  </a:lnTo>
                  <a:lnTo>
                    <a:pt x="717" y="808"/>
                  </a:lnTo>
                  <a:lnTo>
                    <a:pt x="721" y="808"/>
                  </a:lnTo>
                  <a:lnTo>
                    <a:pt x="725" y="801"/>
                  </a:lnTo>
                  <a:lnTo>
                    <a:pt x="725" y="795"/>
                  </a:lnTo>
                  <a:lnTo>
                    <a:pt x="723" y="795"/>
                  </a:lnTo>
                  <a:lnTo>
                    <a:pt x="725" y="795"/>
                  </a:lnTo>
                  <a:lnTo>
                    <a:pt x="727" y="798"/>
                  </a:lnTo>
                  <a:lnTo>
                    <a:pt x="740" y="777"/>
                  </a:lnTo>
                  <a:lnTo>
                    <a:pt x="750" y="774"/>
                  </a:lnTo>
                  <a:lnTo>
                    <a:pt x="758" y="765"/>
                  </a:lnTo>
                  <a:lnTo>
                    <a:pt x="759" y="754"/>
                  </a:lnTo>
                  <a:lnTo>
                    <a:pt x="755" y="757"/>
                  </a:lnTo>
                  <a:lnTo>
                    <a:pt x="750" y="755"/>
                  </a:lnTo>
                  <a:lnTo>
                    <a:pt x="747" y="758"/>
                  </a:lnTo>
                  <a:lnTo>
                    <a:pt x="753" y="753"/>
                  </a:lnTo>
                  <a:lnTo>
                    <a:pt x="756" y="756"/>
                  </a:lnTo>
                  <a:lnTo>
                    <a:pt x="763" y="749"/>
                  </a:lnTo>
                  <a:lnTo>
                    <a:pt x="765" y="751"/>
                  </a:lnTo>
                  <a:lnTo>
                    <a:pt x="762" y="752"/>
                  </a:lnTo>
                  <a:lnTo>
                    <a:pt x="764" y="752"/>
                  </a:lnTo>
                  <a:lnTo>
                    <a:pt x="770" y="744"/>
                  </a:lnTo>
                  <a:lnTo>
                    <a:pt x="769" y="741"/>
                  </a:lnTo>
                  <a:lnTo>
                    <a:pt x="766" y="740"/>
                  </a:lnTo>
                  <a:lnTo>
                    <a:pt x="768" y="739"/>
                  </a:lnTo>
                  <a:lnTo>
                    <a:pt x="773" y="741"/>
                  </a:lnTo>
                  <a:lnTo>
                    <a:pt x="781" y="736"/>
                  </a:lnTo>
                  <a:lnTo>
                    <a:pt x="783" y="736"/>
                  </a:lnTo>
                  <a:lnTo>
                    <a:pt x="792" y="724"/>
                  </a:lnTo>
                  <a:lnTo>
                    <a:pt x="796" y="724"/>
                  </a:lnTo>
                  <a:lnTo>
                    <a:pt x="801" y="727"/>
                  </a:lnTo>
                  <a:lnTo>
                    <a:pt x="805" y="719"/>
                  </a:lnTo>
                  <a:lnTo>
                    <a:pt x="803" y="717"/>
                  </a:lnTo>
                  <a:lnTo>
                    <a:pt x="806" y="717"/>
                  </a:lnTo>
                  <a:lnTo>
                    <a:pt x="809" y="707"/>
                  </a:lnTo>
                  <a:lnTo>
                    <a:pt x="818" y="704"/>
                  </a:lnTo>
                  <a:lnTo>
                    <a:pt x="817" y="707"/>
                  </a:lnTo>
                  <a:lnTo>
                    <a:pt x="826" y="698"/>
                  </a:lnTo>
                  <a:lnTo>
                    <a:pt x="842" y="672"/>
                  </a:lnTo>
                  <a:lnTo>
                    <a:pt x="844" y="664"/>
                  </a:lnTo>
                  <a:lnTo>
                    <a:pt x="840" y="663"/>
                  </a:lnTo>
                  <a:lnTo>
                    <a:pt x="842" y="661"/>
                  </a:lnTo>
                  <a:lnTo>
                    <a:pt x="844" y="661"/>
                  </a:lnTo>
                  <a:lnTo>
                    <a:pt x="845" y="656"/>
                  </a:lnTo>
                  <a:lnTo>
                    <a:pt x="844" y="652"/>
                  </a:lnTo>
                  <a:lnTo>
                    <a:pt x="836" y="652"/>
                  </a:lnTo>
                  <a:lnTo>
                    <a:pt x="834" y="646"/>
                  </a:lnTo>
                  <a:lnTo>
                    <a:pt x="835" y="644"/>
                  </a:lnTo>
                  <a:lnTo>
                    <a:pt x="834" y="638"/>
                  </a:lnTo>
                  <a:lnTo>
                    <a:pt x="828" y="643"/>
                  </a:lnTo>
                  <a:lnTo>
                    <a:pt x="828" y="648"/>
                  </a:lnTo>
                  <a:lnTo>
                    <a:pt x="826" y="650"/>
                  </a:lnTo>
                  <a:lnTo>
                    <a:pt x="823" y="649"/>
                  </a:lnTo>
                  <a:lnTo>
                    <a:pt x="825" y="641"/>
                  </a:lnTo>
                  <a:lnTo>
                    <a:pt x="824" y="637"/>
                  </a:lnTo>
                  <a:lnTo>
                    <a:pt x="819" y="635"/>
                  </a:lnTo>
                  <a:lnTo>
                    <a:pt x="820" y="633"/>
                  </a:lnTo>
                  <a:lnTo>
                    <a:pt x="825" y="635"/>
                  </a:lnTo>
                  <a:lnTo>
                    <a:pt x="825" y="632"/>
                  </a:lnTo>
                  <a:lnTo>
                    <a:pt x="820" y="629"/>
                  </a:lnTo>
                  <a:lnTo>
                    <a:pt x="816" y="628"/>
                  </a:lnTo>
                  <a:lnTo>
                    <a:pt x="815" y="623"/>
                  </a:lnTo>
                  <a:lnTo>
                    <a:pt x="812" y="621"/>
                  </a:lnTo>
                  <a:lnTo>
                    <a:pt x="819" y="623"/>
                  </a:lnTo>
                  <a:lnTo>
                    <a:pt x="830" y="632"/>
                  </a:lnTo>
                  <a:lnTo>
                    <a:pt x="832" y="635"/>
                  </a:lnTo>
                  <a:lnTo>
                    <a:pt x="828" y="638"/>
                  </a:lnTo>
                  <a:lnTo>
                    <a:pt x="835" y="636"/>
                  </a:lnTo>
                  <a:lnTo>
                    <a:pt x="841" y="639"/>
                  </a:lnTo>
                  <a:lnTo>
                    <a:pt x="836" y="649"/>
                  </a:lnTo>
                  <a:lnTo>
                    <a:pt x="840" y="650"/>
                  </a:lnTo>
                  <a:lnTo>
                    <a:pt x="848" y="630"/>
                  </a:lnTo>
                  <a:lnTo>
                    <a:pt x="848" y="614"/>
                  </a:lnTo>
                  <a:lnTo>
                    <a:pt x="846" y="613"/>
                  </a:lnTo>
                  <a:close/>
                  <a:moveTo>
                    <a:pt x="12" y="222"/>
                  </a:moveTo>
                  <a:lnTo>
                    <a:pt x="9" y="221"/>
                  </a:lnTo>
                  <a:lnTo>
                    <a:pt x="6" y="224"/>
                  </a:lnTo>
                  <a:lnTo>
                    <a:pt x="4" y="222"/>
                  </a:lnTo>
                  <a:lnTo>
                    <a:pt x="6" y="220"/>
                  </a:lnTo>
                  <a:lnTo>
                    <a:pt x="3" y="218"/>
                  </a:lnTo>
                  <a:lnTo>
                    <a:pt x="0" y="219"/>
                  </a:lnTo>
                  <a:lnTo>
                    <a:pt x="0" y="224"/>
                  </a:lnTo>
                  <a:lnTo>
                    <a:pt x="4" y="232"/>
                  </a:lnTo>
                  <a:lnTo>
                    <a:pt x="7" y="234"/>
                  </a:lnTo>
                  <a:lnTo>
                    <a:pt x="13" y="232"/>
                  </a:lnTo>
                  <a:lnTo>
                    <a:pt x="15" y="239"/>
                  </a:lnTo>
                  <a:lnTo>
                    <a:pt x="31" y="239"/>
                  </a:lnTo>
                  <a:lnTo>
                    <a:pt x="33" y="237"/>
                  </a:lnTo>
                  <a:lnTo>
                    <a:pt x="33" y="234"/>
                  </a:lnTo>
                  <a:lnTo>
                    <a:pt x="28" y="233"/>
                  </a:lnTo>
                  <a:lnTo>
                    <a:pt x="12" y="222"/>
                  </a:lnTo>
                  <a:close/>
                  <a:moveTo>
                    <a:pt x="76" y="866"/>
                  </a:moveTo>
                  <a:lnTo>
                    <a:pt x="68" y="853"/>
                  </a:lnTo>
                  <a:lnTo>
                    <a:pt x="72" y="853"/>
                  </a:lnTo>
                  <a:lnTo>
                    <a:pt x="69" y="852"/>
                  </a:lnTo>
                  <a:lnTo>
                    <a:pt x="56" y="871"/>
                  </a:lnTo>
                  <a:lnTo>
                    <a:pt x="57" y="875"/>
                  </a:lnTo>
                  <a:lnTo>
                    <a:pt x="61" y="880"/>
                  </a:lnTo>
                  <a:lnTo>
                    <a:pt x="73" y="883"/>
                  </a:lnTo>
                  <a:lnTo>
                    <a:pt x="77" y="882"/>
                  </a:lnTo>
                  <a:lnTo>
                    <a:pt x="76" y="875"/>
                  </a:lnTo>
                  <a:lnTo>
                    <a:pt x="76" y="866"/>
                  </a:lnTo>
                  <a:close/>
                  <a:moveTo>
                    <a:pt x="77" y="61"/>
                  </a:moveTo>
                  <a:lnTo>
                    <a:pt x="81" y="59"/>
                  </a:lnTo>
                  <a:lnTo>
                    <a:pt x="85" y="53"/>
                  </a:lnTo>
                  <a:lnTo>
                    <a:pt x="85" y="49"/>
                  </a:lnTo>
                  <a:lnTo>
                    <a:pt x="82" y="46"/>
                  </a:lnTo>
                  <a:lnTo>
                    <a:pt x="74" y="43"/>
                  </a:lnTo>
                  <a:lnTo>
                    <a:pt x="70" y="42"/>
                  </a:lnTo>
                  <a:lnTo>
                    <a:pt x="61" y="46"/>
                  </a:lnTo>
                  <a:lnTo>
                    <a:pt x="56" y="59"/>
                  </a:lnTo>
                  <a:lnTo>
                    <a:pt x="57" y="61"/>
                  </a:lnTo>
                  <a:lnTo>
                    <a:pt x="63" y="62"/>
                  </a:lnTo>
                  <a:lnTo>
                    <a:pt x="77" y="61"/>
                  </a:lnTo>
                  <a:close/>
                  <a:moveTo>
                    <a:pt x="531" y="389"/>
                  </a:moveTo>
                  <a:lnTo>
                    <a:pt x="525" y="406"/>
                  </a:lnTo>
                  <a:lnTo>
                    <a:pt x="529" y="416"/>
                  </a:lnTo>
                  <a:lnTo>
                    <a:pt x="532" y="414"/>
                  </a:lnTo>
                  <a:lnTo>
                    <a:pt x="539" y="415"/>
                  </a:lnTo>
                  <a:lnTo>
                    <a:pt x="572" y="385"/>
                  </a:lnTo>
                  <a:lnTo>
                    <a:pt x="572" y="389"/>
                  </a:lnTo>
                  <a:lnTo>
                    <a:pt x="575" y="389"/>
                  </a:lnTo>
                  <a:lnTo>
                    <a:pt x="582" y="388"/>
                  </a:lnTo>
                  <a:lnTo>
                    <a:pt x="584" y="384"/>
                  </a:lnTo>
                  <a:lnTo>
                    <a:pt x="585" y="385"/>
                  </a:lnTo>
                  <a:lnTo>
                    <a:pt x="582" y="388"/>
                  </a:lnTo>
                  <a:lnTo>
                    <a:pt x="584" y="390"/>
                  </a:lnTo>
                  <a:lnTo>
                    <a:pt x="589" y="387"/>
                  </a:lnTo>
                  <a:lnTo>
                    <a:pt x="599" y="386"/>
                  </a:lnTo>
                  <a:lnTo>
                    <a:pt x="600" y="390"/>
                  </a:lnTo>
                  <a:lnTo>
                    <a:pt x="599" y="393"/>
                  </a:lnTo>
                  <a:lnTo>
                    <a:pt x="606" y="385"/>
                  </a:lnTo>
                  <a:lnTo>
                    <a:pt x="610" y="386"/>
                  </a:lnTo>
                  <a:lnTo>
                    <a:pt x="616" y="382"/>
                  </a:lnTo>
                  <a:lnTo>
                    <a:pt x="620" y="383"/>
                  </a:lnTo>
                  <a:lnTo>
                    <a:pt x="631" y="375"/>
                  </a:lnTo>
                  <a:lnTo>
                    <a:pt x="642" y="374"/>
                  </a:lnTo>
                  <a:lnTo>
                    <a:pt x="644" y="375"/>
                  </a:lnTo>
                  <a:lnTo>
                    <a:pt x="649" y="370"/>
                  </a:lnTo>
                  <a:lnTo>
                    <a:pt x="657" y="355"/>
                  </a:lnTo>
                  <a:lnTo>
                    <a:pt x="658" y="350"/>
                  </a:lnTo>
                  <a:lnTo>
                    <a:pt x="656" y="331"/>
                  </a:lnTo>
                  <a:lnTo>
                    <a:pt x="654" y="330"/>
                  </a:lnTo>
                  <a:lnTo>
                    <a:pt x="655" y="328"/>
                  </a:lnTo>
                  <a:lnTo>
                    <a:pt x="656" y="329"/>
                  </a:lnTo>
                  <a:lnTo>
                    <a:pt x="654" y="320"/>
                  </a:lnTo>
                  <a:lnTo>
                    <a:pt x="645" y="315"/>
                  </a:lnTo>
                  <a:lnTo>
                    <a:pt x="643" y="316"/>
                  </a:lnTo>
                  <a:lnTo>
                    <a:pt x="644" y="318"/>
                  </a:lnTo>
                  <a:lnTo>
                    <a:pt x="639" y="327"/>
                  </a:lnTo>
                  <a:lnTo>
                    <a:pt x="641" y="318"/>
                  </a:lnTo>
                  <a:lnTo>
                    <a:pt x="628" y="314"/>
                  </a:lnTo>
                  <a:lnTo>
                    <a:pt x="638" y="315"/>
                  </a:lnTo>
                  <a:lnTo>
                    <a:pt x="642" y="313"/>
                  </a:lnTo>
                  <a:lnTo>
                    <a:pt x="638" y="312"/>
                  </a:lnTo>
                  <a:lnTo>
                    <a:pt x="638" y="305"/>
                  </a:lnTo>
                  <a:lnTo>
                    <a:pt x="634" y="298"/>
                  </a:lnTo>
                  <a:lnTo>
                    <a:pt x="628" y="298"/>
                  </a:lnTo>
                  <a:lnTo>
                    <a:pt x="628" y="295"/>
                  </a:lnTo>
                  <a:lnTo>
                    <a:pt x="626" y="291"/>
                  </a:lnTo>
                  <a:lnTo>
                    <a:pt x="628" y="283"/>
                  </a:lnTo>
                  <a:lnTo>
                    <a:pt x="623" y="282"/>
                  </a:lnTo>
                  <a:lnTo>
                    <a:pt x="623" y="277"/>
                  </a:lnTo>
                  <a:lnTo>
                    <a:pt x="618" y="286"/>
                  </a:lnTo>
                  <a:lnTo>
                    <a:pt x="619" y="278"/>
                  </a:lnTo>
                  <a:lnTo>
                    <a:pt x="618" y="279"/>
                  </a:lnTo>
                  <a:lnTo>
                    <a:pt x="618" y="277"/>
                  </a:lnTo>
                  <a:lnTo>
                    <a:pt x="616" y="286"/>
                  </a:lnTo>
                  <a:lnTo>
                    <a:pt x="613" y="286"/>
                  </a:lnTo>
                  <a:lnTo>
                    <a:pt x="612" y="290"/>
                  </a:lnTo>
                  <a:lnTo>
                    <a:pt x="607" y="293"/>
                  </a:lnTo>
                  <a:lnTo>
                    <a:pt x="607" y="296"/>
                  </a:lnTo>
                  <a:lnTo>
                    <a:pt x="603" y="292"/>
                  </a:lnTo>
                  <a:lnTo>
                    <a:pt x="599" y="312"/>
                  </a:lnTo>
                  <a:lnTo>
                    <a:pt x="597" y="312"/>
                  </a:lnTo>
                  <a:lnTo>
                    <a:pt x="598" y="316"/>
                  </a:lnTo>
                  <a:lnTo>
                    <a:pt x="596" y="316"/>
                  </a:lnTo>
                  <a:lnTo>
                    <a:pt x="594" y="322"/>
                  </a:lnTo>
                  <a:lnTo>
                    <a:pt x="591" y="322"/>
                  </a:lnTo>
                  <a:lnTo>
                    <a:pt x="594" y="310"/>
                  </a:lnTo>
                  <a:lnTo>
                    <a:pt x="597" y="307"/>
                  </a:lnTo>
                  <a:lnTo>
                    <a:pt x="599" y="302"/>
                  </a:lnTo>
                  <a:lnTo>
                    <a:pt x="598" y="291"/>
                  </a:lnTo>
                  <a:lnTo>
                    <a:pt x="601" y="285"/>
                  </a:lnTo>
                  <a:lnTo>
                    <a:pt x="601" y="273"/>
                  </a:lnTo>
                  <a:lnTo>
                    <a:pt x="608" y="262"/>
                  </a:lnTo>
                  <a:lnTo>
                    <a:pt x="607" y="261"/>
                  </a:lnTo>
                  <a:lnTo>
                    <a:pt x="605" y="262"/>
                  </a:lnTo>
                  <a:lnTo>
                    <a:pt x="605" y="259"/>
                  </a:lnTo>
                  <a:lnTo>
                    <a:pt x="604" y="260"/>
                  </a:lnTo>
                  <a:lnTo>
                    <a:pt x="604" y="258"/>
                  </a:lnTo>
                  <a:lnTo>
                    <a:pt x="603" y="258"/>
                  </a:lnTo>
                  <a:lnTo>
                    <a:pt x="602" y="254"/>
                  </a:lnTo>
                  <a:lnTo>
                    <a:pt x="594" y="250"/>
                  </a:lnTo>
                  <a:lnTo>
                    <a:pt x="593" y="248"/>
                  </a:lnTo>
                  <a:lnTo>
                    <a:pt x="589" y="249"/>
                  </a:lnTo>
                  <a:lnTo>
                    <a:pt x="587" y="257"/>
                  </a:lnTo>
                  <a:lnTo>
                    <a:pt x="589" y="275"/>
                  </a:lnTo>
                  <a:lnTo>
                    <a:pt x="589" y="274"/>
                  </a:lnTo>
                  <a:lnTo>
                    <a:pt x="582" y="270"/>
                  </a:lnTo>
                  <a:lnTo>
                    <a:pt x="579" y="256"/>
                  </a:lnTo>
                  <a:lnTo>
                    <a:pt x="575" y="257"/>
                  </a:lnTo>
                  <a:lnTo>
                    <a:pt x="574" y="261"/>
                  </a:lnTo>
                  <a:lnTo>
                    <a:pt x="575" y="271"/>
                  </a:lnTo>
                  <a:lnTo>
                    <a:pt x="568" y="273"/>
                  </a:lnTo>
                  <a:lnTo>
                    <a:pt x="565" y="282"/>
                  </a:lnTo>
                  <a:lnTo>
                    <a:pt x="571" y="285"/>
                  </a:lnTo>
                  <a:lnTo>
                    <a:pt x="565" y="285"/>
                  </a:lnTo>
                  <a:lnTo>
                    <a:pt x="561" y="293"/>
                  </a:lnTo>
                  <a:lnTo>
                    <a:pt x="567" y="295"/>
                  </a:lnTo>
                  <a:lnTo>
                    <a:pt x="569" y="298"/>
                  </a:lnTo>
                  <a:lnTo>
                    <a:pt x="574" y="302"/>
                  </a:lnTo>
                  <a:lnTo>
                    <a:pt x="569" y="301"/>
                  </a:lnTo>
                  <a:lnTo>
                    <a:pt x="562" y="296"/>
                  </a:lnTo>
                  <a:lnTo>
                    <a:pt x="560" y="297"/>
                  </a:lnTo>
                  <a:lnTo>
                    <a:pt x="556" y="316"/>
                  </a:lnTo>
                  <a:lnTo>
                    <a:pt x="558" y="317"/>
                  </a:lnTo>
                  <a:lnTo>
                    <a:pt x="558" y="322"/>
                  </a:lnTo>
                  <a:lnTo>
                    <a:pt x="565" y="327"/>
                  </a:lnTo>
                  <a:lnTo>
                    <a:pt x="554" y="324"/>
                  </a:lnTo>
                  <a:lnTo>
                    <a:pt x="553" y="320"/>
                  </a:lnTo>
                  <a:lnTo>
                    <a:pt x="545" y="342"/>
                  </a:lnTo>
                  <a:lnTo>
                    <a:pt x="551" y="343"/>
                  </a:lnTo>
                  <a:lnTo>
                    <a:pt x="544" y="348"/>
                  </a:lnTo>
                  <a:lnTo>
                    <a:pt x="542" y="356"/>
                  </a:lnTo>
                  <a:lnTo>
                    <a:pt x="543" y="359"/>
                  </a:lnTo>
                  <a:lnTo>
                    <a:pt x="540" y="364"/>
                  </a:lnTo>
                  <a:lnTo>
                    <a:pt x="540" y="372"/>
                  </a:lnTo>
                  <a:lnTo>
                    <a:pt x="531" y="389"/>
                  </a:lnTo>
                  <a:close/>
                  <a:moveTo>
                    <a:pt x="485" y="153"/>
                  </a:moveTo>
                  <a:lnTo>
                    <a:pt x="473" y="153"/>
                  </a:lnTo>
                  <a:lnTo>
                    <a:pt x="464" y="158"/>
                  </a:lnTo>
                  <a:lnTo>
                    <a:pt x="461" y="157"/>
                  </a:lnTo>
                  <a:lnTo>
                    <a:pt x="460" y="159"/>
                  </a:lnTo>
                  <a:lnTo>
                    <a:pt x="457" y="161"/>
                  </a:lnTo>
                  <a:lnTo>
                    <a:pt x="452" y="159"/>
                  </a:lnTo>
                  <a:lnTo>
                    <a:pt x="450" y="162"/>
                  </a:lnTo>
                  <a:lnTo>
                    <a:pt x="448" y="160"/>
                  </a:lnTo>
                  <a:lnTo>
                    <a:pt x="443" y="162"/>
                  </a:lnTo>
                  <a:lnTo>
                    <a:pt x="436" y="160"/>
                  </a:lnTo>
                  <a:lnTo>
                    <a:pt x="431" y="171"/>
                  </a:lnTo>
                  <a:lnTo>
                    <a:pt x="424" y="160"/>
                  </a:lnTo>
                  <a:lnTo>
                    <a:pt x="424" y="165"/>
                  </a:lnTo>
                  <a:lnTo>
                    <a:pt x="419" y="168"/>
                  </a:lnTo>
                  <a:lnTo>
                    <a:pt x="417" y="175"/>
                  </a:lnTo>
                  <a:lnTo>
                    <a:pt x="420" y="177"/>
                  </a:lnTo>
                  <a:lnTo>
                    <a:pt x="416" y="176"/>
                  </a:lnTo>
                  <a:lnTo>
                    <a:pt x="413" y="177"/>
                  </a:lnTo>
                  <a:lnTo>
                    <a:pt x="410" y="176"/>
                  </a:lnTo>
                  <a:lnTo>
                    <a:pt x="412" y="180"/>
                  </a:lnTo>
                  <a:lnTo>
                    <a:pt x="409" y="187"/>
                  </a:lnTo>
                  <a:lnTo>
                    <a:pt x="418" y="196"/>
                  </a:lnTo>
                  <a:lnTo>
                    <a:pt x="418" y="198"/>
                  </a:lnTo>
                  <a:lnTo>
                    <a:pt x="416" y="200"/>
                  </a:lnTo>
                  <a:lnTo>
                    <a:pt x="418" y="202"/>
                  </a:lnTo>
                  <a:lnTo>
                    <a:pt x="410" y="201"/>
                  </a:lnTo>
                  <a:lnTo>
                    <a:pt x="404" y="202"/>
                  </a:lnTo>
                  <a:lnTo>
                    <a:pt x="399" y="211"/>
                  </a:lnTo>
                  <a:lnTo>
                    <a:pt x="396" y="220"/>
                  </a:lnTo>
                  <a:lnTo>
                    <a:pt x="393" y="221"/>
                  </a:lnTo>
                  <a:lnTo>
                    <a:pt x="387" y="230"/>
                  </a:lnTo>
                  <a:lnTo>
                    <a:pt x="381" y="226"/>
                  </a:lnTo>
                  <a:lnTo>
                    <a:pt x="379" y="226"/>
                  </a:lnTo>
                  <a:lnTo>
                    <a:pt x="379" y="228"/>
                  </a:lnTo>
                  <a:lnTo>
                    <a:pt x="382" y="230"/>
                  </a:lnTo>
                  <a:lnTo>
                    <a:pt x="383" y="233"/>
                  </a:lnTo>
                  <a:lnTo>
                    <a:pt x="385" y="231"/>
                  </a:lnTo>
                  <a:lnTo>
                    <a:pt x="388" y="232"/>
                  </a:lnTo>
                  <a:lnTo>
                    <a:pt x="388" y="236"/>
                  </a:lnTo>
                  <a:lnTo>
                    <a:pt x="383" y="238"/>
                  </a:lnTo>
                  <a:lnTo>
                    <a:pt x="384" y="241"/>
                  </a:lnTo>
                  <a:lnTo>
                    <a:pt x="391" y="241"/>
                  </a:lnTo>
                  <a:lnTo>
                    <a:pt x="389" y="239"/>
                  </a:lnTo>
                  <a:lnTo>
                    <a:pt x="392" y="237"/>
                  </a:lnTo>
                  <a:lnTo>
                    <a:pt x="390" y="235"/>
                  </a:lnTo>
                  <a:lnTo>
                    <a:pt x="390" y="233"/>
                  </a:lnTo>
                  <a:lnTo>
                    <a:pt x="397" y="226"/>
                  </a:lnTo>
                  <a:lnTo>
                    <a:pt x="397" y="221"/>
                  </a:lnTo>
                  <a:lnTo>
                    <a:pt x="401" y="219"/>
                  </a:lnTo>
                  <a:lnTo>
                    <a:pt x="400" y="224"/>
                  </a:lnTo>
                  <a:lnTo>
                    <a:pt x="395" y="228"/>
                  </a:lnTo>
                  <a:lnTo>
                    <a:pt x="403" y="234"/>
                  </a:lnTo>
                  <a:lnTo>
                    <a:pt x="400" y="234"/>
                  </a:lnTo>
                  <a:lnTo>
                    <a:pt x="401" y="238"/>
                  </a:lnTo>
                  <a:lnTo>
                    <a:pt x="397" y="239"/>
                  </a:lnTo>
                  <a:lnTo>
                    <a:pt x="400" y="241"/>
                  </a:lnTo>
                  <a:lnTo>
                    <a:pt x="399" y="244"/>
                  </a:lnTo>
                  <a:lnTo>
                    <a:pt x="400" y="243"/>
                  </a:lnTo>
                  <a:lnTo>
                    <a:pt x="403" y="244"/>
                  </a:lnTo>
                  <a:lnTo>
                    <a:pt x="404" y="237"/>
                  </a:lnTo>
                  <a:lnTo>
                    <a:pt x="411" y="238"/>
                  </a:lnTo>
                  <a:lnTo>
                    <a:pt x="410" y="258"/>
                  </a:lnTo>
                  <a:lnTo>
                    <a:pt x="412" y="263"/>
                  </a:lnTo>
                  <a:lnTo>
                    <a:pt x="410" y="268"/>
                  </a:lnTo>
                  <a:lnTo>
                    <a:pt x="418" y="275"/>
                  </a:lnTo>
                  <a:lnTo>
                    <a:pt x="417" y="282"/>
                  </a:lnTo>
                  <a:lnTo>
                    <a:pt x="422" y="291"/>
                  </a:lnTo>
                  <a:lnTo>
                    <a:pt x="425" y="290"/>
                  </a:lnTo>
                  <a:lnTo>
                    <a:pt x="424" y="293"/>
                  </a:lnTo>
                  <a:lnTo>
                    <a:pt x="427" y="294"/>
                  </a:lnTo>
                  <a:lnTo>
                    <a:pt x="435" y="285"/>
                  </a:lnTo>
                  <a:lnTo>
                    <a:pt x="439" y="285"/>
                  </a:lnTo>
                  <a:lnTo>
                    <a:pt x="439" y="290"/>
                  </a:lnTo>
                  <a:lnTo>
                    <a:pt x="442" y="290"/>
                  </a:lnTo>
                  <a:lnTo>
                    <a:pt x="441" y="297"/>
                  </a:lnTo>
                  <a:lnTo>
                    <a:pt x="445" y="296"/>
                  </a:lnTo>
                  <a:lnTo>
                    <a:pt x="447" y="299"/>
                  </a:lnTo>
                  <a:lnTo>
                    <a:pt x="450" y="298"/>
                  </a:lnTo>
                  <a:lnTo>
                    <a:pt x="454" y="295"/>
                  </a:lnTo>
                  <a:lnTo>
                    <a:pt x="458" y="298"/>
                  </a:lnTo>
                  <a:lnTo>
                    <a:pt x="461" y="296"/>
                  </a:lnTo>
                  <a:lnTo>
                    <a:pt x="460" y="296"/>
                  </a:lnTo>
                  <a:lnTo>
                    <a:pt x="461" y="297"/>
                  </a:lnTo>
                  <a:lnTo>
                    <a:pt x="467" y="296"/>
                  </a:lnTo>
                  <a:lnTo>
                    <a:pt x="468" y="298"/>
                  </a:lnTo>
                  <a:lnTo>
                    <a:pt x="468" y="304"/>
                  </a:lnTo>
                  <a:lnTo>
                    <a:pt x="473" y="310"/>
                  </a:lnTo>
                  <a:lnTo>
                    <a:pt x="478" y="310"/>
                  </a:lnTo>
                  <a:lnTo>
                    <a:pt x="479" y="316"/>
                  </a:lnTo>
                  <a:lnTo>
                    <a:pt x="484" y="318"/>
                  </a:lnTo>
                  <a:lnTo>
                    <a:pt x="489" y="316"/>
                  </a:lnTo>
                  <a:lnTo>
                    <a:pt x="494" y="318"/>
                  </a:lnTo>
                  <a:lnTo>
                    <a:pt x="494" y="316"/>
                  </a:lnTo>
                  <a:lnTo>
                    <a:pt x="496" y="319"/>
                  </a:lnTo>
                  <a:lnTo>
                    <a:pt x="499" y="319"/>
                  </a:lnTo>
                  <a:lnTo>
                    <a:pt x="501" y="323"/>
                  </a:lnTo>
                  <a:lnTo>
                    <a:pt x="506" y="318"/>
                  </a:lnTo>
                  <a:lnTo>
                    <a:pt x="518" y="319"/>
                  </a:lnTo>
                  <a:lnTo>
                    <a:pt x="523" y="316"/>
                  </a:lnTo>
                  <a:lnTo>
                    <a:pt x="526" y="318"/>
                  </a:lnTo>
                  <a:lnTo>
                    <a:pt x="528" y="315"/>
                  </a:lnTo>
                  <a:lnTo>
                    <a:pt x="537" y="304"/>
                  </a:lnTo>
                  <a:lnTo>
                    <a:pt x="535" y="286"/>
                  </a:lnTo>
                  <a:lnTo>
                    <a:pt x="529" y="283"/>
                  </a:lnTo>
                  <a:lnTo>
                    <a:pt x="529" y="280"/>
                  </a:lnTo>
                  <a:lnTo>
                    <a:pt x="532" y="279"/>
                  </a:lnTo>
                  <a:lnTo>
                    <a:pt x="523" y="270"/>
                  </a:lnTo>
                  <a:lnTo>
                    <a:pt x="519" y="261"/>
                  </a:lnTo>
                  <a:lnTo>
                    <a:pt x="522" y="261"/>
                  </a:lnTo>
                  <a:lnTo>
                    <a:pt x="529" y="269"/>
                  </a:lnTo>
                  <a:lnTo>
                    <a:pt x="528" y="267"/>
                  </a:lnTo>
                  <a:lnTo>
                    <a:pt x="530" y="266"/>
                  </a:lnTo>
                  <a:lnTo>
                    <a:pt x="531" y="263"/>
                  </a:lnTo>
                  <a:lnTo>
                    <a:pt x="532" y="264"/>
                  </a:lnTo>
                  <a:lnTo>
                    <a:pt x="532" y="243"/>
                  </a:lnTo>
                  <a:lnTo>
                    <a:pt x="534" y="236"/>
                  </a:lnTo>
                  <a:lnTo>
                    <a:pt x="532" y="230"/>
                  </a:lnTo>
                  <a:lnTo>
                    <a:pt x="533" y="228"/>
                  </a:lnTo>
                  <a:lnTo>
                    <a:pt x="533" y="218"/>
                  </a:lnTo>
                  <a:lnTo>
                    <a:pt x="535" y="219"/>
                  </a:lnTo>
                  <a:lnTo>
                    <a:pt x="536" y="212"/>
                  </a:lnTo>
                  <a:lnTo>
                    <a:pt x="533" y="205"/>
                  </a:lnTo>
                  <a:lnTo>
                    <a:pt x="536" y="205"/>
                  </a:lnTo>
                  <a:lnTo>
                    <a:pt x="540" y="201"/>
                  </a:lnTo>
                  <a:lnTo>
                    <a:pt x="538" y="193"/>
                  </a:lnTo>
                  <a:lnTo>
                    <a:pt x="534" y="191"/>
                  </a:lnTo>
                  <a:lnTo>
                    <a:pt x="532" y="183"/>
                  </a:lnTo>
                  <a:lnTo>
                    <a:pt x="531" y="183"/>
                  </a:lnTo>
                  <a:lnTo>
                    <a:pt x="530" y="179"/>
                  </a:lnTo>
                  <a:lnTo>
                    <a:pt x="528" y="181"/>
                  </a:lnTo>
                  <a:lnTo>
                    <a:pt x="529" y="177"/>
                  </a:lnTo>
                  <a:lnTo>
                    <a:pt x="522" y="175"/>
                  </a:lnTo>
                  <a:lnTo>
                    <a:pt x="524" y="171"/>
                  </a:lnTo>
                  <a:lnTo>
                    <a:pt x="523" y="169"/>
                  </a:lnTo>
                  <a:lnTo>
                    <a:pt x="518" y="171"/>
                  </a:lnTo>
                  <a:lnTo>
                    <a:pt x="521" y="166"/>
                  </a:lnTo>
                  <a:lnTo>
                    <a:pt x="515" y="166"/>
                  </a:lnTo>
                  <a:lnTo>
                    <a:pt x="512" y="168"/>
                  </a:lnTo>
                  <a:lnTo>
                    <a:pt x="511" y="166"/>
                  </a:lnTo>
                  <a:lnTo>
                    <a:pt x="509" y="169"/>
                  </a:lnTo>
                  <a:lnTo>
                    <a:pt x="507" y="168"/>
                  </a:lnTo>
                  <a:lnTo>
                    <a:pt x="508" y="164"/>
                  </a:lnTo>
                  <a:lnTo>
                    <a:pt x="502" y="169"/>
                  </a:lnTo>
                  <a:lnTo>
                    <a:pt x="505" y="176"/>
                  </a:lnTo>
                  <a:lnTo>
                    <a:pt x="503" y="189"/>
                  </a:lnTo>
                  <a:lnTo>
                    <a:pt x="501" y="190"/>
                  </a:lnTo>
                  <a:lnTo>
                    <a:pt x="503" y="180"/>
                  </a:lnTo>
                  <a:lnTo>
                    <a:pt x="501" y="180"/>
                  </a:lnTo>
                  <a:lnTo>
                    <a:pt x="501" y="178"/>
                  </a:lnTo>
                  <a:lnTo>
                    <a:pt x="498" y="186"/>
                  </a:lnTo>
                  <a:lnTo>
                    <a:pt x="495" y="185"/>
                  </a:lnTo>
                  <a:lnTo>
                    <a:pt x="494" y="186"/>
                  </a:lnTo>
                  <a:lnTo>
                    <a:pt x="497" y="197"/>
                  </a:lnTo>
                  <a:lnTo>
                    <a:pt x="489" y="200"/>
                  </a:lnTo>
                  <a:lnTo>
                    <a:pt x="489" y="206"/>
                  </a:lnTo>
                  <a:lnTo>
                    <a:pt x="486" y="204"/>
                  </a:lnTo>
                  <a:lnTo>
                    <a:pt x="474" y="215"/>
                  </a:lnTo>
                  <a:lnTo>
                    <a:pt x="473" y="225"/>
                  </a:lnTo>
                  <a:lnTo>
                    <a:pt x="474" y="212"/>
                  </a:lnTo>
                  <a:lnTo>
                    <a:pt x="477" y="207"/>
                  </a:lnTo>
                  <a:lnTo>
                    <a:pt x="485" y="202"/>
                  </a:lnTo>
                  <a:lnTo>
                    <a:pt x="486" y="197"/>
                  </a:lnTo>
                  <a:lnTo>
                    <a:pt x="472" y="203"/>
                  </a:lnTo>
                  <a:lnTo>
                    <a:pt x="469" y="209"/>
                  </a:lnTo>
                  <a:lnTo>
                    <a:pt x="468" y="206"/>
                  </a:lnTo>
                  <a:lnTo>
                    <a:pt x="462" y="210"/>
                  </a:lnTo>
                  <a:lnTo>
                    <a:pt x="457" y="209"/>
                  </a:lnTo>
                  <a:lnTo>
                    <a:pt x="465" y="203"/>
                  </a:lnTo>
                  <a:lnTo>
                    <a:pt x="467" y="203"/>
                  </a:lnTo>
                  <a:lnTo>
                    <a:pt x="482" y="195"/>
                  </a:lnTo>
                  <a:lnTo>
                    <a:pt x="478" y="192"/>
                  </a:lnTo>
                  <a:lnTo>
                    <a:pt x="485" y="193"/>
                  </a:lnTo>
                  <a:lnTo>
                    <a:pt x="490" y="186"/>
                  </a:lnTo>
                  <a:lnTo>
                    <a:pt x="492" y="181"/>
                  </a:lnTo>
                  <a:lnTo>
                    <a:pt x="490" y="180"/>
                  </a:lnTo>
                  <a:lnTo>
                    <a:pt x="491" y="178"/>
                  </a:lnTo>
                  <a:lnTo>
                    <a:pt x="489" y="172"/>
                  </a:lnTo>
                  <a:lnTo>
                    <a:pt x="494" y="167"/>
                  </a:lnTo>
                  <a:lnTo>
                    <a:pt x="489" y="158"/>
                  </a:lnTo>
                  <a:lnTo>
                    <a:pt x="485" y="153"/>
                  </a:lnTo>
                  <a:close/>
                  <a:moveTo>
                    <a:pt x="360" y="213"/>
                  </a:moveTo>
                  <a:lnTo>
                    <a:pt x="368" y="215"/>
                  </a:lnTo>
                  <a:lnTo>
                    <a:pt x="382" y="210"/>
                  </a:lnTo>
                  <a:lnTo>
                    <a:pt x="390" y="199"/>
                  </a:lnTo>
                  <a:lnTo>
                    <a:pt x="388" y="198"/>
                  </a:lnTo>
                  <a:lnTo>
                    <a:pt x="388" y="197"/>
                  </a:lnTo>
                  <a:lnTo>
                    <a:pt x="386" y="198"/>
                  </a:lnTo>
                  <a:lnTo>
                    <a:pt x="383" y="195"/>
                  </a:lnTo>
                  <a:lnTo>
                    <a:pt x="387" y="197"/>
                  </a:lnTo>
                  <a:lnTo>
                    <a:pt x="391" y="191"/>
                  </a:lnTo>
                  <a:lnTo>
                    <a:pt x="389" y="197"/>
                  </a:lnTo>
                  <a:lnTo>
                    <a:pt x="391" y="198"/>
                  </a:lnTo>
                  <a:lnTo>
                    <a:pt x="396" y="195"/>
                  </a:lnTo>
                  <a:lnTo>
                    <a:pt x="400" y="184"/>
                  </a:lnTo>
                  <a:lnTo>
                    <a:pt x="394" y="181"/>
                  </a:lnTo>
                  <a:lnTo>
                    <a:pt x="387" y="174"/>
                  </a:lnTo>
                  <a:lnTo>
                    <a:pt x="380" y="170"/>
                  </a:lnTo>
                  <a:lnTo>
                    <a:pt x="370" y="171"/>
                  </a:lnTo>
                  <a:lnTo>
                    <a:pt x="368" y="168"/>
                  </a:lnTo>
                  <a:lnTo>
                    <a:pt x="358" y="167"/>
                  </a:lnTo>
                  <a:lnTo>
                    <a:pt x="355" y="164"/>
                  </a:lnTo>
                  <a:lnTo>
                    <a:pt x="334" y="165"/>
                  </a:lnTo>
                  <a:lnTo>
                    <a:pt x="339" y="169"/>
                  </a:lnTo>
                  <a:lnTo>
                    <a:pt x="340" y="173"/>
                  </a:lnTo>
                  <a:lnTo>
                    <a:pt x="342" y="174"/>
                  </a:lnTo>
                  <a:lnTo>
                    <a:pt x="342" y="177"/>
                  </a:lnTo>
                  <a:lnTo>
                    <a:pt x="339" y="178"/>
                  </a:lnTo>
                  <a:lnTo>
                    <a:pt x="344" y="185"/>
                  </a:lnTo>
                  <a:lnTo>
                    <a:pt x="339" y="190"/>
                  </a:lnTo>
                  <a:lnTo>
                    <a:pt x="340" y="195"/>
                  </a:lnTo>
                  <a:lnTo>
                    <a:pt x="355" y="198"/>
                  </a:lnTo>
                  <a:lnTo>
                    <a:pt x="357" y="197"/>
                  </a:lnTo>
                  <a:lnTo>
                    <a:pt x="361" y="197"/>
                  </a:lnTo>
                  <a:lnTo>
                    <a:pt x="366" y="203"/>
                  </a:lnTo>
                  <a:lnTo>
                    <a:pt x="365" y="207"/>
                  </a:lnTo>
                  <a:lnTo>
                    <a:pt x="361" y="205"/>
                  </a:lnTo>
                  <a:lnTo>
                    <a:pt x="358" y="212"/>
                  </a:lnTo>
                  <a:lnTo>
                    <a:pt x="353" y="209"/>
                  </a:lnTo>
                  <a:lnTo>
                    <a:pt x="356" y="207"/>
                  </a:lnTo>
                  <a:lnTo>
                    <a:pt x="340" y="206"/>
                  </a:lnTo>
                  <a:lnTo>
                    <a:pt x="342" y="211"/>
                  </a:lnTo>
                  <a:lnTo>
                    <a:pt x="352" y="218"/>
                  </a:lnTo>
                  <a:lnTo>
                    <a:pt x="352" y="217"/>
                  </a:lnTo>
                  <a:lnTo>
                    <a:pt x="355" y="217"/>
                  </a:lnTo>
                  <a:lnTo>
                    <a:pt x="360" y="2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2" name="Freeform 39">
              <a:extLst>
                <a:ext uri="{FF2B5EF4-FFF2-40B4-BE49-F238E27FC236}">
                  <a16:creationId xmlns:a16="http://schemas.microsoft.com/office/drawing/2014/main" id="{4112653A-FA4E-4E31-A33F-DB630B9DBABD}"/>
                </a:ext>
              </a:extLst>
            </p:cNvPr>
            <p:cNvSpPr>
              <a:spLocks noEditPoints="1"/>
            </p:cNvSpPr>
            <p:nvPr/>
          </p:nvSpPr>
          <p:spPr bwMode="auto">
            <a:xfrm>
              <a:off x="5953125" y="5059363"/>
              <a:ext cx="284163" cy="207963"/>
            </a:xfrm>
            <a:custGeom>
              <a:avLst/>
              <a:gdLst>
                <a:gd name="T0" fmla="*/ 15 w 179"/>
                <a:gd name="T1" fmla="*/ 34 h 131"/>
                <a:gd name="T2" fmla="*/ 2 w 179"/>
                <a:gd name="T3" fmla="*/ 37 h 131"/>
                <a:gd name="T4" fmla="*/ 26 w 179"/>
                <a:gd name="T5" fmla="*/ 11 h 131"/>
                <a:gd name="T6" fmla="*/ 44 w 179"/>
                <a:gd name="T7" fmla="*/ 8 h 131"/>
                <a:gd name="T8" fmla="*/ 118 w 179"/>
                <a:gd name="T9" fmla="*/ 28 h 131"/>
                <a:gd name="T10" fmla="*/ 136 w 179"/>
                <a:gd name="T11" fmla="*/ 18 h 131"/>
                <a:gd name="T12" fmla="*/ 134 w 179"/>
                <a:gd name="T13" fmla="*/ 12 h 131"/>
                <a:gd name="T14" fmla="*/ 146 w 179"/>
                <a:gd name="T15" fmla="*/ 4 h 131"/>
                <a:gd name="T16" fmla="*/ 159 w 179"/>
                <a:gd name="T17" fmla="*/ 0 h 131"/>
                <a:gd name="T18" fmla="*/ 172 w 179"/>
                <a:gd name="T19" fmla="*/ 7 h 131"/>
                <a:gd name="T20" fmla="*/ 179 w 179"/>
                <a:gd name="T21" fmla="*/ 7 h 131"/>
                <a:gd name="T22" fmla="*/ 176 w 179"/>
                <a:gd name="T23" fmla="*/ 16 h 131"/>
                <a:gd name="T24" fmla="*/ 175 w 179"/>
                <a:gd name="T25" fmla="*/ 23 h 131"/>
                <a:gd name="T26" fmla="*/ 172 w 179"/>
                <a:gd name="T27" fmla="*/ 36 h 131"/>
                <a:gd name="T28" fmla="*/ 168 w 179"/>
                <a:gd name="T29" fmla="*/ 59 h 131"/>
                <a:gd name="T30" fmla="*/ 178 w 179"/>
                <a:gd name="T31" fmla="*/ 74 h 131"/>
                <a:gd name="T32" fmla="*/ 177 w 179"/>
                <a:gd name="T33" fmla="*/ 81 h 131"/>
                <a:gd name="T34" fmla="*/ 173 w 179"/>
                <a:gd name="T35" fmla="*/ 93 h 131"/>
                <a:gd name="T36" fmla="*/ 159 w 179"/>
                <a:gd name="T37" fmla="*/ 98 h 131"/>
                <a:gd name="T38" fmla="*/ 150 w 179"/>
                <a:gd name="T39" fmla="*/ 99 h 131"/>
                <a:gd name="T40" fmla="*/ 135 w 179"/>
                <a:gd name="T41" fmla="*/ 91 h 131"/>
                <a:gd name="T42" fmla="*/ 120 w 179"/>
                <a:gd name="T43" fmla="*/ 88 h 131"/>
                <a:gd name="T44" fmla="*/ 112 w 179"/>
                <a:gd name="T45" fmla="*/ 103 h 131"/>
                <a:gd name="T46" fmla="*/ 96 w 179"/>
                <a:gd name="T47" fmla="*/ 89 h 131"/>
                <a:gd name="T48" fmla="*/ 88 w 179"/>
                <a:gd name="T49" fmla="*/ 97 h 131"/>
                <a:gd name="T50" fmla="*/ 75 w 179"/>
                <a:gd name="T51" fmla="*/ 104 h 131"/>
                <a:gd name="T52" fmla="*/ 68 w 179"/>
                <a:gd name="T53" fmla="*/ 118 h 131"/>
                <a:gd name="T54" fmla="*/ 55 w 179"/>
                <a:gd name="T55" fmla="*/ 117 h 131"/>
                <a:gd name="T56" fmla="*/ 49 w 179"/>
                <a:gd name="T57" fmla="*/ 130 h 131"/>
                <a:gd name="T58" fmla="*/ 42 w 179"/>
                <a:gd name="T59" fmla="*/ 127 h 131"/>
                <a:gd name="T60" fmla="*/ 29 w 179"/>
                <a:gd name="T61" fmla="*/ 115 h 131"/>
                <a:gd name="T62" fmla="*/ 5 w 179"/>
                <a:gd name="T63" fmla="*/ 106 h 131"/>
                <a:gd name="T64" fmla="*/ 0 w 179"/>
                <a:gd name="T65" fmla="*/ 107 h 131"/>
                <a:gd name="T66" fmla="*/ 1 w 179"/>
                <a:gd name="T67" fmla="*/ 105 h 131"/>
                <a:gd name="T68" fmla="*/ 11 w 179"/>
                <a:gd name="T69" fmla="*/ 90 h 131"/>
                <a:gd name="T70" fmla="*/ 6 w 179"/>
                <a:gd name="T71" fmla="*/ 75 h 131"/>
                <a:gd name="T72" fmla="*/ 11 w 179"/>
                <a:gd name="T73" fmla="*/ 75 h 131"/>
                <a:gd name="T74" fmla="*/ 19 w 179"/>
                <a:gd name="T75" fmla="*/ 69 h 131"/>
                <a:gd name="T76" fmla="*/ 30 w 179"/>
                <a:gd name="T77" fmla="*/ 68 h 131"/>
                <a:gd name="T78" fmla="*/ 45 w 179"/>
                <a:gd name="T79" fmla="*/ 65 h 131"/>
                <a:gd name="T80" fmla="*/ 49 w 179"/>
                <a:gd name="T81" fmla="*/ 70 h 131"/>
                <a:gd name="T82" fmla="*/ 64 w 179"/>
                <a:gd name="T83" fmla="*/ 75 h 131"/>
                <a:gd name="T84" fmla="*/ 63 w 179"/>
                <a:gd name="T85" fmla="*/ 62 h 131"/>
                <a:gd name="T86" fmla="*/ 44 w 179"/>
                <a:gd name="T87" fmla="*/ 50 h 131"/>
                <a:gd name="T88" fmla="*/ 29 w 179"/>
                <a:gd name="T89" fmla="*/ 54 h 131"/>
                <a:gd name="T90" fmla="*/ 21 w 179"/>
                <a:gd name="T91" fmla="*/ 46 h 131"/>
                <a:gd name="T92" fmla="*/ 22 w 179"/>
                <a:gd name="T93" fmla="*/ 36 h 131"/>
                <a:gd name="T94" fmla="*/ 23 w 179"/>
                <a:gd name="T95" fmla="*/ 35 h 131"/>
                <a:gd name="T96" fmla="*/ 23 w 179"/>
                <a:gd name="T97" fmla="*/ 27 h 131"/>
                <a:gd name="T98" fmla="*/ 1 w 179"/>
                <a:gd name="T99" fmla="*/ 105 h 131"/>
                <a:gd name="T100" fmla="*/ 1 w 179"/>
                <a:gd name="T101" fmla="*/ 10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9" h="131">
                  <a:moveTo>
                    <a:pt x="21" y="32"/>
                  </a:moveTo>
                  <a:lnTo>
                    <a:pt x="16" y="32"/>
                  </a:lnTo>
                  <a:lnTo>
                    <a:pt x="15" y="34"/>
                  </a:lnTo>
                  <a:lnTo>
                    <a:pt x="12" y="36"/>
                  </a:lnTo>
                  <a:lnTo>
                    <a:pt x="12" y="39"/>
                  </a:lnTo>
                  <a:lnTo>
                    <a:pt x="2" y="37"/>
                  </a:lnTo>
                  <a:lnTo>
                    <a:pt x="19" y="18"/>
                  </a:lnTo>
                  <a:lnTo>
                    <a:pt x="22" y="18"/>
                  </a:lnTo>
                  <a:lnTo>
                    <a:pt x="26" y="11"/>
                  </a:lnTo>
                  <a:lnTo>
                    <a:pt x="36" y="1"/>
                  </a:lnTo>
                  <a:lnTo>
                    <a:pt x="36" y="1"/>
                  </a:lnTo>
                  <a:lnTo>
                    <a:pt x="44" y="8"/>
                  </a:lnTo>
                  <a:lnTo>
                    <a:pt x="48" y="8"/>
                  </a:lnTo>
                  <a:lnTo>
                    <a:pt x="114" y="33"/>
                  </a:lnTo>
                  <a:lnTo>
                    <a:pt x="118" y="28"/>
                  </a:lnTo>
                  <a:lnTo>
                    <a:pt x="122" y="27"/>
                  </a:lnTo>
                  <a:lnTo>
                    <a:pt x="129" y="16"/>
                  </a:lnTo>
                  <a:lnTo>
                    <a:pt x="136" y="18"/>
                  </a:lnTo>
                  <a:lnTo>
                    <a:pt x="139" y="12"/>
                  </a:lnTo>
                  <a:lnTo>
                    <a:pt x="136" y="11"/>
                  </a:lnTo>
                  <a:lnTo>
                    <a:pt x="134" y="12"/>
                  </a:lnTo>
                  <a:lnTo>
                    <a:pt x="130" y="8"/>
                  </a:lnTo>
                  <a:lnTo>
                    <a:pt x="136" y="4"/>
                  </a:lnTo>
                  <a:lnTo>
                    <a:pt x="146" y="4"/>
                  </a:lnTo>
                  <a:lnTo>
                    <a:pt x="152" y="10"/>
                  </a:lnTo>
                  <a:lnTo>
                    <a:pt x="153" y="5"/>
                  </a:lnTo>
                  <a:lnTo>
                    <a:pt x="159" y="0"/>
                  </a:lnTo>
                  <a:lnTo>
                    <a:pt x="167" y="5"/>
                  </a:lnTo>
                  <a:lnTo>
                    <a:pt x="172" y="2"/>
                  </a:lnTo>
                  <a:lnTo>
                    <a:pt x="172" y="7"/>
                  </a:lnTo>
                  <a:lnTo>
                    <a:pt x="174" y="9"/>
                  </a:lnTo>
                  <a:lnTo>
                    <a:pt x="178" y="6"/>
                  </a:lnTo>
                  <a:lnTo>
                    <a:pt x="179" y="7"/>
                  </a:lnTo>
                  <a:lnTo>
                    <a:pt x="179" y="7"/>
                  </a:lnTo>
                  <a:lnTo>
                    <a:pt x="178" y="14"/>
                  </a:lnTo>
                  <a:lnTo>
                    <a:pt x="176" y="16"/>
                  </a:lnTo>
                  <a:lnTo>
                    <a:pt x="178" y="19"/>
                  </a:lnTo>
                  <a:lnTo>
                    <a:pt x="177" y="22"/>
                  </a:lnTo>
                  <a:lnTo>
                    <a:pt x="175" y="23"/>
                  </a:lnTo>
                  <a:lnTo>
                    <a:pt x="171" y="22"/>
                  </a:lnTo>
                  <a:lnTo>
                    <a:pt x="169" y="26"/>
                  </a:lnTo>
                  <a:lnTo>
                    <a:pt x="172" y="36"/>
                  </a:lnTo>
                  <a:lnTo>
                    <a:pt x="167" y="55"/>
                  </a:lnTo>
                  <a:lnTo>
                    <a:pt x="169" y="56"/>
                  </a:lnTo>
                  <a:lnTo>
                    <a:pt x="168" y="59"/>
                  </a:lnTo>
                  <a:lnTo>
                    <a:pt x="176" y="62"/>
                  </a:lnTo>
                  <a:lnTo>
                    <a:pt x="174" y="73"/>
                  </a:lnTo>
                  <a:lnTo>
                    <a:pt x="178" y="74"/>
                  </a:lnTo>
                  <a:lnTo>
                    <a:pt x="179" y="78"/>
                  </a:lnTo>
                  <a:lnTo>
                    <a:pt x="177" y="76"/>
                  </a:lnTo>
                  <a:lnTo>
                    <a:pt x="177" y="81"/>
                  </a:lnTo>
                  <a:lnTo>
                    <a:pt x="174" y="85"/>
                  </a:lnTo>
                  <a:lnTo>
                    <a:pt x="176" y="87"/>
                  </a:lnTo>
                  <a:lnTo>
                    <a:pt x="173" y="93"/>
                  </a:lnTo>
                  <a:lnTo>
                    <a:pt x="165" y="96"/>
                  </a:lnTo>
                  <a:lnTo>
                    <a:pt x="163" y="94"/>
                  </a:lnTo>
                  <a:lnTo>
                    <a:pt x="159" y="98"/>
                  </a:lnTo>
                  <a:lnTo>
                    <a:pt x="159" y="102"/>
                  </a:lnTo>
                  <a:lnTo>
                    <a:pt x="159" y="102"/>
                  </a:lnTo>
                  <a:lnTo>
                    <a:pt x="150" y="99"/>
                  </a:lnTo>
                  <a:lnTo>
                    <a:pt x="143" y="101"/>
                  </a:lnTo>
                  <a:lnTo>
                    <a:pt x="139" y="99"/>
                  </a:lnTo>
                  <a:lnTo>
                    <a:pt x="135" y="91"/>
                  </a:lnTo>
                  <a:lnTo>
                    <a:pt x="129" y="91"/>
                  </a:lnTo>
                  <a:lnTo>
                    <a:pt x="127" y="93"/>
                  </a:lnTo>
                  <a:lnTo>
                    <a:pt x="120" y="88"/>
                  </a:lnTo>
                  <a:lnTo>
                    <a:pt x="114" y="94"/>
                  </a:lnTo>
                  <a:lnTo>
                    <a:pt x="115" y="100"/>
                  </a:lnTo>
                  <a:lnTo>
                    <a:pt x="112" y="103"/>
                  </a:lnTo>
                  <a:lnTo>
                    <a:pt x="105" y="99"/>
                  </a:lnTo>
                  <a:lnTo>
                    <a:pt x="104" y="94"/>
                  </a:lnTo>
                  <a:lnTo>
                    <a:pt x="96" y="89"/>
                  </a:lnTo>
                  <a:lnTo>
                    <a:pt x="92" y="94"/>
                  </a:lnTo>
                  <a:lnTo>
                    <a:pt x="87" y="92"/>
                  </a:lnTo>
                  <a:lnTo>
                    <a:pt x="88" y="97"/>
                  </a:lnTo>
                  <a:lnTo>
                    <a:pt x="83" y="105"/>
                  </a:lnTo>
                  <a:lnTo>
                    <a:pt x="80" y="106"/>
                  </a:lnTo>
                  <a:lnTo>
                    <a:pt x="75" y="104"/>
                  </a:lnTo>
                  <a:lnTo>
                    <a:pt x="73" y="110"/>
                  </a:lnTo>
                  <a:lnTo>
                    <a:pt x="69" y="113"/>
                  </a:lnTo>
                  <a:lnTo>
                    <a:pt x="68" y="118"/>
                  </a:lnTo>
                  <a:lnTo>
                    <a:pt x="64" y="117"/>
                  </a:lnTo>
                  <a:lnTo>
                    <a:pt x="60" y="120"/>
                  </a:lnTo>
                  <a:lnTo>
                    <a:pt x="55" y="117"/>
                  </a:lnTo>
                  <a:lnTo>
                    <a:pt x="55" y="129"/>
                  </a:lnTo>
                  <a:lnTo>
                    <a:pt x="52" y="131"/>
                  </a:lnTo>
                  <a:lnTo>
                    <a:pt x="49" y="130"/>
                  </a:lnTo>
                  <a:lnTo>
                    <a:pt x="49" y="130"/>
                  </a:lnTo>
                  <a:lnTo>
                    <a:pt x="45" y="131"/>
                  </a:lnTo>
                  <a:lnTo>
                    <a:pt x="42" y="127"/>
                  </a:lnTo>
                  <a:lnTo>
                    <a:pt x="36" y="125"/>
                  </a:lnTo>
                  <a:lnTo>
                    <a:pt x="35" y="121"/>
                  </a:lnTo>
                  <a:lnTo>
                    <a:pt x="29" y="115"/>
                  </a:lnTo>
                  <a:lnTo>
                    <a:pt x="14" y="113"/>
                  </a:lnTo>
                  <a:lnTo>
                    <a:pt x="7" y="106"/>
                  </a:lnTo>
                  <a:lnTo>
                    <a:pt x="5" y="106"/>
                  </a:lnTo>
                  <a:lnTo>
                    <a:pt x="2" y="109"/>
                  </a:lnTo>
                  <a:lnTo>
                    <a:pt x="0" y="107"/>
                  </a:lnTo>
                  <a:lnTo>
                    <a:pt x="0" y="107"/>
                  </a:lnTo>
                  <a:lnTo>
                    <a:pt x="1" y="105"/>
                  </a:lnTo>
                  <a:lnTo>
                    <a:pt x="1" y="105"/>
                  </a:lnTo>
                  <a:lnTo>
                    <a:pt x="1" y="105"/>
                  </a:lnTo>
                  <a:lnTo>
                    <a:pt x="1" y="105"/>
                  </a:lnTo>
                  <a:lnTo>
                    <a:pt x="5" y="95"/>
                  </a:lnTo>
                  <a:lnTo>
                    <a:pt x="11" y="90"/>
                  </a:lnTo>
                  <a:lnTo>
                    <a:pt x="7" y="85"/>
                  </a:lnTo>
                  <a:lnTo>
                    <a:pt x="8" y="80"/>
                  </a:lnTo>
                  <a:lnTo>
                    <a:pt x="6" y="75"/>
                  </a:lnTo>
                  <a:lnTo>
                    <a:pt x="8" y="72"/>
                  </a:lnTo>
                  <a:lnTo>
                    <a:pt x="11" y="72"/>
                  </a:lnTo>
                  <a:lnTo>
                    <a:pt x="11" y="75"/>
                  </a:lnTo>
                  <a:lnTo>
                    <a:pt x="15" y="77"/>
                  </a:lnTo>
                  <a:lnTo>
                    <a:pt x="17" y="70"/>
                  </a:lnTo>
                  <a:lnTo>
                    <a:pt x="19" y="69"/>
                  </a:lnTo>
                  <a:lnTo>
                    <a:pt x="23" y="72"/>
                  </a:lnTo>
                  <a:lnTo>
                    <a:pt x="28" y="71"/>
                  </a:lnTo>
                  <a:lnTo>
                    <a:pt x="30" y="68"/>
                  </a:lnTo>
                  <a:lnTo>
                    <a:pt x="28" y="66"/>
                  </a:lnTo>
                  <a:lnTo>
                    <a:pt x="32" y="62"/>
                  </a:lnTo>
                  <a:lnTo>
                    <a:pt x="45" y="65"/>
                  </a:lnTo>
                  <a:lnTo>
                    <a:pt x="45" y="65"/>
                  </a:lnTo>
                  <a:lnTo>
                    <a:pt x="45" y="68"/>
                  </a:lnTo>
                  <a:lnTo>
                    <a:pt x="49" y="70"/>
                  </a:lnTo>
                  <a:lnTo>
                    <a:pt x="57" y="79"/>
                  </a:lnTo>
                  <a:lnTo>
                    <a:pt x="63" y="78"/>
                  </a:lnTo>
                  <a:lnTo>
                    <a:pt x="64" y="75"/>
                  </a:lnTo>
                  <a:lnTo>
                    <a:pt x="69" y="73"/>
                  </a:lnTo>
                  <a:lnTo>
                    <a:pt x="63" y="69"/>
                  </a:lnTo>
                  <a:lnTo>
                    <a:pt x="63" y="62"/>
                  </a:lnTo>
                  <a:lnTo>
                    <a:pt x="59" y="59"/>
                  </a:lnTo>
                  <a:lnTo>
                    <a:pt x="60" y="56"/>
                  </a:lnTo>
                  <a:lnTo>
                    <a:pt x="44" y="50"/>
                  </a:lnTo>
                  <a:lnTo>
                    <a:pt x="38" y="54"/>
                  </a:lnTo>
                  <a:lnTo>
                    <a:pt x="38" y="54"/>
                  </a:lnTo>
                  <a:lnTo>
                    <a:pt x="29" y="54"/>
                  </a:lnTo>
                  <a:lnTo>
                    <a:pt x="25" y="46"/>
                  </a:lnTo>
                  <a:lnTo>
                    <a:pt x="24" y="48"/>
                  </a:lnTo>
                  <a:lnTo>
                    <a:pt x="21" y="46"/>
                  </a:lnTo>
                  <a:lnTo>
                    <a:pt x="17" y="37"/>
                  </a:lnTo>
                  <a:lnTo>
                    <a:pt x="23" y="42"/>
                  </a:lnTo>
                  <a:lnTo>
                    <a:pt x="22" y="36"/>
                  </a:lnTo>
                  <a:lnTo>
                    <a:pt x="19" y="34"/>
                  </a:lnTo>
                  <a:lnTo>
                    <a:pt x="20" y="33"/>
                  </a:lnTo>
                  <a:lnTo>
                    <a:pt x="23" y="35"/>
                  </a:lnTo>
                  <a:lnTo>
                    <a:pt x="21" y="33"/>
                  </a:lnTo>
                  <a:lnTo>
                    <a:pt x="24" y="32"/>
                  </a:lnTo>
                  <a:lnTo>
                    <a:pt x="23" y="27"/>
                  </a:lnTo>
                  <a:lnTo>
                    <a:pt x="21" y="32"/>
                  </a:lnTo>
                  <a:close/>
                  <a:moveTo>
                    <a:pt x="1" y="105"/>
                  </a:moveTo>
                  <a:lnTo>
                    <a:pt x="1" y="105"/>
                  </a:lnTo>
                  <a:lnTo>
                    <a:pt x="1" y="105"/>
                  </a:lnTo>
                  <a:lnTo>
                    <a:pt x="1" y="105"/>
                  </a:lnTo>
                  <a:lnTo>
                    <a:pt x="1" y="105"/>
                  </a:lnTo>
                  <a:lnTo>
                    <a:pt x="1" y="10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3" name="Freeform 40">
              <a:extLst>
                <a:ext uri="{FF2B5EF4-FFF2-40B4-BE49-F238E27FC236}">
                  <a16:creationId xmlns:a16="http://schemas.microsoft.com/office/drawing/2014/main" id="{8A839B6B-F910-4808-8BEA-5E981943D418}"/>
                </a:ext>
              </a:extLst>
            </p:cNvPr>
            <p:cNvSpPr>
              <a:spLocks/>
            </p:cNvSpPr>
            <p:nvPr/>
          </p:nvSpPr>
          <p:spPr bwMode="auto">
            <a:xfrm>
              <a:off x="6308725" y="5575300"/>
              <a:ext cx="111125" cy="98425"/>
            </a:xfrm>
            <a:custGeom>
              <a:avLst/>
              <a:gdLst>
                <a:gd name="T0" fmla="*/ 28 w 70"/>
                <a:gd name="T1" fmla="*/ 0 h 62"/>
                <a:gd name="T2" fmla="*/ 32 w 70"/>
                <a:gd name="T3" fmla="*/ 1 h 62"/>
                <a:gd name="T4" fmla="*/ 35 w 70"/>
                <a:gd name="T5" fmla="*/ 6 h 62"/>
                <a:gd name="T6" fmla="*/ 42 w 70"/>
                <a:gd name="T7" fmla="*/ 5 h 62"/>
                <a:gd name="T8" fmla="*/ 43 w 70"/>
                <a:gd name="T9" fmla="*/ 3 h 62"/>
                <a:gd name="T10" fmla="*/ 49 w 70"/>
                <a:gd name="T11" fmla="*/ 0 h 62"/>
                <a:gd name="T12" fmla="*/ 51 w 70"/>
                <a:gd name="T13" fmla="*/ 2 h 62"/>
                <a:gd name="T14" fmla="*/ 50 w 70"/>
                <a:gd name="T15" fmla="*/ 5 h 62"/>
                <a:gd name="T16" fmla="*/ 57 w 70"/>
                <a:gd name="T17" fmla="*/ 9 h 62"/>
                <a:gd name="T18" fmla="*/ 57 w 70"/>
                <a:gd name="T19" fmla="*/ 9 h 62"/>
                <a:gd name="T20" fmla="*/ 55 w 70"/>
                <a:gd name="T21" fmla="*/ 14 h 62"/>
                <a:gd name="T22" fmla="*/ 57 w 70"/>
                <a:gd name="T23" fmla="*/ 23 h 62"/>
                <a:gd name="T24" fmla="*/ 55 w 70"/>
                <a:gd name="T25" fmla="*/ 25 h 62"/>
                <a:gd name="T26" fmla="*/ 57 w 70"/>
                <a:gd name="T27" fmla="*/ 28 h 62"/>
                <a:gd name="T28" fmla="*/ 52 w 70"/>
                <a:gd name="T29" fmla="*/ 32 h 62"/>
                <a:gd name="T30" fmla="*/ 55 w 70"/>
                <a:gd name="T31" fmla="*/ 38 h 62"/>
                <a:gd name="T32" fmla="*/ 62 w 70"/>
                <a:gd name="T33" fmla="*/ 42 h 62"/>
                <a:gd name="T34" fmla="*/ 62 w 70"/>
                <a:gd name="T35" fmla="*/ 45 h 62"/>
                <a:gd name="T36" fmla="*/ 70 w 70"/>
                <a:gd name="T37" fmla="*/ 50 h 62"/>
                <a:gd name="T38" fmla="*/ 66 w 70"/>
                <a:gd name="T39" fmla="*/ 60 h 62"/>
                <a:gd name="T40" fmla="*/ 66 w 70"/>
                <a:gd name="T41" fmla="*/ 60 h 62"/>
                <a:gd name="T42" fmla="*/ 52 w 70"/>
                <a:gd name="T43" fmla="*/ 60 h 62"/>
                <a:gd name="T44" fmla="*/ 47 w 70"/>
                <a:gd name="T45" fmla="*/ 62 h 62"/>
                <a:gd name="T46" fmla="*/ 43 w 70"/>
                <a:gd name="T47" fmla="*/ 60 h 62"/>
                <a:gd name="T48" fmla="*/ 42 w 70"/>
                <a:gd name="T49" fmla="*/ 56 h 62"/>
                <a:gd name="T50" fmla="*/ 40 w 70"/>
                <a:gd name="T51" fmla="*/ 55 h 62"/>
                <a:gd name="T52" fmla="*/ 34 w 70"/>
                <a:gd name="T53" fmla="*/ 55 h 62"/>
                <a:gd name="T54" fmla="*/ 32 w 70"/>
                <a:gd name="T55" fmla="*/ 59 h 62"/>
                <a:gd name="T56" fmla="*/ 27 w 70"/>
                <a:gd name="T57" fmla="*/ 54 h 62"/>
                <a:gd name="T58" fmla="*/ 23 w 70"/>
                <a:gd name="T59" fmla="*/ 54 h 62"/>
                <a:gd name="T60" fmla="*/ 22 w 70"/>
                <a:gd name="T61" fmla="*/ 57 h 62"/>
                <a:gd name="T62" fmla="*/ 19 w 70"/>
                <a:gd name="T63" fmla="*/ 56 h 62"/>
                <a:gd name="T64" fmla="*/ 15 w 70"/>
                <a:gd name="T65" fmla="*/ 60 h 62"/>
                <a:gd name="T66" fmla="*/ 15 w 70"/>
                <a:gd name="T67" fmla="*/ 60 h 62"/>
                <a:gd name="T68" fmla="*/ 7 w 70"/>
                <a:gd name="T69" fmla="*/ 61 h 62"/>
                <a:gd name="T70" fmla="*/ 4 w 70"/>
                <a:gd name="T71" fmla="*/ 60 h 62"/>
                <a:gd name="T72" fmla="*/ 2 w 70"/>
                <a:gd name="T73" fmla="*/ 56 h 62"/>
                <a:gd name="T74" fmla="*/ 2 w 70"/>
                <a:gd name="T75" fmla="*/ 56 h 62"/>
                <a:gd name="T76" fmla="*/ 2 w 70"/>
                <a:gd name="T77" fmla="*/ 51 h 62"/>
                <a:gd name="T78" fmla="*/ 9 w 70"/>
                <a:gd name="T79" fmla="*/ 46 h 62"/>
                <a:gd name="T80" fmla="*/ 6 w 70"/>
                <a:gd name="T81" fmla="*/ 43 h 62"/>
                <a:gd name="T82" fmla="*/ 7 w 70"/>
                <a:gd name="T83" fmla="*/ 41 h 62"/>
                <a:gd name="T84" fmla="*/ 4 w 70"/>
                <a:gd name="T85" fmla="*/ 40 h 62"/>
                <a:gd name="T86" fmla="*/ 5 w 70"/>
                <a:gd name="T87" fmla="*/ 38 h 62"/>
                <a:gd name="T88" fmla="*/ 0 w 70"/>
                <a:gd name="T89" fmla="*/ 36 h 62"/>
                <a:gd name="T90" fmla="*/ 5 w 70"/>
                <a:gd name="T91" fmla="*/ 29 h 62"/>
                <a:gd name="T92" fmla="*/ 4 w 70"/>
                <a:gd name="T93" fmla="*/ 21 h 62"/>
                <a:gd name="T94" fmla="*/ 4 w 70"/>
                <a:gd name="T95" fmla="*/ 21 h 62"/>
                <a:gd name="T96" fmla="*/ 5 w 70"/>
                <a:gd name="T97" fmla="*/ 19 h 62"/>
                <a:gd name="T98" fmla="*/ 14 w 70"/>
                <a:gd name="T99" fmla="*/ 19 h 62"/>
                <a:gd name="T100" fmla="*/ 15 w 70"/>
                <a:gd name="T101" fmla="*/ 23 h 62"/>
                <a:gd name="T102" fmla="*/ 19 w 70"/>
                <a:gd name="T103" fmla="*/ 19 h 62"/>
                <a:gd name="T104" fmla="*/ 21 w 70"/>
                <a:gd name="T105" fmla="*/ 21 h 62"/>
                <a:gd name="T106" fmla="*/ 23 w 70"/>
                <a:gd name="T107" fmla="*/ 17 h 62"/>
                <a:gd name="T108" fmla="*/ 20 w 70"/>
                <a:gd name="T109" fmla="*/ 14 h 62"/>
                <a:gd name="T110" fmla="*/ 22 w 70"/>
                <a:gd name="T111" fmla="*/ 14 h 62"/>
                <a:gd name="T112" fmla="*/ 19 w 70"/>
                <a:gd name="T113" fmla="*/ 9 h 62"/>
                <a:gd name="T114" fmla="*/ 26 w 70"/>
                <a:gd name="T115" fmla="*/ 7 h 62"/>
                <a:gd name="T116" fmla="*/ 23 w 70"/>
                <a:gd name="T117" fmla="*/ 3 h 62"/>
                <a:gd name="T118" fmla="*/ 28 w 70"/>
                <a:gd name="T1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2">
                  <a:moveTo>
                    <a:pt x="28" y="0"/>
                  </a:moveTo>
                  <a:lnTo>
                    <a:pt x="32" y="1"/>
                  </a:lnTo>
                  <a:lnTo>
                    <a:pt x="35" y="6"/>
                  </a:lnTo>
                  <a:lnTo>
                    <a:pt x="42" y="5"/>
                  </a:lnTo>
                  <a:lnTo>
                    <a:pt x="43" y="3"/>
                  </a:lnTo>
                  <a:lnTo>
                    <a:pt x="49" y="0"/>
                  </a:lnTo>
                  <a:lnTo>
                    <a:pt x="51" y="2"/>
                  </a:lnTo>
                  <a:lnTo>
                    <a:pt x="50" y="5"/>
                  </a:lnTo>
                  <a:lnTo>
                    <a:pt x="57" y="9"/>
                  </a:lnTo>
                  <a:lnTo>
                    <a:pt x="57" y="9"/>
                  </a:lnTo>
                  <a:lnTo>
                    <a:pt x="55" y="14"/>
                  </a:lnTo>
                  <a:lnTo>
                    <a:pt x="57" y="23"/>
                  </a:lnTo>
                  <a:lnTo>
                    <a:pt x="55" y="25"/>
                  </a:lnTo>
                  <a:lnTo>
                    <a:pt x="57" y="28"/>
                  </a:lnTo>
                  <a:lnTo>
                    <a:pt x="52" y="32"/>
                  </a:lnTo>
                  <a:lnTo>
                    <a:pt x="55" y="38"/>
                  </a:lnTo>
                  <a:lnTo>
                    <a:pt x="62" y="42"/>
                  </a:lnTo>
                  <a:lnTo>
                    <a:pt x="62" y="45"/>
                  </a:lnTo>
                  <a:lnTo>
                    <a:pt x="70" y="50"/>
                  </a:lnTo>
                  <a:lnTo>
                    <a:pt x="66" y="60"/>
                  </a:lnTo>
                  <a:lnTo>
                    <a:pt x="66" y="60"/>
                  </a:lnTo>
                  <a:lnTo>
                    <a:pt x="52" y="60"/>
                  </a:lnTo>
                  <a:lnTo>
                    <a:pt x="47" y="62"/>
                  </a:lnTo>
                  <a:lnTo>
                    <a:pt x="43" y="60"/>
                  </a:lnTo>
                  <a:lnTo>
                    <a:pt x="42" y="56"/>
                  </a:lnTo>
                  <a:lnTo>
                    <a:pt x="40" y="55"/>
                  </a:lnTo>
                  <a:lnTo>
                    <a:pt x="34" y="55"/>
                  </a:lnTo>
                  <a:lnTo>
                    <a:pt x="32" y="59"/>
                  </a:lnTo>
                  <a:lnTo>
                    <a:pt x="27" y="54"/>
                  </a:lnTo>
                  <a:lnTo>
                    <a:pt x="23" y="54"/>
                  </a:lnTo>
                  <a:lnTo>
                    <a:pt x="22" y="57"/>
                  </a:lnTo>
                  <a:lnTo>
                    <a:pt x="19" y="56"/>
                  </a:lnTo>
                  <a:lnTo>
                    <a:pt x="15" y="60"/>
                  </a:lnTo>
                  <a:lnTo>
                    <a:pt x="15" y="60"/>
                  </a:lnTo>
                  <a:lnTo>
                    <a:pt x="7" y="61"/>
                  </a:lnTo>
                  <a:lnTo>
                    <a:pt x="4" y="60"/>
                  </a:lnTo>
                  <a:lnTo>
                    <a:pt x="2" y="56"/>
                  </a:lnTo>
                  <a:lnTo>
                    <a:pt x="2" y="56"/>
                  </a:lnTo>
                  <a:lnTo>
                    <a:pt x="2" y="51"/>
                  </a:lnTo>
                  <a:lnTo>
                    <a:pt x="9" y="46"/>
                  </a:lnTo>
                  <a:lnTo>
                    <a:pt x="6" y="43"/>
                  </a:lnTo>
                  <a:lnTo>
                    <a:pt x="7" y="41"/>
                  </a:lnTo>
                  <a:lnTo>
                    <a:pt x="4" y="40"/>
                  </a:lnTo>
                  <a:lnTo>
                    <a:pt x="5" y="38"/>
                  </a:lnTo>
                  <a:lnTo>
                    <a:pt x="0" y="36"/>
                  </a:lnTo>
                  <a:lnTo>
                    <a:pt x="5" y="29"/>
                  </a:lnTo>
                  <a:lnTo>
                    <a:pt x="4" y="21"/>
                  </a:lnTo>
                  <a:lnTo>
                    <a:pt x="4" y="21"/>
                  </a:lnTo>
                  <a:lnTo>
                    <a:pt x="5" y="19"/>
                  </a:lnTo>
                  <a:lnTo>
                    <a:pt x="14" y="19"/>
                  </a:lnTo>
                  <a:lnTo>
                    <a:pt x="15" y="23"/>
                  </a:lnTo>
                  <a:lnTo>
                    <a:pt x="19" y="19"/>
                  </a:lnTo>
                  <a:lnTo>
                    <a:pt x="21" y="21"/>
                  </a:lnTo>
                  <a:lnTo>
                    <a:pt x="23" y="17"/>
                  </a:lnTo>
                  <a:lnTo>
                    <a:pt x="20" y="14"/>
                  </a:lnTo>
                  <a:lnTo>
                    <a:pt x="22" y="14"/>
                  </a:lnTo>
                  <a:lnTo>
                    <a:pt x="19" y="9"/>
                  </a:lnTo>
                  <a:lnTo>
                    <a:pt x="26" y="7"/>
                  </a:lnTo>
                  <a:lnTo>
                    <a:pt x="23" y="3"/>
                  </a:lnTo>
                  <a:lnTo>
                    <a:pt x="2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4" name="Freeform 41">
              <a:extLst>
                <a:ext uri="{FF2B5EF4-FFF2-40B4-BE49-F238E27FC236}">
                  <a16:creationId xmlns:a16="http://schemas.microsoft.com/office/drawing/2014/main" id="{DCEC84AD-A20F-4CF5-B479-38040E8DD786}"/>
                </a:ext>
              </a:extLst>
            </p:cNvPr>
            <p:cNvSpPr>
              <a:spLocks noEditPoints="1"/>
            </p:cNvSpPr>
            <p:nvPr/>
          </p:nvSpPr>
          <p:spPr bwMode="auto">
            <a:xfrm>
              <a:off x="6278563" y="5426075"/>
              <a:ext cx="41275" cy="55563"/>
            </a:xfrm>
            <a:custGeom>
              <a:avLst/>
              <a:gdLst>
                <a:gd name="T0" fmla="*/ 4 w 26"/>
                <a:gd name="T1" fmla="*/ 10 h 35"/>
                <a:gd name="T2" fmla="*/ 7 w 26"/>
                <a:gd name="T3" fmla="*/ 11 h 35"/>
                <a:gd name="T4" fmla="*/ 4 w 26"/>
                <a:gd name="T5" fmla="*/ 10 h 35"/>
                <a:gd name="T6" fmla="*/ 4 w 26"/>
                <a:gd name="T7" fmla="*/ 10 h 35"/>
                <a:gd name="T8" fmla="*/ 25 w 26"/>
                <a:gd name="T9" fmla="*/ 7 h 35"/>
                <a:gd name="T10" fmla="*/ 24 w 26"/>
                <a:gd name="T11" fmla="*/ 8 h 35"/>
                <a:gd name="T12" fmla="*/ 24 w 26"/>
                <a:gd name="T13" fmla="*/ 7 h 35"/>
                <a:gd name="T14" fmla="*/ 5 w 26"/>
                <a:gd name="T15" fmla="*/ 29 h 35"/>
                <a:gd name="T16" fmla="*/ 0 w 26"/>
                <a:gd name="T17" fmla="*/ 20 h 35"/>
                <a:gd name="T18" fmla="*/ 4 w 26"/>
                <a:gd name="T19" fmla="*/ 22 h 35"/>
                <a:gd name="T20" fmla="*/ 7 w 26"/>
                <a:gd name="T21" fmla="*/ 17 h 35"/>
                <a:gd name="T22" fmla="*/ 12 w 26"/>
                <a:gd name="T23" fmla="*/ 13 h 35"/>
                <a:gd name="T24" fmla="*/ 12 w 26"/>
                <a:gd name="T25" fmla="*/ 8 h 35"/>
                <a:gd name="T26" fmla="*/ 12 w 26"/>
                <a:gd name="T27" fmla="*/ 6 h 35"/>
                <a:gd name="T28" fmla="*/ 13 w 26"/>
                <a:gd name="T29" fmla="*/ 2 h 35"/>
                <a:gd name="T30" fmla="*/ 15 w 26"/>
                <a:gd name="T31" fmla="*/ 5 h 35"/>
                <a:gd name="T32" fmla="*/ 17 w 26"/>
                <a:gd name="T33" fmla="*/ 4 h 35"/>
                <a:gd name="T34" fmla="*/ 23 w 26"/>
                <a:gd name="T35" fmla="*/ 10 h 35"/>
                <a:gd name="T36" fmla="*/ 24 w 26"/>
                <a:gd name="T37" fmla="*/ 12 h 35"/>
                <a:gd name="T38" fmla="*/ 18 w 26"/>
                <a:gd name="T39" fmla="*/ 18 h 35"/>
                <a:gd name="T40" fmla="*/ 14 w 26"/>
                <a:gd name="T41" fmla="*/ 21 h 35"/>
                <a:gd name="T42" fmla="*/ 14 w 26"/>
                <a:gd name="T43" fmla="*/ 30 h 35"/>
                <a:gd name="T44" fmla="*/ 7 w 26"/>
                <a:gd name="T45" fmla="*/ 34 h 35"/>
                <a:gd name="T46" fmla="*/ 6 w 26"/>
                <a:gd name="T47" fmla="*/ 34 h 35"/>
                <a:gd name="T48" fmla="*/ 6 w 26"/>
                <a:gd name="T49" fmla="*/ 35 h 35"/>
                <a:gd name="T50" fmla="*/ 4 w 26"/>
                <a:gd name="T51" fmla="*/ 32 h 35"/>
                <a:gd name="T52" fmla="*/ 4 w 26"/>
                <a:gd name="T53" fmla="*/ 32 h 35"/>
                <a:gd name="T54" fmla="*/ 4 w 26"/>
                <a:gd name="T55" fmla="*/ 32 h 35"/>
                <a:gd name="T56" fmla="*/ 4 w 26"/>
                <a:gd name="T57" fmla="*/ 32 h 35"/>
                <a:gd name="T58" fmla="*/ 4 w 26"/>
                <a:gd name="T59" fmla="*/ 32 h 35"/>
                <a:gd name="T60" fmla="*/ 4 w 26"/>
                <a:gd name="T61" fmla="*/ 32 h 35"/>
                <a:gd name="T62" fmla="*/ 3 w 26"/>
                <a:gd name="T63" fmla="*/ 31 h 35"/>
                <a:gd name="T64" fmla="*/ 3 w 26"/>
                <a:gd name="T65" fmla="*/ 31 h 35"/>
                <a:gd name="T66" fmla="*/ 15 w 26"/>
                <a:gd name="T67" fmla="*/ 1 h 35"/>
                <a:gd name="T68" fmla="*/ 14 w 26"/>
                <a:gd name="T69" fmla="*/ 1 h 35"/>
                <a:gd name="T70" fmla="*/ 15 w 26"/>
                <a:gd name="T71" fmla="*/ 1 h 35"/>
                <a:gd name="T72" fmla="*/ 9 w 26"/>
                <a:gd name="T73" fmla="*/ 0 h 35"/>
                <a:gd name="T74" fmla="*/ 9 w 26"/>
                <a:gd name="T75" fmla="*/ 2 h 35"/>
                <a:gd name="T76" fmla="*/ 9 w 26"/>
                <a:gd name="T77" fmla="*/ 2 h 35"/>
                <a:gd name="T78" fmla="*/ 8 w 26"/>
                <a:gd name="T79" fmla="*/ 1 h 35"/>
                <a:gd name="T80" fmla="*/ 8 w 26"/>
                <a:gd name="T8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4" y="10"/>
                  </a:moveTo>
                  <a:lnTo>
                    <a:pt x="4" y="10"/>
                  </a:lnTo>
                  <a:lnTo>
                    <a:pt x="4" y="10"/>
                  </a:lnTo>
                  <a:lnTo>
                    <a:pt x="7" y="11"/>
                  </a:lnTo>
                  <a:lnTo>
                    <a:pt x="2" y="11"/>
                  </a:lnTo>
                  <a:lnTo>
                    <a:pt x="4" y="10"/>
                  </a:lnTo>
                  <a:lnTo>
                    <a:pt x="4" y="10"/>
                  </a:lnTo>
                  <a:lnTo>
                    <a:pt x="4" y="10"/>
                  </a:lnTo>
                  <a:close/>
                  <a:moveTo>
                    <a:pt x="24" y="7"/>
                  </a:moveTo>
                  <a:lnTo>
                    <a:pt x="25" y="7"/>
                  </a:lnTo>
                  <a:lnTo>
                    <a:pt x="25" y="7"/>
                  </a:lnTo>
                  <a:lnTo>
                    <a:pt x="24" y="8"/>
                  </a:lnTo>
                  <a:lnTo>
                    <a:pt x="24" y="8"/>
                  </a:lnTo>
                  <a:lnTo>
                    <a:pt x="24" y="7"/>
                  </a:lnTo>
                  <a:close/>
                  <a:moveTo>
                    <a:pt x="3" y="31"/>
                  </a:moveTo>
                  <a:lnTo>
                    <a:pt x="5" y="29"/>
                  </a:lnTo>
                  <a:lnTo>
                    <a:pt x="1" y="25"/>
                  </a:lnTo>
                  <a:lnTo>
                    <a:pt x="0" y="20"/>
                  </a:lnTo>
                  <a:lnTo>
                    <a:pt x="3" y="20"/>
                  </a:lnTo>
                  <a:lnTo>
                    <a:pt x="4" y="22"/>
                  </a:lnTo>
                  <a:lnTo>
                    <a:pt x="8" y="22"/>
                  </a:lnTo>
                  <a:lnTo>
                    <a:pt x="7" y="17"/>
                  </a:lnTo>
                  <a:lnTo>
                    <a:pt x="14" y="14"/>
                  </a:lnTo>
                  <a:lnTo>
                    <a:pt x="12" y="13"/>
                  </a:lnTo>
                  <a:lnTo>
                    <a:pt x="14" y="13"/>
                  </a:lnTo>
                  <a:lnTo>
                    <a:pt x="12" y="8"/>
                  </a:lnTo>
                  <a:lnTo>
                    <a:pt x="13" y="9"/>
                  </a:lnTo>
                  <a:lnTo>
                    <a:pt x="12" y="6"/>
                  </a:lnTo>
                  <a:lnTo>
                    <a:pt x="14" y="5"/>
                  </a:lnTo>
                  <a:lnTo>
                    <a:pt x="13" y="2"/>
                  </a:lnTo>
                  <a:lnTo>
                    <a:pt x="14" y="2"/>
                  </a:lnTo>
                  <a:lnTo>
                    <a:pt x="15" y="5"/>
                  </a:lnTo>
                  <a:lnTo>
                    <a:pt x="17" y="2"/>
                  </a:lnTo>
                  <a:lnTo>
                    <a:pt x="17" y="4"/>
                  </a:lnTo>
                  <a:lnTo>
                    <a:pt x="23" y="7"/>
                  </a:lnTo>
                  <a:lnTo>
                    <a:pt x="23" y="10"/>
                  </a:lnTo>
                  <a:lnTo>
                    <a:pt x="26" y="13"/>
                  </a:lnTo>
                  <a:lnTo>
                    <a:pt x="24" y="12"/>
                  </a:lnTo>
                  <a:lnTo>
                    <a:pt x="21" y="17"/>
                  </a:lnTo>
                  <a:lnTo>
                    <a:pt x="18" y="18"/>
                  </a:lnTo>
                  <a:lnTo>
                    <a:pt x="16" y="22"/>
                  </a:lnTo>
                  <a:lnTo>
                    <a:pt x="14" y="21"/>
                  </a:lnTo>
                  <a:lnTo>
                    <a:pt x="16" y="24"/>
                  </a:lnTo>
                  <a:lnTo>
                    <a:pt x="14" y="30"/>
                  </a:lnTo>
                  <a:lnTo>
                    <a:pt x="10" y="30"/>
                  </a:lnTo>
                  <a:lnTo>
                    <a:pt x="7" y="34"/>
                  </a:lnTo>
                  <a:lnTo>
                    <a:pt x="7" y="34"/>
                  </a:lnTo>
                  <a:lnTo>
                    <a:pt x="6" y="34"/>
                  </a:lnTo>
                  <a:lnTo>
                    <a:pt x="6" y="34"/>
                  </a:lnTo>
                  <a:lnTo>
                    <a:pt x="6" y="35"/>
                  </a:lnTo>
                  <a:lnTo>
                    <a:pt x="6" y="35"/>
                  </a:lnTo>
                  <a:lnTo>
                    <a:pt x="4" y="32"/>
                  </a:lnTo>
                  <a:lnTo>
                    <a:pt x="4" y="32"/>
                  </a:lnTo>
                  <a:lnTo>
                    <a:pt x="4" y="32"/>
                  </a:lnTo>
                  <a:lnTo>
                    <a:pt x="4" y="32"/>
                  </a:lnTo>
                  <a:lnTo>
                    <a:pt x="4" y="32"/>
                  </a:lnTo>
                  <a:lnTo>
                    <a:pt x="4" y="32"/>
                  </a:lnTo>
                  <a:lnTo>
                    <a:pt x="4" y="32"/>
                  </a:lnTo>
                  <a:lnTo>
                    <a:pt x="4" y="32"/>
                  </a:lnTo>
                  <a:lnTo>
                    <a:pt x="4" y="32"/>
                  </a:lnTo>
                  <a:lnTo>
                    <a:pt x="4" y="32"/>
                  </a:lnTo>
                  <a:lnTo>
                    <a:pt x="4" y="32"/>
                  </a:lnTo>
                  <a:lnTo>
                    <a:pt x="4" y="32"/>
                  </a:lnTo>
                  <a:lnTo>
                    <a:pt x="3" y="31"/>
                  </a:lnTo>
                  <a:lnTo>
                    <a:pt x="3" y="31"/>
                  </a:lnTo>
                  <a:lnTo>
                    <a:pt x="3" y="31"/>
                  </a:lnTo>
                  <a:close/>
                  <a:moveTo>
                    <a:pt x="15" y="1"/>
                  </a:moveTo>
                  <a:lnTo>
                    <a:pt x="15" y="1"/>
                  </a:lnTo>
                  <a:lnTo>
                    <a:pt x="15" y="1"/>
                  </a:lnTo>
                  <a:lnTo>
                    <a:pt x="14" y="1"/>
                  </a:lnTo>
                  <a:lnTo>
                    <a:pt x="14" y="1"/>
                  </a:lnTo>
                  <a:lnTo>
                    <a:pt x="15" y="1"/>
                  </a:lnTo>
                  <a:close/>
                  <a:moveTo>
                    <a:pt x="8" y="1"/>
                  </a:moveTo>
                  <a:lnTo>
                    <a:pt x="9" y="0"/>
                  </a:lnTo>
                  <a:lnTo>
                    <a:pt x="11" y="1"/>
                  </a:lnTo>
                  <a:lnTo>
                    <a:pt x="9" y="2"/>
                  </a:lnTo>
                  <a:lnTo>
                    <a:pt x="9" y="2"/>
                  </a:lnTo>
                  <a:lnTo>
                    <a:pt x="9" y="2"/>
                  </a:lnTo>
                  <a:lnTo>
                    <a:pt x="9" y="2"/>
                  </a:lnTo>
                  <a:lnTo>
                    <a:pt x="8" y="1"/>
                  </a:lnTo>
                  <a:lnTo>
                    <a:pt x="8" y="1"/>
                  </a:lnTo>
                  <a:lnTo>
                    <a:pt x="8"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5" name="Freeform 42">
              <a:extLst>
                <a:ext uri="{FF2B5EF4-FFF2-40B4-BE49-F238E27FC236}">
                  <a16:creationId xmlns:a16="http://schemas.microsoft.com/office/drawing/2014/main" id="{5C6ABD0F-EA02-4F4E-804D-93C2401AD7C9}"/>
                </a:ext>
              </a:extLst>
            </p:cNvPr>
            <p:cNvSpPr>
              <a:spLocks/>
            </p:cNvSpPr>
            <p:nvPr/>
          </p:nvSpPr>
          <p:spPr bwMode="auto">
            <a:xfrm>
              <a:off x="6592888" y="5338763"/>
              <a:ext cx="161925" cy="96838"/>
            </a:xfrm>
            <a:custGeom>
              <a:avLst/>
              <a:gdLst>
                <a:gd name="T0" fmla="*/ 33 w 102"/>
                <a:gd name="T1" fmla="*/ 16 h 61"/>
                <a:gd name="T2" fmla="*/ 42 w 102"/>
                <a:gd name="T3" fmla="*/ 19 h 61"/>
                <a:gd name="T4" fmla="*/ 51 w 102"/>
                <a:gd name="T5" fmla="*/ 14 h 61"/>
                <a:gd name="T6" fmla="*/ 56 w 102"/>
                <a:gd name="T7" fmla="*/ 13 h 61"/>
                <a:gd name="T8" fmla="*/ 63 w 102"/>
                <a:gd name="T9" fmla="*/ 9 h 61"/>
                <a:gd name="T10" fmla="*/ 68 w 102"/>
                <a:gd name="T11" fmla="*/ 7 h 61"/>
                <a:gd name="T12" fmla="*/ 73 w 102"/>
                <a:gd name="T13" fmla="*/ 7 h 61"/>
                <a:gd name="T14" fmla="*/ 74 w 102"/>
                <a:gd name="T15" fmla="*/ 10 h 61"/>
                <a:gd name="T16" fmla="*/ 77 w 102"/>
                <a:gd name="T17" fmla="*/ 1 h 61"/>
                <a:gd name="T18" fmla="*/ 79 w 102"/>
                <a:gd name="T19" fmla="*/ 6 h 61"/>
                <a:gd name="T20" fmla="*/ 84 w 102"/>
                <a:gd name="T21" fmla="*/ 13 h 61"/>
                <a:gd name="T22" fmla="*/ 93 w 102"/>
                <a:gd name="T23" fmla="*/ 12 h 61"/>
                <a:gd name="T24" fmla="*/ 100 w 102"/>
                <a:gd name="T25" fmla="*/ 19 h 61"/>
                <a:gd name="T26" fmla="*/ 99 w 102"/>
                <a:gd name="T27" fmla="*/ 28 h 61"/>
                <a:gd name="T28" fmla="*/ 98 w 102"/>
                <a:gd name="T29" fmla="*/ 36 h 61"/>
                <a:gd name="T30" fmla="*/ 95 w 102"/>
                <a:gd name="T31" fmla="*/ 36 h 61"/>
                <a:gd name="T32" fmla="*/ 93 w 102"/>
                <a:gd name="T33" fmla="*/ 33 h 61"/>
                <a:gd name="T34" fmla="*/ 88 w 102"/>
                <a:gd name="T35" fmla="*/ 36 h 61"/>
                <a:gd name="T36" fmla="*/ 84 w 102"/>
                <a:gd name="T37" fmla="*/ 39 h 61"/>
                <a:gd name="T38" fmla="*/ 75 w 102"/>
                <a:gd name="T39" fmla="*/ 39 h 61"/>
                <a:gd name="T40" fmla="*/ 77 w 102"/>
                <a:gd name="T41" fmla="*/ 44 h 61"/>
                <a:gd name="T42" fmla="*/ 72 w 102"/>
                <a:gd name="T43" fmla="*/ 52 h 61"/>
                <a:gd name="T44" fmla="*/ 67 w 102"/>
                <a:gd name="T45" fmla="*/ 56 h 61"/>
                <a:gd name="T46" fmla="*/ 63 w 102"/>
                <a:gd name="T47" fmla="*/ 61 h 61"/>
                <a:gd name="T48" fmla="*/ 54 w 102"/>
                <a:gd name="T49" fmla="*/ 56 h 61"/>
                <a:gd name="T50" fmla="*/ 42 w 102"/>
                <a:gd name="T51" fmla="*/ 47 h 61"/>
                <a:gd name="T52" fmla="*/ 34 w 102"/>
                <a:gd name="T53" fmla="*/ 41 h 61"/>
                <a:gd name="T54" fmla="*/ 20 w 102"/>
                <a:gd name="T55" fmla="*/ 48 h 61"/>
                <a:gd name="T56" fmla="*/ 12 w 102"/>
                <a:gd name="T57" fmla="*/ 54 h 61"/>
                <a:gd name="T58" fmla="*/ 5 w 102"/>
                <a:gd name="T59" fmla="*/ 44 h 61"/>
                <a:gd name="T60" fmla="*/ 3 w 102"/>
                <a:gd name="T61" fmla="*/ 36 h 61"/>
                <a:gd name="T62" fmla="*/ 1 w 102"/>
                <a:gd name="T63" fmla="*/ 31 h 61"/>
                <a:gd name="T64" fmla="*/ 6 w 102"/>
                <a:gd name="T65" fmla="*/ 29 h 61"/>
                <a:gd name="T66" fmla="*/ 8 w 102"/>
                <a:gd name="T67" fmla="*/ 19 h 61"/>
                <a:gd name="T68" fmla="*/ 16 w 102"/>
                <a:gd name="T69" fmla="*/ 16 h 61"/>
                <a:gd name="T70" fmla="*/ 24 w 102"/>
                <a:gd name="T71"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61">
                  <a:moveTo>
                    <a:pt x="25" y="16"/>
                  </a:moveTo>
                  <a:lnTo>
                    <a:pt x="33" y="16"/>
                  </a:lnTo>
                  <a:lnTo>
                    <a:pt x="34" y="20"/>
                  </a:lnTo>
                  <a:lnTo>
                    <a:pt x="42" y="19"/>
                  </a:lnTo>
                  <a:lnTo>
                    <a:pt x="48" y="11"/>
                  </a:lnTo>
                  <a:lnTo>
                    <a:pt x="51" y="14"/>
                  </a:lnTo>
                  <a:lnTo>
                    <a:pt x="55" y="14"/>
                  </a:lnTo>
                  <a:lnTo>
                    <a:pt x="56" y="13"/>
                  </a:lnTo>
                  <a:lnTo>
                    <a:pt x="59" y="7"/>
                  </a:lnTo>
                  <a:lnTo>
                    <a:pt x="63" y="9"/>
                  </a:lnTo>
                  <a:lnTo>
                    <a:pt x="65" y="6"/>
                  </a:lnTo>
                  <a:lnTo>
                    <a:pt x="68" y="7"/>
                  </a:lnTo>
                  <a:lnTo>
                    <a:pt x="71" y="6"/>
                  </a:lnTo>
                  <a:lnTo>
                    <a:pt x="73" y="7"/>
                  </a:lnTo>
                  <a:lnTo>
                    <a:pt x="72" y="9"/>
                  </a:lnTo>
                  <a:lnTo>
                    <a:pt x="74" y="10"/>
                  </a:lnTo>
                  <a:lnTo>
                    <a:pt x="77" y="5"/>
                  </a:lnTo>
                  <a:lnTo>
                    <a:pt x="77" y="1"/>
                  </a:lnTo>
                  <a:lnTo>
                    <a:pt x="80" y="0"/>
                  </a:lnTo>
                  <a:lnTo>
                    <a:pt x="79" y="6"/>
                  </a:lnTo>
                  <a:lnTo>
                    <a:pt x="81" y="12"/>
                  </a:lnTo>
                  <a:lnTo>
                    <a:pt x="84" y="13"/>
                  </a:lnTo>
                  <a:lnTo>
                    <a:pt x="90" y="10"/>
                  </a:lnTo>
                  <a:lnTo>
                    <a:pt x="93" y="12"/>
                  </a:lnTo>
                  <a:lnTo>
                    <a:pt x="93" y="17"/>
                  </a:lnTo>
                  <a:lnTo>
                    <a:pt x="100" y="19"/>
                  </a:lnTo>
                  <a:lnTo>
                    <a:pt x="99" y="28"/>
                  </a:lnTo>
                  <a:lnTo>
                    <a:pt x="99" y="28"/>
                  </a:lnTo>
                  <a:lnTo>
                    <a:pt x="102" y="31"/>
                  </a:lnTo>
                  <a:lnTo>
                    <a:pt x="98" y="36"/>
                  </a:lnTo>
                  <a:lnTo>
                    <a:pt x="97" y="35"/>
                  </a:lnTo>
                  <a:lnTo>
                    <a:pt x="95" y="36"/>
                  </a:lnTo>
                  <a:lnTo>
                    <a:pt x="95" y="34"/>
                  </a:lnTo>
                  <a:lnTo>
                    <a:pt x="93" y="33"/>
                  </a:lnTo>
                  <a:lnTo>
                    <a:pt x="89" y="34"/>
                  </a:lnTo>
                  <a:lnTo>
                    <a:pt x="88" y="36"/>
                  </a:lnTo>
                  <a:lnTo>
                    <a:pt x="85" y="36"/>
                  </a:lnTo>
                  <a:lnTo>
                    <a:pt x="84" y="39"/>
                  </a:lnTo>
                  <a:lnTo>
                    <a:pt x="78" y="37"/>
                  </a:lnTo>
                  <a:lnTo>
                    <a:pt x="75" y="39"/>
                  </a:lnTo>
                  <a:lnTo>
                    <a:pt x="74" y="44"/>
                  </a:lnTo>
                  <a:lnTo>
                    <a:pt x="77" y="44"/>
                  </a:lnTo>
                  <a:lnTo>
                    <a:pt x="77" y="46"/>
                  </a:lnTo>
                  <a:lnTo>
                    <a:pt x="72" y="52"/>
                  </a:lnTo>
                  <a:lnTo>
                    <a:pt x="69" y="51"/>
                  </a:lnTo>
                  <a:lnTo>
                    <a:pt x="67" y="56"/>
                  </a:lnTo>
                  <a:lnTo>
                    <a:pt x="62" y="58"/>
                  </a:lnTo>
                  <a:lnTo>
                    <a:pt x="63" y="61"/>
                  </a:lnTo>
                  <a:lnTo>
                    <a:pt x="63" y="61"/>
                  </a:lnTo>
                  <a:lnTo>
                    <a:pt x="54" y="56"/>
                  </a:lnTo>
                  <a:lnTo>
                    <a:pt x="51" y="50"/>
                  </a:lnTo>
                  <a:lnTo>
                    <a:pt x="42" y="47"/>
                  </a:lnTo>
                  <a:lnTo>
                    <a:pt x="38" y="40"/>
                  </a:lnTo>
                  <a:lnTo>
                    <a:pt x="34" y="41"/>
                  </a:lnTo>
                  <a:lnTo>
                    <a:pt x="24" y="50"/>
                  </a:lnTo>
                  <a:lnTo>
                    <a:pt x="20" y="48"/>
                  </a:lnTo>
                  <a:lnTo>
                    <a:pt x="12" y="54"/>
                  </a:lnTo>
                  <a:lnTo>
                    <a:pt x="12" y="54"/>
                  </a:lnTo>
                  <a:lnTo>
                    <a:pt x="11" y="48"/>
                  </a:lnTo>
                  <a:lnTo>
                    <a:pt x="5" y="44"/>
                  </a:lnTo>
                  <a:lnTo>
                    <a:pt x="7" y="38"/>
                  </a:lnTo>
                  <a:lnTo>
                    <a:pt x="3" y="36"/>
                  </a:lnTo>
                  <a:lnTo>
                    <a:pt x="0" y="36"/>
                  </a:lnTo>
                  <a:lnTo>
                    <a:pt x="1" y="31"/>
                  </a:lnTo>
                  <a:lnTo>
                    <a:pt x="3" y="29"/>
                  </a:lnTo>
                  <a:lnTo>
                    <a:pt x="6" y="29"/>
                  </a:lnTo>
                  <a:lnTo>
                    <a:pt x="6" y="22"/>
                  </a:lnTo>
                  <a:lnTo>
                    <a:pt x="8" y="19"/>
                  </a:lnTo>
                  <a:lnTo>
                    <a:pt x="14" y="18"/>
                  </a:lnTo>
                  <a:lnTo>
                    <a:pt x="16" y="16"/>
                  </a:lnTo>
                  <a:lnTo>
                    <a:pt x="21" y="16"/>
                  </a:lnTo>
                  <a:lnTo>
                    <a:pt x="24" y="15"/>
                  </a:lnTo>
                  <a:lnTo>
                    <a:pt x="25" y="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6" name="Freeform 43">
              <a:extLst>
                <a:ext uri="{FF2B5EF4-FFF2-40B4-BE49-F238E27FC236}">
                  <a16:creationId xmlns:a16="http://schemas.microsoft.com/office/drawing/2014/main" id="{32F275CB-995E-4681-93A8-189966BB9EA9}"/>
                </a:ext>
              </a:extLst>
            </p:cNvPr>
            <p:cNvSpPr>
              <a:spLocks/>
            </p:cNvSpPr>
            <p:nvPr/>
          </p:nvSpPr>
          <p:spPr bwMode="auto">
            <a:xfrm>
              <a:off x="10129838" y="4659313"/>
              <a:ext cx="668338" cy="579438"/>
            </a:xfrm>
            <a:custGeom>
              <a:avLst/>
              <a:gdLst>
                <a:gd name="T0" fmla="*/ 319 w 421"/>
                <a:gd name="T1" fmla="*/ 18 h 365"/>
                <a:gd name="T2" fmla="*/ 371 w 421"/>
                <a:gd name="T3" fmla="*/ 65 h 365"/>
                <a:gd name="T4" fmla="*/ 414 w 421"/>
                <a:gd name="T5" fmla="*/ 88 h 365"/>
                <a:gd name="T6" fmla="*/ 415 w 421"/>
                <a:gd name="T7" fmla="*/ 113 h 365"/>
                <a:gd name="T8" fmla="*/ 410 w 421"/>
                <a:gd name="T9" fmla="*/ 148 h 365"/>
                <a:gd name="T10" fmla="*/ 393 w 421"/>
                <a:gd name="T11" fmla="*/ 177 h 365"/>
                <a:gd name="T12" fmla="*/ 405 w 421"/>
                <a:gd name="T13" fmla="*/ 201 h 365"/>
                <a:gd name="T14" fmla="*/ 393 w 421"/>
                <a:gd name="T15" fmla="*/ 227 h 365"/>
                <a:gd name="T16" fmla="*/ 387 w 421"/>
                <a:gd name="T17" fmla="*/ 248 h 365"/>
                <a:gd name="T18" fmla="*/ 382 w 421"/>
                <a:gd name="T19" fmla="*/ 255 h 365"/>
                <a:gd name="T20" fmla="*/ 363 w 421"/>
                <a:gd name="T21" fmla="*/ 273 h 365"/>
                <a:gd name="T22" fmla="*/ 351 w 421"/>
                <a:gd name="T23" fmla="*/ 280 h 365"/>
                <a:gd name="T24" fmla="*/ 347 w 421"/>
                <a:gd name="T25" fmla="*/ 276 h 365"/>
                <a:gd name="T26" fmla="*/ 340 w 421"/>
                <a:gd name="T27" fmla="*/ 272 h 365"/>
                <a:gd name="T28" fmla="*/ 342 w 421"/>
                <a:gd name="T29" fmla="*/ 255 h 365"/>
                <a:gd name="T30" fmla="*/ 348 w 421"/>
                <a:gd name="T31" fmla="*/ 243 h 365"/>
                <a:gd name="T32" fmla="*/ 340 w 421"/>
                <a:gd name="T33" fmla="*/ 235 h 365"/>
                <a:gd name="T34" fmla="*/ 327 w 421"/>
                <a:gd name="T35" fmla="*/ 230 h 365"/>
                <a:gd name="T36" fmla="*/ 308 w 421"/>
                <a:gd name="T37" fmla="*/ 232 h 365"/>
                <a:gd name="T38" fmla="*/ 276 w 421"/>
                <a:gd name="T39" fmla="*/ 238 h 365"/>
                <a:gd name="T40" fmla="*/ 250 w 421"/>
                <a:gd name="T41" fmla="*/ 282 h 365"/>
                <a:gd name="T42" fmla="*/ 216 w 421"/>
                <a:gd name="T43" fmla="*/ 311 h 365"/>
                <a:gd name="T44" fmla="*/ 209 w 421"/>
                <a:gd name="T45" fmla="*/ 335 h 365"/>
                <a:gd name="T46" fmla="*/ 216 w 421"/>
                <a:gd name="T47" fmla="*/ 334 h 365"/>
                <a:gd name="T48" fmla="*/ 234 w 421"/>
                <a:gd name="T49" fmla="*/ 350 h 365"/>
                <a:gd name="T50" fmla="*/ 208 w 421"/>
                <a:gd name="T51" fmla="*/ 356 h 365"/>
                <a:gd name="T52" fmla="*/ 193 w 421"/>
                <a:gd name="T53" fmla="*/ 351 h 365"/>
                <a:gd name="T54" fmla="*/ 178 w 421"/>
                <a:gd name="T55" fmla="*/ 362 h 365"/>
                <a:gd name="T56" fmla="*/ 145 w 421"/>
                <a:gd name="T57" fmla="*/ 354 h 365"/>
                <a:gd name="T58" fmla="*/ 160 w 421"/>
                <a:gd name="T59" fmla="*/ 345 h 365"/>
                <a:gd name="T60" fmla="*/ 138 w 421"/>
                <a:gd name="T61" fmla="*/ 333 h 365"/>
                <a:gd name="T62" fmla="*/ 130 w 421"/>
                <a:gd name="T63" fmla="*/ 334 h 365"/>
                <a:gd name="T64" fmla="*/ 97 w 421"/>
                <a:gd name="T65" fmla="*/ 337 h 365"/>
                <a:gd name="T66" fmla="*/ 93 w 421"/>
                <a:gd name="T67" fmla="*/ 347 h 365"/>
                <a:gd name="T68" fmla="*/ 79 w 421"/>
                <a:gd name="T69" fmla="*/ 340 h 365"/>
                <a:gd name="T70" fmla="*/ 62 w 421"/>
                <a:gd name="T71" fmla="*/ 347 h 365"/>
                <a:gd name="T72" fmla="*/ 56 w 421"/>
                <a:gd name="T73" fmla="*/ 329 h 365"/>
                <a:gd name="T74" fmla="*/ 44 w 421"/>
                <a:gd name="T75" fmla="*/ 309 h 365"/>
                <a:gd name="T76" fmla="*/ 21 w 421"/>
                <a:gd name="T77" fmla="*/ 297 h 365"/>
                <a:gd name="T78" fmla="*/ 37 w 421"/>
                <a:gd name="T79" fmla="*/ 284 h 365"/>
                <a:gd name="T80" fmla="*/ 43 w 421"/>
                <a:gd name="T81" fmla="*/ 247 h 365"/>
                <a:gd name="T82" fmla="*/ 18 w 421"/>
                <a:gd name="T83" fmla="*/ 226 h 365"/>
                <a:gd name="T84" fmla="*/ 1 w 421"/>
                <a:gd name="T85" fmla="*/ 220 h 365"/>
                <a:gd name="T86" fmla="*/ 16 w 421"/>
                <a:gd name="T87" fmla="*/ 195 h 365"/>
                <a:gd name="T88" fmla="*/ 10 w 421"/>
                <a:gd name="T89" fmla="*/ 172 h 365"/>
                <a:gd name="T90" fmla="*/ 37 w 421"/>
                <a:gd name="T91" fmla="*/ 114 h 365"/>
                <a:gd name="T92" fmla="*/ 65 w 421"/>
                <a:gd name="T93" fmla="*/ 116 h 365"/>
                <a:gd name="T94" fmla="*/ 73 w 421"/>
                <a:gd name="T95" fmla="*/ 127 h 365"/>
                <a:gd name="T96" fmla="*/ 87 w 421"/>
                <a:gd name="T97" fmla="*/ 102 h 365"/>
                <a:gd name="T98" fmla="*/ 104 w 421"/>
                <a:gd name="T99" fmla="*/ 103 h 365"/>
                <a:gd name="T100" fmla="*/ 118 w 421"/>
                <a:gd name="T101" fmla="*/ 108 h 365"/>
                <a:gd name="T102" fmla="*/ 137 w 421"/>
                <a:gd name="T103" fmla="*/ 108 h 365"/>
                <a:gd name="T104" fmla="*/ 163 w 421"/>
                <a:gd name="T105" fmla="*/ 104 h 365"/>
                <a:gd name="T106" fmla="*/ 180 w 421"/>
                <a:gd name="T107" fmla="*/ 87 h 365"/>
                <a:gd name="T108" fmla="*/ 190 w 421"/>
                <a:gd name="T109" fmla="*/ 57 h 365"/>
                <a:gd name="T110" fmla="*/ 197 w 421"/>
                <a:gd name="T111" fmla="*/ 39 h 365"/>
                <a:gd name="T112" fmla="*/ 216 w 421"/>
                <a:gd name="T113" fmla="*/ 22 h 365"/>
                <a:gd name="T114" fmla="*/ 227 w 421"/>
                <a:gd name="T115" fmla="*/ 9 h 365"/>
                <a:gd name="T116" fmla="*/ 254 w 421"/>
                <a:gd name="T117" fmla="*/ 14 h 365"/>
                <a:gd name="T118" fmla="*/ 278 w 421"/>
                <a:gd name="T119" fmla="*/ 22 h 365"/>
                <a:gd name="T120" fmla="*/ 304 w 421"/>
                <a:gd name="T121" fmla="*/ 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1" h="365">
                  <a:moveTo>
                    <a:pt x="309" y="0"/>
                  </a:moveTo>
                  <a:lnTo>
                    <a:pt x="313" y="0"/>
                  </a:lnTo>
                  <a:lnTo>
                    <a:pt x="313" y="3"/>
                  </a:lnTo>
                  <a:lnTo>
                    <a:pt x="319" y="6"/>
                  </a:lnTo>
                  <a:lnTo>
                    <a:pt x="324" y="6"/>
                  </a:lnTo>
                  <a:lnTo>
                    <a:pt x="319" y="18"/>
                  </a:lnTo>
                  <a:lnTo>
                    <a:pt x="319" y="31"/>
                  </a:lnTo>
                  <a:lnTo>
                    <a:pt x="323" y="35"/>
                  </a:lnTo>
                  <a:lnTo>
                    <a:pt x="345" y="45"/>
                  </a:lnTo>
                  <a:lnTo>
                    <a:pt x="346" y="51"/>
                  </a:lnTo>
                  <a:lnTo>
                    <a:pt x="356" y="62"/>
                  </a:lnTo>
                  <a:lnTo>
                    <a:pt x="371" y="65"/>
                  </a:lnTo>
                  <a:lnTo>
                    <a:pt x="380" y="68"/>
                  </a:lnTo>
                  <a:lnTo>
                    <a:pt x="385" y="79"/>
                  </a:lnTo>
                  <a:lnTo>
                    <a:pt x="389" y="82"/>
                  </a:lnTo>
                  <a:lnTo>
                    <a:pt x="400" y="84"/>
                  </a:lnTo>
                  <a:lnTo>
                    <a:pt x="405" y="88"/>
                  </a:lnTo>
                  <a:lnTo>
                    <a:pt x="414" y="88"/>
                  </a:lnTo>
                  <a:lnTo>
                    <a:pt x="414" y="88"/>
                  </a:lnTo>
                  <a:lnTo>
                    <a:pt x="414" y="95"/>
                  </a:lnTo>
                  <a:lnTo>
                    <a:pt x="418" y="99"/>
                  </a:lnTo>
                  <a:lnTo>
                    <a:pt x="421" y="106"/>
                  </a:lnTo>
                  <a:lnTo>
                    <a:pt x="414" y="110"/>
                  </a:lnTo>
                  <a:lnTo>
                    <a:pt x="415" y="113"/>
                  </a:lnTo>
                  <a:lnTo>
                    <a:pt x="413" y="114"/>
                  </a:lnTo>
                  <a:lnTo>
                    <a:pt x="406" y="117"/>
                  </a:lnTo>
                  <a:lnTo>
                    <a:pt x="409" y="130"/>
                  </a:lnTo>
                  <a:lnTo>
                    <a:pt x="405" y="137"/>
                  </a:lnTo>
                  <a:lnTo>
                    <a:pt x="410" y="145"/>
                  </a:lnTo>
                  <a:lnTo>
                    <a:pt x="410" y="148"/>
                  </a:lnTo>
                  <a:lnTo>
                    <a:pt x="407" y="154"/>
                  </a:lnTo>
                  <a:lnTo>
                    <a:pt x="404" y="155"/>
                  </a:lnTo>
                  <a:lnTo>
                    <a:pt x="405" y="165"/>
                  </a:lnTo>
                  <a:lnTo>
                    <a:pt x="400" y="168"/>
                  </a:lnTo>
                  <a:lnTo>
                    <a:pt x="396" y="168"/>
                  </a:lnTo>
                  <a:lnTo>
                    <a:pt x="393" y="177"/>
                  </a:lnTo>
                  <a:lnTo>
                    <a:pt x="393" y="180"/>
                  </a:lnTo>
                  <a:lnTo>
                    <a:pt x="402" y="186"/>
                  </a:lnTo>
                  <a:lnTo>
                    <a:pt x="400" y="188"/>
                  </a:lnTo>
                  <a:lnTo>
                    <a:pt x="406" y="190"/>
                  </a:lnTo>
                  <a:lnTo>
                    <a:pt x="402" y="195"/>
                  </a:lnTo>
                  <a:lnTo>
                    <a:pt x="405" y="201"/>
                  </a:lnTo>
                  <a:lnTo>
                    <a:pt x="404" y="209"/>
                  </a:lnTo>
                  <a:lnTo>
                    <a:pt x="391" y="215"/>
                  </a:lnTo>
                  <a:lnTo>
                    <a:pt x="391" y="217"/>
                  </a:lnTo>
                  <a:lnTo>
                    <a:pt x="398" y="219"/>
                  </a:lnTo>
                  <a:lnTo>
                    <a:pt x="399" y="223"/>
                  </a:lnTo>
                  <a:lnTo>
                    <a:pt x="393" y="227"/>
                  </a:lnTo>
                  <a:lnTo>
                    <a:pt x="397" y="234"/>
                  </a:lnTo>
                  <a:lnTo>
                    <a:pt x="397" y="237"/>
                  </a:lnTo>
                  <a:lnTo>
                    <a:pt x="397" y="237"/>
                  </a:lnTo>
                  <a:lnTo>
                    <a:pt x="391" y="243"/>
                  </a:lnTo>
                  <a:lnTo>
                    <a:pt x="389" y="248"/>
                  </a:lnTo>
                  <a:lnTo>
                    <a:pt x="387" y="248"/>
                  </a:lnTo>
                  <a:lnTo>
                    <a:pt x="388" y="250"/>
                  </a:lnTo>
                  <a:lnTo>
                    <a:pt x="386" y="251"/>
                  </a:lnTo>
                  <a:lnTo>
                    <a:pt x="384" y="248"/>
                  </a:lnTo>
                  <a:lnTo>
                    <a:pt x="385" y="253"/>
                  </a:lnTo>
                  <a:lnTo>
                    <a:pt x="383" y="251"/>
                  </a:lnTo>
                  <a:lnTo>
                    <a:pt x="382" y="255"/>
                  </a:lnTo>
                  <a:lnTo>
                    <a:pt x="377" y="257"/>
                  </a:lnTo>
                  <a:lnTo>
                    <a:pt x="377" y="260"/>
                  </a:lnTo>
                  <a:lnTo>
                    <a:pt x="375" y="259"/>
                  </a:lnTo>
                  <a:lnTo>
                    <a:pt x="373" y="262"/>
                  </a:lnTo>
                  <a:lnTo>
                    <a:pt x="374" y="263"/>
                  </a:lnTo>
                  <a:lnTo>
                    <a:pt x="363" y="273"/>
                  </a:lnTo>
                  <a:lnTo>
                    <a:pt x="360" y="282"/>
                  </a:lnTo>
                  <a:lnTo>
                    <a:pt x="358" y="279"/>
                  </a:lnTo>
                  <a:lnTo>
                    <a:pt x="356" y="282"/>
                  </a:lnTo>
                  <a:lnTo>
                    <a:pt x="354" y="281"/>
                  </a:lnTo>
                  <a:lnTo>
                    <a:pt x="352" y="283"/>
                  </a:lnTo>
                  <a:lnTo>
                    <a:pt x="351" y="280"/>
                  </a:lnTo>
                  <a:lnTo>
                    <a:pt x="348" y="286"/>
                  </a:lnTo>
                  <a:lnTo>
                    <a:pt x="345" y="288"/>
                  </a:lnTo>
                  <a:lnTo>
                    <a:pt x="345" y="285"/>
                  </a:lnTo>
                  <a:lnTo>
                    <a:pt x="347" y="282"/>
                  </a:lnTo>
                  <a:lnTo>
                    <a:pt x="345" y="277"/>
                  </a:lnTo>
                  <a:lnTo>
                    <a:pt x="347" y="276"/>
                  </a:lnTo>
                  <a:lnTo>
                    <a:pt x="348" y="273"/>
                  </a:lnTo>
                  <a:lnTo>
                    <a:pt x="350" y="273"/>
                  </a:lnTo>
                  <a:lnTo>
                    <a:pt x="351" y="266"/>
                  </a:lnTo>
                  <a:lnTo>
                    <a:pt x="346" y="266"/>
                  </a:lnTo>
                  <a:lnTo>
                    <a:pt x="340" y="271"/>
                  </a:lnTo>
                  <a:lnTo>
                    <a:pt x="340" y="272"/>
                  </a:lnTo>
                  <a:lnTo>
                    <a:pt x="337" y="272"/>
                  </a:lnTo>
                  <a:lnTo>
                    <a:pt x="342" y="264"/>
                  </a:lnTo>
                  <a:lnTo>
                    <a:pt x="340" y="257"/>
                  </a:lnTo>
                  <a:lnTo>
                    <a:pt x="337" y="258"/>
                  </a:lnTo>
                  <a:lnTo>
                    <a:pt x="339" y="255"/>
                  </a:lnTo>
                  <a:lnTo>
                    <a:pt x="342" y="255"/>
                  </a:lnTo>
                  <a:lnTo>
                    <a:pt x="340" y="254"/>
                  </a:lnTo>
                  <a:lnTo>
                    <a:pt x="342" y="251"/>
                  </a:lnTo>
                  <a:lnTo>
                    <a:pt x="344" y="251"/>
                  </a:lnTo>
                  <a:lnTo>
                    <a:pt x="345" y="248"/>
                  </a:lnTo>
                  <a:lnTo>
                    <a:pt x="343" y="247"/>
                  </a:lnTo>
                  <a:lnTo>
                    <a:pt x="348" y="243"/>
                  </a:lnTo>
                  <a:lnTo>
                    <a:pt x="349" y="237"/>
                  </a:lnTo>
                  <a:lnTo>
                    <a:pt x="348" y="236"/>
                  </a:lnTo>
                  <a:lnTo>
                    <a:pt x="351" y="233"/>
                  </a:lnTo>
                  <a:lnTo>
                    <a:pt x="349" y="225"/>
                  </a:lnTo>
                  <a:lnTo>
                    <a:pt x="343" y="229"/>
                  </a:lnTo>
                  <a:lnTo>
                    <a:pt x="340" y="235"/>
                  </a:lnTo>
                  <a:lnTo>
                    <a:pt x="335" y="235"/>
                  </a:lnTo>
                  <a:lnTo>
                    <a:pt x="332" y="238"/>
                  </a:lnTo>
                  <a:lnTo>
                    <a:pt x="331" y="236"/>
                  </a:lnTo>
                  <a:lnTo>
                    <a:pt x="332" y="229"/>
                  </a:lnTo>
                  <a:lnTo>
                    <a:pt x="329" y="232"/>
                  </a:lnTo>
                  <a:lnTo>
                    <a:pt x="327" y="230"/>
                  </a:lnTo>
                  <a:lnTo>
                    <a:pt x="328" y="227"/>
                  </a:lnTo>
                  <a:lnTo>
                    <a:pt x="320" y="226"/>
                  </a:lnTo>
                  <a:lnTo>
                    <a:pt x="317" y="227"/>
                  </a:lnTo>
                  <a:lnTo>
                    <a:pt x="316" y="230"/>
                  </a:lnTo>
                  <a:lnTo>
                    <a:pt x="310" y="229"/>
                  </a:lnTo>
                  <a:lnTo>
                    <a:pt x="308" y="232"/>
                  </a:lnTo>
                  <a:lnTo>
                    <a:pt x="302" y="230"/>
                  </a:lnTo>
                  <a:lnTo>
                    <a:pt x="298" y="235"/>
                  </a:lnTo>
                  <a:lnTo>
                    <a:pt x="293" y="232"/>
                  </a:lnTo>
                  <a:lnTo>
                    <a:pt x="285" y="232"/>
                  </a:lnTo>
                  <a:lnTo>
                    <a:pt x="282" y="237"/>
                  </a:lnTo>
                  <a:lnTo>
                    <a:pt x="276" y="238"/>
                  </a:lnTo>
                  <a:lnTo>
                    <a:pt x="272" y="244"/>
                  </a:lnTo>
                  <a:lnTo>
                    <a:pt x="267" y="245"/>
                  </a:lnTo>
                  <a:lnTo>
                    <a:pt x="266" y="260"/>
                  </a:lnTo>
                  <a:lnTo>
                    <a:pt x="263" y="260"/>
                  </a:lnTo>
                  <a:lnTo>
                    <a:pt x="251" y="271"/>
                  </a:lnTo>
                  <a:lnTo>
                    <a:pt x="250" y="282"/>
                  </a:lnTo>
                  <a:lnTo>
                    <a:pt x="248" y="281"/>
                  </a:lnTo>
                  <a:lnTo>
                    <a:pt x="239" y="290"/>
                  </a:lnTo>
                  <a:lnTo>
                    <a:pt x="237" y="290"/>
                  </a:lnTo>
                  <a:lnTo>
                    <a:pt x="225" y="301"/>
                  </a:lnTo>
                  <a:lnTo>
                    <a:pt x="220" y="309"/>
                  </a:lnTo>
                  <a:lnTo>
                    <a:pt x="216" y="311"/>
                  </a:lnTo>
                  <a:lnTo>
                    <a:pt x="217" y="319"/>
                  </a:lnTo>
                  <a:lnTo>
                    <a:pt x="212" y="320"/>
                  </a:lnTo>
                  <a:lnTo>
                    <a:pt x="212" y="325"/>
                  </a:lnTo>
                  <a:lnTo>
                    <a:pt x="216" y="332"/>
                  </a:lnTo>
                  <a:lnTo>
                    <a:pt x="212" y="328"/>
                  </a:lnTo>
                  <a:lnTo>
                    <a:pt x="209" y="335"/>
                  </a:lnTo>
                  <a:lnTo>
                    <a:pt x="210" y="338"/>
                  </a:lnTo>
                  <a:lnTo>
                    <a:pt x="214" y="339"/>
                  </a:lnTo>
                  <a:lnTo>
                    <a:pt x="216" y="334"/>
                  </a:lnTo>
                  <a:lnTo>
                    <a:pt x="216" y="340"/>
                  </a:lnTo>
                  <a:lnTo>
                    <a:pt x="218" y="340"/>
                  </a:lnTo>
                  <a:lnTo>
                    <a:pt x="216" y="334"/>
                  </a:lnTo>
                  <a:lnTo>
                    <a:pt x="219" y="335"/>
                  </a:lnTo>
                  <a:lnTo>
                    <a:pt x="221" y="334"/>
                  </a:lnTo>
                  <a:lnTo>
                    <a:pt x="225" y="338"/>
                  </a:lnTo>
                  <a:lnTo>
                    <a:pt x="229" y="336"/>
                  </a:lnTo>
                  <a:lnTo>
                    <a:pt x="235" y="343"/>
                  </a:lnTo>
                  <a:lnTo>
                    <a:pt x="234" y="350"/>
                  </a:lnTo>
                  <a:lnTo>
                    <a:pt x="226" y="349"/>
                  </a:lnTo>
                  <a:lnTo>
                    <a:pt x="225" y="352"/>
                  </a:lnTo>
                  <a:lnTo>
                    <a:pt x="219" y="348"/>
                  </a:lnTo>
                  <a:lnTo>
                    <a:pt x="215" y="348"/>
                  </a:lnTo>
                  <a:lnTo>
                    <a:pt x="215" y="353"/>
                  </a:lnTo>
                  <a:lnTo>
                    <a:pt x="208" y="356"/>
                  </a:lnTo>
                  <a:lnTo>
                    <a:pt x="203" y="350"/>
                  </a:lnTo>
                  <a:lnTo>
                    <a:pt x="200" y="350"/>
                  </a:lnTo>
                  <a:lnTo>
                    <a:pt x="202" y="346"/>
                  </a:lnTo>
                  <a:lnTo>
                    <a:pt x="199" y="349"/>
                  </a:lnTo>
                  <a:lnTo>
                    <a:pt x="193" y="346"/>
                  </a:lnTo>
                  <a:lnTo>
                    <a:pt x="193" y="351"/>
                  </a:lnTo>
                  <a:lnTo>
                    <a:pt x="191" y="352"/>
                  </a:lnTo>
                  <a:lnTo>
                    <a:pt x="193" y="352"/>
                  </a:lnTo>
                  <a:lnTo>
                    <a:pt x="193" y="354"/>
                  </a:lnTo>
                  <a:lnTo>
                    <a:pt x="185" y="355"/>
                  </a:lnTo>
                  <a:lnTo>
                    <a:pt x="182" y="362"/>
                  </a:lnTo>
                  <a:lnTo>
                    <a:pt x="178" y="362"/>
                  </a:lnTo>
                  <a:lnTo>
                    <a:pt x="172" y="357"/>
                  </a:lnTo>
                  <a:lnTo>
                    <a:pt x="166" y="359"/>
                  </a:lnTo>
                  <a:lnTo>
                    <a:pt x="164" y="363"/>
                  </a:lnTo>
                  <a:lnTo>
                    <a:pt x="148" y="365"/>
                  </a:lnTo>
                  <a:lnTo>
                    <a:pt x="142" y="353"/>
                  </a:lnTo>
                  <a:lnTo>
                    <a:pt x="145" y="354"/>
                  </a:lnTo>
                  <a:lnTo>
                    <a:pt x="150" y="350"/>
                  </a:lnTo>
                  <a:lnTo>
                    <a:pt x="164" y="351"/>
                  </a:lnTo>
                  <a:lnTo>
                    <a:pt x="170" y="348"/>
                  </a:lnTo>
                  <a:lnTo>
                    <a:pt x="165" y="345"/>
                  </a:lnTo>
                  <a:lnTo>
                    <a:pt x="162" y="346"/>
                  </a:lnTo>
                  <a:lnTo>
                    <a:pt x="160" y="345"/>
                  </a:lnTo>
                  <a:lnTo>
                    <a:pt x="156" y="345"/>
                  </a:lnTo>
                  <a:lnTo>
                    <a:pt x="157" y="343"/>
                  </a:lnTo>
                  <a:lnTo>
                    <a:pt x="154" y="339"/>
                  </a:lnTo>
                  <a:lnTo>
                    <a:pt x="149" y="331"/>
                  </a:lnTo>
                  <a:lnTo>
                    <a:pt x="147" y="333"/>
                  </a:lnTo>
                  <a:lnTo>
                    <a:pt x="138" y="333"/>
                  </a:lnTo>
                  <a:lnTo>
                    <a:pt x="138" y="338"/>
                  </a:lnTo>
                  <a:lnTo>
                    <a:pt x="134" y="339"/>
                  </a:lnTo>
                  <a:lnTo>
                    <a:pt x="134" y="337"/>
                  </a:lnTo>
                  <a:lnTo>
                    <a:pt x="129" y="337"/>
                  </a:lnTo>
                  <a:lnTo>
                    <a:pt x="134" y="333"/>
                  </a:lnTo>
                  <a:lnTo>
                    <a:pt x="130" y="334"/>
                  </a:lnTo>
                  <a:lnTo>
                    <a:pt x="124" y="329"/>
                  </a:lnTo>
                  <a:lnTo>
                    <a:pt x="108" y="325"/>
                  </a:lnTo>
                  <a:lnTo>
                    <a:pt x="102" y="326"/>
                  </a:lnTo>
                  <a:lnTo>
                    <a:pt x="96" y="331"/>
                  </a:lnTo>
                  <a:lnTo>
                    <a:pt x="100" y="338"/>
                  </a:lnTo>
                  <a:lnTo>
                    <a:pt x="97" y="337"/>
                  </a:lnTo>
                  <a:lnTo>
                    <a:pt x="93" y="338"/>
                  </a:lnTo>
                  <a:lnTo>
                    <a:pt x="92" y="334"/>
                  </a:lnTo>
                  <a:lnTo>
                    <a:pt x="88" y="338"/>
                  </a:lnTo>
                  <a:lnTo>
                    <a:pt x="88" y="342"/>
                  </a:lnTo>
                  <a:lnTo>
                    <a:pt x="94" y="342"/>
                  </a:lnTo>
                  <a:lnTo>
                    <a:pt x="93" y="347"/>
                  </a:lnTo>
                  <a:lnTo>
                    <a:pt x="91" y="345"/>
                  </a:lnTo>
                  <a:lnTo>
                    <a:pt x="89" y="347"/>
                  </a:lnTo>
                  <a:lnTo>
                    <a:pt x="88" y="346"/>
                  </a:lnTo>
                  <a:lnTo>
                    <a:pt x="82" y="346"/>
                  </a:lnTo>
                  <a:lnTo>
                    <a:pt x="81" y="342"/>
                  </a:lnTo>
                  <a:lnTo>
                    <a:pt x="79" y="340"/>
                  </a:lnTo>
                  <a:lnTo>
                    <a:pt x="69" y="341"/>
                  </a:lnTo>
                  <a:lnTo>
                    <a:pt x="66" y="343"/>
                  </a:lnTo>
                  <a:lnTo>
                    <a:pt x="68" y="345"/>
                  </a:lnTo>
                  <a:lnTo>
                    <a:pt x="67" y="346"/>
                  </a:lnTo>
                  <a:lnTo>
                    <a:pt x="64" y="345"/>
                  </a:lnTo>
                  <a:lnTo>
                    <a:pt x="62" y="347"/>
                  </a:lnTo>
                  <a:lnTo>
                    <a:pt x="56" y="344"/>
                  </a:lnTo>
                  <a:lnTo>
                    <a:pt x="53" y="344"/>
                  </a:lnTo>
                  <a:lnTo>
                    <a:pt x="49" y="342"/>
                  </a:lnTo>
                  <a:lnTo>
                    <a:pt x="49" y="342"/>
                  </a:lnTo>
                  <a:lnTo>
                    <a:pt x="54" y="340"/>
                  </a:lnTo>
                  <a:lnTo>
                    <a:pt x="56" y="329"/>
                  </a:lnTo>
                  <a:lnTo>
                    <a:pt x="55" y="320"/>
                  </a:lnTo>
                  <a:lnTo>
                    <a:pt x="52" y="319"/>
                  </a:lnTo>
                  <a:lnTo>
                    <a:pt x="52" y="316"/>
                  </a:lnTo>
                  <a:lnTo>
                    <a:pt x="46" y="319"/>
                  </a:lnTo>
                  <a:lnTo>
                    <a:pt x="44" y="314"/>
                  </a:lnTo>
                  <a:lnTo>
                    <a:pt x="44" y="309"/>
                  </a:lnTo>
                  <a:lnTo>
                    <a:pt x="40" y="308"/>
                  </a:lnTo>
                  <a:lnTo>
                    <a:pt x="38" y="304"/>
                  </a:lnTo>
                  <a:lnTo>
                    <a:pt x="35" y="303"/>
                  </a:lnTo>
                  <a:lnTo>
                    <a:pt x="25" y="306"/>
                  </a:lnTo>
                  <a:lnTo>
                    <a:pt x="19" y="298"/>
                  </a:lnTo>
                  <a:lnTo>
                    <a:pt x="21" y="297"/>
                  </a:lnTo>
                  <a:lnTo>
                    <a:pt x="19" y="294"/>
                  </a:lnTo>
                  <a:lnTo>
                    <a:pt x="21" y="291"/>
                  </a:lnTo>
                  <a:lnTo>
                    <a:pt x="21" y="288"/>
                  </a:lnTo>
                  <a:lnTo>
                    <a:pt x="26" y="286"/>
                  </a:lnTo>
                  <a:lnTo>
                    <a:pt x="31" y="281"/>
                  </a:lnTo>
                  <a:lnTo>
                    <a:pt x="37" y="284"/>
                  </a:lnTo>
                  <a:lnTo>
                    <a:pt x="41" y="282"/>
                  </a:lnTo>
                  <a:lnTo>
                    <a:pt x="40" y="273"/>
                  </a:lnTo>
                  <a:lnTo>
                    <a:pt x="44" y="271"/>
                  </a:lnTo>
                  <a:lnTo>
                    <a:pt x="46" y="265"/>
                  </a:lnTo>
                  <a:lnTo>
                    <a:pt x="44" y="250"/>
                  </a:lnTo>
                  <a:lnTo>
                    <a:pt x="43" y="247"/>
                  </a:lnTo>
                  <a:lnTo>
                    <a:pt x="43" y="242"/>
                  </a:lnTo>
                  <a:lnTo>
                    <a:pt x="33" y="227"/>
                  </a:lnTo>
                  <a:lnTo>
                    <a:pt x="23" y="222"/>
                  </a:lnTo>
                  <a:lnTo>
                    <a:pt x="22" y="219"/>
                  </a:lnTo>
                  <a:lnTo>
                    <a:pt x="22" y="222"/>
                  </a:lnTo>
                  <a:lnTo>
                    <a:pt x="18" y="226"/>
                  </a:lnTo>
                  <a:lnTo>
                    <a:pt x="16" y="226"/>
                  </a:lnTo>
                  <a:lnTo>
                    <a:pt x="17" y="223"/>
                  </a:lnTo>
                  <a:lnTo>
                    <a:pt x="14" y="222"/>
                  </a:lnTo>
                  <a:lnTo>
                    <a:pt x="11" y="225"/>
                  </a:lnTo>
                  <a:lnTo>
                    <a:pt x="5" y="219"/>
                  </a:lnTo>
                  <a:lnTo>
                    <a:pt x="1" y="220"/>
                  </a:lnTo>
                  <a:lnTo>
                    <a:pt x="1" y="220"/>
                  </a:lnTo>
                  <a:lnTo>
                    <a:pt x="0" y="217"/>
                  </a:lnTo>
                  <a:lnTo>
                    <a:pt x="8" y="210"/>
                  </a:lnTo>
                  <a:lnTo>
                    <a:pt x="10" y="201"/>
                  </a:lnTo>
                  <a:lnTo>
                    <a:pt x="9" y="199"/>
                  </a:lnTo>
                  <a:lnTo>
                    <a:pt x="16" y="195"/>
                  </a:lnTo>
                  <a:lnTo>
                    <a:pt x="14" y="193"/>
                  </a:lnTo>
                  <a:lnTo>
                    <a:pt x="16" y="187"/>
                  </a:lnTo>
                  <a:lnTo>
                    <a:pt x="13" y="185"/>
                  </a:lnTo>
                  <a:lnTo>
                    <a:pt x="15" y="182"/>
                  </a:lnTo>
                  <a:lnTo>
                    <a:pt x="15" y="176"/>
                  </a:lnTo>
                  <a:lnTo>
                    <a:pt x="10" y="172"/>
                  </a:lnTo>
                  <a:lnTo>
                    <a:pt x="12" y="168"/>
                  </a:lnTo>
                  <a:lnTo>
                    <a:pt x="10" y="166"/>
                  </a:lnTo>
                  <a:lnTo>
                    <a:pt x="20" y="140"/>
                  </a:lnTo>
                  <a:lnTo>
                    <a:pt x="20" y="131"/>
                  </a:lnTo>
                  <a:lnTo>
                    <a:pt x="30" y="127"/>
                  </a:lnTo>
                  <a:lnTo>
                    <a:pt x="37" y="114"/>
                  </a:lnTo>
                  <a:lnTo>
                    <a:pt x="41" y="116"/>
                  </a:lnTo>
                  <a:lnTo>
                    <a:pt x="47" y="115"/>
                  </a:lnTo>
                  <a:lnTo>
                    <a:pt x="57" y="121"/>
                  </a:lnTo>
                  <a:lnTo>
                    <a:pt x="58" y="118"/>
                  </a:lnTo>
                  <a:lnTo>
                    <a:pt x="61" y="118"/>
                  </a:lnTo>
                  <a:lnTo>
                    <a:pt x="65" y="116"/>
                  </a:lnTo>
                  <a:lnTo>
                    <a:pt x="65" y="117"/>
                  </a:lnTo>
                  <a:lnTo>
                    <a:pt x="64" y="122"/>
                  </a:lnTo>
                  <a:lnTo>
                    <a:pt x="67" y="125"/>
                  </a:lnTo>
                  <a:lnTo>
                    <a:pt x="67" y="127"/>
                  </a:lnTo>
                  <a:lnTo>
                    <a:pt x="71" y="128"/>
                  </a:lnTo>
                  <a:lnTo>
                    <a:pt x="73" y="127"/>
                  </a:lnTo>
                  <a:lnTo>
                    <a:pt x="74" y="121"/>
                  </a:lnTo>
                  <a:lnTo>
                    <a:pt x="79" y="112"/>
                  </a:lnTo>
                  <a:lnTo>
                    <a:pt x="74" y="107"/>
                  </a:lnTo>
                  <a:lnTo>
                    <a:pt x="73" y="103"/>
                  </a:lnTo>
                  <a:lnTo>
                    <a:pt x="81" y="96"/>
                  </a:lnTo>
                  <a:lnTo>
                    <a:pt x="87" y="102"/>
                  </a:lnTo>
                  <a:lnTo>
                    <a:pt x="89" y="100"/>
                  </a:lnTo>
                  <a:lnTo>
                    <a:pt x="92" y="102"/>
                  </a:lnTo>
                  <a:lnTo>
                    <a:pt x="93" y="100"/>
                  </a:lnTo>
                  <a:lnTo>
                    <a:pt x="102" y="104"/>
                  </a:lnTo>
                  <a:lnTo>
                    <a:pt x="101" y="102"/>
                  </a:lnTo>
                  <a:lnTo>
                    <a:pt x="104" y="103"/>
                  </a:lnTo>
                  <a:lnTo>
                    <a:pt x="112" y="94"/>
                  </a:lnTo>
                  <a:lnTo>
                    <a:pt x="116" y="95"/>
                  </a:lnTo>
                  <a:lnTo>
                    <a:pt x="116" y="97"/>
                  </a:lnTo>
                  <a:lnTo>
                    <a:pt x="119" y="99"/>
                  </a:lnTo>
                  <a:lnTo>
                    <a:pt x="117" y="103"/>
                  </a:lnTo>
                  <a:lnTo>
                    <a:pt x="118" y="108"/>
                  </a:lnTo>
                  <a:lnTo>
                    <a:pt x="122" y="113"/>
                  </a:lnTo>
                  <a:lnTo>
                    <a:pt x="125" y="113"/>
                  </a:lnTo>
                  <a:lnTo>
                    <a:pt x="129" y="115"/>
                  </a:lnTo>
                  <a:lnTo>
                    <a:pt x="131" y="115"/>
                  </a:lnTo>
                  <a:lnTo>
                    <a:pt x="132" y="106"/>
                  </a:lnTo>
                  <a:lnTo>
                    <a:pt x="137" y="108"/>
                  </a:lnTo>
                  <a:lnTo>
                    <a:pt x="147" y="104"/>
                  </a:lnTo>
                  <a:lnTo>
                    <a:pt x="149" y="108"/>
                  </a:lnTo>
                  <a:lnTo>
                    <a:pt x="153" y="102"/>
                  </a:lnTo>
                  <a:lnTo>
                    <a:pt x="160" y="99"/>
                  </a:lnTo>
                  <a:lnTo>
                    <a:pt x="164" y="101"/>
                  </a:lnTo>
                  <a:lnTo>
                    <a:pt x="163" y="104"/>
                  </a:lnTo>
                  <a:lnTo>
                    <a:pt x="165" y="105"/>
                  </a:lnTo>
                  <a:lnTo>
                    <a:pt x="170" y="104"/>
                  </a:lnTo>
                  <a:lnTo>
                    <a:pt x="172" y="101"/>
                  </a:lnTo>
                  <a:lnTo>
                    <a:pt x="170" y="96"/>
                  </a:lnTo>
                  <a:lnTo>
                    <a:pt x="173" y="95"/>
                  </a:lnTo>
                  <a:lnTo>
                    <a:pt x="180" y="87"/>
                  </a:lnTo>
                  <a:lnTo>
                    <a:pt x="176" y="83"/>
                  </a:lnTo>
                  <a:lnTo>
                    <a:pt x="173" y="71"/>
                  </a:lnTo>
                  <a:lnTo>
                    <a:pt x="176" y="69"/>
                  </a:lnTo>
                  <a:lnTo>
                    <a:pt x="178" y="60"/>
                  </a:lnTo>
                  <a:lnTo>
                    <a:pt x="184" y="56"/>
                  </a:lnTo>
                  <a:lnTo>
                    <a:pt x="190" y="57"/>
                  </a:lnTo>
                  <a:lnTo>
                    <a:pt x="192" y="53"/>
                  </a:lnTo>
                  <a:lnTo>
                    <a:pt x="194" y="53"/>
                  </a:lnTo>
                  <a:lnTo>
                    <a:pt x="196" y="49"/>
                  </a:lnTo>
                  <a:lnTo>
                    <a:pt x="194" y="46"/>
                  </a:lnTo>
                  <a:lnTo>
                    <a:pt x="195" y="43"/>
                  </a:lnTo>
                  <a:lnTo>
                    <a:pt x="197" y="39"/>
                  </a:lnTo>
                  <a:lnTo>
                    <a:pt x="197" y="28"/>
                  </a:lnTo>
                  <a:lnTo>
                    <a:pt x="202" y="25"/>
                  </a:lnTo>
                  <a:lnTo>
                    <a:pt x="209" y="24"/>
                  </a:lnTo>
                  <a:lnTo>
                    <a:pt x="210" y="29"/>
                  </a:lnTo>
                  <a:lnTo>
                    <a:pt x="213" y="29"/>
                  </a:lnTo>
                  <a:lnTo>
                    <a:pt x="216" y="22"/>
                  </a:lnTo>
                  <a:lnTo>
                    <a:pt x="216" y="18"/>
                  </a:lnTo>
                  <a:lnTo>
                    <a:pt x="214" y="13"/>
                  </a:lnTo>
                  <a:lnTo>
                    <a:pt x="217" y="10"/>
                  </a:lnTo>
                  <a:lnTo>
                    <a:pt x="217" y="9"/>
                  </a:lnTo>
                  <a:lnTo>
                    <a:pt x="223" y="7"/>
                  </a:lnTo>
                  <a:lnTo>
                    <a:pt x="227" y="9"/>
                  </a:lnTo>
                  <a:lnTo>
                    <a:pt x="228" y="11"/>
                  </a:lnTo>
                  <a:lnTo>
                    <a:pt x="235" y="7"/>
                  </a:lnTo>
                  <a:lnTo>
                    <a:pt x="237" y="10"/>
                  </a:lnTo>
                  <a:lnTo>
                    <a:pt x="246" y="10"/>
                  </a:lnTo>
                  <a:lnTo>
                    <a:pt x="250" y="8"/>
                  </a:lnTo>
                  <a:lnTo>
                    <a:pt x="254" y="14"/>
                  </a:lnTo>
                  <a:lnTo>
                    <a:pt x="261" y="15"/>
                  </a:lnTo>
                  <a:lnTo>
                    <a:pt x="267" y="7"/>
                  </a:lnTo>
                  <a:lnTo>
                    <a:pt x="269" y="11"/>
                  </a:lnTo>
                  <a:lnTo>
                    <a:pt x="275" y="15"/>
                  </a:lnTo>
                  <a:lnTo>
                    <a:pt x="273" y="19"/>
                  </a:lnTo>
                  <a:lnTo>
                    <a:pt x="278" y="22"/>
                  </a:lnTo>
                  <a:lnTo>
                    <a:pt x="284" y="23"/>
                  </a:lnTo>
                  <a:lnTo>
                    <a:pt x="285" y="18"/>
                  </a:lnTo>
                  <a:lnTo>
                    <a:pt x="291" y="12"/>
                  </a:lnTo>
                  <a:lnTo>
                    <a:pt x="301" y="10"/>
                  </a:lnTo>
                  <a:lnTo>
                    <a:pt x="303" y="10"/>
                  </a:lnTo>
                  <a:lnTo>
                    <a:pt x="304" y="13"/>
                  </a:lnTo>
                  <a:lnTo>
                    <a:pt x="309" y="13"/>
                  </a:lnTo>
                  <a:lnTo>
                    <a:pt x="311" y="11"/>
                  </a:lnTo>
                  <a:lnTo>
                    <a:pt x="307" y="5"/>
                  </a:lnTo>
                  <a:lnTo>
                    <a:pt x="30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7" name="Freeform 44">
              <a:extLst>
                <a:ext uri="{FF2B5EF4-FFF2-40B4-BE49-F238E27FC236}">
                  <a16:creationId xmlns:a16="http://schemas.microsoft.com/office/drawing/2014/main" id="{5C47F7CE-FB99-4E1D-B759-5945ECD43A15}"/>
                </a:ext>
              </a:extLst>
            </p:cNvPr>
            <p:cNvSpPr>
              <a:spLocks/>
            </p:cNvSpPr>
            <p:nvPr/>
          </p:nvSpPr>
          <p:spPr bwMode="auto">
            <a:xfrm>
              <a:off x="5978525" y="4311650"/>
              <a:ext cx="461963" cy="369888"/>
            </a:xfrm>
            <a:custGeom>
              <a:avLst/>
              <a:gdLst>
                <a:gd name="T0" fmla="*/ 93 w 291"/>
                <a:gd name="T1" fmla="*/ 9 h 233"/>
                <a:gd name="T2" fmla="*/ 105 w 291"/>
                <a:gd name="T3" fmla="*/ 15 h 233"/>
                <a:gd name="T4" fmla="*/ 91 w 291"/>
                <a:gd name="T5" fmla="*/ 21 h 233"/>
                <a:gd name="T6" fmla="*/ 83 w 291"/>
                <a:gd name="T7" fmla="*/ 19 h 233"/>
                <a:gd name="T8" fmla="*/ 81 w 291"/>
                <a:gd name="T9" fmla="*/ 27 h 233"/>
                <a:gd name="T10" fmla="*/ 90 w 291"/>
                <a:gd name="T11" fmla="*/ 29 h 233"/>
                <a:gd name="T12" fmla="*/ 93 w 291"/>
                <a:gd name="T13" fmla="*/ 31 h 233"/>
                <a:gd name="T14" fmla="*/ 98 w 291"/>
                <a:gd name="T15" fmla="*/ 32 h 233"/>
                <a:gd name="T16" fmla="*/ 101 w 291"/>
                <a:gd name="T17" fmla="*/ 33 h 233"/>
                <a:gd name="T18" fmla="*/ 100 w 291"/>
                <a:gd name="T19" fmla="*/ 43 h 233"/>
                <a:gd name="T20" fmla="*/ 115 w 291"/>
                <a:gd name="T21" fmla="*/ 36 h 233"/>
                <a:gd name="T22" fmla="*/ 112 w 291"/>
                <a:gd name="T23" fmla="*/ 43 h 233"/>
                <a:gd name="T24" fmla="*/ 115 w 291"/>
                <a:gd name="T25" fmla="*/ 46 h 233"/>
                <a:gd name="T26" fmla="*/ 114 w 291"/>
                <a:gd name="T27" fmla="*/ 51 h 233"/>
                <a:gd name="T28" fmla="*/ 117 w 291"/>
                <a:gd name="T29" fmla="*/ 45 h 233"/>
                <a:gd name="T30" fmla="*/ 124 w 291"/>
                <a:gd name="T31" fmla="*/ 41 h 233"/>
                <a:gd name="T32" fmla="*/ 151 w 291"/>
                <a:gd name="T33" fmla="*/ 50 h 233"/>
                <a:gd name="T34" fmla="*/ 155 w 291"/>
                <a:gd name="T35" fmla="*/ 46 h 233"/>
                <a:gd name="T36" fmla="*/ 184 w 291"/>
                <a:gd name="T37" fmla="*/ 60 h 233"/>
                <a:gd name="T38" fmla="*/ 229 w 291"/>
                <a:gd name="T39" fmla="*/ 100 h 233"/>
                <a:gd name="T40" fmla="*/ 240 w 291"/>
                <a:gd name="T41" fmla="*/ 111 h 233"/>
                <a:gd name="T42" fmla="*/ 252 w 291"/>
                <a:gd name="T43" fmla="*/ 119 h 233"/>
                <a:gd name="T44" fmla="*/ 260 w 291"/>
                <a:gd name="T45" fmla="*/ 123 h 233"/>
                <a:gd name="T46" fmla="*/ 267 w 291"/>
                <a:gd name="T47" fmla="*/ 131 h 233"/>
                <a:gd name="T48" fmla="*/ 272 w 291"/>
                <a:gd name="T49" fmla="*/ 134 h 233"/>
                <a:gd name="T50" fmla="*/ 282 w 291"/>
                <a:gd name="T51" fmla="*/ 140 h 233"/>
                <a:gd name="T52" fmla="*/ 285 w 291"/>
                <a:gd name="T53" fmla="*/ 157 h 233"/>
                <a:gd name="T54" fmla="*/ 290 w 291"/>
                <a:gd name="T55" fmla="*/ 168 h 233"/>
                <a:gd name="T56" fmla="*/ 288 w 291"/>
                <a:gd name="T57" fmla="*/ 190 h 233"/>
                <a:gd name="T58" fmla="*/ 240 w 291"/>
                <a:gd name="T59" fmla="*/ 231 h 233"/>
                <a:gd name="T60" fmla="*/ 213 w 291"/>
                <a:gd name="T61" fmla="*/ 232 h 233"/>
                <a:gd name="T62" fmla="*/ 160 w 291"/>
                <a:gd name="T63" fmla="*/ 215 h 233"/>
                <a:gd name="T64" fmla="*/ 135 w 291"/>
                <a:gd name="T65" fmla="*/ 200 h 233"/>
                <a:gd name="T66" fmla="*/ 117 w 291"/>
                <a:gd name="T67" fmla="*/ 195 h 233"/>
                <a:gd name="T68" fmla="*/ 98 w 291"/>
                <a:gd name="T69" fmla="*/ 180 h 233"/>
                <a:gd name="T70" fmla="*/ 97 w 291"/>
                <a:gd name="T71" fmla="*/ 176 h 233"/>
                <a:gd name="T72" fmla="*/ 83 w 291"/>
                <a:gd name="T73" fmla="*/ 174 h 233"/>
                <a:gd name="T74" fmla="*/ 85 w 291"/>
                <a:gd name="T75" fmla="*/ 175 h 233"/>
                <a:gd name="T76" fmla="*/ 88 w 291"/>
                <a:gd name="T77" fmla="*/ 178 h 233"/>
                <a:gd name="T78" fmla="*/ 90 w 291"/>
                <a:gd name="T79" fmla="*/ 188 h 233"/>
                <a:gd name="T80" fmla="*/ 98 w 291"/>
                <a:gd name="T81" fmla="*/ 194 h 233"/>
                <a:gd name="T82" fmla="*/ 110 w 291"/>
                <a:gd name="T83" fmla="*/ 202 h 233"/>
                <a:gd name="T84" fmla="*/ 99 w 291"/>
                <a:gd name="T85" fmla="*/ 202 h 233"/>
                <a:gd name="T86" fmla="*/ 93 w 291"/>
                <a:gd name="T87" fmla="*/ 204 h 233"/>
                <a:gd name="T88" fmla="*/ 91 w 291"/>
                <a:gd name="T89" fmla="*/ 213 h 233"/>
                <a:gd name="T90" fmla="*/ 77 w 291"/>
                <a:gd name="T91" fmla="*/ 215 h 233"/>
                <a:gd name="T92" fmla="*/ 71 w 291"/>
                <a:gd name="T93" fmla="*/ 202 h 233"/>
                <a:gd name="T94" fmla="*/ 22 w 291"/>
                <a:gd name="T95" fmla="*/ 204 h 233"/>
                <a:gd name="T96" fmla="*/ 14 w 291"/>
                <a:gd name="T97" fmla="*/ 183 h 233"/>
                <a:gd name="T98" fmla="*/ 29 w 291"/>
                <a:gd name="T99" fmla="*/ 134 h 233"/>
                <a:gd name="T100" fmla="*/ 1 w 291"/>
                <a:gd name="T101" fmla="*/ 89 h 233"/>
                <a:gd name="T102" fmla="*/ 0 w 291"/>
                <a:gd name="T103" fmla="*/ 67 h 233"/>
                <a:gd name="T104" fmla="*/ 16 w 291"/>
                <a:gd name="T105" fmla="*/ 58 h 233"/>
                <a:gd name="T106" fmla="*/ 26 w 291"/>
                <a:gd name="T107" fmla="*/ 41 h 233"/>
                <a:gd name="T108" fmla="*/ 38 w 291"/>
                <a:gd name="T109" fmla="*/ 32 h 233"/>
                <a:gd name="T110" fmla="*/ 44 w 291"/>
                <a:gd name="T111" fmla="*/ 22 h 233"/>
                <a:gd name="T112" fmla="*/ 56 w 291"/>
                <a:gd name="T113" fmla="*/ 24 h 233"/>
                <a:gd name="T114" fmla="*/ 64 w 291"/>
                <a:gd name="T115" fmla="*/ 25 h 233"/>
                <a:gd name="T116" fmla="*/ 74 w 291"/>
                <a:gd name="T117" fmla="*/ 16 h 233"/>
                <a:gd name="T118" fmla="*/ 81 w 291"/>
                <a:gd name="T119" fmla="*/ 13 h 233"/>
                <a:gd name="T120" fmla="*/ 78 w 291"/>
                <a:gd name="T1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33">
                  <a:moveTo>
                    <a:pt x="80" y="2"/>
                  </a:moveTo>
                  <a:lnTo>
                    <a:pt x="85" y="2"/>
                  </a:lnTo>
                  <a:lnTo>
                    <a:pt x="93" y="9"/>
                  </a:lnTo>
                  <a:lnTo>
                    <a:pt x="92" y="11"/>
                  </a:lnTo>
                  <a:lnTo>
                    <a:pt x="101" y="12"/>
                  </a:lnTo>
                  <a:lnTo>
                    <a:pt x="105" y="15"/>
                  </a:lnTo>
                  <a:lnTo>
                    <a:pt x="105" y="20"/>
                  </a:lnTo>
                  <a:lnTo>
                    <a:pt x="99" y="25"/>
                  </a:lnTo>
                  <a:lnTo>
                    <a:pt x="91" y="21"/>
                  </a:lnTo>
                  <a:lnTo>
                    <a:pt x="85" y="21"/>
                  </a:lnTo>
                  <a:lnTo>
                    <a:pt x="83" y="13"/>
                  </a:lnTo>
                  <a:lnTo>
                    <a:pt x="83" y="19"/>
                  </a:lnTo>
                  <a:lnTo>
                    <a:pt x="79" y="21"/>
                  </a:lnTo>
                  <a:lnTo>
                    <a:pt x="82" y="23"/>
                  </a:lnTo>
                  <a:lnTo>
                    <a:pt x="81" y="27"/>
                  </a:lnTo>
                  <a:lnTo>
                    <a:pt x="83" y="23"/>
                  </a:lnTo>
                  <a:lnTo>
                    <a:pt x="90" y="26"/>
                  </a:lnTo>
                  <a:lnTo>
                    <a:pt x="90" y="29"/>
                  </a:lnTo>
                  <a:lnTo>
                    <a:pt x="92" y="29"/>
                  </a:lnTo>
                  <a:lnTo>
                    <a:pt x="86" y="35"/>
                  </a:lnTo>
                  <a:lnTo>
                    <a:pt x="93" y="31"/>
                  </a:lnTo>
                  <a:lnTo>
                    <a:pt x="95" y="33"/>
                  </a:lnTo>
                  <a:lnTo>
                    <a:pt x="96" y="32"/>
                  </a:lnTo>
                  <a:lnTo>
                    <a:pt x="98" y="32"/>
                  </a:lnTo>
                  <a:lnTo>
                    <a:pt x="100" y="32"/>
                  </a:lnTo>
                  <a:lnTo>
                    <a:pt x="98" y="37"/>
                  </a:lnTo>
                  <a:lnTo>
                    <a:pt x="101" y="33"/>
                  </a:lnTo>
                  <a:lnTo>
                    <a:pt x="104" y="32"/>
                  </a:lnTo>
                  <a:lnTo>
                    <a:pt x="99" y="43"/>
                  </a:lnTo>
                  <a:lnTo>
                    <a:pt x="100" y="43"/>
                  </a:lnTo>
                  <a:lnTo>
                    <a:pt x="102" y="38"/>
                  </a:lnTo>
                  <a:lnTo>
                    <a:pt x="110" y="34"/>
                  </a:lnTo>
                  <a:lnTo>
                    <a:pt x="115" y="36"/>
                  </a:lnTo>
                  <a:lnTo>
                    <a:pt x="112" y="39"/>
                  </a:lnTo>
                  <a:lnTo>
                    <a:pt x="114" y="39"/>
                  </a:lnTo>
                  <a:lnTo>
                    <a:pt x="112" y="43"/>
                  </a:lnTo>
                  <a:lnTo>
                    <a:pt x="109" y="43"/>
                  </a:lnTo>
                  <a:lnTo>
                    <a:pt x="108" y="45"/>
                  </a:lnTo>
                  <a:lnTo>
                    <a:pt x="115" y="46"/>
                  </a:lnTo>
                  <a:lnTo>
                    <a:pt x="109" y="48"/>
                  </a:lnTo>
                  <a:lnTo>
                    <a:pt x="114" y="49"/>
                  </a:lnTo>
                  <a:lnTo>
                    <a:pt x="114" y="51"/>
                  </a:lnTo>
                  <a:lnTo>
                    <a:pt x="104" y="58"/>
                  </a:lnTo>
                  <a:lnTo>
                    <a:pt x="114" y="56"/>
                  </a:lnTo>
                  <a:lnTo>
                    <a:pt x="117" y="45"/>
                  </a:lnTo>
                  <a:lnTo>
                    <a:pt x="116" y="45"/>
                  </a:lnTo>
                  <a:lnTo>
                    <a:pt x="116" y="43"/>
                  </a:lnTo>
                  <a:lnTo>
                    <a:pt x="124" y="41"/>
                  </a:lnTo>
                  <a:lnTo>
                    <a:pt x="135" y="43"/>
                  </a:lnTo>
                  <a:lnTo>
                    <a:pt x="137" y="45"/>
                  </a:lnTo>
                  <a:lnTo>
                    <a:pt x="151" y="50"/>
                  </a:lnTo>
                  <a:lnTo>
                    <a:pt x="154" y="49"/>
                  </a:lnTo>
                  <a:lnTo>
                    <a:pt x="151" y="46"/>
                  </a:lnTo>
                  <a:lnTo>
                    <a:pt x="155" y="46"/>
                  </a:lnTo>
                  <a:lnTo>
                    <a:pt x="177" y="54"/>
                  </a:lnTo>
                  <a:lnTo>
                    <a:pt x="179" y="59"/>
                  </a:lnTo>
                  <a:lnTo>
                    <a:pt x="184" y="60"/>
                  </a:lnTo>
                  <a:lnTo>
                    <a:pt x="208" y="81"/>
                  </a:lnTo>
                  <a:lnTo>
                    <a:pt x="227" y="104"/>
                  </a:lnTo>
                  <a:lnTo>
                    <a:pt x="229" y="100"/>
                  </a:lnTo>
                  <a:lnTo>
                    <a:pt x="233" y="104"/>
                  </a:lnTo>
                  <a:lnTo>
                    <a:pt x="235" y="104"/>
                  </a:lnTo>
                  <a:lnTo>
                    <a:pt x="240" y="111"/>
                  </a:lnTo>
                  <a:lnTo>
                    <a:pt x="242" y="111"/>
                  </a:lnTo>
                  <a:lnTo>
                    <a:pt x="252" y="121"/>
                  </a:lnTo>
                  <a:lnTo>
                    <a:pt x="252" y="119"/>
                  </a:lnTo>
                  <a:lnTo>
                    <a:pt x="257" y="120"/>
                  </a:lnTo>
                  <a:lnTo>
                    <a:pt x="254" y="112"/>
                  </a:lnTo>
                  <a:lnTo>
                    <a:pt x="260" y="123"/>
                  </a:lnTo>
                  <a:lnTo>
                    <a:pt x="269" y="130"/>
                  </a:lnTo>
                  <a:lnTo>
                    <a:pt x="269" y="132"/>
                  </a:lnTo>
                  <a:lnTo>
                    <a:pt x="267" y="131"/>
                  </a:lnTo>
                  <a:lnTo>
                    <a:pt x="270" y="136"/>
                  </a:lnTo>
                  <a:lnTo>
                    <a:pt x="271" y="138"/>
                  </a:lnTo>
                  <a:lnTo>
                    <a:pt x="272" y="134"/>
                  </a:lnTo>
                  <a:lnTo>
                    <a:pt x="275" y="134"/>
                  </a:lnTo>
                  <a:lnTo>
                    <a:pt x="278" y="138"/>
                  </a:lnTo>
                  <a:lnTo>
                    <a:pt x="282" y="140"/>
                  </a:lnTo>
                  <a:lnTo>
                    <a:pt x="284" y="144"/>
                  </a:lnTo>
                  <a:lnTo>
                    <a:pt x="282" y="153"/>
                  </a:lnTo>
                  <a:lnTo>
                    <a:pt x="285" y="157"/>
                  </a:lnTo>
                  <a:lnTo>
                    <a:pt x="285" y="166"/>
                  </a:lnTo>
                  <a:lnTo>
                    <a:pt x="289" y="169"/>
                  </a:lnTo>
                  <a:lnTo>
                    <a:pt x="290" y="168"/>
                  </a:lnTo>
                  <a:lnTo>
                    <a:pt x="290" y="172"/>
                  </a:lnTo>
                  <a:lnTo>
                    <a:pt x="291" y="174"/>
                  </a:lnTo>
                  <a:lnTo>
                    <a:pt x="288" y="190"/>
                  </a:lnTo>
                  <a:lnTo>
                    <a:pt x="270" y="213"/>
                  </a:lnTo>
                  <a:lnTo>
                    <a:pt x="260" y="223"/>
                  </a:lnTo>
                  <a:lnTo>
                    <a:pt x="240" y="231"/>
                  </a:lnTo>
                  <a:lnTo>
                    <a:pt x="235" y="231"/>
                  </a:lnTo>
                  <a:lnTo>
                    <a:pt x="230" y="233"/>
                  </a:lnTo>
                  <a:lnTo>
                    <a:pt x="213" y="232"/>
                  </a:lnTo>
                  <a:lnTo>
                    <a:pt x="190" y="221"/>
                  </a:lnTo>
                  <a:lnTo>
                    <a:pt x="182" y="221"/>
                  </a:lnTo>
                  <a:lnTo>
                    <a:pt x="160" y="215"/>
                  </a:lnTo>
                  <a:lnTo>
                    <a:pt x="144" y="203"/>
                  </a:lnTo>
                  <a:lnTo>
                    <a:pt x="137" y="207"/>
                  </a:lnTo>
                  <a:lnTo>
                    <a:pt x="135" y="200"/>
                  </a:lnTo>
                  <a:lnTo>
                    <a:pt x="124" y="198"/>
                  </a:lnTo>
                  <a:lnTo>
                    <a:pt x="117" y="190"/>
                  </a:lnTo>
                  <a:lnTo>
                    <a:pt x="117" y="195"/>
                  </a:lnTo>
                  <a:lnTo>
                    <a:pt x="115" y="197"/>
                  </a:lnTo>
                  <a:lnTo>
                    <a:pt x="107" y="190"/>
                  </a:lnTo>
                  <a:lnTo>
                    <a:pt x="98" y="180"/>
                  </a:lnTo>
                  <a:lnTo>
                    <a:pt x="98" y="177"/>
                  </a:lnTo>
                  <a:lnTo>
                    <a:pt x="102" y="175"/>
                  </a:lnTo>
                  <a:lnTo>
                    <a:pt x="97" y="176"/>
                  </a:lnTo>
                  <a:lnTo>
                    <a:pt x="89" y="171"/>
                  </a:lnTo>
                  <a:lnTo>
                    <a:pt x="84" y="172"/>
                  </a:lnTo>
                  <a:lnTo>
                    <a:pt x="83" y="174"/>
                  </a:lnTo>
                  <a:lnTo>
                    <a:pt x="79" y="172"/>
                  </a:lnTo>
                  <a:lnTo>
                    <a:pt x="83" y="176"/>
                  </a:lnTo>
                  <a:lnTo>
                    <a:pt x="85" y="175"/>
                  </a:lnTo>
                  <a:lnTo>
                    <a:pt x="84" y="173"/>
                  </a:lnTo>
                  <a:lnTo>
                    <a:pt x="86" y="174"/>
                  </a:lnTo>
                  <a:lnTo>
                    <a:pt x="88" y="178"/>
                  </a:lnTo>
                  <a:lnTo>
                    <a:pt x="92" y="179"/>
                  </a:lnTo>
                  <a:lnTo>
                    <a:pt x="93" y="185"/>
                  </a:lnTo>
                  <a:lnTo>
                    <a:pt x="90" y="188"/>
                  </a:lnTo>
                  <a:lnTo>
                    <a:pt x="93" y="188"/>
                  </a:lnTo>
                  <a:lnTo>
                    <a:pt x="97" y="191"/>
                  </a:lnTo>
                  <a:lnTo>
                    <a:pt x="98" y="194"/>
                  </a:lnTo>
                  <a:lnTo>
                    <a:pt x="97" y="195"/>
                  </a:lnTo>
                  <a:lnTo>
                    <a:pt x="110" y="201"/>
                  </a:lnTo>
                  <a:lnTo>
                    <a:pt x="110" y="202"/>
                  </a:lnTo>
                  <a:lnTo>
                    <a:pt x="106" y="200"/>
                  </a:lnTo>
                  <a:lnTo>
                    <a:pt x="104" y="204"/>
                  </a:lnTo>
                  <a:lnTo>
                    <a:pt x="99" y="202"/>
                  </a:lnTo>
                  <a:lnTo>
                    <a:pt x="99" y="204"/>
                  </a:lnTo>
                  <a:lnTo>
                    <a:pt x="99" y="204"/>
                  </a:lnTo>
                  <a:lnTo>
                    <a:pt x="93" y="204"/>
                  </a:lnTo>
                  <a:lnTo>
                    <a:pt x="92" y="210"/>
                  </a:lnTo>
                  <a:lnTo>
                    <a:pt x="87" y="210"/>
                  </a:lnTo>
                  <a:lnTo>
                    <a:pt x="91" y="213"/>
                  </a:lnTo>
                  <a:lnTo>
                    <a:pt x="87" y="211"/>
                  </a:lnTo>
                  <a:lnTo>
                    <a:pt x="87" y="215"/>
                  </a:lnTo>
                  <a:lnTo>
                    <a:pt x="77" y="215"/>
                  </a:lnTo>
                  <a:lnTo>
                    <a:pt x="75" y="209"/>
                  </a:lnTo>
                  <a:lnTo>
                    <a:pt x="72" y="208"/>
                  </a:lnTo>
                  <a:lnTo>
                    <a:pt x="71" y="202"/>
                  </a:lnTo>
                  <a:lnTo>
                    <a:pt x="66" y="200"/>
                  </a:lnTo>
                  <a:lnTo>
                    <a:pt x="31" y="202"/>
                  </a:lnTo>
                  <a:lnTo>
                    <a:pt x="22" y="204"/>
                  </a:lnTo>
                  <a:lnTo>
                    <a:pt x="22" y="204"/>
                  </a:lnTo>
                  <a:lnTo>
                    <a:pt x="15" y="190"/>
                  </a:lnTo>
                  <a:lnTo>
                    <a:pt x="14" y="183"/>
                  </a:lnTo>
                  <a:lnTo>
                    <a:pt x="34" y="150"/>
                  </a:lnTo>
                  <a:lnTo>
                    <a:pt x="36" y="141"/>
                  </a:lnTo>
                  <a:lnTo>
                    <a:pt x="29" y="134"/>
                  </a:lnTo>
                  <a:lnTo>
                    <a:pt x="21" y="117"/>
                  </a:lnTo>
                  <a:lnTo>
                    <a:pt x="6" y="111"/>
                  </a:lnTo>
                  <a:lnTo>
                    <a:pt x="1" y="89"/>
                  </a:lnTo>
                  <a:lnTo>
                    <a:pt x="7" y="77"/>
                  </a:lnTo>
                  <a:lnTo>
                    <a:pt x="9" y="69"/>
                  </a:lnTo>
                  <a:lnTo>
                    <a:pt x="0" y="67"/>
                  </a:lnTo>
                  <a:lnTo>
                    <a:pt x="11" y="57"/>
                  </a:lnTo>
                  <a:lnTo>
                    <a:pt x="14" y="60"/>
                  </a:lnTo>
                  <a:lnTo>
                    <a:pt x="16" y="58"/>
                  </a:lnTo>
                  <a:lnTo>
                    <a:pt x="20" y="50"/>
                  </a:lnTo>
                  <a:lnTo>
                    <a:pt x="20" y="42"/>
                  </a:lnTo>
                  <a:lnTo>
                    <a:pt x="26" y="41"/>
                  </a:lnTo>
                  <a:lnTo>
                    <a:pt x="32" y="34"/>
                  </a:lnTo>
                  <a:lnTo>
                    <a:pt x="35" y="34"/>
                  </a:lnTo>
                  <a:lnTo>
                    <a:pt x="38" y="32"/>
                  </a:lnTo>
                  <a:lnTo>
                    <a:pt x="40" y="26"/>
                  </a:lnTo>
                  <a:lnTo>
                    <a:pt x="38" y="18"/>
                  </a:lnTo>
                  <a:lnTo>
                    <a:pt x="44" y="22"/>
                  </a:lnTo>
                  <a:lnTo>
                    <a:pt x="48" y="27"/>
                  </a:lnTo>
                  <a:lnTo>
                    <a:pt x="54" y="27"/>
                  </a:lnTo>
                  <a:lnTo>
                    <a:pt x="56" y="24"/>
                  </a:lnTo>
                  <a:lnTo>
                    <a:pt x="54" y="11"/>
                  </a:lnTo>
                  <a:lnTo>
                    <a:pt x="68" y="16"/>
                  </a:lnTo>
                  <a:lnTo>
                    <a:pt x="64" y="25"/>
                  </a:lnTo>
                  <a:lnTo>
                    <a:pt x="69" y="17"/>
                  </a:lnTo>
                  <a:lnTo>
                    <a:pt x="76" y="20"/>
                  </a:lnTo>
                  <a:lnTo>
                    <a:pt x="74" y="16"/>
                  </a:lnTo>
                  <a:lnTo>
                    <a:pt x="75" y="9"/>
                  </a:lnTo>
                  <a:lnTo>
                    <a:pt x="77" y="9"/>
                  </a:lnTo>
                  <a:lnTo>
                    <a:pt x="81" y="13"/>
                  </a:lnTo>
                  <a:lnTo>
                    <a:pt x="82" y="12"/>
                  </a:lnTo>
                  <a:lnTo>
                    <a:pt x="78" y="3"/>
                  </a:lnTo>
                  <a:lnTo>
                    <a:pt x="78" y="0"/>
                  </a:lnTo>
                  <a:lnTo>
                    <a:pt x="80"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8" name="Freeform 45">
              <a:extLst>
                <a:ext uri="{FF2B5EF4-FFF2-40B4-BE49-F238E27FC236}">
                  <a16:creationId xmlns:a16="http://schemas.microsoft.com/office/drawing/2014/main" id="{4C53FF18-1271-439E-886A-EDD44051E729}"/>
                </a:ext>
              </a:extLst>
            </p:cNvPr>
            <p:cNvSpPr>
              <a:spLocks/>
            </p:cNvSpPr>
            <p:nvPr/>
          </p:nvSpPr>
          <p:spPr bwMode="auto">
            <a:xfrm>
              <a:off x="6470650" y="5476875"/>
              <a:ext cx="160338" cy="92075"/>
            </a:xfrm>
            <a:custGeom>
              <a:avLst/>
              <a:gdLst>
                <a:gd name="T0" fmla="*/ 9 w 101"/>
                <a:gd name="T1" fmla="*/ 16 h 58"/>
                <a:gd name="T2" fmla="*/ 14 w 101"/>
                <a:gd name="T3" fmla="*/ 17 h 58"/>
                <a:gd name="T4" fmla="*/ 21 w 101"/>
                <a:gd name="T5" fmla="*/ 16 h 58"/>
                <a:gd name="T6" fmla="*/ 25 w 101"/>
                <a:gd name="T7" fmla="*/ 9 h 58"/>
                <a:gd name="T8" fmla="*/ 31 w 101"/>
                <a:gd name="T9" fmla="*/ 13 h 58"/>
                <a:gd name="T10" fmla="*/ 40 w 101"/>
                <a:gd name="T11" fmla="*/ 17 h 58"/>
                <a:gd name="T12" fmla="*/ 46 w 101"/>
                <a:gd name="T13" fmla="*/ 23 h 58"/>
                <a:gd name="T14" fmla="*/ 54 w 101"/>
                <a:gd name="T15" fmla="*/ 25 h 58"/>
                <a:gd name="T16" fmla="*/ 54 w 101"/>
                <a:gd name="T17" fmla="*/ 28 h 58"/>
                <a:gd name="T18" fmla="*/ 66 w 101"/>
                <a:gd name="T19" fmla="*/ 28 h 58"/>
                <a:gd name="T20" fmla="*/ 64 w 101"/>
                <a:gd name="T21" fmla="*/ 23 h 58"/>
                <a:gd name="T22" fmla="*/ 65 w 101"/>
                <a:gd name="T23" fmla="*/ 17 h 58"/>
                <a:gd name="T24" fmla="*/ 67 w 101"/>
                <a:gd name="T25" fmla="*/ 17 h 58"/>
                <a:gd name="T26" fmla="*/ 73 w 101"/>
                <a:gd name="T27" fmla="*/ 10 h 58"/>
                <a:gd name="T28" fmla="*/ 74 w 101"/>
                <a:gd name="T29" fmla="*/ 4 h 58"/>
                <a:gd name="T30" fmla="*/ 80 w 101"/>
                <a:gd name="T31" fmla="*/ 1 h 58"/>
                <a:gd name="T32" fmla="*/ 80 w 101"/>
                <a:gd name="T33" fmla="*/ 8 h 58"/>
                <a:gd name="T34" fmla="*/ 88 w 101"/>
                <a:gd name="T35" fmla="*/ 5 h 58"/>
                <a:gd name="T36" fmla="*/ 90 w 101"/>
                <a:gd name="T37" fmla="*/ 4 h 58"/>
                <a:gd name="T38" fmla="*/ 91 w 101"/>
                <a:gd name="T39" fmla="*/ 8 h 58"/>
                <a:gd name="T40" fmla="*/ 96 w 101"/>
                <a:gd name="T41" fmla="*/ 16 h 58"/>
                <a:gd name="T42" fmla="*/ 97 w 101"/>
                <a:gd name="T43" fmla="*/ 22 h 58"/>
                <a:gd name="T44" fmla="*/ 98 w 101"/>
                <a:gd name="T45" fmla="*/ 25 h 58"/>
                <a:gd name="T46" fmla="*/ 100 w 101"/>
                <a:gd name="T47" fmla="*/ 27 h 58"/>
                <a:gd name="T48" fmla="*/ 101 w 101"/>
                <a:gd name="T49" fmla="*/ 30 h 58"/>
                <a:gd name="T50" fmla="*/ 86 w 101"/>
                <a:gd name="T51" fmla="*/ 41 h 58"/>
                <a:gd name="T52" fmla="*/ 82 w 101"/>
                <a:gd name="T53" fmla="*/ 47 h 58"/>
                <a:gd name="T54" fmla="*/ 70 w 101"/>
                <a:gd name="T55" fmla="*/ 50 h 58"/>
                <a:gd name="T56" fmla="*/ 60 w 101"/>
                <a:gd name="T57" fmla="*/ 48 h 58"/>
                <a:gd name="T58" fmla="*/ 58 w 101"/>
                <a:gd name="T59" fmla="*/ 56 h 58"/>
                <a:gd name="T60" fmla="*/ 52 w 101"/>
                <a:gd name="T61" fmla="*/ 57 h 58"/>
                <a:gd name="T62" fmla="*/ 39 w 101"/>
                <a:gd name="T63" fmla="*/ 50 h 58"/>
                <a:gd name="T64" fmla="*/ 28 w 101"/>
                <a:gd name="T65" fmla="*/ 48 h 58"/>
                <a:gd name="T66" fmla="*/ 22 w 101"/>
                <a:gd name="T67" fmla="*/ 48 h 58"/>
                <a:gd name="T68" fmla="*/ 12 w 101"/>
                <a:gd name="T69" fmla="*/ 53 h 58"/>
                <a:gd name="T70" fmla="*/ 8 w 101"/>
                <a:gd name="T71" fmla="*/ 52 h 58"/>
                <a:gd name="T72" fmla="*/ 3 w 101"/>
                <a:gd name="T73" fmla="*/ 53 h 58"/>
                <a:gd name="T74" fmla="*/ 7 w 101"/>
                <a:gd name="T75" fmla="*/ 48 h 58"/>
                <a:gd name="T76" fmla="*/ 3 w 101"/>
                <a:gd name="T77" fmla="*/ 41 h 58"/>
                <a:gd name="T78" fmla="*/ 5 w 101"/>
                <a:gd name="T79" fmla="*/ 43 h 58"/>
                <a:gd name="T80" fmla="*/ 7 w 101"/>
                <a:gd name="T81" fmla="*/ 42 h 58"/>
                <a:gd name="T82" fmla="*/ 11 w 101"/>
                <a:gd name="T83" fmla="*/ 39 h 58"/>
                <a:gd name="T84" fmla="*/ 6 w 101"/>
                <a:gd name="T85" fmla="*/ 37 h 58"/>
                <a:gd name="T86" fmla="*/ 0 w 101"/>
                <a:gd name="T87" fmla="*/ 37 h 58"/>
                <a:gd name="T88" fmla="*/ 7 w 101"/>
                <a:gd name="T89" fmla="*/ 33 h 58"/>
                <a:gd name="T90" fmla="*/ 7 w 101"/>
                <a:gd name="T91" fmla="*/ 29 h 58"/>
                <a:gd name="T92" fmla="*/ 10 w 101"/>
                <a:gd name="T93" fmla="*/ 20 h 58"/>
                <a:gd name="T94" fmla="*/ 3 w 101"/>
                <a:gd name="T95" fmla="*/ 1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58">
                  <a:moveTo>
                    <a:pt x="5" y="13"/>
                  </a:moveTo>
                  <a:lnTo>
                    <a:pt x="9" y="16"/>
                  </a:lnTo>
                  <a:lnTo>
                    <a:pt x="12" y="14"/>
                  </a:lnTo>
                  <a:lnTo>
                    <a:pt x="14" y="17"/>
                  </a:lnTo>
                  <a:lnTo>
                    <a:pt x="19" y="15"/>
                  </a:lnTo>
                  <a:lnTo>
                    <a:pt x="21" y="16"/>
                  </a:lnTo>
                  <a:lnTo>
                    <a:pt x="22" y="13"/>
                  </a:lnTo>
                  <a:lnTo>
                    <a:pt x="25" y="9"/>
                  </a:lnTo>
                  <a:lnTo>
                    <a:pt x="32" y="10"/>
                  </a:lnTo>
                  <a:lnTo>
                    <a:pt x="31" y="13"/>
                  </a:lnTo>
                  <a:lnTo>
                    <a:pt x="40" y="15"/>
                  </a:lnTo>
                  <a:lnTo>
                    <a:pt x="40" y="17"/>
                  </a:lnTo>
                  <a:lnTo>
                    <a:pt x="43" y="18"/>
                  </a:lnTo>
                  <a:lnTo>
                    <a:pt x="46" y="23"/>
                  </a:lnTo>
                  <a:lnTo>
                    <a:pt x="52" y="26"/>
                  </a:lnTo>
                  <a:lnTo>
                    <a:pt x="54" y="25"/>
                  </a:lnTo>
                  <a:lnTo>
                    <a:pt x="56" y="26"/>
                  </a:lnTo>
                  <a:lnTo>
                    <a:pt x="54" y="28"/>
                  </a:lnTo>
                  <a:lnTo>
                    <a:pt x="60" y="27"/>
                  </a:lnTo>
                  <a:lnTo>
                    <a:pt x="66" y="28"/>
                  </a:lnTo>
                  <a:lnTo>
                    <a:pt x="67" y="27"/>
                  </a:lnTo>
                  <a:lnTo>
                    <a:pt x="64" y="23"/>
                  </a:lnTo>
                  <a:lnTo>
                    <a:pt x="66" y="21"/>
                  </a:lnTo>
                  <a:lnTo>
                    <a:pt x="65" y="17"/>
                  </a:lnTo>
                  <a:lnTo>
                    <a:pt x="67" y="15"/>
                  </a:lnTo>
                  <a:lnTo>
                    <a:pt x="67" y="17"/>
                  </a:lnTo>
                  <a:lnTo>
                    <a:pt x="69" y="12"/>
                  </a:lnTo>
                  <a:lnTo>
                    <a:pt x="73" y="10"/>
                  </a:lnTo>
                  <a:lnTo>
                    <a:pt x="72" y="7"/>
                  </a:lnTo>
                  <a:lnTo>
                    <a:pt x="74" y="4"/>
                  </a:lnTo>
                  <a:lnTo>
                    <a:pt x="78" y="0"/>
                  </a:lnTo>
                  <a:lnTo>
                    <a:pt x="80" y="1"/>
                  </a:lnTo>
                  <a:lnTo>
                    <a:pt x="79" y="7"/>
                  </a:lnTo>
                  <a:lnTo>
                    <a:pt x="80" y="8"/>
                  </a:lnTo>
                  <a:lnTo>
                    <a:pt x="88" y="5"/>
                  </a:lnTo>
                  <a:lnTo>
                    <a:pt x="88" y="5"/>
                  </a:lnTo>
                  <a:lnTo>
                    <a:pt x="89" y="8"/>
                  </a:lnTo>
                  <a:lnTo>
                    <a:pt x="90" y="4"/>
                  </a:lnTo>
                  <a:lnTo>
                    <a:pt x="92" y="5"/>
                  </a:lnTo>
                  <a:lnTo>
                    <a:pt x="91" y="8"/>
                  </a:lnTo>
                  <a:lnTo>
                    <a:pt x="94" y="11"/>
                  </a:lnTo>
                  <a:lnTo>
                    <a:pt x="96" y="16"/>
                  </a:lnTo>
                  <a:lnTo>
                    <a:pt x="96" y="16"/>
                  </a:lnTo>
                  <a:lnTo>
                    <a:pt x="97" y="22"/>
                  </a:lnTo>
                  <a:lnTo>
                    <a:pt x="95" y="24"/>
                  </a:lnTo>
                  <a:lnTo>
                    <a:pt x="98" y="25"/>
                  </a:lnTo>
                  <a:lnTo>
                    <a:pt x="96" y="27"/>
                  </a:lnTo>
                  <a:lnTo>
                    <a:pt x="100" y="27"/>
                  </a:lnTo>
                  <a:lnTo>
                    <a:pt x="98" y="29"/>
                  </a:lnTo>
                  <a:lnTo>
                    <a:pt x="101" y="30"/>
                  </a:lnTo>
                  <a:lnTo>
                    <a:pt x="101" y="33"/>
                  </a:lnTo>
                  <a:lnTo>
                    <a:pt x="86" y="41"/>
                  </a:lnTo>
                  <a:lnTo>
                    <a:pt x="82" y="47"/>
                  </a:lnTo>
                  <a:lnTo>
                    <a:pt x="82" y="47"/>
                  </a:lnTo>
                  <a:lnTo>
                    <a:pt x="80" y="48"/>
                  </a:lnTo>
                  <a:lnTo>
                    <a:pt x="70" y="50"/>
                  </a:lnTo>
                  <a:lnTo>
                    <a:pt x="68" y="48"/>
                  </a:lnTo>
                  <a:lnTo>
                    <a:pt x="60" y="48"/>
                  </a:lnTo>
                  <a:lnTo>
                    <a:pt x="55" y="50"/>
                  </a:lnTo>
                  <a:lnTo>
                    <a:pt x="58" y="56"/>
                  </a:lnTo>
                  <a:lnTo>
                    <a:pt x="53" y="58"/>
                  </a:lnTo>
                  <a:lnTo>
                    <a:pt x="52" y="57"/>
                  </a:lnTo>
                  <a:lnTo>
                    <a:pt x="42" y="56"/>
                  </a:lnTo>
                  <a:lnTo>
                    <a:pt x="39" y="50"/>
                  </a:lnTo>
                  <a:lnTo>
                    <a:pt x="31" y="46"/>
                  </a:lnTo>
                  <a:lnTo>
                    <a:pt x="28" y="48"/>
                  </a:lnTo>
                  <a:lnTo>
                    <a:pt x="24" y="46"/>
                  </a:lnTo>
                  <a:lnTo>
                    <a:pt x="22" y="48"/>
                  </a:lnTo>
                  <a:lnTo>
                    <a:pt x="23" y="53"/>
                  </a:lnTo>
                  <a:lnTo>
                    <a:pt x="12" y="53"/>
                  </a:lnTo>
                  <a:lnTo>
                    <a:pt x="9" y="55"/>
                  </a:lnTo>
                  <a:lnTo>
                    <a:pt x="8" y="52"/>
                  </a:lnTo>
                  <a:lnTo>
                    <a:pt x="7" y="56"/>
                  </a:lnTo>
                  <a:lnTo>
                    <a:pt x="3" y="53"/>
                  </a:lnTo>
                  <a:lnTo>
                    <a:pt x="3" y="53"/>
                  </a:lnTo>
                  <a:lnTo>
                    <a:pt x="7" y="48"/>
                  </a:lnTo>
                  <a:lnTo>
                    <a:pt x="2" y="43"/>
                  </a:lnTo>
                  <a:lnTo>
                    <a:pt x="3" y="41"/>
                  </a:lnTo>
                  <a:lnTo>
                    <a:pt x="3" y="44"/>
                  </a:lnTo>
                  <a:lnTo>
                    <a:pt x="5" y="43"/>
                  </a:lnTo>
                  <a:lnTo>
                    <a:pt x="7" y="44"/>
                  </a:lnTo>
                  <a:lnTo>
                    <a:pt x="7" y="42"/>
                  </a:lnTo>
                  <a:lnTo>
                    <a:pt x="12" y="41"/>
                  </a:lnTo>
                  <a:lnTo>
                    <a:pt x="11" y="39"/>
                  </a:lnTo>
                  <a:lnTo>
                    <a:pt x="7" y="39"/>
                  </a:lnTo>
                  <a:lnTo>
                    <a:pt x="6" y="37"/>
                  </a:lnTo>
                  <a:lnTo>
                    <a:pt x="2" y="40"/>
                  </a:lnTo>
                  <a:lnTo>
                    <a:pt x="0" y="37"/>
                  </a:lnTo>
                  <a:lnTo>
                    <a:pt x="2" y="38"/>
                  </a:lnTo>
                  <a:lnTo>
                    <a:pt x="7" y="33"/>
                  </a:lnTo>
                  <a:lnTo>
                    <a:pt x="10" y="32"/>
                  </a:lnTo>
                  <a:lnTo>
                    <a:pt x="7" y="29"/>
                  </a:lnTo>
                  <a:lnTo>
                    <a:pt x="12" y="25"/>
                  </a:lnTo>
                  <a:lnTo>
                    <a:pt x="10" y="20"/>
                  </a:lnTo>
                  <a:lnTo>
                    <a:pt x="4" y="18"/>
                  </a:lnTo>
                  <a:lnTo>
                    <a:pt x="3" y="15"/>
                  </a:lnTo>
                  <a:lnTo>
                    <a:pt x="5" y="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9" name="Freeform 46">
              <a:extLst>
                <a:ext uri="{FF2B5EF4-FFF2-40B4-BE49-F238E27FC236}">
                  <a16:creationId xmlns:a16="http://schemas.microsoft.com/office/drawing/2014/main" id="{0C192317-4472-4E5F-A2FF-9FD9B8FC18D2}"/>
                </a:ext>
              </a:extLst>
            </p:cNvPr>
            <p:cNvSpPr>
              <a:spLocks noEditPoints="1"/>
            </p:cNvSpPr>
            <p:nvPr/>
          </p:nvSpPr>
          <p:spPr bwMode="auto">
            <a:xfrm>
              <a:off x="6218238" y="5364163"/>
              <a:ext cx="182563" cy="171450"/>
            </a:xfrm>
            <a:custGeom>
              <a:avLst/>
              <a:gdLst>
                <a:gd name="T0" fmla="*/ 4 w 115"/>
                <a:gd name="T1" fmla="*/ 31 h 108"/>
                <a:gd name="T2" fmla="*/ 7 w 115"/>
                <a:gd name="T3" fmla="*/ 24 h 108"/>
                <a:gd name="T4" fmla="*/ 12 w 115"/>
                <a:gd name="T5" fmla="*/ 20 h 108"/>
                <a:gd name="T6" fmla="*/ 23 w 115"/>
                <a:gd name="T7" fmla="*/ 23 h 108"/>
                <a:gd name="T8" fmla="*/ 45 w 115"/>
                <a:gd name="T9" fmla="*/ 18 h 108"/>
                <a:gd name="T10" fmla="*/ 54 w 115"/>
                <a:gd name="T11" fmla="*/ 8 h 108"/>
                <a:gd name="T12" fmla="*/ 65 w 115"/>
                <a:gd name="T13" fmla="*/ 4 h 108"/>
                <a:gd name="T14" fmla="*/ 72 w 115"/>
                <a:gd name="T15" fmla="*/ 8 h 108"/>
                <a:gd name="T16" fmla="*/ 73 w 115"/>
                <a:gd name="T17" fmla="*/ 11 h 108"/>
                <a:gd name="T18" fmla="*/ 76 w 115"/>
                <a:gd name="T19" fmla="*/ 23 h 108"/>
                <a:gd name="T20" fmla="*/ 78 w 115"/>
                <a:gd name="T21" fmla="*/ 40 h 108"/>
                <a:gd name="T22" fmla="*/ 90 w 115"/>
                <a:gd name="T23" fmla="*/ 45 h 108"/>
                <a:gd name="T24" fmla="*/ 98 w 115"/>
                <a:gd name="T25" fmla="*/ 50 h 108"/>
                <a:gd name="T26" fmla="*/ 108 w 115"/>
                <a:gd name="T27" fmla="*/ 50 h 108"/>
                <a:gd name="T28" fmla="*/ 114 w 115"/>
                <a:gd name="T29" fmla="*/ 59 h 108"/>
                <a:gd name="T30" fmla="*/ 115 w 115"/>
                <a:gd name="T31" fmla="*/ 66 h 108"/>
                <a:gd name="T32" fmla="*/ 103 w 115"/>
                <a:gd name="T33" fmla="*/ 74 h 108"/>
                <a:gd name="T34" fmla="*/ 101 w 115"/>
                <a:gd name="T35" fmla="*/ 78 h 108"/>
                <a:gd name="T36" fmla="*/ 83 w 115"/>
                <a:gd name="T37" fmla="*/ 94 h 108"/>
                <a:gd name="T38" fmla="*/ 85 w 115"/>
                <a:gd name="T39" fmla="*/ 104 h 108"/>
                <a:gd name="T40" fmla="*/ 79 w 115"/>
                <a:gd name="T41" fmla="*/ 108 h 108"/>
                <a:gd name="T42" fmla="*/ 79 w 115"/>
                <a:gd name="T43" fmla="*/ 108 h 108"/>
                <a:gd name="T44" fmla="*/ 76 w 115"/>
                <a:gd name="T45" fmla="*/ 106 h 108"/>
                <a:gd name="T46" fmla="*/ 75 w 115"/>
                <a:gd name="T47" fmla="*/ 97 h 108"/>
                <a:gd name="T48" fmla="*/ 66 w 115"/>
                <a:gd name="T49" fmla="*/ 90 h 108"/>
                <a:gd name="T50" fmla="*/ 58 w 115"/>
                <a:gd name="T51" fmla="*/ 90 h 108"/>
                <a:gd name="T52" fmla="*/ 47 w 115"/>
                <a:gd name="T53" fmla="*/ 85 h 108"/>
                <a:gd name="T54" fmla="*/ 45 w 115"/>
                <a:gd name="T55" fmla="*/ 73 h 108"/>
                <a:gd name="T56" fmla="*/ 45 w 115"/>
                <a:gd name="T57" fmla="*/ 73 h 108"/>
                <a:gd name="T58" fmla="*/ 53 w 115"/>
                <a:gd name="T59" fmla="*/ 63 h 108"/>
                <a:gd name="T60" fmla="*/ 56 w 115"/>
                <a:gd name="T61" fmla="*/ 57 h 108"/>
                <a:gd name="T62" fmla="*/ 64 w 115"/>
                <a:gd name="T63" fmla="*/ 52 h 108"/>
                <a:gd name="T64" fmla="*/ 55 w 115"/>
                <a:gd name="T65" fmla="*/ 42 h 108"/>
                <a:gd name="T66" fmla="*/ 52 w 115"/>
                <a:gd name="T67" fmla="*/ 41 h 108"/>
                <a:gd name="T68" fmla="*/ 50 w 115"/>
                <a:gd name="T69" fmla="*/ 45 h 108"/>
                <a:gd name="T70" fmla="*/ 52 w 115"/>
                <a:gd name="T71" fmla="*/ 51 h 108"/>
                <a:gd name="T72" fmla="*/ 45 w 115"/>
                <a:gd name="T73" fmla="*/ 55 h 108"/>
                <a:gd name="T74" fmla="*/ 41 w 115"/>
                <a:gd name="T75" fmla="*/ 59 h 108"/>
                <a:gd name="T76" fmla="*/ 43 w 115"/>
                <a:gd name="T77" fmla="*/ 68 h 108"/>
                <a:gd name="T78" fmla="*/ 41 w 115"/>
                <a:gd name="T79" fmla="*/ 70 h 108"/>
                <a:gd name="T80" fmla="*/ 37 w 115"/>
                <a:gd name="T81" fmla="*/ 69 h 108"/>
                <a:gd name="T82" fmla="*/ 29 w 115"/>
                <a:gd name="T83" fmla="*/ 67 h 108"/>
                <a:gd name="T84" fmla="*/ 14 w 115"/>
                <a:gd name="T85" fmla="*/ 68 h 108"/>
                <a:gd name="T86" fmla="*/ 5 w 115"/>
                <a:gd name="T87" fmla="*/ 69 h 108"/>
                <a:gd name="T88" fmla="*/ 6 w 115"/>
                <a:gd name="T89" fmla="*/ 55 h 108"/>
                <a:gd name="T90" fmla="*/ 47 w 115"/>
                <a:gd name="T91" fmla="*/ 41 h 108"/>
                <a:gd name="T92" fmla="*/ 47 w 115"/>
                <a:gd name="T93" fmla="*/ 41 h 108"/>
                <a:gd name="T94" fmla="*/ 53 w 115"/>
                <a:gd name="T95" fmla="*/ 40 h 108"/>
                <a:gd name="T96" fmla="*/ 52 w 115"/>
                <a:gd name="T97" fmla="*/ 40 h 108"/>
                <a:gd name="T98" fmla="*/ 40 w 115"/>
                <a:gd name="T99" fmla="*/ 50 h 108"/>
                <a:gd name="T100" fmla="*/ 42 w 115"/>
                <a:gd name="T101" fmla="*/ 49 h 108"/>
                <a:gd name="T102" fmla="*/ 63 w 115"/>
                <a:gd name="T103" fmla="*/ 46 h 108"/>
                <a:gd name="T104" fmla="*/ 61 w 115"/>
                <a:gd name="T105" fmla="*/ 46 h 108"/>
                <a:gd name="T106" fmla="*/ 42 w 115"/>
                <a:gd name="T107" fmla="*/ 71 h 108"/>
                <a:gd name="T108" fmla="*/ 42 w 115"/>
                <a:gd name="T109" fmla="*/ 71 h 108"/>
                <a:gd name="T110" fmla="*/ 42 w 115"/>
                <a:gd name="T111" fmla="*/ 71 h 108"/>
                <a:gd name="T112" fmla="*/ 42 w 115"/>
                <a:gd name="T113" fmla="*/ 71 h 108"/>
                <a:gd name="T114" fmla="*/ 44 w 115"/>
                <a:gd name="T115" fmla="*/ 74 h 108"/>
                <a:gd name="T116" fmla="*/ 44 w 115"/>
                <a:gd name="T117"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 h="108">
                  <a:moveTo>
                    <a:pt x="0" y="41"/>
                  </a:moveTo>
                  <a:lnTo>
                    <a:pt x="5" y="37"/>
                  </a:lnTo>
                  <a:lnTo>
                    <a:pt x="4" y="31"/>
                  </a:lnTo>
                  <a:lnTo>
                    <a:pt x="9" y="30"/>
                  </a:lnTo>
                  <a:lnTo>
                    <a:pt x="9" y="24"/>
                  </a:lnTo>
                  <a:lnTo>
                    <a:pt x="7" y="24"/>
                  </a:lnTo>
                  <a:lnTo>
                    <a:pt x="7" y="21"/>
                  </a:lnTo>
                  <a:lnTo>
                    <a:pt x="9" y="22"/>
                  </a:lnTo>
                  <a:lnTo>
                    <a:pt x="12" y="20"/>
                  </a:lnTo>
                  <a:lnTo>
                    <a:pt x="14" y="24"/>
                  </a:lnTo>
                  <a:lnTo>
                    <a:pt x="22" y="26"/>
                  </a:lnTo>
                  <a:lnTo>
                    <a:pt x="23" y="23"/>
                  </a:lnTo>
                  <a:lnTo>
                    <a:pt x="32" y="20"/>
                  </a:lnTo>
                  <a:lnTo>
                    <a:pt x="38" y="16"/>
                  </a:lnTo>
                  <a:lnTo>
                    <a:pt x="45" y="18"/>
                  </a:lnTo>
                  <a:lnTo>
                    <a:pt x="44" y="9"/>
                  </a:lnTo>
                  <a:lnTo>
                    <a:pt x="47" y="7"/>
                  </a:lnTo>
                  <a:lnTo>
                    <a:pt x="54" y="8"/>
                  </a:lnTo>
                  <a:lnTo>
                    <a:pt x="54" y="2"/>
                  </a:lnTo>
                  <a:lnTo>
                    <a:pt x="58" y="0"/>
                  </a:lnTo>
                  <a:lnTo>
                    <a:pt x="65" y="4"/>
                  </a:lnTo>
                  <a:lnTo>
                    <a:pt x="66" y="9"/>
                  </a:lnTo>
                  <a:lnTo>
                    <a:pt x="72" y="8"/>
                  </a:lnTo>
                  <a:lnTo>
                    <a:pt x="72" y="8"/>
                  </a:lnTo>
                  <a:lnTo>
                    <a:pt x="74" y="11"/>
                  </a:lnTo>
                  <a:lnTo>
                    <a:pt x="74" y="11"/>
                  </a:lnTo>
                  <a:lnTo>
                    <a:pt x="73" y="11"/>
                  </a:lnTo>
                  <a:lnTo>
                    <a:pt x="74" y="17"/>
                  </a:lnTo>
                  <a:lnTo>
                    <a:pt x="72" y="18"/>
                  </a:lnTo>
                  <a:lnTo>
                    <a:pt x="76" y="23"/>
                  </a:lnTo>
                  <a:lnTo>
                    <a:pt x="75" y="29"/>
                  </a:lnTo>
                  <a:lnTo>
                    <a:pt x="77" y="31"/>
                  </a:lnTo>
                  <a:lnTo>
                    <a:pt x="78" y="40"/>
                  </a:lnTo>
                  <a:lnTo>
                    <a:pt x="84" y="42"/>
                  </a:lnTo>
                  <a:lnTo>
                    <a:pt x="89" y="41"/>
                  </a:lnTo>
                  <a:lnTo>
                    <a:pt x="90" y="45"/>
                  </a:lnTo>
                  <a:lnTo>
                    <a:pt x="95" y="45"/>
                  </a:lnTo>
                  <a:lnTo>
                    <a:pt x="95" y="48"/>
                  </a:lnTo>
                  <a:lnTo>
                    <a:pt x="98" y="50"/>
                  </a:lnTo>
                  <a:lnTo>
                    <a:pt x="104" y="46"/>
                  </a:lnTo>
                  <a:lnTo>
                    <a:pt x="107" y="46"/>
                  </a:lnTo>
                  <a:lnTo>
                    <a:pt x="108" y="50"/>
                  </a:lnTo>
                  <a:lnTo>
                    <a:pt x="112" y="53"/>
                  </a:lnTo>
                  <a:lnTo>
                    <a:pt x="111" y="59"/>
                  </a:lnTo>
                  <a:lnTo>
                    <a:pt x="114" y="59"/>
                  </a:lnTo>
                  <a:lnTo>
                    <a:pt x="113" y="62"/>
                  </a:lnTo>
                  <a:lnTo>
                    <a:pt x="115" y="66"/>
                  </a:lnTo>
                  <a:lnTo>
                    <a:pt x="115" y="66"/>
                  </a:lnTo>
                  <a:lnTo>
                    <a:pt x="110" y="71"/>
                  </a:lnTo>
                  <a:lnTo>
                    <a:pt x="105" y="72"/>
                  </a:lnTo>
                  <a:lnTo>
                    <a:pt x="103" y="74"/>
                  </a:lnTo>
                  <a:lnTo>
                    <a:pt x="106" y="75"/>
                  </a:lnTo>
                  <a:lnTo>
                    <a:pt x="105" y="79"/>
                  </a:lnTo>
                  <a:lnTo>
                    <a:pt x="101" y="78"/>
                  </a:lnTo>
                  <a:lnTo>
                    <a:pt x="97" y="81"/>
                  </a:lnTo>
                  <a:lnTo>
                    <a:pt x="93" y="93"/>
                  </a:lnTo>
                  <a:lnTo>
                    <a:pt x="83" y="94"/>
                  </a:lnTo>
                  <a:lnTo>
                    <a:pt x="82" y="99"/>
                  </a:lnTo>
                  <a:lnTo>
                    <a:pt x="87" y="102"/>
                  </a:lnTo>
                  <a:lnTo>
                    <a:pt x="85" y="104"/>
                  </a:lnTo>
                  <a:lnTo>
                    <a:pt x="83" y="103"/>
                  </a:lnTo>
                  <a:lnTo>
                    <a:pt x="81" y="104"/>
                  </a:lnTo>
                  <a:lnTo>
                    <a:pt x="79" y="108"/>
                  </a:lnTo>
                  <a:lnTo>
                    <a:pt x="79" y="108"/>
                  </a:lnTo>
                  <a:lnTo>
                    <a:pt x="79" y="108"/>
                  </a:lnTo>
                  <a:lnTo>
                    <a:pt x="79" y="108"/>
                  </a:lnTo>
                  <a:lnTo>
                    <a:pt x="77" y="107"/>
                  </a:lnTo>
                  <a:lnTo>
                    <a:pt x="77" y="107"/>
                  </a:lnTo>
                  <a:lnTo>
                    <a:pt x="76" y="106"/>
                  </a:lnTo>
                  <a:lnTo>
                    <a:pt x="76" y="103"/>
                  </a:lnTo>
                  <a:lnTo>
                    <a:pt x="73" y="97"/>
                  </a:lnTo>
                  <a:lnTo>
                    <a:pt x="75" y="97"/>
                  </a:lnTo>
                  <a:lnTo>
                    <a:pt x="76" y="93"/>
                  </a:lnTo>
                  <a:lnTo>
                    <a:pt x="70" y="93"/>
                  </a:lnTo>
                  <a:lnTo>
                    <a:pt x="66" y="90"/>
                  </a:lnTo>
                  <a:lnTo>
                    <a:pt x="63" y="84"/>
                  </a:lnTo>
                  <a:lnTo>
                    <a:pt x="59" y="85"/>
                  </a:lnTo>
                  <a:lnTo>
                    <a:pt x="58" y="90"/>
                  </a:lnTo>
                  <a:lnTo>
                    <a:pt x="54" y="90"/>
                  </a:lnTo>
                  <a:lnTo>
                    <a:pt x="53" y="85"/>
                  </a:lnTo>
                  <a:lnTo>
                    <a:pt x="47" y="85"/>
                  </a:lnTo>
                  <a:lnTo>
                    <a:pt x="47" y="85"/>
                  </a:lnTo>
                  <a:lnTo>
                    <a:pt x="44" y="75"/>
                  </a:lnTo>
                  <a:lnTo>
                    <a:pt x="45" y="73"/>
                  </a:lnTo>
                  <a:lnTo>
                    <a:pt x="45" y="73"/>
                  </a:lnTo>
                  <a:lnTo>
                    <a:pt x="45" y="73"/>
                  </a:lnTo>
                  <a:lnTo>
                    <a:pt x="45" y="73"/>
                  </a:lnTo>
                  <a:lnTo>
                    <a:pt x="48" y="69"/>
                  </a:lnTo>
                  <a:lnTo>
                    <a:pt x="52" y="69"/>
                  </a:lnTo>
                  <a:lnTo>
                    <a:pt x="53" y="63"/>
                  </a:lnTo>
                  <a:lnTo>
                    <a:pt x="52" y="60"/>
                  </a:lnTo>
                  <a:lnTo>
                    <a:pt x="54" y="61"/>
                  </a:lnTo>
                  <a:lnTo>
                    <a:pt x="56" y="57"/>
                  </a:lnTo>
                  <a:lnTo>
                    <a:pt x="59" y="56"/>
                  </a:lnTo>
                  <a:lnTo>
                    <a:pt x="62" y="51"/>
                  </a:lnTo>
                  <a:lnTo>
                    <a:pt x="64" y="52"/>
                  </a:lnTo>
                  <a:lnTo>
                    <a:pt x="61" y="49"/>
                  </a:lnTo>
                  <a:lnTo>
                    <a:pt x="61" y="46"/>
                  </a:lnTo>
                  <a:lnTo>
                    <a:pt x="55" y="42"/>
                  </a:lnTo>
                  <a:lnTo>
                    <a:pt x="55" y="41"/>
                  </a:lnTo>
                  <a:lnTo>
                    <a:pt x="53" y="44"/>
                  </a:lnTo>
                  <a:lnTo>
                    <a:pt x="52" y="41"/>
                  </a:lnTo>
                  <a:lnTo>
                    <a:pt x="50" y="41"/>
                  </a:lnTo>
                  <a:lnTo>
                    <a:pt x="52" y="44"/>
                  </a:lnTo>
                  <a:lnTo>
                    <a:pt x="50" y="45"/>
                  </a:lnTo>
                  <a:lnTo>
                    <a:pt x="51" y="48"/>
                  </a:lnTo>
                  <a:lnTo>
                    <a:pt x="50" y="47"/>
                  </a:lnTo>
                  <a:lnTo>
                    <a:pt x="52" y="51"/>
                  </a:lnTo>
                  <a:lnTo>
                    <a:pt x="50" y="52"/>
                  </a:lnTo>
                  <a:lnTo>
                    <a:pt x="52" y="53"/>
                  </a:lnTo>
                  <a:lnTo>
                    <a:pt x="45" y="55"/>
                  </a:lnTo>
                  <a:lnTo>
                    <a:pt x="46" y="61"/>
                  </a:lnTo>
                  <a:lnTo>
                    <a:pt x="42" y="61"/>
                  </a:lnTo>
                  <a:lnTo>
                    <a:pt x="41" y="59"/>
                  </a:lnTo>
                  <a:lnTo>
                    <a:pt x="38" y="59"/>
                  </a:lnTo>
                  <a:lnTo>
                    <a:pt x="39" y="64"/>
                  </a:lnTo>
                  <a:lnTo>
                    <a:pt x="43" y="68"/>
                  </a:lnTo>
                  <a:lnTo>
                    <a:pt x="41" y="70"/>
                  </a:lnTo>
                  <a:lnTo>
                    <a:pt x="41" y="70"/>
                  </a:lnTo>
                  <a:lnTo>
                    <a:pt x="41" y="70"/>
                  </a:lnTo>
                  <a:lnTo>
                    <a:pt x="41" y="70"/>
                  </a:lnTo>
                  <a:lnTo>
                    <a:pt x="37" y="71"/>
                  </a:lnTo>
                  <a:lnTo>
                    <a:pt x="37" y="69"/>
                  </a:lnTo>
                  <a:lnTo>
                    <a:pt x="33" y="69"/>
                  </a:lnTo>
                  <a:lnTo>
                    <a:pt x="33" y="66"/>
                  </a:lnTo>
                  <a:lnTo>
                    <a:pt x="29" y="67"/>
                  </a:lnTo>
                  <a:lnTo>
                    <a:pt x="26" y="73"/>
                  </a:lnTo>
                  <a:lnTo>
                    <a:pt x="16" y="70"/>
                  </a:lnTo>
                  <a:lnTo>
                    <a:pt x="14" y="68"/>
                  </a:lnTo>
                  <a:lnTo>
                    <a:pt x="9" y="71"/>
                  </a:lnTo>
                  <a:lnTo>
                    <a:pt x="5" y="69"/>
                  </a:lnTo>
                  <a:lnTo>
                    <a:pt x="5" y="69"/>
                  </a:lnTo>
                  <a:lnTo>
                    <a:pt x="3" y="67"/>
                  </a:lnTo>
                  <a:lnTo>
                    <a:pt x="4" y="57"/>
                  </a:lnTo>
                  <a:lnTo>
                    <a:pt x="6" y="55"/>
                  </a:lnTo>
                  <a:lnTo>
                    <a:pt x="5" y="48"/>
                  </a:lnTo>
                  <a:lnTo>
                    <a:pt x="0" y="41"/>
                  </a:lnTo>
                  <a:close/>
                  <a:moveTo>
                    <a:pt x="47" y="41"/>
                  </a:moveTo>
                  <a:lnTo>
                    <a:pt x="46" y="39"/>
                  </a:lnTo>
                  <a:lnTo>
                    <a:pt x="49" y="40"/>
                  </a:lnTo>
                  <a:lnTo>
                    <a:pt x="47" y="41"/>
                  </a:lnTo>
                  <a:close/>
                  <a:moveTo>
                    <a:pt x="52" y="40"/>
                  </a:moveTo>
                  <a:lnTo>
                    <a:pt x="53" y="40"/>
                  </a:lnTo>
                  <a:lnTo>
                    <a:pt x="53" y="40"/>
                  </a:lnTo>
                  <a:lnTo>
                    <a:pt x="52" y="40"/>
                  </a:lnTo>
                  <a:lnTo>
                    <a:pt x="52" y="40"/>
                  </a:lnTo>
                  <a:lnTo>
                    <a:pt x="52" y="40"/>
                  </a:lnTo>
                  <a:close/>
                  <a:moveTo>
                    <a:pt x="42" y="49"/>
                  </a:moveTo>
                  <a:lnTo>
                    <a:pt x="45" y="50"/>
                  </a:lnTo>
                  <a:lnTo>
                    <a:pt x="40" y="50"/>
                  </a:lnTo>
                  <a:lnTo>
                    <a:pt x="42" y="49"/>
                  </a:lnTo>
                  <a:lnTo>
                    <a:pt x="42" y="49"/>
                  </a:lnTo>
                  <a:lnTo>
                    <a:pt x="42" y="49"/>
                  </a:lnTo>
                  <a:close/>
                  <a:moveTo>
                    <a:pt x="61" y="46"/>
                  </a:moveTo>
                  <a:lnTo>
                    <a:pt x="63" y="46"/>
                  </a:lnTo>
                  <a:lnTo>
                    <a:pt x="63" y="46"/>
                  </a:lnTo>
                  <a:lnTo>
                    <a:pt x="62" y="47"/>
                  </a:lnTo>
                  <a:lnTo>
                    <a:pt x="62" y="47"/>
                  </a:lnTo>
                  <a:lnTo>
                    <a:pt x="61" y="46"/>
                  </a:lnTo>
                  <a:close/>
                  <a:moveTo>
                    <a:pt x="42" y="71"/>
                  </a:moveTo>
                  <a:lnTo>
                    <a:pt x="42" y="71"/>
                  </a:lnTo>
                  <a:lnTo>
                    <a:pt x="42" y="71"/>
                  </a:lnTo>
                  <a:lnTo>
                    <a:pt x="42" y="71"/>
                  </a:lnTo>
                  <a:lnTo>
                    <a:pt x="42" y="71"/>
                  </a:lnTo>
                  <a:lnTo>
                    <a:pt x="42" y="71"/>
                  </a:lnTo>
                  <a:close/>
                  <a:moveTo>
                    <a:pt x="42" y="71"/>
                  </a:moveTo>
                  <a:lnTo>
                    <a:pt x="42" y="71"/>
                  </a:lnTo>
                  <a:lnTo>
                    <a:pt x="42" y="71"/>
                  </a:lnTo>
                  <a:lnTo>
                    <a:pt x="42" y="71"/>
                  </a:lnTo>
                  <a:lnTo>
                    <a:pt x="42" y="71"/>
                  </a:lnTo>
                  <a:lnTo>
                    <a:pt x="42" y="71"/>
                  </a:lnTo>
                  <a:close/>
                  <a:moveTo>
                    <a:pt x="44" y="73"/>
                  </a:moveTo>
                  <a:lnTo>
                    <a:pt x="44" y="74"/>
                  </a:lnTo>
                  <a:lnTo>
                    <a:pt x="44" y="74"/>
                  </a:lnTo>
                  <a:lnTo>
                    <a:pt x="44" y="73"/>
                  </a:lnTo>
                  <a:lnTo>
                    <a:pt x="44" y="73"/>
                  </a:lnTo>
                  <a:lnTo>
                    <a:pt x="44" y="7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0" name="Freeform 47">
              <a:extLst>
                <a:ext uri="{FF2B5EF4-FFF2-40B4-BE49-F238E27FC236}">
                  <a16:creationId xmlns:a16="http://schemas.microsoft.com/office/drawing/2014/main" id="{524DF8C6-2B89-423D-9B34-F6FE17EF98C1}"/>
                </a:ext>
              </a:extLst>
            </p:cNvPr>
            <p:cNvSpPr>
              <a:spLocks/>
            </p:cNvSpPr>
            <p:nvPr/>
          </p:nvSpPr>
          <p:spPr bwMode="auto">
            <a:xfrm>
              <a:off x="6022975" y="5199063"/>
              <a:ext cx="242888" cy="169863"/>
            </a:xfrm>
            <a:custGeom>
              <a:avLst/>
              <a:gdLst>
                <a:gd name="T0" fmla="*/ 8 w 153"/>
                <a:gd name="T1" fmla="*/ 43 h 107"/>
                <a:gd name="T2" fmla="*/ 11 w 153"/>
                <a:gd name="T3" fmla="*/ 29 h 107"/>
                <a:gd name="T4" fmla="*/ 20 w 153"/>
                <a:gd name="T5" fmla="*/ 29 h 107"/>
                <a:gd name="T6" fmla="*/ 25 w 153"/>
                <a:gd name="T7" fmla="*/ 25 h 107"/>
                <a:gd name="T8" fmla="*/ 31 w 153"/>
                <a:gd name="T9" fmla="*/ 16 h 107"/>
                <a:gd name="T10" fmla="*/ 39 w 153"/>
                <a:gd name="T11" fmla="*/ 17 h 107"/>
                <a:gd name="T12" fmla="*/ 43 w 153"/>
                <a:gd name="T13" fmla="*/ 3 h 107"/>
                <a:gd name="T14" fmla="*/ 52 w 153"/>
                <a:gd name="T15" fmla="*/ 1 h 107"/>
                <a:gd name="T16" fmla="*/ 61 w 153"/>
                <a:gd name="T17" fmla="*/ 11 h 107"/>
                <a:gd name="T18" fmla="*/ 71 w 153"/>
                <a:gd name="T19" fmla="*/ 12 h 107"/>
                <a:gd name="T20" fmla="*/ 76 w 153"/>
                <a:gd name="T21" fmla="*/ 0 h 107"/>
                <a:gd name="T22" fmla="*/ 85 w 153"/>
                <a:gd name="T23" fmla="*/ 3 h 107"/>
                <a:gd name="T24" fmla="*/ 95 w 153"/>
                <a:gd name="T25" fmla="*/ 11 h 107"/>
                <a:gd name="T26" fmla="*/ 106 w 153"/>
                <a:gd name="T27" fmla="*/ 11 h 107"/>
                <a:gd name="T28" fmla="*/ 115 w 153"/>
                <a:gd name="T29" fmla="*/ 14 h 107"/>
                <a:gd name="T30" fmla="*/ 119 w 153"/>
                <a:gd name="T31" fmla="*/ 18 h 107"/>
                <a:gd name="T32" fmla="*/ 124 w 153"/>
                <a:gd name="T33" fmla="*/ 25 h 107"/>
                <a:gd name="T34" fmla="*/ 127 w 153"/>
                <a:gd name="T35" fmla="*/ 28 h 107"/>
                <a:gd name="T36" fmla="*/ 137 w 153"/>
                <a:gd name="T37" fmla="*/ 25 h 107"/>
                <a:gd name="T38" fmla="*/ 149 w 153"/>
                <a:gd name="T39" fmla="*/ 37 h 107"/>
                <a:gd name="T40" fmla="*/ 153 w 153"/>
                <a:gd name="T41" fmla="*/ 39 h 107"/>
                <a:gd name="T42" fmla="*/ 142 w 153"/>
                <a:gd name="T43" fmla="*/ 41 h 107"/>
                <a:gd name="T44" fmla="*/ 134 w 153"/>
                <a:gd name="T45" fmla="*/ 43 h 107"/>
                <a:gd name="T46" fmla="*/ 129 w 153"/>
                <a:gd name="T47" fmla="*/ 48 h 107"/>
                <a:gd name="T48" fmla="*/ 122 w 153"/>
                <a:gd name="T49" fmla="*/ 53 h 107"/>
                <a:gd name="T50" fmla="*/ 114 w 153"/>
                <a:gd name="T51" fmla="*/ 58 h 107"/>
                <a:gd name="T52" fmla="*/ 96 w 153"/>
                <a:gd name="T53" fmla="*/ 56 h 107"/>
                <a:gd name="T54" fmla="*/ 89 w 153"/>
                <a:gd name="T55" fmla="*/ 61 h 107"/>
                <a:gd name="T56" fmla="*/ 89 w 153"/>
                <a:gd name="T57" fmla="*/ 71 h 107"/>
                <a:gd name="T58" fmla="*/ 83 w 153"/>
                <a:gd name="T59" fmla="*/ 75 h 107"/>
                <a:gd name="T60" fmla="*/ 81 w 153"/>
                <a:gd name="T61" fmla="*/ 82 h 107"/>
                <a:gd name="T62" fmla="*/ 80 w 153"/>
                <a:gd name="T63" fmla="*/ 84 h 107"/>
                <a:gd name="T64" fmla="*/ 75 w 153"/>
                <a:gd name="T65" fmla="*/ 84 h 107"/>
                <a:gd name="T66" fmla="*/ 69 w 153"/>
                <a:gd name="T67" fmla="*/ 90 h 107"/>
                <a:gd name="T68" fmla="*/ 60 w 153"/>
                <a:gd name="T69" fmla="*/ 96 h 107"/>
                <a:gd name="T70" fmla="*/ 54 w 153"/>
                <a:gd name="T71" fmla="*/ 101 h 107"/>
                <a:gd name="T72" fmla="*/ 48 w 153"/>
                <a:gd name="T73" fmla="*/ 100 h 107"/>
                <a:gd name="T74" fmla="*/ 37 w 153"/>
                <a:gd name="T75" fmla="*/ 105 h 107"/>
                <a:gd name="T76" fmla="*/ 30 w 153"/>
                <a:gd name="T77" fmla="*/ 104 h 107"/>
                <a:gd name="T78" fmla="*/ 26 w 153"/>
                <a:gd name="T79" fmla="*/ 105 h 107"/>
                <a:gd name="T80" fmla="*/ 24 w 153"/>
                <a:gd name="T81" fmla="*/ 102 h 107"/>
                <a:gd name="T82" fmla="*/ 18 w 153"/>
                <a:gd name="T83" fmla="*/ 88 h 107"/>
                <a:gd name="T84" fmla="*/ 24 w 153"/>
                <a:gd name="T85" fmla="*/ 78 h 107"/>
                <a:gd name="T86" fmla="*/ 21 w 153"/>
                <a:gd name="T87" fmla="*/ 66 h 107"/>
                <a:gd name="T88" fmla="*/ 5 w 153"/>
                <a:gd name="T89" fmla="*/ 59 h 107"/>
                <a:gd name="T90" fmla="*/ 0 w 153"/>
                <a:gd name="T91" fmla="*/ 53 h 107"/>
                <a:gd name="T92" fmla="*/ 5 w 153"/>
                <a:gd name="T93" fmla="*/ 4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107">
                  <a:moveTo>
                    <a:pt x="5" y="42"/>
                  </a:moveTo>
                  <a:lnTo>
                    <a:pt x="8" y="43"/>
                  </a:lnTo>
                  <a:lnTo>
                    <a:pt x="11" y="41"/>
                  </a:lnTo>
                  <a:lnTo>
                    <a:pt x="11" y="29"/>
                  </a:lnTo>
                  <a:lnTo>
                    <a:pt x="16" y="32"/>
                  </a:lnTo>
                  <a:lnTo>
                    <a:pt x="20" y="29"/>
                  </a:lnTo>
                  <a:lnTo>
                    <a:pt x="24" y="30"/>
                  </a:lnTo>
                  <a:lnTo>
                    <a:pt x="25" y="25"/>
                  </a:lnTo>
                  <a:lnTo>
                    <a:pt x="29" y="22"/>
                  </a:lnTo>
                  <a:lnTo>
                    <a:pt x="31" y="16"/>
                  </a:lnTo>
                  <a:lnTo>
                    <a:pt x="36" y="18"/>
                  </a:lnTo>
                  <a:lnTo>
                    <a:pt x="39" y="17"/>
                  </a:lnTo>
                  <a:lnTo>
                    <a:pt x="44" y="9"/>
                  </a:lnTo>
                  <a:lnTo>
                    <a:pt x="43" y="3"/>
                  </a:lnTo>
                  <a:lnTo>
                    <a:pt x="48" y="6"/>
                  </a:lnTo>
                  <a:lnTo>
                    <a:pt x="52" y="1"/>
                  </a:lnTo>
                  <a:lnTo>
                    <a:pt x="60" y="6"/>
                  </a:lnTo>
                  <a:lnTo>
                    <a:pt x="61" y="11"/>
                  </a:lnTo>
                  <a:lnTo>
                    <a:pt x="68" y="15"/>
                  </a:lnTo>
                  <a:lnTo>
                    <a:pt x="71" y="12"/>
                  </a:lnTo>
                  <a:lnTo>
                    <a:pt x="70" y="6"/>
                  </a:lnTo>
                  <a:lnTo>
                    <a:pt x="76" y="0"/>
                  </a:lnTo>
                  <a:lnTo>
                    <a:pt x="83" y="5"/>
                  </a:lnTo>
                  <a:lnTo>
                    <a:pt x="85" y="3"/>
                  </a:lnTo>
                  <a:lnTo>
                    <a:pt x="91" y="3"/>
                  </a:lnTo>
                  <a:lnTo>
                    <a:pt x="95" y="11"/>
                  </a:lnTo>
                  <a:lnTo>
                    <a:pt x="99" y="13"/>
                  </a:lnTo>
                  <a:lnTo>
                    <a:pt x="106" y="11"/>
                  </a:lnTo>
                  <a:lnTo>
                    <a:pt x="115" y="14"/>
                  </a:lnTo>
                  <a:lnTo>
                    <a:pt x="115" y="14"/>
                  </a:lnTo>
                  <a:lnTo>
                    <a:pt x="120" y="16"/>
                  </a:lnTo>
                  <a:lnTo>
                    <a:pt x="119" y="18"/>
                  </a:lnTo>
                  <a:lnTo>
                    <a:pt x="125" y="20"/>
                  </a:lnTo>
                  <a:lnTo>
                    <a:pt x="124" y="25"/>
                  </a:lnTo>
                  <a:lnTo>
                    <a:pt x="127" y="25"/>
                  </a:lnTo>
                  <a:lnTo>
                    <a:pt x="127" y="28"/>
                  </a:lnTo>
                  <a:lnTo>
                    <a:pt x="130" y="24"/>
                  </a:lnTo>
                  <a:lnTo>
                    <a:pt x="137" y="25"/>
                  </a:lnTo>
                  <a:lnTo>
                    <a:pt x="145" y="30"/>
                  </a:lnTo>
                  <a:lnTo>
                    <a:pt x="149" y="37"/>
                  </a:lnTo>
                  <a:lnTo>
                    <a:pt x="153" y="39"/>
                  </a:lnTo>
                  <a:lnTo>
                    <a:pt x="153" y="39"/>
                  </a:lnTo>
                  <a:lnTo>
                    <a:pt x="144" y="42"/>
                  </a:lnTo>
                  <a:lnTo>
                    <a:pt x="142" y="41"/>
                  </a:lnTo>
                  <a:lnTo>
                    <a:pt x="142" y="44"/>
                  </a:lnTo>
                  <a:lnTo>
                    <a:pt x="134" y="43"/>
                  </a:lnTo>
                  <a:lnTo>
                    <a:pt x="128" y="45"/>
                  </a:lnTo>
                  <a:lnTo>
                    <a:pt x="129" y="48"/>
                  </a:lnTo>
                  <a:lnTo>
                    <a:pt x="125" y="52"/>
                  </a:lnTo>
                  <a:lnTo>
                    <a:pt x="122" y="53"/>
                  </a:lnTo>
                  <a:lnTo>
                    <a:pt x="116" y="51"/>
                  </a:lnTo>
                  <a:lnTo>
                    <a:pt x="114" y="58"/>
                  </a:lnTo>
                  <a:lnTo>
                    <a:pt x="100" y="52"/>
                  </a:lnTo>
                  <a:lnTo>
                    <a:pt x="96" y="56"/>
                  </a:lnTo>
                  <a:lnTo>
                    <a:pt x="92" y="55"/>
                  </a:lnTo>
                  <a:lnTo>
                    <a:pt x="89" y="61"/>
                  </a:lnTo>
                  <a:lnTo>
                    <a:pt x="92" y="64"/>
                  </a:lnTo>
                  <a:lnTo>
                    <a:pt x="89" y="71"/>
                  </a:lnTo>
                  <a:lnTo>
                    <a:pt x="90" y="73"/>
                  </a:lnTo>
                  <a:lnTo>
                    <a:pt x="83" y="75"/>
                  </a:lnTo>
                  <a:lnTo>
                    <a:pt x="84" y="80"/>
                  </a:lnTo>
                  <a:lnTo>
                    <a:pt x="81" y="82"/>
                  </a:lnTo>
                  <a:lnTo>
                    <a:pt x="82" y="86"/>
                  </a:lnTo>
                  <a:lnTo>
                    <a:pt x="80" y="84"/>
                  </a:lnTo>
                  <a:lnTo>
                    <a:pt x="77" y="85"/>
                  </a:lnTo>
                  <a:lnTo>
                    <a:pt x="75" y="84"/>
                  </a:lnTo>
                  <a:lnTo>
                    <a:pt x="71" y="84"/>
                  </a:lnTo>
                  <a:lnTo>
                    <a:pt x="69" y="90"/>
                  </a:lnTo>
                  <a:lnTo>
                    <a:pt x="60" y="93"/>
                  </a:lnTo>
                  <a:lnTo>
                    <a:pt x="60" y="96"/>
                  </a:lnTo>
                  <a:lnTo>
                    <a:pt x="54" y="98"/>
                  </a:lnTo>
                  <a:lnTo>
                    <a:pt x="54" y="101"/>
                  </a:lnTo>
                  <a:lnTo>
                    <a:pt x="52" y="99"/>
                  </a:lnTo>
                  <a:lnTo>
                    <a:pt x="48" y="100"/>
                  </a:lnTo>
                  <a:lnTo>
                    <a:pt x="45" y="106"/>
                  </a:lnTo>
                  <a:lnTo>
                    <a:pt x="37" y="105"/>
                  </a:lnTo>
                  <a:lnTo>
                    <a:pt x="35" y="107"/>
                  </a:lnTo>
                  <a:lnTo>
                    <a:pt x="30" y="104"/>
                  </a:lnTo>
                  <a:lnTo>
                    <a:pt x="30" y="104"/>
                  </a:lnTo>
                  <a:lnTo>
                    <a:pt x="26" y="105"/>
                  </a:lnTo>
                  <a:lnTo>
                    <a:pt x="25" y="104"/>
                  </a:lnTo>
                  <a:lnTo>
                    <a:pt x="24" y="102"/>
                  </a:lnTo>
                  <a:lnTo>
                    <a:pt x="26" y="94"/>
                  </a:lnTo>
                  <a:lnTo>
                    <a:pt x="18" y="88"/>
                  </a:lnTo>
                  <a:lnTo>
                    <a:pt x="19" y="84"/>
                  </a:lnTo>
                  <a:lnTo>
                    <a:pt x="24" y="78"/>
                  </a:lnTo>
                  <a:lnTo>
                    <a:pt x="19" y="76"/>
                  </a:lnTo>
                  <a:lnTo>
                    <a:pt x="21" y="66"/>
                  </a:lnTo>
                  <a:lnTo>
                    <a:pt x="8" y="65"/>
                  </a:lnTo>
                  <a:lnTo>
                    <a:pt x="5" y="59"/>
                  </a:lnTo>
                  <a:lnTo>
                    <a:pt x="1" y="58"/>
                  </a:lnTo>
                  <a:lnTo>
                    <a:pt x="0" y="53"/>
                  </a:lnTo>
                  <a:lnTo>
                    <a:pt x="5" y="48"/>
                  </a:lnTo>
                  <a:lnTo>
                    <a:pt x="5" y="4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1" name="Freeform 48">
              <a:extLst>
                <a:ext uri="{FF2B5EF4-FFF2-40B4-BE49-F238E27FC236}">
                  <a16:creationId xmlns:a16="http://schemas.microsoft.com/office/drawing/2014/main" id="{4F4A217D-7543-4FB6-B888-FE0A7B540E2F}"/>
                </a:ext>
              </a:extLst>
            </p:cNvPr>
            <p:cNvSpPr>
              <a:spLocks noEditPoints="1"/>
            </p:cNvSpPr>
            <p:nvPr/>
          </p:nvSpPr>
          <p:spPr bwMode="auto">
            <a:xfrm>
              <a:off x="6508750" y="4257675"/>
              <a:ext cx="800100" cy="444500"/>
            </a:xfrm>
            <a:custGeom>
              <a:avLst/>
              <a:gdLst>
                <a:gd name="T0" fmla="*/ 184 w 504"/>
                <a:gd name="T1" fmla="*/ 128 h 280"/>
                <a:gd name="T2" fmla="*/ 347 w 504"/>
                <a:gd name="T3" fmla="*/ 74 h 280"/>
                <a:gd name="T4" fmla="*/ 157 w 504"/>
                <a:gd name="T5" fmla="*/ 89 h 280"/>
                <a:gd name="T6" fmla="*/ 143 w 504"/>
                <a:gd name="T7" fmla="*/ 104 h 280"/>
                <a:gd name="T8" fmla="*/ 119 w 504"/>
                <a:gd name="T9" fmla="*/ 112 h 280"/>
                <a:gd name="T10" fmla="*/ 111 w 504"/>
                <a:gd name="T11" fmla="*/ 89 h 280"/>
                <a:gd name="T12" fmla="*/ 81 w 504"/>
                <a:gd name="T13" fmla="*/ 224 h 280"/>
                <a:gd name="T14" fmla="*/ 100 w 504"/>
                <a:gd name="T15" fmla="*/ 214 h 280"/>
                <a:gd name="T16" fmla="*/ 103 w 504"/>
                <a:gd name="T17" fmla="*/ 182 h 280"/>
                <a:gd name="T18" fmla="*/ 121 w 504"/>
                <a:gd name="T19" fmla="*/ 174 h 280"/>
                <a:gd name="T20" fmla="*/ 125 w 504"/>
                <a:gd name="T21" fmla="*/ 173 h 280"/>
                <a:gd name="T22" fmla="*/ 151 w 504"/>
                <a:gd name="T23" fmla="*/ 150 h 280"/>
                <a:gd name="T24" fmla="*/ 172 w 504"/>
                <a:gd name="T25" fmla="*/ 135 h 280"/>
                <a:gd name="T26" fmla="*/ 187 w 504"/>
                <a:gd name="T27" fmla="*/ 126 h 280"/>
                <a:gd name="T28" fmla="*/ 201 w 504"/>
                <a:gd name="T29" fmla="*/ 128 h 280"/>
                <a:gd name="T30" fmla="*/ 214 w 504"/>
                <a:gd name="T31" fmla="*/ 127 h 280"/>
                <a:gd name="T32" fmla="*/ 238 w 504"/>
                <a:gd name="T33" fmla="*/ 97 h 280"/>
                <a:gd name="T34" fmla="*/ 241 w 504"/>
                <a:gd name="T35" fmla="*/ 105 h 280"/>
                <a:gd name="T36" fmla="*/ 237 w 504"/>
                <a:gd name="T37" fmla="*/ 134 h 280"/>
                <a:gd name="T38" fmla="*/ 221 w 504"/>
                <a:gd name="T39" fmla="*/ 148 h 280"/>
                <a:gd name="T40" fmla="*/ 241 w 504"/>
                <a:gd name="T41" fmla="*/ 143 h 280"/>
                <a:gd name="T42" fmla="*/ 246 w 504"/>
                <a:gd name="T43" fmla="*/ 143 h 280"/>
                <a:gd name="T44" fmla="*/ 260 w 504"/>
                <a:gd name="T45" fmla="*/ 137 h 280"/>
                <a:gd name="T46" fmla="*/ 300 w 504"/>
                <a:gd name="T47" fmla="*/ 119 h 280"/>
                <a:gd name="T48" fmla="*/ 329 w 504"/>
                <a:gd name="T49" fmla="*/ 112 h 280"/>
                <a:gd name="T50" fmla="*/ 363 w 504"/>
                <a:gd name="T51" fmla="*/ 106 h 280"/>
                <a:gd name="T52" fmla="*/ 356 w 504"/>
                <a:gd name="T53" fmla="*/ 131 h 280"/>
                <a:gd name="T54" fmla="*/ 377 w 504"/>
                <a:gd name="T55" fmla="*/ 116 h 280"/>
                <a:gd name="T56" fmla="*/ 397 w 504"/>
                <a:gd name="T57" fmla="*/ 91 h 280"/>
                <a:gd name="T58" fmla="*/ 380 w 504"/>
                <a:gd name="T59" fmla="*/ 60 h 280"/>
                <a:gd name="T60" fmla="*/ 391 w 504"/>
                <a:gd name="T61" fmla="*/ 50 h 280"/>
                <a:gd name="T62" fmla="*/ 401 w 504"/>
                <a:gd name="T63" fmla="*/ 40 h 280"/>
                <a:gd name="T64" fmla="*/ 443 w 504"/>
                <a:gd name="T65" fmla="*/ 50 h 280"/>
                <a:gd name="T66" fmla="*/ 487 w 504"/>
                <a:gd name="T67" fmla="*/ 79 h 280"/>
                <a:gd name="T68" fmla="*/ 483 w 504"/>
                <a:gd name="T69" fmla="*/ 101 h 280"/>
                <a:gd name="T70" fmla="*/ 502 w 504"/>
                <a:gd name="T71" fmla="*/ 113 h 280"/>
                <a:gd name="T72" fmla="*/ 489 w 504"/>
                <a:gd name="T73" fmla="*/ 131 h 280"/>
                <a:gd name="T74" fmla="*/ 459 w 504"/>
                <a:gd name="T75" fmla="*/ 167 h 280"/>
                <a:gd name="T76" fmla="*/ 442 w 504"/>
                <a:gd name="T77" fmla="*/ 191 h 280"/>
                <a:gd name="T78" fmla="*/ 199 w 504"/>
                <a:gd name="T79" fmla="*/ 210 h 280"/>
                <a:gd name="T80" fmla="*/ 108 w 504"/>
                <a:gd name="T81" fmla="*/ 263 h 280"/>
                <a:gd name="T82" fmla="*/ 65 w 504"/>
                <a:gd name="T83" fmla="*/ 269 h 280"/>
                <a:gd name="T84" fmla="*/ 21 w 504"/>
                <a:gd name="T85" fmla="*/ 248 h 280"/>
                <a:gd name="T86" fmla="*/ 24 w 504"/>
                <a:gd name="T87" fmla="*/ 227 h 280"/>
                <a:gd name="T88" fmla="*/ 20 w 504"/>
                <a:gd name="T89" fmla="*/ 206 h 280"/>
                <a:gd name="T90" fmla="*/ 21 w 504"/>
                <a:gd name="T91" fmla="*/ 176 h 280"/>
                <a:gd name="T92" fmla="*/ 22 w 504"/>
                <a:gd name="T93" fmla="*/ 162 h 280"/>
                <a:gd name="T94" fmla="*/ 2 w 504"/>
                <a:gd name="T95" fmla="*/ 121 h 280"/>
                <a:gd name="T96" fmla="*/ 58 w 504"/>
                <a:gd name="T97" fmla="*/ 131 h 280"/>
                <a:gd name="T98" fmla="*/ 76 w 504"/>
                <a:gd name="T99" fmla="*/ 167 h 280"/>
                <a:gd name="T100" fmla="*/ 37 w 504"/>
                <a:gd name="T101" fmla="*/ 195 h 280"/>
                <a:gd name="T102" fmla="*/ 61 w 504"/>
                <a:gd name="T103" fmla="*/ 224 h 280"/>
                <a:gd name="T104" fmla="*/ 362 w 504"/>
                <a:gd name="T105" fmla="*/ 8 h 280"/>
                <a:gd name="T106" fmla="*/ 387 w 504"/>
                <a:gd name="T107" fmla="*/ 49 h 280"/>
                <a:gd name="T108" fmla="*/ 375 w 504"/>
                <a:gd name="T109" fmla="*/ 53 h 280"/>
                <a:gd name="T110" fmla="*/ 353 w 504"/>
                <a:gd name="T111" fmla="*/ 35 h 280"/>
                <a:gd name="T112" fmla="*/ 345 w 504"/>
                <a:gd name="T113" fmla="*/ 23 h 280"/>
                <a:gd name="T114" fmla="*/ 349 w 504"/>
                <a:gd name="T115" fmla="*/ 1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4" h="280">
                  <a:moveTo>
                    <a:pt x="184" y="128"/>
                  </a:moveTo>
                  <a:lnTo>
                    <a:pt x="173" y="129"/>
                  </a:lnTo>
                  <a:lnTo>
                    <a:pt x="169" y="133"/>
                  </a:lnTo>
                  <a:lnTo>
                    <a:pt x="176" y="126"/>
                  </a:lnTo>
                  <a:lnTo>
                    <a:pt x="186" y="127"/>
                  </a:lnTo>
                  <a:lnTo>
                    <a:pt x="184" y="128"/>
                  </a:lnTo>
                  <a:close/>
                  <a:moveTo>
                    <a:pt x="348" y="74"/>
                  </a:moveTo>
                  <a:lnTo>
                    <a:pt x="359" y="79"/>
                  </a:lnTo>
                  <a:lnTo>
                    <a:pt x="361" y="88"/>
                  </a:lnTo>
                  <a:lnTo>
                    <a:pt x="359" y="87"/>
                  </a:lnTo>
                  <a:lnTo>
                    <a:pt x="357" y="80"/>
                  </a:lnTo>
                  <a:lnTo>
                    <a:pt x="347" y="74"/>
                  </a:lnTo>
                  <a:lnTo>
                    <a:pt x="347" y="70"/>
                  </a:lnTo>
                  <a:lnTo>
                    <a:pt x="348" y="74"/>
                  </a:lnTo>
                  <a:close/>
                  <a:moveTo>
                    <a:pt x="145" y="71"/>
                  </a:moveTo>
                  <a:lnTo>
                    <a:pt x="154" y="79"/>
                  </a:lnTo>
                  <a:lnTo>
                    <a:pt x="157" y="84"/>
                  </a:lnTo>
                  <a:lnTo>
                    <a:pt x="157" y="89"/>
                  </a:lnTo>
                  <a:lnTo>
                    <a:pt x="154" y="96"/>
                  </a:lnTo>
                  <a:lnTo>
                    <a:pt x="156" y="82"/>
                  </a:lnTo>
                  <a:lnTo>
                    <a:pt x="152" y="90"/>
                  </a:lnTo>
                  <a:lnTo>
                    <a:pt x="148" y="93"/>
                  </a:lnTo>
                  <a:lnTo>
                    <a:pt x="149" y="95"/>
                  </a:lnTo>
                  <a:lnTo>
                    <a:pt x="143" y="104"/>
                  </a:lnTo>
                  <a:lnTo>
                    <a:pt x="128" y="111"/>
                  </a:lnTo>
                  <a:lnTo>
                    <a:pt x="123" y="112"/>
                  </a:lnTo>
                  <a:lnTo>
                    <a:pt x="122" y="110"/>
                  </a:lnTo>
                  <a:lnTo>
                    <a:pt x="121" y="113"/>
                  </a:lnTo>
                  <a:lnTo>
                    <a:pt x="117" y="111"/>
                  </a:lnTo>
                  <a:lnTo>
                    <a:pt x="119" y="112"/>
                  </a:lnTo>
                  <a:lnTo>
                    <a:pt x="112" y="103"/>
                  </a:lnTo>
                  <a:lnTo>
                    <a:pt x="111" y="107"/>
                  </a:lnTo>
                  <a:lnTo>
                    <a:pt x="115" y="112"/>
                  </a:lnTo>
                  <a:lnTo>
                    <a:pt x="113" y="111"/>
                  </a:lnTo>
                  <a:lnTo>
                    <a:pt x="111" y="105"/>
                  </a:lnTo>
                  <a:lnTo>
                    <a:pt x="111" y="89"/>
                  </a:lnTo>
                  <a:lnTo>
                    <a:pt x="115" y="73"/>
                  </a:lnTo>
                  <a:lnTo>
                    <a:pt x="125" y="65"/>
                  </a:lnTo>
                  <a:lnTo>
                    <a:pt x="133" y="63"/>
                  </a:lnTo>
                  <a:lnTo>
                    <a:pt x="145" y="71"/>
                  </a:lnTo>
                  <a:close/>
                  <a:moveTo>
                    <a:pt x="73" y="224"/>
                  </a:moveTo>
                  <a:lnTo>
                    <a:pt x="81" y="224"/>
                  </a:lnTo>
                  <a:lnTo>
                    <a:pt x="82" y="224"/>
                  </a:lnTo>
                  <a:lnTo>
                    <a:pt x="83" y="223"/>
                  </a:lnTo>
                  <a:lnTo>
                    <a:pt x="92" y="219"/>
                  </a:lnTo>
                  <a:lnTo>
                    <a:pt x="97" y="221"/>
                  </a:lnTo>
                  <a:lnTo>
                    <a:pt x="97" y="219"/>
                  </a:lnTo>
                  <a:lnTo>
                    <a:pt x="100" y="214"/>
                  </a:lnTo>
                  <a:lnTo>
                    <a:pt x="101" y="206"/>
                  </a:lnTo>
                  <a:lnTo>
                    <a:pt x="99" y="203"/>
                  </a:lnTo>
                  <a:lnTo>
                    <a:pt x="101" y="201"/>
                  </a:lnTo>
                  <a:lnTo>
                    <a:pt x="101" y="195"/>
                  </a:lnTo>
                  <a:lnTo>
                    <a:pt x="105" y="188"/>
                  </a:lnTo>
                  <a:lnTo>
                    <a:pt x="103" y="182"/>
                  </a:lnTo>
                  <a:lnTo>
                    <a:pt x="106" y="177"/>
                  </a:lnTo>
                  <a:lnTo>
                    <a:pt x="108" y="179"/>
                  </a:lnTo>
                  <a:lnTo>
                    <a:pt x="108" y="181"/>
                  </a:lnTo>
                  <a:lnTo>
                    <a:pt x="111" y="177"/>
                  </a:lnTo>
                  <a:lnTo>
                    <a:pt x="116" y="177"/>
                  </a:lnTo>
                  <a:lnTo>
                    <a:pt x="121" y="174"/>
                  </a:lnTo>
                  <a:lnTo>
                    <a:pt x="121" y="175"/>
                  </a:lnTo>
                  <a:lnTo>
                    <a:pt x="126" y="175"/>
                  </a:lnTo>
                  <a:lnTo>
                    <a:pt x="129" y="177"/>
                  </a:lnTo>
                  <a:lnTo>
                    <a:pt x="128" y="179"/>
                  </a:lnTo>
                  <a:lnTo>
                    <a:pt x="130" y="179"/>
                  </a:lnTo>
                  <a:lnTo>
                    <a:pt x="125" y="173"/>
                  </a:lnTo>
                  <a:lnTo>
                    <a:pt x="123" y="174"/>
                  </a:lnTo>
                  <a:lnTo>
                    <a:pt x="123" y="165"/>
                  </a:lnTo>
                  <a:lnTo>
                    <a:pt x="119" y="161"/>
                  </a:lnTo>
                  <a:lnTo>
                    <a:pt x="125" y="165"/>
                  </a:lnTo>
                  <a:lnTo>
                    <a:pt x="132" y="165"/>
                  </a:lnTo>
                  <a:lnTo>
                    <a:pt x="151" y="150"/>
                  </a:lnTo>
                  <a:lnTo>
                    <a:pt x="147" y="155"/>
                  </a:lnTo>
                  <a:lnTo>
                    <a:pt x="148" y="156"/>
                  </a:lnTo>
                  <a:lnTo>
                    <a:pt x="151" y="155"/>
                  </a:lnTo>
                  <a:lnTo>
                    <a:pt x="152" y="149"/>
                  </a:lnTo>
                  <a:lnTo>
                    <a:pt x="169" y="134"/>
                  </a:lnTo>
                  <a:lnTo>
                    <a:pt x="172" y="135"/>
                  </a:lnTo>
                  <a:lnTo>
                    <a:pt x="180" y="133"/>
                  </a:lnTo>
                  <a:lnTo>
                    <a:pt x="183" y="130"/>
                  </a:lnTo>
                  <a:lnTo>
                    <a:pt x="186" y="130"/>
                  </a:lnTo>
                  <a:lnTo>
                    <a:pt x="187" y="129"/>
                  </a:lnTo>
                  <a:lnTo>
                    <a:pt x="185" y="129"/>
                  </a:lnTo>
                  <a:lnTo>
                    <a:pt x="187" y="126"/>
                  </a:lnTo>
                  <a:lnTo>
                    <a:pt x="200" y="122"/>
                  </a:lnTo>
                  <a:lnTo>
                    <a:pt x="199" y="125"/>
                  </a:lnTo>
                  <a:lnTo>
                    <a:pt x="197" y="125"/>
                  </a:lnTo>
                  <a:lnTo>
                    <a:pt x="197" y="127"/>
                  </a:lnTo>
                  <a:lnTo>
                    <a:pt x="199" y="125"/>
                  </a:lnTo>
                  <a:lnTo>
                    <a:pt x="201" y="128"/>
                  </a:lnTo>
                  <a:lnTo>
                    <a:pt x="203" y="128"/>
                  </a:lnTo>
                  <a:lnTo>
                    <a:pt x="199" y="134"/>
                  </a:lnTo>
                  <a:lnTo>
                    <a:pt x="203" y="137"/>
                  </a:lnTo>
                  <a:lnTo>
                    <a:pt x="206" y="136"/>
                  </a:lnTo>
                  <a:lnTo>
                    <a:pt x="212" y="130"/>
                  </a:lnTo>
                  <a:lnTo>
                    <a:pt x="214" y="127"/>
                  </a:lnTo>
                  <a:lnTo>
                    <a:pt x="207" y="121"/>
                  </a:lnTo>
                  <a:lnTo>
                    <a:pt x="208" y="118"/>
                  </a:lnTo>
                  <a:lnTo>
                    <a:pt x="205" y="122"/>
                  </a:lnTo>
                  <a:lnTo>
                    <a:pt x="202" y="120"/>
                  </a:lnTo>
                  <a:lnTo>
                    <a:pt x="227" y="102"/>
                  </a:lnTo>
                  <a:lnTo>
                    <a:pt x="238" y="97"/>
                  </a:lnTo>
                  <a:lnTo>
                    <a:pt x="254" y="96"/>
                  </a:lnTo>
                  <a:lnTo>
                    <a:pt x="233" y="101"/>
                  </a:lnTo>
                  <a:lnTo>
                    <a:pt x="232" y="103"/>
                  </a:lnTo>
                  <a:lnTo>
                    <a:pt x="235" y="105"/>
                  </a:lnTo>
                  <a:lnTo>
                    <a:pt x="234" y="104"/>
                  </a:lnTo>
                  <a:lnTo>
                    <a:pt x="241" y="105"/>
                  </a:lnTo>
                  <a:lnTo>
                    <a:pt x="238" y="108"/>
                  </a:lnTo>
                  <a:lnTo>
                    <a:pt x="237" y="114"/>
                  </a:lnTo>
                  <a:lnTo>
                    <a:pt x="235" y="120"/>
                  </a:lnTo>
                  <a:lnTo>
                    <a:pt x="239" y="125"/>
                  </a:lnTo>
                  <a:lnTo>
                    <a:pt x="240" y="132"/>
                  </a:lnTo>
                  <a:lnTo>
                    <a:pt x="237" y="134"/>
                  </a:lnTo>
                  <a:lnTo>
                    <a:pt x="237" y="136"/>
                  </a:lnTo>
                  <a:lnTo>
                    <a:pt x="232" y="132"/>
                  </a:lnTo>
                  <a:lnTo>
                    <a:pt x="234" y="137"/>
                  </a:lnTo>
                  <a:lnTo>
                    <a:pt x="229" y="134"/>
                  </a:lnTo>
                  <a:lnTo>
                    <a:pt x="226" y="136"/>
                  </a:lnTo>
                  <a:lnTo>
                    <a:pt x="221" y="148"/>
                  </a:lnTo>
                  <a:lnTo>
                    <a:pt x="224" y="146"/>
                  </a:lnTo>
                  <a:lnTo>
                    <a:pt x="225" y="143"/>
                  </a:lnTo>
                  <a:lnTo>
                    <a:pt x="228" y="142"/>
                  </a:lnTo>
                  <a:lnTo>
                    <a:pt x="237" y="142"/>
                  </a:lnTo>
                  <a:lnTo>
                    <a:pt x="238" y="145"/>
                  </a:lnTo>
                  <a:lnTo>
                    <a:pt x="241" y="143"/>
                  </a:lnTo>
                  <a:lnTo>
                    <a:pt x="239" y="145"/>
                  </a:lnTo>
                  <a:lnTo>
                    <a:pt x="243" y="142"/>
                  </a:lnTo>
                  <a:lnTo>
                    <a:pt x="243" y="149"/>
                  </a:lnTo>
                  <a:lnTo>
                    <a:pt x="240" y="157"/>
                  </a:lnTo>
                  <a:lnTo>
                    <a:pt x="245" y="150"/>
                  </a:lnTo>
                  <a:lnTo>
                    <a:pt x="246" y="143"/>
                  </a:lnTo>
                  <a:lnTo>
                    <a:pt x="252" y="138"/>
                  </a:lnTo>
                  <a:lnTo>
                    <a:pt x="256" y="145"/>
                  </a:lnTo>
                  <a:lnTo>
                    <a:pt x="260" y="146"/>
                  </a:lnTo>
                  <a:lnTo>
                    <a:pt x="259" y="149"/>
                  </a:lnTo>
                  <a:lnTo>
                    <a:pt x="262" y="142"/>
                  </a:lnTo>
                  <a:lnTo>
                    <a:pt x="260" y="137"/>
                  </a:lnTo>
                  <a:lnTo>
                    <a:pt x="263" y="130"/>
                  </a:lnTo>
                  <a:lnTo>
                    <a:pt x="272" y="123"/>
                  </a:lnTo>
                  <a:lnTo>
                    <a:pt x="278" y="123"/>
                  </a:lnTo>
                  <a:lnTo>
                    <a:pt x="287" y="117"/>
                  </a:lnTo>
                  <a:lnTo>
                    <a:pt x="292" y="121"/>
                  </a:lnTo>
                  <a:lnTo>
                    <a:pt x="300" y="119"/>
                  </a:lnTo>
                  <a:lnTo>
                    <a:pt x="309" y="125"/>
                  </a:lnTo>
                  <a:lnTo>
                    <a:pt x="315" y="124"/>
                  </a:lnTo>
                  <a:lnTo>
                    <a:pt x="323" y="111"/>
                  </a:lnTo>
                  <a:lnTo>
                    <a:pt x="313" y="113"/>
                  </a:lnTo>
                  <a:lnTo>
                    <a:pt x="328" y="107"/>
                  </a:lnTo>
                  <a:lnTo>
                    <a:pt x="329" y="112"/>
                  </a:lnTo>
                  <a:lnTo>
                    <a:pt x="331" y="109"/>
                  </a:lnTo>
                  <a:lnTo>
                    <a:pt x="330" y="106"/>
                  </a:lnTo>
                  <a:lnTo>
                    <a:pt x="351" y="96"/>
                  </a:lnTo>
                  <a:lnTo>
                    <a:pt x="360" y="97"/>
                  </a:lnTo>
                  <a:lnTo>
                    <a:pt x="353" y="101"/>
                  </a:lnTo>
                  <a:lnTo>
                    <a:pt x="363" y="106"/>
                  </a:lnTo>
                  <a:lnTo>
                    <a:pt x="365" y="112"/>
                  </a:lnTo>
                  <a:lnTo>
                    <a:pt x="363" y="116"/>
                  </a:lnTo>
                  <a:lnTo>
                    <a:pt x="357" y="116"/>
                  </a:lnTo>
                  <a:lnTo>
                    <a:pt x="355" y="122"/>
                  </a:lnTo>
                  <a:lnTo>
                    <a:pt x="357" y="125"/>
                  </a:lnTo>
                  <a:lnTo>
                    <a:pt x="356" y="131"/>
                  </a:lnTo>
                  <a:lnTo>
                    <a:pt x="365" y="136"/>
                  </a:lnTo>
                  <a:lnTo>
                    <a:pt x="370" y="134"/>
                  </a:lnTo>
                  <a:lnTo>
                    <a:pt x="374" y="129"/>
                  </a:lnTo>
                  <a:lnTo>
                    <a:pt x="371" y="118"/>
                  </a:lnTo>
                  <a:lnTo>
                    <a:pt x="374" y="113"/>
                  </a:lnTo>
                  <a:lnTo>
                    <a:pt x="377" y="116"/>
                  </a:lnTo>
                  <a:lnTo>
                    <a:pt x="386" y="114"/>
                  </a:lnTo>
                  <a:lnTo>
                    <a:pt x="395" y="103"/>
                  </a:lnTo>
                  <a:lnTo>
                    <a:pt x="403" y="108"/>
                  </a:lnTo>
                  <a:lnTo>
                    <a:pt x="402" y="105"/>
                  </a:lnTo>
                  <a:lnTo>
                    <a:pt x="397" y="100"/>
                  </a:lnTo>
                  <a:lnTo>
                    <a:pt x="397" y="91"/>
                  </a:lnTo>
                  <a:lnTo>
                    <a:pt x="395" y="86"/>
                  </a:lnTo>
                  <a:lnTo>
                    <a:pt x="392" y="85"/>
                  </a:lnTo>
                  <a:lnTo>
                    <a:pt x="393" y="89"/>
                  </a:lnTo>
                  <a:lnTo>
                    <a:pt x="390" y="87"/>
                  </a:lnTo>
                  <a:lnTo>
                    <a:pt x="389" y="79"/>
                  </a:lnTo>
                  <a:lnTo>
                    <a:pt x="380" y="60"/>
                  </a:lnTo>
                  <a:lnTo>
                    <a:pt x="381" y="56"/>
                  </a:lnTo>
                  <a:lnTo>
                    <a:pt x="384" y="53"/>
                  </a:lnTo>
                  <a:lnTo>
                    <a:pt x="390" y="53"/>
                  </a:lnTo>
                  <a:lnTo>
                    <a:pt x="390" y="56"/>
                  </a:lnTo>
                  <a:lnTo>
                    <a:pt x="393" y="56"/>
                  </a:lnTo>
                  <a:lnTo>
                    <a:pt x="391" y="50"/>
                  </a:lnTo>
                  <a:lnTo>
                    <a:pt x="391" y="49"/>
                  </a:lnTo>
                  <a:lnTo>
                    <a:pt x="393" y="49"/>
                  </a:lnTo>
                  <a:lnTo>
                    <a:pt x="391" y="44"/>
                  </a:lnTo>
                  <a:lnTo>
                    <a:pt x="395" y="40"/>
                  </a:lnTo>
                  <a:lnTo>
                    <a:pt x="399" y="43"/>
                  </a:lnTo>
                  <a:lnTo>
                    <a:pt x="401" y="40"/>
                  </a:lnTo>
                  <a:lnTo>
                    <a:pt x="402" y="43"/>
                  </a:lnTo>
                  <a:lnTo>
                    <a:pt x="409" y="46"/>
                  </a:lnTo>
                  <a:lnTo>
                    <a:pt x="439" y="49"/>
                  </a:lnTo>
                  <a:lnTo>
                    <a:pt x="443" y="50"/>
                  </a:lnTo>
                  <a:lnTo>
                    <a:pt x="443" y="53"/>
                  </a:lnTo>
                  <a:lnTo>
                    <a:pt x="443" y="50"/>
                  </a:lnTo>
                  <a:lnTo>
                    <a:pt x="455" y="55"/>
                  </a:lnTo>
                  <a:lnTo>
                    <a:pt x="474" y="65"/>
                  </a:lnTo>
                  <a:lnTo>
                    <a:pt x="476" y="68"/>
                  </a:lnTo>
                  <a:lnTo>
                    <a:pt x="485" y="75"/>
                  </a:lnTo>
                  <a:lnTo>
                    <a:pt x="487" y="79"/>
                  </a:lnTo>
                  <a:lnTo>
                    <a:pt x="487" y="79"/>
                  </a:lnTo>
                  <a:lnTo>
                    <a:pt x="483" y="85"/>
                  </a:lnTo>
                  <a:lnTo>
                    <a:pt x="482" y="92"/>
                  </a:lnTo>
                  <a:lnTo>
                    <a:pt x="479" y="94"/>
                  </a:lnTo>
                  <a:lnTo>
                    <a:pt x="480" y="101"/>
                  </a:lnTo>
                  <a:lnTo>
                    <a:pt x="483" y="104"/>
                  </a:lnTo>
                  <a:lnTo>
                    <a:pt x="483" y="101"/>
                  </a:lnTo>
                  <a:lnTo>
                    <a:pt x="485" y="102"/>
                  </a:lnTo>
                  <a:lnTo>
                    <a:pt x="491" y="106"/>
                  </a:lnTo>
                  <a:lnTo>
                    <a:pt x="495" y="106"/>
                  </a:lnTo>
                  <a:lnTo>
                    <a:pt x="497" y="108"/>
                  </a:lnTo>
                  <a:lnTo>
                    <a:pt x="497" y="111"/>
                  </a:lnTo>
                  <a:lnTo>
                    <a:pt x="502" y="113"/>
                  </a:lnTo>
                  <a:lnTo>
                    <a:pt x="500" y="117"/>
                  </a:lnTo>
                  <a:lnTo>
                    <a:pt x="504" y="124"/>
                  </a:lnTo>
                  <a:lnTo>
                    <a:pt x="498" y="131"/>
                  </a:lnTo>
                  <a:lnTo>
                    <a:pt x="498" y="131"/>
                  </a:lnTo>
                  <a:lnTo>
                    <a:pt x="496" y="133"/>
                  </a:lnTo>
                  <a:lnTo>
                    <a:pt x="489" y="131"/>
                  </a:lnTo>
                  <a:lnTo>
                    <a:pt x="483" y="132"/>
                  </a:lnTo>
                  <a:lnTo>
                    <a:pt x="478" y="136"/>
                  </a:lnTo>
                  <a:lnTo>
                    <a:pt x="479" y="145"/>
                  </a:lnTo>
                  <a:lnTo>
                    <a:pt x="464" y="154"/>
                  </a:lnTo>
                  <a:lnTo>
                    <a:pt x="465" y="161"/>
                  </a:lnTo>
                  <a:lnTo>
                    <a:pt x="459" y="167"/>
                  </a:lnTo>
                  <a:lnTo>
                    <a:pt x="460" y="171"/>
                  </a:lnTo>
                  <a:lnTo>
                    <a:pt x="455" y="168"/>
                  </a:lnTo>
                  <a:lnTo>
                    <a:pt x="452" y="169"/>
                  </a:lnTo>
                  <a:lnTo>
                    <a:pt x="446" y="175"/>
                  </a:lnTo>
                  <a:lnTo>
                    <a:pt x="442" y="184"/>
                  </a:lnTo>
                  <a:lnTo>
                    <a:pt x="442" y="191"/>
                  </a:lnTo>
                  <a:lnTo>
                    <a:pt x="416" y="208"/>
                  </a:lnTo>
                  <a:lnTo>
                    <a:pt x="413" y="213"/>
                  </a:lnTo>
                  <a:lnTo>
                    <a:pt x="410" y="213"/>
                  </a:lnTo>
                  <a:lnTo>
                    <a:pt x="407" y="215"/>
                  </a:lnTo>
                  <a:lnTo>
                    <a:pt x="285" y="216"/>
                  </a:lnTo>
                  <a:lnTo>
                    <a:pt x="199" y="210"/>
                  </a:lnTo>
                  <a:lnTo>
                    <a:pt x="188" y="220"/>
                  </a:lnTo>
                  <a:lnTo>
                    <a:pt x="185" y="220"/>
                  </a:lnTo>
                  <a:lnTo>
                    <a:pt x="186" y="227"/>
                  </a:lnTo>
                  <a:lnTo>
                    <a:pt x="127" y="264"/>
                  </a:lnTo>
                  <a:lnTo>
                    <a:pt x="127" y="264"/>
                  </a:lnTo>
                  <a:lnTo>
                    <a:pt x="108" y="263"/>
                  </a:lnTo>
                  <a:lnTo>
                    <a:pt x="99" y="274"/>
                  </a:lnTo>
                  <a:lnTo>
                    <a:pt x="102" y="279"/>
                  </a:lnTo>
                  <a:lnTo>
                    <a:pt x="100" y="280"/>
                  </a:lnTo>
                  <a:lnTo>
                    <a:pt x="86" y="280"/>
                  </a:lnTo>
                  <a:lnTo>
                    <a:pt x="70" y="266"/>
                  </a:lnTo>
                  <a:lnTo>
                    <a:pt x="65" y="269"/>
                  </a:lnTo>
                  <a:lnTo>
                    <a:pt x="58" y="264"/>
                  </a:lnTo>
                  <a:lnTo>
                    <a:pt x="52" y="265"/>
                  </a:lnTo>
                  <a:lnTo>
                    <a:pt x="43" y="259"/>
                  </a:lnTo>
                  <a:lnTo>
                    <a:pt x="30" y="255"/>
                  </a:lnTo>
                  <a:lnTo>
                    <a:pt x="26" y="249"/>
                  </a:lnTo>
                  <a:lnTo>
                    <a:pt x="21" y="248"/>
                  </a:lnTo>
                  <a:lnTo>
                    <a:pt x="21" y="248"/>
                  </a:lnTo>
                  <a:lnTo>
                    <a:pt x="24" y="244"/>
                  </a:lnTo>
                  <a:lnTo>
                    <a:pt x="26" y="235"/>
                  </a:lnTo>
                  <a:lnTo>
                    <a:pt x="29" y="234"/>
                  </a:lnTo>
                  <a:lnTo>
                    <a:pt x="27" y="233"/>
                  </a:lnTo>
                  <a:lnTo>
                    <a:pt x="24" y="227"/>
                  </a:lnTo>
                  <a:lnTo>
                    <a:pt x="27" y="224"/>
                  </a:lnTo>
                  <a:lnTo>
                    <a:pt x="28" y="220"/>
                  </a:lnTo>
                  <a:lnTo>
                    <a:pt x="22" y="212"/>
                  </a:lnTo>
                  <a:lnTo>
                    <a:pt x="24" y="209"/>
                  </a:lnTo>
                  <a:lnTo>
                    <a:pt x="22" y="210"/>
                  </a:lnTo>
                  <a:lnTo>
                    <a:pt x="20" y="206"/>
                  </a:lnTo>
                  <a:lnTo>
                    <a:pt x="13" y="205"/>
                  </a:lnTo>
                  <a:lnTo>
                    <a:pt x="11" y="200"/>
                  </a:lnTo>
                  <a:lnTo>
                    <a:pt x="15" y="184"/>
                  </a:lnTo>
                  <a:lnTo>
                    <a:pt x="18" y="177"/>
                  </a:lnTo>
                  <a:lnTo>
                    <a:pt x="19" y="178"/>
                  </a:lnTo>
                  <a:lnTo>
                    <a:pt x="21" y="176"/>
                  </a:lnTo>
                  <a:lnTo>
                    <a:pt x="19" y="175"/>
                  </a:lnTo>
                  <a:lnTo>
                    <a:pt x="20" y="170"/>
                  </a:lnTo>
                  <a:lnTo>
                    <a:pt x="19" y="165"/>
                  </a:lnTo>
                  <a:lnTo>
                    <a:pt x="22" y="164"/>
                  </a:lnTo>
                  <a:lnTo>
                    <a:pt x="21" y="162"/>
                  </a:lnTo>
                  <a:lnTo>
                    <a:pt x="22" y="162"/>
                  </a:lnTo>
                  <a:lnTo>
                    <a:pt x="20" y="162"/>
                  </a:lnTo>
                  <a:lnTo>
                    <a:pt x="20" y="158"/>
                  </a:lnTo>
                  <a:lnTo>
                    <a:pt x="24" y="154"/>
                  </a:lnTo>
                  <a:lnTo>
                    <a:pt x="21" y="155"/>
                  </a:lnTo>
                  <a:lnTo>
                    <a:pt x="21" y="138"/>
                  </a:lnTo>
                  <a:lnTo>
                    <a:pt x="2" y="121"/>
                  </a:lnTo>
                  <a:lnTo>
                    <a:pt x="0" y="115"/>
                  </a:lnTo>
                  <a:lnTo>
                    <a:pt x="3" y="115"/>
                  </a:lnTo>
                  <a:lnTo>
                    <a:pt x="17" y="124"/>
                  </a:lnTo>
                  <a:lnTo>
                    <a:pt x="43" y="125"/>
                  </a:lnTo>
                  <a:lnTo>
                    <a:pt x="62" y="131"/>
                  </a:lnTo>
                  <a:lnTo>
                    <a:pt x="58" y="131"/>
                  </a:lnTo>
                  <a:lnTo>
                    <a:pt x="62" y="138"/>
                  </a:lnTo>
                  <a:lnTo>
                    <a:pt x="73" y="149"/>
                  </a:lnTo>
                  <a:lnTo>
                    <a:pt x="71" y="150"/>
                  </a:lnTo>
                  <a:lnTo>
                    <a:pt x="73" y="150"/>
                  </a:lnTo>
                  <a:lnTo>
                    <a:pt x="76" y="162"/>
                  </a:lnTo>
                  <a:lnTo>
                    <a:pt x="76" y="167"/>
                  </a:lnTo>
                  <a:lnTo>
                    <a:pt x="67" y="166"/>
                  </a:lnTo>
                  <a:lnTo>
                    <a:pt x="44" y="174"/>
                  </a:lnTo>
                  <a:lnTo>
                    <a:pt x="45" y="182"/>
                  </a:lnTo>
                  <a:lnTo>
                    <a:pt x="42" y="182"/>
                  </a:lnTo>
                  <a:lnTo>
                    <a:pt x="39" y="185"/>
                  </a:lnTo>
                  <a:lnTo>
                    <a:pt x="37" y="195"/>
                  </a:lnTo>
                  <a:lnTo>
                    <a:pt x="35" y="197"/>
                  </a:lnTo>
                  <a:lnTo>
                    <a:pt x="38" y="196"/>
                  </a:lnTo>
                  <a:lnTo>
                    <a:pt x="52" y="205"/>
                  </a:lnTo>
                  <a:lnTo>
                    <a:pt x="51" y="211"/>
                  </a:lnTo>
                  <a:lnTo>
                    <a:pt x="57" y="221"/>
                  </a:lnTo>
                  <a:lnTo>
                    <a:pt x="61" y="224"/>
                  </a:lnTo>
                  <a:lnTo>
                    <a:pt x="60" y="225"/>
                  </a:lnTo>
                  <a:lnTo>
                    <a:pt x="72" y="222"/>
                  </a:lnTo>
                  <a:lnTo>
                    <a:pt x="73" y="224"/>
                  </a:lnTo>
                  <a:close/>
                  <a:moveTo>
                    <a:pt x="355" y="0"/>
                  </a:moveTo>
                  <a:lnTo>
                    <a:pt x="355" y="3"/>
                  </a:lnTo>
                  <a:lnTo>
                    <a:pt x="362" y="8"/>
                  </a:lnTo>
                  <a:lnTo>
                    <a:pt x="371" y="23"/>
                  </a:lnTo>
                  <a:lnTo>
                    <a:pt x="377" y="25"/>
                  </a:lnTo>
                  <a:lnTo>
                    <a:pt x="378" y="28"/>
                  </a:lnTo>
                  <a:lnTo>
                    <a:pt x="386" y="35"/>
                  </a:lnTo>
                  <a:lnTo>
                    <a:pt x="388" y="44"/>
                  </a:lnTo>
                  <a:lnTo>
                    <a:pt x="387" y="49"/>
                  </a:lnTo>
                  <a:lnTo>
                    <a:pt x="384" y="48"/>
                  </a:lnTo>
                  <a:lnTo>
                    <a:pt x="385" y="50"/>
                  </a:lnTo>
                  <a:lnTo>
                    <a:pt x="380" y="51"/>
                  </a:lnTo>
                  <a:lnTo>
                    <a:pt x="380" y="52"/>
                  </a:lnTo>
                  <a:lnTo>
                    <a:pt x="376" y="49"/>
                  </a:lnTo>
                  <a:lnTo>
                    <a:pt x="375" y="53"/>
                  </a:lnTo>
                  <a:lnTo>
                    <a:pt x="373" y="51"/>
                  </a:lnTo>
                  <a:lnTo>
                    <a:pt x="366" y="49"/>
                  </a:lnTo>
                  <a:lnTo>
                    <a:pt x="366" y="45"/>
                  </a:lnTo>
                  <a:lnTo>
                    <a:pt x="369" y="46"/>
                  </a:lnTo>
                  <a:lnTo>
                    <a:pt x="366" y="40"/>
                  </a:lnTo>
                  <a:lnTo>
                    <a:pt x="353" y="35"/>
                  </a:lnTo>
                  <a:lnTo>
                    <a:pt x="357" y="41"/>
                  </a:lnTo>
                  <a:lnTo>
                    <a:pt x="355" y="41"/>
                  </a:lnTo>
                  <a:lnTo>
                    <a:pt x="345" y="26"/>
                  </a:lnTo>
                  <a:lnTo>
                    <a:pt x="345" y="24"/>
                  </a:lnTo>
                  <a:lnTo>
                    <a:pt x="343" y="24"/>
                  </a:lnTo>
                  <a:lnTo>
                    <a:pt x="345" y="23"/>
                  </a:lnTo>
                  <a:lnTo>
                    <a:pt x="345" y="20"/>
                  </a:lnTo>
                  <a:lnTo>
                    <a:pt x="344" y="21"/>
                  </a:lnTo>
                  <a:lnTo>
                    <a:pt x="342" y="19"/>
                  </a:lnTo>
                  <a:lnTo>
                    <a:pt x="344" y="18"/>
                  </a:lnTo>
                  <a:lnTo>
                    <a:pt x="340" y="14"/>
                  </a:lnTo>
                  <a:lnTo>
                    <a:pt x="349" y="17"/>
                  </a:lnTo>
                  <a:lnTo>
                    <a:pt x="343" y="8"/>
                  </a:lnTo>
                  <a:lnTo>
                    <a:pt x="345" y="10"/>
                  </a:lnTo>
                  <a:lnTo>
                    <a:pt x="348" y="3"/>
                  </a:lnTo>
                  <a:lnTo>
                    <a:pt x="35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2" name="Freeform 49">
              <a:extLst>
                <a:ext uri="{FF2B5EF4-FFF2-40B4-BE49-F238E27FC236}">
                  <a16:creationId xmlns:a16="http://schemas.microsoft.com/office/drawing/2014/main" id="{BF0BF092-4BB5-48C8-95B8-87680E7AB60F}"/>
                </a:ext>
              </a:extLst>
            </p:cNvPr>
            <p:cNvSpPr>
              <a:spLocks/>
            </p:cNvSpPr>
            <p:nvPr/>
          </p:nvSpPr>
          <p:spPr bwMode="auto">
            <a:xfrm>
              <a:off x="6513513" y="6103938"/>
              <a:ext cx="55563" cy="57150"/>
            </a:xfrm>
            <a:custGeom>
              <a:avLst/>
              <a:gdLst>
                <a:gd name="T0" fmla="*/ 22 w 35"/>
                <a:gd name="T1" fmla="*/ 1 h 36"/>
                <a:gd name="T2" fmla="*/ 32 w 35"/>
                <a:gd name="T3" fmla="*/ 0 h 36"/>
                <a:gd name="T4" fmla="*/ 35 w 35"/>
                <a:gd name="T5" fmla="*/ 4 h 36"/>
                <a:gd name="T6" fmla="*/ 35 w 35"/>
                <a:gd name="T7" fmla="*/ 4 h 36"/>
                <a:gd name="T8" fmla="*/ 34 w 35"/>
                <a:gd name="T9" fmla="*/ 7 h 36"/>
                <a:gd name="T10" fmla="*/ 34 w 35"/>
                <a:gd name="T11" fmla="*/ 7 h 36"/>
                <a:gd name="T12" fmla="*/ 32 w 35"/>
                <a:gd name="T13" fmla="*/ 6 h 36"/>
                <a:gd name="T14" fmla="*/ 31 w 35"/>
                <a:gd name="T15" fmla="*/ 9 h 36"/>
                <a:gd name="T16" fmla="*/ 26 w 35"/>
                <a:gd name="T17" fmla="*/ 7 h 36"/>
                <a:gd name="T18" fmla="*/ 27 w 35"/>
                <a:gd name="T19" fmla="*/ 18 h 36"/>
                <a:gd name="T20" fmla="*/ 30 w 35"/>
                <a:gd name="T21" fmla="*/ 18 h 36"/>
                <a:gd name="T22" fmla="*/ 34 w 35"/>
                <a:gd name="T23" fmla="*/ 22 h 36"/>
                <a:gd name="T24" fmla="*/ 35 w 35"/>
                <a:gd name="T25" fmla="*/ 27 h 36"/>
                <a:gd name="T26" fmla="*/ 32 w 35"/>
                <a:gd name="T27" fmla="*/ 29 h 36"/>
                <a:gd name="T28" fmla="*/ 29 w 35"/>
                <a:gd name="T29" fmla="*/ 28 h 36"/>
                <a:gd name="T30" fmla="*/ 28 w 35"/>
                <a:gd name="T31" fmla="*/ 30 h 36"/>
                <a:gd name="T32" fmla="*/ 28 w 35"/>
                <a:gd name="T33" fmla="*/ 30 h 36"/>
                <a:gd name="T34" fmla="*/ 20 w 35"/>
                <a:gd name="T35" fmla="*/ 32 h 36"/>
                <a:gd name="T36" fmla="*/ 12 w 35"/>
                <a:gd name="T37" fmla="*/ 36 h 36"/>
                <a:gd name="T38" fmla="*/ 7 w 35"/>
                <a:gd name="T39" fmla="*/ 34 h 36"/>
                <a:gd name="T40" fmla="*/ 8 w 35"/>
                <a:gd name="T41" fmla="*/ 30 h 36"/>
                <a:gd name="T42" fmla="*/ 0 w 35"/>
                <a:gd name="T43" fmla="*/ 27 h 36"/>
                <a:gd name="T44" fmla="*/ 0 w 35"/>
                <a:gd name="T45" fmla="*/ 27 h 36"/>
                <a:gd name="T46" fmla="*/ 5 w 35"/>
                <a:gd name="T47" fmla="*/ 26 h 36"/>
                <a:gd name="T48" fmla="*/ 12 w 35"/>
                <a:gd name="T49" fmla="*/ 15 h 36"/>
                <a:gd name="T50" fmla="*/ 16 w 35"/>
                <a:gd name="T51" fmla="*/ 18 h 36"/>
                <a:gd name="T52" fmla="*/ 18 w 35"/>
                <a:gd name="T53" fmla="*/ 12 h 36"/>
                <a:gd name="T54" fmla="*/ 24 w 35"/>
                <a:gd name="T55" fmla="*/ 12 h 36"/>
                <a:gd name="T56" fmla="*/ 25 w 35"/>
                <a:gd name="T57" fmla="*/ 6 h 36"/>
                <a:gd name="T58" fmla="*/ 22 w 35"/>
                <a:gd name="T59" fmla="*/ 3 h 36"/>
                <a:gd name="T60" fmla="*/ 22 w 35"/>
                <a:gd name="T6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36">
                  <a:moveTo>
                    <a:pt x="22" y="1"/>
                  </a:moveTo>
                  <a:lnTo>
                    <a:pt x="32" y="0"/>
                  </a:lnTo>
                  <a:lnTo>
                    <a:pt x="35" y="4"/>
                  </a:lnTo>
                  <a:lnTo>
                    <a:pt x="35" y="4"/>
                  </a:lnTo>
                  <a:lnTo>
                    <a:pt x="34" y="7"/>
                  </a:lnTo>
                  <a:lnTo>
                    <a:pt x="34" y="7"/>
                  </a:lnTo>
                  <a:lnTo>
                    <a:pt x="32" y="6"/>
                  </a:lnTo>
                  <a:lnTo>
                    <a:pt x="31" y="9"/>
                  </a:lnTo>
                  <a:lnTo>
                    <a:pt x="26" y="7"/>
                  </a:lnTo>
                  <a:lnTo>
                    <a:pt x="27" y="18"/>
                  </a:lnTo>
                  <a:lnTo>
                    <a:pt x="30" y="18"/>
                  </a:lnTo>
                  <a:lnTo>
                    <a:pt x="34" y="22"/>
                  </a:lnTo>
                  <a:lnTo>
                    <a:pt x="35" y="27"/>
                  </a:lnTo>
                  <a:lnTo>
                    <a:pt x="32" y="29"/>
                  </a:lnTo>
                  <a:lnTo>
                    <a:pt x="29" y="28"/>
                  </a:lnTo>
                  <a:lnTo>
                    <a:pt x="28" y="30"/>
                  </a:lnTo>
                  <a:lnTo>
                    <a:pt x="28" y="30"/>
                  </a:lnTo>
                  <a:lnTo>
                    <a:pt x="20" y="32"/>
                  </a:lnTo>
                  <a:lnTo>
                    <a:pt x="12" y="36"/>
                  </a:lnTo>
                  <a:lnTo>
                    <a:pt x="7" y="34"/>
                  </a:lnTo>
                  <a:lnTo>
                    <a:pt x="8" y="30"/>
                  </a:lnTo>
                  <a:lnTo>
                    <a:pt x="0" y="27"/>
                  </a:lnTo>
                  <a:lnTo>
                    <a:pt x="0" y="27"/>
                  </a:lnTo>
                  <a:lnTo>
                    <a:pt x="5" y="26"/>
                  </a:lnTo>
                  <a:lnTo>
                    <a:pt x="12" y="15"/>
                  </a:lnTo>
                  <a:lnTo>
                    <a:pt x="16" y="18"/>
                  </a:lnTo>
                  <a:lnTo>
                    <a:pt x="18" y="12"/>
                  </a:lnTo>
                  <a:lnTo>
                    <a:pt x="24" y="12"/>
                  </a:lnTo>
                  <a:lnTo>
                    <a:pt x="25" y="6"/>
                  </a:lnTo>
                  <a:lnTo>
                    <a:pt x="22" y="3"/>
                  </a:lnTo>
                  <a:lnTo>
                    <a:pt x="22"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3" name="Freeform 50">
              <a:extLst>
                <a:ext uri="{FF2B5EF4-FFF2-40B4-BE49-F238E27FC236}">
                  <a16:creationId xmlns:a16="http://schemas.microsoft.com/office/drawing/2014/main" id="{D4979175-E910-41C4-8FF7-209B8FFA5A8D}"/>
                </a:ext>
              </a:extLst>
            </p:cNvPr>
            <p:cNvSpPr>
              <a:spLocks/>
            </p:cNvSpPr>
            <p:nvPr/>
          </p:nvSpPr>
          <p:spPr bwMode="auto">
            <a:xfrm>
              <a:off x="7642225" y="5346700"/>
              <a:ext cx="357188" cy="242888"/>
            </a:xfrm>
            <a:custGeom>
              <a:avLst/>
              <a:gdLst>
                <a:gd name="T0" fmla="*/ 41 w 225"/>
                <a:gd name="T1" fmla="*/ 3 h 153"/>
                <a:gd name="T2" fmla="*/ 77 w 225"/>
                <a:gd name="T3" fmla="*/ 6 h 153"/>
                <a:gd name="T4" fmla="*/ 105 w 225"/>
                <a:gd name="T5" fmla="*/ 16 h 153"/>
                <a:gd name="T6" fmla="*/ 137 w 225"/>
                <a:gd name="T7" fmla="*/ 29 h 153"/>
                <a:gd name="T8" fmla="*/ 173 w 225"/>
                <a:gd name="T9" fmla="*/ 34 h 153"/>
                <a:gd name="T10" fmla="*/ 181 w 225"/>
                <a:gd name="T11" fmla="*/ 29 h 153"/>
                <a:gd name="T12" fmla="*/ 180 w 225"/>
                <a:gd name="T13" fmla="*/ 40 h 153"/>
                <a:gd name="T14" fmla="*/ 187 w 225"/>
                <a:gd name="T15" fmla="*/ 56 h 153"/>
                <a:gd name="T16" fmla="*/ 185 w 225"/>
                <a:gd name="T17" fmla="*/ 63 h 153"/>
                <a:gd name="T18" fmla="*/ 200 w 225"/>
                <a:gd name="T19" fmla="*/ 51 h 153"/>
                <a:gd name="T20" fmla="*/ 207 w 225"/>
                <a:gd name="T21" fmla="*/ 51 h 153"/>
                <a:gd name="T22" fmla="*/ 212 w 225"/>
                <a:gd name="T23" fmla="*/ 49 h 153"/>
                <a:gd name="T24" fmla="*/ 213 w 225"/>
                <a:gd name="T25" fmla="*/ 60 h 153"/>
                <a:gd name="T26" fmla="*/ 218 w 225"/>
                <a:gd name="T27" fmla="*/ 71 h 153"/>
                <a:gd name="T28" fmla="*/ 221 w 225"/>
                <a:gd name="T29" fmla="*/ 74 h 153"/>
                <a:gd name="T30" fmla="*/ 225 w 225"/>
                <a:gd name="T31" fmla="*/ 97 h 153"/>
                <a:gd name="T32" fmla="*/ 225 w 225"/>
                <a:gd name="T33" fmla="*/ 104 h 153"/>
                <a:gd name="T34" fmla="*/ 225 w 225"/>
                <a:gd name="T35" fmla="*/ 112 h 153"/>
                <a:gd name="T36" fmla="*/ 214 w 225"/>
                <a:gd name="T37" fmla="*/ 117 h 153"/>
                <a:gd name="T38" fmla="*/ 207 w 225"/>
                <a:gd name="T39" fmla="*/ 120 h 153"/>
                <a:gd name="T40" fmla="*/ 190 w 225"/>
                <a:gd name="T41" fmla="*/ 124 h 153"/>
                <a:gd name="T42" fmla="*/ 188 w 225"/>
                <a:gd name="T43" fmla="*/ 130 h 153"/>
                <a:gd name="T44" fmla="*/ 180 w 225"/>
                <a:gd name="T45" fmla="*/ 127 h 153"/>
                <a:gd name="T46" fmla="*/ 170 w 225"/>
                <a:gd name="T47" fmla="*/ 142 h 153"/>
                <a:gd name="T48" fmla="*/ 160 w 225"/>
                <a:gd name="T49" fmla="*/ 142 h 153"/>
                <a:gd name="T50" fmla="*/ 151 w 225"/>
                <a:gd name="T51" fmla="*/ 138 h 153"/>
                <a:gd name="T52" fmla="*/ 152 w 225"/>
                <a:gd name="T53" fmla="*/ 130 h 153"/>
                <a:gd name="T54" fmla="*/ 147 w 225"/>
                <a:gd name="T55" fmla="*/ 127 h 153"/>
                <a:gd name="T56" fmla="*/ 136 w 225"/>
                <a:gd name="T57" fmla="*/ 123 h 153"/>
                <a:gd name="T58" fmla="*/ 128 w 225"/>
                <a:gd name="T59" fmla="*/ 115 h 153"/>
                <a:gd name="T60" fmla="*/ 124 w 225"/>
                <a:gd name="T61" fmla="*/ 120 h 153"/>
                <a:gd name="T62" fmla="*/ 117 w 225"/>
                <a:gd name="T63" fmla="*/ 127 h 153"/>
                <a:gd name="T64" fmla="*/ 107 w 225"/>
                <a:gd name="T65" fmla="*/ 133 h 153"/>
                <a:gd name="T66" fmla="*/ 99 w 225"/>
                <a:gd name="T67" fmla="*/ 139 h 153"/>
                <a:gd name="T68" fmla="*/ 80 w 225"/>
                <a:gd name="T69" fmla="*/ 146 h 153"/>
                <a:gd name="T70" fmla="*/ 70 w 225"/>
                <a:gd name="T71" fmla="*/ 145 h 153"/>
                <a:gd name="T72" fmla="*/ 65 w 225"/>
                <a:gd name="T73" fmla="*/ 145 h 153"/>
                <a:gd name="T74" fmla="*/ 67 w 225"/>
                <a:gd name="T75" fmla="*/ 149 h 153"/>
                <a:gd name="T76" fmla="*/ 63 w 225"/>
                <a:gd name="T77" fmla="*/ 153 h 153"/>
                <a:gd name="T78" fmla="*/ 33 w 225"/>
                <a:gd name="T79" fmla="*/ 127 h 153"/>
                <a:gd name="T80" fmla="*/ 36 w 225"/>
                <a:gd name="T81" fmla="*/ 123 h 153"/>
                <a:gd name="T82" fmla="*/ 40 w 225"/>
                <a:gd name="T83" fmla="*/ 116 h 153"/>
                <a:gd name="T84" fmla="*/ 42 w 225"/>
                <a:gd name="T85" fmla="*/ 110 h 153"/>
                <a:gd name="T86" fmla="*/ 26 w 225"/>
                <a:gd name="T87" fmla="*/ 114 h 153"/>
                <a:gd name="T88" fmla="*/ 15 w 225"/>
                <a:gd name="T89" fmla="*/ 123 h 153"/>
                <a:gd name="T90" fmla="*/ 14 w 225"/>
                <a:gd name="T91" fmla="*/ 110 h 153"/>
                <a:gd name="T92" fmla="*/ 18 w 225"/>
                <a:gd name="T93" fmla="*/ 106 h 153"/>
                <a:gd name="T94" fmla="*/ 12 w 225"/>
                <a:gd name="T95" fmla="*/ 95 h 153"/>
                <a:gd name="T96" fmla="*/ 10 w 225"/>
                <a:gd name="T97" fmla="*/ 93 h 153"/>
                <a:gd name="T98" fmla="*/ 7 w 225"/>
                <a:gd name="T99" fmla="*/ 88 h 153"/>
                <a:gd name="T100" fmla="*/ 5 w 225"/>
                <a:gd name="T101" fmla="*/ 82 h 153"/>
                <a:gd name="T102" fmla="*/ 6 w 225"/>
                <a:gd name="T103" fmla="*/ 70 h 153"/>
                <a:gd name="T104" fmla="*/ 0 w 225"/>
                <a:gd name="T105" fmla="*/ 62 h 153"/>
                <a:gd name="T106" fmla="*/ 5 w 225"/>
                <a:gd name="T107" fmla="*/ 56 h 153"/>
                <a:gd name="T108" fmla="*/ 9 w 225"/>
                <a:gd name="T109" fmla="*/ 49 h 153"/>
                <a:gd name="T110" fmla="*/ 25 w 225"/>
                <a:gd name="T111" fmla="*/ 45 h 153"/>
                <a:gd name="T112" fmla="*/ 23 w 225"/>
                <a:gd name="T113" fmla="*/ 37 h 153"/>
                <a:gd name="T114" fmla="*/ 22 w 225"/>
                <a:gd name="T115" fmla="*/ 31 h 153"/>
                <a:gd name="T116" fmla="*/ 17 w 225"/>
                <a:gd name="T117" fmla="*/ 31 h 153"/>
                <a:gd name="T118" fmla="*/ 26 w 225"/>
                <a:gd name="T119" fmla="*/ 1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 h="153">
                  <a:moveTo>
                    <a:pt x="23" y="0"/>
                  </a:moveTo>
                  <a:lnTo>
                    <a:pt x="41" y="3"/>
                  </a:lnTo>
                  <a:lnTo>
                    <a:pt x="74" y="3"/>
                  </a:lnTo>
                  <a:lnTo>
                    <a:pt x="77" y="6"/>
                  </a:lnTo>
                  <a:lnTo>
                    <a:pt x="95" y="10"/>
                  </a:lnTo>
                  <a:lnTo>
                    <a:pt x="105" y="16"/>
                  </a:lnTo>
                  <a:lnTo>
                    <a:pt x="117" y="32"/>
                  </a:lnTo>
                  <a:lnTo>
                    <a:pt x="137" y="29"/>
                  </a:lnTo>
                  <a:lnTo>
                    <a:pt x="148" y="40"/>
                  </a:lnTo>
                  <a:lnTo>
                    <a:pt x="173" y="34"/>
                  </a:lnTo>
                  <a:lnTo>
                    <a:pt x="175" y="31"/>
                  </a:lnTo>
                  <a:lnTo>
                    <a:pt x="181" y="29"/>
                  </a:lnTo>
                  <a:lnTo>
                    <a:pt x="184" y="33"/>
                  </a:lnTo>
                  <a:lnTo>
                    <a:pt x="180" y="40"/>
                  </a:lnTo>
                  <a:lnTo>
                    <a:pt x="185" y="47"/>
                  </a:lnTo>
                  <a:lnTo>
                    <a:pt x="187" y="56"/>
                  </a:lnTo>
                  <a:lnTo>
                    <a:pt x="183" y="61"/>
                  </a:lnTo>
                  <a:lnTo>
                    <a:pt x="185" y="63"/>
                  </a:lnTo>
                  <a:lnTo>
                    <a:pt x="192" y="63"/>
                  </a:lnTo>
                  <a:lnTo>
                    <a:pt x="200" y="51"/>
                  </a:lnTo>
                  <a:lnTo>
                    <a:pt x="204" y="49"/>
                  </a:lnTo>
                  <a:lnTo>
                    <a:pt x="207" y="51"/>
                  </a:lnTo>
                  <a:lnTo>
                    <a:pt x="212" y="49"/>
                  </a:lnTo>
                  <a:lnTo>
                    <a:pt x="212" y="49"/>
                  </a:lnTo>
                  <a:lnTo>
                    <a:pt x="213" y="50"/>
                  </a:lnTo>
                  <a:lnTo>
                    <a:pt x="213" y="60"/>
                  </a:lnTo>
                  <a:lnTo>
                    <a:pt x="219" y="67"/>
                  </a:lnTo>
                  <a:lnTo>
                    <a:pt x="218" y="71"/>
                  </a:lnTo>
                  <a:lnTo>
                    <a:pt x="215" y="74"/>
                  </a:lnTo>
                  <a:lnTo>
                    <a:pt x="221" y="74"/>
                  </a:lnTo>
                  <a:lnTo>
                    <a:pt x="221" y="90"/>
                  </a:lnTo>
                  <a:lnTo>
                    <a:pt x="225" y="97"/>
                  </a:lnTo>
                  <a:lnTo>
                    <a:pt x="222" y="101"/>
                  </a:lnTo>
                  <a:lnTo>
                    <a:pt x="225" y="104"/>
                  </a:lnTo>
                  <a:lnTo>
                    <a:pt x="223" y="106"/>
                  </a:lnTo>
                  <a:lnTo>
                    <a:pt x="225" y="112"/>
                  </a:lnTo>
                  <a:lnTo>
                    <a:pt x="225" y="112"/>
                  </a:lnTo>
                  <a:lnTo>
                    <a:pt x="214" y="117"/>
                  </a:lnTo>
                  <a:lnTo>
                    <a:pt x="211" y="123"/>
                  </a:lnTo>
                  <a:lnTo>
                    <a:pt x="207" y="120"/>
                  </a:lnTo>
                  <a:lnTo>
                    <a:pt x="200" y="124"/>
                  </a:lnTo>
                  <a:lnTo>
                    <a:pt x="190" y="124"/>
                  </a:lnTo>
                  <a:lnTo>
                    <a:pt x="190" y="128"/>
                  </a:lnTo>
                  <a:lnTo>
                    <a:pt x="188" y="130"/>
                  </a:lnTo>
                  <a:lnTo>
                    <a:pt x="185" y="127"/>
                  </a:lnTo>
                  <a:lnTo>
                    <a:pt x="180" y="127"/>
                  </a:lnTo>
                  <a:lnTo>
                    <a:pt x="171" y="135"/>
                  </a:lnTo>
                  <a:lnTo>
                    <a:pt x="170" y="142"/>
                  </a:lnTo>
                  <a:lnTo>
                    <a:pt x="167" y="146"/>
                  </a:lnTo>
                  <a:lnTo>
                    <a:pt x="160" y="142"/>
                  </a:lnTo>
                  <a:lnTo>
                    <a:pt x="159" y="140"/>
                  </a:lnTo>
                  <a:lnTo>
                    <a:pt x="151" y="138"/>
                  </a:lnTo>
                  <a:lnTo>
                    <a:pt x="149" y="134"/>
                  </a:lnTo>
                  <a:lnTo>
                    <a:pt x="152" y="130"/>
                  </a:lnTo>
                  <a:lnTo>
                    <a:pt x="147" y="130"/>
                  </a:lnTo>
                  <a:lnTo>
                    <a:pt x="147" y="127"/>
                  </a:lnTo>
                  <a:lnTo>
                    <a:pt x="144" y="125"/>
                  </a:lnTo>
                  <a:lnTo>
                    <a:pt x="136" y="123"/>
                  </a:lnTo>
                  <a:lnTo>
                    <a:pt x="130" y="113"/>
                  </a:lnTo>
                  <a:lnTo>
                    <a:pt x="128" y="115"/>
                  </a:lnTo>
                  <a:lnTo>
                    <a:pt x="129" y="118"/>
                  </a:lnTo>
                  <a:lnTo>
                    <a:pt x="124" y="120"/>
                  </a:lnTo>
                  <a:lnTo>
                    <a:pt x="123" y="123"/>
                  </a:lnTo>
                  <a:lnTo>
                    <a:pt x="117" y="127"/>
                  </a:lnTo>
                  <a:lnTo>
                    <a:pt x="113" y="126"/>
                  </a:lnTo>
                  <a:lnTo>
                    <a:pt x="107" y="133"/>
                  </a:lnTo>
                  <a:lnTo>
                    <a:pt x="102" y="135"/>
                  </a:lnTo>
                  <a:lnTo>
                    <a:pt x="99" y="139"/>
                  </a:lnTo>
                  <a:lnTo>
                    <a:pt x="82" y="141"/>
                  </a:lnTo>
                  <a:lnTo>
                    <a:pt x="80" y="146"/>
                  </a:lnTo>
                  <a:lnTo>
                    <a:pt x="73" y="148"/>
                  </a:lnTo>
                  <a:lnTo>
                    <a:pt x="70" y="145"/>
                  </a:lnTo>
                  <a:lnTo>
                    <a:pt x="70" y="142"/>
                  </a:lnTo>
                  <a:lnTo>
                    <a:pt x="65" y="145"/>
                  </a:lnTo>
                  <a:lnTo>
                    <a:pt x="65" y="147"/>
                  </a:lnTo>
                  <a:lnTo>
                    <a:pt x="67" y="149"/>
                  </a:lnTo>
                  <a:lnTo>
                    <a:pt x="65" y="149"/>
                  </a:lnTo>
                  <a:lnTo>
                    <a:pt x="63" y="153"/>
                  </a:lnTo>
                  <a:lnTo>
                    <a:pt x="63" y="153"/>
                  </a:lnTo>
                  <a:lnTo>
                    <a:pt x="33" y="127"/>
                  </a:lnTo>
                  <a:lnTo>
                    <a:pt x="31" y="121"/>
                  </a:lnTo>
                  <a:lnTo>
                    <a:pt x="36" y="123"/>
                  </a:lnTo>
                  <a:lnTo>
                    <a:pt x="38" y="122"/>
                  </a:lnTo>
                  <a:lnTo>
                    <a:pt x="40" y="116"/>
                  </a:lnTo>
                  <a:lnTo>
                    <a:pt x="39" y="113"/>
                  </a:lnTo>
                  <a:lnTo>
                    <a:pt x="42" y="110"/>
                  </a:lnTo>
                  <a:lnTo>
                    <a:pt x="36" y="114"/>
                  </a:lnTo>
                  <a:lnTo>
                    <a:pt x="26" y="114"/>
                  </a:lnTo>
                  <a:lnTo>
                    <a:pt x="26" y="117"/>
                  </a:lnTo>
                  <a:lnTo>
                    <a:pt x="15" y="123"/>
                  </a:lnTo>
                  <a:lnTo>
                    <a:pt x="15" y="123"/>
                  </a:lnTo>
                  <a:lnTo>
                    <a:pt x="14" y="110"/>
                  </a:lnTo>
                  <a:lnTo>
                    <a:pt x="14" y="108"/>
                  </a:lnTo>
                  <a:lnTo>
                    <a:pt x="18" y="106"/>
                  </a:lnTo>
                  <a:lnTo>
                    <a:pt x="17" y="102"/>
                  </a:lnTo>
                  <a:lnTo>
                    <a:pt x="12" y="95"/>
                  </a:lnTo>
                  <a:lnTo>
                    <a:pt x="11" y="97"/>
                  </a:lnTo>
                  <a:lnTo>
                    <a:pt x="10" y="93"/>
                  </a:lnTo>
                  <a:lnTo>
                    <a:pt x="5" y="93"/>
                  </a:lnTo>
                  <a:lnTo>
                    <a:pt x="7" y="88"/>
                  </a:lnTo>
                  <a:lnTo>
                    <a:pt x="4" y="85"/>
                  </a:lnTo>
                  <a:lnTo>
                    <a:pt x="5" y="82"/>
                  </a:lnTo>
                  <a:lnTo>
                    <a:pt x="1" y="76"/>
                  </a:lnTo>
                  <a:lnTo>
                    <a:pt x="6" y="70"/>
                  </a:lnTo>
                  <a:lnTo>
                    <a:pt x="2" y="68"/>
                  </a:lnTo>
                  <a:lnTo>
                    <a:pt x="0" y="62"/>
                  </a:lnTo>
                  <a:lnTo>
                    <a:pt x="6" y="61"/>
                  </a:lnTo>
                  <a:lnTo>
                    <a:pt x="5" y="56"/>
                  </a:lnTo>
                  <a:lnTo>
                    <a:pt x="10" y="51"/>
                  </a:lnTo>
                  <a:lnTo>
                    <a:pt x="9" y="49"/>
                  </a:lnTo>
                  <a:lnTo>
                    <a:pt x="21" y="44"/>
                  </a:lnTo>
                  <a:lnTo>
                    <a:pt x="25" y="45"/>
                  </a:lnTo>
                  <a:lnTo>
                    <a:pt x="28" y="43"/>
                  </a:lnTo>
                  <a:lnTo>
                    <a:pt x="23" y="37"/>
                  </a:lnTo>
                  <a:lnTo>
                    <a:pt x="24" y="32"/>
                  </a:lnTo>
                  <a:lnTo>
                    <a:pt x="22" y="31"/>
                  </a:lnTo>
                  <a:lnTo>
                    <a:pt x="19" y="33"/>
                  </a:lnTo>
                  <a:lnTo>
                    <a:pt x="17" y="31"/>
                  </a:lnTo>
                  <a:lnTo>
                    <a:pt x="26" y="22"/>
                  </a:lnTo>
                  <a:lnTo>
                    <a:pt x="26" y="12"/>
                  </a:lnTo>
                  <a:lnTo>
                    <a:pt x="2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4" name="Freeform 51">
              <a:extLst>
                <a:ext uri="{FF2B5EF4-FFF2-40B4-BE49-F238E27FC236}">
                  <a16:creationId xmlns:a16="http://schemas.microsoft.com/office/drawing/2014/main" id="{8C4D5C58-8503-4CFE-9A7F-91F4C3BFBE50}"/>
                </a:ext>
              </a:extLst>
            </p:cNvPr>
            <p:cNvSpPr>
              <a:spLocks/>
            </p:cNvSpPr>
            <p:nvPr/>
          </p:nvSpPr>
          <p:spPr bwMode="auto">
            <a:xfrm>
              <a:off x="6456363" y="5289550"/>
              <a:ext cx="212725" cy="231775"/>
            </a:xfrm>
            <a:custGeom>
              <a:avLst/>
              <a:gdLst>
                <a:gd name="T0" fmla="*/ 103 w 134"/>
                <a:gd name="T1" fmla="*/ 3 h 146"/>
                <a:gd name="T2" fmla="*/ 134 w 134"/>
                <a:gd name="T3" fmla="*/ 6 h 146"/>
                <a:gd name="T4" fmla="*/ 127 w 134"/>
                <a:gd name="T5" fmla="*/ 23 h 146"/>
                <a:gd name="T6" fmla="*/ 118 w 134"/>
                <a:gd name="T7" fmla="*/ 25 h 146"/>
                <a:gd name="T8" fmla="*/ 110 w 134"/>
                <a:gd name="T9" fmla="*/ 27 h 146"/>
                <a:gd name="T10" fmla="*/ 111 w 134"/>
                <a:gd name="T11" fmla="*/ 38 h 146"/>
                <a:gd name="T12" fmla="*/ 111 w 134"/>
                <a:gd name="T13" fmla="*/ 47 h 146"/>
                <a:gd name="T14" fmla="*/ 107 w 134"/>
                <a:gd name="T15" fmla="*/ 47 h 146"/>
                <a:gd name="T16" fmla="*/ 100 w 134"/>
                <a:gd name="T17" fmla="*/ 49 h 146"/>
                <a:gd name="T18" fmla="*/ 92 w 134"/>
                <a:gd name="T19" fmla="*/ 53 h 146"/>
                <a:gd name="T20" fmla="*/ 89 w 134"/>
                <a:gd name="T21" fmla="*/ 60 h 146"/>
                <a:gd name="T22" fmla="*/ 86 w 134"/>
                <a:gd name="T23" fmla="*/ 67 h 146"/>
                <a:gd name="T24" fmla="*/ 93 w 134"/>
                <a:gd name="T25" fmla="*/ 69 h 146"/>
                <a:gd name="T26" fmla="*/ 97 w 134"/>
                <a:gd name="T27" fmla="*/ 79 h 146"/>
                <a:gd name="T28" fmla="*/ 98 w 134"/>
                <a:gd name="T29" fmla="*/ 85 h 146"/>
                <a:gd name="T30" fmla="*/ 94 w 134"/>
                <a:gd name="T31" fmla="*/ 100 h 146"/>
                <a:gd name="T32" fmla="*/ 103 w 134"/>
                <a:gd name="T33" fmla="*/ 108 h 146"/>
                <a:gd name="T34" fmla="*/ 97 w 134"/>
                <a:gd name="T35" fmla="*/ 123 h 146"/>
                <a:gd name="T36" fmla="*/ 89 w 134"/>
                <a:gd name="T37" fmla="*/ 126 h 146"/>
                <a:gd name="T38" fmla="*/ 89 w 134"/>
                <a:gd name="T39" fmla="*/ 119 h 146"/>
                <a:gd name="T40" fmla="*/ 83 w 134"/>
                <a:gd name="T41" fmla="*/ 122 h 146"/>
                <a:gd name="T42" fmla="*/ 82 w 134"/>
                <a:gd name="T43" fmla="*/ 128 h 146"/>
                <a:gd name="T44" fmla="*/ 76 w 134"/>
                <a:gd name="T45" fmla="*/ 135 h 146"/>
                <a:gd name="T46" fmla="*/ 74 w 134"/>
                <a:gd name="T47" fmla="*/ 135 h 146"/>
                <a:gd name="T48" fmla="*/ 73 w 134"/>
                <a:gd name="T49" fmla="*/ 141 h 146"/>
                <a:gd name="T50" fmla="*/ 75 w 134"/>
                <a:gd name="T51" fmla="*/ 146 h 146"/>
                <a:gd name="T52" fmla="*/ 63 w 134"/>
                <a:gd name="T53" fmla="*/ 146 h 146"/>
                <a:gd name="T54" fmla="*/ 63 w 134"/>
                <a:gd name="T55" fmla="*/ 143 h 146"/>
                <a:gd name="T56" fmla="*/ 55 w 134"/>
                <a:gd name="T57" fmla="*/ 141 h 146"/>
                <a:gd name="T58" fmla="*/ 49 w 134"/>
                <a:gd name="T59" fmla="*/ 135 h 146"/>
                <a:gd name="T60" fmla="*/ 40 w 134"/>
                <a:gd name="T61" fmla="*/ 131 h 146"/>
                <a:gd name="T62" fmla="*/ 34 w 134"/>
                <a:gd name="T63" fmla="*/ 127 h 146"/>
                <a:gd name="T64" fmla="*/ 30 w 134"/>
                <a:gd name="T65" fmla="*/ 134 h 146"/>
                <a:gd name="T66" fmla="*/ 23 w 134"/>
                <a:gd name="T67" fmla="*/ 135 h 146"/>
                <a:gd name="T68" fmla="*/ 18 w 134"/>
                <a:gd name="T69" fmla="*/ 134 h 146"/>
                <a:gd name="T70" fmla="*/ 14 w 134"/>
                <a:gd name="T71" fmla="*/ 131 h 146"/>
                <a:gd name="T72" fmla="*/ 14 w 134"/>
                <a:gd name="T73" fmla="*/ 126 h 146"/>
                <a:gd name="T74" fmla="*/ 4 w 134"/>
                <a:gd name="T75" fmla="*/ 126 h 146"/>
                <a:gd name="T76" fmla="*/ 1 w 134"/>
                <a:gd name="T77" fmla="*/ 125 h 146"/>
                <a:gd name="T78" fmla="*/ 0 w 134"/>
                <a:gd name="T79" fmla="*/ 121 h 146"/>
                <a:gd name="T80" fmla="*/ 4 w 134"/>
                <a:gd name="T81" fmla="*/ 112 h 146"/>
                <a:gd name="T82" fmla="*/ 6 w 134"/>
                <a:gd name="T83" fmla="*/ 102 h 146"/>
                <a:gd name="T84" fmla="*/ 14 w 134"/>
                <a:gd name="T85" fmla="*/ 89 h 146"/>
                <a:gd name="T86" fmla="*/ 20 w 134"/>
                <a:gd name="T87" fmla="*/ 83 h 146"/>
                <a:gd name="T88" fmla="*/ 25 w 134"/>
                <a:gd name="T89" fmla="*/ 78 h 146"/>
                <a:gd name="T90" fmla="*/ 18 w 134"/>
                <a:gd name="T91" fmla="*/ 69 h 146"/>
                <a:gd name="T92" fmla="*/ 19 w 134"/>
                <a:gd name="T93" fmla="*/ 67 h 146"/>
                <a:gd name="T94" fmla="*/ 25 w 134"/>
                <a:gd name="T95" fmla="*/ 59 h 146"/>
                <a:gd name="T96" fmla="*/ 24 w 134"/>
                <a:gd name="T97" fmla="*/ 53 h 146"/>
                <a:gd name="T98" fmla="*/ 42 w 134"/>
                <a:gd name="T99" fmla="*/ 43 h 146"/>
                <a:gd name="T100" fmla="*/ 38 w 134"/>
                <a:gd name="T101" fmla="*/ 37 h 146"/>
                <a:gd name="T102" fmla="*/ 41 w 134"/>
                <a:gd name="T103" fmla="*/ 32 h 146"/>
                <a:gd name="T104" fmla="*/ 43 w 134"/>
                <a:gd name="T105" fmla="*/ 28 h 146"/>
                <a:gd name="T106" fmla="*/ 43 w 134"/>
                <a:gd name="T107" fmla="*/ 27 h 146"/>
                <a:gd name="T108" fmla="*/ 58 w 134"/>
                <a:gd name="T109" fmla="*/ 24 h 146"/>
                <a:gd name="T110" fmla="*/ 66 w 134"/>
                <a:gd name="T111" fmla="*/ 16 h 146"/>
                <a:gd name="T112" fmla="*/ 69 w 134"/>
                <a:gd name="T113" fmla="*/ 1 h 146"/>
                <a:gd name="T114" fmla="*/ 87 w 134"/>
                <a:gd name="T115" fmla="*/ 7 h 146"/>
                <a:gd name="T116" fmla="*/ 103 w 134"/>
                <a:gd name="T1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46">
                  <a:moveTo>
                    <a:pt x="103" y="0"/>
                  </a:moveTo>
                  <a:lnTo>
                    <a:pt x="103" y="3"/>
                  </a:lnTo>
                  <a:lnTo>
                    <a:pt x="119" y="2"/>
                  </a:lnTo>
                  <a:lnTo>
                    <a:pt x="134" y="6"/>
                  </a:lnTo>
                  <a:lnTo>
                    <a:pt x="130" y="10"/>
                  </a:lnTo>
                  <a:lnTo>
                    <a:pt x="127" y="23"/>
                  </a:lnTo>
                  <a:lnTo>
                    <a:pt x="122" y="21"/>
                  </a:lnTo>
                  <a:lnTo>
                    <a:pt x="118" y="25"/>
                  </a:lnTo>
                  <a:lnTo>
                    <a:pt x="112" y="25"/>
                  </a:lnTo>
                  <a:lnTo>
                    <a:pt x="110" y="27"/>
                  </a:lnTo>
                  <a:lnTo>
                    <a:pt x="113" y="36"/>
                  </a:lnTo>
                  <a:lnTo>
                    <a:pt x="111" y="38"/>
                  </a:lnTo>
                  <a:lnTo>
                    <a:pt x="111" y="47"/>
                  </a:lnTo>
                  <a:lnTo>
                    <a:pt x="111" y="47"/>
                  </a:lnTo>
                  <a:lnTo>
                    <a:pt x="110" y="46"/>
                  </a:lnTo>
                  <a:lnTo>
                    <a:pt x="107" y="47"/>
                  </a:lnTo>
                  <a:lnTo>
                    <a:pt x="102" y="47"/>
                  </a:lnTo>
                  <a:lnTo>
                    <a:pt x="100" y="49"/>
                  </a:lnTo>
                  <a:lnTo>
                    <a:pt x="94" y="50"/>
                  </a:lnTo>
                  <a:lnTo>
                    <a:pt x="92" y="53"/>
                  </a:lnTo>
                  <a:lnTo>
                    <a:pt x="92" y="60"/>
                  </a:lnTo>
                  <a:lnTo>
                    <a:pt x="89" y="60"/>
                  </a:lnTo>
                  <a:lnTo>
                    <a:pt x="87" y="62"/>
                  </a:lnTo>
                  <a:lnTo>
                    <a:pt x="86" y="67"/>
                  </a:lnTo>
                  <a:lnTo>
                    <a:pt x="89" y="67"/>
                  </a:lnTo>
                  <a:lnTo>
                    <a:pt x="93" y="69"/>
                  </a:lnTo>
                  <a:lnTo>
                    <a:pt x="91" y="75"/>
                  </a:lnTo>
                  <a:lnTo>
                    <a:pt x="97" y="79"/>
                  </a:lnTo>
                  <a:lnTo>
                    <a:pt x="98" y="85"/>
                  </a:lnTo>
                  <a:lnTo>
                    <a:pt x="98" y="85"/>
                  </a:lnTo>
                  <a:lnTo>
                    <a:pt x="97" y="93"/>
                  </a:lnTo>
                  <a:lnTo>
                    <a:pt x="94" y="100"/>
                  </a:lnTo>
                  <a:lnTo>
                    <a:pt x="103" y="106"/>
                  </a:lnTo>
                  <a:lnTo>
                    <a:pt x="103" y="108"/>
                  </a:lnTo>
                  <a:lnTo>
                    <a:pt x="96" y="118"/>
                  </a:lnTo>
                  <a:lnTo>
                    <a:pt x="97" y="123"/>
                  </a:lnTo>
                  <a:lnTo>
                    <a:pt x="97" y="123"/>
                  </a:lnTo>
                  <a:lnTo>
                    <a:pt x="89" y="126"/>
                  </a:lnTo>
                  <a:lnTo>
                    <a:pt x="88" y="125"/>
                  </a:lnTo>
                  <a:lnTo>
                    <a:pt x="89" y="119"/>
                  </a:lnTo>
                  <a:lnTo>
                    <a:pt x="87" y="118"/>
                  </a:lnTo>
                  <a:lnTo>
                    <a:pt x="83" y="122"/>
                  </a:lnTo>
                  <a:lnTo>
                    <a:pt x="81" y="125"/>
                  </a:lnTo>
                  <a:lnTo>
                    <a:pt x="82" y="128"/>
                  </a:lnTo>
                  <a:lnTo>
                    <a:pt x="78" y="130"/>
                  </a:lnTo>
                  <a:lnTo>
                    <a:pt x="76" y="135"/>
                  </a:lnTo>
                  <a:lnTo>
                    <a:pt x="76" y="133"/>
                  </a:lnTo>
                  <a:lnTo>
                    <a:pt x="74" y="135"/>
                  </a:lnTo>
                  <a:lnTo>
                    <a:pt x="75" y="139"/>
                  </a:lnTo>
                  <a:lnTo>
                    <a:pt x="73" y="141"/>
                  </a:lnTo>
                  <a:lnTo>
                    <a:pt x="76" y="145"/>
                  </a:lnTo>
                  <a:lnTo>
                    <a:pt x="75" y="146"/>
                  </a:lnTo>
                  <a:lnTo>
                    <a:pt x="69" y="145"/>
                  </a:lnTo>
                  <a:lnTo>
                    <a:pt x="63" y="146"/>
                  </a:lnTo>
                  <a:lnTo>
                    <a:pt x="65" y="144"/>
                  </a:lnTo>
                  <a:lnTo>
                    <a:pt x="63" y="143"/>
                  </a:lnTo>
                  <a:lnTo>
                    <a:pt x="61" y="144"/>
                  </a:lnTo>
                  <a:lnTo>
                    <a:pt x="55" y="141"/>
                  </a:lnTo>
                  <a:lnTo>
                    <a:pt x="52" y="136"/>
                  </a:lnTo>
                  <a:lnTo>
                    <a:pt x="49" y="135"/>
                  </a:lnTo>
                  <a:lnTo>
                    <a:pt x="49" y="133"/>
                  </a:lnTo>
                  <a:lnTo>
                    <a:pt x="40" y="131"/>
                  </a:lnTo>
                  <a:lnTo>
                    <a:pt x="41" y="128"/>
                  </a:lnTo>
                  <a:lnTo>
                    <a:pt x="34" y="127"/>
                  </a:lnTo>
                  <a:lnTo>
                    <a:pt x="31" y="131"/>
                  </a:lnTo>
                  <a:lnTo>
                    <a:pt x="30" y="134"/>
                  </a:lnTo>
                  <a:lnTo>
                    <a:pt x="28" y="133"/>
                  </a:lnTo>
                  <a:lnTo>
                    <a:pt x="23" y="135"/>
                  </a:lnTo>
                  <a:lnTo>
                    <a:pt x="21" y="132"/>
                  </a:lnTo>
                  <a:lnTo>
                    <a:pt x="18" y="134"/>
                  </a:lnTo>
                  <a:lnTo>
                    <a:pt x="14" y="131"/>
                  </a:lnTo>
                  <a:lnTo>
                    <a:pt x="14" y="131"/>
                  </a:lnTo>
                  <a:lnTo>
                    <a:pt x="15" y="126"/>
                  </a:lnTo>
                  <a:lnTo>
                    <a:pt x="14" y="126"/>
                  </a:lnTo>
                  <a:lnTo>
                    <a:pt x="10" y="127"/>
                  </a:lnTo>
                  <a:lnTo>
                    <a:pt x="4" y="126"/>
                  </a:lnTo>
                  <a:lnTo>
                    <a:pt x="5" y="122"/>
                  </a:lnTo>
                  <a:lnTo>
                    <a:pt x="1" y="125"/>
                  </a:lnTo>
                  <a:lnTo>
                    <a:pt x="0" y="121"/>
                  </a:lnTo>
                  <a:lnTo>
                    <a:pt x="0" y="121"/>
                  </a:lnTo>
                  <a:lnTo>
                    <a:pt x="3" y="117"/>
                  </a:lnTo>
                  <a:lnTo>
                    <a:pt x="4" y="112"/>
                  </a:lnTo>
                  <a:lnTo>
                    <a:pt x="8" y="109"/>
                  </a:lnTo>
                  <a:lnTo>
                    <a:pt x="6" y="102"/>
                  </a:lnTo>
                  <a:lnTo>
                    <a:pt x="13" y="94"/>
                  </a:lnTo>
                  <a:lnTo>
                    <a:pt x="14" y="89"/>
                  </a:lnTo>
                  <a:lnTo>
                    <a:pt x="20" y="87"/>
                  </a:lnTo>
                  <a:lnTo>
                    <a:pt x="20" y="83"/>
                  </a:lnTo>
                  <a:lnTo>
                    <a:pt x="25" y="79"/>
                  </a:lnTo>
                  <a:lnTo>
                    <a:pt x="25" y="78"/>
                  </a:lnTo>
                  <a:lnTo>
                    <a:pt x="21" y="76"/>
                  </a:lnTo>
                  <a:lnTo>
                    <a:pt x="18" y="69"/>
                  </a:lnTo>
                  <a:lnTo>
                    <a:pt x="18" y="69"/>
                  </a:lnTo>
                  <a:lnTo>
                    <a:pt x="19" y="67"/>
                  </a:lnTo>
                  <a:lnTo>
                    <a:pt x="25" y="67"/>
                  </a:lnTo>
                  <a:lnTo>
                    <a:pt x="25" y="59"/>
                  </a:lnTo>
                  <a:lnTo>
                    <a:pt x="22" y="59"/>
                  </a:lnTo>
                  <a:lnTo>
                    <a:pt x="24" y="53"/>
                  </a:lnTo>
                  <a:lnTo>
                    <a:pt x="38" y="50"/>
                  </a:lnTo>
                  <a:lnTo>
                    <a:pt x="42" y="43"/>
                  </a:lnTo>
                  <a:lnTo>
                    <a:pt x="38" y="41"/>
                  </a:lnTo>
                  <a:lnTo>
                    <a:pt x="38" y="37"/>
                  </a:lnTo>
                  <a:lnTo>
                    <a:pt x="42" y="34"/>
                  </a:lnTo>
                  <a:lnTo>
                    <a:pt x="41" y="32"/>
                  </a:lnTo>
                  <a:lnTo>
                    <a:pt x="46" y="30"/>
                  </a:lnTo>
                  <a:lnTo>
                    <a:pt x="43" y="28"/>
                  </a:lnTo>
                  <a:lnTo>
                    <a:pt x="43" y="27"/>
                  </a:lnTo>
                  <a:lnTo>
                    <a:pt x="43" y="27"/>
                  </a:lnTo>
                  <a:lnTo>
                    <a:pt x="51" y="27"/>
                  </a:lnTo>
                  <a:lnTo>
                    <a:pt x="58" y="24"/>
                  </a:lnTo>
                  <a:lnTo>
                    <a:pt x="63" y="16"/>
                  </a:lnTo>
                  <a:lnTo>
                    <a:pt x="66" y="16"/>
                  </a:lnTo>
                  <a:lnTo>
                    <a:pt x="69" y="9"/>
                  </a:lnTo>
                  <a:lnTo>
                    <a:pt x="69" y="1"/>
                  </a:lnTo>
                  <a:lnTo>
                    <a:pt x="82" y="2"/>
                  </a:lnTo>
                  <a:lnTo>
                    <a:pt x="87" y="7"/>
                  </a:lnTo>
                  <a:lnTo>
                    <a:pt x="91" y="2"/>
                  </a:lnTo>
                  <a:lnTo>
                    <a:pt x="10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5" name="Freeform 52">
              <a:extLst>
                <a:ext uri="{FF2B5EF4-FFF2-40B4-BE49-F238E27FC236}">
                  <a16:creationId xmlns:a16="http://schemas.microsoft.com/office/drawing/2014/main" id="{7B415CCC-EB02-4590-8ABD-1B5EBF2D33DC}"/>
                </a:ext>
              </a:extLst>
            </p:cNvPr>
            <p:cNvSpPr>
              <a:spLocks/>
            </p:cNvSpPr>
            <p:nvPr/>
          </p:nvSpPr>
          <p:spPr bwMode="auto">
            <a:xfrm>
              <a:off x="6778625" y="5524500"/>
              <a:ext cx="385763" cy="227013"/>
            </a:xfrm>
            <a:custGeom>
              <a:avLst/>
              <a:gdLst>
                <a:gd name="T0" fmla="*/ 50 w 243"/>
                <a:gd name="T1" fmla="*/ 3 h 143"/>
                <a:gd name="T2" fmla="*/ 49 w 243"/>
                <a:gd name="T3" fmla="*/ 10 h 143"/>
                <a:gd name="T4" fmla="*/ 57 w 243"/>
                <a:gd name="T5" fmla="*/ 14 h 143"/>
                <a:gd name="T6" fmla="*/ 76 w 243"/>
                <a:gd name="T7" fmla="*/ 38 h 143"/>
                <a:gd name="T8" fmla="*/ 91 w 243"/>
                <a:gd name="T9" fmla="*/ 44 h 143"/>
                <a:gd name="T10" fmla="*/ 102 w 243"/>
                <a:gd name="T11" fmla="*/ 62 h 143"/>
                <a:gd name="T12" fmla="*/ 105 w 243"/>
                <a:gd name="T13" fmla="*/ 75 h 143"/>
                <a:gd name="T14" fmla="*/ 123 w 243"/>
                <a:gd name="T15" fmla="*/ 69 h 143"/>
                <a:gd name="T16" fmla="*/ 126 w 243"/>
                <a:gd name="T17" fmla="*/ 77 h 143"/>
                <a:gd name="T18" fmla="*/ 127 w 243"/>
                <a:gd name="T19" fmla="*/ 82 h 143"/>
                <a:gd name="T20" fmla="*/ 131 w 243"/>
                <a:gd name="T21" fmla="*/ 96 h 143"/>
                <a:gd name="T22" fmla="*/ 137 w 243"/>
                <a:gd name="T23" fmla="*/ 103 h 143"/>
                <a:gd name="T24" fmla="*/ 144 w 243"/>
                <a:gd name="T25" fmla="*/ 106 h 143"/>
                <a:gd name="T26" fmla="*/ 152 w 243"/>
                <a:gd name="T27" fmla="*/ 101 h 143"/>
                <a:gd name="T28" fmla="*/ 167 w 243"/>
                <a:gd name="T29" fmla="*/ 100 h 143"/>
                <a:gd name="T30" fmla="*/ 176 w 243"/>
                <a:gd name="T31" fmla="*/ 85 h 143"/>
                <a:gd name="T32" fmla="*/ 180 w 243"/>
                <a:gd name="T33" fmla="*/ 73 h 143"/>
                <a:gd name="T34" fmla="*/ 185 w 243"/>
                <a:gd name="T35" fmla="*/ 77 h 143"/>
                <a:gd name="T36" fmla="*/ 194 w 243"/>
                <a:gd name="T37" fmla="*/ 72 h 143"/>
                <a:gd name="T38" fmla="*/ 211 w 243"/>
                <a:gd name="T39" fmla="*/ 79 h 143"/>
                <a:gd name="T40" fmla="*/ 208 w 243"/>
                <a:gd name="T41" fmla="*/ 90 h 143"/>
                <a:gd name="T42" fmla="*/ 210 w 243"/>
                <a:gd name="T43" fmla="*/ 95 h 143"/>
                <a:gd name="T44" fmla="*/ 215 w 243"/>
                <a:gd name="T45" fmla="*/ 100 h 143"/>
                <a:gd name="T46" fmla="*/ 228 w 243"/>
                <a:gd name="T47" fmla="*/ 109 h 143"/>
                <a:gd name="T48" fmla="*/ 243 w 243"/>
                <a:gd name="T49" fmla="*/ 117 h 143"/>
                <a:gd name="T50" fmla="*/ 224 w 243"/>
                <a:gd name="T51" fmla="*/ 137 h 143"/>
                <a:gd name="T52" fmla="*/ 210 w 243"/>
                <a:gd name="T53" fmla="*/ 131 h 143"/>
                <a:gd name="T54" fmla="*/ 196 w 243"/>
                <a:gd name="T55" fmla="*/ 143 h 143"/>
                <a:gd name="T56" fmla="*/ 178 w 243"/>
                <a:gd name="T57" fmla="*/ 132 h 143"/>
                <a:gd name="T58" fmla="*/ 169 w 243"/>
                <a:gd name="T59" fmla="*/ 123 h 143"/>
                <a:gd name="T60" fmla="*/ 163 w 243"/>
                <a:gd name="T61" fmla="*/ 121 h 143"/>
                <a:gd name="T62" fmla="*/ 154 w 243"/>
                <a:gd name="T63" fmla="*/ 128 h 143"/>
                <a:gd name="T64" fmla="*/ 146 w 243"/>
                <a:gd name="T65" fmla="*/ 128 h 143"/>
                <a:gd name="T66" fmla="*/ 132 w 243"/>
                <a:gd name="T67" fmla="*/ 123 h 143"/>
                <a:gd name="T68" fmla="*/ 127 w 243"/>
                <a:gd name="T69" fmla="*/ 127 h 143"/>
                <a:gd name="T70" fmla="*/ 119 w 243"/>
                <a:gd name="T71" fmla="*/ 135 h 143"/>
                <a:gd name="T72" fmla="*/ 101 w 243"/>
                <a:gd name="T73" fmla="*/ 137 h 143"/>
                <a:gd name="T74" fmla="*/ 90 w 243"/>
                <a:gd name="T75" fmla="*/ 132 h 143"/>
                <a:gd name="T76" fmla="*/ 88 w 243"/>
                <a:gd name="T77" fmla="*/ 138 h 143"/>
                <a:gd name="T78" fmla="*/ 80 w 243"/>
                <a:gd name="T79" fmla="*/ 138 h 143"/>
                <a:gd name="T80" fmla="*/ 71 w 243"/>
                <a:gd name="T81" fmla="*/ 120 h 143"/>
                <a:gd name="T82" fmla="*/ 57 w 243"/>
                <a:gd name="T83" fmla="*/ 107 h 143"/>
                <a:gd name="T84" fmla="*/ 28 w 243"/>
                <a:gd name="T85" fmla="*/ 102 h 143"/>
                <a:gd name="T86" fmla="*/ 22 w 243"/>
                <a:gd name="T87" fmla="*/ 107 h 143"/>
                <a:gd name="T88" fmla="*/ 13 w 243"/>
                <a:gd name="T89" fmla="*/ 109 h 143"/>
                <a:gd name="T90" fmla="*/ 11 w 243"/>
                <a:gd name="T91" fmla="*/ 105 h 143"/>
                <a:gd name="T92" fmla="*/ 0 w 243"/>
                <a:gd name="T93" fmla="*/ 99 h 143"/>
                <a:gd name="T94" fmla="*/ 1 w 243"/>
                <a:gd name="T95" fmla="*/ 97 h 143"/>
                <a:gd name="T96" fmla="*/ 16 w 243"/>
                <a:gd name="T97" fmla="*/ 74 h 143"/>
                <a:gd name="T98" fmla="*/ 19 w 243"/>
                <a:gd name="T99" fmla="*/ 65 h 143"/>
                <a:gd name="T100" fmla="*/ 29 w 243"/>
                <a:gd name="T101" fmla="*/ 39 h 143"/>
                <a:gd name="T102" fmla="*/ 28 w 243"/>
                <a:gd name="T103" fmla="*/ 34 h 143"/>
                <a:gd name="T104" fmla="*/ 35 w 243"/>
                <a:gd name="T105" fmla="*/ 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3" h="143">
                  <a:moveTo>
                    <a:pt x="39" y="0"/>
                  </a:moveTo>
                  <a:lnTo>
                    <a:pt x="48" y="4"/>
                  </a:lnTo>
                  <a:lnTo>
                    <a:pt x="50" y="3"/>
                  </a:lnTo>
                  <a:lnTo>
                    <a:pt x="51" y="6"/>
                  </a:lnTo>
                  <a:lnTo>
                    <a:pt x="47" y="8"/>
                  </a:lnTo>
                  <a:lnTo>
                    <a:pt x="49" y="10"/>
                  </a:lnTo>
                  <a:lnTo>
                    <a:pt x="49" y="13"/>
                  </a:lnTo>
                  <a:lnTo>
                    <a:pt x="54" y="11"/>
                  </a:lnTo>
                  <a:lnTo>
                    <a:pt x="57" y="14"/>
                  </a:lnTo>
                  <a:lnTo>
                    <a:pt x="57" y="14"/>
                  </a:lnTo>
                  <a:lnTo>
                    <a:pt x="72" y="35"/>
                  </a:lnTo>
                  <a:lnTo>
                    <a:pt x="76" y="38"/>
                  </a:lnTo>
                  <a:lnTo>
                    <a:pt x="82" y="39"/>
                  </a:lnTo>
                  <a:lnTo>
                    <a:pt x="85" y="44"/>
                  </a:lnTo>
                  <a:lnTo>
                    <a:pt x="91" y="44"/>
                  </a:lnTo>
                  <a:lnTo>
                    <a:pt x="95" y="58"/>
                  </a:lnTo>
                  <a:lnTo>
                    <a:pt x="101" y="58"/>
                  </a:lnTo>
                  <a:lnTo>
                    <a:pt x="102" y="62"/>
                  </a:lnTo>
                  <a:lnTo>
                    <a:pt x="98" y="65"/>
                  </a:lnTo>
                  <a:lnTo>
                    <a:pt x="104" y="68"/>
                  </a:lnTo>
                  <a:lnTo>
                    <a:pt x="105" y="75"/>
                  </a:lnTo>
                  <a:lnTo>
                    <a:pt x="111" y="77"/>
                  </a:lnTo>
                  <a:lnTo>
                    <a:pt x="117" y="65"/>
                  </a:lnTo>
                  <a:lnTo>
                    <a:pt x="123" y="69"/>
                  </a:lnTo>
                  <a:lnTo>
                    <a:pt x="125" y="68"/>
                  </a:lnTo>
                  <a:lnTo>
                    <a:pt x="124" y="71"/>
                  </a:lnTo>
                  <a:lnTo>
                    <a:pt x="126" y="77"/>
                  </a:lnTo>
                  <a:lnTo>
                    <a:pt x="121" y="83"/>
                  </a:lnTo>
                  <a:lnTo>
                    <a:pt x="124" y="85"/>
                  </a:lnTo>
                  <a:lnTo>
                    <a:pt x="127" y="82"/>
                  </a:lnTo>
                  <a:lnTo>
                    <a:pt x="131" y="87"/>
                  </a:lnTo>
                  <a:lnTo>
                    <a:pt x="132" y="92"/>
                  </a:lnTo>
                  <a:lnTo>
                    <a:pt x="131" y="96"/>
                  </a:lnTo>
                  <a:lnTo>
                    <a:pt x="134" y="101"/>
                  </a:lnTo>
                  <a:lnTo>
                    <a:pt x="134" y="105"/>
                  </a:lnTo>
                  <a:lnTo>
                    <a:pt x="137" y="103"/>
                  </a:lnTo>
                  <a:lnTo>
                    <a:pt x="136" y="100"/>
                  </a:lnTo>
                  <a:lnTo>
                    <a:pt x="137" y="99"/>
                  </a:lnTo>
                  <a:lnTo>
                    <a:pt x="144" y="106"/>
                  </a:lnTo>
                  <a:lnTo>
                    <a:pt x="148" y="103"/>
                  </a:lnTo>
                  <a:lnTo>
                    <a:pt x="148" y="100"/>
                  </a:lnTo>
                  <a:lnTo>
                    <a:pt x="152" y="101"/>
                  </a:lnTo>
                  <a:lnTo>
                    <a:pt x="155" y="96"/>
                  </a:lnTo>
                  <a:lnTo>
                    <a:pt x="164" y="97"/>
                  </a:lnTo>
                  <a:lnTo>
                    <a:pt x="167" y="100"/>
                  </a:lnTo>
                  <a:lnTo>
                    <a:pt x="174" y="98"/>
                  </a:lnTo>
                  <a:lnTo>
                    <a:pt x="178" y="87"/>
                  </a:lnTo>
                  <a:lnTo>
                    <a:pt x="176" y="85"/>
                  </a:lnTo>
                  <a:lnTo>
                    <a:pt x="177" y="80"/>
                  </a:lnTo>
                  <a:lnTo>
                    <a:pt x="181" y="77"/>
                  </a:lnTo>
                  <a:lnTo>
                    <a:pt x="180" y="73"/>
                  </a:lnTo>
                  <a:lnTo>
                    <a:pt x="180" y="73"/>
                  </a:lnTo>
                  <a:lnTo>
                    <a:pt x="183" y="73"/>
                  </a:lnTo>
                  <a:lnTo>
                    <a:pt x="185" y="77"/>
                  </a:lnTo>
                  <a:lnTo>
                    <a:pt x="190" y="78"/>
                  </a:lnTo>
                  <a:lnTo>
                    <a:pt x="190" y="74"/>
                  </a:lnTo>
                  <a:lnTo>
                    <a:pt x="194" y="72"/>
                  </a:lnTo>
                  <a:lnTo>
                    <a:pt x="205" y="75"/>
                  </a:lnTo>
                  <a:lnTo>
                    <a:pt x="210" y="75"/>
                  </a:lnTo>
                  <a:lnTo>
                    <a:pt x="211" y="79"/>
                  </a:lnTo>
                  <a:lnTo>
                    <a:pt x="205" y="88"/>
                  </a:lnTo>
                  <a:lnTo>
                    <a:pt x="208" y="90"/>
                  </a:lnTo>
                  <a:lnTo>
                    <a:pt x="208" y="90"/>
                  </a:lnTo>
                  <a:lnTo>
                    <a:pt x="207" y="92"/>
                  </a:lnTo>
                  <a:lnTo>
                    <a:pt x="208" y="94"/>
                  </a:lnTo>
                  <a:lnTo>
                    <a:pt x="210" y="95"/>
                  </a:lnTo>
                  <a:lnTo>
                    <a:pt x="210" y="94"/>
                  </a:lnTo>
                  <a:lnTo>
                    <a:pt x="218" y="97"/>
                  </a:lnTo>
                  <a:lnTo>
                    <a:pt x="215" y="100"/>
                  </a:lnTo>
                  <a:lnTo>
                    <a:pt x="217" y="102"/>
                  </a:lnTo>
                  <a:lnTo>
                    <a:pt x="226" y="104"/>
                  </a:lnTo>
                  <a:lnTo>
                    <a:pt x="228" y="109"/>
                  </a:lnTo>
                  <a:lnTo>
                    <a:pt x="236" y="112"/>
                  </a:lnTo>
                  <a:lnTo>
                    <a:pt x="239" y="111"/>
                  </a:lnTo>
                  <a:lnTo>
                    <a:pt x="243" y="117"/>
                  </a:lnTo>
                  <a:lnTo>
                    <a:pt x="241" y="117"/>
                  </a:lnTo>
                  <a:lnTo>
                    <a:pt x="238" y="133"/>
                  </a:lnTo>
                  <a:lnTo>
                    <a:pt x="224" y="137"/>
                  </a:lnTo>
                  <a:lnTo>
                    <a:pt x="217" y="137"/>
                  </a:lnTo>
                  <a:lnTo>
                    <a:pt x="213" y="136"/>
                  </a:lnTo>
                  <a:lnTo>
                    <a:pt x="210" y="131"/>
                  </a:lnTo>
                  <a:lnTo>
                    <a:pt x="207" y="131"/>
                  </a:lnTo>
                  <a:lnTo>
                    <a:pt x="202" y="140"/>
                  </a:lnTo>
                  <a:lnTo>
                    <a:pt x="196" y="143"/>
                  </a:lnTo>
                  <a:lnTo>
                    <a:pt x="194" y="137"/>
                  </a:lnTo>
                  <a:lnTo>
                    <a:pt x="181" y="136"/>
                  </a:lnTo>
                  <a:lnTo>
                    <a:pt x="178" y="132"/>
                  </a:lnTo>
                  <a:lnTo>
                    <a:pt x="175" y="132"/>
                  </a:lnTo>
                  <a:lnTo>
                    <a:pt x="174" y="123"/>
                  </a:lnTo>
                  <a:lnTo>
                    <a:pt x="169" y="123"/>
                  </a:lnTo>
                  <a:lnTo>
                    <a:pt x="167" y="120"/>
                  </a:lnTo>
                  <a:lnTo>
                    <a:pt x="165" y="123"/>
                  </a:lnTo>
                  <a:lnTo>
                    <a:pt x="163" y="121"/>
                  </a:lnTo>
                  <a:lnTo>
                    <a:pt x="161" y="123"/>
                  </a:lnTo>
                  <a:lnTo>
                    <a:pt x="155" y="121"/>
                  </a:lnTo>
                  <a:lnTo>
                    <a:pt x="154" y="128"/>
                  </a:lnTo>
                  <a:lnTo>
                    <a:pt x="151" y="128"/>
                  </a:lnTo>
                  <a:lnTo>
                    <a:pt x="150" y="130"/>
                  </a:lnTo>
                  <a:lnTo>
                    <a:pt x="146" y="128"/>
                  </a:lnTo>
                  <a:lnTo>
                    <a:pt x="142" y="122"/>
                  </a:lnTo>
                  <a:lnTo>
                    <a:pt x="139" y="124"/>
                  </a:lnTo>
                  <a:lnTo>
                    <a:pt x="132" y="123"/>
                  </a:lnTo>
                  <a:lnTo>
                    <a:pt x="132" y="127"/>
                  </a:lnTo>
                  <a:lnTo>
                    <a:pt x="127" y="122"/>
                  </a:lnTo>
                  <a:lnTo>
                    <a:pt x="127" y="127"/>
                  </a:lnTo>
                  <a:lnTo>
                    <a:pt x="124" y="129"/>
                  </a:lnTo>
                  <a:lnTo>
                    <a:pt x="120" y="128"/>
                  </a:lnTo>
                  <a:lnTo>
                    <a:pt x="119" y="135"/>
                  </a:lnTo>
                  <a:lnTo>
                    <a:pt x="109" y="141"/>
                  </a:lnTo>
                  <a:lnTo>
                    <a:pt x="104" y="137"/>
                  </a:lnTo>
                  <a:lnTo>
                    <a:pt x="101" y="137"/>
                  </a:lnTo>
                  <a:lnTo>
                    <a:pt x="95" y="133"/>
                  </a:lnTo>
                  <a:lnTo>
                    <a:pt x="94" y="128"/>
                  </a:lnTo>
                  <a:lnTo>
                    <a:pt x="90" y="132"/>
                  </a:lnTo>
                  <a:lnTo>
                    <a:pt x="87" y="130"/>
                  </a:lnTo>
                  <a:lnTo>
                    <a:pt x="86" y="133"/>
                  </a:lnTo>
                  <a:lnTo>
                    <a:pt x="88" y="138"/>
                  </a:lnTo>
                  <a:lnTo>
                    <a:pt x="85" y="142"/>
                  </a:lnTo>
                  <a:lnTo>
                    <a:pt x="82" y="142"/>
                  </a:lnTo>
                  <a:lnTo>
                    <a:pt x="80" y="138"/>
                  </a:lnTo>
                  <a:lnTo>
                    <a:pt x="83" y="131"/>
                  </a:lnTo>
                  <a:lnTo>
                    <a:pt x="77" y="130"/>
                  </a:lnTo>
                  <a:lnTo>
                    <a:pt x="71" y="120"/>
                  </a:lnTo>
                  <a:lnTo>
                    <a:pt x="64" y="117"/>
                  </a:lnTo>
                  <a:lnTo>
                    <a:pt x="63" y="112"/>
                  </a:lnTo>
                  <a:lnTo>
                    <a:pt x="57" y="107"/>
                  </a:lnTo>
                  <a:lnTo>
                    <a:pt x="38" y="109"/>
                  </a:lnTo>
                  <a:lnTo>
                    <a:pt x="33" y="98"/>
                  </a:lnTo>
                  <a:lnTo>
                    <a:pt x="28" y="102"/>
                  </a:lnTo>
                  <a:lnTo>
                    <a:pt x="23" y="101"/>
                  </a:lnTo>
                  <a:lnTo>
                    <a:pt x="21" y="104"/>
                  </a:lnTo>
                  <a:lnTo>
                    <a:pt x="22" y="107"/>
                  </a:lnTo>
                  <a:lnTo>
                    <a:pt x="19" y="109"/>
                  </a:lnTo>
                  <a:lnTo>
                    <a:pt x="16" y="106"/>
                  </a:lnTo>
                  <a:lnTo>
                    <a:pt x="13" y="109"/>
                  </a:lnTo>
                  <a:lnTo>
                    <a:pt x="10" y="108"/>
                  </a:lnTo>
                  <a:lnTo>
                    <a:pt x="9" y="106"/>
                  </a:lnTo>
                  <a:lnTo>
                    <a:pt x="11" y="105"/>
                  </a:lnTo>
                  <a:lnTo>
                    <a:pt x="11" y="102"/>
                  </a:lnTo>
                  <a:lnTo>
                    <a:pt x="1" y="101"/>
                  </a:lnTo>
                  <a:lnTo>
                    <a:pt x="0" y="99"/>
                  </a:lnTo>
                  <a:lnTo>
                    <a:pt x="0" y="99"/>
                  </a:lnTo>
                  <a:lnTo>
                    <a:pt x="1" y="97"/>
                  </a:lnTo>
                  <a:lnTo>
                    <a:pt x="1" y="97"/>
                  </a:lnTo>
                  <a:lnTo>
                    <a:pt x="12" y="87"/>
                  </a:lnTo>
                  <a:lnTo>
                    <a:pt x="12" y="78"/>
                  </a:lnTo>
                  <a:lnTo>
                    <a:pt x="16" y="74"/>
                  </a:lnTo>
                  <a:lnTo>
                    <a:pt x="14" y="70"/>
                  </a:lnTo>
                  <a:lnTo>
                    <a:pt x="16" y="66"/>
                  </a:lnTo>
                  <a:lnTo>
                    <a:pt x="19" y="65"/>
                  </a:lnTo>
                  <a:lnTo>
                    <a:pt x="20" y="58"/>
                  </a:lnTo>
                  <a:lnTo>
                    <a:pt x="28" y="52"/>
                  </a:lnTo>
                  <a:lnTo>
                    <a:pt x="29" y="39"/>
                  </a:lnTo>
                  <a:lnTo>
                    <a:pt x="33" y="38"/>
                  </a:lnTo>
                  <a:lnTo>
                    <a:pt x="29" y="37"/>
                  </a:lnTo>
                  <a:lnTo>
                    <a:pt x="28" y="34"/>
                  </a:lnTo>
                  <a:lnTo>
                    <a:pt x="36" y="16"/>
                  </a:lnTo>
                  <a:lnTo>
                    <a:pt x="33" y="9"/>
                  </a:lnTo>
                  <a:lnTo>
                    <a:pt x="35" y="3"/>
                  </a:lnTo>
                  <a:lnTo>
                    <a:pt x="3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6" name="Freeform 53">
              <a:extLst>
                <a:ext uri="{FF2B5EF4-FFF2-40B4-BE49-F238E27FC236}">
                  <a16:creationId xmlns:a16="http://schemas.microsoft.com/office/drawing/2014/main" id="{0AB54340-5FDF-4C18-8D45-A57FB8D794E7}"/>
                </a:ext>
              </a:extLst>
            </p:cNvPr>
            <p:cNvSpPr>
              <a:spLocks/>
            </p:cNvSpPr>
            <p:nvPr/>
          </p:nvSpPr>
          <p:spPr bwMode="auto">
            <a:xfrm>
              <a:off x="6203950" y="5570538"/>
              <a:ext cx="119063" cy="100013"/>
            </a:xfrm>
            <a:custGeom>
              <a:avLst/>
              <a:gdLst>
                <a:gd name="T0" fmla="*/ 28 w 75"/>
                <a:gd name="T1" fmla="*/ 0 h 63"/>
                <a:gd name="T2" fmla="*/ 29 w 75"/>
                <a:gd name="T3" fmla="*/ 3 h 63"/>
                <a:gd name="T4" fmla="*/ 35 w 75"/>
                <a:gd name="T5" fmla="*/ 5 h 63"/>
                <a:gd name="T6" fmla="*/ 40 w 75"/>
                <a:gd name="T7" fmla="*/ 9 h 63"/>
                <a:gd name="T8" fmla="*/ 43 w 75"/>
                <a:gd name="T9" fmla="*/ 8 h 63"/>
                <a:gd name="T10" fmla="*/ 45 w 75"/>
                <a:gd name="T11" fmla="*/ 12 h 63"/>
                <a:gd name="T12" fmla="*/ 55 w 75"/>
                <a:gd name="T13" fmla="*/ 15 h 63"/>
                <a:gd name="T14" fmla="*/ 58 w 75"/>
                <a:gd name="T15" fmla="*/ 13 h 63"/>
                <a:gd name="T16" fmla="*/ 63 w 75"/>
                <a:gd name="T17" fmla="*/ 14 h 63"/>
                <a:gd name="T18" fmla="*/ 63 w 75"/>
                <a:gd name="T19" fmla="*/ 19 h 63"/>
                <a:gd name="T20" fmla="*/ 65 w 75"/>
                <a:gd name="T21" fmla="*/ 20 h 63"/>
                <a:gd name="T22" fmla="*/ 67 w 75"/>
                <a:gd name="T23" fmla="*/ 19 h 63"/>
                <a:gd name="T24" fmla="*/ 70 w 75"/>
                <a:gd name="T25" fmla="*/ 24 h 63"/>
                <a:gd name="T26" fmla="*/ 70 w 75"/>
                <a:gd name="T27" fmla="*/ 24 h 63"/>
                <a:gd name="T28" fmla="*/ 71 w 75"/>
                <a:gd name="T29" fmla="*/ 32 h 63"/>
                <a:gd name="T30" fmla="*/ 66 w 75"/>
                <a:gd name="T31" fmla="*/ 39 h 63"/>
                <a:gd name="T32" fmla="*/ 71 w 75"/>
                <a:gd name="T33" fmla="*/ 41 h 63"/>
                <a:gd name="T34" fmla="*/ 70 w 75"/>
                <a:gd name="T35" fmla="*/ 43 h 63"/>
                <a:gd name="T36" fmla="*/ 73 w 75"/>
                <a:gd name="T37" fmla="*/ 44 h 63"/>
                <a:gd name="T38" fmla="*/ 72 w 75"/>
                <a:gd name="T39" fmla="*/ 46 h 63"/>
                <a:gd name="T40" fmla="*/ 75 w 75"/>
                <a:gd name="T41" fmla="*/ 49 h 63"/>
                <a:gd name="T42" fmla="*/ 68 w 75"/>
                <a:gd name="T43" fmla="*/ 54 h 63"/>
                <a:gd name="T44" fmla="*/ 68 w 75"/>
                <a:gd name="T45" fmla="*/ 59 h 63"/>
                <a:gd name="T46" fmla="*/ 68 w 75"/>
                <a:gd name="T47" fmla="*/ 59 h 63"/>
                <a:gd name="T48" fmla="*/ 65 w 75"/>
                <a:gd name="T49" fmla="*/ 62 h 63"/>
                <a:gd name="T50" fmla="*/ 62 w 75"/>
                <a:gd name="T51" fmla="*/ 60 h 63"/>
                <a:gd name="T52" fmla="*/ 60 w 75"/>
                <a:gd name="T53" fmla="*/ 63 h 63"/>
                <a:gd name="T54" fmla="*/ 55 w 75"/>
                <a:gd name="T55" fmla="*/ 57 h 63"/>
                <a:gd name="T56" fmla="*/ 40 w 75"/>
                <a:gd name="T57" fmla="*/ 51 h 63"/>
                <a:gd name="T58" fmla="*/ 35 w 75"/>
                <a:gd name="T59" fmla="*/ 47 h 63"/>
                <a:gd name="T60" fmla="*/ 20 w 75"/>
                <a:gd name="T61" fmla="*/ 50 h 63"/>
                <a:gd name="T62" fmla="*/ 17 w 75"/>
                <a:gd name="T63" fmla="*/ 44 h 63"/>
                <a:gd name="T64" fmla="*/ 16 w 75"/>
                <a:gd name="T65" fmla="*/ 46 h 63"/>
                <a:gd name="T66" fmla="*/ 14 w 75"/>
                <a:gd name="T67" fmla="*/ 44 h 63"/>
                <a:gd name="T68" fmla="*/ 14 w 75"/>
                <a:gd name="T69" fmla="*/ 46 h 63"/>
                <a:gd name="T70" fmla="*/ 10 w 75"/>
                <a:gd name="T71" fmla="*/ 45 h 63"/>
                <a:gd name="T72" fmla="*/ 5 w 75"/>
                <a:gd name="T73" fmla="*/ 48 h 63"/>
                <a:gd name="T74" fmla="*/ 5 w 75"/>
                <a:gd name="T75" fmla="*/ 48 h 63"/>
                <a:gd name="T76" fmla="*/ 2 w 75"/>
                <a:gd name="T77" fmla="*/ 46 h 63"/>
                <a:gd name="T78" fmla="*/ 2 w 75"/>
                <a:gd name="T79" fmla="*/ 44 h 63"/>
                <a:gd name="T80" fmla="*/ 6 w 75"/>
                <a:gd name="T81" fmla="*/ 41 h 63"/>
                <a:gd name="T82" fmla="*/ 5 w 75"/>
                <a:gd name="T83" fmla="*/ 36 h 63"/>
                <a:gd name="T84" fmla="*/ 7 w 75"/>
                <a:gd name="T85" fmla="*/ 35 h 63"/>
                <a:gd name="T86" fmla="*/ 7 w 75"/>
                <a:gd name="T87" fmla="*/ 32 h 63"/>
                <a:gd name="T88" fmla="*/ 3 w 75"/>
                <a:gd name="T89" fmla="*/ 30 h 63"/>
                <a:gd name="T90" fmla="*/ 2 w 75"/>
                <a:gd name="T91" fmla="*/ 31 h 63"/>
                <a:gd name="T92" fmla="*/ 0 w 75"/>
                <a:gd name="T93" fmla="*/ 28 h 63"/>
                <a:gd name="T94" fmla="*/ 5 w 75"/>
                <a:gd name="T95" fmla="*/ 24 h 63"/>
                <a:gd name="T96" fmla="*/ 6 w 75"/>
                <a:gd name="T97" fmla="*/ 26 h 63"/>
                <a:gd name="T98" fmla="*/ 12 w 75"/>
                <a:gd name="T99" fmla="*/ 23 h 63"/>
                <a:gd name="T100" fmla="*/ 12 w 75"/>
                <a:gd name="T101" fmla="*/ 21 h 63"/>
                <a:gd name="T102" fmla="*/ 8 w 75"/>
                <a:gd name="T103" fmla="*/ 19 h 63"/>
                <a:gd name="T104" fmla="*/ 9 w 75"/>
                <a:gd name="T105" fmla="*/ 13 h 63"/>
                <a:gd name="T106" fmla="*/ 9 w 75"/>
                <a:gd name="T107" fmla="*/ 13 h 63"/>
                <a:gd name="T108" fmla="*/ 15 w 75"/>
                <a:gd name="T109" fmla="*/ 10 h 63"/>
                <a:gd name="T110" fmla="*/ 17 w 75"/>
                <a:gd name="T111" fmla="*/ 7 h 63"/>
                <a:gd name="T112" fmla="*/ 18 w 75"/>
                <a:gd name="T113" fmla="*/ 6 h 63"/>
                <a:gd name="T114" fmla="*/ 18 w 75"/>
                <a:gd name="T115" fmla="*/ 8 h 63"/>
                <a:gd name="T116" fmla="*/ 20 w 75"/>
                <a:gd name="T117" fmla="*/ 5 h 63"/>
                <a:gd name="T118" fmla="*/ 24 w 75"/>
                <a:gd name="T119" fmla="*/ 5 h 63"/>
                <a:gd name="T120" fmla="*/ 28 w 75"/>
                <a:gd name="T1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 h="63">
                  <a:moveTo>
                    <a:pt x="28" y="0"/>
                  </a:moveTo>
                  <a:lnTo>
                    <a:pt x="29" y="3"/>
                  </a:lnTo>
                  <a:lnTo>
                    <a:pt x="35" y="5"/>
                  </a:lnTo>
                  <a:lnTo>
                    <a:pt x="40" y="9"/>
                  </a:lnTo>
                  <a:lnTo>
                    <a:pt x="43" y="8"/>
                  </a:lnTo>
                  <a:lnTo>
                    <a:pt x="45" y="12"/>
                  </a:lnTo>
                  <a:lnTo>
                    <a:pt x="55" y="15"/>
                  </a:lnTo>
                  <a:lnTo>
                    <a:pt x="58" y="13"/>
                  </a:lnTo>
                  <a:lnTo>
                    <a:pt x="63" y="14"/>
                  </a:lnTo>
                  <a:lnTo>
                    <a:pt x="63" y="19"/>
                  </a:lnTo>
                  <a:lnTo>
                    <a:pt x="65" y="20"/>
                  </a:lnTo>
                  <a:lnTo>
                    <a:pt x="67" y="19"/>
                  </a:lnTo>
                  <a:lnTo>
                    <a:pt x="70" y="24"/>
                  </a:lnTo>
                  <a:lnTo>
                    <a:pt x="70" y="24"/>
                  </a:lnTo>
                  <a:lnTo>
                    <a:pt x="71" y="32"/>
                  </a:lnTo>
                  <a:lnTo>
                    <a:pt x="66" y="39"/>
                  </a:lnTo>
                  <a:lnTo>
                    <a:pt x="71" y="41"/>
                  </a:lnTo>
                  <a:lnTo>
                    <a:pt x="70" y="43"/>
                  </a:lnTo>
                  <a:lnTo>
                    <a:pt x="73" y="44"/>
                  </a:lnTo>
                  <a:lnTo>
                    <a:pt x="72" y="46"/>
                  </a:lnTo>
                  <a:lnTo>
                    <a:pt x="75" y="49"/>
                  </a:lnTo>
                  <a:lnTo>
                    <a:pt x="68" y="54"/>
                  </a:lnTo>
                  <a:lnTo>
                    <a:pt x="68" y="59"/>
                  </a:lnTo>
                  <a:lnTo>
                    <a:pt x="68" y="59"/>
                  </a:lnTo>
                  <a:lnTo>
                    <a:pt x="65" y="62"/>
                  </a:lnTo>
                  <a:lnTo>
                    <a:pt x="62" y="60"/>
                  </a:lnTo>
                  <a:lnTo>
                    <a:pt x="60" y="63"/>
                  </a:lnTo>
                  <a:lnTo>
                    <a:pt x="55" y="57"/>
                  </a:lnTo>
                  <a:lnTo>
                    <a:pt x="40" y="51"/>
                  </a:lnTo>
                  <a:lnTo>
                    <a:pt x="35" y="47"/>
                  </a:lnTo>
                  <a:lnTo>
                    <a:pt x="20" y="50"/>
                  </a:lnTo>
                  <a:lnTo>
                    <a:pt x="17" y="44"/>
                  </a:lnTo>
                  <a:lnTo>
                    <a:pt x="16" y="46"/>
                  </a:lnTo>
                  <a:lnTo>
                    <a:pt x="14" y="44"/>
                  </a:lnTo>
                  <a:lnTo>
                    <a:pt x="14" y="46"/>
                  </a:lnTo>
                  <a:lnTo>
                    <a:pt x="10" y="45"/>
                  </a:lnTo>
                  <a:lnTo>
                    <a:pt x="5" y="48"/>
                  </a:lnTo>
                  <a:lnTo>
                    <a:pt x="5" y="48"/>
                  </a:lnTo>
                  <a:lnTo>
                    <a:pt x="2" y="46"/>
                  </a:lnTo>
                  <a:lnTo>
                    <a:pt x="2" y="44"/>
                  </a:lnTo>
                  <a:lnTo>
                    <a:pt x="6" y="41"/>
                  </a:lnTo>
                  <a:lnTo>
                    <a:pt x="5" y="36"/>
                  </a:lnTo>
                  <a:lnTo>
                    <a:pt x="7" y="35"/>
                  </a:lnTo>
                  <a:lnTo>
                    <a:pt x="7" y="32"/>
                  </a:lnTo>
                  <a:lnTo>
                    <a:pt x="3" y="30"/>
                  </a:lnTo>
                  <a:lnTo>
                    <a:pt x="2" y="31"/>
                  </a:lnTo>
                  <a:lnTo>
                    <a:pt x="0" y="28"/>
                  </a:lnTo>
                  <a:lnTo>
                    <a:pt x="5" y="24"/>
                  </a:lnTo>
                  <a:lnTo>
                    <a:pt x="6" y="26"/>
                  </a:lnTo>
                  <a:lnTo>
                    <a:pt x="12" y="23"/>
                  </a:lnTo>
                  <a:lnTo>
                    <a:pt x="12" y="21"/>
                  </a:lnTo>
                  <a:lnTo>
                    <a:pt x="8" y="19"/>
                  </a:lnTo>
                  <a:lnTo>
                    <a:pt x="9" y="13"/>
                  </a:lnTo>
                  <a:lnTo>
                    <a:pt x="9" y="13"/>
                  </a:lnTo>
                  <a:lnTo>
                    <a:pt x="15" y="10"/>
                  </a:lnTo>
                  <a:lnTo>
                    <a:pt x="17" y="7"/>
                  </a:lnTo>
                  <a:lnTo>
                    <a:pt x="18" y="6"/>
                  </a:lnTo>
                  <a:lnTo>
                    <a:pt x="18" y="8"/>
                  </a:lnTo>
                  <a:lnTo>
                    <a:pt x="20" y="5"/>
                  </a:lnTo>
                  <a:lnTo>
                    <a:pt x="24" y="5"/>
                  </a:lnTo>
                  <a:lnTo>
                    <a:pt x="2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7" name="Freeform 54">
              <a:extLst>
                <a:ext uri="{FF2B5EF4-FFF2-40B4-BE49-F238E27FC236}">
                  <a16:creationId xmlns:a16="http://schemas.microsoft.com/office/drawing/2014/main" id="{5FB79EE4-A91F-4617-9737-BCBF4753E25A}"/>
                </a:ext>
              </a:extLst>
            </p:cNvPr>
            <p:cNvSpPr>
              <a:spLocks/>
            </p:cNvSpPr>
            <p:nvPr/>
          </p:nvSpPr>
          <p:spPr bwMode="auto">
            <a:xfrm>
              <a:off x="7477125" y="5256213"/>
              <a:ext cx="209550" cy="327025"/>
            </a:xfrm>
            <a:custGeom>
              <a:avLst/>
              <a:gdLst>
                <a:gd name="T0" fmla="*/ 103 w 132"/>
                <a:gd name="T1" fmla="*/ 11 h 206"/>
                <a:gd name="T2" fmla="*/ 114 w 132"/>
                <a:gd name="T3" fmla="*/ 28 h 206"/>
                <a:gd name="T4" fmla="*/ 122 w 132"/>
                <a:gd name="T5" fmla="*/ 51 h 206"/>
                <a:gd name="T6" fmla="*/ 127 w 132"/>
                <a:gd name="T7" fmla="*/ 57 h 206"/>
                <a:gd name="T8" fmla="*/ 121 w 132"/>
                <a:gd name="T9" fmla="*/ 88 h 206"/>
                <a:gd name="T10" fmla="*/ 128 w 132"/>
                <a:gd name="T11" fmla="*/ 89 h 206"/>
                <a:gd name="T12" fmla="*/ 129 w 132"/>
                <a:gd name="T13" fmla="*/ 102 h 206"/>
                <a:gd name="T14" fmla="*/ 114 w 132"/>
                <a:gd name="T15" fmla="*/ 108 h 206"/>
                <a:gd name="T16" fmla="*/ 104 w 132"/>
                <a:gd name="T17" fmla="*/ 119 h 206"/>
                <a:gd name="T18" fmla="*/ 105 w 132"/>
                <a:gd name="T19" fmla="*/ 133 h 206"/>
                <a:gd name="T20" fmla="*/ 111 w 132"/>
                <a:gd name="T21" fmla="*/ 145 h 206"/>
                <a:gd name="T22" fmla="*/ 115 w 132"/>
                <a:gd name="T23" fmla="*/ 154 h 206"/>
                <a:gd name="T24" fmla="*/ 122 w 132"/>
                <a:gd name="T25" fmla="*/ 163 h 206"/>
                <a:gd name="T26" fmla="*/ 119 w 132"/>
                <a:gd name="T27" fmla="*/ 180 h 206"/>
                <a:gd name="T28" fmla="*/ 113 w 132"/>
                <a:gd name="T29" fmla="*/ 186 h 206"/>
                <a:gd name="T30" fmla="*/ 95 w 132"/>
                <a:gd name="T31" fmla="*/ 197 h 206"/>
                <a:gd name="T32" fmla="*/ 86 w 132"/>
                <a:gd name="T33" fmla="*/ 204 h 206"/>
                <a:gd name="T34" fmla="*/ 82 w 132"/>
                <a:gd name="T35" fmla="*/ 199 h 206"/>
                <a:gd name="T36" fmla="*/ 73 w 132"/>
                <a:gd name="T37" fmla="*/ 199 h 206"/>
                <a:gd name="T38" fmla="*/ 63 w 132"/>
                <a:gd name="T39" fmla="*/ 201 h 206"/>
                <a:gd name="T40" fmla="*/ 68 w 132"/>
                <a:gd name="T41" fmla="*/ 189 h 206"/>
                <a:gd name="T42" fmla="*/ 72 w 132"/>
                <a:gd name="T43" fmla="*/ 182 h 206"/>
                <a:gd name="T44" fmla="*/ 67 w 132"/>
                <a:gd name="T45" fmla="*/ 185 h 206"/>
                <a:gd name="T46" fmla="*/ 58 w 132"/>
                <a:gd name="T47" fmla="*/ 181 h 206"/>
                <a:gd name="T48" fmla="*/ 50 w 132"/>
                <a:gd name="T49" fmla="*/ 183 h 206"/>
                <a:gd name="T50" fmla="*/ 46 w 132"/>
                <a:gd name="T51" fmla="*/ 188 h 206"/>
                <a:gd name="T52" fmla="*/ 46 w 132"/>
                <a:gd name="T53" fmla="*/ 179 h 206"/>
                <a:gd name="T54" fmla="*/ 38 w 132"/>
                <a:gd name="T55" fmla="*/ 170 h 206"/>
                <a:gd name="T56" fmla="*/ 36 w 132"/>
                <a:gd name="T57" fmla="*/ 176 h 206"/>
                <a:gd name="T58" fmla="*/ 28 w 132"/>
                <a:gd name="T59" fmla="*/ 181 h 206"/>
                <a:gd name="T60" fmla="*/ 14 w 132"/>
                <a:gd name="T61" fmla="*/ 171 h 206"/>
                <a:gd name="T62" fmla="*/ 19 w 132"/>
                <a:gd name="T63" fmla="*/ 160 h 206"/>
                <a:gd name="T64" fmla="*/ 9 w 132"/>
                <a:gd name="T65" fmla="*/ 134 h 206"/>
                <a:gd name="T66" fmla="*/ 1 w 132"/>
                <a:gd name="T67" fmla="*/ 131 h 206"/>
                <a:gd name="T68" fmla="*/ 8 w 132"/>
                <a:gd name="T69" fmla="*/ 124 h 206"/>
                <a:gd name="T70" fmla="*/ 10 w 132"/>
                <a:gd name="T71" fmla="*/ 114 h 206"/>
                <a:gd name="T72" fmla="*/ 11 w 132"/>
                <a:gd name="T73" fmla="*/ 104 h 206"/>
                <a:gd name="T74" fmla="*/ 9 w 132"/>
                <a:gd name="T75" fmla="*/ 90 h 206"/>
                <a:gd name="T76" fmla="*/ 21 w 132"/>
                <a:gd name="T77" fmla="*/ 82 h 206"/>
                <a:gd name="T78" fmla="*/ 25 w 132"/>
                <a:gd name="T79" fmla="*/ 69 h 206"/>
                <a:gd name="T80" fmla="*/ 10 w 132"/>
                <a:gd name="T81" fmla="*/ 52 h 206"/>
                <a:gd name="T82" fmla="*/ 0 w 132"/>
                <a:gd name="T83" fmla="*/ 52 h 206"/>
                <a:gd name="T84" fmla="*/ 3 w 132"/>
                <a:gd name="T85" fmla="*/ 23 h 206"/>
                <a:gd name="T86" fmla="*/ 18 w 132"/>
                <a:gd name="T87" fmla="*/ 15 h 206"/>
                <a:gd name="T88" fmla="*/ 39 w 132"/>
                <a:gd name="T89" fmla="*/ 25 h 206"/>
                <a:gd name="T90" fmla="*/ 57 w 132"/>
                <a:gd name="T91" fmla="*/ 24 h 206"/>
                <a:gd name="T92" fmla="*/ 97 w 132"/>
                <a:gd name="T93" fmla="*/ 9 h 206"/>
                <a:gd name="T94" fmla="*/ 106 w 132"/>
                <a:gd name="T9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2" h="206">
                  <a:moveTo>
                    <a:pt x="106" y="0"/>
                  </a:moveTo>
                  <a:lnTo>
                    <a:pt x="110" y="6"/>
                  </a:lnTo>
                  <a:lnTo>
                    <a:pt x="103" y="11"/>
                  </a:lnTo>
                  <a:lnTo>
                    <a:pt x="108" y="16"/>
                  </a:lnTo>
                  <a:lnTo>
                    <a:pt x="104" y="21"/>
                  </a:lnTo>
                  <a:lnTo>
                    <a:pt x="114" y="28"/>
                  </a:lnTo>
                  <a:lnTo>
                    <a:pt x="115" y="40"/>
                  </a:lnTo>
                  <a:lnTo>
                    <a:pt x="118" y="40"/>
                  </a:lnTo>
                  <a:lnTo>
                    <a:pt x="122" y="51"/>
                  </a:lnTo>
                  <a:lnTo>
                    <a:pt x="124" y="50"/>
                  </a:lnTo>
                  <a:lnTo>
                    <a:pt x="127" y="57"/>
                  </a:lnTo>
                  <a:lnTo>
                    <a:pt x="127" y="57"/>
                  </a:lnTo>
                  <a:lnTo>
                    <a:pt x="130" y="69"/>
                  </a:lnTo>
                  <a:lnTo>
                    <a:pt x="130" y="79"/>
                  </a:lnTo>
                  <a:lnTo>
                    <a:pt x="121" y="88"/>
                  </a:lnTo>
                  <a:lnTo>
                    <a:pt x="123" y="90"/>
                  </a:lnTo>
                  <a:lnTo>
                    <a:pt x="126" y="88"/>
                  </a:lnTo>
                  <a:lnTo>
                    <a:pt x="128" y="89"/>
                  </a:lnTo>
                  <a:lnTo>
                    <a:pt x="127" y="94"/>
                  </a:lnTo>
                  <a:lnTo>
                    <a:pt x="132" y="100"/>
                  </a:lnTo>
                  <a:lnTo>
                    <a:pt x="129" y="102"/>
                  </a:lnTo>
                  <a:lnTo>
                    <a:pt x="125" y="101"/>
                  </a:lnTo>
                  <a:lnTo>
                    <a:pt x="113" y="106"/>
                  </a:lnTo>
                  <a:lnTo>
                    <a:pt x="114" y="108"/>
                  </a:lnTo>
                  <a:lnTo>
                    <a:pt x="109" y="113"/>
                  </a:lnTo>
                  <a:lnTo>
                    <a:pt x="110" y="118"/>
                  </a:lnTo>
                  <a:lnTo>
                    <a:pt x="104" y="119"/>
                  </a:lnTo>
                  <a:lnTo>
                    <a:pt x="106" y="125"/>
                  </a:lnTo>
                  <a:lnTo>
                    <a:pt x="110" y="127"/>
                  </a:lnTo>
                  <a:lnTo>
                    <a:pt x="105" y="133"/>
                  </a:lnTo>
                  <a:lnTo>
                    <a:pt x="109" y="139"/>
                  </a:lnTo>
                  <a:lnTo>
                    <a:pt x="108" y="142"/>
                  </a:lnTo>
                  <a:lnTo>
                    <a:pt x="111" y="145"/>
                  </a:lnTo>
                  <a:lnTo>
                    <a:pt x="109" y="150"/>
                  </a:lnTo>
                  <a:lnTo>
                    <a:pt x="114" y="150"/>
                  </a:lnTo>
                  <a:lnTo>
                    <a:pt x="115" y="154"/>
                  </a:lnTo>
                  <a:lnTo>
                    <a:pt x="116" y="152"/>
                  </a:lnTo>
                  <a:lnTo>
                    <a:pt x="121" y="159"/>
                  </a:lnTo>
                  <a:lnTo>
                    <a:pt x="122" y="163"/>
                  </a:lnTo>
                  <a:lnTo>
                    <a:pt x="118" y="165"/>
                  </a:lnTo>
                  <a:lnTo>
                    <a:pt x="118" y="167"/>
                  </a:lnTo>
                  <a:lnTo>
                    <a:pt x="119" y="180"/>
                  </a:lnTo>
                  <a:lnTo>
                    <a:pt x="119" y="180"/>
                  </a:lnTo>
                  <a:lnTo>
                    <a:pt x="112" y="182"/>
                  </a:lnTo>
                  <a:lnTo>
                    <a:pt x="113" y="186"/>
                  </a:lnTo>
                  <a:lnTo>
                    <a:pt x="103" y="192"/>
                  </a:lnTo>
                  <a:lnTo>
                    <a:pt x="99" y="191"/>
                  </a:lnTo>
                  <a:lnTo>
                    <a:pt x="95" y="197"/>
                  </a:lnTo>
                  <a:lnTo>
                    <a:pt x="91" y="197"/>
                  </a:lnTo>
                  <a:lnTo>
                    <a:pt x="89" y="205"/>
                  </a:lnTo>
                  <a:lnTo>
                    <a:pt x="86" y="204"/>
                  </a:lnTo>
                  <a:lnTo>
                    <a:pt x="85" y="200"/>
                  </a:lnTo>
                  <a:lnTo>
                    <a:pt x="81" y="202"/>
                  </a:lnTo>
                  <a:lnTo>
                    <a:pt x="82" y="199"/>
                  </a:lnTo>
                  <a:lnTo>
                    <a:pt x="79" y="198"/>
                  </a:lnTo>
                  <a:lnTo>
                    <a:pt x="77" y="200"/>
                  </a:lnTo>
                  <a:lnTo>
                    <a:pt x="73" y="199"/>
                  </a:lnTo>
                  <a:lnTo>
                    <a:pt x="68" y="206"/>
                  </a:lnTo>
                  <a:lnTo>
                    <a:pt x="67" y="203"/>
                  </a:lnTo>
                  <a:lnTo>
                    <a:pt x="63" y="201"/>
                  </a:lnTo>
                  <a:lnTo>
                    <a:pt x="63" y="197"/>
                  </a:lnTo>
                  <a:lnTo>
                    <a:pt x="65" y="196"/>
                  </a:lnTo>
                  <a:lnTo>
                    <a:pt x="68" y="189"/>
                  </a:lnTo>
                  <a:lnTo>
                    <a:pt x="74" y="189"/>
                  </a:lnTo>
                  <a:lnTo>
                    <a:pt x="75" y="183"/>
                  </a:lnTo>
                  <a:lnTo>
                    <a:pt x="72" y="182"/>
                  </a:lnTo>
                  <a:lnTo>
                    <a:pt x="69" y="185"/>
                  </a:lnTo>
                  <a:lnTo>
                    <a:pt x="70" y="187"/>
                  </a:lnTo>
                  <a:lnTo>
                    <a:pt x="67" y="185"/>
                  </a:lnTo>
                  <a:lnTo>
                    <a:pt x="64" y="187"/>
                  </a:lnTo>
                  <a:lnTo>
                    <a:pt x="59" y="185"/>
                  </a:lnTo>
                  <a:lnTo>
                    <a:pt x="58" y="181"/>
                  </a:lnTo>
                  <a:lnTo>
                    <a:pt x="49" y="180"/>
                  </a:lnTo>
                  <a:lnTo>
                    <a:pt x="47" y="183"/>
                  </a:lnTo>
                  <a:lnTo>
                    <a:pt x="50" y="183"/>
                  </a:lnTo>
                  <a:lnTo>
                    <a:pt x="52" y="187"/>
                  </a:lnTo>
                  <a:lnTo>
                    <a:pt x="48" y="185"/>
                  </a:lnTo>
                  <a:lnTo>
                    <a:pt x="46" y="188"/>
                  </a:lnTo>
                  <a:lnTo>
                    <a:pt x="44" y="187"/>
                  </a:lnTo>
                  <a:lnTo>
                    <a:pt x="43" y="181"/>
                  </a:lnTo>
                  <a:lnTo>
                    <a:pt x="46" y="179"/>
                  </a:lnTo>
                  <a:lnTo>
                    <a:pt x="42" y="177"/>
                  </a:lnTo>
                  <a:lnTo>
                    <a:pt x="41" y="172"/>
                  </a:lnTo>
                  <a:lnTo>
                    <a:pt x="38" y="170"/>
                  </a:lnTo>
                  <a:lnTo>
                    <a:pt x="36" y="171"/>
                  </a:lnTo>
                  <a:lnTo>
                    <a:pt x="39" y="180"/>
                  </a:lnTo>
                  <a:lnTo>
                    <a:pt x="36" y="176"/>
                  </a:lnTo>
                  <a:lnTo>
                    <a:pt x="30" y="175"/>
                  </a:lnTo>
                  <a:lnTo>
                    <a:pt x="30" y="179"/>
                  </a:lnTo>
                  <a:lnTo>
                    <a:pt x="28" y="181"/>
                  </a:lnTo>
                  <a:lnTo>
                    <a:pt x="21" y="178"/>
                  </a:lnTo>
                  <a:lnTo>
                    <a:pt x="16" y="180"/>
                  </a:lnTo>
                  <a:lnTo>
                    <a:pt x="14" y="171"/>
                  </a:lnTo>
                  <a:lnTo>
                    <a:pt x="17" y="172"/>
                  </a:lnTo>
                  <a:lnTo>
                    <a:pt x="17" y="162"/>
                  </a:lnTo>
                  <a:lnTo>
                    <a:pt x="19" y="160"/>
                  </a:lnTo>
                  <a:lnTo>
                    <a:pt x="15" y="155"/>
                  </a:lnTo>
                  <a:lnTo>
                    <a:pt x="14" y="144"/>
                  </a:lnTo>
                  <a:lnTo>
                    <a:pt x="9" y="134"/>
                  </a:lnTo>
                  <a:lnTo>
                    <a:pt x="2" y="135"/>
                  </a:lnTo>
                  <a:lnTo>
                    <a:pt x="2" y="135"/>
                  </a:lnTo>
                  <a:lnTo>
                    <a:pt x="1" y="131"/>
                  </a:lnTo>
                  <a:lnTo>
                    <a:pt x="3" y="128"/>
                  </a:lnTo>
                  <a:lnTo>
                    <a:pt x="6" y="127"/>
                  </a:lnTo>
                  <a:lnTo>
                    <a:pt x="8" y="124"/>
                  </a:lnTo>
                  <a:lnTo>
                    <a:pt x="5" y="123"/>
                  </a:lnTo>
                  <a:lnTo>
                    <a:pt x="3" y="118"/>
                  </a:lnTo>
                  <a:lnTo>
                    <a:pt x="10" y="114"/>
                  </a:lnTo>
                  <a:lnTo>
                    <a:pt x="2" y="113"/>
                  </a:lnTo>
                  <a:lnTo>
                    <a:pt x="10" y="110"/>
                  </a:lnTo>
                  <a:lnTo>
                    <a:pt x="11" y="104"/>
                  </a:lnTo>
                  <a:lnTo>
                    <a:pt x="8" y="98"/>
                  </a:lnTo>
                  <a:lnTo>
                    <a:pt x="14" y="95"/>
                  </a:lnTo>
                  <a:lnTo>
                    <a:pt x="9" y="90"/>
                  </a:lnTo>
                  <a:lnTo>
                    <a:pt x="15" y="87"/>
                  </a:lnTo>
                  <a:lnTo>
                    <a:pt x="15" y="81"/>
                  </a:lnTo>
                  <a:lnTo>
                    <a:pt x="21" y="82"/>
                  </a:lnTo>
                  <a:lnTo>
                    <a:pt x="25" y="79"/>
                  </a:lnTo>
                  <a:lnTo>
                    <a:pt x="27" y="75"/>
                  </a:lnTo>
                  <a:lnTo>
                    <a:pt x="25" y="69"/>
                  </a:lnTo>
                  <a:lnTo>
                    <a:pt x="16" y="59"/>
                  </a:lnTo>
                  <a:lnTo>
                    <a:pt x="14" y="53"/>
                  </a:lnTo>
                  <a:lnTo>
                    <a:pt x="10" y="52"/>
                  </a:lnTo>
                  <a:lnTo>
                    <a:pt x="8" y="58"/>
                  </a:lnTo>
                  <a:lnTo>
                    <a:pt x="5" y="58"/>
                  </a:lnTo>
                  <a:lnTo>
                    <a:pt x="0" y="52"/>
                  </a:lnTo>
                  <a:lnTo>
                    <a:pt x="7" y="45"/>
                  </a:lnTo>
                  <a:lnTo>
                    <a:pt x="1" y="33"/>
                  </a:lnTo>
                  <a:lnTo>
                    <a:pt x="3" y="23"/>
                  </a:lnTo>
                  <a:lnTo>
                    <a:pt x="10" y="3"/>
                  </a:lnTo>
                  <a:lnTo>
                    <a:pt x="19" y="9"/>
                  </a:lnTo>
                  <a:lnTo>
                    <a:pt x="18" y="15"/>
                  </a:lnTo>
                  <a:lnTo>
                    <a:pt x="19" y="24"/>
                  </a:lnTo>
                  <a:lnTo>
                    <a:pt x="36" y="21"/>
                  </a:lnTo>
                  <a:lnTo>
                    <a:pt x="39" y="25"/>
                  </a:lnTo>
                  <a:lnTo>
                    <a:pt x="54" y="27"/>
                  </a:lnTo>
                  <a:lnTo>
                    <a:pt x="58" y="25"/>
                  </a:lnTo>
                  <a:lnTo>
                    <a:pt x="57" y="24"/>
                  </a:lnTo>
                  <a:lnTo>
                    <a:pt x="61" y="19"/>
                  </a:lnTo>
                  <a:lnTo>
                    <a:pt x="83" y="20"/>
                  </a:lnTo>
                  <a:lnTo>
                    <a:pt x="97" y="9"/>
                  </a:lnTo>
                  <a:lnTo>
                    <a:pt x="101" y="8"/>
                  </a:lnTo>
                  <a:lnTo>
                    <a:pt x="101" y="5"/>
                  </a:lnTo>
                  <a:lnTo>
                    <a:pt x="10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8" name="Freeform 55">
              <a:extLst>
                <a:ext uri="{FF2B5EF4-FFF2-40B4-BE49-F238E27FC236}">
                  <a16:creationId xmlns:a16="http://schemas.microsoft.com/office/drawing/2014/main" id="{D1E5481F-D462-4372-A873-CF4892D91D73}"/>
                </a:ext>
              </a:extLst>
            </p:cNvPr>
            <p:cNvSpPr>
              <a:spLocks/>
            </p:cNvSpPr>
            <p:nvPr/>
          </p:nvSpPr>
          <p:spPr bwMode="auto">
            <a:xfrm>
              <a:off x="6811963" y="5033963"/>
              <a:ext cx="276225" cy="384175"/>
            </a:xfrm>
            <a:custGeom>
              <a:avLst/>
              <a:gdLst>
                <a:gd name="T0" fmla="*/ 164 w 174"/>
                <a:gd name="T1" fmla="*/ 7 h 242"/>
                <a:gd name="T2" fmla="*/ 122 w 174"/>
                <a:gd name="T3" fmla="*/ 8 h 242"/>
                <a:gd name="T4" fmla="*/ 111 w 174"/>
                <a:gd name="T5" fmla="*/ 7 h 242"/>
                <a:gd name="T6" fmla="*/ 105 w 174"/>
                <a:gd name="T7" fmla="*/ 11 h 242"/>
                <a:gd name="T8" fmla="*/ 92 w 174"/>
                <a:gd name="T9" fmla="*/ 19 h 242"/>
                <a:gd name="T10" fmla="*/ 79 w 174"/>
                <a:gd name="T11" fmla="*/ 25 h 242"/>
                <a:gd name="T12" fmla="*/ 75 w 174"/>
                <a:gd name="T13" fmla="*/ 30 h 242"/>
                <a:gd name="T14" fmla="*/ 47 w 174"/>
                <a:gd name="T15" fmla="*/ 33 h 242"/>
                <a:gd name="T16" fmla="*/ 35 w 174"/>
                <a:gd name="T17" fmla="*/ 37 h 242"/>
                <a:gd name="T18" fmla="*/ 25 w 174"/>
                <a:gd name="T19" fmla="*/ 29 h 242"/>
                <a:gd name="T20" fmla="*/ 16 w 174"/>
                <a:gd name="T21" fmla="*/ 33 h 242"/>
                <a:gd name="T22" fmla="*/ 3 w 174"/>
                <a:gd name="T23" fmla="*/ 37 h 242"/>
                <a:gd name="T24" fmla="*/ 8 w 174"/>
                <a:gd name="T25" fmla="*/ 53 h 242"/>
                <a:gd name="T26" fmla="*/ 13 w 174"/>
                <a:gd name="T27" fmla="*/ 57 h 242"/>
                <a:gd name="T28" fmla="*/ 11 w 174"/>
                <a:gd name="T29" fmla="*/ 66 h 242"/>
                <a:gd name="T30" fmla="*/ 15 w 174"/>
                <a:gd name="T31" fmla="*/ 69 h 242"/>
                <a:gd name="T32" fmla="*/ 37 w 174"/>
                <a:gd name="T33" fmla="*/ 68 h 242"/>
                <a:gd name="T34" fmla="*/ 40 w 174"/>
                <a:gd name="T35" fmla="*/ 90 h 242"/>
                <a:gd name="T36" fmla="*/ 36 w 174"/>
                <a:gd name="T37" fmla="*/ 97 h 242"/>
                <a:gd name="T38" fmla="*/ 36 w 174"/>
                <a:gd name="T39" fmla="*/ 115 h 242"/>
                <a:gd name="T40" fmla="*/ 44 w 174"/>
                <a:gd name="T41" fmla="*/ 122 h 242"/>
                <a:gd name="T42" fmla="*/ 47 w 174"/>
                <a:gd name="T43" fmla="*/ 131 h 242"/>
                <a:gd name="T44" fmla="*/ 45 w 174"/>
                <a:gd name="T45" fmla="*/ 144 h 242"/>
                <a:gd name="T46" fmla="*/ 47 w 174"/>
                <a:gd name="T47" fmla="*/ 150 h 242"/>
                <a:gd name="T48" fmla="*/ 52 w 174"/>
                <a:gd name="T49" fmla="*/ 165 h 242"/>
                <a:gd name="T50" fmla="*/ 51 w 174"/>
                <a:gd name="T51" fmla="*/ 182 h 242"/>
                <a:gd name="T52" fmla="*/ 54 w 174"/>
                <a:gd name="T53" fmla="*/ 192 h 242"/>
                <a:gd name="T54" fmla="*/ 57 w 174"/>
                <a:gd name="T55" fmla="*/ 200 h 242"/>
                <a:gd name="T56" fmla="*/ 54 w 174"/>
                <a:gd name="T57" fmla="*/ 207 h 242"/>
                <a:gd name="T58" fmla="*/ 46 w 174"/>
                <a:gd name="T59" fmla="*/ 213 h 242"/>
                <a:gd name="T60" fmla="*/ 48 w 174"/>
                <a:gd name="T61" fmla="*/ 222 h 242"/>
                <a:gd name="T62" fmla="*/ 52 w 174"/>
                <a:gd name="T63" fmla="*/ 219 h 242"/>
                <a:gd name="T64" fmla="*/ 58 w 174"/>
                <a:gd name="T65" fmla="*/ 227 h 242"/>
                <a:gd name="T66" fmla="*/ 59 w 174"/>
                <a:gd name="T67" fmla="*/ 231 h 242"/>
                <a:gd name="T68" fmla="*/ 71 w 174"/>
                <a:gd name="T69" fmla="*/ 230 h 242"/>
                <a:gd name="T70" fmla="*/ 80 w 174"/>
                <a:gd name="T71" fmla="*/ 231 h 242"/>
                <a:gd name="T72" fmla="*/ 97 w 174"/>
                <a:gd name="T73" fmla="*/ 235 h 242"/>
                <a:gd name="T74" fmla="*/ 114 w 174"/>
                <a:gd name="T75" fmla="*/ 242 h 242"/>
                <a:gd name="T76" fmla="*/ 127 w 174"/>
                <a:gd name="T77" fmla="*/ 233 h 242"/>
                <a:gd name="T78" fmla="*/ 127 w 174"/>
                <a:gd name="T79" fmla="*/ 220 h 242"/>
                <a:gd name="T80" fmla="*/ 124 w 174"/>
                <a:gd name="T81" fmla="*/ 209 h 242"/>
                <a:gd name="T82" fmla="*/ 131 w 174"/>
                <a:gd name="T83" fmla="*/ 210 h 242"/>
                <a:gd name="T84" fmla="*/ 142 w 174"/>
                <a:gd name="T85" fmla="*/ 204 h 242"/>
                <a:gd name="T86" fmla="*/ 141 w 174"/>
                <a:gd name="T87" fmla="*/ 194 h 242"/>
                <a:gd name="T88" fmla="*/ 141 w 174"/>
                <a:gd name="T89" fmla="*/ 177 h 242"/>
                <a:gd name="T90" fmla="*/ 151 w 174"/>
                <a:gd name="T91" fmla="*/ 176 h 242"/>
                <a:gd name="T92" fmla="*/ 159 w 174"/>
                <a:gd name="T93" fmla="*/ 173 h 242"/>
                <a:gd name="T94" fmla="*/ 155 w 174"/>
                <a:gd name="T95" fmla="*/ 168 h 242"/>
                <a:gd name="T96" fmla="*/ 158 w 174"/>
                <a:gd name="T97" fmla="*/ 153 h 242"/>
                <a:gd name="T98" fmla="*/ 167 w 174"/>
                <a:gd name="T99" fmla="*/ 149 h 242"/>
                <a:gd name="T100" fmla="*/ 173 w 174"/>
                <a:gd name="T101" fmla="*/ 133 h 242"/>
                <a:gd name="T102" fmla="*/ 165 w 174"/>
                <a:gd name="T103" fmla="*/ 129 h 242"/>
                <a:gd name="T104" fmla="*/ 165 w 174"/>
                <a:gd name="T105" fmla="*/ 118 h 242"/>
                <a:gd name="T106" fmla="*/ 162 w 174"/>
                <a:gd name="T107" fmla="*/ 109 h 242"/>
                <a:gd name="T108" fmla="*/ 151 w 174"/>
                <a:gd name="T109" fmla="*/ 100 h 242"/>
                <a:gd name="T110" fmla="*/ 164 w 174"/>
                <a:gd name="T111" fmla="*/ 79 h 242"/>
                <a:gd name="T112" fmla="*/ 174 w 174"/>
                <a:gd name="T113" fmla="*/ 36 h 242"/>
                <a:gd name="T114" fmla="*/ 169 w 174"/>
                <a:gd name="T115" fmla="*/ 20 h 242"/>
                <a:gd name="T116" fmla="*/ 171 w 174"/>
                <a:gd name="T1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242">
                  <a:moveTo>
                    <a:pt x="166" y="3"/>
                  </a:moveTo>
                  <a:lnTo>
                    <a:pt x="164" y="7"/>
                  </a:lnTo>
                  <a:lnTo>
                    <a:pt x="159" y="9"/>
                  </a:lnTo>
                  <a:lnTo>
                    <a:pt x="122" y="8"/>
                  </a:lnTo>
                  <a:lnTo>
                    <a:pt x="120" y="10"/>
                  </a:lnTo>
                  <a:lnTo>
                    <a:pt x="111" y="7"/>
                  </a:lnTo>
                  <a:lnTo>
                    <a:pt x="108" y="11"/>
                  </a:lnTo>
                  <a:lnTo>
                    <a:pt x="105" y="11"/>
                  </a:lnTo>
                  <a:lnTo>
                    <a:pt x="101" y="21"/>
                  </a:lnTo>
                  <a:lnTo>
                    <a:pt x="92" y="19"/>
                  </a:lnTo>
                  <a:lnTo>
                    <a:pt x="89" y="26"/>
                  </a:lnTo>
                  <a:lnTo>
                    <a:pt x="79" y="25"/>
                  </a:lnTo>
                  <a:lnTo>
                    <a:pt x="77" y="30"/>
                  </a:lnTo>
                  <a:lnTo>
                    <a:pt x="75" y="30"/>
                  </a:lnTo>
                  <a:lnTo>
                    <a:pt x="72" y="37"/>
                  </a:lnTo>
                  <a:lnTo>
                    <a:pt x="47" y="33"/>
                  </a:lnTo>
                  <a:lnTo>
                    <a:pt x="46" y="39"/>
                  </a:lnTo>
                  <a:lnTo>
                    <a:pt x="35" y="37"/>
                  </a:lnTo>
                  <a:lnTo>
                    <a:pt x="37" y="30"/>
                  </a:lnTo>
                  <a:lnTo>
                    <a:pt x="25" y="29"/>
                  </a:lnTo>
                  <a:lnTo>
                    <a:pt x="23" y="34"/>
                  </a:lnTo>
                  <a:lnTo>
                    <a:pt x="16" y="33"/>
                  </a:lnTo>
                  <a:lnTo>
                    <a:pt x="13" y="39"/>
                  </a:lnTo>
                  <a:lnTo>
                    <a:pt x="3" y="37"/>
                  </a:lnTo>
                  <a:lnTo>
                    <a:pt x="0" y="50"/>
                  </a:lnTo>
                  <a:lnTo>
                    <a:pt x="8" y="53"/>
                  </a:lnTo>
                  <a:lnTo>
                    <a:pt x="8" y="56"/>
                  </a:lnTo>
                  <a:lnTo>
                    <a:pt x="13" y="57"/>
                  </a:lnTo>
                  <a:lnTo>
                    <a:pt x="13" y="63"/>
                  </a:lnTo>
                  <a:lnTo>
                    <a:pt x="11" y="66"/>
                  </a:lnTo>
                  <a:lnTo>
                    <a:pt x="11" y="66"/>
                  </a:lnTo>
                  <a:lnTo>
                    <a:pt x="15" y="69"/>
                  </a:lnTo>
                  <a:lnTo>
                    <a:pt x="35" y="71"/>
                  </a:lnTo>
                  <a:lnTo>
                    <a:pt x="37" y="68"/>
                  </a:lnTo>
                  <a:lnTo>
                    <a:pt x="42" y="75"/>
                  </a:lnTo>
                  <a:lnTo>
                    <a:pt x="40" y="90"/>
                  </a:lnTo>
                  <a:lnTo>
                    <a:pt x="37" y="91"/>
                  </a:lnTo>
                  <a:lnTo>
                    <a:pt x="36" y="97"/>
                  </a:lnTo>
                  <a:lnTo>
                    <a:pt x="32" y="106"/>
                  </a:lnTo>
                  <a:lnTo>
                    <a:pt x="36" y="115"/>
                  </a:lnTo>
                  <a:lnTo>
                    <a:pt x="46" y="118"/>
                  </a:lnTo>
                  <a:lnTo>
                    <a:pt x="44" y="122"/>
                  </a:lnTo>
                  <a:lnTo>
                    <a:pt x="46" y="128"/>
                  </a:lnTo>
                  <a:lnTo>
                    <a:pt x="47" y="131"/>
                  </a:lnTo>
                  <a:lnTo>
                    <a:pt x="44" y="135"/>
                  </a:lnTo>
                  <a:lnTo>
                    <a:pt x="45" y="144"/>
                  </a:lnTo>
                  <a:lnTo>
                    <a:pt x="45" y="144"/>
                  </a:lnTo>
                  <a:lnTo>
                    <a:pt x="47" y="150"/>
                  </a:lnTo>
                  <a:lnTo>
                    <a:pt x="46" y="154"/>
                  </a:lnTo>
                  <a:lnTo>
                    <a:pt x="52" y="165"/>
                  </a:lnTo>
                  <a:lnTo>
                    <a:pt x="54" y="171"/>
                  </a:lnTo>
                  <a:lnTo>
                    <a:pt x="51" y="182"/>
                  </a:lnTo>
                  <a:lnTo>
                    <a:pt x="56" y="188"/>
                  </a:lnTo>
                  <a:lnTo>
                    <a:pt x="54" y="192"/>
                  </a:lnTo>
                  <a:lnTo>
                    <a:pt x="57" y="193"/>
                  </a:lnTo>
                  <a:lnTo>
                    <a:pt x="57" y="200"/>
                  </a:lnTo>
                  <a:lnTo>
                    <a:pt x="60" y="203"/>
                  </a:lnTo>
                  <a:lnTo>
                    <a:pt x="54" y="207"/>
                  </a:lnTo>
                  <a:lnTo>
                    <a:pt x="51" y="213"/>
                  </a:lnTo>
                  <a:lnTo>
                    <a:pt x="46" y="213"/>
                  </a:lnTo>
                  <a:lnTo>
                    <a:pt x="46" y="216"/>
                  </a:lnTo>
                  <a:lnTo>
                    <a:pt x="48" y="222"/>
                  </a:lnTo>
                  <a:lnTo>
                    <a:pt x="49" y="220"/>
                  </a:lnTo>
                  <a:lnTo>
                    <a:pt x="52" y="219"/>
                  </a:lnTo>
                  <a:lnTo>
                    <a:pt x="52" y="222"/>
                  </a:lnTo>
                  <a:lnTo>
                    <a:pt x="58" y="227"/>
                  </a:lnTo>
                  <a:lnTo>
                    <a:pt x="59" y="231"/>
                  </a:lnTo>
                  <a:lnTo>
                    <a:pt x="59" y="231"/>
                  </a:lnTo>
                  <a:lnTo>
                    <a:pt x="64" y="225"/>
                  </a:lnTo>
                  <a:lnTo>
                    <a:pt x="71" y="230"/>
                  </a:lnTo>
                  <a:lnTo>
                    <a:pt x="76" y="228"/>
                  </a:lnTo>
                  <a:lnTo>
                    <a:pt x="80" y="231"/>
                  </a:lnTo>
                  <a:lnTo>
                    <a:pt x="90" y="227"/>
                  </a:lnTo>
                  <a:lnTo>
                    <a:pt x="97" y="235"/>
                  </a:lnTo>
                  <a:lnTo>
                    <a:pt x="106" y="231"/>
                  </a:lnTo>
                  <a:lnTo>
                    <a:pt x="114" y="242"/>
                  </a:lnTo>
                  <a:lnTo>
                    <a:pt x="122" y="239"/>
                  </a:lnTo>
                  <a:lnTo>
                    <a:pt x="127" y="233"/>
                  </a:lnTo>
                  <a:lnTo>
                    <a:pt x="127" y="233"/>
                  </a:lnTo>
                  <a:lnTo>
                    <a:pt x="127" y="220"/>
                  </a:lnTo>
                  <a:lnTo>
                    <a:pt x="123" y="213"/>
                  </a:lnTo>
                  <a:lnTo>
                    <a:pt x="124" y="209"/>
                  </a:lnTo>
                  <a:lnTo>
                    <a:pt x="126" y="208"/>
                  </a:lnTo>
                  <a:lnTo>
                    <a:pt x="131" y="210"/>
                  </a:lnTo>
                  <a:lnTo>
                    <a:pt x="138" y="202"/>
                  </a:lnTo>
                  <a:lnTo>
                    <a:pt x="142" y="204"/>
                  </a:lnTo>
                  <a:lnTo>
                    <a:pt x="140" y="198"/>
                  </a:lnTo>
                  <a:lnTo>
                    <a:pt x="141" y="194"/>
                  </a:lnTo>
                  <a:lnTo>
                    <a:pt x="137" y="189"/>
                  </a:lnTo>
                  <a:lnTo>
                    <a:pt x="141" y="177"/>
                  </a:lnTo>
                  <a:lnTo>
                    <a:pt x="143" y="175"/>
                  </a:lnTo>
                  <a:lnTo>
                    <a:pt x="151" y="176"/>
                  </a:lnTo>
                  <a:lnTo>
                    <a:pt x="152" y="181"/>
                  </a:lnTo>
                  <a:lnTo>
                    <a:pt x="159" y="173"/>
                  </a:lnTo>
                  <a:lnTo>
                    <a:pt x="159" y="169"/>
                  </a:lnTo>
                  <a:lnTo>
                    <a:pt x="155" y="168"/>
                  </a:lnTo>
                  <a:lnTo>
                    <a:pt x="154" y="161"/>
                  </a:lnTo>
                  <a:lnTo>
                    <a:pt x="158" y="153"/>
                  </a:lnTo>
                  <a:lnTo>
                    <a:pt x="162" y="150"/>
                  </a:lnTo>
                  <a:lnTo>
                    <a:pt x="167" y="149"/>
                  </a:lnTo>
                  <a:lnTo>
                    <a:pt x="173" y="142"/>
                  </a:lnTo>
                  <a:lnTo>
                    <a:pt x="173" y="133"/>
                  </a:lnTo>
                  <a:lnTo>
                    <a:pt x="169" y="133"/>
                  </a:lnTo>
                  <a:lnTo>
                    <a:pt x="165" y="129"/>
                  </a:lnTo>
                  <a:lnTo>
                    <a:pt x="167" y="122"/>
                  </a:lnTo>
                  <a:lnTo>
                    <a:pt x="165" y="118"/>
                  </a:lnTo>
                  <a:lnTo>
                    <a:pt x="166" y="114"/>
                  </a:lnTo>
                  <a:lnTo>
                    <a:pt x="162" y="109"/>
                  </a:lnTo>
                  <a:lnTo>
                    <a:pt x="156" y="108"/>
                  </a:lnTo>
                  <a:lnTo>
                    <a:pt x="151" y="100"/>
                  </a:lnTo>
                  <a:lnTo>
                    <a:pt x="154" y="89"/>
                  </a:lnTo>
                  <a:lnTo>
                    <a:pt x="164" y="79"/>
                  </a:lnTo>
                  <a:lnTo>
                    <a:pt x="174" y="43"/>
                  </a:lnTo>
                  <a:lnTo>
                    <a:pt x="174" y="36"/>
                  </a:lnTo>
                  <a:lnTo>
                    <a:pt x="171" y="30"/>
                  </a:lnTo>
                  <a:lnTo>
                    <a:pt x="169" y="20"/>
                  </a:lnTo>
                  <a:lnTo>
                    <a:pt x="174" y="6"/>
                  </a:lnTo>
                  <a:lnTo>
                    <a:pt x="171" y="0"/>
                  </a:lnTo>
                  <a:lnTo>
                    <a:pt x="166"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9" name="Freeform 56">
              <a:extLst>
                <a:ext uri="{FF2B5EF4-FFF2-40B4-BE49-F238E27FC236}">
                  <a16:creationId xmlns:a16="http://schemas.microsoft.com/office/drawing/2014/main" id="{6B970262-4D77-4B44-89A1-558E75B405FF}"/>
                </a:ext>
              </a:extLst>
            </p:cNvPr>
            <p:cNvSpPr>
              <a:spLocks/>
            </p:cNvSpPr>
            <p:nvPr/>
          </p:nvSpPr>
          <p:spPr bwMode="auto">
            <a:xfrm>
              <a:off x="9617075" y="5864225"/>
              <a:ext cx="306388" cy="311150"/>
            </a:xfrm>
            <a:custGeom>
              <a:avLst/>
              <a:gdLst>
                <a:gd name="T0" fmla="*/ 91 w 193"/>
                <a:gd name="T1" fmla="*/ 47 h 196"/>
                <a:gd name="T2" fmla="*/ 103 w 193"/>
                <a:gd name="T3" fmla="*/ 43 h 196"/>
                <a:gd name="T4" fmla="*/ 113 w 193"/>
                <a:gd name="T5" fmla="*/ 46 h 196"/>
                <a:gd name="T6" fmla="*/ 120 w 193"/>
                <a:gd name="T7" fmla="*/ 49 h 196"/>
                <a:gd name="T8" fmla="*/ 128 w 193"/>
                <a:gd name="T9" fmla="*/ 52 h 196"/>
                <a:gd name="T10" fmla="*/ 148 w 193"/>
                <a:gd name="T11" fmla="*/ 47 h 196"/>
                <a:gd name="T12" fmla="*/ 157 w 193"/>
                <a:gd name="T13" fmla="*/ 41 h 196"/>
                <a:gd name="T14" fmla="*/ 169 w 193"/>
                <a:gd name="T15" fmla="*/ 33 h 196"/>
                <a:gd name="T16" fmla="*/ 170 w 193"/>
                <a:gd name="T17" fmla="*/ 27 h 196"/>
                <a:gd name="T18" fmla="*/ 161 w 193"/>
                <a:gd name="T19" fmla="*/ 18 h 196"/>
                <a:gd name="T20" fmla="*/ 158 w 193"/>
                <a:gd name="T21" fmla="*/ 8 h 196"/>
                <a:gd name="T22" fmla="*/ 174 w 193"/>
                <a:gd name="T23" fmla="*/ 4 h 196"/>
                <a:gd name="T24" fmla="*/ 183 w 193"/>
                <a:gd name="T25" fmla="*/ 8 h 196"/>
                <a:gd name="T26" fmla="*/ 188 w 193"/>
                <a:gd name="T27" fmla="*/ 19 h 196"/>
                <a:gd name="T28" fmla="*/ 184 w 193"/>
                <a:gd name="T29" fmla="*/ 27 h 196"/>
                <a:gd name="T30" fmla="*/ 193 w 193"/>
                <a:gd name="T31" fmla="*/ 34 h 196"/>
                <a:gd name="T32" fmla="*/ 190 w 193"/>
                <a:gd name="T33" fmla="*/ 39 h 196"/>
                <a:gd name="T34" fmla="*/ 178 w 193"/>
                <a:gd name="T35" fmla="*/ 63 h 196"/>
                <a:gd name="T36" fmla="*/ 163 w 193"/>
                <a:gd name="T37" fmla="*/ 86 h 196"/>
                <a:gd name="T38" fmla="*/ 143 w 193"/>
                <a:gd name="T39" fmla="*/ 106 h 196"/>
                <a:gd name="T40" fmla="*/ 132 w 193"/>
                <a:gd name="T41" fmla="*/ 120 h 196"/>
                <a:gd name="T42" fmla="*/ 117 w 193"/>
                <a:gd name="T43" fmla="*/ 138 h 196"/>
                <a:gd name="T44" fmla="*/ 113 w 193"/>
                <a:gd name="T45" fmla="*/ 147 h 196"/>
                <a:gd name="T46" fmla="*/ 109 w 193"/>
                <a:gd name="T47" fmla="*/ 153 h 196"/>
                <a:gd name="T48" fmla="*/ 106 w 193"/>
                <a:gd name="T49" fmla="*/ 159 h 196"/>
                <a:gd name="T50" fmla="*/ 77 w 193"/>
                <a:gd name="T51" fmla="*/ 177 h 196"/>
                <a:gd name="T52" fmla="*/ 59 w 193"/>
                <a:gd name="T53" fmla="*/ 184 h 196"/>
                <a:gd name="T54" fmla="*/ 58 w 193"/>
                <a:gd name="T55" fmla="*/ 179 h 196"/>
                <a:gd name="T56" fmla="*/ 53 w 193"/>
                <a:gd name="T57" fmla="*/ 177 h 196"/>
                <a:gd name="T58" fmla="*/ 43 w 193"/>
                <a:gd name="T59" fmla="*/ 179 h 196"/>
                <a:gd name="T60" fmla="*/ 43 w 193"/>
                <a:gd name="T61" fmla="*/ 167 h 196"/>
                <a:gd name="T62" fmla="*/ 34 w 193"/>
                <a:gd name="T63" fmla="*/ 168 h 196"/>
                <a:gd name="T64" fmla="*/ 31 w 193"/>
                <a:gd name="T65" fmla="*/ 163 h 196"/>
                <a:gd name="T66" fmla="*/ 22 w 193"/>
                <a:gd name="T67" fmla="*/ 178 h 196"/>
                <a:gd name="T68" fmla="*/ 18 w 193"/>
                <a:gd name="T69" fmla="*/ 188 h 196"/>
                <a:gd name="T70" fmla="*/ 9 w 193"/>
                <a:gd name="T71" fmla="*/ 185 h 196"/>
                <a:gd name="T72" fmla="*/ 10 w 193"/>
                <a:gd name="T73" fmla="*/ 188 h 196"/>
                <a:gd name="T74" fmla="*/ 4 w 193"/>
                <a:gd name="T75" fmla="*/ 185 h 196"/>
                <a:gd name="T76" fmla="*/ 13 w 193"/>
                <a:gd name="T77" fmla="*/ 179 h 196"/>
                <a:gd name="T78" fmla="*/ 20 w 193"/>
                <a:gd name="T79" fmla="*/ 161 h 196"/>
                <a:gd name="T80" fmla="*/ 15 w 193"/>
                <a:gd name="T81" fmla="*/ 121 h 196"/>
                <a:gd name="T82" fmla="*/ 24 w 193"/>
                <a:gd name="T83" fmla="*/ 113 h 196"/>
                <a:gd name="T84" fmla="*/ 30 w 193"/>
                <a:gd name="T85" fmla="*/ 105 h 196"/>
                <a:gd name="T86" fmla="*/ 40 w 193"/>
                <a:gd name="T87" fmla="*/ 114 h 196"/>
                <a:gd name="T88" fmla="*/ 55 w 193"/>
                <a:gd name="T89" fmla="*/ 110 h 196"/>
                <a:gd name="T90" fmla="*/ 60 w 193"/>
                <a:gd name="T91" fmla="*/ 104 h 196"/>
                <a:gd name="T92" fmla="*/ 68 w 193"/>
                <a:gd name="T93" fmla="*/ 91 h 196"/>
                <a:gd name="T94" fmla="*/ 74 w 193"/>
                <a:gd name="T95" fmla="*/ 79 h 196"/>
                <a:gd name="T96" fmla="*/ 78 w 193"/>
                <a:gd name="T97" fmla="*/ 69 h 196"/>
                <a:gd name="T98" fmla="*/ 81 w 193"/>
                <a:gd name="T99" fmla="*/ 5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96">
                  <a:moveTo>
                    <a:pt x="81" y="59"/>
                  </a:moveTo>
                  <a:lnTo>
                    <a:pt x="91" y="57"/>
                  </a:lnTo>
                  <a:lnTo>
                    <a:pt x="91" y="47"/>
                  </a:lnTo>
                  <a:lnTo>
                    <a:pt x="94" y="49"/>
                  </a:lnTo>
                  <a:lnTo>
                    <a:pt x="96" y="43"/>
                  </a:lnTo>
                  <a:lnTo>
                    <a:pt x="103" y="43"/>
                  </a:lnTo>
                  <a:lnTo>
                    <a:pt x="105" y="41"/>
                  </a:lnTo>
                  <a:lnTo>
                    <a:pt x="110" y="42"/>
                  </a:lnTo>
                  <a:lnTo>
                    <a:pt x="113" y="46"/>
                  </a:lnTo>
                  <a:lnTo>
                    <a:pt x="111" y="50"/>
                  </a:lnTo>
                  <a:lnTo>
                    <a:pt x="117" y="48"/>
                  </a:lnTo>
                  <a:lnTo>
                    <a:pt x="120" y="49"/>
                  </a:lnTo>
                  <a:lnTo>
                    <a:pt x="120" y="50"/>
                  </a:lnTo>
                  <a:lnTo>
                    <a:pt x="125" y="54"/>
                  </a:lnTo>
                  <a:lnTo>
                    <a:pt x="128" y="52"/>
                  </a:lnTo>
                  <a:lnTo>
                    <a:pt x="133" y="55"/>
                  </a:lnTo>
                  <a:lnTo>
                    <a:pt x="139" y="54"/>
                  </a:lnTo>
                  <a:lnTo>
                    <a:pt x="148" y="47"/>
                  </a:lnTo>
                  <a:lnTo>
                    <a:pt x="147" y="44"/>
                  </a:lnTo>
                  <a:lnTo>
                    <a:pt x="149" y="38"/>
                  </a:lnTo>
                  <a:lnTo>
                    <a:pt x="157" y="41"/>
                  </a:lnTo>
                  <a:lnTo>
                    <a:pt x="164" y="36"/>
                  </a:lnTo>
                  <a:lnTo>
                    <a:pt x="169" y="36"/>
                  </a:lnTo>
                  <a:lnTo>
                    <a:pt x="169" y="33"/>
                  </a:lnTo>
                  <a:lnTo>
                    <a:pt x="173" y="31"/>
                  </a:lnTo>
                  <a:lnTo>
                    <a:pt x="172" y="28"/>
                  </a:lnTo>
                  <a:lnTo>
                    <a:pt x="170" y="27"/>
                  </a:lnTo>
                  <a:lnTo>
                    <a:pt x="172" y="25"/>
                  </a:lnTo>
                  <a:lnTo>
                    <a:pt x="157" y="21"/>
                  </a:lnTo>
                  <a:lnTo>
                    <a:pt x="161" y="18"/>
                  </a:lnTo>
                  <a:lnTo>
                    <a:pt x="157" y="15"/>
                  </a:lnTo>
                  <a:lnTo>
                    <a:pt x="155" y="11"/>
                  </a:lnTo>
                  <a:lnTo>
                    <a:pt x="158" y="8"/>
                  </a:lnTo>
                  <a:lnTo>
                    <a:pt x="165" y="8"/>
                  </a:lnTo>
                  <a:lnTo>
                    <a:pt x="170" y="4"/>
                  </a:lnTo>
                  <a:lnTo>
                    <a:pt x="174" y="4"/>
                  </a:lnTo>
                  <a:lnTo>
                    <a:pt x="177" y="0"/>
                  </a:lnTo>
                  <a:lnTo>
                    <a:pt x="180" y="1"/>
                  </a:lnTo>
                  <a:lnTo>
                    <a:pt x="183" y="8"/>
                  </a:lnTo>
                  <a:lnTo>
                    <a:pt x="186" y="8"/>
                  </a:lnTo>
                  <a:lnTo>
                    <a:pt x="183" y="14"/>
                  </a:lnTo>
                  <a:lnTo>
                    <a:pt x="188" y="19"/>
                  </a:lnTo>
                  <a:lnTo>
                    <a:pt x="188" y="21"/>
                  </a:lnTo>
                  <a:lnTo>
                    <a:pt x="182" y="24"/>
                  </a:lnTo>
                  <a:lnTo>
                    <a:pt x="184" y="27"/>
                  </a:lnTo>
                  <a:lnTo>
                    <a:pt x="182" y="32"/>
                  </a:lnTo>
                  <a:lnTo>
                    <a:pt x="190" y="32"/>
                  </a:lnTo>
                  <a:lnTo>
                    <a:pt x="193" y="34"/>
                  </a:lnTo>
                  <a:lnTo>
                    <a:pt x="193" y="34"/>
                  </a:lnTo>
                  <a:lnTo>
                    <a:pt x="193" y="38"/>
                  </a:lnTo>
                  <a:lnTo>
                    <a:pt x="190" y="39"/>
                  </a:lnTo>
                  <a:lnTo>
                    <a:pt x="183" y="46"/>
                  </a:lnTo>
                  <a:lnTo>
                    <a:pt x="178" y="58"/>
                  </a:lnTo>
                  <a:lnTo>
                    <a:pt x="178" y="63"/>
                  </a:lnTo>
                  <a:lnTo>
                    <a:pt x="174" y="66"/>
                  </a:lnTo>
                  <a:lnTo>
                    <a:pt x="173" y="73"/>
                  </a:lnTo>
                  <a:lnTo>
                    <a:pt x="163" y="86"/>
                  </a:lnTo>
                  <a:lnTo>
                    <a:pt x="156" y="93"/>
                  </a:lnTo>
                  <a:lnTo>
                    <a:pt x="151" y="100"/>
                  </a:lnTo>
                  <a:lnTo>
                    <a:pt x="143" y="106"/>
                  </a:lnTo>
                  <a:lnTo>
                    <a:pt x="135" y="120"/>
                  </a:lnTo>
                  <a:lnTo>
                    <a:pt x="133" y="119"/>
                  </a:lnTo>
                  <a:lnTo>
                    <a:pt x="132" y="120"/>
                  </a:lnTo>
                  <a:lnTo>
                    <a:pt x="129" y="128"/>
                  </a:lnTo>
                  <a:lnTo>
                    <a:pt x="123" y="131"/>
                  </a:lnTo>
                  <a:lnTo>
                    <a:pt x="117" y="138"/>
                  </a:lnTo>
                  <a:lnTo>
                    <a:pt x="117" y="142"/>
                  </a:lnTo>
                  <a:lnTo>
                    <a:pt x="113" y="145"/>
                  </a:lnTo>
                  <a:lnTo>
                    <a:pt x="113" y="147"/>
                  </a:lnTo>
                  <a:lnTo>
                    <a:pt x="115" y="146"/>
                  </a:lnTo>
                  <a:lnTo>
                    <a:pt x="112" y="151"/>
                  </a:lnTo>
                  <a:lnTo>
                    <a:pt x="109" y="153"/>
                  </a:lnTo>
                  <a:lnTo>
                    <a:pt x="109" y="152"/>
                  </a:lnTo>
                  <a:lnTo>
                    <a:pt x="108" y="152"/>
                  </a:lnTo>
                  <a:lnTo>
                    <a:pt x="106" y="159"/>
                  </a:lnTo>
                  <a:lnTo>
                    <a:pt x="85" y="172"/>
                  </a:lnTo>
                  <a:lnTo>
                    <a:pt x="79" y="179"/>
                  </a:lnTo>
                  <a:lnTo>
                    <a:pt x="77" y="177"/>
                  </a:lnTo>
                  <a:lnTo>
                    <a:pt x="74" y="180"/>
                  </a:lnTo>
                  <a:lnTo>
                    <a:pt x="72" y="178"/>
                  </a:lnTo>
                  <a:lnTo>
                    <a:pt x="59" y="184"/>
                  </a:lnTo>
                  <a:lnTo>
                    <a:pt x="58" y="182"/>
                  </a:lnTo>
                  <a:lnTo>
                    <a:pt x="60" y="182"/>
                  </a:lnTo>
                  <a:lnTo>
                    <a:pt x="58" y="179"/>
                  </a:lnTo>
                  <a:lnTo>
                    <a:pt x="56" y="179"/>
                  </a:lnTo>
                  <a:lnTo>
                    <a:pt x="55" y="182"/>
                  </a:lnTo>
                  <a:lnTo>
                    <a:pt x="53" y="177"/>
                  </a:lnTo>
                  <a:lnTo>
                    <a:pt x="48" y="179"/>
                  </a:lnTo>
                  <a:lnTo>
                    <a:pt x="45" y="176"/>
                  </a:lnTo>
                  <a:lnTo>
                    <a:pt x="43" y="179"/>
                  </a:lnTo>
                  <a:lnTo>
                    <a:pt x="42" y="172"/>
                  </a:lnTo>
                  <a:lnTo>
                    <a:pt x="44" y="168"/>
                  </a:lnTo>
                  <a:lnTo>
                    <a:pt x="43" y="167"/>
                  </a:lnTo>
                  <a:lnTo>
                    <a:pt x="43" y="164"/>
                  </a:lnTo>
                  <a:lnTo>
                    <a:pt x="34" y="172"/>
                  </a:lnTo>
                  <a:lnTo>
                    <a:pt x="34" y="168"/>
                  </a:lnTo>
                  <a:lnTo>
                    <a:pt x="37" y="164"/>
                  </a:lnTo>
                  <a:lnTo>
                    <a:pt x="31" y="165"/>
                  </a:lnTo>
                  <a:lnTo>
                    <a:pt x="31" y="163"/>
                  </a:lnTo>
                  <a:lnTo>
                    <a:pt x="24" y="176"/>
                  </a:lnTo>
                  <a:lnTo>
                    <a:pt x="22" y="176"/>
                  </a:lnTo>
                  <a:lnTo>
                    <a:pt x="22" y="178"/>
                  </a:lnTo>
                  <a:lnTo>
                    <a:pt x="23" y="178"/>
                  </a:lnTo>
                  <a:lnTo>
                    <a:pt x="19" y="181"/>
                  </a:lnTo>
                  <a:lnTo>
                    <a:pt x="18" y="188"/>
                  </a:lnTo>
                  <a:lnTo>
                    <a:pt x="16" y="184"/>
                  </a:lnTo>
                  <a:lnTo>
                    <a:pt x="11" y="186"/>
                  </a:lnTo>
                  <a:lnTo>
                    <a:pt x="9" y="185"/>
                  </a:lnTo>
                  <a:lnTo>
                    <a:pt x="9" y="183"/>
                  </a:lnTo>
                  <a:lnTo>
                    <a:pt x="5" y="184"/>
                  </a:lnTo>
                  <a:lnTo>
                    <a:pt x="10" y="188"/>
                  </a:lnTo>
                  <a:lnTo>
                    <a:pt x="5" y="196"/>
                  </a:lnTo>
                  <a:lnTo>
                    <a:pt x="3" y="188"/>
                  </a:lnTo>
                  <a:lnTo>
                    <a:pt x="4" y="185"/>
                  </a:lnTo>
                  <a:lnTo>
                    <a:pt x="0" y="182"/>
                  </a:lnTo>
                  <a:lnTo>
                    <a:pt x="3" y="179"/>
                  </a:lnTo>
                  <a:lnTo>
                    <a:pt x="13" y="179"/>
                  </a:lnTo>
                  <a:lnTo>
                    <a:pt x="13" y="177"/>
                  </a:lnTo>
                  <a:lnTo>
                    <a:pt x="16" y="177"/>
                  </a:lnTo>
                  <a:lnTo>
                    <a:pt x="20" y="161"/>
                  </a:lnTo>
                  <a:lnTo>
                    <a:pt x="17" y="157"/>
                  </a:lnTo>
                  <a:lnTo>
                    <a:pt x="20" y="140"/>
                  </a:lnTo>
                  <a:lnTo>
                    <a:pt x="15" y="121"/>
                  </a:lnTo>
                  <a:lnTo>
                    <a:pt x="12" y="117"/>
                  </a:lnTo>
                  <a:lnTo>
                    <a:pt x="21" y="113"/>
                  </a:lnTo>
                  <a:lnTo>
                    <a:pt x="24" y="113"/>
                  </a:lnTo>
                  <a:lnTo>
                    <a:pt x="28" y="108"/>
                  </a:lnTo>
                  <a:lnTo>
                    <a:pt x="28" y="105"/>
                  </a:lnTo>
                  <a:lnTo>
                    <a:pt x="30" y="105"/>
                  </a:lnTo>
                  <a:lnTo>
                    <a:pt x="33" y="101"/>
                  </a:lnTo>
                  <a:lnTo>
                    <a:pt x="37" y="104"/>
                  </a:lnTo>
                  <a:lnTo>
                    <a:pt x="40" y="114"/>
                  </a:lnTo>
                  <a:lnTo>
                    <a:pt x="38" y="120"/>
                  </a:lnTo>
                  <a:lnTo>
                    <a:pt x="48" y="126"/>
                  </a:lnTo>
                  <a:lnTo>
                    <a:pt x="55" y="110"/>
                  </a:lnTo>
                  <a:lnTo>
                    <a:pt x="57" y="111"/>
                  </a:lnTo>
                  <a:lnTo>
                    <a:pt x="61" y="108"/>
                  </a:lnTo>
                  <a:lnTo>
                    <a:pt x="60" y="104"/>
                  </a:lnTo>
                  <a:lnTo>
                    <a:pt x="62" y="98"/>
                  </a:lnTo>
                  <a:lnTo>
                    <a:pt x="65" y="97"/>
                  </a:lnTo>
                  <a:lnTo>
                    <a:pt x="68" y="91"/>
                  </a:lnTo>
                  <a:lnTo>
                    <a:pt x="68" y="84"/>
                  </a:lnTo>
                  <a:lnTo>
                    <a:pt x="73" y="82"/>
                  </a:lnTo>
                  <a:lnTo>
                    <a:pt x="74" y="79"/>
                  </a:lnTo>
                  <a:lnTo>
                    <a:pt x="73" y="76"/>
                  </a:lnTo>
                  <a:lnTo>
                    <a:pt x="79" y="72"/>
                  </a:lnTo>
                  <a:lnTo>
                    <a:pt x="78" y="69"/>
                  </a:lnTo>
                  <a:lnTo>
                    <a:pt x="79" y="67"/>
                  </a:lnTo>
                  <a:lnTo>
                    <a:pt x="77" y="65"/>
                  </a:lnTo>
                  <a:lnTo>
                    <a:pt x="81" y="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0" name="Freeform 57">
              <a:extLst>
                <a:ext uri="{FF2B5EF4-FFF2-40B4-BE49-F238E27FC236}">
                  <a16:creationId xmlns:a16="http://schemas.microsoft.com/office/drawing/2014/main" id="{08291CBB-20AA-4FB2-B303-7C4AC9F61A31}"/>
                </a:ext>
              </a:extLst>
            </p:cNvPr>
            <p:cNvSpPr>
              <a:spLocks/>
            </p:cNvSpPr>
            <p:nvPr/>
          </p:nvSpPr>
          <p:spPr bwMode="auto">
            <a:xfrm>
              <a:off x="5938838" y="5227638"/>
              <a:ext cx="152400" cy="223838"/>
            </a:xfrm>
            <a:custGeom>
              <a:avLst/>
              <a:gdLst>
                <a:gd name="T0" fmla="*/ 9 w 96"/>
                <a:gd name="T1" fmla="*/ 1 h 141"/>
                <a:gd name="T2" fmla="*/ 11 w 96"/>
                <a:gd name="T3" fmla="*/ 3 h 141"/>
                <a:gd name="T4" fmla="*/ 16 w 96"/>
                <a:gd name="T5" fmla="*/ 1 h 141"/>
                <a:gd name="T6" fmla="*/ 38 w 96"/>
                <a:gd name="T7" fmla="*/ 9 h 141"/>
                <a:gd name="T8" fmla="*/ 45 w 96"/>
                <a:gd name="T9" fmla="*/ 19 h 141"/>
                <a:gd name="T10" fmla="*/ 54 w 96"/>
                <a:gd name="T11" fmla="*/ 25 h 141"/>
                <a:gd name="T12" fmla="*/ 58 w 96"/>
                <a:gd name="T13" fmla="*/ 24 h 141"/>
                <a:gd name="T14" fmla="*/ 53 w 96"/>
                <a:gd name="T15" fmla="*/ 35 h 141"/>
                <a:gd name="T16" fmla="*/ 58 w 96"/>
                <a:gd name="T17" fmla="*/ 41 h 141"/>
                <a:gd name="T18" fmla="*/ 74 w 96"/>
                <a:gd name="T19" fmla="*/ 48 h 141"/>
                <a:gd name="T20" fmla="*/ 77 w 96"/>
                <a:gd name="T21" fmla="*/ 60 h 141"/>
                <a:gd name="T22" fmla="*/ 71 w 96"/>
                <a:gd name="T23" fmla="*/ 70 h 141"/>
                <a:gd name="T24" fmla="*/ 77 w 96"/>
                <a:gd name="T25" fmla="*/ 84 h 141"/>
                <a:gd name="T26" fmla="*/ 79 w 96"/>
                <a:gd name="T27" fmla="*/ 87 h 141"/>
                <a:gd name="T28" fmla="*/ 83 w 96"/>
                <a:gd name="T29" fmla="*/ 86 h 141"/>
                <a:gd name="T30" fmla="*/ 84 w 96"/>
                <a:gd name="T31" fmla="*/ 100 h 141"/>
                <a:gd name="T32" fmla="*/ 89 w 96"/>
                <a:gd name="T33" fmla="*/ 107 h 141"/>
                <a:gd name="T34" fmla="*/ 91 w 96"/>
                <a:gd name="T35" fmla="*/ 112 h 141"/>
                <a:gd name="T36" fmla="*/ 94 w 96"/>
                <a:gd name="T37" fmla="*/ 115 h 141"/>
                <a:gd name="T38" fmla="*/ 94 w 96"/>
                <a:gd name="T39" fmla="*/ 118 h 141"/>
                <a:gd name="T40" fmla="*/ 92 w 96"/>
                <a:gd name="T41" fmla="*/ 126 h 141"/>
                <a:gd name="T42" fmla="*/ 93 w 96"/>
                <a:gd name="T43" fmla="*/ 135 h 141"/>
                <a:gd name="T44" fmla="*/ 81 w 96"/>
                <a:gd name="T45" fmla="*/ 140 h 141"/>
                <a:gd name="T46" fmla="*/ 78 w 96"/>
                <a:gd name="T47" fmla="*/ 141 h 141"/>
                <a:gd name="T48" fmla="*/ 66 w 96"/>
                <a:gd name="T49" fmla="*/ 130 h 141"/>
                <a:gd name="T50" fmla="*/ 59 w 96"/>
                <a:gd name="T51" fmla="*/ 129 h 141"/>
                <a:gd name="T52" fmla="*/ 56 w 96"/>
                <a:gd name="T53" fmla="*/ 134 h 141"/>
                <a:gd name="T54" fmla="*/ 49 w 96"/>
                <a:gd name="T55" fmla="*/ 137 h 141"/>
                <a:gd name="T56" fmla="*/ 47 w 96"/>
                <a:gd name="T57" fmla="*/ 128 h 141"/>
                <a:gd name="T58" fmla="*/ 48 w 96"/>
                <a:gd name="T59" fmla="*/ 126 h 141"/>
                <a:gd name="T60" fmla="*/ 32 w 96"/>
                <a:gd name="T61" fmla="*/ 126 h 141"/>
                <a:gd name="T62" fmla="*/ 22 w 96"/>
                <a:gd name="T63" fmla="*/ 122 h 141"/>
                <a:gd name="T64" fmla="*/ 21 w 96"/>
                <a:gd name="T65" fmla="*/ 113 h 141"/>
                <a:gd name="T66" fmla="*/ 18 w 96"/>
                <a:gd name="T67" fmla="*/ 102 h 141"/>
                <a:gd name="T68" fmla="*/ 14 w 96"/>
                <a:gd name="T69" fmla="*/ 95 h 141"/>
                <a:gd name="T70" fmla="*/ 13 w 96"/>
                <a:gd name="T71" fmla="*/ 89 h 141"/>
                <a:gd name="T72" fmla="*/ 13 w 96"/>
                <a:gd name="T73" fmla="*/ 72 h 141"/>
                <a:gd name="T74" fmla="*/ 5 w 96"/>
                <a:gd name="T75" fmla="*/ 62 h 141"/>
                <a:gd name="T76" fmla="*/ 0 w 96"/>
                <a:gd name="T77" fmla="*/ 60 h 141"/>
                <a:gd name="T78" fmla="*/ 2 w 96"/>
                <a:gd name="T79" fmla="*/ 55 h 141"/>
                <a:gd name="T80" fmla="*/ 6 w 96"/>
                <a:gd name="T81" fmla="*/ 49 h 141"/>
                <a:gd name="T82" fmla="*/ 9 w 96"/>
                <a:gd name="T83" fmla="*/ 46 h 141"/>
                <a:gd name="T84" fmla="*/ 4 w 96"/>
                <a:gd name="T85" fmla="*/ 31 h 141"/>
                <a:gd name="T86" fmla="*/ 3 w 96"/>
                <a:gd name="T87" fmla="*/ 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141">
                  <a:moveTo>
                    <a:pt x="10" y="0"/>
                  </a:moveTo>
                  <a:lnTo>
                    <a:pt x="9" y="1"/>
                  </a:lnTo>
                  <a:lnTo>
                    <a:pt x="9" y="1"/>
                  </a:lnTo>
                  <a:lnTo>
                    <a:pt x="11" y="3"/>
                  </a:lnTo>
                  <a:lnTo>
                    <a:pt x="14" y="0"/>
                  </a:lnTo>
                  <a:lnTo>
                    <a:pt x="16" y="1"/>
                  </a:lnTo>
                  <a:lnTo>
                    <a:pt x="23" y="7"/>
                  </a:lnTo>
                  <a:lnTo>
                    <a:pt x="38" y="9"/>
                  </a:lnTo>
                  <a:lnTo>
                    <a:pt x="44" y="15"/>
                  </a:lnTo>
                  <a:lnTo>
                    <a:pt x="45" y="19"/>
                  </a:lnTo>
                  <a:lnTo>
                    <a:pt x="51" y="21"/>
                  </a:lnTo>
                  <a:lnTo>
                    <a:pt x="54" y="25"/>
                  </a:lnTo>
                  <a:lnTo>
                    <a:pt x="58" y="24"/>
                  </a:lnTo>
                  <a:lnTo>
                    <a:pt x="58" y="24"/>
                  </a:lnTo>
                  <a:lnTo>
                    <a:pt x="58" y="30"/>
                  </a:lnTo>
                  <a:lnTo>
                    <a:pt x="53" y="35"/>
                  </a:lnTo>
                  <a:lnTo>
                    <a:pt x="54" y="40"/>
                  </a:lnTo>
                  <a:lnTo>
                    <a:pt x="58" y="41"/>
                  </a:lnTo>
                  <a:lnTo>
                    <a:pt x="61" y="47"/>
                  </a:lnTo>
                  <a:lnTo>
                    <a:pt x="74" y="48"/>
                  </a:lnTo>
                  <a:lnTo>
                    <a:pt x="72" y="58"/>
                  </a:lnTo>
                  <a:lnTo>
                    <a:pt x="77" y="60"/>
                  </a:lnTo>
                  <a:lnTo>
                    <a:pt x="72" y="66"/>
                  </a:lnTo>
                  <a:lnTo>
                    <a:pt x="71" y="70"/>
                  </a:lnTo>
                  <a:lnTo>
                    <a:pt x="79" y="76"/>
                  </a:lnTo>
                  <a:lnTo>
                    <a:pt x="77" y="84"/>
                  </a:lnTo>
                  <a:lnTo>
                    <a:pt x="78" y="86"/>
                  </a:lnTo>
                  <a:lnTo>
                    <a:pt x="79" y="87"/>
                  </a:lnTo>
                  <a:lnTo>
                    <a:pt x="83" y="86"/>
                  </a:lnTo>
                  <a:lnTo>
                    <a:pt x="83" y="86"/>
                  </a:lnTo>
                  <a:lnTo>
                    <a:pt x="79" y="96"/>
                  </a:lnTo>
                  <a:lnTo>
                    <a:pt x="84" y="100"/>
                  </a:lnTo>
                  <a:lnTo>
                    <a:pt x="84" y="106"/>
                  </a:lnTo>
                  <a:lnTo>
                    <a:pt x="89" y="107"/>
                  </a:lnTo>
                  <a:lnTo>
                    <a:pt x="88" y="110"/>
                  </a:lnTo>
                  <a:lnTo>
                    <a:pt x="91" y="112"/>
                  </a:lnTo>
                  <a:lnTo>
                    <a:pt x="96" y="113"/>
                  </a:lnTo>
                  <a:lnTo>
                    <a:pt x="94" y="115"/>
                  </a:lnTo>
                  <a:lnTo>
                    <a:pt x="96" y="117"/>
                  </a:lnTo>
                  <a:lnTo>
                    <a:pt x="94" y="118"/>
                  </a:lnTo>
                  <a:lnTo>
                    <a:pt x="95" y="123"/>
                  </a:lnTo>
                  <a:lnTo>
                    <a:pt x="92" y="126"/>
                  </a:lnTo>
                  <a:lnTo>
                    <a:pt x="93" y="135"/>
                  </a:lnTo>
                  <a:lnTo>
                    <a:pt x="93" y="135"/>
                  </a:lnTo>
                  <a:lnTo>
                    <a:pt x="84" y="135"/>
                  </a:lnTo>
                  <a:lnTo>
                    <a:pt x="81" y="140"/>
                  </a:lnTo>
                  <a:lnTo>
                    <a:pt x="81" y="140"/>
                  </a:lnTo>
                  <a:lnTo>
                    <a:pt x="78" y="141"/>
                  </a:lnTo>
                  <a:lnTo>
                    <a:pt x="72" y="132"/>
                  </a:lnTo>
                  <a:lnTo>
                    <a:pt x="66" y="130"/>
                  </a:lnTo>
                  <a:lnTo>
                    <a:pt x="63" y="131"/>
                  </a:lnTo>
                  <a:lnTo>
                    <a:pt x="59" y="129"/>
                  </a:lnTo>
                  <a:lnTo>
                    <a:pt x="58" y="130"/>
                  </a:lnTo>
                  <a:lnTo>
                    <a:pt x="56" y="134"/>
                  </a:lnTo>
                  <a:lnTo>
                    <a:pt x="53" y="133"/>
                  </a:lnTo>
                  <a:lnTo>
                    <a:pt x="49" y="137"/>
                  </a:lnTo>
                  <a:lnTo>
                    <a:pt x="46" y="134"/>
                  </a:lnTo>
                  <a:lnTo>
                    <a:pt x="47" y="128"/>
                  </a:lnTo>
                  <a:lnTo>
                    <a:pt x="49" y="127"/>
                  </a:lnTo>
                  <a:lnTo>
                    <a:pt x="48" y="126"/>
                  </a:lnTo>
                  <a:lnTo>
                    <a:pt x="39" y="124"/>
                  </a:lnTo>
                  <a:lnTo>
                    <a:pt x="32" y="126"/>
                  </a:lnTo>
                  <a:lnTo>
                    <a:pt x="31" y="121"/>
                  </a:lnTo>
                  <a:lnTo>
                    <a:pt x="22" y="122"/>
                  </a:lnTo>
                  <a:lnTo>
                    <a:pt x="19" y="119"/>
                  </a:lnTo>
                  <a:lnTo>
                    <a:pt x="21" y="113"/>
                  </a:lnTo>
                  <a:lnTo>
                    <a:pt x="17" y="104"/>
                  </a:lnTo>
                  <a:lnTo>
                    <a:pt x="18" y="102"/>
                  </a:lnTo>
                  <a:lnTo>
                    <a:pt x="16" y="101"/>
                  </a:lnTo>
                  <a:lnTo>
                    <a:pt x="14" y="95"/>
                  </a:lnTo>
                  <a:lnTo>
                    <a:pt x="15" y="91"/>
                  </a:lnTo>
                  <a:lnTo>
                    <a:pt x="13" y="89"/>
                  </a:lnTo>
                  <a:lnTo>
                    <a:pt x="8" y="91"/>
                  </a:lnTo>
                  <a:lnTo>
                    <a:pt x="13" y="72"/>
                  </a:lnTo>
                  <a:lnTo>
                    <a:pt x="5" y="66"/>
                  </a:lnTo>
                  <a:lnTo>
                    <a:pt x="5" y="62"/>
                  </a:lnTo>
                  <a:lnTo>
                    <a:pt x="2" y="63"/>
                  </a:lnTo>
                  <a:lnTo>
                    <a:pt x="0" y="60"/>
                  </a:lnTo>
                  <a:lnTo>
                    <a:pt x="2" y="59"/>
                  </a:lnTo>
                  <a:lnTo>
                    <a:pt x="2" y="55"/>
                  </a:lnTo>
                  <a:lnTo>
                    <a:pt x="5" y="55"/>
                  </a:lnTo>
                  <a:lnTo>
                    <a:pt x="6" y="49"/>
                  </a:lnTo>
                  <a:lnTo>
                    <a:pt x="12" y="48"/>
                  </a:lnTo>
                  <a:lnTo>
                    <a:pt x="9" y="46"/>
                  </a:lnTo>
                  <a:lnTo>
                    <a:pt x="9" y="39"/>
                  </a:lnTo>
                  <a:lnTo>
                    <a:pt x="4" y="31"/>
                  </a:lnTo>
                  <a:lnTo>
                    <a:pt x="6" y="27"/>
                  </a:lnTo>
                  <a:lnTo>
                    <a:pt x="3" y="9"/>
                  </a:lnTo>
                  <a:lnTo>
                    <a:pt x="1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1" name="Freeform 58">
              <a:extLst>
                <a:ext uri="{FF2B5EF4-FFF2-40B4-BE49-F238E27FC236}">
                  <a16:creationId xmlns:a16="http://schemas.microsoft.com/office/drawing/2014/main" id="{9C52BF1C-EA67-4C2A-8FFA-0F1A161F2502}"/>
                </a:ext>
              </a:extLst>
            </p:cNvPr>
            <p:cNvSpPr>
              <a:spLocks/>
            </p:cNvSpPr>
            <p:nvPr/>
          </p:nvSpPr>
          <p:spPr bwMode="auto">
            <a:xfrm>
              <a:off x="6467475" y="5549900"/>
              <a:ext cx="174625" cy="100013"/>
            </a:xfrm>
            <a:custGeom>
              <a:avLst/>
              <a:gdLst>
                <a:gd name="T0" fmla="*/ 5 w 110"/>
                <a:gd name="T1" fmla="*/ 7 h 63"/>
                <a:gd name="T2" fmla="*/ 9 w 110"/>
                <a:gd name="T3" fmla="*/ 10 h 63"/>
                <a:gd name="T4" fmla="*/ 10 w 110"/>
                <a:gd name="T5" fmla="*/ 6 h 63"/>
                <a:gd name="T6" fmla="*/ 11 w 110"/>
                <a:gd name="T7" fmla="*/ 9 h 63"/>
                <a:gd name="T8" fmla="*/ 14 w 110"/>
                <a:gd name="T9" fmla="*/ 7 h 63"/>
                <a:gd name="T10" fmla="*/ 25 w 110"/>
                <a:gd name="T11" fmla="*/ 7 h 63"/>
                <a:gd name="T12" fmla="*/ 24 w 110"/>
                <a:gd name="T13" fmla="*/ 2 h 63"/>
                <a:gd name="T14" fmla="*/ 26 w 110"/>
                <a:gd name="T15" fmla="*/ 0 h 63"/>
                <a:gd name="T16" fmla="*/ 30 w 110"/>
                <a:gd name="T17" fmla="*/ 2 h 63"/>
                <a:gd name="T18" fmla="*/ 33 w 110"/>
                <a:gd name="T19" fmla="*/ 0 h 63"/>
                <a:gd name="T20" fmla="*/ 41 w 110"/>
                <a:gd name="T21" fmla="*/ 4 h 63"/>
                <a:gd name="T22" fmla="*/ 44 w 110"/>
                <a:gd name="T23" fmla="*/ 10 h 63"/>
                <a:gd name="T24" fmla="*/ 54 w 110"/>
                <a:gd name="T25" fmla="*/ 11 h 63"/>
                <a:gd name="T26" fmla="*/ 55 w 110"/>
                <a:gd name="T27" fmla="*/ 12 h 63"/>
                <a:gd name="T28" fmla="*/ 60 w 110"/>
                <a:gd name="T29" fmla="*/ 10 h 63"/>
                <a:gd name="T30" fmla="*/ 57 w 110"/>
                <a:gd name="T31" fmla="*/ 4 h 63"/>
                <a:gd name="T32" fmla="*/ 62 w 110"/>
                <a:gd name="T33" fmla="*/ 2 h 63"/>
                <a:gd name="T34" fmla="*/ 70 w 110"/>
                <a:gd name="T35" fmla="*/ 2 h 63"/>
                <a:gd name="T36" fmla="*/ 72 w 110"/>
                <a:gd name="T37" fmla="*/ 4 h 63"/>
                <a:gd name="T38" fmla="*/ 82 w 110"/>
                <a:gd name="T39" fmla="*/ 2 h 63"/>
                <a:gd name="T40" fmla="*/ 84 w 110"/>
                <a:gd name="T41" fmla="*/ 1 h 63"/>
                <a:gd name="T42" fmla="*/ 84 w 110"/>
                <a:gd name="T43" fmla="*/ 1 h 63"/>
                <a:gd name="T44" fmla="*/ 88 w 110"/>
                <a:gd name="T45" fmla="*/ 0 h 63"/>
                <a:gd name="T46" fmla="*/ 91 w 110"/>
                <a:gd name="T47" fmla="*/ 2 h 63"/>
                <a:gd name="T48" fmla="*/ 98 w 110"/>
                <a:gd name="T49" fmla="*/ 14 h 63"/>
                <a:gd name="T50" fmla="*/ 98 w 110"/>
                <a:gd name="T51" fmla="*/ 19 h 63"/>
                <a:gd name="T52" fmla="*/ 103 w 110"/>
                <a:gd name="T53" fmla="*/ 19 h 63"/>
                <a:gd name="T54" fmla="*/ 108 w 110"/>
                <a:gd name="T55" fmla="*/ 23 h 63"/>
                <a:gd name="T56" fmla="*/ 108 w 110"/>
                <a:gd name="T57" fmla="*/ 40 h 63"/>
                <a:gd name="T58" fmla="*/ 110 w 110"/>
                <a:gd name="T59" fmla="*/ 44 h 63"/>
                <a:gd name="T60" fmla="*/ 105 w 110"/>
                <a:gd name="T61" fmla="*/ 50 h 63"/>
                <a:gd name="T62" fmla="*/ 105 w 110"/>
                <a:gd name="T63" fmla="*/ 50 h 63"/>
                <a:gd name="T64" fmla="*/ 102 w 110"/>
                <a:gd name="T65" fmla="*/ 47 h 63"/>
                <a:gd name="T66" fmla="*/ 96 w 110"/>
                <a:gd name="T67" fmla="*/ 48 h 63"/>
                <a:gd name="T68" fmla="*/ 94 w 110"/>
                <a:gd name="T69" fmla="*/ 51 h 63"/>
                <a:gd name="T70" fmla="*/ 87 w 110"/>
                <a:gd name="T71" fmla="*/ 55 h 63"/>
                <a:gd name="T72" fmla="*/ 88 w 110"/>
                <a:gd name="T73" fmla="*/ 59 h 63"/>
                <a:gd name="T74" fmla="*/ 80 w 110"/>
                <a:gd name="T75" fmla="*/ 55 h 63"/>
                <a:gd name="T76" fmla="*/ 76 w 110"/>
                <a:gd name="T77" fmla="*/ 59 h 63"/>
                <a:gd name="T78" fmla="*/ 69 w 110"/>
                <a:gd name="T79" fmla="*/ 59 h 63"/>
                <a:gd name="T80" fmla="*/ 67 w 110"/>
                <a:gd name="T81" fmla="*/ 61 h 63"/>
                <a:gd name="T82" fmla="*/ 62 w 110"/>
                <a:gd name="T83" fmla="*/ 57 h 63"/>
                <a:gd name="T84" fmla="*/ 56 w 110"/>
                <a:gd name="T85" fmla="*/ 55 h 63"/>
                <a:gd name="T86" fmla="*/ 49 w 110"/>
                <a:gd name="T87" fmla="*/ 63 h 63"/>
                <a:gd name="T88" fmla="*/ 38 w 110"/>
                <a:gd name="T89" fmla="*/ 58 h 63"/>
                <a:gd name="T90" fmla="*/ 30 w 110"/>
                <a:gd name="T91" fmla="*/ 61 h 63"/>
                <a:gd name="T92" fmla="*/ 26 w 110"/>
                <a:gd name="T93" fmla="*/ 58 h 63"/>
                <a:gd name="T94" fmla="*/ 23 w 110"/>
                <a:gd name="T95" fmla="*/ 60 h 63"/>
                <a:gd name="T96" fmla="*/ 23 w 110"/>
                <a:gd name="T97" fmla="*/ 60 h 63"/>
                <a:gd name="T98" fmla="*/ 26 w 110"/>
                <a:gd name="T99" fmla="*/ 49 h 63"/>
                <a:gd name="T100" fmla="*/ 10 w 110"/>
                <a:gd name="T101" fmla="*/ 33 h 63"/>
                <a:gd name="T102" fmla="*/ 10 w 110"/>
                <a:gd name="T103" fmla="*/ 30 h 63"/>
                <a:gd name="T104" fmla="*/ 7 w 110"/>
                <a:gd name="T105" fmla="*/ 25 h 63"/>
                <a:gd name="T106" fmla="*/ 4 w 110"/>
                <a:gd name="T107" fmla="*/ 24 h 63"/>
                <a:gd name="T108" fmla="*/ 5 w 110"/>
                <a:gd name="T109" fmla="*/ 21 h 63"/>
                <a:gd name="T110" fmla="*/ 0 w 110"/>
                <a:gd name="T111" fmla="*/ 19 h 63"/>
                <a:gd name="T112" fmla="*/ 0 w 110"/>
                <a:gd name="T113" fmla="*/ 8 h 63"/>
                <a:gd name="T114" fmla="*/ 0 w 110"/>
                <a:gd name="T115" fmla="*/ 8 h 63"/>
                <a:gd name="T116" fmla="*/ 5 w 110"/>
                <a:gd name="T11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 h="63">
                  <a:moveTo>
                    <a:pt x="5" y="7"/>
                  </a:moveTo>
                  <a:lnTo>
                    <a:pt x="9" y="10"/>
                  </a:lnTo>
                  <a:lnTo>
                    <a:pt x="10" y="6"/>
                  </a:lnTo>
                  <a:lnTo>
                    <a:pt x="11" y="9"/>
                  </a:lnTo>
                  <a:lnTo>
                    <a:pt x="14" y="7"/>
                  </a:lnTo>
                  <a:lnTo>
                    <a:pt x="25" y="7"/>
                  </a:lnTo>
                  <a:lnTo>
                    <a:pt x="24" y="2"/>
                  </a:lnTo>
                  <a:lnTo>
                    <a:pt x="26" y="0"/>
                  </a:lnTo>
                  <a:lnTo>
                    <a:pt x="30" y="2"/>
                  </a:lnTo>
                  <a:lnTo>
                    <a:pt x="33" y="0"/>
                  </a:lnTo>
                  <a:lnTo>
                    <a:pt x="41" y="4"/>
                  </a:lnTo>
                  <a:lnTo>
                    <a:pt x="44" y="10"/>
                  </a:lnTo>
                  <a:lnTo>
                    <a:pt x="54" y="11"/>
                  </a:lnTo>
                  <a:lnTo>
                    <a:pt x="55" y="12"/>
                  </a:lnTo>
                  <a:lnTo>
                    <a:pt x="60" y="10"/>
                  </a:lnTo>
                  <a:lnTo>
                    <a:pt x="57" y="4"/>
                  </a:lnTo>
                  <a:lnTo>
                    <a:pt x="62" y="2"/>
                  </a:lnTo>
                  <a:lnTo>
                    <a:pt x="70" y="2"/>
                  </a:lnTo>
                  <a:lnTo>
                    <a:pt x="72" y="4"/>
                  </a:lnTo>
                  <a:lnTo>
                    <a:pt x="82" y="2"/>
                  </a:lnTo>
                  <a:lnTo>
                    <a:pt x="84" y="1"/>
                  </a:lnTo>
                  <a:lnTo>
                    <a:pt x="84" y="1"/>
                  </a:lnTo>
                  <a:lnTo>
                    <a:pt x="88" y="0"/>
                  </a:lnTo>
                  <a:lnTo>
                    <a:pt x="91" y="2"/>
                  </a:lnTo>
                  <a:lnTo>
                    <a:pt x="98" y="14"/>
                  </a:lnTo>
                  <a:lnTo>
                    <a:pt x="98" y="19"/>
                  </a:lnTo>
                  <a:lnTo>
                    <a:pt x="103" y="19"/>
                  </a:lnTo>
                  <a:lnTo>
                    <a:pt x="108" y="23"/>
                  </a:lnTo>
                  <a:lnTo>
                    <a:pt x="108" y="40"/>
                  </a:lnTo>
                  <a:lnTo>
                    <a:pt x="110" y="44"/>
                  </a:lnTo>
                  <a:lnTo>
                    <a:pt x="105" y="50"/>
                  </a:lnTo>
                  <a:lnTo>
                    <a:pt x="105" y="50"/>
                  </a:lnTo>
                  <a:lnTo>
                    <a:pt x="102" y="47"/>
                  </a:lnTo>
                  <a:lnTo>
                    <a:pt x="96" y="48"/>
                  </a:lnTo>
                  <a:lnTo>
                    <a:pt x="94" y="51"/>
                  </a:lnTo>
                  <a:lnTo>
                    <a:pt x="87" y="55"/>
                  </a:lnTo>
                  <a:lnTo>
                    <a:pt x="88" y="59"/>
                  </a:lnTo>
                  <a:lnTo>
                    <a:pt x="80" y="55"/>
                  </a:lnTo>
                  <a:lnTo>
                    <a:pt x="76" y="59"/>
                  </a:lnTo>
                  <a:lnTo>
                    <a:pt x="69" y="59"/>
                  </a:lnTo>
                  <a:lnTo>
                    <a:pt x="67" y="61"/>
                  </a:lnTo>
                  <a:lnTo>
                    <a:pt x="62" y="57"/>
                  </a:lnTo>
                  <a:lnTo>
                    <a:pt x="56" y="55"/>
                  </a:lnTo>
                  <a:lnTo>
                    <a:pt x="49" y="63"/>
                  </a:lnTo>
                  <a:lnTo>
                    <a:pt x="38" y="58"/>
                  </a:lnTo>
                  <a:lnTo>
                    <a:pt x="30" y="61"/>
                  </a:lnTo>
                  <a:lnTo>
                    <a:pt x="26" y="58"/>
                  </a:lnTo>
                  <a:lnTo>
                    <a:pt x="23" y="60"/>
                  </a:lnTo>
                  <a:lnTo>
                    <a:pt x="23" y="60"/>
                  </a:lnTo>
                  <a:lnTo>
                    <a:pt x="26" y="49"/>
                  </a:lnTo>
                  <a:lnTo>
                    <a:pt x="10" y="33"/>
                  </a:lnTo>
                  <a:lnTo>
                    <a:pt x="10" y="30"/>
                  </a:lnTo>
                  <a:lnTo>
                    <a:pt x="7" y="25"/>
                  </a:lnTo>
                  <a:lnTo>
                    <a:pt x="4" y="24"/>
                  </a:lnTo>
                  <a:lnTo>
                    <a:pt x="5" y="21"/>
                  </a:lnTo>
                  <a:lnTo>
                    <a:pt x="0" y="19"/>
                  </a:lnTo>
                  <a:lnTo>
                    <a:pt x="0" y="8"/>
                  </a:lnTo>
                  <a:lnTo>
                    <a:pt x="0" y="8"/>
                  </a:lnTo>
                  <a:lnTo>
                    <a:pt x="5"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2" name="Freeform 59">
              <a:extLst>
                <a:ext uri="{FF2B5EF4-FFF2-40B4-BE49-F238E27FC236}">
                  <a16:creationId xmlns:a16="http://schemas.microsoft.com/office/drawing/2014/main" id="{35A551BD-79D5-4BCD-B263-A86D4365C534}"/>
                </a:ext>
              </a:extLst>
            </p:cNvPr>
            <p:cNvSpPr>
              <a:spLocks/>
            </p:cNvSpPr>
            <p:nvPr/>
          </p:nvSpPr>
          <p:spPr bwMode="auto">
            <a:xfrm>
              <a:off x="6329363" y="5770563"/>
              <a:ext cx="217488" cy="222250"/>
            </a:xfrm>
            <a:custGeom>
              <a:avLst/>
              <a:gdLst>
                <a:gd name="T0" fmla="*/ 77 w 137"/>
                <a:gd name="T1" fmla="*/ 5 h 140"/>
                <a:gd name="T2" fmla="*/ 82 w 137"/>
                <a:gd name="T3" fmla="*/ 9 h 140"/>
                <a:gd name="T4" fmla="*/ 86 w 137"/>
                <a:gd name="T5" fmla="*/ 26 h 140"/>
                <a:gd name="T6" fmla="*/ 92 w 137"/>
                <a:gd name="T7" fmla="*/ 35 h 140"/>
                <a:gd name="T8" fmla="*/ 99 w 137"/>
                <a:gd name="T9" fmla="*/ 41 h 140"/>
                <a:gd name="T10" fmla="*/ 99 w 137"/>
                <a:gd name="T11" fmla="*/ 54 h 140"/>
                <a:gd name="T12" fmla="*/ 88 w 137"/>
                <a:gd name="T13" fmla="*/ 64 h 140"/>
                <a:gd name="T14" fmla="*/ 86 w 137"/>
                <a:gd name="T15" fmla="*/ 68 h 140"/>
                <a:gd name="T16" fmla="*/ 94 w 137"/>
                <a:gd name="T17" fmla="*/ 74 h 140"/>
                <a:gd name="T18" fmla="*/ 107 w 137"/>
                <a:gd name="T19" fmla="*/ 91 h 140"/>
                <a:gd name="T20" fmla="*/ 112 w 137"/>
                <a:gd name="T21" fmla="*/ 92 h 140"/>
                <a:gd name="T22" fmla="*/ 123 w 137"/>
                <a:gd name="T23" fmla="*/ 91 h 140"/>
                <a:gd name="T24" fmla="*/ 127 w 137"/>
                <a:gd name="T25" fmla="*/ 98 h 140"/>
                <a:gd name="T26" fmla="*/ 133 w 137"/>
                <a:gd name="T27" fmla="*/ 93 h 140"/>
                <a:gd name="T28" fmla="*/ 137 w 137"/>
                <a:gd name="T29" fmla="*/ 92 h 140"/>
                <a:gd name="T30" fmla="*/ 132 w 137"/>
                <a:gd name="T31" fmla="*/ 113 h 140"/>
                <a:gd name="T32" fmla="*/ 128 w 137"/>
                <a:gd name="T33" fmla="*/ 121 h 140"/>
                <a:gd name="T34" fmla="*/ 126 w 137"/>
                <a:gd name="T35" fmla="*/ 130 h 140"/>
                <a:gd name="T36" fmla="*/ 121 w 137"/>
                <a:gd name="T37" fmla="*/ 134 h 140"/>
                <a:gd name="T38" fmla="*/ 107 w 137"/>
                <a:gd name="T39" fmla="*/ 126 h 140"/>
                <a:gd name="T40" fmla="*/ 87 w 137"/>
                <a:gd name="T41" fmla="*/ 120 h 140"/>
                <a:gd name="T42" fmla="*/ 84 w 137"/>
                <a:gd name="T43" fmla="*/ 129 h 140"/>
                <a:gd name="T44" fmla="*/ 82 w 137"/>
                <a:gd name="T45" fmla="*/ 134 h 140"/>
                <a:gd name="T46" fmla="*/ 78 w 137"/>
                <a:gd name="T47" fmla="*/ 139 h 140"/>
                <a:gd name="T48" fmla="*/ 72 w 137"/>
                <a:gd name="T49" fmla="*/ 139 h 140"/>
                <a:gd name="T50" fmla="*/ 66 w 137"/>
                <a:gd name="T51" fmla="*/ 140 h 140"/>
                <a:gd name="T52" fmla="*/ 61 w 137"/>
                <a:gd name="T53" fmla="*/ 134 h 140"/>
                <a:gd name="T54" fmla="*/ 56 w 137"/>
                <a:gd name="T55" fmla="*/ 132 h 140"/>
                <a:gd name="T56" fmla="*/ 46 w 137"/>
                <a:gd name="T57" fmla="*/ 130 h 140"/>
                <a:gd name="T58" fmla="*/ 38 w 137"/>
                <a:gd name="T59" fmla="*/ 120 h 140"/>
                <a:gd name="T60" fmla="*/ 38 w 137"/>
                <a:gd name="T61" fmla="*/ 113 h 140"/>
                <a:gd name="T62" fmla="*/ 21 w 137"/>
                <a:gd name="T63" fmla="*/ 114 h 140"/>
                <a:gd name="T64" fmla="*/ 14 w 137"/>
                <a:gd name="T65" fmla="*/ 118 h 140"/>
                <a:gd name="T66" fmla="*/ 14 w 137"/>
                <a:gd name="T67" fmla="*/ 112 h 140"/>
                <a:gd name="T68" fmla="*/ 9 w 137"/>
                <a:gd name="T69" fmla="*/ 111 h 140"/>
                <a:gd name="T70" fmla="*/ 24 w 137"/>
                <a:gd name="T71" fmla="*/ 106 h 140"/>
                <a:gd name="T72" fmla="*/ 16 w 137"/>
                <a:gd name="T73" fmla="*/ 99 h 140"/>
                <a:gd name="T74" fmla="*/ 7 w 137"/>
                <a:gd name="T75" fmla="*/ 103 h 140"/>
                <a:gd name="T76" fmla="*/ 6 w 137"/>
                <a:gd name="T77" fmla="*/ 100 h 140"/>
                <a:gd name="T78" fmla="*/ 12 w 137"/>
                <a:gd name="T79" fmla="*/ 97 h 140"/>
                <a:gd name="T80" fmla="*/ 2 w 137"/>
                <a:gd name="T81" fmla="*/ 99 h 140"/>
                <a:gd name="T82" fmla="*/ 1 w 137"/>
                <a:gd name="T83" fmla="*/ 95 h 140"/>
                <a:gd name="T84" fmla="*/ 3 w 137"/>
                <a:gd name="T85" fmla="*/ 87 h 140"/>
                <a:gd name="T86" fmla="*/ 14 w 137"/>
                <a:gd name="T87" fmla="*/ 78 h 140"/>
                <a:gd name="T88" fmla="*/ 36 w 137"/>
                <a:gd name="T89" fmla="*/ 74 h 140"/>
                <a:gd name="T90" fmla="*/ 37 w 137"/>
                <a:gd name="T91" fmla="*/ 72 h 140"/>
                <a:gd name="T92" fmla="*/ 39 w 137"/>
                <a:gd name="T93" fmla="*/ 63 h 140"/>
                <a:gd name="T94" fmla="*/ 38 w 137"/>
                <a:gd name="T95" fmla="*/ 61 h 140"/>
                <a:gd name="T96" fmla="*/ 31 w 137"/>
                <a:gd name="T97" fmla="*/ 53 h 140"/>
                <a:gd name="T98" fmla="*/ 39 w 137"/>
                <a:gd name="T99" fmla="*/ 47 h 140"/>
                <a:gd name="T100" fmla="*/ 35 w 137"/>
                <a:gd name="T101" fmla="*/ 44 h 140"/>
                <a:gd name="T102" fmla="*/ 38 w 137"/>
                <a:gd name="T103" fmla="*/ 38 h 140"/>
                <a:gd name="T104" fmla="*/ 44 w 137"/>
                <a:gd name="T105" fmla="*/ 32 h 140"/>
                <a:gd name="T106" fmla="*/ 44 w 137"/>
                <a:gd name="T107" fmla="*/ 21 h 140"/>
                <a:gd name="T108" fmla="*/ 52 w 137"/>
                <a:gd name="T109" fmla="*/ 21 h 140"/>
                <a:gd name="T110" fmla="*/ 65 w 137"/>
                <a:gd name="T111" fmla="*/ 9 h 140"/>
                <a:gd name="T112" fmla="*/ 71 w 137"/>
                <a:gd name="T11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140">
                  <a:moveTo>
                    <a:pt x="71" y="0"/>
                  </a:moveTo>
                  <a:lnTo>
                    <a:pt x="77" y="5"/>
                  </a:lnTo>
                  <a:lnTo>
                    <a:pt x="77" y="8"/>
                  </a:lnTo>
                  <a:lnTo>
                    <a:pt x="82" y="9"/>
                  </a:lnTo>
                  <a:lnTo>
                    <a:pt x="89" y="15"/>
                  </a:lnTo>
                  <a:lnTo>
                    <a:pt x="86" y="26"/>
                  </a:lnTo>
                  <a:lnTo>
                    <a:pt x="87" y="35"/>
                  </a:lnTo>
                  <a:lnTo>
                    <a:pt x="92" y="35"/>
                  </a:lnTo>
                  <a:lnTo>
                    <a:pt x="93" y="39"/>
                  </a:lnTo>
                  <a:lnTo>
                    <a:pt x="99" y="41"/>
                  </a:lnTo>
                  <a:lnTo>
                    <a:pt x="102" y="45"/>
                  </a:lnTo>
                  <a:lnTo>
                    <a:pt x="99" y="54"/>
                  </a:lnTo>
                  <a:lnTo>
                    <a:pt x="86" y="60"/>
                  </a:lnTo>
                  <a:lnTo>
                    <a:pt x="88" y="64"/>
                  </a:lnTo>
                  <a:lnTo>
                    <a:pt x="85" y="65"/>
                  </a:lnTo>
                  <a:lnTo>
                    <a:pt x="86" y="68"/>
                  </a:lnTo>
                  <a:lnTo>
                    <a:pt x="85" y="72"/>
                  </a:lnTo>
                  <a:lnTo>
                    <a:pt x="94" y="74"/>
                  </a:lnTo>
                  <a:lnTo>
                    <a:pt x="101" y="79"/>
                  </a:lnTo>
                  <a:lnTo>
                    <a:pt x="107" y="91"/>
                  </a:lnTo>
                  <a:lnTo>
                    <a:pt x="112" y="89"/>
                  </a:lnTo>
                  <a:lnTo>
                    <a:pt x="112" y="92"/>
                  </a:lnTo>
                  <a:lnTo>
                    <a:pt x="113" y="94"/>
                  </a:lnTo>
                  <a:lnTo>
                    <a:pt x="123" y="91"/>
                  </a:lnTo>
                  <a:lnTo>
                    <a:pt x="123" y="91"/>
                  </a:lnTo>
                  <a:lnTo>
                    <a:pt x="127" y="98"/>
                  </a:lnTo>
                  <a:lnTo>
                    <a:pt x="129" y="94"/>
                  </a:lnTo>
                  <a:lnTo>
                    <a:pt x="133" y="93"/>
                  </a:lnTo>
                  <a:lnTo>
                    <a:pt x="134" y="89"/>
                  </a:lnTo>
                  <a:lnTo>
                    <a:pt x="137" y="92"/>
                  </a:lnTo>
                  <a:lnTo>
                    <a:pt x="135" y="110"/>
                  </a:lnTo>
                  <a:lnTo>
                    <a:pt x="132" y="113"/>
                  </a:lnTo>
                  <a:lnTo>
                    <a:pt x="126" y="120"/>
                  </a:lnTo>
                  <a:lnTo>
                    <a:pt x="128" y="121"/>
                  </a:lnTo>
                  <a:lnTo>
                    <a:pt x="129" y="129"/>
                  </a:lnTo>
                  <a:lnTo>
                    <a:pt x="126" y="130"/>
                  </a:lnTo>
                  <a:lnTo>
                    <a:pt x="124" y="126"/>
                  </a:lnTo>
                  <a:lnTo>
                    <a:pt x="121" y="134"/>
                  </a:lnTo>
                  <a:lnTo>
                    <a:pt x="116" y="135"/>
                  </a:lnTo>
                  <a:lnTo>
                    <a:pt x="107" y="126"/>
                  </a:lnTo>
                  <a:lnTo>
                    <a:pt x="100" y="128"/>
                  </a:lnTo>
                  <a:lnTo>
                    <a:pt x="87" y="120"/>
                  </a:lnTo>
                  <a:lnTo>
                    <a:pt x="90" y="128"/>
                  </a:lnTo>
                  <a:lnTo>
                    <a:pt x="84" y="129"/>
                  </a:lnTo>
                  <a:lnTo>
                    <a:pt x="84" y="132"/>
                  </a:lnTo>
                  <a:lnTo>
                    <a:pt x="82" y="134"/>
                  </a:lnTo>
                  <a:lnTo>
                    <a:pt x="77" y="133"/>
                  </a:lnTo>
                  <a:lnTo>
                    <a:pt x="78" y="139"/>
                  </a:lnTo>
                  <a:lnTo>
                    <a:pt x="78" y="139"/>
                  </a:lnTo>
                  <a:lnTo>
                    <a:pt x="72" y="139"/>
                  </a:lnTo>
                  <a:lnTo>
                    <a:pt x="70" y="140"/>
                  </a:lnTo>
                  <a:lnTo>
                    <a:pt x="66" y="140"/>
                  </a:lnTo>
                  <a:lnTo>
                    <a:pt x="66" y="140"/>
                  </a:lnTo>
                  <a:lnTo>
                    <a:pt x="61" y="134"/>
                  </a:lnTo>
                  <a:lnTo>
                    <a:pt x="61" y="130"/>
                  </a:lnTo>
                  <a:lnTo>
                    <a:pt x="56" y="132"/>
                  </a:lnTo>
                  <a:lnTo>
                    <a:pt x="54" y="130"/>
                  </a:lnTo>
                  <a:lnTo>
                    <a:pt x="46" y="130"/>
                  </a:lnTo>
                  <a:lnTo>
                    <a:pt x="43" y="122"/>
                  </a:lnTo>
                  <a:lnTo>
                    <a:pt x="38" y="120"/>
                  </a:lnTo>
                  <a:lnTo>
                    <a:pt x="40" y="115"/>
                  </a:lnTo>
                  <a:lnTo>
                    <a:pt x="38" y="113"/>
                  </a:lnTo>
                  <a:lnTo>
                    <a:pt x="26" y="111"/>
                  </a:lnTo>
                  <a:lnTo>
                    <a:pt x="21" y="114"/>
                  </a:lnTo>
                  <a:lnTo>
                    <a:pt x="19" y="118"/>
                  </a:lnTo>
                  <a:lnTo>
                    <a:pt x="14" y="118"/>
                  </a:lnTo>
                  <a:lnTo>
                    <a:pt x="12" y="119"/>
                  </a:lnTo>
                  <a:lnTo>
                    <a:pt x="14" y="112"/>
                  </a:lnTo>
                  <a:lnTo>
                    <a:pt x="9" y="111"/>
                  </a:lnTo>
                  <a:lnTo>
                    <a:pt x="9" y="111"/>
                  </a:lnTo>
                  <a:lnTo>
                    <a:pt x="19" y="105"/>
                  </a:lnTo>
                  <a:lnTo>
                    <a:pt x="24" y="106"/>
                  </a:lnTo>
                  <a:lnTo>
                    <a:pt x="22" y="99"/>
                  </a:lnTo>
                  <a:lnTo>
                    <a:pt x="16" y="99"/>
                  </a:lnTo>
                  <a:lnTo>
                    <a:pt x="16" y="100"/>
                  </a:lnTo>
                  <a:lnTo>
                    <a:pt x="7" y="103"/>
                  </a:lnTo>
                  <a:lnTo>
                    <a:pt x="6" y="102"/>
                  </a:lnTo>
                  <a:lnTo>
                    <a:pt x="6" y="100"/>
                  </a:lnTo>
                  <a:lnTo>
                    <a:pt x="12" y="99"/>
                  </a:lnTo>
                  <a:lnTo>
                    <a:pt x="12" y="97"/>
                  </a:lnTo>
                  <a:lnTo>
                    <a:pt x="0" y="101"/>
                  </a:lnTo>
                  <a:lnTo>
                    <a:pt x="2" y="99"/>
                  </a:lnTo>
                  <a:lnTo>
                    <a:pt x="0" y="97"/>
                  </a:lnTo>
                  <a:lnTo>
                    <a:pt x="1" y="95"/>
                  </a:lnTo>
                  <a:lnTo>
                    <a:pt x="1" y="89"/>
                  </a:lnTo>
                  <a:lnTo>
                    <a:pt x="3" y="87"/>
                  </a:lnTo>
                  <a:lnTo>
                    <a:pt x="11" y="84"/>
                  </a:lnTo>
                  <a:lnTo>
                    <a:pt x="14" y="78"/>
                  </a:lnTo>
                  <a:lnTo>
                    <a:pt x="34" y="80"/>
                  </a:lnTo>
                  <a:lnTo>
                    <a:pt x="36" y="74"/>
                  </a:lnTo>
                  <a:lnTo>
                    <a:pt x="35" y="73"/>
                  </a:lnTo>
                  <a:lnTo>
                    <a:pt x="37" y="72"/>
                  </a:lnTo>
                  <a:lnTo>
                    <a:pt x="40" y="65"/>
                  </a:lnTo>
                  <a:lnTo>
                    <a:pt x="39" y="63"/>
                  </a:lnTo>
                  <a:lnTo>
                    <a:pt x="36" y="63"/>
                  </a:lnTo>
                  <a:lnTo>
                    <a:pt x="38" y="61"/>
                  </a:lnTo>
                  <a:lnTo>
                    <a:pt x="36" y="55"/>
                  </a:lnTo>
                  <a:lnTo>
                    <a:pt x="31" y="53"/>
                  </a:lnTo>
                  <a:lnTo>
                    <a:pt x="35" y="45"/>
                  </a:lnTo>
                  <a:lnTo>
                    <a:pt x="39" y="47"/>
                  </a:lnTo>
                  <a:lnTo>
                    <a:pt x="42" y="44"/>
                  </a:lnTo>
                  <a:lnTo>
                    <a:pt x="35" y="44"/>
                  </a:lnTo>
                  <a:lnTo>
                    <a:pt x="32" y="39"/>
                  </a:lnTo>
                  <a:lnTo>
                    <a:pt x="38" y="38"/>
                  </a:lnTo>
                  <a:lnTo>
                    <a:pt x="40" y="34"/>
                  </a:lnTo>
                  <a:lnTo>
                    <a:pt x="44" y="32"/>
                  </a:lnTo>
                  <a:lnTo>
                    <a:pt x="44" y="21"/>
                  </a:lnTo>
                  <a:lnTo>
                    <a:pt x="44" y="21"/>
                  </a:lnTo>
                  <a:lnTo>
                    <a:pt x="46" y="19"/>
                  </a:lnTo>
                  <a:lnTo>
                    <a:pt x="52" y="21"/>
                  </a:lnTo>
                  <a:lnTo>
                    <a:pt x="61" y="17"/>
                  </a:lnTo>
                  <a:lnTo>
                    <a:pt x="65" y="9"/>
                  </a:lnTo>
                  <a:lnTo>
                    <a:pt x="70" y="3"/>
                  </a:lnTo>
                  <a:lnTo>
                    <a:pt x="7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3" name="Freeform 60">
              <a:extLst>
                <a:ext uri="{FF2B5EF4-FFF2-40B4-BE49-F238E27FC236}">
                  <a16:creationId xmlns:a16="http://schemas.microsoft.com/office/drawing/2014/main" id="{72CBBAB1-790C-4DF4-B495-DCD537812192}"/>
                </a:ext>
              </a:extLst>
            </p:cNvPr>
            <p:cNvSpPr>
              <a:spLocks noEditPoints="1"/>
            </p:cNvSpPr>
            <p:nvPr/>
          </p:nvSpPr>
          <p:spPr bwMode="auto">
            <a:xfrm>
              <a:off x="6340475" y="5467350"/>
              <a:ext cx="149225" cy="122238"/>
            </a:xfrm>
            <a:custGeom>
              <a:avLst/>
              <a:gdLst>
                <a:gd name="T0" fmla="*/ 2 w 94"/>
                <a:gd name="T1" fmla="*/ 43 h 77"/>
                <a:gd name="T2" fmla="*/ 0 w 94"/>
                <a:gd name="T3" fmla="*/ 42 h 77"/>
                <a:gd name="T4" fmla="*/ 41 w 94"/>
                <a:gd name="T5" fmla="*/ 0 h 77"/>
                <a:gd name="T6" fmla="*/ 45 w 94"/>
                <a:gd name="T7" fmla="*/ 1 h 77"/>
                <a:gd name="T8" fmla="*/ 52 w 94"/>
                <a:gd name="T9" fmla="*/ 6 h 77"/>
                <a:gd name="T10" fmla="*/ 55 w 94"/>
                <a:gd name="T11" fmla="*/ 4 h 77"/>
                <a:gd name="T12" fmla="*/ 60 w 94"/>
                <a:gd name="T13" fmla="*/ 5 h 77"/>
                <a:gd name="T14" fmla="*/ 68 w 94"/>
                <a:gd name="T15" fmla="*/ 8 h 77"/>
                <a:gd name="T16" fmla="*/ 73 w 94"/>
                <a:gd name="T17" fmla="*/ 9 h 77"/>
                <a:gd name="T18" fmla="*/ 74 w 94"/>
                <a:gd name="T19" fmla="*/ 13 h 77"/>
                <a:gd name="T20" fmla="*/ 77 w 94"/>
                <a:gd name="T21" fmla="*/ 14 h 77"/>
                <a:gd name="T22" fmla="*/ 87 w 94"/>
                <a:gd name="T23" fmla="*/ 14 h 77"/>
                <a:gd name="T24" fmla="*/ 87 w 94"/>
                <a:gd name="T25" fmla="*/ 19 h 77"/>
                <a:gd name="T26" fmla="*/ 85 w 94"/>
                <a:gd name="T27" fmla="*/ 22 h 77"/>
                <a:gd name="T28" fmla="*/ 92 w 94"/>
                <a:gd name="T29" fmla="*/ 26 h 77"/>
                <a:gd name="T30" fmla="*/ 89 w 94"/>
                <a:gd name="T31" fmla="*/ 35 h 77"/>
                <a:gd name="T32" fmla="*/ 89 w 94"/>
                <a:gd name="T33" fmla="*/ 39 h 77"/>
                <a:gd name="T34" fmla="*/ 82 w 94"/>
                <a:gd name="T35" fmla="*/ 43 h 77"/>
                <a:gd name="T36" fmla="*/ 88 w 94"/>
                <a:gd name="T37" fmla="*/ 43 h 77"/>
                <a:gd name="T38" fmla="*/ 93 w 94"/>
                <a:gd name="T39" fmla="*/ 45 h 77"/>
                <a:gd name="T40" fmla="*/ 89 w 94"/>
                <a:gd name="T41" fmla="*/ 48 h 77"/>
                <a:gd name="T42" fmla="*/ 87 w 94"/>
                <a:gd name="T43" fmla="*/ 48 h 77"/>
                <a:gd name="T44" fmla="*/ 85 w 94"/>
                <a:gd name="T45" fmla="*/ 47 h 77"/>
                <a:gd name="T46" fmla="*/ 89 w 94"/>
                <a:gd name="T47" fmla="*/ 54 h 77"/>
                <a:gd name="T48" fmla="*/ 85 w 94"/>
                <a:gd name="T49" fmla="*/ 59 h 77"/>
                <a:gd name="T50" fmla="*/ 80 w 94"/>
                <a:gd name="T51" fmla="*/ 60 h 77"/>
                <a:gd name="T52" fmla="*/ 68 w 94"/>
                <a:gd name="T53" fmla="*/ 59 h 77"/>
                <a:gd name="T54" fmla="*/ 64 w 94"/>
                <a:gd name="T55" fmla="*/ 61 h 77"/>
                <a:gd name="T56" fmla="*/ 60 w 94"/>
                <a:gd name="T57" fmla="*/ 72 h 77"/>
                <a:gd name="T58" fmla="*/ 48 w 94"/>
                <a:gd name="T59" fmla="*/ 69 h 77"/>
                <a:gd name="T60" fmla="*/ 44 w 94"/>
                <a:gd name="T61" fmla="*/ 71 h 77"/>
                <a:gd name="T62" fmla="*/ 43 w 94"/>
                <a:gd name="T63" fmla="*/ 74 h 77"/>
                <a:gd name="T64" fmla="*/ 37 w 94"/>
                <a:gd name="T65" fmla="*/ 77 h 77"/>
                <a:gd name="T66" fmla="*/ 31 w 94"/>
                <a:gd name="T67" fmla="*/ 70 h 77"/>
                <a:gd name="T68" fmla="*/ 22 w 94"/>
                <a:gd name="T69" fmla="*/ 71 h 77"/>
                <a:gd name="T70" fmla="*/ 14 w 94"/>
                <a:gd name="T71" fmla="*/ 74 h 77"/>
                <a:gd name="T72" fmla="*/ 8 w 94"/>
                <a:gd name="T73" fmla="*/ 68 h 77"/>
                <a:gd name="T74" fmla="*/ 10 w 94"/>
                <a:gd name="T75" fmla="*/ 61 h 77"/>
                <a:gd name="T76" fmla="*/ 7 w 94"/>
                <a:gd name="T77" fmla="*/ 58 h 77"/>
                <a:gd name="T78" fmla="*/ 8 w 94"/>
                <a:gd name="T79" fmla="*/ 54 h 77"/>
                <a:gd name="T80" fmla="*/ 3 w 94"/>
                <a:gd name="T81" fmla="*/ 50 h 77"/>
                <a:gd name="T82" fmla="*/ 2 w 94"/>
                <a:gd name="T83" fmla="*/ 43 h 77"/>
                <a:gd name="T84" fmla="*/ 4 w 94"/>
                <a:gd name="T85" fmla="*/ 39 h 77"/>
                <a:gd name="T86" fmla="*/ 8 w 94"/>
                <a:gd name="T87" fmla="*/ 39 h 77"/>
                <a:gd name="T88" fmla="*/ 5 w 94"/>
                <a:gd name="T89" fmla="*/ 34 h 77"/>
                <a:gd name="T90" fmla="*/ 16 w 94"/>
                <a:gd name="T91" fmla="*/ 28 h 77"/>
                <a:gd name="T92" fmla="*/ 24 w 94"/>
                <a:gd name="T93" fmla="*/ 13 h 77"/>
                <a:gd name="T94" fmla="*/ 29 w 94"/>
                <a:gd name="T95" fmla="*/ 10 h 77"/>
                <a:gd name="T96" fmla="*/ 28 w 94"/>
                <a:gd name="T97" fmla="*/ 6 h 77"/>
                <a:gd name="T98" fmla="*/ 38 w 94"/>
                <a:gd name="T99"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77">
                  <a:moveTo>
                    <a:pt x="0" y="42"/>
                  </a:moveTo>
                  <a:lnTo>
                    <a:pt x="2" y="43"/>
                  </a:lnTo>
                  <a:lnTo>
                    <a:pt x="2" y="43"/>
                  </a:lnTo>
                  <a:lnTo>
                    <a:pt x="0" y="42"/>
                  </a:lnTo>
                  <a:close/>
                  <a:moveTo>
                    <a:pt x="38" y="1"/>
                  </a:moveTo>
                  <a:lnTo>
                    <a:pt x="41" y="0"/>
                  </a:lnTo>
                  <a:lnTo>
                    <a:pt x="41" y="3"/>
                  </a:lnTo>
                  <a:lnTo>
                    <a:pt x="45" y="1"/>
                  </a:lnTo>
                  <a:lnTo>
                    <a:pt x="46" y="6"/>
                  </a:lnTo>
                  <a:lnTo>
                    <a:pt x="52" y="6"/>
                  </a:lnTo>
                  <a:lnTo>
                    <a:pt x="53" y="3"/>
                  </a:lnTo>
                  <a:lnTo>
                    <a:pt x="55" y="4"/>
                  </a:lnTo>
                  <a:lnTo>
                    <a:pt x="57" y="9"/>
                  </a:lnTo>
                  <a:lnTo>
                    <a:pt x="60" y="5"/>
                  </a:lnTo>
                  <a:lnTo>
                    <a:pt x="64" y="9"/>
                  </a:lnTo>
                  <a:lnTo>
                    <a:pt x="68" y="8"/>
                  </a:lnTo>
                  <a:lnTo>
                    <a:pt x="70" y="9"/>
                  </a:lnTo>
                  <a:lnTo>
                    <a:pt x="73" y="9"/>
                  </a:lnTo>
                  <a:lnTo>
                    <a:pt x="73" y="9"/>
                  </a:lnTo>
                  <a:lnTo>
                    <a:pt x="74" y="13"/>
                  </a:lnTo>
                  <a:lnTo>
                    <a:pt x="78" y="10"/>
                  </a:lnTo>
                  <a:lnTo>
                    <a:pt x="77" y="14"/>
                  </a:lnTo>
                  <a:lnTo>
                    <a:pt x="83" y="15"/>
                  </a:lnTo>
                  <a:lnTo>
                    <a:pt x="87" y="14"/>
                  </a:lnTo>
                  <a:lnTo>
                    <a:pt x="88" y="14"/>
                  </a:lnTo>
                  <a:lnTo>
                    <a:pt x="87" y="19"/>
                  </a:lnTo>
                  <a:lnTo>
                    <a:pt x="87" y="19"/>
                  </a:lnTo>
                  <a:lnTo>
                    <a:pt x="85" y="22"/>
                  </a:lnTo>
                  <a:lnTo>
                    <a:pt x="86" y="24"/>
                  </a:lnTo>
                  <a:lnTo>
                    <a:pt x="92" y="26"/>
                  </a:lnTo>
                  <a:lnTo>
                    <a:pt x="94" y="31"/>
                  </a:lnTo>
                  <a:lnTo>
                    <a:pt x="89" y="35"/>
                  </a:lnTo>
                  <a:lnTo>
                    <a:pt x="92" y="38"/>
                  </a:lnTo>
                  <a:lnTo>
                    <a:pt x="89" y="39"/>
                  </a:lnTo>
                  <a:lnTo>
                    <a:pt x="84" y="44"/>
                  </a:lnTo>
                  <a:lnTo>
                    <a:pt x="82" y="43"/>
                  </a:lnTo>
                  <a:lnTo>
                    <a:pt x="84" y="46"/>
                  </a:lnTo>
                  <a:lnTo>
                    <a:pt x="88" y="43"/>
                  </a:lnTo>
                  <a:lnTo>
                    <a:pt x="89" y="45"/>
                  </a:lnTo>
                  <a:lnTo>
                    <a:pt x="93" y="45"/>
                  </a:lnTo>
                  <a:lnTo>
                    <a:pt x="94" y="47"/>
                  </a:lnTo>
                  <a:lnTo>
                    <a:pt x="89" y="48"/>
                  </a:lnTo>
                  <a:lnTo>
                    <a:pt x="89" y="50"/>
                  </a:lnTo>
                  <a:lnTo>
                    <a:pt x="87" y="48"/>
                  </a:lnTo>
                  <a:lnTo>
                    <a:pt x="85" y="50"/>
                  </a:lnTo>
                  <a:lnTo>
                    <a:pt x="85" y="47"/>
                  </a:lnTo>
                  <a:lnTo>
                    <a:pt x="84" y="49"/>
                  </a:lnTo>
                  <a:lnTo>
                    <a:pt x="89" y="54"/>
                  </a:lnTo>
                  <a:lnTo>
                    <a:pt x="85" y="59"/>
                  </a:lnTo>
                  <a:lnTo>
                    <a:pt x="85" y="59"/>
                  </a:lnTo>
                  <a:lnTo>
                    <a:pt x="80" y="60"/>
                  </a:lnTo>
                  <a:lnTo>
                    <a:pt x="80" y="60"/>
                  </a:lnTo>
                  <a:lnTo>
                    <a:pt x="68" y="61"/>
                  </a:lnTo>
                  <a:lnTo>
                    <a:pt x="68" y="59"/>
                  </a:lnTo>
                  <a:lnTo>
                    <a:pt x="67" y="61"/>
                  </a:lnTo>
                  <a:lnTo>
                    <a:pt x="64" y="61"/>
                  </a:lnTo>
                  <a:lnTo>
                    <a:pt x="63" y="70"/>
                  </a:lnTo>
                  <a:lnTo>
                    <a:pt x="60" y="72"/>
                  </a:lnTo>
                  <a:lnTo>
                    <a:pt x="60" y="74"/>
                  </a:lnTo>
                  <a:lnTo>
                    <a:pt x="48" y="69"/>
                  </a:lnTo>
                  <a:lnTo>
                    <a:pt x="46" y="73"/>
                  </a:lnTo>
                  <a:lnTo>
                    <a:pt x="44" y="71"/>
                  </a:lnTo>
                  <a:lnTo>
                    <a:pt x="43" y="72"/>
                  </a:lnTo>
                  <a:lnTo>
                    <a:pt x="43" y="74"/>
                  </a:lnTo>
                  <a:lnTo>
                    <a:pt x="37" y="77"/>
                  </a:lnTo>
                  <a:lnTo>
                    <a:pt x="37" y="77"/>
                  </a:lnTo>
                  <a:lnTo>
                    <a:pt x="30" y="73"/>
                  </a:lnTo>
                  <a:lnTo>
                    <a:pt x="31" y="70"/>
                  </a:lnTo>
                  <a:lnTo>
                    <a:pt x="29" y="68"/>
                  </a:lnTo>
                  <a:lnTo>
                    <a:pt x="22" y="71"/>
                  </a:lnTo>
                  <a:lnTo>
                    <a:pt x="22" y="73"/>
                  </a:lnTo>
                  <a:lnTo>
                    <a:pt x="14" y="74"/>
                  </a:lnTo>
                  <a:lnTo>
                    <a:pt x="12" y="69"/>
                  </a:lnTo>
                  <a:lnTo>
                    <a:pt x="8" y="68"/>
                  </a:lnTo>
                  <a:lnTo>
                    <a:pt x="8" y="68"/>
                  </a:lnTo>
                  <a:lnTo>
                    <a:pt x="10" y="61"/>
                  </a:lnTo>
                  <a:lnTo>
                    <a:pt x="7" y="61"/>
                  </a:lnTo>
                  <a:lnTo>
                    <a:pt x="7" y="58"/>
                  </a:lnTo>
                  <a:lnTo>
                    <a:pt x="5" y="58"/>
                  </a:lnTo>
                  <a:lnTo>
                    <a:pt x="8" y="54"/>
                  </a:lnTo>
                  <a:lnTo>
                    <a:pt x="6" y="54"/>
                  </a:lnTo>
                  <a:lnTo>
                    <a:pt x="3" y="50"/>
                  </a:lnTo>
                  <a:lnTo>
                    <a:pt x="5" y="46"/>
                  </a:lnTo>
                  <a:lnTo>
                    <a:pt x="2" y="43"/>
                  </a:lnTo>
                  <a:lnTo>
                    <a:pt x="2" y="43"/>
                  </a:lnTo>
                  <a:lnTo>
                    <a:pt x="4" y="39"/>
                  </a:lnTo>
                  <a:lnTo>
                    <a:pt x="6" y="38"/>
                  </a:lnTo>
                  <a:lnTo>
                    <a:pt x="8" y="39"/>
                  </a:lnTo>
                  <a:lnTo>
                    <a:pt x="10" y="37"/>
                  </a:lnTo>
                  <a:lnTo>
                    <a:pt x="5" y="34"/>
                  </a:lnTo>
                  <a:lnTo>
                    <a:pt x="6" y="29"/>
                  </a:lnTo>
                  <a:lnTo>
                    <a:pt x="16" y="28"/>
                  </a:lnTo>
                  <a:lnTo>
                    <a:pt x="20" y="16"/>
                  </a:lnTo>
                  <a:lnTo>
                    <a:pt x="24" y="13"/>
                  </a:lnTo>
                  <a:lnTo>
                    <a:pt x="28" y="14"/>
                  </a:lnTo>
                  <a:lnTo>
                    <a:pt x="29" y="10"/>
                  </a:lnTo>
                  <a:lnTo>
                    <a:pt x="26" y="9"/>
                  </a:lnTo>
                  <a:lnTo>
                    <a:pt x="28" y="6"/>
                  </a:lnTo>
                  <a:lnTo>
                    <a:pt x="32" y="6"/>
                  </a:lnTo>
                  <a:lnTo>
                    <a:pt x="38"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4" name="Freeform 61">
              <a:extLst>
                <a:ext uri="{FF2B5EF4-FFF2-40B4-BE49-F238E27FC236}">
                  <a16:creationId xmlns:a16="http://schemas.microsoft.com/office/drawing/2014/main" id="{8AE5EE20-A275-4344-B38C-03EBC9734801}"/>
                </a:ext>
              </a:extLst>
            </p:cNvPr>
            <p:cNvSpPr>
              <a:spLocks/>
            </p:cNvSpPr>
            <p:nvPr/>
          </p:nvSpPr>
          <p:spPr bwMode="auto">
            <a:xfrm>
              <a:off x="6677025" y="5508625"/>
              <a:ext cx="163513" cy="169863"/>
            </a:xfrm>
            <a:custGeom>
              <a:avLst/>
              <a:gdLst>
                <a:gd name="T0" fmla="*/ 52 w 103"/>
                <a:gd name="T1" fmla="*/ 9 h 107"/>
                <a:gd name="T2" fmla="*/ 57 w 103"/>
                <a:gd name="T3" fmla="*/ 13 h 107"/>
                <a:gd name="T4" fmla="*/ 67 w 103"/>
                <a:gd name="T5" fmla="*/ 12 h 107"/>
                <a:gd name="T6" fmla="*/ 71 w 103"/>
                <a:gd name="T7" fmla="*/ 0 h 107"/>
                <a:gd name="T8" fmla="*/ 76 w 103"/>
                <a:gd name="T9" fmla="*/ 0 h 107"/>
                <a:gd name="T10" fmla="*/ 79 w 103"/>
                <a:gd name="T11" fmla="*/ 0 h 107"/>
                <a:gd name="T12" fmla="*/ 89 w 103"/>
                <a:gd name="T13" fmla="*/ 7 h 107"/>
                <a:gd name="T14" fmla="*/ 97 w 103"/>
                <a:gd name="T15" fmla="*/ 8 h 107"/>
                <a:gd name="T16" fmla="*/ 103 w 103"/>
                <a:gd name="T17" fmla="*/ 10 h 107"/>
                <a:gd name="T18" fmla="*/ 99 w 103"/>
                <a:gd name="T19" fmla="*/ 13 h 107"/>
                <a:gd name="T20" fmla="*/ 100 w 103"/>
                <a:gd name="T21" fmla="*/ 26 h 107"/>
                <a:gd name="T22" fmla="*/ 93 w 103"/>
                <a:gd name="T23" fmla="*/ 47 h 107"/>
                <a:gd name="T24" fmla="*/ 93 w 103"/>
                <a:gd name="T25" fmla="*/ 49 h 107"/>
                <a:gd name="T26" fmla="*/ 84 w 103"/>
                <a:gd name="T27" fmla="*/ 68 h 107"/>
                <a:gd name="T28" fmla="*/ 80 w 103"/>
                <a:gd name="T29" fmla="*/ 76 h 107"/>
                <a:gd name="T30" fmla="*/ 80 w 103"/>
                <a:gd name="T31" fmla="*/ 84 h 107"/>
                <a:gd name="T32" fmla="*/ 76 w 103"/>
                <a:gd name="T33" fmla="*/ 97 h 107"/>
                <a:gd name="T34" fmla="*/ 65 w 103"/>
                <a:gd name="T35" fmla="*/ 107 h 107"/>
                <a:gd name="T36" fmla="*/ 52 w 103"/>
                <a:gd name="T37" fmla="*/ 99 h 107"/>
                <a:gd name="T38" fmla="*/ 38 w 103"/>
                <a:gd name="T39" fmla="*/ 90 h 107"/>
                <a:gd name="T40" fmla="*/ 35 w 103"/>
                <a:gd name="T41" fmla="*/ 87 h 107"/>
                <a:gd name="T42" fmla="*/ 22 w 103"/>
                <a:gd name="T43" fmla="*/ 83 h 107"/>
                <a:gd name="T44" fmla="*/ 10 w 103"/>
                <a:gd name="T45" fmla="*/ 74 h 107"/>
                <a:gd name="T46" fmla="*/ 8 w 103"/>
                <a:gd name="T47" fmla="*/ 70 h 107"/>
                <a:gd name="T48" fmla="*/ 12 w 103"/>
                <a:gd name="T49" fmla="*/ 66 h 107"/>
                <a:gd name="T50" fmla="*/ 4 w 103"/>
                <a:gd name="T51" fmla="*/ 61 h 107"/>
                <a:gd name="T52" fmla="*/ 0 w 103"/>
                <a:gd name="T53" fmla="*/ 48 h 107"/>
                <a:gd name="T54" fmla="*/ 4 w 103"/>
                <a:gd name="T55" fmla="*/ 44 h 107"/>
                <a:gd name="T56" fmla="*/ 7 w 103"/>
                <a:gd name="T57" fmla="*/ 38 h 107"/>
                <a:gd name="T58" fmla="*/ 10 w 103"/>
                <a:gd name="T59" fmla="*/ 35 h 107"/>
                <a:gd name="T60" fmla="*/ 19 w 103"/>
                <a:gd name="T61" fmla="*/ 37 h 107"/>
                <a:gd name="T62" fmla="*/ 27 w 103"/>
                <a:gd name="T63" fmla="*/ 31 h 107"/>
                <a:gd name="T64" fmla="*/ 32 w 103"/>
                <a:gd name="T65" fmla="*/ 29 h 107"/>
                <a:gd name="T66" fmla="*/ 41 w 103"/>
                <a:gd name="T67" fmla="*/ 29 h 107"/>
                <a:gd name="T68" fmla="*/ 45 w 103"/>
                <a:gd name="T69" fmla="*/ 29 h 107"/>
                <a:gd name="T70" fmla="*/ 49 w 103"/>
                <a:gd name="T71" fmla="*/ 23 h 107"/>
                <a:gd name="T72" fmla="*/ 46 w 103"/>
                <a:gd name="T73" fmla="*/ 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7">
                  <a:moveTo>
                    <a:pt x="46" y="6"/>
                  </a:moveTo>
                  <a:lnTo>
                    <a:pt x="52" y="9"/>
                  </a:lnTo>
                  <a:lnTo>
                    <a:pt x="55" y="8"/>
                  </a:lnTo>
                  <a:lnTo>
                    <a:pt x="57" y="13"/>
                  </a:lnTo>
                  <a:lnTo>
                    <a:pt x="62" y="8"/>
                  </a:lnTo>
                  <a:lnTo>
                    <a:pt x="67" y="12"/>
                  </a:lnTo>
                  <a:lnTo>
                    <a:pt x="67" y="5"/>
                  </a:lnTo>
                  <a:lnTo>
                    <a:pt x="71" y="0"/>
                  </a:lnTo>
                  <a:lnTo>
                    <a:pt x="74" y="1"/>
                  </a:lnTo>
                  <a:lnTo>
                    <a:pt x="76" y="0"/>
                  </a:lnTo>
                  <a:lnTo>
                    <a:pt x="76" y="3"/>
                  </a:lnTo>
                  <a:lnTo>
                    <a:pt x="79" y="0"/>
                  </a:lnTo>
                  <a:lnTo>
                    <a:pt x="81" y="3"/>
                  </a:lnTo>
                  <a:lnTo>
                    <a:pt x="89" y="7"/>
                  </a:lnTo>
                  <a:lnTo>
                    <a:pt x="91" y="12"/>
                  </a:lnTo>
                  <a:lnTo>
                    <a:pt x="97" y="8"/>
                  </a:lnTo>
                  <a:lnTo>
                    <a:pt x="102" y="8"/>
                  </a:lnTo>
                  <a:lnTo>
                    <a:pt x="103" y="10"/>
                  </a:lnTo>
                  <a:lnTo>
                    <a:pt x="103" y="10"/>
                  </a:lnTo>
                  <a:lnTo>
                    <a:pt x="99" y="13"/>
                  </a:lnTo>
                  <a:lnTo>
                    <a:pt x="97" y="19"/>
                  </a:lnTo>
                  <a:lnTo>
                    <a:pt x="100" y="26"/>
                  </a:lnTo>
                  <a:lnTo>
                    <a:pt x="92" y="44"/>
                  </a:lnTo>
                  <a:lnTo>
                    <a:pt x="93" y="47"/>
                  </a:lnTo>
                  <a:lnTo>
                    <a:pt x="97" y="48"/>
                  </a:lnTo>
                  <a:lnTo>
                    <a:pt x="93" y="49"/>
                  </a:lnTo>
                  <a:lnTo>
                    <a:pt x="92" y="62"/>
                  </a:lnTo>
                  <a:lnTo>
                    <a:pt x="84" y="68"/>
                  </a:lnTo>
                  <a:lnTo>
                    <a:pt x="83" y="75"/>
                  </a:lnTo>
                  <a:lnTo>
                    <a:pt x="80" y="76"/>
                  </a:lnTo>
                  <a:lnTo>
                    <a:pt x="78" y="80"/>
                  </a:lnTo>
                  <a:lnTo>
                    <a:pt x="80" y="84"/>
                  </a:lnTo>
                  <a:lnTo>
                    <a:pt x="76" y="88"/>
                  </a:lnTo>
                  <a:lnTo>
                    <a:pt x="76" y="97"/>
                  </a:lnTo>
                  <a:lnTo>
                    <a:pt x="65" y="107"/>
                  </a:lnTo>
                  <a:lnTo>
                    <a:pt x="65" y="107"/>
                  </a:lnTo>
                  <a:lnTo>
                    <a:pt x="60" y="101"/>
                  </a:lnTo>
                  <a:lnTo>
                    <a:pt x="52" y="99"/>
                  </a:lnTo>
                  <a:lnTo>
                    <a:pt x="50" y="95"/>
                  </a:lnTo>
                  <a:lnTo>
                    <a:pt x="38" y="90"/>
                  </a:lnTo>
                  <a:lnTo>
                    <a:pt x="36" y="85"/>
                  </a:lnTo>
                  <a:lnTo>
                    <a:pt x="35" y="87"/>
                  </a:lnTo>
                  <a:lnTo>
                    <a:pt x="29" y="82"/>
                  </a:lnTo>
                  <a:lnTo>
                    <a:pt x="22" y="83"/>
                  </a:lnTo>
                  <a:lnTo>
                    <a:pt x="13" y="75"/>
                  </a:lnTo>
                  <a:lnTo>
                    <a:pt x="10" y="74"/>
                  </a:lnTo>
                  <a:lnTo>
                    <a:pt x="7" y="77"/>
                  </a:lnTo>
                  <a:lnTo>
                    <a:pt x="8" y="70"/>
                  </a:lnTo>
                  <a:lnTo>
                    <a:pt x="8" y="70"/>
                  </a:lnTo>
                  <a:lnTo>
                    <a:pt x="12" y="66"/>
                  </a:lnTo>
                  <a:lnTo>
                    <a:pt x="6" y="61"/>
                  </a:lnTo>
                  <a:lnTo>
                    <a:pt x="4" y="61"/>
                  </a:lnTo>
                  <a:lnTo>
                    <a:pt x="3" y="53"/>
                  </a:lnTo>
                  <a:lnTo>
                    <a:pt x="0" y="48"/>
                  </a:lnTo>
                  <a:lnTo>
                    <a:pt x="2" y="46"/>
                  </a:lnTo>
                  <a:lnTo>
                    <a:pt x="4" y="44"/>
                  </a:lnTo>
                  <a:lnTo>
                    <a:pt x="8" y="46"/>
                  </a:lnTo>
                  <a:lnTo>
                    <a:pt x="7" y="38"/>
                  </a:lnTo>
                  <a:lnTo>
                    <a:pt x="14" y="38"/>
                  </a:lnTo>
                  <a:lnTo>
                    <a:pt x="10" y="35"/>
                  </a:lnTo>
                  <a:lnTo>
                    <a:pt x="11" y="34"/>
                  </a:lnTo>
                  <a:lnTo>
                    <a:pt x="19" y="37"/>
                  </a:lnTo>
                  <a:lnTo>
                    <a:pt x="24" y="31"/>
                  </a:lnTo>
                  <a:lnTo>
                    <a:pt x="27" y="31"/>
                  </a:lnTo>
                  <a:lnTo>
                    <a:pt x="26" y="29"/>
                  </a:lnTo>
                  <a:lnTo>
                    <a:pt x="32" y="29"/>
                  </a:lnTo>
                  <a:lnTo>
                    <a:pt x="36" y="32"/>
                  </a:lnTo>
                  <a:lnTo>
                    <a:pt x="41" y="29"/>
                  </a:lnTo>
                  <a:lnTo>
                    <a:pt x="45" y="31"/>
                  </a:lnTo>
                  <a:lnTo>
                    <a:pt x="45" y="29"/>
                  </a:lnTo>
                  <a:lnTo>
                    <a:pt x="44" y="28"/>
                  </a:lnTo>
                  <a:lnTo>
                    <a:pt x="49" y="23"/>
                  </a:lnTo>
                  <a:lnTo>
                    <a:pt x="51" y="16"/>
                  </a:lnTo>
                  <a:lnTo>
                    <a:pt x="46"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5" name="Freeform 62">
              <a:extLst>
                <a:ext uri="{FF2B5EF4-FFF2-40B4-BE49-F238E27FC236}">
                  <a16:creationId xmlns:a16="http://schemas.microsoft.com/office/drawing/2014/main" id="{76201F25-102F-4644-B840-AC6E6EE2679B}"/>
                </a:ext>
              </a:extLst>
            </p:cNvPr>
            <p:cNvSpPr>
              <a:spLocks noEditPoints="1"/>
            </p:cNvSpPr>
            <p:nvPr/>
          </p:nvSpPr>
          <p:spPr bwMode="auto">
            <a:xfrm>
              <a:off x="8729663" y="3541713"/>
              <a:ext cx="2041525" cy="1916113"/>
            </a:xfrm>
            <a:custGeom>
              <a:avLst/>
              <a:gdLst>
                <a:gd name="T0" fmla="*/ 711 w 1286"/>
                <a:gd name="T1" fmla="*/ 378 h 1207"/>
                <a:gd name="T2" fmla="*/ 832 w 1286"/>
                <a:gd name="T3" fmla="*/ 204 h 1207"/>
                <a:gd name="T4" fmla="*/ 798 w 1286"/>
                <a:gd name="T5" fmla="*/ 190 h 1207"/>
                <a:gd name="T6" fmla="*/ 1254 w 1286"/>
                <a:gd name="T7" fmla="*/ 523 h 1207"/>
                <a:gd name="T8" fmla="*/ 1163 w 1286"/>
                <a:gd name="T9" fmla="*/ 410 h 1207"/>
                <a:gd name="T10" fmla="*/ 1003 w 1286"/>
                <a:gd name="T11" fmla="*/ 373 h 1207"/>
                <a:gd name="T12" fmla="*/ 932 w 1286"/>
                <a:gd name="T13" fmla="*/ 322 h 1207"/>
                <a:gd name="T14" fmla="*/ 755 w 1286"/>
                <a:gd name="T15" fmla="*/ 324 h 1207"/>
                <a:gd name="T16" fmla="*/ 761 w 1286"/>
                <a:gd name="T17" fmla="*/ 387 h 1207"/>
                <a:gd name="T18" fmla="*/ 718 w 1286"/>
                <a:gd name="T19" fmla="*/ 395 h 1207"/>
                <a:gd name="T20" fmla="*/ 611 w 1286"/>
                <a:gd name="T21" fmla="*/ 359 h 1207"/>
                <a:gd name="T22" fmla="*/ 562 w 1286"/>
                <a:gd name="T23" fmla="*/ 421 h 1207"/>
                <a:gd name="T24" fmla="*/ 521 w 1286"/>
                <a:gd name="T25" fmla="*/ 361 h 1207"/>
                <a:gd name="T26" fmla="*/ 537 w 1286"/>
                <a:gd name="T27" fmla="*/ 328 h 1207"/>
                <a:gd name="T28" fmla="*/ 538 w 1286"/>
                <a:gd name="T29" fmla="*/ 299 h 1207"/>
                <a:gd name="T30" fmla="*/ 534 w 1286"/>
                <a:gd name="T31" fmla="*/ 264 h 1207"/>
                <a:gd name="T32" fmla="*/ 500 w 1286"/>
                <a:gd name="T33" fmla="*/ 239 h 1207"/>
                <a:gd name="T34" fmla="*/ 462 w 1286"/>
                <a:gd name="T35" fmla="*/ 234 h 1207"/>
                <a:gd name="T36" fmla="*/ 448 w 1286"/>
                <a:gd name="T37" fmla="*/ 229 h 1207"/>
                <a:gd name="T38" fmla="*/ 430 w 1286"/>
                <a:gd name="T39" fmla="*/ 214 h 1207"/>
                <a:gd name="T40" fmla="*/ 406 w 1286"/>
                <a:gd name="T41" fmla="*/ 222 h 1207"/>
                <a:gd name="T42" fmla="*/ 405 w 1286"/>
                <a:gd name="T43" fmla="*/ 240 h 1207"/>
                <a:gd name="T44" fmla="*/ 399 w 1286"/>
                <a:gd name="T45" fmla="*/ 276 h 1207"/>
                <a:gd name="T46" fmla="*/ 288 w 1286"/>
                <a:gd name="T47" fmla="*/ 247 h 1207"/>
                <a:gd name="T48" fmla="*/ 195 w 1286"/>
                <a:gd name="T49" fmla="*/ 223 h 1207"/>
                <a:gd name="T50" fmla="*/ 142 w 1286"/>
                <a:gd name="T51" fmla="*/ 213 h 1207"/>
                <a:gd name="T52" fmla="*/ 118 w 1286"/>
                <a:gd name="T53" fmla="*/ 267 h 1207"/>
                <a:gd name="T54" fmla="*/ 162 w 1286"/>
                <a:gd name="T55" fmla="*/ 397 h 1207"/>
                <a:gd name="T56" fmla="*/ 77 w 1286"/>
                <a:gd name="T57" fmla="*/ 497 h 1207"/>
                <a:gd name="T58" fmla="*/ 0 w 1286"/>
                <a:gd name="T59" fmla="*/ 664 h 1207"/>
                <a:gd name="T60" fmla="*/ 25 w 1286"/>
                <a:gd name="T61" fmla="*/ 754 h 1207"/>
                <a:gd name="T62" fmla="*/ 27 w 1286"/>
                <a:gd name="T63" fmla="*/ 806 h 1207"/>
                <a:gd name="T64" fmla="*/ 61 w 1286"/>
                <a:gd name="T65" fmla="*/ 852 h 1207"/>
                <a:gd name="T66" fmla="*/ 102 w 1286"/>
                <a:gd name="T67" fmla="*/ 961 h 1207"/>
                <a:gd name="T68" fmla="*/ 86 w 1286"/>
                <a:gd name="T69" fmla="*/ 1050 h 1207"/>
                <a:gd name="T70" fmla="*/ 153 w 1286"/>
                <a:gd name="T71" fmla="*/ 1064 h 1207"/>
                <a:gd name="T72" fmla="*/ 212 w 1286"/>
                <a:gd name="T73" fmla="*/ 1009 h 1207"/>
                <a:gd name="T74" fmla="*/ 276 w 1286"/>
                <a:gd name="T75" fmla="*/ 1044 h 1207"/>
                <a:gd name="T76" fmla="*/ 308 w 1286"/>
                <a:gd name="T77" fmla="*/ 1121 h 1207"/>
                <a:gd name="T78" fmla="*/ 427 w 1286"/>
                <a:gd name="T79" fmla="*/ 1189 h 1207"/>
                <a:gd name="T80" fmla="*/ 527 w 1286"/>
                <a:gd name="T81" fmla="*/ 1207 h 1207"/>
                <a:gd name="T82" fmla="*/ 580 w 1286"/>
                <a:gd name="T83" fmla="*/ 1132 h 1207"/>
                <a:gd name="T84" fmla="*/ 614 w 1286"/>
                <a:gd name="T85" fmla="*/ 1066 h 1207"/>
                <a:gd name="T86" fmla="*/ 735 w 1286"/>
                <a:gd name="T87" fmla="*/ 1033 h 1207"/>
                <a:gd name="T88" fmla="*/ 775 w 1286"/>
                <a:gd name="T89" fmla="*/ 929 h 1207"/>
                <a:gd name="T90" fmla="*/ 846 w 1286"/>
                <a:gd name="T91" fmla="*/ 922 h 1207"/>
                <a:gd name="T92" fmla="*/ 895 w 1286"/>
                <a:gd name="T93" fmla="*/ 889 h 1207"/>
                <a:gd name="T94" fmla="*/ 952 w 1286"/>
                <a:gd name="T95" fmla="*/ 832 h 1207"/>
                <a:gd name="T96" fmla="*/ 1004 w 1286"/>
                <a:gd name="T97" fmla="*/ 817 h 1207"/>
                <a:gd name="T98" fmla="*/ 1058 w 1286"/>
                <a:gd name="T99" fmla="*/ 773 h 1207"/>
                <a:gd name="T100" fmla="*/ 1105 w 1286"/>
                <a:gd name="T101" fmla="*/ 711 h 1207"/>
                <a:gd name="T102" fmla="*/ 1191 w 1286"/>
                <a:gd name="T103" fmla="*/ 717 h 1207"/>
                <a:gd name="T104" fmla="*/ 1185 w 1286"/>
                <a:gd name="T105" fmla="*/ 612 h 1207"/>
                <a:gd name="T106" fmla="*/ 1284 w 1286"/>
                <a:gd name="T107" fmla="*/ 552 h 1207"/>
                <a:gd name="T108" fmla="*/ 991 w 1286"/>
                <a:gd name="T109" fmla="*/ 128 h 1207"/>
                <a:gd name="T110" fmla="*/ 939 w 1286"/>
                <a:gd name="T111" fmla="*/ 77 h 1207"/>
                <a:gd name="T112" fmla="*/ 725 w 1286"/>
                <a:gd name="T113" fmla="*/ 104 h 1207"/>
                <a:gd name="T114" fmla="*/ 817 w 1286"/>
                <a:gd name="T115" fmla="*/ 107 h 1207"/>
                <a:gd name="T116" fmla="*/ 865 w 1286"/>
                <a:gd name="T117" fmla="*/ 107 h 1207"/>
                <a:gd name="T118" fmla="*/ 815 w 1286"/>
                <a:gd name="T119" fmla="*/ 8 h 1207"/>
                <a:gd name="T120" fmla="*/ 771 w 1286"/>
                <a:gd name="T121" fmla="*/ 26 h 1207"/>
                <a:gd name="T122" fmla="*/ 717 w 1286"/>
                <a:gd name="T123" fmla="*/ 34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6" h="1207">
                  <a:moveTo>
                    <a:pt x="673" y="175"/>
                  </a:moveTo>
                  <a:lnTo>
                    <a:pt x="672" y="172"/>
                  </a:lnTo>
                  <a:lnTo>
                    <a:pt x="676" y="173"/>
                  </a:lnTo>
                  <a:lnTo>
                    <a:pt x="691" y="193"/>
                  </a:lnTo>
                  <a:lnTo>
                    <a:pt x="692" y="198"/>
                  </a:lnTo>
                  <a:lnTo>
                    <a:pt x="689" y="200"/>
                  </a:lnTo>
                  <a:lnTo>
                    <a:pt x="684" y="192"/>
                  </a:lnTo>
                  <a:lnTo>
                    <a:pt x="680" y="188"/>
                  </a:lnTo>
                  <a:lnTo>
                    <a:pt x="676" y="178"/>
                  </a:lnTo>
                  <a:lnTo>
                    <a:pt x="675" y="181"/>
                  </a:lnTo>
                  <a:lnTo>
                    <a:pt x="673" y="180"/>
                  </a:lnTo>
                  <a:lnTo>
                    <a:pt x="673" y="175"/>
                  </a:lnTo>
                  <a:close/>
                  <a:moveTo>
                    <a:pt x="721" y="382"/>
                  </a:moveTo>
                  <a:lnTo>
                    <a:pt x="724" y="387"/>
                  </a:lnTo>
                  <a:lnTo>
                    <a:pt x="727" y="386"/>
                  </a:lnTo>
                  <a:lnTo>
                    <a:pt x="730" y="378"/>
                  </a:lnTo>
                  <a:lnTo>
                    <a:pt x="728" y="375"/>
                  </a:lnTo>
                  <a:lnTo>
                    <a:pt x="715" y="374"/>
                  </a:lnTo>
                  <a:lnTo>
                    <a:pt x="711" y="377"/>
                  </a:lnTo>
                  <a:lnTo>
                    <a:pt x="711" y="378"/>
                  </a:lnTo>
                  <a:lnTo>
                    <a:pt x="710" y="375"/>
                  </a:lnTo>
                  <a:lnTo>
                    <a:pt x="708" y="376"/>
                  </a:lnTo>
                  <a:lnTo>
                    <a:pt x="707" y="378"/>
                  </a:lnTo>
                  <a:lnTo>
                    <a:pt x="711" y="381"/>
                  </a:lnTo>
                  <a:lnTo>
                    <a:pt x="713" y="382"/>
                  </a:lnTo>
                  <a:lnTo>
                    <a:pt x="715" y="379"/>
                  </a:lnTo>
                  <a:lnTo>
                    <a:pt x="717" y="382"/>
                  </a:lnTo>
                  <a:lnTo>
                    <a:pt x="721" y="382"/>
                  </a:lnTo>
                  <a:close/>
                  <a:moveTo>
                    <a:pt x="770" y="239"/>
                  </a:moveTo>
                  <a:lnTo>
                    <a:pt x="772" y="243"/>
                  </a:lnTo>
                  <a:lnTo>
                    <a:pt x="791" y="237"/>
                  </a:lnTo>
                  <a:lnTo>
                    <a:pt x="811" y="247"/>
                  </a:lnTo>
                  <a:lnTo>
                    <a:pt x="830" y="253"/>
                  </a:lnTo>
                  <a:lnTo>
                    <a:pt x="837" y="252"/>
                  </a:lnTo>
                  <a:lnTo>
                    <a:pt x="847" y="257"/>
                  </a:lnTo>
                  <a:lnTo>
                    <a:pt x="856" y="253"/>
                  </a:lnTo>
                  <a:lnTo>
                    <a:pt x="853" y="243"/>
                  </a:lnTo>
                  <a:lnTo>
                    <a:pt x="855" y="235"/>
                  </a:lnTo>
                  <a:lnTo>
                    <a:pt x="852" y="227"/>
                  </a:lnTo>
                  <a:lnTo>
                    <a:pt x="832" y="204"/>
                  </a:lnTo>
                  <a:lnTo>
                    <a:pt x="826" y="202"/>
                  </a:lnTo>
                  <a:lnTo>
                    <a:pt x="821" y="198"/>
                  </a:lnTo>
                  <a:lnTo>
                    <a:pt x="810" y="200"/>
                  </a:lnTo>
                  <a:lnTo>
                    <a:pt x="805" y="203"/>
                  </a:lnTo>
                  <a:lnTo>
                    <a:pt x="800" y="202"/>
                  </a:lnTo>
                  <a:lnTo>
                    <a:pt x="795" y="212"/>
                  </a:lnTo>
                  <a:lnTo>
                    <a:pt x="796" y="214"/>
                  </a:lnTo>
                  <a:lnTo>
                    <a:pt x="790" y="228"/>
                  </a:lnTo>
                  <a:lnTo>
                    <a:pt x="782" y="236"/>
                  </a:lnTo>
                  <a:lnTo>
                    <a:pt x="773" y="236"/>
                  </a:lnTo>
                  <a:lnTo>
                    <a:pt x="770" y="239"/>
                  </a:lnTo>
                  <a:close/>
                  <a:moveTo>
                    <a:pt x="798" y="171"/>
                  </a:moveTo>
                  <a:lnTo>
                    <a:pt x="795" y="169"/>
                  </a:lnTo>
                  <a:lnTo>
                    <a:pt x="780" y="172"/>
                  </a:lnTo>
                  <a:lnTo>
                    <a:pt x="778" y="184"/>
                  </a:lnTo>
                  <a:lnTo>
                    <a:pt x="783" y="197"/>
                  </a:lnTo>
                  <a:lnTo>
                    <a:pt x="786" y="199"/>
                  </a:lnTo>
                  <a:lnTo>
                    <a:pt x="790" y="199"/>
                  </a:lnTo>
                  <a:lnTo>
                    <a:pt x="788" y="198"/>
                  </a:lnTo>
                  <a:lnTo>
                    <a:pt x="798" y="190"/>
                  </a:lnTo>
                  <a:lnTo>
                    <a:pt x="799" y="175"/>
                  </a:lnTo>
                  <a:lnTo>
                    <a:pt x="798" y="171"/>
                  </a:lnTo>
                  <a:close/>
                  <a:moveTo>
                    <a:pt x="682" y="75"/>
                  </a:moveTo>
                  <a:lnTo>
                    <a:pt x="685" y="72"/>
                  </a:lnTo>
                  <a:lnTo>
                    <a:pt x="686" y="69"/>
                  </a:lnTo>
                  <a:lnTo>
                    <a:pt x="685" y="63"/>
                  </a:lnTo>
                  <a:lnTo>
                    <a:pt x="689" y="53"/>
                  </a:lnTo>
                  <a:lnTo>
                    <a:pt x="684" y="46"/>
                  </a:lnTo>
                  <a:lnTo>
                    <a:pt x="678" y="30"/>
                  </a:lnTo>
                  <a:lnTo>
                    <a:pt x="676" y="62"/>
                  </a:lnTo>
                  <a:lnTo>
                    <a:pt x="673" y="69"/>
                  </a:lnTo>
                  <a:lnTo>
                    <a:pt x="674" y="75"/>
                  </a:lnTo>
                  <a:lnTo>
                    <a:pt x="682" y="75"/>
                  </a:lnTo>
                  <a:close/>
                  <a:moveTo>
                    <a:pt x="1273" y="506"/>
                  </a:moveTo>
                  <a:lnTo>
                    <a:pt x="1273" y="508"/>
                  </a:lnTo>
                  <a:lnTo>
                    <a:pt x="1270" y="511"/>
                  </a:lnTo>
                  <a:lnTo>
                    <a:pt x="1270" y="513"/>
                  </a:lnTo>
                  <a:lnTo>
                    <a:pt x="1265" y="515"/>
                  </a:lnTo>
                  <a:lnTo>
                    <a:pt x="1260" y="521"/>
                  </a:lnTo>
                  <a:lnTo>
                    <a:pt x="1254" y="523"/>
                  </a:lnTo>
                  <a:lnTo>
                    <a:pt x="1253" y="519"/>
                  </a:lnTo>
                  <a:lnTo>
                    <a:pt x="1254" y="521"/>
                  </a:lnTo>
                  <a:lnTo>
                    <a:pt x="1261" y="517"/>
                  </a:lnTo>
                  <a:lnTo>
                    <a:pt x="1261" y="509"/>
                  </a:lnTo>
                  <a:lnTo>
                    <a:pt x="1257" y="510"/>
                  </a:lnTo>
                  <a:lnTo>
                    <a:pt x="1249" y="518"/>
                  </a:lnTo>
                  <a:lnTo>
                    <a:pt x="1250" y="527"/>
                  </a:lnTo>
                  <a:lnTo>
                    <a:pt x="1249" y="532"/>
                  </a:lnTo>
                  <a:lnTo>
                    <a:pt x="1247" y="531"/>
                  </a:lnTo>
                  <a:lnTo>
                    <a:pt x="1246" y="506"/>
                  </a:lnTo>
                  <a:lnTo>
                    <a:pt x="1227" y="500"/>
                  </a:lnTo>
                  <a:lnTo>
                    <a:pt x="1228" y="502"/>
                  </a:lnTo>
                  <a:lnTo>
                    <a:pt x="1221" y="497"/>
                  </a:lnTo>
                  <a:lnTo>
                    <a:pt x="1217" y="490"/>
                  </a:lnTo>
                  <a:lnTo>
                    <a:pt x="1222" y="483"/>
                  </a:lnTo>
                  <a:lnTo>
                    <a:pt x="1227" y="465"/>
                  </a:lnTo>
                  <a:lnTo>
                    <a:pt x="1221" y="446"/>
                  </a:lnTo>
                  <a:lnTo>
                    <a:pt x="1214" y="436"/>
                  </a:lnTo>
                  <a:lnTo>
                    <a:pt x="1195" y="420"/>
                  </a:lnTo>
                  <a:lnTo>
                    <a:pt x="1163" y="410"/>
                  </a:lnTo>
                  <a:lnTo>
                    <a:pt x="1135" y="409"/>
                  </a:lnTo>
                  <a:lnTo>
                    <a:pt x="1114" y="413"/>
                  </a:lnTo>
                  <a:lnTo>
                    <a:pt x="1097" y="418"/>
                  </a:lnTo>
                  <a:lnTo>
                    <a:pt x="1085" y="425"/>
                  </a:lnTo>
                  <a:lnTo>
                    <a:pt x="1081" y="425"/>
                  </a:lnTo>
                  <a:lnTo>
                    <a:pt x="1079" y="424"/>
                  </a:lnTo>
                  <a:lnTo>
                    <a:pt x="1073" y="426"/>
                  </a:lnTo>
                  <a:lnTo>
                    <a:pt x="1056" y="427"/>
                  </a:lnTo>
                  <a:lnTo>
                    <a:pt x="1037" y="417"/>
                  </a:lnTo>
                  <a:lnTo>
                    <a:pt x="1046" y="417"/>
                  </a:lnTo>
                  <a:lnTo>
                    <a:pt x="1047" y="416"/>
                  </a:lnTo>
                  <a:lnTo>
                    <a:pt x="1034" y="393"/>
                  </a:lnTo>
                  <a:lnTo>
                    <a:pt x="1024" y="388"/>
                  </a:lnTo>
                  <a:lnTo>
                    <a:pt x="1016" y="390"/>
                  </a:lnTo>
                  <a:lnTo>
                    <a:pt x="1014" y="387"/>
                  </a:lnTo>
                  <a:lnTo>
                    <a:pt x="1014" y="380"/>
                  </a:lnTo>
                  <a:lnTo>
                    <a:pt x="1012" y="380"/>
                  </a:lnTo>
                  <a:lnTo>
                    <a:pt x="1013" y="378"/>
                  </a:lnTo>
                  <a:lnTo>
                    <a:pt x="1004" y="378"/>
                  </a:lnTo>
                  <a:lnTo>
                    <a:pt x="1003" y="373"/>
                  </a:lnTo>
                  <a:lnTo>
                    <a:pt x="997" y="368"/>
                  </a:lnTo>
                  <a:lnTo>
                    <a:pt x="990" y="370"/>
                  </a:lnTo>
                  <a:lnTo>
                    <a:pt x="987" y="370"/>
                  </a:lnTo>
                  <a:lnTo>
                    <a:pt x="984" y="366"/>
                  </a:lnTo>
                  <a:lnTo>
                    <a:pt x="982" y="368"/>
                  </a:lnTo>
                  <a:lnTo>
                    <a:pt x="979" y="366"/>
                  </a:lnTo>
                  <a:lnTo>
                    <a:pt x="978" y="368"/>
                  </a:lnTo>
                  <a:lnTo>
                    <a:pt x="977" y="363"/>
                  </a:lnTo>
                  <a:lnTo>
                    <a:pt x="986" y="354"/>
                  </a:lnTo>
                  <a:lnTo>
                    <a:pt x="984" y="353"/>
                  </a:lnTo>
                  <a:lnTo>
                    <a:pt x="988" y="353"/>
                  </a:lnTo>
                  <a:lnTo>
                    <a:pt x="988" y="359"/>
                  </a:lnTo>
                  <a:lnTo>
                    <a:pt x="990" y="357"/>
                  </a:lnTo>
                  <a:lnTo>
                    <a:pt x="990" y="363"/>
                  </a:lnTo>
                  <a:lnTo>
                    <a:pt x="1001" y="355"/>
                  </a:lnTo>
                  <a:lnTo>
                    <a:pt x="998" y="343"/>
                  </a:lnTo>
                  <a:lnTo>
                    <a:pt x="985" y="330"/>
                  </a:lnTo>
                  <a:lnTo>
                    <a:pt x="965" y="321"/>
                  </a:lnTo>
                  <a:lnTo>
                    <a:pt x="946" y="320"/>
                  </a:lnTo>
                  <a:lnTo>
                    <a:pt x="932" y="322"/>
                  </a:lnTo>
                  <a:lnTo>
                    <a:pt x="927" y="318"/>
                  </a:lnTo>
                  <a:lnTo>
                    <a:pt x="901" y="304"/>
                  </a:lnTo>
                  <a:lnTo>
                    <a:pt x="854" y="294"/>
                  </a:lnTo>
                  <a:lnTo>
                    <a:pt x="818" y="291"/>
                  </a:lnTo>
                  <a:lnTo>
                    <a:pt x="811" y="288"/>
                  </a:lnTo>
                  <a:lnTo>
                    <a:pt x="804" y="281"/>
                  </a:lnTo>
                  <a:lnTo>
                    <a:pt x="794" y="279"/>
                  </a:lnTo>
                  <a:lnTo>
                    <a:pt x="791" y="279"/>
                  </a:lnTo>
                  <a:lnTo>
                    <a:pt x="792" y="285"/>
                  </a:lnTo>
                  <a:lnTo>
                    <a:pt x="800" y="297"/>
                  </a:lnTo>
                  <a:lnTo>
                    <a:pt x="800" y="300"/>
                  </a:lnTo>
                  <a:lnTo>
                    <a:pt x="804" y="301"/>
                  </a:lnTo>
                  <a:lnTo>
                    <a:pt x="797" y="303"/>
                  </a:lnTo>
                  <a:lnTo>
                    <a:pt x="797" y="307"/>
                  </a:lnTo>
                  <a:lnTo>
                    <a:pt x="794" y="306"/>
                  </a:lnTo>
                  <a:lnTo>
                    <a:pt x="778" y="312"/>
                  </a:lnTo>
                  <a:lnTo>
                    <a:pt x="772" y="308"/>
                  </a:lnTo>
                  <a:lnTo>
                    <a:pt x="766" y="309"/>
                  </a:lnTo>
                  <a:lnTo>
                    <a:pt x="758" y="319"/>
                  </a:lnTo>
                  <a:lnTo>
                    <a:pt x="755" y="324"/>
                  </a:lnTo>
                  <a:lnTo>
                    <a:pt x="756" y="332"/>
                  </a:lnTo>
                  <a:lnTo>
                    <a:pt x="761" y="334"/>
                  </a:lnTo>
                  <a:lnTo>
                    <a:pt x="768" y="328"/>
                  </a:lnTo>
                  <a:lnTo>
                    <a:pt x="779" y="329"/>
                  </a:lnTo>
                  <a:lnTo>
                    <a:pt x="781" y="332"/>
                  </a:lnTo>
                  <a:lnTo>
                    <a:pt x="777" y="335"/>
                  </a:lnTo>
                  <a:lnTo>
                    <a:pt x="774" y="333"/>
                  </a:lnTo>
                  <a:lnTo>
                    <a:pt x="768" y="348"/>
                  </a:lnTo>
                  <a:lnTo>
                    <a:pt x="760" y="348"/>
                  </a:lnTo>
                  <a:lnTo>
                    <a:pt x="768" y="351"/>
                  </a:lnTo>
                  <a:lnTo>
                    <a:pt x="771" y="355"/>
                  </a:lnTo>
                  <a:lnTo>
                    <a:pt x="769" y="357"/>
                  </a:lnTo>
                  <a:lnTo>
                    <a:pt x="769" y="367"/>
                  </a:lnTo>
                  <a:lnTo>
                    <a:pt x="774" y="378"/>
                  </a:lnTo>
                  <a:lnTo>
                    <a:pt x="776" y="379"/>
                  </a:lnTo>
                  <a:lnTo>
                    <a:pt x="775" y="381"/>
                  </a:lnTo>
                  <a:lnTo>
                    <a:pt x="773" y="380"/>
                  </a:lnTo>
                  <a:lnTo>
                    <a:pt x="772" y="384"/>
                  </a:lnTo>
                  <a:lnTo>
                    <a:pt x="763" y="381"/>
                  </a:lnTo>
                  <a:lnTo>
                    <a:pt x="761" y="387"/>
                  </a:lnTo>
                  <a:lnTo>
                    <a:pt x="757" y="387"/>
                  </a:lnTo>
                  <a:lnTo>
                    <a:pt x="755" y="384"/>
                  </a:lnTo>
                  <a:lnTo>
                    <a:pt x="754" y="375"/>
                  </a:lnTo>
                  <a:lnTo>
                    <a:pt x="749" y="371"/>
                  </a:lnTo>
                  <a:lnTo>
                    <a:pt x="744" y="373"/>
                  </a:lnTo>
                  <a:lnTo>
                    <a:pt x="745" y="377"/>
                  </a:lnTo>
                  <a:lnTo>
                    <a:pt x="741" y="378"/>
                  </a:lnTo>
                  <a:lnTo>
                    <a:pt x="739" y="375"/>
                  </a:lnTo>
                  <a:lnTo>
                    <a:pt x="732" y="375"/>
                  </a:lnTo>
                  <a:lnTo>
                    <a:pt x="730" y="387"/>
                  </a:lnTo>
                  <a:lnTo>
                    <a:pt x="726" y="389"/>
                  </a:lnTo>
                  <a:lnTo>
                    <a:pt x="731" y="391"/>
                  </a:lnTo>
                  <a:lnTo>
                    <a:pt x="731" y="396"/>
                  </a:lnTo>
                  <a:lnTo>
                    <a:pt x="733" y="397"/>
                  </a:lnTo>
                  <a:lnTo>
                    <a:pt x="733" y="398"/>
                  </a:lnTo>
                  <a:lnTo>
                    <a:pt x="730" y="400"/>
                  </a:lnTo>
                  <a:lnTo>
                    <a:pt x="724" y="398"/>
                  </a:lnTo>
                  <a:lnTo>
                    <a:pt x="724" y="396"/>
                  </a:lnTo>
                  <a:lnTo>
                    <a:pt x="721" y="398"/>
                  </a:lnTo>
                  <a:lnTo>
                    <a:pt x="718" y="395"/>
                  </a:lnTo>
                  <a:lnTo>
                    <a:pt x="720" y="390"/>
                  </a:lnTo>
                  <a:lnTo>
                    <a:pt x="718" y="392"/>
                  </a:lnTo>
                  <a:lnTo>
                    <a:pt x="719" y="390"/>
                  </a:lnTo>
                  <a:lnTo>
                    <a:pt x="717" y="391"/>
                  </a:lnTo>
                  <a:lnTo>
                    <a:pt x="717" y="389"/>
                  </a:lnTo>
                  <a:lnTo>
                    <a:pt x="714" y="387"/>
                  </a:lnTo>
                  <a:lnTo>
                    <a:pt x="710" y="386"/>
                  </a:lnTo>
                  <a:lnTo>
                    <a:pt x="704" y="378"/>
                  </a:lnTo>
                  <a:lnTo>
                    <a:pt x="699" y="378"/>
                  </a:lnTo>
                  <a:lnTo>
                    <a:pt x="696" y="376"/>
                  </a:lnTo>
                  <a:lnTo>
                    <a:pt x="683" y="371"/>
                  </a:lnTo>
                  <a:lnTo>
                    <a:pt x="673" y="373"/>
                  </a:lnTo>
                  <a:lnTo>
                    <a:pt x="663" y="379"/>
                  </a:lnTo>
                  <a:lnTo>
                    <a:pt x="655" y="388"/>
                  </a:lnTo>
                  <a:lnTo>
                    <a:pt x="646" y="390"/>
                  </a:lnTo>
                  <a:lnTo>
                    <a:pt x="634" y="386"/>
                  </a:lnTo>
                  <a:lnTo>
                    <a:pt x="624" y="378"/>
                  </a:lnTo>
                  <a:lnTo>
                    <a:pt x="616" y="363"/>
                  </a:lnTo>
                  <a:lnTo>
                    <a:pt x="612" y="362"/>
                  </a:lnTo>
                  <a:lnTo>
                    <a:pt x="611" y="359"/>
                  </a:lnTo>
                  <a:lnTo>
                    <a:pt x="612" y="351"/>
                  </a:lnTo>
                  <a:lnTo>
                    <a:pt x="614" y="352"/>
                  </a:lnTo>
                  <a:lnTo>
                    <a:pt x="617" y="348"/>
                  </a:lnTo>
                  <a:lnTo>
                    <a:pt x="623" y="352"/>
                  </a:lnTo>
                  <a:lnTo>
                    <a:pt x="624" y="356"/>
                  </a:lnTo>
                  <a:lnTo>
                    <a:pt x="624" y="353"/>
                  </a:lnTo>
                  <a:lnTo>
                    <a:pt x="620" y="347"/>
                  </a:lnTo>
                  <a:lnTo>
                    <a:pt x="612" y="348"/>
                  </a:lnTo>
                  <a:lnTo>
                    <a:pt x="607" y="353"/>
                  </a:lnTo>
                  <a:lnTo>
                    <a:pt x="600" y="370"/>
                  </a:lnTo>
                  <a:lnTo>
                    <a:pt x="595" y="396"/>
                  </a:lnTo>
                  <a:lnTo>
                    <a:pt x="589" y="406"/>
                  </a:lnTo>
                  <a:lnTo>
                    <a:pt x="587" y="420"/>
                  </a:lnTo>
                  <a:lnTo>
                    <a:pt x="581" y="430"/>
                  </a:lnTo>
                  <a:lnTo>
                    <a:pt x="573" y="435"/>
                  </a:lnTo>
                  <a:lnTo>
                    <a:pt x="571" y="431"/>
                  </a:lnTo>
                  <a:lnTo>
                    <a:pt x="569" y="418"/>
                  </a:lnTo>
                  <a:lnTo>
                    <a:pt x="567" y="425"/>
                  </a:lnTo>
                  <a:lnTo>
                    <a:pt x="564" y="426"/>
                  </a:lnTo>
                  <a:lnTo>
                    <a:pt x="562" y="421"/>
                  </a:lnTo>
                  <a:lnTo>
                    <a:pt x="558" y="422"/>
                  </a:lnTo>
                  <a:lnTo>
                    <a:pt x="553" y="410"/>
                  </a:lnTo>
                  <a:lnTo>
                    <a:pt x="546" y="408"/>
                  </a:lnTo>
                  <a:lnTo>
                    <a:pt x="544" y="400"/>
                  </a:lnTo>
                  <a:lnTo>
                    <a:pt x="538" y="395"/>
                  </a:lnTo>
                  <a:lnTo>
                    <a:pt x="536" y="383"/>
                  </a:lnTo>
                  <a:lnTo>
                    <a:pt x="534" y="383"/>
                  </a:lnTo>
                  <a:lnTo>
                    <a:pt x="535" y="378"/>
                  </a:lnTo>
                  <a:lnTo>
                    <a:pt x="532" y="374"/>
                  </a:lnTo>
                  <a:lnTo>
                    <a:pt x="525" y="375"/>
                  </a:lnTo>
                  <a:lnTo>
                    <a:pt x="524" y="370"/>
                  </a:lnTo>
                  <a:lnTo>
                    <a:pt x="525" y="367"/>
                  </a:lnTo>
                  <a:lnTo>
                    <a:pt x="535" y="364"/>
                  </a:lnTo>
                  <a:lnTo>
                    <a:pt x="540" y="366"/>
                  </a:lnTo>
                  <a:lnTo>
                    <a:pt x="535" y="359"/>
                  </a:lnTo>
                  <a:lnTo>
                    <a:pt x="535" y="353"/>
                  </a:lnTo>
                  <a:lnTo>
                    <a:pt x="530" y="343"/>
                  </a:lnTo>
                  <a:lnTo>
                    <a:pt x="533" y="359"/>
                  </a:lnTo>
                  <a:lnTo>
                    <a:pt x="527" y="365"/>
                  </a:lnTo>
                  <a:lnTo>
                    <a:pt x="521" y="361"/>
                  </a:lnTo>
                  <a:lnTo>
                    <a:pt x="520" y="355"/>
                  </a:lnTo>
                  <a:lnTo>
                    <a:pt x="516" y="347"/>
                  </a:lnTo>
                  <a:lnTo>
                    <a:pt x="517" y="344"/>
                  </a:lnTo>
                  <a:lnTo>
                    <a:pt x="519" y="350"/>
                  </a:lnTo>
                  <a:lnTo>
                    <a:pt x="524" y="350"/>
                  </a:lnTo>
                  <a:lnTo>
                    <a:pt x="518" y="344"/>
                  </a:lnTo>
                  <a:lnTo>
                    <a:pt x="520" y="340"/>
                  </a:lnTo>
                  <a:lnTo>
                    <a:pt x="524" y="340"/>
                  </a:lnTo>
                  <a:lnTo>
                    <a:pt x="525" y="339"/>
                  </a:lnTo>
                  <a:lnTo>
                    <a:pt x="527" y="341"/>
                  </a:lnTo>
                  <a:lnTo>
                    <a:pt x="532" y="340"/>
                  </a:lnTo>
                  <a:lnTo>
                    <a:pt x="536" y="339"/>
                  </a:lnTo>
                  <a:lnTo>
                    <a:pt x="534" y="337"/>
                  </a:lnTo>
                  <a:lnTo>
                    <a:pt x="537" y="339"/>
                  </a:lnTo>
                  <a:lnTo>
                    <a:pt x="540" y="335"/>
                  </a:lnTo>
                  <a:lnTo>
                    <a:pt x="539" y="333"/>
                  </a:lnTo>
                  <a:lnTo>
                    <a:pt x="536" y="335"/>
                  </a:lnTo>
                  <a:lnTo>
                    <a:pt x="536" y="333"/>
                  </a:lnTo>
                  <a:lnTo>
                    <a:pt x="540" y="329"/>
                  </a:lnTo>
                  <a:lnTo>
                    <a:pt x="537" y="328"/>
                  </a:lnTo>
                  <a:lnTo>
                    <a:pt x="538" y="324"/>
                  </a:lnTo>
                  <a:lnTo>
                    <a:pt x="536" y="325"/>
                  </a:lnTo>
                  <a:lnTo>
                    <a:pt x="538" y="323"/>
                  </a:lnTo>
                  <a:lnTo>
                    <a:pt x="536" y="322"/>
                  </a:lnTo>
                  <a:lnTo>
                    <a:pt x="539" y="322"/>
                  </a:lnTo>
                  <a:lnTo>
                    <a:pt x="539" y="319"/>
                  </a:lnTo>
                  <a:lnTo>
                    <a:pt x="538" y="318"/>
                  </a:lnTo>
                  <a:lnTo>
                    <a:pt x="538" y="317"/>
                  </a:lnTo>
                  <a:lnTo>
                    <a:pt x="536" y="316"/>
                  </a:lnTo>
                  <a:lnTo>
                    <a:pt x="538" y="313"/>
                  </a:lnTo>
                  <a:lnTo>
                    <a:pt x="531" y="310"/>
                  </a:lnTo>
                  <a:lnTo>
                    <a:pt x="526" y="311"/>
                  </a:lnTo>
                  <a:lnTo>
                    <a:pt x="526" y="310"/>
                  </a:lnTo>
                  <a:lnTo>
                    <a:pt x="523" y="306"/>
                  </a:lnTo>
                  <a:lnTo>
                    <a:pt x="524" y="306"/>
                  </a:lnTo>
                  <a:lnTo>
                    <a:pt x="524" y="301"/>
                  </a:lnTo>
                  <a:lnTo>
                    <a:pt x="531" y="301"/>
                  </a:lnTo>
                  <a:lnTo>
                    <a:pt x="530" y="299"/>
                  </a:lnTo>
                  <a:lnTo>
                    <a:pt x="537" y="300"/>
                  </a:lnTo>
                  <a:lnTo>
                    <a:pt x="538" y="299"/>
                  </a:lnTo>
                  <a:lnTo>
                    <a:pt x="538" y="294"/>
                  </a:lnTo>
                  <a:lnTo>
                    <a:pt x="534" y="293"/>
                  </a:lnTo>
                  <a:lnTo>
                    <a:pt x="533" y="292"/>
                  </a:lnTo>
                  <a:lnTo>
                    <a:pt x="535" y="292"/>
                  </a:lnTo>
                  <a:lnTo>
                    <a:pt x="531" y="290"/>
                  </a:lnTo>
                  <a:lnTo>
                    <a:pt x="538" y="286"/>
                  </a:lnTo>
                  <a:lnTo>
                    <a:pt x="536" y="286"/>
                  </a:lnTo>
                  <a:lnTo>
                    <a:pt x="535" y="284"/>
                  </a:lnTo>
                  <a:lnTo>
                    <a:pt x="538" y="281"/>
                  </a:lnTo>
                  <a:lnTo>
                    <a:pt x="530" y="275"/>
                  </a:lnTo>
                  <a:lnTo>
                    <a:pt x="530" y="272"/>
                  </a:lnTo>
                  <a:lnTo>
                    <a:pt x="535" y="275"/>
                  </a:lnTo>
                  <a:lnTo>
                    <a:pt x="540" y="275"/>
                  </a:lnTo>
                  <a:lnTo>
                    <a:pt x="538" y="275"/>
                  </a:lnTo>
                  <a:lnTo>
                    <a:pt x="540" y="273"/>
                  </a:lnTo>
                  <a:lnTo>
                    <a:pt x="538" y="269"/>
                  </a:lnTo>
                  <a:lnTo>
                    <a:pt x="537" y="270"/>
                  </a:lnTo>
                  <a:lnTo>
                    <a:pt x="536" y="268"/>
                  </a:lnTo>
                  <a:lnTo>
                    <a:pt x="534" y="269"/>
                  </a:lnTo>
                  <a:lnTo>
                    <a:pt x="534" y="264"/>
                  </a:lnTo>
                  <a:lnTo>
                    <a:pt x="531" y="261"/>
                  </a:lnTo>
                  <a:lnTo>
                    <a:pt x="529" y="261"/>
                  </a:lnTo>
                  <a:lnTo>
                    <a:pt x="526" y="264"/>
                  </a:lnTo>
                  <a:lnTo>
                    <a:pt x="524" y="260"/>
                  </a:lnTo>
                  <a:lnTo>
                    <a:pt x="521" y="260"/>
                  </a:lnTo>
                  <a:lnTo>
                    <a:pt x="525" y="257"/>
                  </a:lnTo>
                  <a:lnTo>
                    <a:pt x="522" y="257"/>
                  </a:lnTo>
                  <a:lnTo>
                    <a:pt x="524" y="253"/>
                  </a:lnTo>
                  <a:lnTo>
                    <a:pt x="522" y="251"/>
                  </a:lnTo>
                  <a:lnTo>
                    <a:pt x="512" y="251"/>
                  </a:lnTo>
                  <a:lnTo>
                    <a:pt x="516" y="247"/>
                  </a:lnTo>
                  <a:lnTo>
                    <a:pt x="515" y="245"/>
                  </a:lnTo>
                  <a:lnTo>
                    <a:pt x="516" y="244"/>
                  </a:lnTo>
                  <a:lnTo>
                    <a:pt x="514" y="241"/>
                  </a:lnTo>
                  <a:lnTo>
                    <a:pt x="506" y="244"/>
                  </a:lnTo>
                  <a:lnTo>
                    <a:pt x="505" y="243"/>
                  </a:lnTo>
                  <a:lnTo>
                    <a:pt x="508" y="239"/>
                  </a:lnTo>
                  <a:lnTo>
                    <a:pt x="505" y="242"/>
                  </a:lnTo>
                  <a:lnTo>
                    <a:pt x="507" y="239"/>
                  </a:lnTo>
                  <a:lnTo>
                    <a:pt x="500" y="239"/>
                  </a:lnTo>
                  <a:lnTo>
                    <a:pt x="503" y="234"/>
                  </a:lnTo>
                  <a:lnTo>
                    <a:pt x="495" y="235"/>
                  </a:lnTo>
                  <a:lnTo>
                    <a:pt x="493" y="233"/>
                  </a:lnTo>
                  <a:lnTo>
                    <a:pt x="493" y="237"/>
                  </a:lnTo>
                  <a:lnTo>
                    <a:pt x="491" y="230"/>
                  </a:lnTo>
                  <a:lnTo>
                    <a:pt x="483" y="229"/>
                  </a:lnTo>
                  <a:lnTo>
                    <a:pt x="482" y="238"/>
                  </a:lnTo>
                  <a:lnTo>
                    <a:pt x="480" y="238"/>
                  </a:lnTo>
                  <a:lnTo>
                    <a:pt x="481" y="241"/>
                  </a:lnTo>
                  <a:lnTo>
                    <a:pt x="478" y="239"/>
                  </a:lnTo>
                  <a:lnTo>
                    <a:pt x="478" y="235"/>
                  </a:lnTo>
                  <a:lnTo>
                    <a:pt x="476" y="240"/>
                  </a:lnTo>
                  <a:lnTo>
                    <a:pt x="470" y="243"/>
                  </a:lnTo>
                  <a:lnTo>
                    <a:pt x="469" y="239"/>
                  </a:lnTo>
                  <a:lnTo>
                    <a:pt x="470" y="230"/>
                  </a:lnTo>
                  <a:lnTo>
                    <a:pt x="468" y="231"/>
                  </a:lnTo>
                  <a:lnTo>
                    <a:pt x="467" y="227"/>
                  </a:lnTo>
                  <a:lnTo>
                    <a:pt x="463" y="232"/>
                  </a:lnTo>
                  <a:lnTo>
                    <a:pt x="463" y="230"/>
                  </a:lnTo>
                  <a:lnTo>
                    <a:pt x="462" y="234"/>
                  </a:lnTo>
                  <a:lnTo>
                    <a:pt x="462" y="231"/>
                  </a:lnTo>
                  <a:lnTo>
                    <a:pt x="459" y="232"/>
                  </a:lnTo>
                  <a:lnTo>
                    <a:pt x="460" y="231"/>
                  </a:lnTo>
                  <a:lnTo>
                    <a:pt x="458" y="229"/>
                  </a:lnTo>
                  <a:lnTo>
                    <a:pt x="457" y="233"/>
                  </a:lnTo>
                  <a:lnTo>
                    <a:pt x="459" y="233"/>
                  </a:lnTo>
                  <a:lnTo>
                    <a:pt x="455" y="234"/>
                  </a:lnTo>
                  <a:lnTo>
                    <a:pt x="455" y="235"/>
                  </a:lnTo>
                  <a:lnTo>
                    <a:pt x="458" y="235"/>
                  </a:lnTo>
                  <a:lnTo>
                    <a:pt x="455" y="238"/>
                  </a:lnTo>
                  <a:lnTo>
                    <a:pt x="454" y="234"/>
                  </a:lnTo>
                  <a:lnTo>
                    <a:pt x="453" y="237"/>
                  </a:lnTo>
                  <a:lnTo>
                    <a:pt x="452" y="234"/>
                  </a:lnTo>
                  <a:lnTo>
                    <a:pt x="452" y="229"/>
                  </a:lnTo>
                  <a:lnTo>
                    <a:pt x="452" y="230"/>
                  </a:lnTo>
                  <a:lnTo>
                    <a:pt x="452" y="228"/>
                  </a:lnTo>
                  <a:lnTo>
                    <a:pt x="451" y="230"/>
                  </a:lnTo>
                  <a:lnTo>
                    <a:pt x="448" y="228"/>
                  </a:lnTo>
                  <a:lnTo>
                    <a:pt x="448" y="224"/>
                  </a:lnTo>
                  <a:lnTo>
                    <a:pt x="448" y="229"/>
                  </a:lnTo>
                  <a:lnTo>
                    <a:pt x="446" y="224"/>
                  </a:lnTo>
                  <a:lnTo>
                    <a:pt x="446" y="229"/>
                  </a:lnTo>
                  <a:lnTo>
                    <a:pt x="444" y="229"/>
                  </a:lnTo>
                  <a:lnTo>
                    <a:pt x="443" y="227"/>
                  </a:lnTo>
                  <a:lnTo>
                    <a:pt x="442" y="230"/>
                  </a:lnTo>
                  <a:lnTo>
                    <a:pt x="443" y="222"/>
                  </a:lnTo>
                  <a:lnTo>
                    <a:pt x="441" y="227"/>
                  </a:lnTo>
                  <a:lnTo>
                    <a:pt x="443" y="220"/>
                  </a:lnTo>
                  <a:lnTo>
                    <a:pt x="440" y="220"/>
                  </a:lnTo>
                  <a:lnTo>
                    <a:pt x="441" y="217"/>
                  </a:lnTo>
                  <a:lnTo>
                    <a:pt x="438" y="223"/>
                  </a:lnTo>
                  <a:lnTo>
                    <a:pt x="438" y="215"/>
                  </a:lnTo>
                  <a:lnTo>
                    <a:pt x="436" y="220"/>
                  </a:lnTo>
                  <a:lnTo>
                    <a:pt x="436" y="216"/>
                  </a:lnTo>
                  <a:lnTo>
                    <a:pt x="434" y="217"/>
                  </a:lnTo>
                  <a:lnTo>
                    <a:pt x="434" y="213"/>
                  </a:lnTo>
                  <a:lnTo>
                    <a:pt x="432" y="216"/>
                  </a:lnTo>
                  <a:lnTo>
                    <a:pt x="431" y="220"/>
                  </a:lnTo>
                  <a:lnTo>
                    <a:pt x="431" y="212"/>
                  </a:lnTo>
                  <a:lnTo>
                    <a:pt x="430" y="214"/>
                  </a:lnTo>
                  <a:lnTo>
                    <a:pt x="430" y="212"/>
                  </a:lnTo>
                  <a:lnTo>
                    <a:pt x="427" y="213"/>
                  </a:lnTo>
                  <a:lnTo>
                    <a:pt x="427" y="211"/>
                  </a:lnTo>
                  <a:lnTo>
                    <a:pt x="426" y="212"/>
                  </a:lnTo>
                  <a:lnTo>
                    <a:pt x="424" y="207"/>
                  </a:lnTo>
                  <a:lnTo>
                    <a:pt x="422" y="212"/>
                  </a:lnTo>
                  <a:lnTo>
                    <a:pt x="419" y="211"/>
                  </a:lnTo>
                  <a:lnTo>
                    <a:pt x="421" y="214"/>
                  </a:lnTo>
                  <a:lnTo>
                    <a:pt x="420" y="216"/>
                  </a:lnTo>
                  <a:lnTo>
                    <a:pt x="420" y="214"/>
                  </a:lnTo>
                  <a:lnTo>
                    <a:pt x="419" y="214"/>
                  </a:lnTo>
                  <a:lnTo>
                    <a:pt x="418" y="217"/>
                  </a:lnTo>
                  <a:lnTo>
                    <a:pt x="416" y="218"/>
                  </a:lnTo>
                  <a:lnTo>
                    <a:pt x="415" y="223"/>
                  </a:lnTo>
                  <a:lnTo>
                    <a:pt x="413" y="221"/>
                  </a:lnTo>
                  <a:lnTo>
                    <a:pt x="412" y="223"/>
                  </a:lnTo>
                  <a:lnTo>
                    <a:pt x="411" y="221"/>
                  </a:lnTo>
                  <a:lnTo>
                    <a:pt x="409" y="226"/>
                  </a:lnTo>
                  <a:lnTo>
                    <a:pt x="409" y="221"/>
                  </a:lnTo>
                  <a:lnTo>
                    <a:pt x="406" y="222"/>
                  </a:lnTo>
                  <a:lnTo>
                    <a:pt x="408" y="219"/>
                  </a:lnTo>
                  <a:lnTo>
                    <a:pt x="406" y="220"/>
                  </a:lnTo>
                  <a:lnTo>
                    <a:pt x="405" y="219"/>
                  </a:lnTo>
                  <a:lnTo>
                    <a:pt x="405" y="222"/>
                  </a:lnTo>
                  <a:lnTo>
                    <a:pt x="404" y="219"/>
                  </a:lnTo>
                  <a:lnTo>
                    <a:pt x="403" y="219"/>
                  </a:lnTo>
                  <a:lnTo>
                    <a:pt x="402" y="223"/>
                  </a:lnTo>
                  <a:lnTo>
                    <a:pt x="404" y="226"/>
                  </a:lnTo>
                  <a:lnTo>
                    <a:pt x="403" y="227"/>
                  </a:lnTo>
                  <a:lnTo>
                    <a:pt x="401" y="224"/>
                  </a:lnTo>
                  <a:lnTo>
                    <a:pt x="403" y="227"/>
                  </a:lnTo>
                  <a:lnTo>
                    <a:pt x="400" y="227"/>
                  </a:lnTo>
                  <a:lnTo>
                    <a:pt x="400" y="233"/>
                  </a:lnTo>
                  <a:lnTo>
                    <a:pt x="403" y="235"/>
                  </a:lnTo>
                  <a:lnTo>
                    <a:pt x="403" y="234"/>
                  </a:lnTo>
                  <a:lnTo>
                    <a:pt x="404" y="240"/>
                  </a:lnTo>
                  <a:lnTo>
                    <a:pt x="401" y="235"/>
                  </a:lnTo>
                  <a:lnTo>
                    <a:pt x="401" y="239"/>
                  </a:lnTo>
                  <a:lnTo>
                    <a:pt x="399" y="239"/>
                  </a:lnTo>
                  <a:lnTo>
                    <a:pt x="405" y="240"/>
                  </a:lnTo>
                  <a:lnTo>
                    <a:pt x="401" y="242"/>
                  </a:lnTo>
                  <a:lnTo>
                    <a:pt x="404" y="246"/>
                  </a:lnTo>
                  <a:lnTo>
                    <a:pt x="402" y="248"/>
                  </a:lnTo>
                  <a:lnTo>
                    <a:pt x="404" y="250"/>
                  </a:lnTo>
                  <a:lnTo>
                    <a:pt x="406" y="248"/>
                  </a:lnTo>
                  <a:lnTo>
                    <a:pt x="404" y="251"/>
                  </a:lnTo>
                  <a:lnTo>
                    <a:pt x="406" y="255"/>
                  </a:lnTo>
                  <a:lnTo>
                    <a:pt x="407" y="253"/>
                  </a:lnTo>
                  <a:lnTo>
                    <a:pt x="409" y="254"/>
                  </a:lnTo>
                  <a:lnTo>
                    <a:pt x="409" y="256"/>
                  </a:lnTo>
                  <a:lnTo>
                    <a:pt x="407" y="255"/>
                  </a:lnTo>
                  <a:lnTo>
                    <a:pt x="403" y="258"/>
                  </a:lnTo>
                  <a:lnTo>
                    <a:pt x="409" y="262"/>
                  </a:lnTo>
                  <a:lnTo>
                    <a:pt x="407" y="263"/>
                  </a:lnTo>
                  <a:lnTo>
                    <a:pt x="405" y="261"/>
                  </a:lnTo>
                  <a:lnTo>
                    <a:pt x="404" y="264"/>
                  </a:lnTo>
                  <a:lnTo>
                    <a:pt x="404" y="261"/>
                  </a:lnTo>
                  <a:lnTo>
                    <a:pt x="402" y="266"/>
                  </a:lnTo>
                  <a:lnTo>
                    <a:pt x="402" y="272"/>
                  </a:lnTo>
                  <a:lnTo>
                    <a:pt x="399" y="276"/>
                  </a:lnTo>
                  <a:lnTo>
                    <a:pt x="396" y="278"/>
                  </a:lnTo>
                  <a:lnTo>
                    <a:pt x="395" y="275"/>
                  </a:lnTo>
                  <a:lnTo>
                    <a:pt x="388" y="273"/>
                  </a:lnTo>
                  <a:lnTo>
                    <a:pt x="385" y="268"/>
                  </a:lnTo>
                  <a:lnTo>
                    <a:pt x="383" y="269"/>
                  </a:lnTo>
                  <a:lnTo>
                    <a:pt x="388" y="274"/>
                  </a:lnTo>
                  <a:lnTo>
                    <a:pt x="385" y="273"/>
                  </a:lnTo>
                  <a:lnTo>
                    <a:pt x="386" y="276"/>
                  </a:lnTo>
                  <a:lnTo>
                    <a:pt x="379" y="273"/>
                  </a:lnTo>
                  <a:lnTo>
                    <a:pt x="378" y="275"/>
                  </a:lnTo>
                  <a:lnTo>
                    <a:pt x="376" y="271"/>
                  </a:lnTo>
                  <a:lnTo>
                    <a:pt x="370" y="275"/>
                  </a:lnTo>
                  <a:lnTo>
                    <a:pt x="363" y="272"/>
                  </a:lnTo>
                  <a:lnTo>
                    <a:pt x="349" y="276"/>
                  </a:lnTo>
                  <a:lnTo>
                    <a:pt x="340" y="271"/>
                  </a:lnTo>
                  <a:lnTo>
                    <a:pt x="324" y="268"/>
                  </a:lnTo>
                  <a:lnTo>
                    <a:pt x="318" y="270"/>
                  </a:lnTo>
                  <a:lnTo>
                    <a:pt x="313" y="265"/>
                  </a:lnTo>
                  <a:lnTo>
                    <a:pt x="292" y="256"/>
                  </a:lnTo>
                  <a:lnTo>
                    <a:pt x="288" y="247"/>
                  </a:lnTo>
                  <a:lnTo>
                    <a:pt x="291" y="243"/>
                  </a:lnTo>
                  <a:lnTo>
                    <a:pt x="289" y="238"/>
                  </a:lnTo>
                  <a:lnTo>
                    <a:pt x="293" y="234"/>
                  </a:lnTo>
                  <a:lnTo>
                    <a:pt x="295" y="234"/>
                  </a:lnTo>
                  <a:lnTo>
                    <a:pt x="298" y="237"/>
                  </a:lnTo>
                  <a:lnTo>
                    <a:pt x="301" y="235"/>
                  </a:lnTo>
                  <a:lnTo>
                    <a:pt x="296" y="227"/>
                  </a:lnTo>
                  <a:lnTo>
                    <a:pt x="280" y="224"/>
                  </a:lnTo>
                  <a:lnTo>
                    <a:pt x="266" y="225"/>
                  </a:lnTo>
                  <a:lnTo>
                    <a:pt x="249" y="219"/>
                  </a:lnTo>
                  <a:lnTo>
                    <a:pt x="241" y="219"/>
                  </a:lnTo>
                  <a:lnTo>
                    <a:pt x="225" y="215"/>
                  </a:lnTo>
                  <a:lnTo>
                    <a:pt x="222" y="215"/>
                  </a:lnTo>
                  <a:lnTo>
                    <a:pt x="223" y="217"/>
                  </a:lnTo>
                  <a:lnTo>
                    <a:pt x="218" y="216"/>
                  </a:lnTo>
                  <a:lnTo>
                    <a:pt x="215" y="219"/>
                  </a:lnTo>
                  <a:lnTo>
                    <a:pt x="215" y="220"/>
                  </a:lnTo>
                  <a:lnTo>
                    <a:pt x="210" y="223"/>
                  </a:lnTo>
                  <a:lnTo>
                    <a:pt x="202" y="224"/>
                  </a:lnTo>
                  <a:lnTo>
                    <a:pt x="195" y="223"/>
                  </a:lnTo>
                  <a:lnTo>
                    <a:pt x="179" y="230"/>
                  </a:lnTo>
                  <a:lnTo>
                    <a:pt x="181" y="237"/>
                  </a:lnTo>
                  <a:lnTo>
                    <a:pt x="187" y="243"/>
                  </a:lnTo>
                  <a:lnTo>
                    <a:pt x="193" y="242"/>
                  </a:lnTo>
                  <a:lnTo>
                    <a:pt x="189" y="245"/>
                  </a:lnTo>
                  <a:lnTo>
                    <a:pt x="185" y="245"/>
                  </a:lnTo>
                  <a:lnTo>
                    <a:pt x="182" y="251"/>
                  </a:lnTo>
                  <a:lnTo>
                    <a:pt x="179" y="252"/>
                  </a:lnTo>
                  <a:lnTo>
                    <a:pt x="180" y="243"/>
                  </a:lnTo>
                  <a:lnTo>
                    <a:pt x="175" y="240"/>
                  </a:lnTo>
                  <a:lnTo>
                    <a:pt x="172" y="236"/>
                  </a:lnTo>
                  <a:lnTo>
                    <a:pt x="174" y="228"/>
                  </a:lnTo>
                  <a:lnTo>
                    <a:pt x="178" y="224"/>
                  </a:lnTo>
                  <a:lnTo>
                    <a:pt x="177" y="217"/>
                  </a:lnTo>
                  <a:lnTo>
                    <a:pt x="172" y="202"/>
                  </a:lnTo>
                  <a:lnTo>
                    <a:pt x="164" y="192"/>
                  </a:lnTo>
                  <a:lnTo>
                    <a:pt x="168" y="207"/>
                  </a:lnTo>
                  <a:lnTo>
                    <a:pt x="163" y="214"/>
                  </a:lnTo>
                  <a:lnTo>
                    <a:pt x="152" y="216"/>
                  </a:lnTo>
                  <a:lnTo>
                    <a:pt x="142" y="213"/>
                  </a:lnTo>
                  <a:lnTo>
                    <a:pt x="134" y="209"/>
                  </a:lnTo>
                  <a:lnTo>
                    <a:pt x="129" y="201"/>
                  </a:lnTo>
                  <a:lnTo>
                    <a:pt x="129" y="201"/>
                  </a:lnTo>
                  <a:lnTo>
                    <a:pt x="121" y="209"/>
                  </a:lnTo>
                  <a:lnTo>
                    <a:pt x="121" y="216"/>
                  </a:lnTo>
                  <a:lnTo>
                    <a:pt x="125" y="217"/>
                  </a:lnTo>
                  <a:lnTo>
                    <a:pt x="127" y="222"/>
                  </a:lnTo>
                  <a:lnTo>
                    <a:pt x="121" y="221"/>
                  </a:lnTo>
                  <a:lnTo>
                    <a:pt x="115" y="236"/>
                  </a:lnTo>
                  <a:lnTo>
                    <a:pt x="105" y="236"/>
                  </a:lnTo>
                  <a:lnTo>
                    <a:pt x="104" y="239"/>
                  </a:lnTo>
                  <a:lnTo>
                    <a:pt x="112" y="243"/>
                  </a:lnTo>
                  <a:lnTo>
                    <a:pt x="113" y="247"/>
                  </a:lnTo>
                  <a:lnTo>
                    <a:pt x="108" y="252"/>
                  </a:lnTo>
                  <a:lnTo>
                    <a:pt x="110" y="256"/>
                  </a:lnTo>
                  <a:lnTo>
                    <a:pt x="115" y="254"/>
                  </a:lnTo>
                  <a:lnTo>
                    <a:pt x="121" y="258"/>
                  </a:lnTo>
                  <a:lnTo>
                    <a:pt x="119" y="260"/>
                  </a:lnTo>
                  <a:lnTo>
                    <a:pt x="121" y="266"/>
                  </a:lnTo>
                  <a:lnTo>
                    <a:pt x="118" y="267"/>
                  </a:lnTo>
                  <a:lnTo>
                    <a:pt x="116" y="270"/>
                  </a:lnTo>
                  <a:lnTo>
                    <a:pt x="120" y="271"/>
                  </a:lnTo>
                  <a:lnTo>
                    <a:pt x="116" y="284"/>
                  </a:lnTo>
                  <a:lnTo>
                    <a:pt x="118" y="297"/>
                  </a:lnTo>
                  <a:lnTo>
                    <a:pt x="122" y="298"/>
                  </a:lnTo>
                  <a:lnTo>
                    <a:pt x="121" y="301"/>
                  </a:lnTo>
                  <a:lnTo>
                    <a:pt x="126" y="302"/>
                  </a:lnTo>
                  <a:lnTo>
                    <a:pt x="128" y="305"/>
                  </a:lnTo>
                  <a:lnTo>
                    <a:pt x="128" y="309"/>
                  </a:lnTo>
                  <a:lnTo>
                    <a:pt x="124" y="315"/>
                  </a:lnTo>
                  <a:lnTo>
                    <a:pt x="126" y="318"/>
                  </a:lnTo>
                  <a:lnTo>
                    <a:pt x="130" y="318"/>
                  </a:lnTo>
                  <a:lnTo>
                    <a:pt x="132" y="320"/>
                  </a:lnTo>
                  <a:lnTo>
                    <a:pt x="136" y="320"/>
                  </a:lnTo>
                  <a:lnTo>
                    <a:pt x="138" y="323"/>
                  </a:lnTo>
                  <a:lnTo>
                    <a:pt x="137" y="330"/>
                  </a:lnTo>
                  <a:lnTo>
                    <a:pt x="146" y="336"/>
                  </a:lnTo>
                  <a:lnTo>
                    <a:pt x="148" y="385"/>
                  </a:lnTo>
                  <a:lnTo>
                    <a:pt x="156" y="395"/>
                  </a:lnTo>
                  <a:lnTo>
                    <a:pt x="162" y="397"/>
                  </a:lnTo>
                  <a:lnTo>
                    <a:pt x="162" y="400"/>
                  </a:lnTo>
                  <a:lnTo>
                    <a:pt x="159" y="401"/>
                  </a:lnTo>
                  <a:lnTo>
                    <a:pt x="158" y="410"/>
                  </a:lnTo>
                  <a:lnTo>
                    <a:pt x="154" y="410"/>
                  </a:lnTo>
                  <a:lnTo>
                    <a:pt x="153" y="414"/>
                  </a:lnTo>
                  <a:lnTo>
                    <a:pt x="150" y="411"/>
                  </a:lnTo>
                  <a:lnTo>
                    <a:pt x="145" y="417"/>
                  </a:lnTo>
                  <a:lnTo>
                    <a:pt x="136" y="419"/>
                  </a:lnTo>
                  <a:lnTo>
                    <a:pt x="133" y="423"/>
                  </a:lnTo>
                  <a:lnTo>
                    <a:pt x="129" y="424"/>
                  </a:lnTo>
                  <a:lnTo>
                    <a:pt x="105" y="438"/>
                  </a:lnTo>
                  <a:lnTo>
                    <a:pt x="103" y="448"/>
                  </a:lnTo>
                  <a:lnTo>
                    <a:pt x="108" y="454"/>
                  </a:lnTo>
                  <a:lnTo>
                    <a:pt x="93" y="457"/>
                  </a:lnTo>
                  <a:lnTo>
                    <a:pt x="91" y="465"/>
                  </a:lnTo>
                  <a:lnTo>
                    <a:pt x="87" y="467"/>
                  </a:lnTo>
                  <a:lnTo>
                    <a:pt x="88" y="477"/>
                  </a:lnTo>
                  <a:lnTo>
                    <a:pt x="91" y="479"/>
                  </a:lnTo>
                  <a:lnTo>
                    <a:pt x="86" y="496"/>
                  </a:lnTo>
                  <a:lnTo>
                    <a:pt x="77" y="497"/>
                  </a:lnTo>
                  <a:lnTo>
                    <a:pt x="76" y="492"/>
                  </a:lnTo>
                  <a:lnTo>
                    <a:pt x="74" y="492"/>
                  </a:lnTo>
                  <a:lnTo>
                    <a:pt x="63" y="492"/>
                  </a:lnTo>
                  <a:lnTo>
                    <a:pt x="55" y="502"/>
                  </a:lnTo>
                  <a:lnTo>
                    <a:pt x="44" y="504"/>
                  </a:lnTo>
                  <a:lnTo>
                    <a:pt x="34" y="511"/>
                  </a:lnTo>
                  <a:lnTo>
                    <a:pt x="26" y="512"/>
                  </a:lnTo>
                  <a:lnTo>
                    <a:pt x="21" y="510"/>
                  </a:lnTo>
                  <a:lnTo>
                    <a:pt x="15" y="517"/>
                  </a:lnTo>
                  <a:lnTo>
                    <a:pt x="14" y="521"/>
                  </a:lnTo>
                  <a:lnTo>
                    <a:pt x="31" y="554"/>
                  </a:lnTo>
                  <a:lnTo>
                    <a:pt x="31" y="596"/>
                  </a:lnTo>
                  <a:lnTo>
                    <a:pt x="28" y="643"/>
                  </a:lnTo>
                  <a:lnTo>
                    <a:pt x="25" y="651"/>
                  </a:lnTo>
                  <a:lnTo>
                    <a:pt x="21" y="650"/>
                  </a:lnTo>
                  <a:lnTo>
                    <a:pt x="17" y="654"/>
                  </a:lnTo>
                  <a:lnTo>
                    <a:pt x="12" y="654"/>
                  </a:lnTo>
                  <a:lnTo>
                    <a:pt x="11" y="661"/>
                  </a:lnTo>
                  <a:lnTo>
                    <a:pt x="0" y="663"/>
                  </a:lnTo>
                  <a:lnTo>
                    <a:pt x="0" y="664"/>
                  </a:lnTo>
                  <a:lnTo>
                    <a:pt x="4" y="669"/>
                  </a:lnTo>
                  <a:lnTo>
                    <a:pt x="6" y="667"/>
                  </a:lnTo>
                  <a:lnTo>
                    <a:pt x="9" y="668"/>
                  </a:lnTo>
                  <a:lnTo>
                    <a:pt x="9" y="671"/>
                  </a:lnTo>
                  <a:lnTo>
                    <a:pt x="14" y="670"/>
                  </a:lnTo>
                  <a:lnTo>
                    <a:pt x="12" y="675"/>
                  </a:lnTo>
                  <a:lnTo>
                    <a:pt x="15" y="676"/>
                  </a:lnTo>
                  <a:lnTo>
                    <a:pt x="18" y="681"/>
                  </a:lnTo>
                  <a:lnTo>
                    <a:pt x="18" y="693"/>
                  </a:lnTo>
                  <a:lnTo>
                    <a:pt x="15" y="697"/>
                  </a:lnTo>
                  <a:lnTo>
                    <a:pt x="15" y="712"/>
                  </a:lnTo>
                  <a:lnTo>
                    <a:pt x="21" y="715"/>
                  </a:lnTo>
                  <a:lnTo>
                    <a:pt x="21" y="718"/>
                  </a:lnTo>
                  <a:lnTo>
                    <a:pt x="21" y="738"/>
                  </a:lnTo>
                  <a:lnTo>
                    <a:pt x="26" y="741"/>
                  </a:lnTo>
                  <a:lnTo>
                    <a:pt x="30" y="746"/>
                  </a:lnTo>
                  <a:lnTo>
                    <a:pt x="34" y="748"/>
                  </a:lnTo>
                  <a:lnTo>
                    <a:pt x="30" y="751"/>
                  </a:lnTo>
                  <a:lnTo>
                    <a:pt x="29" y="755"/>
                  </a:lnTo>
                  <a:lnTo>
                    <a:pt x="25" y="754"/>
                  </a:lnTo>
                  <a:lnTo>
                    <a:pt x="22" y="756"/>
                  </a:lnTo>
                  <a:lnTo>
                    <a:pt x="21" y="761"/>
                  </a:lnTo>
                  <a:lnTo>
                    <a:pt x="22" y="764"/>
                  </a:lnTo>
                  <a:lnTo>
                    <a:pt x="20" y="764"/>
                  </a:lnTo>
                  <a:lnTo>
                    <a:pt x="14" y="771"/>
                  </a:lnTo>
                  <a:lnTo>
                    <a:pt x="12" y="771"/>
                  </a:lnTo>
                  <a:lnTo>
                    <a:pt x="11" y="775"/>
                  </a:lnTo>
                  <a:lnTo>
                    <a:pt x="15" y="781"/>
                  </a:lnTo>
                  <a:lnTo>
                    <a:pt x="12" y="782"/>
                  </a:lnTo>
                  <a:lnTo>
                    <a:pt x="9" y="780"/>
                  </a:lnTo>
                  <a:lnTo>
                    <a:pt x="8" y="792"/>
                  </a:lnTo>
                  <a:lnTo>
                    <a:pt x="4" y="792"/>
                  </a:lnTo>
                  <a:lnTo>
                    <a:pt x="4" y="798"/>
                  </a:lnTo>
                  <a:lnTo>
                    <a:pt x="7" y="803"/>
                  </a:lnTo>
                  <a:lnTo>
                    <a:pt x="10" y="799"/>
                  </a:lnTo>
                  <a:lnTo>
                    <a:pt x="13" y="800"/>
                  </a:lnTo>
                  <a:lnTo>
                    <a:pt x="14" y="806"/>
                  </a:lnTo>
                  <a:lnTo>
                    <a:pt x="23" y="804"/>
                  </a:lnTo>
                  <a:lnTo>
                    <a:pt x="25" y="800"/>
                  </a:lnTo>
                  <a:lnTo>
                    <a:pt x="27" y="806"/>
                  </a:lnTo>
                  <a:lnTo>
                    <a:pt x="32" y="806"/>
                  </a:lnTo>
                  <a:lnTo>
                    <a:pt x="33" y="809"/>
                  </a:lnTo>
                  <a:lnTo>
                    <a:pt x="39" y="809"/>
                  </a:lnTo>
                  <a:lnTo>
                    <a:pt x="40" y="813"/>
                  </a:lnTo>
                  <a:lnTo>
                    <a:pt x="46" y="812"/>
                  </a:lnTo>
                  <a:lnTo>
                    <a:pt x="54" y="817"/>
                  </a:lnTo>
                  <a:lnTo>
                    <a:pt x="57" y="817"/>
                  </a:lnTo>
                  <a:lnTo>
                    <a:pt x="57" y="815"/>
                  </a:lnTo>
                  <a:lnTo>
                    <a:pt x="57" y="815"/>
                  </a:lnTo>
                  <a:lnTo>
                    <a:pt x="60" y="814"/>
                  </a:lnTo>
                  <a:lnTo>
                    <a:pt x="63" y="815"/>
                  </a:lnTo>
                  <a:lnTo>
                    <a:pt x="66" y="813"/>
                  </a:lnTo>
                  <a:lnTo>
                    <a:pt x="68" y="825"/>
                  </a:lnTo>
                  <a:lnTo>
                    <a:pt x="74" y="831"/>
                  </a:lnTo>
                  <a:lnTo>
                    <a:pt x="73" y="834"/>
                  </a:lnTo>
                  <a:lnTo>
                    <a:pt x="74" y="837"/>
                  </a:lnTo>
                  <a:lnTo>
                    <a:pt x="72" y="839"/>
                  </a:lnTo>
                  <a:lnTo>
                    <a:pt x="64" y="840"/>
                  </a:lnTo>
                  <a:lnTo>
                    <a:pt x="60" y="850"/>
                  </a:lnTo>
                  <a:lnTo>
                    <a:pt x="61" y="852"/>
                  </a:lnTo>
                  <a:lnTo>
                    <a:pt x="69" y="850"/>
                  </a:lnTo>
                  <a:lnTo>
                    <a:pt x="75" y="853"/>
                  </a:lnTo>
                  <a:lnTo>
                    <a:pt x="80" y="852"/>
                  </a:lnTo>
                  <a:lnTo>
                    <a:pt x="85" y="862"/>
                  </a:lnTo>
                  <a:lnTo>
                    <a:pt x="87" y="861"/>
                  </a:lnTo>
                  <a:lnTo>
                    <a:pt x="89" y="880"/>
                  </a:lnTo>
                  <a:lnTo>
                    <a:pt x="93" y="887"/>
                  </a:lnTo>
                  <a:lnTo>
                    <a:pt x="85" y="900"/>
                  </a:lnTo>
                  <a:lnTo>
                    <a:pt x="85" y="904"/>
                  </a:lnTo>
                  <a:lnTo>
                    <a:pt x="88" y="909"/>
                  </a:lnTo>
                  <a:lnTo>
                    <a:pt x="91" y="908"/>
                  </a:lnTo>
                  <a:lnTo>
                    <a:pt x="98" y="907"/>
                  </a:lnTo>
                  <a:lnTo>
                    <a:pt x="100" y="913"/>
                  </a:lnTo>
                  <a:lnTo>
                    <a:pt x="99" y="925"/>
                  </a:lnTo>
                  <a:lnTo>
                    <a:pt x="94" y="928"/>
                  </a:lnTo>
                  <a:lnTo>
                    <a:pt x="90" y="935"/>
                  </a:lnTo>
                  <a:lnTo>
                    <a:pt x="97" y="948"/>
                  </a:lnTo>
                  <a:lnTo>
                    <a:pt x="96" y="958"/>
                  </a:lnTo>
                  <a:lnTo>
                    <a:pt x="97" y="961"/>
                  </a:lnTo>
                  <a:lnTo>
                    <a:pt x="102" y="961"/>
                  </a:lnTo>
                  <a:lnTo>
                    <a:pt x="106" y="967"/>
                  </a:lnTo>
                  <a:lnTo>
                    <a:pt x="109" y="967"/>
                  </a:lnTo>
                  <a:lnTo>
                    <a:pt x="112" y="968"/>
                  </a:lnTo>
                  <a:lnTo>
                    <a:pt x="111" y="974"/>
                  </a:lnTo>
                  <a:lnTo>
                    <a:pt x="107" y="982"/>
                  </a:lnTo>
                  <a:lnTo>
                    <a:pt x="107" y="984"/>
                  </a:lnTo>
                  <a:lnTo>
                    <a:pt x="106" y="988"/>
                  </a:lnTo>
                  <a:lnTo>
                    <a:pt x="102" y="988"/>
                  </a:lnTo>
                  <a:lnTo>
                    <a:pt x="103" y="992"/>
                  </a:lnTo>
                  <a:lnTo>
                    <a:pt x="98" y="997"/>
                  </a:lnTo>
                  <a:lnTo>
                    <a:pt x="99" y="1000"/>
                  </a:lnTo>
                  <a:lnTo>
                    <a:pt x="94" y="1008"/>
                  </a:lnTo>
                  <a:lnTo>
                    <a:pt x="92" y="1013"/>
                  </a:lnTo>
                  <a:lnTo>
                    <a:pt x="94" y="1017"/>
                  </a:lnTo>
                  <a:lnTo>
                    <a:pt x="87" y="1030"/>
                  </a:lnTo>
                  <a:lnTo>
                    <a:pt x="87" y="1036"/>
                  </a:lnTo>
                  <a:lnTo>
                    <a:pt x="83" y="1043"/>
                  </a:lnTo>
                  <a:lnTo>
                    <a:pt x="84" y="1044"/>
                  </a:lnTo>
                  <a:lnTo>
                    <a:pt x="82" y="1048"/>
                  </a:lnTo>
                  <a:lnTo>
                    <a:pt x="86" y="1050"/>
                  </a:lnTo>
                  <a:lnTo>
                    <a:pt x="89" y="1056"/>
                  </a:lnTo>
                  <a:lnTo>
                    <a:pt x="89" y="1059"/>
                  </a:lnTo>
                  <a:lnTo>
                    <a:pt x="93" y="1059"/>
                  </a:lnTo>
                  <a:lnTo>
                    <a:pt x="94" y="1063"/>
                  </a:lnTo>
                  <a:lnTo>
                    <a:pt x="106" y="1063"/>
                  </a:lnTo>
                  <a:lnTo>
                    <a:pt x="112" y="1059"/>
                  </a:lnTo>
                  <a:lnTo>
                    <a:pt x="115" y="1051"/>
                  </a:lnTo>
                  <a:lnTo>
                    <a:pt x="124" y="1051"/>
                  </a:lnTo>
                  <a:lnTo>
                    <a:pt x="127" y="1053"/>
                  </a:lnTo>
                  <a:lnTo>
                    <a:pt x="132" y="1050"/>
                  </a:lnTo>
                  <a:lnTo>
                    <a:pt x="136" y="1053"/>
                  </a:lnTo>
                  <a:lnTo>
                    <a:pt x="138" y="1050"/>
                  </a:lnTo>
                  <a:lnTo>
                    <a:pt x="144" y="1049"/>
                  </a:lnTo>
                  <a:lnTo>
                    <a:pt x="151" y="1041"/>
                  </a:lnTo>
                  <a:lnTo>
                    <a:pt x="152" y="1044"/>
                  </a:lnTo>
                  <a:lnTo>
                    <a:pt x="151" y="1049"/>
                  </a:lnTo>
                  <a:lnTo>
                    <a:pt x="159" y="1049"/>
                  </a:lnTo>
                  <a:lnTo>
                    <a:pt x="159" y="1052"/>
                  </a:lnTo>
                  <a:lnTo>
                    <a:pt x="153" y="1056"/>
                  </a:lnTo>
                  <a:lnTo>
                    <a:pt x="153" y="1064"/>
                  </a:lnTo>
                  <a:lnTo>
                    <a:pt x="154" y="1069"/>
                  </a:lnTo>
                  <a:lnTo>
                    <a:pt x="155" y="1069"/>
                  </a:lnTo>
                  <a:lnTo>
                    <a:pt x="157" y="1068"/>
                  </a:lnTo>
                  <a:lnTo>
                    <a:pt x="157" y="1059"/>
                  </a:lnTo>
                  <a:lnTo>
                    <a:pt x="159" y="1058"/>
                  </a:lnTo>
                  <a:lnTo>
                    <a:pt x="161" y="1062"/>
                  </a:lnTo>
                  <a:lnTo>
                    <a:pt x="164" y="1057"/>
                  </a:lnTo>
                  <a:lnTo>
                    <a:pt x="173" y="1055"/>
                  </a:lnTo>
                  <a:lnTo>
                    <a:pt x="177" y="1051"/>
                  </a:lnTo>
                  <a:lnTo>
                    <a:pt x="177" y="1045"/>
                  </a:lnTo>
                  <a:lnTo>
                    <a:pt x="180" y="1042"/>
                  </a:lnTo>
                  <a:lnTo>
                    <a:pt x="181" y="1038"/>
                  </a:lnTo>
                  <a:lnTo>
                    <a:pt x="186" y="1035"/>
                  </a:lnTo>
                  <a:lnTo>
                    <a:pt x="191" y="1029"/>
                  </a:lnTo>
                  <a:lnTo>
                    <a:pt x="194" y="1029"/>
                  </a:lnTo>
                  <a:lnTo>
                    <a:pt x="195" y="1024"/>
                  </a:lnTo>
                  <a:lnTo>
                    <a:pt x="202" y="1020"/>
                  </a:lnTo>
                  <a:lnTo>
                    <a:pt x="201" y="1015"/>
                  </a:lnTo>
                  <a:lnTo>
                    <a:pt x="206" y="1010"/>
                  </a:lnTo>
                  <a:lnTo>
                    <a:pt x="212" y="1009"/>
                  </a:lnTo>
                  <a:lnTo>
                    <a:pt x="217" y="996"/>
                  </a:lnTo>
                  <a:lnTo>
                    <a:pt x="221" y="998"/>
                  </a:lnTo>
                  <a:lnTo>
                    <a:pt x="230" y="994"/>
                  </a:lnTo>
                  <a:lnTo>
                    <a:pt x="232" y="998"/>
                  </a:lnTo>
                  <a:lnTo>
                    <a:pt x="236" y="998"/>
                  </a:lnTo>
                  <a:lnTo>
                    <a:pt x="241" y="1002"/>
                  </a:lnTo>
                  <a:lnTo>
                    <a:pt x="246" y="1002"/>
                  </a:lnTo>
                  <a:lnTo>
                    <a:pt x="251" y="1006"/>
                  </a:lnTo>
                  <a:lnTo>
                    <a:pt x="252" y="1008"/>
                  </a:lnTo>
                  <a:lnTo>
                    <a:pt x="257" y="1010"/>
                  </a:lnTo>
                  <a:lnTo>
                    <a:pt x="258" y="1017"/>
                  </a:lnTo>
                  <a:lnTo>
                    <a:pt x="263" y="1016"/>
                  </a:lnTo>
                  <a:lnTo>
                    <a:pt x="262" y="1021"/>
                  </a:lnTo>
                  <a:lnTo>
                    <a:pt x="258" y="1024"/>
                  </a:lnTo>
                  <a:lnTo>
                    <a:pt x="260" y="1026"/>
                  </a:lnTo>
                  <a:lnTo>
                    <a:pt x="260" y="1036"/>
                  </a:lnTo>
                  <a:lnTo>
                    <a:pt x="263" y="1041"/>
                  </a:lnTo>
                  <a:lnTo>
                    <a:pt x="270" y="1041"/>
                  </a:lnTo>
                  <a:lnTo>
                    <a:pt x="274" y="1038"/>
                  </a:lnTo>
                  <a:lnTo>
                    <a:pt x="276" y="1044"/>
                  </a:lnTo>
                  <a:lnTo>
                    <a:pt x="279" y="1043"/>
                  </a:lnTo>
                  <a:lnTo>
                    <a:pt x="281" y="1034"/>
                  </a:lnTo>
                  <a:lnTo>
                    <a:pt x="282" y="1036"/>
                  </a:lnTo>
                  <a:lnTo>
                    <a:pt x="285" y="1035"/>
                  </a:lnTo>
                  <a:lnTo>
                    <a:pt x="288" y="1041"/>
                  </a:lnTo>
                  <a:lnTo>
                    <a:pt x="297" y="1044"/>
                  </a:lnTo>
                  <a:lnTo>
                    <a:pt x="299" y="1049"/>
                  </a:lnTo>
                  <a:lnTo>
                    <a:pt x="296" y="1053"/>
                  </a:lnTo>
                  <a:lnTo>
                    <a:pt x="298" y="1063"/>
                  </a:lnTo>
                  <a:lnTo>
                    <a:pt x="297" y="1066"/>
                  </a:lnTo>
                  <a:lnTo>
                    <a:pt x="299" y="1070"/>
                  </a:lnTo>
                  <a:lnTo>
                    <a:pt x="297" y="1079"/>
                  </a:lnTo>
                  <a:lnTo>
                    <a:pt x="304" y="1084"/>
                  </a:lnTo>
                  <a:lnTo>
                    <a:pt x="304" y="1095"/>
                  </a:lnTo>
                  <a:lnTo>
                    <a:pt x="304" y="1095"/>
                  </a:lnTo>
                  <a:lnTo>
                    <a:pt x="305" y="1103"/>
                  </a:lnTo>
                  <a:lnTo>
                    <a:pt x="302" y="1116"/>
                  </a:lnTo>
                  <a:lnTo>
                    <a:pt x="305" y="1117"/>
                  </a:lnTo>
                  <a:lnTo>
                    <a:pt x="306" y="1125"/>
                  </a:lnTo>
                  <a:lnTo>
                    <a:pt x="308" y="1121"/>
                  </a:lnTo>
                  <a:lnTo>
                    <a:pt x="312" y="1122"/>
                  </a:lnTo>
                  <a:lnTo>
                    <a:pt x="311" y="1128"/>
                  </a:lnTo>
                  <a:lnTo>
                    <a:pt x="318" y="1140"/>
                  </a:lnTo>
                  <a:lnTo>
                    <a:pt x="316" y="1141"/>
                  </a:lnTo>
                  <a:lnTo>
                    <a:pt x="317" y="1147"/>
                  </a:lnTo>
                  <a:lnTo>
                    <a:pt x="320" y="1150"/>
                  </a:lnTo>
                  <a:lnTo>
                    <a:pt x="320" y="1150"/>
                  </a:lnTo>
                  <a:lnTo>
                    <a:pt x="327" y="1149"/>
                  </a:lnTo>
                  <a:lnTo>
                    <a:pt x="334" y="1145"/>
                  </a:lnTo>
                  <a:lnTo>
                    <a:pt x="340" y="1144"/>
                  </a:lnTo>
                  <a:lnTo>
                    <a:pt x="358" y="1147"/>
                  </a:lnTo>
                  <a:lnTo>
                    <a:pt x="362" y="1155"/>
                  </a:lnTo>
                  <a:lnTo>
                    <a:pt x="374" y="1156"/>
                  </a:lnTo>
                  <a:lnTo>
                    <a:pt x="385" y="1167"/>
                  </a:lnTo>
                  <a:lnTo>
                    <a:pt x="388" y="1166"/>
                  </a:lnTo>
                  <a:lnTo>
                    <a:pt x="390" y="1163"/>
                  </a:lnTo>
                  <a:lnTo>
                    <a:pt x="399" y="1168"/>
                  </a:lnTo>
                  <a:lnTo>
                    <a:pt x="411" y="1169"/>
                  </a:lnTo>
                  <a:lnTo>
                    <a:pt x="425" y="1184"/>
                  </a:lnTo>
                  <a:lnTo>
                    <a:pt x="427" y="1189"/>
                  </a:lnTo>
                  <a:lnTo>
                    <a:pt x="431" y="1189"/>
                  </a:lnTo>
                  <a:lnTo>
                    <a:pt x="437" y="1192"/>
                  </a:lnTo>
                  <a:lnTo>
                    <a:pt x="446" y="1191"/>
                  </a:lnTo>
                  <a:lnTo>
                    <a:pt x="451" y="1196"/>
                  </a:lnTo>
                  <a:lnTo>
                    <a:pt x="454" y="1195"/>
                  </a:lnTo>
                  <a:lnTo>
                    <a:pt x="459" y="1196"/>
                  </a:lnTo>
                  <a:lnTo>
                    <a:pt x="461" y="1202"/>
                  </a:lnTo>
                  <a:lnTo>
                    <a:pt x="463" y="1202"/>
                  </a:lnTo>
                  <a:lnTo>
                    <a:pt x="471" y="1203"/>
                  </a:lnTo>
                  <a:lnTo>
                    <a:pt x="474" y="1200"/>
                  </a:lnTo>
                  <a:lnTo>
                    <a:pt x="479" y="1202"/>
                  </a:lnTo>
                  <a:lnTo>
                    <a:pt x="484" y="1198"/>
                  </a:lnTo>
                  <a:lnTo>
                    <a:pt x="490" y="1199"/>
                  </a:lnTo>
                  <a:lnTo>
                    <a:pt x="492" y="1203"/>
                  </a:lnTo>
                  <a:lnTo>
                    <a:pt x="495" y="1202"/>
                  </a:lnTo>
                  <a:lnTo>
                    <a:pt x="499" y="1198"/>
                  </a:lnTo>
                  <a:lnTo>
                    <a:pt x="501" y="1200"/>
                  </a:lnTo>
                  <a:lnTo>
                    <a:pt x="510" y="1199"/>
                  </a:lnTo>
                  <a:lnTo>
                    <a:pt x="517" y="1204"/>
                  </a:lnTo>
                  <a:lnTo>
                    <a:pt x="527" y="1207"/>
                  </a:lnTo>
                  <a:lnTo>
                    <a:pt x="530" y="1204"/>
                  </a:lnTo>
                  <a:lnTo>
                    <a:pt x="528" y="1200"/>
                  </a:lnTo>
                  <a:lnTo>
                    <a:pt x="538" y="1196"/>
                  </a:lnTo>
                  <a:lnTo>
                    <a:pt x="547" y="1196"/>
                  </a:lnTo>
                  <a:lnTo>
                    <a:pt x="550" y="1198"/>
                  </a:lnTo>
                  <a:lnTo>
                    <a:pt x="566" y="1196"/>
                  </a:lnTo>
                  <a:lnTo>
                    <a:pt x="572" y="1199"/>
                  </a:lnTo>
                  <a:lnTo>
                    <a:pt x="572" y="1199"/>
                  </a:lnTo>
                  <a:lnTo>
                    <a:pt x="570" y="1189"/>
                  </a:lnTo>
                  <a:lnTo>
                    <a:pt x="576" y="1176"/>
                  </a:lnTo>
                  <a:lnTo>
                    <a:pt x="576" y="1169"/>
                  </a:lnTo>
                  <a:lnTo>
                    <a:pt x="580" y="1166"/>
                  </a:lnTo>
                  <a:lnTo>
                    <a:pt x="583" y="1168"/>
                  </a:lnTo>
                  <a:lnTo>
                    <a:pt x="585" y="1165"/>
                  </a:lnTo>
                  <a:lnTo>
                    <a:pt x="587" y="1168"/>
                  </a:lnTo>
                  <a:lnTo>
                    <a:pt x="589" y="1168"/>
                  </a:lnTo>
                  <a:lnTo>
                    <a:pt x="588" y="1158"/>
                  </a:lnTo>
                  <a:lnTo>
                    <a:pt x="592" y="1154"/>
                  </a:lnTo>
                  <a:lnTo>
                    <a:pt x="577" y="1135"/>
                  </a:lnTo>
                  <a:lnTo>
                    <a:pt x="580" y="1132"/>
                  </a:lnTo>
                  <a:lnTo>
                    <a:pt x="585" y="1134"/>
                  </a:lnTo>
                  <a:lnTo>
                    <a:pt x="591" y="1122"/>
                  </a:lnTo>
                  <a:lnTo>
                    <a:pt x="598" y="1116"/>
                  </a:lnTo>
                  <a:lnTo>
                    <a:pt x="590" y="1109"/>
                  </a:lnTo>
                  <a:lnTo>
                    <a:pt x="592" y="1107"/>
                  </a:lnTo>
                  <a:lnTo>
                    <a:pt x="586" y="1103"/>
                  </a:lnTo>
                  <a:lnTo>
                    <a:pt x="587" y="1101"/>
                  </a:lnTo>
                  <a:lnTo>
                    <a:pt x="584" y="1100"/>
                  </a:lnTo>
                  <a:lnTo>
                    <a:pt x="584" y="1096"/>
                  </a:lnTo>
                  <a:lnTo>
                    <a:pt x="588" y="1095"/>
                  </a:lnTo>
                  <a:lnTo>
                    <a:pt x="596" y="1102"/>
                  </a:lnTo>
                  <a:lnTo>
                    <a:pt x="599" y="1102"/>
                  </a:lnTo>
                  <a:lnTo>
                    <a:pt x="598" y="1095"/>
                  </a:lnTo>
                  <a:lnTo>
                    <a:pt x="601" y="1092"/>
                  </a:lnTo>
                  <a:lnTo>
                    <a:pt x="599" y="1082"/>
                  </a:lnTo>
                  <a:lnTo>
                    <a:pt x="604" y="1083"/>
                  </a:lnTo>
                  <a:lnTo>
                    <a:pt x="607" y="1077"/>
                  </a:lnTo>
                  <a:lnTo>
                    <a:pt x="606" y="1074"/>
                  </a:lnTo>
                  <a:lnTo>
                    <a:pt x="608" y="1067"/>
                  </a:lnTo>
                  <a:lnTo>
                    <a:pt x="614" y="1066"/>
                  </a:lnTo>
                  <a:lnTo>
                    <a:pt x="615" y="1064"/>
                  </a:lnTo>
                  <a:lnTo>
                    <a:pt x="612" y="1061"/>
                  </a:lnTo>
                  <a:lnTo>
                    <a:pt x="614" y="1058"/>
                  </a:lnTo>
                  <a:lnTo>
                    <a:pt x="618" y="1057"/>
                  </a:lnTo>
                  <a:lnTo>
                    <a:pt x="620" y="1053"/>
                  </a:lnTo>
                  <a:lnTo>
                    <a:pt x="640" y="1051"/>
                  </a:lnTo>
                  <a:lnTo>
                    <a:pt x="649" y="1055"/>
                  </a:lnTo>
                  <a:lnTo>
                    <a:pt x="656" y="1053"/>
                  </a:lnTo>
                  <a:lnTo>
                    <a:pt x="659" y="1056"/>
                  </a:lnTo>
                  <a:lnTo>
                    <a:pt x="666" y="1058"/>
                  </a:lnTo>
                  <a:lnTo>
                    <a:pt x="677" y="1041"/>
                  </a:lnTo>
                  <a:lnTo>
                    <a:pt x="683" y="1041"/>
                  </a:lnTo>
                  <a:lnTo>
                    <a:pt x="688" y="1045"/>
                  </a:lnTo>
                  <a:lnTo>
                    <a:pt x="703" y="1049"/>
                  </a:lnTo>
                  <a:lnTo>
                    <a:pt x="718" y="1038"/>
                  </a:lnTo>
                  <a:lnTo>
                    <a:pt x="718" y="1034"/>
                  </a:lnTo>
                  <a:lnTo>
                    <a:pt x="722" y="1030"/>
                  </a:lnTo>
                  <a:lnTo>
                    <a:pt x="732" y="1029"/>
                  </a:lnTo>
                  <a:lnTo>
                    <a:pt x="732" y="1033"/>
                  </a:lnTo>
                  <a:lnTo>
                    <a:pt x="735" y="1033"/>
                  </a:lnTo>
                  <a:lnTo>
                    <a:pt x="736" y="1031"/>
                  </a:lnTo>
                  <a:lnTo>
                    <a:pt x="734" y="1026"/>
                  </a:lnTo>
                  <a:lnTo>
                    <a:pt x="736" y="1022"/>
                  </a:lnTo>
                  <a:lnTo>
                    <a:pt x="734" y="1013"/>
                  </a:lnTo>
                  <a:lnTo>
                    <a:pt x="738" y="1001"/>
                  </a:lnTo>
                  <a:lnTo>
                    <a:pt x="737" y="998"/>
                  </a:lnTo>
                  <a:lnTo>
                    <a:pt x="742" y="988"/>
                  </a:lnTo>
                  <a:lnTo>
                    <a:pt x="734" y="979"/>
                  </a:lnTo>
                  <a:lnTo>
                    <a:pt x="738" y="972"/>
                  </a:lnTo>
                  <a:lnTo>
                    <a:pt x="737" y="970"/>
                  </a:lnTo>
                  <a:lnTo>
                    <a:pt x="746" y="965"/>
                  </a:lnTo>
                  <a:lnTo>
                    <a:pt x="747" y="957"/>
                  </a:lnTo>
                  <a:lnTo>
                    <a:pt x="748" y="959"/>
                  </a:lnTo>
                  <a:lnTo>
                    <a:pt x="754" y="958"/>
                  </a:lnTo>
                  <a:lnTo>
                    <a:pt x="756" y="952"/>
                  </a:lnTo>
                  <a:lnTo>
                    <a:pt x="759" y="953"/>
                  </a:lnTo>
                  <a:lnTo>
                    <a:pt x="767" y="950"/>
                  </a:lnTo>
                  <a:lnTo>
                    <a:pt x="772" y="944"/>
                  </a:lnTo>
                  <a:lnTo>
                    <a:pt x="775" y="932"/>
                  </a:lnTo>
                  <a:lnTo>
                    <a:pt x="775" y="929"/>
                  </a:lnTo>
                  <a:lnTo>
                    <a:pt x="780" y="929"/>
                  </a:lnTo>
                  <a:lnTo>
                    <a:pt x="783" y="924"/>
                  </a:lnTo>
                  <a:lnTo>
                    <a:pt x="782" y="922"/>
                  </a:lnTo>
                  <a:lnTo>
                    <a:pt x="784" y="908"/>
                  </a:lnTo>
                  <a:lnTo>
                    <a:pt x="791" y="907"/>
                  </a:lnTo>
                  <a:lnTo>
                    <a:pt x="793" y="902"/>
                  </a:lnTo>
                  <a:lnTo>
                    <a:pt x="800" y="905"/>
                  </a:lnTo>
                  <a:lnTo>
                    <a:pt x="800" y="908"/>
                  </a:lnTo>
                  <a:lnTo>
                    <a:pt x="805" y="907"/>
                  </a:lnTo>
                  <a:lnTo>
                    <a:pt x="814" y="923"/>
                  </a:lnTo>
                  <a:lnTo>
                    <a:pt x="817" y="923"/>
                  </a:lnTo>
                  <a:lnTo>
                    <a:pt x="818" y="927"/>
                  </a:lnTo>
                  <a:lnTo>
                    <a:pt x="825" y="924"/>
                  </a:lnTo>
                  <a:lnTo>
                    <a:pt x="826" y="930"/>
                  </a:lnTo>
                  <a:lnTo>
                    <a:pt x="830" y="931"/>
                  </a:lnTo>
                  <a:lnTo>
                    <a:pt x="836" y="929"/>
                  </a:lnTo>
                  <a:lnTo>
                    <a:pt x="840" y="930"/>
                  </a:lnTo>
                  <a:lnTo>
                    <a:pt x="841" y="932"/>
                  </a:lnTo>
                  <a:lnTo>
                    <a:pt x="843" y="931"/>
                  </a:lnTo>
                  <a:lnTo>
                    <a:pt x="846" y="922"/>
                  </a:lnTo>
                  <a:lnTo>
                    <a:pt x="849" y="921"/>
                  </a:lnTo>
                  <a:lnTo>
                    <a:pt x="851" y="926"/>
                  </a:lnTo>
                  <a:lnTo>
                    <a:pt x="856" y="925"/>
                  </a:lnTo>
                  <a:lnTo>
                    <a:pt x="859" y="933"/>
                  </a:lnTo>
                  <a:lnTo>
                    <a:pt x="861" y="930"/>
                  </a:lnTo>
                  <a:lnTo>
                    <a:pt x="865" y="929"/>
                  </a:lnTo>
                  <a:lnTo>
                    <a:pt x="863" y="936"/>
                  </a:lnTo>
                  <a:lnTo>
                    <a:pt x="866" y="939"/>
                  </a:lnTo>
                  <a:lnTo>
                    <a:pt x="878" y="933"/>
                  </a:lnTo>
                  <a:lnTo>
                    <a:pt x="880" y="927"/>
                  </a:lnTo>
                  <a:lnTo>
                    <a:pt x="882" y="924"/>
                  </a:lnTo>
                  <a:lnTo>
                    <a:pt x="882" y="924"/>
                  </a:lnTo>
                  <a:lnTo>
                    <a:pt x="882" y="921"/>
                  </a:lnTo>
                  <a:lnTo>
                    <a:pt x="890" y="915"/>
                  </a:lnTo>
                  <a:lnTo>
                    <a:pt x="892" y="905"/>
                  </a:lnTo>
                  <a:lnTo>
                    <a:pt x="891" y="903"/>
                  </a:lnTo>
                  <a:lnTo>
                    <a:pt x="898" y="899"/>
                  </a:lnTo>
                  <a:lnTo>
                    <a:pt x="896" y="897"/>
                  </a:lnTo>
                  <a:lnTo>
                    <a:pt x="898" y="892"/>
                  </a:lnTo>
                  <a:lnTo>
                    <a:pt x="895" y="889"/>
                  </a:lnTo>
                  <a:lnTo>
                    <a:pt x="897" y="886"/>
                  </a:lnTo>
                  <a:lnTo>
                    <a:pt x="897" y="880"/>
                  </a:lnTo>
                  <a:lnTo>
                    <a:pt x="892" y="876"/>
                  </a:lnTo>
                  <a:lnTo>
                    <a:pt x="894" y="872"/>
                  </a:lnTo>
                  <a:lnTo>
                    <a:pt x="892" y="870"/>
                  </a:lnTo>
                  <a:lnTo>
                    <a:pt x="902" y="844"/>
                  </a:lnTo>
                  <a:lnTo>
                    <a:pt x="902" y="835"/>
                  </a:lnTo>
                  <a:lnTo>
                    <a:pt x="912" y="832"/>
                  </a:lnTo>
                  <a:lnTo>
                    <a:pt x="919" y="818"/>
                  </a:lnTo>
                  <a:lnTo>
                    <a:pt x="923" y="820"/>
                  </a:lnTo>
                  <a:lnTo>
                    <a:pt x="929" y="819"/>
                  </a:lnTo>
                  <a:lnTo>
                    <a:pt x="939" y="825"/>
                  </a:lnTo>
                  <a:lnTo>
                    <a:pt x="940" y="822"/>
                  </a:lnTo>
                  <a:lnTo>
                    <a:pt x="942" y="823"/>
                  </a:lnTo>
                  <a:lnTo>
                    <a:pt x="947" y="820"/>
                  </a:lnTo>
                  <a:lnTo>
                    <a:pt x="947" y="821"/>
                  </a:lnTo>
                  <a:lnTo>
                    <a:pt x="946" y="826"/>
                  </a:lnTo>
                  <a:lnTo>
                    <a:pt x="949" y="829"/>
                  </a:lnTo>
                  <a:lnTo>
                    <a:pt x="948" y="831"/>
                  </a:lnTo>
                  <a:lnTo>
                    <a:pt x="952" y="832"/>
                  </a:lnTo>
                  <a:lnTo>
                    <a:pt x="955" y="831"/>
                  </a:lnTo>
                  <a:lnTo>
                    <a:pt x="956" y="825"/>
                  </a:lnTo>
                  <a:lnTo>
                    <a:pt x="961" y="817"/>
                  </a:lnTo>
                  <a:lnTo>
                    <a:pt x="956" y="811"/>
                  </a:lnTo>
                  <a:lnTo>
                    <a:pt x="955" y="807"/>
                  </a:lnTo>
                  <a:lnTo>
                    <a:pt x="963" y="800"/>
                  </a:lnTo>
                  <a:lnTo>
                    <a:pt x="969" y="806"/>
                  </a:lnTo>
                  <a:lnTo>
                    <a:pt x="971" y="804"/>
                  </a:lnTo>
                  <a:lnTo>
                    <a:pt x="974" y="807"/>
                  </a:lnTo>
                  <a:lnTo>
                    <a:pt x="975" y="804"/>
                  </a:lnTo>
                  <a:lnTo>
                    <a:pt x="984" y="808"/>
                  </a:lnTo>
                  <a:lnTo>
                    <a:pt x="983" y="806"/>
                  </a:lnTo>
                  <a:lnTo>
                    <a:pt x="986" y="807"/>
                  </a:lnTo>
                  <a:lnTo>
                    <a:pt x="994" y="799"/>
                  </a:lnTo>
                  <a:lnTo>
                    <a:pt x="998" y="799"/>
                  </a:lnTo>
                  <a:lnTo>
                    <a:pt x="998" y="801"/>
                  </a:lnTo>
                  <a:lnTo>
                    <a:pt x="1001" y="803"/>
                  </a:lnTo>
                  <a:lnTo>
                    <a:pt x="999" y="807"/>
                  </a:lnTo>
                  <a:lnTo>
                    <a:pt x="999" y="812"/>
                  </a:lnTo>
                  <a:lnTo>
                    <a:pt x="1004" y="817"/>
                  </a:lnTo>
                  <a:lnTo>
                    <a:pt x="1007" y="817"/>
                  </a:lnTo>
                  <a:lnTo>
                    <a:pt x="1011" y="819"/>
                  </a:lnTo>
                  <a:lnTo>
                    <a:pt x="1012" y="819"/>
                  </a:lnTo>
                  <a:lnTo>
                    <a:pt x="1014" y="810"/>
                  </a:lnTo>
                  <a:lnTo>
                    <a:pt x="1019" y="812"/>
                  </a:lnTo>
                  <a:lnTo>
                    <a:pt x="1028" y="809"/>
                  </a:lnTo>
                  <a:lnTo>
                    <a:pt x="1031" y="812"/>
                  </a:lnTo>
                  <a:lnTo>
                    <a:pt x="1034" y="806"/>
                  </a:lnTo>
                  <a:lnTo>
                    <a:pt x="1042" y="803"/>
                  </a:lnTo>
                  <a:lnTo>
                    <a:pt x="1046" y="805"/>
                  </a:lnTo>
                  <a:lnTo>
                    <a:pt x="1045" y="809"/>
                  </a:lnTo>
                  <a:lnTo>
                    <a:pt x="1046" y="810"/>
                  </a:lnTo>
                  <a:lnTo>
                    <a:pt x="1052" y="808"/>
                  </a:lnTo>
                  <a:lnTo>
                    <a:pt x="1053" y="805"/>
                  </a:lnTo>
                  <a:lnTo>
                    <a:pt x="1051" y="800"/>
                  </a:lnTo>
                  <a:lnTo>
                    <a:pt x="1055" y="799"/>
                  </a:lnTo>
                  <a:lnTo>
                    <a:pt x="1062" y="791"/>
                  </a:lnTo>
                  <a:lnTo>
                    <a:pt x="1058" y="787"/>
                  </a:lnTo>
                  <a:lnTo>
                    <a:pt x="1055" y="775"/>
                  </a:lnTo>
                  <a:lnTo>
                    <a:pt x="1058" y="773"/>
                  </a:lnTo>
                  <a:lnTo>
                    <a:pt x="1060" y="764"/>
                  </a:lnTo>
                  <a:lnTo>
                    <a:pt x="1066" y="761"/>
                  </a:lnTo>
                  <a:lnTo>
                    <a:pt x="1072" y="761"/>
                  </a:lnTo>
                  <a:lnTo>
                    <a:pt x="1074" y="757"/>
                  </a:lnTo>
                  <a:lnTo>
                    <a:pt x="1076" y="757"/>
                  </a:lnTo>
                  <a:lnTo>
                    <a:pt x="1078" y="753"/>
                  </a:lnTo>
                  <a:lnTo>
                    <a:pt x="1076" y="751"/>
                  </a:lnTo>
                  <a:lnTo>
                    <a:pt x="1077" y="748"/>
                  </a:lnTo>
                  <a:lnTo>
                    <a:pt x="1079" y="743"/>
                  </a:lnTo>
                  <a:lnTo>
                    <a:pt x="1078" y="732"/>
                  </a:lnTo>
                  <a:lnTo>
                    <a:pt x="1084" y="729"/>
                  </a:lnTo>
                  <a:lnTo>
                    <a:pt x="1091" y="728"/>
                  </a:lnTo>
                  <a:lnTo>
                    <a:pt x="1092" y="733"/>
                  </a:lnTo>
                  <a:lnTo>
                    <a:pt x="1095" y="733"/>
                  </a:lnTo>
                  <a:lnTo>
                    <a:pt x="1098" y="727"/>
                  </a:lnTo>
                  <a:lnTo>
                    <a:pt x="1098" y="722"/>
                  </a:lnTo>
                  <a:lnTo>
                    <a:pt x="1096" y="717"/>
                  </a:lnTo>
                  <a:lnTo>
                    <a:pt x="1099" y="714"/>
                  </a:lnTo>
                  <a:lnTo>
                    <a:pt x="1099" y="713"/>
                  </a:lnTo>
                  <a:lnTo>
                    <a:pt x="1105" y="711"/>
                  </a:lnTo>
                  <a:lnTo>
                    <a:pt x="1109" y="713"/>
                  </a:lnTo>
                  <a:lnTo>
                    <a:pt x="1110" y="715"/>
                  </a:lnTo>
                  <a:lnTo>
                    <a:pt x="1117" y="712"/>
                  </a:lnTo>
                  <a:lnTo>
                    <a:pt x="1118" y="714"/>
                  </a:lnTo>
                  <a:lnTo>
                    <a:pt x="1128" y="714"/>
                  </a:lnTo>
                  <a:lnTo>
                    <a:pt x="1132" y="712"/>
                  </a:lnTo>
                  <a:lnTo>
                    <a:pt x="1136" y="718"/>
                  </a:lnTo>
                  <a:lnTo>
                    <a:pt x="1143" y="719"/>
                  </a:lnTo>
                  <a:lnTo>
                    <a:pt x="1149" y="711"/>
                  </a:lnTo>
                  <a:lnTo>
                    <a:pt x="1151" y="715"/>
                  </a:lnTo>
                  <a:lnTo>
                    <a:pt x="1157" y="719"/>
                  </a:lnTo>
                  <a:lnTo>
                    <a:pt x="1155" y="723"/>
                  </a:lnTo>
                  <a:lnTo>
                    <a:pt x="1160" y="727"/>
                  </a:lnTo>
                  <a:lnTo>
                    <a:pt x="1166" y="727"/>
                  </a:lnTo>
                  <a:lnTo>
                    <a:pt x="1167" y="722"/>
                  </a:lnTo>
                  <a:lnTo>
                    <a:pt x="1172" y="716"/>
                  </a:lnTo>
                  <a:lnTo>
                    <a:pt x="1182" y="714"/>
                  </a:lnTo>
                  <a:lnTo>
                    <a:pt x="1185" y="714"/>
                  </a:lnTo>
                  <a:lnTo>
                    <a:pt x="1186" y="717"/>
                  </a:lnTo>
                  <a:lnTo>
                    <a:pt x="1191" y="717"/>
                  </a:lnTo>
                  <a:lnTo>
                    <a:pt x="1192" y="715"/>
                  </a:lnTo>
                  <a:lnTo>
                    <a:pt x="1189" y="709"/>
                  </a:lnTo>
                  <a:lnTo>
                    <a:pt x="1191" y="704"/>
                  </a:lnTo>
                  <a:lnTo>
                    <a:pt x="1191" y="704"/>
                  </a:lnTo>
                  <a:lnTo>
                    <a:pt x="1189" y="697"/>
                  </a:lnTo>
                  <a:lnTo>
                    <a:pt x="1191" y="695"/>
                  </a:lnTo>
                  <a:lnTo>
                    <a:pt x="1198" y="680"/>
                  </a:lnTo>
                  <a:lnTo>
                    <a:pt x="1201" y="678"/>
                  </a:lnTo>
                  <a:lnTo>
                    <a:pt x="1197" y="673"/>
                  </a:lnTo>
                  <a:lnTo>
                    <a:pt x="1197" y="663"/>
                  </a:lnTo>
                  <a:lnTo>
                    <a:pt x="1186" y="659"/>
                  </a:lnTo>
                  <a:lnTo>
                    <a:pt x="1183" y="654"/>
                  </a:lnTo>
                  <a:lnTo>
                    <a:pt x="1178" y="653"/>
                  </a:lnTo>
                  <a:lnTo>
                    <a:pt x="1178" y="644"/>
                  </a:lnTo>
                  <a:lnTo>
                    <a:pt x="1175" y="634"/>
                  </a:lnTo>
                  <a:lnTo>
                    <a:pt x="1176" y="626"/>
                  </a:lnTo>
                  <a:lnTo>
                    <a:pt x="1183" y="625"/>
                  </a:lnTo>
                  <a:lnTo>
                    <a:pt x="1186" y="622"/>
                  </a:lnTo>
                  <a:lnTo>
                    <a:pt x="1183" y="616"/>
                  </a:lnTo>
                  <a:lnTo>
                    <a:pt x="1185" y="612"/>
                  </a:lnTo>
                  <a:lnTo>
                    <a:pt x="1187" y="604"/>
                  </a:lnTo>
                  <a:lnTo>
                    <a:pt x="1192" y="601"/>
                  </a:lnTo>
                  <a:lnTo>
                    <a:pt x="1200" y="601"/>
                  </a:lnTo>
                  <a:lnTo>
                    <a:pt x="1209" y="595"/>
                  </a:lnTo>
                  <a:lnTo>
                    <a:pt x="1211" y="596"/>
                  </a:lnTo>
                  <a:lnTo>
                    <a:pt x="1214" y="596"/>
                  </a:lnTo>
                  <a:lnTo>
                    <a:pt x="1218" y="597"/>
                  </a:lnTo>
                  <a:lnTo>
                    <a:pt x="1219" y="594"/>
                  </a:lnTo>
                  <a:lnTo>
                    <a:pt x="1224" y="591"/>
                  </a:lnTo>
                  <a:lnTo>
                    <a:pt x="1240" y="593"/>
                  </a:lnTo>
                  <a:lnTo>
                    <a:pt x="1255" y="584"/>
                  </a:lnTo>
                  <a:lnTo>
                    <a:pt x="1277" y="592"/>
                  </a:lnTo>
                  <a:lnTo>
                    <a:pt x="1279" y="589"/>
                  </a:lnTo>
                  <a:lnTo>
                    <a:pt x="1280" y="576"/>
                  </a:lnTo>
                  <a:lnTo>
                    <a:pt x="1283" y="574"/>
                  </a:lnTo>
                  <a:lnTo>
                    <a:pt x="1284" y="568"/>
                  </a:lnTo>
                  <a:lnTo>
                    <a:pt x="1281" y="566"/>
                  </a:lnTo>
                  <a:lnTo>
                    <a:pt x="1281" y="563"/>
                  </a:lnTo>
                  <a:lnTo>
                    <a:pt x="1286" y="557"/>
                  </a:lnTo>
                  <a:lnTo>
                    <a:pt x="1284" y="552"/>
                  </a:lnTo>
                  <a:lnTo>
                    <a:pt x="1278" y="548"/>
                  </a:lnTo>
                  <a:lnTo>
                    <a:pt x="1280" y="538"/>
                  </a:lnTo>
                  <a:lnTo>
                    <a:pt x="1285" y="537"/>
                  </a:lnTo>
                  <a:lnTo>
                    <a:pt x="1278" y="527"/>
                  </a:lnTo>
                  <a:lnTo>
                    <a:pt x="1277" y="522"/>
                  </a:lnTo>
                  <a:lnTo>
                    <a:pt x="1274" y="521"/>
                  </a:lnTo>
                  <a:lnTo>
                    <a:pt x="1275" y="518"/>
                  </a:lnTo>
                  <a:lnTo>
                    <a:pt x="1273" y="515"/>
                  </a:lnTo>
                  <a:lnTo>
                    <a:pt x="1275" y="514"/>
                  </a:lnTo>
                  <a:lnTo>
                    <a:pt x="1276" y="506"/>
                  </a:lnTo>
                  <a:lnTo>
                    <a:pt x="1273" y="506"/>
                  </a:lnTo>
                  <a:close/>
                  <a:moveTo>
                    <a:pt x="799" y="10"/>
                  </a:moveTo>
                  <a:lnTo>
                    <a:pt x="796" y="9"/>
                  </a:lnTo>
                  <a:lnTo>
                    <a:pt x="797" y="11"/>
                  </a:lnTo>
                  <a:lnTo>
                    <a:pt x="799" y="10"/>
                  </a:lnTo>
                  <a:close/>
                  <a:moveTo>
                    <a:pt x="934" y="106"/>
                  </a:moveTo>
                  <a:lnTo>
                    <a:pt x="947" y="111"/>
                  </a:lnTo>
                  <a:lnTo>
                    <a:pt x="959" y="127"/>
                  </a:lnTo>
                  <a:lnTo>
                    <a:pt x="976" y="131"/>
                  </a:lnTo>
                  <a:lnTo>
                    <a:pt x="991" y="128"/>
                  </a:lnTo>
                  <a:lnTo>
                    <a:pt x="1014" y="119"/>
                  </a:lnTo>
                  <a:lnTo>
                    <a:pt x="1014" y="108"/>
                  </a:lnTo>
                  <a:lnTo>
                    <a:pt x="1021" y="96"/>
                  </a:lnTo>
                  <a:lnTo>
                    <a:pt x="1017" y="95"/>
                  </a:lnTo>
                  <a:lnTo>
                    <a:pt x="1012" y="100"/>
                  </a:lnTo>
                  <a:lnTo>
                    <a:pt x="1005" y="96"/>
                  </a:lnTo>
                  <a:lnTo>
                    <a:pt x="1006" y="93"/>
                  </a:lnTo>
                  <a:lnTo>
                    <a:pt x="1002" y="89"/>
                  </a:lnTo>
                  <a:lnTo>
                    <a:pt x="993" y="89"/>
                  </a:lnTo>
                  <a:lnTo>
                    <a:pt x="985" y="84"/>
                  </a:lnTo>
                  <a:lnTo>
                    <a:pt x="972" y="90"/>
                  </a:lnTo>
                  <a:lnTo>
                    <a:pt x="968" y="90"/>
                  </a:lnTo>
                  <a:lnTo>
                    <a:pt x="966" y="82"/>
                  </a:lnTo>
                  <a:lnTo>
                    <a:pt x="967" y="75"/>
                  </a:lnTo>
                  <a:lnTo>
                    <a:pt x="963" y="72"/>
                  </a:lnTo>
                  <a:lnTo>
                    <a:pt x="954" y="73"/>
                  </a:lnTo>
                  <a:lnTo>
                    <a:pt x="946" y="69"/>
                  </a:lnTo>
                  <a:lnTo>
                    <a:pt x="939" y="71"/>
                  </a:lnTo>
                  <a:lnTo>
                    <a:pt x="934" y="77"/>
                  </a:lnTo>
                  <a:lnTo>
                    <a:pt x="939" y="77"/>
                  </a:lnTo>
                  <a:lnTo>
                    <a:pt x="932" y="80"/>
                  </a:lnTo>
                  <a:lnTo>
                    <a:pt x="926" y="76"/>
                  </a:lnTo>
                  <a:lnTo>
                    <a:pt x="924" y="69"/>
                  </a:lnTo>
                  <a:lnTo>
                    <a:pt x="926" y="62"/>
                  </a:lnTo>
                  <a:lnTo>
                    <a:pt x="925" y="59"/>
                  </a:lnTo>
                  <a:lnTo>
                    <a:pt x="920" y="56"/>
                  </a:lnTo>
                  <a:lnTo>
                    <a:pt x="918" y="68"/>
                  </a:lnTo>
                  <a:lnTo>
                    <a:pt x="915" y="74"/>
                  </a:lnTo>
                  <a:lnTo>
                    <a:pt x="916" y="83"/>
                  </a:lnTo>
                  <a:lnTo>
                    <a:pt x="913" y="89"/>
                  </a:lnTo>
                  <a:lnTo>
                    <a:pt x="917" y="93"/>
                  </a:lnTo>
                  <a:lnTo>
                    <a:pt x="921" y="95"/>
                  </a:lnTo>
                  <a:lnTo>
                    <a:pt x="934" y="106"/>
                  </a:lnTo>
                  <a:close/>
                  <a:moveTo>
                    <a:pt x="706" y="78"/>
                  </a:moveTo>
                  <a:lnTo>
                    <a:pt x="707" y="85"/>
                  </a:lnTo>
                  <a:lnTo>
                    <a:pt x="710" y="88"/>
                  </a:lnTo>
                  <a:lnTo>
                    <a:pt x="708" y="87"/>
                  </a:lnTo>
                  <a:lnTo>
                    <a:pt x="715" y="102"/>
                  </a:lnTo>
                  <a:lnTo>
                    <a:pt x="721" y="107"/>
                  </a:lnTo>
                  <a:lnTo>
                    <a:pt x="725" y="104"/>
                  </a:lnTo>
                  <a:lnTo>
                    <a:pt x="723" y="108"/>
                  </a:lnTo>
                  <a:lnTo>
                    <a:pt x="727" y="113"/>
                  </a:lnTo>
                  <a:lnTo>
                    <a:pt x="729" y="113"/>
                  </a:lnTo>
                  <a:lnTo>
                    <a:pt x="727" y="114"/>
                  </a:lnTo>
                  <a:lnTo>
                    <a:pt x="733" y="128"/>
                  </a:lnTo>
                  <a:lnTo>
                    <a:pt x="746" y="132"/>
                  </a:lnTo>
                  <a:lnTo>
                    <a:pt x="755" y="139"/>
                  </a:lnTo>
                  <a:lnTo>
                    <a:pt x="762" y="133"/>
                  </a:lnTo>
                  <a:lnTo>
                    <a:pt x="765" y="122"/>
                  </a:lnTo>
                  <a:lnTo>
                    <a:pt x="768" y="120"/>
                  </a:lnTo>
                  <a:lnTo>
                    <a:pt x="766" y="121"/>
                  </a:lnTo>
                  <a:lnTo>
                    <a:pt x="764" y="121"/>
                  </a:lnTo>
                  <a:lnTo>
                    <a:pt x="763" y="114"/>
                  </a:lnTo>
                  <a:lnTo>
                    <a:pt x="767" y="110"/>
                  </a:lnTo>
                  <a:lnTo>
                    <a:pt x="775" y="118"/>
                  </a:lnTo>
                  <a:lnTo>
                    <a:pt x="777" y="123"/>
                  </a:lnTo>
                  <a:lnTo>
                    <a:pt x="774" y="125"/>
                  </a:lnTo>
                  <a:lnTo>
                    <a:pt x="793" y="118"/>
                  </a:lnTo>
                  <a:lnTo>
                    <a:pt x="810" y="113"/>
                  </a:lnTo>
                  <a:lnTo>
                    <a:pt x="817" y="107"/>
                  </a:lnTo>
                  <a:lnTo>
                    <a:pt x="821" y="107"/>
                  </a:lnTo>
                  <a:lnTo>
                    <a:pt x="825" y="106"/>
                  </a:lnTo>
                  <a:lnTo>
                    <a:pt x="828" y="115"/>
                  </a:lnTo>
                  <a:lnTo>
                    <a:pt x="822" y="110"/>
                  </a:lnTo>
                  <a:lnTo>
                    <a:pt x="818" y="114"/>
                  </a:lnTo>
                  <a:lnTo>
                    <a:pt x="829" y="124"/>
                  </a:lnTo>
                  <a:lnTo>
                    <a:pt x="832" y="124"/>
                  </a:lnTo>
                  <a:lnTo>
                    <a:pt x="836" y="121"/>
                  </a:lnTo>
                  <a:lnTo>
                    <a:pt x="834" y="122"/>
                  </a:lnTo>
                  <a:lnTo>
                    <a:pt x="836" y="117"/>
                  </a:lnTo>
                  <a:lnTo>
                    <a:pt x="840" y="119"/>
                  </a:lnTo>
                  <a:lnTo>
                    <a:pt x="841" y="117"/>
                  </a:lnTo>
                  <a:lnTo>
                    <a:pt x="843" y="118"/>
                  </a:lnTo>
                  <a:lnTo>
                    <a:pt x="854" y="116"/>
                  </a:lnTo>
                  <a:lnTo>
                    <a:pt x="858" y="111"/>
                  </a:lnTo>
                  <a:lnTo>
                    <a:pt x="855" y="107"/>
                  </a:lnTo>
                  <a:lnTo>
                    <a:pt x="853" y="107"/>
                  </a:lnTo>
                  <a:lnTo>
                    <a:pt x="853" y="102"/>
                  </a:lnTo>
                  <a:lnTo>
                    <a:pt x="861" y="102"/>
                  </a:lnTo>
                  <a:lnTo>
                    <a:pt x="865" y="107"/>
                  </a:lnTo>
                  <a:lnTo>
                    <a:pt x="873" y="103"/>
                  </a:lnTo>
                  <a:lnTo>
                    <a:pt x="881" y="95"/>
                  </a:lnTo>
                  <a:lnTo>
                    <a:pt x="883" y="86"/>
                  </a:lnTo>
                  <a:lnTo>
                    <a:pt x="886" y="83"/>
                  </a:lnTo>
                  <a:lnTo>
                    <a:pt x="883" y="82"/>
                  </a:lnTo>
                  <a:lnTo>
                    <a:pt x="882" y="75"/>
                  </a:lnTo>
                  <a:lnTo>
                    <a:pt x="883" y="70"/>
                  </a:lnTo>
                  <a:lnTo>
                    <a:pt x="891" y="63"/>
                  </a:lnTo>
                  <a:lnTo>
                    <a:pt x="896" y="64"/>
                  </a:lnTo>
                  <a:lnTo>
                    <a:pt x="892" y="57"/>
                  </a:lnTo>
                  <a:lnTo>
                    <a:pt x="884" y="52"/>
                  </a:lnTo>
                  <a:lnTo>
                    <a:pt x="880" y="46"/>
                  </a:lnTo>
                  <a:lnTo>
                    <a:pt x="872" y="43"/>
                  </a:lnTo>
                  <a:lnTo>
                    <a:pt x="865" y="36"/>
                  </a:lnTo>
                  <a:lnTo>
                    <a:pt x="855" y="32"/>
                  </a:lnTo>
                  <a:lnTo>
                    <a:pt x="844" y="37"/>
                  </a:lnTo>
                  <a:lnTo>
                    <a:pt x="835" y="32"/>
                  </a:lnTo>
                  <a:lnTo>
                    <a:pt x="829" y="27"/>
                  </a:lnTo>
                  <a:lnTo>
                    <a:pt x="828" y="23"/>
                  </a:lnTo>
                  <a:lnTo>
                    <a:pt x="815" y="8"/>
                  </a:lnTo>
                  <a:lnTo>
                    <a:pt x="806" y="2"/>
                  </a:lnTo>
                  <a:lnTo>
                    <a:pt x="805" y="3"/>
                  </a:lnTo>
                  <a:lnTo>
                    <a:pt x="806" y="3"/>
                  </a:lnTo>
                  <a:lnTo>
                    <a:pt x="813" y="19"/>
                  </a:lnTo>
                  <a:lnTo>
                    <a:pt x="804" y="13"/>
                  </a:lnTo>
                  <a:lnTo>
                    <a:pt x="798" y="13"/>
                  </a:lnTo>
                  <a:lnTo>
                    <a:pt x="796" y="23"/>
                  </a:lnTo>
                  <a:lnTo>
                    <a:pt x="795" y="40"/>
                  </a:lnTo>
                  <a:lnTo>
                    <a:pt x="795" y="45"/>
                  </a:lnTo>
                  <a:lnTo>
                    <a:pt x="798" y="51"/>
                  </a:lnTo>
                  <a:lnTo>
                    <a:pt x="795" y="52"/>
                  </a:lnTo>
                  <a:lnTo>
                    <a:pt x="791" y="45"/>
                  </a:lnTo>
                  <a:lnTo>
                    <a:pt x="787" y="45"/>
                  </a:lnTo>
                  <a:lnTo>
                    <a:pt x="788" y="48"/>
                  </a:lnTo>
                  <a:lnTo>
                    <a:pt x="786" y="48"/>
                  </a:lnTo>
                  <a:lnTo>
                    <a:pt x="786" y="38"/>
                  </a:lnTo>
                  <a:lnTo>
                    <a:pt x="781" y="36"/>
                  </a:lnTo>
                  <a:lnTo>
                    <a:pt x="778" y="38"/>
                  </a:lnTo>
                  <a:lnTo>
                    <a:pt x="771" y="30"/>
                  </a:lnTo>
                  <a:lnTo>
                    <a:pt x="771" y="26"/>
                  </a:lnTo>
                  <a:lnTo>
                    <a:pt x="773" y="27"/>
                  </a:lnTo>
                  <a:lnTo>
                    <a:pt x="775" y="23"/>
                  </a:lnTo>
                  <a:lnTo>
                    <a:pt x="766" y="20"/>
                  </a:lnTo>
                  <a:lnTo>
                    <a:pt x="762" y="13"/>
                  </a:lnTo>
                  <a:lnTo>
                    <a:pt x="755" y="8"/>
                  </a:lnTo>
                  <a:lnTo>
                    <a:pt x="754" y="9"/>
                  </a:lnTo>
                  <a:lnTo>
                    <a:pt x="755" y="7"/>
                  </a:lnTo>
                  <a:lnTo>
                    <a:pt x="754" y="6"/>
                  </a:lnTo>
                  <a:lnTo>
                    <a:pt x="754" y="1"/>
                  </a:lnTo>
                  <a:lnTo>
                    <a:pt x="755" y="0"/>
                  </a:lnTo>
                  <a:lnTo>
                    <a:pt x="750" y="2"/>
                  </a:lnTo>
                  <a:lnTo>
                    <a:pt x="748" y="0"/>
                  </a:lnTo>
                  <a:lnTo>
                    <a:pt x="741" y="3"/>
                  </a:lnTo>
                  <a:lnTo>
                    <a:pt x="740" y="11"/>
                  </a:lnTo>
                  <a:lnTo>
                    <a:pt x="737" y="6"/>
                  </a:lnTo>
                  <a:lnTo>
                    <a:pt x="735" y="7"/>
                  </a:lnTo>
                  <a:lnTo>
                    <a:pt x="732" y="18"/>
                  </a:lnTo>
                  <a:lnTo>
                    <a:pt x="722" y="19"/>
                  </a:lnTo>
                  <a:lnTo>
                    <a:pt x="717" y="23"/>
                  </a:lnTo>
                  <a:lnTo>
                    <a:pt x="717" y="34"/>
                  </a:lnTo>
                  <a:lnTo>
                    <a:pt x="718" y="32"/>
                  </a:lnTo>
                  <a:lnTo>
                    <a:pt x="721" y="37"/>
                  </a:lnTo>
                  <a:lnTo>
                    <a:pt x="718" y="41"/>
                  </a:lnTo>
                  <a:lnTo>
                    <a:pt x="713" y="40"/>
                  </a:lnTo>
                  <a:lnTo>
                    <a:pt x="711" y="43"/>
                  </a:lnTo>
                  <a:lnTo>
                    <a:pt x="712" y="50"/>
                  </a:lnTo>
                  <a:lnTo>
                    <a:pt x="707" y="56"/>
                  </a:lnTo>
                  <a:lnTo>
                    <a:pt x="711" y="61"/>
                  </a:lnTo>
                  <a:lnTo>
                    <a:pt x="711" y="59"/>
                  </a:lnTo>
                  <a:lnTo>
                    <a:pt x="708" y="56"/>
                  </a:lnTo>
                  <a:lnTo>
                    <a:pt x="713" y="53"/>
                  </a:lnTo>
                  <a:lnTo>
                    <a:pt x="713" y="57"/>
                  </a:lnTo>
                  <a:lnTo>
                    <a:pt x="711" y="59"/>
                  </a:lnTo>
                  <a:lnTo>
                    <a:pt x="713" y="65"/>
                  </a:lnTo>
                  <a:lnTo>
                    <a:pt x="711" y="70"/>
                  </a:lnTo>
                  <a:lnTo>
                    <a:pt x="711" y="75"/>
                  </a:lnTo>
                  <a:lnTo>
                    <a:pt x="709" y="75"/>
                  </a:lnTo>
                  <a:lnTo>
                    <a:pt x="706" y="7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6" name="Freeform 63">
              <a:extLst>
                <a:ext uri="{FF2B5EF4-FFF2-40B4-BE49-F238E27FC236}">
                  <a16:creationId xmlns:a16="http://schemas.microsoft.com/office/drawing/2014/main" id="{E90ACEBC-FF8E-4A3C-B20B-66FA9D7C0DAF}"/>
                </a:ext>
              </a:extLst>
            </p:cNvPr>
            <p:cNvSpPr>
              <a:spLocks noEditPoints="1"/>
            </p:cNvSpPr>
            <p:nvPr/>
          </p:nvSpPr>
          <p:spPr bwMode="auto">
            <a:xfrm>
              <a:off x="10017125" y="5522913"/>
              <a:ext cx="530225" cy="582613"/>
            </a:xfrm>
            <a:custGeom>
              <a:avLst/>
              <a:gdLst>
                <a:gd name="T0" fmla="*/ 109 w 334"/>
                <a:gd name="T1" fmla="*/ 348 h 367"/>
                <a:gd name="T2" fmla="*/ 88 w 334"/>
                <a:gd name="T3" fmla="*/ 367 h 367"/>
                <a:gd name="T4" fmla="*/ 102 w 334"/>
                <a:gd name="T5" fmla="*/ 342 h 367"/>
                <a:gd name="T6" fmla="*/ 157 w 334"/>
                <a:gd name="T7" fmla="*/ 316 h 367"/>
                <a:gd name="T8" fmla="*/ 134 w 334"/>
                <a:gd name="T9" fmla="*/ 332 h 367"/>
                <a:gd name="T10" fmla="*/ 117 w 334"/>
                <a:gd name="T11" fmla="*/ 345 h 367"/>
                <a:gd name="T12" fmla="*/ 123 w 334"/>
                <a:gd name="T13" fmla="*/ 338 h 367"/>
                <a:gd name="T14" fmla="*/ 132 w 334"/>
                <a:gd name="T15" fmla="*/ 327 h 367"/>
                <a:gd name="T16" fmla="*/ 140 w 334"/>
                <a:gd name="T17" fmla="*/ 320 h 367"/>
                <a:gd name="T18" fmla="*/ 154 w 334"/>
                <a:gd name="T19" fmla="*/ 315 h 367"/>
                <a:gd name="T20" fmla="*/ 180 w 334"/>
                <a:gd name="T21" fmla="*/ 307 h 367"/>
                <a:gd name="T22" fmla="*/ 188 w 334"/>
                <a:gd name="T23" fmla="*/ 293 h 367"/>
                <a:gd name="T24" fmla="*/ 238 w 334"/>
                <a:gd name="T25" fmla="*/ 257 h 367"/>
                <a:gd name="T26" fmla="*/ 226 w 334"/>
                <a:gd name="T27" fmla="*/ 268 h 367"/>
                <a:gd name="T28" fmla="*/ 245 w 334"/>
                <a:gd name="T29" fmla="*/ 252 h 367"/>
                <a:gd name="T30" fmla="*/ 260 w 334"/>
                <a:gd name="T31" fmla="*/ 226 h 367"/>
                <a:gd name="T32" fmla="*/ 282 w 334"/>
                <a:gd name="T33" fmla="*/ 199 h 367"/>
                <a:gd name="T34" fmla="*/ 282 w 334"/>
                <a:gd name="T35" fmla="*/ 199 h 367"/>
                <a:gd name="T36" fmla="*/ 288 w 334"/>
                <a:gd name="T37" fmla="*/ 191 h 367"/>
                <a:gd name="T38" fmla="*/ 297 w 334"/>
                <a:gd name="T39" fmla="*/ 185 h 367"/>
                <a:gd name="T40" fmla="*/ 324 w 334"/>
                <a:gd name="T41" fmla="*/ 135 h 367"/>
                <a:gd name="T42" fmla="*/ 320 w 334"/>
                <a:gd name="T43" fmla="*/ 153 h 367"/>
                <a:gd name="T44" fmla="*/ 306 w 334"/>
                <a:gd name="T45" fmla="*/ 160 h 367"/>
                <a:gd name="T46" fmla="*/ 315 w 334"/>
                <a:gd name="T47" fmla="*/ 149 h 367"/>
                <a:gd name="T48" fmla="*/ 334 w 334"/>
                <a:gd name="T49" fmla="*/ 135 h 367"/>
                <a:gd name="T50" fmla="*/ 328 w 334"/>
                <a:gd name="T51" fmla="*/ 135 h 367"/>
                <a:gd name="T52" fmla="*/ 29 w 334"/>
                <a:gd name="T53" fmla="*/ 21 h 367"/>
                <a:gd name="T54" fmla="*/ 33 w 334"/>
                <a:gd name="T55" fmla="*/ 89 h 367"/>
                <a:gd name="T56" fmla="*/ 38 w 334"/>
                <a:gd name="T57" fmla="*/ 109 h 367"/>
                <a:gd name="T58" fmla="*/ 42 w 334"/>
                <a:gd name="T59" fmla="*/ 118 h 367"/>
                <a:gd name="T60" fmla="*/ 62 w 334"/>
                <a:gd name="T61" fmla="*/ 195 h 367"/>
                <a:gd name="T62" fmla="*/ 66 w 334"/>
                <a:gd name="T63" fmla="*/ 200 h 367"/>
                <a:gd name="T64" fmla="*/ 36 w 334"/>
                <a:gd name="T65" fmla="*/ 183 h 367"/>
                <a:gd name="T66" fmla="*/ 29 w 334"/>
                <a:gd name="T67" fmla="*/ 193 h 367"/>
                <a:gd name="T68" fmla="*/ 24 w 334"/>
                <a:gd name="T69" fmla="*/ 246 h 367"/>
                <a:gd name="T70" fmla="*/ 32 w 334"/>
                <a:gd name="T71" fmla="*/ 269 h 367"/>
                <a:gd name="T72" fmla="*/ 34 w 334"/>
                <a:gd name="T73" fmla="*/ 269 h 367"/>
                <a:gd name="T74" fmla="*/ 40 w 334"/>
                <a:gd name="T75" fmla="*/ 295 h 367"/>
                <a:gd name="T76" fmla="*/ 24 w 334"/>
                <a:gd name="T77" fmla="*/ 271 h 367"/>
                <a:gd name="T78" fmla="*/ 4 w 334"/>
                <a:gd name="T79" fmla="*/ 276 h 367"/>
                <a:gd name="T80" fmla="*/ 12 w 334"/>
                <a:gd name="T81" fmla="*/ 231 h 367"/>
                <a:gd name="T82" fmla="*/ 8 w 334"/>
                <a:gd name="T83" fmla="*/ 191 h 367"/>
                <a:gd name="T84" fmla="*/ 9 w 334"/>
                <a:gd name="T85" fmla="*/ 142 h 367"/>
                <a:gd name="T86" fmla="*/ 7 w 334"/>
                <a:gd name="T87" fmla="*/ 104 h 367"/>
                <a:gd name="T88" fmla="*/ 5 w 334"/>
                <a:gd name="T89" fmla="*/ 98 h 367"/>
                <a:gd name="T90" fmla="*/ 5 w 334"/>
                <a:gd name="T91" fmla="*/ 71 h 367"/>
                <a:gd name="T92" fmla="*/ 13 w 334"/>
                <a:gd name="T93" fmla="*/ 39 h 367"/>
                <a:gd name="T94" fmla="*/ 21 w 334"/>
                <a:gd name="T95" fmla="*/ 32 h 367"/>
                <a:gd name="T96" fmla="*/ 24 w 334"/>
                <a:gd name="T97" fmla="*/ 31 h 367"/>
                <a:gd name="T98" fmla="*/ 24 w 334"/>
                <a:gd name="T99" fmla="*/ 1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4" h="367">
                  <a:moveTo>
                    <a:pt x="102" y="342"/>
                  </a:moveTo>
                  <a:lnTo>
                    <a:pt x="106" y="345"/>
                  </a:lnTo>
                  <a:lnTo>
                    <a:pt x="111" y="344"/>
                  </a:lnTo>
                  <a:lnTo>
                    <a:pt x="109" y="348"/>
                  </a:lnTo>
                  <a:lnTo>
                    <a:pt x="100" y="350"/>
                  </a:lnTo>
                  <a:lnTo>
                    <a:pt x="93" y="360"/>
                  </a:lnTo>
                  <a:lnTo>
                    <a:pt x="89" y="362"/>
                  </a:lnTo>
                  <a:lnTo>
                    <a:pt x="88" y="367"/>
                  </a:lnTo>
                  <a:lnTo>
                    <a:pt x="85" y="367"/>
                  </a:lnTo>
                  <a:lnTo>
                    <a:pt x="85" y="363"/>
                  </a:lnTo>
                  <a:lnTo>
                    <a:pt x="93" y="356"/>
                  </a:lnTo>
                  <a:lnTo>
                    <a:pt x="102" y="342"/>
                  </a:lnTo>
                  <a:close/>
                  <a:moveTo>
                    <a:pt x="160" y="310"/>
                  </a:moveTo>
                  <a:lnTo>
                    <a:pt x="163" y="311"/>
                  </a:lnTo>
                  <a:lnTo>
                    <a:pt x="162" y="316"/>
                  </a:lnTo>
                  <a:lnTo>
                    <a:pt x="157" y="316"/>
                  </a:lnTo>
                  <a:lnTo>
                    <a:pt x="150" y="320"/>
                  </a:lnTo>
                  <a:lnTo>
                    <a:pt x="141" y="328"/>
                  </a:lnTo>
                  <a:lnTo>
                    <a:pt x="136" y="327"/>
                  </a:lnTo>
                  <a:lnTo>
                    <a:pt x="134" y="332"/>
                  </a:lnTo>
                  <a:lnTo>
                    <a:pt x="125" y="340"/>
                  </a:lnTo>
                  <a:lnTo>
                    <a:pt x="122" y="341"/>
                  </a:lnTo>
                  <a:lnTo>
                    <a:pt x="119" y="345"/>
                  </a:lnTo>
                  <a:lnTo>
                    <a:pt x="117" y="345"/>
                  </a:lnTo>
                  <a:lnTo>
                    <a:pt x="119" y="338"/>
                  </a:lnTo>
                  <a:lnTo>
                    <a:pt x="120" y="340"/>
                  </a:lnTo>
                  <a:lnTo>
                    <a:pt x="120" y="337"/>
                  </a:lnTo>
                  <a:lnTo>
                    <a:pt x="123" y="338"/>
                  </a:lnTo>
                  <a:lnTo>
                    <a:pt x="125" y="336"/>
                  </a:lnTo>
                  <a:lnTo>
                    <a:pt x="123" y="333"/>
                  </a:lnTo>
                  <a:lnTo>
                    <a:pt x="126" y="334"/>
                  </a:lnTo>
                  <a:lnTo>
                    <a:pt x="132" y="327"/>
                  </a:lnTo>
                  <a:lnTo>
                    <a:pt x="132" y="323"/>
                  </a:lnTo>
                  <a:lnTo>
                    <a:pt x="136" y="325"/>
                  </a:lnTo>
                  <a:lnTo>
                    <a:pt x="136" y="321"/>
                  </a:lnTo>
                  <a:lnTo>
                    <a:pt x="140" y="320"/>
                  </a:lnTo>
                  <a:lnTo>
                    <a:pt x="140" y="314"/>
                  </a:lnTo>
                  <a:lnTo>
                    <a:pt x="144" y="319"/>
                  </a:lnTo>
                  <a:lnTo>
                    <a:pt x="148" y="318"/>
                  </a:lnTo>
                  <a:lnTo>
                    <a:pt x="154" y="315"/>
                  </a:lnTo>
                  <a:lnTo>
                    <a:pt x="158" y="310"/>
                  </a:lnTo>
                  <a:lnTo>
                    <a:pt x="160" y="310"/>
                  </a:lnTo>
                  <a:close/>
                  <a:moveTo>
                    <a:pt x="201" y="288"/>
                  </a:moveTo>
                  <a:lnTo>
                    <a:pt x="180" y="307"/>
                  </a:lnTo>
                  <a:lnTo>
                    <a:pt x="175" y="309"/>
                  </a:lnTo>
                  <a:lnTo>
                    <a:pt x="180" y="300"/>
                  </a:lnTo>
                  <a:lnTo>
                    <a:pt x="183" y="299"/>
                  </a:lnTo>
                  <a:lnTo>
                    <a:pt x="188" y="293"/>
                  </a:lnTo>
                  <a:lnTo>
                    <a:pt x="192" y="292"/>
                  </a:lnTo>
                  <a:lnTo>
                    <a:pt x="193" y="289"/>
                  </a:lnTo>
                  <a:lnTo>
                    <a:pt x="201" y="288"/>
                  </a:lnTo>
                  <a:close/>
                  <a:moveTo>
                    <a:pt x="238" y="257"/>
                  </a:moveTo>
                  <a:lnTo>
                    <a:pt x="240" y="258"/>
                  </a:lnTo>
                  <a:lnTo>
                    <a:pt x="236" y="263"/>
                  </a:lnTo>
                  <a:lnTo>
                    <a:pt x="227" y="270"/>
                  </a:lnTo>
                  <a:lnTo>
                    <a:pt x="226" y="268"/>
                  </a:lnTo>
                  <a:lnTo>
                    <a:pt x="230" y="268"/>
                  </a:lnTo>
                  <a:lnTo>
                    <a:pt x="238" y="257"/>
                  </a:lnTo>
                  <a:close/>
                  <a:moveTo>
                    <a:pt x="243" y="251"/>
                  </a:moveTo>
                  <a:lnTo>
                    <a:pt x="245" y="252"/>
                  </a:lnTo>
                  <a:lnTo>
                    <a:pt x="244" y="253"/>
                  </a:lnTo>
                  <a:lnTo>
                    <a:pt x="243" y="253"/>
                  </a:lnTo>
                  <a:lnTo>
                    <a:pt x="243" y="251"/>
                  </a:lnTo>
                  <a:close/>
                  <a:moveTo>
                    <a:pt x="260" y="226"/>
                  </a:moveTo>
                  <a:lnTo>
                    <a:pt x="262" y="229"/>
                  </a:lnTo>
                  <a:lnTo>
                    <a:pt x="259" y="227"/>
                  </a:lnTo>
                  <a:lnTo>
                    <a:pt x="260" y="226"/>
                  </a:lnTo>
                  <a:close/>
                  <a:moveTo>
                    <a:pt x="282" y="199"/>
                  </a:moveTo>
                  <a:lnTo>
                    <a:pt x="283" y="201"/>
                  </a:lnTo>
                  <a:lnTo>
                    <a:pt x="278" y="206"/>
                  </a:lnTo>
                  <a:lnTo>
                    <a:pt x="280" y="200"/>
                  </a:lnTo>
                  <a:lnTo>
                    <a:pt x="282" y="199"/>
                  </a:lnTo>
                  <a:close/>
                  <a:moveTo>
                    <a:pt x="288" y="191"/>
                  </a:moveTo>
                  <a:lnTo>
                    <a:pt x="291" y="193"/>
                  </a:lnTo>
                  <a:lnTo>
                    <a:pt x="289" y="194"/>
                  </a:lnTo>
                  <a:lnTo>
                    <a:pt x="288" y="191"/>
                  </a:lnTo>
                  <a:close/>
                  <a:moveTo>
                    <a:pt x="297" y="175"/>
                  </a:moveTo>
                  <a:lnTo>
                    <a:pt x="298" y="176"/>
                  </a:lnTo>
                  <a:lnTo>
                    <a:pt x="296" y="180"/>
                  </a:lnTo>
                  <a:lnTo>
                    <a:pt x="297" y="185"/>
                  </a:lnTo>
                  <a:lnTo>
                    <a:pt x="293" y="187"/>
                  </a:lnTo>
                  <a:lnTo>
                    <a:pt x="291" y="184"/>
                  </a:lnTo>
                  <a:lnTo>
                    <a:pt x="297" y="175"/>
                  </a:lnTo>
                  <a:close/>
                  <a:moveTo>
                    <a:pt x="324" y="135"/>
                  </a:moveTo>
                  <a:lnTo>
                    <a:pt x="327" y="136"/>
                  </a:lnTo>
                  <a:lnTo>
                    <a:pt x="327" y="144"/>
                  </a:lnTo>
                  <a:lnTo>
                    <a:pt x="324" y="146"/>
                  </a:lnTo>
                  <a:lnTo>
                    <a:pt x="320" y="153"/>
                  </a:lnTo>
                  <a:lnTo>
                    <a:pt x="311" y="157"/>
                  </a:lnTo>
                  <a:lnTo>
                    <a:pt x="309" y="162"/>
                  </a:lnTo>
                  <a:lnTo>
                    <a:pt x="309" y="160"/>
                  </a:lnTo>
                  <a:lnTo>
                    <a:pt x="306" y="160"/>
                  </a:lnTo>
                  <a:lnTo>
                    <a:pt x="305" y="152"/>
                  </a:lnTo>
                  <a:lnTo>
                    <a:pt x="309" y="152"/>
                  </a:lnTo>
                  <a:lnTo>
                    <a:pt x="309" y="150"/>
                  </a:lnTo>
                  <a:lnTo>
                    <a:pt x="315" y="149"/>
                  </a:lnTo>
                  <a:lnTo>
                    <a:pt x="320" y="138"/>
                  </a:lnTo>
                  <a:lnTo>
                    <a:pt x="324" y="135"/>
                  </a:lnTo>
                  <a:close/>
                  <a:moveTo>
                    <a:pt x="333" y="132"/>
                  </a:moveTo>
                  <a:lnTo>
                    <a:pt x="334" y="135"/>
                  </a:lnTo>
                  <a:lnTo>
                    <a:pt x="332" y="139"/>
                  </a:lnTo>
                  <a:lnTo>
                    <a:pt x="329" y="139"/>
                  </a:lnTo>
                  <a:lnTo>
                    <a:pt x="327" y="137"/>
                  </a:lnTo>
                  <a:lnTo>
                    <a:pt x="328" y="135"/>
                  </a:lnTo>
                  <a:lnTo>
                    <a:pt x="333" y="132"/>
                  </a:lnTo>
                  <a:close/>
                  <a:moveTo>
                    <a:pt x="24" y="0"/>
                  </a:moveTo>
                  <a:lnTo>
                    <a:pt x="30" y="12"/>
                  </a:lnTo>
                  <a:lnTo>
                    <a:pt x="29" y="21"/>
                  </a:lnTo>
                  <a:lnTo>
                    <a:pt x="35" y="43"/>
                  </a:lnTo>
                  <a:lnTo>
                    <a:pt x="38" y="58"/>
                  </a:lnTo>
                  <a:lnTo>
                    <a:pt x="38" y="70"/>
                  </a:lnTo>
                  <a:lnTo>
                    <a:pt x="33" y="89"/>
                  </a:lnTo>
                  <a:lnTo>
                    <a:pt x="33" y="94"/>
                  </a:lnTo>
                  <a:lnTo>
                    <a:pt x="37" y="100"/>
                  </a:lnTo>
                  <a:lnTo>
                    <a:pt x="35" y="109"/>
                  </a:lnTo>
                  <a:lnTo>
                    <a:pt x="38" y="109"/>
                  </a:lnTo>
                  <a:lnTo>
                    <a:pt x="39" y="104"/>
                  </a:lnTo>
                  <a:lnTo>
                    <a:pt x="41" y="115"/>
                  </a:lnTo>
                  <a:lnTo>
                    <a:pt x="39" y="114"/>
                  </a:lnTo>
                  <a:lnTo>
                    <a:pt x="42" y="118"/>
                  </a:lnTo>
                  <a:lnTo>
                    <a:pt x="48" y="149"/>
                  </a:lnTo>
                  <a:lnTo>
                    <a:pt x="58" y="178"/>
                  </a:lnTo>
                  <a:lnTo>
                    <a:pt x="59" y="188"/>
                  </a:lnTo>
                  <a:lnTo>
                    <a:pt x="62" y="195"/>
                  </a:lnTo>
                  <a:lnTo>
                    <a:pt x="69" y="201"/>
                  </a:lnTo>
                  <a:lnTo>
                    <a:pt x="70" y="208"/>
                  </a:lnTo>
                  <a:lnTo>
                    <a:pt x="68" y="208"/>
                  </a:lnTo>
                  <a:lnTo>
                    <a:pt x="66" y="200"/>
                  </a:lnTo>
                  <a:lnTo>
                    <a:pt x="56" y="189"/>
                  </a:lnTo>
                  <a:lnTo>
                    <a:pt x="42" y="184"/>
                  </a:lnTo>
                  <a:lnTo>
                    <a:pt x="40" y="182"/>
                  </a:lnTo>
                  <a:lnTo>
                    <a:pt x="36" y="183"/>
                  </a:lnTo>
                  <a:lnTo>
                    <a:pt x="37" y="185"/>
                  </a:lnTo>
                  <a:lnTo>
                    <a:pt x="40" y="185"/>
                  </a:lnTo>
                  <a:lnTo>
                    <a:pt x="34" y="188"/>
                  </a:lnTo>
                  <a:lnTo>
                    <a:pt x="29" y="193"/>
                  </a:lnTo>
                  <a:lnTo>
                    <a:pt x="30" y="199"/>
                  </a:lnTo>
                  <a:lnTo>
                    <a:pt x="22" y="223"/>
                  </a:lnTo>
                  <a:lnTo>
                    <a:pt x="20" y="236"/>
                  </a:lnTo>
                  <a:lnTo>
                    <a:pt x="24" y="246"/>
                  </a:lnTo>
                  <a:lnTo>
                    <a:pt x="31" y="255"/>
                  </a:lnTo>
                  <a:lnTo>
                    <a:pt x="31" y="260"/>
                  </a:lnTo>
                  <a:lnTo>
                    <a:pt x="34" y="267"/>
                  </a:lnTo>
                  <a:lnTo>
                    <a:pt x="32" y="269"/>
                  </a:lnTo>
                  <a:lnTo>
                    <a:pt x="34" y="273"/>
                  </a:lnTo>
                  <a:lnTo>
                    <a:pt x="38" y="274"/>
                  </a:lnTo>
                  <a:lnTo>
                    <a:pt x="38" y="271"/>
                  </a:lnTo>
                  <a:lnTo>
                    <a:pt x="34" y="269"/>
                  </a:lnTo>
                  <a:lnTo>
                    <a:pt x="39" y="270"/>
                  </a:lnTo>
                  <a:lnTo>
                    <a:pt x="41" y="268"/>
                  </a:lnTo>
                  <a:lnTo>
                    <a:pt x="45" y="283"/>
                  </a:lnTo>
                  <a:lnTo>
                    <a:pt x="40" y="295"/>
                  </a:lnTo>
                  <a:lnTo>
                    <a:pt x="37" y="279"/>
                  </a:lnTo>
                  <a:lnTo>
                    <a:pt x="34" y="276"/>
                  </a:lnTo>
                  <a:lnTo>
                    <a:pt x="26" y="276"/>
                  </a:lnTo>
                  <a:lnTo>
                    <a:pt x="24" y="271"/>
                  </a:lnTo>
                  <a:lnTo>
                    <a:pt x="17" y="276"/>
                  </a:lnTo>
                  <a:lnTo>
                    <a:pt x="10" y="298"/>
                  </a:lnTo>
                  <a:lnTo>
                    <a:pt x="7" y="294"/>
                  </a:lnTo>
                  <a:lnTo>
                    <a:pt x="4" y="276"/>
                  </a:lnTo>
                  <a:lnTo>
                    <a:pt x="9" y="259"/>
                  </a:lnTo>
                  <a:lnTo>
                    <a:pt x="7" y="253"/>
                  </a:lnTo>
                  <a:lnTo>
                    <a:pt x="7" y="242"/>
                  </a:lnTo>
                  <a:lnTo>
                    <a:pt x="12" y="231"/>
                  </a:lnTo>
                  <a:lnTo>
                    <a:pt x="11" y="219"/>
                  </a:lnTo>
                  <a:lnTo>
                    <a:pt x="5" y="204"/>
                  </a:lnTo>
                  <a:lnTo>
                    <a:pt x="7" y="200"/>
                  </a:lnTo>
                  <a:lnTo>
                    <a:pt x="8" y="191"/>
                  </a:lnTo>
                  <a:lnTo>
                    <a:pt x="10" y="192"/>
                  </a:lnTo>
                  <a:lnTo>
                    <a:pt x="12" y="160"/>
                  </a:lnTo>
                  <a:lnTo>
                    <a:pt x="11" y="149"/>
                  </a:lnTo>
                  <a:lnTo>
                    <a:pt x="9" y="142"/>
                  </a:lnTo>
                  <a:lnTo>
                    <a:pt x="10" y="133"/>
                  </a:lnTo>
                  <a:lnTo>
                    <a:pt x="14" y="122"/>
                  </a:lnTo>
                  <a:lnTo>
                    <a:pt x="10" y="110"/>
                  </a:lnTo>
                  <a:lnTo>
                    <a:pt x="7" y="104"/>
                  </a:lnTo>
                  <a:lnTo>
                    <a:pt x="6" y="105"/>
                  </a:lnTo>
                  <a:lnTo>
                    <a:pt x="1" y="100"/>
                  </a:lnTo>
                  <a:lnTo>
                    <a:pt x="4" y="101"/>
                  </a:lnTo>
                  <a:lnTo>
                    <a:pt x="5" y="98"/>
                  </a:lnTo>
                  <a:lnTo>
                    <a:pt x="0" y="95"/>
                  </a:lnTo>
                  <a:lnTo>
                    <a:pt x="2" y="85"/>
                  </a:lnTo>
                  <a:lnTo>
                    <a:pt x="0" y="79"/>
                  </a:lnTo>
                  <a:lnTo>
                    <a:pt x="5" y="71"/>
                  </a:lnTo>
                  <a:lnTo>
                    <a:pt x="7" y="53"/>
                  </a:lnTo>
                  <a:lnTo>
                    <a:pt x="3" y="40"/>
                  </a:lnTo>
                  <a:lnTo>
                    <a:pt x="14" y="34"/>
                  </a:lnTo>
                  <a:lnTo>
                    <a:pt x="13" y="39"/>
                  </a:lnTo>
                  <a:lnTo>
                    <a:pt x="18" y="40"/>
                  </a:lnTo>
                  <a:lnTo>
                    <a:pt x="22" y="35"/>
                  </a:lnTo>
                  <a:lnTo>
                    <a:pt x="24" y="35"/>
                  </a:lnTo>
                  <a:lnTo>
                    <a:pt x="21" y="32"/>
                  </a:lnTo>
                  <a:lnTo>
                    <a:pt x="20" y="34"/>
                  </a:lnTo>
                  <a:lnTo>
                    <a:pt x="19" y="29"/>
                  </a:lnTo>
                  <a:lnTo>
                    <a:pt x="23" y="28"/>
                  </a:lnTo>
                  <a:lnTo>
                    <a:pt x="24" y="31"/>
                  </a:lnTo>
                  <a:lnTo>
                    <a:pt x="26" y="28"/>
                  </a:lnTo>
                  <a:lnTo>
                    <a:pt x="24" y="22"/>
                  </a:lnTo>
                  <a:lnTo>
                    <a:pt x="22" y="28"/>
                  </a:lnTo>
                  <a:lnTo>
                    <a:pt x="24" y="19"/>
                  </a:lnTo>
                  <a:lnTo>
                    <a:pt x="14" y="5"/>
                  </a:lnTo>
                  <a:lnTo>
                    <a:pt x="20" y="5"/>
                  </a:lnTo>
                  <a:lnTo>
                    <a:pt x="2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7" name="Freeform 64">
              <a:extLst>
                <a:ext uri="{FF2B5EF4-FFF2-40B4-BE49-F238E27FC236}">
                  <a16:creationId xmlns:a16="http://schemas.microsoft.com/office/drawing/2014/main" id="{7EEE74A4-09C0-42DA-A031-B9785614B8E1}"/>
                </a:ext>
              </a:extLst>
            </p:cNvPr>
            <p:cNvSpPr>
              <a:spLocks/>
            </p:cNvSpPr>
            <p:nvPr/>
          </p:nvSpPr>
          <p:spPr bwMode="auto">
            <a:xfrm>
              <a:off x="6062663" y="5424488"/>
              <a:ext cx="165100" cy="158750"/>
            </a:xfrm>
            <a:custGeom>
              <a:avLst/>
              <a:gdLst>
                <a:gd name="T0" fmla="*/ 25 w 104"/>
                <a:gd name="T1" fmla="*/ 15 h 100"/>
                <a:gd name="T2" fmla="*/ 29 w 104"/>
                <a:gd name="T3" fmla="*/ 12 h 100"/>
                <a:gd name="T4" fmla="*/ 32 w 104"/>
                <a:gd name="T5" fmla="*/ 14 h 100"/>
                <a:gd name="T6" fmla="*/ 32 w 104"/>
                <a:gd name="T7" fmla="*/ 16 h 100"/>
                <a:gd name="T8" fmla="*/ 40 w 104"/>
                <a:gd name="T9" fmla="*/ 17 h 100"/>
                <a:gd name="T10" fmla="*/ 43 w 104"/>
                <a:gd name="T11" fmla="*/ 15 h 100"/>
                <a:gd name="T12" fmla="*/ 44 w 104"/>
                <a:gd name="T13" fmla="*/ 16 h 100"/>
                <a:gd name="T14" fmla="*/ 51 w 104"/>
                <a:gd name="T15" fmla="*/ 15 h 100"/>
                <a:gd name="T16" fmla="*/ 57 w 104"/>
                <a:gd name="T17" fmla="*/ 14 h 100"/>
                <a:gd name="T18" fmla="*/ 64 w 104"/>
                <a:gd name="T19" fmla="*/ 9 h 100"/>
                <a:gd name="T20" fmla="*/ 66 w 104"/>
                <a:gd name="T21" fmla="*/ 3 h 100"/>
                <a:gd name="T22" fmla="*/ 71 w 104"/>
                <a:gd name="T23" fmla="*/ 2 h 100"/>
                <a:gd name="T24" fmla="*/ 71 w 104"/>
                <a:gd name="T25" fmla="*/ 0 h 100"/>
                <a:gd name="T26" fmla="*/ 81 w 104"/>
                <a:gd name="T27" fmla="*/ 3 h 100"/>
                <a:gd name="T28" fmla="*/ 89 w 104"/>
                <a:gd name="T29" fmla="*/ 5 h 100"/>
                <a:gd name="T30" fmla="*/ 98 w 104"/>
                <a:gd name="T31" fmla="*/ 3 h 100"/>
                <a:gd name="T32" fmla="*/ 103 w 104"/>
                <a:gd name="T33" fmla="*/ 10 h 100"/>
                <a:gd name="T34" fmla="*/ 102 w 104"/>
                <a:gd name="T35" fmla="*/ 19 h 100"/>
                <a:gd name="T36" fmla="*/ 104 w 104"/>
                <a:gd name="T37" fmla="*/ 31 h 100"/>
                <a:gd name="T38" fmla="*/ 99 w 104"/>
                <a:gd name="T39" fmla="*/ 41 h 100"/>
                <a:gd name="T40" fmla="*/ 92 w 104"/>
                <a:gd name="T41" fmla="*/ 45 h 100"/>
                <a:gd name="T42" fmla="*/ 88 w 104"/>
                <a:gd name="T43" fmla="*/ 54 h 100"/>
                <a:gd name="T44" fmla="*/ 85 w 104"/>
                <a:gd name="T45" fmla="*/ 55 h 100"/>
                <a:gd name="T46" fmla="*/ 78 w 104"/>
                <a:gd name="T47" fmla="*/ 61 h 100"/>
                <a:gd name="T48" fmla="*/ 66 w 104"/>
                <a:gd name="T49" fmla="*/ 60 h 100"/>
                <a:gd name="T50" fmla="*/ 66 w 104"/>
                <a:gd name="T51" fmla="*/ 67 h 100"/>
                <a:gd name="T52" fmla="*/ 61 w 104"/>
                <a:gd name="T53" fmla="*/ 76 h 100"/>
                <a:gd name="T54" fmla="*/ 62 w 104"/>
                <a:gd name="T55" fmla="*/ 79 h 100"/>
                <a:gd name="T56" fmla="*/ 58 w 104"/>
                <a:gd name="T57" fmla="*/ 80 h 100"/>
                <a:gd name="T58" fmla="*/ 58 w 104"/>
                <a:gd name="T59" fmla="*/ 85 h 100"/>
                <a:gd name="T60" fmla="*/ 55 w 104"/>
                <a:gd name="T61" fmla="*/ 89 h 100"/>
                <a:gd name="T62" fmla="*/ 48 w 104"/>
                <a:gd name="T63" fmla="*/ 100 h 100"/>
                <a:gd name="T64" fmla="*/ 44 w 104"/>
                <a:gd name="T65" fmla="*/ 100 h 100"/>
                <a:gd name="T66" fmla="*/ 42 w 104"/>
                <a:gd name="T67" fmla="*/ 99 h 100"/>
                <a:gd name="T68" fmla="*/ 38 w 104"/>
                <a:gd name="T69" fmla="*/ 88 h 100"/>
                <a:gd name="T70" fmla="*/ 23 w 104"/>
                <a:gd name="T71" fmla="*/ 86 h 100"/>
                <a:gd name="T72" fmla="*/ 12 w 104"/>
                <a:gd name="T73" fmla="*/ 69 h 100"/>
                <a:gd name="T74" fmla="*/ 7 w 104"/>
                <a:gd name="T75" fmla="*/ 59 h 100"/>
                <a:gd name="T76" fmla="*/ 5 w 104"/>
                <a:gd name="T77" fmla="*/ 53 h 100"/>
                <a:gd name="T78" fmla="*/ 0 w 104"/>
                <a:gd name="T79" fmla="*/ 48 h 100"/>
                <a:gd name="T80" fmla="*/ 3 w 104"/>
                <a:gd name="T81" fmla="*/ 41 h 100"/>
                <a:gd name="T82" fmla="*/ 5 w 104"/>
                <a:gd name="T83" fmla="*/ 39 h 100"/>
                <a:gd name="T84" fmla="*/ 1 w 104"/>
                <a:gd name="T85" fmla="*/ 28 h 100"/>
                <a:gd name="T86" fmla="*/ 3 w 104"/>
                <a:gd name="T87" fmla="*/ 16 h 100"/>
                <a:gd name="T88" fmla="*/ 6 w 104"/>
                <a:gd name="T89" fmla="*/ 1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4" h="100">
                  <a:moveTo>
                    <a:pt x="15" y="11"/>
                  </a:moveTo>
                  <a:lnTo>
                    <a:pt x="25" y="15"/>
                  </a:lnTo>
                  <a:lnTo>
                    <a:pt x="25" y="13"/>
                  </a:lnTo>
                  <a:lnTo>
                    <a:pt x="29" y="12"/>
                  </a:lnTo>
                  <a:lnTo>
                    <a:pt x="30" y="14"/>
                  </a:lnTo>
                  <a:lnTo>
                    <a:pt x="32" y="14"/>
                  </a:lnTo>
                  <a:lnTo>
                    <a:pt x="30" y="15"/>
                  </a:lnTo>
                  <a:lnTo>
                    <a:pt x="32" y="16"/>
                  </a:lnTo>
                  <a:lnTo>
                    <a:pt x="38" y="14"/>
                  </a:lnTo>
                  <a:lnTo>
                    <a:pt x="40" y="17"/>
                  </a:lnTo>
                  <a:lnTo>
                    <a:pt x="41" y="14"/>
                  </a:lnTo>
                  <a:lnTo>
                    <a:pt x="43" y="15"/>
                  </a:lnTo>
                  <a:lnTo>
                    <a:pt x="41" y="17"/>
                  </a:lnTo>
                  <a:lnTo>
                    <a:pt x="44" y="16"/>
                  </a:lnTo>
                  <a:lnTo>
                    <a:pt x="50" y="17"/>
                  </a:lnTo>
                  <a:lnTo>
                    <a:pt x="51" y="15"/>
                  </a:lnTo>
                  <a:lnTo>
                    <a:pt x="55" y="17"/>
                  </a:lnTo>
                  <a:lnTo>
                    <a:pt x="57" y="14"/>
                  </a:lnTo>
                  <a:lnTo>
                    <a:pt x="64" y="11"/>
                  </a:lnTo>
                  <a:lnTo>
                    <a:pt x="64" y="9"/>
                  </a:lnTo>
                  <a:lnTo>
                    <a:pt x="67" y="7"/>
                  </a:lnTo>
                  <a:lnTo>
                    <a:pt x="66" y="3"/>
                  </a:lnTo>
                  <a:lnTo>
                    <a:pt x="70" y="5"/>
                  </a:lnTo>
                  <a:lnTo>
                    <a:pt x="71" y="2"/>
                  </a:lnTo>
                  <a:lnTo>
                    <a:pt x="69" y="2"/>
                  </a:lnTo>
                  <a:lnTo>
                    <a:pt x="71" y="0"/>
                  </a:lnTo>
                  <a:lnTo>
                    <a:pt x="79" y="0"/>
                  </a:lnTo>
                  <a:lnTo>
                    <a:pt x="81" y="3"/>
                  </a:lnTo>
                  <a:lnTo>
                    <a:pt x="82" y="2"/>
                  </a:lnTo>
                  <a:lnTo>
                    <a:pt x="89" y="5"/>
                  </a:lnTo>
                  <a:lnTo>
                    <a:pt x="90" y="3"/>
                  </a:lnTo>
                  <a:lnTo>
                    <a:pt x="98" y="3"/>
                  </a:lnTo>
                  <a:lnTo>
                    <a:pt x="98" y="3"/>
                  </a:lnTo>
                  <a:lnTo>
                    <a:pt x="103" y="10"/>
                  </a:lnTo>
                  <a:lnTo>
                    <a:pt x="104" y="17"/>
                  </a:lnTo>
                  <a:lnTo>
                    <a:pt x="102" y="19"/>
                  </a:lnTo>
                  <a:lnTo>
                    <a:pt x="101" y="29"/>
                  </a:lnTo>
                  <a:lnTo>
                    <a:pt x="104" y="31"/>
                  </a:lnTo>
                  <a:lnTo>
                    <a:pt x="104" y="31"/>
                  </a:lnTo>
                  <a:lnTo>
                    <a:pt x="99" y="41"/>
                  </a:lnTo>
                  <a:lnTo>
                    <a:pt x="98" y="41"/>
                  </a:lnTo>
                  <a:lnTo>
                    <a:pt x="92" y="45"/>
                  </a:lnTo>
                  <a:lnTo>
                    <a:pt x="94" y="50"/>
                  </a:lnTo>
                  <a:lnTo>
                    <a:pt x="88" y="54"/>
                  </a:lnTo>
                  <a:lnTo>
                    <a:pt x="83" y="52"/>
                  </a:lnTo>
                  <a:lnTo>
                    <a:pt x="85" y="55"/>
                  </a:lnTo>
                  <a:lnTo>
                    <a:pt x="84" y="60"/>
                  </a:lnTo>
                  <a:lnTo>
                    <a:pt x="78" y="61"/>
                  </a:lnTo>
                  <a:lnTo>
                    <a:pt x="73" y="58"/>
                  </a:lnTo>
                  <a:lnTo>
                    <a:pt x="66" y="60"/>
                  </a:lnTo>
                  <a:lnTo>
                    <a:pt x="65" y="65"/>
                  </a:lnTo>
                  <a:lnTo>
                    <a:pt x="66" y="67"/>
                  </a:lnTo>
                  <a:lnTo>
                    <a:pt x="63" y="76"/>
                  </a:lnTo>
                  <a:lnTo>
                    <a:pt x="61" y="76"/>
                  </a:lnTo>
                  <a:lnTo>
                    <a:pt x="62" y="79"/>
                  </a:lnTo>
                  <a:lnTo>
                    <a:pt x="62" y="79"/>
                  </a:lnTo>
                  <a:lnTo>
                    <a:pt x="60" y="81"/>
                  </a:lnTo>
                  <a:lnTo>
                    <a:pt x="58" y="80"/>
                  </a:lnTo>
                  <a:lnTo>
                    <a:pt x="56" y="83"/>
                  </a:lnTo>
                  <a:lnTo>
                    <a:pt x="58" y="85"/>
                  </a:lnTo>
                  <a:lnTo>
                    <a:pt x="56" y="86"/>
                  </a:lnTo>
                  <a:lnTo>
                    <a:pt x="55" y="89"/>
                  </a:lnTo>
                  <a:lnTo>
                    <a:pt x="48" y="95"/>
                  </a:lnTo>
                  <a:lnTo>
                    <a:pt x="48" y="100"/>
                  </a:lnTo>
                  <a:lnTo>
                    <a:pt x="44" y="100"/>
                  </a:lnTo>
                  <a:lnTo>
                    <a:pt x="44" y="100"/>
                  </a:lnTo>
                  <a:lnTo>
                    <a:pt x="44" y="99"/>
                  </a:lnTo>
                  <a:lnTo>
                    <a:pt x="42" y="99"/>
                  </a:lnTo>
                  <a:lnTo>
                    <a:pt x="38" y="94"/>
                  </a:lnTo>
                  <a:lnTo>
                    <a:pt x="38" y="88"/>
                  </a:lnTo>
                  <a:lnTo>
                    <a:pt x="30" y="86"/>
                  </a:lnTo>
                  <a:lnTo>
                    <a:pt x="23" y="86"/>
                  </a:lnTo>
                  <a:lnTo>
                    <a:pt x="24" y="77"/>
                  </a:lnTo>
                  <a:lnTo>
                    <a:pt x="12" y="69"/>
                  </a:lnTo>
                  <a:lnTo>
                    <a:pt x="10" y="61"/>
                  </a:lnTo>
                  <a:lnTo>
                    <a:pt x="7" y="59"/>
                  </a:lnTo>
                  <a:lnTo>
                    <a:pt x="10" y="54"/>
                  </a:lnTo>
                  <a:lnTo>
                    <a:pt x="5" y="53"/>
                  </a:lnTo>
                  <a:lnTo>
                    <a:pt x="5" y="51"/>
                  </a:lnTo>
                  <a:lnTo>
                    <a:pt x="0" y="48"/>
                  </a:lnTo>
                  <a:lnTo>
                    <a:pt x="1" y="42"/>
                  </a:lnTo>
                  <a:lnTo>
                    <a:pt x="3" y="41"/>
                  </a:lnTo>
                  <a:lnTo>
                    <a:pt x="3" y="39"/>
                  </a:lnTo>
                  <a:lnTo>
                    <a:pt x="5" y="39"/>
                  </a:lnTo>
                  <a:lnTo>
                    <a:pt x="4" y="33"/>
                  </a:lnTo>
                  <a:lnTo>
                    <a:pt x="1" y="28"/>
                  </a:lnTo>
                  <a:lnTo>
                    <a:pt x="3" y="24"/>
                  </a:lnTo>
                  <a:lnTo>
                    <a:pt x="3" y="16"/>
                  </a:lnTo>
                  <a:lnTo>
                    <a:pt x="3" y="16"/>
                  </a:lnTo>
                  <a:lnTo>
                    <a:pt x="6" y="11"/>
                  </a:lnTo>
                  <a:lnTo>
                    <a:pt x="15"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8" name="Freeform 65">
              <a:extLst>
                <a:ext uri="{FF2B5EF4-FFF2-40B4-BE49-F238E27FC236}">
                  <a16:creationId xmlns:a16="http://schemas.microsoft.com/office/drawing/2014/main" id="{46FEBAE3-E066-4EC5-9F41-DF18D861ADEC}"/>
                </a:ext>
              </a:extLst>
            </p:cNvPr>
            <p:cNvSpPr>
              <a:spLocks/>
            </p:cNvSpPr>
            <p:nvPr/>
          </p:nvSpPr>
          <p:spPr bwMode="auto">
            <a:xfrm>
              <a:off x="6013450" y="5138738"/>
              <a:ext cx="49213" cy="46038"/>
            </a:xfrm>
            <a:custGeom>
              <a:avLst/>
              <a:gdLst>
                <a:gd name="T0" fmla="*/ 17 w 31"/>
                <a:gd name="T1" fmla="*/ 17 h 29"/>
                <a:gd name="T2" fmla="*/ 18 w 31"/>
                <a:gd name="T3" fmla="*/ 13 h 29"/>
                <a:gd name="T4" fmla="*/ 12 w 31"/>
                <a:gd name="T5" fmla="*/ 11 h 29"/>
                <a:gd name="T6" fmla="*/ 12 w 31"/>
                <a:gd name="T7" fmla="*/ 5 h 29"/>
                <a:gd name="T8" fmla="*/ 5 w 31"/>
                <a:gd name="T9" fmla="*/ 3 h 29"/>
                <a:gd name="T10" fmla="*/ 0 w 31"/>
                <a:gd name="T11" fmla="*/ 4 h 29"/>
                <a:gd name="T12" fmla="*/ 0 w 31"/>
                <a:gd name="T13" fmla="*/ 4 h 29"/>
                <a:gd name="T14" fmla="*/ 6 w 31"/>
                <a:gd name="T15" fmla="*/ 0 h 29"/>
                <a:gd name="T16" fmla="*/ 22 w 31"/>
                <a:gd name="T17" fmla="*/ 6 h 29"/>
                <a:gd name="T18" fmla="*/ 21 w 31"/>
                <a:gd name="T19" fmla="*/ 9 h 29"/>
                <a:gd name="T20" fmla="*/ 26 w 31"/>
                <a:gd name="T21" fmla="*/ 12 h 29"/>
                <a:gd name="T22" fmla="*/ 25 w 31"/>
                <a:gd name="T23" fmla="*/ 19 h 29"/>
                <a:gd name="T24" fmla="*/ 31 w 31"/>
                <a:gd name="T25" fmla="*/ 23 h 29"/>
                <a:gd name="T26" fmla="*/ 27 w 31"/>
                <a:gd name="T27" fmla="*/ 25 h 29"/>
                <a:gd name="T28" fmla="*/ 25 w 31"/>
                <a:gd name="T29" fmla="*/ 28 h 29"/>
                <a:gd name="T30" fmla="*/ 19 w 31"/>
                <a:gd name="T31" fmla="*/ 29 h 29"/>
                <a:gd name="T32" fmla="*/ 11 w 31"/>
                <a:gd name="T33" fmla="*/ 20 h 29"/>
                <a:gd name="T34" fmla="*/ 7 w 31"/>
                <a:gd name="T35" fmla="*/ 18 h 29"/>
                <a:gd name="T36" fmla="*/ 7 w 31"/>
                <a:gd name="T37" fmla="*/ 15 h 29"/>
                <a:gd name="T38" fmla="*/ 7 w 31"/>
                <a:gd name="T39" fmla="*/ 15 h 29"/>
                <a:gd name="T40" fmla="*/ 14 w 31"/>
                <a:gd name="T41" fmla="*/ 18 h 29"/>
                <a:gd name="T42" fmla="*/ 17 w 31"/>
                <a:gd name="T4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9">
                  <a:moveTo>
                    <a:pt x="17" y="17"/>
                  </a:moveTo>
                  <a:lnTo>
                    <a:pt x="18" y="13"/>
                  </a:lnTo>
                  <a:lnTo>
                    <a:pt x="12" y="11"/>
                  </a:lnTo>
                  <a:lnTo>
                    <a:pt x="12" y="5"/>
                  </a:lnTo>
                  <a:lnTo>
                    <a:pt x="5" y="3"/>
                  </a:lnTo>
                  <a:lnTo>
                    <a:pt x="0" y="4"/>
                  </a:lnTo>
                  <a:lnTo>
                    <a:pt x="0" y="4"/>
                  </a:lnTo>
                  <a:lnTo>
                    <a:pt x="6" y="0"/>
                  </a:lnTo>
                  <a:lnTo>
                    <a:pt x="22" y="6"/>
                  </a:lnTo>
                  <a:lnTo>
                    <a:pt x="21" y="9"/>
                  </a:lnTo>
                  <a:lnTo>
                    <a:pt x="26" y="12"/>
                  </a:lnTo>
                  <a:lnTo>
                    <a:pt x="25" y="19"/>
                  </a:lnTo>
                  <a:lnTo>
                    <a:pt x="31" y="23"/>
                  </a:lnTo>
                  <a:lnTo>
                    <a:pt x="27" y="25"/>
                  </a:lnTo>
                  <a:lnTo>
                    <a:pt x="25" y="28"/>
                  </a:lnTo>
                  <a:lnTo>
                    <a:pt x="19" y="29"/>
                  </a:lnTo>
                  <a:lnTo>
                    <a:pt x="11" y="20"/>
                  </a:lnTo>
                  <a:lnTo>
                    <a:pt x="7" y="18"/>
                  </a:lnTo>
                  <a:lnTo>
                    <a:pt x="7" y="15"/>
                  </a:lnTo>
                  <a:lnTo>
                    <a:pt x="7" y="15"/>
                  </a:lnTo>
                  <a:lnTo>
                    <a:pt x="14" y="18"/>
                  </a:lnTo>
                  <a:lnTo>
                    <a:pt x="17"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9" name="Freeform 66">
              <a:extLst>
                <a:ext uri="{FF2B5EF4-FFF2-40B4-BE49-F238E27FC236}">
                  <a16:creationId xmlns:a16="http://schemas.microsoft.com/office/drawing/2014/main" id="{471F26A4-9485-4EAC-9F6D-A97D2C87FC44}"/>
                </a:ext>
              </a:extLst>
            </p:cNvPr>
            <p:cNvSpPr>
              <a:spLocks/>
            </p:cNvSpPr>
            <p:nvPr/>
          </p:nvSpPr>
          <p:spPr bwMode="auto">
            <a:xfrm>
              <a:off x="6483350" y="5619750"/>
              <a:ext cx="296863" cy="171450"/>
            </a:xfrm>
            <a:custGeom>
              <a:avLst/>
              <a:gdLst>
                <a:gd name="T0" fmla="*/ 129 w 187"/>
                <a:gd name="T1" fmla="*/ 7 h 108"/>
                <a:gd name="T2" fmla="*/ 135 w 187"/>
                <a:gd name="T3" fmla="*/ 5 h 108"/>
                <a:gd name="T4" fmla="*/ 151 w 187"/>
                <a:gd name="T5" fmla="*/ 12 h 108"/>
                <a:gd name="T6" fmla="*/ 158 w 187"/>
                <a:gd name="T7" fmla="*/ 15 h 108"/>
                <a:gd name="T8" fmla="*/ 172 w 187"/>
                <a:gd name="T9" fmla="*/ 25 h 108"/>
                <a:gd name="T10" fmla="*/ 182 w 187"/>
                <a:gd name="T11" fmla="*/ 31 h 108"/>
                <a:gd name="T12" fmla="*/ 187 w 187"/>
                <a:gd name="T13" fmla="*/ 37 h 108"/>
                <a:gd name="T14" fmla="*/ 186 w 187"/>
                <a:gd name="T15" fmla="*/ 39 h 108"/>
                <a:gd name="T16" fmla="*/ 184 w 187"/>
                <a:gd name="T17" fmla="*/ 45 h 108"/>
                <a:gd name="T18" fmla="*/ 183 w 187"/>
                <a:gd name="T19" fmla="*/ 43 h 108"/>
                <a:gd name="T20" fmla="*/ 179 w 187"/>
                <a:gd name="T21" fmla="*/ 44 h 108"/>
                <a:gd name="T22" fmla="*/ 175 w 187"/>
                <a:gd name="T23" fmla="*/ 50 h 108"/>
                <a:gd name="T24" fmla="*/ 166 w 187"/>
                <a:gd name="T25" fmla="*/ 57 h 108"/>
                <a:gd name="T26" fmla="*/ 154 w 187"/>
                <a:gd name="T27" fmla="*/ 61 h 108"/>
                <a:gd name="T28" fmla="*/ 154 w 187"/>
                <a:gd name="T29" fmla="*/ 71 h 108"/>
                <a:gd name="T30" fmla="*/ 141 w 187"/>
                <a:gd name="T31" fmla="*/ 79 h 108"/>
                <a:gd name="T32" fmla="*/ 137 w 187"/>
                <a:gd name="T33" fmla="*/ 81 h 108"/>
                <a:gd name="T34" fmla="*/ 142 w 187"/>
                <a:gd name="T35" fmla="*/ 100 h 108"/>
                <a:gd name="T36" fmla="*/ 131 w 187"/>
                <a:gd name="T37" fmla="*/ 108 h 108"/>
                <a:gd name="T38" fmla="*/ 124 w 187"/>
                <a:gd name="T39" fmla="*/ 97 h 108"/>
                <a:gd name="T40" fmla="*/ 112 w 187"/>
                <a:gd name="T41" fmla="*/ 85 h 108"/>
                <a:gd name="T42" fmla="*/ 109 w 187"/>
                <a:gd name="T43" fmla="*/ 87 h 108"/>
                <a:gd name="T44" fmla="*/ 104 w 187"/>
                <a:gd name="T45" fmla="*/ 84 h 108"/>
                <a:gd name="T46" fmla="*/ 97 w 187"/>
                <a:gd name="T47" fmla="*/ 78 h 108"/>
                <a:gd name="T48" fmla="*/ 88 w 187"/>
                <a:gd name="T49" fmla="*/ 82 h 108"/>
                <a:gd name="T50" fmla="*/ 81 w 187"/>
                <a:gd name="T51" fmla="*/ 83 h 108"/>
                <a:gd name="T52" fmla="*/ 75 w 187"/>
                <a:gd name="T53" fmla="*/ 74 h 108"/>
                <a:gd name="T54" fmla="*/ 72 w 187"/>
                <a:gd name="T55" fmla="*/ 80 h 108"/>
                <a:gd name="T56" fmla="*/ 59 w 187"/>
                <a:gd name="T57" fmla="*/ 76 h 108"/>
                <a:gd name="T58" fmla="*/ 62 w 187"/>
                <a:gd name="T59" fmla="*/ 70 h 108"/>
                <a:gd name="T60" fmla="*/ 52 w 187"/>
                <a:gd name="T61" fmla="*/ 59 h 108"/>
                <a:gd name="T62" fmla="*/ 44 w 187"/>
                <a:gd name="T63" fmla="*/ 58 h 108"/>
                <a:gd name="T64" fmla="*/ 34 w 187"/>
                <a:gd name="T65" fmla="*/ 62 h 108"/>
                <a:gd name="T66" fmla="*/ 21 w 187"/>
                <a:gd name="T67" fmla="*/ 65 h 108"/>
                <a:gd name="T68" fmla="*/ 9 w 187"/>
                <a:gd name="T69" fmla="*/ 57 h 108"/>
                <a:gd name="T70" fmla="*/ 0 w 187"/>
                <a:gd name="T71" fmla="*/ 45 h 108"/>
                <a:gd name="T72" fmla="*/ 0 w 187"/>
                <a:gd name="T73" fmla="*/ 41 h 108"/>
                <a:gd name="T74" fmla="*/ 10 w 187"/>
                <a:gd name="T75" fmla="*/ 17 h 108"/>
                <a:gd name="T76" fmla="*/ 13 w 187"/>
                <a:gd name="T77" fmla="*/ 16 h 108"/>
                <a:gd name="T78" fmla="*/ 20 w 187"/>
                <a:gd name="T79" fmla="*/ 17 h 108"/>
                <a:gd name="T80" fmla="*/ 39 w 187"/>
                <a:gd name="T81" fmla="*/ 19 h 108"/>
                <a:gd name="T82" fmla="*/ 52 w 187"/>
                <a:gd name="T83" fmla="*/ 13 h 108"/>
                <a:gd name="T84" fmla="*/ 59 w 187"/>
                <a:gd name="T85" fmla="*/ 15 h 108"/>
                <a:gd name="T86" fmla="*/ 70 w 187"/>
                <a:gd name="T87" fmla="*/ 11 h 108"/>
                <a:gd name="T88" fmla="*/ 77 w 187"/>
                <a:gd name="T89" fmla="*/ 11 h 108"/>
                <a:gd name="T90" fmla="*/ 86 w 187"/>
                <a:gd name="T91" fmla="*/ 4 h 108"/>
                <a:gd name="T92" fmla="*/ 95 w 187"/>
                <a:gd name="T93" fmla="*/ 6 h 108"/>
                <a:gd name="T94" fmla="*/ 100 w 187"/>
                <a:gd name="T95" fmla="*/ 6 h 108"/>
                <a:gd name="T96" fmla="*/ 103 w 187"/>
                <a:gd name="T97" fmla="*/ 8 h 108"/>
                <a:gd name="T98" fmla="*/ 113 w 187"/>
                <a:gd name="T99" fmla="*/ 7 h 108"/>
                <a:gd name="T100" fmla="*/ 119 w 187"/>
                <a:gd name="T101" fmla="*/ 2 h 108"/>
                <a:gd name="T102" fmla="*/ 124 w 187"/>
                <a:gd name="T10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7" h="108">
                  <a:moveTo>
                    <a:pt x="130" y="0"/>
                  </a:moveTo>
                  <a:lnTo>
                    <a:pt x="129" y="7"/>
                  </a:lnTo>
                  <a:lnTo>
                    <a:pt x="132" y="4"/>
                  </a:lnTo>
                  <a:lnTo>
                    <a:pt x="135" y="5"/>
                  </a:lnTo>
                  <a:lnTo>
                    <a:pt x="144" y="13"/>
                  </a:lnTo>
                  <a:lnTo>
                    <a:pt x="151" y="12"/>
                  </a:lnTo>
                  <a:lnTo>
                    <a:pt x="157" y="17"/>
                  </a:lnTo>
                  <a:lnTo>
                    <a:pt x="158" y="15"/>
                  </a:lnTo>
                  <a:lnTo>
                    <a:pt x="160" y="20"/>
                  </a:lnTo>
                  <a:lnTo>
                    <a:pt x="172" y="25"/>
                  </a:lnTo>
                  <a:lnTo>
                    <a:pt x="174" y="29"/>
                  </a:lnTo>
                  <a:lnTo>
                    <a:pt x="182" y="31"/>
                  </a:lnTo>
                  <a:lnTo>
                    <a:pt x="187" y="37"/>
                  </a:lnTo>
                  <a:lnTo>
                    <a:pt x="187" y="37"/>
                  </a:lnTo>
                  <a:lnTo>
                    <a:pt x="186" y="39"/>
                  </a:lnTo>
                  <a:lnTo>
                    <a:pt x="186" y="39"/>
                  </a:lnTo>
                  <a:lnTo>
                    <a:pt x="184" y="38"/>
                  </a:lnTo>
                  <a:lnTo>
                    <a:pt x="184" y="45"/>
                  </a:lnTo>
                  <a:lnTo>
                    <a:pt x="182" y="45"/>
                  </a:lnTo>
                  <a:lnTo>
                    <a:pt x="183" y="43"/>
                  </a:lnTo>
                  <a:lnTo>
                    <a:pt x="181" y="43"/>
                  </a:lnTo>
                  <a:lnTo>
                    <a:pt x="179" y="44"/>
                  </a:lnTo>
                  <a:lnTo>
                    <a:pt x="178" y="49"/>
                  </a:lnTo>
                  <a:lnTo>
                    <a:pt x="175" y="50"/>
                  </a:lnTo>
                  <a:lnTo>
                    <a:pt x="175" y="54"/>
                  </a:lnTo>
                  <a:lnTo>
                    <a:pt x="166" y="57"/>
                  </a:lnTo>
                  <a:lnTo>
                    <a:pt x="161" y="61"/>
                  </a:lnTo>
                  <a:lnTo>
                    <a:pt x="154" y="61"/>
                  </a:lnTo>
                  <a:lnTo>
                    <a:pt x="152" y="66"/>
                  </a:lnTo>
                  <a:lnTo>
                    <a:pt x="154" y="71"/>
                  </a:lnTo>
                  <a:lnTo>
                    <a:pt x="146" y="74"/>
                  </a:lnTo>
                  <a:lnTo>
                    <a:pt x="141" y="79"/>
                  </a:lnTo>
                  <a:lnTo>
                    <a:pt x="135" y="78"/>
                  </a:lnTo>
                  <a:lnTo>
                    <a:pt x="137" y="81"/>
                  </a:lnTo>
                  <a:lnTo>
                    <a:pt x="139" y="96"/>
                  </a:lnTo>
                  <a:lnTo>
                    <a:pt x="142" y="100"/>
                  </a:lnTo>
                  <a:lnTo>
                    <a:pt x="139" y="103"/>
                  </a:lnTo>
                  <a:lnTo>
                    <a:pt x="131" y="108"/>
                  </a:lnTo>
                  <a:lnTo>
                    <a:pt x="127" y="105"/>
                  </a:lnTo>
                  <a:lnTo>
                    <a:pt x="124" y="97"/>
                  </a:lnTo>
                  <a:lnTo>
                    <a:pt x="118" y="89"/>
                  </a:lnTo>
                  <a:lnTo>
                    <a:pt x="112" y="85"/>
                  </a:lnTo>
                  <a:lnTo>
                    <a:pt x="109" y="87"/>
                  </a:lnTo>
                  <a:lnTo>
                    <a:pt x="109" y="87"/>
                  </a:lnTo>
                  <a:lnTo>
                    <a:pt x="106" y="87"/>
                  </a:lnTo>
                  <a:lnTo>
                    <a:pt x="104" y="84"/>
                  </a:lnTo>
                  <a:lnTo>
                    <a:pt x="102" y="85"/>
                  </a:lnTo>
                  <a:lnTo>
                    <a:pt x="97" y="78"/>
                  </a:lnTo>
                  <a:lnTo>
                    <a:pt x="92" y="76"/>
                  </a:lnTo>
                  <a:lnTo>
                    <a:pt x="88" y="82"/>
                  </a:lnTo>
                  <a:lnTo>
                    <a:pt x="85" y="81"/>
                  </a:lnTo>
                  <a:lnTo>
                    <a:pt x="81" y="83"/>
                  </a:lnTo>
                  <a:lnTo>
                    <a:pt x="81" y="78"/>
                  </a:lnTo>
                  <a:lnTo>
                    <a:pt x="75" y="74"/>
                  </a:lnTo>
                  <a:lnTo>
                    <a:pt x="71" y="76"/>
                  </a:lnTo>
                  <a:lnTo>
                    <a:pt x="72" y="80"/>
                  </a:lnTo>
                  <a:lnTo>
                    <a:pt x="61" y="81"/>
                  </a:lnTo>
                  <a:lnTo>
                    <a:pt x="59" y="76"/>
                  </a:lnTo>
                  <a:lnTo>
                    <a:pt x="62" y="75"/>
                  </a:lnTo>
                  <a:lnTo>
                    <a:pt x="62" y="70"/>
                  </a:lnTo>
                  <a:lnTo>
                    <a:pt x="57" y="61"/>
                  </a:lnTo>
                  <a:lnTo>
                    <a:pt x="52" y="59"/>
                  </a:lnTo>
                  <a:lnTo>
                    <a:pt x="47" y="60"/>
                  </a:lnTo>
                  <a:lnTo>
                    <a:pt x="44" y="58"/>
                  </a:lnTo>
                  <a:lnTo>
                    <a:pt x="39" y="59"/>
                  </a:lnTo>
                  <a:lnTo>
                    <a:pt x="34" y="62"/>
                  </a:lnTo>
                  <a:lnTo>
                    <a:pt x="34" y="59"/>
                  </a:lnTo>
                  <a:lnTo>
                    <a:pt x="21" y="65"/>
                  </a:lnTo>
                  <a:lnTo>
                    <a:pt x="9" y="57"/>
                  </a:lnTo>
                  <a:lnTo>
                    <a:pt x="9" y="57"/>
                  </a:lnTo>
                  <a:lnTo>
                    <a:pt x="7" y="50"/>
                  </a:lnTo>
                  <a:lnTo>
                    <a:pt x="0" y="45"/>
                  </a:lnTo>
                  <a:lnTo>
                    <a:pt x="0" y="45"/>
                  </a:lnTo>
                  <a:lnTo>
                    <a:pt x="0" y="41"/>
                  </a:lnTo>
                  <a:lnTo>
                    <a:pt x="4" y="36"/>
                  </a:lnTo>
                  <a:lnTo>
                    <a:pt x="10" y="17"/>
                  </a:lnTo>
                  <a:lnTo>
                    <a:pt x="13" y="16"/>
                  </a:lnTo>
                  <a:lnTo>
                    <a:pt x="13" y="16"/>
                  </a:lnTo>
                  <a:lnTo>
                    <a:pt x="16" y="14"/>
                  </a:lnTo>
                  <a:lnTo>
                    <a:pt x="20" y="17"/>
                  </a:lnTo>
                  <a:lnTo>
                    <a:pt x="28" y="14"/>
                  </a:lnTo>
                  <a:lnTo>
                    <a:pt x="39" y="19"/>
                  </a:lnTo>
                  <a:lnTo>
                    <a:pt x="46" y="11"/>
                  </a:lnTo>
                  <a:lnTo>
                    <a:pt x="52" y="13"/>
                  </a:lnTo>
                  <a:lnTo>
                    <a:pt x="57" y="17"/>
                  </a:lnTo>
                  <a:lnTo>
                    <a:pt x="59" y="15"/>
                  </a:lnTo>
                  <a:lnTo>
                    <a:pt x="66" y="15"/>
                  </a:lnTo>
                  <a:lnTo>
                    <a:pt x="70" y="11"/>
                  </a:lnTo>
                  <a:lnTo>
                    <a:pt x="78" y="15"/>
                  </a:lnTo>
                  <a:lnTo>
                    <a:pt x="77" y="11"/>
                  </a:lnTo>
                  <a:lnTo>
                    <a:pt x="84" y="7"/>
                  </a:lnTo>
                  <a:lnTo>
                    <a:pt x="86" y="4"/>
                  </a:lnTo>
                  <a:lnTo>
                    <a:pt x="92" y="3"/>
                  </a:lnTo>
                  <a:lnTo>
                    <a:pt x="95" y="6"/>
                  </a:lnTo>
                  <a:lnTo>
                    <a:pt x="95" y="6"/>
                  </a:lnTo>
                  <a:lnTo>
                    <a:pt x="100" y="6"/>
                  </a:lnTo>
                  <a:lnTo>
                    <a:pt x="102" y="9"/>
                  </a:lnTo>
                  <a:lnTo>
                    <a:pt x="103" y="8"/>
                  </a:lnTo>
                  <a:lnTo>
                    <a:pt x="109" y="10"/>
                  </a:lnTo>
                  <a:lnTo>
                    <a:pt x="113" y="7"/>
                  </a:lnTo>
                  <a:lnTo>
                    <a:pt x="117" y="9"/>
                  </a:lnTo>
                  <a:lnTo>
                    <a:pt x="119" y="2"/>
                  </a:lnTo>
                  <a:lnTo>
                    <a:pt x="121" y="4"/>
                  </a:lnTo>
                  <a:lnTo>
                    <a:pt x="124" y="0"/>
                  </a:lnTo>
                  <a:lnTo>
                    <a:pt x="13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0" name="Freeform 67">
              <a:extLst>
                <a:ext uri="{FF2B5EF4-FFF2-40B4-BE49-F238E27FC236}">
                  <a16:creationId xmlns:a16="http://schemas.microsoft.com/office/drawing/2014/main" id="{8874DB27-8092-4876-971D-3629E9BEE488}"/>
                </a:ext>
              </a:extLst>
            </p:cNvPr>
            <p:cNvSpPr>
              <a:spLocks/>
            </p:cNvSpPr>
            <p:nvPr/>
          </p:nvSpPr>
          <p:spPr bwMode="auto">
            <a:xfrm>
              <a:off x="6421438" y="5980113"/>
              <a:ext cx="174625" cy="130175"/>
            </a:xfrm>
            <a:custGeom>
              <a:avLst/>
              <a:gdLst>
                <a:gd name="T0" fmla="*/ 30 w 110"/>
                <a:gd name="T1" fmla="*/ 9 h 82"/>
                <a:gd name="T2" fmla="*/ 34 w 110"/>
                <a:gd name="T3" fmla="*/ 4 h 82"/>
                <a:gd name="T4" fmla="*/ 39 w 110"/>
                <a:gd name="T5" fmla="*/ 8 h 82"/>
                <a:gd name="T6" fmla="*/ 48 w 110"/>
                <a:gd name="T7" fmla="*/ 0 h 82"/>
                <a:gd name="T8" fmla="*/ 72 w 110"/>
                <a:gd name="T9" fmla="*/ 11 h 82"/>
                <a:gd name="T10" fmla="*/ 91 w 110"/>
                <a:gd name="T11" fmla="*/ 26 h 82"/>
                <a:gd name="T12" fmla="*/ 110 w 110"/>
                <a:gd name="T13" fmla="*/ 40 h 82"/>
                <a:gd name="T14" fmla="*/ 107 w 110"/>
                <a:gd name="T15" fmla="*/ 43 h 82"/>
                <a:gd name="T16" fmla="*/ 100 w 110"/>
                <a:gd name="T17" fmla="*/ 54 h 82"/>
                <a:gd name="T18" fmla="*/ 104 w 110"/>
                <a:gd name="T19" fmla="*/ 58 h 82"/>
                <a:gd name="T20" fmla="*/ 98 w 110"/>
                <a:gd name="T21" fmla="*/ 66 h 82"/>
                <a:gd name="T22" fmla="*/ 106 w 110"/>
                <a:gd name="T23" fmla="*/ 71 h 82"/>
                <a:gd name="T24" fmla="*/ 103 w 110"/>
                <a:gd name="T25" fmla="*/ 76 h 82"/>
                <a:gd name="T26" fmla="*/ 99 w 110"/>
                <a:gd name="T27" fmla="*/ 73 h 82"/>
                <a:gd name="T28" fmla="*/ 97 w 110"/>
                <a:gd name="T29" fmla="*/ 80 h 82"/>
                <a:gd name="T30" fmla="*/ 93 w 110"/>
                <a:gd name="T31" fmla="*/ 82 h 82"/>
                <a:gd name="T32" fmla="*/ 80 w 110"/>
                <a:gd name="T33" fmla="*/ 79 h 82"/>
                <a:gd name="T34" fmla="*/ 83 w 110"/>
                <a:gd name="T35" fmla="*/ 72 h 82"/>
                <a:gd name="T36" fmla="*/ 73 w 110"/>
                <a:gd name="T37" fmla="*/ 73 h 82"/>
                <a:gd name="T38" fmla="*/ 64 w 110"/>
                <a:gd name="T39" fmla="*/ 77 h 82"/>
                <a:gd name="T40" fmla="*/ 57 w 110"/>
                <a:gd name="T41" fmla="*/ 74 h 82"/>
                <a:gd name="T42" fmla="*/ 46 w 110"/>
                <a:gd name="T43" fmla="*/ 78 h 82"/>
                <a:gd name="T44" fmla="*/ 41 w 110"/>
                <a:gd name="T45" fmla="*/ 71 h 82"/>
                <a:gd name="T46" fmla="*/ 36 w 110"/>
                <a:gd name="T47" fmla="*/ 71 h 82"/>
                <a:gd name="T48" fmla="*/ 45 w 110"/>
                <a:gd name="T49" fmla="*/ 64 h 82"/>
                <a:gd name="T50" fmla="*/ 39 w 110"/>
                <a:gd name="T51" fmla="*/ 64 h 82"/>
                <a:gd name="T52" fmla="*/ 29 w 110"/>
                <a:gd name="T53" fmla="*/ 60 h 82"/>
                <a:gd name="T54" fmla="*/ 23 w 110"/>
                <a:gd name="T55" fmla="*/ 57 h 82"/>
                <a:gd name="T56" fmla="*/ 23 w 110"/>
                <a:gd name="T57" fmla="*/ 57 h 82"/>
                <a:gd name="T58" fmla="*/ 15 w 110"/>
                <a:gd name="T59" fmla="*/ 49 h 82"/>
                <a:gd name="T60" fmla="*/ 20 w 110"/>
                <a:gd name="T61" fmla="*/ 42 h 82"/>
                <a:gd name="T62" fmla="*/ 13 w 110"/>
                <a:gd name="T63" fmla="*/ 32 h 82"/>
                <a:gd name="T64" fmla="*/ 5 w 110"/>
                <a:gd name="T65" fmla="*/ 26 h 82"/>
                <a:gd name="T66" fmla="*/ 1 w 110"/>
                <a:gd name="T67" fmla="*/ 17 h 82"/>
                <a:gd name="T68" fmla="*/ 10 w 110"/>
                <a:gd name="T69" fmla="*/ 15 h 82"/>
                <a:gd name="T70" fmla="*/ 8 w 110"/>
                <a:gd name="T71" fmla="*/ 8 h 82"/>
                <a:gd name="T72" fmla="*/ 14 w 110"/>
                <a:gd name="T73"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82">
                  <a:moveTo>
                    <a:pt x="20" y="7"/>
                  </a:moveTo>
                  <a:lnTo>
                    <a:pt x="30" y="9"/>
                  </a:lnTo>
                  <a:lnTo>
                    <a:pt x="32" y="3"/>
                  </a:lnTo>
                  <a:lnTo>
                    <a:pt x="34" y="4"/>
                  </a:lnTo>
                  <a:lnTo>
                    <a:pt x="34" y="8"/>
                  </a:lnTo>
                  <a:lnTo>
                    <a:pt x="39" y="8"/>
                  </a:lnTo>
                  <a:lnTo>
                    <a:pt x="44" y="5"/>
                  </a:lnTo>
                  <a:lnTo>
                    <a:pt x="48" y="0"/>
                  </a:lnTo>
                  <a:lnTo>
                    <a:pt x="59" y="8"/>
                  </a:lnTo>
                  <a:lnTo>
                    <a:pt x="72" y="11"/>
                  </a:lnTo>
                  <a:lnTo>
                    <a:pt x="81" y="24"/>
                  </a:lnTo>
                  <a:lnTo>
                    <a:pt x="91" y="26"/>
                  </a:lnTo>
                  <a:lnTo>
                    <a:pt x="104" y="33"/>
                  </a:lnTo>
                  <a:lnTo>
                    <a:pt x="110" y="40"/>
                  </a:lnTo>
                  <a:lnTo>
                    <a:pt x="110" y="40"/>
                  </a:lnTo>
                  <a:lnTo>
                    <a:pt x="107" y="43"/>
                  </a:lnTo>
                  <a:lnTo>
                    <a:pt x="107" y="48"/>
                  </a:lnTo>
                  <a:lnTo>
                    <a:pt x="100" y="54"/>
                  </a:lnTo>
                  <a:lnTo>
                    <a:pt x="100" y="57"/>
                  </a:lnTo>
                  <a:lnTo>
                    <a:pt x="104" y="58"/>
                  </a:lnTo>
                  <a:lnTo>
                    <a:pt x="104" y="61"/>
                  </a:lnTo>
                  <a:lnTo>
                    <a:pt x="98" y="66"/>
                  </a:lnTo>
                  <a:lnTo>
                    <a:pt x="106" y="67"/>
                  </a:lnTo>
                  <a:lnTo>
                    <a:pt x="106" y="71"/>
                  </a:lnTo>
                  <a:lnTo>
                    <a:pt x="106" y="71"/>
                  </a:lnTo>
                  <a:lnTo>
                    <a:pt x="103" y="76"/>
                  </a:lnTo>
                  <a:lnTo>
                    <a:pt x="100" y="76"/>
                  </a:lnTo>
                  <a:lnTo>
                    <a:pt x="99" y="73"/>
                  </a:lnTo>
                  <a:lnTo>
                    <a:pt x="97" y="74"/>
                  </a:lnTo>
                  <a:lnTo>
                    <a:pt x="97" y="80"/>
                  </a:lnTo>
                  <a:lnTo>
                    <a:pt x="93" y="82"/>
                  </a:lnTo>
                  <a:lnTo>
                    <a:pt x="93" y="82"/>
                  </a:lnTo>
                  <a:lnTo>
                    <a:pt x="90" y="78"/>
                  </a:lnTo>
                  <a:lnTo>
                    <a:pt x="80" y="79"/>
                  </a:lnTo>
                  <a:lnTo>
                    <a:pt x="80" y="79"/>
                  </a:lnTo>
                  <a:lnTo>
                    <a:pt x="83" y="72"/>
                  </a:lnTo>
                  <a:lnTo>
                    <a:pt x="80" y="75"/>
                  </a:lnTo>
                  <a:lnTo>
                    <a:pt x="73" y="73"/>
                  </a:lnTo>
                  <a:lnTo>
                    <a:pt x="69" y="79"/>
                  </a:lnTo>
                  <a:lnTo>
                    <a:pt x="64" y="77"/>
                  </a:lnTo>
                  <a:lnTo>
                    <a:pt x="59" y="78"/>
                  </a:lnTo>
                  <a:lnTo>
                    <a:pt x="57" y="74"/>
                  </a:lnTo>
                  <a:lnTo>
                    <a:pt x="46" y="78"/>
                  </a:lnTo>
                  <a:lnTo>
                    <a:pt x="46" y="78"/>
                  </a:lnTo>
                  <a:lnTo>
                    <a:pt x="43" y="71"/>
                  </a:lnTo>
                  <a:lnTo>
                    <a:pt x="41" y="71"/>
                  </a:lnTo>
                  <a:lnTo>
                    <a:pt x="40" y="73"/>
                  </a:lnTo>
                  <a:lnTo>
                    <a:pt x="36" y="71"/>
                  </a:lnTo>
                  <a:lnTo>
                    <a:pt x="37" y="67"/>
                  </a:lnTo>
                  <a:lnTo>
                    <a:pt x="45" y="64"/>
                  </a:lnTo>
                  <a:lnTo>
                    <a:pt x="42" y="60"/>
                  </a:lnTo>
                  <a:lnTo>
                    <a:pt x="39" y="64"/>
                  </a:lnTo>
                  <a:lnTo>
                    <a:pt x="36" y="61"/>
                  </a:lnTo>
                  <a:lnTo>
                    <a:pt x="29" y="60"/>
                  </a:lnTo>
                  <a:lnTo>
                    <a:pt x="27" y="56"/>
                  </a:lnTo>
                  <a:lnTo>
                    <a:pt x="23" y="57"/>
                  </a:lnTo>
                  <a:lnTo>
                    <a:pt x="23" y="57"/>
                  </a:lnTo>
                  <a:lnTo>
                    <a:pt x="23" y="57"/>
                  </a:lnTo>
                  <a:lnTo>
                    <a:pt x="23" y="57"/>
                  </a:lnTo>
                  <a:lnTo>
                    <a:pt x="15" y="49"/>
                  </a:lnTo>
                  <a:lnTo>
                    <a:pt x="20" y="45"/>
                  </a:lnTo>
                  <a:lnTo>
                    <a:pt x="20" y="42"/>
                  </a:lnTo>
                  <a:lnTo>
                    <a:pt x="16" y="39"/>
                  </a:lnTo>
                  <a:lnTo>
                    <a:pt x="13" y="32"/>
                  </a:lnTo>
                  <a:lnTo>
                    <a:pt x="6" y="31"/>
                  </a:lnTo>
                  <a:lnTo>
                    <a:pt x="5" y="26"/>
                  </a:lnTo>
                  <a:lnTo>
                    <a:pt x="0" y="21"/>
                  </a:lnTo>
                  <a:lnTo>
                    <a:pt x="1" y="17"/>
                  </a:lnTo>
                  <a:lnTo>
                    <a:pt x="7" y="18"/>
                  </a:lnTo>
                  <a:lnTo>
                    <a:pt x="10" y="15"/>
                  </a:lnTo>
                  <a:lnTo>
                    <a:pt x="8" y="8"/>
                  </a:lnTo>
                  <a:lnTo>
                    <a:pt x="8" y="8"/>
                  </a:lnTo>
                  <a:lnTo>
                    <a:pt x="12" y="8"/>
                  </a:lnTo>
                  <a:lnTo>
                    <a:pt x="14" y="7"/>
                  </a:lnTo>
                  <a:lnTo>
                    <a:pt x="20"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1" name="Freeform 68">
              <a:extLst>
                <a:ext uri="{FF2B5EF4-FFF2-40B4-BE49-F238E27FC236}">
                  <a16:creationId xmlns:a16="http://schemas.microsoft.com/office/drawing/2014/main" id="{6A3C7C89-DB3C-4431-8C14-5D9126686F99}"/>
                </a:ext>
              </a:extLst>
            </p:cNvPr>
            <p:cNvSpPr>
              <a:spLocks/>
            </p:cNvSpPr>
            <p:nvPr/>
          </p:nvSpPr>
          <p:spPr bwMode="auto">
            <a:xfrm>
              <a:off x="7007225" y="5013325"/>
              <a:ext cx="319088" cy="407988"/>
            </a:xfrm>
            <a:custGeom>
              <a:avLst/>
              <a:gdLst>
                <a:gd name="T0" fmla="*/ 51 w 201"/>
                <a:gd name="T1" fmla="*/ 0 h 257"/>
                <a:gd name="T2" fmla="*/ 63 w 201"/>
                <a:gd name="T3" fmla="*/ 12 h 257"/>
                <a:gd name="T4" fmla="*/ 88 w 201"/>
                <a:gd name="T5" fmla="*/ 14 h 257"/>
                <a:gd name="T6" fmla="*/ 127 w 201"/>
                <a:gd name="T7" fmla="*/ 43 h 257"/>
                <a:gd name="T8" fmla="*/ 128 w 201"/>
                <a:gd name="T9" fmla="*/ 59 h 257"/>
                <a:gd name="T10" fmla="*/ 135 w 201"/>
                <a:gd name="T11" fmla="*/ 80 h 257"/>
                <a:gd name="T12" fmla="*/ 146 w 201"/>
                <a:gd name="T13" fmla="*/ 87 h 257"/>
                <a:gd name="T14" fmla="*/ 155 w 201"/>
                <a:gd name="T15" fmla="*/ 117 h 257"/>
                <a:gd name="T16" fmla="*/ 178 w 201"/>
                <a:gd name="T17" fmla="*/ 123 h 257"/>
                <a:gd name="T18" fmla="*/ 186 w 201"/>
                <a:gd name="T19" fmla="*/ 143 h 257"/>
                <a:gd name="T20" fmla="*/ 195 w 201"/>
                <a:gd name="T21" fmla="*/ 150 h 257"/>
                <a:gd name="T22" fmla="*/ 196 w 201"/>
                <a:gd name="T23" fmla="*/ 154 h 257"/>
                <a:gd name="T24" fmla="*/ 201 w 201"/>
                <a:gd name="T25" fmla="*/ 175 h 257"/>
                <a:gd name="T26" fmla="*/ 183 w 201"/>
                <a:gd name="T27" fmla="*/ 184 h 257"/>
                <a:gd name="T28" fmla="*/ 174 w 201"/>
                <a:gd name="T29" fmla="*/ 194 h 257"/>
                <a:gd name="T30" fmla="*/ 176 w 201"/>
                <a:gd name="T31" fmla="*/ 221 h 257"/>
                <a:gd name="T32" fmla="*/ 179 w 201"/>
                <a:gd name="T33" fmla="*/ 226 h 257"/>
                <a:gd name="T34" fmla="*/ 173 w 201"/>
                <a:gd name="T35" fmla="*/ 227 h 257"/>
                <a:gd name="T36" fmla="*/ 164 w 201"/>
                <a:gd name="T37" fmla="*/ 224 h 257"/>
                <a:gd name="T38" fmla="*/ 160 w 201"/>
                <a:gd name="T39" fmla="*/ 232 h 257"/>
                <a:gd name="T40" fmla="*/ 157 w 201"/>
                <a:gd name="T41" fmla="*/ 239 h 257"/>
                <a:gd name="T42" fmla="*/ 147 w 201"/>
                <a:gd name="T43" fmla="*/ 239 h 257"/>
                <a:gd name="T44" fmla="*/ 137 w 201"/>
                <a:gd name="T45" fmla="*/ 237 h 257"/>
                <a:gd name="T46" fmla="*/ 121 w 201"/>
                <a:gd name="T47" fmla="*/ 239 h 257"/>
                <a:gd name="T48" fmla="*/ 108 w 201"/>
                <a:gd name="T49" fmla="*/ 247 h 257"/>
                <a:gd name="T50" fmla="*/ 107 w 201"/>
                <a:gd name="T51" fmla="*/ 253 h 257"/>
                <a:gd name="T52" fmla="*/ 89 w 201"/>
                <a:gd name="T53" fmla="*/ 243 h 257"/>
                <a:gd name="T54" fmla="*/ 87 w 201"/>
                <a:gd name="T55" fmla="*/ 249 h 257"/>
                <a:gd name="T56" fmla="*/ 71 w 201"/>
                <a:gd name="T57" fmla="*/ 248 h 257"/>
                <a:gd name="T58" fmla="*/ 53 w 201"/>
                <a:gd name="T59" fmla="*/ 246 h 257"/>
                <a:gd name="T60" fmla="*/ 43 w 201"/>
                <a:gd name="T61" fmla="*/ 245 h 257"/>
                <a:gd name="T62" fmla="*/ 40 w 201"/>
                <a:gd name="T63" fmla="*/ 250 h 257"/>
                <a:gd name="T64" fmla="*/ 40 w 201"/>
                <a:gd name="T65" fmla="*/ 254 h 257"/>
                <a:gd name="T66" fmla="*/ 30 w 201"/>
                <a:gd name="T67" fmla="*/ 252 h 257"/>
                <a:gd name="T68" fmla="*/ 20 w 201"/>
                <a:gd name="T69" fmla="*/ 254 h 257"/>
                <a:gd name="T70" fmla="*/ 10 w 201"/>
                <a:gd name="T71" fmla="*/ 253 h 257"/>
                <a:gd name="T72" fmla="*/ 4 w 201"/>
                <a:gd name="T73" fmla="*/ 246 h 257"/>
                <a:gd name="T74" fmla="*/ 4 w 201"/>
                <a:gd name="T75" fmla="*/ 233 h 257"/>
                <a:gd name="T76" fmla="*/ 1 w 201"/>
                <a:gd name="T77" fmla="*/ 222 h 257"/>
                <a:gd name="T78" fmla="*/ 8 w 201"/>
                <a:gd name="T79" fmla="*/ 223 h 257"/>
                <a:gd name="T80" fmla="*/ 19 w 201"/>
                <a:gd name="T81" fmla="*/ 217 h 257"/>
                <a:gd name="T82" fmla="*/ 18 w 201"/>
                <a:gd name="T83" fmla="*/ 207 h 257"/>
                <a:gd name="T84" fmla="*/ 18 w 201"/>
                <a:gd name="T85" fmla="*/ 190 h 257"/>
                <a:gd name="T86" fmla="*/ 28 w 201"/>
                <a:gd name="T87" fmla="*/ 189 h 257"/>
                <a:gd name="T88" fmla="*/ 36 w 201"/>
                <a:gd name="T89" fmla="*/ 186 h 257"/>
                <a:gd name="T90" fmla="*/ 32 w 201"/>
                <a:gd name="T91" fmla="*/ 181 h 257"/>
                <a:gd name="T92" fmla="*/ 35 w 201"/>
                <a:gd name="T93" fmla="*/ 166 h 257"/>
                <a:gd name="T94" fmla="*/ 44 w 201"/>
                <a:gd name="T95" fmla="*/ 162 h 257"/>
                <a:gd name="T96" fmla="*/ 50 w 201"/>
                <a:gd name="T97" fmla="*/ 146 h 257"/>
                <a:gd name="T98" fmla="*/ 42 w 201"/>
                <a:gd name="T99" fmla="*/ 142 h 257"/>
                <a:gd name="T100" fmla="*/ 42 w 201"/>
                <a:gd name="T101" fmla="*/ 131 h 257"/>
                <a:gd name="T102" fmla="*/ 39 w 201"/>
                <a:gd name="T103" fmla="*/ 122 h 257"/>
                <a:gd name="T104" fmla="*/ 28 w 201"/>
                <a:gd name="T105" fmla="*/ 113 h 257"/>
                <a:gd name="T106" fmla="*/ 41 w 201"/>
                <a:gd name="T107" fmla="*/ 92 h 257"/>
                <a:gd name="T108" fmla="*/ 51 w 201"/>
                <a:gd name="T109" fmla="*/ 49 h 257"/>
                <a:gd name="T110" fmla="*/ 46 w 201"/>
                <a:gd name="T111" fmla="*/ 33 h 257"/>
                <a:gd name="T112" fmla="*/ 48 w 201"/>
                <a:gd name="T113" fmla="*/ 13 h 257"/>
                <a:gd name="T114" fmla="*/ 48 w 201"/>
                <a:gd name="T115" fmla="*/ 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57">
                  <a:moveTo>
                    <a:pt x="50" y="2"/>
                  </a:moveTo>
                  <a:lnTo>
                    <a:pt x="51" y="0"/>
                  </a:lnTo>
                  <a:lnTo>
                    <a:pt x="60" y="4"/>
                  </a:lnTo>
                  <a:lnTo>
                    <a:pt x="63" y="12"/>
                  </a:lnTo>
                  <a:lnTo>
                    <a:pt x="72" y="10"/>
                  </a:lnTo>
                  <a:lnTo>
                    <a:pt x="88" y="14"/>
                  </a:lnTo>
                  <a:lnTo>
                    <a:pt x="123" y="36"/>
                  </a:lnTo>
                  <a:lnTo>
                    <a:pt x="127" y="43"/>
                  </a:lnTo>
                  <a:lnTo>
                    <a:pt x="125" y="51"/>
                  </a:lnTo>
                  <a:lnTo>
                    <a:pt x="128" y="59"/>
                  </a:lnTo>
                  <a:lnTo>
                    <a:pt x="136" y="73"/>
                  </a:lnTo>
                  <a:lnTo>
                    <a:pt x="135" y="80"/>
                  </a:lnTo>
                  <a:lnTo>
                    <a:pt x="145" y="84"/>
                  </a:lnTo>
                  <a:lnTo>
                    <a:pt x="146" y="87"/>
                  </a:lnTo>
                  <a:lnTo>
                    <a:pt x="150" y="113"/>
                  </a:lnTo>
                  <a:lnTo>
                    <a:pt x="155" y="117"/>
                  </a:lnTo>
                  <a:lnTo>
                    <a:pt x="177" y="120"/>
                  </a:lnTo>
                  <a:lnTo>
                    <a:pt x="178" y="123"/>
                  </a:lnTo>
                  <a:lnTo>
                    <a:pt x="181" y="124"/>
                  </a:lnTo>
                  <a:lnTo>
                    <a:pt x="186" y="143"/>
                  </a:lnTo>
                  <a:lnTo>
                    <a:pt x="190" y="148"/>
                  </a:lnTo>
                  <a:lnTo>
                    <a:pt x="195" y="150"/>
                  </a:lnTo>
                  <a:lnTo>
                    <a:pt x="196" y="154"/>
                  </a:lnTo>
                  <a:lnTo>
                    <a:pt x="196" y="154"/>
                  </a:lnTo>
                  <a:lnTo>
                    <a:pt x="198" y="166"/>
                  </a:lnTo>
                  <a:lnTo>
                    <a:pt x="201" y="175"/>
                  </a:lnTo>
                  <a:lnTo>
                    <a:pt x="186" y="186"/>
                  </a:lnTo>
                  <a:lnTo>
                    <a:pt x="183" y="184"/>
                  </a:lnTo>
                  <a:lnTo>
                    <a:pt x="172" y="191"/>
                  </a:lnTo>
                  <a:lnTo>
                    <a:pt x="174" y="194"/>
                  </a:lnTo>
                  <a:lnTo>
                    <a:pt x="171" y="200"/>
                  </a:lnTo>
                  <a:lnTo>
                    <a:pt x="176" y="221"/>
                  </a:lnTo>
                  <a:lnTo>
                    <a:pt x="181" y="222"/>
                  </a:lnTo>
                  <a:lnTo>
                    <a:pt x="179" y="226"/>
                  </a:lnTo>
                  <a:lnTo>
                    <a:pt x="173" y="227"/>
                  </a:lnTo>
                  <a:lnTo>
                    <a:pt x="173" y="227"/>
                  </a:lnTo>
                  <a:lnTo>
                    <a:pt x="171" y="225"/>
                  </a:lnTo>
                  <a:lnTo>
                    <a:pt x="164" y="224"/>
                  </a:lnTo>
                  <a:lnTo>
                    <a:pt x="160" y="228"/>
                  </a:lnTo>
                  <a:lnTo>
                    <a:pt x="160" y="232"/>
                  </a:lnTo>
                  <a:lnTo>
                    <a:pt x="156" y="235"/>
                  </a:lnTo>
                  <a:lnTo>
                    <a:pt x="157" y="239"/>
                  </a:lnTo>
                  <a:lnTo>
                    <a:pt x="154" y="240"/>
                  </a:lnTo>
                  <a:lnTo>
                    <a:pt x="147" y="239"/>
                  </a:lnTo>
                  <a:lnTo>
                    <a:pt x="140" y="234"/>
                  </a:lnTo>
                  <a:lnTo>
                    <a:pt x="137" y="237"/>
                  </a:lnTo>
                  <a:lnTo>
                    <a:pt x="128" y="234"/>
                  </a:lnTo>
                  <a:lnTo>
                    <a:pt x="121" y="239"/>
                  </a:lnTo>
                  <a:lnTo>
                    <a:pt x="118" y="236"/>
                  </a:lnTo>
                  <a:lnTo>
                    <a:pt x="108" y="247"/>
                  </a:lnTo>
                  <a:lnTo>
                    <a:pt x="107" y="253"/>
                  </a:lnTo>
                  <a:lnTo>
                    <a:pt x="107" y="253"/>
                  </a:lnTo>
                  <a:lnTo>
                    <a:pt x="100" y="246"/>
                  </a:lnTo>
                  <a:lnTo>
                    <a:pt x="89" y="243"/>
                  </a:lnTo>
                  <a:lnTo>
                    <a:pt x="86" y="245"/>
                  </a:lnTo>
                  <a:lnTo>
                    <a:pt x="87" y="249"/>
                  </a:lnTo>
                  <a:lnTo>
                    <a:pt x="79" y="250"/>
                  </a:lnTo>
                  <a:lnTo>
                    <a:pt x="71" y="248"/>
                  </a:lnTo>
                  <a:lnTo>
                    <a:pt x="55" y="250"/>
                  </a:lnTo>
                  <a:lnTo>
                    <a:pt x="53" y="246"/>
                  </a:lnTo>
                  <a:lnTo>
                    <a:pt x="45" y="244"/>
                  </a:lnTo>
                  <a:lnTo>
                    <a:pt x="43" y="245"/>
                  </a:lnTo>
                  <a:lnTo>
                    <a:pt x="43" y="249"/>
                  </a:lnTo>
                  <a:lnTo>
                    <a:pt x="40" y="250"/>
                  </a:lnTo>
                  <a:lnTo>
                    <a:pt x="40" y="254"/>
                  </a:lnTo>
                  <a:lnTo>
                    <a:pt x="40" y="254"/>
                  </a:lnTo>
                  <a:lnTo>
                    <a:pt x="37" y="257"/>
                  </a:lnTo>
                  <a:lnTo>
                    <a:pt x="30" y="252"/>
                  </a:lnTo>
                  <a:lnTo>
                    <a:pt x="24" y="256"/>
                  </a:lnTo>
                  <a:lnTo>
                    <a:pt x="20" y="254"/>
                  </a:lnTo>
                  <a:lnTo>
                    <a:pt x="15" y="256"/>
                  </a:lnTo>
                  <a:lnTo>
                    <a:pt x="10" y="253"/>
                  </a:lnTo>
                  <a:lnTo>
                    <a:pt x="7" y="254"/>
                  </a:lnTo>
                  <a:lnTo>
                    <a:pt x="4" y="246"/>
                  </a:lnTo>
                  <a:lnTo>
                    <a:pt x="4" y="246"/>
                  </a:lnTo>
                  <a:lnTo>
                    <a:pt x="4" y="233"/>
                  </a:lnTo>
                  <a:lnTo>
                    <a:pt x="0" y="226"/>
                  </a:lnTo>
                  <a:lnTo>
                    <a:pt x="1" y="222"/>
                  </a:lnTo>
                  <a:lnTo>
                    <a:pt x="3" y="221"/>
                  </a:lnTo>
                  <a:lnTo>
                    <a:pt x="8" y="223"/>
                  </a:lnTo>
                  <a:lnTo>
                    <a:pt x="15" y="215"/>
                  </a:lnTo>
                  <a:lnTo>
                    <a:pt x="19" y="217"/>
                  </a:lnTo>
                  <a:lnTo>
                    <a:pt x="17" y="211"/>
                  </a:lnTo>
                  <a:lnTo>
                    <a:pt x="18" y="207"/>
                  </a:lnTo>
                  <a:lnTo>
                    <a:pt x="14" y="202"/>
                  </a:lnTo>
                  <a:lnTo>
                    <a:pt x="18" y="190"/>
                  </a:lnTo>
                  <a:lnTo>
                    <a:pt x="20" y="188"/>
                  </a:lnTo>
                  <a:lnTo>
                    <a:pt x="28" y="189"/>
                  </a:lnTo>
                  <a:lnTo>
                    <a:pt x="29" y="194"/>
                  </a:lnTo>
                  <a:lnTo>
                    <a:pt x="36" y="186"/>
                  </a:lnTo>
                  <a:lnTo>
                    <a:pt x="36" y="182"/>
                  </a:lnTo>
                  <a:lnTo>
                    <a:pt x="32" y="181"/>
                  </a:lnTo>
                  <a:lnTo>
                    <a:pt x="31" y="174"/>
                  </a:lnTo>
                  <a:lnTo>
                    <a:pt x="35" y="166"/>
                  </a:lnTo>
                  <a:lnTo>
                    <a:pt x="39" y="163"/>
                  </a:lnTo>
                  <a:lnTo>
                    <a:pt x="44" y="162"/>
                  </a:lnTo>
                  <a:lnTo>
                    <a:pt x="50" y="155"/>
                  </a:lnTo>
                  <a:lnTo>
                    <a:pt x="50" y="146"/>
                  </a:lnTo>
                  <a:lnTo>
                    <a:pt x="46" y="146"/>
                  </a:lnTo>
                  <a:lnTo>
                    <a:pt x="42" y="142"/>
                  </a:lnTo>
                  <a:lnTo>
                    <a:pt x="44" y="135"/>
                  </a:lnTo>
                  <a:lnTo>
                    <a:pt x="42" y="131"/>
                  </a:lnTo>
                  <a:lnTo>
                    <a:pt x="43" y="127"/>
                  </a:lnTo>
                  <a:lnTo>
                    <a:pt x="39" y="122"/>
                  </a:lnTo>
                  <a:lnTo>
                    <a:pt x="33" y="121"/>
                  </a:lnTo>
                  <a:lnTo>
                    <a:pt x="28" y="113"/>
                  </a:lnTo>
                  <a:lnTo>
                    <a:pt x="31" y="102"/>
                  </a:lnTo>
                  <a:lnTo>
                    <a:pt x="41" y="92"/>
                  </a:lnTo>
                  <a:lnTo>
                    <a:pt x="51" y="56"/>
                  </a:lnTo>
                  <a:lnTo>
                    <a:pt x="51" y="49"/>
                  </a:lnTo>
                  <a:lnTo>
                    <a:pt x="48" y="43"/>
                  </a:lnTo>
                  <a:lnTo>
                    <a:pt x="46" y="33"/>
                  </a:lnTo>
                  <a:lnTo>
                    <a:pt x="51" y="19"/>
                  </a:lnTo>
                  <a:lnTo>
                    <a:pt x="48" y="13"/>
                  </a:lnTo>
                  <a:lnTo>
                    <a:pt x="48" y="13"/>
                  </a:lnTo>
                  <a:lnTo>
                    <a:pt x="48" y="5"/>
                  </a:lnTo>
                  <a:lnTo>
                    <a:pt x="50"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2" name="Freeform 69">
              <a:extLst>
                <a:ext uri="{FF2B5EF4-FFF2-40B4-BE49-F238E27FC236}">
                  <a16:creationId xmlns:a16="http://schemas.microsoft.com/office/drawing/2014/main" id="{81B366A9-F46F-40D1-A998-6ED5561681E3}"/>
                </a:ext>
              </a:extLst>
            </p:cNvPr>
            <p:cNvSpPr>
              <a:spLocks/>
            </p:cNvSpPr>
            <p:nvPr/>
          </p:nvSpPr>
          <p:spPr bwMode="auto">
            <a:xfrm>
              <a:off x="6391275" y="5561013"/>
              <a:ext cx="117475" cy="130175"/>
            </a:xfrm>
            <a:custGeom>
              <a:avLst/>
              <a:gdLst>
                <a:gd name="T0" fmla="*/ 5 w 74"/>
                <a:gd name="T1" fmla="*/ 18 h 82"/>
                <a:gd name="T2" fmla="*/ 11 w 74"/>
                <a:gd name="T3" fmla="*/ 15 h 82"/>
                <a:gd name="T4" fmla="*/ 11 w 74"/>
                <a:gd name="T5" fmla="*/ 14 h 82"/>
                <a:gd name="T6" fmla="*/ 12 w 74"/>
                <a:gd name="T7" fmla="*/ 12 h 82"/>
                <a:gd name="T8" fmla="*/ 14 w 74"/>
                <a:gd name="T9" fmla="*/ 14 h 82"/>
                <a:gd name="T10" fmla="*/ 16 w 74"/>
                <a:gd name="T11" fmla="*/ 10 h 82"/>
                <a:gd name="T12" fmla="*/ 28 w 74"/>
                <a:gd name="T13" fmla="*/ 15 h 82"/>
                <a:gd name="T14" fmla="*/ 28 w 74"/>
                <a:gd name="T15" fmla="*/ 13 h 82"/>
                <a:gd name="T16" fmla="*/ 31 w 74"/>
                <a:gd name="T17" fmla="*/ 11 h 82"/>
                <a:gd name="T18" fmla="*/ 32 w 74"/>
                <a:gd name="T19" fmla="*/ 2 h 82"/>
                <a:gd name="T20" fmla="*/ 35 w 74"/>
                <a:gd name="T21" fmla="*/ 2 h 82"/>
                <a:gd name="T22" fmla="*/ 36 w 74"/>
                <a:gd name="T23" fmla="*/ 0 h 82"/>
                <a:gd name="T24" fmla="*/ 36 w 74"/>
                <a:gd name="T25" fmla="*/ 2 h 82"/>
                <a:gd name="T26" fmla="*/ 48 w 74"/>
                <a:gd name="T27" fmla="*/ 1 h 82"/>
                <a:gd name="T28" fmla="*/ 48 w 74"/>
                <a:gd name="T29" fmla="*/ 1 h 82"/>
                <a:gd name="T30" fmla="*/ 48 w 74"/>
                <a:gd name="T31" fmla="*/ 12 h 82"/>
                <a:gd name="T32" fmla="*/ 53 w 74"/>
                <a:gd name="T33" fmla="*/ 14 h 82"/>
                <a:gd name="T34" fmla="*/ 52 w 74"/>
                <a:gd name="T35" fmla="*/ 17 h 82"/>
                <a:gd name="T36" fmla="*/ 55 w 74"/>
                <a:gd name="T37" fmla="*/ 18 h 82"/>
                <a:gd name="T38" fmla="*/ 58 w 74"/>
                <a:gd name="T39" fmla="*/ 23 h 82"/>
                <a:gd name="T40" fmla="*/ 58 w 74"/>
                <a:gd name="T41" fmla="*/ 26 h 82"/>
                <a:gd name="T42" fmla="*/ 74 w 74"/>
                <a:gd name="T43" fmla="*/ 42 h 82"/>
                <a:gd name="T44" fmla="*/ 71 w 74"/>
                <a:gd name="T45" fmla="*/ 53 h 82"/>
                <a:gd name="T46" fmla="*/ 71 w 74"/>
                <a:gd name="T47" fmla="*/ 53 h 82"/>
                <a:gd name="T48" fmla="*/ 68 w 74"/>
                <a:gd name="T49" fmla="*/ 54 h 82"/>
                <a:gd name="T50" fmla="*/ 62 w 74"/>
                <a:gd name="T51" fmla="*/ 73 h 82"/>
                <a:gd name="T52" fmla="*/ 58 w 74"/>
                <a:gd name="T53" fmla="*/ 78 h 82"/>
                <a:gd name="T54" fmla="*/ 58 w 74"/>
                <a:gd name="T55" fmla="*/ 82 h 82"/>
                <a:gd name="T56" fmla="*/ 58 w 74"/>
                <a:gd name="T57" fmla="*/ 82 h 82"/>
                <a:gd name="T58" fmla="*/ 54 w 74"/>
                <a:gd name="T59" fmla="*/ 82 h 82"/>
                <a:gd name="T60" fmla="*/ 53 w 74"/>
                <a:gd name="T61" fmla="*/ 79 h 82"/>
                <a:gd name="T62" fmla="*/ 51 w 74"/>
                <a:gd name="T63" fmla="*/ 78 h 82"/>
                <a:gd name="T64" fmla="*/ 50 w 74"/>
                <a:gd name="T65" fmla="*/ 81 h 82"/>
                <a:gd name="T66" fmla="*/ 43 w 74"/>
                <a:gd name="T67" fmla="*/ 77 h 82"/>
                <a:gd name="T68" fmla="*/ 32 w 74"/>
                <a:gd name="T69" fmla="*/ 75 h 82"/>
                <a:gd name="T70" fmla="*/ 31 w 74"/>
                <a:gd name="T71" fmla="*/ 77 h 82"/>
                <a:gd name="T72" fmla="*/ 25 w 74"/>
                <a:gd name="T73" fmla="*/ 78 h 82"/>
                <a:gd name="T74" fmla="*/ 23 w 74"/>
                <a:gd name="T75" fmla="*/ 72 h 82"/>
                <a:gd name="T76" fmla="*/ 14 w 74"/>
                <a:gd name="T77" fmla="*/ 69 h 82"/>
                <a:gd name="T78" fmla="*/ 14 w 74"/>
                <a:gd name="T79" fmla="*/ 69 h 82"/>
                <a:gd name="T80" fmla="*/ 18 w 74"/>
                <a:gd name="T81" fmla="*/ 59 h 82"/>
                <a:gd name="T82" fmla="*/ 10 w 74"/>
                <a:gd name="T83" fmla="*/ 54 h 82"/>
                <a:gd name="T84" fmla="*/ 10 w 74"/>
                <a:gd name="T85" fmla="*/ 51 h 82"/>
                <a:gd name="T86" fmla="*/ 3 w 74"/>
                <a:gd name="T87" fmla="*/ 47 h 82"/>
                <a:gd name="T88" fmla="*/ 0 w 74"/>
                <a:gd name="T89" fmla="*/ 41 h 82"/>
                <a:gd name="T90" fmla="*/ 5 w 74"/>
                <a:gd name="T91" fmla="*/ 37 h 82"/>
                <a:gd name="T92" fmla="*/ 3 w 74"/>
                <a:gd name="T93" fmla="*/ 34 h 82"/>
                <a:gd name="T94" fmla="*/ 5 w 74"/>
                <a:gd name="T95" fmla="*/ 32 h 82"/>
                <a:gd name="T96" fmla="*/ 3 w 74"/>
                <a:gd name="T97" fmla="*/ 23 h 82"/>
                <a:gd name="T98" fmla="*/ 5 w 74"/>
                <a:gd name="T99" fmla="*/ 1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 h="82">
                  <a:moveTo>
                    <a:pt x="5" y="18"/>
                  </a:moveTo>
                  <a:lnTo>
                    <a:pt x="11" y="15"/>
                  </a:lnTo>
                  <a:lnTo>
                    <a:pt x="11" y="14"/>
                  </a:lnTo>
                  <a:lnTo>
                    <a:pt x="12" y="12"/>
                  </a:lnTo>
                  <a:lnTo>
                    <a:pt x="14" y="14"/>
                  </a:lnTo>
                  <a:lnTo>
                    <a:pt x="16" y="10"/>
                  </a:lnTo>
                  <a:lnTo>
                    <a:pt x="28" y="15"/>
                  </a:lnTo>
                  <a:lnTo>
                    <a:pt x="28" y="13"/>
                  </a:lnTo>
                  <a:lnTo>
                    <a:pt x="31" y="11"/>
                  </a:lnTo>
                  <a:lnTo>
                    <a:pt x="32" y="2"/>
                  </a:lnTo>
                  <a:lnTo>
                    <a:pt x="35" y="2"/>
                  </a:lnTo>
                  <a:lnTo>
                    <a:pt x="36" y="0"/>
                  </a:lnTo>
                  <a:lnTo>
                    <a:pt x="36" y="2"/>
                  </a:lnTo>
                  <a:lnTo>
                    <a:pt x="48" y="1"/>
                  </a:lnTo>
                  <a:lnTo>
                    <a:pt x="48" y="1"/>
                  </a:lnTo>
                  <a:lnTo>
                    <a:pt x="48" y="12"/>
                  </a:lnTo>
                  <a:lnTo>
                    <a:pt x="53" y="14"/>
                  </a:lnTo>
                  <a:lnTo>
                    <a:pt x="52" y="17"/>
                  </a:lnTo>
                  <a:lnTo>
                    <a:pt x="55" y="18"/>
                  </a:lnTo>
                  <a:lnTo>
                    <a:pt x="58" y="23"/>
                  </a:lnTo>
                  <a:lnTo>
                    <a:pt x="58" y="26"/>
                  </a:lnTo>
                  <a:lnTo>
                    <a:pt x="74" y="42"/>
                  </a:lnTo>
                  <a:lnTo>
                    <a:pt x="71" y="53"/>
                  </a:lnTo>
                  <a:lnTo>
                    <a:pt x="71" y="53"/>
                  </a:lnTo>
                  <a:lnTo>
                    <a:pt x="68" y="54"/>
                  </a:lnTo>
                  <a:lnTo>
                    <a:pt x="62" y="73"/>
                  </a:lnTo>
                  <a:lnTo>
                    <a:pt x="58" y="78"/>
                  </a:lnTo>
                  <a:lnTo>
                    <a:pt x="58" y="82"/>
                  </a:lnTo>
                  <a:lnTo>
                    <a:pt x="58" y="82"/>
                  </a:lnTo>
                  <a:lnTo>
                    <a:pt x="54" y="82"/>
                  </a:lnTo>
                  <a:lnTo>
                    <a:pt x="53" y="79"/>
                  </a:lnTo>
                  <a:lnTo>
                    <a:pt x="51" y="78"/>
                  </a:lnTo>
                  <a:lnTo>
                    <a:pt x="50" y="81"/>
                  </a:lnTo>
                  <a:lnTo>
                    <a:pt x="43" y="77"/>
                  </a:lnTo>
                  <a:lnTo>
                    <a:pt x="32" y="75"/>
                  </a:lnTo>
                  <a:lnTo>
                    <a:pt x="31" y="77"/>
                  </a:lnTo>
                  <a:lnTo>
                    <a:pt x="25" y="78"/>
                  </a:lnTo>
                  <a:lnTo>
                    <a:pt x="23" y="72"/>
                  </a:lnTo>
                  <a:lnTo>
                    <a:pt x="14" y="69"/>
                  </a:lnTo>
                  <a:lnTo>
                    <a:pt x="14" y="69"/>
                  </a:lnTo>
                  <a:lnTo>
                    <a:pt x="18" y="59"/>
                  </a:lnTo>
                  <a:lnTo>
                    <a:pt x="10" y="54"/>
                  </a:lnTo>
                  <a:lnTo>
                    <a:pt x="10" y="51"/>
                  </a:lnTo>
                  <a:lnTo>
                    <a:pt x="3" y="47"/>
                  </a:lnTo>
                  <a:lnTo>
                    <a:pt x="0" y="41"/>
                  </a:lnTo>
                  <a:lnTo>
                    <a:pt x="5" y="37"/>
                  </a:lnTo>
                  <a:lnTo>
                    <a:pt x="3" y="34"/>
                  </a:lnTo>
                  <a:lnTo>
                    <a:pt x="5" y="32"/>
                  </a:lnTo>
                  <a:lnTo>
                    <a:pt x="3" y="23"/>
                  </a:lnTo>
                  <a:lnTo>
                    <a:pt x="5" y="1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3" name="Freeform 70">
              <a:extLst>
                <a:ext uri="{FF2B5EF4-FFF2-40B4-BE49-F238E27FC236}">
                  <a16:creationId xmlns:a16="http://schemas.microsoft.com/office/drawing/2014/main" id="{BBEC47C6-9BC3-4016-8D39-32FE382C173E}"/>
                </a:ext>
              </a:extLst>
            </p:cNvPr>
            <p:cNvSpPr>
              <a:spLocks/>
            </p:cNvSpPr>
            <p:nvPr/>
          </p:nvSpPr>
          <p:spPr bwMode="auto">
            <a:xfrm>
              <a:off x="7640638" y="5083175"/>
              <a:ext cx="512763" cy="363538"/>
            </a:xfrm>
            <a:custGeom>
              <a:avLst/>
              <a:gdLst>
                <a:gd name="T0" fmla="*/ 15 w 323"/>
                <a:gd name="T1" fmla="*/ 94 h 229"/>
                <a:gd name="T2" fmla="*/ 19 w 323"/>
                <a:gd name="T3" fmla="*/ 78 h 229"/>
                <a:gd name="T4" fmla="*/ 23 w 323"/>
                <a:gd name="T5" fmla="*/ 73 h 229"/>
                <a:gd name="T6" fmla="*/ 38 w 323"/>
                <a:gd name="T7" fmla="*/ 66 h 229"/>
                <a:gd name="T8" fmla="*/ 39 w 323"/>
                <a:gd name="T9" fmla="*/ 43 h 229"/>
                <a:gd name="T10" fmla="*/ 41 w 323"/>
                <a:gd name="T11" fmla="*/ 26 h 229"/>
                <a:gd name="T12" fmla="*/ 44 w 323"/>
                <a:gd name="T13" fmla="*/ 19 h 229"/>
                <a:gd name="T14" fmla="*/ 67 w 323"/>
                <a:gd name="T15" fmla="*/ 13 h 229"/>
                <a:gd name="T16" fmla="*/ 79 w 323"/>
                <a:gd name="T17" fmla="*/ 12 h 229"/>
                <a:gd name="T18" fmla="*/ 86 w 323"/>
                <a:gd name="T19" fmla="*/ 14 h 229"/>
                <a:gd name="T20" fmla="*/ 95 w 323"/>
                <a:gd name="T21" fmla="*/ 11 h 229"/>
                <a:gd name="T22" fmla="*/ 100 w 323"/>
                <a:gd name="T23" fmla="*/ 18 h 229"/>
                <a:gd name="T24" fmla="*/ 130 w 323"/>
                <a:gd name="T25" fmla="*/ 11 h 229"/>
                <a:gd name="T26" fmla="*/ 136 w 323"/>
                <a:gd name="T27" fmla="*/ 19 h 229"/>
                <a:gd name="T28" fmla="*/ 160 w 323"/>
                <a:gd name="T29" fmla="*/ 24 h 229"/>
                <a:gd name="T30" fmla="*/ 167 w 323"/>
                <a:gd name="T31" fmla="*/ 16 h 229"/>
                <a:gd name="T32" fmla="*/ 184 w 323"/>
                <a:gd name="T33" fmla="*/ 1 h 229"/>
                <a:gd name="T34" fmla="*/ 201 w 323"/>
                <a:gd name="T35" fmla="*/ 9 h 229"/>
                <a:gd name="T36" fmla="*/ 208 w 323"/>
                <a:gd name="T37" fmla="*/ 9 h 229"/>
                <a:gd name="T38" fmla="*/ 216 w 323"/>
                <a:gd name="T39" fmla="*/ 38 h 229"/>
                <a:gd name="T40" fmla="*/ 216 w 323"/>
                <a:gd name="T41" fmla="*/ 53 h 229"/>
                <a:gd name="T42" fmla="*/ 269 w 323"/>
                <a:gd name="T43" fmla="*/ 52 h 229"/>
                <a:gd name="T44" fmla="*/ 273 w 323"/>
                <a:gd name="T45" fmla="*/ 61 h 229"/>
                <a:gd name="T46" fmla="*/ 289 w 323"/>
                <a:gd name="T47" fmla="*/ 80 h 229"/>
                <a:gd name="T48" fmla="*/ 305 w 323"/>
                <a:gd name="T49" fmla="*/ 83 h 229"/>
                <a:gd name="T50" fmla="*/ 303 w 323"/>
                <a:gd name="T51" fmla="*/ 94 h 229"/>
                <a:gd name="T52" fmla="*/ 291 w 323"/>
                <a:gd name="T53" fmla="*/ 122 h 229"/>
                <a:gd name="T54" fmla="*/ 306 w 323"/>
                <a:gd name="T55" fmla="*/ 132 h 229"/>
                <a:gd name="T56" fmla="*/ 320 w 323"/>
                <a:gd name="T57" fmla="*/ 137 h 229"/>
                <a:gd name="T58" fmla="*/ 322 w 323"/>
                <a:gd name="T59" fmla="*/ 150 h 229"/>
                <a:gd name="T60" fmla="*/ 317 w 323"/>
                <a:gd name="T61" fmla="*/ 156 h 229"/>
                <a:gd name="T62" fmla="*/ 307 w 323"/>
                <a:gd name="T63" fmla="*/ 168 h 229"/>
                <a:gd name="T64" fmla="*/ 303 w 323"/>
                <a:gd name="T65" fmla="*/ 173 h 229"/>
                <a:gd name="T66" fmla="*/ 308 w 323"/>
                <a:gd name="T67" fmla="*/ 175 h 229"/>
                <a:gd name="T68" fmla="*/ 305 w 323"/>
                <a:gd name="T69" fmla="*/ 180 h 229"/>
                <a:gd name="T70" fmla="*/ 301 w 323"/>
                <a:gd name="T71" fmla="*/ 183 h 229"/>
                <a:gd name="T72" fmla="*/ 282 w 323"/>
                <a:gd name="T73" fmla="*/ 190 h 229"/>
                <a:gd name="T74" fmla="*/ 278 w 323"/>
                <a:gd name="T75" fmla="*/ 190 h 229"/>
                <a:gd name="T76" fmla="*/ 273 w 323"/>
                <a:gd name="T77" fmla="*/ 193 h 229"/>
                <a:gd name="T78" fmla="*/ 265 w 323"/>
                <a:gd name="T79" fmla="*/ 191 h 229"/>
                <a:gd name="T80" fmla="*/ 256 w 323"/>
                <a:gd name="T81" fmla="*/ 194 h 229"/>
                <a:gd name="T82" fmla="*/ 251 w 323"/>
                <a:gd name="T83" fmla="*/ 196 h 229"/>
                <a:gd name="T84" fmla="*/ 241 w 323"/>
                <a:gd name="T85" fmla="*/ 203 h 229"/>
                <a:gd name="T86" fmla="*/ 238 w 323"/>
                <a:gd name="T87" fmla="*/ 207 h 229"/>
                <a:gd name="T88" fmla="*/ 213 w 323"/>
                <a:gd name="T89" fmla="*/ 215 h 229"/>
                <a:gd name="T90" fmla="*/ 208 w 323"/>
                <a:gd name="T91" fmla="*/ 217 h 229"/>
                <a:gd name="T92" fmla="*/ 201 w 323"/>
                <a:gd name="T93" fmla="*/ 217 h 229"/>
                <a:gd name="T94" fmla="*/ 186 w 323"/>
                <a:gd name="T95" fmla="*/ 229 h 229"/>
                <a:gd name="T96" fmla="*/ 188 w 323"/>
                <a:gd name="T97" fmla="*/ 222 h 229"/>
                <a:gd name="T98" fmla="*/ 181 w 323"/>
                <a:gd name="T99" fmla="*/ 206 h 229"/>
                <a:gd name="T100" fmla="*/ 182 w 323"/>
                <a:gd name="T101" fmla="*/ 195 h 229"/>
                <a:gd name="T102" fmla="*/ 174 w 323"/>
                <a:gd name="T103" fmla="*/ 200 h 229"/>
                <a:gd name="T104" fmla="*/ 138 w 323"/>
                <a:gd name="T105" fmla="*/ 195 h 229"/>
                <a:gd name="T106" fmla="*/ 106 w 323"/>
                <a:gd name="T107" fmla="*/ 182 h 229"/>
                <a:gd name="T108" fmla="*/ 78 w 323"/>
                <a:gd name="T109" fmla="*/ 172 h 229"/>
                <a:gd name="T110" fmla="*/ 42 w 323"/>
                <a:gd name="T111" fmla="*/ 169 h 229"/>
                <a:gd name="T112" fmla="*/ 24 w 323"/>
                <a:gd name="T113" fmla="*/ 166 h 229"/>
                <a:gd name="T114" fmla="*/ 19 w 323"/>
                <a:gd name="T115" fmla="*/ 160 h 229"/>
                <a:gd name="T116" fmla="*/ 12 w 323"/>
                <a:gd name="T117" fmla="*/ 149 h 229"/>
                <a:gd name="T118" fmla="*/ 1 w 323"/>
                <a:gd name="T119" fmla="*/ 130 h 229"/>
                <a:gd name="T120" fmla="*/ 0 w 323"/>
                <a:gd name="T121" fmla="*/ 120 h 229"/>
                <a:gd name="T122" fmla="*/ 3 w 323"/>
                <a:gd name="T123" fmla="*/ 109 h 229"/>
                <a:gd name="T124" fmla="*/ 3 w 323"/>
                <a:gd name="T125" fmla="*/ 10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229">
                  <a:moveTo>
                    <a:pt x="3" y="106"/>
                  </a:moveTo>
                  <a:lnTo>
                    <a:pt x="15" y="94"/>
                  </a:lnTo>
                  <a:lnTo>
                    <a:pt x="14" y="83"/>
                  </a:lnTo>
                  <a:lnTo>
                    <a:pt x="19" y="78"/>
                  </a:lnTo>
                  <a:lnTo>
                    <a:pt x="20" y="73"/>
                  </a:lnTo>
                  <a:lnTo>
                    <a:pt x="23" y="73"/>
                  </a:lnTo>
                  <a:lnTo>
                    <a:pt x="26" y="68"/>
                  </a:lnTo>
                  <a:lnTo>
                    <a:pt x="38" y="66"/>
                  </a:lnTo>
                  <a:lnTo>
                    <a:pt x="40" y="48"/>
                  </a:lnTo>
                  <a:lnTo>
                    <a:pt x="39" y="43"/>
                  </a:lnTo>
                  <a:lnTo>
                    <a:pt x="41" y="37"/>
                  </a:lnTo>
                  <a:lnTo>
                    <a:pt x="41" y="26"/>
                  </a:lnTo>
                  <a:lnTo>
                    <a:pt x="46" y="22"/>
                  </a:lnTo>
                  <a:lnTo>
                    <a:pt x="44" y="19"/>
                  </a:lnTo>
                  <a:lnTo>
                    <a:pt x="46" y="9"/>
                  </a:lnTo>
                  <a:lnTo>
                    <a:pt x="67" y="13"/>
                  </a:lnTo>
                  <a:lnTo>
                    <a:pt x="69" y="11"/>
                  </a:lnTo>
                  <a:lnTo>
                    <a:pt x="79" y="12"/>
                  </a:lnTo>
                  <a:lnTo>
                    <a:pt x="83" y="10"/>
                  </a:lnTo>
                  <a:lnTo>
                    <a:pt x="86" y="14"/>
                  </a:lnTo>
                  <a:lnTo>
                    <a:pt x="92" y="10"/>
                  </a:lnTo>
                  <a:lnTo>
                    <a:pt x="95" y="11"/>
                  </a:lnTo>
                  <a:lnTo>
                    <a:pt x="96" y="18"/>
                  </a:lnTo>
                  <a:lnTo>
                    <a:pt x="100" y="18"/>
                  </a:lnTo>
                  <a:lnTo>
                    <a:pt x="116" y="17"/>
                  </a:lnTo>
                  <a:lnTo>
                    <a:pt x="130" y="11"/>
                  </a:lnTo>
                  <a:lnTo>
                    <a:pt x="135" y="14"/>
                  </a:lnTo>
                  <a:lnTo>
                    <a:pt x="136" y="19"/>
                  </a:lnTo>
                  <a:lnTo>
                    <a:pt x="154" y="19"/>
                  </a:lnTo>
                  <a:lnTo>
                    <a:pt x="160" y="24"/>
                  </a:lnTo>
                  <a:lnTo>
                    <a:pt x="166" y="20"/>
                  </a:lnTo>
                  <a:lnTo>
                    <a:pt x="167" y="16"/>
                  </a:lnTo>
                  <a:lnTo>
                    <a:pt x="169" y="13"/>
                  </a:lnTo>
                  <a:lnTo>
                    <a:pt x="184" y="1"/>
                  </a:lnTo>
                  <a:lnTo>
                    <a:pt x="192" y="0"/>
                  </a:lnTo>
                  <a:lnTo>
                    <a:pt x="201" y="9"/>
                  </a:lnTo>
                  <a:lnTo>
                    <a:pt x="208" y="9"/>
                  </a:lnTo>
                  <a:lnTo>
                    <a:pt x="208" y="9"/>
                  </a:lnTo>
                  <a:lnTo>
                    <a:pt x="220" y="32"/>
                  </a:lnTo>
                  <a:lnTo>
                    <a:pt x="216" y="38"/>
                  </a:lnTo>
                  <a:lnTo>
                    <a:pt x="214" y="48"/>
                  </a:lnTo>
                  <a:lnTo>
                    <a:pt x="216" y="53"/>
                  </a:lnTo>
                  <a:lnTo>
                    <a:pt x="255" y="49"/>
                  </a:lnTo>
                  <a:lnTo>
                    <a:pt x="269" y="52"/>
                  </a:lnTo>
                  <a:lnTo>
                    <a:pt x="272" y="56"/>
                  </a:lnTo>
                  <a:lnTo>
                    <a:pt x="273" y="61"/>
                  </a:lnTo>
                  <a:lnTo>
                    <a:pt x="280" y="61"/>
                  </a:lnTo>
                  <a:lnTo>
                    <a:pt x="289" y="80"/>
                  </a:lnTo>
                  <a:lnTo>
                    <a:pt x="304" y="79"/>
                  </a:lnTo>
                  <a:lnTo>
                    <a:pt x="305" y="83"/>
                  </a:lnTo>
                  <a:lnTo>
                    <a:pt x="310" y="90"/>
                  </a:lnTo>
                  <a:lnTo>
                    <a:pt x="303" y="94"/>
                  </a:lnTo>
                  <a:lnTo>
                    <a:pt x="290" y="111"/>
                  </a:lnTo>
                  <a:lnTo>
                    <a:pt x="291" y="122"/>
                  </a:lnTo>
                  <a:lnTo>
                    <a:pt x="294" y="129"/>
                  </a:lnTo>
                  <a:lnTo>
                    <a:pt x="306" y="132"/>
                  </a:lnTo>
                  <a:lnTo>
                    <a:pt x="313" y="137"/>
                  </a:lnTo>
                  <a:lnTo>
                    <a:pt x="320" y="137"/>
                  </a:lnTo>
                  <a:lnTo>
                    <a:pt x="323" y="142"/>
                  </a:lnTo>
                  <a:lnTo>
                    <a:pt x="322" y="150"/>
                  </a:lnTo>
                  <a:lnTo>
                    <a:pt x="316" y="152"/>
                  </a:lnTo>
                  <a:lnTo>
                    <a:pt x="317" y="156"/>
                  </a:lnTo>
                  <a:lnTo>
                    <a:pt x="312" y="157"/>
                  </a:lnTo>
                  <a:lnTo>
                    <a:pt x="307" y="168"/>
                  </a:lnTo>
                  <a:lnTo>
                    <a:pt x="304" y="171"/>
                  </a:lnTo>
                  <a:lnTo>
                    <a:pt x="303" y="173"/>
                  </a:lnTo>
                  <a:lnTo>
                    <a:pt x="307" y="172"/>
                  </a:lnTo>
                  <a:lnTo>
                    <a:pt x="308" y="175"/>
                  </a:lnTo>
                  <a:lnTo>
                    <a:pt x="305" y="180"/>
                  </a:lnTo>
                  <a:lnTo>
                    <a:pt x="305" y="180"/>
                  </a:lnTo>
                  <a:lnTo>
                    <a:pt x="304" y="184"/>
                  </a:lnTo>
                  <a:lnTo>
                    <a:pt x="301" y="183"/>
                  </a:lnTo>
                  <a:lnTo>
                    <a:pt x="283" y="195"/>
                  </a:lnTo>
                  <a:lnTo>
                    <a:pt x="282" y="190"/>
                  </a:lnTo>
                  <a:lnTo>
                    <a:pt x="278" y="193"/>
                  </a:lnTo>
                  <a:lnTo>
                    <a:pt x="278" y="190"/>
                  </a:lnTo>
                  <a:lnTo>
                    <a:pt x="274" y="190"/>
                  </a:lnTo>
                  <a:lnTo>
                    <a:pt x="273" y="193"/>
                  </a:lnTo>
                  <a:lnTo>
                    <a:pt x="265" y="195"/>
                  </a:lnTo>
                  <a:lnTo>
                    <a:pt x="265" y="191"/>
                  </a:lnTo>
                  <a:lnTo>
                    <a:pt x="260" y="191"/>
                  </a:lnTo>
                  <a:lnTo>
                    <a:pt x="256" y="194"/>
                  </a:lnTo>
                  <a:lnTo>
                    <a:pt x="252" y="190"/>
                  </a:lnTo>
                  <a:lnTo>
                    <a:pt x="251" y="196"/>
                  </a:lnTo>
                  <a:lnTo>
                    <a:pt x="242" y="200"/>
                  </a:lnTo>
                  <a:lnTo>
                    <a:pt x="241" y="203"/>
                  </a:lnTo>
                  <a:lnTo>
                    <a:pt x="236" y="204"/>
                  </a:lnTo>
                  <a:lnTo>
                    <a:pt x="238" y="207"/>
                  </a:lnTo>
                  <a:lnTo>
                    <a:pt x="220" y="211"/>
                  </a:lnTo>
                  <a:lnTo>
                    <a:pt x="213" y="215"/>
                  </a:lnTo>
                  <a:lnTo>
                    <a:pt x="213" y="215"/>
                  </a:lnTo>
                  <a:lnTo>
                    <a:pt x="208" y="217"/>
                  </a:lnTo>
                  <a:lnTo>
                    <a:pt x="205" y="215"/>
                  </a:lnTo>
                  <a:lnTo>
                    <a:pt x="201" y="217"/>
                  </a:lnTo>
                  <a:lnTo>
                    <a:pt x="193" y="229"/>
                  </a:lnTo>
                  <a:lnTo>
                    <a:pt x="186" y="229"/>
                  </a:lnTo>
                  <a:lnTo>
                    <a:pt x="184" y="227"/>
                  </a:lnTo>
                  <a:lnTo>
                    <a:pt x="188" y="222"/>
                  </a:lnTo>
                  <a:lnTo>
                    <a:pt x="186" y="213"/>
                  </a:lnTo>
                  <a:lnTo>
                    <a:pt x="181" y="206"/>
                  </a:lnTo>
                  <a:lnTo>
                    <a:pt x="185" y="199"/>
                  </a:lnTo>
                  <a:lnTo>
                    <a:pt x="182" y="195"/>
                  </a:lnTo>
                  <a:lnTo>
                    <a:pt x="176" y="197"/>
                  </a:lnTo>
                  <a:lnTo>
                    <a:pt x="174" y="200"/>
                  </a:lnTo>
                  <a:lnTo>
                    <a:pt x="149" y="206"/>
                  </a:lnTo>
                  <a:lnTo>
                    <a:pt x="138" y="195"/>
                  </a:lnTo>
                  <a:lnTo>
                    <a:pt x="118" y="198"/>
                  </a:lnTo>
                  <a:lnTo>
                    <a:pt x="106" y="182"/>
                  </a:lnTo>
                  <a:lnTo>
                    <a:pt x="96" y="176"/>
                  </a:lnTo>
                  <a:lnTo>
                    <a:pt x="78" y="172"/>
                  </a:lnTo>
                  <a:lnTo>
                    <a:pt x="75" y="169"/>
                  </a:lnTo>
                  <a:lnTo>
                    <a:pt x="42" y="169"/>
                  </a:lnTo>
                  <a:lnTo>
                    <a:pt x="24" y="166"/>
                  </a:lnTo>
                  <a:lnTo>
                    <a:pt x="24" y="166"/>
                  </a:lnTo>
                  <a:lnTo>
                    <a:pt x="21" y="159"/>
                  </a:lnTo>
                  <a:lnTo>
                    <a:pt x="19" y="160"/>
                  </a:lnTo>
                  <a:lnTo>
                    <a:pt x="15" y="149"/>
                  </a:lnTo>
                  <a:lnTo>
                    <a:pt x="12" y="149"/>
                  </a:lnTo>
                  <a:lnTo>
                    <a:pt x="11" y="137"/>
                  </a:lnTo>
                  <a:lnTo>
                    <a:pt x="1" y="130"/>
                  </a:lnTo>
                  <a:lnTo>
                    <a:pt x="5" y="125"/>
                  </a:lnTo>
                  <a:lnTo>
                    <a:pt x="0" y="120"/>
                  </a:lnTo>
                  <a:lnTo>
                    <a:pt x="7" y="115"/>
                  </a:lnTo>
                  <a:lnTo>
                    <a:pt x="3" y="109"/>
                  </a:lnTo>
                  <a:lnTo>
                    <a:pt x="3" y="109"/>
                  </a:lnTo>
                  <a:lnTo>
                    <a:pt x="3" y="10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4" name="Freeform 71">
              <a:extLst>
                <a:ext uri="{FF2B5EF4-FFF2-40B4-BE49-F238E27FC236}">
                  <a16:creationId xmlns:a16="http://schemas.microsoft.com/office/drawing/2014/main" id="{D21872B4-9209-4AED-8319-81E647851628}"/>
                </a:ext>
              </a:extLst>
            </p:cNvPr>
            <p:cNvSpPr>
              <a:spLocks/>
            </p:cNvSpPr>
            <p:nvPr/>
          </p:nvSpPr>
          <p:spPr bwMode="auto">
            <a:xfrm>
              <a:off x="6246813" y="5497513"/>
              <a:ext cx="109538" cy="114300"/>
            </a:xfrm>
            <a:custGeom>
              <a:avLst/>
              <a:gdLst>
                <a:gd name="T0" fmla="*/ 35 w 69"/>
                <a:gd name="T1" fmla="*/ 1 h 72"/>
                <a:gd name="T2" fmla="*/ 40 w 69"/>
                <a:gd name="T3" fmla="*/ 6 h 72"/>
                <a:gd name="T4" fmla="*/ 45 w 69"/>
                <a:gd name="T5" fmla="*/ 0 h 72"/>
                <a:gd name="T6" fmla="*/ 53 w 69"/>
                <a:gd name="T7" fmla="*/ 9 h 72"/>
                <a:gd name="T8" fmla="*/ 58 w 69"/>
                <a:gd name="T9" fmla="*/ 13 h 72"/>
                <a:gd name="T10" fmla="*/ 58 w 69"/>
                <a:gd name="T11" fmla="*/ 19 h 72"/>
                <a:gd name="T12" fmla="*/ 59 w 69"/>
                <a:gd name="T13" fmla="*/ 23 h 72"/>
                <a:gd name="T14" fmla="*/ 61 w 69"/>
                <a:gd name="T15" fmla="*/ 24 h 72"/>
                <a:gd name="T16" fmla="*/ 61 w 69"/>
                <a:gd name="T17" fmla="*/ 24 h 72"/>
                <a:gd name="T18" fmla="*/ 64 w 69"/>
                <a:gd name="T19" fmla="*/ 27 h 72"/>
                <a:gd name="T20" fmla="*/ 65 w 69"/>
                <a:gd name="T21" fmla="*/ 35 h 72"/>
                <a:gd name="T22" fmla="*/ 64 w 69"/>
                <a:gd name="T23" fmla="*/ 39 h 72"/>
                <a:gd name="T24" fmla="*/ 66 w 69"/>
                <a:gd name="T25" fmla="*/ 42 h 72"/>
                <a:gd name="T26" fmla="*/ 67 w 69"/>
                <a:gd name="T27" fmla="*/ 49 h 72"/>
                <a:gd name="T28" fmla="*/ 62 w 69"/>
                <a:gd name="T29" fmla="*/ 52 h 72"/>
                <a:gd name="T30" fmla="*/ 58 w 69"/>
                <a:gd name="T31" fmla="*/ 58 h 72"/>
                <a:gd name="T32" fmla="*/ 59 w 69"/>
                <a:gd name="T33" fmla="*/ 63 h 72"/>
                <a:gd name="T34" fmla="*/ 60 w 69"/>
                <a:gd name="T35" fmla="*/ 70 h 72"/>
                <a:gd name="T36" fmla="*/ 54 w 69"/>
                <a:gd name="T37" fmla="*/ 72 h 72"/>
                <a:gd name="T38" fmla="*/ 44 w 69"/>
                <a:gd name="T39" fmla="*/ 68 h 72"/>
                <a:gd name="T40" fmla="*/ 43 w 69"/>
                <a:gd name="T41" fmla="*/ 70 h 72"/>
                <a:gd name="T42" fmla="*/ 38 w 69"/>
                <a:gd name="T43" fmla="*/ 66 h 72"/>
                <a:gd name="T44" fmla="*/ 36 w 69"/>
                <a:gd name="T45" fmla="*/ 60 h 72"/>
                <a:gd name="T46" fmla="*/ 28 w 69"/>
                <a:gd name="T47" fmla="*/ 61 h 72"/>
                <a:gd name="T48" fmla="*/ 16 w 69"/>
                <a:gd name="T49" fmla="*/ 54 h 72"/>
                <a:gd name="T50" fmla="*/ 8 w 69"/>
                <a:gd name="T51" fmla="*/ 51 h 72"/>
                <a:gd name="T52" fmla="*/ 1 w 69"/>
                <a:gd name="T53" fmla="*/ 46 h 72"/>
                <a:gd name="T54" fmla="*/ 3 w 69"/>
                <a:gd name="T55" fmla="*/ 44 h 72"/>
                <a:gd name="T56" fmla="*/ 0 w 69"/>
                <a:gd name="T57" fmla="*/ 39 h 72"/>
                <a:gd name="T58" fmla="*/ 5 w 69"/>
                <a:gd name="T59" fmla="*/ 35 h 72"/>
                <a:gd name="T60" fmla="*/ 7 w 69"/>
                <a:gd name="T61" fmla="*/ 30 h 72"/>
                <a:gd name="T62" fmla="*/ 5 w 69"/>
                <a:gd name="T63" fmla="*/ 28 h 72"/>
                <a:gd name="T64" fmla="*/ 6 w 69"/>
                <a:gd name="T65" fmla="*/ 27 h 72"/>
                <a:gd name="T66" fmla="*/ 11 w 69"/>
                <a:gd name="T67" fmla="*/ 25 h 72"/>
                <a:gd name="T68" fmla="*/ 23 w 69"/>
                <a:gd name="T69" fmla="*/ 22 h 72"/>
                <a:gd name="T70" fmla="*/ 21 w 69"/>
                <a:gd name="T71" fmla="*/ 16 h 72"/>
                <a:gd name="T72" fmla="*/ 22 w 69"/>
                <a:gd name="T73" fmla="*/ 13 h 72"/>
                <a:gd name="T74" fmla="*/ 24 w 69"/>
                <a:gd name="T75" fmla="*/ 10 h 72"/>
                <a:gd name="T76" fmla="*/ 29 w 69"/>
                <a:gd name="T7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 h="72">
                  <a:moveTo>
                    <a:pt x="29" y="1"/>
                  </a:moveTo>
                  <a:lnTo>
                    <a:pt x="35" y="1"/>
                  </a:lnTo>
                  <a:lnTo>
                    <a:pt x="36" y="6"/>
                  </a:lnTo>
                  <a:lnTo>
                    <a:pt x="40" y="6"/>
                  </a:lnTo>
                  <a:lnTo>
                    <a:pt x="42" y="1"/>
                  </a:lnTo>
                  <a:lnTo>
                    <a:pt x="45" y="0"/>
                  </a:lnTo>
                  <a:lnTo>
                    <a:pt x="48" y="6"/>
                  </a:lnTo>
                  <a:lnTo>
                    <a:pt x="53" y="9"/>
                  </a:lnTo>
                  <a:lnTo>
                    <a:pt x="58" y="9"/>
                  </a:lnTo>
                  <a:lnTo>
                    <a:pt x="58" y="13"/>
                  </a:lnTo>
                  <a:lnTo>
                    <a:pt x="55" y="13"/>
                  </a:lnTo>
                  <a:lnTo>
                    <a:pt x="58" y="19"/>
                  </a:lnTo>
                  <a:lnTo>
                    <a:pt x="58" y="22"/>
                  </a:lnTo>
                  <a:lnTo>
                    <a:pt x="59" y="23"/>
                  </a:lnTo>
                  <a:lnTo>
                    <a:pt x="59" y="23"/>
                  </a:lnTo>
                  <a:lnTo>
                    <a:pt x="61" y="24"/>
                  </a:lnTo>
                  <a:lnTo>
                    <a:pt x="61" y="24"/>
                  </a:lnTo>
                  <a:lnTo>
                    <a:pt x="61" y="24"/>
                  </a:lnTo>
                  <a:lnTo>
                    <a:pt x="61" y="24"/>
                  </a:lnTo>
                  <a:lnTo>
                    <a:pt x="64" y="27"/>
                  </a:lnTo>
                  <a:lnTo>
                    <a:pt x="62" y="31"/>
                  </a:lnTo>
                  <a:lnTo>
                    <a:pt x="65" y="35"/>
                  </a:lnTo>
                  <a:lnTo>
                    <a:pt x="67" y="35"/>
                  </a:lnTo>
                  <a:lnTo>
                    <a:pt x="64" y="39"/>
                  </a:lnTo>
                  <a:lnTo>
                    <a:pt x="66" y="39"/>
                  </a:lnTo>
                  <a:lnTo>
                    <a:pt x="66" y="42"/>
                  </a:lnTo>
                  <a:lnTo>
                    <a:pt x="69" y="42"/>
                  </a:lnTo>
                  <a:lnTo>
                    <a:pt x="67" y="49"/>
                  </a:lnTo>
                  <a:lnTo>
                    <a:pt x="67" y="49"/>
                  </a:lnTo>
                  <a:lnTo>
                    <a:pt x="62" y="52"/>
                  </a:lnTo>
                  <a:lnTo>
                    <a:pt x="65" y="56"/>
                  </a:lnTo>
                  <a:lnTo>
                    <a:pt x="58" y="58"/>
                  </a:lnTo>
                  <a:lnTo>
                    <a:pt x="61" y="63"/>
                  </a:lnTo>
                  <a:lnTo>
                    <a:pt x="59" y="63"/>
                  </a:lnTo>
                  <a:lnTo>
                    <a:pt x="62" y="66"/>
                  </a:lnTo>
                  <a:lnTo>
                    <a:pt x="60" y="70"/>
                  </a:lnTo>
                  <a:lnTo>
                    <a:pt x="58" y="68"/>
                  </a:lnTo>
                  <a:lnTo>
                    <a:pt x="54" y="72"/>
                  </a:lnTo>
                  <a:lnTo>
                    <a:pt x="53" y="68"/>
                  </a:lnTo>
                  <a:lnTo>
                    <a:pt x="44" y="68"/>
                  </a:lnTo>
                  <a:lnTo>
                    <a:pt x="43" y="70"/>
                  </a:lnTo>
                  <a:lnTo>
                    <a:pt x="43" y="70"/>
                  </a:lnTo>
                  <a:lnTo>
                    <a:pt x="40" y="65"/>
                  </a:lnTo>
                  <a:lnTo>
                    <a:pt x="38" y="66"/>
                  </a:lnTo>
                  <a:lnTo>
                    <a:pt x="36" y="65"/>
                  </a:lnTo>
                  <a:lnTo>
                    <a:pt x="36" y="60"/>
                  </a:lnTo>
                  <a:lnTo>
                    <a:pt x="31" y="59"/>
                  </a:lnTo>
                  <a:lnTo>
                    <a:pt x="28" y="61"/>
                  </a:lnTo>
                  <a:lnTo>
                    <a:pt x="18" y="58"/>
                  </a:lnTo>
                  <a:lnTo>
                    <a:pt x="16" y="54"/>
                  </a:lnTo>
                  <a:lnTo>
                    <a:pt x="13" y="55"/>
                  </a:lnTo>
                  <a:lnTo>
                    <a:pt x="8" y="51"/>
                  </a:lnTo>
                  <a:lnTo>
                    <a:pt x="2" y="49"/>
                  </a:lnTo>
                  <a:lnTo>
                    <a:pt x="1" y="46"/>
                  </a:lnTo>
                  <a:lnTo>
                    <a:pt x="1" y="46"/>
                  </a:lnTo>
                  <a:lnTo>
                    <a:pt x="3" y="44"/>
                  </a:lnTo>
                  <a:lnTo>
                    <a:pt x="0" y="42"/>
                  </a:lnTo>
                  <a:lnTo>
                    <a:pt x="0" y="39"/>
                  </a:lnTo>
                  <a:lnTo>
                    <a:pt x="3" y="35"/>
                  </a:lnTo>
                  <a:lnTo>
                    <a:pt x="5" y="35"/>
                  </a:lnTo>
                  <a:lnTo>
                    <a:pt x="5" y="32"/>
                  </a:lnTo>
                  <a:lnTo>
                    <a:pt x="7" y="30"/>
                  </a:lnTo>
                  <a:lnTo>
                    <a:pt x="2" y="29"/>
                  </a:lnTo>
                  <a:lnTo>
                    <a:pt x="5" y="28"/>
                  </a:lnTo>
                  <a:lnTo>
                    <a:pt x="2" y="27"/>
                  </a:lnTo>
                  <a:lnTo>
                    <a:pt x="6" y="27"/>
                  </a:lnTo>
                  <a:lnTo>
                    <a:pt x="8" y="24"/>
                  </a:lnTo>
                  <a:lnTo>
                    <a:pt x="11" y="25"/>
                  </a:lnTo>
                  <a:lnTo>
                    <a:pt x="16" y="21"/>
                  </a:lnTo>
                  <a:lnTo>
                    <a:pt x="23" y="22"/>
                  </a:lnTo>
                  <a:lnTo>
                    <a:pt x="23" y="16"/>
                  </a:lnTo>
                  <a:lnTo>
                    <a:pt x="21" y="16"/>
                  </a:lnTo>
                  <a:lnTo>
                    <a:pt x="20" y="14"/>
                  </a:lnTo>
                  <a:lnTo>
                    <a:pt x="22" y="13"/>
                  </a:lnTo>
                  <a:lnTo>
                    <a:pt x="21" y="11"/>
                  </a:lnTo>
                  <a:lnTo>
                    <a:pt x="24" y="10"/>
                  </a:lnTo>
                  <a:lnTo>
                    <a:pt x="26" y="13"/>
                  </a:lnTo>
                  <a:lnTo>
                    <a:pt x="29"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5" name="Freeform 72">
              <a:extLst>
                <a:ext uri="{FF2B5EF4-FFF2-40B4-BE49-F238E27FC236}">
                  <a16:creationId xmlns:a16="http://schemas.microsoft.com/office/drawing/2014/main" id="{617DA45E-E8A6-400F-AD72-52CFAE64E42A}"/>
                </a:ext>
              </a:extLst>
            </p:cNvPr>
            <p:cNvSpPr>
              <a:spLocks/>
            </p:cNvSpPr>
            <p:nvPr/>
          </p:nvSpPr>
          <p:spPr bwMode="auto">
            <a:xfrm>
              <a:off x="6650038" y="5380038"/>
              <a:ext cx="247650" cy="166688"/>
            </a:xfrm>
            <a:custGeom>
              <a:avLst/>
              <a:gdLst>
                <a:gd name="T0" fmla="*/ 70 w 156"/>
                <a:gd name="T1" fmla="*/ 0 h 105"/>
                <a:gd name="T2" fmla="*/ 80 w 156"/>
                <a:gd name="T3" fmla="*/ 11 h 105"/>
                <a:gd name="T4" fmla="*/ 83 w 156"/>
                <a:gd name="T5" fmla="*/ 18 h 105"/>
                <a:gd name="T6" fmla="*/ 94 w 156"/>
                <a:gd name="T7" fmla="*/ 23 h 105"/>
                <a:gd name="T8" fmla="*/ 94 w 156"/>
                <a:gd name="T9" fmla="*/ 29 h 105"/>
                <a:gd name="T10" fmla="*/ 111 w 156"/>
                <a:gd name="T11" fmla="*/ 32 h 105"/>
                <a:gd name="T12" fmla="*/ 118 w 156"/>
                <a:gd name="T13" fmla="*/ 28 h 105"/>
                <a:gd name="T14" fmla="*/ 125 w 156"/>
                <a:gd name="T15" fmla="*/ 27 h 105"/>
                <a:gd name="T16" fmla="*/ 127 w 156"/>
                <a:gd name="T17" fmla="*/ 22 h 105"/>
                <a:gd name="T18" fmla="*/ 127 w 156"/>
                <a:gd name="T19" fmla="*/ 9 h 105"/>
                <a:gd name="T20" fmla="*/ 137 w 156"/>
                <a:gd name="T21" fmla="*/ 23 h 105"/>
                <a:gd name="T22" fmla="*/ 142 w 156"/>
                <a:gd name="T23" fmla="*/ 23 h 105"/>
                <a:gd name="T24" fmla="*/ 148 w 156"/>
                <a:gd name="T25" fmla="*/ 30 h 105"/>
                <a:gd name="T26" fmla="*/ 156 w 156"/>
                <a:gd name="T27" fmla="*/ 41 h 105"/>
                <a:gd name="T28" fmla="*/ 142 w 156"/>
                <a:gd name="T29" fmla="*/ 60 h 105"/>
                <a:gd name="T30" fmla="*/ 145 w 156"/>
                <a:gd name="T31" fmla="*/ 72 h 105"/>
                <a:gd name="T32" fmla="*/ 139 w 156"/>
                <a:gd name="T33" fmla="*/ 89 h 105"/>
                <a:gd name="T34" fmla="*/ 135 w 156"/>
                <a:gd name="T35" fmla="*/ 102 h 105"/>
                <a:gd name="T36" fmla="*/ 128 w 156"/>
                <a:gd name="T37" fmla="*/ 99 h 105"/>
                <a:gd name="T38" fmla="*/ 129 w 156"/>
                <a:gd name="T39" fmla="*/ 95 h 105"/>
                <a:gd name="T40" fmla="*/ 119 w 156"/>
                <a:gd name="T41" fmla="*/ 89 h 105"/>
                <a:gd name="T42" fmla="*/ 106 w 156"/>
                <a:gd name="T43" fmla="*/ 88 h 105"/>
                <a:gd name="T44" fmla="*/ 93 w 156"/>
                <a:gd name="T45" fmla="*/ 84 h 105"/>
                <a:gd name="T46" fmla="*/ 88 w 156"/>
                <a:gd name="T47" fmla="*/ 81 h 105"/>
                <a:gd name="T48" fmla="*/ 79 w 156"/>
                <a:gd name="T49" fmla="*/ 89 h 105"/>
                <a:gd name="T50" fmla="*/ 69 w 156"/>
                <a:gd name="T51" fmla="*/ 90 h 105"/>
                <a:gd name="T52" fmla="*/ 53 w 156"/>
                <a:gd name="T53" fmla="*/ 84 h 105"/>
                <a:gd name="T54" fmla="*/ 40 w 156"/>
                <a:gd name="T55" fmla="*/ 75 h 105"/>
                <a:gd name="T56" fmla="*/ 36 w 156"/>
                <a:gd name="T57" fmla="*/ 82 h 105"/>
                <a:gd name="T58" fmla="*/ 23 w 156"/>
                <a:gd name="T59" fmla="*/ 80 h 105"/>
                <a:gd name="T60" fmla="*/ 19 w 156"/>
                <a:gd name="T61" fmla="*/ 79 h 105"/>
                <a:gd name="T62" fmla="*/ 12 w 156"/>
                <a:gd name="T63" fmla="*/ 77 h 105"/>
                <a:gd name="T64" fmla="*/ 4 w 156"/>
                <a:gd name="T65" fmla="*/ 85 h 105"/>
                <a:gd name="T66" fmla="*/ 0 w 156"/>
                <a:gd name="T67" fmla="*/ 79 h 105"/>
                <a:gd name="T68" fmla="*/ 3 w 156"/>
                <a:gd name="T69" fmla="*/ 75 h 105"/>
                <a:gd name="T70" fmla="*/ 11 w 156"/>
                <a:gd name="T71" fmla="*/ 72 h 105"/>
                <a:gd name="T72" fmla="*/ 19 w 156"/>
                <a:gd name="T73" fmla="*/ 68 h 105"/>
                <a:gd name="T74" fmla="*/ 17 w 156"/>
                <a:gd name="T75" fmla="*/ 56 h 105"/>
                <a:gd name="T76" fmla="*/ 12 w 156"/>
                <a:gd name="T77" fmla="*/ 59 h 105"/>
                <a:gd name="T78" fmla="*/ 19 w 156"/>
                <a:gd name="T79" fmla="*/ 42 h 105"/>
                <a:gd name="T80" fmla="*/ 27 w 156"/>
                <a:gd name="T81" fmla="*/ 35 h 105"/>
                <a:gd name="T82" fmla="*/ 33 w 156"/>
                <a:gd name="T83" fmla="*/ 25 h 105"/>
                <a:gd name="T84" fmla="*/ 41 w 156"/>
                <a:gd name="T85" fmla="*/ 18 h 105"/>
                <a:gd name="T86" fmla="*/ 42 w 156"/>
                <a:gd name="T87" fmla="*/ 11 h 105"/>
                <a:gd name="T88" fmla="*/ 52 w 156"/>
                <a:gd name="T89" fmla="*/ 10 h 105"/>
                <a:gd name="T90" fmla="*/ 59 w 156"/>
                <a:gd name="T91" fmla="*/ 8 h 105"/>
                <a:gd name="T92" fmla="*/ 62 w 156"/>
                <a:gd name="T93" fmla="*/ 1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05">
                  <a:moveTo>
                    <a:pt x="63" y="2"/>
                  </a:moveTo>
                  <a:lnTo>
                    <a:pt x="68" y="2"/>
                  </a:lnTo>
                  <a:lnTo>
                    <a:pt x="70" y="0"/>
                  </a:lnTo>
                  <a:lnTo>
                    <a:pt x="77" y="12"/>
                  </a:lnTo>
                  <a:lnTo>
                    <a:pt x="81" y="14"/>
                  </a:lnTo>
                  <a:lnTo>
                    <a:pt x="80" y="11"/>
                  </a:lnTo>
                  <a:lnTo>
                    <a:pt x="82" y="10"/>
                  </a:lnTo>
                  <a:lnTo>
                    <a:pt x="83" y="11"/>
                  </a:lnTo>
                  <a:lnTo>
                    <a:pt x="83" y="18"/>
                  </a:lnTo>
                  <a:lnTo>
                    <a:pt x="85" y="22"/>
                  </a:lnTo>
                  <a:lnTo>
                    <a:pt x="92" y="25"/>
                  </a:lnTo>
                  <a:lnTo>
                    <a:pt x="94" y="23"/>
                  </a:lnTo>
                  <a:lnTo>
                    <a:pt x="94" y="23"/>
                  </a:lnTo>
                  <a:lnTo>
                    <a:pt x="100" y="22"/>
                  </a:lnTo>
                  <a:lnTo>
                    <a:pt x="94" y="29"/>
                  </a:lnTo>
                  <a:lnTo>
                    <a:pt x="96" y="30"/>
                  </a:lnTo>
                  <a:lnTo>
                    <a:pt x="106" y="30"/>
                  </a:lnTo>
                  <a:lnTo>
                    <a:pt x="111" y="32"/>
                  </a:lnTo>
                  <a:lnTo>
                    <a:pt x="112" y="26"/>
                  </a:lnTo>
                  <a:lnTo>
                    <a:pt x="115" y="24"/>
                  </a:lnTo>
                  <a:lnTo>
                    <a:pt x="118" y="28"/>
                  </a:lnTo>
                  <a:lnTo>
                    <a:pt x="121" y="26"/>
                  </a:lnTo>
                  <a:lnTo>
                    <a:pt x="123" y="28"/>
                  </a:lnTo>
                  <a:lnTo>
                    <a:pt x="125" y="27"/>
                  </a:lnTo>
                  <a:lnTo>
                    <a:pt x="123" y="23"/>
                  </a:lnTo>
                  <a:lnTo>
                    <a:pt x="126" y="23"/>
                  </a:lnTo>
                  <a:lnTo>
                    <a:pt x="127" y="22"/>
                  </a:lnTo>
                  <a:lnTo>
                    <a:pt x="120" y="17"/>
                  </a:lnTo>
                  <a:lnTo>
                    <a:pt x="127" y="12"/>
                  </a:lnTo>
                  <a:lnTo>
                    <a:pt x="127" y="9"/>
                  </a:lnTo>
                  <a:lnTo>
                    <a:pt x="131" y="6"/>
                  </a:lnTo>
                  <a:lnTo>
                    <a:pt x="130" y="19"/>
                  </a:lnTo>
                  <a:lnTo>
                    <a:pt x="137" y="23"/>
                  </a:lnTo>
                  <a:lnTo>
                    <a:pt x="137" y="16"/>
                  </a:lnTo>
                  <a:lnTo>
                    <a:pt x="142" y="18"/>
                  </a:lnTo>
                  <a:lnTo>
                    <a:pt x="142" y="23"/>
                  </a:lnTo>
                  <a:lnTo>
                    <a:pt x="135" y="31"/>
                  </a:lnTo>
                  <a:lnTo>
                    <a:pt x="138" y="33"/>
                  </a:lnTo>
                  <a:lnTo>
                    <a:pt x="148" y="30"/>
                  </a:lnTo>
                  <a:lnTo>
                    <a:pt x="148" y="30"/>
                  </a:lnTo>
                  <a:lnTo>
                    <a:pt x="156" y="38"/>
                  </a:lnTo>
                  <a:lnTo>
                    <a:pt x="156" y="41"/>
                  </a:lnTo>
                  <a:lnTo>
                    <a:pt x="152" y="45"/>
                  </a:lnTo>
                  <a:lnTo>
                    <a:pt x="149" y="53"/>
                  </a:lnTo>
                  <a:lnTo>
                    <a:pt x="142" y="60"/>
                  </a:lnTo>
                  <a:lnTo>
                    <a:pt x="133" y="62"/>
                  </a:lnTo>
                  <a:lnTo>
                    <a:pt x="132" y="64"/>
                  </a:lnTo>
                  <a:lnTo>
                    <a:pt x="145" y="72"/>
                  </a:lnTo>
                  <a:lnTo>
                    <a:pt x="143" y="76"/>
                  </a:lnTo>
                  <a:lnTo>
                    <a:pt x="144" y="80"/>
                  </a:lnTo>
                  <a:lnTo>
                    <a:pt x="139" y="89"/>
                  </a:lnTo>
                  <a:lnTo>
                    <a:pt x="138" y="105"/>
                  </a:lnTo>
                  <a:lnTo>
                    <a:pt x="138" y="105"/>
                  </a:lnTo>
                  <a:lnTo>
                    <a:pt x="135" y="102"/>
                  </a:lnTo>
                  <a:lnTo>
                    <a:pt x="130" y="104"/>
                  </a:lnTo>
                  <a:lnTo>
                    <a:pt x="130" y="101"/>
                  </a:lnTo>
                  <a:lnTo>
                    <a:pt x="128" y="99"/>
                  </a:lnTo>
                  <a:lnTo>
                    <a:pt x="132" y="97"/>
                  </a:lnTo>
                  <a:lnTo>
                    <a:pt x="131" y="94"/>
                  </a:lnTo>
                  <a:lnTo>
                    <a:pt x="129" y="95"/>
                  </a:lnTo>
                  <a:lnTo>
                    <a:pt x="120" y="91"/>
                  </a:lnTo>
                  <a:lnTo>
                    <a:pt x="120" y="91"/>
                  </a:lnTo>
                  <a:lnTo>
                    <a:pt x="119" y="89"/>
                  </a:lnTo>
                  <a:lnTo>
                    <a:pt x="114" y="89"/>
                  </a:lnTo>
                  <a:lnTo>
                    <a:pt x="108" y="93"/>
                  </a:lnTo>
                  <a:lnTo>
                    <a:pt x="106" y="88"/>
                  </a:lnTo>
                  <a:lnTo>
                    <a:pt x="98" y="84"/>
                  </a:lnTo>
                  <a:lnTo>
                    <a:pt x="96" y="81"/>
                  </a:lnTo>
                  <a:lnTo>
                    <a:pt x="93" y="84"/>
                  </a:lnTo>
                  <a:lnTo>
                    <a:pt x="93" y="81"/>
                  </a:lnTo>
                  <a:lnTo>
                    <a:pt x="91" y="82"/>
                  </a:lnTo>
                  <a:lnTo>
                    <a:pt x="88" y="81"/>
                  </a:lnTo>
                  <a:lnTo>
                    <a:pt x="84" y="86"/>
                  </a:lnTo>
                  <a:lnTo>
                    <a:pt x="84" y="93"/>
                  </a:lnTo>
                  <a:lnTo>
                    <a:pt x="79" y="89"/>
                  </a:lnTo>
                  <a:lnTo>
                    <a:pt x="74" y="94"/>
                  </a:lnTo>
                  <a:lnTo>
                    <a:pt x="72" y="89"/>
                  </a:lnTo>
                  <a:lnTo>
                    <a:pt x="69" y="90"/>
                  </a:lnTo>
                  <a:lnTo>
                    <a:pt x="63" y="87"/>
                  </a:lnTo>
                  <a:lnTo>
                    <a:pt x="63" y="87"/>
                  </a:lnTo>
                  <a:lnTo>
                    <a:pt x="53" y="84"/>
                  </a:lnTo>
                  <a:lnTo>
                    <a:pt x="49" y="75"/>
                  </a:lnTo>
                  <a:lnTo>
                    <a:pt x="45" y="72"/>
                  </a:lnTo>
                  <a:lnTo>
                    <a:pt x="40" y="75"/>
                  </a:lnTo>
                  <a:lnTo>
                    <a:pt x="42" y="76"/>
                  </a:lnTo>
                  <a:lnTo>
                    <a:pt x="40" y="76"/>
                  </a:lnTo>
                  <a:lnTo>
                    <a:pt x="36" y="82"/>
                  </a:lnTo>
                  <a:lnTo>
                    <a:pt x="33" y="83"/>
                  </a:lnTo>
                  <a:lnTo>
                    <a:pt x="28" y="83"/>
                  </a:lnTo>
                  <a:lnTo>
                    <a:pt x="23" y="80"/>
                  </a:lnTo>
                  <a:lnTo>
                    <a:pt x="23" y="77"/>
                  </a:lnTo>
                  <a:lnTo>
                    <a:pt x="19" y="77"/>
                  </a:lnTo>
                  <a:lnTo>
                    <a:pt x="19" y="79"/>
                  </a:lnTo>
                  <a:lnTo>
                    <a:pt x="16" y="79"/>
                  </a:lnTo>
                  <a:lnTo>
                    <a:pt x="15" y="83"/>
                  </a:lnTo>
                  <a:lnTo>
                    <a:pt x="12" y="77"/>
                  </a:lnTo>
                  <a:lnTo>
                    <a:pt x="8" y="83"/>
                  </a:lnTo>
                  <a:lnTo>
                    <a:pt x="8" y="86"/>
                  </a:lnTo>
                  <a:lnTo>
                    <a:pt x="4" y="85"/>
                  </a:lnTo>
                  <a:lnTo>
                    <a:pt x="3" y="87"/>
                  </a:lnTo>
                  <a:lnTo>
                    <a:pt x="3" y="82"/>
                  </a:lnTo>
                  <a:lnTo>
                    <a:pt x="0" y="79"/>
                  </a:lnTo>
                  <a:lnTo>
                    <a:pt x="0" y="79"/>
                  </a:lnTo>
                  <a:lnTo>
                    <a:pt x="5" y="77"/>
                  </a:lnTo>
                  <a:lnTo>
                    <a:pt x="3" y="75"/>
                  </a:lnTo>
                  <a:lnTo>
                    <a:pt x="4" y="72"/>
                  </a:lnTo>
                  <a:lnTo>
                    <a:pt x="11" y="75"/>
                  </a:lnTo>
                  <a:lnTo>
                    <a:pt x="11" y="72"/>
                  </a:lnTo>
                  <a:lnTo>
                    <a:pt x="14" y="73"/>
                  </a:lnTo>
                  <a:lnTo>
                    <a:pt x="13" y="69"/>
                  </a:lnTo>
                  <a:lnTo>
                    <a:pt x="19" y="68"/>
                  </a:lnTo>
                  <a:lnTo>
                    <a:pt x="16" y="66"/>
                  </a:lnTo>
                  <a:lnTo>
                    <a:pt x="19" y="62"/>
                  </a:lnTo>
                  <a:lnTo>
                    <a:pt x="17" y="56"/>
                  </a:lnTo>
                  <a:lnTo>
                    <a:pt x="15" y="55"/>
                  </a:lnTo>
                  <a:lnTo>
                    <a:pt x="15" y="58"/>
                  </a:lnTo>
                  <a:lnTo>
                    <a:pt x="12" y="59"/>
                  </a:lnTo>
                  <a:lnTo>
                    <a:pt x="11" y="56"/>
                  </a:lnTo>
                  <a:lnTo>
                    <a:pt x="20" y="46"/>
                  </a:lnTo>
                  <a:lnTo>
                    <a:pt x="19" y="42"/>
                  </a:lnTo>
                  <a:lnTo>
                    <a:pt x="27" y="37"/>
                  </a:lnTo>
                  <a:lnTo>
                    <a:pt x="27" y="35"/>
                  </a:lnTo>
                  <a:lnTo>
                    <a:pt x="27" y="35"/>
                  </a:lnTo>
                  <a:lnTo>
                    <a:pt x="26" y="32"/>
                  </a:lnTo>
                  <a:lnTo>
                    <a:pt x="31" y="30"/>
                  </a:lnTo>
                  <a:lnTo>
                    <a:pt x="33" y="25"/>
                  </a:lnTo>
                  <a:lnTo>
                    <a:pt x="36" y="26"/>
                  </a:lnTo>
                  <a:lnTo>
                    <a:pt x="41" y="20"/>
                  </a:lnTo>
                  <a:lnTo>
                    <a:pt x="41" y="18"/>
                  </a:lnTo>
                  <a:lnTo>
                    <a:pt x="38" y="18"/>
                  </a:lnTo>
                  <a:lnTo>
                    <a:pt x="39" y="13"/>
                  </a:lnTo>
                  <a:lnTo>
                    <a:pt x="42" y="11"/>
                  </a:lnTo>
                  <a:lnTo>
                    <a:pt x="48" y="13"/>
                  </a:lnTo>
                  <a:lnTo>
                    <a:pt x="49" y="10"/>
                  </a:lnTo>
                  <a:lnTo>
                    <a:pt x="52" y="10"/>
                  </a:lnTo>
                  <a:lnTo>
                    <a:pt x="53" y="8"/>
                  </a:lnTo>
                  <a:lnTo>
                    <a:pt x="57" y="7"/>
                  </a:lnTo>
                  <a:lnTo>
                    <a:pt x="59" y="8"/>
                  </a:lnTo>
                  <a:lnTo>
                    <a:pt x="59" y="10"/>
                  </a:lnTo>
                  <a:lnTo>
                    <a:pt x="61" y="9"/>
                  </a:lnTo>
                  <a:lnTo>
                    <a:pt x="62" y="10"/>
                  </a:lnTo>
                  <a:lnTo>
                    <a:pt x="66" y="5"/>
                  </a:lnTo>
                  <a:lnTo>
                    <a:pt x="63"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6" name="Freeform 73">
              <a:extLst>
                <a:ext uri="{FF2B5EF4-FFF2-40B4-BE49-F238E27FC236}">
                  <a16:creationId xmlns:a16="http://schemas.microsoft.com/office/drawing/2014/main" id="{5F62B3F7-205D-4DE3-ADA4-43900C0687AE}"/>
                </a:ext>
              </a:extLst>
            </p:cNvPr>
            <p:cNvSpPr>
              <a:spLocks/>
            </p:cNvSpPr>
            <p:nvPr/>
          </p:nvSpPr>
          <p:spPr bwMode="auto">
            <a:xfrm>
              <a:off x="8132763" y="5564188"/>
              <a:ext cx="371475" cy="228600"/>
            </a:xfrm>
            <a:custGeom>
              <a:avLst/>
              <a:gdLst>
                <a:gd name="T0" fmla="*/ 180 w 234"/>
                <a:gd name="T1" fmla="*/ 0 h 144"/>
                <a:gd name="T2" fmla="*/ 196 w 234"/>
                <a:gd name="T3" fmla="*/ 13 h 144"/>
                <a:gd name="T4" fmla="*/ 211 w 234"/>
                <a:gd name="T5" fmla="*/ 20 h 144"/>
                <a:gd name="T6" fmla="*/ 227 w 234"/>
                <a:gd name="T7" fmla="*/ 24 h 144"/>
                <a:gd name="T8" fmla="*/ 234 w 234"/>
                <a:gd name="T9" fmla="*/ 31 h 144"/>
                <a:gd name="T10" fmla="*/ 233 w 234"/>
                <a:gd name="T11" fmla="*/ 32 h 144"/>
                <a:gd name="T12" fmla="*/ 227 w 234"/>
                <a:gd name="T13" fmla="*/ 40 h 144"/>
                <a:gd name="T14" fmla="*/ 225 w 234"/>
                <a:gd name="T15" fmla="*/ 54 h 144"/>
                <a:gd name="T16" fmla="*/ 228 w 234"/>
                <a:gd name="T17" fmla="*/ 60 h 144"/>
                <a:gd name="T18" fmla="*/ 222 w 234"/>
                <a:gd name="T19" fmla="*/ 72 h 144"/>
                <a:gd name="T20" fmla="*/ 207 w 234"/>
                <a:gd name="T21" fmla="*/ 85 h 144"/>
                <a:gd name="T22" fmla="*/ 207 w 234"/>
                <a:gd name="T23" fmla="*/ 106 h 144"/>
                <a:gd name="T24" fmla="*/ 214 w 234"/>
                <a:gd name="T25" fmla="*/ 116 h 144"/>
                <a:gd name="T26" fmla="*/ 202 w 234"/>
                <a:gd name="T27" fmla="*/ 136 h 144"/>
                <a:gd name="T28" fmla="*/ 191 w 234"/>
                <a:gd name="T29" fmla="*/ 144 h 144"/>
                <a:gd name="T30" fmla="*/ 180 w 234"/>
                <a:gd name="T31" fmla="*/ 137 h 144"/>
                <a:gd name="T32" fmla="*/ 171 w 234"/>
                <a:gd name="T33" fmla="*/ 139 h 144"/>
                <a:gd name="T34" fmla="*/ 160 w 234"/>
                <a:gd name="T35" fmla="*/ 136 h 144"/>
                <a:gd name="T36" fmla="*/ 150 w 234"/>
                <a:gd name="T37" fmla="*/ 138 h 144"/>
                <a:gd name="T38" fmla="*/ 131 w 234"/>
                <a:gd name="T39" fmla="*/ 134 h 144"/>
                <a:gd name="T40" fmla="*/ 97 w 234"/>
                <a:gd name="T41" fmla="*/ 116 h 144"/>
                <a:gd name="T42" fmla="*/ 90 w 234"/>
                <a:gd name="T43" fmla="*/ 108 h 144"/>
                <a:gd name="T44" fmla="*/ 80 w 234"/>
                <a:gd name="T45" fmla="*/ 105 h 144"/>
                <a:gd name="T46" fmla="*/ 66 w 234"/>
                <a:gd name="T47" fmla="*/ 111 h 144"/>
                <a:gd name="T48" fmla="*/ 59 w 234"/>
                <a:gd name="T49" fmla="*/ 120 h 144"/>
                <a:gd name="T50" fmla="*/ 44 w 234"/>
                <a:gd name="T51" fmla="*/ 127 h 144"/>
                <a:gd name="T52" fmla="*/ 33 w 234"/>
                <a:gd name="T53" fmla="*/ 135 h 144"/>
                <a:gd name="T54" fmla="*/ 18 w 234"/>
                <a:gd name="T55" fmla="*/ 137 h 144"/>
                <a:gd name="T56" fmla="*/ 16 w 234"/>
                <a:gd name="T57" fmla="*/ 123 h 144"/>
                <a:gd name="T58" fmla="*/ 24 w 234"/>
                <a:gd name="T59" fmla="*/ 120 h 144"/>
                <a:gd name="T60" fmla="*/ 4 w 234"/>
                <a:gd name="T61" fmla="*/ 87 h 144"/>
                <a:gd name="T62" fmla="*/ 9 w 234"/>
                <a:gd name="T63" fmla="*/ 78 h 144"/>
                <a:gd name="T64" fmla="*/ 14 w 234"/>
                <a:gd name="T65" fmla="*/ 80 h 144"/>
                <a:gd name="T66" fmla="*/ 28 w 234"/>
                <a:gd name="T67" fmla="*/ 74 h 144"/>
                <a:gd name="T68" fmla="*/ 28 w 234"/>
                <a:gd name="T69" fmla="*/ 60 h 144"/>
                <a:gd name="T70" fmla="*/ 41 w 234"/>
                <a:gd name="T71" fmla="*/ 63 h 144"/>
                <a:gd name="T72" fmla="*/ 52 w 234"/>
                <a:gd name="T73" fmla="*/ 70 h 144"/>
                <a:gd name="T74" fmla="*/ 90 w 234"/>
                <a:gd name="T75" fmla="*/ 71 h 144"/>
                <a:gd name="T76" fmla="*/ 111 w 234"/>
                <a:gd name="T77" fmla="*/ 47 h 144"/>
                <a:gd name="T78" fmla="*/ 127 w 234"/>
                <a:gd name="T79" fmla="*/ 31 h 144"/>
                <a:gd name="T80" fmla="*/ 132 w 234"/>
                <a:gd name="T81" fmla="*/ 13 h 144"/>
                <a:gd name="T82" fmla="*/ 146 w 234"/>
                <a:gd name="T83" fmla="*/ 13 h 144"/>
                <a:gd name="T84" fmla="*/ 165 w 234"/>
                <a:gd name="T85" fmla="*/ 6 h 144"/>
                <a:gd name="T86" fmla="*/ 177 w 234"/>
                <a:gd name="T87"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4" h="144">
                  <a:moveTo>
                    <a:pt x="177" y="3"/>
                  </a:moveTo>
                  <a:lnTo>
                    <a:pt x="177" y="0"/>
                  </a:lnTo>
                  <a:lnTo>
                    <a:pt x="180" y="0"/>
                  </a:lnTo>
                  <a:lnTo>
                    <a:pt x="185" y="5"/>
                  </a:lnTo>
                  <a:lnTo>
                    <a:pt x="189" y="5"/>
                  </a:lnTo>
                  <a:lnTo>
                    <a:pt x="196" y="13"/>
                  </a:lnTo>
                  <a:lnTo>
                    <a:pt x="204" y="14"/>
                  </a:lnTo>
                  <a:lnTo>
                    <a:pt x="206" y="19"/>
                  </a:lnTo>
                  <a:lnTo>
                    <a:pt x="211" y="20"/>
                  </a:lnTo>
                  <a:lnTo>
                    <a:pt x="211" y="24"/>
                  </a:lnTo>
                  <a:lnTo>
                    <a:pt x="225" y="23"/>
                  </a:lnTo>
                  <a:lnTo>
                    <a:pt x="227" y="24"/>
                  </a:lnTo>
                  <a:lnTo>
                    <a:pt x="226" y="26"/>
                  </a:lnTo>
                  <a:lnTo>
                    <a:pt x="234" y="31"/>
                  </a:lnTo>
                  <a:lnTo>
                    <a:pt x="234" y="31"/>
                  </a:lnTo>
                  <a:lnTo>
                    <a:pt x="234" y="31"/>
                  </a:lnTo>
                  <a:lnTo>
                    <a:pt x="234" y="31"/>
                  </a:lnTo>
                  <a:lnTo>
                    <a:pt x="233" y="32"/>
                  </a:lnTo>
                  <a:lnTo>
                    <a:pt x="229" y="31"/>
                  </a:lnTo>
                  <a:lnTo>
                    <a:pt x="226" y="32"/>
                  </a:lnTo>
                  <a:lnTo>
                    <a:pt x="227" y="40"/>
                  </a:lnTo>
                  <a:lnTo>
                    <a:pt x="221" y="49"/>
                  </a:lnTo>
                  <a:lnTo>
                    <a:pt x="221" y="54"/>
                  </a:lnTo>
                  <a:lnTo>
                    <a:pt x="225" y="54"/>
                  </a:lnTo>
                  <a:lnTo>
                    <a:pt x="225" y="56"/>
                  </a:lnTo>
                  <a:lnTo>
                    <a:pt x="228" y="57"/>
                  </a:lnTo>
                  <a:lnTo>
                    <a:pt x="228" y="60"/>
                  </a:lnTo>
                  <a:lnTo>
                    <a:pt x="228" y="60"/>
                  </a:lnTo>
                  <a:lnTo>
                    <a:pt x="226" y="60"/>
                  </a:lnTo>
                  <a:lnTo>
                    <a:pt x="222" y="72"/>
                  </a:lnTo>
                  <a:lnTo>
                    <a:pt x="214" y="75"/>
                  </a:lnTo>
                  <a:lnTo>
                    <a:pt x="212" y="84"/>
                  </a:lnTo>
                  <a:lnTo>
                    <a:pt x="207" y="85"/>
                  </a:lnTo>
                  <a:lnTo>
                    <a:pt x="205" y="90"/>
                  </a:lnTo>
                  <a:lnTo>
                    <a:pt x="203" y="101"/>
                  </a:lnTo>
                  <a:lnTo>
                    <a:pt x="207" y="106"/>
                  </a:lnTo>
                  <a:lnTo>
                    <a:pt x="205" y="109"/>
                  </a:lnTo>
                  <a:lnTo>
                    <a:pt x="207" y="113"/>
                  </a:lnTo>
                  <a:lnTo>
                    <a:pt x="214" y="116"/>
                  </a:lnTo>
                  <a:lnTo>
                    <a:pt x="212" y="127"/>
                  </a:lnTo>
                  <a:lnTo>
                    <a:pt x="204" y="137"/>
                  </a:lnTo>
                  <a:lnTo>
                    <a:pt x="202" y="136"/>
                  </a:lnTo>
                  <a:lnTo>
                    <a:pt x="197" y="137"/>
                  </a:lnTo>
                  <a:lnTo>
                    <a:pt x="198" y="140"/>
                  </a:lnTo>
                  <a:lnTo>
                    <a:pt x="191" y="144"/>
                  </a:lnTo>
                  <a:lnTo>
                    <a:pt x="188" y="144"/>
                  </a:lnTo>
                  <a:lnTo>
                    <a:pt x="184" y="139"/>
                  </a:lnTo>
                  <a:lnTo>
                    <a:pt x="180" y="137"/>
                  </a:lnTo>
                  <a:lnTo>
                    <a:pt x="177" y="139"/>
                  </a:lnTo>
                  <a:lnTo>
                    <a:pt x="176" y="136"/>
                  </a:lnTo>
                  <a:lnTo>
                    <a:pt x="171" y="139"/>
                  </a:lnTo>
                  <a:lnTo>
                    <a:pt x="168" y="136"/>
                  </a:lnTo>
                  <a:lnTo>
                    <a:pt x="163" y="135"/>
                  </a:lnTo>
                  <a:lnTo>
                    <a:pt x="160" y="136"/>
                  </a:lnTo>
                  <a:lnTo>
                    <a:pt x="158" y="134"/>
                  </a:lnTo>
                  <a:lnTo>
                    <a:pt x="156" y="137"/>
                  </a:lnTo>
                  <a:lnTo>
                    <a:pt x="150" y="138"/>
                  </a:lnTo>
                  <a:lnTo>
                    <a:pt x="141" y="137"/>
                  </a:lnTo>
                  <a:lnTo>
                    <a:pt x="139" y="133"/>
                  </a:lnTo>
                  <a:lnTo>
                    <a:pt x="131" y="134"/>
                  </a:lnTo>
                  <a:lnTo>
                    <a:pt x="126" y="129"/>
                  </a:lnTo>
                  <a:lnTo>
                    <a:pt x="123" y="115"/>
                  </a:lnTo>
                  <a:lnTo>
                    <a:pt x="97" y="116"/>
                  </a:lnTo>
                  <a:lnTo>
                    <a:pt x="94" y="113"/>
                  </a:lnTo>
                  <a:lnTo>
                    <a:pt x="95" y="109"/>
                  </a:lnTo>
                  <a:lnTo>
                    <a:pt x="90" y="108"/>
                  </a:lnTo>
                  <a:lnTo>
                    <a:pt x="89" y="111"/>
                  </a:lnTo>
                  <a:lnTo>
                    <a:pt x="86" y="111"/>
                  </a:lnTo>
                  <a:lnTo>
                    <a:pt x="80" y="105"/>
                  </a:lnTo>
                  <a:lnTo>
                    <a:pt x="78" y="111"/>
                  </a:lnTo>
                  <a:lnTo>
                    <a:pt x="75" y="112"/>
                  </a:lnTo>
                  <a:lnTo>
                    <a:pt x="66" y="111"/>
                  </a:lnTo>
                  <a:lnTo>
                    <a:pt x="64" y="115"/>
                  </a:lnTo>
                  <a:lnTo>
                    <a:pt x="59" y="116"/>
                  </a:lnTo>
                  <a:lnTo>
                    <a:pt x="59" y="120"/>
                  </a:lnTo>
                  <a:lnTo>
                    <a:pt x="43" y="119"/>
                  </a:lnTo>
                  <a:lnTo>
                    <a:pt x="42" y="124"/>
                  </a:lnTo>
                  <a:lnTo>
                    <a:pt x="44" y="127"/>
                  </a:lnTo>
                  <a:lnTo>
                    <a:pt x="42" y="131"/>
                  </a:lnTo>
                  <a:lnTo>
                    <a:pt x="35" y="131"/>
                  </a:lnTo>
                  <a:lnTo>
                    <a:pt x="33" y="135"/>
                  </a:lnTo>
                  <a:lnTo>
                    <a:pt x="29" y="134"/>
                  </a:lnTo>
                  <a:lnTo>
                    <a:pt x="18" y="137"/>
                  </a:lnTo>
                  <a:lnTo>
                    <a:pt x="18" y="137"/>
                  </a:lnTo>
                  <a:lnTo>
                    <a:pt x="17" y="132"/>
                  </a:lnTo>
                  <a:lnTo>
                    <a:pt x="11" y="128"/>
                  </a:lnTo>
                  <a:lnTo>
                    <a:pt x="16" y="123"/>
                  </a:lnTo>
                  <a:lnTo>
                    <a:pt x="15" y="120"/>
                  </a:lnTo>
                  <a:lnTo>
                    <a:pt x="20" y="124"/>
                  </a:lnTo>
                  <a:lnTo>
                    <a:pt x="24" y="120"/>
                  </a:lnTo>
                  <a:lnTo>
                    <a:pt x="5" y="99"/>
                  </a:lnTo>
                  <a:lnTo>
                    <a:pt x="3" y="91"/>
                  </a:lnTo>
                  <a:lnTo>
                    <a:pt x="4" y="87"/>
                  </a:lnTo>
                  <a:lnTo>
                    <a:pt x="0" y="81"/>
                  </a:lnTo>
                  <a:lnTo>
                    <a:pt x="0" y="81"/>
                  </a:lnTo>
                  <a:lnTo>
                    <a:pt x="9" y="78"/>
                  </a:lnTo>
                  <a:lnTo>
                    <a:pt x="8" y="81"/>
                  </a:lnTo>
                  <a:lnTo>
                    <a:pt x="10" y="82"/>
                  </a:lnTo>
                  <a:lnTo>
                    <a:pt x="14" y="80"/>
                  </a:lnTo>
                  <a:lnTo>
                    <a:pt x="18" y="82"/>
                  </a:lnTo>
                  <a:lnTo>
                    <a:pt x="24" y="76"/>
                  </a:lnTo>
                  <a:lnTo>
                    <a:pt x="28" y="74"/>
                  </a:lnTo>
                  <a:lnTo>
                    <a:pt x="26" y="69"/>
                  </a:lnTo>
                  <a:lnTo>
                    <a:pt x="29" y="64"/>
                  </a:lnTo>
                  <a:lnTo>
                    <a:pt x="28" y="60"/>
                  </a:lnTo>
                  <a:lnTo>
                    <a:pt x="37" y="59"/>
                  </a:lnTo>
                  <a:lnTo>
                    <a:pt x="37" y="59"/>
                  </a:lnTo>
                  <a:lnTo>
                    <a:pt x="41" y="63"/>
                  </a:lnTo>
                  <a:lnTo>
                    <a:pt x="45" y="70"/>
                  </a:lnTo>
                  <a:lnTo>
                    <a:pt x="49" y="68"/>
                  </a:lnTo>
                  <a:lnTo>
                    <a:pt x="52" y="70"/>
                  </a:lnTo>
                  <a:lnTo>
                    <a:pt x="66" y="70"/>
                  </a:lnTo>
                  <a:lnTo>
                    <a:pt x="71" y="73"/>
                  </a:lnTo>
                  <a:lnTo>
                    <a:pt x="90" y="71"/>
                  </a:lnTo>
                  <a:lnTo>
                    <a:pt x="101" y="59"/>
                  </a:lnTo>
                  <a:lnTo>
                    <a:pt x="108" y="57"/>
                  </a:lnTo>
                  <a:lnTo>
                    <a:pt x="111" y="47"/>
                  </a:lnTo>
                  <a:lnTo>
                    <a:pt x="115" y="44"/>
                  </a:lnTo>
                  <a:lnTo>
                    <a:pt x="119" y="32"/>
                  </a:lnTo>
                  <a:lnTo>
                    <a:pt x="127" y="31"/>
                  </a:lnTo>
                  <a:lnTo>
                    <a:pt x="131" y="19"/>
                  </a:lnTo>
                  <a:lnTo>
                    <a:pt x="129" y="15"/>
                  </a:lnTo>
                  <a:lnTo>
                    <a:pt x="132" y="13"/>
                  </a:lnTo>
                  <a:lnTo>
                    <a:pt x="139" y="13"/>
                  </a:lnTo>
                  <a:lnTo>
                    <a:pt x="142" y="11"/>
                  </a:lnTo>
                  <a:lnTo>
                    <a:pt x="146" y="13"/>
                  </a:lnTo>
                  <a:lnTo>
                    <a:pt x="154" y="9"/>
                  </a:lnTo>
                  <a:lnTo>
                    <a:pt x="161" y="11"/>
                  </a:lnTo>
                  <a:lnTo>
                    <a:pt x="165" y="6"/>
                  </a:lnTo>
                  <a:lnTo>
                    <a:pt x="169" y="8"/>
                  </a:lnTo>
                  <a:lnTo>
                    <a:pt x="176" y="6"/>
                  </a:lnTo>
                  <a:lnTo>
                    <a:pt x="177"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7" name="Freeform 74">
              <a:extLst>
                <a:ext uri="{FF2B5EF4-FFF2-40B4-BE49-F238E27FC236}">
                  <a16:creationId xmlns:a16="http://schemas.microsoft.com/office/drawing/2014/main" id="{B2BAF30B-FFD7-4660-A28A-1A2275E4B392}"/>
                </a:ext>
              </a:extLst>
            </p:cNvPr>
            <p:cNvSpPr>
              <a:spLocks/>
            </p:cNvSpPr>
            <p:nvPr/>
          </p:nvSpPr>
          <p:spPr bwMode="auto">
            <a:xfrm>
              <a:off x="6064250" y="5238750"/>
              <a:ext cx="269875" cy="212725"/>
            </a:xfrm>
            <a:custGeom>
              <a:avLst/>
              <a:gdLst>
                <a:gd name="T0" fmla="*/ 132 w 170"/>
                <a:gd name="T1" fmla="*/ 5 h 134"/>
                <a:gd name="T2" fmla="*/ 141 w 170"/>
                <a:gd name="T3" fmla="*/ 0 h 134"/>
                <a:gd name="T4" fmla="*/ 153 w 170"/>
                <a:gd name="T5" fmla="*/ 19 h 134"/>
                <a:gd name="T6" fmla="*/ 150 w 170"/>
                <a:gd name="T7" fmla="*/ 23 h 134"/>
                <a:gd name="T8" fmla="*/ 155 w 170"/>
                <a:gd name="T9" fmla="*/ 33 h 134"/>
                <a:gd name="T10" fmla="*/ 151 w 170"/>
                <a:gd name="T11" fmla="*/ 40 h 134"/>
                <a:gd name="T12" fmla="*/ 148 w 170"/>
                <a:gd name="T13" fmla="*/ 44 h 134"/>
                <a:gd name="T14" fmla="*/ 159 w 170"/>
                <a:gd name="T15" fmla="*/ 59 h 134"/>
                <a:gd name="T16" fmla="*/ 170 w 170"/>
                <a:gd name="T17" fmla="*/ 66 h 134"/>
                <a:gd name="T18" fmla="*/ 169 w 170"/>
                <a:gd name="T19" fmla="*/ 72 h 134"/>
                <a:gd name="T20" fmla="*/ 167 w 170"/>
                <a:gd name="T21" fmla="*/ 79 h 134"/>
                <a:gd name="T22" fmla="*/ 169 w 170"/>
                <a:gd name="T23" fmla="*/ 87 h 134"/>
                <a:gd name="T24" fmla="*/ 155 w 170"/>
                <a:gd name="T25" fmla="*/ 79 h 134"/>
                <a:gd name="T26" fmla="*/ 144 w 170"/>
                <a:gd name="T27" fmla="*/ 86 h 134"/>
                <a:gd name="T28" fmla="*/ 135 w 170"/>
                <a:gd name="T29" fmla="*/ 95 h 134"/>
                <a:gd name="T30" fmla="*/ 119 w 170"/>
                <a:gd name="T31" fmla="*/ 105 h 134"/>
                <a:gd name="T32" fmla="*/ 106 w 170"/>
                <a:gd name="T33" fmla="*/ 101 h 134"/>
                <a:gd name="T34" fmla="*/ 106 w 170"/>
                <a:gd name="T35" fmla="*/ 103 h 134"/>
                <a:gd name="T36" fmla="*/ 102 w 170"/>
                <a:gd name="T37" fmla="*/ 116 h 134"/>
                <a:gd name="T38" fmla="*/ 89 w 170"/>
                <a:gd name="T39" fmla="*/ 120 h 134"/>
                <a:gd name="T40" fmla="*/ 80 w 170"/>
                <a:gd name="T41" fmla="*/ 120 h 134"/>
                <a:gd name="T42" fmla="*/ 68 w 170"/>
                <a:gd name="T43" fmla="*/ 119 h 134"/>
                <a:gd name="T44" fmla="*/ 65 w 170"/>
                <a:gd name="T45" fmla="*/ 120 h 134"/>
                <a:gd name="T46" fmla="*/ 63 w 170"/>
                <a:gd name="T47" fmla="*/ 128 h 134"/>
                <a:gd name="T48" fmla="*/ 50 w 170"/>
                <a:gd name="T49" fmla="*/ 132 h 134"/>
                <a:gd name="T50" fmla="*/ 40 w 170"/>
                <a:gd name="T51" fmla="*/ 134 h 134"/>
                <a:gd name="T52" fmla="*/ 39 w 170"/>
                <a:gd name="T53" fmla="*/ 134 h 134"/>
                <a:gd name="T54" fmla="*/ 29 w 170"/>
                <a:gd name="T55" fmla="*/ 132 h 134"/>
                <a:gd name="T56" fmla="*/ 28 w 170"/>
                <a:gd name="T57" fmla="*/ 129 h 134"/>
                <a:gd name="T58" fmla="*/ 14 w 170"/>
                <a:gd name="T59" fmla="*/ 128 h 134"/>
                <a:gd name="T60" fmla="*/ 16 w 170"/>
                <a:gd name="T61" fmla="*/ 116 h 134"/>
                <a:gd name="T62" fmla="*/ 15 w 170"/>
                <a:gd name="T63" fmla="*/ 108 h 134"/>
                <a:gd name="T64" fmla="*/ 9 w 170"/>
                <a:gd name="T65" fmla="*/ 103 h 134"/>
                <a:gd name="T66" fmla="*/ 5 w 170"/>
                <a:gd name="T67" fmla="*/ 93 h 134"/>
                <a:gd name="T68" fmla="*/ 4 w 170"/>
                <a:gd name="T69" fmla="*/ 79 h 134"/>
                <a:gd name="T70" fmla="*/ 19 w 170"/>
                <a:gd name="T71" fmla="*/ 81 h 134"/>
                <a:gd name="T72" fmla="*/ 28 w 170"/>
                <a:gd name="T73" fmla="*/ 76 h 134"/>
                <a:gd name="T74" fmla="*/ 34 w 170"/>
                <a:gd name="T75" fmla="*/ 68 h 134"/>
                <a:gd name="T76" fmla="*/ 49 w 170"/>
                <a:gd name="T77" fmla="*/ 59 h 134"/>
                <a:gd name="T78" fmla="*/ 56 w 170"/>
                <a:gd name="T79" fmla="*/ 61 h 134"/>
                <a:gd name="T80" fmla="*/ 57 w 170"/>
                <a:gd name="T81" fmla="*/ 50 h 134"/>
                <a:gd name="T82" fmla="*/ 66 w 170"/>
                <a:gd name="T83" fmla="*/ 39 h 134"/>
                <a:gd name="T84" fmla="*/ 70 w 170"/>
                <a:gd name="T85" fmla="*/ 31 h 134"/>
                <a:gd name="T86" fmla="*/ 90 w 170"/>
                <a:gd name="T87" fmla="*/ 26 h 134"/>
                <a:gd name="T88" fmla="*/ 103 w 170"/>
                <a:gd name="T89" fmla="*/ 23 h 134"/>
                <a:gd name="T90" fmla="*/ 116 w 170"/>
                <a:gd name="T91" fmla="*/ 19 h 134"/>
                <a:gd name="T92" fmla="*/ 127 w 170"/>
                <a:gd name="T93" fmla="*/ 1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0" h="134">
                  <a:moveTo>
                    <a:pt x="127" y="14"/>
                  </a:moveTo>
                  <a:lnTo>
                    <a:pt x="129" y="14"/>
                  </a:lnTo>
                  <a:lnTo>
                    <a:pt x="132" y="5"/>
                  </a:lnTo>
                  <a:lnTo>
                    <a:pt x="137" y="4"/>
                  </a:lnTo>
                  <a:lnTo>
                    <a:pt x="135" y="1"/>
                  </a:lnTo>
                  <a:lnTo>
                    <a:pt x="141" y="0"/>
                  </a:lnTo>
                  <a:lnTo>
                    <a:pt x="153" y="15"/>
                  </a:lnTo>
                  <a:lnTo>
                    <a:pt x="153" y="15"/>
                  </a:lnTo>
                  <a:lnTo>
                    <a:pt x="153" y="19"/>
                  </a:lnTo>
                  <a:lnTo>
                    <a:pt x="150" y="20"/>
                  </a:lnTo>
                  <a:lnTo>
                    <a:pt x="149" y="21"/>
                  </a:lnTo>
                  <a:lnTo>
                    <a:pt x="150" y="23"/>
                  </a:lnTo>
                  <a:lnTo>
                    <a:pt x="147" y="26"/>
                  </a:lnTo>
                  <a:lnTo>
                    <a:pt x="152" y="29"/>
                  </a:lnTo>
                  <a:lnTo>
                    <a:pt x="155" y="33"/>
                  </a:lnTo>
                  <a:lnTo>
                    <a:pt x="148" y="38"/>
                  </a:lnTo>
                  <a:lnTo>
                    <a:pt x="148" y="40"/>
                  </a:lnTo>
                  <a:lnTo>
                    <a:pt x="151" y="40"/>
                  </a:lnTo>
                  <a:lnTo>
                    <a:pt x="149" y="40"/>
                  </a:lnTo>
                  <a:lnTo>
                    <a:pt x="150" y="41"/>
                  </a:lnTo>
                  <a:lnTo>
                    <a:pt x="148" y="44"/>
                  </a:lnTo>
                  <a:lnTo>
                    <a:pt x="154" y="48"/>
                  </a:lnTo>
                  <a:lnTo>
                    <a:pt x="158" y="54"/>
                  </a:lnTo>
                  <a:lnTo>
                    <a:pt x="159" y="59"/>
                  </a:lnTo>
                  <a:lnTo>
                    <a:pt x="163" y="64"/>
                  </a:lnTo>
                  <a:lnTo>
                    <a:pt x="169" y="62"/>
                  </a:lnTo>
                  <a:lnTo>
                    <a:pt x="170" y="66"/>
                  </a:lnTo>
                  <a:lnTo>
                    <a:pt x="167" y="68"/>
                  </a:lnTo>
                  <a:lnTo>
                    <a:pt x="167" y="70"/>
                  </a:lnTo>
                  <a:lnTo>
                    <a:pt x="169" y="72"/>
                  </a:lnTo>
                  <a:lnTo>
                    <a:pt x="169" y="77"/>
                  </a:lnTo>
                  <a:lnTo>
                    <a:pt x="165" y="79"/>
                  </a:lnTo>
                  <a:lnTo>
                    <a:pt x="167" y="79"/>
                  </a:lnTo>
                  <a:lnTo>
                    <a:pt x="166" y="82"/>
                  </a:lnTo>
                  <a:lnTo>
                    <a:pt x="169" y="87"/>
                  </a:lnTo>
                  <a:lnTo>
                    <a:pt x="169" y="87"/>
                  </a:lnTo>
                  <a:lnTo>
                    <a:pt x="163" y="88"/>
                  </a:lnTo>
                  <a:lnTo>
                    <a:pt x="162" y="83"/>
                  </a:lnTo>
                  <a:lnTo>
                    <a:pt x="155" y="79"/>
                  </a:lnTo>
                  <a:lnTo>
                    <a:pt x="151" y="81"/>
                  </a:lnTo>
                  <a:lnTo>
                    <a:pt x="151" y="87"/>
                  </a:lnTo>
                  <a:lnTo>
                    <a:pt x="144" y="86"/>
                  </a:lnTo>
                  <a:lnTo>
                    <a:pt x="141" y="88"/>
                  </a:lnTo>
                  <a:lnTo>
                    <a:pt x="142" y="97"/>
                  </a:lnTo>
                  <a:lnTo>
                    <a:pt x="135" y="95"/>
                  </a:lnTo>
                  <a:lnTo>
                    <a:pt x="129" y="99"/>
                  </a:lnTo>
                  <a:lnTo>
                    <a:pt x="120" y="102"/>
                  </a:lnTo>
                  <a:lnTo>
                    <a:pt x="119" y="105"/>
                  </a:lnTo>
                  <a:lnTo>
                    <a:pt x="111" y="103"/>
                  </a:lnTo>
                  <a:lnTo>
                    <a:pt x="109" y="99"/>
                  </a:lnTo>
                  <a:lnTo>
                    <a:pt x="106" y="101"/>
                  </a:lnTo>
                  <a:lnTo>
                    <a:pt x="104" y="100"/>
                  </a:lnTo>
                  <a:lnTo>
                    <a:pt x="104" y="103"/>
                  </a:lnTo>
                  <a:lnTo>
                    <a:pt x="106" y="103"/>
                  </a:lnTo>
                  <a:lnTo>
                    <a:pt x="106" y="109"/>
                  </a:lnTo>
                  <a:lnTo>
                    <a:pt x="101" y="110"/>
                  </a:lnTo>
                  <a:lnTo>
                    <a:pt x="102" y="116"/>
                  </a:lnTo>
                  <a:lnTo>
                    <a:pt x="97" y="120"/>
                  </a:lnTo>
                  <a:lnTo>
                    <a:pt x="97" y="120"/>
                  </a:lnTo>
                  <a:lnTo>
                    <a:pt x="89" y="120"/>
                  </a:lnTo>
                  <a:lnTo>
                    <a:pt x="88" y="122"/>
                  </a:lnTo>
                  <a:lnTo>
                    <a:pt x="81" y="119"/>
                  </a:lnTo>
                  <a:lnTo>
                    <a:pt x="80" y="120"/>
                  </a:lnTo>
                  <a:lnTo>
                    <a:pt x="78" y="117"/>
                  </a:lnTo>
                  <a:lnTo>
                    <a:pt x="70" y="117"/>
                  </a:lnTo>
                  <a:lnTo>
                    <a:pt x="68" y="119"/>
                  </a:lnTo>
                  <a:lnTo>
                    <a:pt x="70" y="119"/>
                  </a:lnTo>
                  <a:lnTo>
                    <a:pt x="69" y="122"/>
                  </a:lnTo>
                  <a:lnTo>
                    <a:pt x="65" y="120"/>
                  </a:lnTo>
                  <a:lnTo>
                    <a:pt x="66" y="124"/>
                  </a:lnTo>
                  <a:lnTo>
                    <a:pt x="63" y="126"/>
                  </a:lnTo>
                  <a:lnTo>
                    <a:pt x="63" y="128"/>
                  </a:lnTo>
                  <a:lnTo>
                    <a:pt x="56" y="131"/>
                  </a:lnTo>
                  <a:lnTo>
                    <a:pt x="54" y="134"/>
                  </a:lnTo>
                  <a:lnTo>
                    <a:pt x="50" y="132"/>
                  </a:lnTo>
                  <a:lnTo>
                    <a:pt x="49" y="134"/>
                  </a:lnTo>
                  <a:lnTo>
                    <a:pt x="43" y="133"/>
                  </a:lnTo>
                  <a:lnTo>
                    <a:pt x="40" y="134"/>
                  </a:lnTo>
                  <a:lnTo>
                    <a:pt x="42" y="132"/>
                  </a:lnTo>
                  <a:lnTo>
                    <a:pt x="40" y="131"/>
                  </a:lnTo>
                  <a:lnTo>
                    <a:pt x="39" y="134"/>
                  </a:lnTo>
                  <a:lnTo>
                    <a:pt x="37" y="131"/>
                  </a:lnTo>
                  <a:lnTo>
                    <a:pt x="31" y="133"/>
                  </a:lnTo>
                  <a:lnTo>
                    <a:pt x="29" y="132"/>
                  </a:lnTo>
                  <a:lnTo>
                    <a:pt x="31" y="131"/>
                  </a:lnTo>
                  <a:lnTo>
                    <a:pt x="29" y="131"/>
                  </a:lnTo>
                  <a:lnTo>
                    <a:pt x="28" y="129"/>
                  </a:lnTo>
                  <a:lnTo>
                    <a:pt x="24" y="130"/>
                  </a:lnTo>
                  <a:lnTo>
                    <a:pt x="24" y="132"/>
                  </a:lnTo>
                  <a:lnTo>
                    <a:pt x="14" y="128"/>
                  </a:lnTo>
                  <a:lnTo>
                    <a:pt x="14" y="128"/>
                  </a:lnTo>
                  <a:lnTo>
                    <a:pt x="13" y="119"/>
                  </a:lnTo>
                  <a:lnTo>
                    <a:pt x="16" y="116"/>
                  </a:lnTo>
                  <a:lnTo>
                    <a:pt x="15" y="111"/>
                  </a:lnTo>
                  <a:lnTo>
                    <a:pt x="17" y="110"/>
                  </a:lnTo>
                  <a:lnTo>
                    <a:pt x="15" y="108"/>
                  </a:lnTo>
                  <a:lnTo>
                    <a:pt x="17" y="106"/>
                  </a:lnTo>
                  <a:lnTo>
                    <a:pt x="12" y="105"/>
                  </a:lnTo>
                  <a:lnTo>
                    <a:pt x="9" y="103"/>
                  </a:lnTo>
                  <a:lnTo>
                    <a:pt x="10" y="100"/>
                  </a:lnTo>
                  <a:lnTo>
                    <a:pt x="5" y="99"/>
                  </a:lnTo>
                  <a:lnTo>
                    <a:pt x="5" y="93"/>
                  </a:lnTo>
                  <a:lnTo>
                    <a:pt x="0" y="89"/>
                  </a:lnTo>
                  <a:lnTo>
                    <a:pt x="4" y="79"/>
                  </a:lnTo>
                  <a:lnTo>
                    <a:pt x="4" y="79"/>
                  </a:lnTo>
                  <a:lnTo>
                    <a:pt x="9" y="82"/>
                  </a:lnTo>
                  <a:lnTo>
                    <a:pt x="11" y="80"/>
                  </a:lnTo>
                  <a:lnTo>
                    <a:pt x="19" y="81"/>
                  </a:lnTo>
                  <a:lnTo>
                    <a:pt x="22" y="75"/>
                  </a:lnTo>
                  <a:lnTo>
                    <a:pt x="26" y="74"/>
                  </a:lnTo>
                  <a:lnTo>
                    <a:pt x="28" y="76"/>
                  </a:lnTo>
                  <a:lnTo>
                    <a:pt x="28" y="73"/>
                  </a:lnTo>
                  <a:lnTo>
                    <a:pt x="34" y="71"/>
                  </a:lnTo>
                  <a:lnTo>
                    <a:pt x="34" y="68"/>
                  </a:lnTo>
                  <a:lnTo>
                    <a:pt x="43" y="65"/>
                  </a:lnTo>
                  <a:lnTo>
                    <a:pt x="45" y="59"/>
                  </a:lnTo>
                  <a:lnTo>
                    <a:pt x="49" y="59"/>
                  </a:lnTo>
                  <a:lnTo>
                    <a:pt x="51" y="60"/>
                  </a:lnTo>
                  <a:lnTo>
                    <a:pt x="54" y="59"/>
                  </a:lnTo>
                  <a:lnTo>
                    <a:pt x="56" y="61"/>
                  </a:lnTo>
                  <a:lnTo>
                    <a:pt x="55" y="57"/>
                  </a:lnTo>
                  <a:lnTo>
                    <a:pt x="58" y="55"/>
                  </a:lnTo>
                  <a:lnTo>
                    <a:pt x="57" y="50"/>
                  </a:lnTo>
                  <a:lnTo>
                    <a:pt x="64" y="48"/>
                  </a:lnTo>
                  <a:lnTo>
                    <a:pt x="63" y="46"/>
                  </a:lnTo>
                  <a:lnTo>
                    <a:pt x="66" y="39"/>
                  </a:lnTo>
                  <a:lnTo>
                    <a:pt x="63" y="36"/>
                  </a:lnTo>
                  <a:lnTo>
                    <a:pt x="66" y="30"/>
                  </a:lnTo>
                  <a:lnTo>
                    <a:pt x="70" y="31"/>
                  </a:lnTo>
                  <a:lnTo>
                    <a:pt x="74" y="27"/>
                  </a:lnTo>
                  <a:lnTo>
                    <a:pt x="88" y="33"/>
                  </a:lnTo>
                  <a:lnTo>
                    <a:pt x="90" y="26"/>
                  </a:lnTo>
                  <a:lnTo>
                    <a:pt x="96" y="28"/>
                  </a:lnTo>
                  <a:lnTo>
                    <a:pt x="99" y="27"/>
                  </a:lnTo>
                  <a:lnTo>
                    <a:pt x="103" y="23"/>
                  </a:lnTo>
                  <a:lnTo>
                    <a:pt x="102" y="20"/>
                  </a:lnTo>
                  <a:lnTo>
                    <a:pt x="108" y="18"/>
                  </a:lnTo>
                  <a:lnTo>
                    <a:pt x="116" y="19"/>
                  </a:lnTo>
                  <a:lnTo>
                    <a:pt x="116" y="16"/>
                  </a:lnTo>
                  <a:lnTo>
                    <a:pt x="118" y="17"/>
                  </a:lnTo>
                  <a:lnTo>
                    <a:pt x="127" y="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8" name="Freeform 75">
              <a:extLst>
                <a:ext uri="{FF2B5EF4-FFF2-40B4-BE49-F238E27FC236}">
                  <a16:creationId xmlns:a16="http://schemas.microsoft.com/office/drawing/2014/main" id="{555DCA9D-03BF-413C-835C-ED8AB7019B79}"/>
                </a:ext>
              </a:extLst>
            </p:cNvPr>
            <p:cNvSpPr>
              <a:spLocks/>
            </p:cNvSpPr>
            <p:nvPr/>
          </p:nvSpPr>
          <p:spPr bwMode="auto">
            <a:xfrm>
              <a:off x="7278688" y="5160963"/>
              <a:ext cx="366713" cy="319088"/>
            </a:xfrm>
            <a:custGeom>
              <a:avLst/>
              <a:gdLst>
                <a:gd name="T0" fmla="*/ 27 w 231"/>
                <a:gd name="T1" fmla="*/ 59 h 201"/>
                <a:gd name="T2" fmla="*/ 44 w 231"/>
                <a:gd name="T3" fmla="*/ 57 h 201"/>
                <a:gd name="T4" fmla="*/ 49 w 231"/>
                <a:gd name="T5" fmla="*/ 43 h 201"/>
                <a:gd name="T6" fmla="*/ 62 w 231"/>
                <a:gd name="T7" fmla="*/ 40 h 201"/>
                <a:gd name="T8" fmla="*/ 80 w 231"/>
                <a:gd name="T9" fmla="*/ 31 h 201"/>
                <a:gd name="T10" fmla="*/ 90 w 231"/>
                <a:gd name="T11" fmla="*/ 18 h 201"/>
                <a:gd name="T12" fmla="*/ 98 w 231"/>
                <a:gd name="T13" fmla="*/ 3 h 201"/>
                <a:gd name="T14" fmla="*/ 109 w 231"/>
                <a:gd name="T15" fmla="*/ 1 h 201"/>
                <a:gd name="T16" fmla="*/ 118 w 231"/>
                <a:gd name="T17" fmla="*/ 1 h 201"/>
                <a:gd name="T18" fmla="*/ 136 w 231"/>
                <a:gd name="T19" fmla="*/ 5 h 201"/>
                <a:gd name="T20" fmla="*/ 142 w 231"/>
                <a:gd name="T21" fmla="*/ 5 h 201"/>
                <a:gd name="T22" fmla="*/ 162 w 231"/>
                <a:gd name="T23" fmla="*/ 19 h 201"/>
                <a:gd name="T24" fmla="*/ 171 w 231"/>
                <a:gd name="T25" fmla="*/ 33 h 201"/>
                <a:gd name="T26" fmla="*/ 179 w 231"/>
                <a:gd name="T27" fmla="*/ 35 h 201"/>
                <a:gd name="T28" fmla="*/ 181 w 231"/>
                <a:gd name="T29" fmla="*/ 41 h 201"/>
                <a:gd name="T30" fmla="*/ 182 w 231"/>
                <a:gd name="T31" fmla="*/ 49 h 201"/>
                <a:gd name="T32" fmla="*/ 190 w 231"/>
                <a:gd name="T33" fmla="*/ 51 h 201"/>
                <a:gd name="T34" fmla="*/ 201 w 231"/>
                <a:gd name="T35" fmla="*/ 51 h 201"/>
                <a:gd name="T36" fmla="*/ 208 w 231"/>
                <a:gd name="T37" fmla="*/ 55 h 201"/>
                <a:gd name="T38" fmla="*/ 231 w 231"/>
                <a:gd name="T39" fmla="*/ 57 h 201"/>
                <a:gd name="T40" fmla="*/ 231 w 231"/>
                <a:gd name="T41" fmla="*/ 60 h 201"/>
                <a:gd name="T42" fmla="*/ 226 w 231"/>
                <a:gd name="T43" fmla="*/ 65 h 201"/>
                <a:gd name="T44" fmla="*/ 222 w 231"/>
                <a:gd name="T45" fmla="*/ 69 h 201"/>
                <a:gd name="T46" fmla="*/ 186 w 231"/>
                <a:gd name="T47" fmla="*/ 79 h 201"/>
                <a:gd name="T48" fmla="*/ 183 w 231"/>
                <a:gd name="T49" fmla="*/ 85 h 201"/>
                <a:gd name="T50" fmla="*/ 164 w 231"/>
                <a:gd name="T51" fmla="*/ 85 h 201"/>
                <a:gd name="T52" fmla="*/ 144 w 231"/>
                <a:gd name="T53" fmla="*/ 84 h 201"/>
                <a:gd name="T54" fmla="*/ 144 w 231"/>
                <a:gd name="T55" fmla="*/ 69 h 201"/>
                <a:gd name="T56" fmla="*/ 128 w 231"/>
                <a:gd name="T57" fmla="*/ 83 h 201"/>
                <a:gd name="T58" fmla="*/ 132 w 231"/>
                <a:gd name="T59" fmla="*/ 105 h 201"/>
                <a:gd name="T60" fmla="*/ 130 w 231"/>
                <a:gd name="T61" fmla="*/ 118 h 201"/>
                <a:gd name="T62" fmla="*/ 135 w 231"/>
                <a:gd name="T63" fmla="*/ 112 h 201"/>
                <a:gd name="T64" fmla="*/ 141 w 231"/>
                <a:gd name="T65" fmla="*/ 119 h 201"/>
                <a:gd name="T66" fmla="*/ 152 w 231"/>
                <a:gd name="T67" fmla="*/ 135 h 201"/>
                <a:gd name="T68" fmla="*/ 146 w 231"/>
                <a:gd name="T69" fmla="*/ 142 h 201"/>
                <a:gd name="T70" fmla="*/ 140 w 231"/>
                <a:gd name="T71" fmla="*/ 147 h 201"/>
                <a:gd name="T72" fmla="*/ 139 w 231"/>
                <a:gd name="T73" fmla="*/ 155 h 201"/>
                <a:gd name="T74" fmla="*/ 136 w 231"/>
                <a:gd name="T75" fmla="*/ 164 h 201"/>
                <a:gd name="T76" fmla="*/ 127 w 231"/>
                <a:gd name="T77" fmla="*/ 173 h 201"/>
                <a:gd name="T78" fmla="*/ 128 w 231"/>
                <a:gd name="T79" fmla="*/ 178 h 201"/>
                <a:gd name="T80" fmla="*/ 133 w 231"/>
                <a:gd name="T81" fmla="*/ 184 h 201"/>
                <a:gd name="T82" fmla="*/ 128 w 231"/>
                <a:gd name="T83" fmla="*/ 188 h 201"/>
                <a:gd name="T84" fmla="*/ 127 w 231"/>
                <a:gd name="T85" fmla="*/ 195 h 201"/>
                <a:gd name="T86" fmla="*/ 118 w 231"/>
                <a:gd name="T87" fmla="*/ 201 h 201"/>
                <a:gd name="T88" fmla="*/ 97 w 231"/>
                <a:gd name="T89" fmla="*/ 193 h 201"/>
                <a:gd name="T90" fmla="*/ 91 w 231"/>
                <a:gd name="T91" fmla="*/ 192 h 201"/>
                <a:gd name="T92" fmla="*/ 88 w 231"/>
                <a:gd name="T93" fmla="*/ 192 h 201"/>
                <a:gd name="T94" fmla="*/ 85 w 231"/>
                <a:gd name="T95" fmla="*/ 196 h 201"/>
                <a:gd name="T96" fmla="*/ 75 w 231"/>
                <a:gd name="T97" fmla="*/ 182 h 201"/>
                <a:gd name="T98" fmla="*/ 68 w 231"/>
                <a:gd name="T99" fmla="*/ 179 h 201"/>
                <a:gd name="T100" fmla="*/ 61 w 231"/>
                <a:gd name="T101" fmla="*/ 178 h 201"/>
                <a:gd name="T102" fmla="*/ 54 w 231"/>
                <a:gd name="T103" fmla="*/ 168 h 201"/>
                <a:gd name="T104" fmla="*/ 47 w 231"/>
                <a:gd name="T105" fmla="*/ 166 h 201"/>
                <a:gd name="T106" fmla="*/ 41 w 231"/>
                <a:gd name="T107" fmla="*/ 164 h 201"/>
                <a:gd name="T108" fmla="*/ 32 w 231"/>
                <a:gd name="T109" fmla="*/ 162 h 201"/>
                <a:gd name="T110" fmla="*/ 17 w 231"/>
                <a:gd name="T111" fmla="*/ 154 h 201"/>
                <a:gd name="T112" fmla="*/ 3 w 231"/>
                <a:gd name="T113" fmla="*/ 144 h 201"/>
                <a:gd name="T114" fmla="*/ 2 w 231"/>
                <a:gd name="T115" fmla="*/ 134 h 201"/>
                <a:gd name="T116" fmla="*/ 10 w 231"/>
                <a:gd name="T117" fmla="*/ 129 h 201"/>
                <a:gd name="T118" fmla="*/ 0 w 231"/>
                <a:gd name="T119" fmla="*/ 107 h 201"/>
                <a:gd name="T120" fmla="*/ 1 w 231"/>
                <a:gd name="T121" fmla="*/ 98 h 201"/>
                <a:gd name="T122" fmla="*/ 15 w 231"/>
                <a:gd name="T123" fmla="*/ 93 h 201"/>
                <a:gd name="T124" fmla="*/ 27 w 231"/>
                <a:gd name="T125" fmla="*/ 7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1" h="201">
                  <a:moveTo>
                    <a:pt x="25" y="61"/>
                  </a:moveTo>
                  <a:lnTo>
                    <a:pt x="27" y="59"/>
                  </a:lnTo>
                  <a:lnTo>
                    <a:pt x="32" y="60"/>
                  </a:lnTo>
                  <a:lnTo>
                    <a:pt x="44" y="57"/>
                  </a:lnTo>
                  <a:lnTo>
                    <a:pt x="44" y="47"/>
                  </a:lnTo>
                  <a:lnTo>
                    <a:pt x="49" y="43"/>
                  </a:lnTo>
                  <a:lnTo>
                    <a:pt x="52" y="46"/>
                  </a:lnTo>
                  <a:lnTo>
                    <a:pt x="62" y="40"/>
                  </a:lnTo>
                  <a:lnTo>
                    <a:pt x="65" y="35"/>
                  </a:lnTo>
                  <a:lnTo>
                    <a:pt x="80" y="31"/>
                  </a:lnTo>
                  <a:lnTo>
                    <a:pt x="84" y="18"/>
                  </a:lnTo>
                  <a:lnTo>
                    <a:pt x="90" y="18"/>
                  </a:lnTo>
                  <a:lnTo>
                    <a:pt x="102" y="9"/>
                  </a:lnTo>
                  <a:lnTo>
                    <a:pt x="98" y="3"/>
                  </a:lnTo>
                  <a:lnTo>
                    <a:pt x="105" y="0"/>
                  </a:lnTo>
                  <a:lnTo>
                    <a:pt x="109" y="1"/>
                  </a:lnTo>
                  <a:lnTo>
                    <a:pt x="109" y="5"/>
                  </a:lnTo>
                  <a:lnTo>
                    <a:pt x="118" y="1"/>
                  </a:lnTo>
                  <a:lnTo>
                    <a:pt x="129" y="7"/>
                  </a:lnTo>
                  <a:lnTo>
                    <a:pt x="136" y="5"/>
                  </a:lnTo>
                  <a:lnTo>
                    <a:pt x="138" y="8"/>
                  </a:lnTo>
                  <a:lnTo>
                    <a:pt x="142" y="5"/>
                  </a:lnTo>
                  <a:lnTo>
                    <a:pt x="158" y="19"/>
                  </a:lnTo>
                  <a:lnTo>
                    <a:pt x="162" y="19"/>
                  </a:lnTo>
                  <a:lnTo>
                    <a:pt x="170" y="29"/>
                  </a:lnTo>
                  <a:lnTo>
                    <a:pt x="171" y="33"/>
                  </a:lnTo>
                  <a:lnTo>
                    <a:pt x="175" y="38"/>
                  </a:lnTo>
                  <a:lnTo>
                    <a:pt x="179" y="35"/>
                  </a:lnTo>
                  <a:lnTo>
                    <a:pt x="182" y="36"/>
                  </a:lnTo>
                  <a:lnTo>
                    <a:pt x="181" y="41"/>
                  </a:lnTo>
                  <a:lnTo>
                    <a:pt x="185" y="45"/>
                  </a:lnTo>
                  <a:lnTo>
                    <a:pt x="182" y="49"/>
                  </a:lnTo>
                  <a:lnTo>
                    <a:pt x="185" y="49"/>
                  </a:lnTo>
                  <a:lnTo>
                    <a:pt x="190" y="51"/>
                  </a:lnTo>
                  <a:lnTo>
                    <a:pt x="198" y="49"/>
                  </a:lnTo>
                  <a:lnTo>
                    <a:pt x="201" y="51"/>
                  </a:lnTo>
                  <a:lnTo>
                    <a:pt x="205" y="50"/>
                  </a:lnTo>
                  <a:lnTo>
                    <a:pt x="208" y="55"/>
                  </a:lnTo>
                  <a:lnTo>
                    <a:pt x="227" y="55"/>
                  </a:lnTo>
                  <a:lnTo>
                    <a:pt x="231" y="57"/>
                  </a:lnTo>
                  <a:lnTo>
                    <a:pt x="231" y="57"/>
                  </a:lnTo>
                  <a:lnTo>
                    <a:pt x="231" y="60"/>
                  </a:lnTo>
                  <a:lnTo>
                    <a:pt x="231" y="60"/>
                  </a:lnTo>
                  <a:lnTo>
                    <a:pt x="226" y="65"/>
                  </a:lnTo>
                  <a:lnTo>
                    <a:pt x="226" y="68"/>
                  </a:lnTo>
                  <a:lnTo>
                    <a:pt x="222" y="69"/>
                  </a:lnTo>
                  <a:lnTo>
                    <a:pt x="208" y="80"/>
                  </a:lnTo>
                  <a:lnTo>
                    <a:pt x="186" y="79"/>
                  </a:lnTo>
                  <a:lnTo>
                    <a:pt x="182" y="84"/>
                  </a:lnTo>
                  <a:lnTo>
                    <a:pt x="183" y="85"/>
                  </a:lnTo>
                  <a:lnTo>
                    <a:pt x="179" y="87"/>
                  </a:lnTo>
                  <a:lnTo>
                    <a:pt x="164" y="85"/>
                  </a:lnTo>
                  <a:lnTo>
                    <a:pt x="161" y="81"/>
                  </a:lnTo>
                  <a:lnTo>
                    <a:pt x="144" y="84"/>
                  </a:lnTo>
                  <a:lnTo>
                    <a:pt x="143" y="75"/>
                  </a:lnTo>
                  <a:lnTo>
                    <a:pt x="144" y="69"/>
                  </a:lnTo>
                  <a:lnTo>
                    <a:pt x="135" y="63"/>
                  </a:lnTo>
                  <a:lnTo>
                    <a:pt x="128" y="83"/>
                  </a:lnTo>
                  <a:lnTo>
                    <a:pt x="126" y="93"/>
                  </a:lnTo>
                  <a:lnTo>
                    <a:pt x="132" y="105"/>
                  </a:lnTo>
                  <a:lnTo>
                    <a:pt x="125" y="112"/>
                  </a:lnTo>
                  <a:lnTo>
                    <a:pt x="130" y="118"/>
                  </a:lnTo>
                  <a:lnTo>
                    <a:pt x="133" y="118"/>
                  </a:lnTo>
                  <a:lnTo>
                    <a:pt x="135" y="112"/>
                  </a:lnTo>
                  <a:lnTo>
                    <a:pt x="139" y="113"/>
                  </a:lnTo>
                  <a:lnTo>
                    <a:pt x="141" y="119"/>
                  </a:lnTo>
                  <a:lnTo>
                    <a:pt x="150" y="129"/>
                  </a:lnTo>
                  <a:lnTo>
                    <a:pt x="152" y="135"/>
                  </a:lnTo>
                  <a:lnTo>
                    <a:pt x="150" y="139"/>
                  </a:lnTo>
                  <a:lnTo>
                    <a:pt x="146" y="142"/>
                  </a:lnTo>
                  <a:lnTo>
                    <a:pt x="140" y="141"/>
                  </a:lnTo>
                  <a:lnTo>
                    <a:pt x="140" y="147"/>
                  </a:lnTo>
                  <a:lnTo>
                    <a:pt x="134" y="150"/>
                  </a:lnTo>
                  <a:lnTo>
                    <a:pt x="139" y="155"/>
                  </a:lnTo>
                  <a:lnTo>
                    <a:pt x="133" y="158"/>
                  </a:lnTo>
                  <a:lnTo>
                    <a:pt x="136" y="164"/>
                  </a:lnTo>
                  <a:lnTo>
                    <a:pt x="135" y="170"/>
                  </a:lnTo>
                  <a:lnTo>
                    <a:pt x="127" y="173"/>
                  </a:lnTo>
                  <a:lnTo>
                    <a:pt x="135" y="174"/>
                  </a:lnTo>
                  <a:lnTo>
                    <a:pt x="128" y="178"/>
                  </a:lnTo>
                  <a:lnTo>
                    <a:pt x="130" y="183"/>
                  </a:lnTo>
                  <a:lnTo>
                    <a:pt x="133" y="184"/>
                  </a:lnTo>
                  <a:lnTo>
                    <a:pt x="131" y="187"/>
                  </a:lnTo>
                  <a:lnTo>
                    <a:pt x="128" y="188"/>
                  </a:lnTo>
                  <a:lnTo>
                    <a:pt x="126" y="191"/>
                  </a:lnTo>
                  <a:lnTo>
                    <a:pt x="127" y="195"/>
                  </a:lnTo>
                  <a:lnTo>
                    <a:pt x="127" y="195"/>
                  </a:lnTo>
                  <a:lnTo>
                    <a:pt x="118" y="201"/>
                  </a:lnTo>
                  <a:lnTo>
                    <a:pt x="108" y="193"/>
                  </a:lnTo>
                  <a:lnTo>
                    <a:pt x="97" y="193"/>
                  </a:lnTo>
                  <a:lnTo>
                    <a:pt x="92" y="189"/>
                  </a:lnTo>
                  <a:lnTo>
                    <a:pt x="91" y="192"/>
                  </a:lnTo>
                  <a:lnTo>
                    <a:pt x="93" y="195"/>
                  </a:lnTo>
                  <a:lnTo>
                    <a:pt x="88" y="192"/>
                  </a:lnTo>
                  <a:lnTo>
                    <a:pt x="85" y="196"/>
                  </a:lnTo>
                  <a:lnTo>
                    <a:pt x="85" y="196"/>
                  </a:lnTo>
                  <a:lnTo>
                    <a:pt x="85" y="191"/>
                  </a:lnTo>
                  <a:lnTo>
                    <a:pt x="75" y="182"/>
                  </a:lnTo>
                  <a:lnTo>
                    <a:pt x="74" y="177"/>
                  </a:lnTo>
                  <a:lnTo>
                    <a:pt x="68" y="179"/>
                  </a:lnTo>
                  <a:lnTo>
                    <a:pt x="65" y="176"/>
                  </a:lnTo>
                  <a:lnTo>
                    <a:pt x="61" y="178"/>
                  </a:lnTo>
                  <a:lnTo>
                    <a:pt x="56" y="176"/>
                  </a:lnTo>
                  <a:lnTo>
                    <a:pt x="54" y="168"/>
                  </a:lnTo>
                  <a:lnTo>
                    <a:pt x="49" y="168"/>
                  </a:lnTo>
                  <a:lnTo>
                    <a:pt x="47" y="166"/>
                  </a:lnTo>
                  <a:lnTo>
                    <a:pt x="42" y="167"/>
                  </a:lnTo>
                  <a:lnTo>
                    <a:pt x="41" y="164"/>
                  </a:lnTo>
                  <a:lnTo>
                    <a:pt x="36" y="168"/>
                  </a:lnTo>
                  <a:lnTo>
                    <a:pt x="32" y="162"/>
                  </a:lnTo>
                  <a:lnTo>
                    <a:pt x="26" y="165"/>
                  </a:lnTo>
                  <a:lnTo>
                    <a:pt x="17" y="154"/>
                  </a:lnTo>
                  <a:lnTo>
                    <a:pt x="7" y="152"/>
                  </a:lnTo>
                  <a:lnTo>
                    <a:pt x="3" y="144"/>
                  </a:lnTo>
                  <a:lnTo>
                    <a:pt x="2" y="134"/>
                  </a:lnTo>
                  <a:lnTo>
                    <a:pt x="2" y="134"/>
                  </a:lnTo>
                  <a:lnTo>
                    <a:pt x="8" y="133"/>
                  </a:lnTo>
                  <a:lnTo>
                    <a:pt x="10" y="129"/>
                  </a:lnTo>
                  <a:lnTo>
                    <a:pt x="5" y="128"/>
                  </a:lnTo>
                  <a:lnTo>
                    <a:pt x="0" y="107"/>
                  </a:lnTo>
                  <a:lnTo>
                    <a:pt x="3" y="101"/>
                  </a:lnTo>
                  <a:lnTo>
                    <a:pt x="1" y="98"/>
                  </a:lnTo>
                  <a:lnTo>
                    <a:pt x="12" y="91"/>
                  </a:lnTo>
                  <a:lnTo>
                    <a:pt x="15" y="93"/>
                  </a:lnTo>
                  <a:lnTo>
                    <a:pt x="30" y="82"/>
                  </a:lnTo>
                  <a:lnTo>
                    <a:pt x="27" y="73"/>
                  </a:lnTo>
                  <a:lnTo>
                    <a:pt x="25" y="6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9" name="Freeform 76">
              <a:extLst>
                <a:ext uri="{FF2B5EF4-FFF2-40B4-BE49-F238E27FC236}">
                  <a16:creationId xmlns:a16="http://schemas.microsoft.com/office/drawing/2014/main" id="{A8B1D5B6-A94B-4FE3-A310-7BFE2399C44A}"/>
                </a:ext>
              </a:extLst>
            </p:cNvPr>
            <p:cNvSpPr>
              <a:spLocks/>
            </p:cNvSpPr>
            <p:nvPr/>
          </p:nvSpPr>
          <p:spPr bwMode="auto">
            <a:xfrm>
              <a:off x="6788150" y="5259388"/>
              <a:ext cx="119063" cy="173038"/>
            </a:xfrm>
            <a:custGeom>
              <a:avLst/>
              <a:gdLst>
                <a:gd name="T0" fmla="*/ 9 w 75"/>
                <a:gd name="T1" fmla="*/ 97 h 109"/>
                <a:gd name="T2" fmla="*/ 9 w 75"/>
                <a:gd name="T3" fmla="*/ 92 h 109"/>
                <a:gd name="T4" fmla="*/ 1 w 75"/>
                <a:gd name="T5" fmla="*/ 80 h 109"/>
                <a:gd name="T6" fmla="*/ 6 w 75"/>
                <a:gd name="T7" fmla="*/ 78 h 109"/>
                <a:gd name="T8" fmla="*/ 0 w 75"/>
                <a:gd name="T9" fmla="*/ 52 h 109"/>
                <a:gd name="T10" fmla="*/ 11 w 75"/>
                <a:gd name="T11" fmla="*/ 45 h 109"/>
                <a:gd name="T12" fmla="*/ 18 w 75"/>
                <a:gd name="T13" fmla="*/ 23 h 109"/>
                <a:gd name="T14" fmla="*/ 16 w 75"/>
                <a:gd name="T15" fmla="*/ 8 h 109"/>
                <a:gd name="T16" fmla="*/ 39 w 75"/>
                <a:gd name="T17" fmla="*/ 6 h 109"/>
                <a:gd name="T18" fmla="*/ 45 w 75"/>
                <a:gd name="T19" fmla="*/ 0 h 109"/>
                <a:gd name="T20" fmla="*/ 60 w 75"/>
                <a:gd name="T21" fmla="*/ 2 h 109"/>
                <a:gd name="T22" fmla="*/ 62 w 75"/>
                <a:gd name="T23" fmla="*/ 8 h 109"/>
                <a:gd name="T24" fmla="*/ 67 w 75"/>
                <a:gd name="T25" fmla="*/ 23 h 109"/>
                <a:gd name="T26" fmla="*/ 66 w 75"/>
                <a:gd name="T27" fmla="*/ 40 h 109"/>
                <a:gd name="T28" fmla="*/ 69 w 75"/>
                <a:gd name="T29" fmla="*/ 50 h 109"/>
                <a:gd name="T30" fmla="*/ 72 w 75"/>
                <a:gd name="T31" fmla="*/ 58 h 109"/>
                <a:gd name="T32" fmla="*/ 69 w 75"/>
                <a:gd name="T33" fmla="*/ 65 h 109"/>
                <a:gd name="T34" fmla="*/ 61 w 75"/>
                <a:gd name="T35" fmla="*/ 71 h 109"/>
                <a:gd name="T36" fmla="*/ 63 w 75"/>
                <a:gd name="T37" fmla="*/ 80 h 109"/>
                <a:gd name="T38" fmla="*/ 67 w 75"/>
                <a:gd name="T39" fmla="*/ 77 h 109"/>
                <a:gd name="T40" fmla="*/ 73 w 75"/>
                <a:gd name="T41" fmla="*/ 85 h 109"/>
                <a:gd name="T42" fmla="*/ 74 w 75"/>
                <a:gd name="T43" fmla="*/ 89 h 109"/>
                <a:gd name="T44" fmla="*/ 74 w 75"/>
                <a:gd name="T45" fmla="*/ 89 h 109"/>
                <a:gd name="T46" fmla="*/ 69 w 75"/>
                <a:gd name="T47" fmla="*/ 95 h 109"/>
                <a:gd name="T48" fmla="*/ 61 w 75"/>
                <a:gd name="T49" fmla="*/ 106 h 109"/>
                <a:gd name="T50" fmla="*/ 51 w 75"/>
                <a:gd name="T51" fmla="*/ 109 h 109"/>
                <a:gd name="T52" fmla="*/ 55 w 75"/>
                <a:gd name="T53" fmla="*/ 99 h 109"/>
                <a:gd name="T54" fmla="*/ 50 w 75"/>
                <a:gd name="T55" fmla="*/ 92 h 109"/>
                <a:gd name="T56" fmla="*/ 43 w 75"/>
                <a:gd name="T57" fmla="*/ 95 h 109"/>
                <a:gd name="T58" fmla="*/ 40 w 75"/>
                <a:gd name="T59" fmla="*/ 85 h 109"/>
                <a:gd name="T60" fmla="*/ 33 w 75"/>
                <a:gd name="T61" fmla="*/ 93 h 109"/>
                <a:gd name="T62" fmla="*/ 39 w 75"/>
                <a:gd name="T63" fmla="*/ 99 h 109"/>
                <a:gd name="T64" fmla="*/ 38 w 75"/>
                <a:gd name="T65" fmla="*/ 103 h 109"/>
                <a:gd name="T66" fmla="*/ 34 w 75"/>
                <a:gd name="T67" fmla="*/ 102 h 109"/>
                <a:gd name="T68" fmla="*/ 28 w 75"/>
                <a:gd name="T69" fmla="*/ 100 h 109"/>
                <a:gd name="T70" fmla="*/ 24 w 75"/>
                <a:gd name="T71" fmla="*/ 108 h 109"/>
                <a:gd name="T72" fmla="*/ 9 w 75"/>
                <a:gd name="T73" fmla="*/ 106 h 109"/>
                <a:gd name="T74" fmla="*/ 13 w 75"/>
                <a:gd name="T75" fmla="*/ 9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109">
                  <a:moveTo>
                    <a:pt x="7" y="99"/>
                  </a:moveTo>
                  <a:lnTo>
                    <a:pt x="9" y="97"/>
                  </a:lnTo>
                  <a:lnTo>
                    <a:pt x="6" y="95"/>
                  </a:lnTo>
                  <a:lnTo>
                    <a:pt x="9" y="92"/>
                  </a:lnTo>
                  <a:lnTo>
                    <a:pt x="1" y="85"/>
                  </a:lnTo>
                  <a:lnTo>
                    <a:pt x="1" y="80"/>
                  </a:lnTo>
                  <a:lnTo>
                    <a:pt x="2" y="78"/>
                  </a:lnTo>
                  <a:lnTo>
                    <a:pt x="6" y="78"/>
                  </a:lnTo>
                  <a:lnTo>
                    <a:pt x="9" y="69"/>
                  </a:lnTo>
                  <a:lnTo>
                    <a:pt x="0" y="52"/>
                  </a:lnTo>
                  <a:lnTo>
                    <a:pt x="2" y="46"/>
                  </a:lnTo>
                  <a:lnTo>
                    <a:pt x="11" y="45"/>
                  </a:lnTo>
                  <a:lnTo>
                    <a:pt x="17" y="37"/>
                  </a:lnTo>
                  <a:lnTo>
                    <a:pt x="18" y="23"/>
                  </a:lnTo>
                  <a:lnTo>
                    <a:pt x="13" y="15"/>
                  </a:lnTo>
                  <a:lnTo>
                    <a:pt x="16" y="8"/>
                  </a:lnTo>
                  <a:lnTo>
                    <a:pt x="22" y="3"/>
                  </a:lnTo>
                  <a:lnTo>
                    <a:pt x="39" y="6"/>
                  </a:lnTo>
                  <a:lnTo>
                    <a:pt x="40" y="1"/>
                  </a:lnTo>
                  <a:lnTo>
                    <a:pt x="45" y="0"/>
                  </a:lnTo>
                  <a:lnTo>
                    <a:pt x="47" y="5"/>
                  </a:lnTo>
                  <a:lnTo>
                    <a:pt x="60" y="2"/>
                  </a:lnTo>
                  <a:lnTo>
                    <a:pt x="60" y="2"/>
                  </a:lnTo>
                  <a:lnTo>
                    <a:pt x="62" y="8"/>
                  </a:lnTo>
                  <a:lnTo>
                    <a:pt x="61" y="12"/>
                  </a:lnTo>
                  <a:lnTo>
                    <a:pt x="67" y="23"/>
                  </a:lnTo>
                  <a:lnTo>
                    <a:pt x="69" y="29"/>
                  </a:lnTo>
                  <a:lnTo>
                    <a:pt x="66" y="40"/>
                  </a:lnTo>
                  <a:lnTo>
                    <a:pt x="71" y="46"/>
                  </a:lnTo>
                  <a:lnTo>
                    <a:pt x="69" y="50"/>
                  </a:lnTo>
                  <a:lnTo>
                    <a:pt x="72" y="51"/>
                  </a:lnTo>
                  <a:lnTo>
                    <a:pt x="72" y="58"/>
                  </a:lnTo>
                  <a:lnTo>
                    <a:pt x="75" y="61"/>
                  </a:lnTo>
                  <a:lnTo>
                    <a:pt x="69" y="65"/>
                  </a:lnTo>
                  <a:lnTo>
                    <a:pt x="66" y="71"/>
                  </a:lnTo>
                  <a:lnTo>
                    <a:pt x="61" y="71"/>
                  </a:lnTo>
                  <a:lnTo>
                    <a:pt x="61" y="74"/>
                  </a:lnTo>
                  <a:lnTo>
                    <a:pt x="63" y="80"/>
                  </a:lnTo>
                  <a:lnTo>
                    <a:pt x="64" y="78"/>
                  </a:lnTo>
                  <a:lnTo>
                    <a:pt x="67" y="77"/>
                  </a:lnTo>
                  <a:lnTo>
                    <a:pt x="67" y="80"/>
                  </a:lnTo>
                  <a:lnTo>
                    <a:pt x="73" y="85"/>
                  </a:lnTo>
                  <a:lnTo>
                    <a:pt x="74" y="89"/>
                  </a:lnTo>
                  <a:lnTo>
                    <a:pt x="74" y="89"/>
                  </a:lnTo>
                  <a:lnTo>
                    <a:pt x="74" y="89"/>
                  </a:lnTo>
                  <a:lnTo>
                    <a:pt x="74" y="89"/>
                  </a:lnTo>
                  <a:lnTo>
                    <a:pt x="74" y="92"/>
                  </a:lnTo>
                  <a:lnTo>
                    <a:pt x="69" y="95"/>
                  </a:lnTo>
                  <a:lnTo>
                    <a:pt x="67" y="100"/>
                  </a:lnTo>
                  <a:lnTo>
                    <a:pt x="61" y="106"/>
                  </a:lnTo>
                  <a:lnTo>
                    <a:pt x="61" y="106"/>
                  </a:lnTo>
                  <a:lnTo>
                    <a:pt x="51" y="109"/>
                  </a:lnTo>
                  <a:lnTo>
                    <a:pt x="48" y="107"/>
                  </a:lnTo>
                  <a:lnTo>
                    <a:pt x="55" y="99"/>
                  </a:lnTo>
                  <a:lnTo>
                    <a:pt x="55" y="94"/>
                  </a:lnTo>
                  <a:lnTo>
                    <a:pt x="50" y="92"/>
                  </a:lnTo>
                  <a:lnTo>
                    <a:pt x="50" y="99"/>
                  </a:lnTo>
                  <a:lnTo>
                    <a:pt x="43" y="95"/>
                  </a:lnTo>
                  <a:lnTo>
                    <a:pt x="44" y="82"/>
                  </a:lnTo>
                  <a:lnTo>
                    <a:pt x="40" y="85"/>
                  </a:lnTo>
                  <a:lnTo>
                    <a:pt x="40" y="88"/>
                  </a:lnTo>
                  <a:lnTo>
                    <a:pt x="33" y="93"/>
                  </a:lnTo>
                  <a:lnTo>
                    <a:pt x="40" y="98"/>
                  </a:lnTo>
                  <a:lnTo>
                    <a:pt x="39" y="99"/>
                  </a:lnTo>
                  <a:lnTo>
                    <a:pt x="36" y="99"/>
                  </a:lnTo>
                  <a:lnTo>
                    <a:pt x="38" y="103"/>
                  </a:lnTo>
                  <a:lnTo>
                    <a:pt x="36" y="104"/>
                  </a:lnTo>
                  <a:lnTo>
                    <a:pt x="34" y="102"/>
                  </a:lnTo>
                  <a:lnTo>
                    <a:pt x="31" y="104"/>
                  </a:lnTo>
                  <a:lnTo>
                    <a:pt x="28" y="100"/>
                  </a:lnTo>
                  <a:lnTo>
                    <a:pt x="25" y="102"/>
                  </a:lnTo>
                  <a:lnTo>
                    <a:pt x="24" y="108"/>
                  </a:lnTo>
                  <a:lnTo>
                    <a:pt x="19" y="106"/>
                  </a:lnTo>
                  <a:lnTo>
                    <a:pt x="9" y="106"/>
                  </a:lnTo>
                  <a:lnTo>
                    <a:pt x="7" y="105"/>
                  </a:lnTo>
                  <a:lnTo>
                    <a:pt x="13" y="98"/>
                  </a:lnTo>
                  <a:lnTo>
                    <a:pt x="7" y="9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0" name="Freeform 77">
              <a:extLst>
                <a:ext uri="{FF2B5EF4-FFF2-40B4-BE49-F238E27FC236}">
                  <a16:creationId xmlns:a16="http://schemas.microsoft.com/office/drawing/2014/main" id="{88CFDDCA-949B-40F5-BA6A-B29612D4D391}"/>
                </a:ext>
              </a:extLst>
            </p:cNvPr>
            <p:cNvSpPr>
              <a:spLocks/>
            </p:cNvSpPr>
            <p:nvPr/>
          </p:nvSpPr>
          <p:spPr bwMode="auto">
            <a:xfrm>
              <a:off x="6600825" y="5494338"/>
              <a:ext cx="157163" cy="141288"/>
            </a:xfrm>
            <a:custGeom>
              <a:avLst/>
              <a:gdLst>
                <a:gd name="T0" fmla="*/ 34 w 99"/>
                <a:gd name="T1" fmla="*/ 10 h 89"/>
                <a:gd name="T2" fmla="*/ 35 w 99"/>
                <a:gd name="T3" fmla="*/ 13 h 89"/>
                <a:gd name="T4" fmla="*/ 39 w 99"/>
                <a:gd name="T5" fmla="*/ 11 h 89"/>
                <a:gd name="T6" fmla="*/ 46 w 99"/>
                <a:gd name="T7" fmla="*/ 11 h 89"/>
                <a:gd name="T8" fmla="*/ 50 w 99"/>
                <a:gd name="T9" fmla="*/ 7 h 89"/>
                <a:gd name="T10" fmla="*/ 54 w 99"/>
                <a:gd name="T11" fmla="*/ 5 h 89"/>
                <a:gd name="T12" fmla="*/ 59 w 99"/>
                <a:gd name="T13" fmla="*/ 11 h 89"/>
                <a:gd name="T14" fmla="*/ 67 w 99"/>
                <a:gd name="T15" fmla="*/ 10 h 89"/>
                <a:gd name="T16" fmla="*/ 73 w 99"/>
                <a:gd name="T17" fmla="*/ 4 h 89"/>
                <a:gd name="T18" fmla="*/ 76 w 99"/>
                <a:gd name="T19" fmla="*/ 0 h 89"/>
                <a:gd name="T20" fmla="*/ 84 w 99"/>
                <a:gd name="T21" fmla="*/ 12 h 89"/>
                <a:gd name="T22" fmla="*/ 94 w 99"/>
                <a:gd name="T23" fmla="*/ 15 h 89"/>
                <a:gd name="T24" fmla="*/ 97 w 99"/>
                <a:gd name="T25" fmla="*/ 32 h 89"/>
                <a:gd name="T26" fmla="*/ 93 w 99"/>
                <a:gd name="T27" fmla="*/ 38 h 89"/>
                <a:gd name="T28" fmla="*/ 89 w 99"/>
                <a:gd name="T29" fmla="*/ 38 h 89"/>
                <a:gd name="T30" fmla="*/ 80 w 99"/>
                <a:gd name="T31" fmla="*/ 38 h 89"/>
                <a:gd name="T32" fmla="*/ 75 w 99"/>
                <a:gd name="T33" fmla="*/ 40 h 89"/>
                <a:gd name="T34" fmla="*/ 67 w 99"/>
                <a:gd name="T35" fmla="*/ 46 h 89"/>
                <a:gd name="T36" fmla="*/ 58 w 99"/>
                <a:gd name="T37" fmla="*/ 44 h 89"/>
                <a:gd name="T38" fmla="*/ 55 w 99"/>
                <a:gd name="T39" fmla="*/ 47 h 89"/>
                <a:gd name="T40" fmla="*/ 52 w 99"/>
                <a:gd name="T41" fmla="*/ 53 h 89"/>
                <a:gd name="T42" fmla="*/ 48 w 99"/>
                <a:gd name="T43" fmla="*/ 57 h 89"/>
                <a:gd name="T44" fmla="*/ 52 w 99"/>
                <a:gd name="T45" fmla="*/ 70 h 89"/>
                <a:gd name="T46" fmla="*/ 60 w 99"/>
                <a:gd name="T47" fmla="*/ 75 h 89"/>
                <a:gd name="T48" fmla="*/ 56 w 99"/>
                <a:gd name="T49" fmla="*/ 79 h 89"/>
                <a:gd name="T50" fmla="*/ 47 w 99"/>
                <a:gd name="T51" fmla="*/ 83 h 89"/>
                <a:gd name="T52" fmla="*/ 43 w 99"/>
                <a:gd name="T53" fmla="*/ 88 h 89"/>
                <a:gd name="T54" fmla="*/ 35 w 99"/>
                <a:gd name="T55" fmla="*/ 89 h 89"/>
                <a:gd name="T56" fmla="*/ 28 w 99"/>
                <a:gd name="T57" fmla="*/ 88 h 89"/>
                <a:gd name="T58" fmla="*/ 21 w 99"/>
                <a:gd name="T59" fmla="*/ 85 h 89"/>
                <a:gd name="T60" fmla="*/ 26 w 99"/>
                <a:gd name="T61" fmla="*/ 79 h 89"/>
                <a:gd name="T62" fmla="*/ 24 w 99"/>
                <a:gd name="T63" fmla="*/ 58 h 89"/>
                <a:gd name="T64" fmla="*/ 14 w 99"/>
                <a:gd name="T65" fmla="*/ 54 h 89"/>
                <a:gd name="T66" fmla="*/ 7 w 99"/>
                <a:gd name="T67" fmla="*/ 37 h 89"/>
                <a:gd name="T68" fmla="*/ 0 w 99"/>
                <a:gd name="T69" fmla="*/ 36 h 89"/>
                <a:gd name="T70" fmla="*/ 4 w 99"/>
                <a:gd name="T71" fmla="*/ 30 h 89"/>
                <a:gd name="T72" fmla="*/ 19 w 99"/>
                <a:gd name="T73" fmla="*/ 19 h 89"/>
                <a:gd name="T74" fmla="*/ 18 w 99"/>
                <a:gd name="T75" fmla="*/ 16 h 89"/>
                <a:gd name="T76" fmla="*/ 16 w 99"/>
                <a:gd name="T77" fmla="*/ 14 h 89"/>
                <a:gd name="T78" fmla="*/ 15 w 99"/>
                <a:gd name="T79" fmla="*/ 11 h 89"/>
                <a:gd name="T80" fmla="*/ 14 w 99"/>
                <a:gd name="T81" fmla="*/ 5 h 89"/>
                <a:gd name="T82" fmla="*/ 26 w 99"/>
                <a:gd name="T83" fmla="*/ 8 h 89"/>
                <a:gd name="T84" fmla="*/ 31 w 99"/>
                <a:gd name="T85"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 h="89">
                  <a:moveTo>
                    <a:pt x="31" y="7"/>
                  </a:moveTo>
                  <a:lnTo>
                    <a:pt x="34" y="10"/>
                  </a:lnTo>
                  <a:lnTo>
                    <a:pt x="34" y="15"/>
                  </a:lnTo>
                  <a:lnTo>
                    <a:pt x="35" y="13"/>
                  </a:lnTo>
                  <a:lnTo>
                    <a:pt x="39" y="14"/>
                  </a:lnTo>
                  <a:lnTo>
                    <a:pt x="39" y="11"/>
                  </a:lnTo>
                  <a:lnTo>
                    <a:pt x="43" y="5"/>
                  </a:lnTo>
                  <a:lnTo>
                    <a:pt x="46" y="11"/>
                  </a:lnTo>
                  <a:lnTo>
                    <a:pt x="47" y="7"/>
                  </a:lnTo>
                  <a:lnTo>
                    <a:pt x="50" y="7"/>
                  </a:lnTo>
                  <a:lnTo>
                    <a:pt x="50" y="5"/>
                  </a:lnTo>
                  <a:lnTo>
                    <a:pt x="54" y="5"/>
                  </a:lnTo>
                  <a:lnTo>
                    <a:pt x="54" y="8"/>
                  </a:lnTo>
                  <a:lnTo>
                    <a:pt x="59" y="11"/>
                  </a:lnTo>
                  <a:lnTo>
                    <a:pt x="64" y="11"/>
                  </a:lnTo>
                  <a:lnTo>
                    <a:pt x="67" y="10"/>
                  </a:lnTo>
                  <a:lnTo>
                    <a:pt x="71" y="4"/>
                  </a:lnTo>
                  <a:lnTo>
                    <a:pt x="73" y="4"/>
                  </a:lnTo>
                  <a:lnTo>
                    <a:pt x="71" y="3"/>
                  </a:lnTo>
                  <a:lnTo>
                    <a:pt x="76" y="0"/>
                  </a:lnTo>
                  <a:lnTo>
                    <a:pt x="80" y="3"/>
                  </a:lnTo>
                  <a:lnTo>
                    <a:pt x="84" y="12"/>
                  </a:lnTo>
                  <a:lnTo>
                    <a:pt x="94" y="15"/>
                  </a:lnTo>
                  <a:lnTo>
                    <a:pt x="94" y="15"/>
                  </a:lnTo>
                  <a:lnTo>
                    <a:pt x="99" y="25"/>
                  </a:lnTo>
                  <a:lnTo>
                    <a:pt x="97" y="32"/>
                  </a:lnTo>
                  <a:lnTo>
                    <a:pt x="92" y="37"/>
                  </a:lnTo>
                  <a:lnTo>
                    <a:pt x="93" y="38"/>
                  </a:lnTo>
                  <a:lnTo>
                    <a:pt x="93" y="40"/>
                  </a:lnTo>
                  <a:lnTo>
                    <a:pt x="89" y="38"/>
                  </a:lnTo>
                  <a:lnTo>
                    <a:pt x="84" y="41"/>
                  </a:lnTo>
                  <a:lnTo>
                    <a:pt x="80" y="38"/>
                  </a:lnTo>
                  <a:lnTo>
                    <a:pt x="74" y="38"/>
                  </a:lnTo>
                  <a:lnTo>
                    <a:pt x="75" y="40"/>
                  </a:lnTo>
                  <a:lnTo>
                    <a:pt x="72" y="40"/>
                  </a:lnTo>
                  <a:lnTo>
                    <a:pt x="67" y="46"/>
                  </a:lnTo>
                  <a:lnTo>
                    <a:pt x="59" y="43"/>
                  </a:lnTo>
                  <a:lnTo>
                    <a:pt x="58" y="44"/>
                  </a:lnTo>
                  <a:lnTo>
                    <a:pt x="62" y="47"/>
                  </a:lnTo>
                  <a:lnTo>
                    <a:pt x="55" y="47"/>
                  </a:lnTo>
                  <a:lnTo>
                    <a:pt x="56" y="55"/>
                  </a:lnTo>
                  <a:lnTo>
                    <a:pt x="52" y="53"/>
                  </a:lnTo>
                  <a:lnTo>
                    <a:pt x="50" y="55"/>
                  </a:lnTo>
                  <a:lnTo>
                    <a:pt x="48" y="57"/>
                  </a:lnTo>
                  <a:lnTo>
                    <a:pt x="51" y="62"/>
                  </a:lnTo>
                  <a:lnTo>
                    <a:pt x="52" y="70"/>
                  </a:lnTo>
                  <a:lnTo>
                    <a:pt x="54" y="70"/>
                  </a:lnTo>
                  <a:lnTo>
                    <a:pt x="60" y="75"/>
                  </a:lnTo>
                  <a:lnTo>
                    <a:pt x="56" y="79"/>
                  </a:lnTo>
                  <a:lnTo>
                    <a:pt x="56" y="79"/>
                  </a:lnTo>
                  <a:lnTo>
                    <a:pt x="50" y="79"/>
                  </a:lnTo>
                  <a:lnTo>
                    <a:pt x="47" y="83"/>
                  </a:lnTo>
                  <a:lnTo>
                    <a:pt x="45" y="81"/>
                  </a:lnTo>
                  <a:lnTo>
                    <a:pt x="43" y="88"/>
                  </a:lnTo>
                  <a:lnTo>
                    <a:pt x="39" y="86"/>
                  </a:lnTo>
                  <a:lnTo>
                    <a:pt x="35" y="89"/>
                  </a:lnTo>
                  <a:lnTo>
                    <a:pt x="29" y="87"/>
                  </a:lnTo>
                  <a:lnTo>
                    <a:pt x="28" y="88"/>
                  </a:lnTo>
                  <a:lnTo>
                    <a:pt x="26" y="85"/>
                  </a:lnTo>
                  <a:lnTo>
                    <a:pt x="21" y="85"/>
                  </a:lnTo>
                  <a:lnTo>
                    <a:pt x="21" y="85"/>
                  </a:lnTo>
                  <a:lnTo>
                    <a:pt x="26" y="79"/>
                  </a:lnTo>
                  <a:lnTo>
                    <a:pt x="24" y="75"/>
                  </a:lnTo>
                  <a:lnTo>
                    <a:pt x="24" y="58"/>
                  </a:lnTo>
                  <a:lnTo>
                    <a:pt x="19" y="54"/>
                  </a:lnTo>
                  <a:lnTo>
                    <a:pt x="14" y="54"/>
                  </a:lnTo>
                  <a:lnTo>
                    <a:pt x="14" y="49"/>
                  </a:lnTo>
                  <a:lnTo>
                    <a:pt x="7" y="37"/>
                  </a:lnTo>
                  <a:lnTo>
                    <a:pt x="4" y="35"/>
                  </a:lnTo>
                  <a:lnTo>
                    <a:pt x="0" y="36"/>
                  </a:lnTo>
                  <a:lnTo>
                    <a:pt x="0" y="36"/>
                  </a:lnTo>
                  <a:lnTo>
                    <a:pt x="4" y="30"/>
                  </a:lnTo>
                  <a:lnTo>
                    <a:pt x="19" y="22"/>
                  </a:lnTo>
                  <a:lnTo>
                    <a:pt x="19" y="19"/>
                  </a:lnTo>
                  <a:lnTo>
                    <a:pt x="16" y="18"/>
                  </a:lnTo>
                  <a:lnTo>
                    <a:pt x="18" y="16"/>
                  </a:lnTo>
                  <a:lnTo>
                    <a:pt x="14" y="16"/>
                  </a:lnTo>
                  <a:lnTo>
                    <a:pt x="16" y="14"/>
                  </a:lnTo>
                  <a:lnTo>
                    <a:pt x="13" y="13"/>
                  </a:lnTo>
                  <a:lnTo>
                    <a:pt x="15" y="11"/>
                  </a:lnTo>
                  <a:lnTo>
                    <a:pt x="14" y="5"/>
                  </a:lnTo>
                  <a:lnTo>
                    <a:pt x="14" y="5"/>
                  </a:lnTo>
                  <a:lnTo>
                    <a:pt x="23" y="11"/>
                  </a:lnTo>
                  <a:lnTo>
                    <a:pt x="26" y="8"/>
                  </a:lnTo>
                  <a:lnTo>
                    <a:pt x="29" y="9"/>
                  </a:lnTo>
                  <a:lnTo>
                    <a:pt x="31"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1" name="Freeform 78">
              <a:extLst>
                <a:ext uri="{FF2B5EF4-FFF2-40B4-BE49-F238E27FC236}">
                  <a16:creationId xmlns:a16="http://schemas.microsoft.com/office/drawing/2014/main" id="{C0B76BC7-599D-4785-8CF6-64022678A921}"/>
                </a:ext>
              </a:extLst>
            </p:cNvPr>
            <p:cNvSpPr>
              <a:spLocks/>
            </p:cNvSpPr>
            <p:nvPr/>
          </p:nvSpPr>
          <p:spPr bwMode="auto">
            <a:xfrm>
              <a:off x="6438900" y="5710238"/>
              <a:ext cx="217488" cy="209550"/>
            </a:xfrm>
            <a:custGeom>
              <a:avLst/>
              <a:gdLst>
                <a:gd name="T0" fmla="*/ 49 w 137"/>
                <a:gd name="T1" fmla="*/ 8 h 132"/>
                <a:gd name="T2" fmla="*/ 62 w 137"/>
                <a:gd name="T3" fmla="*/ 5 h 132"/>
                <a:gd name="T4" fmla="*/ 72 w 137"/>
                <a:gd name="T5" fmla="*/ 1 h 132"/>
                <a:gd name="T6" fmla="*/ 80 w 137"/>
                <a:gd name="T7" fmla="*/ 2 h 132"/>
                <a:gd name="T8" fmla="*/ 90 w 137"/>
                <a:gd name="T9" fmla="*/ 13 h 132"/>
                <a:gd name="T10" fmla="*/ 87 w 137"/>
                <a:gd name="T11" fmla="*/ 19 h 132"/>
                <a:gd name="T12" fmla="*/ 100 w 137"/>
                <a:gd name="T13" fmla="*/ 23 h 132"/>
                <a:gd name="T14" fmla="*/ 103 w 137"/>
                <a:gd name="T15" fmla="*/ 17 h 132"/>
                <a:gd name="T16" fmla="*/ 109 w 137"/>
                <a:gd name="T17" fmla="*/ 26 h 132"/>
                <a:gd name="T18" fmla="*/ 116 w 137"/>
                <a:gd name="T19" fmla="*/ 25 h 132"/>
                <a:gd name="T20" fmla="*/ 125 w 137"/>
                <a:gd name="T21" fmla="*/ 21 h 132"/>
                <a:gd name="T22" fmla="*/ 132 w 137"/>
                <a:gd name="T23" fmla="*/ 27 h 132"/>
                <a:gd name="T24" fmla="*/ 137 w 137"/>
                <a:gd name="T25" fmla="*/ 30 h 132"/>
                <a:gd name="T26" fmla="*/ 134 w 137"/>
                <a:gd name="T27" fmla="*/ 33 h 132"/>
                <a:gd name="T28" fmla="*/ 135 w 137"/>
                <a:gd name="T29" fmla="*/ 40 h 132"/>
                <a:gd name="T30" fmla="*/ 125 w 137"/>
                <a:gd name="T31" fmla="*/ 49 h 132"/>
                <a:gd name="T32" fmla="*/ 129 w 137"/>
                <a:gd name="T33" fmla="*/ 73 h 132"/>
                <a:gd name="T34" fmla="*/ 123 w 137"/>
                <a:gd name="T35" fmla="*/ 80 h 132"/>
                <a:gd name="T36" fmla="*/ 119 w 137"/>
                <a:gd name="T37" fmla="*/ 90 h 132"/>
                <a:gd name="T38" fmla="*/ 107 w 137"/>
                <a:gd name="T39" fmla="*/ 83 h 132"/>
                <a:gd name="T40" fmla="*/ 88 w 137"/>
                <a:gd name="T41" fmla="*/ 94 h 132"/>
                <a:gd name="T42" fmla="*/ 87 w 137"/>
                <a:gd name="T43" fmla="*/ 96 h 132"/>
                <a:gd name="T44" fmla="*/ 90 w 137"/>
                <a:gd name="T45" fmla="*/ 107 h 132"/>
                <a:gd name="T46" fmla="*/ 82 w 137"/>
                <a:gd name="T47" fmla="*/ 106 h 132"/>
                <a:gd name="T48" fmla="*/ 78 w 137"/>
                <a:gd name="T49" fmla="*/ 109 h 132"/>
                <a:gd name="T50" fmla="*/ 74 w 137"/>
                <a:gd name="T51" fmla="*/ 106 h 132"/>
                <a:gd name="T52" fmla="*/ 68 w 137"/>
                <a:gd name="T53" fmla="*/ 109 h 132"/>
                <a:gd name="T54" fmla="*/ 71 w 137"/>
                <a:gd name="T55" fmla="*/ 114 h 132"/>
                <a:gd name="T56" fmla="*/ 64 w 137"/>
                <a:gd name="T57" fmla="*/ 115 h 132"/>
                <a:gd name="T58" fmla="*/ 62 w 137"/>
                <a:gd name="T59" fmla="*/ 118 h 132"/>
                <a:gd name="T60" fmla="*/ 54 w 137"/>
                <a:gd name="T61" fmla="*/ 130 h 132"/>
                <a:gd name="T62" fmla="*/ 44 w 137"/>
                <a:gd name="T63" fmla="*/ 132 h 132"/>
                <a:gd name="T64" fmla="*/ 43 w 137"/>
                <a:gd name="T65" fmla="*/ 127 h 132"/>
                <a:gd name="T66" fmla="*/ 32 w 137"/>
                <a:gd name="T67" fmla="*/ 117 h 132"/>
                <a:gd name="T68" fmla="*/ 16 w 137"/>
                <a:gd name="T69" fmla="*/ 110 h 132"/>
                <a:gd name="T70" fmla="*/ 16 w 137"/>
                <a:gd name="T71" fmla="*/ 103 h 132"/>
                <a:gd name="T72" fmla="*/ 17 w 137"/>
                <a:gd name="T73" fmla="*/ 98 h 132"/>
                <a:gd name="T74" fmla="*/ 33 w 137"/>
                <a:gd name="T75" fmla="*/ 83 h 132"/>
                <a:gd name="T76" fmla="*/ 24 w 137"/>
                <a:gd name="T77" fmla="*/ 77 h 132"/>
                <a:gd name="T78" fmla="*/ 18 w 137"/>
                <a:gd name="T79" fmla="*/ 73 h 132"/>
                <a:gd name="T80" fmla="*/ 20 w 137"/>
                <a:gd name="T81" fmla="*/ 53 h 132"/>
                <a:gd name="T82" fmla="*/ 8 w 137"/>
                <a:gd name="T83" fmla="*/ 46 h 132"/>
                <a:gd name="T84" fmla="*/ 2 w 137"/>
                <a:gd name="T85" fmla="*/ 38 h 132"/>
                <a:gd name="T86" fmla="*/ 5 w 137"/>
                <a:gd name="T87" fmla="*/ 33 h 132"/>
                <a:gd name="T88" fmla="*/ 7 w 137"/>
                <a:gd name="T89" fmla="*/ 24 h 132"/>
                <a:gd name="T90" fmla="*/ 3 w 137"/>
                <a:gd name="T91" fmla="*/ 16 h 132"/>
                <a:gd name="T92" fmla="*/ 11 w 137"/>
                <a:gd name="T93" fmla="*/ 9 h 132"/>
                <a:gd name="T94" fmla="*/ 24 w 137"/>
                <a:gd name="T95"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 h="132">
                  <a:moveTo>
                    <a:pt x="37" y="0"/>
                  </a:moveTo>
                  <a:lnTo>
                    <a:pt x="49" y="8"/>
                  </a:lnTo>
                  <a:lnTo>
                    <a:pt x="62" y="2"/>
                  </a:lnTo>
                  <a:lnTo>
                    <a:pt x="62" y="5"/>
                  </a:lnTo>
                  <a:lnTo>
                    <a:pt x="67" y="2"/>
                  </a:lnTo>
                  <a:lnTo>
                    <a:pt x="72" y="1"/>
                  </a:lnTo>
                  <a:lnTo>
                    <a:pt x="75" y="3"/>
                  </a:lnTo>
                  <a:lnTo>
                    <a:pt x="80" y="2"/>
                  </a:lnTo>
                  <a:lnTo>
                    <a:pt x="85" y="4"/>
                  </a:lnTo>
                  <a:lnTo>
                    <a:pt x="90" y="13"/>
                  </a:lnTo>
                  <a:lnTo>
                    <a:pt x="90" y="18"/>
                  </a:lnTo>
                  <a:lnTo>
                    <a:pt x="87" y="19"/>
                  </a:lnTo>
                  <a:lnTo>
                    <a:pt x="89" y="24"/>
                  </a:lnTo>
                  <a:lnTo>
                    <a:pt x="100" y="23"/>
                  </a:lnTo>
                  <a:lnTo>
                    <a:pt x="99" y="19"/>
                  </a:lnTo>
                  <a:lnTo>
                    <a:pt x="103" y="17"/>
                  </a:lnTo>
                  <a:lnTo>
                    <a:pt x="109" y="21"/>
                  </a:lnTo>
                  <a:lnTo>
                    <a:pt x="109" y="26"/>
                  </a:lnTo>
                  <a:lnTo>
                    <a:pt x="113" y="24"/>
                  </a:lnTo>
                  <a:lnTo>
                    <a:pt x="116" y="25"/>
                  </a:lnTo>
                  <a:lnTo>
                    <a:pt x="120" y="19"/>
                  </a:lnTo>
                  <a:lnTo>
                    <a:pt x="125" y="21"/>
                  </a:lnTo>
                  <a:lnTo>
                    <a:pt x="130" y="28"/>
                  </a:lnTo>
                  <a:lnTo>
                    <a:pt x="132" y="27"/>
                  </a:lnTo>
                  <a:lnTo>
                    <a:pt x="134" y="30"/>
                  </a:lnTo>
                  <a:lnTo>
                    <a:pt x="137" y="30"/>
                  </a:lnTo>
                  <a:lnTo>
                    <a:pt x="137" y="30"/>
                  </a:lnTo>
                  <a:lnTo>
                    <a:pt x="134" y="33"/>
                  </a:lnTo>
                  <a:lnTo>
                    <a:pt x="133" y="37"/>
                  </a:lnTo>
                  <a:lnTo>
                    <a:pt x="135" y="40"/>
                  </a:lnTo>
                  <a:lnTo>
                    <a:pt x="133" y="43"/>
                  </a:lnTo>
                  <a:lnTo>
                    <a:pt x="125" y="49"/>
                  </a:lnTo>
                  <a:lnTo>
                    <a:pt x="123" y="67"/>
                  </a:lnTo>
                  <a:lnTo>
                    <a:pt x="129" y="73"/>
                  </a:lnTo>
                  <a:lnTo>
                    <a:pt x="127" y="78"/>
                  </a:lnTo>
                  <a:lnTo>
                    <a:pt x="123" y="80"/>
                  </a:lnTo>
                  <a:lnTo>
                    <a:pt x="119" y="90"/>
                  </a:lnTo>
                  <a:lnTo>
                    <a:pt x="119" y="90"/>
                  </a:lnTo>
                  <a:lnTo>
                    <a:pt x="113" y="85"/>
                  </a:lnTo>
                  <a:lnTo>
                    <a:pt x="107" y="83"/>
                  </a:lnTo>
                  <a:lnTo>
                    <a:pt x="96" y="93"/>
                  </a:lnTo>
                  <a:lnTo>
                    <a:pt x="88" y="94"/>
                  </a:lnTo>
                  <a:lnTo>
                    <a:pt x="91" y="97"/>
                  </a:lnTo>
                  <a:lnTo>
                    <a:pt x="87" y="96"/>
                  </a:lnTo>
                  <a:lnTo>
                    <a:pt x="83" y="101"/>
                  </a:lnTo>
                  <a:lnTo>
                    <a:pt x="90" y="107"/>
                  </a:lnTo>
                  <a:lnTo>
                    <a:pt x="90" y="107"/>
                  </a:lnTo>
                  <a:lnTo>
                    <a:pt x="82" y="106"/>
                  </a:lnTo>
                  <a:lnTo>
                    <a:pt x="81" y="110"/>
                  </a:lnTo>
                  <a:lnTo>
                    <a:pt x="78" y="109"/>
                  </a:lnTo>
                  <a:lnTo>
                    <a:pt x="74" y="110"/>
                  </a:lnTo>
                  <a:lnTo>
                    <a:pt x="74" y="106"/>
                  </a:lnTo>
                  <a:lnTo>
                    <a:pt x="70" y="105"/>
                  </a:lnTo>
                  <a:lnTo>
                    <a:pt x="68" y="109"/>
                  </a:lnTo>
                  <a:lnTo>
                    <a:pt x="72" y="112"/>
                  </a:lnTo>
                  <a:lnTo>
                    <a:pt x="71" y="114"/>
                  </a:lnTo>
                  <a:lnTo>
                    <a:pt x="69" y="117"/>
                  </a:lnTo>
                  <a:lnTo>
                    <a:pt x="64" y="115"/>
                  </a:lnTo>
                  <a:lnTo>
                    <a:pt x="62" y="116"/>
                  </a:lnTo>
                  <a:lnTo>
                    <a:pt x="62" y="118"/>
                  </a:lnTo>
                  <a:lnTo>
                    <a:pt x="55" y="122"/>
                  </a:lnTo>
                  <a:lnTo>
                    <a:pt x="54" y="130"/>
                  </a:lnTo>
                  <a:lnTo>
                    <a:pt x="54" y="130"/>
                  </a:lnTo>
                  <a:lnTo>
                    <a:pt x="44" y="132"/>
                  </a:lnTo>
                  <a:lnTo>
                    <a:pt x="43" y="130"/>
                  </a:lnTo>
                  <a:lnTo>
                    <a:pt x="43" y="127"/>
                  </a:lnTo>
                  <a:lnTo>
                    <a:pt x="38" y="129"/>
                  </a:lnTo>
                  <a:lnTo>
                    <a:pt x="32" y="117"/>
                  </a:lnTo>
                  <a:lnTo>
                    <a:pt x="25" y="112"/>
                  </a:lnTo>
                  <a:lnTo>
                    <a:pt x="16" y="110"/>
                  </a:lnTo>
                  <a:lnTo>
                    <a:pt x="17" y="106"/>
                  </a:lnTo>
                  <a:lnTo>
                    <a:pt x="16" y="103"/>
                  </a:lnTo>
                  <a:lnTo>
                    <a:pt x="19" y="102"/>
                  </a:lnTo>
                  <a:lnTo>
                    <a:pt x="17" y="98"/>
                  </a:lnTo>
                  <a:lnTo>
                    <a:pt x="30" y="92"/>
                  </a:lnTo>
                  <a:lnTo>
                    <a:pt x="33" y="83"/>
                  </a:lnTo>
                  <a:lnTo>
                    <a:pt x="30" y="79"/>
                  </a:lnTo>
                  <a:lnTo>
                    <a:pt x="24" y="77"/>
                  </a:lnTo>
                  <a:lnTo>
                    <a:pt x="23" y="73"/>
                  </a:lnTo>
                  <a:lnTo>
                    <a:pt x="18" y="73"/>
                  </a:lnTo>
                  <a:lnTo>
                    <a:pt x="17" y="64"/>
                  </a:lnTo>
                  <a:lnTo>
                    <a:pt x="20" y="53"/>
                  </a:lnTo>
                  <a:lnTo>
                    <a:pt x="13" y="47"/>
                  </a:lnTo>
                  <a:lnTo>
                    <a:pt x="8" y="46"/>
                  </a:lnTo>
                  <a:lnTo>
                    <a:pt x="8" y="43"/>
                  </a:lnTo>
                  <a:lnTo>
                    <a:pt x="2" y="38"/>
                  </a:lnTo>
                  <a:lnTo>
                    <a:pt x="2" y="38"/>
                  </a:lnTo>
                  <a:lnTo>
                    <a:pt x="5" y="33"/>
                  </a:lnTo>
                  <a:lnTo>
                    <a:pt x="5" y="26"/>
                  </a:lnTo>
                  <a:lnTo>
                    <a:pt x="7" y="24"/>
                  </a:lnTo>
                  <a:lnTo>
                    <a:pt x="0" y="17"/>
                  </a:lnTo>
                  <a:lnTo>
                    <a:pt x="3" y="16"/>
                  </a:lnTo>
                  <a:lnTo>
                    <a:pt x="6" y="12"/>
                  </a:lnTo>
                  <a:lnTo>
                    <a:pt x="11" y="9"/>
                  </a:lnTo>
                  <a:lnTo>
                    <a:pt x="15" y="3"/>
                  </a:lnTo>
                  <a:lnTo>
                    <a:pt x="24" y="4"/>
                  </a:lnTo>
                  <a:lnTo>
                    <a:pt x="3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2" name="Freeform 79">
              <a:extLst>
                <a:ext uri="{FF2B5EF4-FFF2-40B4-BE49-F238E27FC236}">
                  <a16:creationId xmlns:a16="http://schemas.microsoft.com/office/drawing/2014/main" id="{B813BDC0-10E5-47CC-AAF3-95EC4D9FD65F}"/>
                </a:ext>
              </a:extLst>
            </p:cNvPr>
            <p:cNvSpPr>
              <a:spLocks/>
            </p:cNvSpPr>
            <p:nvPr/>
          </p:nvSpPr>
          <p:spPr bwMode="auto">
            <a:xfrm>
              <a:off x="6332538" y="5373688"/>
              <a:ext cx="163513" cy="107950"/>
            </a:xfrm>
            <a:custGeom>
              <a:avLst/>
              <a:gdLst>
                <a:gd name="T0" fmla="*/ 29 w 103"/>
                <a:gd name="T1" fmla="*/ 0 h 68"/>
                <a:gd name="T2" fmla="*/ 33 w 103"/>
                <a:gd name="T3" fmla="*/ 8 h 68"/>
                <a:gd name="T4" fmla="*/ 37 w 103"/>
                <a:gd name="T5" fmla="*/ 14 h 68"/>
                <a:gd name="T6" fmla="*/ 45 w 103"/>
                <a:gd name="T7" fmla="*/ 13 h 68"/>
                <a:gd name="T8" fmla="*/ 55 w 103"/>
                <a:gd name="T9" fmla="*/ 10 h 68"/>
                <a:gd name="T10" fmla="*/ 62 w 103"/>
                <a:gd name="T11" fmla="*/ 14 h 68"/>
                <a:gd name="T12" fmla="*/ 71 w 103"/>
                <a:gd name="T13" fmla="*/ 16 h 68"/>
                <a:gd name="T14" fmla="*/ 81 w 103"/>
                <a:gd name="T15" fmla="*/ 18 h 68"/>
                <a:gd name="T16" fmla="*/ 89 w 103"/>
                <a:gd name="T17" fmla="*/ 14 h 68"/>
                <a:gd name="T18" fmla="*/ 96 w 103"/>
                <a:gd name="T19" fmla="*/ 16 h 68"/>
                <a:gd name="T20" fmla="*/ 99 w 103"/>
                <a:gd name="T21" fmla="*/ 23 h 68"/>
                <a:gd name="T22" fmla="*/ 103 w 103"/>
                <a:gd name="T23" fmla="*/ 26 h 68"/>
                <a:gd name="T24" fmla="*/ 98 w 103"/>
                <a:gd name="T25" fmla="*/ 34 h 68"/>
                <a:gd name="T26" fmla="*/ 91 w 103"/>
                <a:gd name="T27" fmla="*/ 41 h 68"/>
                <a:gd name="T28" fmla="*/ 86 w 103"/>
                <a:gd name="T29" fmla="*/ 56 h 68"/>
                <a:gd name="T30" fmla="*/ 81 w 103"/>
                <a:gd name="T31" fmla="*/ 64 h 68"/>
                <a:gd name="T32" fmla="*/ 78 w 103"/>
                <a:gd name="T33" fmla="*/ 68 h 68"/>
                <a:gd name="T34" fmla="*/ 73 w 103"/>
                <a:gd name="T35" fmla="*/ 67 h 68"/>
                <a:gd name="T36" fmla="*/ 65 w 103"/>
                <a:gd name="T37" fmla="*/ 64 h 68"/>
                <a:gd name="T38" fmla="*/ 60 w 103"/>
                <a:gd name="T39" fmla="*/ 63 h 68"/>
                <a:gd name="T40" fmla="*/ 57 w 103"/>
                <a:gd name="T41" fmla="*/ 65 h 68"/>
                <a:gd name="T42" fmla="*/ 50 w 103"/>
                <a:gd name="T43" fmla="*/ 60 h 68"/>
                <a:gd name="T44" fmla="*/ 46 w 103"/>
                <a:gd name="T45" fmla="*/ 59 h 68"/>
                <a:gd name="T46" fmla="*/ 43 w 103"/>
                <a:gd name="T47" fmla="*/ 60 h 68"/>
                <a:gd name="T48" fmla="*/ 43 w 103"/>
                <a:gd name="T49" fmla="*/ 53 h 68"/>
                <a:gd name="T50" fmla="*/ 40 w 103"/>
                <a:gd name="T51" fmla="*/ 47 h 68"/>
                <a:gd name="T52" fmla="*/ 36 w 103"/>
                <a:gd name="T53" fmla="*/ 40 h 68"/>
                <a:gd name="T54" fmla="*/ 26 w 103"/>
                <a:gd name="T55" fmla="*/ 43 h 68"/>
                <a:gd name="T56" fmla="*/ 23 w 103"/>
                <a:gd name="T57" fmla="*/ 39 h 68"/>
                <a:gd name="T58" fmla="*/ 17 w 103"/>
                <a:gd name="T59" fmla="*/ 35 h 68"/>
                <a:gd name="T60" fmla="*/ 6 w 103"/>
                <a:gd name="T61" fmla="*/ 34 h 68"/>
                <a:gd name="T62" fmla="*/ 3 w 103"/>
                <a:gd name="T63" fmla="*/ 23 h 68"/>
                <a:gd name="T64" fmla="*/ 0 w 103"/>
                <a:gd name="T65" fmla="*/ 12 h 68"/>
                <a:gd name="T66" fmla="*/ 1 w 103"/>
                <a:gd name="T67" fmla="*/ 5 h 68"/>
                <a:gd name="T68" fmla="*/ 2 w 103"/>
                <a:gd name="T69" fmla="*/ 5 h 68"/>
                <a:gd name="T70" fmla="*/ 10 w 103"/>
                <a:gd name="T71" fmla="*/ 9 h 68"/>
                <a:gd name="T72" fmla="*/ 18 w 103"/>
                <a:gd name="T73" fmla="*/ 9 h 68"/>
                <a:gd name="T74" fmla="*/ 23 w 103"/>
                <a:gd name="T75"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68">
                  <a:moveTo>
                    <a:pt x="25" y="2"/>
                  </a:moveTo>
                  <a:lnTo>
                    <a:pt x="29" y="0"/>
                  </a:lnTo>
                  <a:lnTo>
                    <a:pt x="35" y="2"/>
                  </a:lnTo>
                  <a:lnTo>
                    <a:pt x="33" y="8"/>
                  </a:lnTo>
                  <a:lnTo>
                    <a:pt x="35" y="9"/>
                  </a:lnTo>
                  <a:lnTo>
                    <a:pt x="37" y="14"/>
                  </a:lnTo>
                  <a:lnTo>
                    <a:pt x="43" y="16"/>
                  </a:lnTo>
                  <a:lnTo>
                    <a:pt x="45" y="13"/>
                  </a:lnTo>
                  <a:lnTo>
                    <a:pt x="53" y="9"/>
                  </a:lnTo>
                  <a:lnTo>
                    <a:pt x="55" y="10"/>
                  </a:lnTo>
                  <a:lnTo>
                    <a:pt x="56" y="13"/>
                  </a:lnTo>
                  <a:lnTo>
                    <a:pt x="62" y="14"/>
                  </a:lnTo>
                  <a:lnTo>
                    <a:pt x="65" y="13"/>
                  </a:lnTo>
                  <a:lnTo>
                    <a:pt x="71" y="16"/>
                  </a:lnTo>
                  <a:lnTo>
                    <a:pt x="80" y="13"/>
                  </a:lnTo>
                  <a:lnTo>
                    <a:pt x="81" y="18"/>
                  </a:lnTo>
                  <a:lnTo>
                    <a:pt x="84" y="19"/>
                  </a:lnTo>
                  <a:lnTo>
                    <a:pt x="89" y="14"/>
                  </a:lnTo>
                  <a:lnTo>
                    <a:pt x="92" y="16"/>
                  </a:lnTo>
                  <a:lnTo>
                    <a:pt x="96" y="16"/>
                  </a:lnTo>
                  <a:lnTo>
                    <a:pt x="96" y="16"/>
                  </a:lnTo>
                  <a:lnTo>
                    <a:pt x="99" y="23"/>
                  </a:lnTo>
                  <a:lnTo>
                    <a:pt x="103" y="25"/>
                  </a:lnTo>
                  <a:lnTo>
                    <a:pt x="103" y="26"/>
                  </a:lnTo>
                  <a:lnTo>
                    <a:pt x="98" y="30"/>
                  </a:lnTo>
                  <a:lnTo>
                    <a:pt x="98" y="34"/>
                  </a:lnTo>
                  <a:lnTo>
                    <a:pt x="92" y="36"/>
                  </a:lnTo>
                  <a:lnTo>
                    <a:pt x="91" y="41"/>
                  </a:lnTo>
                  <a:lnTo>
                    <a:pt x="84" y="49"/>
                  </a:lnTo>
                  <a:lnTo>
                    <a:pt x="86" y="56"/>
                  </a:lnTo>
                  <a:lnTo>
                    <a:pt x="82" y="59"/>
                  </a:lnTo>
                  <a:lnTo>
                    <a:pt x="81" y="64"/>
                  </a:lnTo>
                  <a:lnTo>
                    <a:pt x="78" y="68"/>
                  </a:lnTo>
                  <a:lnTo>
                    <a:pt x="78" y="68"/>
                  </a:lnTo>
                  <a:lnTo>
                    <a:pt x="75" y="68"/>
                  </a:lnTo>
                  <a:lnTo>
                    <a:pt x="73" y="67"/>
                  </a:lnTo>
                  <a:lnTo>
                    <a:pt x="69" y="68"/>
                  </a:lnTo>
                  <a:lnTo>
                    <a:pt x="65" y="64"/>
                  </a:lnTo>
                  <a:lnTo>
                    <a:pt x="62" y="68"/>
                  </a:lnTo>
                  <a:lnTo>
                    <a:pt x="60" y="63"/>
                  </a:lnTo>
                  <a:lnTo>
                    <a:pt x="58" y="62"/>
                  </a:lnTo>
                  <a:lnTo>
                    <a:pt x="57" y="65"/>
                  </a:lnTo>
                  <a:lnTo>
                    <a:pt x="51" y="65"/>
                  </a:lnTo>
                  <a:lnTo>
                    <a:pt x="50" y="60"/>
                  </a:lnTo>
                  <a:lnTo>
                    <a:pt x="46" y="62"/>
                  </a:lnTo>
                  <a:lnTo>
                    <a:pt x="46" y="59"/>
                  </a:lnTo>
                  <a:lnTo>
                    <a:pt x="43" y="60"/>
                  </a:lnTo>
                  <a:lnTo>
                    <a:pt x="43" y="60"/>
                  </a:lnTo>
                  <a:lnTo>
                    <a:pt x="41" y="56"/>
                  </a:lnTo>
                  <a:lnTo>
                    <a:pt x="43" y="53"/>
                  </a:lnTo>
                  <a:lnTo>
                    <a:pt x="39" y="53"/>
                  </a:lnTo>
                  <a:lnTo>
                    <a:pt x="40" y="47"/>
                  </a:lnTo>
                  <a:lnTo>
                    <a:pt x="36" y="44"/>
                  </a:lnTo>
                  <a:lnTo>
                    <a:pt x="36" y="40"/>
                  </a:lnTo>
                  <a:lnTo>
                    <a:pt x="32" y="40"/>
                  </a:lnTo>
                  <a:lnTo>
                    <a:pt x="26" y="43"/>
                  </a:lnTo>
                  <a:lnTo>
                    <a:pt x="23" y="42"/>
                  </a:lnTo>
                  <a:lnTo>
                    <a:pt x="23" y="39"/>
                  </a:lnTo>
                  <a:lnTo>
                    <a:pt x="18" y="39"/>
                  </a:lnTo>
                  <a:lnTo>
                    <a:pt x="17" y="35"/>
                  </a:lnTo>
                  <a:lnTo>
                    <a:pt x="12" y="36"/>
                  </a:lnTo>
                  <a:lnTo>
                    <a:pt x="6" y="34"/>
                  </a:lnTo>
                  <a:lnTo>
                    <a:pt x="5" y="25"/>
                  </a:lnTo>
                  <a:lnTo>
                    <a:pt x="3" y="23"/>
                  </a:lnTo>
                  <a:lnTo>
                    <a:pt x="4" y="17"/>
                  </a:lnTo>
                  <a:lnTo>
                    <a:pt x="0" y="12"/>
                  </a:lnTo>
                  <a:lnTo>
                    <a:pt x="2" y="10"/>
                  </a:lnTo>
                  <a:lnTo>
                    <a:pt x="1" y="5"/>
                  </a:lnTo>
                  <a:lnTo>
                    <a:pt x="2" y="5"/>
                  </a:lnTo>
                  <a:lnTo>
                    <a:pt x="2" y="5"/>
                  </a:lnTo>
                  <a:lnTo>
                    <a:pt x="4" y="11"/>
                  </a:lnTo>
                  <a:lnTo>
                    <a:pt x="10" y="9"/>
                  </a:lnTo>
                  <a:lnTo>
                    <a:pt x="14" y="11"/>
                  </a:lnTo>
                  <a:lnTo>
                    <a:pt x="18" y="9"/>
                  </a:lnTo>
                  <a:lnTo>
                    <a:pt x="21" y="12"/>
                  </a:lnTo>
                  <a:lnTo>
                    <a:pt x="23" y="11"/>
                  </a:lnTo>
                  <a:lnTo>
                    <a:pt x="25"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3" name="Freeform 80">
              <a:extLst>
                <a:ext uri="{FF2B5EF4-FFF2-40B4-BE49-F238E27FC236}">
                  <a16:creationId xmlns:a16="http://schemas.microsoft.com/office/drawing/2014/main" id="{AC0EBD64-20A3-48D6-AFD6-0A4891881458}"/>
                </a:ext>
              </a:extLst>
            </p:cNvPr>
            <p:cNvSpPr>
              <a:spLocks noEditPoints="1"/>
            </p:cNvSpPr>
            <p:nvPr/>
          </p:nvSpPr>
          <p:spPr bwMode="auto">
            <a:xfrm>
              <a:off x="7178675" y="3910013"/>
              <a:ext cx="852488" cy="1087438"/>
            </a:xfrm>
            <a:custGeom>
              <a:avLst/>
              <a:gdLst>
                <a:gd name="T0" fmla="*/ 334 w 537"/>
                <a:gd name="T1" fmla="*/ 93 h 685"/>
                <a:gd name="T2" fmla="*/ 105 w 537"/>
                <a:gd name="T3" fmla="*/ 196 h 685"/>
                <a:gd name="T4" fmla="*/ 150 w 537"/>
                <a:gd name="T5" fmla="*/ 91 h 685"/>
                <a:gd name="T6" fmla="*/ 176 w 537"/>
                <a:gd name="T7" fmla="*/ 47 h 685"/>
                <a:gd name="T8" fmla="*/ 239 w 537"/>
                <a:gd name="T9" fmla="*/ 69 h 685"/>
                <a:gd name="T10" fmla="*/ 220 w 537"/>
                <a:gd name="T11" fmla="*/ 149 h 685"/>
                <a:gd name="T12" fmla="*/ 239 w 537"/>
                <a:gd name="T13" fmla="*/ 263 h 685"/>
                <a:gd name="T14" fmla="*/ 259 w 537"/>
                <a:gd name="T15" fmla="*/ 346 h 685"/>
                <a:gd name="T16" fmla="*/ 236 w 537"/>
                <a:gd name="T17" fmla="*/ 404 h 685"/>
                <a:gd name="T18" fmla="*/ 217 w 537"/>
                <a:gd name="T19" fmla="*/ 439 h 685"/>
                <a:gd name="T20" fmla="*/ 190 w 537"/>
                <a:gd name="T21" fmla="*/ 448 h 685"/>
                <a:gd name="T22" fmla="*/ 160 w 537"/>
                <a:gd name="T23" fmla="*/ 447 h 685"/>
                <a:gd name="T24" fmla="*/ 232 w 537"/>
                <a:gd name="T25" fmla="*/ 463 h 685"/>
                <a:gd name="T26" fmla="*/ 286 w 537"/>
                <a:gd name="T27" fmla="*/ 373 h 685"/>
                <a:gd name="T28" fmla="*/ 335 w 537"/>
                <a:gd name="T29" fmla="*/ 338 h 685"/>
                <a:gd name="T30" fmla="*/ 337 w 537"/>
                <a:gd name="T31" fmla="*/ 385 h 685"/>
                <a:gd name="T32" fmla="*/ 389 w 537"/>
                <a:gd name="T33" fmla="*/ 418 h 685"/>
                <a:gd name="T34" fmla="*/ 378 w 537"/>
                <a:gd name="T35" fmla="*/ 410 h 685"/>
                <a:gd name="T36" fmla="*/ 374 w 537"/>
                <a:gd name="T37" fmla="*/ 397 h 685"/>
                <a:gd name="T38" fmla="*/ 357 w 537"/>
                <a:gd name="T39" fmla="*/ 393 h 685"/>
                <a:gd name="T40" fmla="*/ 354 w 537"/>
                <a:gd name="T41" fmla="*/ 347 h 685"/>
                <a:gd name="T42" fmla="*/ 286 w 537"/>
                <a:gd name="T43" fmla="*/ 307 h 685"/>
                <a:gd name="T44" fmla="*/ 272 w 537"/>
                <a:gd name="T45" fmla="*/ 224 h 685"/>
                <a:gd name="T46" fmla="*/ 292 w 537"/>
                <a:gd name="T47" fmla="*/ 81 h 685"/>
                <a:gd name="T48" fmla="*/ 301 w 537"/>
                <a:gd name="T49" fmla="*/ 101 h 685"/>
                <a:gd name="T50" fmla="*/ 297 w 537"/>
                <a:gd name="T51" fmla="*/ 160 h 685"/>
                <a:gd name="T52" fmla="*/ 355 w 537"/>
                <a:gd name="T53" fmla="*/ 160 h 685"/>
                <a:gd name="T54" fmla="*/ 320 w 537"/>
                <a:gd name="T55" fmla="*/ 137 h 685"/>
                <a:gd name="T56" fmla="*/ 347 w 537"/>
                <a:gd name="T57" fmla="*/ 108 h 685"/>
                <a:gd name="T58" fmla="*/ 370 w 537"/>
                <a:gd name="T59" fmla="*/ 86 h 685"/>
                <a:gd name="T60" fmla="*/ 391 w 537"/>
                <a:gd name="T61" fmla="*/ 142 h 685"/>
                <a:gd name="T62" fmla="*/ 423 w 537"/>
                <a:gd name="T63" fmla="*/ 225 h 685"/>
                <a:gd name="T64" fmla="*/ 397 w 537"/>
                <a:gd name="T65" fmla="*/ 288 h 685"/>
                <a:gd name="T66" fmla="*/ 459 w 537"/>
                <a:gd name="T67" fmla="*/ 305 h 685"/>
                <a:gd name="T68" fmla="*/ 461 w 537"/>
                <a:gd name="T69" fmla="*/ 362 h 685"/>
                <a:gd name="T70" fmla="*/ 452 w 537"/>
                <a:gd name="T71" fmla="*/ 422 h 685"/>
                <a:gd name="T72" fmla="*/ 501 w 537"/>
                <a:gd name="T73" fmla="*/ 511 h 685"/>
                <a:gd name="T74" fmla="*/ 527 w 537"/>
                <a:gd name="T75" fmla="*/ 552 h 685"/>
                <a:gd name="T76" fmla="*/ 519 w 537"/>
                <a:gd name="T77" fmla="*/ 619 h 685"/>
                <a:gd name="T78" fmla="*/ 488 w 537"/>
                <a:gd name="T79" fmla="*/ 668 h 685"/>
                <a:gd name="T80" fmla="*/ 446 w 537"/>
                <a:gd name="T81" fmla="*/ 660 h 685"/>
                <a:gd name="T82" fmla="*/ 399 w 537"/>
                <a:gd name="T83" fmla="*/ 665 h 685"/>
                <a:gd name="T84" fmla="*/ 272 w 537"/>
                <a:gd name="T85" fmla="*/ 637 h 685"/>
                <a:gd name="T86" fmla="*/ 193 w 537"/>
                <a:gd name="T87" fmla="*/ 595 h 685"/>
                <a:gd name="T88" fmla="*/ 145 w 537"/>
                <a:gd name="T89" fmla="*/ 581 h 685"/>
                <a:gd name="T90" fmla="*/ 54 w 537"/>
                <a:gd name="T91" fmla="*/ 577 h 685"/>
                <a:gd name="T92" fmla="*/ 18 w 537"/>
                <a:gd name="T93" fmla="*/ 528 h 685"/>
                <a:gd name="T94" fmla="*/ 30 w 537"/>
                <a:gd name="T95" fmla="*/ 464 h 685"/>
                <a:gd name="T96" fmla="*/ 84 w 537"/>
                <a:gd name="T97" fmla="*/ 399 h 685"/>
                <a:gd name="T98" fmla="*/ 76 w 537"/>
                <a:gd name="T99" fmla="*/ 350 h 685"/>
                <a:gd name="T100" fmla="*/ 57 w 537"/>
                <a:gd name="T101" fmla="*/ 313 h 685"/>
                <a:gd name="T102" fmla="*/ 84 w 537"/>
                <a:gd name="T103" fmla="*/ 311 h 685"/>
                <a:gd name="T104" fmla="*/ 138 w 537"/>
                <a:gd name="T105" fmla="*/ 358 h 685"/>
                <a:gd name="T106" fmla="*/ 158 w 537"/>
                <a:gd name="T107" fmla="*/ 318 h 685"/>
                <a:gd name="T108" fmla="*/ 111 w 537"/>
                <a:gd name="T109" fmla="*/ 271 h 685"/>
                <a:gd name="T110" fmla="*/ 114 w 537"/>
                <a:gd name="T111" fmla="*/ 254 h 685"/>
                <a:gd name="T112" fmla="*/ 282 w 537"/>
                <a:gd name="T113" fmla="*/ 44 h 685"/>
                <a:gd name="T114" fmla="*/ 199 w 537"/>
                <a:gd name="T115" fmla="*/ 29 h 685"/>
                <a:gd name="T116" fmla="*/ 207 w 537"/>
                <a:gd name="T117" fmla="*/ 1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7" h="685">
                  <a:moveTo>
                    <a:pt x="117" y="325"/>
                  </a:moveTo>
                  <a:lnTo>
                    <a:pt x="120" y="329"/>
                  </a:lnTo>
                  <a:lnTo>
                    <a:pt x="115" y="326"/>
                  </a:lnTo>
                  <a:lnTo>
                    <a:pt x="117" y="325"/>
                  </a:lnTo>
                  <a:close/>
                  <a:moveTo>
                    <a:pt x="368" y="85"/>
                  </a:moveTo>
                  <a:lnTo>
                    <a:pt x="366" y="89"/>
                  </a:lnTo>
                  <a:lnTo>
                    <a:pt x="364" y="87"/>
                  </a:lnTo>
                  <a:lnTo>
                    <a:pt x="368" y="85"/>
                  </a:lnTo>
                  <a:close/>
                  <a:moveTo>
                    <a:pt x="366" y="79"/>
                  </a:moveTo>
                  <a:lnTo>
                    <a:pt x="355" y="87"/>
                  </a:lnTo>
                  <a:lnTo>
                    <a:pt x="354" y="91"/>
                  </a:lnTo>
                  <a:lnTo>
                    <a:pt x="334" y="93"/>
                  </a:lnTo>
                  <a:lnTo>
                    <a:pt x="332" y="91"/>
                  </a:lnTo>
                  <a:lnTo>
                    <a:pt x="334" y="87"/>
                  </a:lnTo>
                  <a:lnTo>
                    <a:pt x="340" y="82"/>
                  </a:lnTo>
                  <a:lnTo>
                    <a:pt x="343" y="74"/>
                  </a:lnTo>
                  <a:lnTo>
                    <a:pt x="350" y="68"/>
                  </a:lnTo>
                  <a:lnTo>
                    <a:pt x="362" y="71"/>
                  </a:lnTo>
                  <a:lnTo>
                    <a:pt x="366" y="79"/>
                  </a:lnTo>
                  <a:close/>
                  <a:moveTo>
                    <a:pt x="119" y="206"/>
                  </a:moveTo>
                  <a:lnTo>
                    <a:pt x="117" y="195"/>
                  </a:lnTo>
                  <a:lnTo>
                    <a:pt x="115" y="194"/>
                  </a:lnTo>
                  <a:lnTo>
                    <a:pt x="104" y="200"/>
                  </a:lnTo>
                  <a:lnTo>
                    <a:pt x="105" y="196"/>
                  </a:lnTo>
                  <a:lnTo>
                    <a:pt x="103" y="192"/>
                  </a:lnTo>
                  <a:lnTo>
                    <a:pt x="109" y="183"/>
                  </a:lnTo>
                  <a:lnTo>
                    <a:pt x="108" y="181"/>
                  </a:lnTo>
                  <a:lnTo>
                    <a:pt x="111" y="179"/>
                  </a:lnTo>
                  <a:lnTo>
                    <a:pt x="106" y="176"/>
                  </a:lnTo>
                  <a:lnTo>
                    <a:pt x="110" y="165"/>
                  </a:lnTo>
                  <a:lnTo>
                    <a:pt x="133" y="147"/>
                  </a:lnTo>
                  <a:lnTo>
                    <a:pt x="142" y="132"/>
                  </a:lnTo>
                  <a:lnTo>
                    <a:pt x="148" y="107"/>
                  </a:lnTo>
                  <a:lnTo>
                    <a:pt x="150" y="106"/>
                  </a:lnTo>
                  <a:lnTo>
                    <a:pt x="148" y="104"/>
                  </a:lnTo>
                  <a:lnTo>
                    <a:pt x="150" y="91"/>
                  </a:lnTo>
                  <a:lnTo>
                    <a:pt x="152" y="91"/>
                  </a:lnTo>
                  <a:lnTo>
                    <a:pt x="152" y="80"/>
                  </a:lnTo>
                  <a:lnTo>
                    <a:pt x="154" y="66"/>
                  </a:lnTo>
                  <a:lnTo>
                    <a:pt x="156" y="66"/>
                  </a:lnTo>
                  <a:lnTo>
                    <a:pt x="155" y="64"/>
                  </a:lnTo>
                  <a:lnTo>
                    <a:pt x="160" y="56"/>
                  </a:lnTo>
                  <a:lnTo>
                    <a:pt x="163" y="43"/>
                  </a:lnTo>
                  <a:lnTo>
                    <a:pt x="173" y="43"/>
                  </a:lnTo>
                  <a:lnTo>
                    <a:pt x="173" y="45"/>
                  </a:lnTo>
                  <a:lnTo>
                    <a:pt x="168" y="47"/>
                  </a:lnTo>
                  <a:lnTo>
                    <a:pt x="169" y="49"/>
                  </a:lnTo>
                  <a:lnTo>
                    <a:pt x="176" y="47"/>
                  </a:lnTo>
                  <a:lnTo>
                    <a:pt x="190" y="47"/>
                  </a:lnTo>
                  <a:lnTo>
                    <a:pt x="195" y="48"/>
                  </a:lnTo>
                  <a:lnTo>
                    <a:pt x="213" y="47"/>
                  </a:lnTo>
                  <a:lnTo>
                    <a:pt x="223" y="51"/>
                  </a:lnTo>
                  <a:lnTo>
                    <a:pt x="222" y="53"/>
                  </a:lnTo>
                  <a:lnTo>
                    <a:pt x="224" y="54"/>
                  </a:lnTo>
                  <a:lnTo>
                    <a:pt x="224" y="52"/>
                  </a:lnTo>
                  <a:lnTo>
                    <a:pt x="224" y="52"/>
                  </a:lnTo>
                  <a:lnTo>
                    <a:pt x="242" y="62"/>
                  </a:lnTo>
                  <a:lnTo>
                    <a:pt x="239" y="62"/>
                  </a:lnTo>
                  <a:lnTo>
                    <a:pt x="241" y="67"/>
                  </a:lnTo>
                  <a:lnTo>
                    <a:pt x="239" y="69"/>
                  </a:lnTo>
                  <a:lnTo>
                    <a:pt x="241" y="76"/>
                  </a:lnTo>
                  <a:lnTo>
                    <a:pt x="237" y="76"/>
                  </a:lnTo>
                  <a:lnTo>
                    <a:pt x="241" y="77"/>
                  </a:lnTo>
                  <a:lnTo>
                    <a:pt x="242" y="93"/>
                  </a:lnTo>
                  <a:lnTo>
                    <a:pt x="236" y="108"/>
                  </a:lnTo>
                  <a:lnTo>
                    <a:pt x="235" y="120"/>
                  </a:lnTo>
                  <a:lnTo>
                    <a:pt x="231" y="123"/>
                  </a:lnTo>
                  <a:lnTo>
                    <a:pt x="231" y="133"/>
                  </a:lnTo>
                  <a:lnTo>
                    <a:pt x="228" y="137"/>
                  </a:lnTo>
                  <a:lnTo>
                    <a:pt x="227" y="143"/>
                  </a:lnTo>
                  <a:lnTo>
                    <a:pt x="222" y="146"/>
                  </a:lnTo>
                  <a:lnTo>
                    <a:pt x="220" y="149"/>
                  </a:lnTo>
                  <a:lnTo>
                    <a:pt x="224" y="164"/>
                  </a:lnTo>
                  <a:lnTo>
                    <a:pt x="228" y="168"/>
                  </a:lnTo>
                  <a:lnTo>
                    <a:pt x="237" y="175"/>
                  </a:lnTo>
                  <a:lnTo>
                    <a:pt x="237" y="184"/>
                  </a:lnTo>
                  <a:lnTo>
                    <a:pt x="242" y="192"/>
                  </a:lnTo>
                  <a:lnTo>
                    <a:pt x="239" y="212"/>
                  </a:lnTo>
                  <a:lnTo>
                    <a:pt x="241" y="225"/>
                  </a:lnTo>
                  <a:lnTo>
                    <a:pt x="238" y="225"/>
                  </a:lnTo>
                  <a:lnTo>
                    <a:pt x="233" y="234"/>
                  </a:lnTo>
                  <a:lnTo>
                    <a:pt x="236" y="241"/>
                  </a:lnTo>
                  <a:lnTo>
                    <a:pt x="234" y="250"/>
                  </a:lnTo>
                  <a:lnTo>
                    <a:pt x="239" y="263"/>
                  </a:lnTo>
                  <a:lnTo>
                    <a:pt x="235" y="274"/>
                  </a:lnTo>
                  <a:lnTo>
                    <a:pt x="239" y="285"/>
                  </a:lnTo>
                  <a:lnTo>
                    <a:pt x="237" y="288"/>
                  </a:lnTo>
                  <a:lnTo>
                    <a:pt x="235" y="286"/>
                  </a:lnTo>
                  <a:lnTo>
                    <a:pt x="238" y="296"/>
                  </a:lnTo>
                  <a:lnTo>
                    <a:pt x="235" y="301"/>
                  </a:lnTo>
                  <a:lnTo>
                    <a:pt x="234" y="308"/>
                  </a:lnTo>
                  <a:lnTo>
                    <a:pt x="238" y="322"/>
                  </a:lnTo>
                  <a:lnTo>
                    <a:pt x="256" y="340"/>
                  </a:lnTo>
                  <a:lnTo>
                    <a:pt x="259" y="347"/>
                  </a:lnTo>
                  <a:lnTo>
                    <a:pt x="259" y="350"/>
                  </a:lnTo>
                  <a:lnTo>
                    <a:pt x="259" y="346"/>
                  </a:lnTo>
                  <a:lnTo>
                    <a:pt x="257" y="347"/>
                  </a:lnTo>
                  <a:lnTo>
                    <a:pt x="255" y="353"/>
                  </a:lnTo>
                  <a:lnTo>
                    <a:pt x="247" y="362"/>
                  </a:lnTo>
                  <a:lnTo>
                    <a:pt x="246" y="370"/>
                  </a:lnTo>
                  <a:lnTo>
                    <a:pt x="250" y="381"/>
                  </a:lnTo>
                  <a:lnTo>
                    <a:pt x="250" y="384"/>
                  </a:lnTo>
                  <a:lnTo>
                    <a:pt x="247" y="387"/>
                  </a:lnTo>
                  <a:lnTo>
                    <a:pt x="248" y="392"/>
                  </a:lnTo>
                  <a:lnTo>
                    <a:pt x="243" y="394"/>
                  </a:lnTo>
                  <a:lnTo>
                    <a:pt x="244" y="397"/>
                  </a:lnTo>
                  <a:lnTo>
                    <a:pt x="237" y="400"/>
                  </a:lnTo>
                  <a:lnTo>
                    <a:pt x="236" y="404"/>
                  </a:lnTo>
                  <a:lnTo>
                    <a:pt x="233" y="407"/>
                  </a:lnTo>
                  <a:lnTo>
                    <a:pt x="232" y="416"/>
                  </a:lnTo>
                  <a:lnTo>
                    <a:pt x="228" y="415"/>
                  </a:lnTo>
                  <a:lnTo>
                    <a:pt x="226" y="417"/>
                  </a:lnTo>
                  <a:lnTo>
                    <a:pt x="228" y="426"/>
                  </a:lnTo>
                  <a:lnTo>
                    <a:pt x="225" y="424"/>
                  </a:lnTo>
                  <a:lnTo>
                    <a:pt x="222" y="427"/>
                  </a:lnTo>
                  <a:lnTo>
                    <a:pt x="224" y="428"/>
                  </a:lnTo>
                  <a:lnTo>
                    <a:pt x="224" y="431"/>
                  </a:lnTo>
                  <a:lnTo>
                    <a:pt x="219" y="436"/>
                  </a:lnTo>
                  <a:lnTo>
                    <a:pt x="220" y="440"/>
                  </a:lnTo>
                  <a:lnTo>
                    <a:pt x="217" y="439"/>
                  </a:lnTo>
                  <a:lnTo>
                    <a:pt x="216" y="441"/>
                  </a:lnTo>
                  <a:lnTo>
                    <a:pt x="217" y="438"/>
                  </a:lnTo>
                  <a:lnTo>
                    <a:pt x="214" y="437"/>
                  </a:lnTo>
                  <a:lnTo>
                    <a:pt x="213" y="439"/>
                  </a:lnTo>
                  <a:lnTo>
                    <a:pt x="210" y="435"/>
                  </a:lnTo>
                  <a:lnTo>
                    <a:pt x="208" y="437"/>
                  </a:lnTo>
                  <a:lnTo>
                    <a:pt x="211" y="440"/>
                  </a:lnTo>
                  <a:lnTo>
                    <a:pt x="205" y="441"/>
                  </a:lnTo>
                  <a:lnTo>
                    <a:pt x="203" y="444"/>
                  </a:lnTo>
                  <a:lnTo>
                    <a:pt x="198" y="443"/>
                  </a:lnTo>
                  <a:lnTo>
                    <a:pt x="196" y="446"/>
                  </a:lnTo>
                  <a:lnTo>
                    <a:pt x="190" y="448"/>
                  </a:lnTo>
                  <a:lnTo>
                    <a:pt x="185" y="447"/>
                  </a:lnTo>
                  <a:lnTo>
                    <a:pt x="181" y="448"/>
                  </a:lnTo>
                  <a:lnTo>
                    <a:pt x="177" y="442"/>
                  </a:lnTo>
                  <a:lnTo>
                    <a:pt x="176" y="444"/>
                  </a:lnTo>
                  <a:lnTo>
                    <a:pt x="171" y="444"/>
                  </a:lnTo>
                  <a:lnTo>
                    <a:pt x="159" y="438"/>
                  </a:lnTo>
                  <a:lnTo>
                    <a:pt x="156" y="441"/>
                  </a:lnTo>
                  <a:lnTo>
                    <a:pt x="152" y="439"/>
                  </a:lnTo>
                  <a:lnTo>
                    <a:pt x="151" y="441"/>
                  </a:lnTo>
                  <a:lnTo>
                    <a:pt x="158" y="442"/>
                  </a:lnTo>
                  <a:lnTo>
                    <a:pt x="154" y="446"/>
                  </a:lnTo>
                  <a:lnTo>
                    <a:pt x="160" y="447"/>
                  </a:lnTo>
                  <a:lnTo>
                    <a:pt x="159" y="455"/>
                  </a:lnTo>
                  <a:lnTo>
                    <a:pt x="160" y="458"/>
                  </a:lnTo>
                  <a:lnTo>
                    <a:pt x="166" y="463"/>
                  </a:lnTo>
                  <a:lnTo>
                    <a:pt x="175" y="464"/>
                  </a:lnTo>
                  <a:lnTo>
                    <a:pt x="177" y="468"/>
                  </a:lnTo>
                  <a:lnTo>
                    <a:pt x="187" y="472"/>
                  </a:lnTo>
                  <a:lnTo>
                    <a:pt x="210" y="471"/>
                  </a:lnTo>
                  <a:lnTo>
                    <a:pt x="224" y="477"/>
                  </a:lnTo>
                  <a:lnTo>
                    <a:pt x="229" y="476"/>
                  </a:lnTo>
                  <a:lnTo>
                    <a:pt x="233" y="470"/>
                  </a:lnTo>
                  <a:lnTo>
                    <a:pt x="230" y="463"/>
                  </a:lnTo>
                  <a:lnTo>
                    <a:pt x="232" y="463"/>
                  </a:lnTo>
                  <a:lnTo>
                    <a:pt x="230" y="462"/>
                  </a:lnTo>
                  <a:lnTo>
                    <a:pt x="234" y="457"/>
                  </a:lnTo>
                  <a:lnTo>
                    <a:pt x="244" y="454"/>
                  </a:lnTo>
                  <a:lnTo>
                    <a:pt x="246" y="449"/>
                  </a:lnTo>
                  <a:lnTo>
                    <a:pt x="257" y="443"/>
                  </a:lnTo>
                  <a:lnTo>
                    <a:pt x="260" y="438"/>
                  </a:lnTo>
                  <a:lnTo>
                    <a:pt x="266" y="434"/>
                  </a:lnTo>
                  <a:lnTo>
                    <a:pt x="268" y="423"/>
                  </a:lnTo>
                  <a:lnTo>
                    <a:pt x="267" y="417"/>
                  </a:lnTo>
                  <a:lnTo>
                    <a:pt x="271" y="407"/>
                  </a:lnTo>
                  <a:lnTo>
                    <a:pt x="285" y="395"/>
                  </a:lnTo>
                  <a:lnTo>
                    <a:pt x="286" y="373"/>
                  </a:lnTo>
                  <a:lnTo>
                    <a:pt x="283" y="363"/>
                  </a:lnTo>
                  <a:lnTo>
                    <a:pt x="275" y="353"/>
                  </a:lnTo>
                  <a:lnTo>
                    <a:pt x="279" y="344"/>
                  </a:lnTo>
                  <a:lnTo>
                    <a:pt x="279" y="331"/>
                  </a:lnTo>
                  <a:lnTo>
                    <a:pt x="286" y="326"/>
                  </a:lnTo>
                  <a:lnTo>
                    <a:pt x="298" y="321"/>
                  </a:lnTo>
                  <a:lnTo>
                    <a:pt x="305" y="320"/>
                  </a:lnTo>
                  <a:lnTo>
                    <a:pt x="315" y="315"/>
                  </a:lnTo>
                  <a:lnTo>
                    <a:pt x="324" y="314"/>
                  </a:lnTo>
                  <a:lnTo>
                    <a:pt x="328" y="321"/>
                  </a:lnTo>
                  <a:lnTo>
                    <a:pt x="327" y="329"/>
                  </a:lnTo>
                  <a:lnTo>
                    <a:pt x="335" y="338"/>
                  </a:lnTo>
                  <a:lnTo>
                    <a:pt x="336" y="342"/>
                  </a:lnTo>
                  <a:lnTo>
                    <a:pt x="339" y="341"/>
                  </a:lnTo>
                  <a:lnTo>
                    <a:pt x="343" y="345"/>
                  </a:lnTo>
                  <a:lnTo>
                    <a:pt x="340" y="346"/>
                  </a:lnTo>
                  <a:lnTo>
                    <a:pt x="341" y="352"/>
                  </a:lnTo>
                  <a:lnTo>
                    <a:pt x="338" y="358"/>
                  </a:lnTo>
                  <a:lnTo>
                    <a:pt x="343" y="361"/>
                  </a:lnTo>
                  <a:lnTo>
                    <a:pt x="340" y="368"/>
                  </a:lnTo>
                  <a:lnTo>
                    <a:pt x="340" y="379"/>
                  </a:lnTo>
                  <a:lnTo>
                    <a:pt x="342" y="382"/>
                  </a:lnTo>
                  <a:lnTo>
                    <a:pt x="340" y="386"/>
                  </a:lnTo>
                  <a:lnTo>
                    <a:pt x="337" y="385"/>
                  </a:lnTo>
                  <a:lnTo>
                    <a:pt x="336" y="387"/>
                  </a:lnTo>
                  <a:lnTo>
                    <a:pt x="351" y="400"/>
                  </a:lnTo>
                  <a:lnTo>
                    <a:pt x="349" y="415"/>
                  </a:lnTo>
                  <a:lnTo>
                    <a:pt x="352" y="408"/>
                  </a:lnTo>
                  <a:lnTo>
                    <a:pt x="356" y="412"/>
                  </a:lnTo>
                  <a:lnTo>
                    <a:pt x="354" y="406"/>
                  </a:lnTo>
                  <a:lnTo>
                    <a:pt x="357" y="403"/>
                  </a:lnTo>
                  <a:lnTo>
                    <a:pt x="363" y="401"/>
                  </a:lnTo>
                  <a:lnTo>
                    <a:pt x="366" y="403"/>
                  </a:lnTo>
                  <a:lnTo>
                    <a:pt x="370" y="402"/>
                  </a:lnTo>
                  <a:lnTo>
                    <a:pt x="385" y="417"/>
                  </a:lnTo>
                  <a:lnTo>
                    <a:pt x="389" y="418"/>
                  </a:lnTo>
                  <a:lnTo>
                    <a:pt x="389" y="420"/>
                  </a:lnTo>
                  <a:lnTo>
                    <a:pt x="397" y="425"/>
                  </a:lnTo>
                  <a:lnTo>
                    <a:pt x="403" y="426"/>
                  </a:lnTo>
                  <a:lnTo>
                    <a:pt x="400" y="424"/>
                  </a:lnTo>
                  <a:lnTo>
                    <a:pt x="403" y="424"/>
                  </a:lnTo>
                  <a:lnTo>
                    <a:pt x="402" y="423"/>
                  </a:lnTo>
                  <a:lnTo>
                    <a:pt x="395" y="423"/>
                  </a:lnTo>
                  <a:lnTo>
                    <a:pt x="390" y="420"/>
                  </a:lnTo>
                  <a:lnTo>
                    <a:pt x="390" y="417"/>
                  </a:lnTo>
                  <a:lnTo>
                    <a:pt x="386" y="417"/>
                  </a:lnTo>
                  <a:lnTo>
                    <a:pt x="382" y="412"/>
                  </a:lnTo>
                  <a:lnTo>
                    <a:pt x="378" y="410"/>
                  </a:lnTo>
                  <a:lnTo>
                    <a:pt x="375" y="404"/>
                  </a:lnTo>
                  <a:lnTo>
                    <a:pt x="375" y="401"/>
                  </a:lnTo>
                  <a:lnTo>
                    <a:pt x="386" y="406"/>
                  </a:lnTo>
                  <a:lnTo>
                    <a:pt x="389" y="412"/>
                  </a:lnTo>
                  <a:lnTo>
                    <a:pt x="392" y="413"/>
                  </a:lnTo>
                  <a:lnTo>
                    <a:pt x="393" y="417"/>
                  </a:lnTo>
                  <a:lnTo>
                    <a:pt x="393" y="412"/>
                  </a:lnTo>
                  <a:lnTo>
                    <a:pt x="389" y="411"/>
                  </a:lnTo>
                  <a:lnTo>
                    <a:pt x="384" y="403"/>
                  </a:lnTo>
                  <a:lnTo>
                    <a:pt x="376" y="398"/>
                  </a:lnTo>
                  <a:lnTo>
                    <a:pt x="377" y="397"/>
                  </a:lnTo>
                  <a:lnTo>
                    <a:pt x="374" y="397"/>
                  </a:lnTo>
                  <a:lnTo>
                    <a:pt x="371" y="400"/>
                  </a:lnTo>
                  <a:lnTo>
                    <a:pt x="369" y="398"/>
                  </a:lnTo>
                  <a:lnTo>
                    <a:pt x="372" y="398"/>
                  </a:lnTo>
                  <a:lnTo>
                    <a:pt x="371" y="395"/>
                  </a:lnTo>
                  <a:lnTo>
                    <a:pt x="369" y="396"/>
                  </a:lnTo>
                  <a:lnTo>
                    <a:pt x="367" y="394"/>
                  </a:lnTo>
                  <a:lnTo>
                    <a:pt x="367" y="397"/>
                  </a:lnTo>
                  <a:lnTo>
                    <a:pt x="365" y="395"/>
                  </a:lnTo>
                  <a:lnTo>
                    <a:pt x="360" y="397"/>
                  </a:lnTo>
                  <a:lnTo>
                    <a:pt x="357" y="394"/>
                  </a:lnTo>
                  <a:lnTo>
                    <a:pt x="354" y="395"/>
                  </a:lnTo>
                  <a:lnTo>
                    <a:pt x="357" y="393"/>
                  </a:lnTo>
                  <a:lnTo>
                    <a:pt x="354" y="392"/>
                  </a:lnTo>
                  <a:lnTo>
                    <a:pt x="353" y="389"/>
                  </a:lnTo>
                  <a:lnTo>
                    <a:pt x="350" y="392"/>
                  </a:lnTo>
                  <a:lnTo>
                    <a:pt x="346" y="390"/>
                  </a:lnTo>
                  <a:lnTo>
                    <a:pt x="346" y="384"/>
                  </a:lnTo>
                  <a:lnTo>
                    <a:pt x="349" y="380"/>
                  </a:lnTo>
                  <a:lnTo>
                    <a:pt x="347" y="377"/>
                  </a:lnTo>
                  <a:lnTo>
                    <a:pt x="346" y="368"/>
                  </a:lnTo>
                  <a:lnTo>
                    <a:pt x="352" y="362"/>
                  </a:lnTo>
                  <a:lnTo>
                    <a:pt x="357" y="362"/>
                  </a:lnTo>
                  <a:lnTo>
                    <a:pt x="361" y="360"/>
                  </a:lnTo>
                  <a:lnTo>
                    <a:pt x="354" y="347"/>
                  </a:lnTo>
                  <a:lnTo>
                    <a:pt x="356" y="345"/>
                  </a:lnTo>
                  <a:lnTo>
                    <a:pt x="353" y="343"/>
                  </a:lnTo>
                  <a:lnTo>
                    <a:pt x="353" y="331"/>
                  </a:lnTo>
                  <a:lnTo>
                    <a:pt x="349" y="320"/>
                  </a:lnTo>
                  <a:lnTo>
                    <a:pt x="334" y="313"/>
                  </a:lnTo>
                  <a:lnTo>
                    <a:pt x="328" y="304"/>
                  </a:lnTo>
                  <a:lnTo>
                    <a:pt x="323" y="304"/>
                  </a:lnTo>
                  <a:lnTo>
                    <a:pt x="312" y="298"/>
                  </a:lnTo>
                  <a:lnTo>
                    <a:pt x="301" y="298"/>
                  </a:lnTo>
                  <a:lnTo>
                    <a:pt x="295" y="304"/>
                  </a:lnTo>
                  <a:lnTo>
                    <a:pt x="294" y="306"/>
                  </a:lnTo>
                  <a:lnTo>
                    <a:pt x="286" y="307"/>
                  </a:lnTo>
                  <a:lnTo>
                    <a:pt x="280" y="304"/>
                  </a:lnTo>
                  <a:lnTo>
                    <a:pt x="274" y="304"/>
                  </a:lnTo>
                  <a:lnTo>
                    <a:pt x="268" y="308"/>
                  </a:lnTo>
                  <a:lnTo>
                    <a:pt x="266" y="307"/>
                  </a:lnTo>
                  <a:lnTo>
                    <a:pt x="263" y="301"/>
                  </a:lnTo>
                  <a:lnTo>
                    <a:pt x="267" y="287"/>
                  </a:lnTo>
                  <a:lnTo>
                    <a:pt x="259" y="274"/>
                  </a:lnTo>
                  <a:lnTo>
                    <a:pt x="258" y="265"/>
                  </a:lnTo>
                  <a:lnTo>
                    <a:pt x="263" y="253"/>
                  </a:lnTo>
                  <a:lnTo>
                    <a:pt x="264" y="246"/>
                  </a:lnTo>
                  <a:lnTo>
                    <a:pt x="261" y="243"/>
                  </a:lnTo>
                  <a:lnTo>
                    <a:pt x="272" y="224"/>
                  </a:lnTo>
                  <a:lnTo>
                    <a:pt x="275" y="210"/>
                  </a:lnTo>
                  <a:lnTo>
                    <a:pt x="266" y="193"/>
                  </a:lnTo>
                  <a:lnTo>
                    <a:pt x="267" y="186"/>
                  </a:lnTo>
                  <a:lnTo>
                    <a:pt x="262" y="182"/>
                  </a:lnTo>
                  <a:lnTo>
                    <a:pt x="259" y="170"/>
                  </a:lnTo>
                  <a:lnTo>
                    <a:pt x="252" y="161"/>
                  </a:lnTo>
                  <a:lnTo>
                    <a:pt x="246" y="155"/>
                  </a:lnTo>
                  <a:lnTo>
                    <a:pt x="257" y="138"/>
                  </a:lnTo>
                  <a:lnTo>
                    <a:pt x="258" y="127"/>
                  </a:lnTo>
                  <a:lnTo>
                    <a:pt x="280" y="113"/>
                  </a:lnTo>
                  <a:lnTo>
                    <a:pt x="290" y="100"/>
                  </a:lnTo>
                  <a:lnTo>
                    <a:pt x="292" y="81"/>
                  </a:lnTo>
                  <a:lnTo>
                    <a:pt x="289" y="66"/>
                  </a:lnTo>
                  <a:lnTo>
                    <a:pt x="286" y="54"/>
                  </a:lnTo>
                  <a:lnTo>
                    <a:pt x="290" y="48"/>
                  </a:lnTo>
                  <a:lnTo>
                    <a:pt x="301" y="58"/>
                  </a:lnTo>
                  <a:lnTo>
                    <a:pt x="299" y="60"/>
                  </a:lnTo>
                  <a:lnTo>
                    <a:pt x="298" y="59"/>
                  </a:lnTo>
                  <a:lnTo>
                    <a:pt x="297" y="62"/>
                  </a:lnTo>
                  <a:lnTo>
                    <a:pt x="305" y="74"/>
                  </a:lnTo>
                  <a:lnTo>
                    <a:pt x="303" y="74"/>
                  </a:lnTo>
                  <a:lnTo>
                    <a:pt x="301" y="77"/>
                  </a:lnTo>
                  <a:lnTo>
                    <a:pt x="306" y="93"/>
                  </a:lnTo>
                  <a:lnTo>
                    <a:pt x="301" y="101"/>
                  </a:lnTo>
                  <a:lnTo>
                    <a:pt x="299" y="117"/>
                  </a:lnTo>
                  <a:lnTo>
                    <a:pt x="297" y="118"/>
                  </a:lnTo>
                  <a:lnTo>
                    <a:pt x="297" y="116"/>
                  </a:lnTo>
                  <a:lnTo>
                    <a:pt x="296" y="118"/>
                  </a:lnTo>
                  <a:lnTo>
                    <a:pt x="295" y="128"/>
                  </a:lnTo>
                  <a:lnTo>
                    <a:pt x="301" y="138"/>
                  </a:lnTo>
                  <a:lnTo>
                    <a:pt x="300" y="143"/>
                  </a:lnTo>
                  <a:lnTo>
                    <a:pt x="302" y="146"/>
                  </a:lnTo>
                  <a:lnTo>
                    <a:pt x="299" y="153"/>
                  </a:lnTo>
                  <a:lnTo>
                    <a:pt x="297" y="152"/>
                  </a:lnTo>
                  <a:lnTo>
                    <a:pt x="295" y="154"/>
                  </a:lnTo>
                  <a:lnTo>
                    <a:pt x="297" y="160"/>
                  </a:lnTo>
                  <a:lnTo>
                    <a:pt x="311" y="169"/>
                  </a:lnTo>
                  <a:lnTo>
                    <a:pt x="345" y="173"/>
                  </a:lnTo>
                  <a:lnTo>
                    <a:pt x="353" y="175"/>
                  </a:lnTo>
                  <a:lnTo>
                    <a:pt x="356" y="186"/>
                  </a:lnTo>
                  <a:lnTo>
                    <a:pt x="367" y="190"/>
                  </a:lnTo>
                  <a:lnTo>
                    <a:pt x="368" y="183"/>
                  </a:lnTo>
                  <a:lnTo>
                    <a:pt x="363" y="176"/>
                  </a:lnTo>
                  <a:lnTo>
                    <a:pt x="364" y="166"/>
                  </a:lnTo>
                  <a:lnTo>
                    <a:pt x="358" y="165"/>
                  </a:lnTo>
                  <a:lnTo>
                    <a:pt x="356" y="167"/>
                  </a:lnTo>
                  <a:lnTo>
                    <a:pt x="357" y="160"/>
                  </a:lnTo>
                  <a:lnTo>
                    <a:pt x="355" y="160"/>
                  </a:lnTo>
                  <a:lnTo>
                    <a:pt x="355" y="162"/>
                  </a:lnTo>
                  <a:lnTo>
                    <a:pt x="352" y="163"/>
                  </a:lnTo>
                  <a:lnTo>
                    <a:pt x="352" y="166"/>
                  </a:lnTo>
                  <a:lnTo>
                    <a:pt x="348" y="162"/>
                  </a:lnTo>
                  <a:lnTo>
                    <a:pt x="346" y="163"/>
                  </a:lnTo>
                  <a:lnTo>
                    <a:pt x="348" y="164"/>
                  </a:lnTo>
                  <a:lnTo>
                    <a:pt x="344" y="162"/>
                  </a:lnTo>
                  <a:lnTo>
                    <a:pt x="340" y="159"/>
                  </a:lnTo>
                  <a:lnTo>
                    <a:pt x="338" y="154"/>
                  </a:lnTo>
                  <a:lnTo>
                    <a:pt x="329" y="151"/>
                  </a:lnTo>
                  <a:lnTo>
                    <a:pt x="320" y="144"/>
                  </a:lnTo>
                  <a:lnTo>
                    <a:pt x="320" y="137"/>
                  </a:lnTo>
                  <a:lnTo>
                    <a:pt x="314" y="122"/>
                  </a:lnTo>
                  <a:lnTo>
                    <a:pt x="312" y="122"/>
                  </a:lnTo>
                  <a:lnTo>
                    <a:pt x="324" y="111"/>
                  </a:lnTo>
                  <a:lnTo>
                    <a:pt x="332" y="108"/>
                  </a:lnTo>
                  <a:lnTo>
                    <a:pt x="349" y="126"/>
                  </a:lnTo>
                  <a:lnTo>
                    <a:pt x="354" y="127"/>
                  </a:lnTo>
                  <a:lnTo>
                    <a:pt x="360" y="123"/>
                  </a:lnTo>
                  <a:lnTo>
                    <a:pt x="363" y="117"/>
                  </a:lnTo>
                  <a:lnTo>
                    <a:pt x="363" y="112"/>
                  </a:lnTo>
                  <a:lnTo>
                    <a:pt x="357" y="105"/>
                  </a:lnTo>
                  <a:lnTo>
                    <a:pt x="352" y="106"/>
                  </a:lnTo>
                  <a:lnTo>
                    <a:pt x="347" y="108"/>
                  </a:lnTo>
                  <a:lnTo>
                    <a:pt x="345" y="107"/>
                  </a:lnTo>
                  <a:lnTo>
                    <a:pt x="347" y="100"/>
                  </a:lnTo>
                  <a:lnTo>
                    <a:pt x="346" y="97"/>
                  </a:lnTo>
                  <a:lnTo>
                    <a:pt x="351" y="99"/>
                  </a:lnTo>
                  <a:lnTo>
                    <a:pt x="355" y="90"/>
                  </a:lnTo>
                  <a:lnTo>
                    <a:pt x="359" y="87"/>
                  </a:lnTo>
                  <a:lnTo>
                    <a:pt x="364" y="87"/>
                  </a:lnTo>
                  <a:lnTo>
                    <a:pt x="371" y="93"/>
                  </a:lnTo>
                  <a:lnTo>
                    <a:pt x="372" y="91"/>
                  </a:lnTo>
                  <a:lnTo>
                    <a:pt x="367" y="88"/>
                  </a:lnTo>
                  <a:lnTo>
                    <a:pt x="370" y="86"/>
                  </a:lnTo>
                  <a:lnTo>
                    <a:pt x="370" y="86"/>
                  </a:lnTo>
                  <a:lnTo>
                    <a:pt x="375" y="93"/>
                  </a:lnTo>
                  <a:lnTo>
                    <a:pt x="374" y="97"/>
                  </a:lnTo>
                  <a:lnTo>
                    <a:pt x="380" y="105"/>
                  </a:lnTo>
                  <a:lnTo>
                    <a:pt x="387" y="109"/>
                  </a:lnTo>
                  <a:lnTo>
                    <a:pt x="399" y="108"/>
                  </a:lnTo>
                  <a:lnTo>
                    <a:pt x="413" y="118"/>
                  </a:lnTo>
                  <a:lnTo>
                    <a:pt x="414" y="124"/>
                  </a:lnTo>
                  <a:lnTo>
                    <a:pt x="409" y="126"/>
                  </a:lnTo>
                  <a:lnTo>
                    <a:pt x="407" y="134"/>
                  </a:lnTo>
                  <a:lnTo>
                    <a:pt x="404" y="139"/>
                  </a:lnTo>
                  <a:lnTo>
                    <a:pt x="399" y="141"/>
                  </a:lnTo>
                  <a:lnTo>
                    <a:pt x="391" y="142"/>
                  </a:lnTo>
                  <a:lnTo>
                    <a:pt x="391" y="148"/>
                  </a:lnTo>
                  <a:lnTo>
                    <a:pt x="388" y="154"/>
                  </a:lnTo>
                  <a:lnTo>
                    <a:pt x="390" y="162"/>
                  </a:lnTo>
                  <a:lnTo>
                    <a:pt x="394" y="164"/>
                  </a:lnTo>
                  <a:lnTo>
                    <a:pt x="402" y="174"/>
                  </a:lnTo>
                  <a:lnTo>
                    <a:pt x="418" y="180"/>
                  </a:lnTo>
                  <a:lnTo>
                    <a:pt x="422" y="197"/>
                  </a:lnTo>
                  <a:lnTo>
                    <a:pt x="420" y="204"/>
                  </a:lnTo>
                  <a:lnTo>
                    <a:pt x="424" y="208"/>
                  </a:lnTo>
                  <a:lnTo>
                    <a:pt x="420" y="219"/>
                  </a:lnTo>
                  <a:lnTo>
                    <a:pt x="424" y="223"/>
                  </a:lnTo>
                  <a:lnTo>
                    <a:pt x="423" y="225"/>
                  </a:lnTo>
                  <a:lnTo>
                    <a:pt x="417" y="223"/>
                  </a:lnTo>
                  <a:lnTo>
                    <a:pt x="412" y="223"/>
                  </a:lnTo>
                  <a:lnTo>
                    <a:pt x="398" y="237"/>
                  </a:lnTo>
                  <a:lnTo>
                    <a:pt x="395" y="244"/>
                  </a:lnTo>
                  <a:lnTo>
                    <a:pt x="393" y="241"/>
                  </a:lnTo>
                  <a:lnTo>
                    <a:pt x="390" y="243"/>
                  </a:lnTo>
                  <a:lnTo>
                    <a:pt x="390" y="246"/>
                  </a:lnTo>
                  <a:lnTo>
                    <a:pt x="380" y="259"/>
                  </a:lnTo>
                  <a:lnTo>
                    <a:pt x="384" y="267"/>
                  </a:lnTo>
                  <a:lnTo>
                    <a:pt x="383" y="273"/>
                  </a:lnTo>
                  <a:lnTo>
                    <a:pt x="392" y="275"/>
                  </a:lnTo>
                  <a:lnTo>
                    <a:pt x="397" y="288"/>
                  </a:lnTo>
                  <a:lnTo>
                    <a:pt x="403" y="295"/>
                  </a:lnTo>
                  <a:lnTo>
                    <a:pt x="410" y="294"/>
                  </a:lnTo>
                  <a:lnTo>
                    <a:pt x="418" y="296"/>
                  </a:lnTo>
                  <a:lnTo>
                    <a:pt x="429" y="303"/>
                  </a:lnTo>
                  <a:lnTo>
                    <a:pt x="434" y="299"/>
                  </a:lnTo>
                  <a:lnTo>
                    <a:pt x="440" y="299"/>
                  </a:lnTo>
                  <a:lnTo>
                    <a:pt x="441" y="297"/>
                  </a:lnTo>
                  <a:lnTo>
                    <a:pt x="443" y="287"/>
                  </a:lnTo>
                  <a:lnTo>
                    <a:pt x="450" y="292"/>
                  </a:lnTo>
                  <a:lnTo>
                    <a:pt x="446" y="303"/>
                  </a:lnTo>
                  <a:lnTo>
                    <a:pt x="459" y="305"/>
                  </a:lnTo>
                  <a:lnTo>
                    <a:pt x="459" y="305"/>
                  </a:lnTo>
                  <a:lnTo>
                    <a:pt x="460" y="309"/>
                  </a:lnTo>
                  <a:lnTo>
                    <a:pt x="460" y="309"/>
                  </a:lnTo>
                  <a:lnTo>
                    <a:pt x="458" y="312"/>
                  </a:lnTo>
                  <a:lnTo>
                    <a:pt x="462" y="326"/>
                  </a:lnTo>
                  <a:lnTo>
                    <a:pt x="469" y="335"/>
                  </a:lnTo>
                  <a:lnTo>
                    <a:pt x="469" y="338"/>
                  </a:lnTo>
                  <a:lnTo>
                    <a:pt x="464" y="342"/>
                  </a:lnTo>
                  <a:lnTo>
                    <a:pt x="465" y="350"/>
                  </a:lnTo>
                  <a:lnTo>
                    <a:pt x="465" y="350"/>
                  </a:lnTo>
                  <a:lnTo>
                    <a:pt x="465" y="360"/>
                  </a:lnTo>
                  <a:lnTo>
                    <a:pt x="465" y="360"/>
                  </a:lnTo>
                  <a:lnTo>
                    <a:pt x="461" y="362"/>
                  </a:lnTo>
                  <a:lnTo>
                    <a:pt x="461" y="367"/>
                  </a:lnTo>
                  <a:lnTo>
                    <a:pt x="458" y="371"/>
                  </a:lnTo>
                  <a:lnTo>
                    <a:pt x="457" y="380"/>
                  </a:lnTo>
                  <a:lnTo>
                    <a:pt x="453" y="381"/>
                  </a:lnTo>
                  <a:lnTo>
                    <a:pt x="450" y="380"/>
                  </a:lnTo>
                  <a:lnTo>
                    <a:pt x="443" y="382"/>
                  </a:lnTo>
                  <a:lnTo>
                    <a:pt x="447" y="390"/>
                  </a:lnTo>
                  <a:lnTo>
                    <a:pt x="450" y="392"/>
                  </a:lnTo>
                  <a:lnTo>
                    <a:pt x="451" y="398"/>
                  </a:lnTo>
                  <a:lnTo>
                    <a:pt x="457" y="404"/>
                  </a:lnTo>
                  <a:lnTo>
                    <a:pt x="456" y="417"/>
                  </a:lnTo>
                  <a:lnTo>
                    <a:pt x="452" y="422"/>
                  </a:lnTo>
                  <a:lnTo>
                    <a:pt x="476" y="445"/>
                  </a:lnTo>
                  <a:lnTo>
                    <a:pt x="478" y="453"/>
                  </a:lnTo>
                  <a:lnTo>
                    <a:pt x="473" y="462"/>
                  </a:lnTo>
                  <a:lnTo>
                    <a:pt x="473" y="464"/>
                  </a:lnTo>
                  <a:lnTo>
                    <a:pt x="483" y="482"/>
                  </a:lnTo>
                  <a:lnTo>
                    <a:pt x="479" y="488"/>
                  </a:lnTo>
                  <a:lnTo>
                    <a:pt x="483" y="495"/>
                  </a:lnTo>
                  <a:lnTo>
                    <a:pt x="483" y="502"/>
                  </a:lnTo>
                  <a:lnTo>
                    <a:pt x="487" y="503"/>
                  </a:lnTo>
                  <a:lnTo>
                    <a:pt x="492" y="502"/>
                  </a:lnTo>
                  <a:lnTo>
                    <a:pt x="500" y="508"/>
                  </a:lnTo>
                  <a:lnTo>
                    <a:pt x="501" y="511"/>
                  </a:lnTo>
                  <a:lnTo>
                    <a:pt x="497" y="513"/>
                  </a:lnTo>
                  <a:lnTo>
                    <a:pt x="505" y="518"/>
                  </a:lnTo>
                  <a:lnTo>
                    <a:pt x="507" y="529"/>
                  </a:lnTo>
                  <a:lnTo>
                    <a:pt x="501" y="538"/>
                  </a:lnTo>
                  <a:lnTo>
                    <a:pt x="503" y="543"/>
                  </a:lnTo>
                  <a:lnTo>
                    <a:pt x="502" y="547"/>
                  </a:lnTo>
                  <a:lnTo>
                    <a:pt x="509" y="549"/>
                  </a:lnTo>
                  <a:lnTo>
                    <a:pt x="517" y="547"/>
                  </a:lnTo>
                  <a:lnTo>
                    <a:pt x="516" y="551"/>
                  </a:lnTo>
                  <a:lnTo>
                    <a:pt x="521" y="555"/>
                  </a:lnTo>
                  <a:lnTo>
                    <a:pt x="524" y="555"/>
                  </a:lnTo>
                  <a:lnTo>
                    <a:pt x="527" y="552"/>
                  </a:lnTo>
                  <a:lnTo>
                    <a:pt x="527" y="552"/>
                  </a:lnTo>
                  <a:lnTo>
                    <a:pt x="530" y="553"/>
                  </a:lnTo>
                  <a:lnTo>
                    <a:pt x="530" y="553"/>
                  </a:lnTo>
                  <a:lnTo>
                    <a:pt x="534" y="556"/>
                  </a:lnTo>
                  <a:lnTo>
                    <a:pt x="536" y="565"/>
                  </a:lnTo>
                  <a:lnTo>
                    <a:pt x="533" y="570"/>
                  </a:lnTo>
                  <a:lnTo>
                    <a:pt x="537" y="581"/>
                  </a:lnTo>
                  <a:lnTo>
                    <a:pt x="537" y="593"/>
                  </a:lnTo>
                  <a:lnTo>
                    <a:pt x="524" y="603"/>
                  </a:lnTo>
                  <a:lnTo>
                    <a:pt x="523" y="612"/>
                  </a:lnTo>
                  <a:lnTo>
                    <a:pt x="518" y="617"/>
                  </a:lnTo>
                  <a:lnTo>
                    <a:pt x="519" y="619"/>
                  </a:lnTo>
                  <a:lnTo>
                    <a:pt x="523" y="621"/>
                  </a:lnTo>
                  <a:lnTo>
                    <a:pt x="526" y="627"/>
                  </a:lnTo>
                  <a:lnTo>
                    <a:pt x="529" y="627"/>
                  </a:lnTo>
                  <a:lnTo>
                    <a:pt x="527" y="637"/>
                  </a:lnTo>
                  <a:lnTo>
                    <a:pt x="529" y="641"/>
                  </a:lnTo>
                  <a:lnTo>
                    <a:pt x="526" y="649"/>
                  </a:lnTo>
                  <a:lnTo>
                    <a:pt x="516" y="661"/>
                  </a:lnTo>
                  <a:lnTo>
                    <a:pt x="513" y="672"/>
                  </a:lnTo>
                  <a:lnTo>
                    <a:pt x="504" y="685"/>
                  </a:lnTo>
                  <a:lnTo>
                    <a:pt x="504" y="685"/>
                  </a:lnTo>
                  <a:lnTo>
                    <a:pt x="491" y="669"/>
                  </a:lnTo>
                  <a:lnTo>
                    <a:pt x="488" y="668"/>
                  </a:lnTo>
                  <a:lnTo>
                    <a:pt x="484" y="671"/>
                  </a:lnTo>
                  <a:lnTo>
                    <a:pt x="484" y="668"/>
                  </a:lnTo>
                  <a:lnTo>
                    <a:pt x="481" y="672"/>
                  </a:lnTo>
                  <a:lnTo>
                    <a:pt x="476" y="670"/>
                  </a:lnTo>
                  <a:lnTo>
                    <a:pt x="473" y="668"/>
                  </a:lnTo>
                  <a:lnTo>
                    <a:pt x="472" y="664"/>
                  </a:lnTo>
                  <a:lnTo>
                    <a:pt x="465" y="662"/>
                  </a:lnTo>
                  <a:lnTo>
                    <a:pt x="465" y="658"/>
                  </a:lnTo>
                  <a:lnTo>
                    <a:pt x="457" y="658"/>
                  </a:lnTo>
                  <a:lnTo>
                    <a:pt x="451" y="654"/>
                  </a:lnTo>
                  <a:lnTo>
                    <a:pt x="447" y="656"/>
                  </a:lnTo>
                  <a:lnTo>
                    <a:pt x="446" y="660"/>
                  </a:lnTo>
                  <a:lnTo>
                    <a:pt x="442" y="659"/>
                  </a:lnTo>
                  <a:lnTo>
                    <a:pt x="440" y="655"/>
                  </a:lnTo>
                  <a:lnTo>
                    <a:pt x="437" y="656"/>
                  </a:lnTo>
                  <a:lnTo>
                    <a:pt x="433" y="654"/>
                  </a:lnTo>
                  <a:lnTo>
                    <a:pt x="433" y="649"/>
                  </a:lnTo>
                  <a:lnTo>
                    <a:pt x="424" y="639"/>
                  </a:lnTo>
                  <a:lnTo>
                    <a:pt x="418" y="641"/>
                  </a:lnTo>
                  <a:lnTo>
                    <a:pt x="417" y="646"/>
                  </a:lnTo>
                  <a:lnTo>
                    <a:pt x="414" y="646"/>
                  </a:lnTo>
                  <a:lnTo>
                    <a:pt x="408" y="653"/>
                  </a:lnTo>
                  <a:lnTo>
                    <a:pt x="402" y="655"/>
                  </a:lnTo>
                  <a:lnTo>
                    <a:pt x="399" y="665"/>
                  </a:lnTo>
                  <a:lnTo>
                    <a:pt x="384" y="666"/>
                  </a:lnTo>
                  <a:lnTo>
                    <a:pt x="375" y="664"/>
                  </a:lnTo>
                  <a:lnTo>
                    <a:pt x="359" y="669"/>
                  </a:lnTo>
                  <a:lnTo>
                    <a:pt x="344" y="659"/>
                  </a:lnTo>
                  <a:lnTo>
                    <a:pt x="339" y="653"/>
                  </a:lnTo>
                  <a:lnTo>
                    <a:pt x="336" y="647"/>
                  </a:lnTo>
                  <a:lnTo>
                    <a:pt x="330" y="643"/>
                  </a:lnTo>
                  <a:lnTo>
                    <a:pt x="321" y="647"/>
                  </a:lnTo>
                  <a:lnTo>
                    <a:pt x="318" y="644"/>
                  </a:lnTo>
                  <a:lnTo>
                    <a:pt x="309" y="639"/>
                  </a:lnTo>
                  <a:lnTo>
                    <a:pt x="280" y="643"/>
                  </a:lnTo>
                  <a:lnTo>
                    <a:pt x="272" y="637"/>
                  </a:lnTo>
                  <a:lnTo>
                    <a:pt x="258" y="637"/>
                  </a:lnTo>
                  <a:lnTo>
                    <a:pt x="250" y="629"/>
                  </a:lnTo>
                  <a:lnTo>
                    <a:pt x="249" y="625"/>
                  </a:lnTo>
                  <a:lnTo>
                    <a:pt x="246" y="624"/>
                  </a:lnTo>
                  <a:lnTo>
                    <a:pt x="240" y="631"/>
                  </a:lnTo>
                  <a:lnTo>
                    <a:pt x="228" y="631"/>
                  </a:lnTo>
                  <a:lnTo>
                    <a:pt x="225" y="633"/>
                  </a:lnTo>
                  <a:lnTo>
                    <a:pt x="216" y="636"/>
                  </a:lnTo>
                  <a:lnTo>
                    <a:pt x="213" y="617"/>
                  </a:lnTo>
                  <a:lnTo>
                    <a:pt x="209" y="611"/>
                  </a:lnTo>
                  <a:lnTo>
                    <a:pt x="200" y="611"/>
                  </a:lnTo>
                  <a:lnTo>
                    <a:pt x="193" y="595"/>
                  </a:lnTo>
                  <a:lnTo>
                    <a:pt x="197" y="591"/>
                  </a:lnTo>
                  <a:lnTo>
                    <a:pt x="196" y="588"/>
                  </a:lnTo>
                  <a:lnTo>
                    <a:pt x="185" y="579"/>
                  </a:lnTo>
                  <a:lnTo>
                    <a:pt x="176" y="580"/>
                  </a:lnTo>
                  <a:lnTo>
                    <a:pt x="175" y="577"/>
                  </a:lnTo>
                  <a:lnTo>
                    <a:pt x="166" y="577"/>
                  </a:lnTo>
                  <a:lnTo>
                    <a:pt x="163" y="574"/>
                  </a:lnTo>
                  <a:lnTo>
                    <a:pt x="159" y="573"/>
                  </a:lnTo>
                  <a:lnTo>
                    <a:pt x="155" y="575"/>
                  </a:lnTo>
                  <a:lnTo>
                    <a:pt x="157" y="579"/>
                  </a:lnTo>
                  <a:lnTo>
                    <a:pt x="155" y="586"/>
                  </a:lnTo>
                  <a:lnTo>
                    <a:pt x="145" y="581"/>
                  </a:lnTo>
                  <a:lnTo>
                    <a:pt x="129" y="594"/>
                  </a:lnTo>
                  <a:lnTo>
                    <a:pt x="127" y="591"/>
                  </a:lnTo>
                  <a:lnTo>
                    <a:pt x="117" y="592"/>
                  </a:lnTo>
                  <a:lnTo>
                    <a:pt x="116" y="589"/>
                  </a:lnTo>
                  <a:lnTo>
                    <a:pt x="108" y="585"/>
                  </a:lnTo>
                  <a:lnTo>
                    <a:pt x="107" y="582"/>
                  </a:lnTo>
                  <a:lnTo>
                    <a:pt x="110" y="574"/>
                  </a:lnTo>
                  <a:lnTo>
                    <a:pt x="107" y="569"/>
                  </a:lnTo>
                  <a:lnTo>
                    <a:pt x="97" y="572"/>
                  </a:lnTo>
                  <a:lnTo>
                    <a:pt x="93" y="568"/>
                  </a:lnTo>
                  <a:lnTo>
                    <a:pt x="78" y="570"/>
                  </a:lnTo>
                  <a:lnTo>
                    <a:pt x="54" y="577"/>
                  </a:lnTo>
                  <a:lnTo>
                    <a:pt x="46" y="577"/>
                  </a:lnTo>
                  <a:lnTo>
                    <a:pt x="36" y="582"/>
                  </a:lnTo>
                  <a:lnTo>
                    <a:pt x="32" y="579"/>
                  </a:lnTo>
                  <a:lnTo>
                    <a:pt x="31" y="573"/>
                  </a:lnTo>
                  <a:lnTo>
                    <a:pt x="22" y="569"/>
                  </a:lnTo>
                  <a:lnTo>
                    <a:pt x="18" y="571"/>
                  </a:lnTo>
                  <a:lnTo>
                    <a:pt x="11" y="566"/>
                  </a:lnTo>
                  <a:lnTo>
                    <a:pt x="11" y="563"/>
                  </a:lnTo>
                  <a:lnTo>
                    <a:pt x="16" y="560"/>
                  </a:lnTo>
                  <a:lnTo>
                    <a:pt x="18" y="555"/>
                  </a:lnTo>
                  <a:lnTo>
                    <a:pt x="15" y="548"/>
                  </a:lnTo>
                  <a:lnTo>
                    <a:pt x="18" y="528"/>
                  </a:lnTo>
                  <a:lnTo>
                    <a:pt x="9" y="521"/>
                  </a:lnTo>
                  <a:lnTo>
                    <a:pt x="5" y="511"/>
                  </a:lnTo>
                  <a:lnTo>
                    <a:pt x="0" y="505"/>
                  </a:lnTo>
                  <a:lnTo>
                    <a:pt x="0" y="505"/>
                  </a:lnTo>
                  <a:lnTo>
                    <a:pt x="16" y="498"/>
                  </a:lnTo>
                  <a:lnTo>
                    <a:pt x="18" y="491"/>
                  </a:lnTo>
                  <a:lnTo>
                    <a:pt x="17" y="488"/>
                  </a:lnTo>
                  <a:lnTo>
                    <a:pt x="22" y="479"/>
                  </a:lnTo>
                  <a:lnTo>
                    <a:pt x="26" y="476"/>
                  </a:lnTo>
                  <a:lnTo>
                    <a:pt x="28" y="477"/>
                  </a:lnTo>
                  <a:lnTo>
                    <a:pt x="27" y="471"/>
                  </a:lnTo>
                  <a:lnTo>
                    <a:pt x="30" y="464"/>
                  </a:lnTo>
                  <a:lnTo>
                    <a:pt x="39" y="460"/>
                  </a:lnTo>
                  <a:lnTo>
                    <a:pt x="44" y="454"/>
                  </a:lnTo>
                  <a:lnTo>
                    <a:pt x="50" y="454"/>
                  </a:lnTo>
                  <a:lnTo>
                    <a:pt x="56" y="449"/>
                  </a:lnTo>
                  <a:lnTo>
                    <a:pt x="57" y="445"/>
                  </a:lnTo>
                  <a:lnTo>
                    <a:pt x="63" y="443"/>
                  </a:lnTo>
                  <a:lnTo>
                    <a:pt x="69" y="439"/>
                  </a:lnTo>
                  <a:lnTo>
                    <a:pt x="67" y="429"/>
                  </a:lnTo>
                  <a:lnTo>
                    <a:pt x="83" y="412"/>
                  </a:lnTo>
                  <a:lnTo>
                    <a:pt x="92" y="407"/>
                  </a:lnTo>
                  <a:lnTo>
                    <a:pt x="90" y="401"/>
                  </a:lnTo>
                  <a:lnTo>
                    <a:pt x="84" y="399"/>
                  </a:lnTo>
                  <a:lnTo>
                    <a:pt x="88" y="395"/>
                  </a:lnTo>
                  <a:lnTo>
                    <a:pt x="93" y="396"/>
                  </a:lnTo>
                  <a:lnTo>
                    <a:pt x="95" y="395"/>
                  </a:lnTo>
                  <a:lnTo>
                    <a:pt x="93" y="390"/>
                  </a:lnTo>
                  <a:lnTo>
                    <a:pt x="89" y="386"/>
                  </a:lnTo>
                  <a:lnTo>
                    <a:pt x="91" y="381"/>
                  </a:lnTo>
                  <a:lnTo>
                    <a:pt x="90" y="378"/>
                  </a:lnTo>
                  <a:lnTo>
                    <a:pt x="78" y="381"/>
                  </a:lnTo>
                  <a:lnTo>
                    <a:pt x="74" y="377"/>
                  </a:lnTo>
                  <a:lnTo>
                    <a:pt x="74" y="358"/>
                  </a:lnTo>
                  <a:lnTo>
                    <a:pt x="76" y="350"/>
                  </a:lnTo>
                  <a:lnTo>
                    <a:pt x="76" y="350"/>
                  </a:lnTo>
                  <a:lnTo>
                    <a:pt x="82" y="343"/>
                  </a:lnTo>
                  <a:lnTo>
                    <a:pt x="78" y="336"/>
                  </a:lnTo>
                  <a:lnTo>
                    <a:pt x="79" y="332"/>
                  </a:lnTo>
                  <a:lnTo>
                    <a:pt x="75" y="330"/>
                  </a:lnTo>
                  <a:lnTo>
                    <a:pt x="75" y="327"/>
                  </a:lnTo>
                  <a:lnTo>
                    <a:pt x="73" y="325"/>
                  </a:lnTo>
                  <a:lnTo>
                    <a:pt x="69" y="326"/>
                  </a:lnTo>
                  <a:lnTo>
                    <a:pt x="63" y="321"/>
                  </a:lnTo>
                  <a:lnTo>
                    <a:pt x="61" y="320"/>
                  </a:lnTo>
                  <a:lnTo>
                    <a:pt x="61" y="323"/>
                  </a:lnTo>
                  <a:lnTo>
                    <a:pt x="58" y="320"/>
                  </a:lnTo>
                  <a:lnTo>
                    <a:pt x="57" y="313"/>
                  </a:lnTo>
                  <a:lnTo>
                    <a:pt x="60" y="311"/>
                  </a:lnTo>
                  <a:lnTo>
                    <a:pt x="60" y="304"/>
                  </a:lnTo>
                  <a:lnTo>
                    <a:pt x="65" y="298"/>
                  </a:lnTo>
                  <a:lnTo>
                    <a:pt x="65" y="298"/>
                  </a:lnTo>
                  <a:lnTo>
                    <a:pt x="69" y="298"/>
                  </a:lnTo>
                  <a:lnTo>
                    <a:pt x="76" y="304"/>
                  </a:lnTo>
                  <a:lnTo>
                    <a:pt x="93" y="309"/>
                  </a:lnTo>
                  <a:lnTo>
                    <a:pt x="101" y="320"/>
                  </a:lnTo>
                  <a:lnTo>
                    <a:pt x="92" y="310"/>
                  </a:lnTo>
                  <a:lnTo>
                    <a:pt x="85" y="309"/>
                  </a:lnTo>
                  <a:lnTo>
                    <a:pt x="78" y="305"/>
                  </a:lnTo>
                  <a:lnTo>
                    <a:pt x="84" y="311"/>
                  </a:lnTo>
                  <a:lnTo>
                    <a:pt x="95" y="315"/>
                  </a:lnTo>
                  <a:lnTo>
                    <a:pt x="97" y="318"/>
                  </a:lnTo>
                  <a:lnTo>
                    <a:pt x="115" y="325"/>
                  </a:lnTo>
                  <a:lnTo>
                    <a:pt x="113" y="327"/>
                  </a:lnTo>
                  <a:lnTo>
                    <a:pt x="113" y="329"/>
                  </a:lnTo>
                  <a:lnTo>
                    <a:pt x="130" y="346"/>
                  </a:lnTo>
                  <a:lnTo>
                    <a:pt x="127" y="345"/>
                  </a:lnTo>
                  <a:lnTo>
                    <a:pt x="129" y="349"/>
                  </a:lnTo>
                  <a:lnTo>
                    <a:pt x="131" y="348"/>
                  </a:lnTo>
                  <a:lnTo>
                    <a:pt x="138" y="353"/>
                  </a:lnTo>
                  <a:lnTo>
                    <a:pt x="139" y="356"/>
                  </a:lnTo>
                  <a:lnTo>
                    <a:pt x="138" y="358"/>
                  </a:lnTo>
                  <a:lnTo>
                    <a:pt x="138" y="362"/>
                  </a:lnTo>
                  <a:lnTo>
                    <a:pt x="140" y="364"/>
                  </a:lnTo>
                  <a:lnTo>
                    <a:pt x="139" y="366"/>
                  </a:lnTo>
                  <a:lnTo>
                    <a:pt x="145" y="360"/>
                  </a:lnTo>
                  <a:lnTo>
                    <a:pt x="147" y="360"/>
                  </a:lnTo>
                  <a:lnTo>
                    <a:pt x="145" y="359"/>
                  </a:lnTo>
                  <a:lnTo>
                    <a:pt x="147" y="357"/>
                  </a:lnTo>
                  <a:lnTo>
                    <a:pt x="147" y="353"/>
                  </a:lnTo>
                  <a:lnTo>
                    <a:pt x="159" y="325"/>
                  </a:lnTo>
                  <a:lnTo>
                    <a:pt x="159" y="323"/>
                  </a:lnTo>
                  <a:lnTo>
                    <a:pt x="155" y="322"/>
                  </a:lnTo>
                  <a:lnTo>
                    <a:pt x="158" y="318"/>
                  </a:lnTo>
                  <a:lnTo>
                    <a:pt x="150" y="320"/>
                  </a:lnTo>
                  <a:lnTo>
                    <a:pt x="143" y="315"/>
                  </a:lnTo>
                  <a:lnTo>
                    <a:pt x="134" y="293"/>
                  </a:lnTo>
                  <a:lnTo>
                    <a:pt x="136" y="290"/>
                  </a:lnTo>
                  <a:lnTo>
                    <a:pt x="137" y="281"/>
                  </a:lnTo>
                  <a:lnTo>
                    <a:pt x="135" y="282"/>
                  </a:lnTo>
                  <a:lnTo>
                    <a:pt x="135" y="284"/>
                  </a:lnTo>
                  <a:lnTo>
                    <a:pt x="133" y="285"/>
                  </a:lnTo>
                  <a:lnTo>
                    <a:pt x="122" y="275"/>
                  </a:lnTo>
                  <a:lnTo>
                    <a:pt x="119" y="276"/>
                  </a:lnTo>
                  <a:lnTo>
                    <a:pt x="112" y="270"/>
                  </a:lnTo>
                  <a:lnTo>
                    <a:pt x="111" y="271"/>
                  </a:lnTo>
                  <a:lnTo>
                    <a:pt x="112" y="274"/>
                  </a:lnTo>
                  <a:lnTo>
                    <a:pt x="109" y="275"/>
                  </a:lnTo>
                  <a:lnTo>
                    <a:pt x="110" y="272"/>
                  </a:lnTo>
                  <a:lnTo>
                    <a:pt x="108" y="275"/>
                  </a:lnTo>
                  <a:lnTo>
                    <a:pt x="111" y="282"/>
                  </a:lnTo>
                  <a:lnTo>
                    <a:pt x="110" y="282"/>
                  </a:lnTo>
                  <a:lnTo>
                    <a:pt x="107" y="278"/>
                  </a:lnTo>
                  <a:lnTo>
                    <a:pt x="107" y="260"/>
                  </a:lnTo>
                  <a:lnTo>
                    <a:pt x="110" y="248"/>
                  </a:lnTo>
                  <a:lnTo>
                    <a:pt x="112" y="249"/>
                  </a:lnTo>
                  <a:lnTo>
                    <a:pt x="110" y="252"/>
                  </a:lnTo>
                  <a:lnTo>
                    <a:pt x="114" y="254"/>
                  </a:lnTo>
                  <a:lnTo>
                    <a:pt x="117" y="252"/>
                  </a:lnTo>
                  <a:lnTo>
                    <a:pt x="120" y="248"/>
                  </a:lnTo>
                  <a:lnTo>
                    <a:pt x="117" y="236"/>
                  </a:lnTo>
                  <a:lnTo>
                    <a:pt x="114" y="236"/>
                  </a:lnTo>
                  <a:lnTo>
                    <a:pt x="116" y="225"/>
                  </a:lnTo>
                  <a:lnTo>
                    <a:pt x="119" y="221"/>
                  </a:lnTo>
                  <a:lnTo>
                    <a:pt x="116" y="215"/>
                  </a:lnTo>
                  <a:lnTo>
                    <a:pt x="119" y="206"/>
                  </a:lnTo>
                  <a:close/>
                  <a:moveTo>
                    <a:pt x="284" y="31"/>
                  </a:moveTo>
                  <a:lnTo>
                    <a:pt x="289" y="35"/>
                  </a:lnTo>
                  <a:lnTo>
                    <a:pt x="284" y="33"/>
                  </a:lnTo>
                  <a:lnTo>
                    <a:pt x="282" y="44"/>
                  </a:lnTo>
                  <a:lnTo>
                    <a:pt x="284" y="48"/>
                  </a:lnTo>
                  <a:lnTo>
                    <a:pt x="282" y="50"/>
                  </a:lnTo>
                  <a:lnTo>
                    <a:pt x="270" y="39"/>
                  </a:lnTo>
                  <a:lnTo>
                    <a:pt x="272" y="32"/>
                  </a:lnTo>
                  <a:lnTo>
                    <a:pt x="275" y="29"/>
                  </a:lnTo>
                  <a:lnTo>
                    <a:pt x="284" y="31"/>
                  </a:lnTo>
                  <a:close/>
                  <a:moveTo>
                    <a:pt x="207" y="15"/>
                  </a:moveTo>
                  <a:lnTo>
                    <a:pt x="210" y="12"/>
                  </a:lnTo>
                  <a:lnTo>
                    <a:pt x="215" y="26"/>
                  </a:lnTo>
                  <a:lnTo>
                    <a:pt x="209" y="26"/>
                  </a:lnTo>
                  <a:lnTo>
                    <a:pt x="203" y="30"/>
                  </a:lnTo>
                  <a:lnTo>
                    <a:pt x="199" y="29"/>
                  </a:lnTo>
                  <a:lnTo>
                    <a:pt x="188" y="37"/>
                  </a:lnTo>
                  <a:lnTo>
                    <a:pt x="182" y="36"/>
                  </a:lnTo>
                  <a:lnTo>
                    <a:pt x="181" y="32"/>
                  </a:lnTo>
                  <a:lnTo>
                    <a:pt x="179" y="34"/>
                  </a:lnTo>
                  <a:lnTo>
                    <a:pt x="181" y="38"/>
                  </a:lnTo>
                  <a:lnTo>
                    <a:pt x="177" y="37"/>
                  </a:lnTo>
                  <a:lnTo>
                    <a:pt x="179" y="8"/>
                  </a:lnTo>
                  <a:lnTo>
                    <a:pt x="187" y="2"/>
                  </a:lnTo>
                  <a:lnTo>
                    <a:pt x="199" y="0"/>
                  </a:lnTo>
                  <a:lnTo>
                    <a:pt x="207" y="6"/>
                  </a:lnTo>
                  <a:lnTo>
                    <a:pt x="209" y="12"/>
                  </a:lnTo>
                  <a:lnTo>
                    <a:pt x="207" y="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4" name="Freeform 81">
              <a:extLst>
                <a:ext uri="{FF2B5EF4-FFF2-40B4-BE49-F238E27FC236}">
                  <a16:creationId xmlns:a16="http://schemas.microsoft.com/office/drawing/2014/main" id="{17EC0024-13AA-441F-B44F-700B3A9788B6}"/>
                </a:ext>
              </a:extLst>
            </p:cNvPr>
            <p:cNvSpPr>
              <a:spLocks/>
            </p:cNvSpPr>
            <p:nvPr/>
          </p:nvSpPr>
          <p:spPr bwMode="auto">
            <a:xfrm>
              <a:off x="6205538" y="5038725"/>
              <a:ext cx="439738" cy="223838"/>
            </a:xfrm>
            <a:custGeom>
              <a:avLst/>
              <a:gdLst>
                <a:gd name="T0" fmla="*/ 42 w 277"/>
                <a:gd name="T1" fmla="*/ 3 h 141"/>
                <a:gd name="T2" fmla="*/ 59 w 277"/>
                <a:gd name="T3" fmla="*/ 6 h 141"/>
                <a:gd name="T4" fmla="*/ 67 w 277"/>
                <a:gd name="T5" fmla="*/ 9 h 141"/>
                <a:gd name="T6" fmla="*/ 76 w 277"/>
                <a:gd name="T7" fmla="*/ 23 h 141"/>
                <a:gd name="T8" fmla="*/ 79 w 277"/>
                <a:gd name="T9" fmla="*/ 32 h 141"/>
                <a:gd name="T10" fmla="*/ 85 w 277"/>
                <a:gd name="T11" fmla="*/ 37 h 141"/>
                <a:gd name="T12" fmla="*/ 100 w 277"/>
                <a:gd name="T13" fmla="*/ 42 h 141"/>
                <a:gd name="T14" fmla="*/ 117 w 277"/>
                <a:gd name="T15" fmla="*/ 44 h 141"/>
                <a:gd name="T16" fmla="*/ 131 w 277"/>
                <a:gd name="T17" fmla="*/ 41 h 141"/>
                <a:gd name="T18" fmla="*/ 144 w 277"/>
                <a:gd name="T19" fmla="*/ 45 h 141"/>
                <a:gd name="T20" fmla="*/ 153 w 277"/>
                <a:gd name="T21" fmla="*/ 33 h 141"/>
                <a:gd name="T22" fmla="*/ 163 w 277"/>
                <a:gd name="T23" fmla="*/ 36 h 141"/>
                <a:gd name="T24" fmla="*/ 178 w 277"/>
                <a:gd name="T25" fmla="*/ 35 h 141"/>
                <a:gd name="T26" fmla="*/ 192 w 277"/>
                <a:gd name="T27" fmla="*/ 40 h 141"/>
                <a:gd name="T28" fmla="*/ 208 w 277"/>
                <a:gd name="T29" fmla="*/ 27 h 141"/>
                <a:gd name="T30" fmla="*/ 234 w 277"/>
                <a:gd name="T31" fmla="*/ 34 h 141"/>
                <a:gd name="T32" fmla="*/ 246 w 277"/>
                <a:gd name="T33" fmla="*/ 27 h 141"/>
                <a:gd name="T34" fmla="*/ 262 w 277"/>
                <a:gd name="T35" fmla="*/ 27 h 141"/>
                <a:gd name="T36" fmla="*/ 269 w 277"/>
                <a:gd name="T37" fmla="*/ 34 h 141"/>
                <a:gd name="T38" fmla="*/ 277 w 277"/>
                <a:gd name="T39" fmla="*/ 36 h 141"/>
                <a:gd name="T40" fmla="*/ 272 w 277"/>
                <a:gd name="T41" fmla="*/ 52 h 141"/>
                <a:gd name="T42" fmla="*/ 261 w 277"/>
                <a:gd name="T43" fmla="*/ 69 h 141"/>
                <a:gd name="T44" fmla="*/ 272 w 277"/>
                <a:gd name="T45" fmla="*/ 84 h 141"/>
                <a:gd name="T46" fmla="*/ 277 w 277"/>
                <a:gd name="T47" fmla="*/ 92 h 141"/>
                <a:gd name="T48" fmla="*/ 254 w 277"/>
                <a:gd name="T49" fmla="*/ 105 h 141"/>
                <a:gd name="T50" fmla="*/ 235 w 277"/>
                <a:gd name="T51" fmla="*/ 111 h 141"/>
                <a:gd name="T52" fmla="*/ 218 w 277"/>
                <a:gd name="T53" fmla="*/ 112 h 141"/>
                <a:gd name="T54" fmla="*/ 203 w 277"/>
                <a:gd name="T55" fmla="*/ 109 h 141"/>
                <a:gd name="T56" fmla="*/ 196 w 277"/>
                <a:gd name="T57" fmla="*/ 106 h 141"/>
                <a:gd name="T58" fmla="*/ 189 w 277"/>
                <a:gd name="T59" fmla="*/ 107 h 141"/>
                <a:gd name="T60" fmla="*/ 181 w 277"/>
                <a:gd name="T61" fmla="*/ 112 h 141"/>
                <a:gd name="T62" fmla="*/ 167 w 277"/>
                <a:gd name="T63" fmla="*/ 101 h 141"/>
                <a:gd name="T64" fmla="*/ 165 w 277"/>
                <a:gd name="T65" fmla="*/ 108 h 141"/>
                <a:gd name="T66" fmla="*/ 148 w 277"/>
                <a:gd name="T67" fmla="*/ 122 h 141"/>
                <a:gd name="T68" fmla="*/ 145 w 277"/>
                <a:gd name="T69" fmla="*/ 123 h 141"/>
                <a:gd name="T70" fmla="*/ 147 w 277"/>
                <a:gd name="T71" fmla="*/ 131 h 141"/>
                <a:gd name="T72" fmla="*/ 129 w 277"/>
                <a:gd name="T73" fmla="*/ 138 h 141"/>
                <a:gd name="T74" fmla="*/ 120 w 277"/>
                <a:gd name="T75" fmla="*/ 137 h 141"/>
                <a:gd name="T76" fmla="*/ 111 w 277"/>
                <a:gd name="T77" fmla="*/ 126 h 141"/>
                <a:gd name="T78" fmla="*/ 95 w 277"/>
                <a:gd name="T79" fmla="*/ 121 h 141"/>
                <a:gd name="T80" fmla="*/ 83 w 277"/>
                <a:gd name="T81" fmla="*/ 131 h 141"/>
                <a:gd name="T82" fmla="*/ 71 w 277"/>
                <a:gd name="T83" fmla="*/ 134 h 141"/>
                <a:gd name="T84" fmla="*/ 65 w 277"/>
                <a:gd name="T85" fmla="*/ 141 h 141"/>
                <a:gd name="T86" fmla="*/ 52 w 277"/>
                <a:gd name="T87" fmla="*/ 126 h 141"/>
                <a:gd name="T88" fmla="*/ 43 w 277"/>
                <a:gd name="T89" fmla="*/ 131 h 141"/>
                <a:gd name="T90" fmla="*/ 38 w 277"/>
                <a:gd name="T91" fmla="*/ 140 h 141"/>
                <a:gd name="T92" fmla="*/ 22 w 277"/>
                <a:gd name="T93" fmla="*/ 126 h 141"/>
                <a:gd name="T94" fmla="*/ 12 w 277"/>
                <a:gd name="T95" fmla="*/ 126 h 141"/>
                <a:gd name="T96" fmla="*/ 4 w 277"/>
                <a:gd name="T97" fmla="*/ 119 h 141"/>
                <a:gd name="T98" fmla="*/ 0 w 277"/>
                <a:gd name="T99" fmla="*/ 115 h 141"/>
                <a:gd name="T100" fmla="*/ 6 w 277"/>
                <a:gd name="T101" fmla="*/ 109 h 141"/>
                <a:gd name="T102" fmla="*/ 15 w 277"/>
                <a:gd name="T103" fmla="*/ 98 h 141"/>
                <a:gd name="T104" fmla="*/ 19 w 277"/>
                <a:gd name="T105" fmla="*/ 91 h 141"/>
                <a:gd name="T106" fmla="*/ 17 w 277"/>
                <a:gd name="T107" fmla="*/ 75 h 141"/>
                <a:gd name="T108" fmla="*/ 8 w 277"/>
                <a:gd name="T109" fmla="*/ 68 h 141"/>
                <a:gd name="T110" fmla="*/ 12 w 277"/>
                <a:gd name="T111" fmla="*/ 35 h 141"/>
                <a:gd name="T112" fmla="*/ 19 w 277"/>
                <a:gd name="T113" fmla="*/ 32 h 141"/>
                <a:gd name="T114" fmla="*/ 20 w 277"/>
                <a:gd name="T115" fmla="*/ 2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 h="141">
                  <a:moveTo>
                    <a:pt x="20" y="20"/>
                  </a:moveTo>
                  <a:lnTo>
                    <a:pt x="38" y="10"/>
                  </a:lnTo>
                  <a:lnTo>
                    <a:pt x="42" y="3"/>
                  </a:lnTo>
                  <a:lnTo>
                    <a:pt x="47" y="4"/>
                  </a:lnTo>
                  <a:lnTo>
                    <a:pt x="51" y="0"/>
                  </a:lnTo>
                  <a:lnTo>
                    <a:pt x="59" y="6"/>
                  </a:lnTo>
                  <a:lnTo>
                    <a:pt x="67" y="4"/>
                  </a:lnTo>
                  <a:lnTo>
                    <a:pt x="67" y="4"/>
                  </a:lnTo>
                  <a:lnTo>
                    <a:pt x="67" y="9"/>
                  </a:lnTo>
                  <a:lnTo>
                    <a:pt x="72" y="18"/>
                  </a:lnTo>
                  <a:lnTo>
                    <a:pt x="72" y="21"/>
                  </a:lnTo>
                  <a:lnTo>
                    <a:pt x="76" y="23"/>
                  </a:lnTo>
                  <a:lnTo>
                    <a:pt x="77" y="26"/>
                  </a:lnTo>
                  <a:lnTo>
                    <a:pt x="76" y="30"/>
                  </a:lnTo>
                  <a:lnTo>
                    <a:pt x="79" y="32"/>
                  </a:lnTo>
                  <a:lnTo>
                    <a:pt x="81" y="29"/>
                  </a:lnTo>
                  <a:lnTo>
                    <a:pt x="82" y="36"/>
                  </a:lnTo>
                  <a:lnTo>
                    <a:pt x="85" y="37"/>
                  </a:lnTo>
                  <a:lnTo>
                    <a:pt x="87" y="42"/>
                  </a:lnTo>
                  <a:lnTo>
                    <a:pt x="99" y="44"/>
                  </a:lnTo>
                  <a:lnTo>
                    <a:pt x="100" y="42"/>
                  </a:lnTo>
                  <a:lnTo>
                    <a:pt x="106" y="43"/>
                  </a:lnTo>
                  <a:lnTo>
                    <a:pt x="108" y="40"/>
                  </a:lnTo>
                  <a:lnTo>
                    <a:pt x="117" y="44"/>
                  </a:lnTo>
                  <a:lnTo>
                    <a:pt x="125" y="43"/>
                  </a:lnTo>
                  <a:lnTo>
                    <a:pt x="127" y="39"/>
                  </a:lnTo>
                  <a:lnTo>
                    <a:pt x="131" y="41"/>
                  </a:lnTo>
                  <a:lnTo>
                    <a:pt x="133" y="40"/>
                  </a:lnTo>
                  <a:lnTo>
                    <a:pt x="140" y="44"/>
                  </a:lnTo>
                  <a:lnTo>
                    <a:pt x="144" y="45"/>
                  </a:lnTo>
                  <a:lnTo>
                    <a:pt x="149" y="40"/>
                  </a:lnTo>
                  <a:lnTo>
                    <a:pt x="148" y="36"/>
                  </a:lnTo>
                  <a:lnTo>
                    <a:pt x="153" y="33"/>
                  </a:lnTo>
                  <a:lnTo>
                    <a:pt x="157" y="37"/>
                  </a:lnTo>
                  <a:lnTo>
                    <a:pt x="158" y="33"/>
                  </a:lnTo>
                  <a:lnTo>
                    <a:pt x="163" y="36"/>
                  </a:lnTo>
                  <a:lnTo>
                    <a:pt x="165" y="34"/>
                  </a:lnTo>
                  <a:lnTo>
                    <a:pt x="171" y="40"/>
                  </a:lnTo>
                  <a:lnTo>
                    <a:pt x="178" y="35"/>
                  </a:lnTo>
                  <a:lnTo>
                    <a:pt x="185" y="42"/>
                  </a:lnTo>
                  <a:lnTo>
                    <a:pt x="188" y="37"/>
                  </a:lnTo>
                  <a:lnTo>
                    <a:pt x="192" y="40"/>
                  </a:lnTo>
                  <a:lnTo>
                    <a:pt x="195" y="39"/>
                  </a:lnTo>
                  <a:lnTo>
                    <a:pt x="201" y="29"/>
                  </a:lnTo>
                  <a:lnTo>
                    <a:pt x="208" y="27"/>
                  </a:lnTo>
                  <a:lnTo>
                    <a:pt x="211" y="27"/>
                  </a:lnTo>
                  <a:lnTo>
                    <a:pt x="213" y="31"/>
                  </a:lnTo>
                  <a:lnTo>
                    <a:pt x="234" y="34"/>
                  </a:lnTo>
                  <a:lnTo>
                    <a:pt x="236" y="20"/>
                  </a:lnTo>
                  <a:lnTo>
                    <a:pt x="248" y="22"/>
                  </a:lnTo>
                  <a:lnTo>
                    <a:pt x="246" y="27"/>
                  </a:lnTo>
                  <a:lnTo>
                    <a:pt x="253" y="31"/>
                  </a:lnTo>
                  <a:lnTo>
                    <a:pt x="259" y="30"/>
                  </a:lnTo>
                  <a:lnTo>
                    <a:pt x="262" y="27"/>
                  </a:lnTo>
                  <a:lnTo>
                    <a:pt x="266" y="31"/>
                  </a:lnTo>
                  <a:lnTo>
                    <a:pt x="270" y="31"/>
                  </a:lnTo>
                  <a:lnTo>
                    <a:pt x="269" y="34"/>
                  </a:lnTo>
                  <a:lnTo>
                    <a:pt x="271" y="36"/>
                  </a:lnTo>
                  <a:lnTo>
                    <a:pt x="277" y="36"/>
                  </a:lnTo>
                  <a:lnTo>
                    <a:pt x="277" y="36"/>
                  </a:lnTo>
                  <a:lnTo>
                    <a:pt x="275" y="41"/>
                  </a:lnTo>
                  <a:lnTo>
                    <a:pt x="277" y="48"/>
                  </a:lnTo>
                  <a:lnTo>
                    <a:pt x="272" y="52"/>
                  </a:lnTo>
                  <a:lnTo>
                    <a:pt x="270" y="63"/>
                  </a:lnTo>
                  <a:lnTo>
                    <a:pt x="259" y="65"/>
                  </a:lnTo>
                  <a:lnTo>
                    <a:pt x="261" y="69"/>
                  </a:lnTo>
                  <a:lnTo>
                    <a:pt x="269" y="73"/>
                  </a:lnTo>
                  <a:lnTo>
                    <a:pt x="276" y="68"/>
                  </a:lnTo>
                  <a:lnTo>
                    <a:pt x="272" y="84"/>
                  </a:lnTo>
                  <a:lnTo>
                    <a:pt x="277" y="86"/>
                  </a:lnTo>
                  <a:lnTo>
                    <a:pt x="277" y="92"/>
                  </a:lnTo>
                  <a:lnTo>
                    <a:pt x="277" y="92"/>
                  </a:lnTo>
                  <a:lnTo>
                    <a:pt x="261" y="93"/>
                  </a:lnTo>
                  <a:lnTo>
                    <a:pt x="261" y="103"/>
                  </a:lnTo>
                  <a:lnTo>
                    <a:pt x="254" y="105"/>
                  </a:lnTo>
                  <a:lnTo>
                    <a:pt x="251" y="111"/>
                  </a:lnTo>
                  <a:lnTo>
                    <a:pt x="237" y="109"/>
                  </a:lnTo>
                  <a:lnTo>
                    <a:pt x="235" y="111"/>
                  </a:lnTo>
                  <a:lnTo>
                    <a:pt x="231" y="110"/>
                  </a:lnTo>
                  <a:lnTo>
                    <a:pt x="230" y="114"/>
                  </a:lnTo>
                  <a:lnTo>
                    <a:pt x="218" y="112"/>
                  </a:lnTo>
                  <a:lnTo>
                    <a:pt x="214" y="113"/>
                  </a:lnTo>
                  <a:lnTo>
                    <a:pt x="211" y="109"/>
                  </a:lnTo>
                  <a:lnTo>
                    <a:pt x="203" y="109"/>
                  </a:lnTo>
                  <a:lnTo>
                    <a:pt x="203" y="106"/>
                  </a:lnTo>
                  <a:lnTo>
                    <a:pt x="197" y="111"/>
                  </a:lnTo>
                  <a:lnTo>
                    <a:pt x="196" y="106"/>
                  </a:lnTo>
                  <a:lnTo>
                    <a:pt x="192" y="107"/>
                  </a:lnTo>
                  <a:lnTo>
                    <a:pt x="192" y="109"/>
                  </a:lnTo>
                  <a:lnTo>
                    <a:pt x="189" y="107"/>
                  </a:lnTo>
                  <a:lnTo>
                    <a:pt x="187" y="109"/>
                  </a:lnTo>
                  <a:lnTo>
                    <a:pt x="182" y="110"/>
                  </a:lnTo>
                  <a:lnTo>
                    <a:pt x="181" y="112"/>
                  </a:lnTo>
                  <a:lnTo>
                    <a:pt x="176" y="105"/>
                  </a:lnTo>
                  <a:lnTo>
                    <a:pt x="170" y="107"/>
                  </a:lnTo>
                  <a:lnTo>
                    <a:pt x="167" y="101"/>
                  </a:lnTo>
                  <a:lnTo>
                    <a:pt x="164" y="101"/>
                  </a:lnTo>
                  <a:lnTo>
                    <a:pt x="162" y="106"/>
                  </a:lnTo>
                  <a:lnTo>
                    <a:pt x="165" y="108"/>
                  </a:lnTo>
                  <a:lnTo>
                    <a:pt x="165" y="114"/>
                  </a:lnTo>
                  <a:lnTo>
                    <a:pt x="154" y="116"/>
                  </a:lnTo>
                  <a:lnTo>
                    <a:pt x="148" y="122"/>
                  </a:lnTo>
                  <a:lnTo>
                    <a:pt x="148" y="119"/>
                  </a:lnTo>
                  <a:lnTo>
                    <a:pt x="147" y="120"/>
                  </a:lnTo>
                  <a:lnTo>
                    <a:pt x="145" y="123"/>
                  </a:lnTo>
                  <a:lnTo>
                    <a:pt x="146" y="126"/>
                  </a:lnTo>
                  <a:lnTo>
                    <a:pt x="144" y="128"/>
                  </a:lnTo>
                  <a:lnTo>
                    <a:pt x="147" y="131"/>
                  </a:lnTo>
                  <a:lnTo>
                    <a:pt x="139" y="139"/>
                  </a:lnTo>
                  <a:lnTo>
                    <a:pt x="139" y="139"/>
                  </a:lnTo>
                  <a:lnTo>
                    <a:pt x="129" y="138"/>
                  </a:lnTo>
                  <a:lnTo>
                    <a:pt x="127" y="140"/>
                  </a:lnTo>
                  <a:lnTo>
                    <a:pt x="125" y="139"/>
                  </a:lnTo>
                  <a:lnTo>
                    <a:pt x="120" y="137"/>
                  </a:lnTo>
                  <a:lnTo>
                    <a:pt x="121" y="133"/>
                  </a:lnTo>
                  <a:lnTo>
                    <a:pt x="114" y="126"/>
                  </a:lnTo>
                  <a:lnTo>
                    <a:pt x="111" y="126"/>
                  </a:lnTo>
                  <a:lnTo>
                    <a:pt x="109" y="124"/>
                  </a:lnTo>
                  <a:lnTo>
                    <a:pt x="106" y="125"/>
                  </a:lnTo>
                  <a:lnTo>
                    <a:pt x="95" y="121"/>
                  </a:lnTo>
                  <a:lnTo>
                    <a:pt x="93" y="130"/>
                  </a:lnTo>
                  <a:lnTo>
                    <a:pt x="87" y="129"/>
                  </a:lnTo>
                  <a:lnTo>
                    <a:pt x="83" y="131"/>
                  </a:lnTo>
                  <a:lnTo>
                    <a:pt x="72" y="131"/>
                  </a:lnTo>
                  <a:lnTo>
                    <a:pt x="73" y="134"/>
                  </a:lnTo>
                  <a:lnTo>
                    <a:pt x="71" y="134"/>
                  </a:lnTo>
                  <a:lnTo>
                    <a:pt x="71" y="137"/>
                  </a:lnTo>
                  <a:lnTo>
                    <a:pt x="66" y="134"/>
                  </a:lnTo>
                  <a:lnTo>
                    <a:pt x="65" y="141"/>
                  </a:lnTo>
                  <a:lnTo>
                    <a:pt x="64" y="141"/>
                  </a:lnTo>
                  <a:lnTo>
                    <a:pt x="64" y="141"/>
                  </a:lnTo>
                  <a:lnTo>
                    <a:pt x="52" y="126"/>
                  </a:lnTo>
                  <a:lnTo>
                    <a:pt x="46" y="127"/>
                  </a:lnTo>
                  <a:lnTo>
                    <a:pt x="48" y="130"/>
                  </a:lnTo>
                  <a:lnTo>
                    <a:pt x="43" y="131"/>
                  </a:lnTo>
                  <a:lnTo>
                    <a:pt x="40" y="140"/>
                  </a:lnTo>
                  <a:lnTo>
                    <a:pt x="38" y="140"/>
                  </a:lnTo>
                  <a:lnTo>
                    <a:pt x="38" y="140"/>
                  </a:lnTo>
                  <a:lnTo>
                    <a:pt x="34" y="138"/>
                  </a:lnTo>
                  <a:lnTo>
                    <a:pt x="30" y="131"/>
                  </a:lnTo>
                  <a:lnTo>
                    <a:pt x="22" y="126"/>
                  </a:lnTo>
                  <a:lnTo>
                    <a:pt x="15" y="125"/>
                  </a:lnTo>
                  <a:lnTo>
                    <a:pt x="12" y="129"/>
                  </a:lnTo>
                  <a:lnTo>
                    <a:pt x="12" y="126"/>
                  </a:lnTo>
                  <a:lnTo>
                    <a:pt x="9" y="126"/>
                  </a:lnTo>
                  <a:lnTo>
                    <a:pt x="10" y="121"/>
                  </a:lnTo>
                  <a:lnTo>
                    <a:pt x="4" y="119"/>
                  </a:lnTo>
                  <a:lnTo>
                    <a:pt x="5" y="117"/>
                  </a:lnTo>
                  <a:lnTo>
                    <a:pt x="0" y="115"/>
                  </a:lnTo>
                  <a:lnTo>
                    <a:pt x="0" y="115"/>
                  </a:lnTo>
                  <a:lnTo>
                    <a:pt x="0" y="111"/>
                  </a:lnTo>
                  <a:lnTo>
                    <a:pt x="4" y="107"/>
                  </a:lnTo>
                  <a:lnTo>
                    <a:pt x="6" y="109"/>
                  </a:lnTo>
                  <a:lnTo>
                    <a:pt x="14" y="106"/>
                  </a:lnTo>
                  <a:lnTo>
                    <a:pt x="17" y="100"/>
                  </a:lnTo>
                  <a:lnTo>
                    <a:pt x="15" y="98"/>
                  </a:lnTo>
                  <a:lnTo>
                    <a:pt x="18" y="94"/>
                  </a:lnTo>
                  <a:lnTo>
                    <a:pt x="18" y="89"/>
                  </a:lnTo>
                  <a:lnTo>
                    <a:pt x="19" y="91"/>
                  </a:lnTo>
                  <a:lnTo>
                    <a:pt x="19" y="87"/>
                  </a:lnTo>
                  <a:lnTo>
                    <a:pt x="15" y="86"/>
                  </a:lnTo>
                  <a:lnTo>
                    <a:pt x="17" y="75"/>
                  </a:lnTo>
                  <a:lnTo>
                    <a:pt x="9" y="72"/>
                  </a:lnTo>
                  <a:lnTo>
                    <a:pt x="10" y="69"/>
                  </a:lnTo>
                  <a:lnTo>
                    <a:pt x="8" y="68"/>
                  </a:lnTo>
                  <a:lnTo>
                    <a:pt x="13" y="49"/>
                  </a:lnTo>
                  <a:lnTo>
                    <a:pt x="10" y="39"/>
                  </a:lnTo>
                  <a:lnTo>
                    <a:pt x="12" y="35"/>
                  </a:lnTo>
                  <a:lnTo>
                    <a:pt x="16" y="36"/>
                  </a:lnTo>
                  <a:lnTo>
                    <a:pt x="18" y="35"/>
                  </a:lnTo>
                  <a:lnTo>
                    <a:pt x="19" y="32"/>
                  </a:lnTo>
                  <a:lnTo>
                    <a:pt x="17" y="29"/>
                  </a:lnTo>
                  <a:lnTo>
                    <a:pt x="19" y="27"/>
                  </a:lnTo>
                  <a:lnTo>
                    <a:pt x="20" y="2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5" name="Freeform 82">
              <a:extLst>
                <a:ext uri="{FF2B5EF4-FFF2-40B4-BE49-F238E27FC236}">
                  <a16:creationId xmlns:a16="http://schemas.microsoft.com/office/drawing/2014/main" id="{179932E5-031B-4E92-8514-3A3ADE4AD833}"/>
                </a:ext>
              </a:extLst>
            </p:cNvPr>
            <p:cNvSpPr>
              <a:spLocks/>
            </p:cNvSpPr>
            <p:nvPr/>
          </p:nvSpPr>
          <p:spPr bwMode="auto">
            <a:xfrm>
              <a:off x="6327775" y="5661025"/>
              <a:ext cx="169863" cy="142875"/>
            </a:xfrm>
            <a:custGeom>
              <a:avLst/>
              <a:gdLst>
                <a:gd name="T0" fmla="*/ 7 w 107"/>
                <a:gd name="T1" fmla="*/ 2 h 90"/>
                <a:gd name="T2" fmla="*/ 11 w 107"/>
                <a:gd name="T3" fmla="*/ 0 h 90"/>
                <a:gd name="T4" fmla="*/ 20 w 107"/>
                <a:gd name="T5" fmla="*/ 5 h 90"/>
                <a:gd name="T6" fmla="*/ 28 w 107"/>
                <a:gd name="T7" fmla="*/ 1 h 90"/>
                <a:gd name="T8" fmla="*/ 31 w 107"/>
                <a:gd name="T9" fmla="*/ 6 h 90"/>
                <a:gd name="T10" fmla="*/ 40 w 107"/>
                <a:gd name="T11" fmla="*/ 6 h 90"/>
                <a:gd name="T12" fmla="*/ 54 w 107"/>
                <a:gd name="T13" fmla="*/ 6 h 90"/>
                <a:gd name="T14" fmla="*/ 65 w 107"/>
                <a:gd name="T15" fmla="*/ 15 h 90"/>
                <a:gd name="T16" fmla="*/ 72 w 107"/>
                <a:gd name="T17" fmla="*/ 12 h 90"/>
                <a:gd name="T18" fmla="*/ 90 w 107"/>
                <a:gd name="T19" fmla="*/ 18 h 90"/>
                <a:gd name="T20" fmla="*/ 93 w 107"/>
                <a:gd name="T21" fmla="*/ 16 h 90"/>
                <a:gd name="T22" fmla="*/ 98 w 107"/>
                <a:gd name="T23" fmla="*/ 19 h 90"/>
                <a:gd name="T24" fmla="*/ 105 w 107"/>
                <a:gd name="T25" fmla="*/ 24 h 90"/>
                <a:gd name="T26" fmla="*/ 107 w 107"/>
                <a:gd name="T27" fmla="*/ 31 h 90"/>
                <a:gd name="T28" fmla="*/ 85 w 107"/>
                <a:gd name="T29" fmla="*/ 34 h 90"/>
                <a:gd name="T30" fmla="*/ 76 w 107"/>
                <a:gd name="T31" fmla="*/ 43 h 90"/>
                <a:gd name="T32" fmla="*/ 70 w 107"/>
                <a:gd name="T33" fmla="*/ 48 h 90"/>
                <a:gd name="T34" fmla="*/ 75 w 107"/>
                <a:gd name="T35" fmla="*/ 57 h 90"/>
                <a:gd name="T36" fmla="*/ 72 w 107"/>
                <a:gd name="T37" fmla="*/ 69 h 90"/>
                <a:gd name="T38" fmla="*/ 71 w 107"/>
                <a:gd name="T39" fmla="*/ 72 h 90"/>
                <a:gd name="T40" fmla="*/ 62 w 107"/>
                <a:gd name="T41" fmla="*/ 86 h 90"/>
                <a:gd name="T42" fmla="*/ 47 w 107"/>
                <a:gd name="T43" fmla="*/ 88 h 90"/>
                <a:gd name="T44" fmla="*/ 45 w 107"/>
                <a:gd name="T45" fmla="*/ 90 h 90"/>
                <a:gd name="T46" fmla="*/ 35 w 107"/>
                <a:gd name="T47" fmla="*/ 90 h 90"/>
                <a:gd name="T48" fmla="*/ 31 w 107"/>
                <a:gd name="T49" fmla="*/ 84 h 90"/>
                <a:gd name="T50" fmla="*/ 23 w 107"/>
                <a:gd name="T51" fmla="*/ 81 h 90"/>
                <a:gd name="T52" fmla="*/ 27 w 107"/>
                <a:gd name="T53" fmla="*/ 75 h 90"/>
                <a:gd name="T54" fmla="*/ 21 w 107"/>
                <a:gd name="T55" fmla="*/ 60 h 90"/>
                <a:gd name="T56" fmla="*/ 22 w 107"/>
                <a:gd name="T57" fmla="*/ 55 h 90"/>
                <a:gd name="T58" fmla="*/ 18 w 107"/>
                <a:gd name="T59" fmla="*/ 51 h 90"/>
                <a:gd name="T60" fmla="*/ 14 w 107"/>
                <a:gd name="T61" fmla="*/ 43 h 90"/>
                <a:gd name="T62" fmla="*/ 16 w 107"/>
                <a:gd name="T63" fmla="*/ 38 h 90"/>
                <a:gd name="T64" fmla="*/ 11 w 107"/>
                <a:gd name="T65" fmla="*/ 39 h 90"/>
                <a:gd name="T66" fmla="*/ 8 w 107"/>
                <a:gd name="T67" fmla="*/ 32 h 90"/>
                <a:gd name="T68" fmla="*/ 4 w 107"/>
                <a:gd name="T69" fmla="*/ 30 h 90"/>
                <a:gd name="T70" fmla="*/ 0 w 107"/>
                <a:gd name="T71" fmla="*/ 16 h 90"/>
                <a:gd name="T72" fmla="*/ 7 w 107"/>
                <a:gd name="T73" fmla="*/ 16 h 90"/>
                <a:gd name="T74" fmla="*/ 7 w 107"/>
                <a:gd name="T75" fmla="*/ 12 h 90"/>
                <a:gd name="T76" fmla="*/ 3 w 107"/>
                <a:gd name="T77"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90">
                  <a:moveTo>
                    <a:pt x="3" y="6"/>
                  </a:moveTo>
                  <a:lnTo>
                    <a:pt x="7" y="2"/>
                  </a:lnTo>
                  <a:lnTo>
                    <a:pt x="10" y="3"/>
                  </a:lnTo>
                  <a:lnTo>
                    <a:pt x="11" y="0"/>
                  </a:lnTo>
                  <a:lnTo>
                    <a:pt x="15" y="0"/>
                  </a:lnTo>
                  <a:lnTo>
                    <a:pt x="20" y="5"/>
                  </a:lnTo>
                  <a:lnTo>
                    <a:pt x="22" y="1"/>
                  </a:lnTo>
                  <a:lnTo>
                    <a:pt x="28" y="1"/>
                  </a:lnTo>
                  <a:lnTo>
                    <a:pt x="30" y="2"/>
                  </a:lnTo>
                  <a:lnTo>
                    <a:pt x="31" y="6"/>
                  </a:lnTo>
                  <a:lnTo>
                    <a:pt x="35" y="8"/>
                  </a:lnTo>
                  <a:lnTo>
                    <a:pt x="40" y="6"/>
                  </a:lnTo>
                  <a:lnTo>
                    <a:pt x="54" y="6"/>
                  </a:lnTo>
                  <a:lnTo>
                    <a:pt x="54" y="6"/>
                  </a:lnTo>
                  <a:lnTo>
                    <a:pt x="63" y="9"/>
                  </a:lnTo>
                  <a:lnTo>
                    <a:pt x="65" y="15"/>
                  </a:lnTo>
                  <a:lnTo>
                    <a:pt x="71" y="14"/>
                  </a:lnTo>
                  <a:lnTo>
                    <a:pt x="72" y="12"/>
                  </a:lnTo>
                  <a:lnTo>
                    <a:pt x="83" y="14"/>
                  </a:lnTo>
                  <a:lnTo>
                    <a:pt x="90" y="18"/>
                  </a:lnTo>
                  <a:lnTo>
                    <a:pt x="91" y="15"/>
                  </a:lnTo>
                  <a:lnTo>
                    <a:pt x="93" y="16"/>
                  </a:lnTo>
                  <a:lnTo>
                    <a:pt x="94" y="19"/>
                  </a:lnTo>
                  <a:lnTo>
                    <a:pt x="98" y="19"/>
                  </a:lnTo>
                  <a:lnTo>
                    <a:pt x="98" y="19"/>
                  </a:lnTo>
                  <a:lnTo>
                    <a:pt x="105" y="24"/>
                  </a:lnTo>
                  <a:lnTo>
                    <a:pt x="107" y="31"/>
                  </a:lnTo>
                  <a:lnTo>
                    <a:pt x="107" y="31"/>
                  </a:lnTo>
                  <a:lnTo>
                    <a:pt x="94" y="35"/>
                  </a:lnTo>
                  <a:lnTo>
                    <a:pt x="85" y="34"/>
                  </a:lnTo>
                  <a:lnTo>
                    <a:pt x="81" y="40"/>
                  </a:lnTo>
                  <a:lnTo>
                    <a:pt x="76" y="43"/>
                  </a:lnTo>
                  <a:lnTo>
                    <a:pt x="73" y="47"/>
                  </a:lnTo>
                  <a:lnTo>
                    <a:pt x="70" y="48"/>
                  </a:lnTo>
                  <a:lnTo>
                    <a:pt x="77" y="55"/>
                  </a:lnTo>
                  <a:lnTo>
                    <a:pt x="75" y="57"/>
                  </a:lnTo>
                  <a:lnTo>
                    <a:pt x="75" y="64"/>
                  </a:lnTo>
                  <a:lnTo>
                    <a:pt x="72" y="69"/>
                  </a:lnTo>
                  <a:lnTo>
                    <a:pt x="72" y="69"/>
                  </a:lnTo>
                  <a:lnTo>
                    <a:pt x="71" y="72"/>
                  </a:lnTo>
                  <a:lnTo>
                    <a:pt x="66" y="78"/>
                  </a:lnTo>
                  <a:lnTo>
                    <a:pt x="62" y="86"/>
                  </a:lnTo>
                  <a:lnTo>
                    <a:pt x="53" y="90"/>
                  </a:lnTo>
                  <a:lnTo>
                    <a:pt x="47" y="88"/>
                  </a:lnTo>
                  <a:lnTo>
                    <a:pt x="45" y="90"/>
                  </a:lnTo>
                  <a:lnTo>
                    <a:pt x="45" y="90"/>
                  </a:lnTo>
                  <a:lnTo>
                    <a:pt x="43" y="88"/>
                  </a:lnTo>
                  <a:lnTo>
                    <a:pt x="35" y="90"/>
                  </a:lnTo>
                  <a:lnTo>
                    <a:pt x="32" y="88"/>
                  </a:lnTo>
                  <a:lnTo>
                    <a:pt x="31" y="84"/>
                  </a:lnTo>
                  <a:lnTo>
                    <a:pt x="26" y="84"/>
                  </a:lnTo>
                  <a:lnTo>
                    <a:pt x="23" y="81"/>
                  </a:lnTo>
                  <a:lnTo>
                    <a:pt x="23" y="81"/>
                  </a:lnTo>
                  <a:lnTo>
                    <a:pt x="27" y="75"/>
                  </a:lnTo>
                  <a:lnTo>
                    <a:pt x="24" y="70"/>
                  </a:lnTo>
                  <a:lnTo>
                    <a:pt x="21" y="60"/>
                  </a:lnTo>
                  <a:lnTo>
                    <a:pt x="23" y="58"/>
                  </a:lnTo>
                  <a:lnTo>
                    <a:pt x="22" y="55"/>
                  </a:lnTo>
                  <a:lnTo>
                    <a:pt x="24" y="54"/>
                  </a:lnTo>
                  <a:lnTo>
                    <a:pt x="18" y="51"/>
                  </a:lnTo>
                  <a:lnTo>
                    <a:pt x="14" y="46"/>
                  </a:lnTo>
                  <a:lnTo>
                    <a:pt x="14" y="43"/>
                  </a:lnTo>
                  <a:lnTo>
                    <a:pt x="17" y="43"/>
                  </a:lnTo>
                  <a:lnTo>
                    <a:pt x="16" y="38"/>
                  </a:lnTo>
                  <a:lnTo>
                    <a:pt x="14" y="37"/>
                  </a:lnTo>
                  <a:lnTo>
                    <a:pt x="11" y="39"/>
                  </a:lnTo>
                  <a:lnTo>
                    <a:pt x="7" y="37"/>
                  </a:lnTo>
                  <a:lnTo>
                    <a:pt x="8" y="32"/>
                  </a:lnTo>
                  <a:lnTo>
                    <a:pt x="4" y="30"/>
                  </a:lnTo>
                  <a:lnTo>
                    <a:pt x="4" y="30"/>
                  </a:lnTo>
                  <a:lnTo>
                    <a:pt x="4" y="23"/>
                  </a:lnTo>
                  <a:lnTo>
                    <a:pt x="0" y="16"/>
                  </a:lnTo>
                  <a:lnTo>
                    <a:pt x="6" y="15"/>
                  </a:lnTo>
                  <a:lnTo>
                    <a:pt x="7" y="16"/>
                  </a:lnTo>
                  <a:lnTo>
                    <a:pt x="9" y="14"/>
                  </a:lnTo>
                  <a:lnTo>
                    <a:pt x="7" y="12"/>
                  </a:lnTo>
                  <a:lnTo>
                    <a:pt x="7" y="8"/>
                  </a:lnTo>
                  <a:lnTo>
                    <a:pt x="3"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6" name="Freeform 83">
              <a:extLst>
                <a:ext uri="{FF2B5EF4-FFF2-40B4-BE49-F238E27FC236}">
                  <a16:creationId xmlns:a16="http://schemas.microsoft.com/office/drawing/2014/main" id="{73A7F7A0-2CFD-490F-8773-F812549EBF26}"/>
                </a:ext>
              </a:extLst>
            </p:cNvPr>
            <p:cNvSpPr>
              <a:spLocks/>
            </p:cNvSpPr>
            <p:nvPr/>
          </p:nvSpPr>
          <p:spPr bwMode="auto">
            <a:xfrm>
              <a:off x="6297613" y="5230813"/>
              <a:ext cx="138113" cy="161925"/>
            </a:xfrm>
            <a:custGeom>
              <a:avLst/>
              <a:gdLst>
                <a:gd name="T0" fmla="*/ 7 w 87"/>
                <a:gd name="T1" fmla="*/ 20 h 102"/>
                <a:gd name="T2" fmla="*/ 13 w 87"/>
                <a:gd name="T3" fmla="*/ 16 h 102"/>
                <a:gd name="T4" fmla="*/ 15 w 87"/>
                <a:gd name="T5" fmla="*/ 13 h 102"/>
                <a:gd name="T6" fmla="*/ 25 w 87"/>
                <a:gd name="T7" fmla="*/ 10 h 102"/>
                <a:gd name="T8" fmla="*/ 35 w 87"/>
                <a:gd name="T9" fmla="*/ 9 h 102"/>
                <a:gd name="T10" fmla="*/ 48 w 87"/>
                <a:gd name="T11" fmla="*/ 4 h 102"/>
                <a:gd name="T12" fmla="*/ 53 w 87"/>
                <a:gd name="T13" fmla="*/ 5 h 102"/>
                <a:gd name="T14" fmla="*/ 63 w 87"/>
                <a:gd name="T15" fmla="*/ 12 h 102"/>
                <a:gd name="T16" fmla="*/ 67 w 87"/>
                <a:gd name="T17" fmla="*/ 18 h 102"/>
                <a:gd name="T18" fmla="*/ 71 w 87"/>
                <a:gd name="T19" fmla="*/ 17 h 102"/>
                <a:gd name="T20" fmla="*/ 81 w 87"/>
                <a:gd name="T21" fmla="*/ 18 h 102"/>
                <a:gd name="T22" fmla="*/ 87 w 87"/>
                <a:gd name="T23" fmla="*/ 25 h 102"/>
                <a:gd name="T24" fmla="*/ 80 w 87"/>
                <a:gd name="T25" fmla="*/ 36 h 102"/>
                <a:gd name="T26" fmla="*/ 76 w 87"/>
                <a:gd name="T27" fmla="*/ 43 h 102"/>
                <a:gd name="T28" fmla="*/ 75 w 87"/>
                <a:gd name="T29" fmla="*/ 49 h 102"/>
                <a:gd name="T30" fmla="*/ 75 w 87"/>
                <a:gd name="T31" fmla="*/ 57 h 102"/>
                <a:gd name="T32" fmla="*/ 69 w 87"/>
                <a:gd name="T33" fmla="*/ 63 h 102"/>
                <a:gd name="T34" fmla="*/ 70 w 87"/>
                <a:gd name="T35" fmla="*/ 70 h 102"/>
                <a:gd name="T36" fmla="*/ 66 w 87"/>
                <a:gd name="T37" fmla="*/ 72 h 102"/>
                <a:gd name="T38" fmla="*/ 60 w 87"/>
                <a:gd name="T39" fmla="*/ 74 h 102"/>
                <a:gd name="T40" fmla="*/ 48 w 87"/>
                <a:gd name="T41" fmla="*/ 83 h 102"/>
                <a:gd name="T42" fmla="*/ 47 w 87"/>
                <a:gd name="T43" fmla="*/ 89 h 102"/>
                <a:gd name="T44" fmla="*/ 47 w 87"/>
                <a:gd name="T45" fmla="*/ 92 h 102"/>
                <a:gd name="T46" fmla="*/ 43 w 87"/>
                <a:gd name="T47" fmla="*/ 102 h 102"/>
                <a:gd name="T48" fmla="*/ 36 w 87"/>
                <a:gd name="T49" fmla="*/ 101 h 102"/>
                <a:gd name="T50" fmla="*/ 26 w 87"/>
                <a:gd name="T51" fmla="*/ 101 h 102"/>
                <a:gd name="T52" fmla="*/ 24 w 87"/>
                <a:gd name="T53" fmla="*/ 95 h 102"/>
                <a:gd name="T54" fmla="*/ 22 w 87"/>
                <a:gd name="T55" fmla="*/ 92 h 102"/>
                <a:gd name="T56" fmla="*/ 20 w 87"/>
                <a:gd name="T57" fmla="*/ 84 h 102"/>
                <a:gd name="T58" fmla="*/ 22 w 87"/>
                <a:gd name="T59" fmla="*/ 82 h 102"/>
                <a:gd name="T60" fmla="*/ 20 w 87"/>
                <a:gd name="T61" fmla="*/ 75 h 102"/>
                <a:gd name="T62" fmla="*/ 23 w 87"/>
                <a:gd name="T63" fmla="*/ 71 h 102"/>
                <a:gd name="T64" fmla="*/ 16 w 87"/>
                <a:gd name="T65" fmla="*/ 69 h 102"/>
                <a:gd name="T66" fmla="*/ 11 w 87"/>
                <a:gd name="T67" fmla="*/ 59 h 102"/>
                <a:gd name="T68" fmla="*/ 1 w 87"/>
                <a:gd name="T69" fmla="*/ 49 h 102"/>
                <a:gd name="T70" fmla="*/ 2 w 87"/>
                <a:gd name="T71" fmla="*/ 45 h 102"/>
                <a:gd name="T72" fmla="*/ 1 w 87"/>
                <a:gd name="T73" fmla="*/ 45 h 102"/>
                <a:gd name="T74" fmla="*/ 8 w 87"/>
                <a:gd name="T75" fmla="*/ 38 h 102"/>
                <a:gd name="T76" fmla="*/ 0 w 87"/>
                <a:gd name="T77" fmla="*/ 31 h 102"/>
                <a:gd name="T78" fmla="*/ 2 w 87"/>
                <a:gd name="T79" fmla="*/ 26 h 102"/>
                <a:gd name="T80" fmla="*/ 6 w 87"/>
                <a:gd name="T81" fmla="*/ 2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02">
                  <a:moveTo>
                    <a:pt x="6" y="20"/>
                  </a:moveTo>
                  <a:lnTo>
                    <a:pt x="7" y="20"/>
                  </a:lnTo>
                  <a:lnTo>
                    <a:pt x="8" y="13"/>
                  </a:lnTo>
                  <a:lnTo>
                    <a:pt x="13" y="16"/>
                  </a:lnTo>
                  <a:lnTo>
                    <a:pt x="13" y="13"/>
                  </a:lnTo>
                  <a:lnTo>
                    <a:pt x="15" y="13"/>
                  </a:lnTo>
                  <a:lnTo>
                    <a:pt x="14" y="10"/>
                  </a:lnTo>
                  <a:lnTo>
                    <a:pt x="25" y="10"/>
                  </a:lnTo>
                  <a:lnTo>
                    <a:pt x="29" y="8"/>
                  </a:lnTo>
                  <a:lnTo>
                    <a:pt x="35" y="9"/>
                  </a:lnTo>
                  <a:lnTo>
                    <a:pt x="37" y="0"/>
                  </a:lnTo>
                  <a:lnTo>
                    <a:pt x="48" y="4"/>
                  </a:lnTo>
                  <a:lnTo>
                    <a:pt x="51" y="3"/>
                  </a:lnTo>
                  <a:lnTo>
                    <a:pt x="53" y="5"/>
                  </a:lnTo>
                  <a:lnTo>
                    <a:pt x="56" y="5"/>
                  </a:lnTo>
                  <a:lnTo>
                    <a:pt x="63" y="12"/>
                  </a:lnTo>
                  <a:lnTo>
                    <a:pt x="62" y="16"/>
                  </a:lnTo>
                  <a:lnTo>
                    <a:pt x="67" y="18"/>
                  </a:lnTo>
                  <a:lnTo>
                    <a:pt x="69" y="19"/>
                  </a:lnTo>
                  <a:lnTo>
                    <a:pt x="71" y="17"/>
                  </a:lnTo>
                  <a:lnTo>
                    <a:pt x="81" y="18"/>
                  </a:lnTo>
                  <a:lnTo>
                    <a:pt x="81" y="18"/>
                  </a:lnTo>
                  <a:lnTo>
                    <a:pt x="84" y="20"/>
                  </a:lnTo>
                  <a:lnTo>
                    <a:pt x="87" y="25"/>
                  </a:lnTo>
                  <a:lnTo>
                    <a:pt x="79" y="33"/>
                  </a:lnTo>
                  <a:lnTo>
                    <a:pt x="80" y="36"/>
                  </a:lnTo>
                  <a:lnTo>
                    <a:pt x="76" y="38"/>
                  </a:lnTo>
                  <a:lnTo>
                    <a:pt x="76" y="43"/>
                  </a:lnTo>
                  <a:lnTo>
                    <a:pt x="73" y="45"/>
                  </a:lnTo>
                  <a:lnTo>
                    <a:pt x="75" y="49"/>
                  </a:lnTo>
                  <a:lnTo>
                    <a:pt x="73" y="53"/>
                  </a:lnTo>
                  <a:lnTo>
                    <a:pt x="75" y="57"/>
                  </a:lnTo>
                  <a:lnTo>
                    <a:pt x="71" y="58"/>
                  </a:lnTo>
                  <a:lnTo>
                    <a:pt x="69" y="63"/>
                  </a:lnTo>
                  <a:lnTo>
                    <a:pt x="70" y="70"/>
                  </a:lnTo>
                  <a:lnTo>
                    <a:pt x="70" y="70"/>
                  </a:lnTo>
                  <a:lnTo>
                    <a:pt x="63" y="71"/>
                  </a:lnTo>
                  <a:lnTo>
                    <a:pt x="66" y="72"/>
                  </a:lnTo>
                  <a:lnTo>
                    <a:pt x="64" y="75"/>
                  </a:lnTo>
                  <a:lnTo>
                    <a:pt x="60" y="74"/>
                  </a:lnTo>
                  <a:lnTo>
                    <a:pt x="51" y="80"/>
                  </a:lnTo>
                  <a:lnTo>
                    <a:pt x="48" y="83"/>
                  </a:lnTo>
                  <a:lnTo>
                    <a:pt x="50" y="85"/>
                  </a:lnTo>
                  <a:lnTo>
                    <a:pt x="47" y="89"/>
                  </a:lnTo>
                  <a:lnTo>
                    <a:pt x="47" y="92"/>
                  </a:lnTo>
                  <a:lnTo>
                    <a:pt x="47" y="92"/>
                  </a:lnTo>
                  <a:lnTo>
                    <a:pt x="45" y="101"/>
                  </a:lnTo>
                  <a:lnTo>
                    <a:pt x="43" y="102"/>
                  </a:lnTo>
                  <a:lnTo>
                    <a:pt x="40" y="99"/>
                  </a:lnTo>
                  <a:lnTo>
                    <a:pt x="36" y="101"/>
                  </a:lnTo>
                  <a:lnTo>
                    <a:pt x="32" y="99"/>
                  </a:lnTo>
                  <a:lnTo>
                    <a:pt x="26" y="101"/>
                  </a:lnTo>
                  <a:lnTo>
                    <a:pt x="24" y="95"/>
                  </a:lnTo>
                  <a:lnTo>
                    <a:pt x="24" y="95"/>
                  </a:lnTo>
                  <a:lnTo>
                    <a:pt x="22" y="92"/>
                  </a:lnTo>
                  <a:lnTo>
                    <a:pt x="22" y="92"/>
                  </a:lnTo>
                  <a:lnTo>
                    <a:pt x="19" y="87"/>
                  </a:lnTo>
                  <a:lnTo>
                    <a:pt x="20" y="84"/>
                  </a:lnTo>
                  <a:lnTo>
                    <a:pt x="18" y="84"/>
                  </a:lnTo>
                  <a:lnTo>
                    <a:pt x="22" y="82"/>
                  </a:lnTo>
                  <a:lnTo>
                    <a:pt x="22" y="77"/>
                  </a:lnTo>
                  <a:lnTo>
                    <a:pt x="20" y="75"/>
                  </a:lnTo>
                  <a:lnTo>
                    <a:pt x="20" y="73"/>
                  </a:lnTo>
                  <a:lnTo>
                    <a:pt x="23" y="71"/>
                  </a:lnTo>
                  <a:lnTo>
                    <a:pt x="22" y="67"/>
                  </a:lnTo>
                  <a:lnTo>
                    <a:pt x="16" y="69"/>
                  </a:lnTo>
                  <a:lnTo>
                    <a:pt x="12" y="64"/>
                  </a:lnTo>
                  <a:lnTo>
                    <a:pt x="11" y="59"/>
                  </a:lnTo>
                  <a:lnTo>
                    <a:pt x="7" y="53"/>
                  </a:lnTo>
                  <a:lnTo>
                    <a:pt x="1" y="49"/>
                  </a:lnTo>
                  <a:lnTo>
                    <a:pt x="3" y="46"/>
                  </a:lnTo>
                  <a:lnTo>
                    <a:pt x="2" y="45"/>
                  </a:lnTo>
                  <a:lnTo>
                    <a:pt x="4" y="45"/>
                  </a:lnTo>
                  <a:lnTo>
                    <a:pt x="1" y="45"/>
                  </a:lnTo>
                  <a:lnTo>
                    <a:pt x="1" y="43"/>
                  </a:lnTo>
                  <a:lnTo>
                    <a:pt x="8" y="38"/>
                  </a:lnTo>
                  <a:lnTo>
                    <a:pt x="5" y="34"/>
                  </a:lnTo>
                  <a:lnTo>
                    <a:pt x="0" y="31"/>
                  </a:lnTo>
                  <a:lnTo>
                    <a:pt x="3" y="28"/>
                  </a:lnTo>
                  <a:lnTo>
                    <a:pt x="2" y="26"/>
                  </a:lnTo>
                  <a:lnTo>
                    <a:pt x="3" y="25"/>
                  </a:lnTo>
                  <a:lnTo>
                    <a:pt x="6" y="24"/>
                  </a:lnTo>
                  <a:lnTo>
                    <a:pt x="6" y="2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7" name="Freeform 84">
              <a:extLst>
                <a:ext uri="{FF2B5EF4-FFF2-40B4-BE49-F238E27FC236}">
                  <a16:creationId xmlns:a16="http://schemas.microsoft.com/office/drawing/2014/main" id="{BDC5B18E-25D4-4E27-AD47-8AAFD18C12AC}"/>
                </a:ext>
              </a:extLst>
            </p:cNvPr>
            <p:cNvSpPr>
              <a:spLocks/>
            </p:cNvSpPr>
            <p:nvPr/>
          </p:nvSpPr>
          <p:spPr bwMode="auto">
            <a:xfrm>
              <a:off x="9620250" y="5807075"/>
              <a:ext cx="157163" cy="98425"/>
            </a:xfrm>
            <a:custGeom>
              <a:avLst/>
              <a:gdLst>
                <a:gd name="T0" fmla="*/ 20 w 99"/>
                <a:gd name="T1" fmla="*/ 9 h 62"/>
                <a:gd name="T2" fmla="*/ 21 w 99"/>
                <a:gd name="T3" fmla="*/ 10 h 62"/>
                <a:gd name="T4" fmla="*/ 28 w 99"/>
                <a:gd name="T5" fmla="*/ 5 h 62"/>
                <a:gd name="T6" fmla="*/ 33 w 99"/>
                <a:gd name="T7" fmla="*/ 7 h 62"/>
                <a:gd name="T8" fmla="*/ 35 w 99"/>
                <a:gd name="T9" fmla="*/ 1 h 62"/>
                <a:gd name="T10" fmla="*/ 37 w 99"/>
                <a:gd name="T11" fmla="*/ 0 h 62"/>
                <a:gd name="T12" fmla="*/ 42 w 99"/>
                <a:gd name="T13" fmla="*/ 3 h 62"/>
                <a:gd name="T14" fmla="*/ 44 w 99"/>
                <a:gd name="T15" fmla="*/ 8 h 62"/>
                <a:gd name="T16" fmla="*/ 50 w 99"/>
                <a:gd name="T17" fmla="*/ 6 h 62"/>
                <a:gd name="T18" fmla="*/ 51 w 99"/>
                <a:gd name="T19" fmla="*/ 9 h 62"/>
                <a:gd name="T20" fmla="*/ 59 w 99"/>
                <a:gd name="T21" fmla="*/ 11 h 62"/>
                <a:gd name="T22" fmla="*/ 62 w 99"/>
                <a:gd name="T23" fmla="*/ 20 h 62"/>
                <a:gd name="T24" fmla="*/ 65 w 99"/>
                <a:gd name="T25" fmla="*/ 24 h 62"/>
                <a:gd name="T26" fmla="*/ 82 w 99"/>
                <a:gd name="T27" fmla="*/ 29 h 62"/>
                <a:gd name="T28" fmla="*/ 87 w 99"/>
                <a:gd name="T29" fmla="*/ 26 h 62"/>
                <a:gd name="T30" fmla="*/ 91 w 99"/>
                <a:gd name="T31" fmla="*/ 31 h 62"/>
                <a:gd name="T32" fmla="*/ 99 w 99"/>
                <a:gd name="T33" fmla="*/ 31 h 62"/>
                <a:gd name="T34" fmla="*/ 98 w 99"/>
                <a:gd name="T35" fmla="*/ 35 h 62"/>
                <a:gd name="T36" fmla="*/ 95 w 99"/>
                <a:gd name="T37" fmla="*/ 37 h 62"/>
                <a:gd name="T38" fmla="*/ 90 w 99"/>
                <a:gd name="T39" fmla="*/ 35 h 62"/>
                <a:gd name="T40" fmla="*/ 85 w 99"/>
                <a:gd name="T41" fmla="*/ 38 h 62"/>
                <a:gd name="T42" fmla="*/ 85 w 99"/>
                <a:gd name="T43" fmla="*/ 38 h 62"/>
                <a:gd name="T44" fmla="*/ 80 w 99"/>
                <a:gd name="T45" fmla="*/ 39 h 62"/>
                <a:gd name="T46" fmla="*/ 76 w 99"/>
                <a:gd name="T47" fmla="*/ 44 h 62"/>
                <a:gd name="T48" fmla="*/ 67 w 99"/>
                <a:gd name="T49" fmla="*/ 48 h 62"/>
                <a:gd name="T50" fmla="*/ 60 w 99"/>
                <a:gd name="T51" fmla="*/ 47 h 62"/>
                <a:gd name="T52" fmla="*/ 52 w 99"/>
                <a:gd name="T53" fmla="*/ 54 h 62"/>
                <a:gd name="T54" fmla="*/ 48 w 99"/>
                <a:gd name="T55" fmla="*/ 53 h 62"/>
                <a:gd name="T56" fmla="*/ 46 w 99"/>
                <a:gd name="T57" fmla="*/ 60 h 62"/>
                <a:gd name="T58" fmla="*/ 41 w 99"/>
                <a:gd name="T59" fmla="*/ 59 h 62"/>
                <a:gd name="T60" fmla="*/ 33 w 99"/>
                <a:gd name="T61" fmla="*/ 62 h 62"/>
                <a:gd name="T62" fmla="*/ 26 w 99"/>
                <a:gd name="T63" fmla="*/ 60 h 62"/>
                <a:gd name="T64" fmla="*/ 24 w 99"/>
                <a:gd name="T65" fmla="*/ 62 h 62"/>
                <a:gd name="T66" fmla="*/ 21 w 99"/>
                <a:gd name="T67" fmla="*/ 59 h 62"/>
                <a:gd name="T68" fmla="*/ 12 w 99"/>
                <a:gd name="T69" fmla="*/ 61 h 62"/>
                <a:gd name="T70" fmla="*/ 3 w 99"/>
                <a:gd name="T71" fmla="*/ 47 h 62"/>
                <a:gd name="T72" fmla="*/ 7 w 99"/>
                <a:gd name="T73" fmla="*/ 40 h 62"/>
                <a:gd name="T74" fmla="*/ 5 w 99"/>
                <a:gd name="T75" fmla="*/ 35 h 62"/>
                <a:gd name="T76" fmla="*/ 2 w 99"/>
                <a:gd name="T77" fmla="*/ 35 h 62"/>
                <a:gd name="T78" fmla="*/ 0 w 99"/>
                <a:gd name="T79" fmla="*/ 30 h 62"/>
                <a:gd name="T80" fmla="*/ 3 w 99"/>
                <a:gd name="T81" fmla="*/ 22 h 62"/>
                <a:gd name="T82" fmla="*/ 1 w 99"/>
                <a:gd name="T83" fmla="*/ 22 h 62"/>
                <a:gd name="T84" fmla="*/ 1 w 99"/>
                <a:gd name="T85" fmla="*/ 22 h 62"/>
                <a:gd name="T86" fmla="*/ 6 w 99"/>
                <a:gd name="T87" fmla="*/ 18 h 62"/>
                <a:gd name="T88" fmla="*/ 10 w 99"/>
                <a:gd name="T89" fmla="*/ 18 h 62"/>
                <a:gd name="T90" fmla="*/ 15 w 99"/>
                <a:gd name="T91" fmla="*/ 9 h 62"/>
                <a:gd name="T92" fmla="*/ 20 w 99"/>
                <a:gd name="T93" fmla="*/ 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62">
                  <a:moveTo>
                    <a:pt x="20" y="9"/>
                  </a:moveTo>
                  <a:lnTo>
                    <a:pt x="21" y="10"/>
                  </a:lnTo>
                  <a:lnTo>
                    <a:pt x="28" y="5"/>
                  </a:lnTo>
                  <a:lnTo>
                    <a:pt x="33" y="7"/>
                  </a:lnTo>
                  <a:lnTo>
                    <a:pt x="35" y="1"/>
                  </a:lnTo>
                  <a:lnTo>
                    <a:pt x="37" y="0"/>
                  </a:lnTo>
                  <a:lnTo>
                    <a:pt x="42" y="3"/>
                  </a:lnTo>
                  <a:lnTo>
                    <a:pt x="44" y="8"/>
                  </a:lnTo>
                  <a:lnTo>
                    <a:pt x="50" y="6"/>
                  </a:lnTo>
                  <a:lnTo>
                    <a:pt x="51" y="9"/>
                  </a:lnTo>
                  <a:lnTo>
                    <a:pt x="59" y="11"/>
                  </a:lnTo>
                  <a:lnTo>
                    <a:pt x="62" y="20"/>
                  </a:lnTo>
                  <a:lnTo>
                    <a:pt x="65" y="24"/>
                  </a:lnTo>
                  <a:lnTo>
                    <a:pt x="82" y="29"/>
                  </a:lnTo>
                  <a:lnTo>
                    <a:pt x="87" y="26"/>
                  </a:lnTo>
                  <a:lnTo>
                    <a:pt x="91" y="31"/>
                  </a:lnTo>
                  <a:lnTo>
                    <a:pt x="99" y="31"/>
                  </a:lnTo>
                  <a:lnTo>
                    <a:pt x="98" y="35"/>
                  </a:lnTo>
                  <a:lnTo>
                    <a:pt x="95" y="37"/>
                  </a:lnTo>
                  <a:lnTo>
                    <a:pt x="90" y="35"/>
                  </a:lnTo>
                  <a:lnTo>
                    <a:pt x="85" y="38"/>
                  </a:lnTo>
                  <a:lnTo>
                    <a:pt x="85" y="38"/>
                  </a:lnTo>
                  <a:lnTo>
                    <a:pt x="80" y="39"/>
                  </a:lnTo>
                  <a:lnTo>
                    <a:pt x="76" y="44"/>
                  </a:lnTo>
                  <a:lnTo>
                    <a:pt x="67" y="48"/>
                  </a:lnTo>
                  <a:lnTo>
                    <a:pt x="60" y="47"/>
                  </a:lnTo>
                  <a:lnTo>
                    <a:pt x="52" y="54"/>
                  </a:lnTo>
                  <a:lnTo>
                    <a:pt x="48" y="53"/>
                  </a:lnTo>
                  <a:lnTo>
                    <a:pt x="46" y="60"/>
                  </a:lnTo>
                  <a:lnTo>
                    <a:pt x="41" y="59"/>
                  </a:lnTo>
                  <a:lnTo>
                    <a:pt x="33" y="62"/>
                  </a:lnTo>
                  <a:lnTo>
                    <a:pt x="26" y="60"/>
                  </a:lnTo>
                  <a:lnTo>
                    <a:pt x="24" y="62"/>
                  </a:lnTo>
                  <a:lnTo>
                    <a:pt x="21" y="59"/>
                  </a:lnTo>
                  <a:lnTo>
                    <a:pt x="12" y="61"/>
                  </a:lnTo>
                  <a:lnTo>
                    <a:pt x="3" y="47"/>
                  </a:lnTo>
                  <a:lnTo>
                    <a:pt x="7" y="40"/>
                  </a:lnTo>
                  <a:lnTo>
                    <a:pt x="5" y="35"/>
                  </a:lnTo>
                  <a:lnTo>
                    <a:pt x="2" y="35"/>
                  </a:lnTo>
                  <a:lnTo>
                    <a:pt x="0" y="30"/>
                  </a:lnTo>
                  <a:lnTo>
                    <a:pt x="3" y="22"/>
                  </a:lnTo>
                  <a:lnTo>
                    <a:pt x="1" y="22"/>
                  </a:lnTo>
                  <a:lnTo>
                    <a:pt x="1" y="22"/>
                  </a:lnTo>
                  <a:lnTo>
                    <a:pt x="6" y="18"/>
                  </a:lnTo>
                  <a:lnTo>
                    <a:pt x="10" y="18"/>
                  </a:lnTo>
                  <a:lnTo>
                    <a:pt x="15" y="9"/>
                  </a:lnTo>
                  <a:lnTo>
                    <a:pt x="20"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8" name="Freeform 85">
              <a:extLst>
                <a:ext uri="{FF2B5EF4-FFF2-40B4-BE49-F238E27FC236}">
                  <a16:creationId xmlns:a16="http://schemas.microsoft.com/office/drawing/2014/main" id="{35F35D03-E892-4E89-9FF9-6A864662625B}"/>
                </a:ext>
              </a:extLst>
            </p:cNvPr>
            <p:cNvSpPr>
              <a:spLocks/>
            </p:cNvSpPr>
            <p:nvPr/>
          </p:nvSpPr>
          <p:spPr bwMode="auto">
            <a:xfrm>
              <a:off x="8807450" y="5267325"/>
              <a:ext cx="512763" cy="558800"/>
            </a:xfrm>
            <a:custGeom>
              <a:avLst/>
              <a:gdLst>
                <a:gd name="T0" fmla="*/ 262 w 323"/>
                <a:gd name="T1" fmla="*/ 42 h 352"/>
                <a:gd name="T2" fmla="*/ 256 w 323"/>
                <a:gd name="T3" fmla="*/ 30 h 352"/>
                <a:gd name="T4" fmla="*/ 255 w 323"/>
                <a:gd name="T5" fmla="*/ 8 h 352"/>
                <a:gd name="T6" fmla="*/ 219 w 323"/>
                <a:gd name="T7" fmla="*/ 3 h 352"/>
                <a:gd name="T8" fmla="*/ 218 w 323"/>
                <a:gd name="T9" fmla="*/ 10 h 352"/>
                <a:gd name="T10" fmla="*/ 212 w 323"/>
                <a:gd name="T11" fmla="*/ 29 h 352"/>
                <a:gd name="T12" fmla="*/ 215 w 323"/>
                <a:gd name="T13" fmla="*/ 41 h 352"/>
                <a:gd name="T14" fmla="*/ 218 w 323"/>
                <a:gd name="T15" fmla="*/ 49 h 352"/>
                <a:gd name="T16" fmla="*/ 223 w 323"/>
                <a:gd name="T17" fmla="*/ 56 h 352"/>
                <a:gd name="T18" fmla="*/ 210 w 323"/>
                <a:gd name="T19" fmla="*/ 66 h 352"/>
                <a:gd name="T20" fmla="*/ 196 w 323"/>
                <a:gd name="T21" fmla="*/ 68 h 352"/>
                <a:gd name="T22" fmla="*/ 181 w 323"/>
                <a:gd name="T23" fmla="*/ 61 h 352"/>
                <a:gd name="T24" fmla="*/ 179 w 323"/>
                <a:gd name="T25" fmla="*/ 77 h 352"/>
                <a:gd name="T26" fmla="*/ 182 w 323"/>
                <a:gd name="T27" fmla="*/ 100 h 352"/>
                <a:gd name="T28" fmla="*/ 200 w 323"/>
                <a:gd name="T29" fmla="*/ 133 h 352"/>
                <a:gd name="T30" fmla="*/ 202 w 323"/>
                <a:gd name="T31" fmla="*/ 157 h 352"/>
                <a:gd name="T32" fmla="*/ 155 w 323"/>
                <a:gd name="T33" fmla="*/ 180 h 352"/>
                <a:gd name="T34" fmla="*/ 138 w 323"/>
                <a:gd name="T35" fmla="*/ 199 h 352"/>
                <a:gd name="T36" fmla="*/ 148 w 323"/>
                <a:gd name="T37" fmla="*/ 213 h 352"/>
                <a:gd name="T38" fmla="*/ 131 w 323"/>
                <a:gd name="T39" fmla="*/ 235 h 352"/>
                <a:gd name="T40" fmla="*/ 105 w 323"/>
                <a:gd name="T41" fmla="*/ 243 h 352"/>
                <a:gd name="T42" fmla="*/ 66 w 323"/>
                <a:gd name="T43" fmla="*/ 270 h 352"/>
                <a:gd name="T44" fmla="*/ 43 w 323"/>
                <a:gd name="T45" fmla="*/ 273 h 352"/>
                <a:gd name="T46" fmla="*/ 19 w 323"/>
                <a:gd name="T47" fmla="*/ 271 h 352"/>
                <a:gd name="T48" fmla="*/ 12 w 323"/>
                <a:gd name="T49" fmla="*/ 297 h 352"/>
                <a:gd name="T50" fmla="*/ 20 w 323"/>
                <a:gd name="T51" fmla="*/ 309 h 352"/>
                <a:gd name="T52" fmla="*/ 0 w 323"/>
                <a:gd name="T53" fmla="*/ 320 h 352"/>
                <a:gd name="T54" fmla="*/ 5 w 323"/>
                <a:gd name="T55" fmla="*/ 334 h 352"/>
                <a:gd name="T56" fmla="*/ 56 w 323"/>
                <a:gd name="T57" fmla="*/ 352 h 352"/>
                <a:gd name="T58" fmla="*/ 82 w 323"/>
                <a:gd name="T59" fmla="*/ 344 h 352"/>
                <a:gd name="T60" fmla="*/ 121 w 323"/>
                <a:gd name="T61" fmla="*/ 337 h 352"/>
                <a:gd name="T62" fmla="*/ 163 w 323"/>
                <a:gd name="T63" fmla="*/ 316 h 352"/>
                <a:gd name="T64" fmla="*/ 200 w 323"/>
                <a:gd name="T65" fmla="*/ 325 h 352"/>
                <a:gd name="T66" fmla="*/ 257 w 323"/>
                <a:gd name="T67" fmla="*/ 322 h 352"/>
                <a:gd name="T68" fmla="*/ 259 w 323"/>
                <a:gd name="T69" fmla="*/ 307 h 352"/>
                <a:gd name="T70" fmla="*/ 270 w 323"/>
                <a:gd name="T71" fmla="*/ 284 h 352"/>
                <a:gd name="T72" fmla="*/ 292 w 323"/>
                <a:gd name="T73" fmla="*/ 252 h 352"/>
                <a:gd name="T74" fmla="*/ 286 w 323"/>
                <a:gd name="T75" fmla="*/ 228 h 352"/>
                <a:gd name="T76" fmla="*/ 295 w 323"/>
                <a:gd name="T77" fmla="*/ 204 h 352"/>
                <a:gd name="T78" fmla="*/ 322 w 323"/>
                <a:gd name="T79" fmla="*/ 199 h 352"/>
                <a:gd name="T80" fmla="*/ 315 w 323"/>
                <a:gd name="T81" fmla="*/ 180 h 352"/>
                <a:gd name="T82" fmla="*/ 317 w 323"/>
                <a:gd name="T83" fmla="*/ 160 h 352"/>
                <a:gd name="T84" fmla="*/ 317 w 323"/>
                <a:gd name="T85" fmla="*/ 147 h 352"/>
                <a:gd name="T86" fmla="*/ 319 w 323"/>
                <a:gd name="T87" fmla="*/ 139 h 352"/>
                <a:gd name="T88" fmla="*/ 320 w 323"/>
                <a:gd name="T89" fmla="*/ 120 h 352"/>
                <a:gd name="T90" fmla="*/ 303 w 323"/>
                <a:gd name="T91" fmla="*/ 99 h 352"/>
                <a:gd name="T92" fmla="*/ 277 w 323"/>
                <a:gd name="T93" fmla="*/ 94 h 352"/>
                <a:gd name="T94" fmla="*/ 274 w 323"/>
                <a:gd name="T95" fmla="*/ 80 h 352"/>
                <a:gd name="T96" fmla="*/ 271 w 323"/>
                <a:gd name="T97" fmla="*/ 6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3" h="352">
                  <a:moveTo>
                    <a:pt x="268" y="60"/>
                  </a:moveTo>
                  <a:lnTo>
                    <a:pt x="267" y="54"/>
                  </a:lnTo>
                  <a:lnTo>
                    <a:pt x="269" y="53"/>
                  </a:lnTo>
                  <a:lnTo>
                    <a:pt x="262" y="42"/>
                  </a:lnTo>
                  <a:lnTo>
                    <a:pt x="263" y="36"/>
                  </a:lnTo>
                  <a:lnTo>
                    <a:pt x="259" y="35"/>
                  </a:lnTo>
                  <a:lnTo>
                    <a:pt x="257" y="38"/>
                  </a:lnTo>
                  <a:lnTo>
                    <a:pt x="256" y="30"/>
                  </a:lnTo>
                  <a:lnTo>
                    <a:pt x="253" y="29"/>
                  </a:lnTo>
                  <a:lnTo>
                    <a:pt x="256" y="16"/>
                  </a:lnTo>
                  <a:lnTo>
                    <a:pt x="255" y="8"/>
                  </a:lnTo>
                  <a:lnTo>
                    <a:pt x="255" y="8"/>
                  </a:lnTo>
                  <a:lnTo>
                    <a:pt x="245" y="10"/>
                  </a:lnTo>
                  <a:lnTo>
                    <a:pt x="235" y="2"/>
                  </a:lnTo>
                  <a:lnTo>
                    <a:pt x="226" y="0"/>
                  </a:lnTo>
                  <a:lnTo>
                    <a:pt x="219" y="3"/>
                  </a:lnTo>
                  <a:lnTo>
                    <a:pt x="218" y="5"/>
                  </a:lnTo>
                  <a:lnTo>
                    <a:pt x="220" y="7"/>
                  </a:lnTo>
                  <a:lnTo>
                    <a:pt x="221" y="12"/>
                  </a:lnTo>
                  <a:lnTo>
                    <a:pt x="218" y="10"/>
                  </a:lnTo>
                  <a:lnTo>
                    <a:pt x="217" y="12"/>
                  </a:lnTo>
                  <a:lnTo>
                    <a:pt x="217" y="22"/>
                  </a:lnTo>
                  <a:lnTo>
                    <a:pt x="210" y="25"/>
                  </a:lnTo>
                  <a:lnTo>
                    <a:pt x="212" y="29"/>
                  </a:lnTo>
                  <a:lnTo>
                    <a:pt x="211" y="31"/>
                  </a:lnTo>
                  <a:lnTo>
                    <a:pt x="215" y="33"/>
                  </a:lnTo>
                  <a:lnTo>
                    <a:pt x="213" y="38"/>
                  </a:lnTo>
                  <a:lnTo>
                    <a:pt x="215" y="41"/>
                  </a:lnTo>
                  <a:lnTo>
                    <a:pt x="215" y="45"/>
                  </a:lnTo>
                  <a:lnTo>
                    <a:pt x="217" y="44"/>
                  </a:lnTo>
                  <a:lnTo>
                    <a:pt x="216" y="48"/>
                  </a:lnTo>
                  <a:lnTo>
                    <a:pt x="218" y="49"/>
                  </a:lnTo>
                  <a:lnTo>
                    <a:pt x="223" y="45"/>
                  </a:lnTo>
                  <a:lnTo>
                    <a:pt x="227" y="47"/>
                  </a:lnTo>
                  <a:lnTo>
                    <a:pt x="221" y="53"/>
                  </a:lnTo>
                  <a:lnTo>
                    <a:pt x="223" y="56"/>
                  </a:lnTo>
                  <a:lnTo>
                    <a:pt x="220" y="65"/>
                  </a:lnTo>
                  <a:lnTo>
                    <a:pt x="217" y="65"/>
                  </a:lnTo>
                  <a:lnTo>
                    <a:pt x="214" y="61"/>
                  </a:lnTo>
                  <a:lnTo>
                    <a:pt x="210" y="66"/>
                  </a:lnTo>
                  <a:lnTo>
                    <a:pt x="208" y="66"/>
                  </a:lnTo>
                  <a:lnTo>
                    <a:pt x="208" y="68"/>
                  </a:lnTo>
                  <a:lnTo>
                    <a:pt x="203" y="69"/>
                  </a:lnTo>
                  <a:lnTo>
                    <a:pt x="196" y="68"/>
                  </a:lnTo>
                  <a:lnTo>
                    <a:pt x="193" y="64"/>
                  </a:lnTo>
                  <a:lnTo>
                    <a:pt x="189" y="66"/>
                  </a:lnTo>
                  <a:lnTo>
                    <a:pt x="181" y="61"/>
                  </a:lnTo>
                  <a:lnTo>
                    <a:pt x="181" y="61"/>
                  </a:lnTo>
                  <a:lnTo>
                    <a:pt x="177" y="64"/>
                  </a:lnTo>
                  <a:lnTo>
                    <a:pt x="178" y="70"/>
                  </a:lnTo>
                  <a:lnTo>
                    <a:pt x="174" y="74"/>
                  </a:lnTo>
                  <a:lnTo>
                    <a:pt x="179" y="77"/>
                  </a:lnTo>
                  <a:lnTo>
                    <a:pt x="181" y="81"/>
                  </a:lnTo>
                  <a:lnTo>
                    <a:pt x="180" y="85"/>
                  </a:lnTo>
                  <a:lnTo>
                    <a:pt x="183" y="93"/>
                  </a:lnTo>
                  <a:lnTo>
                    <a:pt x="182" y="100"/>
                  </a:lnTo>
                  <a:lnTo>
                    <a:pt x="184" y="103"/>
                  </a:lnTo>
                  <a:lnTo>
                    <a:pt x="185" y="124"/>
                  </a:lnTo>
                  <a:lnTo>
                    <a:pt x="195" y="126"/>
                  </a:lnTo>
                  <a:lnTo>
                    <a:pt x="200" y="133"/>
                  </a:lnTo>
                  <a:lnTo>
                    <a:pt x="205" y="136"/>
                  </a:lnTo>
                  <a:lnTo>
                    <a:pt x="208" y="144"/>
                  </a:lnTo>
                  <a:lnTo>
                    <a:pt x="204" y="154"/>
                  </a:lnTo>
                  <a:lnTo>
                    <a:pt x="202" y="157"/>
                  </a:lnTo>
                  <a:lnTo>
                    <a:pt x="176" y="162"/>
                  </a:lnTo>
                  <a:lnTo>
                    <a:pt x="174" y="167"/>
                  </a:lnTo>
                  <a:lnTo>
                    <a:pt x="160" y="178"/>
                  </a:lnTo>
                  <a:lnTo>
                    <a:pt x="155" y="180"/>
                  </a:lnTo>
                  <a:lnTo>
                    <a:pt x="152" y="184"/>
                  </a:lnTo>
                  <a:lnTo>
                    <a:pt x="141" y="188"/>
                  </a:lnTo>
                  <a:lnTo>
                    <a:pt x="138" y="192"/>
                  </a:lnTo>
                  <a:lnTo>
                    <a:pt x="138" y="199"/>
                  </a:lnTo>
                  <a:lnTo>
                    <a:pt x="140" y="205"/>
                  </a:lnTo>
                  <a:lnTo>
                    <a:pt x="145" y="207"/>
                  </a:lnTo>
                  <a:lnTo>
                    <a:pt x="144" y="211"/>
                  </a:lnTo>
                  <a:lnTo>
                    <a:pt x="148" y="213"/>
                  </a:lnTo>
                  <a:lnTo>
                    <a:pt x="147" y="218"/>
                  </a:lnTo>
                  <a:lnTo>
                    <a:pt x="143" y="227"/>
                  </a:lnTo>
                  <a:lnTo>
                    <a:pt x="136" y="229"/>
                  </a:lnTo>
                  <a:lnTo>
                    <a:pt x="131" y="235"/>
                  </a:lnTo>
                  <a:lnTo>
                    <a:pt x="122" y="236"/>
                  </a:lnTo>
                  <a:lnTo>
                    <a:pt x="117" y="239"/>
                  </a:lnTo>
                  <a:lnTo>
                    <a:pt x="109" y="239"/>
                  </a:lnTo>
                  <a:lnTo>
                    <a:pt x="105" y="243"/>
                  </a:lnTo>
                  <a:lnTo>
                    <a:pt x="98" y="241"/>
                  </a:lnTo>
                  <a:lnTo>
                    <a:pt x="87" y="254"/>
                  </a:lnTo>
                  <a:lnTo>
                    <a:pt x="75" y="259"/>
                  </a:lnTo>
                  <a:lnTo>
                    <a:pt x="66" y="270"/>
                  </a:lnTo>
                  <a:lnTo>
                    <a:pt x="60" y="269"/>
                  </a:lnTo>
                  <a:lnTo>
                    <a:pt x="59" y="267"/>
                  </a:lnTo>
                  <a:lnTo>
                    <a:pt x="50" y="266"/>
                  </a:lnTo>
                  <a:lnTo>
                    <a:pt x="43" y="273"/>
                  </a:lnTo>
                  <a:lnTo>
                    <a:pt x="35" y="276"/>
                  </a:lnTo>
                  <a:lnTo>
                    <a:pt x="30" y="272"/>
                  </a:lnTo>
                  <a:lnTo>
                    <a:pt x="22" y="272"/>
                  </a:lnTo>
                  <a:lnTo>
                    <a:pt x="19" y="271"/>
                  </a:lnTo>
                  <a:lnTo>
                    <a:pt x="15" y="281"/>
                  </a:lnTo>
                  <a:lnTo>
                    <a:pt x="18" y="284"/>
                  </a:lnTo>
                  <a:lnTo>
                    <a:pt x="13" y="287"/>
                  </a:lnTo>
                  <a:lnTo>
                    <a:pt x="12" y="297"/>
                  </a:lnTo>
                  <a:lnTo>
                    <a:pt x="8" y="299"/>
                  </a:lnTo>
                  <a:lnTo>
                    <a:pt x="17" y="306"/>
                  </a:lnTo>
                  <a:lnTo>
                    <a:pt x="21" y="307"/>
                  </a:lnTo>
                  <a:lnTo>
                    <a:pt x="20" y="309"/>
                  </a:lnTo>
                  <a:lnTo>
                    <a:pt x="16" y="308"/>
                  </a:lnTo>
                  <a:lnTo>
                    <a:pt x="6" y="314"/>
                  </a:lnTo>
                  <a:lnTo>
                    <a:pt x="4" y="318"/>
                  </a:lnTo>
                  <a:lnTo>
                    <a:pt x="0" y="320"/>
                  </a:lnTo>
                  <a:lnTo>
                    <a:pt x="0" y="323"/>
                  </a:lnTo>
                  <a:lnTo>
                    <a:pt x="0" y="323"/>
                  </a:lnTo>
                  <a:lnTo>
                    <a:pt x="6" y="325"/>
                  </a:lnTo>
                  <a:lnTo>
                    <a:pt x="5" y="334"/>
                  </a:lnTo>
                  <a:lnTo>
                    <a:pt x="18" y="346"/>
                  </a:lnTo>
                  <a:lnTo>
                    <a:pt x="34" y="345"/>
                  </a:lnTo>
                  <a:lnTo>
                    <a:pt x="40" y="350"/>
                  </a:lnTo>
                  <a:lnTo>
                    <a:pt x="56" y="352"/>
                  </a:lnTo>
                  <a:lnTo>
                    <a:pt x="60" y="348"/>
                  </a:lnTo>
                  <a:lnTo>
                    <a:pt x="64" y="352"/>
                  </a:lnTo>
                  <a:lnTo>
                    <a:pt x="69" y="352"/>
                  </a:lnTo>
                  <a:lnTo>
                    <a:pt x="82" y="344"/>
                  </a:lnTo>
                  <a:lnTo>
                    <a:pt x="95" y="343"/>
                  </a:lnTo>
                  <a:lnTo>
                    <a:pt x="107" y="338"/>
                  </a:lnTo>
                  <a:lnTo>
                    <a:pt x="113" y="340"/>
                  </a:lnTo>
                  <a:lnTo>
                    <a:pt x="121" y="337"/>
                  </a:lnTo>
                  <a:lnTo>
                    <a:pt x="123" y="329"/>
                  </a:lnTo>
                  <a:lnTo>
                    <a:pt x="129" y="323"/>
                  </a:lnTo>
                  <a:lnTo>
                    <a:pt x="149" y="313"/>
                  </a:lnTo>
                  <a:lnTo>
                    <a:pt x="163" y="316"/>
                  </a:lnTo>
                  <a:lnTo>
                    <a:pt x="172" y="326"/>
                  </a:lnTo>
                  <a:lnTo>
                    <a:pt x="181" y="327"/>
                  </a:lnTo>
                  <a:lnTo>
                    <a:pt x="191" y="321"/>
                  </a:lnTo>
                  <a:lnTo>
                    <a:pt x="200" y="325"/>
                  </a:lnTo>
                  <a:lnTo>
                    <a:pt x="207" y="333"/>
                  </a:lnTo>
                  <a:lnTo>
                    <a:pt x="228" y="339"/>
                  </a:lnTo>
                  <a:lnTo>
                    <a:pt x="244" y="325"/>
                  </a:lnTo>
                  <a:lnTo>
                    <a:pt x="257" y="322"/>
                  </a:lnTo>
                  <a:lnTo>
                    <a:pt x="260" y="319"/>
                  </a:lnTo>
                  <a:lnTo>
                    <a:pt x="261" y="311"/>
                  </a:lnTo>
                  <a:lnTo>
                    <a:pt x="256" y="309"/>
                  </a:lnTo>
                  <a:lnTo>
                    <a:pt x="259" y="307"/>
                  </a:lnTo>
                  <a:lnTo>
                    <a:pt x="259" y="301"/>
                  </a:lnTo>
                  <a:lnTo>
                    <a:pt x="264" y="297"/>
                  </a:lnTo>
                  <a:lnTo>
                    <a:pt x="265" y="291"/>
                  </a:lnTo>
                  <a:lnTo>
                    <a:pt x="270" y="284"/>
                  </a:lnTo>
                  <a:lnTo>
                    <a:pt x="271" y="279"/>
                  </a:lnTo>
                  <a:lnTo>
                    <a:pt x="274" y="275"/>
                  </a:lnTo>
                  <a:lnTo>
                    <a:pt x="278" y="263"/>
                  </a:lnTo>
                  <a:lnTo>
                    <a:pt x="292" y="252"/>
                  </a:lnTo>
                  <a:lnTo>
                    <a:pt x="293" y="243"/>
                  </a:lnTo>
                  <a:lnTo>
                    <a:pt x="290" y="239"/>
                  </a:lnTo>
                  <a:lnTo>
                    <a:pt x="292" y="232"/>
                  </a:lnTo>
                  <a:lnTo>
                    <a:pt x="286" y="228"/>
                  </a:lnTo>
                  <a:lnTo>
                    <a:pt x="277" y="231"/>
                  </a:lnTo>
                  <a:lnTo>
                    <a:pt x="276" y="223"/>
                  </a:lnTo>
                  <a:lnTo>
                    <a:pt x="282" y="220"/>
                  </a:lnTo>
                  <a:lnTo>
                    <a:pt x="295" y="204"/>
                  </a:lnTo>
                  <a:lnTo>
                    <a:pt x="303" y="204"/>
                  </a:lnTo>
                  <a:lnTo>
                    <a:pt x="317" y="199"/>
                  </a:lnTo>
                  <a:lnTo>
                    <a:pt x="322" y="199"/>
                  </a:lnTo>
                  <a:lnTo>
                    <a:pt x="322" y="199"/>
                  </a:lnTo>
                  <a:lnTo>
                    <a:pt x="319" y="195"/>
                  </a:lnTo>
                  <a:lnTo>
                    <a:pt x="319" y="184"/>
                  </a:lnTo>
                  <a:lnTo>
                    <a:pt x="317" y="179"/>
                  </a:lnTo>
                  <a:lnTo>
                    <a:pt x="315" y="180"/>
                  </a:lnTo>
                  <a:lnTo>
                    <a:pt x="313" y="176"/>
                  </a:lnTo>
                  <a:lnTo>
                    <a:pt x="315" y="170"/>
                  </a:lnTo>
                  <a:lnTo>
                    <a:pt x="314" y="161"/>
                  </a:lnTo>
                  <a:lnTo>
                    <a:pt x="317" y="160"/>
                  </a:lnTo>
                  <a:lnTo>
                    <a:pt x="318" y="162"/>
                  </a:lnTo>
                  <a:lnTo>
                    <a:pt x="323" y="159"/>
                  </a:lnTo>
                  <a:lnTo>
                    <a:pt x="319" y="156"/>
                  </a:lnTo>
                  <a:lnTo>
                    <a:pt x="317" y="147"/>
                  </a:lnTo>
                  <a:lnTo>
                    <a:pt x="314" y="149"/>
                  </a:lnTo>
                  <a:lnTo>
                    <a:pt x="314" y="147"/>
                  </a:lnTo>
                  <a:lnTo>
                    <a:pt x="315" y="144"/>
                  </a:lnTo>
                  <a:lnTo>
                    <a:pt x="319" y="139"/>
                  </a:lnTo>
                  <a:lnTo>
                    <a:pt x="319" y="134"/>
                  </a:lnTo>
                  <a:lnTo>
                    <a:pt x="321" y="132"/>
                  </a:lnTo>
                  <a:lnTo>
                    <a:pt x="318" y="131"/>
                  </a:lnTo>
                  <a:lnTo>
                    <a:pt x="320" y="120"/>
                  </a:lnTo>
                  <a:lnTo>
                    <a:pt x="316" y="115"/>
                  </a:lnTo>
                  <a:lnTo>
                    <a:pt x="311" y="120"/>
                  </a:lnTo>
                  <a:lnTo>
                    <a:pt x="307" y="120"/>
                  </a:lnTo>
                  <a:lnTo>
                    <a:pt x="303" y="99"/>
                  </a:lnTo>
                  <a:lnTo>
                    <a:pt x="295" y="99"/>
                  </a:lnTo>
                  <a:lnTo>
                    <a:pt x="286" y="103"/>
                  </a:lnTo>
                  <a:lnTo>
                    <a:pt x="277" y="103"/>
                  </a:lnTo>
                  <a:lnTo>
                    <a:pt x="277" y="94"/>
                  </a:lnTo>
                  <a:lnTo>
                    <a:pt x="287" y="89"/>
                  </a:lnTo>
                  <a:lnTo>
                    <a:pt x="281" y="84"/>
                  </a:lnTo>
                  <a:lnTo>
                    <a:pt x="282" y="81"/>
                  </a:lnTo>
                  <a:lnTo>
                    <a:pt x="274" y="80"/>
                  </a:lnTo>
                  <a:lnTo>
                    <a:pt x="271" y="76"/>
                  </a:lnTo>
                  <a:lnTo>
                    <a:pt x="272" y="72"/>
                  </a:lnTo>
                  <a:lnTo>
                    <a:pt x="268" y="68"/>
                  </a:lnTo>
                  <a:lnTo>
                    <a:pt x="271" y="63"/>
                  </a:lnTo>
                  <a:lnTo>
                    <a:pt x="268" y="6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9" name="Freeform 86">
              <a:extLst>
                <a:ext uri="{FF2B5EF4-FFF2-40B4-BE49-F238E27FC236}">
                  <a16:creationId xmlns:a16="http://schemas.microsoft.com/office/drawing/2014/main" id="{7EDC9F68-359C-4810-AA84-EC6BC4CA2BE1}"/>
                </a:ext>
              </a:extLst>
            </p:cNvPr>
            <p:cNvSpPr>
              <a:spLocks noEditPoints="1"/>
            </p:cNvSpPr>
            <p:nvPr/>
          </p:nvSpPr>
          <p:spPr bwMode="auto">
            <a:xfrm>
              <a:off x="10514013" y="4779963"/>
              <a:ext cx="674688" cy="952500"/>
            </a:xfrm>
            <a:custGeom>
              <a:avLst/>
              <a:gdLst>
                <a:gd name="T0" fmla="*/ 176 w 425"/>
                <a:gd name="T1" fmla="*/ 301 h 600"/>
                <a:gd name="T2" fmla="*/ 172 w 425"/>
                <a:gd name="T3" fmla="*/ 19 h 600"/>
                <a:gd name="T4" fmla="*/ 164 w 425"/>
                <a:gd name="T5" fmla="*/ 41 h 600"/>
                <a:gd name="T6" fmla="*/ 162 w 425"/>
                <a:gd name="T7" fmla="*/ 79 h 600"/>
                <a:gd name="T8" fmla="*/ 160 w 425"/>
                <a:gd name="T9" fmla="*/ 110 h 600"/>
                <a:gd name="T10" fmla="*/ 149 w 425"/>
                <a:gd name="T11" fmla="*/ 139 h 600"/>
                <a:gd name="T12" fmla="*/ 155 w 425"/>
                <a:gd name="T13" fmla="*/ 162 h 600"/>
                <a:gd name="T14" fmla="*/ 164 w 425"/>
                <a:gd name="T15" fmla="*/ 165 h 600"/>
                <a:gd name="T16" fmla="*/ 175 w 425"/>
                <a:gd name="T17" fmla="*/ 160 h 600"/>
                <a:gd name="T18" fmla="*/ 172 w 425"/>
                <a:gd name="T19" fmla="*/ 126 h 600"/>
                <a:gd name="T20" fmla="*/ 190 w 425"/>
                <a:gd name="T21" fmla="*/ 114 h 600"/>
                <a:gd name="T22" fmla="*/ 215 w 425"/>
                <a:gd name="T23" fmla="*/ 127 h 600"/>
                <a:gd name="T24" fmla="*/ 184 w 425"/>
                <a:gd name="T25" fmla="*/ 171 h 600"/>
                <a:gd name="T26" fmla="*/ 179 w 425"/>
                <a:gd name="T27" fmla="*/ 192 h 600"/>
                <a:gd name="T28" fmla="*/ 175 w 425"/>
                <a:gd name="T29" fmla="*/ 202 h 600"/>
                <a:gd name="T30" fmla="*/ 144 w 425"/>
                <a:gd name="T31" fmla="*/ 219 h 600"/>
                <a:gd name="T32" fmla="*/ 97 w 425"/>
                <a:gd name="T33" fmla="*/ 276 h 600"/>
                <a:gd name="T34" fmla="*/ 55 w 425"/>
                <a:gd name="T35" fmla="*/ 326 h 600"/>
                <a:gd name="T36" fmla="*/ 27 w 425"/>
                <a:gd name="T37" fmla="*/ 336 h 600"/>
                <a:gd name="T38" fmla="*/ 12 w 425"/>
                <a:gd name="T39" fmla="*/ 376 h 600"/>
                <a:gd name="T40" fmla="*/ 13 w 425"/>
                <a:gd name="T41" fmla="*/ 527 h 600"/>
                <a:gd name="T42" fmla="*/ 42 w 425"/>
                <a:gd name="T43" fmla="*/ 583 h 600"/>
                <a:gd name="T44" fmla="*/ 66 w 425"/>
                <a:gd name="T45" fmla="*/ 546 h 600"/>
                <a:gd name="T46" fmla="*/ 68 w 425"/>
                <a:gd name="T47" fmla="*/ 533 h 600"/>
                <a:gd name="T48" fmla="*/ 69 w 425"/>
                <a:gd name="T49" fmla="*/ 521 h 600"/>
                <a:gd name="T50" fmla="*/ 101 w 425"/>
                <a:gd name="T51" fmla="*/ 512 h 600"/>
                <a:gd name="T52" fmla="*/ 99 w 425"/>
                <a:gd name="T53" fmla="*/ 504 h 600"/>
                <a:gd name="T54" fmla="*/ 128 w 425"/>
                <a:gd name="T55" fmla="*/ 467 h 600"/>
                <a:gd name="T56" fmla="*/ 146 w 425"/>
                <a:gd name="T57" fmla="*/ 404 h 600"/>
                <a:gd name="T58" fmla="*/ 168 w 425"/>
                <a:gd name="T59" fmla="*/ 386 h 600"/>
                <a:gd name="T60" fmla="*/ 171 w 425"/>
                <a:gd name="T61" fmla="*/ 402 h 600"/>
                <a:gd name="T62" fmla="*/ 164 w 425"/>
                <a:gd name="T63" fmla="*/ 365 h 600"/>
                <a:gd name="T64" fmla="*/ 161 w 425"/>
                <a:gd name="T65" fmla="*/ 327 h 600"/>
                <a:gd name="T66" fmla="*/ 145 w 425"/>
                <a:gd name="T67" fmla="*/ 321 h 600"/>
                <a:gd name="T68" fmla="*/ 173 w 425"/>
                <a:gd name="T69" fmla="*/ 278 h 600"/>
                <a:gd name="T70" fmla="*/ 176 w 425"/>
                <a:gd name="T71" fmla="*/ 249 h 600"/>
                <a:gd name="T72" fmla="*/ 191 w 425"/>
                <a:gd name="T73" fmla="*/ 243 h 600"/>
                <a:gd name="T74" fmla="*/ 206 w 425"/>
                <a:gd name="T75" fmla="*/ 238 h 600"/>
                <a:gd name="T76" fmla="*/ 213 w 425"/>
                <a:gd name="T77" fmla="*/ 235 h 600"/>
                <a:gd name="T78" fmla="*/ 240 w 425"/>
                <a:gd name="T79" fmla="*/ 222 h 600"/>
                <a:gd name="T80" fmla="*/ 254 w 425"/>
                <a:gd name="T81" fmla="*/ 228 h 600"/>
                <a:gd name="T82" fmla="*/ 276 w 425"/>
                <a:gd name="T83" fmla="*/ 215 h 600"/>
                <a:gd name="T84" fmla="*/ 335 w 425"/>
                <a:gd name="T85" fmla="*/ 239 h 600"/>
                <a:gd name="T86" fmla="*/ 362 w 425"/>
                <a:gd name="T87" fmla="*/ 206 h 600"/>
                <a:gd name="T88" fmla="*/ 370 w 425"/>
                <a:gd name="T89" fmla="*/ 189 h 600"/>
                <a:gd name="T90" fmla="*/ 377 w 425"/>
                <a:gd name="T91" fmla="*/ 188 h 600"/>
                <a:gd name="T92" fmla="*/ 389 w 425"/>
                <a:gd name="T93" fmla="*/ 181 h 600"/>
                <a:gd name="T94" fmla="*/ 400 w 425"/>
                <a:gd name="T95" fmla="*/ 168 h 600"/>
                <a:gd name="T96" fmla="*/ 415 w 425"/>
                <a:gd name="T97" fmla="*/ 154 h 600"/>
                <a:gd name="T98" fmla="*/ 413 w 425"/>
                <a:gd name="T99" fmla="*/ 134 h 600"/>
                <a:gd name="T100" fmla="*/ 380 w 425"/>
                <a:gd name="T101" fmla="*/ 127 h 600"/>
                <a:gd name="T102" fmla="*/ 349 w 425"/>
                <a:gd name="T103" fmla="*/ 134 h 600"/>
                <a:gd name="T104" fmla="*/ 323 w 425"/>
                <a:gd name="T105" fmla="*/ 127 h 600"/>
                <a:gd name="T106" fmla="*/ 294 w 425"/>
                <a:gd name="T107" fmla="*/ 103 h 600"/>
                <a:gd name="T108" fmla="*/ 311 w 425"/>
                <a:gd name="T109" fmla="*/ 72 h 600"/>
                <a:gd name="T110" fmla="*/ 296 w 425"/>
                <a:gd name="T111" fmla="*/ 49 h 600"/>
                <a:gd name="T112" fmla="*/ 274 w 425"/>
                <a:gd name="T113" fmla="*/ 35 h 600"/>
                <a:gd name="T114" fmla="*/ 252 w 425"/>
                <a:gd name="T115" fmla="*/ 23 h 600"/>
                <a:gd name="T116" fmla="*/ 230 w 425"/>
                <a:gd name="T117" fmla="*/ 17 h 600"/>
                <a:gd name="T118" fmla="*/ 210 w 425"/>
                <a:gd name="T119" fmla="*/ 14 h 600"/>
                <a:gd name="T120" fmla="*/ 174 w 425"/>
                <a:gd name="T121" fmla="*/ 7 h 600"/>
                <a:gd name="T122" fmla="*/ 234 w 425"/>
                <a:gd name="T123" fmla="*/ 432 h 600"/>
                <a:gd name="T124" fmla="*/ 246 w 425"/>
                <a:gd name="T125" fmla="*/ 454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5" h="600">
                  <a:moveTo>
                    <a:pt x="206" y="280"/>
                  </a:moveTo>
                  <a:lnTo>
                    <a:pt x="204" y="288"/>
                  </a:lnTo>
                  <a:lnTo>
                    <a:pt x="193" y="290"/>
                  </a:lnTo>
                  <a:lnTo>
                    <a:pt x="180" y="300"/>
                  </a:lnTo>
                  <a:lnTo>
                    <a:pt x="178" y="306"/>
                  </a:lnTo>
                  <a:lnTo>
                    <a:pt x="176" y="301"/>
                  </a:lnTo>
                  <a:lnTo>
                    <a:pt x="180" y="299"/>
                  </a:lnTo>
                  <a:lnTo>
                    <a:pt x="188" y="281"/>
                  </a:lnTo>
                  <a:lnTo>
                    <a:pt x="196" y="277"/>
                  </a:lnTo>
                  <a:lnTo>
                    <a:pt x="203" y="271"/>
                  </a:lnTo>
                  <a:lnTo>
                    <a:pt x="206" y="280"/>
                  </a:lnTo>
                  <a:close/>
                  <a:moveTo>
                    <a:pt x="172" y="19"/>
                  </a:moveTo>
                  <a:lnTo>
                    <a:pt x="176" y="23"/>
                  </a:lnTo>
                  <a:lnTo>
                    <a:pt x="179" y="30"/>
                  </a:lnTo>
                  <a:lnTo>
                    <a:pt x="172" y="34"/>
                  </a:lnTo>
                  <a:lnTo>
                    <a:pt x="173" y="37"/>
                  </a:lnTo>
                  <a:lnTo>
                    <a:pt x="171" y="38"/>
                  </a:lnTo>
                  <a:lnTo>
                    <a:pt x="164" y="41"/>
                  </a:lnTo>
                  <a:lnTo>
                    <a:pt x="167" y="54"/>
                  </a:lnTo>
                  <a:lnTo>
                    <a:pt x="163" y="61"/>
                  </a:lnTo>
                  <a:lnTo>
                    <a:pt x="168" y="69"/>
                  </a:lnTo>
                  <a:lnTo>
                    <a:pt x="168" y="72"/>
                  </a:lnTo>
                  <a:lnTo>
                    <a:pt x="165" y="78"/>
                  </a:lnTo>
                  <a:lnTo>
                    <a:pt x="162" y="79"/>
                  </a:lnTo>
                  <a:lnTo>
                    <a:pt x="163" y="89"/>
                  </a:lnTo>
                  <a:lnTo>
                    <a:pt x="158" y="93"/>
                  </a:lnTo>
                  <a:lnTo>
                    <a:pt x="154" y="92"/>
                  </a:lnTo>
                  <a:lnTo>
                    <a:pt x="151" y="101"/>
                  </a:lnTo>
                  <a:lnTo>
                    <a:pt x="151" y="104"/>
                  </a:lnTo>
                  <a:lnTo>
                    <a:pt x="160" y="110"/>
                  </a:lnTo>
                  <a:lnTo>
                    <a:pt x="158" y="112"/>
                  </a:lnTo>
                  <a:lnTo>
                    <a:pt x="164" y="114"/>
                  </a:lnTo>
                  <a:lnTo>
                    <a:pt x="160" y="119"/>
                  </a:lnTo>
                  <a:lnTo>
                    <a:pt x="163" y="125"/>
                  </a:lnTo>
                  <a:lnTo>
                    <a:pt x="162" y="133"/>
                  </a:lnTo>
                  <a:lnTo>
                    <a:pt x="149" y="139"/>
                  </a:lnTo>
                  <a:lnTo>
                    <a:pt x="149" y="141"/>
                  </a:lnTo>
                  <a:lnTo>
                    <a:pt x="156" y="144"/>
                  </a:lnTo>
                  <a:lnTo>
                    <a:pt x="157" y="147"/>
                  </a:lnTo>
                  <a:lnTo>
                    <a:pt x="151" y="151"/>
                  </a:lnTo>
                  <a:lnTo>
                    <a:pt x="155" y="158"/>
                  </a:lnTo>
                  <a:lnTo>
                    <a:pt x="155" y="162"/>
                  </a:lnTo>
                  <a:lnTo>
                    <a:pt x="155" y="162"/>
                  </a:lnTo>
                  <a:lnTo>
                    <a:pt x="162" y="165"/>
                  </a:lnTo>
                  <a:lnTo>
                    <a:pt x="159" y="162"/>
                  </a:lnTo>
                  <a:lnTo>
                    <a:pt x="164" y="159"/>
                  </a:lnTo>
                  <a:lnTo>
                    <a:pt x="166" y="163"/>
                  </a:lnTo>
                  <a:lnTo>
                    <a:pt x="164" y="165"/>
                  </a:lnTo>
                  <a:lnTo>
                    <a:pt x="168" y="169"/>
                  </a:lnTo>
                  <a:lnTo>
                    <a:pt x="169" y="164"/>
                  </a:lnTo>
                  <a:lnTo>
                    <a:pt x="172" y="165"/>
                  </a:lnTo>
                  <a:lnTo>
                    <a:pt x="172" y="163"/>
                  </a:lnTo>
                  <a:lnTo>
                    <a:pt x="175" y="162"/>
                  </a:lnTo>
                  <a:lnTo>
                    <a:pt x="175" y="160"/>
                  </a:lnTo>
                  <a:lnTo>
                    <a:pt x="167" y="155"/>
                  </a:lnTo>
                  <a:lnTo>
                    <a:pt x="171" y="143"/>
                  </a:lnTo>
                  <a:lnTo>
                    <a:pt x="169" y="142"/>
                  </a:lnTo>
                  <a:lnTo>
                    <a:pt x="168" y="135"/>
                  </a:lnTo>
                  <a:lnTo>
                    <a:pt x="176" y="130"/>
                  </a:lnTo>
                  <a:lnTo>
                    <a:pt x="172" y="126"/>
                  </a:lnTo>
                  <a:lnTo>
                    <a:pt x="170" y="126"/>
                  </a:lnTo>
                  <a:lnTo>
                    <a:pt x="173" y="125"/>
                  </a:lnTo>
                  <a:lnTo>
                    <a:pt x="174" y="121"/>
                  </a:lnTo>
                  <a:lnTo>
                    <a:pt x="185" y="117"/>
                  </a:lnTo>
                  <a:lnTo>
                    <a:pt x="189" y="118"/>
                  </a:lnTo>
                  <a:lnTo>
                    <a:pt x="190" y="114"/>
                  </a:lnTo>
                  <a:lnTo>
                    <a:pt x="200" y="112"/>
                  </a:lnTo>
                  <a:lnTo>
                    <a:pt x="204" y="113"/>
                  </a:lnTo>
                  <a:lnTo>
                    <a:pt x="208" y="119"/>
                  </a:lnTo>
                  <a:lnTo>
                    <a:pt x="217" y="123"/>
                  </a:lnTo>
                  <a:lnTo>
                    <a:pt x="214" y="125"/>
                  </a:lnTo>
                  <a:lnTo>
                    <a:pt x="215" y="127"/>
                  </a:lnTo>
                  <a:lnTo>
                    <a:pt x="202" y="125"/>
                  </a:lnTo>
                  <a:lnTo>
                    <a:pt x="200" y="129"/>
                  </a:lnTo>
                  <a:lnTo>
                    <a:pt x="193" y="132"/>
                  </a:lnTo>
                  <a:lnTo>
                    <a:pt x="191" y="161"/>
                  </a:lnTo>
                  <a:lnTo>
                    <a:pt x="187" y="163"/>
                  </a:lnTo>
                  <a:lnTo>
                    <a:pt x="184" y="171"/>
                  </a:lnTo>
                  <a:lnTo>
                    <a:pt x="185" y="173"/>
                  </a:lnTo>
                  <a:lnTo>
                    <a:pt x="189" y="172"/>
                  </a:lnTo>
                  <a:lnTo>
                    <a:pt x="190" y="177"/>
                  </a:lnTo>
                  <a:lnTo>
                    <a:pt x="189" y="182"/>
                  </a:lnTo>
                  <a:lnTo>
                    <a:pt x="183" y="187"/>
                  </a:lnTo>
                  <a:lnTo>
                    <a:pt x="179" y="192"/>
                  </a:lnTo>
                  <a:lnTo>
                    <a:pt x="185" y="196"/>
                  </a:lnTo>
                  <a:lnTo>
                    <a:pt x="183" y="199"/>
                  </a:lnTo>
                  <a:lnTo>
                    <a:pt x="185" y="200"/>
                  </a:lnTo>
                  <a:lnTo>
                    <a:pt x="182" y="199"/>
                  </a:lnTo>
                  <a:lnTo>
                    <a:pt x="175" y="204"/>
                  </a:lnTo>
                  <a:lnTo>
                    <a:pt x="175" y="202"/>
                  </a:lnTo>
                  <a:lnTo>
                    <a:pt x="171" y="202"/>
                  </a:lnTo>
                  <a:lnTo>
                    <a:pt x="170" y="204"/>
                  </a:lnTo>
                  <a:lnTo>
                    <a:pt x="166" y="204"/>
                  </a:lnTo>
                  <a:lnTo>
                    <a:pt x="161" y="211"/>
                  </a:lnTo>
                  <a:lnTo>
                    <a:pt x="157" y="210"/>
                  </a:lnTo>
                  <a:lnTo>
                    <a:pt x="144" y="219"/>
                  </a:lnTo>
                  <a:lnTo>
                    <a:pt x="143" y="229"/>
                  </a:lnTo>
                  <a:lnTo>
                    <a:pt x="133" y="236"/>
                  </a:lnTo>
                  <a:lnTo>
                    <a:pt x="120" y="255"/>
                  </a:lnTo>
                  <a:lnTo>
                    <a:pt x="111" y="258"/>
                  </a:lnTo>
                  <a:lnTo>
                    <a:pt x="109" y="265"/>
                  </a:lnTo>
                  <a:lnTo>
                    <a:pt x="97" y="276"/>
                  </a:lnTo>
                  <a:lnTo>
                    <a:pt x="94" y="283"/>
                  </a:lnTo>
                  <a:lnTo>
                    <a:pt x="94" y="289"/>
                  </a:lnTo>
                  <a:lnTo>
                    <a:pt x="89" y="294"/>
                  </a:lnTo>
                  <a:lnTo>
                    <a:pt x="79" y="307"/>
                  </a:lnTo>
                  <a:lnTo>
                    <a:pt x="62" y="322"/>
                  </a:lnTo>
                  <a:lnTo>
                    <a:pt x="55" y="326"/>
                  </a:lnTo>
                  <a:lnTo>
                    <a:pt x="48" y="324"/>
                  </a:lnTo>
                  <a:lnTo>
                    <a:pt x="42" y="333"/>
                  </a:lnTo>
                  <a:lnTo>
                    <a:pt x="37" y="334"/>
                  </a:lnTo>
                  <a:lnTo>
                    <a:pt x="33" y="330"/>
                  </a:lnTo>
                  <a:lnTo>
                    <a:pt x="29" y="333"/>
                  </a:lnTo>
                  <a:lnTo>
                    <a:pt x="27" y="336"/>
                  </a:lnTo>
                  <a:lnTo>
                    <a:pt x="32" y="342"/>
                  </a:lnTo>
                  <a:lnTo>
                    <a:pt x="32" y="350"/>
                  </a:lnTo>
                  <a:lnTo>
                    <a:pt x="26" y="364"/>
                  </a:lnTo>
                  <a:lnTo>
                    <a:pt x="22" y="362"/>
                  </a:lnTo>
                  <a:lnTo>
                    <a:pt x="20" y="368"/>
                  </a:lnTo>
                  <a:lnTo>
                    <a:pt x="12" y="376"/>
                  </a:lnTo>
                  <a:lnTo>
                    <a:pt x="14" y="373"/>
                  </a:lnTo>
                  <a:lnTo>
                    <a:pt x="13" y="374"/>
                  </a:lnTo>
                  <a:lnTo>
                    <a:pt x="10" y="379"/>
                  </a:lnTo>
                  <a:lnTo>
                    <a:pt x="2" y="408"/>
                  </a:lnTo>
                  <a:lnTo>
                    <a:pt x="0" y="437"/>
                  </a:lnTo>
                  <a:lnTo>
                    <a:pt x="13" y="527"/>
                  </a:lnTo>
                  <a:lnTo>
                    <a:pt x="20" y="552"/>
                  </a:lnTo>
                  <a:lnTo>
                    <a:pt x="22" y="585"/>
                  </a:lnTo>
                  <a:lnTo>
                    <a:pt x="26" y="587"/>
                  </a:lnTo>
                  <a:lnTo>
                    <a:pt x="27" y="592"/>
                  </a:lnTo>
                  <a:lnTo>
                    <a:pt x="25" y="600"/>
                  </a:lnTo>
                  <a:lnTo>
                    <a:pt x="42" y="583"/>
                  </a:lnTo>
                  <a:lnTo>
                    <a:pt x="45" y="577"/>
                  </a:lnTo>
                  <a:lnTo>
                    <a:pt x="53" y="572"/>
                  </a:lnTo>
                  <a:lnTo>
                    <a:pt x="61" y="561"/>
                  </a:lnTo>
                  <a:lnTo>
                    <a:pt x="63" y="550"/>
                  </a:lnTo>
                  <a:lnTo>
                    <a:pt x="67" y="547"/>
                  </a:lnTo>
                  <a:lnTo>
                    <a:pt x="66" y="546"/>
                  </a:lnTo>
                  <a:lnTo>
                    <a:pt x="67" y="544"/>
                  </a:lnTo>
                  <a:lnTo>
                    <a:pt x="64" y="545"/>
                  </a:lnTo>
                  <a:lnTo>
                    <a:pt x="67" y="540"/>
                  </a:lnTo>
                  <a:lnTo>
                    <a:pt x="63" y="535"/>
                  </a:lnTo>
                  <a:lnTo>
                    <a:pt x="67" y="536"/>
                  </a:lnTo>
                  <a:lnTo>
                    <a:pt x="68" y="533"/>
                  </a:lnTo>
                  <a:lnTo>
                    <a:pt x="65" y="530"/>
                  </a:lnTo>
                  <a:lnTo>
                    <a:pt x="69" y="528"/>
                  </a:lnTo>
                  <a:lnTo>
                    <a:pt x="69" y="526"/>
                  </a:lnTo>
                  <a:lnTo>
                    <a:pt x="64" y="526"/>
                  </a:lnTo>
                  <a:lnTo>
                    <a:pt x="64" y="522"/>
                  </a:lnTo>
                  <a:lnTo>
                    <a:pt x="69" y="521"/>
                  </a:lnTo>
                  <a:lnTo>
                    <a:pt x="71" y="526"/>
                  </a:lnTo>
                  <a:lnTo>
                    <a:pt x="80" y="518"/>
                  </a:lnTo>
                  <a:lnTo>
                    <a:pt x="96" y="512"/>
                  </a:lnTo>
                  <a:lnTo>
                    <a:pt x="94" y="515"/>
                  </a:lnTo>
                  <a:lnTo>
                    <a:pt x="101" y="519"/>
                  </a:lnTo>
                  <a:lnTo>
                    <a:pt x="101" y="512"/>
                  </a:lnTo>
                  <a:lnTo>
                    <a:pt x="99" y="514"/>
                  </a:lnTo>
                  <a:lnTo>
                    <a:pt x="98" y="513"/>
                  </a:lnTo>
                  <a:lnTo>
                    <a:pt x="100" y="510"/>
                  </a:lnTo>
                  <a:lnTo>
                    <a:pt x="95" y="504"/>
                  </a:lnTo>
                  <a:lnTo>
                    <a:pt x="96" y="502"/>
                  </a:lnTo>
                  <a:lnTo>
                    <a:pt x="99" y="504"/>
                  </a:lnTo>
                  <a:lnTo>
                    <a:pt x="97" y="497"/>
                  </a:lnTo>
                  <a:lnTo>
                    <a:pt x="97" y="490"/>
                  </a:lnTo>
                  <a:lnTo>
                    <a:pt x="103" y="476"/>
                  </a:lnTo>
                  <a:lnTo>
                    <a:pt x="119" y="464"/>
                  </a:lnTo>
                  <a:lnTo>
                    <a:pt x="125" y="462"/>
                  </a:lnTo>
                  <a:lnTo>
                    <a:pt x="128" y="467"/>
                  </a:lnTo>
                  <a:lnTo>
                    <a:pt x="138" y="466"/>
                  </a:lnTo>
                  <a:lnTo>
                    <a:pt x="147" y="456"/>
                  </a:lnTo>
                  <a:lnTo>
                    <a:pt x="148" y="452"/>
                  </a:lnTo>
                  <a:lnTo>
                    <a:pt x="140" y="438"/>
                  </a:lnTo>
                  <a:lnTo>
                    <a:pt x="139" y="425"/>
                  </a:lnTo>
                  <a:lnTo>
                    <a:pt x="146" y="404"/>
                  </a:lnTo>
                  <a:lnTo>
                    <a:pt x="158" y="396"/>
                  </a:lnTo>
                  <a:lnTo>
                    <a:pt x="154" y="391"/>
                  </a:lnTo>
                  <a:lnTo>
                    <a:pt x="161" y="388"/>
                  </a:lnTo>
                  <a:lnTo>
                    <a:pt x="166" y="390"/>
                  </a:lnTo>
                  <a:lnTo>
                    <a:pt x="167" y="386"/>
                  </a:lnTo>
                  <a:lnTo>
                    <a:pt x="168" y="386"/>
                  </a:lnTo>
                  <a:lnTo>
                    <a:pt x="168" y="388"/>
                  </a:lnTo>
                  <a:lnTo>
                    <a:pt x="162" y="393"/>
                  </a:lnTo>
                  <a:lnTo>
                    <a:pt x="159" y="398"/>
                  </a:lnTo>
                  <a:lnTo>
                    <a:pt x="163" y="405"/>
                  </a:lnTo>
                  <a:lnTo>
                    <a:pt x="168" y="407"/>
                  </a:lnTo>
                  <a:lnTo>
                    <a:pt x="171" y="402"/>
                  </a:lnTo>
                  <a:lnTo>
                    <a:pt x="175" y="400"/>
                  </a:lnTo>
                  <a:lnTo>
                    <a:pt x="173" y="389"/>
                  </a:lnTo>
                  <a:lnTo>
                    <a:pt x="172" y="377"/>
                  </a:lnTo>
                  <a:lnTo>
                    <a:pt x="166" y="379"/>
                  </a:lnTo>
                  <a:lnTo>
                    <a:pt x="163" y="376"/>
                  </a:lnTo>
                  <a:lnTo>
                    <a:pt x="164" y="365"/>
                  </a:lnTo>
                  <a:lnTo>
                    <a:pt x="163" y="351"/>
                  </a:lnTo>
                  <a:lnTo>
                    <a:pt x="169" y="347"/>
                  </a:lnTo>
                  <a:lnTo>
                    <a:pt x="174" y="336"/>
                  </a:lnTo>
                  <a:lnTo>
                    <a:pt x="172" y="332"/>
                  </a:lnTo>
                  <a:lnTo>
                    <a:pt x="168" y="332"/>
                  </a:lnTo>
                  <a:lnTo>
                    <a:pt x="161" y="327"/>
                  </a:lnTo>
                  <a:lnTo>
                    <a:pt x="157" y="328"/>
                  </a:lnTo>
                  <a:lnTo>
                    <a:pt x="157" y="335"/>
                  </a:lnTo>
                  <a:lnTo>
                    <a:pt x="152" y="339"/>
                  </a:lnTo>
                  <a:lnTo>
                    <a:pt x="155" y="334"/>
                  </a:lnTo>
                  <a:lnTo>
                    <a:pt x="147" y="331"/>
                  </a:lnTo>
                  <a:lnTo>
                    <a:pt x="145" y="321"/>
                  </a:lnTo>
                  <a:lnTo>
                    <a:pt x="147" y="310"/>
                  </a:lnTo>
                  <a:lnTo>
                    <a:pt x="155" y="295"/>
                  </a:lnTo>
                  <a:lnTo>
                    <a:pt x="168" y="284"/>
                  </a:lnTo>
                  <a:lnTo>
                    <a:pt x="166" y="277"/>
                  </a:lnTo>
                  <a:lnTo>
                    <a:pt x="168" y="275"/>
                  </a:lnTo>
                  <a:lnTo>
                    <a:pt x="173" y="278"/>
                  </a:lnTo>
                  <a:lnTo>
                    <a:pt x="169" y="271"/>
                  </a:lnTo>
                  <a:lnTo>
                    <a:pt x="175" y="269"/>
                  </a:lnTo>
                  <a:lnTo>
                    <a:pt x="175" y="265"/>
                  </a:lnTo>
                  <a:lnTo>
                    <a:pt x="171" y="259"/>
                  </a:lnTo>
                  <a:lnTo>
                    <a:pt x="177" y="255"/>
                  </a:lnTo>
                  <a:lnTo>
                    <a:pt x="176" y="249"/>
                  </a:lnTo>
                  <a:lnTo>
                    <a:pt x="179" y="243"/>
                  </a:lnTo>
                  <a:lnTo>
                    <a:pt x="183" y="244"/>
                  </a:lnTo>
                  <a:lnTo>
                    <a:pt x="186" y="239"/>
                  </a:lnTo>
                  <a:lnTo>
                    <a:pt x="190" y="237"/>
                  </a:lnTo>
                  <a:lnTo>
                    <a:pt x="195" y="239"/>
                  </a:lnTo>
                  <a:lnTo>
                    <a:pt x="191" y="243"/>
                  </a:lnTo>
                  <a:lnTo>
                    <a:pt x="194" y="245"/>
                  </a:lnTo>
                  <a:lnTo>
                    <a:pt x="192" y="242"/>
                  </a:lnTo>
                  <a:lnTo>
                    <a:pt x="197" y="238"/>
                  </a:lnTo>
                  <a:lnTo>
                    <a:pt x="197" y="235"/>
                  </a:lnTo>
                  <a:lnTo>
                    <a:pt x="200" y="233"/>
                  </a:lnTo>
                  <a:lnTo>
                    <a:pt x="206" y="238"/>
                  </a:lnTo>
                  <a:lnTo>
                    <a:pt x="209" y="248"/>
                  </a:lnTo>
                  <a:lnTo>
                    <a:pt x="214" y="245"/>
                  </a:lnTo>
                  <a:lnTo>
                    <a:pt x="217" y="239"/>
                  </a:lnTo>
                  <a:lnTo>
                    <a:pt x="215" y="237"/>
                  </a:lnTo>
                  <a:lnTo>
                    <a:pt x="216" y="234"/>
                  </a:lnTo>
                  <a:lnTo>
                    <a:pt x="213" y="235"/>
                  </a:lnTo>
                  <a:lnTo>
                    <a:pt x="213" y="233"/>
                  </a:lnTo>
                  <a:lnTo>
                    <a:pt x="217" y="234"/>
                  </a:lnTo>
                  <a:lnTo>
                    <a:pt x="241" y="217"/>
                  </a:lnTo>
                  <a:lnTo>
                    <a:pt x="243" y="217"/>
                  </a:lnTo>
                  <a:lnTo>
                    <a:pt x="243" y="220"/>
                  </a:lnTo>
                  <a:lnTo>
                    <a:pt x="240" y="222"/>
                  </a:lnTo>
                  <a:lnTo>
                    <a:pt x="241" y="230"/>
                  </a:lnTo>
                  <a:lnTo>
                    <a:pt x="239" y="232"/>
                  </a:lnTo>
                  <a:lnTo>
                    <a:pt x="236" y="247"/>
                  </a:lnTo>
                  <a:lnTo>
                    <a:pt x="241" y="247"/>
                  </a:lnTo>
                  <a:lnTo>
                    <a:pt x="252" y="233"/>
                  </a:lnTo>
                  <a:lnTo>
                    <a:pt x="254" y="228"/>
                  </a:lnTo>
                  <a:lnTo>
                    <a:pt x="259" y="224"/>
                  </a:lnTo>
                  <a:lnTo>
                    <a:pt x="258" y="220"/>
                  </a:lnTo>
                  <a:lnTo>
                    <a:pt x="262" y="223"/>
                  </a:lnTo>
                  <a:lnTo>
                    <a:pt x="275" y="217"/>
                  </a:lnTo>
                  <a:lnTo>
                    <a:pt x="275" y="214"/>
                  </a:lnTo>
                  <a:lnTo>
                    <a:pt x="276" y="215"/>
                  </a:lnTo>
                  <a:lnTo>
                    <a:pt x="288" y="211"/>
                  </a:lnTo>
                  <a:lnTo>
                    <a:pt x="312" y="215"/>
                  </a:lnTo>
                  <a:lnTo>
                    <a:pt x="319" y="220"/>
                  </a:lnTo>
                  <a:lnTo>
                    <a:pt x="324" y="235"/>
                  </a:lnTo>
                  <a:lnTo>
                    <a:pt x="332" y="241"/>
                  </a:lnTo>
                  <a:lnTo>
                    <a:pt x="335" y="239"/>
                  </a:lnTo>
                  <a:lnTo>
                    <a:pt x="337" y="227"/>
                  </a:lnTo>
                  <a:lnTo>
                    <a:pt x="340" y="225"/>
                  </a:lnTo>
                  <a:lnTo>
                    <a:pt x="340" y="220"/>
                  </a:lnTo>
                  <a:lnTo>
                    <a:pt x="356" y="210"/>
                  </a:lnTo>
                  <a:lnTo>
                    <a:pt x="356" y="208"/>
                  </a:lnTo>
                  <a:lnTo>
                    <a:pt x="362" y="206"/>
                  </a:lnTo>
                  <a:lnTo>
                    <a:pt x="363" y="200"/>
                  </a:lnTo>
                  <a:lnTo>
                    <a:pt x="368" y="201"/>
                  </a:lnTo>
                  <a:lnTo>
                    <a:pt x="369" y="198"/>
                  </a:lnTo>
                  <a:lnTo>
                    <a:pt x="371" y="200"/>
                  </a:lnTo>
                  <a:lnTo>
                    <a:pt x="375" y="195"/>
                  </a:lnTo>
                  <a:lnTo>
                    <a:pt x="370" y="189"/>
                  </a:lnTo>
                  <a:lnTo>
                    <a:pt x="376" y="192"/>
                  </a:lnTo>
                  <a:lnTo>
                    <a:pt x="381" y="190"/>
                  </a:lnTo>
                  <a:lnTo>
                    <a:pt x="380" y="190"/>
                  </a:lnTo>
                  <a:lnTo>
                    <a:pt x="379" y="190"/>
                  </a:lnTo>
                  <a:lnTo>
                    <a:pt x="379" y="188"/>
                  </a:lnTo>
                  <a:lnTo>
                    <a:pt x="377" y="188"/>
                  </a:lnTo>
                  <a:lnTo>
                    <a:pt x="380" y="187"/>
                  </a:lnTo>
                  <a:lnTo>
                    <a:pt x="378" y="183"/>
                  </a:lnTo>
                  <a:lnTo>
                    <a:pt x="384" y="185"/>
                  </a:lnTo>
                  <a:lnTo>
                    <a:pt x="388" y="180"/>
                  </a:lnTo>
                  <a:lnTo>
                    <a:pt x="384" y="178"/>
                  </a:lnTo>
                  <a:lnTo>
                    <a:pt x="389" y="181"/>
                  </a:lnTo>
                  <a:lnTo>
                    <a:pt x="391" y="180"/>
                  </a:lnTo>
                  <a:lnTo>
                    <a:pt x="386" y="173"/>
                  </a:lnTo>
                  <a:lnTo>
                    <a:pt x="390" y="171"/>
                  </a:lnTo>
                  <a:lnTo>
                    <a:pt x="394" y="175"/>
                  </a:lnTo>
                  <a:lnTo>
                    <a:pt x="396" y="174"/>
                  </a:lnTo>
                  <a:lnTo>
                    <a:pt x="400" y="168"/>
                  </a:lnTo>
                  <a:lnTo>
                    <a:pt x="403" y="168"/>
                  </a:lnTo>
                  <a:lnTo>
                    <a:pt x="405" y="158"/>
                  </a:lnTo>
                  <a:lnTo>
                    <a:pt x="407" y="158"/>
                  </a:lnTo>
                  <a:lnTo>
                    <a:pt x="411" y="163"/>
                  </a:lnTo>
                  <a:lnTo>
                    <a:pt x="417" y="157"/>
                  </a:lnTo>
                  <a:lnTo>
                    <a:pt x="415" y="154"/>
                  </a:lnTo>
                  <a:lnTo>
                    <a:pt x="425" y="154"/>
                  </a:lnTo>
                  <a:lnTo>
                    <a:pt x="425" y="154"/>
                  </a:lnTo>
                  <a:lnTo>
                    <a:pt x="420" y="142"/>
                  </a:lnTo>
                  <a:lnTo>
                    <a:pt x="416" y="142"/>
                  </a:lnTo>
                  <a:lnTo>
                    <a:pt x="415" y="136"/>
                  </a:lnTo>
                  <a:lnTo>
                    <a:pt x="413" y="134"/>
                  </a:lnTo>
                  <a:lnTo>
                    <a:pt x="417" y="131"/>
                  </a:lnTo>
                  <a:lnTo>
                    <a:pt x="415" y="127"/>
                  </a:lnTo>
                  <a:lnTo>
                    <a:pt x="407" y="122"/>
                  </a:lnTo>
                  <a:lnTo>
                    <a:pt x="394" y="127"/>
                  </a:lnTo>
                  <a:lnTo>
                    <a:pt x="386" y="131"/>
                  </a:lnTo>
                  <a:lnTo>
                    <a:pt x="380" y="127"/>
                  </a:lnTo>
                  <a:lnTo>
                    <a:pt x="372" y="130"/>
                  </a:lnTo>
                  <a:lnTo>
                    <a:pt x="368" y="126"/>
                  </a:lnTo>
                  <a:lnTo>
                    <a:pt x="362" y="131"/>
                  </a:lnTo>
                  <a:lnTo>
                    <a:pt x="352" y="134"/>
                  </a:lnTo>
                  <a:lnTo>
                    <a:pt x="352" y="132"/>
                  </a:lnTo>
                  <a:lnTo>
                    <a:pt x="349" y="134"/>
                  </a:lnTo>
                  <a:lnTo>
                    <a:pt x="349" y="131"/>
                  </a:lnTo>
                  <a:lnTo>
                    <a:pt x="340" y="138"/>
                  </a:lnTo>
                  <a:lnTo>
                    <a:pt x="330" y="134"/>
                  </a:lnTo>
                  <a:lnTo>
                    <a:pt x="326" y="136"/>
                  </a:lnTo>
                  <a:lnTo>
                    <a:pt x="325" y="135"/>
                  </a:lnTo>
                  <a:lnTo>
                    <a:pt x="323" y="127"/>
                  </a:lnTo>
                  <a:lnTo>
                    <a:pt x="320" y="124"/>
                  </a:lnTo>
                  <a:lnTo>
                    <a:pt x="320" y="118"/>
                  </a:lnTo>
                  <a:lnTo>
                    <a:pt x="314" y="116"/>
                  </a:lnTo>
                  <a:lnTo>
                    <a:pt x="312" y="111"/>
                  </a:lnTo>
                  <a:lnTo>
                    <a:pt x="301" y="104"/>
                  </a:lnTo>
                  <a:lnTo>
                    <a:pt x="294" y="103"/>
                  </a:lnTo>
                  <a:lnTo>
                    <a:pt x="286" y="97"/>
                  </a:lnTo>
                  <a:lnTo>
                    <a:pt x="286" y="95"/>
                  </a:lnTo>
                  <a:lnTo>
                    <a:pt x="295" y="89"/>
                  </a:lnTo>
                  <a:lnTo>
                    <a:pt x="295" y="85"/>
                  </a:lnTo>
                  <a:lnTo>
                    <a:pt x="297" y="81"/>
                  </a:lnTo>
                  <a:lnTo>
                    <a:pt x="311" y="72"/>
                  </a:lnTo>
                  <a:lnTo>
                    <a:pt x="312" y="69"/>
                  </a:lnTo>
                  <a:lnTo>
                    <a:pt x="310" y="59"/>
                  </a:lnTo>
                  <a:lnTo>
                    <a:pt x="306" y="57"/>
                  </a:lnTo>
                  <a:lnTo>
                    <a:pt x="307" y="54"/>
                  </a:lnTo>
                  <a:lnTo>
                    <a:pt x="299" y="52"/>
                  </a:lnTo>
                  <a:lnTo>
                    <a:pt x="296" y="49"/>
                  </a:lnTo>
                  <a:lnTo>
                    <a:pt x="294" y="40"/>
                  </a:lnTo>
                  <a:lnTo>
                    <a:pt x="290" y="39"/>
                  </a:lnTo>
                  <a:lnTo>
                    <a:pt x="287" y="32"/>
                  </a:lnTo>
                  <a:lnTo>
                    <a:pt x="282" y="32"/>
                  </a:lnTo>
                  <a:lnTo>
                    <a:pt x="276" y="35"/>
                  </a:lnTo>
                  <a:lnTo>
                    <a:pt x="274" y="35"/>
                  </a:lnTo>
                  <a:lnTo>
                    <a:pt x="274" y="32"/>
                  </a:lnTo>
                  <a:lnTo>
                    <a:pt x="269" y="32"/>
                  </a:lnTo>
                  <a:lnTo>
                    <a:pt x="269" y="28"/>
                  </a:lnTo>
                  <a:lnTo>
                    <a:pt x="263" y="23"/>
                  </a:lnTo>
                  <a:lnTo>
                    <a:pt x="259" y="17"/>
                  </a:lnTo>
                  <a:lnTo>
                    <a:pt x="252" y="23"/>
                  </a:lnTo>
                  <a:lnTo>
                    <a:pt x="245" y="23"/>
                  </a:lnTo>
                  <a:lnTo>
                    <a:pt x="242" y="19"/>
                  </a:lnTo>
                  <a:lnTo>
                    <a:pt x="235" y="17"/>
                  </a:lnTo>
                  <a:lnTo>
                    <a:pt x="231" y="21"/>
                  </a:lnTo>
                  <a:lnTo>
                    <a:pt x="229" y="20"/>
                  </a:lnTo>
                  <a:lnTo>
                    <a:pt x="230" y="17"/>
                  </a:lnTo>
                  <a:lnTo>
                    <a:pt x="227" y="11"/>
                  </a:lnTo>
                  <a:lnTo>
                    <a:pt x="218" y="10"/>
                  </a:lnTo>
                  <a:lnTo>
                    <a:pt x="214" y="6"/>
                  </a:lnTo>
                  <a:lnTo>
                    <a:pt x="211" y="7"/>
                  </a:lnTo>
                  <a:lnTo>
                    <a:pt x="211" y="12"/>
                  </a:lnTo>
                  <a:lnTo>
                    <a:pt x="210" y="14"/>
                  </a:lnTo>
                  <a:lnTo>
                    <a:pt x="206" y="8"/>
                  </a:lnTo>
                  <a:lnTo>
                    <a:pt x="203" y="8"/>
                  </a:lnTo>
                  <a:lnTo>
                    <a:pt x="194" y="1"/>
                  </a:lnTo>
                  <a:lnTo>
                    <a:pt x="185" y="3"/>
                  </a:lnTo>
                  <a:lnTo>
                    <a:pt x="179" y="0"/>
                  </a:lnTo>
                  <a:lnTo>
                    <a:pt x="174" y="7"/>
                  </a:lnTo>
                  <a:lnTo>
                    <a:pt x="170" y="8"/>
                  </a:lnTo>
                  <a:lnTo>
                    <a:pt x="172" y="12"/>
                  </a:lnTo>
                  <a:lnTo>
                    <a:pt x="172" y="19"/>
                  </a:lnTo>
                  <a:close/>
                  <a:moveTo>
                    <a:pt x="241" y="442"/>
                  </a:moveTo>
                  <a:lnTo>
                    <a:pt x="240" y="433"/>
                  </a:lnTo>
                  <a:lnTo>
                    <a:pt x="234" y="432"/>
                  </a:lnTo>
                  <a:lnTo>
                    <a:pt x="229" y="435"/>
                  </a:lnTo>
                  <a:lnTo>
                    <a:pt x="234" y="437"/>
                  </a:lnTo>
                  <a:lnTo>
                    <a:pt x="238" y="447"/>
                  </a:lnTo>
                  <a:lnTo>
                    <a:pt x="243" y="453"/>
                  </a:lnTo>
                  <a:lnTo>
                    <a:pt x="246" y="452"/>
                  </a:lnTo>
                  <a:lnTo>
                    <a:pt x="246" y="454"/>
                  </a:lnTo>
                  <a:lnTo>
                    <a:pt x="250" y="459"/>
                  </a:lnTo>
                  <a:lnTo>
                    <a:pt x="249" y="451"/>
                  </a:lnTo>
                  <a:lnTo>
                    <a:pt x="241" y="44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0" name="Freeform 87">
              <a:extLst>
                <a:ext uri="{FF2B5EF4-FFF2-40B4-BE49-F238E27FC236}">
                  <a16:creationId xmlns:a16="http://schemas.microsoft.com/office/drawing/2014/main" id="{BB4E6AA8-4A16-4B75-992D-405D150198AE}"/>
                </a:ext>
              </a:extLst>
            </p:cNvPr>
            <p:cNvSpPr>
              <a:spLocks/>
            </p:cNvSpPr>
            <p:nvPr/>
          </p:nvSpPr>
          <p:spPr bwMode="auto">
            <a:xfrm>
              <a:off x="6180138" y="5640388"/>
              <a:ext cx="161925" cy="87313"/>
            </a:xfrm>
            <a:custGeom>
              <a:avLst/>
              <a:gdLst>
                <a:gd name="T0" fmla="*/ 25 w 102"/>
                <a:gd name="T1" fmla="*/ 1 h 55"/>
                <a:gd name="T2" fmla="*/ 29 w 102"/>
                <a:gd name="T3" fmla="*/ 0 h 55"/>
                <a:gd name="T4" fmla="*/ 32 w 102"/>
                <a:gd name="T5" fmla="*/ 0 h 55"/>
                <a:gd name="T6" fmla="*/ 50 w 102"/>
                <a:gd name="T7" fmla="*/ 3 h 55"/>
                <a:gd name="T8" fmla="*/ 70 w 102"/>
                <a:gd name="T9" fmla="*/ 13 h 55"/>
                <a:gd name="T10" fmla="*/ 77 w 102"/>
                <a:gd name="T11" fmla="*/ 16 h 55"/>
                <a:gd name="T12" fmla="*/ 83 w 102"/>
                <a:gd name="T13" fmla="*/ 15 h 55"/>
                <a:gd name="T14" fmla="*/ 85 w 102"/>
                <a:gd name="T15" fmla="*/ 19 h 55"/>
                <a:gd name="T16" fmla="*/ 96 w 102"/>
                <a:gd name="T17" fmla="*/ 19 h 55"/>
                <a:gd name="T18" fmla="*/ 100 w 102"/>
                <a:gd name="T19" fmla="*/ 21 h 55"/>
                <a:gd name="T20" fmla="*/ 102 w 102"/>
                <a:gd name="T21" fmla="*/ 27 h 55"/>
                <a:gd name="T22" fmla="*/ 99 w 102"/>
                <a:gd name="T23" fmla="*/ 28 h 55"/>
                <a:gd name="T24" fmla="*/ 97 w 102"/>
                <a:gd name="T25" fmla="*/ 36 h 55"/>
                <a:gd name="T26" fmla="*/ 97 w 102"/>
                <a:gd name="T27" fmla="*/ 43 h 55"/>
                <a:gd name="T28" fmla="*/ 83 w 102"/>
                <a:gd name="T29" fmla="*/ 40 h 55"/>
                <a:gd name="T30" fmla="*/ 57 w 102"/>
                <a:gd name="T31" fmla="*/ 49 h 55"/>
                <a:gd name="T32" fmla="*/ 46 w 102"/>
                <a:gd name="T33" fmla="*/ 48 h 55"/>
                <a:gd name="T34" fmla="*/ 42 w 102"/>
                <a:gd name="T35" fmla="*/ 48 h 55"/>
                <a:gd name="T36" fmla="*/ 40 w 102"/>
                <a:gd name="T37" fmla="*/ 54 h 55"/>
                <a:gd name="T38" fmla="*/ 30 w 102"/>
                <a:gd name="T39" fmla="*/ 52 h 55"/>
                <a:gd name="T40" fmla="*/ 31 w 102"/>
                <a:gd name="T41" fmla="*/ 51 h 55"/>
                <a:gd name="T42" fmla="*/ 25 w 102"/>
                <a:gd name="T43" fmla="*/ 50 h 55"/>
                <a:gd name="T44" fmla="*/ 16 w 102"/>
                <a:gd name="T45" fmla="*/ 46 h 55"/>
                <a:gd name="T46" fmla="*/ 14 w 102"/>
                <a:gd name="T47" fmla="*/ 44 h 55"/>
                <a:gd name="T48" fmla="*/ 6 w 102"/>
                <a:gd name="T49" fmla="*/ 40 h 55"/>
                <a:gd name="T50" fmla="*/ 6 w 102"/>
                <a:gd name="T51" fmla="*/ 34 h 55"/>
                <a:gd name="T52" fmla="*/ 8 w 102"/>
                <a:gd name="T53" fmla="*/ 26 h 55"/>
                <a:gd name="T54" fmla="*/ 6 w 102"/>
                <a:gd name="T55" fmla="*/ 22 h 55"/>
                <a:gd name="T56" fmla="*/ 8 w 102"/>
                <a:gd name="T57" fmla="*/ 19 h 55"/>
                <a:gd name="T58" fmla="*/ 6 w 102"/>
                <a:gd name="T59" fmla="*/ 15 h 55"/>
                <a:gd name="T60" fmla="*/ 13 w 102"/>
                <a:gd name="T61" fmla="*/ 13 h 55"/>
                <a:gd name="T62" fmla="*/ 16 w 102"/>
                <a:gd name="T63"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55">
                  <a:moveTo>
                    <a:pt x="20" y="4"/>
                  </a:moveTo>
                  <a:lnTo>
                    <a:pt x="25" y="1"/>
                  </a:lnTo>
                  <a:lnTo>
                    <a:pt x="29" y="2"/>
                  </a:lnTo>
                  <a:lnTo>
                    <a:pt x="29" y="0"/>
                  </a:lnTo>
                  <a:lnTo>
                    <a:pt x="31" y="2"/>
                  </a:lnTo>
                  <a:lnTo>
                    <a:pt x="32" y="0"/>
                  </a:lnTo>
                  <a:lnTo>
                    <a:pt x="35" y="6"/>
                  </a:lnTo>
                  <a:lnTo>
                    <a:pt x="50" y="3"/>
                  </a:lnTo>
                  <a:lnTo>
                    <a:pt x="55" y="7"/>
                  </a:lnTo>
                  <a:lnTo>
                    <a:pt x="70" y="13"/>
                  </a:lnTo>
                  <a:lnTo>
                    <a:pt x="75" y="19"/>
                  </a:lnTo>
                  <a:lnTo>
                    <a:pt x="77" y="16"/>
                  </a:lnTo>
                  <a:lnTo>
                    <a:pt x="80" y="18"/>
                  </a:lnTo>
                  <a:lnTo>
                    <a:pt x="83" y="15"/>
                  </a:lnTo>
                  <a:lnTo>
                    <a:pt x="83" y="15"/>
                  </a:lnTo>
                  <a:lnTo>
                    <a:pt x="85" y="19"/>
                  </a:lnTo>
                  <a:lnTo>
                    <a:pt x="88" y="20"/>
                  </a:lnTo>
                  <a:lnTo>
                    <a:pt x="96" y="19"/>
                  </a:lnTo>
                  <a:lnTo>
                    <a:pt x="96" y="19"/>
                  </a:lnTo>
                  <a:lnTo>
                    <a:pt x="100" y="21"/>
                  </a:lnTo>
                  <a:lnTo>
                    <a:pt x="100" y="25"/>
                  </a:lnTo>
                  <a:lnTo>
                    <a:pt x="102" y="27"/>
                  </a:lnTo>
                  <a:lnTo>
                    <a:pt x="100" y="29"/>
                  </a:lnTo>
                  <a:lnTo>
                    <a:pt x="99" y="28"/>
                  </a:lnTo>
                  <a:lnTo>
                    <a:pt x="93" y="29"/>
                  </a:lnTo>
                  <a:lnTo>
                    <a:pt x="97" y="36"/>
                  </a:lnTo>
                  <a:lnTo>
                    <a:pt x="97" y="43"/>
                  </a:lnTo>
                  <a:lnTo>
                    <a:pt x="97" y="43"/>
                  </a:lnTo>
                  <a:lnTo>
                    <a:pt x="89" y="38"/>
                  </a:lnTo>
                  <a:lnTo>
                    <a:pt x="83" y="40"/>
                  </a:lnTo>
                  <a:lnTo>
                    <a:pt x="76" y="39"/>
                  </a:lnTo>
                  <a:lnTo>
                    <a:pt x="57" y="49"/>
                  </a:lnTo>
                  <a:lnTo>
                    <a:pt x="49" y="47"/>
                  </a:lnTo>
                  <a:lnTo>
                    <a:pt x="46" y="48"/>
                  </a:lnTo>
                  <a:lnTo>
                    <a:pt x="44" y="46"/>
                  </a:lnTo>
                  <a:lnTo>
                    <a:pt x="42" y="48"/>
                  </a:lnTo>
                  <a:lnTo>
                    <a:pt x="43" y="50"/>
                  </a:lnTo>
                  <a:lnTo>
                    <a:pt x="40" y="54"/>
                  </a:lnTo>
                  <a:lnTo>
                    <a:pt x="33" y="55"/>
                  </a:lnTo>
                  <a:lnTo>
                    <a:pt x="30" y="52"/>
                  </a:lnTo>
                  <a:lnTo>
                    <a:pt x="30" y="52"/>
                  </a:lnTo>
                  <a:lnTo>
                    <a:pt x="31" y="51"/>
                  </a:lnTo>
                  <a:lnTo>
                    <a:pt x="29" y="49"/>
                  </a:lnTo>
                  <a:lnTo>
                    <a:pt x="25" y="50"/>
                  </a:lnTo>
                  <a:lnTo>
                    <a:pt x="23" y="44"/>
                  </a:lnTo>
                  <a:lnTo>
                    <a:pt x="16" y="46"/>
                  </a:lnTo>
                  <a:lnTo>
                    <a:pt x="14" y="46"/>
                  </a:lnTo>
                  <a:lnTo>
                    <a:pt x="14" y="44"/>
                  </a:lnTo>
                  <a:lnTo>
                    <a:pt x="5" y="44"/>
                  </a:lnTo>
                  <a:lnTo>
                    <a:pt x="6" y="40"/>
                  </a:lnTo>
                  <a:lnTo>
                    <a:pt x="3" y="38"/>
                  </a:lnTo>
                  <a:lnTo>
                    <a:pt x="6" y="34"/>
                  </a:lnTo>
                  <a:lnTo>
                    <a:pt x="0" y="29"/>
                  </a:lnTo>
                  <a:lnTo>
                    <a:pt x="8" y="26"/>
                  </a:lnTo>
                  <a:lnTo>
                    <a:pt x="8" y="23"/>
                  </a:lnTo>
                  <a:lnTo>
                    <a:pt x="6" y="22"/>
                  </a:lnTo>
                  <a:lnTo>
                    <a:pt x="6" y="22"/>
                  </a:lnTo>
                  <a:lnTo>
                    <a:pt x="8" y="19"/>
                  </a:lnTo>
                  <a:lnTo>
                    <a:pt x="5" y="18"/>
                  </a:lnTo>
                  <a:lnTo>
                    <a:pt x="6" y="15"/>
                  </a:lnTo>
                  <a:lnTo>
                    <a:pt x="9" y="13"/>
                  </a:lnTo>
                  <a:lnTo>
                    <a:pt x="13" y="13"/>
                  </a:lnTo>
                  <a:lnTo>
                    <a:pt x="13" y="8"/>
                  </a:lnTo>
                  <a:lnTo>
                    <a:pt x="16" y="8"/>
                  </a:lnTo>
                  <a:lnTo>
                    <a:pt x="20"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122" name="Group 121">
            <a:extLst>
              <a:ext uri="{FF2B5EF4-FFF2-40B4-BE49-F238E27FC236}">
                <a16:creationId xmlns:a16="http://schemas.microsoft.com/office/drawing/2014/main" id="{436B9230-A7D3-4790-B546-F2087602BFA0}"/>
              </a:ext>
            </a:extLst>
          </p:cNvPr>
          <p:cNvGrpSpPr/>
          <p:nvPr/>
        </p:nvGrpSpPr>
        <p:grpSpPr>
          <a:xfrm>
            <a:off x="1445349" y="2407199"/>
            <a:ext cx="6197236" cy="5472602"/>
            <a:chOff x="10626915" y="3676650"/>
            <a:chExt cx="6197236" cy="5472602"/>
          </a:xfrm>
        </p:grpSpPr>
        <p:sp>
          <p:nvSpPr>
            <p:cNvPr id="123" name="Title 12">
              <a:extLst>
                <a:ext uri="{FF2B5EF4-FFF2-40B4-BE49-F238E27FC236}">
                  <a16:creationId xmlns:a16="http://schemas.microsoft.com/office/drawing/2014/main" id="{CE9F95A8-D9B7-466B-BF48-632F9FE0C2FE}"/>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Russia</a:t>
              </a:r>
            </a:p>
          </p:txBody>
        </p:sp>
        <p:sp>
          <p:nvSpPr>
            <p:cNvPr id="124" name="Subtitle 13">
              <a:extLst>
                <a:ext uri="{FF2B5EF4-FFF2-40B4-BE49-F238E27FC236}">
                  <a16:creationId xmlns:a16="http://schemas.microsoft.com/office/drawing/2014/main" id="{3F082E3C-34E5-4953-89D8-4F291EFC0F70}"/>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57709815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down)">
                                      <p:cBhvr>
                                        <p:cTn id="7"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a:extLst>
              <a:ext uri="{FF2B5EF4-FFF2-40B4-BE49-F238E27FC236}">
                <a16:creationId xmlns:a16="http://schemas.microsoft.com/office/drawing/2014/main" id="{B005D503-5CA3-4C44-AD64-215F1BD2EA7F}"/>
              </a:ext>
            </a:extLst>
          </p:cNvPr>
          <p:cNvGrpSpPr/>
          <p:nvPr/>
        </p:nvGrpSpPr>
        <p:grpSpPr>
          <a:xfrm>
            <a:off x="2085021" y="2858168"/>
            <a:ext cx="5582415" cy="4570665"/>
            <a:chOff x="7100745" y="2401888"/>
            <a:chExt cx="4230688" cy="3463925"/>
          </a:xfrm>
          <a:solidFill>
            <a:schemeClr val="bg1">
              <a:lumMod val="85000"/>
              <a:alpha val="75000"/>
            </a:schemeClr>
          </a:solidFill>
        </p:grpSpPr>
        <p:sp>
          <p:nvSpPr>
            <p:cNvPr id="21" name="Freeform 5">
              <a:extLst>
                <a:ext uri="{FF2B5EF4-FFF2-40B4-BE49-F238E27FC236}">
                  <a16:creationId xmlns:a16="http://schemas.microsoft.com/office/drawing/2014/main" id="{A38E7C4A-D8BB-464C-B6F6-99E7CD632FEC}"/>
                </a:ext>
              </a:extLst>
            </p:cNvPr>
            <p:cNvSpPr>
              <a:spLocks/>
            </p:cNvSpPr>
            <p:nvPr/>
          </p:nvSpPr>
          <p:spPr bwMode="auto">
            <a:xfrm>
              <a:off x="8597758" y="3484563"/>
              <a:ext cx="1263650" cy="1789113"/>
            </a:xfrm>
            <a:custGeom>
              <a:avLst/>
              <a:gdLst>
                <a:gd name="T0" fmla="*/ 688 w 796"/>
                <a:gd name="T1" fmla="*/ 1100 h 1127"/>
                <a:gd name="T2" fmla="*/ 413 w 796"/>
                <a:gd name="T3" fmla="*/ 1127 h 1127"/>
                <a:gd name="T4" fmla="*/ 350 w 796"/>
                <a:gd name="T5" fmla="*/ 1113 h 1127"/>
                <a:gd name="T6" fmla="*/ 318 w 796"/>
                <a:gd name="T7" fmla="*/ 1093 h 1127"/>
                <a:gd name="T8" fmla="*/ 255 w 796"/>
                <a:gd name="T9" fmla="*/ 1025 h 1127"/>
                <a:gd name="T10" fmla="*/ 248 w 796"/>
                <a:gd name="T11" fmla="*/ 986 h 1127"/>
                <a:gd name="T12" fmla="*/ 261 w 796"/>
                <a:gd name="T13" fmla="*/ 954 h 1127"/>
                <a:gd name="T14" fmla="*/ 233 w 796"/>
                <a:gd name="T15" fmla="*/ 916 h 1127"/>
                <a:gd name="T16" fmla="*/ 212 w 796"/>
                <a:gd name="T17" fmla="*/ 898 h 1127"/>
                <a:gd name="T18" fmla="*/ 183 w 796"/>
                <a:gd name="T19" fmla="*/ 813 h 1127"/>
                <a:gd name="T20" fmla="*/ 189 w 796"/>
                <a:gd name="T21" fmla="*/ 775 h 1127"/>
                <a:gd name="T22" fmla="*/ 186 w 796"/>
                <a:gd name="T23" fmla="*/ 719 h 1127"/>
                <a:gd name="T24" fmla="*/ 164 w 796"/>
                <a:gd name="T25" fmla="*/ 686 h 1127"/>
                <a:gd name="T26" fmla="*/ 130 w 796"/>
                <a:gd name="T27" fmla="*/ 686 h 1127"/>
                <a:gd name="T28" fmla="*/ 129 w 796"/>
                <a:gd name="T29" fmla="*/ 648 h 1127"/>
                <a:gd name="T30" fmla="*/ 112 w 796"/>
                <a:gd name="T31" fmla="*/ 638 h 1127"/>
                <a:gd name="T32" fmla="*/ 49 w 796"/>
                <a:gd name="T33" fmla="*/ 630 h 1127"/>
                <a:gd name="T34" fmla="*/ 27 w 796"/>
                <a:gd name="T35" fmla="*/ 568 h 1127"/>
                <a:gd name="T36" fmla="*/ 15 w 796"/>
                <a:gd name="T37" fmla="*/ 533 h 1127"/>
                <a:gd name="T38" fmla="*/ 0 w 796"/>
                <a:gd name="T39" fmla="*/ 497 h 1127"/>
                <a:gd name="T40" fmla="*/ 0 w 796"/>
                <a:gd name="T41" fmla="*/ 464 h 1127"/>
                <a:gd name="T42" fmla="*/ 2 w 796"/>
                <a:gd name="T43" fmla="*/ 433 h 1127"/>
                <a:gd name="T44" fmla="*/ 14 w 796"/>
                <a:gd name="T45" fmla="*/ 406 h 1127"/>
                <a:gd name="T46" fmla="*/ 25 w 796"/>
                <a:gd name="T47" fmla="*/ 388 h 1127"/>
                <a:gd name="T48" fmla="*/ 71 w 796"/>
                <a:gd name="T49" fmla="*/ 395 h 1127"/>
                <a:gd name="T50" fmla="*/ 113 w 796"/>
                <a:gd name="T51" fmla="*/ 393 h 1127"/>
                <a:gd name="T52" fmla="*/ 143 w 796"/>
                <a:gd name="T53" fmla="*/ 390 h 1127"/>
                <a:gd name="T54" fmla="*/ 139 w 796"/>
                <a:gd name="T55" fmla="*/ 368 h 1127"/>
                <a:gd name="T56" fmla="*/ 159 w 796"/>
                <a:gd name="T57" fmla="*/ 335 h 1127"/>
                <a:gd name="T58" fmla="*/ 218 w 796"/>
                <a:gd name="T59" fmla="*/ 314 h 1127"/>
                <a:gd name="T60" fmla="*/ 240 w 796"/>
                <a:gd name="T61" fmla="*/ 298 h 1127"/>
                <a:gd name="T62" fmla="*/ 256 w 796"/>
                <a:gd name="T63" fmla="*/ 275 h 1127"/>
                <a:gd name="T64" fmla="*/ 297 w 796"/>
                <a:gd name="T65" fmla="*/ 276 h 1127"/>
                <a:gd name="T66" fmla="*/ 347 w 796"/>
                <a:gd name="T67" fmla="*/ 259 h 1127"/>
                <a:gd name="T68" fmla="*/ 337 w 796"/>
                <a:gd name="T69" fmla="*/ 230 h 1127"/>
                <a:gd name="T70" fmla="*/ 316 w 796"/>
                <a:gd name="T71" fmla="*/ 180 h 1127"/>
                <a:gd name="T72" fmla="*/ 301 w 796"/>
                <a:gd name="T73" fmla="*/ 161 h 1127"/>
                <a:gd name="T74" fmla="*/ 303 w 796"/>
                <a:gd name="T75" fmla="*/ 122 h 1127"/>
                <a:gd name="T76" fmla="*/ 333 w 796"/>
                <a:gd name="T77" fmla="*/ 96 h 1127"/>
                <a:gd name="T78" fmla="*/ 357 w 796"/>
                <a:gd name="T79" fmla="*/ 82 h 1127"/>
                <a:gd name="T80" fmla="*/ 359 w 796"/>
                <a:gd name="T81" fmla="*/ 67 h 1127"/>
                <a:gd name="T82" fmla="*/ 341 w 796"/>
                <a:gd name="T83" fmla="*/ 47 h 1127"/>
                <a:gd name="T84" fmla="*/ 332 w 796"/>
                <a:gd name="T85" fmla="*/ 44 h 1127"/>
                <a:gd name="T86" fmla="*/ 334 w 796"/>
                <a:gd name="T87" fmla="*/ 20 h 1127"/>
                <a:gd name="T88" fmla="*/ 354 w 796"/>
                <a:gd name="T89" fmla="*/ 2 h 1127"/>
                <a:gd name="T90" fmla="*/ 361 w 796"/>
                <a:gd name="T91" fmla="*/ 10 h 1127"/>
                <a:gd name="T92" fmla="*/ 374 w 796"/>
                <a:gd name="T93" fmla="*/ 9 h 1127"/>
                <a:gd name="T94" fmla="*/ 378 w 796"/>
                <a:gd name="T95" fmla="*/ 0 h 1127"/>
                <a:gd name="T96" fmla="*/ 403 w 796"/>
                <a:gd name="T97" fmla="*/ 36 h 1127"/>
                <a:gd name="T98" fmla="*/ 446 w 796"/>
                <a:gd name="T99" fmla="*/ 63 h 1127"/>
                <a:gd name="T100" fmla="*/ 479 w 796"/>
                <a:gd name="T101" fmla="*/ 82 h 1127"/>
                <a:gd name="T102" fmla="*/ 535 w 796"/>
                <a:gd name="T103" fmla="*/ 101 h 1127"/>
                <a:gd name="T104" fmla="*/ 610 w 796"/>
                <a:gd name="T105" fmla="*/ 127 h 1127"/>
                <a:gd name="T106" fmla="*/ 639 w 796"/>
                <a:gd name="T107" fmla="*/ 159 h 1127"/>
                <a:gd name="T108" fmla="*/ 689 w 796"/>
                <a:gd name="T109" fmla="*/ 187 h 1127"/>
                <a:gd name="T110" fmla="*/ 692 w 796"/>
                <a:gd name="T111" fmla="*/ 287 h 1127"/>
                <a:gd name="T112" fmla="*/ 694 w 796"/>
                <a:gd name="T113" fmla="*/ 383 h 1127"/>
                <a:gd name="T114" fmla="*/ 740 w 796"/>
                <a:gd name="T115" fmla="*/ 419 h 1127"/>
                <a:gd name="T116" fmla="*/ 791 w 796"/>
                <a:gd name="T117" fmla="*/ 481 h 1127"/>
                <a:gd name="T118" fmla="*/ 796 w 796"/>
                <a:gd name="T119" fmla="*/ 534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6" h="1127">
                  <a:moveTo>
                    <a:pt x="724" y="1090"/>
                  </a:moveTo>
                  <a:lnTo>
                    <a:pt x="688" y="1100"/>
                  </a:lnTo>
                  <a:lnTo>
                    <a:pt x="628" y="1109"/>
                  </a:lnTo>
                  <a:lnTo>
                    <a:pt x="413" y="1127"/>
                  </a:lnTo>
                  <a:lnTo>
                    <a:pt x="368" y="1122"/>
                  </a:lnTo>
                  <a:lnTo>
                    <a:pt x="350" y="1113"/>
                  </a:lnTo>
                  <a:lnTo>
                    <a:pt x="318" y="1093"/>
                  </a:lnTo>
                  <a:lnTo>
                    <a:pt x="318" y="1093"/>
                  </a:lnTo>
                  <a:lnTo>
                    <a:pt x="269" y="1048"/>
                  </a:lnTo>
                  <a:lnTo>
                    <a:pt x="255" y="1025"/>
                  </a:lnTo>
                  <a:lnTo>
                    <a:pt x="245" y="1015"/>
                  </a:lnTo>
                  <a:lnTo>
                    <a:pt x="248" y="986"/>
                  </a:lnTo>
                  <a:lnTo>
                    <a:pt x="260" y="964"/>
                  </a:lnTo>
                  <a:lnTo>
                    <a:pt x="261" y="954"/>
                  </a:lnTo>
                  <a:lnTo>
                    <a:pt x="244" y="934"/>
                  </a:lnTo>
                  <a:lnTo>
                    <a:pt x="233" y="916"/>
                  </a:lnTo>
                  <a:lnTo>
                    <a:pt x="212" y="898"/>
                  </a:lnTo>
                  <a:lnTo>
                    <a:pt x="212" y="898"/>
                  </a:lnTo>
                  <a:lnTo>
                    <a:pt x="176" y="844"/>
                  </a:lnTo>
                  <a:lnTo>
                    <a:pt x="183" y="813"/>
                  </a:lnTo>
                  <a:lnTo>
                    <a:pt x="180" y="787"/>
                  </a:lnTo>
                  <a:lnTo>
                    <a:pt x="189" y="775"/>
                  </a:lnTo>
                  <a:lnTo>
                    <a:pt x="192" y="766"/>
                  </a:lnTo>
                  <a:lnTo>
                    <a:pt x="186" y="719"/>
                  </a:lnTo>
                  <a:lnTo>
                    <a:pt x="187" y="691"/>
                  </a:lnTo>
                  <a:lnTo>
                    <a:pt x="164" y="686"/>
                  </a:lnTo>
                  <a:lnTo>
                    <a:pt x="144" y="691"/>
                  </a:lnTo>
                  <a:lnTo>
                    <a:pt x="130" y="686"/>
                  </a:lnTo>
                  <a:lnTo>
                    <a:pt x="125" y="678"/>
                  </a:lnTo>
                  <a:lnTo>
                    <a:pt x="129" y="648"/>
                  </a:lnTo>
                  <a:lnTo>
                    <a:pt x="122" y="641"/>
                  </a:lnTo>
                  <a:lnTo>
                    <a:pt x="112" y="638"/>
                  </a:lnTo>
                  <a:lnTo>
                    <a:pt x="60" y="636"/>
                  </a:lnTo>
                  <a:lnTo>
                    <a:pt x="49" y="630"/>
                  </a:lnTo>
                  <a:lnTo>
                    <a:pt x="30" y="588"/>
                  </a:lnTo>
                  <a:lnTo>
                    <a:pt x="27" y="568"/>
                  </a:lnTo>
                  <a:lnTo>
                    <a:pt x="20" y="551"/>
                  </a:lnTo>
                  <a:lnTo>
                    <a:pt x="15" y="533"/>
                  </a:lnTo>
                  <a:lnTo>
                    <a:pt x="0" y="521"/>
                  </a:lnTo>
                  <a:lnTo>
                    <a:pt x="0" y="497"/>
                  </a:lnTo>
                  <a:lnTo>
                    <a:pt x="0" y="497"/>
                  </a:lnTo>
                  <a:lnTo>
                    <a:pt x="0" y="464"/>
                  </a:lnTo>
                  <a:lnTo>
                    <a:pt x="6" y="446"/>
                  </a:lnTo>
                  <a:lnTo>
                    <a:pt x="2" y="433"/>
                  </a:lnTo>
                  <a:lnTo>
                    <a:pt x="13" y="418"/>
                  </a:lnTo>
                  <a:lnTo>
                    <a:pt x="14" y="406"/>
                  </a:lnTo>
                  <a:lnTo>
                    <a:pt x="14" y="406"/>
                  </a:lnTo>
                  <a:lnTo>
                    <a:pt x="25" y="388"/>
                  </a:lnTo>
                  <a:lnTo>
                    <a:pt x="33" y="382"/>
                  </a:lnTo>
                  <a:lnTo>
                    <a:pt x="71" y="395"/>
                  </a:lnTo>
                  <a:lnTo>
                    <a:pt x="93" y="397"/>
                  </a:lnTo>
                  <a:lnTo>
                    <a:pt x="113" y="393"/>
                  </a:lnTo>
                  <a:lnTo>
                    <a:pt x="134" y="397"/>
                  </a:lnTo>
                  <a:lnTo>
                    <a:pt x="143" y="390"/>
                  </a:lnTo>
                  <a:lnTo>
                    <a:pt x="146" y="382"/>
                  </a:lnTo>
                  <a:lnTo>
                    <a:pt x="139" y="368"/>
                  </a:lnTo>
                  <a:lnTo>
                    <a:pt x="139" y="360"/>
                  </a:lnTo>
                  <a:lnTo>
                    <a:pt x="159" y="335"/>
                  </a:lnTo>
                  <a:lnTo>
                    <a:pt x="172" y="326"/>
                  </a:lnTo>
                  <a:lnTo>
                    <a:pt x="218" y="314"/>
                  </a:lnTo>
                  <a:lnTo>
                    <a:pt x="229" y="305"/>
                  </a:lnTo>
                  <a:lnTo>
                    <a:pt x="240" y="298"/>
                  </a:lnTo>
                  <a:lnTo>
                    <a:pt x="248" y="282"/>
                  </a:lnTo>
                  <a:lnTo>
                    <a:pt x="256" y="275"/>
                  </a:lnTo>
                  <a:lnTo>
                    <a:pt x="267" y="271"/>
                  </a:lnTo>
                  <a:lnTo>
                    <a:pt x="297" y="276"/>
                  </a:lnTo>
                  <a:lnTo>
                    <a:pt x="344" y="274"/>
                  </a:lnTo>
                  <a:lnTo>
                    <a:pt x="347" y="259"/>
                  </a:lnTo>
                  <a:lnTo>
                    <a:pt x="346" y="248"/>
                  </a:lnTo>
                  <a:lnTo>
                    <a:pt x="337" y="230"/>
                  </a:lnTo>
                  <a:lnTo>
                    <a:pt x="340" y="216"/>
                  </a:lnTo>
                  <a:lnTo>
                    <a:pt x="316" y="180"/>
                  </a:lnTo>
                  <a:lnTo>
                    <a:pt x="303" y="166"/>
                  </a:lnTo>
                  <a:lnTo>
                    <a:pt x="301" y="161"/>
                  </a:lnTo>
                  <a:lnTo>
                    <a:pt x="303" y="140"/>
                  </a:lnTo>
                  <a:lnTo>
                    <a:pt x="303" y="122"/>
                  </a:lnTo>
                  <a:lnTo>
                    <a:pt x="317" y="117"/>
                  </a:lnTo>
                  <a:lnTo>
                    <a:pt x="333" y="96"/>
                  </a:lnTo>
                  <a:lnTo>
                    <a:pt x="342" y="88"/>
                  </a:lnTo>
                  <a:lnTo>
                    <a:pt x="357" y="82"/>
                  </a:lnTo>
                  <a:lnTo>
                    <a:pt x="360" y="76"/>
                  </a:lnTo>
                  <a:lnTo>
                    <a:pt x="359" y="67"/>
                  </a:lnTo>
                  <a:lnTo>
                    <a:pt x="354" y="59"/>
                  </a:lnTo>
                  <a:lnTo>
                    <a:pt x="341" y="47"/>
                  </a:lnTo>
                  <a:lnTo>
                    <a:pt x="332" y="44"/>
                  </a:lnTo>
                  <a:lnTo>
                    <a:pt x="332" y="44"/>
                  </a:lnTo>
                  <a:lnTo>
                    <a:pt x="331" y="32"/>
                  </a:lnTo>
                  <a:lnTo>
                    <a:pt x="334" y="20"/>
                  </a:lnTo>
                  <a:lnTo>
                    <a:pt x="343" y="8"/>
                  </a:lnTo>
                  <a:lnTo>
                    <a:pt x="354" y="2"/>
                  </a:lnTo>
                  <a:lnTo>
                    <a:pt x="354" y="2"/>
                  </a:lnTo>
                  <a:lnTo>
                    <a:pt x="361" y="10"/>
                  </a:lnTo>
                  <a:lnTo>
                    <a:pt x="367" y="11"/>
                  </a:lnTo>
                  <a:lnTo>
                    <a:pt x="374" y="9"/>
                  </a:lnTo>
                  <a:lnTo>
                    <a:pt x="378" y="0"/>
                  </a:lnTo>
                  <a:lnTo>
                    <a:pt x="378" y="0"/>
                  </a:lnTo>
                  <a:lnTo>
                    <a:pt x="398" y="17"/>
                  </a:lnTo>
                  <a:lnTo>
                    <a:pt x="403" y="36"/>
                  </a:lnTo>
                  <a:lnTo>
                    <a:pt x="408" y="41"/>
                  </a:lnTo>
                  <a:lnTo>
                    <a:pt x="446" y="63"/>
                  </a:lnTo>
                  <a:lnTo>
                    <a:pt x="467" y="67"/>
                  </a:lnTo>
                  <a:lnTo>
                    <a:pt x="479" y="82"/>
                  </a:lnTo>
                  <a:lnTo>
                    <a:pt x="494" y="95"/>
                  </a:lnTo>
                  <a:lnTo>
                    <a:pt x="535" y="101"/>
                  </a:lnTo>
                  <a:lnTo>
                    <a:pt x="579" y="130"/>
                  </a:lnTo>
                  <a:lnTo>
                    <a:pt x="610" y="127"/>
                  </a:lnTo>
                  <a:lnTo>
                    <a:pt x="633" y="150"/>
                  </a:lnTo>
                  <a:lnTo>
                    <a:pt x="639" y="159"/>
                  </a:lnTo>
                  <a:lnTo>
                    <a:pt x="685" y="178"/>
                  </a:lnTo>
                  <a:lnTo>
                    <a:pt x="689" y="187"/>
                  </a:lnTo>
                  <a:lnTo>
                    <a:pt x="691" y="205"/>
                  </a:lnTo>
                  <a:lnTo>
                    <a:pt x="692" y="287"/>
                  </a:lnTo>
                  <a:lnTo>
                    <a:pt x="690" y="342"/>
                  </a:lnTo>
                  <a:lnTo>
                    <a:pt x="694" y="383"/>
                  </a:lnTo>
                  <a:lnTo>
                    <a:pt x="706" y="396"/>
                  </a:lnTo>
                  <a:lnTo>
                    <a:pt x="740" y="419"/>
                  </a:lnTo>
                  <a:lnTo>
                    <a:pt x="775" y="452"/>
                  </a:lnTo>
                  <a:lnTo>
                    <a:pt x="791" y="481"/>
                  </a:lnTo>
                  <a:lnTo>
                    <a:pt x="796" y="505"/>
                  </a:lnTo>
                  <a:lnTo>
                    <a:pt x="796" y="534"/>
                  </a:lnTo>
                  <a:lnTo>
                    <a:pt x="724" y="109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2" name="Freeform 6">
              <a:extLst>
                <a:ext uri="{FF2B5EF4-FFF2-40B4-BE49-F238E27FC236}">
                  <a16:creationId xmlns:a16="http://schemas.microsoft.com/office/drawing/2014/main" id="{8B464CE3-1819-4A84-9136-6E642E4465A3}"/>
                </a:ext>
              </a:extLst>
            </p:cNvPr>
            <p:cNvSpPr>
              <a:spLocks noEditPoints="1"/>
            </p:cNvSpPr>
            <p:nvPr/>
          </p:nvSpPr>
          <p:spPr bwMode="auto">
            <a:xfrm>
              <a:off x="7932595" y="4268788"/>
              <a:ext cx="1001713" cy="1243013"/>
            </a:xfrm>
            <a:custGeom>
              <a:avLst/>
              <a:gdLst>
                <a:gd name="T0" fmla="*/ 419 w 631"/>
                <a:gd name="T1" fmla="*/ 3 h 783"/>
                <a:gd name="T2" fmla="*/ 449 w 631"/>
                <a:gd name="T3" fmla="*/ 94 h 783"/>
                <a:gd name="T4" fmla="*/ 548 w 631"/>
                <a:gd name="T5" fmla="*/ 154 h 783"/>
                <a:gd name="T6" fmla="*/ 606 w 631"/>
                <a:gd name="T7" fmla="*/ 197 h 783"/>
                <a:gd name="T8" fmla="*/ 602 w 631"/>
                <a:gd name="T9" fmla="*/ 319 h 783"/>
                <a:gd name="T10" fmla="*/ 595 w 631"/>
                <a:gd name="T11" fmla="*/ 423 h 783"/>
                <a:gd name="T12" fmla="*/ 524 w 631"/>
                <a:gd name="T13" fmla="*/ 439 h 783"/>
                <a:gd name="T14" fmla="*/ 442 w 631"/>
                <a:gd name="T15" fmla="*/ 484 h 783"/>
                <a:gd name="T16" fmla="*/ 393 w 631"/>
                <a:gd name="T17" fmla="*/ 453 h 783"/>
                <a:gd name="T18" fmla="*/ 345 w 631"/>
                <a:gd name="T19" fmla="*/ 434 h 783"/>
                <a:gd name="T20" fmla="*/ 312 w 631"/>
                <a:gd name="T21" fmla="*/ 502 h 783"/>
                <a:gd name="T22" fmla="*/ 289 w 631"/>
                <a:gd name="T23" fmla="*/ 540 h 783"/>
                <a:gd name="T24" fmla="*/ 322 w 631"/>
                <a:gd name="T25" fmla="*/ 618 h 783"/>
                <a:gd name="T26" fmla="*/ 383 w 631"/>
                <a:gd name="T27" fmla="*/ 561 h 783"/>
                <a:gd name="T28" fmla="*/ 400 w 631"/>
                <a:gd name="T29" fmla="*/ 596 h 783"/>
                <a:gd name="T30" fmla="*/ 369 w 631"/>
                <a:gd name="T31" fmla="*/ 637 h 783"/>
                <a:gd name="T32" fmla="*/ 349 w 631"/>
                <a:gd name="T33" fmla="*/ 693 h 783"/>
                <a:gd name="T34" fmla="*/ 392 w 631"/>
                <a:gd name="T35" fmla="*/ 756 h 783"/>
                <a:gd name="T36" fmla="*/ 361 w 631"/>
                <a:gd name="T37" fmla="*/ 766 h 783"/>
                <a:gd name="T38" fmla="*/ 340 w 631"/>
                <a:gd name="T39" fmla="*/ 721 h 783"/>
                <a:gd name="T40" fmla="*/ 325 w 631"/>
                <a:gd name="T41" fmla="*/ 686 h 783"/>
                <a:gd name="T42" fmla="*/ 304 w 631"/>
                <a:gd name="T43" fmla="*/ 650 h 783"/>
                <a:gd name="T44" fmla="*/ 290 w 631"/>
                <a:gd name="T45" fmla="*/ 601 h 783"/>
                <a:gd name="T46" fmla="*/ 267 w 631"/>
                <a:gd name="T47" fmla="*/ 566 h 783"/>
                <a:gd name="T48" fmla="*/ 248 w 631"/>
                <a:gd name="T49" fmla="*/ 559 h 783"/>
                <a:gd name="T50" fmla="*/ 216 w 631"/>
                <a:gd name="T51" fmla="*/ 523 h 783"/>
                <a:gd name="T52" fmla="*/ 183 w 631"/>
                <a:gd name="T53" fmla="*/ 497 h 783"/>
                <a:gd name="T54" fmla="*/ 134 w 631"/>
                <a:gd name="T55" fmla="*/ 481 h 783"/>
                <a:gd name="T56" fmla="*/ 123 w 631"/>
                <a:gd name="T57" fmla="*/ 466 h 783"/>
                <a:gd name="T58" fmla="*/ 111 w 631"/>
                <a:gd name="T59" fmla="*/ 448 h 783"/>
                <a:gd name="T60" fmla="*/ 100 w 631"/>
                <a:gd name="T61" fmla="*/ 434 h 783"/>
                <a:gd name="T62" fmla="*/ 89 w 631"/>
                <a:gd name="T63" fmla="*/ 418 h 783"/>
                <a:gd name="T64" fmla="*/ 64 w 631"/>
                <a:gd name="T65" fmla="*/ 371 h 783"/>
                <a:gd name="T66" fmla="*/ 62 w 631"/>
                <a:gd name="T67" fmla="*/ 341 h 783"/>
                <a:gd name="T68" fmla="*/ 57 w 631"/>
                <a:gd name="T69" fmla="*/ 328 h 783"/>
                <a:gd name="T70" fmla="*/ 42 w 631"/>
                <a:gd name="T71" fmla="*/ 262 h 783"/>
                <a:gd name="T72" fmla="*/ 46 w 631"/>
                <a:gd name="T73" fmla="*/ 258 h 783"/>
                <a:gd name="T74" fmla="*/ 48 w 631"/>
                <a:gd name="T75" fmla="*/ 247 h 783"/>
                <a:gd name="T76" fmla="*/ 61 w 631"/>
                <a:gd name="T77" fmla="*/ 212 h 783"/>
                <a:gd name="T78" fmla="*/ 41 w 631"/>
                <a:gd name="T79" fmla="*/ 169 h 783"/>
                <a:gd name="T80" fmla="*/ 33 w 631"/>
                <a:gd name="T81" fmla="*/ 152 h 783"/>
                <a:gd name="T82" fmla="*/ 25 w 631"/>
                <a:gd name="T83" fmla="*/ 136 h 783"/>
                <a:gd name="T84" fmla="*/ 16 w 631"/>
                <a:gd name="T85" fmla="*/ 106 h 783"/>
                <a:gd name="T86" fmla="*/ 2 w 631"/>
                <a:gd name="T87" fmla="*/ 74 h 783"/>
                <a:gd name="T88" fmla="*/ 98 w 631"/>
                <a:gd name="T89" fmla="*/ 108 h 783"/>
                <a:gd name="T90" fmla="*/ 163 w 631"/>
                <a:gd name="T91" fmla="*/ 116 h 783"/>
                <a:gd name="T92" fmla="*/ 180 w 631"/>
                <a:gd name="T93" fmla="*/ 178 h 783"/>
                <a:gd name="T94" fmla="*/ 222 w 631"/>
                <a:gd name="T95" fmla="*/ 182 h 783"/>
                <a:gd name="T96" fmla="*/ 330 w 631"/>
                <a:gd name="T97" fmla="*/ 114 h 783"/>
                <a:gd name="T98" fmla="*/ 329 w 631"/>
                <a:gd name="T99" fmla="*/ 79 h 783"/>
                <a:gd name="T100" fmla="*/ 387 w 631"/>
                <a:gd name="T101" fmla="*/ 1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1" h="783">
                  <a:moveTo>
                    <a:pt x="0" y="74"/>
                  </a:moveTo>
                  <a:lnTo>
                    <a:pt x="1" y="74"/>
                  </a:lnTo>
                  <a:lnTo>
                    <a:pt x="1" y="74"/>
                  </a:lnTo>
                  <a:lnTo>
                    <a:pt x="0" y="74"/>
                  </a:lnTo>
                  <a:close/>
                  <a:moveTo>
                    <a:pt x="419" y="3"/>
                  </a:moveTo>
                  <a:lnTo>
                    <a:pt x="419" y="27"/>
                  </a:lnTo>
                  <a:lnTo>
                    <a:pt x="434" y="39"/>
                  </a:lnTo>
                  <a:lnTo>
                    <a:pt x="438" y="57"/>
                  </a:lnTo>
                  <a:lnTo>
                    <a:pt x="446" y="74"/>
                  </a:lnTo>
                  <a:lnTo>
                    <a:pt x="449" y="94"/>
                  </a:lnTo>
                  <a:lnTo>
                    <a:pt x="468" y="136"/>
                  </a:lnTo>
                  <a:lnTo>
                    <a:pt x="479" y="142"/>
                  </a:lnTo>
                  <a:lnTo>
                    <a:pt x="531" y="144"/>
                  </a:lnTo>
                  <a:lnTo>
                    <a:pt x="541" y="147"/>
                  </a:lnTo>
                  <a:lnTo>
                    <a:pt x="548" y="154"/>
                  </a:lnTo>
                  <a:lnTo>
                    <a:pt x="544" y="184"/>
                  </a:lnTo>
                  <a:lnTo>
                    <a:pt x="549" y="192"/>
                  </a:lnTo>
                  <a:lnTo>
                    <a:pt x="563" y="197"/>
                  </a:lnTo>
                  <a:lnTo>
                    <a:pt x="583" y="192"/>
                  </a:lnTo>
                  <a:lnTo>
                    <a:pt x="606" y="197"/>
                  </a:lnTo>
                  <a:lnTo>
                    <a:pt x="605" y="225"/>
                  </a:lnTo>
                  <a:lnTo>
                    <a:pt x="611" y="273"/>
                  </a:lnTo>
                  <a:lnTo>
                    <a:pt x="608" y="281"/>
                  </a:lnTo>
                  <a:lnTo>
                    <a:pt x="599" y="293"/>
                  </a:lnTo>
                  <a:lnTo>
                    <a:pt x="602" y="319"/>
                  </a:lnTo>
                  <a:lnTo>
                    <a:pt x="595" y="350"/>
                  </a:lnTo>
                  <a:lnTo>
                    <a:pt x="631" y="404"/>
                  </a:lnTo>
                  <a:lnTo>
                    <a:pt x="631" y="404"/>
                  </a:lnTo>
                  <a:lnTo>
                    <a:pt x="616" y="410"/>
                  </a:lnTo>
                  <a:lnTo>
                    <a:pt x="595" y="423"/>
                  </a:lnTo>
                  <a:lnTo>
                    <a:pt x="577" y="418"/>
                  </a:lnTo>
                  <a:lnTo>
                    <a:pt x="568" y="419"/>
                  </a:lnTo>
                  <a:lnTo>
                    <a:pt x="556" y="425"/>
                  </a:lnTo>
                  <a:lnTo>
                    <a:pt x="540" y="425"/>
                  </a:lnTo>
                  <a:lnTo>
                    <a:pt x="524" y="439"/>
                  </a:lnTo>
                  <a:lnTo>
                    <a:pt x="501" y="451"/>
                  </a:lnTo>
                  <a:lnTo>
                    <a:pt x="464" y="484"/>
                  </a:lnTo>
                  <a:lnTo>
                    <a:pt x="455" y="488"/>
                  </a:lnTo>
                  <a:lnTo>
                    <a:pt x="447" y="488"/>
                  </a:lnTo>
                  <a:lnTo>
                    <a:pt x="442" y="484"/>
                  </a:lnTo>
                  <a:lnTo>
                    <a:pt x="425" y="451"/>
                  </a:lnTo>
                  <a:lnTo>
                    <a:pt x="425" y="451"/>
                  </a:lnTo>
                  <a:lnTo>
                    <a:pt x="417" y="444"/>
                  </a:lnTo>
                  <a:lnTo>
                    <a:pt x="412" y="443"/>
                  </a:lnTo>
                  <a:lnTo>
                    <a:pt x="393" y="453"/>
                  </a:lnTo>
                  <a:lnTo>
                    <a:pt x="377" y="453"/>
                  </a:lnTo>
                  <a:lnTo>
                    <a:pt x="360" y="459"/>
                  </a:lnTo>
                  <a:lnTo>
                    <a:pt x="353" y="453"/>
                  </a:lnTo>
                  <a:lnTo>
                    <a:pt x="349" y="439"/>
                  </a:lnTo>
                  <a:lnTo>
                    <a:pt x="345" y="434"/>
                  </a:lnTo>
                  <a:lnTo>
                    <a:pt x="339" y="432"/>
                  </a:lnTo>
                  <a:lnTo>
                    <a:pt x="330" y="433"/>
                  </a:lnTo>
                  <a:lnTo>
                    <a:pt x="323" y="446"/>
                  </a:lnTo>
                  <a:lnTo>
                    <a:pt x="327" y="472"/>
                  </a:lnTo>
                  <a:lnTo>
                    <a:pt x="312" y="502"/>
                  </a:lnTo>
                  <a:lnTo>
                    <a:pt x="284" y="508"/>
                  </a:lnTo>
                  <a:lnTo>
                    <a:pt x="269" y="523"/>
                  </a:lnTo>
                  <a:lnTo>
                    <a:pt x="272" y="530"/>
                  </a:lnTo>
                  <a:lnTo>
                    <a:pt x="286" y="535"/>
                  </a:lnTo>
                  <a:lnTo>
                    <a:pt x="289" y="540"/>
                  </a:lnTo>
                  <a:lnTo>
                    <a:pt x="290" y="590"/>
                  </a:lnTo>
                  <a:lnTo>
                    <a:pt x="295" y="595"/>
                  </a:lnTo>
                  <a:lnTo>
                    <a:pt x="308" y="603"/>
                  </a:lnTo>
                  <a:lnTo>
                    <a:pt x="316" y="615"/>
                  </a:lnTo>
                  <a:lnTo>
                    <a:pt x="322" y="618"/>
                  </a:lnTo>
                  <a:lnTo>
                    <a:pt x="331" y="618"/>
                  </a:lnTo>
                  <a:lnTo>
                    <a:pt x="339" y="614"/>
                  </a:lnTo>
                  <a:lnTo>
                    <a:pt x="349" y="581"/>
                  </a:lnTo>
                  <a:lnTo>
                    <a:pt x="358" y="566"/>
                  </a:lnTo>
                  <a:lnTo>
                    <a:pt x="383" y="561"/>
                  </a:lnTo>
                  <a:lnTo>
                    <a:pt x="383" y="561"/>
                  </a:lnTo>
                  <a:lnTo>
                    <a:pt x="388" y="559"/>
                  </a:lnTo>
                  <a:lnTo>
                    <a:pt x="397" y="559"/>
                  </a:lnTo>
                  <a:lnTo>
                    <a:pt x="403" y="566"/>
                  </a:lnTo>
                  <a:lnTo>
                    <a:pt x="400" y="596"/>
                  </a:lnTo>
                  <a:lnTo>
                    <a:pt x="408" y="613"/>
                  </a:lnTo>
                  <a:lnTo>
                    <a:pt x="403" y="629"/>
                  </a:lnTo>
                  <a:lnTo>
                    <a:pt x="400" y="635"/>
                  </a:lnTo>
                  <a:lnTo>
                    <a:pt x="395" y="637"/>
                  </a:lnTo>
                  <a:lnTo>
                    <a:pt x="369" y="637"/>
                  </a:lnTo>
                  <a:lnTo>
                    <a:pt x="355" y="647"/>
                  </a:lnTo>
                  <a:lnTo>
                    <a:pt x="352" y="648"/>
                  </a:lnTo>
                  <a:lnTo>
                    <a:pt x="345" y="641"/>
                  </a:lnTo>
                  <a:lnTo>
                    <a:pt x="344" y="677"/>
                  </a:lnTo>
                  <a:lnTo>
                    <a:pt x="349" y="693"/>
                  </a:lnTo>
                  <a:lnTo>
                    <a:pt x="379" y="696"/>
                  </a:lnTo>
                  <a:lnTo>
                    <a:pt x="387" y="700"/>
                  </a:lnTo>
                  <a:lnTo>
                    <a:pt x="397" y="734"/>
                  </a:lnTo>
                  <a:lnTo>
                    <a:pt x="392" y="756"/>
                  </a:lnTo>
                  <a:lnTo>
                    <a:pt x="392" y="756"/>
                  </a:lnTo>
                  <a:lnTo>
                    <a:pt x="388" y="763"/>
                  </a:lnTo>
                  <a:lnTo>
                    <a:pt x="375" y="771"/>
                  </a:lnTo>
                  <a:lnTo>
                    <a:pt x="368" y="783"/>
                  </a:lnTo>
                  <a:lnTo>
                    <a:pt x="368" y="783"/>
                  </a:lnTo>
                  <a:lnTo>
                    <a:pt x="361" y="766"/>
                  </a:lnTo>
                  <a:lnTo>
                    <a:pt x="357" y="767"/>
                  </a:lnTo>
                  <a:lnTo>
                    <a:pt x="358" y="763"/>
                  </a:lnTo>
                  <a:lnTo>
                    <a:pt x="352" y="753"/>
                  </a:lnTo>
                  <a:lnTo>
                    <a:pt x="348" y="730"/>
                  </a:lnTo>
                  <a:lnTo>
                    <a:pt x="340" y="721"/>
                  </a:lnTo>
                  <a:lnTo>
                    <a:pt x="332" y="720"/>
                  </a:lnTo>
                  <a:lnTo>
                    <a:pt x="328" y="718"/>
                  </a:lnTo>
                  <a:lnTo>
                    <a:pt x="327" y="712"/>
                  </a:lnTo>
                  <a:lnTo>
                    <a:pt x="321" y="704"/>
                  </a:lnTo>
                  <a:lnTo>
                    <a:pt x="325" y="686"/>
                  </a:lnTo>
                  <a:lnTo>
                    <a:pt x="316" y="681"/>
                  </a:lnTo>
                  <a:lnTo>
                    <a:pt x="311" y="671"/>
                  </a:lnTo>
                  <a:lnTo>
                    <a:pt x="316" y="661"/>
                  </a:lnTo>
                  <a:lnTo>
                    <a:pt x="316" y="655"/>
                  </a:lnTo>
                  <a:lnTo>
                    <a:pt x="304" y="650"/>
                  </a:lnTo>
                  <a:lnTo>
                    <a:pt x="300" y="640"/>
                  </a:lnTo>
                  <a:lnTo>
                    <a:pt x="300" y="629"/>
                  </a:lnTo>
                  <a:lnTo>
                    <a:pt x="294" y="622"/>
                  </a:lnTo>
                  <a:lnTo>
                    <a:pt x="289" y="620"/>
                  </a:lnTo>
                  <a:lnTo>
                    <a:pt x="290" y="601"/>
                  </a:lnTo>
                  <a:lnTo>
                    <a:pt x="267" y="586"/>
                  </a:lnTo>
                  <a:lnTo>
                    <a:pt x="266" y="582"/>
                  </a:lnTo>
                  <a:lnTo>
                    <a:pt x="270" y="586"/>
                  </a:lnTo>
                  <a:lnTo>
                    <a:pt x="272" y="578"/>
                  </a:lnTo>
                  <a:lnTo>
                    <a:pt x="267" y="566"/>
                  </a:lnTo>
                  <a:lnTo>
                    <a:pt x="262" y="560"/>
                  </a:lnTo>
                  <a:lnTo>
                    <a:pt x="250" y="561"/>
                  </a:lnTo>
                  <a:lnTo>
                    <a:pt x="254" y="567"/>
                  </a:lnTo>
                  <a:lnTo>
                    <a:pt x="250" y="564"/>
                  </a:lnTo>
                  <a:lnTo>
                    <a:pt x="248" y="559"/>
                  </a:lnTo>
                  <a:lnTo>
                    <a:pt x="243" y="556"/>
                  </a:lnTo>
                  <a:lnTo>
                    <a:pt x="242" y="549"/>
                  </a:lnTo>
                  <a:lnTo>
                    <a:pt x="236" y="546"/>
                  </a:lnTo>
                  <a:lnTo>
                    <a:pt x="236" y="537"/>
                  </a:lnTo>
                  <a:lnTo>
                    <a:pt x="216" y="523"/>
                  </a:lnTo>
                  <a:lnTo>
                    <a:pt x="205" y="520"/>
                  </a:lnTo>
                  <a:lnTo>
                    <a:pt x="198" y="513"/>
                  </a:lnTo>
                  <a:lnTo>
                    <a:pt x="199" y="508"/>
                  </a:lnTo>
                  <a:lnTo>
                    <a:pt x="191" y="509"/>
                  </a:lnTo>
                  <a:lnTo>
                    <a:pt x="183" y="497"/>
                  </a:lnTo>
                  <a:lnTo>
                    <a:pt x="178" y="495"/>
                  </a:lnTo>
                  <a:lnTo>
                    <a:pt x="168" y="499"/>
                  </a:lnTo>
                  <a:lnTo>
                    <a:pt x="160" y="493"/>
                  </a:lnTo>
                  <a:lnTo>
                    <a:pt x="156" y="494"/>
                  </a:lnTo>
                  <a:lnTo>
                    <a:pt x="134" y="481"/>
                  </a:lnTo>
                  <a:lnTo>
                    <a:pt x="127" y="474"/>
                  </a:lnTo>
                  <a:lnTo>
                    <a:pt x="130" y="471"/>
                  </a:lnTo>
                  <a:lnTo>
                    <a:pt x="126" y="468"/>
                  </a:lnTo>
                  <a:lnTo>
                    <a:pt x="127" y="465"/>
                  </a:lnTo>
                  <a:lnTo>
                    <a:pt x="123" y="466"/>
                  </a:lnTo>
                  <a:lnTo>
                    <a:pt x="117" y="459"/>
                  </a:lnTo>
                  <a:lnTo>
                    <a:pt x="121" y="460"/>
                  </a:lnTo>
                  <a:lnTo>
                    <a:pt x="120" y="455"/>
                  </a:lnTo>
                  <a:lnTo>
                    <a:pt x="116" y="456"/>
                  </a:lnTo>
                  <a:lnTo>
                    <a:pt x="111" y="448"/>
                  </a:lnTo>
                  <a:lnTo>
                    <a:pt x="105" y="438"/>
                  </a:lnTo>
                  <a:lnTo>
                    <a:pt x="106" y="432"/>
                  </a:lnTo>
                  <a:lnTo>
                    <a:pt x="101" y="431"/>
                  </a:lnTo>
                  <a:lnTo>
                    <a:pt x="102" y="435"/>
                  </a:lnTo>
                  <a:lnTo>
                    <a:pt x="100" y="434"/>
                  </a:lnTo>
                  <a:lnTo>
                    <a:pt x="98" y="426"/>
                  </a:lnTo>
                  <a:lnTo>
                    <a:pt x="100" y="427"/>
                  </a:lnTo>
                  <a:lnTo>
                    <a:pt x="101" y="425"/>
                  </a:lnTo>
                  <a:lnTo>
                    <a:pt x="97" y="425"/>
                  </a:lnTo>
                  <a:lnTo>
                    <a:pt x="89" y="418"/>
                  </a:lnTo>
                  <a:lnTo>
                    <a:pt x="90" y="413"/>
                  </a:lnTo>
                  <a:lnTo>
                    <a:pt x="82" y="411"/>
                  </a:lnTo>
                  <a:lnTo>
                    <a:pt x="73" y="390"/>
                  </a:lnTo>
                  <a:lnTo>
                    <a:pt x="68" y="387"/>
                  </a:lnTo>
                  <a:lnTo>
                    <a:pt x="64" y="371"/>
                  </a:lnTo>
                  <a:lnTo>
                    <a:pt x="56" y="360"/>
                  </a:lnTo>
                  <a:lnTo>
                    <a:pt x="57" y="357"/>
                  </a:lnTo>
                  <a:lnTo>
                    <a:pt x="65" y="352"/>
                  </a:lnTo>
                  <a:lnTo>
                    <a:pt x="67" y="345"/>
                  </a:lnTo>
                  <a:lnTo>
                    <a:pt x="62" y="341"/>
                  </a:lnTo>
                  <a:lnTo>
                    <a:pt x="62" y="336"/>
                  </a:lnTo>
                  <a:lnTo>
                    <a:pt x="66" y="335"/>
                  </a:lnTo>
                  <a:lnTo>
                    <a:pt x="63" y="329"/>
                  </a:lnTo>
                  <a:lnTo>
                    <a:pt x="60" y="330"/>
                  </a:lnTo>
                  <a:lnTo>
                    <a:pt x="57" y="328"/>
                  </a:lnTo>
                  <a:lnTo>
                    <a:pt x="54" y="305"/>
                  </a:lnTo>
                  <a:lnTo>
                    <a:pt x="48" y="294"/>
                  </a:lnTo>
                  <a:lnTo>
                    <a:pt x="37" y="279"/>
                  </a:lnTo>
                  <a:lnTo>
                    <a:pt x="35" y="265"/>
                  </a:lnTo>
                  <a:lnTo>
                    <a:pt x="42" y="262"/>
                  </a:lnTo>
                  <a:lnTo>
                    <a:pt x="39" y="269"/>
                  </a:lnTo>
                  <a:lnTo>
                    <a:pt x="40" y="270"/>
                  </a:lnTo>
                  <a:lnTo>
                    <a:pt x="42" y="268"/>
                  </a:lnTo>
                  <a:lnTo>
                    <a:pt x="45" y="268"/>
                  </a:lnTo>
                  <a:lnTo>
                    <a:pt x="46" y="258"/>
                  </a:lnTo>
                  <a:lnTo>
                    <a:pt x="50" y="258"/>
                  </a:lnTo>
                  <a:lnTo>
                    <a:pt x="51" y="248"/>
                  </a:lnTo>
                  <a:lnTo>
                    <a:pt x="48" y="256"/>
                  </a:lnTo>
                  <a:lnTo>
                    <a:pt x="46" y="254"/>
                  </a:lnTo>
                  <a:lnTo>
                    <a:pt x="48" y="247"/>
                  </a:lnTo>
                  <a:lnTo>
                    <a:pt x="47" y="242"/>
                  </a:lnTo>
                  <a:lnTo>
                    <a:pt x="55" y="227"/>
                  </a:lnTo>
                  <a:lnTo>
                    <a:pt x="55" y="221"/>
                  </a:lnTo>
                  <a:lnTo>
                    <a:pt x="61" y="217"/>
                  </a:lnTo>
                  <a:lnTo>
                    <a:pt x="61" y="212"/>
                  </a:lnTo>
                  <a:lnTo>
                    <a:pt x="57" y="212"/>
                  </a:lnTo>
                  <a:lnTo>
                    <a:pt x="57" y="215"/>
                  </a:lnTo>
                  <a:lnTo>
                    <a:pt x="53" y="213"/>
                  </a:lnTo>
                  <a:lnTo>
                    <a:pt x="54" y="192"/>
                  </a:lnTo>
                  <a:lnTo>
                    <a:pt x="41" y="169"/>
                  </a:lnTo>
                  <a:lnTo>
                    <a:pt x="45" y="165"/>
                  </a:lnTo>
                  <a:lnTo>
                    <a:pt x="40" y="166"/>
                  </a:lnTo>
                  <a:lnTo>
                    <a:pt x="25" y="140"/>
                  </a:lnTo>
                  <a:lnTo>
                    <a:pt x="29" y="142"/>
                  </a:lnTo>
                  <a:lnTo>
                    <a:pt x="33" y="152"/>
                  </a:lnTo>
                  <a:lnTo>
                    <a:pt x="38" y="152"/>
                  </a:lnTo>
                  <a:lnTo>
                    <a:pt x="40" y="150"/>
                  </a:lnTo>
                  <a:lnTo>
                    <a:pt x="34" y="142"/>
                  </a:lnTo>
                  <a:lnTo>
                    <a:pt x="33" y="136"/>
                  </a:lnTo>
                  <a:lnTo>
                    <a:pt x="25" y="136"/>
                  </a:lnTo>
                  <a:lnTo>
                    <a:pt x="22" y="136"/>
                  </a:lnTo>
                  <a:lnTo>
                    <a:pt x="17" y="129"/>
                  </a:lnTo>
                  <a:lnTo>
                    <a:pt x="19" y="122"/>
                  </a:lnTo>
                  <a:lnTo>
                    <a:pt x="17" y="108"/>
                  </a:lnTo>
                  <a:lnTo>
                    <a:pt x="16" y="106"/>
                  </a:lnTo>
                  <a:lnTo>
                    <a:pt x="14" y="108"/>
                  </a:lnTo>
                  <a:lnTo>
                    <a:pt x="8" y="99"/>
                  </a:lnTo>
                  <a:lnTo>
                    <a:pt x="2" y="84"/>
                  </a:lnTo>
                  <a:lnTo>
                    <a:pt x="2" y="74"/>
                  </a:lnTo>
                  <a:lnTo>
                    <a:pt x="2" y="74"/>
                  </a:lnTo>
                  <a:lnTo>
                    <a:pt x="34" y="71"/>
                  </a:lnTo>
                  <a:lnTo>
                    <a:pt x="42" y="84"/>
                  </a:lnTo>
                  <a:lnTo>
                    <a:pt x="69" y="110"/>
                  </a:lnTo>
                  <a:lnTo>
                    <a:pt x="93" y="107"/>
                  </a:lnTo>
                  <a:lnTo>
                    <a:pt x="98" y="108"/>
                  </a:lnTo>
                  <a:lnTo>
                    <a:pt x="100" y="122"/>
                  </a:lnTo>
                  <a:lnTo>
                    <a:pt x="103" y="124"/>
                  </a:lnTo>
                  <a:lnTo>
                    <a:pt x="141" y="113"/>
                  </a:lnTo>
                  <a:lnTo>
                    <a:pt x="158" y="111"/>
                  </a:lnTo>
                  <a:lnTo>
                    <a:pt x="163" y="116"/>
                  </a:lnTo>
                  <a:lnTo>
                    <a:pt x="163" y="129"/>
                  </a:lnTo>
                  <a:lnTo>
                    <a:pt x="154" y="157"/>
                  </a:lnTo>
                  <a:lnTo>
                    <a:pt x="170" y="164"/>
                  </a:lnTo>
                  <a:lnTo>
                    <a:pt x="178" y="171"/>
                  </a:lnTo>
                  <a:lnTo>
                    <a:pt x="180" y="178"/>
                  </a:lnTo>
                  <a:lnTo>
                    <a:pt x="177" y="192"/>
                  </a:lnTo>
                  <a:lnTo>
                    <a:pt x="179" y="199"/>
                  </a:lnTo>
                  <a:lnTo>
                    <a:pt x="197" y="200"/>
                  </a:lnTo>
                  <a:lnTo>
                    <a:pt x="205" y="197"/>
                  </a:lnTo>
                  <a:lnTo>
                    <a:pt x="222" y="182"/>
                  </a:lnTo>
                  <a:lnTo>
                    <a:pt x="253" y="190"/>
                  </a:lnTo>
                  <a:lnTo>
                    <a:pt x="269" y="165"/>
                  </a:lnTo>
                  <a:lnTo>
                    <a:pt x="303" y="139"/>
                  </a:lnTo>
                  <a:lnTo>
                    <a:pt x="322" y="120"/>
                  </a:lnTo>
                  <a:lnTo>
                    <a:pt x="330" y="114"/>
                  </a:lnTo>
                  <a:lnTo>
                    <a:pt x="352" y="105"/>
                  </a:lnTo>
                  <a:lnTo>
                    <a:pt x="353" y="102"/>
                  </a:lnTo>
                  <a:lnTo>
                    <a:pt x="352" y="97"/>
                  </a:lnTo>
                  <a:lnTo>
                    <a:pt x="332" y="87"/>
                  </a:lnTo>
                  <a:lnTo>
                    <a:pt x="329" y="79"/>
                  </a:lnTo>
                  <a:lnTo>
                    <a:pt x="342" y="68"/>
                  </a:lnTo>
                  <a:lnTo>
                    <a:pt x="385" y="46"/>
                  </a:lnTo>
                  <a:lnTo>
                    <a:pt x="391" y="33"/>
                  </a:lnTo>
                  <a:lnTo>
                    <a:pt x="391" y="21"/>
                  </a:lnTo>
                  <a:lnTo>
                    <a:pt x="387" y="12"/>
                  </a:lnTo>
                  <a:lnTo>
                    <a:pt x="389" y="3"/>
                  </a:lnTo>
                  <a:lnTo>
                    <a:pt x="401" y="0"/>
                  </a:lnTo>
                  <a:lnTo>
                    <a:pt x="419"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3" name="Freeform 7">
              <a:extLst>
                <a:ext uri="{FF2B5EF4-FFF2-40B4-BE49-F238E27FC236}">
                  <a16:creationId xmlns:a16="http://schemas.microsoft.com/office/drawing/2014/main" id="{59BDBD86-20E3-448B-818B-B0A5DAF413C1}"/>
                </a:ext>
              </a:extLst>
            </p:cNvPr>
            <p:cNvSpPr>
              <a:spLocks/>
            </p:cNvSpPr>
            <p:nvPr/>
          </p:nvSpPr>
          <p:spPr bwMode="auto">
            <a:xfrm>
              <a:off x="7556358" y="3514725"/>
              <a:ext cx="1063625" cy="1071563"/>
            </a:xfrm>
            <a:custGeom>
              <a:avLst/>
              <a:gdLst>
                <a:gd name="T0" fmla="*/ 185 w 670"/>
                <a:gd name="T1" fmla="*/ 480 h 675"/>
                <a:gd name="T2" fmla="*/ 179 w 670"/>
                <a:gd name="T3" fmla="*/ 471 h 675"/>
                <a:gd name="T4" fmla="*/ 160 w 670"/>
                <a:gd name="T5" fmla="*/ 462 h 675"/>
                <a:gd name="T6" fmla="*/ 146 w 670"/>
                <a:gd name="T7" fmla="*/ 448 h 675"/>
                <a:gd name="T8" fmla="*/ 143 w 670"/>
                <a:gd name="T9" fmla="*/ 450 h 675"/>
                <a:gd name="T10" fmla="*/ 123 w 670"/>
                <a:gd name="T11" fmla="*/ 435 h 675"/>
                <a:gd name="T12" fmla="*/ 106 w 670"/>
                <a:gd name="T13" fmla="*/ 430 h 675"/>
                <a:gd name="T14" fmla="*/ 82 w 670"/>
                <a:gd name="T15" fmla="*/ 421 h 675"/>
                <a:gd name="T16" fmla="*/ 87 w 670"/>
                <a:gd name="T17" fmla="*/ 411 h 675"/>
                <a:gd name="T18" fmla="*/ 82 w 670"/>
                <a:gd name="T19" fmla="*/ 380 h 675"/>
                <a:gd name="T20" fmla="*/ 121 w 670"/>
                <a:gd name="T21" fmla="*/ 364 h 675"/>
                <a:gd name="T22" fmla="*/ 135 w 670"/>
                <a:gd name="T23" fmla="*/ 364 h 675"/>
                <a:gd name="T24" fmla="*/ 153 w 670"/>
                <a:gd name="T25" fmla="*/ 355 h 675"/>
                <a:gd name="T26" fmla="*/ 153 w 670"/>
                <a:gd name="T27" fmla="*/ 267 h 675"/>
                <a:gd name="T28" fmla="*/ 104 w 670"/>
                <a:gd name="T29" fmla="*/ 209 h 675"/>
                <a:gd name="T30" fmla="*/ 69 w 670"/>
                <a:gd name="T31" fmla="*/ 180 h 675"/>
                <a:gd name="T32" fmla="*/ 50 w 670"/>
                <a:gd name="T33" fmla="*/ 152 h 675"/>
                <a:gd name="T34" fmla="*/ 61 w 670"/>
                <a:gd name="T35" fmla="*/ 123 h 675"/>
                <a:gd name="T36" fmla="*/ 61 w 670"/>
                <a:gd name="T37" fmla="*/ 112 h 675"/>
                <a:gd name="T38" fmla="*/ 29 w 670"/>
                <a:gd name="T39" fmla="*/ 93 h 675"/>
                <a:gd name="T40" fmla="*/ 25 w 670"/>
                <a:gd name="T41" fmla="*/ 36 h 675"/>
                <a:gd name="T42" fmla="*/ 3 w 670"/>
                <a:gd name="T43" fmla="*/ 33 h 675"/>
                <a:gd name="T44" fmla="*/ 3 w 670"/>
                <a:gd name="T45" fmla="*/ 23 h 675"/>
                <a:gd name="T46" fmla="*/ 82 w 670"/>
                <a:gd name="T47" fmla="*/ 14 h 675"/>
                <a:gd name="T48" fmla="*/ 131 w 670"/>
                <a:gd name="T49" fmla="*/ 6 h 675"/>
                <a:gd name="T50" fmla="*/ 158 w 670"/>
                <a:gd name="T51" fmla="*/ 48 h 675"/>
                <a:gd name="T52" fmla="*/ 181 w 670"/>
                <a:gd name="T53" fmla="*/ 62 h 675"/>
                <a:gd name="T54" fmla="*/ 195 w 670"/>
                <a:gd name="T55" fmla="*/ 75 h 675"/>
                <a:gd name="T56" fmla="*/ 197 w 670"/>
                <a:gd name="T57" fmla="*/ 87 h 675"/>
                <a:gd name="T58" fmla="*/ 246 w 670"/>
                <a:gd name="T59" fmla="*/ 81 h 675"/>
                <a:gd name="T60" fmla="*/ 245 w 670"/>
                <a:gd name="T61" fmla="*/ 68 h 675"/>
                <a:gd name="T62" fmla="*/ 255 w 670"/>
                <a:gd name="T63" fmla="*/ 69 h 675"/>
                <a:gd name="T64" fmla="*/ 298 w 670"/>
                <a:gd name="T65" fmla="*/ 102 h 675"/>
                <a:gd name="T66" fmla="*/ 383 w 670"/>
                <a:gd name="T67" fmla="*/ 105 h 675"/>
                <a:gd name="T68" fmla="*/ 378 w 670"/>
                <a:gd name="T69" fmla="*/ 137 h 675"/>
                <a:gd name="T70" fmla="*/ 397 w 670"/>
                <a:gd name="T71" fmla="*/ 146 h 675"/>
                <a:gd name="T72" fmla="*/ 401 w 670"/>
                <a:gd name="T73" fmla="*/ 240 h 675"/>
                <a:gd name="T74" fmla="*/ 417 w 670"/>
                <a:gd name="T75" fmla="*/ 291 h 675"/>
                <a:gd name="T76" fmla="*/ 490 w 670"/>
                <a:gd name="T77" fmla="*/ 274 h 675"/>
                <a:gd name="T78" fmla="*/ 540 w 670"/>
                <a:gd name="T79" fmla="*/ 252 h 675"/>
                <a:gd name="T80" fmla="*/ 609 w 670"/>
                <a:gd name="T81" fmla="*/ 267 h 675"/>
                <a:gd name="T82" fmla="*/ 619 w 670"/>
                <a:gd name="T83" fmla="*/ 326 h 675"/>
                <a:gd name="T84" fmla="*/ 655 w 670"/>
                <a:gd name="T85" fmla="*/ 375 h 675"/>
                <a:gd name="T86" fmla="*/ 669 w 670"/>
                <a:gd name="T87" fmla="*/ 399 h 675"/>
                <a:gd name="T88" fmla="*/ 656 w 670"/>
                <a:gd name="T89" fmla="*/ 445 h 675"/>
                <a:gd name="T90" fmla="*/ 638 w 670"/>
                <a:gd name="T91" fmla="*/ 475 h 675"/>
                <a:gd name="T92" fmla="*/ 628 w 670"/>
                <a:gd name="T93" fmla="*/ 496 h 675"/>
                <a:gd name="T94" fmla="*/ 579 w 670"/>
                <a:gd name="T95" fmla="*/ 542 h 675"/>
                <a:gd name="T96" fmla="*/ 589 w 670"/>
                <a:gd name="T97" fmla="*/ 572 h 675"/>
                <a:gd name="T98" fmla="*/ 567 w 670"/>
                <a:gd name="T99" fmla="*/ 589 h 675"/>
                <a:gd name="T100" fmla="*/ 506 w 670"/>
                <a:gd name="T101" fmla="*/ 640 h 675"/>
                <a:gd name="T102" fmla="*/ 442 w 670"/>
                <a:gd name="T103" fmla="*/ 672 h 675"/>
                <a:gd name="T104" fmla="*/ 414 w 670"/>
                <a:gd name="T105" fmla="*/ 667 h 675"/>
                <a:gd name="T106" fmla="*/ 407 w 670"/>
                <a:gd name="T107" fmla="*/ 639 h 675"/>
                <a:gd name="T108" fmla="*/ 400 w 670"/>
                <a:gd name="T109" fmla="*/ 591 h 675"/>
                <a:gd name="T110" fmla="*/ 340 w 670"/>
                <a:gd name="T111" fmla="*/ 599 h 675"/>
                <a:gd name="T112" fmla="*/ 330 w 670"/>
                <a:gd name="T113" fmla="*/ 582 h 675"/>
                <a:gd name="T114" fmla="*/ 271 w 670"/>
                <a:gd name="T115" fmla="*/ 546 h 675"/>
                <a:gd name="T116" fmla="*/ 238 w 670"/>
                <a:gd name="T117" fmla="*/ 549 h 675"/>
                <a:gd name="T118" fmla="*/ 237 w 670"/>
                <a:gd name="T119" fmla="*/ 550 h 675"/>
                <a:gd name="T120" fmla="*/ 231 w 670"/>
                <a:gd name="T121" fmla="*/ 529 h 675"/>
                <a:gd name="T122" fmla="*/ 223 w 670"/>
                <a:gd name="T123" fmla="*/ 534 h 675"/>
                <a:gd name="T124" fmla="*/ 212 w 670"/>
                <a:gd name="T125" fmla="*/ 500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 h="675">
                  <a:moveTo>
                    <a:pt x="190" y="480"/>
                  </a:moveTo>
                  <a:lnTo>
                    <a:pt x="187" y="478"/>
                  </a:lnTo>
                  <a:lnTo>
                    <a:pt x="185" y="480"/>
                  </a:lnTo>
                  <a:lnTo>
                    <a:pt x="183" y="479"/>
                  </a:lnTo>
                  <a:lnTo>
                    <a:pt x="178" y="474"/>
                  </a:lnTo>
                  <a:lnTo>
                    <a:pt x="179" y="471"/>
                  </a:lnTo>
                  <a:lnTo>
                    <a:pt x="175" y="472"/>
                  </a:lnTo>
                  <a:lnTo>
                    <a:pt x="166" y="461"/>
                  </a:lnTo>
                  <a:lnTo>
                    <a:pt x="160" y="462"/>
                  </a:lnTo>
                  <a:lnTo>
                    <a:pt x="146" y="451"/>
                  </a:lnTo>
                  <a:lnTo>
                    <a:pt x="148" y="450"/>
                  </a:lnTo>
                  <a:lnTo>
                    <a:pt x="146" y="448"/>
                  </a:lnTo>
                  <a:lnTo>
                    <a:pt x="148" y="442"/>
                  </a:lnTo>
                  <a:lnTo>
                    <a:pt x="143" y="445"/>
                  </a:lnTo>
                  <a:lnTo>
                    <a:pt x="143" y="450"/>
                  </a:lnTo>
                  <a:lnTo>
                    <a:pt x="137" y="450"/>
                  </a:lnTo>
                  <a:lnTo>
                    <a:pt x="127" y="443"/>
                  </a:lnTo>
                  <a:lnTo>
                    <a:pt x="123" y="435"/>
                  </a:lnTo>
                  <a:lnTo>
                    <a:pt x="116" y="432"/>
                  </a:lnTo>
                  <a:lnTo>
                    <a:pt x="116" y="429"/>
                  </a:lnTo>
                  <a:lnTo>
                    <a:pt x="106" y="430"/>
                  </a:lnTo>
                  <a:lnTo>
                    <a:pt x="106" y="437"/>
                  </a:lnTo>
                  <a:lnTo>
                    <a:pt x="94" y="434"/>
                  </a:lnTo>
                  <a:lnTo>
                    <a:pt x="82" y="421"/>
                  </a:lnTo>
                  <a:lnTo>
                    <a:pt x="83" y="414"/>
                  </a:lnTo>
                  <a:lnTo>
                    <a:pt x="86" y="415"/>
                  </a:lnTo>
                  <a:lnTo>
                    <a:pt x="87" y="411"/>
                  </a:lnTo>
                  <a:lnTo>
                    <a:pt x="77" y="397"/>
                  </a:lnTo>
                  <a:lnTo>
                    <a:pt x="77" y="397"/>
                  </a:lnTo>
                  <a:lnTo>
                    <a:pt x="82" y="380"/>
                  </a:lnTo>
                  <a:lnTo>
                    <a:pt x="103" y="379"/>
                  </a:lnTo>
                  <a:lnTo>
                    <a:pt x="111" y="375"/>
                  </a:lnTo>
                  <a:lnTo>
                    <a:pt x="121" y="364"/>
                  </a:lnTo>
                  <a:lnTo>
                    <a:pt x="121" y="364"/>
                  </a:lnTo>
                  <a:lnTo>
                    <a:pt x="135" y="364"/>
                  </a:lnTo>
                  <a:lnTo>
                    <a:pt x="135" y="364"/>
                  </a:lnTo>
                  <a:lnTo>
                    <a:pt x="145" y="364"/>
                  </a:lnTo>
                  <a:lnTo>
                    <a:pt x="150" y="360"/>
                  </a:lnTo>
                  <a:lnTo>
                    <a:pt x="153" y="355"/>
                  </a:lnTo>
                  <a:lnTo>
                    <a:pt x="153" y="300"/>
                  </a:lnTo>
                  <a:lnTo>
                    <a:pt x="158" y="272"/>
                  </a:lnTo>
                  <a:lnTo>
                    <a:pt x="153" y="267"/>
                  </a:lnTo>
                  <a:lnTo>
                    <a:pt x="139" y="265"/>
                  </a:lnTo>
                  <a:lnTo>
                    <a:pt x="126" y="228"/>
                  </a:lnTo>
                  <a:lnTo>
                    <a:pt x="104" y="209"/>
                  </a:lnTo>
                  <a:lnTo>
                    <a:pt x="100" y="195"/>
                  </a:lnTo>
                  <a:lnTo>
                    <a:pt x="74" y="179"/>
                  </a:lnTo>
                  <a:lnTo>
                    <a:pt x="69" y="180"/>
                  </a:lnTo>
                  <a:lnTo>
                    <a:pt x="62" y="186"/>
                  </a:lnTo>
                  <a:lnTo>
                    <a:pt x="58" y="169"/>
                  </a:lnTo>
                  <a:lnTo>
                    <a:pt x="50" y="152"/>
                  </a:lnTo>
                  <a:lnTo>
                    <a:pt x="50" y="143"/>
                  </a:lnTo>
                  <a:lnTo>
                    <a:pt x="50" y="143"/>
                  </a:lnTo>
                  <a:lnTo>
                    <a:pt x="61" y="123"/>
                  </a:lnTo>
                  <a:lnTo>
                    <a:pt x="62" y="117"/>
                  </a:lnTo>
                  <a:lnTo>
                    <a:pt x="62" y="117"/>
                  </a:lnTo>
                  <a:lnTo>
                    <a:pt x="61" y="112"/>
                  </a:lnTo>
                  <a:lnTo>
                    <a:pt x="55" y="109"/>
                  </a:lnTo>
                  <a:lnTo>
                    <a:pt x="38" y="104"/>
                  </a:lnTo>
                  <a:lnTo>
                    <a:pt x="29" y="93"/>
                  </a:lnTo>
                  <a:lnTo>
                    <a:pt x="26" y="83"/>
                  </a:lnTo>
                  <a:lnTo>
                    <a:pt x="29" y="51"/>
                  </a:lnTo>
                  <a:lnTo>
                    <a:pt x="25" y="36"/>
                  </a:lnTo>
                  <a:lnTo>
                    <a:pt x="20" y="31"/>
                  </a:lnTo>
                  <a:lnTo>
                    <a:pt x="3" y="33"/>
                  </a:lnTo>
                  <a:lnTo>
                    <a:pt x="3" y="33"/>
                  </a:lnTo>
                  <a:lnTo>
                    <a:pt x="0" y="28"/>
                  </a:lnTo>
                  <a:lnTo>
                    <a:pt x="0" y="28"/>
                  </a:lnTo>
                  <a:lnTo>
                    <a:pt x="3" y="23"/>
                  </a:lnTo>
                  <a:lnTo>
                    <a:pt x="21" y="19"/>
                  </a:lnTo>
                  <a:lnTo>
                    <a:pt x="59" y="2"/>
                  </a:lnTo>
                  <a:lnTo>
                    <a:pt x="82" y="14"/>
                  </a:lnTo>
                  <a:lnTo>
                    <a:pt x="91" y="15"/>
                  </a:lnTo>
                  <a:lnTo>
                    <a:pt x="124" y="0"/>
                  </a:lnTo>
                  <a:lnTo>
                    <a:pt x="131" y="6"/>
                  </a:lnTo>
                  <a:lnTo>
                    <a:pt x="136" y="25"/>
                  </a:lnTo>
                  <a:lnTo>
                    <a:pt x="149" y="46"/>
                  </a:lnTo>
                  <a:lnTo>
                    <a:pt x="158" y="48"/>
                  </a:lnTo>
                  <a:lnTo>
                    <a:pt x="177" y="49"/>
                  </a:lnTo>
                  <a:lnTo>
                    <a:pt x="181" y="54"/>
                  </a:lnTo>
                  <a:lnTo>
                    <a:pt x="181" y="62"/>
                  </a:lnTo>
                  <a:lnTo>
                    <a:pt x="194" y="71"/>
                  </a:lnTo>
                  <a:lnTo>
                    <a:pt x="195" y="75"/>
                  </a:lnTo>
                  <a:lnTo>
                    <a:pt x="195" y="75"/>
                  </a:lnTo>
                  <a:lnTo>
                    <a:pt x="193" y="83"/>
                  </a:lnTo>
                  <a:lnTo>
                    <a:pt x="197" y="87"/>
                  </a:lnTo>
                  <a:lnTo>
                    <a:pt x="197" y="87"/>
                  </a:lnTo>
                  <a:lnTo>
                    <a:pt x="217" y="73"/>
                  </a:lnTo>
                  <a:lnTo>
                    <a:pt x="223" y="72"/>
                  </a:lnTo>
                  <a:lnTo>
                    <a:pt x="246" y="81"/>
                  </a:lnTo>
                  <a:lnTo>
                    <a:pt x="248" y="78"/>
                  </a:lnTo>
                  <a:lnTo>
                    <a:pt x="245" y="68"/>
                  </a:lnTo>
                  <a:lnTo>
                    <a:pt x="245" y="68"/>
                  </a:lnTo>
                  <a:lnTo>
                    <a:pt x="249" y="65"/>
                  </a:lnTo>
                  <a:lnTo>
                    <a:pt x="249" y="65"/>
                  </a:lnTo>
                  <a:lnTo>
                    <a:pt x="255" y="69"/>
                  </a:lnTo>
                  <a:lnTo>
                    <a:pt x="258" y="80"/>
                  </a:lnTo>
                  <a:lnTo>
                    <a:pt x="275" y="85"/>
                  </a:lnTo>
                  <a:lnTo>
                    <a:pt x="298" y="102"/>
                  </a:lnTo>
                  <a:lnTo>
                    <a:pt x="330" y="101"/>
                  </a:lnTo>
                  <a:lnTo>
                    <a:pt x="373" y="94"/>
                  </a:lnTo>
                  <a:lnTo>
                    <a:pt x="383" y="105"/>
                  </a:lnTo>
                  <a:lnTo>
                    <a:pt x="383" y="105"/>
                  </a:lnTo>
                  <a:lnTo>
                    <a:pt x="386" y="119"/>
                  </a:lnTo>
                  <a:lnTo>
                    <a:pt x="378" y="137"/>
                  </a:lnTo>
                  <a:lnTo>
                    <a:pt x="378" y="142"/>
                  </a:lnTo>
                  <a:lnTo>
                    <a:pt x="385" y="149"/>
                  </a:lnTo>
                  <a:lnTo>
                    <a:pt x="397" y="146"/>
                  </a:lnTo>
                  <a:lnTo>
                    <a:pt x="400" y="149"/>
                  </a:lnTo>
                  <a:lnTo>
                    <a:pt x="393" y="204"/>
                  </a:lnTo>
                  <a:lnTo>
                    <a:pt x="401" y="240"/>
                  </a:lnTo>
                  <a:lnTo>
                    <a:pt x="399" y="277"/>
                  </a:lnTo>
                  <a:lnTo>
                    <a:pt x="406" y="288"/>
                  </a:lnTo>
                  <a:lnTo>
                    <a:pt x="417" y="291"/>
                  </a:lnTo>
                  <a:lnTo>
                    <a:pt x="451" y="279"/>
                  </a:lnTo>
                  <a:lnTo>
                    <a:pt x="481" y="278"/>
                  </a:lnTo>
                  <a:lnTo>
                    <a:pt x="490" y="274"/>
                  </a:lnTo>
                  <a:lnTo>
                    <a:pt x="504" y="257"/>
                  </a:lnTo>
                  <a:lnTo>
                    <a:pt x="516" y="252"/>
                  </a:lnTo>
                  <a:lnTo>
                    <a:pt x="540" y="252"/>
                  </a:lnTo>
                  <a:lnTo>
                    <a:pt x="583" y="259"/>
                  </a:lnTo>
                  <a:lnTo>
                    <a:pt x="583" y="259"/>
                  </a:lnTo>
                  <a:lnTo>
                    <a:pt x="609" y="267"/>
                  </a:lnTo>
                  <a:lnTo>
                    <a:pt x="614" y="271"/>
                  </a:lnTo>
                  <a:lnTo>
                    <a:pt x="612" y="319"/>
                  </a:lnTo>
                  <a:lnTo>
                    <a:pt x="619" y="326"/>
                  </a:lnTo>
                  <a:lnTo>
                    <a:pt x="639" y="331"/>
                  </a:lnTo>
                  <a:lnTo>
                    <a:pt x="644" y="336"/>
                  </a:lnTo>
                  <a:lnTo>
                    <a:pt x="655" y="375"/>
                  </a:lnTo>
                  <a:lnTo>
                    <a:pt x="670" y="387"/>
                  </a:lnTo>
                  <a:lnTo>
                    <a:pt x="670" y="387"/>
                  </a:lnTo>
                  <a:lnTo>
                    <a:pt x="669" y="399"/>
                  </a:lnTo>
                  <a:lnTo>
                    <a:pt x="658" y="414"/>
                  </a:lnTo>
                  <a:lnTo>
                    <a:pt x="662" y="427"/>
                  </a:lnTo>
                  <a:lnTo>
                    <a:pt x="656" y="445"/>
                  </a:lnTo>
                  <a:lnTo>
                    <a:pt x="656" y="478"/>
                  </a:lnTo>
                  <a:lnTo>
                    <a:pt x="656" y="478"/>
                  </a:lnTo>
                  <a:lnTo>
                    <a:pt x="638" y="475"/>
                  </a:lnTo>
                  <a:lnTo>
                    <a:pt x="625" y="478"/>
                  </a:lnTo>
                  <a:lnTo>
                    <a:pt x="624" y="487"/>
                  </a:lnTo>
                  <a:lnTo>
                    <a:pt x="628" y="496"/>
                  </a:lnTo>
                  <a:lnTo>
                    <a:pt x="628" y="508"/>
                  </a:lnTo>
                  <a:lnTo>
                    <a:pt x="622" y="521"/>
                  </a:lnTo>
                  <a:lnTo>
                    <a:pt x="579" y="542"/>
                  </a:lnTo>
                  <a:lnTo>
                    <a:pt x="566" y="553"/>
                  </a:lnTo>
                  <a:lnTo>
                    <a:pt x="569" y="561"/>
                  </a:lnTo>
                  <a:lnTo>
                    <a:pt x="589" y="572"/>
                  </a:lnTo>
                  <a:lnTo>
                    <a:pt x="590" y="577"/>
                  </a:lnTo>
                  <a:lnTo>
                    <a:pt x="589" y="580"/>
                  </a:lnTo>
                  <a:lnTo>
                    <a:pt x="567" y="589"/>
                  </a:lnTo>
                  <a:lnTo>
                    <a:pt x="559" y="595"/>
                  </a:lnTo>
                  <a:lnTo>
                    <a:pt x="540" y="614"/>
                  </a:lnTo>
                  <a:lnTo>
                    <a:pt x="506" y="640"/>
                  </a:lnTo>
                  <a:lnTo>
                    <a:pt x="489" y="665"/>
                  </a:lnTo>
                  <a:lnTo>
                    <a:pt x="458" y="656"/>
                  </a:lnTo>
                  <a:lnTo>
                    <a:pt x="442" y="672"/>
                  </a:lnTo>
                  <a:lnTo>
                    <a:pt x="434" y="675"/>
                  </a:lnTo>
                  <a:lnTo>
                    <a:pt x="416" y="674"/>
                  </a:lnTo>
                  <a:lnTo>
                    <a:pt x="414" y="667"/>
                  </a:lnTo>
                  <a:lnTo>
                    <a:pt x="417" y="653"/>
                  </a:lnTo>
                  <a:lnTo>
                    <a:pt x="415" y="646"/>
                  </a:lnTo>
                  <a:lnTo>
                    <a:pt x="407" y="639"/>
                  </a:lnTo>
                  <a:lnTo>
                    <a:pt x="391" y="632"/>
                  </a:lnTo>
                  <a:lnTo>
                    <a:pt x="400" y="603"/>
                  </a:lnTo>
                  <a:lnTo>
                    <a:pt x="400" y="591"/>
                  </a:lnTo>
                  <a:lnTo>
                    <a:pt x="395" y="586"/>
                  </a:lnTo>
                  <a:lnTo>
                    <a:pt x="378" y="587"/>
                  </a:lnTo>
                  <a:lnTo>
                    <a:pt x="340" y="599"/>
                  </a:lnTo>
                  <a:lnTo>
                    <a:pt x="337" y="597"/>
                  </a:lnTo>
                  <a:lnTo>
                    <a:pt x="335" y="583"/>
                  </a:lnTo>
                  <a:lnTo>
                    <a:pt x="330" y="582"/>
                  </a:lnTo>
                  <a:lnTo>
                    <a:pt x="306" y="585"/>
                  </a:lnTo>
                  <a:lnTo>
                    <a:pt x="279" y="559"/>
                  </a:lnTo>
                  <a:lnTo>
                    <a:pt x="271" y="546"/>
                  </a:lnTo>
                  <a:lnTo>
                    <a:pt x="238" y="549"/>
                  </a:lnTo>
                  <a:lnTo>
                    <a:pt x="238" y="549"/>
                  </a:lnTo>
                  <a:lnTo>
                    <a:pt x="238" y="549"/>
                  </a:lnTo>
                  <a:lnTo>
                    <a:pt x="238" y="549"/>
                  </a:lnTo>
                  <a:lnTo>
                    <a:pt x="237" y="550"/>
                  </a:lnTo>
                  <a:lnTo>
                    <a:pt x="237" y="550"/>
                  </a:lnTo>
                  <a:lnTo>
                    <a:pt x="234" y="538"/>
                  </a:lnTo>
                  <a:lnTo>
                    <a:pt x="230" y="534"/>
                  </a:lnTo>
                  <a:lnTo>
                    <a:pt x="231" y="529"/>
                  </a:lnTo>
                  <a:lnTo>
                    <a:pt x="225" y="529"/>
                  </a:lnTo>
                  <a:lnTo>
                    <a:pt x="226" y="535"/>
                  </a:lnTo>
                  <a:lnTo>
                    <a:pt x="223" y="534"/>
                  </a:lnTo>
                  <a:lnTo>
                    <a:pt x="222" y="521"/>
                  </a:lnTo>
                  <a:lnTo>
                    <a:pt x="216" y="517"/>
                  </a:lnTo>
                  <a:lnTo>
                    <a:pt x="212" y="500"/>
                  </a:lnTo>
                  <a:lnTo>
                    <a:pt x="190" y="48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4" name="Freeform 8">
              <a:extLst>
                <a:ext uri="{FF2B5EF4-FFF2-40B4-BE49-F238E27FC236}">
                  <a16:creationId xmlns:a16="http://schemas.microsoft.com/office/drawing/2014/main" id="{EF7C5B06-AF7D-417C-8D85-A825B28BFC95}"/>
                </a:ext>
              </a:extLst>
            </p:cNvPr>
            <p:cNvSpPr>
              <a:spLocks noEditPoints="1"/>
            </p:cNvSpPr>
            <p:nvPr/>
          </p:nvSpPr>
          <p:spPr bwMode="auto">
            <a:xfrm>
              <a:off x="9186720" y="3132138"/>
              <a:ext cx="2144713" cy="2592388"/>
            </a:xfrm>
            <a:custGeom>
              <a:avLst/>
              <a:gdLst>
                <a:gd name="T0" fmla="*/ 645 w 1351"/>
                <a:gd name="T1" fmla="*/ 353 h 1633"/>
                <a:gd name="T2" fmla="*/ 578 w 1351"/>
                <a:gd name="T3" fmla="*/ 247 h 1633"/>
                <a:gd name="T4" fmla="*/ 578 w 1351"/>
                <a:gd name="T5" fmla="*/ 250 h 1633"/>
                <a:gd name="T6" fmla="*/ 651 w 1351"/>
                <a:gd name="T7" fmla="*/ 373 h 1633"/>
                <a:gd name="T8" fmla="*/ 662 w 1351"/>
                <a:gd name="T9" fmla="*/ 364 h 1633"/>
                <a:gd name="T10" fmla="*/ 666 w 1351"/>
                <a:gd name="T11" fmla="*/ 383 h 1633"/>
                <a:gd name="T12" fmla="*/ 660 w 1351"/>
                <a:gd name="T13" fmla="*/ 418 h 1633"/>
                <a:gd name="T14" fmla="*/ 637 w 1351"/>
                <a:gd name="T15" fmla="*/ 420 h 1633"/>
                <a:gd name="T16" fmla="*/ 655 w 1351"/>
                <a:gd name="T17" fmla="*/ 446 h 1633"/>
                <a:gd name="T18" fmla="*/ 667 w 1351"/>
                <a:gd name="T19" fmla="*/ 480 h 1633"/>
                <a:gd name="T20" fmla="*/ 664 w 1351"/>
                <a:gd name="T21" fmla="*/ 481 h 1633"/>
                <a:gd name="T22" fmla="*/ 685 w 1351"/>
                <a:gd name="T23" fmla="*/ 513 h 1633"/>
                <a:gd name="T24" fmla="*/ 700 w 1351"/>
                <a:gd name="T25" fmla="*/ 519 h 1633"/>
                <a:gd name="T26" fmla="*/ 712 w 1351"/>
                <a:gd name="T27" fmla="*/ 571 h 1633"/>
                <a:gd name="T28" fmla="*/ 735 w 1351"/>
                <a:gd name="T29" fmla="*/ 616 h 1633"/>
                <a:gd name="T30" fmla="*/ 776 w 1351"/>
                <a:gd name="T31" fmla="*/ 637 h 1633"/>
                <a:gd name="T32" fmla="*/ 804 w 1351"/>
                <a:gd name="T33" fmla="*/ 629 h 1633"/>
                <a:gd name="T34" fmla="*/ 814 w 1351"/>
                <a:gd name="T35" fmla="*/ 630 h 1633"/>
                <a:gd name="T36" fmla="*/ 825 w 1351"/>
                <a:gd name="T37" fmla="*/ 631 h 1633"/>
                <a:gd name="T38" fmla="*/ 802 w 1351"/>
                <a:gd name="T39" fmla="*/ 664 h 1633"/>
                <a:gd name="T40" fmla="*/ 819 w 1351"/>
                <a:gd name="T41" fmla="*/ 668 h 1633"/>
                <a:gd name="T42" fmla="*/ 838 w 1351"/>
                <a:gd name="T43" fmla="*/ 698 h 1633"/>
                <a:gd name="T44" fmla="*/ 1351 w 1351"/>
                <a:gd name="T45" fmla="*/ 983 h 1633"/>
                <a:gd name="T46" fmla="*/ 415 w 1351"/>
                <a:gd name="T47" fmla="*/ 1492 h 1633"/>
                <a:gd name="T48" fmla="*/ 353 w 1351"/>
                <a:gd name="T49" fmla="*/ 1312 h 1633"/>
                <a:gd name="T50" fmla="*/ 404 w 1351"/>
                <a:gd name="T51" fmla="*/ 674 h 1633"/>
                <a:gd name="T52" fmla="*/ 321 w 1351"/>
                <a:gd name="T53" fmla="*/ 509 h 1633"/>
                <a:gd name="T54" fmla="*/ 263 w 1351"/>
                <a:gd name="T55" fmla="*/ 372 h 1633"/>
                <a:gd name="T56" fmla="*/ 108 w 1351"/>
                <a:gd name="T57" fmla="*/ 304 h 1633"/>
                <a:gd name="T58" fmla="*/ 27 w 1351"/>
                <a:gd name="T59" fmla="*/ 240 h 1633"/>
                <a:gd name="T60" fmla="*/ 39 w 1351"/>
                <a:gd name="T61" fmla="*/ 149 h 1633"/>
                <a:gd name="T62" fmla="*/ 179 w 1351"/>
                <a:gd name="T63" fmla="*/ 16 h 1633"/>
                <a:gd name="T64" fmla="*/ 350 w 1351"/>
                <a:gd name="T65" fmla="*/ 80 h 1633"/>
                <a:gd name="T66" fmla="*/ 455 w 1351"/>
                <a:gd name="T67" fmla="*/ 99 h 1633"/>
                <a:gd name="T68" fmla="*/ 464 w 1351"/>
                <a:gd name="T69" fmla="*/ 144 h 1633"/>
                <a:gd name="T70" fmla="*/ 486 w 1351"/>
                <a:gd name="T71" fmla="*/ 170 h 1633"/>
                <a:gd name="T72" fmla="*/ 494 w 1351"/>
                <a:gd name="T73" fmla="*/ 193 h 1633"/>
                <a:gd name="T74" fmla="*/ 487 w 1351"/>
                <a:gd name="T75" fmla="*/ 198 h 1633"/>
                <a:gd name="T76" fmla="*/ 497 w 1351"/>
                <a:gd name="T77" fmla="*/ 204 h 1633"/>
                <a:gd name="T78" fmla="*/ 499 w 1351"/>
                <a:gd name="T79" fmla="*/ 219 h 1633"/>
                <a:gd name="T80" fmla="*/ 525 w 1351"/>
                <a:gd name="T81" fmla="*/ 221 h 1633"/>
                <a:gd name="T82" fmla="*/ 549 w 1351"/>
                <a:gd name="T83" fmla="*/ 233 h 1633"/>
                <a:gd name="T84" fmla="*/ 528 w 1351"/>
                <a:gd name="T85" fmla="*/ 240 h 1633"/>
                <a:gd name="T86" fmla="*/ 542 w 1351"/>
                <a:gd name="T87" fmla="*/ 246 h 1633"/>
                <a:gd name="T88" fmla="*/ 555 w 1351"/>
                <a:gd name="T89" fmla="*/ 269 h 1633"/>
                <a:gd name="T90" fmla="*/ 563 w 1351"/>
                <a:gd name="T91" fmla="*/ 279 h 1633"/>
                <a:gd name="T92" fmla="*/ 578 w 1351"/>
                <a:gd name="T93" fmla="*/ 281 h 1633"/>
                <a:gd name="T94" fmla="*/ 575 w 1351"/>
                <a:gd name="T95" fmla="*/ 259 h 1633"/>
                <a:gd name="T96" fmla="*/ 582 w 1351"/>
                <a:gd name="T97" fmla="*/ 275 h 1633"/>
                <a:gd name="T98" fmla="*/ 599 w 1351"/>
                <a:gd name="T99" fmla="*/ 283 h 1633"/>
                <a:gd name="T100" fmla="*/ 596 w 1351"/>
                <a:gd name="T101" fmla="*/ 300 h 1633"/>
                <a:gd name="T102" fmla="*/ 652 w 1351"/>
                <a:gd name="T103" fmla="*/ 343 h 1633"/>
                <a:gd name="T104" fmla="*/ 637 w 1351"/>
                <a:gd name="T105" fmla="*/ 345 h 1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1" h="1633">
                  <a:moveTo>
                    <a:pt x="676" y="495"/>
                  </a:moveTo>
                  <a:lnTo>
                    <a:pt x="680" y="497"/>
                  </a:lnTo>
                  <a:lnTo>
                    <a:pt x="682" y="505"/>
                  </a:lnTo>
                  <a:lnTo>
                    <a:pt x="676" y="495"/>
                  </a:lnTo>
                  <a:close/>
                  <a:moveTo>
                    <a:pt x="645" y="353"/>
                  </a:moveTo>
                  <a:lnTo>
                    <a:pt x="649" y="356"/>
                  </a:lnTo>
                  <a:lnTo>
                    <a:pt x="649" y="361"/>
                  </a:lnTo>
                  <a:lnTo>
                    <a:pt x="641" y="357"/>
                  </a:lnTo>
                  <a:lnTo>
                    <a:pt x="645" y="353"/>
                  </a:lnTo>
                  <a:close/>
                  <a:moveTo>
                    <a:pt x="578" y="247"/>
                  </a:moveTo>
                  <a:lnTo>
                    <a:pt x="600" y="255"/>
                  </a:lnTo>
                  <a:lnTo>
                    <a:pt x="592" y="254"/>
                  </a:lnTo>
                  <a:lnTo>
                    <a:pt x="583" y="257"/>
                  </a:lnTo>
                  <a:lnTo>
                    <a:pt x="582" y="252"/>
                  </a:lnTo>
                  <a:lnTo>
                    <a:pt x="578" y="250"/>
                  </a:lnTo>
                  <a:lnTo>
                    <a:pt x="570" y="261"/>
                  </a:lnTo>
                  <a:lnTo>
                    <a:pt x="571" y="252"/>
                  </a:lnTo>
                  <a:lnTo>
                    <a:pt x="578" y="247"/>
                  </a:lnTo>
                  <a:close/>
                  <a:moveTo>
                    <a:pt x="650" y="369"/>
                  </a:moveTo>
                  <a:lnTo>
                    <a:pt x="651" y="373"/>
                  </a:lnTo>
                  <a:lnTo>
                    <a:pt x="655" y="367"/>
                  </a:lnTo>
                  <a:lnTo>
                    <a:pt x="655" y="376"/>
                  </a:lnTo>
                  <a:lnTo>
                    <a:pt x="658" y="378"/>
                  </a:lnTo>
                  <a:lnTo>
                    <a:pt x="662" y="371"/>
                  </a:lnTo>
                  <a:lnTo>
                    <a:pt x="662" y="364"/>
                  </a:lnTo>
                  <a:lnTo>
                    <a:pt x="663" y="369"/>
                  </a:lnTo>
                  <a:lnTo>
                    <a:pt x="665" y="367"/>
                  </a:lnTo>
                  <a:lnTo>
                    <a:pt x="665" y="371"/>
                  </a:lnTo>
                  <a:lnTo>
                    <a:pt x="659" y="377"/>
                  </a:lnTo>
                  <a:lnTo>
                    <a:pt x="666" y="383"/>
                  </a:lnTo>
                  <a:lnTo>
                    <a:pt x="667" y="388"/>
                  </a:lnTo>
                  <a:lnTo>
                    <a:pt x="666" y="406"/>
                  </a:lnTo>
                  <a:lnTo>
                    <a:pt x="661" y="416"/>
                  </a:lnTo>
                  <a:lnTo>
                    <a:pt x="659" y="409"/>
                  </a:lnTo>
                  <a:lnTo>
                    <a:pt x="660" y="418"/>
                  </a:lnTo>
                  <a:lnTo>
                    <a:pt x="658" y="431"/>
                  </a:lnTo>
                  <a:lnTo>
                    <a:pt x="655" y="432"/>
                  </a:lnTo>
                  <a:lnTo>
                    <a:pt x="645" y="410"/>
                  </a:lnTo>
                  <a:lnTo>
                    <a:pt x="641" y="410"/>
                  </a:lnTo>
                  <a:lnTo>
                    <a:pt x="637" y="420"/>
                  </a:lnTo>
                  <a:lnTo>
                    <a:pt x="640" y="425"/>
                  </a:lnTo>
                  <a:lnTo>
                    <a:pt x="638" y="438"/>
                  </a:lnTo>
                  <a:lnTo>
                    <a:pt x="644" y="436"/>
                  </a:lnTo>
                  <a:lnTo>
                    <a:pt x="651" y="438"/>
                  </a:lnTo>
                  <a:lnTo>
                    <a:pt x="655" y="446"/>
                  </a:lnTo>
                  <a:lnTo>
                    <a:pt x="651" y="451"/>
                  </a:lnTo>
                  <a:lnTo>
                    <a:pt x="656" y="461"/>
                  </a:lnTo>
                  <a:lnTo>
                    <a:pt x="672" y="482"/>
                  </a:lnTo>
                  <a:lnTo>
                    <a:pt x="671" y="486"/>
                  </a:lnTo>
                  <a:lnTo>
                    <a:pt x="667" y="480"/>
                  </a:lnTo>
                  <a:lnTo>
                    <a:pt x="662" y="479"/>
                  </a:lnTo>
                  <a:lnTo>
                    <a:pt x="655" y="472"/>
                  </a:lnTo>
                  <a:lnTo>
                    <a:pt x="658" y="479"/>
                  </a:lnTo>
                  <a:lnTo>
                    <a:pt x="662" y="484"/>
                  </a:lnTo>
                  <a:lnTo>
                    <a:pt x="664" y="481"/>
                  </a:lnTo>
                  <a:lnTo>
                    <a:pt x="666" y="488"/>
                  </a:lnTo>
                  <a:lnTo>
                    <a:pt x="673" y="498"/>
                  </a:lnTo>
                  <a:lnTo>
                    <a:pt x="677" y="500"/>
                  </a:lnTo>
                  <a:lnTo>
                    <a:pt x="677" y="504"/>
                  </a:lnTo>
                  <a:lnTo>
                    <a:pt x="685" y="513"/>
                  </a:lnTo>
                  <a:lnTo>
                    <a:pt x="686" y="509"/>
                  </a:lnTo>
                  <a:lnTo>
                    <a:pt x="683" y="506"/>
                  </a:lnTo>
                  <a:lnTo>
                    <a:pt x="686" y="504"/>
                  </a:lnTo>
                  <a:lnTo>
                    <a:pt x="688" y="510"/>
                  </a:lnTo>
                  <a:lnTo>
                    <a:pt x="700" y="519"/>
                  </a:lnTo>
                  <a:lnTo>
                    <a:pt x="705" y="534"/>
                  </a:lnTo>
                  <a:lnTo>
                    <a:pt x="703" y="543"/>
                  </a:lnTo>
                  <a:lnTo>
                    <a:pt x="708" y="550"/>
                  </a:lnTo>
                  <a:lnTo>
                    <a:pt x="709" y="569"/>
                  </a:lnTo>
                  <a:lnTo>
                    <a:pt x="712" y="571"/>
                  </a:lnTo>
                  <a:lnTo>
                    <a:pt x="711" y="565"/>
                  </a:lnTo>
                  <a:lnTo>
                    <a:pt x="720" y="578"/>
                  </a:lnTo>
                  <a:lnTo>
                    <a:pt x="724" y="590"/>
                  </a:lnTo>
                  <a:lnTo>
                    <a:pt x="730" y="592"/>
                  </a:lnTo>
                  <a:lnTo>
                    <a:pt x="735" y="616"/>
                  </a:lnTo>
                  <a:lnTo>
                    <a:pt x="738" y="610"/>
                  </a:lnTo>
                  <a:lnTo>
                    <a:pt x="743" y="608"/>
                  </a:lnTo>
                  <a:lnTo>
                    <a:pt x="746" y="618"/>
                  </a:lnTo>
                  <a:lnTo>
                    <a:pt x="760" y="634"/>
                  </a:lnTo>
                  <a:lnTo>
                    <a:pt x="776" y="637"/>
                  </a:lnTo>
                  <a:lnTo>
                    <a:pt x="785" y="634"/>
                  </a:lnTo>
                  <a:lnTo>
                    <a:pt x="791" y="627"/>
                  </a:lnTo>
                  <a:lnTo>
                    <a:pt x="799" y="627"/>
                  </a:lnTo>
                  <a:lnTo>
                    <a:pt x="801" y="631"/>
                  </a:lnTo>
                  <a:lnTo>
                    <a:pt x="804" y="629"/>
                  </a:lnTo>
                  <a:lnTo>
                    <a:pt x="802" y="634"/>
                  </a:lnTo>
                  <a:lnTo>
                    <a:pt x="802" y="642"/>
                  </a:lnTo>
                  <a:lnTo>
                    <a:pt x="807" y="640"/>
                  </a:lnTo>
                  <a:lnTo>
                    <a:pt x="809" y="634"/>
                  </a:lnTo>
                  <a:lnTo>
                    <a:pt x="814" y="630"/>
                  </a:lnTo>
                  <a:lnTo>
                    <a:pt x="814" y="627"/>
                  </a:lnTo>
                  <a:lnTo>
                    <a:pt x="818" y="628"/>
                  </a:lnTo>
                  <a:lnTo>
                    <a:pt x="819" y="627"/>
                  </a:lnTo>
                  <a:lnTo>
                    <a:pt x="821" y="633"/>
                  </a:lnTo>
                  <a:lnTo>
                    <a:pt x="825" y="631"/>
                  </a:lnTo>
                  <a:lnTo>
                    <a:pt x="827" y="634"/>
                  </a:lnTo>
                  <a:lnTo>
                    <a:pt x="817" y="639"/>
                  </a:lnTo>
                  <a:lnTo>
                    <a:pt x="816" y="644"/>
                  </a:lnTo>
                  <a:lnTo>
                    <a:pt x="804" y="653"/>
                  </a:lnTo>
                  <a:lnTo>
                    <a:pt x="802" y="664"/>
                  </a:lnTo>
                  <a:lnTo>
                    <a:pt x="800" y="665"/>
                  </a:lnTo>
                  <a:lnTo>
                    <a:pt x="801" y="671"/>
                  </a:lnTo>
                  <a:lnTo>
                    <a:pt x="809" y="672"/>
                  </a:lnTo>
                  <a:lnTo>
                    <a:pt x="812" y="669"/>
                  </a:lnTo>
                  <a:lnTo>
                    <a:pt x="819" y="668"/>
                  </a:lnTo>
                  <a:lnTo>
                    <a:pt x="825" y="670"/>
                  </a:lnTo>
                  <a:lnTo>
                    <a:pt x="831" y="677"/>
                  </a:lnTo>
                  <a:lnTo>
                    <a:pt x="837" y="677"/>
                  </a:lnTo>
                  <a:lnTo>
                    <a:pt x="840" y="682"/>
                  </a:lnTo>
                  <a:lnTo>
                    <a:pt x="838" y="698"/>
                  </a:lnTo>
                  <a:lnTo>
                    <a:pt x="963" y="849"/>
                  </a:lnTo>
                  <a:lnTo>
                    <a:pt x="1050" y="866"/>
                  </a:lnTo>
                  <a:lnTo>
                    <a:pt x="1268" y="916"/>
                  </a:lnTo>
                  <a:lnTo>
                    <a:pt x="1294" y="889"/>
                  </a:lnTo>
                  <a:lnTo>
                    <a:pt x="1351" y="983"/>
                  </a:lnTo>
                  <a:lnTo>
                    <a:pt x="1268" y="1250"/>
                  </a:lnTo>
                  <a:lnTo>
                    <a:pt x="890" y="1382"/>
                  </a:lnTo>
                  <a:lnTo>
                    <a:pt x="744" y="1411"/>
                  </a:lnTo>
                  <a:lnTo>
                    <a:pt x="532" y="1434"/>
                  </a:lnTo>
                  <a:lnTo>
                    <a:pt x="415" y="1492"/>
                  </a:lnTo>
                  <a:lnTo>
                    <a:pt x="339" y="1584"/>
                  </a:lnTo>
                  <a:lnTo>
                    <a:pt x="321" y="1629"/>
                  </a:lnTo>
                  <a:lnTo>
                    <a:pt x="315" y="1633"/>
                  </a:lnTo>
                  <a:lnTo>
                    <a:pt x="315" y="1633"/>
                  </a:lnTo>
                  <a:lnTo>
                    <a:pt x="353" y="1312"/>
                  </a:lnTo>
                  <a:lnTo>
                    <a:pt x="353" y="1312"/>
                  </a:lnTo>
                  <a:lnTo>
                    <a:pt x="425" y="756"/>
                  </a:lnTo>
                  <a:lnTo>
                    <a:pt x="426" y="728"/>
                  </a:lnTo>
                  <a:lnTo>
                    <a:pt x="420" y="703"/>
                  </a:lnTo>
                  <a:lnTo>
                    <a:pt x="404" y="674"/>
                  </a:lnTo>
                  <a:lnTo>
                    <a:pt x="369" y="641"/>
                  </a:lnTo>
                  <a:lnTo>
                    <a:pt x="335" y="618"/>
                  </a:lnTo>
                  <a:lnTo>
                    <a:pt x="323" y="605"/>
                  </a:lnTo>
                  <a:lnTo>
                    <a:pt x="319" y="564"/>
                  </a:lnTo>
                  <a:lnTo>
                    <a:pt x="321" y="509"/>
                  </a:lnTo>
                  <a:lnTo>
                    <a:pt x="320" y="427"/>
                  </a:lnTo>
                  <a:lnTo>
                    <a:pt x="318" y="409"/>
                  </a:lnTo>
                  <a:lnTo>
                    <a:pt x="315" y="400"/>
                  </a:lnTo>
                  <a:lnTo>
                    <a:pt x="268" y="381"/>
                  </a:lnTo>
                  <a:lnTo>
                    <a:pt x="263" y="372"/>
                  </a:lnTo>
                  <a:lnTo>
                    <a:pt x="239" y="350"/>
                  </a:lnTo>
                  <a:lnTo>
                    <a:pt x="208" y="353"/>
                  </a:lnTo>
                  <a:lnTo>
                    <a:pt x="164" y="323"/>
                  </a:lnTo>
                  <a:lnTo>
                    <a:pt x="123" y="317"/>
                  </a:lnTo>
                  <a:lnTo>
                    <a:pt x="108" y="304"/>
                  </a:lnTo>
                  <a:lnTo>
                    <a:pt x="96" y="289"/>
                  </a:lnTo>
                  <a:lnTo>
                    <a:pt x="75" y="286"/>
                  </a:lnTo>
                  <a:lnTo>
                    <a:pt x="37" y="263"/>
                  </a:lnTo>
                  <a:lnTo>
                    <a:pt x="33" y="258"/>
                  </a:lnTo>
                  <a:lnTo>
                    <a:pt x="27" y="240"/>
                  </a:lnTo>
                  <a:lnTo>
                    <a:pt x="7" y="223"/>
                  </a:lnTo>
                  <a:lnTo>
                    <a:pt x="7" y="223"/>
                  </a:lnTo>
                  <a:lnTo>
                    <a:pt x="0" y="211"/>
                  </a:lnTo>
                  <a:lnTo>
                    <a:pt x="5" y="193"/>
                  </a:lnTo>
                  <a:lnTo>
                    <a:pt x="39" y="149"/>
                  </a:lnTo>
                  <a:lnTo>
                    <a:pt x="84" y="64"/>
                  </a:lnTo>
                  <a:lnTo>
                    <a:pt x="115" y="31"/>
                  </a:lnTo>
                  <a:lnTo>
                    <a:pt x="160" y="15"/>
                  </a:lnTo>
                  <a:lnTo>
                    <a:pt x="160" y="15"/>
                  </a:lnTo>
                  <a:lnTo>
                    <a:pt x="179" y="16"/>
                  </a:lnTo>
                  <a:lnTo>
                    <a:pt x="204" y="0"/>
                  </a:lnTo>
                  <a:lnTo>
                    <a:pt x="318" y="15"/>
                  </a:lnTo>
                  <a:lnTo>
                    <a:pt x="334" y="37"/>
                  </a:lnTo>
                  <a:lnTo>
                    <a:pt x="337" y="63"/>
                  </a:lnTo>
                  <a:lnTo>
                    <a:pt x="350" y="80"/>
                  </a:lnTo>
                  <a:lnTo>
                    <a:pt x="349" y="83"/>
                  </a:lnTo>
                  <a:lnTo>
                    <a:pt x="440" y="81"/>
                  </a:lnTo>
                  <a:lnTo>
                    <a:pt x="449" y="87"/>
                  </a:lnTo>
                  <a:lnTo>
                    <a:pt x="449" y="95"/>
                  </a:lnTo>
                  <a:lnTo>
                    <a:pt x="455" y="99"/>
                  </a:lnTo>
                  <a:lnTo>
                    <a:pt x="451" y="110"/>
                  </a:lnTo>
                  <a:lnTo>
                    <a:pt x="455" y="117"/>
                  </a:lnTo>
                  <a:lnTo>
                    <a:pt x="466" y="129"/>
                  </a:lnTo>
                  <a:lnTo>
                    <a:pt x="463" y="131"/>
                  </a:lnTo>
                  <a:lnTo>
                    <a:pt x="464" y="144"/>
                  </a:lnTo>
                  <a:lnTo>
                    <a:pt x="472" y="153"/>
                  </a:lnTo>
                  <a:lnTo>
                    <a:pt x="486" y="157"/>
                  </a:lnTo>
                  <a:lnTo>
                    <a:pt x="480" y="160"/>
                  </a:lnTo>
                  <a:lnTo>
                    <a:pt x="480" y="164"/>
                  </a:lnTo>
                  <a:lnTo>
                    <a:pt x="486" y="170"/>
                  </a:lnTo>
                  <a:lnTo>
                    <a:pt x="490" y="170"/>
                  </a:lnTo>
                  <a:lnTo>
                    <a:pt x="490" y="176"/>
                  </a:lnTo>
                  <a:lnTo>
                    <a:pt x="498" y="180"/>
                  </a:lnTo>
                  <a:lnTo>
                    <a:pt x="498" y="191"/>
                  </a:lnTo>
                  <a:lnTo>
                    <a:pt x="494" y="193"/>
                  </a:lnTo>
                  <a:lnTo>
                    <a:pt x="493" y="183"/>
                  </a:lnTo>
                  <a:lnTo>
                    <a:pt x="491" y="186"/>
                  </a:lnTo>
                  <a:lnTo>
                    <a:pt x="490" y="181"/>
                  </a:lnTo>
                  <a:lnTo>
                    <a:pt x="484" y="198"/>
                  </a:lnTo>
                  <a:lnTo>
                    <a:pt x="487" y="198"/>
                  </a:lnTo>
                  <a:lnTo>
                    <a:pt x="489" y="193"/>
                  </a:lnTo>
                  <a:lnTo>
                    <a:pt x="490" y="202"/>
                  </a:lnTo>
                  <a:lnTo>
                    <a:pt x="492" y="198"/>
                  </a:lnTo>
                  <a:lnTo>
                    <a:pt x="492" y="205"/>
                  </a:lnTo>
                  <a:lnTo>
                    <a:pt x="497" y="204"/>
                  </a:lnTo>
                  <a:lnTo>
                    <a:pt x="492" y="212"/>
                  </a:lnTo>
                  <a:lnTo>
                    <a:pt x="497" y="214"/>
                  </a:lnTo>
                  <a:lnTo>
                    <a:pt x="499" y="209"/>
                  </a:lnTo>
                  <a:lnTo>
                    <a:pt x="501" y="210"/>
                  </a:lnTo>
                  <a:lnTo>
                    <a:pt x="499" y="219"/>
                  </a:lnTo>
                  <a:lnTo>
                    <a:pt x="503" y="217"/>
                  </a:lnTo>
                  <a:lnTo>
                    <a:pt x="502" y="213"/>
                  </a:lnTo>
                  <a:lnTo>
                    <a:pt x="508" y="210"/>
                  </a:lnTo>
                  <a:lnTo>
                    <a:pt x="515" y="217"/>
                  </a:lnTo>
                  <a:lnTo>
                    <a:pt x="525" y="221"/>
                  </a:lnTo>
                  <a:lnTo>
                    <a:pt x="538" y="221"/>
                  </a:lnTo>
                  <a:lnTo>
                    <a:pt x="544" y="224"/>
                  </a:lnTo>
                  <a:lnTo>
                    <a:pt x="550" y="232"/>
                  </a:lnTo>
                  <a:lnTo>
                    <a:pt x="551" y="238"/>
                  </a:lnTo>
                  <a:lnTo>
                    <a:pt x="549" y="233"/>
                  </a:lnTo>
                  <a:lnTo>
                    <a:pt x="546" y="237"/>
                  </a:lnTo>
                  <a:lnTo>
                    <a:pt x="544" y="235"/>
                  </a:lnTo>
                  <a:lnTo>
                    <a:pt x="542" y="238"/>
                  </a:lnTo>
                  <a:lnTo>
                    <a:pt x="535" y="235"/>
                  </a:lnTo>
                  <a:lnTo>
                    <a:pt x="528" y="240"/>
                  </a:lnTo>
                  <a:lnTo>
                    <a:pt x="538" y="245"/>
                  </a:lnTo>
                  <a:lnTo>
                    <a:pt x="542" y="244"/>
                  </a:lnTo>
                  <a:lnTo>
                    <a:pt x="542" y="240"/>
                  </a:lnTo>
                  <a:lnTo>
                    <a:pt x="546" y="243"/>
                  </a:lnTo>
                  <a:lnTo>
                    <a:pt x="542" y="246"/>
                  </a:lnTo>
                  <a:lnTo>
                    <a:pt x="540" y="254"/>
                  </a:lnTo>
                  <a:lnTo>
                    <a:pt x="546" y="250"/>
                  </a:lnTo>
                  <a:lnTo>
                    <a:pt x="552" y="252"/>
                  </a:lnTo>
                  <a:lnTo>
                    <a:pt x="552" y="265"/>
                  </a:lnTo>
                  <a:lnTo>
                    <a:pt x="555" y="269"/>
                  </a:lnTo>
                  <a:lnTo>
                    <a:pt x="564" y="270"/>
                  </a:lnTo>
                  <a:lnTo>
                    <a:pt x="563" y="277"/>
                  </a:lnTo>
                  <a:lnTo>
                    <a:pt x="558" y="278"/>
                  </a:lnTo>
                  <a:lnTo>
                    <a:pt x="560" y="280"/>
                  </a:lnTo>
                  <a:lnTo>
                    <a:pt x="563" y="279"/>
                  </a:lnTo>
                  <a:lnTo>
                    <a:pt x="564" y="282"/>
                  </a:lnTo>
                  <a:lnTo>
                    <a:pt x="567" y="276"/>
                  </a:lnTo>
                  <a:lnTo>
                    <a:pt x="568" y="282"/>
                  </a:lnTo>
                  <a:lnTo>
                    <a:pt x="572" y="279"/>
                  </a:lnTo>
                  <a:lnTo>
                    <a:pt x="578" y="281"/>
                  </a:lnTo>
                  <a:lnTo>
                    <a:pt x="575" y="275"/>
                  </a:lnTo>
                  <a:lnTo>
                    <a:pt x="578" y="269"/>
                  </a:lnTo>
                  <a:lnTo>
                    <a:pt x="571" y="265"/>
                  </a:lnTo>
                  <a:lnTo>
                    <a:pt x="573" y="260"/>
                  </a:lnTo>
                  <a:lnTo>
                    <a:pt x="575" y="259"/>
                  </a:lnTo>
                  <a:lnTo>
                    <a:pt x="577" y="264"/>
                  </a:lnTo>
                  <a:lnTo>
                    <a:pt x="580" y="265"/>
                  </a:lnTo>
                  <a:lnTo>
                    <a:pt x="581" y="270"/>
                  </a:lnTo>
                  <a:lnTo>
                    <a:pt x="578" y="271"/>
                  </a:lnTo>
                  <a:lnTo>
                    <a:pt x="582" y="275"/>
                  </a:lnTo>
                  <a:lnTo>
                    <a:pt x="586" y="272"/>
                  </a:lnTo>
                  <a:lnTo>
                    <a:pt x="584" y="277"/>
                  </a:lnTo>
                  <a:lnTo>
                    <a:pt x="586" y="285"/>
                  </a:lnTo>
                  <a:lnTo>
                    <a:pt x="590" y="289"/>
                  </a:lnTo>
                  <a:lnTo>
                    <a:pt x="599" y="283"/>
                  </a:lnTo>
                  <a:lnTo>
                    <a:pt x="602" y="285"/>
                  </a:lnTo>
                  <a:lnTo>
                    <a:pt x="590" y="289"/>
                  </a:lnTo>
                  <a:lnTo>
                    <a:pt x="593" y="294"/>
                  </a:lnTo>
                  <a:lnTo>
                    <a:pt x="599" y="293"/>
                  </a:lnTo>
                  <a:lnTo>
                    <a:pt x="596" y="300"/>
                  </a:lnTo>
                  <a:lnTo>
                    <a:pt x="608" y="310"/>
                  </a:lnTo>
                  <a:lnTo>
                    <a:pt x="622" y="317"/>
                  </a:lnTo>
                  <a:lnTo>
                    <a:pt x="632" y="318"/>
                  </a:lnTo>
                  <a:lnTo>
                    <a:pt x="659" y="348"/>
                  </a:lnTo>
                  <a:lnTo>
                    <a:pt x="652" y="343"/>
                  </a:lnTo>
                  <a:lnTo>
                    <a:pt x="646" y="341"/>
                  </a:lnTo>
                  <a:lnTo>
                    <a:pt x="643" y="344"/>
                  </a:lnTo>
                  <a:lnTo>
                    <a:pt x="638" y="333"/>
                  </a:lnTo>
                  <a:lnTo>
                    <a:pt x="637" y="341"/>
                  </a:lnTo>
                  <a:lnTo>
                    <a:pt x="637" y="345"/>
                  </a:lnTo>
                  <a:lnTo>
                    <a:pt x="640" y="346"/>
                  </a:lnTo>
                  <a:lnTo>
                    <a:pt x="640" y="360"/>
                  </a:lnTo>
                  <a:lnTo>
                    <a:pt x="649" y="374"/>
                  </a:lnTo>
                  <a:lnTo>
                    <a:pt x="650" y="36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dirty="0"/>
            </a:p>
          </p:txBody>
        </p:sp>
        <p:sp>
          <p:nvSpPr>
            <p:cNvPr id="25" name="Freeform 9">
              <a:extLst>
                <a:ext uri="{FF2B5EF4-FFF2-40B4-BE49-F238E27FC236}">
                  <a16:creationId xmlns:a16="http://schemas.microsoft.com/office/drawing/2014/main" id="{8091944A-9242-43BD-95F1-74FA0C0BC729}"/>
                </a:ext>
              </a:extLst>
            </p:cNvPr>
            <p:cNvSpPr>
              <a:spLocks/>
            </p:cNvSpPr>
            <p:nvPr/>
          </p:nvSpPr>
          <p:spPr bwMode="auto">
            <a:xfrm>
              <a:off x="8481870" y="3530600"/>
              <a:ext cx="687388" cy="598488"/>
            </a:xfrm>
            <a:custGeom>
              <a:avLst/>
              <a:gdLst>
                <a:gd name="T0" fmla="*/ 5 w 433"/>
                <a:gd name="T1" fmla="*/ 245 h 377"/>
                <a:gd name="T2" fmla="*/ 45 w 433"/>
                <a:gd name="T3" fmla="*/ 229 h 377"/>
                <a:gd name="T4" fmla="*/ 70 w 433"/>
                <a:gd name="T5" fmla="*/ 224 h 377"/>
                <a:gd name="T6" fmla="*/ 62 w 433"/>
                <a:gd name="T7" fmla="*/ 194 h 377"/>
                <a:gd name="T8" fmla="*/ 93 w 433"/>
                <a:gd name="T9" fmla="*/ 194 h 377"/>
                <a:gd name="T10" fmla="*/ 92 w 433"/>
                <a:gd name="T11" fmla="*/ 169 h 377"/>
                <a:gd name="T12" fmla="*/ 120 w 433"/>
                <a:gd name="T13" fmla="*/ 149 h 377"/>
                <a:gd name="T14" fmla="*/ 140 w 433"/>
                <a:gd name="T15" fmla="*/ 116 h 377"/>
                <a:gd name="T16" fmla="*/ 225 w 433"/>
                <a:gd name="T17" fmla="*/ 63 h 377"/>
                <a:gd name="T18" fmla="*/ 245 w 433"/>
                <a:gd name="T19" fmla="*/ 31 h 377"/>
                <a:gd name="T20" fmla="*/ 313 w 433"/>
                <a:gd name="T21" fmla="*/ 0 h 377"/>
                <a:gd name="T22" fmla="*/ 338 w 433"/>
                <a:gd name="T23" fmla="*/ 19 h 377"/>
                <a:gd name="T24" fmla="*/ 387 w 433"/>
                <a:gd name="T25" fmla="*/ 37 h 377"/>
                <a:gd name="T26" fmla="*/ 405 w 433"/>
                <a:gd name="T27" fmla="*/ 15 h 377"/>
                <a:gd name="T28" fmla="*/ 427 w 433"/>
                <a:gd name="T29" fmla="*/ 30 h 377"/>
                <a:gd name="T30" fmla="*/ 433 w 433"/>
                <a:gd name="T31" fmla="*/ 47 h 377"/>
                <a:gd name="T32" fmla="*/ 415 w 433"/>
                <a:gd name="T33" fmla="*/ 59 h 377"/>
                <a:gd name="T34" fmla="*/ 390 w 433"/>
                <a:gd name="T35" fmla="*/ 88 h 377"/>
                <a:gd name="T36" fmla="*/ 376 w 433"/>
                <a:gd name="T37" fmla="*/ 111 h 377"/>
                <a:gd name="T38" fmla="*/ 376 w 433"/>
                <a:gd name="T39" fmla="*/ 137 h 377"/>
                <a:gd name="T40" fmla="*/ 413 w 433"/>
                <a:gd name="T41" fmla="*/ 187 h 377"/>
                <a:gd name="T42" fmla="*/ 419 w 433"/>
                <a:gd name="T43" fmla="*/ 219 h 377"/>
                <a:gd name="T44" fmla="*/ 417 w 433"/>
                <a:gd name="T45" fmla="*/ 245 h 377"/>
                <a:gd name="T46" fmla="*/ 340 w 433"/>
                <a:gd name="T47" fmla="*/ 242 h 377"/>
                <a:gd name="T48" fmla="*/ 321 w 433"/>
                <a:gd name="T49" fmla="*/ 253 h 377"/>
                <a:gd name="T50" fmla="*/ 302 w 433"/>
                <a:gd name="T51" fmla="*/ 276 h 377"/>
                <a:gd name="T52" fmla="*/ 245 w 433"/>
                <a:gd name="T53" fmla="*/ 297 h 377"/>
                <a:gd name="T54" fmla="*/ 212 w 433"/>
                <a:gd name="T55" fmla="*/ 331 h 377"/>
                <a:gd name="T56" fmla="*/ 219 w 433"/>
                <a:gd name="T57" fmla="*/ 353 h 377"/>
                <a:gd name="T58" fmla="*/ 207 w 433"/>
                <a:gd name="T59" fmla="*/ 368 h 377"/>
                <a:gd name="T60" fmla="*/ 166 w 433"/>
                <a:gd name="T61" fmla="*/ 368 h 377"/>
                <a:gd name="T62" fmla="*/ 106 w 433"/>
                <a:gd name="T63" fmla="*/ 353 h 377"/>
                <a:gd name="T64" fmla="*/ 87 w 433"/>
                <a:gd name="T65" fmla="*/ 377 h 377"/>
                <a:gd name="T66" fmla="*/ 72 w 433"/>
                <a:gd name="T67" fmla="*/ 365 h 377"/>
                <a:gd name="T68" fmla="*/ 56 w 433"/>
                <a:gd name="T69" fmla="*/ 321 h 377"/>
                <a:gd name="T70" fmla="*/ 29 w 433"/>
                <a:gd name="T71" fmla="*/ 309 h 377"/>
                <a:gd name="T72" fmla="*/ 26 w 433"/>
                <a:gd name="T73" fmla="*/ 25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3" h="377">
                  <a:moveTo>
                    <a:pt x="0" y="249"/>
                  </a:moveTo>
                  <a:lnTo>
                    <a:pt x="5" y="245"/>
                  </a:lnTo>
                  <a:lnTo>
                    <a:pt x="23" y="242"/>
                  </a:lnTo>
                  <a:lnTo>
                    <a:pt x="45" y="229"/>
                  </a:lnTo>
                  <a:lnTo>
                    <a:pt x="67" y="226"/>
                  </a:lnTo>
                  <a:lnTo>
                    <a:pt x="70" y="224"/>
                  </a:lnTo>
                  <a:lnTo>
                    <a:pt x="61" y="204"/>
                  </a:lnTo>
                  <a:lnTo>
                    <a:pt x="62" y="194"/>
                  </a:lnTo>
                  <a:lnTo>
                    <a:pt x="70" y="188"/>
                  </a:lnTo>
                  <a:lnTo>
                    <a:pt x="93" y="194"/>
                  </a:lnTo>
                  <a:lnTo>
                    <a:pt x="95" y="192"/>
                  </a:lnTo>
                  <a:lnTo>
                    <a:pt x="92" y="169"/>
                  </a:lnTo>
                  <a:lnTo>
                    <a:pt x="99" y="151"/>
                  </a:lnTo>
                  <a:lnTo>
                    <a:pt x="120" y="149"/>
                  </a:lnTo>
                  <a:lnTo>
                    <a:pt x="122" y="133"/>
                  </a:lnTo>
                  <a:lnTo>
                    <a:pt x="140" y="116"/>
                  </a:lnTo>
                  <a:lnTo>
                    <a:pt x="184" y="82"/>
                  </a:lnTo>
                  <a:lnTo>
                    <a:pt x="225" y="63"/>
                  </a:lnTo>
                  <a:lnTo>
                    <a:pt x="235" y="42"/>
                  </a:lnTo>
                  <a:lnTo>
                    <a:pt x="245" y="31"/>
                  </a:lnTo>
                  <a:lnTo>
                    <a:pt x="298" y="5"/>
                  </a:lnTo>
                  <a:lnTo>
                    <a:pt x="313" y="0"/>
                  </a:lnTo>
                  <a:lnTo>
                    <a:pt x="322" y="3"/>
                  </a:lnTo>
                  <a:lnTo>
                    <a:pt x="338" y="19"/>
                  </a:lnTo>
                  <a:lnTo>
                    <a:pt x="360" y="34"/>
                  </a:lnTo>
                  <a:lnTo>
                    <a:pt x="387" y="37"/>
                  </a:lnTo>
                  <a:lnTo>
                    <a:pt x="405" y="15"/>
                  </a:lnTo>
                  <a:lnTo>
                    <a:pt x="405" y="15"/>
                  </a:lnTo>
                  <a:lnTo>
                    <a:pt x="414" y="18"/>
                  </a:lnTo>
                  <a:lnTo>
                    <a:pt x="427" y="30"/>
                  </a:lnTo>
                  <a:lnTo>
                    <a:pt x="432" y="38"/>
                  </a:lnTo>
                  <a:lnTo>
                    <a:pt x="433" y="47"/>
                  </a:lnTo>
                  <a:lnTo>
                    <a:pt x="430" y="53"/>
                  </a:lnTo>
                  <a:lnTo>
                    <a:pt x="415" y="59"/>
                  </a:lnTo>
                  <a:lnTo>
                    <a:pt x="406" y="67"/>
                  </a:lnTo>
                  <a:lnTo>
                    <a:pt x="390" y="88"/>
                  </a:lnTo>
                  <a:lnTo>
                    <a:pt x="376" y="93"/>
                  </a:lnTo>
                  <a:lnTo>
                    <a:pt x="376" y="111"/>
                  </a:lnTo>
                  <a:lnTo>
                    <a:pt x="374" y="132"/>
                  </a:lnTo>
                  <a:lnTo>
                    <a:pt x="376" y="137"/>
                  </a:lnTo>
                  <a:lnTo>
                    <a:pt x="389" y="151"/>
                  </a:lnTo>
                  <a:lnTo>
                    <a:pt x="413" y="187"/>
                  </a:lnTo>
                  <a:lnTo>
                    <a:pt x="410" y="201"/>
                  </a:lnTo>
                  <a:lnTo>
                    <a:pt x="419" y="219"/>
                  </a:lnTo>
                  <a:lnTo>
                    <a:pt x="420" y="230"/>
                  </a:lnTo>
                  <a:lnTo>
                    <a:pt x="417" y="245"/>
                  </a:lnTo>
                  <a:lnTo>
                    <a:pt x="370" y="247"/>
                  </a:lnTo>
                  <a:lnTo>
                    <a:pt x="340" y="242"/>
                  </a:lnTo>
                  <a:lnTo>
                    <a:pt x="329" y="246"/>
                  </a:lnTo>
                  <a:lnTo>
                    <a:pt x="321" y="253"/>
                  </a:lnTo>
                  <a:lnTo>
                    <a:pt x="313" y="269"/>
                  </a:lnTo>
                  <a:lnTo>
                    <a:pt x="302" y="276"/>
                  </a:lnTo>
                  <a:lnTo>
                    <a:pt x="291" y="285"/>
                  </a:lnTo>
                  <a:lnTo>
                    <a:pt x="245" y="297"/>
                  </a:lnTo>
                  <a:lnTo>
                    <a:pt x="232" y="306"/>
                  </a:lnTo>
                  <a:lnTo>
                    <a:pt x="212" y="331"/>
                  </a:lnTo>
                  <a:lnTo>
                    <a:pt x="212" y="339"/>
                  </a:lnTo>
                  <a:lnTo>
                    <a:pt x="219" y="353"/>
                  </a:lnTo>
                  <a:lnTo>
                    <a:pt x="216" y="361"/>
                  </a:lnTo>
                  <a:lnTo>
                    <a:pt x="207" y="368"/>
                  </a:lnTo>
                  <a:lnTo>
                    <a:pt x="186" y="364"/>
                  </a:lnTo>
                  <a:lnTo>
                    <a:pt x="166" y="368"/>
                  </a:lnTo>
                  <a:lnTo>
                    <a:pt x="144" y="366"/>
                  </a:lnTo>
                  <a:lnTo>
                    <a:pt x="106" y="353"/>
                  </a:lnTo>
                  <a:lnTo>
                    <a:pt x="98" y="359"/>
                  </a:lnTo>
                  <a:lnTo>
                    <a:pt x="87" y="377"/>
                  </a:lnTo>
                  <a:lnTo>
                    <a:pt x="87" y="377"/>
                  </a:lnTo>
                  <a:lnTo>
                    <a:pt x="72" y="365"/>
                  </a:lnTo>
                  <a:lnTo>
                    <a:pt x="61" y="326"/>
                  </a:lnTo>
                  <a:lnTo>
                    <a:pt x="56" y="321"/>
                  </a:lnTo>
                  <a:lnTo>
                    <a:pt x="36" y="316"/>
                  </a:lnTo>
                  <a:lnTo>
                    <a:pt x="29" y="309"/>
                  </a:lnTo>
                  <a:lnTo>
                    <a:pt x="31" y="261"/>
                  </a:lnTo>
                  <a:lnTo>
                    <a:pt x="26" y="257"/>
                  </a:lnTo>
                  <a:lnTo>
                    <a:pt x="0" y="24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6" name="Freeform 10">
              <a:extLst>
                <a:ext uri="{FF2B5EF4-FFF2-40B4-BE49-F238E27FC236}">
                  <a16:creationId xmlns:a16="http://schemas.microsoft.com/office/drawing/2014/main" id="{B5DD6208-59F1-4021-8F47-D5E31993BEB9}"/>
                </a:ext>
              </a:extLst>
            </p:cNvPr>
            <p:cNvSpPr>
              <a:spLocks/>
            </p:cNvSpPr>
            <p:nvPr/>
          </p:nvSpPr>
          <p:spPr bwMode="auto">
            <a:xfrm>
              <a:off x="8000858" y="3181350"/>
              <a:ext cx="1158875" cy="795338"/>
            </a:xfrm>
            <a:custGeom>
              <a:avLst/>
              <a:gdLst>
                <a:gd name="T0" fmla="*/ 110 w 730"/>
                <a:gd name="T1" fmla="*/ 306 h 501"/>
                <a:gd name="T2" fmla="*/ 130 w 730"/>
                <a:gd name="T3" fmla="*/ 264 h 501"/>
                <a:gd name="T4" fmla="*/ 147 w 730"/>
                <a:gd name="T5" fmla="*/ 249 h 501"/>
                <a:gd name="T6" fmla="*/ 148 w 730"/>
                <a:gd name="T7" fmla="*/ 240 h 501"/>
                <a:gd name="T8" fmla="*/ 133 w 730"/>
                <a:gd name="T9" fmla="*/ 229 h 501"/>
                <a:gd name="T10" fmla="*/ 113 w 730"/>
                <a:gd name="T11" fmla="*/ 207 h 501"/>
                <a:gd name="T12" fmla="*/ 99 w 730"/>
                <a:gd name="T13" fmla="*/ 154 h 501"/>
                <a:gd name="T14" fmla="*/ 83 w 730"/>
                <a:gd name="T15" fmla="*/ 143 h 501"/>
                <a:gd name="T16" fmla="*/ 67 w 730"/>
                <a:gd name="T17" fmla="*/ 131 h 501"/>
                <a:gd name="T18" fmla="*/ 62 w 730"/>
                <a:gd name="T19" fmla="*/ 125 h 501"/>
                <a:gd name="T20" fmla="*/ 33 w 730"/>
                <a:gd name="T21" fmla="*/ 112 h 501"/>
                <a:gd name="T22" fmla="*/ 4 w 730"/>
                <a:gd name="T23" fmla="*/ 107 h 501"/>
                <a:gd name="T24" fmla="*/ 0 w 730"/>
                <a:gd name="T25" fmla="*/ 102 h 501"/>
                <a:gd name="T26" fmla="*/ 37 w 730"/>
                <a:gd name="T27" fmla="*/ 74 h 501"/>
                <a:gd name="T28" fmla="*/ 89 w 730"/>
                <a:gd name="T29" fmla="*/ 55 h 501"/>
                <a:gd name="T30" fmla="*/ 184 w 730"/>
                <a:gd name="T31" fmla="*/ 7 h 501"/>
                <a:gd name="T32" fmla="*/ 194 w 730"/>
                <a:gd name="T33" fmla="*/ 10 h 501"/>
                <a:gd name="T34" fmla="*/ 295 w 730"/>
                <a:gd name="T35" fmla="*/ 0 h 501"/>
                <a:gd name="T36" fmla="*/ 374 w 730"/>
                <a:gd name="T37" fmla="*/ 7 h 501"/>
                <a:gd name="T38" fmla="*/ 451 w 730"/>
                <a:gd name="T39" fmla="*/ 46 h 501"/>
                <a:gd name="T40" fmla="*/ 475 w 730"/>
                <a:gd name="T41" fmla="*/ 50 h 501"/>
                <a:gd name="T42" fmla="*/ 501 w 730"/>
                <a:gd name="T43" fmla="*/ 40 h 501"/>
                <a:gd name="T44" fmla="*/ 507 w 730"/>
                <a:gd name="T45" fmla="*/ 65 h 501"/>
                <a:gd name="T46" fmla="*/ 539 w 730"/>
                <a:gd name="T47" fmla="*/ 70 h 501"/>
                <a:gd name="T48" fmla="*/ 570 w 730"/>
                <a:gd name="T49" fmla="*/ 79 h 501"/>
                <a:gd name="T50" fmla="*/ 594 w 730"/>
                <a:gd name="T51" fmla="*/ 66 h 501"/>
                <a:gd name="T52" fmla="*/ 623 w 730"/>
                <a:gd name="T53" fmla="*/ 111 h 501"/>
                <a:gd name="T54" fmla="*/ 641 w 730"/>
                <a:gd name="T55" fmla="*/ 148 h 501"/>
                <a:gd name="T56" fmla="*/ 686 w 730"/>
                <a:gd name="T57" fmla="*/ 158 h 501"/>
                <a:gd name="T58" fmla="*/ 727 w 730"/>
                <a:gd name="T59" fmla="*/ 187 h 501"/>
                <a:gd name="T60" fmla="*/ 730 w 730"/>
                <a:gd name="T61" fmla="*/ 193 h 501"/>
                <a:gd name="T62" fmla="*/ 710 w 730"/>
                <a:gd name="T63" fmla="*/ 211 h 501"/>
                <a:gd name="T64" fmla="*/ 708 w 730"/>
                <a:gd name="T65" fmla="*/ 235 h 501"/>
                <a:gd name="T66" fmla="*/ 690 w 730"/>
                <a:gd name="T67" fmla="*/ 257 h 501"/>
                <a:gd name="T68" fmla="*/ 641 w 730"/>
                <a:gd name="T69" fmla="*/ 239 h 501"/>
                <a:gd name="T70" fmla="*/ 616 w 730"/>
                <a:gd name="T71" fmla="*/ 220 h 501"/>
                <a:gd name="T72" fmla="*/ 548 w 730"/>
                <a:gd name="T73" fmla="*/ 251 h 501"/>
                <a:gd name="T74" fmla="*/ 528 w 730"/>
                <a:gd name="T75" fmla="*/ 283 h 501"/>
                <a:gd name="T76" fmla="*/ 443 w 730"/>
                <a:gd name="T77" fmla="*/ 336 h 501"/>
                <a:gd name="T78" fmla="*/ 423 w 730"/>
                <a:gd name="T79" fmla="*/ 369 h 501"/>
                <a:gd name="T80" fmla="*/ 395 w 730"/>
                <a:gd name="T81" fmla="*/ 389 h 501"/>
                <a:gd name="T82" fmla="*/ 396 w 730"/>
                <a:gd name="T83" fmla="*/ 414 h 501"/>
                <a:gd name="T84" fmla="*/ 365 w 730"/>
                <a:gd name="T85" fmla="*/ 414 h 501"/>
                <a:gd name="T86" fmla="*/ 373 w 730"/>
                <a:gd name="T87" fmla="*/ 444 h 501"/>
                <a:gd name="T88" fmla="*/ 348 w 730"/>
                <a:gd name="T89" fmla="*/ 449 h 501"/>
                <a:gd name="T90" fmla="*/ 308 w 730"/>
                <a:gd name="T91" fmla="*/ 465 h 501"/>
                <a:gd name="T92" fmla="*/ 303 w 730"/>
                <a:gd name="T93" fmla="*/ 469 h 501"/>
                <a:gd name="T94" fmla="*/ 236 w 730"/>
                <a:gd name="T95" fmla="*/ 462 h 501"/>
                <a:gd name="T96" fmla="*/ 210 w 730"/>
                <a:gd name="T97" fmla="*/ 484 h 501"/>
                <a:gd name="T98" fmla="*/ 171 w 730"/>
                <a:gd name="T99" fmla="*/ 489 h 501"/>
                <a:gd name="T100" fmla="*/ 126 w 730"/>
                <a:gd name="T101" fmla="*/ 498 h 501"/>
                <a:gd name="T102" fmla="*/ 121 w 730"/>
                <a:gd name="T103" fmla="*/ 450 h 501"/>
                <a:gd name="T104" fmla="*/ 120 w 730"/>
                <a:gd name="T105" fmla="*/ 359 h 501"/>
                <a:gd name="T106" fmla="*/ 105 w 730"/>
                <a:gd name="T107" fmla="*/ 359 h 501"/>
                <a:gd name="T108" fmla="*/ 98 w 730"/>
                <a:gd name="T109" fmla="*/ 347 h 501"/>
                <a:gd name="T110" fmla="*/ 103 w 730"/>
                <a:gd name="T111" fmla="*/ 31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0" h="501">
                  <a:moveTo>
                    <a:pt x="103" y="315"/>
                  </a:moveTo>
                  <a:lnTo>
                    <a:pt x="110" y="306"/>
                  </a:lnTo>
                  <a:lnTo>
                    <a:pt x="119" y="277"/>
                  </a:lnTo>
                  <a:lnTo>
                    <a:pt x="130" y="264"/>
                  </a:lnTo>
                  <a:lnTo>
                    <a:pt x="130" y="264"/>
                  </a:lnTo>
                  <a:lnTo>
                    <a:pt x="147" y="249"/>
                  </a:lnTo>
                  <a:lnTo>
                    <a:pt x="148" y="240"/>
                  </a:lnTo>
                  <a:lnTo>
                    <a:pt x="148" y="240"/>
                  </a:lnTo>
                  <a:lnTo>
                    <a:pt x="133" y="229"/>
                  </a:lnTo>
                  <a:lnTo>
                    <a:pt x="133" y="229"/>
                  </a:lnTo>
                  <a:lnTo>
                    <a:pt x="119" y="221"/>
                  </a:lnTo>
                  <a:lnTo>
                    <a:pt x="113" y="207"/>
                  </a:lnTo>
                  <a:lnTo>
                    <a:pt x="113" y="207"/>
                  </a:lnTo>
                  <a:lnTo>
                    <a:pt x="99" y="154"/>
                  </a:lnTo>
                  <a:lnTo>
                    <a:pt x="95" y="148"/>
                  </a:lnTo>
                  <a:lnTo>
                    <a:pt x="83" y="143"/>
                  </a:lnTo>
                  <a:lnTo>
                    <a:pt x="78" y="134"/>
                  </a:lnTo>
                  <a:lnTo>
                    <a:pt x="67" y="131"/>
                  </a:lnTo>
                  <a:lnTo>
                    <a:pt x="62" y="125"/>
                  </a:lnTo>
                  <a:lnTo>
                    <a:pt x="62" y="125"/>
                  </a:lnTo>
                  <a:lnTo>
                    <a:pt x="52" y="117"/>
                  </a:lnTo>
                  <a:lnTo>
                    <a:pt x="33" y="112"/>
                  </a:lnTo>
                  <a:lnTo>
                    <a:pt x="33" y="112"/>
                  </a:lnTo>
                  <a:lnTo>
                    <a:pt x="4" y="107"/>
                  </a:lnTo>
                  <a:lnTo>
                    <a:pt x="0" y="102"/>
                  </a:lnTo>
                  <a:lnTo>
                    <a:pt x="0" y="102"/>
                  </a:lnTo>
                  <a:lnTo>
                    <a:pt x="14" y="87"/>
                  </a:lnTo>
                  <a:lnTo>
                    <a:pt x="37" y="74"/>
                  </a:lnTo>
                  <a:lnTo>
                    <a:pt x="73" y="58"/>
                  </a:lnTo>
                  <a:lnTo>
                    <a:pt x="89" y="55"/>
                  </a:lnTo>
                  <a:lnTo>
                    <a:pt x="136" y="27"/>
                  </a:lnTo>
                  <a:lnTo>
                    <a:pt x="184" y="7"/>
                  </a:lnTo>
                  <a:lnTo>
                    <a:pt x="194" y="10"/>
                  </a:lnTo>
                  <a:lnTo>
                    <a:pt x="194" y="10"/>
                  </a:lnTo>
                  <a:lnTo>
                    <a:pt x="219" y="18"/>
                  </a:lnTo>
                  <a:lnTo>
                    <a:pt x="295" y="0"/>
                  </a:lnTo>
                  <a:lnTo>
                    <a:pt x="340" y="13"/>
                  </a:lnTo>
                  <a:lnTo>
                    <a:pt x="374" y="7"/>
                  </a:lnTo>
                  <a:lnTo>
                    <a:pt x="426" y="19"/>
                  </a:lnTo>
                  <a:lnTo>
                    <a:pt x="451" y="46"/>
                  </a:lnTo>
                  <a:lnTo>
                    <a:pt x="460" y="51"/>
                  </a:lnTo>
                  <a:lnTo>
                    <a:pt x="475" y="50"/>
                  </a:lnTo>
                  <a:lnTo>
                    <a:pt x="491" y="41"/>
                  </a:lnTo>
                  <a:lnTo>
                    <a:pt x="501" y="40"/>
                  </a:lnTo>
                  <a:lnTo>
                    <a:pt x="504" y="42"/>
                  </a:lnTo>
                  <a:lnTo>
                    <a:pt x="507" y="65"/>
                  </a:lnTo>
                  <a:lnTo>
                    <a:pt x="515" y="72"/>
                  </a:lnTo>
                  <a:lnTo>
                    <a:pt x="539" y="70"/>
                  </a:lnTo>
                  <a:lnTo>
                    <a:pt x="561" y="82"/>
                  </a:lnTo>
                  <a:lnTo>
                    <a:pt x="570" y="79"/>
                  </a:lnTo>
                  <a:lnTo>
                    <a:pt x="589" y="67"/>
                  </a:lnTo>
                  <a:lnTo>
                    <a:pt x="594" y="66"/>
                  </a:lnTo>
                  <a:lnTo>
                    <a:pt x="604" y="76"/>
                  </a:lnTo>
                  <a:lnTo>
                    <a:pt x="623" y="111"/>
                  </a:lnTo>
                  <a:lnTo>
                    <a:pt x="634" y="139"/>
                  </a:lnTo>
                  <a:lnTo>
                    <a:pt x="641" y="148"/>
                  </a:lnTo>
                  <a:lnTo>
                    <a:pt x="650" y="153"/>
                  </a:lnTo>
                  <a:lnTo>
                    <a:pt x="686" y="158"/>
                  </a:lnTo>
                  <a:lnTo>
                    <a:pt x="699" y="163"/>
                  </a:lnTo>
                  <a:lnTo>
                    <a:pt x="727" y="187"/>
                  </a:lnTo>
                  <a:lnTo>
                    <a:pt x="730" y="193"/>
                  </a:lnTo>
                  <a:lnTo>
                    <a:pt x="730" y="193"/>
                  </a:lnTo>
                  <a:lnTo>
                    <a:pt x="719" y="199"/>
                  </a:lnTo>
                  <a:lnTo>
                    <a:pt x="710" y="211"/>
                  </a:lnTo>
                  <a:lnTo>
                    <a:pt x="707" y="223"/>
                  </a:lnTo>
                  <a:lnTo>
                    <a:pt x="708" y="235"/>
                  </a:lnTo>
                  <a:lnTo>
                    <a:pt x="708" y="235"/>
                  </a:lnTo>
                  <a:lnTo>
                    <a:pt x="690" y="257"/>
                  </a:lnTo>
                  <a:lnTo>
                    <a:pt x="663" y="254"/>
                  </a:lnTo>
                  <a:lnTo>
                    <a:pt x="641" y="239"/>
                  </a:lnTo>
                  <a:lnTo>
                    <a:pt x="625" y="223"/>
                  </a:lnTo>
                  <a:lnTo>
                    <a:pt x="616" y="220"/>
                  </a:lnTo>
                  <a:lnTo>
                    <a:pt x="601" y="225"/>
                  </a:lnTo>
                  <a:lnTo>
                    <a:pt x="548" y="251"/>
                  </a:lnTo>
                  <a:lnTo>
                    <a:pt x="538" y="262"/>
                  </a:lnTo>
                  <a:lnTo>
                    <a:pt x="528" y="283"/>
                  </a:lnTo>
                  <a:lnTo>
                    <a:pt x="487" y="302"/>
                  </a:lnTo>
                  <a:lnTo>
                    <a:pt x="443" y="336"/>
                  </a:lnTo>
                  <a:lnTo>
                    <a:pt x="425" y="353"/>
                  </a:lnTo>
                  <a:lnTo>
                    <a:pt x="423" y="369"/>
                  </a:lnTo>
                  <a:lnTo>
                    <a:pt x="402" y="371"/>
                  </a:lnTo>
                  <a:lnTo>
                    <a:pt x="395" y="389"/>
                  </a:lnTo>
                  <a:lnTo>
                    <a:pt x="398" y="412"/>
                  </a:lnTo>
                  <a:lnTo>
                    <a:pt x="396" y="414"/>
                  </a:lnTo>
                  <a:lnTo>
                    <a:pt x="373" y="408"/>
                  </a:lnTo>
                  <a:lnTo>
                    <a:pt x="365" y="414"/>
                  </a:lnTo>
                  <a:lnTo>
                    <a:pt x="364" y="424"/>
                  </a:lnTo>
                  <a:lnTo>
                    <a:pt x="373" y="444"/>
                  </a:lnTo>
                  <a:lnTo>
                    <a:pt x="370" y="446"/>
                  </a:lnTo>
                  <a:lnTo>
                    <a:pt x="348" y="449"/>
                  </a:lnTo>
                  <a:lnTo>
                    <a:pt x="326" y="462"/>
                  </a:lnTo>
                  <a:lnTo>
                    <a:pt x="308" y="465"/>
                  </a:lnTo>
                  <a:lnTo>
                    <a:pt x="303" y="469"/>
                  </a:lnTo>
                  <a:lnTo>
                    <a:pt x="303" y="469"/>
                  </a:lnTo>
                  <a:lnTo>
                    <a:pt x="260" y="462"/>
                  </a:lnTo>
                  <a:lnTo>
                    <a:pt x="236" y="462"/>
                  </a:lnTo>
                  <a:lnTo>
                    <a:pt x="224" y="467"/>
                  </a:lnTo>
                  <a:lnTo>
                    <a:pt x="210" y="484"/>
                  </a:lnTo>
                  <a:lnTo>
                    <a:pt x="201" y="488"/>
                  </a:lnTo>
                  <a:lnTo>
                    <a:pt x="171" y="489"/>
                  </a:lnTo>
                  <a:lnTo>
                    <a:pt x="137" y="501"/>
                  </a:lnTo>
                  <a:lnTo>
                    <a:pt x="126" y="498"/>
                  </a:lnTo>
                  <a:lnTo>
                    <a:pt x="119" y="487"/>
                  </a:lnTo>
                  <a:lnTo>
                    <a:pt x="121" y="450"/>
                  </a:lnTo>
                  <a:lnTo>
                    <a:pt x="113" y="414"/>
                  </a:lnTo>
                  <a:lnTo>
                    <a:pt x="120" y="359"/>
                  </a:lnTo>
                  <a:lnTo>
                    <a:pt x="117" y="356"/>
                  </a:lnTo>
                  <a:lnTo>
                    <a:pt x="105" y="359"/>
                  </a:lnTo>
                  <a:lnTo>
                    <a:pt x="98" y="352"/>
                  </a:lnTo>
                  <a:lnTo>
                    <a:pt x="98" y="347"/>
                  </a:lnTo>
                  <a:lnTo>
                    <a:pt x="106" y="329"/>
                  </a:lnTo>
                  <a:lnTo>
                    <a:pt x="103" y="3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7" name="Freeform 11">
              <a:extLst>
                <a:ext uri="{FF2B5EF4-FFF2-40B4-BE49-F238E27FC236}">
                  <a16:creationId xmlns:a16="http://schemas.microsoft.com/office/drawing/2014/main" id="{1671AF10-2397-4966-ABF8-B993BD36B5A8}"/>
                </a:ext>
              </a:extLst>
            </p:cNvPr>
            <p:cNvSpPr>
              <a:spLocks noEditPoints="1"/>
            </p:cNvSpPr>
            <p:nvPr/>
          </p:nvSpPr>
          <p:spPr bwMode="auto">
            <a:xfrm>
              <a:off x="7100745" y="3159125"/>
              <a:ext cx="1135063" cy="987425"/>
            </a:xfrm>
            <a:custGeom>
              <a:avLst/>
              <a:gdLst>
                <a:gd name="T0" fmla="*/ 295 w 715"/>
                <a:gd name="T1" fmla="*/ 497 h 622"/>
                <a:gd name="T2" fmla="*/ 295 w 715"/>
                <a:gd name="T3" fmla="*/ 499 h 622"/>
                <a:gd name="T4" fmla="*/ 317 w 715"/>
                <a:gd name="T5" fmla="*/ 499 h 622"/>
                <a:gd name="T6" fmla="*/ 308 w 715"/>
                <a:gd name="T7" fmla="*/ 490 h 622"/>
                <a:gd name="T8" fmla="*/ 294 w 715"/>
                <a:gd name="T9" fmla="*/ 482 h 622"/>
                <a:gd name="T10" fmla="*/ 303 w 715"/>
                <a:gd name="T11" fmla="*/ 477 h 622"/>
                <a:gd name="T12" fmla="*/ 253 w 715"/>
                <a:gd name="T13" fmla="*/ 466 h 622"/>
                <a:gd name="T14" fmla="*/ 263 w 715"/>
                <a:gd name="T15" fmla="*/ 455 h 622"/>
                <a:gd name="T16" fmla="*/ 26 w 715"/>
                <a:gd name="T17" fmla="*/ 153 h 622"/>
                <a:gd name="T18" fmla="*/ 5 w 715"/>
                <a:gd name="T19" fmla="*/ 138 h 622"/>
                <a:gd name="T20" fmla="*/ 12 w 715"/>
                <a:gd name="T21" fmla="*/ 147 h 622"/>
                <a:gd name="T22" fmla="*/ 5 w 715"/>
                <a:gd name="T23" fmla="*/ 138 h 622"/>
                <a:gd name="T24" fmla="*/ 116 w 715"/>
                <a:gd name="T25" fmla="*/ 6 h 622"/>
                <a:gd name="T26" fmla="*/ 243 w 715"/>
                <a:gd name="T27" fmla="*/ 59 h 622"/>
                <a:gd name="T28" fmla="*/ 367 w 715"/>
                <a:gd name="T29" fmla="*/ 60 h 622"/>
                <a:gd name="T30" fmla="*/ 413 w 715"/>
                <a:gd name="T31" fmla="*/ 25 h 622"/>
                <a:gd name="T32" fmla="*/ 439 w 715"/>
                <a:gd name="T33" fmla="*/ 100 h 622"/>
                <a:gd name="T34" fmla="*/ 508 w 715"/>
                <a:gd name="T35" fmla="*/ 108 h 622"/>
                <a:gd name="T36" fmla="*/ 531 w 715"/>
                <a:gd name="T37" fmla="*/ 120 h 622"/>
                <a:gd name="T38" fmla="*/ 567 w 715"/>
                <a:gd name="T39" fmla="*/ 116 h 622"/>
                <a:gd name="T40" fmla="*/ 629 w 715"/>
                <a:gd name="T41" fmla="*/ 139 h 622"/>
                <a:gd name="T42" fmla="*/ 662 w 715"/>
                <a:gd name="T43" fmla="*/ 163 h 622"/>
                <a:gd name="T44" fmla="*/ 700 w 715"/>
                <a:gd name="T45" fmla="*/ 244 h 622"/>
                <a:gd name="T46" fmla="*/ 697 w 715"/>
                <a:gd name="T47" fmla="*/ 278 h 622"/>
                <a:gd name="T48" fmla="*/ 670 w 715"/>
                <a:gd name="T49" fmla="*/ 329 h 622"/>
                <a:gd name="T50" fmla="*/ 545 w 715"/>
                <a:gd name="T51" fmla="*/ 305 h 622"/>
                <a:gd name="T52" fmla="*/ 533 w 715"/>
                <a:gd name="T53" fmla="*/ 292 h 622"/>
                <a:gd name="T54" fmla="*/ 484 w 715"/>
                <a:gd name="T55" fmla="*/ 311 h 622"/>
                <a:gd name="T56" fmla="*/ 481 w 715"/>
                <a:gd name="T57" fmla="*/ 296 h 622"/>
                <a:gd name="T58" fmla="*/ 436 w 715"/>
                <a:gd name="T59" fmla="*/ 270 h 622"/>
                <a:gd name="T60" fmla="*/ 369 w 715"/>
                <a:gd name="T61" fmla="*/ 238 h 622"/>
                <a:gd name="T62" fmla="*/ 287 w 715"/>
                <a:gd name="T63" fmla="*/ 252 h 622"/>
                <a:gd name="T64" fmla="*/ 316 w 715"/>
                <a:gd name="T65" fmla="*/ 276 h 622"/>
                <a:gd name="T66" fmla="*/ 348 w 715"/>
                <a:gd name="T67" fmla="*/ 336 h 622"/>
                <a:gd name="T68" fmla="*/ 337 w 715"/>
                <a:gd name="T69" fmla="*/ 367 h 622"/>
                <a:gd name="T70" fmla="*/ 361 w 715"/>
                <a:gd name="T71" fmla="*/ 404 h 622"/>
                <a:gd name="T72" fmla="*/ 440 w 715"/>
                <a:gd name="T73" fmla="*/ 491 h 622"/>
                <a:gd name="T74" fmla="*/ 432 w 715"/>
                <a:gd name="T75" fmla="*/ 588 h 622"/>
                <a:gd name="T76" fmla="*/ 399 w 715"/>
                <a:gd name="T77" fmla="*/ 599 h 622"/>
                <a:gd name="T78" fmla="*/ 359 w 715"/>
                <a:gd name="T79" fmla="*/ 609 h 622"/>
                <a:gd name="T80" fmla="*/ 345 w 715"/>
                <a:gd name="T81" fmla="*/ 591 h 622"/>
                <a:gd name="T82" fmla="*/ 335 w 715"/>
                <a:gd name="T83" fmla="*/ 582 h 622"/>
                <a:gd name="T84" fmla="*/ 349 w 715"/>
                <a:gd name="T85" fmla="*/ 576 h 622"/>
                <a:gd name="T86" fmla="*/ 347 w 715"/>
                <a:gd name="T87" fmla="*/ 534 h 622"/>
                <a:gd name="T88" fmla="*/ 316 w 715"/>
                <a:gd name="T89" fmla="*/ 483 h 622"/>
                <a:gd name="T90" fmla="*/ 292 w 715"/>
                <a:gd name="T91" fmla="*/ 454 h 622"/>
                <a:gd name="T92" fmla="*/ 277 w 715"/>
                <a:gd name="T93" fmla="*/ 448 h 622"/>
                <a:gd name="T94" fmla="*/ 272 w 715"/>
                <a:gd name="T95" fmla="*/ 412 h 622"/>
                <a:gd name="T96" fmla="*/ 230 w 715"/>
                <a:gd name="T97" fmla="*/ 351 h 622"/>
                <a:gd name="T98" fmla="*/ 163 w 715"/>
                <a:gd name="T99" fmla="*/ 257 h 622"/>
                <a:gd name="T100" fmla="*/ 138 w 715"/>
                <a:gd name="T101" fmla="*/ 219 h 622"/>
                <a:gd name="T102" fmla="*/ 97 w 715"/>
                <a:gd name="T103" fmla="*/ 146 h 622"/>
                <a:gd name="T104" fmla="*/ 77 w 715"/>
                <a:gd name="T105" fmla="*/ 130 h 622"/>
                <a:gd name="T106" fmla="*/ 55 w 715"/>
                <a:gd name="T107" fmla="*/ 129 h 622"/>
                <a:gd name="T108" fmla="*/ 39 w 715"/>
                <a:gd name="T109" fmla="*/ 124 h 622"/>
                <a:gd name="T110" fmla="*/ 33 w 715"/>
                <a:gd name="T111" fmla="*/ 124 h 622"/>
                <a:gd name="T112" fmla="*/ 22 w 715"/>
                <a:gd name="T113" fmla="*/ 131 h 622"/>
                <a:gd name="T114" fmla="*/ 17 w 715"/>
                <a:gd name="T115" fmla="*/ 115 h 622"/>
                <a:gd name="T116" fmla="*/ 35 w 715"/>
                <a:gd name="T117" fmla="*/ 46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5" h="622">
                  <a:moveTo>
                    <a:pt x="324" y="560"/>
                  </a:moveTo>
                  <a:lnTo>
                    <a:pt x="329" y="565"/>
                  </a:lnTo>
                  <a:lnTo>
                    <a:pt x="324" y="562"/>
                  </a:lnTo>
                  <a:lnTo>
                    <a:pt x="324" y="560"/>
                  </a:lnTo>
                  <a:close/>
                  <a:moveTo>
                    <a:pt x="295" y="497"/>
                  </a:moveTo>
                  <a:lnTo>
                    <a:pt x="301" y="498"/>
                  </a:lnTo>
                  <a:lnTo>
                    <a:pt x="304" y="508"/>
                  </a:lnTo>
                  <a:lnTo>
                    <a:pt x="302" y="508"/>
                  </a:lnTo>
                  <a:lnTo>
                    <a:pt x="302" y="504"/>
                  </a:lnTo>
                  <a:lnTo>
                    <a:pt x="295" y="499"/>
                  </a:lnTo>
                  <a:lnTo>
                    <a:pt x="295" y="497"/>
                  </a:lnTo>
                  <a:close/>
                  <a:moveTo>
                    <a:pt x="312" y="492"/>
                  </a:moveTo>
                  <a:lnTo>
                    <a:pt x="317" y="498"/>
                  </a:lnTo>
                  <a:lnTo>
                    <a:pt x="318" y="497"/>
                  </a:lnTo>
                  <a:lnTo>
                    <a:pt x="317" y="499"/>
                  </a:lnTo>
                  <a:lnTo>
                    <a:pt x="312" y="498"/>
                  </a:lnTo>
                  <a:lnTo>
                    <a:pt x="312" y="492"/>
                  </a:lnTo>
                  <a:close/>
                  <a:moveTo>
                    <a:pt x="309" y="487"/>
                  </a:moveTo>
                  <a:lnTo>
                    <a:pt x="313" y="490"/>
                  </a:lnTo>
                  <a:lnTo>
                    <a:pt x="308" y="490"/>
                  </a:lnTo>
                  <a:lnTo>
                    <a:pt x="309" y="487"/>
                  </a:lnTo>
                  <a:close/>
                  <a:moveTo>
                    <a:pt x="296" y="479"/>
                  </a:moveTo>
                  <a:lnTo>
                    <a:pt x="298" y="482"/>
                  </a:lnTo>
                  <a:lnTo>
                    <a:pt x="295" y="484"/>
                  </a:lnTo>
                  <a:lnTo>
                    <a:pt x="294" y="482"/>
                  </a:lnTo>
                  <a:lnTo>
                    <a:pt x="296" y="479"/>
                  </a:lnTo>
                  <a:close/>
                  <a:moveTo>
                    <a:pt x="303" y="477"/>
                  </a:moveTo>
                  <a:lnTo>
                    <a:pt x="307" y="486"/>
                  </a:lnTo>
                  <a:lnTo>
                    <a:pt x="303" y="483"/>
                  </a:lnTo>
                  <a:lnTo>
                    <a:pt x="303" y="477"/>
                  </a:lnTo>
                  <a:close/>
                  <a:moveTo>
                    <a:pt x="253" y="466"/>
                  </a:moveTo>
                  <a:lnTo>
                    <a:pt x="259" y="472"/>
                  </a:lnTo>
                  <a:lnTo>
                    <a:pt x="252" y="472"/>
                  </a:lnTo>
                  <a:lnTo>
                    <a:pt x="251" y="469"/>
                  </a:lnTo>
                  <a:lnTo>
                    <a:pt x="253" y="466"/>
                  </a:lnTo>
                  <a:close/>
                  <a:moveTo>
                    <a:pt x="263" y="459"/>
                  </a:moveTo>
                  <a:lnTo>
                    <a:pt x="258" y="456"/>
                  </a:lnTo>
                  <a:lnTo>
                    <a:pt x="258" y="450"/>
                  </a:lnTo>
                  <a:lnTo>
                    <a:pt x="260" y="455"/>
                  </a:lnTo>
                  <a:lnTo>
                    <a:pt x="263" y="455"/>
                  </a:lnTo>
                  <a:lnTo>
                    <a:pt x="263" y="459"/>
                  </a:lnTo>
                  <a:close/>
                  <a:moveTo>
                    <a:pt x="25" y="145"/>
                  </a:moveTo>
                  <a:lnTo>
                    <a:pt x="28" y="146"/>
                  </a:lnTo>
                  <a:lnTo>
                    <a:pt x="30" y="152"/>
                  </a:lnTo>
                  <a:lnTo>
                    <a:pt x="26" y="153"/>
                  </a:lnTo>
                  <a:lnTo>
                    <a:pt x="24" y="147"/>
                  </a:lnTo>
                  <a:lnTo>
                    <a:pt x="19" y="150"/>
                  </a:lnTo>
                  <a:lnTo>
                    <a:pt x="20" y="147"/>
                  </a:lnTo>
                  <a:lnTo>
                    <a:pt x="25" y="145"/>
                  </a:lnTo>
                  <a:close/>
                  <a:moveTo>
                    <a:pt x="5" y="138"/>
                  </a:moveTo>
                  <a:lnTo>
                    <a:pt x="7" y="140"/>
                  </a:lnTo>
                  <a:lnTo>
                    <a:pt x="3" y="142"/>
                  </a:lnTo>
                  <a:lnTo>
                    <a:pt x="5" y="145"/>
                  </a:lnTo>
                  <a:lnTo>
                    <a:pt x="12" y="144"/>
                  </a:lnTo>
                  <a:lnTo>
                    <a:pt x="12" y="147"/>
                  </a:lnTo>
                  <a:lnTo>
                    <a:pt x="16" y="151"/>
                  </a:lnTo>
                  <a:lnTo>
                    <a:pt x="7" y="153"/>
                  </a:lnTo>
                  <a:lnTo>
                    <a:pt x="1" y="147"/>
                  </a:lnTo>
                  <a:lnTo>
                    <a:pt x="0" y="139"/>
                  </a:lnTo>
                  <a:lnTo>
                    <a:pt x="5" y="138"/>
                  </a:lnTo>
                  <a:close/>
                  <a:moveTo>
                    <a:pt x="42" y="14"/>
                  </a:moveTo>
                  <a:lnTo>
                    <a:pt x="60" y="12"/>
                  </a:lnTo>
                  <a:lnTo>
                    <a:pt x="96" y="17"/>
                  </a:lnTo>
                  <a:lnTo>
                    <a:pt x="104" y="9"/>
                  </a:lnTo>
                  <a:lnTo>
                    <a:pt x="116" y="6"/>
                  </a:lnTo>
                  <a:lnTo>
                    <a:pt x="158" y="0"/>
                  </a:lnTo>
                  <a:lnTo>
                    <a:pt x="180" y="2"/>
                  </a:lnTo>
                  <a:lnTo>
                    <a:pt x="199" y="7"/>
                  </a:lnTo>
                  <a:lnTo>
                    <a:pt x="208" y="14"/>
                  </a:lnTo>
                  <a:lnTo>
                    <a:pt x="243" y="59"/>
                  </a:lnTo>
                  <a:lnTo>
                    <a:pt x="249" y="61"/>
                  </a:lnTo>
                  <a:lnTo>
                    <a:pt x="300" y="47"/>
                  </a:lnTo>
                  <a:lnTo>
                    <a:pt x="318" y="50"/>
                  </a:lnTo>
                  <a:lnTo>
                    <a:pt x="336" y="57"/>
                  </a:lnTo>
                  <a:lnTo>
                    <a:pt x="367" y="60"/>
                  </a:lnTo>
                  <a:lnTo>
                    <a:pt x="373" y="57"/>
                  </a:lnTo>
                  <a:lnTo>
                    <a:pt x="387" y="30"/>
                  </a:lnTo>
                  <a:lnTo>
                    <a:pt x="405" y="15"/>
                  </a:lnTo>
                  <a:lnTo>
                    <a:pt x="411" y="19"/>
                  </a:lnTo>
                  <a:lnTo>
                    <a:pt x="413" y="25"/>
                  </a:lnTo>
                  <a:lnTo>
                    <a:pt x="412" y="67"/>
                  </a:lnTo>
                  <a:lnTo>
                    <a:pt x="418" y="82"/>
                  </a:lnTo>
                  <a:lnTo>
                    <a:pt x="418" y="82"/>
                  </a:lnTo>
                  <a:lnTo>
                    <a:pt x="430" y="96"/>
                  </a:lnTo>
                  <a:lnTo>
                    <a:pt x="439" y="100"/>
                  </a:lnTo>
                  <a:lnTo>
                    <a:pt x="439" y="100"/>
                  </a:lnTo>
                  <a:lnTo>
                    <a:pt x="451" y="103"/>
                  </a:lnTo>
                  <a:lnTo>
                    <a:pt x="488" y="108"/>
                  </a:lnTo>
                  <a:lnTo>
                    <a:pt x="499" y="102"/>
                  </a:lnTo>
                  <a:lnTo>
                    <a:pt x="508" y="108"/>
                  </a:lnTo>
                  <a:lnTo>
                    <a:pt x="517" y="108"/>
                  </a:lnTo>
                  <a:lnTo>
                    <a:pt x="520" y="117"/>
                  </a:lnTo>
                  <a:lnTo>
                    <a:pt x="525" y="120"/>
                  </a:lnTo>
                  <a:lnTo>
                    <a:pt x="525" y="120"/>
                  </a:lnTo>
                  <a:lnTo>
                    <a:pt x="531" y="120"/>
                  </a:lnTo>
                  <a:lnTo>
                    <a:pt x="544" y="113"/>
                  </a:lnTo>
                  <a:lnTo>
                    <a:pt x="544" y="113"/>
                  </a:lnTo>
                  <a:lnTo>
                    <a:pt x="556" y="110"/>
                  </a:lnTo>
                  <a:lnTo>
                    <a:pt x="567" y="116"/>
                  </a:lnTo>
                  <a:lnTo>
                    <a:pt x="567" y="116"/>
                  </a:lnTo>
                  <a:lnTo>
                    <a:pt x="571" y="121"/>
                  </a:lnTo>
                  <a:lnTo>
                    <a:pt x="600" y="126"/>
                  </a:lnTo>
                  <a:lnTo>
                    <a:pt x="600" y="126"/>
                  </a:lnTo>
                  <a:lnTo>
                    <a:pt x="619" y="131"/>
                  </a:lnTo>
                  <a:lnTo>
                    <a:pt x="629" y="139"/>
                  </a:lnTo>
                  <a:lnTo>
                    <a:pt x="629" y="139"/>
                  </a:lnTo>
                  <a:lnTo>
                    <a:pt x="634" y="145"/>
                  </a:lnTo>
                  <a:lnTo>
                    <a:pt x="645" y="148"/>
                  </a:lnTo>
                  <a:lnTo>
                    <a:pt x="651" y="158"/>
                  </a:lnTo>
                  <a:lnTo>
                    <a:pt x="662" y="163"/>
                  </a:lnTo>
                  <a:lnTo>
                    <a:pt x="666" y="168"/>
                  </a:lnTo>
                  <a:lnTo>
                    <a:pt x="680" y="221"/>
                  </a:lnTo>
                  <a:lnTo>
                    <a:pt x="680" y="221"/>
                  </a:lnTo>
                  <a:lnTo>
                    <a:pt x="686" y="236"/>
                  </a:lnTo>
                  <a:lnTo>
                    <a:pt x="700" y="244"/>
                  </a:lnTo>
                  <a:lnTo>
                    <a:pt x="700" y="244"/>
                  </a:lnTo>
                  <a:lnTo>
                    <a:pt x="715" y="254"/>
                  </a:lnTo>
                  <a:lnTo>
                    <a:pt x="715" y="254"/>
                  </a:lnTo>
                  <a:lnTo>
                    <a:pt x="714" y="263"/>
                  </a:lnTo>
                  <a:lnTo>
                    <a:pt x="697" y="278"/>
                  </a:lnTo>
                  <a:lnTo>
                    <a:pt x="697" y="278"/>
                  </a:lnTo>
                  <a:lnTo>
                    <a:pt x="686" y="292"/>
                  </a:lnTo>
                  <a:lnTo>
                    <a:pt x="677" y="320"/>
                  </a:lnTo>
                  <a:lnTo>
                    <a:pt x="670" y="329"/>
                  </a:lnTo>
                  <a:lnTo>
                    <a:pt x="670" y="329"/>
                  </a:lnTo>
                  <a:lnTo>
                    <a:pt x="661" y="318"/>
                  </a:lnTo>
                  <a:lnTo>
                    <a:pt x="617" y="326"/>
                  </a:lnTo>
                  <a:lnTo>
                    <a:pt x="585" y="326"/>
                  </a:lnTo>
                  <a:lnTo>
                    <a:pt x="562" y="309"/>
                  </a:lnTo>
                  <a:lnTo>
                    <a:pt x="545" y="305"/>
                  </a:lnTo>
                  <a:lnTo>
                    <a:pt x="542" y="293"/>
                  </a:lnTo>
                  <a:lnTo>
                    <a:pt x="536" y="289"/>
                  </a:lnTo>
                  <a:lnTo>
                    <a:pt x="536" y="289"/>
                  </a:lnTo>
                  <a:lnTo>
                    <a:pt x="533" y="292"/>
                  </a:lnTo>
                  <a:lnTo>
                    <a:pt x="533" y="292"/>
                  </a:lnTo>
                  <a:lnTo>
                    <a:pt x="535" y="303"/>
                  </a:lnTo>
                  <a:lnTo>
                    <a:pt x="533" y="305"/>
                  </a:lnTo>
                  <a:lnTo>
                    <a:pt x="510" y="296"/>
                  </a:lnTo>
                  <a:lnTo>
                    <a:pt x="504" y="297"/>
                  </a:lnTo>
                  <a:lnTo>
                    <a:pt x="484" y="311"/>
                  </a:lnTo>
                  <a:lnTo>
                    <a:pt x="484" y="311"/>
                  </a:lnTo>
                  <a:lnTo>
                    <a:pt x="480" y="307"/>
                  </a:lnTo>
                  <a:lnTo>
                    <a:pt x="482" y="299"/>
                  </a:lnTo>
                  <a:lnTo>
                    <a:pt x="482" y="299"/>
                  </a:lnTo>
                  <a:lnTo>
                    <a:pt x="481" y="296"/>
                  </a:lnTo>
                  <a:lnTo>
                    <a:pt x="468" y="286"/>
                  </a:lnTo>
                  <a:lnTo>
                    <a:pt x="468" y="279"/>
                  </a:lnTo>
                  <a:lnTo>
                    <a:pt x="464" y="273"/>
                  </a:lnTo>
                  <a:lnTo>
                    <a:pt x="445" y="272"/>
                  </a:lnTo>
                  <a:lnTo>
                    <a:pt x="436" y="270"/>
                  </a:lnTo>
                  <a:lnTo>
                    <a:pt x="423" y="249"/>
                  </a:lnTo>
                  <a:lnTo>
                    <a:pt x="418" y="231"/>
                  </a:lnTo>
                  <a:lnTo>
                    <a:pt x="411" y="224"/>
                  </a:lnTo>
                  <a:lnTo>
                    <a:pt x="378" y="240"/>
                  </a:lnTo>
                  <a:lnTo>
                    <a:pt x="369" y="238"/>
                  </a:lnTo>
                  <a:lnTo>
                    <a:pt x="346" y="226"/>
                  </a:lnTo>
                  <a:lnTo>
                    <a:pt x="308" y="244"/>
                  </a:lnTo>
                  <a:lnTo>
                    <a:pt x="290" y="247"/>
                  </a:lnTo>
                  <a:lnTo>
                    <a:pt x="287" y="252"/>
                  </a:lnTo>
                  <a:lnTo>
                    <a:pt x="287" y="252"/>
                  </a:lnTo>
                  <a:lnTo>
                    <a:pt x="290" y="257"/>
                  </a:lnTo>
                  <a:lnTo>
                    <a:pt x="290" y="257"/>
                  </a:lnTo>
                  <a:lnTo>
                    <a:pt x="307" y="255"/>
                  </a:lnTo>
                  <a:lnTo>
                    <a:pt x="312" y="260"/>
                  </a:lnTo>
                  <a:lnTo>
                    <a:pt x="316" y="276"/>
                  </a:lnTo>
                  <a:lnTo>
                    <a:pt x="313" y="308"/>
                  </a:lnTo>
                  <a:lnTo>
                    <a:pt x="316" y="318"/>
                  </a:lnTo>
                  <a:lnTo>
                    <a:pt x="325" y="329"/>
                  </a:lnTo>
                  <a:lnTo>
                    <a:pt x="343" y="333"/>
                  </a:lnTo>
                  <a:lnTo>
                    <a:pt x="348" y="336"/>
                  </a:lnTo>
                  <a:lnTo>
                    <a:pt x="350" y="341"/>
                  </a:lnTo>
                  <a:lnTo>
                    <a:pt x="350" y="341"/>
                  </a:lnTo>
                  <a:lnTo>
                    <a:pt x="348" y="347"/>
                  </a:lnTo>
                  <a:lnTo>
                    <a:pt x="337" y="367"/>
                  </a:lnTo>
                  <a:lnTo>
                    <a:pt x="337" y="367"/>
                  </a:lnTo>
                  <a:lnTo>
                    <a:pt x="337" y="376"/>
                  </a:lnTo>
                  <a:lnTo>
                    <a:pt x="345" y="393"/>
                  </a:lnTo>
                  <a:lnTo>
                    <a:pt x="349" y="411"/>
                  </a:lnTo>
                  <a:lnTo>
                    <a:pt x="356" y="404"/>
                  </a:lnTo>
                  <a:lnTo>
                    <a:pt x="361" y="404"/>
                  </a:lnTo>
                  <a:lnTo>
                    <a:pt x="387" y="419"/>
                  </a:lnTo>
                  <a:lnTo>
                    <a:pt x="391" y="434"/>
                  </a:lnTo>
                  <a:lnTo>
                    <a:pt x="413" y="452"/>
                  </a:lnTo>
                  <a:lnTo>
                    <a:pt x="426" y="490"/>
                  </a:lnTo>
                  <a:lnTo>
                    <a:pt x="440" y="491"/>
                  </a:lnTo>
                  <a:lnTo>
                    <a:pt x="445" y="496"/>
                  </a:lnTo>
                  <a:lnTo>
                    <a:pt x="440" y="525"/>
                  </a:lnTo>
                  <a:lnTo>
                    <a:pt x="440" y="579"/>
                  </a:lnTo>
                  <a:lnTo>
                    <a:pt x="438" y="585"/>
                  </a:lnTo>
                  <a:lnTo>
                    <a:pt x="432" y="588"/>
                  </a:lnTo>
                  <a:lnTo>
                    <a:pt x="422" y="588"/>
                  </a:lnTo>
                  <a:lnTo>
                    <a:pt x="422" y="588"/>
                  </a:lnTo>
                  <a:lnTo>
                    <a:pt x="408" y="588"/>
                  </a:lnTo>
                  <a:lnTo>
                    <a:pt x="408" y="588"/>
                  </a:lnTo>
                  <a:lnTo>
                    <a:pt x="399" y="599"/>
                  </a:lnTo>
                  <a:lnTo>
                    <a:pt x="390" y="603"/>
                  </a:lnTo>
                  <a:lnTo>
                    <a:pt x="369" y="604"/>
                  </a:lnTo>
                  <a:lnTo>
                    <a:pt x="364" y="622"/>
                  </a:lnTo>
                  <a:lnTo>
                    <a:pt x="364" y="622"/>
                  </a:lnTo>
                  <a:lnTo>
                    <a:pt x="359" y="609"/>
                  </a:lnTo>
                  <a:lnTo>
                    <a:pt x="356" y="610"/>
                  </a:lnTo>
                  <a:lnTo>
                    <a:pt x="353" y="603"/>
                  </a:lnTo>
                  <a:lnTo>
                    <a:pt x="344" y="598"/>
                  </a:lnTo>
                  <a:lnTo>
                    <a:pt x="342" y="590"/>
                  </a:lnTo>
                  <a:lnTo>
                    <a:pt x="345" y="591"/>
                  </a:lnTo>
                  <a:lnTo>
                    <a:pt x="345" y="586"/>
                  </a:lnTo>
                  <a:lnTo>
                    <a:pt x="341" y="585"/>
                  </a:lnTo>
                  <a:lnTo>
                    <a:pt x="343" y="587"/>
                  </a:lnTo>
                  <a:lnTo>
                    <a:pt x="340" y="589"/>
                  </a:lnTo>
                  <a:lnTo>
                    <a:pt x="335" y="582"/>
                  </a:lnTo>
                  <a:lnTo>
                    <a:pt x="338" y="580"/>
                  </a:lnTo>
                  <a:lnTo>
                    <a:pt x="343" y="581"/>
                  </a:lnTo>
                  <a:lnTo>
                    <a:pt x="339" y="582"/>
                  </a:lnTo>
                  <a:lnTo>
                    <a:pt x="344" y="584"/>
                  </a:lnTo>
                  <a:lnTo>
                    <a:pt x="349" y="576"/>
                  </a:lnTo>
                  <a:lnTo>
                    <a:pt x="347" y="571"/>
                  </a:lnTo>
                  <a:lnTo>
                    <a:pt x="352" y="560"/>
                  </a:lnTo>
                  <a:lnTo>
                    <a:pt x="346" y="549"/>
                  </a:lnTo>
                  <a:lnTo>
                    <a:pt x="349" y="544"/>
                  </a:lnTo>
                  <a:lnTo>
                    <a:pt x="347" y="534"/>
                  </a:lnTo>
                  <a:lnTo>
                    <a:pt x="331" y="515"/>
                  </a:lnTo>
                  <a:lnTo>
                    <a:pt x="325" y="503"/>
                  </a:lnTo>
                  <a:lnTo>
                    <a:pt x="325" y="497"/>
                  </a:lnTo>
                  <a:lnTo>
                    <a:pt x="316" y="489"/>
                  </a:lnTo>
                  <a:lnTo>
                    <a:pt x="316" y="483"/>
                  </a:lnTo>
                  <a:lnTo>
                    <a:pt x="312" y="482"/>
                  </a:lnTo>
                  <a:lnTo>
                    <a:pt x="311" y="474"/>
                  </a:lnTo>
                  <a:lnTo>
                    <a:pt x="308" y="469"/>
                  </a:lnTo>
                  <a:lnTo>
                    <a:pt x="300" y="465"/>
                  </a:lnTo>
                  <a:lnTo>
                    <a:pt x="292" y="454"/>
                  </a:lnTo>
                  <a:lnTo>
                    <a:pt x="291" y="460"/>
                  </a:lnTo>
                  <a:lnTo>
                    <a:pt x="283" y="456"/>
                  </a:lnTo>
                  <a:lnTo>
                    <a:pt x="280" y="453"/>
                  </a:lnTo>
                  <a:lnTo>
                    <a:pt x="280" y="449"/>
                  </a:lnTo>
                  <a:lnTo>
                    <a:pt x="277" y="448"/>
                  </a:lnTo>
                  <a:lnTo>
                    <a:pt x="274" y="441"/>
                  </a:lnTo>
                  <a:lnTo>
                    <a:pt x="271" y="441"/>
                  </a:lnTo>
                  <a:lnTo>
                    <a:pt x="277" y="431"/>
                  </a:lnTo>
                  <a:lnTo>
                    <a:pt x="279" y="416"/>
                  </a:lnTo>
                  <a:lnTo>
                    <a:pt x="272" y="412"/>
                  </a:lnTo>
                  <a:lnTo>
                    <a:pt x="262" y="411"/>
                  </a:lnTo>
                  <a:lnTo>
                    <a:pt x="252" y="403"/>
                  </a:lnTo>
                  <a:lnTo>
                    <a:pt x="248" y="390"/>
                  </a:lnTo>
                  <a:lnTo>
                    <a:pt x="237" y="371"/>
                  </a:lnTo>
                  <a:lnTo>
                    <a:pt x="230" y="351"/>
                  </a:lnTo>
                  <a:lnTo>
                    <a:pt x="208" y="320"/>
                  </a:lnTo>
                  <a:lnTo>
                    <a:pt x="202" y="316"/>
                  </a:lnTo>
                  <a:lnTo>
                    <a:pt x="194" y="294"/>
                  </a:lnTo>
                  <a:lnTo>
                    <a:pt x="164" y="265"/>
                  </a:lnTo>
                  <a:lnTo>
                    <a:pt x="163" y="257"/>
                  </a:lnTo>
                  <a:lnTo>
                    <a:pt x="166" y="253"/>
                  </a:lnTo>
                  <a:lnTo>
                    <a:pt x="165" y="249"/>
                  </a:lnTo>
                  <a:lnTo>
                    <a:pt x="157" y="235"/>
                  </a:lnTo>
                  <a:lnTo>
                    <a:pt x="148" y="230"/>
                  </a:lnTo>
                  <a:lnTo>
                    <a:pt x="138" y="219"/>
                  </a:lnTo>
                  <a:lnTo>
                    <a:pt x="119" y="174"/>
                  </a:lnTo>
                  <a:lnTo>
                    <a:pt x="109" y="168"/>
                  </a:lnTo>
                  <a:lnTo>
                    <a:pt x="108" y="160"/>
                  </a:lnTo>
                  <a:lnTo>
                    <a:pt x="99" y="152"/>
                  </a:lnTo>
                  <a:lnTo>
                    <a:pt x="97" y="146"/>
                  </a:lnTo>
                  <a:lnTo>
                    <a:pt x="84" y="139"/>
                  </a:lnTo>
                  <a:lnTo>
                    <a:pt x="84" y="138"/>
                  </a:lnTo>
                  <a:lnTo>
                    <a:pt x="92" y="135"/>
                  </a:lnTo>
                  <a:lnTo>
                    <a:pt x="92" y="133"/>
                  </a:lnTo>
                  <a:lnTo>
                    <a:pt x="77" y="130"/>
                  </a:lnTo>
                  <a:lnTo>
                    <a:pt x="71" y="124"/>
                  </a:lnTo>
                  <a:lnTo>
                    <a:pt x="66" y="123"/>
                  </a:lnTo>
                  <a:lnTo>
                    <a:pt x="68" y="126"/>
                  </a:lnTo>
                  <a:lnTo>
                    <a:pt x="63" y="124"/>
                  </a:lnTo>
                  <a:lnTo>
                    <a:pt x="55" y="129"/>
                  </a:lnTo>
                  <a:lnTo>
                    <a:pt x="45" y="130"/>
                  </a:lnTo>
                  <a:lnTo>
                    <a:pt x="44" y="126"/>
                  </a:lnTo>
                  <a:lnTo>
                    <a:pt x="48" y="124"/>
                  </a:lnTo>
                  <a:lnTo>
                    <a:pt x="41" y="124"/>
                  </a:lnTo>
                  <a:lnTo>
                    <a:pt x="39" y="124"/>
                  </a:lnTo>
                  <a:lnTo>
                    <a:pt x="37" y="127"/>
                  </a:lnTo>
                  <a:lnTo>
                    <a:pt x="34" y="126"/>
                  </a:lnTo>
                  <a:lnTo>
                    <a:pt x="34" y="131"/>
                  </a:lnTo>
                  <a:lnTo>
                    <a:pt x="31" y="131"/>
                  </a:lnTo>
                  <a:lnTo>
                    <a:pt x="33" y="124"/>
                  </a:lnTo>
                  <a:lnTo>
                    <a:pt x="27" y="124"/>
                  </a:lnTo>
                  <a:lnTo>
                    <a:pt x="27" y="120"/>
                  </a:lnTo>
                  <a:lnTo>
                    <a:pt x="24" y="121"/>
                  </a:lnTo>
                  <a:lnTo>
                    <a:pt x="19" y="126"/>
                  </a:lnTo>
                  <a:lnTo>
                    <a:pt x="22" y="131"/>
                  </a:lnTo>
                  <a:lnTo>
                    <a:pt x="17" y="136"/>
                  </a:lnTo>
                  <a:lnTo>
                    <a:pt x="14" y="131"/>
                  </a:lnTo>
                  <a:lnTo>
                    <a:pt x="15" y="126"/>
                  </a:lnTo>
                  <a:lnTo>
                    <a:pt x="10" y="127"/>
                  </a:lnTo>
                  <a:lnTo>
                    <a:pt x="17" y="115"/>
                  </a:lnTo>
                  <a:lnTo>
                    <a:pt x="20" y="117"/>
                  </a:lnTo>
                  <a:lnTo>
                    <a:pt x="19" y="112"/>
                  </a:lnTo>
                  <a:lnTo>
                    <a:pt x="23" y="102"/>
                  </a:lnTo>
                  <a:lnTo>
                    <a:pt x="39" y="66"/>
                  </a:lnTo>
                  <a:lnTo>
                    <a:pt x="35" y="46"/>
                  </a:lnTo>
                  <a:lnTo>
                    <a:pt x="42" y="25"/>
                  </a:lnTo>
                  <a:lnTo>
                    <a:pt x="42" y="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8" name="Freeform 12">
              <a:extLst>
                <a:ext uri="{FF2B5EF4-FFF2-40B4-BE49-F238E27FC236}">
                  <a16:creationId xmlns:a16="http://schemas.microsoft.com/office/drawing/2014/main" id="{CF209EF5-4AD1-4495-9AF7-DE488A41E961}"/>
                </a:ext>
              </a:extLst>
            </p:cNvPr>
            <p:cNvSpPr>
              <a:spLocks/>
            </p:cNvSpPr>
            <p:nvPr/>
          </p:nvSpPr>
          <p:spPr bwMode="auto">
            <a:xfrm>
              <a:off x="7773845" y="2401888"/>
              <a:ext cx="1666875" cy="1100138"/>
            </a:xfrm>
            <a:custGeom>
              <a:avLst/>
              <a:gdLst>
                <a:gd name="T0" fmla="*/ 1005 w 1050"/>
                <a:gd name="T1" fmla="*/ 491 h 693"/>
                <a:gd name="T2" fmla="*/ 929 w 1050"/>
                <a:gd name="T3" fmla="*/ 609 h 693"/>
                <a:gd name="T4" fmla="*/ 890 w 1050"/>
                <a:gd name="T5" fmla="*/ 671 h 693"/>
                <a:gd name="T6" fmla="*/ 897 w 1050"/>
                <a:gd name="T7" fmla="*/ 682 h 693"/>
                <a:gd name="T8" fmla="*/ 886 w 1050"/>
                <a:gd name="T9" fmla="*/ 693 h 693"/>
                <a:gd name="T10" fmla="*/ 873 w 1050"/>
                <a:gd name="T11" fmla="*/ 684 h 693"/>
                <a:gd name="T12" fmla="*/ 870 w 1050"/>
                <a:gd name="T13" fmla="*/ 678 h 693"/>
                <a:gd name="T14" fmla="*/ 829 w 1050"/>
                <a:gd name="T15" fmla="*/ 649 h 693"/>
                <a:gd name="T16" fmla="*/ 784 w 1050"/>
                <a:gd name="T17" fmla="*/ 639 h 693"/>
                <a:gd name="T18" fmla="*/ 766 w 1050"/>
                <a:gd name="T19" fmla="*/ 602 h 693"/>
                <a:gd name="T20" fmla="*/ 737 w 1050"/>
                <a:gd name="T21" fmla="*/ 557 h 693"/>
                <a:gd name="T22" fmla="*/ 713 w 1050"/>
                <a:gd name="T23" fmla="*/ 570 h 693"/>
                <a:gd name="T24" fmla="*/ 682 w 1050"/>
                <a:gd name="T25" fmla="*/ 561 h 693"/>
                <a:gd name="T26" fmla="*/ 650 w 1050"/>
                <a:gd name="T27" fmla="*/ 556 h 693"/>
                <a:gd name="T28" fmla="*/ 644 w 1050"/>
                <a:gd name="T29" fmla="*/ 531 h 693"/>
                <a:gd name="T30" fmla="*/ 618 w 1050"/>
                <a:gd name="T31" fmla="*/ 541 h 693"/>
                <a:gd name="T32" fmla="*/ 594 w 1050"/>
                <a:gd name="T33" fmla="*/ 537 h 693"/>
                <a:gd name="T34" fmla="*/ 517 w 1050"/>
                <a:gd name="T35" fmla="*/ 498 h 693"/>
                <a:gd name="T36" fmla="*/ 438 w 1050"/>
                <a:gd name="T37" fmla="*/ 491 h 693"/>
                <a:gd name="T38" fmla="*/ 337 w 1050"/>
                <a:gd name="T39" fmla="*/ 501 h 693"/>
                <a:gd name="T40" fmla="*/ 358 w 1050"/>
                <a:gd name="T41" fmla="*/ 480 h 693"/>
                <a:gd name="T42" fmla="*/ 368 w 1050"/>
                <a:gd name="T43" fmla="*/ 415 h 693"/>
                <a:gd name="T44" fmla="*/ 490 w 1050"/>
                <a:gd name="T45" fmla="*/ 336 h 693"/>
                <a:gd name="T46" fmla="*/ 509 w 1050"/>
                <a:gd name="T47" fmla="*/ 313 h 693"/>
                <a:gd name="T48" fmla="*/ 469 w 1050"/>
                <a:gd name="T49" fmla="*/ 268 h 693"/>
                <a:gd name="T50" fmla="*/ 448 w 1050"/>
                <a:gd name="T51" fmla="*/ 253 h 693"/>
                <a:gd name="T52" fmla="*/ 389 w 1050"/>
                <a:gd name="T53" fmla="*/ 228 h 693"/>
                <a:gd name="T54" fmla="*/ 353 w 1050"/>
                <a:gd name="T55" fmla="*/ 227 h 693"/>
                <a:gd name="T56" fmla="*/ 274 w 1050"/>
                <a:gd name="T57" fmla="*/ 221 h 693"/>
                <a:gd name="T58" fmla="*/ 237 w 1050"/>
                <a:gd name="T59" fmla="*/ 205 h 693"/>
                <a:gd name="T60" fmla="*/ 139 w 1050"/>
                <a:gd name="T61" fmla="*/ 193 h 693"/>
                <a:gd name="T62" fmla="*/ 41 w 1050"/>
                <a:gd name="T63" fmla="*/ 201 h 693"/>
                <a:gd name="T64" fmla="*/ 19 w 1050"/>
                <a:gd name="T65" fmla="*/ 169 h 693"/>
                <a:gd name="T66" fmla="*/ 0 w 1050"/>
                <a:gd name="T67" fmla="*/ 130 h 693"/>
                <a:gd name="T68" fmla="*/ 15 w 1050"/>
                <a:gd name="T69" fmla="*/ 79 h 693"/>
                <a:gd name="T70" fmla="*/ 181 w 1050"/>
                <a:gd name="T71" fmla="*/ 8 h 693"/>
                <a:gd name="T72" fmla="*/ 192 w 1050"/>
                <a:gd name="T73" fmla="*/ 11 h 693"/>
                <a:gd name="T74" fmla="*/ 295 w 1050"/>
                <a:gd name="T75" fmla="*/ 49 h 693"/>
                <a:gd name="T76" fmla="*/ 860 w 1050"/>
                <a:gd name="T77" fmla="*/ 44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693">
                  <a:moveTo>
                    <a:pt x="1050" y="475"/>
                  </a:moveTo>
                  <a:lnTo>
                    <a:pt x="1005" y="491"/>
                  </a:lnTo>
                  <a:lnTo>
                    <a:pt x="974" y="523"/>
                  </a:lnTo>
                  <a:lnTo>
                    <a:pt x="929" y="609"/>
                  </a:lnTo>
                  <a:lnTo>
                    <a:pt x="895" y="653"/>
                  </a:lnTo>
                  <a:lnTo>
                    <a:pt x="890" y="671"/>
                  </a:lnTo>
                  <a:lnTo>
                    <a:pt x="897" y="682"/>
                  </a:lnTo>
                  <a:lnTo>
                    <a:pt x="897" y="682"/>
                  </a:lnTo>
                  <a:lnTo>
                    <a:pt x="893" y="691"/>
                  </a:lnTo>
                  <a:lnTo>
                    <a:pt x="886" y="693"/>
                  </a:lnTo>
                  <a:lnTo>
                    <a:pt x="880" y="692"/>
                  </a:lnTo>
                  <a:lnTo>
                    <a:pt x="873" y="684"/>
                  </a:lnTo>
                  <a:lnTo>
                    <a:pt x="873" y="684"/>
                  </a:lnTo>
                  <a:lnTo>
                    <a:pt x="870" y="678"/>
                  </a:lnTo>
                  <a:lnTo>
                    <a:pt x="842" y="654"/>
                  </a:lnTo>
                  <a:lnTo>
                    <a:pt x="829" y="649"/>
                  </a:lnTo>
                  <a:lnTo>
                    <a:pt x="793" y="644"/>
                  </a:lnTo>
                  <a:lnTo>
                    <a:pt x="784" y="639"/>
                  </a:lnTo>
                  <a:lnTo>
                    <a:pt x="777" y="630"/>
                  </a:lnTo>
                  <a:lnTo>
                    <a:pt x="766" y="602"/>
                  </a:lnTo>
                  <a:lnTo>
                    <a:pt x="747" y="567"/>
                  </a:lnTo>
                  <a:lnTo>
                    <a:pt x="737" y="557"/>
                  </a:lnTo>
                  <a:lnTo>
                    <a:pt x="732" y="558"/>
                  </a:lnTo>
                  <a:lnTo>
                    <a:pt x="713" y="570"/>
                  </a:lnTo>
                  <a:lnTo>
                    <a:pt x="704" y="573"/>
                  </a:lnTo>
                  <a:lnTo>
                    <a:pt x="682" y="561"/>
                  </a:lnTo>
                  <a:lnTo>
                    <a:pt x="658" y="563"/>
                  </a:lnTo>
                  <a:lnTo>
                    <a:pt x="650" y="556"/>
                  </a:lnTo>
                  <a:lnTo>
                    <a:pt x="647" y="533"/>
                  </a:lnTo>
                  <a:lnTo>
                    <a:pt x="644" y="531"/>
                  </a:lnTo>
                  <a:lnTo>
                    <a:pt x="634" y="532"/>
                  </a:lnTo>
                  <a:lnTo>
                    <a:pt x="618" y="541"/>
                  </a:lnTo>
                  <a:lnTo>
                    <a:pt x="603" y="542"/>
                  </a:lnTo>
                  <a:lnTo>
                    <a:pt x="594" y="537"/>
                  </a:lnTo>
                  <a:lnTo>
                    <a:pt x="569" y="510"/>
                  </a:lnTo>
                  <a:lnTo>
                    <a:pt x="517" y="498"/>
                  </a:lnTo>
                  <a:lnTo>
                    <a:pt x="483" y="504"/>
                  </a:lnTo>
                  <a:lnTo>
                    <a:pt x="438" y="491"/>
                  </a:lnTo>
                  <a:lnTo>
                    <a:pt x="362" y="509"/>
                  </a:lnTo>
                  <a:lnTo>
                    <a:pt x="337" y="501"/>
                  </a:lnTo>
                  <a:lnTo>
                    <a:pt x="337" y="501"/>
                  </a:lnTo>
                  <a:lnTo>
                    <a:pt x="358" y="480"/>
                  </a:lnTo>
                  <a:lnTo>
                    <a:pt x="363" y="424"/>
                  </a:lnTo>
                  <a:lnTo>
                    <a:pt x="368" y="415"/>
                  </a:lnTo>
                  <a:lnTo>
                    <a:pt x="390" y="397"/>
                  </a:lnTo>
                  <a:lnTo>
                    <a:pt x="490" y="336"/>
                  </a:lnTo>
                  <a:lnTo>
                    <a:pt x="510" y="320"/>
                  </a:lnTo>
                  <a:lnTo>
                    <a:pt x="509" y="313"/>
                  </a:lnTo>
                  <a:lnTo>
                    <a:pt x="481" y="291"/>
                  </a:lnTo>
                  <a:lnTo>
                    <a:pt x="469" y="268"/>
                  </a:lnTo>
                  <a:lnTo>
                    <a:pt x="461" y="258"/>
                  </a:lnTo>
                  <a:lnTo>
                    <a:pt x="448" y="253"/>
                  </a:lnTo>
                  <a:lnTo>
                    <a:pt x="416" y="250"/>
                  </a:lnTo>
                  <a:lnTo>
                    <a:pt x="389" y="228"/>
                  </a:lnTo>
                  <a:lnTo>
                    <a:pt x="379" y="224"/>
                  </a:lnTo>
                  <a:lnTo>
                    <a:pt x="353" y="227"/>
                  </a:lnTo>
                  <a:lnTo>
                    <a:pt x="288" y="225"/>
                  </a:lnTo>
                  <a:lnTo>
                    <a:pt x="274" y="221"/>
                  </a:lnTo>
                  <a:lnTo>
                    <a:pt x="253" y="206"/>
                  </a:lnTo>
                  <a:lnTo>
                    <a:pt x="237" y="205"/>
                  </a:lnTo>
                  <a:lnTo>
                    <a:pt x="168" y="193"/>
                  </a:lnTo>
                  <a:lnTo>
                    <a:pt x="139" y="193"/>
                  </a:lnTo>
                  <a:lnTo>
                    <a:pt x="62" y="203"/>
                  </a:lnTo>
                  <a:lnTo>
                    <a:pt x="41" y="201"/>
                  </a:lnTo>
                  <a:lnTo>
                    <a:pt x="33" y="194"/>
                  </a:lnTo>
                  <a:lnTo>
                    <a:pt x="19" y="169"/>
                  </a:lnTo>
                  <a:lnTo>
                    <a:pt x="2" y="155"/>
                  </a:lnTo>
                  <a:lnTo>
                    <a:pt x="0" y="130"/>
                  </a:lnTo>
                  <a:lnTo>
                    <a:pt x="15" y="79"/>
                  </a:lnTo>
                  <a:lnTo>
                    <a:pt x="15" y="79"/>
                  </a:lnTo>
                  <a:lnTo>
                    <a:pt x="143" y="41"/>
                  </a:lnTo>
                  <a:lnTo>
                    <a:pt x="181" y="8"/>
                  </a:lnTo>
                  <a:lnTo>
                    <a:pt x="180" y="0"/>
                  </a:lnTo>
                  <a:lnTo>
                    <a:pt x="192" y="11"/>
                  </a:lnTo>
                  <a:lnTo>
                    <a:pt x="260" y="31"/>
                  </a:lnTo>
                  <a:lnTo>
                    <a:pt x="295" y="49"/>
                  </a:lnTo>
                  <a:lnTo>
                    <a:pt x="619" y="277"/>
                  </a:lnTo>
                  <a:lnTo>
                    <a:pt x="860" y="444"/>
                  </a:lnTo>
                  <a:lnTo>
                    <a:pt x="1050" y="47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9" name="Freeform 13">
              <a:extLst>
                <a:ext uri="{FF2B5EF4-FFF2-40B4-BE49-F238E27FC236}">
                  <a16:creationId xmlns:a16="http://schemas.microsoft.com/office/drawing/2014/main" id="{FF0CBC6B-C594-4505-8417-E1F884322124}"/>
                </a:ext>
              </a:extLst>
            </p:cNvPr>
            <p:cNvSpPr>
              <a:spLocks noEditPoints="1"/>
            </p:cNvSpPr>
            <p:nvPr/>
          </p:nvSpPr>
          <p:spPr bwMode="auto">
            <a:xfrm>
              <a:off x="8515208" y="5467350"/>
              <a:ext cx="352425" cy="398463"/>
            </a:xfrm>
            <a:custGeom>
              <a:avLst/>
              <a:gdLst>
                <a:gd name="T0" fmla="*/ 61 w 222"/>
                <a:gd name="T1" fmla="*/ 235 h 251"/>
                <a:gd name="T2" fmla="*/ 58 w 222"/>
                <a:gd name="T3" fmla="*/ 218 h 251"/>
                <a:gd name="T4" fmla="*/ 54 w 222"/>
                <a:gd name="T5" fmla="*/ 220 h 251"/>
                <a:gd name="T6" fmla="*/ 29 w 222"/>
                <a:gd name="T7" fmla="*/ 209 h 251"/>
                <a:gd name="T8" fmla="*/ 19 w 222"/>
                <a:gd name="T9" fmla="*/ 208 h 251"/>
                <a:gd name="T10" fmla="*/ 58 w 222"/>
                <a:gd name="T11" fmla="*/ 195 h 251"/>
                <a:gd name="T12" fmla="*/ 23 w 222"/>
                <a:gd name="T13" fmla="*/ 187 h 251"/>
                <a:gd name="T14" fmla="*/ 49 w 222"/>
                <a:gd name="T15" fmla="*/ 207 h 251"/>
                <a:gd name="T16" fmla="*/ 65 w 222"/>
                <a:gd name="T17" fmla="*/ 209 h 251"/>
                <a:gd name="T18" fmla="*/ 58 w 222"/>
                <a:gd name="T19" fmla="*/ 206 h 251"/>
                <a:gd name="T20" fmla="*/ 70 w 222"/>
                <a:gd name="T21" fmla="*/ 206 h 251"/>
                <a:gd name="T22" fmla="*/ 78 w 222"/>
                <a:gd name="T23" fmla="*/ 227 h 251"/>
                <a:gd name="T24" fmla="*/ 67 w 222"/>
                <a:gd name="T25" fmla="*/ 214 h 251"/>
                <a:gd name="T26" fmla="*/ 38 w 222"/>
                <a:gd name="T27" fmla="*/ 209 h 251"/>
                <a:gd name="T28" fmla="*/ 28 w 222"/>
                <a:gd name="T29" fmla="*/ 194 h 251"/>
                <a:gd name="T30" fmla="*/ 0 w 222"/>
                <a:gd name="T31" fmla="*/ 186 h 251"/>
                <a:gd name="T32" fmla="*/ 0 w 222"/>
                <a:gd name="T33" fmla="*/ 186 h 251"/>
                <a:gd name="T34" fmla="*/ 45 w 222"/>
                <a:gd name="T35" fmla="*/ 185 h 251"/>
                <a:gd name="T36" fmla="*/ 52 w 222"/>
                <a:gd name="T37" fmla="*/ 193 h 251"/>
                <a:gd name="T38" fmla="*/ 53 w 222"/>
                <a:gd name="T39" fmla="*/ 200 h 251"/>
                <a:gd name="T40" fmla="*/ 41 w 222"/>
                <a:gd name="T41" fmla="*/ 198 h 251"/>
                <a:gd name="T42" fmla="*/ 40 w 222"/>
                <a:gd name="T43" fmla="*/ 184 h 251"/>
                <a:gd name="T44" fmla="*/ 20 w 222"/>
                <a:gd name="T45" fmla="*/ 182 h 251"/>
                <a:gd name="T46" fmla="*/ 14 w 222"/>
                <a:gd name="T47" fmla="*/ 178 h 251"/>
                <a:gd name="T48" fmla="*/ 29 w 222"/>
                <a:gd name="T49" fmla="*/ 179 h 251"/>
                <a:gd name="T50" fmla="*/ 48 w 222"/>
                <a:gd name="T51" fmla="*/ 181 h 251"/>
                <a:gd name="T52" fmla="*/ 25 w 222"/>
                <a:gd name="T53" fmla="*/ 1 h 251"/>
                <a:gd name="T54" fmla="*/ 43 w 222"/>
                <a:gd name="T55" fmla="*/ 36 h 251"/>
                <a:gd name="T56" fmla="*/ 105 w 222"/>
                <a:gd name="T57" fmla="*/ 56 h 251"/>
                <a:gd name="T58" fmla="*/ 133 w 222"/>
                <a:gd name="T59" fmla="*/ 87 h 251"/>
                <a:gd name="T60" fmla="*/ 151 w 222"/>
                <a:gd name="T61" fmla="*/ 52 h 251"/>
                <a:gd name="T62" fmla="*/ 173 w 222"/>
                <a:gd name="T63" fmla="*/ 61 h 251"/>
                <a:gd name="T64" fmla="*/ 209 w 222"/>
                <a:gd name="T65" fmla="*/ 89 h 251"/>
                <a:gd name="T66" fmla="*/ 219 w 222"/>
                <a:gd name="T67" fmla="*/ 105 h 251"/>
                <a:gd name="T68" fmla="*/ 222 w 222"/>
                <a:gd name="T69" fmla="*/ 134 h 251"/>
                <a:gd name="T70" fmla="*/ 202 w 222"/>
                <a:gd name="T71" fmla="*/ 150 h 251"/>
                <a:gd name="T72" fmla="*/ 212 w 222"/>
                <a:gd name="T73" fmla="*/ 168 h 251"/>
                <a:gd name="T74" fmla="*/ 203 w 222"/>
                <a:gd name="T75" fmla="*/ 180 h 251"/>
                <a:gd name="T76" fmla="*/ 209 w 222"/>
                <a:gd name="T77" fmla="*/ 193 h 251"/>
                <a:gd name="T78" fmla="*/ 209 w 222"/>
                <a:gd name="T79" fmla="*/ 206 h 251"/>
                <a:gd name="T80" fmla="*/ 196 w 222"/>
                <a:gd name="T81" fmla="*/ 216 h 251"/>
                <a:gd name="T82" fmla="*/ 179 w 222"/>
                <a:gd name="T83" fmla="*/ 237 h 251"/>
                <a:gd name="T84" fmla="*/ 150 w 222"/>
                <a:gd name="T85" fmla="*/ 251 h 251"/>
                <a:gd name="T86" fmla="*/ 145 w 222"/>
                <a:gd name="T87" fmla="*/ 217 h 251"/>
                <a:gd name="T88" fmla="*/ 134 w 222"/>
                <a:gd name="T89" fmla="*/ 197 h 251"/>
                <a:gd name="T90" fmla="*/ 121 w 222"/>
                <a:gd name="T91" fmla="*/ 189 h 251"/>
                <a:gd name="T92" fmla="*/ 110 w 222"/>
                <a:gd name="T93" fmla="*/ 167 h 251"/>
                <a:gd name="T94" fmla="*/ 101 w 222"/>
                <a:gd name="T95" fmla="*/ 150 h 251"/>
                <a:gd name="T96" fmla="*/ 101 w 222"/>
                <a:gd name="T97" fmla="*/ 171 h 251"/>
                <a:gd name="T98" fmla="*/ 93 w 222"/>
                <a:gd name="T99" fmla="*/ 130 h 251"/>
                <a:gd name="T100" fmla="*/ 83 w 222"/>
                <a:gd name="T101" fmla="*/ 106 h 251"/>
                <a:gd name="T102" fmla="*/ 68 w 222"/>
                <a:gd name="T103" fmla="*/ 92 h 251"/>
                <a:gd name="T104" fmla="*/ 26 w 222"/>
                <a:gd name="T105" fmla="*/ 61 h 251"/>
                <a:gd name="T106" fmla="*/ 11 w 222"/>
                <a:gd name="T107" fmla="*/ 45 h 251"/>
                <a:gd name="T108" fmla="*/ 8 w 222"/>
                <a:gd name="T109" fmla="*/ 43 h 251"/>
                <a:gd name="T110" fmla="*/ 1 w 222"/>
                <a:gd name="T111" fmla="*/ 28 h 251"/>
                <a:gd name="T112" fmla="*/ 21 w 222"/>
                <a:gd name="T113" fmla="*/ 9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2" h="251">
                  <a:moveTo>
                    <a:pt x="60" y="230"/>
                  </a:moveTo>
                  <a:lnTo>
                    <a:pt x="63" y="231"/>
                  </a:lnTo>
                  <a:lnTo>
                    <a:pt x="61" y="235"/>
                  </a:lnTo>
                  <a:lnTo>
                    <a:pt x="58" y="233"/>
                  </a:lnTo>
                  <a:lnTo>
                    <a:pt x="60" y="230"/>
                  </a:lnTo>
                  <a:close/>
                  <a:moveTo>
                    <a:pt x="58" y="218"/>
                  </a:moveTo>
                  <a:lnTo>
                    <a:pt x="58" y="222"/>
                  </a:lnTo>
                  <a:lnTo>
                    <a:pt x="56" y="225"/>
                  </a:lnTo>
                  <a:lnTo>
                    <a:pt x="54" y="220"/>
                  </a:lnTo>
                  <a:lnTo>
                    <a:pt x="58" y="218"/>
                  </a:lnTo>
                  <a:close/>
                  <a:moveTo>
                    <a:pt x="21" y="207"/>
                  </a:moveTo>
                  <a:lnTo>
                    <a:pt x="29" y="209"/>
                  </a:lnTo>
                  <a:lnTo>
                    <a:pt x="33" y="215"/>
                  </a:lnTo>
                  <a:lnTo>
                    <a:pt x="21" y="212"/>
                  </a:lnTo>
                  <a:lnTo>
                    <a:pt x="19" y="208"/>
                  </a:lnTo>
                  <a:lnTo>
                    <a:pt x="21" y="207"/>
                  </a:lnTo>
                  <a:close/>
                  <a:moveTo>
                    <a:pt x="57" y="193"/>
                  </a:moveTo>
                  <a:lnTo>
                    <a:pt x="58" y="195"/>
                  </a:lnTo>
                  <a:lnTo>
                    <a:pt x="53" y="195"/>
                  </a:lnTo>
                  <a:lnTo>
                    <a:pt x="57" y="193"/>
                  </a:lnTo>
                  <a:close/>
                  <a:moveTo>
                    <a:pt x="23" y="187"/>
                  </a:moveTo>
                  <a:lnTo>
                    <a:pt x="35" y="194"/>
                  </a:lnTo>
                  <a:lnTo>
                    <a:pt x="40" y="205"/>
                  </a:lnTo>
                  <a:lnTo>
                    <a:pt x="49" y="207"/>
                  </a:lnTo>
                  <a:lnTo>
                    <a:pt x="55" y="206"/>
                  </a:lnTo>
                  <a:lnTo>
                    <a:pt x="58" y="211"/>
                  </a:lnTo>
                  <a:lnTo>
                    <a:pt x="65" y="209"/>
                  </a:lnTo>
                  <a:lnTo>
                    <a:pt x="63" y="206"/>
                  </a:lnTo>
                  <a:lnTo>
                    <a:pt x="59" y="208"/>
                  </a:lnTo>
                  <a:lnTo>
                    <a:pt x="58" y="206"/>
                  </a:lnTo>
                  <a:lnTo>
                    <a:pt x="60" y="199"/>
                  </a:lnTo>
                  <a:lnTo>
                    <a:pt x="66" y="198"/>
                  </a:lnTo>
                  <a:lnTo>
                    <a:pt x="70" y="206"/>
                  </a:lnTo>
                  <a:lnTo>
                    <a:pt x="79" y="211"/>
                  </a:lnTo>
                  <a:lnTo>
                    <a:pt x="76" y="217"/>
                  </a:lnTo>
                  <a:lnTo>
                    <a:pt x="78" y="227"/>
                  </a:lnTo>
                  <a:lnTo>
                    <a:pt x="63" y="221"/>
                  </a:lnTo>
                  <a:lnTo>
                    <a:pt x="68" y="219"/>
                  </a:lnTo>
                  <a:lnTo>
                    <a:pt x="67" y="214"/>
                  </a:lnTo>
                  <a:lnTo>
                    <a:pt x="61" y="212"/>
                  </a:lnTo>
                  <a:lnTo>
                    <a:pt x="50" y="216"/>
                  </a:lnTo>
                  <a:lnTo>
                    <a:pt x="38" y="209"/>
                  </a:lnTo>
                  <a:lnTo>
                    <a:pt x="30" y="198"/>
                  </a:lnTo>
                  <a:lnTo>
                    <a:pt x="26" y="198"/>
                  </a:lnTo>
                  <a:lnTo>
                    <a:pt x="28" y="194"/>
                  </a:lnTo>
                  <a:lnTo>
                    <a:pt x="23" y="191"/>
                  </a:lnTo>
                  <a:lnTo>
                    <a:pt x="23" y="187"/>
                  </a:lnTo>
                  <a:close/>
                  <a:moveTo>
                    <a:pt x="0" y="186"/>
                  </a:moveTo>
                  <a:lnTo>
                    <a:pt x="7" y="198"/>
                  </a:lnTo>
                  <a:lnTo>
                    <a:pt x="1" y="195"/>
                  </a:lnTo>
                  <a:lnTo>
                    <a:pt x="0" y="186"/>
                  </a:lnTo>
                  <a:close/>
                  <a:moveTo>
                    <a:pt x="43" y="179"/>
                  </a:moveTo>
                  <a:lnTo>
                    <a:pt x="48" y="182"/>
                  </a:lnTo>
                  <a:lnTo>
                    <a:pt x="45" y="185"/>
                  </a:lnTo>
                  <a:lnTo>
                    <a:pt x="48" y="189"/>
                  </a:lnTo>
                  <a:lnTo>
                    <a:pt x="52" y="190"/>
                  </a:lnTo>
                  <a:lnTo>
                    <a:pt x="52" y="193"/>
                  </a:lnTo>
                  <a:lnTo>
                    <a:pt x="47" y="192"/>
                  </a:lnTo>
                  <a:lnTo>
                    <a:pt x="44" y="194"/>
                  </a:lnTo>
                  <a:lnTo>
                    <a:pt x="53" y="200"/>
                  </a:lnTo>
                  <a:lnTo>
                    <a:pt x="54" y="205"/>
                  </a:lnTo>
                  <a:lnTo>
                    <a:pt x="51" y="201"/>
                  </a:lnTo>
                  <a:lnTo>
                    <a:pt x="41" y="198"/>
                  </a:lnTo>
                  <a:lnTo>
                    <a:pt x="34" y="188"/>
                  </a:lnTo>
                  <a:lnTo>
                    <a:pt x="34" y="184"/>
                  </a:lnTo>
                  <a:lnTo>
                    <a:pt x="40" y="184"/>
                  </a:lnTo>
                  <a:lnTo>
                    <a:pt x="43" y="179"/>
                  </a:lnTo>
                  <a:close/>
                  <a:moveTo>
                    <a:pt x="14" y="178"/>
                  </a:moveTo>
                  <a:lnTo>
                    <a:pt x="20" y="182"/>
                  </a:lnTo>
                  <a:lnTo>
                    <a:pt x="14" y="187"/>
                  </a:lnTo>
                  <a:lnTo>
                    <a:pt x="10" y="184"/>
                  </a:lnTo>
                  <a:lnTo>
                    <a:pt x="14" y="178"/>
                  </a:lnTo>
                  <a:close/>
                  <a:moveTo>
                    <a:pt x="28" y="175"/>
                  </a:moveTo>
                  <a:lnTo>
                    <a:pt x="31" y="177"/>
                  </a:lnTo>
                  <a:lnTo>
                    <a:pt x="29" y="179"/>
                  </a:lnTo>
                  <a:lnTo>
                    <a:pt x="28" y="175"/>
                  </a:lnTo>
                  <a:close/>
                  <a:moveTo>
                    <a:pt x="46" y="176"/>
                  </a:moveTo>
                  <a:lnTo>
                    <a:pt x="48" y="181"/>
                  </a:lnTo>
                  <a:lnTo>
                    <a:pt x="40" y="173"/>
                  </a:lnTo>
                  <a:lnTo>
                    <a:pt x="46" y="176"/>
                  </a:lnTo>
                  <a:close/>
                  <a:moveTo>
                    <a:pt x="25" y="1"/>
                  </a:moveTo>
                  <a:lnTo>
                    <a:pt x="41" y="0"/>
                  </a:lnTo>
                  <a:lnTo>
                    <a:pt x="46" y="3"/>
                  </a:lnTo>
                  <a:lnTo>
                    <a:pt x="43" y="36"/>
                  </a:lnTo>
                  <a:lnTo>
                    <a:pt x="65" y="36"/>
                  </a:lnTo>
                  <a:lnTo>
                    <a:pt x="75" y="54"/>
                  </a:lnTo>
                  <a:lnTo>
                    <a:pt x="105" y="56"/>
                  </a:lnTo>
                  <a:lnTo>
                    <a:pt x="110" y="60"/>
                  </a:lnTo>
                  <a:lnTo>
                    <a:pt x="116" y="73"/>
                  </a:lnTo>
                  <a:lnTo>
                    <a:pt x="133" y="87"/>
                  </a:lnTo>
                  <a:lnTo>
                    <a:pt x="140" y="85"/>
                  </a:lnTo>
                  <a:lnTo>
                    <a:pt x="146" y="60"/>
                  </a:lnTo>
                  <a:lnTo>
                    <a:pt x="151" y="52"/>
                  </a:lnTo>
                  <a:lnTo>
                    <a:pt x="169" y="41"/>
                  </a:lnTo>
                  <a:lnTo>
                    <a:pt x="173" y="45"/>
                  </a:lnTo>
                  <a:lnTo>
                    <a:pt x="173" y="61"/>
                  </a:lnTo>
                  <a:lnTo>
                    <a:pt x="186" y="68"/>
                  </a:lnTo>
                  <a:lnTo>
                    <a:pt x="196" y="85"/>
                  </a:lnTo>
                  <a:lnTo>
                    <a:pt x="209" y="89"/>
                  </a:lnTo>
                  <a:lnTo>
                    <a:pt x="216" y="100"/>
                  </a:lnTo>
                  <a:lnTo>
                    <a:pt x="216" y="100"/>
                  </a:lnTo>
                  <a:lnTo>
                    <a:pt x="219" y="105"/>
                  </a:lnTo>
                  <a:lnTo>
                    <a:pt x="212" y="116"/>
                  </a:lnTo>
                  <a:lnTo>
                    <a:pt x="213" y="124"/>
                  </a:lnTo>
                  <a:lnTo>
                    <a:pt x="222" y="134"/>
                  </a:lnTo>
                  <a:lnTo>
                    <a:pt x="206" y="139"/>
                  </a:lnTo>
                  <a:lnTo>
                    <a:pt x="208" y="146"/>
                  </a:lnTo>
                  <a:lnTo>
                    <a:pt x="202" y="150"/>
                  </a:lnTo>
                  <a:lnTo>
                    <a:pt x="200" y="160"/>
                  </a:lnTo>
                  <a:lnTo>
                    <a:pt x="210" y="162"/>
                  </a:lnTo>
                  <a:lnTo>
                    <a:pt x="212" y="168"/>
                  </a:lnTo>
                  <a:lnTo>
                    <a:pt x="210" y="171"/>
                  </a:lnTo>
                  <a:lnTo>
                    <a:pt x="202" y="170"/>
                  </a:lnTo>
                  <a:lnTo>
                    <a:pt x="203" y="180"/>
                  </a:lnTo>
                  <a:lnTo>
                    <a:pt x="197" y="185"/>
                  </a:lnTo>
                  <a:lnTo>
                    <a:pt x="203" y="192"/>
                  </a:lnTo>
                  <a:lnTo>
                    <a:pt x="209" y="193"/>
                  </a:lnTo>
                  <a:lnTo>
                    <a:pt x="213" y="198"/>
                  </a:lnTo>
                  <a:lnTo>
                    <a:pt x="214" y="205"/>
                  </a:lnTo>
                  <a:lnTo>
                    <a:pt x="209" y="206"/>
                  </a:lnTo>
                  <a:lnTo>
                    <a:pt x="208" y="209"/>
                  </a:lnTo>
                  <a:lnTo>
                    <a:pt x="210" y="219"/>
                  </a:lnTo>
                  <a:lnTo>
                    <a:pt x="196" y="216"/>
                  </a:lnTo>
                  <a:lnTo>
                    <a:pt x="198" y="219"/>
                  </a:lnTo>
                  <a:lnTo>
                    <a:pt x="195" y="233"/>
                  </a:lnTo>
                  <a:lnTo>
                    <a:pt x="179" y="237"/>
                  </a:lnTo>
                  <a:lnTo>
                    <a:pt x="173" y="241"/>
                  </a:lnTo>
                  <a:lnTo>
                    <a:pt x="174" y="251"/>
                  </a:lnTo>
                  <a:lnTo>
                    <a:pt x="150" y="251"/>
                  </a:lnTo>
                  <a:lnTo>
                    <a:pt x="152" y="242"/>
                  </a:lnTo>
                  <a:lnTo>
                    <a:pt x="144" y="230"/>
                  </a:lnTo>
                  <a:lnTo>
                    <a:pt x="145" y="217"/>
                  </a:lnTo>
                  <a:lnTo>
                    <a:pt x="143" y="213"/>
                  </a:lnTo>
                  <a:lnTo>
                    <a:pt x="143" y="208"/>
                  </a:lnTo>
                  <a:lnTo>
                    <a:pt x="134" y="197"/>
                  </a:lnTo>
                  <a:lnTo>
                    <a:pt x="126" y="195"/>
                  </a:lnTo>
                  <a:lnTo>
                    <a:pt x="125" y="191"/>
                  </a:lnTo>
                  <a:lnTo>
                    <a:pt x="121" y="189"/>
                  </a:lnTo>
                  <a:lnTo>
                    <a:pt x="124" y="185"/>
                  </a:lnTo>
                  <a:lnTo>
                    <a:pt x="123" y="173"/>
                  </a:lnTo>
                  <a:lnTo>
                    <a:pt x="110" y="167"/>
                  </a:lnTo>
                  <a:lnTo>
                    <a:pt x="106" y="160"/>
                  </a:lnTo>
                  <a:lnTo>
                    <a:pt x="107" y="153"/>
                  </a:lnTo>
                  <a:lnTo>
                    <a:pt x="101" y="150"/>
                  </a:lnTo>
                  <a:lnTo>
                    <a:pt x="104" y="158"/>
                  </a:lnTo>
                  <a:lnTo>
                    <a:pt x="101" y="161"/>
                  </a:lnTo>
                  <a:lnTo>
                    <a:pt x="101" y="171"/>
                  </a:lnTo>
                  <a:lnTo>
                    <a:pt x="100" y="157"/>
                  </a:lnTo>
                  <a:lnTo>
                    <a:pt x="94" y="131"/>
                  </a:lnTo>
                  <a:lnTo>
                    <a:pt x="93" y="130"/>
                  </a:lnTo>
                  <a:lnTo>
                    <a:pt x="94" y="116"/>
                  </a:lnTo>
                  <a:lnTo>
                    <a:pt x="88" y="114"/>
                  </a:lnTo>
                  <a:lnTo>
                    <a:pt x="83" y="106"/>
                  </a:lnTo>
                  <a:lnTo>
                    <a:pt x="76" y="100"/>
                  </a:lnTo>
                  <a:lnTo>
                    <a:pt x="72" y="100"/>
                  </a:lnTo>
                  <a:lnTo>
                    <a:pt x="68" y="92"/>
                  </a:lnTo>
                  <a:lnTo>
                    <a:pt x="39" y="69"/>
                  </a:lnTo>
                  <a:lnTo>
                    <a:pt x="26" y="64"/>
                  </a:lnTo>
                  <a:lnTo>
                    <a:pt x="26" y="61"/>
                  </a:lnTo>
                  <a:lnTo>
                    <a:pt x="13" y="49"/>
                  </a:lnTo>
                  <a:lnTo>
                    <a:pt x="15" y="48"/>
                  </a:lnTo>
                  <a:lnTo>
                    <a:pt x="11" y="45"/>
                  </a:lnTo>
                  <a:lnTo>
                    <a:pt x="12" y="41"/>
                  </a:lnTo>
                  <a:lnTo>
                    <a:pt x="10" y="44"/>
                  </a:lnTo>
                  <a:lnTo>
                    <a:pt x="8" y="43"/>
                  </a:lnTo>
                  <a:lnTo>
                    <a:pt x="9" y="36"/>
                  </a:lnTo>
                  <a:lnTo>
                    <a:pt x="4" y="35"/>
                  </a:lnTo>
                  <a:lnTo>
                    <a:pt x="1" y="28"/>
                  </a:lnTo>
                  <a:lnTo>
                    <a:pt x="1" y="28"/>
                  </a:lnTo>
                  <a:lnTo>
                    <a:pt x="8" y="16"/>
                  </a:lnTo>
                  <a:lnTo>
                    <a:pt x="21" y="9"/>
                  </a:lnTo>
                  <a:lnTo>
                    <a:pt x="25"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14">
              <a:extLst>
                <a:ext uri="{FF2B5EF4-FFF2-40B4-BE49-F238E27FC236}">
                  <a16:creationId xmlns:a16="http://schemas.microsoft.com/office/drawing/2014/main" id="{ACA17961-5675-4BC5-B2CB-311676C39CB0}"/>
                </a:ext>
              </a:extLst>
            </p:cNvPr>
            <p:cNvSpPr>
              <a:spLocks/>
            </p:cNvSpPr>
            <p:nvPr/>
          </p:nvSpPr>
          <p:spPr bwMode="auto">
            <a:xfrm>
              <a:off x="8927958" y="5214938"/>
              <a:ext cx="819150" cy="534988"/>
            </a:xfrm>
            <a:custGeom>
              <a:avLst/>
              <a:gdLst>
                <a:gd name="T0" fmla="*/ 309 w 516"/>
                <a:gd name="T1" fmla="*/ 300 h 337"/>
                <a:gd name="T2" fmla="*/ 223 w 516"/>
                <a:gd name="T3" fmla="*/ 290 h 337"/>
                <a:gd name="T4" fmla="*/ 200 w 516"/>
                <a:gd name="T5" fmla="*/ 275 h 337"/>
                <a:gd name="T6" fmla="*/ 128 w 516"/>
                <a:gd name="T7" fmla="*/ 275 h 337"/>
                <a:gd name="T8" fmla="*/ 116 w 516"/>
                <a:gd name="T9" fmla="*/ 279 h 337"/>
                <a:gd name="T10" fmla="*/ 107 w 516"/>
                <a:gd name="T11" fmla="*/ 274 h 337"/>
                <a:gd name="T12" fmla="*/ 96 w 516"/>
                <a:gd name="T13" fmla="*/ 275 h 337"/>
                <a:gd name="T14" fmla="*/ 65 w 516"/>
                <a:gd name="T15" fmla="*/ 279 h 337"/>
                <a:gd name="T16" fmla="*/ 61 w 516"/>
                <a:gd name="T17" fmla="*/ 285 h 337"/>
                <a:gd name="T18" fmla="*/ 58 w 516"/>
                <a:gd name="T19" fmla="*/ 279 h 337"/>
                <a:gd name="T20" fmla="*/ 47 w 516"/>
                <a:gd name="T21" fmla="*/ 281 h 337"/>
                <a:gd name="T22" fmla="*/ 42 w 516"/>
                <a:gd name="T23" fmla="*/ 288 h 337"/>
                <a:gd name="T24" fmla="*/ 32 w 516"/>
                <a:gd name="T25" fmla="*/ 286 h 337"/>
                <a:gd name="T26" fmla="*/ 19 w 516"/>
                <a:gd name="T27" fmla="*/ 286 h 337"/>
                <a:gd name="T28" fmla="*/ 16 w 516"/>
                <a:gd name="T29" fmla="*/ 283 h 337"/>
                <a:gd name="T30" fmla="*/ 9 w 516"/>
                <a:gd name="T31" fmla="*/ 285 h 337"/>
                <a:gd name="T32" fmla="*/ 0 w 516"/>
                <a:gd name="T33" fmla="*/ 274 h 337"/>
                <a:gd name="T34" fmla="*/ 1 w 516"/>
                <a:gd name="T35" fmla="*/ 271 h 337"/>
                <a:gd name="T36" fmla="*/ 1 w 516"/>
                <a:gd name="T37" fmla="*/ 271 h 337"/>
                <a:gd name="T38" fmla="*/ 4 w 516"/>
                <a:gd name="T39" fmla="*/ 259 h 337"/>
                <a:gd name="T40" fmla="*/ 0 w 516"/>
                <a:gd name="T41" fmla="*/ 237 h 337"/>
                <a:gd name="T42" fmla="*/ 5 w 516"/>
                <a:gd name="T43" fmla="*/ 202 h 337"/>
                <a:gd name="T44" fmla="*/ 0 w 516"/>
                <a:gd name="T45" fmla="*/ 174 h 337"/>
                <a:gd name="T46" fmla="*/ 15 w 516"/>
                <a:gd name="T47" fmla="*/ 155 h 337"/>
                <a:gd name="T48" fmla="*/ 44 w 516"/>
                <a:gd name="T49" fmla="*/ 127 h 337"/>
                <a:gd name="T50" fmla="*/ 56 w 516"/>
                <a:gd name="T51" fmla="*/ 107 h 337"/>
                <a:gd name="T52" fmla="*/ 79 w 516"/>
                <a:gd name="T53" fmla="*/ 100 h 337"/>
                <a:gd name="T54" fmla="*/ 92 w 516"/>
                <a:gd name="T55" fmla="*/ 89 h 337"/>
                <a:gd name="T56" fmla="*/ 96 w 516"/>
                <a:gd name="T57" fmla="*/ 74 h 337"/>
                <a:gd name="T58" fmla="*/ 90 w 516"/>
                <a:gd name="T59" fmla="*/ 42 h 337"/>
                <a:gd name="T60" fmla="*/ 92 w 516"/>
                <a:gd name="T61" fmla="*/ 37 h 337"/>
                <a:gd name="T62" fmla="*/ 106 w 516"/>
                <a:gd name="T63" fmla="*/ 30 h 337"/>
                <a:gd name="T64" fmla="*/ 110 w 516"/>
                <a:gd name="T65" fmla="*/ 25 h 337"/>
                <a:gd name="T66" fmla="*/ 110 w 516"/>
                <a:gd name="T67" fmla="*/ 3 h 337"/>
                <a:gd name="T68" fmla="*/ 110 w 516"/>
                <a:gd name="T69" fmla="*/ 3 h 337"/>
                <a:gd name="T70" fmla="*/ 142 w 516"/>
                <a:gd name="T71" fmla="*/ 23 h 337"/>
                <a:gd name="T72" fmla="*/ 160 w 516"/>
                <a:gd name="T73" fmla="*/ 32 h 337"/>
                <a:gd name="T74" fmla="*/ 205 w 516"/>
                <a:gd name="T75" fmla="*/ 37 h 337"/>
                <a:gd name="T76" fmla="*/ 420 w 516"/>
                <a:gd name="T77" fmla="*/ 19 h 337"/>
                <a:gd name="T78" fmla="*/ 480 w 516"/>
                <a:gd name="T79" fmla="*/ 10 h 337"/>
                <a:gd name="T80" fmla="*/ 516 w 516"/>
                <a:gd name="T81" fmla="*/ 0 h 337"/>
                <a:gd name="T82" fmla="*/ 516 w 516"/>
                <a:gd name="T83" fmla="*/ 0 h 337"/>
                <a:gd name="T84" fmla="*/ 478 w 516"/>
                <a:gd name="T85" fmla="*/ 320 h 337"/>
                <a:gd name="T86" fmla="*/ 478 w 516"/>
                <a:gd name="T87" fmla="*/ 320 h 337"/>
                <a:gd name="T88" fmla="*/ 451 w 516"/>
                <a:gd name="T89" fmla="*/ 337 h 337"/>
                <a:gd name="T90" fmla="*/ 425 w 516"/>
                <a:gd name="T91" fmla="*/ 336 h 337"/>
                <a:gd name="T92" fmla="*/ 395 w 516"/>
                <a:gd name="T93" fmla="*/ 295 h 337"/>
                <a:gd name="T94" fmla="*/ 356 w 516"/>
                <a:gd name="T95" fmla="*/ 301 h 337"/>
                <a:gd name="T96" fmla="*/ 309 w 516"/>
                <a:gd name="T97" fmla="*/ 30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6" h="337">
                  <a:moveTo>
                    <a:pt x="309" y="300"/>
                  </a:moveTo>
                  <a:lnTo>
                    <a:pt x="223" y="290"/>
                  </a:lnTo>
                  <a:lnTo>
                    <a:pt x="200" y="275"/>
                  </a:lnTo>
                  <a:lnTo>
                    <a:pt x="128" y="275"/>
                  </a:lnTo>
                  <a:lnTo>
                    <a:pt x="116" y="279"/>
                  </a:lnTo>
                  <a:lnTo>
                    <a:pt x="107" y="274"/>
                  </a:lnTo>
                  <a:lnTo>
                    <a:pt x="96" y="275"/>
                  </a:lnTo>
                  <a:lnTo>
                    <a:pt x="65" y="279"/>
                  </a:lnTo>
                  <a:lnTo>
                    <a:pt x="61" y="285"/>
                  </a:lnTo>
                  <a:lnTo>
                    <a:pt x="58" y="279"/>
                  </a:lnTo>
                  <a:lnTo>
                    <a:pt x="47" y="281"/>
                  </a:lnTo>
                  <a:lnTo>
                    <a:pt x="42" y="288"/>
                  </a:lnTo>
                  <a:lnTo>
                    <a:pt x="32" y="286"/>
                  </a:lnTo>
                  <a:lnTo>
                    <a:pt x="19" y="286"/>
                  </a:lnTo>
                  <a:lnTo>
                    <a:pt x="16" y="283"/>
                  </a:lnTo>
                  <a:lnTo>
                    <a:pt x="9" y="285"/>
                  </a:lnTo>
                  <a:lnTo>
                    <a:pt x="0" y="274"/>
                  </a:lnTo>
                  <a:lnTo>
                    <a:pt x="1" y="271"/>
                  </a:lnTo>
                  <a:lnTo>
                    <a:pt x="1" y="271"/>
                  </a:lnTo>
                  <a:lnTo>
                    <a:pt x="4" y="259"/>
                  </a:lnTo>
                  <a:lnTo>
                    <a:pt x="0" y="237"/>
                  </a:lnTo>
                  <a:lnTo>
                    <a:pt x="5" y="202"/>
                  </a:lnTo>
                  <a:lnTo>
                    <a:pt x="0" y="174"/>
                  </a:lnTo>
                  <a:lnTo>
                    <a:pt x="15" y="155"/>
                  </a:lnTo>
                  <a:lnTo>
                    <a:pt x="44" y="127"/>
                  </a:lnTo>
                  <a:lnTo>
                    <a:pt x="56" y="107"/>
                  </a:lnTo>
                  <a:lnTo>
                    <a:pt x="79" y="100"/>
                  </a:lnTo>
                  <a:lnTo>
                    <a:pt x="92" y="89"/>
                  </a:lnTo>
                  <a:lnTo>
                    <a:pt x="96" y="74"/>
                  </a:lnTo>
                  <a:lnTo>
                    <a:pt x="90" y="42"/>
                  </a:lnTo>
                  <a:lnTo>
                    <a:pt x="92" y="37"/>
                  </a:lnTo>
                  <a:lnTo>
                    <a:pt x="106" y="30"/>
                  </a:lnTo>
                  <a:lnTo>
                    <a:pt x="110" y="25"/>
                  </a:lnTo>
                  <a:lnTo>
                    <a:pt x="110" y="3"/>
                  </a:lnTo>
                  <a:lnTo>
                    <a:pt x="110" y="3"/>
                  </a:lnTo>
                  <a:lnTo>
                    <a:pt x="142" y="23"/>
                  </a:lnTo>
                  <a:lnTo>
                    <a:pt x="160" y="32"/>
                  </a:lnTo>
                  <a:lnTo>
                    <a:pt x="205" y="37"/>
                  </a:lnTo>
                  <a:lnTo>
                    <a:pt x="420" y="19"/>
                  </a:lnTo>
                  <a:lnTo>
                    <a:pt x="480" y="10"/>
                  </a:lnTo>
                  <a:lnTo>
                    <a:pt x="516" y="0"/>
                  </a:lnTo>
                  <a:lnTo>
                    <a:pt x="516" y="0"/>
                  </a:lnTo>
                  <a:lnTo>
                    <a:pt x="478" y="320"/>
                  </a:lnTo>
                  <a:lnTo>
                    <a:pt x="478" y="320"/>
                  </a:lnTo>
                  <a:lnTo>
                    <a:pt x="451" y="337"/>
                  </a:lnTo>
                  <a:lnTo>
                    <a:pt x="425" y="336"/>
                  </a:lnTo>
                  <a:lnTo>
                    <a:pt x="395" y="295"/>
                  </a:lnTo>
                  <a:lnTo>
                    <a:pt x="356" y="301"/>
                  </a:lnTo>
                  <a:lnTo>
                    <a:pt x="309" y="30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1" name="Freeform 15">
              <a:extLst>
                <a:ext uri="{FF2B5EF4-FFF2-40B4-BE49-F238E27FC236}">
                  <a16:creationId xmlns:a16="http://schemas.microsoft.com/office/drawing/2014/main" id="{0DE2D769-EE80-4FDA-9E0E-A9E4A203450E}"/>
                </a:ext>
              </a:extLst>
            </p:cNvPr>
            <p:cNvSpPr>
              <a:spLocks/>
            </p:cNvSpPr>
            <p:nvPr/>
          </p:nvSpPr>
          <p:spPr bwMode="auto">
            <a:xfrm>
              <a:off x="8359633" y="4954588"/>
              <a:ext cx="247650" cy="295275"/>
            </a:xfrm>
            <a:custGeom>
              <a:avLst/>
              <a:gdLst>
                <a:gd name="T0" fmla="*/ 156 w 156"/>
                <a:gd name="T1" fmla="*/ 19 h 186"/>
                <a:gd name="T2" fmla="*/ 148 w 156"/>
                <a:gd name="T3" fmla="*/ 42 h 186"/>
                <a:gd name="T4" fmla="*/ 156 w 156"/>
                <a:gd name="T5" fmla="*/ 52 h 186"/>
                <a:gd name="T6" fmla="*/ 156 w 156"/>
                <a:gd name="T7" fmla="*/ 58 h 186"/>
                <a:gd name="T8" fmla="*/ 153 w 156"/>
                <a:gd name="T9" fmla="*/ 63 h 186"/>
                <a:gd name="T10" fmla="*/ 132 w 156"/>
                <a:gd name="T11" fmla="*/ 77 h 186"/>
                <a:gd name="T12" fmla="*/ 128 w 156"/>
                <a:gd name="T13" fmla="*/ 84 h 186"/>
                <a:gd name="T14" fmla="*/ 129 w 156"/>
                <a:gd name="T15" fmla="*/ 97 h 186"/>
                <a:gd name="T16" fmla="*/ 114 w 156"/>
                <a:gd name="T17" fmla="*/ 128 h 186"/>
                <a:gd name="T18" fmla="*/ 114 w 156"/>
                <a:gd name="T19" fmla="*/ 128 h 186"/>
                <a:gd name="T20" fmla="*/ 89 w 156"/>
                <a:gd name="T21" fmla="*/ 133 h 186"/>
                <a:gd name="T22" fmla="*/ 80 w 156"/>
                <a:gd name="T23" fmla="*/ 149 h 186"/>
                <a:gd name="T24" fmla="*/ 70 w 156"/>
                <a:gd name="T25" fmla="*/ 182 h 186"/>
                <a:gd name="T26" fmla="*/ 62 w 156"/>
                <a:gd name="T27" fmla="*/ 186 h 186"/>
                <a:gd name="T28" fmla="*/ 53 w 156"/>
                <a:gd name="T29" fmla="*/ 186 h 186"/>
                <a:gd name="T30" fmla="*/ 47 w 156"/>
                <a:gd name="T31" fmla="*/ 182 h 186"/>
                <a:gd name="T32" fmla="*/ 39 w 156"/>
                <a:gd name="T33" fmla="*/ 170 h 186"/>
                <a:gd name="T34" fmla="*/ 26 w 156"/>
                <a:gd name="T35" fmla="*/ 163 h 186"/>
                <a:gd name="T36" fmla="*/ 21 w 156"/>
                <a:gd name="T37" fmla="*/ 157 h 186"/>
                <a:gd name="T38" fmla="*/ 20 w 156"/>
                <a:gd name="T39" fmla="*/ 108 h 186"/>
                <a:gd name="T40" fmla="*/ 17 w 156"/>
                <a:gd name="T41" fmla="*/ 102 h 186"/>
                <a:gd name="T42" fmla="*/ 3 w 156"/>
                <a:gd name="T43" fmla="*/ 98 h 186"/>
                <a:gd name="T44" fmla="*/ 0 w 156"/>
                <a:gd name="T45" fmla="*/ 91 h 186"/>
                <a:gd name="T46" fmla="*/ 15 w 156"/>
                <a:gd name="T47" fmla="*/ 76 h 186"/>
                <a:gd name="T48" fmla="*/ 43 w 156"/>
                <a:gd name="T49" fmla="*/ 69 h 186"/>
                <a:gd name="T50" fmla="*/ 58 w 156"/>
                <a:gd name="T51" fmla="*/ 39 h 186"/>
                <a:gd name="T52" fmla="*/ 54 w 156"/>
                <a:gd name="T53" fmla="*/ 14 h 186"/>
                <a:gd name="T54" fmla="*/ 61 w 156"/>
                <a:gd name="T55" fmla="*/ 1 h 186"/>
                <a:gd name="T56" fmla="*/ 70 w 156"/>
                <a:gd name="T57" fmla="*/ 0 h 186"/>
                <a:gd name="T58" fmla="*/ 76 w 156"/>
                <a:gd name="T59" fmla="*/ 2 h 186"/>
                <a:gd name="T60" fmla="*/ 80 w 156"/>
                <a:gd name="T61" fmla="*/ 7 h 186"/>
                <a:gd name="T62" fmla="*/ 84 w 156"/>
                <a:gd name="T63" fmla="*/ 21 h 186"/>
                <a:gd name="T64" fmla="*/ 91 w 156"/>
                <a:gd name="T65" fmla="*/ 27 h 186"/>
                <a:gd name="T66" fmla="*/ 108 w 156"/>
                <a:gd name="T67" fmla="*/ 21 h 186"/>
                <a:gd name="T68" fmla="*/ 124 w 156"/>
                <a:gd name="T69" fmla="*/ 21 h 186"/>
                <a:gd name="T70" fmla="*/ 143 w 156"/>
                <a:gd name="T71" fmla="*/ 11 h 186"/>
                <a:gd name="T72" fmla="*/ 148 w 156"/>
                <a:gd name="T73" fmla="*/ 12 h 186"/>
                <a:gd name="T74" fmla="*/ 156 w 156"/>
                <a:gd name="T75" fmla="*/ 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86">
                  <a:moveTo>
                    <a:pt x="156" y="19"/>
                  </a:moveTo>
                  <a:lnTo>
                    <a:pt x="148" y="42"/>
                  </a:lnTo>
                  <a:lnTo>
                    <a:pt x="156" y="52"/>
                  </a:lnTo>
                  <a:lnTo>
                    <a:pt x="156" y="58"/>
                  </a:lnTo>
                  <a:lnTo>
                    <a:pt x="153" y="63"/>
                  </a:lnTo>
                  <a:lnTo>
                    <a:pt x="132" y="77"/>
                  </a:lnTo>
                  <a:lnTo>
                    <a:pt x="128" y="84"/>
                  </a:lnTo>
                  <a:lnTo>
                    <a:pt x="129" y="97"/>
                  </a:lnTo>
                  <a:lnTo>
                    <a:pt x="114" y="128"/>
                  </a:lnTo>
                  <a:lnTo>
                    <a:pt x="114" y="128"/>
                  </a:lnTo>
                  <a:lnTo>
                    <a:pt x="89" y="133"/>
                  </a:lnTo>
                  <a:lnTo>
                    <a:pt x="80" y="149"/>
                  </a:lnTo>
                  <a:lnTo>
                    <a:pt x="70" y="182"/>
                  </a:lnTo>
                  <a:lnTo>
                    <a:pt x="62" y="186"/>
                  </a:lnTo>
                  <a:lnTo>
                    <a:pt x="53" y="186"/>
                  </a:lnTo>
                  <a:lnTo>
                    <a:pt x="47" y="182"/>
                  </a:lnTo>
                  <a:lnTo>
                    <a:pt x="39" y="170"/>
                  </a:lnTo>
                  <a:lnTo>
                    <a:pt x="26" y="163"/>
                  </a:lnTo>
                  <a:lnTo>
                    <a:pt x="21" y="157"/>
                  </a:lnTo>
                  <a:lnTo>
                    <a:pt x="20" y="108"/>
                  </a:lnTo>
                  <a:lnTo>
                    <a:pt x="17" y="102"/>
                  </a:lnTo>
                  <a:lnTo>
                    <a:pt x="3" y="98"/>
                  </a:lnTo>
                  <a:lnTo>
                    <a:pt x="0" y="91"/>
                  </a:lnTo>
                  <a:lnTo>
                    <a:pt x="15" y="76"/>
                  </a:lnTo>
                  <a:lnTo>
                    <a:pt x="43" y="69"/>
                  </a:lnTo>
                  <a:lnTo>
                    <a:pt x="58" y="39"/>
                  </a:lnTo>
                  <a:lnTo>
                    <a:pt x="54" y="14"/>
                  </a:lnTo>
                  <a:lnTo>
                    <a:pt x="61" y="1"/>
                  </a:lnTo>
                  <a:lnTo>
                    <a:pt x="70" y="0"/>
                  </a:lnTo>
                  <a:lnTo>
                    <a:pt x="76" y="2"/>
                  </a:lnTo>
                  <a:lnTo>
                    <a:pt x="80" y="7"/>
                  </a:lnTo>
                  <a:lnTo>
                    <a:pt x="84" y="21"/>
                  </a:lnTo>
                  <a:lnTo>
                    <a:pt x="91" y="27"/>
                  </a:lnTo>
                  <a:lnTo>
                    <a:pt x="108" y="21"/>
                  </a:lnTo>
                  <a:lnTo>
                    <a:pt x="124" y="21"/>
                  </a:lnTo>
                  <a:lnTo>
                    <a:pt x="143" y="11"/>
                  </a:lnTo>
                  <a:lnTo>
                    <a:pt x="148" y="12"/>
                  </a:lnTo>
                  <a:lnTo>
                    <a:pt x="156" y="1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2" name="Freeform 16">
              <a:extLst>
                <a:ext uri="{FF2B5EF4-FFF2-40B4-BE49-F238E27FC236}">
                  <a16:creationId xmlns:a16="http://schemas.microsoft.com/office/drawing/2014/main" id="{D2C4C0CD-39FE-421F-A2FE-B0BBEE6713D3}"/>
                </a:ext>
              </a:extLst>
            </p:cNvPr>
            <p:cNvSpPr>
              <a:spLocks/>
            </p:cNvSpPr>
            <p:nvPr/>
          </p:nvSpPr>
          <p:spPr bwMode="auto">
            <a:xfrm>
              <a:off x="7167420" y="2527300"/>
              <a:ext cx="1416050" cy="822325"/>
            </a:xfrm>
            <a:custGeom>
              <a:avLst/>
              <a:gdLst>
                <a:gd name="T0" fmla="*/ 11 w 892"/>
                <a:gd name="T1" fmla="*/ 363 h 518"/>
                <a:gd name="T2" fmla="*/ 13 w 892"/>
                <a:gd name="T3" fmla="*/ 354 h 518"/>
                <a:gd name="T4" fmla="*/ 17 w 892"/>
                <a:gd name="T5" fmla="*/ 345 h 518"/>
                <a:gd name="T6" fmla="*/ 210 w 892"/>
                <a:gd name="T7" fmla="*/ 325 h 518"/>
                <a:gd name="T8" fmla="*/ 336 w 892"/>
                <a:gd name="T9" fmla="*/ 253 h 518"/>
                <a:gd name="T10" fmla="*/ 399 w 892"/>
                <a:gd name="T11" fmla="*/ 180 h 518"/>
                <a:gd name="T12" fmla="*/ 397 w 892"/>
                <a:gd name="T13" fmla="*/ 0 h 518"/>
                <a:gd name="T14" fmla="*/ 382 w 892"/>
                <a:gd name="T15" fmla="*/ 51 h 518"/>
                <a:gd name="T16" fmla="*/ 401 w 892"/>
                <a:gd name="T17" fmla="*/ 90 h 518"/>
                <a:gd name="T18" fmla="*/ 423 w 892"/>
                <a:gd name="T19" fmla="*/ 122 h 518"/>
                <a:gd name="T20" fmla="*/ 521 w 892"/>
                <a:gd name="T21" fmla="*/ 114 h 518"/>
                <a:gd name="T22" fmla="*/ 619 w 892"/>
                <a:gd name="T23" fmla="*/ 126 h 518"/>
                <a:gd name="T24" fmla="*/ 656 w 892"/>
                <a:gd name="T25" fmla="*/ 142 h 518"/>
                <a:gd name="T26" fmla="*/ 735 w 892"/>
                <a:gd name="T27" fmla="*/ 148 h 518"/>
                <a:gd name="T28" fmla="*/ 771 w 892"/>
                <a:gd name="T29" fmla="*/ 149 h 518"/>
                <a:gd name="T30" fmla="*/ 830 w 892"/>
                <a:gd name="T31" fmla="*/ 174 h 518"/>
                <a:gd name="T32" fmla="*/ 851 w 892"/>
                <a:gd name="T33" fmla="*/ 189 h 518"/>
                <a:gd name="T34" fmla="*/ 891 w 892"/>
                <a:gd name="T35" fmla="*/ 234 h 518"/>
                <a:gd name="T36" fmla="*/ 872 w 892"/>
                <a:gd name="T37" fmla="*/ 257 h 518"/>
                <a:gd name="T38" fmla="*/ 750 w 892"/>
                <a:gd name="T39" fmla="*/ 336 h 518"/>
                <a:gd name="T40" fmla="*/ 740 w 892"/>
                <a:gd name="T41" fmla="*/ 401 h 518"/>
                <a:gd name="T42" fmla="*/ 719 w 892"/>
                <a:gd name="T43" fmla="*/ 422 h 518"/>
                <a:gd name="T44" fmla="*/ 661 w 892"/>
                <a:gd name="T45" fmla="*/ 439 h 518"/>
                <a:gd name="T46" fmla="*/ 598 w 892"/>
                <a:gd name="T47" fmla="*/ 470 h 518"/>
                <a:gd name="T48" fmla="*/ 539 w 892"/>
                <a:gd name="T49" fmla="*/ 499 h 518"/>
                <a:gd name="T50" fmla="*/ 525 w 892"/>
                <a:gd name="T51" fmla="*/ 514 h 518"/>
                <a:gd name="T52" fmla="*/ 501 w 892"/>
                <a:gd name="T53" fmla="*/ 511 h 518"/>
                <a:gd name="T54" fmla="*/ 489 w 892"/>
                <a:gd name="T55" fmla="*/ 518 h 518"/>
                <a:gd name="T56" fmla="*/ 482 w 892"/>
                <a:gd name="T57" fmla="*/ 518 h 518"/>
                <a:gd name="T58" fmla="*/ 475 w 892"/>
                <a:gd name="T59" fmla="*/ 506 h 518"/>
                <a:gd name="T60" fmla="*/ 457 w 892"/>
                <a:gd name="T61" fmla="*/ 500 h 518"/>
                <a:gd name="T62" fmla="*/ 409 w 892"/>
                <a:gd name="T63" fmla="*/ 501 h 518"/>
                <a:gd name="T64" fmla="*/ 397 w 892"/>
                <a:gd name="T65" fmla="*/ 498 h 518"/>
                <a:gd name="T66" fmla="*/ 376 w 892"/>
                <a:gd name="T67" fmla="*/ 480 h 518"/>
                <a:gd name="T68" fmla="*/ 370 w 892"/>
                <a:gd name="T69" fmla="*/ 465 h 518"/>
                <a:gd name="T70" fmla="*/ 369 w 892"/>
                <a:gd name="T71" fmla="*/ 417 h 518"/>
                <a:gd name="T72" fmla="*/ 345 w 892"/>
                <a:gd name="T73" fmla="*/ 428 h 518"/>
                <a:gd name="T74" fmla="*/ 325 w 892"/>
                <a:gd name="T75" fmla="*/ 458 h 518"/>
                <a:gd name="T76" fmla="*/ 276 w 892"/>
                <a:gd name="T77" fmla="*/ 448 h 518"/>
                <a:gd name="T78" fmla="*/ 207 w 892"/>
                <a:gd name="T79" fmla="*/ 459 h 518"/>
                <a:gd name="T80" fmla="*/ 166 w 892"/>
                <a:gd name="T81" fmla="*/ 412 h 518"/>
                <a:gd name="T82" fmla="*/ 138 w 892"/>
                <a:gd name="T83" fmla="*/ 400 h 518"/>
                <a:gd name="T84" fmla="*/ 138 w 892"/>
                <a:gd name="T85" fmla="*/ 400 h 518"/>
                <a:gd name="T86" fmla="*/ 116 w 892"/>
                <a:gd name="T87" fmla="*/ 398 h 518"/>
                <a:gd name="T88" fmla="*/ 62 w 892"/>
                <a:gd name="T89" fmla="*/ 407 h 518"/>
                <a:gd name="T90" fmla="*/ 18 w 892"/>
                <a:gd name="T91" fmla="*/ 410 h 518"/>
                <a:gd name="T92" fmla="*/ 0 w 892"/>
                <a:gd name="T93" fmla="*/ 412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2" h="518">
                  <a:moveTo>
                    <a:pt x="6" y="380"/>
                  </a:moveTo>
                  <a:lnTo>
                    <a:pt x="11" y="363"/>
                  </a:lnTo>
                  <a:lnTo>
                    <a:pt x="14" y="361"/>
                  </a:lnTo>
                  <a:lnTo>
                    <a:pt x="13" y="354"/>
                  </a:lnTo>
                  <a:lnTo>
                    <a:pt x="15" y="353"/>
                  </a:lnTo>
                  <a:lnTo>
                    <a:pt x="17" y="345"/>
                  </a:lnTo>
                  <a:lnTo>
                    <a:pt x="157" y="369"/>
                  </a:lnTo>
                  <a:lnTo>
                    <a:pt x="210" y="325"/>
                  </a:lnTo>
                  <a:lnTo>
                    <a:pt x="242" y="271"/>
                  </a:lnTo>
                  <a:lnTo>
                    <a:pt x="336" y="253"/>
                  </a:lnTo>
                  <a:lnTo>
                    <a:pt x="357" y="205"/>
                  </a:lnTo>
                  <a:lnTo>
                    <a:pt x="399" y="180"/>
                  </a:lnTo>
                  <a:lnTo>
                    <a:pt x="274" y="36"/>
                  </a:lnTo>
                  <a:lnTo>
                    <a:pt x="397" y="0"/>
                  </a:lnTo>
                  <a:lnTo>
                    <a:pt x="397" y="0"/>
                  </a:lnTo>
                  <a:lnTo>
                    <a:pt x="382" y="51"/>
                  </a:lnTo>
                  <a:lnTo>
                    <a:pt x="384" y="76"/>
                  </a:lnTo>
                  <a:lnTo>
                    <a:pt x="401" y="90"/>
                  </a:lnTo>
                  <a:lnTo>
                    <a:pt x="415" y="115"/>
                  </a:lnTo>
                  <a:lnTo>
                    <a:pt x="423" y="122"/>
                  </a:lnTo>
                  <a:lnTo>
                    <a:pt x="444" y="124"/>
                  </a:lnTo>
                  <a:lnTo>
                    <a:pt x="521" y="114"/>
                  </a:lnTo>
                  <a:lnTo>
                    <a:pt x="550" y="114"/>
                  </a:lnTo>
                  <a:lnTo>
                    <a:pt x="619" y="126"/>
                  </a:lnTo>
                  <a:lnTo>
                    <a:pt x="635" y="127"/>
                  </a:lnTo>
                  <a:lnTo>
                    <a:pt x="656" y="142"/>
                  </a:lnTo>
                  <a:lnTo>
                    <a:pt x="670" y="146"/>
                  </a:lnTo>
                  <a:lnTo>
                    <a:pt x="735" y="148"/>
                  </a:lnTo>
                  <a:lnTo>
                    <a:pt x="761" y="145"/>
                  </a:lnTo>
                  <a:lnTo>
                    <a:pt x="771" y="149"/>
                  </a:lnTo>
                  <a:lnTo>
                    <a:pt x="798" y="171"/>
                  </a:lnTo>
                  <a:lnTo>
                    <a:pt x="830" y="174"/>
                  </a:lnTo>
                  <a:lnTo>
                    <a:pt x="843" y="179"/>
                  </a:lnTo>
                  <a:lnTo>
                    <a:pt x="851" y="189"/>
                  </a:lnTo>
                  <a:lnTo>
                    <a:pt x="863" y="212"/>
                  </a:lnTo>
                  <a:lnTo>
                    <a:pt x="891" y="234"/>
                  </a:lnTo>
                  <a:lnTo>
                    <a:pt x="892" y="241"/>
                  </a:lnTo>
                  <a:lnTo>
                    <a:pt x="872" y="257"/>
                  </a:lnTo>
                  <a:lnTo>
                    <a:pt x="772" y="318"/>
                  </a:lnTo>
                  <a:lnTo>
                    <a:pt x="750" y="336"/>
                  </a:lnTo>
                  <a:lnTo>
                    <a:pt x="745" y="345"/>
                  </a:lnTo>
                  <a:lnTo>
                    <a:pt x="740" y="401"/>
                  </a:lnTo>
                  <a:lnTo>
                    <a:pt x="719" y="422"/>
                  </a:lnTo>
                  <a:lnTo>
                    <a:pt x="719" y="422"/>
                  </a:lnTo>
                  <a:lnTo>
                    <a:pt x="709" y="419"/>
                  </a:lnTo>
                  <a:lnTo>
                    <a:pt x="661" y="439"/>
                  </a:lnTo>
                  <a:lnTo>
                    <a:pt x="614" y="467"/>
                  </a:lnTo>
                  <a:lnTo>
                    <a:pt x="598" y="470"/>
                  </a:lnTo>
                  <a:lnTo>
                    <a:pt x="562" y="486"/>
                  </a:lnTo>
                  <a:lnTo>
                    <a:pt x="539" y="499"/>
                  </a:lnTo>
                  <a:lnTo>
                    <a:pt x="525" y="514"/>
                  </a:lnTo>
                  <a:lnTo>
                    <a:pt x="525" y="514"/>
                  </a:lnTo>
                  <a:lnTo>
                    <a:pt x="514" y="508"/>
                  </a:lnTo>
                  <a:lnTo>
                    <a:pt x="501" y="511"/>
                  </a:lnTo>
                  <a:lnTo>
                    <a:pt x="501" y="511"/>
                  </a:lnTo>
                  <a:lnTo>
                    <a:pt x="489" y="518"/>
                  </a:lnTo>
                  <a:lnTo>
                    <a:pt x="482" y="518"/>
                  </a:lnTo>
                  <a:lnTo>
                    <a:pt x="482" y="518"/>
                  </a:lnTo>
                  <a:lnTo>
                    <a:pt x="478" y="515"/>
                  </a:lnTo>
                  <a:lnTo>
                    <a:pt x="475" y="506"/>
                  </a:lnTo>
                  <a:lnTo>
                    <a:pt x="466" y="506"/>
                  </a:lnTo>
                  <a:lnTo>
                    <a:pt x="457" y="500"/>
                  </a:lnTo>
                  <a:lnTo>
                    <a:pt x="446" y="506"/>
                  </a:lnTo>
                  <a:lnTo>
                    <a:pt x="409" y="501"/>
                  </a:lnTo>
                  <a:lnTo>
                    <a:pt x="397" y="498"/>
                  </a:lnTo>
                  <a:lnTo>
                    <a:pt x="397" y="498"/>
                  </a:lnTo>
                  <a:lnTo>
                    <a:pt x="388" y="494"/>
                  </a:lnTo>
                  <a:lnTo>
                    <a:pt x="376" y="480"/>
                  </a:lnTo>
                  <a:lnTo>
                    <a:pt x="376" y="480"/>
                  </a:lnTo>
                  <a:lnTo>
                    <a:pt x="370" y="465"/>
                  </a:lnTo>
                  <a:lnTo>
                    <a:pt x="371" y="423"/>
                  </a:lnTo>
                  <a:lnTo>
                    <a:pt x="369" y="417"/>
                  </a:lnTo>
                  <a:lnTo>
                    <a:pt x="363" y="413"/>
                  </a:lnTo>
                  <a:lnTo>
                    <a:pt x="345" y="428"/>
                  </a:lnTo>
                  <a:lnTo>
                    <a:pt x="331" y="455"/>
                  </a:lnTo>
                  <a:lnTo>
                    <a:pt x="325" y="458"/>
                  </a:lnTo>
                  <a:lnTo>
                    <a:pt x="294" y="455"/>
                  </a:lnTo>
                  <a:lnTo>
                    <a:pt x="276" y="448"/>
                  </a:lnTo>
                  <a:lnTo>
                    <a:pt x="258" y="445"/>
                  </a:lnTo>
                  <a:lnTo>
                    <a:pt x="207" y="459"/>
                  </a:lnTo>
                  <a:lnTo>
                    <a:pt x="201" y="456"/>
                  </a:lnTo>
                  <a:lnTo>
                    <a:pt x="166" y="412"/>
                  </a:lnTo>
                  <a:lnTo>
                    <a:pt x="157" y="405"/>
                  </a:lnTo>
                  <a:lnTo>
                    <a:pt x="138" y="400"/>
                  </a:lnTo>
                  <a:lnTo>
                    <a:pt x="138" y="400"/>
                  </a:lnTo>
                  <a:lnTo>
                    <a:pt x="138" y="400"/>
                  </a:lnTo>
                  <a:lnTo>
                    <a:pt x="138" y="400"/>
                  </a:lnTo>
                  <a:lnTo>
                    <a:pt x="116" y="398"/>
                  </a:lnTo>
                  <a:lnTo>
                    <a:pt x="74" y="404"/>
                  </a:lnTo>
                  <a:lnTo>
                    <a:pt x="62" y="407"/>
                  </a:lnTo>
                  <a:lnTo>
                    <a:pt x="54" y="415"/>
                  </a:lnTo>
                  <a:lnTo>
                    <a:pt x="18" y="410"/>
                  </a:lnTo>
                  <a:lnTo>
                    <a:pt x="0" y="412"/>
                  </a:lnTo>
                  <a:lnTo>
                    <a:pt x="0" y="412"/>
                  </a:lnTo>
                  <a:lnTo>
                    <a:pt x="6" y="38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3" name="Freeform 17">
              <a:extLst>
                <a:ext uri="{FF2B5EF4-FFF2-40B4-BE49-F238E27FC236}">
                  <a16:creationId xmlns:a16="http://schemas.microsoft.com/office/drawing/2014/main" id="{D72334B4-BA98-4BCF-B5EA-9D6790B78A18}"/>
                </a:ext>
              </a:extLst>
            </p:cNvPr>
            <p:cNvSpPr>
              <a:spLocks/>
            </p:cNvSpPr>
            <p:nvPr/>
          </p:nvSpPr>
          <p:spPr bwMode="auto">
            <a:xfrm>
              <a:off x="8477108" y="4910138"/>
              <a:ext cx="625475" cy="746125"/>
            </a:xfrm>
            <a:custGeom>
              <a:avLst/>
              <a:gdLst>
                <a:gd name="T0" fmla="*/ 233 w 394"/>
                <a:gd name="T1" fmla="*/ 440 h 470"/>
                <a:gd name="T2" fmla="*/ 210 w 394"/>
                <a:gd name="T3" fmla="*/ 419 h 470"/>
                <a:gd name="T4" fmla="*/ 197 w 394"/>
                <a:gd name="T5" fmla="*/ 396 h 470"/>
                <a:gd name="T6" fmla="*/ 175 w 394"/>
                <a:gd name="T7" fmla="*/ 403 h 470"/>
                <a:gd name="T8" fmla="*/ 164 w 394"/>
                <a:gd name="T9" fmla="*/ 436 h 470"/>
                <a:gd name="T10" fmla="*/ 140 w 394"/>
                <a:gd name="T11" fmla="*/ 424 h 470"/>
                <a:gd name="T12" fmla="*/ 129 w 394"/>
                <a:gd name="T13" fmla="*/ 407 h 470"/>
                <a:gd name="T14" fmla="*/ 89 w 394"/>
                <a:gd name="T15" fmla="*/ 387 h 470"/>
                <a:gd name="T16" fmla="*/ 70 w 394"/>
                <a:gd name="T17" fmla="*/ 354 h 470"/>
                <a:gd name="T18" fmla="*/ 49 w 394"/>
                <a:gd name="T19" fmla="*/ 352 h 470"/>
                <a:gd name="T20" fmla="*/ 54 w 394"/>
                <a:gd name="T21" fmla="*/ 329 h 470"/>
                <a:gd name="T22" fmla="*/ 36 w 394"/>
                <a:gd name="T23" fmla="*/ 291 h 470"/>
                <a:gd name="T24" fmla="*/ 0 w 394"/>
                <a:gd name="T25" fmla="*/ 273 h 470"/>
                <a:gd name="T26" fmla="*/ 9 w 394"/>
                <a:gd name="T27" fmla="*/ 243 h 470"/>
                <a:gd name="T28" fmla="*/ 26 w 394"/>
                <a:gd name="T29" fmla="*/ 232 h 470"/>
                <a:gd name="T30" fmla="*/ 57 w 394"/>
                <a:gd name="T31" fmla="*/ 230 h 470"/>
                <a:gd name="T32" fmla="*/ 65 w 394"/>
                <a:gd name="T33" fmla="*/ 208 h 470"/>
                <a:gd name="T34" fmla="*/ 60 w 394"/>
                <a:gd name="T35" fmla="*/ 162 h 470"/>
                <a:gd name="T36" fmla="*/ 45 w 394"/>
                <a:gd name="T37" fmla="*/ 154 h 470"/>
                <a:gd name="T38" fmla="*/ 40 w 394"/>
                <a:gd name="T39" fmla="*/ 156 h 470"/>
                <a:gd name="T40" fmla="*/ 54 w 394"/>
                <a:gd name="T41" fmla="*/ 112 h 470"/>
                <a:gd name="T42" fmla="*/ 79 w 394"/>
                <a:gd name="T43" fmla="*/ 91 h 470"/>
                <a:gd name="T44" fmla="*/ 82 w 394"/>
                <a:gd name="T45" fmla="*/ 80 h 470"/>
                <a:gd name="T46" fmla="*/ 82 w 394"/>
                <a:gd name="T47" fmla="*/ 47 h 470"/>
                <a:gd name="T48" fmla="*/ 99 w 394"/>
                <a:gd name="T49" fmla="*/ 80 h 470"/>
                <a:gd name="T50" fmla="*/ 112 w 394"/>
                <a:gd name="T51" fmla="*/ 84 h 470"/>
                <a:gd name="T52" fmla="*/ 158 w 394"/>
                <a:gd name="T53" fmla="*/ 47 h 470"/>
                <a:gd name="T54" fmla="*/ 197 w 394"/>
                <a:gd name="T55" fmla="*/ 21 h 470"/>
                <a:gd name="T56" fmla="*/ 225 w 394"/>
                <a:gd name="T57" fmla="*/ 15 h 470"/>
                <a:gd name="T58" fmla="*/ 252 w 394"/>
                <a:gd name="T59" fmla="*/ 19 h 470"/>
                <a:gd name="T60" fmla="*/ 288 w 394"/>
                <a:gd name="T61" fmla="*/ 0 h 470"/>
                <a:gd name="T62" fmla="*/ 309 w 394"/>
                <a:gd name="T63" fmla="*/ 18 h 470"/>
                <a:gd name="T64" fmla="*/ 337 w 394"/>
                <a:gd name="T65" fmla="*/ 56 h 470"/>
                <a:gd name="T66" fmla="*/ 324 w 394"/>
                <a:gd name="T67" fmla="*/ 88 h 470"/>
                <a:gd name="T68" fmla="*/ 331 w 394"/>
                <a:gd name="T69" fmla="*/ 127 h 470"/>
                <a:gd name="T70" fmla="*/ 394 w 394"/>
                <a:gd name="T71" fmla="*/ 195 h 470"/>
                <a:gd name="T72" fmla="*/ 394 w 394"/>
                <a:gd name="T73" fmla="*/ 217 h 470"/>
                <a:gd name="T74" fmla="*/ 376 w 394"/>
                <a:gd name="T75" fmla="*/ 229 h 470"/>
                <a:gd name="T76" fmla="*/ 380 w 394"/>
                <a:gd name="T77" fmla="*/ 266 h 470"/>
                <a:gd name="T78" fmla="*/ 363 w 394"/>
                <a:gd name="T79" fmla="*/ 292 h 470"/>
                <a:gd name="T80" fmla="*/ 328 w 394"/>
                <a:gd name="T81" fmla="*/ 319 h 470"/>
                <a:gd name="T82" fmla="*/ 284 w 394"/>
                <a:gd name="T83" fmla="*/ 366 h 470"/>
                <a:gd name="T84" fmla="*/ 284 w 394"/>
                <a:gd name="T85" fmla="*/ 429 h 470"/>
                <a:gd name="T86" fmla="*/ 285 w 394"/>
                <a:gd name="T87" fmla="*/ 463 h 470"/>
                <a:gd name="T88" fmla="*/ 284 w 394"/>
                <a:gd name="T89" fmla="*/ 470 h 470"/>
                <a:gd name="T90" fmla="*/ 247 w 394"/>
                <a:gd name="T91" fmla="*/ 448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4" h="470">
                  <a:moveTo>
                    <a:pt x="240" y="451"/>
                  </a:moveTo>
                  <a:lnTo>
                    <a:pt x="233" y="440"/>
                  </a:lnTo>
                  <a:lnTo>
                    <a:pt x="220" y="436"/>
                  </a:lnTo>
                  <a:lnTo>
                    <a:pt x="210" y="419"/>
                  </a:lnTo>
                  <a:lnTo>
                    <a:pt x="197" y="412"/>
                  </a:lnTo>
                  <a:lnTo>
                    <a:pt x="197" y="396"/>
                  </a:lnTo>
                  <a:lnTo>
                    <a:pt x="193" y="392"/>
                  </a:lnTo>
                  <a:lnTo>
                    <a:pt x="175" y="403"/>
                  </a:lnTo>
                  <a:lnTo>
                    <a:pt x="170" y="411"/>
                  </a:lnTo>
                  <a:lnTo>
                    <a:pt x="164" y="436"/>
                  </a:lnTo>
                  <a:lnTo>
                    <a:pt x="157" y="438"/>
                  </a:lnTo>
                  <a:lnTo>
                    <a:pt x="140" y="424"/>
                  </a:lnTo>
                  <a:lnTo>
                    <a:pt x="134" y="411"/>
                  </a:lnTo>
                  <a:lnTo>
                    <a:pt x="129" y="407"/>
                  </a:lnTo>
                  <a:lnTo>
                    <a:pt x="99" y="405"/>
                  </a:lnTo>
                  <a:lnTo>
                    <a:pt x="89" y="387"/>
                  </a:lnTo>
                  <a:lnTo>
                    <a:pt x="67" y="387"/>
                  </a:lnTo>
                  <a:lnTo>
                    <a:pt x="70" y="354"/>
                  </a:lnTo>
                  <a:lnTo>
                    <a:pt x="65" y="351"/>
                  </a:lnTo>
                  <a:lnTo>
                    <a:pt x="49" y="352"/>
                  </a:lnTo>
                  <a:lnTo>
                    <a:pt x="49" y="352"/>
                  </a:lnTo>
                  <a:lnTo>
                    <a:pt x="54" y="329"/>
                  </a:lnTo>
                  <a:lnTo>
                    <a:pt x="44" y="295"/>
                  </a:lnTo>
                  <a:lnTo>
                    <a:pt x="36" y="291"/>
                  </a:lnTo>
                  <a:lnTo>
                    <a:pt x="6" y="288"/>
                  </a:lnTo>
                  <a:lnTo>
                    <a:pt x="0" y="273"/>
                  </a:lnTo>
                  <a:lnTo>
                    <a:pt x="2" y="236"/>
                  </a:lnTo>
                  <a:lnTo>
                    <a:pt x="9" y="243"/>
                  </a:lnTo>
                  <a:lnTo>
                    <a:pt x="12" y="243"/>
                  </a:lnTo>
                  <a:lnTo>
                    <a:pt x="26" y="232"/>
                  </a:lnTo>
                  <a:lnTo>
                    <a:pt x="52" y="232"/>
                  </a:lnTo>
                  <a:lnTo>
                    <a:pt x="57" y="230"/>
                  </a:lnTo>
                  <a:lnTo>
                    <a:pt x="60" y="225"/>
                  </a:lnTo>
                  <a:lnTo>
                    <a:pt x="65" y="208"/>
                  </a:lnTo>
                  <a:lnTo>
                    <a:pt x="57" y="192"/>
                  </a:lnTo>
                  <a:lnTo>
                    <a:pt x="60" y="162"/>
                  </a:lnTo>
                  <a:lnTo>
                    <a:pt x="53" y="155"/>
                  </a:lnTo>
                  <a:lnTo>
                    <a:pt x="45" y="154"/>
                  </a:lnTo>
                  <a:lnTo>
                    <a:pt x="40" y="156"/>
                  </a:lnTo>
                  <a:lnTo>
                    <a:pt x="40" y="156"/>
                  </a:lnTo>
                  <a:lnTo>
                    <a:pt x="55" y="125"/>
                  </a:lnTo>
                  <a:lnTo>
                    <a:pt x="54" y="112"/>
                  </a:lnTo>
                  <a:lnTo>
                    <a:pt x="58" y="105"/>
                  </a:lnTo>
                  <a:lnTo>
                    <a:pt x="79" y="91"/>
                  </a:lnTo>
                  <a:lnTo>
                    <a:pt x="82" y="86"/>
                  </a:lnTo>
                  <a:lnTo>
                    <a:pt x="82" y="80"/>
                  </a:lnTo>
                  <a:lnTo>
                    <a:pt x="74" y="70"/>
                  </a:lnTo>
                  <a:lnTo>
                    <a:pt x="82" y="47"/>
                  </a:lnTo>
                  <a:lnTo>
                    <a:pt x="82" y="47"/>
                  </a:lnTo>
                  <a:lnTo>
                    <a:pt x="99" y="80"/>
                  </a:lnTo>
                  <a:lnTo>
                    <a:pt x="104" y="84"/>
                  </a:lnTo>
                  <a:lnTo>
                    <a:pt x="112" y="84"/>
                  </a:lnTo>
                  <a:lnTo>
                    <a:pt x="121" y="80"/>
                  </a:lnTo>
                  <a:lnTo>
                    <a:pt x="158" y="47"/>
                  </a:lnTo>
                  <a:lnTo>
                    <a:pt x="181" y="35"/>
                  </a:lnTo>
                  <a:lnTo>
                    <a:pt x="197" y="21"/>
                  </a:lnTo>
                  <a:lnTo>
                    <a:pt x="213" y="21"/>
                  </a:lnTo>
                  <a:lnTo>
                    <a:pt x="225" y="15"/>
                  </a:lnTo>
                  <a:lnTo>
                    <a:pt x="234" y="14"/>
                  </a:lnTo>
                  <a:lnTo>
                    <a:pt x="252" y="19"/>
                  </a:lnTo>
                  <a:lnTo>
                    <a:pt x="273" y="5"/>
                  </a:lnTo>
                  <a:lnTo>
                    <a:pt x="288" y="0"/>
                  </a:lnTo>
                  <a:lnTo>
                    <a:pt x="288" y="0"/>
                  </a:lnTo>
                  <a:lnTo>
                    <a:pt x="309" y="18"/>
                  </a:lnTo>
                  <a:lnTo>
                    <a:pt x="320" y="36"/>
                  </a:lnTo>
                  <a:lnTo>
                    <a:pt x="337" y="56"/>
                  </a:lnTo>
                  <a:lnTo>
                    <a:pt x="336" y="66"/>
                  </a:lnTo>
                  <a:lnTo>
                    <a:pt x="324" y="88"/>
                  </a:lnTo>
                  <a:lnTo>
                    <a:pt x="321" y="117"/>
                  </a:lnTo>
                  <a:lnTo>
                    <a:pt x="331" y="127"/>
                  </a:lnTo>
                  <a:lnTo>
                    <a:pt x="345" y="150"/>
                  </a:lnTo>
                  <a:lnTo>
                    <a:pt x="394" y="195"/>
                  </a:lnTo>
                  <a:lnTo>
                    <a:pt x="394" y="195"/>
                  </a:lnTo>
                  <a:lnTo>
                    <a:pt x="394" y="217"/>
                  </a:lnTo>
                  <a:lnTo>
                    <a:pt x="390" y="222"/>
                  </a:lnTo>
                  <a:lnTo>
                    <a:pt x="376" y="229"/>
                  </a:lnTo>
                  <a:lnTo>
                    <a:pt x="374" y="234"/>
                  </a:lnTo>
                  <a:lnTo>
                    <a:pt x="380" y="266"/>
                  </a:lnTo>
                  <a:lnTo>
                    <a:pt x="376" y="281"/>
                  </a:lnTo>
                  <a:lnTo>
                    <a:pt x="363" y="292"/>
                  </a:lnTo>
                  <a:lnTo>
                    <a:pt x="340" y="299"/>
                  </a:lnTo>
                  <a:lnTo>
                    <a:pt x="328" y="319"/>
                  </a:lnTo>
                  <a:lnTo>
                    <a:pt x="299" y="347"/>
                  </a:lnTo>
                  <a:lnTo>
                    <a:pt x="284" y="366"/>
                  </a:lnTo>
                  <a:lnTo>
                    <a:pt x="289" y="394"/>
                  </a:lnTo>
                  <a:lnTo>
                    <a:pt x="284" y="429"/>
                  </a:lnTo>
                  <a:lnTo>
                    <a:pt x="288" y="451"/>
                  </a:lnTo>
                  <a:lnTo>
                    <a:pt x="285" y="463"/>
                  </a:lnTo>
                  <a:lnTo>
                    <a:pt x="285" y="463"/>
                  </a:lnTo>
                  <a:lnTo>
                    <a:pt x="284" y="470"/>
                  </a:lnTo>
                  <a:lnTo>
                    <a:pt x="256" y="449"/>
                  </a:lnTo>
                  <a:lnTo>
                    <a:pt x="247" y="448"/>
                  </a:lnTo>
                  <a:lnTo>
                    <a:pt x="240" y="45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43" name="Group 42">
            <a:extLst>
              <a:ext uri="{FF2B5EF4-FFF2-40B4-BE49-F238E27FC236}">
                <a16:creationId xmlns:a16="http://schemas.microsoft.com/office/drawing/2014/main" id="{7884D59D-7128-458F-A8BD-C4C6D2AE41D4}"/>
              </a:ext>
            </a:extLst>
          </p:cNvPr>
          <p:cNvGrpSpPr/>
          <p:nvPr/>
        </p:nvGrpSpPr>
        <p:grpSpPr>
          <a:xfrm>
            <a:off x="9917765" y="2407199"/>
            <a:ext cx="6197236" cy="5472602"/>
            <a:chOff x="10626915" y="3676650"/>
            <a:chExt cx="6197236" cy="5472602"/>
          </a:xfrm>
        </p:grpSpPr>
        <p:sp>
          <p:nvSpPr>
            <p:cNvPr id="47" name="Title 12">
              <a:extLst>
                <a:ext uri="{FF2B5EF4-FFF2-40B4-BE49-F238E27FC236}">
                  <a16:creationId xmlns:a16="http://schemas.microsoft.com/office/drawing/2014/main" id="{044FED67-CC51-4168-A63B-69367CA9710E}"/>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Saudi Arabia</a:t>
              </a:r>
            </a:p>
          </p:txBody>
        </p:sp>
        <p:sp>
          <p:nvSpPr>
            <p:cNvPr id="51" name="Subtitle 13">
              <a:extLst>
                <a:ext uri="{FF2B5EF4-FFF2-40B4-BE49-F238E27FC236}">
                  <a16:creationId xmlns:a16="http://schemas.microsoft.com/office/drawing/2014/main" id="{836F7FA9-B746-4185-BC1E-25760F398E72}"/>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66022343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down)">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Group 33">
            <a:extLst>
              <a:ext uri="{FF2B5EF4-FFF2-40B4-BE49-F238E27FC236}">
                <a16:creationId xmlns:a16="http://schemas.microsoft.com/office/drawing/2014/main" id="{8B0B5605-B405-497C-9E54-5A7D7709C311}"/>
              </a:ext>
            </a:extLst>
          </p:cNvPr>
          <p:cNvGrpSpPr/>
          <p:nvPr/>
        </p:nvGrpSpPr>
        <p:grpSpPr>
          <a:xfrm>
            <a:off x="2276655" y="1761227"/>
            <a:ext cx="4662913" cy="6764546"/>
            <a:chOff x="3727450" y="877888"/>
            <a:chExt cx="2560637" cy="3714750"/>
          </a:xfrm>
          <a:solidFill>
            <a:schemeClr val="bg1">
              <a:lumMod val="85000"/>
              <a:alpha val="75000"/>
            </a:schemeClr>
          </a:solidFill>
        </p:grpSpPr>
        <p:sp>
          <p:nvSpPr>
            <p:cNvPr id="39" name="Freeform 5">
              <a:extLst>
                <a:ext uri="{FF2B5EF4-FFF2-40B4-BE49-F238E27FC236}">
                  <a16:creationId xmlns:a16="http://schemas.microsoft.com/office/drawing/2014/main" id="{C6F0471D-AAE1-41F1-BF78-F44F2D1EB311}"/>
                </a:ext>
              </a:extLst>
            </p:cNvPr>
            <p:cNvSpPr>
              <a:spLocks/>
            </p:cNvSpPr>
            <p:nvPr/>
          </p:nvSpPr>
          <p:spPr bwMode="auto">
            <a:xfrm>
              <a:off x="4430713" y="1833563"/>
              <a:ext cx="544512" cy="706438"/>
            </a:xfrm>
            <a:custGeom>
              <a:avLst/>
              <a:gdLst>
                <a:gd name="T0" fmla="*/ 152 w 343"/>
                <a:gd name="T1" fmla="*/ 426 h 445"/>
                <a:gd name="T2" fmla="*/ 122 w 343"/>
                <a:gd name="T3" fmla="*/ 445 h 445"/>
                <a:gd name="T4" fmla="*/ 99 w 343"/>
                <a:gd name="T5" fmla="*/ 397 h 445"/>
                <a:gd name="T6" fmla="*/ 110 w 343"/>
                <a:gd name="T7" fmla="*/ 346 h 445"/>
                <a:gd name="T8" fmla="*/ 109 w 343"/>
                <a:gd name="T9" fmla="*/ 322 h 445"/>
                <a:gd name="T10" fmla="*/ 88 w 343"/>
                <a:gd name="T11" fmla="*/ 283 h 445"/>
                <a:gd name="T12" fmla="*/ 51 w 343"/>
                <a:gd name="T13" fmla="*/ 292 h 445"/>
                <a:gd name="T14" fmla="*/ 6 w 343"/>
                <a:gd name="T15" fmla="*/ 289 h 445"/>
                <a:gd name="T16" fmla="*/ 10 w 343"/>
                <a:gd name="T17" fmla="*/ 280 h 445"/>
                <a:gd name="T18" fmla="*/ 0 w 343"/>
                <a:gd name="T19" fmla="*/ 246 h 445"/>
                <a:gd name="T20" fmla="*/ 58 w 343"/>
                <a:gd name="T21" fmla="*/ 207 h 445"/>
                <a:gd name="T22" fmla="*/ 59 w 343"/>
                <a:gd name="T23" fmla="*/ 170 h 445"/>
                <a:gd name="T24" fmla="*/ 82 w 343"/>
                <a:gd name="T25" fmla="*/ 143 h 445"/>
                <a:gd name="T26" fmla="*/ 78 w 343"/>
                <a:gd name="T27" fmla="*/ 103 h 445"/>
                <a:gd name="T28" fmla="*/ 126 w 343"/>
                <a:gd name="T29" fmla="*/ 54 h 445"/>
                <a:gd name="T30" fmla="*/ 151 w 343"/>
                <a:gd name="T31" fmla="*/ 21 h 445"/>
                <a:gd name="T32" fmla="*/ 139 w 343"/>
                <a:gd name="T33" fmla="*/ 10 h 445"/>
                <a:gd name="T34" fmla="*/ 144 w 343"/>
                <a:gd name="T35" fmla="*/ 4 h 445"/>
                <a:gd name="T36" fmla="*/ 160 w 343"/>
                <a:gd name="T37" fmla="*/ 1 h 445"/>
                <a:gd name="T38" fmla="*/ 171 w 343"/>
                <a:gd name="T39" fmla="*/ 0 h 445"/>
                <a:gd name="T40" fmla="*/ 196 w 343"/>
                <a:gd name="T41" fmla="*/ 52 h 445"/>
                <a:gd name="T42" fmla="*/ 224 w 343"/>
                <a:gd name="T43" fmla="*/ 89 h 445"/>
                <a:gd name="T44" fmla="*/ 262 w 343"/>
                <a:gd name="T45" fmla="*/ 140 h 445"/>
                <a:gd name="T46" fmla="*/ 259 w 343"/>
                <a:gd name="T47" fmla="*/ 180 h 445"/>
                <a:gd name="T48" fmla="*/ 321 w 343"/>
                <a:gd name="T49" fmla="*/ 232 h 445"/>
                <a:gd name="T50" fmla="*/ 323 w 343"/>
                <a:gd name="T51" fmla="*/ 232 h 445"/>
                <a:gd name="T52" fmla="*/ 322 w 343"/>
                <a:gd name="T53" fmla="*/ 259 h 445"/>
                <a:gd name="T54" fmla="*/ 299 w 343"/>
                <a:gd name="T55" fmla="*/ 286 h 445"/>
                <a:gd name="T56" fmla="*/ 325 w 343"/>
                <a:gd name="T57" fmla="*/ 305 h 445"/>
                <a:gd name="T58" fmla="*/ 335 w 343"/>
                <a:gd name="T59" fmla="*/ 349 h 445"/>
                <a:gd name="T60" fmla="*/ 300 w 343"/>
                <a:gd name="T61" fmla="*/ 371 h 445"/>
                <a:gd name="T62" fmla="*/ 312 w 343"/>
                <a:gd name="T63" fmla="*/ 395 h 445"/>
                <a:gd name="T64" fmla="*/ 312 w 343"/>
                <a:gd name="T65" fmla="*/ 409 h 445"/>
                <a:gd name="T66" fmla="*/ 293 w 343"/>
                <a:gd name="T67" fmla="*/ 393 h 445"/>
                <a:gd name="T68" fmla="*/ 248 w 343"/>
                <a:gd name="T69" fmla="*/ 373 h 445"/>
                <a:gd name="T70" fmla="*/ 218 w 343"/>
                <a:gd name="T71" fmla="*/ 359 h 445"/>
                <a:gd name="T72" fmla="*/ 173 w 343"/>
                <a:gd name="T73" fmla="*/ 362 h 445"/>
                <a:gd name="T74" fmla="*/ 170 w 343"/>
                <a:gd name="T75" fmla="*/ 404 h 445"/>
                <a:gd name="T76" fmla="*/ 169 w 343"/>
                <a:gd name="T77" fmla="*/ 41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3" h="445">
                  <a:moveTo>
                    <a:pt x="169" y="415"/>
                  </a:moveTo>
                  <a:lnTo>
                    <a:pt x="152" y="426"/>
                  </a:lnTo>
                  <a:lnTo>
                    <a:pt x="149" y="437"/>
                  </a:lnTo>
                  <a:lnTo>
                    <a:pt x="122" y="445"/>
                  </a:lnTo>
                  <a:lnTo>
                    <a:pt x="87" y="403"/>
                  </a:lnTo>
                  <a:lnTo>
                    <a:pt x="99" y="397"/>
                  </a:lnTo>
                  <a:lnTo>
                    <a:pt x="92" y="382"/>
                  </a:lnTo>
                  <a:lnTo>
                    <a:pt x="110" y="346"/>
                  </a:lnTo>
                  <a:lnTo>
                    <a:pt x="103" y="342"/>
                  </a:lnTo>
                  <a:lnTo>
                    <a:pt x="109" y="322"/>
                  </a:lnTo>
                  <a:lnTo>
                    <a:pt x="95" y="310"/>
                  </a:lnTo>
                  <a:lnTo>
                    <a:pt x="88" y="283"/>
                  </a:lnTo>
                  <a:lnTo>
                    <a:pt x="72" y="313"/>
                  </a:lnTo>
                  <a:lnTo>
                    <a:pt x="51" y="292"/>
                  </a:lnTo>
                  <a:lnTo>
                    <a:pt x="32" y="308"/>
                  </a:lnTo>
                  <a:lnTo>
                    <a:pt x="6" y="289"/>
                  </a:lnTo>
                  <a:lnTo>
                    <a:pt x="10" y="280"/>
                  </a:lnTo>
                  <a:lnTo>
                    <a:pt x="10" y="280"/>
                  </a:lnTo>
                  <a:lnTo>
                    <a:pt x="0" y="246"/>
                  </a:lnTo>
                  <a:lnTo>
                    <a:pt x="0" y="246"/>
                  </a:lnTo>
                  <a:lnTo>
                    <a:pt x="21" y="223"/>
                  </a:lnTo>
                  <a:lnTo>
                    <a:pt x="58" y="207"/>
                  </a:lnTo>
                  <a:lnTo>
                    <a:pt x="41" y="193"/>
                  </a:lnTo>
                  <a:lnTo>
                    <a:pt x="59" y="170"/>
                  </a:lnTo>
                  <a:lnTo>
                    <a:pt x="55" y="152"/>
                  </a:lnTo>
                  <a:lnTo>
                    <a:pt x="82" y="143"/>
                  </a:lnTo>
                  <a:lnTo>
                    <a:pt x="72" y="125"/>
                  </a:lnTo>
                  <a:lnTo>
                    <a:pt x="78" y="103"/>
                  </a:lnTo>
                  <a:lnTo>
                    <a:pt x="128" y="74"/>
                  </a:lnTo>
                  <a:lnTo>
                    <a:pt x="126" y="54"/>
                  </a:lnTo>
                  <a:lnTo>
                    <a:pt x="149" y="39"/>
                  </a:lnTo>
                  <a:lnTo>
                    <a:pt x="151" y="21"/>
                  </a:lnTo>
                  <a:lnTo>
                    <a:pt x="139" y="10"/>
                  </a:lnTo>
                  <a:lnTo>
                    <a:pt x="139" y="10"/>
                  </a:lnTo>
                  <a:lnTo>
                    <a:pt x="144" y="4"/>
                  </a:lnTo>
                  <a:lnTo>
                    <a:pt x="144" y="4"/>
                  </a:lnTo>
                  <a:lnTo>
                    <a:pt x="160" y="1"/>
                  </a:lnTo>
                  <a:lnTo>
                    <a:pt x="160" y="1"/>
                  </a:lnTo>
                  <a:lnTo>
                    <a:pt x="171" y="0"/>
                  </a:lnTo>
                  <a:lnTo>
                    <a:pt x="171" y="0"/>
                  </a:lnTo>
                  <a:lnTo>
                    <a:pt x="172" y="20"/>
                  </a:lnTo>
                  <a:lnTo>
                    <a:pt x="196" y="52"/>
                  </a:lnTo>
                  <a:lnTo>
                    <a:pt x="214" y="61"/>
                  </a:lnTo>
                  <a:lnTo>
                    <a:pt x="224" y="89"/>
                  </a:lnTo>
                  <a:lnTo>
                    <a:pt x="249" y="91"/>
                  </a:lnTo>
                  <a:lnTo>
                    <a:pt x="262" y="140"/>
                  </a:lnTo>
                  <a:lnTo>
                    <a:pt x="254" y="163"/>
                  </a:lnTo>
                  <a:lnTo>
                    <a:pt x="259" y="180"/>
                  </a:lnTo>
                  <a:lnTo>
                    <a:pt x="295" y="221"/>
                  </a:lnTo>
                  <a:lnTo>
                    <a:pt x="321" y="232"/>
                  </a:lnTo>
                  <a:lnTo>
                    <a:pt x="321" y="232"/>
                  </a:lnTo>
                  <a:lnTo>
                    <a:pt x="323" y="232"/>
                  </a:lnTo>
                  <a:lnTo>
                    <a:pt x="323" y="232"/>
                  </a:lnTo>
                  <a:lnTo>
                    <a:pt x="322" y="259"/>
                  </a:lnTo>
                  <a:lnTo>
                    <a:pt x="339" y="272"/>
                  </a:lnTo>
                  <a:lnTo>
                    <a:pt x="299" y="286"/>
                  </a:lnTo>
                  <a:lnTo>
                    <a:pt x="314" y="305"/>
                  </a:lnTo>
                  <a:lnTo>
                    <a:pt x="325" y="305"/>
                  </a:lnTo>
                  <a:lnTo>
                    <a:pt x="343" y="343"/>
                  </a:lnTo>
                  <a:lnTo>
                    <a:pt x="335" y="349"/>
                  </a:lnTo>
                  <a:lnTo>
                    <a:pt x="312" y="345"/>
                  </a:lnTo>
                  <a:lnTo>
                    <a:pt x="300" y="371"/>
                  </a:lnTo>
                  <a:lnTo>
                    <a:pt x="320" y="390"/>
                  </a:lnTo>
                  <a:lnTo>
                    <a:pt x="312" y="395"/>
                  </a:lnTo>
                  <a:lnTo>
                    <a:pt x="312" y="395"/>
                  </a:lnTo>
                  <a:lnTo>
                    <a:pt x="312" y="409"/>
                  </a:lnTo>
                  <a:lnTo>
                    <a:pt x="312" y="409"/>
                  </a:lnTo>
                  <a:lnTo>
                    <a:pt x="293" y="393"/>
                  </a:lnTo>
                  <a:lnTo>
                    <a:pt x="264" y="396"/>
                  </a:lnTo>
                  <a:lnTo>
                    <a:pt x="248" y="373"/>
                  </a:lnTo>
                  <a:lnTo>
                    <a:pt x="224" y="384"/>
                  </a:lnTo>
                  <a:lnTo>
                    <a:pt x="218" y="359"/>
                  </a:lnTo>
                  <a:lnTo>
                    <a:pt x="180" y="346"/>
                  </a:lnTo>
                  <a:lnTo>
                    <a:pt x="173" y="362"/>
                  </a:lnTo>
                  <a:lnTo>
                    <a:pt x="187" y="383"/>
                  </a:lnTo>
                  <a:lnTo>
                    <a:pt x="170" y="404"/>
                  </a:lnTo>
                  <a:lnTo>
                    <a:pt x="170" y="404"/>
                  </a:lnTo>
                  <a:lnTo>
                    <a:pt x="169" y="4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6">
              <a:extLst>
                <a:ext uri="{FF2B5EF4-FFF2-40B4-BE49-F238E27FC236}">
                  <a16:creationId xmlns:a16="http://schemas.microsoft.com/office/drawing/2014/main" id="{4ECAC616-315F-44A3-A3EC-68CDAAD82011}"/>
                </a:ext>
              </a:extLst>
            </p:cNvPr>
            <p:cNvSpPr>
              <a:spLocks/>
            </p:cNvSpPr>
            <p:nvPr/>
          </p:nvSpPr>
          <p:spPr bwMode="auto">
            <a:xfrm>
              <a:off x="4013200" y="877888"/>
              <a:ext cx="373062" cy="506413"/>
            </a:xfrm>
            <a:custGeom>
              <a:avLst/>
              <a:gdLst>
                <a:gd name="T0" fmla="*/ 225 w 235"/>
                <a:gd name="T1" fmla="*/ 233 h 319"/>
                <a:gd name="T2" fmla="*/ 182 w 235"/>
                <a:gd name="T3" fmla="*/ 261 h 319"/>
                <a:gd name="T4" fmla="*/ 189 w 235"/>
                <a:gd name="T5" fmla="*/ 278 h 319"/>
                <a:gd name="T6" fmla="*/ 166 w 235"/>
                <a:gd name="T7" fmla="*/ 319 h 319"/>
                <a:gd name="T8" fmla="*/ 124 w 235"/>
                <a:gd name="T9" fmla="*/ 302 h 319"/>
                <a:gd name="T10" fmla="*/ 124 w 235"/>
                <a:gd name="T11" fmla="*/ 302 h 319"/>
                <a:gd name="T12" fmla="*/ 112 w 235"/>
                <a:gd name="T13" fmla="*/ 301 h 319"/>
                <a:gd name="T14" fmla="*/ 112 w 235"/>
                <a:gd name="T15" fmla="*/ 301 h 319"/>
                <a:gd name="T16" fmla="*/ 129 w 235"/>
                <a:gd name="T17" fmla="*/ 288 h 319"/>
                <a:gd name="T18" fmla="*/ 104 w 235"/>
                <a:gd name="T19" fmla="*/ 266 h 319"/>
                <a:gd name="T20" fmla="*/ 112 w 235"/>
                <a:gd name="T21" fmla="*/ 253 h 319"/>
                <a:gd name="T22" fmla="*/ 87 w 235"/>
                <a:gd name="T23" fmla="*/ 240 h 319"/>
                <a:gd name="T24" fmla="*/ 79 w 235"/>
                <a:gd name="T25" fmla="*/ 254 h 319"/>
                <a:gd name="T26" fmla="*/ 29 w 235"/>
                <a:gd name="T27" fmla="*/ 194 h 319"/>
                <a:gd name="T28" fmla="*/ 18 w 235"/>
                <a:gd name="T29" fmla="*/ 152 h 319"/>
                <a:gd name="T30" fmla="*/ 34 w 235"/>
                <a:gd name="T31" fmla="*/ 134 h 319"/>
                <a:gd name="T32" fmla="*/ 21 w 235"/>
                <a:gd name="T33" fmla="*/ 138 h 319"/>
                <a:gd name="T34" fmla="*/ 21 w 235"/>
                <a:gd name="T35" fmla="*/ 125 h 319"/>
                <a:gd name="T36" fmla="*/ 7 w 235"/>
                <a:gd name="T37" fmla="*/ 110 h 319"/>
                <a:gd name="T38" fmla="*/ 7 w 235"/>
                <a:gd name="T39" fmla="*/ 110 h 319"/>
                <a:gd name="T40" fmla="*/ 0 w 235"/>
                <a:gd name="T41" fmla="*/ 96 h 319"/>
                <a:gd name="T42" fmla="*/ 31 w 235"/>
                <a:gd name="T43" fmla="*/ 76 h 319"/>
                <a:gd name="T44" fmla="*/ 38 w 235"/>
                <a:gd name="T45" fmla="*/ 85 h 319"/>
                <a:gd name="T46" fmla="*/ 51 w 235"/>
                <a:gd name="T47" fmla="*/ 79 h 319"/>
                <a:gd name="T48" fmla="*/ 70 w 235"/>
                <a:gd name="T49" fmla="*/ 52 h 319"/>
                <a:gd name="T50" fmla="*/ 94 w 235"/>
                <a:gd name="T51" fmla="*/ 39 h 319"/>
                <a:gd name="T52" fmla="*/ 86 w 235"/>
                <a:gd name="T53" fmla="*/ 25 h 319"/>
                <a:gd name="T54" fmla="*/ 109 w 235"/>
                <a:gd name="T55" fmla="*/ 7 h 319"/>
                <a:gd name="T56" fmla="*/ 135 w 235"/>
                <a:gd name="T57" fmla="*/ 10 h 319"/>
                <a:gd name="T58" fmla="*/ 146 w 235"/>
                <a:gd name="T59" fmla="*/ 0 h 319"/>
                <a:gd name="T60" fmla="*/ 160 w 235"/>
                <a:gd name="T61" fmla="*/ 1 h 319"/>
                <a:gd name="T62" fmla="*/ 206 w 235"/>
                <a:gd name="T63" fmla="*/ 34 h 319"/>
                <a:gd name="T64" fmla="*/ 231 w 235"/>
                <a:gd name="T65" fmla="*/ 20 h 319"/>
                <a:gd name="T66" fmla="*/ 231 w 235"/>
                <a:gd name="T67" fmla="*/ 20 h 319"/>
                <a:gd name="T68" fmla="*/ 235 w 235"/>
                <a:gd name="T69" fmla="*/ 35 h 319"/>
                <a:gd name="T70" fmla="*/ 203 w 235"/>
                <a:gd name="T71" fmla="*/ 117 h 319"/>
                <a:gd name="T72" fmla="*/ 199 w 235"/>
                <a:gd name="T73" fmla="*/ 145 h 319"/>
                <a:gd name="T74" fmla="*/ 206 w 235"/>
                <a:gd name="T75" fmla="*/ 164 h 319"/>
                <a:gd name="T76" fmla="*/ 196 w 235"/>
                <a:gd name="T77" fmla="*/ 176 h 319"/>
                <a:gd name="T78" fmla="*/ 219 w 235"/>
                <a:gd name="T79" fmla="*/ 231 h 319"/>
                <a:gd name="T80" fmla="*/ 219 w 235"/>
                <a:gd name="T81" fmla="*/ 231 h 319"/>
                <a:gd name="T82" fmla="*/ 225 w 235"/>
                <a:gd name="T83" fmla="*/ 23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5" h="319">
                  <a:moveTo>
                    <a:pt x="225" y="233"/>
                  </a:moveTo>
                  <a:lnTo>
                    <a:pt x="182" y="261"/>
                  </a:lnTo>
                  <a:lnTo>
                    <a:pt x="189" y="278"/>
                  </a:lnTo>
                  <a:lnTo>
                    <a:pt x="166" y="319"/>
                  </a:lnTo>
                  <a:lnTo>
                    <a:pt x="124" y="302"/>
                  </a:lnTo>
                  <a:lnTo>
                    <a:pt x="124" y="302"/>
                  </a:lnTo>
                  <a:lnTo>
                    <a:pt x="112" y="301"/>
                  </a:lnTo>
                  <a:lnTo>
                    <a:pt x="112" y="301"/>
                  </a:lnTo>
                  <a:lnTo>
                    <a:pt x="129" y="288"/>
                  </a:lnTo>
                  <a:lnTo>
                    <a:pt x="104" y="266"/>
                  </a:lnTo>
                  <a:lnTo>
                    <a:pt x="112" y="253"/>
                  </a:lnTo>
                  <a:lnTo>
                    <a:pt x="87" y="240"/>
                  </a:lnTo>
                  <a:lnTo>
                    <a:pt x="79" y="254"/>
                  </a:lnTo>
                  <a:lnTo>
                    <a:pt x="29" y="194"/>
                  </a:lnTo>
                  <a:lnTo>
                    <a:pt x="18" y="152"/>
                  </a:lnTo>
                  <a:lnTo>
                    <a:pt x="34" y="134"/>
                  </a:lnTo>
                  <a:lnTo>
                    <a:pt x="21" y="138"/>
                  </a:lnTo>
                  <a:lnTo>
                    <a:pt x="21" y="125"/>
                  </a:lnTo>
                  <a:lnTo>
                    <a:pt x="7" y="110"/>
                  </a:lnTo>
                  <a:lnTo>
                    <a:pt x="7" y="110"/>
                  </a:lnTo>
                  <a:lnTo>
                    <a:pt x="0" y="96"/>
                  </a:lnTo>
                  <a:lnTo>
                    <a:pt x="31" y="76"/>
                  </a:lnTo>
                  <a:lnTo>
                    <a:pt x="38" y="85"/>
                  </a:lnTo>
                  <a:lnTo>
                    <a:pt x="51" y="79"/>
                  </a:lnTo>
                  <a:lnTo>
                    <a:pt x="70" y="52"/>
                  </a:lnTo>
                  <a:lnTo>
                    <a:pt x="94" y="39"/>
                  </a:lnTo>
                  <a:lnTo>
                    <a:pt x="86" y="25"/>
                  </a:lnTo>
                  <a:lnTo>
                    <a:pt x="109" y="7"/>
                  </a:lnTo>
                  <a:lnTo>
                    <a:pt x="135" y="10"/>
                  </a:lnTo>
                  <a:lnTo>
                    <a:pt x="146" y="0"/>
                  </a:lnTo>
                  <a:lnTo>
                    <a:pt x="160" y="1"/>
                  </a:lnTo>
                  <a:lnTo>
                    <a:pt x="206" y="34"/>
                  </a:lnTo>
                  <a:lnTo>
                    <a:pt x="231" y="20"/>
                  </a:lnTo>
                  <a:lnTo>
                    <a:pt x="231" y="20"/>
                  </a:lnTo>
                  <a:lnTo>
                    <a:pt x="235" y="35"/>
                  </a:lnTo>
                  <a:lnTo>
                    <a:pt x="203" y="117"/>
                  </a:lnTo>
                  <a:lnTo>
                    <a:pt x="199" y="145"/>
                  </a:lnTo>
                  <a:lnTo>
                    <a:pt x="206" y="164"/>
                  </a:lnTo>
                  <a:lnTo>
                    <a:pt x="196" y="176"/>
                  </a:lnTo>
                  <a:lnTo>
                    <a:pt x="219" y="231"/>
                  </a:lnTo>
                  <a:lnTo>
                    <a:pt x="219" y="231"/>
                  </a:lnTo>
                  <a:lnTo>
                    <a:pt x="225" y="23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7" name="Freeform 7">
              <a:extLst>
                <a:ext uri="{FF2B5EF4-FFF2-40B4-BE49-F238E27FC236}">
                  <a16:creationId xmlns:a16="http://schemas.microsoft.com/office/drawing/2014/main" id="{8F9C70BC-D7DB-409C-ACB1-69EC49B913A4}"/>
                </a:ext>
              </a:extLst>
            </p:cNvPr>
            <p:cNvSpPr>
              <a:spLocks/>
            </p:cNvSpPr>
            <p:nvPr/>
          </p:nvSpPr>
          <p:spPr bwMode="auto">
            <a:xfrm>
              <a:off x="4460875" y="1222375"/>
              <a:ext cx="609600" cy="620713"/>
            </a:xfrm>
            <a:custGeom>
              <a:avLst/>
              <a:gdLst>
                <a:gd name="T0" fmla="*/ 94 w 384"/>
                <a:gd name="T1" fmla="*/ 360 h 391"/>
                <a:gd name="T2" fmla="*/ 102 w 384"/>
                <a:gd name="T3" fmla="*/ 355 h 391"/>
                <a:gd name="T4" fmla="*/ 97 w 384"/>
                <a:gd name="T5" fmla="*/ 344 h 391"/>
                <a:gd name="T6" fmla="*/ 76 w 384"/>
                <a:gd name="T7" fmla="*/ 271 h 391"/>
                <a:gd name="T8" fmla="*/ 69 w 384"/>
                <a:gd name="T9" fmla="*/ 232 h 391"/>
                <a:gd name="T10" fmla="*/ 73 w 384"/>
                <a:gd name="T11" fmla="*/ 194 h 391"/>
                <a:gd name="T12" fmla="*/ 51 w 384"/>
                <a:gd name="T13" fmla="*/ 200 h 391"/>
                <a:gd name="T14" fmla="*/ 30 w 384"/>
                <a:gd name="T15" fmla="*/ 156 h 391"/>
                <a:gd name="T16" fmla="*/ 9 w 384"/>
                <a:gd name="T17" fmla="*/ 173 h 391"/>
                <a:gd name="T18" fmla="*/ 9 w 384"/>
                <a:gd name="T19" fmla="*/ 141 h 391"/>
                <a:gd name="T20" fmla="*/ 15 w 384"/>
                <a:gd name="T21" fmla="*/ 119 h 391"/>
                <a:gd name="T22" fmla="*/ 3 w 384"/>
                <a:gd name="T23" fmla="*/ 96 h 391"/>
                <a:gd name="T24" fmla="*/ 30 w 384"/>
                <a:gd name="T25" fmla="*/ 79 h 391"/>
                <a:gd name="T26" fmla="*/ 30 w 384"/>
                <a:gd name="T27" fmla="*/ 51 h 391"/>
                <a:gd name="T28" fmla="*/ 47 w 384"/>
                <a:gd name="T29" fmla="*/ 51 h 391"/>
                <a:gd name="T30" fmla="*/ 55 w 384"/>
                <a:gd name="T31" fmla="*/ 34 h 391"/>
                <a:gd name="T32" fmla="*/ 57 w 384"/>
                <a:gd name="T33" fmla="*/ 10 h 391"/>
                <a:gd name="T34" fmla="*/ 142 w 384"/>
                <a:gd name="T35" fmla="*/ 41 h 391"/>
                <a:gd name="T36" fmla="*/ 151 w 384"/>
                <a:gd name="T37" fmla="*/ 60 h 391"/>
                <a:gd name="T38" fmla="*/ 132 w 384"/>
                <a:gd name="T39" fmla="*/ 82 h 391"/>
                <a:gd name="T40" fmla="*/ 129 w 384"/>
                <a:gd name="T41" fmla="*/ 105 h 391"/>
                <a:gd name="T42" fmla="*/ 171 w 384"/>
                <a:gd name="T43" fmla="*/ 94 h 391"/>
                <a:gd name="T44" fmla="*/ 190 w 384"/>
                <a:gd name="T45" fmla="*/ 72 h 391"/>
                <a:gd name="T46" fmla="*/ 211 w 384"/>
                <a:gd name="T47" fmla="*/ 45 h 391"/>
                <a:gd name="T48" fmla="*/ 232 w 384"/>
                <a:gd name="T49" fmla="*/ 25 h 391"/>
                <a:gd name="T50" fmla="*/ 249 w 384"/>
                <a:gd name="T51" fmla="*/ 1 h 391"/>
                <a:gd name="T52" fmla="*/ 269 w 384"/>
                <a:gd name="T53" fmla="*/ 27 h 391"/>
                <a:gd name="T54" fmla="*/ 295 w 384"/>
                <a:gd name="T55" fmla="*/ 7 h 391"/>
                <a:gd name="T56" fmla="*/ 303 w 384"/>
                <a:gd name="T57" fmla="*/ 33 h 391"/>
                <a:gd name="T58" fmla="*/ 289 w 384"/>
                <a:gd name="T59" fmla="*/ 101 h 391"/>
                <a:gd name="T60" fmla="*/ 300 w 384"/>
                <a:gd name="T61" fmla="*/ 115 h 391"/>
                <a:gd name="T62" fmla="*/ 290 w 384"/>
                <a:gd name="T63" fmla="*/ 162 h 391"/>
                <a:gd name="T64" fmla="*/ 314 w 384"/>
                <a:gd name="T65" fmla="*/ 174 h 391"/>
                <a:gd name="T66" fmla="*/ 333 w 384"/>
                <a:gd name="T67" fmla="*/ 192 h 391"/>
                <a:gd name="T68" fmla="*/ 348 w 384"/>
                <a:gd name="T69" fmla="*/ 208 h 391"/>
                <a:gd name="T70" fmla="*/ 384 w 384"/>
                <a:gd name="T71" fmla="*/ 254 h 391"/>
                <a:gd name="T72" fmla="*/ 307 w 384"/>
                <a:gd name="T73" fmla="*/ 288 h 391"/>
                <a:gd name="T74" fmla="*/ 320 w 384"/>
                <a:gd name="T75" fmla="*/ 305 h 391"/>
                <a:gd name="T76" fmla="*/ 274 w 384"/>
                <a:gd name="T77" fmla="*/ 344 h 391"/>
                <a:gd name="T78" fmla="*/ 216 w 384"/>
                <a:gd name="T79" fmla="*/ 305 h 391"/>
                <a:gd name="T80" fmla="*/ 179 w 384"/>
                <a:gd name="T81" fmla="*/ 324 h 391"/>
                <a:gd name="T82" fmla="*/ 165 w 384"/>
                <a:gd name="T83" fmla="*/ 370 h 391"/>
                <a:gd name="T84" fmla="*/ 155 w 384"/>
                <a:gd name="T85" fmla="*/ 385 h 391"/>
                <a:gd name="T86" fmla="*/ 141 w 384"/>
                <a:gd name="T87" fmla="*/ 386 h 391"/>
                <a:gd name="T88" fmla="*/ 125 w 384"/>
                <a:gd name="T89" fmla="*/ 38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4" h="391">
                  <a:moveTo>
                    <a:pt x="124" y="391"/>
                  </a:moveTo>
                  <a:lnTo>
                    <a:pt x="94" y="360"/>
                  </a:lnTo>
                  <a:lnTo>
                    <a:pt x="94" y="360"/>
                  </a:lnTo>
                  <a:lnTo>
                    <a:pt x="102" y="355"/>
                  </a:lnTo>
                  <a:lnTo>
                    <a:pt x="102" y="355"/>
                  </a:lnTo>
                  <a:lnTo>
                    <a:pt x="97" y="344"/>
                  </a:lnTo>
                  <a:lnTo>
                    <a:pt x="118" y="322"/>
                  </a:lnTo>
                  <a:lnTo>
                    <a:pt x="76" y="271"/>
                  </a:lnTo>
                  <a:lnTo>
                    <a:pt x="96" y="253"/>
                  </a:lnTo>
                  <a:lnTo>
                    <a:pt x="69" y="232"/>
                  </a:lnTo>
                  <a:lnTo>
                    <a:pt x="77" y="206"/>
                  </a:lnTo>
                  <a:lnTo>
                    <a:pt x="73" y="194"/>
                  </a:lnTo>
                  <a:lnTo>
                    <a:pt x="62" y="204"/>
                  </a:lnTo>
                  <a:lnTo>
                    <a:pt x="51" y="200"/>
                  </a:lnTo>
                  <a:lnTo>
                    <a:pt x="51" y="173"/>
                  </a:lnTo>
                  <a:lnTo>
                    <a:pt x="30" y="156"/>
                  </a:lnTo>
                  <a:lnTo>
                    <a:pt x="13" y="181"/>
                  </a:lnTo>
                  <a:lnTo>
                    <a:pt x="9" y="173"/>
                  </a:lnTo>
                  <a:lnTo>
                    <a:pt x="15" y="151"/>
                  </a:lnTo>
                  <a:lnTo>
                    <a:pt x="9" y="141"/>
                  </a:lnTo>
                  <a:lnTo>
                    <a:pt x="41" y="117"/>
                  </a:lnTo>
                  <a:lnTo>
                    <a:pt x="15" y="119"/>
                  </a:lnTo>
                  <a:lnTo>
                    <a:pt x="26" y="91"/>
                  </a:lnTo>
                  <a:lnTo>
                    <a:pt x="3" y="96"/>
                  </a:lnTo>
                  <a:lnTo>
                    <a:pt x="0" y="86"/>
                  </a:lnTo>
                  <a:lnTo>
                    <a:pt x="30" y="79"/>
                  </a:lnTo>
                  <a:lnTo>
                    <a:pt x="24" y="59"/>
                  </a:lnTo>
                  <a:lnTo>
                    <a:pt x="30" y="51"/>
                  </a:lnTo>
                  <a:lnTo>
                    <a:pt x="30" y="51"/>
                  </a:lnTo>
                  <a:lnTo>
                    <a:pt x="47" y="51"/>
                  </a:lnTo>
                  <a:lnTo>
                    <a:pt x="47" y="51"/>
                  </a:lnTo>
                  <a:lnTo>
                    <a:pt x="55" y="34"/>
                  </a:lnTo>
                  <a:lnTo>
                    <a:pt x="46" y="24"/>
                  </a:lnTo>
                  <a:lnTo>
                    <a:pt x="57" y="10"/>
                  </a:lnTo>
                  <a:lnTo>
                    <a:pt x="126" y="5"/>
                  </a:lnTo>
                  <a:lnTo>
                    <a:pt x="142" y="41"/>
                  </a:lnTo>
                  <a:lnTo>
                    <a:pt x="154" y="49"/>
                  </a:lnTo>
                  <a:lnTo>
                    <a:pt x="151" y="60"/>
                  </a:lnTo>
                  <a:lnTo>
                    <a:pt x="132" y="69"/>
                  </a:lnTo>
                  <a:lnTo>
                    <a:pt x="132" y="82"/>
                  </a:lnTo>
                  <a:lnTo>
                    <a:pt x="119" y="97"/>
                  </a:lnTo>
                  <a:lnTo>
                    <a:pt x="129" y="105"/>
                  </a:lnTo>
                  <a:lnTo>
                    <a:pt x="148" y="105"/>
                  </a:lnTo>
                  <a:lnTo>
                    <a:pt x="171" y="94"/>
                  </a:lnTo>
                  <a:lnTo>
                    <a:pt x="195" y="100"/>
                  </a:lnTo>
                  <a:lnTo>
                    <a:pt x="190" y="72"/>
                  </a:lnTo>
                  <a:lnTo>
                    <a:pt x="195" y="58"/>
                  </a:lnTo>
                  <a:lnTo>
                    <a:pt x="211" y="45"/>
                  </a:lnTo>
                  <a:lnTo>
                    <a:pt x="231" y="52"/>
                  </a:lnTo>
                  <a:lnTo>
                    <a:pt x="232" y="25"/>
                  </a:lnTo>
                  <a:lnTo>
                    <a:pt x="249" y="1"/>
                  </a:lnTo>
                  <a:lnTo>
                    <a:pt x="249" y="1"/>
                  </a:lnTo>
                  <a:lnTo>
                    <a:pt x="258" y="0"/>
                  </a:lnTo>
                  <a:lnTo>
                    <a:pt x="269" y="27"/>
                  </a:lnTo>
                  <a:lnTo>
                    <a:pt x="292" y="23"/>
                  </a:lnTo>
                  <a:lnTo>
                    <a:pt x="295" y="7"/>
                  </a:lnTo>
                  <a:lnTo>
                    <a:pt x="311" y="12"/>
                  </a:lnTo>
                  <a:lnTo>
                    <a:pt x="303" y="33"/>
                  </a:lnTo>
                  <a:lnTo>
                    <a:pt x="304" y="77"/>
                  </a:lnTo>
                  <a:lnTo>
                    <a:pt x="289" y="101"/>
                  </a:lnTo>
                  <a:lnTo>
                    <a:pt x="291" y="117"/>
                  </a:lnTo>
                  <a:lnTo>
                    <a:pt x="300" y="115"/>
                  </a:lnTo>
                  <a:lnTo>
                    <a:pt x="314" y="143"/>
                  </a:lnTo>
                  <a:lnTo>
                    <a:pt x="290" y="162"/>
                  </a:lnTo>
                  <a:lnTo>
                    <a:pt x="291" y="173"/>
                  </a:lnTo>
                  <a:lnTo>
                    <a:pt x="314" y="174"/>
                  </a:lnTo>
                  <a:lnTo>
                    <a:pt x="328" y="181"/>
                  </a:lnTo>
                  <a:lnTo>
                    <a:pt x="333" y="192"/>
                  </a:lnTo>
                  <a:lnTo>
                    <a:pt x="327" y="199"/>
                  </a:lnTo>
                  <a:lnTo>
                    <a:pt x="348" y="208"/>
                  </a:lnTo>
                  <a:lnTo>
                    <a:pt x="352" y="223"/>
                  </a:lnTo>
                  <a:lnTo>
                    <a:pt x="384" y="254"/>
                  </a:lnTo>
                  <a:lnTo>
                    <a:pt x="384" y="254"/>
                  </a:lnTo>
                  <a:lnTo>
                    <a:pt x="307" y="288"/>
                  </a:lnTo>
                  <a:lnTo>
                    <a:pt x="323" y="299"/>
                  </a:lnTo>
                  <a:lnTo>
                    <a:pt x="320" y="305"/>
                  </a:lnTo>
                  <a:lnTo>
                    <a:pt x="291" y="320"/>
                  </a:lnTo>
                  <a:lnTo>
                    <a:pt x="274" y="344"/>
                  </a:lnTo>
                  <a:lnTo>
                    <a:pt x="246" y="315"/>
                  </a:lnTo>
                  <a:lnTo>
                    <a:pt x="216" y="305"/>
                  </a:lnTo>
                  <a:lnTo>
                    <a:pt x="205" y="323"/>
                  </a:lnTo>
                  <a:lnTo>
                    <a:pt x="179" y="324"/>
                  </a:lnTo>
                  <a:lnTo>
                    <a:pt x="164" y="346"/>
                  </a:lnTo>
                  <a:lnTo>
                    <a:pt x="165" y="370"/>
                  </a:lnTo>
                  <a:lnTo>
                    <a:pt x="155" y="385"/>
                  </a:lnTo>
                  <a:lnTo>
                    <a:pt x="155" y="385"/>
                  </a:lnTo>
                  <a:lnTo>
                    <a:pt x="141" y="386"/>
                  </a:lnTo>
                  <a:lnTo>
                    <a:pt x="141" y="386"/>
                  </a:lnTo>
                  <a:lnTo>
                    <a:pt x="125" y="389"/>
                  </a:lnTo>
                  <a:lnTo>
                    <a:pt x="125" y="389"/>
                  </a:lnTo>
                  <a:lnTo>
                    <a:pt x="124" y="39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1" name="Freeform 8">
              <a:extLst>
                <a:ext uri="{FF2B5EF4-FFF2-40B4-BE49-F238E27FC236}">
                  <a16:creationId xmlns:a16="http://schemas.microsoft.com/office/drawing/2014/main" id="{CCFC8019-5257-45C8-8956-C42F6D0FD33D}"/>
                </a:ext>
              </a:extLst>
            </p:cNvPr>
            <p:cNvSpPr>
              <a:spLocks/>
            </p:cNvSpPr>
            <p:nvPr/>
          </p:nvSpPr>
          <p:spPr bwMode="auto">
            <a:xfrm>
              <a:off x="4324350" y="889000"/>
              <a:ext cx="531812" cy="500063"/>
            </a:xfrm>
            <a:custGeom>
              <a:avLst/>
              <a:gdLst>
                <a:gd name="T0" fmla="*/ 127 w 335"/>
                <a:gd name="T1" fmla="*/ 261 h 315"/>
                <a:gd name="T2" fmla="*/ 121 w 335"/>
                <a:gd name="T3" fmla="*/ 246 h 315"/>
                <a:gd name="T4" fmla="*/ 32 w 335"/>
                <a:gd name="T5" fmla="*/ 227 h 315"/>
                <a:gd name="T6" fmla="*/ 32 w 335"/>
                <a:gd name="T7" fmla="*/ 227 h 315"/>
                <a:gd name="T8" fmla="*/ 23 w 335"/>
                <a:gd name="T9" fmla="*/ 224 h 315"/>
                <a:gd name="T10" fmla="*/ 23 w 335"/>
                <a:gd name="T11" fmla="*/ 224 h 315"/>
                <a:gd name="T12" fmla="*/ 0 w 335"/>
                <a:gd name="T13" fmla="*/ 169 h 315"/>
                <a:gd name="T14" fmla="*/ 10 w 335"/>
                <a:gd name="T15" fmla="*/ 157 h 315"/>
                <a:gd name="T16" fmla="*/ 3 w 335"/>
                <a:gd name="T17" fmla="*/ 138 h 315"/>
                <a:gd name="T18" fmla="*/ 7 w 335"/>
                <a:gd name="T19" fmla="*/ 110 h 315"/>
                <a:gd name="T20" fmla="*/ 39 w 335"/>
                <a:gd name="T21" fmla="*/ 28 h 315"/>
                <a:gd name="T22" fmla="*/ 35 w 335"/>
                <a:gd name="T23" fmla="*/ 13 h 315"/>
                <a:gd name="T24" fmla="*/ 35 w 335"/>
                <a:gd name="T25" fmla="*/ 13 h 315"/>
                <a:gd name="T26" fmla="*/ 54 w 335"/>
                <a:gd name="T27" fmla="*/ 1 h 315"/>
                <a:gd name="T28" fmla="*/ 78 w 335"/>
                <a:gd name="T29" fmla="*/ 1 h 315"/>
                <a:gd name="T30" fmla="*/ 105 w 335"/>
                <a:gd name="T31" fmla="*/ 18 h 315"/>
                <a:gd name="T32" fmla="*/ 118 w 335"/>
                <a:gd name="T33" fmla="*/ 0 h 315"/>
                <a:gd name="T34" fmla="*/ 133 w 335"/>
                <a:gd name="T35" fmla="*/ 18 h 315"/>
                <a:gd name="T36" fmla="*/ 149 w 335"/>
                <a:gd name="T37" fmla="*/ 10 h 315"/>
                <a:gd name="T38" fmla="*/ 169 w 335"/>
                <a:gd name="T39" fmla="*/ 30 h 315"/>
                <a:gd name="T40" fmla="*/ 183 w 335"/>
                <a:gd name="T41" fmla="*/ 28 h 315"/>
                <a:gd name="T42" fmla="*/ 185 w 335"/>
                <a:gd name="T43" fmla="*/ 44 h 315"/>
                <a:gd name="T44" fmla="*/ 212 w 335"/>
                <a:gd name="T45" fmla="*/ 71 h 315"/>
                <a:gd name="T46" fmla="*/ 214 w 335"/>
                <a:gd name="T47" fmla="*/ 98 h 315"/>
                <a:gd name="T48" fmla="*/ 236 w 335"/>
                <a:gd name="T49" fmla="*/ 118 h 315"/>
                <a:gd name="T50" fmla="*/ 252 w 335"/>
                <a:gd name="T51" fmla="*/ 115 h 315"/>
                <a:gd name="T52" fmla="*/ 266 w 335"/>
                <a:gd name="T53" fmla="*/ 125 h 315"/>
                <a:gd name="T54" fmla="*/ 279 w 335"/>
                <a:gd name="T55" fmla="*/ 158 h 315"/>
                <a:gd name="T56" fmla="*/ 299 w 335"/>
                <a:gd name="T57" fmla="*/ 148 h 315"/>
                <a:gd name="T58" fmla="*/ 304 w 335"/>
                <a:gd name="T59" fmla="*/ 171 h 315"/>
                <a:gd name="T60" fmla="*/ 334 w 335"/>
                <a:gd name="T61" fmla="*/ 193 h 315"/>
                <a:gd name="T62" fmla="*/ 335 w 335"/>
                <a:gd name="T63" fmla="*/ 211 h 315"/>
                <a:gd name="T64" fmla="*/ 335 w 335"/>
                <a:gd name="T65" fmla="*/ 211 h 315"/>
                <a:gd name="T66" fmla="*/ 318 w 335"/>
                <a:gd name="T67" fmla="*/ 235 h 315"/>
                <a:gd name="T68" fmla="*/ 317 w 335"/>
                <a:gd name="T69" fmla="*/ 262 h 315"/>
                <a:gd name="T70" fmla="*/ 297 w 335"/>
                <a:gd name="T71" fmla="*/ 255 h 315"/>
                <a:gd name="T72" fmla="*/ 281 w 335"/>
                <a:gd name="T73" fmla="*/ 268 h 315"/>
                <a:gd name="T74" fmla="*/ 276 w 335"/>
                <a:gd name="T75" fmla="*/ 282 h 315"/>
                <a:gd name="T76" fmla="*/ 281 w 335"/>
                <a:gd name="T77" fmla="*/ 310 h 315"/>
                <a:gd name="T78" fmla="*/ 257 w 335"/>
                <a:gd name="T79" fmla="*/ 304 h 315"/>
                <a:gd name="T80" fmla="*/ 234 w 335"/>
                <a:gd name="T81" fmla="*/ 315 h 315"/>
                <a:gd name="T82" fmla="*/ 215 w 335"/>
                <a:gd name="T83" fmla="*/ 315 h 315"/>
                <a:gd name="T84" fmla="*/ 205 w 335"/>
                <a:gd name="T85" fmla="*/ 307 h 315"/>
                <a:gd name="T86" fmla="*/ 218 w 335"/>
                <a:gd name="T87" fmla="*/ 292 h 315"/>
                <a:gd name="T88" fmla="*/ 218 w 335"/>
                <a:gd name="T89" fmla="*/ 279 h 315"/>
                <a:gd name="T90" fmla="*/ 237 w 335"/>
                <a:gd name="T91" fmla="*/ 270 h 315"/>
                <a:gd name="T92" fmla="*/ 240 w 335"/>
                <a:gd name="T93" fmla="*/ 259 h 315"/>
                <a:gd name="T94" fmla="*/ 228 w 335"/>
                <a:gd name="T95" fmla="*/ 251 h 315"/>
                <a:gd name="T96" fmla="*/ 212 w 335"/>
                <a:gd name="T97" fmla="*/ 215 h 315"/>
                <a:gd name="T98" fmla="*/ 143 w 335"/>
                <a:gd name="T99" fmla="*/ 220 h 315"/>
                <a:gd name="T100" fmla="*/ 132 w 335"/>
                <a:gd name="T101" fmla="*/ 234 h 315"/>
                <a:gd name="T102" fmla="*/ 141 w 335"/>
                <a:gd name="T103" fmla="*/ 244 h 315"/>
                <a:gd name="T104" fmla="*/ 133 w 335"/>
                <a:gd name="T105" fmla="*/ 261 h 315"/>
                <a:gd name="T106" fmla="*/ 133 w 335"/>
                <a:gd name="T107" fmla="*/ 261 h 315"/>
                <a:gd name="T108" fmla="*/ 127 w 335"/>
                <a:gd name="T109" fmla="*/ 26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 h="315">
                  <a:moveTo>
                    <a:pt x="127" y="261"/>
                  </a:moveTo>
                  <a:lnTo>
                    <a:pt x="121" y="246"/>
                  </a:lnTo>
                  <a:lnTo>
                    <a:pt x="32" y="227"/>
                  </a:lnTo>
                  <a:lnTo>
                    <a:pt x="32" y="227"/>
                  </a:lnTo>
                  <a:lnTo>
                    <a:pt x="23" y="224"/>
                  </a:lnTo>
                  <a:lnTo>
                    <a:pt x="23" y="224"/>
                  </a:lnTo>
                  <a:lnTo>
                    <a:pt x="0" y="169"/>
                  </a:lnTo>
                  <a:lnTo>
                    <a:pt x="10" y="157"/>
                  </a:lnTo>
                  <a:lnTo>
                    <a:pt x="3" y="138"/>
                  </a:lnTo>
                  <a:lnTo>
                    <a:pt x="7" y="110"/>
                  </a:lnTo>
                  <a:lnTo>
                    <a:pt x="39" y="28"/>
                  </a:lnTo>
                  <a:lnTo>
                    <a:pt x="35" y="13"/>
                  </a:lnTo>
                  <a:lnTo>
                    <a:pt x="35" y="13"/>
                  </a:lnTo>
                  <a:lnTo>
                    <a:pt x="54" y="1"/>
                  </a:lnTo>
                  <a:lnTo>
                    <a:pt x="78" y="1"/>
                  </a:lnTo>
                  <a:lnTo>
                    <a:pt x="105" y="18"/>
                  </a:lnTo>
                  <a:lnTo>
                    <a:pt x="118" y="0"/>
                  </a:lnTo>
                  <a:lnTo>
                    <a:pt x="133" y="18"/>
                  </a:lnTo>
                  <a:lnTo>
                    <a:pt x="149" y="10"/>
                  </a:lnTo>
                  <a:lnTo>
                    <a:pt x="169" y="30"/>
                  </a:lnTo>
                  <a:lnTo>
                    <a:pt x="183" y="28"/>
                  </a:lnTo>
                  <a:lnTo>
                    <a:pt x="185" y="44"/>
                  </a:lnTo>
                  <a:lnTo>
                    <a:pt x="212" y="71"/>
                  </a:lnTo>
                  <a:lnTo>
                    <a:pt x="214" y="98"/>
                  </a:lnTo>
                  <a:lnTo>
                    <a:pt x="236" y="118"/>
                  </a:lnTo>
                  <a:lnTo>
                    <a:pt x="252" y="115"/>
                  </a:lnTo>
                  <a:lnTo>
                    <a:pt x="266" y="125"/>
                  </a:lnTo>
                  <a:lnTo>
                    <a:pt x="279" y="158"/>
                  </a:lnTo>
                  <a:lnTo>
                    <a:pt x="299" y="148"/>
                  </a:lnTo>
                  <a:lnTo>
                    <a:pt x="304" y="171"/>
                  </a:lnTo>
                  <a:lnTo>
                    <a:pt x="334" y="193"/>
                  </a:lnTo>
                  <a:lnTo>
                    <a:pt x="335" y="211"/>
                  </a:lnTo>
                  <a:lnTo>
                    <a:pt x="335" y="211"/>
                  </a:lnTo>
                  <a:lnTo>
                    <a:pt x="318" y="235"/>
                  </a:lnTo>
                  <a:lnTo>
                    <a:pt x="317" y="262"/>
                  </a:lnTo>
                  <a:lnTo>
                    <a:pt x="297" y="255"/>
                  </a:lnTo>
                  <a:lnTo>
                    <a:pt x="281" y="268"/>
                  </a:lnTo>
                  <a:lnTo>
                    <a:pt x="276" y="282"/>
                  </a:lnTo>
                  <a:lnTo>
                    <a:pt x="281" y="310"/>
                  </a:lnTo>
                  <a:lnTo>
                    <a:pt x="257" y="304"/>
                  </a:lnTo>
                  <a:lnTo>
                    <a:pt x="234" y="315"/>
                  </a:lnTo>
                  <a:lnTo>
                    <a:pt x="215" y="315"/>
                  </a:lnTo>
                  <a:lnTo>
                    <a:pt x="205" y="307"/>
                  </a:lnTo>
                  <a:lnTo>
                    <a:pt x="218" y="292"/>
                  </a:lnTo>
                  <a:lnTo>
                    <a:pt x="218" y="279"/>
                  </a:lnTo>
                  <a:lnTo>
                    <a:pt x="237" y="270"/>
                  </a:lnTo>
                  <a:lnTo>
                    <a:pt x="240" y="259"/>
                  </a:lnTo>
                  <a:lnTo>
                    <a:pt x="228" y="251"/>
                  </a:lnTo>
                  <a:lnTo>
                    <a:pt x="212" y="215"/>
                  </a:lnTo>
                  <a:lnTo>
                    <a:pt x="143" y="220"/>
                  </a:lnTo>
                  <a:lnTo>
                    <a:pt x="132" y="234"/>
                  </a:lnTo>
                  <a:lnTo>
                    <a:pt x="141" y="244"/>
                  </a:lnTo>
                  <a:lnTo>
                    <a:pt x="133" y="261"/>
                  </a:lnTo>
                  <a:lnTo>
                    <a:pt x="133" y="261"/>
                  </a:lnTo>
                  <a:lnTo>
                    <a:pt x="127" y="26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2" name="Freeform 9">
              <a:extLst>
                <a:ext uri="{FF2B5EF4-FFF2-40B4-BE49-F238E27FC236}">
                  <a16:creationId xmlns:a16="http://schemas.microsoft.com/office/drawing/2014/main" id="{FCD2261A-4FB8-41A8-A6AE-40E3122B5A29}"/>
                </a:ext>
              </a:extLst>
            </p:cNvPr>
            <p:cNvSpPr>
              <a:spLocks/>
            </p:cNvSpPr>
            <p:nvPr/>
          </p:nvSpPr>
          <p:spPr bwMode="auto">
            <a:xfrm>
              <a:off x="4702175" y="1624013"/>
              <a:ext cx="701675" cy="577850"/>
            </a:xfrm>
            <a:custGeom>
              <a:avLst/>
              <a:gdLst>
                <a:gd name="T0" fmla="*/ 150 w 442"/>
                <a:gd name="T1" fmla="*/ 364 h 364"/>
                <a:gd name="T2" fmla="*/ 124 w 442"/>
                <a:gd name="T3" fmla="*/ 353 h 364"/>
                <a:gd name="T4" fmla="*/ 88 w 442"/>
                <a:gd name="T5" fmla="*/ 312 h 364"/>
                <a:gd name="T6" fmla="*/ 83 w 442"/>
                <a:gd name="T7" fmla="*/ 295 h 364"/>
                <a:gd name="T8" fmla="*/ 91 w 442"/>
                <a:gd name="T9" fmla="*/ 272 h 364"/>
                <a:gd name="T10" fmla="*/ 78 w 442"/>
                <a:gd name="T11" fmla="*/ 223 h 364"/>
                <a:gd name="T12" fmla="*/ 53 w 442"/>
                <a:gd name="T13" fmla="*/ 221 h 364"/>
                <a:gd name="T14" fmla="*/ 43 w 442"/>
                <a:gd name="T15" fmla="*/ 193 h 364"/>
                <a:gd name="T16" fmla="*/ 25 w 442"/>
                <a:gd name="T17" fmla="*/ 184 h 364"/>
                <a:gd name="T18" fmla="*/ 1 w 442"/>
                <a:gd name="T19" fmla="*/ 152 h 364"/>
                <a:gd name="T20" fmla="*/ 0 w 442"/>
                <a:gd name="T21" fmla="*/ 132 h 364"/>
                <a:gd name="T22" fmla="*/ 0 w 442"/>
                <a:gd name="T23" fmla="*/ 132 h 364"/>
                <a:gd name="T24" fmla="*/ 3 w 442"/>
                <a:gd name="T25" fmla="*/ 132 h 364"/>
                <a:gd name="T26" fmla="*/ 3 w 442"/>
                <a:gd name="T27" fmla="*/ 132 h 364"/>
                <a:gd name="T28" fmla="*/ 13 w 442"/>
                <a:gd name="T29" fmla="*/ 117 h 364"/>
                <a:gd name="T30" fmla="*/ 12 w 442"/>
                <a:gd name="T31" fmla="*/ 93 h 364"/>
                <a:gd name="T32" fmla="*/ 27 w 442"/>
                <a:gd name="T33" fmla="*/ 71 h 364"/>
                <a:gd name="T34" fmla="*/ 53 w 442"/>
                <a:gd name="T35" fmla="*/ 70 h 364"/>
                <a:gd name="T36" fmla="*/ 64 w 442"/>
                <a:gd name="T37" fmla="*/ 52 h 364"/>
                <a:gd name="T38" fmla="*/ 94 w 442"/>
                <a:gd name="T39" fmla="*/ 62 h 364"/>
                <a:gd name="T40" fmla="*/ 122 w 442"/>
                <a:gd name="T41" fmla="*/ 91 h 364"/>
                <a:gd name="T42" fmla="*/ 139 w 442"/>
                <a:gd name="T43" fmla="*/ 67 h 364"/>
                <a:gd name="T44" fmla="*/ 168 w 442"/>
                <a:gd name="T45" fmla="*/ 52 h 364"/>
                <a:gd name="T46" fmla="*/ 171 w 442"/>
                <a:gd name="T47" fmla="*/ 46 h 364"/>
                <a:gd name="T48" fmla="*/ 155 w 442"/>
                <a:gd name="T49" fmla="*/ 35 h 364"/>
                <a:gd name="T50" fmla="*/ 232 w 442"/>
                <a:gd name="T51" fmla="*/ 1 h 364"/>
                <a:gd name="T52" fmla="*/ 232 w 442"/>
                <a:gd name="T53" fmla="*/ 1 h 364"/>
                <a:gd name="T54" fmla="*/ 251 w 442"/>
                <a:gd name="T55" fmla="*/ 0 h 364"/>
                <a:gd name="T56" fmla="*/ 263 w 442"/>
                <a:gd name="T57" fmla="*/ 19 h 364"/>
                <a:gd name="T58" fmla="*/ 293 w 442"/>
                <a:gd name="T59" fmla="*/ 3 h 364"/>
                <a:gd name="T60" fmla="*/ 310 w 442"/>
                <a:gd name="T61" fmla="*/ 44 h 364"/>
                <a:gd name="T62" fmla="*/ 332 w 442"/>
                <a:gd name="T63" fmla="*/ 56 h 364"/>
                <a:gd name="T64" fmla="*/ 338 w 442"/>
                <a:gd name="T65" fmla="*/ 48 h 364"/>
                <a:gd name="T66" fmla="*/ 377 w 442"/>
                <a:gd name="T67" fmla="*/ 62 h 364"/>
                <a:gd name="T68" fmla="*/ 382 w 442"/>
                <a:gd name="T69" fmla="*/ 56 h 364"/>
                <a:gd name="T70" fmla="*/ 425 w 442"/>
                <a:gd name="T71" fmla="*/ 89 h 364"/>
                <a:gd name="T72" fmla="*/ 428 w 442"/>
                <a:gd name="T73" fmla="*/ 106 h 364"/>
                <a:gd name="T74" fmla="*/ 409 w 442"/>
                <a:gd name="T75" fmla="*/ 114 h 364"/>
                <a:gd name="T76" fmla="*/ 401 w 442"/>
                <a:gd name="T77" fmla="*/ 158 h 364"/>
                <a:gd name="T78" fmla="*/ 364 w 442"/>
                <a:gd name="T79" fmla="*/ 169 h 364"/>
                <a:gd name="T80" fmla="*/ 394 w 442"/>
                <a:gd name="T81" fmla="*/ 201 h 364"/>
                <a:gd name="T82" fmla="*/ 436 w 442"/>
                <a:gd name="T83" fmla="*/ 216 h 364"/>
                <a:gd name="T84" fmla="*/ 442 w 442"/>
                <a:gd name="T85" fmla="*/ 239 h 364"/>
                <a:gd name="T86" fmla="*/ 406 w 442"/>
                <a:gd name="T87" fmla="*/ 251 h 364"/>
                <a:gd name="T88" fmla="*/ 368 w 442"/>
                <a:gd name="T89" fmla="*/ 250 h 364"/>
                <a:gd name="T90" fmla="*/ 364 w 442"/>
                <a:gd name="T91" fmla="*/ 274 h 364"/>
                <a:gd name="T92" fmla="*/ 364 w 442"/>
                <a:gd name="T93" fmla="*/ 274 h 364"/>
                <a:gd name="T94" fmla="*/ 310 w 442"/>
                <a:gd name="T95" fmla="*/ 296 h 364"/>
                <a:gd name="T96" fmla="*/ 285 w 442"/>
                <a:gd name="T97" fmla="*/ 320 h 364"/>
                <a:gd name="T98" fmla="*/ 242 w 442"/>
                <a:gd name="T99" fmla="*/ 331 h 364"/>
                <a:gd name="T100" fmla="*/ 242 w 442"/>
                <a:gd name="T101" fmla="*/ 331 h 364"/>
                <a:gd name="T102" fmla="*/ 237 w 442"/>
                <a:gd name="T103" fmla="*/ 330 h 364"/>
                <a:gd name="T104" fmla="*/ 237 w 442"/>
                <a:gd name="T105" fmla="*/ 330 h 364"/>
                <a:gd name="T106" fmla="*/ 224 w 442"/>
                <a:gd name="T107" fmla="*/ 332 h 364"/>
                <a:gd name="T108" fmla="*/ 197 w 442"/>
                <a:gd name="T109" fmla="*/ 356 h 364"/>
                <a:gd name="T110" fmla="*/ 156 w 442"/>
                <a:gd name="T111" fmla="*/ 364 h 364"/>
                <a:gd name="T112" fmla="*/ 156 w 442"/>
                <a:gd name="T113" fmla="*/ 364 h 364"/>
                <a:gd name="T114" fmla="*/ 150 w 442"/>
                <a:gd name="T11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2" h="364">
                  <a:moveTo>
                    <a:pt x="150" y="364"/>
                  </a:moveTo>
                  <a:lnTo>
                    <a:pt x="124" y="353"/>
                  </a:lnTo>
                  <a:lnTo>
                    <a:pt x="88" y="312"/>
                  </a:lnTo>
                  <a:lnTo>
                    <a:pt x="83" y="295"/>
                  </a:lnTo>
                  <a:lnTo>
                    <a:pt x="91" y="272"/>
                  </a:lnTo>
                  <a:lnTo>
                    <a:pt x="78" y="223"/>
                  </a:lnTo>
                  <a:lnTo>
                    <a:pt x="53" y="221"/>
                  </a:lnTo>
                  <a:lnTo>
                    <a:pt x="43" y="193"/>
                  </a:lnTo>
                  <a:lnTo>
                    <a:pt x="25" y="184"/>
                  </a:lnTo>
                  <a:lnTo>
                    <a:pt x="1" y="152"/>
                  </a:lnTo>
                  <a:lnTo>
                    <a:pt x="0" y="132"/>
                  </a:lnTo>
                  <a:lnTo>
                    <a:pt x="0" y="132"/>
                  </a:lnTo>
                  <a:lnTo>
                    <a:pt x="3" y="132"/>
                  </a:lnTo>
                  <a:lnTo>
                    <a:pt x="3" y="132"/>
                  </a:lnTo>
                  <a:lnTo>
                    <a:pt x="13" y="117"/>
                  </a:lnTo>
                  <a:lnTo>
                    <a:pt x="12" y="93"/>
                  </a:lnTo>
                  <a:lnTo>
                    <a:pt x="27" y="71"/>
                  </a:lnTo>
                  <a:lnTo>
                    <a:pt x="53" y="70"/>
                  </a:lnTo>
                  <a:lnTo>
                    <a:pt x="64" y="52"/>
                  </a:lnTo>
                  <a:lnTo>
                    <a:pt x="94" y="62"/>
                  </a:lnTo>
                  <a:lnTo>
                    <a:pt x="122" y="91"/>
                  </a:lnTo>
                  <a:lnTo>
                    <a:pt x="139" y="67"/>
                  </a:lnTo>
                  <a:lnTo>
                    <a:pt x="168" y="52"/>
                  </a:lnTo>
                  <a:lnTo>
                    <a:pt x="171" y="46"/>
                  </a:lnTo>
                  <a:lnTo>
                    <a:pt x="155" y="35"/>
                  </a:lnTo>
                  <a:lnTo>
                    <a:pt x="232" y="1"/>
                  </a:lnTo>
                  <a:lnTo>
                    <a:pt x="232" y="1"/>
                  </a:lnTo>
                  <a:lnTo>
                    <a:pt x="251" y="0"/>
                  </a:lnTo>
                  <a:lnTo>
                    <a:pt x="263" y="19"/>
                  </a:lnTo>
                  <a:lnTo>
                    <a:pt x="293" y="3"/>
                  </a:lnTo>
                  <a:lnTo>
                    <a:pt x="310" y="44"/>
                  </a:lnTo>
                  <a:lnTo>
                    <a:pt x="332" y="56"/>
                  </a:lnTo>
                  <a:lnTo>
                    <a:pt x="338" y="48"/>
                  </a:lnTo>
                  <a:lnTo>
                    <a:pt x="377" y="62"/>
                  </a:lnTo>
                  <a:lnTo>
                    <a:pt x="382" y="56"/>
                  </a:lnTo>
                  <a:lnTo>
                    <a:pt x="425" y="89"/>
                  </a:lnTo>
                  <a:lnTo>
                    <a:pt x="428" y="106"/>
                  </a:lnTo>
                  <a:lnTo>
                    <a:pt x="409" y="114"/>
                  </a:lnTo>
                  <a:lnTo>
                    <a:pt x="401" y="158"/>
                  </a:lnTo>
                  <a:lnTo>
                    <a:pt x="364" y="169"/>
                  </a:lnTo>
                  <a:lnTo>
                    <a:pt x="394" y="201"/>
                  </a:lnTo>
                  <a:lnTo>
                    <a:pt x="436" y="216"/>
                  </a:lnTo>
                  <a:lnTo>
                    <a:pt x="442" y="239"/>
                  </a:lnTo>
                  <a:lnTo>
                    <a:pt x="406" y="251"/>
                  </a:lnTo>
                  <a:lnTo>
                    <a:pt x="368" y="250"/>
                  </a:lnTo>
                  <a:lnTo>
                    <a:pt x="364" y="274"/>
                  </a:lnTo>
                  <a:lnTo>
                    <a:pt x="364" y="274"/>
                  </a:lnTo>
                  <a:lnTo>
                    <a:pt x="310" y="296"/>
                  </a:lnTo>
                  <a:lnTo>
                    <a:pt x="285" y="320"/>
                  </a:lnTo>
                  <a:lnTo>
                    <a:pt x="242" y="331"/>
                  </a:lnTo>
                  <a:lnTo>
                    <a:pt x="242" y="331"/>
                  </a:lnTo>
                  <a:lnTo>
                    <a:pt x="237" y="330"/>
                  </a:lnTo>
                  <a:lnTo>
                    <a:pt x="237" y="330"/>
                  </a:lnTo>
                  <a:lnTo>
                    <a:pt x="224" y="332"/>
                  </a:lnTo>
                  <a:lnTo>
                    <a:pt x="197" y="356"/>
                  </a:lnTo>
                  <a:lnTo>
                    <a:pt x="156" y="364"/>
                  </a:lnTo>
                  <a:lnTo>
                    <a:pt x="156" y="364"/>
                  </a:lnTo>
                  <a:lnTo>
                    <a:pt x="150" y="36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3" name="Freeform 10">
              <a:extLst>
                <a:ext uri="{FF2B5EF4-FFF2-40B4-BE49-F238E27FC236}">
                  <a16:creationId xmlns:a16="http://schemas.microsoft.com/office/drawing/2014/main" id="{7DC2232C-7B47-4D19-8F1E-FF529E7644AD}"/>
                </a:ext>
              </a:extLst>
            </p:cNvPr>
            <p:cNvSpPr>
              <a:spLocks/>
            </p:cNvSpPr>
            <p:nvPr/>
          </p:nvSpPr>
          <p:spPr bwMode="auto">
            <a:xfrm>
              <a:off x="3727450" y="1009650"/>
              <a:ext cx="490537" cy="531813"/>
            </a:xfrm>
            <a:custGeom>
              <a:avLst/>
              <a:gdLst>
                <a:gd name="T0" fmla="*/ 294 w 309"/>
                <a:gd name="T1" fmla="*/ 218 h 335"/>
                <a:gd name="T2" fmla="*/ 282 w 309"/>
                <a:gd name="T3" fmla="*/ 239 h 335"/>
                <a:gd name="T4" fmla="*/ 290 w 309"/>
                <a:gd name="T5" fmla="*/ 258 h 335"/>
                <a:gd name="T6" fmla="*/ 276 w 309"/>
                <a:gd name="T7" fmla="*/ 257 h 335"/>
                <a:gd name="T8" fmla="*/ 271 w 309"/>
                <a:gd name="T9" fmla="*/ 279 h 335"/>
                <a:gd name="T10" fmla="*/ 262 w 309"/>
                <a:gd name="T11" fmla="*/ 281 h 335"/>
                <a:gd name="T12" fmla="*/ 243 w 309"/>
                <a:gd name="T13" fmla="*/ 272 h 335"/>
                <a:gd name="T14" fmla="*/ 208 w 309"/>
                <a:gd name="T15" fmla="*/ 311 h 335"/>
                <a:gd name="T16" fmla="*/ 220 w 309"/>
                <a:gd name="T17" fmla="*/ 324 h 335"/>
                <a:gd name="T18" fmla="*/ 216 w 309"/>
                <a:gd name="T19" fmla="*/ 333 h 335"/>
                <a:gd name="T20" fmla="*/ 196 w 309"/>
                <a:gd name="T21" fmla="*/ 329 h 335"/>
                <a:gd name="T22" fmla="*/ 187 w 309"/>
                <a:gd name="T23" fmla="*/ 335 h 335"/>
                <a:gd name="T24" fmla="*/ 176 w 309"/>
                <a:gd name="T25" fmla="*/ 323 h 335"/>
                <a:gd name="T26" fmla="*/ 168 w 309"/>
                <a:gd name="T27" fmla="*/ 334 h 335"/>
                <a:gd name="T28" fmla="*/ 143 w 309"/>
                <a:gd name="T29" fmla="*/ 334 h 335"/>
                <a:gd name="T30" fmla="*/ 131 w 309"/>
                <a:gd name="T31" fmla="*/ 324 h 335"/>
                <a:gd name="T32" fmla="*/ 110 w 309"/>
                <a:gd name="T33" fmla="*/ 327 h 335"/>
                <a:gd name="T34" fmla="*/ 116 w 309"/>
                <a:gd name="T35" fmla="*/ 322 h 335"/>
                <a:gd name="T36" fmla="*/ 95 w 309"/>
                <a:gd name="T37" fmla="*/ 308 h 335"/>
                <a:gd name="T38" fmla="*/ 80 w 309"/>
                <a:gd name="T39" fmla="*/ 309 h 335"/>
                <a:gd name="T40" fmla="*/ 82 w 309"/>
                <a:gd name="T41" fmla="*/ 301 h 335"/>
                <a:gd name="T42" fmla="*/ 82 w 309"/>
                <a:gd name="T43" fmla="*/ 301 h 335"/>
                <a:gd name="T44" fmla="*/ 104 w 309"/>
                <a:gd name="T45" fmla="*/ 302 h 335"/>
                <a:gd name="T46" fmla="*/ 110 w 309"/>
                <a:gd name="T47" fmla="*/ 287 h 335"/>
                <a:gd name="T48" fmla="*/ 84 w 309"/>
                <a:gd name="T49" fmla="*/ 276 h 335"/>
                <a:gd name="T50" fmla="*/ 79 w 309"/>
                <a:gd name="T51" fmla="*/ 264 h 335"/>
                <a:gd name="T52" fmla="*/ 52 w 309"/>
                <a:gd name="T53" fmla="*/ 276 h 335"/>
                <a:gd name="T54" fmla="*/ 30 w 309"/>
                <a:gd name="T55" fmla="*/ 257 h 335"/>
                <a:gd name="T56" fmla="*/ 39 w 309"/>
                <a:gd name="T57" fmla="*/ 240 h 335"/>
                <a:gd name="T58" fmla="*/ 34 w 309"/>
                <a:gd name="T59" fmla="*/ 232 h 335"/>
                <a:gd name="T60" fmla="*/ 48 w 309"/>
                <a:gd name="T61" fmla="*/ 228 h 335"/>
                <a:gd name="T62" fmla="*/ 59 w 309"/>
                <a:gd name="T63" fmla="*/ 199 h 335"/>
                <a:gd name="T64" fmla="*/ 37 w 309"/>
                <a:gd name="T65" fmla="*/ 183 h 335"/>
                <a:gd name="T66" fmla="*/ 27 w 309"/>
                <a:gd name="T67" fmla="*/ 145 h 335"/>
                <a:gd name="T68" fmla="*/ 14 w 309"/>
                <a:gd name="T69" fmla="*/ 130 h 335"/>
                <a:gd name="T70" fmla="*/ 17 w 309"/>
                <a:gd name="T71" fmla="*/ 100 h 335"/>
                <a:gd name="T72" fmla="*/ 0 w 309"/>
                <a:gd name="T73" fmla="*/ 71 h 335"/>
                <a:gd name="T74" fmla="*/ 20 w 309"/>
                <a:gd name="T75" fmla="*/ 71 h 335"/>
                <a:gd name="T76" fmla="*/ 35 w 309"/>
                <a:gd name="T77" fmla="*/ 57 h 335"/>
                <a:gd name="T78" fmla="*/ 75 w 309"/>
                <a:gd name="T79" fmla="*/ 63 h 335"/>
                <a:gd name="T80" fmla="*/ 70 w 309"/>
                <a:gd name="T81" fmla="*/ 50 h 335"/>
                <a:gd name="T82" fmla="*/ 76 w 309"/>
                <a:gd name="T83" fmla="*/ 41 h 335"/>
                <a:gd name="T84" fmla="*/ 102 w 309"/>
                <a:gd name="T85" fmla="*/ 41 h 335"/>
                <a:gd name="T86" fmla="*/ 97 w 309"/>
                <a:gd name="T87" fmla="*/ 21 h 335"/>
                <a:gd name="T88" fmla="*/ 112 w 309"/>
                <a:gd name="T89" fmla="*/ 0 h 335"/>
                <a:gd name="T90" fmla="*/ 124 w 309"/>
                <a:gd name="T91" fmla="*/ 2 h 335"/>
                <a:gd name="T92" fmla="*/ 128 w 309"/>
                <a:gd name="T93" fmla="*/ 23 h 335"/>
                <a:gd name="T94" fmla="*/ 187 w 309"/>
                <a:gd name="T95" fmla="*/ 27 h 335"/>
                <a:gd name="T96" fmla="*/ 187 w 309"/>
                <a:gd name="T97" fmla="*/ 27 h 335"/>
                <a:gd name="T98" fmla="*/ 201 w 309"/>
                <a:gd name="T99" fmla="*/ 42 h 335"/>
                <a:gd name="T100" fmla="*/ 201 w 309"/>
                <a:gd name="T101" fmla="*/ 55 h 335"/>
                <a:gd name="T102" fmla="*/ 214 w 309"/>
                <a:gd name="T103" fmla="*/ 51 h 335"/>
                <a:gd name="T104" fmla="*/ 198 w 309"/>
                <a:gd name="T105" fmla="*/ 69 h 335"/>
                <a:gd name="T106" fmla="*/ 209 w 309"/>
                <a:gd name="T107" fmla="*/ 111 h 335"/>
                <a:gd name="T108" fmla="*/ 259 w 309"/>
                <a:gd name="T109" fmla="*/ 171 h 335"/>
                <a:gd name="T110" fmla="*/ 267 w 309"/>
                <a:gd name="T111" fmla="*/ 157 h 335"/>
                <a:gd name="T112" fmla="*/ 292 w 309"/>
                <a:gd name="T113" fmla="*/ 170 h 335"/>
                <a:gd name="T114" fmla="*/ 284 w 309"/>
                <a:gd name="T115" fmla="*/ 183 h 335"/>
                <a:gd name="T116" fmla="*/ 309 w 309"/>
                <a:gd name="T117" fmla="*/ 205 h 335"/>
                <a:gd name="T118" fmla="*/ 292 w 309"/>
                <a:gd name="T119" fmla="*/ 218 h 335"/>
                <a:gd name="T120" fmla="*/ 292 w 309"/>
                <a:gd name="T121" fmla="*/ 218 h 335"/>
                <a:gd name="T122" fmla="*/ 294 w 309"/>
                <a:gd name="T123" fmla="*/ 21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9" h="335">
                  <a:moveTo>
                    <a:pt x="294" y="218"/>
                  </a:moveTo>
                  <a:lnTo>
                    <a:pt x="282" y="239"/>
                  </a:lnTo>
                  <a:lnTo>
                    <a:pt x="290" y="258"/>
                  </a:lnTo>
                  <a:lnTo>
                    <a:pt x="276" y="257"/>
                  </a:lnTo>
                  <a:lnTo>
                    <a:pt x="271" y="279"/>
                  </a:lnTo>
                  <a:lnTo>
                    <a:pt x="262" y="281"/>
                  </a:lnTo>
                  <a:lnTo>
                    <a:pt x="243" y="272"/>
                  </a:lnTo>
                  <a:lnTo>
                    <a:pt x="208" y="311"/>
                  </a:lnTo>
                  <a:lnTo>
                    <a:pt x="220" y="324"/>
                  </a:lnTo>
                  <a:lnTo>
                    <a:pt x="216" y="333"/>
                  </a:lnTo>
                  <a:lnTo>
                    <a:pt x="196" y="329"/>
                  </a:lnTo>
                  <a:lnTo>
                    <a:pt x="187" y="335"/>
                  </a:lnTo>
                  <a:lnTo>
                    <a:pt x="176" y="323"/>
                  </a:lnTo>
                  <a:lnTo>
                    <a:pt x="168" y="334"/>
                  </a:lnTo>
                  <a:lnTo>
                    <a:pt x="143" y="334"/>
                  </a:lnTo>
                  <a:lnTo>
                    <a:pt x="131" y="324"/>
                  </a:lnTo>
                  <a:lnTo>
                    <a:pt x="110" y="327"/>
                  </a:lnTo>
                  <a:lnTo>
                    <a:pt x="116" y="322"/>
                  </a:lnTo>
                  <a:lnTo>
                    <a:pt x="95" y="308"/>
                  </a:lnTo>
                  <a:lnTo>
                    <a:pt x="80" y="309"/>
                  </a:lnTo>
                  <a:lnTo>
                    <a:pt x="82" y="301"/>
                  </a:lnTo>
                  <a:lnTo>
                    <a:pt x="82" y="301"/>
                  </a:lnTo>
                  <a:lnTo>
                    <a:pt x="104" y="302"/>
                  </a:lnTo>
                  <a:lnTo>
                    <a:pt x="110" y="287"/>
                  </a:lnTo>
                  <a:lnTo>
                    <a:pt x="84" y="276"/>
                  </a:lnTo>
                  <a:lnTo>
                    <a:pt x="79" y="264"/>
                  </a:lnTo>
                  <a:lnTo>
                    <a:pt x="52" y="276"/>
                  </a:lnTo>
                  <a:lnTo>
                    <a:pt x="30" y="257"/>
                  </a:lnTo>
                  <a:lnTo>
                    <a:pt x="39" y="240"/>
                  </a:lnTo>
                  <a:lnTo>
                    <a:pt x="34" y="232"/>
                  </a:lnTo>
                  <a:lnTo>
                    <a:pt x="48" y="228"/>
                  </a:lnTo>
                  <a:lnTo>
                    <a:pt x="59" y="199"/>
                  </a:lnTo>
                  <a:lnTo>
                    <a:pt x="37" y="183"/>
                  </a:lnTo>
                  <a:lnTo>
                    <a:pt x="27" y="145"/>
                  </a:lnTo>
                  <a:lnTo>
                    <a:pt x="14" y="130"/>
                  </a:lnTo>
                  <a:lnTo>
                    <a:pt x="17" y="100"/>
                  </a:lnTo>
                  <a:lnTo>
                    <a:pt x="0" y="71"/>
                  </a:lnTo>
                  <a:lnTo>
                    <a:pt x="20" y="71"/>
                  </a:lnTo>
                  <a:lnTo>
                    <a:pt x="35" y="57"/>
                  </a:lnTo>
                  <a:lnTo>
                    <a:pt x="75" y="63"/>
                  </a:lnTo>
                  <a:lnTo>
                    <a:pt x="70" y="50"/>
                  </a:lnTo>
                  <a:lnTo>
                    <a:pt x="76" y="41"/>
                  </a:lnTo>
                  <a:lnTo>
                    <a:pt x="102" y="41"/>
                  </a:lnTo>
                  <a:lnTo>
                    <a:pt x="97" y="21"/>
                  </a:lnTo>
                  <a:lnTo>
                    <a:pt x="112" y="0"/>
                  </a:lnTo>
                  <a:lnTo>
                    <a:pt x="124" y="2"/>
                  </a:lnTo>
                  <a:lnTo>
                    <a:pt x="128" y="23"/>
                  </a:lnTo>
                  <a:lnTo>
                    <a:pt x="187" y="27"/>
                  </a:lnTo>
                  <a:lnTo>
                    <a:pt x="187" y="27"/>
                  </a:lnTo>
                  <a:lnTo>
                    <a:pt x="201" y="42"/>
                  </a:lnTo>
                  <a:lnTo>
                    <a:pt x="201" y="55"/>
                  </a:lnTo>
                  <a:lnTo>
                    <a:pt x="214" y="51"/>
                  </a:lnTo>
                  <a:lnTo>
                    <a:pt x="198" y="69"/>
                  </a:lnTo>
                  <a:lnTo>
                    <a:pt x="209" y="111"/>
                  </a:lnTo>
                  <a:lnTo>
                    <a:pt x="259" y="171"/>
                  </a:lnTo>
                  <a:lnTo>
                    <a:pt x="267" y="157"/>
                  </a:lnTo>
                  <a:lnTo>
                    <a:pt x="292" y="170"/>
                  </a:lnTo>
                  <a:lnTo>
                    <a:pt x="284" y="183"/>
                  </a:lnTo>
                  <a:lnTo>
                    <a:pt x="309" y="205"/>
                  </a:lnTo>
                  <a:lnTo>
                    <a:pt x="292" y="218"/>
                  </a:lnTo>
                  <a:lnTo>
                    <a:pt x="292" y="218"/>
                  </a:lnTo>
                  <a:lnTo>
                    <a:pt x="294" y="21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4" name="Freeform 11">
              <a:extLst>
                <a:ext uri="{FF2B5EF4-FFF2-40B4-BE49-F238E27FC236}">
                  <a16:creationId xmlns:a16="http://schemas.microsoft.com/office/drawing/2014/main" id="{C2CCC62F-1072-46F0-8356-076E3D9910F3}"/>
                </a:ext>
              </a:extLst>
            </p:cNvPr>
            <p:cNvSpPr>
              <a:spLocks/>
            </p:cNvSpPr>
            <p:nvPr/>
          </p:nvSpPr>
          <p:spPr bwMode="auto">
            <a:xfrm>
              <a:off x="3827463" y="1247775"/>
              <a:ext cx="820737" cy="544513"/>
            </a:xfrm>
            <a:custGeom>
              <a:avLst/>
              <a:gdLst>
                <a:gd name="T0" fmla="*/ 17 w 517"/>
                <a:gd name="T1" fmla="*/ 159 h 343"/>
                <a:gd name="T2" fmla="*/ 53 w 517"/>
                <a:gd name="T3" fmla="*/ 172 h 343"/>
                <a:gd name="T4" fmla="*/ 68 w 517"/>
                <a:gd name="T5" fmla="*/ 174 h 343"/>
                <a:gd name="T6" fmla="*/ 105 w 517"/>
                <a:gd name="T7" fmla="*/ 184 h 343"/>
                <a:gd name="T8" fmla="*/ 124 w 517"/>
                <a:gd name="T9" fmla="*/ 185 h 343"/>
                <a:gd name="T10" fmla="*/ 153 w 517"/>
                <a:gd name="T11" fmla="*/ 183 h 343"/>
                <a:gd name="T12" fmla="*/ 145 w 517"/>
                <a:gd name="T13" fmla="*/ 161 h 343"/>
                <a:gd name="T14" fmla="*/ 199 w 517"/>
                <a:gd name="T15" fmla="*/ 131 h 343"/>
                <a:gd name="T16" fmla="*/ 213 w 517"/>
                <a:gd name="T17" fmla="*/ 107 h 343"/>
                <a:gd name="T18" fmla="*/ 219 w 517"/>
                <a:gd name="T19" fmla="*/ 89 h 343"/>
                <a:gd name="T20" fmla="*/ 231 w 517"/>
                <a:gd name="T21" fmla="*/ 68 h 343"/>
                <a:gd name="T22" fmla="*/ 241 w 517"/>
                <a:gd name="T23" fmla="*/ 69 h 343"/>
                <a:gd name="T24" fmla="*/ 306 w 517"/>
                <a:gd name="T25" fmla="*/ 45 h 343"/>
                <a:gd name="T26" fmla="*/ 342 w 517"/>
                <a:gd name="T27" fmla="*/ 0 h 343"/>
                <a:gd name="T28" fmla="*/ 345 w 517"/>
                <a:gd name="T29" fmla="*/ 1 h 343"/>
                <a:gd name="T30" fmla="*/ 434 w 517"/>
                <a:gd name="T31" fmla="*/ 20 h 343"/>
                <a:gd name="T32" fmla="*/ 440 w 517"/>
                <a:gd name="T33" fmla="*/ 35 h 343"/>
                <a:gd name="T34" fmla="*/ 429 w 517"/>
                <a:gd name="T35" fmla="*/ 35 h 343"/>
                <a:gd name="T36" fmla="*/ 429 w 517"/>
                <a:gd name="T37" fmla="*/ 63 h 343"/>
                <a:gd name="T38" fmla="*/ 402 w 517"/>
                <a:gd name="T39" fmla="*/ 80 h 343"/>
                <a:gd name="T40" fmla="*/ 414 w 517"/>
                <a:gd name="T41" fmla="*/ 103 h 343"/>
                <a:gd name="T42" fmla="*/ 408 w 517"/>
                <a:gd name="T43" fmla="*/ 125 h 343"/>
                <a:gd name="T44" fmla="*/ 408 w 517"/>
                <a:gd name="T45" fmla="*/ 157 h 343"/>
                <a:gd name="T46" fmla="*/ 429 w 517"/>
                <a:gd name="T47" fmla="*/ 140 h 343"/>
                <a:gd name="T48" fmla="*/ 450 w 517"/>
                <a:gd name="T49" fmla="*/ 184 h 343"/>
                <a:gd name="T50" fmla="*/ 472 w 517"/>
                <a:gd name="T51" fmla="*/ 178 h 343"/>
                <a:gd name="T52" fmla="*/ 468 w 517"/>
                <a:gd name="T53" fmla="*/ 216 h 343"/>
                <a:gd name="T54" fmla="*/ 475 w 517"/>
                <a:gd name="T55" fmla="*/ 255 h 343"/>
                <a:gd name="T56" fmla="*/ 496 w 517"/>
                <a:gd name="T57" fmla="*/ 328 h 343"/>
                <a:gd name="T58" fmla="*/ 501 w 517"/>
                <a:gd name="T59" fmla="*/ 339 h 343"/>
                <a:gd name="T60" fmla="*/ 495 w 517"/>
                <a:gd name="T61" fmla="*/ 343 h 343"/>
                <a:gd name="T62" fmla="*/ 447 w 517"/>
                <a:gd name="T63" fmla="*/ 321 h 343"/>
                <a:gd name="T64" fmla="*/ 420 w 517"/>
                <a:gd name="T65" fmla="*/ 330 h 343"/>
                <a:gd name="T66" fmla="*/ 412 w 517"/>
                <a:gd name="T67" fmla="*/ 305 h 343"/>
                <a:gd name="T68" fmla="*/ 381 w 517"/>
                <a:gd name="T69" fmla="*/ 333 h 343"/>
                <a:gd name="T70" fmla="*/ 302 w 517"/>
                <a:gd name="T71" fmla="*/ 335 h 343"/>
                <a:gd name="T72" fmla="*/ 203 w 517"/>
                <a:gd name="T73" fmla="*/ 327 h 343"/>
                <a:gd name="T74" fmla="*/ 161 w 517"/>
                <a:gd name="T75" fmla="*/ 323 h 343"/>
                <a:gd name="T76" fmla="*/ 162 w 517"/>
                <a:gd name="T77" fmla="*/ 290 h 343"/>
                <a:gd name="T78" fmla="*/ 50 w 517"/>
                <a:gd name="T79" fmla="*/ 256 h 343"/>
                <a:gd name="T80" fmla="*/ 17 w 517"/>
                <a:gd name="T81" fmla="*/ 230 h 343"/>
                <a:gd name="T82" fmla="*/ 17 w 517"/>
                <a:gd name="T83" fmla="*/ 188 h 343"/>
                <a:gd name="T84" fmla="*/ 6 w 517"/>
                <a:gd name="T85" fmla="*/ 15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7" h="343">
                  <a:moveTo>
                    <a:pt x="19" y="151"/>
                  </a:moveTo>
                  <a:lnTo>
                    <a:pt x="17" y="159"/>
                  </a:lnTo>
                  <a:lnTo>
                    <a:pt x="32" y="158"/>
                  </a:lnTo>
                  <a:lnTo>
                    <a:pt x="53" y="172"/>
                  </a:lnTo>
                  <a:lnTo>
                    <a:pt x="47" y="177"/>
                  </a:lnTo>
                  <a:lnTo>
                    <a:pt x="68" y="174"/>
                  </a:lnTo>
                  <a:lnTo>
                    <a:pt x="80" y="184"/>
                  </a:lnTo>
                  <a:lnTo>
                    <a:pt x="105" y="184"/>
                  </a:lnTo>
                  <a:lnTo>
                    <a:pt x="113" y="173"/>
                  </a:lnTo>
                  <a:lnTo>
                    <a:pt x="124" y="185"/>
                  </a:lnTo>
                  <a:lnTo>
                    <a:pt x="133" y="179"/>
                  </a:lnTo>
                  <a:lnTo>
                    <a:pt x="153" y="183"/>
                  </a:lnTo>
                  <a:lnTo>
                    <a:pt x="157" y="174"/>
                  </a:lnTo>
                  <a:lnTo>
                    <a:pt x="145" y="161"/>
                  </a:lnTo>
                  <a:lnTo>
                    <a:pt x="180" y="122"/>
                  </a:lnTo>
                  <a:lnTo>
                    <a:pt x="199" y="131"/>
                  </a:lnTo>
                  <a:lnTo>
                    <a:pt x="208" y="129"/>
                  </a:lnTo>
                  <a:lnTo>
                    <a:pt x="213" y="107"/>
                  </a:lnTo>
                  <a:lnTo>
                    <a:pt x="227" y="108"/>
                  </a:lnTo>
                  <a:lnTo>
                    <a:pt x="219" y="89"/>
                  </a:lnTo>
                  <a:lnTo>
                    <a:pt x="231" y="68"/>
                  </a:lnTo>
                  <a:lnTo>
                    <a:pt x="231" y="68"/>
                  </a:lnTo>
                  <a:lnTo>
                    <a:pt x="241" y="69"/>
                  </a:lnTo>
                  <a:lnTo>
                    <a:pt x="241" y="69"/>
                  </a:lnTo>
                  <a:lnTo>
                    <a:pt x="283" y="86"/>
                  </a:lnTo>
                  <a:lnTo>
                    <a:pt x="306" y="45"/>
                  </a:lnTo>
                  <a:lnTo>
                    <a:pt x="299" y="28"/>
                  </a:lnTo>
                  <a:lnTo>
                    <a:pt x="342" y="0"/>
                  </a:lnTo>
                  <a:lnTo>
                    <a:pt x="342" y="0"/>
                  </a:lnTo>
                  <a:lnTo>
                    <a:pt x="345" y="1"/>
                  </a:lnTo>
                  <a:lnTo>
                    <a:pt x="345" y="1"/>
                  </a:lnTo>
                  <a:lnTo>
                    <a:pt x="434" y="20"/>
                  </a:lnTo>
                  <a:lnTo>
                    <a:pt x="440" y="35"/>
                  </a:lnTo>
                  <a:lnTo>
                    <a:pt x="440" y="35"/>
                  </a:lnTo>
                  <a:lnTo>
                    <a:pt x="429" y="35"/>
                  </a:lnTo>
                  <a:lnTo>
                    <a:pt x="429" y="35"/>
                  </a:lnTo>
                  <a:lnTo>
                    <a:pt x="423" y="43"/>
                  </a:lnTo>
                  <a:lnTo>
                    <a:pt x="429" y="63"/>
                  </a:lnTo>
                  <a:lnTo>
                    <a:pt x="399" y="70"/>
                  </a:lnTo>
                  <a:lnTo>
                    <a:pt x="402" y="80"/>
                  </a:lnTo>
                  <a:lnTo>
                    <a:pt x="425" y="75"/>
                  </a:lnTo>
                  <a:lnTo>
                    <a:pt x="414" y="103"/>
                  </a:lnTo>
                  <a:lnTo>
                    <a:pt x="440" y="101"/>
                  </a:lnTo>
                  <a:lnTo>
                    <a:pt x="408" y="125"/>
                  </a:lnTo>
                  <a:lnTo>
                    <a:pt x="414" y="135"/>
                  </a:lnTo>
                  <a:lnTo>
                    <a:pt x="408" y="157"/>
                  </a:lnTo>
                  <a:lnTo>
                    <a:pt x="412" y="165"/>
                  </a:lnTo>
                  <a:lnTo>
                    <a:pt x="429" y="140"/>
                  </a:lnTo>
                  <a:lnTo>
                    <a:pt x="450" y="157"/>
                  </a:lnTo>
                  <a:lnTo>
                    <a:pt x="450" y="184"/>
                  </a:lnTo>
                  <a:lnTo>
                    <a:pt x="461" y="188"/>
                  </a:lnTo>
                  <a:lnTo>
                    <a:pt x="472" y="178"/>
                  </a:lnTo>
                  <a:lnTo>
                    <a:pt x="476" y="190"/>
                  </a:lnTo>
                  <a:lnTo>
                    <a:pt x="468" y="216"/>
                  </a:lnTo>
                  <a:lnTo>
                    <a:pt x="495" y="237"/>
                  </a:lnTo>
                  <a:lnTo>
                    <a:pt x="475" y="255"/>
                  </a:lnTo>
                  <a:lnTo>
                    <a:pt x="517" y="306"/>
                  </a:lnTo>
                  <a:lnTo>
                    <a:pt x="496" y="328"/>
                  </a:lnTo>
                  <a:lnTo>
                    <a:pt x="501" y="339"/>
                  </a:lnTo>
                  <a:lnTo>
                    <a:pt x="501" y="339"/>
                  </a:lnTo>
                  <a:lnTo>
                    <a:pt x="495" y="343"/>
                  </a:lnTo>
                  <a:lnTo>
                    <a:pt x="495" y="343"/>
                  </a:lnTo>
                  <a:lnTo>
                    <a:pt x="476" y="321"/>
                  </a:lnTo>
                  <a:lnTo>
                    <a:pt x="447" y="321"/>
                  </a:lnTo>
                  <a:lnTo>
                    <a:pt x="437" y="313"/>
                  </a:lnTo>
                  <a:lnTo>
                    <a:pt x="420" y="330"/>
                  </a:lnTo>
                  <a:lnTo>
                    <a:pt x="410" y="328"/>
                  </a:lnTo>
                  <a:lnTo>
                    <a:pt x="412" y="305"/>
                  </a:lnTo>
                  <a:lnTo>
                    <a:pt x="402" y="303"/>
                  </a:lnTo>
                  <a:lnTo>
                    <a:pt x="381" y="333"/>
                  </a:lnTo>
                  <a:lnTo>
                    <a:pt x="325" y="341"/>
                  </a:lnTo>
                  <a:lnTo>
                    <a:pt x="302" y="335"/>
                  </a:lnTo>
                  <a:lnTo>
                    <a:pt x="239" y="340"/>
                  </a:lnTo>
                  <a:lnTo>
                    <a:pt x="203" y="327"/>
                  </a:lnTo>
                  <a:lnTo>
                    <a:pt x="181" y="341"/>
                  </a:lnTo>
                  <a:lnTo>
                    <a:pt x="161" y="323"/>
                  </a:lnTo>
                  <a:lnTo>
                    <a:pt x="161" y="323"/>
                  </a:lnTo>
                  <a:lnTo>
                    <a:pt x="162" y="290"/>
                  </a:lnTo>
                  <a:lnTo>
                    <a:pt x="105" y="284"/>
                  </a:lnTo>
                  <a:lnTo>
                    <a:pt x="50" y="256"/>
                  </a:lnTo>
                  <a:lnTo>
                    <a:pt x="43" y="234"/>
                  </a:lnTo>
                  <a:lnTo>
                    <a:pt x="17" y="230"/>
                  </a:lnTo>
                  <a:lnTo>
                    <a:pt x="0" y="215"/>
                  </a:lnTo>
                  <a:lnTo>
                    <a:pt x="17" y="188"/>
                  </a:lnTo>
                  <a:lnTo>
                    <a:pt x="4" y="173"/>
                  </a:lnTo>
                  <a:lnTo>
                    <a:pt x="6" y="153"/>
                  </a:lnTo>
                  <a:lnTo>
                    <a:pt x="19" y="15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5" name="Freeform 12">
              <a:extLst>
                <a:ext uri="{FF2B5EF4-FFF2-40B4-BE49-F238E27FC236}">
                  <a16:creationId xmlns:a16="http://schemas.microsoft.com/office/drawing/2014/main" id="{D950708D-A3A5-4FB4-B0B6-586CC77C7A81}"/>
                </a:ext>
              </a:extLst>
            </p:cNvPr>
            <p:cNvSpPr>
              <a:spLocks/>
            </p:cNvSpPr>
            <p:nvPr/>
          </p:nvSpPr>
          <p:spPr bwMode="auto">
            <a:xfrm>
              <a:off x="3848100" y="1728788"/>
              <a:ext cx="822325" cy="495300"/>
            </a:xfrm>
            <a:custGeom>
              <a:avLst/>
              <a:gdLst>
                <a:gd name="T0" fmla="*/ 480 w 518"/>
                <a:gd name="T1" fmla="*/ 41 h 312"/>
                <a:gd name="T2" fmla="*/ 510 w 518"/>
                <a:gd name="T3" fmla="*/ 72 h 312"/>
                <a:gd name="T4" fmla="*/ 506 w 518"/>
                <a:gd name="T5" fmla="*/ 76 h 312"/>
                <a:gd name="T6" fmla="*/ 518 w 518"/>
                <a:gd name="T7" fmla="*/ 87 h 312"/>
                <a:gd name="T8" fmla="*/ 493 w 518"/>
                <a:gd name="T9" fmla="*/ 120 h 312"/>
                <a:gd name="T10" fmla="*/ 445 w 518"/>
                <a:gd name="T11" fmla="*/ 169 h 312"/>
                <a:gd name="T12" fmla="*/ 449 w 518"/>
                <a:gd name="T13" fmla="*/ 209 h 312"/>
                <a:gd name="T14" fmla="*/ 426 w 518"/>
                <a:gd name="T15" fmla="*/ 236 h 312"/>
                <a:gd name="T16" fmla="*/ 425 w 518"/>
                <a:gd name="T17" fmla="*/ 273 h 312"/>
                <a:gd name="T18" fmla="*/ 367 w 518"/>
                <a:gd name="T19" fmla="*/ 312 h 312"/>
                <a:gd name="T20" fmla="*/ 352 w 518"/>
                <a:gd name="T21" fmla="*/ 308 h 312"/>
                <a:gd name="T22" fmla="*/ 370 w 518"/>
                <a:gd name="T23" fmla="*/ 294 h 312"/>
                <a:gd name="T24" fmla="*/ 348 w 518"/>
                <a:gd name="T25" fmla="*/ 280 h 312"/>
                <a:gd name="T26" fmla="*/ 275 w 518"/>
                <a:gd name="T27" fmla="*/ 247 h 312"/>
                <a:gd name="T28" fmla="*/ 265 w 518"/>
                <a:gd name="T29" fmla="*/ 212 h 312"/>
                <a:gd name="T30" fmla="*/ 266 w 518"/>
                <a:gd name="T31" fmla="*/ 152 h 312"/>
                <a:gd name="T32" fmla="*/ 186 w 518"/>
                <a:gd name="T33" fmla="*/ 155 h 312"/>
                <a:gd name="T34" fmla="*/ 150 w 518"/>
                <a:gd name="T35" fmla="*/ 156 h 312"/>
                <a:gd name="T36" fmla="*/ 130 w 518"/>
                <a:gd name="T37" fmla="*/ 173 h 312"/>
                <a:gd name="T38" fmla="*/ 78 w 518"/>
                <a:gd name="T39" fmla="*/ 168 h 312"/>
                <a:gd name="T40" fmla="*/ 23 w 518"/>
                <a:gd name="T41" fmla="*/ 186 h 312"/>
                <a:gd name="T42" fmla="*/ 0 w 518"/>
                <a:gd name="T43" fmla="*/ 165 h 312"/>
                <a:gd name="T44" fmla="*/ 55 w 518"/>
                <a:gd name="T45" fmla="*/ 138 h 312"/>
                <a:gd name="T46" fmla="*/ 16 w 518"/>
                <a:gd name="T47" fmla="*/ 126 h 312"/>
                <a:gd name="T48" fmla="*/ 40 w 518"/>
                <a:gd name="T49" fmla="*/ 87 h 312"/>
                <a:gd name="T50" fmla="*/ 51 w 518"/>
                <a:gd name="T51" fmla="*/ 43 h 312"/>
                <a:gd name="T52" fmla="*/ 64 w 518"/>
                <a:gd name="T53" fmla="*/ 5 h 312"/>
                <a:gd name="T54" fmla="*/ 106 w 518"/>
                <a:gd name="T55" fmla="*/ 21 h 312"/>
                <a:gd name="T56" fmla="*/ 117 w 518"/>
                <a:gd name="T57" fmla="*/ 5 h 312"/>
                <a:gd name="T58" fmla="*/ 148 w 518"/>
                <a:gd name="T59" fmla="*/ 20 h 312"/>
                <a:gd name="T60" fmla="*/ 168 w 518"/>
                <a:gd name="T61" fmla="*/ 38 h 312"/>
                <a:gd name="T62" fmla="*/ 226 w 518"/>
                <a:gd name="T63" fmla="*/ 37 h 312"/>
                <a:gd name="T64" fmla="*/ 312 w 518"/>
                <a:gd name="T65" fmla="*/ 38 h 312"/>
                <a:gd name="T66" fmla="*/ 389 w 518"/>
                <a:gd name="T67" fmla="*/ 0 h 312"/>
                <a:gd name="T68" fmla="*/ 397 w 518"/>
                <a:gd name="T69" fmla="*/ 25 h 312"/>
                <a:gd name="T70" fmla="*/ 424 w 518"/>
                <a:gd name="T71" fmla="*/ 10 h 312"/>
                <a:gd name="T72" fmla="*/ 463 w 518"/>
                <a:gd name="T73" fmla="*/ 18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8" h="312">
                  <a:moveTo>
                    <a:pt x="482" y="40"/>
                  </a:moveTo>
                  <a:lnTo>
                    <a:pt x="480" y="41"/>
                  </a:lnTo>
                  <a:lnTo>
                    <a:pt x="480" y="41"/>
                  </a:lnTo>
                  <a:lnTo>
                    <a:pt x="510" y="72"/>
                  </a:lnTo>
                  <a:lnTo>
                    <a:pt x="510" y="72"/>
                  </a:lnTo>
                  <a:lnTo>
                    <a:pt x="506" y="76"/>
                  </a:lnTo>
                  <a:lnTo>
                    <a:pt x="506" y="76"/>
                  </a:lnTo>
                  <a:lnTo>
                    <a:pt x="518" y="87"/>
                  </a:lnTo>
                  <a:lnTo>
                    <a:pt x="516" y="105"/>
                  </a:lnTo>
                  <a:lnTo>
                    <a:pt x="493" y="120"/>
                  </a:lnTo>
                  <a:lnTo>
                    <a:pt x="495" y="140"/>
                  </a:lnTo>
                  <a:lnTo>
                    <a:pt x="445" y="169"/>
                  </a:lnTo>
                  <a:lnTo>
                    <a:pt x="439" y="191"/>
                  </a:lnTo>
                  <a:lnTo>
                    <a:pt x="449" y="209"/>
                  </a:lnTo>
                  <a:lnTo>
                    <a:pt x="422" y="218"/>
                  </a:lnTo>
                  <a:lnTo>
                    <a:pt x="426" y="236"/>
                  </a:lnTo>
                  <a:lnTo>
                    <a:pt x="408" y="259"/>
                  </a:lnTo>
                  <a:lnTo>
                    <a:pt x="425" y="273"/>
                  </a:lnTo>
                  <a:lnTo>
                    <a:pt x="388" y="289"/>
                  </a:lnTo>
                  <a:lnTo>
                    <a:pt x="367" y="312"/>
                  </a:lnTo>
                  <a:lnTo>
                    <a:pt x="367" y="312"/>
                  </a:lnTo>
                  <a:lnTo>
                    <a:pt x="352" y="308"/>
                  </a:lnTo>
                  <a:lnTo>
                    <a:pt x="350" y="301"/>
                  </a:lnTo>
                  <a:lnTo>
                    <a:pt x="370" y="294"/>
                  </a:lnTo>
                  <a:lnTo>
                    <a:pt x="380" y="279"/>
                  </a:lnTo>
                  <a:lnTo>
                    <a:pt x="348" y="280"/>
                  </a:lnTo>
                  <a:lnTo>
                    <a:pt x="302" y="249"/>
                  </a:lnTo>
                  <a:lnTo>
                    <a:pt x="275" y="247"/>
                  </a:lnTo>
                  <a:lnTo>
                    <a:pt x="267" y="239"/>
                  </a:lnTo>
                  <a:lnTo>
                    <a:pt x="265" y="212"/>
                  </a:lnTo>
                  <a:lnTo>
                    <a:pt x="288" y="164"/>
                  </a:lnTo>
                  <a:lnTo>
                    <a:pt x="266" y="152"/>
                  </a:lnTo>
                  <a:lnTo>
                    <a:pt x="203" y="166"/>
                  </a:lnTo>
                  <a:lnTo>
                    <a:pt x="186" y="155"/>
                  </a:lnTo>
                  <a:lnTo>
                    <a:pt x="175" y="167"/>
                  </a:lnTo>
                  <a:lnTo>
                    <a:pt x="150" y="156"/>
                  </a:lnTo>
                  <a:lnTo>
                    <a:pt x="122" y="155"/>
                  </a:lnTo>
                  <a:lnTo>
                    <a:pt x="130" y="173"/>
                  </a:lnTo>
                  <a:lnTo>
                    <a:pt x="95" y="160"/>
                  </a:lnTo>
                  <a:lnTo>
                    <a:pt x="78" y="168"/>
                  </a:lnTo>
                  <a:lnTo>
                    <a:pt x="65" y="155"/>
                  </a:lnTo>
                  <a:lnTo>
                    <a:pt x="23" y="186"/>
                  </a:lnTo>
                  <a:lnTo>
                    <a:pt x="5" y="191"/>
                  </a:lnTo>
                  <a:lnTo>
                    <a:pt x="0" y="165"/>
                  </a:lnTo>
                  <a:lnTo>
                    <a:pt x="26" y="162"/>
                  </a:lnTo>
                  <a:lnTo>
                    <a:pt x="55" y="138"/>
                  </a:lnTo>
                  <a:lnTo>
                    <a:pt x="50" y="124"/>
                  </a:lnTo>
                  <a:lnTo>
                    <a:pt x="16" y="126"/>
                  </a:lnTo>
                  <a:lnTo>
                    <a:pt x="32" y="116"/>
                  </a:lnTo>
                  <a:lnTo>
                    <a:pt x="40" y="87"/>
                  </a:lnTo>
                  <a:lnTo>
                    <a:pt x="31" y="44"/>
                  </a:lnTo>
                  <a:lnTo>
                    <a:pt x="51" y="43"/>
                  </a:lnTo>
                  <a:lnTo>
                    <a:pt x="67" y="21"/>
                  </a:lnTo>
                  <a:lnTo>
                    <a:pt x="64" y="5"/>
                  </a:lnTo>
                  <a:lnTo>
                    <a:pt x="97" y="21"/>
                  </a:lnTo>
                  <a:lnTo>
                    <a:pt x="106" y="21"/>
                  </a:lnTo>
                  <a:lnTo>
                    <a:pt x="109" y="6"/>
                  </a:lnTo>
                  <a:lnTo>
                    <a:pt x="117" y="5"/>
                  </a:lnTo>
                  <a:lnTo>
                    <a:pt x="133" y="22"/>
                  </a:lnTo>
                  <a:lnTo>
                    <a:pt x="148" y="20"/>
                  </a:lnTo>
                  <a:lnTo>
                    <a:pt x="148" y="20"/>
                  </a:lnTo>
                  <a:lnTo>
                    <a:pt x="168" y="38"/>
                  </a:lnTo>
                  <a:lnTo>
                    <a:pt x="190" y="24"/>
                  </a:lnTo>
                  <a:lnTo>
                    <a:pt x="226" y="37"/>
                  </a:lnTo>
                  <a:lnTo>
                    <a:pt x="289" y="32"/>
                  </a:lnTo>
                  <a:lnTo>
                    <a:pt x="312" y="38"/>
                  </a:lnTo>
                  <a:lnTo>
                    <a:pt x="368" y="30"/>
                  </a:lnTo>
                  <a:lnTo>
                    <a:pt x="389" y="0"/>
                  </a:lnTo>
                  <a:lnTo>
                    <a:pt x="399" y="2"/>
                  </a:lnTo>
                  <a:lnTo>
                    <a:pt x="397" y="25"/>
                  </a:lnTo>
                  <a:lnTo>
                    <a:pt x="407" y="27"/>
                  </a:lnTo>
                  <a:lnTo>
                    <a:pt x="424" y="10"/>
                  </a:lnTo>
                  <a:lnTo>
                    <a:pt x="434" y="18"/>
                  </a:lnTo>
                  <a:lnTo>
                    <a:pt x="463" y="18"/>
                  </a:lnTo>
                  <a:lnTo>
                    <a:pt x="482" y="4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6" name="Freeform 13">
              <a:extLst>
                <a:ext uri="{FF2B5EF4-FFF2-40B4-BE49-F238E27FC236}">
                  <a16:creationId xmlns:a16="http://schemas.microsoft.com/office/drawing/2014/main" id="{42862A73-01A8-473C-B2C6-F872ECFD85C7}"/>
                </a:ext>
              </a:extLst>
            </p:cNvPr>
            <p:cNvSpPr>
              <a:spLocks/>
            </p:cNvSpPr>
            <p:nvPr/>
          </p:nvSpPr>
          <p:spPr bwMode="auto">
            <a:xfrm>
              <a:off x="3906838" y="1970088"/>
              <a:ext cx="546100" cy="712788"/>
            </a:xfrm>
            <a:custGeom>
              <a:avLst/>
              <a:gdLst>
                <a:gd name="T0" fmla="*/ 315 w 344"/>
                <a:gd name="T1" fmla="*/ 198 h 449"/>
                <a:gd name="T2" fmla="*/ 287 w 344"/>
                <a:gd name="T3" fmla="*/ 209 h 449"/>
                <a:gd name="T4" fmla="*/ 285 w 344"/>
                <a:gd name="T5" fmla="*/ 284 h 449"/>
                <a:gd name="T6" fmla="*/ 229 w 344"/>
                <a:gd name="T7" fmla="*/ 257 h 449"/>
                <a:gd name="T8" fmla="*/ 178 w 344"/>
                <a:gd name="T9" fmla="*/ 252 h 449"/>
                <a:gd name="T10" fmla="*/ 161 w 344"/>
                <a:gd name="T11" fmla="*/ 276 h 449"/>
                <a:gd name="T12" fmla="*/ 143 w 344"/>
                <a:gd name="T13" fmla="*/ 299 h 449"/>
                <a:gd name="T14" fmla="*/ 158 w 344"/>
                <a:gd name="T15" fmla="*/ 323 h 449"/>
                <a:gd name="T16" fmla="*/ 126 w 344"/>
                <a:gd name="T17" fmla="*/ 350 h 449"/>
                <a:gd name="T18" fmla="*/ 204 w 344"/>
                <a:gd name="T19" fmla="*/ 422 h 449"/>
                <a:gd name="T20" fmla="*/ 189 w 344"/>
                <a:gd name="T21" fmla="*/ 424 h 449"/>
                <a:gd name="T22" fmla="*/ 140 w 344"/>
                <a:gd name="T23" fmla="*/ 432 h 449"/>
                <a:gd name="T24" fmla="*/ 130 w 344"/>
                <a:gd name="T25" fmla="*/ 426 h 449"/>
                <a:gd name="T26" fmla="*/ 97 w 344"/>
                <a:gd name="T27" fmla="*/ 398 h 449"/>
                <a:gd name="T28" fmla="*/ 66 w 344"/>
                <a:gd name="T29" fmla="*/ 350 h 449"/>
                <a:gd name="T30" fmla="*/ 40 w 344"/>
                <a:gd name="T31" fmla="*/ 342 h 449"/>
                <a:gd name="T32" fmla="*/ 0 w 344"/>
                <a:gd name="T33" fmla="*/ 308 h 449"/>
                <a:gd name="T34" fmla="*/ 15 w 344"/>
                <a:gd name="T35" fmla="*/ 274 h 449"/>
                <a:gd name="T36" fmla="*/ 9 w 344"/>
                <a:gd name="T37" fmla="*/ 217 h 449"/>
                <a:gd name="T38" fmla="*/ 34 w 344"/>
                <a:gd name="T39" fmla="*/ 202 h 449"/>
                <a:gd name="T40" fmla="*/ 46 w 344"/>
                <a:gd name="T41" fmla="*/ 179 h 449"/>
                <a:gd name="T42" fmla="*/ 80 w 344"/>
                <a:gd name="T43" fmla="*/ 122 h 449"/>
                <a:gd name="T44" fmla="*/ 85 w 344"/>
                <a:gd name="T45" fmla="*/ 100 h 449"/>
                <a:gd name="T46" fmla="*/ 86 w 344"/>
                <a:gd name="T47" fmla="*/ 81 h 449"/>
                <a:gd name="T48" fmla="*/ 81 w 344"/>
                <a:gd name="T49" fmla="*/ 71 h 449"/>
                <a:gd name="T50" fmla="*/ 98 w 344"/>
                <a:gd name="T51" fmla="*/ 48 h 449"/>
                <a:gd name="T52" fmla="*/ 108 w 344"/>
                <a:gd name="T53" fmla="*/ 34 h 449"/>
                <a:gd name="T54" fmla="*/ 113 w 344"/>
                <a:gd name="T55" fmla="*/ 4 h 449"/>
                <a:gd name="T56" fmla="*/ 149 w 344"/>
                <a:gd name="T57" fmla="*/ 3 h 449"/>
                <a:gd name="T58" fmla="*/ 196 w 344"/>
                <a:gd name="T59" fmla="*/ 13 h 449"/>
                <a:gd name="T60" fmla="*/ 249 w 344"/>
                <a:gd name="T61" fmla="*/ 8 h 449"/>
                <a:gd name="T62" fmla="*/ 229 w 344"/>
                <a:gd name="T63" fmla="*/ 86 h 449"/>
                <a:gd name="T64" fmla="*/ 266 w 344"/>
                <a:gd name="T65" fmla="*/ 97 h 449"/>
                <a:gd name="T66" fmla="*/ 344 w 344"/>
                <a:gd name="T67" fmla="*/ 127 h 449"/>
                <a:gd name="T68" fmla="*/ 313 w 344"/>
                <a:gd name="T69" fmla="*/ 152 h 449"/>
                <a:gd name="T70" fmla="*/ 341 w 344"/>
                <a:gd name="T71" fmla="*/ 19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449">
                  <a:moveTo>
                    <a:pt x="341" y="191"/>
                  </a:moveTo>
                  <a:lnTo>
                    <a:pt x="315" y="198"/>
                  </a:lnTo>
                  <a:lnTo>
                    <a:pt x="306" y="191"/>
                  </a:lnTo>
                  <a:lnTo>
                    <a:pt x="287" y="209"/>
                  </a:lnTo>
                  <a:lnTo>
                    <a:pt x="297" y="242"/>
                  </a:lnTo>
                  <a:lnTo>
                    <a:pt x="285" y="284"/>
                  </a:lnTo>
                  <a:lnTo>
                    <a:pt x="265" y="281"/>
                  </a:lnTo>
                  <a:lnTo>
                    <a:pt x="229" y="257"/>
                  </a:lnTo>
                  <a:lnTo>
                    <a:pt x="202" y="267"/>
                  </a:lnTo>
                  <a:lnTo>
                    <a:pt x="178" y="252"/>
                  </a:lnTo>
                  <a:lnTo>
                    <a:pt x="150" y="260"/>
                  </a:lnTo>
                  <a:lnTo>
                    <a:pt x="161" y="276"/>
                  </a:lnTo>
                  <a:lnTo>
                    <a:pt x="156" y="295"/>
                  </a:lnTo>
                  <a:lnTo>
                    <a:pt x="143" y="299"/>
                  </a:lnTo>
                  <a:lnTo>
                    <a:pt x="159" y="315"/>
                  </a:lnTo>
                  <a:lnTo>
                    <a:pt x="158" y="323"/>
                  </a:lnTo>
                  <a:lnTo>
                    <a:pt x="146" y="326"/>
                  </a:lnTo>
                  <a:lnTo>
                    <a:pt x="126" y="350"/>
                  </a:lnTo>
                  <a:lnTo>
                    <a:pt x="179" y="371"/>
                  </a:lnTo>
                  <a:lnTo>
                    <a:pt x="204" y="422"/>
                  </a:lnTo>
                  <a:lnTo>
                    <a:pt x="201" y="431"/>
                  </a:lnTo>
                  <a:lnTo>
                    <a:pt x="189" y="424"/>
                  </a:lnTo>
                  <a:lnTo>
                    <a:pt x="153" y="449"/>
                  </a:lnTo>
                  <a:lnTo>
                    <a:pt x="140" y="432"/>
                  </a:lnTo>
                  <a:lnTo>
                    <a:pt x="142" y="417"/>
                  </a:lnTo>
                  <a:lnTo>
                    <a:pt x="130" y="426"/>
                  </a:lnTo>
                  <a:lnTo>
                    <a:pt x="116" y="407"/>
                  </a:lnTo>
                  <a:lnTo>
                    <a:pt x="97" y="398"/>
                  </a:lnTo>
                  <a:lnTo>
                    <a:pt x="84" y="352"/>
                  </a:lnTo>
                  <a:lnTo>
                    <a:pt x="66" y="350"/>
                  </a:lnTo>
                  <a:lnTo>
                    <a:pt x="50" y="357"/>
                  </a:lnTo>
                  <a:lnTo>
                    <a:pt x="40" y="342"/>
                  </a:lnTo>
                  <a:lnTo>
                    <a:pt x="23" y="345"/>
                  </a:lnTo>
                  <a:lnTo>
                    <a:pt x="0" y="308"/>
                  </a:lnTo>
                  <a:lnTo>
                    <a:pt x="1" y="286"/>
                  </a:lnTo>
                  <a:lnTo>
                    <a:pt x="15" y="274"/>
                  </a:lnTo>
                  <a:lnTo>
                    <a:pt x="4" y="229"/>
                  </a:lnTo>
                  <a:lnTo>
                    <a:pt x="9" y="217"/>
                  </a:lnTo>
                  <a:lnTo>
                    <a:pt x="26" y="216"/>
                  </a:lnTo>
                  <a:lnTo>
                    <a:pt x="34" y="202"/>
                  </a:lnTo>
                  <a:lnTo>
                    <a:pt x="33" y="184"/>
                  </a:lnTo>
                  <a:lnTo>
                    <a:pt x="46" y="179"/>
                  </a:lnTo>
                  <a:lnTo>
                    <a:pt x="66" y="130"/>
                  </a:lnTo>
                  <a:lnTo>
                    <a:pt x="80" y="122"/>
                  </a:lnTo>
                  <a:lnTo>
                    <a:pt x="75" y="103"/>
                  </a:lnTo>
                  <a:lnTo>
                    <a:pt x="85" y="100"/>
                  </a:lnTo>
                  <a:lnTo>
                    <a:pt x="76" y="86"/>
                  </a:lnTo>
                  <a:lnTo>
                    <a:pt x="86" y="81"/>
                  </a:lnTo>
                  <a:lnTo>
                    <a:pt x="73" y="75"/>
                  </a:lnTo>
                  <a:lnTo>
                    <a:pt x="81" y="71"/>
                  </a:lnTo>
                  <a:lnTo>
                    <a:pt x="82" y="57"/>
                  </a:lnTo>
                  <a:lnTo>
                    <a:pt x="98" y="48"/>
                  </a:lnTo>
                  <a:lnTo>
                    <a:pt x="95" y="41"/>
                  </a:lnTo>
                  <a:lnTo>
                    <a:pt x="108" y="34"/>
                  </a:lnTo>
                  <a:lnTo>
                    <a:pt x="85" y="3"/>
                  </a:lnTo>
                  <a:lnTo>
                    <a:pt x="113" y="4"/>
                  </a:lnTo>
                  <a:lnTo>
                    <a:pt x="138" y="15"/>
                  </a:lnTo>
                  <a:lnTo>
                    <a:pt x="149" y="3"/>
                  </a:lnTo>
                  <a:lnTo>
                    <a:pt x="166" y="14"/>
                  </a:lnTo>
                  <a:lnTo>
                    <a:pt x="196" y="13"/>
                  </a:lnTo>
                  <a:lnTo>
                    <a:pt x="216" y="0"/>
                  </a:lnTo>
                  <a:lnTo>
                    <a:pt x="249" y="8"/>
                  </a:lnTo>
                  <a:lnTo>
                    <a:pt x="228" y="60"/>
                  </a:lnTo>
                  <a:lnTo>
                    <a:pt x="229" y="86"/>
                  </a:lnTo>
                  <a:lnTo>
                    <a:pt x="239" y="95"/>
                  </a:lnTo>
                  <a:lnTo>
                    <a:pt x="266" y="97"/>
                  </a:lnTo>
                  <a:lnTo>
                    <a:pt x="312" y="128"/>
                  </a:lnTo>
                  <a:lnTo>
                    <a:pt x="344" y="127"/>
                  </a:lnTo>
                  <a:lnTo>
                    <a:pt x="344" y="135"/>
                  </a:lnTo>
                  <a:lnTo>
                    <a:pt x="313" y="152"/>
                  </a:lnTo>
                  <a:lnTo>
                    <a:pt x="329" y="160"/>
                  </a:lnTo>
                  <a:lnTo>
                    <a:pt x="341" y="19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14">
              <a:extLst>
                <a:ext uri="{FF2B5EF4-FFF2-40B4-BE49-F238E27FC236}">
                  <a16:creationId xmlns:a16="http://schemas.microsoft.com/office/drawing/2014/main" id="{8FFF3263-A74E-40A9-9D6D-64D3717239A0}"/>
                </a:ext>
              </a:extLst>
            </p:cNvPr>
            <p:cNvSpPr>
              <a:spLocks/>
            </p:cNvSpPr>
            <p:nvPr/>
          </p:nvSpPr>
          <p:spPr bwMode="auto">
            <a:xfrm>
              <a:off x="4106863" y="2273300"/>
              <a:ext cx="611187" cy="423863"/>
            </a:xfrm>
            <a:custGeom>
              <a:avLst/>
              <a:gdLst>
                <a:gd name="T0" fmla="*/ 214 w 385"/>
                <a:gd name="T1" fmla="*/ 3 h 267"/>
                <a:gd name="T2" fmla="*/ 210 w 385"/>
                <a:gd name="T3" fmla="*/ 12 h 267"/>
                <a:gd name="T4" fmla="*/ 255 w 385"/>
                <a:gd name="T5" fmla="*/ 15 h 267"/>
                <a:gd name="T6" fmla="*/ 292 w 385"/>
                <a:gd name="T7" fmla="*/ 6 h 267"/>
                <a:gd name="T8" fmla="*/ 313 w 385"/>
                <a:gd name="T9" fmla="*/ 45 h 267"/>
                <a:gd name="T10" fmla="*/ 314 w 385"/>
                <a:gd name="T11" fmla="*/ 69 h 267"/>
                <a:gd name="T12" fmla="*/ 303 w 385"/>
                <a:gd name="T13" fmla="*/ 120 h 267"/>
                <a:gd name="T14" fmla="*/ 326 w 385"/>
                <a:gd name="T15" fmla="*/ 168 h 267"/>
                <a:gd name="T16" fmla="*/ 356 w 385"/>
                <a:gd name="T17" fmla="*/ 149 h 267"/>
                <a:gd name="T18" fmla="*/ 373 w 385"/>
                <a:gd name="T19" fmla="*/ 138 h 267"/>
                <a:gd name="T20" fmla="*/ 373 w 385"/>
                <a:gd name="T21" fmla="*/ 141 h 267"/>
                <a:gd name="T22" fmla="*/ 385 w 385"/>
                <a:gd name="T23" fmla="*/ 170 h 267"/>
                <a:gd name="T24" fmla="*/ 380 w 385"/>
                <a:gd name="T25" fmla="*/ 180 h 267"/>
                <a:gd name="T26" fmla="*/ 331 w 385"/>
                <a:gd name="T27" fmla="*/ 230 h 267"/>
                <a:gd name="T28" fmla="*/ 274 w 385"/>
                <a:gd name="T29" fmla="*/ 247 h 267"/>
                <a:gd name="T30" fmla="*/ 256 w 385"/>
                <a:gd name="T31" fmla="*/ 250 h 267"/>
                <a:gd name="T32" fmla="*/ 252 w 385"/>
                <a:gd name="T33" fmla="*/ 251 h 267"/>
                <a:gd name="T34" fmla="*/ 204 w 385"/>
                <a:gd name="T35" fmla="*/ 253 h 267"/>
                <a:gd name="T36" fmla="*/ 174 w 385"/>
                <a:gd name="T37" fmla="*/ 228 h 267"/>
                <a:gd name="T38" fmla="*/ 138 w 385"/>
                <a:gd name="T39" fmla="*/ 235 h 267"/>
                <a:gd name="T40" fmla="*/ 138 w 385"/>
                <a:gd name="T41" fmla="*/ 267 h 267"/>
                <a:gd name="T42" fmla="*/ 85 w 385"/>
                <a:gd name="T43" fmla="*/ 219 h 267"/>
                <a:gd name="T44" fmla="*/ 60 w 385"/>
                <a:gd name="T45" fmla="*/ 206 h 267"/>
                <a:gd name="T46" fmla="*/ 0 w 385"/>
                <a:gd name="T47" fmla="*/ 159 h 267"/>
                <a:gd name="T48" fmla="*/ 32 w 385"/>
                <a:gd name="T49" fmla="*/ 132 h 267"/>
                <a:gd name="T50" fmla="*/ 16 w 385"/>
                <a:gd name="T51" fmla="*/ 108 h 267"/>
                <a:gd name="T52" fmla="*/ 34 w 385"/>
                <a:gd name="T53" fmla="*/ 85 h 267"/>
                <a:gd name="T54" fmla="*/ 51 w 385"/>
                <a:gd name="T55" fmla="*/ 61 h 267"/>
                <a:gd name="T56" fmla="*/ 103 w 385"/>
                <a:gd name="T57" fmla="*/ 66 h 267"/>
                <a:gd name="T58" fmla="*/ 159 w 385"/>
                <a:gd name="T59" fmla="*/ 93 h 267"/>
                <a:gd name="T60" fmla="*/ 160 w 385"/>
                <a:gd name="T61" fmla="*/ 18 h 267"/>
                <a:gd name="T62" fmla="*/ 189 w 385"/>
                <a:gd name="T63" fmla="*/ 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5" h="267">
                  <a:moveTo>
                    <a:pt x="215" y="0"/>
                  </a:moveTo>
                  <a:lnTo>
                    <a:pt x="214" y="3"/>
                  </a:lnTo>
                  <a:lnTo>
                    <a:pt x="214" y="3"/>
                  </a:lnTo>
                  <a:lnTo>
                    <a:pt x="210" y="12"/>
                  </a:lnTo>
                  <a:lnTo>
                    <a:pt x="236" y="31"/>
                  </a:lnTo>
                  <a:lnTo>
                    <a:pt x="255" y="15"/>
                  </a:lnTo>
                  <a:lnTo>
                    <a:pt x="276" y="36"/>
                  </a:lnTo>
                  <a:lnTo>
                    <a:pt x="292" y="6"/>
                  </a:lnTo>
                  <a:lnTo>
                    <a:pt x="299" y="33"/>
                  </a:lnTo>
                  <a:lnTo>
                    <a:pt x="313" y="45"/>
                  </a:lnTo>
                  <a:lnTo>
                    <a:pt x="307" y="65"/>
                  </a:lnTo>
                  <a:lnTo>
                    <a:pt x="314" y="69"/>
                  </a:lnTo>
                  <a:lnTo>
                    <a:pt x="296" y="105"/>
                  </a:lnTo>
                  <a:lnTo>
                    <a:pt x="303" y="120"/>
                  </a:lnTo>
                  <a:lnTo>
                    <a:pt x="291" y="126"/>
                  </a:lnTo>
                  <a:lnTo>
                    <a:pt x="326" y="168"/>
                  </a:lnTo>
                  <a:lnTo>
                    <a:pt x="353" y="160"/>
                  </a:lnTo>
                  <a:lnTo>
                    <a:pt x="356" y="149"/>
                  </a:lnTo>
                  <a:lnTo>
                    <a:pt x="373" y="138"/>
                  </a:lnTo>
                  <a:lnTo>
                    <a:pt x="373" y="138"/>
                  </a:lnTo>
                  <a:lnTo>
                    <a:pt x="373" y="141"/>
                  </a:lnTo>
                  <a:lnTo>
                    <a:pt x="373" y="141"/>
                  </a:lnTo>
                  <a:lnTo>
                    <a:pt x="382" y="141"/>
                  </a:lnTo>
                  <a:lnTo>
                    <a:pt x="385" y="170"/>
                  </a:lnTo>
                  <a:lnTo>
                    <a:pt x="385" y="170"/>
                  </a:lnTo>
                  <a:lnTo>
                    <a:pt x="380" y="180"/>
                  </a:lnTo>
                  <a:lnTo>
                    <a:pt x="380" y="180"/>
                  </a:lnTo>
                  <a:lnTo>
                    <a:pt x="331" y="230"/>
                  </a:lnTo>
                  <a:lnTo>
                    <a:pt x="289" y="234"/>
                  </a:lnTo>
                  <a:lnTo>
                    <a:pt x="274" y="247"/>
                  </a:lnTo>
                  <a:lnTo>
                    <a:pt x="256" y="250"/>
                  </a:lnTo>
                  <a:lnTo>
                    <a:pt x="256" y="250"/>
                  </a:lnTo>
                  <a:lnTo>
                    <a:pt x="252" y="251"/>
                  </a:lnTo>
                  <a:lnTo>
                    <a:pt x="252" y="251"/>
                  </a:lnTo>
                  <a:lnTo>
                    <a:pt x="226" y="244"/>
                  </a:lnTo>
                  <a:lnTo>
                    <a:pt x="204" y="253"/>
                  </a:lnTo>
                  <a:lnTo>
                    <a:pt x="186" y="231"/>
                  </a:lnTo>
                  <a:lnTo>
                    <a:pt x="174" y="228"/>
                  </a:lnTo>
                  <a:lnTo>
                    <a:pt x="156" y="241"/>
                  </a:lnTo>
                  <a:lnTo>
                    <a:pt x="138" y="235"/>
                  </a:lnTo>
                  <a:lnTo>
                    <a:pt x="154" y="260"/>
                  </a:lnTo>
                  <a:lnTo>
                    <a:pt x="138" y="267"/>
                  </a:lnTo>
                  <a:lnTo>
                    <a:pt x="127" y="243"/>
                  </a:lnTo>
                  <a:lnTo>
                    <a:pt x="85" y="219"/>
                  </a:lnTo>
                  <a:lnTo>
                    <a:pt x="85" y="219"/>
                  </a:lnTo>
                  <a:lnTo>
                    <a:pt x="60" y="206"/>
                  </a:lnTo>
                  <a:lnTo>
                    <a:pt x="53" y="180"/>
                  </a:lnTo>
                  <a:lnTo>
                    <a:pt x="0" y="159"/>
                  </a:lnTo>
                  <a:lnTo>
                    <a:pt x="19" y="135"/>
                  </a:lnTo>
                  <a:lnTo>
                    <a:pt x="32" y="132"/>
                  </a:lnTo>
                  <a:lnTo>
                    <a:pt x="33" y="124"/>
                  </a:lnTo>
                  <a:lnTo>
                    <a:pt x="16" y="108"/>
                  </a:lnTo>
                  <a:lnTo>
                    <a:pt x="30" y="104"/>
                  </a:lnTo>
                  <a:lnTo>
                    <a:pt x="34" y="85"/>
                  </a:lnTo>
                  <a:lnTo>
                    <a:pt x="23" y="69"/>
                  </a:lnTo>
                  <a:lnTo>
                    <a:pt x="51" y="61"/>
                  </a:lnTo>
                  <a:lnTo>
                    <a:pt x="75" y="76"/>
                  </a:lnTo>
                  <a:lnTo>
                    <a:pt x="103" y="66"/>
                  </a:lnTo>
                  <a:lnTo>
                    <a:pt x="138" y="90"/>
                  </a:lnTo>
                  <a:lnTo>
                    <a:pt x="159" y="93"/>
                  </a:lnTo>
                  <a:lnTo>
                    <a:pt x="171" y="51"/>
                  </a:lnTo>
                  <a:lnTo>
                    <a:pt x="160" y="18"/>
                  </a:lnTo>
                  <a:lnTo>
                    <a:pt x="179" y="0"/>
                  </a:lnTo>
                  <a:lnTo>
                    <a:pt x="189" y="7"/>
                  </a:lnTo>
                  <a:lnTo>
                    <a:pt x="21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15">
              <a:extLst>
                <a:ext uri="{FF2B5EF4-FFF2-40B4-BE49-F238E27FC236}">
                  <a16:creationId xmlns:a16="http://schemas.microsoft.com/office/drawing/2014/main" id="{2CF56A1C-724E-480A-A1C3-5B8050E8D9DE}"/>
                </a:ext>
              </a:extLst>
            </p:cNvPr>
            <p:cNvSpPr>
              <a:spLocks/>
            </p:cNvSpPr>
            <p:nvPr/>
          </p:nvSpPr>
          <p:spPr bwMode="auto">
            <a:xfrm>
              <a:off x="4905375" y="2147888"/>
              <a:ext cx="265112" cy="442913"/>
            </a:xfrm>
            <a:custGeom>
              <a:avLst/>
              <a:gdLst>
                <a:gd name="T0" fmla="*/ 149 w 167"/>
                <a:gd name="T1" fmla="*/ 279 h 279"/>
                <a:gd name="T2" fmla="*/ 142 w 167"/>
                <a:gd name="T3" fmla="*/ 278 h 279"/>
                <a:gd name="T4" fmla="*/ 143 w 167"/>
                <a:gd name="T5" fmla="*/ 267 h 279"/>
                <a:gd name="T6" fmla="*/ 127 w 167"/>
                <a:gd name="T7" fmla="*/ 270 h 279"/>
                <a:gd name="T8" fmla="*/ 99 w 167"/>
                <a:gd name="T9" fmla="*/ 248 h 279"/>
                <a:gd name="T10" fmla="*/ 94 w 167"/>
                <a:gd name="T11" fmla="*/ 234 h 279"/>
                <a:gd name="T12" fmla="*/ 65 w 167"/>
                <a:gd name="T13" fmla="*/ 240 h 279"/>
                <a:gd name="T14" fmla="*/ 31 w 167"/>
                <a:gd name="T15" fmla="*/ 230 h 279"/>
                <a:gd name="T16" fmla="*/ 31 w 167"/>
                <a:gd name="T17" fmla="*/ 212 h 279"/>
                <a:gd name="T18" fmla="*/ 31 w 167"/>
                <a:gd name="T19" fmla="*/ 212 h 279"/>
                <a:gd name="T20" fmla="*/ 13 w 167"/>
                <a:gd name="T21" fmla="*/ 212 h 279"/>
                <a:gd name="T22" fmla="*/ 13 w 167"/>
                <a:gd name="T23" fmla="*/ 197 h 279"/>
                <a:gd name="T24" fmla="*/ 13 w 167"/>
                <a:gd name="T25" fmla="*/ 197 h 279"/>
                <a:gd name="T26" fmla="*/ 21 w 167"/>
                <a:gd name="T27" fmla="*/ 192 h 279"/>
                <a:gd name="T28" fmla="*/ 1 w 167"/>
                <a:gd name="T29" fmla="*/ 173 h 279"/>
                <a:gd name="T30" fmla="*/ 13 w 167"/>
                <a:gd name="T31" fmla="*/ 147 h 279"/>
                <a:gd name="T32" fmla="*/ 36 w 167"/>
                <a:gd name="T33" fmla="*/ 151 h 279"/>
                <a:gd name="T34" fmla="*/ 44 w 167"/>
                <a:gd name="T35" fmla="*/ 145 h 279"/>
                <a:gd name="T36" fmla="*/ 26 w 167"/>
                <a:gd name="T37" fmla="*/ 107 h 279"/>
                <a:gd name="T38" fmla="*/ 15 w 167"/>
                <a:gd name="T39" fmla="*/ 107 h 279"/>
                <a:gd name="T40" fmla="*/ 0 w 167"/>
                <a:gd name="T41" fmla="*/ 88 h 279"/>
                <a:gd name="T42" fmla="*/ 40 w 167"/>
                <a:gd name="T43" fmla="*/ 74 h 279"/>
                <a:gd name="T44" fmla="*/ 23 w 167"/>
                <a:gd name="T45" fmla="*/ 61 h 279"/>
                <a:gd name="T46" fmla="*/ 24 w 167"/>
                <a:gd name="T47" fmla="*/ 34 h 279"/>
                <a:gd name="T48" fmla="*/ 24 w 167"/>
                <a:gd name="T49" fmla="*/ 34 h 279"/>
                <a:gd name="T50" fmla="*/ 28 w 167"/>
                <a:gd name="T51" fmla="*/ 34 h 279"/>
                <a:gd name="T52" fmla="*/ 28 w 167"/>
                <a:gd name="T53" fmla="*/ 34 h 279"/>
                <a:gd name="T54" fmla="*/ 69 w 167"/>
                <a:gd name="T55" fmla="*/ 26 h 279"/>
                <a:gd name="T56" fmla="*/ 96 w 167"/>
                <a:gd name="T57" fmla="*/ 2 h 279"/>
                <a:gd name="T58" fmla="*/ 109 w 167"/>
                <a:gd name="T59" fmla="*/ 0 h 279"/>
                <a:gd name="T60" fmla="*/ 109 w 167"/>
                <a:gd name="T61" fmla="*/ 0 h 279"/>
                <a:gd name="T62" fmla="*/ 114 w 167"/>
                <a:gd name="T63" fmla="*/ 1 h 279"/>
                <a:gd name="T64" fmla="*/ 114 w 167"/>
                <a:gd name="T65" fmla="*/ 1 h 279"/>
                <a:gd name="T66" fmla="*/ 115 w 167"/>
                <a:gd name="T67" fmla="*/ 36 h 279"/>
                <a:gd name="T68" fmla="*/ 124 w 167"/>
                <a:gd name="T69" fmla="*/ 44 h 279"/>
                <a:gd name="T70" fmla="*/ 127 w 167"/>
                <a:gd name="T71" fmla="*/ 64 h 279"/>
                <a:gd name="T72" fmla="*/ 153 w 167"/>
                <a:gd name="T73" fmla="*/ 74 h 279"/>
                <a:gd name="T74" fmla="*/ 149 w 167"/>
                <a:gd name="T75" fmla="*/ 104 h 279"/>
                <a:gd name="T76" fmla="*/ 164 w 167"/>
                <a:gd name="T77" fmla="*/ 136 h 279"/>
                <a:gd name="T78" fmla="*/ 164 w 167"/>
                <a:gd name="T79" fmla="*/ 151 h 279"/>
                <a:gd name="T80" fmla="*/ 147 w 167"/>
                <a:gd name="T81" fmla="*/ 169 h 279"/>
                <a:gd name="T82" fmla="*/ 148 w 167"/>
                <a:gd name="T83" fmla="*/ 181 h 279"/>
                <a:gd name="T84" fmla="*/ 164 w 167"/>
                <a:gd name="T85" fmla="*/ 187 h 279"/>
                <a:gd name="T86" fmla="*/ 167 w 167"/>
                <a:gd name="T87" fmla="*/ 200 h 279"/>
                <a:gd name="T88" fmla="*/ 147 w 167"/>
                <a:gd name="T89" fmla="*/ 207 h 279"/>
                <a:gd name="T90" fmla="*/ 147 w 167"/>
                <a:gd name="T91" fmla="*/ 219 h 279"/>
                <a:gd name="T92" fmla="*/ 147 w 167"/>
                <a:gd name="T93" fmla="*/ 219 h 279"/>
                <a:gd name="T94" fmla="*/ 143 w 167"/>
                <a:gd name="T95" fmla="*/ 225 h 279"/>
                <a:gd name="T96" fmla="*/ 162 w 167"/>
                <a:gd name="T97" fmla="*/ 252 h 279"/>
                <a:gd name="T98" fmla="*/ 150 w 167"/>
                <a:gd name="T99" fmla="*/ 275 h 279"/>
                <a:gd name="T100" fmla="*/ 150 w 167"/>
                <a:gd name="T101" fmla="*/ 275 h 279"/>
                <a:gd name="T102" fmla="*/ 149 w 167"/>
                <a:gd name="T103"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7" h="279">
                  <a:moveTo>
                    <a:pt x="149" y="279"/>
                  </a:moveTo>
                  <a:lnTo>
                    <a:pt x="142" y="278"/>
                  </a:lnTo>
                  <a:lnTo>
                    <a:pt x="143" y="267"/>
                  </a:lnTo>
                  <a:lnTo>
                    <a:pt x="127" y="270"/>
                  </a:lnTo>
                  <a:lnTo>
                    <a:pt x="99" y="248"/>
                  </a:lnTo>
                  <a:lnTo>
                    <a:pt x="94" y="234"/>
                  </a:lnTo>
                  <a:lnTo>
                    <a:pt x="65" y="240"/>
                  </a:lnTo>
                  <a:lnTo>
                    <a:pt x="31" y="230"/>
                  </a:lnTo>
                  <a:lnTo>
                    <a:pt x="31" y="212"/>
                  </a:lnTo>
                  <a:lnTo>
                    <a:pt x="31" y="212"/>
                  </a:lnTo>
                  <a:lnTo>
                    <a:pt x="13" y="212"/>
                  </a:lnTo>
                  <a:lnTo>
                    <a:pt x="13" y="197"/>
                  </a:lnTo>
                  <a:lnTo>
                    <a:pt x="13" y="197"/>
                  </a:lnTo>
                  <a:lnTo>
                    <a:pt x="21" y="192"/>
                  </a:lnTo>
                  <a:lnTo>
                    <a:pt x="1" y="173"/>
                  </a:lnTo>
                  <a:lnTo>
                    <a:pt x="13" y="147"/>
                  </a:lnTo>
                  <a:lnTo>
                    <a:pt x="36" y="151"/>
                  </a:lnTo>
                  <a:lnTo>
                    <a:pt x="44" y="145"/>
                  </a:lnTo>
                  <a:lnTo>
                    <a:pt x="26" y="107"/>
                  </a:lnTo>
                  <a:lnTo>
                    <a:pt x="15" y="107"/>
                  </a:lnTo>
                  <a:lnTo>
                    <a:pt x="0" y="88"/>
                  </a:lnTo>
                  <a:lnTo>
                    <a:pt x="40" y="74"/>
                  </a:lnTo>
                  <a:lnTo>
                    <a:pt x="23" y="61"/>
                  </a:lnTo>
                  <a:lnTo>
                    <a:pt x="24" y="34"/>
                  </a:lnTo>
                  <a:lnTo>
                    <a:pt x="24" y="34"/>
                  </a:lnTo>
                  <a:lnTo>
                    <a:pt x="28" y="34"/>
                  </a:lnTo>
                  <a:lnTo>
                    <a:pt x="28" y="34"/>
                  </a:lnTo>
                  <a:lnTo>
                    <a:pt x="69" y="26"/>
                  </a:lnTo>
                  <a:lnTo>
                    <a:pt x="96" y="2"/>
                  </a:lnTo>
                  <a:lnTo>
                    <a:pt x="109" y="0"/>
                  </a:lnTo>
                  <a:lnTo>
                    <a:pt x="109" y="0"/>
                  </a:lnTo>
                  <a:lnTo>
                    <a:pt x="114" y="1"/>
                  </a:lnTo>
                  <a:lnTo>
                    <a:pt x="114" y="1"/>
                  </a:lnTo>
                  <a:lnTo>
                    <a:pt x="115" y="36"/>
                  </a:lnTo>
                  <a:lnTo>
                    <a:pt x="124" y="44"/>
                  </a:lnTo>
                  <a:lnTo>
                    <a:pt x="127" y="64"/>
                  </a:lnTo>
                  <a:lnTo>
                    <a:pt x="153" y="74"/>
                  </a:lnTo>
                  <a:lnTo>
                    <a:pt x="149" y="104"/>
                  </a:lnTo>
                  <a:lnTo>
                    <a:pt x="164" y="136"/>
                  </a:lnTo>
                  <a:lnTo>
                    <a:pt x="164" y="151"/>
                  </a:lnTo>
                  <a:lnTo>
                    <a:pt x="147" y="169"/>
                  </a:lnTo>
                  <a:lnTo>
                    <a:pt x="148" y="181"/>
                  </a:lnTo>
                  <a:lnTo>
                    <a:pt x="164" y="187"/>
                  </a:lnTo>
                  <a:lnTo>
                    <a:pt x="167" y="200"/>
                  </a:lnTo>
                  <a:lnTo>
                    <a:pt x="147" y="207"/>
                  </a:lnTo>
                  <a:lnTo>
                    <a:pt x="147" y="219"/>
                  </a:lnTo>
                  <a:lnTo>
                    <a:pt x="147" y="219"/>
                  </a:lnTo>
                  <a:lnTo>
                    <a:pt x="143" y="225"/>
                  </a:lnTo>
                  <a:lnTo>
                    <a:pt x="162" y="252"/>
                  </a:lnTo>
                  <a:lnTo>
                    <a:pt x="150" y="275"/>
                  </a:lnTo>
                  <a:lnTo>
                    <a:pt x="150" y="275"/>
                  </a:lnTo>
                  <a:lnTo>
                    <a:pt x="149" y="27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16">
              <a:extLst>
                <a:ext uri="{FF2B5EF4-FFF2-40B4-BE49-F238E27FC236}">
                  <a16:creationId xmlns:a16="http://schemas.microsoft.com/office/drawing/2014/main" id="{94ECDA6C-577C-42B2-869A-EFCAE91E40EC}"/>
                </a:ext>
              </a:extLst>
            </p:cNvPr>
            <p:cNvSpPr>
              <a:spLocks/>
            </p:cNvSpPr>
            <p:nvPr/>
          </p:nvSpPr>
          <p:spPr bwMode="auto">
            <a:xfrm>
              <a:off x="5086350" y="2058988"/>
              <a:ext cx="592137" cy="627063"/>
            </a:xfrm>
            <a:custGeom>
              <a:avLst/>
              <a:gdLst>
                <a:gd name="T0" fmla="*/ 33 w 373"/>
                <a:gd name="T1" fmla="*/ 263 h 395"/>
                <a:gd name="T2" fmla="*/ 50 w 373"/>
                <a:gd name="T3" fmla="*/ 243 h 395"/>
                <a:gd name="T4" fmla="*/ 33 w 373"/>
                <a:gd name="T5" fmla="*/ 225 h 395"/>
                <a:gd name="T6" fmla="*/ 50 w 373"/>
                <a:gd name="T7" fmla="*/ 192 h 395"/>
                <a:gd name="T8" fmla="*/ 39 w 373"/>
                <a:gd name="T9" fmla="*/ 130 h 395"/>
                <a:gd name="T10" fmla="*/ 10 w 373"/>
                <a:gd name="T11" fmla="*/ 100 h 395"/>
                <a:gd name="T12" fmla="*/ 0 w 373"/>
                <a:gd name="T13" fmla="*/ 57 h 395"/>
                <a:gd name="T14" fmla="*/ 0 w 373"/>
                <a:gd name="T15" fmla="*/ 57 h 395"/>
                <a:gd name="T16" fmla="*/ 43 w 373"/>
                <a:gd name="T17" fmla="*/ 46 h 395"/>
                <a:gd name="T18" fmla="*/ 122 w 373"/>
                <a:gd name="T19" fmla="*/ 0 h 395"/>
                <a:gd name="T20" fmla="*/ 139 w 373"/>
                <a:gd name="T21" fmla="*/ 25 h 395"/>
                <a:gd name="T22" fmla="*/ 228 w 373"/>
                <a:gd name="T23" fmla="*/ 87 h 395"/>
                <a:gd name="T24" fmla="*/ 367 w 373"/>
                <a:gd name="T25" fmla="*/ 103 h 395"/>
                <a:gd name="T26" fmla="*/ 373 w 373"/>
                <a:gd name="T27" fmla="*/ 118 h 395"/>
                <a:gd name="T28" fmla="*/ 348 w 373"/>
                <a:gd name="T29" fmla="*/ 148 h 395"/>
                <a:gd name="T30" fmla="*/ 326 w 373"/>
                <a:gd name="T31" fmla="*/ 202 h 395"/>
                <a:gd name="T32" fmla="*/ 308 w 373"/>
                <a:gd name="T33" fmla="*/ 213 h 395"/>
                <a:gd name="T34" fmla="*/ 302 w 373"/>
                <a:gd name="T35" fmla="*/ 255 h 395"/>
                <a:gd name="T36" fmla="*/ 332 w 373"/>
                <a:gd name="T37" fmla="*/ 274 h 395"/>
                <a:gd name="T38" fmla="*/ 343 w 373"/>
                <a:gd name="T39" fmla="*/ 315 h 395"/>
                <a:gd name="T40" fmla="*/ 366 w 373"/>
                <a:gd name="T41" fmla="*/ 333 h 395"/>
                <a:gd name="T42" fmla="*/ 357 w 373"/>
                <a:gd name="T43" fmla="*/ 373 h 395"/>
                <a:gd name="T44" fmla="*/ 326 w 373"/>
                <a:gd name="T45" fmla="*/ 388 h 395"/>
                <a:gd name="T46" fmla="*/ 302 w 373"/>
                <a:gd name="T47" fmla="*/ 395 h 395"/>
                <a:gd name="T48" fmla="*/ 297 w 373"/>
                <a:gd name="T49" fmla="*/ 384 h 395"/>
                <a:gd name="T50" fmla="*/ 247 w 373"/>
                <a:gd name="T51" fmla="*/ 375 h 395"/>
                <a:gd name="T52" fmla="*/ 199 w 373"/>
                <a:gd name="T53" fmla="*/ 361 h 395"/>
                <a:gd name="T54" fmla="*/ 179 w 373"/>
                <a:gd name="T55" fmla="*/ 331 h 395"/>
                <a:gd name="T56" fmla="*/ 133 w 373"/>
                <a:gd name="T57" fmla="*/ 332 h 395"/>
                <a:gd name="T58" fmla="*/ 131 w 373"/>
                <a:gd name="T59" fmla="*/ 314 h 395"/>
                <a:gd name="T60" fmla="*/ 89 w 373"/>
                <a:gd name="T61" fmla="*/ 298 h 395"/>
                <a:gd name="T62" fmla="*/ 58 w 373"/>
                <a:gd name="T63" fmla="*/ 273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3" h="395">
                  <a:moveTo>
                    <a:pt x="33" y="275"/>
                  </a:moveTo>
                  <a:lnTo>
                    <a:pt x="33" y="263"/>
                  </a:lnTo>
                  <a:lnTo>
                    <a:pt x="53" y="256"/>
                  </a:lnTo>
                  <a:lnTo>
                    <a:pt x="50" y="243"/>
                  </a:lnTo>
                  <a:lnTo>
                    <a:pt x="34" y="237"/>
                  </a:lnTo>
                  <a:lnTo>
                    <a:pt x="33" y="225"/>
                  </a:lnTo>
                  <a:lnTo>
                    <a:pt x="50" y="207"/>
                  </a:lnTo>
                  <a:lnTo>
                    <a:pt x="50" y="192"/>
                  </a:lnTo>
                  <a:lnTo>
                    <a:pt x="35" y="160"/>
                  </a:lnTo>
                  <a:lnTo>
                    <a:pt x="39" y="130"/>
                  </a:lnTo>
                  <a:lnTo>
                    <a:pt x="13" y="120"/>
                  </a:lnTo>
                  <a:lnTo>
                    <a:pt x="10" y="100"/>
                  </a:lnTo>
                  <a:lnTo>
                    <a:pt x="1" y="92"/>
                  </a:lnTo>
                  <a:lnTo>
                    <a:pt x="0" y="57"/>
                  </a:lnTo>
                  <a:lnTo>
                    <a:pt x="0" y="57"/>
                  </a:lnTo>
                  <a:lnTo>
                    <a:pt x="0" y="57"/>
                  </a:lnTo>
                  <a:lnTo>
                    <a:pt x="0" y="57"/>
                  </a:lnTo>
                  <a:lnTo>
                    <a:pt x="43" y="46"/>
                  </a:lnTo>
                  <a:lnTo>
                    <a:pt x="68" y="22"/>
                  </a:lnTo>
                  <a:lnTo>
                    <a:pt x="122" y="0"/>
                  </a:lnTo>
                  <a:lnTo>
                    <a:pt x="122" y="0"/>
                  </a:lnTo>
                  <a:lnTo>
                    <a:pt x="139" y="25"/>
                  </a:lnTo>
                  <a:lnTo>
                    <a:pt x="210" y="34"/>
                  </a:lnTo>
                  <a:lnTo>
                    <a:pt x="228" y="87"/>
                  </a:lnTo>
                  <a:lnTo>
                    <a:pt x="340" y="95"/>
                  </a:lnTo>
                  <a:lnTo>
                    <a:pt x="367" y="103"/>
                  </a:lnTo>
                  <a:lnTo>
                    <a:pt x="373" y="118"/>
                  </a:lnTo>
                  <a:lnTo>
                    <a:pt x="373" y="118"/>
                  </a:lnTo>
                  <a:lnTo>
                    <a:pt x="357" y="147"/>
                  </a:lnTo>
                  <a:lnTo>
                    <a:pt x="348" y="148"/>
                  </a:lnTo>
                  <a:lnTo>
                    <a:pt x="345" y="193"/>
                  </a:lnTo>
                  <a:lnTo>
                    <a:pt x="326" y="202"/>
                  </a:lnTo>
                  <a:lnTo>
                    <a:pt x="322" y="213"/>
                  </a:lnTo>
                  <a:lnTo>
                    <a:pt x="308" y="213"/>
                  </a:lnTo>
                  <a:lnTo>
                    <a:pt x="293" y="237"/>
                  </a:lnTo>
                  <a:lnTo>
                    <a:pt x="302" y="255"/>
                  </a:lnTo>
                  <a:lnTo>
                    <a:pt x="297" y="261"/>
                  </a:lnTo>
                  <a:lnTo>
                    <a:pt x="332" y="274"/>
                  </a:lnTo>
                  <a:lnTo>
                    <a:pt x="334" y="310"/>
                  </a:lnTo>
                  <a:lnTo>
                    <a:pt x="343" y="315"/>
                  </a:lnTo>
                  <a:lnTo>
                    <a:pt x="355" y="302"/>
                  </a:lnTo>
                  <a:lnTo>
                    <a:pt x="366" y="333"/>
                  </a:lnTo>
                  <a:lnTo>
                    <a:pt x="356" y="350"/>
                  </a:lnTo>
                  <a:lnTo>
                    <a:pt x="357" y="373"/>
                  </a:lnTo>
                  <a:lnTo>
                    <a:pt x="333" y="378"/>
                  </a:lnTo>
                  <a:lnTo>
                    <a:pt x="326" y="388"/>
                  </a:lnTo>
                  <a:lnTo>
                    <a:pt x="310" y="385"/>
                  </a:lnTo>
                  <a:lnTo>
                    <a:pt x="302" y="395"/>
                  </a:lnTo>
                  <a:lnTo>
                    <a:pt x="302" y="395"/>
                  </a:lnTo>
                  <a:lnTo>
                    <a:pt x="297" y="384"/>
                  </a:lnTo>
                  <a:lnTo>
                    <a:pt x="297" y="384"/>
                  </a:lnTo>
                  <a:lnTo>
                    <a:pt x="247" y="375"/>
                  </a:lnTo>
                  <a:lnTo>
                    <a:pt x="233" y="363"/>
                  </a:lnTo>
                  <a:lnTo>
                    <a:pt x="199" y="361"/>
                  </a:lnTo>
                  <a:lnTo>
                    <a:pt x="197" y="346"/>
                  </a:lnTo>
                  <a:lnTo>
                    <a:pt x="179" y="331"/>
                  </a:lnTo>
                  <a:lnTo>
                    <a:pt x="142" y="325"/>
                  </a:lnTo>
                  <a:lnTo>
                    <a:pt x="133" y="332"/>
                  </a:lnTo>
                  <a:lnTo>
                    <a:pt x="121" y="325"/>
                  </a:lnTo>
                  <a:lnTo>
                    <a:pt x="131" y="314"/>
                  </a:lnTo>
                  <a:lnTo>
                    <a:pt x="100" y="280"/>
                  </a:lnTo>
                  <a:lnTo>
                    <a:pt x="89" y="298"/>
                  </a:lnTo>
                  <a:lnTo>
                    <a:pt x="76" y="296"/>
                  </a:lnTo>
                  <a:lnTo>
                    <a:pt x="58" y="273"/>
                  </a:lnTo>
                  <a:lnTo>
                    <a:pt x="33" y="27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0" name="Freeform 17">
              <a:extLst>
                <a:ext uri="{FF2B5EF4-FFF2-40B4-BE49-F238E27FC236}">
                  <a16:creationId xmlns:a16="http://schemas.microsoft.com/office/drawing/2014/main" id="{81440BF6-18F8-4D7D-ACCC-BC8AF4864210}"/>
                </a:ext>
              </a:extLst>
            </p:cNvPr>
            <p:cNvSpPr>
              <a:spLocks/>
            </p:cNvSpPr>
            <p:nvPr/>
          </p:nvSpPr>
          <p:spPr bwMode="auto">
            <a:xfrm>
              <a:off x="4699000" y="2382838"/>
              <a:ext cx="468312" cy="547688"/>
            </a:xfrm>
            <a:custGeom>
              <a:avLst/>
              <a:gdLst>
                <a:gd name="T0" fmla="*/ 143 w 295"/>
                <a:gd name="T1" fmla="*/ 63 h 345"/>
                <a:gd name="T2" fmla="*/ 161 w 295"/>
                <a:gd name="T3" fmla="*/ 64 h 345"/>
                <a:gd name="T4" fmla="*/ 161 w 295"/>
                <a:gd name="T5" fmla="*/ 64 h 345"/>
                <a:gd name="T6" fmla="*/ 161 w 295"/>
                <a:gd name="T7" fmla="*/ 82 h 345"/>
                <a:gd name="T8" fmla="*/ 195 w 295"/>
                <a:gd name="T9" fmla="*/ 92 h 345"/>
                <a:gd name="T10" fmla="*/ 224 w 295"/>
                <a:gd name="T11" fmla="*/ 86 h 345"/>
                <a:gd name="T12" fmla="*/ 229 w 295"/>
                <a:gd name="T13" fmla="*/ 100 h 345"/>
                <a:gd name="T14" fmla="*/ 257 w 295"/>
                <a:gd name="T15" fmla="*/ 122 h 345"/>
                <a:gd name="T16" fmla="*/ 273 w 295"/>
                <a:gd name="T17" fmla="*/ 119 h 345"/>
                <a:gd name="T18" fmla="*/ 272 w 295"/>
                <a:gd name="T19" fmla="*/ 130 h 345"/>
                <a:gd name="T20" fmla="*/ 279 w 295"/>
                <a:gd name="T21" fmla="*/ 131 h 345"/>
                <a:gd name="T22" fmla="*/ 279 w 295"/>
                <a:gd name="T23" fmla="*/ 131 h 345"/>
                <a:gd name="T24" fmla="*/ 275 w 295"/>
                <a:gd name="T25" fmla="*/ 141 h 345"/>
                <a:gd name="T26" fmla="*/ 275 w 295"/>
                <a:gd name="T27" fmla="*/ 141 h 345"/>
                <a:gd name="T28" fmla="*/ 295 w 295"/>
                <a:gd name="T29" fmla="*/ 165 h 345"/>
                <a:gd name="T30" fmla="*/ 265 w 295"/>
                <a:gd name="T31" fmla="*/ 201 h 345"/>
                <a:gd name="T32" fmla="*/ 274 w 295"/>
                <a:gd name="T33" fmla="*/ 229 h 345"/>
                <a:gd name="T34" fmla="*/ 245 w 295"/>
                <a:gd name="T35" fmla="*/ 240 h 345"/>
                <a:gd name="T36" fmla="*/ 260 w 295"/>
                <a:gd name="T37" fmla="*/ 259 h 345"/>
                <a:gd name="T38" fmla="*/ 235 w 295"/>
                <a:gd name="T39" fmla="*/ 284 h 345"/>
                <a:gd name="T40" fmla="*/ 238 w 295"/>
                <a:gd name="T41" fmla="*/ 298 h 345"/>
                <a:gd name="T42" fmla="*/ 249 w 295"/>
                <a:gd name="T43" fmla="*/ 301 h 345"/>
                <a:gd name="T44" fmla="*/ 200 w 295"/>
                <a:gd name="T45" fmla="*/ 329 h 345"/>
                <a:gd name="T46" fmla="*/ 200 w 295"/>
                <a:gd name="T47" fmla="*/ 329 h 345"/>
                <a:gd name="T48" fmla="*/ 198 w 295"/>
                <a:gd name="T49" fmla="*/ 322 h 345"/>
                <a:gd name="T50" fmla="*/ 198 w 295"/>
                <a:gd name="T51" fmla="*/ 322 h 345"/>
                <a:gd name="T52" fmla="*/ 160 w 295"/>
                <a:gd name="T53" fmla="*/ 317 h 345"/>
                <a:gd name="T54" fmla="*/ 149 w 295"/>
                <a:gd name="T55" fmla="*/ 322 h 345"/>
                <a:gd name="T56" fmla="*/ 146 w 295"/>
                <a:gd name="T57" fmla="*/ 331 h 345"/>
                <a:gd name="T58" fmla="*/ 154 w 295"/>
                <a:gd name="T59" fmla="*/ 336 h 345"/>
                <a:gd name="T60" fmla="*/ 125 w 295"/>
                <a:gd name="T61" fmla="*/ 345 h 345"/>
                <a:gd name="T62" fmla="*/ 101 w 295"/>
                <a:gd name="T63" fmla="*/ 309 h 345"/>
                <a:gd name="T64" fmla="*/ 101 w 295"/>
                <a:gd name="T65" fmla="*/ 309 h 345"/>
                <a:gd name="T66" fmla="*/ 95 w 295"/>
                <a:gd name="T67" fmla="*/ 307 h 345"/>
                <a:gd name="T68" fmla="*/ 95 w 295"/>
                <a:gd name="T69" fmla="*/ 307 h 345"/>
                <a:gd name="T70" fmla="*/ 56 w 295"/>
                <a:gd name="T71" fmla="*/ 249 h 345"/>
                <a:gd name="T72" fmla="*/ 97 w 295"/>
                <a:gd name="T73" fmla="*/ 217 h 345"/>
                <a:gd name="T74" fmla="*/ 59 w 295"/>
                <a:gd name="T75" fmla="*/ 181 h 345"/>
                <a:gd name="T76" fmla="*/ 51 w 295"/>
                <a:gd name="T77" fmla="*/ 153 h 345"/>
                <a:gd name="T78" fmla="*/ 21 w 295"/>
                <a:gd name="T79" fmla="*/ 127 h 345"/>
                <a:gd name="T80" fmla="*/ 13 w 295"/>
                <a:gd name="T81" fmla="*/ 100 h 345"/>
                <a:gd name="T82" fmla="*/ 13 w 295"/>
                <a:gd name="T83" fmla="*/ 100 h 345"/>
                <a:gd name="T84" fmla="*/ 12 w 295"/>
                <a:gd name="T85" fmla="*/ 101 h 345"/>
                <a:gd name="T86" fmla="*/ 12 w 295"/>
                <a:gd name="T87" fmla="*/ 101 h 345"/>
                <a:gd name="T88" fmla="*/ 9 w 295"/>
                <a:gd name="T89" fmla="*/ 72 h 345"/>
                <a:gd name="T90" fmla="*/ 0 w 295"/>
                <a:gd name="T91" fmla="*/ 72 h 345"/>
                <a:gd name="T92" fmla="*/ 0 w 295"/>
                <a:gd name="T93" fmla="*/ 72 h 345"/>
                <a:gd name="T94" fmla="*/ 1 w 295"/>
                <a:gd name="T95" fmla="*/ 58 h 345"/>
                <a:gd name="T96" fmla="*/ 1 w 295"/>
                <a:gd name="T97" fmla="*/ 58 h 345"/>
                <a:gd name="T98" fmla="*/ 18 w 295"/>
                <a:gd name="T99" fmla="*/ 37 h 345"/>
                <a:gd name="T100" fmla="*/ 4 w 295"/>
                <a:gd name="T101" fmla="*/ 16 h 345"/>
                <a:gd name="T102" fmla="*/ 11 w 295"/>
                <a:gd name="T103" fmla="*/ 0 h 345"/>
                <a:gd name="T104" fmla="*/ 49 w 295"/>
                <a:gd name="T105" fmla="*/ 13 h 345"/>
                <a:gd name="T106" fmla="*/ 55 w 295"/>
                <a:gd name="T107" fmla="*/ 38 h 345"/>
                <a:gd name="T108" fmla="*/ 79 w 295"/>
                <a:gd name="T109" fmla="*/ 27 h 345"/>
                <a:gd name="T110" fmla="*/ 95 w 295"/>
                <a:gd name="T111" fmla="*/ 50 h 345"/>
                <a:gd name="T112" fmla="*/ 124 w 295"/>
                <a:gd name="T113" fmla="*/ 47 h 345"/>
                <a:gd name="T114" fmla="*/ 143 w 295"/>
                <a:gd name="T115" fmla="*/ 6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5" h="345">
                  <a:moveTo>
                    <a:pt x="143" y="63"/>
                  </a:moveTo>
                  <a:lnTo>
                    <a:pt x="161" y="64"/>
                  </a:lnTo>
                  <a:lnTo>
                    <a:pt x="161" y="64"/>
                  </a:lnTo>
                  <a:lnTo>
                    <a:pt x="161" y="82"/>
                  </a:lnTo>
                  <a:lnTo>
                    <a:pt x="195" y="92"/>
                  </a:lnTo>
                  <a:lnTo>
                    <a:pt x="224" y="86"/>
                  </a:lnTo>
                  <a:lnTo>
                    <a:pt x="229" y="100"/>
                  </a:lnTo>
                  <a:lnTo>
                    <a:pt x="257" y="122"/>
                  </a:lnTo>
                  <a:lnTo>
                    <a:pt x="273" y="119"/>
                  </a:lnTo>
                  <a:lnTo>
                    <a:pt x="272" y="130"/>
                  </a:lnTo>
                  <a:lnTo>
                    <a:pt x="279" y="131"/>
                  </a:lnTo>
                  <a:lnTo>
                    <a:pt x="279" y="131"/>
                  </a:lnTo>
                  <a:lnTo>
                    <a:pt x="275" y="141"/>
                  </a:lnTo>
                  <a:lnTo>
                    <a:pt x="275" y="141"/>
                  </a:lnTo>
                  <a:lnTo>
                    <a:pt x="295" y="165"/>
                  </a:lnTo>
                  <a:lnTo>
                    <a:pt x="265" y="201"/>
                  </a:lnTo>
                  <a:lnTo>
                    <a:pt x="274" y="229"/>
                  </a:lnTo>
                  <a:lnTo>
                    <a:pt x="245" y="240"/>
                  </a:lnTo>
                  <a:lnTo>
                    <a:pt x="260" y="259"/>
                  </a:lnTo>
                  <a:lnTo>
                    <a:pt x="235" y="284"/>
                  </a:lnTo>
                  <a:lnTo>
                    <a:pt x="238" y="298"/>
                  </a:lnTo>
                  <a:lnTo>
                    <a:pt x="249" y="301"/>
                  </a:lnTo>
                  <a:lnTo>
                    <a:pt x="200" y="329"/>
                  </a:lnTo>
                  <a:lnTo>
                    <a:pt x="200" y="329"/>
                  </a:lnTo>
                  <a:lnTo>
                    <a:pt x="198" y="322"/>
                  </a:lnTo>
                  <a:lnTo>
                    <a:pt x="198" y="322"/>
                  </a:lnTo>
                  <a:lnTo>
                    <a:pt x="160" y="317"/>
                  </a:lnTo>
                  <a:lnTo>
                    <a:pt x="149" y="322"/>
                  </a:lnTo>
                  <a:lnTo>
                    <a:pt x="146" y="331"/>
                  </a:lnTo>
                  <a:lnTo>
                    <a:pt x="154" y="336"/>
                  </a:lnTo>
                  <a:lnTo>
                    <a:pt x="125" y="345"/>
                  </a:lnTo>
                  <a:lnTo>
                    <a:pt x="101" y="309"/>
                  </a:lnTo>
                  <a:lnTo>
                    <a:pt x="101" y="309"/>
                  </a:lnTo>
                  <a:lnTo>
                    <a:pt x="95" y="307"/>
                  </a:lnTo>
                  <a:lnTo>
                    <a:pt x="95" y="307"/>
                  </a:lnTo>
                  <a:lnTo>
                    <a:pt x="56" y="249"/>
                  </a:lnTo>
                  <a:lnTo>
                    <a:pt x="97" y="217"/>
                  </a:lnTo>
                  <a:lnTo>
                    <a:pt x="59" y="181"/>
                  </a:lnTo>
                  <a:lnTo>
                    <a:pt x="51" y="153"/>
                  </a:lnTo>
                  <a:lnTo>
                    <a:pt x="21" y="127"/>
                  </a:lnTo>
                  <a:lnTo>
                    <a:pt x="13" y="100"/>
                  </a:lnTo>
                  <a:lnTo>
                    <a:pt x="13" y="100"/>
                  </a:lnTo>
                  <a:lnTo>
                    <a:pt x="12" y="101"/>
                  </a:lnTo>
                  <a:lnTo>
                    <a:pt x="12" y="101"/>
                  </a:lnTo>
                  <a:lnTo>
                    <a:pt x="9" y="72"/>
                  </a:lnTo>
                  <a:lnTo>
                    <a:pt x="0" y="72"/>
                  </a:lnTo>
                  <a:lnTo>
                    <a:pt x="0" y="72"/>
                  </a:lnTo>
                  <a:lnTo>
                    <a:pt x="1" y="58"/>
                  </a:lnTo>
                  <a:lnTo>
                    <a:pt x="1" y="58"/>
                  </a:lnTo>
                  <a:lnTo>
                    <a:pt x="18" y="37"/>
                  </a:lnTo>
                  <a:lnTo>
                    <a:pt x="4" y="16"/>
                  </a:lnTo>
                  <a:lnTo>
                    <a:pt x="11" y="0"/>
                  </a:lnTo>
                  <a:lnTo>
                    <a:pt x="49" y="13"/>
                  </a:lnTo>
                  <a:lnTo>
                    <a:pt x="55" y="38"/>
                  </a:lnTo>
                  <a:lnTo>
                    <a:pt x="79" y="27"/>
                  </a:lnTo>
                  <a:lnTo>
                    <a:pt x="95" y="50"/>
                  </a:lnTo>
                  <a:lnTo>
                    <a:pt x="124" y="47"/>
                  </a:lnTo>
                  <a:lnTo>
                    <a:pt x="143" y="6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1" name="Freeform 18">
              <a:extLst>
                <a:ext uri="{FF2B5EF4-FFF2-40B4-BE49-F238E27FC236}">
                  <a16:creationId xmlns:a16="http://schemas.microsoft.com/office/drawing/2014/main" id="{76CC1535-5849-4400-BC31-42B070F9787C}"/>
                </a:ext>
              </a:extLst>
            </p:cNvPr>
            <p:cNvSpPr>
              <a:spLocks/>
            </p:cNvSpPr>
            <p:nvPr/>
          </p:nvSpPr>
          <p:spPr bwMode="auto">
            <a:xfrm>
              <a:off x="5016500" y="2492375"/>
              <a:ext cx="549275" cy="496888"/>
            </a:xfrm>
            <a:custGeom>
              <a:avLst/>
              <a:gdLst>
                <a:gd name="T0" fmla="*/ 218 w 346"/>
                <a:gd name="T1" fmla="*/ 284 h 313"/>
                <a:gd name="T2" fmla="*/ 206 w 346"/>
                <a:gd name="T3" fmla="*/ 298 h 313"/>
                <a:gd name="T4" fmla="*/ 171 w 346"/>
                <a:gd name="T5" fmla="*/ 288 h 313"/>
                <a:gd name="T6" fmla="*/ 173 w 346"/>
                <a:gd name="T7" fmla="*/ 271 h 313"/>
                <a:gd name="T8" fmla="*/ 139 w 346"/>
                <a:gd name="T9" fmla="*/ 239 h 313"/>
                <a:gd name="T10" fmla="*/ 127 w 346"/>
                <a:gd name="T11" fmla="*/ 279 h 313"/>
                <a:gd name="T12" fmla="*/ 89 w 346"/>
                <a:gd name="T13" fmla="*/ 289 h 313"/>
                <a:gd name="T14" fmla="*/ 81 w 346"/>
                <a:gd name="T15" fmla="*/ 313 h 313"/>
                <a:gd name="T16" fmla="*/ 28 w 346"/>
                <a:gd name="T17" fmla="*/ 305 h 313"/>
                <a:gd name="T18" fmla="*/ 17 w 346"/>
                <a:gd name="T19" fmla="*/ 296 h 313"/>
                <a:gd name="T20" fmla="*/ 2 w 346"/>
                <a:gd name="T21" fmla="*/ 272 h 313"/>
                <a:gd name="T22" fmla="*/ 0 w 346"/>
                <a:gd name="T23" fmla="*/ 260 h 313"/>
                <a:gd name="T24" fmla="*/ 49 w 346"/>
                <a:gd name="T25" fmla="*/ 232 h 313"/>
                <a:gd name="T26" fmla="*/ 35 w 346"/>
                <a:gd name="T27" fmla="*/ 215 h 313"/>
                <a:gd name="T28" fmla="*/ 45 w 346"/>
                <a:gd name="T29" fmla="*/ 171 h 313"/>
                <a:gd name="T30" fmla="*/ 65 w 346"/>
                <a:gd name="T31" fmla="*/ 132 h 313"/>
                <a:gd name="T32" fmla="*/ 75 w 346"/>
                <a:gd name="T33" fmla="*/ 72 h 313"/>
                <a:gd name="T34" fmla="*/ 80 w 346"/>
                <a:gd name="T35" fmla="*/ 58 h 313"/>
                <a:gd name="T36" fmla="*/ 92 w 346"/>
                <a:gd name="T37" fmla="*/ 35 h 313"/>
                <a:gd name="T38" fmla="*/ 77 w 346"/>
                <a:gd name="T39" fmla="*/ 2 h 313"/>
                <a:gd name="T40" fmla="*/ 102 w 346"/>
                <a:gd name="T41" fmla="*/ 0 h 313"/>
                <a:gd name="T42" fmla="*/ 133 w 346"/>
                <a:gd name="T43" fmla="*/ 25 h 313"/>
                <a:gd name="T44" fmla="*/ 175 w 346"/>
                <a:gd name="T45" fmla="*/ 41 h 313"/>
                <a:gd name="T46" fmla="*/ 177 w 346"/>
                <a:gd name="T47" fmla="*/ 59 h 313"/>
                <a:gd name="T48" fmla="*/ 223 w 346"/>
                <a:gd name="T49" fmla="*/ 58 h 313"/>
                <a:gd name="T50" fmla="*/ 243 w 346"/>
                <a:gd name="T51" fmla="*/ 88 h 313"/>
                <a:gd name="T52" fmla="*/ 291 w 346"/>
                <a:gd name="T53" fmla="*/ 102 h 313"/>
                <a:gd name="T54" fmla="*/ 341 w 346"/>
                <a:gd name="T55" fmla="*/ 111 h 313"/>
                <a:gd name="T56" fmla="*/ 346 w 346"/>
                <a:gd name="T57" fmla="*/ 122 h 313"/>
                <a:gd name="T58" fmla="*/ 333 w 346"/>
                <a:gd name="T59" fmla="*/ 153 h 313"/>
                <a:gd name="T60" fmla="*/ 327 w 346"/>
                <a:gd name="T61" fmla="*/ 172 h 313"/>
                <a:gd name="T62" fmla="*/ 294 w 346"/>
                <a:gd name="T63" fmla="*/ 213 h 313"/>
                <a:gd name="T64" fmla="*/ 285 w 346"/>
                <a:gd name="T65" fmla="*/ 257 h 313"/>
                <a:gd name="T66" fmla="*/ 278 w 346"/>
                <a:gd name="T67" fmla="*/ 263 h 313"/>
                <a:gd name="T68" fmla="*/ 243 w 346"/>
                <a:gd name="T69" fmla="*/ 26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6" h="313">
                  <a:moveTo>
                    <a:pt x="219" y="287"/>
                  </a:moveTo>
                  <a:lnTo>
                    <a:pt x="218" y="284"/>
                  </a:lnTo>
                  <a:lnTo>
                    <a:pt x="218" y="284"/>
                  </a:lnTo>
                  <a:lnTo>
                    <a:pt x="206" y="298"/>
                  </a:lnTo>
                  <a:lnTo>
                    <a:pt x="188" y="302"/>
                  </a:lnTo>
                  <a:lnTo>
                    <a:pt x="171" y="288"/>
                  </a:lnTo>
                  <a:lnTo>
                    <a:pt x="183" y="282"/>
                  </a:lnTo>
                  <a:lnTo>
                    <a:pt x="173" y="271"/>
                  </a:lnTo>
                  <a:lnTo>
                    <a:pt x="138" y="280"/>
                  </a:lnTo>
                  <a:lnTo>
                    <a:pt x="139" y="239"/>
                  </a:lnTo>
                  <a:lnTo>
                    <a:pt x="129" y="248"/>
                  </a:lnTo>
                  <a:lnTo>
                    <a:pt x="127" y="279"/>
                  </a:lnTo>
                  <a:lnTo>
                    <a:pt x="108" y="292"/>
                  </a:lnTo>
                  <a:lnTo>
                    <a:pt x="89" y="289"/>
                  </a:lnTo>
                  <a:lnTo>
                    <a:pt x="94" y="308"/>
                  </a:lnTo>
                  <a:lnTo>
                    <a:pt x="81" y="313"/>
                  </a:lnTo>
                  <a:lnTo>
                    <a:pt x="36" y="299"/>
                  </a:lnTo>
                  <a:lnTo>
                    <a:pt x="28" y="305"/>
                  </a:lnTo>
                  <a:lnTo>
                    <a:pt x="28" y="305"/>
                  </a:lnTo>
                  <a:lnTo>
                    <a:pt x="17" y="296"/>
                  </a:lnTo>
                  <a:lnTo>
                    <a:pt x="17" y="296"/>
                  </a:lnTo>
                  <a:lnTo>
                    <a:pt x="2" y="272"/>
                  </a:lnTo>
                  <a:lnTo>
                    <a:pt x="2" y="272"/>
                  </a:lnTo>
                  <a:lnTo>
                    <a:pt x="0" y="260"/>
                  </a:lnTo>
                  <a:lnTo>
                    <a:pt x="0" y="260"/>
                  </a:lnTo>
                  <a:lnTo>
                    <a:pt x="49" y="232"/>
                  </a:lnTo>
                  <a:lnTo>
                    <a:pt x="38" y="229"/>
                  </a:lnTo>
                  <a:lnTo>
                    <a:pt x="35" y="215"/>
                  </a:lnTo>
                  <a:lnTo>
                    <a:pt x="60" y="190"/>
                  </a:lnTo>
                  <a:lnTo>
                    <a:pt x="45" y="171"/>
                  </a:lnTo>
                  <a:lnTo>
                    <a:pt x="74" y="160"/>
                  </a:lnTo>
                  <a:lnTo>
                    <a:pt x="65" y="132"/>
                  </a:lnTo>
                  <a:lnTo>
                    <a:pt x="95" y="96"/>
                  </a:lnTo>
                  <a:lnTo>
                    <a:pt x="75" y="72"/>
                  </a:lnTo>
                  <a:lnTo>
                    <a:pt x="75" y="72"/>
                  </a:lnTo>
                  <a:lnTo>
                    <a:pt x="80" y="58"/>
                  </a:lnTo>
                  <a:lnTo>
                    <a:pt x="80" y="58"/>
                  </a:lnTo>
                  <a:lnTo>
                    <a:pt x="92" y="35"/>
                  </a:lnTo>
                  <a:lnTo>
                    <a:pt x="73" y="8"/>
                  </a:lnTo>
                  <a:lnTo>
                    <a:pt x="77" y="2"/>
                  </a:lnTo>
                  <a:lnTo>
                    <a:pt x="77" y="2"/>
                  </a:lnTo>
                  <a:lnTo>
                    <a:pt x="102" y="0"/>
                  </a:lnTo>
                  <a:lnTo>
                    <a:pt x="120" y="23"/>
                  </a:lnTo>
                  <a:lnTo>
                    <a:pt x="133" y="25"/>
                  </a:lnTo>
                  <a:lnTo>
                    <a:pt x="144" y="7"/>
                  </a:lnTo>
                  <a:lnTo>
                    <a:pt x="175" y="41"/>
                  </a:lnTo>
                  <a:lnTo>
                    <a:pt x="165" y="52"/>
                  </a:lnTo>
                  <a:lnTo>
                    <a:pt x="177" y="59"/>
                  </a:lnTo>
                  <a:lnTo>
                    <a:pt x="186" y="52"/>
                  </a:lnTo>
                  <a:lnTo>
                    <a:pt x="223" y="58"/>
                  </a:lnTo>
                  <a:lnTo>
                    <a:pt x="241" y="73"/>
                  </a:lnTo>
                  <a:lnTo>
                    <a:pt x="243" y="88"/>
                  </a:lnTo>
                  <a:lnTo>
                    <a:pt x="277" y="90"/>
                  </a:lnTo>
                  <a:lnTo>
                    <a:pt x="291" y="102"/>
                  </a:lnTo>
                  <a:lnTo>
                    <a:pt x="341" y="111"/>
                  </a:lnTo>
                  <a:lnTo>
                    <a:pt x="341" y="111"/>
                  </a:lnTo>
                  <a:lnTo>
                    <a:pt x="346" y="122"/>
                  </a:lnTo>
                  <a:lnTo>
                    <a:pt x="346" y="122"/>
                  </a:lnTo>
                  <a:lnTo>
                    <a:pt x="333" y="153"/>
                  </a:lnTo>
                  <a:lnTo>
                    <a:pt x="333" y="153"/>
                  </a:lnTo>
                  <a:lnTo>
                    <a:pt x="327" y="172"/>
                  </a:lnTo>
                  <a:lnTo>
                    <a:pt x="327" y="172"/>
                  </a:lnTo>
                  <a:lnTo>
                    <a:pt x="309" y="212"/>
                  </a:lnTo>
                  <a:lnTo>
                    <a:pt x="294" y="213"/>
                  </a:lnTo>
                  <a:lnTo>
                    <a:pt x="299" y="242"/>
                  </a:lnTo>
                  <a:lnTo>
                    <a:pt x="285" y="257"/>
                  </a:lnTo>
                  <a:lnTo>
                    <a:pt x="285" y="257"/>
                  </a:lnTo>
                  <a:lnTo>
                    <a:pt x="278" y="263"/>
                  </a:lnTo>
                  <a:lnTo>
                    <a:pt x="278" y="263"/>
                  </a:lnTo>
                  <a:lnTo>
                    <a:pt x="243" y="265"/>
                  </a:lnTo>
                  <a:lnTo>
                    <a:pt x="219" y="28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2" name="Freeform 19">
              <a:extLst>
                <a:ext uri="{FF2B5EF4-FFF2-40B4-BE49-F238E27FC236}">
                  <a16:creationId xmlns:a16="http://schemas.microsoft.com/office/drawing/2014/main" id="{2EAF80B8-7B6F-458F-8919-A56B7433DD29}"/>
                </a:ext>
              </a:extLst>
            </p:cNvPr>
            <p:cNvSpPr>
              <a:spLocks/>
            </p:cNvSpPr>
            <p:nvPr/>
          </p:nvSpPr>
          <p:spPr bwMode="auto">
            <a:xfrm>
              <a:off x="5541963" y="2152650"/>
              <a:ext cx="598487" cy="690563"/>
            </a:xfrm>
            <a:custGeom>
              <a:avLst/>
              <a:gdLst>
                <a:gd name="T0" fmla="*/ 23 w 377"/>
                <a:gd name="T1" fmla="*/ 326 h 435"/>
                <a:gd name="T2" fmla="*/ 46 w 377"/>
                <a:gd name="T3" fmla="*/ 319 h 435"/>
                <a:gd name="T4" fmla="*/ 69 w 377"/>
                <a:gd name="T5" fmla="*/ 291 h 435"/>
                <a:gd name="T6" fmla="*/ 68 w 377"/>
                <a:gd name="T7" fmla="*/ 243 h 435"/>
                <a:gd name="T8" fmla="*/ 47 w 377"/>
                <a:gd name="T9" fmla="*/ 251 h 435"/>
                <a:gd name="T10" fmla="*/ 10 w 377"/>
                <a:gd name="T11" fmla="*/ 202 h 435"/>
                <a:gd name="T12" fmla="*/ 6 w 377"/>
                <a:gd name="T13" fmla="*/ 178 h 435"/>
                <a:gd name="T14" fmla="*/ 35 w 377"/>
                <a:gd name="T15" fmla="*/ 154 h 435"/>
                <a:gd name="T16" fmla="*/ 58 w 377"/>
                <a:gd name="T17" fmla="*/ 134 h 435"/>
                <a:gd name="T18" fmla="*/ 70 w 377"/>
                <a:gd name="T19" fmla="*/ 88 h 435"/>
                <a:gd name="T20" fmla="*/ 86 w 377"/>
                <a:gd name="T21" fmla="*/ 59 h 435"/>
                <a:gd name="T22" fmla="*/ 135 w 377"/>
                <a:gd name="T23" fmla="*/ 131 h 435"/>
                <a:gd name="T24" fmla="*/ 202 w 377"/>
                <a:gd name="T25" fmla="*/ 30 h 435"/>
                <a:gd name="T26" fmla="*/ 305 w 377"/>
                <a:gd name="T27" fmla="*/ 45 h 435"/>
                <a:gd name="T28" fmla="*/ 343 w 377"/>
                <a:gd name="T29" fmla="*/ 53 h 435"/>
                <a:gd name="T30" fmla="*/ 377 w 377"/>
                <a:gd name="T31" fmla="*/ 95 h 435"/>
                <a:gd name="T32" fmla="*/ 325 w 377"/>
                <a:gd name="T33" fmla="*/ 90 h 435"/>
                <a:gd name="T34" fmla="*/ 295 w 377"/>
                <a:gd name="T35" fmla="*/ 127 h 435"/>
                <a:gd name="T36" fmla="*/ 298 w 377"/>
                <a:gd name="T37" fmla="*/ 220 h 435"/>
                <a:gd name="T38" fmla="*/ 346 w 377"/>
                <a:gd name="T39" fmla="*/ 239 h 435"/>
                <a:gd name="T40" fmla="*/ 331 w 377"/>
                <a:gd name="T41" fmla="*/ 270 h 435"/>
                <a:gd name="T42" fmla="*/ 325 w 377"/>
                <a:gd name="T43" fmla="*/ 298 h 435"/>
                <a:gd name="T44" fmla="*/ 322 w 377"/>
                <a:gd name="T45" fmla="*/ 348 h 435"/>
                <a:gd name="T46" fmla="*/ 289 w 377"/>
                <a:gd name="T47" fmla="*/ 357 h 435"/>
                <a:gd name="T48" fmla="*/ 259 w 377"/>
                <a:gd name="T49" fmla="*/ 335 h 435"/>
                <a:gd name="T50" fmla="*/ 242 w 377"/>
                <a:gd name="T51" fmla="*/ 296 h 435"/>
                <a:gd name="T52" fmla="*/ 178 w 377"/>
                <a:gd name="T53" fmla="*/ 279 h 435"/>
                <a:gd name="T54" fmla="*/ 181 w 377"/>
                <a:gd name="T55" fmla="*/ 360 h 435"/>
                <a:gd name="T56" fmla="*/ 151 w 377"/>
                <a:gd name="T57" fmla="*/ 417 h 435"/>
                <a:gd name="T58" fmla="*/ 101 w 377"/>
                <a:gd name="T59" fmla="*/ 391 h 435"/>
                <a:gd name="T60" fmla="*/ 59 w 377"/>
                <a:gd name="T61" fmla="*/ 390 h 435"/>
                <a:gd name="T62" fmla="*/ 0 w 377"/>
                <a:gd name="T63" fmla="*/ 373 h 435"/>
                <a:gd name="T64" fmla="*/ 2 w 377"/>
                <a:gd name="T65" fmla="*/ 367 h 435"/>
                <a:gd name="T66" fmla="*/ 15 w 377"/>
                <a:gd name="T67" fmla="*/ 336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7" h="435">
                  <a:moveTo>
                    <a:pt x="15" y="336"/>
                  </a:moveTo>
                  <a:lnTo>
                    <a:pt x="23" y="326"/>
                  </a:lnTo>
                  <a:lnTo>
                    <a:pt x="39" y="329"/>
                  </a:lnTo>
                  <a:lnTo>
                    <a:pt x="46" y="319"/>
                  </a:lnTo>
                  <a:lnTo>
                    <a:pt x="70" y="314"/>
                  </a:lnTo>
                  <a:lnTo>
                    <a:pt x="69" y="291"/>
                  </a:lnTo>
                  <a:lnTo>
                    <a:pt x="79" y="274"/>
                  </a:lnTo>
                  <a:lnTo>
                    <a:pt x="68" y="243"/>
                  </a:lnTo>
                  <a:lnTo>
                    <a:pt x="56" y="256"/>
                  </a:lnTo>
                  <a:lnTo>
                    <a:pt x="47" y="251"/>
                  </a:lnTo>
                  <a:lnTo>
                    <a:pt x="45" y="215"/>
                  </a:lnTo>
                  <a:lnTo>
                    <a:pt x="10" y="202"/>
                  </a:lnTo>
                  <a:lnTo>
                    <a:pt x="15" y="196"/>
                  </a:lnTo>
                  <a:lnTo>
                    <a:pt x="6" y="178"/>
                  </a:lnTo>
                  <a:lnTo>
                    <a:pt x="21" y="154"/>
                  </a:lnTo>
                  <a:lnTo>
                    <a:pt x="35" y="154"/>
                  </a:lnTo>
                  <a:lnTo>
                    <a:pt x="39" y="143"/>
                  </a:lnTo>
                  <a:lnTo>
                    <a:pt x="58" y="134"/>
                  </a:lnTo>
                  <a:lnTo>
                    <a:pt x="61" y="89"/>
                  </a:lnTo>
                  <a:lnTo>
                    <a:pt x="70" y="88"/>
                  </a:lnTo>
                  <a:lnTo>
                    <a:pt x="86" y="59"/>
                  </a:lnTo>
                  <a:lnTo>
                    <a:pt x="86" y="59"/>
                  </a:lnTo>
                  <a:lnTo>
                    <a:pt x="113" y="117"/>
                  </a:lnTo>
                  <a:lnTo>
                    <a:pt x="135" y="131"/>
                  </a:lnTo>
                  <a:lnTo>
                    <a:pt x="152" y="129"/>
                  </a:lnTo>
                  <a:lnTo>
                    <a:pt x="202" y="30"/>
                  </a:lnTo>
                  <a:lnTo>
                    <a:pt x="263" y="0"/>
                  </a:lnTo>
                  <a:lnTo>
                    <a:pt x="305" y="45"/>
                  </a:lnTo>
                  <a:lnTo>
                    <a:pt x="323" y="54"/>
                  </a:lnTo>
                  <a:lnTo>
                    <a:pt x="343" y="53"/>
                  </a:lnTo>
                  <a:lnTo>
                    <a:pt x="373" y="82"/>
                  </a:lnTo>
                  <a:lnTo>
                    <a:pt x="377" y="95"/>
                  </a:lnTo>
                  <a:lnTo>
                    <a:pt x="351" y="108"/>
                  </a:lnTo>
                  <a:lnTo>
                    <a:pt x="325" y="90"/>
                  </a:lnTo>
                  <a:lnTo>
                    <a:pt x="309" y="90"/>
                  </a:lnTo>
                  <a:lnTo>
                    <a:pt x="295" y="127"/>
                  </a:lnTo>
                  <a:lnTo>
                    <a:pt x="259" y="132"/>
                  </a:lnTo>
                  <a:lnTo>
                    <a:pt x="298" y="220"/>
                  </a:lnTo>
                  <a:lnTo>
                    <a:pt x="337" y="229"/>
                  </a:lnTo>
                  <a:lnTo>
                    <a:pt x="346" y="239"/>
                  </a:lnTo>
                  <a:lnTo>
                    <a:pt x="341" y="271"/>
                  </a:lnTo>
                  <a:lnTo>
                    <a:pt x="331" y="270"/>
                  </a:lnTo>
                  <a:lnTo>
                    <a:pt x="319" y="294"/>
                  </a:lnTo>
                  <a:lnTo>
                    <a:pt x="325" y="298"/>
                  </a:lnTo>
                  <a:lnTo>
                    <a:pt x="318" y="325"/>
                  </a:lnTo>
                  <a:lnTo>
                    <a:pt x="322" y="348"/>
                  </a:lnTo>
                  <a:lnTo>
                    <a:pt x="289" y="357"/>
                  </a:lnTo>
                  <a:lnTo>
                    <a:pt x="289" y="357"/>
                  </a:lnTo>
                  <a:lnTo>
                    <a:pt x="260" y="356"/>
                  </a:lnTo>
                  <a:lnTo>
                    <a:pt x="259" y="335"/>
                  </a:lnTo>
                  <a:lnTo>
                    <a:pt x="274" y="326"/>
                  </a:lnTo>
                  <a:lnTo>
                    <a:pt x="242" y="296"/>
                  </a:lnTo>
                  <a:lnTo>
                    <a:pt x="198" y="295"/>
                  </a:lnTo>
                  <a:lnTo>
                    <a:pt x="178" y="279"/>
                  </a:lnTo>
                  <a:lnTo>
                    <a:pt x="162" y="303"/>
                  </a:lnTo>
                  <a:lnTo>
                    <a:pt x="181" y="360"/>
                  </a:lnTo>
                  <a:lnTo>
                    <a:pt x="162" y="381"/>
                  </a:lnTo>
                  <a:lnTo>
                    <a:pt x="151" y="417"/>
                  </a:lnTo>
                  <a:lnTo>
                    <a:pt x="125" y="435"/>
                  </a:lnTo>
                  <a:lnTo>
                    <a:pt x="101" y="391"/>
                  </a:lnTo>
                  <a:lnTo>
                    <a:pt x="87" y="402"/>
                  </a:lnTo>
                  <a:lnTo>
                    <a:pt x="59" y="390"/>
                  </a:lnTo>
                  <a:lnTo>
                    <a:pt x="48" y="370"/>
                  </a:lnTo>
                  <a:lnTo>
                    <a:pt x="0" y="373"/>
                  </a:lnTo>
                  <a:lnTo>
                    <a:pt x="0" y="373"/>
                  </a:lnTo>
                  <a:lnTo>
                    <a:pt x="2" y="367"/>
                  </a:lnTo>
                  <a:lnTo>
                    <a:pt x="2" y="367"/>
                  </a:lnTo>
                  <a:lnTo>
                    <a:pt x="15" y="336"/>
                  </a:lnTo>
                  <a:lnTo>
                    <a:pt x="15" y="33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3" name="Freeform 20">
              <a:extLst>
                <a:ext uri="{FF2B5EF4-FFF2-40B4-BE49-F238E27FC236}">
                  <a16:creationId xmlns:a16="http://schemas.microsoft.com/office/drawing/2014/main" id="{F52DDF11-5E6C-4236-BDA2-D32FDD457738}"/>
                </a:ext>
              </a:extLst>
            </p:cNvPr>
            <p:cNvSpPr>
              <a:spLocks/>
            </p:cNvSpPr>
            <p:nvPr/>
          </p:nvSpPr>
          <p:spPr bwMode="auto">
            <a:xfrm>
              <a:off x="5468938" y="2595563"/>
              <a:ext cx="614362" cy="717550"/>
            </a:xfrm>
            <a:custGeom>
              <a:avLst/>
              <a:gdLst>
                <a:gd name="T0" fmla="*/ 332 w 387"/>
                <a:gd name="T1" fmla="*/ 92 h 452"/>
                <a:gd name="T2" fmla="*/ 286 w 387"/>
                <a:gd name="T3" fmla="*/ 135 h 452"/>
                <a:gd name="T4" fmla="*/ 266 w 387"/>
                <a:gd name="T5" fmla="*/ 204 h 452"/>
                <a:gd name="T6" fmla="*/ 286 w 387"/>
                <a:gd name="T7" fmla="*/ 264 h 452"/>
                <a:gd name="T8" fmla="*/ 317 w 387"/>
                <a:gd name="T9" fmla="*/ 334 h 452"/>
                <a:gd name="T10" fmla="*/ 351 w 387"/>
                <a:gd name="T11" fmla="*/ 387 h 452"/>
                <a:gd name="T12" fmla="*/ 383 w 387"/>
                <a:gd name="T13" fmla="*/ 405 h 452"/>
                <a:gd name="T14" fmla="*/ 387 w 387"/>
                <a:gd name="T15" fmla="*/ 419 h 452"/>
                <a:gd name="T16" fmla="*/ 334 w 387"/>
                <a:gd name="T17" fmla="*/ 450 h 452"/>
                <a:gd name="T18" fmla="*/ 300 w 387"/>
                <a:gd name="T19" fmla="*/ 443 h 452"/>
                <a:gd name="T20" fmla="*/ 258 w 387"/>
                <a:gd name="T21" fmla="*/ 426 h 452"/>
                <a:gd name="T22" fmla="*/ 258 w 387"/>
                <a:gd name="T23" fmla="*/ 428 h 452"/>
                <a:gd name="T24" fmla="*/ 246 w 387"/>
                <a:gd name="T25" fmla="*/ 378 h 452"/>
                <a:gd name="T26" fmla="*/ 211 w 387"/>
                <a:gd name="T27" fmla="*/ 371 h 452"/>
                <a:gd name="T28" fmla="*/ 178 w 387"/>
                <a:gd name="T29" fmla="*/ 367 h 452"/>
                <a:gd name="T30" fmla="*/ 143 w 387"/>
                <a:gd name="T31" fmla="*/ 337 h 452"/>
                <a:gd name="T32" fmla="*/ 109 w 387"/>
                <a:gd name="T33" fmla="*/ 319 h 452"/>
                <a:gd name="T34" fmla="*/ 125 w 387"/>
                <a:gd name="T35" fmla="*/ 350 h 452"/>
                <a:gd name="T36" fmla="*/ 96 w 387"/>
                <a:gd name="T37" fmla="*/ 350 h 452"/>
                <a:gd name="T38" fmla="*/ 75 w 387"/>
                <a:gd name="T39" fmla="*/ 312 h 452"/>
                <a:gd name="T40" fmla="*/ 37 w 387"/>
                <a:gd name="T41" fmla="*/ 306 h 452"/>
                <a:gd name="T42" fmla="*/ 17 w 387"/>
                <a:gd name="T43" fmla="*/ 244 h 452"/>
                <a:gd name="T44" fmla="*/ 15 w 387"/>
                <a:gd name="T45" fmla="*/ 218 h 452"/>
                <a:gd name="T46" fmla="*/ 0 w 387"/>
                <a:gd name="T47" fmla="*/ 192 h 452"/>
                <a:gd name="T48" fmla="*/ 0 w 387"/>
                <a:gd name="T49" fmla="*/ 192 h 452"/>
                <a:gd name="T50" fmla="*/ 9 w 387"/>
                <a:gd name="T51" fmla="*/ 148 h 452"/>
                <a:gd name="T52" fmla="*/ 42 w 387"/>
                <a:gd name="T53" fmla="*/ 107 h 452"/>
                <a:gd name="T54" fmla="*/ 46 w 387"/>
                <a:gd name="T55" fmla="*/ 94 h 452"/>
                <a:gd name="T56" fmla="*/ 94 w 387"/>
                <a:gd name="T57" fmla="*/ 91 h 452"/>
                <a:gd name="T58" fmla="*/ 133 w 387"/>
                <a:gd name="T59" fmla="*/ 123 h 452"/>
                <a:gd name="T60" fmla="*/ 171 w 387"/>
                <a:gd name="T61" fmla="*/ 156 h 452"/>
                <a:gd name="T62" fmla="*/ 208 w 387"/>
                <a:gd name="T63" fmla="*/ 102 h 452"/>
                <a:gd name="T64" fmla="*/ 208 w 387"/>
                <a:gd name="T65" fmla="*/ 24 h 452"/>
                <a:gd name="T66" fmla="*/ 244 w 387"/>
                <a:gd name="T67" fmla="*/ 16 h 452"/>
                <a:gd name="T68" fmla="*/ 320 w 387"/>
                <a:gd name="T69" fmla="*/ 47 h 452"/>
                <a:gd name="T70" fmla="*/ 306 w 387"/>
                <a:gd name="T71" fmla="*/ 7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7" h="452">
                  <a:moveTo>
                    <a:pt x="335" y="78"/>
                  </a:moveTo>
                  <a:lnTo>
                    <a:pt x="332" y="92"/>
                  </a:lnTo>
                  <a:lnTo>
                    <a:pt x="287" y="100"/>
                  </a:lnTo>
                  <a:lnTo>
                    <a:pt x="286" y="135"/>
                  </a:lnTo>
                  <a:lnTo>
                    <a:pt x="278" y="142"/>
                  </a:lnTo>
                  <a:lnTo>
                    <a:pt x="266" y="204"/>
                  </a:lnTo>
                  <a:lnTo>
                    <a:pt x="283" y="231"/>
                  </a:lnTo>
                  <a:lnTo>
                    <a:pt x="286" y="264"/>
                  </a:lnTo>
                  <a:lnTo>
                    <a:pt x="318" y="294"/>
                  </a:lnTo>
                  <a:lnTo>
                    <a:pt x="317" y="334"/>
                  </a:lnTo>
                  <a:lnTo>
                    <a:pt x="335" y="383"/>
                  </a:lnTo>
                  <a:lnTo>
                    <a:pt x="351" y="387"/>
                  </a:lnTo>
                  <a:lnTo>
                    <a:pt x="359" y="401"/>
                  </a:lnTo>
                  <a:lnTo>
                    <a:pt x="383" y="405"/>
                  </a:lnTo>
                  <a:lnTo>
                    <a:pt x="387" y="419"/>
                  </a:lnTo>
                  <a:lnTo>
                    <a:pt x="387" y="419"/>
                  </a:lnTo>
                  <a:lnTo>
                    <a:pt x="351" y="452"/>
                  </a:lnTo>
                  <a:lnTo>
                    <a:pt x="334" y="450"/>
                  </a:lnTo>
                  <a:lnTo>
                    <a:pt x="324" y="430"/>
                  </a:lnTo>
                  <a:lnTo>
                    <a:pt x="300" y="443"/>
                  </a:lnTo>
                  <a:lnTo>
                    <a:pt x="258" y="426"/>
                  </a:lnTo>
                  <a:lnTo>
                    <a:pt x="258" y="426"/>
                  </a:lnTo>
                  <a:lnTo>
                    <a:pt x="258" y="428"/>
                  </a:lnTo>
                  <a:lnTo>
                    <a:pt x="258" y="428"/>
                  </a:lnTo>
                  <a:lnTo>
                    <a:pt x="262" y="402"/>
                  </a:lnTo>
                  <a:lnTo>
                    <a:pt x="246" y="378"/>
                  </a:lnTo>
                  <a:lnTo>
                    <a:pt x="231" y="389"/>
                  </a:lnTo>
                  <a:lnTo>
                    <a:pt x="211" y="371"/>
                  </a:lnTo>
                  <a:lnTo>
                    <a:pt x="183" y="377"/>
                  </a:lnTo>
                  <a:lnTo>
                    <a:pt x="178" y="367"/>
                  </a:lnTo>
                  <a:lnTo>
                    <a:pt x="146" y="358"/>
                  </a:lnTo>
                  <a:lnTo>
                    <a:pt x="143" y="337"/>
                  </a:lnTo>
                  <a:lnTo>
                    <a:pt x="118" y="316"/>
                  </a:lnTo>
                  <a:lnTo>
                    <a:pt x="109" y="319"/>
                  </a:lnTo>
                  <a:lnTo>
                    <a:pt x="125" y="350"/>
                  </a:lnTo>
                  <a:lnTo>
                    <a:pt x="125" y="350"/>
                  </a:lnTo>
                  <a:lnTo>
                    <a:pt x="112" y="344"/>
                  </a:lnTo>
                  <a:lnTo>
                    <a:pt x="96" y="350"/>
                  </a:lnTo>
                  <a:lnTo>
                    <a:pt x="96" y="350"/>
                  </a:lnTo>
                  <a:lnTo>
                    <a:pt x="75" y="312"/>
                  </a:lnTo>
                  <a:lnTo>
                    <a:pt x="66" y="318"/>
                  </a:lnTo>
                  <a:lnTo>
                    <a:pt x="37" y="306"/>
                  </a:lnTo>
                  <a:lnTo>
                    <a:pt x="13" y="266"/>
                  </a:lnTo>
                  <a:lnTo>
                    <a:pt x="17" y="244"/>
                  </a:lnTo>
                  <a:lnTo>
                    <a:pt x="9" y="229"/>
                  </a:lnTo>
                  <a:lnTo>
                    <a:pt x="15" y="218"/>
                  </a:lnTo>
                  <a:lnTo>
                    <a:pt x="0" y="192"/>
                  </a:lnTo>
                  <a:lnTo>
                    <a:pt x="0" y="192"/>
                  </a:lnTo>
                  <a:lnTo>
                    <a:pt x="0" y="192"/>
                  </a:lnTo>
                  <a:lnTo>
                    <a:pt x="0" y="192"/>
                  </a:lnTo>
                  <a:lnTo>
                    <a:pt x="14" y="177"/>
                  </a:lnTo>
                  <a:lnTo>
                    <a:pt x="9" y="148"/>
                  </a:lnTo>
                  <a:lnTo>
                    <a:pt x="24" y="147"/>
                  </a:lnTo>
                  <a:lnTo>
                    <a:pt x="42" y="107"/>
                  </a:lnTo>
                  <a:lnTo>
                    <a:pt x="42" y="107"/>
                  </a:lnTo>
                  <a:lnTo>
                    <a:pt x="46" y="94"/>
                  </a:lnTo>
                  <a:lnTo>
                    <a:pt x="46" y="94"/>
                  </a:lnTo>
                  <a:lnTo>
                    <a:pt x="94" y="91"/>
                  </a:lnTo>
                  <a:lnTo>
                    <a:pt x="105" y="111"/>
                  </a:lnTo>
                  <a:lnTo>
                    <a:pt x="133" y="123"/>
                  </a:lnTo>
                  <a:lnTo>
                    <a:pt x="147" y="112"/>
                  </a:lnTo>
                  <a:lnTo>
                    <a:pt x="171" y="156"/>
                  </a:lnTo>
                  <a:lnTo>
                    <a:pt x="197" y="138"/>
                  </a:lnTo>
                  <a:lnTo>
                    <a:pt x="208" y="102"/>
                  </a:lnTo>
                  <a:lnTo>
                    <a:pt x="227" y="81"/>
                  </a:lnTo>
                  <a:lnTo>
                    <a:pt x="208" y="24"/>
                  </a:lnTo>
                  <a:lnTo>
                    <a:pt x="224" y="0"/>
                  </a:lnTo>
                  <a:lnTo>
                    <a:pt x="244" y="16"/>
                  </a:lnTo>
                  <a:lnTo>
                    <a:pt x="288" y="17"/>
                  </a:lnTo>
                  <a:lnTo>
                    <a:pt x="320" y="47"/>
                  </a:lnTo>
                  <a:lnTo>
                    <a:pt x="305" y="56"/>
                  </a:lnTo>
                  <a:lnTo>
                    <a:pt x="306" y="77"/>
                  </a:lnTo>
                  <a:lnTo>
                    <a:pt x="335" y="7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21">
              <a:extLst>
                <a:ext uri="{FF2B5EF4-FFF2-40B4-BE49-F238E27FC236}">
                  <a16:creationId xmlns:a16="http://schemas.microsoft.com/office/drawing/2014/main" id="{BF521191-62A3-4AA1-A49C-E9AE6BE166CE}"/>
                </a:ext>
              </a:extLst>
            </p:cNvPr>
            <p:cNvSpPr>
              <a:spLocks/>
            </p:cNvSpPr>
            <p:nvPr/>
          </p:nvSpPr>
          <p:spPr bwMode="auto">
            <a:xfrm>
              <a:off x="3981450" y="2620963"/>
              <a:ext cx="658812" cy="958850"/>
            </a:xfrm>
            <a:custGeom>
              <a:avLst/>
              <a:gdLst>
                <a:gd name="T0" fmla="*/ 329 w 415"/>
                <a:gd name="T1" fmla="*/ 33 h 604"/>
                <a:gd name="T2" fmla="*/ 326 w 415"/>
                <a:gd name="T3" fmla="*/ 53 h 604"/>
                <a:gd name="T4" fmla="*/ 323 w 415"/>
                <a:gd name="T5" fmla="*/ 88 h 604"/>
                <a:gd name="T6" fmla="*/ 338 w 415"/>
                <a:gd name="T7" fmla="*/ 139 h 604"/>
                <a:gd name="T8" fmla="*/ 353 w 415"/>
                <a:gd name="T9" fmla="*/ 175 h 604"/>
                <a:gd name="T10" fmla="*/ 378 w 415"/>
                <a:gd name="T11" fmla="*/ 263 h 604"/>
                <a:gd name="T12" fmla="*/ 344 w 415"/>
                <a:gd name="T13" fmla="*/ 280 h 604"/>
                <a:gd name="T14" fmla="*/ 298 w 415"/>
                <a:gd name="T15" fmla="*/ 316 h 604"/>
                <a:gd name="T16" fmla="*/ 275 w 415"/>
                <a:gd name="T17" fmla="*/ 338 h 604"/>
                <a:gd name="T18" fmla="*/ 309 w 415"/>
                <a:gd name="T19" fmla="*/ 363 h 604"/>
                <a:gd name="T20" fmla="*/ 343 w 415"/>
                <a:gd name="T21" fmla="*/ 443 h 604"/>
                <a:gd name="T22" fmla="*/ 410 w 415"/>
                <a:gd name="T23" fmla="*/ 442 h 604"/>
                <a:gd name="T24" fmla="*/ 415 w 415"/>
                <a:gd name="T25" fmla="*/ 454 h 604"/>
                <a:gd name="T26" fmla="*/ 406 w 415"/>
                <a:gd name="T27" fmla="*/ 454 h 604"/>
                <a:gd name="T28" fmla="*/ 406 w 415"/>
                <a:gd name="T29" fmla="*/ 482 h 604"/>
                <a:gd name="T30" fmla="*/ 412 w 415"/>
                <a:gd name="T31" fmla="*/ 512 h 604"/>
                <a:gd name="T32" fmla="*/ 371 w 415"/>
                <a:gd name="T33" fmla="*/ 537 h 604"/>
                <a:gd name="T34" fmla="*/ 350 w 415"/>
                <a:gd name="T35" fmla="*/ 556 h 604"/>
                <a:gd name="T36" fmla="*/ 326 w 415"/>
                <a:gd name="T37" fmla="*/ 604 h 604"/>
                <a:gd name="T38" fmla="*/ 282 w 415"/>
                <a:gd name="T39" fmla="*/ 548 h 604"/>
                <a:gd name="T40" fmla="*/ 236 w 415"/>
                <a:gd name="T41" fmla="*/ 555 h 604"/>
                <a:gd name="T42" fmla="*/ 207 w 415"/>
                <a:gd name="T43" fmla="*/ 516 h 604"/>
                <a:gd name="T44" fmla="*/ 161 w 415"/>
                <a:gd name="T45" fmla="*/ 509 h 604"/>
                <a:gd name="T46" fmla="*/ 123 w 415"/>
                <a:gd name="T47" fmla="*/ 471 h 604"/>
                <a:gd name="T48" fmla="*/ 96 w 415"/>
                <a:gd name="T49" fmla="*/ 438 h 604"/>
                <a:gd name="T50" fmla="*/ 28 w 415"/>
                <a:gd name="T51" fmla="*/ 382 h 604"/>
                <a:gd name="T52" fmla="*/ 11 w 415"/>
                <a:gd name="T53" fmla="*/ 300 h 604"/>
                <a:gd name="T54" fmla="*/ 75 w 415"/>
                <a:gd name="T55" fmla="*/ 315 h 604"/>
                <a:gd name="T56" fmla="*/ 99 w 415"/>
                <a:gd name="T57" fmla="*/ 281 h 604"/>
                <a:gd name="T58" fmla="*/ 106 w 415"/>
                <a:gd name="T59" fmla="*/ 234 h 604"/>
                <a:gd name="T60" fmla="*/ 66 w 415"/>
                <a:gd name="T61" fmla="*/ 197 h 604"/>
                <a:gd name="T62" fmla="*/ 11 w 415"/>
                <a:gd name="T63" fmla="*/ 109 h 604"/>
                <a:gd name="T64" fmla="*/ 61 w 415"/>
                <a:gd name="T65" fmla="*/ 108 h 604"/>
                <a:gd name="T66" fmla="*/ 129 w 415"/>
                <a:gd name="T67" fmla="*/ 87 h 604"/>
                <a:gd name="T68" fmla="*/ 151 w 415"/>
                <a:gd name="T69" fmla="*/ 60 h 604"/>
                <a:gd name="T70" fmla="*/ 132 w 415"/>
                <a:gd name="T71" fmla="*/ 62 h 604"/>
                <a:gd name="T72" fmla="*/ 142 w 415"/>
                <a:gd name="T73" fmla="*/ 14 h 604"/>
                <a:gd name="T74" fmla="*/ 156 w 415"/>
                <a:gd name="T75" fmla="*/ 1 h 604"/>
                <a:gd name="T76" fmla="*/ 164 w 415"/>
                <a:gd name="T77" fmla="*/ 0 h 604"/>
                <a:gd name="T78" fmla="*/ 217 w 415"/>
                <a:gd name="T79" fmla="*/ 48 h 604"/>
                <a:gd name="T80" fmla="*/ 217 w 415"/>
                <a:gd name="T81" fmla="*/ 16 h 604"/>
                <a:gd name="T82" fmla="*/ 253 w 415"/>
                <a:gd name="T83" fmla="*/ 9 h 604"/>
                <a:gd name="T84" fmla="*/ 283 w 415"/>
                <a:gd name="T85" fmla="*/ 34 h 604"/>
                <a:gd name="T86" fmla="*/ 331 w 415"/>
                <a:gd name="T87" fmla="*/ 32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5" h="604">
                  <a:moveTo>
                    <a:pt x="331" y="32"/>
                  </a:moveTo>
                  <a:lnTo>
                    <a:pt x="329" y="33"/>
                  </a:lnTo>
                  <a:lnTo>
                    <a:pt x="329" y="33"/>
                  </a:lnTo>
                  <a:lnTo>
                    <a:pt x="326" y="53"/>
                  </a:lnTo>
                  <a:lnTo>
                    <a:pt x="333" y="68"/>
                  </a:lnTo>
                  <a:lnTo>
                    <a:pt x="323" y="88"/>
                  </a:lnTo>
                  <a:lnTo>
                    <a:pt x="343" y="111"/>
                  </a:lnTo>
                  <a:lnTo>
                    <a:pt x="338" y="139"/>
                  </a:lnTo>
                  <a:lnTo>
                    <a:pt x="343" y="169"/>
                  </a:lnTo>
                  <a:lnTo>
                    <a:pt x="353" y="175"/>
                  </a:lnTo>
                  <a:lnTo>
                    <a:pt x="348" y="197"/>
                  </a:lnTo>
                  <a:lnTo>
                    <a:pt x="378" y="263"/>
                  </a:lnTo>
                  <a:lnTo>
                    <a:pt x="345" y="271"/>
                  </a:lnTo>
                  <a:lnTo>
                    <a:pt x="344" y="280"/>
                  </a:lnTo>
                  <a:lnTo>
                    <a:pt x="323" y="286"/>
                  </a:lnTo>
                  <a:lnTo>
                    <a:pt x="298" y="316"/>
                  </a:lnTo>
                  <a:lnTo>
                    <a:pt x="281" y="312"/>
                  </a:lnTo>
                  <a:lnTo>
                    <a:pt x="275" y="338"/>
                  </a:lnTo>
                  <a:lnTo>
                    <a:pt x="287" y="340"/>
                  </a:lnTo>
                  <a:lnTo>
                    <a:pt x="309" y="363"/>
                  </a:lnTo>
                  <a:lnTo>
                    <a:pt x="346" y="428"/>
                  </a:lnTo>
                  <a:lnTo>
                    <a:pt x="343" y="443"/>
                  </a:lnTo>
                  <a:lnTo>
                    <a:pt x="368" y="453"/>
                  </a:lnTo>
                  <a:lnTo>
                    <a:pt x="410" y="442"/>
                  </a:lnTo>
                  <a:lnTo>
                    <a:pt x="415" y="454"/>
                  </a:lnTo>
                  <a:lnTo>
                    <a:pt x="415" y="454"/>
                  </a:lnTo>
                  <a:lnTo>
                    <a:pt x="406" y="454"/>
                  </a:lnTo>
                  <a:lnTo>
                    <a:pt x="406" y="454"/>
                  </a:lnTo>
                  <a:lnTo>
                    <a:pt x="400" y="466"/>
                  </a:lnTo>
                  <a:lnTo>
                    <a:pt x="406" y="482"/>
                  </a:lnTo>
                  <a:lnTo>
                    <a:pt x="388" y="493"/>
                  </a:lnTo>
                  <a:lnTo>
                    <a:pt x="412" y="512"/>
                  </a:lnTo>
                  <a:lnTo>
                    <a:pt x="415" y="525"/>
                  </a:lnTo>
                  <a:lnTo>
                    <a:pt x="371" y="537"/>
                  </a:lnTo>
                  <a:lnTo>
                    <a:pt x="365" y="556"/>
                  </a:lnTo>
                  <a:lnTo>
                    <a:pt x="350" y="556"/>
                  </a:lnTo>
                  <a:lnTo>
                    <a:pt x="343" y="567"/>
                  </a:lnTo>
                  <a:lnTo>
                    <a:pt x="326" y="604"/>
                  </a:lnTo>
                  <a:lnTo>
                    <a:pt x="326" y="604"/>
                  </a:lnTo>
                  <a:lnTo>
                    <a:pt x="282" y="548"/>
                  </a:lnTo>
                  <a:lnTo>
                    <a:pt x="269" y="556"/>
                  </a:lnTo>
                  <a:lnTo>
                    <a:pt x="236" y="555"/>
                  </a:lnTo>
                  <a:lnTo>
                    <a:pt x="218" y="547"/>
                  </a:lnTo>
                  <a:lnTo>
                    <a:pt x="207" y="516"/>
                  </a:lnTo>
                  <a:lnTo>
                    <a:pt x="199" y="526"/>
                  </a:lnTo>
                  <a:lnTo>
                    <a:pt x="161" y="509"/>
                  </a:lnTo>
                  <a:lnTo>
                    <a:pt x="149" y="488"/>
                  </a:lnTo>
                  <a:lnTo>
                    <a:pt x="123" y="471"/>
                  </a:lnTo>
                  <a:lnTo>
                    <a:pt x="115" y="446"/>
                  </a:lnTo>
                  <a:lnTo>
                    <a:pt x="96" y="438"/>
                  </a:lnTo>
                  <a:lnTo>
                    <a:pt x="86" y="416"/>
                  </a:lnTo>
                  <a:lnTo>
                    <a:pt x="28" y="382"/>
                  </a:lnTo>
                  <a:lnTo>
                    <a:pt x="0" y="352"/>
                  </a:lnTo>
                  <a:lnTo>
                    <a:pt x="11" y="300"/>
                  </a:lnTo>
                  <a:lnTo>
                    <a:pt x="55" y="295"/>
                  </a:lnTo>
                  <a:lnTo>
                    <a:pt x="75" y="315"/>
                  </a:lnTo>
                  <a:lnTo>
                    <a:pt x="104" y="308"/>
                  </a:lnTo>
                  <a:lnTo>
                    <a:pt x="99" y="281"/>
                  </a:lnTo>
                  <a:lnTo>
                    <a:pt x="114" y="280"/>
                  </a:lnTo>
                  <a:lnTo>
                    <a:pt x="106" y="234"/>
                  </a:lnTo>
                  <a:lnTo>
                    <a:pt x="86" y="208"/>
                  </a:lnTo>
                  <a:lnTo>
                    <a:pt x="66" y="197"/>
                  </a:lnTo>
                  <a:lnTo>
                    <a:pt x="62" y="171"/>
                  </a:lnTo>
                  <a:lnTo>
                    <a:pt x="11" y="109"/>
                  </a:lnTo>
                  <a:lnTo>
                    <a:pt x="1" y="80"/>
                  </a:lnTo>
                  <a:lnTo>
                    <a:pt x="61" y="108"/>
                  </a:lnTo>
                  <a:lnTo>
                    <a:pt x="114" y="110"/>
                  </a:lnTo>
                  <a:lnTo>
                    <a:pt x="129" y="87"/>
                  </a:lnTo>
                  <a:lnTo>
                    <a:pt x="150" y="78"/>
                  </a:lnTo>
                  <a:lnTo>
                    <a:pt x="151" y="60"/>
                  </a:lnTo>
                  <a:lnTo>
                    <a:pt x="138" y="49"/>
                  </a:lnTo>
                  <a:lnTo>
                    <a:pt x="132" y="62"/>
                  </a:lnTo>
                  <a:lnTo>
                    <a:pt x="106" y="39"/>
                  </a:lnTo>
                  <a:lnTo>
                    <a:pt x="142" y="14"/>
                  </a:lnTo>
                  <a:lnTo>
                    <a:pt x="154" y="21"/>
                  </a:lnTo>
                  <a:lnTo>
                    <a:pt x="156" y="1"/>
                  </a:lnTo>
                  <a:lnTo>
                    <a:pt x="164" y="0"/>
                  </a:lnTo>
                  <a:lnTo>
                    <a:pt x="164" y="0"/>
                  </a:lnTo>
                  <a:lnTo>
                    <a:pt x="206" y="24"/>
                  </a:lnTo>
                  <a:lnTo>
                    <a:pt x="217" y="48"/>
                  </a:lnTo>
                  <a:lnTo>
                    <a:pt x="233" y="41"/>
                  </a:lnTo>
                  <a:lnTo>
                    <a:pt x="217" y="16"/>
                  </a:lnTo>
                  <a:lnTo>
                    <a:pt x="235" y="22"/>
                  </a:lnTo>
                  <a:lnTo>
                    <a:pt x="253" y="9"/>
                  </a:lnTo>
                  <a:lnTo>
                    <a:pt x="265" y="12"/>
                  </a:lnTo>
                  <a:lnTo>
                    <a:pt x="283" y="34"/>
                  </a:lnTo>
                  <a:lnTo>
                    <a:pt x="305" y="25"/>
                  </a:lnTo>
                  <a:lnTo>
                    <a:pt x="331" y="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22">
              <a:extLst>
                <a:ext uri="{FF2B5EF4-FFF2-40B4-BE49-F238E27FC236}">
                  <a16:creationId xmlns:a16="http://schemas.microsoft.com/office/drawing/2014/main" id="{8A5FF49E-16B2-4BF5-991F-B605661EA1C9}"/>
                </a:ext>
              </a:extLst>
            </p:cNvPr>
            <p:cNvSpPr>
              <a:spLocks/>
            </p:cNvSpPr>
            <p:nvPr/>
          </p:nvSpPr>
          <p:spPr bwMode="auto">
            <a:xfrm>
              <a:off x="4418013" y="2541588"/>
              <a:ext cx="434975" cy="820738"/>
            </a:xfrm>
            <a:custGeom>
              <a:avLst/>
              <a:gdLst>
                <a:gd name="T0" fmla="*/ 269 w 274"/>
                <a:gd name="T1" fmla="*/ 206 h 517"/>
                <a:gd name="T2" fmla="*/ 241 w 274"/>
                <a:gd name="T3" fmla="*/ 223 h 517"/>
                <a:gd name="T4" fmla="*/ 222 w 274"/>
                <a:gd name="T5" fmla="*/ 251 h 517"/>
                <a:gd name="T6" fmla="*/ 189 w 274"/>
                <a:gd name="T7" fmla="*/ 271 h 517"/>
                <a:gd name="T8" fmla="*/ 194 w 274"/>
                <a:gd name="T9" fmla="*/ 316 h 517"/>
                <a:gd name="T10" fmla="*/ 172 w 274"/>
                <a:gd name="T11" fmla="*/ 316 h 517"/>
                <a:gd name="T12" fmla="*/ 178 w 274"/>
                <a:gd name="T13" fmla="*/ 337 h 517"/>
                <a:gd name="T14" fmla="*/ 149 w 274"/>
                <a:gd name="T15" fmla="*/ 378 h 517"/>
                <a:gd name="T16" fmla="*/ 174 w 274"/>
                <a:gd name="T17" fmla="*/ 393 h 517"/>
                <a:gd name="T18" fmla="*/ 185 w 274"/>
                <a:gd name="T19" fmla="*/ 448 h 517"/>
                <a:gd name="T20" fmla="*/ 192 w 274"/>
                <a:gd name="T21" fmla="*/ 483 h 517"/>
                <a:gd name="T22" fmla="*/ 164 w 274"/>
                <a:gd name="T23" fmla="*/ 517 h 517"/>
                <a:gd name="T24" fmla="*/ 141 w 274"/>
                <a:gd name="T25" fmla="*/ 504 h 517"/>
                <a:gd name="T26" fmla="*/ 140 w 274"/>
                <a:gd name="T27" fmla="*/ 504 h 517"/>
                <a:gd name="T28" fmla="*/ 93 w 274"/>
                <a:gd name="T29" fmla="*/ 503 h 517"/>
                <a:gd name="T30" fmla="*/ 71 w 274"/>
                <a:gd name="T31" fmla="*/ 478 h 517"/>
                <a:gd name="T32" fmla="*/ 12 w 274"/>
                <a:gd name="T33" fmla="*/ 390 h 517"/>
                <a:gd name="T34" fmla="*/ 6 w 274"/>
                <a:gd name="T35" fmla="*/ 362 h 517"/>
                <a:gd name="T36" fmla="*/ 48 w 274"/>
                <a:gd name="T37" fmla="*/ 336 h 517"/>
                <a:gd name="T38" fmla="*/ 70 w 274"/>
                <a:gd name="T39" fmla="*/ 321 h 517"/>
                <a:gd name="T40" fmla="*/ 73 w 274"/>
                <a:gd name="T41" fmla="*/ 247 h 517"/>
                <a:gd name="T42" fmla="*/ 68 w 274"/>
                <a:gd name="T43" fmla="*/ 219 h 517"/>
                <a:gd name="T44" fmla="*/ 68 w 274"/>
                <a:gd name="T45" fmla="*/ 161 h 517"/>
                <a:gd name="T46" fmla="*/ 58 w 274"/>
                <a:gd name="T47" fmla="*/ 118 h 517"/>
                <a:gd name="T48" fmla="*/ 54 w 274"/>
                <a:gd name="T49" fmla="*/ 83 h 517"/>
                <a:gd name="T50" fmla="*/ 60 w 274"/>
                <a:gd name="T51" fmla="*/ 81 h 517"/>
                <a:gd name="T52" fmla="*/ 78 w 274"/>
                <a:gd name="T53" fmla="*/ 78 h 517"/>
                <a:gd name="T54" fmla="*/ 135 w 274"/>
                <a:gd name="T55" fmla="*/ 61 h 517"/>
                <a:gd name="T56" fmla="*/ 184 w 274"/>
                <a:gd name="T57" fmla="*/ 11 h 517"/>
                <a:gd name="T58" fmla="*/ 190 w 274"/>
                <a:gd name="T59" fmla="*/ 0 h 517"/>
                <a:gd name="T60" fmla="*/ 228 w 274"/>
                <a:gd name="T61" fmla="*/ 53 h 517"/>
                <a:gd name="T62" fmla="*/ 274 w 274"/>
                <a:gd name="T63" fmla="*/ 117 h 517"/>
                <a:gd name="T64" fmla="*/ 272 w 274"/>
                <a:gd name="T65" fmla="*/ 20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4" h="517">
                  <a:moveTo>
                    <a:pt x="272" y="207"/>
                  </a:moveTo>
                  <a:lnTo>
                    <a:pt x="269" y="206"/>
                  </a:lnTo>
                  <a:lnTo>
                    <a:pt x="269" y="206"/>
                  </a:lnTo>
                  <a:lnTo>
                    <a:pt x="241" y="223"/>
                  </a:lnTo>
                  <a:lnTo>
                    <a:pt x="242" y="241"/>
                  </a:lnTo>
                  <a:lnTo>
                    <a:pt x="222" y="251"/>
                  </a:lnTo>
                  <a:lnTo>
                    <a:pt x="206" y="270"/>
                  </a:lnTo>
                  <a:lnTo>
                    <a:pt x="189" y="271"/>
                  </a:lnTo>
                  <a:lnTo>
                    <a:pt x="202" y="309"/>
                  </a:lnTo>
                  <a:lnTo>
                    <a:pt x="194" y="316"/>
                  </a:lnTo>
                  <a:lnTo>
                    <a:pt x="182" y="311"/>
                  </a:lnTo>
                  <a:lnTo>
                    <a:pt x="172" y="316"/>
                  </a:lnTo>
                  <a:lnTo>
                    <a:pt x="168" y="327"/>
                  </a:lnTo>
                  <a:lnTo>
                    <a:pt x="178" y="337"/>
                  </a:lnTo>
                  <a:lnTo>
                    <a:pt x="170" y="360"/>
                  </a:lnTo>
                  <a:lnTo>
                    <a:pt x="149" y="378"/>
                  </a:lnTo>
                  <a:lnTo>
                    <a:pt x="158" y="390"/>
                  </a:lnTo>
                  <a:lnTo>
                    <a:pt x="174" y="393"/>
                  </a:lnTo>
                  <a:lnTo>
                    <a:pt x="193" y="417"/>
                  </a:lnTo>
                  <a:lnTo>
                    <a:pt x="185" y="448"/>
                  </a:lnTo>
                  <a:lnTo>
                    <a:pt x="193" y="455"/>
                  </a:lnTo>
                  <a:lnTo>
                    <a:pt x="192" y="483"/>
                  </a:lnTo>
                  <a:lnTo>
                    <a:pt x="178" y="488"/>
                  </a:lnTo>
                  <a:lnTo>
                    <a:pt x="164" y="517"/>
                  </a:lnTo>
                  <a:lnTo>
                    <a:pt x="141" y="504"/>
                  </a:lnTo>
                  <a:lnTo>
                    <a:pt x="141" y="504"/>
                  </a:lnTo>
                  <a:lnTo>
                    <a:pt x="140" y="504"/>
                  </a:lnTo>
                  <a:lnTo>
                    <a:pt x="140" y="504"/>
                  </a:lnTo>
                  <a:lnTo>
                    <a:pt x="135" y="492"/>
                  </a:lnTo>
                  <a:lnTo>
                    <a:pt x="93" y="503"/>
                  </a:lnTo>
                  <a:lnTo>
                    <a:pt x="68" y="493"/>
                  </a:lnTo>
                  <a:lnTo>
                    <a:pt x="71" y="478"/>
                  </a:lnTo>
                  <a:lnTo>
                    <a:pt x="34" y="413"/>
                  </a:lnTo>
                  <a:lnTo>
                    <a:pt x="12" y="390"/>
                  </a:lnTo>
                  <a:lnTo>
                    <a:pt x="0" y="388"/>
                  </a:lnTo>
                  <a:lnTo>
                    <a:pt x="6" y="362"/>
                  </a:lnTo>
                  <a:lnTo>
                    <a:pt x="23" y="366"/>
                  </a:lnTo>
                  <a:lnTo>
                    <a:pt x="48" y="336"/>
                  </a:lnTo>
                  <a:lnTo>
                    <a:pt x="69" y="330"/>
                  </a:lnTo>
                  <a:lnTo>
                    <a:pt x="70" y="321"/>
                  </a:lnTo>
                  <a:lnTo>
                    <a:pt x="103" y="313"/>
                  </a:lnTo>
                  <a:lnTo>
                    <a:pt x="73" y="247"/>
                  </a:lnTo>
                  <a:lnTo>
                    <a:pt x="78" y="225"/>
                  </a:lnTo>
                  <a:lnTo>
                    <a:pt x="68" y="219"/>
                  </a:lnTo>
                  <a:lnTo>
                    <a:pt x="63" y="189"/>
                  </a:lnTo>
                  <a:lnTo>
                    <a:pt x="68" y="161"/>
                  </a:lnTo>
                  <a:lnTo>
                    <a:pt x="48" y="138"/>
                  </a:lnTo>
                  <a:lnTo>
                    <a:pt x="58" y="118"/>
                  </a:lnTo>
                  <a:lnTo>
                    <a:pt x="51" y="103"/>
                  </a:lnTo>
                  <a:lnTo>
                    <a:pt x="54" y="83"/>
                  </a:lnTo>
                  <a:lnTo>
                    <a:pt x="54" y="83"/>
                  </a:lnTo>
                  <a:lnTo>
                    <a:pt x="60" y="81"/>
                  </a:lnTo>
                  <a:lnTo>
                    <a:pt x="60" y="81"/>
                  </a:lnTo>
                  <a:lnTo>
                    <a:pt x="78" y="78"/>
                  </a:lnTo>
                  <a:lnTo>
                    <a:pt x="93" y="65"/>
                  </a:lnTo>
                  <a:lnTo>
                    <a:pt x="135" y="61"/>
                  </a:lnTo>
                  <a:lnTo>
                    <a:pt x="184" y="11"/>
                  </a:lnTo>
                  <a:lnTo>
                    <a:pt x="184" y="11"/>
                  </a:lnTo>
                  <a:lnTo>
                    <a:pt x="190" y="0"/>
                  </a:lnTo>
                  <a:lnTo>
                    <a:pt x="190" y="0"/>
                  </a:lnTo>
                  <a:lnTo>
                    <a:pt x="198" y="27"/>
                  </a:lnTo>
                  <a:lnTo>
                    <a:pt x="228" y="53"/>
                  </a:lnTo>
                  <a:lnTo>
                    <a:pt x="236" y="81"/>
                  </a:lnTo>
                  <a:lnTo>
                    <a:pt x="274" y="117"/>
                  </a:lnTo>
                  <a:lnTo>
                    <a:pt x="233" y="149"/>
                  </a:lnTo>
                  <a:lnTo>
                    <a:pt x="272" y="20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6" name="Freeform 23">
              <a:extLst>
                <a:ext uri="{FF2B5EF4-FFF2-40B4-BE49-F238E27FC236}">
                  <a16:creationId xmlns:a16="http://schemas.microsoft.com/office/drawing/2014/main" id="{6B618F56-CFA0-41CD-8ADC-492C84708E4D}"/>
                </a:ext>
              </a:extLst>
            </p:cNvPr>
            <p:cNvSpPr>
              <a:spLocks/>
            </p:cNvSpPr>
            <p:nvPr/>
          </p:nvSpPr>
          <p:spPr bwMode="auto">
            <a:xfrm>
              <a:off x="4498975" y="2868613"/>
              <a:ext cx="544512" cy="863600"/>
            </a:xfrm>
            <a:custGeom>
              <a:avLst/>
              <a:gdLst>
                <a:gd name="T0" fmla="*/ 340 w 343"/>
                <a:gd name="T1" fmla="*/ 57 h 544"/>
                <a:gd name="T2" fmla="*/ 319 w 343"/>
                <a:gd name="T3" fmla="*/ 111 h 544"/>
                <a:gd name="T4" fmla="*/ 337 w 343"/>
                <a:gd name="T5" fmla="*/ 136 h 544"/>
                <a:gd name="T6" fmla="*/ 337 w 343"/>
                <a:gd name="T7" fmla="*/ 180 h 544"/>
                <a:gd name="T8" fmla="*/ 304 w 343"/>
                <a:gd name="T9" fmla="*/ 178 h 544"/>
                <a:gd name="T10" fmla="*/ 275 w 343"/>
                <a:gd name="T11" fmla="*/ 178 h 544"/>
                <a:gd name="T12" fmla="*/ 284 w 343"/>
                <a:gd name="T13" fmla="*/ 198 h 544"/>
                <a:gd name="T14" fmla="*/ 293 w 343"/>
                <a:gd name="T15" fmla="*/ 246 h 544"/>
                <a:gd name="T16" fmla="*/ 304 w 343"/>
                <a:gd name="T17" fmla="*/ 277 h 544"/>
                <a:gd name="T18" fmla="*/ 296 w 343"/>
                <a:gd name="T19" fmla="*/ 299 h 544"/>
                <a:gd name="T20" fmla="*/ 288 w 343"/>
                <a:gd name="T21" fmla="*/ 316 h 544"/>
                <a:gd name="T22" fmla="*/ 287 w 343"/>
                <a:gd name="T23" fmla="*/ 316 h 544"/>
                <a:gd name="T24" fmla="*/ 230 w 343"/>
                <a:gd name="T25" fmla="*/ 377 h 544"/>
                <a:gd name="T26" fmla="*/ 238 w 343"/>
                <a:gd name="T27" fmla="*/ 400 h 544"/>
                <a:gd name="T28" fmla="*/ 221 w 343"/>
                <a:gd name="T29" fmla="*/ 452 h 544"/>
                <a:gd name="T30" fmla="*/ 210 w 343"/>
                <a:gd name="T31" fmla="*/ 453 h 544"/>
                <a:gd name="T32" fmla="*/ 167 w 343"/>
                <a:gd name="T33" fmla="*/ 478 h 544"/>
                <a:gd name="T34" fmla="*/ 177 w 343"/>
                <a:gd name="T35" fmla="*/ 520 h 544"/>
                <a:gd name="T36" fmla="*/ 175 w 343"/>
                <a:gd name="T37" fmla="*/ 524 h 544"/>
                <a:gd name="T38" fmla="*/ 164 w 343"/>
                <a:gd name="T39" fmla="*/ 536 h 544"/>
                <a:gd name="T40" fmla="*/ 108 w 343"/>
                <a:gd name="T41" fmla="*/ 544 h 544"/>
                <a:gd name="T42" fmla="*/ 111 w 343"/>
                <a:gd name="T43" fmla="*/ 503 h 544"/>
                <a:gd name="T44" fmla="*/ 36 w 343"/>
                <a:gd name="T45" fmla="*/ 461 h 544"/>
                <a:gd name="T46" fmla="*/ 0 w 343"/>
                <a:gd name="T47" fmla="*/ 448 h 544"/>
                <a:gd name="T48" fmla="*/ 17 w 343"/>
                <a:gd name="T49" fmla="*/ 411 h 544"/>
                <a:gd name="T50" fmla="*/ 39 w 343"/>
                <a:gd name="T51" fmla="*/ 400 h 544"/>
                <a:gd name="T52" fmla="*/ 89 w 343"/>
                <a:gd name="T53" fmla="*/ 369 h 544"/>
                <a:gd name="T54" fmla="*/ 62 w 343"/>
                <a:gd name="T55" fmla="*/ 337 h 544"/>
                <a:gd name="T56" fmla="*/ 74 w 343"/>
                <a:gd name="T57" fmla="*/ 310 h 544"/>
                <a:gd name="T58" fmla="*/ 80 w 343"/>
                <a:gd name="T59" fmla="*/ 298 h 544"/>
                <a:gd name="T60" fmla="*/ 90 w 343"/>
                <a:gd name="T61" fmla="*/ 298 h 544"/>
                <a:gd name="T62" fmla="*/ 127 w 343"/>
                <a:gd name="T63" fmla="*/ 282 h 544"/>
                <a:gd name="T64" fmla="*/ 142 w 343"/>
                <a:gd name="T65" fmla="*/ 249 h 544"/>
                <a:gd name="T66" fmla="*/ 142 w 343"/>
                <a:gd name="T67" fmla="*/ 211 h 544"/>
                <a:gd name="T68" fmla="*/ 107 w 343"/>
                <a:gd name="T69" fmla="*/ 184 h 544"/>
                <a:gd name="T70" fmla="*/ 119 w 343"/>
                <a:gd name="T71" fmla="*/ 154 h 544"/>
                <a:gd name="T72" fmla="*/ 117 w 343"/>
                <a:gd name="T73" fmla="*/ 121 h 544"/>
                <a:gd name="T74" fmla="*/ 131 w 343"/>
                <a:gd name="T75" fmla="*/ 105 h 544"/>
                <a:gd name="T76" fmla="*/ 151 w 343"/>
                <a:gd name="T77" fmla="*/ 103 h 544"/>
                <a:gd name="T78" fmla="*/ 155 w 343"/>
                <a:gd name="T79" fmla="*/ 64 h 544"/>
                <a:gd name="T80" fmla="*/ 191 w 343"/>
                <a:gd name="T81" fmla="*/ 35 h 544"/>
                <a:gd name="T82" fmla="*/ 218 w 343"/>
                <a:gd name="T83" fmla="*/ 0 h 544"/>
                <a:gd name="T84" fmla="*/ 227 w 343"/>
                <a:gd name="T85" fmla="*/ 3 h 544"/>
                <a:gd name="T86" fmla="*/ 251 w 343"/>
                <a:gd name="T87" fmla="*/ 39 h 544"/>
                <a:gd name="T88" fmla="*/ 272 w 343"/>
                <a:gd name="T89" fmla="*/ 25 h 544"/>
                <a:gd name="T90" fmla="*/ 286 w 343"/>
                <a:gd name="T91" fmla="*/ 11 h 544"/>
                <a:gd name="T92" fmla="*/ 324 w 343"/>
                <a:gd name="T93" fmla="*/ 16 h 544"/>
                <a:gd name="T94" fmla="*/ 328 w 343"/>
                <a:gd name="T95" fmla="*/ 35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3" h="544">
                  <a:moveTo>
                    <a:pt x="343" y="59"/>
                  </a:moveTo>
                  <a:lnTo>
                    <a:pt x="340" y="57"/>
                  </a:lnTo>
                  <a:lnTo>
                    <a:pt x="340" y="57"/>
                  </a:lnTo>
                  <a:lnTo>
                    <a:pt x="319" y="111"/>
                  </a:lnTo>
                  <a:lnTo>
                    <a:pt x="338" y="126"/>
                  </a:lnTo>
                  <a:lnTo>
                    <a:pt x="337" y="136"/>
                  </a:lnTo>
                  <a:lnTo>
                    <a:pt x="324" y="136"/>
                  </a:lnTo>
                  <a:lnTo>
                    <a:pt x="337" y="180"/>
                  </a:lnTo>
                  <a:lnTo>
                    <a:pt x="324" y="187"/>
                  </a:lnTo>
                  <a:lnTo>
                    <a:pt x="304" y="178"/>
                  </a:lnTo>
                  <a:lnTo>
                    <a:pt x="287" y="184"/>
                  </a:lnTo>
                  <a:lnTo>
                    <a:pt x="275" y="178"/>
                  </a:lnTo>
                  <a:lnTo>
                    <a:pt x="270" y="186"/>
                  </a:lnTo>
                  <a:lnTo>
                    <a:pt x="284" y="198"/>
                  </a:lnTo>
                  <a:lnTo>
                    <a:pt x="276" y="244"/>
                  </a:lnTo>
                  <a:lnTo>
                    <a:pt x="293" y="246"/>
                  </a:lnTo>
                  <a:lnTo>
                    <a:pt x="305" y="258"/>
                  </a:lnTo>
                  <a:lnTo>
                    <a:pt x="304" y="277"/>
                  </a:lnTo>
                  <a:lnTo>
                    <a:pt x="287" y="292"/>
                  </a:lnTo>
                  <a:lnTo>
                    <a:pt x="296" y="299"/>
                  </a:lnTo>
                  <a:lnTo>
                    <a:pt x="288" y="316"/>
                  </a:lnTo>
                  <a:lnTo>
                    <a:pt x="288" y="316"/>
                  </a:lnTo>
                  <a:lnTo>
                    <a:pt x="287" y="316"/>
                  </a:lnTo>
                  <a:lnTo>
                    <a:pt x="287" y="316"/>
                  </a:lnTo>
                  <a:lnTo>
                    <a:pt x="211" y="353"/>
                  </a:lnTo>
                  <a:lnTo>
                    <a:pt x="230" y="377"/>
                  </a:lnTo>
                  <a:lnTo>
                    <a:pt x="229" y="399"/>
                  </a:lnTo>
                  <a:lnTo>
                    <a:pt x="238" y="400"/>
                  </a:lnTo>
                  <a:lnTo>
                    <a:pt x="245" y="445"/>
                  </a:lnTo>
                  <a:lnTo>
                    <a:pt x="221" y="452"/>
                  </a:lnTo>
                  <a:lnTo>
                    <a:pt x="221" y="459"/>
                  </a:lnTo>
                  <a:lnTo>
                    <a:pt x="210" y="453"/>
                  </a:lnTo>
                  <a:lnTo>
                    <a:pt x="195" y="459"/>
                  </a:lnTo>
                  <a:lnTo>
                    <a:pt x="167" y="478"/>
                  </a:lnTo>
                  <a:lnTo>
                    <a:pt x="163" y="494"/>
                  </a:lnTo>
                  <a:lnTo>
                    <a:pt x="177" y="520"/>
                  </a:lnTo>
                  <a:lnTo>
                    <a:pt x="177" y="520"/>
                  </a:lnTo>
                  <a:lnTo>
                    <a:pt x="175" y="524"/>
                  </a:lnTo>
                  <a:lnTo>
                    <a:pt x="175" y="524"/>
                  </a:lnTo>
                  <a:lnTo>
                    <a:pt x="164" y="536"/>
                  </a:lnTo>
                  <a:lnTo>
                    <a:pt x="108" y="544"/>
                  </a:lnTo>
                  <a:lnTo>
                    <a:pt x="108" y="544"/>
                  </a:lnTo>
                  <a:lnTo>
                    <a:pt x="114" y="536"/>
                  </a:lnTo>
                  <a:lnTo>
                    <a:pt x="111" y="503"/>
                  </a:lnTo>
                  <a:lnTo>
                    <a:pt x="92" y="486"/>
                  </a:lnTo>
                  <a:lnTo>
                    <a:pt x="36" y="461"/>
                  </a:lnTo>
                  <a:lnTo>
                    <a:pt x="23" y="466"/>
                  </a:lnTo>
                  <a:lnTo>
                    <a:pt x="0" y="448"/>
                  </a:lnTo>
                  <a:lnTo>
                    <a:pt x="0" y="448"/>
                  </a:lnTo>
                  <a:lnTo>
                    <a:pt x="17" y="411"/>
                  </a:lnTo>
                  <a:lnTo>
                    <a:pt x="24" y="400"/>
                  </a:lnTo>
                  <a:lnTo>
                    <a:pt x="39" y="400"/>
                  </a:lnTo>
                  <a:lnTo>
                    <a:pt x="45" y="381"/>
                  </a:lnTo>
                  <a:lnTo>
                    <a:pt x="89" y="369"/>
                  </a:lnTo>
                  <a:lnTo>
                    <a:pt x="86" y="356"/>
                  </a:lnTo>
                  <a:lnTo>
                    <a:pt x="62" y="337"/>
                  </a:lnTo>
                  <a:lnTo>
                    <a:pt x="80" y="326"/>
                  </a:lnTo>
                  <a:lnTo>
                    <a:pt x="74" y="310"/>
                  </a:lnTo>
                  <a:lnTo>
                    <a:pt x="80" y="298"/>
                  </a:lnTo>
                  <a:lnTo>
                    <a:pt x="80" y="298"/>
                  </a:lnTo>
                  <a:lnTo>
                    <a:pt x="90" y="298"/>
                  </a:lnTo>
                  <a:lnTo>
                    <a:pt x="90" y="298"/>
                  </a:lnTo>
                  <a:lnTo>
                    <a:pt x="113" y="311"/>
                  </a:lnTo>
                  <a:lnTo>
                    <a:pt x="127" y="282"/>
                  </a:lnTo>
                  <a:lnTo>
                    <a:pt x="141" y="277"/>
                  </a:lnTo>
                  <a:lnTo>
                    <a:pt x="142" y="249"/>
                  </a:lnTo>
                  <a:lnTo>
                    <a:pt x="134" y="242"/>
                  </a:lnTo>
                  <a:lnTo>
                    <a:pt x="142" y="211"/>
                  </a:lnTo>
                  <a:lnTo>
                    <a:pt x="123" y="187"/>
                  </a:lnTo>
                  <a:lnTo>
                    <a:pt x="107" y="184"/>
                  </a:lnTo>
                  <a:lnTo>
                    <a:pt x="98" y="172"/>
                  </a:lnTo>
                  <a:lnTo>
                    <a:pt x="119" y="154"/>
                  </a:lnTo>
                  <a:lnTo>
                    <a:pt x="127" y="131"/>
                  </a:lnTo>
                  <a:lnTo>
                    <a:pt x="117" y="121"/>
                  </a:lnTo>
                  <a:lnTo>
                    <a:pt x="121" y="110"/>
                  </a:lnTo>
                  <a:lnTo>
                    <a:pt x="131" y="105"/>
                  </a:lnTo>
                  <a:lnTo>
                    <a:pt x="143" y="110"/>
                  </a:lnTo>
                  <a:lnTo>
                    <a:pt x="151" y="103"/>
                  </a:lnTo>
                  <a:lnTo>
                    <a:pt x="138" y="65"/>
                  </a:lnTo>
                  <a:lnTo>
                    <a:pt x="155" y="64"/>
                  </a:lnTo>
                  <a:lnTo>
                    <a:pt x="171" y="45"/>
                  </a:lnTo>
                  <a:lnTo>
                    <a:pt x="191" y="35"/>
                  </a:lnTo>
                  <a:lnTo>
                    <a:pt x="190" y="17"/>
                  </a:lnTo>
                  <a:lnTo>
                    <a:pt x="218" y="0"/>
                  </a:lnTo>
                  <a:lnTo>
                    <a:pt x="218" y="0"/>
                  </a:lnTo>
                  <a:lnTo>
                    <a:pt x="227" y="3"/>
                  </a:lnTo>
                  <a:lnTo>
                    <a:pt x="227" y="3"/>
                  </a:lnTo>
                  <a:lnTo>
                    <a:pt x="251" y="39"/>
                  </a:lnTo>
                  <a:lnTo>
                    <a:pt x="280" y="30"/>
                  </a:lnTo>
                  <a:lnTo>
                    <a:pt x="272" y="25"/>
                  </a:lnTo>
                  <a:lnTo>
                    <a:pt x="275" y="16"/>
                  </a:lnTo>
                  <a:lnTo>
                    <a:pt x="286" y="11"/>
                  </a:lnTo>
                  <a:lnTo>
                    <a:pt x="324" y="16"/>
                  </a:lnTo>
                  <a:lnTo>
                    <a:pt x="324" y="16"/>
                  </a:lnTo>
                  <a:lnTo>
                    <a:pt x="328" y="35"/>
                  </a:lnTo>
                  <a:lnTo>
                    <a:pt x="328" y="35"/>
                  </a:lnTo>
                  <a:lnTo>
                    <a:pt x="343" y="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7" name="Freeform 24">
              <a:extLst>
                <a:ext uri="{FF2B5EF4-FFF2-40B4-BE49-F238E27FC236}">
                  <a16:creationId xmlns:a16="http://schemas.microsoft.com/office/drawing/2014/main" id="{713E1794-4B46-4BEE-8D70-1D20A76A07A0}"/>
                </a:ext>
              </a:extLst>
            </p:cNvPr>
            <p:cNvSpPr>
              <a:spLocks/>
            </p:cNvSpPr>
            <p:nvPr/>
          </p:nvSpPr>
          <p:spPr bwMode="auto">
            <a:xfrm>
              <a:off x="4927600" y="2871788"/>
              <a:ext cx="490537" cy="622300"/>
            </a:xfrm>
            <a:custGeom>
              <a:avLst/>
              <a:gdLst>
                <a:gd name="T0" fmla="*/ 273 w 309"/>
                <a:gd name="T1" fmla="*/ 250 h 392"/>
                <a:gd name="T2" fmla="*/ 249 w 309"/>
                <a:gd name="T3" fmla="*/ 242 h 392"/>
                <a:gd name="T4" fmla="*/ 227 w 309"/>
                <a:gd name="T5" fmla="*/ 237 h 392"/>
                <a:gd name="T6" fmla="*/ 215 w 309"/>
                <a:gd name="T7" fmla="*/ 244 h 392"/>
                <a:gd name="T8" fmla="*/ 175 w 309"/>
                <a:gd name="T9" fmla="*/ 253 h 392"/>
                <a:gd name="T10" fmla="*/ 153 w 309"/>
                <a:gd name="T11" fmla="*/ 287 h 392"/>
                <a:gd name="T12" fmla="*/ 130 w 309"/>
                <a:gd name="T13" fmla="*/ 327 h 392"/>
                <a:gd name="T14" fmla="*/ 97 w 309"/>
                <a:gd name="T15" fmla="*/ 320 h 392"/>
                <a:gd name="T16" fmla="*/ 84 w 309"/>
                <a:gd name="T17" fmla="*/ 315 h 392"/>
                <a:gd name="T18" fmla="*/ 67 w 309"/>
                <a:gd name="T19" fmla="*/ 392 h 392"/>
                <a:gd name="T20" fmla="*/ 66 w 309"/>
                <a:gd name="T21" fmla="*/ 392 h 392"/>
                <a:gd name="T22" fmla="*/ 36 w 309"/>
                <a:gd name="T23" fmla="*/ 357 h 392"/>
                <a:gd name="T24" fmla="*/ 58 w 309"/>
                <a:gd name="T25" fmla="*/ 355 h 392"/>
                <a:gd name="T26" fmla="*/ 19 w 309"/>
                <a:gd name="T27" fmla="*/ 314 h 392"/>
                <a:gd name="T28" fmla="*/ 18 w 309"/>
                <a:gd name="T29" fmla="*/ 314 h 392"/>
                <a:gd name="T30" fmla="*/ 26 w 309"/>
                <a:gd name="T31" fmla="*/ 297 h 392"/>
                <a:gd name="T32" fmla="*/ 34 w 309"/>
                <a:gd name="T33" fmla="*/ 275 h 392"/>
                <a:gd name="T34" fmla="*/ 23 w 309"/>
                <a:gd name="T35" fmla="*/ 244 h 392"/>
                <a:gd name="T36" fmla="*/ 14 w 309"/>
                <a:gd name="T37" fmla="*/ 196 h 392"/>
                <a:gd name="T38" fmla="*/ 5 w 309"/>
                <a:gd name="T39" fmla="*/ 176 h 392"/>
                <a:gd name="T40" fmla="*/ 34 w 309"/>
                <a:gd name="T41" fmla="*/ 176 h 392"/>
                <a:gd name="T42" fmla="*/ 67 w 309"/>
                <a:gd name="T43" fmla="*/ 178 h 392"/>
                <a:gd name="T44" fmla="*/ 67 w 309"/>
                <a:gd name="T45" fmla="*/ 134 h 392"/>
                <a:gd name="T46" fmla="*/ 49 w 309"/>
                <a:gd name="T47" fmla="*/ 109 h 392"/>
                <a:gd name="T48" fmla="*/ 70 w 309"/>
                <a:gd name="T49" fmla="*/ 55 h 392"/>
                <a:gd name="T50" fmla="*/ 84 w 309"/>
                <a:gd name="T51" fmla="*/ 66 h 392"/>
                <a:gd name="T52" fmla="*/ 137 w 309"/>
                <a:gd name="T53" fmla="*/ 74 h 392"/>
                <a:gd name="T54" fmla="*/ 145 w 309"/>
                <a:gd name="T55" fmla="*/ 50 h 392"/>
                <a:gd name="T56" fmla="*/ 183 w 309"/>
                <a:gd name="T57" fmla="*/ 40 h 392"/>
                <a:gd name="T58" fmla="*/ 195 w 309"/>
                <a:gd name="T59" fmla="*/ 0 h 392"/>
                <a:gd name="T60" fmla="*/ 229 w 309"/>
                <a:gd name="T61" fmla="*/ 32 h 392"/>
                <a:gd name="T62" fmla="*/ 227 w 309"/>
                <a:gd name="T63" fmla="*/ 49 h 392"/>
                <a:gd name="T64" fmla="*/ 262 w 309"/>
                <a:gd name="T65" fmla="*/ 59 h 392"/>
                <a:gd name="T66" fmla="*/ 274 w 309"/>
                <a:gd name="T67" fmla="*/ 45 h 392"/>
                <a:gd name="T68" fmla="*/ 279 w 309"/>
                <a:gd name="T69" fmla="*/ 57 h 392"/>
                <a:gd name="T70" fmla="*/ 269 w 309"/>
                <a:gd name="T71" fmla="*/ 101 h 392"/>
                <a:gd name="T72" fmla="*/ 292 w 309"/>
                <a:gd name="T73" fmla="*/ 127 h 392"/>
                <a:gd name="T74" fmla="*/ 307 w 309"/>
                <a:gd name="T75" fmla="*/ 167 h 392"/>
                <a:gd name="T76" fmla="*/ 309 w 309"/>
                <a:gd name="T77" fmla="*/ 221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 h="392">
                  <a:moveTo>
                    <a:pt x="274" y="252"/>
                  </a:moveTo>
                  <a:lnTo>
                    <a:pt x="273" y="250"/>
                  </a:lnTo>
                  <a:lnTo>
                    <a:pt x="273" y="250"/>
                  </a:lnTo>
                  <a:lnTo>
                    <a:pt x="249" y="242"/>
                  </a:lnTo>
                  <a:lnTo>
                    <a:pt x="238" y="246"/>
                  </a:lnTo>
                  <a:lnTo>
                    <a:pt x="227" y="237"/>
                  </a:lnTo>
                  <a:lnTo>
                    <a:pt x="215" y="244"/>
                  </a:lnTo>
                  <a:lnTo>
                    <a:pt x="215" y="244"/>
                  </a:lnTo>
                  <a:lnTo>
                    <a:pt x="175" y="253"/>
                  </a:lnTo>
                  <a:lnTo>
                    <a:pt x="175" y="253"/>
                  </a:lnTo>
                  <a:lnTo>
                    <a:pt x="170" y="277"/>
                  </a:lnTo>
                  <a:lnTo>
                    <a:pt x="153" y="287"/>
                  </a:lnTo>
                  <a:lnTo>
                    <a:pt x="145" y="318"/>
                  </a:lnTo>
                  <a:lnTo>
                    <a:pt x="130" y="327"/>
                  </a:lnTo>
                  <a:lnTo>
                    <a:pt x="111" y="312"/>
                  </a:lnTo>
                  <a:lnTo>
                    <a:pt x="97" y="320"/>
                  </a:lnTo>
                  <a:lnTo>
                    <a:pt x="90" y="311"/>
                  </a:lnTo>
                  <a:lnTo>
                    <a:pt x="84" y="315"/>
                  </a:lnTo>
                  <a:lnTo>
                    <a:pt x="67" y="392"/>
                  </a:lnTo>
                  <a:lnTo>
                    <a:pt x="67" y="392"/>
                  </a:lnTo>
                  <a:lnTo>
                    <a:pt x="66" y="392"/>
                  </a:lnTo>
                  <a:lnTo>
                    <a:pt x="66" y="392"/>
                  </a:lnTo>
                  <a:lnTo>
                    <a:pt x="35" y="373"/>
                  </a:lnTo>
                  <a:lnTo>
                    <a:pt x="36" y="357"/>
                  </a:lnTo>
                  <a:lnTo>
                    <a:pt x="57" y="362"/>
                  </a:lnTo>
                  <a:lnTo>
                    <a:pt x="58" y="355"/>
                  </a:lnTo>
                  <a:lnTo>
                    <a:pt x="37" y="321"/>
                  </a:lnTo>
                  <a:lnTo>
                    <a:pt x="19" y="314"/>
                  </a:lnTo>
                  <a:lnTo>
                    <a:pt x="19" y="314"/>
                  </a:lnTo>
                  <a:lnTo>
                    <a:pt x="18" y="314"/>
                  </a:lnTo>
                  <a:lnTo>
                    <a:pt x="18" y="314"/>
                  </a:lnTo>
                  <a:lnTo>
                    <a:pt x="26" y="297"/>
                  </a:lnTo>
                  <a:lnTo>
                    <a:pt x="17" y="290"/>
                  </a:lnTo>
                  <a:lnTo>
                    <a:pt x="34" y="275"/>
                  </a:lnTo>
                  <a:lnTo>
                    <a:pt x="35" y="256"/>
                  </a:lnTo>
                  <a:lnTo>
                    <a:pt x="23" y="244"/>
                  </a:lnTo>
                  <a:lnTo>
                    <a:pt x="6" y="242"/>
                  </a:lnTo>
                  <a:lnTo>
                    <a:pt x="14" y="196"/>
                  </a:lnTo>
                  <a:lnTo>
                    <a:pt x="0" y="184"/>
                  </a:lnTo>
                  <a:lnTo>
                    <a:pt x="5" y="176"/>
                  </a:lnTo>
                  <a:lnTo>
                    <a:pt x="17" y="182"/>
                  </a:lnTo>
                  <a:lnTo>
                    <a:pt x="34" y="176"/>
                  </a:lnTo>
                  <a:lnTo>
                    <a:pt x="54" y="185"/>
                  </a:lnTo>
                  <a:lnTo>
                    <a:pt x="67" y="178"/>
                  </a:lnTo>
                  <a:lnTo>
                    <a:pt x="54" y="134"/>
                  </a:lnTo>
                  <a:lnTo>
                    <a:pt x="67" y="134"/>
                  </a:lnTo>
                  <a:lnTo>
                    <a:pt x="68" y="124"/>
                  </a:lnTo>
                  <a:lnTo>
                    <a:pt x="49" y="109"/>
                  </a:lnTo>
                  <a:lnTo>
                    <a:pt x="70" y="55"/>
                  </a:lnTo>
                  <a:lnTo>
                    <a:pt x="70" y="55"/>
                  </a:lnTo>
                  <a:lnTo>
                    <a:pt x="84" y="66"/>
                  </a:lnTo>
                  <a:lnTo>
                    <a:pt x="84" y="66"/>
                  </a:lnTo>
                  <a:lnTo>
                    <a:pt x="92" y="60"/>
                  </a:lnTo>
                  <a:lnTo>
                    <a:pt x="137" y="74"/>
                  </a:lnTo>
                  <a:lnTo>
                    <a:pt x="150" y="69"/>
                  </a:lnTo>
                  <a:lnTo>
                    <a:pt x="145" y="50"/>
                  </a:lnTo>
                  <a:lnTo>
                    <a:pt x="164" y="53"/>
                  </a:lnTo>
                  <a:lnTo>
                    <a:pt x="183" y="40"/>
                  </a:lnTo>
                  <a:lnTo>
                    <a:pt x="185" y="9"/>
                  </a:lnTo>
                  <a:lnTo>
                    <a:pt x="195" y="0"/>
                  </a:lnTo>
                  <a:lnTo>
                    <a:pt x="194" y="41"/>
                  </a:lnTo>
                  <a:lnTo>
                    <a:pt x="229" y="32"/>
                  </a:lnTo>
                  <a:lnTo>
                    <a:pt x="239" y="43"/>
                  </a:lnTo>
                  <a:lnTo>
                    <a:pt x="227" y="49"/>
                  </a:lnTo>
                  <a:lnTo>
                    <a:pt x="244" y="63"/>
                  </a:lnTo>
                  <a:lnTo>
                    <a:pt x="262" y="59"/>
                  </a:lnTo>
                  <a:lnTo>
                    <a:pt x="274" y="45"/>
                  </a:lnTo>
                  <a:lnTo>
                    <a:pt x="274" y="45"/>
                  </a:lnTo>
                  <a:lnTo>
                    <a:pt x="279" y="57"/>
                  </a:lnTo>
                  <a:lnTo>
                    <a:pt x="279" y="57"/>
                  </a:lnTo>
                  <a:lnTo>
                    <a:pt x="287" y="73"/>
                  </a:lnTo>
                  <a:lnTo>
                    <a:pt x="269" y="101"/>
                  </a:lnTo>
                  <a:lnTo>
                    <a:pt x="281" y="123"/>
                  </a:lnTo>
                  <a:lnTo>
                    <a:pt x="292" y="127"/>
                  </a:lnTo>
                  <a:lnTo>
                    <a:pt x="297" y="160"/>
                  </a:lnTo>
                  <a:lnTo>
                    <a:pt x="307" y="167"/>
                  </a:lnTo>
                  <a:lnTo>
                    <a:pt x="297" y="196"/>
                  </a:lnTo>
                  <a:lnTo>
                    <a:pt x="309" y="221"/>
                  </a:lnTo>
                  <a:lnTo>
                    <a:pt x="274" y="25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8" name="Freeform 25">
              <a:extLst>
                <a:ext uri="{FF2B5EF4-FFF2-40B4-BE49-F238E27FC236}">
                  <a16:creationId xmlns:a16="http://schemas.microsoft.com/office/drawing/2014/main" id="{052EAC72-BE78-4249-AE0F-D54E1B35A97C}"/>
                </a:ext>
              </a:extLst>
            </p:cNvPr>
            <p:cNvSpPr>
              <a:spLocks/>
            </p:cNvSpPr>
            <p:nvPr/>
          </p:nvSpPr>
          <p:spPr bwMode="auto">
            <a:xfrm>
              <a:off x="5354638" y="2900363"/>
              <a:ext cx="530225" cy="633413"/>
            </a:xfrm>
            <a:custGeom>
              <a:avLst/>
              <a:gdLst>
                <a:gd name="T0" fmla="*/ 330 w 334"/>
                <a:gd name="T1" fmla="*/ 245 h 399"/>
                <a:gd name="T2" fmla="*/ 325 w 334"/>
                <a:gd name="T3" fmla="*/ 259 h 399"/>
                <a:gd name="T4" fmla="*/ 257 w 334"/>
                <a:gd name="T5" fmla="*/ 250 h 399"/>
                <a:gd name="T6" fmla="*/ 268 w 334"/>
                <a:gd name="T7" fmla="*/ 293 h 399"/>
                <a:gd name="T8" fmla="*/ 247 w 334"/>
                <a:gd name="T9" fmla="*/ 322 h 399"/>
                <a:gd name="T10" fmla="*/ 309 w 334"/>
                <a:gd name="T11" fmla="*/ 356 h 399"/>
                <a:gd name="T12" fmla="*/ 292 w 334"/>
                <a:gd name="T13" fmla="*/ 386 h 399"/>
                <a:gd name="T14" fmla="*/ 292 w 334"/>
                <a:gd name="T15" fmla="*/ 385 h 399"/>
                <a:gd name="T16" fmla="*/ 280 w 334"/>
                <a:gd name="T17" fmla="*/ 399 h 399"/>
                <a:gd name="T18" fmla="*/ 255 w 334"/>
                <a:gd name="T19" fmla="*/ 384 h 399"/>
                <a:gd name="T20" fmla="*/ 193 w 334"/>
                <a:gd name="T21" fmla="*/ 349 h 399"/>
                <a:gd name="T22" fmla="*/ 163 w 334"/>
                <a:gd name="T23" fmla="*/ 346 h 399"/>
                <a:gd name="T24" fmla="*/ 130 w 334"/>
                <a:gd name="T25" fmla="*/ 355 h 399"/>
                <a:gd name="T26" fmla="*/ 129 w 334"/>
                <a:gd name="T27" fmla="*/ 351 h 399"/>
                <a:gd name="T28" fmla="*/ 91 w 334"/>
                <a:gd name="T29" fmla="*/ 296 h 399"/>
                <a:gd name="T30" fmla="*/ 64 w 334"/>
                <a:gd name="T31" fmla="*/ 306 h 399"/>
                <a:gd name="T32" fmla="*/ 64 w 334"/>
                <a:gd name="T33" fmla="*/ 281 h 399"/>
                <a:gd name="T34" fmla="*/ 39 w 334"/>
                <a:gd name="T35" fmla="*/ 262 h 399"/>
                <a:gd name="T36" fmla="*/ 10 w 334"/>
                <a:gd name="T37" fmla="*/ 243 h 399"/>
                <a:gd name="T38" fmla="*/ 5 w 334"/>
                <a:gd name="T39" fmla="*/ 234 h 399"/>
                <a:gd name="T40" fmla="*/ 40 w 334"/>
                <a:gd name="T41" fmla="*/ 203 h 399"/>
                <a:gd name="T42" fmla="*/ 38 w 334"/>
                <a:gd name="T43" fmla="*/ 149 h 399"/>
                <a:gd name="T44" fmla="*/ 23 w 334"/>
                <a:gd name="T45" fmla="*/ 109 h 399"/>
                <a:gd name="T46" fmla="*/ 0 w 334"/>
                <a:gd name="T47" fmla="*/ 83 h 399"/>
                <a:gd name="T48" fmla="*/ 10 w 334"/>
                <a:gd name="T49" fmla="*/ 39 h 399"/>
                <a:gd name="T50" fmla="*/ 6 w 334"/>
                <a:gd name="T51" fmla="*/ 30 h 399"/>
                <a:gd name="T52" fmla="*/ 30 w 334"/>
                <a:gd name="T53" fmla="*/ 8 h 399"/>
                <a:gd name="T54" fmla="*/ 65 w 334"/>
                <a:gd name="T55" fmla="*/ 6 h 399"/>
                <a:gd name="T56" fmla="*/ 72 w 334"/>
                <a:gd name="T57" fmla="*/ 0 h 399"/>
                <a:gd name="T58" fmla="*/ 81 w 334"/>
                <a:gd name="T59" fmla="*/ 37 h 399"/>
                <a:gd name="T60" fmla="*/ 85 w 334"/>
                <a:gd name="T61" fmla="*/ 74 h 399"/>
                <a:gd name="T62" fmla="*/ 138 w 334"/>
                <a:gd name="T63" fmla="*/ 126 h 399"/>
                <a:gd name="T64" fmla="*/ 168 w 334"/>
                <a:gd name="T65" fmla="*/ 158 h 399"/>
                <a:gd name="T66" fmla="*/ 178 w 334"/>
                <a:gd name="T67" fmla="*/ 152 h 399"/>
                <a:gd name="T68" fmla="*/ 197 w 334"/>
                <a:gd name="T69" fmla="*/ 158 h 399"/>
                <a:gd name="T70" fmla="*/ 190 w 334"/>
                <a:gd name="T71" fmla="*/ 124 h 399"/>
                <a:gd name="T72" fmla="*/ 218 w 334"/>
                <a:gd name="T73" fmla="*/ 166 h 399"/>
                <a:gd name="T74" fmla="*/ 255 w 334"/>
                <a:gd name="T75" fmla="*/ 185 h 399"/>
                <a:gd name="T76" fmla="*/ 303 w 334"/>
                <a:gd name="T77" fmla="*/ 197 h 399"/>
                <a:gd name="T78" fmla="*/ 334 w 334"/>
                <a:gd name="T79" fmla="*/ 21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4" h="399">
                  <a:moveTo>
                    <a:pt x="330" y="236"/>
                  </a:moveTo>
                  <a:lnTo>
                    <a:pt x="330" y="245"/>
                  </a:lnTo>
                  <a:lnTo>
                    <a:pt x="330" y="245"/>
                  </a:lnTo>
                  <a:lnTo>
                    <a:pt x="325" y="259"/>
                  </a:lnTo>
                  <a:lnTo>
                    <a:pt x="303" y="265"/>
                  </a:lnTo>
                  <a:lnTo>
                    <a:pt x="257" y="250"/>
                  </a:lnTo>
                  <a:lnTo>
                    <a:pt x="258" y="275"/>
                  </a:lnTo>
                  <a:lnTo>
                    <a:pt x="268" y="293"/>
                  </a:lnTo>
                  <a:lnTo>
                    <a:pt x="254" y="303"/>
                  </a:lnTo>
                  <a:lnTo>
                    <a:pt x="247" y="322"/>
                  </a:lnTo>
                  <a:lnTo>
                    <a:pt x="287" y="353"/>
                  </a:lnTo>
                  <a:lnTo>
                    <a:pt x="309" y="356"/>
                  </a:lnTo>
                  <a:lnTo>
                    <a:pt x="310" y="380"/>
                  </a:lnTo>
                  <a:lnTo>
                    <a:pt x="292" y="386"/>
                  </a:lnTo>
                  <a:lnTo>
                    <a:pt x="292" y="386"/>
                  </a:lnTo>
                  <a:lnTo>
                    <a:pt x="292" y="385"/>
                  </a:lnTo>
                  <a:lnTo>
                    <a:pt x="292" y="385"/>
                  </a:lnTo>
                  <a:lnTo>
                    <a:pt x="280" y="399"/>
                  </a:lnTo>
                  <a:lnTo>
                    <a:pt x="256" y="395"/>
                  </a:lnTo>
                  <a:lnTo>
                    <a:pt x="255" y="384"/>
                  </a:lnTo>
                  <a:lnTo>
                    <a:pt x="205" y="349"/>
                  </a:lnTo>
                  <a:lnTo>
                    <a:pt x="193" y="349"/>
                  </a:lnTo>
                  <a:lnTo>
                    <a:pt x="170" y="363"/>
                  </a:lnTo>
                  <a:lnTo>
                    <a:pt x="163" y="346"/>
                  </a:lnTo>
                  <a:lnTo>
                    <a:pt x="130" y="355"/>
                  </a:lnTo>
                  <a:lnTo>
                    <a:pt x="130" y="355"/>
                  </a:lnTo>
                  <a:lnTo>
                    <a:pt x="129" y="351"/>
                  </a:lnTo>
                  <a:lnTo>
                    <a:pt x="129" y="351"/>
                  </a:lnTo>
                  <a:lnTo>
                    <a:pt x="116" y="304"/>
                  </a:lnTo>
                  <a:lnTo>
                    <a:pt x="91" y="296"/>
                  </a:lnTo>
                  <a:lnTo>
                    <a:pt x="86" y="318"/>
                  </a:lnTo>
                  <a:lnTo>
                    <a:pt x="64" y="306"/>
                  </a:lnTo>
                  <a:lnTo>
                    <a:pt x="60" y="297"/>
                  </a:lnTo>
                  <a:lnTo>
                    <a:pt x="64" y="281"/>
                  </a:lnTo>
                  <a:lnTo>
                    <a:pt x="52" y="279"/>
                  </a:lnTo>
                  <a:lnTo>
                    <a:pt x="39" y="262"/>
                  </a:lnTo>
                  <a:lnTo>
                    <a:pt x="48" y="241"/>
                  </a:lnTo>
                  <a:lnTo>
                    <a:pt x="10" y="243"/>
                  </a:lnTo>
                  <a:lnTo>
                    <a:pt x="10" y="243"/>
                  </a:lnTo>
                  <a:lnTo>
                    <a:pt x="5" y="234"/>
                  </a:lnTo>
                  <a:lnTo>
                    <a:pt x="5" y="234"/>
                  </a:lnTo>
                  <a:lnTo>
                    <a:pt x="40" y="203"/>
                  </a:lnTo>
                  <a:lnTo>
                    <a:pt x="28" y="178"/>
                  </a:lnTo>
                  <a:lnTo>
                    <a:pt x="38" y="149"/>
                  </a:lnTo>
                  <a:lnTo>
                    <a:pt x="28" y="142"/>
                  </a:lnTo>
                  <a:lnTo>
                    <a:pt x="23" y="109"/>
                  </a:lnTo>
                  <a:lnTo>
                    <a:pt x="12" y="105"/>
                  </a:lnTo>
                  <a:lnTo>
                    <a:pt x="0" y="83"/>
                  </a:lnTo>
                  <a:lnTo>
                    <a:pt x="18" y="55"/>
                  </a:lnTo>
                  <a:lnTo>
                    <a:pt x="10" y="39"/>
                  </a:lnTo>
                  <a:lnTo>
                    <a:pt x="10" y="39"/>
                  </a:lnTo>
                  <a:lnTo>
                    <a:pt x="6" y="30"/>
                  </a:lnTo>
                  <a:lnTo>
                    <a:pt x="6" y="30"/>
                  </a:lnTo>
                  <a:lnTo>
                    <a:pt x="30" y="8"/>
                  </a:lnTo>
                  <a:lnTo>
                    <a:pt x="65" y="6"/>
                  </a:lnTo>
                  <a:lnTo>
                    <a:pt x="65" y="6"/>
                  </a:lnTo>
                  <a:lnTo>
                    <a:pt x="72" y="0"/>
                  </a:lnTo>
                  <a:lnTo>
                    <a:pt x="72" y="0"/>
                  </a:lnTo>
                  <a:lnTo>
                    <a:pt x="87" y="26"/>
                  </a:lnTo>
                  <a:lnTo>
                    <a:pt x="81" y="37"/>
                  </a:lnTo>
                  <a:lnTo>
                    <a:pt x="89" y="52"/>
                  </a:lnTo>
                  <a:lnTo>
                    <a:pt x="85" y="74"/>
                  </a:lnTo>
                  <a:lnTo>
                    <a:pt x="109" y="114"/>
                  </a:lnTo>
                  <a:lnTo>
                    <a:pt x="138" y="126"/>
                  </a:lnTo>
                  <a:lnTo>
                    <a:pt x="147" y="120"/>
                  </a:lnTo>
                  <a:lnTo>
                    <a:pt x="168" y="158"/>
                  </a:lnTo>
                  <a:lnTo>
                    <a:pt x="168" y="158"/>
                  </a:lnTo>
                  <a:lnTo>
                    <a:pt x="178" y="152"/>
                  </a:lnTo>
                  <a:lnTo>
                    <a:pt x="197" y="158"/>
                  </a:lnTo>
                  <a:lnTo>
                    <a:pt x="197" y="158"/>
                  </a:lnTo>
                  <a:lnTo>
                    <a:pt x="181" y="127"/>
                  </a:lnTo>
                  <a:lnTo>
                    <a:pt x="190" y="124"/>
                  </a:lnTo>
                  <a:lnTo>
                    <a:pt x="215" y="145"/>
                  </a:lnTo>
                  <a:lnTo>
                    <a:pt x="218" y="166"/>
                  </a:lnTo>
                  <a:lnTo>
                    <a:pt x="250" y="175"/>
                  </a:lnTo>
                  <a:lnTo>
                    <a:pt x="255" y="185"/>
                  </a:lnTo>
                  <a:lnTo>
                    <a:pt x="283" y="179"/>
                  </a:lnTo>
                  <a:lnTo>
                    <a:pt x="303" y="197"/>
                  </a:lnTo>
                  <a:lnTo>
                    <a:pt x="318" y="186"/>
                  </a:lnTo>
                  <a:lnTo>
                    <a:pt x="334" y="210"/>
                  </a:lnTo>
                  <a:lnTo>
                    <a:pt x="330" y="23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9" name="Freeform 26">
              <a:extLst>
                <a:ext uri="{FF2B5EF4-FFF2-40B4-BE49-F238E27FC236}">
                  <a16:creationId xmlns:a16="http://schemas.microsoft.com/office/drawing/2014/main" id="{47A24727-7103-4CEF-9672-2A76582B5285}"/>
                </a:ext>
              </a:extLst>
            </p:cNvPr>
            <p:cNvSpPr>
              <a:spLocks/>
            </p:cNvSpPr>
            <p:nvPr/>
          </p:nvSpPr>
          <p:spPr bwMode="auto">
            <a:xfrm>
              <a:off x="5033963" y="3248025"/>
              <a:ext cx="528637" cy="466725"/>
            </a:xfrm>
            <a:custGeom>
              <a:avLst/>
              <a:gdLst>
                <a:gd name="T0" fmla="*/ 174 w 333"/>
                <a:gd name="T1" fmla="*/ 292 h 294"/>
                <a:gd name="T2" fmla="*/ 173 w 333"/>
                <a:gd name="T3" fmla="*/ 291 h 294"/>
                <a:gd name="T4" fmla="*/ 173 w 333"/>
                <a:gd name="T5" fmla="*/ 291 h 294"/>
                <a:gd name="T6" fmla="*/ 162 w 333"/>
                <a:gd name="T7" fmla="*/ 294 h 294"/>
                <a:gd name="T8" fmla="*/ 145 w 333"/>
                <a:gd name="T9" fmla="*/ 270 h 294"/>
                <a:gd name="T10" fmla="*/ 110 w 333"/>
                <a:gd name="T11" fmla="*/ 268 h 294"/>
                <a:gd name="T12" fmla="*/ 116 w 333"/>
                <a:gd name="T13" fmla="*/ 238 h 294"/>
                <a:gd name="T14" fmla="*/ 105 w 333"/>
                <a:gd name="T15" fmla="*/ 217 h 294"/>
                <a:gd name="T16" fmla="*/ 87 w 333"/>
                <a:gd name="T17" fmla="*/ 233 h 294"/>
                <a:gd name="T18" fmla="*/ 83 w 333"/>
                <a:gd name="T19" fmla="*/ 167 h 294"/>
                <a:gd name="T20" fmla="*/ 69 w 333"/>
                <a:gd name="T21" fmla="*/ 174 h 294"/>
                <a:gd name="T22" fmla="*/ 55 w 333"/>
                <a:gd name="T23" fmla="*/ 148 h 294"/>
                <a:gd name="T24" fmla="*/ 35 w 333"/>
                <a:gd name="T25" fmla="*/ 158 h 294"/>
                <a:gd name="T26" fmla="*/ 16 w 333"/>
                <a:gd name="T27" fmla="*/ 155 h 294"/>
                <a:gd name="T28" fmla="*/ 16 w 333"/>
                <a:gd name="T29" fmla="*/ 155 h 294"/>
                <a:gd name="T30" fmla="*/ 14 w 333"/>
                <a:gd name="T31" fmla="*/ 156 h 294"/>
                <a:gd name="T32" fmla="*/ 14 w 333"/>
                <a:gd name="T33" fmla="*/ 156 h 294"/>
                <a:gd name="T34" fmla="*/ 1 w 333"/>
                <a:gd name="T35" fmla="*/ 156 h 294"/>
                <a:gd name="T36" fmla="*/ 1 w 333"/>
                <a:gd name="T37" fmla="*/ 156 h 294"/>
                <a:gd name="T38" fmla="*/ 0 w 333"/>
                <a:gd name="T39" fmla="*/ 155 h 294"/>
                <a:gd name="T40" fmla="*/ 0 w 333"/>
                <a:gd name="T41" fmla="*/ 155 h 294"/>
                <a:gd name="T42" fmla="*/ 17 w 333"/>
                <a:gd name="T43" fmla="*/ 78 h 294"/>
                <a:gd name="T44" fmla="*/ 23 w 333"/>
                <a:gd name="T45" fmla="*/ 74 h 294"/>
                <a:gd name="T46" fmla="*/ 30 w 333"/>
                <a:gd name="T47" fmla="*/ 83 h 294"/>
                <a:gd name="T48" fmla="*/ 44 w 333"/>
                <a:gd name="T49" fmla="*/ 75 h 294"/>
                <a:gd name="T50" fmla="*/ 63 w 333"/>
                <a:gd name="T51" fmla="*/ 90 h 294"/>
                <a:gd name="T52" fmla="*/ 78 w 333"/>
                <a:gd name="T53" fmla="*/ 81 h 294"/>
                <a:gd name="T54" fmla="*/ 86 w 333"/>
                <a:gd name="T55" fmla="*/ 50 h 294"/>
                <a:gd name="T56" fmla="*/ 103 w 333"/>
                <a:gd name="T57" fmla="*/ 40 h 294"/>
                <a:gd name="T58" fmla="*/ 108 w 333"/>
                <a:gd name="T59" fmla="*/ 16 h 294"/>
                <a:gd name="T60" fmla="*/ 108 w 333"/>
                <a:gd name="T61" fmla="*/ 16 h 294"/>
                <a:gd name="T62" fmla="*/ 148 w 333"/>
                <a:gd name="T63" fmla="*/ 7 h 294"/>
                <a:gd name="T64" fmla="*/ 148 w 333"/>
                <a:gd name="T65" fmla="*/ 7 h 294"/>
                <a:gd name="T66" fmla="*/ 160 w 333"/>
                <a:gd name="T67" fmla="*/ 0 h 294"/>
                <a:gd name="T68" fmla="*/ 171 w 333"/>
                <a:gd name="T69" fmla="*/ 9 h 294"/>
                <a:gd name="T70" fmla="*/ 182 w 333"/>
                <a:gd name="T71" fmla="*/ 5 h 294"/>
                <a:gd name="T72" fmla="*/ 206 w 333"/>
                <a:gd name="T73" fmla="*/ 13 h 294"/>
                <a:gd name="T74" fmla="*/ 206 w 333"/>
                <a:gd name="T75" fmla="*/ 13 h 294"/>
                <a:gd name="T76" fmla="*/ 212 w 333"/>
                <a:gd name="T77" fmla="*/ 24 h 294"/>
                <a:gd name="T78" fmla="*/ 212 w 333"/>
                <a:gd name="T79" fmla="*/ 24 h 294"/>
                <a:gd name="T80" fmla="*/ 250 w 333"/>
                <a:gd name="T81" fmla="*/ 22 h 294"/>
                <a:gd name="T82" fmla="*/ 241 w 333"/>
                <a:gd name="T83" fmla="*/ 43 h 294"/>
                <a:gd name="T84" fmla="*/ 254 w 333"/>
                <a:gd name="T85" fmla="*/ 60 h 294"/>
                <a:gd name="T86" fmla="*/ 266 w 333"/>
                <a:gd name="T87" fmla="*/ 62 h 294"/>
                <a:gd name="T88" fmla="*/ 262 w 333"/>
                <a:gd name="T89" fmla="*/ 78 h 294"/>
                <a:gd name="T90" fmla="*/ 266 w 333"/>
                <a:gd name="T91" fmla="*/ 87 h 294"/>
                <a:gd name="T92" fmla="*/ 288 w 333"/>
                <a:gd name="T93" fmla="*/ 99 h 294"/>
                <a:gd name="T94" fmla="*/ 293 w 333"/>
                <a:gd name="T95" fmla="*/ 77 h 294"/>
                <a:gd name="T96" fmla="*/ 318 w 333"/>
                <a:gd name="T97" fmla="*/ 85 h 294"/>
                <a:gd name="T98" fmla="*/ 331 w 333"/>
                <a:gd name="T99" fmla="*/ 132 h 294"/>
                <a:gd name="T100" fmla="*/ 331 w 333"/>
                <a:gd name="T101" fmla="*/ 132 h 294"/>
                <a:gd name="T102" fmla="*/ 333 w 333"/>
                <a:gd name="T103" fmla="*/ 141 h 294"/>
                <a:gd name="T104" fmla="*/ 333 w 333"/>
                <a:gd name="T105" fmla="*/ 141 h 294"/>
                <a:gd name="T106" fmla="*/ 321 w 333"/>
                <a:gd name="T107" fmla="*/ 158 h 294"/>
                <a:gd name="T108" fmla="*/ 237 w 333"/>
                <a:gd name="T109" fmla="*/ 202 h 294"/>
                <a:gd name="T110" fmla="*/ 219 w 333"/>
                <a:gd name="T111" fmla="*/ 202 h 294"/>
                <a:gd name="T112" fmla="*/ 193 w 333"/>
                <a:gd name="T113" fmla="*/ 223 h 294"/>
                <a:gd name="T114" fmla="*/ 199 w 333"/>
                <a:gd name="T115" fmla="*/ 238 h 294"/>
                <a:gd name="T116" fmla="*/ 198 w 333"/>
                <a:gd name="T117" fmla="*/ 270 h 294"/>
                <a:gd name="T118" fmla="*/ 174 w 333"/>
                <a:gd name="T119" fmla="*/ 2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 h="294">
                  <a:moveTo>
                    <a:pt x="174" y="292"/>
                  </a:moveTo>
                  <a:lnTo>
                    <a:pt x="173" y="291"/>
                  </a:lnTo>
                  <a:lnTo>
                    <a:pt x="173" y="291"/>
                  </a:lnTo>
                  <a:lnTo>
                    <a:pt x="162" y="294"/>
                  </a:lnTo>
                  <a:lnTo>
                    <a:pt x="145" y="270"/>
                  </a:lnTo>
                  <a:lnTo>
                    <a:pt x="110" y="268"/>
                  </a:lnTo>
                  <a:lnTo>
                    <a:pt x="116" y="238"/>
                  </a:lnTo>
                  <a:lnTo>
                    <a:pt x="105" y="217"/>
                  </a:lnTo>
                  <a:lnTo>
                    <a:pt x="87" y="233"/>
                  </a:lnTo>
                  <a:lnTo>
                    <a:pt x="83" y="167"/>
                  </a:lnTo>
                  <a:lnTo>
                    <a:pt x="69" y="174"/>
                  </a:lnTo>
                  <a:lnTo>
                    <a:pt x="55" y="148"/>
                  </a:lnTo>
                  <a:lnTo>
                    <a:pt x="35" y="158"/>
                  </a:lnTo>
                  <a:lnTo>
                    <a:pt x="16" y="155"/>
                  </a:lnTo>
                  <a:lnTo>
                    <a:pt x="16" y="155"/>
                  </a:lnTo>
                  <a:lnTo>
                    <a:pt x="14" y="156"/>
                  </a:lnTo>
                  <a:lnTo>
                    <a:pt x="14" y="156"/>
                  </a:lnTo>
                  <a:lnTo>
                    <a:pt x="1" y="156"/>
                  </a:lnTo>
                  <a:lnTo>
                    <a:pt x="1" y="156"/>
                  </a:lnTo>
                  <a:lnTo>
                    <a:pt x="0" y="155"/>
                  </a:lnTo>
                  <a:lnTo>
                    <a:pt x="0" y="155"/>
                  </a:lnTo>
                  <a:lnTo>
                    <a:pt x="17" y="78"/>
                  </a:lnTo>
                  <a:lnTo>
                    <a:pt x="23" y="74"/>
                  </a:lnTo>
                  <a:lnTo>
                    <a:pt x="30" y="83"/>
                  </a:lnTo>
                  <a:lnTo>
                    <a:pt x="44" y="75"/>
                  </a:lnTo>
                  <a:lnTo>
                    <a:pt x="63" y="90"/>
                  </a:lnTo>
                  <a:lnTo>
                    <a:pt x="78" y="81"/>
                  </a:lnTo>
                  <a:lnTo>
                    <a:pt x="86" y="50"/>
                  </a:lnTo>
                  <a:lnTo>
                    <a:pt x="103" y="40"/>
                  </a:lnTo>
                  <a:lnTo>
                    <a:pt x="108" y="16"/>
                  </a:lnTo>
                  <a:lnTo>
                    <a:pt x="108" y="16"/>
                  </a:lnTo>
                  <a:lnTo>
                    <a:pt x="148" y="7"/>
                  </a:lnTo>
                  <a:lnTo>
                    <a:pt x="148" y="7"/>
                  </a:lnTo>
                  <a:lnTo>
                    <a:pt x="160" y="0"/>
                  </a:lnTo>
                  <a:lnTo>
                    <a:pt x="171" y="9"/>
                  </a:lnTo>
                  <a:lnTo>
                    <a:pt x="182" y="5"/>
                  </a:lnTo>
                  <a:lnTo>
                    <a:pt x="206" y="13"/>
                  </a:lnTo>
                  <a:lnTo>
                    <a:pt x="206" y="13"/>
                  </a:lnTo>
                  <a:lnTo>
                    <a:pt x="212" y="24"/>
                  </a:lnTo>
                  <a:lnTo>
                    <a:pt x="212" y="24"/>
                  </a:lnTo>
                  <a:lnTo>
                    <a:pt x="250" y="22"/>
                  </a:lnTo>
                  <a:lnTo>
                    <a:pt x="241" y="43"/>
                  </a:lnTo>
                  <a:lnTo>
                    <a:pt x="254" y="60"/>
                  </a:lnTo>
                  <a:lnTo>
                    <a:pt x="266" y="62"/>
                  </a:lnTo>
                  <a:lnTo>
                    <a:pt x="262" y="78"/>
                  </a:lnTo>
                  <a:lnTo>
                    <a:pt x="266" y="87"/>
                  </a:lnTo>
                  <a:lnTo>
                    <a:pt x="288" y="99"/>
                  </a:lnTo>
                  <a:lnTo>
                    <a:pt x="293" y="77"/>
                  </a:lnTo>
                  <a:lnTo>
                    <a:pt x="318" y="85"/>
                  </a:lnTo>
                  <a:lnTo>
                    <a:pt x="331" y="132"/>
                  </a:lnTo>
                  <a:lnTo>
                    <a:pt x="331" y="132"/>
                  </a:lnTo>
                  <a:lnTo>
                    <a:pt x="333" y="141"/>
                  </a:lnTo>
                  <a:lnTo>
                    <a:pt x="333" y="141"/>
                  </a:lnTo>
                  <a:lnTo>
                    <a:pt x="321" y="158"/>
                  </a:lnTo>
                  <a:lnTo>
                    <a:pt x="237" y="202"/>
                  </a:lnTo>
                  <a:lnTo>
                    <a:pt x="219" y="202"/>
                  </a:lnTo>
                  <a:lnTo>
                    <a:pt x="193" y="223"/>
                  </a:lnTo>
                  <a:lnTo>
                    <a:pt x="199" y="238"/>
                  </a:lnTo>
                  <a:lnTo>
                    <a:pt x="198" y="270"/>
                  </a:lnTo>
                  <a:lnTo>
                    <a:pt x="174" y="29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0" name="Freeform 27">
              <a:extLst>
                <a:ext uri="{FF2B5EF4-FFF2-40B4-BE49-F238E27FC236}">
                  <a16:creationId xmlns:a16="http://schemas.microsoft.com/office/drawing/2014/main" id="{70603C5F-C571-4BB5-813F-597E933EB8E1}"/>
                </a:ext>
              </a:extLst>
            </p:cNvPr>
            <p:cNvSpPr>
              <a:spLocks/>
            </p:cNvSpPr>
            <p:nvPr/>
          </p:nvSpPr>
          <p:spPr bwMode="auto">
            <a:xfrm>
              <a:off x="5746750" y="3260725"/>
              <a:ext cx="541337" cy="446088"/>
            </a:xfrm>
            <a:custGeom>
              <a:avLst/>
              <a:gdLst>
                <a:gd name="T0" fmla="*/ 45 w 341"/>
                <a:gd name="T1" fmla="*/ 159 h 281"/>
                <a:gd name="T2" fmla="*/ 63 w 341"/>
                <a:gd name="T3" fmla="*/ 153 h 281"/>
                <a:gd name="T4" fmla="*/ 62 w 341"/>
                <a:gd name="T5" fmla="*/ 129 h 281"/>
                <a:gd name="T6" fmla="*/ 40 w 341"/>
                <a:gd name="T7" fmla="*/ 126 h 281"/>
                <a:gd name="T8" fmla="*/ 0 w 341"/>
                <a:gd name="T9" fmla="*/ 95 h 281"/>
                <a:gd name="T10" fmla="*/ 7 w 341"/>
                <a:gd name="T11" fmla="*/ 76 h 281"/>
                <a:gd name="T12" fmla="*/ 21 w 341"/>
                <a:gd name="T13" fmla="*/ 66 h 281"/>
                <a:gd name="T14" fmla="*/ 11 w 341"/>
                <a:gd name="T15" fmla="*/ 48 h 281"/>
                <a:gd name="T16" fmla="*/ 10 w 341"/>
                <a:gd name="T17" fmla="*/ 23 h 281"/>
                <a:gd name="T18" fmla="*/ 56 w 341"/>
                <a:gd name="T19" fmla="*/ 38 h 281"/>
                <a:gd name="T20" fmla="*/ 78 w 341"/>
                <a:gd name="T21" fmla="*/ 32 h 281"/>
                <a:gd name="T22" fmla="*/ 83 w 341"/>
                <a:gd name="T23" fmla="*/ 18 h 281"/>
                <a:gd name="T24" fmla="*/ 83 w 341"/>
                <a:gd name="T25" fmla="*/ 18 h 281"/>
                <a:gd name="T26" fmla="*/ 83 w 341"/>
                <a:gd name="T27" fmla="*/ 7 h 281"/>
                <a:gd name="T28" fmla="*/ 83 w 341"/>
                <a:gd name="T29" fmla="*/ 7 h 281"/>
                <a:gd name="T30" fmla="*/ 125 w 341"/>
                <a:gd name="T31" fmla="*/ 24 h 281"/>
                <a:gd name="T32" fmla="*/ 149 w 341"/>
                <a:gd name="T33" fmla="*/ 11 h 281"/>
                <a:gd name="T34" fmla="*/ 159 w 341"/>
                <a:gd name="T35" fmla="*/ 31 h 281"/>
                <a:gd name="T36" fmla="*/ 176 w 341"/>
                <a:gd name="T37" fmla="*/ 33 h 281"/>
                <a:gd name="T38" fmla="*/ 212 w 341"/>
                <a:gd name="T39" fmla="*/ 0 h 281"/>
                <a:gd name="T40" fmla="*/ 212 w 341"/>
                <a:gd name="T41" fmla="*/ 0 h 281"/>
                <a:gd name="T42" fmla="*/ 249 w 341"/>
                <a:gd name="T43" fmla="*/ 13 h 281"/>
                <a:gd name="T44" fmla="*/ 272 w 341"/>
                <a:gd name="T45" fmla="*/ 38 h 281"/>
                <a:gd name="T46" fmla="*/ 279 w 341"/>
                <a:gd name="T47" fmla="*/ 62 h 281"/>
                <a:gd name="T48" fmla="*/ 299 w 341"/>
                <a:gd name="T49" fmla="*/ 92 h 281"/>
                <a:gd name="T50" fmla="*/ 341 w 341"/>
                <a:gd name="T51" fmla="*/ 110 h 281"/>
                <a:gd name="T52" fmla="*/ 333 w 341"/>
                <a:gd name="T53" fmla="*/ 123 h 281"/>
                <a:gd name="T54" fmla="*/ 337 w 341"/>
                <a:gd name="T55" fmla="*/ 139 h 281"/>
                <a:gd name="T56" fmla="*/ 332 w 341"/>
                <a:gd name="T57" fmla="*/ 153 h 281"/>
                <a:gd name="T58" fmla="*/ 308 w 341"/>
                <a:gd name="T59" fmla="*/ 168 h 281"/>
                <a:gd name="T60" fmla="*/ 299 w 341"/>
                <a:gd name="T61" fmla="*/ 192 h 281"/>
                <a:gd name="T62" fmla="*/ 256 w 341"/>
                <a:gd name="T63" fmla="*/ 220 h 281"/>
                <a:gd name="T64" fmla="*/ 254 w 341"/>
                <a:gd name="T65" fmla="*/ 246 h 281"/>
                <a:gd name="T66" fmla="*/ 241 w 341"/>
                <a:gd name="T67" fmla="*/ 270 h 281"/>
                <a:gd name="T68" fmla="*/ 222 w 341"/>
                <a:gd name="T69" fmla="*/ 271 h 281"/>
                <a:gd name="T70" fmla="*/ 216 w 341"/>
                <a:gd name="T71" fmla="*/ 279 h 281"/>
                <a:gd name="T72" fmla="*/ 192 w 341"/>
                <a:gd name="T73" fmla="*/ 264 h 281"/>
                <a:gd name="T74" fmla="*/ 179 w 341"/>
                <a:gd name="T75" fmla="*/ 267 h 281"/>
                <a:gd name="T76" fmla="*/ 175 w 341"/>
                <a:gd name="T77" fmla="*/ 281 h 281"/>
                <a:gd name="T78" fmla="*/ 161 w 341"/>
                <a:gd name="T79" fmla="*/ 273 h 281"/>
                <a:gd name="T80" fmla="*/ 154 w 341"/>
                <a:gd name="T81" fmla="*/ 276 h 281"/>
                <a:gd name="T82" fmla="*/ 154 w 341"/>
                <a:gd name="T83" fmla="*/ 276 h 281"/>
                <a:gd name="T84" fmla="*/ 121 w 341"/>
                <a:gd name="T85" fmla="*/ 270 h 281"/>
                <a:gd name="T86" fmla="*/ 99 w 341"/>
                <a:gd name="T87" fmla="*/ 245 h 281"/>
                <a:gd name="T88" fmla="*/ 109 w 341"/>
                <a:gd name="T89" fmla="*/ 233 h 281"/>
                <a:gd name="T90" fmla="*/ 39 w 341"/>
                <a:gd name="T91" fmla="*/ 199 h 281"/>
                <a:gd name="T92" fmla="*/ 33 w 341"/>
                <a:gd name="T93" fmla="*/ 190 h 281"/>
                <a:gd name="T94" fmla="*/ 58 w 341"/>
                <a:gd name="T95" fmla="*/ 173 h 281"/>
                <a:gd name="T96" fmla="*/ 45 w 341"/>
                <a:gd name="T97" fmla="*/ 166 h 281"/>
                <a:gd name="T98" fmla="*/ 45 w 341"/>
                <a:gd name="T99" fmla="*/ 166 h 281"/>
                <a:gd name="T100" fmla="*/ 45 w 341"/>
                <a:gd name="T101" fmla="*/ 1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1" h="281">
                  <a:moveTo>
                    <a:pt x="45" y="159"/>
                  </a:moveTo>
                  <a:lnTo>
                    <a:pt x="63" y="153"/>
                  </a:lnTo>
                  <a:lnTo>
                    <a:pt x="62" y="129"/>
                  </a:lnTo>
                  <a:lnTo>
                    <a:pt x="40" y="126"/>
                  </a:lnTo>
                  <a:lnTo>
                    <a:pt x="0" y="95"/>
                  </a:lnTo>
                  <a:lnTo>
                    <a:pt x="7" y="76"/>
                  </a:lnTo>
                  <a:lnTo>
                    <a:pt x="21" y="66"/>
                  </a:lnTo>
                  <a:lnTo>
                    <a:pt x="11" y="48"/>
                  </a:lnTo>
                  <a:lnTo>
                    <a:pt x="10" y="23"/>
                  </a:lnTo>
                  <a:lnTo>
                    <a:pt x="56" y="38"/>
                  </a:lnTo>
                  <a:lnTo>
                    <a:pt x="78" y="32"/>
                  </a:lnTo>
                  <a:lnTo>
                    <a:pt x="83" y="18"/>
                  </a:lnTo>
                  <a:lnTo>
                    <a:pt x="83" y="18"/>
                  </a:lnTo>
                  <a:lnTo>
                    <a:pt x="83" y="7"/>
                  </a:lnTo>
                  <a:lnTo>
                    <a:pt x="83" y="7"/>
                  </a:lnTo>
                  <a:lnTo>
                    <a:pt x="125" y="24"/>
                  </a:lnTo>
                  <a:lnTo>
                    <a:pt x="149" y="11"/>
                  </a:lnTo>
                  <a:lnTo>
                    <a:pt x="159" y="31"/>
                  </a:lnTo>
                  <a:lnTo>
                    <a:pt x="176" y="33"/>
                  </a:lnTo>
                  <a:lnTo>
                    <a:pt x="212" y="0"/>
                  </a:lnTo>
                  <a:lnTo>
                    <a:pt x="212" y="0"/>
                  </a:lnTo>
                  <a:lnTo>
                    <a:pt x="249" y="13"/>
                  </a:lnTo>
                  <a:lnTo>
                    <a:pt x="272" y="38"/>
                  </a:lnTo>
                  <a:lnTo>
                    <a:pt x="279" y="62"/>
                  </a:lnTo>
                  <a:lnTo>
                    <a:pt x="299" y="92"/>
                  </a:lnTo>
                  <a:lnTo>
                    <a:pt x="341" y="110"/>
                  </a:lnTo>
                  <a:lnTo>
                    <a:pt x="333" y="123"/>
                  </a:lnTo>
                  <a:lnTo>
                    <a:pt x="337" y="139"/>
                  </a:lnTo>
                  <a:lnTo>
                    <a:pt x="332" y="153"/>
                  </a:lnTo>
                  <a:lnTo>
                    <a:pt x="308" y="168"/>
                  </a:lnTo>
                  <a:lnTo>
                    <a:pt x="299" y="192"/>
                  </a:lnTo>
                  <a:lnTo>
                    <a:pt x="256" y="220"/>
                  </a:lnTo>
                  <a:lnTo>
                    <a:pt x="254" y="246"/>
                  </a:lnTo>
                  <a:lnTo>
                    <a:pt x="241" y="270"/>
                  </a:lnTo>
                  <a:lnTo>
                    <a:pt x="222" y="271"/>
                  </a:lnTo>
                  <a:lnTo>
                    <a:pt x="216" y="279"/>
                  </a:lnTo>
                  <a:lnTo>
                    <a:pt x="192" y="264"/>
                  </a:lnTo>
                  <a:lnTo>
                    <a:pt x="179" y="267"/>
                  </a:lnTo>
                  <a:lnTo>
                    <a:pt x="175" y="281"/>
                  </a:lnTo>
                  <a:lnTo>
                    <a:pt x="161" y="273"/>
                  </a:lnTo>
                  <a:lnTo>
                    <a:pt x="154" y="276"/>
                  </a:lnTo>
                  <a:lnTo>
                    <a:pt x="154" y="276"/>
                  </a:lnTo>
                  <a:lnTo>
                    <a:pt x="121" y="270"/>
                  </a:lnTo>
                  <a:lnTo>
                    <a:pt x="99" y="245"/>
                  </a:lnTo>
                  <a:lnTo>
                    <a:pt x="109" y="233"/>
                  </a:lnTo>
                  <a:lnTo>
                    <a:pt x="39" y="199"/>
                  </a:lnTo>
                  <a:lnTo>
                    <a:pt x="33" y="190"/>
                  </a:lnTo>
                  <a:lnTo>
                    <a:pt x="58" y="173"/>
                  </a:lnTo>
                  <a:lnTo>
                    <a:pt x="45" y="166"/>
                  </a:lnTo>
                  <a:lnTo>
                    <a:pt x="45" y="166"/>
                  </a:lnTo>
                  <a:lnTo>
                    <a:pt x="45" y="1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1" name="Freeform 28">
              <a:extLst>
                <a:ext uri="{FF2B5EF4-FFF2-40B4-BE49-F238E27FC236}">
                  <a16:creationId xmlns:a16="http://schemas.microsoft.com/office/drawing/2014/main" id="{128E878F-A455-42FF-8F60-478E837B8933}"/>
                </a:ext>
              </a:extLst>
            </p:cNvPr>
            <p:cNvSpPr>
              <a:spLocks/>
            </p:cNvSpPr>
            <p:nvPr/>
          </p:nvSpPr>
          <p:spPr bwMode="auto">
            <a:xfrm>
              <a:off x="5297488" y="3449638"/>
              <a:ext cx="693737" cy="433388"/>
            </a:xfrm>
            <a:custGeom>
              <a:avLst/>
              <a:gdLst>
                <a:gd name="T0" fmla="*/ 437 w 437"/>
                <a:gd name="T1" fmla="*/ 157 h 273"/>
                <a:gd name="T2" fmla="*/ 432 w 437"/>
                <a:gd name="T3" fmla="*/ 170 h 273"/>
                <a:gd name="T4" fmla="*/ 409 w 437"/>
                <a:gd name="T5" fmla="*/ 183 h 273"/>
                <a:gd name="T6" fmla="*/ 409 w 437"/>
                <a:gd name="T7" fmla="*/ 183 h 273"/>
                <a:gd name="T8" fmla="*/ 384 w 437"/>
                <a:gd name="T9" fmla="*/ 188 h 273"/>
                <a:gd name="T10" fmla="*/ 370 w 437"/>
                <a:gd name="T11" fmla="*/ 206 h 273"/>
                <a:gd name="T12" fmla="*/ 338 w 437"/>
                <a:gd name="T13" fmla="*/ 220 h 273"/>
                <a:gd name="T14" fmla="*/ 323 w 437"/>
                <a:gd name="T15" fmla="*/ 215 h 273"/>
                <a:gd name="T16" fmla="*/ 323 w 437"/>
                <a:gd name="T17" fmla="*/ 198 h 273"/>
                <a:gd name="T18" fmla="*/ 316 w 437"/>
                <a:gd name="T19" fmla="*/ 202 h 273"/>
                <a:gd name="T20" fmla="*/ 307 w 437"/>
                <a:gd name="T21" fmla="*/ 189 h 273"/>
                <a:gd name="T22" fmla="*/ 285 w 437"/>
                <a:gd name="T23" fmla="*/ 200 h 273"/>
                <a:gd name="T24" fmla="*/ 283 w 437"/>
                <a:gd name="T25" fmla="*/ 181 h 273"/>
                <a:gd name="T26" fmla="*/ 266 w 437"/>
                <a:gd name="T27" fmla="*/ 179 h 273"/>
                <a:gd name="T28" fmla="*/ 254 w 437"/>
                <a:gd name="T29" fmla="*/ 188 h 273"/>
                <a:gd name="T30" fmla="*/ 236 w 437"/>
                <a:gd name="T31" fmla="*/ 180 h 273"/>
                <a:gd name="T32" fmla="*/ 229 w 437"/>
                <a:gd name="T33" fmla="*/ 196 h 273"/>
                <a:gd name="T34" fmla="*/ 174 w 437"/>
                <a:gd name="T35" fmla="*/ 198 h 273"/>
                <a:gd name="T36" fmla="*/ 158 w 437"/>
                <a:gd name="T37" fmla="*/ 244 h 273"/>
                <a:gd name="T38" fmla="*/ 147 w 437"/>
                <a:gd name="T39" fmla="*/ 252 h 273"/>
                <a:gd name="T40" fmla="*/ 147 w 437"/>
                <a:gd name="T41" fmla="*/ 252 h 273"/>
                <a:gd name="T42" fmla="*/ 147 w 437"/>
                <a:gd name="T43" fmla="*/ 252 h 273"/>
                <a:gd name="T44" fmla="*/ 147 w 437"/>
                <a:gd name="T45" fmla="*/ 252 h 273"/>
                <a:gd name="T46" fmla="*/ 117 w 437"/>
                <a:gd name="T47" fmla="*/ 273 h 273"/>
                <a:gd name="T48" fmla="*/ 80 w 437"/>
                <a:gd name="T49" fmla="*/ 231 h 273"/>
                <a:gd name="T50" fmla="*/ 45 w 437"/>
                <a:gd name="T51" fmla="*/ 228 h 273"/>
                <a:gd name="T52" fmla="*/ 45 w 437"/>
                <a:gd name="T53" fmla="*/ 228 h 273"/>
                <a:gd name="T54" fmla="*/ 45 w 437"/>
                <a:gd name="T55" fmla="*/ 228 h 273"/>
                <a:gd name="T56" fmla="*/ 45 w 437"/>
                <a:gd name="T57" fmla="*/ 228 h 273"/>
                <a:gd name="T58" fmla="*/ 0 w 437"/>
                <a:gd name="T59" fmla="*/ 217 h 273"/>
                <a:gd name="T60" fmla="*/ 10 w 437"/>
                <a:gd name="T61" fmla="*/ 168 h 273"/>
                <a:gd name="T62" fmla="*/ 10 w 437"/>
                <a:gd name="T63" fmla="*/ 168 h 273"/>
                <a:gd name="T64" fmla="*/ 8 w 437"/>
                <a:gd name="T65" fmla="*/ 165 h 273"/>
                <a:gd name="T66" fmla="*/ 8 w 437"/>
                <a:gd name="T67" fmla="*/ 165 h 273"/>
                <a:gd name="T68" fmla="*/ 32 w 437"/>
                <a:gd name="T69" fmla="*/ 143 h 273"/>
                <a:gd name="T70" fmla="*/ 33 w 437"/>
                <a:gd name="T71" fmla="*/ 111 h 273"/>
                <a:gd name="T72" fmla="*/ 27 w 437"/>
                <a:gd name="T73" fmla="*/ 96 h 273"/>
                <a:gd name="T74" fmla="*/ 53 w 437"/>
                <a:gd name="T75" fmla="*/ 75 h 273"/>
                <a:gd name="T76" fmla="*/ 71 w 437"/>
                <a:gd name="T77" fmla="*/ 75 h 273"/>
                <a:gd name="T78" fmla="*/ 155 w 437"/>
                <a:gd name="T79" fmla="*/ 31 h 273"/>
                <a:gd name="T80" fmla="*/ 167 w 437"/>
                <a:gd name="T81" fmla="*/ 14 h 273"/>
                <a:gd name="T82" fmla="*/ 167 w 437"/>
                <a:gd name="T83" fmla="*/ 14 h 273"/>
                <a:gd name="T84" fmla="*/ 166 w 437"/>
                <a:gd name="T85" fmla="*/ 9 h 273"/>
                <a:gd name="T86" fmla="*/ 166 w 437"/>
                <a:gd name="T87" fmla="*/ 9 h 273"/>
                <a:gd name="T88" fmla="*/ 199 w 437"/>
                <a:gd name="T89" fmla="*/ 0 h 273"/>
                <a:gd name="T90" fmla="*/ 206 w 437"/>
                <a:gd name="T91" fmla="*/ 17 h 273"/>
                <a:gd name="T92" fmla="*/ 229 w 437"/>
                <a:gd name="T93" fmla="*/ 3 h 273"/>
                <a:gd name="T94" fmla="*/ 241 w 437"/>
                <a:gd name="T95" fmla="*/ 3 h 273"/>
                <a:gd name="T96" fmla="*/ 291 w 437"/>
                <a:gd name="T97" fmla="*/ 38 h 273"/>
                <a:gd name="T98" fmla="*/ 292 w 437"/>
                <a:gd name="T99" fmla="*/ 49 h 273"/>
                <a:gd name="T100" fmla="*/ 316 w 437"/>
                <a:gd name="T101" fmla="*/ 53 h 273"/>
                <a:gd name="T102" fmla="*/ 328 w 437"/>
                <a:gd name="T103" fmla="*/ 39 h 273"/>
                <a:gd name="T104" fmla="*/ 328 w 437"/>
                <a:gd name="T105" fmla="*/ 39 h 273"/>
                <a:gd name="T106" fmla="*/ 328 w 437"/>
                <a:gd name="T107" fmla="*/ 47 h 273"/>
                <a:gd name="T108" fmla="*/ 328 w 437"/>
                <a:gd name="T109" fmla="*/ 47 h 273"/>
                <a:gd name="T110" fmla="*/ 341 w 437"/>
                <a:gd name="T111" fmla="*/ 54 h 273"/>
                <a:gd name="T112" fmla="*/ 316 w 437"/>
                <a:gd name="T113" fmla="*/ 71 h 273"/>
                <a:gd name="T114" fmla="*/ 322 w 437"/>
                <a:gd name="T115" fmla="*/ 80 h 273"/>
                <a:gd name="T116" fmla="*/ 392 w 437"/>
                <a:gd name="T117" fmla="*/ 114 h 273"/>
                <a:gd name="T118" fmla="*/ 382 w 437"/>
                <a:gd name="T119" fmla="*/ 126 h 273"/>
                <a:gd name="T120" fmla="*/ 404 w 437"/>
                <a:gd name="T121" fmla="*/ 151 h 273"/>
                <a:gd name="T122" fmla="*/ 437 w 437"/>
                <a:gd name="T123" fmla="*/ 15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7" h="273">
                  <a:moveTo>
                    <a:pt x="437" y="157"/>
                  </a:moveTo>
                  <a:lnTo>
                    <a:pt x="432" y="170"/>
                  </a:lnTo>
                  <a:lnTo>
                    <a:pt x="409" y="183"/>
                  </a:lnTo>
                  <a:lnTo>
                    <a:pt x="409" y="183"/>
                  </a:lnTo>
                  <a:lnTo>
                    <a:pt x="384" y="188"/>
                  </a:lnTo>
                  <a:lnTo>
                    <a:pt x="370" y="206"/>
                  </a:lnTo>
                  <a:lnTo>
                    <a:pt x="338" y="220"/>
                  </a:lnTo>
                  <a:lnTo>
                    <a:pt x="323" y="215"/>
                  </a:lnTo>
                  <a:lnTo>
                    <a:pt x="323" y="198"/>
                  </a:lnTo>
                  <a:lnTo>
                    <a:pt x="316" y="202"/>
                  </a:lnTo>
                  <a:lnTo>
                    <a:pt x="307" y="189"/>
                  </a:lnTo>
                  <a:lnTo>
                    <a:pt x="285" y="200"/>
                  </a:lnTo>
                  <a:lnTo>
                    <a:pt x="283" y="181"/>
                  </a:lnTo>
                  <a:lnTo>
                    <a:pt x="266" y="179"/>
                  </a:lnTo>
                  <a:lnTo>
                    <a:pt x="254" y="188"/>
                  </a:lnTo>
                  <a:lnTo>
                    <a:pt x="236" y="180"/>
                  </a:lnTo>
                  <a:lnTo>
                    <a:pt x="229" y="196"/>
                  </a:lnTo>
                  <a:lnTo>
                    <a:pt x="174" y="198"/>
                  </a:lnTo>
                  <a:lnTo>
                    <a:pt x="158" y="244"/>
                  </a:lnTo>
                  <a:lnTo>
                    <a:pt x="147" y="252"/>
                  </a:lnTo>
                  <a:lnTo>
                    <a:pt x="147" y="252"/>
                  </a:lnTo>
                  <a:lnTo>
                    <a:pt x="147" y="252"/>
                  </a:lnTo>
                  <a:lnTo>
                    <a:pt x="147" y="252"/>
                  </a:lnTo>
                  <a:lnTo>
                    <a:pt x="117" y="273"/>
                  </a:lnTo>
                  <a:lnTo>
                    <a:pt x="80" y="231"/>
                  </a:lnTo>
                  <a:lnTo>
                    <a:pt x="45" y="228"/>
                  </a:lnTo>
                  <a:lnTo>
                    <a:pt x="45" y="228"/>
                  </a:lnTo>
                  <a:lnTo>
                    <a:pt x="45" y="228"/>
                  </a:lnTo>
                  <a:lnTo>
                    <a:pt x="45" y="228"/>
                  </a:lnTo>
                  <a:lnTo>
                    <a:pt x="0" y="217"/>
                  </a:lnTo>
                  <a:lnTo>
                    <a:pt x="10" y="168"/>
                  </a:lnTo>
                  <a:lnTo>
                    <a:pt x="10" y="168"/>
                  </a:lnTo>
                  <a:lnTo>
                    <a:pt x="8" y="165"/>
                  </a:lnTo>
                  <a:lnTo>
                    <a:pt x="8" y="165"/>
                  </a:lnTo>
                  <a:lnTo>
                    <a:pt x="32" y="143"/>
                  </a:lnTo>
                  <a:lnTo>
                    <a:pt x="33" y="111"/>
                  </a:lnTo>
                  <a:lnTo>
                    <a:pt x="27" y="96"/>
                  </a:lnTo>
                  <a:lnTo>
                    <a:pt x="53" y="75"/>
                  </a:lnTo>
                  <a:lnTo>
                    <a:pt x="71" y="75"/>
                  </a:lnTo>
                  <a:lnTo>
                    <a:pt x="155" y="31"/>
                  </a:lnTo>
                  <a:lnTo>
                    <a:pt x="167" y="14"/>
                  </a:lnTo>
                  <a:lnTo>
                    <a:pt x="167" y="14"/>
                  </a:lnTo>
                  <a:lnTo>
                    <a:pt x="166" y="9"/>
                  </a:lnTo>
                  <a:lnTo>
                    <a:pt x="166" y="9"/>
                  </a:lnTo>
                  <a:lnTo>
                    <a:pt x="199" y="0"/>
                  </a:lnTo>
                  <a:lnTo>
                    <a:pt x="206" y="17"/>
                  </a:lnTo>
                  <a:lnTo>
                    <a:pt x="229" y="3"/>
                  </a:lnTo>
                  <a:lnTo>
                    <a:pt x="241" y="3"/>
                  </a:lnTo>
                  <a:lnTo>
                    <a:pt x="291" y="38"/>
                  </a:lnTo>
                  <a:lnTo>
                    <a:pt x="292" y="49"/>
                  </a:lnTo>
                  <a:lnTo>
                    <a:pt x="316" y="53"/>
                  </a:lnTo>
                  <a:lnTo>
                    <a:pt x="328" y="39"/>
                  </a:lnTo>
                  <a:lnTo>
                    <a:pt x="328" y="39"/>
                  </a:lnTo>
                  <a:lnTo>
                    <a:pt x="328" y="47"/>
                  </a:lnTo>
                  <a:lnTo>
                    <a:pt x="328" y="47"/>
                  </a:lnTo>
                  <a:lnTo>
                    <a:pt x="341" y="54"/>
                  </a:lnTo>
                  <a:lnTo>
                    <a:pt x="316" y="71"/>
                  </a:lnTo>
                  <a:lnTo>
                    <a:pt x="322" y="80"/>
                  </a:lnTo>
                  <a:lnTo>
                    <a:pt x="392" y="114"/>
                  </a:lnTo>
                  <a:lnTo>
                    <a:pt x="382" y="126"/>
                  </a:lnTo>
                  <a:lnTo>
                    <a:pt x="404" y="151"/>
                  </a:lnTo>
                  <a:lnTo>
                    <a:pt x="437" y="15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2" name="Freeform 29">
              <a:extLst>
                <a:ext uri="{FF2B5EF4-FFF2-40B4-BE49-F238E27FC236}">
                  <a16:creationId xmlns:a16="http://schemas.microsoft.com/office/drawing/2014/main" id="{A018218E-0747-46AF-9A4A-8AF7F3092849}"/>
                </a:ext>
              </a:extLst>
            </p:cNvPr>
            <p:cNvSpPr>
              <a:spLocks/>
            </p:cNvSpPr>
            <p:nvPr/>
          </p:nvSpPr>
          <p:spPr bwMode="auto">
            <a:xfrm>
              <a:off x="5413375" y="3733800"/>
              <a:ext cx="600075" cy="482600"/>
            </a:xfrm>
            <a:custGeom>
              <a:avLst/>
              <a:gdLst>
                <a:gd name="T0" fmla="*/ 336 w 378"/>
                <a:gd name="T1" fmla="*/ 4 h 304"/>
                <a:gd name="T2" fmla="*/ 334 w 378"/>
                <a:gd name="T3" fmla="*/ 14 h 304"/>
                <a:gd name="T4" fmla="*/ 357 w 378"/>
                <a:gd name="T5" fmla="*/ 48 h 304"/>
                <a:gd name="T6" fmla="*/ 341 w 378"/>
                <a:gd name="T7" fmla="*/ 74 h 304"/>
                <a:gd name="T8" fmla="*/ 347 w 378"/>
                <a:gd name="T9" fmla="*/ 82 h 304"/>
                <a:gd name="T10" fmla="*/ 332 w 378"/>
                <a:gd name="T11" fmla="*/ 137 h 304"/>
                <a:gd name="T12" fmla="*/ 364 w 378"/>
                <a:gd name="T13" fmla="*/ 159 h 304"/>
                <a:gd name="T14" fmla="*/ 378 w 378"/>
                <a:gd name="T15" fmla="*/ 180 h 304"/>
                <a:gd name="T16" fmla="*/ 364 w 378"/>
                <a:gd name="T17" fmla="*/ 224 h 304"/>
                <a:gd name="T18" fmla="*/ 348 w 378"/>
                <a:gd name="T19" fmla="*/ 227 h 304"/>
                <a:gd name="T20" fmla="*/ 338 w 378"/>
                <a:gd name="T21" fmla="*/ 258 h 304"/>
                <a:gd name="T22" fmla="*/ 297 w 378"/>
                <a:gd name="T23" fmla="*/ 271 h 304"/>
                <a:gd name="T24" fmla="*/ 266 w 378"/>
                <a:gd name="T25" fmla="*/ 246 h 304"/>
                <a:gd name="T26" fmla="*/ 243 w 378"/>
                <a:gd name="T27" fmla="*/ 261 h 304"/>
                <a:gd name="T28" fmla="*/ 245 w 378"/>
                <a:gd name="T29" fmla="*/ 278 h 304"/>
                <a:gd name="T30" fmla="*/ 225 w 378"/>
                <a:gd name="T31" fmla="*/ 269 h 304"/>
                <a:gd name="T32" fmla="*/ 209 w 378"/>
                <a:gd name="T33" fmla="*/ 279 h 304"/>
                <a:gd name="T34" fmla="*/ 175 w 378"/>
                <a:gd name="T35" fmla="*/ 273 h 304"/>
                <a:gd name="T36" fmla="*/ 140 w 378"/>
                <a:gd name="T37" fmla="*/ 254 h 304"/>
                <a:gd name="T38" fmla="*/ 133 w 378"/>
                <a:gd name="T39" fmla="*/ 273 h 304"/>
                <a:gd name="T40" fmla="*/ 93 w 378"/>
                <a:gd name="T41" fmla="*/ 271 h 304"/>
                <a:gd name="T42" fmla="*/ 71 w 378"/>
                <a:gd name="T43" fmla="*/ 295 h 304"/>
                <a:gd name="T44" fmla="*/ 33 w 378"/>
                <a:gd name="T45" fmla="*/ 304 h 304"/>
                <a:gd name="T46" fmla="*/ 10 w 378"/>
                <a:gd name="T47" fmla="*/ 297 h 304"/>
                <a:gd name="T48" fmla="*/ 10 w 378"/>
                <a:gd name="T49" fmla="*/ 297 h 304"/>
                <a:gd name="T50" fmla="*/ 10 w 378"/>
                <a:gd name="T51" fmla="*/ 274 h 304"/>
                <a:gd name="T52" fmla="*/ 0 w 378"/>
                <a:gd name="T53" fmla="*/ 252 h 304"/>
                <a:gd name="T54" fmla="*/ 17 w 378"/>
                <a:gd name="T55" fmla="*/ 233 h 304"/>
                <a:gd name="T56" fmla="*/ 21 w 378"/>
                <a:gd name="T57" fmla="*/ 198 h 304"/>
                <a:gd name="T58" fmla="*/ 60 w 378"/>
                <a:gd name="T59" fmla="*/ 169 h 304"/>
                <a:gd name="T60" fmla="*/ 67 w 378"/>
                <a:gd name="T61" fmla="*/ 135 h 304"/>
                <a:gd name="T62" fmla="*/ 93 w 378"/>
                <a:gd name="T63" fmla="*/ 109 h 304"/>
                <a:gd name="T64" fmla="*/ 77 w 378"/>
                <a:gd name="T65" fmla="*/ 75 h 304"/>
                <a:gd name="T66" fmla="*/ 77 w 378"/>
                <a:gd name="T67" fmla="*/ 75 h 304"/>
                <a:gd name="T68" fmla="*/ 74 w 378"/>
                <a:gd name="T69" fmla="*/ 73 h 304"/>
                <a:gd name="T70" fmla="*/ 74 w 378"/>
                <a:gd name="T71" fmla="*/ 73 h 304"/>
                <a:gd name="T72" fmla="*/ 85 w 378"/>
                <a:gd name="T73" fmla="*/ 65 h 304"/>
                <a:gd name="T74" fmla="*/ 101 w 378"/>
                <a:gd name="T75" fmla="*/ 19 h 304"/>
                <a:gd name="T76" fmla="*/ 156 w 378"/>
                <a:gd name="T77" fmla="*/ 17 h 304"/>
                <a:gd name="T78" fmla="*/ 163 w 378"/>
                <a:gd name="T79" fmla="*/ 1 h 304"/>
                <a:gd name="T80" fmla="*/ 181 w 378"/>
                <a:gd name="T81" fmla="*/ 9 h 304"/>
                <a:gd name="T82" fmla="*/ 193 w 378"/>
                <a:gd name="T83" fmla="*/ 0 h 304"/>
                <a:gd name="T84" fmla="*/ 210 w 378"/>
                <a:gd name="T85" fmla="*/ 2 h 304"/>
                <a:gd name="T86" fmla="*/ 212 w 378"/>
                <a:gd name="T87" fmla="*/ 21 h 304"/>
                <a:gd name="T88" fmla="*/ 234 w 378"/>
                <a:gd name="T89" fmla="*/ 10 h 304"/>
                <a:gd name="T90" fmla="*/ 243 w 378"/>
                <a:gd name="T91" fmla="*/ 23 h 304"/>
                <a:gd name="T92" fmla="*/ 250 w 378"/>
                <a:gd name="T93" fmla="*/ 19 h 304"/>
                <a:gd name="T94" fmla="*/ 250 w 378"/>
                <a:gd name="T95" fmla="*/ 36 h 304"/>
                <a:gd name="T96" fmla="*/ 265 w 378"/>
                <a:gd name="T97" fmla="*/ 41 h 304"/>
                <a:gd name="T98" fmla="*/ 297 w 378"/>
                <a:gd name="T99" fmla="*/ 27 h 304"/>
                <a:gd name="T100" fmla="*/ 311 w 378"/>
                <a:gd name="T101" fmla="*/ 9 h 304"/>
                <a:gd name="T102" fmla="*/ 336 w 378"/>
                <a:gd name="T103" fmla="*/ 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8" h="304">
                  <a:moveTo>
                    <a:pt x="336" y="4"/>
                  </a:moveTo>
                  <a:lnTo>
                    <a:pt x="334" y="14"/>
                  </a:lnTo>
                  <a:lnTo>
                    <a:pt x="357" y="48"/>
                  </a:lnTo>
                  <a:lnTo>
                    <a:pt x="341" y="74"/>
                  </a:lnTo>
                  <a:lnTo>
                    <a:pt x="347" y="82"/>
                  </a:lnTo>
                  <a:lnTo>
                    <a:pt x="332" y="137"/>
                  </a:lnTo>
                  <a:lnTo>
                    <a:pt x="364" y="159"/>
                  </a:lnTo>
                  <a:lnTo>
                    <a:pt x="378" y="180"/>
                  </a:lnTo>
                  <a:lnTo>
                    <a:pt x="364" y="224"/>
                  </a:lnTo>
                  <a:lnTo>
                    <a:pt x="348" y="227"/>
                  </a:lnTo>
                  <a:lnTo>
                    <a:pt x="338" y="258"/>
                  </a:lnTo>
                  <a:lnTo>
                    <a:pt x="297" y="271"/>
                  </a:lnTo>
                  <a:lnTo>
                    <a:pt x="266" y="246"/>
                  </a:lnTo>
                  <a:lnTo>
                    <a:pt x="243" y="261"/>
                  </a:lnTo>
                  <a:lnTo>
                    <a:pt x="245" y="278"/>
                  </a:lnTo>
                  <a:lnTo>
                    <a:pt x="225" y="269"/>
                  </a:lnTo>
                  <a:lnTo>
                    <a:pt x="209" y="279"/>
                  </a:lnTo>
                  <a:lnTo>
                    <a:pt x="175" y="273"/>
                  </a:lnTo>
                  <a:lnTo>
                    <a:pt x="140" y="254"/>
                  </a:lnTo>
                  <a:lnTo>
                    <a:pt x="133" y="273"/>
                  </a:lnTo>
                  <a:lnTo>
                    <a:pt x="93" y="271"/>
                  </a:lnTo>
                  <a:lnTo>
                    <a:pt x="71" y="295"/>
                  </a:lnTo>
                  <a:lnTo>
                    <a:pt x="33" y="304"/>
                  </a:lnTo>
                  <a:lnTo>
                    <a:pt x="10" y="297"/>
                  </a:lnTo>
                  <a:lnTo>
                    <a:pt x="10" y="297"/>
                  </a:lnTo>
                  <a:lnTo>
                    <a:pt x="10" y="274"/>
                  </a:lnTo>
                  <a:lnTo>
                    <a:pt x="0" y="252"/>
                  </a:lnTo>
                  <a:lnTo>
                    <a:pt x="17" y="233"/>
                  </a:lnTo>
                  <a:lnTo>
                    <a:pt x="21" y="198"/>
                  </a:lnTo>
                  <a:lnTo>
                    <a:pt x="60" y="169"/>
                  </a:lnTo>
                  <a:lnTo>
                    <a:pt x="67" y="135"/>
                  </a:lnTo>
                  <a:lnTo>
                    <a:pt x="93" y="109"/>
                  </a:lnTo>
                  <a:lnTo>
                    <a:pt x="77" y="75"/>
                  </a:lnTo>
                  <a:lnTo>
                    <a:pt x="77" y="75"/>
                  </a:lnTo>
                  <a:lnTo>
                    <a:pt x="74" y="73"/>
                  </a:lnTo>
                  <a:lnTo>
                    <a:pt x="74" y="73"/>
                  </a:lnTo>
                  <a:lnTo>
                    <a:pt x="85" y="65"/>
                  </a:lnTo>
                  <a:lnTo>
                    <a:pt x="101" y="19"/>
                  </a:lnTo>
                  <a:lnTo>
                    <a:pt x="156" y="17"/>
                  </a:lnTo>
                  <a:lnTo>
                    <a:pt x="163" y="1"/>
                  </a:lnTo>
                  <a:lnTo>
                    <a:pt x="181" y="9"/>
                  </a:lnTo>
                  <a:lnTo>
                    <a:pt x="193" y="0"/>
                  </a:lnTo>
                  <a:lnTo>
                    <a:pt x="210" y="2"/>
                  </a:lnTo>
                  <a:lnTo>
                    <a:pt x="212" y="21"/>
                  </a:lnTo>
                  <a:lnTo>
                    <a:pt x="234" y="10"/>
                  </a:lnTo>
                  <a:lnTo>
                    <a:pt x="243" y="23"/>
                  </a:lnTo>
                  <a:lnTo>
                    <a:pt x="250" y="19"/>
                  </a:lnTo>
                  <a:lnTo>
                    <a:pt x="250" y="36"/>
                  </a:lnTo>
                  <a:lnTo>
                    <a:pt x="265" y="41"/>
                  </a:lnTo>
                  <a:lnTo>
                    <a:pt x="297" y="27"/>
                  </a:lnTo>
                  <a:lnTo>
                    <a:pt x="311" y="9"/>
                  </a:lnTo>
                  <a:lnTo>
                    <a:pt x="336"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3" name="Freeform 30">
              <a:extLst>
                <a:ext uri="{FF2B5EF4-FFF2-40B4-BE49-F238E27FC236}">
                  <a16:creationId xmlns:a16="http://schemas.microsoft.com/office/drawing/2014/main" id="{025C3B63-E475-4378-AB5D-2B552322399B}"/>
                </a:ext>
              </a:extLst>
            </p:cNvPr>
            <p:cNvSpPr>
              <a:spLocks/>
            </p:cNvSpPr>
            <p:nvPr/>
          </p:nvSpPr>
          <p:spPr bwMode="auto">
            <a:xfrm>
              <a:off x="4922838" y="3482975"/>
              <a:ext cx="446087" cy="849313"/>
            </a:xfrm>
            <a:custGeom>
              <a:avLst/>
              <a:gdLst>
                <a:gd name="T0" fmla="*/ 4 w 281"/>
                <a:gd name="T1" fmla="*/ 246 h 535"/>
                <a:gd name="T2" fmla="*/ 25 w 281"/>
                <a:gd name="T3" fmla="*/ 228 h 535"/>
                <a:gd name="T4" fmla="*/ 48 w 281"/>
                <a:gd name="T5" fmla="*/ 232 h 535"/>
                <a:gd name="T6" fmla="*/ 78 w 281"/>
                <a:gd name="T7" fmla="*/ 235 h 535"/>
                <a:gd name="T8" fmla="*/ 121 w 281"/>
                <a:gd name="T9" fmla="*/ 196 h 535"/>
                <a:gd name="T10" fmla="*/ 138 w 281"/>
                <a:gd name="T11" fmla="*/ 169 h 535"/>
                <a:gd name="T12" fmla="*/ 120 w 281"/>
                <a:gd name="T13" fmla="*/ 147 h 535"/>
                <a:gd name="T14" fmla="*/ 102 w 281"/>
                <a:gd name="T15" fmla="*/ 54 h 535"/>
                <a:gd name="T16" fmla="*/ 85 w 281"/>
                <a:gd name="T17" fmla="*/ 8 h 535"/>
                <a:gd name="T18" fmla="*/ 86 w 281"/>
                <a:gd name="T19" fmla="*/ 7 h 535"/>
                <a:gd name="T20" fmla="*/ 125 w 281"/>
                <a:gd name="T21" fmla="*/ 0 h 535"/>
                <a:gd name="T22" fmla="*/ 153 w 281"/>
                <a:gd name="T23" fmla="*/ 19 h 535"/>
                <a:gd name="T24" fmla="*/ 175 w 281"/>
                <a:gd name="T25" fmla="*/ 69 h 535"/>
                <a:gd name="T26" fmla="*/ 180 w 281"/>
                <a:gd name="T27" fmla="*/ 120 h 535"/>
                <a:gd name="T28" fmla="*/ 232 w 281"/>
                <a:gd name="T29" fmla="*/ 146 h 535"/>
                <a:gd name="T30" fmla="*/ 243 w 281"/>
                <a:gd name="T31" fmla="*/ 143 h 535"/>
                <a:gd name="T32" fmla="*/ 246 w 281"/>
                <a:gd name="T33" fmla="*/ 147 h 535"/>
                <a:gd name="T34" fmla="*/ 281 w 281"/>
                <a:gd name="T35" fmla="*/ 207 h 535"/>
                <a:gd name="T36" fmla="*/ 281 w 281"/>
                <a:gd name="T37" fmla="*/ 207 h 535"/>
                <a:gd name="T38" fmla="*/ 273 w 281"/>
                <a:gd name="T39" fmla="*/ 228 h 535"/>
                <a:gd name="T40" fmla="*/ 266 w 281"/>
                <a:gd name="T41" fmla="*/ 243 h 535"/>
                <a:gd name="T42" fmla="*/ 235 w 281"/>
                <a:gd name="T43" fmla="*/ 266 h 535"/>
                <a:gd name="T44" fmla="*/ 197 w 281"/>
                <a:gd name="T45" fmla="*/ 312 h 535"/>
                <a:gd name="T46" fmla="*/ 199 w 281"/>
                <a:gd name="T47" fmla="*/ 341 h 535"/>
                <a:gd name="T48" fmla="*/ 210 w 281"/>
                <a:gd name="T49" fmla="*/ 374 h 535"/>
                <a:gd name="T50" fmla="*/ 208 w 281"/>
                <a:gd name="T51" fmla="*/ 398 h 535"/>
                <a:gd name="T52" fmla="*/ 196 w 281"/>
                <a:gd name="T53" fmla="*/ 413 h 535"/>
                <a:gd name="T54" fmla="*/ 204 w 281"/>
                <a:gd name="T55" fmla="*/ 456 h 535"/>
                <a:gd name="T56" fmla="*/ 237 w 281"/>
                <a:gd name="T57" fmla="*/ 466 h 535"/>
                <a:gd name="T58" fmla="*/ 197 w 281"/>
                <a:gd name="T59" fmla="*/ 535 h 535"/>
                <a:gd name="T60" fmla="*/ 144 w 281"/>
                <a:gd name="T61" fmla="*/ 482 h 535"/>
                <a:gd name="T62" fmla="*/ 86 w 281"/>
                <a:gd name="T63" fmla="*/ 516 h 535"/>
                <a:gd name="T64" fmla="*/ 83 w 281"/>
                <a:gd name="T65" fmla="*/ 500 h 535"/>
                <a:gd name="T66" fmla="*/ 43 w 281"/>
                <a:gd name="T67" fmla="*/ 475 h 535"/>
                <a:gd name="T68" fmla="*/ 78 w 281"/>
                <a:gd name="T69" fmla="*/ 399 h 535"/>
                <a:gd name="T70" fmla="*/ 79 w 281"/>
                <a:gd name="T71" fmla="*/ 371 h 535"/>
                <a:gd name="T72" fmla="*/ 56 w 281"/>
                <a:gd name="T73" fmla="*/ 339 h 535"/>
                <a:gd name="T74" fmla="*/ 25 w 281"/>
                <a:gd name="T75" fmla="*/ 322 h 535"/>
                <a:gd name="T76" fmla="*/ 15 w 281"/>
                <a:gd name="T77" fmla="*/ 322 h 535"/>
                <a:gd name="T78" fmla="*/ 5 w 281"/>
                <a:gd name="T79" fmla="*/ 277 h 535"/>
                <a:gd name="T80" fmla="*/ 0 w 281"/>
                <a:gd name="T81" fmla="*/ 274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1" h="535">
                  <a:moveTo>
                    <a:pt x="0" y="274"/>
                  </a:moveTo>
                  <a:lnTo>
                    <a:pt x="4" y="246"/>
                  </a:lnTo>
                  <a:lnTo>
                    <a:pt x="22" y="240"/>
                  </a:lnTo>
                  <a:lnTo>
                    <a:pt x="25" y="228"/>
                  </a:lnTo>
                  <a:lnTo>
                    <a:pt x="39" y="223"/>
                  </a:lnTo>
                  <a:lnTo>
                    <a:pt x="48" y="232"/>
                  </a:lnTo>
                  <a:lnTo>
                    <a:pt x="68" y="218"/>
                  </a:lnTo>
                  <a:lnTo>
                    <a:pt x="78" y="235"/>
                  </a:lnTo>
                  <a:lnTo>
                    <a:pt x="113" y="215"/>
                  </a:lnTo>
                  <a:lnTo>
                    <a:pt x="121" y="196"/>
                  </a:lnTo>
                  <a:lnTo>
                    <a:pt x="116" y="182"/>
                  </a:lnTo>
                  <a:lnTo>
                    <a:pt x="138" y="169"/>
                  </a:lnTo>
                  <a:lnTo>
                    <a:pt x="134" y="154"/>
                  </a:lnTo>
                  <a:lnTo>
                    <a:pt x="120" y="147"/>
                  </a:lnTo>
                  <a:lnTo>
                    <a:pt x="121" y="73"/>
                  </a:lnTo>
                  <a:lnTo>
                    <a:pt x="102" y="54"/>
                  </a:lnTo>
                  <a:lnTo>
                    <a:pt x="85" y="8"/>
                  </a:lnTo>
                  <a:lnTo>
                    <a:pt x="85" y="8"/>
                  </a:lnTo>
                  <a:lnTo>
                    <a:pt x="86" y="7"/>
                  </a:lnTo>
                  <a:lnTo>
                    <a:pt x="86" y="7"/>
                  </a:lnTo>
                  <a:lnTo>
                    <a:pt x="105" y="10"/>
                  </a:lnTo>
                  <a:lnTo>
                    <a:pt x="125" y="0"/>
                  </a:lnTo>
                  <a:lnTo>
                    <a:pt x="139" y="26"/>
                  </a:lnTo>
                  <a:lnTo>
                    <a:pt x="153" y="19"/>
                  </a:lnTo>
                  <a:lnTo>
                    <a:pt x="157" y="85"/>
                  </a:lnTo>
                  <a:lnTo>
                    <a:pt x="175" y="69"/>
                  </a:lnTo>
                  <a:lnTo>
                    <a:pt x="186" y="90"/>
                  </a:lnTo>
                  <a:lnTo>
                    <a:pt x="180" y="120"/>
                  </a:lnTo>
                  <a:lnTo>
                    <a:pt x="215" y="122"/>
                  </a:lnTo>
                  <a:lnTo>
                    <a:pt x="232" y="146"/>
                  </a:lnTo>
                  <a:lnTo>
                    <a:pt x="243" y="143"/>
                  </a:lnTo>
                  <a:lnTo>
                    <a:pt x="243" y="143"/>
                  </a:lnTo>
                  <a:lnTo>
                    <a:pt x="246" y="147"/>
                  </a:lnTo>
                  <a:lnTo>
                    <a:pt x="246" y="147"/>
                  </a:lnTo>
                  <a:lnTo>
                    <a:pt x="236" y="196"/>
                  </a:lnTo>
                  <a:lnTo>
                    <a:pt x="281" y="207"/>
                  </a:lnTo>
                  <a:lnTo>
                    <a:pt x="281" y="207"/>
                  </a:lnTo>
                  <a:lnTo>
                    <a:pt x="281" y="207"/>
                  </a:lnTo>
                  <a:lnTo>
                    <a:pt x="281" y="207"/>
                  </a:lnTo>
                  <a:lnTo>
                    <a:pt x="273" y="228"/>
                  </a:lnTo>
                  <a:lnTo>
                    <a:pt x="247" y="226"/>
                  </a:lnTo>
                  <a:lnTo>
                    <a:pt x="266" y="243"/>
                  </a:lnTo>
                  <a:lnTo>
                    <a:pt x="267" y="261"/>
                  </a:lnTo>
                  <a:lnTo>
                    <a:pt x="235" y="266"/>
                  </a:lnTo>
                  <a:lnTo>
                    <a:pt x="223" y="289"/>
                  </a:lnTo>
                  <a:lnTo>
                    <a:pt x="197" y="312"/>
                  </a:lnTo>
                  <a:lnTo>
                    <a:pt x="213" y="325"/>
                  </a:lnTo>
                  <a:lnTo>
                    <a:pt x="199" y="341"/>
                  </a:lnTo>
                  <a:lnTo>
                    <a:pt x="198" y="356"/>
                  </a:lnTo>
                  <a:lnTo>
                    <a:pt x="210" y="374"/>
                  </a:lnTo>
                  <a:lnTo>
                    <a:pt x="203" y="379"/>
                  </a:lnTo>
                  <a:lnTo>
                    <a:pt x="208" y="398"/>
                  </a:lnTo>
                  <a:lnTo>
                    <a:pt x="187" y="412"/>
                  </a:lnTo>
                  <a:lnTo>
                    <a:pt x="196" y="413"/>
                  </a:lnTo>
                  <a:lnTo>
                    <a:pt x="191" y="438"/>
                  </a:lnTo>
                  <a:lnTo>
                    <a:pt x="204" y="456"/>
                  </a:lnTo>
                  <a:lnTo>
                    <a:pt x="237" y="466"/>
                  </a:lnTo>
                  <a:lnTo>
                    <a:pt x="237" y="466"/>
                  </a:lnTo>
                  <a:lnTo>
                    <a:pt x="221" y="481"/>
                  </a:lnTo>
                  <a:lnTo>
                    <a:pt x="197" y="535"/>
                  </a:lnTo>
                  <a:lnTo>
                    <a:pt x="172" y="534"/>
                  </a:lnTo>
                  <a:lnTo>
                    <a:pt x="144" y="482"/>
                  </a:lnTo>
                  <a:lnTo>
                    <a:pt x="132" y="481"/>
                  </a:lnTo>
                  <a:lnTo>
                    <a:pt x="86" y="516"/>
                  </a:lnTo>
                  <a:lnTo>
                    <a:pt x="86" y="516"/>
                  </a:lnTo>
                  <a:lnTo>
                    <a:pt x="83" y="500"/>
                  </a:lnTo>
                  <a:lnTo>
                    <a:pt x="42" y="484"/>
                  </a:lnTo>
                  <a:lnTo>
                    <a:pt x="43" y="475"/>
                  </a:lnTo>
                  <a:lnTo>
                    <a:pt x="85" y="442"/>
                  </a:lnTo>
                  <a:lnTo>
                    <a:pt x="78" y="399"/>
                  </a:lnTo>
                  <a:lnTo>
                    <a:pt x="64" y="393"/>
                  </a:lnTo>
                  <a:lnTo>
                    <a:pt x="79" y="371"/>
                  </a:lnTo>
                  <a:lnTo>
                    <a:pt x="60" y="353"/>
                  </a:lnTo>
                  <a:lnTo>
                    <a:pt x="56" y="339"/>
                  </a:lnTo>
                  <a:lnTo>
                    <a:pt x="25" y="322"/>
                  </a:lnTo>
                  <a:lnTo>
                    <a:pt x="25" y="322"/>
                  </a:lnTo>
                  <a:lnTo>
                    <a:pt x="15" y="322"/>
                  </a:lnTo>
                  <a:lnTo>
                    <a:pt x="15" y="322"/>
                  </a:lnTo>
                  <a:lnTo>
                    <a:pt x="15" y="282"/>
                  </a:lnTo>
                  <a:lnTo>
                    <a:pt x="5" y="277"/>
                  </a:lnTo>
                  <a:lnTo>
                    <a:pt x="5" y="277"/>
                  </a:lnTo>
                  <a:lnTo>
                    <a:pt x="0" y="27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4" name="Freeform 31">
              <a:extLst>
                <a:ext uri="{FF2B5EF4-FFF2-40B4-BE49-F238E27FC236}">
                  <a16:creationId xmlns:a16="http://schemas.microsoft.com/office/drawing/2014/main" id="{6B7E2FCC-220B-468C-878C-57E76865ADBE}"/>
                </a:ext>
              </a:extLst>
            </p:cNvPr>
            <p:cNvSpPr>
              <a:spLocks/>
            </p:cNvSpPr>
            <p:nvPr/>
          </p:nvSpPr>
          <p:spPr bwMode="auto">
            <a:xfrm>
              <a:off x="4481513" y="3683000"/>
              <a:ext cx="465137" cy="546100"/>
            </a:xfrm>
            <a:custGeom>
              <a:avLst/>
              <a:gdLst>
                <a:gd name="T0" fmla="*/ 293 w 293"/>
                <a:gd name="T1" fmla="*/ 196 h 344"/>
                <a:gd name="T2" fmla="*/ 287 w 293"/>
                <a:gd name="T3" fmla="*/ 196 h 344"/>
                <a:gd name="T4" fmla="*/ 287 w 293"/>
                <a:gd name="T5" fmla="*/ 196 h 344"/>
                <a:gd name="T6" fmla="*/ 261 w 293"/>
                <a:gd name="T7" fmla="*/ 204 h 344"/>
                <a:gd name="T8" fmla="*/ 243 w 293"/>
                <a:gd name="T9" fmla="*/ 182 h 344"/>
                <a:gd name="T10" fmla="*/ 230 w 293"/>
                <a:gd name="T11" fmla="*/ 194 h 344"/>
                <a:gd name="T12" fmla="*/ 201 w 293"/>
                <a:gd name="T13" fmla="*/ 191 h 344"/>
                <a:gd name="T14" fmla="*/ 182 w 293"/>
                <a:gd name="T15" fmla="*/ 208 h 344"/>
                <a:gd name="T16" fmla="*/ 184 w 293"/>
                <a:gd name="T17" fmla="*/ 272 h 344"/>
                <a:gd name="T18" fmla="*/ 219 w 293"/>
                <a:gd name="T19" fmla="*/ 293 h 344"/>
                <a:gd name="T20" fmla="*/ 181 w 293"/>
                <a:gd name="T21" fmla="*/ 322 h 344"/>
                <a:gd name="T22" fmla="*/ 174 w 293"/>
                <a:gd name="T23" fmla="*/ 344 h 344"/>
                <a:gd name="T24" fmla="*/ 174 w 293"/>
                <a:gd name="T25" fmla="*/ 344 h 344"/>
                <a:gd name="T26" fmla="*/ 158 w 293"/>
                <a:gd name="T27" fmla="*/ 322 h 344"/>
                <a:gd name="T28" fmla="*/ 111 w 293"/>
                <a:gd name="T29" fmla="*/ 293 h 344"/>
                <a:gd name="T30" fmla="*/ 100 w 293"/>
                <a:gd name="T31" fmla="*/ 300 h 344"/>
                <a:gd name="T32" fmla="*/ 75 w 293"/>
                <a:gd name="T33" fmla="*/ 295 h 344"/>
                <a:gd name="T34" fmla="*/ 75 w 293"/>
                <a:gd name="T35" fmla="*/ 272 h 344"/>
                <a:gd name="T36" fmla="*/ 61 w 293"/>
                <a:gd name="T37" fmla="*/ 256 h 344"/>
                <a:gd name="T38" fmla="*/ 66 w 293"/>
                <a:gd name="T39" fmla="*/ 238 h 344"/>
                <a:gd name="T40" fmla="*/ 45 w 293"/>
                <a:gd name="T41" fmla="*/ 201 h 344"/>
                <a:gd name="T42" fmla="*/ 9 w 293"/>
                <a:gd name="T43" fmla="*/ 176 h 344"/>
                <a:gd name="T44" fmla="*/ 14 w 293"/>
                <a:gd name="T45" fmla="*/ 142 h 344"/>
                <a:gd name="T46" fmla="*/ 34 w 293"/>
                <a:gd name="T47" fmla="*/ 118 h 344"/>
                <a:gd name="T48" fmla="*/ 5 w 293"/>
                <a:gd name="T49" fmla="*/ 92 h 344"/>
                <a:gd name="T50" fmla="*/ 0 w 293"/>
                <a:gd name="T51" fmla="*/ 76 h 344"/>
                <a:gd name="T52" fmla="*/ 6 w 293"/>
                <a:gd name="T53" fmla="*/ 60 h 344"/>
                <a:gd name="T54" fmla="*/ 77 w 293"/>
                <a:gd name="T55" fmla="*/ 74 h 344"/>
                <a:gd name="T56" fmla="*/ 94 w 293"/>
                <a:gd name="T57" fmla="*/ 55 h 344"/>
                <a:gd name="T58" fmla="*/ 94 w 293"/>
                <a:gd name="T59" fmla="*/ 41 h 344"/>
                <a:gd name="T60" fmla="*/ 119 w 293"/>
                <a:gd name="T61" fmla="*/ 31 h 344"/>
                <a:gd name="T62" fmla="*/ 119 w 293"/>
                <a:gd name="T63" fmla="*/ 31 h 344"/>
                <a:gd name="T64" fmla="*/ 175 w 293"/>
                <a:gd name="T65" fmla="*/ 23 h 344"/>
                <a:gd name="T66" fmla="*/ 186 w 293"/>
                <a:gd name="T67" fmla="*/ 11 h 344"/>
                <a:gd name="T68" fmla="*/ 186 w 293"/>
                <a:gd name="T69" fmla="*/ 11 h 344"/>
                <a:gd name="T70" fmla="*/ 187 w 293"/>
                <a:gd name="T71" fmla="*/ 8 h 344"/>
                <a:gd name="T72" fmla="*/ 187 w 293"/>
                <a:gd name="T73" fmla="*/ 8 h 344"/>
                <a:gd name="T74" fmla="*/ 205 w 293"/>
                <a:gd name="T75" fmla="*/ 0 h 344"/>
                <a:gd name="T76" fmla="*/ 221 w 293"/>
                <a:gd name="T77" fmla="*/ 7 h 344"/>
                <a:gd name="T78" fmla="*/ 236 w 293"/>
                <a:gd name="T79" fmla="*/ 33 h 344"/>
                <a:gd name="T80" fmla="*/ 235 w 293"/>
                <a:gd name="T81" fmla="*/ 56 h 344"/>
                <a:gd name="T82" fmla="*/ 227 w 293"/>
                <a:gd name="T83" fmla="*/ 63 h 344"/>
                <a:gd name="T84" fmla="*/ 232 w 293"/>
                <a:gd name="T85" fmla="*/ 87 h 344"/>
                <a:gd name="T86" fmla="*/ 223 w 293"/>
                <a:gd name="T87" fmla="*/ 88 h 344"/>
                <a:gd name="T88" fmla="*/ 226 w 293"/>
                <a:gd name="T89" fmla="*/ 98 h 344"/>
                <a:gd name="T90" fmla="*/ 235 w 293"/>
                <a:gd name="T91" fmla="*/ 117 h 344"/>
                <a:gd name="T92" fmla="*/ 254 w 293"/>
                <a:gd name="T93" fmla="*/ 111 h 344"/>
                <a:gd name="T94" fmla="*/ 262 w 293"/>
                <a:gd name="T95" fmla="*/ 136 h 344"/>
                <a:gd name="T96" fmla="*/ 273 w 293"/>
                <a:gd name="T97" fmla="*/ 147 h 344"/>
                <a:gd name="T98" fmla="*/ 273 w 293"/>
                <a:gd name="T99" fmla="*/ 147 h 344"/>
                <a:gd name="T100" fmla="*/ 283 w 293"/>
                <a:gd name="T101" fmla="*/ 151 h 344"/>
                <a:gd name="T102" fmla="*/ 283 w 293"/>
                <a:gd name="T103" fmla="*/ 151 h 344"/>
                <a:gd name="T104" fmla="*/ 293 w 293"/>
                <a:gd name="T105" fmla="*/ 156 h 344"/>
                <a:gd name="T106" fmla="*/ 293 w 293"/>
                <a:gd name="T107" fmla="*/ 196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 h="344">
                  <a:moveTo>
                    <a:pt x="293" y="196"/>
                  </a:moveTo>
                  <a:lnTo>
                    <a:pt x="287" y="196"/>
                  </a:lnTo>
                  <a:lnTo>
                    <a:pt x="287" y="196"/>
                  </a:lnTo>
                  <a:lnTo>
                    <a:pt x="261" y="204"/>
                  </a:lnTo>
                  <a:lnTo>
                    <a:pt x="243" y="182"/>
                  </a:lnTo>
                  <a:lnTo>
                    <a:pt x="230" y="194"/>
                  </a:lnTo>
                  <a:lnTo>
                    <a:pt x="201" y="191"/>
                  </a:lnTo>
                  <a:lnTo>
                    <a:pt x="182" y="208"/>
                  </a:lnTo>
                  <a:lnTo>
                    <a:pt x="184" y="272"/>
                  </a:lnTo>
                  <a:lnTo>
                    <a:pt x="219" y="293"/>
                  </a:lnTo>
                  <a:lnTo>
                    <a:pt x="181" y="322"/>
                  </a:lnTo>
                  <a:lnTo>
                    <a:pt x="174" y="344"/>
                  </a:lnTo>
                  <a:lnTo>
                    <a:pt x="174" y="344"/>
                  </a:lnTo>
                  <a:lnTo>
                    <a:pt x="158" y="322"/>
                  </a:lnTo>
                  <a:lnTo>
                    <a:pt x="111" y="293"/>
                  </a:lnTo>
                  <a:lnTo>
                    <a:pt x="100" y="300"/>
                  </a:lnTo>
                  <a:lnTo>
                    <a:pt x="75" y="295"/>
                  </a:lnTo>
                  <a:lnTo>
                    <a:pt x="75" y="272"/>
                  </a:lnTo>
                  <a:lnTo>
                    <a:pt x="61" y="256"/>
                  </a:lnTo>
                  <a:lnTo>
                    <a:pt x="66" y="238"/>
                  </a:lnTo>
                  <a:lnTo>
                    <a:pt x="45" y="201"/>
                  </a:lnTo>
                  <a:lnTo>
                    <a:pt x="9" y="176"/>
                  </a:lnTo>
                  <a:lnTo>
                    <a:pt x="14" y="142"/>
                  </a:lnTo>
                  <a:lnTo>
                    <a:pt x="34" y="118"/>
                  </a:lnTo>
                  <a:lnTo>
                    <a:pt x="5" y="92"/>
                  </a:lnTo>
                  <a:lnTo>
                    <a:pt x="0" y="76"/>
                  </a:lnTo>
                  <a:lnTo>
                    <a:pt x="6" y="60"/>
                  </a:lnTo>
                  <a:lnTo>
                    <a:pt x="77" y="74"/>
                  </a:lnTo>
                  <a:lnTo>
                    <a:pt x="94" y="55"/>
                  </a:lnTo>
                  <a:lnTo>
                    <a:pt x="94" y="41"/>
                  </a:lnTo>
                  <a:lnTo>
                    <a:pt x="119" y="31"/>
                  </a:lnTo>
                  <a:lnTo>
                    <a:pt x="119" y="31"/>
                  </a:lnTo>
                  <a:lnTo>
                    <a:pt x="175" y="23"/>
                  </a:lnTo>
                  <a:lnTo>
                    <a:pt x="186" y="11"/>
                  </a:lnTo>
                  <a:lnTo>
                    <a:pt x="186" y="11"/>
                  </a:lnTo>
                  <a:lnTo>
                    <a:pt x="187" y="8"/>
                  </a:lnTo>
                  <a:lnTo>
                    <a:pt x="187" y="8"/>
                  </a:lnTo>
                  <a:lnTo>
                    <a:pt x="205" y="0"/>
                  </a:lnTo>
                  <a:lnTo>
                    <a:pt x="221" y="7"/>
                  </a:lnTo>
                  <a:lnTo>
                    <a:pt x="236" y="33"/>
                  </a:lnTo>
                  <a:lnTo>
                    <a:pt x="235" y="56"/>
                  </a:lnTo>
                  <a:lnTo>
                    <a:pt x="227" y="63"/>
                  </a:lnTo>
                  <a:lnTo>
                    <a:pt x="232" y="87"/>
                  </a:lnTo>
                  <a:lnTo>
                    <a:pt x="223" y="88"/>
                  </a:lnTo>
                  <a:lnTo>
                    <a:pt x="226" y="98"/>
                  </a:lnTo>
                  <a:lnTo>
                    <a:pt x="235" y="117"/>
                  </a:lnTo>
                  <a:lnTo>
                    <a:pt x="254" y="111"/>
                  </a:lnTo>
                  <a:lnTo>
                    <a:pt x="262" y="136"/>
                  </a:lnTo>
                  <a:lnTo>
                    <a:pt x="273" y="147"/>
                  </a:lnTo>
                  <a:lnTo>
                    <a:pt x="273" y="147"/>
                  </a:lnTo>
                  <a:lnTo>
                    <a:pt x="283" y="151"/>
                  </a:lnTo>
                  <a:lnTo>
                    <a:pt x="283" y="151"/>
                  </a:lnTo>
                  <a:lnTo>
                    <a:pt x="293" y="156"/>
                  </a:lnTo>
                  <a:lnTo>
                    <a:pt x="293" y="19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5" name="Freeform 32">
              <a:extLst>
                <a:ext uri="{FF2B5EF4-FFF2-40B4-BE49-F238E27FC236}">
                  <a16:creationId xmlns:a16="http://schemas.microsoft.com/office/drawing/2014/main" id="{AF3BEE8D-DB2D-43AB-B65E-710C7240C4D7}"/>
                </a:ext>
              </a:extLst>
            </p:cNvPr>
            <p:cNvSpPr>
              <a:spLocks/>
            </p:cNvSpPr>
            <p:nvPr/>
          </p:nvSpPr>
          <p:spPr bwMode="auto">
            <a:xfrm>
              <a:off x="4757738" y="3971925"/>
              <a:ext cx="301625" cy="620713"/>
            </a:xfrm>
            <a:custGeom>
              <a:avLst/>
              <a:gdLst>
                <a:gd name="T0" fmla="*/ 190 w 190"/>
                <a:gd name="T1" fmla="*/ 208 h 391"/>
                <a:gd name="T2" fmla="*/ 171 w 190"/>
                <a:gd name="T3" fmla="*/ 214 h 391"/>
                <a:gd name="T4" fmla="*/ 155 w 190"/>
                <a:gd name="T5" fmla="*/ 231 h 391"/>
                <a:gd name="T6" fmla="*/ 115 w 190"/>
                <a:gd name="T7" fmla="*/ 241 h 391"/>
                <a:gd name="T8" fmla="*/ 99 w 190"/>
                <a:gd name="T9" fmla="*/ 267 h 391"/>
                <a:gd name="T10" fmla="*/ 110 w 190"/>
                <a:gd name="T11" fmla="*/ 323 h 391"/>
                <a:gd name="T12" fmla="*/ 67 w 190"/>
                <a:gd name="T13" fmla="*/ 358 h 391"/>
                <a:gd name="T14" fmla="*/ 50 w 190"/>
                <a:gd name="T15" fmla="*/ 388 h 391"/>
                <a:gd name="T16" fmla="*/ 29 w 190"/>
                <a:gd name="T17" fmla="*/ 391 h 391"/>
                <a:gd name="T18" fmla="*/ 23 w 190"/>
                <a:gd name="T19" fmla="*/ 348 h 391"/>
                <a:gd name="T20" fmla="*/ 36 w 190"/>
                <a:gd name="T21" fmla="*/ 343 h 391"/>
                <a:gd name="T22" fmla="*/ 29 w 190"/>
                <a:gd name="T23" fmla="*/ 323 h 391"/>
                <a:gd name="T24" fmla="*/ 45 w 190"/>
                <a:gd name="T25" fmla="*/ 311 h 391"/>
                <a:gd name="T26" fmla="*/ 47 w 190"/>
                <a:gd name="T27" fmla="*/ 293 h 391"/>
                <a:gd name="T28" fmla="*/ 21 w 190"/>
                <a:gd name="T29" fmla="*/ 238 h 391"/>
                <a:gd name="T30" fmla="*/ 25 w 190"/>
                <a:gd name="T31" fmla="*/ 217 h 391"/>
                <a:gd name="T32" fmla="*/ 0 w 190"/>
                <a:gd name="T33" fmla="*/ 162 h 391"/>
                <a:gd name="T34" fmla="*/ 0 w 190"/>
                <a:gd name="T35" fmla="*/ 162 h 391"/>
                <a:gd name="T36" fmla="*/ 7 w 190"/>
                <a:gd name="T37" fmla="*/ 140 h 391"/>
                <a:gd name="T38" fmla="*/ 45 w 190"/>
                <a:gd name="T39" fmla="*/ 111 h 391"/>
                <a:gd name="T40" fmla="*/ 10 w 190"/>
                <a:gd name="T41" fmla="*/ 90 h 391"/>
                <a:gd name="T42" fmla="*/ 8 w 190"/>
                <a:gd name="T43" fmla="*/ 26 h 391"/>
                <a:gd name="T44" fmla="*/ 27 w 190"/>
                <a:gd name="T45" fmla="*/ 9 h 391"/>
                <a:gd name="T46" fmla="*/ 56 w 190"/>
                <a:gd name="T47" fmla="*/ 12 h 391"/>
                <a:gd name="T48" fmla="*/ 69 w 190"/>
                <a:gd name="T49" fmla="*/ 0 h 391"/>
                <a:gd name="T50" fmla="*/ 87 w 190"/>
                <a:gd name="T51" fmla="*/ 22 h 391"/>
                <a:gd name="T52" fmla="*/ 113 w 190"/>
                <a:gd name="T53" fmla="*/ 14 h 391"/>
                <a:gd name="T54" fmla="*/ 113 w 190"/>
                <a:gd name="T55" fmla="*/ 14 h 391"/>
                <a:gd name="T56" fmla="*/ 129 w 190"/>
                <a:gd name="T57" fmla="*/ 14 h 391"/>
                <a:gd name="T58" fmla="*/ 129 w 190"/>
                <a:gd name="T59" fmla="*/ 14 h 391"/>
                <a:gd name="T60" fmla="*/ 160 w 190"/>
                <a:gd name="T61" fmla="*/ 31 h 391"/>
                <a:gd name="T62" fmla="*/ 164 w 190"/>
                <a:gd name="T63" fmla="*/ 45 h 391"/>
                <a:gd name="T64" fmla="*/ 183 w 190"/>
                <a:gd name="T65" fmla="*/ 63 h 391"/>
                <a:gd name="T66" fmla="*/ 168 w 190"/>
                <a:gd name="T67" fmla="*/ 85 h 391"/>
                <a:gd name="T68" fmla="*/ 182 w 190"/>
                <a:gd name="T69" fmla="*/ 91 h 391"/>
                <a:gd name="T70" fmla="*/ 189 w 190"/>
                <a:gd name="T71" fmla="*/ 134 h 391"/>
                <a:gd name="T72" fmla="*/ 147 w 190"/>
                <a:gd name="T73" fmla="*/ 167 h 391"/>
                <a:gd name="T74" fmla="*/ 146 w 190"/>
                <a:gd name="T75" fmla="*/ 176 h 391"/>
                <a:gd name="T76" fmla="*/ 187 w 190"/>
                <a:gd name="T77" fmla="*/ 192 h 391"/>
                <a:gd name="T78" fmla="*/ 190 w 190"/>
                <a:gd name="T79" fmla="*/ 208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0" h="391">
                  <a:moveTo>
                    <a:pt x="190" y="208"/>
                  </a:moveTo>
                  <a:lnTo>
                    <a:pt x="171" y="214"/>
                  </a:lnTo>
                  <a:lnTo>
                    <a:pt x="155" y="231"/>
                  </a:lnTo>
                  <a:lnTo>
                    <a:pt x="115" y="241"/>
                  </a:lnTo>
                  <a:lnTo>
                    <a:pt x="99" y="267"/>
                  </a:lnTo>
                  <a:lnTo>
                    <a:pt x="110" y="323"/>
                  </a:lnTo>
                  <a:lnTo>
                    <a:pt x="67" y="358"/>
                  </a:lnTo>
                  <a:lnTo>
                    <a:pt x="50" y="388"/>
                  </a:lnTo>
                  <a:lnTo>
                    <a:pt x="29" y="391"/>
                  </a:lnTo>
                  <a:lnTo>
                    <a:pt x="23" y="348"/>
                  </a:lnTo>
                  <a:lnTo>
                    <a:pt x="36" y="343"/>
                  </a:lnTo>
                  <a:lnTo>
                    <a:pt x="29" y="323"/>
                  </a:lnTo>
                  <a:lnTo>
                    <a:pt x="45" y="311"/>
                  </a:lnTo>
                  <a:lnTo>
                    <a:pt x="47" y="293"/>
                  </a:lnTo>
                  <a:lnTo>
                    <a:pt x="21" y="238"/>
                  </a:lnTo>
                  <a:lnTo>
                    <a:pt x="25" y="217"/>
                  </a:lnTo>
                  <a:lnTo>
                    <a:pt x="0" y="162"/>
                  </a:lnTo>
                  <a:lnTo>
                    <a:pt x="0" y="162"/>
                  </a:lnTo>
                  <a:lnTo>
                    <a:pt x="7" y="140"/>
                  </a:lnTo>
                  <a:lnTo>
                    <a:pt x="45" y="111"/>
                  </a:lnTo>
                  <a:lnTo>
                    <a:pt x="10" y="90"/>
                  </a:lnTo>
                  <a:lnTo>
                    <a:pt x="8" y="26"/>
                  </a:lnTo>
                  <a:lnTo>
                    <a:pt x="27" y="9"/>
                  </a:lnTo>
                  <a:lnTo>
                    <a:pt x="56" y="12"/>
                  </a:lnTo>
                  <a:lnTo>
                    <a:pt x="69" y="0"/>
                  </a:lnTo>
                  <a:lnTo>
                    <a:pt x="87" y="22"/>
                  </a:lnTo>
                  <a:lnTo>
                    <a:pt x="113" y="14"/>
                  </a:lnTo>
                  <a:lnTo>
                    <a:pt x="113" y="14"/>
                  </a:lnTo>
                  <a:lnTo>
                    <a:pt x="129" y="14"/>
                  </a:lnTo>
                  <a:lnTo>
                    <a:pt x="129" y="14"/>
                  </a:lnTo>
                  <a:lnTo>
                    <a:pt x="160" y="31"/>
                  </a:lnTo>
                  <a:lnTo>
                    <a:pt x="164" y="45"/>
                  </a:lnTo>
                  <a:lnTo>
                    <a:pt x="183" y="63"/>
                  </a:lnTo>
                  <a:lnTo>
                    <a:pt x="168" y="85"/>
                  </a:lnTo>
                  <a:lnTo>
                    <a:pt x="182" y="91"/>
                  </a:lnTo>
                  <a:lnTo>
                    <a:pt x="189" y="134"/>
                  </a:lnTo>
                  <a:lnTo>
                    <a:pt x="147" y="167"/>
                  </a:lnTo>
                  <a:lnTo>
                    <a:pt x="146" y="176"/>
                  </a:lnTo>
                  <a:lnTo>
                    <a:pt x="187" y="192"/>
                  </a:lnTo>
                  <a:lnTo>
                    <a:pt x="190" y="20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6" name="Freeform 33">
              <a:extLst>
                <a:ext uri="{FF2B5EF4-FFF2-40B4-BE49-F238E27FC236}">
                  <a16:creationId xmlns:a16="http://schemas.microsoft.com/office/drawing/2014/main" id="{F032C548-DB72-4A47-919A-AC9E66A213BF}"/>
                </a:ext>
              </a:extLst>
            </p:cNvPr>
            <p:cNvSpPr>
              <a:spLocks/>
            </p:cNvSpPr>
            <p:nvPr/>
          </p:nvSpPr>
          <p:spPr bwMode="auto">
            <a:xfrm>
              <a:off x="4757738" y="3370263"/>
              <a:ext cx="384175" cy="547688"/>
            </a:xfrm>
            <a:custGeom>
              <a:avLst/>
              <a:gdLst>
                <a:gd name="T0" fmla="*/ 189 w 242"/>
                <a:gd name="T1" fmla="*/ 79 h 345"/>
                <a:gd name="T2" fmla="*/ 206 w 242"/>
                <a:gd name="T3" fmla="*/ 125 h 345"/>
                <a:gd name="T4" fmla="*/ 225 w 242"/>
                <a:gd name="T5" fmla="*/ 144 h 345"/>
                <a:gd name="T6" fmla="*/ 224 w 242"/>
                <a:gd name="T7" fmla="*/ 218 h 345"/>
                <a:gd name="T8" fmla="*/ 238 w 242"/>
                <a:gd name="T9" fmla="*/ 225 h 345"/>
                <a:gd name="T10" fmla="*/ 242 w 242"/>
                <a:gd name="T11" fmla="*/ 240 h 345"/>
                <a:gd name="T12" fmla="*/ 220 w 242"/>
                <a:gd name="T13" fmla="*/ 253 h 345"/>
                <a:gd name="T14" fmla="*/ 225 w 242"/>
                <a:gd name="T15" fmla="*/ 267 h 345"/>
                <a:gd name="T16" fmla="*/ 217 w 242"/>
                <a:gd name="T17" fmla="*/ 286 h 345"/>
                <a:gd name="T18" fmla="*/ 182 w 242"/>
                <a:gd name="T19" fmla="*/ 306 h 345"/>
                <a:gd name="T20" fmla="*/ 172 w 242"/>
                <a:gd name="T21" fmla="*/ 289 h 345"/>
                <a:gd name="T22" fmla="*/ 152 w 242"/>
                <a:gd name="T23" fmla="*/ 303 h 345"/>
                <a:gd name="T24" fmla="*/ 143 w 242"/>
                <a:gd name="T25" fmla="*/ 294 h 345"/>
                <a:gd name="T26" fmla="*/ 129 w 242"/>
                <a:gd name="T27" fmla="*/ 299 h 345"/>
                <a:gd name="T28" fmla="*/ 126 w 242"/>
                <a:gd name="T29" fmla="*/ 311 h 345"/>
                <a:gd name="T30" fmla="*/ 108 w 242"/>
                <a:gd name="T31" fmla="*/ 317 h 345"/>
                <a:gd name="T32" fmla="*/ 104 w 242"/>
                <a:gd name="T33" fmla="*/ 345 h 345"/>
                <a:gd name="T34" fmla="*/ 104 w 242"/>
                <a:gd name="T35" fmla="*/ 345 h 345"/>
                <a:gd name="T36" fmla="*/ 99 w 242"/>
                <a:gd name="T37" fmla="*/ 344 h 345"/>
                <a:gd name="T38" fmla="*/ 99 w 242"/>
                <a:gd name="T39" fmla="*/ 344 h 345"/>
                <a:gd name="T40" fmla="*/ 88 w 242"/>
                <a:gd name="T41" fmla="*/ 333 h 345"/>
                <a:gd name="T42" fmla="*/ 80 w 242"/>
                <a:gd name="T43" fmla="*/ 308 h 345"/>
                <a:gd name="T44" fmla="*/ 61 w 242"/>
                <a:gd name="T45" fmla="*/ 314 h 345"/>
                <a:gd name="T46" fmla="*/ 52 w 242"/>
                <a:gd name="T47" fmla="*/ 295 h 345"/>
                <a:gd name="T48" fmla="*/ 49 w 242"/>
                <a:gd name="T49" fmla="*/ 285 h 345"/>
                <a:gd name="T50" fmla="*/ 58 w 242"/>
                <a:gd name="T51" fmla="*/ 284 h 345"/>
                <a:gd name="T52" fmla="*/ 53 w 242"/>
                <a:gd name="T53" fmla="*/ 260 h 345"/>
                <a:gd name="T54" fmla="*/ 61 w 242"/>
                <a:gd name="T55" fmla="*/ 253 h 345"/>
                <a:gd name="T56" fmla="*/ 62 w 242"/>
                <a:gd name="T57" fmla="*/ 230 h 345"/>
                <a:gd name="T58" fmla="*/ 47 w 242"/>
                <a:gd name="T59" fmla="*/ 204 h 345"/>
                <a:gd name="T60" fmla="*/ 31 w 242"/>
                <a:gd name="T61" fmla="*/ 197 h 345"/>
                <a:gd name="T62" fmla="*/ 13 w 242"/>
                <a:gd name="T63" fmla="*/ 205 h 345"/>
                <a:gd name="T64" fmla="*/ 13 w 242"/>
                <a:gd name="T65" fmla="*/ 205 h 345"/>
                <a:gd name="T66" fmla="*/ 14 w 242"/>
                <a:gd name="T67" fmla="*/ 204 h 345"/>
                <a:gd name="T68" fmla="*/ 14 w 242"/>
                <a:gd name="T69" fmla="*/ 204 h 345"/>
                <a:gd name="T70" fmla="*/ 0 w 242"/>
                <a:gd name="T71" fmla="*/ 178 h 345"/>
                <a:gd name="T72" fmla="*/ 4 w 242"/>
                <a:gd name="T73" fmla="*/ 162 h 345"/>
                <a:gd name="T74" fmla="*/ 32 w 242"/>
                <a:gd name="T75" fmla="*/ 143 h 345"/>
                <a:gd name="T76" fmla="*/ 47 w 242"/>
                <a:gd name="T77" fmla="*/ 137 h 345"/>
                <a:gd name="T78" fmla="*/ 58 w 242"/>
                <a:gd name="T79" fmla="*/ 143 h 345"/>
                <a:gd name="T80" fmla="*/ 58 w 242"/>
                <a:gd name="T81" fmla="*/ 136 h 345"/>
                <a:gd name="T82" fmla="*/ 82 w 242"/>
                <a:gd name="T83" fmla="*/ 129 h 345"/>
                <a:gd name="T84" fmla="*/ 75 w 242"/>
                <a:gd name="T85" fmla="*/ 84 h 345"/>
                <a:gd name="T86" fmla="*/ 66 w 242"/>
                <a:gd name="T87" fmla="*/ 83 h 345"/>
                <a:gd name="T88" fmla="*/ 67 w 242"/>
                <a:gd name="T89" fmla="*/ 61 h 345"/>
                <a:gd name="T90" fmla="*/ 48 w 242"/>
                <a:gd name="T91" fmla="*/ 37 h 345"/>
                <a:gd name="T92" fmla="*/ 124 w 242"/>
                <a:gd name="T93" fmla="*/ 0 h 345"/>
                <a:gd name="T94" fmla="*/ 124 w 242"/>
                <a:gd name="T95" fmla="*/ 0 h 345"/>
                <a:gd name="T96" fmla="*/ 126 w 242"/>
                <a:gd name="T97" fmla="*/ 0 h 345"/>
                <a:gd name="T98" fmla="*/ 126 w 242"/>
                <a:gd name="T99" fmla="*/ 0 h 345"/>
                <a:gd name="T100" fmla="*/ 144 w 242"/>
                <a:gd name="T101" fmla="*/ 7 h 345"/>
                <a:gd name="T102" fmla="*/ 165 w 242"/>
                <a:gd name="T103" fmla="*/ 41 h 345"/>
                <a:gd name="T104" fmla="*/ 164 w 242"/>
                <a:gd name="T105" fmla="*/ 48 h 345"/>
                <a:gd name="T106" fmla="*/ 143 w 242"/>
                <a:gd name="T107" fmla="*/ 43 h 345"/>
                <a:gd name="T108" fmla="*/ 142 w 242"/>
                <a:gd name="T109" fmla="*/ 59 h 345"/>
                <a:gd name="T110" fmla="*/ 173 w 242"/>
                <a:gd name="T111" fmla="*/ 78 h 345"/>
                <a:gd name="T112" fmla="*/ 173 w 242"/>
                <a:gd name="T113" fmla="*/ 78 h 345"/>
                <a:gd name="T114" fmla="*/ 175 w 242"/>
                <a:gd name="T115" fmla="*/ 79 h 345"/>
                <a:gd name="T116" fmla="*/ 175 w 242"/>
                <a:gd name="T117" fmla="*/ 79 h 345"/>
                <a:gd name="T118" fmla="*/ 188 w 242"/>
                <a:gd name="T119" fmla="*/ 79 h 345"/>
                <a:gd name="T120" fmla="*/ 188 w 242"/>
                <a:gd name="T121" fmla="*/ 79 h 345"/>
                <a:gd name="T122" fmla="*/ 189 w 242"/>
                <a:gd name="T123" fmla="*/ 7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345">
                  <a:moveTo>
                    <a:pt x="189" y="79"/>
                  </a:moveTo>
                  <a:lnTo>
                    <a:pt x="206" y="125"/>
                  </a:lnTo>
                  <a:lnTo>
                    <a:pt x="225" y="144"/>
                  </a:lnTo>
                  <a:lnTo>
                    <a:pt x="224" y="218"/>
                  </a:lnTo>
                  <a:lnTo>
                    <a:pt x="238" y="225"/>
                  </a:lnTo>
                  <a:lnTo>
                    <a:pt x="242" y="240"/>
                  </a:lnTo>
                  <a:lnTo>
                    <a:pt x="220" y="253"/>
                  </a:lnTo>
                  <a:lnTo>
                    <a:pt x="225" y="267"/>
                  </a:lnTo>
                  <a:lnTo>
                    <a:pt x="217" y="286"/>
                  </a:lnTo>
                  <a:lnTo>
                    <a:pt x="182" y="306"/>
                  </a:lnTo>
                  <a:lnTo>
                    <a:pt x="172" y="289"/>
                  </a:lnTo>
                  <a:lnTo>
                    <a:pt x="152" y="303"/>
                  </a:lnTo>
                  <a:lnTo>
                    <a:pt x="143" y="294"/>
                  </a:lnTo>
                  <a:lnTo>
                    <a:pt x="129" y="299"/>
                  </a:lnTo>
                  <a:lnTo>
                    <a:pt x="126" y="311"/>
                  </a:lnTo>
                  <a:lnTo>
                    <a:pt x="108" y="317"/>
                  </a:lnTo>
                  <a:lnTo>
                    <a:pt x="104" y="345"/>
                  </a:lnTo>
                  <a:lnTo>
                    <a:pt x="104" y="345"/>
                  </a:lnTo>
                  <a:lnTo>
                    <a:pt x="99" y="344"/>
                  </a:lnTo>
                  <a:lnTo>
                    <a:pt x="99" y="344"/>
                  </a:lnTo>
                  <a:lnTo>
                    <a:pt x="88" y="333"/>
                  </a:lnTo>
                  <a:lnTo>
                    <a:pt x="80" y="308"/>
                  </a:lnTo>
                  <a:lnTo>
                    <a:pt x="61" y="314"/>
                  </a:lnTo>
                  <a:lnTo>
                    <a:pt x="52" y="295"/>
                  </a:lnTo>
                  <a:lnTo>
                    <a:pt x="49" y="285"/>
                  </a:lnTo>
                  <a:lnTo>
                    <a:pt x="58" y="284"/>
                  </a:lnTo>
                  <a:lnTo>
                    <a:pt x="53" y="260"/>
                  </a:lnTo>
                  <a:lnTo>
                    <a:pt x="61" y="253"/>
                  </a:lnTo>
                  <a:lnTo>
                    <a:pt x="62" y="230"/>
                  </a:lnTo>
                  <a:lnTo>
                    <a:pt x="47" y="204"/>
                  </a:lnTo>
                  <a:lnTo>
                    <a:pt x="31" y="197"/>
                  </a:lnTo>
                  <a:lnTo>
                    <a:pt x="13" y="205"/>
                  </a:lnTo>
                  <a:lnTo>
                    <a:pt x="13" y="205"/>
                  </a:lnTo>
                  <a:lnTo>
                    <a:pt x="14" y="204"/>
                  </a:lnTo>
                  <a:lnTo>
                    <a:pt x="14" y="204"/>
                  </a:lnTo>
                  <a:lnTo>
                    <a:pt x="0" y="178"/>
                  </a:lnTo>
                  <a:lnTo>
                    <a:pt x="4" y="162"/>
                  </a:lnTo>
                  <a:lnTo>
                    <a:pt x="32" y="143"/>
                  </a:lnTo>
                  <a:lnTo>
                    <a:pt x="47" y="137"/>
                  </a:lnTo>
                  <a:lnTo>
                    <a:pt x="58" y="143"/>
                  </a:lnTo>
                  <a:lnTo>
                    <a:pt x="58" y="136"/>
                  </a:lnTo>
                  <a:lnTo>
                    <a:pt x="82" y="129"/>
                  </a:lnTo>
                  <a:lnTo>
                    <a:pt x="75" y="84"/>
                  </a:lnTo>
                  <a:lnTo>
                    <a:pt x="66" y="83"/>
                  </a:lnTo>
                  <a:lnTo>
                    <a:pt x="67" y="61"/>
                  </a:lnTo>
                  <a:lnTo>
                    <a:pt x="48" y="37"/>
                  </a:lnTo>
                  <a:lnTo>
                    <a:pt x="124" y="0"/>
                  </a:lnTo>
                  <a:lnTo>
                    <a:pt x="124" y="0"/>
                  </a:lnTo>
                  <a:lnTo>
                    <a:pt x="126" y="0"/>
                  </a:lnTo>
                  <a:lnTo>
                    <a:pt x="126" y="0"/>
                  </a:lnTo>
                  <a:lnTo>
                    <a:pt x="144" y="7"/>
                  </a:lnTo>
                  <a:lnTo>
                    <a:pt x="165" y="41"/>
                  </a:lnTo>
                  <a:lnTo>
                    <a:pt x="164" y="48"/>
                  </a:lnTo>
                  <a:lnTo>
                    <a:pt x="143" y="43"/>
                  </a:lnTo>
                  <a:lnTo>
                    <a:pt x="142" y="59"/>
                  </a:lnTo>
                  <a:lnTo>
                    <a:pt x="173" y="78"/>
                  </a:lnTo>
                  <a:lnTo>
                    <a:pt x="173" y="78"/>
                  </a:lnTo>
                  <a:lnTo>
                    <a:pt x="175" y="79"/>
                  </a:lnTo>
                  <a:lnTo>
                    <a:pt x="175" y="79"/>
                  </a:lnTo>
                  <a:lnTo>
                    <a:pt x="188" y="79"/>
                  </a:lnTo>
                  <a:lnTo>
                    <a:pt x="188" y="79"/>
                  </a:lnTo>
                  <a:lnTo>
                    <a:pt x="189" y="7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7" name="Freeform 34">
              <a:extLst>
                <a:ext uri="{FF2B5EF4-FFF2-40B4-BE49-F238E27FC236}">
                  <a16:creationId xmlns:a16="http://schemas.microsoft.com/office/drawing/2014/main" id="{49DB7461-8DC2-4B80-8C58-62F09DA2C78C}"/>
                </a:ext>
              </a:extLst>
            </p:cNvPr>
            <p:cNvSpPr>
              <a:spLocks/>
            </p:cNvSpPr>
            <p:nvPr/>
          </p:nvSpPr>
          <p:spPr bwMode="auto">
            <a:xfrm>
              <a:off x="5219700" y="3811588"/>
              <a:ext cx="341312" cy="411163"/>
            </a:xfrm>
            <a:custGeom>
              <a:avLst/>
              <a:gdLst>
                <a:gd name="T0" fmla="*/ 50 w 215"/>
                <a:gd name="T1" fmla="*/ 259 h 259"/>
                <a:gd name="T2" fmla="*/ 17 w 215"/>
                <a:gd name="T3" fmla="*/ 249 h 259"/>
                <a:gd name="T4" fmla="*/ 4 w 215"/>
                <a:gd name="T5" fmla="*/ 231 h 259"/>
                <a:gd name="T6" fmla="*/ 9 w 215"/>
                <a:gd name="T7" fmla="*/ 206 h 259"/>
                <a:gd name="T8" fmla="*/ 0 w 215"/>
                <a:gd name="T9" fmla="*/ 205 h 259"/>
                <a:gd name="T10" fmla="*/ 21 w 215"/>
                <a:gd name="T11" fmla="*/ 191 h 259"/>
                <a:gd name="T12" fmla="*/ 16 w 215"/>
                <a:gd name="T13" fmla="*/ 172 h 259"/>
                <a:gd name="T14" fmla="*/ 23 w 215"/>
                <a:gd name="T15" fmla="*/ 167 h 259"/>
                <a:gd name="T16" fmla="*/ 11 w 215"/>
                <a:gd name="T17" fmla="*/ 149 h 259"/>
                <a:gd name="T18" fmla="*/ 12 w 215"/>
                <a:gd name="T19" fmla="*/ 134 h 259"/>
                <a:gd name="T20" fmla="*/ 26 w 215"/>
                <a:gd name="T21" fmla="*/ 118 h 259"/>
                <a:gd name="T22" fmla="*/ 10 w 215"/>
                <a:gd name="T23" fmla="*/ 105 h 259"/>
                <a:gd name="T24" fmla="*/ 36 w 215"/>
                <a:gd name="T25" fmla="*/ 82 h 259"/>
                <a:gd name="T26" fmla="*/ 48 w 215"/>
                <a:gd name="T27" fmla="*/ 59 h 259"/>
                <a:gd name="T28" fmla="*/ 80 w 215"/>
                <a:gd name="T29" fmla="*/ 54 h 259"/>
                <a:gd name="T30" fmla="*/ 79 w 215"/>
                <a:gd name="T31" fmla="*/ 36 h 259"/>
                <a:gd name="T32" fmla="*/ 60 w 215"/>
                <a:gd name="T33" fmla="*/ 19 h 259"/>
                <a:gd name="T34" fmla="*/ 86 w 215"/>
                <a:gd name="T35" fmla="*/ 21 h 259"/>
                <a:gd name="T36" fmla="*/ 94 w 215"/>
                <a:gd name="T37" fmla="*/ 0 h 259"/>
                <a:gd name="T38" fmla="*/ 94 w 215"/>
                <a:gd name="T39" fmla="*/ 0 h 259"/>
                <a:gd name="T40" fmla="*/ 94 w 215"/>
                <a:gd name="T41" fmla="*/ 0 h 259"/>
                <a:gd name="T42" fmla="*/ 94 w 215"/>
                <a:gd name="T43" fmla="*/ 0 h 259"/>
                <a:gd name="T44" fmla="*/ 129 w 215"/>
                <a:gd name="T45" fmla="*/ 3 h 259"/>
                <a:gd name="T46" fmla="*/ 166 w 215"/>
                <a:gd name="T47" fmla="*/ 45 h 259"/>
                <a:gd name="T48" fmla="*/ 196 w 215"/>
                <a:gd name="T49" fmla="*/ 24 h 259"/>
                <a:gd name="T50" fmla="*/ 196 w 215"/>
                <a:gd name="T51" fmla="*/ 24 h 259"/>
                <a:gd name="T52" fmla="*/ 199 w 215"/>
                <a:gd name="T53" fmla="*/ 26 h 259"/>
                <a:gd name="T54" fmla="*/ 199 w 215"/>
                <a:gd name="T55" fmla="*/ 26 h 259"/>
                <a:gd name="T56" fmla="*/ 215 w 215"/>
                <a:gd name="T57" fmla="*/ 60 h 259"/>
                <a:gd name="T58" fmla="*/ 189 w 215"/>
                <a:gd name="T59" fmla="*/ 86 h 259"/>
                <a:gd name="T60" fmla="*/ 182 w 215"/>
                <a:gd name="T61" fmla="*/ 120 h 259"/>
                <a:gd name="T62" fmla="*/ 143 w 215"/>
                <a:gd name="T63" fmla="*/ 149 h 259"/>
                <a:gd name="T64" fmla="*/ 139 w 215"/>
                <a:gd name="T65" fmla="*/ 184 h 259"/>
                <a:gd name="T66" fmla="*/ 122 w 215"/>
                <a:gd name="T67" fmla="*/ 203 h 259"/>
                <a:gd name="T68" fmla="*/ 132 w 215"/>
                <a:gd name="T69" fmla="*/ 225 h 259"/>
                <a:gd name="T70" fmla="*/ 132 w 215"/>
                <a:gd name="T71" fmla="*/ 248 h 259"/>
                <a:gd name="T72" fmla="*/ 132 w 215"/>
                <a:gd name="T73" fmla="*/ 248 h 259"/>
                <a:gd name="T74" fmla="*/ 96 w 215"/>
                <a:gd name="T75" fmla="*/ 252 h 259"/>
                <a:gd name="T76" fmla="*/ 72 w 215"/>
                <a:gd name="T77" fmla="*/ 246 h 259"/>
                <a:gd name="T78" fmla="*/ 65 w 215"/>
                <a:gd name="T79" fmla="*/ 258 h 259"/>
                <a:gd name="T80" fmla="*/ 50 w 215"/>
                <a:gd name="T81"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259">
                  <a:moveTo>
                    <a:pt x="50" y="259"/>
                  </a:moveTo>
                  <a:lnTo>
                    <a:pt x="17" y="249"/>
                  </a:lnTo>
                  <a:lnTo>
                    <a:pt x="4" y="231"/>
                  </a:lnTo>
                  <a:lnTo>
                    <a:pt x="9" y="206"/>
                  </a:lnTo>
                  <a:lnTo>
                    <a:pt x="0" y="205"/>
                  </a:lnTo>
                  <a:lnTo>
                    <a:pt x="21" y="191"/>
                  </a:lnTo>
                  <a:lnTo>
                    <a:pt x="16" y="172"/>
                  </a:lnTo>
                  <a:lnTo>
                    <a:pt x="23" y="167"/>
                  </a:lnTo>
                  <a:lnTo>
                    <a:pt x="11" y="149"/>
                  </a:lnTo>
                  <a:lnTo>
                    <a:pt x="12" y="134"/>
                  </a:lnTo>
                  <a:lnTo>
                    <a:pt x="26" y="118"/>
                  </a:lnTo>
                  <a:lnTo>
                    <a:pt x="10" y="105"/>
                  </a:lnTo>
                  <a:lnTo>
                    <a:pt x="36" y="82"/>
                  </a:lnTo>
                  <a:lnTo>
                    <a:pt x="48" y="59"/>
                  </a:lnTo>
                  <a:lnTo>
                    <a:pt x="80" y="54"/>
                  </a:lnTo>
                  <a:lnTo>
                    <a:pt x="79" y="36"/>
                  </a:lnTo>
                  <a:lnTo>
                    <a:pt x="60" y="19"/>
                  </a:lnTo>
                  <a:lnTo>
                    <a:pt x="86" y="21"/>
                  </a:lnTo>
                  <a:lnTo>
                    <a:pt x="94" y="0"/>
                  </a:lnTo>
                  <a:lnTo>
                    <a:pt x="94" y="0"/>
                  </a:lnTo>
                  <a:lnTo>
                    <a:pt x="94" y="0"/>
                  </a:lnTo>
                  <a:lnTo>
                    <a:pt x="94" y="0"/>
                  </a:lnTo>
                  <a:lnTo>
                    <a:pt x="129" y="3"/>
                  </a:lnTo>
                  <a:lnTo>
                    <a:pt x="166" y="45"/>
                  </a:lnTo>
                  <a:lnTo>
                    <a:pt x="196" y="24"/>
                  </a:lnTo>
                  <a:lnTo>
                    <a:pt x="196" y="24"/>
                  </a:lnTo>
                  <a:lnTo>
                    <a:pt x="199" y="26"/>
                  </a:lnTo>
                  <a:lnTo>
                    <a:pt x="199" y="26"/>
                  </a:lnTo>
                  <a:lnTo>
                    <a:pt x="215" y="60"/>
                  </a:lnTo>
                  <a:lnTo>
                    <a:pt x="189" y="86"/>
                  </a:lnTo>
                  <a:lnTo>
                    <a:pt x="182" y="120"/>
                  </a:lnTo>
                  <a:lnTo>
                    <a:pt x="143" y="149"/>
                  </a:lnTo>
                  <a:lnTo>
                    <a:pt x="139" y="184"/>
                  </a:lnTo>
                  <a:lnTo>
                    <a:pt x="122" y="203"/>
                  </a:lnTo>
                  <a:lnTo>
                    <a:pt x="132" y="225"/>
                  </a:lnTo>
                  <a:lnTo>
                    <a:pt x="132" y="248"/>
                  </a:lnTo>
                  <a:lnTo>
                    <a:pt x="132" y="248"/>
                  </a:lnTo>
                  <a:lnTo>
                    <a:pt x="96" y="252"/>
                  </a:lnTo>
                  <a:lnTo>
                    <a:pt x="72" y="246"/>
                  </a:lnTo>
                  <a:lnTo>
                    <a:pt x="65" y="258"/>
                  </a:lnTo>
                  <a:lnTo>
                    <a:pt x="50" y="2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78" name="Group 77">
            <a:extLst>
              <a:ext uri="{FF2B5EF4-FFF2-40B4-BE49-F238E27FC236}">
                <a16:creationId xmlns:a16="http://schemas.microsoft.com/office/drawing/2014/main" id="{C17988EA-0A56-4ACA-8DB4-1A1AA7B08AB4}"/>
              </a:ext>
            </a:extLst>
          </p:cNvPr>
          <p:cNvGrpSpPr/>
          <p:nvPr/>
        </p:nvGrpSpPr>
        <p:grpSpPr>
          <a:xfrm>
            <a:off x="9848748" y="2407199"/>
            <a:ext cx="6197236" cy="5472602"/>
            <a:chOff x="10626915" y="3676650"/>
            <a:chExt cx="6197236" cy="5472602"/>
          </a:xfrm>
        </p:grpSpPr>
        <p:sp>
          <p:nvSpPr>
            <p:cNvPr id="80" name="Title 12">
              <a:extLst>
                <a:ext uri="{FF2B5EF4-FFF2-40B4-BE49-F238E27FC236}">
                  <a16:creationId xmlns:a16="http://schemas.microsoft.com/office/drawing/2014/main" id="{A7D6F222-A54D-4E29-95E8-4E5F3CAE3058}"/>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Serbia</a:t>
              </a:r>
            </a:p>
          </p:txBody>
        </p:sp>
        <p:sp>
          <p:nvSpPr>
            <p:cNvPr id="81" name="Subtitle 13">
              <a:extLst>
                <a:ext uri="{FF2B5EF4-FFF2-40B4-BE49-F238E27FC236}">
                  <a16:creationId xmlns:a16="http://schemas.microsoft.com/office/drawing/2014/main" id="{3C9F88EA-C857-430C-98E4-E2F7EBDD7775}"/>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8356248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B95A8299-466E-48F7-9CEA-60FE64C1C6BE}"/>
              </a:ext>
            </a:extLst>
          </p:cNvPr>
          <p:cNvGrpSpPr/>
          <p:nvPr/>
        </p:nvGrpSpPr>
        <p:grpSpPr>
          <a:xfrm>
            <a:off x="9144000" y="2671685"/>
            <a:ext cx="7998320" cy="4943630"/>
            <a:chOff x="3313113" y="563562"/>
            <a:chExt cx="5565775" cy="3440114"/>
          </a:xfrm>
          <a:solidFill>
            <a:schemeClr val="bg1">
              <a:lumMod val="85000"/>
            </a:schemeClr>
          </a:solidFill>
        </p:grpSpPr>
        <p:sp>
          <p:nvSpPr>
            <p:cNvPr id="9" name="Freeform 5">
              <a:extLst>
                <a:ext uri="{FF2B5EF4-FFF2-40B4-BE49-F238E27FC236}">
                  <a16:creationId xmlns:a16="http://schemas.microsoft.com/office/drawing/2014/main" id="{A40D3218-11CD-4753-BC5A-E3C86E496EAD}"/>
                </a:ext>
              </a:extLst>
            </p:cNvPr>
            <p:cNvSpPr>
              <a:spLocks noEditPoints="1"/>
            </p:cNvSpPr>
            <p:nvPr/>
          </p:nvSpPr>
          <p:spPr bwMode="auto">
            <a:xfrm>
              <a:off x="5392738" y="1011238"/>
              <a:ext cx="1247775" cy="2033588"/>
            </a:xfrm>
            <a:custGeom>
              <a:avLst/>
              <a:gdLst>
                <a:gd name="T0" fmla="*/ 645 w 786"/>
                <a:gd name="T1" fmla="*/ 119 h 1281"/>
                <a:gd name="T2" fmla="*/ 694 w 786"/>
                <a:gd name="T3" fmla="*/ 117 h 1281"/>
                <a:gd name="T4" fmla="*/ 785 w 786"/>
                <a:gd name="T5" fmla="*/ 156 h 1281"/>
                <a:gd name="T6" fmla="*/ 761 w 786"/>
                <a:gd name="T7" fmla="*/ 192 h 1281"/>
                <a:gd name="T8" fmla="*/ 710 w 786"/>
                <a:gd name="T9" fmla="*/ 256 h 1281"/>
                <a:gd name="T10" fmla="*/ 708 w 786"/>
                <a:gd name="T11" fmla="*/ 268 h 1281"/>
                <a:gd name="T12" fmla="*/ 646 w 786"/>
                <a:gd name="T13" fmla="*/ 368 h 1281"/>
                <a:gd name="T14" fmla="*/ 566 w 786"/>
                <a:gd name="T15" fmla="*/ 449 h 1281"/>
                <a:gd name="T16" fmla="*/ 487 w 786"/>
                <a:gd name="T17" fmla="*/ 559 h 1281"/>
                <a:gd name="T18" fmla="*/ 464 w 786"/>
                <a:gd name="T19" fmla="*/ 659 h 1281"/>
                <a:gd name="T20" fmla="*/ 543 w 786"/>
                <a:gd name="T21" fmla="*/ 752 h 1281"/>
                <a:gd name="T22" fmla="*/ 622 w 786"/>
                <a:gd name="T23" fmla="*/ 844 h 1281"/>
                <a:gd name="T24" fmla="*/ 599 w 786"/>
                <a:gd name="T25" fmla="*/ 862 h 1281"/>
                <a:gd name="T26" fmla="*/ 578 w 786"/>
                <a:gd name="T27" fmla="*/ 890 h 1281"/>
                <a:gd name="T28" fmla="*/ 584 w 786"/>
                <a:gd name="T29" fmla="*/ 955 h 1281"/>
                <a:gd name="T30" fmla="*/ 469 w 786"/>
                <a:gd name="T31" fmla="*/ 1074 h 1281"/>
                <a:gd name="T32" fmla="*/ 479 w 786"/>
                <a:gd name="T33" fmla="*/ 1142 h 1281"/>
                <a:gd name="T34" fmla="*/ 568 w 786"/>
                <a:gd name="T35" fmla="*/ 1119 h 1281"/>
                <a:gd name="T36" fmla="*/ 482 w 786"/>
                <a:gd name="T37" fmla="*/ 1206 h 1281"/>
                <a:gd name="T38" fmla="*/ 437 w 786"/>
                <a:gd name="T39" fmla="*/ 1190 h 1281"/>
                <a:gd name="T40" fmla="*/ 385 w 786"/>
                <a:gd name="T41" fmla="*/ 1253 h 1281"/>
                <a:gd name="T42" fmla="*/ 296 w 786"/>
                <a:gd name="T43" fmla="*/ 1233 h 1281"/>
                <a:gd name="T44" fmla="*/ 186 w 786"/>
                <a:gd name="T45" fmla="*/ 1259 h 1281"/>
                <a:gd name="T46" fmla="*/ 171 w 786"/>
                <a:gd name="T47" fmla="*/ 1257 h 1281"/>
                <a:gd name="T48" fmla="*/ 152 w 786"/>
                <a:gd name="T49" fmla="*/ 1232 h 1281"/>
                <a:gd name="T50" fmla="*/ 165 w 786"/>
                <a:gd name="T51" fmla="*/ 1148 h 1281"/>
                <a:gd name="T52" fmla="*/ 78 w 786"/>
                <a:gd name="T53" fmla="*/ 1124 h 1281"/>
                <a:gd name="T54" fmla="*/ 0 w 786"/>
                <a:gd name="T55" fmla="*/ 988 h 1281"/>
                <a:gd name="T56" fmla="*/ 17 w 786"/>
                <a:gd name="T57" fmla="*/ 944 h 1281"/>
                <a:gd name="T58" fmla="*/ 49 w 786"/>
                <a:gd name="T59" fmla="*/ 965 h 1281"/>
                <a:gd name="T60" fmla="*/ 134 w 786"/>
                <a:gd name="T61" fmla="*/ 819 h 1281"/>
                <a:gd name="T62" fmla="*/ 158 w 786"/>
                <a:gd name="T63" fmla="*/ 732 h 1281"/>
                <a:gd name="T64" fmla="*/ 54 w 786"/>
                <a:gd name="T65" fmla="*/ 647 h 1281"/>
                <a:gd name="T66" fmla="*/ 192 w 786"/>
                <a:gd name="T67" fmla="*/ 437 h 1281"/>
                <a:gd name="T68" fmla="*/ 185 w 786"/>
                <a:gd name="T69" fmla="*/ 426 h 1281"/>
                <a:gd name="T70" fmla="*/ 152 w 786"/>
                <a:gd name="T71" fmla="*/ 286 h 1281"/>
                <a:gd name="T72" fmla="*/ 137 w 786"/>
                <a:gd name="T73" fmla="*/ 257 h 1281"/>
                <a:gd name="T74" fmla="*/ 234 w 786"/>
                <a:gd name="T75" fmla="*/ 158 h 1281"/>
                <a:gd name="T76" fmla="*/ 278 w 786"/>
                <a:gd name="T77" fmla="*/ 88 h 1281"/>
                <a:gd name="T78" fmla="*/ 393 w 786"/>
                <a:gd name="T79" fmla="*/ 134 h 1281"/>
                <a:gd name="T80" fmla="*/ 415 w 786"/>
                <a:gd name="T81" fmla="*/ 133 h 1281"/>
                <a:gd name="T82" fmla="*/ 413 w 786"/>
                <a:gd name="T83" fmla="*/ 167 h 1281"/>
                <a:gd name="T84" fmla="*/ 290 w 786"/>
                <a:gd name="T85" fmla="*/ 251 h 1281"/>
                <a:gd name="T86" fmla="*/ 382 w 786"/>
                <a:gd name="T87" fmla="*/ 211 h 1281"/>
                <a:gd name="T88" fmla="*/ 577 w 786"/>
                <a:gd name="T89" fmla="*/ 56 h 1281"/>
                <a:gd name="T90" fmla="*/ 689 w 786"/>
                <a:gd name="T91" fmla="*/ 101 h 1281"/>
                <a:gd name="T92" fmla="*/ 782 w 786"/>
                <a:gd name="T93" fmla="*/ 118 h 1281"/>
                <a:gd name="T94" fmla="*/ 646 w 786"/>
                <a:gd name="T95" fmla="*/ 95 h 1281"/>
                <a:gd name="T96" fmla="*/ 622 w 786"/>
                <a:gd name="T97" fmla="*/ 1 h 1281"/>
                <a:gd name="T98" fmla="*/ 713 w 786"/>
                <a:gd name="T99" fmla="*/ 4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6" h="1281">
                  <a:moveTo>
                    <a:pt x="577" y="56"/>
                  </a:moveTo>
                  <a:lnTo>
                    <a:pt x="605" y="72"/>
                  </a:lnTo>
                  <a:lnTo>
                    <a:pt x="645" y="119"/>
                  </a:lnTo>
                  <a:lnTo>
                    <a:pt x="666" y="127"/>
                  </a:lnTo>
                  <a:lnTo>
                    <a:pt x="675" y="116"/>
                  </a:lnTo>
                  <a:lnTo>
                    <a:pt x="694" y="117"/>
                  </a:lnTo>
                  <a:lnTo>
                    <a:pt x="760" y="137"/>
                  </a:lnTo>
                  <a:lnTo>
                    <a:pt x="785" y="156"/>
                  </a:lnTo>
                  <a:lnTo>
                    <a:pt x="785" y="156"/>
                  </a:lnTo>
                  <a:lnTo>
                    <a:pt x="783" y="157"/>
                  </a:lnTo>
                  <a:lnTo>
                    <a:pt x="783" y="157"/>
                  </a:lnTo>
                  <a:lnTo>
                    <a:pt x="761" y="192"/>
                  </a:lnTo>
                  <a:lnTo>
                    <a:pt x="761" y="192"/>
                  </a:lnTo>
                  <a:lnTo>
                    <a:pt x="717" y="223"/>
                  </a:lnTo>
                  <a:lnTo>
                    <a:pt x="710" y="256"/>
                  </a:lnTo>
                  <a:lnTo>
                    <a:pt x="710" y="256"/>
                  </a:lnTo>
                  <a:lnTo>
                    <a:pt x="708" y="268"/>
                  </a:lnTo>
                  <a:lnTo>
                    <a:pt x="708" y="268"/>
                  </a:lnTo>
                  <a:lnTo>
                    <a:pt x="675" y="294"/>
                  </a:lnTo>
                  <a:lnTo>
                    <a:pt x="674" y="321"/>
                  </a:lnTo>
                  <a:lnTo>
                    <a:pt x="646" y="368"/>
                  </a:lnTo>
                  <a:lnTo>
                    <a:pt x="616" y="457"/>
                  </a:lnTo>
                  <a:lnTo>
                    <a:pt x="616" y="457"/>
                  </a:lnTo>
                  <a:lnTo>
                    <a:pt x="566" y="449"/>
                  </a:lnTo>
                  <a:lnTo>
                    <a:pt x="566" y="449"/>
                  </a:lnTo>
                  <a:lnTo>
                    <a:pt x="536" y="456"/>
                  </a:lnTo>
                  <a:lnTo>
                    <a:pt x="487" y="559"/>
                  </a:lnTo>
                  <a:lnTo>
                    <a:pt x="486" y="585"/>
                  </a:lnTo>
                  <a:lnTo>
                    <a:pt x="509" y="643"/>
                  </a:lnTo>
                  <a:lnTo>
                    <a:pt x="464" y="659"/>
                  </a:lnTo>
                  <a:lnTo>
                    <a:pt x="464" y="676"/>
                  </a:lnTo>
                  <a:lnTo>
                    <a:pt x="522" y="683"/>
                  </a:lnTo>
                  <a:lnTo>
                    <a:pt x="543" y="752"/>
                  </a:lnTo>
                  <a:lnTo>
                    <a:pt x="585" y="769"/>
                  </a:lnTo>
                  <a:lnTo>
                    <a:pt x="615" y="798"/>
                  </a:lnTo>
                  <a:lnTo>
                    <a:pt x="622" y="844"/>
                  </a:lnTo>
                  <a:lnTo>
                    <a:pt x="622" y="844"/>
                  </a:lnTo>
                  <a:lnTo>
                    <a:pt x="599" y="862"/>
                  </a:lnTo>
                  <a:lnTo>
                    <a:pt x="599" y="862"/>
                  </a:lnTo>
                  <a:lnTo>
                    <a:pt x="583" y="875"/>
                  </a:lnTo>
                  <a:lnTo>
                    <a:pt x="583" y="875"/>
                  </a:lnTo>
                  <a:lnTo>
                    <a:pt x="578" y="890"/>
                  </a:lnTo>
                  <a:lnTo>
                    <a:pt x="591" y="922"/>
                  </a:lnTo>
                  <a:lnTo>
                    <a:pt x="584" y="955"/>
                  </a:lnTo>
                  <a:lnTo>
                    <a:pt x="584" y="955"/>
                  </a:lnTo>
                  <a:lnTo>
                    <a:pt x="537" y="1000"/>
                  </a:lnTo>
                  <a:lnTo>
                    <a:pt x="541" y="1075"/>
                  </a:lnTo>
                  <a:lnTo>
                    <a:pt x="469" y="1074"/>
                  </a:lnTo>
                  <a:lnTo>
                    <a:pt x="460" y="1110"/>
                  </a:lnTo>
                  <a:lnTo>
                    <a:pt x="470" y="1141"/>
                  </a:lnTo>
                  <a:lnTo>
                    <a:pt x="479" y="1142"/>
                  </a:lnTo>
                  <a:lnTo>
                    <a:pt x="502" y="1095"/>
                  </a:lnTo>
                  <a:lnTo>
                    <a:pt x="517" y="1095"/>
                  </a:lnTo>
                  <a:lnTo>
                    <a:pt x="568" y="1119"/>
                  </a:lnTo>
                  <a:lnTo>
                    <a:pt x="593" y="1157"/>
                  </a:lnTo>
                  <a:lnTo>
                    <a:pt x="519" y="1215"/>
                  </a:lnTo>
                  <a:lnTo>
                    <a:pt x="482" y="1206"/>
                  </a:lnTo>
                  <a:lnTo>
                    <a:pt x="474" y="1189"/>
                  </a:lnTo>
                  <a:lnTo>
                    <a:pt x="448" y="1181"/>
                  </a:lnTo>
                  <a:lnTo>
                    <a:pt x="437" y="1190"/>
                  </a:lnTo>
                  <a:lnTo>
                    <a:pt x="440" y="1281"/>
                  </a:lnTo>
                  <a:lnTo>
                    <a:pt x="399" y="1240"/>
                  </a:lnTo>
                  <a:lnTo>
                    <a:pt x="385" y="1253"/>
                  </a:lnTo>
                  <a:lnTo>
                    <a:pt x="398" y="1275"/>
                  </a:lnTo>
                  <a:lnTo>
                    <a:pt x="356" y="1234"/>
                  </a:lnTo>
                  <a:lnTo>
                    <a:pt x="296" y="1233"/>
                  </a:lnTo>
                  <a:lnTo>
                    <a:pt x="239" y="1265"/>
                  </a:lnTo>
                  <a:lnTo>
                    <a:pt x="204" y="1265"/>
                  </a:lnTo>
                  <a:lnTo>
                    <a:pt x="186" y="1259"/>
                  </a:lnTo>
                  <a:lnTo>
                    <a:pt x="191" y="1253"/>
                  </a:lnTo>
                  <a:lnTo>
                    <a:pt x="182" y="1247"/>
                  </a:lnTo>
                  <a:lnTo>
                    <a:pt x="171" y="1257"/>
                  </a:lnTo>
                  <a:lnTo>
                    <a:pt x="161" y="1248"/>
                  </a:lnTo>
                  <a:lnTo>
                    <a:pt x="168" y="1239"/>
                  </a:lnTo>
                  <a:lnTo>
                    <a:pt x="152" y="1232"/>
                  </a:lnTo>
                  <a:lnTo>
                    <a:pt x="152" y="1232"/>
                  </a:lnTo>
                  <a:lnTo>
                    <a:pt x="131" y="1195"/>
                  </a:lnTo>
                  <a:lnTo>
                    <a:pt x="165" y="1148"/>
                  </a:lnTo>
                  <a:lnTo>
                    <a:pt x="164" y="1134"/>
                  </a:lnTo>
                  <a:lnTo>
                    <a:pt x="157" y="1123"/>
                  </a:lnTo>
                  <a:lnTo>
                    <a:pt x="78" y="1124"/>
                  </a:lnTo>
                  <a:lnTo>
                    <a:pt x="42" y="1102"/>
                  </a:lnTo>
                  <a:lnTo>
                    <a:pt x="24" y="1028"/>
                  </a:lnTo>
                  <a:lnTo>
                    <a:pt x="0" y="988"/>
                  </a:lnTo>
                  <a:lnTo>
                    <a:pt x="14" y="959"/>
                  </a:lnTo>
                  <a:lnTo>
                    <a:pt x="14" y="959"/>
                  </a:lnTo>
                  <a:lnTo>
                    <a:pt x="17" y="944"/>
                  </a:lnTo>
                  <a:lnTo>
                    <a:pt x="27" y="952"/>
                  </a:lnTo>
                  <a:lnTo>
                    <a:pt x="27" y="952"/>
                  </a:lnTo>
                  <a:lnTo>
                    <a:pt x="49" y="965"/>
                  </a:lnTo>
                  <a:lnTo>
                    <a:pt x="60" y="895"/>
                  </a:lnTo>
                  <a:lnTo>
                    <a:pt x="100" y="840"/>
                  </a:lnTo>
                  <a:lnTo>
                    <a:pt x="134" y="819"/>
                  </a:lnTo>
                  <a:lnTo>
                    <a:pt x="138" y="773"/>
                  </a:lnTo>
                  <a:lnTo>
                    <a:pt x="160" y="746"/>
                  </a:lnTo>
                  <a:lnTo>
                    <a:pt x="158" y="732"/>
                  </a:lnTo>
                  <a:lnTo>
                    <a:pt x="120" y="722"/>
                  </a:lnTo>
                  <a:lnTo>
                    <a:pt x="58" y="665"/>
                  </a:lnTo>
                  <a:lnTo>
                    <a:pt x="54" y="647"/>
                  </a:lnTo>
                  <a:lnTo>
                    <a:pt x="102" y="571"/>
                  </a:lnTo>
                  <a:lnTo>
                    <a:pt x="156" y="529"/>
                  </a:lnTo>
                  <a:lnTo>
                    <a:pt x="192" y="437"/>
                  </a:lnTo>
                  <a:lnTo>
                    <a:pt x="192" y="437"/>
                  </a:lnTo>
                  <a:lnTo>
                    <a:pt x="185" y="426"/>
                  </a:lnTo>
                  <a:lnTo>
                    <a:pt x="185" y="426"/>
                  </a:lnTo>
                  <a:lnTo>
                    <a:pt x="170" y="382"/>
                  </a:lnTo>
                  <a:lnTo>
                    <a:pt x="172" y="329"/>
                  </a:lnTo>
                  <a:lnTo>
                    <a:pt x="152" y="286"/>
                  </a:lnTo>
                  <a:lnTo>
                    <a:pt x="152" y="286"/>
                  </a:lnTo>
                  <a:lnTo>
                    <a:pt x="137" y="257"/>
                  </a:lnTo>
                  <a:lnTo>
                    <a:pt x="137" y="257"/>
                  </a:lnTo>
                  <a:lnTo>
                    <a:pt x="195" y="231"/>
                  </a:lnTo>
                  <a:lnTo>
                    <a:pt x="234" y="158"/>
                  </a:lnTo>
                  <a:lnTo>
                    <a:pt x="234" y="158"/>
                  </a:lnTo>
                  <a:lnTo>
                    <a:pt x="247" y="112"/>
                  </a:lnTo>
                  <a:lnTo>
                    <a:pt x="247" y="112"/>
                  </a:lnTo>
                  <a:lnTo>
                    <a:pt x="278" y="88"/>
                  </a:lnTo>
                  <a:lnTo>
                    <a:pt x="306" y="91"/>
                  </a:lnTo>
                  <a:lnTo>
                    <a:pt x="355" y="141"/>
                  </a:lnTo>
                  <a:lnTo>
                    <a:pt x="393" y="134"/>
                  </a:lnTo>
                  <a:lnTo>
                    <a:pt x="393" y="134"/>
                  </a:lnTo>
                  <a:lnTo>
                    <a:pt x="415" y="133"/>
                  </a:lnTo>
                  <a:lnTo>
                    <a:pt x="415" y="133"/>
                  </a:lnTo>
                  <a:lnTo>
                    <a:pt x="445" y="126"/>
                  </a:lnTo>
                  <a:lnTo>
                    <a:pt x="445" y="126"/>
                  </a:lnTo>
                  <a:lnTo>
                    <a:pt x="413" y="167"/>
                  </a:lnTo>
                  <a:lnTo>
                    <a:pt x="295" y="206"/>
                  </a:lnTo>
                  <a:lnTo>
                    <a:pt x="282" y="226"/>
                  </a:lnTo>
                  <a:lnTo>
                    <a:pt x="290" y="251"/>
                  </a:lnTo>
                  <a:lnTo>
                    <a:pt x="310" y="238"/>
                  </a:lnTo>
                  <a:lnTo>
                    <a:pt x="323" y="212"/>
                  </a:lnTo>
                  <a:lnTo>
                    <a:pt x="382" y="211"/>
                  </a:lnTo>
                  <a:lnTo>
                    <a:pt x="452" y="177"/>
                  </a:lnTo>
                  <a:lnTo>
                    <a:pt x="524" y="67"/>
                  </a:lnTo>
                  <a:lnTo>
                    <a:pt x="577" y="56"/>
                  </a:lnTo>
                  <a:close/>
                  <a:moveTo>
                    <a:pt x="782" y="118"/>
                  </a:moveTo>
                  <a:lnTo>
                    <a:pt x="726" y="118"/>
                  </a:lnTo>
                  <a:lnTo>
                    <a:pt x="689" y="101"/>
                  </a:lnTo>
                  <a:lnTo>
                    <a:pt x="732" y="55"/>
                  </a:lnTo>
                  <a:lnTo>
                    <a:pt x="786" y="90"/>
                  </a:lnTo>
                  <a:lnTo>
                    <a:pt x="782" y="118"/>
                  </a:lnTo>
                  <a:close/>
                  <a:moveTo>
                    <a:pt x="682" y="92"/>
                  </a:moveTo>
                  <a:lnTo>
                    <a:pt x="675" y="100"/>
                  </a:lnTo>
                  <a:lnTo>
                    <a:pt x="646" y="95"/>
                  </a:lnTo>
                  <a:lnTo>
                    <a:pt x="581" y="40"/>
                  </a:lnTo>
                  <a:lnTo>
                    <a:pt x="585" y="25"/>
                  </a:lnTo>
                  <a:lnTo>
                    <a:pt x="622" y="1"/>
                  </a:lnTo>
                  <a:lnTo>
                    <a:pt x="643" y="0"/>
                  </a:lnTo>
                  <a:lnTo>
                    <a:pt x="673" y="16"/>
                  </a:lnTo>
                  <a:lnTo>
                    <a:pt x="713" y="44"/>
                  </a:lnTo>
                  <a:lnTo>
                    <a:pt x="682" y="9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 name="Freeform 6">
              <a:extLst>
                <a:ext uri="{FF2B5EF4-FFF2-40B4-BE49-F238E27FC236}">
                  <a16:creationId xmlns:a16="http://schemas.microsoft.com/office/drawing/2014/main" id="{73E6CD32-CC5C-41F0-B91E-76A48B32F2A1}"/>
                </a:ext>
              </a:extLst>
            </p:cNvPr>
            <p:cNvSpPr>
              <a:spLocks noEditPoints="1"/>
            </p:cNvSpPr>
            <p:nvPr/>
          </p:nvSpPr>
          <p:spPr bwMode="auto">
            <a:xfrm>
              <a:off x="6342063" y="1136650"/>
              <a:ext cx="1231900" cy="1192213"/>
            </a:xfrm>
            <a:custGeom>
              <a:avLst/>
              <a:gdLst>
                <a:gd name="T0" fmla="*/ 439 w 776"/>
                <a:gd name="T1" fmla="*/ 143 h 751"/>
                <a:gd name="T2" fmla="*/ 389 w 776"/>
                <a:gd name="T3" fmla="*/ 126 h 751"/>
                <a:gd name="T4" fmla="*/ 325 w 776"/>
                <a:gd name="T5" fmla="*/ 37 h 751"/>
                <a:gd name="T6" fmla="*/ 426 w 776"/>
                <a:gd name="T7" fmla="*/ 119 h 751"/>
                <a:gd name="T8" fmla="*/ 310 w 776"/>
                <a:gd name="T9" fmla="*/ 78 h 751"/>
                <a:gd name="T10" fmla="*/ 374 w 776"/>
                <a:gd name="T11" fmla="*/ 177 h 751"/>
                <a:gd name="T12" fmla="*/ 442 w 776"/>
                <a:gd name="T13" fmla="*/ 166 h 751"/>
                <a:gd name="T14" fmla="*/ 493 w 776"/>
                <a:gd name="T15" fmla="*/ 236 h 751"/>
                <a:gd name="T16" fmla="*/ 607 w 776"/>
                <a:gd name="T17" fmla="*/ 296 h 751"/>
                <a:gd name="T18" fmla="*/ 618 w 776"/>
                <a:gd name="T19" fmla="*/ 300 h 751"/>
                <a:gd name="T20" fmla="*/ 689 w 776"/>
                <a:gd name="T21" fmla="*/ 295 h 751"/>
                <a:gd name="T22" fmla="*/ 731 w 776"/>
                <a:gd name="T23" fmla="*/ 274 h 751"/>
                <a:gd name="T24" fmla="*/ 737 w 776"/>
                <a:gd name="T25" fmla="*/ 299 h 751"/>
                <a:gd name="T26" fmla="*/ 772 w 776"/>
                <a:gd name="T27" fmla="*/ 359 h 751"/>
                <a:gd name="T28" fmla="*/ 700 w 776"/>
                <a:gd name="T29" fmla="*/ 478 h 751"/>
                <a:gd name="T30" fmla="*/ 648 w 776"/>
                <a:gd name="T31" fmla="*/ 532 h 751"/>
                <a:gd name="T32" fmla="*/ 536 w 776"/>
                <a:gd name="T33" fmla="*/ 568 h 751"/>
                <a:gd name="T34" fmla="*/ 420 w 776"/>
                <a:gd name="T35" fmla="*/ 564 h 751"/>
                <a:gd name="T36" fmla="*/ 440 w 776"/>
                <a:gd name="T37" fmla="*/ 591 h 751"/>
                <a:gd name="T38" fmla="*/ 453 w 776"/>
                <a:gd name="T39" fmla="*/ 604 h 751"/>
                <a:gd name="T40" fmla="*/ 463 w 776"/>
                <a:gd name="T41" fmla="*/ 620 h 751"/>
                <a:gd name="T42" fmla="*/ 424 w 776"/>
                <a:gd name="T43" fmla="*/ 637 h 751"/>
                <a:gd name="T44" fmla="*/ 375 w 776"/>
                <a:gd name="T45" fmla="*/ 683 h 751"/>
                <a:gd name="T46" fmla="*/ 373 w 776"/>
                <a:gd name="T47" fmla="*/ 717 h 751"/>
                <a:gd name="T48" fmla="*/ 256 w 776"/>
                <a:gd name="T49" fmla="*/ 751 h 751"/>
                <a:gd name="T50" fmla="*/ 253 w 776"/>
                <a:gd name="T51" fmla="*/ 699 h 751"/>
                <a:gd name="T52" fmla="*/ 130 w 776"/>
                <a:gd name="T53" fmla="*/ 549 h 751"/>
                <a:gd name="T54" fmla="*/ 39 w 776"/>
                <a:gd name="T55" fmla="*/ 510 h 751"/>
                <a:gd name="T56" fmla="*/ 0 w 776"/>
                <a:gd name="T57" fmla="*/ 445 h 751"/>
                <a:gd name="T58" fmla="*/ 18 w 776"/>
                <a:gd name="T59" fmla="*/ 377 h 751"/>
                <a:gd name="T60" fmla="*/ 76 w 776"/>
                <a:gd name="T61" fmla="*/ 242 h 751"/>
                <a:gd name="T62" fmla="*/ 110 w 776"/>
                <a:gd name="T63" fmla="*/ 189 h 751"/>
                <a:gd name="T64" fmla="*/ 112 w 776"/>
                <a:gd name="T65" fmla="*/ 177 h 751"/>
                <a:gd name="T66" fmla="*/ 119 w 776"/>
                <a:gd name="T67" fmla="*/ 144 h 751"/>
                <a:gd name="T68" fmla="*/ 164 w 776"/>
                <a:gd name="T69" fmla="*/ 113 h 751"/>
                <a:gd name="T70" fmla="*/ 185 w 776"/>
                <a:gd name="T71" fmla="*/ 78 h 751"/>
                <a:gd name="T72" fmla="*/ 187 w 776"/>
                <a:gd name="T73" fmla="*/ 77 h 751"/>
                <a:gd name="T74" fmla="*/ 240 w 776"/>
                <a:gd name="T75" fmla="*/ 48 h 751"/>
                <a:gd name="T76" fmla="*/ 288 w 776"/>
                <a:gd name="T77" fmla="*/ 0 h 751"/>
                <a:gd name="T78" fmla="*/ 297 w 776"/>
                <a:gd name="T79" fmla="*/ 2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6" h="751">
                  <a:moveTo>
                    <a:pt x="426" y="119"/>
                  </a:moveTo>
                  <a:lnTo>
                    <a:pt x="439" y="143"/>
                  </a:lnTo>
                  <a:lnTo>
                    <a:pt x="403" y="120"/>
                  </a:lnTo>
                  <a:lnTo>
                    <a:pt x="389" y="126"/>
                  </a:lnTo>
                  <a:lnTo>
                    <a:pt x="391" y="109"/>
                  </a:lnTo>
                  <a:lnTo>
                    <a:pt x="325" y="37"/>
                  </a:lnTo>
                  <a:lnTo>
                    <a:pt x="375" y="67"/>
                  </a:lnTo>
                  <a:lnTo>
                    <a:pt x="426" y="119"/>
                  </a:lnTo>
                  <a:close/>
                  <a:moveTo>
                    <a:pt x="309" y="42"/>
                  </a:moveTo>
                  <a:lnTo>
                    <a:pt x="310" y="78"/>
                  </a:lnTo>
                  <a:lnTo>
                    <a:pt x="403" y="151"/>
                  </a:lnTo>
                  <a:lnTo>
                    <a:pt x="374" y="177"/>
                  </a:lnTo>
                  <a:lnTo>
                    <a:pt x="382" y="194"/>
                  </a:lnTo>
                  <a:lnTo>
                    <a:pt x="442" y="166"/>
                  </a:lnTo>
                  <a:lnTo>
                    <a:pt x="464" y="185"/>
                  </a:lnTo>
                  <a:lnTo>
                    <a:pt x="493" y="236"/>
                  </a:lnTo>
                  <a:lnTo>
                    <a:pt x="549" y="275"/>
                  </a:lnTo>
                  <a:lnTo>
                    <a:pt x="607" y="296"/>
                  </a:lnTo>
                  <a:lnTo>
                    <a:pt x="614" y="310"/>
                  </a:lnTo>
                  <a:lnTo>
                    <a:pt x="618" y="300"/>
                  </a:lnTo>
                  <a:lnTo>
                    <a:pt x="659" y="304"/>
                  </a:lnTo>
                  <a:lnTo>
                    <a:pt x="689" y="295"/>
                  </a:lnTo>
                  <a:lnTo>
                    <a:pt x="714" y="304"/>
                  </a:lnTo>
                  <a:lnTo>
                    <a:pt x="731" y="274"/>
                  </a:lnTo>
                  <a:lnTo>
                    <a:pt x="731" y="274"/>
                  </a:lnTo>
                  <a:lnTo>
                    <a:pt x="737" y="299"/>
                  </a:lnTo>
                  <a:lnTo>
                    <a:pt x="776" y="343"/>
                  </a:lnTo>
                  <a:lnTo>
                    <a:pt x="772" y="359"/>
                  </a:lnTo>
                  <a:lnTo>
                    <a:pt x="685" y="440"/>
                  </a:lnTo>
                  <a:lnTo>
                    <a:pt x="700" y="478"/>
                  </a:lnTo>
                  <a:lnTo>
                    <a:pt x="700" y="516"/>
                  </a:lnTo>
                  <a:lnTo>
                    <a:pt x="648" y="532"/>
                  </a:lnTo>
                  <a:lnTo>
                    <a:pt x="572" y="585"/>
                  </a:lnTo>
                  <a:lnTo>
                    <a:pt x="536" y="568"/>
                  </a:lnTo>
                  <a:lnTo>
                    <a:pt x="468" y="574"/>
                  </a:lnTo>
                  <a:lnTo>
                    <a:pt x="420" y="564"/>
                  </a:lnTo>
                  <a:lnTo>
                    <a:pt x="416" y="577"/>
                  </a:lnTo>
                  <a:lnTo>
                    <a:pt x="440" y="591"/>
                  </a:lnTo>
                  <a:lnTo>
                    <a:pt x="440" y="591"/>
                  </a:lnTo>
                  <a:lnTo>
                    <a:pt x="453" y="604"/>
                  </a:lnTo>
                  <a:lnTo>
                    <a:pt x="453" y="604"/>
                  </a:lnTo>
                  <a:lnTo>
                    <a:pt x="463" y="620"/>
                  </a:lnTo>
                  <a:lnTo>
                    <a:pt x="456" y="634"/>
                  </a:lnTo>
                  <a:lnTo>
                    <a:pt x="424" y="637"/>
                  </a:lnTo>
                  <a:lnTo>
                    <a:pt x="369" y="670"/>
                  </a:lnTo>
                  <a:lnTo>
                    <a:pt x="375" y="683"/>
                  </a:lnTo>
                  <a:lnTo>
                    <a:pt x="357" y="703"/>
                  </a:lnTo>
                  <a:lnTo>
                    <a:pt x="373" y="717"/>
                  </a:lnTo>
                  <a:lnTo>
                    <a:pt x="364" y="744"/>
                  </a:lnTo>
                  <a:lnTo>
                    <a:pt x="256" y="751"/>
                  </a:lnTo>
                  <a:lnTo>
                    <a:pt x="244" y="725"/>
                  </a:lnTo>
                  <a:lnTo>
                    <a:pt x="253" y="699"/>
                  </a:lnTo>
                  <a:lnTo>
                    <a:pt x="131" y="582"/>
                  </a:lnTo>
                  <a:lnTo>
                    <a:pt x="130" y="549"/>
                  </a:lnTo>
                  <a:lnTo>
                    <a:pt x="50" y="525"/>
                  </a:lnTo>
                  <a:lnTo>
                    <a:pt x="39" y="510"/>
                  </a:lnTo>
                  <a:lnTo>
                    <a:pt x="34" y="484"/>
                  </a:lnTo>
                  <a:lnTo>
                    <a:pt x="0" y="445"/>
                  </a:lnTo>
                  <a:lnTo>
                    <a:pt x="18" y="377"/>
                  </a:lnTo>
                  <a:lnTo>
                    <a:pt x="18" y="377"/>
                  </a:lnTo>
                  <a:lnTo>
                    <a:pt x="48" y="289"/>
                  </a:lnTo>
                  <a:lnTo>
                    <a:pt x="76" y="242"/>
                  </a:lnTo>
                  <a:lnTo>
                    <a:pt x="77" y="215"/>
                  </a:lnTo>
                  <a:lnTo>
                    <a:pt x="110" y="189"/>
                  </a:lnTo>
                  <a:lnTo>
                    <a:pt x="110" y="189"/>
                  </a:lnTo>
                  <a:lnTo>
                    <a:pt x="112" y="177"/>
                  </a:lnTo>
                  <a:lnTo>
                    <a:pt x="112" y="177"/>
                  </a:lnTo>
                  <a:lnTo>
                    <a:pt x="119" y="144"/>
                  </a:lnTo>
                  <a:lnTo>
                    <a:pt x="164" y="113"/>
                  </a:lnTo>
                  <a:lnTo>
                    <a:pt x="164" y="113"/>
                  </a:lnTo>
                  <a:lnTo>
                    <a:pt x="185" y="78"/>
                  </a:lnTo>
                  <a:lnTo>
                    <a:pt x="185" y="78"/>
                  </a:lnTo>
                  <a:lnTo>
                    <a:pt x="187" y="77"/>
                  </a:lnTo>
                  <a:lnTo>
                    <a:pt x="187" y="77"/>
                  </a:lnTo>
                  <a:lnTo>
                    <a:pt x="194" y="65"/>
                  </a:lnTo>
                  <a:lnTo>
                    <a:pt x="240" y="48"/>
                  </a:lnTo>
                  <a:lnTo>
                    <a:pt x="265" y="8"/>
                  </a:lnTo>
                  <a:lnTo>
                    <a:pt x="288" y="0"/>
                  </a:lnTo>
                  <a:lnTo>
                    <a:pt x="302" y="4"/>
                  </a:lnTo>
                  <a:lnTo>
                    <a:pt x="297" y="22"/>
                  </a:lnTo>
                  <a:lnTo>
                    <a:pt x="309" y="4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 name="Freeform 7">
              <a:extLst>
                <a:ext uri="{FF2B5EF4-FFF2-40B4-BE49-F238E27FC236}">
                  <a16:creationId xmlns:a16="http://schemas.microsoft.com/office/drawing/2014/main" id="{FA46BEDE-4785-44AA-BF6D-1C6454015495}"/>
                </a:ext>
              </a:extLst>
            </p:cNvPr>
            <p:cNvSpPr>
              <a:spLocks noEditPoints="1"/>
            </p:cNvSpPr>
            <p:nvPr/>
          </p:nvSpPr>
          <p:spPr bwMode="auto">
            <a:xfrm>
              <a:off x="4895850" y="563562"/>
              <a:ext cx="1365250" cy="1979613"/>
            </a:xfrm>
            <a:custGeom>
              <a:avLst/>
              <a:gdLst>
                <a:gd name="T0" fmla="*/ 857 w 860"/>
                <a:gd name="T1" fmla="*/ 216 h 1247"/>
                <a:gd name="T2" fmla="*/ 828 w 860"/>
                <a:gd name="T3" fmla="*/ 204 h 1247"/>
                <a:gd name="T4" fmla="*/ 518 w 860"/>
                <a:gd name="T5" fmla="*/ 24 h 1247"/>
                <a:gd name="T6" fmla="*/ 512 w 860"/>
                <a:gd name="T7" fmla="*/ 49 h 1247"/>
                <a:gd name="T8" fmla="*/ 547 w 860"/>
                <a:gd name="T9" fmla="*/ 51 h 1247"/>
                <a:gd name="T10" fmla="*/ 547 w 860"/>
                <a:gd name="T11" fmla="*/ 67 h 1247"/>
                <a:gd name="T12" fmla="*/ 626 w 860"/>
                <a:gd name="T13" fmla="*/ 39 h 1247"/>
                <a:gd name="T14" fmla="*/ 650 w 860"/>
                <a:gd name="T15" fmla="*/ 47 h 1247"/>
                <a:gd name="T16" fmla="*/ 837 w 860"/>
                <a:gd name="T17" fmla="*/ 269 h 1247"/>
                <a:gd name="T18" fmla="*/ 786 w 860"/>
                <a:gd name="T19" fmla="*/ 358 h 1247"/>
                <a:gd name="T20" fmla="*/ 758 w 860"/>
                <a:gd name="T21" fmla="*/ 408 h 1247"/>
                <a:gd name="T22" fmla="*/ 728 w 860"/>
                <a:gd name="T23" fmla="*/ 415 h 1247"/>
                <a:gd name="T24" fmla="*/ 706 w 860"/>
                <a:gd name="T25" fmla="*/ 416 h 1247"/>
                <a:gd name="T26" fmla="*/ 619 w 860"/>
                <a:gd name="T27" fmla="*/ 373 h 1247"/>
                <a:gd name="T28" fmla="*/ 560 w 860"/>
                <a:gd name="T29" fmla="*/ 394 h 1247"/>
                <a:gd name="T30" fmla="*/ 547 w 860"/>
                <a:gd name="T31" fmla="*/ 440 h 1247"/>
                <a:gd name="T32" fmla="*/ 508 w 860"/>
                <a:gd name="T33" fmla="*/ 513 h 1247"/>
                <a:gd name="T34" fmla="*/ 450 w 860"/>
                <a:gd name="T35" fmla="*/ 539 h 1247"/>
                <a:gd name="T36" fmla="*/ 465 w 860"/>
                <a:gd name="T37" fmla="*/ 568 h 1247"/>
                <a:gd name="T38" fmla="*/ 483 w 860"/>
                <a:gd name="T39" fmla="*/ 664 h 1247"/>
                <a:gd name="T40" fmla="*/ 498 w 860"/>
                <a:gd name="T41" fmla="*/ 708 h 1247"/>
                <a:gd name="T42" fmla="*/ 505 w 860"/>
                <a:gd name="T43" fmla="*/ 719 h 1247"/>
                <a:gd name="T44" fmla="*/ 415 w 860"/>
                <a:gd name="T45" fmla="*/ 853 h 1247"/>
                <a:gd name="T46" fmla="*/ 371 w 860"/>
                <a:gd name="T47" fmla="*/ 947 h 1247"/>
                <a:gd name="T48" fmla="*/ 471 w 860"/>
                <a:gd name="T49" fmla="*/ 1014 h 1247"/>
                <a:gd name="T50" fmla="*/ 451 w 860"/>
                <a:gd name="T51" fmla="*/ 1055 h 1247"/>
                <a:gd name="T52" fmla="*/ 413 w 860"/>
                <a:gd name="T53" fmla="*/ 1122 h 1247"/>
                <a:gd name="T54" fmla="*/ 362 w 860"/>
                <a:gd name="T55" fmla="*/ 1247 h 1247"/>
                <a:gd name="T56" fmla="*/ 340 w 860"/>
                <a:gd name="T57" fmla="*/ 1234 h 1247"/>
                <a:gd name="T58" fmla="*/ 330 w 860"/>
                <a:gd name="T59" fmla="*/ 1226 h 1247"/>
                <a:gd name="T60" fmla="*/ 282 w 860"/>
                <a:gd name="T61" fmla="*/ 1195 h 1247"/>
                <a:gd name="T62" fmla="*/ 192 w 860"/>
                <a:gd name="T63" fmla="*/ 1150 h 1247"/>
                <a:gd name="T64" fmla="*/ 81 w 860"/>
                <a:gd name="T65" fmla="*/ 1044 h 1247"/>
                <a:gd name="T66" fmla="*/ 130 w 860"/>
                <a:gd name="T67" fmla="*/ 1017 h 1247"/>
                <a:gd name="T68" fmla="*/ 172 w 860"/>
                <a:gd name="T69" fmla="*/ 976 h 1247"/>
                <a:gd name="T70" fmla="*/ 217 w 860"/>
                <a:gd name="T71" fmla="*/ 964 h 1247"/>
                <a:gd name="T72" fmla="*/ 181 w 860"/>
                <a:gd name="T73" fmla="*/ 922 h 1247"/>
                <a:gd name="T74" fmla="*/ 113 w 860"/>
                <a:gd name="T75" fmla="*/ 761 h 1247"/>
                <a:gd name="T76" fmla="*/ 11 w 860"/>
                <a:gd name="T77" fmla="*/ 556 h 1247"/>
                <a:gd name="T78" fmla="*/ 22 w 860"/>
                <a:gd name="T79" fmla="*/ 456 h 1247"/>
                <a:gd name="T80" fmla="*/ 76 w 860"/>
                <a:gd name="T81" fmla="*/ 301 h 1247"/>
                <a:gd name="T82" fmla="*/ 66 w 860"/>
                <a:gd name="T83" fmla="*/ 241 h 1247"/>
                <a:gd name="T84" fmla="*/ 107 w 860"/>
                <a:gd name="T85" fmla="*/ 199 h 1247"/>
                <a:gd name="T86" fmla="*/ 126 w 860"/>
                <a:gd name="T87" fmla="*/ 178 h 1247"/>
                <a:gd name="T88" fmla="*/ 217 w 860"/>
                <a:gd name="T89" fmla="*/ 130 h 1247"/>
                <a:gd name="T90" fmla="*/ 481 w 860"/>
                <a:gd name="T91" fmla="*/ 0 h 1247"/>
                <a:gd name="T92" fmla="*/ 518 w 860"/>
                <a:gd name="T93" fmla="*/ 24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0" h="1247">
                  <a:moveTo>
                    <a:pt x="806" y="153"/>
                  </a:moveTo>
                  <a:lnTo>
                    <a:pt x="857" y="216"/>
                  </a:lnTo>
                  <a:lnTo>
                    <a:pt x="860" y="239"/>
                  </a:lnTo>
                  <a:lnTo>
                    <a:pt x="828" y="204"/>
                  </a:lnTo>
                  <a:lnTo>
                    <a:pt x="806" y="153"/>
                  </a:lnTo>
                  <a:close/>
                  <a:moveTo>
                    <a:pt x="518" y="24"/>
                  </a:moveTo>
                  <a:lnTo>
                    <a:pt x="506" y="43"/>
                  </a:lnTo>
                  <a:lnTo>
                    <a:pt x="512" y="49"/>
                  </a:lnTo>
                  <a:lnTo>
                    <a:pt x="540" y="30"/>
                  </a:lnTo>
                  <a:lnTo>
                    <a:pt x="547" y="51"/>
                  </a:lnTo>
                  <a:lnTo>
                    <a:pt x="537" y="65"/>
                  </a:lnTo>
                  <a:lnTo>
                    <a:pt x="547" y="67"/>
                  </a:lnTo>
                  <a:lnTo>
                    <a:pt x="588" y="16"/>
                  </a:lnTo>
                  <a:lnTo>
                    <a:pt x="626" y="39"/>
                  </a:lnTo>
                  <a:lnTo>
                    <a:pt x="614" y="74"/>
                  </a:lnTo>
                  <a:lnTo>
                    <a:pt x="650" y="47"/>
                  </a:lnTo>
                  <a:lnTo>
                    <a:pt x="758" y="124"/>
                  </a:lnTo>
                  <a:lnTo>
                    <a:pt x="837" y="269"/>
                  </a:lnTo>
                  <a:lnTo>
                    <a:pt x="788" y="333"/>
                  </a:lnTo>
                  <a:lnTo>
                    <a:pt x="786" y="358"/>
                  </a:lnTo>
                  <a:lnTo>
                    <a:pt x="758" y="408"/>
                  </a:lnTo>
                  <a:lnTo>
                    <a:pt x="758" y="408"/>
                  </a:lnTo>
                  <a:lnTo>
                    <a:pt x="728" y="415"/>
                  </a:lnTo>
                  <a:lnTo>
                    <a:pt x="728" y="415"/>
                  </a:lnTo>
                  <a:lnTo>
                    <a:pt x="706" y="416"/>
                  </a:lnTo>
                  <a:lnTo>
                    <a:pt x="706" y="416"/>
                  </a:lnTo>
                  <a:lnTo>
                    <a:pt x="668" y="423"/>
                  </a:lnTo>
                  <a:lnTo>
                    <a:pt x="619" y="373"/>
                  </a:lnTo>
                  <a:lnTo>
                    <a:pt x="591" y="370"/>
                  </a:lnTo>
                  <a:lnTo>
                    <a:pt x="560" y="394"/>
                  </a:lnTo>
                  <a:lnTo>
                    <a:pt x="560" y="394"/>
                  </a:lnTo>
                  <a:lnTo>
                    <a:pt x="547" y="440"/>
                  </a:lnTo>
                  <a:lnTo>
                    <a:pt x="547" y="440"/>
                  </a:lnTo>
                  <a:lnTo>
                    <a:pt x="508" y="513"/>
                  </a:lnTo>
                  <a:lnTo>
                    <a:pt x="450" y="539"/>
                  </a:lnTo>
                  <a:lnTo>
                    <a:pt x="450" y="539"/>
                  </a:lnTo>
                  <a:lnTo>
                    <a:pt x="465" y="568"/>
                  </a:lnTo>
                  <a:lnTo>
                    <a:pt x="465" y="568"/>
                  </a:lnTo>
                  <a:lnTo>
                    <a:pt x="485" y="611"/>
                  </a:lnTo>
                  <a:lnTo>
                    <a:pt x="483" y="664"/>
                  </a:lnTo>
                  <a:lnTo>
                    <a:pt x="498" y="708"/>
                  </a:lnTo>
                  <a:lnTo>
                    <a:pt x="498" y="708"/>
                  </a:lnTo>
                  <a:lnTo>
                    <a:pt x="505" y="719"/>
                  </a:lnTo>
                  <a:lnTo>
                    <a:pt x="505" y="719"/>
                  </a:lnTo>
                  <a:lnTo>
                    <a:pt x="469" y="811"/>
                  </a:lnTo>
                  <a:lnTo>
                    <a:pt x="415" y="853"/>
                  </a:lnTo>
                  <a:lnTo>
                    <a:pt x="367" y="929"/>
                  </a:lnTo>
                  <a:lnTo>
                    <a:pt x="371" y="947"/>
                  </a:lnTo>
                  <a:lnTo>
                    <a:pt x="433" y="1004"/>
                  </a:lnTo>
                  <a:lnTo>
                    <a:pt x="471" y="1014"/>
                  </a:lnTo>
                  <a:lnTo>
                    <a:pt x="473" y="1028"/>
                  </a:lnTo>
                  <a:lnTo>
                    <a:pt x="451" y="1055"/>
                  </a:lnTo>
                  <a:lnTo>
                    <a:pt x="447" y="1101"/>
                  </a:lnTo>
                  <a:lnTo>
                    <a:pt x="413" y="1122"/>
                  </a:lnTo>
                  <a:lnTo>
                    <a:pt x="373" y="1177"/>
                  </a:lnTo>
                  <a:lnTo>
                    <a:pt x="362" y="1247"/>
                  </a:lnTo>
                  <a:lnTo>
                    <a:pt x="340" y="1234"/>
                  </a:lnTo>
                  <a:lnTo>
                    <a:pt x="340" y="1234"/>
                  </a:lnTo>
                  <a:lnTo>
                    <a:pt x="330" y="1226"/>
                  </a:lnTo>
                  <a:lnTo>
                    <a:pt x="330" y="1226"/>
                  </a:lnTo>
                  <a:lnTo>
                    <a:pt x="326" y="1211"/>
                  </a:lnTo>
                  <a:lnTo>
                    <a:pt x="282" y="1195"/>
                  </a:lnTo>
                  <a:lnTo>
                    <a:pt x="236" y="1160"/>
                  </a:lnTo>
                  <a:lnTo>
                    <a:pt x="192" y="1150"/>
                  </a:lnTo>
                  <a:lnTo>
                    <a:pt x="101" y="1076"/>
                  </a:lnTo>
                  <a:lnTo>
                    <a:pt x="81" y="1044"/>
                  </a:lnTo>
                  <a:lnTo>
                    <a:pt x="81" y="1018"/>
                  </a:lnTo>
                  <a:lnTo>
                    <a:pt x="130" y="1017"/>
                  </a:lnTo>
                  <a:lnTo>
                    <a:pt x="169" y="995"/>
                  </a:lnTo>
                  <a:lnTo>
                    <a:pt x="172" y="976"/>
                  </a:lnTo>
                  <a:lnTo>
                    <a:pt x="209" y="973"/>
                  </a:lnTo>
                  <a:lnTo>
                    <a:pt x="217" y="964"/>
                  </a:lnTo>
                  <a:lnTo>
                    <a:pt x="215" y="944"/>
                  </a:lnTo>
                  <a:lnTo>
                    <a:pt x="181" y="922"/>
                  </a:lnTo>
                  <a:lnTo>
                    <a:pt x="121" y="849"/>
                  </a:lnTo>
                  <a:lnTo>
                    <a:pt x="113" y="761"/>
                  </a:lnTo>
                  <a:lnTo>
                    <a:pt x="58" y="627"/>
                  </a:lnTo>
                  <a:lnTo>
                    <a:pt x="11" y="556"/>
                  </a:lnTo>
                  <a:lnTo>
                    <a:pt x="0" y="494"/>
                  </a:lnTo>
                  <a:lnTo>
                    <a:pt x="22" y="456"/>
                  </a:lnTo>
                  <a:lnTo>
                    <a:pt x="23" y="363"/>
                  </a:lnTo>
                  <a:lnTo>
                    <a:pt x="76" y="301"/>
                  </a:lnTo>
                  <a:lnTo>
                    <a:pt x="66" y="241"/>
                  </a:lnTo>
                  <a:lnTo>
                    <a:pt x="66" y="241"/>
                  </a:lnTo>
                  <a:lnTo>
                    <a:pt x="89" y="232"/>
                  </a:lnTo>
                  <a:lnTo>
                    <a:pt x="107" y="199"/>
                  </a:lnTo>
                  <a:lnTo>
                    <a:pt x="125" y="197"/>
                  </a:lnTo>
                  <a:lnTo>
                    <a:pt x="126" y="178"/>
                  </a:lnTo>
                  <a:lnTo>
                    <a:pt x="145" y="162"/>
                  </a:lnTo>
                  <a:lnTo>
                    <a:pt x="217" y="130"/>
                  </a:lnTo>
                  <a:lnTo>
                    <a:pt x="382" y="15"/>
                  </a:lnTo>
                  <a:lnTo>
                    <a:pt x="481" y="0"/>
                  </a:lnTo>
                  <a:lnTo>
                    <a:pt x="536" y="10"/>
                  </a:lnTo>
                  <a:lnTo>
                    <a:pt x="518" y="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 name="Freeform 8">
              <a:extLst>
                <a:ext uri="{FF2B5EF4-FFF2-40B4-BE49-F238E27FC236}">
                  <a16:creationId xmlns:a16="http://schemas.microsoft.com/office/drawing/2014/main" id="{AF3C35FA-4CF0-463D-AF52-484B863D964F}"/>
                </a:ext>
              </a:extLst>
            </p:cNvPr>
            <p:cNvSpPr>
              <a:spLocks noEditPoints="1"/>
            </p:cNvSpPr>
            <p:nvPr/>
          </p:nvSpPr>
          <p:spPr bwMode="auto">
            <a:xfrm>
              <a:off x="6129338" y="1017588"/>
              <a:ext cx="2749550" cy="1787525"/>
            </a:xfrm>
            <a:custGeom>
              <a:avLst/>
              <a:gdLst>
                <a:gd name="T0" fmla="*/ 1125 w 1732"/>
                <a:gd name="T1" fmla="*/ 345 h 1126"/>
                <a:gd name="T2" fmla="*/ 1187 w 1732"/>
                <a:gd name="T3" fmla="*/ 520 h 1126"/>
                <a:gd name="T4" fmla="*/ 1164 w 1732"/>
                <a:gd name="T5" fmla="*/ 799 h 1126"/>
                <a:gd name="T6" fmla="*/ 1238 w 1732"/>
                <a:gd name="T7" fmla="*/ 868 h 1126"/>
                <a:gd name="T8" fmla="*/ 986 w 1732"/>
                <a:gd name="T9" fmla="*/ 890 h 1126"/>
                <a:gd name="T10" fmla="*/ 807 w 1732"/>
                <a:gd name="T11" fmla="*/ 878 h 1126"/>
                <a:gd name="T12" fmla="*/ 454 w 1732"/>
                <a:gd name="T13" fmla="*/ 976 h 1126"/>
                <a:gd name="T14" fmla="*/ 252 w 1732"/>
                <a:gd name="T15" fmla="*/ 1056 h 1126"/>
                <a:gd name="T16" fmla="*/ 157 w 1732"/>
                <a:gd name="T17" fmla="*/ 1126 h 1126"/>
                <a:gd name="T18" fmla="*/ 92 w 1732"/>
                <a:gd name="T19" fmla="*/ 1005 h 1126"/>
                <a:gd name="T20" fmla="*/ 136 w 1732"/>
                <a:gd name="T21" fmla="*/ 957 h 1126"/>
                <a:gd name="T22" fmla="*/ 127 w 1732"/>
                <a:gd name="T23" fmla="*/ 918 h 1126"/>
                <a:gd name="T24" fmla="*/ 119 w 1732"/>
                <a:gd name="T25" fmla="*/ 871 h 1126"/>
                <a:gd name="T26" fmla="*/ 158 w 1732"/>
                <a:gd name="T27" fmla="*/ 840 h 1126"/>
                <a:gd name="T28" fmla="*/ 121 w 1732"/>
                <a:gd name="T29" fmla="*/ 765 h 1126"/>
                <a:gd name="T30" fmla="*/ 0 w 1732"/>
                <a:gd name="T31" fmla="*/ 672 h 1126"/>
                <a:gd name="T32" fmla="*/ 23 w 1732"/>
                <a:gd name="T33" fmla="*/ 580 h 1126"/>
                <a:gd name="T34" fmla="*/ 102 w 1732"/>
                <a:gd name="T35" fmla="*/ 445 h 1126"/>
                <a:gd name="T36" fmla="*/ 152 w 1732"/>
                <a:gd name="T37" fmla="*/ 452 h 1126"/>
                <a:gd name="T38" fmla="*/ 173 w 1732"/>
                <a:gd name="T39" fmla="*/ 585 h 1126"/>
                <a:gd name="T40" fmla="*/ 265 w 1732"/>
                <a:gd name="T41" fmla="*/ 657 h 1126"/>
                <a:gd name="T42" fmla="*/ 390 w 1732"/>
                <a:gd name="T43" fmla="*/ 826 h 1126"/>
                <a:gd name="T44" fmla="*/ 491 w 1732"/>
                <a:gd name="T45" fmla="*/ 778 h 1126"/>
                <a:gd name="T46" fmla="*/ 558 w 1732"/>
                <a:gd name="T47" fmla="*/ 712 h 1126"/>
                <a:gd name="T48" fmla="*/ 587 w 1732"/>
                <a:gd name="T49" fmla="*/ 679 h 1126"/>
                <a:gd name="T50" fmla="*/ 574 w 1732"/>
                <a:gd name="T51" fmla="*/ 666 h 1126"/>
                <a:gd name="T52" fmla="*/ 602 w 1732"/>
                <a:gd name="T53" fmla="*/ 649 h 1126"/>
                <a:gd name="T54" fmla="*/ 782 w 1732"/>
                <a:gd name="T55" fmla="*/ 607 h 1126"/>
                <a:gd name="T56" fmla="*/ 819 w 1732"/>
                <a:gd name="T57" fmla="*/ 515 h 1126"/>
                <a:gd name="T58" fmla="*/ 871 w 1732"/>
                <a:gd name="T59" fmla="*/ 374 h 1126"/>
                <a:gd name="T60" fmla="*/ 912 w 1732"/>
                <a:gd name="T61" fmla="*/ 297 h 1126"/>
                <a:gd name="T62" fmla="*/ 713 w 1732"/>
                <a:gd name="T63" fmla="*/ 207 h 1126"/>
                <a:gd name="T64" fmla="*/ 1265 w 1732"/>
                <a:gd name="T65" fmla="*/ 140 h 1126"/>
                <a:gd name="T66" fmla="*/ 1244 w 1732"/>
                <a:gd name="T67" fmla="*/ 61 h 1126"/>
                <a:gd name="T68" fmla="*/ 1265 w 1732"/>
                <a:gd name="T69" fmla="*/ 140 h 1126"/>
                <a:gd name="T70" fmla="*/ 944 w 1732"/>
                <a:gd name="T71" fmla="*/ 107 h 1126"/>
                <a:gd name="T72" fmla="*/ 1014 w 1732"/>
                <a:gd name="T73" fmla="*/ 102 h 1126"/>
                <a:gd name="T74" fmla="*/ 1034 w 1732"/>
                <a:gd name="T75" fmla="*/ 170 h 1126"/>
                <a:gd name="T76" fmla="*/ 778 w 1732"/>
                <a:gd name="T77" fmla="*/ 235 h 1126"/>
                <a:gd name="T78" fmla="*/ 704 w 1732"/>
                <a:gd name="T79" fmla="*/ 153 h 1126"/>
                <a:gd name="T80" fmla="*/ 591 w 1732"/>
                <a:gd name="T81" fmla="*/ 102 h 1126"/>
                <a:gd name="T82" fmla="*/ 549 w 1732"/>
                <a:gd name="T83" fmla="*/ 60 h 1126"/>
                <a:gd name="T84" fmla="*/ 720 w 1732"/>
                <a:gd name="T85" fmla="*/ 89 h 1126"/>
                <a:gd name="T86" fmla="*/ 1702 w 1732"/>
                <a:gd name="T87" fmla="*/ 92 h 1126"/>
                <a:gd name="T88" fmla="*/ 1696 w 1732"/>
                <a:gd name="T89" fmla="*/ 280 h 1126"/>
                <a:gd name="T90" fmla="*/ 1604 w 1732"/>
                <a:gd name="T91" fmla="*/ 296 h 1126"/>
                <a:gd name="T92" fmla="*/ 1380 w 1732"/>
                <a:gd name="T93" fmla="*/ 260 h 1126"/>
                <a:gd name="T94" fmla="*/ 1335 w 1732"/>
                <a:gd name="T95" fmla="*/ 124 h 1126"/>
                <a:gd name="T96" fmla="*/ 1426 w 1732"/>
                <a:gd name="T97" fmla="*/ 2 h 1126"/>
                <a:gd name="T98" fmla="*/ 1523 w 1732"/>
                <a:gd name="T99" fmla="*/ 0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32" h="1126">
                  <a:moveTo>
                    <a:pt x="1001" y="288"/>
                  </a:moveTo>
                  <a:lnTo>
                    <a:pt x="1077" y="310"/>
                  </a:lnTo>
                  <a:lnTo>
                    <a:pt x="1125" y="345"/>
                  </a:lnTo>
                  <a:lnTo>
                    <a:pt x="1153" y="404"/>
                  </a:lnTo>
                  <a:lnTo>
                    <a:pt x="1152" y="507"/>
                  </a:lnTo>
                  <a:lnTo>
                    <a:pt x="1187" y="520"/>
                  </a:lnTo>
                  <a:lnTo>
                    <a:pt x="1070" y="801"/>
                  </a:lnTo>
                  <a:lnTo>
                    <a:pt x="1096" y="814"/>
                  </a:lnTo>
                  <a:lnTo>
                    <a:pt x="1164" y="799"/>
                  </a:lnTo>
                  <a:lnTo>
                    <a:pt x="1189" y="805"/>
                  </a:lnTo>
                  <a:lnTo>
                    <a:pt x="1247" y="834"/>
                  </a:lnTo>
                  <a:lnTo>
                    <a:pt x="1238" y="868"/>
                  </a:lnTo>
                  <a:lnTo>
                    <a:pt x="1106" y="905"/>
                  </a:lnTo>
                  <a:lnTo>
                    <a:pt x="1031" y="878"/>
                  </a:lnTo>
                  <a:lnTo>
                    <a:pt x="986" y="890"/>
                  </a:lnTo>
                  <a:lnTo>
                    <a:pt x="977" y="857"/>
                  </a:lnTo>
                  <a:lnTo>
                    <a:pt x="973" y="857"/>
                  </a:lnTo>
                  <a:lnTo>
                    <a:pt x="807" y="878"/>
                  </a:lnTo>
                  <a:lnTo>
                    <a:pt x="659" y="934"/>
                  </a:lnTo>
                  <a:lnTo>
                    <a:pt x="550" y="949"/>
                  </a:lnTo>
                  <a:lnTo>
                    <a:pt x="454" y="976"/>
                  </a:lnTo>
                  <a:lnTo>
                    <a:pt x="432" y="991"/>
                  </a:lnTo>
                  <a:lnTo>
                    <a:pt x="379" y="998"/>
                  </a:lnTo>
                  <a:lnTo>
                    <a:pt x="252" y="1056"/>
                  </a:lnTo>
                  <a:lnTo>
                    <a:pt x="197" y="1099"/>
                  </a:lnTo>
                  <a:lnTo>
                    <a:pt x="179" y="1101"/>
                  </a:lnTo>
                  <a:lnTo>
                    <a:pt x="157" y="1126"/>
                  </a:lnTo>
                  <a:lnTo>
                    <a:pt x="109" y="1070"/>
                  </a:lnTo>
                  <a:lnTo>
                    <a:pt x="92" y="1031"/>
                  </a:lnTo>
                  <a:lnTo>
                    <a:pt x="92" y="1005"/>
                  </a:lnTo>
                  <a:lnTo>
                    <a:pt x="168" y="1002"/>
                  </a:lnTo>
                  <a:lnTo>
                    <a:pt x="137" y="975"/>
                  </a:lnTo>
                  <a:lnTo>
                    <a:pt x="136" y="957"/>
                  </a:lnTo>
                  <a:lnTo>
                    <a:pt x="120" y="951"/>
                  </a:lnTo>
                  <a:lnTo>
                    <a:pt x="120" y="951"/>
                  </a:lnTo>
                  <a:lnTo>
                    <a:pt x="127" y="918"/>
                  </a:lnTo>
                  <a:lnTo>
                    <a:pt x="114" y="886"/>
                  </a:lnTo>
                  <a:lnTo>
                    <a:pt x="119" y="871"/>
                  </a:lnTo>
                  <a:lnTo>
                    <a:pt x="119" y="871"/>
                  </a:lnTo>
                  <a:lnTo>
                    <a:pt x="135" y="858"/>
                  </a:lnTo>
                  <a:lnTo>
                    <a:pt x="135" y="858"/>
                  </a:lnTo>
                  <a:lnTo>
                    <a:pt x="158" y="840"/>
                  </a:lnTo>
                  <a:lnTo>
                    <a:pt x="158" y="840"/>
                  </a:lnTo>
                  <a:lnTo>
                    <a:pt x="152" y="794"/>
                  </a:lnTo>
                  <a:lnTo>
                    <a:pt x="121" y="765"/>
                  </a:lnTo>
                  <a:lnTo>
                    <a:pt x="79" y="748"/>
                  </a:lnTo>
                  <a:lnTo>
                    <a:pt x="58" y="679"/>
                  </a:lnTo>
                  <a:lnTo>
                    <a:pt x="0" y="672"/>
                  </a:lnTo>
                  <a:lnTo>
                    <a:pt x="0" y="655"/>
                  </a:lnTo>
                  <a:lnTo>
                    <a:pt x="45" y="639"/>
                  </a:lnTo>
                  <a:lnTo>
                    <a:pt x="23" y="580"/>
                  </a:lnTo>
                  <a:lnTo>
                    <a:pt x="23" y="555"/>
                  </a:lnTo>
                  <a:lnTo>
                    <a:pt x="72" y="452"/>
                  </a:lnTo>
                  <a:lnTo>
                    <a:pt x="102" y="445"/>
                  </a:lnTo>
                  <a:lnTo>
                    <a:pt x="102" y="445"/>
                  </a:lnTo>
                  <a:lnTo>
                    <a:pt x="152" y="452"/>
                  </a:lnTo>
                  <a:lnTo>
                    <a:pt x="152" y="452"/>
                  </a:lnTo>
                  <a:lnTo>
                    <a:pt x="134" y="520"/>
                  </a:lnTo>
                  <a:lnTo>
                    <a:pt x="168" y="559"/>
                  </a:lnTo>
                  <a:lnTo>
                    <a:pt x="173" y="585"/>
                  </a:lnTo>
                  <a:lnTo>
                    <a:pt x="184" y="600"/>
                  </a:lnTo>
                  <a:lnTo>
                    <a:pt x="264" y="624"/>
                  </a:lnTo>
                  <a:lnTo>
                    <a:pt x="265" y="657"/>
                  </a:lnTo>
                  <a:lnTo>
                    <a:pt x="387" y="774"/>
                  </a:lnTo>
                  <a:lnTo>
                    <a:pt x="378" y="800"/>
                  </a:lnTo>
                  <a:lnTo>
                    <a:pt x="390" y="826"/>
                  </a:lnTo>
                  <a:lnTo>
                    <a:pt x="498" y="819"/>
                  </a:lnTo>
                  <a:lnTo>
                    <a:pt x="507" y="792"/>
                  </a:lnTo>
                  <a:lnTo>
                    <a:pt x="491" y="778"/>
                  </a:lnTo>
                  <a:lnTo>
                    <a:pt x="509" y="758"/>
                  </a:lnTo>
                  <a:lnTo>
                    <a:pt x="503" y="745"/>
                  </a:lnTo>
                  <a:lnTo>
                    <a:pt x="558" y="712"/>
                  </a:lnTo>
                  <a:lnTo>
                    <a:pt x="590" y="709"/>
                  </a:lnTo>
                  <a:lnTo>
                    <a:pt x="596" y="695"/>
                  </a:lnTo>
                  <a:lnTo>
                    <a:pt x="587" y="679"/>
                  </a:lnTo>
                  <a:lnTo>
                    <a:pt x="587" y="679"/>
                  </a:lnTo>
                  <a:lnTo>
                    <a:pt x="574" y="666"/>
                  </a:lnTo>
                  <a:lnTo>
                    <a:pt x="574" y="666"/>
                  </a:lnTo>
                  <a:lnTo>
                    <a:pt x="550" y="652"/>
                  </a:lnTo>
                  <a:lnTo>
                    <a:pt x="554" y="639"/>
                  </a:lnTo>
                  <a:lnTo>
                    <a:pt x="602" y="649"/>
                  </a:lnTo>
                  <a:lnTo>
                    <a:pt x="670" y="643"/>
                  </a:lnTo>
                  <a:lnTo>
                    <a:pt x="706" y="660"/>
                  </a:lnTo>
                  <a:lnTo>
                    <a:pt x="782" y="607"/>
                  </a:lnTo>
                  <a:lnTo>
                    <a:pt x="834" y="591"/>
                  </a:lnTo>
                  <a:lnTo>
                    <a:pt x="834" y="553"/>
                  </a:lnTo>
                  <a:lnTo>
                    <a:pt x="819" y="515"/>
                  </a:lnTo>
                  <a:lnTo>
                    <a:pt x="906" y="434"/>
                  </a:lnTo>
                  <a:lnTo>
                    <a:pt x="910" y="418"/>
                  </a:lnTo>
                  <a:lnTo>
                    <a:pt x="871" y="374"/>
                  </a:lnTo>
                  <a:lnTo>
                    <a:pt x="865" y="349"/>
                  </a:lnTo>
                  <a:lnTo>
                    <a:pt x="865" y="349"/>
                  </a:lnTo>
                  <a:lnTo>
                    <a:pt x="912" y="297"/>
                  </a:lnTo>
                  <a:lnTo>
                    <a:pt x="1001" y="288"/>
                  </a:lnTo>
                  <a:close/>
                  <a:moveTo>
                    <a:pt x="744" y="236"/>
                  </a:moveTo>
                  <a:lnTo>
                    <a:pt x="713" y="207"/>
                  </a:lnTo>
                  <a:lnTo>
                    <a:pt x="738" y="217"/>
                  </a:lnTo>
                  <a:lnTo>
                    <a:pt x="744" y="236"/>
                  </a:lnTo>
                  <a:close/>
                  <a:moveTo>
                    <a:pt x="1265" y="140"/>
                  </a:moveTo>
                  <a:lnTo>
                    <a:pt x="1235" y="126"/>
                  </a:lnTo>
                  <a:lnTo>
                    <a:pt x="1224" y="102"/>
                  </a:lnTo>
                  <a:lnTo>
                    <a:pt x="1244" y="61"/>
                  </a:lnTo>
                  <a:lnTo>
                    <a:pt x="1295" y="114"/>
                  </a:lnTo>
                  <a:lnTo>
                    <a:pt x="1289" y="135"/>
                  </a:lnTo>
                  <a:lnTo>
                    <a:pt x="1265" y="140"/>
                  </a:lnTo>
                  <a:close/>
                  <a:moveTo>
                    <a:pt x="760" y="102"/>
                  </a:moveTo>
                  <a:lnTo>
                    <a:pt x="886" y="96"/>
                  </a:lnTo>
                  <a:lnTo>
                    <a:pt x="944" y="107"/>
                  </a:lnTo>
                  <a:lnTo>
                    <a:pt x="989" y="101"/>
                  </a:lnTo>
                  <a:lnTo>
                    <a:pt x="993" y="110"/>
                  </a:lnTo>
                  <a:lnTo>
                    <a:pt x="1014" y="102"/>
                  </a:lnTo>
                  <a:lnTo>
                    <a:pt x="1026" y="130"/>
                  </a:lnTo>
                  <a:lnTo>
                    <a:pt x="1023" y="162"/>
                  </a:lnTo>
                  <a:lnTo>
                    <a:pt x="1034" y="170"/>
                  </a:lnTo>
                  <a:lnTo>
                    <a:pt x="925" y="177"/>
                  </a:lnTo>
                  <a:lnTo>
                    <a:pt x="879" y="213"/>
                  </a:lnTo>
                  <a:lnTo>
                    <a:pt x="778" y="235"/>
                  </a:lnTo>
                  <a:lnTo>
                    <a:pt x="752" y="193"/>
                  </a:lnTo>
                  <a:lnTo>
                    <a:pt x="726" y="188"/>
                  </a:lnTo>
                  <a:lnTo>
                    <a:pt x="704" y="153"/>
                  </a:lnTo>
                  <a:lnTo>
                    <a:pt x="634" y="120"/>
                  </a:lnTo>
                  <a:lnTo>
                    <a:pt x="608" y="120"/>
                  </a:lnTo>
                  <a:lnTo>
                    <a:pt x="591" y="102"/>
                  </a:lnTo>
                  <a:lnTo>
                    <a:pt x="577" y="106"/>
                  </a:lnTo>
                  <a:lnTo>
                    <a:pt x="554" y="87"/>
                  </a:lnTo>
                  <a:lnTo>
                    <a:pt x="549" y="60"/>
                  </a:lnTo>
                  <a:lnTo>
                    <a:pt x="604" y="30"/>
                  </a:lnTo>
                  <a:lnTo>
                    <a:pt x="687" y="59"/>
                  </a:lnTo>
                  <a:lnTo>
                    <a:pt x="720" y="89"/>
                  </a:lnTo>
                  <a:lnTo>
                    <a:pt x="760" y="102"/>
                  </a:lnTo>
                  <a:close/>
                  <a:moveTo>
                    <a:pt x="1606" y="29"/>
                  </a:moveTo>
                  <a:lnTo>
                    <a:pt x="1702" y="92"/>
                  </a:lnTo>
                  <a:lnTo>
                    <a:pt x="1729" y="138"/>
                  </a:lnTo>
                  <a:lnTo>
                    <a:pt x="1732" y="162"/>
                  </a:lnTo>
                  <a:lnTo>
                    <a:pt x="1696" y="280"/>
                  </a:lnTo>
                  <a:lnTo>
                    <a:pt x="1659" y="301"/>
                  </a:lnTo>
                  <a:lnTo>
                    <a:pt x="1630" y="286"/>
                  </a:lnTo>
                  <a:lnTo>
                    <a:pt x="1604" y="296"/>
                  </a:lnTo>
                  <a:lnTo>
                    <a:pt x="1522" y="334"/>
                  </a:lnTo>
                  <a:lnTo>
                    <a:pt x="1476" y="372"/>
                  </a:lnTo>
                  <a:lnTo>
                    <a:pt x="1380" y="260"/>
                  </a:lnTo>
                  <a:lnTo>
                    <a:pt x="1367" y="223"/>
                  </a:lnTo>
                  <a:lnTo>
                    <a:pt x="1309" y="176"/>
                  </a:lnTo>
                  <a:lnTo>
                    <a:pt x="1335" y="124"/>
                  </a:lnTo>
                  <a:lnTo>
                    <a:pt x="1312" y="48"/>
                  </a:lnTo>
                  <a:lnTo>
                    <a:pt x="1384" y="50"/>
                  </a:lnTo>
                  <a:lnTo>
                    <a:pt x="1426" y="2"/>
                  </a:lnTo>
                  <a:lnTo>
                    <a:pt x="1443" y="18"/>
                  </a:lnTo>
                  <a:lnTo>
                    <a:pt x="1494" y="31"/>
                  </a:lnTo>
                  <a:lnTo>
                    <a:pt x="1523" y="0"/>
                  </a:lnTo>
                  <a:lnTo>
                    <a:pt x="1606" y="2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dirty="0"/>
            </a:p>
          </p:txBody>
        </p:sp>
        <p:sp>
          <p:nvSpPr>
            <p:cNvPr id="13" name="Freeform 9">
              <a:extLst>
                <a:ext uri="{FF2B5EF4-FFF2-40B4-BE49-F238E27FC236}">
                  <a16:creationId xmlns:a16="http://schemas.microsoft.com/office/drawing/2014/main" id="{C9D96603-A922-4588-8BFD-68754BC5FC1D}"/>
                </a:ext>
              </a:extLst>
            </p:cNvPr>
            <p:cNvSpPr>
              <a:spLocks noEditPoints="1"/>
            </p:cNvSpPr>
            <p:nvPr/>
          </p:nvSpPr>
          <p:spPr bwMode="auto">
            <a:xfrm>
              <a:off x="3313113" y="801688"/>
              <a:ext cx="2855913" cy="3201988"/>
            </a:xfrm>
            <a:custGeom>
              <a:avLst/>
              <a:gdLst>
                <a:gd name="T0" fmla="*/ 753 w 1799"/>
                <a:gd name="T1" fmla="*/ 2017 h 2017"/>
                <a:gd name="T2" fmla="*/ 1372 w 1799"/>
                <a:gd name="T3" fmla="*/ 1861 h 2017"/>
                <a:gd name="T4" fmla="*/ 1079 w 1799"/>
                <a:gd name="T5" fmla="*/ 1807 h 2017"/>
                <a:gd name="T6" fmla="*/ 1066 w 1799"/>
                <a:gd name="T7" fmla="*/ 1804 h 2017"/>
                <a:gd name="T8" fmla="*/ 827 w 1799"/>
                <a:gd name="T9" fmla="*/ 1852 h 2017"/>
                <a:gd name="T10" fmla="*/ 795 w 1799"/>
                <a:gd name="T11" fmla="*/ 1802 h 2017"/>
                <a:gd name="T12" fmla="*/ 1722 w 1799"/>
                <a:gd name="T13" fmla="*/ 1700 h 2017"/>
                <a:gd name="T14" fmla="*/ 1008 w 1799"/>
                <a:gd name="T15" fmla="*/ 1692 h 2017"/>
                <a:gd name="T16" fmla="*/ 1760 w 1799"/>
                <a:gd name="T17" fmla="*/ 1641 h 2017"/>
                <a:gd name="T18" fmla="*/ 1040 w 1799"/>
                <a:gd name="T19" fmla="*/ 1595 h 2017"/>
                <a:gd name="T20" fmla="*/ 958 w 1799"/>
                <a:gd name="T21" fmla="*/ 1588 h 2017"/>
                <a:gd name="T22" fmla="*/ 1202 w 1799"/>
                <a:gd name="T23" fmla="*/ 1680 h 2017"/>
                <a:gd name="T24" fmla="*/ 1121 w 1799"/>
                <a:gd name="T25" fmla="*/ 1676 h 2017"/>
                <a:gd name="T26" fmla="*/ 1063 w 1799"/>
                <a:gd name="T27" fmla="*/ 1590 h 2017"/>
                <a:gd name="T28" fmla="*/ 1506 w 1799"/>
                <a:gd name="T29" fmla="*/ 1422 h 2017"/>
                <a:gd name="T30" fmla="*/ 1722 w 1799"/>
                <a:gd name="T31" fmla="*/ 1472 h 2017"/>
                <a:gd name="T32" fmla="*/ 1544 w 1799"/>
                <a:gd name="T33" fmla="*/ 1516 h 2017"/>
                <a:gd name="T34" fmla="*/ 1551 w 1799"/>
                <a:gd name="T35" fmla="*/ 1426 h 2017"/>
                <a:gd name="T36" fmla="*/ 837 w 1799"/>
                <a:gd name="T37" fmla="*/ 1274 h 2017"/>
                <a:gd name="T38" fmla="*/ 768 w 1799"/>
                <a:gd name="T39" fmla="*/ 1356 h 2017"/>
                <a:gd name="T40" fmla="*/ 693 w 1799"/>
                <a:gd name="T41" fmla="*/ 1351 h 2017"/>
                <a:gd name="T42" fmla="*/ 685 w 1799"/>
                <a:gd name="T43" fmla="*/ 1443 h 2017"/>
                <a:gd name="T44" fmla="*/ 524 w 1799"/>
                <a:gd name="T45" fmla="*/ 1545 h 2017"/>
                <a:gd name="T46" fmla="*/ 320 w 1799"/>
                <a:gd name="T47" fmla="*/ 1484 h 2017"/>
                <a:gd name="T48" fmla="*/ 580 w 1799"/>
                <a:gd name="T49" fmla="*/ 1185 h 2017"/>
                <a:gd name="T50" fmla="*/ 561 w 1799"/>
                <a:gd name="T51" fmla="*/ 1304 h 2017"/>
                <a:gd name="T52" fmla="*/ 644 w 1799"/>
                <a:gd name="T53" fmla="*/ 1222 h 2017"/>
                <a:gd name="T54" fmla="*/ 808 w 1799"/>
                <a:gd name="T55" fmla="*/ 1211 h 2017"/>
                <a:gd name="T56" fmla="*/ 778 w 1799"/>
                <a:gd name="T57" fmla="*/ 20 h 2017"/>
                <a:gd name="T58" fmla="*/ 987 w 1799"/>
                <a:gd name="T59" fmla="*/ 101 h 2017"/>
                <a:gd name="T60" fmla="*/ 997 w 1799"/>
                <a:gd name="T61" fmla="*/ 344 h 2017"/>
                <a:gd name="T62" fmla="*/ 1212 w 1799"/>
                <a:gd name="T63" fmla="*/ 794 h 2017"/>
                <a:gd name="T64" fmla="*/ 1078 w 1799"/>
                <a:gd name="T65" fmla="*/ 868 h 2017"/>
                <a:gd name="T66" fmla="*/ 1323 w 1799"/>
                <a:gd name="T67" fmla="*/ 1061 h 2017"/>
                <a:gd name="T68" fmla="*/ 1335 w 1799"/>
                <a:gd name="T69" fmla="*/ 1160 h 2017"/>
                <a:gd name="T70" fmla="*/ 1441 w 1799"/>
                <a:gd name="T71" fmla="*/ 1327 h 2017"/>
                <a:gd name="T72" fmla="*/ 1409 w 1799"/>
                <a:gd name="T73" fmla="*/ 1380 h 2017"/>
                <a:gd name="T74" fmla="*/ 1139 w 1799"/>
                <a:gd name="T75" fmla="*/ 1383 h 2017"/>
                <a:gd name="T76" fmla="*/ 1065 w 1799"/>
                <a:gd name="T77" fmla="*/ 1257 h 2017"/>
                <a:gd name="T78" fmla="*/ 1073 w 1799"/>
                <a:gd name="T79" fmla="*/ 1191 h 2017"/>
                <a:gd name="T80" fmla="*/ 1008 w 1799"/>
                <a:gd name="T81" fmla="*/ 1073 h 2017"/>
                <a:gd name="T82" fmla="*/ 856 w 1799"/>
                <a:gd name="T83" fmla="*/ 981 h 2017"/>
                <a:gd name="T84" fmla="*/ 691 w 1799"/>
                <a:gd name="T85" fmla="*/ 1052 h 2017"/>
                <a:gd name="T86" fmla="*/ 557 w 1799"/>
                <a:gd name="T87" fmla="*/ 1085 h 2017"/>
                <a:gd name="T88" fmla="*/ 468 w 1799"/>
                <a:gd name="T89" fmla="*/ 1135 h 2017"/>
                <a:gd name="T90" fmla="*/ 409 w 1799"/>
                <a:gd name="T91" fmla="*/ 1160 h 2017"/>
                <a:gd name="T92" fmla="*/ 264 w 1799"/>
                <a:gd name="T93" fmla="*/ 1114 h 2017"/>
                <a:gd name="T94" fmla="*/ 211 w 1799"/>
                <a:gd name="T95" fmla="*/ 1057 h 2017"/>
                <a:gd name="T96" fmla="*/ 111 w 1799"/>
                <a:gd name="T97" fmla="*/ 1034 h 2017"/>
                <a:gd name="T98" fmla="*/ 0 w 1799"/>
                <a:gd name="T99" fmla="*/ 1158 h 2017"/>
                <a:gd name="T100" fmla="*/ 292 w 1799"/>
                <a:gd name="T101" fmla="*/ 498 h 2017"/>
                <a:gd name="T102" fmla="*/ 363 w 1799"/>
                <a:gd name="T103" fmla="*/ 328 h 2017"/>
                <a:gd name="T104" fmla="*/ 408 w 1799"/>
                <a:gd name="T105" fmla="*/ 240 h 2017"/>
                <a:gd name="T106" fmla="*/ 527 w 1799"/>
                <a:gd name="T107" fmla="*/ 149 h 2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99" h="2017">
                  <a:moveTo>
                    <a:pt x="814" y="1966"/>
                  </a:moveTo>
                  <a:lnTo>
                    <a:pt x="803" y="1973"/>
                  </a:lnTo>
                  <a:lnTo>
                    <a:pt x="819" y="1985"/>
                  </a:lnTo>
                  <a:lnTo>
                    <a:pt x="814" y="1993"/>
                  </a:lnTo>
                  <a:lnTo>
                    <a:pt x="776" y="2000"/>
                  </a:lnTo>
                  <a:lnTo>
                    <a:pt x="753" y="2017"/>
                  </a:lnTo>
                  <a:lnTo>
                    <a:pt x="748" y="1981"/>
                  </a:lnTo>
                  <a:lnTo>
                    <a:pt x="778" y="1973"/>
                  </a:lnTo>
                  <a:lnTo>
                    <a:pt x="788" y="1946"/>
                  </a:lnTo>
                  <a:lnTo>
                    <a:pt x="803" y="1949"/>
                  </a:lnTo>
                  <a:lnTo>
                    <a:pt x="814" y="1966"/>
                  </a:lnTo>
                  <a:close/>
                  <a:moveTo>
                    <a:pt x="1372" y="1861"/>
                  </a:moveTo>
                  <a:lnTo>
                    <a:pt x="1319" y="1838"/>
                  </a:lnTo>
                  <a:lnTo>
                    <a:pt x="1305" y="1810"/>
                  </a:lnTo>
                  <a:lnTo>
                    <a:pt x="1309" y="1791"/>
                  </a:lnTo>
                  <a:lnTo>
                    <a:pt x="1372" y="1861"/>
                  </a:lnTo>
                  <a:close/>
                  <a:moveTo>
                    <a:pt x="1066" y="1804"/>
                  </a:moveTo>
                  <a:lnTo>
                    <a:pt x="1079" y="1807"/>
                  </a:lnTo>
                  <a:lnTo>
                    <a:pt x="1090" y="1833"/>
                  </a:lnTo>
                  <a:lnTo>
                    <a:pt x="1076" y="1854"/>
                  </a:lnTo>
                  <a:lnTo>
                    <a:pt x="1058" y="1859"/>
                  </a:lnTo>
                  <a:lnTo>
                    <a:pt x="1047" y="1820"/>
                  </a:lnTo>
                  <a:lnTo>
                    <a:pt x="1062" y="1789"/>
                  </a:lnTo>
                  <a:lnTo>
                    <a:pt x="1066" y="1804"/>
                  </a:lnTo>
                  <a:close/>
                  <a:moveTo>
                    <a:pt x="795" y="1802"/>
                  </a:moveTo>
                  <a:lnTo>
                    <a:pt x="823" y="1791"/>
                  </a:lnTo>
                  <a:lnTo>
                    <a:pt x="829" y="1798"/>
                  </a:lnTo>
                  <a:lnTo>
                    <a:pt x="814" y="1815"/>
                  </a:lnTo>
                  <a:lnTo>
                    <a:pt x="842" y="1833"/>
                  </a:lnTo>
                  <a:lnTo>
                    <a:pt x="827" y="1852"/>
                  </a:lnTo>
                  <a:lnTo>
                    <a:pt x="748" y="1854"/>
                  </a:lnTo>
                  <a:lnTo>
                    <a:pt x="666" y="1839"/>
                  </a:lnTo>
                  <a:lnTo>
                    <a:pt x="673" y="1825"/>
                  </a:lnTo>
                  <a:lnTo>
                    <a:pt x="733" y="1785"/>
                  </a:lnTo>
                  <a:lnTo>
                    <a:pt x="781" y="1776"/>
                  </a:lnTo>
                  <a:lnTo>
                    <a:pt x="795" y="1802"/>
                  </a:lnTo>
                  <a:close/>
                  <a:moveTo>
                    <a:pt x="1722" y="1700"/>
                  </a:moveTo>
                  <a:lnTo>
                    <a:pt x="1746" y="1713"/>
                  </a:lnTo>
                  <a:lnTo>
                    <a:pt x="1747" y="1755"/>
                  </a:lnTo>
                  <a:lnTo>
                    <a:pt x="1696" y="1698"/>
                  </a:lnTo>
                  <a:lnTo>
                    <a:pt x="1707" y="1690"/>
                  </a:lnTo>
                  <a:lnTo>
                    <a:pt x="1722" y="1700"/>
                  </a:lnTo>
                  <a:close/>
                  <a:moveTo>
                    <a:pt x="1796" y="1716"/>
                  </a:moveTo>
                  <a:lnTo>
                    <a:pt x="1766" y="1693"/>
                  </a:lnTo>
                  <a:lnTo>
                    <a:pt x="1763" y="1672"/>
                  </a:lnTo>
                  <a:lnTo>
                    <a:pt x="1799" y="1697"/>
                  </a:lnTo>
                  <a:lnTo>
                    <a:pt x="1796" y="1716"/>
                  </a:lnTo>
                  <a:close/>
                  <a:moveTo>
                    <a:pt x="1008" y="1692"/>
                  </a:moveTo>
                  <a:lnTo>
                    <a:pt x="974" y="1692"/>
                  </a:lnTo>
                  <a:lnTo>
                    <a:pt x="967" y="1660"/>
                  </a:lnTo>
                  <a:lnTo>
                    <a:pt x="1010" y="1678"/>
                  </a:lnTo>
                  <a:lnTo>
                    <a:pt x="1017" y="1686"/>
                  </a:lnTo>
                  <a:lnTo>
                    <a:pt x="1008" y="1692"/>
                  </a:lnTo>
                  <a:close/>
                  <a:moveTo>
                    <a:pt x="1760" y="1641"/>
                  </a:moveTo>
                  <a:lnTo>
                    <a:pt x="1742" y="1644"/>
                  </a:lnTo>
                  <a:lnTo>
                    <a:pt x="1761" y="1631"/>
                  </a:lnTo>
                  <a:lnTo>
                    <a:pt x="1760" y="1641"/>
                  </a:lnTo>
                  <a:close/>
                  <a:moveTo>
                    <a:pt x="1046" y="1650"/>
                  </a:moveTo>
                  <a:lnTo>
                    <a:pt x="1021" y="1622"/>
                  </a:lnTo>
                  <a:lnTo>
                    <a:pt x="1040" y="1595"/>
                  </a:lnTo>
                  <a:lnTo>
                    <a:pt x="1055" y="1625"/>
                  </a:lnTo>
                  <a:lnTo>
                    <a:pt x="1046" y="1650"/>
                  </a:lnTo>
                  <a:close/>
                  <a:moveTo>
                    <a:pt x="946" y="1629"/>
                  </a:moveTo>
                  <a:lnTo>
                    <a:pt x="923" y="1628"/>
                  </a:lnTo>
                  <a:lnTo>
                    <a:pt x="914" y="1613"/>
                  </a:lnTo>
                  <a:lnTo>
                    <a:pt x="958" y="1588"/>
                  </a:lnTo>
                  <a:lnTo>
                    <a:pt x="982" y="1594"/>
                  </a:lnTo>
                  <a:lnTo>
                    <a:pt x="984" y="1613"/>
                  </a:lnTo>
                  <a:lnTo>
                    <a:pt x="946" y="1629"/>
                  </a:lnTo>
                  <a:close/>
                  <a:moveTo>
                    <a:pt x="1140" y="1610"/>
                  </a:moveTo>
                  <a:lnTo>
                    <a:pt x="1184" y="1644"/>
                  </a:lnTo>
                  <a:lnTo>
                    <a:pt x="1202" y="1680"/>
                  </a:lnTo>
                  <a:lnTo>
                    <a:pt x="1166" y="1680"/>
                  </a:lnTo>
                  <a:lnTo>
                    <a:pt x="1155" y="1654"/>
                  </a:lnTo>
                  <a:lnTo>
                    <a:pt x="1125" y="1638"/>
                  </a:lnTo>
                  <a:lnTo>
                    <a:pt x="1118" y="1646"/>
                  </a:lnTo>
                  <a:lnTo>
                    <a:pt x="1140" y="1659"/>
                  </a:lnTo>
                  <a:lnTo>
                    <a:pt x="1121" y="1676"/>
                  </a:lnTo>
                  <a:lnTo>
                    <a:pt x="1058" y="1665"/>
                  </a:lnTo>
                  <a:lnTo>
                    <a:pt x="1070" y="1639"/>
                  </a:lnTo>
                  <a:lnTo>
                    <a:pt x="1096" y="1646"/>
                  </a:lnTo>
                  <a:lnTo>
                    <a:pt x="1104" y="1637"/>
                  </a:lnTo>
                  <a:lnTo>
                    <a:pt x="1075" y="1624"/>
                  </a:lnTo>
                  <a:lnTo>
                    <a:pt x="1063" y="1590"/>
                  </a:lnTo>
                  <a:lnTo>
                    <a:pt x="1070" y="1571"/>
                  </a:lnTo>
                  <a:lnTo>
                    <a:pt x="1104" y="1576"/>
                  </a:lnTo>
                  <a:lnTo>
                    <a:pt x="1140" y="1610"/>
                  </a:lnTo>
                  <a:close/>
                  <a:moveTo>
                    <a:pt x="1459" y="1427"/>
                  </a:moveTo>
                  <a:lnTo>
                    <a:pt x="1489" y="1433"/>
                  </a:lnTo>
                  <a:lnTo>
                    <a:pt x="1506" y="1422"/>
                  </a:lnTo>
                  <a:lnTo>
                    <a:pt x="1571" y="1461"/>
                  </a:lnTo>
                  <a:lnTo>
                    <a:pt x="1609" y="1460"/>
                  </a:lnTo>
                  <a:lnTo>
                    <a:pt x="1640" y="1473"/>
                  </a:lnTo>
                  <a:lnTo>
                    <a:pt x="1679" y="1468"/>
                  </a:lnTo>
                  <a:lnTo>
                    <a:pt x="1685" y="1486"/>
                  </a:lnTo>
                  <a:lnTo>
                    <a:pt x="1722" y="1472"/>
                  </a:lnTo>
                  <a:lnTo>
                    <a:pt x="1731" y="1481"/>
                  </a:lnTo>
                  <a:lnTo>
                    <a:pt x="1689" y="1542"/>
                  </a:lnTo>
                  <a:lnTo>
                    <a:pt x="1669" y="1520"/>
                  </a:lnTo>
                  <a:lnTo>
                    <a:pt x="1672" y="1561"/>
                  </a:lnTo>
                  <a:lnTo>
                    <a:pt x="1609" y="1588"/>
                  </a:lnTo>
                  <a:lnTo>
                    <a:pt x="1544" y="1516"/>
                  </a:lnTo>
                  <a:lnTo>
                    <a:pt x="1496" y="1496"/>
                  </a:lnTo>
                  <a:lnTo>
                    <a:pt x="1424" y="1427"/>
                  </a:lnTo>
                  <a:lnTo>
                    <a:pt x="1459" y="1427"/>
                  </a:lnTo>
                  <a:close/>
                  <a:moveTo>
                    <a:pt x="1675" y="1436"/>
                  </a:moveTo>
                  <a:lnTo>
                    <a:pt x="1635" y="1460"/>
                  </a:lnTo>
                  <a:lnTo>
                    <a:pt x="1551" y="1426"/>
                  </a:lnTo>
                  <a:lnTo>
                    <a:pt x="1586" y="1403"/>
                  </a:lnTo>
                  <a:lnTo>
                    <a:pt x="1631" y="1398"/>
                  </a:lnTo>
                  <a:lnTo>
                    <a:pt x="1675" y="1436"/>
                  </a:lnTo>
                  <a:close/>
                  <a:moveTo>
                    <a:pt x="808" y="1211"/>
                  </a:moveTo>
                  <a:lnTo>
                    <a:pt x="811" y="1246"/>
                  </a:lnTo>
                  <a:lnTo>
                    <a:pt x="837" y="1274"/>
                  </a:lnTo>
                  <a:lnTo>
                    <a:pt x="904" y="1290"/>
                  </a:lnTo>
                  <a:lnTo>
                    <a:pt x="920" y="1309"/>
                  </a:lnTo>
                  <a:lnTo>
                    <a:pt x="919" y="1327"/>
                  </a:lnTo>
                  <a:lnTo>
                    <a:pt x="867" y="1358"/>
                  </a:lnTo>
                  <a:lnTo>
                    <a:pt x="796" y="1333"/>
                  </a:lnTo>
                  <a:lnTo>
                    <a:pt x="768" y="1356"/>
                  </a:lnTo>
                  <a:lnTo>
                    <a:pt x="773" y="1370"/>
                  </a:lnTo>
                  <a:lnTo>
                    <a:pt x="801" y="1370"/>
                  </a:lnTo>
                  <a:lnTo>
                    <a:pt x="802" y="1386"/>
                  </a:lnTo>
                  <a:lnTo>
                    <a:pt x="779" y="1412"/>
                  </a:lnTo>
                  <a:lnTo>
                    <a:pt x="698" y="1372"/>
                  </a:lnTo>
                  <a:lnTo>
                    <a:pt x="693" y="1351"/>
                  </a:lnTo>
                  <a:lnTo>
                    <a:pt x="681" y="1361"/>
                  </a:lnTo>
                  <a:lnTo>
                    <a:pt x="664" y="1358"/>
                  </a:lnTo>
                  <a:lnTo>
                    <a:pt x="652" y="1379"/>
                  </a:lnTo>
                  <a:lnTo>
                    <a:pt x="726" y="1421"/>
                  </a:lnTo>
                  <a:lnTo>
                    <a:pt x="725" y="1429"/>
                  </a:lnTo>
                  <a:lnTo>
                    <a:pt x="685" y="1443"/>
                  </a:lnTo>
                  <a:lnTo>
                    <a:pt x="597" y="1500"/>
                  </a:lnTo>
                  <a:lnTo>
                    <a:pt x="555" y="1412"/>
                  </a:lnTo>
                  <a:lnTo>
                    <a:pt x="526" y="1432"/>
                  </a:lnTo>
                  <a:lnTo>
                    <a:pt x="555" y="1518"/>
                  </a:lnTo>
                  <a:lnTo>
                    <a:pt x="550" y="1529"/>
                  </a:lnTo>
                  <a:lnTo>
                    <a:pt x="524" y="1545"/>
                  </a:lnTo>
                  <a:lnTo>
                    <a:pt x="486" y="1453"/>
                  </a:lnTo>
                  <a:lnTo>
                    <a:pt x="456" y="1479"/>
                  </a:lnTo>
                  <a:lnTo>
                    <a:pt x="482" y="1572"/>
                  </a:lnTo>
                  <a:lnTo>
                    <a:pt x="412" y="1594"/>
                  </a:lnTo>
                  <a:lnTo>
                    <a:pt x="373" y="1569"/>
                  </a:lnTo>
                  <a:lnTo>
                    <a:pt x="320" y="1484"/>
                  </a:lnTo>
                  <a:lnTo>
                    <a:pt x="283" y="1380"/>
                  </a:lnTo>
                  <a:lnTo>
                    <a:pt x="369" y="1295"/>
                  </a:lnTo>
                  <a:lnTo>
                    <a:pt x="496" y="1206"/>
                  </a:lnTo>
                  <a:lnTo>
                    <a:pt x="548" y="1201"/>
                  </a:lnTo>
                  <a:lnTo>
                    <a:pt x="561" y="1186"/>
                  </a:lnTo>
                  <a:lnTo>
                    <a:pt x="580" y="1185"/>
                  </a:lnTo>
                  <a:lnTo>
                    <a:pt x="582" y="1196"/>
                  </a:lnTo>
                  <a:lnTo>
                    <a:pt x="547" y="1224"/>
                  </a:lnTo>
                  <a:lnTo>
                    <a:pt x="494" y="1293"/>
                  </a:lnTo>
                  <a:lnTo>
                    <a:pt x="520" y="1321"/>
                  </a:lnTo>
                  <a:lnTo>
                    <a:pt x="550" y="1297"/>
                  </a:lnTo>
                  <a:lnTo>
                    <a:pt x="561" y="1304"/>
                  </a:lnTo>
                  <a:lnTo>
                    <a:pt x="579" y="1297"/>
                  </a:lnTo>
                  <a:lnTo>
                    <a:pt x="581" y="1264"/>
                  </a:lnTo>
                  <a:lnTo>
                    <a:pt x="607" y="1238"/>
                  </a:lnTo>
                  <a:lnTo>
                    <a:pt x="630" y="1235"/>
                  </a:lnTo>
                  <a:lnTo>
                    <a:pt x="630" y="1215"/>
                  </a:lnTo>
                  <a:lnTo>
                    <a:pt x="644" y="1222"/>
                  </a:lnTo>
                  <a:lnTo>
                    <a:pt x="652" y="1211"/>
                  </a:lnTo>
                  <a:lnTo>
                    <a:pt x="641" y="1195"/>
                  </a:lnTo>
                  <a:lnTo>
                    <a:pt x="666" y="1178"/>
                  </a:lnTo>
                  <a:lnTo>
                    <a:pt x="731" y="1165"/>
                  </a:lnTo>
                  <a:lnTo>
                    <a:pt x="756" y="1169"/>
                  </a:lnTo>
                  <a:lnTo>
                    <a:pt x="808" y="1211"/>
                  </a:lnTo>
                  <a:close/>
                  <a:moveTo>
                    <a:pt x="597" y="1122"/>
                  </a:moveTo>
                  <a:lnTo>
                    <a:pt x="582" y="1119"/>
                  </a:lnTo>
                  <a:lnTo>
                    <a:pt x="575" y="1074"/>
                  </a:lnTo>
                  <a:lnTo>
                    <a:pt x="601" y="1096"/>
                  </a:lnTo>
                  <a:lnTo>
                    <a:pt x="597" y="1122"/>
                  </a:lnTo>
                  <a:close/>
                  <a:moveTo>
                    <a:pt x="778" y="20"/>
                  </a:moveTo>
                  <a:lnTo>
                    <a:pt x="836" y="9"/>
                  </a:lnTo>
                  <a:lnTo>
                    <a:pt x="857" y="42"/>
                  </a:lnTo>
                  <a:lnTo>
                    <a:pt x="886" y="60"/>
                  </a:lnTo>
                  <a:lnTo>
                    <a:pt x="885" y="86"/>
                  </a:lnTo>
                  <a:lnTo>
                    <a:pt x="946" y="78"/>
                  </a:lnTo>
                  <a:lnTo>
                    <a:pt x="987" y="101"/>
                  </a:lnTo>
                  <a:lnTo>
                    <a:pt x="1063" y="91"/>
                  </a:lnTo>
                  <a:lnTo>
                    <a:pt x="1063" y="91"/>
                  </a:lnTo>
                  <a:lnTo>
                    <a:pt x="1073" y="151"/>
                  </a:lnTo>
                  <a:lnTo>
                    <a:pt x="1020" y="212"/>
                  </a:lnTo>
                  <a:lnTo>
                    <a:pt x="1019" y="306"/>
                  </a:lnTo>
                  <a:lnTo>
                    <a:pt x="997" y="344"/>
                  </a:lnTo>
                  <a:lnTo>
                    <a:pt x="1008" y="406"/>
                  </a:lnTo>
                  <a:lnTo>
                    <a:pt x="1055" y="477"/>
                  </a:lnTo>
                  <a:lnTo>
                    <a:pt x="1110" y="611"/>
                  </a:lnTo>
                  <a:lnTo>
                    <a:pt x="1118" y="699"/>
                  </a:lnTo>
                  <a:lnTo>
                    <a:pt x="1178" y="772"/>
                  </a:lnTo>
                  <a:lnTo>
                    <a:pt x="1212" y="794"/>
                  </a:lnTo>
                  <a:lnTo>
                    <a:pt x="1214" y="814"/>
                  </a:lnTo>
                  <a:lnTo>
                    <a:pt x="1206" y="823"/>
                  </a:lnTo>
                  <a:lnTo>
                    <a:pt x="1169" y="826"/>
                  </a:lnTo>
                  <a:lnTo>
                    <a:pt x="1166" y="845"/>
                  </a:lnTo>
                  <a:lnTo>
                    <a:pt x="1127" y="867"/>
                  </a:lnTo>
                  <a:lnTo>
                    <a:pt x="1078" y="868"/>
                  </a:lnTo>
                  <a:lnTo>
                    <a:pt x="1078" y="894"/>
                  </a:lnTo>
                  <a:lnTo>
                    <a:pt x="1098" y="926"/>
                  </a:lnTo>
                  <a:lnTo>
                    <a:pt x="1189" y="1000"/>
                  </a:lnTo>
                  <a:lnTo>
                    <a:pt x="1233" y="1010"/>
                  </a:lnTo>
                  <a:lnTo>
                    <a:pt x="1280" y="1045"/>
                  </a:lnTo>
                  <a:lnTo>
                    <a:pt x="1323" y="1061"/>
                  </a:lnTo>
                  <a:lnTo>
                    <a:pt x="1327" y="1076"/>
                  </a:lnTo>
                  <a:lnTo>
                    <a:pt x="1327" y="1076"/>
                  </a:lnTo>
                  <a:lnTo>
                    <a:pt x="1324" y="1091"/>
                  </a:lnTo>
                  <a:lnTo>
                    <a:pt x="1324" y="1091"/>
                  </a:lnTo>
                  <a:lnTo>
                    <a:pt x="1310" y="1120"/>
                  </a:lnTo>
                  <a:lnTo>
                    <a:pt x="1335" y="1160"/>
                  </a:lnTo>
                  <a:lnTo>
                    <a:pt x="1352" y="1234"/>
                  </a:lnTo>
                  <a:lnTo>
                    <a:pt x="1389" y="1256"/>
                  </a:lnTo>
                  <a:lnTo>
                    <a:pt x="1467" y="1255"/>
                  </a:lnTo>
                  <a:lnTo>
                    <a:pt x="1474" y="1266"/>
                  </a:lnTo>
                  <a:lnTo>
                    <a:pt x="1475" y="1280"/>
                  </a:lnTo>
                  <a:lnTo>
                    <a:pt x="1441" y="1327"/>
                  </a:lnTo>
                  <a:lnTo>
                    <a:pt x="1462" y="1364"/>
                  </a:lnTo>
                  <a:lnTo>
                    <a:pt x="1462" y="1364"/>
                  </a:lnTo>
                  <a:lnTo>
                    <a:pt x="1462" y="1376"/>
                  </a:lnTo>
                  <a:lnTo>
                    <a:pt x="1432" y="1385"/>
                  </a:lnTo>
                  <a:lnTo>
                    <a:pt x="1388" y="1354"/>
                  </a:lnTo>
                  <a:lnTo>
                    <a:pt x="1409" y="1380"/>
                  </a:lnTo>
                  <a:lnTo>
                    <a:pt x="1397" y="1393"/>
                  </a:lnTo>
                  <a:lnTo>
                    <a:pt x="1345" y="1339"/>
                  </a:lnTo>
                  <a:lnTo>
                    <a:pt x="1321" y="1331"/>
                  </a:lnTo>
                  <a:lnTo>
                    <a:pt x="1311" y="1339"/>
                  </a:lnTo>
                  <a:lnTo>
                    <a:pt x="1205" y="1278"/>
                  </a:lnTo>
                  <a:lnTo>
                    <a:pt x="1139" y="1383"/>
                  </a:lnTo>
                  <a:lnTo>
                    <a:pt x="961" y="1270"/>
                  </a:lnTo>
                  <a:lnTo>
                    <a:pt x="989" y="1214"/>
                  </a:lnTo>
                  <a:lnTo>
                    <a:pt x="1002" y="1208"/>
                  </a:lnTo>
                  <a:lnTo>
                    <a:pt x="1051" y="1236"/>
                  </a:lnTo>
                  <a:lnTo>
                    <a:pt x="1049" y="1247"/>
                  </a:lnTo>
                  <a:lnTo>
                    <a:pt x="1065" y="1257"/>
                  </a:lnTo>
                  <a:lnTo>
                    <a:pt x="1095" y="1247"/>
                  </a:lnTo>
                  <a:lnTo>
                    <a:pt x="1095" y="1262"/>
                  </a:lnTo>
                  <a:lnTo>
                    <a:pt x="1107" y="1272"/>
                  </a:lnTo>
                  <a:lnTo>
                    <a:pt x="1139" y="1273"/>
                  </a:lnTo>
                  <a:lnTo>
                    <a:pt x="1152" y="1241"/>
                  </a:lnTo>
                  <a:lnTo>
                    <a:pt x="1073" y="1191"/>
                  </a:lnTo>
                  <a:lnTo>
                    <a:pt x="1084" y="1157"/>
                  </a:lnTo>
                  <a:lnTo>
                    <a:pt x="1044" y="1119"/>
                  </a:lnTo>
                  <a:lnTo>
                    <a:pt x="1025" y="1067"/>
                  </a:lnTo>
                  <a:lnTo>
                    <a:pt x="1001" y="1048"/>
                  </a:lnTo>
                  <a:lnTo>
                    <a:pt x="944" y="1047"/>
                  </a:lnTo>
                  <a:lnTo>
                    <a:pt x="1008" y="1073"/>
                  </a:lnTo>
                  <a:lnTo>
                    <a:pt x="1031" y="1137"/>
                  </a:lnTo>
                  <a:lnTo>
                    <a:pt x="978" y="1140"/>
                  </a:lnTo>
                  <a:lnTo>
                    <a:pt x="843" y="1103"/>
                  </a:lnTo>
                  <a:lnTo>
                    <a:pt x="816" y="1112"/>
                  </a:lnTo>
                  <a:lnTo>
                    <a:pt x="827" y="1020"/>
                  </a:lnTo>
                  <a:lnTo>
                    <a:pt x="856" y="981"/>
                  </a:lnTo>
                  <a:lnTo>
                    <a:pt x="849" y="971"/>
                  </a:lnTo>
                  <a:lnTo>
                    <a:pt x="835" y="975"/>
                  </a:lnTo>
                  <a:lnTo>
                    <a:pt x="808" y="1014"/>
                  </a:lnTo>
                  <a:lnTo>
                    <a:pt x="792" y="1102"/>
                  </a:lnTo>
                  <a:lnTo>
                    <a:pt x="728" y="1054"/>
                  </a:lnTo>
                  <a:lnTo>
                    <a:pt x="691" y="1052"/>
                  </a:lnTo>
                  <a:lnTo>
                    <a:pt x="672" y="1062"/>
                  </a:lnTo>
                  <a:lnTo>
                    <a:pt x="660" y="1103"/>
                  </a:lnTo>
                  <a:lnTo>
                    <a:pt x="631" y="1103"/>
                  </a:lnTo>
                  <a:lnTo>
                    <a:pt x="626" y="1086"/>
                  </a:lnTo>
                  <a:lnTo>
                    <a:pt x="578" y="1058"/>
                  </a:lnTo>
                  <a:lnTo>
                    <a:pt x="557" y="1085"/>
                  </a:lnTo>
                  <a:lnTo>
                    <a:pt x="561" y="1115"/>
                  </a:lnTo>
                  <a:lnTo>
                    <a:pt x="493" y="1124"/>
                  </a:lnTo>
                  <a:lnTo>
                    <a:pt x="484" y="1057"/>
                  </a:lnTo>
                  <a:lnTo>
                    <a:pt x="473" y="1046"/>
                  </a:lnTo>
                  <a:lnTo>
                    <a:pt x="462" y="1058"/>
                  </a:lnTo>
                  <a:lnTo>
                    <a:pt x="468" y="1135"/>
                  </a:lnTo>
                  <a:lnTo>
                    <a:pt x="452" y="1143"/>
                  </a:lnTo>
                  <a:lnTo>
                    <a:pt x="412" y="1105"/>
                  </a:lnTo>
                  <a:lnTo>
                    <a:pt x="406" y="1070"/>
                  </a:lnTo>
                  <a:lnTo>
                    <a:pt x="376" y="1074"/>
                  </a:lnTo>
                  <a:lnTo>
                    <a:pt x="377" y="1121"/>
                  </a:lnTo>
                  <a:lnTo>
                    <a:pt x="409" y="1160"/>
                  </a:lnTo>
                  <a:lnTo>
                    <a:pt x="357" y="1205"/>
                  </a:lnTo>
                  <a:lnTo>
                    <a:pt x="336" y="1185"/>
                  </a:lnTo>
                  <a:lnTo>
                    <a:pt x="313" y="1204"/>
                  </a:lnTo>
                  <a:lnTo>
                    <a:pt x="271" y="1153"/>
                  </a:lnTo>
                  <a:lnTo>
                    <a:pt x="279" y="1134"/>
                  </a:lnTo>
                  <a:lnTo>
                    <a:pt x="264" y="1114"/>
                  </a:lnTo>
                  <a:lnTo>
                    <a:pt x="245" y="1121"/>
                  </a:lnTo>
                  <a:lnTo>
                    <a:pt x="233" y="1110"/>
                  </a:lnTo>
                  <a:lnTo>
                    <a:pt x="293" y="1040"/>
                  </a:lnTo>
                  <a:lnTo>
                    <a:pt x="272" y="1037"/>
                  </a:lnTo>
                  <a:lnTo>
                    <a:pt x="227" y="1079"/>
                  </a:lnTo>
                  <a:lnTo>
                    <a:pt x="211" y="1057"/>
                  </a:lnTo>
                  <a:lnTo>
                    <a:pt x="246" y="1014"/>
                  </a:lnTo>
                  <a:lnTo>
                    <a:pt x="236" y="997"/>
                  </a:lnTo>
                  <a:lnTo>
                    <a:pt x="221" y="1000"/>
                  </a:lnTo>
                  <a:lnTo>
                    <a:pt x="183" y="1038"/>
                  </a:lnTo>
                  <a:lnTo>
                    <a:pt x="143" y="1007"/>
                  </a:lnTo>
                  <a:lnTo>
                    <a:pt x="111" y="1034"/>
                  </a:lnTo>
                  <a:lnTo>
                    <a:pt x="140" y="1060"/>
                  </a:lnTo>
                  <a:lnTo>
                    <a:pt x="238" y="1247"/>
                  </a:lnTo>
                  <a:lnTo>
                    <a:pt x="236" y="1265"/>
                  </a:lnTo>
                  <a:lnTo>
                    <a:pt x="65" y="1268"/>
                  </a:lnTo>
                  <a:lnTo>
                    <a:pt x="9" y="1235"/>
                  </a:lnTo>
                  <a:lnTo>
                    <a:pt x="0" y="1158"/>
                  </a:lnTo>
                  <a:lnTo>
                    <a:pt x="132" y="790"/>
                  </a:lnTo>
                  <a:lnTo>
                    <a:pt x="128" y="755"/>
                  </a:lnTo>
                  <a:lnTo>
                    <a:pt x="154" y="739"/>
                  </a:lnTo>
                  <a:lnTo>
                    <a:pt x="231" y="593"/>
                  </a:lnTo>
                  <a:lnTo>
                    <a:pt x="260" y="578"/>
                  </a:lnTo>
                  <a:lnTo>
                    <a:pt x="292" y="498"/>
                  </a:lnTo>
                  <a:lnTo>
                    <a:pt x="325" y="465"/>
                  </a:lnTo>
                  <a:lnTo>
                    <a:pt x="334" y="343"/>
                  </a:lnTo>
                  <a:lnTo>
                    <a:pt x="351" y="330"/>
                  </a:lnTo>
                  <a:lnTo>
                    <a:pt x="351" y="310"/>
                  </a:lnTo>
                  <a:lnTo>
                    <a:pt x="365" y="308"/>
                  </a:lnTo>
                  <a:lnTo>
                    <a:pt x="363" y="328"/>
                  </a:lnTo>
                  <a:lnTo>
                    <a:pt x="396" y="309"/>
                  </a:lnTo>
                  <a:lnTo>
                    <a:pt x="387" y="289"/>
                  </a:lnTo>
                  <a:lnTo>
                    <a:pt x="408" y="283"/>
                  </a:lnTo>
                  <a:lnTo>
                    <a:pt x="401" y="255"/>
                  </a:lnTo>
                  <a:lnTo>
                    <a:pt x="411" y="248"/>
                  </a:lnTo>
                  <a:lnTo>
                    <a:pt x="408" y="240"/>
                  </a:lnTo>
                  <a:lnTo>
                    <a:pt x="421" y="241"/>
                  </a:lnTo>
                  <a:lnTo>
                    <a:pt x="420" y="198"/>
                  </a:lnTo>
                  <a:lnTo>
                    <a:pt x="479" y="155"/>
                  </a:lnTo>
                  <a:lnTo>
                    <a:pt x="507" y="158"/>
                  </a:lnTo>
                  <a:lnTo>
                    <a:pt x="507" y="147"/>
                  </a:lnTo>
                  <a:lnTo>
                    <a:pt x="527" y="149"/>
                  </a:lnTo>
                  <a:lnTo>
                    <a:pt x="531" y="137"/>
                  </a:lnTo>
                  <a:lnTo>
                    <a:pt x="575" y="125"/>
                  </a:lnTo>
                  <a:lnTo>
                    <a:pt x="706" y="15"/>
                  </a:lnTo>
                  <a:lnTo>
                    <a:pt x="774" y="0"/>
                  </a:lnTo>
                  <a:lnTo>
                    <a:pt x="778" y="2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2" name="Group 31">
            <a:extLst>
              <a:ext uri="{FF2B5EF4-FFF2-40B4-BE49-F238E27FC236}">
                <a16:creationId xmlns:a16="http://schemas.microsoft.com/office/drawing/2014/main" id="{6E602CCB-D872-4022-9624-372CFE2EBC6B}"/>
              </a:ext>
            </a:extLst>
          </p:cNvPr>
          <p:cNvGrpSpPr/>
          <p:nvPr/>
        </p:nvGrpSpPr>
        <p:grpSpPr>
          <a:xfrm>
            <a:off x="1678780" y="2407199"/>
            <a:ext cx="6197236" cy="5472602"/>
            <a:chOff x="10626915" y="3676650"/>
            <a:chExt cx="6197236" cy="5472602"/>
          </a:xfrm>
        </p:grpSpPr>
        <p:sp>
          <p:nvSpPr>
            <p:cNvPr id="33" name="Title 12">
              <a:extLst>
                <a:ext uri="{FF2B5EF4-FFF2-40B4-BE49-F238E27FC236}">
                  <a16:creationId xmlns:a16="http://schemas.microsoft.com/office/drawing/2014/main" id="{9B40F4C9-5A3E-4B68-83FE-E27907B4213D}"/>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Singapore</a:t>
              </a:r>
            </a:p>
          </p:txBody>
        </p:sp>
        <p:sp>
          <p:nvSpPr>
            <p:cNvPr id="34" name="Subtitle 13">
              <a:extLst>
                <a:ext uri="{FF2B5EF4-FFF2-40B4-BE49-F238E27FC236}">
                  <a16:creationId xmlns:a16="http://schemas.microsoft.com/office/drawing/2014/main" id="{B5B33A2A-0670-4910-8663-A47E8F3D25BD}"/>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417709594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1A0A60D2-1DDE-486C-B6CD-1642E6346D4B}"/>
              </a:ext>
            </a:extLst>
          </p:cNvPr>
          <p:cNvGrpSpPr/>
          <p:nvPr/>
        </p:nvGrpSpPr>
        <p:grpSpPr>
          <a:xfrm>
            <a:off x="10616227" y="2751535"/>
            <a:ext cx="5481639" cy="4783931"/>
            <a:chOff x="5032375" y="671513"/>
            <a:chExt cx="3654426" cy="3189287"/>
          </a:xfrm>
          <a:solidFill>
            <a:schemeClr val="bg1">
              <a:lumMod val="85000"/>
            </a:schemeClr>
          </a:solidFill>
        </p:grpSpPr>
        <p:sp>
          <p:nvSpPr>
            <p:cNvPr id="9" name="Freeform 5">
              <a:extLst>
                <a:ext uri="{FF2B5EF4-FFF2-40B4-BE49-F238E27FC236}">
                  <a16:creationId xmlns:a16="http://schemas.microsoft.com/office/drawing/2014/main" id="{443B2855-8D2D-4EDC-9290-C4579BDDF142}"/>
                </a:ext>
              </a:extLst>
            </p:cNvPr>
            <p:cNvSpPr>
              <a:spLocks/>
            </p:cNvSpPr>
            <p:nvPr/>
          </p:nvSpPr>
          <p:spPr bwMode="auto">
            <a:xfrm>
              <a:off x="7383463" y="2238375"/>
              <a:ext cx="541338" cy="530225"/>
            </a:xfrm>
            <a:custGeom>
              <a:avLst/>
              <a:gdLst>
                <a:gd name="T0" fmla="*/ 48 w 341"/>
                <a:gd name="T1" fmla="*/ 263 h 334"/>
                <a:gd name="T2" fmla="*/ 43 w 341"/>
                <a:gd name="T3" fmla="*/ 252 h 334"/>
                <a:gd name="T4" fmla="*/ 5 w 341"/>
                <a:gd name="T5" fmla="*/ 169 h 334"/>
                <a:gd name="T6" fmla="*/ 19 w 341"/>
                <a:gd name="T7" fmla="*/ 157 h 334"/>
                <a:gd name="T8" fmla="*/ 39 w 341"/>
                <a:gd name="T9" fmla="*/ 147 h 334"/>
                <a:gd name="T10" fmla="*/ 53 w 341"/>
                <a:gd name="T11" fmla="*/ 126 h 334"/>
                <a:gd name="T12" fmla="*/ 60 w 341"/>
                <a:gd name="T13" fmla="*/ 114 h 334"/>
                <a:gd name="T14" fmla="*/ 70 w 341"/>
                <a:gd name="T15" fmla="*/ 102 h 334"/>
                <a:gd name="T16" fmla="*/ 86 w 341"/>
                <a:gd name="T17" fmla="*/ 80 h 334"/>
                <a:gd name="T18" fmla="*/ 87 w 341"/>
                <a:gd name="T19" fmla="*/ 75 h 334"/>
                <a:gd name="T20" fmla="*/ 101 w 341"/>
                <a:gd name="T21" fmla="*/ 53 h 334"/>
                <a:gd name="T22" fmla="*/ 127 w 341"/>
                <a:gd name="T23" fmla="*/ 44 h 334"/>
                <a:gd name="T24" fmla="*/ 144 w 341"/>
                <a:gd name="T25" fmla="*/ 39 h 334"/>
                <a:gd name="T26" fmla="*/ 187 w 341"/>
                <a:gd name="T27" fmla="*/ 20 h 334"/>
                <a:gd name="T28" fmla="*/ 228 w 341"/>
                <a:gd name="T29" fmla="*/ 0 h 334"/>
                <a:gd name="T30" fmla="*/ 236 w 341"/>
                <a:gd name="T31" fmla="*/ 17 h 334"/>
                <a:gd name="T32" fmla="*/ 257 w 341"/>
                <a:gd name="T33" fmla="*/ 31 h 334"/>
                <a:gd name="T34" fmla="*/ 307 w 341"/>
                <a:gd name="T35" fmla="*/ 73 h 334"/>
                <a:gd name="T36" fmla="*/ 322 w 341"/>
                <a:gd name="T37" fmla="*/ 82 h 334"/>
                <a:gd name="T38" fmla="*/ 336 w 341"/>
                <a:gd name="T39" fmla="*/ 136 h 334"/>
                <a:gd name="T40" fmla="*/ 322 w 341"/>
                <a:gd name="T41" fmla="*/ 160 h 334"/>
                <a:gd name="T42" fmla="*/ 317 w 341"/>
                <a:gd name="T43" fmla="*/ 169 h 334"/>
                <a:gd name="T44" fmla="*/ 296 w 341"/>
                <a:gd name="T45" fmla="*/ 182 h 334"/>
                <a:gd name="T46" fmla="*/ 300 w 341"/>
                <a:gd name="T47" fmla="*/ 217 h 334"/>
                <a:gd name="T48" fmla="*/ 279 w 341"/>
                <a:gd name="T49" fmla="*/ 227 h 334"/>
                <a:gd name="T50" fmla="*/ 231 w 341"/>
                <a:gd name="T51" fmla="*/ 249 h 334"/>
                <a:gd name="T52" fmla="*/ 204 w 341"/>
                <a:gd name="T53" fmla="*/ 252 h 334"/>
                <a:gd name="T54" fmla="*/ 180 w 341"/>
                <a:gd name="T55" fmla="*/ 268 h 334"/>
                <a:gd name="T56" fmla="*/ 175 w 341"/>
                <a:gd name="T57" fmla="*/ 285 h 334"/>
                <a:gd name="T58" fmla="*/ 161 w 341"/>
                <a:gd name="T59" fmla="*/ 307 h 334"/>
                <a:gd name="T60" fmla="*/ 152 w 341"/>
                <a:gd name="T61" fmla="*/ 334 h 334"/>
                <a:gd name="T62" fmla="*/ 122 w 341"/>
                <a:gd name="T63" fmla="*/ 324 h 334"/>
                <a:gd name="T64" fmla="*/ 62 w 341"/>
                <a:gd name="T65" fmla="*/ 27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1" h="334">
                  <a:moveTo>
                    <a:pt x="51" y="278"/>
                  </a:moveTo>
                  <a:lnTo>
                    <a:pt x="48" y="263"/>
                  </a:lnTo>
                  <a:lnTo>
                    <a:pt x="55" y="252"/>
                  </a:lnTo>
                  <a:lnTo>
                    <a:pt x="43" y="252"/>
                  </a:lnTo>
                  <a:lnTo>
                    <a:pt x="0" y="165"/>
                  </a:lnTo>
                  <a:lnTo>
                    <a:pt x="5" y="169"/>
                  </a:lnTo>
                  <a:lnTo>
                    <a:pt x="7" y="164"/>
                  </a:lnTo>
                  <a:lnTo>
                    <a:pt x="19" y="157"/>
                  </a:lnTo>
                  <a:lnTo>
                    <a:pt x="39" y="152"/>
                  </a:lnTo>
                  <a:lnTo>
                    <a:pt x="39" y="147"/>
                  </a:lnTo>
                  <a:lnTo>
                    <a:pt x="56" y="133"/>
                  </a:lnTo>
                  <a:lnTo>
                    <a:pt x="53" y="126"/>
                  </a:lnTo>
                  <a:lnTo>
                    <a:pt x="58" y="126"/>
                  </a:lnTo>
                  <a:lnTo>
                    <a:pt x="60" y="114"/>
                  </a:lnTo>
                  <a:lnTo>
                    <a:pt x="72" y="109"/>
                  </a:lnTo>
                  <a:lnTo>
                    <a:pt x="70" y="102"/>
                  </a:lnTo>
                  <a:lnTo>
                    <a:pt x="87" y="85"/>
                  </a:lnTo>
                  <a:lnTo>
                    <a:pt x="86" y="80"/>
                  </a:lnTo>
                  <a:lnTo>
                    <a:pt x="91" y="80"/>
                  </a:lnTo>
                  <a:lnTo>
                    <a:pt x="87" y="75"/>
                  </a:lnTo>
                  <a:lnTo>
                    <a:pt x="98" y="68"/>
                  </a:lnTo>
                  <a:lnTo>
                    <a:pt x="101" y="53"/>
                  </a:lnTo>
                  <a:lnTo>
                    <a:pt x="120" y="54"/>
                  </a:lnTo>
                  <a:lnTo>
                    <a:pt x="127" y="44"/>
                  </a:lnTo>
                  <a:lnTo>
                    <a:pt x="140" y="49"/>
                  </a:lnTo>
                  <a:lnTo>
                    <a:pt x="144" y="39"/>
                  </a:lnTo>
                  <a:lnTo>
                    <a:pt x="163" y="19"/>
                  </a:lnTo>
                  <a:lnTo>
                    <a:pt x="187" y="20"/>
                  </a:lnTo>
                  <a:lnTo>
                    <a:pt x="194" y="8"/>
                  </a:lnTo>
                  <a:lnTo>
                    <a:pt x="228" y="0"/>
                  </a:lnTo>
                  <a:lnTo>
                    <a:pt x="233" y="5"/>
                  </a:lnTo>
                  <a:lnTo>
                    <a:pt x="236" y="17"/>
                  </a:lnTo>
                  <a:lnTo>
                    <a:pt x="257" y="31"/>
                  </a:lnTo>
                  <a:lnTo>
                    <a:pt x="257" y="31"/>
                  </a:lnTo>
                  <a:lnTo>
                    <a:pt x="288" y="63"/>
                  </a:lnTo>
                  <a:lnTo>
                    <a:pt x="307" y="73"/>
                  </a:lnTo>
                  <a:lnTo>
                    <a:pt x="312" y="82"/>
                  </a:lnTo>
                  <a:lnTo>
                    <a:pt x="322" y="82"/>
                  </a:lnTo>
                  <a:lnTo>
                    <a:pt x="341" y="123"/>
                  </a:lnTo>
                  <a:lnTo>
                    <a:pt x="336" y="136"/>
                  </a:lnTo>
                  <a:lnTo>
                    <a:pt x="319" y="147"/>
                  </a:lnTo>
                  <a:lnTo>
                    <a:pt x="322" y="160"/>
                  </a:lnTo>
                  <a:lnTo>
                    <a:pt x="317" y="162"/>
                  </a:lnTo>
                  <a:lnTo>
                    <a:pt x="317" y="169"/>
                  </a:lnTo>
                  <a:lnTo>
                    <a:pt x="302" y="174"/>
                  </a:lnTo>
                  <a:lnTo>
                    <a:pt x="296" y="182"/>
                  </a:lnTo>
                  <a:lnTo>
                    <a:pt x="295" y="203"/>
                  </a:lnTo>
                  <a:lnTo>
                    <a:pt x="300" y="217"/>
                  </a:lnTo>
                  <a:lnTo>
                    <a:pt x="279" y="227"/>
                  </a:lnTo>
                  <a:lnTo>
                    <a:pt x="279" y="227"/>
                  </a:lnTo>
                  <a:lnTo>
                    <a:pt x="255" y="242"/>
                  </a:lnTo>
                  <a:lnTo>
                    <a:pt x="231" y="249"/>
                  </a:lnTo>
                  <a:lnTo>
                    <a:pt x="214" y="246"/>
                  </a:lnTo>
                  <a:lnTo>
                    <a:pt x="204" y="252"/>
                  </a:lnTo>
                  <a:lnTo>
                    <a:pt x="192" y="251"/>
                  </a:lnTo>
                  <a:lnTo>
                    <a:pt x="180" y="268"/>
                  </a:lnTo>
                  <a:lnTo>
                    <a:pt x="166" y="273"/>
                  </a:lnTo>
                  <a:lnTo>
                    <a:pt x="175" y="285"/>
                  </a:lnTo>
                  <a:lnTo>
                    <a:pt x="158" y="302"/>
                  </a:lnTo>
                  <a:lnTo>
                    <a:pt x="161" y="307"/>
                  </a:lnTo>
                  <a:lnTo>
                    <a:pt x="152" y="324"/>
                  </a:lnTo>
                  <a:lnTo>
                    <a:pt x="152" y="334"/>
                  </a:lnTo>
                  <a:lnTo>
                    <a:pt x="125" y="331"/>
                  </a:lnTo>
                  <a:lnTo>
                    <a:pt x="122" y="324"/>
                  </a:lnTo>
                  <a:lnTo>
                    <a:pt x="101" y="322"/>
                  </a:lnTo>
                  <a:lnTo>
                    <a:pt x="62" y="278"/>
                  </a:lnTo>
                  <a:lnTo>
                    <a:pt x="51" y="27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 name="Freeform 6">
              <a:extLst>
                <a:ext uri="{FF2B5EF4-FFF2-40B4-BE49-F238E27FC236}">
                  <a16:creationId xmlns:a16="http://schemas.microsoft.com/office/drawing/2014/main" id="{07B1910B-4EC0-4127-A58D-C558A17AF8C4}"/>
                </a:ext>
              </a:extLst>
            </p:cNvPr>
            <p:cNvSpPr>
              <a:spLocks/>
            </p:cNvSpPr>
            <p:nvPr/>
          </p:nvSpPr>
          <p:spPr bwMode="auto">
            <a:xfrm>
              <a:off x="6427788" y="2598738"/>
              <a:ext cx="1660525" cy="1096962"/>
            </a:xfrm>
            <a:custGeom>
              <a:avLst/>
              <a:gdLst>
                <a:gd name="T0" fmla="*/ 895 w 1046"/>
                <a:gd name="T1" fmla="*/ 19 h 691"/>
                <a:gd name="T2" fmla="*/ 878 w 1046"/>
                <a:gd name="T3" fmla="*/ 36 h 691"/>
                <a:gd name="T4" fmla="*/ 861 w 1046"/>
                <a:gd name="T5" fmla="*/ 53 h 691"/>
                <a:gd name="T6" fmla="*/ 847 w 1046"/>
                <a:gd name="T7" fmla="*/ 80 h 691"/>
                <a:gd name="T8" fmla="*/ 871 w 1046"/>
                <a:gd name="T9" fmla="*/ 94 h 691"/>
                <a:gd name="T10" fmla="*/ 888 w 1046"/>
                <a:gd name="T11" fmla="*/ 95 h 691"/>
                <a:gd name="T12" fmla="*/ 962 w 1046"/>
                <a:gd name="T13" fmla="*/ 112 h 691"/>
                <a:gd name="T14" fmla="*/ 991 w 1046"/>
                <a:gd name="T15" fmla="*/ 114 h 691"/>
                <a:gd name="T16" fmla="*/ 1013 w 1046"/>
                <a:gd name="T17" fmla="*/ 135 h 691"/>
                <a:gd name="T18" fmla="*/ 1046 w 1046"/>
                <a:gd name="T19" fmla="*/ 174 h 691"/>
                <a:gd name="T20" fmla="*/ 953 w 1046"/>
                <a:gd name="T21" fmla="*/ 266 h 691"/>
                <a:gd name="T22" fmla="*/ 814 w 1046"/>
                <a:gd name="T23" fmla="*/ 418 h 691"/>
                <a:gd name="T24" fmla="*/ 758 w 1046"/>
                <a:gd name="T25" fmla="*/ 455 h 691"/>
                <a:gd name="T26" fmla="*/ 700 w 1046"/>
                <a:gd name="T27" fmla="*/ 508 h 691"/>
                <a:gd name="T28" fmla="*/ 499 w 1046"/>
                <a:gd name="T29" fmla="*/ 616 h 691"/>
                <a:gd name="T30" fmla="*/ 415 w 1046"/>
                <a:gd name="T31" fmla="*/ 621 h 691"/>
                <a:gd name="T32" fmla="*/ 415 w 1046"/>
                <a:gd name="T33" fmla="*/ 660 h 691"/>
                <a:gd name="T34" fmla="*/ 348 w 1046"/>
                <a:gd name="T35" fmla="*/ 650 h 691"/>
                <a:gd name="T36" fmla="*/ 307 w 1046"/>
                <a:gd name="T37" fmla="*/ 669 h 691"/>
                <a:gd name="T38" fmla="*/ 293 w 1046"/>
                <a:gd name="T39" fmla="*/ 691 h 691"/>
                <a:gd name="T40" fmla="*/ 249 w 1046"/>
                <a:gd name="T41" fmla="*/ 684 h 691"/>
                <a:gd name="T42" fmla="*/ 127 w 1046"/>
                <a:gd name="T43" fmla="*/ 652 h 691"/>
                <a:gd name="T44" fmla="*/ 134 w 1046"/>
                <a:gd name="T45" fmla="*/ 635 h 691"/>
                <a:gd name="T46" fmla="*/ 89 w 1046"/>
                <a:gd name="T47" fmla="*/ 619 h 691"/>
                <a:gd name="T48" fmla="*/ 129 w 1046"/>
                <a:gd name="T49" fmla="*/ 597 h 691"/>
                <a:gd name="T50" fmla="*/ 118 w 1046"/>
                <a:gd name="T51" fmla="*/ 570 h 691"/>
                <a:gd name="T52" fmla="*/ 79 w 1046"/>
                <a:gd name="T53" fmla="*/ 553 h 691"/>
                <a:gd name="T54" fmla="*/ 4 w 1046"/>
                <a:gd name="T55" fmla="*/ 541 h 691"/>
                <a:gd name="T56" fmla="*/ 38 w 1046"/>
                <a:gd name="T57" fmla="*/ 469 h 691"/>
                <a:gd name="T58" fmla="*/ 55 w 1046"/>
                <a:gd name="T59" fmla="*/ 462 h 691"/>
                <a:gd name="T60" fmla="*/ 89 w 1046"/>
                <a:gd name="T61" fmla="*/ 450 h 691"/>
                <a:gd name="T62" fmla="*/ 67 w 1046"/>
                <a:gd name="T63" fmla="*/ 394 h 691"/>
                <a:gd name="T64" fmla="*/ 98 w 1046"/>
                <a:gd name="T65" fmla="*/ 379 h 691"/>
                <a:gd name="T66" fmla="*/ 142 w 1046"/>
                <a:gd name="T67" fmla="*/ 353 h 691"/>
                <a:gd name="T68" fmla="*/ 180 w 1046"/>
                <a:gd name="T69" fmla="*/ 350 h 691"/>
                <a:gd name="T70" fmla="*/ 194 w 1046"/>
                <a:gd name="T71" fmla="*/ 339 h 691"/>
                <a:gd name="T72" fmla="*/ 196 w 1046"/>
                <a:gd name="T73" fmla="*/ 333 h 691"/>
                <a:gd name="T74" fmla="*/ 206 w 1046"/>
                <a:gd name="T75" fmla="*/ 316 h 691"/>
                <a:gd name="T76" fmla="*/ 201 w 1046"/>
                <a:gd name="T77" fmla="*/ 295 h 691"/>
                <a:gd name="T78" fmla="*/ 199 w 1046"/>
                <a:gd name="T79" fmla="*/ 281 h 691"/>
                <a:gd name="T80" fmla="*/ 247 w 1046"/>
                <a:gd name="T81" fmla="*/ 276 h 691"/>
                <a:gd name="T82" fmla="*/ 256 w 1046"/>
                <a:gd name="T83" fmla="*/ 227 h 691"/>
                <a:gd name="T84" fmla="*/ 297 w 1046"/>
                <a:gd name="T85" fmla="*/ 222 h 691"/>
                <a:gd name="T86" fmla="*/ 370 w 1046"/>
                <a:gd name="T87" fmla="*/ 196 h 691"/>
                <a:gd name="T88" fmla="*/ 379 w 1046"/>
                <a:gd name="T89" fmla="*/ 172 h 691"/>
                <a:gd name="T90" fmla="*/ 394 w 1046"/>
                <a:gd name="T91" fmla="*/ 128 h 691"/>
                <a:gd name="T92" fmla="*/ 382 w 1046"/>
                <a:gd name="T93" fmla="*/ 99 h 691"/>
                <a:gd name="T94" fmla="*/ 422 w 1046"/>
                <a:gd name="T95" fmla="*/ 111 h 691"/>
                <a:gd name="T96" fmla="*/ 449 w 1046"/>
                <a:gd name="T97" fmla="*/ 92 h 691"/>
                <a:gd name="T98" fmla="*/ 480 w 1046"/>
                <a:gd name="T99" fmla="*/ 78 h 691"/>
                <a:gd name="T100" fmla="*/ 525 w 1046"/>
                <a:gd name="T101" fmla="*/ 102 h 691"/>
                <a:gd name="T102" fmla="*/ 571 w 1046"/>
                <a:gd name="T103" fmla="*/ 104 h 691"/>
                <a:gd name="T104" fmla="*/ 593 w 1046"/>
                <a:gd name="T105" fmla="*/ 97 h 691"/>
                <a:gd name="T106" fmla="*/ 614 w 1046"/>
                <a:gd name="T107" fmla="*/ 89 h 691"/>
                <a:gd name="T108" fmla="*/ 638 w 1046"/>
                <a:gd name="T109" fmla="*/ 71 h 691"/>
                <a:gd name="T110" fmla="*/ 653 w 1046"/>
                <a:gd name="T111" fmla="*/ 61 h 691"/>
                <a:gd name="T112" fmla="*/ 653 w 1046"/>
                <a:gd name="T113" fmla="*/ 51 h 691"/>
                <a:gd name="T114" fmla="*/ 724 w 1046"/>
                <a:gd name="T115" fmla="*/ 97 h 691"/>
                <a:gd name="T116" fmla="*/ 754 w 1046"/>
                <a:gd name="T117" fmla="*/ 97 h 691"/>
                <a:gd name="T118" fmla="*/ 777 w 1046"/>
                <a:gd name="T119" fmla="*/ 60 h 691"/>
                <a:gd name="T120" fmla="*/ 794 w 1046"/>
                <a:gd name="T121" fmla="*/ 24 h 691"/>
                <a:gd name="T122" fmla="*/ 833 w 1046"/>
                <a:gd name="T123" fmla="*/ 22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6" h="691">
                  <a:moveTo>
                    <a:pt x="881" y="0"/>
                  </a:moveTo>
                  <a:lnTo>
                    <a:pt x="895" y="13"/>
                  </a:lnTo>
                  <a:lnTo>
                    <a:pt x="895" y="19"/>
                  </a:lnTo>
                  <a:lnTo>
                    <a:pt x="888" y="27"/>
                  </a:lnTo>
                  <a:lnTo>
                    <a:pt x="876" y="30"/>
                  </a:lnTo>
                  <a:lnTo>
                    <a:pt x="878" y="36"/>
                  </a:lnTo>
                  <a:lnTo>
                    <a:pt x="871" y="44"/>
                  </a:lnTo>
                  <a:lnTo>
                    <a:pt x="864" y="42"/>
                  </a:lnTo>
                  <a:lnTo>
                    <a:pt x="861" y="53"/>
                  </a:lnTo>
                  <a:lnTo>
                    <a:pt x="847" y="48"/>
                  </a:lnTo>
                  <a:lnTo>
                    <a:pt x="844" y="60"/>
                  </a:lnTo>
                  <a:lnTo>
                    <a:pt x="847" y="80"/>
                  </a:lnTo>
                  <a:lnTo>
                    <a:pt x="854" y="82"/>
                  </a:lnTo>
                  <a:lnTo>
                    <a:pt x="859" y="90"/>
                  </a:lnTo>
                  <a:lnTo>
                    <a:pt x="871" y="94"/>
                  </a:lnTo>
                  <a:lnTo>
                    <a:pt x="878" y="82"/>
                  </a:lnTo>
                  <a:lnTo>
                    <a:pt x="890" y="87"/>
                  </a:lnTo>
                  <a:lnTo>
                    <a:pt x="888" y="95"/>
                  </a:lnTo>
                  <a:lnTo>
                    <a:pt x="924" y="106"/>
                  </a:lnTo>
                  <a:lnTo>
                    <a:pt x="943" y="100"/>
                  </a:lnTo>
                  <a:lnTo>
                    <a:pt x="962" y="112"/>
                  </a:lnTo>
                  <a:lnTo>
                    <a:pt x="970" y="111"/>
                  </a:lnTo>
                  <a:lnTo>
                    <a:pt x="984" y="118"/>
                  </a:lnTo>
                  <a:lnTo>
                    <a:pt x="991" y="114"/>
                  </a:lnTo>
                  <a:lnTo>
                    <a:pt x="1001" y="124"/>
                  </a:lnTo>
                  <a:lnTo>
                    <a:pt x="1010" y="124"/>
                  </a:lnTo>
                  <a:lnTo>
                    <a:pt x="1013" y="135"/>
                  </a:lnTo>
                  <a:lnTo>
                    <a:pt x="1025" y="136"/>
                  </a:lnTo>
                  <a:lnTo>
                    <a:pt x="1046" y="174"/>
                  </a:lnTo>
                  <a:lnTo>
                    <a:pt x="1046" y="174"/>
                  </a:lnTo>
                  <a:lnTo>
                    <a:pt x="998" y="228"/>
                  </a:lnTo>
                  <a:lnTo>
                    <a:pt x="984" y="234"/>
                  </a:lnTo>
                  <a:lnTo>
                    <a:pt x="953" y="266"/>
                  </a:lnTo>
                  <a:lnTo>
                    <a:pt x="938" y="275"/>
                  </a:lnTo>
                  <a:lnTo>
                    <a:pt x="890" y="338"/>
                  </a:lnTo>
                  <a:lnTo>
                    <a:pt x="814" y="418"/>
                  </a:lnTo>
                  <a:lnTo>
                    <a:pt x="799" y="428"/>
                  </a:lnTo>
                  <a:lnTo>
                    <a:pt x="790" y="440"/>
                  </a:lnTo>
                  <a:lnTo>
                    <a:pt x="758" y="455"/>
                  </a:lnTo>
                  <a:lnTo>
                    <a:pt x="749" y="474"/>
                  </a:lnTo>
                  <a:lnTo>
                    <a:pt x="724" y="496"/>
                  </a:lnTo>
                  <a:lnTo>
                    <a:pt x="700" y="508"/>
                  </a:lnTo>
                  <a:lnTo>
                    <a:pt x="598" y="583"/>
                  </a:lnTo>
                  <a:lnTo>
                    <a:pt x="523" y="618"/>
                  </a:lnTo>
                  <a:lnTo>
                    <a:pt x="499" y="616"/>
                  </a:lnTo>
                  <a:lnTo>
                    <a:pt x="468" y="606"/>
                  </a:lnTo>
                  <a:lnTo>
                    <a:pt x="436" y="609"/>
                  </a:lnTo>
                  <a:lnTo>
                    <a:pt x="415" y="621"/>
                  </a:lnTo>
                  <a:lnTo>
                    <a:pt x="406" y="633"/>
                  </a:lnTo>
                  <a:lnTo>
                    <a:pt x="403" y="647"/>
                  </a:lnTo>
                  <a:lnTo>
                    <a:pt x="415" y="660"/>
                  </a:lnTo>
                  <a:lnTo>
                    <a:pt x="398" y="664"/>
                  </a:lnTo>
                  <a:lnTo>
                    <a:pt x="374" y="660"/>
                  </a:lnTo>
                  <a:lnTo>
                    <a:pt x="348" y="650"/>
                  </a:lnTo>
                  <a:lnTo>
                    <a:pt x="322" y="650"/>
                  </a:lnTo>
                  <a:lnTo>
                    <a:pt x="309" y="657"/>
                  </a:lnTo>
                  <a:lnTo>
                    <a:pt x="307" y="669"/>
                  </a:lnTo>
                  <a:lnTo>
                    <a:pt x="293" y="684"/>
                  </a:lnTo>
                  <a:lnTo>
                    <a:pt x="298" y="687"/>
                  </a:lnTo>
                  <a:lnTo>
                    <a:pt x="293" y="691"/>
                  </a:lnTo>
                  <a:lnTo>
                    <a:pt x="268" y="684"/>
                  </a:lnTo>
                  <a:lnTo>
                    <a:pt x="262" y="687"/>
                  </a:lnTo>
                  <a:lnTo>
                    <a:pt x="249" y="684"/>
                  </a:lnTo>
                  <a:lnTo>
                    <a:pt x="232" y="672"/>
                  </a:lnTo>
                  <a:lnTo>
                    <a:pt x="199" y="664"/>
                  </a:lnTo>
                  <a:lnTo>
                    <a:pt x="127" y="652"/>
                  </a:lnTo>
                  <a:lnTo>
                    <a:pt x="127" y="652"/>
                  </a:lnTo>
                  <a:lnTo>
                    <a:pt x="125" y="645"/>
                  </a:lnTo>
                  <a:lnTo>
                    <a:pt x="134" y="635"/>
                  </a:lnTo>
                  <a:lnTo>
                    <a:pt x="113" y="626"/>
                  </a:lnTo>
                  <a:lnTo>
                    <a:pt x="113" y="619"/>
                  </a:lnTo>
                  <a:lnTo>
                    <a:pt x="89" y="619"/>
                  </a:lnTo>
                  <a:lnTo>
                    <a:pt x="94" y="607"/>
                  </a:lnTo>
                  <a:lnTo>
                    <a:pt x="113" y="597"/>
                  </a:lnTo>
                  <a:lnTo>
                    <a:pt x="129" y="597"/>
                  </a:lnTo>
                  <a:lnTo>
                    <a:pt x="129" y="592"/>
                  </a:lnTo>
                  <a:lnTo>
                    <a:pt x="118" y="582"/>
                  </a:lnTo>
                  <a:lnTo>
                    <a:pt x="118" y="570"/>
                  </a:lnTo>
                  <a:lnTo>
                    <a:pt x="105" y="561"/>
                  </a:lnTo>
                  <a:lnTo>
                    <a:pt x="82" y="561"/>
                  </a:lnTo>
                  <a:lnTo>
                    <a:pt x="79" y="553"/>
                  </a:lnTo>
                  <a:lnTo>
                    <a:pt x="2" y="556"/>
                  </a:lnTo>
                  <a:lnTo>
                    <a:pt x="0" y="542"/>
                  </a:lnTo>
                  <a:lnTo>
                    <a:pt x="4" y="541"/>
                  </a:lnTo>
                  <a:lnTo>
                    <a:pt x="29" y="503"/>
                  </a:lnTo>
                  <a:lnTo>
                    <a:pt x="29" y="479"/>
                  </a:lnTo>
                  <a:lnTo>
                    <a:pt x="38" y="469"/>
                  </a:lnTo>
                  <a:lnTo>
                    <a:pt x="50" y="466"/>
                  </a:lnTo>
                  <a:lnTo>
                    <a:pt x="46" y="450"/>
                  </a:lnTo>
                  <a:lnTo>
                    <a:pt x="55" y="462"/>
                  </a:lnTo>
                  <a:lnTo>
                    <a:pt x="62" y="454"/>
                  </a:lnTo>
                  <a:lnTo>
                    <a:pt x="88" y="461"/>
                  </a:lnTo>
                  <a:lnTo>
                    <a:pt x="89" y="450"/>
                  </a:lnTo>
                  <a:lnTo>
                    <a:pt x="72" y="431"/>
                  </a:lnTo>
                  <a:lnTo>
                    <a:pt x="79" y="428"/>
                  </a:lnTo>
                  <a:lnTo>
                    <a:pt x="67" y="394"/>
                  </a:lnTo>
                  <a:lnTo>
                    <a:pt x="82" y="382"/>
                  </a:lnTo>
                  <a:lnTo>
                    <a:pt x="93" y="387"/>
                  </a:lnTo>
                  <a:lnTo>
                    <a:pt x="98" y="379"/>
                  </a:lnTo>
                  <a:lnTo>
                    <a:pt x="129" y="379"/>
                  </a:lnTo>
                  <a:lnTo>
                    <a:pt x="129" y="363"/>
                  </a:lnTo>
                  <a:lnTo>
                    <a:pt x="142" y="353"/>
                  </a:lnTo>
                  <a:lnTo>
                    <a:pt x="160" y="365"/>
                  </a:lnTo>
                  <a:lnTo>
                    <a:pt x="182" y="353"/>
                  </a:lnTo>
                  <a:lnTo>
                    <a:pt x="180" y="350"/>
                  </a:lnTo>
                  <a:lnTo>
                    <a:pt x="187" y="350"/>
                  </a:lnTo>
                  <a:lnTo>
                    <a:pt x="194" y="345"/>
                  </a:lnTo>
                  <a:lnTo>
                    <a:pt x="194" y="339"/>
                  </a:lnTo>
                  <a:lnTo>
                    <a:pt x="190" y="339"/>
                  </a:lnTo>
                  <a:lnTo>
                    <a:pt x="189" y="333"/>
                  </a:lnTo>
                  <a:lnTo>
                    <a:pt x="196" y="333"/>
                  </a:lnTo>
                  <a:lnTo>
                    <a:pt x="192" y="327"/>
                  </a:lnTo>
                  <a:lnTo>
                    <a:pt x="201" y="326"/>
                  </a:lnTo>
                  <a:lnTo>
                    <a:pt x="206" y="316"/>
                  </a:lnTo>
                  <a:lnTo>
                    <a:pt x="199" y="307"/>
                  </a:lnTo>
                  <a:lnTo>
                    <a:pt x="192" y="309"/>
                  </a:lnTo>
                  <a:lnTo>
                    <a:pt x="201" y="295"/>
                  </a:lnTo>
                  <a:lnTo>
                    <a:pt x="199" y="290"/>
                  </a:lnTo>
                  <a:lnTo>
                    <a:pt x="199" y="290"/>
                  </a:lnTo>
                  <a:lnTo>
                    <a:pt x="199" y="281"/>
                  </a:lnTo>
                  <a:lnTo>
                    <a:pt x="214" y="286"/>
                  </a:lnTo>
                  <a:lnTo>
                    <a:pt x="221" y="276"/>
                  </a:lnTo>
                  <a:lnTo>
                    <a:pt x="247" y="276"/>
                  </a:lnTo>
                  <a:lnTo>
                    <a:pt x="250" y="240"/>
                  </a:lnTo>
                  <a:lnTo>
                    <a:pt x="256" y="237"/>
                  </a:lnTo>
                  <a:lnTo>
                    <a:pt x="256" y="227"/>
                  </a:lnTo>
                  <a:lnTo>
                    <a:pt x="286" y="225"/>
                  </a:lnTo>
                  <a:lnTo>
                    <a:pt x="292" y="220"/>
                  </a:lnTo>
                  <a:lnTo>
                    <a:pt x="297" y="222"/>
                  </a:lnTo>
                  <a:lnTo>
                    <a:pt x="298" y="215"/>
                  </a:lnTo>
                  <a:lnTo>
                    <a:pt x="348" y="194"/>
                  </a:lnTo>
                  <a:lnTo>
                    <a:pt x="370" y="196"/>
                  </a:lnTo>
                  <a:lnTo>
                    <a:pt x="370" y="188"/>
                  </a:lnTo>
                  <a:lnTo>
                    <a:pt x="382" y="176"/>
                  </a:lnTo>
                  <a:lnTo>
                    <a:pt x="379" y="172"/>
                  </a:lnTo>
                  <a:lnTo>
                    <a:pt x="391" y="152"/>
                  </a:lnTo>
                  <a:lnTo>
                    <a:pt x="384" y="140"/>
                  </a:lnTo>
                  <a:lnTo>
                    <a:pt x="394" y="128"/>
                  </a:lnTo>
                  <a:lnTo>
                    <a:pt x="384" y="126"/>
                  </a:lnTo>
                  <a:lnTo>
                    <a:pt x="382" y="99"/>
                  </a:lnTo>
                  <a:lnTo>
                    <a:pt x="382" y="99"/>
                  </a:lnTo>
                  <a:lnTo>
                    <a:pt x="401" y="97"/>
                  </a:lnTo>
                  <a:lnTo>
                    <a:pt x="406" y="106"/>
                  </a:lnTo>
                  <a:lnTo>
                    <a:pt x="422" y="111"/>
                  </a:lnTo>
                  <a:lnTo>
                    <a:pt x="439" y="99"/>
                  </a:lnTo>
                  <a:lnTo>
                    <a:pt x="442" y="87"/>
                  </a:lnTo>
                  <a:lnTo>
                    <a:pt x="449" y="92"/>
                  </a:lnTo>
                  <a:lnTo>
                    <a:pt x="466" y="83"/>
                  </a:lnTo>
                  <a:lnTo>
                    <a:pt x="477" y="87"/>
                  </a:lnTo>
                  <a:lnTo>
                    <a:pt x="480" y="78"/>
                  </a:lnTo>
                  <a:lnTo>
                    <a:pt x="497" y="94"/>
                  </a:lnTo>
                  <a:lnTo>
                    <a:pt x="520" y="90"/>
                  </a:lnTo>
                  <a:lnTo>
                    <a:pt x="525" y="102"/>
                  </a:lnTo>
                  <a:lnTo>
                    <a:pt x="547" y="107"/>
                  </a:lnTo>
                  <a:lnTo>
                    <a:pt x="545" y="111"/>
                  </a:lnTo>
                  <a:lnTo>
                    <a:pt x="571" y="104"/>
                  </a:lnTo>
                  <a:lnTo>
                    <a:pt x="576" y="109"/>
                  </a:lnTo>
                  <a:lnTo>
                    <a:pt x="588" y="106"/>
                  </a:lnTo>
                  <a:lnTo>
                    <a:pt x="593" y="97"/>
                  </a:lnTo>
                  <a:lnTo>
                    <a:pt x="602" y="95"/>
                  </a:lnTo>
                  <a:lnTo>
                    <a:pt x="598" y="87"/>
                  </a:lnTo>
                  <a:lnTo>
                    <a:pt x="614" y="89"/>
                  </a:lnTo>
                  <a:lnTo>
                    <a:pt x="616" y="80"/>
                  </a:lnTo>
                  <a:lnTo>
                    <a:pt x="640" y="78"/>
                  </a:lnTo>
                  <a:lnTo>
                    <a:pt x="638" y="71"/>
                  </a:lnTo>
                  <a:lnTo>
                    <a:pt x="648" y="71"/>
                  </a:lnTo>
                  <a:lnTo>
                    <a:pt x="643" y="63"/>
                  </a:lnTo>
                  <a:lnTo>
                    <a:pt x="653" y="61"/>
                  </a:lnTo>
                  <a:lnTo>
                    <a:pt x="646" y="53"/>
                  </a:lnTo>
                  <a:lnTo>
                    <a:pt x="653" y="51"/>
                  </a:lnTo>
                  <a:lnTo>
                    <a:pt x="653" y="51"/>
                  </a:lnTo>
                  <a:lnTo>
                    <a:pt x="664" y="51"/>
                  </a:lnTo>
                  <a:lnTo>
                    <a:pt x="703" y="95"/>
                  </a:lnTo>
                  <a:lnTo>
                    <a:pt x="724" y="97"/>
                  </a:lnTo>
                  <a:lnTo>
                    <a:pt x="727" y="104"/>
                  </a:lnTo>
                  <a:lnTo>
                    <a:pt x="754" y="107"/>
                  </a:lnTo>
                  <a:lnTo>
                    <a:pt x="754" y="97"/>
                  </a:lnTo>
                  <a:lnTo>
                    <a:pt x="763" y="80"/>
                  </a:lnTo>
                  <a:lnTo>
                    <a:pt x="760" y="75"/>
                  </a:lnTo>
                  <a:lnTo>
                    <a:pt x="777" y="60"/>
                  </a:lnTo>
                  <a:lnTo>
                    <a:pt x="768" y="48"/>
                  </a:lnTo>
                  <a:lnTo>
                    <a:pt x="782" y="41"/>
                  </a:lnTo>
                  <a:lnTo>
                    <a:pt x="794" y="24"/>
                  </a:lnTo>
                  <a:lnTo>
                    <a:pt x="806" y="25"/>
                  </a:lnTo>
                  <a:lnTo>
                    <a:pt x="816" y="20"/>
                  </a:lnTo>
                  <a:lnTo>
                    <a:pt x="833" y="22"/>
                  </a:lnTo>
                  <a:lnTo>
                    <a:pt x="857" y="15"/>
                  </a:lnTo>
                  <a:lnTo>
                    <a:pt x="88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1" name="Freeform 7">
              <a:extLst>
                <a:ext uri="{FF2B5EF4-FFF2-40B4-BE49-F238E27FC236}">
                  <a16:creationId xmlns:a16="http://schemas.microsoft.com/office/drawing/2014/main" id="{60E54D64-5F51-42C0-8B04-64BBE162CB73}"/>
                </a:ext>
              </a:extLst>
            </p:cNvPr>
            <p:cNvSpPr>
              <a:spLocks/>
            </p:cNvSpPr>
            <p:nvPr/>
          </p:nvSpPr>
          <p:spPr bwMode="auto">
            <a:xfrm>
              <a:off x="6784975" y="1766888"/>
              <a:ext cx="1211263" cy="1008062"/>
            </a:xfrm>
            <a:custGeom>
              <a:avLst/>
              <a:gdLst>
                <a:gd name="T0" fmla="*/ 463 w 763"/>
                <a:gd name="T1" fmla="*/ 13 h 635"/>
                <a:gd name="T2" fmla="*/ 495 w 763"/>
                <a:gd name="T3" fmla="*/ 8 h 635"/>
                <a:gd name="T4" fmla="*/ 531 w 763"/>
                <a:gd name="T5" fmla="*/ 36 h 635"/>
                <a:gd name="T6" fmla="*/ 548 w 763"/>
                <a:gd name="T7" fmla="*/ 34 h 635"/>
                <a:gd name="T8" fmla="*/ 569 w 763"/>
                <a:gd name="T9" fmla="*/ 41 h 635"/>
                <a:gd name="T10" fmla="*/ 591 w 763"/>
                <a:gd name="T11" fmla="*/ 54 h 635"/>
                <a:gd name="T12" fmla="*/ 598 w 763"/>
                <a:gd name="T13" fmla="*/ 49 h 635"/>
                <a:gd name="T14" fmla="*/ 651 w 763"/>
                <a:gd name="T15" fmla="*/ 51 h 635"/>
                <a:gd name="T16" fmla="*/ 682 w 763"/>
                <a:gd name="T17" fmla="*/ 73 h 635"/>
                <a:gd name="T18" fmla="*/ 715 w 763"/>
                <a:gd name="T19" fmla="*/ 90 h 635"/>
                <a:gd name="T20" fmla="*/ 752 w 763"/>
                <a:gd name="T21" fmla="*/ 121 h 635"/>
                <a:gd name="T22" fmla="*/ 752 w 763"/>
                <a:gd name="T23" fmla="*/ 124 h 635"/>
                <a:gd name="T24" fmla="*/ 754 w 763"/>
                <a:gd name="T25" fmla="*/ 177 h 635"/>
                <a:gd name="T26" fmla="*/ 745 w 763"/>
                <a:gd name="T27" fmla="*/ 232 h 635"/>
                <a:gd name="T28" fmla="*/ 711 w 763"/>
                <a:gd name="T29" fmla="*/ 263 h 635"/>
                <a:gd name="T30" fmla="*/ 649 w 763"/>
                <a:gd name="T31" fmla="*/ 299 h 635"/>
                <a:gd name="T32" fmla="*/ 613 w 763"/>
                <a:gd name="T33" fmla="*/ 314 h 635"/>
                <a:gd name="T34" fmla="*/ 571 w 763"/>
                <a:gd name="T35" fmla="*/ 305 h 635"/>
                <a:gd name="T36" fmla="*/ 521 w 763"/>
                <a:gd name="T37" fmla="*/ 336 h 635"/>
                <a:gd name="T38" fmla="*/ 497 w 763"/>
                <a:gd name="T39" fmla="*/ 351 h 635"/>
                <a:gd name="T40" fmla="*/ 464 w 763"/>
                <a:gd name="T41" fmla="*/ 372 h 635"/>
                <a:gd name="T42" fmla="*/ 464 w 763"/>
                <a:gd name="T43" fmla="*/ 382 h 635"/>
                <a:gd name="T44" fmla="*/ 437 w 763"/>
                <a:gd name="T45" fmla="*/ 411 h 635"/>
                <a:gd name="T46" fmla="*/ 433 w 763"/>
                <a:gd name="T47" fmla="*/ 430 h 635"/>
                <a:gd name="T48" fmla="*/ 396 w 763"/>
                <a:gd name="T49" fmla="*/ 454 h 635"/>
                <a:gd name="T50" fmla="*/ 377 w 763"/>
                <a:gd name="T51" fmla="*/ 462 h 635"/>
                <a:gd name="T52" fmla="*/ 425 w 763"/>
                <a:gd name="T53" fmla="*/ 560 h 635"/>
                <a:gd name="T54" fmla="*/ 421 w 763"/>
                <a:gd name="T55" fmla="*/ 577 h 635"/>
                <a:gd name="T56" fmla="*/ 423 w 763"/>
                <a:gd name="T57" fmla="*/ 595 h 635"/>
                <a:gd name="T58" fmla="*/ 391 w 763"/>
                <a:gd name="T59" fmla="*/ 604 h 635"/>
                <a:gd name="T60" fmla="*/ 377 w 763"/>
                <a:gd name="T61" fmla="*/ 619 h 635"/>
                <a:gd name="T62" fmla="*/ 351 w 763"/>
                <a:gd name="T63" fmla="*/ 633 h 635"/>
                <a:gd name="T64" fmla="*/ 322 w 763"/>
                <a:gd name="T65" fmla="*/ 631 h 635"/>
                <a:gd name="T66" fmla="*/ 272 w 763"/>
                <a:gd name="T67" fmla="*/ 618 h 635"/>
                <a:gd name="T68" fmla="*/ 240 w 763"/>
                <a:gd name="T69" fmla="*/ 607 h 635"/>
                <a:gd name="T70" fmla="*/ 214 w 763"/>
                <a:gd name="T71" fmla="*/ 623 h 635"/>
                <a:gd name="T72" fmla="*/ 176 w 763"/>
                <a:gd name="T73" fmla="*/ 621 h 635"/>
                <a:gd name="T74" fmla="*/ 145 w 763"/>
                <a:gd name="T75" fmla="*/ 614 h 635"/>
                <a:gd name="T76" fmla="*/ 77 w 763"/>
                <a:gd name="T77" fmla="*/ 553 h 635"/>
                <a:gd name="T78" fmla="*/ 44 w 763"/>
                <a:gd name="T79" fmla="*/ 508 h 635"/>
                <a:gd name="T80" fmla="*/ 0 w 763"/>
                <a:gd name="T81" fmla="*/ 469 h 635"/>
                <a:gd name="T82" fmla="*/ 70 w 763"/>
                <a:gd name="T83" fmla="*/ 283 h 635"/>
                <a:gd name="T84" fmla="*/ 77 w 763"/>
                <a:gd name="T85" fmla="*/ 251 h 635"/>
                <a:gd name="T86" fmla="*/ 91 w 763"/>
                <a:gd name="T87" fmla="*/ 218 h 635"/>
                <a:gd name="T88" fmla="*/ 111 w 763"/>
                <a:gd name="T89" fmla="*/ 196 h 635"/>
                <a:gd name="T90" fmla="*/ 173 w 763"/>
                <a:gd name="T91" fmla="*/ 153 h 635"/>
                <a:gd name="T92" fmla="*/ 214 w 763"/>
                <a:gd name="T93" fmla="*/ 148 h 635"/>
                <a:gd name="T94" fmla="*/ 241 w 763"/>
                <a:gd name="T95" fmla="*/ 162 h 635"/>
                <a:gd name="T96" fmla="*/ 269 w 763"/>
                <a:gd name="T97" fmla="*/ 116 h 635"/>
                <a:gd name="T98" fmla="*/ 305 w 763"/>
                <a:gd name="T99" fmla="*/ 112 h 635"/>
                <a:gd name="T100" fmla="*/ 289 w 763"/>
                <a:gd name="T101" fmla="*/ 77 h 635"/>
                <a:gd name="T102" fmla="*/ 313 w 763"/>
                <a:gd name="T103" fmla="*/ 66 h 635"/>
                <a:gd name="T104" fmla="*/ 336 w 763"/>
                <a:gd name="T105" fmla="*/ 44 h 635"/>
                <a:gd name="T106" fmla="*/ 363 w 763"/>
                <a:gd name="T107" fmla="*/ 31 h 635"/>
                <a:gd name="T108" fmla="*/ 397 w 763"/>
                <a:gd name="T109" fmla="*/ 46 h 635"/>
                <a:gd name="T110" fmla="*/ 439 w 763"/>
                <a:gd name="T111" fmla="*/ 32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3" h="635">
                  <a:moveTo>
                    <a:pt x="449" y="15"/>
                  </a:moveTo>
                  <a:lnTo>
                    <a:pt x="461" y="8"/>
                  </a:lnTo>
                  <a:lnTo>
                    <a:pt x="463" y="13"/>
                  </a:lnTo>
                  <a:lnTo>
                    <a:pt x="480" y="17"/>
                  </a:lnTo>
                  <a:lnTo>
                    <a:pt x="481" y="12"/>
                  </a:lnTo>
                  <a:lnTo>
                    <a:pt x="495" y="8"/>
                  </a:lnTo>
                  <a:lnTo>
                    <a:pt x="507" y="0"/>
                  </a:lnTo>
                  <a:lnTo>
                    <a:pt x="516" y="19"/>
                  </a:lnTo>
                  <a:lnTo>
                    <a:pt x="531" y="36"/>
                  </a:lnTo>
                  <a:lnTo>
                    <a:pt x="536" y="29"/>
                  </a:lnTo>
                  <a:lnTo>
                    <a:pt x="540" y="36"/>
                  </a:lnTo>
                  <a:lnTo>
                    <a:pt x="548" y="34"/>
                  </a:lnTo>
                  <a:lnTo>
                    <a:pt x="553" y="37"/>
                  </a:lnTo>
                  <a:lnTo>
                    <a:pt x="553" y="37"/>
                  </a:lnTo>
                  <a:lnTo>
                    <a:pt x="569" y="41"/>
                  </a:lnTo>
                  <a:lnTo>
                    <a:pt x="572" y="49"/>
                  </a:lnTo>
                  <a:lnTo>
                    <a:pt x="581" y="44"/>
                  </a:lnTo>
                  <a:lnTo>
                    <a:pt x="591" y="54"/>
                  </a:lnTo>
                  <a:lnTo>
                    <a:pt x="588" y="60"/>
                  </a:lnTo>
                  <a:lnTo>
                    <a:pt x="603" y="53"/>
                  </a:lnTo>
                  <a:lnTo>
                    <a:pt x="598" y="49"/>
                  </a:lnTo>
                  <a:lnTo>
                    <a:pt x="603" y="44"/>
                  </a:lnTo>
                  <a:lnTo>
                    <a:pt x="636" y="58"/>
                  </a:lnTo>
                  <a:lnTo>
                    <a:pt x="651" y="51"/>
                  </a:lnTo>
                  <a:lnTo>
                    <a:pt x="660" y="54"/>
                  </a:lnTo>
                  <a:lnTo>
                    <a:pt x="668" y="75"/>
                  </a:lnTo>
                  <a:lnTo>
                    <a:pt x="682" y="73"/>
                  </a:lnTo>
                  <a:lnTo>
                    <a:pt x="699" y="82"/>
                  </a:lnTo>
                  <a:lnTo>
                    <a:pt x="699" y="89"/>
                  </a:lnTo>
                  <a:lnTo>
                    <a:pt x="715" y="90"/>
                  </a:lnTo>
                  <a:lnTo>
                    <a:pt x="739" y="130"/>
                  </a:lnTo>
                  <a:lnTo>
                    <a:pt x="749" y="128"/>
                  </a:lnTo>
                  <a:lnTo>
                    <a:pt x="752" y="121"/>
                  </a:lnTo>
                  <a:lnTo>
                    <a:pt x="761" y="121"/>
                  </a:lnTo>
                  <a:lnTo>
                    <a:pt x="761" y="121"/>
                  </a:lnTo>
                  <a:lnTo>
                    <a:pt x="752" y="124"/>
                  </a:lnTo>
                  <a:lnTo>
                    <a:pt x="763" y="143"/>
                  </a:lnTo>
                  <a:lnTo>
                    <a:pt x="749" y="153"/>
                  </a:lnTo>
                  <a:lnTo>
                    <a:pt x="754" y="177"/>
                  </a:lnTo>
                  <a:lnTo>
                    <a:pt x="740" y="213"/>
                  </a:lnTo>
                  <a:lnTo>
                    <a:pt x="747" y="223"/>
                  </a:lnTo>
                  <a:lnTo>
                    <a:pt x="745" y="232"/>
                  </a:lnTo>
                  <a:lnTo>
                    <a:pt x="737" y="246"/>
                  </a:lnTo>
                  <a:lnTo>
                    <a:pt x="723" y="247"/>
                  </a:lnTo>
                  <a:lnTo>
                    <a:pt x="711" y="263"/>
                  </a:lnTo>
                  <a:lnTo>
                    <a:pt x="685" y="276"/>
                  </a:lnTo>
                  <a:lnTo>
                    <a:pt x="680" y="292"/>
                  </a:lnTo>
                  <a:lnTo>
                    <a:pt x="649" y="299"/>
                  </a:lnTo>
                  <a:lnTo>
                    <a:pt x="634" y="328"/>
                  </a:lnTo>
                  <a:lnTo>
                    <a:pt x="634" y="328"/>
                  </a:lnTo>
                  <a:lnTo>
                    <a:pt x="613" y="314"/>
                  </a:lnTo>
                  <a:lnTo>
                    <a:pt x="610" y="302"/>
                  </a:lnTo>
                  <a:lnTo>
                    <a:pt x="605" y="297"/>
                  </a:lnTo>
                  <a:lnTo>
                    <a:pt x="571" y="305"/>
                  </a:lnTo>
                  <a:lnTo>
                    <a:pt x="564" y="317"/>
                  </a:lnTo>
                  <a:lnTo>
                    <a:pt x="540" y="316"/>
                  </a:lnTo>
                  <a:lnTo>
                    <a:pt x="521" y="336"/>
                  </a:lnTo>
                  <a:lnTo>
                    <a:pt x="517" y="346"/>
                  </a:lnTo>
                  <a:lnTo>
                    <a:pt x="504" y="341"/>
                  </a:lnTo>
                  <a:lnTo>
                    <a:pt x="497" y="351"/>
                  </a:lnTo>
                  <a:lnTo>
                    <a:pt x="478" y="350"/>
                  </a:lnTo>
                  <a:lnTo>
                    <a:pt x="475" y="365"/>
                  </a:lnTo>
                  <a:lnTo>
                    <a:pt x="464" y="372"/>
                  </a:lnTo>
                  <a:lnTo>
                    <a:pt x="468" y="377"/>
                  </a:lnTo>
                  <a:lnTo>
                    <a:pt x="463" y="377"/>
                  </a:lnTo>
                  <a:lnTo>
                    <a:pt x="464" y="382"/>
                  </a:lnTo>
                  <a:lnTo>
                    <a:pt x="447" y="399"/>
                  </a:lnTo>
                  <a:lnTo>
                    <a:pt x="449" y="406"/>
                  </a:lnTo>
                  <a:lnTo>
                    <a:pt x="437" y="411"/>
                  </a:lnTo>
                  <a:lnTo>
                    <a:pt x="435" y="423"/>
                  </a:lnTo>
                  <a:lnTo>
                    <a:pt x="430" y="423"/>
                  </a:lnTo>
                  <a:lnTo>
                    <a:pt x="433" y="430"/>
                  </a:lnTo>
                  <a:lnTo>
                    <a:pt x="416" y="444"/>
                  </a:lnTo>
                  <a:lnTo>
                    <a:pt x="416" y="449"/>
                  </a:lnTo>
                  <a:lnTo>
                    <a:pt x="396" y="454"/>
                  </a:lnTo>
                  <a:lnTo>
                    <a:pt x="384" y="461"/>
                  </a:lnTo>
                  <a:lnTo>
                    <a:pt x="382" y="466"/>
                  </a:lnTo>
                  <a:lnTo>
                    <a:pt x="377" y="462"/>
                  </a:lnTo>
                  <a:lnTo>
                    <a:pt x="420" y="549"/>
                  </a:lnTo>
                  <a:lnTo>
                    <a:pt x="432" y="549"/>
                  </a:lnTo>
                  <a:lnTo>
                    <a:pt x="425" y="560"/>
                  </a:lnTo>
                  <a:lnTo>
                    <a:pt x="428" y="575"/>
                  </a:lnTo>
                  <a:lnTo>
                    <a:pt x="428" y="575"/>
                  </a:lnTo>
                  <a:lnTo>
                    <a:pt x="421" y="577"/>
                  </a:lnTo>
                  <a:lnTo>
                    <a:pt x="428" y="585"/>
                  </a:lnTo>
                  <a:lnTo>
                    <a:pt x="418" y="587"/>
                  </a:lnTo>
                  <a:lnTo>
                    <a:pt x="423" y="595"/>
                  </a:lnTo>
                  <a:lnTo>
                    <a:pt x="413" y="595"/>
                  </a:lnTo>
                  <a:lnTo>
                    <a:pt x="415" y="602"/>
                  </a:lnTo>
                  <a:lnTo>
                    <a:pt x="391" y="604"/>
                  </a:lnTo>
                  <a:lnTo>
                    <a:pt x="389" y="613"/>
                  </a:lnTo>
                  <a:lnTo>
                    <a:pt x="373" y="611"/>
                  </a:lnTo>
                  <a:lnTo>
                    <a:pt x="377" y="619"/>
                  </a:lnTo>
                  <a:lnTo>
                    <a:pt x="368" y="621"/>
                  </a:lnTo>
                  <a:lnTo>
                    <a:pt x="363" y="630"/>
                  </a:lnTo>
                  <a:lnTo>
                    <a:pt x="351" y="633"/>
                  </a:lnTo>
                  <a:lnTo>
                    <a:pt x="346" y="628"/>
                  </a:lnTo>
                  <a:lnTo>
                    <a:pt x="320" y="635"/>
                  </a:lnTo>
                  <a:lnTo>
                    <a:pt x="322" y="631"/>
                  </a:lnTo>
                  <a:lnTo>
                    <a:pt x="300" y="626"/>
                  </a:lnTo>
                  <a:lnTo>
                    <a:pt x="295" y="614"/>
                  </a:lnTo>
                  <a:lnTo>
                    <a:pt x="272" y="618"/>
                  </a:lnTo>
                  <a:lnTo>
                    <a:pt x="255" y="602"/>
                  </a:lnTo>
                  <a:lnTo>
                    <a:pt x="252" y="611"/>
                  </a:lnTo>
                  <a:lnTo>
                    <a:pt x="240" y="607"/>
                  </a:lnTo>
                  <a:lnTo>
                    <a:pt x="224" y="616"/>
                  </a:lnTo>
                  <a:lnTo>
                    <a:pt x="217" y="611"/>
                  </a:lnTo>
                  <a:lnTo>
                    <a:pt x="214" y="623"/>
                  </a:lnTo>
                  <a:lnTo>
                    <a:pt x="197" y="635"/>
                  </a:lnTo>
                  <a:lnTo>
                    <a:pt x="180" y="630"/>
                  </a:lnTo>
                  <a:lnTo>
                    <a:pt x="176" y="621"/>
                  </a:lnTo>
                  <a:lnTo>
                    <a:pt x="157" y="623"/>
                  </a:lnTo>
                  <a:lnTo>
                    <a:pt x="157" y="623"/>
                  </a:lnTo>
                  <a:lnTo>
                    <a:pt x="145" y="614"/>
                  </a:lnTo>
                  <a:lnTo>
                    <a:pt x="133" y="613"/>
                  </a:lnTo>
                  <a:lnTo>
                    <a:pt x="116" y="597"/>
                  </a:lnTo>
                  <a:lnTo>
                    <a:pt x="77" y="553"/>
                  </a:lnTo>
                  <a:lnTo>
                    <a:pt x="63" y="524"/>
                  </a:lnTo>
                  <a:lnTo>
                    <a:pt x="48" y="519"/>
                  </a:lnTo>
                  <a:lnTo>
                    <a:pt x="44" y="508"/>
                  </a:lnTo>
                  <a:lnTo>
                    <a:pt x="12" y="490"/>
                  </a:lnTo>
                  <a:lnTo>
                    <a:pt x="1" y="474"/>
                  </a:lnTo>
                  <a:lnTo>
                    <a:pt x="0" y="469"/>
                  </a:lnTo>
                  <a:lnTo>
                    <a:pt x="77" y="307"/>
                  </a:lnTo>
                  <a:lnTo>
                    <a:pt x="68" y="305"/>
                  </a:lnTo>
                  <a:lnTo>
                    <a:pt x="70" y="283"/>
                  </a:lnTo>
                  <a:lnTo>
                    <a:pt x="77" y="276"/>
                  </a:lnTo>
                  <a:lnTo>
                    <a:pt x="82" y="258"/>
                  </a:lnTo>
                  <a:lnTo>
                    <a:pt x="77" y="251"/>
                  </a:lnTo>
                  <a:lnTo>
                    <a:pt x="87" y="246"/>
                  </a:lnTo>
                  <a:lnTo>
                    <a:pt x="94" y="225"/>
                  </a:lnTo>
                  <a:lnTo>
                    <a:pt x="91" y="218"/>
                  </a:lnTo>
                  <a:lnTo>
                    <a:pt x="91" y="218"/>
                  </a:lnTo>
                  <a:lnTo>
                    <a:pt x="103" y="217"/>
                  </a:lnTo>
                  <a:lnTo>
                    <a:pt x="111" y="196"/>
                  </a:lnTo>
                  <a:lnTo>
                    <a:pt x="127" y="188"/>
                  </a:lnTo>
                  <a:lnTo>
                    <a:pt x="130" y="176"/>
                  </a:lnTo>
                  <a:lnTo>
                    <a:pt x="173" y="153"/>
                  </a:lnTo>
                  <a:lnTo>
                    <a:pt x="185" y="157"/>
                  </a:lnTo>
                  <a:lnTo>
                    <a:pt x="204" y="141"/>
                  </a:lnTo>
                  <a:lnTo>
                    <a:pt x="214" y="148"/>
                  </a:lnTo>
                  <a:lnTo>
                    <a:pt x="231" y="150"/>
                  </a:lnTo>
                  <a:lnTo>
                    <a:pt x="235" y="162"/>
                  </a:lnTo>
                  <a:lnTo>
                    <a:pt x="241" y="162"/>
                  </a:lnTo>
                  <a:lnTo>
                    <a:pt x="245" y="145"/>
                  </a:lnTo>
                  <a:lnTo>
                    <a:pt x="264" y="130"/>
                  </a:lnTo>
                  <a:lnTo>
                    <a:pt x="269" y="116"/>
                  </a:lnTo>
                  <a:lnTo>
                    <a:pt x="279" y="116"/>
                  </a:lnTo>
                  <a:lnTo>
                    <a:pt x="283" y="111"/>
                  </a:lnTo>
                  <a:lnTo>
                    <a:pt x="305" y="112"/>
                  </a:lnTo>
                  <a:lnTo>
                    <a:pt x="295" y="107"/>
                  </a:lnTo>
                  <a:lnTo>
                    <a:pt x="301" y="92"/>
                  </a:lnTo>
                  <a:lnTo>
                    <a:pt x="289" y="77"/>
                  </a:lnTo>
                  <a:lnTo>
                    <a:pt x="301" y="73"/>
                  </a:lnTo>
                  <a:lnTo>
                    <a:pt x="307" y="66"/>
                  </a:lnTo>
                  <a:lnTo>
                    <a:pt x="313" y="66"/>
                  </a:lnTo>
                  <a:lnTo>
                    <a:pt x="320" y="53"/>
                  </a:lnTo>
                  <a:lnTo>
                    <a:pt x="331" y="54"/>
                  </a:lnTo>
                  <a:lnTo>
                    <a:pt x="336" y="44"/>
                  </a:lnTo>
                  <a:lnTo>
                    <a:pt x="353" y="37"/>
                  </a:lnTo>
                  <a:lnTo>
                    <a:pt x="360" y="44"/>
                  </a:lnTo>
                  <a:lnTo>
                    <a:pt x="363" y="31"/>
                  </a:lnTo>
                  <a:lnTo>
                    <a:pt x="379" y="41"/>
                  </a:lnTo>
                  <a:lnTo>
                    <a:pt x="396" y="39"/>
                  </a:lnTo>
                  <a:lnTo>
                    <a:pt x="397" y="46"/>
                  </a:lnTo>
                  <a:lnTo>
                    <a:pt x="418" y="27"/>
                  </a:lnTo>
                  <a:lnTo>
                    <a:pt x="432" y="37"/>
                  </a:lnTo>
                  <a:lnTo>
                    <a:pt x="439" y="32"/>
                  </a:lnTo>
                  <a:lnTo>
                    <a:pt x="449" y="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 name="Freeform 8">
              <a:extLst>
                <a:ext uri="{FF2B5EF4-FFF2-40B4-BE49-F238E27FC236}">
                  <a16:creationId xmlns:a16="http://schemas.microsoft.com/office/drawing/2014/main" id="{8721F66C-2C78-449F-9ECB-77CF01952DDE}"/>
                </a:ext>
              </a:extLst>
            </p:cNvPr>
            <p:cNvSpPr>
              <a:spLocks/>
            </p:cNvSpPr>
            <p:nvPr/>
          </p:nvSpPr>
          <p:spPr bwMode="auto">
            <a:xfrm>
              <a:off x="7413625" y="1392238"/>
              <a:ext cx="419100" cy="433387"/>
            </a:xfrm>
            <a:custGeom>
              <a:avLst/>
              <a:gdLst>
                <a:gd name="T0" fmla="*/ 221 w 264"/>
                <a:gd name="T1" fmla="*/ 0 h 273"/>
                <a:gd name="T2" fmla="*/ 207 w 264"/>
                <a:gd name="T3" fmla="*/ 19 h 273"/>
                <a:gd name="T4" fmla="*/ 211 w 264"/>
                <a:gd name="T5" fmla="*/ 84 h 273"/>
                <a:gd name="T6" fmla="*/ 247 w 264"/>
                <a:gd name="T7" fmla="*/ 67 h 273"/>
                <a:gd name="T8" fmla="*/ 264 w 264"/>
                <a:gd name="T9" fmla="*/ 75 h 273"/>
                <a:gd name="T10" fmla="*/ 253 w 264"/>
                <a:gd name="T11" fmla="*/ 91 h 273"/>
                <a:gd name="T12" fmla="*/ 248 w 264"/>
                <a:gd name="T13" fmla="*/ 111 h 273"/>
                <a:gd name="T14" fmla="*/ 235 w 264"/>
                <a:gd name="T15" fmla="*/ 135 h 273"/>
                <a:gd name="T16" fmla="*/ 195 w 264"/>
                <a:gd name="T17" fmla="*/ 144 h 273"/>
                <a:gd name="T18" fmla="*/ 188 w 264"/>
                <a:gd name="T19" fmla="*/ 169 h 273"/>
                <a:gd name="T20" fmla="*/ 202 w 264"/>
                <a:gd name="T21" fmla="*/ 183 h 273"/>
                <a:gd name="T22" fmla="*/ 231 w 264"/>
                <a:gd name="T23" fmla="*/ 185 h 273"/>
                <a:gd name="T24" fmla="*/ 223 w 264"/>
                <a:gd name="T25" fmla="*/ 203 h 273"/>
                <a:gd name="T26" fmla="*/ 193 w 264"/>
                <a:gd name="T27" fmla="*/ 219 h 273"/>
                <a:gd name="T28" fmla="*/ 169 w 264"/>
                <a:gd name="T29" fmla="*/ 238 h 273"/>
                <a:gd name="T30" fmla="*/ 169 w 264"/>
                <a:gd name="T31" fmla="*/ 253 h 273"/>
                <a:gd name="T32" fmla="*/ 161 w 264"/>
                <a:gd name="T33" fmla="*/ 267 h 273"/>
                <a:gd name="T34" fmla="*/ 157 w 264"/>
                <a:gd name="T35" fmla="*/ 273 h 273"/>
                <a:gd name="T36" fmla="*/ 144 w 264"/>
                <a:gd name="T37" fmla="*/ 272 h 273"/>
                <a:gd name="T38" fmla="*/ 135 w 264"/>
                <a:gd name="T39" fmla="*/ 272 h 273"/>
                <a:gd name="T40" fmla="*/ 111 w 264"/>
                <a:gd name="T41" fmla="*/ 236 h 273"/>
                <a:gd name="T42" fmla="*/ 85 w 264"/>
                <a:gd name="T43" fmla="*/ 248 h 273"/>
                <a:gd name="T44" fmla="*/ 67 w 264"/>
                <a:gd name="T45" fmla="*/ 249 h 273"/>
                <a:gd name="T46" fmla="*/ 53 w 264"/>
                <a:gd name="T47" fmla="*/ 251 h 273"/>
                <a:gd name="T48" fmla="*/ 56 w 264"/>
                <a:gd name="T49" fmla="*/ 229 h 273"/>
                <a:gd name="T50" fmla="*/ 61 w 264"/>
                <a:gd name="T51" fmla="*/ 203 h 273"/>
                <a:gd name="T52" fmla="*/ 43 w 264"/>
                <a:gd name="T53" fmla="*/ 197 h 273"/>
                <a:gd name="T54" fmla="*/ 25 w 264"/>
                <a:gd name="T55" fmla="*/ 205 h 273"/>
                <a:gd name="T56" fmla="*/ 0 w 264"/>
                <a:gd name="T57" fmla="*/ 195 h 273"/>
                <a:gd name="T58" fmla="*/ 15 w 264"/>
                <a:gd name="T59" fmla="*/ 157 h 273"/>
                <a:gd name="T60" fmla="*/ 24 w 264"/>
                <a:gd name="T61" fmla="*/ 152 h 273"/>
                <a:gd name="T62" fmla="*/ 39 w 264"/>
                <a:gd name="T63" fmla="*/ 113 h 273"/>
                <a:gd name="T64" fmla="*/ 70 w 264"/>
                <a:gd name="T65" fmla="*/ 113 h 273"/>
                <a:gd name="T66" fmla="*/ 77 w 264"/>
                <a:gd name="T67" fmla="*/ 115 h 273"/>
                <a:gd name="T68" fmla="*/ 108 w 264"/>
                <a:gd name="T69" fmla="*/ 94 h 273"/>
                <a:gd name="T70" fmla="*/ 106 w 264"/>
                <a:gd name="T71" fmla="*/ 77 h 273"/>
                <a:gd name="T72" fmla="*/ 130 w 264"/>
                <a:gd name="T73" fmla="*/ 62 h 273"/>
                <a:gd name="T74" fmla="*/ 135 w 264"/>
                <a:gd name="T75" fmla="*/ 40 h 273"/>
                <a:gd name="T76" fmla="*/ 157 w 264"/>
                <a:gd name="T77" fmla="*/ 41 h 273"/>
                <a:gd name="T78" fmla="*/ 157 w 264"/>
                <a:gd name="T79" fmla="*/ 28 h 273"/>
                <a:gd name="T80" fmla="*/ 187 w 264"/>
                <a:gd name="T81" fmla="*/ 19 h 273"/>
                <a:gd name="T82" fmla="*/ 211 w 264"/>
                <a:gd name="T83" fmla="*/ 12 h 273"/>
                <a:gd name="T84" fmla="*/ 202 w 264"/>
                <a:gd name="T85" fmla="*/ 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 h="273">
                  <a:moveTo>
                    <a:pt x="202" y="2"/>
                  </a:moveTo>
                  <a:lnTo>
                    <a:pt x="221" y="0"/>
                  </a:lnTo>
                  <a:lnTo>
                    <a:pt x="226" y="11"/>
                  </a:lnTo>
                  <a:lnTo>
                    <a:pt x="207" y="19"/>
                  </a:lnTo>
                  <a:lnTo>
                    <a:pt x="202" y="57"/>
                  </a:lnTo>
                  <a:lnTo>
                    <a:pt x="211" y="84"/>
                  </a:lnTo>
                  <a:lnTo>
                    <a:pt x="231" y="86"/>
                  </a:lnTo>
                  <a:lnTo>
                    <a:pt x="247" y="67"/>
                  </a:lnTo>
                  <a:lnTo>
                    <a:pt x="262" y="63"/>
                  </a:lnTo>
                  <a:lnTo>
                    <a:pt x="264" y="75"/>
                  </a:lnTo>
                  <a:lnTo>
                    <a:pt x="252" y="81"/>
                  </a:lnTo>
                  <a:lnTo>
                    <a:pt x="253" y="91"/>
                  </a:lnTo>
                  <a:lnTo>
                    <a:pt x="247" y="103"/>
                  </a:lnTo>
                  <a:lnTo>
                    <a:pt x="248" y="111"/>
                  </a:lnTo>
                  <a:lnTo>
                    <a:pt x="240" y="110"/>
                  </a:lnTo>
                  <a:lnTo>
                    <a:pt x="235" y="135"/>
                  </a:lnTo>
                  <a:lnTo>
                    <a:pt x="204" y="130"/>
                  </a:lnTo>
                  <a:lnTo>
                    <a:pt x="195" y="144"/>
                  </a:lnTo>
                  <a:lnTo>
                    <a:pt x="181" y="145"/>
                  </a:lnTo>
                  <a:lnTo>
                    <a:pt x="188" y="169"/>
                  </a:lnTo>
                  <a:lnTo>
                    <a:pt x="202" y="173"/>
                  </a:lnTo>
                  <a:lnTo>
                    <a:pt x="202" y="183"/>
                  </a:lnTo>
                  <a:lnTo>
                    <a:pt x="212" y="190"/>
                  </a:lnTo>
                  <a:lnTo>
                    <a:pt x="231" y="185"/>
                  </a:lnTo>
                  <a:lnTo>
                    <a:pt x="238" y="197"/>
                  </a:lnTo>
                  <a:lnTo>
                    <a:pt x="223" y="203"/>
                  </a:lnTo>
                  <a:lnTo>
                    <a:pt x="221" y="214"/>
                  </a:lnTo>
                  <a:lnTo>
                    <a:pt x="193" y="219"/>
                  </a:lnTo>
                  <a:lnTo>
                    <a:pt x="181" y="234"/>
                  </a:lnTo>
                  <a:lnTo>
                    <a:pt x="169" y="238"/>
                  </a:lnTo>
                  <a:lnTo>
                    <a:pt x="166" y="248"/>
                  </a:lnTo>
                  <a:lnTo>
                    <a:pt x="169" y="253"/>
                  </a:lnTo>
                  <a:lnTo>
                    <a:pt x="157" y="260"/>
                  </a:lnTo>
                  <a:lnTo>
                    <a:pt x="161" y="267"/>
                  </a:lnTo>
                  <a:lnTo>
                    <a:pt x="157" y="273"/>
                  </a:lnTo>
                  <a:lnTo>
                    <a:pt x="157" y="273"/>
                  </a:lnTo>
                  <a:lnTo>
                    <a:pt x="152" y="270"/>
                  </a:lnTo>
                  <a:lnTo>
                    <a:pt x="144" y="272"/>
                  </a:lnTo>
                  <a:lnTo>
                    <a:pt x="140" y="265"/>
                  </a:lnTo>
                  <a:lnTo>
                    <a:pt x="135" y="272"/>
                  </a:lnTo>
                  <a:lnTo>
                    <a:pt x="120" y="255"/>
                  </a:lnTo>
                  <a:lnTo>
                    <a:pt x="111" y="236"/>
                  </a:lnTo>
                  <a:lnTo>
                    <a:pt x="99" y="244"/>
                  </a:lnTo>
                  <a:lnTo>
                    <a:pt x="85" y="248"/>
                  </a:lnTo>
                  <a:lnTo>
                    <a:pt x="84" y="253"/>
                  </a:lnTo>
                  <a:lnTo>
                    <a:pt x="67" y="249"/>
                  </a:lnTo>
                  <a:lnTo>
                    <a:pt x="65" y="244"/>
                  </a:lnTo>
                  <a:lnTo>
                    <a:pt x="53" y="251"/>
                  </a:lnTo>
                  <a:lnTo>
                    <a:pt x="53" y="251"/>
                  </a:lnTo>
                  <a:lnTo>
                    <a:pt x="56" y="229"/>
                  </a:lnTo>
                  <a:lnTo>
                    <a:pt x="51" y="224"/>
                  </a:lnTo>
                  <a:lnTo>
                    <a:pt x="61" y="203"/>
                  </a:lnTo>
                  <a:lnTo>
                    <a:pt x="48" y="203"/>
                  </a:lnTo>
                  <a:lnTo>
                    <a:pt x="43" y="197"/>
                  </a:lnTo>
                  <a:lnTo>
                    <a:pt x="24" y="202"/>
                  </a:lnTo>
                  <a:lnTo>
                    <a:pt x="25" y="205"/>
                  </a:lnTo>
                  <a:lnTo>
                    <a:pt x="7" y="212"/>
                  </a:lnTo>
                  <a:lnTo>
                    <a:pt x="0" y="195"/>
                  </a:lnTo>
                  <a:lnTo>
                    <a:pt x="20" y="180"/>
                  </a:lnTo>
                  <a:lnTo>
                    <a:pt x="15" y="157"/>
                  </a:lnTo>
                  <a:lnTo>
                    <a:pt x="24" y="159"/>
                  </a:lnTo>
                  <a:lnTo>
                    <a:pt x="24" y="152"/>
                  </a:lnTo>
                  <a:lnTo>
                    <a:pt x="32" y="152"/>
                  </a:lnTo>
                  <a:lnTo>
                    <a:pt x="39" y="113"/>
                  </a:lnTo>
                  <a:lnTo>
                    <a:pt x="63" y="99"/>
                  </a:lnTo>
                  <a:lnTo>
                    <a:pt x="70" y="113"/>
                  </a:lnTo>
                  <a:lnTo>
                    <a:pt x="77" y="110"/>
                  </a:lnTo>
                  <a:lnTo>
                    <a:pt x="77" y="115"/>
                  </a:lnTo>
                  <a:lnTo>
                    <a:pt x="108" y="108"/>
                  </a:lnTo>
                  <a:lnTo>
                    <a:pt x="108" y="94"/>
                  </a:lnTo>
                  <a:lnTo>
                    <a:pt x="113" y="92"/>
                  </a:lnTo>
                  <a:lnTo>
                    <a:pt x="106" y="77"/>
                  </a:lnTo>
                  <a:lnTo>
                    <a:pt x="118" y="75"/>
                  </a:lnTo>
                  <a:lnTo>
                    <a:pt x="130" y="62"/>
                  </a:lnTo>
                  <a:lnTo>
                    <a:pt x="125" y="41"/>
                  </a:lnTo>
                  <a:lnTo>
                    <a:pt x="135" y="40"/>
                  </a:lnTo>
                  <a:lnTo>
                    <a:pt x="133" y="48"/>
                  </a:lnTo>
                  <a:lnTo>
                    <a:pt x="157" y="41"/>
                  </a:lnTo>
                  <a:lnTo>
                    <a:pt x="157" y="28"/>
                  </a:lnTo>
                  <a:lnTo>
                    <a:pt x="157" y="28"/>
                  </a:lnTo>
                  <a:lnTo>
                    <a:pt x="187" y="26"/>
                  </a:lnTo>
                  <a:lnTo>
                    <a:pt x="187" y="19"/>
                  </a:lnTo>
                  <a:lnTo>
                    <a:pt x="202" y="23"/>
                  </a:lnTo>
                  <a:lnTo>
                    <a:pt x="211" y="12"/>
                  </a:lnTo>
                  <a:lnTo>
                    <a:pt x="207" y="12"/>
                  </a:lnTo>
                  <a:lnTo>
                    <a:pt x="202"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 name="Freeform 9">
              <a:extLst>
                <a:ext uri="{FF2B5EF4-FFF2-40B4-BE49-F238E27FC236}">
                  <a16:creationId xmlns:a16="http://schemas.microsoft.com/office/drawing/2014/main" id="{110F262B-723C-456C-AE59-DDF3C7BC2A19}"/>
                </a:ext>
              </a:extLst>
            </p:cNvPr>
            <p:cNvSpPr>
              <a:spLocks/>
            </p:cNvSpPr>
            <p:nvPr/>
          </p:nvSpPr>
          <p:spPr bwMode="auto">
            <a:xfrm>
              <a:off x="7242175" y="671513"/>
              <a:ext cx="1219200" cy="765175"/>
            </a:xfrm>
            <a:custGeom>
              <a:avLst/>
              <a:gdLst>
                <a:gd name="T0" fmla="*/ 523 w 768"/>
                <a:gd name="T1" fmla="*/ 24 h 482"/>
                <a:gd name="T2" fmla="*/ 620 w 768"/>
                <a:gd name="T3" fmla="*/ 23 h 482"/>
                <a:gd name="T4" fmla="*/ 723 w 768"/>
                <a:gd name="T5" fmla="*/ 200 h 482"/>
                <a:gd name="T6" fmla="*/ 768 w 768"/>
                <a:gd name="T7" fmla="*/ 273 h 482"/>
                <a:gd name="T8" fmla="*/ 744 w 768"/>
                <a:gd name="T9" fmla="*/ 289 h 482"/>
                <a:gd name="T10" fmla="*/ 708 w 768"/>
                <a:gd name="T11" fmla="*/ 282 h 482"/>
                <a:gd name="T12" fmla="*/ 713 w 768"/>
                <a:gd name="T13" fmla="*/ 294 h 482"/>
                <a:gd name="T14" fmla="*/ 706 w 768"/>
                <a:gd name="T15" fmla="*/ 325 h 482"/>
                <a:gd name="T16" fmla="*/ 699 w 768"/>
                <a:gd name="T17" fmla="*/ 350 h 482"/>
                <a:gd name="T18" fmla="*/ 708 w 768"/>
                <a:gd name="T19" fmla="*/ 362 h 482"/>
                <a:gd name="T20" fmla="*/ 716 w 768"/>
                <a:gd name="T21" fmla="*/ 379 h 482"/>
                <a:gd name="T22" fmla="*/ 694 w 768"/>
                <a:gd name="T23" fmla="*/ 407 h 482"/>
                <a:gd name="T24" fmla="*/ 691 w 768"/>
                <a:gd name="T25" fmla="*/ 429 h 482"/>
                <a:gd name="T26" fmla="*/ 649 w 768"/>
                <a:gd name="T27" fmla="*/ 427 h 482"/>
                <a:gd name="T28" fmla="*/ 634 w 768"/>
                <a:gd name="T29" fmla="*/ 378 h 482"/>
                <a:gd name="T30" fmla="*/ 615 w 768"/>
                <a:gd name="T31" fmla="*/ 352 h 482"/>
                <a:gd name="T32" fmla="*/ 591 w 768"/>
                <a:gd name="T33" fmla="*/ 369 h 482"/>
                <a:gd name="T34" fmla="*/ 557 w 768"/>
                <a:gd name="T35" fmla="*/ 364 h 482"/>
                <a:gd name="T36" fmla="*/ 538 w 768"/>
                <a:gd name="T37" fmla="*/ 374 h 482"/>
                <a:gd name="T38" fmla="*/ 519 w 768"/>
                <a:gd name="T39" fmla="*/ 386 h 482"/>
                <a:gd name="T40" fmla="*/ 516 w 768"/>
                <a:gd name="T41" fmla="*/ 403 h 482"/>
                <a:gd name="T42" fmla="*/ 471 w 768"/>
                <a:gd name="T43" fmla="*/ 437 h 482"/>
                <a:gd name="T44" fmla="*/ 469 w 768"/>
                <a:gd name="T45" fmla="*/ 465 h 482"/>
                <a:gd name="T46" fmla="*/ 415 w 768"/>
                <a:gd name="T47" fmla="*/ 432 h 482"/>
                <a:gd name="T48" fmla="*/ 399 w 768"/>
                <a:gd name="T49" fmla="*/ 405 h 482"/>
                <a:gd name="T50" fmla="*/ 375 w 768"/>
                <a:gd name="T51" fmla="*/ 429 h 482"/>
                <a:gd name="T52" fmla="*/ 356 w 768"/>
                <a:gd name="T53" fmla="*/ 424 h 482"/>
                <a:gd name="T54" fmla="*/ 308 w 768"/>
                <a:gd name="T55" fmla="*/ 444 h 482"/>
                <a:gd name="T56" fmla="*/ 274 w 768"/>
                <a:gd name="T57" fmla="*/ 458 h 482"/>
                <a:gd name="T58" fmla="*/ 310 w 768"/>
                <a:gd name="T59" fmla="*/ 456 h 482"/>
                <a:gd name="T60" fmla="*/ 310 w 768"/>
                <a:gd name="T61" fmla="*/ 477 h 482"/>
                <a:gd name="T62" fmla="*/ 265 w 768"/>
                <a:gd name="T63" fmla="*/ 482 h 482"/>
                <a:gd name="T64" fmla="*/ 243 w 768"/>
                <a:gd name="T65" fmla="*/ 466 h 482"/>
                <a:gd name="T66" fmla="*/ 236 w 768"/>
                <a:gd name="T67" fmla="*/ 449 h 482"/>
                <a:gd name="T68" fmla="*/ 257 w 768"/>
                <a:gd name="T69" fmla="*/ 442 h 482"/>
                <a:gd name="T70" fmla="*/ 207 w 768"/>
                <a:gd name="T71" fmla="*/ 432 h 482"/>
                <a:gd name="T72" fmla="*/ 200 w 768"/>
                <a:gd name="T73" fmla="*/ 430 h 482"/>
                <a:gd name="T74" fmla="*/ 161 w 768"/>
                <a:gd name="T75" fmla="*/ 449 h 482"/>
                <a:gd name="T76" fmla="*/ 127 w 768"/>
                <a:gd name="T77" fmla="*/ 432 h 482"/>
                <a:gd name="T78" fmla="*/ 94 w 768"/>
                <a:gd name="T79" fmla="*/ 415 h 482"/>
                <a:gd name="T80" fmla="*/ 84 w 768"/>
                <a:gd name="T81" fmla="*/ 398 h 482"/>
                <a:gd name="T82" fmla="*/ 34 w 768"/>
                <a:gd name="T83" fmla="*/ 405 h 482"/>
                <a:gd name="T84" fmla="*/ 1 w 768"/>
                <a:gd name="T85" fmla="*/ 378 h 482"/>
                <a:gd name="T86" fmla="*/ 24 w 768"/>
                <a:gd name="T87" fmla="*/ 349 h 482"/>
                <a:gd name="T88" fmla="*/ 67 w 768"/>
                <a:gd name="T89" fmla="*/ 320 h 482"/>
                <a:gd name="T90" fmla="*/ 89 w 768"/>
                <a:gd name="T91" fmla="*/ 232 h 482"/>
                <a:gd name="T92" fmla="*/ 106 w 768"/>
                <a:gd name="T93" fmla="*/ 214 h 482"/>
                <a:gd name="T94" fmla="*/ 111 w 768"/>
                <a:gd name="T95" fmla="*/ 205 h 482"/>
                <a:gd name="T96" fmla="*/ 137 w 768"/>
                <a:gd name="T97" fmla="*/ 193 h 482"/>
                <a:gd name="T98" fmla="*/ 147 w 768"/>
                <a:gd name="T99" fmla="*/ 188 h 482"/>
                <a:gd name="T100" fmla="*/ 181 w 768"/>
                <a:gd name="T101" fmla="*/ 161 h 482"/>
                <a:gd name="T102" fmla="*/ 192 w 768"/>
                <a:gd name="T103" fmla="*/ 151 h 482"/>
                <a:gd name="T104" fmla="*/ 231 w 768"/>
                <a:gd name="T105" fmla="*/ 115 h 482"/>
                <a:gd name="T106" fmla="*/ 253 w 768"/>
                <a:gd name="T107" fmla="*/ 79 h 482"/>
                <a:gd name="T108" fmla="*/ 341 w 768"/>
                <a:gd name="T109" fmla="*/ 52 h 482"/>
                <a:gd name="T110" fmla="*/ 370 w 768"/>
                <a:gd name="T111" fmla="*/ 11 h 482"/>
                <a:gd name="T112" fmla="*/ 411 w 768"/>
                <a:gd name="T113" fmla="*/ 9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8" h="482">
                  <a:moveTo>
                    <a:pt x="459" y="0"/>
                  </a:moveTo>
                  <a:lnTo>
                    <a:pt x="493" y="7"/>
                  </a:lnTo>
                  <a:lnTo>
                    <a:pt x="523" y="24"/>
                  </a:lnTo>
                  <a:lnTo>
                    <a:pt x="536" y="23"/>
                  </a:lnTo>
                  <a:lnTo>
                    <a:pt x="545" y="31"/>
                  </a:lnTo>
                  <a:lnTo>
                    <a:pt x="620" y="23"/>
                  </a:lnTo>
                  <a:lnTo>
                    <a:pt x="682" y="33"/>
                  </a:lnTo>
                  <a:lnTo>
                    <a:pt x="723" y="156"/>
                  </a:lnTo>
                  <a:lnTo>
                    <a:pt x="723" y="200"/>
                  </a:lnTo>
                  <a:lnTo>
                    <a:pt x="742" y="222"/>
                  </a:lnTo>
                  <a:lnTo>
                    <a:pt x="752" y="261"/>
                  </a:lnTo>
                  <a:lnTo>
                    <a:pt x="768" y="273"/>
                  </a:lnTo>
                  <a:lnTo>
                    <a:pt x="768" y="273"/>
                  </a:lnTo>
                  <a:lnTo>
                    <a:pt x="754" y="275"/>
                  </a:lnTo>
                  <a:lnTo>
                    <a:pt x="744" y="289"/>
                  </a:lnTo>
                  <a:lnTo>
                    <a:pt x="735" y="282"/>
                  </a:lnTo>
                  <a:lnTo>
                    <a:pt x="728" y="287"/>
                  </a:lnTo>
                  <a:lnTo>
                    <a:pt x="708" y="282"/>
                  </a:lnTo>
                  <a:lnTo>
                    <a:pt x="701" y="289"/>
                  </a:lnTo>
                  <a:lnTo>
                    <a:pt x="680" y="294"/>
                  </a:lnTo>
                  <a:lnTo>
                    <a:pt x="713" y="294"/>
                  </a:lnTo>
                  <a:lnTo>
                    <a:pt x="713" y="302"/>
                  </a:lnTo>
                  <a:lnTo>
                    <a:pt x="704" y="309"/>
                  </a:lnTo>
                  <a:lnTo>
                    <a:pt x="706" y="325"/>
                  </a:lnTo>
                  <a:lnTo>
                    <a:pt x="694" y="340"/>
                  </a:lnTo>
                  <a:lnTo>
                    <a:pt x="701" y="345"/>
                  </a:lnTo>
                  <a:lnTo>
                    <a:pt x="699" y="350"/>
                  </a:lnTo>
                  <a:lnTo>
                    <a:pt x="711" y="352"/>
                  </a:lnTo>
                  <a:lnTo>
                    <a:pt x="704" y="357"/>
                  </a:lnTo>
                  <a:lnTo>
                    <a:pt x="708" y="362"/>
                  </a:lnTo>
                  <a:lnTo>
                    <a:pt x="728" y="371"/>
                  </a:lnTo>
                  <a:lnTo>
                    <a:pt x="728" y="379"/>
                  </a:lnTo>
                  <a:lnTo>
                    <a:pt x="716" y="379"/>
                  </a:lnTo>
                  <a:lnTo>
                    <a:pt x="709" y="389"/>
                  </a:lnTo>
                  <a:lnTo>
                    <a:pt x="691" y="389"/>
                  </a:lnTo>
                  <a:lnTo>
                    <a:pt x="694" y="407"/>
                  </a:lnTo>
                  <a:lnTo>
                    <a:pt x="711" y="408"/>
                  </a:lnTo>
                  <a:lnTo>
                    <a:pt x="709" y="430"/>
                  </a:lnTo>
                  <a:lnTo>
                    <a:pt x="691" y="429"/>
                  </a:lnTo>
                  <a:lnTo>
                    <a:pt x="679" y="436"/>
                  </a:lnTo>
                  <a:lnTo>
                    <a:pt x="658" y="436"/>
                  </a:lnTo>
                  <a:lnTo>
                    <a:pt x="649" y="427"/>
                  </a:lnTo>
                  <a:lnTo>
                    <a:pt x="646" y="407"/>
                  </a:lnTo>
                  <a:lnTo>
                    <a:pt x="632" y="400"/>
                  </a:lnTo>
                  <a:lnTo>
                    <a:pt x="634" y="378"/>
                  </a:lnTo>
                  <a:lnTo>
                    <a:pt x="620" y="369"/>
                  </a:lnTo>
                  <a:lnTo>
                    <a:pt x="627" y="362"/>
                  </a:lnTo>
                  <a:lnTo>
                    <a:pt x="615" y="352"/>
                  </a:lnTo>
                  <a:lnTo>
                    <a:pt x="596" y="362"/>
                  </a:lnTo>
                  <a:lnTo>
                    <a:pt x="591" y="360"/>
                  </a:lnTo>
                  <a:lnTo>
                    <a:pt x="591" y="369"/>
                  </a:lnTo>
                  <a:lnTo>
                    <a:pt x="583" y="378"/>
                  </a:lnTo>
                  <a:lnTo>
                    <a:pt x="577" y="369"/>
                  </a:lnTo>
                  <a:lnTo>
                    <a:pt x="557" y="364"/>
                  </a:lnTo>
                  <a:lnTo>
                    <a:pt x="553" y="369"/>
                  </a:lnTo>
                  <a:lnTo>
                    <a:pt x="538" y="366"/>
                  </a:lnTo>
                  <a:lnTo>
                    <a:pt x="538" y="374"/>
                  </a:lnTo>
                  <a:lnTo>
                    <a:pt x="529" y="369"/>
                  </a:lnTo>
                  <a:lnTo>
                    <a:pt x="517" y="369"/>
                  </a:lnTo>
                  <a:lnTo>
                    <a:pt x="519" y="386"/>
                  </a:lnTo>
                  <a:lnTo>
                    <a:pt x="526" y="393"/>
                  </a:lnTo>
                  <a:lnTo>
                    <a:pt x="524" y="401"/>
                  </a:lnTo>
                  <a:lnTo>
                    <a:pt x="516" y="403"/>
                  </a:lnTo>
                  <a:lnTo>
                    <a:pt x="481" y="432"/>
                  </a:lnTo>
                  <a:lnTo>
                    <a:pt x="481" y="437"/>
                  </a:lnTo>
                  <a:lnTo>
                    <a:pt x="471" y="437"/>
                  </a:lnTo>
                  <a:lnTo>
                    <a:pt x="480" y="453"/>
                  </a:lnTo>
                  <a:lnTo>
                    <a:pt x="475" y="454"/>
                  </a:lnTo>
                  <a:lnTo>
                    <a:pt x="469" y="465"/>
                  </a:lnTo>
                  <a:lnTo>
                    <a:pt x="445" y="461"/>
                  </a:lnTo>
                  <a:lnTo>
                    <a:pt x="423" y="430"/>
                  </a:lnTo>
                  <a:lnTo>
                    <a:pt x="415" y="432"/>
                  </a:lnTo>
                  <a:lnTo>
                    <a:pt x="420" y="425"/>
                  </a:lnTo>
                  <a:lnTo>
                    <a:pt x="415" y="408"/>
                  </a:lnTo>
                  <a:lnTo>
                    <a:pt x="399" y="405"/>
                  </a:lnTo>
                  <a:lnTo>
                    <a:pt x="392" y="407"/>
                  </a:lnTo>
                  <a:lnTo>
                    <a:pt x="391" y="424"/>
                  </a:lnTo>
                  <a:lnTo>
                    <a:pt x="375" y="429"/>
                  </a:lnTo>
                  <a:lnTo>
                    <a:pt x="370" y="417"/>
                  </a:lnTo>
                  <a:lnTo>
                    <a:pt x="353" y="413"/>
                  </a:lnTo>
                  <a:lnTo>
                    <a:pt x="356" y="424"/>
                  </a:lnTo>
                  <a:lnTo>
                    <a:pt x="327" y="424"/>
                  </a:lnTo>
                  <a:lnTo>
                    <a:pt x="308" y="432"/>
                  </a:lnTo>
                  <a:lnTo>
                    <a:pt x="308" y="444"/>
                  </a:lnTo>
                  <a:lnTo>
                    <a:pt x="288" y="449"/>
                  </a:lnTo>
                  <a:lnTo>
                    <a:pt x="288" y="454"/>
                  </a:lnTo>
                  <a:lnTo>
                    <a:pt x="274" y="458"/>
                  </a:lnTo>
                  <a:lnTo>
                    <a:pt x="276" y="468"/>
                  </a:lnTo>
                  <a:lnTo>
                    <a:pt x="310" y="456"/>
                  </a:lnTo>
                  <a:lnTo>
                    <a:pt x="310" y="456"/>
                  </a:lnTo>
                  <a:lnTo>
                    <a:pt x="315" y="466"/>
                  </a:lnTo>
                  <a:lnTo>
                    <a:pt x="319" y="466"/>
                  </a:lnTo>
                  <a:lnTo>
                    <a:pt x="310" y="477"/>
                  </a:lnTo>
                  <a:lnTo>
                    <a:pt x="295" y="473"/>
                  </a:lnTo>
                  <a:lnTo>
                    <a:pt x="295" y="480"/>
                  </a:lnTo>
                  <a:lnTo>
                    <a:pt x="265" y="482"/>
                  </a:lnTo>
                  <a:lnTo>
                    <a:pt x="265" y="482"/>
                  </a:lnTo>
                  <a:lnTo>
                    <a:pt x="255" y="465"/>
                  </a:lnTo>
                  <a:lnTo>
                    <a:pt x="243" y="466"/>
                  </a:lnTo>
                  <a:lnTo>
                    <a:pt x="241" y="458"/>
                  </a:lnTo>
                  <a:lnTo>
                    <a:pt x="235" y="456"/>
                  </a:lnTo>
                  <a:lnTo>
                    <a:pt x="236" y="449"/>
                  </a:lnTo>
                  <a:lnTo>
                    <a:pt x="241" y="448"/>
                  </a:lnTo>
                  <a:lnTo>
                    <a:pt x="255" y="453"/>
                  </a:lnTo>
                  <a:lnTo>
                    <a:pt x="257" y="442"/>
                  </a:lnTo>
                  <a:lnTo>
                    <a:pt x="238" y="432"/>
                  </a:lnTo>
                  <a:lnTo>
                    <a:pt x="221" y="429"/>
                  </a:lnTo>
                  <a:lnTo>
                    <a:pt x="207" y="432"/>
                  </a:lnTo>
                  <a:lnTo>
                    <a:pt x="211" y="425"/>
                  </a:lnTo>
                  <a:lnTo>
                    <a:pt x="200" y="422"/>
                  </a:lnTo>
                  <a:lnTo>
                    <a:pt x="200" y="430"/>
                  </a:lnTo>
                  <a:lnTo>
                    <a:pt x="183" y="434"/>
                  </a:lnTo>
                  <a:lnTo>
                    <a:pt x="171" y="429"/>
                  </a:lnTo>
                  <a:lnTo>
                    <a:pt x="161" y="449"/>
                  </a:lnTo>
                  <a:lnTo>
                    <a:pt x="152" y="441"/>
                  </a:lnTo>
                  <a:lnTo>
                    <a:pt x="135" y="442"/>
                  </a:lnTo>
                  <a:lnTo>
                    <a:pt x="127" y="432"/>
                  </a:lnTo>
                  <a:lnTo>
                    <a:pt x="108" y="432"/>
                  </a:lnTo>
                  <a:lnTo>
                    <a:pt x="104" y="420"/>
                  </a:lnTo>
                  <a:lnTo>
                    <a:pt x="94" y="415"/>
                  </a:lnTo>
                  <a:lnTo>
                    <a:pt x="91" y="389"/>
                  </a:lnTo>
                  <a:lnTo>
                    <a:pt x="84" y="389"/>
                  </a:lnTo>
                  <a:lnTo>
                    <a:pt x="84" y="398"/>
                  </a:lnTo>
                  <a:lnTo>
                    <a:pt x="53" y="413"/>
                  </a:lnTo>
                  <a:lnTo>
                    <a:pt x="44" y="412"/>
                  </a:lnTo>
                  <a:lnTo>
                    <a:pt x="34" y="405"/>
                  </a:lnTo>
                  <a:lnTo>
                    <a:pt x="5" y="403"/>
                  </a:lnTo>
                  <a:lnTo>
                    <a:pt x="0" y="393"/>
                  </a:lnTo>
                  <a:lnTo>
                    <a:pt x="1" y="378"/>
                  </a:lnTo>
                  <a:lnTo>
                    <a:pt x="1" y="378"/>
                  </a:lnTo>
                  <a:lnTo>
                    <a:pt x="12" y="369"/>
                  </a:lnTo>
                  <a:lnTo>
                    <a:pt x="24" y="349"/>
                  </a:lnTo>
                  <a:lnTo>
                    <a:pt x="37" y="340"/>
                  </a:lnTo>
                  <a:lnTo>
                    <a:pt x="41" y="331"/>
                  </a:lnTo>
                  <a:lnTo>
                    <a:pt x="67" y="320"/>
                  </a:lnTo>
                  <a:lnTo>
                    <a:pt x="67" y="296"/>
                  </a:lnTo>
                  <a:lnTo>
                    <a:pt x="85" y="226"/>
                  </a:lnTo>
                  <a:lnTo>
                    <a:pt x="89" y="232"/>
                  </a:lnTo>
                  <a:lnTo>
                    <a:pt x="94" y="231"/>
                  </a:lnTo>
                  <a:lnTo>
                    <a:pt x="94" y="222"/>
                  </a:lnTo>
                  <a:lnTo>
                    <a:pt x="106" y="214"/>
                  </a:lnTo>
                  <a:lnTo>
                    <a:pt x="104" y="209"/>
                  </a:lnTo>
                  <a:lnTo>
                    <a:pt x="113" y="210"/>
                  </a:lnTo>
                  <a:lnTo>
                    <a:pt x="111" y="205"/>
                  </a:lnTo>
                  <a:lnTo>
                    <a:pt x="128" y="198"/>
                  </a:lnTo>
                  <a:lnTo>
                    <a:pt x="132" y="190"/>
                  </a:lnTo>
                  <a:lnTo>
                    <a:pt x="137" y="193"/>
                  </a:lnTo>
                  <a:lnTo>
                    <a:pt x="142" y="188"/>
                  </a:lnTo>
                  <a:lnTo>
                    <a:pt x="144" y="193"/>
                  </a:lnTo>
                  <a:lnTo>
                    <a:pt x="147" y="188"/>
                  </a:lnTo>
                  <a:lnTo>
                    <a:pt x="159" y="186"/>
                  </a:lnTo>
                  <a:lnTo>
                    <a:pt x="169" y="162"/>
                  </a:lnTo>
                  <a:lnTo>
                    <a:pt x="181" y="161"/>
                  </a:lnTo>
                  <a:lnTo>
                    <a:pt x="188" y="164"/>
                  </a:lnTo>
                  <a:lnTo>
                    <a:pt x="195" y="156"/>
                  </a:lnTo>
                  <a:lnTo>
                    <a:pt x="192" y="151"/>
                  </a:lnTo>
                  <a:lnTo>
                    <a:pt x="216" y="137"/>
                  </a:lnTo>
                  <a:lnTo>
                    <a:pt x="216" y="123"/>
                  </a:lnTo>
                  <a:lnTo>
                    <a:pt x="231" y="115"/>
                  </a:lnTo>
                  <a:lnTo>
                    <a:pt x="231" y="104"/>
                  </a:lnTo>
                  <a:lnTo>
                    <a:pt x="247" y="94"/>
                  </a:lnTo>
                  <a:lnTo>
                    <a:pt x="253" y="79"/>
                  </a:lnTo>
                  <a:lnTo>
                    <a:pt x="274" y="65"/>
                  </a:lnTo>
                  <a:lnTo>
                    <a:pt x="296" y="67"/>
                  </a:lnTo>
                  <a:lnTo>
                    <a:pt x="341" y="52"/>
                  </a:lnTo>
                  <a:lnTo>
                    <a:pt x="346" y="46"/>
                  </a:lnTo>
                  <a:lnTo>
                    <a:pt x="353" y="48"/>
                  </a:lnTo>
                  <a:lnTo>
                    <a:pt x="370" y="11"/>
                  </a:lnTo>
                  <a:lnTo>
                    <a:pt x="385" y="11"/>
                  </a:lnTo>
                  <a:lnTo>
                    <a:pt x="392" y="5"/>
                  </a:lnTo>
                  <a:lnTo>
                    <a:pt x="411" y="9"/>
                  </a:lnTo>
                  <a:lnTo>
                    <a:pt x="45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 name="Freeform 10">
              <a:extLst>
                <a:ext uri="{FF2B5EF4-FFF2-40B4-BE49-F238E27FC236}">
                  <a16:creationId xmlns:a16="http://schemas.microsoft.com/office/drawing/2014/main" id="{A06269D3-ADD3-40F4-8E20-8505D30615CB}"/>
                </a:ext>
              </a:extLst>
            </p:cNvPr>
            <p:cNvSpPr>
              <a:spLocks/>
            </p:cNvSpPr>
            <p:nvPr/>
          </p:nvSpPr>
          <p:spPr bwMode="auto">
            <a:xfrm>
              <a:off x="7662863" y="1104900"/>
              <a:ext cx="833438" cy="868362"/>
            </a:xfrm>
            <a:custGeom>
              <a:avLst/>
              <a:gdLst>
                <a:gd name="T0" fmla="*/ 518 w 525"/>
                <a:gd name="T1" fmla="*/ 53 h 547"/>
                <a:gd name="T2" fmla="*/ 518 w 525"/>
                <a:gd name="T3" fmla="*/ 234 h 547"/>
                <a:gd name="T4" fmla="*/ 518 w 525"/>
                <a:gd name="T5" fmla="*/ 306 h 547"/>
                <a:gd name="T6" fmla="*/ 424 w 525"/>
                <a:gd name="T7" fmla="*/ 273 h 547"/>
                <a:gd name="T8" fmla="*/ 357 w 525"/>
                <a:gd name="T9" fmla="*/ 378 h 547"/>
                <a:gd name="T10" fmla="*/ 357 w 525"/>
                <a:gd name="T11" fmla="*/ 442 h 547"/>
                <a:gd name="T12" fmla="*/ 378 w 525"/>
                <a:gd name="T13" fmla="*/ 454 h 547"/>
                <a:gd name="T14" fmla="*/ 420 w 525"/>
                <a:gd name="T15" fmla="*/ 506 h 547"/>
                <a:gd name="T16" fmla="*/ 395 w 525"/>
                <a:gd name="T17" fmla="*/ 521 h 547"/>
                <a:gd name="T18" fmla="*/ 357 w 525"/>
                <a:gd name="T19" fmla="*/ 521 h 547"/>
                <a:gd name="T20" fmla="*/ 302 w 525"/>
                <a:gd name="T21" fmla="*/ 516 h 547"/>
                <a:gd name="T22" fmla="*/ 261 w 525"/>
                <a:gd name="T23" fmla="*/ 528 h 547"/>
                <a:gd name="T24" fmla="*/ 242 w 525"/>
                <a:gd name="T25" fmla="*/ 528 h 547"/>
                <a:gd name="T26" fmla="*/ 211 w 525"/>
                <a:gd name="T27" fmla="*/ 540 h 547"/>
                <a:gd name="T28" fmla="*/ 199 w 525"/>
                <a:gd name="T29" fmla="*/ 538 h 547"/>
                <a:gd name="T30" fmla="*/ 162 w 525"/>
                <a:gd name="T31" fmla="*/ 507 h 547"/>
                <a:gd name="T32" fmla="*/ 129 w 525"/>
                <a:gd name="T33" fmla="*/ 490 h 547"/>
                <a:gd name="T34" fmla="*/ 98 w 525"/>
                <a:gd name="T35" fmla="*/ 468 h 547"/>
                <a:gd name="T36" fmla="*/ 45 w 525"/>
                <a:gd name="T37" fmla="*/ 466 h 547"/>
                <a:gd name="T38" fmla="*/ 38 w 525"/>
                <a:gd name="T39" fmla="*/ 471 h 547"/>
                <a:gd name="T40" fmla="*/ 16 w 525"/>
                <a:gd name="T41" fmla="*/ 458 h 547"/>
                <a:gd name="T42" fmla="*/ 4 w 525"/>
                <a:gd name="T43" fmla="*/ 448 h 547"/>
                <a:gd name="T44" fmla="*/ 9 w 525"/>
                <a:gd name="T45" fmla="*/ 429 h 547"/>
                <a:gd name="T46" fmla="*/ 36 w 525"/>
                <a:gd name="T47" fmla="*/ 400 h 547"/>
                <a:gd name="T48" fmla="*/ 81 w 525"/>
                <a:gd name="T49" fmla="*/ 378 h 547"/>
                <a:gd name="T50" fmla="*/ 45 w 525"/>
                <a:gd name="T51" fmla="*/ 364 h 547"/>
                <a:gd name="T52" fmla="*/ 24 w 525"/>
                <a:gd name="T53" fmla="*/ 326 h 547"/>
                <a:gd name="T54" fmla="*/ 78 w 525"/>
                <a:gd name="T55" fmla="*/ 316 h 547"/>
                <a:gd name="T56" fmla="*/ 90 w 525"/>
                <a:gd name="T57" fmla="*/ 284 h 547"/>
                <a:gd name="T58" fmla="*/ 107 w 525"/>
                <a:gd name="T59" fmla="*/ 256 h 547"/>
                <a:gd name="T60" fmla="*/ 74 w 525"/>
                <a:gd name="T61" fmla="*/ 267 h 547"/>
                <a:gd name="T62" fmla="*/ 50 w 525"/>
                <a:gd name="T63" fmla="*/ 200 h 547"/>
                <a:gd name="T64" fmla="*/ 45 w 525"/>
                <a:gd name="T65" fmla="*/ 183 h 547"/>
                <a:gd name="T66" fmla="*/ 9 w 525"/>
                <a:gd name="T67" fmla="*/ 185 h 547"/>
                <a:gd name="T68" fmla="*/ 43 w 525"/>
                <a:gd name="T69" fmla="*/ 171 h 547"/>
                <a:gd name="T70" fmla="*/ 91 w 525"/>
                <a:gd name="T71" fmla="*/ 151 h 547"/>
                <a:gd name="T72" fmla="*/ 110 w 525"/>
                <a:gd name="T73" fmla="*/ 156 h 547"/>
                <a:gd name="T74" fmla="*/ 134 w 525"/>
                <a:gd name="T75" fmla="*/ 132 h 547"/>
                <a:gd name="T76" fmla="*/ 150 w 525"/>
                <a:gd name="T77" fmla="*/ 159 h 547"/>
                <a:gd name="T78" fmla="*/ 204 w 525"/>
                <a:gd name="T79" fmla="*/ 192 h 547"/>
                <a:gd name="T80" fmla="*/ 206 w 525"/>
                <a:gd name="T81" fmla="*/ 164 h 547"/>
                <a:gd name="T82" fmla="*/ 251 w 525"/>
                <a:gd name="T83" fmla="*/ 130 h 547"/>
                <a:gd name="T84" fmla="*/ 254 w 525"/>
                <a:gd name="T85" fmla="*/ 113 h 547"/>
                <a:gd name="T86" fmla="*/ 273 w 525"/>
                <a:gd name="T87" fmla="*/ 101 h 547"/>
                <a:gd name="T88" fmla="*/ 292 w 525"/>
                <a:gd name="T89" fmla="*/ 91 h 547"/>
                <a:gd name="T90" fmla="*/ 326 w 525"/>
                <a:gd name="T91" fmla="*/ 96 h 547"/>
                <a:gd name="T92" fmla="*/ 350 w 525"/>
                <a:gd name="T93" fmla="*/ 79 h 547"/>
                <a:gd name="T94" fmla="*/ 369 w 525"/>
                <a:gd name="T95" fmla="*/ 105 h 547"/>
                <a:gd name="T96" fmla="*/ 384 w 525"/>
                <a:gd name="T97" fmla="*/ 154 h 547"/>
                <a:gd name="T98" fmla="*/ 426 w 525"/>
                <a:gd name="T99" fmla="*/ 156 h 547"/>
                <a:gd name="T100" fmla="*/ 429 w 525"/>
                <a:gd name="T101" fmla="*/ 134 h 547"/>
                <a:gd name="T102" fmla="*/ 451 w 525"/>
                <a:gd name="T103" fmla="*/ 106 h 547"/>
                <a:gd name="T104" fmla="*/ 443 w 525"/>
                <a:gd name="T105" fmla="*/ 89 h 547"/>
                <a:gd name="T106" fmla="*/ 434 w 525"/>
                <a:gd name="T107" fmla="*/ 77 h 547"/>
                <a:gd name="T108" fmla="*/ 441 w 525"/>
                <a:gd name="T109" fmla="*/ 52 h 547"/>
                <a:gd name="T110" fmla="*/ 448 w 525"/>
                <a:gd name="T111" fmla="*/ 21 h 547"/>
                <a:gd name="T112" fmla="*/ 443 w 525"/>
                <a:gd name="T113" fmla="*/ 9 h 547"/>
                <a:gd name="T114" fmla="*/ 479 w 525"/>
                <a:gd name="T115" fmla="*/ 16 h 547"/>
                <a:gd name="T116" fmla="*/ 503 w 525"/>
                <a:gd name="T117"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5" h="547">
                  <a:moveTo>
                    <a:pt x="503" y="2"/>
                  </a:moveTo>
                  <a:lnTo>
                    <a:pt x="508" y="36"/>
                  </a:lnTo>
                  <a:lnTo>
                    <a:pt x="518" y="53"/>
                  </a:lnTo>
                  <a:lnTo>
                    <a:pt x="522" y="76"/>
                  </a:lnTo>
                  <a:lnTo>
                    <a:pt x="525" y="202"/>
                  </a:lnTo>
                  <a:lnTo>
                    <a:pt x="518" y="234"/>
                  </a:lnTo>
                  <a:lnTo>
                    <a:pt x="522" y="256"/>
                  </a:lnTo>
                  <a:lnTo>
                    <a:pt x="511" y="287"/>
                  </a:lnTo>
                  <a:lnTo>
                    <a:pt x="518" y="306"/>
                  </a:lnTo>
                  <a:lnTo>
                    <a:pt x="501" y="313"/>
                  </a:lnTo>
                  <a:lnTo>
                    <a:pt x="439" y="270"/>
                  </a:lnTo>
                  <a:lnTo>
                    <a:pt x="424" y="273"/>
                  </a:lnTo>
                  <a:lnTo>
                    <a:pt x="398" y="301"/>
                  </a:lnTo>
                  <a:lnTo>
                    <a:pt x="378" y="349"/>
                  </a:lnTo>
                  <a:lnTo>
                    <a:pt x="357" y="378"/>
                  </a:lnTo>
                  <a:lnTo>
                    <a:pt x="352" y="400"/>
                  </a:lnTo>
                  <a:lnTo>
                    <a:pt x="354" y="441"/>
                  </a:lnTo>
                  <a:lnTo>
                    <a:pt x="357" y="442"/>
                  </a:lnTo>
                  <a:lnTo>
                    <a:pt x="366" y="436"/>
                  </a:lnTo>
                  <a:lnTo>
                    <a:pt x="369" y="446"/>
                  </a:lnTo>
                  <a:lnTo>
                    <a:pt x="378" y="454"/>
                  </a:lnTo>
                  <a:lnTo>
                    <a:pt x="376" y="470"/>
                  </a:lnTo>
                  <a:lnTo>
                    <a:pt x="402" y="499"/>
                  </a:lnTo>
                  <a:lnTo>
                    <a:pt x="420" y="506"/>
                  </a:lnTo>
                  <a:lnTo>
                    <a:pt x="420" y="506"/>
                  </a:lnTo>
                  <a:lnTo>
                    <a:pt x="405" y="526"/>
                  </a:lnTo>
                  <a:lnTo>
                    <a:pt x="395" y="521"/>
                  </a:lnTo>
                  <a:lnTo>
                    <a:pt x="374" y="523"/>
                  </a:lnTo>
                  <a:lnTo>
                    <a:pt x="369" y="516"/>
                  </a:lnTo>
                  <a:lnTo>
                    <a:pt x="357" y="521"/>
                  </a:lnTo>
                  <a:lnTo>
                    <a:pt x="336" y="511"/>
                  </a:lnTo>
                  <a:lnTo>
                    <a:pt x="321" y="518"/>
                  </a:lnTo>
                  <a:lnTo>
                    <a:pt x="302" y="516"/>
                  </a:lnTo>
                  <a:lnTo>
                    <a:pt x="294" y="509"/>
                  </a:lnTo>
                  <a:lnTo>
                    <a:pt x="261" y="528"/>
                  </a:lnTo>
                  <a:lnTo>
                    <a:pt x="261" y="528"/>
                  </a:lnTo>
                  <a:lnTo>
                    <a:pt x="249" y="524"/>
                  </a:lnTo>
                  <a:lnTo>
                    <a:pt x="242" y="528"/>
                  </a:lnTo>
                  <a:lnTo>
                    <a:pt x="242" y="528"/>
                  </a:lnTo>
                  <a:lnTo>
                    <a:pt x="230" y="524"/>
                  </a:lnTo>
                  <a:lnTo>
                    <a:pt x="218" y="528"/>
                  </a:lnTo>
                  <a:lnTo>
                    <a:pt x="211" y="540"/>
                  </a:lnTo>
                  <a:lnTo>
                    <a:pt x="208" y="538"/>
                  </a:lnTo>
                  <a:lnTo>
                    <a:pt x="208" y="538"/>
                  </a:lnTo>
                  <a:lnTo>
                    <a:pt x="199" y="538"/>
                  </a:lnTo>
                  <a:lnTo>
                    <a:pt x="196" y="545"/>
                  </a:lnTo>
                  <a:lnTo>
                    <a:pt x="186" y="547"/>
                  </a:lnTo>
                  <a:lnTo>
                    <a:pt x="162" y="507"/>
                  </a:lnTo>
                  <a:lnTo>
                    <a:pt x="146" y="506"/>
                  </a:lnTo>
                  <a:lnTo>
                    <a:pt x="146" y="499"/>
                  </a:lnTo>
                  <a:lnTo>
                    <a:pt x="129" y="490"/>
                  </a:lnTo>
                  <a:lnTo>
                    <a:pt x="115" y="492"/>
                  </a:lnTo>
                  <a:lnTo>
                    <a:pt x="107" y="471"/>
                  </a:lnTo>
                  <a:lnTo>
                    <a:pt x="98" y="468"/>
                  </a:lnTo>
                  <a:lnTo>
                    <a:pt x="83" y="475"/>
                  </a:lnTo>
                  <a:lnTo>
                    <a:pt x="50" y="461"/>
                  </a:lnTo>
                  <a:lnTo>
                    <a:pt x="45" y="466"/>
                  </a:lnTo>
                  <a:lnTo>
                    <a:pt x="50" y="470"/>
                  </a:lnTo>
                  <a:lnTo>
                    <a:pt x="35" y="477"/>
                  </a:lnTo>
                  <a:lnTo>
                    <a:pt x="38" y="471"/>
                  </a:lnTo>
                  <a:lnTo>
                    <a:pt x="28" y="461"/>
                  </a:lnTo>
                  <a:lnTo>
                    <a:pt x="19" y="466"/>
                  </a:lnTo>
                  <a:lnTo>
                    <a:pt x="16" y="458"/>
                  </a:lnTo>
                  <a:lnTo>
                    <a:pt x="0" y="454"/>
                  </a:lnTo>
                  <a:lnTo>
                    <a:pt x="0" y="454"/>
                  </a:lnTo>
                  <a:lnTo>
                    <a:pt x="4" y="448"/>
                  </a:lnTo>
                  <a:lnTo>
                    <a:pt x="0" y="441"/>
                  </a:lnTo>
                  <a:lnTo>
                    <a:pt x="12" y="434"/>
                  </a:lnTo>
                  <a:lnTo>
                    <a:pt x="9" y="429"/>
                  </a:lnTo>
                  <a:lnTo>
                    <a:pt x="12" y="419"/>
                  </a:lnTo>
                  <a:lnTo>
                    <a:pt x="24" y="415"/>
                  </a:lnTo>
                  <a:lnTo>
                    <a:pt x="36" y="400"/>
                  </a:lnTo>
                  <a:lnTo>
                    <a:pt x="64" y="395"/>
                  </a:lnTo>
                  <a:lnTo>
                    <a:pt x="66" y="384"/>
                  </a:lnTo>
                  <a:lnTo>
                    <a:pt x="81" y="378"/>
                  </a:lnTo>
                  <a:lnTo>
                    <a:pt x="74" y="366"/>
                  </a:lnTo>
                  <a:lnTo>
                    <a:pt x="55" y="371"/>
                  </a:lnTo>
                  <a:lnTo>
                    <a:pt x="45" y="364"/>
                  </a:lnTo>
                  <a:lnTo>
                    <a:pt x="45" y="354"/>
                  </a:lnTo>
                  <a:lnTo>
                    <a:pt x="31" y="350"/>
                  </a:lnTo>
                  <a:lnTo>
                    <a:pt x="24" y="326"/>
                  </a:lnTo>
                  <a:lnTo>
                    <a:pt x="38" y="325"/>
                  </a:lnTo>
                  <a:lnTo>
                    <a:pt x="47" y="311"/>
                  </a:lnTo>
                  <a:lnTo>
                    <a:pt x="78" y="316"/>
                  </a:lnTo>
                  <a:lnTo>
                    <a:pt x="83" y="291"/>
                  </a:lnTo>
                  <a:lnTo>
                    <a:pt x="91" y="292"/>
                  </a:lnTo>
                  <a:lnTo>
                    <a:pt x="90" y="284"/>
                  </a:lnTo>
                  <a:lnTo>
                    <a:pt x="96" y="272"/>
                  </a:lnTo>
                  <a:lnTo>
                    <a:pt x="95" y="262"/>
                  </a:lnTo>
                  <a:lnTo>
                    <a:pt x="107" y="256"/>
                  </a:lnTo>
                  <a:lnTo>
                    <a:pt x="105" y="244"/>
                  </a:lnTo>
                  <a:lnTo>
                    <a:pt x="90" y="248"/>
                  </a:lnTo>
                  <a:lnTo>
                    <a:pt x="74" y="267"/>
                  </a:lnTo>
                  <a:lnTo>
                    <a:pt x="54" y="265"/>
                  </a:lnTo>
                  <a:lnTo>
                    <a:pt x="45" y="238"/>
                  </a:lnTo>
                  <a:lnTo>
                    <a:pt x="50" y="200"/>
                  </a:lnTo>
                  <a:lnTo>
                    <a:pt x="69" y="192"/>
                  </a:lnTo>
                  <a:lnTo>
                    <a:pt x="64" y="181"/>
                  </a:lnTo>
                  <a:lnTo>
                    <a:pt x="45" y="183"/>
                  </a:lnTo>
                  <a:lnTo>
                    <a:pt x="45" y="183"/>
                  </a:lnTo>
                  <a:lnTo>
                    <a:pt x="11" y="195"/>
                  </a:lnTo>
                  <a:lnTo>
                    <a:pt x="9" y="185"/>
                  </a:lnTo>
                  <a:lnTo>
                    <a:pt x="23" y="181"/>
                  </a:lnTo>
                  <a:lnTo>
                    <a:pt x="23" y="176"/>
                  </a:lnTo>
                  <a:lnTo>
                    <a:pt x="43" y="171"/>
                  </a:lnTo>
                  <a:lnTo>
                    <a:pt x="43" y="159"/>
                  </a:lnTo>
                  <a:lnTo>
                    <a:pt x="62" y="151"/>
                  </a:lnTo>
                  <a:lnTo>
                    <a:pt x="91" y="151"/>
                  </a:lnTo>
                  <a:lnTo>
                    <a:pt x="88" y="140"/>
                  </a:lnTo>
                  <a:lnTo>
                    <a:pt x="105" y="144"/>
                  </a:lnTo>
                  <a:lnTo>
                    <a:pt x="110" y="156"/>
                  </a:lnTo>
                  <a:lnTo>
                    <a:pt x="126" y="151"/>
                  </a:lnTo>
                  <a:lnTo>
                    <a:pt x="127" y="134"/>
                  </a:lnTo>
                  <a:lnTo>
                    <a:pt x="134" y="132"/>
                  </a:lnTo>
                  <a:lnTo>
                    <a:pt x="150" y="135"/>
                  </a:lnTo>
                  <a:lnTo>
                    <a:pt x="155" y="152"/>
                  </a:lnTo>
                  <a:lnTo>
                    <a:pt x="150" y="159"/>
                  </a:lnTo>
                  <a:lnTo>
                    <a:pt x="158" y="157"/>
                  </a:lnTo>
                  <a:lnTo>
                    <a:pt x="180" y="188"/>
                  </a:lnTo>
                  <a:lnTo>
                    <a:pt x="204" y="192"/>
                  </a:lnTo>
                  <a:lnTo>
                    <a:pt x="210" y="181"/>
                  </a:lnTo>
                  <a:lnTo>
                    <a:pt x="215" y="180"/>
                  </a:lnTo>
                  <a:lnTo>
                    <a:pt x="206" y="164"/>
                  </a:lnTo>
                  <a:lnTo>
                    <a:pt x="216" y="164"/>
                  </a:lnTo>
                  <a:lnTo>
                    <a:pt x="216" y="159"/>
                  </a:lnTo>
                  <a:lnTo>
                    <a:pt x="251" y="130"/>
                  </a:lnTo>
                  <a:lnTo>
                    <a:pt x="259" y="128"/>
                  </a:lnTo>
                  <a:lnTo>
                    <a:pt x="261" y="120"/>
                  </a:lnTo>
                  <a:lnTo>
                    <a:pt x="254" y="113"/>
                  </a:lnTo>
                  <a:lnTo>
                    <a:pt x="252" y="96"/>
                  </a:lnTo>
                  <a:lnTo>
                    <a:pt x="264" y="96"/>
                  </a:lnTo>
                  <a:lnTo>
                    <a:pt x="273" y="101"/>
                  </a:lnTo>
                  <a:lnTo>
                    <a:pt x="273" y="93"/>
                  </a:lnTo>
                  <a:lnTo>
                    <a:pt x="288" y="96"/>
                  </a:lnTo>
                  <a:lnTo>
                    <a:pt x="292" y="91"/>
                  </a:lnTo>
                  <a:lnTo>
                    <a:pt x="312" y="96"/>
                  </a:lnTo>
                  <a:lnTo>
                    <a:pt x="318" y="105"/>
                  </a:lnTo>
                  <a:lnTo>
                    <a:pt x="326" y="96"/>
                  </a:lnTo>
                  <a:lnTo>
                    <a:pt x="326" y="87"/>
                  </a:lnTo>
                  <a:lnTo>
                    <a:pt x="331" y="89"/>
                  </a:lnTo>
                  <a:lnTo>
                    <a:pt x="350" y="79"/>
                  </a:lnTo>
                  <a:lnTo>
                    <a:pt x="362" y="89"/>
                  </a:lnTo>
                  <a:lnTo>
                    <a:pt x="355" y="96"/>
                  </a:lnTo>
                  <a:lnTo>
                    <a:pt x="369" y="105"/>
                  </a:lnTo>
                  <a:lnTo>
                    <a:pt x="367" y="127"/>
                  </a:lnTo>
                  <a:lnTo>
                    <a:pt x="381" y="134"/>
                  </a:lnTo>
                  <a:lnTo>
                    <a:pt x="384" y="154"/>
                  </a:lnTo>
                  <a:lnTo>
                    <a:pt x="393" y="163"/>
                  </a:lnTo>
                  <a:lnTo>
                    <a:pt x="414" y="163"/>
                  </a:lnTo>
                  <a:lnTo>
                    <a:pt x="426" y="156"/>
                  </a:lnTo>
                  <a:lnTo>
                    <a:pt x="444" y="157"/>
                  </a:lnTo>
                  <a:lnTo>
                    <a:pt x="446" y="135"/>
                  </a:lnTo>
                  <a:lnTo>
                    <a:pt x="429" y="134"/>
                  </a:lnTo>
                  <a:lnTo>
                    <a:pt x="426" y="116"/>
                  </a:lnTo>
                  <a:lnTo>
                    <a:pt x="444" y="116"/>
                  </a:lnTo>
                  <a:lnTo>
                    <a:pt x="451" y="106"/>
                  </a:lnTo>
                  <a:lnTo>
                    <a:pt x="463" y="106"/>
                  </a:lnTo>
                  <a:lnTo>
                    <a:pt x="463" y="98"/>
                  </a:lnTo>
                  <a:lnTo>
                    <a:pt x="443" y="89"/>
                  </a:lnTo>
                  <a:lnTo>
                    <a:pt x="439" y="84"/>
                  </a:lnTo>
                  <a:lnTo>
                    <a:pt x="446" y="79"/>
                  </a:lnTo>
                  <a:lnTo>
                    <a:pt x="434" y="77"/>
                  </a:lnTo>
                  <a:lnTo>
                    <a:pt x="436" y="72"/>
                  </a:lnTo>
                  <a:lnTo>
                    <a:pt x="429" y="67"/>
                  </a:lnTo>
                  <a:lnTo>
                    <a:pt x="441" y="52"/>
                  </a:lnTo>
                  <a:lnTo>
                    <a:pt x="439" y="36"/>
                  </a:lnTo>
                  <a:lnTo>
                    <a:pt x="448" y="29"/>
                  </a:lnTo>
                  <a:lnTo>
                    <a:pt x="448" y="21"/>
                  </a:lnTo>
                  <a:lnTo>
                    <a:pt x="415" y="21"/>
                  </a:lnTo>
                  <a:lnTo>
                    <a:pt x="436" y="16"/>
                  </a:lnTo>
                  <a:lnTo>
                    <a:pt x="443" y="9"/>
                  </a:lnTo>
                  <a:lnTo>
                    <a:pt x="463" y="14"/>
                  </a:lnTo>
                  <a:lnTo>
                    <a:pt x="470" y="9"/>
                  </a:lnTo>
                  <a:lnTo>
                    <a:pt x="479" y="16"/>
                  </a:lnTo>
                  <a:lnTo>
                    <a:pt x="489" y="2"/>
                  </a:lnTo>
                  <a:lnTo>
                    <a:pt x="503" y="0"/>
                  </a:lnTo>
                  <a:lnTo>
                    <a:pt x="503" y="0"/>
                  </a:lnTo>
                  <a:lnTo>
                    <a:pt x="503"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 name="Freeform 11">
              <a:extLst>
                <a:ext uri="{FF2B5EF4-FFF2-40B4-BE49-F238E27FC236}">
                  <a16:creationId xmlns:a16="http://schemas.microsoft.com/office/drawing/2014/main" id="{5524B634-3036-419D-9F3C-CE8172E86F1A}"/>
                </a:ext>
              </a:extLst>
            </p:cNvPr>
            <p:cNvSpPr>
              <a:spLocks/>
            </p:cNvSpPr>
            <p:nvPr/>
          </p:nvSpPr>
          <p:spPr bwMode="auto">
            <a:xfrm>
              <a:off x="5032375" y="1298575"/>
              <a:ext cx="2020888" cy="2058987"/>
            </a:xfrm>
            <a:custGeom>
              <a:avLst/>
              <a:gdLst>
                <a:gd name="T0" fmla="*/ 560 w 1273"/>
                <a:gd name="T1" fmla="*/ 70 h 1297"/>
                <a:gd name="T2" fmla="*/ 591 w 1273"/>
                <a:gd name="T3" fmla="*/ 107 h 1297"/>
                <a:gd name="T4" fmla="*/ 603 w 1273"/>
                <a:gd name="T5" fmla="*/ 157 h 1297"/>
                <a:gd name="T6" fmla="*/ 583 w 1273"/>
                <a:gd name="T7" fmla="*/ 264 h 1297"/>
                <a:gd name="T8" fmla="*/ 709 w 1273"/>
                <a:gd name="T9" fmla="*/ 324 h 1297"/>
                <a:gd name="T10" fmla="*/ 804 w 1273"/>
                <a:gd name="T11" fmla="*/ 252 h 1297"/>
                <a:gd name="T12" fmla="*/ 865 w 1273"/>
                <a:gd name="T13" fmla="*/ 208 h 1297"/>
                <a:gd name="T14" fmla="*/ 908 w 1273"/>
                <a:gd name="T15" fmla="*/ 290 h 1297"/>
                <a:gd name="T16" fmla="*/ 927 w 1273"/>
                <a:gd name="T17" fmla="*/ 346 h 1297"/>
                <a:gd name="T18" fmla="*/ 965 w 1273"/>
                <a:gd name="T19" fmla="*/ 402 h 1297"/>
                <a:gd name="T20" fmla="*/ 1020 w 1273"/>
                <a:gd name="T21" fmla="*/ 431 h 1297"/>
                <a:gd name="T22" fmla="*/ 1054 w 1273"/>
                <a:gd name="T23" fmla="*/ 411 h 1297"/>
                <a:gd name="T24" fmla="*/ 1071 w 1273"/>
                <a:gd name="T25" fmla="*/ 462 h 1297"/>
                <a:gd name="T26" fmla="*/ 1128 w 1273"/>
                <a:gd name="T27" fmla="*/ 517 h 1297"/>
                <a:gd name="T28" fmla="*/ 1165 w 1273"/>
                <a:gd name="T29" fmla="*/ 455 h 1297"/>
                <a:gd name="T30" fmla="*/ 1198 w 1273"/>
                <a:gd name="T31" fmla="*/ 520 h 1297"/>
                <a:gd name="T32" fmla="*/ 1172 w 1273"/>
                <a:gd name="T33" fmla="*/ 600 h 1297"/>
                <a:gd name="T34" fmla="*/ 1152 w 1273"/>
                <a:gd name="T35" fmla="*/ 814 h 1297"/>
                <a:gd name="T36" fmla="*/ 1261 w 1273"/>
                <a:gd name="T37" fmla="*/ 918 h 1297"/>
                <a:gd name="T38" fmla="*/ 1258 w 1273"/>
                <a:gd name="T39" fmla="*/ 991 h 1297"/>
                <a:gd name="T40" fmla="*/ 1176 w 1273"/>
                <a:gd name="T41" fmla="*/ 1041 h 1297"/>
                <a:gd name="T42" fmla="*/ 1126 w 1273"/>
                <a:gd name="T43" fmla="*/ 1095 h 1297"/>
                <a:gd name="T44" fmla="*/ 1066 w 1273"/>
                <a:gd name="T45" fmla="*/ 1109 h 1297"/>
                <a:gd name="T46" fmla="*/ 1028 w 1273"/>
                <a:gd name="T47" fmla="*/ 1105 h 1297"/>
                <a:gd name="T48" fmla="*/ 972 w 1273"/>
                <a:gd name="T49" fmla="*/ 1092 h 1297"/>
                <a:gd name="T50" fmla="*/ 924 w 1273"/>
                <a:gd name="T51" fmla="*/ 1124 h 1297"/>
                <a:gd name="T52" fmla="*/ 855 w 1273"/>
                <a:gd name="T53" fmla="*/ 1111 h 1297"/>
                <a:gd name="T54" fmla="*/ 787 w 1273"/>
                <a:gd name="T55" fmla="*/ 1117 h 1297"/>
                <a:gd name="T56" fmla="*/ 776 w 1273"/>
                <a:gd name="T57" fmla="*/ 1174 h 1297"/>
                <a:gd name="T58" fmla="*/ 723 w 1273"/>
                <a:gd name="T59" fmla="*/ 1175 h 1297"/>
                <a:gd name="T60" fmla="*/ 675 w 1273"/>
                <a:gd name="T61" fmla="*/ 1211 h 1297"/>
                <a:gd name="T62" fmla="*/ 608 w 1273"/>
                <a:gd name="T63" fmla="*/ 1257 h 1297"/>
                <a:gd name="T64" fmla="*/ 565 w 1273"/>
                <a:gd name="T65" fmla="*/ 1297 h 1297"/>
                <a:gd name="T66" fmla="*/ 521 w 1273"/>
                <a:gd name="T67" fmla="*/ 1252 h 1297"/>
                <a:gd name="T68" fmla="*/ 529 w 1273"/>
                <a:gd name="T69" fmla="*/ 1193 h 1297"/>
                <a:gd name="T70" fmla="*/ 449 w 1273"/>
                <a:gd name="T71" fmla="*/ 1220 h 1297"/>
                <a:gd name="T72" fmla="*/ 423 w 1273"/>
                <a:gd name="T73" fmla="*/ 1239 h 1297"/>
                <a:gd name="T74" fmla="*/ 398 w 1273"/>
                <a:gd name="T75" fmla="*/ 1140 h 1297"/>
                <a:gd name="T76" fmla="*/ 362 w 1273"/>
                <a:gd name="T77" fmla="*/ 1085 h 1297"/>
                <a:gd name="T78" fmla="*/ 353 w 1273"/>
                <a:gd name="T79" fmla="*/ 1034 h 1297"/>
                <a:gd name="T80" fmla="*/ 351 w 1273"/>
                <a:gd name="T81" fmla="*/ 969 h 1297"/>
                <a:gd name="T82" fmla="*/ 326 w 1273"/>
                <a:gd name="T83" fmla="*/ 918 h 1297"/>
                <a:gd name="T84" fmla="*/ 269 w 1273"/>
                <a:gd name="T85" fmla="*/ 892 h 1297"/>
                <a:gd name="T86" fmla="*/ 214 w 1273"/>
                <a:gd name="T87" fmla="*/ 945 h 1297"/>
                <a:gd name="T88" fmla="*/ 182 w 1273"/>
                <a:gd name="T89" fmla="*/ 1005 h 1297"/>
                <a:gd name="T90" fmla="*/ 50 w 1273"/>
                <a:gd name="T91" fmla="*/ 674 h 1297"/>
                <a:gd name="T92" fmla="*/ 3 w 1273"/>
                <a:gd name="T93" fmla="*/ 594 h 1297"/>
                <a:gd name="T94" fmla="*/ 51 w 1273"/>
                <a:gd name="T95" fmla="*/ 546 h 1297"/>
                <a:gd name="T96" fmla="*/ 87 w 1273"/>
                <a:gd name="T97" fmla="*/ 508 h 1297"/>
                <a:gd name="T98" fmla="*/ 123 w 1273"/>
                <a:gd name="T99" fmla="*/ 576 h 1297"/>
                <a:gd name="T100" fmla="*/ 182 w 1273"/>
                <a:gd name="T101" fmla="*/ 621 h 1297"/>
                <a:gd name="T102" fmla="*/ 319 w 1273"/>
                <a:gd name="T103" fmla="*/ 634 h 1297"/>
                <a:gd name="T104" fmla="*/ 391 w 1273"/>
                <a:gd name="T105" fmla="*/ 631 h 1297"/>
                <a:gd name="T106" fmla="*/ 470 w 1273"/>
                <a:gd name="T107" fmla="*/ 582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73" h="1297">
                  <a:moveTo>
                    <a:pt x="511" y="17"/>
                  </a:moveTo>
                  <a:lnTo>
                    <a:pt x="533" y="25"/>
                  </a:lnTo>
                  <a:lnTo>
                    <a:pt x="550" y="42"/>
                  </a:lnTo>
                  <a:lnTo>
                    <a:pt x="557" y="61"/>
                  </a:lnTo>
                  <a:lnTo>
                    <a:pt x="562" y="61"/>
                  </a:lnTo>
                  <a:lnTo>
                    <a:pt x="560" y="70"/>
                  </a:lnTo>
                  <a:lnTo>
                    <a:pt x="572" y="82"/>
                  </a:lnTo>
                  <a:lnTo>
                    <a:pt x="569" y="85"/>
                  </a:lnTo>
                  <a:lnTo>
                    <a:pt x="576" y="95"/>
                  </a:lnTo>
                  <a:lnTo>
                    <a:pt x="581" y="99"/>
                  </a:lnTo>
                  <a:lnTo>
                    <a:pt x="584" y="107"/>
                  </a:lnTo>
                  <a:lnTo>
                    <a:pt x="591" y="107"/>
                  </a:lnTo>
                  <a:lnTo>
                    <a:pt x="584" y="116"/>
                  </a:lnTo>
                  <a:lnTo>
                    <a:pt x="593" y="128"/>
                  </a:lnTo>
                  <a:lnTo>
                    <a:pt x="588" y="134"/>
                  </a:lnTo>
                  <a:lnTo>
                    <a:pt x="593" y="134"/>
                  </a:lnTo>
                  <a:lnTo>
                    <a:pt x="591" y="143"/>
                  </a:lnTo>
                  <a:lnTo>
                    <a:pt x="603" y="157"/>
                  </a:lnTo>
                  <a:lnTo>
                    <a:pt x="601" y="163"/>
                  </a:lnTo>
                  <a:lnTo>
                    <a:pt x="607" y="160"/>
                  </a:lnTo>
                  <a:lnTo>
                    <a:pt x="613" y="184"/>
                  </a:lnTo>
                  <a:lnTo>
                    <a:pt x="612" y="208"/>
                  </a:lnTo>
                  <a:lnTo>
                    <a:pt x="617" y="213"/>
                  </a:lnTo>
                  <a:lnTo>
                    <a:pt x="583" y="264"/>
                  </a:lnTo>
                  <a:lnTo>
                    <a:pt x="584" y="315"/>
                  </a:lnTo>
                  <a:lnTo>
                    <a:pt x="593" y="331"/>
                  </a:lnTo>
                  <a:lnTo>
                    <a:pt x="622" y="314"/>
                  </a:lnTo>
                  <a:lnTo>
                    <a:pt x="656" y="326"/>
                  </a:lnTo>
                  <a:lnTo>
                    <a:pt x="692" y="319"/>
                  </a:lnTo>
                  <a:lnTo>
                    <a:pt x="709" y="324"/>
                  </a:lnTo>
                  <a:lnTo>
                    <a:pt x="735" y="324"/>
                  </a:lnTo>
                  <a:lnTo>
                    <a:pt x="745" y="314"/>
                  </a:lnTo>
                  <a:lnTo>
                    <a:pt x="745" y="297"/>
                  </a:lnTo>
                  <a:lnTo>
                    <a:pt x="783" y="290"/>
                  </a:lnTo>
                  <a:lnTo>
                    <a:pt x="799" y="269"/>
                  </a:lnTo>
                  <a:lnTo>
                    <a:pt x="804" y="252"/>
                  </a:lnTo>
                  <a:lnTo>
                    <a:pt x="828" y="240"/>
                  </a:lnTo>
                  <a:lnTo>
                    <a:pt x="836" y="227"/>
                  </a:lnTo>
                  <a:lnTo>
                    <a:pt x="855" y="225"/>
                  </a:lnTo>
                  <a:lnTo>
                    <a:pt x="859" y="213"/>
                  </a:lnTo>
                  <a:lnTo>
                    <a:pt x="865" y="208"/>
                  </a:lnTo>
                  <a:lnTo>
                    <a:pt x="865" y="208"/>
                  </a:lnTo>
                  <a:lnTo>
                    <a:pt x="874" y="210"/>
                  </a:lnTo>
                  <a:lnTo>
                    <a:pt x="874" y="278"/>
                  </a:lnTo>
                  <a:lnTo>
                    <a:pt x="893" y="279"/>
                  </a:lnTo>
                  <a:lnTo>
                    <a:pt x="896" y="285"/>
                  </a:lnTo>
                  <a:lnTo>
                    <a:pt x="903" y="283"/>
                  </a:lnTo>
                  <a:lnTo>
                    <a:pt x="908" y="290"/>
                  </a:lnTo>
                  <a:lnTo>
                    <a:pt x="912" y="286"/>
                  </a:lnTo>
                  <a:lnTo>
                    <a:pt x="922" y="295"/>
                  </a:lnTo>
                  <a:lnTo>
                    <a:pt x="917" y="308"/>
                  </a:lnTo>
                  <a:lnTo>
                    <a:pt x="922" y="315"/>
                  </a:lnTo>
                  <a:lnTo>
                    <a:pt x="917" y="324"/>
                  </a:lnTo>
                  <a:lnTo>
                    <a:pt x="927" y="346"/>
                  </a:lnTo>
                  <a:lnTo>
                    <a:pt x="917" y="349"/>
                  </a:lnTo>
                  <a:lnTo>
                    <a:pt x="915" y="365"/>
                  </a:lnTo>
                  <a:lnTo>
                    <a:pt x="920" y="380"/>
                  </a:lnTo>
                  <a:lnTo>
                    <a:pt x="929" y="377"/>
                  </a:lnTo>
                  <a:lnTo>
                    <a:pt x="946" y="399"/>
                  </a:lnTo>
                  <a:lnTo>
                    <a:pt x="965" y="402"/>
                  </a:lnTo>
                  <a:lnTo>
                    <a:pt x="973" y="411"/>
                  </a:lnTo>
                  <a:lnTo>
                    <a:pt x="979" y="409"/>
                  </a:lnTo>
                  <a:lnTo>
                    <a:pt x="984" y="414"/>
                  </a:lnTo>
                  <a:lnTo>
                    <a:pt x="982" y="419"/>
                  </a:lnTo>
                  <a:lnTo>
                    <a:pt x="999" y="419"/>
                  </a:lnTo>
                  <a:lnTo>
                    <a:pt x="1020" y="431"/>
                  </a:lnTo>
                  <a:lnTo>
                    <a:pt x="1028" y="421"/>
                  </a:lnTo>
                  <a:lnTo>
                    <a:pt x="1039" y="423"/>
                  </a:lnTo>
                  <a:lnTo>
                    <a:pt x="1044" y="419"/>
                  </a:lnTo>
                  <a:lnTo>
                    <a:pt x="1039" y="416"/>
                  </a:lnTo>
                  <a:lnTo>
                    <a:pt x="1042" y="409"/>
                  </a:lnTo>
                  <a:lnTo>
                    <a:pt x="1054" y="411"/>
                  </a:lnTo>
                  <a:lnTo>
                    <a:pt x="1056" y="394"/>
                  </a:lnTo>
                  <a:lnTo>
                    <a:pt x="1066" y="402"/>
                  </a:lnTo>
                  <a:lnTo>
                    <a:pt x="1061" y="438"/>
                  </a:lnTo>
                  <a:lnTo>
                    <a:pt x="1069" y="442"/>
                  </a:lnTo>
                  <a:lnTo>
                    <a:pt x="1066" y="459"/>
                  </a:lnTo>
                  <a:lnTo>
                    <a:pt x="1071" y="462"/>
                  </a:lnTo>
                  <a:lnTo>
                    <a:pt x="1114" y="454"/>
                  </a:lnTo>
                  <a:lnTo>
                    <a:pt x="1117" y="474"/>
                  </a:lnTo>
                  <a:lnTo>
                    <a:pt x="1105" y="486"/>
                  </a:lnTo>
                  <a:lnTo>
                    <a:pt x="1121" y="500"/>
                  </a:lnTo>
                  <a:lnTo>
                    <a:pt x="1116" y="508"/>
                  </a:lnTo>
                  <a:lnTo>
                    <a:pt x="1128" y="517"/>
                  </a:lnTo>
                  <a:lnTo>
                    <a:pt x="1141" y="503"/>
                  </a:lnTo>
                  <a:lnTo>
                    <a:pt x="1143" y="489"/>
                  </a:lnTo>
                  <a:lnTo>
                    <a:pt x="1153" y="476"/>
                  </a:lnTo>
                  <a:lnTo>
                    <a:pt x="1153" y="447"/>
                  </a:lnTo>
                  <a:lnTo>
                    <a:pt x="1164" y="442"/>
                  </a:lnTo>
                  <a:lnTo>
                    <a:pt x="1165" y="455"/>
                  </a:lnTo>
                  <a:lnTo>
                    <a:pt x="1198" y="455"/>
                  </a:lnTo>
                  <a:lnTo>
                    <a:pt x="1172" y="488"/>
                  </a:lnTo>
                  <a:lnTo>
                    <a:pt x="1188" y="518"/>
                  </a:lnTo>
                  <a:lnTo>
                    <a:pt x="1195" y="513"/>
                  </a:lnTo>
                  <a:lnTo>
                    <a:pt x="1195" y="513"/>
                  </a:lnTo>
                  <a:lnTo>
                    <a:pt x="1198" y="520"/>
                  </a:lnTo>
                  <a:lnTo>
                    <a:pt x="1191" y="541"/>
                  </a:lnTo>
                  <a:lnTo>
                    <a:pt x="1181" y="546"/>
                  </a:lnTo>
                  <a:lnTo>
                    <a:pt x="1186" y="551"/>
                  </a:lnTo>
                  <a:lnTo>
                    <a:pt x="1181" y="571"/>
                  </a:lnTo>
                  <a:lnTo>
                    <a:pt x="1174" y="578"/>
                  </a:lnTo>
                  <a:lnTo>
                    <a:pt x="1172" y="600"/>
                  </a:lnTo>
                  <a:lnTo>
                    <a:pt x="1181" y="602"/>
                  </a:lnTo>
                  <a:lnTo>
                    <a:pt x="1104" y="764"/>
                  </a:lnTo>
                  <a:lnTo>
                    <a:pt x="1105" y="769"/>
                  </a:lnTo>
                  <a:lnTo>
                    <a:pt x="1116" y="785"/>
                  </a:lnTo>
                  <a:lnTo>
                    <a:pt x="1148" y="802"/>
                  </a:lnTo>
                  <a:lnTo>
                    <a:pt x="1152" y="814"/>
                  </a:lnTo>
                  <a:lnTo>
                    <a:pt x="1167" y="819"/>
                  </a:lnTo>
                  <a:lnTo>
                    <a:pt x="1181" y="848"/>
                  </a:lnTo>
                  <a:lnTo>
                    <a:pt x="1220" y="892"/>
                  </a:lnTo>
                  <a:lnTo>
                    <a:pt x="1237" y="908"/>
                  </a:lnTo>
                  <a:lnTo>
                    <a:pt x="1249" y="909"/>
                  </a:lnTo>
                  <a:lnTo>
                    <a:pt x="1261" y="918"/>
                  </a:lnTo>
                  <a:lnTo>
                    <a:pt x="1261" y="918"/>
                  </a:lnTo>
                  <a:lnTo>
                    <a:pt x="1263" y="945"/>
                  </a:lnTo>
                  <a:lnTo>
                    <a:pt x="1273" y="947"/>
                  </a:lnTo>
                  <a:lnTo>
                    <a:pt x="1263" y="959"/>
                  </a:lnTo>
                  <a:lnTo>
                    <a:pt x="1270" y="971"/>
                  </a:lnTo>
                  <a:lnTo>
                    <a:pt x="1258" y="991"/>
                  </a:lnTo>
                  <a:lnTo>
                    <a:pt x="1261" y="995"/>
                  </a:lnTo>
                  <a:lnTo>
                    <a:pt x="1249" y="1005"/>
                  </a:lnTo>
                  <a:lnTo>
                    <a:pt x="1249" y="1015"/>
                  </a:lnTo>
                  <a:lnTo>
                    <a:pt x="1227" y="1013"/>
                  </a:lnTo>
                  <a:lnTo>
                    <a:pt x="1176" y="1034"/>
                  </a:lnTo>
                  <a:lnTo>
                    <a:pt x="1176" y="1041"/>
                  </a:lnTo>
                  <a:lnTo>
                    <a:pt x="1171" y="1039"/>
                  </a:lnTo>
                  <a:lnTo>
                    <a:pt x="1165" y="1044"/>
                  </a:lnTo>
                  <a:lnTo>
                    <a:pt x="1135" y="1046"/>
                  </a:lnTo>
                  <a:lnTo>
                    <a:pt x="1135" y="1056"/>
                  </a:lnTo>
                  <a:lnTo>
                    <a:pt x="1129" y="1059"/>
                  </a:lnTo>
                  <a:lnTo>
                    <a:pt x="1126" y="1095"/>
                  </a:lnTo>
                  <a:lnTo>
                    <a:pt x="1100" y="1095"/>
                  </a:lnTo>
                  <a:lnTo>
                    <a:pt x="1093" y="1105"/>
                  </a:lnTo>
                  <a:lnTo>
                    <a:pt x="1078" y="1100"/>
                  </a:lnTo>
                  <a:lnTo>
                    <a:pt x="1076" y="1109"/>
                  </a:lnTo>
                  <a:lnTo>
                    <a:pt x="1076" y="1109"/>
                  </a:lnTo>
                  <a:lnTo>
                    <a:pt x="1066" y="1109"/>
                  </a:lnTo>
                  <a:lnTo>
                    <a:pt x="1059" y="1099"/>
                  </a:lnTo>
                  <a:lnTo>
                    <a:pt x="1063" y="1095"/>
                  </a:lnTo>
                  <a:lnTo>
                    <a:pt x="1051" y="1095"/>
                  </a:lnTo>
                  <a:lnTo>
                    <a:pt x="1049" y="1105"/>
                  </a:lnTo>
                  <a:lnTo>
                    <a:pt x="1037" y="1114"/>
                  </a:lnTo>
                  <a:lnTo>
                    <a:pt x="1028" y="1105"/>
                  </a:lnTo>
                  <a:lnTo>
                    <a:pt x="1032" y="1099"/>
                  </a:lnTo>
                  <a:lnTo>
                    <a:pt x="1020" y="1094"/>
                  </a:lnTo>
                  <a:lnTo>
                    <a:pt x="1018" y="1087"/>
                  </a:lnTo>
                  <a:lnTo>
                    <a:pt x="1001" y="1085"/>
                  </a:lnTo>
                  <a:lnTo>
                    <a:pt x="987" y="1094"/>
                  </a:lnTo>
                  <a:lnTo>
                    <a:pt x="972" y="1092"/>
                  </a:lnTo>
                  <a:lnTo>
                    <a:pt x="972" y="1095"/>
                  </a:lnTo>
                  <a:lnTo>
                    <a:pt x="953" y="1100"/>
                  </a:lnTo>
                  <a:lnTo>
                    <a:pt x="946" y="1121"/>
                  </a:lnTo>
                  <a:lnTo>
                    <a:pt x="925" y="1140"/>
                  </a:lnTo>
                  <a:lnTo>
                    <a:pt x="920" y="1131"/>
                  </a:lnTo>
                  <a:lnTo>
                    <a:pt x="924" y="1124"/>
                  </a:lnTo>
                  <a:lnTo>
                    <a:pt x="910" y="1119"/>
                  </a:lnTo>
                  <a:lnTo>
                    <a:pt x="900" y="1123"/>
                  </a:lnTo>
                  <a:lnTo>
                    <a:pt x="893" y="1114"/>
                  </a:lnTo>
                  <a:lnTo>
                    <a:pt x="883" y="1119"/>
                  </a:lnTo>
                  <a:lnTo>
                    <a:pt x="877" y="1111"/>
                  </a:lnTo>
                  <a:lnTo>
                    <a:pt x="855" y="1111"/>
                  </a:lnTo>
                  <a:lnTo>
                    <a:pt x="859" y="1099"/>
                  </a:lnTo>
                  <a:lnTo>
                    <a:pt x="853" y="1088"/>
                  </a:lnTo>
                  <a:lnTo>
                    <a:pt x="817" y="1073"/>
                  </a:lnTo>
                  <a:lnTo>
                    <a:pt x="800" y="1107"/>
                  </a:lnTo>
                  <a:lnTo>
                    <a:pt x="800" y="1123"/>
                  </a:lnTo>
                  <a:lnTo>
                    <a:pt x="787" y="1117"/>
                  </a:lnTo>
                  <a:lnTo>
                    <a:pt x="787" y="1145"/>
                  </a:lnTo>
                  <a:lnTo>
                    <a:pt x="793" y="1152"/>
                  </a:lnTo>
                  <a:lnTo>
                    <a:pt x="788" y="1164"/>
                  </a:lnTo>
                  <a:lnTo>
                    <a:pt x="785" y="1155"/>
                  </a:lnTo>
                  <a:lnTo>
                    <a:pt x="776" y="1158"/>
                  </a:lnTo>
                  <a:lnTo>
                    <a:pt x="776" y="1174"/>
                  </a:lnTo>
                  <a:lnTo>
                    <a:pt x="766" y="1177"/>
                  </a:lnTo>
                  <a:lnTo>
                    <a:pt x="764" y="1184"/>
                  </a:lnTo>
                  <a:lnTo>
                    <a:pt x="756" y="1186"/>
                  </a:lnTo>
                  <a:lnTo>
                    <a:pt x="739" y="1175"/>
                  </a:lnTo>
                  <a:lnTo>
                    <a:pt x="730" y="1182"/>
                  </a:lnTo>
                  <a:lnTo>
                    <a:pt x="723" y="1175"/>
                  </a:lnTo>
                  <a:lnTo>
                    <a:pt x="711" y="1179"/>
                  </a:lnTo>
                  <a:lnTo>
                    <a:pt x="713" y="1193"/>
                  </a:lnTo>
                  <a:lnTo>
                    <a:pt x="701" y="1196"/>
                  </a:lnTo>
                  <a:lnTo>
                    <a:pt x="694" y="1203"/>
                  </a:lnTo>
                  <a:lnTo>
                    <a:pt x="677" y="1203"/>
                  </a:lnTo>
                  <a:lnTo>
                    <a:pt x="675" y="1211"/>
                  </a:lnTo>
                  <a:lnTo>
                    <a:pt x="663" y="1218"/>
                  </a:lnTo>
                  <a:lnTo>
                    <a:pt x="656" y="1237"/>
                  </a:lnTo>
                  <a:lnTo>
                    <a:pt x="660" y="1244"/>
                  </a:lnTo>
                  <a:lnTo>
                    <a:pt x="637" y="1250"/>
                  </a:lnTo>
                  <a:lnTo>
                    <a:pt x="632" y="1247"/>
                  </a:lnTo>
                  <a:lnTo>
                    <a:pt x="608" y="1257"/>
                  </a:lnTo>
                  <a:lnTo>
                    <a:pt x="612" y="1276"/>
                  </a:lnTo>
                  <a:lnTo>
                    <a:pt x="608" y="1286"/>
                  </a:lnTo>
                  <a:lnTo>
                    <a:pt x="596" y="1295"/>
                  </a:lnTo>
                  <a:lnTo>
                    <a:pt x="579" y="1297"/>
                  </a:lnTo>
                  <a:lnTo>
                    <a:pt x="574" y="1288"/>
                  </a:lnTo>
                  <a:lnTo>
                    <a:pt x="565" y="1297"/>
                  </a:lnTo>
                  <a:lnTo>
                    <a:pt x="555" y="1297"/>
                  </a:lnTo>
                  <a:lnTo>
                    <a:pt x="545" y="1291"/>
                  </a:lnTo>
                  <a:lnTo>
                    <a:pt x="545" y="1285"/>
                  </a:lnTo>
                  <a:lnTo>
                    <a:pt x="535" y="1273"/>
                  </a:lnTo>
                  <a:lnTo>
                    <a:pt x="521" y="1268"/>
                  </a:lnTo>
                  <a:lnTo>
                    <a:pt x="521" y="1252"/>
                  </a:lnTo>
                  <a:lnTo>
                    <a:pt x="514" y="1245"/>
                  </a:lnTo>
                  <a:lnTo>
                    <a:pt x="505" y="1206"/>
                  </a:lnTo>
                  <a:lnTo>
                    <a:pt x="512" y="1210"/>
                  </a:lnTo>
                  <a:lnTo>
                    <a:pt x="516" y="1199"/>
                  </a:lnTo>
                  <a:lnTo>
                    <a:pt x="526" y="1191"/>
                  </a:lnTo>
                  <a:lnTo>
                    <a:pt x="529" y="1193"/>
                  </a:lnTo>
                  <a:lnTo>
                    <a:pt x="519" y="1172"/>
                  </a:lnTo>
                  <a:lnTo>
                    <a:pt x="507" y="1184"/>
                  </a:lnTo>
                  <a:lnTo>
                    <a:pt x="502" y="1184"/>
                  </a:lnTo>
                  <a:lnTo>
                    <a:pt x="485" y="1204"/>
                  </a:lnTo>
                  <a:lnTo>
                    <a:pt x="468" y="1203"/>
                  </a:lnTo>
                  <a:lnTo>
                    <a:pt x="449" y="1220"/>
                  </a:lnTo>
                  <a:lnTo>
                    <a:pt x="444" y="1213"/>
                  </a:lnTo>
                  <a:lnTo>
                    <a:pt x="440" y="1215"/>
                  </a:lnTo>
                  <a:lnTo>
                    <a:pt x="435" y="1233"/>
                  </a:lnTo>
                  <a:lnTo>
                    <a:pt x="440" y="1245"/>
                  </a:lnTo>
                  <a:lnTo>
                    <a:pt x="428" y="1252"/>
                  </a:lnTo>
                  <a:lnTo>
                    <a:pt x="423" y="1239"/>
                  </a:lnTo>
                  <a:lnTo>
                    <a:pt x="425" y="1220"/>
                  </a:lnTo>
                  <a:lnTo>
                    <a:pt x="413" y="1191"/>
                  </a:lnTo>
                  <a:lnTo>
                    <a:pt x="425" y="1182"/>
                  </a:lnTo>
                  <a:lnTo>
                    <a:pt x="423" y="1157"/>
                  </a:lnTo>
                  <a:lnTo>
                    <a:pt x="401" y="1148"/>
                  </a:lnTo>
                  <a:lnTo>
                    <a:pt x="398" y="1140"/>
                  </a:lnTo>
                  <a:lnTo>
                    <a:pt x="391" y="1136"/>
                  </a:lnTo>
                  <a:lnTo>
                    <a:pt x="394" y="1123"/>
                  </a:lnTo>
                  <a:lnTo>
                    <a:pt x="384" y="1133"/>
                  </a:lnTo>
                  <a:lnTo>
                    <a:pt x="360" y="1126"/>
                  </a:lnTo>
                  <a:lnTo>
                    <a:pt x="368" y="1102"/>
                  </a:lnTo>
                  <a:lnTo>
                    <a:pt x="362" y="1085"/>
                  </a:lnTo>
                  <a:lnTo>
                    <a:pt x="367" y="1073"/>
                  </a:lnTo>
                  <a:lnTo>
                    <a:pt x="362" y="1070"/>
                  </a:lnTo>
                  <a:lnTo>
                    <a:pt x="365" y="1063"/>
                  </a:lnTo>
                  <a:lnTo>
                    <a:pt x="356" y="1059"/>
                  </a:lnTo>
                  <a:lnTo>
                    <a:pt x="358" y="1041"/>
                  </a:lnTo>
                  <a:lnTo>
                    <a:pt x="353" y="1034"/>
                  </a:lnTo>
                  <a:lnTo>
                    <a:pt x="358" y="1027"/>
                  </a:lnTo>
                  <a:lnTo>
                    <a:pt x="350" y="1024"/>
                  </a:lnTo>
                  <a:lnTo>
                    <a:pt x="348" y="998"/>
                  </a:lnTo>
                  <a:lnTo>
                    <a:pt x="341" y="986"/>
                  </a:lnTo>
                  <a:lnTo>
                    <a:pt x="343" y="977"/>
                  </a:lnTo>
                  <a:lnTo>
                    <a:pt x="351" y="969"/>
                  </a:lnTo>
                  <a:lnTo>
                    <a:pt x="338" y="960"/>
                  </a:lnTo>
                  <a:lnTo>
                    <a:pt x="350" y="957"/>
                  </a:lnTo>
                  <a:lnTo>
                    <a:pt x="348" y="937"/>
                  </a:lnTo>
                  <a:lnTo>
                    <a:pt x="336" y="935"/>
                  </a:lnTo>
                  <a:lnTo>
                    <a:pt x="324" y="925"/>
                  </a:lnTo>
                  <a:lnTo>
                    <a:pt x="326" y="918"/>
                  </a:lnTo>
                  <a:lnTo>
                    <a:pt x="320" y="909"/>
                  </a:lnTo>
                  <a:lnTo>
                    <a:pt x="307" y="908"/>
                  </a:lnTo>
                  <a:lnTo>
                    <a:pt x="293" y="889"/>
                  </a:lnTo>
                  <a:lnTo>
                    <a:pt x="283" y="890"/>
                  </a:lnTo>
                  <a:lnTo>
                    <a:pt x="286" y="913"/>
                  </a:lnTo>
                  <a:lnTo>
                    <a:pt x="269" y="892"/>
                  </a:lnTo>
                  <a:lnTo>
                    <a:pt x="272" y="902"/>
                  </a:lnTo>
                  <a:lnTo>
                    <a:pt x="266" y="925"/>
                  </a:lnTo>
                  <a:lnTo>
                    <a:pt x="250" y="948"/>
                  </a:lnTo>
                  <a:lnTo>
                    <a:pt x="238" y="955"/>
                  </a:lnTo>
                  <a:lnTo>
                    <a:pt x="226" y="945"/>
                  </a:lnTo>
                  <a:lnTo>
                    <a:pt x="214" y="945"/>
                  </a:lnTo>
                  <a:lnTo>
                    <a:pt x="212" y="966"/>
                  </a:lnTo>
                  <a:lnTo>
                    <a:pt x="197" y="967"/>
                  </a:lnTo>
                  <a:lnTo>
                    <a:pt x="204" y="981"/>
                  </a:lnTo>
                  <a:lnTo>
                    <a:pt x="188" y="993"/>
                  </a:lnTo>
                  <a:lnTo>
                    <a:pt x="192" y="1008"/>
                  </a:lnTo>
                  <a:lnTo>
                    <a:pt x="182" y="1005"/>
                  </a:lnTo>
                  <a:lnTo>
                    <a:pt x="182" y="1005"/>
                  </a:lnTo>
                  <a:lnTo>
                    <a:pt x="115" y="873"/>
                  </a:lnTo>
                  <a:lnTo>
                    <a:pt x="80" y="757"/>
                  </a:lnTo>
                  <a:lnTo>
                    <a:pt x="68" y="720"/>
                  </a:lnTo>
                  <a:lnTo>
                    <a:pt x="53" y="694"/>
                  </a:lnTo>
                  <a:lnTo>
                    <a:pt x="50" y="674"/>
                  </a:lnTo>
                  <a:lnTo>
                    <a:pt x="41" y="667"/>
                  </a:lnTo>
                  <a:lnTo>
                    <a:pt x="32" y="648"/>
                  </a:lnTo>
                  <a:lnTo>
                    <a:pt x="20" y="640"/>
                  </a:lnTo>
                  <a:lnTo>
                    <a:pt x="15" y="617"/>
                  </a:lnTo>
                  <a:lnTo>
                    <a:pt x="0" y="602"/>
                  </a:lnTo>
                  <a:lnTo>
                    <a:pt x="3" y="594"/>
                  </a:lnTo>
                  <a:lnTo>
                    <a:pt x="15" y="590"/>
                  </a:lnTo>
                  <a:lnTo>
                    <a:pt x="31" y="576"/>
                  </a:lnTo>
                  <a:lnTo>
                    <a:pt x="38" y="580"/>
                  </a:lnTo>
                  <a:lnTo>
                    <a:pt x="50" y="559"/>
                  </a:lnTo>
                  <a:lnTo>
                    <a:pt x="43" y="544"/>
                  </a:lnTo>
                  <a:lnTo>
                    <a:pt x="51" y="546"/>
                  </a:lnTo>
                  <a:lnTo>
                    <a:pt x="48" y="537"/>
                  </a:lnTo>
                  <a:lnTo>
                    <a:pt x="55" y="535"/>
                  </a:lnTo>
                  <a:lnTo>
                    <a:pt x="53" y="529"/>
                  </a:lnTo>
                  <a:lnTo>
                    <a:pt x="60" y="529"/>
                  </a:lnTo>
                  <a:lnTo>
                    <a:pt x="60" y="517"/>
                  </a:lnTo>
                  <a:lnTo>
                    <a:pt x="87" y="508"/>
                  </a:lnTo>
                  <a:lnTo>
                    <a:pt x="103" y="520"/>
                  </a:lnTo>
                  <a:lnTo>
                    <a:pt x="104" y="539"/>
                  </a:lnTo>
                  <a:lnTo>
                    <a:pt x="120" y="537"/>
                  </a:lnTo>
                  <a:lnTo>
                    <a:pt x="130" y="549"/>
                  </a:lnTo>
                  <a:lnTo>
                    <a:pt x="134" y="566"/>
                  </a:lnTo>
                  <a:lnTo>
                    <a:pt x="123" y="576"/>
                  </a:lnTo>
                  <a:lnTo>
                    <a:pt x="128" y="592"/>
                  </a:lnTo>
                  <a:lnTo>
                    <a:pt x="137" y="592"/>
                  </a:lnTo>
                  <a:lnTo>
                    <a:pt x="134" y="616"/>
                  </a:lnTo>
                  <a:lnTo>
                    <a:pt x="156" y="611"/>
                  </a:lnTo>
                  <a:lnTo>
                    <a:pt x="168" y="624"/>
                  </a:lnTo>
                  <a:lnTo>
                    <a:pt x="182" y="621"/>
                  </a:lnTo>
                  <a:lnTo>
                    <a:pt x="204" y="623"/>
                  </a:lnTo>
                  <a:lnTo>
                    <a:pt x="224" y="641"/>
                  </a:lnTo>
                  <a:lnTo>
                    <a:pt x="242" y="646"/>
                  </a:lnTo>
                  <a:lnTo>
                    <a:pt x="254" y="641"/>
                  </a:lnTo>
                  <a:lnTo>
                    <a:pt x="288" y="643"/>
                  </a:lnTo>
                  <a:lnTo>
                    <a:pt x="319" y="634"/>
                  </a:lnTo>
                  <a:lnTo>
                    <a:pt x="350" y="638"/>
                  </a:lnTo>
                  <a:lnTo>
                    <a:pt x="358" y="650"/>
                  </a:lnTo>
                  <a:lnTo>
                    <a:pt x="372" y="655"/>
                  </a:lnTo>
                  <a:lnTo>
                    <a:pt x="380" y="653"/>
                  </a:lnTo>
                  <a:lnTo>
                    <a:pt x="398" y="645"/>
                  </a:lnTo>
                  <a:lnTo>
                    <a:pt x="391" y="631"/>
                  </a:lnTo>
                  <a:lnTo>
                    <a:pt x="394" y="621"/>
                  </a:lnTo>
                  <a:lnTo>
                    <a:pt x="422" y="614"/>
                  </a:lnTo>
                  <a:lnTo>
                    <a:pt x="435" y="587"/>
                  </a:lnTo>
                  <a:lnTo>
                    <a:pt x="454" y="583"/>
                  </a:lnTo>
                  <a:lnTo>
                    <a:pt x="459" y="578"/>
                  </a:lnTo>
                  <a:lnTo>
                    <a:pt x="470" y="582"/>
                  </a:lnTo>
                  <a:lnTo>
                    <a:pt x="478" y="571"/>
                  </a:lnTo>
                  <a:lnTo>
                    <a:pt x="495" y="570"/>
                  </a:lnTo>
                  <a:lnTo>
                    <a:pt x="497" y="0"/>
                  </a:lnTo>
                  <a:lnTo>
                    <a:pt x="511"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 name="Freeform 12">
              <a:extLst>
                <a:ext uri="{FF2B5EF4-FFF2-40B4-BE49-F238E27FC236}">
                  <a16:creationId xmlns:a16="http://schemas.microsoft.com/office/drawing/2014/main" id="{16EDD0AA-AC38-441C-94FD-08B00FA408A9}"/>
                </a:ext>
              </a:extLst>
            </p:cNvPr>
            <p:cNvSpPr>
              <a:spLocks/>
            </p:cNvSpPr>
            <p:nvPr/>
          </p:nvSpPr>
          <p:spPr bwMode="auto">
            <a:xfrm>
              <a:off x="7767638" y="1801813"/>
              <a:ext cx="919163" cy="1073150"/>
            </a:xfrm>
            <a:custGeom>
              <a:avLst/>
              <a:gdLst>
                <a:gd name="T0" fmla="*/ 480 w 579"/>
                <a:gd name="T1" fmla="*/ 7 h 676"/>
                <a:gd name="T2" fmla="*/ 507 w 579"/>
                <a:gd name="T3" fmla="*/ 7 h 676"/>
                <a:gd name="T4" fmla="*/ 577 w 579"/>
                <a:gd name="T5" fmla="*/ 14 h 676"/>
                <a:gd name="T6" fmla="*/ 548 w 579"/>
                <a:gd name="T7" fmla="*/ 108 h 676"/>
                <a:gd name="T8" fmla="*/ 514 w 579"/>
                <a:gd name="T9" fmla="*/ 246 h 676"/>
                <a:gd name="T10" fmla="*/ 456 w 579"/>
                <a:gd name="T11" fmla="*/ 324 h 676"/>
                <a:gd name="T12" fmla="*/ 361 w 579"/>
                <a:gd name="T13" fmla="*/ 405 h 676"/>
                <a:gd name="T14" fmla="*/ 322 w 579"/>
                <a:gd name="T15" fmla="*/ 483 h 676"/>
                <a:gd name="T16" fmla="*/ 262 w 579"/>
                <a:gd name="T17" fmla="*/ 585 h 676"/>
                <a:gd name="T18" fmla="*/ 202 w 579"/>
                <a:gd name="T19" fmla="*/ 676 h 676"/>
                <a:gd name="T20" fmla="*/ 169 w 579"/>
                <a:gd name="T21" fmla="*/ 637 h 676"/>
                <a:gd name="T22" fmla="*/ 157 w 579"/>
                <a:gd name="T23" fmla="*/ 626 h 676"/>
                <a:gd name="T24" fmla="*/ 140 w 579"/>
                <a:gd name="T25" fmla="*/ 620 h 676"/>
                <a:gd name="T26" fmla="*/ 118 w 579"/>
                <a:gd name="T27" fmla="*/ 614 h 676"/>
                <a:gd name="T28" fmla="*/ 80 w 579"/>
                <a:gd name="T29" fmla="*/ 608 h 676"/>
                <a:gd name="T30" fmla="*/ 46 w 579"/>
                <a:gd name="T31" fmla="*/ 589 h 676"/>
                <a:gd name="T32" fmla="*/ 27 w 579"/>
                <a:gd name="T33" fmla="*/ 596 h 676"/>
                <a:gd name="T34" fmla="*/ 10 w 579"/>
                <a:gd name="T35" fmla="*/ 584 h 676"/>
                <a:gd name="T36" fmla="*/ 0 w 579"/>
                <a:gd name="T37" fmla="*/ 562 h 676"/>
                <a:gd name="T38" fmla="*/ 17 w 579"/>
                <a:gd name="T39" fmla="*/ 555 h 676"/>
                <a:gd name="T40" fmla="*/ 27 w 579"/>
                <a:gd name="T41" fmla="*/ 546 h 676"/>
                <a:gd name="T42" fmla="*/ 32 w 579"/>
                <a:gd name="T43" fmla="*/ 532 h 676"/>
                <a:gd name="T44" fmla="*/ 51 w 579"/>
                <a:gd name="T45" fmla="*/ 521 h 676"/>
                <a:gd name="T46" fmla="*/ 37 w 579"/>
                <a:gd name="T47" fmla="*/ 502 h 676"/>
                <a:gd name="T48" fmla="*/ 58 w 579"/>
                <a:gd name="T49" fmla="*/ 492 h 676"/>
                <a:gd name="T50" fmla="*/ 54 w 579"/>
                <a:gd name="T51" fmla="*/ 457 h 676"/>
                <a:gd name="T52" fmla="*/ 75 w 579"/>
                <a:gd name="T53" fmla="*/ 444 h 676"/>
                <a:gd name="T54" fmla="*/ 80 w 579"/>
                <a:gd name="T55" fmla="*/ 435 h 676"/>
                <a:gd name="T56" fmla="*/ 94 w 579"/>
                <a:gd name="T57" fmla="*/ 411 h 676"/>
                <a:gd name="T58" fmla="*/ 80 w 579"/>
                <a:gd name="T59" fmla="*/ 357 h 676"/>
                <a:gd name="T60" fmla="*/ 65 w 579"/>
                <a:gd name="T61" fmla="*/ 348 h 676"/>
                <a:gd name="T62" fmla="*/ 15 w 579"/>
                <a:gd name="T63" fmla="*/ 306 h 676"/>
                <a:gd name="T64" fmla="*/ 30 w 579"/>
                <a:gd name="T65" fmla="*/ 277 h 676"/>
                <a:gd name="T66" fmla="*/ 66 w 579"/>
                <a:gd name="T67" fmla="*/ 254 h 676"/>
                <a:gd name="T68" fmla="*/ 104 w 579"/>
                <a:gd name="T69" fmla="*/ 225 h 676"/>
                <a:gd name="T70" fmla="*/ 126 w 579"/>
                <a:gd name="T71" fmla="*/ 210 h 676"/>
                <a:gd name="T72" fmla="*/ 121 w 579"/>
                <a:gd name="T73" fmla="*/ 191 h 676"/>
                <a:gd name="T74" fmla="*/ 130 w 579"/>
                <a:gd name="T75" fmla="*/ 131 h 676"/>
                <a:gd name="T76" fmla="*/ 133 w 579"/>
                <a:gd name="T77" fmla="*/ 102 h 676"/>
                <a:gd name="T78" fmla="*/ 142 w 579"/>
                <a:gd name="T79" fmla="*/ 99 h 676"/>
                <a:gd name="T80" fmla="*/ 152 w 579"/>
                <a:gd name="T81" fmla="*/ 89 h 676"/>
                <a:gd name="T82" fmla="*/ 176 w 579"/>
                <a:gd name="T83" fmla="*/ 89 h 676"/>
                <a:gd name="T84" fmla="*/ 181 w 579"/>
                <a:gd name="T85" fmla="*/ 85 h 676"/>
                <a:gd name="T86" fmla="*/ 195 w 579"/>
                <a:gd name="T87" fmla="*/ 89 h 676"/>
                <a:gd name="T88" fmla="*/ 236 w 579"/>
                <a:gd name="T89" fmla="*/ 77 h 676"/>
                <a:gd name="T90" fmla="*/ 270 w 579"/>
                <a:gd name="T91" fmla="*/ 72 h 676"/>
                <a:gd name="T92" fmla="*/ 303 w 579"/>
                <a:gd name="T93" fmla="*/ 77 h 676"/>
                <a:gd name="T94" fmla="*/ 329 w 579"/>
                <a:gd name="T95" fmla="*/ 82 h 676"/>
                <a:gd name="T96" fmla="*/ 354 w 579"/>
                <a:gd name="T97" fmla="*/ 67 h 676"/>
                <a:gd name="T98" fmla="*/ 384 w 579"/>
                <a:gd name="T99" fmla="*/ 79 h 676"/>
                <a:gd name="T100" fmla="*/ 456 w 579"/>
                <a:gd name="T101" fmla="*/ 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9" h="676">
                  <a:moveTo>
                    <a:pt x="469" y="0"/>
                  </a:moveTo>
                  <a:lnTo>
                    <a:pt x="480" y="7"/>
                  </a:lnTo>
                  <a:lnTo>
                    <a:pt x="486" y="3"/>
                  </a:lnTo>
                  <a:lnTo>
                    <a:pt x="507" y="7"/>
                  </a:lnTo>
                  <a:lnTo>
                    <a:pt x="579" y="7"/>
                  </a:lnTo>
                  <a:lnTo>
                    <a:pt x="577" y="14"/>
                  </a:lnTo>
                  <a:lnTo>
                    <a:pt x="572" y="41"/>
                  </a:lnTo>
                  <a:lnTo>
                    <a:pt x="548" y="108"/>
                  </a:lnTo>
                  <a:lnTo>
                    <a:pt x="531" y="208"/>
                  </a:lnTo>
                  <a:lnTo>
                    <a:pt x="514" y="246"/>
                  </a:lnTo>
                  <a:lnTo>
                    <a:pt x="510" y="268"/>
                  </a:lnTo>
                  <a:lnTo>
                    <a:pt x="456" y="324"/>
                  </a:lnTo>
                  <a:lnTo>
                    <a:pt x="421" y="338"/>
                  </a:lnTo>
                  <a:lnTo>
                    <a:pt x="361" y="405"/>
                  </a:lnTo>
                  <a:lnTo>
                    <a:pt x="322" y="468"/>
                  </a:lnTo>
                  <a:lnTo>
                    <a:pt x="322" y="483"/>
                  </a:lnTo>
                  <a:lnTo>
                    <a:pt x="298" y="512"/>
                  </a:lnTo>
                  <a:lnTo>
                    <a:pt x="262" y="585"/>
                  </a:lnTo>
                  <a:lnTo>
                    <a:pt x="202" y="676"/>
                  </a:lnTo>
                  <a:lnTo>
                    <a:pt x="202" y="676"/>
                  </a:lnTo>
                  <a:lnTo>
                    <a:pt x="181" y="638"/>
                  </a:lnTo>
                  <a:lnTo>
                    <a:pt x="169" y="637"/>
                  </a:lnTo>
                  <a:lnTo>
                    <a:pt x="166" y="626"/>
                  </a:lnTo>
                  <a:lnTo>
                    <a:pt x="157" y="626"/>
                  </a:lnTo>
                  <a:lnTo>
                    <a:pt x="147" y="616"/>
                  </a:lnTo>
                  <a:lnTo>
                    <a:pt x="140" y="620"/>
                  </a:lnTo>
                  <a:lnTo>
                    <a:pt x="126" y="613"/>
                  </a:lnTo>
                  <a:lnTo>
                    <a:pt x="118" y="614"/>
                  </a:lnTo>
                  <a:lnTo>
                    <a:pt x="99" y="602"/>
                  </a:lnTo>
                  <a:lnTo>
                    <a:pt x="80" y="608"/>
                  </a:lnTo>
                  <a:lnTo>
                    <a:pt x="44" y="597"/>
                  </a:lnTo>
                  <a:lnTo>
                    <a:pt x="46" y="589"/>
                  </a:lnTo>
                  <a:lnTo>
                    <a:pt x="34" y="584"/>
                  </a:lnTo>
                  <a:lnTo>
                    <a:pt x="27" y="596"/>
                  </a:lnTo>
                  <a:lnTo>
                    <a:pt x="15" y="592"/>
                  </a:lnTo>
                  <a:lnTo>
                    <a:pt x="10" y="584"/>
                  </a:lnTo>
                  <a:lnTo>
                    <a:pt x="3" y="584"/>
                  </a:lnTo>
                  <a:lnTo>
                    <a:pt x="0" y="562"/>
                  </a:lnTo>
                  <a:lnTo>
                    <a:pt x="3" y="550"/>
                  </a:lnTo>
                  <a:lnTo>
                    <a:pt x="17" y="555"/>
                  </a:lnTo>
                  <a:lnTo>
                    <a:pt x="20" y="544"/>
                  </a:lnTo>
                  <a:lnTo>
                    <a:pt x="27" y="546"/>
                  </a:lnTo>
                  <a:lnTo>
                    <a:pt x="34" y="538"/>
                  </a:lnTo>
                  <a:lnTo>
                    <a:pt x="32" y="532"/>
                  </a:lnTo>
                  <a:lnTo>
                    <a:pt x="44" y="529"/>
                  </a:lnTo>
                  <a:lnTo>
                    <a:pt x="51" y="521"/>
                  </a:lnTo>
                  <a:lnTo>
                    <a:pt x="51" y="515"/>
                  </a:lnTo>
                  <a:lnTo>
                    <a:pt x="37" y="502"/>
                  </a:lnTo>
                  <a:lnTo>
                    <a:pt x="37" y="502"/>
                  </a:lnTo>
                  <a:lnTo>
                    <a:pt x="58" y="492"/>
                  </a:lnTo>
                  <a:lnTo>
                    <a:pt x="53" y="478"/>
                  </a:lnTo>
                  <a:lnTo>
                    <a:pt x="54" y="457"/>
                  </a:lnTo>
                  <a:lnTo>
                    <a:pt x="60" y="449"/>
                  </a:lnTo>
                  <a:lnTo>
                    <a:pt x="75" y="444"/>
                  </a:lnTo>
                  <a:lnTo>
                    <a:pt x="75" y="437"/>
                  </a:lnTo>
                  <a:lnTo>
                    <a:pt x="80" y="435"/>
                  </a:lnTo>
                  <a:lnTo>
                    <a:pt x="77" y="422"/>
                  </a:lnTo>
                  <a:lnTo>
                    <a:pt x="94" y="411"/>
                  </a:lnTo>
                  <a:lnTo>
                    <a:pt x="99" y="398"/>
                  </a:lnTo>
                  <a:lnTo>
                    <a:pt x="80" y="357"/>
                  </a:lnTo>
                  <a:lnTo>
                    <a:pt x="70" y="357"/>
                  </a:lnTo>
                  <a:lnTo>
                    <a:pt x="65" y="348"/>
                  </a:lnTo>
                  <a:lnTo>
                    <a:pt x="46" y="338"/>
                  </a:lnTo>
                  <a:lnTo>
                    <a:pt x="15" y="306"/>
                  </a:lnTo>
                  <a:lnTo>
                    <a:pt x="15" y="306"/>
                  </a:lnTo>
                  <a:lnTo>
                    <a:pt x="30" y="277"/>
                  </a:lnTo>
                  <a:lnTo>
                    <a:pt x="61" y="270"/>
                  </a:lnTo>
                  <a:lnTo>
                    <a:pt x="66" y="254"/>
                  </a:lnTo>
                  <a:lnTo>
                    <a:pt x="92" y="241"/>
                  </a:lnTo>
                  <a:lnTo>
                    <a:pt x="104" y="225"/>
                  </a:lnTo>
                  <a:lnTo>
                    <a:pt x="118" y="224"/>
                  </a:lnTo>
                  <a:lnTo>
                    <a:pt x="126" y="210"/>
                  </a:lnTo>
                  <a:lnTo>
                    <a:pt x="128" y="201"/>
                  </a:lnTo>
                  <a:lnTo>
                    <a:pt x="121" y="191"/>
                  </a:lnTo>
                  <a:lnTo>
                    <a:pt x="135" y="155"/>
                  </a:lnTo>
                  <a:lnTo>
                    <a:pt x="130" y="131"/>
                  </a:lnTo>
                  <a:lnTo>
                    <a:pt x="144" y="121"/>
                  </a:lnTo>
                  <a:lnTo>
                    <a:pt x="133" y="102"/>
                  </a:lnTo>
                  <a:lnTo>
                    <a:pt x="142" y="99"/>
                  </a:lnTo>
                  <a:lnTo>
                    <a:pt x="142" y="99"/>
                  </a:lnTo>
                  <a:lnTo>
                    <a:pt x="145" y="101"/>
                  </a:lnTo>
                  <a:lnTo>
                    <a:pt x="152" y="89"/>
                  </a:lnTo>
                  <a:lnTo>
                    <a:pt x="164" y="85"/>
                  </a:lnTo>
                  <a:lnTo>
                    <a:pt x="176" y="89"/>
                  </a:lnTo>
                  <a:lnTo>
                    <a:pt x="176" y="89"/>
                  </a:lnTo>
                  <a:lnTo>
                    <a:pt x="181" y="85"/>
                  </a:lnTo>
                  <a:lnTo>
                    <a:pt x="195" y="89"/>
                  </a:lnTo>
                  <a:lnTo>
                    <a:pt x="195" y="89"/>
                  </a:lnTo>
                  <a:lnTo>
                    <a:pt x="228" y="70"/>
                  </a:lnTo>
                  <a:lnTo>
                    <a:pt x="236" y="77"/>
                  </a:lnTo>
                  <a:lnTo>
                    <a:pt x="255" y="79"/>
                  </a:lnTo>
                  <a:lnTo>
                    <a:pt x="270" y="72"/>
                  </a:lnTo>
                  <a:lnTo>
                    <a:pt x="291" y="82"/>
                  </a:lnTo>
                  <a:lnTo>
                    <a:pt x="303" y="77"/>
                  </a:lnTo>
                  <a:lnTo>
                    <a:pt x="308" y="84"/>
                  </a:lnTo>
                  <a:lnTo>
                    <a:pt x="329" y="82"/>
                  </a:lnTo>
                  <a:lnTo>
                    <a:pt x="339" y="87"/>
                  </a:lnTo>
                  <a:lnTo>
                    <a:pt x="354" y="67"/>
                  </a:lnTo>
                  <a:lnTo>
                    <a:pt x="354" y="67"/>
                  </a:lnTo>
                  <a:lnTo>
                    <a:pt x="384" y="79"/>
                  </a:lnTo>
                  <a:lnTo>
                    <a:pt x="450" y="79"/>
                  </a:lnTo>
                  <a:lnTo>
                    <a:pt x="456" y="0"/>
                  </a:lnTo>
                  <a:lnTo>
                    <a:pt x="46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 name="Freeform 13">
              <a:extLst>
                <a:ext uri="{FF2B5EF4-FFF2-40B4-BE49-F238E27FC236}">
                  <a16:creationId xmlns:a16="http://schemas.microsoft.com/office/drawing/2014/main" id="{3D0C3A64-BC54-4651-A9EC-13BCCF2005DB}"/>
                </a:ext>
              </a:extLst>
            </p:cNvPr>
            <p:cNvSpPr>
              <a:spLocks/>
            </p:cNvSpPr>
            <p:nvPr/>
          </p:nvSpPr>
          <p:spPr bwMode="auto">
            <a:xfrm>
              <a:off x="6405563" y="1271588"/>
              <a:ext cx="1257300" cy="849312"/>
            </a:xfrm>
            <a:custGeom>
              <a:avLst/>
              <a:gdLst>
                <a:gd name="T0" fmla="*/ 561 w 792"/>
                <a:gd name="T1" fmla="*/ 27 h 535"/>
                <a:gd name="T2" fmla="*/ 611 w 792"/>
                <a:gd name="T3" fmla="*/ 11 h 535"/>
                <a:gd name="T4" fmla="*/ 635 w 792"/>
                <a:gd name="T5" fmla="*/ 54 h 535"/>
                <a:gd name="T6" fmla="*/ 688 w 792"/>
                <a:gd name="T7" fmla="*/ 71 h 535"/>
                <a:gd name="T8" fmla="*/ 727 w 792"/>
                <a:gd name="T9" fmla="*/ 44 h 535"/>
                <a:gd name="T10" fmla="*/ 765 w 792"/>
                <a:gd name="T11" fmla="*/ 54 h 535"/>
                <a:gd name="T12" fmla="*/ 763 w 792"/>
                <a:gd name="T13" fmla="*/ 71 h 535"/>
                <a:gd name="T14" fmla="*/ 782 w 792"/>
                <a:gd name="T15" fmla="*/ 87 h 535"/>
                <a:gd name="T16" fmla="*/ 768 w 792"/>
                <a:gd name="T17" fmla="*/ 124 h 535"/>
                <a:gd name="T18" fmla="*/ 753 w 792"/>
                <a:gd name="T19" fmla="*/ 151 h 535"/>
                <a:gd name="T20" fmla="*/ 743 w 792"/>
                <a:gd name="T21" fmla="*/ 184 h 535"/>
                <a:gd name="T22" fmla="*/ 698 w 792"/>
                <a:gd name="T23" fmla="*/ 175 h 535"/>
                <a:gd name="T24" fmla="*/ 659 w 792"/>
                <a:gd name="T25" fmla="*/ 235 h 535"/>
                <a:gd name="T26" fmla="*/ 642 w 792"/>
                <a:gd name="T27" fmla="*/ 288 h 535"/>
                <a:gd name="T28" fmla="*/ 683 w 792"/>
                <a:gd name="T29" fmla="*/ 279 h 535"/>
                <a:gd name="T30" fmla="*/ 688 w 792"/>
                <a:gd name="T31" fmla="*/ 327 h 535"/>
                <a:gd name="T32" fmla="*/ 657 w 792"/>
                <a:gd name="T33" fmla="*/ 339 h 535"/>
                <a:gd name="T34" fmla="*/ 602 w 792"/>
                <a:gd name="T35" fmla="*/ 343 h 535"/>
                <a:gd name="T36" fmla="*/ 570 w 792"/>
                <a:gd name="T37" fmla="*/ 366 h 535"/>
                <a:gd name="T38" fmla="*/ 540 w 792"/>
                <a:gd name="T39" fmla="*/ 385 h 535"/>
                <a:gd name="T40" fmla="*/ 544 w 792"/>
                <a:gd name="T41" fmla="*/ 424 h 535"/>
                <a:gd name="T42" fmla="*/ 503 w 792"/>
                <a:gd name="T43" fmla="*/ 442 h 535"/>
                <a:gd name="T44" fmla="*/ 470 w 792"/>
                <a:gd name="T45" fmla="*/ 462 h 535"/>
                <a:gd name="T46" fmla="*/ 412 w 792"/>
                <a:gd name="T47" fmla="*/ 465 h 535"/>
                <a:gd name="T48" fmla="*/ 342 w 792"/>
                <a:gd name="T49" fmla="*/ 529 h 535"/>
                <a:gd name="T50" fmla="*/ 307 w 792"/>
                <a:gd name="T51" fmla="*/ 505 h 535"/>
                <a:gd name="T52" fmla="*/ 288 w 792"/>
                <a:gd name="T53" fmla="*/ 464 h 535"/>
                <a:gd name="T54" fmla="*/ 263 w 792"/>
                <a:gd name="T55" fmla="*/ 535 h 535"/>
                <a:gd name="T56" fmla="*/ 251 w 792"/>
                <a:gd name="T57" fmla="*/ 491 h 535"/>
                <a:gd name="T58" fmla="*/ 204 w 792"/>
                <a:gd name="T59" fmla="*/ 459 h 535"/>
                <a:gd name="T60" fmla="*/ 189 w 792"/>
                <a:gd name="T61" fmla="*/ 428 h 535"/>
                <a:gd name="T62" fmla="*/ 174 w 792"/>
                <a:gd name="T63" fmla="*/ 440 h 535"/>
                <a:gd name="T64" fmla="*/ 117 w 792"/>
                <a:gd name="T65" fmla="*/ 436 h 535"/>
                <a:gd name="T66" fmla="*/ 98 w 792"/>
                <a:gd name="T67" fmla="*/ 419 h 535"/>
                <a:gd name="T68" fmla="*/ 50 w 792"/>
                <a:gd name="T69" fmla="*/ 382 h 535"/>
                <a:gd name="T70" fmla="*/ 57 w 792"/>
                <a:gd name="T71" fmla="*/ 332 h 535"/>
                <a:gd name="T72" fmla="*/ 43 w 792"/>
                <a:gd name="T73" fmla="*/ 307 h 535"/>
                <a:gd name="T74" fmla="*/ 9 w 792"/>
                <a:gd name="T75" fmla="*/ 295 h 535"/>
                <a:gd name="T76" fmla="*/ 6 w 792"/>
                <a:gd name="T77" fmla="*/ 211 h 535"/>
                <a:gd name="T78" fmla="*/ 21 w 792"/>
                <a:gd name="T79" fmla="*/ 180 h 535"/>
                <a:gd name="T80" fmla="*/ 31 w 792"/>
                <a:gd name="T81" fmla="*/ 148 h 535"/>
                <a:gd name="T82" fmla="*/ 54 w 792"/>
                <a:gd name="T83" fmla="*/ 99 h 535"/>
                <a:gd name="T84" fmla="*/ 110 w 792"/>
                <a:gd name="T85" fmla="*/ 102 h 535"/>
                <a:gd name="T86" fmla="*/ 167 w 792"/>
                <a:gd name="T87" fmla="*/ 134 h 535"/>
                <a:gd name="T88" fmla="*/ 192 w 792"/>
                <a:gd name="T89" fmla="*/ 155 h 535"/>
                <a:gd name="T90" fmla="*/ 244 w 792"/>
                <a:gd name="T91" fmla="*/ 172 h 535"/>
                <a:gd name="T92" fmla="*/ 318 w 792"/>
                <a:gd name="T93" fmla="*/ 179 h 535"/>
                <a:gd name="T94" fmla="*/ 415 w 792"/>
                <a:gd name="T95" fmla="*/ 150 h 535"/>
                <a:gd name="T96" fmla="*/ 528 w 792"/>
                <a:gd name="T97" fmla="*/ 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2" h="535">
                  <a:moveTo>
                    <a:pt x="528" y="0"/>
                  </a:moveTo>
                  <a:lnTo>
                    <a:pt x="527" y="15"/>
                  </a:lnTo>
                  <a:lnTo>
                    <a:pt x="532" y="25"/>
                  </a:lnTo>
                  <a:lnTo>
                    <a:pt x="561" y="27"/>
                  </a:lnTo>
                  <a:lnTo>
                    <a:pt x="571" y="34"/>
                  </a:lnTo>
                  <a:lnTo>
                    <a:pt x="580" y="35"/>
                  </a:lnTo>
                  <a:lnTo>
                    <a:pt x="611" y="20"/>
                  </a:lnTo>
                  <a:lnTo>
                    <a:pt x="611" y="11"/>
                  </a:lnTo>
                  <a:lnTo>
                    <a:pt x="618" y="11"/>
                  </a:lnTo>
                  <a:lnTo>
                    <a:pt x="621" y="37"/>
                  </a:lnTo>
                  <a:lnTo>
                    <a:pt x="631" y="42"/>
                  </a:lnTo>
                  <a:lnTo>
                    <a:pt x="635" y="54"/>
                  </a:lnTo>
                  <a:lnTo>
                    <a:pt x="654" y="54"/>
                  </a:lnTo>
                  <a:lnTo>
                    <a:pt x="662" y="64"/>
                  </a:lnTo>
                  <a:lnTo>
                    <a:pt x="679" y="63"/>
                  </a:lnTo>
                  <a:lnTo>
                    <a:pt x="688" y="71"/>
                  </a:lnTo>
                  <a:lnTo>
                    <a:pt x="698" y="51"/>
                  </a:lnTo>
                  <a:lnTo>
                    <a:pt x="710" y="56"/>
                  </a:lnTo>
                  <a:lnTo>
                    <a:pt x="727" y="52"/>
                  </a:lnTo>
                  <a:lnTo>
                    <a:pt x="727" y="44"/>
                  </a:lnTo>
                  <a:lnTo>
                    <a:pt x="738" y="47"/>
                  </a:lnTo>
                  <a:lnTo>
                    <a:pt x="734" y="54"/>
                  </a:lnTo>
                  <a:lnTo>
                    <a:pt x="748" y="51"/>
                  </a:lnTo>
                  <a:lnTo>
                    <a:pt x="765" y="54"/>
                  </a:lnTo>
                  <a:lnTo>
                    <a:pt x="784" y="64"/>
                  </a:lnTo>
                  <a:lnTo>
                    <a:pt x="782" y="75"/>
                  </a:lnTo>
                  <a:lnTo>
                    <a:pt x="768" y="70"/>
                  </a:lnTo>
                  <a:lnTo>
                    <a:pt x="763" y="71"/>
                  </a:lnTo>
                  <a:lnTo>
                    <a:pt x="762" y="78"/>
                  </a:lnTo>
                  <a:lnTo>
                    <a:pt x="768" y="80"/>
                  </a:lnTo>
                  <a:lnTo>
                    <a:pt x="770" y="88"/>
                  </a:lnTo>
                  <a:lnTo>
                    <a:pt x="782" y="87"/>
                  </a:lnTo>
                  <a:lnTo>
                    <a:pt x="792" y="104"/>
                  </a:lnTo>
                  <a:lnTo>
                    <a:pt x="792" y="104"/>
                  </a:lnTo>
                  <a:lnTo>
                    <a:pt x="792" y="117"/>
                  </a:lnTo>
                  <a:lnTo>
                    <a:pt x="768" y="124"/>
                  </a:lnTo>
                  <a:lnTo>
                    <a:pt x="770" y="116"/>
                  </a:lnTo>
                  <a:lnTo>
                    <a:pt x="760" y="117"/>
                  </a:lnTo>
                  <a:lnTo>
                    <a:pt x="765" y="138"/>
                  </a:lnTo>
                  <a:lnTo>
                    <a:pt x="753" y="151"/>
                  </a:lnTo>
                  <a:lnTo>
                    <a:pt x="741" y="153"/>
                  </a:lnTo>
                  <a:lnTo>
                    <a:pt x="748" y="168"/>
                  </a:lnTo>
                  <a:lnTo>
                    <a:pt x="743" y="170"/>
                  </a:lnTo>
                  <a:lnTo>
                    <a:pt x="743" y="184"/>
                  </a:lnTo>
                  <a:lnTo>
                    <a:pt x="712" y="191"/>
                  </a:lnTo>
                  <a:lnTo>
                    <a:pt x="712" y="186"/>
                  </a:lnTo>
                  <a:lnTo>
                    <a:pt x="705" y="189"/>
                  </a:lnTo>
                  <a:lnTo>
                    <a:pt x="698" y="175"/>
                  </a:lnTo>
                  <a:lnTo>
                    <a:pt x="674" y="189"/>
                  </a:lnTo>
                  <a:lnTo>
                    <a:pt x="667" y="228"/>
                  </a:lnTo>
                  <a:lnTo>
                    <a:pt x="659" y="228"/>
                  </a:lnTo>
                  <a:lnTo>
                    <a:pt x="659" y="235"/>
                  </a:lnTo>
                  <a:lnTo>
                    <a:pt x="650" y="233"/>
                  </a:lnTo>
                  <a:lnTo>
                    <a:pt x="655" y="256"/>
                  </a:lnTo>
                  <a:lnTo>
                    <a:pt x="635" y="271"/>
                  </a:lnTo>
                  <a:lnTo>
                    <a:pt x="642" y="288"/>
                  </a:lnTo>
                  <a:lnTo>
                    <a:pt x="660" y="281"/>
                  </a:lnTo>
                  <a:lnTo>
                    <a:pt x="659" y="278"/>
                  </a:lnTo>
                  <a:lnTo>
                    <a:pt x="678" y="273"/>
                  </a:lnTo>
                  <a:lnTo>
                    <a:pt x="683" y="279"/>
                  </a:lnTo>
                  <a:lnTo>
                    <a:pt x="696" y="279"/>
                  </a:lnTo>
                  <a:lnTo>
                    <a:pt x="686" y="300"/>
                  </a:lnTo>
                  <a:lnTo>
                    <a:pt x="691" y="305"/>
                  </a:lnTo>
                  <a:lnTo>
                    <a:pt x="688" y="327"/>
                  </a:lnTo>
                  <a:lnTo>
                    <a:pt x="688" y="327"/>
                  </a:lnTo>
                  <a:lnTo>
                    <a:pt x="678" y="344"/>
                  </a:lnTo>
                  <a:lnTo>
                    <a:pt x="671" y="349"/>
                  </a:lnTo>
                  <a:lnTo>
                    <a:pt x="657" y="339"/>
                  </a:lnTo>
                  <a:lnTo>
                    <a:pt x="636" y="358"/>
                  </a:lnTo>
                  <a:lnTo>
                    <a:pt x="635" y="351"/>
                  </a:lnTo>
                  <a:lnTo>
                    <a:pt x="618" y="353"/>
                  </a:lnTo>
                  <a:lnTo>
                    <a:pt x="602" y="343"/>
                  </a:lnTo>
                  <a:lnTo>
                    <a:pt x="599" y="356"/>
                  </a:lnTo>
                  <a:lnTo>
                    <a:pt x="592" y="349"/>
                  </a:lnTo>
                  <a:lnTo>
                    <a:pt x="575" y="356"/>
                  </a:lnTo>
                  <a:lnTo>
                    <a:pt x="570" y="366"/>
                  </a:lnTo>
                  <a:lnTo>
                    <a:pt x="559" y="365"/>
                  </a:lnTo>
                  <a:lnTo>
                    <a:pt x="552" y="378"/>
                  </a:lnTo>
                  <a:lnTo>
                    <a:pt x="546" y="378"/>
                  </a:lnTo>
                  <a:lnTo>
                    <a:pt x="540" y="385"/>
                  </a:lnTo>
                  <a:lnTo>
                    <a:pt x="528" y="389"/>
                  </a:lnTo>
                  <a:lnTo>
                    <a:pt x="540" y="404"/>
                  </a:lnTo>
                  <a:lnTo>
                    <a:pt x="534" y="419"/>
                  </a:lnTo>
                  <a:lnTo>
                    <a:pt x="544" y="424"/>
                  </a:lnTo>
                  <a:lnTo>
                    <a:pt x="522" y="423"/>
                  </a:lnTo>
                  <a:lnTo>
                    <a:pt x="518" y="428"/>
                  </a:lnTo>
                  <a:lnTo>
                    <a:pt x="508" y="428"/>
                  </a:lnTo>
                  <a:lnTo>
                    <a:pt x="503" y="442"/>
                  </a:lnTo>
                  <a:lnTo>
                    <a:pt x="484" y="457"/>
                  </a:lnTo>
                  <a:lnTo>
                    <a:pt x="480" y="474"/>
                  </a:lnTo>
                  <a:lnTo>
                    <a:pt x="474" y="474"/>
                  </a:lnTo>
                  <a:lnTo>
                    <a:pt x="470" y="462"/>
                  </a:lnTo>
                  <a:lnTo>
                    <a:pt x="453" y="460"/>
                  </a:lnTo>
                  <a:lnTo>
                    <a:pt x="443" y="453"/>
                  </a:lnTo>
                  <a:lnTo>
                    <a:pt x="424" y="469"/>
                  </a:lnTo>
                  <a:lnTo>
                    <a:pt x="412" y="465"/>
                  </a:lnTo>
                  <a:lnTo>
                    <a:pt x="369" y="488"/>
                  </a:lnTo>
                  <a:lnTo>
                    <a:pt x="366" y="500"/>
                  </a:lnTo>
                  <a:lnTo>
                    <a:pt x="350" y="508"/>
                  </a:lnTo>
                  <a:lnTo>
                    <a:pt x="342" y="529"/>
                  </a:lnTo>
                  <a:lnTo>
                    <a:pt x="330" y="530"/>
                  </a:lnTo>
                  <a:lnTo>
                    <a:pt x="330" y="530"/>
                  </a:lnTo>
                  <a:lnTo>
                    <a:pt x="323" y="535"/>
                  </a:lnTo>
                  <a:lnTo>
                    <a:pt x="307" y="505"/>
                  </a:lnTo>
                  <a:lnTo>
                    <a:pt x="333" y="472"/>
                  </a:lnTo>
                  <a:lnTo>
                    <a:pt x="300" y="472"/>
                  </a:lnTo>
                  <a:lnTo>
                    <a:pt x="299" y="459"/>
                  </a:lnTo>
                  <a:lnTo>
                    <a:pt x="288" y="464"/>
                  </a:lnTo>
                  <a:lnTo>
                    <a:pt x="288" y="493"/>
                  </a:lnTo>
                  <a:lnTo>
                    <a:pt x="276" y="506"/>
                  </a:lnTo>
                  <a:lnTo>
                    <a:pt x="276" y="520"/>
                  </a:lnTo>
                  <a:lnTo>
                    <a:pt x="263" y="535"/>
                  </a:lnTo>
                  <a:lnTo>
                    <a:pt x="251" y="525"/>
                  </a:lnTo>
                  <a:lnTo>
                    <a:pt x="256" y="517"/>
                  </a:lnTo>
                  <a:lnTo>
                    <a:pt x="240" y="503"/>
                  </a:lnTo>
                  <a:lnTo>
                    <a:pt x="251" y="491"/>
                  </a:lnTo>
                  <a:lnTo>
                    <a:pt x="249" y="471"/>
                  </a:lnTo>
                  <a:lnTo>
                    <a:pt x="204" y="479"/>
                  </a:lnTo>
                  <a:lnTo>
                    <a:pt x="201" y="476"/>
                  </a:lnTo>
                  <a:lnTo>
                    <a:pt x="204" y="459"/>
                  </a:lnTo>
                  <a:lnTo>
                    <a:pt x="196" y="455"/>
                  </a:lnTo>
                  <a:lnTo>
                    <a:pt x="201" y="419"/>
                  </a:lnTo>
                  <a:lnTo>
                    <a:pt x="191" y="411"/>
                  </a:lnTo>
                  <a:lnTo>
                    <a:pt x="189" y="428"/>
                  </a:lnTo>
                  <a:lnTo>
                    <a:pt x="177" y="426"/>
                  </a:lnTo>
                  <a:lnTo>
                    <a:pt x="172" y="433"/>
                  </a:lnTo>
                  <a:lnTo>
                    <a:pt x="179" y="436"/>
                  </a:lnTo>
                  <a:lnTo>
                    <a:pt x="174" y="440"/>
                  </a:lnTo>
                  <a:lnTo>
                    <a:pt x="163" y="438"/>
                  </a:lnTo>
                  <a:lnTo>
                    <a:pt x="155" y="448"/>
                  </a:lnTo>
                  <a:lnTo>
                    <a:pt x="134" y="436"/>
                  </a:lnTo>
                  <a:lnTo>
                    <a:pt x="117" y="436"/>
                  </a:lnTo>
                  <a:lnTo>
                    <a:pt x="119" y="431"/>
                  </a:lnTo>
                  <a:lnTo>
                    <a:pt x="114" y="426"/>
                  </a:lnTo>
                  <a:lnTo>
                    <a:pt x="108" y="428"/>
                  </a:lnTo>
                  <a:lnTo>
                    <a:pt x="98" y="419"/>
                  </a:lnTo>
                  <a:lnTo>
                    <a:pt x="81" y="416"/>
                  </a:lnTo>
                  <a:lnTo>
                    <a:pt x="64" y="394"/>
                  </a:lnTo>
                  <a:lnTo>
                    <a:pt x="55" y="397"/>
                  </a:lnTo>
                  <a:lnTo>
                    <a:pt x="50" y="382"/>
                  </a:lnTo>
                  <a:lnTo>
                    <a:pt x="52" y="366"/>
                  </a:lnTo>
                  <a:lnTo>
                    <a:pt x="62" y="365"/>
                  </a:lnTo>
                  <a:lnTo>
                    <a:pt x="52" y="341"/>
                  </a:lnTo>
                  <a:lnTo>
                    <a:pt x="57" y="332"/>
                  </a:lnTo>
                  <a:lnTo>
                    <a:pt x="52" y="325"/>
                  </a:lnTo>
                  <a:lnTo>
                    <a:pt x="57" y="312"/>
                  </a:lnTo>
                  <a:lnTo>
                    <a:pt x="47" y="303"/>
                  </a:lnTo>
                  <a:lnTo>
                    <a:pt x="43" y="307"/>
                  </a:lnTo>
                  <a:lnTo>
                    <a:pt x="38" y="300"/>
                  </a:lnTo>
                  <a:lnTo>
                    <a:pt x="31" y="302"/>
                  </a:lnTo>
                  <a:lnTo>
                    <a:pt x="28" y="296"/>
                  </a:lnTo>
                  <a:lnTo>
                    <a:pt x="9" y="295"/>
                  </a:lnTo>
                  <a:lnTo>
                    <a:pt x="9" y="227"/>
                  </a:lnTo>
                  <a:lnTo>
                    <a:pt x="0" y="225"/>
                  </a:lnTo>
                  <a:lnTo>
                    <a:pt x="0" y="225"/>
                  </a:lnTo>
                  <a:lnTo>
                    <a:pt x="6" y="211"/>
                  </a:lnTo>
                  <a:lnTo>
                    <a:pt x="12" y="211"/>
                  </a:lnTo>
                  <a:lnTo>
                    <a:pt x="16" y="196"/>
                  </a:lnTo>
                  <a:lnTo>
                    <a:pt x="12" y="192"/>
                  </a:lnTo>
                  <a:lnTo>
                    <a:pt x="21" y="180"/>
                  </a:lnTo>
                  <a:lnTo>
                    <a:pt x="16" y="177"/>
                  </a:lnTo>
                  <a:lnTo>
                    <a:pt x="26" y="162"/>
                  </a:lnTo>
                  <a:lnTo>
                    <a:pt x="24" y="151"/>
                  </a:lnTo>
                  <a:lnTo>
                    <a:pt x="31" y="148"/>
                  </a:lnTo>
                  <a:lnTo>
                    <a:pt x="26" y="145"/>
                  </a:lnTo>
                  <a:lnTo>
                    <a:pt x="31" y="129"/>
                  </a:lnTo>
                  <a:lnTo>
                    <a:pt x="47" y="112"/>
                  </a:lnTo>
                  <a:lnTo>
                    <a:pt x="54" y="99"/>
                  </a:lnTo>
                  <a:lnTo>
                    <a:pt x="60" y="99"/>
                  </a:lnTo>
                  <a:lnTo>
                    <a:pt x="62" y="105"/>
                  </a:lnTo>
                  <a:lnTo>
                    <a:pt x="79" y="97"/>
                  </a:lnTo>
                  <a:lnTo>
                    <a:pt x="110" y="102"/>
                  </a:lnTo>
                  <a:lnTo>
                    <a:pt x="117" y="97"/>
                  </a:lnTo>
                  <a:lnTo>
                    <a:pt x="141" y="121"/>
                  </a:lnTo>
                  <a:lnTo>
                    <a:pt x="144" y="117"/>
                  </a:lnTo>
                  <a:lnTo>
                    <a:pt x="167" y="134"/>
                  </a:lnTo>
                  <a:lnTo>
                    <a:pt x="165" y="138"/>
                  </a:lnTo>
                  <a:lnTo>
                    <a:pt x="179" y="150"/>
                  </a:lnTo>
                  <a:lnTo>
                    <a:pt x="192" y="150"/>
                  </a:lnTo>
                  <a:lnTo>
                    <a:pt x="192" y="155"/>
                  </a:lnTo>
                  <a:lnTo>
                    <a:pt x="199" y="155"/>
                  </a:lnTo>
                  <a:lnTo>
                    <a:pt x="201" y="151"/>
                  </a:lnTo>
                  <a:lnTo>
                    <a:pt x="218" y="150"/>
                  </a:lnTo>
                  <a:lnTo>
                    <a:pt x="244" y="172"/>
                  </a:lnTo>
                  <a:lnTo>
                    <a:pt x="254" y="167"/>
                  </a:lnTo>
                  <a:lnTo>
                    <a:pt x="283" y="180"/>
                  </a:lnTo>
                  <a:lnTo>
                    <a:pt x="304" y="180"/>
                  </a:lnTo>
                  <a:lnTo>
                    <a:pt x="318" y="179"/>
                  </a:lnTo>
                  <a:lnTo>
                    <a:pt x="338" y="165"/>
                  </a:lnTo>
                  <a:lnTo>
                    <a:pt x="348" y="170"/>
                  </a:lnTo>
                  <a:lnTo>
                    <a:pt x="379" y="172"/>
                  </a:lnTo>
                  <a:lnTo>
                    <a:pt x="415" y="150"/>
                  </a:lnTo>
                  <a:lnTo>
                    <a:pt x="431" y="97"/>
                  </a:lnTo>
                  <a:lnTo>
                    <a:pt x="455" y="42"/>
                  </a:lnTo>
                  <a:lnTo>
                    <a:pt x="453" y="17"/>
                  </a:lnTo>
                  <a:lnTo>
                    <a:pt x="52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 name="Freeform 14">
              <a:extLst>
                <a:ext uri="{FF2B5EF4-FFF2-40B4-BE49-F238E27FC236}">
                  <a16:creationId xmlns:a16="http://schemas.microsoft.com/office/drawing/2014/main" id="{4931BE67-914C-4301-B6C8-D7876AB2E126}"/>
                </a:ext>
              </a:extLst>
            </p:cNvPr>
            <p:cNvSpPr>
              <a:spLocks/>
            </p:cNvSpPr>
            <p:nvPr/>
          </p:nvSpPr>
          <p:spPr bwMode="auto">
            <a:xfrm>
              <a:off x="5321300" y="2709863"/>
              <a:ext cx="1433513" cy="1150937"/>
            </a:xfrm>
            <a:custGeom>
              <a:avLst/>
              <a:gdLst>
                <a:gd name="T0" fmla="*/ 735 w 903"/>
                <a:gd name="T1" fmla="*/ 597 h 725"/>
                <a:gd name="T2" fmla="*/ 611 w 903"/>
                <a:gd name="T3" fmla="*/ 604 h 725"/>
                <a:gd name="T4" fmla="*/ 587 w 903"/>
                <a:gd name="T5" fmla="*/ 636 h 725"/>
                <a:gd name="T6" fmla="*/ 517 w 903"/>
                <a:gd name="T7" fmla="*/ 647 h 725"/>
                <a:gd name="T8" fmla="*/ 433 w 903"/>
                <a:gd name="T9" fmla="*/ 665 h 725"/>
                <a:gd name="T10" fmla="*/ 347 w 903"/>
                <a:gd name="T11" fmla="*/ 701 h 725"/>
                <a:gd name="T12" fmla="*/ 270 w 903"/>
                <a:gd name="T13" fmla="*/ 713 h 725"/>
                <a:gd name="T14" fmla="*/ 228 w 903"/>
                <a:gd name="T15" fmla="*/ 676 h 725"/>
                <a:gd name="T16" fmla="*/ 188 w 903"/>
                <a:gd name="T17" fmla="*/ 647 h 725"/>
                <a:gd name="T18" fmla="*/ 149 w 903"/>
                <a:gd name="T19" fmla="*/ 617 h 725"/>
                <a:gd name="T20" fmla="*/ 94 w 903"/>
                <a:gd name="T21" fmla="*/ 616 h 725"/>
                <a:gd name="T22" fmla="*/ 92 w 903"/>
                <a:gd name="T23" fmla="*/ 640 h 725"/>
                <a:gd name="T24" fmla="*/ 90 w 903"/>
                <a:gd name="T25" fmla="*/ 568 h 725"/>
                <a:gd name="T26" fmla="*/ 77 w 903"/>
                <a:gd name="T27" fmla="*/ 513 h 725"/>
                <a:gd name="T28" fmla="*/ 30 w 903"/>
                <a:gd name="T29" fmla="*/ 442 h 725"/>
                <a:gd name="T30" fmla="*/ 39 w 903"/>
                <a:gd name="T31" fmla="*/ 437 h 725"/>
                <a:gd name="T32" fmla="*/ 15 w 903"/>
                <a:gd name="T33" fmla="*/ 404 h 725"/>
                <a:gd name="T34" fmla="*/ 29 w 903"/>
                <a:gd name="T35" fmla="*/ 368 h 725"/>
                <a:gd name="T36" fmla="*/ 78 w 903"/>
                <a:gd name="T37" fmla="*/ 307 h 725"/>
                <a:gd name="T38" fmla="*/ 0 w 903"/>
                <a:gd name="T39" fmla="*/ 116 h 725"/>
                <a:gd name="T40" fmla="*/ 30 w 903"/>
                <a:gd name="T41" fmla="*/ 77 h 725"/>
                <a:gd name="T42" fmla="*/ 84 w 903"/>
                <a:gd name="T43" fmla="*/ 36 h 725"/>
                <a:gd name="T44" fmla="*/ 111 w 903"/>
                <a:gd name="T45" fmla="*/ 0 h 725"/>
                <a:gd name="T46" fmla="*/ 154 w 903"/>
                <a:gd name="T47" fmla="*/ 46 h 725"/>
                <a:gd name="T48" fmla="*/ 161 w 903"/>
                <a:gd name="T49" fmla="*/ 88 h 725"/>
                <a:gd name="T50" fmla="*/ 171 w 903"/>
                <a:gd name="T51" fmla="*/ 145 h 725"/>
                <a:gd name="T52" fmla="*/ 185 w 903"/>
                <a:gd name="T53" fmla="*/ 184 h 725"/>
                <a:gd name="T54" fmla="*/ 212 w 903"/>
                <a:gd name="T55" fmla="*/ 234 h 725"/>
                <a:gd name="T56" fmla="*/ 245 w 903"/>
                <a:gd name="T57" fmla="*/ 295 h 725"/>
                <a:gd name="T58" fmla="*/ 258 w 903"/>
                <a:gd name="T59" fmla="*/ 356 h 725"/>
                <a:gd name="T60" fmla="*/ 286 w 903"/>
                <a:gd name="T61" fmla="*/ 314 h 725"/>
                <a:gd name="T62" fmla="*/ 347 w 903"/>
                <a:gd name="T63" fmla="*/ 304 h 725"/>
                <a:gd name="T64" fmla="*/ 332 w 903"/>
                <a:gd name="T65" fmla="*/ 356 h 725"/>
                <a:gd name="T66" fmla="*/ 363 w 903"/>
                <a:gd name="T67" fmla="*/ 402 h 725"/>
                <a:gd name="T68" fmla="*/ 414 w 903"/>
                <a:gd name="T69" fmla="*/ 408 h 725"/>
                <a:gd name="T70" fmla="*/ 455 w 903"/>
                <a:gd name="T71" fmla="*/ 361 h 725"/>
                <a:gd name="T72" fmla="*/ 495 w 903"/>
                <a:gd name="T73" fmla="*/ 314 h 725"/>
                <a:gd name="T74" fmla="*/ 541 w 903"/>
                <a:gd name="T75" fmla="*/ 286 h 725"/>
                <a:gd name="T76" fmla="*/ 586 w 903"/>
                <a:gd name="T77" fmla="*/ 288 h 725"/>
                <a:gd name="T78" fmla="*/ 611 w 903"/>
                <a:gd name="T79" fmla="*/ 263 h 725"/>
                <a:gd name="T80" fmla="*/ 635 w 903"/>
                <a:gd name="T81" fmla="*/ 184 h 725"/>
                <a:gd name="T82" fmla="*/ 701 w 903"/>
                <a:gd name="T83" fmla="*/ 230 h 725"/>
                <a:gd name="T84" fmla="*/ 738 w 903"/>
                <a:gd name="T85" fmla="*/ 242 h 725"/>
                <a:gd name="T86" fmla="*/ 791 w 903"/>
                <a:gd name="T87" fmla="*/ 203 h 725"/>
                <a:gd name="T88" fmla="*/ 850 w 903"/>
                <a:gd name="T89" fmla="*/ 210 h 725"/>
                <a:gd name="T90" fmla="*/ 881 w 903"/>
                <a:gd name="T91" fmla="*/ 206 h 725"/>
                <a:gd name="T92" fmla="*/ 898 w 903"/>
                <a:gd name="T93" fmla="*/ 225 h 725"/>
                <a:gd name="T94" fmla="*/ 889 w 903"/>
                <a:gd name="T95" fmla="*/ 257 h 725"/>
                <a:gd name="T96" fmla="*/ 891 w 903"/>
                <a:gd name="T97" fmla="*/ 275 h 725"/>
                <a:gd name="T98" fmla="*/ 839 w 903"/>
                <a:gd name="T99" fmla="*/ 283 h 725"/>
                <a:gd name="T100" fmla="*/ 779 w 903"/>
                <a:gd name="T101" fmla="*/ 312 h 725"/>
                <a:gd name="T102" fmla="*/ 786 w 903"/>
                <a:gd name="T103" fmla="*/ 391 h 725"/>
                <a:gd name="T104" fmla="*/ 735 w 903"/>
                <a:gd name="T105" fmla="*/ 399 h 725"/>
                <a:gd name="T106" fmla="*/ 699 w 903"/>
                <a:gd name="T107" fmla="*/ 486 h 725"/>
                <a:gd name="T108" fmla="*/ 817 w 903"/>
                <a:gd name="T109" fmla="*/ 512 h 725"/>
                <a:gd name="T110" fmla="*/ 786 w 903"/>
                <a:gd name="T111" fmla="*/ 549 h 725"/>
                <a:gd name="T112" fmla="*/ 824 w 903"/>
                <a:gd name="T113" fmla="*/ 582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725">
                  <a:moveTo>
                    <a:pt x="814" y="582"/>
                  </a:moveTo>
                  <a:lnTo>
                    <a:pt x="793" y="588"/>
                  </a:lnTo>
                  <a:lnTo>
                    <a:pt x="786" y="594"/>
                  </a:lnTo>
                  <a:lnTo>
                    <a:pt x="786" y="602"/>
                  </a:lnTo>
                  <a:lnTo>
                    <a:pt x="735" y="597"/>
                  </a:lnTo>
                  <a:lnTo>
                    <a:pt x="728" y="600"/>
                  </a:lnTo>
                  <a:lnTo>
                    <a:pt x="677" y="585"/>
                  </a:lnTo>
                  <a:lnTo>
                    <a:pt x="656" y="595"/>
                  </a:lnTo>
                  <a:lnTo>
                    <a:pt x="627" y="595"/>
                  </a:lnTo>
                  <a:lnTo>
                    <a:pt x="611" y="604"/>
                  </a:lnTo>
                  <a:lnTo>
                    <a:pt x="610" y="612"/>
                  </a:lnTo>
                  <a:lnTo>
                    <a:pt x="617" y="616"/>
                  </a:lnTo>
                  <a:lnTo>
                    <a:pt x="584" y="626"/>
                  </a:lnTo>
                  <a:lnTo>
                    <a:pt x="582" y="633"/>
                  </a:lnTo>
                  <a:lnTo>
                    <a:pt x="587" y="636"/>
                  </a:lnTo>
                  <a:lnTo>
                    <a:pt x="582" y="641"/>
                  </a:lnTo>
                  <a:lnTo>
                    <a:pt x="569" y="650"/>
                  </a:lnTo>
                  <a:lnTo>
                    <a:pt x="551" y="652"/>
                  </a:lnTo>
                  <a:lnTo>
                    <a:pt x="529" y="645"/>
                  </a:lnTo>
                  <a:lnTo>
                    <a:pt x="517" y="647"/>
                  </a:lnTo>
                  <a:lnTo>
                    <a:pt x="497" y="658"/>
                  </a:lnTo>
                  <a:lnTo>
                    <a:pt x="473" y="650"/>
                  </a:lnTo>
                  <a:lnTo>
                    <a:pt x="442" y="648"/>
                  </a:lnTo>
                  <a:lnTo>
                    <a:pt x="433" y="652"/>
                  </a:lnTo>
                  <a:lnTo>
                    <a:pt x="433" y="665"/>
                  </a:lnTo>
                  <a:lnTo>
                    <a:pt x="407" y="660"/>
                  </a:lnTo>
                  <a:lnTo>
                    <a:pt x="382" y="667"/>
                  </a:lnTo>
                  <a:lnTo>
                    <a:pt x="370" y="681"/>
                  </a:lnTo>
                  <a:lnTo>
                    <a:pt x="347" y="694"/>
                  </a:lnTo>
                  <a:lnTo>
                    <a:pt x="347" y="701"/>
                  </a:lnTo>
                  <a:lnTo>
                    <a:pt x="325" y="708"/>
                  </a:lnTo>
                  <a:lnTo>
                    <a:pt x="323" y="722"/>
                  </a:lnTo>
                  <a:lnTo>
                    <a:pt x="313" y="725"/>
                  </a:lnTo>
                  <a:lnTo>
                    <a:pt x="298" y="715"/>
                  </a:lnTo>
                  <a:lnTo>
                    <a:pt x="270" y="713"/>
                  </a:lnTo>
                  <a:lnTo>
                    <a:pt x="264" y="718"/>
                  </a:lnTo>
                  <a:lnTo>
                    <a:pt x="264" y="711"/>
                  </a:lnTo>
                  <a:lnTo>
                    <a:pt x="233" y="687"/>
                  </a:lnTo>
                  <a:lnTo>
                    <a:pt x="216" y="691"/>
                  </a:lnTo>
                  <a:lnTo>
                    <a:pt x="228" y="676"/>
                  </a:lnTo>
                  <a:lnTo>
                    <a:pt x="217" y="657"/>
                  </a:lnTo>
                  <a:lnTo>
                    <a:pt x="212" y="653"/>
                  </a:lnTo>
                  <a:lnTo>
                    <a:pt x="205" y="658"/>
                  </a:lnTo>
                  <a:lnTo>
                    <a:pt x="192" y="655"/>
                  </a:lnTo>
                  <a:lnTo>
                    <a:pt x="188" y="647"/>
                  </a:lnTo>
                  <a:lnTo>
                    <a:pt x="180" y="643"/>
                  </a:lnTo>
                  <a:lnTo>
                    <a:pt x="150" y="650"/>
                  </a:lnTo>
                  <a:lnTo>
                    <a:pt x="149" y="635"/>
                  </a:lnTo>
                  <a:lnTo>
                    <a:pt x="154" y="628"/>
                  </a:lnTo>
                  <a:lnTo>
                    <a:pt x="149" y="617"/>
                  </a:lnTo>
                  <a:lnTo>
                    <a:pt x="156" y="612"/>
                  </a:lnTo>
                  <a:lnTo>
                    <a:pt x="142" y="599"/>
                  </a:lnTo>
                  <a:lnTo>
                    <a:pt x="120" y="597"/>
                  </a:lnTo>
                  <a:lnTo>
                    <a:pt x="96" y="607"/>
                  </a:lnTo>
                  <a:lnTo>
                    <a:pt x="94" y="616"/>
                  </a:lnTo>
                  <a:lnTo>
                    <a:pt x="101" y="626"/>
                  </a:lnTo>
                  <a:lnTo>
                    <a:pt x="99" y="638"/>
                  </a:lnTo>
                  <a:lnTo>
                    <a:pt x="104" y="645"/>
                  </a:lnTo>
                  <a:lnTo>
                    <a:pt x="101" y="645"/>
                  </a:lnTo>
                  <a:lnTo>
                    <a:pt x="92" y="640"/>
                  </a:lnTo>
                  <a:lnTo>
                    <a:pt x="87" y="617"/>
                  </a:lnTo>
                  <a:lnTo>
                    <a:pt x="78" y="611"/>
                  </a:lnTo>
                  <a:lnTo>
                    <a:pt x="85" y="594"/>
                  </a:lnTo>
                  <a:lnTo>
                    <a:pt x="77" y="592"/>
                  </a:lnTo>
                  <a:lnTo>
                    <a:pt x="90" y="568"/>
                  </a:lnTo>
                  <a:lnTo>
                    <a:pt x="96" y="571"/>
                  </a:lnTo>
                  <a:lnTo>
                    <a:pt x="102" y="565"/>
                  </a:lnTo>
                  <a:lnTo>
                    <a:pt x="96" y="534"/>
                  </a:lnTo>
                  <a:lnTo>
                    <a:pt x="84" y="515"/>
                  </a:lnTo>
                  <a:lnTo>
                    <a:pt x="77" y="513"/>
                  </a:lnTo>
                  <a:lnTo>
                    <a:pt x="75" y="495"/>
                  </a:lnTo>
                  <a:lnTo>
                    <a:pt x="54" y="478"/>
                  </a:lnTo>
                  <a:lnTo>
                    <a:pt x="56" y="472"/>
                  </a:lnTo>
                  <a:lnTo>
                    <a:pt x="48" y="457"/>
                  </a:lnTo>
                  <a:lnTo>
                    <a:pt x="30" y="442"/>
                  </a:lnTo>
                  <a:lnTo>
                    <a:pt x="27" y="437"/>
                  </a:lnTo>
                  <a:lnTo>
                    <a:pt x="32" y="430"/>
                  </a:lnTo>
                  <a:lnTo>
                    <a:pt x="48" y="452"/>
                  </a:lnTo>
                  <a:lnTo>
                    <a:pt x="51" y="450"/>
                  </a:lnTo>
                  <a:lnTo>
                    <a:pt x="39" y="437"/>
                  </a:lnTo>
                  <a:lnTo>
                    <a:pt x="39" y="423"/>
                  </a:lnTo>
                  <a:lnTo>
                    <a:pt x="30" y="418"/>
                  </a:lnTo>
                  <a:lnTo>
                    <a:pt x="25" y="425"/>
                  </a:lnTo>
                  <a:lnTo>
                    <a:pt x="20" y="426"/>
                  </a:lnTo>
                  <a:lnTo>
                    <a:pt x="15" y="404"/>
                  </a:lnTo>
                  <a:lnTo>
                    <a:pt x="18" y="396"/>
                  </a:lnTo>
                  <a:lnTo>
                    <a:pt x="12" y="391"/>
                  </a:lnTo>
                  <a:lnTo>
                    <a:pt x="20" y="385"/>
                  </a:lnTo>
                  <a:lnTo>
                    <a:pt x="20" y="377"/>
                  </a:lnTo>
                  <a:lnTo>
                    <a:pt x="29" y="368"/>
                  </a:lnTo>
                  <a:lnTo>
                    <a:pt x="42" y="384"/>
                  </a:lnTo>
                  <a:lnTo>
                    <a:pt x="53" y="382"/>
                  </a:lnTo>
                  <a:lnTo>
                    <a:pt x="77" y="351"/>
                  </a:lnTo>
                  <a:lnTo>
                    <a:pt x="82" y="329"/>
                  </a:lnTo>
                  <a:lnTo>
                    <a:pt x="78" y="307"/>
                  </a:lnTo>
                  <a:lnTo>
                    <a:pt x="84" y="300"/>
                  </a:lnTo>
                  <a:lnTo>
                    <a:pt x="73" y="237"/>
                  </a:lnTo>
                  <a:lnTo>
                    <a:pt x="51" y="186"/>
                  </a:lnTo>
                  <a:lnTo>
                    <a:pt x="0" y="116"/>
                  </a:lnTo>
                  <a:lnTo>
                    <a:pt x="0" y="116"/>
                  </a:lnTo>
                  <a:lnTo>
                    <a:pt x="10" y="119"/>
                  </a:lnTo>
                  <a:lnTo>
                    <a:pt x="6" y="104"/>
                  </a:lnTo>
                  <a:lnTo>
                    <a:pt x="22" y="92"/>
                  </a:lnTo>
                  <a:lnTo>
                    <a:pt x="15" y="78"/>
                  </a:lnTo>
                  <a:lnTo>
                    <a:pt x="30" y="77"/>
                  </a:lnTo>
                  <a:lnTo>
                    <a:pt x="32" y="56"/>
                  </a:lnTo>
                  <a:lnTo>
                    <a:pt x="44" y="56"/>
                  </a:lnTo>
                  <a:lnTo>
                    <a:pt x="56" y="66"/>
                  </a:lnTo>
                  <a:lnTo>
                    <a:pt x="68" y="61"/>
                  </a:lnTo>
                  <a:lnTo>
                    <a:pt x="84" y="36"/>
                  </a:lnTo>
                  <a:lnTo>
                    <a:pt x="90" y="13"/>
                  </a:lnTo>
                  <a:lnTo>
                    <a:pt x="87" y="3"/>
                  </a:lnTo>
                  <a:lnTo>
                    <a:pt x="104" y="24"/>
                  </a:lnTo>
                  <a:lnTo>
                    <a:pt x="101" y="3"/>
                  </a:lnTo>
                  <a:lnTo>
                    <a:pt x="111" y="0"/>
                  </a:lnTo>
                  <a:lnTo>
                    <a:pt x="125" y="19"/>
                  </a:lnTo>
                  <a:lnTo>
                    <a:pt x="138" y="22"/>
                  </a:lnTo>
                  <a:lnTo>
                    <a:pt x="144" y="30"/>
                  </a:lnTo>
                  <a:lnTo>
                    <a:pt x="142" y="36"/>
                  </a:lnTo>
                  <a:lnTo>
                    <a:pt x="154" y="46"/>
                  </a:lnTo>
                  <a:lnTo>
                    <a:pt x="166" y="48"/>
                  </a:lnTo>
                  <a:lnTo>
                    <a:pt x="168" y="68"/>
                  </a:lnTo>
                  <a:lnTo>
                    <a:pt x="156" y="71"/>
                  </a:lnTo>
                  <a:lnTo>
                    <a:pt x="169" y="80"/>
                  </a:lnTo>
                  <a:lnTo>
                    <a:pt x="161" y="88"/>
                  </a:lnTo>
                  <a:lnTo>
                    <a:pt x="159" y="97"/>
                  </a:lnTo>
                  <a:lnTo>
                    <a:pt x="166" y="109"/>
                  </a:lnTo>
                  <a:lnTo>
                    <a:pt x="168" y="135"/>
                  </a:lnTo>
                  <a:lnTo>
                    <a:pt x="176" y="138"/>
                  </a:lnTo>
                  <a:lnTo>
                    <a:pt x="171" y="145"/>
                  </a:lnTo>
                  <a:lnTo>
                    <a:pt x="176" y="152"/>
                  </a:lnTo>
                  <a:lnTo>
                    <a:pt x="174" y="170"/>
                  </a:lnTo>
                  <a:lnTo>
                    <a:pt x="183" y="174"/>
                  </a:lnTo>
                  <a:lnTo>
                    <a:pt x="180" y="181"/>
                  </a:lnTo>
                  <a:lnTo>
                    <a:pt x="185" y="184"/>
                  </a:lnTo>
                  <a:lnTo>
                    <a:pt x="180" y="198"/>
                  </a:lnTo>
                  <a:lnTo>
                    <a:pt x="186" y="213"/>
                  </a:lnTo>
                  <a:lnTo>
                    <a:pt x="178" y="237"/>
                  </a:lnTo>
                  <a:lnTo>
                    <a:pt x="202" y="244"/>
                  </a:lnTo>
                  <a:lnTo>
                    <a:pt x="212" y="234"/>
                  </a:lnTo>
                  <a:lnTo>
                    <a:pt x="209" y="249"/>
                  </a:lnTo>
                  <a:lnTo>
                    <a:pt x="216" y="251"/>
                  </a:lnTo>
                  <a:lnTo>
                    <a:pt x="219" y="259"/>
                  </a:lnTo>
                  <a:lnTo>
                    <a:pt x="241" y="268"/>
                  </a:lnTo>
                  <a:lnTo>
                    <a:pt x="245" y="295"/>
                  </a:lnTo>
                  <a:lnTo>
                    <a:pt x="231" y="302"/>
                  </a:lnTo>
                  <a:lnTo>
                    <a:pt x="243" y="331"/>
                  </a:lnTo>
                  <a:lnTo>
                    <a:pt x="241" y="350"/>
                  </a:lnTo>
                  <a:lnTo>
                    <a:pt x="248" y="363"/>
                  </a:lnTo>
                  <a:lnTo>
                    <a:pt x="258" y="356"/>
                  </a:lnTo>
                  <a:lnTo>
                    <a:pt x="253" y="344"/>
                  </a:lnTo>
                  <a:lnTo>
                    <a:pt x="258" y="326"/>
                  </a:lnTo>
                  <a:lnTo>
                    <a:pt x="262" y="324"/>
                  </a:lnTo>
                  <a:lnTo>
                    <a:pt x="267" y="331"/>
                  </a:lnTo>
                  <a:lnTo>
                    <a:pt x="286" y="314"/>
                  </a:lnTo>
                  <a:lnTo>
                    <a:pt x="303" y="315"/>
                  </a:lnTo>
                  <a:lnTo>
                    <a:pt x="320" y="295"/>
                  </a:lnTo>
                  <a:lnTo>
                    <a:pt x="325" y="295"/>
                  </a:lnTo>
                  <a:lnTo>
                    <a:pt x="337" y="283"/>
                  </a:lnTo>
                  <a:lnTo>
                    <a:pt x="347" y="304"/>
                  </a:lnTo>
                  <a:lnTo>
                    <a:pt x="344" y="302"/>
                  </a:lnTo>
                  <a:lnTo>
                    <a:pt x="334" y="310"/>
                  </a:lnTo>
                  <a:lnTo>
                    <a:pt x="330" y="321"/>
                  </a:lnTo>
                  <a:lnTo>
                    <a:pt x="323" y="319"/>
                  </a:lnTo>
                  <a:lnTo>
                    <a:pt x="332" y="356"/>
                  </a:lnTo>
                  <a:lnTo>
                    <a:pt x="339" y="363"/>
                  </a:lnTo>
                  <a:lnTo>
                    <a:pt x="339" y="379"/>
                  </a:lnTo>
                  <a:lnTo>
                    <a:pt x="353" y="384"/>
                  </a:lnTo>
                  <a:lnTo>
                    <a:pt x="363" y="396"/>
                  </a:lnTo>
                  <a:lnTo>
                    <a:pt x="363" y="402"/>
                  </a:lnTo>
                  <a:lnTo>
                    <a:pt x="373" y="408"/>
                  </a:lnTo>
                  <a:lnTo>
                    <a:pt x="383" y="408"/>
                  </a:lnTo>
                  <a:lnTo>
                    <a:pt x="392" y="399"/>
                  </a:lnTo>
                  <a:lnTo>
                    <a:pt x="399" y="408"/>
                  </a:lnTo>
                  <a:lnTo>
                    <a:pt x="414" y="408"/>
                  </a:lnTo>
                  <a:lnTo>
                    <a:pt x="426" y="399"/>
                  </a:lnTo>
                  <a:lnTo>
                    <a:pt x="430" y="387"/>
                  </a:lnTo>
                  <a:lnTo>
                    <a:pt x="426" y="368"/>
                  </a:lnTo>
                  <a:lnTo>
                    <a:pt x="450" y="358"/>
                  </a:lnTo>
                  <a:lnTo>
                    <a:pt x="455" y="361"/>
                  </a:lnTo>
                  <a:lnTo>
                    <a:pt x="478" y="355"/>
                  </a:lnTo>
                  <a:lnTo>
                    <a:pt x="474" y="348"/>
                  </a:lnTo>
                  <a:lnTo>
                    <a:pt x="481" y="329"/>
                  </a:lnTo>
                  <a:lnTo>
                    <a:pt x="493" y="322"/>
                  </a:lnTo>
                  <a:lnTo>
                    <a:pt x="495" y="314"/>
                  </a:lnTo>
                  <a:lnTo>
                    <a:pt x="512" y="314"/>
                  </a:lnTo>
                  <a:lnTo>
                    <a:pt x="519" y="307"/>
                  </a:lnTo>
                  <a:lnTo>
                    <a:pt x="531" y="305"/>
                  </a:lnTo>
                  <a:lnTo>
                    <a:pt x="529" y="292"/>
                  </a:lnTo>
                  <a:lnTo>
                    <a:pt x="541" y="286"/>
                  </a:lnTo>
                  <a:lnTo>
                    <a:pt x="548" y="293"/>
                  </a:lnTo>
                  <a:lnTo>
                    <a:pt x="557" y="286"/>
                  </a:lnTo>
                  <a:lnTo>
                    <a:pt x="574" y="297"/>
                  </a:lnTo>
                  <a:lnTo>
                    <a:pt x="584" y="295"/>
                  </a:lnTo>
                  <a:lnTo>
                    <a:pt x="586" y="288"/>
                  </a:lnTo>
                  <a:lnTo>
                    <a:pt x="594" y="285"/>
                  </a:lnTo>
                  <a:lnTo>
                    <a:pt x="594" y="271"/>
                  </a:lnTo>
                  <a:lnTo>
                    <a:pt x="603" y="266"/>
                  </a:lnTo>
                  <a:lnTo>
                    <a:pt x="606" y="275"/>
                  </a:lnTo>
                  <a:lnTo>
                    <a:pt x="611" y="263"/>
                  </a:lnTo>
                  <a:lnTo>
                    <a:pt x="605" y="256"/>
                  </a:lnTo>
                  <a:lnTo>
                    <a:pt x="605" y="228"/>
                  </a:lnTo>
                  <a:lnTo>
                    <a:pt x="618" y="235"/>
                  </a:lnTo>
                  <a:lnTo>
                    <a:pt x="618" y="218"/>
                  </a:lnTo>
                  <a:lnTo>
                    <a:pt x="635" y="184"/>
                  </a:lnTo>
                  <a:lnTo>
                    <a:pt x="671" y="201"/>
                  </a:lnTo>
                  <a:lnTo>
                    <a:pt x="678" y="210"/>
                  </a:lnTo>
                  <a:lnTo>
                    <a:pt x="673" y="222"/>
                  </a:lnTo>
                  <a:lnTo>
                    <a:pt x="695" y="222"/>
                  </a:lnTo>
                  <a:lnTo>
                    <a:pt x="701" y="230"/>
                  </a:lnTo>
                  <a:lnTo>
                    <a:pt x="711" y="227"/>
                  </a:lnTo>
                  <a:lnTo>
                    <a:pt x="718" y="234"/>
                  </a:lnTo>
                  <a:lnTo>
                    <a:pt x="728" y="230"/>
                  </a:lnTo>
                  <a:lnTo>
                    <a:pt x="742" y="235"/>
                  </a:lnTo>
                  <a:lnTo>
                    <a:pt x="738" y="242"/>
                  </a:lnTo>
                  <a:lnTo>
                    <a:pt x="745" y="251"/>
                  </a:lnTo>
                  <a:lnTo>
                    <a:pt x="764" y="234"/>
                  </a:lnTo>
                  <a:lnTo>
                    <a:pt x="773" y="213"/>
                  </a:lnTo>
                  <a:lnTo>
                    <a:pt x="790" y="206"/>
                  </a:lnTo>
                  <a:lnTo>
                    <a:pt x="791" y="203"/>
                  </a:lnTo>
                  <a:lnTo>
                    <a:pt x="807" y="205"/>
                  </a:lnTo>
                  <a:lnTo>
                    <a:pt x="819" y="198"/>
                  </a:lnTo>
                  <a:lnTo>
                    <a:pt x="836" y="199"/>
                  </a:lnTo>
                  <a:lnTo>
                    <a:pt x="838" y="205"/>
                  </a:lnTo>
                  <a:lnTo>
                    <a:pt x="850" y="210"/>
                  </a:lnTo>
                  <a:lnTo>
                    <a:pt x="846" y="216"/>
                  </a:lnTo>
                  <a:lnTo>
                    <a:pt x="855" y="225"/>
                  </a:lnTo>
                  <a:lnTo>
                    <a:pt x="867" y="216"/>
                  </a:lnTo>
                  <a:lnTo>
                    <a:pt x="869" y="206"/>
                  </a:lnTo>
                  <a:lnTo>
                    <a:pt x="881" y="206"/>
                  </a:lnTo>
                  <a:lnTo>
                    <a:pt x="877" y="210"/>
                  </a:lnTo>
                  <a:lnTo>
                    <a:pt x="884" y="220"/>
                  </a:lnTo>
                  <a:lnTo>
                    <a:pt x="896" y="220"/>
                  </a:lnTo>
                  <a:lnTo>
                    <a:pt x="896" y="220"/>
                  </a:lnTo>
                  <a:lnTo>
                    <a:pt x="898" y="225"/>
                  </a:lnTo>
                  <a:lnTo>
                    <a:pt x="889" y="239"/>
                  </a:lnTo>
                  <a:lnTo>
                    <a:pt x="896" y="237"/>
                  </a:lnTo>
                  <a:lnTo>
                    <a:pt x="903" y="246"/>
                  </a:lnTo>
                  <a:lnTo>
                    <a:pt x="898" y="256"/>
                  </a:lnTo>
                  <a:lnTo>
                    <a:pt x="889" y="257"/>
                  </a:lnTo>
                  <a:lnTo>
                    <a:pt x="893" y="263"/>
                  </a:lnTo>
                  <a:lnTo>
                    <a:pt x="886" y="263"/>
                  </a:lnTo>
                  <a:lnTo>
                    <a:pt x="887" y="269"/>
                  </a:lnTo>
                  <a:lnTo>
                    <a:pt x="891" y="269"/>
                  </a:lnTo>
                  <a:lnTo>
                    <a:pt x="891" y="275"/>
                  </a:lnTo>
                  <a:lnTo>
                    <a:pt x="884" y="280"/>
                  </a:lnTo>
                  <a:lnTo>
                    <a:pt x="879" y="280"/>
                  </a:lnTo>
                  <a:lnTo>
                    <a:pt x="879" y="283"/>
                  </a:lnTo>
                  <a:lnTo>
                    <a:pt x="857" y="295"/>
                  </a:lnTo>
                  <a:lnTo>
                    <a:pt x="839" y="283"/>
                  </a:lnTo>
                  <a:lnTo>
                    <a:pt x="826" y="293"/>
                  </a:lnTo>
                  <a:lnTo>
                    <a:pt x="826" y="309"/>
                  </a:lnTo>
                  <a:lnTo>
                    <a:pt x="795" y="309"/>
                  </a:lnTo>
                  <a:lnTo>
                    <a:pt x="790" y="317"/>
                  </a:lnTo>
                  <a:lnTo>
                    <a:pt x="779" y="312"/>
                  </a:lnTo>
                  <a:lnTo>
                    <a:pt x="764" y="324"/>
                  </a:lnTo>
                  <a:lnTo>
                    <a:pt x="776" y="358"/>
                  </a:lnTo>
                  <a:lnTo>
                    <a:pt x="769" y="361"/>
                  </a:lnTo>
                  <a:lnTo>
                    <a:pt x="786" y="380"/>
                  </a:lnTo>
                  <a:lnTo>
                    <a:pt x="786" y="391"/>
                  </a:lnTo>
                  <a:lnTo>
                    <a:pt x="759" y="384"/>
                  </a:lnTo>
                  <a:lnTo>
                    <a:pt x="752" y="392"/>
                  </a:lnTo>
                  <a:lnTo>
                    <a:pt x="743" y="380"/>
                  </a:lnTo>
                  <a:lnTo>
                    <a:pt x="747" y="396"/>
                  </a:lnTo>
                  <a:lnTo>
                    <a:pt x="735" y="399"/>
                  </a:lnTo>
                  <a:lnTo>
                    <a:pt x="726" y="409"/>
                  </a:lnTo>
                  <a:lnTo>
                    <a:pt x="726" y="433"/>
                  </a:lnTo>
                  <a:lnTo>
                    <a:pt x="702" y="471"/>
                  </a:lnTo>
                  <a:lnTo>
                    <a:pt x="697" y="472"/>
                  </a:lnTo>
                  <a:lnTo>
                    <a:pt x="699" y="486"/>
                  </a:lnTo>
                  <a:lnTo>
                    <a:pt x="776" y="484"/>
                  </a:lnTo>
                  <a:lnTo>
                    <a:pt x="779" y="491"/>
                  </a:lnTo>
                  <a:lnTo>
                    <a:pt x="802" y="491"/>
                  </a:lnTo>
                  <a:lnTo>
                    <a:pt x="815" y="500"/>
                  </a:lnTo>
                  <a:lnTo>
                    <a:pt x="817" y="512"/>
                  </a:lnTo>
                  <a:lnTo>
                    <a:pt x="826" y="522"/>
                  </a:lnTo>
                  <a:lnTo>
                    <a:pt x="826" y="527"/>
                  </a:lnTo>
                  <a:lnTo>
                    <a:pt x="810" y="527"/>
                  </a:lnTo>
                  <a:lnTo>
                    <a:pt x="793" y="537"/>
                  </a:lnTo>
                  <a:lnTo>
                    <a:pt x="786" y="549"/>
                  </a:lnTo>
                  <a:lnTo>
                    <a:pt x="810" y="549"/>
                  </a:lnTo>
                  <a:lnTo>
                    <a:pt x="810" y="556"/>
                  </a:lnTo>
                  <a:lnTo>
                    <a:pt x="831" y="565"/>
                  </a:lnTo>
                  <a:lnTo>
                    <a:pt x="822" y="575"/>
                  </a:lnTo>
                  <a:lnTo>
                    <a:pt x="824" y="582"/>
                  </a:lnTo>
                  <a:lnTo>
                    <a:pt x="824" y="582"/>
                  </a:lnTo>
                  <a:lnTo>
                    <a:pt x="814" y="58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7" name="Group 36">
            <a:extLst>
              <a:ext uri="{FF2B5EF4-FFF2-40B4-BE49-F238E27FC236}">
                <a16:creationId xmlns:a16="http://schemas.microsoft.com/office/drawing/2014/main" id="{66539E8B-5512-475A-B58A-B124245BEF55}"/>
              </a:ext>
            </a:extLst>
          </p:cNvPr>
          <p:cNvGrpSpPr/>
          <p:nvPr/>
        </p:nvGrpSpPr>
        <p:grpSpPr>
          <a:xfrm>
            <a:off x="1678780" y="2407199"/>
            <a:ext cx="6197236" cy="5472602"/>
            <a:chOff x="10626915" y="3676650"/>
            <a:chExt cx="6197236" cy="5472602"/>
          </a:xfrm>
        </p:grpSpPr>
        <p:sp>
          <p:nvSpPr>
            <p:cNvPr id="38" name="Title 12">
              <a:extLst>
                <a:ext uri="{FF2B5EF4-FFF2-40B4-BE49-F238E27FC236}">
                  <a16:creationId xmlns:a16="http://schemas.microsoft.com/office/drawing/2014/main" id="{5B3863F6-C47D-420D-AD38-93CBAC2E9268}"/>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South Africa</a:t>
              </a:r>
            </a:p>
          </p:txBody>
        </p:sp>
        <p:sp>
          <p:nvSpPr>
            <p:cNvPr id="39" name="Subtitle 13">
              <a:extLst>
                <a:ext uri="{FF2B5EF4-FFF2-40B4-BE49-F238E27FC236}">
                  <a16:creationId xmlns:a16="http://schemas.microsoft.com/office/drawing/2014/main" id="{123F6351-A530-4F30-98F5-D9EA67FFB1B3}"/>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64624085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05BBC05-1B6E-4980-B95A-2ABD277AA693}"/>
              </a:ext>
            </a:extLst>
          </p:cNvPr>
          <p:cNvSpPr>
            <a:spLocks noGrp="1"/>
          </p:cNvSpPr>
          <p:nvPr>
            <p:ph type="pic" sz="quarter" idx="14"/>
          </p:nvPr>
        </p:nvSpPr>
        <p:spPr/>
      </p:sp>
      <p:sp>
        <p:nvSpPr>
          <p:cNvPr id="35" name="Diamond 34">
            <a:extLst>
              <a:ext uri="{FF2B5EF4-FFF2-40B4-BE49-F238E27FC236}">
                <a16:creationId xmlns:a16="http://schemas.microsoft.com/office/drawing/2014/main" id="{886CAC25-ECAC-443F-881A-5DD65BE27A69}"/>
              </a:ext>
            </a:extLst>
          </p:cNvPr>
          <p:cNvSpPr/>
          <p:nvPr/>
        </p:nvSpPr>
        <p:spPr>
          <a:xfrm>
            <a:off x="-3180723" y="-973394"/>
            <a:ext cx="12437258" cy="12233788"/>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Subtitle 2">
            <a:extLst>
              <a:ext uri="{FF2B5EF4-FFF2-40B4-BE49-F238E27FC236}">
                <a16:creationId xmlns:a16="http://schemas.microsoft.com/office/drawing/2014/main" id="{71FF72B1-1143-43E5-B1EB-615378119D37}"/>
              </a:ext>
            </a:extLst>
          </p:cNvPr>
          <p:cNvSpPr txBox="1">
            <a:spLocks/>
          </p:cNvSpPr>
          <p:nvPr/>
        </p:nvSpPr>
        <p:spPr>
          <a:xfrm>
            <a:off x="1232453" y="5143500"/>
            <a:ext cx="6139897" cy="2136868"/>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a:lnSpc>
                <a:spcPct val="150000"/>
              </a:lnSpc>
              <a:buNone/>
            </a:pPr>
            <a:r>
              <a:rPr lang="en-US" sz="2400" dirty="0">
                <a:solidFill>
                  <a:schemeClr val="tx2"/>
                </a:solidFill>
              </a:rPr>
              <a:t>Let's go up in here, and start having some fun Use absolutely no pressure. Just like an angel's wing. Don't be afraid to make these big decisions. </a:t>
            </a:r>
          </a:p>
        </p:txBody>
      </p:sp>
      <p:sp>
        <p:nvSpPr>
          <p:cNvPr id="15" name="Title 1">
            <a:extLst>
              <a:ext uri="{FF2B5EF4-FFF2-40B4-BE49-F238E27FC236}">
                <a16:creationId xmlns:a16="http://schemas.microsoft.com/office/drawing/2014/main" id="{531922EC-9099-4984-80EE-1F248A35A2BE}"/>
              </a:ext>
            </a:extLst>
          </p:cNvPr>
          <p:cNvSpPr txBox="1">
            <a:spLocks/>
          </p:cNvSpPr>
          <p:nvPr/>
        </p:nvSpPr>
        <p:spPr>
          <a:xfrm>
            <a:off x="1266514" y="3845560"/>
            <a:ext cx="6643186" cy="990600"/>
          </a:xfrm>
          <a:prstGeom prst="rect">
            <a:avLst/>
          </a:prstGeom>
        </p:spPr>
        <p:txBody>
          <a:bodyPr vert="horz" lIns="91440" tIns="45720" rIns="91440" bIns="45720" rtlCol="0" anchor="ctr">
            <a:norm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r>
              <a:rPr lang="en-US" sz="6000" b="1" dirty="0">
                <a:solidFill>
                  <a:schemeClr val="tx2"/>
                </a:solidFill>
              </a:rPr>
              <a:t>Our Vision</a:t>
            </a:r>
          </a:p>
        </p:txBody>
      </p:sp>
      <p:sp>
        <p:nvSpPr>
          <p:cNvPr id="17" name="Subtitle 2">
            <a:extLst>
              <a:ext uri="{FF2B5EF4-FFF2-40B4-BE49-F238E27FC236}">
                <a16:creationId xmlns:a16="http://schemas.microsoft.com/office/drawing/2014/main" id="{3032DD7E-80F2-4638-B4AB-C6B41B8F569F}"/>
              </a:ext>
            </a:extLst>
          </p:cNvPr>
          <p:cNvSpPr txBox="1">
            <a:spLocks/>
          </p:cNvSpPr>
          <p:nvPr/>
        </p:nvSpPr>
        <p:spPr>
          <a:xfrm>
            <a:off x="1266513" y="2801415"/>
            <a:ext cx="6643185" cy="736805"/>
          </a:xfrm>
          <a:prstGeom prst="rect">
            <a:avLst/>
          </a:prstGeom>
        </p:spPr>
        <p:txBody>
          <a:bodyPr vert="horz" lIns="91440" tIns="45720" rIns="91440" bIns="45720" rtlCol="0" anchor="t">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buNone/>
            </a:pPr>
            <a:r>
              <a:rPr lang="en-US" sz="2400" b="1" spc="300" dirty="0">
                <a:solidFill>
                  <a:schemeClr val="accent4"/>
                </a:solidFill>
              </a:rPr>
              <a:t>ABOUT</a:t>
            </a:r>
          </a:p>
        </p:txBody>
      </p:sp>
      <p:sp>
        <p:nvSpPr>
          <p:cNvPr id="21" name="Diamond 20">
            <a:extLst>
              <a:ext uri="{FF2B5EF4-FFF2-40B4-BE49-F238E27FC236}">
                <a16:creationId xmlns:a16="http://schemas.microsoft.com/office/drawing/2014/main" id="{E9320714-7AA9-4E90-BF0A-E152BCF0C7F9}"/>
              </a:ext>
            </a:extLst>
          </p:cNvPr>
          <p:cNvSpPr/>
          <p:nvPr/>
        </p:nvSpPr>
        <p:spPr>
          <a:xfrm>
            <a:off x="7981158" y="3980660"/>
            <a:ext cx="2325680" cy="2325680"/>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Diamond 21">
            <a:extLst>
              <a:ext uri="{FF2B5EF4-FFF2-40B4-BE49-F238E27FC236}">
                <a16:creationId xmlns:a16="http://schemas.microsoft.com/office/drawing/2014/main" id="{7A8040DC-ACF3-42DC-8E98-28CCF0A379D9}"/>
              </a:ext>
            </a:extLst>
          </p:cNvPr>
          <p:cNvSpPr/>
          <p:nvPr/>
        </p:nvSpPr>
        <p:spPr>
          <a:xfrm>
            <a:off x="7833358" y="3832860"/>
            <a:ext cx="2621280" cy="2621280"/>
          </a:xfrm>
          <a:prstGeom prst="diamond">
            <a:avLst/>
          </a:prstGeom>
          <a:noFill/>
          <a:ln>
            <a:solidFill>
              <a:schemeClr val="tx1">
                <a:lumMod val="25000"/>
                <a:lumOff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0" name="Rectangle 29">
            <a:extLst>
              <a:ext uri="{FF2B5EF4-FFF2-40B4-BE49-F238E27FC236}">
                <a16:creationId xmlns:a16="http://schemas.microsoft.com/office/drawing/2014/main" id="{48C63435-5091-4712-BCE5-F2A51636B6E0}"/>
              </a:ext>
            </a:extLst>
          </p:cNvPr>
          <p:cNvSpPr/>
          <p:nvPr/>
        </p:nvSpPr>
        <p:spPr>
          <a:xfrm>
            <a:off x="12730777" y="6512803"/>
            <a:ext cx="4924266" cy="121535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Subtitle 2">
            <a:extLst>
              <a:ext uri="{FF2B5EF4-FFF2-40B4-BE49-F238E27FC236}">
                <a16:creationId xmlns:a16="http://schemas.microsoft.com/office/drawing/2014/main" id="{ECD2DC93-9FEF-4327-AE80-86980846BCF3}"/>
              </a:ext>
            </a:extLst>
          </p:cNvPr>
          <p:cNvSpPr txBox="1">
            <a:spLocks/>
          </p:cNvSpPr>
          <p:nvPr/>
        </p:nvSpPr>
        <p:spPr>
          <a:xfrm>
            <a:off x="13434365" y="6789504"/>
            <a:ext cx="4220678" cy="661951"/>
          </a:xfrm>
          <a:prstGeom prst="rect">
            <a:avLst/>
          </a:prstGeom>
        </p:spPr>
        <p:txBody>
          <a:bodyPr vert="horz" lIns="91440" tIns="45720" rIns="91440" bIns="45720" rtlCol="0" anchor="ctr">
            <a:norm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buFont typeface="Arial" panose="020B0604020202020204" pitchFamily="34" charset="0"/>
              <a:buNone/>
            </a:pPr>
            <a:r>
              <a:rPr lang="en-US" sz="3200" b="1" dirty="0">
                <a:solidFill>
                  <a:schemeClr val="bg1"/>
                </a:solidFill>
                <a:latin typeface="+mj-lt"/>
              </a:rPr>
              <a:t>Find Out More</a:t>
            </a:r>
          </a:p>
        </p:txBody>
      </p:sp>
      <p:grpSp>
        <p:nvGrpSpPr>
          <p:cNvPr id="12" name="Group 11">
            <a:extLst>
              <a:ext uri="{FF2B5EF4-FFF2-40B4-BE49-F238E27FC236}">
                <a16:creationId xmlns:a16="http://schemas.microsoft.com/office/drawing/2014/main" id="{6B6E91C1-FA11-4FCC-A4BC-F6ADB859E90F}"/>
              </a:ext>
            </a:extLst>
          </p:cNvPr>
          <p:cNvGrpSpPr/>
          <p:nvPr/>
        </p:nvGrpSpPr>
        <p:grpSpPr>
          <a:xfrm>
            <a:off x="8702038" y="4725063"/>
            <a:ext cx="883920" cy="836874"/>
            <a:chOff x="8812213" y="9363075"/>
            <a:chExt cx="660400" cy="625249"/>
          </a:xfrm>
        </p:grpSpPr>
        <p:sp>
          <p:nvSpPr>
            <p:cNvPr id="13" name="Freeform 16">
              <a:extLst>
                <a:ext uri="{FF2B5EF4-FFF2-40B4-BE49-F238E27FC236}">
                  <a16:creationId xmlns:a16="http://schemas.microsoft.com/office/drawing/2014/main" id="{9A1E5D19-C7A6-49C8-BEAF-03AB4DFD94F0}"/>
                </a:ext>
              </a:extLst>
            </p:cNvPr>
            <p:cNvSpPr>
              <a:spLocks/>
            </p:cNvSpPr>
            <p:nvPr/>
          </p:nvSpPr>
          <p:spPr bwMode="auto">
            <a:xfrm>
              <a:off x="8813800" y="9608911"/>
              <a:ext cx="658813" cy="379413"/>
            </a:xfrm>
            <a:custGeom>
              <a:avLst/>
              <a:gdLst>
                <a:gd name="T0" fmla="*/ 379 w 455"/>
                <a:gd name="T1" fmla="*/ 71 h 263"/>
                <a:gd name="T2" fmla="*/ 311 w 455"/>
                <a:gd name="T3" fmla="*/ 52 h 263"/>
                <a:gd name="T4" fmla="*/ 311 w 455"/>
                <a:gd name="T5" fmla="*/ 153 h 263"/>
                <a:gd name="T6" fmla="*/ 301 w 455"/>
                <a:gd name="T7" fmla="*/ 152 h 263"/>
                <a:gd name="T8" fmla="*/ 290 w 455"/>
                <a:gd name="T9" fmla="*/ 153 h 263"/>
                <a:gd name="T10" fmla="*/ 157 w 455"/>
                <a:gd name="T11" fmla="*/ 7 h 263"/>
                <a:gd name="T12" fmla="*/ 151 w 455"/>
                <a:gd name="T13" fmla="*/ 6 h 263"/>
                <a:gd name="T14" fmla="*/ 151 w 455"/>
                <a:gd name="T15" fmla="*/ 91 h 263"/>
                <a:gd name="T16" fmla="*/ 183 w 455"/>
                <a:gd name="T17" fmla="*/ 146 h 263"/>
                <a:gd name="T18" fmla="*/ 183 w 455"/>
                <a:gd name="T19" fmla="*/ 153 h 263"/>
                <a:gd name="T20" fmla="*/ 146 w 455"/>
                <a:gd name="T21" fmla="*/ 152 h 263"/>
                <a:gd name="T22" fmla="*/ 119 w 455"/>
                <a:gd name="T23" fmla="*/ 153 h 263"/>
                <a:gd name="T24" fmla="*/ 119 w 455"/>
                <a:gd name="T25" fmla="*/ 146 h 263"/>
                <a:gd name="T26" fmla="*/ 143 w 455"/>
                <a:gd name="T27" fmla="*/ 97 h 263"/>
                <a:gd name="T28" fmla="*/ 143 w 455"/>
                <a:gd name="T29" fmla="*/ 5 h 263"/>
                <a:gd name="T30" fmla="*/ 21 w 455"/>
                <a:gd name="T31" fmla="*/ 88 h 263"/>
                <a:gd name="T32" fmla="*/ 0 w 455"/>
                <a:gd name="T33" fmla="*/ 162 h 263"/>
                <a:gd name="T34" fmla="*/ 112 w 455"/>
                <a:gd name="T35" fmla="*/ 263 h 263"/>
                <a:gd name="T36" fmla="*/ 342 w 455"/>
                <a:gd name="T37" fmla="*/ 263 h 263"/>
                <a:gd name="T38" fmla="*/ 455 w 455"/>
                <a:gd name="T39" fmla="*/ 150 h 263"/>
                <a:gd name="T40" fmla="*/ 455 w 455"/>
                <a:gd name="T41" fmla="*/ 140 h 263"/>
                <a:gd name="T42" fmla="*/ 379 w 455"/>
                <a:gd name="T43" fmla="*/ 7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263">
                  <a:moveTo>
                    <a:pt x="379" y="71"/>
                  </a:moveTo>
                  <a:cubicBezTo>
                    <a:pt x="311" y="52"/>
                    <a:pt x="311" y="52"/>
                    <a:pt x="311" y="52"/>
                  </a:cubicBezTo>
                  <a:cubicBezTo>
                    <a:pt x="311" y="153"/>
                    <a:pt x="311" y="153"/>
                    <a:pt x="311" y="153"/>
                  </a:cubicBezTo>
                  <a:cubicBezTo>
                    <a:pt x="307" y="152"/>
                    <a:pt x="305" y="152"/>
                    <a:pt x="301" y="152"/>
                  </a:cubicBezTo>
                  <a:cubicBezTo>
                    <a:pt x="297" y="152"/>
                    <a:pt x="294" y="152"/>
                    <a:pt x="290" y="153"/>
                  </a:cubicBezTo>
                  <a:cubicBezTo>
                    <a:pt x="157" y="7"/>
                    <a:pt x="157" y="7"/>
                    <a:pt x="157" y="7"/>
                  </a:cubicBezTo>
                  <a:cubicBezTo>
                    <a:pt x="155" y="6"/>
                    <a:pt x="151" y="6"/>
                    <a:pt x="151" y="6"/>
                  </a:cubicBezTo>
                  <a:cubicBezTo>
                    <a:pt x="151" y="91"/>
                    <a:pt x="151" y="91"/>
                    <a:pt x="151" y="91"/>
                  </a:cubicBezTo>
                  <a:cubicBezTo>
                    <a:pt x="151" y="133"/>
                    <a:pt x="151" y="142"/>
                    <a:pt x="183" y="146"/>
                  </a:cubicBezTo>
                  <a:cubicBezTo>
                    <a:pt x="183" y="153"/>
                    <a:pt x="183" y="153"/>
                    <a:pt x="183" y="153"/>
                  </a:cubicBezTo>
                  <a:cubicBezTo>
                    <a:pt x="175" y="152"/>
                    <a:pt x="158" y="152"/>
                    <a:pt x="146" y="152"/>
                  </a:cubicBezTo>
                  <a:cubicBezTo>
                    <a:pt x="137" y="152"/>
                    <a:pt x="127" y="152"/>
                    <a:pt x="119" y="153"/>
                  </a:cubicBezTo>
                  <a:cubicBezTo>
                    <a:pt x="119" y="146"/>
                    <a:pt x="119" y="146"/>
                    <a:pt x="119" y="146"/>
                  </a:cubicBezTo>
                  <a:cubicBezTo>
                    <a:pt x="139" y="142"/>
                    <a:pt x="143" y="133"/>
                    <a:pt x="143" y="97"/>
                  </a:cubicBezTo>
                  <a:cubicBezTo>
                    <a:pt x="143" y="5"/>
                    <a:pt x="143" y="5"/>
                    <a:pt x="143" y="5"/>
                  </a:cubicBezTo>
                  <a:cubicBezTo>
                    <a:pt x="87" y="0"/>
                    <a:pt x="37" y="34"/>
                    <a:pt x="21" y="88"/>
                  </a:cubicBezTo>
                  <a:cubicBezTo>
                    <a:pt x="0" y="162"/>
                    <a:pt x="0" y="162"/>
                    <a:pt x="0" y="162"/>
                  </a:cubicBezTo>
                  <a:cubicBezTo>
                    <a:pt x="6" y="219"/>
                    <a:pt x="54" y="263"/>
                    <a:pt x="112" y="263"/>
                  </a:cubicBezTo>
                  <a:cubicBezTo>
                    <a:pt x="342" y="263"/>
                    <a:pt x="342" y="263"/>
                    <a:pt x="342" y="263"/>
                  </a:cubicBezTo>
                  <a:cubicBezTo>
                    <a:pt x="404" y="263"/>
                    <a:pt x="455" y="212"/>
                    <a:pt x="455" y="150"/>
                  </a:cubicBezTo>
                  <a:cubicBezTo>
                    <a:pt x="455" y="140"/>
                    <a:pt x="455" y="140"/>
                    <a:pt x="455" y="140"/>
                  </a:cubicBezTo>
                  <a:cubicBezTo>
                    <a:pt x="442" y="108"/>
                    <a:pt x="415" y="82"/>
                    <a:pt x="379" y="71"/>
                  </a:cubicBezTo>
                  <a:close/>
                </a:path>
              </a:pathLst>
            </a:custGeom>
            <a:solidFill>
              <a:schemeClr val="bg1">
                <a:lumMod val="95000"/>
                <a:alpha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7">
              <a:extLst>
                <a:ext uri="{FF2B5EF4-FFF2-40B4-BE49-F238E27FC236}">
                  <a16:creationId xmlns:a16="http://schemas.microsoft.com/office/drawing/2014/main" id="{39F6218F-2B20-4807-97ED-1BA0203DAD31}"/>
                </a:ext>
              </a:extLst>
            </p:cNvPr>
            <p:cNvSpPr>
              <a:spLocks/>
            </p:cNvSpPr>
            <p:nvPr/>
          </p:nvSpPr>
          <p:spPr bwMode="auto">
            <a:xfrm>
              <a:off x="9031288" y="9623425"/>
              <a:ext cx="7938" cy="11113"/>
            </a:xfrm>
            <a:custGeom>
              <a:avLst/>
              <a:gdLst>
                <a:gd name="T0" fmla="*/ 0 w 6"/>
                <a:gd name="T1" fmla="*/ 6 h 7"/>
                <a:gd name="T2" fmla="*/ 6 w 6"/>
                <a:gd name="T3" fmla="*/ 7 h 7"/>
                <a:gd name="T4" fmla="*/ 0 w 6"/>
                <a:gd name="T5" fmla="*/ 0 h 7"/>
                <a:gd name="T6" fmla="*/ 0 w 6"/>
                <a:gd name="T7" fmla="*/ 6 h 7"/>
              </a:gdLst>
              <a:ahLst/>
              <a:cxnLst>
                <a:cxn ang="0">
                  <a:pos x="T0" y="T1"/>
                </a:cxn>
                <a:cxn ang="0">
                  <a:pos x="T2" y="T3"/>
                </a:cxn>
                <a:cxn ang="0">
                  <a:pos x="T4" y="T5"/>
                </a:cxn>
                <a:cxn ang="0">
                  <a:pos x="T6" y="T7"/>
                </a:cxn>
              </a:cxnLst>
              <a:rect l="0" t="0" r="r" b="b"/>
              <a:pathLst>
                <a:path w="6" h="7">
                  <a:moveTo>
                    <a:pt x="0" y="6"/>
                  </a:moveTo>
                  <a:cubicBezTo>
                    <a:pt x="2" y="6"/>
                    <a:pt x="4" y="6"/>
                    <a:pt x="6" y="7"/>
                  </a:cubicBezTo>
                  <a:cubicBezTo>
                    <a:pt x="0" y="0"/>
                    <a:pt x="0" y="0"/>
                    <a:pt x="0" y="0"/>
                  </a:cubicBezTo>
                  <a:lnTo>
                    <a:pt x="0" y="6"/>
                  </a:lnTo>
                  <a:close/>
                </a:path>
              </a:pathLst>
            </a:custGeom>
            <a:solidFill>
              <a:srgbClr val="3F6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
              <a:extLst>
                <a:ext uri="{FF2B5EF4-FFF2-40B4-BE49-F238E27FC236}">
                  <a16:creationId xmlns:a16="http://schemas.microsoft.com/office/drawing/2014/main" id="{4A63286B-28F5-4C1C-8B89-B22BA4762FAA}"/>
                </a:ext>
              </a:extLst>
            </p:cNvPr>
            <p:cNvSpPr>
              <a:spLocks/>
            </p:cNvSpPr>
            <p:nvPr/>
          </p:nvSpPr>
          <p:spPr bwMode="auto">
            <a:xfrm>
              <a:off x="8812213" y="9363075"/>
              <a:ext cx="660400" cy="493713"/>
            </a:xfrm>
            <a:custGeom>
              <a:avLst/>
              <a:gdLst>
                <a:gd name="T0" fmla="*/ 343 w 456"/>
                <a:gd name="T1" fmla="*/ 0 h 343"/>
                <a:gd name="T2" fmla="*/ 113 w 456"/>
                <a:gd name="T3" fmla="*/ 0 h 343"/>
                <a:gd name="T4" fmla="*/ 0 w 456"/>
                <a:gd name="T5" fmla="*/ 113 h 343"/>
                <a:gd name="T6" fmla="*/ 0 w 456"/>
                <a:gd name="T7" fmla="*/ 331 h 343"/>
                <a:gd name="T8" fmla="*/ 1 w 456"/>
                <a:gd name="T9" fmla="*/ 343 h 343"/>
                <a:gd name="T10" fmla="*/ 22 w 456"/>
                <a:gd name="T11" fmla="*/ 269 h 343"/>
                <a:gd name="T12" fmla="*/ 144 w 456"/>
                <a:gd name="T13" fmla="*/ 186 h 343"/>
                <a:gd name="T14" fmla="*/ 144 w 456"/>
                <a:gd name="T15" fmla="*/ 144 h 343"/>
                <a:gd name="T16" fmla="*/ 120 w 456"/>
                <a:gd name="T17" fmla="*/ 117 h 343"/>
                <a:gd name="T18" fmla="*/ 120 w 456"/>
                <a:gd name="T19" fmla="*/ 110 h 343"/>
                <a:gd name="T20" fmla="*/ 147 w 456"/>
                <a:gd name="T21" fmla="*/ 111 h 343"/>
                <a:gd name="T22" fmla="*/ 176 w 456"/>
                <a:gd name="T23" fmla="*/ 110 h 343"/>
                <a:gd name="T24" fmla="*/ 284 w 456"/>
                <a:gd name="T25" fmla="*/ 224 h 343"/>
                <a:gd name="T26" fmla="*/ 304 w 456"/>
                <a:gd name="T27" fmla="*/ 247 h 343"/>
                <a:gd name="T28" fmla="*/ 304 w 456"/>
                <a:gd name="T29" fmla="*/ 231 h 343"/>
                <a:gd name="T30" fmla="*/ 304 w 456"/>
                <a:gd name="T31" fmla="*/ 172 h 343"/>
                <a:gd name="T32" fmla="*/ 272 w 456"/>
                <a:gd name="T33" fmla="*/ 117 h 343"/>
                <a:gd name="T34" fmla="*/ 272 w 456"/>
                <a:gd name="T35" fmla="*/ 110 h 343"/>
                <a:gd name="T36" fmla="*/ 309 w 456"/>
                <a:gd name="T37" fmla="*/ 111 h 343"/>
                <a:gd name="T38" fmla="*/ 336 w 456"/>
                <a:gd name="T39" fmla="*/ 110 h 343"/>
                <a:gd name="T40" fmla="*/ 336 w 456"/>
                <a:gd name="T41" fmla="*/ 117 h 343"/>
                <a:gd name="T42" fmla="*/ 312 w 456"/>
                <a:gd name="T43" fmla="*/ 166 h 343"/>
                <a:gd name="T44" fmla="*/ 312 w 456"/>
                <a:gd name="T45" fmla="*/ 233 h 343"/>
                <a:gd name="T46" fmla="*/ 380 w 456"/>
                <a:gd name="T47" fmla="*/ 252 h 343"/>
                <a:gd name="T48" fmla="*/ 456 w 456"/>
                <a:gd name="T49" fmla="*/ 321 h 343"/>
                <a:gd name="T50" fmla="*/ 456 w 456"/>
                <a:gd name="T51" fmla="*/ 113 h 343"/>
                <a:gd name="T52" fmla="*/ 343 w 456"/>
                <a:gd name="T5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6" h="343">
                  <a:moveTo>
                    <a:pt x="343" y="0"/>
                  </a:moveTo>
                  <a:cubicBezTo>
                    <a:pt x="113" y="0"/>
                    <a:pt x="113" y="0"/>
                    <a:pt x="113" y="0"/>
                  </a:cubicBezTo>
                  <a:cubicBezTo>
                    <a:pt x="51" y="0"/>
                    <a:pt x="0" y="51"/>
                    <a:pt x="0" y="113"/>
                  </a:cubicBezTo>
                  <a:cubicBezTo>
                    <a:pt x="0" y="331"/>
                    <a:pt x="0" y="331"/>
                    <a:pt x="0" y="331"/>
                  </a:cubicBezTo>
                  <a:cubicBezTo>
                    <a:pt x="0" y="335"/>
                    <a:pt x="0" y="339"/>
                    <a:pt x="1" y="343"/>
                  </a:cubicBezTo>
                  <a:cubicBezTo>
                    <a:pt x="22" y="269"/>
                    <a:pt x="22" y="269"/>
                    <a:pt x="22" y="269"/>
                  </a:cubicBezTo>
                  <a:cubicBezTo>
                    <a:pt x="38" y="215"/>
                    <a:pt x="88" y="181"/>
                    <a:pt x="144" y="186"/>
                  </a:cubicBezTo>
                  <a:cubicBezTo>
                    <a:pt x="144" y="144"/>
                    <a:pt x="144" y="144"/>
                    <a:pt x="144" y="144"/>
                  </a:cubicBezTo>
                  <a:cubicBezTo>
                    <a:pt x="144" y="121"/>
                    <a:pt x="140" y="118"/>
                    <a:pt x="120" y="117"/>
                  </a:cubicBezTo>
                  <a:cubicBezTo>
                    <a:pt x="120" y="110"/>
                    <a:pt x="120" y="110"/>
                    <a:pt x="120" y="110"/>
                  </a:cubicBezTo>
                  <a:cubicBezTo>
                    <a:pt x="128" y="111"/>
                    <a:pt x="138" y="111"/>
                    <a:pt x="147" y="111"/>
                  </a:cubicBezTo>
                  <a:cubicBezTo>
                    <a:pt x="157" y="111"/>
                    <a:pt x="169" y="111"/>
                    <a:pt x="176" y="110"/>
                  </a:cubicBezTo>
                  <a:cubicBezTo>
                    <a:pt x="284" y="224"/>
                    <a:pt x="284" y="224"/>
                    <a:pt x="284" y="224"/>
                  </a:cubicBezTo>
                  <a:cubicBezTo>
                    <a:pt x="304" y="247"/>
                    <a:pt x="304" y="247"/>
                    <a:pt x="304" y="247"/>
                  </a:cubicBezTo>
                  <a:cubicBezTo>
                    <a:pt x="304" y="231"/>
                    <a:pt x="304" y="231"/>
                    <a:pt x="304" y="231"/>
                  </a:cubicBezTo>
                  <a:cubicBezTo>
                    <a:pt x="304" y="172"/>
                    <a:pt x="304" y="172"/>
                    <a:pt x="304" y="172"/>
                  </a:cubicBezTo>
                  <a:cubicBezTo>
                    <a:pt x="304" y="130"/>
                    <a:pt x="304" y="121"/>
                    <a:pt x="272" y="117"/>
                  </a:cubicBezTo>
                  <a:cubicBezTo>
                    <a:pt x="272" y="110"/>
                    <a:pt x="272" y="110"/>
                    <a:pt x="272" y="110"/>
                  </a:cubicBezTo>
                  <a:cubicBezTo>
                    <a:pt x="284" y="111"/>
                    <a:pt x="297" y="111"/>
                    <a:pt x="309" y="111"/>
                  </a:cubicBezTo>
                  <a:cubicBezTo>
                    <a:pt x="318" y="111"/>
                    <a:pt x="328" y="111"/>
                    <a:pt x="336" y="110"/>
                  </a:cubicBezTo>
                  <a:cubicBezTo>
                    <a:pt x="336" y="117"/>
                    <a:pt x="336" y="117"/>
                    <a:pt x="336" y="117"/>
                  </a:cubicBezTo>
                  <a:cubicBezTo>
                    <a:pt x="316" y="121"/>
                    <a:pt x="312" y="130"/>
                    <a:pt x="312" y="166"/>
                  </a:cubicBezTo>
                  <a:cubicBezTo>
                    <a:pt x="312" y="233"/>
                    <a:pt x="312" y="233"/>
                    <a:pt x="312" y="233"/>
                  </a:cubicBezTo>
                  <a:cubicBezTo>
                    <a:pt x="380" y="252"/>
                    <a:pt x="380" y="252"/>
                    <a:pt x="380" y="252"/>
                  </a:cubicBezTo>
                  <a:cubicBezTo>
                    <a:pt x="416" y="263"/>
                    <a:pt x="443" y="289"/>
                    <a:pt x="456" y="321"/>
                  </a:cubicBezTo>
                  <a:cubicBezTo>
                    <a:pt x="456" y="113"/>
                    <a:pt x="456" y="113"/>
                    <a:pt x="456" y="113"/>
                  </a:cubicBezTo>
                  <a:cubicBezTo>
                    <a:pt x="456" y="51"/>
                    <a:pt x="405" y="0"/>
                    <a:pt x="34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5368269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19D1B49C-ADD1-4B99-A65C-608D6CBD811F}"/>
              </a:ext>
            </a:extLst>
          </p:cNvPr>
          <p:cNvGrpSpPr/>
          <p:nvPr/>
        </p:nvGrpSpPr>
        <p:grpSpPr>
          <a:xfrm>
            <a:off x="1543050" y="1483520"/>
            <a:ext cx="7158039" cy="7319963"/>
            <a:chOff x="1028700" y="989013"/>
            <a:chExt cx="4772026" cy="4879975"/>
          </a:xfrm>
          <a:solidFill>
            <a:schemeClr val="bg1">
              <a:lumMod val="85000"/>
              <a:alpha val="75000"/>
            </a:schemeClr>
          </a:solidFill>
        </p:grpSpPr>
        <p:sp>
          <p:nvSpPr>
            <p:cNvPr id="27" name="Freeform 5">
              <a:extLst>
                <a:ext uri="{FF2B5EF4-FFF2-40B4-BE49-F238E27FC236}">
                  <a16:creationId xmlns:a16="http://schemas.microsoft.com/office/drawing/2014/main" id="{E2E6400E-2539-4C55-B9D3-3AC793AA13FD}"/>
                </a:ext>
              </a:extLst>
            </p:cNvPr>
            <p:cNvSpPr>
              <a:spLocks/>
            </p:cNvSpPr>
            <p:nvPr/>
          </p:nvSpPr>
          <p:spPr bwMode="auto">
            <a:xfrm>
              <a:off x="2063750" y="1851025"/>
              <a:ext cx="298450" cy="238125"/>
            </a:xfrm>
            <a:custGeom>
              <a:avLst/>
              <a:gdLst>
                <a:gd name="T0" fmla="*/ 2 w 188"/>
                <a:gd name="T1" fmla="*/ 80 h 150"/>
                <a:gd name="T2" fmla="*/ 2 w 188"/>
                <a:gd name="T3" fmla="*/ 80 h 150"/>
                <a:gd name="T4" fmla="*/ 21 w 188"/>
                <a:gd name="T5" fmla="*/ 98 h 150"/>
                <a:gd name="T6" fmla="*/ 25 w 188"/>
                <a:gd name="T7" fmla="*/ 125 h 150"/>
                <a:gd name="T8" fmla="*/ 29 w 188"/>
                <a:gd name="T9" fmla="*/ 128 h 150"/>
                <a:gd name="T10" fmla="*/ 42 w 188"/>
                <a:gd name="T11" fmla="*/ 122 h 150"/>
                <a:gd name="T12" fmla="*/ 57 w 188"/>
                <a:gd name="T13" fmla="*/ 150 h 150"/>
                <a:gd name="T14" fmla="*/ 65 w 188"/>
                <a:gd name="T15" fmla="*/ 146 h 150"/>
                <a:gd name="T16" fmla="*/ 84 w 188"/>
                <a:gd name="T17" fmla="*/ 148 h 150"/>
                <a:gd name="T18" fmla="*/ 104 w 188"/>
                <a:gd name="T19" fmla="*/ 137 h 150"/>
                <a:gd name="T20" fmla="*/ 119 w 188"/>
                <a:gd name="T21" fmla="*/ 135 h 150"/>
                <a:gd name="T22" fmla="*/ 122 w 188"/>
                <a:gd name="T23" fmla="*/ 150 h 150"/>
                <a:gd name="T24" fmla="*/ 141 w 188"/>
                <a:gd name="T25" fmla="*/ 139 h 150"/>
                <a:gd name="T26" fmla="*/ 155 w 188"/>
                <a:gd name="T27" fmla="*/ 138 h 150"/>
                <a:gd name="T28" fmla="*/ 163 w 188"/>
                <a:gd name="T29" fmla="*/ 130 h 150"/>
                <a:gd name="T30" fmla="*/ 163 w 188"/>
                <a:gd name="T31" fmla="*/ 125 h 150"/>
                <a:gd name="T32" fmla="*/ 169 w 188"/>
                <a:gd name="T33" fmla="*/ 123 h 150"/>
                <a:gd name="T34" fmla="*/ 176 w 188"/>
                <a:gd name="T35" fmla="*/ 116 h 150"/>
                <a:gd name="T36" fmla="*/ 169 w 188"/>
                <a:gd name="T37" fmla="*/ 109 h 150"/>
                <a:gd name="T38" fmla="*/ 172 w 188"/>
                <a:gd name="T39" fmla="*/ 97 h 150"/>
                <a:gd name="T40" fmla="*/ 188 w 188"/>
                <a:gd name="T41" fmla="*/ 87 h 150"/>
                <a:gd name="T42" fmla="*/ 181 w 188"/>
                <a:gd name="T43" fmla="*/ 70 h 150"/>
                <a:gd name="T44" fmla="*/ 157 w 188"/>
                <a:gd name="T45" fmla="*/ 80 h 150"/>
                <a:gd name="T46" fmla="*/ 150 w 188"/>
                <a:gd name="T47" fmla="*/ 79 h 150"/>
                <a:gd name="T48" fmla="*/ 156 w 188"/>
                <a:gd name="T49" fmla="*/ 53 h 150"/>
                <a:gd name="T50" fmla="*/ 146 w 188"/>
                <a:gd name="T51" fmla="*/ 29 h 150"/>
                <a:gd name="T52" fmla="*/ 146 w 188"/>
                <a:gd name="T53" fmla="*/ 7 h 150"/>
                <a:gd name="T54" fmla="*/ 135 w 188"/>
                <a:gd name="T55" fmla="*/ 1 h 150"/>
                <a:gd name="T56" fmla="*/ 111 w 188"/>
                <a:gd name="T57" fmla="*/ 0 h 150"/>
                <a:gd name="T58" fmla="*/ 100 w 188"/>
                <a:gd name="T59" fmla="*/ 7 h 150"/>
                <a:gd name="T60" fmla="*/ 93 w 188"/>
                <a:gd name="T61" fmla="*/ 21 h 150"/>
                <a:gd name="T62" fmla="*/ 91 w 188"/>
                <a:gd name="T63" fmla="*/ 35 h 150"/>
                <a:gd name="T64" fmla="*/ 86 w 188"/>
                <a:gd name="T65" fmla="*/ 39 h 150"/>
                <a:gd name="T66" fmla="*/ 62 w 188"/>
                <a:gd name="T67" fmla="*/ 42 h 150"/>
                <a:gd name="T68" fmla="*/ 53 w 188"/>
                <a:gd name="T69" fmla="*/ 64 h 150"/>
                <a:gd name="T70" fmla="*/ 36 w 188"/>
                <a:gd name="T71" fmla="*/ 71 h 150"/>
                <a:gd name="T72" fmla="*/ 11 w 188"/>
                <a:gd name="T73" fmla="*/ 55 h 150"/>
                <a:gd name="T74" fmla="*/ 0 w 188"/>
                <a:gd name="T75" fmla="*/ 72 h 150"/>
                <a:gd name="T76" fmla="*/ 0 w 188"/>
                <a:gd name="T77" fmla="*/ 72 h 150"/>
                <a:gd name="T78" fmla="*/ 2 w 188"/>
                <a:gd name="T79" fmla="*/ 8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150">
                  <a:moveTo>
                    <a:pt x="2" y="80"/>
                  </a:moveTo>
                  <a:lnTo>
                    <a:pt x="2" y="80"/>
                  </a:lnTo>
                  <a:lnTo>
                    <a:pt x="21" y="98"/>
                  </a:lnTo>
                  <a:lnTo>
                    <a:pt x="25" y="125"/>
                  </a:lnTo>
                  <a:lnTo>
                    <a:pt x="29" y="128"/>
                  </a:lnTo>
                  <a:lnTo>
                    <a:pt x="42" y="122"/>
                  </a:lnTo>
                  <a:lnTo>
                    <a:pt x="57" y="150"/>
                  </a:lnTo>
                  <a:lnTo>
                    <a:pt x="65" y="146"/>
                  </a:lnTo>
                  <a:lnTo>
                    <a:pt x="84" y="148"/>
                  </a:lnTo>
                  <a:lnTo>
                    <a:pt x="104" y="137"/>
                  </a:lnTo>
                  <a:lnTo>
                    <a:pt x="119" y="135"/>
                  </a:lnTo>
                  <a:lnTo>
                    <a:pt x="122" y="150"/>
                  </a:lnTo>
                  <a:lnTo>
                    <a:pt x="141" y="139"/>
                  </a:lnTo>
                  <a:lnTo>
                    <a:pt x="155" y="138"/>
                  </a:lnTo>
                  <a:lnTo>
                    <a:pt x="163" y="130"/>
                  </a:lnTo>
                  <a:lnTo>
                    <a:pt x="163" y="125"/>
                  </a:lnTo>
                  <a:lnTo>
                    <a:pt x="169" y="123"/>
                  </a:lnTo>
                  <a:lnTo>
                    <a:pt x="176" y="116"/>
                  </a:lnTo>
                  <a:lnTo>
                    <a:pt x="169" y="109"/>
                  </a:lnTo>
                  <a:lnTo>
                    <a:pt x="172" y="97"/>
                  </a:lnTo>
                  <a:lnTo>
                    <a:pt x="188" y="87"/>
                  </a:lnTo>
                  <a:lnTo>
                    <a:pt x="181" y="70"/>
                  </a:lnTo>
                  <a:lnTo>
                    <a:pt x="157" y="80"/>
                  </a:lnTo>
                  <a:lnTo>
                    <a:pt x="150" y="79"/>
                  </a:lnTo>
                  <a:lnTo>
                    <a:pt x="156" y="53"/>
                  </a:lnTo>
                  <a:lnTo>
                    <a:pt x="146" y="29"/>
                  </a:lnTo>
                  <a:lnTo>
                    <a:pt x="146" y="7"/>
                  </a:lnTo>
                  <a:lnTo>
                    <a:pt x="135" y="1"/>
                  </a:lnTo>
                  <a:lnTo>
                    <a:pt x="111" y="0"/>
                  </a:lnTo>
                  <a:lnTo>
                    <a:pt x="100" y="7"/>
                  </a:lnTo>
                  <a:lnTo>
                    <a:pt x="93" y="21"/>
                  </a:lnTo>
                  <a:lnTo>
                    <a:pt x="91" y="35"/>
                  </a:lnTo>
                  <a:lnTo>
                    <a:pt x="86" y="39"/>
                  </a:lnTo>
                  <a:lnTo>
                    <a:pt x="62" y="42"/>
                  </a:lnTo>
                  <a:lnTo>
                    <a:pt x="53" y="64"/>
                  </a:lnTo>
                  <a:lnTo>
                    <a:pt x="36" y="71"/>
                  </a:lnTo>
                  <a:lnTo>
                    <a:pt x="11" y="55"/>
                  </a:lnTo>
                  <a:lnTo>
                    <a:pt x="0" y="72"/>
                  </a:lnTo>
                  <a:lnTo>
                    <a:pt x="0" y="72"/>
                  </a:lnTo>
                  <a:lnTo>
                    <a:pt x="2" y="8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8" name="Freeform 6">
              <a:extLst>
                <a:ext uri="{FF2B5EF4-FFF2-40B4-BE49-F238E27FC236}">
                  <a16:creationId xmlns:a16="http://schemas.microsoft.com/office/drawing/2014/main" id="{D500EF94-8C2B-4ACA-A277-5C998F08CD91}"/>
                </a:ext>
              </a:extLst>
            </p:cNvPr>
            <p:cNvSpPr>
              <a:spLocks noEditPoints="1"/>
            </p:cNvSpPr>
            <p:nvPr/>
          </p:nvSpPr>
          <p:spPr bwMode="auto">
            <a:xfrm>
              <a:off x="3529013" y="3948113"/>
              <a:ext cx="365125" cy="303213"/>
            </a:xfrm>
            <a:custGeom>
              <a:avLst/>
              <a:gdLst>
                <a:gd name="T0" fmla="*/ 199 w 230"/>
                <a:gd name="T1" fmla="*/ 5 h 191"/>
                <a:gd name="T2" fmla="*/ 225 w 230"/>
                <a:gd name="T3" fmla="*/ 12 h 191"/>
                <a:gd name="T4" fmla="*/ 230 w 230"/>
                <a:gd name="T5" fmla="*/ 20 h 191"/>
                <a:gd name="T6" fmla="*/ 222 w 230"/>
                <a:gd name="T7" fmla="*/ 33 h 191"/>
                <a:gd name="T8" fmla="*/ 208 w 230"/>
                <a:gd name="T9" fmla="*/ 62 h 191"/>
                <a:gd name="T10" fmla="*/ 218 w 230"/>
                <a:gd name="T11" fmla="*/ 71 h 191"/>
                <a:gd name="T12" fmla="*/ 205 w 230"/>
                <a:gd name="T13" fmla="*/ 84 h 191"/>
                <a:gd name="T14" fmla="*/ 207 w 230"/>
                <a:gd name="T15" fmla="*/ 97 h 191"/>
                <a:gd name="T16" fmla="*/ 193 w 230"/>
                <a:gd name="T17" fmla="*/ 108 h 191"/>
                <a:gd name="T18" fmla="*/ 184 w 230"/>
                <a:gd name="T19" fmla="*/ 123 h 191"/>
                <a:gd name="T20" fmla="*/ 169 w 230"/>
                <a:gd name="T21" fmla="*/ 124 h 191"/>
                <a:gd name="T22" fmla="*/ 162 w 230"/>
                <a:gd name="T23" fmla="*/ 123 h 191"/>
                <a:gd name="T24" fmla="*/ 151 w 230"/>
                <a:gd name="T25" fmla="*/ 134 h 191"/>
                <a:gd name="T26" fmla="*/ 160 w 230"/>
                <a:gd name="T27" fmla="*/ 143 h 191"/>
                <a:gd name="T28" fmla="*/ 152 w 230"/>
                <a:gd name="T29" fmla="*/ 152 h 191"/>
                <a:gd name="T30" fmla="*/ 141 w 230"/>
                <a:gd name="T31" fmla="*/ 152 h 191"/>
                <a:gd name="T32" fmla="*/ 134 w 230"/>
                <a:gd name="T33" fmla="*/ 141 h 191"/>
                <a:gd name="T34" fmla="*/ 121 w 230"/>
                <a:gd name="T35" fmla="*/ 145 h 191"/>
                <a:gd name="T36" fmla="*/ 111 w 230"/>
                <a:gd name="T37" fmla="*/ 166 h 191"/>
                <a:gd name="T38" fmla="*/ 111 w 230"/>
                <a:gd name="T39" fmla="*/ 174 h 191"/>
                <a:gd name="T40" fmla="*/ 103 w 230"/>
                <a:gd name="T41" fmla="*/ 163 h 191"/>
                <a:gd name="T42" fmla="*/ 101 w 230"/>
                <a:gd name="T43" fmla="*/ 182 h 191"/>
                <a:gd name="T44" fmla="*/ 96 w 230"/>
                <a:gd name="T45" fmla="*/ 178 h 191"/>
                <a:gd name="T46" fmla="*/ 93 w 230"/>
                <a:gd name="T47" fmla="*/ 184 h 191"/>
                <a:gd name="T48" fmla="*/ 90 w 230"/>
                <a:gd name="T49" fmla="*/ 187 h 191"/>
                <a:gd name="T50" fmla="*/ 84 w 230"/>
                <a:gd name="T51" fmla="*/ 182 h 191"/>
                <a:gd name="T52" fmla="*/ 77 w 230"/>
                <a:gd name="T53" fmla="*/ 165 h 191"/>
                <a:gd name="T54" fmla="*/ 69 w 230"/>
                <a:gd name="T55" fmla="*/ 162 h 191"/>
                <a:gd name="T56" fmla="*/ 59 w 230"/>
                <a:gd name="T57" fmla="*/ 165 h 191"/>
                <a:gd name="T58" fmla="*/ 57 w 230"/>
                <a:gd name="T59" fmla="*/ 143 h 191"/>
                <a:gd name="T60" fmla="*/ 47 w 230"/>
                <a:gd name="T61" fmla="*/ 165 h 191"/>
                <a:gd name="T62" fmla="*/ 17 w 230"/>
                <a:gd name="T63" fmla="*/ 155 h 191"/>
                <a:gd name="T64" fmla="*/ 0 w 230"/>
                <a:gd name="T65" fmla="*/ 162 h 191"/>
                <a:gd name="T66" fmla="*/ 2 w 230"/>
                <a:gd name="T67" fmla="*/ 154 h 191"/>
                <a:gd name="T68" fmla="*/ 3 w 230"/>
                <a:gd name="T69" fmla="*/ 143 h 191"/>
                <a:gd name="T70" fmla="*/ 39 w 230"/>
                <a:gd name="T71" fmla="*/ 106 h 191"/>
                <a:gd name="T72" fmla="*/ 70 w 230"/>
                <a:gd name="T73" fmla="*/ 92 h 191"/>
                <a:gd name="T74" fmla="*/ 110 w 230"/>
                <a:gd name="T75" fmla="*/ 68 h 191"/>
                <a:gd name="T76" fmla="*/ 139 w 230"/>
                <a:gd name="T77" fmla="*/ 58 h 191"/>
                <a:gd name="T78" fmla="*/ 179 w 230"/>
                <a:gd name="T79" fmla="*/ 22 h 191"/>
                <a:gd name="T80" fmla="*/ 197 w 230"/>
                <a:gd name="T81" fmla="*/ 0 h 191"/>
                <a:gd name="T82" fmla="*/ 198 w 230"/>
                <a:gd name="T83" fmla="*/ 1 h 191"/>
                <a:gd name="T84" fmla="*/ 136 w 230"/>
                <a:gd name="T85" fmla="*/ 160 h 191"/>
                <a:gd name="T86" fmla="*/ 145 w 230"/>
                <a:gd name="T87" fmla="*/ 176 h 191"/>
                <a:gd name="T88" fmla="*/ 137 w 230"/>
                <a:gd name="T89" fmla="*/ 181 h 191"/>
                <a:gd name="T90" fmla="*/ 132 w 230"/>
                <a:gd name="T91" fmla="*/ 176 h 191"/>
                <a:gd name="T92" fmla="*/ 114 w 230"/>
                <a:gd name="T93" fmla="*/ 15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0" h="191">
                  <a:moveTo>
                    <a:pt x="198" y="1"/>
                  </a:moveTo>
                  <a:lnTo>
                    <a:pt x="199" y="5"/>
                  </a:lnTo>
                  <a:lnTo>
                    <a:pt x="218" y="5"/>
                  </a:lnTo>
                  <a:lnTo>
                    <a:pt x="225" y="12"/>
                  </a:lnTo>
                  <a:lnTo>
                    <a:pt x="225" y="12"/>
                  </a:lnTo>
                  <a:lnTo>
                    <a:pt x="230" y="20"/>
                  </a:lnTo>
                  <a:lnTo>
                    <a:pt x="229" y="27"/>
                  </a:lnTo>
                  <a:lnTo>
                    <a:pt x="222" y="33"/>
                  </a:lnTo>
                  <a:lnTo>
                    <a:pt x="218" y="58"/>
                  </a:lnTo>
                  <a:lnTo>
                    <a:pt x="208" y="62"/>
                  </a:lnTo>
                  <a:lnTo>
                    <a:pt x="217" y="63"/>
                  </a:lnTo>
                  <a:lnTo>
                    <a:pt x="218" y="71"/>
                  </a:lnTo>
                  <a:lnTo>
                    <a:pt x="210" y="86"/>
                  </a:lnTo>
                  <a:lnTo>
                    <a:pt x="205" y="84"/>
                  </a:lnTo>
                  <a:lnTo>
                    <a:pt x="203" y="90"/>
                  </a:lnTo>
                  <a:lnTo>
                    <a:pt x="207" y="97"/>
                  </a:lnTo>
                  <a:lnTo>
                    <a:pt x="204" y="106"/>
                  </a:lnTo>
                  <a:lnTo>
                    <a:pt x="193" y="108"/>
                  </a:lnTo>
                  <a:lnTo>
                    <a:pt x="189" y="120"/>
                  </a:lnTo>
                  <a:lnTo>
                    <a:pt x="184" y="123"/>
                  </a:lnTo>
                  <a:lnTo>
                    <a:pt x="176" y="120"/>
                  </a:lnTo>
                  <a:lnTo>
                    <a:pt x="169" y="124"/>
                  </a:lnTo>
                  <a:lnTo>
                    <a:pt x="162" y="120"/>
                  </a:lnTo>
                  <a:lnTo>
                    <a:pt x="162" y="123"/>
                  </a:lnTo>
                  <a:lnTo>
                    <a:pt x="155" y="124"/>
                  </a:lnTo>
                  <a:lnTo>
                    <a:pt x="151" y="134"/>
                  </a:lnTo>
                  <a:lnTo>
                    <a:pt x="156" y="136"/>
                  </a:lnTo>
                  <a:lnTo>
                    <a:pt x="160" y="143"/>
                  </a:lnTo>
                  <a:lnTo>
                    <a:pt x="158" y="155"/>
                  </a:lnTo>
                  <a:lnTo>
                    <a:pt x="152" y="152"/>
                  </a:lnTo>
                  <a:lnTo>
                    <a:pt x="143" y="154"/>
                  </a:lnTo>
                  <a:lnTo>
                    <a:pt x="141" y="152"/>
                  </a:lnTo>
                  <a:lnTo>
                    <a:pt x="132" y="150"/>
                  </a:lnTo>
                  <a:lnTo>
                    <a:pt x="134" y="141"/>
                  </a:lnTo>
                  <a:lnTo>
                    <a:pt x="130" y="138"/>
                  </a:lnTo>
                  <a:lnTo>
                    <a:pt x="121" y="145"/>
                  </a:lnTo>
                  <a:lnTo>
                    <a:pt x="112" y="158"/>
                  </a:lnTo>
                  <a:lnTo>
                    <a:pt x="111" y="166"/>
                  </a:lnTo>
                  <a:lnTo>
                    <a:pt x="108" y="168"/>
                  </a:lnTo>
                  <a:lnTo>
                    <a:pt x="111" y="174"/>
                  </a:lnTo>
                  <a:lnTo>
                    <a:pt x="108" y="180"/>
                  </a:lnTo>
                  <a:lnTo>
                    <a:pt x="103" y="163"/>
                  </a:lnTo>
                  <a:lnTo>
                    <a:pt x="96" y="164"/>
                  </a:lnTo>
                  <a:lnTo>
                    <a:pt x="101" y="182"/>
                  </a:lnTo>
                  <a:lnTo>
                    <a:pt x="96" y="184"/>
                  </a:lnTo>
                  <a:lnTo>
                    <a:pt x="96" y="178"/>
                  </a:lnTo>
                  <a:lnTo>
                    <a:pt x="91" y="175"/>
                  </a:lnTo>
                  <a:lnTo>
                    <a:pt x="93" y="184"/>
                  </a:lnTo>
                  <a:lnTo>
                    <a:pt x="86" y="182"/>
                  </a:lnTo>
                  <a:lnTo>
                    <a:pt x="90" y="187"/>
                  </a:lnTo>
                  <a:lnTo>
                    <a:pt x="84" y="191"/>
                  </a:lnTo>
                  <a:lnTo>
                    <a:pt x="84" y="182"/>
                  </a:lnTo>
                  <a:lnTo>
                    <a:pt x="80" y="181"/>
                  </a:lnTo>
                  <a:lnTo>
                    <a:pt x="77" y="165"/>
                  </a:lnTo>
                  <a:lnTo>
                    <a:pt x="79" y="150"/>
                  </a:lnTo>
                  <a:lnTo>
                    <a:pt x="69" y="162"/>
                  </a:lnTo>
                  <a:lnTo>
                    <a:pt x="69" y="148"/>
                  </a:lnTo>
                  <a:lnTo>
                    <a:pt x="59" y="165"/>
                  </a:lnTo>
                  <a:lnTo>
                    <a:pt x="52" y="165"/>
                  </a:lnTo>
                  <a:lnTo>
                    <a:pt x="57" y="143"/>
                  </a:lnTo>
                  <a:lnTo>
                    <a:pt x="51" y="142"/>
                  </a:lnTo>
                  <a:lnTo>
                    <a:pt x="47" y="165"/>
                  </a:lnTo>
                  <a:lnTo>
                    <a:pt x="25" y="163"/>
                  </a:lnTo>
                  <a:lnTo>
                    <a:pt x="17" y="155"/>
                  </a:lnTo>
                  <a:lnTo>
                    <a:pt x="3" y="165"/>
                  </a:lnTo>
                  <a:lnTo>
                    <a:pt x="0" y="162"/>
                  </a:lnTo>
                  <a:lnTo>
                    <a:pt x="8" y="154"/>
                  </a:lnTo>
                  <a:lnTo>
                    <a:pt x="2" y="154"/>
                  </a:lnTo>
                  <a:lnTo>
                    <a:pt x="3" y="143"/>
                  </a:lnTo>
                  <a:lnTo>
                    <a:pt x="3" y="143"/>
                  </a:lnTo>
                  <a:lnTo>
                    <a:pt x="37" y="131"/>
                  </a:lnTo>
                  <a:lnTo>
                    <a:pt x="39" y="106"/>
                  </a:lnTo>
                  <a:lnTo>
                    <a:pt x="51" y="105"/>
                  </a:lnTo>
                  <a:lnTo>
                    <a:pt x="70" y="92"/>
                  </a:lnTo>
                  <a:lnTo>
                    <a:pt x="90" y="92"/>
                  </a:lnTo>
                  <a:lnTo>
                    <a:pt x="110" y="68"/>
                  </a:lnTo>
                  <a:lnTo>
                    <a:pt x="130" y="55"/>
                  </a:lnTo>
                  <a:lnTo>
                    <a:pt x="139" y="58"/>
                  </a:lnTo>
                  <a:lnTo>
                    <a:pt x="156" y="25"/>
                  </a:lnTo>
                  <a:lnTo>
                    <a:pt x="179" y="22"/>
                  </a:lnTo>
                  <a:lnTo>
                    <a:pt x="183" y="13"/>
                  </a:lnTo>
                  <a:lnTo>
                    <a:pt x="197" y="0"/>
                  </a:lnTo>
                  <a:lnTo>
                    <a:pt x="197" y="0"/>
                  </a:lnTo>
                  <a:lnTo>
                    <a:pt x="198" y="1"/>
                  </a:lnTo>
                  <a:close/>
                  <a:moveTo>
                    <a:pt x="127" y="153"/>
                  </a:moveTo>
                  <a:lnTo>
                    <a:pt x="136" y="160"/>
                  </a:lnTo>
                  <a:lnTo>
                    <a:pt x="135" y="168"/>
                  </a:lnTo>
                  <a:lnTo>
                    <a:pt x="145" y="176"/>
                  </a:lnTo>
                  <a:lnTo>
                    <a:pt x="142" y="181"/>
                  </a:lnTo>
                  <a:lnTo>
                    <a:pt x="137" y="181"/>
                  </a:lnTo>
                  <a:lnTo>
                    <a:pt x="136" y="175"/>
                  </a:lnTo>
                  <a:lnTo>
                    <a:pt x="132" y="176"/>
                  </a:lnTo>
                  <a:lnTo>
                    <a:pt x="130" y="170"/>
                  </a:lnTo>
                  <a:lnTo>
                    <a:pt x="114" y="159"/>
                  </a:lnTo>
                  <a:lnTo>
                    <a:pt x="127" y="15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9" name="Freeform 7">
              <a:extLst>
                <a:ext uri="{FF2B5EF4-FFF2-40B4-BE49-F238E27FC236}">
                  <a16:creationId xmlns:a16="http://schemas.microsoft.com/office/drawing/2014/main" id="{B4B11DE0-476B-4A4A-BECC-0B5707AA7A2C}"/>
                </a:ext>
              </a:extLst>
            </p:cNvPr>
            <p:cNvSpPr>
              <a:spLocks/>
            </p:cNvSpPr>
            <p:nvPr/>
          </p:nvSpPr>
          <p:spPr bwMode="auto">
            <a:xfrm>
              <a:off x="3209925" y="3413125"/>
              <a:ext cx="306388" cy="350838"/>
            </a:xfrm>
            <a:custGeom>
              <a:avLst/>
              <a:gdLst>
                <a:gd name="T0" fmla="*/ 86 w 193"/>
                <a:gd name="T1" fmla="*/ 185 h 221"/>
                <a:gd name="T2" fmla="*/ 78 w 193"/>
                <a:gd name="T3" fmla="*/ 206 h 221"/>
                <a:gd name="T4" fmla="*/ 72 w 193"/>
                <a:gd name="T5" fmla="*/ 211 h 221"/>
                <a:gd name="T6" fmla="*/ 72 w 193"/>
                <a:gd name="T7" fmla="*/ 211 h 221"/>
                <a:gd name="T8" fmla="*/ 61 w 193"/>
                <a:gd name="T9" fmla="*/ 206 h 221"/>
                <a:gd name="T10" fmla="*/ 53 w 193"/>
                <a:gd name="T11" fmla="*/ 209 h 221"/>
                <a:gd name="T12" fmla="*/ 53 w 193"/>
                <a:gd name="T13" fmla="*/ 209 h 221"/>
                <a:gd name="T14" fmla="*/ 36 w 193"/>
                <a:gd name="T15" fmla="*/ 221 h 221"/>
                <a:gd name="T16" fmla="*/ 24 w 193"/>
                <a:gd name="T17" fmla="*/ 221 h 221"/>
                <a:gd name="T18" fmla="*/ 24 w 193"/>
                <a:gd name="T19" fmla="*/ 221 h 221"/>
                <a:gd name="T20" fmla="*/ 20 w 193"/>
                <a:gd name="T21" fmla="*/ 204 h 221"/>
                <a:gd name="T22" fmla="*/ 0 w 193"/>
                <a:gd name="T23" fmla="*/ 180 h 221"/>
                <a:gd name="T24" fmla="*/ 1 w 193"/>
                <a:gd name="T25" fmla="*/ 165 h 221"/>
                <a:gd name="T26" fmla="*/ 19 w 193"/>
                <a:gd name="T27" fmla="*/ 175 h 221"/>
                <a:gd name="T28" fmla="*/ 30 w 193"/>
                <a:gd name="T29" fmla="*/ 175 h 221"/>
                <a:gd name="T30" fmla="*/ 32 w 193"/>
                <a:gd name="T31" fmla="*/ 163 h 221"/>
                <a:gd name="T32" fmla="*/ 17 w 193"/>
                <a:gd name="T33" fmla="*/ 146 h 221"/>
                <a:gd name="T34" fmla="*/ 24 w 193"/>
                <a:gd name="T35" fmla="*/ 131 h 221"/>
                <a:gd name="T36" fmla="*/ 30 w 193"/>
                <a:gd name="T37" fmla="*/ 117 h 221"/>
                <a:gd name="T38" fmla="*/ 56 w 193"/>
                <a:gd name="T39" fmla="*/ 112 h 221"/>
                <a:gd name="T40" fmla="*/ 53 w 193"/>
                <a:gd name="T41" fmla="*/ 104 h 221"/>
                <a:gd name="T42" fmla="*/ 40 w 193"/>
                <a:gd name="T43" fmla="*/ 93 h 221"/>
                <a:gd name="T44" fmla="*/ 17 w 193"/>
                <a:gd name="T45" fmla="*/ 91 h 221"/>
                <a:gd name="T46" fmla="*/ 25 w 193"/>
                <a:gd name="T47" fmla="*/ 63 h 221"/>
                <a:gd name="T48" fmla="*/ 36 w 193"/>
                <a:gd name="T49" fmla="*/ 47 h 221"/>
                <a:gd name="T50" fmla="*/ 56 w 193"/>
                <a:gd name="T51" fmla="*/ 38 h 221"/>
                <a:gd name="T52" fmla="*/ 58 w 193"/>
                <a:gd name="T53" fmla="*/ 66 h 221"/>
                <a:gd name="T54" fmla="*/ 71 w 193"/>
                <a:gd name="T55" fmla="*/ 66 h 221"/>
                <a:gd name="T56" fmla="*/ 88 w 193"/>
                <a:gd name="T57" fmla="*/ 26 h 221"/>
                <a:gd name="T58" fmla="*/ 116 w 193"/>
                <a:gd name="T59" fmla="*/ 20 h 221"/>
                <a:gd name="T60" fmla="*/ 130 w 193"/>
                <a:gd name="T61" fmla="*/ 5 h 221"/>
                <a:gd name="T62" fmla="*/ 147 w 193"/>
                <a:gd name="T63" fmla="*/ 0 h 221"/>
                <a:gd name="T64" fmla="*/ 162 w 193"/>
                <a:gd name="T65" fmla="*/ 1 h 221"/>
                <a:gd name="T66" fmla="*/ 181 w 193"/>
                <a:gd name="T67" fmla="*/ 16 h 221"/>
                <a:gd name="T68" fmla="*/ 183 w 193"/>
                <a:gd name="T69" fmla="*/ 53 h 221"/>
                <a:gd name="T70" fmla="*/ 193 w 193"/>
                <a:gd name="T71" fmla="*/ 73 h 221"/>
                <a:gd name="T72" fmla="*/ 188 w 193"/>
                <a:gd name="T73" fmla="*/ 84 h 221"/>
                <a:gd name="T74" fmla="*/ 172 w 193"/>
                <a:gd name="T75" fmla="*/ 90 h 221"/>
                <a:gd name="T76" fmla="*/ 164 w 193"/>
                <a:gd name="T77" fmla="*/ 106 h 221"/>
                <a:gd name="T78" fmla="*/ 164 w 193"/>
                <a:gd name="T79" fmla="*/ 122 h 221"/>
                <a:gd name="T80" fmla="*/ 151 w 193"/>
                <a:gd name="T81" fmla="*/ 124 h 221"/>
                <a:gd name="T82" fmla="*/ 151 w 193"/>
                <a:gd name="T83" fmla="*/ 132 h 221"/>
                <a:gd name="T84" fmla="*/ 157 w 193"/>
                <a:gd name="T85" fmla="*/ 140 h 221"/>
                <a:gd name="T86" fmla="*/ 157 w 193"/>
                <a:gd name="T87" fmla="*/ 161 h 221"/>
                <a:gd name="T88" fmla="*/ 141 w 193"/>
                <a:gd name="T89" fmla="*/ 165 h 221"/>
                <a:gd name="T90" fmla="*/ 134 w 193"/>
                <a:gd name="T91" fmla="*/ 175 h 221"/>
                <a:gd name="T92" fmla="*/ 120 w 193"/>
                <a:gd name="T93" fmla="*/ 174 h 221"/>
                <a:gd name="T94" fmla="*/ 116 w 193"/>
                <a:gd name="T95" fmla="*/ 161 h 221"/>
                <a:gd name="T96" fmla="*/ 102 w 193"/>
                <a:gd name="T97" fmla="*/ 161 h 221"/>
                <a:gd name="T98" fmla="*/ 90 w 193"/>
                <a:gd name="T99" fmla="*/ 165 h 221"/>
                <a:gd name="T100" fmla="*/ 83 w 193"/>
                <a:gd name="T101" fmla="*/ 178 h 221"/>
                <a:gd name="T102" fmla="*/ 86 w 193"/>
                <a:gd name="T103" fmla="*/ 18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221">
                  <a:moveTo>
                    <a:pt x="86" y="185"/>
                  </a:moveTo>
                  <a:lnTo>
                    <a:pt x="78" y="206"/>
                  </a:lnTo>
                  <a:lnTo>
                    <a:pt x="72" y="211"/>
                  </a:lnTo>
                  <a:lnTo>
                    <a:pt x="72" y="211"/>
                  </a:lnTo>
                  <a:lnTo>
                    <a:pt x="61" y="206"/>
                  </a:lnTo>
                  <a:lnTo>
                    <a:pt x="53" y="209"/>
                  </a:lnTo>
                  <a:lnTo>
                    <a:pt x="53" y="209"/>
                  </a:lnTo>
                  <a:lnTo>
                    <a:pt x="36" y="221"/>
                  </a:lnTo>
                  <a:lnTo>
                    <a:pt x="24" y="221"/>
                  </a:lnTo>
                  <a:lnTo>
                    <a:pt x="24" y="221"/>
                  </a:lnTo>
                  <a:lnTo>
                    <a:pt x="20" y="204"/>
                  </a:lnTo>
                  <a:lnTo>
                    <a:pt x="0" y="180"/>
                  </a:lnTo>
                  <a:lnTo>
                    <a:pt x="1" y="165"/>
                  </a:lnTo>
                  <a:lnTo>
                    <a:pt x="19" y="175"/>
                  </a:lnTo>
                  <a:lnTo>
                    <a:pt x="30" y="175"/>
                  </a:lnTo>
                  <a:lnTo>
                    <a:pt x="32" y="163"/>
                  </a:lnTo>
                  <a:lnTo>
                    <a:pt x="17" y="146"/>
                  </a:lnTo>
                  <a:lnTo>
                    <a:pt x="24" y="131"/>
                  </a:lnTo>
                  <a:lnTo>
                    <a:pt x="30" y="117"/>
                  </a:lnTo>
                  <a:lnTo>
                    <a:pt x="56" y="112"/>
                  </a:lnTo>
                  <a:lnTo>
                    <a:pt x="53" y="104"/>
                  </a:lnTo>
                  <a:lnTo>
                    <a:pt x="40" y="93"/>
                  </a:lnTo>
                  <a:lnTo>
                    <a:pt x="17" y="91"/>
                  </a:lnTo>
                  <a:lnTo>
                    <a:pt x="25" y="63"/>
                  </a:lnTo>
                  <a:lnTo>
                    <a:pt x="36" y="47"/>
                  </a:lnTo>
                  <a:lnTo>
                    <a:pt x="56" y="38"/>
                  </a:lnTo>
                  <a:lnTo>
                    <a:pt x="58" y="66"/>
                  </a:lnTo>
                  <a:lnTo>
                    <a:pt x="71" y="66"/>
                  </a:lnTo>
                  <a:lnTo>
                    <a:pt x="88" y="26"/>
                  </a:lnTo>
                  <a:lnTo>
                    <a:pt x="116" y="20"/>
                  </a:lnTo>
                  <a:lnTo>
                    <a:pt x="130" y="5"/>
                  </a:lnTo>
                  <a:lnTo>
                    <a:pt x="147" y="0"/>
                  </a:lnTo>
                  <a:lnTo>
                    <a:pt x="162" y="1"/>
                  </a:lnTo>
                  <a:lnTo>
                    <a:pt x="181" y="16"/>
                  </a:lnTo>
                  <a:lnTo>
                    <a:pt x="183" y="53"/>
                  </a:lnTo>
                  <a:lnTo>
                    <a:pt x="193" y="73"/>
                  </a:lnTo>
                  <a:lnTo>
                    <a:pt x="188" y="84"/>
                  </a:lnTo>
                  <a:lnTo>
                    <a:pt x="172" y="90"/>
                  </a:lnTo>
                  <a:lnTo>
                    <a:pt x="164" y="106"/>
                  </a:lnTo>
                  <a:lnTo>
                    <a:pt x="164" y="122"/>
                  </a:lnTo>
                  <a:lnTo>
                    <a:pt x="151" y="124"/>
                  </a:lnTo>
                  <a:lnTo>
                    <a:pt x="151" y="132"/>
                  </a:lnTo>
                  <a:lnTo>
                    <a:pt x="157" y="140"/>
                  </a:lnTo>
                  <a:lnTo>
                    <a:pt x="157" y="161"/>
                  </a:lnTo>
                  <a:lnTo>
                    <a:pt x="141" y="165"/>
                  </a:lnTo>
                  <a:lnTo>
                    <a:pt x="134" y="175"/>
                  </a:lnTo>
                  <a:lnTo>
                    <a:pt x="120" y="174"/>
                  </a:lnTo>
                  <a:lnTo>
                    <a:pt x="116" y="161"/>
                  </a:lnTo>
                  <a:lnTo>
                    <a:pt x="102" y="161"/>
                  </a:lnTo>
                  <a:lnTo>
                    <a:pt x="90" y="165"/>
                  </a:lnTo>
                  <a:lnTo>
                    <a:pt x="83" y="178"/>
                  </a:lnTo>
                  <a:lnTo>
                    <a:pt x="86" y="18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8">
              <a:extLst>
                <a:ext uri="{FF2B5EF4-FFF2-40B4-BE49-F238E27FC236}">
                  <a16:creationId xmlns:a16="http://schemas.microsoft.com/office/drawing/2014/main" id="{7FED3A75-E2E9-4BF9-A35B-47C8B12A8AC8}"/>
                </a:ext>
              </a:extLst>
            </p:cNvPr>
            <p:cNvSpPr>
              <a:spLocks noEditPoints="1"/>
            </p:cNvSpPr>
            <p:nvPr/>
          </p:nvSpPr>
          <p:spPr bwMode="auto">
            <a:xfrm>
              <a:off x="1709738" y="1906588"/>
              <a:ext cx="357188" cy="263525"/>
            </a:xfrm>
            <a:custGeom>
              <a:avLst/>
              <a:gdLst>
                <a:gd name="T0" fmla="*/ 147 w 225"/>
                <a:gd name="T1" fmla="*/ 15 h 166"/>
                <a:gd name="T2" fmla="*/ 168 w 225"/>
                <a:gd name="T3" fmla="*/ 2 h 166"/>
                <a:gd name="T4" fmla="*/ 204 w 225"/>
                <a:gd name="T5" fmla="*/ 31 h 166"/>
                <a:gd name="T6" fmla="*/ 225 w 225"/>
                <a:gd name="T7" fmla="*/ 45 h 166"/>
                <a:gd name="T8" fmla="*/ 225 w 225"/>
                <a:gd name="T9" fmla="*/ 45 h 166"/>
                <a:gd name="T10" fmla="*/ 208 w 225"/>
                <a:gd name="T11" fmla="*/ 67 h 166"/>
                <a:gd name="T12" fmla="*/ 208 w 225"/>
                <a:gd name="T13" fmla="*/ 87 h 166"/>
                <a:gd name="T14" fmla="*/ 225 w 225"/>
                <a:gd name="T15" fmla="*/ 102 h 166"/>
                <a:gd name="T16" fmla="*/ 214 w 225"/>
                <a:gd name="T17" fmla="*/ 131 h 166"/>
                <a:gd name="T18" fmla="*/ 204 w 225"/>
                <a:gd name="T19" fmla="*/ 129 h 166"/>
                <a:gd name="T20" fmla="*/ 203 w 225"/>
                <a:gd name="T21" fmla="*/ 116 h 166"/>
                <a:gd name="T22" fmla="*/ 198 w 225"/>
                <a:gd name="T23" fmla="*/ 114 h 166"/>
                <a:gd name="T24" fmla="*/ 191 w 225"/>
                <a:gd name="T25" fmla="*/ 140 h 166"/>
                <a:gd name="T26" fmla="*/ 155 w 225"/>
                <a:gd name="T27" fmla="*/ 160 h 166"/>
                <a:gd name="T28" fmla="*/ 131 w 225"/>
                <a:gd name="T29" fmla="*/ 166 h 166"/>
                <a:gd name="T30" fmla="*/ 130 w 225"/>
                <a:gd name="T31" fmla="*/ 165 h 166"/>
                <a:gd name="T32" fmla="*/ 155 w 225"/>
                <a:gd name="T33" fmla="*/ 160 h 166"/>
                <a:gd name="T34" fmla="*/ 153 w 225"/>
                <a:gd name="T35" fmla="*/ 121 h 166"/>
                <a:gd name="T36" fmla="*/ 146 w 225"/>
                <a:gd name="T37" fmla="*/ 111 h 166"/>
                <a:gd name="T38" fmla="*/ 140 w 225"/>
                <a:gd name="T39" fmla="*/ 99 h 166"/>
                <a:gd name="T40" fmla="*/ 130 w 225"/>
                <a:gd name="T41" fmla="*/ 103 h 166"/>
                <a:gd name="T42" fmla="*/ 150 w 225"/>
                <a:gd name="T43" fmla="*/ 74 h 166"/>
                <a:gd name="T44" fmla="*/ 152 w 225"/>
                <a:gd name="T45" fmla="*/ 68 h 166"/>
                <a:gd name="T46" fmla="*/ 140 w 225"/>
                <a:gd name="T47" fmla="*/ 67 h 166"/>
                <a:gd name="T48" fmla="*/ 140 w 225"/>
                <a:gd name="T49" fmla="*/ 62 h 166"/>
                <a:gd name="T50" fmla="*/ 134 w 225"/>
                <a:gd name="T51" fmla="*/ 50 h 166"/>
                <a:gd name="T52" fmla="*/ 136 w 225"/>
                <a:gd name="T53" fmla="*/ 41 h 166"/>
                <a:gd name="T54" fmla="*/ 117 w 225"/>
                <a:gd name="T55" fmla="*/ 49 h 166"/>
                <a:gd name="T56" fmla="*/ 137 w 225"/>
                <a:gd name="T57" fmla="*/ 41 h 166"/>
                <a:gd name="T58" fmla="*/ 0 w 225"/>
                <a:gd name="T59" fmla="*/ 36 h 166"/>
                <a:gd name="T60" fmla="*/ 12 w 225"/>
                <a:gd name="T61" fmla="*/ 41 h 166"/>
                <a:gd name="T62" fmla="*/ 34 w 225"/>
                <a:gd name="T63" fmla="*/ 49 h 166"/>
                <a:gd name="T64" fmla="*/ 23 w 225"/>
                <a:gd name="T65" fmla="*/ 53 h 166"/>
                <a:gd name="T66" fmla="*/ 12 w 225"/>
                <a:gd name="T67" fmla="*/ 53 h 166"/>
                <a:gd name="T68" fmla="*/ 8 w 225"/>
                <a:gd name="T69" fmla="*/ 49 h 166"/>
                <a:gd name="T70" fmla="*/ 95 w 225"/>
                <a:gd name="T71" fmla="*/ 51 h 166"/>
                <a:gd name="T72" fmla="*/ 116 w 225"/>
                <a:gd name="T73" fmla="*/ 62 h 166"/>
                <a:gd name="T74" fmla="*/ 126 w 225"/>
                <a:gd name="T75" fmla="*/ 77 h 166"/>
                <a:gd name="T76" fmla="*/ 105 w 225"/>
                <a:gd name="T77" fmla="*/ 81 h 166"/>
                <a:gd name="T78" fmla="*/ 47 w 225"/>
                <a:gd name="T79" fmla="*/ 120 h 166"/>
                <a:gd name="T80" fmla="*/ 44 w 225"/>
                <a:gd name="T81" fmla="*/ 107 h 166"/>
                <a:gd name="T82" fmla="*/ 43 w 225"/>
                <a:gd name="T83" fmla="*/ 107 h 166"/>
                <a:gd name="T84" fmla="*/ 32 w 225"/>
                <a:gd name="T85" fmla="*/ 109 h 166"/>
                <a:gd name="T86" fmla="*/ 28 w 225"/>
                <a:gd name="T87" fmla="*/ 102 h 166"/>
                <a:gd name="T88" fmla="*/ 22 w 225"/>
                <a:gd name="T89" fmla="*/ 87 h 166"/>
                <a:gd name="T90" fmla="*/ 49 w 225"/>
                <a:gd name="T91" fmla="*/ 73 h 166"/>
                <a:gd name="T92" fmla="*/ 84 w 225"/>
                <a:gd name="T93" fmla="*/ 67 h 166"/>
                <a:gd name="T94" fmla="*/ 95 w 225"/>
                <a:gd name="T95" fmla="*/ 51 h 166"/>
                <a:gd name="T96" fmla="*/ 60 w 225"/>
                <a:gd name="T97" fmla="*/ 137 h 166"/>
                <a:gd name="T98" fmla="*/ 49 w 225"/>
                <a:gd name="T99" fmla="*/ 150 h 166"/>
                <a:gd name="T100" fmla="*/ 46 w 225"/>
                <a:gd name="T101" fmla="*/ 136 h 166"/>
                <a:gd name="T102" fmla="*/ 43 w 225"/>
                <a:gd name="T103" fmla="*/ 12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5" h="166">
                  <a:moveTo>
                    <a:pt x="127" y="28"/>
                  </a:moveTo>
                  <a:lnTo>
                    <a:pt x="147" y="15"/>
                  </a:lnTo>
                  <a:lnTo>
                    <a:pt x="157" y="0"/>
                  </a:lnTo>
                  <a:lnTo>
                    <a:pt x="168" y="2"/>
                  </a:lnTo>
                  <a:lnTo>
                    <a:pt x="204" y="31"/>
                  </a:lnTo>
                  <a:lnTo>
                    <a:pt x="204" y="31"/>
                  </a:lnTo>
                  <a:lnTo>
                    <a:pt x="223" y="37"/>
                  </a:lnTo>
                  <a:lnTo>
                    <a:pt x="225" y="45"/>
                  </a:lnTo>
                  <a:lnTo>
                    <a:pt x="225" y="45"/>
                  </a:lnTo>
                  <a:lnTo>
                    <a:pt x="225" y="45"/>
                  </a:lnTo>
                  <a:lnTo>
                    <a:pt x="225" y="45"/>
                  </a:lnTo>
                  <a:lnTo>
                    <a:pt x="208" y="67"/>
                  </a:lnTo>
                  <a:lnTo>
                    <a:pt x="208" y="67"/>
                  </a:lnTo>
                  <a:lnTo>
                    <a:pt x="208" y="87"/>
                  </a:lnTo>
                  <a:lnTo>
                    <a:pt x="225" y="102"/>
                  </a:lnTo>
                  <a:lnTo>
                    <a:pt x="225" y="102"/>
                  </a:lnTo>
                  <a:lnTo>
                    <a:pt x="223" y="120"/>
                  </a:lnTo>
                  <a:lnTo>
                    <a:pt x="214" y="131"/>
                  </a:lnTo>
                  <a:lnTo>
                    <a:pt x="214" y="131"/>
                  </a:lnTo>
                  <a:lnTo>
                    <a:pt x="204" y="129"/>
                  </a:lnTo>
                  <a:lnTo>
                    <a:pt x="207" y="119"/>
                  </a:lnTo>
                  <a:lnTo>
                    <a:pt x="203" y="116"/>
                  </a:lnTo>
                  <a:lnTo>
                    <a:pt x="200" y="125"/>
                  </a:lnTo>
                  <a:lnTo>
                    <a:pt x="198" y="114"/>
                  </a:lnTo>
                  <a:lnTo>
                    <a:pt x="200" y="129"/>
                  </a:lnTo>
                  <a:lnTo>
                    <a:pt x="191" y="140"/>
                  </a:lnTo>
                  <a:lnTo>
                    <a:pt x="173" y="137"/>
                  </a:lnTo>
                  <a:lnTo>
                    <a:pt x="155" y="160"/>
                  </a:lnTo>
                  <a:lnTo>
                    <a:pt x="132" y="160"/>
                  </a:lnTo>
                  <a:lnTo>
                    <a:pt x="131" y="166"/>
                  </a:lnTo>
                  <a:lnTo>
                    <a:pt x="126" y="166"/>
                  </a:lnTo>
                  <a:lnTo>
                    <a:pt x="130" y="165"/>
                  </a:lnTo>
                  <a:lnTo>
                    <a:pt x="132" y="155"/>
                  </a:lnTo>
                  <a:lnTo>
                    <a:pt x="155" y="160"/>
                  </a:lnTo>
                  <a:lnTo>
                    <a:pt x="173" y="137"/>
                  </a:lnTo>
                  <a:lnTo>
                    <a:pt x="153" y="121"/>
                  </a:lnTo>
                  <a:lnTo>
                    <a:pt x="148" y="100"/>
                  </a:lnTo>
                  <a:lnTo>
                    <a:pt x="146" y="111"/>
                  </a:lnTo>
                  <a:lnTo>
                    <a:pt x="139" y="111"/>
                  </a:lnTo>
                  <a:lnTo>
                    <a:pt x="140" y="99"/>
                  </a:lnTo>
                  <a:lnTo>
                    <a:pt x="136" y="105"/>
                  </a:lnTo>
                  <a:lnTo>
                    <a:pt x="130" y="103"/>
                  </a:lnTo>
                  <a:lnTo>
                    <a:pt x="136" y="79"/>
                  </a:lnTo>
                  <a:lnTo>
                    <a:pt x="150" y="74"/>
                  </a:lnTo>
                  <a:lnTo>
                    <a:pt x="156" y="76"/>
                  </a:lnTo>
                  <a:lnTo>
                    <a:pt x="152" y="68"/>
                  </a:lnTo>
                  <a:lnTo>
                    <a:pt x="140" y="73"/>
                  </a:lnTo>
                  <a:lnTo>
                    <a:pt x="140" y="67"/>
                  </a:lnTo>
                  <a:lnTo>
                    <a:pt x="135" y="62"/>
                  </a:lnTo>
                  <a:lnTo>
                    <a:pt x="140" y="62"/>
                  </a:lnTo>
                  <a:lnTo>
                    <a:pt x="139" y="56"/>
                  </a:lnTo>
                  <a:lnTo>
                    <a:pt x="134" y="50"/>
                  </a:lnTo>
                  <a:lnTo>
                    <a:pt x="136" y="49"/>
                  </a:lnTo>
                  <a:lnTo>
                    <a:pt x="136" y="41"/>
                  </a:lnTo>
                  <a:lnTo>
                    <a:pt x="122" y="50"/>
                  </a:lnTo>
                  <a:lnTo>
                    <a:pt x="117" y="49"/>
                  </a:lnTo>
                  <a:lnTo>
                    <a:pt x="117" y="49"/>
                  </a:lnTo>
                  <a:lnTo>
                    <a:pt x="137" y="41"/>
                  </a:lnTo>
                  <a:lnTo>
                    <a:pt x="127" y="28"/>
                  </a:lnTo>
                  <a:close/>
                  <a:moveTo>
                    <a:pt x="0" y="36"/>
                  </a:moveTo>
                  <a:lnTo>
                    <a:pt x="8" y="42"/>
                  </a:lnTo>
                  <a:lnTo>
                    <a:pt x="12" y="41"/>
                  </a:lnTo>
                  <a:lnTo>
                    <a:pt x="20" y="51"/>
                  </a:lnTo>
                  <a:lnTo>
                    <a:pt x="34" y="49"/>
                  </a:lnTo>
                  <a:lnTo>
                    <a:pt x="33" y="56"/>
                  </a:lnTo>
                  <a:lnTo>
                    <a:pt x="23" y="53"/>
                  </a:lnTo>
                  <a:lnTo>
                    <a:pt x="13" y="56"/>
                  </a:lnTo>
                  <a:lnTo>
                    <a:pt x="12" y="53"/>
                  </a:lnTo>
                  <a:lnTo>
                    <a:pt x="7" y="58"/>
                  </a:lnTo>
                  <a:lnTo>
                    <a:pt x="8" y="49"/>
                  </a:lnTo>
                  <a:lnTo>
                    <a:pt x="0" y="36"/>
                  </a:lnTo>
                  <a:close/>
                  <a:moveTo>
                    <a:pt x="95" y="51"/>
                  </a:moveTo>
                  <a:lnTo>
                    <a:pt x="99" y="57"/>
                  </a:lnTo>
                  <a:lnTo>
                    <a:pt x="116" y="62"/>
                  </a:lnTo>
                  <a:lnTo>
                    <a:pt x="124" y="68"/>
                  </a:lnTo>
                  <a:lnTo>
                    <a:pt x="126" y="77"/>
                  </a:lnTo>
                  <a:lnTo>
                    <a:pt x="115" y="84"/>
                  </a:lnTo>
                  <a:lnTo>
                    <a:pt x="105" y="81"/>
                  </a:lnTo>
                  <a:lnTo>
                    <a:pt x="62" y="118"/>
                  </a:lnTo>
                  <a:lnTo>
                    <a:pt x="47" y="120"/>
                  </a:lnTo>
                  <a:lnTo>
                    <a:pt x="49" y="110"/>
                  </a:lnTo>
                  <a:lnTo>
                    <a:pt x="44" y="107"/>
                  </a:lnTo>
                  <a:lnTo>
                    <a:pt x="38" y="111"/>
                  </a:lnTo>
                  <a:lnTo>
                    <a:pt x="43" y="107"/>
                  </a:lnTo>
                  <a:lnTo>
                    <a:pt x="41" y="103"/>
                  </a:lnTo>
                  <a:lnTo>
                    <a:pt x="32" y="109"/>
                  </a:lnTo>
                  <a:lnTo>
                    <a:pt x="25" y="105"/>
                  </a:lnTo>
                  <a:lnTo>
                    <a:pt x="28" y="102"/>
                  </a:lnTo>
                  <a:lnTo>
                    <a:pt x="21" y="93"/>
                  </a:lnTo>
                  <a:lnTo>
                    <a:pt x="22" y="87"/>
                  </a:lnTo>
                  <a:lnTo>
                    <a:pt x="31" y="87"/>
                  </a:lnTo>
                  <a:lnTo>
                    <a:pt x="49" y="73"/>
                  </a:lnTo>
                  <a:lnTo>
                    <a:pt x="77" y="72"/>
                  </a:lnTo>
                  <a:lnTo>
                    <a:pt x="84" y="67"/>
                  </a:lnTo>
                  <a:lnTo>
                    <a:pt x="86" y="53"/>
                  </a:lnTo>
                  <a:lnTo>
                    <a:pt x="95" y="51"/>
                  </a:lnTo>
                  <a:close/>
                  <a:moveTo>
                    <a:pt x="47" y="123"/>
                  </a:moveTo>
                  <a:lnTo>
                    <a:pt x="60" y="137"/>
                  </a:lnTo>
                  <a:lnTo>
                    <a:pt x="57" y="147"/>
                  </a:lnTo>
                  <a:lnTo>
                    <a:pt x="49" y="150"/>
                  </a:lnTo>
                  <a:lnTo>
                    <a:pt x="44" y="145"/>
                  </a:lnTo>
                  <a:lnTo>
                    <a:pt x="46" y="136"/>
                  </a:lnTo>
                  <a:lnTo>
                    <a:pt x="39" y="134"/>
                  </a:lnTo>
                  <a:lnTo>
                    <a:pt x="43" y="123"/>
                  </a:lnTo>
                  <a:lnTo>
                    <a:pt x="47" y="12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1" name="Freeform 9">
              <a:extLst>
                <a:ext uri="{FF2B5EF4-FFF2-40B4-BE49-F238E27FC236}">
                  <a16:creationId xmlns:a16="http://schemas.microsoft.com/office/drawing/2014/main" id="{BDC4C58B-1876-4E1E-9372-B179E151CF82}"/>
                </a:ext>
              </a:extLst>
            </p:cNvPr>
            <p:cNvSpPr>
              <a:spLocks/>
            </p:cNvSpPr>
            <p:nvPr/>
          </p:nvSpPr>
          <p:spPr bwMode="auto">
            <a:xfrm>
              <a:off x="1985963" y="4059238"/>
              <a:ext cx="261938" cy="180975"/>
            </a:xfrm>
            <a:custGeom>
              <a:avLst/>
              <a:gdLst>
                <a:gd name="T0" fmla="*/ 128 w 165"/>
                <a:gd name="T1" fmla="*/ 5 h 114"/>
                <a:gd name="T2" fmla="*/ 118 w 165"/>
                <a:gd name="T3" fmla="*/ 1 h 114"/>
                <a:gd name="T4" fmla="*/ 107 w 165"/>
                <a:gd name="T5" fmla="*/ 0 h 114"/>
                <a:gd name="T6" fmla="*/ 85 w 165"/>
                <a:gd name="T7" fmla="*/ 10 h 114"/>
                <a:gd name="T8" fmla="*/ 75 w 165"/>
                <a:gd name="T9" fmla="*/ 21 h 114"/>
                <a:gd name="T10" fmla="*/ 67 w 165"/>
                <a:gd name="T11" fmla="*/ 21 h 114"/>
                <a:gd name="T12" fmla="*/ 50 w 165"/>
                <a:gd name="T13" fmla="*/ 11 h 114"/>
                <a:gd name="T14" fmla="*/ 48 w 165"/>
                <a:gd name="T15" fmla="*/ 0 h 114"/>
                <a:gd name="T16" fmla="*/ 36 w 165"/>
                <a:gd name="T17" fmla="*/ 0 h 114"/>
                <a:gd name="T18" fmla="*/ 26 w 165"/>
                <a:gd name="T19" fmla="*/ 26 h 114"/>
                <a:gd name="T20" fmla="*/ 15 w 165"/>
                <a:gd name="T21" fmla="*/ 25 h 114"/>
                <a:gd name="T22" fmla="*/ 7 w 165"/>
                <a:gd name="T23" fmla="*/ 36 h 114"/>
                <a:gd name="T24" fmla="*/ 0 w 165"/>
                <a:gd name="T25" fmla="*/ 59 h 114"/>
                <a:gd name="T26" fmla="*/ 3 w 165"/>
                <a:gd name="T27" fmla="*/ 79 h 114"/>
                <a:gd name="T28" fmla="*/ 39 w 165"/>
                <a:gd name="T29" fmla="*/ 84 h 114"/>
                <a:gd name="T30" fmla="*/ 56 w 165"/>
                <a:gd name="T31" fmla="*/ 114 h 114"/>
                <a:gd name="T32" fmla="*/ 75 w 165"/>
                <a:gd name="T33" fmla="*/ 114 h 114"/>
                <a:gd name="T34" fmla="*/ 92 w 165"/>
                <a:gd name="T35" fmla="*/ 104 h 114"/>
                <a:gd name="T36" fmla="*/ 111 w 165"/>
                <a:gd name="T37" fmla="*/ 104 h 114"/>
                <a:gd name="T38" fmla="*/ 118 w 165"/>
                <a:gd name="T39" fmla="*/ 99 h 114"/>
                <a:gd name="T40" fmla="*/ 133 w 165"/>
                <a:gd name="T41" fmla="*/ 101 h 114"/>
                <a:gd name="T42" fmla="*/ 150 w 165"/>
                <a:gd name="T43" fmla="*/ 90 h 114"/>
                <a:gd name="T44" fmla="*/ 157 w 165"/>
                <a:gd name="T45" fmla="*/ 82 h 114"/>
                <a:gd name="T46" fmla="*/ 165 w 165"/>
                <a:gd name="T47" fmla="*/ 52 h 114"/>
                <a:gd name="T48" fmla="*/ 165 w 165"/>
                <a:gd name="T49" fmla="*/ 45 h 114"/>
                <a:gd name="T50" fmla="*/ 155 w 165"/>
                <a:gd name="T51" fmla="*/ 40 h 114"/>
                <a:gd name="T52" fmla="*/ 142 w 165"/>
                <a:gd name="T53" fmla="*/ 38 h 114"/>
                <a:gd name="T54" fmla="*/ 137 w 165"/>
                <a:gd name="T55" fmla="*/ 16 h 114"/>
                <a:gd name="T56" fmla="*/ 128 w 165"/>
                <a:gd name="T57"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114">
                  <a:moveTo>
                    <a:pt x="128" y="5"/>
                  </a:moveTo>
                  <a:lnTo>
                    <a:pt x="118" y="1"/>
                  </a:lnTo>
                  <a:lnTo>
                    <a:pt x="107" y="0"/>
                  </a:lnTo>
                  <a:lnTo>
                    <a:pt x="85" y="10"/>
                  </a:lnTo>
                  <a:lnTo>
                    <a:pt x="75" y="21"/>
                  </a:lnTo>
                  <a:lnTo>
                    <a:pt x="67" y="21"/>
                  </a:lnTo>
                  <a:lnTo>
                    <a:pt x="50" y="11"/>
                  </a:lnTo>
                  <a:lnTo>
                    <a:pt x="48" y="0"/>
                  </a:lnTo>
                  <a:lnTo>
                    <a:pt x="36" y="0"/>
                  </a:lnTo>
                  <a:lnTo>
                    <a:pt x="26" y="26"/>
                  </a:lnTo>
                  <a:lnTo>
                    <a:pt x="15" y="25"/>
                  </a:lnTo>
                  <a:lnTo>
                    <a:pt x="7" y="36"/>
                  </a:lnTo>
                  <a:lnTo>
                    <a:pt x="0" y="59"/>
                  </a:lnTo>
                  <a:lnTo>
                    <a:pt x="3" y="79"/>
                  </a:lnTo>
                  <a:lnTo>
                    <a:pt x="39" y="84"/>
                  </a:lnTo>
                  <a:lnTo>
                    <a:pt x="56" y="114"/>
                  </a:lnTo>
                  <a:lnTo>
                    <a:pt x="75" y="114"/>
                  </a:lnTo>
                  <a:lnTo>
                    <a:pt x="92" y="104"/>
                  </a:lnTo>
                  <a:lnTo>
                    <a:pt x="111" y="104"/>
                  </a:lnTo>
                  <a:lnTo>
                    <a:pt x="118" y="99"/>
                  </a:lnTo>
                  <a:lnTo>
                    <a:pt x="133" y="101"/>
                  </a:lnTo>
                  <a:lnTo>
                    <a:pt x="150" y="90"/>
                  </a:lnTo>
                  <a:lnTo>
                    <a:pt x="157" y="82"/>
                  </a:lnTo>
                  <a:lnTo>
                    <a:pt x="165" y="52"/>
                  </a:lnTo>
                  <a:lnTo>
                    <a:pt x="165" y="45"/>
                  </a:lnTo>
                  <a:lnTo>
                    <a:pt x="155" y="40"/>
                  </a:lnTo>
                  <a:lnTo>
                    <a:pt x="142" y="38"/>
                  </a:lnTo>
                  <a:lnTo>
                    <a:pt x="137" y="16"/>
                  </a:lnTo>
                  <a:lnTo>
                    <a:pt x="128"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2" name="Freeform 10">
              <a:extLst>
                <a:ext uri="{FF2B5EF4-FFF2-40B4-BE49-F238E27FC236}">
                  <a16:creationId xmlns:a16="http://schemas.microsoft.com/office/drawing/2014/main" id="{3CF44C72-D65B-4C7F-9FB3-7D8000824910}"/>
                </a:ext>
              </a:extLst>
            </p:cNvPr>
            <p:cNvSpPr>
              <a:spLocks/>
            </p:cNvSpPr>
            <p:nvPr/>
          </p:nvSpPr>
          <p:spPr bwMode="auto">
            <a:xfrm>
              <a:off x="2411413" y="2968625"/>
              <a:ext cx="215900" cy="277813"/>
            </a:xfrm>
            <a:custGeom>
              <a:avLst/>
              <a:gdLst>
                <a:gd name="T0" fmla="*/ 66 w 136"/>
                <a:gd name="T1" fmla="*/ 0 h 175"/>
                <a:gd name="T2" fmla="*/ 72 w 136"/>
                <a:gd name="T3" fmla="*/ 26 h 175"/>
                <a:gd name="T4" fmla="*/ 73 w 136"/>
                <a:gd name="T5" fmla="*/ 26 h 175"/>
                <a:gd name="T6" fmla="*/ 73 w 136"/>
                <a:gd name="T7" fmla="*/ 26 h 175"/>
                <a:gd name="T8" fmla="*/ 81 w 136"/>
                <a:gd name="T9" fmla="*/ 15 h 175"/>
                <a:gd name="T10" fmla="*/ 81 w 136"/>
                <a:gd name="T11" fmla="*/ 15 h 175"/>
                <a:gd name="T12" fmla="*/ 84 w 136"/>
                <a:gd name="T13" fmla="*/ 11 h 175"/>
                <a:gd name="T14" fmla="*/ 84 w 136"/>
                <a:gd name="T15" fmla="*/ 11 h 175"/>
                <a:gd name="T16" fmla="*/ 91 w 136"/>
                <a:gd name="T17" fmla="*/ 12 h 175"/>
                <a:gd name="T18" fmla="*/ 89 w 136"/>
                <a:gd name="T19" fmla="*/ 19 h 175"/>
                <a:gd name="T20" fmla="*/ 89 w 136"/>
                <a:gd name="T21" fmla="*/ 19 h 175"/>
                <a:gd name="T22" fmla="*/ 88 w 136"/>
                <a:gd name="T23" fmla="*/ 22 h 175"/>
                <a:gd name="T24" fmla="*/ 88 w 136"/>
                <a:gd name="T25" fmla="*/ 22 h 175"/>
                <a:gd name="T26" fmla="*/ 103 w 136"/>
                <a:gd name="T27" fmla="*/ 10 h 175"/>
                <a:gd name="T28" fmla="*/ 103 w 136"/>
                <a:gd name="T29" fmla="*/ 10 h 175"/>
                <a:gd name="T30" fmla="*/ 115 w 136"/>
                <a:gd name="T31" fmla="*/ 22 h 175"/>
                <a:gd name="T32" fmla="*/ 115 w 136"/>
                <a:gd name="T33" fmla="*/ 22 h 175"/>
                <a:gd name="T34" fmla="*/ 117 w 136"/>
                <a:gd name="T35" fmla="*/ 36 h 175"/>
                <a:gd name="T36" fmla="*/ 128 w 136"/>
                <a:gd name="T37" fmla="*/ 41 h 175"/>
                <a:gd name="T38" fmla="*/ 126 w 136"/>
                <a:gd name="T39" fmla="*/ 49 h 175"/>
                <a:gd name="T40" fmla="*/ 136 w 136"/>
                <a:gd name="T41" fmla="*/ 61 h 175"/>
                <a:gd name="T42" fmla="*/ 123 w 136"/>
                <a:gd name="T43" fmla="*/ 70 h 175"/>
                <a:gd name="T44" fmla="*/ 123 w 136"/>
                <a:gd name="T45" fmla="*/ 70 h 175"/>
                <a:gd name="T46" fmla="*/ 118 w 136"/>
                <a:gd name="T47" fmla="*/ 98 h 175"/>
                <a:gd name="T48" fmla="*/ 118 w 136"/>
                <a:gd name="T49" fmla="*/ 98 h 175"/>
                <a:gd name="T50" fmla="*/ 112 w 136"/>
                <a:gd name="T51" fmla="*/ 127 h 175"/>
                <a:gd name="T52" fmla="*/ 118 w 136"/>
                <a:gd name="T53" fmla="*/ 146 h 175"/>
                <a:gd name="T54" fmla="*/ 118 w 136"/>
                <a:gd name="T55" fmla="*/ 146 h 175"/>
                <a:gd name="T56" fmla="*/ 102 w 136"/>
                <a:gd name="T57" fmla="*/ 157 h 175"/>
                <a:gd name="T58" fmla="*/ 91 w 136"/>
                <a:gd name="T59" fmla="*/ 170 h 175"/>
                <a:gd name="T60" fmla="*/ 72 w 136"/>
                <a:gd name="T61" fmla="*/ 159 h 175"/>
                <a:gd name="T62" fmla="*/ 61 w 136"/>
                <a:gd name="T63" fmla="*/ 142 h 175"/>
                <a:gd name="T64" fmla="*/ 58 w 136"/>
                <a:gd name="T65" fmla="*/ 125 h 175"/>
                <a:gd name="T66" fmla="*/ 51 w 136"/>
                <a:gd name="T67" fmla="*/ 125 h 175"/>
                <a:gd name="T68" fmla="*/ 50 w 136"/>
                <a:gd name="T69" fmla="*/ 164 h 175"/>
                <a:gd name="T70" fmla="*/ 45 w 136"/>
                <a:gd name="T71" fmla="*/ 175 h 175"/>
                <a:gd name="T72" fmla="*/ 38 w 136"/>
                <a:gd name="T73" fmla="*/ 175 h 175"/>
                <a:gd name="T74" fmla="*/ 34 w 136"/>
                <a:gd name="T75" fmla="*/ 159 h 175"/>
                <a:gd name="T76" fmla="*/ 21 w 136"/>
                <a:gd name="T77" fmla="*/ 156 h 175"/>
                <a:gd name="T78" fmla="*/ 14 w 136"/>
                <a:gd name="T79" fmla="*/ 144 h 175"/>
                <a:gd name="T80" fmla="*/ 12 w 136"/>
                <a:gd name="T81" fmla="*/ 127 h 175"/>
                <a:gd name="T82" fmla="*/ 1 w 136"/>
                <a:gd name="T83" fmla="*/ 119 h 175"/>
                <a:gd name="T84" fmla="*/ 0 w 136"/>
                <a:gd name="T85" fmla="*/ 99 h 175"/>
                <a:gd name="T86" fmla="*/ 11 w 136"/>
                <a:gd name="T87" fmla="*/ 86 h 175"/>
                <a:gd name="T88" fmla="*/ 9 w 136"/>
                <a:gd name="T89" fmla="*/ 45 h 175"/>
                <a:gd name="T90" fmla="*/ 43 w 136"/>
                <a:gd name="T91" fmla="*/ 33 h 175"/>
                <a:gd name="T92" fmla="*/ 47 w 136"/>
                <a:gd name="T93" fmla="*/ 4 h 175"/>
                <a:gd name="T94" fmla="*/ 47 w 136"/>
                <a:gd name="T95" fmla="*/ 4 h 175"/>
                <a:gd name="T96" fmla="*/ 66 w 136"/>
                <a:gd name="T9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75">
                  <a:moveTo>
                    <a:pt x="66" y="0"/>
                  </a:moveTo>
                  <a:lnTo>
                    <a:pt x="72" y="26"/>
                  </a:lnTo>
                  <a:lnTo>
                    <a:pt x="73" y="26"/>
                  </a:lnTo>
                  <a:lnTo>
                    <a:pt x="73" y="26"/>
                  </a:lnTo>
                  <a:lnTo>
                    <a:pt x="81" y="15"/>
                  </a:lnTo>
                  <a:lnTo>
                    <a:pt x="81" y="15"/>
                  </a:lnTo>
                  <a:lnTo>
                    <a:pt x="84" y="11"/>
                  </a:lnTo>
                  <a:lnTo>
                    <a:pt x="84" y="11"/>
                  </a:lnTo>
                  <a:lnTo>
                    <a:pt x="91" y="12"/>
                  </a:lnTo>
                  <a:lnTo>
                    <a:pt x="89" y="19"/>
                  </a:lnTo>
                  <a:lnTo>
                    <a:pt x="89" y="19"/>
                  </a:lnTo>
                  <a:lnTo>
                    <a:pt x="88" y="22"/>
                  </a:lnTo>
                  <a:lnTo>
                    <a:pt x="88" y="22"/>
                  </a:lnTo>
                  <a:lnTo>
                    <a:pt x="103" y="10"/>
                  </a:lnTo>
                  <a:lnTo>
                    <a:pt x="103" y="10"/>
                  </a:lnTo>
                  <a:lnTo>
                    <a:pt x="115" y="22"/>
                  </a:lnTo>
                  <a:lnTo>
                    <a:pt x="115" y="22"/>
                  </a:lnTo>
                  <a:lnTo>
                    <a:pt x="117" y="36"/>
                  </a:lnTo>
                  <a:lnTo>
                    <a:pt x="128" y="41"/>
                  </a:lnTo>
                  <a:lnTo>
                    <a:pt x="126" y="49"/>
                  </a:lnTo>
                  <a:lnTo>
                    <a:pt x="136" y="61"/>
                  </a:lnTo>
                  <a:lnTo>
                    <a:pt x="123" y="70"/>
                  </a:lnTo>
                  <a:lnTo>
                    <a:pt x="123" y="70"/>
                  </a:lnTo>
                  <a:lnTo>
                    <a:pt x="118" y="98"/>
                  </a:lnTo>
                  <a:lnTo>
                    <a:pt x="118" y="98"/>
                  </a:lnTo>
                  <a:lnTo>
                    <a:pt x="112" y="127"/>
                  </a:lnTo>
                  <a:lnTo>
                    <a:pt x="118" y="146"/>
                  </a:lnTo>
                  <a:lnTo>
                    <a:pt x="118" y="146"/>
                  </a:lnTo>
                  <a:lnTo>
                    <a:pt x="102" y="157"/>
                  </a:lnTo>
                  <a:lnTo>
                    <a:pt x="91" y="170"/>
                  </a:lnTo>
                  <a:lnTo>
                    <a:pt x="72" y="159"/>
                  </a:lnTo>
                  <a:lnTo>
                    <a:pt x="61" y="142"/>
                  </a:lnTo>
                  <a:lnTo>
                    <a:pt x="58" y="125"/>
                  </a:lnTo>
                  <a:lnTo>
                    <a:pt x="51" y="125"/>
                  </a:lnTo>
                  <a:lnTo>
                    <a:pt x="50" y="164"/>
                  </a:lnTo>
                  <a:lnTo>
                    <a:pt x="45" y="175"/>
                  </a:lnTo>
                  <a:lnTo>
                    <a:pt x="38" y="175"/>
                  </a:lnTo>
                  <a:lnTo>
                    <a:pt x="34" y="159"/>
                  </a:lnTo>
                  <a:lnTo>
                    <a:pt x="21" y="156"/>
                  </a:lnTo>
                  <a:lnTo>
                    <a:pt x="14" y="144"/>
                  </a:lnTo>
                  <a:lnTo>
                    <a:pt x="12" y="127"/>
                  </a:lnTo>
                  <a:lnTo>
                    <a:pt x="1" y="119"/>
                  </a:lnTo>
                  <a:lnTo>
                    <a:pt x="0" y="99"/>
                  </a:lnTo>
                  <a:lnTo>
                    <a:pt x="11" y="86"/>
                  </a:lnTo>
                  <a:lnTo>
                    <a:pt x="9" y="45"/>
                  </a:lnTo>
                  <a:lnTo>
                    <a:pt x="43" y="33"/>
                  </a:lnTo>
                  <a:lnTo>
                    <a:pt x="47" y="4"/>
                  </a:lnTo>
                  <a:lnTo>
                    <a:pt x="47" y="4"/>
                  </a:lnTo>
                  <a:lnTo>
                    <a:pt x="6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3" name="Freeform 11">
              <a:extLst>
                <a:ext uri="{FF2B5EF4-FFF2-40B4-BE49-F238E27FC236}">
                  <a16:creationId xmlns:a16="http://schemas.microsoft.com/office/drawing/2014/main" id="{BB2B9A5F-42A3-466F-85E4-F845DCD32759}"/>
                </a:ext>
              </a:extLst>
            </p:cNvPr>
            <p:cNvSpPr>
              <a:spLocks/>
            </p:cNvSpPr>
            <p:nvPr/>
          </p:nvSpPr>
          <p:spPr bwMode="auto">
            <a:xfrm>
              <a:off x="3678238" y="3673475"/>
              <a:ext cx="352425" cy="323850"/>
            </a:xfrm>
            <a:custGeom>
              <a:avLst/>
              <a:gdLst>
                <a:gd name="T0" fmla="*/ 109 w 222"/>
                <a:gd name="T1" fmla="*/ 8 h 204"/>
                <a:gd name="T2" fmla="*/ 125 w 222"/>
                <a:gd name="T3" fmla="*/ 15 h 204"/>
                <a:gd name="T4" fmla="*/ 123 w 222"/>
                <a:gd name="T5" fmla="*/ 30 h 204"/>
                <a:gd name="T6" fmla="*/ 129 w 222"/>
                <a:gd name="T7" fmla="*/ 35 h 204"/>
                <a:gd name="T8" fmla="*/ 137 w 222"/>
                <a:gd name="T9" fmla="*/ 38 h 204"/>
                <a:gd name="T10" fmla="*/ 165 w 222"/>
                <a:gd name="T11" fmla="*/ 26 h 204"/>
                <a:gd name="T12" fmla="*/ 204 w 222"/>
                <a:gd name="T13" fmla="*/ 37 h 204"/>
                <a:gd name="T14" fmla="*/ 218 w 222"/>
                <a:gd name="T15" fmla="*/ 38 h 204"/>
                <a:gd name="T16" fmla="*/ 222 w 222"/>
                <a:gd name="T17" fmla="*/ 52 h 204"/>
                <a:gd name="T18" fmla="*/ 218 w 222"/>
                <a:gd name="T19" fmla="*/ 72 h 204"/>
                <a:gd name="T20" fmla="*/ 209 w 222"/>
                <a:gd name="T21" fmla="*/ 87 h 204"/>
                <a:gd name="T22" fmla="*/ 213 w 222"/>
                <a:gd name="T23" fmla="*/ 94 h 204"/>
                <a:gd name="T24" fmla="*/ 212 w 222"/>
                <a:gd name="T25" fmla="*/ 100 h 204"/>
                <a:gd name="T26" fmla="*/ 213 w 222"/>
                <a:gd name="T27" fmla="*/ 106 h 204"/>
                <a:gd name="T28" fmla="*/ 203 w 222"/>
                <a:gd name="T29" fmla="*/ 110 h 204"/>
                <a:gd name="T30" fmla="*/ 194 w 222"/>
                <a:gd name="T31" fmla="*/ 105 h 204"/>
                <a:gd name="T32" fmla="*/ 186 w 222"/>
                <a:gd name="T33" fmla="*/ 85 h 204"/>
                <a:gd name="T34" fmla="*/ 170 w 222"/>
                <a:gd name="T35" fmla="*/ 73 h 204"/>
                <a:gd name="T36" fmla="*/ 180 w 222"/>
                <a:gd name="T37" fmla="*/ 90 h 204"/>
                <a:gd name="T38" fmla="*/ 187 w 222"/>
                <a:gd name="T39" fmla="*/ 99 h 204"/>
                <a:gd name="T40" fmla="*/ 177 w 222"/>
                <a:gd name="T41" fmla="*/ 103 h 204"/>
                <a:gd name="T42" fmla="*/ 187 w 222"/>
                <a:gd name="T43" fmla="*/ 109 h 204"/>
                <a:gd name="T44" fmla="*/ 163 w 222"/>
                <a:gd name="T45" fmla="*/ 116 h 204"/>
                <a:gd name="T46" fmla="*/ 172 w 222"/>
                <a:gd name="T47" fmla="*/ 131 h 204"/>
                <a:gd name="T48" fmla="*/ 177 w 222"/>
                <a:gd name="T49" fmla="*/ 132 h 204"/>
                <a:gd name="T50" fmla="*/ 168 w 222"/>
                <a:gd name="T51" fmla="*/ 146 h 204"/>
                <a:gd name="T52" fmla="*/ 166 w 222"/>
                <a:gd name="T53" fmla="*/ 168 h 204"/>
                <a:gd name="T54" fmla="*/ 167 w 222"/>
                <a:gd name="T55" fmla="*/ 185 h 204"/>
                <a:gd name="T56" fmla="*/ 151 w 222"/>
                <a:gd name="T57" fmla="*/ 198 h 204"/>
                <a:gd name="T58" fmla="*/ 145 w 222"/>
                <a:gd name="T59" fmla="*/ 204 h 204"/>
                <a:gd name="T60" fmla="*/ 136 w 222"/>
                <a:gd name="T61" fmla="*/ 193 h 204"/>
                <a:gd name="T62" fmla="*/ 131 w 222"/>
                <a:gd name="T63" fmla="*/ 185 h 204"/>
                <a:gd name="T64" fmla="*/ 105 w 222"/>
                <a:gd name="T65" fmla="*/ 178 h 204"/>
                <a:gd name="T66" fmla="*/ 104 w 222"/>
                <a:gd name="T67" fmla="*/ 174 h 204"/>
                <a:gd name="T68" fmla="*/ 97 w 222"/>
                <a:gd name="T69" fmla="*/ 165 h 204"/>
                <a:gd name="T70" fmla="*/ 82 w 222"/>
                <a:gd name="T71" fmla="*/ 164 h 204"/>
                <a:gd name="T72" fmla="*/ 54 w 222"/>
                <a:gd name="T73" fmla="*/ 136 h 204"/>
                <a:gd name="T74" fmla="*/ 26 w 222"/>
                <a:gd name="T75" fmla="*/ 119 h 204"/>
                <a:gd name="T76" fmla="*/ 12 w 222"/>
                <a:gd name="T77" fmla="*/ 119 h 204"/>
                <a:gd name="T78" fmla="*/ 0 w 222"/>
                <a:gd name="T79" fmla="*/ 90 h 204"/>
                <a:gd name="T80" fmla="*/ 11 w 222"/>
                <a:gd name="T81" fmla="*/ 80 h 204"/>
                <a:gd name="T82" fmla="*/ 17 w 222"/>
                <a:gd name="T83" fmla="*/ 68 h 204"/>
                <a:gd name="T84" fmla="*/ 10 w 222"/>
                <a:gd name="T85" fmla="*/ 57 h 204"/>
                <a:gd name="T86" fmla="*/ 30 w 222"/>
                <a:gd name="T87" fmla="*/ 41 h 204"/>
                <a:gd name="T88" fmla="*/ 30 w 222"/>
                <a:gd name="T89" fmla="*/ 41 h 204"/>
                <a:gd name="T90" fmla="*/ 37 w 222"/>
                <a:gd name="T91" fmla="*/ 41 h 204"/>
                <a:gd name="T92" fmla="*/ 37 w 222"/>
                <a:gd name="T93" fmla="*/ 41 h 204"/>
                <a:gd name="T94" fmla="*/ 37 w 222"/>
                <a:gd name="T95" fmla="*/ 25 h 204"/>
                <a:gd name="T96" fmla="*/ 74 w 222"/>
                <a:gd name="T9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 h="204">
                  <a:moveTo>
                    <a:pt x="100" y="0"/>
                  </a:moveTo>
                  <a:lnTo>
                    <a:pt x="109" y="8"/>
                  </a:lnTo>
                  <a:lnTo>
                    <a:pt x="124" y="11"/>
                  </a:lnTo>
                  <a:lnTo>
                    <a:pt x="125" y="15"/>
                  </a:lnTo>
                  <a:lnTo>
                    <a:pt x="125" y="15"/>
                  </a:lnTo>
                  <a:lnTo>
                    <a:pt x="123" y="30"/>
                  </a:lnTo>
                  <a:lnTo>
                    <a:pt x="123" y="30"/>
                  </a:lnTo>
                  <a:lnTo>
                    <a:pt x="129" y="35"/>
                  </a:lnTo>
                  <a:lnTo>
                    <a:pt x="129" y="35"/>
                  </a:lnTo>
                  <a:lnTo>
                    <a:pt x="137" y="38"/>
                  </a:lnTo>
                  <a:lnTo>
                    <a:pt x="137" y="38"/>
                  </a:lnTo>
                  <a:lnTo>
                    <a:pt x="165" y="26"/>
                  </a:lnTo>
                  <a:lnTo>
                    <a:pt x="165" y="26"/>
                  </a:lnTo>
                  <a:lnTo>
                    <a:pt x="204" y="37"/>
                  </a:lnTo>
                  <a:lnTo>
                    <a:pt x="204" y="37"/>
                  </a:lnTo>
                  <a:lnTo>
                    <a:pt x="218" y="38"/>
                  </a:lnTo>
                  <a:lnTo>
                    <a:pt x="222" y="46"/>
                  </a:lnTo>
                  <a:lnTo>
                    <a:pt x="222" y="52"/>
                  </a:lnTo>
                  <a:lnTo>
                    <a:pt x="215" y="57"/>
                  </a:lnTo>
                  <a:lnTo>
                    <a:pt x="218" y="72"/>
                  </a:lnTo>
                  <a:lnTo>
                    <a:pt x="215" y="84"/>
                  </a:lnTo>
                  <a:lnTo>
                    <a:pt x="209" y="87"/>
                  </a:lnTo>
                  <a:lnTo>
                    <a:pt x="213" y="87"/>
                  </a:lnTo>
                  <a:lnTo>
                    <a:pt x="213" y="94"/>
                  </a:lnTo>
                  <a:lnTo>
                    <a:pt x="207" y="96"/>
                  </a:lnTo>
                  <a:lnTo>
                    <a:pt x="212" y="100"/>
                  </a:lnTo>
                  <a:lnTo>
                    <a:pt x="206" y="104"/>
                  </a:lnTo>
                  <a:lnTo>
                    <a:pt x="213" y="106"/>
                  </a:lnTo>
                  <a:lnTo>
                    <a:pt x="208" y="113"/>
                  </a:lnTo>
                  <a:lnTo>
                    <a:pt x="203" y="110"/>
                  </a:lnTo>
                  <a:lnTo>
                    <a:pt x="194" y="116"/>
                  </a:lnTo>
                  <a:lnTo>
                    <a:pt x="194" y="105"/>
                  </a:lnTo>
                  <a:lnTo>
                    <a:pt x="189" y="100"/>
                  </a:lnTo>
                  <a:lnTo>
                    <a:pt x="186" y="85"/>
                  </a:lnTo>
                  <a:lnTo>
                    <a:pt x="176" y="75"/>
                  </a:lnTo>
                  <a:lnTo>
                    <a:pt x="170" y="73"/>
                  </a:lnTo>
                  <a:lnTo>
                    <a:pt x="181" y="84"/>
                  </a:lnTo>
                  <a:lnTo>
                    <a:pt x="180" y="90"/>
                  </a:lnTo>
                  <a:lnTo>
                    <a:pt x="185" y="92"/>
                  </a:lnTo>
                  <a:lnTo>
                    <a:pt x="187" y="99"/>
                  </a:lnTo>
                  <a:lnTo>
                    <a:pt x="175" y="99"/>
                  </a:lnTo>
                  <a:lnTo>
                    <a:pt x="177" y="103"/>
                  </a:lnTo>
                  <a:lnTo>
                    <a:pt x="182" y="101"/>
                  </a:lnTo>
                  <a:lnTo>
                    <a:pt x="187" y="109"/>
                  </a:lnTo>
                  <a:lnTo>
                    <a:pt x="173" y="125"/>
                  </a:lnTo>
                  <a:lnTo>
                    <a:pt x="163" y="116"/>
                  </a:lnTo>
                  <a:lnTo>
                    <a:pt x="167" y="131"/>
                  </a:lnTo>
                  <a:lnTo>
                    <a:pt x="172" y="131"/>
                  </a:lnTo>
                  <a:lnTo>
                    <a:pt x="170" y="136"/>
                  </a:lnTo>
                  <a:lnTo>
                    <a:pt x="177" y="132"/>
                  </a:lnTo>
                  <a:lnTo>
                    <a:pt x="177" y="140"/>
                  </a:lnTo>
                  <a:lnTo>
                    <a:pt x="168" y="146"/>
                  </a:lnTo>
                  <a:lnTo>
                    <a:pt x="175" y="154"/>
                  </a:lnTo>
                  <a:lnTo>
                    <a:pt x="166" y="168"/>
                  </a:lnTo>
                  <a:lnTo>
                    <a:pt x="175" y="180"/>
                  </a:lnTo>
                  <a:lnTo>
                    <a:pt x="167" y="185"/>
                  </a:lnTo>
                  <a:lnTo>
                    <a:pt x="161" y="183"/>
                  </a:lnTo>
                  <a:lnTo>
                    <a:pt x="151" y="198"/>
                  </a:lnTo>
                  <a:lnTo>
                    <a:pt x="146" y="198"/>
                  </a:lnTo>
                  <a:lnTo>
                    <a:pt x="145" y="204"/>
                  </a:lnTo>
                  <a:lnTo>
                    <a:pt x="135" y="200"/>
                  </a:lnTo>
                  <a:lnTo>
                    <a:pt x="136" y="193"/>
                  </a:lnTo>
                  <a:lnTo>
                    <a:pt x="131" y="185"/>
                  </a:lnTo>
                  <a:lnTo>
                    <a:pt x="131" y="185"/>
                  </a:lnTo>
                  <a:lnTo>
                    <a:pt x="124" y="178"/>
                  </a:lnTo>
                  <a:lnTo>
                    <a:pt x="105" y="178"/>
                  </a:lnTo>
                  <a:lnTo>
                    <a:pt x="104" y="174"/>
                  </a:lnTo>
                  <a:lnTo>
                    <a:pt x="104" y="174"/>
                  </a:lnTo>
                  <a:lnTo>
                    <a:pt x="97" y="165"/>
                  </a:lnTo>
                  <a:lnTo>
                    <a:pt x="97" y="165"/>
                  </a:lnTo>
                  <a:lnTo>
                    <a:pt x="82" y="164"/>
                  </a:lnTo>
                  <a:lnTo>
                    <a:pt x="82" y="164"/>
                  </a:lnTo>
                  <a:lnTo>
                    <a:pt x="54" y="136"/>
                  </a:lnTo>
                  <a:lnTo>
                    <a:pt x="54" y="136"/>
                  </a:lnTo>
                  <a:lnTo>
                    <a:pt x="38" y="120"/>
                  </a:lnTo>
                  <a:lnTo>
                    <a:pt x="26" y="119"/>
                  </a:lnTo>
                  <a:lnTo>
                    <a:pt x="26" y="119"/>
                  </a:lnTo>
                  <a:lnTo>
                    <a:pt x="12" y="119"/>
                  </a:lnTo>
                  <a:lnTo>
                    <a:pt x="2" y="114"/>
                  </a:lnTo>
                  <a:lnTo>
                    <a:pt x="0" y="90"/>
                  </a:lnTo>
                  <a:lnTo>
                    <a:pt x="11" y="80"/>
                  </a:lnTo>
                  <a:lnTo>
                    <a:pt x="11" y="80"/>
                  </a:lnTo>
                  <a:lnTo>
                    <a:pt x="17" y="75"/>
                  </a:lnTo>
                  <a:lnTo>
                    <a:pt x="17" y="68"/>
                  </a:lnTo>
                  <a:lnTo>
                    <a:pt x="10" y="57"/>
                  </a:lnTo>
                  <a:lnTo>
                    <a:pt x="10" y="57"/>
                  </a:lnTo>
                  <a:lnTo>
                    <a:pt x="30" y="41"/>
                  </a:lnTo>
                  <a:lnTo>
                    <a:pt x="30" y="41"/>
                  </a:lnTo>
                  <a:lnTo>
                    <a:pt x="30" y="41"/>
                  </a:lnTo>
                  <a:lnTo>
                    <a:pt x="30" y="41"/>
                  </a:lnTo>
                  <a:lnTo>
                    <a:pt x="37" y="41"/>
                  </a:lnTo>
                  <a:lnTo>
                    <a:pt x="37" y="41"/>
                  </a:lnTo>
                  <a:lnTo>
                    <a:pt x="37" y="41"/>
                  </a:lnTo>
                  <a:lnTo>
                    <a:pt x="37" y="41"/>
                  </a:lnTo>
                  <a:lnTo>
                    <a:pt x="43" y="37"/>
                  </a:lnTo>
                  <a:lnTo>
                    <a:pt x="37" y="25"/>
                  </a:lnTo>
                  <a:lnTo>
                    <a:pt x="40" y="18"/>
                  </a:lnTo>
                  <a:lnTo>
                    <a:pt x="74" y="0"/>
                  </a:lnTo>
                  <a:lnTo>
                    <a:pt x="10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4" name="Freeform 12">
              <a:extLst>
                <a:ext uri="{FF2B5EF4-FFF2-40B4-BE49-F238E27FC236}">
                  <a16:creationId xmlns:a16="http://schemas.microsoft.com/office/drawing/2014/main" id="{3730586B-EA23-4DEF-98A2-EB36A77027DD}"/>
                </a:ext>
              </a:extLst>
            </p:cNvPr>
            <p:cNvSpPr>
              <a:spLocks noEditPoints="1"/>
            </p:cNvSpPr>
            <p:nvPr/>
          </p:nvSpPr>
          <p:spPr bwMode="auto">
            <a:xfrm>
              <a:off x="1541463" y="1300163"/>
              <a:ext cx="1287463" cy="1289050"/>
            </a:xfrm>
            <a:custGeom>
              <a:avLst/>
              <a:gdLst>
                <a:gd name="T0" fmla="*/ 101 w 811"/>
                <a:gd name="T1" fmla="*/ 278 h 812"/>
                <a:gd name="T2" fmla="*/ 71 w 811"/>
                <a:gd name="T3" fmla="*/ 307 h 812"/>
                <a:gd name="T4" fmla="*/ 124 w 811"/>
                <a:gd name="T5" fmla="*/ 592 h 812"/>
                <a:gd name="T6" fmla="*/ 80 w 811"/>
                <a:gd name="T7" fmla="*/ 376 h 812"/>
                <a:gd name="T8" fmla="*/ 7 w 811"/>
                <a:gd name="T9" fmla="*/ 613 h 812"/>
                <a:gd name="T10" fmla="*/ 23 w 811"/>
                <a:gd name="T11" fmla="*/ 600 h 812"/>
                <a:gd name="T12" fmla="*/ 50 w 811"/>
                <a:gd name="T13" fmla="*/ 361 h 812"/>
                <a:gd name="T14" fmla="*/ 396 w 811"/>
                <a:gd name="T15" fmla="*/ 52 h 812"/>
                <a:gd name="T16" fmla="*/ 365 w 811"/>
                <a:gd name="T17" fmla="*/ 122 h 812"/>
                <a:gd name="T18" fmla="*/ 344 w 811"/>
                <a:gd name="T19" fmla="*/ 180 h 812"/>
                <a:gd name="T20" fmla="*/ 323 w 811"/>
                <a:gd name="T21" fmla="*/ 184 h 812"/>
                <a:gd name="T22" fmla="*/ 282 w 811"/>
                <a:gd name="T23" fmla="*/ 223 h 812"/>
                <a:gd name="T24" fmla="*/ 241 w 811"/>
                <a:gd name="T25" fmla="*/ 301 h 812"/>
                <a:gd name="T26" fmla="*/ 209 w 811"/>
                <a:gd name="T27" fmla="*/ 338 h 812"/>
                <a:gd name="T28" fmla="*/ 253 w 811"/>
                <a:gd name="T29" fmla="*/ 397 h 812"/>
                <a:gd name="T30" fmla="*/ 340 w 811"/>
                <a:gd name="T31" fmla="*/ 402 h 812"/>
                <a:gd name="T32" fmla="*/ 429 w 811"/>
                <a:gd name="T33" fmla="*/ 354 h 812"/>
                <a:gd name="T34" fmla="*/ 486 w 811"/>
                <a:gd name="T35" fmla="*/ 427 h 812"/>
                <a:gd name="T36" fmla="*/ 492 w 811"/>
                <a:gd name="T37" fmla="*/ 472 h 812"/>
                <a:gd name="T38" fmla="*/ 413 w 811"/>
                <a:gd name="T39" fmla="*/ 495 h 812"/>
                <a:gd name="T40" fmla="*/ 331 w 811"/>
                <a:gd name="T41" fmla="*/ 427 h 812"/>
                <a:gd name="T42" fmla="*/ 329 w 811"/>
                <a:gd name="T43" fmla="*/ 502 h 812"/>
                <a:gd name="T44" fmla="*/ 304 w 811"/>
                <a:gd name="T45" fmla="*/ 528 h 812"/>
                <a:gd name="T46" fmla="*/ 222 w 811"/>
                <a:gd name="T47" fmla="*/ 582 h 812"/>
                <a:gd name="T48" fmla="*/ 215 w 811"/>
                <a:gd name="T49" fmla="*/ 622 h 812"/>
                <a:gd name="T50" fmla="*/ 252 w 811"/>
                <a:gd name="T51" fmla="*/ 614 h 812"/>
                <a:gd name="T52" fmla="*/ 248 w 811"/>
                <a:gd name="T53" fmla="*/ 592 h 812"/>
                <a:gd name="T54" fmla="*/ 340 w 811"/>
                <a:gd name="T55" fmla="*/ 570 h 812"/>
                <a:gd name="T56" fmla="*/ 334 w 811"/>
                <a:gd name="T57" fmla="*/ 577 h 812"/>
                <a:gd name="T58" fmla="*/ 319 w 811"/>
                <a:gd name="T59" fmla="*/ 618 h 812"/>
                <a:gd name="T60" fmla="*/ 277 w 811"/>
                <a:gd name="T61" fmla="*/ 600 h 812"/>
                <a:gd name="T62" fmla="*/ 263 w 811"/>
                <a:gd name="T63" fmla="*/ 635 h 812"/>
                <a:gd name="T64" fmla="*/ 277 w 811"/>
                <a:gd name="T65" fmla="*/ 676 h 812"/>
                <a:gd name="T66" fmla="*/ 334 w 811"/>
                <a:gd name="T67" fmla="*/ 648 h 812"/>
                <a:gd name="T68" fmla="*/ 324 w 811"/>
                <a:gd name="T69" fmla="*/ 664 h 812"/>
                <a:gd name="T70" fmla="*/ 325 w 811"/>
                <a:gd name="T71" fmla="*/ 739 h 812"/>
                <a:gd name="T72" fmla="*/ 380 w 811"/>
                <a:gd name="T73" fmla="*/ 783 h 812"/>
                <a:gd name="T74" fmla="*/ 490 w 811"/>
                <a:gd name="T75" fmla="*/ 785 h 812"/>
                <a:gd name="T76" fmla="*/ 578 w 811"/>
                <a:gd name="T77" fmla="*/ 802 h 812"/>
                <a:gd name="T78" fmla="*/ 605 w 811"/>
                <a:gd name="T79" fmla="*/ 772 h 812"/>
                <a:gd name="T80" fmla="*/ 656 w 811"/>
                <a:gd name="T81" fmla="*/ 748 h 812"/>
                <a:gd name="T82" fmla="*/ 735 w 811"/>
                <a:gd name="T83" fmla="*/ 687 h 812"/>
                <a:gd name="T84" fmla="*/ 777 w 811"/>
                <a:gd name="T85" fmla="*/ 593 h 812"/>
                <a:gd name="T86" fmla="*/ 807 w 811"/>
                <a:gd name="T87" fmla="*/ 459 h 812"/>
                <a:gd name="T88" fmla="*/ 686 w 811"/>
                <a:gd name="T89" fmla="*/ 402 h 812"/>
                <a:gd name="T90" fmla="*/ 673 w 811"/>
                <a:gd name="T91" fmla="*/ 312 h 812"/>
                <a:gd name="T92" fmla="*/ 717 w 811"/>
                <a:gd name="T93" fmla="*/ 243 h 812"/>
                <a:gd name="T94" fmla="*/ 650 w 811"/>
                <a:gd name="T95" fmla="*/ 186 h 812"/>
                <a:gd name="T96" fmla="*/ 585 w 811"/>
                <a:gd name="T97" fmla="*/ 133 h 812"/>
                <a:gd name="T98" fmla="*/ 523 w 811"/>
                <a:gd name="T99" fmla="*/ 96 h 812"/>
                <a:gd name="T100" fmla="*/ 484 w 811"/>
                <a:gd name="T101" fmla="*/ 36 h 812"/>
                <a:gd name="T102" fmla="*/ 133 w 811"/>
                <a:gd name="T103" fmla="*/ 340 h 812"/>
                <a:gd name="T104" fmla="*/ 95 w 811"/>
                <a:gd name="T105" fmla="*/ 329 h 812"/>
                <a:gd name="T106" fmla="*/ 138 w 811"/>
                <a:gd name="T107" fmla="*/ 347 h 812"/>
                <a:gd name="T108" fmla="*/ 199 w 811"/>
                <a:gd name="T109" fmla="*/ 301 h 812"/>
                <a:gd name="T110" fmla="*/ 127 w 811"/>
                <a:gd name="T111" fmla="*/ 334 h 812"/>
                <a:gd name="T112" fmla="*/ 150 w 811"/>
                <a:gd name="T113" fmla="*/ 398 h 812"/>
                <a:gd name="T114" fmla="*/ 210 w 811"/>
                <a:gd name="T115" fmla="*/ 387 h 812"/>
                <a:gd name="T116" fmla="*/ 160 w 811"/>
                <a:gd name="T117" fmla="*/ 590 h 812"/>
                <a:gd name="T118" fmla="*/ 180 w 811"/>
                <a:gd name="T119" fmla="*/ 603 h 812"/>
                <a:gd name="T120" fmla="*/ 189 w 811"/>
                <a:gd name="T121" fmla="*/ 579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2">
                  <a:moveTo>
                    <a:pt x="65" y="306"/>
                  </a:moveTo>
                  <a:lnTo>
                    <a:pt x="56" y="295"/>
                  </a:lnTo>
                  <a:lnTo>
                    <a:pt x="64" y="287"/>
                  </a:lnTo>
                  <a:lnTo>
                    <a:pt x="65" y="276"/>
                  </a:lnTo>
                  <a:lnTo>
                    <a:pt x="72" y="269"/>
                  </a:lnTo>
                  <a:lnTo>
                    <a:pt x="86" y="269"/>
                  </a:lnTo>
                  <a:lnTo>
                    <a:pt x="101" y="278"/>
                  </a:lnTo>
                  <a:lnTo>
                    <a:pt x="112" y="274"/>
                  </a:lnTo>
                  <a:lnTo>
                    <a:pt x="117" y="280"/>
                  </a:lnTo>
                  <a:lnTo>
                    <a:pt x="109" y="294"/>
                  </a:lnTo>
                  <a:lnTo>
                    <a:pt x="100" y="300"/>
                  </a:lnTo>
                  <a:lnTo>
                    <a:pt x="87" y="297"/>
                  </a:lnTo>
                  <a:lnTo>
                    <a:pt x="76" y="301"/>
                  </a:lnTo>
                  <a:lnTo>
                    <a:pt x="71" y="307"/>
                  </a:lnTo>
                  <a:lnTo>
                    <a:pt x="65" y="306"/>
                  </a:lnTo>
                  <a:close/>
                  <a:moveTo>
                    <a:pt x="113" y="593"/>
                  </a:moveTo>
                  <a:lnTo>
                    <a:pt x="96" y="585"/>
                  </a:lnTo>
                  <a:lnTo>
                    <a:pt x="91" y="591"/>
                  </a:lnTo>
                  <a:lnTo>
                    <a:pt x="111" y="601"/>
                  </a:lnTo>
                  <a:lnTo>
                    <a:pt x="121" y="598"/>
                  </a:lnTo>
                  <a:lnTo>
                    <a:pt x="124" y="592"/>
                  </a:lnTo>
                  <a:lnTo>
                    <a:pt x="117" y="590"/>
                  </a:lnTo>
                  <a:lnTo>
                    <a:pt x="113" y="593"/>
                  </a:lnTo>
                  <a:close/>
                  <a:moveTo>
                    <a:pt x="80" y="364"/>
                  </a:moveTo>
                  <a:lnTo>
                    <a:pt x="65" y="364"/>
                  </a:lnTo>
                  <a:lnTo>
                    <a:pt x="83" y="382"/>
                  </a:lnTo>
                  <a:lnTo>
                    <a:pt x="85" y="380"/>
                  </a:lnTo>
                  <a:lnTo>
                    <a:pt x="80" y="376"/>
                  </a:lnTo>
                  <a:lnTo>
                    <a:pt x="80" y="364"/>
                  </a:lnTo>
                  <a:close/>
                  <a:moveTo>
                    <a:pt x="21" y="596"/>
                  </a:moveTo>
                  <a:lnTo>
                    <a:pt x="18" y="600"/>
                  </a:lnTo>
                  <a:lnTo>
                    <a:pt x="14" y="586"/>
                  </a:lnTo>
                  <a:lnTo>
                    <a:pt x="8" y="585"/>
                  </a:lnTo>
                  <a:lnTo>
                    <a:pt x="0" y="614"/>
                  </a:lnTo>
                  <a:lnTo>
                    <a:pt x="7" y="613"/>
                  </a:lnTo>
                  <a:lnTo>
                    <a:pt x="8" y="609"/>
                  </a:lnTo>
                  <a:lnTo>
                    <a:pt x="9" y="616"/>
                  </a:lnTo>
                  <a:lnTo>
                    <a:pt x="15" y="613"/>
                  </a:lnTo>
                  <a:lnTo>
                    <a:pt x="14" y="621"/>
                  </a:lnTo>
                  <a:lnTo>
                    <a:pt x="31" y="618"/>
                  </a:lnTo>
                  <a:lnTo>
                    <a:pt x="39" y="609"/>
                  </a:lnTo>
                  <a:lnTo>
                    <a:pt x="23" y="600"/>
                  </a:lnTo>
                  <a:lnTo>
                    <a:pt x="21" y="596"/>
                  </a:lnTo>
                  <a:close/>
                  <a:moveTo>
                    <a:pt x="45" y="352"/>
                  </a:moveTo>
                  <a:lnTo>
                    <a:pt x="40" y="349"/>
                  </a:lnTo>
                  <a:lnTo>
                    <a:pt x="34" y="354"/>
                  </a:lnTo>
                  <a:lnTo>
                    <a:pt x="40" y="358"/>
                  </a:lnTo>
                  <a:lnTo>
                    <a:pt x="45" y="355"/>
                  </a:lnTo>
                  <a:lnTo>
                    <a:pt x="50" y="361"/>
                  </a:lnTo>
                  <a:lnTo>
                    <a:pt x="59" y="364"/>
                  </a:lnTo>
                  <a:lnTo>
                    <a:pt x="60" y="357"/>
                  </a:lnTo>
                  <a:lnTo>
                    <a:pt x="52" y="344"/>
                  </a:lnTo>
                  <a:lnTo>
                    <a:pt x="45" y="352"/>
                  </a:lnTo>
                  <a:close/>
                  <a:moveTo>
                    <a:pt x="433" y="23"/>
                  </a:moveTo>
                  <a:lnTo>
                    <a:pt x="409" y="52"/>
                  </a:lnTo>
                  <a:lnTo>
                    <a:pt x="396" y="52"/>
                  </a:lnTo>
                  <a:lnTo>
                    <a:pt x="372" y="43"/>
                  </a:lnTo>
                  <a:lnTo>
                    <a:pt x="360" y="51"/>
                  </a:lnTo>
                  <a:lnTo>
                    <a:pt x="332" y="74"/>
                  </a:lnTo>
                  <a:lnTo>
                    <a:pt x="315" y="99"/>
                  </a:lnTo>
                  <a:lnTo>
                    <a:pt x="325" y="102"/>
                  </a:lnTo>
                  <a:lnTo>
                    <a:pt x="334" y="121"/>
                  </a:lnTo>
                  <a:lnTo>
                    <a:pt x="365" y="122"/>
                  </a:lnTo>
                  <a:lnTo>
                    <a:pt x="382" y="132"/>
                  </a:lnTo>
                  <a:lnTo>
                    <a:pt x="385" y="147"/>
                  </a:lnTo>
                  <a:lnTo>
                    <a:pt x="378" y="152"/>
                  </a:lnTo>
                  <a:lnTo>
                    <a:pt x="377" y="160"/>
                  </a:lnTo>
                  <a:lnTo>
                    <a:pt x="352" y="158"/>
                  </a:lnTo>
                  <a:lnTo>
                    <a:pt x="351" y="175"/>
                  </a:lnTo>
                  <a:lnTo>
                    <a:pt x="344" y="180"/>
                  </a:lnTo>
                  <a:lnTo>
                    <a:pt x="345" y="192"/>
                  </a:lnTo>
                  <a:lnTo>
                    <a:pt x="354" y="197"/>
                  </a:lnTo>
                  <a:lnTo>
                    <a:pt x="352" y="229"/>
                  </a:lnTo>
                  <a:lnTo>
                    <a:pt x="341" y="236"/>
                  </a:lnTo>
                  <a:lnTo>
                    <a:pt x="326" y="217"/>
                  </a:lnTo>
                  <a:lnTo>
                    <a:pt x="332" y="196"/>
                  </a:lnTo>
                  <a:lnTo>
                    <a:pt x="323" y="184"/>
                  </a:lnTo>
                  <a:lnTo>
                    <a:pt x="311" y="184"/>
                  </a:lnTo>
                  <a:lnTo>
                    <a:pt x="309" y="197"/>
                  </a:lnTo>
                  <a:lnTo>
                    <a:pt x="300" y="206"/>
                  </a:lnTo>
                  <a:lnTo>
                    <a:pt x="283" y="190"/>
                  </a:lnTo>
                  <a:lnTo>
                    <a:pt x="279" y="190"/>
                  </a:lnTo>
                  <a:lnTo>
                    <a:pt x="284" y="215"/>
                  </a:lnTo>
                  <a:lnTo>
                    <a:pt x="282" y="223"/>
                  </a:lnTo>
                  <a:lnTo>
                    <a:pt x="305" y="232"/>
                  </a:lnTo>
                  <a:lnTo>
                    <a:pt x="321" y="257"/>
                  </a:lnTo>
                  <a:lnTo>
                    <a:pt x="289" y="265"/>
                  </a:lnTo>
                  <a:lnTo>
                    <a:pt x="275" y="265"/>
                  </a:lnTo>
                  <a:lnTo>
                    <a:pt x="271" y="287"/>
                  </a:lnTo>
                  <a:lnTo>
                    <a:pt x="257" y="289"/>
                  </a:lnTo>
                  <a:lnTo>
                    <a:pt x="241" y="301"/>
                  </a:lnTo>
                  <a:lnTo>
                    <a:pt x="223" y="299"/>
                  </a:lnTo>
                  <a:lnTo>
                    <a:pt x="214" y="290"/>
                  </a:lnTo>
                  <a:lnTo>
                    <a:pt x="211" y="296"/>
                  </a:lnTo>
                  <a:lnTo>
                    <a:pt x="202" y="300"/>
                  </a:lnTo>
                  <a:lnTo>
                    <a:pt x="207" y="308"/>
                  </a:lnTo>
                  <a:lnTo>
                    <a:pt x="204" y="329"/>
                  </a:lnTo>
                  <a:lnTo>
                    <a:pt x="209" y="338"/>
                  </a:lnTo>
                  <a:lnTo>
                    <a:pt x="206" y="353"/>
                  </a:lnTo>
                  <a:lnTo>
                    <a:pt x="212" y="355"/>
                  </a:lnTo>
                  <a:lnTo>
                    <a:pt x="209" y="364"/>
                  </a:lnTo>
                  <a:lnTo>
                    <a:pt x="221" y="395"/>
                  </a:lnTo>
                  <a:lnTo>
                    <a:pt x="233" y="410"/>
                  </a:lnTo>
                  <a:lnTo>
                    <a:pt x="233" y="410"/>
                  </a:lnTo>
                  <a:lnTo>
                    <a:pt x="253" y="397"/>
                  </a:lnTo>
                  <a:lnTo>
                    <a:pt x="263" y="382"/>
                  </a:lnTo>
                  <a:lnTo>
                    <a:pt x="274" y="384"/>
                  </a:lnTo>
                  <a:lnTo>
                    <a:pt x="310" y="413"/>
                  </a:lnTo>
                  <a:lnTo>
                    <a:pt x="310" y="413"/>
                  </a:lnTo>
                  <a:lnTo>
                    <a:pt x="329" y="419"/>
                  </a:lnTo>
                  <a:lnTo>
                    <a:pt x="329" y="419"/>
                  </a:lnTo>
                  <a:lnTo>
                    <a:pt x="340" y="402"/>
                  </a:lnTo>
                  <a:lnTo>
                    <a:pt x="365" y="418"/>
                  </a:lnTo>
                  <a:lnTo>
                    <a:pt x="382" y="411"/>
                  </a:lnTo>
                  <a:lnTo>
                    <a:pt x="391" y="389"/>
                  </a:lnTo>
                  <a:lnTo>
                    <a:pt x="415" y="386"/>
                  </a:lnTo>
                  <a:lnTo>
                    <a:pt x="420" y="382"/>
                  </a:lnTo>
                  <a:lnTo>
                    <a:pt x="422" y="368"/>
                  </a:lnTo>
                  <a:lnTo>
                    <a:pt x="429" y="354"/>
                  </a:lnTo>
                  <a:lnTo>
                    <a:pt x="440" y="347"/>
                  </a:lnTo>
                  <a:lnTo>
                    <a:pt x="464" y="348"/>
                  </a:lnTo>
                  <a:lnTo>
                    <a:pt x="475" y="354"/>
                  </a:lnTo>
                  <a:lnTo>
                    <a:pt x="475" y="376"/>
                  </a:lnTo>
                  <a:lnTo>
                    <a:pt x="485" y="400"/>
                  </a:lnTo>
                  <a:lnTo>
                    <a:pt x="479" y="426"/>
                  </a:lnTo>
                  <a:lnTo>
                    <a:pt x="486" y="427"/>
                  </a:lnTo>
                  <a:lnTo>
                    <a:pt x="510" y="417"/>
                  </a:lnTo>
                  <a:lnTo>
                    <a:pt x="517" y="434"/>
                  </a:lnTo>
                  <a:lnTo>
                    <a:pt x="501" y="444"/>
                  </a:lnTo>
                  <a:lnTo>
                    <a:pt x="498" y="456"/>
                  </a:lnTo>
                  <a:lnTo>
                    <a:pt x="505" y="463"/>
                  </a:lnTo>
                  <a:lnTo>
                    <a:pt x="498" y="470"/>
                  </a:lnTo>
                  <a:lnTo>
                    <a:pt x="492" y="472"/>
                  </a:lnTo>
                  <a:lnTo>
                    <a:pt x="492" y="477"/>
                  </a:lnTo>
                  <a:lnTo>
                    <a:pt x="484" y="485"/>
                  </a:lnTo>
                  <a:lnTo>
                    <a:pt x="469" y="486"/>
                  </a:lnTo>
                  <a:lnTo>
                    <a:pt x="451" y="497"/>
                  </a:lnTo>
                  <a:lnTo>
                    <a:pt x="448" y="482"/>
                  </a:lnTo>
                  <a:lnTo>
                    <a:pt x="433" y="484"/>
                  </a:lnTo>
                  <a:lnTo>
                    <a:pt x="413" y="495"/>
                  </a:lnTo>
                  <a:lnTo>
                    <a:pt x="394" y="493"/>
                  </a:lnTo>
                  <a:lnTo>
                    <a:pt x="386" y="497"/>
                  </a:lnTo>
                  <a:lnTo>
                    <a:pt x="371" y="469"/>
                  </a:lnTo>
                  <a:lnTo>
                    <a:pt x="358" y="475"/>
                  </a:lnTo>
                  <a:lnTo>
                    <a:pt x="354" y="472"/>
                  </a:lnTo>
                  <a:lnTo>
                    <a:pt x="350" y="445"/>
                  </a:lnTo>
                  <a:lnTo>
                    <a:pt x="331" y="427"/>
                  </a:lnTo>
                  <a:lnTo>
                    <a:pt x="331" y="427"/>
                  </a:lnTo>
                  <a:lnTo>
                    <a:pt x="314" y="449"/>
                  </a:lnTo>
                  <a:lnTo>
                    <a:pt x="314" y="449"/>
                  </a:lnTo>
                  <a:lnTo>
                    <a:pt x="314" y="469"/>
                  </a:lnTo>
                  <a:lnTo>
                    <a:pt x="331" y="484"/>
                  </a:lnTo>
                  <a:lnTo>
                    <a:pt x="331" y="484"/>
                  </a:lnTo>
                  <a:lnTo>
                    <a:pt x="329" y="502"/>
                  </a:lnTo>
                  <a:lnTo>
                    <a:pt x="320" y="513"/>
                  </a:lnTo>
                  <a:lnTo>
                    <a:pt x="320" y="513"/>
                  </a:lnTo>
                  <a:lnTo>
                    <a:pt x="326" y="516"/>
                  </a:lnTo>
                  <a:lnTo>
                    <a:pt x="306" y="512"/>
                  </a:lnTo>
                  <a:lnTo>
                    <a:pt x="301" y="517"/>
                  </a:lnTo>
                  <a:lnTo>
                    <a:pt x="306" y="521"/>
                  </a:lnTo>
                  <a:lnTo>
                    <a:pt x="304" y="528"/>
                  </a:lnTo>
                  <a:lnTo>
                    <a:pt x="280" y="540"/>
                  </a:lnTo>
                  <a:lnTo>
                    <a:pt x="283" y="548"/>
                  </a:lnTo>
                  <a:lnTo>
                    <a:pt x="246" y="560"/>
                  </a:lnTo>
                  <a:lnTo>
                    <a:pt x="231" y="571"/>
                  </a:lnTo>
                  <a:lnTo>
                    <a:pt x="227" y="570"/>
                  </a:lnTo>
                  <a:lnTo>
                    <a:pt x="230" y="575"/>
                  </a:lnTo>
                  <a:lnTo>
                    <a:pt x="222" y="582"/>
                  </a:lnTo>
                  <a:lnTo>
                    <a:pt x="209" y="575"/>
                  </a:lnTo>
                  <a:lnTo>
                    <a:pt x="222" y="595"/>
                  </a:lnTo>
                  <a:lnTo>
                    <a:pt x="221" y="604"/>
                  </a:lnTo>
                  <a:lnTo>
                    <a:pt x="212" y="611"/>
                  </a:lnTo>
                  <a:lnTo>
                    <a:pt x="220" y="618"/>
                  </a:lnTo>
                  <a:lnTo>
                    <a:pt x="214" y="618"/>
                  </a:lnTo>
                  <a:lnTo>
                    <a:pt x="215" y="622"/>
                  </a:lnTo>
                  <a:lnTo>
                    <a:pt x="210" y="627"/>
                  </a:lnTo>
                  <a:lnTo>
                    <a:pt x="217" y="624"/>
                  </a:lnTo>
                  <a:lnTo>
                    <a:pt x="222" y="632"/>
                  </a:lnTo>
                  <a:lnTo>
                    <a:pt x="232" y="614"/>
                  </a:lnTo>
                  <a:lnTo>
                    <a:pt x="247" y="622"/>
                  </a:lnTo>
                  <a:lnTo>
                    <a:pt x="251" y="606"/>
                  </a:lnTo>
                  <a:lnTo>
                    <a:pt x="252" y="614"/>
                  </a:lnTo>
                  <a:lnTo>
                    <a:pt x="262" y="621"/>
                  </a:lnTo>
                  <a:lnTo>
                    <a:pt x="259" y="629"/>
                  </a:lnTo>
                  <a:lnTo>
                    <a:pt x="262" y="632"/>
                  </a:lnTo>
                  <a:lnTo>
                    <a:pt x="266" y="621"/>
                  </a:lnTo>
                  <a:lnTo>
                    <a:pt x="264" y="612"/>
                  </a:lnTo>
                  <a:lnTo>
                    <a:pt x="251" y="606"/>
                  </a:lnTo>
                  <a:lnTo>
                    <a:pt x="248" y="592"/>
                  </a:lnTo>
                  <a:lnTo>
                    <a:pt x="237" y="591"/>
                  </a:lnTo>
                  <a:lnTo>
                    <a:pt x="227" y="581"/>
                  </a:lnTo>
                  <a:lnTo>
                    <a:pt x="232" y="572"/>
                  </a:lnTo>
                  <a:lnTo>
                    <a:pt x="247" y="561"/>
                  </a:lnTo>
                  <a:lnTo>
                    <a:pt x="279" y="550"/>
                  </a:lnTo>
                  <a:lnTo>
                    <a:pt x="325" y="572"/>
                  </a:lnTo>
                  <a:lnTo>
                    <a:pt x="340" y="570"/>
                  </a:lnTo>
                  <a:lnTo>
                    <a:pt x="354" y="586"/>
                  </a:lnTo>
                  <a:lnTo>
                    <a:pt x="360" y="585"/>
                  </a:lnTo>
                  <a:lnTo>
                    <a:pt x="355" y="593"/>
                  </a:lnTo>
                  <a:lnTo>
                    <a:pt x="347" y="584"/>
                  </a:lnTo>
                  <a:lnTo>
                    <a:pt x="337" y="581"/>
                  </a:lnTo>
                  <a:lnTo>
                    <a:pt x="339" y="576"/>
                  </a:lnTo>
                  <a:lnTo>
                    <a:pt x="334" y="577"/>
                  </a:lnTo>
                  <a:lnTo>
                    <a:pt x="332" y="582"/>
                  </a:lnTo>
                  <a:lnTo>
                    <a:pt x="337" y="588"/>
                  </a:lnTo>
                  <a:lnTo>
                    <a:pt x="328" y="587"/>
                  </a:lnTo>
                  <a:lnTo>
                    <a:pt x="331" y="596"/>
                  </a:lnTo>
                  <a:lnTo>
                    <a:pt x="328" y="601"/>
                  </a:lnTo>
                  <a:lnTo>
                    <a:pt x="330" y="601"/>
                  </a:lnTo>
                  <a:lnTo>
                    <a:pt x="319" y="618"/>
                  </a:lnTo>
                  <a:lnTo>
                    <a:pt x="313" y="613"/>
                  </a:lnTo>
                  <a:lnTo>
                    <a:pt x="315" y="609"/>
                  </a:lnTo>
                  <a:lnTo>
                    <a:pt x="313" y="595"/>
                  </a:lnTo>
                  <a:lnTo>
                    <a:pt x="300" y="600"/>
                  </a:lnTo>
                  <a:lnTo>
                    <a:pt x="298" y="593"/>
                  </a:lnTo>
                  <a:lnTo>
                    <a:pt x="280" y="590"/>
                  </a:lnTo>
                  <a:lnTo>
                    <a:pt x="277" y="600"/>
                  </a:lnTo>
                  <a:lnTo>
                    <a:pt x="268" y="601"/>
                  </a:lnTo>
                  <a:lnTo>
                    <a:pt x="271" y="609"/>
                  </a:lnTo>
                  <a:lnTo>
                    <a:pt x="275" y="612"/>
                  </a:lnTo>
                  <a:lnTo>
                    <a:pt x="271" y="621"/>
                  </a:lnTo>
                  <a:lnTo>
                    <a:pt x="275" y="628"/>
                  </a:lnTo>
                  <a:lnTo>
                    <a:pt x="268" y="629"/>
                  </a:lnTo>
                  <a:lnTo>
                    <a:pt x="263" y="635"/>
                  </a:lnTo>
                  <a:lnTo>
                    <a:pt x="268" y="649"/>
                  </a:lnTo>
                  <a:lnTo>
                    <a:pt x="263" y="653"/>
                  </a:lnTo>
                  <a:lnTo>
                    <a:pt x="271" y="650"/>
                  </a:lnTo>
                  <a:lnTo>
                    <a:pt x="283" y="653"/>
                  </a:lnTo>
                  <a:lnTo>
                    <a:pt x="272" y="662"/>
                  </a:lnTo>
                  <a:lnTo>
                    <a:pt x="278" y="667"/>
                  </a:lnTo>
                  <a:lnTo>
                    <a:pt x="277" y="676"/>
                  </a:lnTo>
                  <a:lnTo>
                    <a:pt x="280" y="680"/>
                  </a:lnTo>
                  <a:lnTo>
                    <a:pt x="283" y="671"/>
                  </a:lnTo>
                  <a:lnTo>
                    <a:pt x="299" y="662"/>
                  </a:lnTo>
                  <a:lnTo>
                    <a:pt x="309" y="645"/>
                  </a:lnTo>
                  <a:lnTo>
                    <a:pt x="323" y="646"/>
                  </a:lnTo>
                  <a:lnTo>
                    <a:pt x="329" y="637"/>
                  </a:lnTo>
                  <a:lnTo>
                    <a:pt x="334" y="648"/>
                  </a:lnTo>
                  <a:lnTo>
                    <a:pt x="323" y="654"/>
                  </a:lnTo>
                  <a:lnTo>
                    <a:pt x="346" y="655"/>
                  </a:lnTo>
                  <a:lnTo>
                    <a:pt x="336" y="658"/>
                  </a:lnTo>
                  <a:lnTo>
                    <a:pt x="340" y="662"/>
                  </a:lnTo>
                  <a:lnTo>
                    <a:pt x="336" y="661"/>
                  </a:lnTo>
                  <a:lnTo>
                    <a:pt x="330" y="667"/>
                  </a:lnTo>
                  <a:lnTo>
                    <a:pt x="324" y="664"/>
                  </a:lnTo>
                  <a:lnTo>
                    <a:pt x="314" y="674"/>
                  </a:lnTo>
                  <a:lnTo>
                    <a:pt x="315" y="708"/>
                  </a:lnTo>
                  <a:lnTo>
                    <a:pt x="306" y="722"/>
                  </a:lnTo>
                  <a:lnTo>
                    <a:pt x="309" y="725"/>
                  </a:lnTo>
                  <a:lnTo>
                    <a:pt x="330" y="727"/>
                  </a:lnTo>
                  <a:lnTo>
                    <a:pt x="331" y="737"/>
                  </a:lnTo>
                  <a:lnTo>
                    <a:pt x="325" y="739"/>
                  </a:lnTo>
                  <a:lnTo>
                    <a:pt x="325" y="743"/>
                  </a:lnTo>
                  <a:lnTo>
                    <a:pt x="344" y="746"/>
                  </a:lnTo>
                  <a:lnTo>
                    <a:pt x="352" y="767"/>
                  </a:lnTo>
                  <a:lnTo>
                    <a:pt x="361" y="771"/>
                  </a:lnTo>
                  <a:lnTo>
                    <a:pt x="363" y="780"/>
                  </a:lnTo>
                  <a:lnTo>
                    <a:pt x="373" y="778"/>
                  </a:lnTo>
                  <a:lnTo>
                    <a:pt x="380" y="783"/>
                  </a:lnTo>
                  <a:lnTo>
                    <a:pt x="385" y="806"/>
                  </a:lnTo>
                  <a:lnTo>
                    <a:pt x="385" y="806"/>
                  </a:lnTo>
                  <a:lnTo>
                    <a:pt x="402" y="794"/>
                  </a:lnTo>
                  <a:lnTo>
                    <a:pt x="438" y="803"/>
                  </a:lnTo>
                  <a:lnTo>
                    <a:pt x="463" y="794"/>
                  </a:lnTo>
                  <a:lnTo>
                    <a:pt x="477" y="785"/>
                  </a:lnTo>
                  <a:lnTo>
                    <a:pt x="490" y="785"/>
                  </a:lnTo>
                  <a:lnTo>
                    <a:pt x="505" y="792"/>
                  </a:lnTo>
                  <a:lnTo>
                    <a:pt x="521" y="808"/>
                  </a:lnTo>
                  <a:lnTo>
                    <a:pt x="546" y="812"/>
                  </a:lnTo>
                  <a:lnTo>
                    <a:pt x="546" y="812"/>
                  </a:lnTo>
                  <a:lnTo>
                    <a:pt x="559" y="811"/>
                  </a:lnTo>
                  <a:lnTo>
                    <a:pt x="559" y="811"/>
                  </a:lnTo>
                  <a:lnTo>
                    <a:pt x="578" y="802"/>
                  </a:lnTo>
                  <a:lnTo>
                    <a:pt x="578" y="802"/>
                  </a:lnTo>
                  <a:lnTo>
                    <a:pt x="586" y="796"/>
                  </a:lnTo>
                  <a:lnTo>
                    <a:pt x="598" y="797"/>
                  </a:lnTo>
                  <a:lnTo>
                    <a:pt x="606" y="788"/>
                  </a:lnTo>
                  <a:lnTo>
                    <a:pt x="606" y="777"/>
                  </a:lnTo>
                  <a:lnTo>
                    <a:pt x="606" y="777"/>
                  </a:lnTo>
                  <a:lnTo>
                    <a:pt x="605" y="772"/>
                  </a:lnTo>
                  <a:lnTo>
                    <a:pt x="630" y="757"/>
                  </a:lnTo>
                  <a:lnTo>
                    <a:pt x="630" y="757"/>
                  </a:lnTo>
                  <a:lnTo>
                    <a:pt x="634" y="745"/>
                  </a:lnTo>
                  <a:lnTo>
                    <a:pt x="646" y="733"/>
                  </a:lnTo>
                  <a:lnTo>
                    <a:pt x="650" y="738"/>
                  </a:lnTo>
                  <a:lnTo>
                    <a:pt x="657" y="738"/>
                  </a:lnTo>
                  <a:lnTo>
                    <a:pt x="656" y="748"/>
                  </a:lnTo>
                  <a:lnTo>
                    <a:pt x="663" y="733"/>
                  </a:lnTo>
                  <a:lnTo>
                    <a:pt x="684" y="737"/>
                  </a:lnTo>
                  <a:lnTo>
                    <a:pt x="704" y="718"/>
                  </a:lnTo>
                  <a:lnTo>
                    <a:pt x="717" y="717"/>
                  </a:lnTo>
                  <a:lnTo>
                    <a:pt x="719" y="679"/>
                  </a:lnTo>
                  <a:lnTo>
                    <a:pt x="726" y="679"/>
                  </a:lnTo>
                  <a:lnTo>
                    <a:pt x="735" y="687"/>
                  </a:lnTo>
                  <a:lnTo>
                    <a:pt x="744" y="687"/>
                  </a:lnTo>
                  <a:lnTo>
                    <a:pt x="757" y="655"/>
                  </a:lnTo>
                  <a:lnTo>
                    <a:pt x="770" y="653"/>
                  </a:lnTo>
                  <a:lnTo>
                    <a:pt x="770" y="653"/>
                  </a:lnTo>
                  <a:lnTo>
                    <a:pt x="774" y="616"/>
                  </a:lnTo>
                  <a:lnTo>
                    <a:pt x="770" y="600"/>
                  </a:lnTo>
                  <a:lnTo>
                    <a:pt x="777" y="593"/>
                  </a:lnTo>
                  <a:lnTo>
                    <a:pt x="776" y="556"/>
                  </a:lnTo>
                  <a:lnTo>
                    <a:pt x="793" y="517"/>
                  </a:lnTo>
                  <a:lnTo>
                    <a:pt x="795" y="497"/>
                  </a:lnTo>
                  <a:lnTo>
                    <a:pt x="785" y="493"/>
                  </a:lnTo>
                  <a:lnTo>
                    <a:pt x="781" y="482"/>
                  </a:lnTo>
                  <a:lnTo>
                    <a:pt x="796" y="463"/>
                  </a:lnTo>
                  <a:lnTo>
                    <a:pt x="807" y="459"/>
                  </a:lnTo>
                  <a:lnTo>
                    <a:pt x="811" y="448"/>
                  </a:lnTo>
                  <a:lnTo>
                    <a:pt x="802" y="434"/>
                  </a:lnTo>
                  <a:lnTo>
                    <a:pt x="759" y="427"/>
                  </a:lnTo>
                  <a:lnTo>
                    <a:pt x="738" y="410"/>
                  </a:lnTo>
                  <a:lnTo>
                    <a:pt x="724" y="408"/>
                  </a:lnTo>
                  <a:lnTo>
                    <a:pt x="704" y="396"/>
                  </a:lnTo>
                  <a:lnTo>
                    <a:pt x="686" y="402"/>
                  </a:lnTo>
                  <a:lnTo>
                    <a:pt x="673" y="389"/>
                  </a:lnTo>
                  <a:lnTo>
                    <a:pt x="682" y="371"/>
                  </a:lnTo>
                  <a:lnTo>
                    <a:pt x="683" y="350"/>
                  </a:lnTo>
                  <a:lnTo>
                    <a:pt x="666" y="354"/>
                  </a:lnTo>
                  <a:lnTo>
                    <a:pt x="666" y="344"/>
                  </a:lnTo>
                  <a:lnTo>
                    <a:pt x="679" y="329"/>
                  </a:lnTo>
                  <a:lnTo>
                    <a:pt x="673" y="312"/>
                  </a:lnTo>
                  <a:lnTo>
                    <a:pt x="677" y="303"/>
                  </a:lnTo>
                  <a:lnTo>
                    <a:pt x="673" y="289"/>
                  </a:lnTo>
                  <a:lnTo>
                    <a:pt x="676" y="281"/>
                  </a:lnTo>
                  <a:lnTo>
                    <a:pt x="687" y="278"/>
                  </a:lnTo>
                  <a:lnTo>
                    <a:pt x="695" y="268"/>
                  </a:lnTo>
                  <a:lnTo>
                    <a:pt x="712" y="262"/>
                  </a:lnTo>
                  <a:lnTo>
                    <a:pt x="717" y="243"/>
                  </a:lnTo>
                  <a:lnTo>
                    <a:pt x="713" y="223"/>
                  </a:lnTo>
                  <a:lnTo>
                    <a:pt x="705" y="216"/>
                  </a:lnTo>
                  <a:lnTo>
                    <a:pt x="686" y="208"/>
                  </a:lnTo>
                  <a:lnTo>
                    <a:pt x="684" y="195"/>
                  </a:lnTo>
                  <a:lnTo>
                    <a:pt x="681" y="192"/>
                  </a:lnTo>
                  <a:lnTo>
                    <a:pt x="665" y="194"/>
                  </a:lnTo>
                  <a:lnTo>
                    <a:pt x="650" y="186"/>
                  </a:lnTo>
                  <a:lnTo>
                    <a:pt x="642" y="171"/>
                  </a:lnTo>
                  <a:lnTo>
                    <a:pt x="640" y="134"/>
                  </a:lnTo>
                  <a:lnTo>
                    <a:pt x="632" y="126"/>
                  </a:lnTo>
                  <a:lnTo>
                    <a:pt x="624" y="131"/>
                  </a:lnTo>
                  <a:lnTo>
                    <a:pt x="612" y="123"/>
                  </a:lnTo>
                  <a:lnTo>
                    <a:pt x="605" y="123"/>
                  </a:lnTo>
                  <a:lnTo>
                    <a:pt x="585" y="133"/>
                  </a:lnTo>
                  <a:lnTo>
                    <a:pt x="564" y="116"/>
                  </a:lnTo>
                  <a:lnTo>
                    <a:pt x="565" y="90"/>
                  </a:lnTo>
                  <a:lnTo>
                    <a:pt x="572" y="85"/>
                  </a:lnTo>
                  <a:lnTo>
                    <a:pt x="562" y="81"/>
                  </a:lnTo>
                  <a:lnTo>
                    <a:pt x="543" y="100"/>
                  </a:lnTo>
                  <a:lnTo>
                    <a:pt x="532" y="100"/>
                  </a:lnTo>
                  <a:lnTo>
                    <a:pt x="523" y="96"/>
                  </a:lnTo>
                  <a:lnTo>
                    <a:pt x="522" y="80"/>
                  </a:lnTo>
                  <a:lnTo>
                    <a:pt x="517" y="81"/>
                  </a:lnTo>
                  <a:lnTo>
                    <a:pt x="516" y="76"/>
                  </a:lnTo>
                  <a:lnTo>
                    <a:pt x="520" y="68"/>
                  </a:lnTo>
                  <a:lnTo>
                    <a:pt x="511" y="62"/>
                  </a:lnTo>
                  <a:lnTo>
                    <a:pt x="507" y="36"/>
                  </a:lnTo>
                  <a:lnTo>
                    <a:pt x="484" y="36"/>
                  </a:lnTo>
                  <a:lnTo>
                    <a:pt x="484" y="26"/>
                  </a:lnTo>
                  <a:lnTo>
                    <a:pt x="490" y="22"/>
                  </a:lnTo>
                  <a:lnTo>
                    <a:pt x="466" y="0"/>
                  </a:lnTo>
                  <a:lnTo>
                    <a:pt x="466" y="0"/>
                  </a:lnTo>
                  <a:lnTo>
                    <a:pt x="460" y="4"/>
                  </a:lnTo>
                  <a:lnTo>
                    <a:pt x="433" y="23"/>
                  </a:lnTo>
                  <a:close/>
                  <a:moveTo>
                    <a:pt x="133" y="340"/>
                  </a:moveTo>
                  <a:lnTo>
                    <a:pt x="121" y="338"/>
                  </a:lnTo>
                  <a:lnTo>
                    <a:pt x="109" y="331"/>
                  </a:lnTo>
                  <a:lnTo>
                    <a:pt x="109" y="320"/>
                  </a:lnTo>
                  <a:lnTo>
                    <a:pt x="114" y="308"/>
                  </a:lnTo>
                  <a:lnTo>
                    <a:pt x="111" y="306"/>
                  </a:lnTo>
                  <a:lnTo>
                    <a:pt x="95" y="312"/>
                  </a:lnTo>
                  <a:lnTo>
                    <a:pt x="95" y="329"/>
                  </a:lnTo>
                  <a:lnTo>
                    <a:pt x="87" y="332"/>
                  </a:lnTo>
                  <a:lnTo>
                    <a:pt x="109" y="348"/>
                  </a:lnTo>
                  <a:lnTo>
                    <a:pt x="114" y="354"/>
                  </a:lnTo>
                  <a:lnTo>
                    <a:pt x="113" y="365"/>
                  </a:lnTo>
                  <a:lnTo>
                    <a:pt x="118" y="370"/>
                  </a:lnTo>
                  <a:lnTo>
                    <a:pt x="135" y="357"/>
                  </a:lnTo>
                  <a:lnTo>
                    <a:pt x="138" y="347"/>
                  </a:lnTo>
                  <a:lnTo>
                    <a:pt x="133" y="340"/>
                  </a:lnTo>
                  <a:close/>
                  <a:moveTo>
                    <a:pt x="209" y="358"/>
                  </a:moveTo>
                  <a:lnTo>
                    <a:pt x="201" y="352"/>
                  </a:lnTo>
                  <a:lnTo>
                    <a:pt x="205" y="336"/>
                  </a:lnTo>
                  <a:lnTo>
                    <a:pt x="200" y="328"/>
                  </a:lnTo>
                  <a:lnTo>
                    <a:pt x="206" y="310"/>
                  </a:lnTo>
                  <a:lnTo>
                    <a:pt x="199" y="301"/>
                  </a:lnTo>
                  <a:lnTo>
                    <a:pt x="197" y="290"/>
                  </a:lnTo>
                  <a:lnTo>
                    <a:pt x="175" y="275"/>
                  </a:lnTo>
                  <a:lnTo>
                    <a:pt x="165" y="262"/>
                  </a:lnTo>
                  <a:lnTo>
                    <a:pt x="145" y="265"/>
                  </a:lnTo>
                  <a:lnTo>
                    <a:pt x="142" y="275"/>
                  </a:lnTo>
                  <a:lnTo>
                    <a:pt x="124" y="285"/>
                  </a:lnTo>
                  <a:lnTo>
                    <a:pt x="127" y="334"/>
                  </a:lnTo>
                  <a:lnTo>
                    <a:pt x="142" y="338"/>
                  </a:lnTo>
                  <a:lnTo>
                    <a:pt x="152" y="360"/>
                  </a:lnTo>
                  <a:lnTo>
                    <a:pt x="147" y="371"/>
                  </a:lnTo>
                  <a:lnTo>
                    <a:pt x="132" y="375"/>
                  </a:lnTo>
                  <a:lnTo>
                    <a:pt x="137" y="385"/>
                  </a:lnTo>
                  <a:lnTo>
                    <a:pt x="134" y="389"/>
                  </a:lnTo>
                  <a:lnTo>
                    <a:pt x="150" y="398"/>
                  </a:lnTo>
                  <a:lnTo>
                    <a:pt x="176" y="400"/>
                  </a:lnTo>
                  <a:lnTo>
                    <a:pt x="176" y="395"/>
                  </a:lnTo>
                  <a:lnTo>
                    <a:pt x="181" y="397"/>
                  </a:lnTo>
                  <a:lnTo>
                    <a:pt x="184" y="392"/>
                  </a:lnTo>
                  <a:lnTo>
                    <a:pt x="199" y="397"/>
                  </a:lnTo>
                  <a:lnTo>
                    <a:pt x="204" y="389"/>
                  </a:lnTo>
                  <a:lnTo>
                    <a:pt x="210" y="387"/>
                  </a:lnTo>
                  <a:lnTo>
                    <a:pt x="204" y="364"/>
                  </a:lnTo>
                  <a:lnTo>
                    <a:pt x="209" y="358"/>
                  </a:lnTo>
                  <a:close/>
                  <a:moveTo>
                    <a:pt x="181" y="575"/>
                  </a:moveTo>
                  <a:lnTo>
                    <a:pt x="173" y="577"/>
                  </a:lnTo>
                  <a:lnTo>
                    <a:pt x="171" y="584"/>
                  </a:lnTo>
                  <a:lnTo>
                    <a:pt x="164" y="582"/>
                  </a:lnTo>
                  <a:lnTo>
                    <a:pt x="160" y="590"/>
                  </a:lnTo>
                  <a:lnTo>
                    <a:pt x="164" y="600"/>
                  </a:lnTo>
                  <a:lnTo>
                    <a:pt x="163" y="609"/>
                  </a:lnTo>
                  <a:lnTo>
                    <a:pt x="171" y="609"/>
                  </a:lnTo>
                  <a:lnTo>
                    <a:pt x="171" y="613"/>
                  </a:lnTo>
                  <a:lnTo>
                    <a:pt x="175" y="613"/>
                  </a:lnTo>
                  <a:lnTo>
                    <a:pt x="181" y="608"/>
                  </a:lnTo>
                  <a:lnTo>
                    <a:pt x="180" y="603"/>
                  </a:lnTo>
                  <a:lnTo>
                    <a:pt x="188" y="603"/>
                  </a:lnTo>
                  <a:lnTo>
                    <a:pt x="183" y="597"/>
                  </a:lnTo>
                  <a:lnTo>
                    <a:pt x="189" y="596"/>
                  </a:lnTo>
                  <a:lnTo>
                    <a:pt x="188" y="592"/>
                  </a:lnTo>
                  <a:lnTo>
                    <a:pt x="192" y="596"/>
                  </a:lnTo>
                  <a:lnTo>
                    <a:pt x="195" y="586"/>
                  </a:lnTo>
                  <a:lnTo>
                    <a:pt x="189" y="579"/>
                  </a:lnTo>
                  <a:lnTo>
                    <a:pt x="181" y="57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5" name="Freeform 13">
              <a:extLst>
                <a:ext uri="{FF2B5EF4-FFF2-40B4-BE49-F238E27FC236}">
                  <a16:creationId xmlns:a16="http://schemas.microsoft.com/office/drawing/2014/main" id="{3E7B1B5B-1BA5-4AD1-A193-4337CF9CDBEB}"/>
                </a:ext>
              </a:extLst>
            </p:cNvPr>
            <p:cNvSpPr>
              <a:spLocks/>
            </p:cNvSpPr>
            <p:nvPr/>
          </p:nvSpPr>
          <p:spPr bwMode="auto">
            <a:xfrm>
              <a:off x="2281238" y="989013"/>
              <a:ext cx="1685925" cy="1495425"/>
            </a:xfrm>
            <a:custGeom>
              <a:avLst/>
              <a:gdLst>
                <a:gd name="T0" fmla="*/ 610 w 1062"/>
                <a:gd name="T1" fmla="*/ 27 h 942"/>
                <a:gd name="T2" fmla="*/ 617 w 1062"/>
                <a:gd name="T3" fmla="*/ 59 h 942"/>
                <a:gd name="T4" fmla="*/ 635 w 1062"/>
                <a:gd name="T5" fmla="*/ 97 h 942"/>
                <a:gd name="T6" fmla="*/ 659 w 1062"/>
                <a:gd name="T7" fmla="*/ 153 h 942"/>
                <a:gd name="T8" fmla="*/ 682 w 1062"/>
                <a:gd name="T9" fmla="*/ 208 h 942"/>
                <a:gd name="T10" fmla="*/ 703 w 1062"/>
                <a:gd name="T11" fmla="*/ 258 h 942"/>
                <a:gd name="T12" fmla="*/ 758 w 1062"/>
                <a:gd name="T13" fmla="*/ 345 h 942"/>
                <a:gd name="T14" fmla="*/ 788 w 1062"/>
                <a:gd name="T15" fmla="*/ 391 h 942"/>
                <a:gd name="T16" fmla="*/ 829 w 1062"/>
                <a:gd name="T17" fmla="*/ 451 h 942"/>
                <a:gd name="T18" fmla="*/ 920 w 1062"/>
                <a:gd name="T19" fmla="*/ 587 h 942"/>
                <a:gd name="T20" fmla="*/ 948 w 1062"/>
                <a:gd name="T21" fmla="*/ 649 h 942"/>
                <a:gd name="T22" fmla="*/ 1010 w 1062"/>
                <a:gd name="T23" fmla="*/ 751 h 942"/>
                <a:gd name="T24" fmla="*/ 1035 w 1062"/>
                <a:gd name="T25" fmla="*/ 771 h 942"/>
                <a:gd name="T26" fmla="*/ 1045 w 1062"/>
                <a:gd name="T27" fmla="*/ 808 h 942"/>
                <a:gd name="T28" fmla="*/ 1060 w 1062"/>
                <a:gd name="T29" fmla="*/ 860 h 942"/>
                <a:gd name="T30" fmla="*/ 1041 w 1062"/>
                <a:gd name="T31" fmla="*/ 873 h 942"/>
                <a:gd name="T32" fmla="*/ 1006 w 1062"/>
                <a:gd name="T33" fmla="*/ 900 h 942"/>
                <a:gd name="T34" fmla="*/ 999 w 1062"/>
                <a:gd name="T35" fmla="*/ 916 h 942"/>
                <a:gd name="T36" fmla="*/ 960 w 1062"/>
                <a:gd name="T37" fmla="*/ 920 h 942"/>
                <a:gd name="T38" fmla="*/ 885 w 1062"/>
                <a:gd name="T39" fmla="*/ 913 h 942"/>
                <a:gd name="T40" fmla="*/ 856 w 1062"/>
                <a:gd name="T41" fmla="*/ 907 h 942"/>
                <a:gd name="T42" fmla="*/ 818 w 1062"/>
                <a:gd name="T43" fmla="*/ 934 h 942"/>
                <a:gd name="T44" fmla="*/ 770 w 1062"/>
                <a:gd name="T45" fmla="*/ 942 h 942"/>
                <a:gd name="T46" fmla="*/ 724 w 1062"/>
                <a:gd name="T47" fmla="*/ 925 h 942"/>
                <a:gd name="T48" fmla="*/ 675 w 1062"/>
                <a:gd name="T49" fmla="*/ 909 h 942"/>
                <a:gd name="T50" fmla="*/ 627 w 1062"/>
                <a:gd name="T51" fmla="*/ 899 h 942"/>
                <a:gd name="T52" fmla="*/ 615 w 1062"/>
                <a:gd name="T53" fmla="*/ 895 h 942"/>
                <a:gd name="T54" fmla="*/ 601 w 1062"/>
                <a:gd name="T55" fmla="*/ 871 h 942"/>
                <a:gd name="T56" fmla="*/ 573 w 1062"/>
                <a:gd name="T57" fmla="*/ 877 h 942"/>
                <a:gd name="T58" fmla="*/ 559 w 1062"/>
                <a:gd name="T59" fmla="*/ 883 h 942"/>
                <a:gd name="T60" fmla="*/ 573 w 1062"/>
                <a:gd name="T61" fmla="*/ 842 h 942"/>
                <a:gd name="T62" fmla="*/ 558 w 1062"/>
                <a:gd name="T63" fmla="*/ 838 h 942"/>
                <a:gd name="T64" fmla="*/ 545 w 1062"/>
                <a:gd name="T65" fmla="*/ 838 h 942"/>
                <a:gd name="T66" fmla="*/ 506 w 1062"/>
                <a:gd name="T67" fmla="*/ 823 h 942"/>
                <a:gd name="T68" fmla="*/ 461 w 1062"/>
                <a:gd name="T69" fmla="*/ 845 h 942"/>
                <a:gd name="T70" fmla="*/ 434 w 1062"/>
                <a:gd name="T71" fmla="*/ 830 h 942"/>
                <a:gd name="T72" fmla="*/ 398 w 1062"/>
                <a:gd name="T73" fmla="*/ 817 h 942"/>
                <a:gd name="T74" fmla="*/ 371 w 1062"/>
                <a:gd name="T75" fmla="*/ 872 h 942"/>
                <a:gd name="T76" fmla="*/ 327 w 1062"/>
                <a:gd name="T77" fmla="*/ 881 h 942"/>
                <a:gd name="T78" fmla="*/ 308 w 1062"/>
                <a:gd name="T79" fmla="*/ 812 h 942"/>
                <a:gd name="T80" fmla="*/ 327 w 1062"/>
                <a:gd name="T81" fmla="*/ 713 h 942"/>
                <a:gd name="T82" fmla="*/ 330 w 1062"/>
                <a:gd name="T83" fmla="*/ 659 h 942"/>
                <a:gd name="T84" fmla="*/ 293 w 1062"/>
                <a:gd name="T85" fmla="*/ 623 h 942"/>
                <a:gd name="T86" fmla="*/ 220 w 1062"/>
                <a:gd name="T87" fmla="*/ 598 h 942"/>
                <a:gd name="T88" fmla="*/ 200 w 1062"/>
                <a:gd name="T89" fmla="*/ 550 h 942"/>
                <a:gd name="T90" fmla="*/ 211 w 1062"/>
                <a:gd name="T91" fmla="*/ 499 h 942"/>
                <a:gd name="T92" fmla="*/ 229 w 1062"/>
                <a:gd name="T93" fmla="*/ 464 h 942"/>
                <a:gd name="T94" fmla="*/ 239 w 1062"/>
                <a:gd name="T95" fmla="*/ 412 h 942"/>
                <a:gd name="T96" fmla="*/ 199 w 1062"/>
                <a:gd name="T97" fmla="*/ 390 h 942"/>
                <a:gd name="T98" fmla="*/ 166 w 1062"/>
                <a:gd name="T99" fmla="*/ 322 h 942"/>
                <a:gd name="T100" fmla="*/ 119 w 1062"/>
                <a:gd name="T101" fmla="*/ 329 h 942"/>
                <a:gd name="T102" fmla="*/ 96 w 1062"/>
                <a:gd name="T103" fmla="*/ 277 h 942"/>
                <a:gd name="T104" fmla="*/ 56 w 1062"/>
                <a:gd name="T105" fmla="*/ 276 h 942"/>
                <a:gd name="T106" fmla="*/ 45 w 1062"/>
                <a:gd name="T107" fmla="*/ 258 h 942"/>
                <a:gd name="T108" fmla="*/ 24 w 1062"/>
                <a:gd name="T109" fmla="*/ 218 h 942"/>
                <a:gd name="T110" fmla="*/ 37 w 1062"/>
                <a:gd name="T111" fmla="*/ 182 h 942"/>
                <a:gd name="T112" fmla="*/ 111 w 1062"/>
                <a:gd name="T113" fmla="*/ 175 h 942"/>
                <a:gd name="T114" fmla="*/ 231 w 1062"/>
                <a:gd name="T115" fmla="*/ 164 h 942"/>
                <a:gd name="T116" fmla="*/ 285 w 1062"/>
                <a:gd name="T117" fmla="*/ 166 h 942"/>
                <a:gd name="T118" fmla="*/ 363 w 1062"/>
                <a:gd name="T119" fmla="*/ 177 h 942"/>
                <a:gd name="T120" fmla="*/ 444 w 1062"/>
                <a:gd name="T121" fmla="*/ 180 h 942"/>
                <a:gd name="T122" fmla="*/ 523 w 1062"/>
                <a:gd name="T123" fmla="*/ 138 h 942"/>
                <a:gd name="T124" fmla="*/ 571 w 1062"/>
                <a:gd name="T125" fmla="*/ 6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2" h="942">
                  <a:moveTo>
                    <a:pt x="589" y="0"/>
                  </a:moveTo>
                  <a:lnTo>
                    <a:pt x="596" y="15"/>
                  </a:lnTo>
                  <a:lnTo>
                    <a:pt x="607" y="27"/>
                  </a:lnTo>
                  <a:lnTo>
                    <a:pt x="610" y="27"/>
                  </a:lnTo>
                  <a:lnTo>
                    <a:pt x="614" y="36"/>
                  </a:lnTo>
                  <a:lnTo>
                    <a:pt x="611" y="42"/>
                  </a:lnTo>
                  <a:lnTo>
                    <a:pt x="620" y="53"/>
                  </a:lnTo>
                  <a:lnTo>
                    <a:pt x="617" y="59"/>
                  </a:lnTo>
                  <a:lnTo>
                    <a:pt x="622" y="64"/>
                  </a:lnTo>
                  <a:lnTo>
                    <a:pt x="621" y="71"/>
                  </a:lnTo>
                  <a:lnTo>
                    <a:pt x="640" y="95"/>
                  </a:lnTo>
                  <a:lnTo>
                    <a:pt x="635" y="97"/>
                  </a:lnTo>
                  <a:lnTo>
                    <a:pt x="633" y="106"/>
                  </a:lnTo>
                  <a:lnTo>
                    <a:pt x="661" y="143"/>
                  </a:lnTo>
                  <a:lnTo>
                    <a:pt x="658" y="145"/>
                  </a:lnTo>
                  <a:lnTo>
                    <a:pt x="659" y="153"/>
                  </a:lnTo>
                  <a:lnTo>
                    <a:pt x="667" y="164"/>
                  </a:lnTo>
                  <a:lnTo>
                    <a:pt x="667" y="171"/>
                  </a:lnTo>
                  <a:lnTo>
                    <a:pt x="678" y="181"/>
                  </a:lnTo>
                  <a:lnTo>
                    <a:pt x="682" y="208"/>
                  </a:lnTo>
                  <a:lnTo>
                    <a:pt x="701" y="234"/>
                  </a:lnTo>
                  <a:lnTo>
                    <a:pt x="698" y="239"/>
                  </a:lnTo>
                  <a:lnTo>
                    <a:pt x="708" y="253"/>
                  </a:lnTo>
                  <a:lnTo>
                    <a:pt x="703" y="258"/>
                  </a:lnTo>
                  <a:lnTo>
                    <a:pt x="708" y="277"/>
                  </a:lnTo>
                  <a:lnTo>
                    <a:pt x="735" y="309"/>
                  </a:lnTo>
                  <a:lnTo>
                    <a:pt x="739" y="324"/>
                  </a:lnTo>
                  <a:lnTo>
                    <a:pt x="758" y="345"/>
                  </a:lnTo>
                  <a:lnTo>
                    <a:pt x="763" y="345"/>
                  </a:lnTo>
                  <a:lnTo>
                    <a:pt x="761" y="355"/>
                  </a:lnTo>
                  <a:lnTo>
                    <a:pt x="780" y="385"/>
                  </a:lnTo>
                  <a:lnTo>
                    <a:pt x="788" y="391"/>
                  </a:lnTo>
                  <a:lnTo>
                    <a:pt x="788" y="396"/>
                  </a:lnTo>
                  <a:lnTo>
                    <a:pt x="808" y="414"/>
                  </a:lnTo>
                  <a:lnTo>
                    <a:pt x="807" y="427"/>
                  </a:lnTo>
                  <a:lnTo>
                    <a:pt x="829" y="451"/>
                  </a:lnTo>
                  <a:lnTo>
                    <a:pt x="830" y="459"/>
                  </a:lnTo>
                  <a:lnTo>
                    <a:pt x="913" y="549"/>
                  </a:lnTo>
                  <a:lnTo>
                    <a:pt x="907" y="571"/>
                  </a:lnTo>
                  <a:lnTo>
                    <a:pt x="920" y="587"/>
                  </a:lnTo>
                  <a:lnTo>
                    <a:pt x="941" y="606"/>
                  </a:lnTo>
                  <a:lnTo>
                    <a:pt x="943" y="614"/>
                  </a:lnTo>
                  <a:lnTo>
                    <a:pt x="938" y="623"/>
                  </a:lnTo>
                  <a:lnTo>
                    <a:pt x="948" y="649"/>
                  </a:lnTo>
                  <a:lnTo>
                    <a:pt x="973" y="675"/>
                  </a:lnTo>
                  <a:lnTo>
                    <a:pt x="979" y="699"/>
                  </a:lnTo>
                  <a:lnTo>
                    <a:pt x="1003" y="718"/>
                  </a:lnTo>
                  <a:lnTo>
                    <a:pt x="1010" y="751"/>
                  </a:lnTo>
                  <a:lnTo>
                    <a:pt x="1020" y="759"/>
                  </a:lnTo>
                  <a:lnTo>
                    <a:pt x="1025" y="759"/>
                  </a:lnTo>
                  <a:lnTo>
                    <a:pt x="1027" y="771"/>
                  </a:lnTo>
                  <a:lnTo>
                    <a:pt x="1035" y="771"/>
                  </a:lnTo>
                  <a:lnTo>
                    <a:pt x="1038" y="776"/>
                  </a:lnTo>
                  <a:lnTo>
                    <a:pt x="1037" y="786"/>
                  </a:lnTo>
                  <a:lnTo>
                    <a:pt x="1051" y="802"/>
                  </a:lnTo>
                  <a:lnTo>
                    <a:pt x="1045" y="808"/>
                  </a:lnTo>
                  <a:lnTo>
                    <a:pt x="1047" y="817"/>
                  </a:lnTo>
                  <a:lnTo>
                    <a:pt x="1043" y="828"/>
                  </a:lnTo>
                  <a:lnTo>
                    <a:pt x="1046" y="840"/>
                  </a:lnTo>
                  <a:lnTo>
                    <a:pt x="1060" y="860"/>
                  </a:lnTo>
                  <a:lnTo>
                    <a:pt x="1058" y="865"/>
                  </a:lnTo>
                  <a:lnTo>
                    <a:pt x="1062" y="870"/>
                  </a:lnTo>
                  <a:lnTo>
                    <a:pt x="1062" y="870"/>
                  </a:lnTo>
                  <a:lnTo>
                    <a:pt x="1041" y="873"/>
                  </a:lnTo>
                  <a:lnTo>
                    <a:pt x="1041" y="873"/>
                  </a:lnTo>
                  <a:lnTo>
                    <a:pt x="1032" y="883"/>
                  </a:lnTo>
                  <a:lnTo>
                    <a:pt x="1020" y="888"/>
                  </a:lnTo>
                  <a:lnTo>
                    <a:pt x="1006" y="900"/>
                  </a:lnTo>
                  <a:lnTo>
                    <a:pt x="1006" y="900"/>
                  </a:lnTo>
                  <a:lnTo>
                    <a:pt x="999" y="912"/>
                  </a:lnTo>
                  <a:lnTo>
                    <a:pt x="999" y="916"/>
                  </a:lnTo>
                  <a:lnTo>
                    <a:pt x="999" y="916"/>
                  </a:lnTo>
                  <a:lnTo>
                    <a:pt x="1006" y="931"/>
                  </a:lnTo>
                  <a:lnTo>
                    <a:pt x="974" y="931"/>
                  </a:lnTo>
                  <a:lnTo>
                    <a:pt x="974" y="931"/>
                  </a:lnTo>
                  <a:lnTo>
                    <a:pt x="960" y="920"/>
                  </a:lnTo>
                  <a:lnTo>
                    <a:pt x="947" y="915"/>
                  </a:lnTo>
                  <a:lnTo>
                    <a:pt x="933" y="914"/>
                  </a:lnTo>
                  <a:lnTo>
                    <a:pt x="921" y="926"/>
                  </a:lnTo>
                  <a:lnTo>
                    <a:pt x="885" y="913"/>
                  </a:lnTo>
                  <a:lnTo>
                    <a:pt x="869" y="916"/>
                  </a:lnTo>
                  <a:lnTo>
                    <a:pt x="865" y="910"/>
                  </a:lnTo>
                  <a:lnTo>
                    <a:pt x="856" y="907"/>
                  </a:lnTo>
                  <a:lnTo>
                    <a:pt x="856" y="907"/>
                  </a:lnTo>
                  <a:lnTo>
                    <a:pt x="843" y="928"/>
                  </a:lnTo>
                  <a:lnTo>
                    <a:pt x="843" y="928"/>
                  </a:lnTo>
                  <a:lnTo>
                    <a:pt x="838" y="934"/>
                  </a:lnTo>
                  <a:lnTo>
                    <a:pt x="818" y="934"/>
                  </a:lnTo>
                  <a:lnTo>
                    <a:pt x="787" y="913"/>
                  </a:lnTo>
                  <a:lnTo>
                    <a:pt x="777" y="913"/>
                  </a:lnTo>
                  <a:lnTo>
                    <a:pt x="775" y="936"/>
                  </a:lnTo>
                  <a:lnTo>
                    <a:pt x="770" y="942"/>
                  </a:lnTo>
                  <a:lnTo>
                    <a:pt x="755" y="935"/>
                  </a:lnTo>
                  <a:lnTo>
                    <a:pt x="745" y="936"/>
                  </a:lnTo>
                  <a:lnTo>
                    <a:pt x="724" y="925"/>
                  </a:lnTo>
                  <a:lnTo>
                    <a:pt x="724" y="925"/>
                  </a:lnTo>
                  <a:lnTo>
                    <a:pt x="713" y="914"/>
                  </a:lnTo>
                  <a:lnTo>
                    <a:pt x="695" y="915"/>
                  </a:lnTo>
                  <a:lnTo>
                    <a:pt x="675" y="909"/>
                  </a:lnTo>
                  <a:lnTo>
                    <a:pt x="675" y="909"/>
                  </a:lnTo>
                  <a:lnTo>
                    <a:pt x="658" y="895"/>
                  </a:lnTo>
                  <a:lnTo>
                    <a:pt x="648" y="894"/>
                  </a:lnTo>
                  <a:lnTo>
                    <a:pt x="648" y="894"/>
                  </a:lnTo>
                  <a:lnTo>
                    <a:pt x="627" y="899"/>
                  </a:lnTo>
                  <a:lnTo>
                    <a:pt x="627" y="899"/>
                  </a:lnTo>
                  <a:lnTo>
                    <a:pt x="618" y="902"/>
                  </a:lnTo>
                  <a:lnTo>
                    <a:pt x="615" y="895"/>
                  </a:lnTo>
                  <a:lnTo>
                    <a:pt x="615" y="895"/>
                  </a:lnTo>
                  <a:lnTo>
                    <a:pt x="606" y="887"/>
                  </a:lnTo>
                  <a:lnTo>
                    <a:pt x="606" y="875"/>
                  </a:lnTo>
                  <a:lnTo>
                    <a:pt x="606" y="875"/>
                  </a:lnTo>
                  <a:lnTo>
                    <a:pt x="601" y="871"/>
                  </a:lnTo>
                  <a:lnTo>
                    <a:pt x="594" y="872"/>
                  </a:lnTo>
                  <a:lnTo>
                    <a:pt x="594" y="872"/>
                  </a:lnTo>
                  <a:lnTo>
                    <a:pt x="578" y="871"/>
                  </a:lnTo>
                  <a:lnTo>
                    <a:pt x="573" y="877"/>
                  </a:lnTo>
                  <a:lnTo>
                    <a:pt x="573" y="877"/>
                  </a:lnTo>
                  <a:lnTo>
                    <a:pt x="563" y="881"/>
                  </a:lnTo>
                  <a:lnTo>
                    <a:pt x="563" y="881"/>
                  </a:lnTo>
                  <a:lnTo>
                    <a:pt x="559" y="883"/>
                  </a:lnTo>
                  <a:lnTo>
                    <a:pt x="548" y="875"/>
                  </a:lnTo>
                  <a:lnTo>
                    <a:pt x="544" y="866"/>
                  </a:lnTo>
                  <a:lnTo>
                    <a:pt x="560" y="856"/>
                  </a:lnTo>
                  <a:lnTo>
                    <a:pt x="573" y="842"/>
                  </a:lnTo>
                  <a:lnTo>
                    <a:pt x="573" y="836"/>
                  </a:lnTo>
                  <a:lnTo>
                    <a:pt x="573" y="836"/>
                  </a:lnTo>
                  <a:lnTo>
                    <a:pt x="565" y="834"/>
                  </a:lnTo>
                  <a:lnTo>
                    <a:pt x="558" y="838"/>
                  </a:lnTo>
                  <a:lnTo>
                    <a:pt x="558" y="838"/>
                  </a:lnTo>
                  <a:lnTo>
                    <a:pt x="553" y="839"/>
                  </a:lnTo>
                  <a:lnTo>
                    <a:pt x="553" y="839"/>
                  </a:lnTo>
                  <a:lnTo>
                    <a:pt x="545" y="838"/>
                  </a:lnTo>
                  <a:lnTo>
                    <a:pt x="538" y="829"/>
                  </a:lnTo>
                  <a:lnTo>
                    <a:pt x="527" y="828"/>
                  </a:lnTo>
                  <a:lnTo>
                    <a:pt x="517" y="820"/>
                  </a:lnTo>
                  <a:lnTo>
                    <a:pt x="506" y="823"/>
                  </a:lnTo>
                  <a:lnTo>
                    <a:pt x="497" y="835"/>
                  </a:lnTo>
                  <a:lnTo>
                    <a:pt x="478" y="830"/>
                  </a:lnTo>
                  <a:lnTo>
                    <a:pt x="461" y="845"/>
                  </a:lnTo>
                  <a:lnTo>
                    <a:pt x="461" y="845"/>
                  </a:lnTo>
                  <a:lnTo>
                    <a:pt x="436" y="850"/>
                  </a:lnTo>
                  <a:lnTo>
                    <a:pt x="436" y="850"/>
                  </a:lnTo>
                  <a:lnTo>
                    <a:pt x="434" y="830"/>
                  </a:lnTo>
                  <a:lnTo>
                    <a:pt x="434" y="830"/>
                  </a:lnTo>
                  <a:lnTo>
                    <a:pt x="425" y="814"/>
                  </a:lnTo>
                  <a:lnTo>
                    <a:pt x="405" y="813"/>
                  </a:lnTo>
                  <a:lnTo>
                    <a:pt x="398" y="817"/>
                  </a:lnTo>
                  <a:lnTo>
                    <a:pt x="398" y="817"/>
                  </a:lnTo>
                  <a:lnTo>
                    <a:pt x="383" y="830"/>
                  </a:lnTo>
                  <a:lnTo>
                    <a:pt x="388" y="852"/>
                  </a:lnTo>
                  <a:lnTo>
                    <a:pt x="387" y="862"/>
                  </a:lnTo>
                  <a:lnTo>
                    <a:pt x="371" y="872"/>
                  </a:lnTo>
                  <a:lnTo>
                    <a:pt x="360" y="866"/>
                  </a:lnTo>
                  <a:lnTo>
                    <a:pt x="345" y="867"/>
                  </a:lnTo>
                  <a:lnTo>
                    <a:pt x="337" y="876"/>
                  </a:lnTo>
                  <a:lnTo>
                    <a:pt x="327" y="881"/>
                  </a:lnTo>
                  <a:lnTo>
                    <a:pt x="308" y="865"/>
                  </a:lnTo>
                  <a:lnTo>
                    <a:pt x="304" y="849"/>
                  </a:lnTo>
                  <a:lnTo>
                    <a:pt x="304" y="849"/>
                  </a:lnTo>
                  <a:lnTo>
                    <a:pt x="308" y="812"/>
                  </a:lnTo>
                  <a:lnTo>
                    <a:pt x="304" y="796"/>
                  </a:lnTo>
                  <a:lnTo>
                    <a:pt x="311" y="789"/>
                  </a:lnTo>
                  <a:lnTo>
                    <a:pt x="310" y="752"/>
                  </a:lnTo>
                  <a:lnTo>
                    <a:pt x="327" y="713"/>
                  </a:lnTo>
                  <a:lnTo>
                    <a:pt x="329" y="693"/>
                  </a:lnTo>
                  <a:lnTo>
                    <a:pt x="319" y="689"/>
                  </a:lnTo>
                  <a:lnTo>
                    <a:pt x="315" y="678"/>
                  </a:lnTo>
                  <a:lnTo>
                    <a:pt x="330" y="659"/>
                  </a:lnTo>
                  <a:lnTo>
                    <a:pt x="341" y="655"/>
                  </a:lnTo>
                  <a:lnTo>
                    <a:pt x="345" y="644"/>
                  </a:lnTo>
                  <a:lnTo>
                    <a:pt x="336" y="630"/>
                  </a:lnTo>
                  <a:lnTo>
                    <a:pt x="293" y="623"/>
                  </a:lnTo>
                  <a:lnTo>
                    <a:pt x="272" y="606"/>
                  </a:lnTo>
                  <a:lnTo>
                    <a:pt x="258" y="604"/>
                  </a:lnTo>
                  <a:lnTo>
                    <a:pt x="238" y="592"/>
                  </a:lnTo>
                  <a:lnTo>
                    <a:pt x="220" y="598"/>
                  </a:lnTo>
                  <a:lnTo>
                    <a:pt x="207" y="585"/>
                  </a:lnTo>
                  <a:lnTo>
                    <a:pt x="216" y="567"/>
                  </a:lnTo>
                  <a:lnTo>
                    <a:pt x="217" y="546"/>
                  </a:lnTo>
                  <a:lnTo>
                    <a:pt x="200" y="550"/>
                  </a:lnTo>
                  <a:lnTo>
                    <a:pt x="200" y="540"/>
                  </a:lnTo>
                  <a:lnTo>
                    <a:pt x="213" y="525"/>
                  </a:lnTo>
                  <a:lnTo>
                    <a:pt x="207" y="508"/>
                  </a:lnTo>
                  <a:lnTo>
                    <a:pt x="211" y="499"/>
                  </a:lnTo>
                  <a:lnTo>
                    <a:pt x="207" y="485"/>
                  </a:lnTo>
                  <a:lnTo>
                    <a:pt x="210" y="477"/>
                  </a:lnTo>
                  <a:lnTo>
                    <a:pt x="221" y="474"/>
                  </a:lnTo>
                  <a:lnTo>
                    <a:pt x="229" y="464"/>
                  </a:lnTo>
                  <a:lnTo>
                    <a:pt x="246" y="458"/>
                  </a:lnTo>
                  <a:lnTo>
                    <a:pt x="251" y="439"/>
                  </a:lnTo>
                  <a:lnTo>
                    <a:pt x="247" y="419"/>
                  </a:lnTo>
                  <a:lnTo>
                    <a:pt x="239" y="412"/>
                  </a:lnTo>
                  <a:lnTo>
                    <a:pt x="220" y="404"/>
                  </a:lnTo>
                  <a:lnTo>
                    <a:pt x="218" y="391"/>
                  </a:lnTo>
                  <a:lnTo>
                    <a:pt x="215" y="388"/>
                  </a:lnTo>
                  <a:lnTo>
                    <a:pt x="199" y="390"/>
                  </a:lnTo>
                  <a:lnTo>
                    <a:pt x="184" y="382"/>
                  </a:lnTo>
                  <a:lnTo>
                    <a:pt x="176" y="367"/>
                  </a:lnTo>
                  <a:lnTo>
                    <a:pt x="174" y="330"/>
                  </a:lnTo>
                  <a:lnTo>
                    <a:pt x="166" y="322"/>
                  </a:lnTo>
                  <a:lnTo>
                    <a:pt x="158" y="327"/>
                  </a:lnTo>
                  <a:lnTo>
                    <a:pt x="146" y="319"/>
                  </a:lnTo>
                  <a:lnTo>
                    <a:pt x="139" y="319"/>
                  </a:lnTo>
                  <a:lnTo>
                    <a:pt x="119" y="329"/>
                  </a:lnTo>
                  <a:lnTo>
                    <a:pt x="98" y="312"/>
                  </a:lnTo>
                  <a:lnTo>
                    <a:pt x="99" y="286"/>
                  </a:lnTo>
                  <a:lnTo>
                    <a:pt x="106" y="281"/>
                  </a:lnTo>
                  <a:lnTo>
                    <a:pt x="96" y="277"/>
                  </a:lnTo>
                  <a:lnTo>
                    <a:pt x="77" y="296"/>
                  </a:lnTo>
                  <a:lnTo>
                    <a:pt x="66" y="296"/>
                  </a:lnTo>
                  <a:lnTo>
                    <a:pt x="57" y="292"/>
                  </a:lnTo>
                  <a:lnTo>
                    <a:pt x="56" y="276"/>
                  </a:lnTo>
                  <a:lnTo>
                    <a:pt x="51" y="277"/>
                  </a:lnTo>
                  <a:lnTo>
                    <a:pt x="50" y="272"/>
                  </a:lnTo>
                  <a:lnTo>
                    <a:pt x="54" y="264"/>
                  </a:lnTo>
                  <a:lnTo>
                    <a:pt x="45" y="258"/>
                  </a:lnTo>
                  <a:lnTo>
                    <a:pt x="41" y="232"/>
                  </a:lnTo>
                  <a:lnTo>
                    <a:pt x="18" y="232"/>
                  </a:lnTo>
                  <a:lnTo>
                    <a:pt x="18" y="222"/>
                  </a:lnTo>
                  <a:lnTo>
                    <a:pt x="24" y="218"/>
                  </a:lnTo>
                  <a:lnTo>
                    <a:pt x="0" y="196"/>
                  </a:lnTo>
                  <a:lnTo>
                    <a:pt x="0" y="196"/>
                  </a:lnTo>
                  <a:lnTo>
                    <a:pt x="20" y="180"/>
                  </a:lnTo>
                  <a:lnTo>
                    <a:pt x="37" y="182"/>
                  </a:lnTo>
                  <a:lnTo>
                    <a:pt x="70" y="168"/>
                  </a:lnTo>
                  <a:lnTo>
                    <a:pt x="87" y="170"/>
                  </a:lnTo>
                  <a:lnTo>
                    <a:pt x="94" y="176"/>
                  </a:lnTo>
                  <a:lnTo>
                    <a:pt x="111" y="175"/>
                  </a:lnTo>
                  <a:lnTo>
                    <a:pt x="116" y="170"/>
                  </a:lnTo>
                  <a:lnTo>
                    <a:pt x="145" y="165"/>
                  </a:lnTo>
                  <a:lnTo>
                    <a:pt x="191" y="185"/>
                  </a:lnTo>
                  <a:lnTo>
                    <a:pt x="231" y="164"/>
                  </a:lnTo>
                  <a:lnTo>
                    <a:pt x="243" y="171"/>
                  </a:lnTo>
                  <a:lnTo>
                    <a:pt x="262" y="169"/>
                  </a:lnTo>
                  <a:lnTo>
                    <a:pt x="275" y="173"/>
                  </a:lnTo>
                  <a:lnTo>
                    <a:pt x="285" y="166"/>
                  </a:lnTo>
                  <a:lnTo>
                    <a:pt x="314" y="168"/>
                  </a:lnTo>
                  <a:lnTo>
                    <a:pt x="326" y="160"/>
                  </a:lnTo>
                  <a:lnTo>
                    <a:pt x="343" y="182"/>
                  </a:lnTo>
                  <a:lnTo>
                    <a:pt x="363" y="177"/>
                  </a:lnTo>
                  <a:lnTo>
                    <a:pt x="373" y="166"/>
                  </a:lnTo>
                  <a:lnTo>
                    <a:pt x="404" y="175"/>
                  </a:lnTo>
                  <a:lnTo>
                    <a:pt x="413" y="174"/>
                  </a:lnTo>
                  <a:lnTo>
                    <a:pt x="444" y="180"/>
                  </a:lnTo>
                  <a:lnTo>
                    <a:pt x="459" y="179"/>
                  </a:lnTo>
                  <a:lnTo>
                    <a:pt x="474" y="166"/>
                  </a:lnTo>
                  <a:lnTo>
                    <a:pt x="490" y="165"/>
                  </a:lnTo>
                  <a:lnTo>
                    <a:pt x="523" y="138"/>
                  </a:lnTo>
                  <a:lnTo>
                    <a:pt x="529" y="128"/>
                  </a:lnTo>
                  <a:lnTo>
                    <a:pt x="557" y="105"/>
                  </a:lnTo>
                  <a:lnTo>
                    <a:pt x="568" y="82"/>
                  </a:lnTo>
                  <a:lnTo>
                    <a:pt x="571" y="60"/>
                  </a:lnTo>
                  <a:lnTo>
                    <a:pt x="569" y="16"/>
                  </a:lnTo>
                  <a:lnTo>
                    <a:pt x="58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6" name="Freeform 14">
              <a:extLst>
                <a:ext uri="{FF2B5EF4-FFF2-40B4-BE49-F238E27FC236}">
                  <a16:creationId xmlns:a16="http://schemas.microsoft.com/office/drawing/2014/main" id="{3AD7E234-D75A-4242-AE99-D3FEC7CB9567}"/>
                </a:ext>
              </a:extLst>
            </p:cNvPr>
            <p:cNvSpPr>
              <a:spLocks/>
            </p:cNvSpPr>
            <p:nvPr/>
          </p:nvSpPr>
          <p:spPr bwMode="auto">
            <a:xfrm>
              <a:off x="2408238" y="2279650"/>
              <a:ext cx="1022350" cy="1125538"/>
            </a:xfrm>
            <a:custGeom>
              <a:avLst/>
              <a:gdLst>
                <a:gd name="T0" fmla="*/ 157 w 644"/>
                <a:gd name="T1" fmla="*/ 631 h 709"/>
                <a:gd name="T2" fmla="*/ 138 w 644"/>
                <a:gd name="T3" fmla="*/ 588 h 709"/>
                <a:gd name="T4" fmla="*/ 125 w 644"/>
                <a:gd name="T5" fmla="*/ 504 h 709"/>
                <a:gd name="T6" fmla="*/ 119 w 644"/>
                <a:gd name="T7" fmla="*/ 470 h 709"/>
                <a:gd name="T8" fmla="*/ 90 w 644"/>
                <a:gd name="T9" fmla="*/ 456 h 709"/>
                <a:gd name="T10" fmla="*/ 86 w 644"/>
                <a:gd name="T11" fmla="*/ 445 h 709"/>
                <a:gd name="T12" fmla="*/ 75 w 644"/>
                <a:gd name="T13" fmla="*/ 460 h 709"/>
                <a:gd name="T14" fmla="*/ 68 w 644"/>
                <a:gd name="T15" fmla="*/ 434 h 709"/>
                <a:gd name="T16" fmla="*/ 42 w 644"/>
                <a:gd name="T17" fmla="*/ 434 h 709"/>
                <a:gd name="T18" fmla="*/ 47 w 644"/>
                <a:gd name="T19" fmla="*/ 386 h 709"/>
                <a:gd name="T20" fmla="*/ 14 w 644"/>
                <a:gd name="T21" fmla="*/ 349 h 709"/>
                <a:gd name="T22" fmla="*/ 43 w 644"/>
                <a:gd name="T23" fmla="*/ 284 h 709"/>
                <a:gd name="T24" fmla="*/ 34 w 644"/>
                <a:gd name="T25" fmla="*/ 247 h 709"/>
                <a:gd name="T26" fmla="*/ 27 w 644"/>
                <a:gd name="T27" fmla="*/ 232 h 709"/>
                <a:gd name="T28" fmla="*/ 5 w 644"/>
                <a:gd name="T29" fmla="*/ 206 h 709"/>
                <a:gd name="T30" fmla="*/ 32 w 644"/>
                <a:gd name="T31" fmla="*/ 185 h 709"/>
                <a:gd name="T32" fmla="*/ 60 w 644"/>
                <a:gd name="T33" fmla="*/ 160 h 709"/>
                <a:gd name="T34" fmla="*/ 100 w 644"/>
                <a:gd name="T35" fmla="*/ 116 h 709"/>
                <a:gd name="T36" fmla="*/ 138 w 644"/>
                <a:gd name="T37" fmla="*/ 120 h 709"/>
                <a:gd name="T38" fmla="*/ 189 w 644"/>
                <a:gd name="T39" fmla="*/ 70 h 709"/>
                <a:gd name="T40" fmla="*/ 247 w 644"/>
                <a:gd name="T41" fmla="*/ 68 h 709"/>
                <a:gd name="T42" fmla="*/ 307 w 644"/>
                <a:gd name="T43" fmla="*/ 49 h 709"/>
                <a:gd name="T44" fmla="*/ 325 w 644"/>
                <a:gd name="T45" fmla="*/ 0 h 709"/>
                <a:gd name="T46" fmla="*/ 356 w 644"/>
                <a:gd name="T47" fmla="*/ 37 h 709"/>
                <a:gd name="T48" fmla="*/ 426 w 644"/>
                <a:gd name="T49" fmla="*/ 10 h 709"/>
                <a:gd name="T50" fmla="*/ 473 w 644"/>
                <a:gd name="T51" fmla="*/ 26 h 709"/>
                <a:gd name="T52" fmla="*/ 493 w 644"/>
                <a:gd name="T53" fmla="*/ 23 h 709"/>
                <a:gd name="T54" fmla="*/ 468 w 644"/>
                <a:gd name="T55" fmla="*/ 62 h 709"/>
                <a:gd name="T56" fmla="*/ 493 w 644"/>
                <a:gd name="T57" fmla="*/ 64 h 709"/>
                <a:gd name="T58" fmla="*/ 526 w 644"/>
                <a:gd name="T59" fmla="*/ 62 h 709"/>
                <a:gd name="T60" fmla="*/ 538 w 644"/>
                <a:gd name="T61" fmla="*/ 89 h 709"/>
                <a:gd name="T62" fmla="*/ 578 w 644"/>
                <a:gd name="T63" fmla="*/ 82 h 709"/>
                <a:gd name="T64" fmla="*/ 644 w 644"/>
                <a:gd name="T65" fmla="*/ 112 h 709"/>
                <a:gd name="T66" fmla="*/ 612 w 644"/>
                <a:gd name="T67" fmla="*/ 134 h 709"/>
                <a:gd name="T68" fmla="*/ 578 w 644"/>
                <a:gd name="T69" fmla="*/ 155 h 709"/>
                <a:gd name="T70" fmla="*/ 542 w 644"/>
                <a:gd name="T71" fmla="*/ 202 h 709"/>
                <a:gd name="T72" fmla="*/ 543 w 644"/>
                <a:gd name="T73" fmla="*/ 219 h 709"/>
                <a:gd name="T74" fmla="*/ 515 w 644"/>
                <a:gd name="T75" fmla="*/ 256 h 709"/>
                <a:gd name="T76" fmla="*/ 488 w 644"/>
                <a:gd name="T77" fmla="*/ 263 h 709"/>
                <a:gd name="T78" fmla="*/ 446 w 644"/>
                <a:gd name="T79" fmla="*/ 234 h 709"/>
                <a:gd name="T80" fmla="*/ 407 w 644"/>
                <a:gd name="T81" fmla="*/ 247 h 709"/>
                <a:gd name="T82" fmla="*/ 397 w 644"/>
                <a:gd name="T83" fmla="*/ 244 h 709"/>
                <a:gd name="T84" fmla="*/ 370 w 644"/>
                <a:gd name="T85" fmla="*/ 252 h 709"/>
                <a:gd name="T86" fmla="*/ 370 w 644"/>
                <a:gd name="T87" fmla="*/ 312 h 709"/>
                <a:gd name="T88" fmla="*/ 319 w 644"/>
                <a:gd name="T89" fmla="*/ 298 h 709"/>
                <a:gd name="T90" fmla="*/ 277 w 644"/>
                <a:gd name="T91" fmla="*/ 335 h 709"/>
                <a:gd name="T92" fmla="*/ 255 w 644"/>
                <a:gd name="T93" fmla="*/ 370 h 709"/>
                <a:gd name="T94" fmla="*/ 272 w 644"/>
                <a:gd name="T95" fmla="*/ 392 h 709"/>
                <a:gd name="T96" fmla="*/ 282 w 644"/>
                <a:gd name="T97" fmla="*/ 412 h 709"/>
                <a:gd name="T98" fmla="*/ 276 w 644"/>
                <a:gd name="T99" fmla="*/ 469 h 709"/>
                <a:gd name="T100" fmla="*/ 278 w 644"/>
                <a:gd name="T101" fmla="*/ 507 h 709"/>
                <a:gd name="T102" fmla="*/ 263 w 644"/>
                <a:gd name="T103" fmla="*/ 532 h 709"/>
                <a:gd name="T104" fmla="*/ 292 w 644"/>
                <a:gd name="T105" fmla="*/ 556 h 709"/>
                <a:gd name="T106" fmla="*/ 319 w 644"/>
                <a:gd name="T107" fmla="*/ 572 h 709"/>
                <a:gd name="T108" fmla="*/ 350 w 644"/>
                <a:gd name="T109" fmla="*/ 569 h 709"/>
                <a:gd name="T110" fmla="*/ 354 w 644"/>
                <a:gd name="T111" fmla="*/ 590 h 709"/>
                <a:gd name="T112" fmla="*/ 330 w 644"/>
                <a:gd name="T113" fmla="*/ 604 h 709"/>
                <a:gd name="T114" fmla="*/ 314 w 644"/>
                <a:gd name="T115" fmla="*/ 675 h 709"/>
                <a:gd name="T116" fmla="*/ 259 w 644"/>
                <a:gd name="T117" fmla="*/ 693 h 709"/>
                <a:gd name="T118" fmla="*/ 219 w 644"/>
                <a:gd name="T119" fmla="*/ 706 h 709"/>
                <a:gd name="T120" fmla="*/ 179 w 644"/>
                <a:gd name="T121" fmla="*/ 685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4" h="709">
                  <a:moveTo>
                    <a:pt x="179" y="685"/>
                  </a:moveTo>
                  <a:lnTo>
                    <a:pt x="169" y="655"/>
                  </a:lnTo>
                  <a:lnTo>
                    <a:pt x="158" y="645"/>
                  </a:lnTo>
                  <a:lnTo>
                    <a:pt x="157" y="631"/>
                  </a:lnTo>
                  <a:lnTo>
                    <a:pt x="157" y="631"/>
                  </a:lnTo>
                  <a:lnTo>
                    <a:pt x="163" y="618"/>
                  </a:lnTo>
                  <a:lnTo>
                    <a:pt x="161" y="603"/>
                  </a:lnTo>
                  <a:lnTo>
                    <a:pt x="152" y="587"/>
                  </a:lnTo>
                  <a:lnTo>
                    <a:pt x="152" y="587"/>
                  </a:lnTo>
                  <a:lnTo>
                    <a:pt x="138" y="588"/>
                  </a:lnTo>
                  <a:lnTo>
                    <a:pt x="120" y="580"/>
                  </a:lnTo>
                  <a:lnTo>
                    <a:pt x="114" y="561"/>
                  </a:lnTo>
                  <a:lnTo>
                    <a:pt x="120" y="532"/>
                  </a:lnTo>
                  <a:lnTo>
                    <a:pt x="120" y="532"/>
                  </a:lnTo>
                  <a:lnTo>
                    <a:pt x="125" y="504"/>
                  </a:lnTo>
                  <a:lnTo>
                    <a:pt x="125" y="504"/>
                  </a:lnTo>
                  <a:lnTo>
                    <a:pt x="138" y="495"/>
                  </a:lnTo>
                  <a:lnTo>
                    <a:pt x="128" y="483"/>
                  </a:lnTo>
                  <a:lnTo>
                    <a:pt x="130" y="475"/>
                  </a:lnTo>
                  <a:lnTo>
                    <a:pt x="119" y="470"/>
                  </a:lnTo>
                  <a:lnTo>
                    <a:pt x="117" y="456"/>
                  </a:lnTo>
                  <a:lnTo>
                    <a:pt x="117" y="456"/>
                  </a:lnTo>
                  <a:lnTo>
                    <a:pt x="105" y="444"/>
                  </a:lnTo>
                  <a:lnTo>
                    <a:pt x="105" y="444"/>
                  </a:lnTo>
                  <a:lnTo>
                    <a:pt x="90" y="456"/>
                  </a:lnTo>
                  <a:lnTo>
                    <a:pt x="90" y="456"/>
                  </a:lnTo>
                  <a:lnTo>
                    <a:pt x="91" y="453"/>
                  </a:lnTo>
                  <a:lnTo>
                    <a:pt x="91" y="453"/>
                  </a:lnTo>
                  <a:lnTo>
                    <a:pt x="93" y="446"/>
                  </a:lnTo>
                  <a:lnTo>
                    <a:pt x="86" y="445"/>
                  </a:lnTo>
                  <a:lnTo>
                    <a:pt x="86" y="445"/>
                  </a:lnTo>
                  <a:lnTo>
                    <a:pt x="83" y="449"/>
                  </a:lnTo>
                  <a:lnTo>
                    <a:pt x="83" y="449"/>
                  </a:lnTo>
                  <a:lnTo>
                    <a:pt x="75" y="460"/>
                  </a:lnTo>
                  <a:lnTo>
                    <a:pt x="75" y="460"/>
                  </a:lnTo>
                  <a:lnTo>
                    <a:pt x="74" y="460"/>
                  </a:lnTo>
                  <a:lnTo>
                    <a:pt x="74" y="460"/>
                  </a:lnTo>
                  <a:lnTo>
                    <a:pt x="74" y="460"/>
                  </a:lnTo>
                  <a:lnTo>
                    <a:pt x="74" y="460"/>
                  </a:lnTo>
                  <a:lnTo>
                    <a:pt x="68" y="434"/>
                  </a:lnTo>
                  <a:lnTo>
                    <a:pt x="68" y="434"/>
                  </a:lnTo>
                  <a:lnTo>
                    <a:pt x="49" y="438"/>
                  </a:lnTo>
                  <a:lnTo>
                    <a:pt x="47" y="433"/>
                  </a:lnTo>
                  <a:lnTo>
                    <a:pt x="42" y="434"/>
                  </a:lnTo>
                  <a:lnTo>
                    <a:pt x="42" y="434"/>
                  </a:lnTo>
                  <a:lnTo>
                    <a:pt x="38" y="438"/>
                  </a:lnTo>
                  <a:lnTo>
                    <a:pt x="38" y="438"/>
                  </a:lnTo>
                  <a:lnTo>
                    <a:pt x="48" y="408"/>
                  </a:lnTo>
                  <a:lnTo>
                    <a:pt x="42" y="402"/>
                  </a:lnTo>
                  <a:lnTo>
                    <a:pt x="47" y="386"/>
                  </a:lnTo>
                  <a:lnTo>
                    <a:pt x="31" y="386"/>
                  </a:lnTo>
                  <a:lnTo>
                    <a:pt x="28" y="379"/>
                  </a:lnTo>
                  <a:lnTo>
                    <a:pt x="28" y="379"/>
                  </a:lnTo>
                  <a:lnTo>
                    <a:pt x="28" y="365"/>
                  </a:lnTo>
                  <a:lnTo>
                    <a:pt x="14" y="349"/>
                  </a:lnTo>
                  <a:lnTo>
                    <a:pt x="26" y="345"/>
                  </a:lnTo>
                  <a:lnTo>
                    <a:pt x="27" y="332"/>
                  </a:lnTo>
                  <a:lnTo>
                    <a:pt x="27" y="332"/>
                  </a:lnTo>
                  <a:lnTo>
                    <a:pt x="19" y="321"/>
                  </a:lnTo>
                  <a:lnTo>
                    <a:pt x="43" y="284"/>
                  </a:lnTo>
                  <a:lnTo>
                    <a:pt x="62" y="285"/>
                  </a:lnTo>
                  <a:lnTo>
                    <a:pt x="69" y="275"/>
                  </a:lnTo>
                  <a:lnTo>
                    <a:pt x="63" y="258"/>
                  </a:lnTo>
                  <a:lnTo>
                    <a:pt x="48" y="247"/>
                  </a:lnTo>
                  <a:lnTo>
                    <a:pt x="34" y="247"/>
                  </a:lnTo>
                  <a:lnTo>
                    <a:pt x="34" y="247"/>
                  </a:lnTo>
                  <a:lnTo>
                    <a:pt x="28" y="244"/>
                  </a:lnTo>
                  <a:lnTo>
                    <a:pt x="29" y="234"/>
                  </a:lnTo>
                  <a:lnTo>
                    <a:pt x="29" y="234"/>
                  </a:lnTo>
                  <a:lnTo>
                    <a:pt x="27" y="232"/>
                  </a:lnTo>
                  <a:lnTo>
                    <a:pt x="27" y="232"/>
                  </a:lnTo>
                  <a:lnTo>
                    <a:pt x="19" y="228"/>
                  </a:lnTo>
                  <a:lnTo>
                    <a:pt x="19" y="228"/>
                  </a:lnTo>
                  <a:lnTo>
                    <a:pt x="18" y="216"/>
                  </a:lnTo>
                  <a:lnTo>
                    <a:pt x="5" y="206"/>
                  </a:lnTo>
                  <a:lnTo>
                    <a:pt x="0" y="195"/>
                  </a:lnTo>
                  <a:lnTo>
                    <a:pt x="13" y="194"/>
                  </a:lnTo>
                  <a:lnTo>
                    <a:pt x="13" y="194"/>
                  </a:lnTo>
                  <a:lnTo>
                    <a:pt x="32" y="185"/>
                  </a:lnTo>
                  <a:lnTo>
                    <a:pt x="32" y="185"/>
                  </a:lnTo>
                  <a:lnTo>
                    <a:pt x="40" y="179"/>
                  </a:lnTo>
                  <a:lnTo>
                    <a:pt x="52" y="180"/>
                  </a:lnTo>
                  <a:lnTo>
                    <a:pt x="60" y="171"/>
                  </a:lnTo>
                  <a:lnTo>
                    <a:pt x="60" y="160"/>
                  </a:lnTo>
                  <a:lnTo>
                    <a:pt x="60" y="160"/>
                  </a:lnTo>
                  <a:lnTo>
                    <a:pt x="59" y="155"/>
                  </a:lnTo>
                  <a:lnTo>
                    <a:pt x="84" y="140"/>
                  </a:lnTo>
                  <a:lnTo>
                    <a:pt x="84" y="140"/>
                  </a:lnTo>
                  <a:lnTo>
                    <a:pt x="88" y="128"/>
                  </a:lnTo>
                  <a:lnTo>
                    <a:pt x="100" y="116"/>
                  </a:lnTo>
                  <a:lnTo>
                    <a:pt x="104" y="121"/>
                  </a:lnTo>
                  <a:lnTo>
                    <a:pt x="111" y="121"/>
                  </a:lnTo>
                  <a:lnTo>
                    <a:pt x="110" y="131"/>
                  </a:lnTo>
                  <a:lnTo>
                    <a:pt x="117" y="116"/>
                  </a:lnTo>
                  <a:lnTo>
                    <a:pt x="138" y="120"/>
                  </a:lnTo>
                  <a:lnTo>
                    <a:pt x="158" y="101"/>
                  </a:lnTo>
                  <a:lnTo>
                    <a:pt x="171" y="100"/>
                  </a:lnTo>
                  <a:lnTo>
                    <a:pt x="173" y="62"/>
                  </a:lnTo>
                  <a:lnTo>
                    <a:pt x="182" y="62"/>
                  </a:lnTo>
                  <a:lnTo>
                    <a:pt x="189" y="70"/>
                  </a:lnTo>
                  <a:lnTo>
                    <a:pt x="198" y="70"/>
                  </a:lnTo>
                  <a:lnTo>
                    <a:pt x="211" y="38"/>
                  </a:lnTo>
                  <a:lnTo>
                    <a:pt x="224" y="36"/>
                  </a:lnTo>
                  <a:lnTo>
                    <a:pt x="228" y="52"/>
                  </a:lnTo>
                  <a:lnTo>
                    <a:pt x="247" y="68"/>
                  </a:lnTo>
                  <a:lnTo>
                    <a:pt x="257" y="63"/>
                  </a:lnTo>
                  <a:lnTo>
                    <a:pt x="265" y="54"/>
                  </a:lnTo>
                  <a:lnTo>
                    <a:pt x="280" y="53"/>
                  </a:lnTo>
                  <a:lnTo>
                    <a:pt x="291" y="59"/>
                  </a:lnTo>
                  <a:lnTo>
                    <a:pt x="307" y="49"/>
                  </a:lnTo>
                  <a:lnTo>
                    <a:pt x="308" y="39"/>
                  </a:lnTo>
                  <a:lnTo>
                    <a:pt x="303" y="17"/>
                  </a:lnTo>
                  <a:lnTo>
                    <a:pt x="318" y="4"/>
                  </a:lnTo>
                  <a:lnTo>
                    <a:pt x="318" y="4"/>
                  </a:lnTo>
                  <a:lnTo>
                    <a:pt x="325" y="0"/>
                  </a:lnTo>
                  <a:lnTo>
                    <a:pt x="345" y="1"/>
                  </a:lnTo>
                  <a:lnTo>
                    <a:pt x="354" y="17"/>
                  </a:lnTo>
                  <a:lnTo>
                    <a:pt x="354" y="17"/>
                  </a:lnTo>
                  <a:lnTo>
                    <a:pt x="356" y="37"/>
                  </a:lnTo>
                  <a:lnTo>
                    <a:pt x="356" y="37"/>
                  </a:lnTo>
                  <a:lnTo>
                    <a:pt x="381" y="32"/>
                  </a:lnTo>
                  <a:lnTo>
                    <a:pt x="381" y="32"/>
                  </a:lnTo>
                  <a:lnTo>
                    <a:pt x="398" y="17"/>
                  </a:lnTo>
                  <a:lnTo>
                    <a:pt x="417" y="22"/>
                  </a:lnTo>
                  <a:lnTo>
                    <a:pt x="426" y="10"/>
                  </a:lnTo>
                  <a:lnTo>
                    <a:pt x="437" y="7"/>
                  </a:lnTo>
                  <a:lnTo>
                    <a:pt x="447" y="15"/>
                  </a:lnTo>
                  <a:lnTo>
                    <a:pt x="458" y="16"/>
                  </a:lnTo>
                  <a:lnTo>
                    <a:pt x="465" y="25"/>
                  </a:lnTo>
                  <a:lnTo>
                    <a:pt x="473" y="26"/>
                  </a:lnTo>
                  <a:lnTo>
                    <a:pt x="473" y="26"/>
                  </a:lnTo>
                  <a:lnTo>
                    <a:pt x="478" y="25"/>
                  </a:lnTo>
                  <a:lnTo>
                    <a:pt x="478" y="25"/>
                  </a:lnTo>
                  <a:lnTo>
                    <a:pt x="485" y="21"/>
                  </a:lnTo>
                  <a:lnTo>
                    <a:pt x="493" y="23"/>
                  </a:lnTo>
                  <a:lnTo>
                    <a:pt x="493" y="23"/>
                  </a:lnTo>
                  <a:lnTo>
                    <a:pt x="493" y="29"/>
                  </a:lnTo>
                  <a:lnTo>
                    <a:pt x="480" y="43"/>
                  </a:lnTo>
                  <a:lnTo>
                    <a:pt x="464" y="53"/>
                  </a:lnTo>
                  <a:lnTo>
                    <a:pt x="468" y="62"/>
                  </a:lnTo>
                  <a:lnTo>
                    <a:pt x="479" y="70"/>
                  </a:lnTo>
                  <a:lnTo>
                    <a:pt x="483" y="68"/>
                  </a:lnTo>
                  <a:lnTo>
                    <a:pt x="483" y="68"/>
                  </a:lnTo>
                  <a:lnTo>
                    <a:pt x="493" y="64"/>
                  </a:lnTo>
                  <a:lnTo>
                    <a:pt x="493" y="64"/>
                  </a:lnTo>
                  <a:lnTo>
                    <a:pt x="498" y="58"/>
                  </a:lnTo>
                  <a:lnTo>
                    <a:pt x="514" y="59"/>
                  </a:lnTo>
                  <a:lnTo>
                    <a:pt x="514" y="59"/>
                  </a:lnTo>
                  <a:lnTo>
                    <a:pt x="521" y="58"/>
                  </a:lnTo>
                  <a:lnTo>
                    <a:pt x="526" y="62"/>
                  </a:lnTo>
                  <a:lnTo>
                    <a:pt x="526" y="62"/>
                  </a:lnTo>
                  <a:lnTo>
                    <a:pt x="526" y="74"/>
                  </a:lnTo>
                  <a:lnTo>
                    <a:pt x="535" y="82"/>
                  </a:lnTo>
                  <a:lnTo>
                    <a:pt x="535" y="82"/>
                  </a:lnTo>
                  <a:lnTo>
                    <a:pt x="538" y="89"/>
                  </a:lnTo>
                  <a:lnTo>
                    <a:pt x="547" y="86"/>
                  </a:lnTo>
                  <a:lnTo>
                    <a:pt x="547" y="86"/>
                  </a:lnTo>
                  <a:lnTo>
                    <a:pt x="568" y="81"/>
                  </a:lnTo>
                  <a:lnTo>
                    <a:pt x="568" y="81"/>
                  </a:lnTo>
                  <a:lnTo>
                    <a:pt x="578" y="82"/>
                  </a:lnTo>
                  <a:lnTo>
                    <a:pt x="595" y="96"/>
                  </a:lnTo>
                  <a:lnTo>
                    <a:pt x="595" y="96"/>
                  </a:lnTo>
                  <a:lnTo>
                    <a:pt x="615" y="102"/>
                  </a:lnTo>
                  <a:lnTo>
                    <a:pt x="633" y="101"/>
                  </a:lnTo>
                  <a:lnTo>
                    <a:pt x="644" y="112"/>
                  </a:lnTo>
                  <a:lnTo>
                    <a:pt x="644" y="112"/>
                  </a:lnTo>
                  <a:lnTo>
                    <a:pt x="633" y="122"/>
                  </a:lnTo>
                  <a:lnTo>
                    <a:pt x="623" y="121"/>
                  </a:lnTo>
                  <a:lnTo>
                    <a:pt x="623" y="121"/>
                  </a:lnTo>
                  <a:lnTo>
                    <a:pt x="612" y="134"/>
                  </a:lnTo>
                  <a:lnTo>
                    <a:pt x="612" y="134"/>
                  </a:lnTo>
                  <a:lnTo>
                    <a:pt x="608" y="136"/>
                  </a:lnTo>
                  <a:lnTo>
                    <a:pt x="608" y="136"/>
                  </a:lnTo>
                  <a:lnTo>
                    <a:pt x="592" y="152"/>
                  </a:lnTo>
                  <a:lnTo>
                    <a:pt x="578" y="155"/>
                  </a:lnTo>
                  <a:lnTo>
                    <a:pt x="578" y="155"/>
                  </a:lnTo>
                  <a:lnTo>
                    <a:pt x="574" y="161"/>
                  </a:lnTo>
                  <a:lnTo>
                    <a:pt x="574" y="161"/>
                  </a:lnTo>
                  <a:lnTo>
                    <a:pt x="557" y="175"/>
                  </a:lnTo>
                  <a:lnTo>
                    <a:pt x="542" y="202"/>
                  </a:lnTo>
                  <a:lnTo>
                    <a:pt x="542" y="202"/>
                  </a:lnTo>
                  <a:lnTo>
                    <a:pt x="537" y="210"/>
                  </a:lnTo>
                  <a:lnTo>
                    <a:pt x="537" y="210"/>
                  </a:lnTo>
                  <a:lnTo>
                    <a:pt x="537" y="217"/>
                  </a:lnTo>
                  <a:lnTo>
                    <a:pt x="543" y="219"/>
                  </a:lnTo>
                  <a:lnTo>
                    <a:pt x="543" y="219"/>
                  </a:lnTo>
                  <a:lnTo>
                    <a:pt x="548" y="234"/>
                  </a:lnTo>
                  <a:lnTo>
                    <a:pt x="534" y="253"/>
                  </a:lnTo>
                  <a:lnTo>
                    <a:pt x="515" y="256"/>
                  </a:lnTo>
                  <a:lnTo>
                    <a:pt x="515" y="256"/>
                  </a:lnTo>
                  <a:lnTo>
                    <a:pt x="510" y="261"/>
                  </a:lnTo>
                  <a:lnTo>
                    <a:pt x="498" y="261"/>
                  </a:lnTo>
                  <a:lnTo>
                    <a:pt x="498" y="261"/>
                  </a:lnTo>
                  <a:lnTo>
                    <a:pt x="488" y="263"/>
                  </a:lnTo>
                  <a:lnTo>
                    <a:pt x="488" y="263"/>
                  </a:lnTo>
                  <a:lnTo>
                    <a:pt x="475" y="238"/>
                  </a:lnTo>
                  <a:lnTo>
                    <a:pt x="459" y="229"/>
                  </a:lnTo>
                  <a:lnTo>
                    <a:pt x="453" y="219"/>
                  </a:lnTo>
                  <a:lnTo>
                    <a:pt x="453" y="219"/>
                  </a:lnTo>
                  <a:lnTo>
                    <a:pt x="446" y="234"/>
                  </a:lnTo>
                  <a:lnTo>
                    <a:pt x="439" y="235"/>
                  </a:lnTo>
                  <a:lnTo>
                    <a:pt x="437" y="252"/>
                  </a:lnTo>
                  <a:lnTo>
                    <a:pt x="437" y="252"/>
                  </a:lnTo>
                  <a:lnTo>
                    <a:pt x="436" y="255"/>
                  </a:lnTo>
                  <a:lnTo>
                    <a:pt x="407" y="247"/>
                  </a:lnTo>
                  <a:lnTo>
                    <a:pt x="407" y="247"/>
                  </a:lnTo>
                  <a:lnTo>
                    <a:pt x="406" y="243"/>
                  </a:lnTo>
                  <a:lnTo>
                    <a:pt x="406" y="243"/>
                  </a:lnTo>
                  <a:lnTo>
                    <a:pt x="400" y="242"/>
                  </a:lnTo>
                  <a:lnTo>
                    <a:pt x="397" y="244"/>
                  </a:lnTo>
                  <a:lnTo>
                    <a:pt x="397" y="244"/>
                  </a:lnTo>
                  <a:lnTo>
                    <a:pt x="385" y="259"/>
                  </a:lnTo>
                  <a:lnTo>
                    <a:pt x="379" y="260"/>
                  </a:lnTo>
                  <a:lnTo>
                    <a:pt x="379" y="260"/>
                  </a:lnTo>
                  <a:lnTo>
                    <a:pt x="370" y="252"/>
                  </a:lnTo>
                  <a:lnTo>
                    <a:pt x="367" y="253"/>
                  </a:lnTo>
                  <a:lnTo>
                    <a:pt x="367" y="253"/>
                  </a:lnTo>
                  <a:lnTo>
                    <a:pt x="354" y="286"/>
                  </a:lnTo>
                  <a:lnTo>
                    <a:pt x="354" y="286"/>
                  </a:lnTo>
                  <a:lnTo>
                    <a:pt x="370" y="312"/>
                  </a:lnTo>
                  <a:lnTo>
                    <a:pt x="348" y="307"/>
                  </a:lnTo>
                  <a:lnTo>
                    <a:pt x="348" y="307"/>
                  </a:lnTo>
                  <a:lnTo>
                    <a:pt x="341" y="303"/>
                  </a:lnTo>
                  <a:lnTo>
                    <a:pt x="335" y="307"/>
                  </a:lnTo>
                  <a:lnTo>
                    <a:pt x="319" y="298"/>
                  </a:lnTo>
                  <a:lnTo>
                    <a:pt x="319" y="298"/>
                  </a:lnTo>
                  <a:lnTo>
                    <a:pt x="306" y="317"/>
                  </a:lnTo>
                  <a:lnTo>
                    <a:pt x="306" y="317"/>
                  </a:lnTo>
                  <a:lnTo>
                    <a:pt x="285" y="324"/>
                  </a:lnTo>
                  <a:lnTo>
                    <a:pt x="277" y="335"/>
                  </a:lnTo>
                  <a:lnTo>
                    <a:pt x="278" y="347"/>
                  </a:lnTo>
                  <a:lnTo>
                    <a:pt x="263" y="363"/>
                  </a:lnTo>
                  <a:lnTo>
                    <a:pt x="263" y="363"/>
                  </a:lnTo>
                  <a:lnTo>
                    <a:pt x="255" y="370"/>
                  </a:lnTo>
                  <a:lnTo>
                    <a:pt x="255" y="370"/>
                  </a:lnTo>
                  <a:lnTo>
                    <a:pt x="246" y="372"/>
                  </a:lnTo>
                  <a:lnTo>
                    <a:pt x="246" y="372"/>
                  </a:lnTo>
                  <a:lnTo>
                    <a:pt x="242" y="381"/>
                  </a:lnTo>
                  <a:lnTo>
                    <a:pt x="245" y="386"/>
                  </a:lnTo>
                  <a:lnTo>
                    <a:pt x="272" y="392"/>
                  </a:lnTo>
                  <a:lnTo>
                    <a:pt x="278" y="398"/>
                  </a:lnTo>
                  <a:lnTo>
                    <a:pt x="277" y="402"/>
                  </a:lnTo>
                  <a:lnTo>
                    <a:pt x="277" y="402"/>
                  </a:lnTo>
                  <a:lnTo>
                    <a:pt x="282" y="412"/>
                  </a:lnTo>
                  <a:lnTo>
                    <a:pt x="282" y="412"/>
                  </a:lnTo>
                  <a:lnTo>
                    <a:pt x="292" y="419"/>
                  </a:lnTo>
                  <a:lnTo>
                    <a:pt x="290" y="427"/>
                  </a:lnTo>
                  <a:lnTo>
                    <a:pt x="290" y="427"/>
                  </a:lnTo>
                  <a:lnTo>
                    <a:pt x="280" y="432"/>
                  </a:lnTo>
                  <a:lnTo>
                    <a:pt x="276" y="469"/>
                  </a:lnTo>
                  <a:lnTo>
                    <a:pt x="276" y="469"/>
                  </a:lnTo>
                  <a:lnTo>
                    <a:pt x="278" y="481"/>
                  </a:lnTo>
                  <a:lnTo>
                    <a:pt x="272" y="491"/>
                  </a:lnTo>
                  <a:lnTo>
                    <a:pt x="278" y="507"/>
                  </a:lnTo>
                  <a:lnTo>
                    <a:pt x="278" y="507"/>
                  </a:lnTo>
                  <a:lnTo>
                    <a:pt x="281" y="508"/>
                  </a:lnTo>
                  <a:lnTo>
                    <a:pt x="281" y="508"/>
                  </a:lnTo>
                  <a:lnTo>
                    <a:pt x="276" y="520"/>
                  </a:lnTo>
                  <a:lnTo>
                    <a:pt x="263" y="532"/>
                  </a:lnTo>
                  <a:lnTo>
                    <a:pt x="263" y="532"/>
                  </a:lnTo>
                  <a:lnTo>
                    <a:pt x="263" y="553"/>
                  </a:lnTo>
                  <a:lnTo>
                    <a:pt x="273" y="561"/>
                  </a:lnTo>
                  <a:lnTo>
                    <a:pt x="273" y="561"/>
                  </a:lnTo>
                  <a:lnTo>
                    <a:pt x="291" y="549"/>
                  </a:lnTo>
                  <a:lnTo>
                    <a:pt x="292" y="556"/>
                  </a:lnTo>
                  <a:lnTo>
                    <a:pt x="304" y="564"/>
                  </a:lnTo>
                  <a:lnTo>
                    <a:pt x="304" y="564"/>
                  </a:lnTo>
                  <a:lnTo>
                    <a:pt x="314" y="571"/>
                  </a:lnTo>
                  <a:lnTo>
                    <a:pt x="314" y="571"/>
                  </a:lnTo>
                  <a:lnTo>
                    <a:pt x="319" y="572"/>
                  </a:lnTo>
                  <a:lnTo>
                    <a:pt x="319" y="572"/>
                  </a:lnTo>
                  <a:lnTo>
                    <a:pt x="329" y="569"/>
                  </a:lnTo>
                  <a:lnTo>
                    <a:pt x="329" y="569"/>
                  </a:lnTo>
                  <a:lnTo>
                    <a:pt x="340" y="565"/>
                  </a:lnTo>
                  <a:lnTo>
                    <a:pt x="350" y="569"/>
                  </a:lnTo>
                  <a:lnTo>
                    <a:pt x="350" y="569"/>
                  </a:lnTo>
                  <a:lnTo>
                    <a:pt x="353" y="574"/>
                  </a:lnTo>
                  <a:lnTo>
                    <a:pt x="353" y="574"/>
                  </a:lnTo>
                  <a:lnTo>
                    <a:pt x="354" y="590"/>
                  </a:lnTo>
                  <a:lnTo>
                    <a:pt x="354" y="590"/>
                  </a:lnTo>
                  <a:lnTo>
                    <a:pt x="360" y="598"/>
                  </a:lnTo>
                  <a:lnTo>
                    <a:pt x="360" y="598"/>
                  </a:lnTo>
                  <a:lnTo>
                    <a:pt x="358" y="604"/>
                  </a:lnTo>
                  <a:lnTo>
                    <a:pt x="341" y="597"/>
                  </a:lnTo>
                  <a:lnTo>
                    <a:pt x="330" y="604"/>
                  </a:lnTo>
                  <a:lnTo>
                    <a:pt x="324" y="613"/>
                  </a:lnTo>
                  <a:lnTo>
                    <a:pt x="330" y="628"/>
                  </a:lnTo>
                  <a:lnTo>
                    <a:pt x="328" y="645"/>
                  </a:lnTo>
                  <a:lnTo>
                    <a:pt x="319" y="652"/>
                  </a:lnTo>
                  <a:lnTo>
                    <a:pt x="314" y="675"/>
                  </a:lnTo>
                  <a:lnTo>
                    <a:pt x="306" y="687"/>
                  </a:lnTo>
                  <a:lnTo>
                    <a:pt x="291" y="687"/>
                  </a:lnTo>
                  <a:lnTo>
                    <a:pt x="286" y="692"/>
                  </a:lnTo>
                  <a:lnTo>
                    <a:pt x="272" y="704"/>
                  </a:lnTo>
                  <a:lnTo>
                    <a:pt x="259" y="693"/>
                  </a:lnTo>
                  <a:lnTo>
                    <a:pt x="259" y="693"/>
                  </a:lnTo>
                  <a:lnTo>
                    <a:pt x="234" y="706"/>
                  </a:lnTo>
                  <a:lnTo>
                    <a:pt x="233" y="709"/>
                  </a:lnTo>
                  <a:lnTo>
                    <a:pt x="219" y="709"/>
                  </a:lnTo>
                  <a:lnTo>
                    <a:pt x="219" y="706"/>
                  </a:lnTo>
                  <a:lnTo>
                    <a:pt x="210" y="701"/>
                  </a:lnTo>
                  <a:lnTo>
                    <a:pt x="190" y="693"/>
                  </a:lnTo>
                  <a:lnTo>
                    <a:pt x="190" y="693"/>
                  </a:lnTo>
                  <a:lnTo>
                    <a:pt x="185" y="682"/>
                  </a:lnTo>
                  <a:lnTo>
                    <a:pt x="179" y="68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7" name="Freeform 15">
              <a:extLst>
                <a:ext uri="{FF2B5EF4-FFF2-40B4-BE49-F238E27FC236}">
                  <a16:creationId xmlns:a16="http://schemas.microsoft.com/office/drawing/2014/main" id="{7EF0A18B-ACFE-4DFC-9BCE-1138A34812AC}"/>
                </a:ext>
              </a:extLst>
            </p:cNvPr>
            <p:cNvSpPr>
              <a:spLocks noEditPoints="1"/>
            </p:cNvSpPr>
            <p:nvPr/>
          </p:nvSpPr>
          <p:spPr bwMode="auto">
            <a:xfrm>
              <a:off x="1563688" y="2417763"/>
              <a:ext cx="1128713" cy="1014413"/>
            </a:xfrm>
            <a:custGeom>
              <a:avLst/>
              <a:gdLst>
                <a:gd name="T0" fmla="*/ 105 w 711"/>
                <a:gd name="T1" fmla="*/ 417 h 639"/>
                <a:gd name="T2" fmla="*/ 139 w 711"/>
                <a:gd name="T3" fmla="*/ 379 h 639"/>
                <a:gd name="T4" fmla="*/ 138 w 711"/>
                <a:gd name="T5" fmla="*/ 337 h 639"/>
                <a:gd name="T6" fmla="*/ 121 w 711"/>
                <a:gd name="T7" fmla="*/ 288 h 639"/>
                <a:gd name="T8" fmla="*/ 100 w 711"/>
                <a:gd name="T9" fmla="*/ 293 h 639"/>
                <a:gd name="T10" fmla="*/ 112 w 711"/>
                <a:gd name="T11" fmla="*/ 368 h 639"/>
                <a:gd name="T12" fmla="*/ 143 w 711"/>
                <a:gd name="T13" fmla="*/ 0 h 639"/>
                <a:gd name="T14" fmla="*/ 141 w 711"/>
                <a:gd name="T15" fmla="*/ 399 h 639"/>
                <a:gd name="T16" fmla="*/ 151 w 711"/>
                <a:gd name="T17" fmla="*/ 396 h 639"/>
                <a:gd name="T18" fmla="*/ 670 w 711"/>
                <a:gd name="T19" fmla="*/ 501 h 639"/>
                <a:gd name="T20" fmla="*/ 585 w 711"/>
                <a:gd name="T21" fmla="*/ 472 h 639"/>
                <a:gd name="T22" fmla="*/ 546 w 711"/>
                <a:gd name="T23" fmla="*/ 474 h 639"/>
                <a:gd name="T24" fmla="*/ 511 w 711"/>
                <a:gd name="T25" fmla="*/ 380 h 639"/>
                <a:gd name="T26" fmla="*/ 486 w 711"/>
                <a:gd name="T27" fmla="*/ 288 h 639"/>
                <a:gd name="T28" fmla="*/ 493 w 711"/>
                <a:gd name="T29" fmla="*/ 210 h 639"/>
                <a:gd name="T30" fmla="*/ 594 w 711"/>
                <a:gd name="T31" fmla="*/ 198 h 639"/>
                <a:gd name="T32" fmla="*/ 559 w 711"/>
                <a:gd name="T33" fmla="*/ 145 h 639"/>
                <a:gd name="T34" fmla="*/ 476 w 711"/>
                <a:gd name="T35" fmla="*/ 81 h 639"/>
                <a:gd name="T36" fmla="*/ 331 w 711"/>
                <a:gd name="T37" fmla="*/ 103 h 639"/>
                <a:gd name="T38" fmla="*/ 240 w 711"/>
                <a:gd name="T39" fmla="*/ 36 h 639"/>
                <a:gd name="T40" fmla="*/ 174 w 711"/>
                <a:gd name="T41" fmla="*/ 13 h 639"/>
                <a:gd name="T42" fmla="*/ 113 w 711"/>
                <a:gd name="T43" fmla="*/ 31 h 639"/>
                <a:gd name="T44" fmla="*/ 128 w 711"/>
                <a:gd name="T45" fmla="*/ 55 h 639"/>
                <a:gd name="T46" fmla="*/ 115 w 711"/>
                <a:gd name="T47" fmla="*/ 67 h 639"/>
                <a:gd name="T48" fmla="*/ 143 w 711"/>
                <a:gd name="T49" fmla="*/ 82 h 639"/>
                <a:gd name="T50" fmla="*/ 117 w 711"/>
                <a:gd name="T51" fmla="*/ 109 h 639"/>
                <a:gd name="T52" fmla="*/ 95 w 711"/>
                <a:gd name="T53" fmla="*/ 129 h 639"/>
                <a:gd name="T54" fmla="*/ 89 w 711"/>
                <a:gd name="T55" fmla="*/ 148 h 639"/>
                <a:gd name="T56" fmla="*/ 84 w 711"/>
                <a:gd name="T57" fmla="*/ 129 h 639"/>
                <a:gd name="T58" fmla="*/ 88 w 711"/>
                <a:gd name="T59" fmla="*/ 70 h 639"/>
                <a:gd name="T60" fmla="*/ 83 w 711"/>
                <a:gd name="T61" fmla="*/ 83 h 639"/>
                <a:gd name="T62" fmla="*/ 42 w 711"/>
                <a:gd name="T63" fmla="*/ 93 h 639"/>
                <a:gd name="T64" fmla="*/ 31 w 711"/>
                <a:gd name="T65" fmla="*/ 134 h 639"/>
                <a:gd name="T66" fmla="*/ 22 w 711"/>
                <a:gd name="T67" fmla="*/ 129 h 639"/>
                <a:gd name="T68" fmla="*/ 20 w 711"/>
                <a:gd name="T69" fmla="*/ 142 h 639"/>
                <a:gd name="T70" fmla="*/ 0 w 711"/>
                <a:gd name="T71" fmla="*/ 168 h 639"/>
                <a:gd name="T72" fmla="*/ 37 w 711"/>
                <a:gd name="T73" fmla="*/ 178 h 639"/>
                <a:gd name="T74" fmla="*/ 43 w 711"/>
                <a:gd name="T75" fmla="*/ 208 h 639"/>
                <a:gd name="T76" fmla="*/ 58 w 711"/>
                <a:gd name="T77" fmla="*/ 209 h 639"/>
                <a:gd name="T78" fmla="*/ 68 w 711"/>
                <a:gd name="T79" fmla="*/ 215 h 639"/>
                <a:gd name="T80" fmla="*/ 84 w 711"/>
                <a:gd name="T81" fmla="*/ 280 h 639"/>
                <a:gd name="T82" fmla="*/ 182 w 711"/>
                <a:gd name="T83" fmla="*/ 306 h 639"/>
                <a:gd name="T84" fmla="*/ 177 w 711"/>
                <a:gd name="T85" fmla="*/ 363 h 639"/>
                <a:gd name="T86" fmla="*/ 227 w 711"/>
                <a:gd name="T87" fmla="*/ 341 h 639"/>
                <a:gd name="T88" fmla="*/ 172 w 711"/>
                <a:gd name="T89" fmla="*/ 377 h 639"/>
                <a:gd name="T90" fmla="*/ 180 w 711"/>
                <a:gd name="T91" fmla="*/ 425 h 639"/>
                <a:gd name="T92" fmla="*/ 176 w 711"/>
                <a:gd name="T93" fmla="*/ 519 h 639"/>
                <a:gd name="T94" fmla="*/ 213 w 711"/>
                <a:gd name="T95" fmla="*/ 530 h 639"/>
                <a:gd name="T96" fmla="*/ 234 w 711"/>
                <a:gd name="T97" fmla="*/ 565 h 639"/>
                <a:gd name="T98" fmla="*/ 258 w 711"/>
                <a:gd name="T99" fmla="*/ 607 h 639"/>
                <a:gd name="T100" fmla="*/ 364 w 711"/>
                <a:gd name="T101" fmla="*/ 580 h 639"/>
                <a:gd name="T102" fmla="*/ 442 w 711"/>
                <a:gd name="T103" fmla="*/ 567 h 639"/>
                <a:gd name="T104" fmla="*/ 534 w 711"/>
                <a:gd name="T105" fmla="*/ 563 h 639"/>
                <a:gd name="T106" fmla="*/ 626 w 711"/>
                <a:gd name="T107" fmla="*/ 639 h 639"/>
                <a:gd name="T108" fmla="*/ 711 w 711"/>
                <a:gd name="T109" fmla="*/ 61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1" h="639">
                  <a:moveTo>
                    <a:pt x="115" y="415"/>
                  </a:moveTo>
                  <a:lnTo>
                    <a:pt x="120" y="419"/>
                  </a:lnTo>
                  <a:lnTo>
                    <a:pt x="117" y="419"/>
                  </a:lnTo>
                  <a:lnTo>
                    <a:pt x="115" y="424"/>
                  </a:lnTo>
                  <a:lnTo>
                    <a:pt x="109" y="421"/>
                  </a:lnTo>
                  <a:lnTo>
                    <a:pt x="107" y="424"/>
                  </a:lnTo>
                  <a:lnTo>
                    <a:pt x="105" y="417"/>
                  </a:lnTo>
                  <a:lnTo>
                    <a:pt x="110" y="414"/>
                  </a:lnTo>
                  <a:lnTo>
                    <a:pt x="110" y="408"/>
                  </a:lnTo>
                  <a:lnTo>
                    <a:pt x="114" y="408"/>
                  </a:lnTo>
                  <a:lnTo>
                    <a:pt x="115" y="415"/>
                  </a:lnTo>
                  <a:close/>
                  <a:moveTo>
                    <a:pt x="133" y="374"/>
                  </a:moveTo>
                  <a:lnTo>
                    <a:pt x="138" y="374"/>
                  </a:lnTo>
                  <a:lnTo>
                    <a:pt x="139" y="379"/>
                  </a:lnTo>
                  <a:lnTo>
                    <a:pt x="146" y="382"/>
                  </a:lnTo>
                  <a:lnTo>
                    <a:pt x="144" y="375"/>
                  </a:lnTo>
                  <a:lnTo>
                    <a:pt x="150" y="371"/>
                  </a:lnTo>
                  <a:lnTo>
                    <a:pt x="149" y="361"/>
                  </a:lnTo>
                  <a:lnTo>
                    <a:pt x="136" y="352"/>
                  </a:lnTo>
                  <a:lnTo>
                    <a:pt x="141" y="345"/>
                  </a:lnTo>
                  <a:lnTo>
                    <a:pt x="138" y="337"/>
                  </a:lnTo>
                  <a:lnTo>
                    <a:pt x="138" y="329"/>
                  </a:lnTo>
                  <a:lnTo>
                    <a:pt x="133" y="330"/>
                  </a:lnTo>
                  <a:lnTo>
                    <a:pt x="134" y="320"/>
                  </a:lnTo>
                  <a:lnTo>
                    <a:pt x="124" y="314"/>
                  </a:lnTo>
                  <a:lnTo>
                    <a:pt x="128" y="310"/>
                  </a:lnTo>
                  <a:lnTo>
                    <a:pt x="123" y="304"/>
                  </a:lnTo>
                  <a:lnTo>
                    <a:pt x="121" y="288"/>
                  </a:lnTo>
                  <a:lnTo>
                    <a:pt x="115" y="284"/>
                  </a:lnTo>
                  <a:lnTo>
                    <a:pt x="123" y="279"/>
                  </a:lnTo>
                  <a:lnTo>
                    <a:pt x="123" y="274"/>
                  </a:lnTo>
                  <a:lnTo>
                    <a:pt x="118" y="261"/>
                  </a:lnTo>
                  <a:lnTo>
                    <a:pt x="112" y="258"/>
                  </a:lnTo>
                  <a:lnTo>
                    <a:pt x="93" y="277"/>
                  </a:lnTo>
                  <a:lnTo>
                    <a:pt x="100" y="293"/>
                  </a:lnTo>
                  <a:lnTo>
                    <a:pt x="99" y="319"/>
                  </a:lnTo>
                  <a:lnTo>
                    <a:pt x="104" y="329"/>
                  </a:lnTo>
                  <a:lnTo>
                    <a:pt x="98" y="342"/>
                  </a:lnTo>
                  <a:lnTo>
                    <a:pt x="105" y="341"/>
                  </a:lnTo>
                  <a:lnTo>
                    <a:pt x="102" y="357"/>
                  </a:lnTo>
                  <a:lnTo>
                    <a:pt x="114" y="359"/>
                  </a:lnTo>
                  <a:lnTo>
                    <a:pt x="112" y="368"/>
                  </a:lnTo>
                  <a:lnTo>
                    <a:pt x="120" y="375"/>
                  </a:lnTo>
                  <a:lnTo>
                    <a:pt x="125" y="371"/>
                  </a:lnTo>
                  <a:lnTo>
                    <a:pt x="134" y="371"/>
                  </a:lnTo>
                  <a:lnTo>
                    <a:pt x="133" y="374"/>
                  </a:lnTo>
                  <a:close/>
                  <a:moveTo>
                    <a:pt x="156" y="13"/>
                  </a:moveTo>
                  <a:lnTo>
                    <a:pt x="154" y="3"/>
                  </a:lnTo>
                  <a:lnTo>
                    <a:pt x="143" y="0"/>
                  </a:lnTo>
                  <a:lnTo>
                    <a:pt x="143" y="14"/>
                  </a:lnTo>
                  <a:lnTo>
                    <a:pt x="156" y="13"/>
                  </a:lnTo>
                  <a:close/>
                  <a:moveTo>
                    <a:pt x="151" y="396"/>
                  </a:moveTo>
                  <a:lnTo>
                    <a:pt x="149" y="390"/>
                  </a:lnTo>
                  <a:lnTo>
                    <a:pt x="144" y="390"/>
                  </a:lnTo>
                  <a:lnTo>
                    <a:pt x="139" y="392"/>
                  </a:lnTo>
                  <a:lnTo>
                    <a:pt x="141" y="399"/>
                  </a:lnTo>
                  <a:lnTo>
                    <a:pt x="129" y="393"/>
                  </a:lnTo>
                  <a:lnTo>
                    <a:pt x="125" y="400"/>
                  </a:lnTo>
                  <a:lnTo>
                    <a:pt x="135" y="399"/>
                  </a:lnTo>
                  <a:lnTo>
                    <a:pt x="161" y="408"/>
                  </a:lnTo>
                  <a:lnTo>
                    <a:pt x="161" y="404"/>
                  </a:lnTo>
                  <a:lnTo>
                    <a:pt x="147" y="400"/>
                  </a:lnTo>
                  <a:lnTo>
                    <a:pt x="151" y="396"/>
                  </a:lnTo>
                  <a:close/>
                  <a:moveTo>
                    <a:pt x="701" y="568"/>
                  </a:moveTo>
                  <a:lnTo>
                    <a:pt x="690" y="558"/>
                  </a:lnTo>
                  <a:lnTo>
                    <a:pt x="689" y="544"/>
                  </a:lnTo>
                  <a:lnTo>
                    <a:pt x="695" y="531"/>
                  </a:lnTo>
                  <a:lnTo>
                    <a:pt x="693" y="516"/>
                  </a:lnTo>
                  <a:lnTo>
                    <a:pt x="684" y="500"/>
                  </a:lnTo>
                  <a:lnTo>
                    <a:pt x="670" y="501"/>
                  </a:lnTo>
                  <a:lnTo>
                    <a:pt x="652" y="493"/>
                  </a:lnTo>
                  <a:lnTo>
                    <a:pt x="636" y="504"/>
                  </a:lnTo>
                  <a:lnTo>
                    <a:pt x="625" y="517"/>
                  </a:lnTo>
                  <a:lnTo>
                    <a:pt x="606" y="506"/>
                  </a:lnTo>
                  <a:lnTo>
                    <a:pt x="595" y="489"/>
                  </a:lnTo>
                  <a:lnTo>
                    <a:pt x="592" y="472"/>
                  </a:lnTo>
                  <a:lnTo>
                    <a:pt x="585" y="472"/>
                  </a:lnTo>
                  <a:lnTo>
                    <a:pt x="584" y="511"/>
                  </a:lnTo>
                  <a:lnTo>
                    <a:pt x="579" y="522"/>
                  </a:lnTo>
                  <a:lnTo>
                    <a:pt x="572" y="522"/>
                  </a:lnTo>
                  <a:lnTo>
                    <a:pt x="568" y="506"/>
                  </a:lnTo>
                  <a:lnTo>
                    <a:pt x="555" y="503"/>
                  </a:lnTo>
                  <a:lnTo>
                    <a:pt x="548" y="491"/>
                  </a:lnTo>
                  <a:lnTo>
                    <a:pt x="546" y="474"/>
                  </a:lnTo>
                  <a:lnTo>
                    <a:pt x="535" y="466"/>
                  </a:lnTo>
                  <a:lnTo>
                    <a:pt x="534" y="446"/>
                  </a:lnTo>
                  <a:lnTo>
                    <a:pt x="525" y="436"/>
                  </a:lnTo>
                  <a:lnTo>
                    <a:pt x="517" y="430"/>
                  </a:lnTo>
                  <a:lnTo>
                    <a:pt x="512" y="414"/>
                  </a:lnTo>
                  <a:lnTo>
                    <a:pt x="512" y="394"/>
                  </a:lnTo>
                  <a:lnTo>
                    <a:pt x="511" y="380"/>
                  </a:lnTo>
                  <a:lnTo>
                    <a:pt x="504" y="362"/>
                  </a:lnTo>
                  <a:lnTo>
                    <a:pt x="491" y="355"/>
                  </a:lnTo>
                  <a:lnTo>
                    <a:pt x="482" y="342"/>
                  </a:lnTo>
                  <a:lnTo>
                    <a:pt x="481" y="332"/>
                  </a:lnTo>
                  <a:lnTo>
                    <a:pt x="486" y="320"/>
                  </a:lnTo>
                  <a:lnTo>
                    <a:pt x="486" y="305"/>
                  </a:lnTo>
                  <a:lnTo>
                    <a:pt x="486" y="288"/>
                  </a:lnTo>
                  <a:lnTo>
                    <a:pt x="484" y="272"/>
                  </a:lnTo>
                  <a:lnTo>
                    <a:pt x="487" y="260"/>
                  </a:lnTo>
                  <a:lnTo>
                    <a:pt x="486" y="245"/>
                  </a:lnTo>
                  <a:lnTo>
                    <a:pt x="483" y="235"/>
                  </a:lnTo>
                  <a:lnTo>
                    <a:pt x="478" y="225"/>
                  </a:lnTo>
                  <a:lnTo>
                    <a:pt x="481" y="216"/>
                  </a:lnTo>
                  <a:lnTo>
                    <a:pt x="493" y="210"/>
                  </a:lnTo>
                  <a:lnTo>
                    <a:pt x="506" y="215"/>
                  </a:lnTo>
                  <a:lnTo>
                    <a:pt x="513" y="222"/>
                  </a:lnTo>
                  <a:lnTo>
                    <a:pt x="527" y="230"/>
                  </a:lnTo>
                  <a:lnTo>
                    <a:pt x="539" y="235"/>
                  </a:lnTo>
                  <a:lnTo>
                    <a:pt x="551" y="234"/>
                  </a:lnTo>
                  <a:lnTo>
                    <a:pt x="575" y="195"/>
                  </a:lnTo>
                  <a:lnTo>
                    <a:pt x="594" y="198"/>
                  </a:lnTo>
                  <a:lnTo>
                    <a:pt x="601" y="188"/>
                  </a:lnTo>
                  <a:lnTo>
                    <a:pt x="595" y="171"/>
                  </a:lnTo>
                  <a:lnTo>
                    <a:pt x="580" y="160"/>
                  </a:lnTo>
                  <a:lnTo>
                    <a:pt x="566" y="160"/>
                  </a:lnTo>
                  <a:lnTo>
                    <a:pt x="560" y="157"/>
                  </a:lnTo>
                  <a:lnTo>
                    <a:pt x="561" y="147"/>
                  </a:lnTo>
                  <a:lnTo>
                    <a:pt x="559" y="145"/>
                  </a:lnTo>
                  <a:lnTo>
                    <a:pt x="551" y="141"/>
                  </a:lnTo>
                  <a:lnTo>
                    <a:pt x="550" y="129"/>
                  </a:lnTo>
                  <a:lnTo>
                    <a:pt x="537" y="119"/>
                  </a:lnTo>
                  <a:lnTo>
                    <a:pt x="532" y="108"/>
                  </a:lnTo>
                  <a:lnTo>
                    <a:pt x="507" y="104"/>
                  </a:lnTo>
                  <a:lnTo>
                    <a:pt x="491" y="88"/>
                  </a:lnTo>
                  <a:lnTo>
                    <a:pt x="476" y="81"/>
                  </a:lnTo>
                  <a:lnTo>
                    <a:pt x="463" y="81"/>
                  </a:lnTo>
                  <a:lnTo>
                    <a:pt x="449" y="90"/>
                  </a:lnTo>
                  <a:lnTo>
                    <a:pt x="424" y="99"/>
                  </a:lnTo>
                  <a:lnTo>
                    <a:pt x="388" y="90"/>
                  </a:lnTo>
                  <a:lnTo>
                    <a:pt x="371" y="102"/>
                  </a:lnTo>
                  <a:lnTo>
                    <a:pt x="348" y="107"/>
                  </a:lnTo>
                  <a:lnTo>
                    <a:pt x="331" y="103"/>
                  </a:lnTo>
                  <a:lnTo>
                    <a:pt x="323" y="78"/>
                  </a:lnTo>
                  <a:lnTo>
                    <a:pt x="318" y="77"/>
                  </a:lnTo>
                  <a:lnTo>
                    <a:pt x="310" y="58"/>
                  </a:lnTo>
                  <a:lnTo>
                    <a:pt x="310" y="51"/>
                  </a:lnTo>
                  <a:lnTo>
                    <a:pt x="274" y="41"/>
                  </a:lnTo>
                  <a:lnTo>
                    <a:pt x="271" y="37"/>
                  </a:lnTo>
                  <a:lnTo>
                    <a:pt x="240" y="36"/>
                  </a:lnTo>
                  <a:lnTo>
                    <a:pt x="207" y="16"/>
                  </a:lnTo>
                  <a:lnTo>
                    <a:pt x="196" y="15"/>
                  </a:lnTo>
                  <a:lnTo>
                    <a:pt x="188" y="4"/>
                  </a:lnTo>
                  <a:lnTo>
                    <a:pt x="178" y="0"/>
                  </a:lnTo>
                  <a:lnTo>
                    <a:pt x="175" y="3"/>
                  </a:lnTo>
                  <a:lnTo>
                    <a:pt x="171" y="10"/>
                  </a:lnTo>
                  <a:lnTo>
                    <a:pt x="174" y="13"/>
                  </a:lnTo>
                  <a:lnTo>
                    <a:pt x="161" y="25"/>
                  </a:lnTo>
                  <a:lnTo>
                    <a:pt x="166" y="34"/>
                  </a:lnTo>
                  <a:lnTo>
                    <a:pt x="160" y="37"/>
                  </a:lnTo>
                  <a:lnTo>
                    <a:pt x="146" y="30"/>
                  </a:lnTo>
                  <a:lnTo>
                    <a:pt x="126" y="29"/>
                  </a:lnTo>
                  <a:lnTo>
                    <a:pt x="117" y="34"/>
                  </a:lnTo>
                  <a:lnTo>
                    <a:pt x="113" y="31"/>
                  </a:lnTo>
                  <a:lnTo>
                    <a:pt x="103" y="40"/>
                  </a:lnTo>
                  <a:lnTo>
                    <a:pt x="99" y="37"/>
                  </a:lnTo>
                  <a:lnTo>
                    <a:pt x="100" y="46"/>
                  </a:lnTo>
                  <a:lnTo>
                    <a:pt x="117" y="50"/>
                  </a:lnTo>
                  <a:lnTo>
                    <a:pt x="120" y="47"/>
                  </a:lnTo>
                  <a:lnTo>
                    <a:pt x="123" y="53"/>
                  </a:lnTo>
                  <a:lnTo>
                    <a:pt x="128" y="55"/>
                  </a:lnTo>
                  <a:lnTo>
                    <a:pt x="119" y="61"/>
                  </a:lnTo>
                  <a:lnTo>
                    <a:pt x="117" y="56"/>
                  </a:lnTo>
                  <a:lnTo>
                    <a:pt x="104" y="56"/>
                  </a:lnTo>
                  <a:lnTo>
                    <a:pt x="103" y="61"/>
                  </a:lnTo>
                  <a:lnTo>
                    <a:pt x="110" y="60"/>
                  </a:lnTo>
                  <a:lnTo>
                    <a:pt x="110" y="66"/>
                  </a:lnTo>
                  <a:lnTo>
                    <a:pt x="115" y="67"/>
                  </a:lnTo>
                  <a:lnTo>
                    <a:pt x="114" y="73"/>
                  </a:lnTo>
                  <a:lnTo>
                    <a:pt x="119" y="68"/>
                  </a:lnTo>
                  <a:lnTo>
                    <a:pt x="125" y="70"/>
                  </a:lnTo>
                  <a:lnTo>
                    <a:pt x="129" y="78"/>
                  </a:lnTo>
                  <a:lnTo>
                    <a:pt x="138" y="72"/>
                  </a:lnTo>
                  <a:lnTo>
                    <a:pt x="141" y="74"/>
                  </a:lnTo>
                  <a:lnTo>
                    <a:pt x="143" y="82"/>
                  </a:lnTo>
                  <a:lnTo>
                    <a:pt x="135" y="84"/>
                  </a:lnTo>
                  <a:lnTo>
                    <a:pt x="138" y="90"/>
                  </a:lnTo>
                  <a:lnTo>
                    <a:pt x="147" y="94"/>
                  </a:lnTo>
                  <a:lnTo>
                    <a:pt x="131" y="99"/>
                  </a:lnTo>
                  <a:lnTo>
                    <a:pt x="133" y="107"/>
                  </a:lnTo>
                  <a:lnTo>
                    <a:pt x="123" y="105"/>
                  </a:lnTo>
                  <a:lnTo>
                    <a:pt x="117" y="109"/>
                  </a:lnTo>
                  <a:lnTo>
                    <a:pt x="120" y="120"/>
                  </a:lnTo>
                  <a:lnTo>
                    <a:pt x="113" y="126"/>
                  </a:lnTo>
                  <a:lnTo>
                    <a:pt x="117" y="135"/>
                  </a:lnTo>
                  <a:lnTo>
                    <a:pt x="107" y="126"/>
                  </a:lnTo>
                  <a:lnTo>
                    <a:pt x="109" y="118"/>
                  </a:lnTo>
                  <a:lnTo>
                    <a:pt x="100" y="116"/>
                  </a:lnTo>
                  <a:lnTo>
                    <a:pt x="95" y="129"/>
                  </a:lnTo>
                  <a:lnTo>
                    <a:pt x="100" y="132"/>
                  </a:lnTo>
                  <a:lnTo>
                    <a:pt x="99" y="139"/>
                  </a:lnTo>
                  <a:lnTo>
                    <a:pt x="103" y="145"/>
                  </a:lnTo>
                  <a:lnTo>
                    <a:pt x="98" y="141"/>
                  </a:lnTo>
                  <a:lnTo>
                    <a:pt x="93" y="146"/>
                  </a:lnTo>
                  <a:lnTo>
                    <a:pt x="89" y="144"/>
                  </a:lnTo>
                  <a:lnTo>
                    <a:pt x="89" y="148"/>
                  </a:lnTo>
                  <a:lnTo>
                    <a:pt x="84" y="148"/>
                  </a:lnTo>
                  <a:lnTo>
                    <a:pt x="83" y="153"/>
                  </a:lnTo>
                  <a:lnTo>
                    <a:pt x="78" y="142"/>
                  </a:lnTo>
                  <a:lnTo>
                    <a:pt x="79" y="139"/>
                  </a:lnTo>
                  <a:lnTo>
                    <a:pt x="94" y="134"/>
                  </a:lnTo>
                  <a:lnTo>
                    <a:pt x="95" y="131"/>
                  </a:lnTo>
                  <a:lnTo>
                    <a:pt x="84" y="129"/>
                  </a:lnTo>
                  <a:lnTo>
                    <a:pt x="86" y="123"/>
                  </a:lnTo>
                  <a:lnTo>
                    <a:pt x="93" y="105"/>
                  </a:lnTo>
                  <a:lnTo>
                    <a:pt x="102" y="100"/>
                  </a:lnTo>
                  <a:lnTo>
                    <a:pt x="97" y="100"/>
                  </a:lnTo>
                  <a:lnTo>
                    <a:pt x="97" y="93"/>
                  </a:lnTo>
                  <a:lnTo>
                    <a:pt x="88" y="86"/>
                  </a:lnTo>
                  <a:lnTo>
                    <a:pt x="88" y="70"/>
                  </a:lnTo>
                  <a:lnTo>
                    <a:pt x="93" y="63"/>
                  </a:lnTo>
                  <a:lnTo>
                    <a:pt x="88" y="63"/>
                  </a:lnTo>
                  <a:lnTo>
                    <a:pt x="84" y="58"/>
                  </a:lnTo>
                  <a:lnTo>
                    <a:pt x="89" y="57"/>
                  </a:lnTo>
                  <a:lnTo>
                    <a:pt x="89" y="50"/>
                  </a:lnTo>
                  <a:lnTo>
                    <a:pt x="78" y="58"/>
                  </a:lnTo>
                  <a:lnTo>
                    <a:pt x="83" y="83"/>
                  </a:lnTo>
                  <a:lnTo>
                    <a:pt x="79" y="90"/>
                  </a:lnTo>
                  <a:lnTo>
                    <a:pt x="81" y="95"/>
                  </a:lnTo>
                  <a:lnTo>
                    <a:pt x="63" y="90"/>
                  </a:lnTo>
                  <a:lnTo>
                    <a:pt x="64" y="87"/>
                  </a:lnTo>
                  <a:lnTo>
                    <a:pt x="58" y="87"/>
                  </a:lnTo>
                  <a:lnTo>
                    <a:pt x="46" y="97"/>
                  </a:lnTo>
                  <a:lnTo>
                    <a:pt x="42" y="93"/>
                  </a:lnTo>
                  <a:lnTo>
                    <a:pt x="40" y="104"/>
                  </a:lnTo>
                  <a:lnTo>
                    <a:pt x="30" y="103"/>
                  </a:lnTo>
                  <a:lnTo>
                    <a:pt x="37" y="109"/>
                  </a:lnTo>
                  <a:lnTo>
                    <a:pt x="32" y="113"/>
                  </a:lnTo>
                  <a:lnTo>
                    <a:pt x="36" y="120"/>
                  </a:lnTo>
                  <a:lnTo>
                    <a:pt x="41" y="120"/>
                  </a:lnTo>
                  <a:lnTo>
                    <a:pt x="31" y="134"/>
                  </a:lnTo>
                  <a:lnTo>
                    <a:pt x="37" y="141"/>
                  </a:lnTo>
                  <a:lnTo>
                    <a:pt x="32" y="141"/>
                  </a:lnTo>
                  <a:lnTo>
                    <a:pt x="40" y="163"/>
                  </a:lnTo>
                  <a:lnTo>
                    <a:pt x="31" y="145"/>
                  </a:lnTo>
                  <a:lnTo>
                    <a:pt x="27" y="147"/>
                  </a:lnTo>
                  <a:lnTo>
                    <a:pt x="27" y="129"/>
                  </a:lnTo>
                  <a:lnTo>
                    <a:pt x="22" y="129"/>
                  </a:lnTo>
                  <a:lnTo>
                    <a:pt x="22" y="124"/>
                  </a:lnTo>
                  <a:lnTo>
                    <a:pt x="20" y="127"/>
                  </a:lnTo>
                  <a:lnTo>
                    <a:pt x="16" y="126"/>
                  </a:lnTo>
                  <a:lnTo>
                    <a:pt x="20" y="131"/>
                  </a:lnTo>
                  <a:lnTo>
                    <a:pt x="15" y="131"/>
                  </a:lnTo>
                  <a:lnTo>
                    <a:pt x="21" y="137"/>
                  </a:lnTo>
                  <a:lnTo>
                    <a:pt x="20" y="142"/>
                  </a:lnTo>
                  <a:lnTo>
                    <a:pt x="14" y="147"/>
                  </a:lnTo>
                  <a:lnTo>
                    <a:pt x="17" y="151"/>
                  </a:lnTo>
                  <a:lnTo>
                    <a:pt x="15" y="158"/>
                  </a:lnTo>
                  <a:lnTo>
                    <a:pt x="10" y="163"/>
                  </a:lnTo>
                  <a:lnTo>
                    <a:pt x="9" y="160"/>
                  </a:lnTo>
                  <a:lnTo>
                    <a:pt x="9" y="166"/>
                  </a:lnTo>
                  <a:lnTo>
                    <a:pt x="0" y="168"/>
                  </a:lnTo>
                  <a:lnTo>
                    <a:pt x="5" y="182"/>
                  </a:lnTo>
                  <a:lnTo>
                    <a:pt x="10" y="182"/>
                  </a:lnTo>
                  <a:lnTo>
                    <a:pt x="3" y="205"/>
                  </a:lnTo>
                  <a:lnTo>
                    <a:pt x="19" y="193"/>
                  </a:lnTo>
                  <a:lnTo>
                    <a:pt x="12" y="174"/>
                  </a:lnTo>
                  <a:lnTo>
                    <a:pt x="20" y="179"/>
                  </a:lnTo>
                  <a:lnTo>
                    <a:pt x="37" y="178"/>
                  </a:lnTo>
                  <a:lnTo>
                    <a:pt x="32" y="184"/>
                  </a:lnTo>
                  <a:lnTo>
                    <a:pt x="42" y="189"/>
                  </a:lnTo>
                  <a:lnTo>
                    <a:pt x="48" y="187"/>
                  </a:lnTo>
                  <a:lnTo>
                    <a:pt x="42" y="198"/>
                  </a:lnTo>
                  <a:lnTo>
                    <a:pt x="47" y="195"/>
                  </a:lnTo>
                  <a:lnTo>
                    <a:pt x="51" y="198"/>
                  </a:lnTo>
                  <a:lnTo>
                    <a:pt x="43" y="208"/>
                  </a:lnTo>
                  <a:lnTo>
                    <a:pt x="26" y="200"/>
                  </a:lnTo>
                  <a:lnTo>
                    <a:pt x="17" y="208"/>
                  </a:lnTo>
                  <a:lnTo>
                    <a:pt x="20" y="224"/>
                  </a:lnTo>
                  <a:lnTo>
                    <a:pt x="38" y="225"/>
                  </a:lnTo>
                  <a:lnTo>
                    <a:pt x="45" y="214"/>
                  </a:lnTo>
                  <a:lnTo>
                    <a:pt x="56" y="213"/>
                  </a:lnTo>
                  <a:lnTo>
                    <a:pt x="58" y="209"/>
                  </a:lnTo>
                  <a:lnTo>
                    <a:pt x="57" y="200"/>
                  </a:lnTo>
                  <a:lnTo>
                    <a:pt x="67" y="200"/>
                  </a:lnTo>
                  <a:lnTo>
                    <a:pt x="77" y="193"/>
                  </a:lnTo>
                  <a:lnTo>
                    <a:pt x="78" y="197"/>
                  </a:lnTo>
                  <a:lnTo>
                    <a:pt x="74" y="198"/>
                  </a:lnTo>
                  <a:lnTo>
                    <a:pt x="74" y="209"/>
                  </a:lnTo>
                  <a:lnTo>
                    <a:pt x="68" y="215"/>
                  </a:lnTo>
                  <a:lnTo>
                    <a:pt x="71" y="226"/>
                  </a:lnTo>
                  <a:lnTo>
                    <a:pt x="81" y="227"/>
                  </a:lnTo>
                  <a:lnTo>
                    <a:pt x="87" y="239"/>
                  </a:lnTo>
                  <a:lnTo>
                    <a:pt x="87" y="255"/>
                  </a:lnTo>
                  <a:lnTo>
                    <a:pt x="82" y="258"/>
                  </a:lnTo>
                  <a:lnTo>
                    <a:pt x="79" y="272"/>
                  </a:lnTo>
                  <a:lnTo>
                    <a:pt x="84" y="280"/>
                  </a:lnTo>
                  <a:lnTo>
                    <a:pt x="117" y="252"/>
                  </a:lnTo>
                  <a:lnTo>
                    <a:pt x="138" y="258"/>
                  </a:lnTo>
                  <a:lnTo>
                    <a:pt x="162" y="276"/>
                  </a:lnTo>
                  <a:lnTo>
                    <a:pt x="166" y="290"/>
                  </a:lnTo>
                  <a:lnTo>
                    <a:pt x="162" y="299"/>
                  </a:lnTo>
                  <a:lnTo>
                    <a:pt x="175" y="313"/>
                  </a:lnTo>
                  <a:lnTo>
                    <a:pt x="182" y="306"/>
                  </a:lnTo>
                  <a:lnTo>
                    <a:pt x="202" y="321"/>
                  </a:lnTo>
                  <a:lnTo>
                    <a:pt x="181" y="310"/>
                  </a:lnTo>
                  <a:lnTo>
                    <a:pt x="171" y="321"/>
                  </a:lnTo>
                  <a:lnTo>
                    <a:pt x="170" y="337"/>
                  </a:lnTo>
                  <a:lnTo>
                    <a:pt x="174" y="351"/>
                  </a:lnTo>
                  <a:lnTo>
                    <a:pt x="180" y="357"/>
                  </a:lnTo>
                  <a:lnTo>
                    <a:pt x="177" y="363"/>
                  </a:lnTo>
                  <a:lnTo>
                    <a:pt x="191" y="357"/>
                  </a:lnTo>
                  <a:lnTo>
                    <a:pt x="192" y="350"/>
                  </a:lnTo>
                  <a:lnTo>
                    <a:pt x="196" y="350"/>
                  </a:lnTo>
                  <a:lnTo>
                    <a:pt x="208" y="334"/>
                  </a:lnTo>
                  <a:lnTo>
                    <a:pt x="221" y="338"/>
                  </a:lnTo>
                  <a:lnTo>
                    <a:pt x="232" y="335"/>
                  </a:lnTo>
                  <a:lnTo>
                    <a:pt x="227" y="341"/>
                  </a:lnTo>
                  <a:lnTo>
                    <a:pt x="213" y="338"/>
                  </a:lnTo>
                  <a:lnTo>
                    <a:pt x="209" y="352"/>
                  </a:lnTo>
                  <a:lnTo>
                    <a:pt x="202" y="351"/>
                  </a:lnTo>
                  <a:lnTo>
                    <a:pt x="195" y="358"/>
                  </a:lnTo>
                  <a:lnTo>
                    <a:pt x="188" y="358"/>
                  </a:lnTo>
                  <a:lnTo>
                    <a:pt x="177" y="367"/>
                  </a:lnTo>
                  <a:lnTo>
                    <a:pt x="172" y="377"/>
                  </a:lnTo>
                  <a:lnTo>
                    <a:pt x="171" y="392"/>
                  </a:lnTo>
                  <a:lnTo>
                    <a:pt x="180" y="392"/>
                  </a:lnTo>
                  <a:lnTo>
                    <a:pt x="202" y="408"/>
                  </a:lnTo>
                  <a:lnTo>
                    <a:pt x="218" y="411"/>
                  </a:lnTo>
                  <a:lnTo>
                    <a:pt x="206" y="410"/>
                  </a:lnTo>
                  <a:lnTo>
                    <a:pt x="186" y="424"/>
                  </a:lnTo>
                  <a:lnTo>
                    <a:pt x="180" y="425"/>
                  </a:lnTo>
                  <a:lnTo>
                    <a:pt x="202" y="458"/>
                  </a:lnTo>
                  <a:lnTo>
                    <a:pt x="193" y="473"/>
                  </a:lnTo>
                  <a:lnTo>
                    <a:pt x="198" y="495"/>
                  </a:lnTo>
                  <a:lnTo>
                    <a:pt x="191" y="504"/>
                  </a:lnTo>
                  <a:lnTo>
                    <a:pt x="191" y="515"/>
                  </a:lnTo>
                  <a:lnTo>
                    <a:pt x="187" y="519"/>
                  </a:lnTo>
                  <a:lnTo>
                    <a:pt x="176" y="519"/>
                  </a:lnTo>
                  <a:lnTo>
                    <a:pt x="176" y="531"/>
                  </a:lnTo>
                  <a:lnTo>
                    <a:pt x="181" y="536"/>
                  </a:lnTo>
                  <a:lnTo>
                    <a:pt x="182" y="525"/>
                  </a:lnTo>
                  <a:lnTo>
                    <a:pt x="188" y="522"/>
                  </a:lnTo>
                  <a:lnTo>
                    <a:pt x="201" y="527"/>
                  </a:lnTo>
                  <a:lnTo>
                    <a:pt x="206" y="536"/>
                  </a:lnTo>
                  <a:lnTo>
                    <a:pt x="213" y="530"/>
                  </a:lnTo>
                  <a:lnTo>
                    <a:pt x="226" y="541"/>
                  </a:lnTo>
                  <a:lnTo>
                    <a:pt x="232" y="554"/>
                  </a:lnTo>
                  <a:lnTo>
                    <a:pt x="235" y="552"/>
                  </a:lnTo>
                  <a:lnTo>
                    <a:pt x="240" y="553"/>
                  </a:lnTo>
                  <a:lnTo>
                    <a:pt x="240" y="558"/>
                  </a:lnTo>
                  <a:lnTo>
                    <a:pt x="247" y="556"/>
                  </a:lnTo>
                  <a:lnTo>
                    <a:pt x="234" y="565"/>
                  </a:lnTo>
                  <a:lnTo>
                    <a:pt x="239" y="564"/>
                  </a:lnTo>
                  <a:lnTo>
                    <a:pt x="242" y="579"/>
                  </a:lnTo>
                  <a:lnTo>
                    <a:pt x="247" y="578"/>
                  </a:lnTo>
                  <a:lnTo>
                    <a:pt x="258" y="590"/>
                  </a:lnTo>
                  <a:lnTo>
                    <a:pt x="254" y="593"/>
                  </a:lnTo>
                  <a:lnTo>
                    <a:pt x="254" y="604"/>
                  </a:lnTo>
                  <a:lnTo>
                    <a:pt x="258" y="607"/>
                  </a:lnTo>
                  <a:lnTo>
                    <a:pt x="263" y="604"/>
                  </a:lnTo>
                  <a:lnTo>
                    <a:pt x="284" y="609"/>
                  </a:lnTo>
                  <a:lnTo>
                    <a:pt x="291" y="599"/>
                  </a:lnTo>
                  <a:lnTo>
                    <a:pt x="294" y="600"/>
                  </a:lnTo>
                  <a:lnTo>
                    <a:pt x="300" y="598"/>
                  </a:lnTo>
                  <a:lnTo>
                    <a:pt x="307" y="604"/>
                  </a:lnTo>
                  <a:lnTo>
                    <a:pt x="364" y="580"/>
                  </a:lnTo>
                  <a:lnTo>
                    <a:pt x="364" y="538"/>
                  </a:lnTo>
                  <a:lnTo>
                    <a:pt x="388" y="526"/>
                  </a:lnTo>
                  <a:lnTo>
                    <a:pt x="405" y="528"/>
                  </a:lnTo>
                  <a:lnTo>
                    <a:pt x="424" y="540"/>
                  </a:lnTo>
                  <a:lnTo>
                    <a:pt x="430" y="538"/>
                  </a:lnTo>
                  <a:lnTo>
                    <a:pt x="441" y="548"/>
                  </a:lnTo>
                  <a:lnTo>
                    <a:pt x="442" y="567"/>
                  </a:lnTo>
                  <a:lnTo>
                    <a:pt x="455" y="567"/>
                  </a:lnTo>
                  <a:lnTo>
                    <a:pt x="457" y="577"/>
                  </a:lnTo>
                  <a:lnTo>
                    <a:pt x="470" y="578"/>
                  </a:lnTo>
                  <a:lnTo>
                    <a:pt x="497" y="568"/>
                  </a:lnTo>
                  <a:lnTo>
                    <a:pt x="512" y="577"/>
                  </a:lnTo>
                  <a:lnTo>
                    <a:pt x="538" y="575"/>
                  </a:lnTo>
                  <a:lnTo>
                    <a:pt x="534" y="563"/>
                  </a:lnTo>
                  <a:lnTo>
                    <a:pt x="555" y="564"/>
                  </a:lnTo>
                  <a:lnTo>
                    <a:pt x="568" y="554"/>
                  </a:lnTo>
                  <a:lnTo>
                    <a:pt x="572" y="563"/>
                  </a:lnTo>
                  <a:lnTo>
                    <a:pt x="587" y="588"/>
                  </a:lnTo>
                  <a:lnTo>
                    <a:pt x="598" y="622"/>
                  </a:lnTo>
                  <a:lnTo>
                    <a:pt x="622" y="615"/>
                  </a:lnTo>
                  <a:lnTo>
                    <a:pt x="626" y="639"/>
                  </a:lnTo>
                  <a:lnTo>
                    <a:pt x="658" y="638"/>
                  </a:lnTo>
                  <a:lnTo>
                    <a:pt x="663" y="628"/>
                  </a:lnTo>
                  <a:lnTo>
                    <a:pt x="663" y="617"/>
                  </a:lnTo>
                  <a:lnTo>
                    <a:pt x="668" y="617"/>
                  </a:lnTo>
                  <a:lnTo>
                    <a:pt x="678" y="612"/>
                  </a:lnTo>
                  <a:lnTo>
                    <a:pt x="698" y="623"/>
                  </a:lnTo>
                  <a:lnTo>
                    <a:pt x="711" y="610"/>
                  </a:lnTo>
                  <a:lnTo>
                    <a:pt x="711" y="598"/>
                  </a:lnTo>
                  <a:lnTo>
                    <a:pt x="701" y="56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8" name="Freeform 16">
              <a:extLst>
                <a:ext uri="{FF2B5EF4-FFF2-40B4-BE49-F238E27FC236}">
                  <a16:creationId xmlns:a16="http://schemas.microsoft.com/office/drawing/2014/main" id="{3511D433-6721-460B-A39C-5F3F90202505}"/>
                </a:ext>
              </a:extLst>
            </p:cNvPr>
            <p:cNvSpPr>
              <a:spLocks/>
            </p:cNvSpPr>
            <p:nvPr/>
          </p:nvSpPr>
          <p:spPr bwMode="auto">
            <a:xfrm>
              <a:off x="1795463" y="3252788"/>
              <a:ext cx="1103313" cy="781050"/>
            </a:xfrm>
            <a:custGeom>
              <a:avLst/>
              <a:gdLst>
                <a:gd name="T0" fmla="*/ 218 w 695"/>
                <a:gd name="T1" fmla="*/ 12 h 492"/>
                <a:gd name="T2" fmla="*/ 295 w 695"/>
                <a:gd name="T3" fmla="*/ 22 h 492"/>
                <a:gd name="T4" fmla="*/ 351 w 695"/>
                <a:gd name="T5" fmla="*/ 42 h 492"/>
                <a:gd name="T6" fmla="*/ 409 w 695"/>
                <a:gd name="T7" fmla="*/ 38 h 492"/>
                <a:gd name="T8" fmla="*/ 452 w 695"/>
                <a:gd name="T9" fmla="*/ 96 h 492"/>
                <a:gd name="T10" fmla="*/ 517 w 695"/>
                <a:gd name="T11" fmla="*/ 102 h 492"/>
                <a:gd name="T12" fmla="*/ 552 w 695"/>
                <a:gd name="T13" fmla="*/ 97 h 492"/>
                <a:gd name="T14" fmla="*/ 576 w 695"/>
                <a:gd name="T15" fmla="*/ 80 h 492"/>
                <a:gd name="T16" fmla="*/ 619 w 695"/>
                <a:gd name="T17" fmla="*/ 96 h 492"/>
                <a:gd name="T18" fmla="*/ 672 w 695"/>
                <a:gd name="T19" fmla="*/ 79 h 492"/>
                <a:gd name="T20" fmla="*/ 677 w 695"/>
                <a:gd name="T21" fmla="*/ 154 h 492"/>
                <a:gd name="T22" fmla="*/ 636 w 695"/>
                <a:gd name="T23" fmla="*/ 192 h 492"/>
                <a:gd name="T24" fmla="*/ 615 w 695"/>
                <a:gd name="T25" fmla="*/ 212 h 492"/>
                <a:gd name="T26" fmla="*/ 581 w 695"/>
                <a:gd name="T27" fmla="*/ 273 h 492"/>
                <a:gd name="T28" fmla="*/ 570 w 695"/>
                <a:gd name="T29" fmla="*/ 360 h 492"/>
                <a:gd name="T30" fmla="*/ 579 w 695"/>
                <a:gd name="T31" fmla="*/ 412 h 492"/>
                <a:gd name="T32" fmla="*/ 560 w 695"/>
                <a:gd name="T33" fmla="*/ 466 h 492"/>
                <a:gd name="T34" fmla="*/ 552 w 695"/>
                <a:gd name="T35" fmla="*/ 492 h 492"/>
                <a:gd name="T36" fmla="*/ 488 w 695"/>
                <a:gd name="T37" fmla="*/ 460 h 492"/>
                <a:gd name="T38" fmla="*/ 456 w 695"/>
                <a:gd name="T39" fmla="*/ 486 h 492"/>
                <a:gd name="T40" fmla="*/ 393 w 695"/>
                <a:gd name="T41" fmla="*/ 485 h 492"/>
                <a:gd name="T42" fmla="*/ 361 w 695"/>
                <a:gd name="T43" fmla="*/ 477 h 492"/>
                <a:gd name="T44" fmla="*/ 336 w 695"/>
                <a:gd name="T45" fmla="*/ 491 h 492"/>
                <a:gd name="T46" fmla="*/ 315 w 695"/>
                <a:gd name="T47" fmla="*/ 461 h 492"/>
                <a:gd name="T48" fmla="*/ 305 w 695"/>
                <a:gd name="T49" fmla="*/ 432 h 492"/>
                <a:gd name="T50" fmla="*/ 279 w 695"/>
                <a:gd name="T51" fmla="*/ 414 h 492"/>
                <a:gd name="T52" fmla="*/ 255 w 695"/>
                <a:gd name="T53" fmla="*/ 433 h 492"/>
                <a:gd name="T54" fmla="*/ 203 w 695"/>
                <a:gd name="T55" fmla="*/ 387 h 492"/>
                <a:gd name="T56" fmla="*/ 184 w 695"/>
                <a:gd name="T57" fmla="*/ 394 h 492"/>
                <a:gd name="T58" fmla="*/ 166 w 695"/>
                <a:gd name="T59" fmla="*/ 427 h 492"/>
                <a:gd name="T60" fmla="*/ 156 w 695"/>
                <a:gd name="T61" fmla="*/ 453 h 492"/>
                <a:gd name="T62" fmla="*/ 122 w 695"/>
                <a:gd name="T63" fmla="*/ 471 h 492"/>
                <a:gd name="T64" fmla="*/ 89 w 695"/>
                <a:gd name="T65" fmla="*/ 481 h 492"/>
                <a:gd name="T66" fmla="*/ 51 w 695"/>
                <a:gd name="T67" fmla="*/ 454 h 492"/>
                <a:gd name="T68" fmla="*/ 20 w 695"/>
                <a:gd name="T69" fmla="*/ 405 h 492"/>
                <a:gd name="T70" fmla="*/ 34 w 695"/>
                <a:gd name="T71" fmla="*/ 353 h 492"/>
                <a:gd name="T72" fmla="*/ 78 w 695"/>
                <a:gd name="T73" fmla="*/ 349 h 492"/>
                <a:gd name="T74" fmla="*/ 103 w 695"/>
                <a:gd name="T75" fmla="*/ 327 h 492"/>
                <a:gd name="T76" fmla="*/ 107 w 695"/>
                <a:gd name="T77" fmla="*/ 318 h 492"/>
                <a:gd name="T78" fmla="*/ 78 w 695"/>
                <a:gd name="T79" fmla="*/ 313 h 492"/>
                <a:gd name="T80" fmla="*/ 41 w 695"/>
                <a:gd name="T81" fmla="*/ 317 h 492"/>
                <a:gd name="T82" fmla="*/ 14 w 695"/>
                <a:gd name="T83" fmla="*/ 303 h 492"/>
                <a:gd name="T84" fmla="*/ 60 w 695"/>
                <a:gd name="T85" fmla="*/ 254 h 492"/>
                <a:gd name="T86" fmla="*/ 94 w 695"/>
                <a:gd name="T87" fmla="*/ 196 h 492"/>
                <a:gd name="T88" fmla="*/ 165 w 695"/>
                <a:gd name="T89" fmla="*/ 227 h 492"/>
                <a:gd name="T90" fmla="*/ 119 w 695"/>
                <a:gd name="T91" fmla="*/ 173 h 492"/>
                <a:gd name="T92" fmla="*/ 172 w 695"/>
                <a:gd name="T93" fmla="*/ 144 h 492"/>
                <a:gd name="T94" fmla="*/ 134 w 695"/>
                <a:gd name="T95" fmla="*/ 148 h 492"/>
                <a:gd name="T96" fmla="*/ 65 w 695"/>
                <a:gd name="T97" fmla="*/ 113 h 492"/>
                <a:gd name="T98" fmla="*/ 88 w 695"/>
                <a:gd name="T99" fmla="*/ 100 h 492"/>
                <a:gd name="T100" fmla="*/ 151 w 695"/>
                <a:gd name="T101" fmla="*/ 8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5" h="492">
                  <a:moveTo>
                    <a:pt x="148" y="74"/>
                  </a:moveTo>
                  <a:lnTo>
                    <a:pt x="154" y="72"/>
                  </a:lnTo>
                  <a:lnTo>
                    <a:pt x="161" y="78"/>
                  </a:lnTo>
                  <a:lnTo>
                    <a:pt x="218" y="54"/>
                  </a:lnTo>
                  <a:lnTo>
                    <a:pt x="218" y="12"/>
                  </a:lnTo>
                  <a:lnTo>
                    <a:pt x="242" y="0"/>
                  </a:lnTo>
                  <a:lnTo>
                    <a:pt x="259" y="2"/>
                  </a:lnTo>
                  <a:lnTo>
                    <a:pt x="278" y="14"/>
                  </a:lnTo>
                  <a:lnTo>
                    <a:pt x="284" y="12"/>
                  </a:lnTo>
                  <a:lnTo>
                    <a:pt x="295" y="22"/>
                  </a:lnTo>
                  <a:lnTo>
                    <a:pt x="296" y="41"/>
                  </a:lnTo>
                  <a:lnTo>
                    <a:pt x="309" y="41"/>
                  </a:lnTo>
                  <a:lnTo>
                    <a:pt x="311" y="51"/>
                  </a:lnTo>
                  <a:lnTo>
                    <a:pt x="324" y="52"/>
                  </a:lnTo>
                  <a:lnTo>
                    <a:pt x="351" y="42"/>
                  </a:lnTo>
                  <a:lnTo>
                    <a:pt x="366" y="51"/>
                  </a:lnTo>
                  <a:lnTo>
                    <a:pt x="392" y="49"/>
                  </a:lnTo>
                  <a:lnTo>
                    <a:pt x="388" y="37"/>
                  </a:lnTo>
                  <a:lnTo>
                    <a:pt x="409" y="38"/>
                  </a:lnTo>
                  <a:lnTo>
                    <a:pt x="409" y="38"/>
                  </a:lnTo>
                  <a:lnTo>
                    <a:pt x="422" y="28"/>
                  </a:lnTo>
                  <a:lnTo>
                    <a:pt x="426" y="37"/>
                  </a:lnTo>
                  <a:lnTo>
                    <a:pt x="426" y="37"/>
                  </a:lnTo>
                  <a:lnTo>
                    <a:pt x="441" y="62"/>
                  </a:lnTo>
                  <a:lnTo>
                    <a:pt x="452" y="96"/>
                  </a:lnTo>
                  <a:lnTo>
                    <a:pt x="476" y="89"/>
                  </a:lnTo>
                  <a:lnTo>
                    <a:pt x="480" y="113"/>
                  </a:lnTo>
                  <a:lnTo>
                    <a:pt x="512" y="112"/>
                  </a:lnTo>
                  <a:lnTo>
                    <a:pt x="517" y="102"/>
                  </a:lnTo>
                  <a:lnTo>
                    <a:pt x="517" y="102"/>
                  </a:lnTo>
                  <a:lnTo>
                    <a:pt x="517" y="91"/>
                  </a:lnTo>
                  <a:lnTo>
                    <a:pt x="522" y="91"/>
                  </a:lnTo>
                  <a:lnTo>
                    <a:pt x="522" y="91"/>
                  </a:lnTo>
                  <a:lnTo>
                    <a:pt x="532" y="86"/>
                  </a:lnTo>
                  <a:lnTo>
                    <a:pt x="552" y="97"/>
                  </a:lnTo>
                  <a:lnTo>
                    <a:pt x="565" y="84"/>
                  </a:lnTo>
                  <a:lnTo>
                    <a:pt x="565" y="72"/>
                  </a:lnTo>
                  <a:lnTo>
                    <a:pt x="565" y="72"/>
                  </a:lnTo>
                  <a:lnTo>
                    <a:pt x="571" y="69"/>
                  </a:lnTo>
                  <a:lnTo>
                    <a:pt x="576" y="80"/>
                  </a:lnTo>
                  <a:lnTo>
                    <a:pt x="576" y="80"/>
                  </a:lnTo>
                  <a:lnTo>
                    <a:pt x="596" y="88"/>
                  </a:lnTo>
                  <a:lnTo>
                    <a:pt x="605" y="93"/>
                  </a:lnTo>
                  <a:lnTo>
                    <a:pt x="605" y="96"/>
                  </a:lnTo>
                  <a:lnTo>
                    <a:pt x="619" y="96"/>
                  </a:lnTo>
                  <a:lnTo>
                    <a:pt x="620" y="93"/>
                  </a:lnTo>
                  <a:lnTo>
                    <a:pt x="645" y="80"/>
                  </a:lnTo>
                  <a:lnTo>
                    <a:pt x="645" y="80"/>
                  </a:lnTo>
                  <a:lnTo>
                    <a:pt x="658" y="91"/>
                  </a:lnTo>
                  <a:lnTo>
                    <a:pt x="672" y="79"/>
                  </a:lnTo>
                  <a:lnTo>
                    <a:pt x="672" y="79"/>
                  </a:lnTo>
                  <a:lnTo>
                    <a:pt x="695" y="123"/>
                  </a:lnTo>
                  <a:lnTo>
                    <a:pt x="689" y="147"/>
                  </a:lnTo>
                  <a:lnTo>
                    <a:pt x="689" y="147"/>
                  </a:lnTo>
                  <a:lnTo>
                    <a:pt x="677" y="154"/>
                  </a:lnTo>
                  <a:lnTo>
                    <a:pt x="667" y="178"/>
                  </a:lnTo>
                  <a:lnTo>
                    <a:pt x="652" y="186"/>
                  </a:lnTo>
                  <a:lnTo>
                    <a:pt x="645" y="186"/>
                  </a:lnTo>
                  <a:lnTo>
                    <a:pt x="645" y="186"/>
                  </a:lnTo>
                  <a:lnTo>
                    <a:pt x="636" y="192"/>
                  </a:lnTo>
                  <a:lnTo>
                    <a:pt x="626" y="190"/>
                  </a:lnTo>
                  <a:lnTo>
                    <a:pt x="626" y="190"/>
                  </a:lnTo>
                  <a:lnTo>
                    <a:pt x="623" y="192"/>
                  </a:lnTo>
                  <a:lnTo>
                    <a:pt x="623" y="192"/>
                  </a:lnTo>
                  <a:lnTo>
                    <a:pt x="615" y="212"/>
                  </a:lnTo>
                  <a:lnTo>
                    <a:pt x="590" y="236"/>
                  </a:lnTo>
                  <a:lnTo>
                    <a:pt x="586" y="259"/>
                  </a:lnTo>
                  <a:lnTo>
                    <a:pt x="586" y="259"/>
                  </a:lnTo>
                  <a:lnTo>
                    <a:pt x="586" y="268"/>
                  </a:lnTo>
                  <a:lnTo>
                    <a:pt x="581" y="273"/>
                  </a:lnTo>
                  <a:lnTo>
                    <a:pt x="581" y="273"/>
                  </a:lnTo>
                  <a:lnTo>
                    <a:pt x="557" y="343"/>
                  </a:lnTo>
                  <a:lnTo>
                    <a:pt x="557" y="354"/>
                  </a:lnTo>
                  <a:lnTo>
                    <a:pt x="570" y="360"/>
                  </a:lnTo>
                  <a:lnTo>
                    <a:pt x="570" y="360"/>
                  </a:lnTo>
                  <a:lnTo>
                    <a:pt x="573" y="375"/>
                  </a:lnTo>
                  <a:lnTo>
                    <a:pt x="573" y="375"/>
                  </a:lnTo>
                  <a:lnTo>
                    <a:pt x="579" y="386"/>
                  </a:lnTo>
                  <a:lnTo>
                    <a:pt x="575" y="402"/>
                  </a:lnTo>
                  <a:lnTo>
                    <a:pt x="579" y="412"/>
                  </a:lnTo>
                  <a:lnTo>
                    <a:pt x="586" y="413"/>
                  </a:lnTo>
                  <a:lnTo>
                    <a:pt x="585" y="433"/>
                  </a:lnTo>
                  <a:lnTo>
                    <a:pt x="585" y="433"/>
                  </a:lnTo>
                  <a:lnTo>
                    <a:pt x="566" y="450"/>
                  </a:lnTo>
                  <a:lnTo>
                    <a:pt x="560" y="466"/>
                  </a:lnTo>
                  <a:lnTo>
                    <a:pt x="564" y="480"/>
                  </a:lnTo>
                  <a:lnTo>
                    <a:pt x="553" y="491"/>
                  </a:lnTo>
                  <a:lnTo>
                    <a:pt x="553" y="491"/>
                  </a:lnTo>
                  <a:lnTo>
                    <a:pt x="552" y="492"/>
                  </a:lnTo>
                  <a:lnTo>
                    <a:pt x="552" y="492"/>
                  </a:lnTo>
                  <a:lnTo>
                    <a:pt x="521" y="470"/>
                  </a:lnTo>
                  <a:lnTo>
                    <a:pt x="521" y="470"/>
                  </a:lnTo>
                  <a:lnTo>
                    <a:pt x="498" y="460"/>
                  </a:lnTo>
                  <a:lnTo>
                    <a:pt x="498" y="460"/>
                  </a:lnTo>
                  <a:lnTo>
                    <a:pt x="488" y="460"/>
                  </a:lnTo>
                  <a:lnTo>
                    <a:pt x="488" y="460"/>
                  </a:lnTo>
                  <a:lnTo>
                    <a:pt x="480" y="465"/>
                  </a:lnTo>
                  <a:lnTo>
                    <a:pt x="465" y="484"/>
                  </a:lnTo>
                  <a:lnTo>
                    <a:pt x="456" y="486"/>
                  </a:lnTo>
                  <a:lnTo>
                    <a:pt x="456" y="486"/>
                  </a:lnTo>
                  <a:lnTo>
                    <a:pt x="441" y="485"/>
                  </a:lnTo>
                  <a:lnTo>
                    <a:pt x="429" y="488"/>
                  </a:lnTo>
                  <a:lnTo>
                    <a:pt x="429" y="488"/>
                  </a:lnTo>
                  <a:lnTo>
                    <a:pt x="399" y="488"/>
                  </a:lnTo>
                  <a:lnTo>
                    <a:pt x="393" y="485"/>
                  </a:lnTo>
                  <a:lnTo>
                    <a:pt x="393" y="485"/>
                  </a:lnTo>
                  <a:lnTo>
                    <a:pt x="387" y="479"/>
                  </a:lnTo>
                  <a:lnTo>
                    <a:pt x="377" y="484"/>
                  </a:lnTo>
                  <a:lnTo>
                    <a:pt x="377" y="484"/>
                  </a:lnTo>
                  <a:lnTo>
                    <a:pt x="361" y="477"/>
                  </a:lnTo>
                  <a:lnTo>
                    <a:pt x="355" y="481"/>
                  </a:lnTo>
                  <a:lnTo>
                    <a:pt x="355" y="481"/>
                  </a:lnTo>
                  <a:lnTo>
                    <a:pt x="351" y="486"/>
                  </a:lnTo>
                  <a:lnTo>
                    <a:pt x="351" y="486"/>
                  </a:lnTo>
                  <a:lnTo>
                    <a:pt x="336" y="491"/>
                  </a:lnTo>
                  <a:lnTo>
                    <a:pt x="336" y="491"/>
                  </a:lnTo>
                  <a:lnTo>
                    <a:pt x="325" y="488"/>
                  </a:lnTo>
                  <a:lnTo>
                    <a:pt x="312" y="479"/>
                  </a:lnTo>
                  <a:lnTo>
                    <a:pt x="312" y="479"/>
                  </a:lnTo>
                  <a:lnTo>
                    <a:pt x="315" y="461"/>
                  </a:lnTo>
                  <a:lnTo>
                    <a:pt x="310" y="447"/>
                  </a:lnTo>
                  <a:lnTo>
                    <a:pt x="310" y="447"/>
                  </a:lnTo>
                  <a:lnTo>
                    <a:pt x="299" y="444"/>
                  </a:lnTo>
                  <a:lnTo>
                    <a:pt x="305" y="432"/>
                  </a:lnTo>
                  <a:lnTo>
                    <a:pt x="305" y="432"/>
                  </a:lnTo>
                  <a:lnTo>
                    <a:pt x="303" y="411"/>
                  </a:lnTo>
                  <a:lnTo>
                    <a:pt x="295" y="406"/>
                  </a:lnTo>
                  <a:lnTo>
                    <a:pt x="284" y="406"/>
                  </a:lnTo>
                  <a:lnTo>
                    <a:pt x="279" y="414"/>
                  </a:lnTo>
                  <a:lnTo>
                    <a:pt x="279" y="414"/>
                  </a:lnTo>
                  <a:lnTo>
                    <a:pt x="274" y="417"/>
                  </a:lnTo>
                  <a:lnTo>
                    <a:pt x="270" y="432"/>
                  </a:lnTo>
                  <a:lnTo>
                    <a:pt x="270" y="432"/>
                  </a:lnTo>
                  <a:lnTo>
                    <a:pt x="265" y="435"/>
                  </a:lnTo>
                  <a:lnTo>
                    <a:pt x="255" y="433"/>
                  </a:lnTo>
                  <a:lnTo>
                    <a:pt x="255" y="433"/>
                  </a:lnTo>
                  <a:lnTo>
                    <a:pt x="238" y="405"/>
                  </a:lnTo>
                  <a:lnTo>
                    <a:pt x="238" y="405"/>
                  </a:lnTo>
                  <a:lnTo>
                    <a:pt x="218" y="391"/>
                  </a:lnTo>
                  <a:lnTo>
                    <a:pt x="203" y="387"/>
                  </a:lnTo>
                  <a:lnTo>
                    <a:pt x="196" y="397"/>
                  </a:lnTo>
                  <a:lnTo>
                    <a:pt x="191" y="396"/>
                  </a:lnTo>
                  <a:lnTo>
                    <a:pt x="191" y="396"/>
                  </a:lnTo>
                  <a:lnTo>
                    <a:pt x="184" y="394"/>
                  </a:lnTo>
                  <a:lnTo>
                    <a:pt x="184" y="394"/>
                  </a:lnTo>
                  <a:lnTo>
                    <a:pt x="172" y="398"/>
                  </a:lnTo>
                  <a:lnTo>
                    <a:pt x="168" y="408"/>
                  </a:lnTo>
                  <a:lnTo>
                    <a:pt x="168" y="408"/>
                  </a:lnTo>
                  <a:lnTo>
                    <a:pt x="166" y="427"/>
                  </a:lnTo>
                  <a:lnTo>
                    <a:pt x="166" y="427"/>
                  </a:lnTo>
                  <a:lnTo>
                    <a:pt x="158" y="435"/>
                  </a:lnTo>
                  <a:lnTo>
                    <a:pt x="158" y="435"/>
                  </a:lnTo>
                  <a:lnTo>
                    <a:pt x="159" y="439"/>
                  </a:lnTo>
                  <a:lnTo>
                    <a:pt x="159" y="439"/>
                  </a:lnTo>
                  <a:lnTo>
                    <a:pt x="156" y="453"/>
                  </a:lnTo>
                  <a:lnTo>
                    <a:pt x="144" y="459"/>
                  </a:lnTo>
                  <a:lnTo>
                    <a:pt x="144" y="459"/>
                  </a:lnTo>
                  <a:lnTo>
                    <a:pt x="129" y="464"/>
                  </a:lnTo>
                  <a:lnTo>
                    <a:pt x="122" y="471"/>
                  </a:lnTo>
                  <a:lnTo>
                    <a:pt x="122" y="471"/>
                  </a:lnTo>
                  <a:lnTo>
                    <a:pt x="112" y="475"/>
                  </a:lnTo>
                  <a:lnTo>
                    <a:pt x="107" y="472"/>
                  </a:lnTo>
                  <a:lnTo>
                    <a:pt x="107" y="472"/>
                  </a:lnTo>
                  <a:lnTo>
                    <a:pt x="97" y="472"/>
                  </a:lnTo>
                  <a:lnTo>
                    <a:pt x="89" y="481"/>
                  </a:lnTo>
                  <a:lnTo>
                    <a:pt x="68" y="481"/>
                  </a:lnTo>
                  <a:lnTo>
                    <a:pt x="68" y="481"/>
                  </a:lnTo>
                  <a:lnTo>
                    <a:pt x="66" y="474"/>
                  </a:lnTo>
                  <a:lnTo>
                    <a:pt x="57" y="474"/>
                  </a:lnTo>
                  <a:lnTo>
                    <a:pt x="51" y="454"/>
                  </a:lnTo>
                  <a:lnTo>
                    <a:pt x="42" y="443"/>
                  </a:lnTo>
                  <a:lnTo>
                    <a:pt x="37" y="416"/>
                  </a:lnTo>
                  <a:lnTo>
                    <a:pt x="29" y="408"/>
                  </a:lnTo>
                  <a:lnTo>
                    <a:pt x="29" y="408"/>
                  </a:lnTo>
                  <a:lnTo>
                    <a:pt x="20" y="405"/>
                  </a:lnTo>
                  <a:lnTo>
                    <a:pt x="20" y="405"/>
                  </a:lnTo>
                  <a:lnTo>
                    <a:pt x="0" y="402"/>
                  </a:lnTo>
                  <a:lnTo>
                    <a:pt x="26" y="354"/>
                  </a:lnTo>
                  <a:lnTo>
                    <a:pt x="32" y="360"/>
                  </a:lnTo>
                  <a:lnTo>
                    <a:pt x="34" y="353"/>
                  </a:lnTo>
                  <a:lnTo>
                    <a:pt x="42" y="348"/>
                  </a:lnTo>
                  <a:lnTo>
                    <a:pt x="54" y="352"/>
                  </a:lnTo>
                  <a:lnTo>
                    <a:pt x="65" y="342"/>
                  </a:lnTo>
                  <a:lnTo>
                    <a:pt x="77" y="343"/>
                  </a:lnTo>
                  <a:lnTo>
                    <a:pt x="78" y="349"/>
                  </a:lnTo>
                  <a:lnTo>
                    <a:pt x="86" y="332"/>
                  </a:lnTo>
                  <a:lnTo>
                    <a:pt x="88" y="333"/>
                  </a:lnTo>
                  <a:lnTo>
                    <a:pt x="88" y="327"/>
                  </a:lnTo>
                  <a:lnTo>
                    <a:pt x="94" y="324"/>
                  </a:lnTo>
                  <a:lnTo>
                    <a:pt x="103" y="327"/>
                  </a:lnTo>
                  <a:lnTo>
                    <a:pt x="114" y="342"/>
                  </a:lnTo>
                  <a:lnTo>
                    <a:pt x="113" y="326"/>
                  </a:lnTo>
                  <a:lnTo>
                    <a:pt x="108" y="323"/>
                  </a:lnTo>
                  <a:lnTo>
                    <a:pt x="114" y="318"/>
                  </a:lnTo>
                  <a:lnTo>
                    <a:pt x="107" y="318"/>
                  </a:lnTo>
                  <a:lnTo>
                    <a:pt x="97" y="310"/>
                  </a:lnTo>
                  <a:lnTo>
                    <a:pt x="96" y="315"/>
                  </a:lnTo>
                  <a:lnTo>
                    <a:pt x="88" y="313"/>
                  </a:lnTo>
                  <a:lnTo>
                    <a:pt x="85" y="317"/>
                  </a:lnTo>
                  <a:lnTo>
                    <a:pt x="78" y="313"/>
                  </a:lnTo>
                  <a:lnTo>
                    <a:pt x="77" y="317"/>
                  </a:lnTo>
                  <a:lnTo>
                    <a:pt x="52" y="317"/>
                  </a:lnTo>
                  <a:lnTo>
                    <a:pt x="47" y="322"/>
                  </a:lnTo>
                  <a:lnTo>
                    <a:pt x="42" y="322"/>
                  </a:lnTo>
                  <a:lnTo>
                    <a:pt x="41" y="317"/>
                  </a:lnTo>
                  <a:lnTo>
                    <a:pt x="37" y="322"/>
                  </a:lnTo>
                  <a:lnTo>
                    <a:pt x="30" y="318"/>
                  </a:lnTo>
                  <a:lnTo>
                    <a:pt x="24" y="308"/>
                  </a:lnTo>
                  <a:lnTo>
                    <a:pt x="18" y="311"/>
                  </a:lnTo>
                  <a:lnTo>
                    <a:pt x="14" y="303"/>
                  </a:lnTo>
                  <a:lnTo>
                    <a:pt x="20" y="294"/>
                  </a:lnTo>
                  <a:lnTo>
                    <a:pt x="14" y="289"/>
                  </a:lnTo>
                  <a:lnTo>
                    <a:pt x="35" y="278"/>
                  </a:lnTo>
                  <a:lnTo>
                    <a:pt x="51" y="259"/>
                  </a:lnTo>
                  <a:lnTo>
                    <a:pt x="60" y="254"/>
                  </a:lnTo>
                  <a:lnTo>
                    <a:pt x="66" y="257"/>
                  </a:lnTo>
                  <a:lnTo>
                    <a:pt x="78" y="247"/>
                  </a:lnTo>
                  <a:lnTo>
                    <a:pt x="93" y="226"/>
                  </a:lnTo>
                  <a:lnTo>
                    <a:pt x="89" y="205"/>
                  </a:lnTo>
                  <a:lnTo>
                    <a:pt x="94" y="196"/>
                  </a:lnTo>
                  <a:lnTo>
                    <a:pt x="103" y="201"/>
                  </a:lnTo>
                  <a:lnTo>
                    <a:pt x="127" y="197"/>
                  </a:lnTo>
                  <a:lnTo>
                    <a:pt x="149" y="204"/>
                  </a:lnTo>
                  <a:lnTo>
                    <a:pt x="159" y="212"/>
                  </a:lnTo>
                  <a:lnTo>
                    <a:pt x="165" y="227"/>
                  </a:lnTo>
                  <a:lnTo>
                    <a:pt x="169" y="223"/>
                  </a:lnTo>
                  <a:lnTo>
                    <a:pt x="163" y="222"/>
                  </a:lnTo>
                  <a:lnTo>
                    <a:pt x="165" y="211"/>
                  </a:lnTo>
                  <a:lnTo>
                    <a:pt x="163" y="196"/>
                  </a:lnTo>
                  <a:lnTo>
                    <a:pt x="119" y="173"/>
                  </a:lnTo>
                  <a:lnTo>
                    <a:pt x="127" y="165"/>
                  </a:lnTo>
                  <a:lnTo>
                    <a:pt x="141" y="159"/>
                  </a:lnTo>
                  <a:lnTo>
                    <a:pt x="168" y="160"/>
                  </a:lnTo>
                  <a:lnTo>
                    <a:pt x="172" y="154"/>
                  </a:lnTo>
                  <a:lnTo>
                    <a:pt x="172" y="144"/>
                  </a:lnTo>
                  <a:lnTo>
                    <a:pt x="187" y="137"/>
                  </a:lnTo>
                  <a:lnTo>
                    <a:pt x="166" y="138"/>
                  </a:lnTo>
                  <a:lnTo>
                    <a:pt x="159" y="146"/>
                  </a:lnTo>
                  <a:lnTo>
                    <a:pt x="145" y="144"/>
                  </a:lnTo>
                  <a:lnTo>
                    <a:pt x="134" y="148"/>
                  </a:lnTo>
                  <a:lnTo>
                    <a:pt x="118" y="143"/>
                  </a:lnTo>
                  <a:lnTo>
                    <a:pt x="112" y="149"/>
                  </a:lnTo>
                  <a:lnTo>
                    <a:pt x="86" y="148"/>
                  </a:lnTo>
                  <a:lnTo>
                    <a:pt x="87" y="116"/>
                  </a:lnTo>
                  <a:lnTo>
                    <a:pt x="65" y="113"/>
                  </a:lnTo>
                  <a:lnTo>
                    <a:pt x="65" y="109"/>
                  </a:lnTo>
                  <a:lnTo>
                    <a:pt x="56" y="101"/>
                  </a:lnTo>
                  <a:lnTo>
                    <a:pt x="58" y="96"/>
                  </a:lnTo>
                  <a:lnTo>
                    <a:pt x="83" y="95"/>
                  </a:lnTo>
                  <a:lnTo>
                    <a:pt x="88" y="100"/>
                  </a:lnTo>
                  <a:lnTo>
                    <a:pt x="92" y="96"/>
                  </a:lnTo>
                  <a:lnTo>
                    <a:pt x="120" y="93"/>
                  </a:lnTo>
                  <a:lnTo>
                    <a:pt x="128" y="86"/>
                  </a:lnTo>
                  <a:lnTo>
                    <a:pt x="143" y="91"/>
                  </a:lnTo>
                  <a:lnTo>
                    <a:pt x="151" y="83"/>
                  </a:lnTo>
                  <a:lnTo>
                    <a:pt x="153" y="75"/>
                  </a:lnTo>
                  <a:lnTo>
                    <a:pt x="148" y="7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17">
              <a:extLst>
                <a:ext uri="{FF2B5EF4-FFF2-40B4-BE49-F238E27FC236}">
                  <a16:creationId xmlns:a16="http://schemas.microsoft.com/office/drawing/2014/main" id="{B8D8EB2F-985E-466A-B332-5822383618A5}"/>
                </a:ext>
              </a:extLst>
            </p:cNvPr>
            <p:cNvSpPr>
              <a:spLocks noEditPoints="1"/>
            </p:cNvSpPr>
            <p:nvPr/>
          </p:nvSpPr>
          <p:spPr bwMode="auto">
            <a:xfrm>
              <a:off x="1028700" y="3867150"/>
              <a:ext cx="1787525" cy="1201738"/>
            </a:xfrm>
            <a:custGeom>
              <a:avLst/>
              <a:gdLst>
                <a:gd name="T0" fmla="*/ 440 w 1126"/>
                <a:gd name="T1" fmla="*/ 517 h 757"/>
                <a:gd name="T2" fmla="*/ 335 w 1126"/>
                <a:gd name="T3" fmla="*/ 570 h 757"/>
                <a:gd name="T4" fmla="*/ 419 w 1126"/>
                <a:gd name="T5" fmla="*/ 592 h 757"/>
                <a:gd name="T6" fmla="*/ 278 w 1126"/>
                <a:gd name="T7" fmla="*/ 390 h 757"/>
                <a:gd name="T8" fmla="*/ 618 w 1126"/>
                <a:gd name="T9" fmla="*/ 602 h 757"/>
                <a:gd name="T10" fmla="*/ 245 w 1126"/>
                <a:gd name="T11" fmla="*/ 437 h 757"/>
                <a:gd name="T12" fmla="*/ 587 w 1126"/>
                <a:gd name="T13" fmla="*/ 747 h 757"/>
                <a:gd name="T14" fmla="*/ 546 w 1126"/>
                <a:gd name="T15" fmla="*/ 713 h 757"/>
                <a:gd name="T16" fmla="*/ 565 w 1126"/>
                <a:gd name="T17" fmla="*/ 737 h 757"/>
                <a:gd name="T18" fmla="*/ 294 w 1126"/>
                <a:gd name="T19" fmla="*/ 484 h 757"/>
                <a:gd name="T20" fmla="*/ 435 w 1126"/>
                <a:gd name="T21" fmla="*/ 338 h 757"/>
                <a:gd name="T22" fmla="*/ 369 w 1126"/>
                <a:gd name="T23" fmla="*/ 416 h 757"/>
                <a:gd name="T24" fmla="*/ 343 w 1126"/>
                <a:gd name="T25" fmla="*/ 456 h 757"/>
                <a:gd name="T26" fmla="*/ 392 w 1126"/>
                <a:gd name="T27" fmla="*/ 240 h 757"/>
                <a:gd name="T28" fmla="*/ 342 w 1126"/>
                <a:gd name="T29" fmla="*/ 365 h 757"/>
                <a:gd name="T30" fmla="*/ 274 w 1126"/>
                <a:gd name="T31" fmla="*/ 337 h 757"/>
                <a:gd name="T32" fmla="*/ 291 w 1126"/>
                <a:gd name="T33" fmla="*/ 310 h 757"/>
                <a:gd name="T34" fmla="*/ 305 w 1126"/>
                <a:gd name="T35" fmla="*/ 214 h 757"/>
                <a:gd name="T36" fmla="*/ 26 w 1126"/>
                <a:gd name="T37" fmla="*/ 437 h 757"/>
                <a:gd name="T38" fmla="*/ 1103 w 1126"/>
                <a:gd name="T39" fmla="*/ 299 h 757"/>
                <a:gd name="T40" fmla="*/ 1108 w 1126"/>
                <a:gd name="T41" fmla="*/ 440 h 757"/>
                <a:gd name="T42" fmla="*/ 1114 w 1126"/>
                <a:gd name="T43" fmla="*/ 493 h 757"/>
                <a:gd name="T44" fmla="*/ 1047 w 1126"/>
                <a:gd name="T45" fmla="*/ 469 h 757"/>
                <a:gd name="T46" fmla="*/ 1022 w 1126"/>
                <a:gd name="T47" fmla="*/ 396 h 757"/>
                <a:gd name="T48" fmla="*/ 926 w 1126"/>
                <a:gd name="T49" fmla="*/ 357 h 757"/>
                <a:gd name="T50" fmla="*/ 969 w 1126"/>
                <a:gd name="T51" fmla="*/ 458 h 757"/>
                <a:gd name="T52" fmla="*/ 933 w 1126"/>
                <a:gd name="T53" fmla="*/ 506 h 757"/>
                <a:gd name="T54" fmla="*/ 901 w 1126"/>
                <a:gd name="T55" fmla="*/ 573 h 757"/>
                <a:gd name="T56" fmla="*/ 803 w 1126"/>
                <a:gd name="T57" fmla="*/ 505 h 757"/>
                <a:gd name="T58" fmla="*/ 883 w 1126"/>
                <a:gd name="T59" fmla="*/ 411 h 757"/>
                <a:gd name="T60" fmla="*/ 736 w 1126"/>
                <a:gd name="T61" fmla="*/ 516 h 757"/>
                <a:gd name="T62" fmla="*/ 654 w 1126"/>
                <a:gd name="T63" fmla="*/ 514 h 757"/>
                <a:gd name="T64" fmla="*/ 574 w 1126"/>
                <a:gd name="T65" fmla="*/ 591 h 757"/>
                <a:gd name="T66" fmla="*/ 507 w 1126"/>
                <a:gd name="T67" fmla="*/ 620 h 757"/>
                <a:gd name="T68" fmla="*/ 501 w 1126"/>
                <a:gd name="T69" fmla="*/ 520 h 757"/>
                <a:gd name="T70" fmla="*/ 403 w 1126"/>
                <a:gd name="T71" fmla="*/ 440 h 757"/>
                <a:gd name="T72" fmla="*/ 509 w 1126"/>
                <a:gd name="T73" fmla="*/ 478 h 757"/>
                <a:gd name="T74" fmla="*/ 488 w 1126"/>
                <a:gd name="T75" fmla="*/ 431 h 757"/>
                <a:gd name="T76" fmla="*/ 503 w 1126"/>
                <a:gd name="T77" fmla="*/ 407 h 757"/>
                <a:gd name="T78" fmla="*/ 465 w 1126"/>
                <a:gd name="T79" fmla="*/ 291 h 757"/>
                <a:gd name="T80" fmla="*/ 446 w 1126"/>
                <a:gd name="T81" fmla="*/ 274 h 757"/>
                <a:gd name="T82" fmla="*/ 409 w 1126"/>
                <a:gd name="T83" fmla="*/ 206 h 757"/>
                <a:gd name="T84" fmla="*/ 455 w 1126"/>
                <a:gd name="T85" fmla="*/ 216 h 757"/>
                <a:gd name="T86" fmla="*/ 440 w 1126"/>
                <a:gd name="T87" fmla="*/ 146 h 757"/>
                <a:gd name="T88" fmla="*/ 512 w 1126"/>
                <a:gd name="T89" fmla="*/ 21 h 757"/>
                <a:gd name="T90" fmla="*/ 649 w 1126"/>
                <a:gd name="T91" fmla="*/ 40 h 757"/>
                <a:gd name="T92" fmla="*/ 778 w 1126"/>
                <a:gd name="T93" fmla="*/ 19 h 757"/>
                <a:gd name="T94" fmla="*/ 882 w 1126"/>
                <a:gd name="T95" fmla="*/ 101 h 757"/>
                <a:gd name="T96" fmla="*/ 1087 w 1126"/>
                <a:gd name="T97" fmla="*/ 226 h 757"/>
                <a:gd name="T98" fmla="*/ 1026 w 1126"/>
                <a:gd name="T99" fmla="*/ 303 h 757"/>
                <a:gd name="T100" fmla="*/ 1104 w 1126"/>
                <a:gd name="T101" fmla="*/ 373 h 757"/>
                <a:gd name="T102" fmla="*/ 642 w 1126"/>
                <a:gd name="T103" fmla="*/ 205 h 757"/>
                <a:gd name="T104" fmla="*/ 957 w 1126"/>
                <a:gd name="T105" fmla="*/ 569 h 757"/>
                <a:gd name="T106" fmla="*/ 1084 w 1126"/>
                <a:gd name="T107" fmla="*/ 531 h 757"/>
                <a:gd name="T108" fmla="*/ 647 w 1126"/>
                <a:gd name="T109" fmla="*/ 622 h 757"/>
                <a:gd name="T110" fmla="*/ 965 w 1126"/>
                <a:gd name="T111" fmla="*/ 548 h 757"/>
                <a:gd name="T112" fmla="*/ 1116 w 1126"/>
                <a:gd name="T113" fmla="*/ 564 h 757"/>
                <a:gd name="T114" fmla="*/ 686 w 1126"/>
                <a:gd name="T115" fmla="*/ 639 h 757"/>
                <a:gd name="T116" fmla="*/ 681 w 1126"/>
                <a:gd name="T117" fmla="*/ 646 h 757"/>
                <a:gd name="T118" fmla="*/ 776 w 1126"/>
                <a:gd name="T119" fmla="*/ 633 h 757"/>
                <a:gd name="T120" fmla="*/ 712 w 1126"/>
                <a:gd name="T121" fmla="*/ 618 h 757"/>
                <a:gd name="T122" fmla="*/ 805 w 1126"/>
                <a:gd name="T123" fmla="*/ 546 h 757"/>
                <a:gd name="T124" fmla="*/ 783 w 1126"/>
                <a:gd name="T125" fmla="*/ 57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6" h="757">
                  <a:moveTo>
                    <a:pt x="327" y="660"/>
                  </a:moveTo>
                  <a:lnTo>
                    <a:pt x="328" y="665"/>
                  </a:lnTo>
                  <a:lnTo>
                    <a:pt x="320" y="660"/>
                  </a:lnTo>
                  <a:lnTo>
                    <a:pt x="316" y="665"/>
                  </a:lnTo>
                  <a:lnTo>
                    <a:pt x="315" y="658"/>
                  </a:lnTo>
                  <a:lnTo>
                    <a:pt x="310" y="658"/>
                  </a:lnTo>
                  <a:lnTo>
                    <a:pt x="310" y="667"/>
                  </a:lnTo>
                  <a:lnTo>
                    <a:pt x="307" y="660"/>
                  </a:lnTo>
                  <a:lnTo>
                    <a:pt x="296" y="659"/>
                  </a:lnTo>
                  <a:lnTo>
                    <a:pt x="296" y="654"/>
                  </a:lnTo>
                  <a:lnTo>
                    <a:pt x="292" y="655"/>
                  </a:lnTo>
                  <a:lnTo>
                    <a:pt x="300" y="648"/>
                  </a:lnTo>
                  <a:lnTo>
                    <a:pt x="299" y="646"/>
                  </a:lnTo>
                  <a:lnTo>
                    <a:pt x="304" y="641"/>
                  </a:lnTo>
                  <a:lnTo>
                    <a:pt x="310" y="649"/>
                  </a:lnTo>
                  <a:lnTo>
                    <a:pt x="326" y="644"/>
                  </a:lnTo>
                  <a:lnTo>
                    <a:pt x="327" y="660"/>
                  </a:lnTo>
                  <a:close/>
                  <a:moveTo>
                    <a:pt x="457" y="542"/>
                  </a:moveTo>
                  <a:lnTo>
                    <a:pt x="462" y="538"/>
                  </a:lnTo>
                  <a:lnTo>
                    <a:pt x="460" y="533"/>
                  </a:lnTo>
                  <a:lnTo>
                    <a:pt x="449" y="525"/>
                  </a:lnTo>
                  <a:lnTo>
                    <a:pt x="445" y="516"/>
                  </a:lnTo>
                  <a:lnTo>
                    <a:pt x="440" y="517"/>
                  </a:lnTo>
                  <a:lnTo>
                    <a:pt x="444" y="512"/>
                  </a:lnTo>
                  <a:lnTo>
                    <a:pt x="431" y="516"/>
                  </a:lnTo>
                  <a:lnTo>
                    <a:pt x="425" y="509"/>
                  </a:lnTo>
                  <a:lnTo>
                    <a:pt x="429" y="505"/>
                  </a:lnTo>
                  <a:lnTo>
                    <a:pt x="425" y="500"/>
                  </a:lnTo>
                  <a:lnTo>
                    <a:pt x="397" y="491"/>
                  </a:lnTo>
                  <a:lnTo>
                    <a:pt x="397" y="504"/>
                  </a:lnTo>
                  <a:lnTo>
                    <a:pt x="400" y="506"/>
                  </a:lnTo>
                  <a:lnTo>
                    <a:pt x="394" y="520"/>
                  </a:lnTo>
                  <a:lnTo>
                    <a:pt x="389" y="517"/>
                  </a:lnTo>
                  <a:lnTo>
                    <a:pt x="389" y="523"/>
                  </a:lnTo>
                  <a:lnTo>
                    <a:pt x="383" y="525"/>
                  </a:lnTo>
                  <a:lnTo>
                    <a:pt x="388" y="531"/>
                  </a:lnTo>
                  <a:lnTo>
                    <a:pt x="379" y="532"/>
                  </a:lnTo>
                  <a:lnTo>
                    <a:pt x="377" y="537"/>
                  </a:lnTo>
                  <a:lnTo>
                    <a:pt x="380" y="541"/>
                  </a:lnTo>
                  <a:lnTo>
                    <a:pt x="375" y="543"/>
                  </a:lnTo>
                  <a:lnTo>
                    <a:pt x="373" y="532"/>
                  </a:lnTo>
                  <a:lnTo>
                    <a:pt x="364" y="548"/>
                  </a:lnTo>
                  <a:lnTo>
                    <a:pt x="338" y="563"/>
                  </a:lnTo>
                  <a:lnTo>
                    <a:pt x="343" y="572"/>
                  </a:lnTo>
                  <a:lnTo>
                    <a:pt x="340" y="568"/>
                  </a:lnTo>
                  <a:lnTo>
                    <a:pt x="335" y="570"/>
                  </a:lnTo>
                  <a:lnTo>
                    <a:pt x="326" y="585"/>
                  </a:lnTo>
                  <a:lnTo>
                    <a:pt x="340" y="607"/>
                  </a:lnTo>
                  <a:lnTo>
                    <a:pt x="351" y="604"/>
                  </a:lnTo>
                  <a:lnTo>
                    <a:pt x="352" y="607"/>
                  </a:lnTo>
                  <a:lnTo>
                    <a:pt x="347" y="610"/>
                  </a:lnTo>
                  <a:lnTo>
                    <a:pt x="349" y="613"/>
                  </a:lnTo>
                  <a:lnTo>
                    <a:pt x="344" y="618"/>
                  </a:lnTo>
                  <a:lnTo>
                    <a:pt x="353" y="618"/>
                  </a:lnTo>
                  <a:lnTo>
                    <a:pt x="352" y="616"/>
                  </a:lnTo>
                  <a:lnTo>
                    <a:pt x="356" y="615"/>
                  </a:lnTo>
                  <a:lnTo>
                    <a:pt x="361" y="622"/>
                  </a:lnTo>
                  <a:lnTo>
                    <a:pt x="372" y="622"/>
                  </a:lnTo>
                  <a:lnTo>
                    <a:pt x="384" y="617"/>
                  </a:lnTo>
                  <a:lnTo>
                    <a:pt x="380" y="611"/>
                  </a:lnTo>
                  <a:lnTo>
                    <a:pt x="387" y="615"/>
                  </a:lnTo>
                  <a:lnTo>
                    <a:pt x="392" y="610"/>
                  </a:lnTo>
                  <a:lnTo>
                    <a:pt x="394" y="613"/>
                  </a:lnTo>
                  <a:lnTo>
                    <a:pt x="399" y="607"/>
                  </a:lnTo>
                  <a:lnTo>
                    <a:pt x="406" y="607"/>
                  </a:lnTo>
                  <a:lnTo>
                    <a:pt x="408" y="597"/>
                  </a:lnTo>
                  <a:lnTo>
                    <a:pt x="415" y="601"/>
                  </a:lnTo>
                  <a:lnTo>
                    <a:pt x="423" y="597"/>
                  </a:lnTo>
                  <a:lnTo>
                    <a:pt x="419" y="592"/>
                  </a:lnTo>
                  <a:lnTo>
                    <a:pt x="423" y="591"/>
                  </a:lnTo>
                  <a:lnTo>
                    <a:pt x="427" y="594"/>
                  </a:lnTo>
                  <a:lnTo>
                    <a:pt x="425" y="589"/>
                  </a:lnTo>
                  <a:lnTo>
                    <a:pt x="431" y="592"/>
                  </a:lnTo>
                  <a:lnTo>
                    <a:pt x="430" y="584"/>
                  </a:lnTo>
                  <a:lnTo>
                    <a:pt x="436" y="592"/>
                  </a:lnTo>
                  <a:lnTo>
                    <a:pt x="435" y="596"/>
                  </a:lnTo>
                  <a:lnTo>
                    <a:pt x="441" y="596"/>
                  </a:lnTo>
                  <a:lnTo>
                    <a:pt x="441" y="588"/>
                  </a:lnTo>
                  <a:lnTo>
                    <a:pt x="455" y="572"/>
                  </a:lnTo>
                  <a:lnTo>
                    <a:pt x="451" y="564"/>
                  </a:lnTo>
                  <a:lnTo>
                    <a:pt x="457" y="555"/>
                  </a:lnTo>
                  <a:lnTo>
                    <a:pt x="451" y="554"/>
                  </a:lnTo>
                  <a:lnTo>
                    <a:pt x="451" y="551"/>
                  </a:lnTo>
                  <a:lnTo>
                    <a:pt x="458" y="548"/>
                  </a:lnTo>
                  <a:lnTo>
                    <a:pt x="462" y="552"/>
                  </a:lnTo>
                  <a:lnTo>
                    <a:pt x="461" y="544"/>
                  </a:lnTo>
                  <a:lnTo>
                    <a:pt x="457" y="542"/>
                  </a:lnTo>
                  <a:close/>
                  <a:moveTo>
                    <a:pt x="253" y="411"/>
                  </a:moveTo>
                  <a:lnTo>
                    <a:pt x="258" y="410"/>
                  </a:lnTo>
                  <a:lnTo>
                    <a:pt x="252" y="400"/>
                  </a:lnTo>
                  <a:lnTo>
                    <a:pt x="253" y="394"/>
                  </a:lnTo>
                  <a:lnTo>
                    <a:pt x="278" y="390"/>
                  </a:lnTo>
                  <a:lnTo>
                    <a:pt x="279" y="384"/>
                  </a:lnTo>
                  <a:lnTo>
                    <a:pt x="285" y="383"/>
                  </a:lnTo>
                  <a:lnTo>
                    <a:pt x="284" y="369"/>
                  </a:lnTo>
                  <a:lnTo>
                    <a:pt x="274" y="370"/>
                  </a:lnTo>
                  <a:lnTo>
                    <a:pt x="269" y="380"/>
                  </a:lnTo>
                  <a:lnTo>
                    <a:pt x="263" y="379"/>
                  </a:lnTo>
                  <a:lnTo>
                    <a:pt x="264" y="382"/>
                  </a:lnTo>
                  <a:lnTo>
                    <a:pt x="258" y="385"/>
                  </a:lnTo>
                  <a:lnTo>
                    <a:pt x="238" y="383"/>
                  </a:lnTo>
                  <a:lnTo>
                    <a:pt x="240" y="388"/>
                  </a:lnTo>
                  <a:lnTo>
                    <a:pt x="235" y="390"/>
                  </a:lnTo>
                  <a:lnTo>
                    <a:pt x="235" y="388"/>
                  </a:lnTo>
                  <a:lnTo>
                    <a:pt x="233" y="391"/>
                  </a:lnTo>
                  <a:lnTo>
                    <a:pt x="237" y="395"/>
                  </a:lnTo>
                  <a:lnTo>
                    <a:pt x="233" y="411"/>
                  </a:lnTo>
                  <a:lnTo>
                    <a:pt x="247" y="420"/>
                  </a:lnTo>
                  <a:lnTo>
                    <a:pt x="258" y="416"/>
                  </a:lnTo>
                  <a:lnTo>
                    <a:pt x="253" y="411"/>
                  </a:lnTo>
                  <a:close/>
                  <a:moveTo>
                    <a:pt x="643" y="644"/>
                  </a:moveTo>
                  <a:lnTo>
                    <a:pt x="633" y="641"/>
                  </a:lnTo>
                  <a:lnTo>
                    <a:pt x="623" y="622"/>
                  </a:lnTo>
                  <a:lnTo>
                    <a:pt x="624" y="609"/>
                  </a:lnTo>
                  <a:lnTo>
                    <a:pt x="618" y="602"/>
                  </a:lnTo>
                  <a:lnTo>
                    <a:pt x="602" y="594"/>
                  </a:lnTo>
                  <a:lnTo>
                    <a:pt x="582" y="604"/>
                  </a:lnTo>
                  <a:lnTo>
                    <a:pt x="582" y="628"/>
                  </a:lnTo>
                  <a:lnTo>
                    <a:pt x="586" y="632"/>
                  </a:lnTo>
                  <a:lnTo>
                    <a:pt x="584" y="636"/>
                  </a:lnTo>
                  <a:lnTo>
                    <a:pt x="592" y="638"/>
                  </a:lnTo>
                  <a:lnTo>
                    <a:pt x="607" y="655"/>
                  </a:lnTo>
                  <a:lnTo>
                    <a:pt x="615" y="653"/>
                  </a:lnTo>
                  <a:lnTo>
                    <a:pt x="627" y="659"/>
                  </a:lnTo>
                  <a:lnTo>
                    <a:pt x="626" y="649"/>
                  </a:lnTo>
                  <a:lnTo>
                    <a:pt x="632" y="657"/>
                  </a:lnTo>
                  <a:lnTo>
                    <a:pt x="646" y="659"/>
                  </a:lnTo>
                  <a:lnTo>
                    <a:pt x="638" y="649"/>
                  </a:lnTo>
                  <a:lnTo>
                    <a:pt x="643" y="644"/>
                  </a:lnTo>
                  <a:close/>
                  <a:moveTo>
                    <a:pt x="271" y="419"/>
                  </a:moveTo>
                  <a:lnTo>
                    <a:pt x="268" y="407"/>
                  </a:lnTo>
                  <a:lnTo>
                    <a:pt x="266" y="416"/>
                  </a:lnTo>
                  <a:lnTo>
                    <a:pt x="260" y="416"/>
                  </a:lnTo>
                  <a:lnTo>
                    <a:pt x="260" y="426"/>
                  </a:lnTo>
                  <a:lnTo>
                    <a:pt x="255" y="423"/>
                  </a:lnTo>
                  <a:lnTo>
                    <a:pt x="257" y="420"/>
                  </a:lnTo>
                  <a:lnTo>
                    <a:pt x="247" y="422"/>
                  </a:lnTo>
                  <a:lnTo>
                    <a:pt x="245" y="437"/>
                  </a:lnTo>
                  <a:lnTo>
                    <a:pt x="248" y="444"/>
                  </a:lnTo>
                  <a:lnTo>
                    <a:pt x="254" y="441"/>
                  </a:lnTo>
                  <a:lnTo>
                    <a:pt x="253" y="446"/>
                  </a:lnTo>
                  <a:lnTo>
                    <a:pt x="258" y="448"/>
                  </a:lnTo>
                  <a:lnTo>
                    <a:pt x="264" y="443"/>
                  </a:lnTo>
                  <a:lnTo>
                    <a:pt x="263" y="452"/>
                  </a:lnTo>
                  <a:lnTo>
                    <a:pt x="268" y="453"/>
                  </a:lnTo>
                  <a:lnTo>
                    <a:pt x="275" y="449"/>
                  </a:lnTo>
                  <a:lnTo>
                    <a:pt x="275" y="444"/>
                  </a:lnTo>
                  <a:lnTo>
                    <a:pt x="283" y="440"/>
                  </a:lnTo>
                  <a:lnTo>
                    <a:pt x="284" y="435"/>
                  </a:lnTo>
                  <a:lnTo>
                    <a:pt x="289" y="436"/>
                  </a:lnTo>
                  <a:lnTo>
                    <a:pt x="291" y="430"/>
                  </a:lnTo>
                  <a:lnTo>
                    <a:pt x="271" y="419"/>
                  </a:lnTo>
                  <a:close/>
                  <a:moveTo>
                    <a:pt x="602" y="717"/>
                  </a:moveTo>
                  <a:lnTo>
                    <a:pt x="586" y="707"/>
                  </a:lnTo>
                  <a:lnTo>
                    <a:pt x="582" y="715"/>
                  </a:lnTo>
                  <a:lnTo>
                    <a:pt x="579" y="713"/>
                  </a:lnTo>
                  <a:lnTo>
                    <a:pt x="587" y="724"/>
                  </a:lnTo>
                  <a:lnTo>
                    <a:pt x="577" y="734"/>
                  </a:lnTo>
                  <a:lnTo>
                    <a:pt x="576" y="742"/>
                  </a:lnTo>
                  <a:lnTo>
                    <a:pt x="580" y="750"/>
                  </a:lnTo>
                  <a:lnTo>
                    <a:pt x="587" y="747"/>
                  </a:lnTo>
                  <a:lnTo>
                    <a:pt x="586" y="754"/>
                  </a:lnTo>
                  <a:lnTo>
                    <a:pt x="591" y="757"/>
                  </a:lnTo>
                  <a:lnTo>
                    <a:pt x="596" y="752"/>
                  </a:lnTo>
                  <a:lnTo>
                    <a:pt x="595" y="738"/>
                  </a:lnTo>
                  <a:lnTo>
                    <a:pt x="600" y="741"/>
                  </a:lnTo>
                  <a:lnTo>
                    <a:pt x="601" y="736"/>
                  </a:lnTo>
                  <a:lnTo>
                    <a:pt x="595" y="736"/>
                  </a:lnTo>
                  <a:lnTo>
                    <a:pt x="590" y="722"/>
                  </a:lnTo>
                  <a:lnTo>
                    <a:pt x="600" y="721"/>
                  </a:lnTo>
                  <a:lnTo>
                    <a:pt x="602" y="717"/>
                  </a:lnTo>
                  <a:close/>
                  <a:moveTo>
                    <a:pt x="566" y="694"/>
                  </a:moveTo>
                  <a:lnTo>
                    <a:pt x="553" y="691"/>
                  </a:lnTo>
                  <a:lnTo>
                    <a:pt x="550" y="695"/>
                  </a:lnTo>
                  <a:lnTo>
                    <a:pt x="548" y="687"/>
                  </a:lnTo>
                  <a:lnTo>
                    <a:pt x="541" y="687"/>
                  </a:lnTo>
                  <a:lnTo>
                    <a:pt x="548" y="696"/>
                  </a:lnTo>
                  <a:lnTo>
                    <a:pt x="543" y="696"/>
                  </a:lnTo>
                  <a:lnTo>
                    <a:pt x="541" y="700"/>
                  </a:lnTo>
                  <a:lnTo>
                    <a:pt x="546" y="700"/>
                  </a:lnTo>
                  <a:lnTo>
                    <a:pt x="540" y="704"/>
                  </a:lnTo>
                  <a:lnTo>
                    <a:pt x="543" y="710"/>
                  </a:lnTo>
                  <a:lnTo>
                    <a:pt x="538" y="712"/>
                  </a:lnTo>
                  <a:lnTo>
                    <a:pt x="546" y="713"/>
                  </a:lnTo>
                  <a:lnTo>
                    <a:pt x="546" y="720"/>
                  </a:lnTo>
                  <a:lnTo>
                    <a:pt x="559" y="722"/>
                  </a:lnTo>
                  <a:lnTo>
                    <a:pt x="551" y="715"/>
                  </a:lnTo>
                  <a:lnTo>
                    <a:pt x="561" y="712"/>
                  </a:lnTo>
                  <a:lnTo>
                    <a:pt x="561" y="717"/>
                  </a:lnTo>
                  <a:lnTo>
                    <a:pt x="570" y="716"/>
                  </a:lnTo>
                  <a:lnTo>
                    <a:pt x="565" y="707"/>
                  </a:lnTo>
                  <a:lnTo>
                    <a:pt x="574" y="707"/>
                  </a:lnTo>
                  <a:lnTo>
                    <a:pt x="570" y="699"/>
                  </a:lnTo>
                  <a:lnTo>
                    <a:pt x="566" y="694"/>
                  </a:lnTo>
                  <a:close/>
                  <a:moveTo>
                    <a:pt x="555" y="723"/>
                  </a:moveTo>
                  <a:lnTo>
                    <a:pt x="551" y="728"/>
                  </a:lnTo>
                  <a:lnTo>
                    <a:pt x="549" y="723"/>
                  </a:lnTo>
                  <a:lnTo>
                    <a:pt x="543" y="724"/>
                  </a:lnTo>
                  <a:lnTo>
                    <a:pt x="535" y="717"/>
                  </a:lnTo>
                  <a:lnTo>
                    <a:pt x="519" y="729"/>
                  </a:lnTo>
                  <a:lnTo>
                    <a:pt x="518" y="741"/>
                  </a:lnTo>
                  <a:lnTo>
                    <a:pt x="523" y="750"/>
                  </a:lnTo>
                  <a:lnTo>
                    <a:pt x="529" y="750"/>
                  </a:lnTo>
                  <a:lnTo>
                    <a:pt x="553" y="738"/>
                  </a:lnTo>
                  <a:lnTo>
                    <a:pt x="553" y="731"/>
                  </a:lnTo>
                  <a:lnTo>
                    <a:pt x="559" y="727"/>
                  </a:lnTo>
                  <a:lnTo>
                    <a:pt x="565" y="737"/>
                  </a:lnTo>
                  <a:lnTo>
                    <a:pt x="565" y="729"/>
                  </a:lnTo>
                  <a:lnTo>
                    <a:pt x="571" y="736"/>
                  </a:lnTo>
                  <a:lnTo>
                    <a:pt x="572" y="727"/>
                  </a:lnTo>
                  <a:lnTo>
                    <a:pt x="568" y="728"/>
                  </a:lnTo>
                  <a:lnTo>
                    <a:pt x="555" y="723"/>
                  </a:lnTo>
                  <a:close/>
                  <a:moveTo>
                    <a:pt x="294" y="505"/>
                  </a:moveTo>
                  <a:lnTo>
                    <a:pt x="299" y="504"/>
                  </a:lnTo>
                  <a:lnTo>
                    <a:pt x="301" y="497"/>
                  </a:lnTo>
                  <a:lnTo>
                    <a:pt x="304" y="502"/>
                  </a:lnTo>
                  <a:lnTo>
                    <a:pt x="314" y="500"/>
                  </a:lnTo>
                  <a:lnTo>
                    <a:pt x="315" y="494"/>
                  </a:lnTo>
                  <a:lnTo>
                    <a:pt x="312" y="489"/>
                  </a:lnTo>
                  <a:lnTo>
                    <a:pt x="310" y="491"/>
                  </a:lnTo>
                  <a:lnTo>
                    <a:pt x="311" y="481"/>
                  </a:lnTo>
                  <a:lnTo>
                    <a:pt x="304" y="484"/>
                  </a:lnTo>
                  <a:lnTo>
                    <a:pt x="300" y="478"/>
                  </a:lnTo>
                  <a:lnTo>
                    <a:pt x="304" y="468"/>
                  </a:lnTo>
                  <a:lnTo>
                    <a:pt x="297" y="469"/>
                  </a:lnTo>
                  <a:lnTo>
                    <a:pt x="299" y="464"/>
                  </a:lnTo>
                  <a:lnTo>
                    <a:pt x="290" y="467"/>
                  </a:lnTo>
                  <a:lnTo>
                    <a:pt x="292" y="474"/>
                  </a:lnTo>
                  <a:lnTo>
                    <a:pt x="290" y="486"/>
                  </a:lnTo>
                  <a:lnTo>
                    <a:pt x="294" y="484"/>
                  </a:lnTo>
                  <a:lnTo>
                    <a:pt x="297" y="486"/>
                  </a:lnTo>
                  <a:lnTo>
                    <a:pt x="294" y="490"/>
                  </a:lnTo>
                  <a:lnTo>
                    <a:pt x="294" y="505"/>
                  </a:lnTo>
                  <a:lnTo>
                    <a:pt x="294" y="505"/>
                  </a:lnTo>
                  <a:close/>
                  <a:moveTo>
                    <a:pt x="410" y="332"/>
                  </a:moveTo>
                  <a:lnTo>
                    <a:pt x="406" y="341"/>
                  </a:lnTo>
                  <a:lnTo>
                    <a:pt x="393" y="336"/>
                  </a:lnTo>
                  <a:lnTo>
                    <a:pt x="390" y="346"/>
                  </a:lnTo>
                  <a:lnTo>
                    <a:pt x="406" y="351"/>
                  </a:lnTo>
                  <a:lnTo>
                    <a:pt x="414" y="341"/>
                  </a:lnTo>
                  <a:lnTo>
                    <a:pt x="430" y="343"/>
                  </a:lnTo>
                  <a:lnTo>
                    <a:pt x="431" y="347"/>
                  </a:lnTo>
                  <a:lnTo>
                    <a:pt x="437" y="345"/>
                  </a:lnTo>
                  <a:lnTo>
                    <a:pt x="445" y="353"/>
                  </a:lnTo>
                  <a:lnTo>
                    <a:pt x="436" y="359"/>
                  </a:lnTo>
                  <a:lnTo>
                    <a:pt x="439" y="362"/>
                  </a:lnTo>
                  <a:lnTo>
                    <a:pt x="447" y="364"/>
                  </a:lnTo>
                  <a:lnTo>
                    <a:pt x="449" y="361"/>
                  </a:lnTo>
                  <a:lnTo>
                    <a:pt x="456" y="359"/>
                  </a:lnTo>
                  <a:lnTo>
                    <a:pt x="456" y="341"/>
                  </a:lnTo>
                  <a:lnTo>
                    <a:pt x="450" y="343"/>
                  </a:lnTo>
                  <a:lnTo>
                    <a:pt x="451" y="337"/>
                  </a:lnTo>
                  <a:lnTo>
                    <a:pt x="435" y="338"/>
                  </a:lnTo>
                  <a:lnTo>
                    <a:pt x="430" y="335"/>
                  </a:lnTo>
                  <a:lnTo>
                    <a:pt x="435" y="332"/>
                  </a:lnTo>
                  <a:lnTo>
                    <a:pt x="430" y="328"/>
                  </a:lnTo>
                  <a:lnTo>
                    <a:pt x="436" y="327"/>
                  </a:lnTo>
                  <a:lnTo>
                    <a:pt x="436" y="321"/>
                  </a:lnTo>
                  <a:lnTo>
                    <a:pt x="447" y="322"/>
                  </a:lnTo>
                  <a:lnTo>
                    <a:pt x="447" y="317"/>
                  </a:lnTo>
                  <a:lnTo>
                    <a:pt x="441" y="311"/>
                  </a:lnTo>
                  <a:lnTo>
                    <a:pt x="430" y="312"/>
                  </a:lnTo>
                  <a:lnTo>
                    <a:pt x="424" y="304"/>
                  </a:lnTo>
                  <a:lnTo>
                    <a:pt x="415" y="309"/>
                  </a:lnTo>
                  <a:lnTo>
                    <a:pt x="426" y="324"/>
                  </a:lnTo>
                  <a:lnTo>
                    <a:pt x="420" y="327"/>
                  </a:lnTo>
                  <a:lnTo>
                    <a:pt x="415" y="324"/>
                  </a:lnTo>
                  <a:lnTo>
                    <a:pt x="414" y="332"/>
                  </a:lnTo>
                  <a:lnTo>
                    <a:pt x="418" y="335"/>
                  </a:lnTo>
                  <a:lnTo>
                    <a:pt x="411" y="337"/>
                  </a:lnTo>
                  <a:lnTo>
                    <a:pt x="410" y="332"/>
                  </a:lnTo>
                  <a:close/>
                  <a:moveTo>
                    <a:pt x="343" y="414"/>
                  </a:moveTo>
                  <a:lnTo>
                    <a:pt x="351" y="412"/>
                  </a:lnTo>
                  <a:lnTo>
                    <a:pt x="354" y="427"/>
                  </a:lnTo>
                  <a:lnTo>
                    <a:pt x="368" y="425"/>
                  </a:lnTo>
                  <a:lnTo>
                    <a:pt x="369" y="416"/>
                  </a:lnTo>
                  <a:lnTo>
                    <a:pt x="361" y="396"/>
                  </a:lnTo>
                  <a:lnTo>
                    <a:pt x="351" y="400"/>
                  </a:lnTo>
                  <a:lnTo>
                    <a:pt x="343" y="389"/>
                  </a:lnTo>
                  <a:lnTo>
                    <a:pt x="335" y="391"/>
                  </a:lnTo>
                  <a:lnTo>
                    <a:pt x="326" y="386"/>
                  </a:lnTo>
                  <a:lnTo>
                    <a:pt x="323" y="393"/>
                  </a:lnTo>
                  <a:lnTo>
                    <a:pt x="321" y="393"/>
                  </a:lnTo>
                  <a:lnTo>
                    <a:pt x="323" y="400"/>
                  </a:lnTo>
                  <a:lnTo>
                    <a:pt x="318" y="410"/>
                  </a:lnTo>
                  <a:lnTo>
                    <a:pt x="328" y="405"/>
                  </a:lnTo>
                  <a:lnTo>
                    <a:pt x="330" y="410"/>
                  </a:lnTo>
                  <a:lnTo>
                    <a:pt x="332" y="407"/>
                  </a:lnTo>
                  <a:lnTo>
                    <a:pt x="331" y="417"/>
                  </a:lnTo>
                  <a:lnTo>
                    <a:pt x="336" y="416"/>
                  </a:lnTo>
                  <a:lnTo>
                    <a:pt x="340" y="420"/>
                  </a:lnTo>
                  <a:lnTo>
                    <a:pt x="343" y="414"/>
                  </a:lnTo>
                  <a:close/>
                  <a:moveTo>
                    <a:pt x="371" y="463"/>
                  </a:moveTo>
                  <a:lnTo>
                    <a:pt x="372" y="456"/>
                  </a:lnTo>
                  <a:lnTo>
                    <a:pt x="357" y="444"/>
                  </a:lnTo>
                  <a:lnTo>
                    <a:pt x="352" y="446"/>
                  </a:lnTo>
                  <a:lnTo>
                    <a:pt x="349" y="453"/>
                  </a:lnTo>
                  <a:lnTo>
                    <a:pt x="346" y="451"/>
                  </a:lnTo>
                  <a:lnTo>
                    <a:pt x="343" y="456"/>
                  </a:lnTo>
                  <a:lnTo>
                    <a:pt x="338" y="456"/>
                  </a:lnTo>
                  <a:lnTo>
                    <a:pt x="340" y="460"/>
                  </a:lnTo>
                  <a:lnTo>
                    <a:pt x="344" y="458"/>
                  </a:lnTo>
                  <a:lnTo>
                    <a:pt x="347" y="460"/>
                  </a:lnTo>
                  <a:lnTo>
                    <a:pt x="342" y="469"/>
                  </a:lnTo>
                  <a:lnTo>
                    <a:pt x="346" y="477"/>
                  </a:lnTo>
                  <a:lnTo>
                    <a:pt x="356" y="474"/>
                  </a:lnTo>
                  <a:lnTo>
                    <a:pt x="358" y="469"/>
                  </a:lnTo>
                  <a:lnTo>
                    <a:pt x="366" y="473"/>
                  </a:lnTo>
                  <a:lnTo>
                    <a:pt x="369" y="467"/>
                  </a:lnTo>
                  <a:lnTo>
                    <a:pt x="377" y="467"/>
                  </a:lnTo>
                  <a:lnTo>
                    <a:pt x="378" y="460"/>
                  </a:lnTo>
                  <a:lnTo>
                    <a:pt x="371" y="463"/>
                  </a:lnTo>
                  <a:close/>
                  <a:moveTo>
                    <a:pt x="362" y="219"/>
                  </a:moveTo>
                  <a:lnTo>
                    <a:pt x="363" y="222"/>
                  </a:lnTo>
                  <a:lnTo>
                    <a:pt x="368" y="221"/>
                  </a:lnTo>
                  <a:lnTo>
                    <a:pt x="366" y="225"/>
                  </a:lnTo>
                  <a:lnTo>
                    <a:pt x="374" y="227"/>
                  </a:lnTo>
                  <a:lnTo>
                    <a:pt x="377" y="224"/>
                  </a:lnTo>
                  <a:lnTo>
                    <a:pt x="380" y="229"/>
                  </a:lnTo>
                  <a:lnTo>
                    <a:pt x="389" y="229"/>
                  </a:lnTo>
                  <a:lnTo>
                    <a:pt x="394" y="231"/>
                  </a:lnTo>
                  <a:lnTo>
                    <a:pt x="392" y="240"/>
                  </a:lnTo>
                  <a:lnTo>
                    <a:pt x="397" y="241"/>
                  </a:lnTo>
                  <a:lnTo>
                    <a:pt x="400" y="248"/>
                  </a:lnTo>
                  <a:lnTo>
                    <a:pt x="408" y="248"/>
                  </a:lnTo>
                  <a:lnTo>
                    <a:pt x="413" y="240"/>
                  </a:lnTo>
                  <a:lnTo>
                    <a:pt x="406" y="236"/>
                  </a:lnTo>
                  <a:lnTo>
                    <a:pt x="405" y="224"/>
                  </a:lnTo>
                  <a:lnTo>
                    <a:pt x="398" y="219"/>
                  </a:lnTo>
                  <a:lnTo>
                    <a:pt x="400" y="205"/>
                  </a:lnTo>
                  <a:lnTo>
                    <a:pt x="398" y="203"/>
                  </a:lnTo>
                  <a:lnTo>
                    <a:pt x="390" y="208"/>
                  </a:lnTo>
                  <a:lnTo>
                    <a:pt x="389" y="201"/>
                  </a:lnTo>
                  <a:lnTo>
                    <a:pt x="379" y="204"/>
                  </a:lnTo>
                  <a:lnTo>
                    <a:pt x="374" y="198"/>
                  </a:lnTo>
                  <a:lnTo>
                    <a:pt x="369" y="199"/>
                  </a:lnTo>
                  <a:lnTo>
                    <a:pt x="358" y="205"/>
                  </a:lnTo>
                  <a:lnTo>
                    <a:pt x="362" y="214"/>
                  </a:lnTo>
                  <a:lnTo>
                    <a:pt x="362" y="219"/>
                  </a:lnTo>
                  <a:close/>
                  <a:moveTo>
                    <a:pt x="320" y="345"/>
                  </a:moveTo>
                  <a:lnTo>
                    <a:pt x="312" y="346"/>
                  </a:lnTo>
                  <a:lnTo>
                    <a:pt x="327" y="364"/>
                  </a:lnTo>
                  <a:lnTo>
                    <a:pt x="328" y="374"/>
                  </a:lnTo>
                  <a:lnTo>
                    <a:pt x="340" y="373"/>
                  </a:lnTo>
                  <a:lnTo>
                    <a:pt x="342" y="365"/>
                  </a:lnTo>
                  <a:lnTo>
                    <a:pt x="337" y="358"/>
                  </a:lnTo>
                  <a:lnTo>
                    <a:pt x="341" y="352"/>
                  </a:lnTo>
                  <a:lnTo>
                    <a:pt x="347" y="354"/>
                  </a:lnTo>
                  <a:lnTo>
                    <a:pt x="354" y="348"/>
                  </a:lnTo>
                  <a:lnTo>
                    <a:pt x="346" y="343"/>
                  </a:lnTo>
                  <a:lnTo>
                    <a:pt x="346" y="340"/>
                  </a:lnTo>
                  <a:lnTo>
                    <a:pt x="354" y="340"/>
                  </a:lnTo>
                  <a:lnTo>
                    <a:pt x="358" y="336"/>
                  </a:lnTo>
                  <a:lnTo>
                    <a:pt x="351" y="327"/>
                  </a:lnTo>
                  <a:lnTo>
                    <a:pt x="348" y="331"/>
                  </a:lnTo>
                  <a:lnTo>
                    <a:pt x="338" y="326"/>
                  </a:lnTo>
                  <a:lnTo>
                    <a:pt x="335" y="328"/>
                  </a:lnTo>
                  <a:lnTo>
                    <a:pt x="336" y="337"/>
                  </a:lnTo>
                  <a:lnTo>
                    <a:pt x="341" y="341"/>
                  </a:lnTo>
                  <a:lnTo>
                    <a:pt x="338" y="345"/>
                  </a:lnTo>
                  <a:lnTo>
                    <a:pt x="322" y="340"/>
                  </a:lnTo>
                  <a:lnTo>
                    <a:pt x="320" y="345"/>
                  </a:lnTo>
                  <a:close/>
                  <a:moveTo>
                    <a:pt x="359" y="262"/>
                  </a:moveTo>
                  <a:lnTo>
                    <a:pt x="362" y="252"/>
                  </a:lnTo>
                  <a:lnTo>
                    <a:pt x="343" y="246"/>
                  </a:lnTo>
                  <a:lnTo>
                    <a:pt x="330" y="259"/>
                  </a:lnTo>
                  <a:lnTo>
                    <a:pt x="359" y="262"/>
                  </a:lnTo>
                  <a:close/>
                  <a:moveTo>
                    <a:pt x="274" y="337"/>
                  </a:moveTo>
                  <a:lnTo>
                    <a:pt x="300" y="340"/>
                  </a:lnTo>
                  <a:lnTo>
                    <a:pt x="305" y="348"/>
                  </a:lnTo>
                  <a:lnTo>
                    <a:pt x="304" y="340"/>
                  </a:lnTo>
                  <a:lnTo>
                    <a:pt x="307" y="338"/>
                  </a:lnTo>
                  <a:lnTo>
                    <a:pt x="309" y="342"/>
                  </a:lnTo>
                  <a:lnTo>
                    <a:pt x="316" y="340"/>
                  </a:lnTo>
                  <a:lnTo>
                    <a:pt x="315" y="336"/>
                  </a:lnTo>
                  <a:lnTo>
                    <a:pt x="323" y="337"/>
                  </a:lnTo>
                  <a:lnTo>
                    <a:pt x="321" y="330"/>
                  </a:lnTo>
                  <a:lnTo>
                    <a:pt x="331" y="325"/>
                  </a:lnTo>
                  <a:lnTo>
                    <a:pt x="323" y="317"/>
                  </a:lnTo>
                  <a:lnTo>
                    <a:pt x="331" y="311"/>
                  </a:lnTo>
                  <a:lnTo>
                    <a:pt x="323" y="310"/>
                  </a:lnTo>
                  <a:lnTo>
                    <a:pt x="327" y="304"/>
                  </a:lnTo>
                  <a:lnTo>
                    <a:pt x="321" y="305"/>
                  </a:lnTo>
                  <a:lnTo>
                    <a:pt x="322" y="299"/>
                  </a:lnTo>
                  <a:lnTo>
                    <a:pt x="311" y="295"/>
                  </a:lnTo>
                  <a:lnTo>
                    <a:pt x="314" y="305"/>
                  </a:lnTo>
                  <a:lnTo>
                    <a:pt x="311" y="310"/>
                  </a:lnTo>
                  <a:lnTo>
                    <a:pt x="305" y="311"/>
                  </a:lnTo>
                  <a:lnTo>
                    <a:pt x="304" y="305"/>
                  </a:lnTo>
                  <a:lnTo>
                    <a:pt x="300" y="311"/>
                  </a:lnTo>
                  <a:lnTo>
                    <a:pt x="291" y="310"/>
                  </a:lnTo>
                  <a:lnTo>
                    <a:pt x="280" y="330"/>
                  </a:lnTo>
                  <a:lnTo>
                    <a:pt x="270" y="331"/>
                  </a:lnTo>
                  <a:lnTo>
                    <a:pt x="276" y="335"/>
                  </a:lnTo>
                  <a:lnTo>
                    <a:pt x="274" y="337"/>
                  </a:lnTo>
                  <a:close/>
                  <a:moveTo>
                    <a:pt x="312" y="225"/>
                  </a:moveTo>
                  <a:lnTo>
                    <a:pt x="312" y="222"/>
                  </a:lnTo>
                  <a:lnTo>
                    <a:pt x="321" y="221"/>
                  </a:lnTo>
                  <a:lnTo>
                    <a:pt x="321" y="230"/>
                  </a:lnTo>
                  <a:lnTo>
                    <a:pt x="332" y="233"/>
                  </a:lnTo>
                  <a:lnTo>
                    <a:pt x="332" y="226"/>
                  </a:lnTo>
                  <a:lnTo>
                    <a:pt x="340" y="227"/>
                  </a:lnTo>
                  <a:lnTo>
                    <a:pt x="336" y="219"/>
                  </a:lnTo>
                  <a:lnTo>
                    <a:pt x="342" y="219"/>
                  </a:lnTo>
                  <a:lnTo>
                    <a:pt x="333" y="210"/>
                  </a:lnTo>
                  <a:lnTo>
                    <a:pt x="335" y="203"/>
                  </a:lnTo>
                  <a:lnTo>
                    <a:pt x="341" y="203"/>
                  </a:lnTo>
                  <a:lnTo>
                    <a:pt x="342" y="187"/>
                  </a:lnTo>
                  <a:lnTo>
                    <a:pt x="361" y="179"/>
                  </a:lnTo>
                  <a:lnTo>
                    <a:pt x="338" y="180"/>
                  </a:lnTo>
                  <a:lnTo>
                    <a:pt x="337" y="185"/>
                  </a:lnTo>
                  <a:lnTo>
                    <a:pt x="323" y="200"/>
                  </a:lnTo>
                  <a:lnTo>
                    <a:pt x="307" y="203"/>
                  </a:lnTo>
                  <a:lnTo>
                    <a:pt x="305" y="214"/>
                  </a:lnTo>
                  <a:lnTo>
                    <a:pt x="312" y="219"/>
                  </a:lnTo>
                  <a:lnTo>
                    <a:pt x="311" y="222"/>
                  </a:lnTo>
                  <a:lnTo>
                    <a:pt x="302" y="221"/>
                  </a:lnTo>
                  <a:lnTo>
                    <a:pt x="307" y="226"/>
                  </a:lnTo>
                  <a:lnTo>
                    <a:pt x="312" y="225"/>
                  </a:lnTo>
                  <a:close/>
                  <a:moveTo>
                    <a:pt x="26" y="437"/>
                  </a:moveTo>
                  <a:lnTo>
                    <a:pt x="20" y="433"/>
                  </a:lnTo>
                  <a:lnTo>
                    <a:pt x="26" y="428"/>
                  </a:lnTo>
                  <a:lnTo>
                    <a:pt x="11" y="432"/>
                  </a:lnTo>
                  <a:lnTo>
                    <a:pt x="11" y="437"/>
                  </a:lnTo>
                  <a:lnTo>
                    <a:pt x="1" y="452"/>
                  </a:lnTo>
                  <a:lnTo>
                    <a:pt x="6" y="457"/>
                  </a:lnTo>
                  <a:lnTo>
                    <a:pt x="0" y="459"/>
                  </a:lnTo>
                  <a:lnTo>
                    <a:pt x="5" y="468"/>
                  </a:lnTo>
                  <a:lnTo>
                    <a:pt x="12" y="470"/>
                  </a:lnTo>
                  <a:lnTo>
                    <a:pt x="12" y="463"/>
                  </a:lnTo>
                  <a:lnTo>
                    <a:pt x="20" y="459"/>
                  </a:lnTo>
                  <a:lnTo>
                    <a:pt x="17" y="452"/>
                  </a:lnTo>
                  <a:lnTo>
                    <a:pt x="26" y="449"/>
                  </a:lnTo>
                  <a:lnTo>
                    <a:pt x="27" y="438"/>
                  </a:lnTo>
                  <a:lnTo>
                    <a:pt x="37" y="436"/>
                  </a:lnTo>
                  <a:lnTo>
                    <a:pt x="32" y="431"/>
                  </a:lnTo>
                  <a:lnTo>
                    <a:pt x="26" y="437"/>
                  </a:lnTo>
                  <a:close/>
                  <a:moveTo>
                    <a:pt x="705" y="716"/>
                  </a:moveTo>
                  <a:lnTo>
                    <a:pt x="708" y="710"/>
                  </a:lnTo>
                  <a:lnTo>
                    <a:pt x="704" y="706"/>
                  </a:lnTo>
                  <a:lnTo>
                    <a:pt x="708" y="700"/>
                  </a:lnTo>
                  <a:lnTo>
                    <a:pt x="698" y="697"/>
                  </a:lnTo>
                  <a:lnTo>
                    <a:pt x="689" y="701"/>
                  </a:lnTo>
                  <a:lnTo>
                    <a:pt x="688" y="705"/>
                  </a:lnTo>
                  <a:lnTo>
                    <a:pt x="683" y="707"/>
                  </a:lnTo>
                  <a:lnTo>
                    <a:pt x="683" y="720"/>
                  </a:lnTo>
                  <a:lnTo>
                    <a:pt x="678" y="721"/>
                  </a:lnTo>
                  <a:lnTo>
                    <a:pt x="683" y="723"/>
                  </a:lnTo>
                  <a:lnTo>
                    <a:pt x="678" y="728"/>
                  </a:lnTo>
                  <a:lnTo>
                    <a:pt x="681" y="734"/>
                  </a:lnTo>
                  <a:lnTo>
                    <a:pt x="688" y="726"/>
                  </a:lnTo>
                  <a:lnTo>
                    <a:pt x="693" y="736"/>
                  </a:lnTo>
                  <a:lnTo>
                    <a:pt x="701" y="732"/>
                  </a:lnTo>
                  <a:lnTo>
                    <a:pt x="705" y="734"/>
                  </a:lnTo>
                  <a:lnTo>
                    <a:pt x="710" y="731"/>
                  </a:lnTo>
                  <a:lnTo>
                    <a:pt x="711" y="715"/>
                  </a:lnTo>
                  <a:lnTo>
                    <a:pt x="705" y="716"/>
                  </a:lnTo>
                  <a:close/>
                  <a:moveTo>
                    <a:pt x="1113" y="325"/>
                  </a:moveTo>
                  <a:lnTo>
                    <a:pt x="1111" y="308"/>
                  </a:lnTo>
                  <a:lnTo>
                    <a:pt x="1103" y="299"/>
                  </a:lnTo>
                  <a:lnTo>
                    <a:pt x="1090" y="299"/>
                  </a:lnTo>
                  <a:lnTo>
                    <a:pt x="1092" y="290"/>
                  </a:lnTo>
                  <a:lnTo>
                    <a:pt x="1087" y="288"/>
                  </a:lnTo>
                  <a:lnTo>
                    <a:pt x="1074" y="300"/>
                  </a:lnTo>
                  <a:lnTo>
                    <a:pt x="1075" y="310"/>
                  </a:lnTo>
                  <a:lnTo>
                    <a:pt x="1102" y="316"/>
                  </a:lnTo>
                  <a:lnTo>
                    <a:pt x="1104" y="319"/>
                  </a:lnTo>
                  <a:lnTo>
                    <a:pt x="1103" y="306"/>
                  </a:lnTo>
                  <a:lnTo>
                    <a:pt x="1106" y="304"/>
                  </a:lnTo>
                  <a:lnTo>
                    <a:pt x="1111" y="324"/>
                  </a:lnTo>
                  <a:lnTo>
                    <a:pt x="1113" y="325"/>
                  </a:lnTo>
                  <a:close/>
                  <a:moveTo>
                    <a:pt x="1114" y="493"/>
                  </a:moveTo>
                  <a:lnTo>
                    <a:pt x="1121" y="490"/>
                  </a:lnTo>
                  <a:lnTo>
                    <a:pt x="1123" y="486"/>
                  </a:lnTo>
                  <a:lnTo>
                    <a:pt x="1114" y="480"/>
                  </a:lnTo>
                  <a:lnTo>
                    <a:pt x="1115" y="469"/>
                  </a:lnTo>
                  <a:lnTo>
                    <a:pt x="1119" y="468"/>
                  </a:lnTo>
                  <a:lnTo>
                    <a:pt x="1119" y="453"/>
                  </a:lnTo>
                  <a:lnTo>
                    <a:pt x="1121" y="449"/>
                  </a:lnTo>
                  <a:lnTo>
                    <a:pt x="1116" y="451"/>
                  </a:lnTo>
                  <a:lnTo>
                    <a:pt x="1120" y="447"/>
                  </a:lnTo>
                  <a:lnTo>
                    <a:pt x="1111" y="446"/>
                  </a:lnTo>
                  <a:lnTo>
                    <a:pt x="1108" y="440"/>
                  </a:lnTo>
                  <a:lnTo>
                    <a:pt x="1109" y="430"/>
                  </a:lnTo>
                  <a:lnTo>
                    <a:pt x="1103" y="432"/>
                  </a:lnTo>
                  <a:lnTo>
                    <a:pt x="1100" y="426"/>
                  </a:lnTo>
                  <a:lnTo>
                    <a:pt x="1103" y="422"/>
                  </a:lnTo>
                  <a:lnTo>
                    <a:pt x="1106" y="426"/>
                  </a:lnTo>
                  <a:lnTo>
                    <a:pt x="1108" y="427"/>
                  </a:lnTo>
                  <a:lnTo>
                    <a:pt x="1114" y="428"/>
                  </a:lnTo>
                  <a:lnTo>
                    <a:pt x="1113" y="419"/>
                  </a:lnTo>
                  <a:lnTo>
                    <a:pt x="1090" y="410"/>
                  </a:lnTo>
                  <a:lnTo>
                    <a:pt x="1094" y="421"/>
                  </a:lnTo>
                  <a:lnTo>
                    <a:pt x="1100" y="421"/>
                  </a:lnTo>
                  <a:lnTo>
                    <a:pt x="1099" y="433"/>
                  </a:lnTo>
                  <a:lnTo>
                    <a:pt x="1106" y="437"/>
                  </a:lnTo>
                  <a:lnTo>
                    <a:pt x="1097" y="438"/>
                  </a:lnTo>
                  <a:lnTo>
                    <a:pt x="1095" y="446"/>
                  </a:lnTo>
                  <a:lnTo>
                    <a:pt x="1083" y="453"/>
                  </a:lnTo>
                  <a:lnTo>
                    <a:pt x="1080" y="460"/>
                  </a:lnTo>
                  <a:lnTo>
                    <a:pt x="1084" y="464"/>
                  </a:lnTo>
                  <a:lnTo>
                    <a:pt x="1077" y="472"/>
                  </a:lnTo>
                  <a:lnTo>
                    <a:pt x="1090" y="478"/>
                  </a:lnTo>
                  <a:lnTo>
                    <a:pt x="1095" y="489"/>
                  </a:lnTo>
                  <a:lnTo>
                    <a:pt x="1103" y="488"/>
                  </a:lnTo>
                  <a:lnTo>
                    <a:pt x="1114" y="493"/>
                  </a:lnTo>
                  <a:close/>
                  <a:moveTo>
                    <a:pt x="1073" y="415"/>
                  </a:moveTo>
                  <a:lnTo>
                    <a:pt x="1063" y="409"/>
                  </a:lnTo>
                  <a:lnTo>
                    <a:pt x="1064" y="406"/>
                  </a:lnTo>
                  <a:lnTo>
                    <a:pt x="1056" y="400"/>
                  </a:lnTo>
                  <a:lnTo>
                    <a:pt x="1056" y="398"/>
                  </a:lnTo>
                  <a:lnTo>
                    <a:pt x="1053" y="398"/>
                  </a:lnTo>
                  <a:lnTo>
                    <a:pt x="1053" y="402"/>
                  </a:lnTo>
                  <a:lnTo>
                    <a:pt x="1043" y="417"/>
                  </a:lnTo>
                  <a:lnTo>
                    <a:pt x="1046" y="425"/>
                  </a:lnTo>
                  <a:lnTo>
                    <a:pt x="1038" y="422"/>
                  </a:lnTo>
                  <a:lnTo>
                    <a:pt x="1038" y="417"/>
                  </a:lnTo>
                  <a:lnTo>
                    <a:pt x="1037" y="425"/>
                  </a:lnTo>
                  <a:lnTo>
                    <a:pt x="1033" y="425"/>
                  </a:lnTo>
                  <a:lnTo>
                    <a:pt x="1040" y="431"/>
                  </a:lnTo>
                  <a:lnTo>
                    <a:pt x="1037" y="436"/>
                  </a:lnTo>
                  <a:lnTo>
                    <a:pt x="1045" y="437"/>
                  </a:lnTo>
                  <a:lnTo>
                    <a:pt x="1037" y="441"/>
                  </a:lnTo>
                  <a:lnTo>
                    <a:pt x="1043" y="452"/>
                  </a:lnTo>
                  <a:lnTo>
                    <a:pt x="1040" y="454"/>
                  </a:lnTo>
                  <a:lnTo>
                    <a:pt x="1046" y="457"/>
                  </a:lnTo>
                  <a:lnTo>
                    <a:pt x="1041" y="463"/>
                  </a:lnTo>
                  <a:lnTo>
                    <a:pt x="1046" y="463"/>
                  </a:lnTo>
                  <a:lnTo>
                    <a:pt x="1047" y="469"/>
                  </a:lnTo>
                  <a:lnTo>
                    <a:pt x="1037" y="468"/>
                  </a:lnTo>
                  <a:lnTo>
                    <a:pt x="1033" y="459"/>
                  </a:lnTo>
                  <a:lnTo>
                    <a:pt x="1021" y="456"/>
                  </a:lnTo>
                  <a:lnTo>
                    <a:pt x="1015" y="457"/>
                  </a:lnTo>
                  <a:lnTo>
                    <a:pt x="1017" y="468"/>
                  </a:lnTo>
                  <a:lnTo>
                    <a:pt x="1004" y="447"/>
                  </a:lnTo>
                  <a:lnTo>
                    <a:pt x="1010" y="442"/>
                  </a:lnTo>
                  <a:lnTo>
                    <a:pt x="1004" y="440"/>
                  </a:lnTo>
                  <a:lnTo>
                    <a:pt x="1004" y="432"/>
                  </a:lnTo>
                  <a:lnTo>
                    <a:pt x="1016" y="428"/>
                  </a:lnTo>
                  <a:lnTo>
                    <a:pt x="1010" y="427"/>
                  </a:lnTo>
                  <a:lnTo>
                    <a:pt x="1010" y="423"/>
                  </a:lnTo>
                  <a:lnTo>
                    <a:pt x="1005" y="428"/>
                  </a:lnTo>
                  <a:lnTo>
                    <a:pt x="1006" y="421"/>
                  </a:lnTo>
                  <a:lnTo>
                    <a:pt x="1002" y="421"/>
                  </a:lnTo>
                  <a:lnTo>
                    <a:pt x="1010" y="415"/>
                  </a:lnTo>
                  <a:lnTo>
                    <a:pt x="1009" y="410"/>
                  </a:lnTo>
                  <a:lnTo>
                    <a:pt x="1011" y="412"/>
                  </a:lnTo>
                  <a:lnTo>
                    <a:pt x="1016" y="410"/>
                  </a:lnTo>
                  <a:lnTo>
                    <a:pt x="1018" y="402"/>
                  </a:lnTo>
                  <a:lnTo>
                    <a:pt x="1027" y="404"/>
                  </a:lnTo>
                  <a:lnTo>
                    <a:pt x="1018" y="400"/>
                  </a:lnTo>
                  <a:lnTo>
                    <a:pt x="1022" y="396"/>
                  </a:lnTo>
                  <a:lnTo>
                    <a:pt x="1018" y="390"/>
                  </a:lnTo>
                  <a:lnTo>
                    <a:pt x="1014" y="395"/>
                  </a:lnTo>
                  <a:lnTo>
                    <a:pt x="1014" y="388"/>
                  </a:lnTo>
                  <a:lnTo>
                    <a:pt x="1007" y="385"/>
                  </a:lnTo>
                  <a:lnTo>
                    <a:pt x="1014" y="382"/>
                  </a:lnTo>
                  <a:lnTo>
                    <a:pt x="1007" y="375"/>
                  </a:lnTo>
                  <a:lnTo>
                    <a:pt x="1006" y="368"/>
                  </a:lnTo>
                  <a:lnTo>
                    <a:pt x="991" y="368"/>
                  </a:lnTo>
                  <a:lnTo>
                    <a:pt x="992" y="359"/>
                  </a:lnTo>
                  <a:lnTo>
                    <a:pt x="1000" y="349"/>
                  </a:lnTo>
                  <a:lnTo>
                    <a:pt x="992" y="348"/>
                  </a:lnTo>
                  <a:lnTo>
                    <a:pt x="988" y="328"/>
                  </a:lnTo>
                  <a:lnTo>
                    <a:pt x="975" y="331"/>
                  </a:lnTo>
                  <a:lnTo>
                    <a:pt x="976" y="347"/>
                  </a:lnTo>
                  <a:lnTo>
                    <a:pt x="974" y="351"/>
                  </a:lnTo>
                  <a:lnTo>
                    <a:pt x="965" y="347"/>
                  </a:lnTo>
                  <a:lnTo>
                    <a:pt x="953" y="352"/>
                  </a:lnTo>
                  <a:lnTo>
                    <a:pt x="950" y="346"/>
                  </a:lnTo>
                  <a:lnTo>
                    <a:pt x="949" y="352"/>
                  </a:lnTo>
                  <a:lnTo>
                    <a:pt x="933" y="358"/>
                  </a:lnTo>
                  <a:lnTo>
                    <a:pt x="926" y="352"/>
                  </a:lnTo>
                  <a:lnTo>
                    <a:pt x="914" y="352"/>
                  </a:lnTo>
                  <a:lnTo>
                    <a:pt x="926" y="357"/>
                  </a:lnTo>
                  <a:lnTo>
                    <a:pt x="931" y="364"/>
                  </a:lnTo>
                  <a:lnTo>
                    <a:pt x="947" y="364"/>
                  </a:lnTo>
                  <a:lnTo>
                    <a:pt x="932" y="374"/>
                  </a:lnTo>
                  <a:lnTo>
                    <a:pt x="928" y="384"/>
                  </a:lnTo>
                  <a:lnTo>
                    <a:pt x="918" y="384"/>
                  </a:lnTo>
                  <a:lnTo>
                    <a:pt x="935" y="390"/>
                  </a:lnTo>
                  <a:lnTo>
                    <a:pt x="933" y="396"/>
                  </a:lnTo>
                  <a:lnTo>
                    <a:pt x="921" y="405"/>
                  </a:lnTo>
                  <a:lnTo>
                    <a:pt x="929" y="422"/>
                  </a:lnTo>
                  <a:lnTo>
                    <a:pt x="945" y="433"/>
                  </a:lnTo>
                  <a:lnTo>
                    <a:pt x="949" y="440"/>
                  </a:lnTo>
                  <a:lnTo>
                    <a:pt x="947" y="443"/>
                  </a:lnTo>
                  <a:lnTo>
                    <a:pt x="955" y="443"/>
                  </a:lnTo>
                  <a:lnTo>
                    <a:pt x="954" y="449"/>
                  </a:lnTo>
                  <a:lnTo>
                    <a:pt x="960" y="446"/>
                  </a:lnTo>
                  <a:lnTo>
                    <a:pt x="960" y="449"/>
                  </a:lnTo>
                  <a:lnTo>
                    <a:pt x="965" y="451"/>
                  </a:lnTo>
                  <a:lnTo>
                    <a:pt x="963" y="444"/>
                  </a:lnTo>
                  <a:lnTo>
                    <a:pt x="970" y="444"/>
                  </a:lnTo>
                  <a:lnTo>
                    <a:pt x="968" y="454"/>
                  </a:lnTo>
                  <a:lnTo>
                    <a:pt x="975" y="457"/>
                  </a:lnTo>
                  <a:lnTo>
                    <a:pt x="975" y="460"/>
                  </a:lnTo>
                  <a:lnTo>
                    <a:pt x="969" y="458"/>
                  </a:lnTo>
                  <a:lnTo>
                    <a:pt x="968" y="462"/>
                  </a:lnTo>
                  <a:lnTo>
                    <a:pt x="963" y="457"/>
                  </a:lnTo>
                  <a:lnTo>
                    <a:pt x="962" y="459"/>
                  </a:lnTo>
                  <a:lnTo>
                    <a:pt x="965" y="463"/>
                  </a:lnTo>
                  <a:lnTo>
                    <a:pt x="979" y="467"/>
                  </a:lnTo>
                  <a:lnTo>
                    <a:pt x="983" y="488"/>
                  </a:lnTo>
                  <a:lnTo>
                    <a:pt x="974" y="494"/>
                  </a:lnTo>
                  <a:lnTo>
                    <a:pt x="974" y="499"/>
                  </a:lnTo>
                  <a:lnTo>
                    <a:pt x="963" y="495"/>
                  </a:lnTo>
                  <a:lnTo>
                    <a:pt x="960" y="489"/>
                  </a:lnTo>
                  <a:lnTo>
                    <a:pt x="954" y="497"/>
                  </a:lnTo>
                  <a:lnTo>
                    <a:pt x="949" y="491"/>
                  </a:lnTo>
                  <a:lnTo>
                    <a:pt x="942" y="494"/>
                  </a:lnTo>
                  <a:lnTo>
                    <a:pt x="938" y="489"/>
                  </a:lnTo>
                  <a:lnTo>
                    <a:pt x="918" y="493"/>
                  </a:lnTo>
                  <a:lnTo>
                    <a:pt x="918" y="495"/>
                  </a:lnTo>
                  <a:lnTo>
                    <a:pt x="931" y="495"/>
                  </a:lnTo>
                  <a:lnTo>
                    <a:pt x="931" y="499"/>
                  </a:lnTo>
                  <a:lnTo>
                    <a:pt x="938" y="495"/>
                  </a:lnTo>
                  <a:lnTo>
                    <a:pt x="935" y="502"/>
                  </a:lnTo>
                  <a:lnTo>
                    <a:pt x="924" y="504"/>
                  </a:lnTo>
                  <a:lnTo>
                    <a:pt x="924" y="509"/>
                  </a:lnTo>
                  <a:lnTo>
                    <a:pt x="933" y="506"/>
                  </a:lnTo>
                  <a:lnTo>
                    <a:pt x="944" y="509"/>
                  </a:lnTo>
                  <a:lnTo>
                    <a:pt x="942" y="511"/>
                  </a:lnTo>
                  <a:lnTo>
                    <a:pt x="948" y="510"/>
                  </a:lnTo>
                  <a:lnTo>
                    <a:pt x="950" y="521"/>
                  </a:lnTo>
                  <a:lnTo>
                    <a:pt x="944" y="522"/>
                  </a:lnTo>
                  <a:lnTo>
                    <a:pt x="948" y="533"/>
                  </a:lnTo>
                  <a:lnTo>
                    <a:pt x="937" y="530"/>
                  </a:lnTo>
                  <a:lnTo>
                    <a:pt x="935" y="537"/>
                  </a:lnTo>
                  <a:lnTo>
                    <a:pt x="928" y="535"/>
                  </a:lnTo>
                  <a:lnTo>
                    <a:pt x="923" y="538"/>
                  </a:lnTo>
                  <a:lnTo>
                    <a:pt x="929" y="544"/>
                  </a:lnTo>
                  <a:lnTo>
                    <a:pt x="928" y="549"/>
                  </a:lnTo>
                  <a:lnTo>
                    <a:pt x="923" y="547"/>
                  </a:lnTo>
                  <a:lnTo>
                    <a:pt x="919" y="551"/>
                  </a:lnTo>
                  <a:lnTo>
                    <a:pt x="913" y="544"/>
                  </a:lnTo>
                  <a:lnTo>
                    <a:pt x="911" y="553"/>
                  </a:lnTo>
                  <a:lnTo>
                    <a:pt x="907" y="549"/>
                  </a:lnTo>
                  <a:lnTo>
                    <a:pt x="900" y="553"/>
                  </a:lnTo>
                  <a:lnTo>
                    <a:pt x="905" y="558"/>
                  </a:lnTo>
                  <a:lnTo>
                    <a:pt x="897" y="559"/>
                  </a:lnTo>
                  <a:lnTo>
                    <a:pt x="905" y="564"/>
                  </a:lnTo>
                  <a:lnTo>
                    <a:pt x="906" y="569"/>
                  </a:lnTo>
                  <a:lnTo>
                    <a:pt x="901" y="573"/>
                  </a:lnTo>
                  <a:lnTo>
                    <a:pt x="890" y="569"/>
                  </a:lnTo>
                  <a:lnTo>
                    <a:pt x="890" y="565"/>
                  </a:lnTo>
                  <a:lnTo>
                    <a:pt x="896" y="565"/>
                  </a:lnTo>
                  <a:lnTo>
                    <a:pt x="892" y="560"/>
                  </a:lnTo>
                  <a:lnTo>
                    <a:pt x="886" y="560"/>
                  </a:lnTo>
                  <a:lnTo>
                    <a:pt x="887" y="557"/>
                  </a:lnTo>
                  <a:lnTo>
                    <a:pt x="872" y="551"/>
                  </a:lnTo>
                  <a:lnTo>
                    <a:pt x="880" y="541"/>
                  </a:lnTo>
                  <a:lnTo>
                    <a:pt x="866" y="528"/>
                  </a:lnTo>
                  <a:lnTo>
                    <a:pt x="861" y="528"/>
                  </a:lnTo>
                  <a:lnTo>
                    <a:pt x="861" y="532"/>
                  </a:lnTo>
                  <a:lnTo>
                    <a:pt x="855" y="530"/>
                  </a:lnTo>
                  <a:lnTo>
                    <a:pt x="856" y="526"/>
                  </a:lnTo>
                  <a:lnTo>
                    <a:pt x="845" y="516"/>
                  </a:lnTo>
                  <a:lnTo>
                    <a:pt x="845" y="528"/>
                  </a:lnTo>
                  <a:lnTo>
                    <a:pt x="833" y="520"/>
                  </a:lnTo>
                  <a:lnTo>
                    <a:pt x="829" y="528"/>
                  </a:lnTo>
                  <a:lnTo>
                    <a:pt x="826" y="526"/>
                  </a:lnTo>
                  <a:lnTo>
                    <a:pt x="812" y="527"/>
                  </a:lnTo>
                  <a:lnTo>
                    <a:pt x="804" y="523"/>
                  </a:lnTo>
                  <a:lnTo>
                    <a:pt x="805" y="517"/>
                  </a:lnTo>
                  <a:lnTo>
                    <a:pt x="800" y="515"/>
                  </a:lnTo>
                  <a:lnTo>
                    <a:pt x="803" y="505"/>
                  </a:lnTo>
                  <a:lnTo>
                    <a:pt x="815" y="493"/>
                  </a:lnTo>
                  <a:lnTo>
                    <a:pt x="818" y="484"/>
                  </a:lnTo>
                  <a:lnTo>
                    <a:pt x="821" y="489"/>
                  </a:lnTo>
                  <a:lnTo>
                    <a:pt x="828" y="488"/>
                  </a:lnTo>
                  <a:lnTo>
                    <a:pt x="828" y="469"/>
                  </a:lnTo>
                  <a:lnTo>
                    <a:pt x="840" y="457"/>
                  </a:lnTo>
                  <a:lnTo>
                    <a:pt x="854" y="454"/>
                  </a:lnTo>
                  <a:lnTo>
                    <a:pt x="856" y="442"/>
                  </a:lnTo>
                  <a:lnTo>
                    <a:pt x="861" y="437"/>
                  </a:lnTo>
                  <a:lnTo>
                    <a:pt x="860" y="428"/>
                  </a:lnTo>
                  <a:lnTo>
                    <a:pt x="870" y="419"/>
                  </a:lnTo>
                  <a:lnTo>
                    <a:pt x="874" y="422"/>
                  </a:lnTo>
                  <a:lnTo>
                    <a:pt x="878" y="417"/>
                  </a:lnTo>
                  <a:lnTo>
                    <a:pt x="881" y="431"/>
                  </a:lnTo>
                  <a:lnTo>
                    <a:pt x="877" y="443"/>
                  </a:lnTo>
                  <a:lnTo>
                    <a:pt x="881" y="447"/>
                  </a:lnTo>
                  <a:lnTo>
                    <a:pt x="895" y="448"/>
                  </a:lnTo>
                  <a:lnTo>
                    <a:pt x="902" y="425"/>
                  </a:lnTo>
                  <a:lnTo>
                    <a:pt x="908" y="422"/>
                  </a:lnTo>
                  <a:lnTo>
                    <a:pt x="902" y="420"/>
                  </a:lnTo>
                  <a:lnTo>
                    <a:pt x="900" y="400"/>
                  </a:lnTo>
                  <a:lnTo>
                    <a:pt x="890" y="401"/>
                  </a:lnTo>
                  <a:lnTo>
                    <a:pt x="883" y="411"/>
                  </a:lnTo>
                  <a:lnTo>
                    <a:pt x="874" y="405"/>
                  </a:lnTo>
                  <a:lnTo>
                    <a:pt x="870" y="411"/>
                  </a:lnTo>
                  <a:lnTo>
                    <a:pt x="861" y="395"/>
                  </a:lnTo>
                  <a:lnTo>
                    <a:pt x="854" y="396"/>
                  </a:lnTo>
                  <a:lnTo>
                    <a:pt x="834" y="432"/>
                  </a:lnTo>
                  <a:lnTo>
                    <a:pt x="814" y="432"/>
                  </a:lnTo>
                  <a:lnTo>
                    <a:pt x="808" y="427"/>
                  </a:lnTo>
                  <a:lnTo>
                    <a:pt x="793" y="444"/>
                  </a:lnTo>
                  <a:lnTo>
                    <a:pt x="779" y="449"/>
                  </a:lnTo>
                  <a:lnTo>
                    <a:pt x="771" y="464"/>
                  </a:lnTo>
                  <a:lnTo>
                    <a:pt x="757" y="470"/>
                  </a:lnTo>
                  <a:lnTo>
                    <a:pt x="746" y="472"/>
                  </a:lnTo>
                  <a:lnTo>
                    <a:pt x="746" y="477"/>
                  </a:lnTo>
                  <a:lnTo>
                    <a:pt x="752" y="480"/>
                  </a:lnTo>
                  <a:lnTo>
                    <a:pt x="747" y="481"/>
                  </a:lnTo>
                  <a:lnTo>
                    <a:pt x="745" y="494"/>
                  </a:lnTo>
                  <a:lnTo>
                    <a:pt x="738" y="499"/>
                  </a:lnTo>
                  <a:lnTo>
                    <a:pt x="743" y="502"/>
                  </a:lnTo>
                  <a:lnTo>
                    <a:pt x="751" y="501"/>
                  </a:lnTo>
                  <a:lnTo>
                    <a:pt x="751" y="509"/>
                  </a:lnTo>
                  <a:lnTo>
                    <a:pt x="743" y="506"/>
                  </a:lnTo>
                  <a:lnTo>
                    <a:pt x="743" y="518"/>
                  </a:lnTo>
                  <a:lnTo>
                    <a:pt x="736" y="516"/>
                  </a:lnTo>
                  <a:lnTo>
                    <a:pt x="730" y="522"/>
                  </a:lnTo>
                  <a:lnTo>
                    <a:pt x="738" y="532"/>
                  </a:lnTo>
                  <a:lnTo>
                    <a:pt x="734" y="535"/>
                  </a:lnTo>
                  <a:lnTo>
                    <a:pt x="731" y="542"/>
                  </a:lnTo>
                  <a:lnTo>
                    <a:pt x="738" y="553"/>
                  </a:lnTo>
                  <a:lnTo>
                    <a:pt x="729" y="557"/>
                  </a:lnTo>
                  <a:lnTo>
                    <a:pt x="722" y="549"/>
                  </a:lnTo>
                  <a:lnTo>
                    <a:pt x="719" y="553"/>
                  </a:lnTo>
                  <a:lnTo>
                    <a:pt x="724" y="564"/>
                  </a:lnTo>
                  <a:lnTo>
                    <a:pt x="720" y="569"/>
                  </a:lnTo>
                  <a:lnTo>
                    <a:pt x="711" y="565"/>
                  </a:lnTo>
                  <a:lnTo>
                    <a:pt x="689" y="564"/>
                  </a:lnTo>
                  <a:lnTo>
                    <a:pt x="696" y="576"/>
                  </a:lnTo>
                  <a:lnTo>
                    <a:pt x="695" y="584"/>
                  </a:lnTo>
                  <a:lnTo>
                    <a:pt x="689" y="575"/>
                  </a:lnTo>
                  <a:lnTo>
                    <a:pt x="677" y="567"/>
                  </a:lnTo>
                  <a:lnTo>
                    <a:pt x="664" y="569"/>
                  </a:lnTo>
                  <a:lnTo>
                    <a:pt x="658" y="564"/>
                  </a:lnTo>
                  <a:lnTo>
                    <a:pt x="659" y="558"/>
                  </a:lnTo>
                  <a:lnTo>
                    <a:pt x="649" y="557"/>
                  </a:lnTo>
                  <a:lnTo>
                    <a:pt x="654" y="552"/>
                  </a:lnTo>
                  <a:lnTo>
                    <a:pt x="649" y="532"/>
                  </a:lnTo>
                  <a:lnTo>
                    <a:pt x="654" y="514"/>
                  </a:lnTo>
                  <a:lnTo>
                    <a:pt x="652" y="511"/>
                  </a:lnTo>
                  <a:lnTo>
                    <a:pt x="653" y="502"/>
                  </a:lnTo>
                  <a:lnTo>
                    <a:pt x="649" y="497"/>
                  </a:lnTo>
                  <a:lnTo>
                    <a:pt x="651" y="491"/>
                  </a:lnTo>
                  <a:lnTo>
                    <a:pt x="646" y="488"/>
                  </a:lnTo>
                  <a:lnTo>
                    <a:pt x="649" y="462"/>
                  </a:lnTo>
                  <a:lnTo>
                    <a:pt x="642" y="475"/>
                  </a:lnTo>
                  <a:lnTo>
                    <a:pt x="639" y="521"/>
                  </a:lnTo>
                  <a:lnTo>
                    <a:pt x="642" y="525"/>
                  </a:lnTo>
                  <a:lnTo>
                    <a:pt x="637" y="527"/>
                  </a:lnTo>
                  <a:lnTo>
                    <a:pt x="639" y="541"/>
                  </a:lnTo>
                  <a:lnTo>
                    <a:pt x="627" y="548"/>
                  </a:lnTo>
                  <a:lnTo>
                    <a:pt x="631" y="555"/>
                  </a:lnTo>
                  <a:lnTo>
                    <a:pt x="621" y="572"/>
                  </a:lnTo>
                  <a:lnTo>
                    <a:pt x="608" y="573"/>
                  </a:lnTo>
                  <a:lnTo>
                    <a:pt x="597" y="580"/>
                  </a:lnTo>
                  <a:lnTo>
                    <a:pt x="597" y="585"/>
                  </a:lnTo>
                  <a:lnTo>
                    <a:pt x="594" y="580"/>
                  </a:lnTo>
                  <a:lnTo>
                    <a:pt x="586" y="583"/>
                  </a:lnTo>
                  <a:lnTo>
                    <a:pt x="584" y="590"/>
                  </a:lnTo>
                  <a:lnTo>
                    <a:pt x="579" y="589"/>
                  </a:lnTo>
                  <a:lnTo>
                    <a:pt x="576" y="594"/>
                  </a:lnTo>
                  <a:lnTo>
                    <a:pt x="574" y="591"/>
                  </a:lnTo>
                  <a:lnTo>
                    <a:pt x="570" y="595"/>
                  </a:lnTo>
                  <a:lnTo>
                    <a:pt x="572" y="599"/>
                  </a:lnTo>
                  <a:lnTo>
                    <a:pt x="569" y="604"/>
                  </a:lnTo>
                  <a:lnTo>
                    <a:pt x="572" y="607"/>
                  </a:lnTo>
                  <a:lnTo>
                    <a:pt x="572" y="618"/>
                  </a:lnTo>
                  <a:lnTo>
                    <a:pt x="564" y="625"/>
                  </a:lnTo>
                  <a:lnTo>
                    <a:pt x="566" y="627"/>
                  </a:lnTo>
                  <a:lnTo>
                    <a:pt x="563" y="632"/>
                  </a:lnTo>
                  <a:lnTo>
                    <a:pt x="565" y="643"/>
                  </a:lnTo>
                  <a:lnTo>
                    <a:pt x="545" y="639"/>
                  </a:lnTo>
                  <a:lnTo>
                    <a:pt x="538" y="649"/>
                  </a:lnTo>
                  <a:lnTo>
                    <a:pt x="530" y="650"/>
                  </a:lnTo>
                  <a:lnTo>
                    <a:pt x="529" y="655"/>
                  </a:lnTo>
                  <a:lnTo>
                    <a:pt x="524" y="654"/>
                  </a:lnTo>
                  <a:lnTo>
                    <a:pt x="525" y="643"/>
                  </a:lnTo>
                  <a:lnTo>
                    <a:pt x="523" y="641"/>
                  </a:lnTo>
                  <a:lnTo>
                    <a:pt x="529" y="633"/>
                  </a:lnTo>
                  <a:lnTo>
                    <a:pt x="527" y="617"/>
                  </a:lnTo>
                  <a:lnTo>
                    <a:pt x="519" y="615"/>
                  </a:lnTo>
                  <a:lnTo>
                    <a:pt x="503" y="625"/>
                  </a:lnTo>
                  <a:lnTo>
                    <a:pt x="501" y="620"/>
                  </a:lnTo>
                  <a:lnTo>
                    <a:pt x="502" y="616"/>
                  </a:lnTo>
                  <a:lnTo>
                    <a:pt x="507" y="620"/>
                  </a:lnTo>
                  <a:lnTo>
                    <a:pt x="506" y="615"/>
                  </a:lnTo>
                  <a:lnTo>
                    <a:pt x="511" y="616"/>
                  </a:lnTo>
                  <a:lnTo>
                    <a:pt x="504" y="605"/>
                  </a:lnTo>
                  <a:lnTo>
                    <a:pt x="515" y="602"/>
                  </a:lnTo>
                  <a:lnTo>
                    <a:pt x="511" y="591"/>
                  </a:lnTo>
                  <a:lnTo>
                    <a:pt x="519" y="595"/>
                  </a:lnTo>
                  <a:lnTo>
                    <a:pt x="524" y="588"/>
                  </a:lnTo>
                  <a:lnTo>
                    <a:pt x="520" y="574"/>
                  </a:lnTo>
                  <a:lnTo>
                    <a:pt x="515" y="578"/>
                  </a:lnTo>
                  <a:lnTo>
                    <a:pt x="509" y="576"/>
                  </a:lnTo>
                  <a:lnTo>
                    <a:pt x="509" y="581"/>
                  </a:lnTo>
                  <a:lnTo>
                    <a:pt x="496" y="569"/>
                  </a:lnTo>
                  <a:lnTo>
                    <a:pt x="501" y="565"/>
                  </a:lnTo>
                  <a:lnTo>
                    <a:pt x="502" y="564"/>
                  </a:lnTo>
                  <a:lnTo>
                    <a:pt x="503" y="557"/>
                  </a:lnTo>
                  <a:lnTo>
                    <a:pt x="499" y="558"/>
                  </a:lnTo>
                  <a:lnTo>
                    <a:pt x="496" y="553"/>
                  </a:lnTo>
                  <a:lnTo>
                    <a:pt x="501" y="549"/>
                  </a:lnTo>
                  <a:lnTo>
                    <a:pt x="497" y="539"/>
                  </a:lnTo>
                  <a:lnTo>
                    <a:pt x="503" y="535"/>
                  </a:lnTo>
                  <a:lnTo>
                    <a:pt x="499" y="528"/>
                  </a:lnTo>
                  <a:lnTo>
                    <a:pt x="489" y="527"/>
                  </a:lnTo>
                  <a:lnTo>
                    <a:pt x="501" y="520"/>
                  </a:lnTo>
                  <a:lnTo>
                    <a:pt x="499" y="516"/>
                  </a:lnTo>
                  <a:lnTo>
                    <a:pt x="489" y="518"/>
                  </a:lnTo>
                  <a:lnTo>
                    <a:pt x="488" y="511"/>
                  </a:lnTo>
                  <a:lnTo>
                    <a:pt x="477" y="507"/>
                  </a:lnTo>
                  <a:lnTo>
                    <a:pt x="478" y="512"/>
                  </a:lnTo>
                  <a:lnTo>
                    <a:pt x="471" y="514"/>
                  </a:lnTo>
                  <a:lnTo>
                    <a:pt x="471" y="518"/>
                  </a:lnTo>
                  <a:lnTo>
                    <a:pt x="465" y="522"/>
                  </a:lnTo>
                  <a:lnTo>
                    <a:pt x="461" y="518"/>
                  </a:lnTo>
                  <a:lnTo>
                    <a:pt x="465" y="507"/>
                  </a:lnTo>
                  <a:lnTo>
                    <a:pt x="454" y="506"/>
                  </a:lnTo>
                  <a:lnTo>
                    <a:pt x="440" y="499"/>
                  </a:lnTo>
                  <a:lnTo>
                    <a:pt x="430" y="502"/>
                  </a:lnTo>
                  <a:lnTo>
                    <a:pt x="426" y="497"/>
                  </a:lnTo>
                  <a:lnTo>
                    <a:pt x="430" y="493"/>
                  </a:lnTo>
                  <a:lnTo>
                    <a:pt x="414" y="486"/>
                  </a:lnTo>
                  <a:lnTo>
                    <a:pt x="415" y="472"/>
                  </a:lnTo>
                  <a:lnTo>
                    <a:pt x="421" y="467"/>
                  </a:lnTo>
                  <a:lnTo>
                    <a:pt x="419" y="464"/>
                  </a:lnTo>
                  <a:lnTo>
                    <a:pt x="416" y="468"/>
                  </a:lnTo>
                  <a:lnTo>
                    <a:pt x="411" y="465"/>
                  </a:lnTo>
                  <a:lnTo>
                    <a:pt x="405" y="460"/>
                  </a:lnTo>
                  <a:lnTo>
                    <a:pt x="403" y="440"/>
                  </a:lnTo>
                  <a:lnTo>
                    <a:pt x="406" y="437"/>
                  </a:lnTo>
                  <a:lnTo>
                    <a:pt x="406" y="425"/>
                  </a:lnTo>
                  <a:lnTo>
                    <a:pt x="409" y="427"/>
                  </a:lnTo>
                  <a:lnTo>
                    <a:pt x="413" y="421"/>
                  </a:lnTo>
                  <a:lnTo>
                    <a:pt x="418" y="396"/>
                  </a:lnTo>
                  <a:lnTo>
                    <a:pt x="424" y="394"/>
                  </a:lnTo>
                  <a:lnTo>
                    <a:pt x="429" y="399"/>
                  </a:lnTo>
                  <a:lnTo>
                    <a:pt x="427" y="402"/>
                  </a:lnTo>
                  <a:lnTo>
                    <a:pt x="434" y="401"/>
                  </a:lnTo>
                  <a:lnTo>
                    <a:pt x="439" y="417"/>
                  </a:lnTo>
                  <a:lnTo>
                    <a:pt x="447" y="423"/>
                  </a:lnTo>
                  <a:lnTo>
                    <a:pt x="440" y="431"/>
                  </a:lnTo>
                  <a:lnTo>
                    <a:pt x="440" y="443"/>
                  </a:lnTo>
                  <a:lnTo>
                    <a:pt x="436" y="448"/>
                  </a:lnTo>
                  <a:lnTo>
                    <a:pt x="449" y="456"/>
                  </a:lnTo>
                  <a:lnTo>
                    <a:pt x="449" y="469"/>
                  </a:lnTo>
                  <a:lnTo>
                    <a:pt x="455" y="473"/>
                  </a:lnTo>
                  <a:lnTo>
                    <a:pt x="456" y="481"/>
                  </a:lnTo>
                  <a:lnTo>
                    <a:pt x="461" y="474"/>
                  </a:lnTo>
                  <a:lnTo>
                    <a:pt x="494" y="494"/>
                  </a:lnTo>
                  <a:lnTo>
                    <a:pt x="493" y="490"/>
                  </a:lnTo>
                  <a:lnTo>
                    <a:pt x="508" y="483"/>
                  </a:lnTo>
                  <a:lnTo>
                    <a:pt x="509" y="478"/>
                  </a:lnTo>
                  <a:lnTo>
                    <a:pt x="506" y="475"/>
                  </a:lnTo>
                  <a:lnTo>
                    <a:pt x="496" y="479"/>
                  </a:lnTo>
                  <a:lnTo>
                    <a:pt x="493" y="465"/>
                  </a:lnTo>
                  <a:lnTo>
                    <a:pt x="488" y="472"/>
                  </a:lnTo>
                  <a:lnTo>
                    <a:pt x="483" y="459"/>
                  </a:lnTo>
                  <a:lnTo>
                    <a:pt x="478" y="460"/>
                  </a:lnTo>
                  <a:lnTo>
                    <a:pt x="481" y="452"/>
                  </a:lnTo>
                  <a:lnTo>
                    <a:pt x="477" y="451"/>
                  </a:lnTo>
                  <a:lnTo>
                    <a:pt x="477" y="447"/>
                  </a:lnTo>
                  <a:lnTo>
                    <a:pt x="473" y="447"/>
                  </a:lnTo>
                  <a:lnTo>
                    <a:pt x="472" y="453"/>
                  </a:lnTo>
                  <a:lnTo>
                    <a:pt x="465" y="458"/>
                  </a:lnTo>
                  <a:lnTo>
                    <a:pt x="460" y="453"/>
                  </a:lnTo>
                  <a:lnTo>
                    <a:pt x="468" y="443"/>
                  </a:lnTo>
                  <a:lnTo>
                    <a:pt x="465" y="432"/>
                  </a:lnTo>
                  <a:lnTo>
                    <a:pt x="470" y="436"/>
                  </a:lnTo>
                  <a:lnTo>
                    <a:pt x="472" y="435"/>
                  </a:lnTo>
                  <a:lnTo>
                    <a:pt x="468" y="426"/>
                  </a:lnTo>
                  <a:lnTo>
                    <a:pt x="463" y="425"/>
                  </a:lnTo>
                  <a:lnTo>
                    <a:pt x="468" y="420"/>
                  </a:lnTo>
                  <a:lnTo>
                    <a:pt x="477" y="437"/>
                  </a:lnTo>
                  <a:lnTo>
                    <a:pt x="486" y="427"/>
                  </a:lnTo>
                  <a:lnTo>
                    <a:pt x="488" y="431"/>
                  </a:lnTo>
                  <a:lnTo>
                    <a:pt x="491" y="426"/>
                  </a:lnTo>
                  <a:lnTo>
                    <a:pt x="497" y="430"/>
                  </a:lnTo>
                  <a:lnTo>
                    <a:pt x="483" y="447"/>
                  </a:lnTo>
                  <a:lnTo>
                    <a:pt x="489" y="453"/>
                  </a:lnTo>
                  <a:lnTo>
                    <a:pt x="494" y="451"/>
                  </a:lnTo>
                  <a:lnTo>
                    <a:pt x="494" y="456"/>
                  </a:lnTo>
                  <a:lnTo>
                    <a:pt x="502" y="462"/>
                  </a:lnTo>
                  <a:lnTo>
                    <a:pt x="522" y="464"/>
                  </a:lnTo>
                  <a:lnTo>
                    <a:pt x="529" y="470"/>
                  </a:lnTo>
                  <a:lnTo>
                    <a:pt x="534" y="464"/>
                  </a:lnTo>
                  <a:lnTo>
                    <a:pt x="528" y="462"/>
                  </a:lnTo>
                  <a:lnTo>
                    <a:pt x="528" y="456"/>
                  </a:lnTo>
                  <a:lnTo>
                    <a:pt x="539" y="457"/>
                  </a:lnTo>
                  <a:lnTo>
                    <a:pt x="540" y="460"/>
                  </a:lnTo>
                  <a:lnTo>
                    <a:pt x="556" y="468"/>
                  </a:lnTo>
                  <a:lnTo>
                    <a:pt x="574" y="467"/>
                  </a:lnTo>
                  <a:lnTo>
                    <a:pt x="560" y="463"/>
                  </a:lnTo>
                  <a:lnTo>
                    <a:pt x="545" y="452"/>
                  </a:lnTo>
                  <a:lnTo>
                    <a:pt x="546" y="438"/>
                  </a:lnTo>
                  <a:lnTo>
                    <a:pt x="534" y="438"/>
                  </a:lnTo>
                  <a:lnTo>
                    <a:pt x="529" y="423"/>
                  </a:lnTo>
                  <a:lnTo>
                    <a:pt x="515" y="409"/>
                  </a:lnTo>
                  <a:lnTo>
                    <a:pt x="503" y="407"/>
                  </a:lnTo>
                  <a:lnTo>
                    <a:pt x="497" y="412"/>
                  </a:lnTo>
                  <a:lnTo>
                    <a:pt x="493" y="405"/>
                  </a:lnTo>
                  <a:lnTo>
                    <a:pt x="484" y="407"/>
                  </a:lnTo>
                  <a:lnTo>
                    <a:pt x="477" y="401"/>
                  </a:lnTo>
                  <a:lnTo>
                    <a:pt x="465" y="411"/>
                  </a:lnTo>
                  <a:lnTo>
                    <a:pt x="454" y="406"/>
                  </a:lnTo>
                  <a:lnTo>
                    <a:pt x="461" y="399"/>
                  </a:lnTo>
                  <a:lnTo>
                    <a:pt x="461" y="391"/>
                  </a:lnTo>
                  <a:lnTo>
                    <a:pt x="466" y="389"/>
                  </a:lnTo>
                  <a:lnTo>
                    <a:pt x="466" y="383"/>
                  </a:lnTo>
                  <a:lnTo>
                    <a:pt x="456" y="383"/>
                  </a:lnTo>
                  <a:lnTo>
                    <a:pt x="452" y="373"/>
                  </a:lnTo>
                  <a:lnTo>
                    <a:pt x="467" y="352"/>
                  </a:lnTo>
                  <a:lnTo>
                    <a:pt x="476" y="348"/>
                  </a:lnTo>
                  <a:lnTo>
                    <a:pt x="468" y="335"/>
                  </a:lnTo>
                  <a:lnTo>
                    <a:pt x="471" y="328"/>
                  </a:lnTo>
                  <a:lnTo>
                    <a:pt x="465" y="326"/>
                  </a:lnTo>
                  <a:lnTo>
                    <a:pt x="466" y="316"/>
                  </a:lnTo>
                  <a:lnTo>
                    <a:pt x="471" y="316"/>
                  </a:lnTo>
                  <a:lnTo>
                    <a:pt x="472" y="310"/>
                  </a:lnTo>
                  <a:lnTo>
                    <a:pt x="466" y="301"/>
                  </a:lnTo>
                  <a:lnTo>
                    <a:pt x="468" y="298"/>
                  </a:lnTo>
                  <a:lnTo>
                    <a:pt x="465" y="291"/>
                  </a:lnTo>
                  <a:lnTo>
                    <a:pt x="467" y="280"/>
                  </a:lnTo>
                  <a:lnTo>
                    <a:pt x="462" y="277"/>
                  </a:lnTo>
                  <a:lnTo>
                    <a:pt x="457" y="261"/>
                  </a:lnTo>
                  <a:lnTo>
                    <a:pt x="456" y="274"/>
                  </a:lnTo>
                  <a:lnTo>
                    <a:pt x="451" y="278"/>
                  </a:lnTo>
                  <a:lnTo>
                    <a:pt x="452" y="282"/>
                  </a:lnTo>
                  <a:lnTo>
                    <a:pt x="458" y="285"/>
                  </a:lnTo>
                  <a:lnTo>
                    <a:pt x="455" y="291"/>
                  </a:lnTo>
                  <a:lnTo>
                    <a:pt x="458" y="294"/>
                  </a:lnTo>
                  <a:lnTo>
                    <a:pt x="455" y="299"/>
                  </a:lnTo>
                  <a:lnTo>
                    <a:pt x="456" y="303"/>
                  </a:lnTo>
                  <a:lnTo>
                    <a:pt x="445" y="309"/>
                  </a:lnTo>
                  <a:lnTo>
                    <a:pt x="437" y="308"/>
                  </a:lnTo>
                  <a:lnTo>
                    <a:pt x="436" y="300"/>
                  </a:lnTo>
                  <a:lnTo>
                    <a:pt x="427" y="301"/>
                  </a:lnTo>
                  <a:lnTo>
                    <a:pt x="426" y="298"/>
                  </a:lnTo>
                  <a:lnTo>
                    <a:pt x="434" y="291"/>
                  </a:lnTo>
                  <a:lnTo>
                    <a:pt x="421" y="279"/>
                  </a:lnTo>
                  <a:lnTo>
                    <a:pt x="430" y="267"/>
                  </a:lnTo>
                  <a:lnTo>
                    <a:pt x="427" y="274"/>
                  </a:lnTo>
                  <a:lnTo>
                    <a:pt x="432" y="270"/>
                  </a:lnTo>
                  <a:lnTo>
                    <a:pt x="436" y="279"/>
                  </a:lnTo>
                  <a:lnTo>
                    <a:pt x="446" y="274"/>
                  </a:lnTo>
                  <a:lnTo>
                    <a:pt x="451" y="264"/>
                  </a:lnTo>
                  <a:lnTo>
                    <a:pt x="441" y="262"/>
                  </a:lnTo>
                  <a:lnTo>
                    <a:pt x="466" y="247"/>
                  </a:lnTo>
                  <a:lnTo>
                    <a:pt x="465" y="240"/>
                  </a:lnTo>
                  <a:lnTo>
                    <a:pt x="461" y="235"/>
                  </a:lnTo>
                  <a:lnTo>
                    <a:pt x="447" y="238"/>
                  </a:lnTo>
                  <a:lnTo>
                    <a:pt x="446" y="229"/>
                  </a:lnTo>
                  <a:lnTo>
                    <a:pt x="439" y="226"/>
                  </a:lnTo>
                  <a:lnTo>
                    <a:pt x="445" y="221"/>
                  </a:lnTo>
                  <a:lnTo>
                    <a:pt x="439" y="211"/>
                  </a:lnTo>
                  <a:lnTo>
                    <a:pt x="432" y="211"/>
                  </a:lnTo>
                  <a:lnTo>
                    <a:pt x="431" y="215"/>
                  </a:lnTo>
                  <a:lnTo>
                    <a:pt x="425" y="210"/>
                  </a:lnTo>
                  <a:lnTo>
                    <a:pt x="431" y="221"/>
                  </a:lnTo>
                  <a:lnTo>
                    <a:pt x="424" y="226"/>
                  </a:lnTo>
                  <a:lnTo>
                    <a:pt x="430" y="230"/>
                  </a:lnTo>
                  <a:lnTo>
                    <a:pt x="424" y="236"/>
                  </a:lnTo>
                  <a:lnTo>
                    <a:pt x="418" y="226"/>
                  </a:lnTo>
                  <a:lnTo>
                    <a:pt x="406" y="231"/>
                  </a:lnTo>
                  <a:lnTo>
                    <a:pt x="404" y="216"/>
                  </a:lnTo>
                  <a:lnTo>
                    <a:pt x="399" y="213"/>
                  </a:lnTo>
                  <a:lnTo>
                    <a:pt x="401" y="206"/>
                  </a:lnTo>
                  <a:lnTo>
                    <a:pt x="409" y="206"/>
                  </a:lnTo>
                  <a:lnTo>
                    <a:pt x="398" y="194"/>
                  </a:lnTo>
                  <a:lnTo>
                    <a:pt x="403" y="185"/>
                  </a:lnTo>
                  <a:lnTo>
                    <a:pt x="406" y="187"/>
                  </a:lnTo>
                  <a:lnTo>
                    <a:pt x="405" y="180"/>
                  </a:lnTo>
                  <a:lnTo>
                    <a:pt x="411" y="175"/>
                  </a:lnTo>
                  <a:lnTo>
                    <a:pt x="415" y="185"/>
                  </a:lnTo>
                  <a:lnTo>
                    <a:pt x="420" y="180"/>
                  </a:lnTo>
                  <a:lnTo>
                    <a:pt x="427" y="183"/>
                  </a:lnTo>
                  <a:lnTo>
                    <a:pt x="427" y="189"/>
                  </a:lnTo>
                  <a:lnTo>
                    <a:pt x="434" y="189"/>
                  </a:lnTo>
                  <a:lnTo>
                    <a:pt x="439" y="180"/>
                  </a:lnTo>
                  <a:lnTo>
                    <a:pt x="435" y="177"/>
                  </a:lnTo>
                  <a:lnTo>
                    <a:pt x="440" y="177"/>
                  </a:lnTo>
                  <a:lnTo>
                    <a:pt x="446" y="171"/>
                  </a:lnTo>
                  <a:lnTo>
                    <a:pt x="446" y="183"/>
                  </a:lnTo>
                  <a:lnTo>
                    <a:pt x="442" y="195"/>
                  </a:lnTo>
                  <a:lnTo>
                    <a:pt x="439" y="195"/>
                  </a:lnTo>
                  <a:lnTo>
                    <a:pt x="437" y="208"/>
                  </a:lnTo>
                  <a:lnTo>
                    <a:pt x="444" y="209"/>
                  </a:lnTo>
                  <a:lnTo>
                    <a:pt x="449" y="204"/>
                  </a:lnTo>
                  <a:lnTo>
                    <a:pt x="445" y="216"/>
                  </a:lnTo>
                  <a:lnTo>
                    <a:pt x="451" y="219"/>
                  </a:lnTo>
                  <a:lnTo>
                    <a:pt x="455" y="216"/>
                  </a:lnTo>
                  <a:lnTo>
                    <a:pt x="456" y="226"/>
                  </a:lnTo>
                  <a:lnTo>
                    <a:pt x="466" y="213"/>
                  </a:lnTo>
                  <a:lnTo>
                    <a:pt x="463" y="224"/>
                  </a:lnTo>
                  <a:lnTo>
                    <a:pt x="468" y="217"/>
                  </a:lnTo>
                  <a:lnTo>
                    <a:pt x="473" y="225"/>
                  </a:lnTo>
                  <a:lnTo>
                    <a:pt x="466" y="236"/>
                  </a:lnTo>
                  <a:lnTo>
                    <a:pt x="471" y="236"/>
                  </a:lnTo>
                  <a:lnTo>
                    <a:pt x="471" y="245"/>
                  </a:lnTo>
                  <a:lnTo>
                    <a:pt x="482" y="245"/>
                  </a:lnTo>
                  <a:lnTo>
                    <a:pt x="480" y="236"/>
                  </a:lnTo>
                  <a:lnTo>
                    <a:pt x="489" y="229"/>
                  </a:lnTo>
                  <a:lnTo>
                    <a:pt x="497" y="217"/>
                  </a:lnTo>
                  <a:lnTo>
                    <a:pt x="487" y="214"/>
                  </a:lnTo>
                  <a:lnTo>
                    <a:pt x="497" y="210"/>
                  </a:lnTo>
                  <a:lnTo>
                    <a:pt x="501" y="204"/>
                  </a:lnTo>
                  <a:lnTo>
                    <a:pt x="481" y="200"/>
                  </a:lnTo>
                  <a:lnTo>
                    <a:pt x="462" y="172"/>
                  </a:lnTo>
                  <a:lnTo>
                    <a:pt x="452" y="166"/>
                  </a:lnTo>
                  <a:lnTo>
                    <a:pt x="454" y="159"/>
                  </a:lnTo>
                  <a:lnTo>
                    <a:pt x="449" y="157"/>
                  </a:lnTo>
                  <a:lnTo>
                    <a:pt x="456" y="155"/>
                  </a:lnTo>
                  <a:lnTo>
                    <a:pt x="460" y="142"/>
                  </a:lnTo>
                  <a:lnTo>
                    <a:pt x="440" y="146"/>
                  </a:lnTo>
                  <a:lnTo>
                    <a:pt x="431" y="142"/>
                  </a:lnTo>
                  <a:lnTo>
                    <a:pt x="430" y="134"/>
                  </a:lnTo>
                  <a:lnTo>
                    <a:pt x="424" y="129"/>
                  </a:lnTo>
                  <a:lnTo>
                    <a:pt x="429" y="119"/>
                  </a:lnTo>
                  <a:lnTo>
                    <a:pt x="436" y="132"/>
                  </a:lnTo>
                  <a:lnTo>
                    <a:pt x="442" y="125"/>
                  </a:lnTo>
                  <a:lnTo>
                    <a:pt x="440" y="121"/>
                  </a:lnTo>
                  <a:lnTo>
                    <a:pt x="447" y="110"/>
                  </a:lnTo>
                  <a:lnTo>
                    <a:pt x="446" y="106"/>
                  </a:lnTo>
                  <a:lnTo>
                    <a:pt x="437" y="106"/>
                  </a:lnTo>
                  <a:lnTo>
                    <a:pt x="441" y="100"/>
                  </a:lnTo>
                  <a:lnTo>
                    <a:pt x="456" y="100"/>
                  </a:lnTo>
                  <a:lnTo>
                    <a:pt x="460" y="74"/>
                  </a:lnTo>
                  <a:lnTo>
                    <a:pt x="468" y="53"/>
                  </a:lnTo>
                  <a:lnTo>
                    <a:pt x="492" y="61"/>
                  </a:lnTo>
                  <a:lnTo>
                    <a:pt x="475" y="48"/>
                  </a:lnTo>
                  <a:lnTo>
                    <a:pt x="471" y="37"/>
                  </a:lnTo>
                  <a:lnTo>
                    <a:pt x="473" y="26"/>
                  </a:lnTo>
                  <a:lnTo>
                    <a:pt x="481" y="19"/>
                  </a:lnTo>
                  <a:lnTo>
                    <a:pt x="503" y="18"/>
                  </a:lnTo>
                  <a:lnTo>
                    <a:pt x="503" y="18"/>
                  </a:lnTo>
                  <a:lnTo>
                    <a:pt x="512" y="21"/>
                  </a:lnTo>
                  <a:lnTo>
                    <a:pt x="512" y="21"/>
                  </a:lnTo>
                  <a:lnTo>
                    <a:pt x="520" y="29"/>
                  </a:lnTo>
                  <a:lnTo>
                    <a:pt x="525" y="56"/>
                  </a:lnTo>
                  <a:lnTo>
                    <a:pt x="534" y="67"/>
                  </a:lnTo>
                  <a:lnTo>
                    <a:pt x="540" y="87"/>
                  </a:lnTo>
                  <a:lnTo>
                    <a:pt x="549" y="87"/>
                  </a:lnTo>
                  <a:lnTo>
                    <a:pt x="551" y="94"/>
                  </a:lnTo>
                  <a:lnTo>
                    <a:pt x="551" y="94"/>
                  </a:lnTo>
                  <a:lnTo>
                    <a:pt x="572" y="94"/>
                  </a:lnTo>
                  <a:lnTo>
                    <a:pt x="580" y="85"/>
                  </a:lnTo>
                  <a:lnTo>
                    <a:pt x="590" y="85"/>
                  </a:lnTo>
                  <a:lnTo>
                    <a:pt x="590" y="85"/>
                  </a:lnTo>
                  <a:lnTo>
                    <a:pt x="595" y="88"/>
                  </a:lnTo>
                  <a:lnTo>
                    <a:pt x="605" y="84"/>
                  </a:lnTo>
                  <a:lnTo>
                    <a:pt x="605" y="84"/>
                  </a:lnTo>
                  <a:lnTo>
                    <a:pt x="612" y="77"/>
                  </a:lnTo>
                  <a:lnTo>
                    <a:pt x="627" y="72"/>
                  </a:lnTo>
                  <a:lnTo>
                    <a:pt x="627" y="72"/>
                  </a:lnTo>
                  <a:lnTo>
                    <a:pt x="639" y="66"/>
                  </a:lnTo>
                  <a:lnTo>
                    <a:pt x="642" y="52"/>
                  </a:lnTo>
                  <a:lnTo>
                    <a:pt x="642" y="52"/>
                  </a:lnTo>
                  <a:lnTo>
                    <a:pt x="641" y="48"/>
                  </a:lnTo>
                  <a:lnTo>
                    <a:pt x="641" y="48"/>
                  </a:lnTo>
                  <a:lnTo>
                    <a:pt x="649" y="40"/>
                  </a:lnTo>
                  <a:lnTo>
                    <a:pt x="649" y="40"/>
                  </a:lnTo>
                  <a:lnTo>
                    <a:pt x="651" y="21"/>
                  </a:lnTo>
                  <a:lnTo>
                    <a:pt x="651" y="21"/>
                  </a:lnTo>
                  <a:lnTo>
                    <a:pt x="655" y="11"/>
                  </a:lnTo>
                  <a:lnTo>
                    <a:pt x="667" y="7"/>
                  </a:lnTo>
                  <a:lnTo>
                    <a:pt x="667" y="7"/>
                  </a:lnTo>
                  <a:lnTo>
                    <a:pt x="674" y="9"/>
                  </a:lnTo>
                  <a:lnTo>
                    <a:pt x="674" y="9"/>
                  </a:lnTo>
                  <a:lnTo>
                    <a:pt x="679" y="10"/>
                  </a:lnTo>
                  <a:lnTo>
                    <a:pt x="686" y="0"/>
                  </a:lnTo>
                  <a:lnTo>
                    <a:pt x="701" y="4"/>
                  </a:lnTo>
                  <a:lnTo>
                    <a:pt x="721" y="19"/>
                  </a:lnTo>
                  <a:lnTo>
                    <a:pt x="721" y="19"/>
                  </a:lnTo>
                  <a:lnTo>
                    <a:pt x="738" y="46"/>
                  </a:lnTo>
                  <a:lnTo>
                    <a:pt x="738" y="46"/>
                  </a:lnTo>
                  <a:lnTo>
                    <a:pt x="748" y="48"/>
                  </a:lnTo>
                  <a:lnTo>
                    <a:pt x="753" y="45"/>
                  </a:lnTo>
                  <a:lnTo>
                    <a:pt x="753" y="45"/>
                  </a:lnTo>
                  <a:lnTo>
                    <a:pt x="757" y="30"/>
                  </a:lnTo>
                  <a:lnTo>
                    <a:pt x="762" y="27"/>
                  </a:lnTo>
                  <a:lnTo>
                    <a:pt x="762" y="27"/>
                  </a:lnTo>
                  <a:lnTo>
                    <a:pt x="767" y="19"/>
                  </a:lnTo>
                  <a:lnTo>
                    <a:pt x="778" y="19"/>
                  </a:lnTo>
                  <a:lnTo>
                    <a:pt x="786" y="24"/>
                  </a:lnTo>
                  <a:lnTo>
                    <a:pt x="788" y="45"/>
                  </a:lnTo>
                  <a:lnTo>
                    <a:pt x="788" y="45"/>
                  </a:lnTo>
                  <a:lnTo>
                    <a:pt x="782" y="57"/>
                  </a:lnTo>
                  <a:lnTo>
                    <a:pt x="793" y="60"/>
                  </a:lnTo>
                  <a:lnTo>
                    <a:pt x="793" y="60"/>
                  </a:lnTo>
                  <a:lnTo>
                    <a:pt x="798" y="74"/>
                  </a:lnTo>
                  <a:lnTo>
                    <a:pt x="795" y="92"/>
                  </a:lnTo>
                  <a:lnTo>
                    <a:pt x="795" y="92"/>
                  </a:lnTo>
                  <a:lnTo>
                    <a:pt x="808" y="101"/>
                  </a:lnTo>
                  <a:lnTo>
                    <a:pt x="819" y="104"/>
                  </a:lnTo>
                  <a:lnTo>
                    <a:pt x="819" y="104"/>
                  </a:lnTo>
                  <a:lnTo>
                    <a:pt x="834" y="99"/>
                  </a:lnTo>
                  <a:lnTo>
                    <a:pt x="834" y="99"/>
                  </a:lnTo>
                  <a:lnTo>
                    <a:pt x="838" y="94"/>
                  </a:lnTo>
                  <a:lnTo>
                    <a:pt x="838" y="94"/>
                  </a:lnTo>
                  <a:lnTo>
                    <a:pt x="844" y="90"/>
                  </a:lnTo>
                  <a:lnTo>
                    <a:pt x="860" y="97"/>
                  </a:lnTo>
                  <a:lnTo>
                    <a:pt x="860" y="97"/>
                  </a:lnTo>
                  <a:lnTo>
                    <a:pt x="870" y="92"/>
                  </a:lnTo>
                  <a:lnTo>
                    <a:pt x="876" y="98"/>
                  </a:lnTo>
                  <a:lnTo>
                    <a:pt x="876" y="98"/>
                  </a:lnTo>
                  <a:lnTo>
                    <a:pt x="882" y="101"/>
                  </a:lnTo>
                  <a:lnTo>
                    <a:pt x="912" y="101"/>
                  </a:lnTo>
                  <a:lnTo>
                    <a:pt x="912" y="101"/>
                  </a:lnTo>
                  <a:lnTo>
                    <a:pt x="924" y="98"/>
                  </a:lnTo>
                  <a:lnTo>
                    <a:pt x="939" y="99"/>
                  </a:lnTo>
                  <a:lnTo>
                    <a:pt x="939" y="99"/>
                  </a:lnTo>
                  <a:lnTo>
                    <a:pt x="948" y="97"/>
                  </a:lnTo>
                  <a:lnTo>
                    <a:pt x="963" y="78"/>
                  </a:lnTo>
                  <a:lnTo>
                    <a:pt x="971" y="73"/>
                  </a:lnTo>
                  <a:lnTo>
                    <a:pt x="971" y="73"/>
                  </a:lnTo>
                  <a:lnTo>
                    <a:pt x="981" y="73"/>
                  </a:lnTo>
                  <a:lnTo>
                    <a:pt x="981" y="73"/>
                  </a:lnTo>
                  <a:lnTo>
                    <a:pt x="1004" y="83"/>
                  </a:lnTo>
                  <a:lnTo>
                    <a:pt x="1004" y="83"/>
                  </a:lnTo>
                  <a:lnTo>
                    <a:pt x="1035" y="105"/>
                  </a:lnTo>
                  <a:lnTo>
                    <a:pt x="1035" y="105"/>
                  </a:lnTo>
                  <a:lnTo>
                    <a:pt x="1031" y="116"/>
                  </a:lnTo>
                  <a:lnTo>
                    <a:pt x="1043" y="131"/>
                  </a:lnTo>
                  <a:lnTo>
                    <a:pt x="1048" y="175"/>
                  </a:lnTo>
                  <a:lnTo>
                    <a:pt x="1080" y="208"/>
                  </a:lnTo>
                  <a:lnTo>
                    <a:pt x="1082" y="221"/>
                  </a:lnTo>
                  <a:lnTo>
                    <a:pt x="1082" y="221"/>
                  </a:lnTo>
                  <a:lnTo>
                    <a:pt x="1087" y="226"/>
                  </a:lnTo>
                  <a:lnTo>
                    <a:pt x="1087" y="226"/>
                  </a:lnTo>
                  <a:lnTo>
                    <a:pt x="1104" y="245"/>
                  </a:lnTo>
                  <a:lnTo>
                    <a:pt x="1104" y="245"/>
                  </a:lnTo>
                  <a:lnTo>
                    <a:pt x="1113" y="252"/>
                  </a:lnTo>
                  <a:lnTo>
                    <a:pt x="1113" y="252"/>
                  </a:lnTo>
                  <a:lnTo>
                    <a:pt x="1124" y="291"/>
                  </a:lnTo>
                  <a:lnTo>
                    <a:pt x="1110" y="291"/>
                  </a:lnTo>
                  <a:lnTo>
                    <a:pt x="1103" y="277"/>
                  </a:lnTo>
                  <a:lnTo>
                    <a:pt x="1089" y="285"/>
                  </a:lnTo>
                  <a:lnTo>
                    <a:pt x="1088" y="270"/>
                  </a:lnTo>
                  <a:lnTo>
                    <a:pt x="1082" y="261"/>
                  </a:lnTo>
                  <a:lnTo>
                    <a:pt x="1087" y="287"/>
                  </a:lnTo>
                  <a:lnTo>
                    <a:pt x="1078" y="296"/>
                  </a:lnTo>
                  <a:lnTo>
                    <a:pt x="1068" y="300"/>
                  </a:lnTo>
                  <a:lnTo>
                    <a:pt x="1069" y="308"/>
                  </a:lnTo>
                  <a:lnTo>
                    <a:pt x="1054" y="315"/>
                  </a:lnTo>
                  <a:lnTo>
                    <a:pt x="1049" y="321"/>
                  </a:lnTo>
                  <a:lnTo>
                    <a:pt x="1045" y="315"/>
                  </a:lnTo>
                  <a:lnTo>
                    <a:pt x="1047" y="312"/>
                  </a:lnTo>
                  <a:lnTo>
                    <a:pt x="1037" y="314"/>
                  </a:lnTo>
                  <a:lnTo>
                    <a:pt x="1030" y="303"/>
                  </a:lnTo>
                  <a:lnTo>
                    <a:pt x="1030" y="290"/>
                  </a:lnTo>
                  <a:lnTo>
                    <a:pt x="1026" y="288"/>
                  </a:lnTo>
                  <a:lnTo>
                    <a:pt x="1026" y="303"/>
                  </a:lnTo>
                  <a:lnTo>
                    <a:pt x="1016" y="305"/>
                  </a:lnTo>
                  <a:lnTo>
                    <a:pt x="1028" y="314"/>
                  </a:lnTo>
                  <a:lnTo>
                    <a:pt x="1026" y="317"/>
                  </a:lnTo>
                  <a:lnTo>
                    <a:pt x="1023" y="319"/>
                  </a:lnTo>
                  <a:lnTo>
                    <a:pt x="1015" y="322"/>
                  </a:lnTo>
                  <a:lnTo>
                    <a:pt x="1021" y="325"/>
                  </a:lnTo>
                  <a:lnTo>
                    <a:pt x="1030" y="343"/>
                  </a:lnTo>
                  <a:lnTo>
                    <a:pt x="1043" y="347"/>
                  </a:lnTo>
                  <a:lnTo>
                    <a:pt x="1038" y="353"/>
                  </a:lnTo>
                  <a:lnTo>
                    <a:pt x="1045" y="361"/>
                  </a:lnTo>
                  <a:lnTo>
                    <a:pt x="1045" y="354"/>
                  </a:lnTo>
                  <a:lnTo>
                    <a:pt x="1056" y="358"/>
                  </a:lnTo>
                  <a:lnTo>
                    <a:pt x="1068" y="349"/>
                  </a:lnTo>
                  <a:lnTo>
                    <a:pt x="1073" y="342"/>
                  </a:lnTo>
                  <a:lnTo>
                    <a:pt x="1073" y="341"/>
                  </a:lnTo>
                  <a:lnTo>
                    <a:pt x="1089" y="336"/>
                  </a:lnTo>
                  <a:lnTo>
                    <a:pt x="1084" y="341"/>
                  </a:lnTo>
                  <a:lnTo>
                    <a:pt x="1093" y="345"/>
                  </a:lnTo>
                  <a:lnTo>
                    <a:pt x="1093" y="341"/>
                  </a:lnTo>
                  <a:lnTo>
                    <a:pt x="1104" y="336"/>
                  </a:lnTo>
                  <a:lnTo>
                    <a:pt x="1110" y="343"/>
                  </a:lnTo>
                  <a:lnTo>
                    <a:pt x="1106" y="343"/>
                  </a:lnTo>
                  <a:lnTo>
                    <a:pt x="1104" y="373"/>
                  </a:lnTo>
                  <a:lnTo>
                    <a:pt x="1100" y="372"/>
                  </a:lnTo>
                  <a:lnTo>
                    <a:pt x="1094" y="385"/>
                  </a:lnTo>
                  <a:lnTo>
                    <a:pt x="1099" y="407"/>
                  </a:lnTo>
                  <a:lnTo>
                    <a:pt x="1089" y="407"/>
                  </a:lnTo>
                  <a:lnTo>
                    <a:pt x="1088" y="412"/>
                  </a:lnTo>
                  <a:lnTo>
                    <a:pt x="1073" y="415"/>
                  </a:lnTo>
                  <a:close/>
                  <a:moveTo>
                    <a:pt x="745" y="159"/>
                  </a:moveTo>
                  <a:lnTo>
                    <a:pt x="740" y="137"/>
                  </a:lnTo>
                  <a:lnTo>
                    <a:pt x="731" y="126"/>
                  </a:lnTo>
                  <a:lnTo>
                    <a:pt x="721" y="122"/>
                  </a:lnTo>
                  <a:lnTo>
                    <a:pt x="710" y="121"/>
                  </a:lnTo>
                  <a:lnTo>
                    <a:pt x="688" y="131"/>
                  </a:lnTo>
                  <a:lnTo>
                    <a:pt x="678" y="142"/>
                  </a:lnTo>
                  <a:lnTo>
                    <a:pt x="670" y="142"/>
                  </a:lnTo>
                  <a:lnTo>
                    <a:pt x="653" y="132"/>
                  </a:lnTo>
                  <a:lnTo>
                    <a:pt x="651" y="121"/>
                  </a:lnTo>
                  <a:lnTo>
                    <a:pt x="639" y="121"/>
                  </a:lnTo>
                  <a:lnTo>
                    <a:pt x="629" y="147"/>
                  </a:lnTo>
                  <a:lnTo>
                    <a:pt x="618" y="146"/>
                  </a:lnTo>
                  <a:lnTo>
                    <a:pt x="610" y="157"/>
                  </a:lnTo>
                  <a:lnTo>
                    <a:pt x="603" y="180"/>
                  </a:lnTo>
                  <a:lnTo>
                    <a:pt x="606" y="200"/>
                  </a:lnTo>
                  <a:lnTo>
                    <a:pt x="642" y="205"/>
                  </a:lnTo>
                  <a:lnTo>
                    <a:pt x="659" y="235"/>
                  </a:lnTo>
                  <a:lnTo>
                    <a:pt x="678" y="235"/>
                  </a:lnTo>
                  <a:lnTo>
                    <a:pt x="695" y="225"/>
                  </a:lnTo>
                  <a:lnTo>
                    <a:pt x="714" y="225"/>
                  </a:lnTo>
                  <a:lnTo>
                    <a:pt x="721" y="220"/>
                  </a:lnTo>
                  <a:lnTo>
                    <a:pt x="736" y="222"/>
                  </a:lnTo>
                  <a:lnTo>
                    <a:pt x="753" y="211"/>
                  </a:lnTo>
                  <a:lnTo>
                    <a:pt x="760" y="203"/>
                  </a:lnTo>
                  <a:lnTo>
                    <a:pt x="768" y="173"/>
                  </a:lnTo>
                  <a:lnTo>
                    <a:pt x="768" y="166"/>
                  </a:lnTo>
                  <a:lnTo>
                    <a:pt x="758" y="161"/>
                  </a:lnTo>
                  <a:lnTo>
                    <a:pt x="745" y="159"/>
                  </a:lnTo>
                  <a:close/>
                  <a:moveTo>
                    <a:pt x="990" y="565"/>
                  </a:moveTo>
                  <a:lnTo>
                    <a:pt x="983" y="554"/>
                  </a:lnTo>
                  <a:lnTo>
                    <a:pt x="983" y="560"/>
                  </a:lnTo>
                  <a:lnTo>
                    <a:pt x="979" y="558"/>
                  </a:lnTo>
                  <a:lnTo>
                    <a:pt x="976" y="563"/>
                  </a:lnTo>
                  <a:lnTo>
                    <a:pt x="973" y="563"/>
                  </a:lnTo>
                  <a:lnTo>
                    <a:pt x="975" y="559"/>
                  </a:lnTo>
                  <a:lnTo>
                    <a:pt x="968" y="559"/>
                  </a:lnTo>
                  <a:lnTo>
                    <a:pt x="959" y="554"/>
                  </a:lnTo>
                  <a:lnTo>
                    <a:pt x="960" y="567"/>
                  </a:lnTo>
                  <a:lnTo>
                    <a:pt x="957" y="569"/>
                  </a:lnTo>
                  <a:lnTo>
                    <a:pt x="968" y="567"/>
                  </a:lnTo>
                  <a:lnTo>
                    <a:pt x="973" y="569"/>
                  </a:lnTo>
                  <a:lnTo>
                    <a:pt x="971" y="573"/>
                  </a:lnTo>
                  <a:lnTo>
                    <a:pt x="963" y="572"/>
                  </a:lnTo>
                  <a:lnTo>
                    <a:pt x="968" y="578"/>
                  </a:lnTo>
                  <a:lnTo>
                    <a:pt x="976" y="578"/>
                  </a:lnTo>
                  <a:lnTo>
                    <a:pt x="974" y="586"/>
                  </a:lnTo>
                  <a:lnTo>
                    <a:pt x="976" y="590"/>
                  </a:lnTo>
                  <a:lnTo>
                    <a:pt x="989" y="581"/>
                  </a:lnTo>
                  <a:lnTo>
                    <a:pt x="994" y="584"/>
                  </a:lnTo>
                  <a:lnTo>
                    <a:pt x="997" y="579"/>
                  </a:lnTo>
                  <a:lnTo>
                    <a:pt x="997" y="569"/>
                  </a:lnTo>
                  <a:lnTo>
                    <a:pt x="990" y="565"/>
                  </a:lnTo>
                  <a:close/>
                  <a:moveTo>
                    <a:pt x="1104" y="535"/>
                  </a:moveTo>
                  <a:lnTo>
                    <a:pt x="1110" y="532"/>
                  </a:lnTo>
                  <a:lnTo>
                    <a:pt x="1102" y="521"/>
                  </a:lnTo>
                  <a:lnTo>
                    <a:pt x="1099" y="510"/>
                  </a:lnTo>
                  <a:lnTo>
                    <a:pt x="1090" y="511"/>
                  </a:lnTo>
                  <a:lnTo>
                    <a:pt x="1078" y="518"/>
                  </a:lnTo>
                  <a:lnTo>
                    <a:pt x="1071" y="518"/>
                  </a:lnTo>
                  <a:lnTo>
                    <a:pt x="1082" y="527"/>
                  </a:lnTo>
                  <a:lnTo>
                    <a:pt x="1088" y="525"/>
                  </a:lnTo>
                  <a:lnTo>
                    <a:pt x="1084" y="531"/>
                  </a:lnTo>
                  <a:lnTo>
                    <a:pt x="1092" y="535"/>
                  </a:lnTo>
                  <a:lnTo>
                    <a:pt x="1089" y="538"/>
                  </a:lnTo>
                  <a:lnTo>
                    <a:pt x="1098" y="538"/>
                  </a:lnTo>
                  <a:lnTo>
                    <a:pt x="1098" y="541"/>
                  </a:lnTo>
                  <a:lnTo>
                    <a:pt x="1105" y="542"/>
                  </a:lnTo>
                  <a:lnTo>
                    <a:pt x="1102" y="544"/>
                  </a:lnTo>
                  <a:lnTo>
                    <a:pt x="1115" y="547"/>
                  </a:lnTo>
                  <a:lnTo>
                    <a:pt x="1119" y="542"/>
                  </a:lnTo>
                  <a:lnTo>
                    <a:pt x="1104" y="535"/>
                  </a:lnTo>
                  <a:close/>
                  <a:moveTo>
                    <a:pt x="1085" y="321"/>
                  </a:moveTo>
                  <a:lnTo>
                    <a:pt x="1080" y="317"/>
                  </a:lnTo>
                  <a:lnTo>
                    <a:pt x="1072" y="320"/>
                  </a:lnTo>
                  <a:lnTo>
                    <a:pt x="1069" y="326"/>
                  </a:lnTo>
                  <a:lnTo>
                    <a:pt x="1073" y="330"/>
                  </a:lnTo>
                  <a:lnTo>
                    <a:pt x="1072" y="332"/>
                  </a:lnTo>
                  <a:lnTo>
                    <a:pt x="1082" y="335"/>
                  </a:lnTo>
                  <a:lnTo>
                    <a:pt x="1087" y="325"/>
                  </a:lnTo>
                  <a:lnTo>
                    <a:pt x="1094" y="324"/>
                  </a:lnTo>
                  <a:lnTo>
                    <a:pt x="1093" y="321"/>
                  </a:lnTo>
                  <a:lnTo>
                    <a:pt x="1085" y="321"/>
                  </a:lnTo>
                  <a:close/>
                  <a:moveTo>
                    <a:pt x="646" y="606"/>
                  </a:moveTo>
                  <a:lnTo>
                    <a:pt x="639" y="618"/>
                  </a:lnTo>
                  <a:lnTo>
                    <a:pt x="647" y="622"/>
                  </a:lnTo>
                  <a:lnTo>
                    <a:pt x="647" y="613"/>
                  </a:lnTo>
                  <a:lnTo>
                    <a:pt x="652" y="606"/>
                  </a:lnTo>
                  <a:lnTo>
                    <a:pt x="664" y="606"/>
                  </a:lnTo>
                  <a:lnTo>
                    <a:pt x="667" y="596"/>
                  </a:lnTo>
                  <a:lnTo>
                    <a:pt x="678" y="602"/>
                  </a:lnTo>
                  <a:lnTo>
                    <a:pt x="686" y="601"/>
                  </a:lnTo>
                  <a:lnTo>
                    <a:pt x="686" y="597"/>
                  </a:lnTo>
                  <a:lnTo>
                    <a:pt x="683" y="597"/>
                  </a:lnTo>
                  <a:lnTo>
                    <a:pt x="681" y="591"/>
                  </a:lnTo>
                  <a:lnTo>
                    <a:pt x="678" y="591"/>
                  </a:lnTo>
                  <a:lnTo>
                    <a:pt x="679" y="585"/>
                  </a:lnTo>
                  <a:lnTo>
                    <a:pt x="674" y="590"/>
                  </a:lnTo>
                  <a:lnTo>
                    <a:pt x="667" y="585"/>
                  </a:lnTo>
                  <a:lnTo>
                    <a:pt x="675" y="584"/>
                  </a:lnTo>
                  <a:lnTo>
                    <a:pt x="677" y="579"/>
                  </a:lnTo>
                  <a:lnTo>
                    <a:pt x="672" y="578"/>
                  </a:lnTo>
                  <a:lnTo>
                    <a:pt x="672" y="572"/>
                  </a:lnTo>
                  <a:lnTo>
                    <a:pt x="651" y="578"/>
                  </a:lnTo>
                  <a:lnTo>
                    <a:pt x="639" y="590"/>
                  </a:lnTo>
                  <a:lnTo>
                    <a:pt x="641" y="596"/>
                  </a:lnTo>
                  <a:lnTo>
                    <a:pt x="632" y="607"/>
                  </a:lnTo>
                  <a:lnTo>
                    <a:pt x="646" y="606"/>
                  </a:lnTo>
                  <a:close/>
                  <a:moveTo>
                    <a:pt x="965" y="548"/>
                  </a:moveTo>
                  <a:lnTo>
                    <a:pt x="973" y="549"/>
                  </a:lnTo>
                  <a:lnTo>
                    <a:pt x="975" y="546"/>
                  </a:lnTo>
                  <a:lnTo>
                    <a:pt x="978" y="549"/>
                  </a:lnTo>
                  <a:lnTo>
                    <a:pt x="983" y="546"/>
                  </a:lnTo>
                  <a:lnTo>
                    <a:pt x="976" y="536"/>
                  </a:lnTo>
                  <a:lnTo>
                    <a:pt x="962" y="535"/>
                  </a:lnTo>
                  <a:lnTo>
                    <a:pt x="963" y="531"/>
                  </a:lnTo>
                  <a:lnTo>
                    <a:pt x="969" y="532"/>
                  </a:lnTo>
                  <a:lnTo>
                    <a:pt x="962" y="523"/>
                  </a:lnTo>
                  <a:lnTo>
                    <a:pt x="970" y="520"/>
                  </a:lnTo>
                  <a:lnTo>
                    <a:pt x="968" y="515"/>
                  </a:lnTo>
                  <a:lnTo>
                    <a:pt x="960" y="515"/>
                  </a:lnTo>
                  <a:lnTo>
                    <a:pt x="949" y="528"/>
                  </a:lnTo>
                  <a:lnTo>
                    <a:pt x="959" y="533"/>
                  </a:lnTo>
                  <a:lnTo>
                    <a:pt x="958" y="536"/>
                  </a:lnTo>
                  <a:lnTo>
                    <a:pt x="960" y="538"/>
                  </a:lnTo>
                  <a:lnTo>
                    <a:pt x="953" y="543"/>
                  </a:lnTo>
                  <a:lnTo>
                    <a:pt x="957" y="552"/>
                  </a:lnTo>
                  <a:lnTo>
                    <a:pt x="963" y="552"/>
                  </a:lnTo>
                  <a:lnTo>
                    <a:pt x="965" y="548"/>
                  </a:lnTo>
                  <a:close/>
                  <a:moveTo>
                    <a:pt x="1120" y="567"/>
                  </a:moveTo>
                  <a:lnTo>
                    <a:pt x="1121" y="562"/>
                  </a:lnTo>
                  <a:lnTo>
                    <a:pt x="1116" y="564"/>
                  </a:lnTo>
                  <a:lnTo>
                    <a:pt x="1118" y="569"/>
                  </a:lnTo>
                  <a:lnTo>
                    <a:pt x="1113" y="579"/>
                  </a:lnTo>
                  <a:lnTo>
                    <a:pt x="1119" y="578"/>
                  </a:lnTo>
                  <a:lnTo>
                    <a:pt x="1113" y="586"/>
                  </a:lnTo>
                  <a:lnTo>
                    <a:pt x="1114" y="589"/>
                  </a:lnTo>
                  <a:lnTo>
                    <a:pt x="1118" y="586"/>
                  </a:lnTo>
                  <a:lnTo>
                    <a:pt x="1119" y="590"/>
                  </a:lnTo>
                  <a:lnTo>
                    <a:pt x="1121" y="591"/>
                  </a:lnTo>
                  <a:lnTo>
                    <a:pt x="1126" y="567"/>
                  </a:lnTo>
                  <a:lnTo>
                    <a:pt x="1123" y="568"/>
                  </a:lnTo>
                  <a:lnTo>
                    <a:pt x="1120" y="567"/>
                  </a:lnTo>
                  <a:close/>
                  <a:moveTo>
                    <a:pt x="734" y="630"/>
                  </a:moveTo>
                  <a:lnTo>
                    <a:pt x="729" y="636"/>
                  </a:lnTo>
                  <a:lnTo>
                    <a:pt x="730" y="647"/>
                  </a:lnTo>
                  <a:lnTo>
                    <a:pt x="732" y="644"/>
                  </a:lnTo>
                  <a:lnTo>
                    <a:pt x="736" y="650"/>
                  </a:lnTo>
                  <a:lnTo>
                    <a:pt x="756" y="638"/>
                  </a:lnTo>
                  <a:lnTo>
                    <a:pt x="756" y="633"/>
                  </a:lnTo>
                  <a:lnTo>
                    <a:pt x="747" y="630"/>
                  </a:lnTo>
                  <a:lnTo>
                    <a:pt x="734" y="630"/>
                  </a:lnTo>
                  <a:lnTo>
                    <a:pt x="734" y="630"/>
                  </a:lnTo>
                  <a:close/>
                  <a:moveTo>
                    <a:pt x="686" y="643"/>
                  </a:moveTo>
                  <a:lnTo>
                    <a:pt x="686" y="639"/>
                  </a:lnTo>
                  <a:lnTo>
                    <a:pt x="689" y="646"/>
                  </a:lnTo>
                  <a:lnTo>
                    <a:pt x="694" y="646"/>
                  </a:lnTo>
                  <a:lnTo>
                    <a:pt x="693" y="634"/>
                  </a:lnTo>
                  <a:lnTo>
                    <a:pt x="700" y="633"/>
                  </a:lnTo>
                  <a:lnTo>
                    <a:pt x="701" y="626"/>
                  </a:lnTo>
                  <a:lnTo>
                    <a:pt x="693" y="631"/>
                  </a:lnTo>
                  <a:lnTo>
                    <a:pt x="689" y="623"/>
                  </a:lnTo>
                  <a:lnTo>
                    <a:pt x="681" y="626"/>
                  </a:lnTo>
                  <a:lnTo>
                    <a:pt x="681" y="622"/>
                  </a:lnTo>
                  <a:lnTo>
                    <a:pt x="678" y="627"/>
                  </a:lnTo>
                  <a:lnTo>
                    <a:pt x="670" y="618"/>
                  </a:lnTo>
                  <a:lnTo>
                    <a:pt x="664" y="625"/>
                  </a:lnTo>
                  <a:lnTo>
                    <a:pt x="664" y="631"/>
                  </a:lnTo>
                  <a:lnTo>
                    <a:pt x="659" y="633"/>
                  </a:lnTo>
                  <a:lnTo>
                    <a:pt x="651" y="626"/>
                  </a:lnTo>
                  <a:lnTo>
                    <a:pt x="644" y="632"/>
                  </a:lnTo>
                  <a:lnTo>
                    <a:pt x="633" y="631"/>
                  </a:lnTo>
                  <a:lnTo>
                    <a:pt x="647" y="636"/>
                  </a:lnTo>
                  <a:lnTo>
                    <a:pt x="653" y="643"/>
                  </a:lnTo>
                  <a:lnTo>
                    <a:pt x="659" y="636"/>
                  </a:lnTo>
                  <a:lnTo>
                    <a:pt x="669" y="637"/>
                  </a:lnTo>
                  <a:lnTo>
                    <a:pt x="675" y="652"/>
                  </a:lnTo>
                  <a:lnTo>
                    <a:pt x="681" y="646"/>
                  </a:lnTo>
                  <a:lnTo>
                    <a:pt x="686" y="643"/>
                  </a:lnTo>
                  <a:close/>
                  <a:moveTo>
                    <a:pt x="788" y="620"/>
                  </a:moveTo>
                  <a:lnTo>
                    <a:pt x="783" y="617"/>
                  </a:lnTo>
                  <a:lnTo>
                    <a:pt x="769" y="623"/>
                  </a:lnTo>
                  <a:lnTo>
                    <a:pt x="769" y="613"/>
                  </a:lnTo>
                  <a:lnTo>
                    <a:pt x="762" y="606"/>
                  </a:lnTo>
                  <a:lnTo>
                    <a:pt x="761" y="611"/>
                  </a:lnTo>
                  <a:lnTo>
                    <a:pt x="753" y="611"/>
                  </a:lnTo>
                  <a:lnTo>
                    <a:pt x="756" y="613"/>
                  </a:lnTo>
                  <a:lnTo>
                    <a:pt x="752" y="615"/>
                  </a:lnTo>
                  <a:lnTo>
                    <a:pt x="752" y="620"/>
                  </a:lnTo>
                  <a:lnTo>
                    <a:pt x="741" y="618"/>
                  </a:lnTo>
                  <a:lnTo>
                    <a:pt x="752" y="625"/>
                  </a:lnTo>
                  <a:lnTo>
                    <a:pt x="755" y="621"/>
                  </a:lnTo>
                  <a:lnTo>
                    <a:pt x="762" y="625"/>
                  </a:lnTo>
                  <a:lnTo>
                    <a:pt x="763" y="628"/>
                  </a:lnTo>
                  <a:lnTo>
                    <a:pt x="757" y="631"/>
                  </a:lnTo>
                  <a:lnTo>
                    <a:pt x="762" y="633"/>
                  </a:lnTo>
                  <a:lnTo>
                    <a:pt x="772" y="628"/>
                  </a:lnTo>
                  <a:lnTo>
                    <a:pt x="773" y="632"/>
                  </a:lnTo>
                  <a:lnTo>
                    <a:pt x="765" y="638"/>
                  </a:lnTo>
                  <a:lnTo>
                    <a:pt x="767" y="647"/>
                  </a:lnTo>
                  <a:lnTo>
                    <a:pt x="776" y="633"/>
                  </a:lnTo>
                  <a:lnTo>
                    <a:pt x="786" y="631"/>
                  </a:lnTo>
                  <a:lnTo>
                    <a:pt x="777" y="630"/>
                  </a:lnTo>
                  <a:lnTo>
                    <a:pt x="779" y="625"/>
                  </a:lnTo>
                  <a:lnTo>
                    <a:pt x="795" y="631"/>
                  </a:lnTo>
                  <a:lnTo>
                    <a:pt x="787" y="622"/>
                  </a:lnTo>
                  <a:lnTo>
                    <a:pt x="788" y="620"/>
                  </a:lnTo>
                  <a:close/>
                  <a:moveTo>
                    <a:pt x="708" y="601"/>
                  </a:moveTo>
                  <a:lnTo>
                    <a:pt x="705" y="594"/>
                  </a:lnTo>
                  <a:lnTo>
                    <a:pt x="701" y="597"/>
                  </a:lnTo>
                  <a:lnTo>
                    <a:pt x="700" y="594"/>
                  </a:lnTo>
                  <a:lnTo>
                    <a:pt x="699" y="599"/>
                  </a:lnTo>
                  <a:lnTo>
                    <a:pt x="694" y="592"/>
                  </a:lnTo>
                  <a:lnTo>
                    <a:pt x="690" y="596"/>
                  </a:lnTo>
                  <a:lnTo>
                    <a:pt x="690" y="591"/>
                  </a:lnTo>
                  <a:lnTo>
                    <a:pt x="685" y="590"/>
                  </a:lnTo>
                  <a:lnTo>
                    <a:pt x="684" y="592"/>
                  </a:lnTo>
                  <a:lnTo>
                    <a:pt x="689" y="599"/>
                  </a:lnTo>
                  <a:lnTo>
                    <a:pt x="685" y="611"/>
                  </a:lnTo>
                  <a:lnTo>
                    <a:pt x="688" y="613"/>
                  </a:lnTo>
                  <a:lnTo>
                    <a:pt x="695" y="611"/>
                  </a:lnTo>
                  <a:lnTo>
                    <a:pt x="696" y="618"/>
                  </a:lnTo>
                  <a:lnTo>
                    <a:pt x="705" y="622"/>
                  </a:lnTo>
                  <a:lnTo>
                    <a:pt x="712" y="618"/>
                  </a:lnTo>
                  <a:lnTo>
                    <a:pt x="715" y="612"/>
                  </a:lnTo>
                  <a:lnTo>
                    <a:pt x="724" y="613"/>
                  </a:lnTo>
                  <a:lnTo>
                    <a:pt x="721" y="605"/>
                  </a:lnTo>
                  <a:lnTo>
                    <a:pt x="726" y="594"/>
                  </a:lnTo>
                  <a:lnTo>
                    <a:pt x="722" y="589"/>
                  </a:lnTo>
                  <a:lnTo>
                    <a:pt x="717" y="601"/>
                  </a:lnTo>
                  <a:lnTo>
                    <a:pt x="708" y="601"/>
                  </a:lnTo>
                  <a:close/>
                  <a:moveTo>
                    <a:pt x="861" y="680"/>
                  </a:moveTo>
                  <a:lnTo>
                    <a:pt x="861" y="686"/>
                  </a:lnTo>
                  <a:lnTo>
                    <a:pt x="856" y="686"/>
                  </a:lnTo>
                  <a:lnTo>
                    <a:pt x="852" y="700"/>
                  </a:lnTo>
                  <a:lnTo>
                    <a:pt x="860" y="696"/>
                  </a:lnTo>
                  <a:lnTo>
                    <a:pt x="869" y="701"/>
                  </a:lnTo>
                  <a:lnTo>
                    <a:pt x="864" y="695"/>
                  </a:lnTo>
                  <a:lnTo>
                    <a:pt x="870" y="694"/>
                  </a:lnTo>
                  <a:lnTo>
                    <a:pt x="867" y="679"/>
                  </a:lnTo>
                  <a:lnTo>
                    <a:pt x="861" y="680"/>
                  </a:lnTo>
                  <a:close/>
                  <a:moveTo>
                    <a:pt x="848" y="543"/>
                  </a:moveTo>
                  <a:lnTo>
                    <a:pt x="841" y="547"/>
                  </a:lnTo>
                  <a:lnTo>
                    <a:pt x="831" y="546"/>
                  </a:lnTo>
                  <a:lnTo>
                    <a:pt x="814" y="555"/>
                  </a:lnTo>
                  <a:lnTo>
                    <a:pt x="808" y="552"/>
                  </a:lnTo>
                  <a:lnTo>
                    <a:pt x="805" y="546"/>
                  </a:lnTo>
                  <a:lnTo>
                    <a:pt x="802" y="546"/>
                  </a:lnTo>
                  <a:lnTo>
                    <a:pt x="800" y="553"/>
                  </a:lnTo>
                  <a:lnTo>
                    <a:pt x="792" y="557"/>
                  </a:lnTo>
                  <a:lnTo>
                    <a:pt x="798" y="565"/>
                  </a:lnTo>
                  <a:lnTo>
                    <a:pt x="794" y="572"/>
                  </a:lnTo>
                  <a:lnTo>
                    <a:pt x="802" y="569"/>
                  </a:lnTo>
                  <a:lnTo>
                    <a:pt x="802" y="574"/>
                  </a:lnTo>
                  <a:lnTo>
                    <a:pt x="814" y="584"/>
                  </a:lnTo>
                  <a:lnTo>
                    <a:pt x="817" y="579"/>
                  </a:lnTo>
                  <a:lnTo>
                    <a:pt x="824" y="580"/>
                  </a:lnTo>
                  <a:lnTo>
                    <a:pt x="825" y="576"/>
                  </a:lnTo>
                  <a:lnTo>
                    <a:pt x="845" y="579"/>
                  </a:lnTo>
                  <a:lnTo>
                    <a:pt x="857" y="553"/>
                  </a:lnTo>
                  <a:lnTo>
                    <a:pt x="848" y="543"/>
                  </a:lnTo>
                  <a:close/>
                  <a:moveTo>
                    <a:pt x="758" y="565"/>
                  </a:moveTo>
                  <a:lnTo>
                    <a:pt x="765" y="568"/>
                  </a:lnTo>
                  <a:lnTo>
                    <a:pt x="766" y="584"/>
                  </a:lnTo>
                  <a:lnTo>
                    <a:pt x="769" y="588"/>
                  </a:lnTo>
                  <a:lnTo>
                    <a:pt x="773" y="586"/>
                  </a:lnTo>
                  <a:lnTo>
                    <a:pt x="772" y="580"/>
                  </a:lnTo>
                  <a:lnTo>
                    <a:pt x="777" y="581"/>
                  </a:lnTo>
                  <a:lnTo>
                    <a:pt x="777" y="595"/>
                  </a:lnTo>
                  <a:lnTo>
                    <a:pt x="783" y="579"/>
                  </a:lnTo>
                  <a:lnTo>
                    <a:pt x="778" y="567"/>
                  </a:lnTo>
                  <a:lnTo>
                    <a:pt x="774" y="563"/>
                  </a:lnTo>
                  <a:lnTo>
                    <a:pt x="772" y="567"/>
                  </a:lnTo>
                  <a:lnTo>
                    <a:pt x="769" y="562"/>
                  </a:lnTo>
                  <a:lnTo>
                    <a:pt x="758" y="56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18">
              <a:extLst>
                <a:ext uri="{FF2B5EF4-FFF2-40B4-BE49-F238E27FC236}">
                  <a16:creationId xmlns:a16="http://schemas.microsoft.com/office/drawing/2014/main" id="{DE94A239-6A5C-4B58-9A97-887D14D590F9}"/>
                </a:ext>
              </a:extLst>
            </p:cNvPr>
            <p:cNvSpPr>
              <a:spLocks noEditPoints="1"/>
            </p:cNvSpPr>
            <p:nvPr/>
          </p:nvSpPr>
          <p:spPr bwMode="auto">
            <a:xfrm>
              <a:off x="2792413" y="1973263"/>
              <a:ext cx="3008313" cy="1839913"/>
            </a:xfrm>
            <a:custGeom>
              <a:avLst/>
              <a:gdLst>
                <a:gd name="T0" fmla="*/ 1890 w 1895"/>
                <a:gd name="T1" fmla="*/ 178 h 1159"/>
                <a:gd name="T2" fmla="*/ 1894 w 1895"/>
                <a:gd name="T3" fmla="*/ 180 h 1159"/>
                <a:gd name="T4" fmla="*/ 1891 w 1895"/>
                <a:gd name="T5" fmla="*/ 176 h 1159"/>
                <a:gd name="T6" fmla="*/ 1450 w 1895"/>
                <a:gd name="T7" fmla="*/ 35 h 1159"/>
                <a:gd name="T8" fmla="*/ 1419 w 1895"/>
                <a:gd name="T9" fmla="*/ 8 h 1159"/>
                <a:gd name="T10" fmla="*/ 363 w 1895"/>
                <a:gd name="T11" fmla="*/ 1130 h 1159"/>
                <a:gd name="T12" fmla="*/ 487 w 1895"/>
                <a:gd name="T13" fmla="*/ 1139 h 1159"/>
                <a:gd name="T14" fmla="*/ 542 w 1895"/>
                <a:gd name="T15" fmla="*/ 1126 h 1159"/>
                <a:gd name="T16" fmla="*/ 588 w 1895"/>
                <a:gd name="T17" fmla="*/ 1112 h 1159"/>
                <a:gd name="T18" fmla="*/ 617 w 1895"/>
                <a:gd name="T19" fmla="*/ 1076 h 1159"/>
                <a:gd name="T20" fmla="*/ 681 w 1895"/>
                <a:gd name="T21" fmla="*/ 1101 h 1159"/>
                <a:gd name="T22" fmla="*/ 723 w 1895"/>
                <a:gd name="T23" fmla="*/ 1097 h 1159"/>
                <a:gd name="T24" fmla="*/ 780 w 1895"/>
                <a:gd name="T25" fmla="*/ 1079 h 1159"/>
                <a:gd name="T26" fmla="*/ 800 w 1895"/>
                <a:gd name="T27" fmla="*/ 989 h 1159"/>
                <a:gd name="T28" fmla="*/ 818 w 1895"/>
                <a:gd name="T29" fmla="*/ 917 h 1159"/>
                <a:gd name="T30" fmla="*/ 817 w 1895"/>
                <a:gd name="T31" fmla="*/ 841 h 1159"/>
                <a:gd name="T32" fmla="*/ 759 w 1895"/>
                <a:gd name="T33" fmla="*/ 890 h 1159"/>
                <a:gd name="T34" fmla="*/ 738 w 1895"/>
                <a:gd name="T35" fmla="*/ 865 h 1159"/>
                <a:gd name="T36" fmla="*/ 747 w 1895"/>
                <a:gd name="T37" fmla="*/ 785 h 1159"/>
                <a:gd name="T38" fmla="*/ 738 w 1895"/>
                <a:gd name="T39" fmla="*/ 726 h 1159"/>
                <a:gd name="T40" fmla="*/ 755 w 1895"/>
                <a:gd name="T41" fmla="*/ 557 h 1159"/>
                <a:gd name="T42" fmla="*/ 785 w 1895"/>
                <a:gd name="T43" fmla="*/ 470 h 1159"/>
                <a:gd name="T44" fmla="*/ 754 w 1895"/>
                <a:gd name="T45" fmla="*/ 331 h 1159"/>
                <a:gd name="T46" fmla="*/ 740 w 1895"/>
                <a:gd name="T47" fmla="*/ 250 h 1159"/>
                <a:gd name="T48" fmla="*/ 684 w 1895"/>
                <a:gd name="T49" fmla="*/ 280 h 1159"/>
                <a:gd name="T50" fmla="*/ 638 w 1895"/>
                <a:gd name="T51" fmla="*/ 300 h 1159"/>
                <a:gd name="T52" fmla="*/ 534 w 1895"/>
                <a:gd name="T53" fmla="*/ 287 h 1159"/>
                <a:gd name="T54" fmla="*/ 455 w 1895"/>
                <a:gd name="T55" fmla="*/ 293 h 1159"/>
                <a:gd name="T56" fmla="*/ 391 w 1895"/>
                <a:gd name="T57" fmla="*/ 315 h 1159"/>
                <a:gd name="T58" fmla="*/ 350 w 1895"/>
                <a:gd name="T59" fmla="*/ 345 h 1159"/>
                <a:gd name="T60" fmla="*/ 300 w 1895"/>
                <a:gd name="T61" fmla="*/ 395 h 1159"/>
                <a:gd name="T62" fmla="*/ 292 w 1895"/>
                <a:gd name="T63" fmla="*/ 446 h 1159"/>
                <a:gd name="T64" fmla="*/ 246 w 1895"/>
                <a:gd name="T65" fmla="*/ 456 h 1159"/>
                <a:gd name="T66" fmla="*/ 195 w 1895"/>
                <a:gd name="T67" fmla="*/ 445 h 1159"/>
                <a:gd name="T68" fmla="*/ 158 w 1895"/>
                <a:gd name="T69" fmla="*/ 435 h 1159"/>
                <a:gd name="T70" fmla="*/ 125 w 1895"/>
                <a:gd name="T71" fmla="*/ 446 h 1159"/>
                <a:gd name="T72" fmla="*/ 99 w 1895"/>
                <a:gd name="T73" fmla="*/ 496 h 1159"/>
                <a:gd name="T74" fmla="*/ 35 w 1895"/>
                <a:gd name="T75" fmla="*/ 528 h 1159"/>
                <a:gd name="T76" fmla="*/ 5 w 1895"/>
                <a:gd name="T77" fmla="*/ 565 h 1159"/>
                <a:gd name="T78" fmla="*/ 40 w 1895"/>
                <a:gd name="T79" fmla="*/ 605 h 1159"/>
                <a:gd name="T80" fmla="*/ 34 w 1895"/>
                <a:gd name="T81" fmla="*/ 662 h 1159"/>
                <a:gd name="T82" fmla="*/ 34 w 1895"/>
                <a:gd name="T83" fmla="*/ 713 h 1159"/>
                <a:gd name="T84" fmla="*/ 50 w 1895"/>
                <a:gd name="T85" fmla="*/ 749 h 1159"/>
                <a:gd name="T86" fmla="*/ 87 w 1895"/>
                <a:gd name="T87" fmla="*/ 762 h 1159"/>
                <a:gd name="T88" fmla="*/ 112 w 1895"/>
                <a:gd name="T89" fmla="*/ 783 h 1159"/>
                <a:gd name="T90" fmla="*/ 82 w 1895"/>
                <a:gd name="T91" fmla="*/ 806 h 1159"/>
                <a:gd name="T92" fmla="*/ 44 w 1895"/>
                <a:gd name="T93" fmla="*/ 885 h 1159"/>
                <a:gd name="T94" fmla="*/ 77 w 1895"/>
                <a:gd name="T95" fmla="*/ 971 h 1159"/>
                <a:gd name="T96" fmla="*/ 106 w 1895"/>
                <a:gd name="T97" fmla="*/ 991 h 1159"/>
                <a:gd name="T98" fmla="*/ 166 w 1895"/>
                <a:gd name="T99" fmla="*/ 1013 h 1159"/>
                <a:gd name="T100" fmla="*/ 197 w 1895"/>
                <a:gd name="T101" fmla="*/ 1050 h 1159"/>
                <a:gd name="T102" fmla="*/ 231 w 1895"/>
                <a:gd name="T103" fmla="*/ 1109 h 1159"/>
                <a:gd name="T104" fmla="*/ 287 w 1895"/>
                <a:gd name="T105" fmla="*/ 1128 h 1159"/>
                <a:gd name="T106" fmla="*/ 295 w 1895"/>
                <a:gd name="T107" fmla="*/ 1070 h 1159"/>
                <a:gd name="T108" fmla="*/ 280 w 1895"/>
                <a:gd name="T109" fmla="*/ 998 h 1159"/>
                <a:gd name="T110" fmla="*/ 379 w 1895"/>
                <a:gd name="T111" fmla="*/ 927 h 1159"/>
                <a:gd name="T112" fmla="*/ 451 w 1895"/>
                <a:gd name="T113" fmla="*/ 991 h 1159"/>
                <a:gd name="T114" fmla="*/ 420 w 1895"/>
                <a:gd name="T115" fmla="*/ 1068 h 1159"/>
                <a:gd name="T116" fmla="*/ 346 w 1895"/>
                <a:gd name="T117" fmla="*/ 1085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95" h="1159">
                  <a:moveTo>
                    <a:pt x="1892" y="177"/>
                  </a:moveTo>
                  <a:lnTo>
                    <a:pt x="1892" y="178"/>
                  </a:lnTo>
                  <a:lnTo>
                    <a:pt x="1892" y="179"/>
                  </a:lnTo>
                  <a:lnTo>
                    <a:pt x="1892" y="179"/>
                  </a:lnTo>
                  <a:lnTo>
                    <a:pt x="1892" y="179"/>
                  </a:lnTo>
                  <a:lnTo>
                    <a:pt x="1890" y="179"/>
                  </a:lnTo>
                  <a:lnTo>
                    <a:pt x="1890" y="178"/>
                  </a:lnTo>
                  <a:lnTo>
                    <a:pt x="1891" y="177"/>
                  </a:lnTo>
                  <a:lnTo>
                    <a:pt x="1891" y="178"/>
                  </a:lnTo>
                  <a:lnTo>
                    <a:pt x="1892" y="177"/>
                  </a:lnTo>
                  <a:lnTo>
                    <a:pt x="1892" y="177"/>
                  </a:lnTo>
                  <a:close/>
                  <a:moveTo>
                    <a:pt x="1894" y="178"/>
                  </a:moveTo>
                  <a:lnTo>
                    <a:pt x="1895" y="179"/>
                  </a:lnTo>
                  <a:lnTo>
                    <a:pt x="1894" y="180"/>
                  </a:lnTo>
                  <a:lnTo>
                    <a:pt x="1892" y="180"/>
                  </a:lnTo>
                  <a:lnTo>
                    <a:pt x="1894" y="178"/>
                  </a:lnTo>
                  <a:lnTo>
                    <a:pt x="1894" y="178"/>
                  </a:lnTo>
                  <a:close/>
                  <a:moveTo>
                    <a:pt x="1891" y="176"/>
                  </a:moveTo>
                  <a:lnTo>
                    <a:pt x="1891" y="176"/>
                  </a:lnTo>
                  <a:lnTo>
                    <a:pt x="1891" y="177"/>
                  </a:lnTo>
                  <a:lnTo>
                    <a:pt x="1891" y="176"/>
                  </a:lnTo>
                  <a:lnTo>
                    <a:pt x="1891" y="176"/>
                  </a:lnTo>
                  <a:lnTo>
                    <a:pt x="1891" y="176"/>
                  </a:lnTo>
                  <a:close/>
                  <a:moveTo>
                    <a:pt x="1449" y="4"/>
                  </a:moveTo>
                  <a:lnTo>
                    <a:pt x="1454" y="5"/>
                  </a:lnTo>
                  <a:lnTo>
                    <a:pt x="1449" y="13"/>
                  </a:lnTo>
                  <a:lnTo>
                    <a:pt x="1454" y="21"/>
                  </a:lnTo>
                  <a:lnTo>
                    <a:pt x="1450" y="35"/>
                  </a:lnTo>
                  <a:lnTo>
                    <a:pt x="1454" y="37"/>
                  </a:lnTo>
                  <a:lnTo>
                    <a:pt x="1436" y="47"/>
                  </a:lnTo>
                  <a:lnTo>
                    <a:pt x="1433" y="56"/>
                  </a:lnTo>
                  <a:lnTo>
                    <a:pt x="1402" y="44"/>
                  </a:lnTo>
                  <a:lnTo>
                    <a:pt x="1395" y="15"/>
                  </a:lnTo>
                  <a:lnTo>
                    <a:pt x="1399" y="18"/>
                  </a:lnTo>
                  <a:lnTo>
                    <a:pt x="1419" y="8"/>
                  </a:lnTo>
                  <a:lnTo>
                    <a:pt x="1441" y="5"/>
                  </a:lnTo>
                  <a:lnTo>
                    <a:pt x="1445" y="0"/>
                  </a:lnTo>
                  <a:lnTo>
                    <a:pt x="1449" y="4"/>
                  </a:lnTo>
                  <a:close/>
                  <a:moveTo>
                    <a:pt x="357" y="1098"/>
                  </a:moveTo>
                  <a:lnTo>
                    <a:pt x="356" y="1113"/>
                  </a:lnTo>
                  <a:lnTo>
                    <a:pt x="356" y="1113"/>
                  </a:lnTo>
                  <a:lnTo>
                    <a:pt x="363" y="1130"/>
                  </a:lnTo>
                  <a:lnTo>
                    <a:pt x="363" y="1130"/>
                  </a:lnTo>
                  <a:lnTo>
                    <a:pt x="386" y="1148"/>
                  </a:lnTo>
                  <a:lnTo>
                    <a:pt x="414" y="1142"/>
                  </a:lnTo>
                  <a:lnTo>
                    <a:pt x="451" y="1155"/>
                  </a:lnTo>
                  <a:lnTo>
                    <a:pt x="451" y="1155"/>
                  </a:lnTo>
                  <a:lnTo>
                    <a:pt x="460" y="1159"/>
                  </a:lnTo>
                  <a:lnTo>
                    <a:pt x="487" y="1139"/>
                  </a:lnTo>
                  <a:lnTo>
                    <a:pt x="492" y="1142"/>
                  </a:lnTo>
                  <a:lnTo>
                    <a:pt x="492" y="1142"/>
                  </a:lnTo>
                  <a:lnTo>
                    <a:pt x="517" y="1121"/>
                  </a:lnTo>
                  <a:lnTo>
                    <a:pt x="527" y="1121"/>
                  </a:lnTo>
                  <a:lnTo>
                    <a:pt x="527" y="1121"/>
                  </a:lnTo>
                  <a:lnTo>
                    <a:pt x="542" y="1126"/>
                  </a:lnTo>
                  <a:lnTo>
                    <a:pt x="542" y="1126"/>
                  </a:lnTo>
                  <a:lnTo>
                    <a:pt x="559" y="1133"/>
                  </a:lnTo>
                  <a:lnTo>
                    <a:pt x="564" y="1132"/>
                  </a:lnTo>
                  <a:lnTo>
                    <a:pt x="564" y="1132"/>
                  </a:lnTo>
                  <a:lnTo>
                    <a:pt x="588" y="1112"/>
                  </a:lnTo>
                  <a:lnTo>
                    <a:pt x="588" y="1112"/>
                  </a:lnTo>
                  <a:lnTo>
                    <a:pt x="588" y="1112"/>
                  </a:lnTo>
                  <a:lnTo>
                    <a:pt x="588" y="1112"/>
                  </a:lnTo>
                  <a:lnTo>
                    <a:pt x="595" y="1112"/>
                  </a:lnTo>
                  <a:lnTo>
                    <a:pt x="595" y="1112"/>
                  </a:lnTo>
                  <a:lnTo>
                    <a:pt x="595" y="1112"/>
                  </a:lnTo>
                  <a:lnTo>
                    <a:pt x="595" y="1112"/>
                  </a:lnTo>
                  <a:lnTo>
                    <a:pt x="601" y="1108"/>
                  </a:lnTo>
                  <a:lnTo>
                    <a:pt x="594" y="1091"/>
                  </a:lnTo>
                  <a:lnTo>
                    <a:pt x="617" y="1076"/>
                  </a:lnTo>
                  <a:lnTo>
                    <a:pt x="632" y="1070"/>
                  </a:lnTo>
                  <a:lnTo>
                    <a:pt x="653" y="1069"/>
                  </a:lnTo>
                  <a:lnTo>
                    <a:pt x="667" y="1079"/>
                  </a:lnTo>
                  <a:lnTo>
                    <a:pt x="677" y="1080"/>
                  </a:lnTo>
                  <a:lnTo>
                    <a:pt x="683" y="1086"/>
                  </a:lnTo>
                  <a:lnTo>
                    <a:pt x="683" y="1086"/>
                  </a:lnTo>
                  <a:lnTo>
                    <a:pt x="681" y="1101"/>
                  </a:lnTo>
                  <a:lnTo>
                    <a:pt x="681" y="1101"/>
                  </a:lnTo>
                  <a:lnTo>
                    <a:pt x="687" y="1106"/>
                  </a:lnTo>
                  <a:lnTo>
                    <a:pt x="687" y="1106"/>
                  </a:lnTo>
                  <a:lnTo>
                    <a:pt x="695" y="1109"/>
                  </a:lnTo>
                  <a:lnTo>
                    <a:pt x="695" y="1109"/>
                  </a:lnTo>
                  <a:lnTo>
                    <a:pt x="723" y="1097"/>
                  </a:lnTo>
                  <a:lnTo>
                    <a:pt x="723" y="1097"/>
                  </a:lnTo>
                  <a:lnTo>
                    <a:pt x="762" y="1108"/>
                  </a:lnTo>
                  <a:lnTo>
                    <a:pt x="762" y="1108"/>
                  </a:lnTo>
                  <a:lnTo>
                    <a:pt x="777" y="1108"/>
                  </a:lnTo>
                  <a:lnTo>
                    <a:pt x="770" y="1102"/>
                  </a:lnTo>
                  <a:lnTo>
                    <a:pt x="769" y="1091"/>
                  </a:lnTo>
                  <a:lnTo>
                    <a:pt x="775" y="1079"/>
                  </a:lnTo>
                  <a:lnTo>
                    <a:pt x="780" y="1079"/>
                  </a:lnTo>
                  <a:lnTo>
                    <a:pt x="780" y="1071"/>
                  </a:lnTo>
                  <a:lnTo>
                    <a:pt x="786" y="1065"/>
                  </a:lnTo>
                  <a:lnTo>
                    <a:pt x="783" y="1055"/>
                  </a:lnTo>
                  <a:lnTo>
                    <a:pt x="795" y="1019"/>
                  </a:lnTo>
                  <a:lnTo>
                    <a:pt x="792" y="1010"/>
                  </a:lnTo>
                  <a:lnTo>
                    <a:pt x="802" y="1000"/>
                  </a:lnTo>
                  <a:lnTo>
                    <a:pt x="800" y="989"/>
                  </a:lnTo>
                  <a:lnTo>
                    <a:pt x="812" y="963"/>
                  </a:lnTo>
                  <a:lnTo>
                    <a:pt x="804" y="960"/>
                  </a:lnTo>
                  <a:lnTo>
                    <a:pt x="809" y="955"/>
                  </a:lnTo>
                  <a:lnTo>
                    <a:pt x="807" y="949"/>
                  </a:lnTo>
                  <a:lnTo>
                    <a:pt x="812" y="945"/>
                  </a:lnTo>
                  <a:lnTo>
                    <a:pt x="804" y="929"/>
                  </a:lnTo>
                  <a:lnTo>
                    <a:pt x="818" y="917"/>
                  </a:lnTo>
                  <a:lnTo>
                    <a:pt x="819" y="901"/>
                  </a:lnTo>
                  <a:lnTo>
                    <a:pt x="835" y="880"/>
                  </a:lnTo>
                  <a:lnTo>
                    <a:pt x="832" y="875"/>
                  </a:lnTo>
                  <a:lnTo>
                    <a:pt x="834" y="863"/>
                  </a:lnTo>
                  <a:lnTo>
                    <a:pt x="829" y="845"/>
                  </a:lnTo>
                  <a:lnTo>
                    <a:pt x="823" y="839"/>
                  </a:lnTo>
                  <a:lnTo>
                    <a:pt x="817" y="841"/>
                  </a:lnTo>
                  <a:lnTo>
                    <a:pt x="812" y="853"/>
                  </a:lnTo>
                  <a:lnTo>
                    <a:pt x="797" y="869"/>
                  </a:lnTo>
                  <a:lnTo>
                    <a:pt x="797" y="875"/>
                  </a:lnTo>
                  <a:lnTo>
                    <a:pt x="776" y="887"/>
                  </a:lnTo>
                  <a:lnTo>
                    <a:pt x="776" y="894"/>
                  </a:lnTo>
                  <a:lnTo>
                    <a:pt x="771" y="895"/>
                  </a:lnTo>
                  <a:lnTo>
                    <a:pt x="759" y="890"/>
                  </a:lnTo>
                  <a:lnTo>
                    <a:pt x="757" y="879"/>
                  </a:lnTo>
                  <a:lnTo>
                    <a:pt x="746" y="882"/>
                  </a:lnTo>
                  <a:lnTo>
                    <a:pt x="752" y="873"/>
                  </a:lnTo>
                  <a:lnTo>
                    <a:pt x="764" y="871"/>
                  </a:lnTo>
                  <a:lnTo>
                    <a:pt x="751" y="868"/>
                  </a:lnTo>
                  <a:lnTo>
                    <a:pt x="743" y="873"/>
                  </a:lnTo>
                  <a:lnTo>
                    <a:pt x="738" y="865"/>
                  </a:lnTo>
                  <a:lnTo>
                    <a:pt x="741" y="854"/>
                  </a:lnTo>
                  <a:lnTo>
                    <a:pt x="759" y="847"/>
                  </a:lnTo>
                  <a:lnTo>
                    <a:pt x="757" y="839"/>
                  </a:lnTo>
                  <a:lnTo>
                    <a:pt x="764" y="832"/>
                  </a:lnTo>
                  <a:lnTo>
                    <a:pt x="764" y="827"/>
                  </a:lnTo>
                  <a:lnTo>
                    <a:pt x="750" y="815"/>
                  </a:lnTo>
                  <a:lnTo>
                    <a:pt x="747" y="785"/>
                  </a:lnTo>
                  <a:lnTo>
                    <a:pt x="740" y="783"/>
                  </a:lnTo>
                  <a:lnTo>
                    <a:pt x="736" y="775"/>
                  </a:lnTo>
                  <a:lnTo>
                    <a:pt x="743" y="764"/>
                  </a:lnTo>
                  <a:lnTo>
                    <a:pt x="743" y="753"/>
                  </a:lnTo>
                  <a:lnTo>
                    <a:pt x="736" y="746"/>
                  </a:lnTo>
                  <a:lnTo>
                    <a:pt x="741" y="733"/>
                  </a:lnTo>
                  <a:lnTo>
                    <a:pt x="738" y="726"/>
                  </a:lnTo>
                  <a:lnTo>
                    <a:pt x="744" y="686"/>
                  </a:lnTo>
                  <a:lnTo>
                    <a:pt x="766" y="647"/>
                  </a:lnTo>
                  <a:lnTo>
                    <a:pt x="765" y="616"/>
                  </a:lnTo>
                  <a:lnTo>
                    <a:pt x="773" y="601"/>
                  </a:lnTo>
                  <a:lnTo>
                    <a:pt x="770" y="597"/>
                  </a:lnTo>
                  <a:lnTo>
                    <a:pt x="769" y="574"/>
                  </a:lnTo>
                  <a:lnTo>
                    <a:pt x="755" y="557"/>
                  </a:lnTo>
                  <a:lnTo>
                    <a:pt x="755" y="535"/>
                  </a:lnTo>
                  <a:lnTo>
                    <a:pt x="767" y="506"/>
                  </a:lnTo>
                  <a:lnTo>
                    <a:pt x="772" y="502"/>
                  </a:lnTo>
                  <a:lnTo>
                    <a:pt x="780" y="502"/>
                  </a:lnTo>
                  <a:lnTo>
                    <a:pt x="786" y="490"/>
                  </a:lnTo>
                  <a:lnTo>
                    <a:pt x="782" y="478"/>
                  </a:lnTo>
                  <a:lnTo>
                    <a:pt x="785" y="470"/>
                  </a:lnTo>
                  <a:lnTo>
                    <a:pt x="781" y="457"/>
                  </a:lnTo>
                  <a:lnTo>
                    <a:pt x="786" y="452"/>
                  </a:lnTo>
                  <a:lnTo>
                    <a:pt x="771" y="414"/>
                  </a:lnTo>
                  <a:lnTo>
                    <a:pt x="762" y="405"/>
                  </a:lnTo>
                  <a:lnTo>
                    <a:pt x="756" y="384"/>
                  </a:lnTo>
                  <a:lnTo>
                    <a:pt x="759" y="351"/>
                  </a:lnTo>
                  <a:lnTo>
                    <a:pt x="754" y="331"/>
                  </a:lnTo>
                  <a:lnTo>
                    <a:pt x="759" y="322"/>
                  </a:lnTo>
                  <a:lnTo>
                    <a:pt x="754" y="301"/>
                  </a:lnTo>
                  <a:lnTo>
                    <a:pt x="757" y="299"/>
                  </a:lnTo>
                  <a:lnTo>
                    <a:pt x="756" y="287"/>
                  </a:lnTo>
                  <a:lnTo>
                    <a:pt x="764" y="285"/>
                  </a:lnTo>
                  <a:lnTo>
                    <a:pt x="739" y="259"/>
                  </a:lnTo>
                  <a:lnTo>
                    <a:pt x="740" y="250"/>
                  </a:lnTo>
                  <a:lnTo>
                    <a:pt x="740" y="250"/>
                  </a:lnTo>
                  <a:lnTo>
                    <a:pt x="719" y="253"/>
                  </a:lnTo>
                  <a:lnTo>
                    <a:pt x="719" y="253"/>
                  </a:lnTo>
                  <a:lnTo>
                    <a:pt x="710" y="263"/>
                  </a:lnTo>
                  <a:lnTo>
                    <a:pt x="698" y="268"/>
                  </a:lnTo>
                  <a:lnTo>
                    <a:pt x="684" y="280"/>
                  </a:lnTo>
                  <a:lnTo>
                    <a:pt x="684" y="280"/>
                  </a:lnTo>
                  <a:lnTo>
                    <a:pt x="677" y="292"/>
                  </a:lnTo>
                  <a:lnTo>
                    <a:pt x="677" y="296"/>
                  </a:lnTo>
                  <a:lnTo>
                    <a:pt x="677" y="296"/>
                  </a:lnTo>
                  <a:lnTo>
                    <a:pt x="684" y="311"/>
                  </a:lnTo>
                  <a:lnTo>
                    <a:pt x="652" y="311"/>
                  </a:lnTo>
                  <a:lnTo>
                    <a:pt x="652" y="311"/>
                  </a:lnTo>
                  <a:lnTo>
                    <a:pt x="638" y="300"/>
                  </a:lnTo>
                  <a:lnTo>
                    <a:pt x="625" y="295"/>
                  </a:lnTo>
                  <a:lnTo>
                    <a:pt x="611" y="294"/>
                  </a:lnTo>
                  <a:lnTo>
                    <a:pt x="599" y="306"/>
                  </a:lnTo>
                  <a:lnTo>
                    <a:pt x="563" y="293"/>
                  </a:lnTo>
                  <a:lnTo>
                    <a:pt x="547" y="296"/>
                  </a:lnTo>
                  <a:lnTo>
                    <a:pt x="543" y="290"/>
                  </a:lnTo>
                  <a:lnTo>
                    <a:pt x="534" y="287"/>
                  </a:lnTo>
                  <a:lnTo>
                    <a:pt x="534" y="287"/>
                  </a:lnTo>
                  <a:lnTo>
                    <a:pt x="521" y="308"/>
                  </a:lnTo>
                  <a:lnTo>
                    <a:pt x="521" y="308"/>
                  </a:lnTo>
                  <a:lnTo>
                    <a:pt x="516" y="314"/>
                  </a:lnTo>
                  <a:lnTo>
                    <a:pt x="496" y="314"/>
                  </a:lnTo>
                  <a:lnTo>
                    <a:pt x="465" y="293"/>
                  </a:lnTo>
                  <a:lnTo>
                    <a:pt x="455" y="293"/>
                  </a:lnTo>
                  <a:lnTo>
                    <a:pt x="453" y="316"/>
                  </a:lnTo>
                  <a:lnTo>
                    <a:pt x="448" y="322"/>
                  </a:lnTo>
                  <a:lnTo>
                    <a:pt x="433" y="315"/>
                  </a:lnTo>
                  <a:lnTo>
                    <a:pt x="423" y="316"/>
                  </a:lnTo>
                  <a:lnTo>
                    <a:pt x="402" y="305"/>
                  </a:lnTo>
                  <a:lnTo>
                    <a:pt x="402" y="305"/>
                  </a:lnTo>
                  <a:lnTo>
                    <a:pt x="391" y="315"/>
                  </a:lnTo>
                  <a:lnTo>
                    <a:pt x="381" y="314"/>
                  </a:lnTo>
                  <a:lnTo>
                    <a:pt x="381" y="314"/>
                  </a:lnTo>
                  <a:lnTo>
                    <a:pt x="370" y="327"/>
                  </a:lnTo>
                  <a:lnTo>
                    <a:pt x="370" y="327"/>
                  </a:lnTo>
                  <a:lnTo>
                    <a:pt x="366" y="329"/>
                  </a:lnTo>
                  <a:lnTo>
                    <a:pt x="366" y="329"/>
                  </a:lnTo>
                  <a:lnTo>
                    <a:pt x="350" y="345"/>
                  </a:lnTo>
                  <a:lnTo>
                    <a:pt x="336" y="348"/>
                  </a:lnTo>
                  <a:lnTo>
                    <a:pt x="336" y="348"/>
                  </a:lnTo>
                  <a:lnTo>
                    <a:pt x="332" y="354"/>
                  </a:lnTo>
                  <a:lnTo>
                    <a:pt x="332" y="354"/>
                  </a:lnTo>
                  <a:lnTo>
                    <a:pt x="315" y="368"/>
                  </a:lnTo>
                  <a:lnTo>
                    <a:pt x="300" y="395"/>
                  </a:lnTo>
                  <a:lnTo>
                    <a:pt x="300" y="395"/>
                  </a:lnTo>
                  <a:lnTo>
                    <a:pt x="295" y="403"/>
                  </a:lnTo>
                  <a:lnTo>
                    <a:pt x="295" y="403"/>
                  </a:lnTo>
                  <a:lnTo>
                    <a:pt x="295" y="410"/>
                  </a:lnTo>
                  <a:lnTo>
                    <a:pt x="301" y="412"/>
                  </a:lnTo>
                  <a:lnTo>
                    <a:pt x="301" y="412"/>
                  </a:lnTo>
                  <a:lnTo>
                    <a:pt x="306" y="427"/>
                  </a:lnTo>
                  <a:lnTo>
                    <a:pt x="292" y="446"/>
                  </a:lnTo>
                  <a:lnTo>
                    <a:pt x="273" y="449"/>
                  </a:lnTo>
                  <a:lnTo>
                    <a:pt x="273" y="449"/>
                  </a:lnTo>
                  <a:lnTo>
                    <a:pt x="268" y="454"/>
                  </a:lnTo>
                  <a:lnTo>
                    <a:pt x="256" y="454"/>
                  </a:lnTo>
                  <a:lnTo>
                    <a:pt x="256" y="454"/>
                  </a:lnTo>
                  <a:lnTo>
                    <a:pt x="246" y="456"/>
                  </a:lnTo>
                  <a:lnTo>
                    <a:pt x="246" y="456"/>
                  </a:lnTo>
                  <a:lnTo>
                    <a:pt x="233" y="431"/>
                  </a:lnTo>
                  <a:lnTo>
                    <a:pt x="217" y="422"/>
                  </a:lnTo>
                  <a:lnTo>
                    <a:pt x="211" y="412"/>
                  </a:lnTo>
                  <a:lnTo>
                    <a:pt x="211" y="412"/>
                  </a:lnTo>
                  <a:lnTo>
                    <a:pt x="204" y="427"/>
                  </a:lnTo>
                  <a:lnTo>
                    <a:pt x="197" y="430"/>
                  </a:lnTo>
                  <a:lnTo>
                    <a:pt x="195" y="445"/>
                  </a:lnTo>
                  <a:lnTo>
                    <a:pt x="195" y="445"/>
                  </a:lnTo>
                  <a:lnTo>
                    <a:pt x="194" y="448"/>
                  </a:lnTo>
                  <a:lnTo>
                    <a:pt x="165" y="440"/>
                  </a:lnTo>
                  <a:lnTo>
                    <a:pt x="165" y="440"/>
                  </a:lnTo>
                  <a:lnTo>
                    <a:pt x="164" y="436"/>
                  </a:lnTo>
                  <a:lnTo>
                    <a:pt x="164" y="436"/>
                  </a:lnTo>
                  <a:lnTo>
                    <a:pt x="158" y="435"/>
                  </a:lnTo>
                  <a:lnTo>
                    <a:pt x="155" y="437"/>
                  </a:lnTo>
                  <a:lnTo>
                    <a:pt x="155" y="437"/>
                  </a:lnTo>
                  <a:lnTo>
                    <a:pt x="143" y="452"/>
                  </a:lnTo>
                  <a:lnTo>
                    <a:pt x="137" y="453"/>
                  </a:lnTo>
                  <a:lnTo>
                    <a:pt x="137" y="453"/>
                  </a:lnTo>
                  <a:lnTo>
                    <a:pt x="128" y="445"/>
                  </a:lnTo>
                  <a:lnTo>
                    <a:pt x="125" y="446"/>
                  </a:lnTo>
                  <a:lnTo>
                    <a:pt x="125" y="446"/>
                  </a:lnTo>
                  <a:lnTo>
                    <a:pt x="112" y="479"/>
                  </a:lnTo>
                  <a:lnTo>
                    <a:pt x="112" y="479"/>
                  </a:lnTo>
                  <a:lnTo>
                    <a:pt x="128" y="505"/>
                  </a:lnTo>
                  <a:lnTo>
                    <a:pt x="106" y="500"/>
                  </a:lnTo>
                  <a:lnTo>
                    <a:pt x="106" y="500"/>
                  </a:lnTo>
                  <a:lnTo>
                    <a:pt x="99" y="496"/>
                  </a:lnTo>
                  <a:lnTo>
                    <a:pt x="95" y="500"/>
                  </a:lnTo>
                  <a:lnTo>
                    <a:pt x="77" y="491"/>
                  </a:lnTo>
                  <a:lnTo>
                    <a:pt x="77" y="491"/>
                  </a:lnTo>
                  <a:lnTo>
                    <a:pt x="64" y="510"/>
                  </a:lnTo>
                  <a:lnTo>
                    <a:pt x="64" y="510"/>
                  </a:lnTo>
                  <a:lnTo>
                    <a:pt x="43" y="517"/>
                  </a:lnTo>
                  <a:lnTo>
                    <a:pt x="35" y="528"/>
                  </a:lnTo>
                  <a:lnTo>
                    <a:pt x="36" y="540"/>
                  </a:lnTo>
                  <a:lnTo>
                    <a:pt x="21" y="556"/>
                  </a:lnTo>
                  <a:lnTo>
                    <a:pt x="21" y="556"/>
                  </a:lnTo>
                  <a:lnTo>
                    <a:pt x="13" y="563"/>
                  </a:lnTo>
                  <a:lnTo>
                    <a:pt x="13" y="563"/>
                  </a:lnTo>
                  <a:lnTo>
                    <a:pt x="5" y="565"/>
                  </a:lnTo>
                  <a:lnTo>
                    <a:pt x="5" y="565"/>
                  </a:lnTo>
                  <a:lnTo>
                    <a:pt x="0" y="574"/>
                  </a:lnTo>
                  <a:lnTo>
                    <a:pt x="3" y="580"/>
                  </a:lnTo>
                  <a:lnTo>
                    <a:pt x="30" y="585"/>
                  </a:lnTo>
                  <a:lnTo>
                    <a:pt x="36" y="591"/>
                  </a:lnTo>
                  <a:lnTo>
                    <a:pt x="35" y="596"/>
                  </a:lnTo>
                  <a:lnTo>
                    <a:pt x="35" y="596"/>
                  </a:lnTo>
                  <a:lnTo>
                    <a:pt x="40" y="605"/>
                  </a:lnTo>
                  <a:lnTo>
                    <a:pt x="40" y="605"/>
                  </a:lnTo>
                  <a:lnTo>
                    <a:pt x="50" y="612"/>
                  </a:lnTo>
                  <a:lnTo>
                    <a:pt x="48" y="620"/>
                  </a:lnTo>
                  <a:lnTo>
                    <a:pt x="48" y="620"/>
                  </a:lnTo>
                  <a:lnTo>
                    <a:pt x="38" y="625"/>
                  </a:lnTo>
                  <a:lnTo>
                    <a:pt x="34" y="662"/>
                  </a:lnTo>
                  <a:lnTo>
                    <a:pt x="34" y="662"/>
                  </a:lnTo>
                  <a:lnTo>
                    <a:pt x="36" y="674"/>
                  </a:lnTo>
                  <a:lnTo>
                    <a:pt x="30" y="684"/>
                  </a:lnTo>
                  <a:lnTo>
                    <a:pt x="36" y="700"/>
                  </a:lnTo>
                  <a:lnTo>
                    <a:pt x="36" y="700"/>
                  </a:lnTo>
                  <a:lnTo>
                    <a:pt x="39" y="701"/>
                  </a:lnTo>
                  <a:lnTo>
                    <a:pt x="39" y="701"/>
                  </a:lnTo>
                  <a:lnTo>
                    <a:pt x="34" y="713"/>
                  </a:lnTo>
                  <a:lnTo>
                    <a:pt x="21" y="725"/>
                  </a:lnTo>
                  <a:lnTo>
                    <a:pt x="21" y="725"/>
                  </a:lnTo>
                  <a:lnTo>
                    <a:pt x="21" y="746"/>
                  </a:lnTo>
                  <a:lnTo>
                    <a:pt x="31" y="754"/>
                  </a:lnTo>
                  <a:lnTo>
                    <a:pt x="31" y="754"/>
                  </a:lnTo>
                  <a:lnTo>
                    <a:pt x="49" y="742"/>
                  </a:lnTo>
                  <a:lnTo>
                    <a:pt x="50" y="749"/>
                  </a:lnTo>
                  <a:lnTo>
                    <a:pt x="62" y="757"/>
                  </a:lnTo>
                  <a:lnTo>
                    <a:pt x="62" y="757"/>
                  </a:lnTo>
                  <a:lnTo>
                    <a:pt x="72" y="764"/>
                  </a:lnTo>
                  <a:lnTo>
                    <a:pt x="72" y="764"/>
                  </a:lnTo>
                  <a:lnTo>
                    <a:pt x="77" y="765"/>
                  </a:lnTo>
                  <a:lnTo>
                    <a:pt x="77" y="765"/>
                  </a:lnTo>
                  <a:lnTo>
                    <a:pt x="87" y="762"/>
                  </a:lnTo>
                  <a:lnTo>
                    <a:pt x="87" y="762"/>
                  </a:lnTo>
                  <a:lnTo>
                    <a:pt x="98" y="758"/>
                  </a:lnTo>
                  <a:lnTo>
                    <a:pt x="108" y="762"/>
                  </a:lnTo>
                  <a:lnTo>
                    <a:pt x="108" y="762"/>
                  </a:lnTo>
                  <a:lnTo>
                    <a:pt x="111" y="767"/>
                  </a:lnTo>
                  <a:lnTo>
                    <a:pt x="111" y="767"/>
                  </a:lnTo>
                  <a:lnTo>
                    <a:pt x="112" y="783"/>
                  </a:lnTo>
                  <a:lnTo>
                    <a:pt x="112" y="783"/>
                  </a:lnTo>
                  <a:lnTo>
                    <a:pt x="118" y="791"/>
                  </a:lnTo>
                  <a:lnTo>
                    <a:pt x="118" y="791"/>
                  </a:lnTo>
                  <a:lnTo>
                    <a:pt x="116" y="797"/>
                  </a:lnTo>
                  <a:lnTo>
                    <a:pt x="99" y="790"/>
                  </a:lnTo>
                  <a:lnTo>
                    <a:pt x="88" y="797"/>
                  </a:lnTo>
                  <a:lnTo>
                    <a:pt x="82" y="806"/>
                  </a:lnTo>
                  <a:lnTo>
                    <a:pt x="88" y="821"/>
                  </a:lnTo>
                  <a:lnTo>
                    <a:pt x="86" y="838"/>
                  </a:lnTo>
                  <a:lnTo>
                    <a:pt x="77" y="845"/>
                  </a:lnTo>
                  <a:lnTo>
                    <a:pt x="72" y="868"/>
                  </a:lnTo>
                  <a:lnTo>
                    <a:pt x="64" y="880"/>
                  </a:lnTo>
                  <a:lnTo>
                    <a:pt x="49" y="880"/>
                  </a:lnTo>
                  <a:lnTo>
                    <a:pt x="44" y="885"/>
                  </a:lnTo>
                  <a:lnTo>
                    <a:pt x="44" y="885"/>
                  </a:lnTo>
                  <a:lnTo>
                    <a:pt x="67" y="929"/>
                  </a:lnTo>
                  <a:lnTo>
                    <a:pt x="61" y="953"/>
                  </a:lnTo>
                  <a:lnTo>
                    <a:pt x="61" y="953"/>
                  </a:lnTo>
                  <a:lnTo>
                    <a:pt x="61" y="963"/>
                  </a:lnTo>
                  <a:lnTo>
                    <a:pt x="67" y="970"/>
                  </a:lnTo>
                  <a:lnTo>
                    <a:pt x="77" y="971"/>
                  </a:lnTo>
                  <a:lnTo>
                    <a:pt x="77" y="971"/>
                  </a:lnTo>
                  <a:lnTo>
                    <a:pt x="81" y="974"/>
                  </a:lnTo>
                  <a:lnTo>
                    <a:pt x="81" y="974"/>
                  </a:lnTo>
                  <a:lnTo>
                    <a:pt x="82" y="986"/>
                  </a:lnTo>
                  <a:lnTo>
                    <a:pt x="87" y="989"/>
                  </a:lnTo>
                  <a:lnTo>
                    <a:pt x="87" y="989"/>
                  </a:lnTo>
                  <a:lnTo>
                    <a:pt x="106" y="991"/>
                  </a:lnTo>
                  <a:lnTo>
                    <a:pt x="106" y="991"/>
                  </a:lnTo>
                  <a:lnTo>
                    <a:pt x="114" y="1000"/>
                  </a:lnTo>
                  <a:lnTo>
                    <a:pt x="114" y="1000"/>
                  </a:lnTo>
                  <a:lnTo>
                    <a:pt x="149" y="1002"/>
                  </a:lnTo>
                  <a:lnTo>
                    <a:pt x="156" y="1006"/>
                  </a:lnTo>
                  <a:lnTo>
                    <a:pt x="156" y="1006"/>
                  </a:lnTo>
                  <a:lnTo>
                    <a:pt x="166" y="1013"/>
                  </a:lnTo>
                  <a:lnTo>
                    <a:pt x="170" y="1027"/>
                  </a:lnTo>
                  <a:lnTo>
                    <a:pt x="170" y="1027"/>
                  </a:lnTo>
                  <a:lnTo>
                    <a:pt x="174" y="1029"/>
                  </a:lnTo>
                  <a:lnTo>
                    <a:pt x="174" y="1029"/>
                  </a:lnTo>
                  <a:lnTo>
                    <a:pt x="184" y="1034"/>
                  </a:lnTo>
                  <a:lnTo>
                    <a:pt x="185" y="1043"/>
                  </a:lnTo>
                  <a:lnTo>
                    <a:pt x="197" y="1050"/>
                  </a:lnTo>
                  <a:lnTo>
                    <a:pt x="202" y="1059"/>
                  </a:lnTo>
                  <a:lnTo>
                    <a:pt x="192" y="1090"/>
                  </a:lnTo>
                  <a:lnTo>
                    <a:pt x="192" y="1090"/>
                  </a:lnTo>
                  <a:lnTo>
                    <a:pt x="191" y="1097"/>
                  </a:lnTo>
                  <a:lnTo>
                    <a:pt x="195" y="1106"/>
                  </a:lnTo>
                  <a:lnTo>
                    <a:pt x="215" y="1113"/>
                  </a:lnTo>
                  <a:lnTo>
                    <a:pt x="231" y="1109"/>
                  </a:lnTo>
                  <a:lnTo>
                    <a:pt x="231" y="1109"/>
                  </a:lnTo>
                  <a:lnTo>
                    <a:pt x="246" y="1105"/>
                  </a:lnTo>
                  <a:lnTo>
                    <a:pt x="268" y="1111"/>
                  </a:lnTo>
                  <a:lnTo>
                    <a:pt x="268" y="1111"/>
                  </a:lnTo>
                  <a:lnTo>
                    <a:pt x="278" y="1122"/>
                  </a:lnTo>
                  <a:lnTo>
                    <a:pt x="278" y="1122"/>
                  </a:lnTo>
                  <a:lnTo>
                    <a:pt x="287" y="1128"/>
                  </a:lnTo>
                  <a:lnTo>
                    <a:pt x="287" y="1128"/>
                  </a:lnTo>
                  <a:lnTo>
                    <a:pt x="283" y="1111"/>
                  </a:lnTo>
                  <a:lnTo>
                    <a:pt x="263" y="1087"/>
                  </a:lnTo>
                  <a:lnTo>
                    <a:pt x="264" y="1072"/>
                  </a:lnTo>
                  <a:lnTo>
                    <a:pt x="282" y="1082"/>
                  </a:lnTo>
                  <a:lnTo>
                    <a:pt x="293" y="1082"/>
                  </a:lnTo>
                  <a:lnTo>
                    <a:pt x="295" y="1070"/>
                  </a:lnTo>
                  <a:lnTo>
                    <a:pt x="280" y="1053"/>
                  </a:lnTo>
                  <a:lnTo>
                    <a:pt x="287" y="1038"/>
                  </a:lnTo>
                  <a:lnTo>
                    <a:pt x="293" y="1024"/>
                  </a:lnTo>
                  <a:lnTo>
                    <a:pt x="319" y="1019"/>
                  </a:lnTo>
                  <a:lnTo>
                    <a:pt x="316" y="1011"/>
                  </a:lnTo>
                  <a:lnTo>
                    <a:pt x="303" y="1000"/>
                  </a:lnTo>
                  <a:lnTo>
                    <a:pt x="280" y="998"/>
                  </a:lnTo>
                  <a:lnTo>
                    <a:pt x="288" y="970"/>
                  </a:lnTo>
                  <a:lnTo>
                    <a:pt x="299" y="954"/>
                  </a:lnTo>
                  <a:lnTo>
                    <a:pt x="319" y="945"/>
                  </a:lnTo>
                  <a:lnTo>
                    <a:pt x="321" y="973"/>
                  </a:lnTo>
                  <a:lnTo>
                    <a:pt x="334" y="973"/>
                  </a:lnTo>
                  <a:lnTo>
                    <a:pt x="351" y="933"/>
                  </a:lnTo>
                  <a:lnTo>
                    <a:pt x="379" y="927"/>
                  </a:lnTo>
                  <a:lnTo>
                    <a:pt x="393" y="912"/>
                  </a:lnTo>
                  <a:lnTo>
                    <a:pt x="410" y="907"/>
                  </a:lnTo>
                  <a:lnTo>
                    <a:pt x="425" y="908"/>
                  </a:lnTo>
                  <a:lnTo>
                    <a:pt x="444" y="923"/>
                  </a:lnTo>
                  <a:lnTo>
                    <a:pt x="446" y="960"/>
                  </a:lnTo>
                  <a:lnTo>
                    <a:pt x="456" y="980"/>
                  </a:lnTo>
                  <a:lnTo>
                    <a:pt x="451" y="991"/>
                  </a:lnTo>
                  <a:lnTo>
                    <a:pt x="435" y="997"/>
                  </a:lnTo>
                  <a:lnTo>
                    <a:pt x="427" y="1013"/>
                  </a:lnTo>
                  <a:lnTo>
                    <a:pt x="427" y="1029"/>
                  </a:lnTo>
                  <a:lnTo>
                    <a:pt x="414" y="1031"/>
                  </a:lnTo>
                  <a:lnTo>
                    <a:pt x="414" y="1039"/>
                  </a:lnTo>
                  <a:lnTo>
                    <a:pt x="420" y="1047"/>
                  </a:lnTo>
                  <a:lnTo>
                    <a:pt x="420" y="1068"/>
                  </a:lnTo>
                  <a:lnTo>
                    <a:pt x="404" y="1072"/>
                  </a:lnTo>
                  <a:lnTo>
                    <a:pt x="397" y="1082"/>
                  </a:lnTo>
                  <a:lnTo>
                    <a:pt x="383" y="1081"/>
                  </a:lnTo>
                  <a:lnTo>
                    <a:pt x="379" y="1068"/>
                  </a:lnTo>
                  <a:lnTo>
                    <a:pt x="365" y="1068"/>
                  </a:lnTo>
                  <a:lnTo>
                    <a:pt x="353" y="1072"/>
                  </a:lnTo>
                  <a:lnTo>
                    <a:pt x="346" y="1085"/>
                  </a:lnTo>
                  <a:lnTo>
                    <a:pt x="349" y="1092"/>
                  </a:lnTo>
                  <a:lnTo>
                    <a:pt x="349" y="1092"/>
                  </a:lnTo>
                  <a:lnTo>
                    <a:pt x="355" y="1091"/>
                  </a:lnTo>
                  <a:lnTo>
                    <a:pt x="357" y="109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19">
              <a:extLst>
                <a:ext uri="{FF2B5EF4-FFF2-40B4-BE49-F238E27FC236}">
                  <a16:creationId xmlns:a16="http://schemas.microsoft.com/office/drawing/2014/main" id="{0AC9A808-DDFA-4EAF-AE7C-A9008A20EBD1}"/>
                </a:ext>
              </a:extLst>
            </p:cNvPr>
            <p:cNvSpPr>
              <a:spLocks noEditPoints="1"/>
            </p:cNvSpPr>
            <p:nvPr/>
          </p:nvSpPr>
          <p:spPr bwMode="auto">
            <a:xfrm>
              <a:off x="2665413" y="3486150"/>
              <a:ext cx="1176338" cy="1139825"/>
            </a:xfrm>
            <a:custGeom>
              <a:avLst/>
              <a:gdLst>
                <a:gd name="T0" fmla="*/ 194 w 741"/>
                <a:gd name="T1" fmla="*/ 47 h 718"/>
                <a:gd name="T2" fmla="*/ 265 w 741"/>
                <a:gd name="T3" fmla="*/ 90 h 718"/>
                <a:gd name="T4" fmla="*/ 348 w 741"/>
                <a:gd name="T5" fmla="*/ 158 h 718"/>
                <a:gd name="T6" fmla="*/ 421 w 741"/>
                <a:gd name="T7" fmla="*/ 160 h 718"/>
                <a:gd name="T8" fmla="*/ 531 w 741"/>
                <a:gd name="T9" fmla="*/ 202 h 718"/>
                <a:gd name="T10" fmla="*/ 639 w 741"/>
                <a:gd name="T11" fmla="*/ 180 h 718"/>
                <a:gd name="T12" fmla="*/ 650 w 741"/>
                <a:gd name="T13" fmla="*/ 237 h 718"/>
                <a:gd name="T14" fmla="*/ 741 w 741"/>
                <a:gd name="T15" fmla="*/ 291 h 718"/>
                <a:gd name="T16" fmla="*/ 581 w 741"/>
                <a:gd name="T17" fmla="*/ 422 h 718"/>
                <a:gd name="T18" fmla="*/ 505 w 741"/>
                <a:gd name="T19" fmla="*/ 443 h 718"/>
                <a:gd name="T20" fmla="*/ 478 w 741"/>
                <a:gd name="T21" fmla="*/ 423 h 718"/>
                <a:gd name="T22" fmla="*/ 453 w 741"/>
                <a:gd name="T23" fmla="*/ 383 h 718"/>
                <a:gd name="T24" fmla="*/ 461 w 741"/>
                <a:gd name="T25" fmla="*/ 456 h 718"/>
                <a:gd name="T26" fmla="*/ 442 w 741"/>
                <a:gd name="T27" fmla="*/ 461 h 718"/>
                <a:gd name="T28" fmla="*/ 400 w 741"/>
                <a:gd name="T29" fmla="*/ 445 h 718"/>
                <a:gd name="T30" fmla="*/ 354 w 741"/>
                <a:gd name="T31" fmla="*/ 472 h 718"/>
                <a:gd name="T32" fmla="*/ 398 w 741"/>
                <a:gd name="T33" fmla="*/ 457 h 718"/>
                <a:gd name="T34" fmla="*/ 395 w 741"/>
                <a:gd name="T35" fmla="*/ 502 h 718"/>
                <a:gd name="T36" fmla="*/ 374 w 741"/>
                <a:gd name="T37" fmla="*/ 551 h 718"/>
                <a:gd name="T38" fmla="*/ 393 w 741"/>
                <a:gd name="T39" fmla="*/ 576 h 718"/>
                <a:gd name="T40" fmla="*/ 376 w 741"/>
                <a:gd name="T41" fmla="*/ 634 h 718"/>
                <a:gd name="T42" fmla="*/ 337 w 741"/>
                <a:gd name="T43" fmla="*/ 603 h 718"/>
                <a:gd name="T44" fmla="*/ 368 w 741"/>
                <a:gd name="T45" fmla="*/ 594 h 718"/>
                <a:gd name="T46" fmla="*/ 355 w 741"/>
                <a:gd name="T47" fmla="*/ 567 h 718"/>
                <a:gd name="T48" fmla="*/ 326 w 741"/>
                <a:gd name="T49" fmla="*/ 551 h 718"/>
                <a:gd name="T50" fmla="*/ 312 w 741"/>
                <a:gd name="T51" fmla="*/ 555 h 718"/>
                <a:gd name="T52" fmla="*/ 265 w 741"/>
                <a:gd name="T53" fmla="*/ 560 h 718"/>
                <a:gd name="T54" fmla="*/ 215 w 741"/>
                <a:gd name="T55" fmla="*/ 544 h 718"/>
                <a:gd name="T56" fmla="*/ 205 w 741"/>
                <a:gd name="T57" fmla="*/ 455 h 718"/>
                <a:gd name="T58" fmla="*/ 189 w 741"/>
                <a:gd name="T59" fmla="*/ 494 h 718"/>
                <a:gd name="T60" fmla="*/ 154 w 741"/>
                <a:gd name="T61" fmla="*/ 498 h 718"/>
                <a:gd name="T62" fmla="*/ 104 w 741"/>
                <a:gd name="T63" fmla="*/ 520 h 718"/>
                <a:gd name="T64" fmla="*/ 51 w 741"/>
                <a:gd name="T65" fmla="*/ 461 h 718"/>
                <a:gd name="T66" fmla="*/ 18 w 741"/>
                <a:gd name="T67" fmla="*/ 303 h 718"/>
                <a:gd name="T68" fmla="*/ 9 w 741"/>
                <a:gd name="T69" fmla="*/ 207 h 718"/>
                <a:gd name="T70" fmla="*/ 78 w 741"/>
                <a:gd name="T71" fmla="*/ 43 h 718"/>
                <a:gd name="T72" fmla="*/ 565 w 741"/>
                <a:gd name="T73" fmla="*/ 462 h 718"/>
                <a:gd name="T74" fmla="*/ 559 w 741"/>
                <a:gd name="T75" fmla="*/ 485 h 718"/>
                <a:gd name="T76" fmla="*/ 505 w 741"/>
                <a:gd name="T77" fmla="*/ 506 h 718"/>
                <a:gd name="T78" fmla="*/ 510 w 741"/>
                <a:gd name="T79" fmla="*/ 572 h 718"/>
                <a:gd name="T80" fmla="*/ 509 w 741"/>
                <a:gd name="T81" fmla="*/ 597 h 718"/>
                <a:gd name="T82" fmla="*/ 490 w 741"/>
                <a:gd name="T83" fmla="*/ 605 h 718"/>
                <a:gd name="T84" fmla="*/ 472 w 741"/>
                <a:gd name="T85" fmla="*/ 647 h 718"/>
                <a:gd name="T86" fmla="*/ 450 w 741"/>
                <a:gd name="T87" fmla="*/ 634 h 718"/>
                <a:gd name="T88" fmla="*/ 430 w 741"/>
                <a:gd name="T89" fmla="*/ 619 h 718"/>
                <a:gd name="T90" fmla="*/ 425 w 741"/>
                <a:gd name="T91" fmla="*/ 601 h 718"/>
                <a:gd name="T92" fmla="*/ 415 w 741"/>
                <a:gd name="T93" fmla="*/ 554 h 718"/>
                <a:gd name="T94" fmla="*/ 463 w 741"/>
                <a:gd name="T95" fmla="*/ 544 h 718"/>
                <a:gd name="T96" fmla="*/ 486 w 741"/>
                <a:gd name="T97" fmla="*/ 502 h 718"/>
                <a:gd name="T98" fmla="*/ 472 w 741"/>
                <a:gd name="T99" fmla="*/ 514 h 718"/>
                <a:gd name="T100" fmla="*/ 144 w 741"/>
                <a:gd name="T101" fmla="*/ 533 h 718"/>
                <a:gd name="T102" fmla="*/ 176 w 741"/>
                <a:gd name="T103" fmla="*/ 594 h 718"/>
                <a:gd name="T104" fmla="*/ 189 w 741"/>
                <a:gd name="T105" fmla="*/ 667 h 718"/>
                <a:gd name="T106" fmla="*/ 136 w 741"/>
                <a:gd name="T107" fmla="*/ 631 h 718"/>
                <a:gd name="T108" fmla="*/ 105 w 741"/>
                <a:gd name="T109" fmla="*/ 608 h 718"/>
                <a:gd name="T110" fmla="*/ 119 w 741"/>
                <a:gd name="T111" fmla="*/ 539 h 718"/>
                <a:gd name="T112" fmla="*/ 212 w 741"/>
                <a:gd name="T113" fmla="*/ 571 h 718"/>
                <a:gd name="T114" fmla="*/ 191 w 741"/>
                <a:gd name="T115" fmla="*/ 585 h 718"/>
                <a:gd name="T116" fmla="*/ 266 w 741"/>
                <a:gd name="T117" fmla="*/ 598 h 718"/>
                <a:gd name="T118" fmla="*/ 274 w 741"/>
                <a:gd name="T119" fmla="*/ 598 h 718"/>
                <a:gd name="T120" fmla="*/ 416 w 741"/>
                <a:gd name="T121" fmla="*/ 631 h 718"/>
                <a:gd name="T122" fmla="*/ 405 w 741"/>
                <a:gd name="T123" fmla="*/ 603 h 718"/>
                <a:gd name="T124" fmla="*/ 293 w 741"/>
                <a:gd name="T125" fmla="*/ 718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718">
                  <a:moveTo>
                    <a:pt x="147" y="17"/>
                  </a:moveTo>
                  <a:lnTo>
                    <a:pt x="157" y="18"/>
                  </a:lnTo>
                  <a:lnTo>
                    <a:pt x="157" y="18"/>
                  </a:lnTo>
                  <a:lnTo>
                    <a:pt x="161" y="20"/>
                  </a:lnTo>
                  <a:lnTo>
                    <a:pt x="161" y="20"/>
                  </a:lnTo>
                  <a:lnTo>
                    <a:pt x="162" y="33"/>
                  </a:lnTo>
                  <a:lnTo>
                    <a:pt x="167" y="36"/>
                  </a:lnTo>
                  <a:lnTo>
                    <a:pt x="167" y="36"/>
                  </a:lnTo>
                  <a:lnTo>
                    <a:pt x="186" y="38"/>
                  </a:lnTo>
                  <a:lnTo>
                    <a:pt x="186" y="38"/>
                  </a:lnTo>
                  <a:lnTo>
                    <a:pt x="194" y="47"/>
                  </a:lnTo>
                  <a:lnTo>
                    <a:pt x="194" y="47"/>
                  </a:lnTo>
                  <a:lnTo>
                    <a:pt x="229" y="49"/>
                  </a:lnTo>
                  <a:lnTo>
                    <a:pt x="236" y="53"/>
                  </a:lnTo>
                  <a:lnTo>
                    <a:pt x="236" y="53"/>
                  </a:lnTo>
                  <a:lnTo>
                    <a:pt x="246" y="60"/>
                  </a:lnTo>
                  <a:lnTo>
                    <a:pt x="250" y="74"/>
                  </a:lnTo>
                  <a:lnTo>
                    <a:pt x="250" y="74"/>
                  </a:lnTo>
                  <a:lnTo>
                    <a:pt x="254" y="76"/>
                  </a:lnTo>
                  <a:lnTo>
                    <a:pt x="254" y="76"/>
                  </a:lnTo>
                  <a:lnTo>
                    <a:pt x="264" y="81"/>
                  </a:lnTo>
                  <a:lnTo>
                    <a:pt x="265" y="90"/>
                  </a:lnTo>
                  <a:lnTo>
                    <a:pt x="277" y="97"/>
                  </a:lnTo>
                  <a:lnTo>
                    <a:pt x="282" y="106"/>
                  </a:lnTo>
                  <a:lnTo>
                    <a:pt x="272" y="137"/>
                  </a:lnTo>
                  <a:lnTo>
                    <a:pt x="272" y="137"/>
                  </a:lnTo>
                  <a:lnTo>
                    <a:pt x="271" y="144"/>
                  </a:lnTo>
                  <a:lnTo>
                    <a:pt x="275" y="153"/>
                  </a:lnTo>
                  <a:lnTo>
                    <a:pt x="295" y="160"/>
                  </a:lnTo>
                  <a:lnTo>
                    <a:pt x="311" y="156"/>
                  </a:lnTo>
                  <a:lnTo>
                    <a:pt x="311" y="156"/>
                  </a:lnTo>
                  <a:lnTo>
                    <a:pt x="326" y="152"/>
                  </a:lnTo>
                  <a:lnTo>
                    <a:pt x="348" y="158"/>
                  </a:lnTo>
                  <a:lnTo>
                    <a:pt x="348" y="158"/>
                  </a:lnTo>
                  <a:lnTo>
                    <a:pt x="358" y="169"/>
                  </a:lnTo>
                  <a:lnTo>
                    <a:pt x="358" y="169"/>
                  </a:lnTo>
                  <a:lnTo>
                    <a:pt x="367" y="175"/>
                  </a:lnTo>
                  <a:lnTo>
                    <a:pt x="379" y="175"/>
                  </a:lnTo>
                  <a:lnTo>
                    <a:pt x="396" y="163"/>
                  </a:lnTo>
                  <a:lnTo>
                    <a:pt x="396" y="163"/>
                  </a:lnTo>
                  <a:lnTo>
                    <a:pt x="404" y="160"/>
                  </a:lnTo>
                  <a:lnTo>
                    <a:pt x="415" y="165"/>
                  </a:lnTo>
                  <a:lnTo>
                    <a:pt x="415" y="165"/>
                  </a:lnTo>
                  <a:lnTo>
                    <a:pt x="421" y="160"/>
                  </a:lnTo>
                  <a:lnTo>
                    <a:pt x="429" y="139"/>
                  </a:lnTo>
                  <a:lnTo>
                    <a:pt x="435" y="138"/>
                  </a:lnTo>
                  <a:lnTo>
                    <a:pt x="435" y="138"/>
                  </a:lnTo>
                  <a:lnTo>
                    <a:pt x="437" y="145"/>
                  </a:lnTo>
                  <a:lnTo>
                    <a:pt x="436" y="160"/>
                  </a:lnTo>
                  <a:lnTo>
                    <a:pt x="436" y="160"/>
                  </a:lnTo>
                  <a:lnTo>
                    <a:pt x="443" y="177"/>
                  </a:lnTo>
                  <a:lnTo>
                    <a:pt x="443" y="177"/>
                  </a:lnTo>
                  <a:lnTo>
                    <a:pt x="466" y="195"/>
                  </a:lnTo>
                  <a:lnTo>
                    <a:pt x="494" y="189"/>
                  </a:lnTo>
                  <a:lnTo>
                    <a:pt x="531" y="202"/>
                  </a:lnTo>
                  <a:lnTo>
                    <a:pt x="531" y="202"/>
                  </a:lnTo>
                  <a:lnTo>
                    <a:pt x="540" y="206"/>
                  </a:lnTo>
                  <a:lnTo>
                    <a:pt x="567" y="186"/>
                  </a:lnTo>
                  <a:lnTo>
                    <a:pt x="572" y="189"/>
                  </a:lnTo>
                  <a:lnTo>
                    <a:pt x="572" y="189"/>
                  </a:lnTo>
                  <a:lnTo>
                    <a:pt x="597" y="168"/>
                  </a:lnTo>
                  <a:lnTo>
                    <a:pt x="607" y="168"/>
                  </a:lnTo>
                  <a:lnTo>
                    <a:pt x="607" y="168"/>
                  </a:lnTo>
                  <a:lnTo>
                    <a:pt x="622" y="173"/>
                  </a:lnTo>
                  <a:lnTo>
                    <a:pt x="622" y="173"/>
                  </a:lnTo>
                  <a:lnTo>
                    <a:pt x="639" y="180"/>
                  </a:lnTo>
                  <a:lnTo>
                    <a:pt x="644" y="179"/>
                  </a:lnTo>
                  <a:lnTo>
                    <a:pt x="644" y="179"/>
                  </a:lnTo>
                  <a:lnTo>
                    <a:pt x="648" y="175"/>
                  </a:lnTo>
                  <a:lnTo>
                    <a:pt x="648" y="175"/>
                  </a:lnTo>
                  <a:lnTo>
                    <a:pt x="655" y="186"/>
                  </a:lnTo>
                  <a:lnTo>
                    <a:pt x="655" y="193"/>
                  </a:lnTo>
                  <a:lnTo>
                    <a:pt x="649" y="198"/>
                  </a:lnTo>
                  <a:lnTo>
                    <a:pt x="649" y="198"/>
                  </a:lnTo>
                  <a:lnTo>
                    <a:pt x="638" y="208"/>
                  </a:lnTo>
                  <a:lnTo>
                    <a:pt x="640" y="232"/>
                  </a:lnTo>
                  <a:lnTo>
                    <a:pt x="650" y="237"/>
                  </a:lnTo>
                  <a:lnTo>
                    <a:pt x="664" y="237"/>
                  </a:lnTo>
                  <a:lnTo>
                    <a:pt x="664" y="237"/>
                  </a:lnTo>
                  <a:lnTo>
                    <a:pt x="676" y="238"/>
                  </a:lnTo>
                  <a:lnTo>
                    <a:pt x="692" y="254"/>
                  </a:lnTo>
                  <a:lnTo>
                    <a:pt x="692" y="254"/>
                  </a:lnTo>
                  <a:lnTo>
                    <a:pt x="720" y="282"/>
                  </a:lnTo>
                  <a:lnTo>
                    <a:pt x="720" y="282"/>
                  </a:lnTo>
                  <a:lnTo>
                    <a:pt x="735" y="283"/>
                  </a:lnTo>
                  <a:lnTo>
                    <a:pt x="735" y="283"/>
                  </a:lnTo>
                  <a:lnTo>
                    <a:pt x="741" y="291"/>
                  </a:lnTo>
                  <a:lnTo>
                    <a:pt x="741" y="291"/>
                  </a:lnTo>
                  <a:lnTo>
                    <a:pt x="727" y="304"/>
                  </a:lnTo>
                  <a:lnTo>
                    <a:pt x="723" y="313"/>
                  </a:lnTo>
                  <a:lnTo>
                    <a:pt x="700" y="316"/>
                  </a:lnTo>
                  <a:lnTo>
                    <a:pt x="683" y="349"/>
                  </a:lnTo>
                  <a:lnTo>
                    <a:pt x="674" y="346"/>
                  </a:lnTo>
                  <a:lnTo>
                    <a:pt x="654" y="359"/>
                  </a:lnTo>
                  <a:lnTo>
                    <a:pt x="634" y="383"/>
                  </a:lnTo>
                  <a:lnTo>
                    <a:pt x="614" y="383"/>
                  </a:lnTo>
                  <a:lnTo>
                    <a:pt x="595" y="396"/>
                  </a:lnTo>
                  <a:lnTo>
                    <a:pt x="583" y="397"/>
                  </a:lnTo>
                  <a:lnTo>
                    <a:pt x="581" y="422"/>
                  </a:lnTo>
                  <a:lnTo>
                    <a:pt x="547" y="434"/>
                  </a:lnTo>
                  <a:lnTo>
                    <a:pt x="547" y="434"/>
                  </a:lnTo>
                  <a:lnTo>
                    <a:pt x="539" y="445"/>
                  </a:lnTo>
                  <a:lnTo>
                    <a:pt x="534" y="441"/>
                  </a:lnTo>
                  <a:lnTo>
                    <a:pt x="535" y="448"/>
                  </a:lnTo>
                  <a:lnTo>
                    <a:pt x="524" y="444"/>
                  </a:lnTo>
                  <a:lnTo>
                    <a:pt x="518" y="450"/>
                  </a:lnTo>
                  <a:lnTo>
                    <a:pt x="516" y="446"/>
                  </a:lnTo>
                  <a:lnTo>
                    <a:pt x="512" y="446"/>
                  </a:lnTo>
                  <a:lnTo>
                    <a:pt x="512" y="443"/>
                  </a:lnTo>
                  <a:lnTo>
                    <a:pt x="505" y="443"/>
                  </a:lnTo>
                  <a:lnTo>
                    <a:pt x="503" y="446"/>
                  </a:lnTo>
                  <a:lnTo>
                    <a:pt x="499" y="443"/>
                  </a:lnTo>
                  <a:lnTo>
                    <a:pt x="507" y="432"/>
                  </a:lnTo>
                  <a:lnTo>
                    <a:pt x="504" y="423"/>
                  </a:lnTo>
                  <a:lnTo>
                    <a:pt x="499" y="422"/>
                  </a:lnTo>
                  <a:lnTo>
                    <a:pt x="500" y="417"/>
                  </a:lnTo>
                  <a:lnTo>
                    <a:pt x="492" y="420"/>
                  </a:lnTo>
                  <a:lnTo>
                    <a:pt x="494" y="429"/>
                  </a:lnTo>
                  <a:lnTo>
                    <a:pt x="489" y="434"/>
                  </a:lnTo>
                  <a:lnTo>
                    <a:pt x="487" y="427"/>
                  </a:lnTo>
                  <a:lnTo>
                    <a:pt x="478" y="423"/>
                  </a:lnTo>
                  <a:lnTo>
                    <a:pt x="479" y="417"/>
                  </a:lnTo>
                  <a:lnTo>
                    <a:pt x="471" y="418"/>
                  </a:lnTo>
                  <a:lnTo>
                    <a:pt x="469" y="427"/>
                  </a:lnTo>
                  <a:lnTo>
                    <a:pt x="466" y="423"/>
                  </a:lnTo>
                  <a:lnTo>
                    <a:pt x="462" y="424"/>
                  </a:lnTo>
                  <a:lnTo>
                    <a:pt x="466" y="418"/>
                  </a:lnTo>
                  <a:lnTo>
                    <a:pt x="463" y="409"/>
                  </a:lnTo>
                  <a:lnTo>
                    <a:pt x="456" y="403"/>
                  </a:lnTo>
                  <a:lnTo>
                    <a:pt x="455" y="388"/>
                  </a:lnTo>
                  <a:lnTo>
                    <a:pt x="474" y="376"/>
                  </a:lnTo>
                  <a:lnTo>
                    <a:pt x="453" y="383"/>
                  </a:lnTo>
                  <a:lnTo>
                    <a:pt x="442" y="396"/>
                  </a:lnTo>
                  <a:lnTo>
                    <a:pt x="450" y="403"/>
                  </a:lnTo>
                  <a:lnTo>
                    <a:pt x="448" y="409"/>
                  </a:lnTo>
                  <a:lnTo>
                    <a:pt x="453" y="411"/>
                  </a:lnTo>
                  <a:lnTo>
                    <a:pt x="458" y="420"/>
                  </a:lnTo>
                  <a:lnTo>
                    <a:pt x="447" y="423"/>
                  </a:lnTo>
                  <a:lnTo>
                    <a:pt x="447" y="427"/>
                  </a:lnTo>
                  <a:lnTo>
                    <a:pt x="459" y="427"/>
                  </a:lnTo>
                  <a:lnTo>
                    <a:pt x="459" y="443"/>
                  </a:lnTo>
                  <a:lnTo>
                    <a:pt x="472" y="453"/>
                  </a:lnTo>
                  <a:lnTo>
                    <a:pt x="461" y="456"/>
                  </a:lnTo>
                  <a:lnTo>
                    <a:pt x="464" y="460"/>
                  </a:lnTo>
                  <a:lnTo>
                    <a:pt x="471" y="459"/>
                  </a:lnTo>
                  <a:lnTo>
                    <a:pt x="476" y="462"/>
                  </a:lnTo>
                  <a:lnTo>
                    <a:pt x="446" y="471"/>
                  </a:lnTo>
                  <a:lnTo>
                    <a:pt x="453" y="465"/>
                  </a:lnTo>
                  <a:lnTo>
                    <a:pt x="451" y="464"/>
                  </a:lnTo>
                  <a:lnTo>
                    <a:pt x="441" y="464"/>
                  </a:lnTo>
                  <a:lnTo>
                    <a:pt x="445" y="470"/>
                  </a:lnTo>
                  <a:lnTo>
                    <a:pt x="438" y="471"/>
                  </a:lnTo>
                  <a:lnTo>
                    <a:pt x="432" y="462"/>
                  </a:lnTo>
                  <a:lnTo>
                    <a:pt x="442" y="461"/>
                  </a:lnTo>
                  <a:lnTo>
                    <a:pt x="441" y="455"/>
                  </a:lnTo>
                  <a:lnTo>
                    <a:pt x="451" y="450"/>
                  </a:lnTo>
                  <a:lnTo>
                    <a:pt x="432" y="444"/>
                  </a:lnTo>
                  <a:lnTo>
                    <a:pt x="435" y="440"/>
                  </a:lnTo>
                  <a:lnTo>
                    <a:pt x="431" y="440"/>
                  </a:lnTo>
                  <a:lnTo>
                    <a:pt x="430" y="433"/>
                  </a:lnTo>
                  <a:lnTo>
                    <a:pt x="425" y="443"/>
                  </a:lnTo>
                  <a:lnTo>
                    <a:pt x="417" y="445"/>
                  </a:lnTo>
                  <a:lnTo>
                    <a:pt x="405" y="439"/>
                  </a:lnTo>
                  <a:lnTo>
                    <a:pt x="406" y="444"/>
                  </a:lnTo>
                  <a:lnTo>
                    <a:pt x="400" y="445"/>
                  </a:lnTo>
                  <a:lnTo>
                    <a:pt x="389" y="441"/>
                  </a:lnTo>
                  <a:lnTo>
                    <a:pt x="389" y="446"/>
                  </a:lnTo>
                  <a:lnTo>
                    <a:pt x="402" y="456"/>
                  </a:lnTo>
                  <a:lnTo>
                    <a:pt x="398" y="455"/>
                  </a:lnTo>
                  <a:lnTo>
                    <a:pt x="395" y="460"/>
                  </a:lnTo>
                  <a:lnTo>
                    <a:pt x="385" y="460"/>
                  </a:lnTo>
                  <a:lnTo>
                    <a:pt x="379" y="470"/>
                  </a:lnTo>
                  <a:lnTo>
                    <a:pt x="373" y="470"/>
                  </a:lnTo>
                  <a:lnTo>
                    <a:pt x="372" y="466"/>
                  </a:lnTo>
                  <a:lnTo>
                    <a:pt x="358" y="475"/>
                  </a:lnTo>
                  <a:lnTo>
                    <a:pt x="354" y="472"/>
                  </a:lnTo>
                  <a:lnTo>
                    <a:pt x="358" y="481"/>
                  </a:lnTo>
                  <a:lnTo>
                    <a:pt x="352" y="483"/>
                  </a:lnTo>
                  <a:lnTo>
                    <a:pt x="347" y="494"/>
                  </a:lnTo>
                  <a:lnTo>
                    <a:pt x="360" y="490"/>
                  </a:lnTo>
                  <a:lnTo>
                    <a:pt x="362" y="481"/>
                  </a:lnTo>
                  <a:lnTo>
                    <a:pt x="368" y="477"/>
                  </a:lnTo>
                  <a:lnTo>
                    <a:pt x="389" y="471"/>
                  </a:lnTo>
                  <a:lnTo>
                    <a:pt x="388" y="462"/>
                  </a:lnTo>
                  <a:lnTo>
                    <a:pt x="391" y="461"/>
                  </a:lnTo>
                  <a:lnTo>
                    <a:pt x="393" y="465"/>
                  </a:lnTo>
                  <a:lnTo>
                    <a:pt x="398" y="457"/>
                  </a:lnTo>
                  <a:lnTo>
                    <a:pt x="404" y="465"/>
                  </a:lnTo>
                  <a:lnTo>
                    <a:pt x="404" y="470"/>
                  </a:lnTo>
                  <a:lnTo>
                    <a:pt x="402" y="475"/>
                  </a:lnTo>
                  <a:lnTo>
                    <a:pt x="394" y="475"/>
                  </a:lnTo>
                  <a:lnTo>
                    <a:pt x="404" y="477"/>
                  </a:lnTo>
                  <a:lnTo>
                    <a:pt x="404" y="485"/>
                  </a:lnTo>
                  <a:lnTo>
                    <a:pt x="414" y="492"/>
                  </a:lnTo>
                  <a:lnTo>
                    <a:pt x="409" y="498"/>
                  </a:lnTo>
                  <a:lnTo>
                    <a:pt x="405" y="496"/>
                  </a:lnTo>
                  <a:lnTo>
                    <a:pt x="401" y="504"/>
                  </a:lnTo>
                  <a:lnTo>
                    <a:pt x="395" y="502"/>
                  </a:lnTo>
                  <a:lnTo>
                    <a:pt x="395" y="507"/>
                  </a:lnTo>
                  <a:lnTo>
                    <a:pt x="369" y="503"/>
                  </a:lnTo>
                  <a:lnTo>
                    <a:pt x="370" y="510"/>
                  </a:lnTo>
                  <a:lnTo>
                    <a:pt x="379" y="508"/>
                  </a:lnTo>
                  <a:lnTo>
                    <a:pt x="385" y="510"/>
                  </a:lnTo>
                  <a:lnTo>
                    <a:pt x="386" y="515"/>
                  </a:lnTo>
                  <a:lnTo>
                    <a:pt x="376" y="525"/>
                  </a:lnTo>
                  <a:lnTo>
                    <a:pt x="380" y="527"/>
                  </a:lnTo>
                  <a:lnTo>
                    <a:pt x="378" y="534"/>
                  </a:lnTo>
                  <a:lnTo>
                    <a:pt x="383" y="539"/>
                  </a:lnTo>
                  <a:lnTo>
                    <a:pt x="374" y="551"/>
                  </a:lnTo>
                  <a:lnTo>
                    <a:pt x="378" y="555"/>
                  </a:lnTo>
                  <a:lnTo>
                    <a:pt x="375" y="559"/>
                  </a:lnTo>
                  <a:lnTo>
                    <a:pt x="376" y="572"/>
                  </a:lnTo>
                  <a:lnTo>
                    <a:pt x="388" y="556"/>
                  </a:lnTo>
                  <a:lnTo>
                    <a:pt x="385" y="549"/>
                  </a:lnTo>
                  <a:lnTo>
                    <a:pt x="391" y="549"/>
                  </a:lnTo>
                  <a:lnTo>
                    <a:pt x="396" y="561"/>
                  </a:lnTo>
                  <a:lnTo>
                    <a:pt x="401" y="562"/>
                  </a:lnTo>
                  <a:lnTo>
                    <a:pt x="398" y="573"/>
                  </a:lnTo>
                  <a:lnTo>
                    <a:pt x="393" y="566"/>
                  </a:lnTo>
                  <a:lnTo>
                    <a:pt x="393" y="576"/>
                  </a:lnTo>
                  <a:lnTo>
                    <a:pt x="388" y="576"/>
                  </a:lnTo>
                  <a:lnTo>
                    <a:pt x="390" y="587"/>
                  </a:lnTo>
                  <a:lnTo>
                    <a:pt x="372" y="593"/>
                  </a:lnTo>
                  <a:lnTo>
                    <a:pt x="384" y="597"/>
                  </a:lnTo>
                  <a:lnTo>
                    <a:pt x="385" y="601"/>
                  </a:lnTo>
                  <a:lnTo>
                    <a:pt x="385" y="610"/>
                  </a:lnTo>
                  <a:lnTo>
                    <a:pt x="380" y="612"/>
                  </a:lnTo>
                  <a:lnTo>
                    <a:pt x="385" y="615"/>
                  </a:lnTo>
                  <a:lnTo>
                    <a:pt x="375" y="618"/>
                  </a:lnTo>
                  <a:lnTo>
                    <a:pt x="383" y="623"/>
                  </a:lnTo>
                  <a:lnTo>
                    <a:pt x="376" y="634"/>
                  </a:lnTo>
                  <a:lnTo>
                    <a:pt x="365" y="633"/>
                  </a:lnTo>
                  <a:lnTo>
                    <a:pt x="364" y="624"/>
                  </a:lnTo>
                  <a:lnTo>
                    <a:pt x="360" y="625"/>
                  </a:lnTo>
                  <a:lnTo>
                    <a:pt x="362" y="620"/>
                  </a:lnTo>
                  <a:lnTo>
                    <a:pt x="358" y="614"/>
                  </a:lnTo>
                  <a:lnTo>
                    <a:pt x="354" y="619"/>
                  </a:lnTo>
                  <a:lnTo>
                    <a:pt x="349" y="615"/>
                  </a:lnTo>
                  <a:lnTo>
                    <a:pt x="357" y="610"/>
                  </a:lnTo>
                  <a:lnTo>
                    <a:pt x="357" y="604"/>
                  </a:lnTo>
                  <a:lnTo>
                    <a:pt x="342" y="598"/>
                  </a:lnTo>
                  <a:lnTo>
                    <a:pt x="337" y="603"/>
                  </a:lnTo>
                  <a:lnTo>
                    <a:pt x="333" y="598"/>
                  </a:lnTo>
                  <a:lnTo>
                    <a:pt x="338" y="596"/>
                  </a:lnTo>
                  <a:lnTo>
                    <a:pt x="337" y="588"/>
                  </a:lnTo>
                  <a:lnTo>
                    <a:pt x="341" y="594"/>
                  </a:lnTo>
                  <a:lnTo>
                    <a:pt x="344" y="588"/>
                  </a:lnTo>
                  <a:lnTo>
                    <a:pt x="350" y="596"/>
                  </a:lnTo>
                  <a:lnTo>
                    <a:pt x="353" y="593"/>
                  </a:lnTo>
                  <a:lnTo>
                    <a:pt x="359" y="605"/>
                  </a:lnTo>
                  <a:lnTo>
                    <a:pt x="358" y="597"/>
                  </a:lnTo>
                  <a:lnTo>
                    <a:pt x="363" y="598"/>
                  </a:lnTo>
                  <a:lnTo>
                    <a:pt x="368" y="594"/>
                  </a:lnTo>
                  <a:lnTo>
                    <a:pt x="363" y="596"/>
                  </a:lnTo>
                  <a:lnTo>
                    <a:pt x="359" y="593"/>
                  </a:lnTo>
                  <a:lnTo>
                    <a:pt x="360" y="589"/>
                  </a:lnTo>
                  <a:lnTo>
                    <a:pt x="354" y="589"/>
                  </a:lnTo>
                  <a:lnTo>
                    <a:pt x="353" y="583"/>
                  </a:lnTo>
                  <a:lnTo>
                    <a:pt x="360" y="577"/>
                  </a:lnTo>
                  <a:lnTo>
                    <a:pt x="375" y="578"/>
                  </a:lnTo>
                  <a:lnTo>
                    <a:pt x="374" y="575"/>
                  </a:lnTo>
                  <a:lnTo>
                    <a:pt x="359" y="575"/>
                  </a:lnTo>
                  <a:lnTo>
                    <a:pt x="357" y="564"/>
                  </a:lnTo>
                  <a:lnTo>
                    <a:pt x="355" y="567"/>
                  </a:lnTo>
                  <a:lnTo>
                    <a:pt x="352" y="565"/>
                  </a:lnTo>
                  <a:lnTo>
                    <a:pt x="353" y="573"/>
                  </a:lnTo>
                  <a:lnTo>
                    <a:pt x="346" y="572"/>
                  </a:lnTo>
                  <a:lnTo>
                    <a:pt x="343" y="564"/>
                  </a:lnTo>
                  <a:lnTo>
                    <a:pt x="342" y="572"/>
                  </a:lnTo>
                  <a:lnTo>
                    <a:pt x="339" y="567"/>
                  </a:lnTo>
                  <a:lnTo>
                    <a:pt x="333" y="570"/>
                  </a:lnTo>
                  <a:lnTo>
                    <a:pt x="332" y="564"/>
                  </a:lnTo>
                  <a:lnTo>
                    <a:pt x="327" y="568"/>
                  </a:lnTo>
                  <a:lnTo>
                    <a:pt x="318" y="555"/>
                  </a:lnTo>
                  <a:lnTo>
                    <a:pt x="326" y="551"/>
                  </a:lnTo>
                  <a:lnTo>
                    <a:pt x="346" y="552"/>
                  </a:lnTo>
                  <a:lnTo>
                    <a:pt x="338" y="529"/>
                  </a:lnTo>
                  <a:lnTo>
                    <a:pt x="333" y="530"/>
                  </a:lnTo>
                  <a:lnTo>
                    <a:pt x="334" y="525"/>
                  </a:lnTo>
                  <a:lnTo>
                    <a:pt x="328" y="522"/>
                  </a:lnTo>
                  <a:lnTo>
                    <a:pt x="329" y="531"/>
                  </a:lnTo>
                  <a:lnTo>
                    <a:pt x="319" y="536"/>
                  </a:lnTo>
                  <a:lnTo>
                    <a:pt x="322" y="546"/>
                  </a:lnTo>
                  <a:lnTo>
                    <a:pt x="315" y="551"/>
                  </a:lnTo>
                  <a:lnTo>
                    <a:pt x="311" y="548"/>
                  </a:lnTo>
                  <a:lnTo>
                    <a:pt x="312" y="555"/>
                  </a:lnTo>
                  <a:lnTo>
                    <a:pt x="303" y="550"/>
                  </a:lnTo>
                  <a:lnTo>
                    <a:pt x="303" y="534"/>
                  </a:lnTo>
                  <a:lnTo>
                    <a:pt x="296" y="533"/>
                  </a:lnTo>
                  <a:lnTo>
                    <a:pt x="295" y="533"/>
                  </a:lnTo>
                  <a:lnTo>
                    <a:pt x="286" y="534"/>
                  </a:lnTo>
                  <a:lnTo>
                    <a:pt x="284" y="530"/>
                  </a:lnTo>
                  <a:lnTo>
                    <a:pt x="281" y="535"/>
                  </a:lnTo>
                  <a:lnTo>
                    <a:pt x="271" y="535"/>
                  </a:lnTo>
                  <a:lnTo>
                    <a:pt x="275" y="543"/>
                  </a:lnTo>
                  <a:lnTo>
                    <a:pt x="275" y="560"/>
                  </a:lnTo>
                  <a:lnTo>
                    <a:pt x="265" y="560"/>
                  </a:lnTo>
                  <a:lnTo>
                    <a:pt x="262" y="552"/>
                  </a:lnTo>
                  <a:lnTo>
                    <a:pt x="261" y="559"/>
                  </a:lnTo>
                  <a:lnTo>
                    <a:pt x="258" y="559"/>
                  </a:lnTo>
                  <a:lnTo>
                    <a:pt x="254" y="552"/>
                  </a:lnTo>
                  <a:lnTo>
                    <a:pt x="246" y="555"/>
                  </a:lnTo>
                  <a:lnTo>
                    <a:pt x="241" y="562"/>
                  </a:lnTo>
                  <a:lnTo>
                    <a:pt x="236" y="554"/>
                  </a:lnTo>
                  <a:lnTo>
                    <a:pt x="232" y="555"/>
                  </a:lnTo>
                  <a:lnTo>
                    <a:pt x="228" y="550"/>
                  </a:lnTo>
                  <a:lnTo>
                    <a:pt x="236" y="544"/>
                  </a:lnTo>
                  <a:lnTo>
                    <a:pt x="215" y="544"/>
                  </a:lnTo>
                  <a:lnTo>
                    <a:pt x="199" y="534"/>
                  </a:lnTo>
                  <a:lnTo>
                    <a:pt x="194" y="524"/>
                  </a:lnTo>
                  <a:lnTo>
                    <a:pt x="205" y="513"/>
                  </a:lnTo>
                  <a:lnTo>
                    <a:pt x="198" y="502"/>
                  </a:lnTo>
                  <a:lnTo>
                    <a:pt x="203" y="491"/>
                  </a:lnTo>
                  <a:lnTo>
                    <a:pt x="202" y="487"/>
                  </a:lnTo>
                  <a:lnTo>
                    <a:pt x="198" y="491"/>
                  </a:lnTo>
                  <a:lnTo>
                    <a:pt x="197" y="488"/>
                  </a:lnTo>
                  <a:lnTo>
                    <a:pt x="203" y="461"/>
                  </a:lnTo>
                  <a:lnTo>
                    <a:pt x="209" y="456"/>
                  </a:lnTo>
                  <a:lnTo>
                    <a:pt x="205" y="455"/>
                  </a:lnTo>
                  <a:lnTo>
                    <a:pt x="196" y="462"/>
                  </a:lnTo>
                  <a:lnTo>
                    <a:pt x="191" y="485"/>
                  </a:lnTo>
                  <a:lnTo>
                    <a:pt x="183" y="481"/>
                  </a:lnTo>
                  <a:lnTo>
                    <a:pt x="189" y="478"/>
                  </a:lnTo>
                  <a:lnTo>
                    <a:pt x="188" y="475"/>
                  </a:lnTo>
                  <a:lnTo>
                    <a:pt x="184" y="480"/>
                  </a:lnTo>
                  <a:lnTo>
                    <a:pt x="175" y="475"/>
                  </a:lnTo>
                  <a:lnTo>
                    <a:pt x="170" y="481"/>
                  </a:lnTo>
                  <a:lnTo>
                    <a:pt x="179" y="480"/>
                  </a:lnTo>
                  <a:lnTo>
                    <a:pt x="184" y="493"/>
                  </a:lnTo>
                  <a:lnTo>
                    <a:pt x="189" y="494"/>
                  </a:lnTo>
                  <a:lnTo>
                    <a:pt x="184" y="510"/>
                  </a:lnTo>
                  <a:lnTo>
                    <a:pt x="179" y="503"/>
                  </a:lnTo>
                  <a:lnTo>
                    <a:pt x="172" y="513"/>
                  </a:lnTo>
                  <a:lnTo>
                    <a:pt x="167" y="503"/>
                  </a:lnTo>
                  <a:lnTo>
                    <a:pt x="156" y="509"/>
                  </a:lnTo>
                  <a:lnTo>
                    <a:pt x="158" y="514"/>
                  </a:lnTo>
                  <a:lnTo>
                    <a:pt x="151" y="512"/>
                  </a:lnTo>
                  <a:lnTo>
                    <a:pt x="154" y="507"/>
                  </a:lnTo>
                  <a:lnTo>
                    <a:pt x="149" y="506"/>
                  </a:lnTo>
                  <a:lnTo>
                    <a:pt x="152" y="504"/>
                  </a:lnTo>
                  <a:lnTo>
                    <a:pt x="154" y="498"/>
                  </a:lnTo>
                  <a:lnTo>
                    <a:pt x="145" y="491"/>
                  </a:lnTo>
                  <a:lnTo>
                    <a:pt x="142" y="509"/>
                  </a:lnTo>
                  <a:lnTo>
                    <a:pt x="137" y="509"/>
                  </a:lnTo>
                  <a:lnTo>
                    <a:pt x="140" y="515"/>
                  </a:lnTo>
                  <a:lnTo>
                    <a:pt x="135" y="517"/>
                  </a:lnTo>
                  <a:lnTo>
                    <a:pt x="134" y="523"/>
                  </a:lnTo>
                  <a:lnTo>
                    <a:pt x="125" y="529"/>
                  </a:lnTo>
                  <a:lnTo>
                    <a:pt x="110" y="530"/>
                  </a:lnTo>
                  <a:lnTo>
                    <a:pt x="109" y="523"/>
                  </a:lnTo>
                  <a:lnTo>
                    <a:pt x="106" y="525"/>
                  </a:lnTo>
                  <a:lnTo>
                    <a:pt x="104" y="520"/>
                  </a:lnTo>
                  <a:lnTo>
                    <a:pt x="101" y="531"/>
                  </a:lnTo>
                  <a:lnTo>
                    <a:pt x="93" y="530"/>
                  </a:lnTo>
                  <a:lnTo>
                    <a:pt x="93" y="531"/>
                  </a:lnTo>
                  <a:lnTo>
                    <a:pt x="82" y="492"/>
                  </a:lnTo>
                  <a:lnTo>
                    <a:pt x="82" y="492"/>
                  </a:lnTo>
                  <a:lnTo>
                    <a:pt x="73" y="485"/>
                  </a:lnTo>
                  <a:lnTo>
                    <a:pt x="73" y="485"/>
                  </a:lnTo>
                  <a:lnTo>
                    <a:pt x="56" y="466"/>
                  </a:lnTo>
                  <a:lnTo>
                    <a:pt x="56" y="466"/>
                  </a:lnTo>
                  <a:lnTo>
                    <a:pt x="51" y="461"/>
                  </a:lnTo>
                  <a:lnTo>
                    <a:pt x="51" y="461"/>
                  </a:lnTo>
                  <a:lnTo>
                    <a:pt x="49" y="448"/>
                  </a:lnTo>
                  <a:lnTo>
                    <a:pt x="17" y="415"/>
                  </a:lnTo>
                  <a:lnTo>
                    <a:pt x="12" y="371"/>
                  </a:lnTo>
                  <a:lnTo>
                    <a:pt x="0" y="356"/>
                  </a:lnTo>
                  <a:lnTo>
                    <a:pt x="4" y="345"/>
                  </a:lnTo>
                  <a:lnTo>
                    <a:pt x="4" y="345"/>
                  </a:lnTo>
                  <a:lnTo>
                    <a:pt x="5" y="344"/>
                  </a:lnTo>
                  <a:lnTo>
                    <a:pt x="5" y="344"/>
                  </a:lnTo>
                  <a:lnTo>
                    <a:pt x="16" y="333"/>
                  </a:lnTo>
                  <a:lnTo>
                    <a:pt x="12" y="319"/>
                  </a:lnTo>
                  <a:lnTo>
                    <a:pt x="18" y="303"/>
                  </a:lnTo>
                  <a:lnTo>
                    <a:pt x="37" y="286"/>
                  </a:lnTo>
                  <a:lnTo>
                    <a:pt x="37" y="286"/>
                  </a:lnTo>
                  <a:lnTo>
                    <a:pt x="38" y="266"/>
                  </a:lnTo>
                  <a:lnTo>
                    <a:pt x="31" y="265"/>
                  </a:lnTo>
                  <a:lnTo>
                    <a:pt x="27" y="255"/>
                  </a:lnTo>
                  <a:lnTo>
                    <a:pt x="31" y="239"/>
                  </a:lnTo>
                  <a:lnTo>
                    <a:pt x="25" y="228"/>
                  </a:lnTo>
                  <a:lnTo>
                    <a:pt x="25" y="228"/>
                  </a:lnTo>
                  <a:lnTo>
                    <a:pt x="22" y="213"/>
                  </a:lnTo>
                  <a:lnTo>
                    <a:pt x="22" y="213"/>
                  </a:lnTo>
                  <a:lnTo>
                    <a:pt x="9" y="207"/>
                  </a:lnTo>
                  <a:lnTo>
                    <a:pt x="9" y="196"/>
                  </a:lnTo>
                  <a:lnTo>
                    <a:pt x="33" y="126"/>
                  </a:lnTo>
                  <a:lnTo>
                    <a:pt x="33" y="126"/>
                  </a:lnTo>
                  <a:lnTo>
                    <a:pt x="38" y="121"/>
                  </a:lnTo>
                  <a:lnTo>
                    <a:pt x="38" y="112"/>
                  </a:lnTo>
                  <a:lnTo>
                    <a:pt x="38" y="112"/>
                  </a:lnTo>
                  <a:lnTo>
                    <a:pt x="42" y="89"/>
                  </a:lnTo>
                  <a:lnTo>
                    <a:pt x="67" y="65"/>
                  </a:lnTo>
                  <a:lnTo>
                    <a:pt x="75" y="45"/>
                  </a:lnTo>
                  <a:lnTo>
                    <a:pt x="75" y="45"/>
                  </a:lnTo>
                  <a:lnTo>
                    <a:pt x="78" y="43"/>
                  </a:lnTo>
                  <a:lnTo>
                    <a:pt x="78" y="43"/>
                  </a:lnTo>
                  <a:lnTo>
                    <a:pt x="88" y="45"/>
                  </a:lnTo>
                  <a:lnTo>
                    <a:pt x="97" y="39"/>
                  </a:lnTo>
                  <a:lnTo>
                    <a:pt x="97" y="39"/>
                  </a:lnTo>
                  <a:lnTo>
                    <a:pt x="104" y="39"/>
                  </a:lnTo>
                  <a:lnTo>
                    <a:pt x="119" y="31"/>
                  </a:lnTo>
                  <a:lnTo>
                    <a:pt x="129" y="7"/>
                  </a:lnTo>
                  <a:lnTo>
                    <a:pt x="141" y="0"/>
                  </a:lnTo>
                  <a:lnTo>
                    <a:pt x="141" y="10"/>
                  </a:lnTo>
                  <a:lnTo>
                    <a:pt x="147" y="17"/>
                  </a:lnTo>
                  <a:close/>
                  <a:moveTo>
                    <a:pt x="565" y="462"/>
                  </a:moveTo>
                  <a:lnTo>
                    <a:pt x="567" y="470"/>
                  </a:lnTo>
                  <a:lnTo>
                    <a:pt x="572" y="469"/>
                  </a:lnTo>
                  <a:lnTo>
                    <a:pt x="575" y="477"/>
                  </a:lnTo>
                  <a:lnTo>
                    <a:pt x="567" y="493"/>
                  </a:lnTo>
                  <a:lnTo>
                    <a:pt x="571" y="498"/>
                  </a:lnTo>
                  <a:lnTo>
                    <a:pt x="564" y="507"/>
                  </a:lnTo>
                  <a:lnTo>
                    <a:pt x="565" y="503"/>
                  </a:lnTo>
                  <a:lnTo>
                    <a:pt x="560" y="499"/>
                  </a:lnTo>
                  <a:lnTo>
                    <a:pt x="564" y="493"/>
                  </a:lnTo>
                  <a:lnTo>
                    <a:pt x="554" y="488"/>
                  </a:lnTo>
                  <a:lnTo>
                    <a:pt x="559" y="485"/>
                  </a:lnTo>
                  <a:lnTo>
                    <a:pt x="550" y="470"/>
                  </a:lnTo>
                  <a:lnTo>
                    <a:pt x="565" y="462"/>
                  </a:lnTo>
                  <a:close/>
                  <a:moveTo>
                    <a:pt x="502" y="483"/>
                  </a:moveTo>
                  <a:lnTo>
                    <a:pt x="504" y="480"/>
                  </a:lnTo>
                  <a:lnTo>
                    <a:pt x="512" y="482"/>
                  </a:lnTo>
                  <a:lnTo>
                    <a:pt x="515" y="490"/>
                  </a:lnTo>
                  <a:lnTo>
                    <a:pt x="512" y="498"/>
                  </a:lnTo>
                  <a:lnTo>
                    <a:pt x="505" y="497"/>
                  </a:lnTo>
                  <a:lnTo>
                    <a:pt x="508" y="502"/>
                  </a:lnTo>
                  <a:lnTo>
                    <a:pt x="502" y="503"/>
                  </a:lnTo>
                  <a:lnTo>
                    <a:pt x="505" y="506"/>
                  </a:lnTo>
                  <a:lnTo>
                    <a:pt x="504" y="517"/>
                  </a:lnTo>
                  <a:lnTo>
                    <a:pt x="513" y="520"/>
                  </a:lnTo>
                  <a:lnTo>
                    <a:pt x="518" y="535"/>
                  </a:lnTo>
                  <a:lnTo>
                    <a:pt x="514" y="534"/>
                  </a:lnTo>
                  <a:lnTo>
                    <a:pt x="516" y="549"/>
                  </a:lnTo>
                  <a:lnTo>
                    <a:pt x="510" y="550"/>
                  </a:lnTo>
                  <a:lnTo>
                    <a:pt x="513" y="556"/>
                  </a:lnTo>
                  <a:lnTo>
                    <a:pt x="504" y="562"/>
                  </a:lnTo>
                  <a:lnTo>
                    <a:pt x="503" y="567"/>
                  </a:lnTo>
                  <a:lnTo>
                    <a:pt x="510" y="568"/>
                  </a:lnTo>
                  <a:lnTo>
                    <a:pt x="510" y="572"/>
                  </a:lnTo>
                  <a:lnTo>
                    <a:pt x="519" y="562"/>
                  </a:lnTo>
                  <a:lnTo>
                    <a:pt x="524" y="565"/>
                  </a:lnTo>
                  <a:lnTo>
                    <a:pt x="523" y="568"/>
                  </a:lnTo>
                  <a:lnTo>
                    <a:pt x="525" y="575"/>
                  </a:lnTo>
                  <a:lnTo>
                    <a:pt x="523" y="578"/>
                  </a:lnTo>
                  <a:lnTo>
                    <a:pt x="516" y="576"/>
                  </a:lnTo>
                  <a:lnTo>
                    <a:pt x="521" y="588"/>
                  </a:lnTo>
                  <a:lnTo>
                    <a:pt x="516" y="589"/>
                  </a:lnTo>
                  <a:lnTo>
                    <a:pt x="514" y="585"/>
                  </a:lnTo>
                  <a:lnTo>
                    <a:pt x="505" y="589"/>
                  </a:lnTo>
                  <a:lnTo>
                    <a:pt x="509" y="597"/>
                  </a:lnTo>
                  <a:lnTo>
                    <a:pt x="513" y="592"/>
                  </a:lnTo>
                  <a:lnTo>
                    <a:pt x="516" y="594"/>
                  </a:lnTo>
                  <a:lnTo>
                    <a:pt x="514" y="599"/>
                  </a:lnTo>
                  <a:lnTo>
                    <a:pt x="524" y="620"/>
                  </a:lnTo>
                  <a:lnTo>
                    <a:pt x="509" y="615"/>
                  </a:lnTo>
                  <a:lnTo>
                    <a:pt x="513" y="612"/>
                  </a:lnTo>
                  <a:lnTo>
                    <a:pt x="509" y="605"/>
                  </a:lnTo>
                  <a:lnTo>
                    <a:pt x="503" y="614"/>
                  </a:lnTo>
                  <a:lnTo>
                    <a:pt x="499" y="614"/>
                  </a:lnTo>
                  <a:lnTo>
                    <a:pt x="500" y="608"/>
                  </a:lnTo>
                  <a:lnTo>
                    <a:pt x="490" y="605"/>
                  </a:lnTo>
                  <a:lnTo>
                    <a:pt x="489" y="617"/>
                  </a:lnTo>
                  <a:lnTo>
                    <a:pt x="493" y="620"/>
                  </a:lnTo>
                  <a:lnTo>
                    <a:pt x="486" y="626"/>
                  </a:lnTo>
                  <a:lnTo>
                    <a:pt x="479" y="625"/>
                  </a:lnTo>
                  <a:lnTo>
                    <a:pt x="476" y="634"/>
                  </a:lnTo>
                  <a:lnTo>
                    <a:pt x="483" y="645"/>
                  </a:lnTo>
                  <a:lnTo>
                    <a:pt x="497" y="646"/>
                  </a:lnTo>
                  <a:lnTo>
                    <a:pt x="494" y="652"/>
                  </a:lnTo>
                  <a:lnTo>
                    <a:pt x="484" y="646"/>
                  </a:lnTo>
                  <a:lnTo>
                    <a:pt x="472" y="651"/>
                  </a:lnTo>
                  <a:lnTo>
                    <a:pt x="472" y="647"/>
                  </a:lnTo>
                  <a:lnTo>
                    <a:pt x="469" y="651"/>
                  </a:lnTo>
                  <a:lnTo>
                    <a:pt x="477" y="659"/>
                  </a:lnTo>
                  <a:lnTo>
                    <a:pt x="477" y="663"/>
                  </a:lnTo>
                  <a:lnTo>
                    <a:pt x="471" y="661"/>
                  </a:lnTo>
                  <a:lnTo>
                    <a:pt x="463" y="668"/>
                  </a:lnTo>
                  <a:lnTo>
                    <a:pt x="455" y="663"/>
                  </a:lnTo>
                  <a:lnTo>
                    <a:pt x="448" y="667"/>
                  </a:lnTo>
                  <a:lnTo>
                    <a:pt x="452" y="656"/>
                  </a:lnTo>
                  <a:lnTo>
                    <a:pt x="462" y="651"/>
                  </a:lnTo>
                  <a:lnTo>
                    <a:pt x="448" y="646"/>
                  </a:lnTo>
                  <a:lnTo>
                    <a:pt x="450" y="634"/>
                  </a:lnTo>
                  <a:lnTo>
                    <a:pt x="459" y="633"/>
                  </a:lnTo>
                  <a:lnTo>
                    <a:pt x="455" y="629"/>
                  </a:lnTo>
                  <a:lnTo>
                    <a:pt x="457" y="625"/>
                  </a:lnTo>
                  <a:lnTo>
                    <a:pt x="447" y="625"/>
                  </a:lnTo>
                  <a:lnTo>
                    <a:pt x="441" y="631"/>
                  </a:lnTo>
                  <a:lnTo>
                    <a:pt x="437" y="626"/>
                  </a:lnTo>
                  <a:lnTo>
                    <a:pt x="443" y="619"/>
                  </a:lnTo>
                  <a:lnTo>
                    <a:pt x="438" y="619"/>
                  </a:lnTo>
                  <a:lnTo>
                    <a:pt x="432" y="626"/>
                  </a:lnTo>
                  <a:lnTo>
                    <a:pt x="433" y="622"/>
                  </a:lnTo>
                  <a:lnTo>
                    <a:pt x="430" y="619"/>
                  </a:lnTo>
                  <a:lnTo>
                    <a:pt x="451" y="614"/>
                  </a:lnTo>
                  <a:lnTo>
                    <a:pt x="452" y="602"/>
                  </a:lnTo>
                  <a:lnTo>
                    <a:pt x="456" y="594"/>
                  </a:lnTo>
                  <a:lnTo>
                    <a:pt x="453" y="596"/>
                  </a:lnTo>
                  <a:lnTo>
                    <a:pt x="448" y="588"/>
                  </a:lnTo>
                  <a:lnTo>
                    <a:pt x="453" y="589"/>
                  </a:lnTo>
                  <a:lnTo>
                    <a:pt x="453" y="586"/>
                  </a:lnTo>
                  <a:lnTo>
                    <a:pt x="446" y="582"/>
                  </a:lnTo>
                  <a:lnTo>
                    <a:pt x="442" y="594"/>
                  </a:lnTo>
                  <a:lnTo>
                    <a:pt x="426" y="594"/>
                  </a:lnTo>
                  <a:lnTo>
                    <a:pt x="425" y="601"/>
                  </a:lnTo>
                  <a:lnTo>
                    <a:pt x="421" y="599"/>
                  </a:lnTo>
                  <a:lnTo>
                    <a:pt x="424" y="604"/>
                  </a:lnTo>
                  <a:lnTo>
                    <a:pt x="417" y="608"/>
                  </a:lnTo>
                  <a:lnTo>
                    <a:pt x="412" y="599"/>
                  </a:lnTo>
                  <a:lnTo>
                    <a:pt x="416" y="596"/>
                  </a:lnTo>
                  <a:lnTo>
                    <a:pt x="404" y="589"/>
                  </a:lnTo>
                  <a:lnTo>
                    <a:pt x="400" y="571"/>
                  </a:lnTo>
                  <a:lnTo>
                    <a:pt x="409" y="556"/>
                  </a:lnTo>
                  <a:lnTo>
                    <a:pt x="412" y="556"/>
                  </a:lnTo>
                  <a:lnTo>
                    <a:pt x="411" y="552"/>
                  </a:lnTo>
                  <a:lnTo>
                    <a:pt x="415" y="554"/>
                  </a:lnTo>
                  <a:lnTo>
                    <a:pt x="412" y="550"/>
                  </a:lnTo>
                  <a:lnTo>
                    <a:pt x="420" y="551"/>
                  </a:lnTo>
                  <a:lnTo>
                    <a:pt x="424" y="544"/>
                  </a:lnTo>
                  <a:lnTo>
                    <a:pt x="443" y="557"/>
                  </a:lnTo>
                  <a:lnTo>
                    <a:pt x="447" y="556"/>
                  </a:lnTo>
                  <a:lnTo>
                    <a:pt x="445" y="552"/>
                  </a:lnTo>
                  <a:lnTo>
                    <a:pt x="452" y="549"/>
                  </a:lnTo>
                  <a:lnTo>
                    <a:pt x="471" y="561"/>
                  </a:lnTo>
                  <a:lnTo>
                    <a:pt x="467" y="548"/>
                  </a:lnTo>
                  <a:lnTo>
                    <a:pt x="462" y="549"/>
                  </a:lnTo>
                  <a:lnTo>
                    <a:pt x="463" y="544"/>
                  </a:lnTo>
                  <a:lnTo>
                    <a:pt x="452" y="533"/>
                  </a:lnTo>
                  <a:lnTo>
                    <a:pt x="461" y="517"/>
                  </a:lnTo>
                  <a:lnTo>
                    <a:pt x="461" y="524"/>
                  </a:lnTo>
                  <a:lnTo>
                    <a:pt x="474" y="523"/>
                  </a:lnTo>
                  <a:lnTo>
                    <a:pt x="473" y="519"/>
                  </a:lnTo>
                  <a:lnTo>
                    <a:pt x="482" y="524"/>
                  </a:lnTo>
                  <a:lnTo>
                    <a:pt x="481" y="517"/>
                  </a:lnTo>
                  <a:lnTo>
                    <a:pt x="486" y="510"/>
                  </a:lnTo>
                  <a:lnTo>
                    <a:pt x="483" y="507"/>
                  </a:lnTo>
                  <a:lnTo>
                    <a:pt x="488" y="506"/>
                  </a:lnTo>
                  <a:lnTo>
                    <a:pt x="486" y="502"/>
                  </a:lnTo>
                  <a:lnTo>
                    <a:pt x="492" y="502"/>
                  </a:lnTo>
                  <a:lnTo>
                    <a:pt x="493" y="499"/>
                  </a:lnTo>
                  <a:lnTo>
                    <a:pt x="497" y="497"/>
                  </a:lnTo>
                  <a:lnTo>
                    <a:pt x="489" y="497"/>
                  </a:lnTo>
                  <a:lnTo>
                    <a:pt x="494" y="482"/>
                  </a:lnTo>
                  <a:lnTo>
                    <a:pt x="498" y="482"/>
                  </a:lnTo>
                  <a:lnTo>
                    <a:pt x="502" y="483"/>
                  </a:lnTo>
                  <a:close/>
                  <a:moveTo>
                    <a:pt x="482" y="488"/>
                  </a:moveTo>
                  <a:lnTo>
                    <a:pt x="484" y="494"/>
                  </a:lnTo>
                  <a:lnTo>
                    <a:pt x="479" y="512"/>
                  </a:lnTo>
                  <a:lnTo>
                    <a:pt x="472" y="514"/>
                  </a:lnTo>
                  <a:lnTo>
                    <a:pt x="469" y="510"/>
                  </a:lnTo>
                  <a:lnTo>
                    <a:pt x="463" y="515"/>
                  </a:lnTo>
                  <a:lnTo>
                    <a:pt x="464" y="509"/>
                  </a:lnTo>
                  <a:lnTo>
                    <a:pt x="471" y="504"/>
                  </a:lnTo>
                  <a:lnTo>
                    <a:pt x="467" y="501"/>
                  </a:lnTo>
                  <a:lnTo>
                    <a:pt x="474" y="501"/>
                  </a:lnTo>
                  <a:lnTo>
                    <a:pt x="473" y="496"/>
                  </a:lnTo>
                  <a:lnTo>
                    <a:pt x="482" y="488"/>
                  </a:lnTo>
                  <a:close/>
                  <a:moveTo>
                    <a:pt x="131" y="530"/>
                  </a:moveTo>
                  <a:lnTo>
                    <a:pt x="142" y="536"/>
                  </a:lnTo>
                  <a:lnTo>
                    <a:pt x="144" y="533"/>
                  </a:lnTo>
                  <a:lnTo>
                    <a:pt x="146" y="534"/>
                  </a:lnTo>
                  <a:lnTo>
                    <a:pt x="146" y="561"/>
                  </a:lnTo>
                  <a:lnTo>
                    <a:pt x="135" y="565"/>
                  </a:lnTo>
                  <a:lnTo>
                    <a:pt x="134" y="572"/>
                  </a:lnTo>
                  <a:lnTo>
                    <a:pt x="141" y="586"/>
                  </a:lnTo>
                  <a:lnTo>
                    <a:pt x="139" y="591"/>
                  </a:lnTo>
                  <a:lnTo>
                    <a:pt x="155" y="597"/>
                  </a:lnTo>
                  <a:lnTo>
                    <a:pt x="155" y="608"/>
                  </a:lnTo>
                  <a:lnTo>
                    <a:pt x="163" y="609"/>
                  </a:lnTo>
                  <a:lnTo>
                    <a:pt x="162" y="604"/>
                  </a:lnTo>
                  <a:lnTo>
                    <a:pt x="176" y="594"/>
                  </a:lnTo>
                  <a:lnTo>
                    <a:pt x="194" y="593"/>
                  </a:lnTo>
                  <a:lnTo>
                    <a:pt x="202" y="601"/>
                  </a:lnTo>
                  <a:lnTo>
                    <a:pt x="208" y="601"/>
                  </a:lnTo>
                  <a:lnTo>
                    <a:pt x="210" y="612"/>
                  </a:lnTo>
                  <a:lnTo>
                    <a:pt x="205" y="612"/>
                  </a:lnTo>
                  <a:lnTo>
                    <a:pt x="207" y="617"/>
                  </a:lnTo>
                  <a:lnTo>
                    <a:pt x="203" y="623"/>
                  </a:lnTo>
                  <a:lnTo>
                    <a:pt x="208" y="640"/>
                  </a:lnTo>
                  <a:lnTo>
                    <a:pt x="197" y="655"/>
                  </a:lnTo>
                  <a:lnTo>
                    <a:pt x="209" y="663"/>
                  </a:lnTo>
                  <a:lnTo>
                    <a:pt x="189" y="667"/>
                  </a:lnTo>
                  <a:lnTo>
                    <a:pt x="193" y="657"/>
                  </a:lnTo>
                  <a:lnTo>
                    <a:pt x="188" y="655"/>
                  </a:lnTo>
                  <a:lnTo>
                    <a:pt x="184" y="656"/>
                  </a:lnTo>
                  <a:lnTo>
                    <a:pt x="184" y="662"/>
                  </a:lnTo>
                  <a:lnTo>
                    <a:pt x="177" y="661"/>
                  </a:lnTo>
                  <a:lnTo>
                    <a:pt x="176" y="656"/>
                  </a:lnTo>
                  <a:lnTo>
                    <a:pt x="173" y="663"/>
                  </a:lnTo>
                  <a:lnTo>
                    <a:pt x="161" y="663"/>
                  </a:lnTo>
                  <a:lnTo>
                    <a:pt x="155" y="642"/>
                  </a:lnTo>
                  <a:lnTo>
                    <a:pt x="157" y="625"/>
                  </a:lnTo>
                  <a:lnTo>
                    <a:pt x="136" y="631"/>
                  </a:lnTo>
                  <a:lnTo>
                    <a:pt x="140" y="650"/>
                  </a:lnTo>
                  <a:lnTo>
                    <a:pt x="129" y="656"/>
                  </a:lnTo>
                  <a:lnTo>
                    <a:pt x="115" y="654"/>
                  </a:lnTo>
                  <a:lnTo>
                    <a:pt x="116" y="650"/>
                  </a:lnTo>
                  <a:lnTo>
                    <a:pt x="111" y="647"/>
                  </a:lnTo>
                  <a:lnTo>
                    <a:pt x="113" y="641"/>
                  </a:lnTo>
                  <a:lnTo>
                    <a:pt x="105" y="641"/>
                  </a:lnTo>
                  <a:lnTo>
                    <a:pt x="106" y="630"/>
                  </a:lnTo>
                  <a:lnTo>
                    <a:pt x="113" y="629"/>
                  </a:lnTo>
                  <a:lnTo>
                    <a:pt x="104" y="615"/>
                  </a:lnTo>
                  <a:lnTo>
                    <a:pt x="105" y="608"/>
                  </a:lnTo>
                  <a:lnTo>
                    <a:pt x="94" y="594"/>
                  </a:lnTo>
                  <a:lnTo>
                    <a:pt x="92" y="580"/>
                  </a:lnTo>
                  <a:lnTo>
                    <a:pt x="97" y="571"/>
                  </a:lnTo>
                  <a:lnTo>
                    <a:pt x="101" y="570"/>
                  </a:lnTo>
                  <a:lnTo>
                    <a:pt x="101" y="560"/>
                  </a:lnTo>
                  <a:lnTo>
                    <a:pt x="108" y="552"/>
                  </a:lnTo>
                  <a:lnTo>
                    <a:pt x="109" y="556"/>
                  </a:lnTo>
                  <a:lnTo>
                    <a:pt x="118" y="555"/>
                  </a:lnTo>
                  <a:lnTo>
                    <a:pt x="113" y="549"/>
                  </a:lnTo>
                  <a:lnTo>
                    <a:pt x="114" y="541"/>
                  </a:lnTo>
                  <a:lnTo>
                    <a:pt x="119" y="539"/>
                  </a:lnTo>
                  <a:lnTo>
                    <a:pt x="120" y="533"/>
                  </a:lnTo>
                  <a:lnTo>
                    <a:pt x="131" y="530"/>
                  </a:lnTo>
                  <a:close/>
                  <a:moveTo>
                    <a:pt x="194" y="544"/>
                  </a:moveTo>
                  <a:lnTo>
                    <a:pt x="186" y="575"/>
                  </a:lnTo>
                  <a:lnTo>
                    <a:pt x="192" y="576"/>
                  </a:lnTo>
                  <a:lnTo>
                    <a:pt x="191" y="566"/>
                  </a:lnTo>
                  <a:lnTo>
                    <a:pt x="197" y="557"/>
                  </a:lnTo>
                  <a:lnTo>
                    <a:pt x="202" y="559"/>
                  </a:lnTo>
                  <a:lnTo>
                    <a:pt x="203" y="566"/>
                  </a:lnTo>
                  <a:lnTo>
                    <a:pt x="207" y="565"/>
                  </a:lnTo>
                  <a:lnTo>
                    <a:pt x="212" y="571"/>
                  </a:lnTo>
                  <a:lnTo>
                    <a:pt x="210" y="578"/>
                  </a:lnTo>
                  <a:lnTo>
                    <a:pt x="205" y="583"/>
                  </a:lnTo>
                  <a:lnTo>
                    <a:pt x="209" y="582"/>
                  </a:lnTo>
                  <a:lnTo>
                    <a:pt x="209" y="587"/>
                  </a:lnTo>
                  <a:lnTo>
                    <a:pt x="215" y="587"/>
                  </a:lnTo>
                  <a:lnTo>
                    <a:pt x="220" y="597"/>
                  </a:lnTo>
                  <a:lnTo>
                    <a:pt x="214" y="593"/>
                  </a:lnTo>
                  <a:lnTo>
                    <a:pt x="210" y="596"/>
                  </a:lnTo>
                  <a:lnTo>
                    <a:pt x="205" y="591"/>
                  </a:lnTo>
                  <a:lnTo>
                    <a:pt x="202" y="592"/>
                  </a:lnTo>
                  <a:lnTo>
                    <a:pt x="191" y="585"/>
                  </a:lnTo>
                  <a:lnTo>
                    <a:pt x="189" y="591"/>
                  </a:lnTo>
                  <a:lnTo>
                    <a:pt x="182" y="592"/>
                  </a:lnTo>
                  <a:lnTo>
                    <a:pt x="166" y="588"/>
                  </a:lnTo>
                  <a:lnTo>
                    <a:pt x="163" y="572"/>
                  </a:lnTo>
                  <a:lnTo>
                    <a:pt x="170" y="568"/>
                  </a:lnTo>
                  <a:lnTo>
                    <a:pt x="179" y="550"/>
                  </a:lnTo>
                  <a:lnTo>
                    <a:pt x="194" y="544"/>
                  </a:lnTo>
                  <a:close/>
                  <a:moveTo>
                    <a:pt x="274" y="578"/>
                  </a:moveTo>
                  <a:lnTo>
                    <a:pt x="289" y="587"/>
                  </a:lnTo>
                  <a:lnTo>
                    <a:pt x="276" y="588"/>
                  </a:lnTo>
                  <a:lnTo>
                    <a:pt x="266" y="598"/>
                  </a:lnTo>
                  <a:lnTo>
                    <a:pt x="266" y="592"/>
                  </a:lnTo>
                  <a:lnTo>
                    <a:pt x="260" y="591"/>
                  </a:lnTo>
                  <a:lnTo>
                    <a:pt x="258" y="585"/>
                  </a:lnTo>
                  <a:lnTo>
                    <a:pt x="274" y="578"/>
                  </a:lnTo>
                  <a:close/>
                  <a:moveTo>
                    <a:pt x="291" y="589"/>
                  </a:moveTo>
                  <a:lnTo>
                    <a:pt x="303" y="603"/>
                  </a:lnTo>
                  <a:lnTo>
                    <a:pt x="301" y="607"/>
                  </a:lnTo>
                  <a:lnTo>
                    <a:pt x="291" y="607"/>
                  </a:lnTo>
                  <a:lnTo>
                    <a:pt x="292" y="615"/>
                  </a:lnTo>
                  <a:lnTo>
                    <a:pt x="272" y="602"/>
                  </a:lnTo>
                  <a:lnTo>
                    <a:pt x="274" y="598"/>
                  </a:lnTo>
                  <a:lnTo>
                    <a:pt x="280" y="601"/>
                  </a:lnTo>
                  <a:lnTo>
                    <a:pt x="276" y="597"/>
                  </a:lnTo>
                  <a:lnTo>
                    <a:pt x="281" y="591"/>
                  </a:lnTo>
                  <a:lnTo>
                    <a:pt x="291" y="589"/>
                  </a:lnTo>
                  <a:close/>
                  <a:moveTo>
                    <a:pt x="405" y="603"/>
                  </a:moveTo>
                  <a:lnTo>
                    <a:pt x="402" y="605"/>
                  </a:lnTo>
                  <a:lnTo>
                    <a:pt x="406" y="605"/>
                  </a:lnTo>
                  <a:lnTo>
                    <a:pt x="409" y="623"/>
                  </a:lnTo>
                  <a:lnTo>
                    <a:pt x="415" y="622"/>
                  </a:lnTo>
                  <a:lnTo>
                    <a:pt x="417" y="625"/>
                  </a:lnTo>
                  <a:lnTo>
                    <a:pt x="416" y="631"/>
                  </a:lnTo>
                  <a:lnTo>
                    <a:pt x="407" y="636"/>
                  </a:lnTo>
                  <a:lnTo>
                    <a:pt x="398" y="634"/>
                  </a:lnTo>
                  <a:lnTo>
                    <a:pt x="400" y="629"/>
                  </a:lnTo>
                  <a:lnTo>
                    <a:pt x="394" y="620"/>
                  </a:lnTo>
                  <a:lnTo>
                    <a:pt x="395" y="609"/>
                  </a:lnTo>
                  <a:lnTo>
                    <a:pt x="398" y="618"/>
                  </a:lnTo>
                  <a:lnTo>
                    <a:pt x="401" y="615"/>
                  </a:lnTo>
                  <a:lnTo>
                    <a:pt x="400" y="610"/>
                  </a:lnTo>
                  <a:lnTo>
                    <a:pt x="396" y="607"/>
                  </a:lnTo>
                  <a:lnTo>
                    <a:pt x="398" y="603"/>
                  </a:lnTo>
                  <a:lnTo>
                    <a:pt x="405" y="603"/>
                  </a:lnTo>
                  <a:lnTo>
                    <a:pt x="405" y="603"/>
                  </a:lnTo>
                  <a:close/>
                  <a:moveTo>
                    <a:pt x="295" y="694"/>
                  </a:moveTo>
                  <a:lnTo>
                    <a:pt x="308" y="702"/>
                  </a:lnTo>
                  <a:lnTo>
                    <a:pt x="303" y="705"/>
                  </a:lnTo>
                  <a:lnTo>
                    <a:pt x="308" y="710"/>
                  </a:lnTo>
                  <a:lnTo>
                    <a:pt x="313" y="702"/>
                  </a:lnTo>
                  <a:lnTo>
                    <a:pt x="319" y="702"/>
                  </a:lnTo>
                  <a:lnTo>
                    <a:pt x="315" y="713"/>
                  </a:lnTo>
                  <a:lnTo>
                    <a:pt x="302" y="709"/>
                  </a:lnTo>
                  <a:lnTo>
                    <a:pt x="293" y="714"/>
                  </a:lnTo>
                  <a:lnTo>
                    <a:pt x="293" y="718"/>
                  </a:lnTo>
                  <a:lnTo>
                    <a:pt x="289" y="718"/>
                  </a:lnTo>
                  <a:lnTo>
                    <a:pt x="287" y="714"/>
                  </a:lnTo>
                  <a:lnTo>
                    <a:pt x="293" y="712"/>
                  </a:lnTo>
                  <a:lnTo>
                    <a:pt x="290" y="708"/>
                  </a:lnTo>
                  <a:lnTo>
                    <a:pt x="291" y="704"/>
                  </a:lnTo>
                  <a:lnTo>
                    <a:pt x="286" y="707"/>
                  </a:lnTo>
                  <a:lnTo>
                    <a:pt x="284" y="703"/>
                  </a:lnTo>
                  <a:lnTo>
                    <a:pt x="290" y="702"/>
                  </a:lnTo>
                  <a:lnTo>
                    <a:pt x="286" y="697"/>
                  </a:lnTo>
                  <a:lnTo>
                    <a:pt x="295" y="69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20">
              <a:extLst>
                <a:ext uri="{FF2B5EF4-FFF2-40B4-BE49-F238E27FC236}">
                  <a16:creationId xmlns:a16="http://schemas.microsoft.com/office/drawing/2014/main" id="{942DAD32-8CE8-4482-8D77-BF18B37928D1}"/>
                </a:ext>
              </a:extLst>
            </p:cNvPr>
            <p:cNvSpPr>
              <a:spLocks noEditPoints="1"/>
            </p:cNvSpPr>
            <p:nvPr/>
          </p:nvSpPr>
          <p:spPr bwMode="auto">
            <a:xfrm>
              <a:off x="1598613" y="5546725"/>
              <a:ext cx="598488" cy="322263"/>
            </a:xfrm>
            <a:custGeom>
              <a:avLst/>
              <a:gdLst>
                <a:gd name="T0" fmla="*/ 372 w 377"/>
                <a:gd name="T1" fmla="*/ 26 h 203"/>
                <a:gd name="T2" fmla="*/ 377 w 377"/>
                <a:gd name="T3" fmla="*/ 28 h 203"/>
                <a:gd name="T4" fmla="*/ 363 w 377"/>
                <a:gd name="T5" fmla="*/ 40 h 203"/>
                <a:gd name="T6" fmla="*/ 368 w 377"/>
                <a:gd name="T7" fmla="*/ 22 h 203"/>
                <a:gd name="T8" fmla="*/ 331 w 377"/>
                <a:gd name="T9" fmla="*/ 107 h 203"/>
                <a:gd name="T10" fmla="*/ 316 w 377"/>
                <a:gd name="T11" fmla="*/ 129 h 203"/>
                <a:gd name="T12" fmla="*/ 310 w 377"/>
                <a:gd name="T13" fmla="*/ 143 h 203"/>
                <a:gd name="T14" fmla="*/ 270 w 377"/>
                <a:gd name="T15" fmla="*/ 159 h 203"/>
                <a:gd name="T16" fmla="*/ 212 w 377"/>
                <a:gd name="T17" fmla="*/ 178 h 203"/>
                <a:gd name="T18" fmla="*/ 199 w 377"/>
                <a:gd name="T19" fmla="*/ 177 h 203"/>
                <a:gd name="T20" fmla="*/ 187 w 377"/>
                <a:gd name="T21" fmla="*/ 183 h 203"/>
                <a:gd name="T22" fmla="*/ 170 w 377"/>
                <a:gd name="T23" fmla="*/ 180 h 203"/>
                <a:gd name="T24" fmla="*/ 135 w 377"/>
                <a:gd name="T25" fmla="*/ 178 h 203"/>
                <a:gd name="T26" fmla="*/ 114 w 377"/>
                <a:gd name="T27" fmla="*/ 177 h 203"/>
                <a:gd name="T28" fmla="*/ 77 w 377"/>
                <a:gd name="T29" fmla="*/ 178 h 203"/>
                <a:gd name="T30" fmla="*/ 62 w 377"/>
                <a:gd name="T31" fmla="*/ 203 h 203"/>
                <a:gd name="T32" fmla="*/ 51 w 377"/>
                <a:gd name="T33" fmla="*/ 203 h 203"/>
                <a:gd name="T34" fmla="*/ 47 w 377"/>
                <a:gd name="T35" fmla="*/ 196 h 203"/>
                <a:gd name="T36" fmla="*/ 34 w 377"/>
                <a:gd name="T37" fmla="*/ 181 h 203"/>
                <a:gd name="T38" fmla="*/ 0 w 377"/>
                <a:gd name="T39" fmla="*/ 153 h 203"/>
                <a:gd name="T40" fmla="*/ 0 w 377"/>
                <a:gd name="T41" fmla="*/ 128 h 203"/>
                <a:gd name="T42" fmla="*/ 9 w 377"/>
                <a:gd name="T43" fmla="*/ 113 h 203"/>
                <a:gd name="T44" fmla="*/ 29 w 377"/>
                <a:gd name="T45" fmla="*/ 96 h 203"/>
                <a:gd name="T46" fmla="*/ 45 w 377"/>
                <a:gd name="T47" fmla="*/ 85 h 203"/>
                <a:gd name="T48" fmla="*/ 68 w 377"/>
                <a:gd name="T49" fmla="*/ 63 h 203"/>
                <a:gd name="T50" fmla="*/ 97 w 377"/>
                <a:gd name="T51" fmla="*/ 48 h 203"/>
                <a:gd name="T52" fmla="*/ 111 w 377"/>
                <a:gd name="T53" fmla="*/ 45 h 203"/>
                <a:gd name="T54" fmla="*/ 154 w 377"/>
                <a:gd name="T55" fmla="*/ 24 h 203"/>
                <a:gd name="T56" fmla="*/ 176 w 377"/>
                <a:gd name="T57" fmla="*/ 22 h 203"/>
                <a:gd name="T58" fmla="*/ 201 w 377"/>
                <a:gd name="T59" fmla="*/ 16 h 203"/>
                <a:gd name="T60" fmla="*/ 225 w 377"/>
                <a:gd name="T61" fmla="*/ 5 h 203"/>
                <a:gd name="T62" fmla="*/ 239 w 377"/>
                <a:gd name="T63" fmla="*/ 7 h 203"/>
                <a:gd name="T64" fmla="*/ 278 w 377"/>
                <a:gd name="T65" fmla="*/ 5 h 203"/>
                <a:gd name="T66" fmla="*/ 295 w 377"/>
                <a:gd name="T67" fmla="*/ 6 h 203"/>
                <a:gd name="T68" fmla="*/ 315 w 377"/>
                <a:gd name="T69" fmla="*/ 18 h 203"/>
                <a:gd name="T70" fmla="*/ 329 w 377"/>
                <a:gd name="T71" fmla="*/ 19 h 203"/>
                <a:gd name="T72" fmla="*/ 342 w 377"/>
                <a:gd name="T73" fmla="*/ 30 h 203"/>
                <a:gd name="T74" fmla="*/ 350 w 377"/>
                <a:gd name="T75" fmla="*/ 35 h 203"/>
                <a:gd name="T76" fmla="*/ 352 w 377"/>
                <a:gd name="T77" fmla="*/ 53 h 203"/>
                <a:gd name="T78" fmla="*/ 365 w 377"/>
                <a:gd name="T79" fmla="*/ 59 h 203"/>
                <a:gd name="T80" fmla="*/ 357 w 377"/>
                <a:gd name="T81" fmla="*/ 58 h 203"/>
                <a:gd name="T82" fmla="*/ 352 w 377"/>
                <a:gd name="T83" fmla="*/ 69 h 203"/>
                <a:gd name="T84" fmla="*/ 356 w 377"/>
                <a:gd name="T85" fmla="*/ 79 h 203"/>
                <a:gd name="T86" fmla="*/ 346 w 377"/>
                <a:gd name="T87" fmla="*/ 9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7" h="203">
                  <a:moveTo>
                    <a:pt x="368" y="22"/>
                  </a:moveTo>
                  <a:lnTo>
                    <a:pt x="372" y="26"/>
                  </a:lnTo>
                  <a:lnTo>
                    <a:pt x="370" y="28"/>
                  </a:lnTo>
                  <a:lnTo>
                    <a:pt x="377" y="28"/>
                  </a:lnTo>
                  <a:lnTo>
                    <a:pt x="373" y="43"/>
                  </a:lnTo>
                  <a:lnTo>
                    <a:pt x="363" y="40"/>
                  </a:lnTo>
                  <a:lnTo>
                    <a:pt x="361" y="33"/>
                  </a:lnTo>
                  <a:lnTo>
                    <a:pt x="368" y="22"/>
                  </a:lnTo>
                  <a:close/>
                  <a:moveTo>
                    <a:pt x="346" y="96"/>
                  </a:moveTo>
                  <a:lnTo>
                    <a:pt x="331" y="107"/>
                  </a:lnTo>
                  <a:lnTo>
                    <a:pt x="329" y="117"/>
                  </a:lnTo>
                  <a:lnTo>
                    <a:pt x="316" y="129"/>
                  </a:lnTo>
                  <a:lnTo>
                    <a:pt x="318" y="135"/>
                  </a:lnTo>
                  <a:lnTo>
                    <a:pt x="310" y="143"/>
                  </a:lnTo>
                  <a:lnTo>
                    <a:pt x="285" y="143"/>
                  </a:lnTo>
                  <a:lnTo>
                    <a:pt x="270" y="159"/>
                  </a:lnTo>
                  <a:lnTo>
                    <a:pt x="226" y="164"/>
                  </a:lnTo>
                  <a:lnTo>
                    <a:pt x="212" y="178"/>
                  </a:lnTo>
                  <a:lnTo>
                    <a:pt x="204" y="181"/>
                  </a:lnTo>
                  <a:lnTo>
                    <a:pt x="199" y="177"/>
                  </a:lnTo>
                  <a:lnTo>
                    <a:pt x="191" y="177"/>
                  </a:lnTo>
                  <a:lnTo>
                    <a:pt x="187" y="183"/>
                  </a:lnTo>
                  <a:lnTo>
                    <a:pt x="181" y="178"/>
                  </a:lnTo>
                  <a:lnTo>
                    <a:pt x="170" y="180"/>
                  </a:lnTo>
                  <a:lnTo>
                    <a:pt x="144" y="187"/>
                  </a:lnTo>
                  <a:lnTo>
                    <a:pt x="135" y="178"/>
                  </a:lnTo>
                  <a:lnTo>
                    <a:pt x="124" y="182"/>
                  </a:lnTo>
                  <a:lnTo>
                    <a:pt x="114" y="177"/>
                  </a:lnTo>
                  <a:lnTo>
                    <a:pt x="98" y="185"/>
                  </a:lnTo>
                  <a:lnTo>
                    <a:pt x="77" y="178"/>
                  </a:lnTo>
                  <a:lnTo>
                    <a:pt x="62" y="188"/>
                  </a:lnTo>
                  <a:lnTo>
                    <a:pt x="62" y="203"/>
                  </a:lnTo>
                  <a:lnTo>
                    <a:pt x="56" y="201"/>
                  </a:lnTo>
                  <a:lnTo>
                    <a:pt x="51" y="203"/>
                  </a:lnTo>
                  <a:lnTo>
                    <a:pt x="47" y="201"/>
                  </a:lnTo>
                  <a:lnTo>
                    <a:pt x="47" y="196"/>
                  </a:lnTo>
                  <a:lnTo>
                    <a:pt x="44" y="196"/>
                  </a:lnTo>
                  <a:lnTo>
                    <a:pt x="34" y="181"/>
                  </a:lnTo>
                  <a:lnTo>
                    <a:pt x="9" y="167"/>
                  </a:lnTo>
                  <a:lnTo>
                    <a:pt x="0" y="153"/>
                  </a:lnTo>
                  <a:lnTo>
                    <a:pt x="3" y="137"/>
                  </a:lnTo>
                  <a:lnTo>
                    <a:pt x="0" y="128"/>
                  </a:lnTo>
                  <a:lnTo>
                    <a:pt x="9" y="121"/>
                  </a:lnTo>
                  <a:lnTo>
                    <a:pt x="9" y="113"/>
                  </a:lnTo>
                  <a:lnTo>
                    <a:pt x="23" y="104"/>
                  </a:lnTo>
                  <a:lnTo>
                    <a:pt x="29" y="96"/>
                  </a:lnTo>
                  <a:lnTo>
                    <a:pt x="35" y="97"/>
                  </a:lnTo>
                  <a:lnTo>
                    <a:pt x="45" y="85"/>
                  </a:lnTo>
                  <a:lnTo>
                    <a:pt x="47" y="71"/>
                  </a:lnTo>
                  <a:lnTo>
                    <a:pt x="68" y="63"/>
                  </a:lnTo>
                  <a:lnTo>
                    <a:pt x="70" y="53"/>
                  </a:lnTo>
                  <a:lnTo>
                    <a:pt x="97" y="48"/>
                  </a:lnTo>
                  <a:lnTo>
                    <a:pt x="104" y="42"/>
                  </a:lnTo>
                  <a:lnTo>
                    <a:pt x="111" y="45"/>
                  </a:lnTo>
                  <a:lnTo>
                    <a:pt x="149" y="30"/>
                  </a:lnTo>
                  <a:lnTo>
                    <a:pt x="154" y="24"/>
                  </a:lnTo>
                  <a:lnTo>
                    <a:pt x="164" y="27"/>
                  </a:lnTo>
                  <a:lnTo>
                    <a:pt x="176" y="22"/>
                  </a:lnTo>
                  <a:lnTo>
                    <a:pt x="197" y="22"/>
                  </a:lnTo>
                  <a:lnTo>
                    <a:pt x="201" y="16"/>
                  </a:lnTo>
                  <a:lnTo>
                    <a:pt x="220" y="14"/>
                  </a:lnTo>
                  <a:lnTo>
                    <a:pt x="225" y="5"/>
                  </a:lnTo>
                  <a:lnTo>
                    <a:pt x="235" y="12"/>
                  </a:lnTo>
                  <a:lnTo>
                    <a:pt x="239" y="7"/>
                  </a:lnTo>
                  <a:lnTo>
                    <a:pt x="262" y="2"/>
                  </a:lnTo>
                  <a:lnTo>
                    <a:pt x="278" y="5"/>
                  </a:lnTo>
                  <a:lnTo>
                    <a:pt x="279" y="0"/>
                  </a:lnTo>
                  <a:lnTo>
                    <a:pt x="295" y="6"/>
                  </a:lnTo>
                  <a:lnTo>
                    <a:pt x="309" y="3"/>
                  </a:lnTo>
                  <a:lnTo>
                    <a:pt x="315" y="18"/>
                  </a:lnTo>
                  <a:lnTo>
                    <a:pt x="324" y="22"/>
                  </a:lnTo>
                  <a:lnTo>
                    <a:pt x="329" y="19"/>
                  </a:lnTo>
                  <a:lnTo>
                    <a:pt x="345" y="24"/>
                  </a:lnTo>
                  <a:lnTo>
                    <a:pt x="342" y="30"/>
                  </a:lnTo>
                  <a:lnTo>
                    <a:pt x="347" y="30"/>
                  </a:lnTo>
                  <a:lnTo>
                    <a:pt x="350" y="35"/>
                  </a:lnTo>
                  <a:lnTo>
                    <a:pt x="344" y="45"/>
                  </a:lnTo>
                  <a:lnTo>
                    <a:pt x="352" y="53"/>
                  </a:lnTo>
                  <a:lnTo>
                    <a:pt x="360" y="50"/>
                  </a:lnTo>
                  <a:lnTo>
                    <a:pt x="365" y="59"/>
                  </a:lnTo>
                  <a:lnTo>
                    <a:pt x="362" y="61"/>
                  </a:lnTo>
                  <a:lnTo>
                    <a:pt x="357" y="58"/>
                  </a:lnTo>
                  <a:lnTo>
                    <a:pt x="353" y="64"/>
                  </a:lnTo>
                  <a:lnTo>
                    <a:pt x="352" y="69"/>
                  </a:lnTo>
                  <a:lnTo>
                    <a:pt x="360" y="75"/>
                  </a:lnTo>
                  <a:lnTo>
                    <a:pt x="356" y="79"/>
                  </a:lnTo>
                  <a:lnTo>
                    <a:pt x="351" y="72"/>
                  </a:lnTo>
                  <a:lnTo>
                    <a:pt x="346" y="9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21">
              <a:extLst>
                <a:ext uri="{FF2B5EF4-FFF2-40B4-BE49-F238E27FC236}">
                  <a16:creationId xmlns:a16="http://schemas.microsoft.com/office/drawing/2014/main" id="{4D9D3003-8A47-4946-B4F2-4226261C2227}"/>
                </a:ext>
              </a:extLst>
            </p:cNvPr>
            <p:cNvSpPr>
              <a:spLocks/>
            </p:cNvSpPr>
            <p:nvPr/>
          </p:nvSpPr>
          <p:spPr bwMode="auto">
            <a:xfrm>
              <a:off x="2322513" y="2751138"/>
              <a:ext cx="163513" cy="374650"/>
            </a:xfrm>
            <a:custGeom>
              <a:avLst/>
              <a:gdLst>
                <a:gd name="T0" fmla="*/ 49 w 103"/>
                <a:gd name="T1" fmla="*/ 20 h 236"/>
                <a:gd name="T2" fmla="*/ 35 w 103"/>
                <a:gd name="T3" fmla="*/ 12 h 236"/>
                <a:gd name="T4" fmla="*/ 28 w 103"/>
                <a:gd name="T5" fmla="*/ 5 h 236"/>
                <a:gd name="T6" fmla="*/ 15 w 103"/>
                <a:gd name="T7" fmla="*/ 0 h 236"/>
                <a:gd name="T8" fmla="*/ 3 w 103"/>
                <a:gd name="T9" fmla="*/ 6 h 236"/>
                <a:gd name="T10" fmla="*/ 0 w 103"/>
                <a:gd name="T11" fmla="*/ 15 h 236"/>
                <a:gd name="T12" fmla="*/ 5 w 103"/>
                <a:gd name="T13" fmla="*/ 25 h 236"/>
                <a:gd name="T14" fmla="*/ 8 w 103"/>
                <a:gd name="T15" fmla="*/ 35 h 236"/>
                <a:gd name="T16" fmla="*/ 9 w 103"/>
                <a:gd name="T17" fmla="*/ 50 h 236"/>
                <a:gd name="T18" fmla="*/ 6 w 103"/>
                <a:gd name="T19" fmla="*/ 62 h 236"/>
                <a:gd name="T20" fmla="*/ 8 w 103"/>
                <a:gd name="T21" fmla="*/ 78 h 236"/>
                <a:gd name="T22" fmla="*/ 8 w 103"/>
                <a:gd name="T23" fmla="*/ 95 h 236"/>
                <a:gd name="T24" fmla="*/ 8 w 103"/>
                <a:gd name="T25" fmla="*/ 110 h 236"/>
                <a:gd name="T26" fmla="*/ 3 w 103"/>
                <a:gd name="T27" fmla="*/ 122 h 236"/>
                <a:gd name="T28" fmla="*/ 4 w 103"/>
                <a:gd name="T29" fmla="*/ 132 h 236"/>
                <a:gd name="T30" fmla="*/ 13 w 103"/>
                <a:gd name="T31" fmla="*/ 145 h 236"/>
                <a:gd name="T32" fmla="*/ 26 w 103"/>
                <a:gd name="T33" fmla="*/ 152 h 236"/>
                <a:gd name="T34" fmla="*/ 33 w 103"/>
                <a:gd name="T35" fmla="*/ 170 h 236"/>
                <a:gd name="T36" fmla="*/ 34 w 103"/>
                <a:gd name="T37" fmla="*/ 184 h 236"/>
                <a:gd name="T38" fmla="*/ 34 w 103"/>
                <a:gd name="T39" fmla="*/ 204 h 236"/>
                <a:gd name="T40" fmla="*/ 39 w 103"/>
                <a:gd name="T41" fmla="*/ 220 h 236"/>
                <a:gd name="T42" fmla="*/ 47 w 103"/>
                <a:gd name="T43" fmla="*/ 226 h 236"/>
                <a:gd name="T44" fmla="*/ 56 w 103"/>
                <a:gd name="T45" fmla="*/ 236 h 236"/>
                <a:gd name="T46" fmla="*/ 67 w 103"/>
                <a:gd name="T47" fmla="*/ 223 h 236"/>
                <a:gd name="T48" fmla="*/ 65 w 103"/>
                <a:gd name="T49" fmla="*/ 182 h 236"/>
                <a:gd name="T50" fmla="*/ 99 w 103"/>
                <a:gd name="T51" fmla="*/ 170 h 236"/>
                <a:gd name="T52" fmla="*/ 103 w 103"/>
                <a:gd name="T53" fmla="*/ 141 h 236"/>
                <a:gd name="T54" fmla="*/ 101 w 103"/>
                <a:gd name="T55" fmla="*/ 136 h 236"/>
                <a:gd name="T56" fmla="*/ 96 w 103"/>
                <a:gd name="T57" fmla="*/ 137 h 236"/>
                <a:gd name="T58" fmla="*/ 92 w 103"/>
                <a:gd name="T59" fmla="*/ 141 h 236"/>
                <a:gd name="T60" fmla="*/ 102 w 103"/>
                <a:gd name="T61" fmla="*/ 111 h 236"/>
                <a:gd name="T62" fmla="*/ 96 w 103"/>
                <a:gd name="T63" fmla="*/ 105 h 236"/>
                <a:gd name="T64" fmla="*/ 101 w 103"/>
                <a:gd name="T65" fmla="*/ 89 h 236"/>
                <a:gd name="T66" fmla="*/ 85 w 103"/>
                <a:gd name="T67" fmla="*/ 89 h 236"/>
                <a:gd name="T68" fmla="*/ 82 w 103"/>
                <a:gd name="T69" fmla="*/ 82 h 236"/>
                <a:gd name="T70" fmla="*/ 82 w 103"/>
                <a:gd name="T71" fmla="*/ 68 h 236"/>
                <a:gd name="T72" fmla="*/ 68 w 103"/>
                <a:gd name="T73" fmla="*/ 52 h 236"/>
                <a:gd name="T74" fmla="*/ 80 w 103"/>
                <a:gd name="T75" fmla="*/ 48 h 236"/>
                <a:gd name="T76" fmla="*/ 81 w 103"/>
                <a:gd name="T77" fmla="*/ 35 h 236"/>
                <a:gd name="T78" fmla="*/ 73 w 103"/>
                <a:gd name="T79" fmla="*/ 24 h 236"/>
                <a:gd name="T80" fmla="*/ 61 w 103"/>
                <a:gd name="T81" fmla="*/ 25 h 236"/>
                <a:gd name="T82" fmla="*/ 49 w 103"/>
                <a:gd name="T83"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236">
                  <a:moveTo>
                    <a:pt x="49" y="20"/>
                  </a:moveTo>
                  <a:lnTo>
                    <a:pt x="35" y="12"/>
                  </a:lnTo>
                  <a:lnTo>
                    <a:pt x="28" y="5"/>
                  </a:lnTo>
                  <a:lnTo>
                    <a:pt x="15" y="0"/>
                  </a:lnTo>
                  <a:lnTo>
                    <a:pt x="3" y="6"/>
                  </a:lnTo>
                  <a:lnTo>
                    <a:pt x="0" y="15"/>
                  </a:lnTo>
                  <a:lnTo>
                    <a:pt x="5" y="25"/>
                  </a:lnTo>
                  <a:lnTo>
                    <a:pt x="8" y="35"/>
                  </a:lnTo>
                  <a:lnTo>
                    <a:pt x="9" y="50"/>
                  </a:lnTo>
                  <a:lnTo>
                    <a:pt x="6" y="62"/>
                  </a:lnTo>
                  <a:lnTo>
                    <a:pt x="8" y="78"/>
                  </a:lnTo>
                  <a:lnTo>
                    <a:pt x="8" y="95"/>
                  </a:lnTo>
                  <a:lnTo>
                    <a:pt x="8" y="110"/>
                  </a:lnTo>
                  <a:lnTo>
                    <a:pt x="3" y="122"/>
                  </a:lnTo>
                  <a:lnTo>
                    <a:pt x="4" y="132"/>
                  </a:lnTo>
                  <a:lnTo>
                    <a:pt x="13" y="145"/>
                  </a:lnTo>
                  <a:lnTo>
                    <a:pt x="26" y="152"/>
                  </a:lnTo>
                  <a:lnTo>
                    <a:pt x="33" y="170"/>
                  </a:lnTo>
                  <a:lnTo>
                    <a:pt x="34" y="184"/>
                  </a:lnTo>
                  <a:lnTo>
                    <a:pt x="34" y="204"/>
                  </a:lnTo>
                  <a:lnTo>
                    <a:pt x="39" y="220"/>
                  </a:lnTo>
                  <a:lnTo>
                    <a:pt x="47" y="226"/>
                  </a:lnTo>
                  <a:lnTo>
                    <a:pt x="56" y="236"/>
                  </a:lnTo>
                  <a:lnTo>
                    <a:pt x="67" y="223"/>
                  </a:lnTo>
                  <a:lnTo>
                    <a:pt x="65" y="182"/>
                  </a:lnTo>
                  <a:lnTo>
                    <a:pt x="99" y="170"/>
                  </a:lnTo>
                  <a:lnTo>
                    <a:pt x="103" y="141"/>
                  </a:lnTo>
                  <a:lnTo>
                    <a:pt x="101" y="136"/>
                  </a:lnTo>
                  <a:lnTo>
                    <a:pt x="96" y="137"/>
                  </a:lnTo>
                  <a:lnTo>
                    <a:pt x="92" y="141"/>
                  </a:lnTo>
                  <a:lnTo>
                    <a:pt x="102" y="111"/>
                  </a:lnTo>
                  <a:lnTo>
                    <a:pt x="96" y="105"/>
                  </a:lnTo>
                  <a:lnTo>
                    <a:pt x="101" y="89"/>
                  </a:lnTo>
                  <a:lnTo>
                    <a:pt x="85" y="89"/>
                  </a:lnTo>
                  <a:lnTo>
                    <a:pt x="82" y="82"/>
                  </a:lnTo>
                  <a:lnTo>
                    <a:pt x="82" y="68"/>
                  </a:lnTo>
                  <a:lnTo>
                    <a:pt x="68" y="52"/>
                  </a:lnTo>
                  <a:lnTo>
                    <a:pt x="80" y="48"/>
                  </a:lnTo>
                  <a:lnTo>
                    <a:pt x="81" y="35"/>
                  </a:lnTo>
                  <a:lnTo>
                    <a:pt x="73" y="24"/>
                  </a:lnTo>
                  <a:lnTo>
                    <a:pt x="61" y="25"/>
                  </a:lnTo>
                  <a:lnTo>
                    <a:pt x="49" y="2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45" name="Group 44">
            <a:extLst>
              <a:ext uri="{FF2B5EF4-FFF2-40B4-BE49-F238E27FC236}">
                <a16:creationId xmlns:a16="http://schemas.microsoft.com/office/drawing/2014/main" id="{B31DE75B-9CAC-4EF3-A909-3C5585F34741}"/>
              </a:ext>
            </a:extLst>
          </p:cNvPr>
          <p:cNvGrpSpPr/>
          <p:nvPr/>
        </p:nvGrpSpPr>
        <p:grpSpPr>
          <a:xfrm>
            <a:off x="10547714" y="2407199"/>
            <a:ext cx="6197236" cy="5472602"/>
            <a:chOff x="10626915" y="3676650"/>
            <a:chExt cx="6197236" cy="5472602"/>
          </a:xfrm>
        </p:grpSpPr>
        <p:sp>
          <p:nvSpPr>
            <p:cNvPr id="46" name="Title 12">
              <a:extLst>
                <a:ext uri="{FF2B5EF4-FFF2-40B4-BE49-F238E27FC236}">
                  <a16:creationId xmlns:a16="http://schemas.microsoft.com/office/drawing/2014/main" id="{03CB525D-DC50-4176-8585-09CF4DDF1085}"/>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South Korea</a:t>
              </a:r>
            </a:p>
          </p:txBody>
        </p:sp>
        <p:sp>
          <p:nvSpPr>
            <p:cNvPr id="47" name="Subtitle 13">
              <a:extLst>
                <a:ext uri="{FF2B5EF4-FFF2-40B4-BE49-F238E27FC236}">
                  <a16:creationId xmlns:a16="http://schemas.microsoft.com/office/drawing/2014/main" id="{8C5BC3AE-4105-4F65-8D81-392455B6FEE1}"/>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83750669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down)">
                                      <p:cBhvr>
                                        <p:cTn id="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F356F0E0-5FF3-4C63-A81B-F15DBF96D834}"/>
              </a:ext>
            </a:extLst>
          </p:cNvPr>
          <p:cNvGrpSpPr/>
          <p:nvPr/>
        </p:nvGrpSpPr>
        <p:grpSpPr>
          <a:xfrm>
            <a:off x="11076513" y="2268611"/>
            <a:ext cx="5972622" cy="6402922"/>
            <a:chOff x="9359139" y="2195512"/>
            <a:chExt cx="2431224" cy="2606382"/>
          </a:xfrm>
          <a:solidFill>
            <a:schemeClr val="bg1">
              <a:lumMod val="85000"/>
            </a:schemeClr>
          </a:solidFill>
        </p:grpSpPr>
        <p:sp>
          <p:nvSpPr>
            <p:cNvPr id="29" name="Freeform 5">
              <a:extLst>
                <a:ext uri="{FF2B5EF4-FFF2-40B4-BE49-F238E27FC236}">
                  <a16:creationId xmlns:a16="http://schemas.microsoft.com/office/drawing/2014/main" id="{28B2FD85-B413-4AF4-9DC3-0684B3A766D9}"/>
                </a:ext>
              </a:extLst>
            </p:cNvPr>
            <p:cNvSpPr>
              <a:spLocks/>
            </p:cNvSpPr>
            <p:nvPr/>
          </p:nvSpPr>
          <p:spPr bwMode="auto">
            <a:xfrm>
              <a:off x="9837738" y="3297238"/>
              <a:ext cx="971550" cy="560388"/>
            </a:xfrm>
            <a:custGeom>
              <a:avLst/>
              <a:gdLst>
                <a:gd name="T0" fmla="*/ 546 w 612"/>
                <a:gd name="T1" fmla="*/ 251 h 353"/>
                <a:gd name="T2" fmla="*/ 524 w 612"/>
                <a:gd name="T3" fmla="*/ 247 h 353"/>
                <a:gd name="T4" fmla="*/ 489 w 612"/>
                <a:gd name="T5" fmla="*/ 264 h 353"/>
                <a:gd name="T6" fmla="*/ 432 w 612"/>
                <a:gd name="T7" fmla="*/ 263 h 353"/>
                <a:gd name="T8" fmla="*/ 407 w 612"/>
                <a:gd name="T9" fmla="*/ 259 h 353"/>
                <a:gd name="T10" fmla="*/ 391 w 612"/>
                <a:gd name="T11" fmla="*/ 260 h 353"/>
                <a:gd name="T12" fmla="*/ 333 w 612"/>
                <a:gd name="T13" fmla="*/ 263 h 353"/>
                <a:gd name="T14" fmla="*/ 304 w 612"/>
                <a:gd name="T15" fmla="*/ 282 h 353"/>
                <a:gd name="T16" fmla="*/ 255 w 612"/>
                <a:gd name="T17" fmla="*/ 297 h 353"/>
                <a:gd name="T18" fmla="*/ 227 w 612"/>
                <a:gd name="T19" fmla="*/ 334 h 353"/>
                <a:gd name="T20" fmla="*/ 215 w 612"/>
                <a:gd name="T21" fmla="*/ 347 h 353"/>
                <a:gd name="T22" fmla="*/ 181 w 612"/>
                <a:gd name="T23" fmla="*/ 342 h 353"/>
                <a:gd name="T24" fmla="*/ 144 w 612"/>
                <a:gd name="T25" fmla="*/ 316 h 353"/>
                <a:gd name="T26" fmla="*/ 128 w 612"/>
                <a:gd name="T27" fmla="*/ 286 h 353"/>
                <a:gd name="T28" fmla="*/ 132 w 612"/>
                <a:gd name="T29" fmla="*/ 290 h 353"/>
                <a:gd name="T30" fmla="*/ 126 w 612"/>
                <a:gd name="T31" fmla="*/ 276 h 353"/>
                <a:gd name="T32" fmla="*/ 118 w 612"/>
                <a:gd name="T33" fmla="*/ 273 h 353"/>
                <a:gd name="T34" fmla="*/ 79 w 612"/>
                <a:gd name="T35" fmla="*/ 212 h 353"/>
                <a:gd name="T36" fmla="*/ 59 w 612"/>
                <a:gd name="T37" fmla="*/ 202 h 353"/>
                <a:gd name="T38" fmla="*/ 13 w 612"/>
                <a:gd name="T39" fmla="*/ 203 h 353"/>
                <a:gd name="T40" fmla="*/ 7 w 612"/>
                <a:gd name="T41" fmla="*/ 173 h 353"/>
                <a:gd name="T42" fmla="*/ 2 w 612"/>
                <a:gd name="T43" fmla="*/ 158 h 353"/>
                <a:gd name="T44" fmla="*/ 14 w 612"/>
                <a:gd name="T45" fmla="*/ 127 h 353"/>
                <a:gd name="T46" fmla="*/ 41 w 612"/>
                <a:gd name="T47" fmla="*/ 96 h 353"/>
                <a:gd name="T48" fmla="*/ 60 w 612"/>
                <a:gd name="T49" fmla="*/ 76 h 353"/>
                <a:gd name="T50" fmla="*/ 76 w 612"/>
                <a:gd name="T51" fmla="*/ 73 h 353"/>
                <a:gd name="T52" fmla="*/ 91 w 612"/>
                <a:gd name="T53" fmla="*/ 84 h 353"/>
                <a:gd name="T54" fmla="*/ 98 w 612"/>
                <a:gd name="T55" fmla="*/ 93 h 353"/>
                <a:gd name="T56" fmla="*/ 111 w 612"/>
                <a:gd name="T57" fmla="*/ 94 h 353"/>
                <a:gd name="T58" fmla="*/ 122 w 612"/>
                <a:gd name="T59" fmla="*/ 94 h 353"/>
                <a:gd name="T60" fmla="*/ 132 w 612"/>
                <a:gd name="T61" fmla="*/ 100 h 353"/>
                <a:gd name="T62" fmla="*/ 164 w 612"/>
                <a:gd name="T63" fmla="*/ 97 h 353"/>
                <a:gd name="T64" fmla="*/ 171 w 612"/>
                <a:gd name="T65" fmla="*/ 76 h 353"/>
                <a:gd name="T66" fmla="*/ 191 w 612"/>
                <a:gd name="T67" fmla="*/ 72 h 353"/>
                <a:gd name="T68" fmla="*/ 186 w 612"/>
                <a:gd name="T69" fmla="*/ 84 h 353"/>
                <a:gd name="T70" fmla="*/ 206 w 612"/>
                <a:gd name="T71" fmla="*/ 72 h 353"/>
                <a:gd name="T72" fmla="*/ 203 w 612"/>
                <a:gd name="T73" fmla="*/ 53 h 353"/>
                <a:gd name="T74" fmla="*/ 212 w 612"/>
                <a:gd name="T75" fmla="*/ 36 h 353"/>
                <a:gd name="T76" fmla="*/ 220 w 612"/>
                <a:gd name="T77" fmla="*/ 24 h 353"/>
                <a:gd name="T78" fmla="*/ 232 w 612"/>
                <a:gd name="T79" fmla="*/ 16 h 353"/>
                <a:gd name="T80" fmla="*/ 242 w 612"/>
                <a:gd name="T81" fmla="*/ 8 h 353"/>
                <a:gd name="T82" fmla="*/ 245 w 612"/>
                <a:gd name="T83" fmla="*/ 7 h 353"/>
                <a:gd name="T84" fmla="*/ 262 w 612"/>
                <a:gd name="T85" fmla="*/ 5 h 353"/>
                <a:gd name="T86" fmla="*/ 298 w 612"/>
                <a:gd name="T87" fmla="*/ 24 h 353"/>
                <a:gd name="T88" fmla="*/ 310 w 612"/>
                <a:gd name="T89" fmla="*/ 33 h 353"/>
                <a:gd name="T90" fmla="*/ 353 w 612"/>
                <a:gd name="T91" fmla="*/ 46 h 353"/>
                <a:gd name="T92" fmla="*/ 387 w 612"/>
                <a:gd name="T93" fmla="*/ 41 h 353"/>
                <a:gd name="T94" fmla="*/ 409 w 612"/>
                <a:gd name="T95" fmla="*/ 43 h 353"/>
                <a:gd name="T96" fmla="*/ 426 w 612"/>
                <a:gd name="T97" fmla="*/ 43 h 353"/>
                <a:gd name="T98" fmla="*/ 436 w 612"/>
                <a:gd name="T99" fmla="*/ 33 h 353"/>
                <a:gd name="T100" fmla="*/ 463 w 612"/>
                <a:gd name="T101" fmla="*/ 34 h 353"/>
                <a:gd name="T102" fmla="*/ 485 w 612"/>
                <a:gd name="T103" fmla="*/ 34 h 353"/>
                <a:gd name="T104" fmla="*/ 493 w 612"/>
                <a:gd name="T105" fmla="*/ 30 h 353"/>
                <a:gd name="T106" fmla="*/ 512 w 612"/>
                <a:gd name="T107" fmla="*/ 29 h 353"/>
                <a:gd name="T108" fmla="*/ 529 w 612"/>
                <a:gd name="T109" fmla="*/ 61 h 353"/>
                <a:gd name="T110" fmla="*/ 520 w 612"/>
                <a:gd name="T111" fmla="*/ 87 h 353"/>
                <a:gd name="T112" fmla="*/ 548 w 612"/>
                <a:gd name="T113" fmla="*/ 104 h 353"/>
                <a:gd name="T114" fmla="*/ 573 w 612"/>
                <a:gd name="T115" fmla="*/ 112 h 353"/>
                <a:gd name="T116" fmla="*/ 574 w 612"/>
                <a:gd name="T117" fmla="*/ 117 h 353"/>
                <a:gd name="T118" fmla="*/ 574 w 612"/>
                <a:gd name="T119" fmla="*/ 142 h 353"/>
                <a:gd name="T120" fmla="*/ 612 w 612"/>
                <a:gd name="T121" fmla="*/ 178 h 353"/>
                <a:gd name="T122" fmla="*/ 584 w 612"/>
                <a:gd name="T123" fmla="*/ 227 h 353"/>
                <a:gd name="T124" fmla="*/ 573 w 612"/>
                <a:gd name="T125" fmla="*/ 241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2" h="353">
                  <a:moveTo>
                    <a:pt x="568" y="252"/>
                  </a:moveTo>
                  <a:lnTo>
                    <a:pt x="568" y="255"/>
                  </a:lnTo>
                  <a:lnTo>
                    <a:pt x="563" y="256"/>
                  </a:lnTo>
                  <a:lnTo>
                    <a:pt x="561" y="260"/>
                  </a:lnTo>
                  <a:lnTo>
                    <a:pt x="554" y="262"/>
                  </a:lnTo>
                  <a:lnTo>
                    <a:pt x="546" y="251"/>
                  </a:lnTo>
                  <a:lnTo>
                    <a:pt x="540" y="247"/>
                  </a:lnTo>
                  <a:lnTo>
                    <a:pt x="535" y="246"/>
                  </a:lnTo>
                  <a:lnTo>
                    <a:pt x="529" y="251"/>
                  </a:lnTo>
                  <a:lnTo>
                    <a:pt x="524" y="247"/>
                  </a:lnTo>
                  <a:lnTo>
                    <a:pt x="525" y="248"/>
                  </a:lnTo>
                  <a:lnTo>
                    <a:pt x="524" y="247"/>
                  </a:lnTo>
                  <a:lnTo>
                    <a:pt x="515" y="250"/>
                  </a:lnTo>
                  <a:lnTo>
                    <a:pt x="509" y="262"/>
                  </a:lnTo>
                  <a:lnTo>
                    <a:pt x="506" y="265"/>
                  </a:lnTo>
                  <a:lnTo>
                    <a:pt x="501" y="267"/>
                  </a:lnTo>
                  <a:lnTo>
                    <a:pt x="494" y="267"/>
                  </a:lnTo>
                  <a:lnTo>
                    <a:pt x="489" y="264"/>
                  </a:lnTo>
                  <a:lnTo>
                    <a:pt x="485" y="265"/>
                  </a:lnTo>
                  <a:lnTo>
                    <a:pt x="478" y="258"/>
                  </a:lnTo>
                  <a:lnTo>
                    <a:pt x="472" y="260"/>
                  </a:lnTo>
                  <a:lnTo>
                    <a:pt x="444" y="258"/>
                  </a:lnTo>
                  <a:lnTo>
                    <a:pt x="435" y="260"/>
                  </a:lnTo>
                  <a:lnTo>
                    <a:pt x="432" y="263"/>
                  </a:lnTo>
                  <a:lnTo>
                    <a:pt x="426" y="265"/>
                  </a:lnTo>
                  <a:lnTo>
                    <a:pt x="420" y="265"/>
                  </a:lnTo>
                  <a:lnTo>
                    <a:pt x="416" y="261"/>
                  </a:lnTo>
                  <a:lnTo>
                    <a:pt x="416" y="262"/>
                  </a:lnTo>
                  <a:lnTo>
                    <a:pt x="412" y="263"/>
                  </a:lnTo>
                  <a:lnTo>
                    <a:pt x="407" y="259"/>
                  </a:lnTo>
                  <a:lnTo>
                    <a:pt x="401" y="259"/>
                  </a:lnTo>
                  <a:lnTo>
                    <a:pt x="400" y="260"/>
                  </a:lnTo>
                  <a:lnTo>
                    <a:pt x="396" y="260"/>
                  </a:lnTo>
                  <a:lnTo>
                    <a:pt x="394" y="262"/>
                  </a:lnTo>
                  <a:lnTo>
                    <a:pt x="392" y="260"/>
                  </a:lnTo>
                  <a:lnTo>
                    <a:pt x="391" y="260"/>
                  </a:lnTo>
                  <a:lnTo>
                    <a:pt x="383" y="257"/>
                  </a:lnTo>
                  <a:lnTo>
                    <a:pt x="371" y="261"/>
                  </a:lnTo>
                  <a:lnTo>
                    <a:pt x="359" y="258"/>
                  </a:lnTo>
                  <a:lnTo>
                    <a:pt x="355" y="261"/>
                  </a:lnTo>
                  <a:lnTo>
                    <a:pt x="348" y="263"/>
                  </a:lnTo>
                  <a:lnTo>
                    <a:pt x="333" y="263"/>
                  </a:lnTo>
                  <a:lnTo>
                    <a:pt x="325" y="261"/>
                  </a:lnTo>
                  <a:lnTo>
                    <a:pt x="323" y="264"/>
                  </a:lnTo>
                  <a:lnTo>
                    <a:pt x="323" y="262"/>
                  </a:lnTo>
                  <a:lnTo>
                    <a:pt x="313" y="277"/>
                  </a:lnTo>
                  <a:lnTo>
                    <a:pt x="311" y="280"/>
                  </a:lnTo>
                  <a:lnTo>
                    <a:pt x="304" y="282"/>
                  </a:lnTo>
                  <a:lnTo>
                    <a:pt x="300" y="289"/>
                  </a:lnTo>
                  <a:lnTo>
                    <a:pt x="289" y="292"/>
                  </a:lnTo>
                  <a:lnTo>
                    <a:pt x="278" y="289"/>
                  </a:lnTo>
                  <a:lnTo>
                    <a:pt x="272" y="289"/>
                  </a:lnTo>
                  <a:lnTo>
                    <a:pt x="262" y="295"/>
                  </a:lnTo>
                  <a:lnTo>
                    <a:pt x="255" y="297"/>
                  </a:lnTo>
                  <a:lnTo>
                    <a:pt x="246" y="301"/>
                  </a:lnTo>
                  <a:lnTo>
                    <a:pt x="244" y="301"/>
                  </a:lnTo>
                  <a:lnTo>
                    <a:pt x="240" y="306"/>
                  </a:lnTo>
                  <a:lnTo>
                    <a:pt x="237" y="314"/>
                  </a:lnTo>
                  <a:lnTo>
                    <a:pt x="230" y="324"/>
                  </a:lnTo>
                  <a:lnTo>
                    <a:pt x="227" y="334"/>
                  </a:lnTo>
                  <a:lnTo>
                    <a:pt x="225" y="334"/>
                  </a:lnTo>
                  <a:lnTo>
                    <a:pt x="222" y="331"/>
                  </a:lnTo>
                  <a:lnTo>
                    <a:pt x="218" y="332"/>
                  </a:lnTo>
                  <a:lnTo>
                    <a:pt x="216" y="336"/>
                  </a:lnTo>
                  <a:lnTo>
                    <a:pt x="218" y="345"/>
                  </a:lnTo>
                  <a:lnTo>
                    <a:pt x="215" y="347"/>
                  </a:lnTo>
                  <a:lnTo>
                    <a:pt x="212" y="347"/>
                  </a:lnTo>
                  <a:lnTo>
                    <a:pt x="200" y="353"/>
                  </a:lnTo>
                  <a:lnTo>
                    <a:pt x="196" y="348"/>
                  </a:lnTo>
                  <a:lnTo>
                    <a:pt x="191" y="346"/>
                  </a:lnTo>
                  <a:lnTo>
                    <a:pt x="187" y="346"/>
                  </a:lnTo>
                  <a:lnTo>
                    <a:pt x="181" y="342"/>
                  </a:lnTo>
                  <a:lnTo>
                    <a:pt x="180" y="344"/>
                  </a:lnTo>
                  <a:lnTo>
                    <a:pt x="173" y="336"/>
                  </a:lnTo>
                  <a:lnTo>
                    <a:pt x="167" y="331"/>
                  </a:lnTo>
                  <a:lnTo>
                    <a:pt x="155" y="331"/>
                  </a:lnTo>
                  <a:lnTo>
                    <a:pt x="148" y="318"/>
                  </a:lnTo>
                  <a:lnTo>
                    <a:pt x="144" y="316"/>
                  </a:lnTo>
                  <a:lnTo>
                    <a:pt x="140" y="307"/>
                  </a:lnTo>
                  <a:lnTo>
                    <a:pt x="137" y="303"/>
                  </a:lnTo>
                  <a:lnTo>
                    <a:pt x="128" y="287"/>
                  </a:lnTo>
                  <a:lnTo>
                    <a:pt x="126" y="287"/>
                  </a:lnTo>
                  <a:lnTo>
                    <a:pt x="130" y="284"/>
                  </a:lnTo>
                  <a:lnTo>
                    <a:pt x="128" y="286"/>
                  </a:lnTo>
                  <a:lnTo>
                    <a:pt x="130" y="286"/>
                  </a:lnTo>
                  <a:lnTo>
                    <a:pt x="130" y="285"/>
                  </a:lnTo>
                  <a:lnTo>
                    <a:pt x="130" y="287"/>
                  </a:lnTo>
                  <a:lnTo>
                    <a:pt x="132" y="290"/>
                  </a:lnTo>
                  <a:lnTo>
                    <a:pt x="132" y="289"/>
                  </a:lnTo>
                  <a:lnTo>
                    <a:pt x="132" y="290"/>
                  </a:lnTo>
                  <a:lnTo>
                    <a:pt x="135" y="285"/>
                  </a:lnTo>
                  <a:lnTo>
                    <a:pt x="136" y="281"/>
                  </a:lnTo>
                  <a:lnTo>
                    <a:pt x="135" y="280"/>
                  </a:lnTo>
                  <a:lnTo>
                    <a:pt x="132" y="280"/>
                  </a:lnTo>
                  <a:lnTo>
                    <a:pt x="127" y="275"/>
                  </a:lnTo>
                  <a:lnTo>
                    <a:pt x="126" y="276"/>
                  </a:lnTo>
                  <a:lnTo>
                    <a:pt x="127" y="275"/>
                  </a:lnTo>
                  <a:lnTo>
                    <a:pt x="125" y="275"/>
                  </a:lnTo>
                  <a:lnTo>
                    <a:pt x="125" y="276"/>
                  </a:lnTo>
                  <a:lnTo>
                    <a:pt x="123" y="274"/>
                  </a:lnTo>
                  <a:lnTo>
                    <a:pt x="122" y="275"/>
                  </a:lnTo>
                  <a:lnTo>
                    <a:pt x="118" y="273"/>
                  </a:lnTo>
                  <a:lnTo>
                    <a:pt x="113" y="260"/>
                  </a:lnTo>
                  <a:lnTo>
                    <a:pt x="122" y="252"/>
                  </a:lnTo>
                  <a:lnTo>
                    <a:pt x="118" y="250"/>
                  </a:lnTo>
                  <a:lnTo>
                    <a:pt x="113" y="238"/>
                  </a:lnTo>
                  <a:lnTo>
                    <a:pt x="104" y="228"/>
                  </a:lnTo>
                  <a:lnTo>
                    <a:pt x="79" y="212"/>
                  </a:lnTo>
                  <a:lnTo>
                    <a:pt x="69" y="208"/>
                  </a:lnTo>
                  <a:lnTo>
                    <a:pt x="62" y="202"/>
                  </a:lnTo>
                  <a:lnTo>
                    <a:pt x="64" y="205"/>
                  </a:lnTo>
                  <a:lnTo>
                    <a:pt x="73" y="212"/>
                  </a:lnTo>
                  <a:lnTo>
                    <a:pt x="61" y="202"/>
                  </a:lnTo>
                  <a:lnTo>
                    <a:pt x="59" y="202"/>
                  </a:lnTo>
                  <a:lnTo>
                    <a:pt x="60" y="203"/>
                  </a:lnTo>
                  <a:lnTo>
                    <a:pt x="59" y="203"/>
                  </a:lnTo>
                  <a:lnTo>
                    <a:pt x="49" y="198"/>
                  </a:lnTo>
                  <a:lnTo>
                    <a:pt x="20" y="201"/>
                  </a:lnTo>
                  <a:lnTo>
                    <a:pt x="17" y="204"/>
                  </a:lnTo>
                  <a:lnTo>
                    <a:pt x="13" y="203"/>
                  </a:lnTo>
                  <a:lnTo>
                    <a:pt x="12" y="196"/>
                  </a:lnTo>
                  <a:lnTo>
                    <a:pt x="10" y="194"/>
                  </a:lnTo>
                  <a:lnTo>
                    <a:pt x="11" y="190"/>
                  </a:lnTo>
                  <a:lnTo>
                    <a:pt x="9" y="186"/>
                  </a:lnTo>
                  <a:lnTo>
                    <a:pt x="9" y="175"/>
                  </a:lnTo>
                  <a:lnTo>
                    <a:pt x="7" y="173"/>
                  </a:lnTo>
                  <a:lnTo>
                    <a:pt x="9" y="172"/>
                  </a:lnTo>
                  <a:lnTo>
                    <a:pt x="6" y="165"/>
                  </a:lnTo>
                  <a:lnTo>
                    <a:pt x="7" y="163"/>
                  </a:lnTo>
                  <a:lnTo>
                    <a:pt x="5" y="161"/>
                  </a:lnTo>
                  <a:lnTo>
                    <a:pt x="4" y="158"/>
                  </a:lnTo>
                  <a:lnTo>
                    <a:pt x="2" y="158"/>
                  </a:lnTo>
                  <a:lnTo>
                    <a:pt x="0" y="154"/>
                  </a:lnTo>
                  <a:lnTo>
                    <a:pt x="2" y="153"/>
                  </a:lnTo>
                  <a:lnTo>
                    <a:pt x="2" y="147"/>
                  </a:lnTo>
                  <a:lnTo>
                    <a:pt x="8" y="142"/>
                  </a:lnTo>
                  <a:lnTo>
                    <a:pt x="11" y="127"/>
                  </a:lnTo>
                  <a:lnTo>
                    <a:pt x="14" y="127"/>
                  </a:lnTo>
                  <a:lnTo>
                    <a:pt x="24" y="117"/>
                  </a:lnTo>
                  <a:lnTo>
                    <a:pt x="25" y="110"/>
                  </a:lnTo>
                  <a:lnTo>
                    <a:pt x="29" y="106"/>
                  </a:lnTo>
                  <a:lnTo>
                    <a:pt x="28" y="98"/>
                  </a:lnTo>
                  <a:lnTo>
                    <a:pt x="34" y="96"/>
                  </a:lnTo>
                  <a:lnTo>
                    <a:pt x="41" y="96"/>
                  </a:lnTo>
                  <a:lnTo>
                    <a:pt x="42" y="93"/>
                  </a:lnTo>
                  <a:lnTo>
                    <a:pt x="44" y="91"/>
                  </a:lnTo>
                  <a:lnTo>
                    <a:pt x="49" y="94"/>
                  </a:lnTo>
                  <a:lnTo>
                    <a:pt x="54" y="93"/>
                  </a:lnTo>
                  <a:lnTo>
                    <a:pt x="56" y="83"/>
                  </a:lnTo>
                  <a:lnTo>
                    <a:pt x="60" y="76"/>
                  </a:lnTo>
                  <a:lnTo>
                    <a:pt x="59" y="75"/>
                  </a:lnTo>
                  <a:lnTo>
                    <a:pt x="59" y="74"/>
                  </a:lnTo>
                  <a:lnTo>
                    <a:pt x="62" y="69"/>
                  </a:lnTo>
                  <a:lnTo>
                    <a:pt x="62" y="69"/>
                  </a:lnTo>
                  <a:lnTo>
                    <a:pt x="71" y="73"/>
                  </a:lnTo>
                  <a:lnTo>
                    <a:pt x="76" y="73"/>
                  </a:lnTo>
                  <a:lnTo>
                    <a:pt x="74" y="82"/>
                  </a:lnTo>
                  <a:lnTo>
                    <a:pt x="78" y="82"/>
                  </a:lnTo>
                  <a:lnTo>
                    <a:pt x="78" y="84"/>
                  </a:lnTo>
                  <a:lnTo>
                    <a:pt x="81" y="84"/>
                  </a:lnTo>
                  <a:lnTo>
                    <a:pt x="84" y="83"/>
                  </a:lnTo>
                  <a:lnTo>
                    <a:pt x="91" y="84"/>
                  </a:lnTo>
                  <a:lnTo>
                    <a:pt x="93" y="84"/>
                  </a:lnTo>
                  <a:lnTo>
                    <a:pt x="96" y="86"/>
                  </a:lnTo>
                  <a:lnTo>
                    <a:pt x="96" y="86"/>
                  </a:lnTo>
                  <a:lnTo>
                    <a:pt x="98" y="88"/>
                  </a:lnTo>
                  <a:lnTo>
                    <a:pt x="98" y="88"/>
                  </a:lnTo>
                  <a:lnTo>
                    <a:pt x="98" y="93"/>
                  </a:lnTo>
                  <a:lnTo>
                    <a:pt x="101" y="93"/>
                  </a:lnTo>
                  <a:lnTo>
                    <a:pt x="101" y="93"/>
                  </a:lnTo>
                  <a:lnTo>
                    <a:pt x="102" y="93"/>
                  </a:lnTo>
                  <a:lnTo>
                    <a:pt x="102" y="93"/>
                  </a:lnTo>
                  <a:lnTo>
                    <a:pt x="109" y="95"/>
                  </a:lnTo>
                  <a:lnTo>
                    <a:pt x="111" y="94"/>
                  </a:lnTo>
                  <a:lnTo>
                    <a:pt x="110" y="92"/>
                  </a:lnTo>
                  <a:lnTo>
                    <a:pt x="113" y="90"/>
                  </a:lnTo>
                  <a:lnTo>
                    <a:pt x="112" y="88"/>
                  </a:lnTo>
                  <a:lnTo>
                    <a:pt x="116" y="88"/>
                  </a:lnTo>
                  <a:lnTo>
                    <a:pt x="120" y="89"/>
                  </a:lnTo>
                  <a:lnTo>
                    <a:pt x="122" y="94"/>
                  </a:lnTo>
                  <a:lnTo>
                    <a:pt x="124" y="96"/>
                  </a:lnTo>
                  <a:lnTo>
                    <a:pt x="124" y="96"/>
                  </a:lnTo>
                  <a:lnTo>
                    <a:pt x="125" y="97"/>
                  </a:lnTo>
                  <a:lnTo>
                    <a:pt x="125" y="97"/>
                  </a:lnTo>
                  <a:lnTo>
                    <a:pt x="127" y="99"/>
                  </a:lnTo>
                  <a:lnTo>
                    <a:pt x="132" y="100"/>
                  </a:lnTo>
                  <a:lnTo>
                    <a:pt x="134" y="102"/>
                  </a:lnTo>
                  <a:lnTo>
                    <a:pt x="137" y="101"/>
                  </a:lnTo>
                  <a:lnTo>
                    <a:pt x="140" y="104"/>
                  </a:lnTo>
                  <a:lnTo>
                    <a:pt x="147" y="98"/>
                  </a:lnTo>
                  <a:lnTo>
                    <a:pt x="153" y="97"/>
                  </a:lnTo>
                  <a:lnTo>
                    <a:pt x="164" y="97"/>
                  </a:lnTo>
                  <a:lnTo>
                    <a:pt x="166" y="90"/>
                  </a:lnTo>
                  <a:lnTo>
                    <a:pt x="168" y="87"/>
                  </a:lnTo>
                  <a:lnTo>
                    <a:pt x="166" y="84"/>
                  </a:lnTo>
                  <a:lnTo>
                    <a:pt x="167" y="82"/>
                  </a:lnTo>
                  <a:lnTo>
                    <a:pt x="171" y="79"/>
                  </a:lnTo>
                  <a:lnTo>
                    <a:pt x="171" y="76"/>
                  </a:lnTo>
                  <a:lnTo>
                    <a:pt x="174" y="74"/>
                  </a:lnTo>
                  <a:lnTo>
                    <a:pt x="180" y="73"/>
                  </a:lnTo>
                  <a:lnTo>
                    <a:pt x="181" y="72"/>
                  </a:lnTo>
                  <a:lnTo>
                    <a:pt x="184" y="73"/>
                  </a:lnTo>
                  <a:lnTo>
                    <a:pt x="187" y="70"/>
                  </a:lnTo>
                  <a:lnTo>
                    <a:pt x="191" y="72"/>
                  </a:lnTo>
                  <a:lnTo>
                    <a:pt x="191" y="75"/>
                  </a:lnTo>
                  <a:lnTo>
                    <a:pt x="191" y="74"/>
                  </a:lnTo>
                  <a:lnTo>
                    <a:pt x="189" y="74"/>
                  </a:lnTo>
                  <a:lnTo>
                    <a:pt x="191" y="76"/>
                  </a:lnTo>
                  <a:lnTo>
                    <a:pt x="186" y="79"/>
                  </a:lnTo>
                  <a:lnTo>
                    <a:pt x="186" y="84"/>
                  </a:lnTo>
                  <a:lnTo>
                    <a:pt x="189" y="85"/>
                  </a:lnTo>
                  <a:lnTo>
                    <a:pt x="196" y="79"/>
                  </a:lnTo>
                  <a:lnTo>
                    <a:pt x="202" y="79"/>
                  </a:lnTo>
                  <a:lnTo>
                    <a:pt x="203" y="77"/>
                  </a:lnTo>
                  <a:lnTo>
                    <a:pt x="206" y="75"/>
                  </a:lnTo>
                  <a:lnTo>
                    <a:pt x="206" y="72"/>
                  </a:lnTo>
                  <a:lnTo>
                    <a:pt x="207" y="69"/>
                  </a:lnTo>
                  <a:lnTo>
                    <a:pt x="207" y="69"/>
                  </a:lnTo>
                  <a:lnTo>
                    <a:pt x="208" y="69"/>
                  </a:lnTo>
                  <a:lnTo>
                    <a:pt x="208" y="69"/>
                  </a:lnTo>
                  <a:lnTo>
                    <a:pt x="208" y="62"/>
                  </a:lnTo>
                  <a:lnTo>
                    <a:pt x="203" y="53"/>
                  </a:lnTo>
                  <a:lnTo>
                    <a:pt x="205" y="48"/>
                  </a:lnTo>
                  <a:lnTo>
                    <a:pt x="201" y="45"/>
                  </a:lnTo>
                  <a:lnTo>
                    <a:pt x="202" y="43"/>
                  </a:lnTo>
                  <a:lnTo>
                    <a:pt x="206" y="37"/>
                  </a:lnTo>
                  <a:lnTo>
                    <a:pt x="209" y="36"/>
                  </a:lnTo>
                  <a:lnTo>
                    <a:pt x="212" y="36"/>
                  </a:lnTo>
                  <a:lnTo>
                    <a:pt x="213" y="32"/>
                  </a:lnTo>
                  <a:lnTo>
                    <a:pt x="220" y="28"/>
                  </a:lnTo>
                  <a:lnTo>
                    <a:pt x="220" y="28"/>
                  </a:lnTo>
                  <a:lnTo>
                    <a:pt x="220" y="27"/>
                  </a:lnTo>
                  <a:lnTo>
                    <a:pt x="220" y="27"/>
                  </a:lnTo>
                  <a:lnTo>
                    <a:pt x="220" y="24"/>
                  </a:lnTo>
                  <a:lnTo>
                    <a:pt x="222" y="26"/>
                  </a:lnTo>
                  <a:lnTo>
                    <a:pt x="221" y="23"/>
                  </a:lnTo>
                  <a:lnTo>
                    <a:pt x="224" y="20"/>
                  </a:lnTo>
                  <a:lnTo>
                    <a:pt x="230" y="20"/>
                  </a:lnTo>
                  <a:lnTo>
                    <a:pt x="230" y="18"/>
                  </a:lnTo>
                  <a:lnTo>
                    <a:pt x="232" y="16"/>
                  </a:lnTo>
                  <a:lnTo>
                    <a:pt x="236" y="14"/>
                  </a:lnTo>
                  <a:lnTo>
                    <a:pt x="240" y="10"/>
                  </a:lnTo>
                  <a:lnTo>
                    <a:pt x="240" y="11"/>
                  </a:lnTo>
                  <a:lnTo>
                    <a:pt x="240" y="8"/>
                  </a:lnTo>
                  <a:lnTo>
                    <a:pt x="241" y="10"/>
                  </a:lnTo>
                  <a:lnTo>
                    <a:pt x="242" y="8"/>
                  </a:lnTo>
                  <a:lnTo>
                    <a:pt x="243" y="9"/>
                  </a:lnTo>
                  <a:lnTo>
                    <a:pt x="243" y="7"/>
                  </a:lnTo>
                  <a:lnTo>
                    <a:pt x="245" y="7"/>
                  </a:lnTo>
                  <a:lnTo>
                    <a:pt x="245" y="7"/>
                  </a:lnTo>
                  <a:lnTo>
                    <a:pt x="245" y="7"/>
                  </a:lnTo>
                  <a:lnTo>
                    <a:pt x="245" y="7"/>
                  </a:lnTo>
                  <a:lnTo>
                    <a:pt x="244" y="2"/>
                  </a:lnTo>
                  <a:lnTo>
                    <a:pt x="252" y="3"/>
                  </a:lnTo>
                  <a:lnTo>
                    <a:pt x="258" y="0"/>
                  </a:lnTo>
                  <a:lnTo>
                    <a:pt x="258" y="0"/>
                  </a:lnTo>
                  <a:lnTo>
                    <a:pt x="261" y="2"/>
                  </a:lnTo>
                  <a:lnTo>
                    <a:pt x="262" y="5"/>
                  </a:lnTo>
                  <a:lnTo>
                    <a:pt x="269" y="7"/>
                  </a:lnTo>
                  <a:lnTo>
                    <a:pt x="275" y="6"/>
                  </a:lnTo>
                  <a:lnTo>
                    <a:pt x="278" y="16"/>
                  </a:lnTo>
                  <a:lnTo>
                    <a:pt x="293" y="21"/>
                  </a:lnTo>
                  <a:lnTo>
                    <a:pt x="294" y="23"/>
                  </a:lnTo>
                  <a:lnTo>
                    <a:pt x="298" y="24"/>
                  </a:lnTo>
                  <a:lnTo>
                    <a:pt x="302" y="27"/>
                  </a:lnTo>
                  <a:lnTo>
                    <a:pt x="305" y="32"/>
                  </a:lnTo>
                  <a:lnTo>
                    <a:pt x="306" y="31"/>
                  </a:lnTo>
                  <a:lnTo>
                    <a:pt x="308" y="32"/>
                  </a:lnTo>
                  <a:lnTo>
                    <a:pt x="308" y="34"/>
                  </a:lnTo>
                  <a:lnTo>
                    <a:pt x="310" y="33"/>
                  </a:lnTo>
                  <a:lnTo>
                    <a:pt x="319" y="44"/>
                  </a:lnTo>
                  <a:lnTo>
                    <a:pt x="337" y="51"/>
                  </a:lnTo>
                  <a:lnTo>
                    <a:pt x="338" y="50"/>
                  </a:lnTo>
                  <a:lnTo>
                    <a:pt x="338" y="46"/>
                  </a:lnTo>
                  <a:lnTo>
                    <a:pt x="338" y="44"/>
                  </a:lnTo>
                  <a:lnTo>
                    <a:pt x="353" y="46"/>
                  </a:lnTo>
                  <a:lnTo>
                    <a:pt x="375" y="48"/>
                  </a:lnTo>
                  <a:lnTo>
                    <a:pt x="382" y="47"/>
                  </a:lnTo>
                  <a:lnTo>
                    <a:pt x="384" y="45"/>
                  </a:lnTo>
                  <a:lnTo>
                    <a:pt x="385" y="42"/>
                  </a:lnTo>
                  <a:lnTo>
                    <a:pt x="387" y="41"/>
                  </a:lnTo>
                  <a:lnTo>
                    <a:pt x="387" y="41"/>
                  </a:lnTo>
                  <a:lnTo>
                    <a:pt x="389" y="41"/>
                  </a:lnTo>
                  <a:lnTo>
                    <a:pt x="389" y="41"/>
                  </a:lnTo>
                  <a:lnTo>
                    <a:pt x="393" y="42"/>
                  </a:lnTo>
                  <a:lnTo>
                    <a:pt x="394" y="41"/>
                  </a:lnTo>
                  <a:lnTo>
                    <a:pt x="406" y="45"/>
                  </a:lnTo>
                  <a:lnTo>
                    <a:pt x="409" y="43"/>
                  </a:lnTo>
                  <a:lnTo>
                    <a:pt x="410" y="38"/>
                  </a:lnTo>
                  <a:lnTo>
                    <a:pt x="411" y="37"/>
                  </a:lnTo>
                  <a:lnTo>
                    <a:pt x="414" y="39"/>
                  </a:lnTo>
                  <a:lnTo>
                    <a:pt x="415" y="43"/>
                  </a:lnTo>
                  <a:lnTo>
                    <a:pt x="421" y="45"/>
                  </a:lnTo>
                  <a:lnTo>
                    <a:pt x="426" y="43"/>
                  </a:lnTo>
                  <a:lnTo>
                    <a:pt x="431" y="39"/>
                  </a:lnTo>
                  <a:lnTo>
                    <a:pt x="431" y="36"/>
                  </a:lnTo>
                  <a:lnTo>
                    <a:pt x="431" y="36"/>
                  </a:lnTo>
                  <a:lnTo>
                    <a:pt x="431" y="35"/>
                  </a:lnTo>
                  <a:lnTo>
                    <a:pt x="431" y="35"/>
                  </a:lnTo>
                  <a:lnTo>
                    <a:pt x="436" y="33"/>
                  </a:lnTo>
                  <a:lnTo>
                    <a:pt x="436" y="33"/>
                  </a:lnTo>
                  <a:lnTo>
                    <a:pt x="436" y="34"/>
                  </a:lnTo>
                  <a:lnTo>
                    <a:pt x="436" y="34"/>
                  </a:lnTo>
                  <a:lnTo>
                    <a:pt x="441" y="36"/>
                  </a:lnTo>
                  <a:lnTo>
                    <a:pt x="455" y="39"/>
                  </a:lnTo>
                  <a:lnTo>
                    <a:pt x="463" y="34"/>
                  </a:lnTo>
                  <a:lnTo>
                    <a:pt x="470" y="43"/>
                  </a:lnTo>
                  <a:lnTo>
                    <a:pt x="470" y="37"/>
                  </a:lnTo>
                  <a:lnTo>
                    <a:pt x="474" y="35"/>
                  </a:lnTo>
                  <a:lnTo>
                    <a:pt x="480" y="35"/>
                  </a:lnTo>
                  <a:lnTo>
                    <a:pt x="482" y="37"/>
                  </a:lnTo>
                  <a:lnTo>
                    <a:pt x="485" y="34"/>
                  </a:lnTo>
                  <a:lnTo>
                    <a:pt x="487" y="32"/>
                  </a:lnTo>
                  <a:lnTo>
                    <a:pt x="488" y="34"/>
                  </a:lnTo>
                  <a:lnTo>
                    <a:pt x="488" y="32"/>
                  </a:lnTo>
                  <a:lnTo>
                    <a:pt x="492" y="31"/>
                  </a:lnTo>
                  <a:lnTo>
                    <a:pt x="492" y="29"/>
                  </a:lnTo>
                  <a:lnTo>
                    <a:pt x="493" y="30"/>
                  </a:lnTo>
                  <a:lnTo>
                    <a:pt x="494" y="26"/>
                  </a:lnTo>
                  <a:lnTo>
                    <a:pt x="504" y="31"/>
                  </a:lnTo>
                  <a:lnTo>
                    <a:pt x="510" y="29"/>
                  </a:lnTo>
                  <a:lnTo>
                    <a:pt x="510" y="29"/>
                  </a:lnTo>
                  <a:lnTo>
                    <a:pt x="512" y="29"/>
                  </a:lnTo>
                  <a:lnTo>
                    <a:pt x="512" y="29"/>
                  </a:lnTo>
                  <a:lnTo>
                    <a:pt x="514" y="32"/>
                  </a:lnTo>
                  <a:lnTo>
                    <a:pt x="514" y="42"/>
                  </a:lnTo>
                  <a:lnTo>
                    <a:pt x="524" y="45"/>
                  </a:lnTo>
                  <a:lnTo>
                    <a:pt x="524" y="57"/>
                  </a:lnTo>
                  <a:lnTo>
                    <a:pt x="528" y="59"/>
                  </a:lnTo>
                  <a:lnTo>
                    <a:pt x="529" y="61"/>
                  </a:lnTo>
                  <a:lnTo>
                    <a:pt x="527" y="68"/>
                  </a:lnTo>
                  <a:lnTo>
                    <a:pt x="528" y="72"/>
                  </a:lnTo>
                  <a:lnTo>
                    <a:pt x="516" y="85"/>
                  </a:lnTo>
                  <a:lnTo>
                    <a:pt x="519" y="87"/>
                  </a:lnTo>
                  <a:lnTo>
                    <a:pt x="519" y="87"/>
                  </a:lnTo>
                  <a:lnTo>
                    <a:pt x="520" y="87"/>
                  </a:lnTo>
                  <a:lnTo>
                    <a:pt x="520" y="87"/>
                  </a:lnTo>
                  <a:lnTo>
                    <a:pt x="530" y="92"/>
                  </a:lnTo>
                  <a:lnTo>
                    <a:pt x="538" y="93"/>
                  </a:lnTo>
                  <a:lnTo>
                    <a:pt x="538" y="93"/>
                  </a:lnTo>
                  <a:lnTo>
                    <a:pt x="543" y="96"/>
                  </a:lnTo>
                  <a:lnTo>
                    <a:pt x="548" y="104"/>
                  </a:lnTo>
                  <a:lnTo>
                    <a:pt x="556" y="111"/>
                  </a:lnTo>
                  <a:lnTo>
                    <a:pt x="561" y="109"/>
                  </a:lnTo>
                  <a:lnTo>
                    <a:pt x="565" y="112"/>
                  </a:lnTo>
                  <a:lnTo>
                    <a:pt x="568" y="112"/>
                  </a:lnTo>
                  <a:lnTo>
                    <a:pt x="572" y="113"/>
                  </a:lnTo>
                  <a:lnTo>
                    <a:pt x="573" y="112"/>
                  </a:lnTo>
                  <a:lnTo>
                    <a:pt x="575" y="112"/>
                  </a:lnTo>
                  <a:lnTo>
                    <a:pt x="575" y="112"/>
                  </a:lnTo>
                  <a:lnTo>
                    <a:pt x="576" y="112"/>
                  </a:lnTo>
                  <a:lnTo>
                    <a:pt x="576" y="112"/>
                  </a:lnTo>
                  <a:lnTo>
                    <a:pt x="577" y="113"/>
                  </a:lnTo>
                  <a:lnTo>
                    <a:pt x="574" y="117"/>
                  </a:lnTo>
                  <a:lnTo>
                    <a:pt x="573" y="126"/>
                  </a:lnTo>
                  <a:lnTo>
                    <a:pt x="574" y="131"/>
                  </a:lnTo>
                  <a:lnTo>
                    <a:pt x="573" y="135"/>
                  </a:lnTo>
                  <a:lnTo>
                    <a:pt x="573" y="141"/>
                  </a:lnTo>
                  <a:lnTo>
                    <a:pt x="573" y="141"/>
                  </a:lnTo>
                  <a:lnTo>
                    <a:pt x="574" y="142"/>
                  </a:lnTo>
                  <a:lnTo>
                    <a:pt x="574" y="142"/>
                  </a:lnTo>
                  <a:lnTo>
                    <a:pt x="590" y="167"/>
                  </a:lnTo>
                  <a:lnTo>
                    <a:pt x="593" y="170"/>
                  </a:lnTo>
                  <a:lnTo>
                    <a:pt x="593" y="168"/>
                  </a:lnTo>
                  <a:lnTo>
                    <a:pt x="602" y="169"/>
                  </a:lnTo>
                  <a:lnTo>
                    <a:pt x="612" y="178"/>
                  </a:lnTo>
                  <a:lnTo>
                    <a:pt x="612" y="178"/>
                  </a:lnTo>
                  <a:lnTo>
                    <a:pt x="607" y="180"/>
                  </a:lnTo>
                  <a:lnTo>
                    <a:pt x="604" y="187"/>
                  </a:lnTo>
                  <a:lnTo>
                    <a:pt x="595" y="197"/>
                  </a:lnTo>
                  <a:lnTo>
                    <a:pt x="589" y="217"/>
                  </a:lnTo>
                  <a:lnTo>
                    <a:pt x="584" y="227"/>
                  </a:lnTo>
                  <a:lnTo>
                    <a:pt x="585" y="232"/>
                  </a:lnTo>
                  <a:lnTo>
                    <a:pt x="583" y="234"/>
                  </a:lnTo>
                  <a:lnTo>
                    <a:pt x="580" y="234"/>
                  </a:lnTo>
                  <a:lnTo>
                    <a:pt x="578" y="239"/>
                  </a:lnTo>
                  <a:lnTo>
                    <a:pt x="575" y="240"/>
                  </a:lnTo>
                  <a:lnTo>
                    <a:pt x="573" y="241"/>
                  </a:lnTo>
                  <a:lnTo>
                    <a:pt x="574" y="246"/>
                  </a:lnTo>
                  <a:lnTo>
                    <a:pt x="570" y="249"/>
                  </a:lnTo>
                  <a:lnTo>
                    <a:pt x="568" y="25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6">
              <a:extLst>
                <a:ext uri="{FF2B5EF4-FFF2-40B4-BE49-F238E27FC236}">
                  <a16:creationId xmlns:a16="http://schemas.microsoft.com/office/drawing/2014/main" id="{F80E684E-3DDF-415C-B5FA-0920A0621CEB}"/>
                </a:ext>
              </a:extLst>
            </p:cNvPr>
            <p:cNvSpPr>
              <a:spLocks/>
            </p:cNvSpPr>
            <p:nvPr/>
          </p:nvSpPr>
          <p:spPr bwMode="auto">
            <a:xfrm>
              <a:off x="10718800" y="2392363"/>
              <a:ext cx="485775" cy="669925"/>
            </a:xfrm>
            <a:custGeom>
              <a:avLst/>
              <a:gdLst>
                <a:gd name="T0" fmla="*/ 65 w 306"/>
                <a:gd name="T1" fmla="*/ 141 h 422"/>
                <a:gd name="T2" fmla="*/ 80 w 306"/>
                <a:gd name="T3" fmla="*/ 140 h 422"/>
                <a:gd name="T4" fmla="*/ 89 w 306"/>
                <a:gd name="T5" fmla="*/ 119 h 422"/>
                <a:gd name="T6" fmla="*/ 81 w 306"/>
                <a:gd name="T7" fmla="*/ 90 h 422"/>
                <a:gd name="T8" fmla="*/ 92 w 306"/>
                <a:gd name="T9" fmla="*/ 56 h 422"/>
                <a:gd name="T10" fmla="*/ 101 w 306"/>
                <a:gd name="T11" fmla="*/ 48 h 422"/>
                <a:gd name="T12" fmla="*/ 120 w 306"/>
                <a:gd name="T13" fmla="*/ 31 h 422"/>
                <a:gd name="T14" fmla="*/ 137 w 306"/>
                <a:gd name="T15" fmla="*/ 17 h 422"/>
                <a:gd name="T16" fmla="*/ 150 w 306"/>
                <a:gd name="T17" fmla="*/ 4 h 422"/>
                <a:gd name="T18" fmla="*/ 167 w 306"/>
                <a:gd name="T19" fmla="*/ 19 h 422"/>
                <a:gd name="T20" fmla="*/ 184 w 306"/>
                <a:gd name="T21" fmla="*/ 16 h 422"/>
                <a:gd name="T22" fmla="*/ 201 w 306"/>
                <a:gd name="T23" fmla="*/ 16 h 422"/>
                <a:gd name="T24" fmla="*/ 227 w 306"/>
                <a:gd name="T25" fmla="*/ 33 h 422"/>
                <a:gd name="T26" fmla="*/ 253 w 306"/>
                <a:gd name="T27" fmla="*/ 29 h 422"/>
                <a:gd name="T28" fmla="*/ 276 w 306"/>
                <a:gd name="T29" fmla="*/ 31 h 422"/>
                <a:gd name="T30" fmla="*/ 295 w 306"/>
                <a:gd name="T31" fmla="*/ 33 h 422"/>
                <a:gd name="T32" fmla="*/ 303 w 306"/>
                <a:gd name="T33" fmla="*/ 53 h 422"/>
                <a:gd name="T34" fmla="*/ 299 w 306"/>
                <a:gd name="T35" fmla="*/ 60 h 422"/>
                <a:gd name="T36" fmla="*/ 299 w 306"/>
                <a:gd name="T37" fmla="*/ 103 h 422"/>
                <a:gd name="T38" fmla="*/ 294 w 306"/>
                <a:gd name="T39" fmla="*/ 129 h 422"/>
                <a:gd name="T40" fmla="*/ 289 w 306"/>
                <a:gd name="T41" fmla="*/ 140 h 422"/>
                <a:gd name="T42" fmla="*/ 282 w 306"/>
                <a:gd name="T43" fmla="*/ 153 h 422"/>
                <a:gd name="T44" fmla="*/ 260 w 306"/>
                <a:gd name="T45" fmla="*/ 173 h 422"/>
                <a:gd name="T46" fmla="*/ 267 w 306"/>
                <a:gd name="T47" fmla="*/ 199 h 422"/>
                <a:gd name="T48" fmla="*/ 264 w 306"/>
                <a:gd name="T49" fmla="*/ 224 h 422"/>
                <a:gd name="T50" fmla="*/ 253 w 306"/>
                <a:gd name="T51" fmla="*/ 246 h 422"/>
                <a:gd name="T52" fmla="*/ 249 w 306"/>
                <a:gd name="T53" fmla="*/ 260 h 422"/>
                <a:gd name="T54" fmla="*/ 256 w 306"/>
                <a:gd name="T55" fmla="*/ 268 h 422"/>
                <a:gd name="T56" fmla="*/ 253 w 306"/>
                <a:gd name="T57" fmla="*/ 278 h 422"/>
                <a:gd name="T58" fmla="*/ 243 w 306"/>
                <a:gd name="T59" fmla="*/ 300 h 422"/>
                <a:gd name="T60" fmla="*/ 229 w 306"/>
                <a:gd name="T61" fmla="*/ 308 h 422"/>
                <a:gd name="T62" fmla="*/ 226 w 306"/>
                <a:gd name="T63" fmla="*/ 303 h 422"/>
                <a:gd name="T64" fmla="*/ 206 w 306"/>
                <a:gd name="T65" fmla="*/ 295 h 422"/>
                <a:gd name="T66" fmla="*/ 193 w 306"/>
                <a:gd name="T67" fmla="*/ 320 h 422"/>
                <a:gd name="T68" fmla="*/ 197 w 306"/>
                <a:gd name="T69" fmla="*/ 349 h 422"/>
                <a:gd name="T70" fmla="*/ 182 w 306"/>
                <a:gd name="T71" fmla="*/ 368 h 422"/>
                <a:gd name="T72" fmla="*/ 160 w 306"/>
                <a:gd name="T73" fmla="*/ 391 h 422"/>
                <a:gd name="T74" fmla="*/ 136 w 306"/>
                <a:gd name="T75" fmla="*/ 422 h 422"/>
                <a:gd name="T76" fmla="*/ 124 w 306"/>
                <a:gd name="T77" fmla="*/ 404 h 422"/>
                <a:gd name="T78" fmla="*/ 106 w 306"/>
                <a:gd name="T79" fmla="*/ 400 h 422"/>
                <a:gd name="T80" fmla="*/ 97 w 306"/>
                <a:gd name="T81" fmla="*/ 381 h 422"/>
                <a:gd name="T82" fmla="*/ 90 w 306"/>
                <a:gd name="T83" fmla="*/ 375 h 422"/>
                <a:gd name="T84" fmla="*/ 81 w 306"/>
                <a:gd name="T85" fmla="*/ 383 h 422"/>
                <a:gd name="T86" fmla="*/ 73 w 306"/>
                <a:gd name="T87" fmla="*/ 377 h 422"/>
                <a:gd name="T88" fmla="*/ 50 w 306"/>
                <a:gd name="T89" fmla="*/ 358 h 422"/>
                <a:gd name="T90" fmla="*/ 39 w 306"/>
                <a:gd name="T91" fmla="*/ 346 h 422"/>
                <a:gd name="T92" fmla="*/ 52 w 306"/>
                <a:gd name="T93" fmla="*/ 322 h 422"/>
                <a:gd name="T94" fmla="*/ 67 w 306"/>
                <a:gd name="T95" fmla="*/ 294 h 422"/>
                <a:gd name="T96" fmla="*/ 58 w 306"/>
                <a:gd name="T97" fmla="*/ 274 h 422"/>
                <a:gd name="T98" fmla="*/ 29 w 306"/>
                <a:gd name="T99" fmla="*/ 248 h 422"/>
                <a:gd name="T100" fmla="*/ 10 w 306"/>
                <a:gd name="T101" fmla="*/ 243 h 422"/>
                <a:gd name="T102" fmla="*/ 15 w 306"/>
                <a:gd name="T103" fmla="*/ 208 h 422"/>
                <a:gd name="T104" fmla="*/ 21 w 306"/>
                <a:gd name="T105" fmla="*/ 200 h 422"/>
                <a:gd name="T106" fmla="*/ 30 w 306"/>
                <a:gd name="T107" fmla="*/ 179 h 422"/>
                <a:gd name="T108" fmla="*/ 38 w 306"/>
                <a:gd name="T109" fmla="*/ 165 h 422"/>
                <a:gd name="T110" fmla="*/ 33 w 306"/>
                <a:gd name="T111" fmla="*/ 13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 h="422">
                  <a:moveTo>
                    <a:pt x="35" y="128"/>
                  </a:moveTo>
                  <a:lnTo>
                    <a:pt x="36" y="129"/>
                  </a:lnTo>
                  <a:lnTo>
                    <a:pt x="43" y="129"/>
                  </a:lnTo>
                  <a:lnTo>
                    <a:pt x="48" y="135"/>
                  </a:lnTo>
                  <a:lnTo>
                    <a:pt x="55" y="133"/>
                  </a:lnTo>
                  <a:lnTo>
                    <a:pt x="65" y="141"/>
                  </a:lnTo>
                  <a:lnTo>
                    <a:pt x="65" y="141"/>
                  </a:lnTo>
                  <a:lnTo>
                    <a:pt x="67" y="141"/>
                  </a:lnTo>
                  <a:lnTo>
                    <a:pt x="67" y="141"/>
                  </a:lnTo>
                  <a:lnTo>
                    <a:pt x="69" y="140"/>
                  </a:lnTo>
                  <a:lnTo>
                    <a:pt x="69" y="140"/>
                  </a:lnTo>
                  <a:lnTo>
                    <a:pt x="71" y="139"/>
                  </a:lnTo>
                  <a:lnTo>
                    <a:pt x="71" y="139"/>
                  </a:lnTo>
                  <a:lnTo>
                    <a:pt x="80" y="140"/>
                  </a:lnTo>
                  <a:lnTo>
                    <a:pt x="83" y="137"/>
                  </a:lnTo>
                  <a:lnTo>
                    <a:pt x="82" y="134"/>
                  </a:lnTo>
                  <a:lnTo>
                    <a:pt x="87" y="126"/>
                  </a:lnTo>
                  <a:lnTo>
                    <a:pt x="91" y="123"/>
                  </a:lnTo>
                  <a:lnTo>
                    <a:pt x="90" y="119"/>
                  </a:lnTo>
                  <a:lnTo>
                    <a:pt x="90" y="119"/>
                  </a:lnTo>
                  <a:lnTo>
                    <a:pt x="89" y="119"/>
                  </a:lnTo>
                  <a:lnTo>
                    <a:pt x="89" y="119"/>
                  </a:lnTo>
                  <a:lnTo>
                    <a:pt x="86" y="119"/>
                  </a:lnTo>
                  <a:lnTo>
                    <a:pt x="84" y="114"/>
                  </a:lnTo>
                  <a:lnTo>
                    <a:pt x="81" y="111"/>
                  </a:lnTo>
                  <a:lnTo>
                    <a:pt x="81" y="104"/>
                  </a:lnTo>
                  <a:lnTo>
                    <a:pt x="79" y="98"/>
                  </a:lnTo>
                  <a:lnTo>
                    <a:pt x="81" y="90"/>
                  </a:lnTo>
                  <a:lnTo>
                    <a:pt x="81" y="88"/>
                  </a:lnTo>
                  <a:lnTo>
                    <a:pt x="88" y="80"/>
                  </a:lnTo>
                  <a:lnTo>
                    <a:pt x="88" y="77"/>
                  </a:lnTo>
                  <a:lnTo>
                    <a:pt x="85" y="76"/>
                  </a:lnTo>
                  <a:lnTo>
                    <a:pt x="87" y="70"/>
                  </a:lnTo>
                  <a:lnTo>
                    <a:pt x="94" y="62"/>
                  </a:lnTo>
                  <a:lnTo>
                    <a:pt x="92" y="56"/>
                  </a:lnTo>
                  <a:lnTo>
                    <a:pt x="95" y="51"/>
                  </a:lnTo>
                  <a:lnTo>
                    <a:pt x="99" y="53"/>
                  </a:lnTo>
                  <a:lnTo>
                    <a:pt x="101" y="52"/>
                  </a:lnTo>
                  <a:lnTo>
                    <a:pt x="101" y="52"/>
                  </a:lnTo>
                  <a:lnTo>
                    <a:pt x="101" y="52"/>
                  </a:lnTo>
                  <a:lnTo>
                    <a:pt x="101" y="52"/>
                  </a:lnTo>
                  <a:lnTo>
                    <a:pt x="101" y="48"/>
                  </a:lnTo>
                  <a:lnTo>
                    <a:pt x="106" y="45"/>
                  </a:lnTo>
                  <a:lnTo>
                    <a:pt x="104" y="43"/>
                  </a:lnTo>
                  <a:lnTo>
                    <a:pt x="106" y="43"/>
                  </a:lnTo>
                  <a:lnTo>
                    <a:pt x="106" y="38"/>
                  </a:lnTo>
                  <a:lnTo>
                    <a:pt x="118" y="38"/>
                  </a:lnTo>
                  <a:lnTo>
                    <a:pt x="118" y="33"/>
                  </a:lnTo>
                  <a:lnTo>
                    <a:pt x="120" y="31"/>
                  </a:lnTo>
                  <a:lnTo>
                    <a:pt x="125" y="31"/>
                  </a:lnTo>
                  <a:lnTo>
                    <a:pt x="130" y="25"/>
                  </a:lnTo>
                  <a:lnTo>
                    <a:pt x="133" y="25"/>
                  </a:lnTo>
                  <a:lnTo>
                    <a:pt x="133" y="23"/>
                  </a:lnTo>
                  <a:lnTo>
                    <a:pt x="136" y="23"/>
                  </a:lnTo>
                  <a:lnTo>
                    <a:pt x="138" y="18"/>
                  </a:lnTo>
                  <a:lnTo>
                    <a:pt x="137" y="17"/>
                  </a:lnTo>
                  <a:lnTo>
                    <a:pt x="137" y="10"/>
                  </a:lnTo>
                  <a:lnTo>
                    <a:pt x="141" y="8"/>
                  </a:lnTo>
                  <a:lnTo>
                    <a:pt x="141" y="3"/>
                  </a:lnTo>
                  <a:lnTo>
                    <a:pt x="145" y="0"/>
                  </a:lnTo>
                  <a:lnTo>
                    <a:pt x="151" y="0"/>
                  </a:lnTo>
                  <a:lnTo>
                    <a:pt x="151" y="0"/>
                  </a:lnTo>
                  <a:lnTo>
                    <a:pt x="150" y="4"/>
                  </a:lnTo>
                  <a:lnTo>
                    <a:pt x="154" y="6"/>
                  </a:lnTo>
                  <a:lnTo>
                    <a:pt x="155" y="5"/>
                  </a:lnTo>
                  <a:lnTo>
                    <a:pt x="158" y="9"/>
                  </a:lnTo>
                  <a:lnTo>
                    <a:pt x="164" y="13"/>
                  </a:lnTo>
                  <a:lnTo>
                    <a:pt x="164" y="16"/>
                  </a:lnTo>
                  <a:lnTo>
                    <a:pt x="167" y="16"/>
                  </a:lnTo>
                  <a:lnTo>
                    <a:pt x="167" y="19"/>
                  </a:lnTo>
                  <a:lnTo>
                    <a:pt x="169" y="20"/>
                  </a:lnTo>
                  <a:lnTo>
                    <a:pt x="169" y="18"/>
                  </a:lnTo>
                  <a:lnTo>
                    <a:pt x="171" y="18"/>
                  </a:lnTo>
                  <a:lnTo>
                    <a:pt x="172" y="15"/>
                  </a:lnTo>
                  <a:lnTo>
                    <a:pt x="174" y="14"/>
                  </a:lnTo>
                  <a:lnTo>
                    <a:pt x="180" y="18"/>
                  </a:lnTo>
                  <a:lnTo>
                    <a:pt x="184" y="16"/>
                  </a:lnTo>
                  <a:lnTo>
                    <a:pt x="186" y="17"/>
                  </a:lnTo>
                  <a:lnTo>
                    <a:pt x="190" y="12"/>
                  </a:lnTo>
                  <a:lnTo>
                    <a:pt x="193" y="12"/>
                  </a:lnTo>
                  <a:lnTo>
                    <a:pt x="194" y="10"/>
                  </a:lnTo>
                  <a:lnTo>
                    <a:pt x="199" y="14"/>
                  </a:lnTo>
                  <a:lnTo>
                    <a:pt x="201" y="14"/>
                  </a:lnTo>
                  <a:lnTo>
                    <a:pt x="201" y="16"/>
                  </a:lnTo>
                  <a:lnTo>
                    <a:pt x="207" y="18"/>
                  </a:lnTo>
                  <a:lnTo>
                    <a:pt x="209" y="18"/>
                  </a:lnTo>
                  <a:lnTo>
                    <a:pt x="215" y="28"/>
                  </a:lnTo>
                  <a:lnTo>
                    <a:pt x="219" y="28"/>
                  </a:lnTo>
                  <a:lnTo>
                    <a:pt x="219" y="32"/>
                  </a:lnTo>
                  <a:lnTo>
                    <a:pt x="224" y="33"/>
                  </a:lnTo>
                  <a:lnTo>
                    <a:pt x="227" y="33"/>
                  </a:lnTo>
                  <a:lnTo>
                    <a:pt x="228" y="31"/>
                  </a:lnTo>
                  <a:lnTo>
                    <a:pt x="231" y="32"/>
                  </a:lnTo>
                  <a:lnTo>
                    <a:pt x="234" y="29"/>
                  </a:lnTo>
                  <a:lnTo>
                    <a:pt x="238" y="29"/>
                  </a:lnTo>
                  <a:lnTo>
                    <a:pt x="243" y="28"/>
                  </a:lnTo>
                  <a:lnTo>
                    <a:pt x="244" y="26"/>
                  </a:lnTo>
                  <a:lnTo>
                    <a:pt x="253" y="29"/>
                  </a:lnTo>
                  <a:lnTo>
                    <a:pt x="253" y="32"/>
                  </a:lnTo>
                  <a:lnTo>
                    <a:pt x="257" y="35"/>
                  </a:lnTo>
                  <a:lnTo>
                    <a:pt x="259" y="33"/>
                  </a:lnTo>
                  <a:lnTo>
                    <a:pt x="260" y="30"/>
                  </a:lnTo>
                  <a:lnTo>
                    <a:pt x="263" y="28"/>
                  </a:lnTo>
                  <a:lnTo>
                    <a:pt x="270" y="33"/>
                  </a:lnTo>
                  <a:lnTo>
                    <a:pt x="276" y="31"/>
                  </a:lnTo>
                  <a:lnTo>
                    <a:pt x="280" y="33"/>
                  </a:lnTo>
                  <a:lnTo>
                    <a:pt x="281" y="31"/>
                  </a:lnTo>
                  <a:lnTo>
                    <a:pt x="287" y="32"/>
                  </a:lnTo>
                  <a:lnTo>
                    <a:pt x="288" y="30"/>
                  </a:lnTo>
                  <a:lnTo>
                    <a:pt x="295" y="33"/>
                  </a:lnTo>
                  <a:lnTo>
                    <a:pt x="295" y="33"/>
                  </a:lnTo>
                  <a:lnTo>
                    <a:pt x="295" y="33"/>
                  </a:lnTo>
                  <a:lnTo>
                    <a:pt x="295" y="33"/>
                  </a:lnTo>
                  <a:lnTo>
                    <a:pt x="296" y="33"/>
                  </a:lnTo>
                  <a:lnTo>
                    <a:pt x="296" y="33"/>
                  </a:lnTo>
                  <a:lnTo>
                    <a:pt x="298" y="37"/>
                  </a:lnTo>
                  <a:lnTo>
                    <a:pt x="299" y="42"/>
                  </a:lnTo>
                  <a:lnTo>
                    <a:pt x="306" y="43"/>
                  </a:lnTo>
                  <a:lnTo>
                    <a:pt x="303" y="53"/>
                  </a:lnTo>
                  <a:lnTo>
                    <a:pt x="304" y="54"/>
                  </a:lnTo>
                  <a:lnTo>
                    <a:pt x="302" y="53"/>
                  </a:lnTo>
                  <a:lnTo>
                    <a:pt x="301" y="56"/>
                  </a:lnTo>
                  <a:lnTo>
                    <a:pt x="301" y="57"/>
                  </a:lnTo>
                  <a:lnTo>
                    <a:pt x="303" y="58"/>
                  </a:lnTo>
                  <a:lnTo>
                    <a:pt x="301" y="61"/>
                  </a:lnTo>
                  <a:lnTo>
                    <a:pt x="299" y="60"/>
                  </a:lnTo>
                  <a:lnTo>
                    <a:pt x="298" y="61"/>
                  </a:lnTo>
                  <a:lnTo>
                    <a:pt x="303" y="75"/>
                  </a:lnTo>
                  <a:lnTo>
                    <a:pt x="302" y="78"/>
                  </a:lnTo>
                  <a:lnTo>
                    <a:pt x="306" y="80"/>
                  </a:lnTo>
                  <a:lnTo>
                    <a:pt x="303" y="82"/>
                  </a:lnTo>
                  <a:lnTo>
                    <a:pt x="306" y="84"/>
                  </a:lnTo>
                  <a:lnTo>
                    <a:pt x="299" y="103"/>
                  </a:lnTo>
                  <a:lnTo>
                    <a:pt x="298" y="104"/>
                  </a:lnTo>
                  <a:lnTo>
                    <a:pt x="301" y="106"/>
                  </a:lnTo>
                  <a:lnTo>
                    <a:pt x="298" y="108"/>
                  </a:lnTo>
                  <a:lnTo>
                    <a:pt x="299" y="113"/>
                  </a:lnTo>
                  <a:lnTo>
                    <a:pt x="296" y="122"/>
                  </a:lnTo>
                  <a:lnTo>
                    <a:pt x="294" y="123"/>
                  </a:lnTo>
                  <a:lnTo>
                    <a:pt x="294" y="129"/>
                  </a:lnTo>
                  <a:lnTo>
                    <a:pt x="293" y="131"/>
                  </a:lnTo>
                  <a:lnTo>
                    <a:pt x="292" y="130"/>
                  </a:lnTo>
                  <a:lnTo>
                    <a:pt x="291" y="130"/>
                  </a:lnTo>
                  <a:lnTo>
                    <a:pt x="289" y="134"/>
                  </a:lnTo>
                  <a:lnTo>
                    <a:pt x="287" y="133"/>
                  </a:lnTo>
                  <a:lnTo>
                    <a:pt x="285" y="138"/>
                  </a:lnTo>
                  <a:lnTo>
                    <a:pt x="289" y="140"/>
                  </a:lnTo>
                  <a:lnTo>
                    <a:pt x="288" y="140"/>
                  </a:lnTo>
                  <a:lnTo>
                    <a:pt x="288" y="144"/>
                  </a:lnTo>
                  <a:lnTo>
                    <a:pt x="289" y="147"/>
                  </a:lnTo>
                  <a:lnTo>
                    <a:pt x="287" y="147"/>
                  </a:lnTo>
                  <a:lnTo>
                    <a:pt x="287" y="149"/>
                  </a:lnTo>
                  <a:lnTo>
                    <a:pt x="284" y="149"/>
                  </a:lnTo>
                  <a:lnTo>
                    <a:pt x="282" y="153"/>
                  </a:lnTo>
                  <a:lnTo>
                    <a:pt x="280" y="153"/>
                  </a:lnTo>
                  <a:lnTo>
                    <a:pt x="277" y="157"/>
                  </a:lnTo>
                  <a:lnTo>
                    <a:pt x="275" y="162"/>
                  </a:lnTo>
                  <a:lnTo>
                    <a:pt x="267" y="162"/>
                  </a:lnTo>
                  <a:lnTo>
                    <a:pt x="267" y="166"/>
                  </a:lnTo>
                  <a:lnTo>
                    <a:pt x="267" y="165"/>
                  </a:lnTo>
                  <a:lnTo>
                    <a:pt x="260" y="173"/>
                  </a:lnTo>
                  <a:lnTo>
                    <a:pt x="260" y="176"/>
                  </a:lnTo>
                  <a:lnTo>
                    <a:pt x="263" y="180"/>
                  </a:lnTo>
                  <a:lnTo>
                    <a:pt x="262" y="184"/>
                  </a:lnTo>
                  <a:lnTo>
                    <a:pt x="268" y="185"/>
                  </a:lnTo>
                  <a:lnTo>
                    <a:pt x="271" y="184"/>
                  </a:lnTo>
                  <a:lnTo>
                    <a:pt x="272" y="191"/>
                  </a:lnTo>
                  <a:lnTo>
                    <a:pt x="267" y="199"/>
                  </a:lnTo>
                  <a:lnTo>
                    <a:pt x="262" y="200"/>
                  </a:lnTo>
                  <a:lnTo>
                    <a:pt x="263" y="205"/>
                  </a:lnTo>
                  <a:lnTo>
                    <a:pt x="259" y="212"/>
                  </a:lnTo>
                  <a:lnTo>
                    <a:pt x="265" y="218"/>
                  </a:lnTo>
                  <a:lnTo>
                    <a:pt x="262" y="221"/>
                  </a:lnTo>
                  <a:lnTo>
                    <a:pt x="264" y="223"/>
                  </a:lnTo>
                  <a:lnTo>
                    <a:pt x="264" y="224"/>
                  </a:lnTo>
                  <a:lnTo>
                    <a:pt x="267" y="229"/>
                  </a:lnTo>
                  <a:lnTo>
                    <a:pt x="266" y="234"/>
                  </a:lnTo>
                  <a:lnTo>
                    <a:pt x="264" y="233"/>
                  </a:lnTo>
                  <a:lnTo>
                    <a:pt x="264" y="235"/>
                  </a:lnTo>
                  <a:lnTo>
                    <a:pt x="259" y="236"/>
                  </a:lnTo>
                  <a:lnTo>
                    <a:pt x="257" y="245"/>
                  </a:lnTo>
                  <a:lnTo>
                    <a:pt x="253" y="246"/>
                  </a:lnTo>
                  <a:lnTo>
                    <a:pt x="252" y="248"/>
                  </a:lnTo>
                  <a:lnTo>
                    <a:pt x="248" y="248"/>
                  </a:lnTo>
                  <a:lnTo>
                    <a:pt x="248" y="249"/>
                  </a:lnTo>
                  <a:lnTo>
                    <a:pt x="248" y="254"/>
                  </a:lnTo>
                  <a:lnTo>
                    <a:pt x="249" y="255"/>
                  </a:lnTo>
                  <a:lnTo>
                    <a:pt x="250" y="258"/>
                  </a:lnTo>
                  <a:lnTo>
                    <a:pt x="249" y="260"/>
                  </a:lnTo>
                  <a:lnTo>
                    <a:pt x="250" y="259"/>
                  </a:lnTo>
                  <a:lnTo>
                    <a:pt x="250" y="261"/>
                  </a:lnTo>
                  <a:lnTo>
                    <a:pt x="252" y="261"/>
                  </a:lnTo>
                  <a:lnTo>
                    <a:pt x="255" y="263"/>
                  </a:lnTo>
                  <a:lnTo>
                    <a:pt x="253" y="264"/>
                  </a:lnTo>
                  <a:lnTo>
                    <a:pt x="256" y="268"/>
                  </a:lnTo>
                  <a:lnTo>
                    <a:pt x="256" y="268"/>
                  </a:lnTo>
                  <a:lnTo>
                    <a:pt x="255" y="270"/>
                  </a:lnTo>
                  <a:lnTo>
                    <a:pt x="255" y="270"/>
                  </a:lnTo>
                  <a:lnTo>
                    <a:pt x="257" y="271"/>
                  </a:lnTo>
                  <a:lnTo>
                    <a:pt x="253" y="277"/>
                  </a:lnTo>
                  <a:lnTo>
                    <a:pt x="253" y="277"/>
                  </a:lnTo>
                  <a:lnTo>
                    <a:pt x="253" y="278"/>
                  </a:lnTo>
                  <a:lnTo>
                    <a:pt x="253" y="278"/>
                  </a:lnTo>
                  <a:lnTo>
                    <a:pt x="251" y="282"/>
                  </a:lnTo>
                  <a:lnTo>
                    <a:pt x="255" y="291"/>
                  </a:lnTo>
                  <a:lnTo>
                    <a:pt x="251" y="295"/>
                  </a:lnTo>
                  <a:lnTo>
                    <a:pt x="250" y="298"/>
                  </a:lnTo>
                  <a:lnTo>
                    <a:pt x="244" y="300"/>
                  </a:lnTo>
                  <a:lnTo>
                    <a:pt x="244" y="301"/>
                  </a:lnTo>
                  <a:lnTo>
                    <a:pt x="243" y="300"/>
                  </a:lnTo>
                  <a:lnTo>
                    <a:pt x="244" y="302"/>
                  </a:lnTo>
                  <a:lnTo>
                    <a:pt x="244" y="302"/>
                  </a:lnTo>
                  <a:lnTo>
                    <a:pt x="242" y="305"/>
                  </a:lnTo>
                  <a:lnTo>
                    <a:pt x="238" y="303"/>
                  </a:lnTo>
                  <a:lnTo>
                    <a:pt x="230" y="308"/>
                  </a:lnTo>
                  <a:lnTo>
                    <a:pt x="230" y="308"/>
                  </a:lnTo>
                  <a:lnTo>
                    <a:pt x="229" y="308"/>
                  </a:lnTo>
                  <a:lnTo>
                    <a:pt x="229" y="308"/>
                  </a:lnTo>
                  <a:lnTo>
                    <a:pt x="228" y="304"/>
                  </a:lnTo>
                  <a:lnTo>
                    <a:pt x="228" y="304"/>
                  </a:lnTo>
                  <a:lnTo>
                    <a:pt x="228" y="303"/>
                  </a:lnTo>
                  <a:lnTo>
                    <a:pt x="228" y="303"/>
                  </a:lnTo>
                  <a:lnTo>
                    <a:pt x="226" y="303"/>
                  </a:lnTo>
                  <a:lnTo>
                    <a:pt x="226" y="303"/>
                  </a:lnTo>
                  <a:lnTo>
                    <a:pt x="223" y="303"/>
                  </a:lnTo>
                  <a:lnTo>
                    <a:pt x="223" y="303"/>
                  </a:lnTo>
                  <a:lnTo>
                    <a:pt x="219" y="303"/>
                  </a:lnTo>
                  <a:lnTo>
                    <a:pt x="215" y="301"/>
                  </a:lnTo>
                  <a:lnTo>
                    <a:pt x="211" y="298"/>
                  </a:lnTo>
                  <a:lnTo>
                    <a:pt x="211" y="295"/>
                  </a:lnTo>
                  <a:lnTo>
                    <a:pt x="206" y="295"/>
                  </a:lnTo>
                  <a:lnTo>
                    <a:pt x="202" y="301"/>
                  </a:lnTo>
                  <a:lnTo>
                    <a:pt x="202" y="308"/>
                  </a:lnTo>
                  <a:lnTo>
                    <a:pt x="194" y="312"/>
                  </a:lnTo>
                  <a:lnTo>
                    <a:pt x="192" y="310"/>
                  </a:lnTo>
                  <a:lnTo>
                    <a:pt x="187" y="311"/>
                  </a:lnTo>
                  <a:lnTo>
                    <a:pt x="188" y="319"/>
                  </a:lnTo>
                  <a:lnTo>
                    <a:pt x="193" y="320"/>
                  </a:lnTo>
                  <a:lnTo>
                    <a:pt x="196" y="319"/>
                  </a:lnTo>
                  <a:lnTo>
                    <a:pt x="195" y="332"/>
                  </a:lnTo>
                  <a:lnTo>
                    <a:pt x="198" y="334"/>
                  </a:lnTo>
                  <a:lnTo>
                    <a:pt x="198" y="337"/>
                  </a:lnTo>
                  <a:lnTo>
                    <a:pt x="192" y="340"/>
                  </a:lnTo>
                  <a:lnTo>
                    <a:pt x="190" y="342"/>
                  </a:lnTo>
                  <a:lnTo>
                    <a:pt x="197" y="349"/>
                  </a:lnTo>
                  <a:lnTo>
                    <a:pt x="197" y="353"/>
                  </a:lnTo>
                  <a:lnTo>
                    <a:pt x="191" y="356"/>
                  </a:lnTo>
                  <a:lnTo>
                    <a:pt x="189" y="360"/>
                  </a:lnTo>
                  <a:lnTo>
                    <a:pt x="186" y="360"/>
                  </a:lnTo>
                  <a:lnTo>
                    <a:pt x="184" y="362"/>
                  </a:lnTo>
                  <a:lnTo>
                    <a:pt x="186" y="366"/>
                  </a:lnTo>
                  <a:lnTo>
                    <a:pt x="182" y="368"/>
                  </a:lnTo>
                  <a:lnTo>
                    <a:pt x="175" y="371"/>
                  </a:lnTo>
                  <a:lnTo>
                    <a:pt x="169" y="367"/>
                  </a:lnTo>
                  <a:lnTo>
                    <a:pt x="166" y="383"/>
                  </a:lnTo>
                  <a:lnTo>
                    <a:pt x="163" y="384"/>
                  </a:lnTo>
                  <a:lnTo>
                    <a:pt x="161" y="387"/>
                  </a:lnTo>
                  <a:lnTo>
                    <a:pt x="163" y="392"/>
                  </a:lnTo>
                  <a:lnTo>
                    <a:pt x="160" y="391"/>
                  </a:lnTo>
                  <a:lnTo>
                    <a:pt x="155" y="396"/>
                  </a:lnTo>
                  <a:lnTo>
                    <a:pt x="148" y="396"/>
                  </a:lnTo>
                  <a:lnTo>
                    <a:pt x="145" y="402"/>
                  </a:lnTo>
                  <a:lnTo>
                    <a:pt x="140" y="405"/>
                  </a:lnTo>
                  <a:lnTo>
                    <a:pt x="140" y="411"/>
                  </a:lnTo>
                  <a:lnTo>
                    <a:pt x="144" y="417"/>
                  </a:lnTo>
                  <a:lnTo>
                    <a:pt x="136" y="422"/>
                  </a:lnTo>
                  <a:lnTo>
                    <a:pt x="131" y="419"/>
                  </a:lnTo>
                  <a:lnTo>
                    <a:pt x="133" y="416"/>
                  </a:lnTo>
                  <a:lnTo>
                    <a:pt x="131" y="412"/>
                  </a:lnTo>
                  <a:lnTo>
                    <a:pt x="132" y="410"/>
                  </a:lnTo>
                  <a:lnTo>
                    <a:pt x="130" y="406"/>
                  </a:lnTo>
                  <a:lnTo>
                    <a:pt x="130" y="407"/>
                  </a:lnTo>
                  <a:lnTo>
                    <a:pt x="124" y="404"/>
                  </a:lnTo>
                  <a:lnTo>
                    <a:pt x="115" y="405"/>
                  </a:lnTo>
                  <a:lnTo>
                    <a:pt x="113" y="405"/>
                  </a:lnTo>
                  <a:lnTo>
                    <a:pt x="111" y="405"/>
                  </a:lnTo>
                  <a:lnTo>
                    <a:pt x="110" y="406"/>
                  </a:lnTo>
                  <a:lnTo>
                    <a:pt x="108" y="405"/>
                  </a:lnTo>
                  <a:lnTo>
                    <a:pt x="108" y="405"/>
                  </a:lnTo>
                  <a:lnTo>
                    <a:pt x="106" y="400"/>
                  </a:lnTo>
                  <a:lnTo>
                    <a:pt x="106" y="400"/>
                  </a:lnTo>
                  <a:lnTo>
                    <a:pt x="114" y="396"/>
                  </a:lnTo>
                  <a:lnTo>
                    <a:pt x="116" y="395"/>
                  </a:lnTo>
                  <a:lnTo>
                    <a:pt x="115" y="392"/>
                  </a:lnTo>
                  <a:lnTo>
                    <a:pt x="107" y="386"/>
                  </a:lnTo>
                  <a:lnTo>
                    <a:pt x="97" y="386"/>
                  </a:lnTo>
                  <a:lnTo>
                    <a:pt x="97" y="381"/>
                  </a:lnTo>
                  <a:lnTo>
                    <a:pt x="94" y="380"/>
                  </a:lnTo>
                  <a:lnTo>
                    <a:pt x="92" y="376"/>
                  </a:lnTo>
                  <a:lnTo>
                    <a:pt x="92" y="376"/>
                  </a:lnTo>
                  <a:lnTo>
                    <a:pt x="91" y="374"/>
                  </a:lnTo>
                  <a:lnTo>
                    <a:pt x="91" y="374"/>
                  </a:lnTo>
                  <a:lnTo>
                    <a:pt x="91" y="373"/>
                  </a:lnTo>
                  <a:lnTo>
                    <a:pt x="90" y="375"/>
                  </a:lnTo>
                  <a:lnTo>
                    <a:pt x="90" y="381"/>
                  </a:lnTo>
                  <a:lnTo>
                    <a:pt x="88" y="382"/>
                  </a:lnTo>
                  <a:lnTo>
                    <a:pt x="88" y="382"/>
                  </a:lnTo>
                  <a:lnTo>
                    <a:pt x="86" y="384"/>
                  </a:lnTo>
                  <a:lnTo>
                    <a:pt x="86" y="384"/>
                  </a:lnTo>
                  <a:lnTo>
                    <a:pt x="84" y="383"/>
                  </a:lnTo>
                  <a:lnTo>
                    <a:pt x="81" y="383"/>
                  </a:lnTo>
                  <a:lnTo>
                    <a:pt x="81" y="383"/>
                  </a:lnTo>
                  <a:lnTo>
                    <a:pt x="81" y="383"/>
                  </a:lnTo>
                  <a:lnTo>
                    <a:pt x="81" y="383"/>
                  </a:lnTo>
                  <a:lnTo>
                    <a:pt x="76" y="382"/>
                  </a:lnTo>
                  <a:lnTo>
                    <a:pt x="76" y="382"/>
                  </a:lnTo>
                  <a:lnTo>
                    <a:pt x="76" y="375"/>
                  </a:lnTo>
                  <a:lnTo>
                    <a:pt x="73" y="377"/>
                  </a:lnTo>
                  <a:lnTo>
                    <a:pt x="70" y="374"/>
                  </a:lnTo>
                  <a:lnTo>
                    <a:pt x="67" y="376"/>
                  </a:lnTo>
                  <a:lnTo>
                    <a:pt x="51" y="360"/>
                  </a:lnTo>
                  <a:lnTo>
                    <a:pt x="47" y="364"/>
                  </a:lnTo>
                  <a:lnTo>
                    <a:pt x="47" y="361"/>
                  </a:lnTo>
                  <a:lnTo>
                    <a:pt x="47" y="358"/>
                  </a:lnTo>
                  <a:lnTo>
                    <a:pt x="50" y="358"/>
                  </a:lnTo>
                  <a:lnTo>
                    <a:pt x="47" y="356"/>
                  </a:lnTo>
                  <a:lnTo>
                    <a:pt x="47" y="356"/>
                  </a:lnTo>
                  <a:lnTo>
                    <a:pt x="47" y="355"/>
                  </a:lnTo>
                  <a:lnTo>
                    <a:pt x="47" y="355"/>
                  </a:lnTo>
                  <a:lnTo>
                    <a:pt x="42" y="348"/>
                  </a:lnTo>
                  <a:lnTo>
                    <a:pt x="39" y="348"/>
                  </a:lnTo>
                  <a:lnTo>
                    <a:pt x="39" y="346"/>
                  </a:lnTo>
                  <a:lnTo>
                    <a:pt x="40" y="345"/>
                  </a:lnTo>
                  <a:lnTo>
                    <a:pt x="41" y="346"/>
                  </a:lnTo>
                  <a:lnTo>
                    <a:pt x="45" y="338"/>
                  </a:lnTo>
                  <a:lnTo>
                    <a:pt x="51" y="335"/>
                  </a:lnTo>
                  <a:lnTo>
                    <a:pt x="50" y="329"/>
                  </a:lnTo>
                  <a:lnTo>
                    <a:pt x="51" y="324"/>
                  </a:lnTo>
                  <a:lnTo>
                    <a:pt x="52" y="322"/>
                  </a:lnTo>
                  <a:lnTo>
                    <a:pt x="61" y="325"/>
                  </a:lnTo>
                  <a:lnTo>
                    <a:pt x="66" y="321"/>
                  </a:lnTo>
                  <a:lnTo>
                    <a:pt x="64" y="319"/>
                  </a:lnTo>
                  <a:lnTo>
                    <a:pt x="67" y="309"/>
                  </a:lnTo>
                  <a:lnTo>
                    <a:pt x="64" y="302"/>
                  </a:lnTo>
                  <a:lnTo>
                    <a:pt x="67" y="299"/>
                  </a:lnTo>
                  <a:lnTo>
                    <a:pt x="67" y="294"/>
                  </a:lnTo>
                  <a:lnTo>
                    <a:pt x="65" y="290"/>
                  </a:lnTo>
                  <a:lnTo>
                    <a:pt x="63" y="289"/>
                  </a:lnTo>
                  <a:lnTo>
                    <a:pt x="58" y="282"/>
                  </a:lnTo>
                  <a:lnTo>
                    <a:pt x="59" y="276"/>
                  </a:lnTo>
                  <a:lnTo>
                    <a:pt x="59" y="276"/>
                  </a:lnTo>
                  <a:lnTo>
                    <a:pt x="58" y="274"/>
                  </a:lnTo>
                  <a:lnTo>
                    <a:pt x="58" y="274"/>
                  </a:lnTo>
                  <a:lnTo>
                    <a:pt x="55" y="271"/>
                  </a:lnTo>
                  <a:lnTo>
                    <a:pt x="55" y="271"/>
                  </a:lnTo>
                  <a:lnTo>
                    <a:pt x="54" y="269"/>
                  </a:lnTo>
                  <a:lnTo>
                    <a:pt x="54" y="269"/>
                  </a:lnTo>
                  <a:lnTo>
                    <a:pt x="39" y="254"/>
                  </a:lnTo>
                  <a:lnTo>
                    <a:pt x="34" y="252"/>
                  </a:lnTo>
                  <a:lnTo>
                    <a:pt x="29" y="248"/>
                  </a:lnTo>
                  <a:lnTo>
                    <a:pt x="29" y="248"/>
                  </a:lnTo>
                  <a:lnTo>
                    <a:pt x="28" y="248"/>
                  </a:lnTo>
                  <a:lnTo>
                    <a:pt x="28" y="248"/>
                  </a:lnTo>
                  <a:lnTo>
                    <a:pt x="23" y="243"/>
                  </a:lnTo>
                  <a:lnTo>
                    <a:pt x="13" y="246"/>
                  </a:lnTo>
                  <a:lnTo>
                    <a:pt x="13" y="246"/>
                  </a:lnTo>
                  <a:lnTo>
                    <a:pt x="10" y="243"/>
                  </a:lnTo>
                  <a:lnTo>
                    <a:pt x="3" y="241"/>
                  </a:lnTo>
                  <a:lnTo>
                    <a:pt x="0" y="226"/>
                  </a:lnTo>
                  <a:lnTo>
                    <a:pt x="3" y="220"/>
                  </a:lnTo>
                  <a:lnTo>
                    <a:pt x="2" y="218"/>
                  </a:lnTo>
                  <a:lnTo>
                    <a:pt x="6" y="215"/>
                  </a:lnTo>
                  <a:lnTo>
                    <a:pt x="8" y="205"/>
                  </a:lnTo>
                  <a:lnTo>
                    <a:pt x="15" y="208"/>
                  </a:lnTo>
                  <a:lnTo>
                    <a:pt x="14" y="212"/>
                  </a:lnTo>
                  <a:lnTo>
                    <a:pt x="16" y="214"/>
                  </a:lnTo>
                  <a:lnTo>
                    <a:pt x="25" y="210"/>
                  </a:lnTo>
                  <a:lnTo>
                    <a:pt x="25" y="209"/>
                  </a:lnTo>
                  <a:lnTo>
                    <a:pt x="23" y="208"/>
                  </a:lnTo>
                  <a:lnTo>
                    <a:pt x="23" y="203"/>
                  </a:lnTo>
                  <a:lnTo>
                    <a:pt x="21" y="200"/>
                  </a:lnTo>
                  <a:lnTo>
                    <a:pt x="23" y="191"/>
                  </a:lnTo>
                  <a:lnTo>
                    <a:pt x="19" y="186"/>
                  </a:lnTo>
                  <a:lnTo>
                    <a:pt x="19" y="184"/>
                  </a:lnTo>
                  <a:lnTo>
                    <a:pt x="27" y="184"/>
                  </a:lnTo>
                  <a:lnTo>
                    <a:pt x="29" y="179"/>
                  </a:lnTo>
                  <a:lnTo>
                    <a:pt x="29" y="179"/>
                  </a:lnTo>
                  <a:lnTo>
                    <a:pt x="30" y="179"/>
                  </a:lnTo>
                  <a:lnTo>
                    <a:pt x="30" y="179"/>
                  </a:lnTo>
                  <a:lnTo>
                    <a:pt x="32" y="179"/>
                  </a:lnTo>
                  <a:lnTo>
                    <a:pt x="33" y="176"/>
                  </a:lnTo>
                  <a:lnTo>
                    <a:pt x="38" y="175"/>
                  </a:lnTo>
                  <a:lnTo>
                    <a:pt x="38" y="171"/>
                  </a:lnTo>
                  <a:lnTo>
                    <a:pt x="42" y="166"/>
                  </a:lnTo>
                  <a:lnTo>
                    <a:pt x="38" y="165"/>
                  </a:lnTo>
                  <a:lnTo>
                    <a:pt x="39" y="162"/>
                  </a:lnTo>
                  <a:lnTo>
                    <a:pt x="34" y="157"/>
                  </a:lnTo>
                  <a:lnTo>
                    <a:pt x="37" y="152"/>
                  </a:lnTo>
                  <a:lnTo>
                    <a:pt x="37" y="149"/>
                  </a:lnTo>
                  <a:lnTo>
                    <a:pt x="33" y="142"/>
                  </a:lnTo>
                  <a:lnTo>
                    <a:pt x="33" y="133"/>
                  </a:lnTo>
                  <a:lnTo>
                    <a:pt x="33" y="133"/>
                  </a:lnTo>
                  <a:lnTo>
                    <a:pt x="35" y="12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1" name="Freeform 7">
              <a:extLst>
                <a:ext uri="{FF2B5EF4-FFF2-40B4-BE49-F238E27FC236}">
                  <a16:creationId xmlns:a16="http://schemas.microsoft.com/office/drawing/2014/main" id="{F7103CB5-8015-4730-B74F-248E2176243E}"/>
                </a:ext>
              </a:extLst>
            </p:cNvPr>
            <p:cNvSpPr>
              <a:spLocks/>
            </p:cNvSpPr>
            <p:nvPr/>
          </p:nvSpPr>
          <p:spPr bwMode="auto">
            <a:xfrm>
              <a:off x="9896475" y="2227263"/>
              <a:ext cx="438150" cy="174625"/>
            </a:xfrm>
            <a:custGeom>
              <a:avLst/>
              <a:gdLst>
                <a:gd name="T0" fmla="*/ 144 w 276"/>
                <a:gd name="T1" fmla="*/ 6 h 110"/>
                <a:gd name="T2" fmla="*/ 154 w 276"/>
                <a:gd name="T3" fmla="*/ 13 h 110"/>
                <a:gd name="T4" fmla="*/ 154 w 276"/>
                <a:gd name="T5" fmla="*/ 16 h 110"/>
                <a:gd name="T6" fmla="*/ 161 w 276"/>
                <a:gd name="T7" fmla="*/ 14 h 110"/>
                <a:gd name="T8" fmla="*/ 183 w 276"/>
                <a:gd name="T9" fmla="*/ 14 h 110"/>
                <a:gd name="T10" fmla="*/ 203 w 276"/>
                <a:gd name="T11" fmla="*/ 26 h 110"/>
                <a:gd name="T12" fmla="*/ 238 w 276"/>
                <a:gd name="T13" fmla="*/ 31 h 110"/>
                <a:gd name="T14" fmla="*/ 257 w 276"/>
                <a:gd name="T15" fmla="*/ 36 h 110"/>
                <a:gd name="T16" fmla="*/ 276 w 276"/>
                <a:gd name="T17" fmla="*/ 39 h 110"/>
                <a:gd name="T18" fmla="*/ 272 w 276"/>
                <a:gd name="T19" fmla="*/ 55 h 110"/>
                <a:gd name="T20" fmla="*/ 253 w 276"/>
                <a:gd name="T21" fmla="*/ 56 h 110"/>
                <a:gd name="T22" fmla="*/ 245 w 276"/>
                <a:gd name="T23" fmla="*/ 67 h 110"/>
                <a:gd name="T24" fmla="*/ 242 w 276"/>
                <a:gd name="T25" fmla="*/ 67 h 110"/>
                <a:gd name="T26" fmla="*/ 229 w 276"/>
                <a:gd name="T27" fmla="*/ 63 h 110"/>
                <a:gd name="T28" fmla="*/ 215 w 276"/>
                <a:gd name="T29" fmla="*/ 79 h 110"/>
                <a:gd name="T30" fmla="*/ 204 w 276"/>
                <a:gd name="T31" fmla="*/ 79 h 110"/>
                <a:gd name="T32" fmla="*/ 190 w 276"/>
                <a:gd name="T33" fmla="*/ 79 h 110"/>
                <a:gd name="T34" fmla="*/ 176 w 276"/>
                <a:gd name="T35" fmla="*/ 85 h 110"/>
                <a:gd name="T36" fmla="*/ 150 w 276"/>
                <a:gd name="T37" fmla="*/ 87 h 110"/>
                <a:gd name="T38" fmla="*/ 138 w 276"/>
                <a:gd name="T39" fmla="*/ 99 h 110"/>
                <a:gd name="T40" fmla="*/ 130 w 276"/>
                <a:gd name="T41" fmla="*/ 94 h 110"/>
                <a:gd name="T42" fmla="*/ 114 w 276"/>
                <a:gd name="T43" fmla="*/ 82 h 110"/>
                <a:gd name="T44" fmla="*/ 100 w 276"/>
                <a:gd name="T45" fmla="*/ 86 h 110"/>
                <a:gd name="T46" fmla="*/ 91 w 276"/>
                <a:gd name="T47" fmla="*/ 89 h 110"/>
                <a:gd name="T48" fmla="*/ 83 w 276"/>
                <a:gd name="T49" fmla="*/ 87 h 110"/>
                <a:gd name="T50" fmla="*/ 78 w 276"/>
                <a:gd name="T51" fmla="*/ 94 h 110"/>
                <a:gd name="T52" fmla="*/ 73 w 276"/>
                <a:gd name="T53" fmla="*/ 94 h 110"/>
                <a:gd name="T54" fmla="*/ 76 w 276"/>
                <a:gd name="T55" fmla="*/ 99 h 110"/>
                <a:gd name="T56" fmla="*/ 69 w 276"/>
                <a:gd name="T57" fmla="*/ 103 h 110"/>
                <a:gd name="T58" fmla="*/ 46 w 276"/>
                <a:gd name="T59" fmla="*/ 105 h 110"/>
                <a:gd name="T60" fmla="*/ 37 w 276"/>
                <a:gd name="T61" fmla="*/ 105 h 110"/>
                <a:gd name="T62" fmla="*/ 32 w 276"/>
                <a:gd name="T63" fmla="*/ 94 h 110"/>
                <a:gd name="T64" fmla="*/ 21 w 276"/>
                <a:gd name="T65" fmla="*/ 94 h 110"/>
                <a:gd name="T66" fmla="*/ 22 w 276"/>
                <a:gd name="T67" fmla="*/ 84 h 110"/>
                <a:gd name="T68" fmla="*/ 32 w 276"/>
                <a:gd name="T69" fmla="*/ 80 h 110"/>
                <a:gd name="T70" fmla="*/ 30 w 276"/>
                <a:gd name="T71" fmla="*/ 70 h 110"/>
                <a:gd name="T72" fmla="*/ 20 w 276"/>
                <a:gd name="T73" fmla="*/ 70 h 110"/>
                <a:gd name="T74" fmla="*/ 17 w 276"/>
                <a:gd name="T75" fmla="*/ 61 h 110"/>
                <a:gd name="T76" fmla="*/ 12 w 276"/>
                <a:gd name="T77" fmla="*/ 50 h 110"/>
                <a:gd name="T78" fmla="*/ 4 w 276"/>
                <a:gd name="T79" fmla="*/ 39 h 110"/>
                <a:gd name="T80" fmla="*/ 0 w 276"/>
                <a:gd name="T81" fmla="*/ 36 h 110"/>
                <a:gd name="T82" fmla="*/ 7 w 276"/>
                <a:gd name="T83" fmla="*/ 32 h 110"/>
                <a:gd name="T84" fmla="*/ 15 w 276"/>
                <a:gd name="T85" fmla="*/ 22 h 110"/>
                <a:gd name="T86" fmla="*/ 15 w 276"/>
                <a:gd name="T87" fmla="*/ 16 h 110"/>
                <a:gd name="T88" fmla="*/ 23 w 276"/>
                <a:gd name="T89" fmla="*/ 13 h 110"/>
                <a:gd name="T90" fmla="*/ 33 w 276"/>
                <a:gd name="T91" fmla="*/ 12 h 110"/>
                <a:gd name="T92" fmla="*/ 48 w 276"/>
                <a:gd name="T93" fmla="*/ 13 h 110"/>
                <a:gd name="T94" fmla="*/ 59 w 276"/>
                <a:gd name="T95" fmla="*/ 13 h 110"/>
                <a:gd name="T96" fmla="*/ 72 w 276"/>
                <a:gd name="T97" fmla="*/ 15 h 110"/>
                <a:gd name="T98" fmla="*/ 85 w 276"/>
                <a:gd name="T99" fmla="*/ 15 h 110"/>
                <a:gd name="T100" fmla="*/ 100 w 276"/>
                <a:gd name="T101" fmla="*/ 10 h 110"/>
                <a:gd name="T102" fmla="*/ 105 w 276"/>
                <a:gd name="T103" fmla="*/ 13 h 110"/>
                <a:gd name="T104" fmla="*/ 126 w 276"/>
                <a:gd name="T105" fmla="*/ 11 h 110"/>
                <a:gd name="T106" fmla="*/ 130 w 276"/>
                <a:gd name="T107" fmla="*/ 4 h 110"/>
                <a:gd name="T108" fmla="*/ 138 w 276"/>
                <a:gd name="T10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 h="110">
                  <a:moveTo>
                    <a:pt x="138" y="0"/>
                  </a:moveTo>
                  <a:lnTo>
                    <a:pt x="139" y="3"/>
                  </a:lnTo>
                  <a:lnTo>
                    <a:pt x="144" y="4"/>
                  </a:lnTo>
                  <a:lnTo>
                    <a:pt x="144" y="6"/>
                  </a:lnTo>
                  <a:lnTo>
                    <a:pt x="146" y="8"/>
                  </a:lnTo>
                  <a:lnTo>
                    <a:pt x="147" y="11"/>
                  </a:lnTo>
                  <a:lnTo>
                    <a:pt x="155" y="13"/>
                  </a:lnTo>
                  <a:lnTo>
                    <a:pt x="154" y="13"/>
                  </a:lnTo>
                  <a:lnTo>
                    <a:pt x="153" y="13"/>
                  </a:lnTo>
                  <a:lnTo>
                    <a:pt x="154" y="15"/>
                  </a:lnTo>
                  <a:lnTo>
                    <a:pt x="154" y="14"/>
                  </a:lnTo>
                  <a:lnTo>
                    <a:pt x="154" y="16"/>
                  </a:lnTo>
                  <a:lnTo>
                    <a:pt x="156" y="17"/>
                  </a:lnTo>
                  <a:lnTo>
                    <a:pt x="157" y="15"/>
                  </a:lnTo>
                  <a:lnTo>
                    <a:pt x="159" y="17"/>
                  </a:lnTo>
                  <a:lnTo>
                    <a:pt x="161" y="14"/>
                  </a:lnTo>
                  <a:lnTo>
                    <a:pt x="164" y="16"/>
                  </a:lnTo>
                  <a:lnTo>
                    <a:pt x="172" y="15"/>
                  </a:lnTo>
                  <a:lnTo>
                    <a:pt x="174" y="16"/>
                  </a:lnTo>
                  <a:lnTo>
                    <a:pt x="183" y="14"/>
                  </a:lnTo>
                  <a:lnTo>
                    <a:pt x="185" y="18"/>
                  </a:lnTo>
                  <a:lnTo>
                    <a:pt x="187" y="17"/>
                  </a:lnTo>
                  <a:lnTo>
                    <a:pt x="195" y="17"/>
                  </a:lnTo>
                  <a:lnTo>
                    <a:pt x="203" y="26"/>
                  </a:lnTo>
                  <a:lnTo>
                    <a:pt x="213" y="25"/>
                  </a:lnTo>
                  <a:lnTo>
                    <a:pt x="224" y="28"/>
                  </a:lnTo>
                  <a:lnTo>
                    <a:pt x="233" y="27"/>
                  </a:lnTo>
                  <a:lnTo>
                    <a:pt x="238" y="31"/>
                  </a:lnTo>
                  <a:lnTo>
                    <a:pt x="242" y="30"/>
                  </a:lnTo>
                  <a:lnTo>
                    <a:pt x="242" y="32"/>
                  </a:lnTo>
                  <a:lnTo>
                    <a:pt x="245" y="31"/>
                  </a:lnTo>
                  <a:lnTo>
                    <a:pt x="257" y="36"/>
                  </a:lnTo>
                  <a:lnTo>
                    <a:pt x="265" y="37"/>
                  </a:lnTo>
                  <a:lnTo>
                    <a:pt x="276" y="37"/>
                  </a:lnTo>
                  <a:lnTo>
                    <a:pt x="276" y="37"/>
                  </a:lnTo>
                  <a:lnTo>
                    <a:pt x="276" y="39"/>
                  </a:lnTo>
                  <a:lnTo>
                    <a:pt x="273" y="42"/>
                  </a:lnTo>
                  <a:lnTo>
                    <a:pt x="276" y="49"/>
                  </a:lnTo>
                  <a:lnTo>
                    <a:pt x="275" y="54"/>
                  </a:lnTo>
                  <a:lnTo>
                    <a:pt x="272" y="55"/>
                  </a:lnTo>
                  <a:lnTo>
                    <a:pt x="271" y="52"/>
                  </a:lnTo>
                  <a:lnTo>
                    <a:pt x="267" y="51"/>
                  </a:lnTo>
                  <a:lnTo>
                    <a:pt x="263" y="56"/>
                  </a:lnTo>
                  <a:lnTo>
                    <a:pt x="253" y="56"/>
                  </a:lnTo>
                  <a:lnTo>
                    <a:pt x="255" y="60"/>
                  </a:lnTo>
                  <a:lnTo>
                    <a:pt x="252" y="66"/>
                  </a:lnTo>
                  <a:lnTo>
                    <a:pt x="248" y="65"/>
                  </a:lnTo>
                  <a:lnTo>
                    <a:pt x="245" y="67"/>
                  </a:lnTo>
                  <a:lnTo>
                    <a:pt x="245" y="67"/>
                  </a:lnTo>
                  <a:lnTo>
                    <a:pt x="245" y="67"/>
                  </a:lnTo>
                  <a:lnTo>
                    <a:pt x="245" y="67"/>
                  </a:lnTo>
                  <a:lnTo>
                    <a:pt x="242" y="67"/>
                  </a:lnTo>
                  <a:lnTo>
                    <a:pt x="242" y="67"/>
                  </a:lnTo>
                  <a:lnTo>
                    <a:pt x="239" y="61"/>
                  </a:lnTo>
                  <a:lnTo>
                    <a:pt x="235" y="60"/>
                  </a:lnTo>
                  <a:lnTo>
                    <a:pt x="229" y="63"/>
                  </a:lnTo>
                  <a:lnTo>
                    <a:pt x="226" y="69"/>
                  </a:lnTo>
                  <a:lnTo>
                    <a:pt x="223" y="67"/>
                  </a:lnTo>
                  <a:lnTo>
                    <a:pt x="218" y="67"/>
                  </a:lnTo>
                  <a:lnTo>
                    <a:pt x="215" y="79"/>
                  </a:lnTo>
                  <a:lnTo>
                    <a:pt x="211" y="79"/>
                  </a:lnTo>
                  <a:lnTo>
                    <a:pt x="210" y="77"/>
                  </a:lnTo>
                  <a:lnTo>
                    <a:pt x="204" y="79"/>
                  </a:lnTo>
                  <a:lnTo>
                    <a:pt x="204" y="79"/>
                  </a:lnTo>
                  <a:lnTo>
                    <a:pt x="204" y="80"/>
                  </a:lnTo>
                  <a:lnTo>
                    <a:pt x="204" y="80"/>
                  </a:lnTo>
                  <a:lnTo>
                    <a:pt x="192" y="82"/>
                  </a:lnTo>
                  <a:lnTo>
                    <a:pt x="190" y="79"/>
                  </a:lnTo>
                  <a:lnTo>
                    <a:pt x="188" y="79"/>
                  </a:lnTo>
                  <a:lnTo>
                    <a:pt x="186" y="80"/>
                  </a:lnTo>
                  <a:lnTo>
                    <a:pt x="185" y="86"/>
                  </a:lnTo>
                  <a:lnTo>
                    <a:pt x="176" y="85"/>
                  </a:lnTo>
                  <a:lnTo>
                    <a:pt x="174" y="90"/>
                  </a:lnTo>
                  <a:lnTo>
                    <a:pt x="159" y="88"/>
                  </a:lnTo>
                  <a:lnTo>
                    <a:pt x="154" y="84"/>
                  </a:lnTo>
                  <a:lnTo>
                    <a:pt x="150" y="87"/>
                  </a:lnTo>
                  <a:lnTo>
                    <a:pt x="146" y="94"/>
                  </a:lnTo>
                  <a:lnTo>
                    <a:pt x="146" y="97"/>
                  </a:lnTo>
                  <a:lnTo>
                    <a:pt x="142" y="98"/>
                  </a:lnTo>
                  <a:lnTo>
                    <a:pt x="138" y="99"/>
                  </a:lnTo>
                  <a:lnTo>
                    <a:pt x="136" y="96"/>
                  </a:lnTo>
                  <a:lnTo>
                    <a:pt x="133" y="96"/>
                  </a:lnTo>
                  <a:lnTo>
                    <a:pt x="134" y="94"/>
                  </a:lnTo>
                  <a:lnTo>
                    <a:pt x="130" y="94"/>
                  </a:lnTo>
                  <a:lnTo>
                    <a:pt x="126" y="90"/>
                  </a:lnTo>
                  <a:lnTo>
                    <a:pt x="125" y="84"/>
                  </a:lnTo>
                  <a:lnTo>
                    <a:pt x="120" y="85"/>
                  </a:lnTo>
                  <a:lnTo>
                    <a:pt x="114" y="82"/>
                  </a:lnTo>
                  <a:lnTo>
                    <a:pt x="111" y="89"/>
                  </a:lnTo>
                  <a:lnTo>
                    <a:pt x="107" y="90"/>
                  </a:lnTo>
                  <a:lnTo>
                    <a:pt x="103" y="86"/>
                  </a:lnTo>
                  <a:lnTo>
                    <a:pt x="100" y="86"/>
                  </a:lnTo>
                  <a:lnTo>
                    <a:pt x="98" y="92"/>
                  </a:lnTo>
                  <a:lnTo>
                    <a:pt x="95" y="90"/>
                  </a:lnTo>
                  <a:lnTo>
                    <a:pt x="92" y="88"/>
                  </a:lnTo>
                  <a:lnTo>
                    <a:pt x="91" y="89"/>
                  </a:lnTo>
                  <a:lnTo>
                    <a:pt x="88" y="89"/>
                  </a:lnTo>
                  <a:lnTo>
                    <a:pt x="87" y="86"/>
                  </a:lnTo>
                  <a:lnTo>
                    <a:pt x="85" y="84"/>
                  </a:lnTo>
                  <a:lnTo>
                    <a:pt x="83" y="87"/>
                  </a:lnTo>
                  <a:lnTo>
                    <a:pt x="81" y="88"/>
                  </a:lnTo>
                  <a:lnTo>
                    <a:pt x="81" y="90"/>
                  </a:lnTo>
                  <a:lnTo>
                    <a:pt x="79" y="90"/>
                  </a:lnTo>
                  <a:lnTo>
                    <a:pt x="78" y="94"/>
                  </a:lnTo>
                  <a:lnTo>
                    <a:pt x="76" y="94"/>
                  </a:lnTo>
                  <a:lnTo>
                    <a:pt x="76" y="95"/>
                  </a:lnTo>
                  <a:lnTo>
                    <a:pt x="73" y="94"/>
                  </a:lnTo>
                  <a:lnTo>
                    <a:pt x="73" y="94"/>
                  </a:lnTo>
                  <a:lnTo>
                    <a:pt x="72" y="94"/>
                  </a:lnTo>
                  <a:lnTo>
                    <a:pt x="72" y="94"/>
                  </a:lnTo>
                  <a:lnTo>
                    <a:pt x="72" y="98"/>
                  </a:lnTo>
                  <a:lnTo>
                    <a:pt x="76" y="99"/>
                  </a:lnTo>
                  <a:lnTo>
                    <a:pt x="76" y="102"/>
                  </a:lnTo>
                  <a:lnTo>
                    <a:pt x="72" y="103"/>
                  </a:lnTo>
                  <a:lnTo>
                    <a:pt x="71" y="104"/>
                  </a:lnTo>
                  <a:lnTo>
                    <a:pt x="69" y="103"/>
                  </a:lnTo>
                  <a:lnTo>
                    <a:pt x="66" y="105"/>
                  </a:lnTo>
                  <a:lnTo>
                    <a:pt x="58" y="103"/>
                  </a:lnTo>
                  <a:lnTo>
                    <a:pt x="50" y="104"/>
                  </a:lnTo>
                  <a:lnTo>
                    <a:pt x="46" y="105"/>
                  </a:lnTo>
                  <a:lnTo>
                    <a:pt x="42" y="110"/>
                  </a:lnTo>
                  <a:lnTo>
                    <a:pt x="41" y="109"/>
                  </a:lnTo>
                  <a:lnTo>
                    <a:pt x="41" y="108"/>
                  </a:lnTo>
                  <a:lnTo>
                    <a:pt x="37" y="105"/>
                  </a:lnTo>
                  <a:lnTo>
                    <a:pt x="37" y="105"/>
                  </a:lnTo>
                  <a:lnTo>
                    <a:pt x="35" y="103"/>
                  </a:lnTo>
                  <a:lnTo>
                    <a:pt x="35" y="99"/>
                  </a:lnTo>
                  <a:lnTo>
                    <a:pt x="32" y="94"/>
                  </a:lnTo>
                  <a:lnTo>
                    <a:pt x="27" y="94"/>
                  </a:lnTo>
                  <a:lnTo>
                    <a:pt x="22" y="88"/>
                  </a:lnTo>
                  <a:lnTo>
                    <a:pt x="22" y="94"/>
                  </a:lnTo>
                  <a:lnTo>
                    <a:pt x="21" y="94"/>
                  </a:lnTo>
                  <a:lnTo>
                    <a:pt x="18" y="90"/>
                  </a:lnTo>
                  <a:lnTo>
                    <a:pt x="20" y="87"/>
                  </a:lnTo>
                  <a:lnTo>
                    <a:pt x="22" y="88"/>
                  </a:lnTo>
                  <a:lnTo>
                    <a:pt x="22" y="84"/>
                  </a:lnTo>
                  <a:lnTo>
                    <a:pt x="24" y="81"/>
                  </a:lnTo>
                  <a:lnTo>
                    <a:pt x="27" y="83"/>
                  </a:lnTo>
                  <a:lnTo>
                    <a:pt x="29" y="80"/>
                  </a:lnTo>
                  <a:lnTo>
                    <a:pt x="32" y="80"/>
                  </a:lnTo>
                  <a:lnTo>
                    <a:pt x="36" y="75"/>
                  </a:lnTo>
                  <a:lnTo>
                    <a:pt x="37" y="73"/>
                  </a:lnTo>
                  <a:lnTo>
                    <a:pt x="33" y="69"/>
                  </a:lnTo>
                  <a:lnTo>
                    <a:pt x="30" y="70"/>
                  </a:lnTo>
                  <a:lnTo>
                    <a:pt x="30" y="71"/>
                  </a:lnTo>
                  <a:lnTo>
                    <a:pt x="24" y="75"/>
                  </a:lnTo>
                  <a:lnTo>
                    <a:pt x="22" y="74"/>
                  </a:lnTo>
                  <a:lnTo>
                    <a:pt x="20" y="70"/>
                  </a:lnTo>
                  <a:lnTo>
                    <a:pt x="22" y="66"/>
                  </a:lnTo>
                  <a:lnTo>
                    <a:pt x="21" y="65"/>
                  </a:lnTo>
                  <a:lnTo>
                    <a:pt x="18" y="64"/>
                  </a:lnTo>
                  <a:lnTo>
                    <a:pt x="17" y="61"/>
                  </a:lnTo>
                  <a:lnTo>
                    <a:pt x="16" y="63"/>
                  </a:lnTo>
                  <a:lnTo>
                    <a:pt x="12" y="59"/>
                  </a:lnTo>
                  <a:lnTo>
                    <a:pt x="11" y="56"/>
                  </a:lnTo>
                  <a:lnTo>
                    <a:pt x="12" y="50"/>
                  </a:lnTo>
                  <a:lnTo>
                    <a:pt x="7" y="51"/>
                  </a:lnTo>
                  <a:lnTo>
                    <a:pt x="4" y="46"/>
                  </a:lnTo>
                  <a:lnTo>
                    <a:pt x="5" y="41"/>
                  </a:lnTo>
                  <a:lnTo>
                    <a:pt x="4" y="39"/>
                  </a:lnTo>
                  <a:lnTo>
                    <a:pt x="2" y="40"/>
                  </a:lnTo>
                  <a:lnTo>
                    <a:pt x="0" y="39"/>
                  </a:lnTo>
                  <a:lnTo>
                    <a:pt x="0" y="36"/>
                  </a:lnTo>
                  <a:lnTo>
                    <a:pt x="0" y="36"/>
                  </a:lnTo>
                  <a:lnTo>
                    <a:pt x="0" y="36"/>
                  </a:lnTo>
                  <a:lnTo>
                    <a:pt x="0" y="36"/>
                  </a:lnTo>
                  <a:lnTo>
                    <a:pt x="0" y="32"/>
                  </a:lnTo>
                  <a:lnTo>
                    <a:pt x="7" y="32"/>
                  </a:lnTo>
                  <a:lnTo>
                    <a:pt x="8" y="28"/>
                  </a:lnTo>
                  <a:lnTo>
                    <a:pt x="12" y="26"/>
                  </a:lnTo>
                  <a:lnTo>
                    <a:pt x="12" y="26"/>
                  </a:lnTo>
                  <a:lnTo>
                    <a:pt x="15" y="22"/>
                  </a:lnTo>
                  <a:lnTo>
                    <a:pt x="13" y="21"/>
                  </a:lnTo>
                  <a:lnTo>
                    <a:pt x="15" y="18"/>
                  </a:lnTo>
                  <a:lnTo>
                    <a:pt x="17" y="18"/>
                  </a:lnTo>
                  <a:lnTo>
                    <a:pt x="15" y="16"/>
                  </a:lnTo>
                  <a:lnTo>
                    <a:pt x="15" y="14"/>
                  </a:lnTo>
                  <a:lnTo>
                    <a:pt x="21" y="14"/>
                  </a:lnTo>
                  <a:lnTo>
                    <a:pt x="23" y="13"/>
                  </a:lnTo>
                  <a:lnTo>
                    <a:pt x="23" y="13"/>
                  </a:lnTo>
                  <a:lnTo>
                    <a:pt x="24" y="12"/>
                  </a:lnTo>
                  <a:lnTo>
                    <a:pt x="29" y="13"/>
                  </a:lnTo>
                  <a:lnTo>
                    <a:pt x="31" y="14"/>
                  </a:lnTo>
                  <a:lnTo>
                    <a:pt x="33" y="12"/>
                  </a:lnTo>
                  <a:lnTo>
                    <a:pt x="37" y="14"/>
                  </a:lnTo>
                  <a:lnTo>
                    <a:pt x="45" y="13"/>
                  </a:lnTo>
                  <a:lnTo>
                    <a:pt x="46" y="15"/>
                  </a:lnTo>
                  <a:lnTo>
                    <a:pt x="48" y="13"/>
                  </a:lnTo>
                  <a:lnTo>
                    <a:pt x="51" y="13"/>
                  </a:lnTo>
                  <a:lnTo>
                    <a:pt x="56" y="12"/>
                  </a:lnTo>
                  <a:lnTo>
                    <a:pt x="57" y="13"/>
                  </a:lnTo>
                  <a:lnTo>
                    <a:pt x="59" y="13"/>
                  </a:lnTo>
                  <a:lnTo>
                    <a:pt x="60" y="14"/>
                  </a:lnTo>
                  <a:lnTo>
                    <a:pt x="66" y="14"/>
                  </a:lnTo>
                  <a:lnTo>
                    <a:pt x="66" y="16"/>
                  </a:lnTo>
                  <a:lnTo>
                    <a:pt x="72" y="15"/>
                  </a:lnTo>
                  <a:lnTo>
                    <a:pt x="73" y="13"/>
                  </a:lnTo>
                  <a:lnTo>
                    <a:pt x="77" y="15"/>
                  </a:lnTo>
                  <a:lnTo>
                    <a:pt x="81" y="14"/>
                  </a:lnTo>
                  <a:lnTo>
                    <a:pt x="85" y="15"/>
                  </a:lnTo>
                  <a:lnTo>
                    <a:pt x="95" y="11"/>
                  </a:lnTo>
                  <a:lnTo>
                    <a:pt x="96" y="9"/>
                  </a:lnTo>
                  <a:lnTo>
                    <a:pt x="99" y="11"/>
                  </a:lnTo>
                  <a:lnTo>
                    <a:pt x="100" y="10"/>
                  </a:lnTo>
                  <a:lnTo>
                    <a:pt x="100" y="12"/>
                  </a:lnTo>
                  <a:lnTo>
                    <a:pt x="102" y="11"/>
                  </a:lnTo>
                  <a:lnTo>
                    <a:pt x="102" y="13"/>
                  </a:lnTo>
                  <a:lnTo>
                    <a:pt x="105" y="13"/>
                  </a:lnTo>
                  <a:lnTo>
                    <a:pt x="110" y="14"/>
                  </a:lnTo>
                  <a:lnTo>
                    <a:pt x="120" y="10"/>
                  </a:lnTo>
                  <a:lnTo>
                    <a:pt x="122" y="12"/>
                  </a:lnTo>
                  <a:lnTo>
                    <a:pt x="126" y="11"/>
                  </a:lnTo>
                  <a:lnTo>
                    <a:pt x="128" y="9"/>
                  </a:lnTo>
                  <a:lnTo>
                    <a:pt x="127" y="8"/>
                  </a:lnTo>
                  <a:lnTo>
                    <a:pt x="130" y="7"/>
                  </a:lnTo>
                  <a:lnTo>
                    <a:pt x="130" y="4"/>
                  </a:lnTo>
                  <a:lnTo>
                    <a:pt x="134" y="4"/>
                  </a:lnTo>
                  <a:lnTo>
                    <a:pt x="136" y="3"/>
                  </a:lnTo>
                  <a:lnTo>
                    <a:pt x="136" y="0"/>
                  </a:lnTo>
                  <a:lnTo>
                    <a:pt x="13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2" name="Freeform 8">
              <a:extLst>
                <a:ext uri="{FF2B5EF4-FFF2-40B4-BE49-F238E27FC236}">
                  <a16:creationId xmlns:a16="http://schemas.microsoft.com/office/drawing/2014/main" id="{B8FC469A-9714-49B2-9F06-3689245BD63A}"/>
                </a:ext>
              </a:extLst>
            </p:cNvPr>
            <p:cNvSpPr>
              <a:spLocks noEditPoints="1"/>
            </p:cNvSpPr>
            <p:nvPr/>
          </p:nvSpPr>
          <p:spPr bwMode="auto">
            <a:xfrm>
              <a:off x="10279063" y="2259013"/>
              <a:ext cx="280988" cy="169863"/>
            </a:xfrm>
            <a:custGeom>
              <a:avLst/>
              <a:gdLst>
                <a:gd name="T0" fmla="*/ 166 w 177"/>
                <a:gd name="T1" fmla="*/ 36 h 107"/>
                <a:gd name="T2" fmla="*/ 163 w 177"/>
                <a:gd name="T3" fmla="*/ 45 h 107"/>
                <a:gd name="T4" fmla="*/ 136 w 177"/>
                <a:gd name="T5" fmla="*/ 3 h 107"/>
                <a:gd name="T6" fmla="*/ 148 w 177"/>
                <a:gd name="T7" fmla="*/ 10 h 107"/>
                <a:gd name="T8" fmla="*/ 154 w 177"/>
                <a:gd name="T9" fmla="*/ 15 h 107"/>
                <a:gd name="T10" fmla="*/ 168 w 177"/>
                <a:gd name="T11" fmla="*/ 16 h 107"/>
                <a:gd name="T12" fmla="*/ 176 w 177"/>
                <a:gd name="T13" fmla="*/ 31 h 107"/>
                <a:gd name="T14" fmla="*/ 163 w 177"/>
                <a:gd name="T15" fmla="*/ 32 h 107"/>
                <a:gd name="T16" fmla="*/ 157 w 177"/>
                <a:gd name="T17" fmla="*/ 34 h 107"/>
                <a:gd name="T18" fmla="*/ 147 w 177"/>
                <a:gd name="T19" fmla="*/ 42 h 107"/>
                <a:gd name="T20" fmla="*/ 149 w 177"/>
                <a:gd name="T21" fmla="*/ 54 h 107"/>
                <a:gd name="T22" fmla="*/ 129 w 177"/>
                <a:gd name="T23" fmla="*/ 51 h 107"/>
                <a:gd name="T24" fmla="*/ 121 w 177"/>
                <a:gd name="T25" fmla="*/ 53 h 107"/>
                <a:gd name="T26" fmla="*/ 114 w 177"/>
                <a:gd name="T27" fmla="*/ 59 h 107"/>
                <a:gd name="T28" fmla="*/ 104 w 177"/>
                <a:gd name="T29" fmla="*/ 67 h 107"/>
                <a:gd name="T30" fmla="*/ 89 w 177"/>
                <a:gd name="T31" fmla="*/ 83 h 107"/>
                <a:gd name="T32" fmla="*/ 102 w 177"/>
                <a:gd name="T33" fmla="*/ 79 h 107"/>
                <a:gd name="T34" fmla="*/ 99 w 177"/>
                <a:gd name="T35" fmla="*/ 88 h 107"/>
                <a:gd name="T36" fmla="*/ 97 w 177"/>
                <a:gd name="T37" fmla="*/ 92 h 107"/>
                <a:gd name="T38" fmla="*/ 102 w 177"/>
                <a:gd name="T39" fmla="*/ 88 h 107"/>
                <a:gd name="T40" fmla="*/ 103 w 177"/>
                <a:gd name="T41" fmla="*/ 102 h 107"/>
                <a:gd name="T42" fmla="*/ 90 w 177"/>
                <a:gd name="T43" fmla="*/ 107 h 107"/>
                <a:gd name="T44" fmla="*/ 86 w 177"/>
                <a:gd name="T45" fmla="*/ 98 h 107"/>
                <a:gd name="T46" fmla="*/ 83 w 177"/>
                <a:gd name="T47" fmla="*/ 103 h 107"/>
                <a:gd name="T48" fmla="*/ 73 w 177"/>
                <a:gd name="T49" fmla="*/ 102 h 107"/>
                <a:gd name="T50" fmla="*/ 74 w 177"/>
                <a:gd name="T51" fmla="*/ 97 h 107"/>
                <a:gd name="T52" fmla="*/ 65 w 177"/>
                <a:gd name="T53" fmla="*/ 93 h 107"/>
                <a:gd name="T54" fmla="*/ 52 w 177"/>
                <a:gd name="T55" fmla="*/ 77 h 107"/>
                <a:gd name="T56" fmla="*/ 35 w 177"/>
                <a:gd name="T57" fmla="*/ 66 h 107"/>
                <a:gd name="T58" fmla="*/ 17 w 177"/>
                <a:gd name="T59" fmla="*/ 69 h 107"/>
                <a:gd name="T60" fmla="*/ 9 w 177"/>
                <a:gd name="T61" fmla="*/ 62 h 107"/>
                <a:gd name="T62" fmla="*/ 0 w 177"/>
                <a:gd name="T63" fmla="*/ 49 h 107"/>
                <a:gd name="T64" fmla="*/ 4 w 177"/>
                <a:gd name="T65" fmla="*/ 47 h 107"/>
                <a:gd name="T66" fmla="*/ 12 w 177"/>
                <a:gd name="T67" fmla="*/ 46 h 107"/>
                <a:gd name="T68" fmla="*/ 26 w 177"/>
                <a:gd name="T69" fmla="*/ 31 h 107"/>
                <a:gd name="T70" fmla="*/ 35 w 177"/>
                <a:gd name="T71" fmla="*/ 29 h 107"/>
                <a:gd name="T72" fmla="*/ 35 w 177"/>
                <a:gd name="T73" fmla="*/ 17 h 107"/>
                <a:gd name="T74" fmla="*/ 53 w 177"/>
                <a:gd name="T75" fmla="*/ 16 h 107"/>
                <a:gd name="T76" fmla="*/ 77 w 177"/>
                <a:gd name="T77" fmla="*/ 14 h 107"/>
                <a:gd name="T78" fmla="*/ 84 w 177"/>
                <a:gd name="T79" fmla="*/ 12 h 107"/>
                <a:gd name="T80" fmla="*/ 94 w 177"/>
                <a:gd name="T81" fmla="*/ 7 h 107"/>
                <a:gd name="T82" fmla="*/ 110 w 177"/>
                <a:gd name="T83" fmla="*/ 5 h 107"/>
                <a:gd name="T84" fmla="*/ 105 w 177"/>
                <a:gd name="T85" fmla="*/ 12 h 107"/>
                <a:gd name="T86" fmla="*/ 109 w 177"/>
                <a:gd name="T87" fmla="*/ 15 h 107"/>
                <a:gd name="T88" fmla="*/ 112 w 177"/>
                <a:gd name="T89" fmla="*/ 9 h 107"/>
                <a:gd name="T90" fmla="*/ 117 w 177"/>
                <a:gd name="T91" fmla="*/ 6 h 107"/>
                <a:gd name="T92" fmla="*/ 131 w 177"/>
                <a:gd name="T93" fmla="*/ 0 h 107"/>
                <a:gd name="T94" fmla="*/ 77 w 177"/>
                <a:gd name="T95" fmla="*/ 98 h 107"/>
                <a:gd name="T96" fmla="*/ 79 w 177"/>
                <a:gd name="T97" fmla="*/ 101 h 107"/>
                <a:gd name="T98" fmla="*/ 77 w 177"/>
                <a:gd name="T99" fmla="*/ 98 h 107"/>
                <a:gd name="T100" fmla="*/ 71 w 177"/>
                <a:gd name="T101" fmla="*/ 99 h 107"/>
                <a:gd name="T102" fmla="*/ 70 w 177"/>
                <a:gd name="T103" fmla="*/ 98 h 107"/>
                <a:gd name="T104" fmla="*/ 70 w 177"/>
                <a:gd name="T105" fmla="*/ 98 h 107"/>
                <a:gd name="T106" fmla="*/ 71 w 177"/>
                <a:gd name="T107" fmla="*/ 9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107">
                  <a:moveTo>
                    <a:pt x="163" y="45"/>
                  </a:moveTo>
                  <a:lnTo>
                    <a:pt x="160" y="37"/>
                  </a:lnTo>
                  <a:lnTo>
                    <a:pt x="164" y="36"/>
                  </a:lnTo>
                  <a:lnTo>
                    <a:pt x="166" y="36"/>
                  </a:lnTo>
                  <a:lnTo>
                    <a:pt x="164" y="40"/>
                  </a:lnTo>
                  <a:lnTo>
                    <a:pt x="164" y="44"/>
                  </a:lnTo>
                  <a:lnTo>
                    <a:pt x="164" y="44"/>
                  </a:lnTo>
                  <a:lnTo>
                    <a:pt x="163" y="45"/>
                  </a:lnTo>
                  <a:close/>
                  <a:moveTo>
                    <a:pt x="131" y="0"/>
                  </a:moveTo>
                  <a:lnTo>
                    <a:pt x="131" y="2"/>
                  </a:lnTo>
                  <a:lnTo>
                    <a:pt x="135" y="1"/>
                  </a:lnTo>
                  <a:lnTo>
                    <a:pt x="136" y="3"/>
                  </a:lnTo>
                  <a:lnTo>
                    <a:pt x="138" y="2"/>
                  </a:lnTo>
                  <a:lnTo>
                    <a:pt x="140" y="6"/>
                  </a:lnTo>
                  <a:lnTo>
                    <a:pt x="148" y="7"/>
                  </a:lnTo>
                  <a:lnTo>
                    <a:pt x="148" y="10"/>
                  </a:lnTo>
                  <a:lnTo>
                    <a:pt x="145" y="11"/>
                  </a:lnTo>
                  <a:lnTo>
                    <a:pt x="148" y="15"/>
                  </a:lnTo>
                  <a:lnTo>
                    <a:pt x="150" y="13"/>
                  </a:lnTo>
                  <a:lnTo>
                    <a:pt x="154" y="15"/>
                  </a:lnTo>
                  <a:lnTo>
                    <a:pt x="158" y="13"/>
                  </a:lnTo>
                  <a:lnTo>
                    <a:pt x="158" y="16"/>
                  </a:lnTo>
                  <a:lnTo>
                    <a:pt x="161" y="15"/>
                  </a:lnTo>
                  <a:lnTo>
                    <a:pt x="168" y="16"/>
                  </a:lnTo>
                  <a:lnTo>
                    <a:pt x="172" y="21"/>
                  </a:lnTo>
                  <a:lnTo>
                    <a:pt x="177" y="23"/>
                  </a:lnTo>
                  <a:lnTo>
                    <a:pt x="177" y="23"/>
                  </a:lnTo>
                  <a:lnTo>
                    <a:pt x="176" y="31"/>
                  </a:lnTo>
                  <a:lnTo>
                    <a:pt x="172" y="31"/>
                  </a:lnTo>
                  <a:lnTo>
                    <a:pt x="171" y="33"/>
                  </a:lnTo>
                  <a:lnTo>
                    <a:pt x="169" y="29"/>
                  </a:lnTo>
                  <a:lnTo>
                    <a:pt x="163" y="32"/>
                  </a:lnTo>
                  <a:lnTo>
                    <a:pt x="162" y="31"/>
                  </a:lnTo>
                  <a:lnTo>
                    <a:pt x="159" y="31"/>
                  </a:lnTo>
                  <a:lnTo>
                    <a:pt x="158" y="31"/>
                  </a:lnTo>
                  <a:lnTo>
                    <a:pt x="157" y="34"/>
                  </a:lnTo>
                  <a:lnTo>
                    <a:pt x="153" y="35"/>
                  </a:lnTo>
                  <a:lnTo>
                    <a:pt x="151" y="38"/>
                  </a:lnTo>
                  <a:lnTo>
                    <a:pt x="146" y="40"/>
                  </a:lnTo>
                  <a:lnTo>
                    <a:pt x="147" y="42"/>
                  </a:lnTo>
                  <a:lnTo>
                    <a:pt x="147" y="42"/>
                  </a:lnTo>
                  <a:lnTo>
                    <a:pt x="148" y="43"/>
                  </a:lnTo>
                  <a:lnTo>
                    <a:pt x="148" y="43"/>
                  </a:lnTo>
                  <a:lnTo>
                    <a:pt x="149" y="54"/>
                  </a:lnTo>
                  <a:lnTo>
                    <a:pt x="149" y="54"/>
                  </a:lnTo>
                  <a:lnTo>
                    <a:pt x="141" y="54"/>
                  </a:lnTo>
                  <a:lnTo>
                    <a:pt x="133" y="51"/>
                  </a:lnTo>
                  <a:lnTo>
                    <a:pt x="129" y="51"/>
                  </a:lnTo>
                  <a:lnTo>
                    <a:pt x="128" y="49"/>
                  </a:lnTo>
                  <a:lnTo>
                    <a:pt x="125" y="47"/>
                  </a:lnTo>
                  <a:lnTo>
                    <a:pt x="121" y="53"/>
                  </a:lnTo>
                  <a:lnTo>
                    <a:pt x="121" y="53"/>
                  </a:lnTo>
                  <a:lnTo>
                    <a:pt x="121" y="54"/>
                  </a:lnTo>
                  <a:lnTo>
                    <a:pt x="121" y="54"/>
                  </a:lnTo>
                  <a:lnTo>
                    <a:pt x="119" y="56"/>
                  </a:lnTo>
                  <a:lnTo>
                    <a:pt x="114" y="59"/>
                  </a:lnTo>
                  <a:lnTo>
                    <a:pt x="113" y="61"/>
                  </a:lnTo>
                  <a:lnTo>
                    <a:pt x="106" y="61"/>
                  </a:lnTo>
                  <a:lnTo>
                    <a:pt x="104" y="60"/>
                  </a:lnTo>
                  <a:lnTo>
                    <a:pt x="104" y="67"/>
                  </a:lnTo>
                  <a:lnTo>
                    <a:pt x="99" y="67"/>
                  </a:lnTo>
                  <a:lnTo>
                    <a:pt x="97" y="71"/>
                  </a:lnTo>
                  <a:lnTo>
                    <a:pt x="93" y="73"/>
                  </a:lnTo>
                  <a:lnTo>
                    <a:pt x="89" y="83"/>
                  </a:lnTo>
                  <a:lnTo>
                    <a:pt x="91" y="85"/>
                  </a:lnTo>
                  <a:lnTo>
                    <a:pt x="95" y="85"/>
                  </a:lnTo>
                  <a:lnTo>
                    <a:pt x="95" y="87"/>
                  </a:lnTo>
                  <a:lnTo>
                    <a:pt x="102" y="79"/>
                  </a:lnTo>
                  <a:lnTo>
                    <a:pt x="106" y="83"/>
                  </a:lnTo>
                  <a:lnTo>
                    <a:pt x="102" y="88"/>
                  </a:lnTo>
                  <a:lnTo>
                    <a:pt x="98" y="85"/>
                  </a:lnTo>
                  <a:lnTo>
                    <a:pt x="99" y="88"/>
                  </a:lnTo>
                  <a:lnTo>
                    <a:pt x="96" y="88"/>
                  </a:lnTo>
                  <a:lnTo>
                    <a:pt x="99" y="90"/>
                  </a:lnTo>
                  <a:lnTo>
                    <a:pt x="97" y="92"/>
                  </a:lnTo>
                  <a:lnTo>
                    <a:pt x="97" y="92"/>
                  </a:lnTo>
                  <a:lnTo>
                    <a:pt x="97" y="93"/>
                  </a:lnTo>
                  <a:lnTo>
                    <a:pt x="97" y="93"/>
                  </a:lnTo>
                  <a:lnTo>
                    <a:pt x="101" y="94"/>
                  </a:lnTo>
                  <a:lnTo>
                    <a:pt x="102" y="88"/>
                  </a:lnTo>
                  <a:lnTo>
                    <a:pt x="105" y="90"/>
                  </a:lnTo>
                  <a:lnTo>
                    <a:pt x="107" y="96"/>
                  </a:lnTo>
                  <a:lnTo>
                    <a:pt x="107" y="101"/>
                  </a:lnTo>
                  <a:lnTo>
                    <a:pt x="103" y="102"/>
                  </a:lnTo>
                  <a:lnTo>
                    <a:pt x="99" y="100"/>
                  </a:lnTo>
                  <a:lnTo>
                    <a:pt x="98" y="106"/>
                  </a:lnTo>
                  <a:lnTo>
                    <a:pt x="95" y="105"/>
                  </a:lnTo>
                  <a:lnTo>
                    <a:pt x="90" y="107"/>
                  </a:lnTo>
                  <a:lnTo>
                    <a:pt x="90" y="106"/>
                  </a:lnTo>
                  <a:lnTo>
                    <a:pt x="89" y="106"/>
                  </a:lnTo>
                  <a:lnTo>
                    <a:pt x="88" y="97"/>
                  </a:lnTo>
                  <a:lnTo>
                    <a:pt x="86" y="98"/>
                  </a:lnTo>
                  <a:lnTo>
                    <a:pt x="86" y="100"/>
                  </a:lnTo>
                  <a:lnTo>
                    <a:pt x="84" y="101"/>
                  </a:lnTo>
                  <a:lnTo>
                    <a:pt x="85" y="102"/>
                  </a:lnTo>
                  <a:lnTo>
                    <a:pt x="83" y="103"/>
                  </a:lnTo>
                  <a:lnTo>
                    <a:pt x="84" y="106"/>
                  </a:lnTo>
                  <a:lnTo>
                    <a:pt x="79" y="107"/>
                  </a:lnTo>
                  <a:lnTo>
                    <a:pt x="78" y="102"/>
                  </a:lnTo>
                  <a:lnTo>
                    <a:pt x="73" y="102"/>
                  </a:lnTo>
                  <a:lnTo>
                    <a:pt x="70" y="100"/>
                  </a:lnTo>
                  <a:lnTo>
                    <a:pt x="70" y="98"/>
                  </a:lnTo>
                  <a:lnTo>
                    <a:pt x="72" y="96"/>
                  </a:lnTo>
                  <a:lnTo>
                    <a:pt x="74" y="97"/>
                  </a:lnTo>
                  <a:lnTo>
                    <a:pt x="75" y="93"/>
                  </a:lnTo>
                  <a:lnTo>
                    <a:pt x="73" y="91"/>
                  </a:lnTo>
                  <a:lnTo>
                    <a:pt x="68" y="95"/>
                  </a:lnTo>
                  <a:lnTo>
                    <a:pt x="65" y="93"/>
                  </a:lnTo>
                  <a:lnTo>
                    <a:pt x="65" y="86"/>
                  </a:lnTo>
                  <a:lnTo>
                    <a:pt x="64" y="85"/>
                  </a:lnTo>
                  <a:lnTo>
                    <a:pt x="64" y="79"/>
                  </a:lnTo>
                  <a:lnTo>
                    <a:pt x="52" y="77"/>
                  </a:lnTo>
                  <a:lnTo>
                    <a:pt x="47" y="68"/>
                  </a:lnTo>
                  <a:lnTo>
                    <a:pt x="40" y="64"/>
                  </a:lnTo>
                  <a:lnTo>
                    <a:pt x="39" y="67"/>
                  </a:lnTo>
                  <a:lnTo>
                    <a:pt x="35" y="66"/>
                  </a:lnTo>
                  <a:lnTo>
                    <a:pt x="30" y="70"/>
                  </a:lnTo>
                  <a:lnTo>
                    <a:pt x="26" y="68"/>
                  </a:lnTo>
                  <a:lnTo>
                    <a:pt x="22" y="70"/>
                  </a:lnTo>
                  <a:lnTo>
                    <a:pt x="17" y="69"/>
                  </a:lnTo>
                  <a:lnTo>
                    <a:pt x="12" y="70"/>
                  </a:lnTo>
                  <a:lnTo>
                    <a:pt x="11" y="65"/>
                  </a:lnTo>
                  <a:lnTo>
                    <a:pt x="9" y="65"/>
                  </a:lnTo>
                  <a:lnTo>
                    <a:pt x="9" y="62"/>
                  </a:lnTo>
                  <a:lnTo>
                    <a:pt x="2" y="59"/>
                  </a:lnTo>
                  <a:lnTo>
                    <a:pt x="1" y="55"/>
                  </a:lnTo>
                  <a:lnTo>
                    <a:pt x="2" y="50"/>
                  </a:lnTo>
                  <a:lnTo>
                    <a:pt x="0" y="49"/>
                  </a:lnTo>
                  <a:lnTo>
                    <a:pt x="1" y="47"/>
                  </a:lnTo>
                  <a:lnTo>
                    <a:pt x="1" y="47"/>
                  </a:lnTo>
                  <a:lnTo>
                    <a:pt x="4" y="47"/>
                  </a:lnTo>
                  <a:lnTo>
                    <a:pt x="4" y="47"/>
                  </a:lnTo>
                  <a:lnTo>
                    <a:pt x="4" y="47"/>
                  </a:lnTo>
                  <a:lnTo>
                    <a:pt x="4" y="47"/>
                  </a:lnTo>
                  <a:lnTo>
                    <a:pt x="8" y="45"/>
                  </a:lnTo>
                  <a:lnTo>
                    <a:pt x="12" y="46"/>
                  </a:lnTo>
                  <a:lnTo>
                    <a:pt x="14" y="40"/>
                  </a:lnTo>
                  <a:lnTo>
                    <a:pt x="13" y="36"/>
                  </a:lnTo>
                  <a:lnTo>
                    <a:pt x="23" y="36"/>
                  </a:lnTo>
                  <a:lnTo>
                    <a:pt x="26" y="31"/>
                  </a:lnTo>
                  <a:lnTo>
                    <a:pt x="30" y="32"/>
                  </a:lnTo>
                  <a:lnTo>
                    <a:pt x="31" y="35"/>
                  </a:lnTo>
                  <a:lnTo>
                    <a:pt x="34" y="34"/>
                  </a:lnTo>
                  <a:lnTo>
                    <a:pt x="35" y="29"/>
                  </a:lnTo>
                  <a:lnTo>
                    <a:pt x="32" y="22"/>
                  </a:lnTo>
                  <a:lnTo>
                    <a:pt x="35" y="19"/>
                  </a:lnTo>
                  <a:lnTo>
                    <a:pt x="35" y="17"/>
                  </a:lnTo>
                  <a:lnTo>
                    <a:pt x="35" y="17"/>
                  </a:lnTo>
                  <a:lnTo>
                    <a:pt x="40" y="18"/>
                  </a:lnTo>
                  <a:lnTo>
                    <a:pt x="45" y="16"/>
                  </a:lnTo>
                  <a:lnTo>
                    <a:pt x="49" y="18"/>
                  </a:lnTo>
                  <a:lnTo>
                    <a:pt x="53" y="16"/>
                  </a:lnTo>
                  <a:lnTo>
                    <a:pt x="55" y="18"/>
                  </a:lnTo>
                  <a:lnTo>
                    <a:pt x="60" y="18"/>
                  </a:lnTo>
                  <a:lnTo>
                    <a:pt x="70" y="16"/>
                  </a:lnTo>
                  <a:lnTo>
                    <a:pt x="77" y="14"/>
                  </a:lnTo>
                  <a:lnTo>
                    <a:pt x="79" y="11"/>
                  </a:lnTo>
                  <a:lnTo>
                    <a:pt x="83" y="12"/>
                  </a:lnTo>
                  <a:lnTo>
                    <a:pt x="84" y="10"/>
                  </a:lnTo>
                  <a:lnTo>
                    <a:pt x="84" y="12"/>
                  </a:lnTo>
                  <a:lnTo>
                    <a:pt x="86" y="9"/>
                  </a:lnTo>
                  <a:lnTo>
                    <a:pt x="92" y="11"/>
                  </a:lnTo>
                  <a:lnTo>
                    <a:pt x="90" y="11"/>
                  </a:lnTo>
                  <a:lnTo>
                    <a:pt x="94" y="7"/>
                  </a:lnTo>
                  <a:lnTo>
                    <a:pt x="105" y="5"/>
                  </a:lnTo>
                  <a:lnTo>
                    <a:pt x="108" y="2"/>
                  </a:lnTo>
                  <a:lnTo>
                    <a:pt x="111" y="3"/>
                  </a:lnTo>
                  <a:lnTo>
                    <a:pt x="110" y="5"/>
                  </a:lnTo>
                  <a:lnTo>
                    <a:pt x="113" y="7"/>
                  </a:lnTo>
                  <a:lnTo>
                    <a:pt x="109" y="7"/>
                  </a:lnTo>
                  <a:lnTo>
                    <a:pt x="105" y="10"/>
                  </a:lnTo>
                  <a:lnTo>
                    <a:pt x="105" y="12"/>
                  </a:lnTo>
                  <a:lnTo>
                    <a:pt x="108" y="12"/>
                  </a:lnTo>
                  <a:lnTo>
                    <a:pt x="108" y="16"/>
                  </a:lnTo>
                  <a:lnTo>
                    <a:pt x="109" y="14"/>
                  </a:lnTo>
                  <a:lnTo>
                    <a:pt x="109" y="15"/>
                  </a:lnTo>
                  <a:lnTo>
                    <a:pt x="111" y="13"/>
                  </a:lnTo>
                  <a:lnTo>
                    <a:pt x="110" y="12"/>
                  </a:lnTo>
                  <a:lnTo>
                    <a:pt x="111" y="12"/>
                  </a:lnTo>
                  <a:lnTo>
                    <a:pt x="112" y="9"/>
                  </a:lnTo>
                  <a:lnTo>
                    <a:pt x="114" y="9"/>
                  </a:lnTo>
                  <a:lnTo>
                    <a:pt x="112" y="8"/>
                  </a:lnTo>
                  <a:lnTo>
                    <a:pt x="116" y="8"/>
                  </a:lnTo>
                  <a:lnTo>
                    <a:pt x="117" y="6"/>
                  </a:lnTo>
                  <a:lnTo>
                    <a:pt x="121" y="6"/>
                  </a:lnTo>
                  <a:lnTo>
                    <a:pt x="125" y="2"/>
                  </a:lnTo>
                  <a:lnTo>
                    <a:pt x="128" y="2"/>
                  </a:lnTo>
                  <a:lnTo>
                    <a:pt x="131" y="0"/>
                  </a:lnTo>
                  <a:close/>
                  <a:moveTo>
                    <a:pt x="77" y="98"/>
                  </a:moveTo>
                  <a:lnTo>
                    <a:pt x="77" y="98"/>
                  </a:lnTo>
                  <a:lnTo>
                    <a:pt x="77" y="98"/>
                  </a:lnTo>
                  <a:lnTo>
                    <a:pt x="77" y="98"/>
                  </a:lnTo>
                  <a:lnTo>
                    <a:pt x="77" y="98"/>
                  </a:lnTo>
                  <a:lnTo>
                    <a:pt x="79" y="98"/>
                  </a:lnTo>
                  <a:lnTo>
                    <a:pt x="79" y="98"/>
                  </a:lnTo>
                  <a:lnTo>
                    <a:pt x="79" y="101"/>
                  </a:lnTo>
                  <a:lnTo>
                    <a:pt x="78" y="102"/>
                  </a:lnTo>
                  <a:lnTo>
                    <a:pt x="77" y="98"/>
                  </a:lnTo>
                  <a:lnTo>
                    <a:pt x="77" y="98"/>
                  </a:lnTo>
                  <a:lnTo>
                    <a:pt x="77" y="98"/>
                  </a:lnTo>
                  <a:close/>
                  <a:moveTo>
                    <a:pt x="71" y="98"/>
                  </a:moveTo>
                  <a:lnTo>
                    <a:pt x="71" y="98"/>
                  </a:lnTo>
                  <a:lnTo>
                    <a:pt x="71" y="98"/>
                  </a:lnTo>
                  <a:lnTo>
                    <a:pt x="71" y="99"/>
                  </a:lnTo>
                  <a:lnTo>
                    <a:pt x="71" y="99"/>
                  </a:lnTo>
                  <a:lnTo>
                    <a:pt x="70" y="100"/>
                  </a:lnTo>
                  <a:lnTo>
                    <a:pt x="70" y="100"/>
                  </a:lnTo>
                  <a:lnTo>
                    <a:pt x="70" y="98"/>
                  </a:lnTo>
                  <a:lnTo>
                    <a:pt x="70" y="98"/>
                  </a:lnTo>
                  <a:lnTo>
                    <a:pt x="70" y="98"/>
                  </a:lnTo>
                  <a:lnTo>
                    <a:pt x="70" y="98"/>
                  </a:lnTo>
                  <a:lnTo>
                    <a:pt x="70" y="98"/>
                  </a:lnTo>
                  <a:lnTo>
                    <a:pt x="70" y="98"/>
                  </a:lnTo>
                  <a:lnTo>
                    <a:pt x="70" y="98"/>
                  </a:lnTo>
                  <a:lnTo>
                    <a:pt x="70" y="98"/>
                  </a:lnTo>
                  <a:lnTo>
                    <a:pt x="71" y="9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3" name="Freeform 9">
              <a:extLst>
                <a:ext uri="{FF2B5EF4-FFF2-40B4-BE49-F238E27FC236}">
                  <a16:creationId xmlns:a16="http://schemas.microsoft.com/office/drawing/2014/main" id="{020E79A3-D5C5-4CBF-BD14-5E2ABFFD5803}"/>
                </a:ext>
              </a:extLst>
            </p:cNvPr>
            <p:cNvSpPr>
              <a:spLocks noEditPoints="1"/>
            </p:cNvSpPr>
            <p:nvPr/>
          </p:nvSpPr>
          <p:spPr bwMode="auto">
            <a:xfrm>
              <a:off x="9912350" y="2322513"/>
              <a:ext cx="873125" cy="690563"/>
            </a:xfrm>
            <a:custGeom>
              <a:avLst/>
              <a:gdLst>
                <a:gd name="T0" fmla="*/ 423 w 550"/>
                <a:gd name="T1" fmla="*/ 87 h 435"/>
                <a:gd name="T2" fmla="*/ 460 w 550"/>
                <a:gd name="T3" fmla="*/ 66 h 435"/>
                <a:gd name="T4" fmla="*/ 461 w 550"/>
                <a:gd name="T5" fmla="*/ 82 h 435"/>
                <a:gd name="T6" fmla="*/ 441 w 550"/>
                <a:gd name="T7" fmla="*/ 62 h 435"/>
                <a:gd name="T8" fmla="*/ 301 w 550"/>
                <a:gd name="T9" fmla="*/ 60 h 435"/>
                <a:gd name="T10" fmla="*/ 310 w 550"/>
                <a:gd name="T11" fmla="*/ 58 h 435"/>
                <a:gd name="T12" fmla="*/ 33 w 550"/>
                <a:gd name="T13" fmla="*/ 49 h 435"/>
                <a:gd name="T14" fmla="*/ 63 w 550"/>
                <a:gd name="T15" fmla="*/ 34 h 435"/>
                <a:gd name="T16" fmla="*/ 82 w 550"/>
                <a:gd name="T17" fmla="*/ 28 h 435"/>
                <a:gd name="T18" fmla="*/ 123 w 550"/>
                <a:gd name="T19" fmla="*/ 35 h 435"/>
                <a:gd name="T20" fmla="*/ 178 w 550"/>
                <a:gd name="T21" fmla="*/ 19 h 435"/>
                <a:gd name="T22" fmla="*/ 219 w 550"/>
                <a:gd name="T23" fmla="*/ 3 h 435"/>
                <a:gd name="T24" fmla="*/ 248 w 550"/>
                <a:gd name="T25" fmla="*/ 29 h 435"/>
                <a:gd name="T26" fmla="*/ 299 w 550"/>
                <a:gd name="T27" fmla="*/ 54 h 435"/>
                <a:gd name="T28" fmla="*/ 315 w 550"/>
                <a:gd name="T29" fmla="*/ 61 h 435"/>
                <a:gd name="T30" fmla="*/ 336 w 550"/>
                <a:gd name="T31" fmla="*/ 50 h 435"/>
                <a:gd name="T32" fmla="*/ 333 w 550"/>
                <a:gd name="T33" fmla="*/ 39 h 435"/>
                <a:gd name="T34" fmla="*/ 350 w 550"/>
                <a:gd name="T35" fmla="*/ 16 h 435"/>
                <a:gd name="T36" fmla="*/ 400 w 550"/>
                <a:gd name="T37" fmla="*/ 8 h 435"/>
                <a:gd name="T38" fmla="*/ 419 w 550"/>
                <a:gd name="T39" fmla="*/ 35 h 435"/>
                <a:gd name="T40" fmla="*/ 407 w 550"/>
                <a:gd name="T41" fmla="*/ 53 h 435"/>
                <a:gd name="T42" fmla="*/ 430 w 550"/>
                <a:gd name="T43" fmla="*/ 74 h 435"/>
                <a:gd name="T44" fmla="*/ 425 w 550"/>
                <a:gd name="T45" fmla="*/ 84 h 435"/>
                <a:gd name="T46" fmla="*/ 415 w 550"/>
                <a:gd name="T47" fmla="*/ 102 h 435"/>
                <a:gd name="T48" fmla="*/ 413 w 550"/>
                <a:gd name="T49" fmla="*/ 127 h 435"/>
                <a:gd name="T50" fmla="*/ 435 w 550"/>
                <a:gd name="T51" fmla="*/ 171 h 435"/>
                <a:gd name="T52" fmla="*/ 449 w 550"/>
                <a:gd name="T53" fmla="*/ 171 h 435"/>
                <a:gd name="T54" fmla="*/ 499 w 550"/>
                <a:gd name="T55" fmla="*/ 160 h 435"/>
                <a:gd name="T56" fmla="*/ 531 w 550"/>
                <a:gd name="T57" fmla="*/ 183 h 435"/>
                <a:gd name="T58" fmla="*/ 540 w 550"/>
                <a:gd name="T59" fmla="*/ 222 h 435"/>
                <a:gd name="T60" fmla="*/ 533 w 550"/>
                <a:gd name="T61" fmla="*/ 254 h 435"/>
                <a:gd name="T62" fmla="*/ 520 w 550"/>
                <a:gd name="T63" fmla="*/ 294 h 435"/>
                <a:gd name="T64" fmla="*/ 477 w 550"/>
                <a:gd name="T65" fmla="*/ 293 h 435"/>
                <a:gd name="T66" fmla="*/ 452 w 550"/>
                <a:gd name="T67" fmla="*/ 273 h 435"/>
                <a:gd name="T68" fmla="*/ 396 w 550"/>
                <a:gd name="T69" fmla="*/ 274 h 435"/>
                <a:gd name="T70" fmla="*/ 369 w 550"/>
                <a:gd name="T71" fmla="*/ 287 h 435"/>
                <a:gd name="T72" fmla="*/ 346 w 550"/>
                <a:gd name="T73" fmla="*/ 302 h 435"/>
                <a:gd name="T74" fmla="*/ 298 w 550"/>
                <a:gd name="T75" fmla="*/ 351 h 435"/>
                <a:gd name="T76" fmla="*/ 289 w 550"/>
                <a:gd name="T77" fmla="*/ 360 h 435"/>
                <a:gd name="T78" fmla="*/ 267 w 550"/>
                <a:gd name="T79" fmla="*/ 403 h 435"/>
                <a:gd name="T80" fmla="*/ 242 w 550"/>
                <a:gd name="T81" fmla="*/ 409 h 435"/>
                <a:gd name="T82" fmla="*/ 216 w 550"/>
                <a:gd name="T83" fmla="*/ 430 h 435"/>
                <a:gd name="T84" fmla="*/ 188 w 550"/>
                <a:gd name="T85" fmla="*/ 430 h 435"/>
                <a:gd name="T86" fmla="*/ 167 w 550"/>
                <a:gd name="T87" fmla="*/ 417 h 435"/>
                <a:gd name="T88" fmla="*/ 147 w 550"/>
                <a:gd name="T89" fmla="*/ 409 h 435"/>
                <a:gd name="T90" fmla="*/ 113 w 550"/>
                <a:gd name="T91" fmla="*/ 405 h 435"/>
                <a:gd name="T92" fmla="*/ 103 w 550"/>
                <a:gd name="T93" fmla="*/ 391 h 435"/>
                <a:gd name="T94" fmla="*/ 68 w 550"/>
                <a:gd name="T95" fmla="*/ 392 h 435"/>
                <a:gd name="T96" fmla="*/ 28 w 550"/>
                <a:gd name="T97" fmla="*/ 411 h 435"/>
                <a:gd name="T98" fmla="*/ 24 w 550"/>
                <a:gd name="T99" fmla="*/ 368 h 435"/>
                <a:gd name="T100" fmla="*/ 22 w 550"/>
                <a:gd name="T101" fmla="*/ 306 h 435"/>
                <a:gd name="T102" fmla="*/ 62 w 550"/>
                <a:gd name="T103" fmla="*/ 273 h 435"/>
                <a:gd name="T104" fmla="*/ 92 w 550"/>
                <a:gd name="T105" fmla="*/ 231 h 435"/>
                <a:gd name="T106" fmla="*/ 51 w 550"/>
                <a:gd name="T107" fmla="*/ 177 h 435"/>
                <a:gd name="T108" fmla="*/ 11 w 550"/>
                <a:gd name="T109" fmla="*/ 165 h 435"/>
                <a:gd name="T110" fmla="*/ 29 w 550"/>
                <a:gd name="T111" fmla="*/ 140 h 435"/>
                <a:gd name="T112" fmla="*/ 27 w 550"/>
                <a:gd name="T113" fmla="*/ 108 h 435"/>
                <a:gd name="T114" fmla="*/ 4 w 550"/>
                <a:gd name="T115" fmla="*/ 91 h 435"/>
                <a:gd name="T116" fmla="*/ 25 w 550"/>
                <a:gd name="T117" fmla="*/ 4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0" h="435">
                  <a:moveTo>
                    <a:pt x="429" y="88"/>
                  </a:moveTo>
                  <a:lnTo>
                    <a:pt x="431" y="90"/>
                  </a:lnTo>
                  <a:lnTo>
                    <a:pt x="428" y="89"/>
                  </a:lnTo>
                  <a:lnTo>
                    <a:pt x="428" y="89"/>
                  </a:lnTo>
                  <a:lnTo>
                    <a:pt x="429" y="88"/>
                  </a:lnTo>
                  <a:close/>
                  <a:moveTo>
                    <a:pt x="424" y="88"/>
                  </a:moveTo>
                  <a:lnTo>
                    <a:pt x="423" y="89"/>
                  </a:lnTo>
                  <a:lnTo>
                    <a:pt x="423" y="89"/>
                  </a:lnTo>
                  <a:lnTo>
                    <a:pt x="423" y="88"/>
                  </a:lnTo>
                  <a:lnTo>
                    <a:pt x="423" y="88"/>
                  </a:lnTo>
                  <a:lnTo>
                    <a:pt x="423" y="88"/>
                  </a:lnTo>
                  <a:lnTo>
                    <a:pt x="423" y="88"/>
                  </a:lnTo>
                  <a:lnTo>
                    <a:pt x="423" y="87"/>
                  </a:lnTo>
                  <a:lnTo>
                    <a:pt x="423" y="87"/>
                  </a:lnTo>
                  <a:lnTo>
                    <a:pt x="423" y="87"/>
                  </a:lnTo>
                  <a:lnTo>
                    <a:pt x="423" y="87"/>
                  </a:lnTo>
                  <a:lnTo>
                    <a:pt x="424" y="87"/>
                  </a:lnTo>
                  <a:lnTo>
                    <a:pt x="424" y="87"/>
                  </a:lnTo>
                  <a:lnTo>
                    <a:pt x="424" y="88"/>
                  </a:lnTo>
                  <a:lnTo>
                    <a:pt x="424" y="88"/>
                  </a:lnTo>
                  <a:lnTo>
                    <a:pt x="424" y="88"/>
                  </a:lnTo>
                  <a:close/>
                  <a:moveTo>
                    <a:pt x="441" y="63"/>
                  </a:moveTo>
                  <a:lnTo>
                    <a:pt x="441" y="63"/>
                  </a:lnTo>
                  <a:lnTo>
                    <a:pt x="441" y="63"/>
                  </a:lnTo>
                  <a:lnTo>
                    <a:pt x="451" y="62"/>
                  </a:lnTo>
                  <a:lnTo>
                    <a:pt x="460" y="66"/>
                  </a:lnTo>
                  <a:lnTo>
                    <a:pt x="464" y="65"/>
                  </a:lnTo>
                  <a:lnTo>
                    <a:pt x="466" y="68"/>
                  </a:lnTo>
                  <a:lnTo>
                    <a:pt x="469" y="67"/>
                  </a:lnTo>
                  <a:lnTo>
                    <a:pt x="467" y="72"/>
                  </a:lnTo>
                  <a:lnTo>
                    <a:pt x="466" y="73"/>
                  </a:lnTo>
                  <a:lnTo>
                    <a:pt x="464" y="73"/>
                  </a:lnTo>
                  <a:lnTo>
                    <a:pt x="463" y="76"/>
                  </a:lnTo>
                  <a:lnTo>
                    <a:pt x="467" y="80"/>
                  </a:lnTo>
                  <a:lnTo>
                    <a:pt x="472" y="77"/>
                  </a:lnTo>
                  <a:lnTo>
                    <a:pt x="473" y="82"/>
                  </a:lnTo>
                  <a:lnTo>
                    <a:pt x="470" y="84"/>
                  </a:lnTo>
                  <a:lnTo>
                    <a:pt x="469" y="82"/>
                  </a:lnTo>
                  <a:lnTo>
                    <a:pt x="461" y="82"/>
                  </a:lnTo>
                  <a:lnTo>
                    <a:pt x="458" y="79"/>
                  </a:lnTo>
                  <a:lnTo>
                    <a:pt x="453" y="79"/>
                  </a:lnTo>
                  <a:lnTo>
                    <a:pt x="452" y="81"/>
                  </a:lnTo>
                  <a:lnTo>
                    <a:pt x="447" y="80"/>
                  </a:lnTo>
                  <a:lnTo>
                    <a:pt x="445" y="76"/>
                  </a:lnTo>
                  <a:lnTo>
                    <a:pt x="441" y="74"/>
                  </a:lnTo>
                  <a:lnTo>
                    <a:pt x="437" y="70"/>
                  </a:lnTo>
                  <a:lnTo>
                    <a:pt x="440" y="64"/>
                  </a:lnTo>
                  <a:lnTo>
                    <a:pt x="440" y="64"/>
                  </a:lnTo>
                  <a:lnTo>
                    <a:pt x="440" y="62"/>
                  </a:lnTo>
                  <a:lnTo>
                    <a:pt x="440" y="62"/>
                  </a:lnTo>
                  <a:lnTo>
                    <a:pt x="441" y="62"/>
                  </a:lnTo>
                  <a:lnTo>
                    <a:pt x="441" y="62"/>
                  </a:lnTo>
                  <a:lnTo>
                    <a:pt x="441" y="63"/>
                  </a:lnTo>
                  <a:close/>
                  <a:moveTo>
                    <a:pt x="301" y="58"/>
                  </a:moveTo>
                  <a:lnTo>
                    <a:pt x="302" y="58"/>
                  </a:lnTo>
                  <a:lnTo>
                    <a:pt x="302" y="58"/>
                  </a:lnTo>
                  <a:lnTo>
                    <a:pt x="302" y="58"/>
                  </a:lnTo>
                  <a:lnTo>
                    <a:pt x="302" y="58"/>
                  </a:lnTo>
                  <a:lnTo>
                    <a:pt x="302" y="58"/>
                  </a:lnTo>
                  <a:lnTo>
                    <a:pt x="302" y="58"/>
                  </a:lnTo>
                  <a:lnTo>
                    <a:pt x="302" y="58"/>
                  </a:lnTo>
                  <a:lnTo>
                    <a:pt x="302" y="58"/>
                  </a:lnTo>
                  <a:lnTo>
                    <a:pt x="302" y="59"/>
                  </a:lnTo>
                  <a:lnTo>
                    <a:pt x="302" y="59"/>
                  </a:lnTo>
                  <a:lnTo>
                    <a:pt x="301" y="60"/>
                  </a:lnTo>
                  <a:lnTo>
                    <a:pt x="301" y="60"/>
                  </a:lnTo>
                  <a:lnTo>
                    <a:pt x="301" y="58"/>
                  </a:lnTo>
                  <a:lnTo>
                    <a:pt x="301" y="58"/>
                  </a:lnTo>
                  <a:lnTo>
                    <a:pt x="301" y="58"/>
                  </a:lnTo>
                  <a:lnTo>
                    <a:pt x="301" y="58"/>
                  </a:lnTo>
                  <a:lnTo>
                    <a:pt x="301" y="58"/>
                  </a:lnTo>
                  <a:lnTo>
                    <a:pt x="301" y="58"/>
                  </a:lnTo>
                  <a:lnTo>
                    <a:pt x="301" y="58"/>
                  </a:lnTo>
                  <a:lnTo>
                    <a:pt x="301" y="58"/>
                  </a:lnTo>
                  <a:lnTo>
                    <a:pt x="301" y="58"/>
                  </a:lnTo>
                  <a:close/>
                  <a:moveTo>
                    <a:pt x="309" y="58"/>
                  </a:moveTo>
                  <a:lnTo>
                    <a:pt x="310" y="58"/>
                  </a:lnTo>
                  <a:lnTo>
                    <a:pt x="310" y="58"/>
                  </a:lnTo>
                  <a:lnTo>
                    <a:pt x="310" y="61"/>
                  </a:lnTo>
                  <a:lnTo>
                    <a:pt x="309" y="62"/>
                  </a:lnTo>
                  <a:lnTo>
                    <a:pt x="308" y="58"/>
                  </a:lnTo>
                  <a:lnTo>
                    <a:pt x="308" y="58"/>
                  </a:lnTo>
                  <a:lnTo>
                    <a:pt x="308" y="58"/>
                  </a:lnTo>
                  <a:lnTo>
                    <a:pt x="308" y="58"/>
                  </a:lnTo>
                  <a:lnTo>
                    <a:pt x="308" y="58"/>
                  </a:lnTo>
                  <a:lnTo>
                    <a:pt x="308" y="58"/>
                  </a:lnTo>
                  <a:lnTo>
                    <a:pt x="309" y="58"/>
                  </a:lnTo>
                  <a:close/>
                  <a:moveTo>
                    <a:pt x="27" y="45"/>
                  </a:moveTo>
                  <a:lnTo>
                    <a:pt x="31" y="47"/>
                  </a:lnTo>
                  <a:lnTo>
                    <a:pt x="31" y="49"/>
                  </a:lnTo>
                  <a:lnTo>
                    <a:pt x="33" y="49"/>
                  </a:lnTo>
                  <a:lnTo>
                    <a:pt x="36" y="44"/>
                  </a:lnTo>
                  <a:lnTo>
                    <a:pt x="41" y="43"/>
                  </a:lnTo>
                  <a:lnTo>
                    <a:pt x="48" y="43"/>
                  </a:lnTo>
                  <a:lnTo>
                    <a:pt x="56" y="45"/>
                  </a:lnTo>
                  <a:lnTo>
                    <a:pt x="59" y="43"/>
                  </a:lnTo>
                  <a:lnTo>
                    <a:pt x="61" y="44"/>
                  </a:lnTo>
                  <a:lnTo>
                    <a:pt x="62" y="42"/>
                  </a:lnTo>
                  <a:lnTo>
                    <a:pt x="66" y="41"/>
                  </a:lnTo>
                  <a:lnTo>
                    <a:pt x="66" y="38"/>
                  </a:lnTo>
                  <a:lnTo>
                    <a:pt x="63" y="38"/>
                  </a:lnTo>
                  <a:lnTo>
                    <a:pt x="62" y="34"/>
                  </a:lnTo>
                  <a:lnTo>
                    <a:pt x="62" y="34"/>
                  </a:lnTo>
                  <a:lnTo>
                    <a:pt x="63" y="34"/>
                  </a:lnTo>
                  <a:lnTo>
                    <a:pt x="63" y="34"/>
                  </a:lnTo>
                  <a:lnTo>
                    <a:pt x="66" y="35"/>
                  </a:lnTo>
                  <a:lnTo>
                    <a:pt x="66" y="34"/>
                  </a:lnTo>
                  <a:lnTo>
                    <a:pt x="68" y="34"/>
                  </a:lnTo>
                  <a:lnTo>
                    <a:pt x="69" y="30"/>
                  </a:lnTo>
                  <a:lnTo>
                    <a:pt x="71" y="29"/>
                  </a:lnTo>
                  <a:lnTo>
                    <a:pt x="71" y="27"/>
                  </a:lnTo>
                  <a:lnTo>
                    <a:pt x="73" y="27"/>
                  </a:lnTo>
                  <a:lnTo>
                    <a:pt x="75" y="24"/>
                  </a:lnTo>
                  <a:lnTo>
                    <a:pt x="77" y="26"/>
                  </a:lnTo>
                  <a:lnTo>
                    <a:pt x="78" y="29"/>
                  </a:lnTo>
                  <a:lnTo>
                    <a:pt x="81" y="29"/>
                  </a:lnTo>
                  <a:lnTo>
                    <a:pt x="82" y="28"/>
                  </a:lnTo>
                  <a:lnTo>
                    <a:pt x="85" y="30"/>
                  </a:lnTo>
                  <a:lnTo>
                    <a:pt x="88" y="31"/>
                  </a:lnTo>
                  <a:lnTo>
                    <a:pt x="90" y="26"/>
                  </a:lnTo>
                  <a:lnTo>
                    <a:pt x="94" y="26"/>
                  </a:lnTo>
                  <a:lnTo>
                    <a:pt x="98" y="30"/>
                  </a:lnTo>
                  <a:lnTo>
                    <a:pt x="101" y="29"/>
                  </a:lnTo>
                  <a:lnTo>
                    <a:pt x="104" y="22"/>
                  </a:lnTo>
                  <a:lnTo>
                    <a:pt x="110" y="25"/>
                  </a:lnTo>
                  <a:lnTo>
                    <a:pt x="115" y="24"/>
                  </a:lnTo>
                  <a:lnTo>
                    <a:pt x="116" y="30"/>
                  </a:lnTo>
                  <a:lnTo>
                    <a:pt x="121" y="34"/>
                  </a:lnTo>
                  <a:lnTo>
                    <a:pt x="124" y="34"/>
                  </a:lnTo>
                  <a:lnTo>
                    <a:pt x="123" y="35"/>
                  </a:lnTo>
                  <a:lnTo>
                    <a:pt x="126" y="35"/>
                  </a:lnTo>
                  <a:lnTo>
                    <a:pt x="128" y="38"/>
                  </a:lnTo>
                  <a:lnTo>
                    <a:pt x="132" y="38"/>
                  </a:lnTo>
                  <a:lnTo>
                    <a:pt x="136" y="37"/>
                  </a:lnTo>
                  <a:lnTo>
                    <a:pt x="136" y="34"/>
                  </a:lnTo>
                  <a:lnTo>
                    <a:pt x="140" y="27"/>
                  </a:lnTo>
                  <a:lnTo>
                    <a:pt x="144" y="24"/>
                  </a:lnTo>
                  <a:lnTo>
                    <a:pt x="149" y="28"/>
                  </a:lnTo>
                  <a:lnTo>
                    <a:pt x="164" y="29"/>
                  </a:lnTo>
                  <a:lnTo>
                    <a:pt x="166" y="25"/>
                  </a:lnTo>
                  <a:lnTo>
                    <a:pt x="175" y="25"/>
                  </a:lnTo>
                  <a:lnTo>
                    <a:pt x="176" y="20"/>
                  </a:lnTo>
                  <a:lnTo>
                    <a:pt x="178" y="19"/>
                  </a:lnTo>
                  <a:lnTo>
                    <a:pt x="180" y="19"/>
                  </a:lnTo>
                  <a:lnTo>
                    <a:pt x="182" y="22"/>
                  </a:lnTo>
                  <a:lnTo>
                    <a:pt x="194" y="20"/>
                  </a:lnTo>
                  <a:lnTo>
                    <a:pt x="194" y="20"/>
                  </a:lnTo>
                  <a:lnTo>
                    <a:pt x="194" y="19"/>
                  </a:lnTo>
                  <a:lnTo>
                    <a:pt x="194" y="19"/>
                  </a:lnTo>
                  <a:lnTo>
                    <a:pt x="200" y="16"/>
                  </a:lnTo>
                  <a:lnTo>
                    <a:pt x="201" y="18"/>
                  </a:lnTo>
                  <a:lnTo>
                    <a:pt x="205" y="19"/>
                  </a:lnTo>
                  <a:lnTo>
                    <a:pt x="208" y="7"/>
                  </a:lnTo>
                  <a:lnTo>
                    <a:pt x="213" y="7"/>
                  </a:lnTo>
                  <a:lnTo>
                    <a:pt x="216" y="8"/>
                  </a:lnTo>
                  <a:lnTo>
                    <a:pt x="219" y="3"/>
                  </a:lnTo>
                  <a:lnTo>
                    <a:pt x="225" y="0"/>
                  </a:lnTo>
                  <a:lnTo>
                    <a:pt x="229" y="0"/>
                  </a:lnTo>
                  <a:lnTo>
                    <a:pt x="232" y="7"/>
                  </a:lnTo>
                  <a:lnTo>
                    <a:pt x="232" y="7"/>
                  </a:lnTo>
                  <a:lnTo>
                    <a:pt x="231" y="8"/>
                  </a:lnTo>
                  <a:lnTo>
                    <a:pt x="233" y="10"/>
                  </a:lnTo>
                  <a:lnTo>
                    <a:pt x="232" y="15"/>
                  </a:lnTo>
                  <a:lnTo>
                    <a:pt x="233" y="19"/>
                  </a:lnTo>
                  <a:lnTo>
                    <a:pt x="240" y="22"/>
                  </a:lnTo>
                  <a:lnTo>
                    <a:pt x="240" y="24"/>
                  </a:lnTo>
                  <a:lnTo>
                    <a:pt x="242" y="25"/>
                  </a:lnTo>
                  <a:lnTo>
                    <a:pt x="243" y="29"/>
                  </a:lnTo>
                  <a:lnTo>
                    <a:pt x="248" y="29"/>
                  </a:lnTo>
                  <a:lnTo>
                    <a:pt x="253" y="30"/>
                  </a:lnTo>
                  <a:lnTo>
                    <a:pt x="257" y="28"/>
                  </a:lnTo>
                  <a:lnTo>
                    <a:pt x="261" y="30"/>
                  </a:lnTo>
                  <a:lnTo>
                    <a:pt x="265" y="26"/>
                  </a:lnTo>
                  <a:lnTo>
                    <a:pt x="270" y="27"/>
                  </a:lnTo>
                  <a:lnTo>
                    <a:pt x="271" y="24"/>
                  </a:lnTo>
                  <a:lnTo>
                    <a:pt x="278" y="28"/>
                  </a:lnTo>
                  <a:lnTo>
                    <a:pt x="283" y="36"/>
                  </a:lnTo>
                  <a:lnTo>
                    <a:pt x="295" y="39"/>
                  </a:lnTo>
                  <a:lnTo>
                    <a:pt x="295" y="44"/>
                  </a:lnTo>
                  <a:lnTo>
                    <a:pt x="296" y="45"/>
                  </a:lnTo>
                  <a:lnTo>
                    <a:pt x="296" y="53"/>
                  </a:lnTo>
                  <a:lnTo>
                    <a:pt x="299" y="54"/>
                  </a:lnTo>
                  <a:lnTo>
                    <a:pt x="304" y="51"/>
                  </a:lnTo>
                  <a:lnTo>
                    <a:pt x="306" y="53"/>
                  </a:lnTo>
                  <a:lnTo>
                    <a:pt x="305" y="56"/>
                  </a:lnTo>
                  <a:lnTo>
                    <a:pt x="303" y="56"/>
                  </a:lnTo>
                  <a:lnTo>
                    <a:pt x="301" y="58"/>
                  </a:lnTo>
                  <a:lnTo>
                    <a:pt x="301" y="59"/>
                  </a:lnTo>
                  <a:lnTo>
                    <a:pt x="304" y="62"/>
                  </a:lnTo>
                  <a:lnTo>
                    <a:pt x="309" y="62"/>
                  </a:lnTo>
                  <a:lnTo>
                    <a:pt x="310" y="66"/>
                  </a:lnTo>
                  <a:lnTo>
                    <a:pt x="315" y="66"/>
                  </a:lnTo>
                  <a:lnTo>
                    <a:pt x="314" y="63"/>
                  </a:lnTo>
                  <a:lnTo>
                    <a:pt x="316" y="62"/>
                  </a:lnTo>
                  <a:lnTo>
                    <a:pt x="315" y="61"/>
                  </a:lnTo>
                  <a:lnTo>
                    <a:pt x="317" y="60"/>
                  </a:lnTo>
                  <a:lnTo>
                    <a:pt x="317" y="58"/>
                  </a:lnTo>
                  <a:lnTo>
                    <a:pt x="319" y="57"/>
                  </a:lnTo>
                  <a:lnTo>
                    <a:pt x="319" y="65"/>
                  </a:lnTo>
                  <a:lnTo>
                    <a:pt x="321" y="65"/>
                  </a:lnTo>
                  <a:lnTo>
                    <a:pt x="321" y="67"/>
                  </a:lnTo>
                  <a:lnTo>
                    <a:pt x="326" y="64"/>
                  </a:lnTo>
                  <a:lnTo>
                    <a:pt x="329" y="65"/>
                  </a:lnTo>
                  <a:lnTo>
                    <a:pt x="330" y="60"/>
                  </a:lnTo>
                  <a:lnTo>
                    <a:pt x="333" y="62"/>
                  </a:lnTo>
                  <a:lnTo>
                    <a:pt x="338" y="61"/>
                  </a:lnTo>
                  <a:lnTo>
                    <a:pt x="338" y="56"/>
                  </a:lnTo>
                  <a:lnTo>
                    <a:pt x="336" y="50"/>
                  </a:lnTo>
                  <a:lnTo>
                    <a:pt x="333" y="48"/>
                  </a:lnTo>
                  <a:lnTo>
                    <a:pt x="332" y="53"/>
                  </a:lnTo>
                  <a:lnTo>
                    <a:pt x="328" y="53"/>
                  </a:lnTo>
                  <a:lnTo>
                    <a:pt x="328" y="53"/>
                  </a:lnTo>
                  <a:lnTo>
                    <a:pt x="328" y="52"/>
                  </a:lnTo>
                  <a:lnTo>
                    <a:pt x="328" y="52"/>
                  </a:lnTo>
                  <a:lnTo>
                    <a:pt x="330" y="49"/>
                  </a:lnTo>
                  <a:lnTo>
                    <a:pt x="327" y="48"/>
                  </a:lnTo>
                  <a:lnTo>
                    <a:pt x="330" y="48"/>
                  </a:lnTo>
                  <a:lnTo>
                    <a:pt x="329" y="45"/>
                  </a:lnTo>
                  <a:lnTo>
                    <a:pt x="333" y="47"/>
                  </a:lnTo>
                  <a:lnTo>
                    <a:pt x="337" y="43"/>
                  </a:lnTo>
                  <a:lnTo>
                    <a:pt x="333" y="39"/>
                  </a:lnTo>
                  <a:lnTo>
                    <a:pt x="326" y="47"/>
                  </a:lnTo>
                  <a:lnTo>
                    <a:pt x="326" y="44"/>
                  </a:lnTo>
                  <a:lnTo>
                    <a:pt x="322" y="45"/>
                  </a:lnTo>
                  <a:lnTo>
                    <a:pt x="320" y="42"/>
                  </a:lnTo>
                  <a:lnTo>
                    <a:pt x="324" y="33"/>
                  </a:lnTo>
                  <a:lnTo>
                    <a:pt x="328" y="30"/>
                  </a:lnTo>
                  <a:lnTo>
                    <a:pt x="330" y="27"/>
                  </a:lnTo>
                  <a:lnTo>
                    <a:pt x="335" y="27"/>
                  </a:lnTo>
                  <a:lnTo>
                    <a:pt x="334" y="20"/>
                  </a:lnTo>
                  <a:lnTo>
                    <a:pt x="337" y="21"/>
                  </a:lnTo>
                  <a:lnTo>
                    <a:pt x="344" y="21"/>
                  </a:lnTo>
                  <a:lnTo>
                    <a:pt x="345" y="19"/>
                  </a:lnTo>
                  <a:lnTo>
                    <a:pt x="350" y="16"/>
                  </a:lnTo>
                  <a:lnTo>
                    <a:pt x="352" y="13"/>
                  </a:lnTo>
                  <a:lnTo>
                    <a:pt x="352" y="13"/>
                  </a:lnTo>
                  <a:lnTo>
                    <a:pt x="352" y="12"/>
                  </a:lnTo>
                  <a:lnTo>
                    <a:pt x="352" y="12"/>
                  </a:lnTo>
                  <a:lnTo>
                    <a:pt x="355" y="7"/>
                  </a:lnTo>
                  <a:lnTo>
                    <a:pt x="359" y="9"/>
                  </a:lnTo>
                  <a:lnTo>
                    <a:pt x="360" y="11"/>
                  </a:lnTo>
                  <a:lnTo>
                    <a:pt x="364" y="11"/>
                  </a:lnTo>
                  <a:lnTo>
                    <a:pt x="372" y="14"/>
                  </a:lnTo>
                  <a:lnTo>
                    <a:pt x="379" y="14"/>
                  </a:lnTo>
                  <a:lnTo>
                    <a:pt x="379" y="14"/>
                  </a:lnTo>
                  <a:lnTo>
                    <a:pt x="397" y="5"/>
                  </a:lnTo>
                  <a:lnTo>
                    <a:pt x="400" y="8"/>
                  </a:lnTo>
                  <a:lnTo>
                    <a:pt x="406" y="7"/>
                  </a:lnTo>
                  <a:lnTo>
                    <a:pt x="408" y="9"/>
                  </a:lnTo>
                  <a:lnTo>
                    <a:pt x="404" y="16"/>
                  </a:lnTo>
                  <a:lnTo>
                    <a:pt x="407" y="18"/>
                  </a:lnTo>
                  <a:lnTo>
                    <a:pt x="408" y="17"/>
                  </a:lnTo>
                  <a:lnTo>
                    <a:pt x="409" y="19"/>
                  </a:lnTo>
                  <a:lnTo>
                    <a:pt x="407" y="22"/>
                  </a:lnTo>
                  <a:lnTo>
                    <a:pt x="408" y="24"/>
                  </a:lnTo>
                  <a:lnTo>
                    <a:pt x="408" y="29"/>
                  </a:lnTo>
                  <a:lnTo>
                    <a:pt x="404" y="29"/>
                  </a:lnTo>
                  <a:lnTo>
                    <a:pt x="408" y="32"/>
                  </a:lnTo>
                  <a:lnTo>
                    <a:pt x="417" y="33"/>
                  </a:lnTo>
                  <a:lnTo>
                    <a:pt x="419" y="35"/>
                  </a:lnTo>
                  <a:lnTo>
                    <a:pt x="418" y="37"/>
                  </a:lnTo>
                  <a:lnTo>
                    <a:pt x="425" y="41"/>
                  </a:lnTo>
                  <a:lnTo>
                    <a:pt x="421" y="46"/>
                  </a:lnTo>
                  <a:lnTo>
                    <a:pt x="413" y="47"/>
                  </a:lnTo>
                  <a:lnTo>
                    <a:pt x="408" y="44"/>
                  </a:lnTo>
                  <a:lnTo>
                    <a:pt x="408" y="42"/>
                  </a:lnTo>
                  <a:lnTo>
                    <a:pt x="399" y="40"/>
                  </a:lnTo>
                  <a:lnTo>
                    <a:pt x="394" y="49"/>
                  </a:lnTo>
                  <a:lnTo>
                    <a:pt x="400" y="57"/>
                  </a:lnTo>
                  <a:lnTo>
                    <a:pt x="402" y="57"/>
                  </a:lnTo>
                  <a:lnTo>
                    <a:pt x="400" y="55"/>
                  </a:lnTo>
                  <a:lnTo>
                    <a:pt x="403" y="51"/>
                  </a:lnTo>
                  <a:lnTo>
                    <a:pt x="407" y="53"/>
                  </a:lnTo>
                  <a:lnTo>
                    <a:pt x="411" y="48"/>
                  </a:lnTo>
                  <a:lnTo>
                    <a:pt x="412" y="51"/>
                  </a:lnTo>
                  <a:lnTo>
                    <a:pt x="407" y="60"/>
                  </a:lnTo>
                  <a:lnTo>
                    <a:pt x="410" y="62"/>
                  </a:lnTo>
                  <a:lnTo>
                    <a:pt x="408" y="67"/>
                  </a:lnTo>
                  <a:lnTo>
                    <a:pt x="418" y="66"/>
                  </a:lnTo>
                  <a:lnTo>
                    <a:pt x="418" y="69"/>
                  </a:lnTo>
                  <a:lnTo>
                    <a:pt x="421" y="69"/>
                  </a:lnTo>
                  <a:lnTo>
                    <a:pt x="421" y="69"/>
                  </a:lnTo>
                  <a:lnTo>
                    <a:pt x="421" y="70"/>
                  </a:lnTo>
                  <a:lnTo>
                    <a:pt x="421" y="70"/>
                  </a:lnTo>
                  <a:lnTo>
                    <a:pt x="425" y="74"/>
                  </a:lnTo>
                  <a:lnTo>
                    <a:pt x="430" y="74"/>
                  </a:lnTo>
                  <a:lnTo>
                    <a:pt x="433" y="76"/>
                  </a:lnTo>
                  <a:lnTo>
                    <a:pt x="433" y="79"/>
                  </a:lnTo>
                  <a:lnTo>
                    <a:pt x="433" y="79"/>
                  </a:lnTo>
                  <a:lnTo>
                    <a:pt x="433" y="80"/>
                  </a:lnTo>
                  <a:lnTo>
                    <a:pt x="433" y="80"/>
                  </a:lnTo>
                  <a:lnTo>
                    <a:pt x="434" y="82"/>
                  </a:lnTo>
                  <a:lnTo>
                    <a:pt x="438" y="83"/>
                  </a:lnTo>
                  <a:lnTo>
                    <a:pt x="438" y="83"/>
                  </a:lnTo>
                  <a:lnTo>
                    <a:pt x="435" y="86"/>
                  </a:lnTo>
                  <a:lnTo>
                    <a:pt x="433" y="85"/>
                  </a:lnTo>
                  <a:lnTo>
                    <a:pt x="432" y="86"/>
                  </a:lnTo>
                  <a:lnTo>
                    <a:pt x="428" y="83"/>
                  </a:lnTo>
                  <a:lnTo>
                    <a:pt x="425" y="84"/>
                  </a:lnTo>
                  <a:lnTo>
                    <a:pt x="423" y="82"/>
                  </a:lnTo>
                  <a:lnTo>
                    <a:pt x="421" y="84"/>
                  </a:lnTo>
                  <a:lnTo>
                    <a:pt x="414" y="83"/>
                  </a:lnTo>
                  <a:lnTo>
                    <a:pt x="417" y="91"/>
                  </a:lnTo>
                  <a:lnTo>
                    <a:pt x="417" y="91"/>
                  </a:lnTo>
                  <a:lnTo>
                    <a:pt x="415" y="91"/>
                  </a:lnTo>
                  <a:lnTo>
                    <a:pt x="415" y="91"/>
                  </a:lnTo>
                  <a:lnTo>
                    <a:pt x="412" y="96"/>
                  </a:lnTo>
                  <a:lnTo>
                    <a:pt x="409" y="97"/>
                  </a:lnTo>
                  <a:lnTo>
                    <a:pt x="410" y="98"/>
                  </a:lnTo>
                  <a:lnTo>
                    <a:pt x="413" y="97"/>
                  </a:lnTo>
                  <a:lnTo>
                    <a:pt x="415" y="99"/>
                  </a:lnTo>
                  <a:lnTo>
                    <a:pt x="415" y="102"/>
                  </a:lnTo>
                  <a:lnTo>
                    <a:pt x="413" y="105"/>
                  </a:lnTo>
                  <a:lnTo>
                    <a:pt x="418" y="110"/>
                  </a:lnTo>
                  <a:lnTo>
                    <a:pt x="416" y="114"/>
                  </a:lnTo>
                  <a:lnTo>
                    <a:pt x="417" y="121"/>
                  </a:lnTo>
                  <a:lnTo>
                    <a:pt x="414" y="117"/>
                  </a:lnTo>
                  <a:lnTo>
                    <a:pt x="414" y="115"/>
                  </a:lnTo>
                  <a:lnTo>
                    <a:pt x="413" y="115"/>
                  </a:lnTo>
                  <a:lnTo>
                    <a:pt x="412" y="119"/>
                  </a:lnTo>
                  <a:lnTo>
                    <a:pt x="414" y="119"/>
                  </a:lnTo>
                  <a:lnTo>
                    <a:pt x="416" y="122"/>
                  </a:lnTo>
                  <a:lnTo>
                    <a:pt x="412" y="124"/>
                  </a:lnTo>
                  <a:lnTo>
                    <a:pt x="413" y="127"/>
                  </a:lnTo>
                  <a:lnTo>
                    <a:pt x="413" y="127"/>
                  </a:lnTo>
                  <a:lnTo>
                    <a:pt x="413" y="127"/>
                  </a:lnTo>
                  <a:lnTo>
                    <a:pt x="413" y="127"/>
                  </a:lnTo>
                  <a:lnTo>
                    <a:pt x="412" y="129"/>
                  </a:lnTo>
                  <a:lnTo>
                    <a:pt x="413" y="139"/>
                  </a:lnTo>
                  <a:lnTo>
                    <a:pt x="412" y="143"/>
                  </a:lnTo>
                  <a:lnTo>
                    <a:pt x="409" y="145"/>
                  </a:lnTo>
                  <a:lnTo>
                    <a:pt x="419" y="160"/>
                  </a:lnTo>
                  <a:lnTo>
                    <a:pt x="429" y="160"/>
                  </a:lnTo>
                  <a:lnTo>
                    <a:pt x="432" y="167"/>
                  </a:lnTo>
                  <a:lnTo>
                    <a:pt x="432" y="167"/>
                  </a:lnTo>
                  <a:lnTo>
                    <a:pt x="432" y="167"/>
                  </a:lnTo>
                  <a:lnTo>
                    <a:pt x="432" y="167"/>
                  </a:lnTo>
                  <a:lnTo>
                    <a:pt x="435" y="171"/>
                  </a:lnTo>
                  <a:lnTo>
                    <a:pt x="438" y="168"/>
                  </a:lnTo>
                  <a:lnTo>
                    <a:pt x="443" y="167"/>
                  </a:lnTo>
                  <a:lnTo>
                    <a:pt x="444" y="158"/>
                  </a:lnTo>
                  <a:lnTo>
                    <a:pt x="444" y="158"/>
                  </a:lnTo>
                  <a:lnTo>
                    <a:pt x="444" y="158"/>
                  </a:lnTo>
                  <a:lnTo>
                    <a:pt x="444" y="158"/>
                  </a:lnTo>
                  <a:lnTo>
                    <a:pt x="447" y="155"/>
                  </a:lnTo>
                  <a:lnTo>
                    <a:pt x="448" y="156"/>
                  </a:lnTo>
                  <a:lnTo>
                    <a:pt x="450" y="155"/>
                  </a:lnTo>
                  <a:lnTo>
                    <a:pt x="453" y="158"/>
                  </a:lnTo>
                  <a:lnTo>
                    <a:pt x="453" y="161"/>
                  </a:lnTo>
                  <a:lnTo>
                    <a:pt x="448" y="167"/>
                  </a:lnTo>
                  <a:lnTo>
                    <a:pt x="449" y="171"/>
                  </a:lnTo>
                  <a:lnTo>
                    <a:pt x="453" y="170"/>
                  </a:lnTo>
                  <a:lnTo>
                    <a:pt x="457" y="172"/>
                  </a:lnTo>
                  <a:lnTo>
                    <a:pt x="462" y="172"/>
                  </a:lnTo>
                  <a:lnTo>
                    <a:pt x="467" y="173"/>
                  </a:lnTo>
                  <a:lnTo>
                    <a:pt x="470" y="165"/>
                  </a:lnTo>
                  <a:lnTo>
                    <a:pt x="473" y="163"/>
                  </a:lnTo>
                  <a:lnTo>
                    <a:pt x="473" y="157"/>
                  </a:lnTo>
                  <a:lnTo>
                    <a:pt x="477" y="158"/>
                  </a:lnTo>
                  <a:lnTo>
                    <a:pt x="479" y="156"/>
                  </a:lnTo>
                  <a:lnTo>
                    <a:pt x="481" y="153"/>
                  </a:lnTo>
                  <a:lnTo>
                    <a:pt x="493" y="153"/>
                  </a:lnTo>
                  <a:lnTo>
                    <a:pt x="497" y="154"/>
                  </a:lnTo>
                  <a:lnTo>
                    <a:pt x="499" y="160"/>
                  </a:lnTo>
                  <a:lnTo>
                    <a:pt x="502" y="158"/>
                  </a:lnTo>
                  <a:lnTo>
                    <a:pt x="513" y="158"/>
                  </a:lnTo>
                  <a:lnTo>
                    <a:pt x="513" y="162"/>
                  </a:lnTo>
                  <a:lnTo>
                    <a:pt x="510" y="163"/>
                  </a:lnTo>
                  <a:lnTo>
                    <a:pt x="516" y="172"/>
                  </a:lnTo>
                  <a:lnTo>
                    <a:pt x="514" y="173"/>
                  </a:lnTo>
                  <a:lnTo>
                    <a:pt x="515" y="177"/>
                  </a:lnTo>
                  <a:lnTo>
                    <a:pt x="525" y="180"/>
                  </a:lnTo>
                  <a:lnTo>
                    <a:pt x="525" y="180"/>
                  </a:lnTo>
                  <a:lnTo>
                    <a:pt x="526" y="181"/>
                  </a:lnTo>
                  <a:lnTo>
                    <a:pt x="526" y="181"/>
                  </a:lnTo>
                  <a:lnTo>
                    <a:pt x="529" y="183"/>
                  </a:lnTo>
                  <a:lnTo>
                    <a:pt x="531" y="183"/>
                  </a:lnTo>
                  <a:lnTo>
                    <a:pt x="541" y="177"/>
                  </a:lnTo>
                  <a:lnTo>
                    <a:pt x="541" y="177"/>
                  </a:lnTo>
                  <a:lnTo>
                    <a:pt x="541" y="186"/>
                  </a:lnTo>
                  <a:lnTo>
                    <a:pt x="545" y="192"/>
                  </a:lnTo>
                  <a:lnTo>
                    <a:pt x="545" y="196"/>
                  </a:lnTo>
                  <a:lnTo>
                    <a:pt x="542" y="201"/>
                  </a:lnTo>
                  <a:lnTo>
                    <a:pt x="547" y="206"/>
                  </a:lnTo>
                  <a:lnTo>
                    <a:pt x="546" y="209"/>
                  </a:lnTo>
                  <a:lnTo>
                    <a:pt x="550" y="210"/>
                  </a:lnTo>
                  <a:lnTo>
                    <a:pt x="546" y="215"/>
                  </a:lnTo>
                  <a:lnTo>
                    <a:pt x="546" y="219"/>
                  </a:lnTo>
                  <a:lnTo>
                    <a:pt x="541" y="219"/>
                  </a:lnTo>
                  <a:lnTo>
                    <a:pt x="540" y="222"/>
                  </a:lnTo>
                  <a:lnTo>
                    <a:pt x="538" y="222"/>
                  </a:lnTo>
                  <a:lnTo>
                    <a:pt x="538" y="222"/>
                  </a:lnTo>
                  <a:lnTo>
                    <a:pt x="537" y="223"/>
                  </a:lnTo>
                  <a:lnTo>
                    <a:pt x="537" y="223"/>
                  </a:lnTo>
                  <a:lnTo>
                    <a:pt x="535" y="228"/>
                  </a:lnTo>
                  <a:lnTo>
                    <a:pt x="527" y="228"/>
                  </a:lnTo>
                  <a:lnTo>
                    <a:pt x="527" y="230"/>
                  </a:lnTo>
                  <a:lnTo>
                    <a:pt x="530" y="235"/>
                  </a:lnTo>
                  <a:lnTo>
                    <a:pt x="529" y="243"/>
                  </a:lnTo>
                  <a:lnTo>
                    <a:pt x="531" y="247"/>
                  </a:lnTo>
                  <a:lnTo>
                    <a:pt x="531" y="252"/>
                  </a:lnTo>
                  <a:lnTo>
                    <a:pt x="533" y="252"/>
                  </a:lnTo>
                  <a:lnTo>
                    <a:pt x="533" y="254"/>
                  </a:lnTo>
                  <a:lnTo>
                    <a:pt x="524" y="257"/>
                  </a:lnTo>
                  <a:lnTo>
                    <a:pt x="522" y="255"/>
                  </a:lnTo>
                  <a:lnTo>
                    <a:pt x="523" y="251"/>
                  </a:lnTo>
                  <a:lnTo>
                    <a:pt x="516" y="249"/>
                  </a:lnTo>
                  <a:lnTo>
                    <a:pt x="514" y="259"/>
                  </a:lnTo>
                  <a:lnTo>
                    <a:pt x="510" y="261"/>
                  </a:lnTo>
                  <a:lnTo>
                    <a:pt x="511" y="264"/>
                  </a:lnTo>
                  <a:lnTo>
                    <a:pt x="508" y="270"/>
                  </a:lnTo>
                  <a:lnTo>
                    <a:pt x="511" y="284"/>
                  </a:lnTo>
                  <a:lnTo>
                    <a:pt x="518" y="286"/>
                  </a:lnTo>
                  <a:lnTo>
                    <a:pt x="521" y="290"/>
                  </a:lnTo>
                  <a:lnTo>
                    <a:pt x="521" y="290"/>
                  </a:lnTo>
                  <a:lnTo>
                    <a:pt x="520" y="294"/>
                  </a:lnTo>
                  <a:lnTo>
                    <a:pt x="521" y="299"/>
                  </a:lnTo>
                  <a:lnTo>
                    <a:pt x="521" y="300"/>
                  </a:lnTo>
                  <a:lnTo>
                    <a:pt x="512" y="293"/>
                  </a:lnTo>
                  <a:lnTo>
                    <a:pt x="508" y="298"/>
                  </a:lnTo>
                  <a:lnTo>
                    <a:pt x="503" y="296"/>
                  </a:lnTo>
                  <a:lnTo>
                    <a:pt x="500" y="300"/>
                  </a:lnTo>
                  <a:lnTo>
                    <a:pt x="496" y="300"/>
                  </a:lnTo>
                  <a:lnTo>
                    <a:pt x="493" y="301"/>
                  </a:lnTo>
                  <a:lnTo>
                    <a:pt x="490" y="297"/>
                  </a:lnTo>
                  <a:lnTo>
                    <a:pt x="483" y="301"/>
                  </a:lnTo>
                  <a:lnTo>
                    <a:pt x="482" y="299"/>
                  </a:lnTo>
                  <a:lnTo>
                    <a:pt x="478" y="299"/>
                  </a:lnTo>
                  <a:lnTo>
                    <a:pt x="477" y="293"/>
                  </a:lnTo>
                  <a:lnTo>
                    <a:pt x="474" y="293"/>
                  </a:lnTo>
                  <a:lnTo>
                    <a:pt x="473" y="289"/>
                  </a:lnTo>
                  <a:lnTo>
                    <a:pt x="471" y="287"/>
                  </a:lnTo>
                  <a:lnTo>
                    <a:pt x="467" y="291"/>
                  </a:lnTo>
                  <a:lnTo>
                    <a:pt x="465" y="289"/>
                  </a:lnTo>
                  <a:lnTo>
                    <a:pt x="467" y="285"/>
                  </a:lnTo>
                  <a:lnTo>
                    <a:pt x="462" y="284"/>
                  </a:lnTo>
                  <a:lnTo>
                    <a:pt x="465" y="282"/>
                  </a:lnTo>
                  <a:lnTo>
                    <a:pt x="466" y="279"/>
                  </a:lnTo>
                  <a:lnTo>
                    <a:pt x="462" y="280"/>
                  </a:lnTo>
                  <a:lnTo>
                    <a:pt x="460" y="277"/>
                  </a:lnTo>
                  <a:lnTo>
                    <a:pt x="453" y="275"/>
                  </a:lnTo>
                  <a:lnTo>
                    <a:pt x="452" y="273"/>
                  </a:lnTo>
                  <a:lnTo>
                    <a:pt x="447" y="273"/>
                  </a:lnTo>
                  <a:lnTo>
                    <a:pt x="446" y="275"/>
                  </a:lnTo>
                  <a:lnTo>
                    <a:pt x="442" y="274"/>
                  </a:lnTo>
                  <a:lnTo>
                    <a:pt x="437" y="273"/>
                  </a:lnTo>
                  <a:lnTo>
                    <a:pt x="437" y="266"/>
                  </a:lnTo>
                  <a:lnTo>
                    <a:pt x="433" y="265"/>
                  </a:lnTo>
                  <a:lnTo>
                    <a:pt x="429" y="267"/>
                  </a:lnTo>
                  <a:lnTo>
                    <a:pt x="428" y="269"/>
                  </a:lnTo>
                  <a:lnTo>
                    <a:pt x="421" y="270"/>
                  </a:lnTo>
                  <a:lnTo>
                    <a:pt x="417" y="273"/>
                  </a:lnTo>
                  <a:lnTo>
                    <a:pt x="403" y="268"/>
                  </a:lnTo>
                  <a:lnTo>
                    <a:pt x="398" y="269"/>
                  </a:lnTo>
                  <a:lnTo>
                    <a:pt x="396" y="274"/>
                  </a:lnTo>
                  <a:lnTo>
                    <a:pt x="394" y="273"/>
                  </a:lnTo>
                  <a:lnTo>
                    <a:pt x="393" y="274"/>
                  </a:lnTo>
                  <a:lnTo>
                    <a:pt x="389" y="274"/>
                  </a:lnTo>
                  <a:lnTo>
                    <a:pt x="388" y="275"/>
                  </a:lnTo>
                  <a:lnTo>
                    <a:pt x="382" y="275"/>
                  </a:lnTo>
                  <a:lnTo>
                    <a:pt x="380" y="273"/>
                  </a:lnTo>
                  <a:lnTo>
                    <a:pt x="382" y="277"/>
                  </a:lnTo>
                  <a:lnTo>
                    <a:pt x="381" y="281"/>
                  </a:lnTo>
                  <a:lnTo>
                    <a:pt x="377" y="281"/>
                  </a:lnTo>
                  <a:lnTo>
                    <a:pt x="374" y="285"/>
                  </a:lnTo>
                  <a:lnTo>
                    <a:pt x="370" y="287"/>
                  </a:lnTo>
                  <a:lnTo>
                    <a:pt x="370" y="287"/>
                  </a:lnTo>
                  <a:lnTo>
                    <a:pt x="369" y="287"/>
                  </a:lnTo>
                  <a:lnTo>
                    <a:pt x="369" y="287"/>
                  </a:lnTo>
                  <a:lnTo>
                    <a:pt x="369" y="287"/>
                  </a:lnTo>
                  <a:lnTo>
                    <a:pt x="369" y="287"/>
                  </a:lnTo>
                  <a:lnTo>
                    <a:pt x="368" y="287"/>
                  </a:lnTo>
                  <a:lnTo>
                    <a:pt x="368" y="287"/>
                  </a:lnTo>
                  <a:lnTo>
                    <a:pt x="367" y="287"/>
                  </a:lnTo>
                  <a:lnTo>
                    <a:pt x="367" y="287"/>
                  </a:lnTo>
                  <a:lnTo>
                    <a:pt x="367" y="287"/>
                  </a:lnTo>
                  <a:lnTo>
                    <a:pt x="367" y="287"/>
                  </a:lnTo>
                  <a:lnTo>
                    <a:pt x="362" y="288"/>
                  </a:lnTo>
                  <a:lnTo>
                    <a:pt x="357" y="292"/>
                  </a:lnTo>
                  <a:lnTo>
                    <a:pt x="353" y="298"/>
                  </a:lnTo>
                  <a:lnTo>
                    <a:pt x="346" y="302"/>
                  </a:lnTo>
                  <a:lnTo>
                    <a:pt x="342" y="310"/>
                  </a:lnTo>
                  <a:lnTo>
                    <a:pt x="330" y="314"/>
                  </a:lnTo>
                  <a:lnTo>
                    <a:pt x="327" y="320"/>
                  </a:lnTo>
                  <a:lnTo>
                    <a:pt x="325" y="320"/>
                  </a:lnTo>
                  <a:lnTo>
                    <a:pt x="321" y="339"/>
                  </a:lnTo>
                  <a:lnTo>
                    <a:pt x="316" y="339"/>
                  </a:lnTo>
                  <a:lnTo>
                    <a:pt x="312" y="338"/>
                  </a:lnTo>
                  <a:lnTo>
                    <a:pt x="309" y="344"/>
                  </a:lnTo>
                  <a:lnTo>
                    <a:pt x="302" y="352"/>
                  </a:lnTo>
                  <a:lnTo>
                    <a:pt x="302" y="352"/>
                  </a:lnTo>
                  <a:lnTo>
                    <a:pt x="300" y="351"/>
                  </a:lnTo>
                  <a:lnTo>
                    <a:pt x="300" y="351"/>
                  </a:lnTo>
                  <a:lnTo>
                    <a:pt x="298" y="351"/>
                  </a:lnTo>
                  <a:lnTo>
                    <a:pt x="298" y="351"/>
                  </a:lnTo>
                  <a:lnTo>
                    <a:pt x="293" y="352"/>
                  </a:lnTo>
                  <a:lnTo>
                    <a:pt x="291" y="354"/>
                  </a:lnTo>
                  <a:lnTo>
                    <a:pt x="291" y="354"/>
                  </a:lnTo>
                  <a:lnTo>
                    <a:pt x="291" y="354"/>
                  </a:lnTo>
                  <a:lnTo>
                    <a:pt x="291" y="354"/>
                  </a:lnTo>
                  <a:lnTo>
                    <a:pt x="289" y="354"/>
                  </a:lnTo>
                  <a:lnTo>
                    <a:pt x="286" y="355"/>
                  </a:lnTo>
                  <a:lnTo>
                    <a:pt x="286" y="358"/>
                  </a:lnTo>
                  <a:lnTo>
                    <a:pt x="286" y="358"/>
                  </a:lnTo>
                  <a:lnTo>
                    <a:pt x="285" y="359"/>
                  </a:lnTo>
                  <a:lnTo>
                    <a:pt x="289" y="360"/>
                  </a:lnTo>
                  <a:lnTo>
                    <a:pt x="289" y="360"/>
                  </a:lnTo>
                  <a:lnTo>
                    <a:pt x="291" y="363"/>
                  </a:lnTo>
                  <a:lnTo>
                    <a:pt x="289" y="368"/>
                  </a:lnTo>
                  <a:lnTo>
                    <a:pt x="286" y="371"/>
                  </a:lnTo>
                  <a:lnTo>
                    <a:pt x="285" y="373"/>
                  </a:lnTo>
                  <a:lnTo>
                    <a:pt x="286" y="382"/>
                  </a:lnTo>
                  <a:lnTo>
                    <a:pt x="284" y="386"/>
                  </a:lnTo>
                  <a:lnTo>
                    <a:pt x="286" y="390"/>
                  </a:lnTo>
                  <a:lnTo>
                    <a:pt x="276" y="390"/>
                  </a:lnTo>
                  <a:lnTo>
                    <a:pt x="273" y="393"/>
                  </a:lnTo>
                  <a:lnTo>
                    <a:pt x="274" y="398"/>
                  </a:lnTo>
                  <a:lnTo>
                    <a:pt x="271" y="399"/>
                  </a:lnTo>
                  <a:lnTo>
                    <a:pt x="272" y="402"/>
                  </a:lnTo>
                  <a:lnTo>
                    <a:pt x="267" y="403"/>
                  </a:lnTo>
                  <a:lnTo>
                    <a:pt x="265" y="399"/>
                  </a:lnTo>
                  <a:lnTo>
                    <a:pt x="262" y="399"/>
                  </a:lnTo>
                  <a:lnTo>
                    <a:pt x="264" y="406"/>
                  </a:lnTo>
                  <a:lnTo>
                    <a:pt x="260" y="411"/>
                  </a:lnTo>
                  <a:lnTo>
                    <a:pt x="261" y="416"/>
                  </a:lnTo>
                  <a:lnTo>
                    <a:pt x="259" y="416"/>
                  </a:lnTo>
                  <a:lnTo>
                    <a:pt x="259" y="416"/>
                  </a:lnTo>
                  <a:lnTo>
                    <a:pt x="252" y="419"/>
                  </a:lnTo>
                  <a:lnTo>
                    <a:pt x="248" y="417"/>
                  </a:lnTo>
                  <a:lnTo>
                    <a:pt x="248" y="411"/>
                  </a:lnTo>
                  <a:lnTo>
                    <a:pt x="247" y="411"/>
                  </a:lnTo>
                  <a:lnTo>
                    <a:pt x="247" y="407"/>
                  </a:lnTo>
                  <a:lnTo>
                    <a:pt x="242" y="409"/>
                  </a:lnTo>
                  <a:lnTo>
                    <a:pt x="242" y="409"/>
                  </a:lnTo>
                  <a:lnTo>
                    <a:pt x="241" y="410"/>
                  </a:lnTo>
                  <a:lnTo>
                    <a:pt x="241" y="410"/>
                  </a:lnTo>
                  <a:lnTo>
                    <a:pt x="236" y="408"/>
                  </a:lnTo>
                  <a:lnTo>
                    <a:pt x="234" y="411"/>
                  </a:lnTo>
                  <a:lnTo>
                    <a:pt x="236" y="414"/>
                  </a:lnTo>
                  <a:lnTo>
                    <a:pt x="228" y="419"/>
                  </a:lnTo>
                  <a:lnTo>
                    <a:pt x="228" y="419"/>
                  </a:lnTo>
                  <a:lnTo>
                    <a:pt x="228" y="419"/>
                  </a:lnTo>
                  <a:lnTo>
                    <a:pt x="228" y="419"/>
                  </a:lnTo>
                  <a:lnTo>
                    <a:pt x="223" y="422"/>
                  </a:lnTo>
                  <a:lnTo>
                    <a:pt x="222" y="427"/>
                  </a:lnTo>
                  <a:lnTo>
                    <a:pt x="216" y="430"/>
                  </a:lnTo>
                  <a:lnTo>
                    <a:pt x="216" y="430"/>
                  </a:lnTo>
                  <a:lnTo>
                    <a:pt x="215" y="430"/>
                  </a:lnTo>
                  <a:lnTo>
                    <a:pt x="215" y="430"/>
                  </a:lnTo>
                  <a:lnTo>
                    <a:pt x="213" y="424"/>
                  </a:lnTo>
                  <a:lnTo>
                    <a:pt x="208" y="425"/>
                  </a:lnTo>
                  <a:lnTo>
                    <a:pt x="206" y="429"/>
                  </a:lnTo>
                  <a:lnTo>
                    <a:pt x="205" y="428"/>
                  </a:lnTo>
                  <a:lnTo>
                    <a:pt x="201" y="433"/>
                  </a:lnTo>
                  <a:lnTo>
                    <a:pt x="198" y="434"/>
                  </a:lnTo>
                  <a:lnTo>
                    <a:pt x="194" y="435"/>
                  </a:lnTo>
                  <a:lnTo>
                    <a:pt x="193" y="431"/>
                  </a:lnTo>
                  <a:lnTo>
                    <a:pt x="188" y="430"/>
                  </a:lnTo>
                  <a:lnTo>
                    <a:pt x="188" y="430"/>
                  </a:lnTo>
                  <a:lnTo>
                    <a:pt x="188" y="430"/>
                  </a:lnTo>
                  <a:lnTo>
                    <a:pt x="188" y="430"/>
                  </a:lnTo>
                  <a:lnTo>
                    <a:pt x="183" y="431"/>
                  </a:lnTo>
                  <a:lnTo>
                    <a:pt x="183" y="431"/>
                  </a:lnTo>
                  <a:lnTo>
                    <a:pt x="182" y="430"/>
                  </a:lnTo>
                  <a:lnTo>
                    <a:pt x="182" y="430"/>
                  </a:lnTo>
                  <a:lnTo>
                    <a:pt x="181" y="430"/>
                  </a:lnTo>
                  <a:lnTo>
                    <a:pt x="181" y="430"/>
                  </a:lnTo>
                  <a:lnTo>
                    <a:pt x="178" y="424"/>
                  </a:lnTo>
                  <a:lnTo>
                    <a:pt x="177" y="416"/>
                  </a:lnTo>
                  <a:lnTo>
                    <a:pt x="180" y="410"/>
                  </a:lnTo>
                  <a:lnTo>
                    <a:pt x="171" y="411"/>
                  </a:lnTo>
                  <a:lnTo>
                    <a:pt x="167" y="417"/>
                  </a:lnTo>
                  <a:lnTo>
                    <a:pt x="164" y="419"/>
                  </a:lnTo>
                  <a:lnTo>
                    <a:pt x="159" y="419"/>
                  </a:lnTo>
                  <a:lnTo>
                    <a:pt x="159" y="419"/>
                  </a:lnTo>
                  <a:lnTo>
                    <a:pt x="158" y="418"/>
                  </a:lnTo>
                  <a:lnTo>
                    <a:pt x="158" y="418"/>
                  </a:lnTo>
                  <a:lnTo>
                    <a:pt x="156" y="417"/>
                  </a:lnTo>
                  <a:lnTo>
                    <a:pt x="156" y="417"/>
                  </a:lnTo>
                  <a:lnTo>
                    <a:pt x="155" y="416"/>
                  </a:lnTo>
                  <a:lnTo>
                    <a:pt x="155" y="416"/>
                  </a:lnTo>
                  <a:lnTo>
                    <a:pt x="152" y="416"/>
                  </a:lnTo>
                  <a:lnTo>
                    <a:pt x="151" y="412"/>
                  </a:lnTo>
                  <a:lnTo>
                    <a:pt x="148" y="411"/>
                  </a:lnTo>
                  <a:lnTo>
                    <a:pt x="147" y="409"/>
                  </a:lnTo>
                  <a:lnTo>
                    <a:pt x="144" y="406"/>
                  </a:lnTo>
                  <a:lnTo>
                    <a:pt x="139" y="406"/>
                  </a:lnTo>
                  <a:lnTo>
                    <a:pt x="136" y="407"/>
                  </a:lnTo>
                  <a:lnTo>
                    <a:pt x="134" y="406"/>
                  </a:lnTo>
                  <a:lnTo>
                    <a:pt x="132" y="406"/>
                  </a:lnTo>
                  <a:lnTo>
                    <a:pt x="134" y="402"/>
                  </a:lnTo>
                  <a:lnTo>
                    <a:pt x="131" y="397"/>
                  </a:lnTo>
                  <a:lnTo>
                    <a:pt x="123" y="402"/>
                  </a:lnTo>
                  <a:lnTo>
                    <a:pt x="120" y="408"/>
                  </a:lnTo>
                  <a:lnTo>
                    <a:pt x="115" y="406"/>
                  </a:lnTo>
                  <a:lnTo>
                    <a:pt x="115" y="406"/>
                  </a:lnTo>
                  <a:lnTo>
                    <a:pt x="113" y="405"/>
                  </a:lnTo>
                  <a:lnTo>
                    <a:pt x="113" y="405"/>
                  </a:lnTo>
                  <a:lnTo>
                    <a:pt x="110" y="403"/>
                  </a:lnTo>
                  <a:lnTo>
                    <a:pt x="110" y="403"/>
                  </a:lnTo>
                  <a:lnTo>
                    <a:pt x="110" y="402"/>
                  </a:lnTo>
                  <a:lnTo>
                    <a:pt x="110" y="402"/>
                  </a:lnTo>
                  <a:lnTo>
                    <a:pt x="110" y="400"/>
                  </a:lnTo>
                  <a:lnTo>
                    <a:pt x="101" y="397"/>
                  </a:lnTo>
                  <a:lnTo>
                    <a:pt x="103" y="397"/>
                  </a:lnTo>
                  <a:lnTo>
                    <a:pt x="103" y="394"/>
                  </a:lnTo>
                  <a:lnTo>
                    <a:pt x="105" y="393"/>
                  </a:lnTo>
                  <a:lnTo>
                    <a:pt x="103" y="392"/>
                  </a:lnTo>
                  <a:lnTo>
                    <a:pt x="105" y="392"/>
                  </a:lnTo>
                  <a:lnTo>
                    <a:pt x="103" y="391"/>
                  </a:lnTo>
                  <a:lnTo>
                    <a:pt x="103" y="391"/>
                  </a:lnTo>
                  <a:lnTo>
                    <a:pt x="102" y="391"/>
                  </a:lnTo>
                  <a:lnTo>
                    <a:pt x="102" y="391"/>
                  </a:lnTo>
                  <a:lnTo>
                    <a:pt x="99" y="389"/>
                  </a:lnTo>
                  <a:lnTo>
                    <a:pt x="100" y="386"/>
                  </a:lnTo>
                  <a:lnTo>
                    <a:pt x="97" y="387"/>
                  </a:lnTo>
                  <a:lnTo>
                    <a:pt x="95" y="384"/>
                  </a:lnTo>
                  <a:lnTo>
                    <a:pt x="88" y="380"/>
                  </a:lnTo>
                  <a:lnTo>
                    <a:pt x="76" y="387"/>
                  </a:lnTo>
                  <a:lnTo>
                    <a:pt x="76" y="387"/>
                  </a:lnTo>
                  <a:lnTo>
                    <a:pt x="74" y="388"/>
                  </a:lnTo>
                  <a:lnTo>
                    <a:pt x="74" y="388"/>
                  </a:lnTo>
                  <a:lnTo>
                    <a:pt x="74" y="391"/>
                  </a:lnTo>
                  <a:lnTo>
                    <a:pt x="68" y="392"/>
                  </a:lnTo>
                  <a:lnTo>
                    <a:pt x="66" y="396"/>
                  </a:lnTo>
                  <a:lnTo>
                    <a:pt x="64" y="395"/>
                  </a:lnTo>
                  <a:lnTo>
                    <a:pt x="55" y="400"/>
                  </a:lnTo>
                  <a:lnTo>
                    <a:pt x="53" y="402"/>
                  </a:lnTo>
                  <a:lnTo>
                    <a:pt x="54" y="406"/>
                  </a:lnTo>
                  <a:lnTo>
                    <a:pt x="51" y="409"/>
                  </a:lnTo>
                  <a:lnTo>
                    <a:pt x="43" y="410"/>
                  </a:lnTo>
                  <a:lnTo>
                    <a:pt x="40" y="413"/>
                  </a:lnTo>
                  <a:lnTo>
                    <a:pt x="37" y="409"/>
                  </a:lnTo>
                  <a:lnTo>
                    <a:pt x="33" y="413"/>
                  </a:lnTo>
                  <a:lnTo>
                    <a:pt x="31" y="411"/>
                  </a:lnTo>
                  <a:lnTo>
                    <a:pt x="31" y="411"/>
                  </a:lnTo>
                  <a:lnTo>
                    <a:pt x="28" y="411"/>
                  </a:lnTo>
                  <a:lnTo>
                    <a:pt x="28" y="411"/>
                  </a:lnTo>
                  <a:lnTo>
                    <a:pt x="28" y="413"/>
                  </a:lnTo>
                  <a:lnTo>
                    <a:pt x="26" y="412"/>
                  </a:lnTo>
                  <a:lnTo>
                    <a:pt x="22" y="409"/>
                  </a:lnTo>
                  <a:lnTo>
                    <a:pt x="22" y="409"/>
                  </a:lnTo>
                  <a:lnTo>
                    <a:pt x="22" y="405"/>
                  </a:lnTo>
                  <a:lnTo>
                    <a:pt x="30" y="401"/>
                  </a:lnTo>
                  <a:lnTo>
                    <a:pt x="31" y="397"/>
                  </a:lnTo>
                  <a:lnTo>
                    <a:pt x="25" y="390"/>
                  </a:lnTo>
                  <a:lnTo>
                    <a:pt x="24" y="385"/>
                  </a:lnTo>
                  <a:lnTo>
                    <a:pt x="29" y="376"/>
                  </a:lnTo>
                  <a:lnTo>
                    <a:pt x="29" y="371"/>
                  </a:lnTo>
                  <a:lnTo>
                    <a:pt x="24" y="368"/>
                  </a:lnTo>
                  <a:lnTo>
                    <a:pt x="29" y="356"/>
                  </a:lnTo>
                  <a:lnTo>
                    <a:pt x="26" y="344"/>
                  </a:lnTo>
                  <a:lnTo>
                    <a:pt x="27" y="336"/>
                  </a:lnTo>
                  <a:lnTo>
                    <a:pt x="26" y="331"/>
                  </a:lnTo>
                  <a:lnTo>
                    <a:pt x="29" y="331"/>
                  </a:lnTo>
                  <a:lnTo>
                    <a:pt x="29" y="329"/>
                  </a:lnTo>
                  <a:lnTo>
                    <a:pt x="28" y="325"/>
                  </a:lnTo>
                  <a:lnTo>
                    <a:pt x="24" y="323"/>
                  </a:lnTo>
                  <a:lnTo>
                    <a:pt x="22" y="316"/>
                  </a:lnTo>
                  <a:lnTo>
                    <a:pt x="17" y="310"/>
                  </a:lnTo>
                  <a:lnTo>
                    <a:pt x="15" y="306"/>
                  </a:lnTo>
                  <a:lnTo>
                    <a:pt x="17" y="305"/>
                  </a:lnTo>
                  <a:lnTo>
                    <a:pt x="22" y="306"/>
                  </a:lnTo>
                  <a:lnTo>
                    <a:pt x="28" y="305"/>
                  </a:lnTo>
                  <a:lnTo>
                    <a:pt x="33" y="296"/>
                  </a:lnTo>
                  <a:lnTo>
                    <a:pt x="31" y="292"/>
                  </a:lnTo>
                  <a:lnTo>
                    <a:pt x="39" y="285"/>
                  </a:lnTo>
                  <a:lnTo>
                    <a:pt x="40" y="282"/>
                  </a:lnTo>
                  <a:lnTo>
                    <a:pt x="44" y="277"/>
                  </a:lnTo>
                  <a:lnTo>
                    <a:pt x="50" y="277"/>
                  </a:lnTo>
                  <a:lnTo>
                    <a:pt x="51" y="275"/>
                  </a:lnTo>
                  <a:lnTo>
                    <a:pt x="52" y="277"/>
                  </a:lnTo>
                  <a:lnTo>
                    <a:pt x="57" y="273"/>
                  </a:lnTo>
                  <a:lnTo>
                    <a:pt x="59" y="274"/>
                  </a:lnTo>
                  <a:lnTo>
                    <a:pt x="61" y="273"/>
                  </a:lnTo>
                  <a:lnTo>
                    <a:pt x="62" y="273"/>
                  </a:lnTo>
                  <a:lnTo>
                    <a:pt x="61" y="270"/>
                  </a:lnTo>
                  <a:lnTo>
                    <a:pt x="66" y="269"/>
                  </a:lnTo>
                  <a:lnTo>
                    <a:pt x="69" y="263"/>
                  </a:lnTo>
                  <a:lnTo>
                    <a:pt x="72" y="261"/>
                  </a:lnTo>
                  <a:lnTo>
                    <a:pt x="71" y="259"/>
                  </a:lnTo>
                  <a:lnTo>
                    <a:pt x="71" y="258"/>
                  </a:lnTo>
                  <a:lnTo>
                    <a:pt x="74" y="256"/>
                  </a:lnTo>
                  <a:lnTo>
                    <a:pt x="76" y="258"/>
                  </a:lnTo>
                  <a:lnTo>
                    <a:pt x="79" y="257"/>
                  </a:lnTo>
                  <a:lnTo>
                    <a:pt x="77" y="253"/>
                  </a:lnTo>
                  <a:lnTo>
                    <a:pt x="81" y="251"/>
                  </a:lnTo>
                  <a:lnTo>
                    <a:pt x="80" y="249"/>
                  </a:lnTo>
                  <a:lnTo>
                    <a:pt x="92" y="231"/>
                  </a:lnTo>
                  <a:lnTo>
                    <a:pt x="90" y="228"/>
                  </a:lnTo>
                  <a:lnTo>
                    <a:pt x="87" y="227"/>
                  </a:lnTo>
                  <a:lnTo>
                    <a:pt x="81" y="220"/>
                  </a:lnTo>
                  <a:lnTo>
                    <a:pt x="66" y="216"/>
                  </a:lnTo>
                  <a:lnTo>
                    <a:pt x="64" y="219"/>
                  </a:lnTo>
                  <a:lnTo>
                    <a:pt x="60" y="220"/>
                  </a:lnTo>
                  <a:lnTo>
                    <a:pt x="55" y="215"/>
                  </a:lnTo>
                  <a:lnTo>
                    <a:pt x="55" y="210"/>
                  </a:lnTo>
                  <a:lnTo>
                    <a:pt x="53" y="208"/>
                  </a:lnTo>
                  <a:lnTo>
                    <a:pt x="58" y="191"/>
                  </a:lnTo>
                  <a:lnTo>
                    <a:pt x="52" y="188"/>
                  </a:lnTo>
                  <a:lnTo>
                    <a:pt x="56" y="182"/>
                  </a:lnTo>
                  <a:lnTo>
                    <a:pt x="51" y="177"/>
                  </a:lnTo>
                  <a:lnTo>
                    <a:pt x="47" y="181"/>
                  </a:lnTo>
                  <a:lnTo>
                    <a:pt x="40" y="182"/>
                  </a:lnTo>
                  <a:lnTo>
                    <a:pt x="34" y="181"/>
                  </a:lnTo>
                  <a:lnTo>
                    <a:pt x="31" y="175"/>
                  </a:lnTo>
                  <a:lnTo>
                    <a:pt x="29" y="174"/>
                  </a:lnTo>
                  <a:lnTo>
                    <a:pt x="26" y="181"/>
                  </a:lnTo>
                  <a:lnTo>
                    <a:pt x="14" y="180"/>
                  </a:lnTo>
                  <a:lnTo>
                    <a:pt x="12" y="177"/>
                  </a:lnTo>
                  <a:lnTo>
                    <a:pt x="10" y="177"/>
                  </a:lnTo>
                  <a:lnTo>
                    <a:pt x="10" y="177"/>
                  </a:lnTo>
                  <a:lnTo>
                    <a:pt x="9" y="173"/>
                  </a:lnTo>
                  <a:lnTo>
                    <a:pt x="12" y="169"/>
                  </a:lnTo>
                  <a:lnTo>
                    <a:pt x="11" y="165"/>
                  </a:lnTo>
                  <a:lnTo>
                    <a:pt x="7" y="165"/>
                  </a:lnTo>
                  <a:lnTo>
                    <a:pt x="5" y="162"/>
                  </a:lnTo>
                  <a:lnTo>
                    <a:pt x="7" y="161"/>
                  </a:lnTo>
                  <a:lnTo>
                    <a:pt x="9" y="155"/>
                  </a:lnTo>
                  <a:lnTo>
                    <a:pt x="13" y="154"/>
                  </a:lnTo>
                  <a:lnTo>
                    <a:pt x="14" y="148"/>
                  </a:lnTo>
                  <a:lnTo>
                    <a:pt x="18" y="146"/>
                  </a:lnTo>
                  <a:lnTo>
                    <a:pt x="20" y="143"/>
                  </a:lnTo>
                  <a:lnTo>
                    <a:pt x="24" y="141"/>
                  </a:lnTo>
                  <a:lnTo>
                    <a:pt x="29" y="144"/>
                  </a:lnTo>
                  <a:lnTo>
                    <a:pt x="29" y="142"/>
                  </a:lnTo>
                  <a:lnTo>
                    <a:pt x="29" y="142"/>
                  </a:lnTo>
                  <a:lnTo>
                    <a:pt x="29" y="140"/>
                  </a:lnTo>
                  <a:lnTo>
                    <a:pt x="29" y="140"/>
                  </a:lnTo>
                  <a:lnTo>
                    <a:pt x="35" y="131"/>
                  </a:lnTo>
                  <a:lnTo>
                    <a:pt x="36" y="123"/>
                  </a:lnTo>
                  <a:lnTo>
                    <a:pt x="32" y="122"/>
                  </a:lnTo>
                  <a:lnTo>
                    <a:pt x="31" y="120"/>
                  </a:lnTo>
                  <a:lnTo>
                    <a:pt x="27" y="119"/>
                  </a:lnTo>
                  <a:lnTo>
                    <a:pt x="24" y="116"/>
                  </a:lnTo>
                  <a:lnTo>
                    <a:pt x="24" y="116"/>
                  </a:lnTo>
                  <a:lnTo>
                    <a:pt x="24" y="116"/>
                  </a:lnTo>
                  <a:lnTo>
                    <a:pt x="24" y="116"/>
                  </a:lnTo>
                  <a:lnTo>
                    <a:pt x="27" y="113"/>
                  </a:lnTo>
                  <a:lnTo>
                    <a:pt x="27" y="110"/>
                  </a:lnTo>
                  <a:lnTo>
                    <a:pt x="27" y="108"/>
                  </a:lnTo>
                  <a:lnTo>
                    <a:pt x="27" y="104"/>
                  </a:lnTo>
                  <a:lnTo>
                    <a:pt x="23" y="105"/>
                  </a:lnTo>
                  <a:lnTo>
                    <a:pt x="15" y="101"/>
                  </a:lnTo>
                  <a:lnTo>
                    <a:pt x="12" y="101"/>
                  </a:lnTo>
                  <a:lnTo>
                    <a:pt x="11" y="104"/>
                  </a:lnTo>
                  <a:lnTo>
                    <a:pt x="4" y="102"/>
                  </a:lnTo>
                  <a:lnTo>
                    <a:pt x="4" y="102"/>
                  </a:lnTo>
                  <a:lnTo>
                    <a:pt x="2" y="102"/>
                  </a:lnTo>
                  <a:lnTo>
                    <a:pt x="2" y="102"/>
                  </a:lnTo>
                  <a:lnTo>
                    <a:pt x="0" y="102"/>
                  </a:lnTo>
                  <a:lnTo>
                    <a:pt x="2" y="99"/>
                  </a:lnTo>
                  <a:lnTo>
                    <a:pt x="1" y="96"/>
                  </a:lnTo>
                  <a:lnTo>
                    <a:pt x="4" y="91"/>
                  </a:lnTo>
                  <a:lnTo>
                    <a:pt x="2" y="90"/>
                  </a:lnTo>
                  <a:lnTo>
                    <a:pt x="3" y="85"/>
                  </a:lnTo>
                  <a:lnTo>
                    <a:pt x="7" y="83"/>
                  </a:lnTo>
                  <a:lnTo>
                    <a:pt x="3" y="76"/>
                  </a:lnTo>
                  <a:lnTo>
                    <a:pt x="7" y="72"/>
                  </a:lnTo>
                  <a:lnTo>
                    <a:pt x="11" y="72"/>
                  </a:lnTo>
                  <a:lnTo>
                    <a:pt x="12" y="67"/>
                  </a:lnTo>
                  <a:lnTo>
                    <a:pt x="15" y="69"/>
                  </a:lnTo>
                  <a:lnTo>
                    <a:pt x="22" y="62"/>
                  </a:lnTo>
                  <a:lnTo>
                    <a:pt x="22" y="61"/>
                  </a:lnTo>
                  <a:lnTo>
                    <a:pt x="24" y="58"/>
                  </a:lnTo>
                  <a:lnTo>
                    <a:pt x="22" y="51"/>
                  </a:lnTo>
                  <a:lnTo>
                    <a:pt x="25" y="49"/>
                  </a:lnTo>
                  <a:lnTo>
                    <a:pt x="25" y="46"/>
                  </a:lnTo>
                  <a:lnTo>
                    <a:pt x="27" y="4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4" name="Freeform 10">
              <a:extLst>
                <a:ext uri="{FF2B5EF4-FFF2-40B4-BE49-F238E27FC236}">
                  <a16:creationId xmlns:a16="http://schemas.microsoft.com/office/drawing/2014/main" id="{545E5007-97E3-43F6-87B6-87E9755FCBC9}"/>
                </a:ext>
              </a:extLst>
            </p:cNvPr>
            <p:cNvSpPr>
              <a:spLocks noEditPoints="1"/>
            </p:cNvSpPr>
            <p:nvPr/>
          </p:nvSpPr>
          <p:spPr bwMode="auto">
            <a:xfrm>
              <a:off x="10186988" y="2743200"/>
              <a:ext cx="739775" cy="701675"/>
            </a:xfrm>
            <a:custGeom>
              <a:avLst/>
              <a:gdLst>
                <a:gd name="T0" fmla="*/ 129 w 466"/>
                <a:gd name="T1" fmla="*/ 96 h 442"/>
                <a:gd name="T2" fmla="*/ 113 w 466"/>
                <a:gd name="T3" fmla="*/ 93 h 442"/>
                <a:gd name="T4" fmla="*/ 196 w 466"/>
                <a:gd name="T5" fmla="*/ 23 h 442"/>
                <a:gd name="T6" fmla="*/ 216 w 466"/>
                <a:gd name="T7" fmla="*/ 9 h 442"/>
                <a:gd name="T8" fmla="*/ 260 w 466"/>
                <a:gd name="T9" fmla="*/ 0 h 442"/>
                <a:gd name="T10" fmla="*/ 293 w 466"/>
                <a:gd name="T11" fmla="*/ 14 h 442"/>
                <a:gd name="T12" fmla="*/ 305 w 466"/>
                <a:gd name="T13" fmla="*/ 34 h 442"/>
                <a:gd name="T14" fmla="*/ 348 w 466"/>
                <a:gd name="T15" fmla="*/ 36 h 442"/>
                <a:gd name="T16" fmla="*/ 369 w 466"/>
                <a:gd name="T17" fmla="*/ 31 h 442"/>
                <a:gd name="T18" fmla="*/ 393 w 466"/>
                <a:gd name="T19" fmla="*/ 61 h 442"/>
                <a:gd name="T20" fmla="*/ 387 w 466"/>
                <a:gd name="T21" fmla="*/ 101 h 442"/>
                <a:gd name="T22" fmla="*/ 382 w 466"/>
                <a:gd name="T23" fmla="*/ 134 h 442"/>
                <a:gd name="T24" fmla="*/ 405 w 466"/>
                <a:gd name="T25" fmla="*/ 153 h 442"/>
                <a:gd name="T26" fmla="*/ 429 w 466"/>
                <a:gd name="T27" fmla="*/ 180 h 442"/>
                <a:gd name="T28" fmla="*/ 437 w 466"/>
                <a:gd name="T29" fmla="*/ 192 h 442"/>
                <a:gd name="T30" fmla="*/ 422 w 466"/>
                <a:gd name="T31" fmla="*/ 223 h 442"/>
                <a:gd name="T32" fmla="*/ 405 w 466"/>
                <a:gd name="T33" fmla="*/ 253 h 442"/>
                <a:gd name="T34" fmla="*/ 408 w 466"/>
                <a:gd name="T35" fmla="*/ 261 h 442"/>
                <a:gd name="T36" fmla="*/ 411 w 466"/>
                <a:gd name="T37" fmla="*/ 266 h 442"/>
                <a:gd name="T38" fmla="*/ 418 w 466"/>
                <a:gd name="T39" fmla="*/ 265 h 442"/>
                <a:gd name="T40" fmla="*/ 429 w 466"/>
                <a:gd name="T41" fmla="*/ 270 h 442"/>
                <a:gd name="T42" fmla="*/ 431 w 466"/>
                <a:gd name="T43" fmla="*/ 299 h 442"/>
                <a:gd name="T44" fmla="*/ 465 w 466"/>
                <a:gd name="T45" fmla="*/ 337 h 442"/>
                <a:gd name="T46" fmla="*/ 433 w 466"/>
                <a:gd name="T47" fmla="*/ 347 h 442"/>
                <a:gd name="T48" fmla="*/ 406 w 466"/>
                <a:gd name="T49" fmla="*/ 375 h 442"/>
                <a:gd name="T50" fmla="*/ 385 w 466"/>
                <a:gd name="T51" fmla="*/ 396 h 442"/>
                <a:gd name="T52" fmla="*/ 347 w 466"/>
                <a:gd name="T53" fmla="*/ 406 h 442"/>
                <a:gd name="T54" fmla="*/ 310 w 466"/>
                <a:gd name="T55" fmla="*/ 441 h 442"/>
                <a:gd name="T56" fmla="*/ 304 w 466"/>
                <a:gd name="T57" fmla="*/ 405 h 442"/>
                <a:gd name="T58" fmla="*/ 273 w 466"/>
                <a:gd name="T59" fmla="*/ 378 h 442"/>
                <a:gd name="T60" fmla="*/ 251 w 466"/>
                <a:gd name="T61" fmla="*/ 386 h 442"/>
                <a:gd name="T62" fmla="*/ 211 w 466"/>
                <a:gd name="T63" fmla="*/ 384 h 442"/>
                <a:gd name="T64" fmla="*/ 189 w 466"/>
                <a:gd name="T65" fmla="*/ 392 h 442"/>
                <a:gd name="T66" fmla="*/ 162 w 466"/>
                <a:gd name="T67" fmla="*/ 396 h 442"/>
                <a:gd name="T68" fmla="*/ 88 w 466"/>
                <a:gd name="T69" fmla="*/ 381 h 442"/>
                <a:gd name="T70" fmla="*/ 42 w 466"/>
                <a:gd name="T71" fmla="*/ 354 h 442"/>
                <a:gd name="T72" fmla="*/ 50 w 466"/>
                <a:gd name="T73" fmla="*/ 319 h 442"/>
                <a:gd name="T74" fmla="*/ 58 w 466"/>
                <a:gd name="T75" fmla="*/ 304 h 442"/>
                <a:gd name="T76" fmla="*/ 73 w 466"/>
                <a:gd name="T77" fmla="*/ 286 h 442"/>
                <a:gd name="T78" fmla="*/ 69 w 466"/>
                <a:gd name="T79" fmla="*/ 258 h 442"/>
                <a:gd name="T80" fmla="*/ 34 w 466"/>
                <a:gd name="T81" fmla="*/ 249 h 442"/>
                <a:gd name="T82" fmla="*/ 28 w 466"/>
                <a:gd name="T83" fmla="*/ 219 h 442"/>
                <a:gd name="T84" fmla="*/ 0 w 466"/>
                <a:gd name="T85" fmla="*/ 197 h 442"/>
                <a:gd name="T86" fmla="*/ 15 w 466"/>
                <a:gd name="T87" fmla="*/ 165 h 442"/>
                <a:gd name="T88" fmla="*/ 40 w 466"/>
                <a:gd name="T89" fmla="*/ 159 h 442"/>
                <a:gd name="T90" fmla="*/ 55 w 466"/>
                <a:gd name="T91" fmla="*/ 154 h 442"/>
                <a:gd name="T92" fmla="*/ 75 w 466"/>
                <a:gd name="T93" fmla="*/ 147 h 442"/>
                <a:gd name="T94" fmla="*/ 107 w 466"/>
                <a:gd name="T95" fmla="*/ 137 h 442"/>
                <a:gd name="T96" fmla="*/ 131 w 466"/>
                <a:gd name="T97" fmla="*/ 145 h 442"/>
                <a:gd name="T98" fmla="*/ 155 w 466"/>
                <a:gd name="T99" fmla="*/ 155 h 442"/>
                <a:gd name="T100" fmla="*/ 186 w 466"/>
                <a:gd name="T101" fmla="*/ 166 h 442"/>
                <a:gd name="T102" fmla="*/ 174 w 466"/>
                <a:gd name="T103" fmla="*/ 186 h 442"/>
                <a:gd name="T104" fmla="*/ 159 w 466"/>
                <a:gd name="T105" fmla="*/ 190 h 442"/>
                <a:gd name="T106" fmla="*/ 172 w 466"/>
                <a:gd name="T107" fmla="*/ 191 h 442"/>
                <a:gd name="T108" fmla="*/ 196 w 466"/>
                <a:gd name="T109" fmla="*/ 178 h 442"/>
                <a:gd name="T110" fmla="*/ 219 w 466"/>
                <a:gd name="T111" fmla="*/ 173 h 442"/>
                <a:gd name="T112" fmla="*/ 237 w 466"/>
                <a:gd name="T113" fmla="*/ 172 h 442"/>
                <a:gd name="T114" fmla="*/ 234 w 466"/>
                <a:gd name="T115" fmla="*/ 145 h 442"/>
                <a:gd name="T116" fmla="*/ 225 w 466"/>
                <a:gd name="T117" fmla="*/ 108 h 442"/>
                <a:gd name="T118" fmla="*/ 216 w 466"/>
                <a:gd name="T119" fmla="*/ 95 h 442"/>
                <a:gd name="T120" fmla="*/ 206 w 466"/>
                <a:gd name="T121" fmla="*/ 89 h 442"/>
                <a:gd name="T122" fmla="*/ 204 w 466"/>
                <a:gd name="T123" fmla="*/ 77 h 442"/>
                <a:gd name="T124" fmla="*/ 209 w 466"/>
                <a:gd name="T125" fmla="*/ 45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442">
                  <a:moveTo>
                    <a:pt x="118" y="89"/>
                  </a:moveTo>
                  <a:lnTo>
                    <a:pt x="120" y="88"/>
                  </a:lnTo>
                  <a:lnTo>
                    <a:pt x="126" y="87"/>
                  </a:lnTo>
                  <a:lnTo>
                    <a:pt x="126" y="87"/>
                  </a:lnTo>
                  <a:lnTo>
                    <a:pt x="128" y="86"/>
                  </a:lnTo>
                  <a:lnTo>
                    <a:pt x="128" y="86"/>
                  </a:lnTo>
                  <a:lnTo>
                    <a:pt x="129" y="88"/>
                  </a:lnTo>
                  <a:lnTo>
                    <a:pt x="129" y="88"/>
                  </a:lnTo>
                  <a:lnTo>
                    <a:pt x="128" y="90"/>
                  </a:lnTo>
                  <a:lnTo>
                    <a:pt x="129" y="96"/>
                  </a:lnTo>
                  <a:lnTo>
                    <a:pt x="123" y="98"/>
                  </a:lnTo>
                  <a:lnTo>
                    <a:pt x="123" y="98"/>
                  </a:lnTo>
                  <a:lnTo>
                    <a:pt x="121" y="99"/>
                  </a:lnTo>
                  <a:lnTo>
                    <a:pt x="121" y="99"/>
                  </a:lnTo>
                  <a:lnTo>
                    <a:pt x="119" y="98"/>
                  </a:lnTo>
                  <a:lnTo>
                    <a:pt x="118" y="95"/>
                  </a:lnTo>
                  <a:lnTo>
                    <a:pt x="116" y="95"/>
                  </a:lnTo>
                  <a:lnTo>
                    <a:pt x="116" y="95"/>
                  </a:lnTo>
                  <a:lnTo>
                    <a:pt x="112" y="94"/>
                  </a:lnTo>
                  <a:lnTo>
                    <a:pt x="113" y="93"/>
                  </a:lnTo>
                  <a:lnTo>
                    <a:pt x="113" y="93"/>
                  </a:lnTo>
                  <a:lnTo>
                    <a:pt x="119" y="93"/>
                  </a:lnTo>
                  <a:lnTo>
                    <a:pt x="118" y="89"/>
                  </a:lnTo>
                  <a:close/>
                  <a:moveTo>
                    <a:pt x="194" y="22"/>
                  </a:moveTo>
                  <a:lnTo>
                    <a:pt x="196" y="22"/>
                  </a:lnTo>
                  <a:lnTo>
                    <a:pt x="196" y="22"/>
                  </a:lnTo>
                  <a:lnTo>
                    <a:pt x="196" y="23"/>
                  </a:lnTo>
                  <a:lnTo>
                    <a:pt x="196" y="23"/>
                  </a:lnTo>
                  <a:lnTo>
                    <a:pt x="196" y="23"/>
                  </a:lnTo>
                  <a:lnTo>
                    <a:pt x="196" y="23"/>
                  </a:lnTo>
                  <a:lnTo>
                    <a:pt x="197" y="22"/>
                  </a:lnTo>
                  <a:lnTo>
                    <a:pt x="197" y="22"/>
                  </a:lnTo>
                  <a:lnTo>
                    <a:pt x="201" y="20"/>
                  </a:lnTo>
                  <a:lnTo>
                    <a:pt x="204" y="16"/>
                  </a:lnTo>
                  <a:lnTo>
                    <a:pt x="208" y="16"/>
                  </a:lnTo>
                  <a:lnTo>
                    <a:pt x="209" y="12"/>
                  </a:lnTo>
                  <a:lnTo>
                    <a:pt x="207" y="8"/>
                  </a:lnTo>
                  <a:lnTo>
                    <a:pt x="209" y="10"/>
                  </a:lnTo>
                  <a:lnTo>
                    <a:pt x="215" y="11"/>
                  </a:lnTo>
                  <a:lnTo>
                    <a:pt x="216" y="9"/>
                  </a:lnTo>
                  <a:lnTo>
                    <a:pt x="220" y="10"/>
                  </a:lnTo>
                  <a:lnTo>
                    <a:pt x="221" y="8"/>
                  </a:lnTo>
                  <a:lnTo>
                    <a:pt x="224" y="10"/>
                  </a:lnTo>
                  <a:lnTo>
                    <a:pt x="225" y="5"/>
                  </a:lnTo>
                  <a:lnTo>
                    <a:pt x="230" y="3"/>
                  </a:lnTo>
                  <a:lnTo>
                    <a:pt x="244" y="8"/>
                  </a:lnTo>
                  <a:lnTo>
                    <a:pt x="248" y="5"/>
                  </a:lnTo>
                  <a:lnTo>
                    <a:pt x="255" y="5"/>
                  </a:lnTo>
                  <a:lnTo>
                    <a:pt x="256" y="2"/>
                  </a:lnTo>
                  <a:lnTo>
                    <a:pt x="260" y="0"/>
                  </a:lnTo>
                  <a:lnTo>
                    <a:pt x="264" y="2"/>
                  </a:lnTo>
                  <a:lnTo>
                    <a:pt x="264" y="8"/>
                  </a:lnTo>
                  <a:lnTo>
                    <a:pt x="269" y="10"/>
                  </a:lnTo>
                  <a:lnTo>
                    <a:pt x="273" y="10"/>
                  </a:lnTo>
                  <a:lnTo>
                    <a:pt x="274" y="8"/>
                  </a:lnTo>
                  <a:lnTo>
                    <a:pt x="279" y="8"/>
                  </a:lnTo>
                  <a:lnTo>
                    <a:pt x="280" y="11"/>
                  </a:lnTo>
                  <a:lnTo>
                    <a:pt x="287" y="12"/>
                  </a:lnTo>
                  <a:lnTo>
                    <a:pt x="289" y="15"/>
                  </a:lnTo>
                  <a:lnTo>
                    <a:pt x="293" y="14"/>
                  </a:lnTo>
                  <a:lnTo>
                    <a:pt x="292" y="17"/>
                  </a:lnTo>
                  <a:lnTo>
                    <a:pt x="289" y="19"/>
                  </a:lnTo>
                  <a:lnTo>
                    <a:pt x="294" y="20"/>
                  </a:lnTo>
                  <a:lnTo>
                    <a:pt x="292" y="24"/>
                  </a:lnTo>
                  <a:lnTo>
                    <a:pt x="294" y="26"/>
                  </a:lnTo>
                  <a:lnTo>
                    <a:pt x="298" y="22"/>
                  </a:lnTo>
                  <a:lnTo>
                    <a:pt x="300" y="24"/>
                  </a:lnTo>
                  <a:lnTo>
                    <a:pt x="301" y="28"/>
                  </a:lnTo>
                  <a:lnTo>
                    <a:pt x="304" y="29"/>
                  </a:lnTo>
                  <a:lnTo>
                    <a:pt x="305" y="34"/>
                  </a:lnTo>
                  <a:lnTo>
                    <a:pt x="309" y="35"/>
                  </a:lnTo>
                  <a:lnTo>
                    <a:pt x="310" y="36"/>
                  </a:lnTo>
                  <a:lnTo>
                    <a:pt x="317" y="32"/>
                  </a:lnTo>
                  <a:lnTo>
                    <a:pt x="320" y="36"/>
                  </a:lnTo>
                  <a:lnTo>
                    <a:pt x="323" y="35"/>
                  </a:lnTo>
                  <a:lnTo>
                    <a:pt x="327" y="36"/>
                  </a:lnTo>
                  <a:lnTo>
                    <a:pt x="330" y="31"/>
                  </a:lnTo>
                  <a:lnTo>
                    <a:pt x="335" y="33"/>
                  </a:lnTo>
                  <a:lnTo>
                    <a:pt x="340" y="28"/>
                  </a:lnTo>
                  <a:lnTo>
                    <a:pt x="348" y="36"/>
                  </a:lnTo>
                  <a:lnTo>
                    <a:pt x="348" y="34"/>
                  </a:lnTo>
                  <a:lnTo>
                    <a:pt x="347" y="29"/>
                  </a:lnTo>
                  <a:lnTo>
                    <a:pt x="348" y="25"/>
                  </a:lnTo>
                  <a:lnTo>
                    <a:pt x="348" y="25"/>
                  </a:lnTo>
                  <a:lnTo>
                    <a:pt x="358" y="22"/>
                  </a:lnTo>
                  <a:lnTo>
                    <a:pt x="363" y="27"/>
                  </a:lnTo>
                  <a:lnTo>
                    <a:pt x="363" y="27"/>
                  </a:lnTo>
                  <a:lnTo>
                    <a:pt x="364" y="27"/>
                  </a:lnTo>
                  <a:lnTo>
                    <a:pt x="364" y="27"/>
                  </a:lnTo>
                  <a:lnTo>
                    <a:pt x="369" y="31"/>
                  </a:lnTo>
                  <a:lnTo>
                    <a:pt x="374" y="33"/>
                  </a:lnTo>
                  <a:lnTo>
                    <a:pt x="389" y="48"/>
                  </a:lnTo>
                  <a:lnTo>
                    <a:pt x="389" y="48"/>
                  </a:lnTo>
                  <a:lnTo>
                    <a:pt x="390" y="50"/>
                  </a:lnTo>
                  <a:lnTo>
                    <a:pt x="390" y="50"/>
                  </a:lnTo>
                  <a:lnTo>
                    <a:pt x="393" y="53"/>
                  </a:lnTo>
                  <a:lnTo>
                    <a:pt x="393" y="53"/>
                  </a:lnTo>
                  <a:lnTo>
                    <a:pt x="395" y="55"/>
                  </a:lnTo>
                  <a:lnTo>
                    <a:pt x="395" y="55"/>
                  </a:lnTo>
                  <a:lnTo>
                    <a:pt x="393" y="61"/>
                  </a:lnTo>
                  <a:lnTo>
                    <a:pt x="398" y="68"/>
                  </a:lnTo>
                  <a:lnTo>
                    <a:pt x="400" y="69"/>
                  </a:lnTo>
                  <a:lnTo>
                    <a:pt x="402" y="73"/>
                  </a:lnTo>
                  <a:lnTo>
                    <a:pt x="402" y="78"/>
                  </a:lnTo>
                  <a:lnTo>
                    <a:pt x="399" y="81"/>
                  </a:lnTo>
                  <a:lnTo>
                    <a:pt x="402" y="88"/>
                  </a:lnTo>
                  <a:lnTo>
                    <a:pt x="399" y="98"/>
                  </a:lnTo>
                  <a:lnTo>
                    <a:pt x="401" y="100"/>
                  </a:lnTo>
                  <a:lnTo>
                    <a:pt x="396" y="104"/>
                  </a:lnTo>
                  <a:lnTo>
                    <a:pt x="387" y="101"/>
                  </a:lnTo>
                  <a:lnTo>
                    <a:pt x="386" y="103"/>
                  </a:lnTo>
                  <a:lnTo>
                    <a:pt x="385" y="108"/>
                  </a:lnTo>
                  <a:lnTo>
                    <a:pt x="386" y="114"/>
                  </a:lnTo>
                  <a:lnTo>
                    <a:pt x="380" y="117"/>
                  </a:lnTo>
                  <a:lnTo>
                    <a:pt x="376" y="125"/>
                  </a:lnTo>
                  <a:lnTo>
                    <a:pt x="375" y="124"/>
                  </a:lnTo>
                  <a:lnTo>
                    <a:pt x="374" y="125"/>
                  </a:lnTo>
                  <a:lnTo>
                    <a:pt x="374" y="127"/>
                  </a:lnTo>
                  <a:lnTo>
                    <a:pt x="377" y="127"/>
                  </a:lnTo>
                  <a:lnTo>
                    <a:pt x="382" y="134"/>
                  </a:lnTo>
                  <a:lnTo>
                    <a:pt x="382" y="134"/>
                  </a:lnTo>
                  <a:lnTo>
                    <a:pt x="382" y="134"/>
                  </a:lnTo>
                  <a:lnTo>
                    <a:pt x="382" y="134"/>
                  </a:lnTo>
                  <a:lnTo>
                    <a:pt x="385" y="137"/>
                  </a:lnTo>
                  <a:lnTo>
                    <a:pt x="383" y="137"/>
                  </a:lnTo>
                  <a:lnTo>
                    <a:pt x="382" y="140"/>
                  </a:lnTo>
                  <a:lnTo>
                    <a:pt x="383" y="143"/>
                  </a:lnTo>
                  <a:lnTo>
                    <a:pt x="386" y="138"/>
                  </a:lnTo>
                  <a:lnTo>
                    <a:pt x="402" y="155"/>
                  </a:lnTo>
                  <a:lnTo>
                    <a:pt x="405" y="153"/>
                  </a:lnTo>
                  <a:lnTo>
                    <a:pt x="408" y="156"/>
                  </a:lnTo>
                  <a:lnTo>
                    <a:pt x="412" y="154"/>
                  </a:lnTo>
                  <a:lnTo>
                    <a:pt x="411" y="161"/>
                  </a:lnTo>
                  <a:lnTo>
                    <a:pt x="411" y="161"/>
                  </a:lnTo>
                  <a:lnTo>
                    <a:pt x="411" y="164"/>
                  </a:lnTo>
                  <a:lnTo>
                    <a:pt x="416" y="167"/>
                  </a:lnTo>
                  <a:lnTo>
                    <a:pt x="414" y="168"/>
                  </a:lnTo>
                  <a:lnTo>
                    <a:pt x="419" y="179"/>
                  </a:lnTo>
                  <a:lnTo>
                    <a:pt x="429" y="180"/>
                  </a:lnTo>
                  <a:lnTo>
                    <a:pt x="429" y="180"/>
                  </a:lnTo>
                  <a:lnTo>
                    <a:pt x="429" y="180"/>
                  </a:lnTo>
                  <a:lnTo>
                    <a:pt x="429" y="180"/>
                  </a:lnTo>
                  <a:lnTo>
                    <a:pt x="432" y="181"/>
                  </a:lnTo>
                  <a:lnTo>
                    <a:pt x="441" y="179"/>
                  </a:lnTo>
                  <a:lnTo>
                    <a:pt x="441" y="179"/>
                  </a:lnTo>
                  <a:lnTo>
                    <a:pt x="443" y="184"/>
                  </a:lnTo>
                  <a:lnTo>
                    <a:pt x="443" y="184"/>
                  </a:lnTo>
                  <a:lnTo>
                    <a:pt x="436" y="187"/>
                  </a:lnTo>
                  <a:lnTo>
                    <a:pt x="436" y="189"/>
                  </a:lnTo>
                  <a:lnTo>
                    <a:pt x="437" y="192"/>
                  </a:lnTo>
                  <a:lnTo>
                    <a:pt x="437" y="192"/>
                  </a:lnTo>
                  <a:lnTo>
                    <a:pt x="437" y="194"/>
                  </a:lnTo>
                  <a:lnTo>
                    <a:pt x="437" y="194"/>
                  </a:lnTo>
                  <a:lnTo>
                    <a:pt x="435" y="206"/>
                  </a:lnTo>
                  <a:lnTo>
                    <a:pt x="429" y="216"/>
                  </a:lnTo>
                  <a:lnTo>
                    <a:pt x="431" y="221"/>
                  </a:lnTo>
                  <a:lnTo>
                    <a:pt x="429" y="223"/>
                  </a:lnTo>
                  <a:lnTo>
                    <a:pt x="425" y="224"/>
                  </a:lnTo>
                  <a:lnTo>
                    <a:pt x="425" y="224"/>
                  </a:lnTo>
                  <a:lnTo>
                    <a:pt x="422" y="223"/>
                  </a:lnTo>
                  <a:lnTo>
                    <a:pt x="422" y="223"/>
                  </a:lnTo>
                  <a:lnTo>
                    <a:pt x="419" y="222"/>
                  </a:lnTo>
                  <a:lnTo>
                    <a:pt x="416" y="225"/>
                  </a:lnTo>
                  <a:lnTo>
                    <a:pt x="410" y="237"/>
                  </a:lnTo>
                  <a:lnTo>
                    <a:pt x="404" y="241"/>
                  </a:lnTo>
                  <a:lnTo>
                    <a:pt x="406" y="241"/>
                  </a:lnTo>
                  <a:lnTo>
                    <a:pt x="406" y="247"/>
                  </a:lnTo>
                  <a:lnTo>
                    <a:pt x="405" y="248"/>
                  </a:lnTo>
                  <a:lnTo>
                    <a:pt x="406" y="250"/>
                  </a:lnTo>
                  <a:lnTo>
                    <a:pt x="405" y="253"/>
                  </a:lnTo>
                  <a:lnTo>
                    <a:pt x="403" y="253"/>
                  </a:lnTo>
                  <a:lnTo>
                    <a:pt x="404" y="256"/>
                  </a:lnTo>
                  <a:lnTo>
                    <a:pt x="407" y="256"/>
                  </a:lnTo>
                  <a:lnTo>
                    <a:pt x="407" y="256"/>
                  </a:lnTo>
                  <a:lnTo>
                    <a:pt x="406" y="258"/>
                  </a:lnTo>
                  <a:lnTo>
                    <a:pt x="406" y="258"/>
                  </a:lnTo>
                  <a:lnTo>
                    <a:pt x="407" y="258"/>
                  </a:lnTo>
                  <a:lnTo>
                    <a:pt x="407" y="261"/>
                  </a:lnTo>
                  <a:lnTo>
                    <a:pt x="409" y="261"/>
                  </a:lnTo>
                  <a:lnTo>
                    <a:pt x="408" y="261"/>
                  </a:lnTo>
                  <a:lnTo>
                    <a:pt x="410" y="261"/>
                  </a:lnTo>
                  <a:lnTo>
                    <a:pt x="410" y="261"/>
                  </a:lnTo>
                  <a:lnTo>
                    <a:pt x="410" y="261"/>
                  </a:lnTo>
                  <a:lnTo>
                    <a:pt x="410" y="261"/>
                  </a:lnTo>
                  <a:lnTo>
                    <a:pt x="411" y="263"/>
                  </a:lnTo>
                  <a:lnTo>
                    <a:pt x="409" y="263"/>
                  </a:lnTo>
                  <a:lnTo>
                    <a:pt x="411" y="263"/>
                  </a:lnTo>
                  <a:lnTo>
                    <a:pt x="411" y="266"/>
                  </a:lnTo>
                  <a:lnTo>
                    <a:pt x="411" y="266"/>
                  </a:lnTo>
                  <a:lnTo>
                    <a:pt x="411" y="266"/>
                  </a:lnTo>
                  <a:lnTo>
                    <a:pt x="411" y="266"/>
                  </a:lnTo>
                  <a:lnTo>
                    <a:pt x="413" y="264"/>
                  </a:lnTo>
                  <a:lnTo>
                    <a:pt x="413" y="264"/>
                  </a:lnTo>
                  <a:lnTo>
                    <a:pt x="413" y="264"/>
                  </a:lnTo>
                  <a:lnTo>
                    <a:pt x="413" y="264"/>
                  </a:lnTo>
                  <a:lnTo>
                    <a:pt x="413" y="266"/>
                  </a:lnTo>
                  <a:lnTo>
                    <a:pt x="414" y="263"/>
                  </a:lnTo>
                  <a:lnTo>
                    <a:pt x="416" y="264"/>
                  </a:lnTo>
                  <a:lnTo>
                    <a:pt x="416" y="265"/>
                  </a:lnTo>
                  <a:lnTo>
                    <a:pt x="418" y="265"/>
                  </a:lnTo>
                  <a:lnTo>
                    <a:pt x="418" y="266"/>
                  </a:lnTo>
                  <a:lnTo>
                    <a:pt x="420" y="266"/>
                  </a:lnTo>
                  <a:lnTo>
                    <a:pt x="423" y="270"/>
                  </a:lnTo>
                  <a:lnTo>
                    <a:pt x="424" y="268"/>
                  </a:lnTo>
                  <a:lnTo>
                    <a:pt x="424" y="268"/>
                  </a:lnTo>
                  <a:lnTo>
                    <a:pt x="425" y="269"/>
                  </a:lnTo>
                  <a:lnTo>
                    <a:pt x="425" y="269"/>
                  </a:lnTo>
                  <a:lnTo>
                    <a:pt x="428" y="270"/>
                  </a:lnTo>
                  <a:lnTo>
                    <a:pt x="428" y="270"/>
                  </a:lnTo>
                  <a:lnTo>
                    <a:pt x="429" y="270"/>
                  </a:lnTo>
                  <a:lnTo>
                    <a:pt x="429" y="270"/>
                  </a:lnTo>
                  <a:lnTo>
                    <a:pt x="431" y="270"/>
                  </a:lnTo>
                  <a:lnTo>
                    <a:pt x="431" y="270"/>
                  </a:lnTo>
                  <a:lnTo>
                    <a:pt x="431" y="270"/>
                  </a:lnTo>
                  <a:lnTo>
                    <a:pt x="431" y="270"/>
                  </a:lnTo>
                  <a:lnTo>
                    <a:pt x="435" y="272"/>
                  </a:lnTo>
                  <a:lnTo>
                    <a:pt x="436" y="270"/>
                  </a:lnTo>
                  <a:lnTo>
                    <a:pt x="441" y="273"/>
                  </a:lnTo>
                  <a:lnTo>
                    <a:pt x="439" y="286"/>
                  </a:lnTo>
                  <a:lnTo>
                    <a:pt x="431" y="299"/>
                  </a:lnTo>
                  <a:lnTo>
                    <a:pt x="431" y="308"/>
                  </a:lnTo>
                  <a:lnTo>
                    <a:pt x="434" y="310"/>
                  </a:lnTo>
                  <a:lnTo>
                    <a:pt x="443" y="323"/>
                  </a:lnTo>
                  <a:lnTo>
                    <a:pt x="454" y="323"/>
                  </a:lnTo>
                  <a:lnTo>
                    <a:pt x="457" y="320"/>
                  </a:lnTo>
                  <a:lnTo>
                    <a:pt x="462" y="321"/>
                  </a:lnTo>
                  <a:lnTo>
                    <a:pt x="463" y="326"/>
                  </a:lnTo>
                  <a:lnTo>
                    <a:pt x="465" y="328"/>
                  </a:lnTo>
                  <a:lnTo>
                    <a:pt x="465" y="332"/>
                  </a:lnTo>
                  <a:lnTo>
                    <a:pt x="465" y="337"/>
                  </a:lnTo>
                  <a:lnTo>
                    <a:pt x="465" y="342"/>
                  </a:lnTo>
                  <a:lnTo>
                    <a:pt x="461" y="344"/>
                  </a:lnTo>
                  <a:lnTo>
                    <a:pt x="466" y="354"/>
                  </a:lnTo>
                  <a:lnTo>
                    <a:pt x="461" y="359"/>
                  </a:lnTo>
                  <a:lnTo>
                    <a:pt x="455" y="359"/>
                  </a:lnTo>
                  <a:lnTo>
                    <a:pt x="455" y="359"/>
                  </a:lnTo>
                  <a:lnTo>
                    <a:pt x="446" y="352"/>
                  </a:lnTo>
                  <a:lnTo>
                    <a:pt x="446" y="348"/>
                  </a:lnTo>
                  <a:lnTo>
                    <a:pt x="438" y="346"/>
                  </a:lnTo>
                  <a:lnTo>
                    <a:pt x="433" y="347"/>
                  </a:lnTo>
                  <a:lnTo>
                    <a:pt x="433" y="347"/>
                  </a:lnTo>
                  <a:lnTo>
                    <a:pt x="431" y="348"/>
                  </a:lnTo>
                  <a:lnTo>
                    <a:pt x="431" y="348"/>
                  </a:lnTo>
                  <a:lnTo>
                    <a:pt x="422" y="356"/>
                  </a:lnTo>
                  <a:lnTo>
                    <a:pt x="420" y="353"/>
                  </a:lnTo>
                  <a:lnTo>
                    <a:pt x="417" y="353"/>
                  </a:lnTo>
                  <a:lnTo>
                    <a:pt x="411" y="360"/>
                  </a:lnTo>
                  <a:lnTo>
                    <a:pt x="411" y="369"/>
                  </a:lnTo>
                  <a:lnTo>
                    <a:pt x="407" y="371"/>
                  </a:lnTo>
                  <a:lnTo>
                    <a:pt x="406" y="375"/>
                  </a:lnTo>
                  <a:lnTo>
                    <a:pt x="408" y="381"/>
                  </a:lnTo>
                  <a:lnTo>
                    <a:pt x="408" y="396"/>
                  </a:lnTo>
                  <a:lnTo>
                    <a:pt x="397" y="404"/>
                  </a:lnTo>
                  <a:lnTo>
                    <a:pt x="388" y="404"/>
                  </a:lnTo>
                  <a:lnTo>
                    <a:pt x="386" y="400"/>
                  </a:lnTo>
                  <a:lnTo>
                    <a:pt x="386" y="400"/>
                  </a:lnTo>
                  <a:lnTo>
                    <a:pt x="386" y="400"/>
                  </a:lnTo>
                  <a:lnTo>
                    <a:pt x="386" y="400"/>
                  </a:lnTo>
                  <a:lnTo>
                    <a:pt x="387" y="398"/>
                  </a:lnTo>
                  <a:lnTo>
                    <a:pt x="385" y="396"/>
                  </a:lnTo>
                  <a:lnTo>
                    <a:pt x="383" y="398"/>
                  </a:lnTo>
                  <a:lnTo>
                    <a:pt x="381" y="395"/>
                  </a:lnTo>
                  <a:lnTo>
                    <a:pt x="377" y="395"/>
                  </a:lnTo>
                  <a:lnTo>
                    <a:pt x="377" y="397"/>
                  </a:lnTo>
                  <a:lnTo>
                    <a:pt x="375" y="397"/>
                  </a:lnTo>
                  <a:lnTo>
                    <a:pt x="377" y="399"/>
                  </a:lnTo>
                  <a:lnTo>
                    <a:pt x="363" y="406"/>
                  </a:lnTo>
                  <a:lnTo>
                    <a:pt x="356" y="409"/>
                  </a:lnTo>
                  <a:lnTo>
                    <a:pt x="349" y="405"/>
                  </a:lnTo>
                  <a:lnTo>
                    <a:pt x="347" y="406"/>
                  </a:lnTo>
                  <a:lnTo>
                    <a:pt x="347" y="406"/>
                  </a:lnTo>
                  <a:lnTo>
                    <a:pt x="346" y="409"/>
                  </a:lnTo>
                  <a:lnTo>
                    <a:pt x="346" y="409"/>
                  </a:lnTo>
                  <a:lnTo>
                    <a:pt x="342" y="414"/>
                  </a:lnTo>
                  <a:lnTo>
                    <a:pt x="332" y="418"/>
                  </a:lnTo>
                  <a:lnTo>
                    <a:pt x="326" y="431"/>
                  </a:lnTo>
                  <a:lnTo>
                    <a:pt x="319" y="437"/>
                  </a:lnTo>
                  <a:lnTo>
                    <a:pt x="318" y="442"/>
                  </a:lnTo>
                  <a:lnTo>
                    <a:pt x="318" y="442"/>
                  </a:lnTo>
                  <a:lnTo>
                    <a:pt x="310" y="441"/>
                  </a:lnTo>
                  <a:lnTo>
                    <a:pt x="301" y="436"/>
                  </a:lnTo>
                  <a:lnTo>
                    <a:pt x="301" y="436"/>
                  </a:lnTo>
                  <a:lnTo>
                    <a:pt x="299" y="436"/>
                  </a:lnTo>
                  <a:lnTo>
                    <a:pt x="299" y="436"/>
                  </a:lnTo>
                  <a:lnTo>
                    <a:pt x="297" y="434"/>
                  </a:lnTo>
                  <a:lnTo>
                    <a:pt x="308" y="421"/>
                  </a:lnTo>
                  <a:lnTo>
                    <a:pt x="307" y="417"/>
                  </a:lnTo>
                  <a:lnTo>
                    <a:pt x="309" y="410"/>
                  </a:lnTo>
                  <a:lnTo>
                    <a:pt x="309" y="408"/>
                  </a:lnTo>
                  <a:lnTo>
                    <a:pt x="304" y="405"/>
                  </a:lnTo>
                  <a:lnTo>
                    <a:pt x="304" y="393"/>
                  </a:lnTo>
                  <a:lnTo>
                    <a:pt x="294" y="390"/>
                  </a:lnTo>
                  <a:lnTo>
                    <a:pt x="295" y="380"/>
                  </a:lnTo>
                  <a:lnTo>
                    <a:pt x="292" y="378"/>
                  </a:lnTo>
                  <a:lnTo>
                    <a:pt x="292" y="378"/>
                  </a:lnTo>
                  <a:lnTo>
                    <a:pt x="291" y="378"/>
                  </a:lnTo>
                  <a:lnTo>
                    <a:pt x="291" y="378"/>
                  </a:lnTo>
                  <a:lnTo>
                    <a:pt x="284" y="380"/>
                  </a:lnTo>
                  <a:lnTo>
                    <a:pt x="274" y="375"/>
                  </a:lnTo>
                  <a:lnTo>
                    <a:pt x="273" y="378"/>
                  </a:lnTo>
                  <a:lnTo>
                    <a:pt x="272" y="377"/>
                  </a:lnTo>
                  <a:lnTo>
                    <a:pt x="272" y="379"/>
                  </a:lnTo>
                  <a:lnTo>
                    <a:pt x="268" y="381"/>
                  </a:lnTo>
                  <a:lnTo>
                    <a:pt x="268" y="382"/>
                  </a:lnTo>
                  <a:lnTo>
                    <a:pt x="267" y="381"/>
                  </a:lnTo>
                  <a:lnTo>
                    <a:pt x="265" y="383"/>
                  </a:lnTo>
                  <a:lnTo>
                    <a:pt x="263" y="385"/>
                  </a:lnTo>
                  <a:lnTo>
                    <a:pt x="260" y="384"/>
                  </a:lnTo>
                  <a:lnTo>
                    <a:pt x="254" y="384"/>
                  </a:lnTo>
                  <a:lnTo>
                    <a:pt x="251" y="386"/>
                  </a:lnTo>
                  <a:lnTo>
                    <a:pt x="250" y="391"/>
                  </a:lnTo>
                  <a:lnTo>
                    <a:pt x="244" y="382"/>
                  </a:lnTo>
                  <a:lnTo>
                    <a:pt x="236" y="388"/>
                  </a:lnTo>
                  <a:lnTo>
                    <a:pt x="221" y="385"/>
                  </a:lnTo>
                  <a:lnTo>
                    <a:pt x="217" y="382"/>
                  </a:lnTo>
                  <a:lnTo>
                    <a:pt x="217" y="382"/>
                  </a:lnTo>
                  <a:lnTo>
                    <a:pt x="216" y="382"/>
                  </a:lnTo>
                  <a:lnTo>
                    <a:pt x="216" y="382"/>
                  </a:lnTo>
                  <a:lnTo>
                    <a:pt x="211" y="384"/>
                  </a:lnTo>
                  <a:lnTo>
                    <a:pt x="211" y="384"/>
                  </a:lnTo>
                  <a:lnTo>
                    <a:pt x="211" y="385"/>
                  </a:lnTo>
                  <a:lnTo>
                    <a:pt x="211" y="385"/>
                  </a:lnTo>
                  <a:lnTo>
                    <a:pt x="211" y="387"/>
                  </a:lnTo>
                  <a:lnTo>
                    <a:pt x="206" y="392"/>
                  </a:lnTo>
                  <a:lnTo>
                    <a:pt x="201" y="393"/>
                  </a:lnTo>
                  <a:lnTo>
                    <a:pt x="196" y="391"/>
                  </a:lnTo>
                  <a:lnTo>
                    <a:pt x="195" y="387"/>
                  </a:lnTo>
                  <a:lnTo>
                    <a:pt x="191" y="386"/>
                  </a:lnTo>
                  <a:lnTo>
                    <a:pt x="190" y="386"/>
                  </a:lnTo>
                  <a:lnTo>
                    <a:pt x="189" y="392"/>
                  </a:lnTo>
                  <a:lnTo>
                    <a:pt x="186" y="394"/>
                  </a:lnTo>
                  <a:lnTo>
                    <a:pt x="175" y="390"/>
                  </a:lnTo>
                  <a:lnTo>
                    <a:pt x="173" y="391"/>
                  </a:lnTo>
                  <a:lnTo>
                    <a:pt x="169" y="390"/>
                  </a:lnTo>
                  <a:lnTo>
                    <a:pt x="169" y="390"/>
                  </a:lnTo>
                  <a:lnTo>
                    <a:pt x="167" y="390"/>
                  </a:lnTo>
                  <a:lnTo>
                    <a:pt x="167" y="390"/>
                  </a:lnTo>
                  <a:lnTo>
                    <a:pt x="165" y="390"/>
                  </a:lnTo>
                  <a:lnTo>
                    <a:pt x="164" y="394"/>
                  </a:lnTo>
                  <a:lnTo>
                    <a:pt x="162" y="396"/>
                  </a:lnTo>
                  <a:lnTo>
                    <a:pt x="155" y="397"/>
                  </a:lnTo>
                  <a:lnTo>
                    <a:pt x="133" y="395"/>
                  </a:lnTo>
                  <a:lnTo>
                    <a:pt x="119" y="393"/>
                  </a:lnTo>
                  <a:lnTo>
                    <a:pt x="118" y="395"/>
                  </a:lnTo>
                  <a:lnTo>
                    <a:pt x="118" y="399"/>
                  </a:lnTo>
                  <a:lnTo>
                    <a:pt x="117" y="400"/>
                  </a:lnTo>
                  <a:lnTo>
                    <a:pt x="99" y="393"/>
                  </a:lnTo>
                  <a:lnTo>
                    <a:pt x="90" y="382"/>
                  </a:lnTo>
                  <a:lnTo>
                    <a:pt x="88" y="383"/>
                  </a:lnTo>
                  <a:lnTo>
                    <a:pt x="88" y="381"/>
                  </a:lnTo>
                  <a:lnTo>
                    <a:pt x="86" y="380"/>
                  </a:lnTo>
                  <a:lnTo>
                    <a:pt x="85" y="381"/>
                  </a:lnTo>
                  <a:lnTo>
                    <a:pt x="82" y="376"/>
                  </a:lnTo>
                  <a:lnTo>
                    <a:pt x="78" y="373"/>
                  </a:lnTo>
                  <a:lnTo>
                    <a:pt x="74" y="373"/>
                  </a:lnTo>
                  <a:lnTo>
                    <a:pt x="73" y="371"/>
                  </a:lnTo>
                  <a:lnTo>
                    <a:pt x="58" y="365"/>
                  </a:lnTo>
                  <a:lnTo>
                    <a:pt x="55" y="356"/>
                  </a:lnTo>
                  <a:lnTo>
                    <a:pt x="49" y="356"/>
                  </a:lnTo>
                  <a:lnTo>
                    <a:pt x="42" y="354"/>
                  </a:lnTo>
                  <a:lnTo>
                    <a:pt x="41" y="352"/>
                  </a:lnTo>
                  <a:lnTo>
                    <a:pt x="38" y="350"/>
                  </a:lnTo>
                  <a:lnTo>
                    <a:pt x="38" y="350"/>
                  </a:lnTo>
                  <a:lnTo>
                    <a:pt x="44" y="348"/>
                  </a:lnTo>
                  <a:lnTo>
                    <a:pt x="49" y="332"/>
                  </a:lnTo>
                  <a:lnTo>
                    <a:pt x="51" y="328"/>
                  </a:lnTo>
                  <a:lnTo>
                    <a:pt x="59" y="329"/>
                  </a:lnTo>
                  <a:lnTo>
                    <a:pt x="60" y="323"/>
                  </a:lnTo>
                  <a:lnTo>
                    <a:pt x="53" y="318"/>
                  </a:lnTo>
                  <a:lnTo>
                    <a:pt x="50" y="319"/>
                  </a:lnTo>
                  <a:lnTo>
                    <a:pt x="46" y="306"/>
                  </a:lnTo>
                  <a:lnTo>
                    <a:pt x="55" y="309"/>
                  </a:lnTo>
                  <a:lnTo>
                    <a:pt x="59" y="308"/>
                  </a:lnTo>
                  <a:lnTo>
                    <a:pt x="59" y="308"/>
                  </a:lnTo>
                  <a:lnTo>
                    <a:pt x="59" y="308"/>
                  </a:lnTo>
                  <a:lnTo>
                    <a:pt x="59" y="308"/>
                  </a:lnTo>
                  <a:lnTo>
                    <a:pt x="60" y="306"/>
                  </a:lnTo>
                  <a:lnTo>
                    <a:pt x="59" y="304"/>
                  </a:lnTo>
                  <a:lnTo>
                    <a:pt x="59" y="304"/>
                  </a:lnTo>
                  <a:lnTo>
                    <a:pt x="58" y="304"/>
                  </a:lnTo>
                  <a:lnTo>
                    <a:pt x="58" y="304"/>
                  </a:lnTo>
                  <a:lnTo>
                    <a:pt x="55" y="300"/>
                  </a:lnTo>
                  <a:lnTo>
                    <a:pt x="59" y="292"/>
                  </a:lnTo>
                  <a:lnTo>
                    <a:pt x="59" y="292"/>
                  </a:lnTo>
                  <a:lnTo>
                    <a:pt x="60" y="292"/>
                  </a:lnTo>
                  <a:lnTo>
                    <a:pt x="60" y="292"/>
                  </a:lnTo>
                  <a:lnTo>
                    <a:pt x="63" y="288"/>
                  </a:lnTo>
                  <a:lnTo>
                    <a:pt x="69" y="289"/>
                  </a:lnTo>
                  <a:lnTo>
                    <a:pt x="79" y="292"/>
                  </a:lnTo>
                  <a:lnTo>
                    <a:pt x="73" y="286"/>
                  </a:lnTo>
                  <a:lnTo>
                    <a:pt x="72" y="281"/>
                  </a:lnTo>
                  <a:lnTo>
                    <a:pt x="70" y="280"/>
                  </a:lnTo>
                  <a:lnTo>
                    <a:pt x="68" y="271"/>
                  </a:lnTo>
                  <a:lnTo>
                    <a:pt x="73" y="270"/>
                  </a:lnTo>
                  <a:lnTo>
                    <a:pt x="74" y="266"/>
                  </a:lnTo>
                  <a:lnTo>
                    <a:pt x="77" y="257"/>
                  </a:lnTo>
                  <a:lnTo>
                    <a:pt x="74" y="254"/>
                  </a:lnTo>
                  <a:lnTo>
                    <a:pt x="69" y="258"/>
                  </a:lnTo>
                  <a:lnTo>
                    <a:pt x="69" y="258"/>
                  </a:lnTo>
                  <a:lnTo>
                    <a:pt x="69" y="258"/>
                  </a:lnTo>
                  <a:lnTo>
                    <a:pt x="69" y="258"/>
                  </a:lnTo>
                  <a:lnTo>
                    <a:pt x="66" y="261"/>
                  </a:lnTo>
                  <a:lnTo>
                    <a:pt x="60" y="262"/>
                  </a:lnTo>
                  <a:lnTo>
                    <a:pt x="60" y="262"/>
                  </a:lnTo>
                  <a:lnTo>
                    <a:pt x="59" y="262"/>
                  </a:lnTo>
                  <a:lnTo>
                    <a:pt x="59" y="262"/>
                  </a:lnTo>
                  <a:lnTo>
                    <a:pt x="56" y="265"/>
                  </a:lnTo>
                  <a:lnTo>
                    <a:pt x="48" y="262"/>
                  </a:lnTo>
                  <a:lnTo>
                    <a:pt x="36" y="250"/>
                  </a:lnTo>
                  <a:lnTo>
                    <a:pt x="34" y="249"/>
                  </a:lnTo>
                  <a:lnTo>
                    <a:pt x="26" y="240"/>
                  </a:lnTo>
                  <a:lnTo>
                    <a:pt x="26" y="240"/>
                  </a:lnTo>
                  <a:lnTo>
                    <a:pt x="25" y="238"/>
                  </a:lnTo>
                  <a:lnTo>
                    <a:pt x="25" y="238"/>
                  </a:lnTo>
                  <a:lnTo>
                    <a:pt x="21" y="234"/>
                  </a:lnTo>
                  <a:lnTo>
                    <a:pt x="26" y="228"/>
                  </a:lnTo>
                  <a:lnTo>
                    <a:pt x="26" y="228"/>
                  </a:lnTo>
                  <a:lnTo>
                    <a:pt x="25" y="227"/>
                  </a:lnTo>
                  <a:lnTo>
                    <a:pt x="25" y="227"/>
                  </a:lnTo>
                  <a:lnTo>
                    <a:pt x="28" y="219"/>
                  </a:lnTo>
                  <a:lnTo>
                    <a:pt x="25" y="213"/>
                  </a:lnTo>
                  <a:lnTo>
                    <a:pt x="26" y="213"/>
                  </a:lnTo>
                  <a:lnTo>
                    <a:pt x="25" y="207"/>
                  </a:lnTo>
                  <a:lnTo>
                    <a:pt x="21" y="208"/>
                  </a:lnTo>
                  <a:lnTo>
                    <a:pt x="16" y="213"/>
                  </a:lnTo>
                  <a:lnTo>
                    <a:pt x="10" y="213"/>
                  </a:lnTo>
                  <a:lnTo>
                    <a:pt x="10" y="203"/>
                  </a:lnTo>
                  <a:lnTo>
                    <a:pt x="13" y="199"/>
                  </a:lnTo>
                  <a:lnTo>
                    <a:pt x="9" y="195"/>
                  </a:lnTo>
                  <a:lnTo>
                    <a:pt x="0" y="197"/>
                  </a:lnTo>
                  <a:lnTo>
                    <a:pt x="5" y="183"/>
                  </a:lnTo>
                  <a:lnTo>
                    <a:pt x="4" y="167"/>
                  </a:lnTo>
                  <a:lnTo>
                    <a:pt x="8" y="165"/>
                  </a:lnTo>
                  <a:lnTo>
                    <a:pt x="8" y="165"/>
                  </a:lnTo>
                  <a:lnTo>
                    <a:pt x="8" y="165"/>
                  </a:lnTo>
                  <a:lnTo>
                    <a:pt x="8" y="165"/>
                  </a:lnTo>
                  <a:lnTo>
                    <a:pt x="10" y="166"/>
                  </a:lnTo>
                  <a:lnTo>
                    <a:pt x="10" y="166"/>
                  </a:lnTo>
                  <a:lnTo>
                    <a:pt x="15" y="165"/>
                  </a:lnTo>
                  <a:lnTo>
                    <a:pt x="15" y="165"/>
                  </a:lnTo>
                  <a:lnTo>
                    <a:pt x="15" y="165"/>
                  </a:lnTo>
                  <a:lnTo>
                    <a:pt x="15" y="165"/>
                  </a:lnTo>
                  <a:lnTo>
                    <a:pt x="20" y="166"/>
                  </a:lnTo>
                  <a:lnTo>
                    <a:pt x="21" y="170"/>
                  </a:lnTo>
                  <a:lnTo>
                    <a:pt x="25" y="169"/>
                  </a:lnTo>
                  <a:lnTo>
                    <a:pt x="28" y="168"/>
                  </a:lnTo>
                  <a:lnTo>
                    <a:pt x="32" y="164"/>
                  </a:lnTo>
                  <a:lnTo>
                    <a:pt x="33" y="164"/>
                  </a:lnTo>
                  <a:lnTo>
                    <a:pt x="35" y="160"/>
                  </a:lnTo>
                  <a:lnTo>
                    <a:pt x="40" y="159"/>
                  </a:lnTo>
                  <a:lnTo>
                    <a:pt x="42" y="165"/>
                  </a:lnTo>
                  <a:lnTo>
                    <a:pt x="42" y="165"/>
                  </a:lnTo>
                  <a:lnTo>
                    <a:pt x="43" y="165"/>
                  </a:lnTo>
                  <a:lnTo>
                    <a:pt x="43" y="165"/>
                  </a:lnTo>
                  <a:lnTo>
                    <a:pt x="49" y="162"/>
                  </a:lnTo>
                  <a:lnTo>
                    <a:pt x="50" y="158"/>
                  </a:lnTo>
                  <a:lnTo>
                    <a:pt x="55" y="155"/>
                  </a:lnTo>
                  <a:lnTo>
                    <a:pt x="55" y="155"/>
                  </a:lnTo>
                  <a:lnTo>
                    <a:pt x="55" y="154"/>
                  </a:lnTo>
                  <a:lnTo>
                    <a:pt x="55" y="154"/>
                  </a:lnTo>
                  <a:lnTo>
                    <a:pt x="63" y="149"/>
                  </a:lnTo>
                  <a:lnTo>
                    <a:pt x="61" y="146"/>
                  </a:lnTo>
                  <a:lnTo>
                    <a:pt x="63" y="143"/>
                  </a:lnTo>
                  <a:lnTo>
                    <a:pt x="68" y="145"/>
                  </a:lnTo>
                  <a:lnTo>
                    <a:pt x="68" y="145"/>
                  </a:lnTo>
                  <a:lnTo>
                    <a:pt x="69" y="144"/>
                  </a:lnTo>
                  <a:lnTo>
                    <a:pt x="69" y="144"/>
                  </a:lnTo>
                  <a:lnTo>
                    <a:pt x="74" y="142"/>
                  </a:lnTo>
                  <a:lnTo>
                    <a:pt x="74" y="146"/>
                  </a:lnTo>
                  <a:lnTo>
                    <a:pt x="75" y="147"/>
                  </a:lnTo>
                  <a:lnTo>
                    <a:pt x="75" y="152"/>
                  </a:lnTo>
                  <a:lnTo>
                    <a:pt x="79" y="154"/>
                  </a:lnTo>
                  <a:lnTo>
                    <a:pt x="86" y="151"/>
                  </a:lnTo>
                  <a:lnTo>
                    <a:pt x="86" y="151"/>
                  </a:lnTo>
                  <a:lnTo>
                    <a:pt x="91" y="154"/>
                  </a:lnTo>
                  <a:lnTo>
                    <a:pt x="93" y="151"/>
                  </a:lnTo>
                  <a:lnTo>
                    <a:pt x="101" y="149"/>
                  </a:lnTo>
                  <a:lnTo>
                    <a:pt x="101" y="146"/>
                  </a:lnTo>
                  <a:lnTo>
                    <a:pt x="107" y="141"/>
                  </a:lnTo>
                  <a:lnTo>
                    <a:pt x="107" y="137"/>
                  </a:lnTo>
                  <a:lnTo>
                    <a:pt x="109" y="139"/>
                  </a:lnTo>
                  <a:lnTo>
                    <a:pt x="110" y="149"/>
                  </a:lnTo>
                  <a:lnTo>
                    <a:pt x="112" y="148"/>
                  </a:lnTo>
                  <a:lnTo>
                    <a:pt x="113" y="151"/>
                  </a:lnTo>
                  <a:lnTo>
                    <a:pt x="114" y="149"/>
                  </a:lnTo>
                  <a:lnTo>
                    <a:pt x="115" y="151"/>
                  </a:lnTo>
                  <a:lnTo>
                    <a:pt x="118" y="149"/>
                  </a:lnTo>
                  <a:lnTo>
                    <a:pt x="120" y="144"/>
                  </a:lnTo>
                  <a:lnTo>
                    <a:pt x="126" y="141"/>
                  </a:lnTo>
                  <a:lnTo>
                    <a:pt x="131" y="145"/>
                  </a:lnTo>
                  <a:lnTo>
                    <a:pt x="131" y="147"/>
                  </a:lnTo>
                  <a:lnTo>
                    <a:pt x="136" y="148"/>
                  </a:lnTo>
                  <a:lnTo>
                    <a:pt x="138" y="145"/>
                  </a:lnTo>
                  <a:lnTo>
                    <a:pt x="143" y="147"/>
                  </a:lnTo>
                  <a:lnTo>
                    <a:pt x="143" y="149"/>
                  </a:lnTo>
                  <a:lnTo>
                    <a:pt x="147" y="152"/>
                  </a:lnTo>
                  <a:lnTo>
                    <a:pt x="151" y="152"/>
                  </a:lnTo>
                  <a:lnTo>
                    <a:pt x="152" y="155"/>
                  </a:lnTo>
                  <a:lnTo>
                    <a:pt x="153" y="153"/>
                  </a:lnTo>
                  <a:lnTo>
                    <a:pt x="155" y="155"/>
                  </a:lnTo>
                  <a:lnTo>
                    <a:pt x="159" y="155"/>
                  </a:lnTo>
                  <a:lnTo>
                    <a:pt x="163" y="159"/>
                  </a:lnTo>
                  <a:lnTo>
                    <a:pt x="166" y="156"/>
                  </a:lnTo>
                  <a:lnTo>
                    <a:pt x="170" y="162"/>
                  </a:lnTo>
                  <a:lnTo>
                    <a:pt x="172" y="163"/>
                  </a:lnTo>
                  <a:lnTo>
                    <a:pt x="175" y="160"/>
                  </a:lnTo>
                  <a:lnTo>
                    <a:pt x="178" y="163"/>
                  </a:lnTo>
                  <a:lnTo>
                    <a:pt x="181" y="161"/>
                  </a:lnTo>
                  <a:lnTo>
                    <a:pt x="181" y="163"/>
                  </a:lnTo>
                  <a:lnTo>
                    <a:pt x="186" y="166"/>
                  </a:lnTo>
                  <a:lnTo>
                    <a:pt x="186" y="173"/>
                  </a:lnTo>
                  <a:lnTo>
                    <a:pt x="179" y="179"/>
                  </a:lnTo>
                  <a:lnTo>
                    <a:pt x="177" y="178"/>
                  </a:lnTo>
                  <a:lnTo>
                    <a:pt x="176" y="182"/>
                  </a:lnTo>
                  <a:lnTo>
                    <a:pt x="173" y="184"/>
                  </a:lnTo>
                  <a:lnTo>
                    <a:pt x="174" y="184"/>
                  </a:lnTo>
                  <a:lnTo>
                    <a:pt x="174" y="184"/>
                  </a:lnTo>
                  <a:lnTo>
                    <a:pt x="175" y="184"/>
                  </a:lnTo>
                  <a:lnTo>
                    <a:pt x="175" y="184"/>
                  </a:lnTo>
                  <a:lnTo>
                    <a:pt x="174" y="186"/>
                  </a:lnTo>
                  <a:lnTo>
                    <a:pt x="172" y="184"/>
                  </a:lnTo>
                  <a:lnTo>
                    <a:pt x="172" y="187"/>
                  </a:lnTo>
                  <a:lnTo>
                    <a:pt x="172" y="188"/>
                  </a:lnTo>
                  <a:lnTo>
                    <a:pt x="172" y="185"/>
                  </a:lnTo>
                  <a:lnTo>
                    <a:pt x="169" y="188"/>
                  </a:lnTo>
                  <a:lnTo>
                    <a:pt x="167" y="186"/>
                  </a:lnTo>
                  <a:lnTo>
                    <a:pt x="164" y="189"/>
                  </a:lnTo>
                  <a:lnTo>
                    <a:pt x="163" y="189"/>
                  </a:lnTo>
                  <a:lnTo>
                    <a:pt x="161" y="189"/>
                  </a:lnTo>
                  <a:lnTo>
                    <a:pt x="159" y="190"/>
                  </a:lnTo>
                  <a:lnTo>
                    <a:pt x="160" y="191"/>
                  </a:lnTo>
                  <a:lnTo>
                    <a:pt x="160" y="191"/>
                  </a:lnTo>
                  <a:lnTo>
                    <a:pt x="160" y="192"/>
                  </a:lnTo>
                  <a:lnTo>
                    <a:pt x="160" y="192"/>
                  </a:lnTo>
                  <a:lnTo>
                    <a:pt x="161" y="194"/>
                  </a:lnTo>
                  <a:lnTo>
                    <a:pt x="167" y="196"/>
                  </a:lnTo>
                  <a:lnTo>
                    <a:pt x="171" y="192"/>
                  </a:lnTo>
                  <a:lnTo>
                    <a:pt x="171" y="192"/>
                  </a:lnTo>
                  <a:lnTo>
                    <a:pt x="172" y="191"/>
                  </a:lnTo>
                  <a:lnTo>
                    <a:pt x="172" y="191"/>
                  </a:lnTo>
                  <a:lnTo>
                    <a:pt x="173" y="189"/>
                  </a:lnTo>
                  <a:lnTo>
                    <a:pt x="177" y="187"/>
                  </a:lnTo>
                  <a:lnTo>
                    <a:pt x="178" y="188"/>
                  </a:lnTo>
                  <a:lnTo>
                    <a:pt x="186" y="184"/>
                  </a:lnTo>
                  <a:lnTo>
                    <a:pt x="184" y="182"/>
                  </a:lnTo>
                  <a:lnTo>
                    <a:pt x="184" y="182"/>
                  </a:lnTo>
                  <a:lnTo>
                    <a:pt x="186" y="182"/>
                  </a:lnTo>
                  <a:lnTo>
                    <a:pt x="186" y="182"/>
                  </a:lnTo>
                  <a:lnTo>
                    <a:pt x="189" y="179"/>
                  </a:lnTo>
                  <a:lnTo>
                    <a:pt x="196" y="178"/>
                  </a:lnTo>
                  <a:lnTo>
                    <a:pt x="197" y="174"/>
                  </a:lnTo>
                  <a:lnTo>
                    <a:pt x="201" y="175"/>
                  </a:lnTo>
                  <a:lnTo>
                    <a:pt x="203" y="174"/>
                  </a:lnTo>
                  <a:lnTo>
                    <a:pt x="203" y="175"/>
                  </a:lnTo>
                  <a:lnTo>
                    <a:pt x="206" y="174"/>
                  </a:lnTo>
                  <a:lnTo>
                    <a:pt x="209" y="175"/>
                  </a:lnTo>
                  <a:lnTo>
                    <a:pt x="211" y="173"/>
                  </a:lnTo>
                  <a:lnTo>
                    <a:pt x="211" y="170"/>
                  </a:lnTo>
                  <a:lnTo>
                    <a:pt x="216" y="170"/>
                  </a:lnTo>
                  <a:lnTo>
                    <a:pt x="219" y="173"/>
                  </a:lnTo>
                  <a:lnTo>
                    <a:pt x="221" y="174"/>
                  </a:lnTo>
                  <a:lnTo>
                    <a:pt x="222" y="173"/>
                  </a:lnTo>
                  <a:lnTo>
                    <a:pt x="229" y="172"/>
                  </a:lnTo>
                  <a:lnTo>
                    <a:pt x="230" y="170"/>
                  </a:lnTo>
                  <a:lnTo>
                    <a:pt x="230" y="170"/>
                  </a:lnTo>
                  <a:lnTo>
                    <a:pt x="230" y="170"/>
                  </a:lnTo>
                  <a:lnTo>
                    <a:pt x="230" y="170"/>
                  </a:lnTo>
                  <a:lnTo>
                    <a:pt x="232" y="168"/>
                  </a:lnTo>
                  <a:lnTo>
                    <a:pt x="233" y="171"/>
                  </a:lnTo>
                  <a:lnTo>
                    <a:pt x="237" y="172"/>
                  </a:lnTo>
                  <a:lnTo>
                    <a:pt x="240" y="170"/>
                  </a:lnTo>
                  <a:lnTo>
                    <a:pt x="245" y="166"/>
                  </a:lnTo>
                  <a:lnTo>
                    <a:pt x="240" y="161"/>
                  </a:lnTo>
                  <a:lnTo>
                    <a:pt x="240" y="158"/>
                  </a:lnTo>
                  <a:lnTo>
                    <a:pt x="243" y="159"/>
                  </a:lnTo>
                  <a:lnTo>
                    <a:pt x="240" y="155"/>
                  </a:lnTo>
                  <a:lnTo>
                    <a:pt x="241" y="150"/>
                  </a:lnTo>
                  <a:lnTo>
                    <a:pt x="240" y="143"/>
                  </a:lnTo>
                  <a:lnTo>
                    <a:pt x="238" y="141"/>
                  </a:lnTo>
                  <a:lnTo>
                    <a:pt x="234" y="145"/>
                  </a:lnTo>
                  <a:lnTo>
                    <a:pt x="232" y="149"/>
                  </a:lnTo>
                  <a:lnTo>
                    <a:pt x="230" y="147"/>
                  </a:lnTo>
                  <a:lnTo>
                    <a:pt x="231" y="138"/>
                  </a:lnTo>
                  <a:lnTo>
                    <a:pt x="235" y="133"/>
                  </a:lnTo>
                  <a:lnTo>
                    <a:pt x="234" y="131"/>
                  </a:lnTo>
                  <a:lnTo>
                    <a:pt x="236" y="126"/>
                  </a:lnTo>
                  <a:lnTo>
                    <a:pt x="234" y="121"/>
                  </a:lnTo>
                  <a:lnTo>
                    <a:pt x="229" y="121"/>
                  </a:lnTo>
                  <a:lnTo>
                    <a:pt x="229" y="111"/>
                  </a:lnTo>
                  <a:lnTo>
                    <a:pt x="225" y="108"/>
                  </a:lnTo>
                  <a:lnTo>
                    <a:pt x="222" y="108"/>
                  </a:lnTo>
                  <a:lnTo>
                    <a:pt x="222" y="108"/>
                  </a:lnTo>
                  <a:lnTo>
                    <a:pt x="221" y="108"/>
                  </a:lnTo>
                  <a:lnTo>
                    <a:pt x="221" y="108"/>
                  </a:lnTo>
                  <a:lnTo>
                    <a:pt x="219" y="108"/>
                  </a:lnTo>
                  <a:lnTo>
                    <a:pt x="221" y="103"/>
                  </a:lnTo>
                  <a:lnTo>
                    <a:pt x="216" y="100"/>
                  </a:lnTo>
                  <a:lnTo>
                    <a:pt x="216" y="98"/>
                  </a:lnTo>
                  <a:lnTo>
                    <a:pt x="215" y="96"/>
                  </a:lnTo>
                  <a:lnTo>
                    <a:pt x="216" y="95"/>
                  </a:lnTo>
                  <a:lnTo>
                    <a:pt x="216" y="95"/>
                  </a:lnTo>
                  <a:lnTo>
                    <a:pt x="216" y="94"/>
                  </a:lnTo>
                  <a:lnTo>
                    <a:pt x="216" y="94"/>
                  </a:lnTo>
                  <a:lnTo>
                    <a:pt x="217" y="92"/>
                  </a:lnTo>
                  <a:lnTo>
                    <a:pt x="215" y="94"/>
                  </a:lnTo>
                  <a:lnTo>
                    <a:pt x="212" y="93"/>
                  </a:lnTo>
                  <a:lnTo>
                    <a:pt x="211" y="89"/>
                  </a:lnTo>
                  <a:lnTo>
                    <a:pt x="209" y="87"/>
                  </a:lnTo>
                  <a:lnTo>
                    <a:pt x="208" y="90"/>
                  </a:lnTo>
                  <a:lnTo>
                    <a:pt x="206" y="89"/>
                  </a:lnTo>
                  <a:lnTo>
                    <a:pt x="204" y="89"/>
                  </a:lnTo>
                  <a:lnTo>
                    <a:pt x="204" y="89"/>
                  </a:lnTo>
                  <a:lnTo>
                    <a:pt x="204" y="89"/>
                  </a:lnTo>
                  <a:lnTo>
                    <a:pt x="204" y="89"/>
                  </a:lnTo>
                  <a:lnTo>
                    <a:pt x="201" y="87"/>
                  </a:lnTo>
                  <a:lnTo>
                    <a:pt x="205" y="82"/>
                  </a:lnTo>
                  <a:lnTo>
                    <a:pt x="203" y="80"/>
                  </a:lnTo>
                  <a:lnTo>
                    <a:pt x="204" y="77"/>
                  </a:lnTo>
                  <a:lnTo>
                    <a:pt x="204" y="77"/>
                  </a:lnTo>
                  <a:lnTo>
                    <a:pt x="204" y="77"/>
                  </a:lnTo>
                  <a:lnTo>
                    <a:pt x="204" y="77"/>
                  </a:lnTo>
                  <a:lnTo>
                    <a:pt x="201" y="74"/>
                  </a:lnTo>
                  <a:lnTo>
                    <a:pt x="197" y="74"/>
                  </a:lnTo>
                  <a:lnTo>
                    <a:pt x="201" y="66"/>
                  </a:lnTo>
                  <a:lnTo>
                    <a:pt x="201" y="63"/>
                  </a:lnTo>
                  <a:lnTo>
                    <a:pt x="204" y="61"/>
                  </a:lnTo>
                  <a:lnTo>
                    <a:pt x="202" y="58"/>
                  </a:lnTo>
                  <a:lnTo>
                    <a:pt x="204" y="58"/>
                  </a:lnTo>
                  <a:lnTo>
                    <a:pt x="206" y="46"/>
                  </a:lnTo>
                  <a:lnTo>
                    <a:pt x="209" y="45"/>
                  </a:lnTo>
                  <a:lnTo>
                    <a:pt x="204" y="39"/>
                  </a:lnTo>
                  <a:lnTo>
                    <a:pt x="206" y="34"/>
                  </a:lnTo>
                  <a:lnTo>
                    <a:pt x="199" y="32"/>
                  </a:lnTo>
                  <a:lnTo>
                    <a:pt x="196" y="27"/>
                  </a:lnTo>
                  <a:lnTo>
                    <a:pt x="194" y="25"/>
                  </a:lnTo>
                  <a:lnTo>
                    <a:pt x="194" y="2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8" name="Freeform 11">
              <a:extLst>
                <a:ext uri="{FF2B5EF4-FFF2-40B4-BE49-F238E27FC236}">
                  <a16:creationId xmlns:a16="http://schemas.microsoft.com/office/drawing/2014/main" id="{651C0650-F794-4A4F-9B79-1FD520304FB8}"/>
                </a:ext>
              </a:extLst>
            </p:cNvPr>
            <p:cNvSpPr>
              <a:spLocks noEditPoints="1"/>
            </p:cNvSpPr>
            <p:nvPr/>
          </p:nvSpPr>
          <p:spPr bwMode="auto">
            <a:xfrm>
              <a:off x="9359139" y="4471694"/>
              <a:ext cx="781050" cy="330200"/>
            </a:xfrm>
            <a:custGeom>
              <a:avLst/>
              <a:gdLst>
                <a:gd name="T0" fmla="*/ 26 w 492"/>
                <a:gd name="T1" fmla="*/ 193 h 208"/>
                <a:gd name="T2" fmla="*/ 16 w 492"/>
                <a:gd name="T3" fmla="*/ 207 h 208"/>
                <a:gd name="T4" fmla="*/ 1 w 492"/>
                <a:gd name="T5" fmla="*/ 195 h 208"/>
                <a:gd name="T6" fmla="*/ 17 w 492"/>
                <a:gd name="T7" fmla="*/ 190 h 208"/>
                <a:gd name="T8" fmla="*/ 286 w 492"/>
                <a:gd name="T9" fmla="*/ 147 h 208"/>
                <a:gd name="T10" fmla="*/ 285 w 492"/>
                <a:gd name="T11" fmla="*/ 149 h 208"/>
                <a:gd name="T12" fmla="*/ 289 w 492"/>
                <a:gd name="T13" fmla="*/ 165 h 208"/>
                <a:gd name="T14" fmla="*/ 288 w 492"/>
                <a:gd name="T15" fmla="*/ 175 h 208"/>
                <a:gd name="T16" fmla="*/ 284 w 492"/>
                <a:gd name="T17" fmla="*/ 189 h 208"/>
                <a:gd name="T18" fmla="*/ 260 w 492"/>
                <a:gd name="T19" fmla="*/ 195 h 208"/>
                <a:gd name="T20" fmla="*/ 242 w 492"/>
                <a:gd name="T21" fmla="*/ 165 h 208"/>
                <a:gd name="T22" fmla="*/ 254 w 492"/>
                <a:gd name="T23" fmla="*/ 147 h 208"/>
                <a:gd name="T24" fmla="*/ 266 w 492"/>
                <a:gd name="T25" fmla="*/ 149 h 208"/>
                <a:gd name="T26" fmla="*/ 282 w 492"/>
                <a:gd name="T27" fmla="*/ 147 h 208"/>
                <a:gd name="T28" fmla="*/ 96 w 492"/>
                <a:gd name="T29" fmla="*/ 143 h 208"/>
                <a:gd name="T30" fmla="*/ 110 w 492"/>
                <a:gd name="T31" fmla="*/ 152 h 208"/>
                <a:gd name="T32" fmla="*/ 92 w 492"/>
                <a:gd name="T33" fmla="*/ 163 h 208"/>
                <a:gd name="T34" fmla="*/ 85 w 492"/>
                <a:gd name="T35" fmla="*/ 148 h 208"/>
                <a:gd name="T36" fmla="*/ 149 w 492"/>
                <a:gd name="T37" fmla="*/ 123 h 208"/>
                <a:gd name="T38" fmla="*/ 171 w 492"/>
                <a:gd name="T39" fmla="*/ 117 h 208"/>
                <a:gd name="T40" fmla="*/ 189 w 492"/>
                <a:gd name="T41" fmla="*/ 101 h 208"/>
                <a:gd name="T42" fmla="*/ 210 w 492"/>
                <a:gd name="T43" fmla="*/ 99 h 208"/>
                <a:gd name="T44" fmla="*/ 198 w 492"/>
                <a:gd name="T45" fmla="*/ 114 h 208"/>
                <a:gd name="T46" fmla="*/ 180 w 492"/>
                <a:gd name="T47" fmla="*/ 149 h 208"/>
                <a:gd name="T48" fmla="*/ 151 w 492"/>
                <a:gd name="T49" fmla="*/ 166 h 208"/>
                <a:gd name="T50" fmla="*/ 144 w 492"/>
                <a:gd name="T51" fmla="*/ 152 h 208"/>
                <a:gd name="T52" fmla="*/ 128 w 492"/>
                <a:gd name="T53" fmla="*/ 127 h 208"/>
                <a:gd name="T54" fmla="*/ 145 w 492"/>
                <a:gd name="T55" fmla="*/ 123 h 208"/>
                <a:gd name="T56" fmla="*/ 448 w 492"/>
                <a:gd name="T57" fmla="*/ 108 h 208"/>
                <a:gd name="T58" fmla="*/ 443 w 492"/>
                <a:gd name="T59" fmla="*/ 133 h 208"/>
                <a:gd name="T60" fmla="*/ 430 w 492"/>
                <a:gd name="T61" fmla="*/ 142 h 208"/>
                <a:gd name="T62" fmla="*/ 379 w 492"/>
                <a:gd name="T63" fmla="*/ 159 h 208"/>
                <a:gd name="T64" fmla="*/ 394 w 492"/>
                <a:gd name="T65" fmla="*/ 152 h 208"/>
                <a:gd name="T66" fmla="*/ 417 w 492"/>
                <a:gd name="T67" fmla="*/ 115 h 208"/>
                <a:gd name="T68" fmla="*/ 431 w 492"/>
                <a:gd name="T69" fmla="*/ 87 h 208"/>
                <a:gd name="T70" fmla="*/ 451 w 492"/>
                <a:gd name="T71" fmla="*/ 80 h 208"/>
                <a:gd name="T72" fmla="*/ 26 w 492"/>
                <a:gd name="T73" fmla="*/ 66 h 208"/>
                <a:gd name="T74" fmla="*/ 42 w 492"/>
                <a:gd name="T75" fmla="*/ 76 h 208"/>
                <a:gd name="T76" fmla="*/ 42 w 492"/>
                <a:gd name="T77" fmla="*/ 99 h 208"/>
                <a:gd name="T78" fmla="*/ 24 w 492"/>
                <a:gd name="T79" fmla="*/ 97 h 208"/>
                <a:gd name="T80" fmla="*/ 20 w 492"/>
                <a:gd name="T81" fmla="*/ 70 h 208"/>
                <a:gd name="T82" fmla="*/ 492 w 492"/>
                <a:gd name="T83" fmla="*/ 28 h 208"/>
                <a:gd name="T84" fmla="*/ 487 w 492"/>
                <a:gd name="T85" fmla="*/ 42 h 208"/>
                <a:gd name="T86" fmla="*/ 478 w 492"/>
                <a:gd name="T87" fmla="*/ 55 h 208"/>
                <a:gd name="T88" fmla="*/ 453 w 492"/>
                <a:gd name="T89" fmla="*/ 68 h 208"/>
                <a:gd name="T90" fmla="*/ 449 w 492"/>
                <a:gd name="T91" fmla="*/ 58 h 208"/>
                <a:gd name="T92" fmla="*/ 462 w 492"/>
                <a:gd name="T93" fmla="*/ 40 h 208"/>
                <a:gd name="T94" fmla="*/ 478 w 492"/>
                <a:gd name="T95" fmla="*/ 36 h 208"/>
                <a:gd name="T96" fmla="*/ 487 w 492"/>
                <a:gd name="T97" fmla="*/ 23 h 208"/>
                <a:gd name="T98" fmla="*/ 479 w 492"/>
                <a:gd name="T99" fmla="*/ 23 h 208"/>
                <a:gd name="T100" fmla="*/ 483 w 492"/>
                <a:gd name="T101"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2" h="208">
                  <a:moveTo>
                    <a:pt x="24" y="184"/>
                  </a:moveTo>
                  <a:lnTo>
                    <a:pt x="27" y="185"/>
                  </a:lnTo>
                  <a:lnTo>
                    <a:pt x="29" y="189"/>
                  </a:lnTo>
                  <a:lnTo>
                    <a:pt x="26" y="193"/>
                  </a:lnTo>
                  <a:lnTo>
                    <a:pt x="24" y="198"/>
                  </a:lnTo>
                  <a:lnTo>
                    <a:pt x="21" y="199"/>
                  </a:lnTo>
                  <a:lnTo>
                    <a:pt x="19" y="208"/>
                  </a:lnTo>
                  <a:lnTo>
                    <a:pt x="16" y="207"/>
                  </a:lnTo>
                  <a:lnTo>
                    <a:pt x="12" y="202"/>
                  </a:lnTo>
                  <a:lnTo>
                    <a:pt x="2" y="201"/>
                  </a:lnTo>
                  <a:lnTo>
                    <a:pt x="0" y="200"/>
                  </a:lnTo>
                  <a:lnTo>
                    <a:pt x="1" y="195"/>
                  </a:lnTo>
                  <a:lnTo>
                    <a:pt x="3" y="193"/>
                  </a:lnTo>
                  <a:lnTo>
                    <a:pt x="8" y="195"/>
                  </a:lnTo>
                  <a:lnTo>
                    <a:pt x="13" y="194"/>
                  </a:lnTo>
                  <a:lnTo>
                    <a:pt x="17" y="190"/>
                  </a:lnTo>
                  <a:lnTo>
                    <a:pt x="17" y="187"/>
                  </a:lnTo>
                  <a:lnTo>
                    <a:pt x="24" y="184"/>
                  </a:lnTo>
                  <a:close/>
                  <a:moveTo>
                    <a:pt x="285" y="145"/>
                  </a:moveTo>
                  <a:lnTo>
                    <a:pt x="286" y="147"/>
                  </a:lnTo>
                  <a:lnTo>
                    <a:pt x="286" y="151"/>
                  </a:lnTo>
                  <a:lnTo>
                    <a:pt x="286" y="147"/>
                  </a:lnTo>
                  <a:lnTo>
                    <a:pt x="285" y="152"/>
                  </a:lnTo>
                  <a:lnTo>
                    <a:pt x="285" y="149"/>
                  </a:lnTo>
                  <a:lnTo>
                    <a:pt x="283" y="150"/>
                  </a:lnTo>
                  <a:lnTo>
                    <a:pt x="286" y="155"/>
                  </a:lnTo>
                  <a:lnTo>
                    <a:pt x="285" y="159"/>
                  </a:lnTo>
                  <a:lnTo>
                    <a:pt x="289" y="165"/>
                  </a:lnTo>
                  <a:lnTo>
                    <a:pt x="290" y="167"/>
                  </a:lnTo>
                  <a:lnTo>
                    <a:pt x="288" y="170"/>
                  </a:lnTo>
                  <a:lnTo>
                    <a:pt x="291" y="174"/>
                  </a:lnTo>
                  <a:lnTo>
                    <a:pt x="288" y="175"/>
                  </a:lnTo>
                  <a:lnTo>
                    <a:pt x="287" y="179"/>
                  </a:lnTo>
                  <a:lnTo>
                    <a:pt x="288" y="183"/>
                  </a:lnTo>
                  <a:lnTo>
                    <a:pt x="285" y="184"/>
                  </a:lnTo>
                  <a:lnTo>
                    <a:pt x="284" y="189"/>
                  </a:lnTo>
                  <a:lnTo>
                    <a:pt x="271" y="194"/>
                  </a:lnTo>
                  <a:lnTo>
                    <a:pt x="269" y="197"/>
                  </a:lnTo>
                  <a:lnTo>
                    <a:pt x="266" y="197"/>
                  </a:lnTo>
                  <a:lnTo>
                    <a:pt x="260" y="195"/>
                  </a:lnTo>
                  <a:lnTo>
                    <a:pt x="258" y="195"/>
                  </a:lnTo>
                  <a:lnTo>
                    <a:pt x="247" y="185"/>
                  </a:lnTo>
                  <a:lnTo>
                    <a:pt x="242" y="177"/>
                  </a:lnTo>
                  <a:lnTo>
                    <a:pt x="242" y="165"/>
                  </a:lnTo>
                  <a:lnTo>
                    <a:pt x="247" y="164"/>
                  </a:lnTo>
                  <a:lnTo>
                    <a:pt x="253" y="158"/>
                  </a:lnTo>
                  <a:lnTo>
                    <a:pt x="256" y="149"/>
                  </a:lnTo>
                  <a:lnTo>
                    <a:pt x="254" y="147"/>
                  </a:lnTo>
                  <a:lnTo>
                    <a:pt x="257" y="147"/>
                  </a:lnTo>
                  <a:lnTo>
                    <a:pt x="259" y="147"/>
                  </a:lnTo>
                  <a:lnTo>
                    <a:pt x="262" y="147"/>
                  </a:lnTo>
                  <a:lnTo>
                    <a:pt x="266" y="149"/>
                  </a:lnTo>
                  <a:lnTo>
                    <a:pt x="273" y="148"/>
                  </a:lnTo>
                  <a:lnTo>
                    <a:pt x="280" y="152"/>
                  </a:lnTo>
                  <a:lnTo>
                    <a:pt x="282" y="150"/>
                  </a:lnTo>
                  <a:lnTo>
                    <a:pt x="282" y="147"/>
                  </a:lnTo>
                  <a:lnTo>
                    <a:pt x="285" y="145"/>
                  </a:lnTo>
                  <a:close/>
                  <a:moveTo>
                    <a:pt x="92" y="141"/>
                  </a:moveTo>
                  <a:lnTo>
                    <a:pt x="94" y="141"/>
                  </a:lnTo>
                  <a:lnTo>
                    <a:pt x="96" y="143"/>
                  </a:lnTo>
                  <a:lnTo>
                    <a:pt x="100" y="143"/>
                  </a:lnTo>
                  <a:lnTo>
                    <a:pt x="101" y="145"/>
                  </a:lnTo>
                  <a:lnTo>
                    <a:pt x="108" y="148"/>
                  </a:lnTo>
                  <a:lnTo>
                    <a:pt x="110" y="152"/>
                  </a:lnTo>
                  <a:lnTo>
                    <a:pt x="110" y="156"/>
                  </a:lnTo>
                  <a:lnTo>
                    <a:pt x="103" y="162"/>
                  </a:lnTo>
                  <a:lnTo>
                    <a:pt x="100" y="163"/>
                  </a:lnTo>
                  <a:lnTo>
                    <a:pt x="92" y="163"/>
                  </a:lnTo>
                  <a:lnTo>
                    <a:pt x="87" y="159"/>
                  </a:lnTo>
                  <a:lnTo>
                    <a:pt x="87" y="157"/>
                  </a:lnTo>
                  <a:lnTo>
                    <a:pt x="84" y="155"/>
                  </a:lnTo>
                  <a:lnTo>
                    <a:pt x="85" y="148"/>
                  </a:lnTo>
                  <a:lnTo>
                    <a:pt x="87" y="143"/>
                  </a:lnTo>
                  <a:lnTo>
                    <a:pt x="92" y="141"/>
                  </a:lnTo>
                  <a:close/>
                  <a:moveTo>
                    <a:pt x="145" y="123"/>
                  </a:moveTo>
                  <a:lnTo>
                    <a:pt x="149" y="123"/>
                  </a:lnTo>
                  <a:lnTo>
                    <a:pt x="154" y="119"/>
                  </a:lnTo>
                  <a:lnTo>
                    <a:pt x="162" y="120"/>
                  </a:lnTo>
                  <a:lnTo>
                    <a:pt x="167" y="118"/>
                  </a:lnTo>
                  <a:lnTo>
                    <a:pt x="171" y="117"/>
                  </a:lnTo>
                  <a:lnTo>
                    <a:pt x="179" y="109"/>
                  </a:lnTo>
                  <a:lnTo>
                    <a:pt x="182" y="104"/>
                  </a:lnTo>
                  <a:lnTo>
                    <a:pt x="184" y="103"/>
                  </a:lnTo>
                  <a:lnTo>
                    <a:pt x="189" y="101"/>
                  </a:lnTo>
                  <a:lnTo>
                    <a:pt x="191" y="99"/>
                  </a:lnTo>
                  <a:lnTo>
                    <a:pt x="201" y="100"/>
                  </a:lnTo>
                  <a:lnTo>
                    <a:pt x="208" y="98"/>
                  </a:lnTo>
                  <a:lnTo>
                    <a:pt x="210" y="99"/>
                  </a:lnTo>
                  <a:lnTo>
                    <a:pt x="212" y="101"/>
                  </a:lnTo>
                  <a:lnTo>
                    <a:pt x="211" y="104"/>
                  </a:lnTo>
                  <a:lnTo>
                    <a:pt x="200" y="109"/>
                  </a:lnTo>
                  <a:lnTo>
                    <a:pt x="198" y="114"/>
                  </a:lnTo>
                  <a:lnTo>
                    <a:pt x="187" y="122"/>
                  </a:lnTo>
                  <a:lnTo>
                    <a:pt x="187" y="131"/>
                  </a:lnTo>
                  <a:lnTo>
                    <a:pt x="180" y="142"/>
                  </a:lnTo>
                  <a:lnTo>
                    <a:pt x="180" y="149"/>
                  </a:lnTo>
                  <a:lnTo>
                    <a:pt x="168" y="163"/>
                  </a:lnTo>
                  <a:lnTo>
                    <a:pt x="163" y="163"/>
                  </a:lnTo>
                  <a:lnTo>
                    <a:pt x="158" y="166"/>
                  </a:lnTo>
                  <a:lnTo>
                    <a:pt x="151" y="166"/>
                  </a:lnTo>
                  <a:lnTo>
                    <a:pt x="150" y="161"/>
                  </a:lnTo>
                  <a:lnTo>
                    <a:pt x="148" y="160"/>
                  </a:lnTo>
                  <a:lnTo>
                    <a:pt x="148" y="157"/>
                  </a:lnTo>
                  <a:lnTo>
                    <a:pt x="144" y="152"/>
                  </a:lnTo>
                  <a:lnTo>
                    <a:pt x="137" y="142"/>
                  </a:lnTo>
                  <a:lnTo>
                    <a:pt x="137" y="135"/>
                  </a:lnTo>
                  <a:lnTo>
                    <a:pt x="131" y="128"/>
                  </a:lnTo>
                  <a:lnTo>
                    <a:pt x="128" y="127"/>
                  </a:lnTo>
                  <a:lnTo>
                    <a:pt x="129" y="124"/>
                  </a:lnTo>
                  <a:lnTo>
                    <a:pt x="138" y="120"/>
                  </a:lnTo>
                  <a:lnTo>
                    <a:pt x="140" y="123"/>
                  </a:lnTo>
                  <a:lnTo>
                    <a:pt x="145" y="123"/>
                  </a:lnTo>
                  <a:close/>
                  <a:moveTo>
                    <a:pt x="443" y="78"/>
                  </a:moveTo>
                  <a:lnTo>
                    <a:pt x="448" y="83"/>
                  </a:lnTo>
                  <a:lnTo>
                    <a:pt x="450" y="97"/>
                  </a:lnTo>
                  <a:lnTo>
                    <a:pt x="448" y="108"/>
                  </a:lnTo>
                  <a:lnTo>
                    <a:pt x="445" y="110"/>
                  </a:lnTo>
                  <a:lnTo>
                    <a:pt x="447" y="120"/>
                  </a:lnTo>
                  <a:lnTo>
                    <a:pt x="443" y="128"/>
                  </a:lnTo>
                  <a:lnTo>
                    <a:pt x="443" y="133"/>
                  </a:lnTo>
                  <a:lnTo>
                    <a:pt x="440" y="137"/>
                  </a:lnTo>
                  <a:lnTo>
                    <a:pt x="438" y="139"/>
                  </a:lnTo>
                  <a:lnTo>
                    <a:pt x="433" y="140"/>
                  </a:lnTo>
                  <a:lnTo>
                    <a:pt x="430" y="142"/>
                  </a:lnTo>
                  <a:lnTo>
                    <a:pt x="409" y="147"/>
                  </a:lnTo>
                  <a:lnTo>
                    <a:pt x="397" y="162"/>
                  </a:lnTo>
                  <a:lnTo>
                    <a:pt x="382" y="157"/>
                  </a:lnTo>
                  <a:lnTo>
                    <a:pt x="379" y="159"/>
                  </a:lnTo>
                  <a:lnTo>
                    <a:pt x="380" y="153"/>
                  </a:lnTo>
                  <a:lnTo>
                    <a:pt x="382" y="155"/>
                  </a:lnTo>
                  <a:lnTo>
                    <a:pt x="386" y="155"/>
                  </a:lnTo>
                  <a:lnTo>
                    <a:pt x="394" y="152"/>
                  </a:lnTo>
                  <a:lnTo>
                    <a:pt x="409" y="142"/>
                  </a:lnTo>
                  <a:lnTo>
                    <a:pt x="411" y="128"/>
                  </a:lnTo>
                  <a:lnTo>
                    <a:pt x="415" y="123"/>
                  </a:lnTo>
                  <a:lnTo>
                    <a:pt x="417" y="115"/>
                  </a:lnTo>
                  <a:lnTo>
                    <a:pt x="422" y="109"/>
                  </a:lnTo>
                  <a:lnTo>
                    <a:pt x="428" y="97"/>
                  </a:lnTo>
                  <a:lnTo>
                    <a:pt x="428" y="95"/>
                  </a:lnTo>
                  <a:lnTo>
                    <a:pt x="431" y="87"/>
                  </a:lnTo>
                  <a:lnTo>
                    <a:pt x="430" y="83"/>
                  </a:lnTo>
                  <a:lnTo>
                    <a:pt x="443" y="78"/>
                  </a:lnTo>
                  <a:close/>
                  <a:moveTo>
                    <a:pt x="452" y="76"/>
                  </a:moveTo>
                  <a:lnTo>
                    <a:pt x="451" y="80"/>
                  </a:lnTo>
                  <a:lnTo>
                    <a:pt x="449" y="80"/>
                  </a:lnTo>
                  <a:lnTo>
                    <a:pt x="448" y="78"/>
                  </a:lnTo>
                  <a:lnTo>
                    <a:pt x="452" y="76"/>
                  </a:lnTo>
                  <a:close/>
                  <a:moveTo>
                    <a:pt x="26" y="66"/>
                  </a:moveTo>
                  <a:lnTo>
                    <a:pt x="32" y="69"/>
                  </a:lnTo>
                  <a:lnTo>
                    <a:pt x="37" y="67"/>
                  </a:lnTo>
                  <a:lnTo>
                    <a:pt x="40" y="68"/>
                  </a:lnTo>
                  <a:lnTo>
                    <a:pt x="42" y="76"/>
                  </a:lnTo>
                  <a:lnTo>
                    <a:pt x="46" y="80"/>
                  </a:lnTo>
                  <a:lnTo>
                    <a:pt x="41" y="87"/>
                  </a:lnTo>
                  <a:lnTo>
                    <a:pt x="42" y="94"/>
                  </a:lnTo>
                  <a:lnTo>
                    <a:pt x="42" y="99"/>
                  </a:lnTo>
                  <a:lnTo>
                    <a:pt x="33" y="114"/>
                  </a:lnTo>
                  <a:lnTo>
                    <a:pt x="31" y="111"/>
                  </a:lnTo>
                  <a:lnTo>
                    <a:pt x="29" y="104"/>
                  </a:lnTo>
                  <a:lnTo>
                    <a:pt x="24" y="97"/>
                  </a:lnTo>
                  <a:lnTo>
                    <a:pt x="19" y="81"/>
                  </a:lnTo>
                  <a:lnTo>
                    <a:pt x="16" y="78"/>
                  </a:lnTo>
                  <a:lnTo>
                    <a:pt x="16" y="75"/>
                  </a:lnTo>
                  <a:lnTo>
                    <a:pt x="20" y="70"/>
                  </a:lnTo>
                  <a:lnTo>
                    <a:pt x="26" y="66"/>
                  </a:lnTo>
                  <a:close/>
                  <a:moveTo>
                    <a:pt x="487" y="23"/>
                  </a:moveTo>
                  <a:lnTo>
                    <a:pt x="492" y="25"/>
                  </a:lnTo>
                  <a:lnTo>
                    <a:pt x="492" y="28"/>
                  </a:lnTo>
                  <a:lnTo>
                    <a:pt x="491" y="31"/>
                  </a:lnTo>
                  <a:lnTo>
                    <a:pt x="487" y="34"/>
                  </a:lnTo>
                  <a:lnTo>
                    <a:pt x="489" y="39"/>
                  </a:lnTo>
                  <a:lnTo>
                    <a:pt x="487" y="42"/>
                  </a:lnTo>
                  <a:lnTo>
                    <a:pt x="487" y="47"/>
                  </a:lnTo>
                  <a:lnTo>
                    <a:pt x="485" y="50"/>
                  </a:lnTo>
                  <a:lnTo>
                    <a:pt x="480" y="53"/>
                  </a:lnTo>
                  <a:lnTo>
                    <a:pt x="478" y="55"/>
                  </a:lnTo>
                  <a:lnTo>
                    <a:pt x="473" y="56"/>
                  </a:lnTo>
                  <a:lnTo>
                    <a:pt x="468" y="59"/>
                  </a:lnTo>
                  <a:lnTo>
                    <a:pt x="459" y="61"/>
                  </a:lnTo>
                  <a:lnTo>
                    <a:pt x="453" y="68"/>
                  </a:lnTo>
                  <a:lnTo>
                    <a:pt x="453" y="66"/>
                  </a:lnTo>
                  <a:lnTo>
                    <a:pt x="445" y="66"/>
                  </a:lnTo>
                  <a:lnTo>
                    <a:pt x="444" y="63"/>
                  </a:lnTo>
                  <a:lnTo>
                    <a:pt x="449" y="58"/>
                  </a:lnTo>
                  <a:lnTo>
                    <a:pt x="449" y="51"/>
                  </a:lnTo>
                  <a:lnTo>
                    <a:pt x="451" y="46"/>
                  </a:lnTo>
                  <a:lnTo>
                    <a:pt x="458" y="40"/>
                  </a:lnTo>
                  <a:lnTo>
                    <a:pt x="462" y="40"/>
                  </a:lnTo>
                  <a:lnTo>
                    <a:pt x="467" y="35"/>
                  </a:lnTo>
                  <a:lnTo>
                    <a:pt x="470" y="36"/>
                  </a:lnTo>
                  <a:lnTo>
                    <a:pt x="473" y="33"/>
                  </a:lnTo>
                  <a:lnTo>
                    <a:pt x="478" y="36"/>
                  </a:lnTo>
                  <a:lnTo>
                    <a:pt x="481" y="33"/>
                  </a:lnTo>
                  <a:lnTo>
                    <a:pt x="484" y="23"/>
                  </a:lnTo>
                  <a:lnTo>
                    <a:pt x="487" y="21"/>
                  </a:lnTo>
                  <a:lnTo>
                    <a:pt x="487" y="23"/>
                  </a:lnTo>
                  <a:close/>
                  <a:moveTo>
                    <a:pt x="482" y="15"/>
                  </a:moveTo>
                  <a:lnTo>
                    <a:pt x="487" y="18"/>
                  </a:lnTo>
                  <a:lnTo>
                    <a:pt x="483" y="23"/>
                  </a:lnTo>
                  <a:lnTo>
                    <a:pt x="479" y="23"/>
                  </a:lnTo>
                  <a:lnTo>
                    <a:pt x="482" y="15"/>
                  </a:lnTo>
                  <a:close/>
                  <a:moveTo>
                    <a:pt x="483" y="0"/>
                  </a:moveTo>
                  <a:lnTo>
                    <a:pt x="485" y="2"/>
                  </a:lnTo>
                  <a:lnTo>
                    <a:pt x="483" y="4"/>
                  </a:lnTo>
                  <a:lnTo>
                    <a:pt x="481" y="4"/>
                  </a:lnTo>
                  <a:lnTo>
                    <a:pt x="482" y="1"/>
                  </a:lnTo>
                  <a:lnTo>
                    <a:pt x="48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12">
              <a:extLst>
                <a:ext uri="{FF2B5EF4-FFF2-40B4-BE49-F238E27FC236}">
                  <a16:creationId xmlns:a16="http://schemas.microsoft.com/office/drawing/2014/main" id="{D496CF42-B995-4252-88DE-A4640A4E6943}"/>
                </a:ext>
              </a:extLst>
            </p:cNvPr>
            <p:cNvSpPr>
              <a:spLocks noEditPoints="1"/>
            </p:cNvSpPr>
            <p:nvPr/>
          </p:nvSpPr>
          <p:spPr bwMode="auto">
            <a:xfrm>
              <a:off x="11104563" y="2406650"/>
              <a:ext cx="520700" cy="511175"/>
            </a:xfrm>
            <a:custGeom>
              <a:avLst/>
              <a:gdLst>
                <a:gd name="T0" fmla="*/ 308 w 328"/>
                <a:gd name="T1" fmla="*/ 100 h 322"/>
                <a:gd name="T2" fmla="*/ 315 w 328"/>
                <a:gd name="T3" fmla="*/ 119 h 322"/>
                <a:gd name="T4" fmla="*/ 317 w 328"/>
                <a:gd name="T5" fmla="*/ 134 h 322"/>
                <a:gd name="T6" fmla="*/ 299 w 328"/>
                <a:gd name="T7" fmla="*/ 150 h 322"/>
                <a:gd name="T8" fmla="*/ 246 w 328"/>
                <a:gd name="T9" fmla="*/ 179 h 322"/>
                <a:gd name="T10" fmla="*/ 208 w 328"/>
                <a:gd name="T11" fmla="*/ 210 h 322"/>
                <a:gd name="T12" fmla="*/ 192 w 328"/>
                <a:gd name="T13" fmla="*/ 221 h 322"/>
                <a:gd name="T14" fmla="*/ 163 w 328"/>
                <a:gd name="T15" fmla="*/ 228 h 322"/>
                <a:gd name="T16" fmla="*/ 112 w 328"/>
                <a:gd name="T17" fmla="*/ 242 h 322"/>
                <a:gd name="T18" fmla="*/ 73 w 328"/>
                <a:gd name="T19" fmla="*/ 264 h 322"/>
                <a:gd name="T20" fmla="*/ 64 w 328"/>
                <a:gd name="T21" fmla="*/ 289 h 322"/>
                <a:gd name="T22" fmla="*/ 62 w 328"/>
                <a:gd name="T23" fmla="*/ 306 h 322"/>
                <a:gd name="T24" fmla="*/ 51 w 328"/>
                <a:gd name="T25" fmla="*/ 315 h 322"/>
                <a:gd name="T26" fmla="*/ 52 w 328"/>
                <a:gd name="T27" fmla="*/ 308 h 322"/>
                <a:gd name="T28" fmla="*/ 37 w 328"/>
                <a:gd name="T29" fmla="*/ 322 h 322"/>
                <a:gd name="T30" fmla="*/ 11 w 328"/>
                <a:gd name="T31" fmla="*/ 306 h 322"/>
                <a:gd name="T32" fmla="*/ 12 w 328"/>
                <a:gd name="T33" fmla="*/ 299 h 322"/>
                <a:gd name="T34" fmla="*/ 8 w 328"/>
                <a:gd name="T35" fmla="*/ 298 h 322"/>
                <a:gd name="T36" fmla="*/ 1 w 328"/>
                <a:gd name="T37" fmla="*/ 292 h 322"/>
                <a:gd name="T38" fmla="*/ 10 w 328"/>
                <a:gd name="T39" fmla="*/ 269 h 322"/>
                <a:gd name="T40" fmla="*/ 13 w 328"/>
                <a:gd name="T41" fmla="*/ 261 h 322"/>
                <a:gd name="T42" fmla="*/ 7 w 328"/>
                <a:gd name="T43" fmla="*/ 253 h 322"/>
                <a:gd name="T44" fmla="*/ 5 w 328"/>
                <a:gd name="T45" fmla="*/ 240 h 322"/>
                <a:gd name="T46" fmla="*/ 21 w 328"/>
                <a:gd name="T47" fmla="*/ 227 h 322"/>
                <a:gd name="T48" fmla="*/ 19 w 328"/>
                <a:gd name="T49" fmla="*/ 212 h 322"/>
                <a:gd name="T50" fmla="*/ 29 w 328"/>
                <a:gd name="T51" fmla="*/ 183 h 322"/>
                <a:gd name="T52" fmla="*/ 17 w 328"/>
                <a:gd name="T53" fmla="*/ 164 h 322"/>
                <a:gd name="T54" fmla="*/ 37 w 328"/>
                <a:gd name="T55" fmla="*/ 144 h 322"/>
                <a:gd name="T56" fmla="*/ 45 w 328"/>
                <a:gd name="T57" fmla="*/ 136 h 322"/>
                <a:gd name="T58" fmla="*/ 48 w 328"/>
                <a:gd name="T59" fmla="*/ 122 h 322"/>
                <a:gd name="T60" fmla="*/ 56 w 328"/>
                <a:gd name="T61" fmla="*/ 104 h 322"/>
                <a:gd name="T62" fmla="*/ 60 w 328"/>
                <a:gd name="T63" fmla="*/ 73 h 322"/>
                <a:gd name="T64" fmla="*/ 58 w 328"/>
                <a:gd name="T65" fmla="*/ 52 h 322"/>
                <a:gd name="T66" fmla="*/ 60 w 328"/>
                <a:gd name="T67" fmla="*/ 44 h 322"/>
                <a:gd name="T68" fmla="*/ 53 w 328"/>
                <a:gd name="T69" fmla="*/ 24 h 322"/>
                <a:gd name="T70" fmla="*/ 52 w 328"/>
                <a:gd name="T71" fmla="*/ 15 h 322"/>
                <a:gd name="T72" fmla="*/ 57 w 328"/>
                <a:gd name="T73" fmla="*/ 0 h 322"/>
                <a:gd name="T74" fmla="*/ 85 w 328"/>
                <a:gd name="T75" fmla="*/ 10 h 322"/>
                <a:gd name="T76" fmla="*/ 111 w 328"/>
                <a:gd name="T77" fmla="*/ 19 h 322"/>
                <a:gd name="T78" fmla="*/ 130 w 328"/>
                <a:gd name="T79" fmla="*/ 29 h 322"/>
                <a:gd name="T80" fmla="*/ 134 w 328"/>
                <a:gd name="T81" fmla="*/ 44 h 322"/>
                <a:gd name="T82" fmla="*/ 146 w 328"/>
                <a:gd name="T83" fmla="*/ 56 h 322"/>
                <a:gd name="T84" fmla="*/ 162 w 328"/>
                <a:gd name="T85" fmla="*/ 50 h 322"/>
                <a:gd name="T86" fmla="*/ 185 w 328"/>
                <a:gd name="T87" fmla="*/ 60 h 322"/>
                <a:gd name="T88" fmla="*/ 203 w 328"/>
                <a:gd name="T89" fmla="*/ 67 h 322"/>
                <a:gd name="T90" fmla="*/ 224 w 328"/>
                <a:gd name="T91" fmla="*/ 61 h 322"/>
                <a:gd name="T92" fmla="*/ 249 w 328"/>
                <a:gd name="T93" fmla="*/ 71 h 322"/>
                <a:gd name="T94" fmla="*/ 261 w 328"/>
                <a:gd name="T95" fmla="*/ 63 h 322"/>
                <a:gd name="T96" fmla="*/ 280 w 328"/>
                <a:gd name="T97" fmla="*/ 57 h 322"/>
                <a:gd name="T98" fmla="*/ 303 w 328"/>
                <a:gd name="T99" fmla="*/ 61 h 322"/>
                <a:gd name="T100" fmla="*/ 312 w 328"/>
                <a:gd name="T101" fmla="*/ 66 h 322"/>
                <a:gd name="T102" fmla="*/ 320 w 328"/>
                <a:gd name="T103" fmla="*/ 74 h 322"/>
                <a:gd name="T104" fmla="*/ 323 w 328"/>
                <a:gd name="T105" fmla="*/ 80 h 322"/>
                <a:gd name="T106" fmla="*/ 318 w 328"/>
                <a:gd name="T107" fmla="*/ 8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8" h="322">
                  <a:moveTo>
                    <a:pt x="191" y="57"/>
                  </a:moveTo>
                  <a:lnTo>
                    <a:pt x="186" y="56"/>
                  </a:lnTo>
                  <a:lnTo>
                    <a:pt x="189" y="51"/>
                  </a:lnTo>
                  <a:lnTo>
                    <a:pt x="189" y="55"/>
                  </a:lnTo>
                  <a:lnTo>
                    <a:pt x="191" y="57"/>
                  </a:lnTo>
                  <a:close/>
                  <a:moveTo>
                    <a:pt x="308" y="100"/>
                  </a:moveTo>
                  <a:lnTo>
                    <a:pt x="309" y="104"/>
                  </a:lnTo>
                  <a:lnTo>
                    <a:pt x="313" y="104"/>
                  </a:lnTo>
                  <a:lnTo>
                    <a:pt x="312" y="105"/>
                  </a:lnTo>
                  <a:lnTo>
                    <a:pt x="317" y="110"/>
                  </a:lnTo>
                  <a:lnTo>
                    <a:pt x="315" y="113"/>
                  </a:lnTo>
                  <a:lnTo>
                    <a:pt x="315" y="119"/>
                  </a:lnTo>
                  <a:lnTo>
                    <a:pt x="314" y="119"/>
                  </a:lnTo>
                  <a:lnTo>
                    <a:pt x="316" y="124"/>
                  </a:lnTo>
                  <a:lnTo>
                    <a:pt x="318" y="124"/>
                  </a:lnTo>
                  <a:lnTo>
                    <a:pt x="318" y="126"/>
                  </a:lnTo>
                  <a:lnTo>
                    <a:pt x="318" y="128"/>
                  </a:lnTo>
                  <a:lnTo>
                    <a:pt x="317" y="134"/>
                  </a:lnTo>
                  <a:lnTo>
                    <a:pt x="313" y="135"/>
                  </a:lnTo>
                  <a:lnTo>
                    <a:pt x="313" y="138"/>
                  </a:lnTo>
                  <a:lnTo>
                    <a:pt x="310" y="138"/>
                  </a:lnTo>
                  <a:lnTo>
                    <a:pt x="308" y="142"/>
                  </a:lnTo>
                  <a:lnTo>
                    <a:pt x="305" y="141"/>
                  </a:lnTo>
                  <a:lnTo>
                    <a:pt x="299" y="150"/>
                  </a:lnTo>
                  <a:lnTo>
                    <a:pt x="293" y="153"/>
                  </a:lnTo>
                  <a:lnTo>
                    <a:pt x="288" y="159"/>
                  </a:lnTo>
                  <a:lnTo>
                    <a:pt x="276" y="162"/>
                  </a:lnTo>
                  <a:lnTo>
                    <a:pt x="273" y="165"/>
                  </a:lnTo>
                  <a:lnTo>
                    <a:pt x="272" y="168"/>
                  </a:lnTo>
                  <a:lnTo>
                    <a:pt x="246" y="179"/>
                  </a:lnTo>
                  <a:lnTo>
                    <a:pt x="231" y="189"/>
                  </a:lnTo>
                  <a:lnTo>
                    <a:pt x="220" y="194"/>
                  </a:lnTo>
                  <a:lnTo>
                    <a:pt x="212" y="205"/>
                  </a:lnTo>
                  <a:lnTo>
                    <a:pt x="209" y="211"/>
                  </a:lnTo>
                  <a:lnTo>
                    <a:pt x="210" y="205"/>
                  </a:lnTo>
                  <a:lnTo>
                    <a:pt x="208" y="210"/>
                  </a:lnTo>
                  <a:lnTo>
                    <a:pt x="206" y="210"/>
                  </a:lnTo>
                  <a:lnTo>
                    <a:pt x="206" y="211"/>
                  </a:lnTo>
                  <a:lnTo>
                    <a:pt x="208" y="210"/>
                  </a:lnTo>
                  <a:lnTo>
                    <a:pt x="205" y="215"/>
                  </a:lnTo>
                  <a:lnTo>
                    <a:pt x="202" y="218"/>
                  </a:lnTo>
                  <a:lnTo>
                    <a:pt x="192" y="221"/>
                  </a:lnTo>
                  <a:lnTo>
                    <a:pt x="184" y="221"/>
                  </a:lnTo>
                  <a:lnTo>
                    <a:pt x="177" y="224"/>
                  </a:lnTo>
                  <a:lnTo>
                    <a:pt x="171" y="224"/>
                  </a:lnTo>
                  <a:lnTo>
                    <a:pt x="164" y="227"/>
                  </a:lnTo>
                  <a:lnTo>
                    <a:pt x="162" y="229"/>
                  </a:lnTo>
                  <a:lnTo>
                    <a:pt x="163" y="228"/>
                  </a:lnTo>
                  <a:lnTo>
                    <a:pt x="140" y="233"/>
                  </a:lnTo>
                  <a:lnTo>
                    <a:pt x="128" y="239"/>
                  </a:lnTo>
                  <a:lnTo>
                    <a:pt x="118" y="240"/>
                  </a:lnTo>
                  <a:lnTo>
                    <a:pt x="112" y="243"/>
                  </a:lnTo>
                  <a:lnTo>
                    <a:pt x="112" y="243"/>
                  </a:lnTo>
                  <a:lnTo>
                    <a:pt x="112" y="242"/>
                  </a:lnTo>
                  <a:lnTo>
                    <a:pt x="108" y="243"/>
                  </a:lnTo>
                  <a:lnTo>
                    <a:pt x="105" y="250"/>
                  </a:lnTo>
                  <a:lnTo>
                    <a:pt x="100" y="247"/>
                  </a:lnTo>
                  <a:lnTo>
                    <a:pt x="93" y="248"/>
                  </a:lnTo>
                  <a:lnTo>
                    <a:pt x="86" y="252"/>
                  </a:lnTo>
                  <a:lnTo>
                    <a:pt x="73" y="264"/>
                  </a:lnTo>
                  <a:lnTo>
                    <a:pt x="65" y="276"/>
                  </a:lnTo>
                  <a:lnTo>
                    <a:pt x="61" y="278"/>
                  </a:lnTo>
                  <a:lnTo>
                    <a:pt x="60" y="282"/>
                  </a:lnTo>
                  <a:lnTo>
                    <a:pt x="56" y="284"/>
                  </a:lnTo>
                  <a:lnTo>
                    <a:pt x="59" y="289"/>
                  </a:lnTo>
                  <a:lnTo>
                    <a:pt x="64" y="289"/>
                  </a:lnTo>
                  <a:lnTo>
                    <a:pt x="60" y="286"/>
                  </a:lnTo>
                  <a:lnTo>
                    <a:pt x="63" y="286"/>
                  </a:lnTo>
                  <a:lnTo>
                    <a:pt x="69" y="294"/>
                  </a:lnTo>
                  <a:lnTo>
                    <a:pt x="77" y="296"/>
                  </a:lnTo>
                  <a:lnTo>
                    <a:pt x="71" y="301"/>
                  </a:lnTo>
                  <a:lnTo>
                    <a:pt x="62" y="306"/>
                  </a:lnTo>
                  <a:lnTo>
                    <a:pt x="54" y="316"/>
                  </a:lnTo>
                  <a:lnTo>
                    <a:pt x="49" y="317"/>
                  </a:lnTo>
                  <a:lnTo>
                    <a:pt x="46" y="315"/>
                  </a:lnTo>
                  <a:lnTo>
                    <a:pt x="48" y="315"/>
                  </a:lnTo>
                  <a:lnTo>
                    <a:pt x="47" y="313"/>
                  </a:lnTo>
                  <a:lnTo>
                    <a:pt x="51" y="315"/>
                  </a:lnTo>
                  <a:lnTo>
                    <a:pt x="53" y="315"/>
                  </a:lnTo>
                  <a:lnTo>
                    <a:pt x="51" y="314"/>
                  </a:lnTo>
                  <a:lnTo>
                    <a:pt x="58" y="313"/>
                  </a:lnTo>
                  <a:lnTo>
                    <a:pt x="61" y="306"/>
                  </a:lnTo>
                  <a:lnTo>
                    <a:pt x="55" y="306"/>
                  </a:lnTo>
                  <a:lnTo>
                    <a:pt x="52" y="308"/>
                  </a:lnTo>
                  <a:lnTo>
                    <a:pt x="46" y="309"/>
                  </a:lnTo>
                  <a:lnTo>
                    <a:pt x="46" y="310"/>
                  </a:lnTo>
                  <a:lnTo>
                    <a:pt x="45" y="310"/>
                  </a:lnTo>
                  <a:lnTo>
                    <a:pt x="39" y="316"/>
                  </a:lnTo>
                  <a:lnTo>
                    <a:pt x="37" y="322"/>
                  </a:lnTo>
                  <a:lnTo>
                    <a:pt x="37" y="322"/>
                  </a:lnTo>
                  <a:lnTo>
                    <a:pt x="29" y="319"/>
                  </a:lnTo>
                  <a:lnTo>
                    <a:pt x="29" y="315"/>
                  </a:lnTo>
                  <a:lnTo>
                    <a:pt x="25" y="311"/>
                  </a:lnTo>
                  <a:lnTo>
                    <a:pt x="19" y="310"/>
                  </a:lnTo>
                  <a:lnTo>
                    <a:pt x="13" y="308"/>
                  </a:lnTo>
                  <a:lnTo>
                    <a:pt x="11" y="306"/>
                  </a:lnTo>
                  <a:lnTo>
                    <a:pt x="13" y="299"/>
                  </a:lnTo>
                  <a:lnTo>
                    <a:pt x="13" y="299"/>
                  </a:lnTo>
                  <a:lnTo>
                    <a:pt x="12" y="299"/>
                  </a:lnTo>
                  <a:lnTo>
                    <a:pt x="12" y="299"/>
                  </a:lnTo>
                  <a:lnTo>
                    <a:pt x="12" y="299"/>
                  </a:lnTo>
                  <a:lnTo>
                    <a:pt x="12" y="299"/>
                  </a:lnTo>
                  <a:lnTo>
                    <a:pt x="11" y="297"/>
                  </a:lnTo>
                  <a:lnTo>
                    <a:pt x="11" y="297"/>
                  </a:lnTo>
                  <a:lnTo>
                    <a:pt x="9" y="298"/>
                  </a:lnTo>
                  <a:lnTo>
                    <a:pt x="9" y="298"/>
                  </a:lnTo>
                  <a:lnTo>
                    <a:pt x="8" y="298"/>
                  </a:lnTo>
                  <a:lnTo>
                    <a:pt x="8" y="298"/>
                  </a:lnTo>
                  <a:lnTo>
                    <a:pt x="7" y="294"/>
                  </a:lnTo>
                  <a:lnTo>
                    <a:pt x="4" y="295"/>
                  </a:lnTo>
                  <a:lnTo>
                    <a:pt x="1" y="293"/>
                  </a:lnTo>
                  <a:lnTo>
                    <a:pt x="1" y="293"/>
                  </a:lnTo>
                  <a:lnTo>
                    <a:pt x="0" y="291"/>
                  </a:lnTo>
                  <a:lnTo>
                    <a:pt x="1" y="292"/>
                  </a:lnTo>
                  <a:lnTo>
                    <a:pt x="2" y="291"/>
                  </a:lnTo>
                  <a:lnTo>
                    <a:pt x="7" y="289"/>
                  </a:lnTo>
                  <a:lnTo>
                    <a:pt x="8" y="286"/>
                  </a:lnTo>
                  <a:lnTo>
                    <a:pt x="12" y="282"/>
                  </a:lnTo>
                  <a:lnTo>
                    <a:pt x="8" y="273"/>
                  </a:lnTo>
                  <a:lnTo>
                    <a:pt x="10" y="269"/>
                  </a:lnTo>
                  <a:lnTo>
                    <a:pt x="10" y="269"/>
                  </a:lnTo>
                  <a:lnTo>
                    <a:pt x="10" y="268"/>
                  </a:lnTo>
                  <a:lnTo>
                    <a:pt x="10" y="268"/>
                  </a:lnTo>
                  <a:lnTo>
                    <a:pt x="14" y="262"/>
                  </a:lnTo>
                  <a:lnTo>
                    <a:pt x="13" y="261"/>
                  </a:lnTo>
                  <a:lnTo>
                    <a:pt x="13" y="261"/>
                  </a:lnTo>
                  <a:lnTo>
                    <a:pt x="13" y="259"/>
                  </a:lnTo>
                  <a:lnTo>
                    <a:pt x="13" y="259"/>
                  </a:lnTo>
                  <a:lnTo>
                    <a:pt x="10" y="255"/>
                  </a:lnTo>
                  <a:lnTo>
                    <a:pt x="12" y="254"/>
                  </a:lnTo>
                  <a:lnTo>
                    <a:pt x="9" y="252"/>
                  </a:lnTo>
                  <a:lnTo>
                    <a:pt x="7" y="253"/>
                  </a:lnTo>
                  <a:lnTo>
                    <a:pt x="7" y="251"/>
                  </a:lnTo>
                  <a:lnTo>
                    <a:pt x="6" y="251"/>
                  </a:lnTo>
                  <a:lnTo>
                    <a:pt x="7" y="249"/>
                  </a:lnTo>
                  <a:lnTo>
                    <a:pt x="6" y="246"/>
                  </a:lnTo>
                  <a:lnTo>
                    <a:pt x="5" y="245"/>
                  </a:lnTo>
                  <a:lnTo>
                    <a:pt x="5" y="240"/>
                  </a:lnTo>
                  <a:lnTo>
                    <a:pt x="5" y="239"/>
                  </a:lnTo>
                  <a:lnTo>
                    <a:pt x="9" y="239"/>
                  </a:lnTo>
                  <a:lnTo>
                    <a:pt x="10" y="237"/>
                  </a:lnTo>
                  <a:lnTo>
                    <a:pt x="14" y="236"/>
                  </a:lnTo>
                  <a:lnTo>
                    <a:pt x="17" y="227"/>
                  </a:lnTo>
                  <a:lnTo>
                    <a:pt x="21" y="227"/>
                  </a:lnTo>
                  <a:lnTo>
                    <a:pt x="21" y="224"/>
                  </a:lnTo>
                  <a:lnTo>
                    <a:pt x="23" y="225"/>
                  </a:lnTo>
                  <a:lnTo>
                    <a:pt x="24" y="220"/>
                  </a:lnTo>
                  <a:lnTo>
                    <a:pt x="21" y="215"/>
                  </a:lnTo>
                  <a:lnTo>
                    <a:pt x="22" y="214"/>
                  </a:lnTo>
                  <a:lnTo>
                    <a:pt x="19" y="212"/>
                  </a:lnTo>
                  <a:lnTo>
                    <a:pt x="22" y="209"/>
                  </a:lnTo>
                  <a:lnTo>
                    <a:pt x="17" y="203"/>
                  </a:lnTo>
                  <a:lnTo>
                    <a:pt x="20" y="196"/>
                  </a:lnTo>
                  <a:lnTo>
                    <a:pt x="19" y="191"/>
                  </a:lnTo>
                  <a:lnTo>
                    <a:pt x="24" y="190"/>
                  </a:lnTo>
                  <a:lnTo>
                    <a:pt x="29" y="183"/>
                  </a:lnTo>
                  <a:lnTo>
                    <a:pt x="28" y="175"/>
                  </a:lnTo>
                  <a:lnTo>
                    <a:pt x="25" y="176"/>
                  </a:lnTo>
                  <a:lnTo>
                    <a:pt x="19" y="175"/>
                  </a:lnTo>
                  <a:lnTo>
                    <a:pt x="20" y="171"/>
                  </a:lnTo>
                  <a:lnTo>
                    <a:pt x="17" y="167"/>
                  </a:lnTo>
                  <a:lnTo>
                    <a:pt x="17" y="164"/>
                  </a:lnTo>
                  <a:lnTo>
                    <a:pt x="24" y="156"/>
                  </a:lnTo>
                  <a:lnTo>
                    <a:pt x="24" y="157"/>
                  </a:lnTo>
                  <a:lnTo>
                    <a:pt x="24" y="153"/>
                  </a:lnTo>
                  <a:lnTo>
                    <a:pt x="32" y="153"/>
                  </a:lnTo>
                  <a:lnTo>
                    <a:pt x="34" y="148"/>
                  </a:lnTo>
                  <a:lnTo>
                    <a:pt x="37" y="144"/>
                  </a:lnTo>
                  <a:lnTo>
                    <a:pt x="39" y="144"/>
                  </a:lnTo>
                  <a:lnTo>
                    <a:pt x="41" y="140"/>
                  </a:lnTo>
                  <a:lnTo>
                    <a:pt x="44" y="140"/>
                  </a:lnTo>
                  <a:lnTo>
                    <a:pt x="44" y="138"/>
                  </a:lnTo>
                  <a:lnTo>
                    <a:pt x="46" y="138"/>
                  </a:lnTo>
                  <a:lnTo>
                    <a:pt x="45" y="136"/>
                  </a:lnTo>
                  <a:lnTo>
                    <a:pt x="45" y="131"/>
                  </a:lnTo>
                  <a:lnTo>
                    <a:pt x="46" y="131"/>
                  </a:lnTo>
                  <a:lnTo>
                    <a:pt x="42" y="129"/>
                  </a:lnTo>
                  <a:lnTo>
                    <a:pt x="44" y="124"/>
                  </a:lnTo>
                  <a:lnTo>
                    <a:pt x="46" y="125"/>
                  </a:lnTo>
                  <a:lnTo>
                    <a:pt x="48" y="122"/>
                  </a:lnTo>
                  <a:lnTo>
                    <a:pt x="49" y="121"/>
                  </a:lnTo>
                  <a:lnTo>
                    <a:pt x="50" y="123"/>
                  </a:lnTo>
                  <a:lnTo>
                    <a:pt x="51" y="120"/>
                  </a:lnTo>
                  <a:lnTo>
                    <a:pt x="51" y="114"/>
                  </a:lnTo>
                  <a:lnTo>
                    <a:pt x="53" y="114"/>
                  </a:lnTo>
                  <a:lnTo>
                    <a:pt x="56" y="104"/>
                  </a:lnTo>
                  <a:lnTo>
                    <a:pt x="55" y="99"/>
                  </a:lnTo>
                  <a:lnTo>
                    <a:pt x="58" y="97"/>
                  </a:lnTo>
                  <a:lnTo>
                    <a:pt x="56" y="95"/>
                  </a:lnTo>
                  <a:lnTo>
                    <a:pt x="56" y="94"/>
                  </a:lnTo>
                  <a:lnTo>
                    <a:pt x="63" y="75"/>
                  </a:lnTo>
                  <a:lnTo>
                    <a:pt x="60" y="73"/>
                  </a:lnTo>
                  <a:lnTo>
                    <a:pt x="63" y="71"/>
                  </a:lnTo>
                  <a:lnTo>
                    <a:pt x="59" y="69"/>
                  </a:lnTo>
                  <a:lnTo>
                    <a:pt x="61" y="67"/>
                  </a:lnTo>
                  <a:lnTo>
                    <a:pt x="55" y="52"/>
                  </a:lnTo>
                  <a:lnTo>
                    <a:pt x="56" y="51"/>
                  </a:lnTo>
                  <a:lnTo>
                    <a:pt x="58" y="52"/>
                  </a:lnTo>
                  <a:lnTo>
                    <a:pt x="60" y="49"/>
                  </a:lnTo>
                  <a:lnTo>
                    <a:pt x="58" y="48"/>
                  </a:lnTo>
                  <a:lnTo>
                    <a:pt x="59" y="47"/>
                  </a:lnTo>
                  <a:lnTo>
                    <a:pt x="59" y="45"/>
                  </a:lnTo>
                  <a:lnTo>
                    <a:pt x="61" y="45"/>
                  </a:lnTo>
                  <a:lnTo>
                    <a:pt x="60" y="44"/>
                  </a:lnTo>
                  <a:lnTo>
                    <a:pt x="63" y="34"/>
                  </a:lnTo>
                  <a:lnTo>
                    <a:pt x="57" y="33"/>
                  </a:lnTo>
                  <a:lnTo>
                    <a:pt x="55" y="28"/>
                  </a:lnTo>
                  <a:lnTo>
                    <a:pt x="54" y="25"/>
                  </a:lnTo>
                  <a:lnTo>
                    <a:pt x="54" y="25"/>
                  </a:lnTo>
                  <a:lnTo>
                    <a:pt x="53" y="24"/>
                  </a:lnTo>
                  <a:lnTo>
                    <a:pt x="53" y="24"/>
                  </a:lnTo>
                  <a:lnTo>
                    <a:pt x="52" y="24"/>
                  </a:lnTo>
                  <a:lnTo>
                    <a:pt x="52" y="24"/>
                  </a:lnTo>
                  <a:lnTo>
                    <a:pt x="54" y="24"/>
                  </a:lnTo>
                  <a:lnTo>
                    <a:pt x="54" y="21"/>
                  </a:lnTo>
                  <a:lnTo>
                    <a:pt x="52" y="15"/>
                  </a:lnTo>
                  <a:lnTo>
                    <a:pt x="50" y="14"/>
                  </a:lnTo>
                  <a:lnTo>
                    <a:pt x="53" y="12"/>
                  </a:lnTo>
                  <a:lnTo>
                    <a:pt x="50" y="10"/>
                  </a:lnTo>
                  <a:lnTo>
                    <a:pt x="53" y="8"/>
                  </a:lnTo>
                  <a:lnTo>
                    <a:pt x="52" y="3"/>
                  </a:lnTo>
                  <a:lnTo>
                    <a:pt x="57" y="0"/>
                  </a:lnTo>
                  <a:lnTo>
                    <a:pt x="63" y="3"/>
                  </a:lnTo>
                  <a:lnTo>
                    <a:pt x="67" y="3"/>
                  </a:lnTo>
                  <a:lnTo>
                    <a:pt x="72" y="5"/>
                  </a:lnTo>
                  <a:lnTo>
                    <a:pt x="79" y="9"/>
                  </a:lnTo>
                  <a:lnTo>
                    <a:pt x="83" y="7"/>
                  </a:lnTo>
                  <a:lnTo>
                    <a:pt x="85" y="10"/>
                  </a:lnTo>
                  <a:lnTo>
                    <a:pt x="92" y="11"/>
                  </a:lnTo>
                  <a:lnTo>
                    <a:pt x="95" y="9"/>
                  </a:lnTo>
                  <a:lnTo>
                    <a:pt x="100" y="14"/>
                  </a:lnTo>
                  <a:lnTo>
                    <a:pt x="101" y="18"/>
                  </a:lnTo>
                  <a:lnTo>
                    <a:pt x="104" y="21"/>
                  </a:lnTo>
                  <a:lnTo>
                    <a:pt x="111" y="19"/>
                  </a:lnTo>
                  <a:lnTo>
                    <a:pt x="113" y="20"/>
                  </a:lnTo>
                  <a:lnTo>
                    <a:pt x="124" y="19"/>
                  </a:lnTo>
                  <a:lnTo>
                    <a:pt x="123" y="22"/>
                  </a:lnTo>
                  <a:lnTo>
                    <a:pt x="127" y="24"/>
                  </a:lnTo>
                  <a:lnTo>
                    <a:pt x="127" y="26"/>
                  </a:lnTo>
                  <a:lnTo>
                    <a:pt x="130" y="29"/>
                  </a:lnTo>
                  <a:lnTo>
                    <a:pt x="131" y="33"/>
                  </a:lnTo>
                  <a:lnTo>
                    <a:pt x="133" y="36"/>
                  </a:lnTo>
                  <a:lnTo>
                    <a:pt x="132" y="38"/>
                  </a:lnTo>
                  <a:lnTo>
                    <a:pt x="133" y="41"/>
                  </a:lnTo>
                  <a:lnTo>
                    <a:pt x="130" y="45"/>
                  </a:lnTo>
                  <a:lnTo>
                    <a:pt x="134" y="44"/>
                  </a:lnTo>
                  <a:lnTo>
                    <a:pt x="136" y="48"/>
                  </a:lnTo>
                  <a:lnTo>
                    <a:pt x="131" y="52"/>
                  </a:lnTo>
                  <a:lnTo>
                    <a:pt x="132" y="53"/>
                  </a:lnTo>
                  <a:lnTo>
                    <a:pt x="133" y="59"/>
                  </a:lnTo>
                  <a:lnTo>
                    <a:pt x="144" y="59"/>
                  </a:lnTo>
                  <a:lnTo>
                    <a:pt x="146" y="56"/>
                  </a:lnTo>
                  <a:lnTo>
                    <a:pt x="147" y="57"/>
                  </a:lnTo>
                  <a:lnTo>
                    <a:pt x="149" y="55"/>
                  </a:lnTo>
                  <a:lnTo>
                    <a:pt x="156" y="55"/>
                  </a:lnTo>
                  <a:lnTo>
                    <a:pt x="156" y="49"/>
                  </a:lnTo>
                  <a:lnTo>
                    <a:pt x="160" y="52"/>
                  </a:lnTo>
                  <a:lnTo>
                    <a:pt x="162" y="50"/>
                  </a:lnTo>
                  <a:lnTo>
                    <a:pt x="166" y="52"/>
                  </a:lnTo>
                  <a:lnTo>
                    <a:pt x="171" y="52"/>
                  </a:lnTo>
                  <a:lnTo>
                    <a:pt x="174" y="52"/>
                  </a:lnTo>
                  <a:lnTo>
                    <a:pt x="178" y="57"/>
                  </a:lnTo>
                  <a:lnTo>
                    <a:pt x="184" y="57"/>
                  </a:lnTo>
                  <a:lnTo>
                    <a:pt x="185" y="60"/>
                  </a:lnTo>
                  <a:lnTo>
                    <a:pt x="186" y="61"/>
                  </a:lnTo>
                  <a:lnTo>
                    <a:pt x="187" y="67"/>
                  </a:lnTo>
                  <a:lnTo>
                    <a:pt x="192" y="72"/>
                  </a:lnTo>
                  <a:lnTo>
                    <a:pt x="200" y="69"/>
                  </a:lnTo>
                  <a:lnTo>
                    <a:pt x="200" y="67"/>
                  </a:lnTo>
                  <a:lnTo>
                    <a:pt x="203" y="67"/>
                  </a:lnTo>
                  <a:lnTo>
                    <a:pt x="204" y="62"/>
                  </a:lnTo>
                  <a:lnTo>
                    <a:pt x="207" y="61"/>
                  </a:lnTo>
                  <a:lnTo>
                    <a:pt x="212" y="62"/>
                  </a:lnTo>
                  <a:lnTo>
                    <a:pt x="218" y="58"/>
                  </a:lnTo>
                  <a:lnTo>
                    <a:pt x="221" y="61"/>
                  </a:lnTo>
                  <a:lnTo>
                    <a:pt x="224" y="61"/>
                  </a:lnTo>
                  <a:lnTo>
                    <a:pt x="228" y="63"/>
                  </a:lnTo>
                  <a:lnTo>
                    <a:pt x="236" y="65"/>
                  </a:lnTo>
                  <a:lnTo>
                    <a:pt x="236" y="67"/>
                  </a:lnTo>
                  <a:lnTo>
                    <a:pt x="241" y="72"/>
                  </a:lnTo>
                  <a:lnTo>
                    <a:pt x="247" y="73"/>
                  </a:lnTo>
                  <a:lnTo>
                    <a:pt x="249" y="71"/>
                  </a:lnTo>
                  <a:lnTo>
                    <a:pt x="251" y="70"/>
                  </a:lnTo>
                  <a:lnTo>
                    <a:pt x="260" y="72"/>
                  </a:lnTo>
                  <a:lnTo>
                    <a:pt x="261" y="70"/>
                  </a:lnTo>
                  <a:lnTo>
                    <a:pt x="259" y="66"/>
                  </a:lnTo>
                  <a:lnTo>
                    <a:pt x="260" y="66"/>
                  </a:lnTo>
                  <a:lnTo>
                    <a:pt x="261" y="63"/>
                  </a:lnTo>
                  <a:lnTo>
                    <a:pt x="265" y="61"/>
                  </a:lnTo>
                  <a:lnTo>
                    <a:pt x="269" y="61"/>
                  </a:lnTo>
                  <a:lnTo>
                    <a:pt x="272" y="62"/>
                  </a:lnTo>
                  <a:lnTo>
                    <a:pt x="277" y="58"/>
                  </a:lnTo>
                  <a:lnTo>
                    <a:pt x="278" y="56"/>
                  </a:lnTo>
                  <a:lnTo>
                    <a:pt x="280" y="57"/>
                  </a:lnTo>
                  <a:lnTo>
                    <a:pt x="281" y="55"/>
                  </a:lnTo>
                  <a:lnTo>
                    <a:pt x="286" y="56"/>
                  </a:lnTo>
                  <a:lnTo>
                    <a:pt x="289" y="52"/>
                  </a:lnTo>
                  <a:lnTo>
                    <a:pt x="291" y="55"/>
                  </a:lnTo>
                  <a:lnTo>
                    <a:pt x="298" y="54"/>
                  </a:lnTo>
                  <a:lnTo>
                    <a:pt x="303" y="61"/>
                  </a:lnTo>
                  <a:lnTo>
                    <a:pt x="307" y="59"/>
                  </a:lnTo>
                  <a:lnTo>
                    <a:pt x="313" y="59"/>
                  </a:lnTo>
                  <a:lnTo>
                    <a:pt x="311" y="60"/>
                  </a:lnTo>
                  <a:lnTo>
                    <a:pt x="312" y="62"/>
                  </a:lnTo>
                  <a:lnTo>
                    <a:pt x="310" y="65"/>
                  </a:lnTo>
                  <a:lnTo>
                    <a:pt x="312" y="66"/>
                  </a:lnTo>
                  <a:lnTo>
                    <a:pt x="311" y="67"/>
                  </a:lnTo>
                  <a:lnTo>
                    <a:pt x="311" y="70"/>
                  </a:lnTo>
                  <a:lnTo>
                    <a:pt x="313" y="71"/>
                  </a:lnTo>
                  <a:lnTo>
                    <a:pt x="314" y="73"/>
                  </a:lnTo>
                  <a:lnTo>
                    <a:pt x="318" y="71"/>
                  </a:lnTo>
                  <a:lnTo>
                    <a:pt x="320" y="74"/>
                  </a:lnTo>
                  <a:lnTo>
                    <a:pt x="323" y="72"/>
                  </a:lnTo>
                  <a:lnTo>
                    <a:pt x="324" y="74"/>
                  </a:lnTo>
                  <a:lnTo>
                    <a:pt x="328" y="75"/>
                  </a:lnTo>
                  <a:lnTo>
                    <a:pt x="324" y="77"/>
                  </a:lnTo>
                  <a:lnTo>
                    <a:pt x="326" y="80"/>
                  </a:lnTo>
                  <a:lnTo>
                    <a:pt x="323" y="80"/>
                  </a:lnTo>
                  <a:lnTo>
                    <a:pt x="324" y="82"/>
                  </a:lnTo>
                  <a:lnTo>
                    <a:pt x="323" y="84"/>
                  </a:lnTo>
                  <a:lnTo>
                    <a:pt x="321" y="84"/>
                  </a:lnTo>
                  <a:lnTo>
                    <a:pt x="322" y="86"/>
                  </a:lnTo>
                  <a:lnTo>
                    <a:pt x="318" y="85"/>
                  </a:lnTo>
                  <a:lnTo>
                    <a:pt x="318" y="87"/>
                  </a:lnTo>
                  <a:lnTo>
                    <a:pt x="313" y="86"/>
                  </a:lnTo>
                  <a:lnTo>
                    <a:pt x="312" y="83"/>
                  </a:lnTo>
                  <a:lnTo>
                    <a:pt x="308" y="85"/>
                  </a:lnTo>
                  <a:lnTo>
                    <a:pt x="306" y="91"/>
                  </a:lnTo>
                  <a:lnTo>
                    <a:pt x="308" y="10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13">
              <a:extLst>
                <a:ext uri="{FF2B5EF4-FFF2-40B4-BE49-F238E27FC236}">
                  <a16:creationId xmlns:a16="http://schemas.microsoft.com/office/drawing/2014/main" id="{F474B660-D074-4E88-A071-A26EF3551A68}"/>
                </a:ext>
              </a:extLst>
            </p:cNvPr>
            <p:cNvSpPr>
              <a:spLocks/>
            </p:cNvSpPr>
            <p:nvPr/>
          </p:nvSpPr>
          <p:spPr bwMode="auto">
            <a:xfrm>
              <a:off x="9836150" y="2925763"/>
              <a:ext cx="476250" cy="536575"/>
            </a:xfrm>
            <a:custGeom>
              <a:avLst/>
              <a:gdLst>
                <a:gd name="T0" fmla="*/ 79 w 300"/>
                <a:gd name="T1" fmla="*/ 32 h 338"/>
                <a:gd name="T2" fmla="*/ 99 w 300"/>
                <a:gd name="T3" fmla="*/ 29 h 338"/>
                <a:gd name="T4" fmla="*/ 116 w 300"/>
                <a:gd name="T5" fmla="*/ 12 h 338"/>
                <a:gd name="T6" fmla="*/ 136 w 300"/>
                <a:gd name="T7" fmla="*/ 0 h 338"/>
                <a:gd name="T8" fmla="*/ 150 w 300"/>
                <a:gd name="T9" fmla="*/ 11 h 338"/>
                <a:gd name="T10" fmla="*/ 151 w 300"/>
                <a:gd name="T11" fmla="*/ 15 h 338"/>
                <a:gd name="T12" fmla="*/ 158 w 300"/>
                <a:gd name="T13" fmla="*/ 23 h 338"/>
                <a:gd name="T14" fmla="*/ 168 w 300"/>
                <a:gd name="T15" fmla="*/ 28 h 338"/>
                <a:gd name="T16" fmla="*/ 184 w 300"/>
                <a:gd name="T17" fmla="*/ 27 h 338"/>
                <a:gd name="T18" fmla="*/ 200 w 300"/>
                <a:gd name="T19" fmla="*/ 36 h 338"/>
                <a:gd name="T20" fmla="*/ 206 w 300"/>
                <a:gd name="T21" fmla="*/ 38 h 338"/>
                <a:gd name="T22" fmla="*/ 228 w 300"/>
                <a:gd name="T23" fmla="*/ 30 h 338"/>
                <a:gd name="T24" fmla="*/ 226 w 300"/>
                <a:gd name="T25" fmla="*/ 68 h 338"/>
                <a:gd name="T26" fmla="*/ 237 w 300"/>
                <a:gd name="T27" fmla="*/ 98 h 338"/>
                <a:gd name="T28" fmla="*/ 246 w 300"/>
                <a:gd name="T29" fmla="*/ 112 h 338"/>
                <a:gd name="T30" fmla="*/ 246 w 300"/>
                <a:gd name="T31" fmla="*/ 123 h 338"/>
                <a:gd name="T32" fmla="*/ 277 w 300"/>
                <a:gd name="T33" fmla="*/ 150 h 338"/>
                <a:gd name="T34" fmla="*/ 290 w 300"/>
                <a:gd name="T35" fmla="*/ 143 h 338"/>
                <a:gd name="T36" fmla="*/ 295 w 300"/>
                <a:gd name="T37" fmla="*/ 151 h 338"/>
                <a:gd name="T38" fmla="*/ 300 w 300"/>
                <a:gd name="T39" fmla="*/ 177 h 338"/>
                <a:gd name="T40" fmla="*/ 280 w 300"/>
                <a:gd name="T41" fmla="*/ 177 h 338"/>
                <a:gd name="T42" fmla="*/ 281 w 300"/>
                <a:gd name="T43" fmla="*/ 191 h 338"/>
                <a:gd name="T44" fmla="*/ 267 w 300"/>
                <a:gd name="T45" fmla="*/ 191 h 338"/>
                <a:gd name="T46" fmla="*/ 270 w 300"/>
                <a:gd name="T47" fmla="*/ 217 h 338"/>
                <a:gd name="T48" fmla="*/ 246 w 300"/>
                <a:gd name="T49" fmla="*/ 241 h 338"/>
                <a:gd name="T50" fmla="*/ 243 w 300"/>
                <a:gd name="T51" fmla="*/ 242 h 338"/>
                <a:gd name="T52" fmla="*/ 233 w 300"/>
                <a:gd name="T53" fmla="*/ 250 h 338"/>
                <a:gd name="T54" fmla="*/ 221 w 300"/>
                <a:gd name="T55" fmla="*/ 259 h 338"/>
                <a:gd name="T56" fmla="*/ 213 w 300"/>
                <a:gd name="T57" fmla="*/ 270 h 338"/>
                <a:gd name="T58" fmla="*/ 204 w 300"/>
                <a:gd name="T59" fmla="*/ 287 h 338"/>
                <a:gd name="T60" fmla="*/ 207 w 300"/>
                <a:gd name="T61" fmla="*/ 306 h 338"/>
                <a:gd name="T62" fmla="*/ 187 w 300"/>
                <a:gd name="T63" fmla="*/ 319 h 338"/>
                <a:gd name="T64" fmla="*/ 192 w 300"/>
                <a:gd name="T65" fmla="*/ 307 h 338"/>
                <a:gd name="T66" fmla="*/ 172 w 300"/>
                <a:gd name="T67" fmla="*/ 310 h 338"/>
                <a:gd name="T68" fmla="*/ 165 w 300"/>
                <a:gd name="T69" fmla="*/ 331 h 338"/>
                <a:gd name="T70" fmla="*/ 133 w 300"/>
                <a:gd name="T71" fmla="*/ 334 h 338"/>
                <a:gd name="T72" fmla="*/ 123 w 300"/>
                <a:gd name="T73" fmla="*/ 328 h 338"/>
                <a:gd name="T74" fmla="*/ 112 w 300"/>
                <a:gd name="T75" fmla="*/ 328 h 338"/>
                <a:gd name="T76" fmla="*/ 99 w 300"/>
                <a:gd name="T77" fmla="*/ 327 h 338"/>
                <a:gd name="T78" fmla="*/ 92 w 300"/>
                <a:gd name="T79" fmla="*/ 318 h 338"/>
                <a:gd name="T80" fmla="*/ 77 w 300"/>
                <a:gd name="T81" fmla="*/ 307 h 338"/>
                <a:gd name="T82" fmla="*/ 59 w 300"/>
                <a:gd name="T83" fmla="*/ 303 h 338"/>
                <a:gd name="T84" fmla="*/ 41 w 300"/>
                <a:gd name="T85" fmla="*/ 300 h 338"/>
                <a:gd name="T86" fmla="*/ 21 w 300"/>
                <a:gd name="T87" fmla="*/ 273 h 338"/>
                <a:gd name="T88" fmla="*/ 29 w 300"/>
                <a:gd name="T89" fmla="*/ 236 h 338"/>
                <a:gd name="T90" fmla="*/ 53 w 300"/>
                <a:gd name="T91" fmla="*/ 215 h 338"/>
                <a:gd name="T92" fmla="*/ 45 w 300"/>
                <a:gd name="T93" fmla="*/ 186 h 338"/>
                <a:gd name="T94" fmla="*/ 31 w 300"/>
                <a:gd name="T95" fmla="*/ 165 h 338"/>
                <a:gd name="T96" fmla="*/ 20 w 300"/>
                <a:gd name="T97" fmla="*/ 134 h 338"/>
                <a:gd name="T98" fmla="*/ 4 w 300"/>
                <a:gd name="T99" fmla="*/ 121 h 338"/>
                <a:gd name="T100" fmla="*/ 40 w 300"/>
                <a:gd name="T101" fmla="*/ 112 h 338"/>
                <a:gd name="T102" fmla="*/ 61 w 300"/>
                <a:gd name="T103" fmla="*/ 89 h 338"/>
                <a:gd name="T104" fmla="*/ 62 w 300"/>
                <a:gd name="T105" fmla="*/ 50 h 338"/>
                <a:gd name="T106" fmla="*/ 65 w 300"/>
                <a:gd name="T107" fmla="*/ 3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0" h="338">
                  <a:moveTo>
                    <a:pt x="70" y="30"/>
                  </a:moveTo>
                  <a:lnTo>
                    <a:pt x="73" y="32"/>
                  </a:lnTo>
                  <a:lnTo>
                    <a:pt x="76" y="33"/>
                  </a:lnTo>
                  <a:lnTo>
                    <a:pt x="76" y="32"/>
                  </a:lnTo>
                  <a:lnTo>
                    <a:pt x="76" y="32"/>
                  </a:lnTo>
                  <a:lnTo>
                    <a:pt x="79" y="32"/>
                  </a:lnTo>
                  <a:lnTo>
                    <a:pt x="79" y="32"/>
                  </a:lnTo>
                  <a:lnTo>
                    <a:pt x="81" y="33"/>
                  </a:lnTo>
                  <a:lnTo>
                    <a:pt x="85" y="29"/>
                  </a:lnTo>
                  <a:lnTo>
                    <a:pt x="88" y="33"/>
                  </a:lnTo>
                  <a:lnTo>
                    <a:pt x="91" y="30"/>
                  </a:lnTo>
                  <a:lnTo>
                    <a:pt x="99" y="29"/>
                  </a:lnTo>
                  <a:lnTo>
                    <a:pt x="102" y="26"/>
                  </a:lnTo>
                  <a:lnTo>
                    <a:pt x="101" y="22"/>
                  </a:lnTo>
                  <a:lnTo>
                    <a:pt x="103" y="20"/>
                  </a:lnTo>
                  <a:lnTo>
                    <a:pt x="112" y="15"/>
                  </a:lnTo>
                  <a:lnTo>
                    <a:pt x="114" y="16"/>
                  </a:lnTo>
                  <a:lnTo>
                    <a:pt x="116" y="12"/>
                  </a:lnTo>
                  <a:lnTo>
                    <a:pt x="122" y="11"/>
                  </a:lnTo>
                  <a:lnTo>
                    <a:pt x="122" y="8"/>
                  </a:lnTo>
                  <a:lnTo>
                    <a:pt x="122" y="8"/>
                  </a:lnTo>
                  <a:lnTo>
                    <a:pt x="124" y="7"/>
                  </a:lnTo>
                  <a:lnTo>
                    <a:pt x="124" y="7"/>
                  </a:lnTo>
                  <a:lnTo>
                    <a:pt x="136" y="0"/>
                  </a:lnTo>
                  <a:lnTo>
                    <a:pt x="143" y="4"/>
                  </a:lnTo>
                  <a:lnTo>
                    <a:pt x="145" y="7"/>
                  </a:lnTo>
                  <a:lnTo>
                    <a:pt x="148" y="6"/>
                  </a:lnTo>
                  <a:lnTo>
                    <a:pt x="147" y="9"/>
                  </a:lnTo>
                  <a:lnTo>
                    <a:pt x="150" y="11"/>
                  </a:lnTo>
                  <a:lnTo>
                    <a:pt x="150" y="11"/>
                  </a:lnTo>
                  <a:lnTo>
                    <a:pt x="151" y="11"/>
                  </a:lnTo>
                  <a:lnTo>
                    <a:pt x="151" y="11"/>
                  </a:lnTo>
                  <a:lnTo>
                    <a:pt x="153" y="12"/>
                  </a:lnTo>
                  <a:lnTo>
                    <a:pt x="151" y="12"/>
                  </a:lnTo>
                  <a:lnTo>
                    <a:pt x="153" y="13"/>
                  </a:lnTo>
                  <a:lnTo>
                    <a:pt x="151" y="15"/>
                  </a:lnTo>
                  <a:lnTo>
                    <a:pt x="151" y="17"/>
                  </a:lnTo>
                  <a:lnTo>
                    <a:pt x="149" y="17"/>
                  </a:lnTo>
                  <a:lnTo>
                    <a:pt x="158" y="20"/>
                  </a:lnTo>
                  <a:lnTo>
                    <a:pt x="158" y="22"/>
                  </a:lnTo>
                  <a:lnTo>
                    <a:pt x="158" y="22"/>
                  </a:lnTo>
                  <a:lnTo>
                    <a:pt x="158" y="23"/>
                  </a:lnTo>
                  <a:lnTo>
                    <a:pt x="158" y="23"/>
                  </a:lnTo>
                  <a:lnTo>
                    <a:pt x="161" y="25"/>
                  </a:lnTo>
                  <a:lnTo>
                    <a:pt x="161" y="25"/>
                  </a:lnTo>
                  <a:lnTo>
                    <a:pt x="163" y="26"/>
                  </a:lnTo>
                  <a:lnTo>
                    <a:pt x="163" y="26"/>
                  </a:lnTo>
                  <a:lnTo>
                    <a:pt x="168" y="28"/>
                  </a:lnTo>
                  <a:lnTo>
                    <a:pt x="171" y="22"/>
                  </a:lnTo>
                  <a:lnTo>
                    <a:pt x="179" y="17"/>
                  </a:lnTo>
                  <a:lnTo>
                    <a:pt x="182" y="22"/>
                  </a:lnTo>
                  <a:lnTo>
                    <a:pt x="180" y="26"/>
                  </a:lnTo>
                  <a:lnTo>
                    <a:pt x="182" y="26"/>
                  </a:lnTo>
                  <a:lnTo>
                    <a:pt x="184" y="27"/>
                  </a:lnTo>
                  <a:lnTo>
                    <a:pt x="187" y="26"/>
                  </a:lnTo>
                  <a:lnTo>
                    <a:pt x="192" y="26"/>
                  </a:lnTo>
                  <a:lnTo>
                    <a:pt x="195" y="29"/>
                  </a:lnTo>
                  <a:lnTo>
                    <a:pt x="196" y="31"/>
                  </a:lnTo>
                  <a:lnTo>
                    <a:pt x="199" y="32"/>
                  </a:lnTo>
                  <a:lnTo>
                    <a:pt x="200" y="36"/>
                  </a:lnTo>
                  <a:lnTo>
                    <a:pt x="202" y="36"/>
                  </a:lnTo>
                  <a:lnTo>
                    <a:pt x="202" y="36"/>
                  </a:lnTo>
                  <a:lnTo>
                    <a:pt x="204" y="37"/>
                  </a:lnTo>
                  <a:lnTo>
                    <a:pt x="204" y="37"/>
                  </a:lnTo>
                  <a:lnTo>
                    <a:pt x="206" y="38"/>
                  </a:lnTo>
                  <a:lnTo>
                    <a:pt x="206" y="38"/>
                  </a:lnTo>
                  <a:lnTo>
                    <a:pt x="207" y="39"/>
                  </a:lnTo>
                  <a:lnTo>
                    <a:pt x="207" y="39"/>
                  </a:lnTo>
                  <a:lnTo>
                    <a:pt x="212" y="39"/>
                  </a:lnTo>
                  <a:lnTo>
                    <a:pt x="215" y="37"/>
                  </a:lnTo>
                  <a:lnTo>
                    <a:pt x="219" y="31"/>
                  </a:lnTo>
                  <a:lnTo>
                    <a:pt x="228" y="30"/>
                  </a:lnTo>
                  <a:lnTo>
                    <a:pt x="225" y="36"/>
                  </a:lnTo>
                  <a:lnTo>
                    <a:pt x="226" y="44"/>
                  </a:lnTo>
                  <a:lnTo>
                    <a:pt x="229" y="50"/>
                  </a:lnTo>
                  <a:lnTo>
                    <a:pt x="229" y="50"/>
                  </a:lnTo>
                  <a:lnTo>
                    <a:pt x="225" y="52"/>
                  </a:lnTo>
                  <a:lnTo>
                    <a:pt x="226" y="68"/>
                  </a:lnTo>
                  <a:lnTo>
                    <a:pt x="221" y="82"/>
                  </a:lnTo>
                  <a:lnTo>
                    <a:pt x="230" y="80"/>
                  </a:lnTo>
                  <a:lnTo>
                    <a:pt x="234" y="84"/>
                  </a:lnTo>
                  <a:lnTo>
                    <a:pt x="231" y="88"/>
                  </a:lnTo>
                  <a:lnTo>
                    <a:pt x="231" y="98"/>
                  </a:lnTo>
                  <a:lnTo>
                    <a:pt x="237" y="98"/>
                  </a:lnTo>
                  <a:lnTo>
                    <a:pt x="242" y="93"/>
                  </a:lnTo>
                  <a:lnTo>
                    <a:pt x="246" y="92"/>
                  </a:lnTo>
                  <a:lnTo>
                    <a:pt x="247" y="98"/>
                  </a:lnTo>
                  <a:lnTo>
                    <a:pt x="246" y="98"/>
                  </a:lnTo>
                  <a:lnTo>
                    <a:pt x="249" y="103"/>
                  </a:lnTo>
                  <a:lnTo>
                    <a:pt x="246" y="112"/>
                  </a:lnTo>
                  <a:lnTo>
                    <a:pt x="246" y="112"/>
                  </a:lnTo>
                  <a:lnTo>
                    <a:pt x="247" y="113"/>
                  </a:lnTo>
                  <a:lnTo>
                    <a:pt x="247" y="113"/>
                  </a:lnTo>
                  <a:lnTo>
                    <a:pt x="242" y="119"/>
                  </a:lnTo>
                  <a:lnTo>
                    <a:pt x="246" y="123"/>
                  </a:lnTo>
                  <a:lnTo>
                    <a:pt x="246" y="123"/>
                  </a:lnTo>
                  <a:lnTo>
                    <a:pt x="247" y="125"/>
                  </a:lnTo>
                  <a:lnTo>
                    <a:pt x="247" y="125"/>
                  </a:lnTo>
                  <a:lnTo>
                    <a:pt x="255" y="134"/>
                  </a:lnTo>
                  <a:lnTo>
                    <a:pt x="257" y="134"/>
                  </a:lnTo>
                  <a:lnTo>
                    <a:pt x="269" y="146"/>
                  </a:lnTo>
                  <a:lnTo>
                    <a:pt x="277" y="150"/>
                  </a:lnTo>
                  <a:lnTo>
                    <a:pt x="280" y="147"/>
                  </a:lnTo>
                  <a:lnTo>
                    <a:pt x="280" y="147"/>
                  </a:lnTo>
                  <a:lnTo>
                    <a:pt x="281" y="147"/>
                  </a:lnTo>
                  <a:lnTo>
                    <a:pt x="281" y="147"/>
                  </a:lnTo>
                  <a:lnTo>
                    <a:pt x="287" y="146"/>
                  </a:lnTo>
                  <a:lnTo>
                    <a:pt x="290" y="143"/>
                  </a:lnTo>
                  <a:lnTo>
                    <a:pt x="290" y="143"/>
                  </a:lnTo>
                  <a:lnTo>
                    <a:pt x="290" y="143"/>
                  </a:lnTo>
                  <a:lnTo>
                    <a:pt x="290" y="143"/>
                  </a:lnTo>
                  <a:lnTo>
                    <a:pt x="295" y="139"/>
                  </a:lnTo>
                  <a:lnTo>
                    <a:pt x="298" y="142"/>
                  </a:lnTo>
                  <a:lnTo>
                    <a:pt x="295" y="151"/>
                  </a:lnTo>
                  <a:lnTo>
                    <a:pt x="294" y="155"/>
                  </a:lnTo>
                  <a:lnTo>
                    <a:pt x="289" y="156"/>
                  </a:lnTo>
                  <a:lnTo>
                    <a:pt x="291" y="165"/>
                  </a:lnTo>
                  <a:lnTo>
                    <a:pt x="293" y="166"/>
                  </a:lnTo>
                  <a:lnTo>
                    <a:pt x="294" y="171"/>
                  </a:lnTo>
                  <a:lnTo>
                    <a:pt x="300" y="177"/>
                  </a:lnTo>
                  <a:lnTo>
                    <a:pt x="290" y="174"/>
                  </a:lnTo>
                  <a:lnTo>
                    <a:pt x="284" y="173"/>
                  </a:lnTo>
                  <a:lnTo>
                    <a:pt x="280" y="177"/>
                  </a:lnTo>
                  <a:lnTo>
                    <a:pt x="280" y="177"/>
                  </a:lnTo>
                  <a:lnTo>
                    <a:pt x="280" y="177"/>
                  </a:lnTo>
                  <a:lnTo>
                    <a:pt x="280" y="177"/>
                  </a:lnTo>
                  <a:lnTo>
                    <a:pt x="276" y="185"/>
                  </a:lnTo>
                  <a:lnTo>
                    <a:pt x="279" y="189"/>
                  </a:lnTo>
                  <a:lnTo>
                    <a:pt x="279" y="189"/>
                  </a:lnTo>
                  <a:lnTo>
                    <a:pt x="280" y="189"/>
                  </a:lnTo>
                  <a:lnTo>
                    <a:pt x="280" y="189"/>
                  </a:lnTo>
                  <a:lnTo>
                    <a:pt x="281" y="191"/>
                  </a:lnTo>
                  <a:lnTo>
                    <a:pt x="280" y="193"/>
                  </a:lnTo>
                  <a:lnTo>
                    <a:pt x="280" y="193"/>
                  </a:lnTo>
                  <a:lnTo>
                    <a:pt x="280" y="193"/>
                  </a:lnTo>
                  <a:lnTo>
                    <a:pt x="280" y="193"/>
                  </a:lnTo>
                  <a:lnTo>
                    <a:pt x="276" y="194"/>
                  </a:lnTo>
                  <a:lnTo>
                    <a:pt x="267" y="191"/>
                  </a:lnTo>
                  <a:lnTo>
                    <a:pt x="271" y="204"/>
                  </a:lnTo>
                  <a:lnTo>
                    <a:pt x="273" y="203"/>
                  </a:lnTo>
                  <a:lnTo>
                    <a:pt x="281" y="207"/>
                  </a:lnTo>
                  <a:lnTo>
                    <a:pt x="280" y="214"/>
                  </a:lnTo>
                  <a:lnTo>
                    <a:pt x="272" y="213"/>
                  </a:lnTo>
                  <a:lnTo>
                    <a:pt x="270" y="217"/>
                  </a:lnTo>
                  <a:lnTo>
                    <a:pt x="265" y="233"/>
                  </a:lnTo>
                  <a:lnTo>
                    <a:pt x="259" y="235"/>
                  </a:lnTo>
                  <a:lnTo>
                    <a:pt x="259" y="235"/>
                  </a:lnTo>
                  <a:lnTo>
                    <a:pt x="253" y="237"/>
                  </a:lnTo>
                  <a:lnTo>
                    <a:pt x="245" y="236"/>
                  </a:lnTo>
                  <a:lnTo>
                    <a:pt x="246" y="241"/>
                  </a:lnTo>
                  <a:lnTo>
                    <a:pt x="246" y="241"/>
                  </a:lnTo>
                  <a:lnTo>
                    <a:pt x="246" y="241"/>
                  </a:lnTo>
                  <a:lnTo>
                    <a:pt x="246" y="241"/>
                  </a:lnTo>
                  <a:lnTo>
                    <a:pt x="244" y="241"/>
                  </a:lnTo>
                  <a:lnTo>
                    <a:pt x="244" y="244"/>
                  </a:lnTo>
                  <a:lnTo>
                    <a:pt x="243" y="242"/>
                  </a:lnTo>
                  <a:lnTo>
                    <a:pt x="242" y="244"/>
                  </a:lnTo>
                  <a:lnTo>
                    <a:pt x="241" y="242"/>
                  </a:lnTo>
                  <a:lnTo>
                    <a:pt x="241" y="245"/>
                  </a:lnTo>
                  <a:lnTo>
                    <a:pt x="241" y="244"/>
                  </a:lnTo>
                  <a:lnTo>
                    <a:pt x="237" y="248"/>
                  </a:lnTo>
                  <a:lnTo>
                    <a:pt x="233" y="250"/>
                  </a:lnTo>
                  <a:lnTo>
                    <a:pt x="231" y="252"/>
                  </a:lnTo>
                  <a:lnTo>
                    <a:pt x="231" y="255"/>
                  </a:lnTo>
                  <a:lnTo>
                    <a:pt x="225" y="254"/>
                  </a:lnTo>
                  <a:lnTo>
                    <a:pt x="223" y="258"/>
                  </a:lnTo>
                  <a:lnTo>
                    <a:pt x="224" y="260"/>
                  </a:lnTo>
                  <a:lnTo>
                    <a:pt x="221" y="259"/>
                  </a:lnTo>
                  <a:lnTo>
                    <a:pt x="221" y="261"/>
                  </a:lnTo>
                  <a:lnTo>
                    <a:pt x="221" y="261"/>
                  </a:lnTo>
                  <a:lnTo>
                    <a:pt x="221" y="262"/>
                  </a:lnTo>
                  <a:lnTo>
                    <a:pt x="221" y="262"/>
                  </a:lnTo>
                  <a:lnTo>
                    <a:pt x="214" y="267"/>
                  </a:lnTo>
                  <a:lnTo>
                    <a:pt x="213" y="270"/>
                  </a:lnTo>
                  <a:lnTo>
                    <a:pt x="210" y="270"/>
                  </a:lnTo>
                  <a:lnTo>
                    <a:pt x="207" y="271"/>
                  </a:lnTo>
                  <a:lnTo>
                    <a:pt x="203" y="278"/>
                  </a:lnTo>
                  <a:lnTo>
                    <a:pt x="203" y="279"/>
                  </a:lnTo>
                  <a:lnTo>
                    <a:pt x="206" y="283"/>
                  </a:lnTo>
                  <a:lnTo>
                    <a:pt x="204" y="287"/>
                  </a:lnTo>
                  <a:lnTo>
                    <a:pt x="209" y="296"/>
                  </a:lnTo>
                  <a:lnTo>
                    <a:pt x="209" y="303"/>
                  </a:lnTo>
                  <a:lnTo>
                    <a:pt x="209" y="303"/>
                  </a:lnTo>
                  <a:lnTo>
                    <a:pt x="208" y="303"/>
                  </a:lnTo>
                  <a:lnTo>
                    <a:pt x="208" y="303"/>
                  </a:lnTo>
                  <a:lnTo>
                    <a:pt x="207" y="306"/>
                  </a:lnTo>
                  <a:lnTo>
                    <a:pt x="207" y="309"/>
                  </a:lnTo>
                  <a:lnTo>
                    <a:pt x="204" y="311"/>
                  </a:lnTo>
                  <a:lnTo>
                    <a:pt x="203" y="313"/>
                  </a:lnTo>
                  <a:lnTo>
                    <a:pt x="197" y="313"/>
                  </a:lnTo>
                  <a:lnTo>
                    <a:pt x="190" y="320"/>
                  </a:lnTo>
                  <a:lnTo>
                    <a:pt x="187" y="319"/>
                  </a:lnTo>
                  <a:lnTo>
                    <a:pt x="187" y="313"/>
                  </a:lnTo>
                  <a:lnTo>
                    <a:pt x="192" y="311"/>
                  </a:lnTo>
                  <a:lnTo>
                    <a:pt x="190" y="308"/>
                  </a:lnTo>
                  <a:lnTo>
                    <a:pt x="192" y="308"/>
                  </a:lnTo>
                  <a:lnTo>
                    <a:pt x="192" y="309"/>
                  </a:lnTo>
                  <a:lnTo>
                    <a:pt x="192" y="307"/>
                  </a:lnTo>
                  <a:lnTo>
                    <a:pt x="188" y="304"/>
                  </a:lnTo>
                  <a:lnTo>
                    <a:pt x="185" y="307"/>
                  </a:lnTo>
                  <a:lnTo>
                    <a:pt x="182" y="306"/>
                  </a:lnTo>
                  <a:lnTo>
                    <a:pt x="181" y="308"/>
                  </a:lnTo>
                  <a:lnTo>
                    <a:pt x="175" y="308"/>
                  </a:lnTo>
                  <a:lnTo>
                    <a:pt x="172" y="310"/>
                  </a:lnTo>
                  <a:lnTo>
                    <a:pt x="172" y="313"/>
                  </a:lnTo>
                  <a:lnTo>
                    <a:pt x="168" y="317"/>
                  </a:lnTo>
                  <a:lnTo>
                    <a:pt x="167" y="318"/>
                  </a:lnTo>
                  <a:lnTo>
                    <a:pt x="169" y="322"/>
                  </a:lnTo>
                  <a:lnTo>
                    <a:pt x="167" y="324"/>
                  </a:lnTo>
                  <a:lnTo>
                    <a:pt x="165" y="331"/>
                  </a:lnTo>
                  <a:lnTo>
                    <a:pt x="154" y="331"/>
                  </a:lnTo>
                  <a:lnTo>
                    <a:pt x="148" y="332"/>
                  </a:lnTo>
                  <a:lnTo>
                    <a:pt x="141" y="338"/>
                  </a:lnTo>
                  <a:lnTo>
                    <a:pt x="138" y="335"/>
                  </a:lnTo>
                  <a:lnTo>
                    <a:pt x="135" y="336"/>
                  </a:lnTo>
                  <a:lnTo>
                    <a:pt x="133" y="334"/>
                  </a:lnTo>
                  <a:lnTo>
                    <a:pt x="128" y="333"/>
                  </a:lnTo>
                  <a:lnTo>
                    <a:pt x="126" y="331"/>
                  </a:lnTo>
                  <a:lnTo>
                    <a:pt x="126" y="331"/>
                  </a:lnTo>
                  <a:lnTo>
                    <a:pt x="125" y="331"/>
                  </a:lnTo>
                  <a:lnTo>
                    <a:pt x="125" y="331"/>
                  </a:lnTo>
                  <a:lnTo>
                    <a:pt x="123" y="328"/>
                  </a:lnTo>
                  <a:lnTo>
                    <a:pt x="121" y="324"/>
                  </a:lnTo>
                  <a:lnTo>
                    <a:pt x="117" y="322"/>
                  </a:lnTo>
                  <a:lnTo>
                    <a:pt x="113" y="323"/>
                  </a:lnTo>
                  <a:lnTo>
                    <a:pt x="114" y="324"/>
                  </a:lnTo>
                  <a:lnTo>
                    <a:pt x="111" y="327"/>
                  </a:lnTo>
                  <a:lnTo>
                    <a:pt x="112" y="328"/>
                  </a:lnTo>
                  <a:lnTo>
                    <a:pt x="110" y="329"/>
                  </a:lnTo>
                  <a:lnTo>
                    <a:pt x="103" y="327"/>
                  </a:lnTo>
                  <a:lnTo>
                    <a:pt x="103" y="327"/>
                  </a:lnTo>
                  <a:lnTo>
                    <a:pt x="102" y="327"/>
                  </a:lnTo>
                  <a:lnTo>
                    <a:pt x="102" y="327"/>
                  </a:lnTo>
                  <a:lnTo>
                    <a:pt x="99" y="327"/>
                  </a:lnTo>
                  <a:lnTo>
                    <a:pt x="99" y="322"/>
                  </a:lnTo>
                  <a:lnTo>
                    <a:pt x="99" y="322"/>
                  </a:lnTo>
                  <a:lnTo>
                    <a:pt x="97" y="320"/>
                  </a:lnTo>
                  <a:lnTo>
                    <a:pt x="97" y="320"/>
                  </a:lnTo>
                  <a:lnTo>
                    <a:pt x="94" y="318"/>
                  </a:lnTo>
                  <a:lnTo>
                    <a:pt x="92" y="318"/>
                  </a:lnTo>
                  <a:lnTo>
                    <a:pt x="85" y="318"/>
                  </a:lnTo>
                  <a:lnTo>
                    <a:pt x="82" y="318"/>
                  </a:lnTo>
                  <a:lnTo>
                    <a:pt x="79" y="318"/>
                  </a:lnTo>
                  <a:lnTo>
                    <a:pt x="79" y="316"/>
                  </a:lnTo>
                  <a:lnTo>
                    <a:pt x="75" y="316"/>
                  </a:lnTo>
                  <a:lnTo>
                    <a:pt x="77" y="307"/>
                  </a:lnTo>
                  <a:lnTo>
                    <a:pt x="72" y="308"/>
                  </a:lnTo>
                  <a:lnTo>
                    <a:pt x="63" y="303"/>
                  </a:lnTo>
                  <a:lnTo>
                    <a:pt x="63" y="303"/>
                  </a:lnTo>
                  <a:lnTo>
                    <a:pt x="63" y="302"/>
                  </a:lnTo>
                  <a:lnTo>
                    <a:pt x="60" y="302"/>
                  </a:lnTo>
                  <a:lnTo>
                    <a:pt x="59" y="303"/>
                  </a:lnTo>
                  <a:lnTo>
                    <a:pt x="58" y="303"/>
                  </a:lnTo>
                  <a:lnTo>
                    <a:pt x="55" y="303"/>
                  </a:lnTo>
                  <a:lnTo>
                    <a:pt x="53" y="306"/>
                  </a:lnTo>
                  <a:lnTo>
                    <a:pt x="49" y="306"/>
                  </a:lnTo>
                  <a:lnTo>
                    <a:pt x="47" y="308"/>
                  </a:lnTo>
                  <a:lnTo>
                    <a:pt x="41" y="300"/>
                  </a:lnTo>
                  <a:lnTo>
                    <a:pt x="40" y="294"/>
                  </a:lnTo>
                  <a:lnTo>
                    <a:pt x="38" y="294"/>
                  </a:lnTo>
                  <a:lnTo>
                    <a:pt x="28" y="279"/>
                  </a:lnTo>
                  <a:lnTo>
                    <a:pt x="27" y="275"/>
                  </a:lnTo>
                  <a:lnTo>
                    <a:pt x="23" y="272"/>
                  </a:lnTo>
                  <a:lnTo>
                    <a:pt x="21" y="273"/>
                  </a:lnTo>
                  <a:lnTo>
                    <a:pt x="26" y="268"/>
                  </a:lnTo>
                  <a:lnTo>
                    <a:pt x="22" y="268"/>
                  </a:lnTo>
                  <a:lnTo>
                    <a:pt x="25" y="259"/>
                  </a:lnTo>
                  <a:lnTo>
                    <a:pt x="31" y="249"/>
                  </a:lnTo>
                  <a:lnTo>
                    <a:pt x="28" y="246"/>
                  </a:lnTo>
                  <a:lnTo>
                    <a:pt x="29" y="236"/>
                  </a:lnTo>
                  <a:lnTo>
                    <a:pt x="34" y="232"/>
                  </a:lnTo>
                  <a:lnTo>
                    <a:pt x="43" y="223"/>
                  </a:lnTo>
                  <a:lnTo>
                    <a:pt x="46" y="223"/>
                  </a:lnTo>
                  <a:lnTo>
                    <a:pt x="50" y="218"/>
                  </a:lnTo>
                  <a:lnTo>
                    <a:pt x="52" y="217"/>
                  </a:lnTo>
                  <a:lnTo>
                    <a:pt x="53" y="215"/>
                  </a:lnTo>
                  <a:lnTo>
                    <a:pt x="51" y="211"/>
                  </a:lnTo>
                  <a:lnTo>
                    <a:pt x="61" y="195"/>
                  </a:lnTo>
                  <a:lnTo>
                    <a:pt x="60" y="192"/>
                  </a:lnTo>
                  <a:lnTo>
                    <a:pt x="57" y="186"/>
                  </a:lnTo>
                  <a:lnTo>
                    <a:pt x="53" y="184"/>
                  </a:lnTo>
                  <a:lnTo>
                    <a:pt x="45" y="186"/>
                  </a:lnTo>
                  <a:lnTo>
                    <a:pt x="42" y="184"/>
                  </a:lnTo>
                  <a:lnTo>
                    <a:pt x="40" y="183"/>
                  </a:lnTo>
                  <a:lnTo>
                    <a:pt x="42" y="176"/>
                  </a:lnTo>
                  <a:lnTo>
                    <a:pt x="34" y="173"/>
                  </a:lnTo>
                  <a:lnTo>
                    <a:pt x="31" y="170"/>
                  </a:lnTo>
                  <a:lnTo>
                    <a:pt x="31" y="165"/>
                  </a:lnTo>
                  <a:lnTo>
                    <a:pt x="32" y="162"/>
                  </a:lnTo>
                  <a:lnTo>
                    <a:pt x="24" y="155"/>
                  </a:lnTo>
                  <a:lnTo>
                    <a:pt x="22" y="148"/>
                  </a:lnTo>
                  <a:lnTo>
                    <a:pt x="25" y="144"/>
                  </a:lnTo>
                  <a:lnTo>
                    <a:pt x="26" y="137"/>
                  </a:lnTo>
                  <a:lnTo>
                    <a:pt x="20" y="134"/>
                  </a:lnTo>
                  <a:lnTo>
                    <a:pt x="18" y="135"/>
                  </a:lnTo>
                  <a:lnTo>
                    <a:pt x="16" y="133"/>
                  </a:lnTo>
                  <a:lnTo>
                    <a:pt x="16" y="128"/>
                  </a:lnTo>
                  <a:lnTo>
                    <a:pt x="11" y="127"/>
                  </a:lnTo>
                  <a:lnTo>
                    <a:pt x="7" y="122"/>
                  </a:lnTo>
                  <a:lnTo>
                    <a:pt x="4" y="121"/>
                  </a:lnTo>
                  <a:lnTo>
                    <a:pt x="1" y="112"/>
                  </a:lnTo>
                  <a:lnTo>
                    <a:pt x="0" y="110"/>
                  </a:lnTo>
                  <a:lnTo>
                    <a:pt x="9" y="111"/>
                  </a:lnTo>
                  <a:lnTo>
                    <a:pt x="21" y="113"/>
                  </a:lnTo>
                  <a:lnTo>
                    <a:pt x="30" y="110"/>
                  </a:lnTo>
                  <a:lnTo>
                    <a:pt x="40" y="112"/>
                  </a:lnTo>
                  <a:lnTo>
                    <a:pt x="43" y="111"/>
                  </a:lnTo>
                  <a:lnTo>
                    <a:pt x="49" y="111"/>
                  </a:lnTo>
                  <a:lnTo>
                    <a:pt x="55" y="109"/>
                  </a:lnTo>
                  <a:lnTo>
                    <a:pt x="59" y="96"/>
                  </a:lnTo>
                  <a:lnTo>
                    <a:pt x="58" y="90"/>
                  </a:lnTo>
                  <a:lnTo>
                    <a:pt x="61" y="89"/>
                  </a:lnTo>
                  <a:lnTo>
                    <a:pt x="65" y="84"/>
                  </a:lnTo>
                  <a:lnTo>
                    <a:pt x="66" y="75"/>
                  </a:lnTo>
                  <a:lnTo>
                    <a:pt x="68" y="74"/>
                  </a:lnTo>
                  <a:lnTo>
                    <a:pt x="68" y="68"/>
                  </a:lnTo>
                  <a:lnTo>
                    <a:pt x="70" y="64"/>
                  </a:lnTo>
                  <a:lnTo>
                    <a:pt x="62" y="50"/>
                  </a:lnTo>
                  <a:lnTo>
                    <a:pt x="56" y="50"/>
                  </a:lnTo>
                  <a:lnTo>
                    <a:pt x="53" y="41"/>
                  </a:lnTo>
                  <a:lnTo>
                    <a:pt x="55" y="35"/>
                  </a:lnTo>
                  <a:lnTo>
                    <a:pt x="60" y="33"/>
                  </a:lnTo>
                  <a:lnTo>
                    <a:pt x="61" y="31"/>
                  </a:lnTo>
                  <a:lnTo>
                    <a:pt x="65" y="31"/>
                  </a:lnTo>
                  <a:lnTo>
                    <a:pt x="70" y="3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14">
              <a:extLst>
                <a:ext uri="{FF2B5EF4-FFF2-40B4-BE49-F238E27FC236}">
                  <a16:creationId xmlns:a16="http://schemas.microsoft.com/office/drawing/2014/main" id="{978229CE-3BF9-419D-AAEF-887C93DDC328}"/>
                </a:ext>
              </a:extLst>
            </p:cNvPr>
            <p:cNvSpPr>
              <a:spLocks noEditPoints="1"/>
            </p:cNvSpPr>
            <p:nvPr/>
          </p:nvSpPr>
          <p:spPr bwMode="auto">
            <a:xfrm>
              <a:off x="9545638" y="2195512"/>
              <a:ext cx="423863" cy="442913"/>
            </a:xfrm>
            <a:custGeom>
              <a:avLst/>
              <a:gdLst>
                <a:gd name="T0" fmla="*/ 40 w 267"/>
                <a:gd name="T1" fmla="*/ 218 h 279"/>
                <a:gd name="T2" fmla="*/ 30 w 267"/>
                <a:gd name="T3" fmla="*/ 185 h 279"/>
                <a:gd name="T4" fmla="*/ 45 w 267"/>
                <a:gd name="T5" fmla="*/ 179 h 279"/>
                <a:gd name="T6" fmla="*/ 150 w 267"/>
                <a:gd name="T7" fmla="*/ 4 h 279"/>
                <a:gd name="T8" fmla="*/ 151 w 267"/>
                <a:gd name="T9" fmla="*/ 17 h 279"/>
                <a:gd name="T10" fmla="*/ 168 w 267"/>
                <a:gd name="T11" fmla="*/ 3 h 279"/>
                <a:gd name="T12" fmla="*/ 175 w 267"/>
                <a:gd name="T13" fmla="*/ 17 h 279"/>
                <a:gd name="T14" fmla="*/ 190 w 267"/>
                <a:gd name="T15" fmla="*/ 10 h 279"/>
                <a:gd name="T16" fmla="*/ 211 w 267"/>
                <a:gd name="T17" fmla="*/ 33 h 279"/>
                <a:gd name="T18" fmla="*/ 233 w 267"/>
                <a:gd name="T19" fmla="*/ 47 h 279"/>
                <a:gd name="T20" fmla="*/ 221 w 267"/>
                <a:gd name="T21" fmla="*/ 59 h 279"/>
                <a:gd name="T22" fmla="*/ 237 w 267"/>
                <a:gd name="T23" fmla="*/ 83 h 279"/>
                <a:gd name="T24" fmla="*/ 251 w 267"/>
                <a:gd name="T25" fmla="*/ 90 h 279"/>
                <a:gd name="T26" fmla="*/ 243 w 267"/>
                <a:gd name="T27" fmla="*/ 108 h 279"/>
                <a:gd name="T28" fmla="*/ 256 w 267"/>
                <a:gd name="T29" fmla="*/ 123 h 279"/>
                <a:gd name="T30" fmla="*/ 246 w 267"/>
                <a:gd name="T31" fmla="*/ 149 h 279"/>
                <a:gd name="T32" fmla="*/ 232 w 267"/>
                <a:gd name="T33" fmla="*/ 176 h 279"/>
                <a:gd name="T34" fmla="*/ 246 w 267"/>
                <a:gd name="T35" fmla="*/ 181 h 279"/>
                <a:gd name="T36" fmla="*/ 255 w 267"/>
                <a:gd name="T37" fmla="*/ 196 h 279"/>
                <a:gd name="T38" fmla="*/ 260 w 267"/>
                <a:gd name="T39" fmla="*/ 221 h 279"/>
                <a:gd name="T40" fmla="*/ 236 w 267"/>
                <a:gd name="T41" fmla="*/ 242 h 279"/>
                <a:gd name="T42" fmla="*/ 230 w 267"/>
                <a:gd name="T43" fmla="*/ 257 h 279"/>
                <a:gd name="T44" fmla="*/ 195 w 267"/>
                <a:gd name="T45" fmla="*/ 279 h 279"/>
                <a:gd name="T46" fmla="*/ 163 w 267"/>
                <a:gd name="T47" fmla="*/ 267 h 279"/>
                <a:gd name="T48" fmla="*/ 137 w 267"/>
                <a:gd name="T49" fmla="*/ 270 h 279"/>
                <a:gd name="T50" fmla="*/ 122 w 267"/>
                <a:gd name="T51" fmla="*/ 252 h 279"/>
                <a:gd name="T52" fmla="*/ 102 w 267"/>
                <a:gd name="T53" fmla="*/ 238 h 279"/>
                <a:gd name="T54" fmla="*/ 70 w 267"/>
                <a:gd name="T55" fmla="*/ 246 h 279"/>
                <a:gd name="T56" fmla="*/ 44 w 267"/>
                <a:gd name="T57" fmla="*/ 252 h 279"/>
                <a:gd name="T58" fmla="*/ 51 w 267"/>
                <a:gd name="T59" fmla="*/ 226 h 279"/>
                <a:gd name="T60" fmla="*/ 72 w 267"/>
                <a:gd name="T61" fmla="*/ 205 h 279"/>
                <a:gd name="T62" fmla="*/ 56 w 267"/>
                <a:gd name="T63" fmla="*/ 216 h 279"/>
                <a:gd name="T64" fmla="*/ 49 w 267"/>
                <a:gd name="T65" fmla="*/ 214 h 279"/>
                <a:gd name="T66" fmla="*/ 64 w 267"/>
                <a:gd name="T67" fmla="*/ 194 h 279"/>
                <a:gd name="T68" fmla="*/ 39 w 267"/>
                <a:gd name="T69" fmla="*/ 190 h 279"/>
                <a:gd name="T70" fmla="*/ 48 w 267"/>
                <a:gd name="T71" fmla="*/ 188 h 279"/>
                <a:gd name="T72" fmla="*/ 49 w 267"/>
                <a:gd name="T73" fmla="*/ 175 h 279"/>
                <a:gd name="T74" fmla="*/ 51 w 267"/>
                <a:gd name="T75" fmla="*/ 160 h 279"/>
                <a:gd name="T76" fmla="*/ 44 w 267"/>
                <a:gd name="T77" fmla="*/ 165 h 279"/>
                <a:gd name="T78" fmla="*/ 28 w 267"/>
                <a:gd name="T79" fmla="*/ 175 h 279"/>
                <a:gd name="T80" fmla="*/ 40 w 267"/>
                <a:gd name="T81" fmla="*/ 143 h 279"/>
                <a:gd name="T82" fmla="*/ 42 w 267"/>
                <a:gd name="T83" fmla="*/ 141 h 279"/>
                <a:gd name="T84" fmla="*/ 25 w 267"/>
                <a:gd name="T85" fmla="*/ 143 h 279"/>
                <a:gd name="T86" fmla="*/ 18 w 267"/>
                <a:gd name="T87" fmla="*/ 135 h 279"/>
                <a:gd name="T88" fmla="*/ 7 w 267"/>
                <a:gd name="T89" fmla="*/ 123 h 279"/>
                <a:gd name="T90" fmla="*/ 5 w 267"/>
                <a:gd name="T91" fmla="*/ 114 h 279"/>
                <a:gd name="T92" fmla="*/ 13 w 267"/>
                <a:gd name="T93" fmla="*/ 100 h 279"/>
                <a:gd name="T94" fmla="*/ 13 w 267"/>
                <a:gd name="T95" fmla="*/ 90 h 279"/>
                <a:gd name="T96" fmla="*/ 32 w 267"/>
                <a:gd name="T97" fmla="*/ 82 h 279"/>
                <a:gd name="T98" fmla="*/ 38 w 267"/>
                <a:gd name="T99" fmla="*/ 80 h 279"/>
                <a:gd name="T100" fmla="*/ 45 w 267"/>
                <a:gd name="T101" fmla="*/ 69 h 279"/>
                <a:gd name="T102" fmla="*/ 82 w 267"/>
                <a:gd name="T103" fmla="*/ 66 h 279"/>
                <a:gd name="T104" fmla="*/ 96 w 267"/>
                <a:gd name="T105" fmla="*/ 62 h 279"/>
                <a:gd name="T106" fmla="*/ 108 w 267"/>
                <a:gd name="T107" fmla="*/ 58 h 279"/>
                <a:gd name="T108" fmla="*/ 114 w 267"/>
                <a:gd name="T109" fmla="*/ 55 h 279"/>
                <a:gd name="T110" fmla="*/ 104 w 267"/>
                <a:gd name="T111" fmla="*/ 50 h 279"/>
                <a:gd name="T112" fmla="*/ 117 w 267"/>
                <a:gd name="T113" fmla="*/ 45 h 279"/>
                <a:gd name="T114" fmla="*/ 100 w 267"/>
                <a:gd name="T115" fmla="*/ 48 h 279"/>
                <a:gd name="T116" fmla="*/ 116 w 267"/>
                <a:gd name="T117" fmla="*/ 28 h 279"/>
                <a:gd name="T118" fmla="*/ 130 w 267"/>
                <a:gd name="T119" fmla="*/ 23 h 279"/>
                <a:gd name="T120" fmla="*/ 140 w 267"/>
                <a:gd name="T121" fmla="*/ 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7" h="279">
                  <a:moveTo>
                    <a:pt x="41" y="224"/>
                  </a:moveTo>
                  <a:lnTo>
                    <a:pt x="43" y="226"/>
                  </a:lnTo>
                  <a:lnTo>
                    <a:pt x="41" y="225"/>
                  </a:lnTo>
                  <a:lnTo>
                    <a:pt x="41" y="224"/>
                  </a:lnTo>
                  <a:close/>
                  <a:moveTo>
                    <a:pt x="40" y="218"/>
                  </a:moveTo>
                  <a:lnTo>
                    <a:pt x="43" y="221"/>
                  </a:lnTo>
                  <a:lnTo>
                    <a:pt x="41" y="223"/>
                  </a:lnTo>
                  <a:lnTo>
                    <a:pt x="42" y="221"/>
                  </a:lnTo>
                  <a:lnTo>
                    <a:pt x="40" y="218"/>
                  </a:lnTo>
                  <a:close/>
                  <a:moveTo>
                    <a:pt x="40" y="198"/>
                  </a:moveTo>
                  <a:lnTo>
                    <a:pt x="38" y="204"/>
                  </a:lnTo>
                  <a:lnTo>
                    <a:pt x="38" y="200"/>
                  </a:lnTo>
                  <a:lnTo>
                    <a:pt x="38" y="197"/>
                  </a:lnTo>
                  <a:lnTo>
                    <a:pt x="40" y="198"/>
                  </a:lnTo>
                  <a:close/>
                  <a:moveTo>
                    <a:pt x="30" y="185"/>
                  </a:moveTo>
                  <a:lnTo>
                    <a:pt x="32" y="187"/>
                  </a:lnTo>
                  <a:lnTo>
                    <a:pt x="31" y="188"/>
                  </a:lnTo>
                  <a:lnTo>
                    <a:pt x="30" y="185"/>
                  </a:lnTo>
                  <a:close/>
                  <a:moveTo>
                    <a:pt x="44" y="173"/>
                  </a:moveTo>
                  <a:lnTo>
                    <a:pt x="45" y="174"/>
                  </a:lnTo>
                  <a:lnTo>
                    <a:pt x="47" y="174"/>
                  </a:lnTo>
                  <a:lnTo>
                    <a:pt x="47" y="176"/>
                  </a:lnTo>
                  <a:lnTo>
                    <a:pt x="45" y="177"/>
                  </a:lnTo>
                  <a:lnTo>
                    <a:pt x="46" y="180"/>
                  </a:lnTo>
                  <a:lnTo>
                    <a:pt x="45" y="180"/>
                  </a:lnTo>
                  <a:lnTo>
                    <a:pt x="44" y="178"/>
                  </a:lnTo>
                  <a:lnTo>
                    <a:pt x="45" y="179"/>
                  </a:lnTo>
                  <a:lnTo>
                    <a:pt x="44" y="177"/>
                  </a:lnTo>
                  <a:lnTo>
                    <a:pt x="45" y="175"/>
                  </a:lnTo>
                  <a:lnTo>
                    <a:pt x="43" y="174"/>
                  </a:lnTo>
                  <a:lnTo>
                    <a:pt x="44" y="173"/>
                  </a:lnTo>
                  <a:close/>
                  <a:moveTo>
                    <a:pt x="143" y="8"/>
                  </a:moveTo>
                  <a:lnTo>
                    <a:pt x="145" y="4"/>
                  </a:lnTo>
                  <a:lnTo>
                    <a:pt x="146" y="4"/>
                  </a:lnTo>
                  <a:lnTo>
                    <a:pt x="149" y="3"/>
                  </a:lnTo>
                  <a:lnTo>
                    <a:pt x="150" y="4"/>
                  </a:lnTo>
                  <a:lnTo>
                    <a:pt x="149" y="9"/>
                  </a:lnTo>
                  <a:lnTo>
                    <a:pt x="151" y="12"/>
                  </a:lnTo>
                  <a:lnTo>
                    <a:pt x="148" y="10"/>
                  </a:lnTo>
                  <a:lnTo>
                    <a:pt x="148" y="15"/>
                  </a:lnTo>
                  <a:lnTo>
                    <a:pt x="147" y="16"/>
                  </a:lnTo>
                  <a:lnTo>
                    <a:pt x="149" y="18"/>
                  </a:lnTo>
                  <a:lnTo>
                    <a:pt x="145" y="18"/>
                  </a:lnTo>
                  <a:lnTo>
                    <a:pt x="148" y="19"/>
                  </a:lnTo>
                  <a:lnTo>
                    <a:pt x="151" y="17"/>
                  </a:lnTo>
                  <a:lnTo>
                    <a:pt x="150" y="13"/>
                  </a:lnTo>
                  <a:lnTo>
                    <a:pt x="153" y="13"/>
                  </a:lnTo>
                  <a:lnTo>
                    <a:pt x="154" y="15"/>
                  </a:lnTo>
                  <a:lnTo>
                    <a:pt x="155" y="14"/>
                  </a:lnTo>
                  <a:lnTo>
                    <a:pt x="153" y="12"/>
                  </a:lnTo>
                  <a:lnTo>
                    <a:pt x="155" y="11"/>
                  </a:lnTo>
                  <a:lnTo>
                    <a:pt x="155" y="10"/>
                  </a:lnTo>
                  <a:lnTo>
                    <a:pt x="164" y="7"/>
                  </a:lnTo>
                  <a:lnTo>
                    <a:pt x="168" y="3"/>
                  </a:lnTo>
                  <a:lnTo>
                    <a:pt x="168" y="0"/>
                  </a:lnTo>
                  <a:lnTo>
                    <a:pt x="170" y="3"/>
                  </a:lnTo>
                  <a:lnTo>
                    <a:pt x="166" y="9"/>
                  </a:lnTo>
                  <a:lnTo>
                    <a:pt x="169" y="9"/>
                  </a:lnTo>
                  <a:lnTo>
                    <a:pt x="170" y="7"/>
                  </a:lnTo>
                  <a:lnTo>
                    <a:pt x="173" y="6"/>
                  </a:lnTo>
                  <a:lnTo>
                    <a:pt x="174" y="10"/>
                  </a:lnTo>
                  <a:lnTo>
                    <a:pt x="176" y="11"/>
                  </a:lnTo>
                  <a:lnTo>
                    <a:pt x="175" y="17"/>
                  </a:lnTo>
                  <a:lnTo>
                    <a:pt x="177" y="20"/>
                  </a:lnTo>
                  <a:lnTo>
                    <a:pt x="177" y="16"/>
                  </a:lnTo>
                  <a:lnTo>
                    <a:pt x="179" y="14"/>
                  </a:lnTo>
                  <a:lnTo>
                    <a:pt x="179" y="12"/>
                  </a:lnTo>
                  <a:lnTo>
                    <a:pt x="181" y="12"/>
                  </a:lnTo>
                  <a:lnTo>
                    <a:pt x="181" y="9"/>
                  </a:lnTo>
                  <a:lnTo>
                    <a:pt x="184" y="9"/>
                  </a:lnTo>
                  <a:lnTo>
                    <a:pt x="186" y="10"/>
                  </a:lnTo>
                  <a:lnTo>
                    <a:pt x="190" y="10"/>
                  </a:lnTo>
                  <a:lnTo>
                    <a:pt x="189" y="13"/>
                  </a:lnTo>
                  <a:lnTo>
                    <a:pt x="202" y="18"/>
                  </a:lnTo>
                  <a:lnTo>
                    <a:pt x="204" y="23"/>
                  </a:lnTo>
                  <a:lnTo>
                    <a:pt x="209" y="28"/>
                  </a:lnTo>
                  <a:lnTo>
                    <a:pt x="207" y="29"/>
                  </a:lnTo>
                  <a:lnTo>
                    <a:pt x="209" y="28"/>
                  </a:lnTo>
                  <a:lnTo>
                    <a:pt x="214" y="32"/>
                  </a:lnTo>
                  <a:lnTo>
                    <a:pt x="213" y="33"/>
                  </a:lnTo>
                  <a:lnTo>
                    <a:pt x="211" y="33"/>
                  </a:lnTo>
                  <a:lnTo>
                    <a:pt x="213" y="34"/>
                  </a:lnTo>
                  <a:lnTo>
                    <a:pt x="212" y="35"/>
                  </a:lnTo>
                  <a:lnTo>
                    <a:pt x="214" y="33"/>
                  </a:lnTo>
                  <a:lnTo>
                    <a:pt x="222" y="34"/>
                  </a:lnTo>
                  <a:lnTo>
                    <a:pt x="228" y="33"/>
                  </a:lnTo>
                  <a:lnTo>
                    <a:pt x="234" y="34"/>
                  </a:lnTo>
                  <a:lnTo>
                    <a:pt x="235" y="37"/>
                  </a:lnTo>
                  <a:lnTo>
                    <a:pt x="233" y="39"/>
                  </a:lnTo>
                  <a:lnTo>
                    <a:pt x="233" y="47"/>
                  </a:lnTo>
                  <a:lnTo>
                    <a:pt x="233" y="47"/>
                  </a:lnTo>
                  <a:lnTo>
                    <a:pt x="229" y="49"/>
                  </a:lnTo>
                  <a:lnTo>
                    <a:pt x="228" y="52"/>
                  </a:lnTo>
                  <a:lnTo>
                    <a:pt x="221" y="52"/>
                  </a:lnTo>
                  <a:lnTo>
                    <a:pt x="221" y="56"/>
                  </a:lnTo>
                  <a:lnTo>
                    <a:pt x="221" y="56"/>
                  </a:lnTo>
                  <a:lnTo>
                    <a:pt x="221" y="56"/>
                  </a:lnTo>
                  <a:lnTo>
                    <a:pt x="221" y="56"/>
                  </a:lnTo>
                  <a:lnTo>
                    <a:pt x="221" y="59"/>
                  </a:lnTo>
                  <a:lnTo>
                    <a:pt x="223" y="60"/>
                  </a:lnTo>
                  <a:lnTo>
                    <a:pt x="225" y="59"/>
                  </a:lnTo>
                  <a:lnTo>
                    <a:pt x="226" y="61"/>
                  </a:lnTo>
                  <a:lnTo>
                    <a:pt x="225" y="66"/>
                  </a:lnTo>
                  <a:lnTo>
                    <a:pt x="228" y="70"/>
                  </a:lnTo>
                  <a:lnTo>
                    <a:pt x="233" y="70"/>
                  </a:lnTo>
                  <a:lnTo>
                    <a:pt x="232" y="75"/>
                  </a:lnTo>
                  <a:lnTo>
                    <a:pt x="233" y="78"/>
                  </a:lnTo>
                  <a:lnTo>
                    <a:pt x="237" y="83"/>
                  </a:lnTo>
                  <a:lnTo>
                    <a:pt x="238" y="81"/>
                  </a:lnTo>
                  <a:lnTo>
                    <a:pt x="239" y="84"/>
                  </a:lnTo>
                  <a:lnTo>
                    <a:pt x="242" y="84"/>
                  </a:lnTo>
                  <a:lnTo>
                    <a:pt x="243" y="86"/>
                  </a:lnTo>
                  <a:lnTo>
                    <a:pt x="241" y="90"/>
                  </a:lnTo>
                  <a:lnTo>
                    <a:pt x="243" y="94"/>
                  </a:lnTo>
                  <a:lnTo>
                    <a:pt x="245" y="95"/>
                  </a:lnTo>
                  <a:lnTo>
                    <a:pt x="251" y="90"/>
                  </a:lnTo>
                  <a:lnTo>
                    <a:pt x="251" y="90"/>
                  </a:lnTo>
                  <a:lnTo>
                    <a:pt x="254" y="89"/>
                  </a:lnTo>
                  <a:lnTo>
                    <a:pt x="258" y="93"/>
                  </a:lnTo>
                  <a:lnTo>
                    <a:pt x="257" y="95"/>
                  </a:lnTo>
                  <a:lnTo>
                    <a:pt x="253" y="100"/>
                  </a:lnTo>
                  <a:lnTo>
                    <a:pt x="250" y="100"/>
                  </a:lnTo>
                  <a:lnTo>
                    <a:pt x="248" y="102"/>
                  </a:lnTo>
                  <a:lnTo>
                    <a:pt x="245" y="100"/>
                  </a:lnTo>
                  <a:lnTo>
                    <a:pt x="243" y="104"/>
                  </a:lnTo>
                  <a:lnTo>
                    <a:pt x="243" y="108"/>
                  </a:lnTo>
                  <a:lnTo>
                    <a:pt x="241" y="107"/>
                  </a:lnTo>
                  <a:lnTo>
                    <a:pt x="239" y="110"/>
                  </a:lnTo>
                  <a:lnTo>
                    <a:pt x="242" y="114"/>
                  </a:lnTo>
                  <a:lnTo>
                    <a:pt x="243" y="114"/>
                  </a:lnTo>
                  <a:lnTo>
                    <a:pt x="243" y="108"/>
                  </a:lnTo>
                  <a:lnTo>
                    <a:pt x="248" y="114"/>
                  </a:lnTo>
                  <a:lnTo>
                    <a:pt x="253" y="114"/>
                  </a:lnTo>
                  <a:lnTo>
                    <a:pt x="256" y="119"/>
                  </a:lnTo>
                  <a:lnTo>
                    <a:pt x="256" y="123"/>
                  </a:lnTo>
                  <a:lnTo>
                    <a:pt x="258" y="125"/>
                  </a:lnTo>
                  <a:lnTo>
                    <a:pt x="258" y="125"/>
                  </a:lnTo>
                  <a:lnTo>
                    <a:pt x="256" y="126"/>
                  </a:lnTo>
                  <a:lnTo>
                    <a:pt x="256" y="129"/>
                  </a:lnTo>
                  <a:lnTo>
                    <a:pt x="253" y="131"/>
                  </a:lnTo>
                  <a:lnTo>
                    <a:pt x="255" y="138"/>
                  </a:lnTo>
                  <a:lnTo>
                    <a:pt x="253" y="141"/>
                  </a:lnTo>
                  <a:lnTo>
                    <a:pt x="253" y="142"/>
                  </a:lnTo>
                  <a:lnTo>
                    <a:pt x="246" y="149"/>
                  </a:lnTo>
                  <a:lnTo>
                    <a:pt x="243" y="147"/>
                  </a:lnTo>
                  <a:lnTo>
                    <a:pt x="242" y="152"/>
                  </a:lnTo>
                  <a:lnTo>
                    <a:pt x="238" y="152"/>
                  </a:lnTo>
                  <a:lnTo>
                    <a:pt x="234" y="156"/>
                  </a:lnTo>
                  <a:lnTo>
                    <a:pt x="238" y="163"/>
                  </a:lnTo>
                  <a:lnTo>
                    <a:pt x="234" y="165"/>
                  </a:lnTo>
                  <a:lnTo>
                    <a:pt x="233" y="170"/>
                  </a:lnTo>
                  <a:lnTo>
                    <a:pt x="235" y="171"/>
                  </a:lnTo>
                  <a:lnTo>
                    <a:pt x="232" y="176"/>
                  </a:lnTo>
                  <a:lnTo>
                    <a:pt x="233" y="179"/>
                  </a:lnTo>
                  <a:lnTo>
                    <a:pt x="231" y="182"/>
                  </a:lnTo>
                  <a:lnTo>
                    <a:pt x="233" y="182"/>
                  </a:lnTo>
                  <a:lnTo>
                    <a:pt x="233" y="182"/>
                  </a:lnTo>
                  <a:lnTo>
                    <a:pt x="235" y="182"/>
                  </a:lnTo>
                  <a:lnTo>
                    <a:pt x="235" y="182"/>
                  </a:lnTo>
                  <a:lnTo>
                    <a:pt x="242" y="184"/>
                  </a:lnTo>
                  <a:lnTo>
                    <a:pt x="243" y="181"/>
                  </a:lnTo>
                  <a:lnTo>
                    <a:pt x="246" y="181"/>
                  </a:lnTo>
                  <a:lnTo>
                    <a:pt x="254" y="185"/>
                  </a:lnTo>
                  <a:lnTo>
                    <a:pt x="258" y="184"/>
                  </a:lnTo>
                  <a:lnTo>
                    <a:pt x="259" y="188"/>
                  </a:lnTo>
                  <a:lnTo>
                    <a:pt x="258" y="190"/>
                  </a:lnTo>
                  <a:lnTo>
                    <a:pt x="258" y="193"/>
                  </a:lnTo>
                  <a:lnTo>
                    <a:pt x="255" y="196"/>
                  </a:lnTo>
                  <a:lnTo>
                    <a:pt x="255" y="196"/>
                  </a:lnTo>
                  <a:lnTo>
                    <a:pt x="255" y="196"/>
                  </a:lnTo>
                  <a:lnTo>
                    <a:pt x="255" y="196"/>
                  </a:lnTo>
                  <a:lnTo>
                    <a:pt x="258" y="199"/>
                  </a:lnTo>
                  <a:lnTo>
                    <a:pt x="262" y="200"/>
                  </a:lnTo>
                  <a:lnTo>
                    <a:pt x="263" y="201"/>
                  </a:lnTo>
                  <a:lnTo>
                    <a:pt x="267" y="203"/>
                  </a:lnTo>
                  <a:lnTo>
                    <a:pt x="266" y="211"/>
                  </a:lnTo>
                  <a:lnTo>
                    <a:pt x="260" y="220"/>
                  </a:lnTo>
                  <a:lnTo>
                    <a:pt x="260" y="220"/>
                  </a:lnTo>
                  <a:lnTo>
                    <a:pt x="260" y="221"/>
                  </a:lnTo>
                  <a:lnTo>
                    <a:pt x="260" y="221"/>
                  </a:lnTo>
                  <a:lnTo>
                    <a:pt x="260" y="224"/>
                  </a:lnTo>
                  <a:lnTo>
                    <a:pt x="255" y="221"/>
                  </a:lnTo>
                  <a:lnTo>
                    <a:pt x="251" y="223"/>
                  </a:lnTo>
                  <a:lnTo>
                    <a:pt x="249" y="226"/>
                  </a:lnTo>
                  <a:lnTo>
                    <a:pt x="245" y="228"/>
                  </a:lnTo>
                  <a:lnTo>
                    <a:pt x="244" y="234"/>
                  </a:lnTo>
                  <a:lnTo>
                    <a:pt x="240" y="235"/>
                  </a:lnTo>
                  <a:lnTo>
                    <a:pt x="238" y="241"/>
                  </a:lnTo>
                  <a:lnTo>
                    <a:pt x="236" y="242"/>
                  </a:lnTo>
                  <a:lnTo>
                    <a:pt x="238" y="245"/>
                  </a:lnTo>
                  <a:lnTo>
                    <a:pt x="242" y="245"/>
                  </a:lnTo>
                  <a:lnTo>
                    <a:pt x="243" y="249"/>
                  </a:lnTo>
                  <a:lnTo>
                    <a:pt x="240" y="253"/>
                  </a:lnTo>
                  <a:lnTo>
                    <a:pt x="241" y="257"/>
                  </a:lnTo>
                  <a:lnTo>
                    <a:pt x="241" y="257"/>
                  </a:lnTo>
                  <a:lnTo>
                    <a:pt x="238" y="259"/>
                  </a:lnTo>
                  <a:lnTo>
                    <a:pt x="232" y="260"/>
                  </a:lnTo>
                  <a:lnTo>
                    <a:pt x="230" y="257"/>
                  </a:lnTo>
                  <a:lnTo>
                    <a:pt x="227" y="254"/>
                  </a:lnTo>
                  <a:lnTo>
                    <a:pt x="220" y="255"/>
                  </a:lnTo>
                  <a:lnTo>
                    <a:pt x="219" y="261"/>
                  </a:lnTo>
                  <a:lnTo>
                    <a:pt x="221" y="264"/>
                  </a:lnTo>
                  <a:lnTo>
                    <a:pt x="218" y="269"/>
                  </a:lnTo>
                  <a:lnTo>
                    <a:pt x="206" y="274"/>
                  </a:lnTo>
                  <a:lnTo>
                    <a:pt x="202" y="275"/>
                  </a:lnTo>
                  <a:lnTo>
                    <a:pt x="201" y="273"/>
                  </a:lnTo>
                  <a:lnTo>
                    <a:pt x="195" y="279"/>
                  </a:lnTo>
                  <a:lnTo>
                    <a:pt x="193" y="271"/>
                  </a:lnTo>
                  <a:lnTo>
                    <a:pt x="188" y="271"/>
                  </a:lnTo>
                  <a:lnTo>
                    <a:pt x="184" y="275"/>
                  </a:lnTo>
                  <a:lnTo>
                    <a:pt x="175" y="276"/>
                  </a:lnTo>
                  <a:lnTo>
                    <a:pt x="177" y="271"/>
                  </a:lnTo>
                  <a:lnTo>
                    <a:pt x="179" y="269"/>
                  </a:lnTo>
                  <a:lnTo>
                    <a:pt x="170" y="269"/>
                  </a:lnTo>
                  <a:lnTo>
                    <a:pt x="166" y="266"/>
                  </a:lnTo>
                  <a:lnTo>
                    <a:pt x="163" y="267"/>
                  </a:lnTo>
                  <a:lnTo>
                    <a:pt x="160" y="267"/>
                  </a:lnTo>
                  <a:lnTo>
                    <a:pt x="157" y="269"/>
                  </a:lnTo>
                  <a:lnTo>
                    <a:pt x="152" y="269"/>
                  </a:lnTo>
                  <a:lnTo>
                    <a:pt x="148" y="273"/>
                  </a:lnTo>
                  <a:lnTo>
                    <a:pt x="146" y="271"/>
                  </a:lnTo>
                  <a:lnTo>
                    <a:pt x="147" y="263"/>
                  </a:lnTo>
                  <a:lnTo>
                    <a:pt x="145" y="262"/>
                  </a:lnTo>
                  <a:lnTo>
                    <a:pt x="144" y="269"/>
                  </a:lnTo>
                  <a:lnTo>
                    <a:pt x="137" y="270"/>
                  </a:lnTo>
                  <a:lnTo>
                    <a:pt x="134" y="276"/>
                  </a:lnTo>
                  <a:lnTo>
                    <a:pt x="130" y="278"/>
                  </a:lnTo>
                  <a:lnTo>
                    <a:pt x="122" y="279"/>
                  </a:lnTo>
                  <a:lnTo>
                    <a:pt x="118" y="277"/>
                  </a:lnTo>
                  <a:lnTo>
                    <a:pt x="117" y="270"/>
                  </a:lnTo>
                  <a:lnTo>
                    <a:pt x="115" y="270"/>
                  </a:lnTo>
                  <a:lnTo>
                    <a:pt x="113" y="265"/>
                  </a:lnTo>
                  <a:lnTo>
                    <a:pt x="118" y="255"/>
                  </a:lnTo>
                  <a:lnTo>
                    <a:pt x="122" y="252"/>
                  </a:lnTo>
                  <a:lnTo>
                    <a:pt x="126" y="251"/>
                  </a:lnTo>
                  <a:lnTo>
                    <a:pt x="126" y="246"/>
                  </a:lnTo>
                  <a:lnTo>
                    <a:pt x="123" y="242"/>
                  </a:lnTo>
                  <a:lnTo>
                    <a:pt x="116" y="243"/>
                  </a:lnTo>
                  <a:lnTo>
                    <a:pt x="115" y="231"/>
                  </a:lnTo>
                  <a:lnTo>
                    <a:pt x="112" y="234"/>
                  </a:lnTo>
                  <a:lnTo>
                    <a:pt x="110" y="233"/>
                  </a:lnTo>
                  <a:lnTo>
                    <a:pt x="108" y="236"/>
                  </a:lnTo>
                  <a:lnTo>
                    <a:pt x="102" y="238"/>
                  </a:lnTo>
                  <a:lnTo>
                    <a:pt x="101" y="241"/>
                  </a:lnTo>
                  <a:lnTo>
                    <a:pt x="97" y="240"/>
                  </a:lnTo>
                  <a:lnTo>
                    <a:pt x="96" y="242"/>
                  </a:lnTo>
                  <a:lnTo>
                    <a:pt x="91" y="243"/>
                  </a:lnTo>
                  <a:lnTo>
                    <a:pt x="89" y="241"/>
                  </a:lnTo>
                  <a:lnTo>
                    <a:pt x="81" y="242"/>
                  </a:lnTo>
                  <a:lnTo>
                    <a:pt x="81" y="244"/>
                  </a:lnTo>
                  <a:lnTo>
                    <a:pt x="78" y="245"/>
                  </a:lnTo>
                  <a:lnTo>
                    <a:pt x="70" y="246"/>
                  </a:lnTo>
                  <a:lnTo>
                    <a:pt x="67" y="248"/>
                  </a:lnTo>
                  <a:lnTo>
                    <a:pt x="67" y="252"/>
                  </a:lnTo>
                  <a:lnTo>
                    <a:pt x="58" y="257"/>
                  </a:lnTo>
                  <a:lnTo>
                    <a:pt x="57" y="262"/>
                  </a:lnTo>
                  <a:lnTo>
                    <a:pt x="50" y="265"/>
                  </a:lnTo>
                  <a:lnTo>
                    <a:pt x="45" y="271"/>
                  </a:lnTo>
                  <a:lnTo>
                    <a:pt x="44" y="269"/>
                  </a:lnTo>
                  <a:lnTo>
                    <a:pt x="43" y="256"/>
                  </a:lnTo>
                  <a:lnTo>
                    <a:pt x="44" y="252"/>
                  </a:lnTo>
                  <a:lnTo>
                    <a:pt x="42" y="237"/>
                  </a:lnTo>
                  <a:lnTo>
                    <a:pt x="44" y="237"/>
                  </a:lnTo>
                  <a:lnTo>
                    <a:pt x="47" y="234"/>
                  </a:lnTo>
                  <a:lnTo>
                    <a:pt x="48" y="237"/>
                  </a:lnTo>
                  <a:lnTo>
                    <a:pt x="50" y="236"/>
                  </a:lnTo>
                  <a:lnTo>
                    <a:pt x="50" y="233"/>
                  </a:lnTo>
                  <a:lnTo>
                    <a:pt x="47" y="230"/>
                  </a:lnTo>
                  <a:lnTo>
                    <a:pt x="50" y="230"/>
                  </a:lnTo>
                  <a:lnTo>
                    <a:pt x="51" y="226"/>
                  </a:lnTo>
                  <a:lnTo>
                    <a:pt x="54" y="224"/>
                  </a:lnTo>
                  <a:lnTo>
                    <a:pt x="56" y="220"/>
                  </a:lnTo>
                  <a:lnTo>
                    <a:pt x="58" y="220"/>
                  </a:lnTo>
                  <a:lnTo>
                    <a:pt x="57" y="220"/>
                  </a:lnTo>
                  <a:lnTo>
                    <a:pt x="58" y="221"/>
                  </a:lnTo>
                  <a:lnTo>
                    <a:pt x="67" y="213"/>
                  </a:lnTo>
                  <a:lnTo>
                    <a:pt x="72" y="213"/>
                  </a:lnTo>
                  <a:lnTo>
                    <a:pt x="70" y="209"/>
                  </a:lnTo>
                  <a:lnTo>
                    <a:pt x="72" y="205"/>
                  </a:lnTo>
                  <a:lnTo>
                    <a:pt x="70" y="203"/>
                  </a:lnTo>
                  <a:lnTo>
                    <a:pt x="69" y="207"/>
                  </a:lnTo>
                  <a:lnTo>
                    <a:pt x="67" y="209"/>
                  </a:lnTo>
                  <a:lnTo>
                    <a:pt x="67" y="212"/>
                  </a:lnTo>
                  <a:lnTo>
                    <a:pt x="62" y="214"/>
                  </a:lnTo>
                  <a:lnTo>
                    <a:pt x="61" y="212"/>
                  </a:lnTo>
                  <a:lnTo>
                    <a:pt x="59" y="213"/>
                  </a:lnTo>
                  <a:lnTo>
                    <a:pt x="59" y="214"/>
                  </a:lnTo>
                  <a:lnTo>
                    <a:pt x="56" y="216"/>
                  </a:lnTo>
                  <a:lnTo>
                    <a:pt x="54" y="216"/>
                  </a:lnTo>
                  <a:lnTo>
                    <a:pt x="53" y="218"/>
                  </a:lnTo>
                  <a:lnTo>
                    <a:pt x="51" y="216"/>
                  </a:lnTo>
                  <a:lnTo>
                    <a:pt x="49" y="218"/>
                  </a:lnTo>
                  <a:lnTo>
                    <a:pt x="47" y="216"/>
                  </a:lnTo>
                  <a:lnTo>
                    <a:pt x="46" y="218"/>
                  </a:lnTo>
                  <a:lnTo>
                    <a:pt x="45" y="218"/>
                  </a:lnTo>
                  <a:lnTo>
                    <a:pt x="47" y="209"/>
                  </a:lnTo>
                  <a:lnTo>
                    <a:pt x="49" y="214"/>
                  </a:lnTo>
                  <a:lnTo>
                    <a:pt x="51" y="214"/>
                  </a:lnTo>
                  <a:lnTo>
                    <a:pt x="50" y="209"/>
                  </a:lnTo>
                  <a:lnTo>
                    <a:pt x="48" y="205"/>
                  </a:lnTo>
                  <a:lnTo>
                    <a:pt x="52" y="205"/>
                  </a:lnTo>
                  <a:lnTo>
                    <a:pt x="53" y="207"/>
                  </a:lnTo>
                  <a:lnTo>
                    <a:pt x="57" y="205"/>
                  </a:lnTo>
                  <a:lnTo>
                    <a:pt x="60" y="199"/>
                  </a:lnTo>
                  <a:lnTo>
                    <a:pt x="67" y="193"/>
                  </a:lnTo>
                  <a:lnTo>
                    <a:pt x="64" y="194"/>
                  </a:lnTo>
                  <a:lnTo>
                    <a:pt x="63" y="191"/>
                  </a:lnTo>
                  <a:lnTo>
                    <a:pt x="55" y="199"/>
                  </a:lnTo>
                  <a:lnTo>
                    <a:pt x="51" y="197"/>
                  </a:lnTo>
                  <a:lnTo>
                    <a:pt x="48" y="200"/>
                  </a:lnTo>
                  <a:lnTo>
                    <a:pt x="44" y="195"/>
                  </a:lnTo>
                  <a:lnTo>
                    <a:pt x="45" y="192"/>
                  </a:lnTo>
                  <a:lnTo>
                    <a:pt x="43" y="189"/>
                  </a:lnTo>
                  <a:lnTo>
                    <a:pt x="41" y="188"/>
                  </a:lnTo>
                  <a:lnTo>
                    <a:pt x="39" y="190"/>
                  </a:lnTo>
                  <a:lnTo>
                    <a:pt x="38" y="188"/>
                  </a:lnTo>
                  <a:lnTo>
                    <a:pt x="38" y="185"/>
                  </a:lnTo>
                  <a:lnTo>
                    <a:pt x="43" y="185"/>
                  </a:lnTo>
                  <a:lnTo>
                    <a:pt x="43" y="184"/>
                  </a:lnTo>
                  <a:lnTo>
                    <a:pt x="45" y="183"/>
                  </a:lnTo>
                  <a:lnTo>
                    <a:pt x="47" y="187"/>
                  </a:lnTo>
                  <a:lnTo>
                    <a:pt x="45" y="189"/>
                  </a:lnTo>
                  <a:lnTo>
                    <a:pt x="45" y="190"/>
                  </a:lnTo>
                  <a:lnTo>
                    <a:pt x="48" y="188"/>
                  </a:lnTo>
                  <a:lnTo>
                    <a:pt x="51" y="190"/>
                  </a:lnTo>
                  <a:lnTo>
                    <a:pt x="49" y="185"/>
                  </a:lnTo>
                  <a:lnTo>
                    <a:pt x="52" y="184"/>
                  </a:lnTo>
                  <a:lnTo>
                    <a:pt x="50" y="182"/>
                  </a:lnTo>
                  <a:lnTo>
                    <a:pt x="51" y="179"/>
                  </a:lnTo>
                  <a:lnTo>
                    <a:pt x="49" y="181"/>
                  </a:lnTo>
                  <a:lnTo>
                    <a:pt x="48" y="176"/>
                  </a:lnTo>
                  <a:lnTo>
                    <a:pt x="51" y="175"/>
                  </a:lnTo>
                  <a:lnTo>
                    <a:pt x="49" y="175"/>
                  </a:lnTo>
                  <a:lnTo>
                    <a:pt x="49" y="172"/>
                  </a:lnTo>
                  <a:lnTo>
                    <a:pt x="52" y="172"/>
                  </a:lnTo>
                  <a:lnTo>
                    <a:pt x="56" y="169"/>
                  </a:lnTo>
                  <a:lnTo>
                    <a:pt x="55" y="167"/>
                  </a:lnTo>
                  <a:lnTo>
                    <a:pt x="57" y="162"/>
                  </a:lnTo>
                  <a:lnTo>
                    <a:pt x="56" y="162"/>
                  </a:lnTo>
                  <a:lnTo>
                    <a:pt x="52" y="164"/>
                  </a:lnTo>
                  <a:lnTo>
                    <a:pt x="50" y="163"/>
                  </a:lnTo>
                  <a:lnTo>
                    <a:pt x="51" y="160"/>
                  </a:lnTo>
                  <a:lnTo>
                    <a:pt x="48" y="157"/>
                  </a:lnTo>
                  <a:lnTo>
                    <a:pt x="48" y="161"/>
                  </a:lnTo>
                  <a:lnTo>
                    <a:pt x="47" y="160"/>
                  </a:lnTo>
                  <a:lnTo>
                    <a:pt x="46" y="162"/>
                  </a:lnTo>
                  <a:lnTo>
                    <a:pt x="48" y="165"/>
                  </a:lnTo>
                  <a:lnTo>
                    <a:pt x="46" y="166"/>
                  </a:lnTo>
                  <a:lnTo>
                    <a:pt x="47" y="168"/>
                  </a:lnTo>
                  <a:lnTo>
                    <a:pt x="43" y="168"/>
                  </a:lnTo>
                  <a:lnTo>
                    <a:pt x="44" y="165"/>
                  </a:lnTo>
                  <a:lnTo>
                    <a:pt x="42" y="164"/>
                  </a:lnTo>
                  <a:lnTo>
                    <a:pt x="38" y="168"/>
                  </a:lnTo>
                  <a:lnTo>
                    <a:pt x="40" y="171"/>
                  </a:lnTo>
                  <a:lnTo>
                    <a:pt x="37" y="171"/>
                  </a:lnTo>
                  <a:lnTo>
                    <a:pt x="35" y="173"/>
                  </a:lnTo>
                  <a:lnTo>
                    <a:pt x="33" y="174"/>
                  </a:lnTo>
                  <a:lnTo>
                    <a:pt x="33" y="178"/>
                  </a:lnTo>
                  <a:lnTo>
                    <a:pt x="27" y="181"/>
                  </a:lnTo>
                  <a:lnTo>
                    <a:pt x="28" y="175"/>
                  </a:lnTo>
                  <a:lnTo>
                    <a:pt x="26" y="172"/>
                  </a:lnTo>
                  <a:lnTo>
                    <a:pt x="24" y="174"/>
                  </a:lnTo>
                  <a:lnTo>
                    <a:pt x="22" y="172"/>
                  </a:lnTo>
                  <a:lnTo>
                    <a:pt x="28" y="164"/>
                  </a:lnTo>
                  <a:lnTo>
                    <a:pt x="29" y="154"/>
                  </a:lnTo>
                  <a:lnTo>
                    <a:pt x="31" y="154"/>
                  </a:lnTo>
                  <a:lnTo>
                    <a:pt x="33" y="149"/>
                  </a:lnTo>
                  <a:lnTo>
                    <a:pt x="37" y="149"/>
                  </a:lnTo>
                  <a:lnTo>
                    <a:pt x="40" y="143"/>
                  </a:lnTo>
                  <a:lnTo>
                    <a:pt x="42" y="142"/>
                  </a:lnTo>
                  <a:lnTo>
                    <a:pt x="44" y="145"/>
                  </a:lnTo>
                  <a:lnTo>
                    <a:pt x="43" y="142"/>
                  </a:lnTo>
                  <a:lnTo>
                    <a:pt x="43" y="139"/>
                  </a:lnTo>
                  <a:lnTo>
                    <a:pt x="47" y="138"/>
                  </a:lnTo>
                  <a:lnTo>
                    <a:pt x="45" y="138"/>
                  </a:lnTo>
                  <a:lnTo>
                    <a:pt x="43" y="139"/>
                  </a:lnTo>
                  <a:lnTo>
                    <a:pt x="42" y="137"/>
                  </a:lnTo>
                  <a:lnTo>
                    <a:pt x="42" y="141"/>
                  </a:lnTo>
                  <a:lnTo>
                    <a:pt x="40" y="142"/>
                  </a:lnTo>
                  <a:lnTo>
                    <a:pt x="39" y="140"/>
                  </a:lnTo>
                  <a:lnTo>
                    <a:pt x="36" y="144"/>
                  </a:lnTo>
                  <a:lnTo>
                    <a:pt x="34" y="142"/>
                  </a:lnTo>
                  <a:lnTo>
                    <a:pt x="34" y="144"/>
                  </a:lnTo>
                  <a:lnTo>
                    <a:pt x="30" y="144"/>
                  </a:lnTo>
                  <a:lnTo>
                    <a:pt x="30" y="141"/>
                  </a:lnTo>
                  <a:lnTo>
                    <a:pt x="28" y="143"/>
                  </a:lnTo>
                  <a:lnTo>
                    <a:pt x="25" y="143"/>
                  </a:lnTo>
                  <a:lnTo>
                    <a:pt x="27" y="146"/>
                  </a:lnTo>
                  <a:lnTo>
                    <a:pt x="23" y="150"/>
                  </a:lnTo>
                  <a:lnTo>
                    <a:pt x="22" y="147"/>
                  </a:lnTo>
                  <a:lnTo>
                    <a:pt x="20" y="147"/>
                  </a:lnTo>
                  <a:lnTo>
                    <a:pt x="18" y="142"/>
                  </a:lnTo>
                  <a:lnTo>
                    <a:pt x="16" y="142"/>
                  </a:lnTo>
                  <a:lnTo>
                    <a:pt x="21" y="138"/>
                  </a:lnTo>
                  <a:lnTo>
                    <a:pt x="20" y="135"/>
                  </a:lnTo>
                  <a:lnTo>
                    <a:pt x="18" y="135"/>
                  </a:lnTo>
                  <a:lnTo>
                    <a:pt x="16" y="131"/>
                  </a:lnTo>
                  <a:lnTo>
                    <a:pt x="18" y="126"/>
                  </a:lnTo>
                  <a:lnTo>
                    <a:pt x="15" y="125"/>
                  </a:lnTo>
                  <a:lnTo>
                    <a:pt x="11" y="119"/>
                  </a:lnTo>
                  <a:lnTo>
                    <a:pt x="13" y="125"/>
                  </a:lnTo>
                  <a:lnTo>
                    <a:pt x="9" y="124"/>
                  </a:lnTo>
                  <a:lnTo>
                    <a:pt x="8" y="121"/>
                  </a:lnTo>
                  <a:lnTo>
                    <a:pt x="7" y="121"/>
                  </a:lnTo>
                  <a:lnTo>
                    <a:pt x="7" y="123"/>
                  </a:lnTo>
                  <a:lnTo>
                    <a:pt x="4" y="124"/>
                  </a:lnTo>
                  <a:lnTo>
                    <a:pt x="4" y="130"/>
                  </a:lnTo>
                  <a:lnTo>
                    <a:pt x="2" y="128"/>
                  </a:lnTo>
                  <a:lnTo>
                    <a:pt x="3" y="126"/>
                  </a:lnTo>
                  <a:lnTo>
                    <a:pt x="0" y="124"/>
                  </a:lnTo>
                  <a:lnTo>
                    <a:pt x="1" y="122"/>
                  </a:lnTo>
                  <a:lnTo>
                    <a:pt x="4" y="117"/>
                  </a:lnTo>
                  <a:lnTo>
                    <a:pt x="4" y="113"/>
                  </a:lnTo>
                  <a:lnTo>
                    <a:pt x="5" y="114"/>
                  </a:lnTo>
                  <a:lnTo>
                    <a:pt x="6" y="112"/>
                  </a:lnTo>
                  <a:lnTo>
                    <a:pt x="3" y="111"/>
                  </a:lnTo>
                  <a:lnTo>
                    <a:pt x="0" y="104"/>
                  </a:lnTo>
                  <a:lnTo>
                    <a:pt x="3" y="106"/>
                  </a:lnTo>
                  <a:lnTo>
                    <a:pt x="4" y="105"/>
                  </a:lnTo>
                  <a:lnTo>
                    <a:pt x="5" y="99"/>
                  </a:lnTo>
                  <a:lnTo>
                    <a:pt x="8" y="100"/>
                  </a:lnTo>
                  <a:lnTo>
                    <a:pt x="8" y="96"/>
                  </a:lnTo>
                  <a:lnTo>
                    <a:pt x="13" y="100"/>
                  </a:lnTo>
                  <a:lnTo>
                    <a:pt x="15" y="95"/>
                  </a:lnTo>
                  <a:lnTo>
                    <a:pt x="18" y="94"/>
                  </a:lnTo>
                  <a:lnTo>
                    <a:pt x="14" y="95"/>
                  </a:lnTo>
                  <a:lnTo>
                    <a:pt x="14" y="91"/>
                  </a:lnTo>
                  <a:lnTo>
                    <a:pt x="13" y="95"/>
                  </a:lnTo>
                  <a:lnTo>
                    <a:pt x="10" y="95"/>
                  </a:lnTo>
                  <a:lnTo>
                    <a:pt x="9" y="90"/>
                  </a:lnTo>
                  <a:lnTo>
                    <a:pt x="11" y="91"/>
                  </a:lnTo>
                  <a:lnTo>
                    <a:pt x="13" y="90"/>
                  </a:lnTo>
                  <a:lnTo>
                    <a:pt x="13" y="85"/>
                  </a:lnTo>
                  <a:lnTo>
                    <a:pt x="15" y="87"/>
                  </a:lnTo>
                  <a:lnTo>
                    <a:pt x="16" y="85"/>
                  </a:lnTo>
                  <a:lnTo>
                    <a:pt x="18" y="85"/>
                  </a:lnTo>
                  <a:lnTo>
                    <a:pt x="18" y="85"/>
                  </a:lnTo>
                  <a:lnTo>
                    <a:pt x="23" y="87"/>
                  </a:lnTo>
                  <a:lnTo>
                    <a:pt x="28" y="85"/>
                  </a:lnTo>
                  <a:lnTo>
                    <a:pt x="30" y="80"/>
                  </a:lnTo>
                  <a:lnTo>
                    <a:pt x="32" y="82"/>
                  </a:lnTo>
                  <a:lnTo>
                    <a:pt x="33" y="80"/>
                  </a:lnTo>
                  <a:lnTo>
                    <a:pt x="38" y="80"/>
                  </a:lnTo>
                  <a:lnTo>
                    <a:pt x="38" y="82"/>
                  </a:lnTo>
                  <a:lnTo>
                    <a:pt x="39" y="81"/>
                  </a:lnTo>
                  <a:lnTo>
                    <a:pt x="40" y="79"/>
                  </a:lnTo>
                  <a:lnTo>
                    <a:pt x="42" y="79"/>
                  </a:lnTo>
                  <a:lnTo>
                    <a:pt x="40" y="78"/>
                  </a:lnTo>
                  <a:lnTo>
                    <a:pt x="38" y="81"/>
                  </a:lnTo>
                  <a:lnTo>
                    <a:pt x="38" y="80"/>
                  </a:lnTo>
                  <a:lnTo>
                    <a:pt x="37" y="76"/>
                  </a:lnTo>
                  <a:lnTo>
                    <a:pt x="34" y="76"/>
                  </a:lnTo>
                  <a:lnTo>
                    <a:pt x="33" y="74"/>
                  </a:lnTo>
                  <a:lnTo>
                    <a:pt x="36" y="71"/>
                  </a:lnTo>
                  <a:lnTo>
                    <a:pt x="39" y="73"/>
                  </a:lnTo>
                  <a:lnTo>
                    <a:pt x="39" y="71"/>
                  </a:lnTo>
                  <a:lnTo>
                    <a:pt x="41" y="71"/>
                  </a:lnTo>
                  <a:lnTo>
                    <a:pt x="41" y="67"/>
                  </a:lnTo>
                  <a:lnTo>
                    <a:pt x="45" y="69"/>
                  </a:lnTo>
                  <a:lnTo>
                    <a:pt x="45" y="67"/>
                  </a:lnTo>
                  <a:lnTo>
                    <a:pt x="48" y="67"/>
                  </a:lnTo>
                  <a:lnTo>
                    <a:pt x="48" y="64"/>
                  </a:lnTo>
                  <a:lnTo>
                    <a:pt x="54" y="70"/>
                  </a:lnTo>
                  <a:lnTo>
                    <a:pt x="62" y="71"/>
                  </a:lnTo>
                  <a:lnTo>
                    <a:pt x="72" y="67"/>
                  </a:lnTo>
                  <a:lnTo>
                    <a:pt x="77" y="69"/>
                  </a:lnTo>
                  <a:lnTo>
                    <a:pt x="80" y="68"/>
                  </a:lnTo>
                  <a:lnTo>
                    <a:pt x="82" y="66"/>
                  </a:lnTo>
                  <a:lnTo>
                    <a:pt x="84" y="62"/>
                  </a:lnTo>
                  <a:lnTo>
                    <a:pt x="86" y="63"/>
                  </a:lnTo>
                  <a:lnTo>
                    <a:pt x="88" y="61"/>
                  </a:lnTo>
                  <a:lnTo>
                    <a:pt x="90" y="58"/>
                  </a:lnTo>
                  <a:lnTo>
                    <a:pt x="93" y="61"/>
                  </a:lnTo>
                  <a:lnTo>
                    <a:pt x="94" y="57"/>
                  </a:lnTo>
                  <a:lnTo>
                    <a:pt x="96" y="61"/>
                  </a:lnTo>
                  <a:lnTo>
                    <a:pt x="94" y="61"/>
                  </a:lnTo>
                  <a:lnTo>
                    <a:pt x="96" y="62"/>
                  </a:lnTo>
                  <a:lnTo>
                    <a:pt x="96" y="66"/>
                  </a:lnTo>
                  <a:lnTo>
                    <a:pt x="96" y="64"/>
                  </a:lnTo>
                  <a:lnTo>
                    <a:pt x="99" y="64"/>
                  </a:lnTo>
                  <a:lnTo>
                    <a:pt x="101" y="59"/>
                  </a:lnTo>
                  <a:lnTo>
                    <a:pt x="99" y="59"/>
                  </a:lnTo>
                  <a:lnTo>
                    <a:pt x="99" y="56"/>
                  </a:lnTo>
                  <a:lnTo>
                    <a:pt x="104" y="55"/>
                  </a:lnTo>
                  <a:lnTo>
                    <a:pt x="105" y="58"/>
                  </a:lnTo>
                  <a:lnTo>
                    <a:pt x="108" y="58"/>
                  </a:lnTo>
                  <a:lnTo>
                    <a:pt x="110" y="61"/>
                  </a:lnTo>
                  <a:lnTo>
                    <a:pt x="109" y="63"/>
                  </a:lnTo>
                  <a:lnTo>
                    <a:pt x="114" y="66"/>
                  </a:lnTo>
                  <a:lnTo>
                    <a:pt x="113" y="65"/>
                  </a:lnTo>
                  <a:lnTo>
                    <a:pt x="115" y="65"/>
                  </a:lnTo>
                  <a:lnTo>
                    <a:pt x="112" y="62"/>
                  </a:lnTo>
                  <a:lnTo>
                    <a:pt x="114" y="61"/>
                  </a:lnTo>
                  <a:lnTo>
                    <a:pt x="112" y="57"/>
                  </a:lnTo>
                  <a:lnTo>
                    <a:pt x="114" y="55"/>
                  </a:lnTo>
                  <a:lnTo>
                    <a:pt x="117" y="55"/>
                  </a:lnTo>
                  <a:lnTo>
                    <a:pt x="117" y="53"/>
                  </a:lnTo>
                  <a:lnTo>
                    <a:pt x="115" y="52"/>
                  </a:lnTo>
                  <a:lnTo>
                    <a:pt x="113" y="54"/>
                  </a:lnTo>
                  <a:lnTo>
                    <a:pt x="111" y="52"/>
                  </a:lnTo>
                  <a:lnTo>
                    <a:pt x="108" y="54"/>
                  </a:lnTo>
                  <a:lnTo>
                    <a:pt x="106" y="52"/>
                  </a:lnTo>
                  <a:lnTo>
                    <a:pt x="102" y="50"/>
                  </a:lnTo>
                  <a:lnTo>
                    <a:pt x="104" y="50"/>
                  </a:lnTo>
                  <a:lnTo>
                    <a:pt x="103" y="48"/>
                  </a:lnTo>
                  <a:lnTo>
                    <a:pt x="107" y="47"/>
                  </a:lnTo>
                  <a:lnTo>
                    <a:pt x="107" y="48"/>
                  </a:lnTo>
                  <a:lnTo>
                    <a:pt x="109" y="47"/>
                  </a:lnTo>
                  <a:lnTo>
                    <a:pt x="111" y="48"/>
                  </a:lnTo>
                  <a:lnTo>
                    <a:pt x="115" y="48"/>
                  </a:lnTo>
                  <a:lnTo>
                    <a:pt x="116" y="46"/>
                  </a:lnTo>
                  <a:lnTo>
                    <a:pt x="116" y="44"/>
                  </a:lnTo>
                  <a:lnTo>
                    <a:pt x="117" y="45"/>
                  </a:lnTo>
                  <a:lnTo>
                    <a:pt x="118" y="42"/>
                  </a:lnTo>
                  <a:lnTo>
                    <a:pt x="111" y="47"/>
                  </a:lnTo>
                  <a:lnTo>
                    <a:pt x="111" y="45"/>
                  </a:lnTo>
                  <a:lnTo>
                    <a:pt x="110" y="45"/>
                  </a:lnTo>
                  <a:lnTo>
                    <a:pt x="110" y="43"/>
                  </a:lnTo>
                  <a:lnTo>
                    <a:pt x="107" y="47"/>
                  </a:lnTo>
                  <a:lnTo>
                    <a:pt x="105" y="47"/>
                  </a:lnTo>
                  <a:lnTo>
                    <a:pt x="102" y="47"/>
                  </a:lnTo>
                  <a:lnTo>
                    <a:pt x="100" y="48"/>
                  </a:lnTo>
                  <a:lnTo>
                    <a:pt x="99" y="47"/>
                  </a:lnTo>
                  <a:lnTo>
                    <a:pt x="102" y="42"/>
                  </a:lnTo>
                  <a:lnTo>
                    <a:pt x="101" y="39"/>
                  </a:lnTo>
                  <a:lnTo>
                    <a:pt x="105" y="37"/>
                  </a:lnTo>
                  <a:lnTo>
                    <a:pt x="101" y="33"/>
                  </a:lnTo>
                  <a:lnTo>
                    <a:pt x="103" y="33"/>
                  </a:lnTo>
                  <a:lnTo>
                    <a:pt x="105" y="34"/>
                  </a:lnTo>
                  <a:lnTo>
                    <a:pt x="108" y="34"/>
                  </a:lnTo>
                  <a:lnTo>
                    <a:pt x="116" y="28"/>
                  </a:lnTo>
                  <a:lnTo>
                    <a:pt x="116" y="25"/>
                  </a:lnTo>
                  <a:lnTo>
                    <a:pt x="120" y="25"/>
                  </a:lnTo>
                  <a:lnTo>
                    <a:pt x="120" y="28"/>
                  </a:lnTo>
                  <a:lnTo>
                    <a:pt x="121" y="23"/>
                  </a:lnTo>
                  <a:lnTo>
                    <a:pt x="124" y="22"/>
                  </a:lnTo>
                  <a:lnTo>
                    <a:pt x="125" y="18"/>
                  </a:lnTo>
                  <a:lnTo>
                    <a:pt x="126" y="23"/>
                  </a:lnTo>
                  <a:lnTo>
                    <a:pt x="128" y="22"/>
                  </a:lnTo>
                  <a:lnTo>
                    <a:pt x="130" y="23"/>
                  </a:lnTo>
                  <a:lnTo>
                    <a:pt x="128" y="21"/>
                  </a:lnTo>
                  <a:lnTo>
                    <a:pt x="130" y="21"/>
                  </a:lnTo>
                  <a:lnTo>
                    <a:pt x="130" y="19"/>
                  </a:lnTo>
                  <a:lnTo>
                    <a:pt x="128" y="19"/>
                  </a:lnTo>
                  <a:lnTo>
                    <a:pt x="129" y="13"/>
                  </a:lnTo>
                  <a:lnTo>
                    <a:pt x="132" y="12"/>
                  </a:lnTo>
                  <a:lnTo>
                    <a:pt x="135" y="13"/>
                  </a:lnTo>
                  <a:lnTo>
                    <a:pt x="140" y="9"/>
                  </a:lnTo>
                  <a:lnTo>
                    <a:pt x="140" y="8"/>
                  </a:lnTo>
                  <a:lnTo>
                    <a:pt x="143" y="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0" name="Freeform 15">
              <a:extLst>
                <a:ext uri="{FF2B5EF4-FFF2-40B4-BE49-F238E27FC236}">
                  <a16:creationId xmlns:a16="http://schemas.microsoft.com/office/drawing/2014/main" id="{380835F7-1C95-4842-8DB6-40DCD139C530}"/>
                </a:ext>
              </a:extLst>
            </p:cNvPr>
            <p:cNvSpPr>
              <a:spLocks noEditPoints="1"/>
            </p:cNvSpPr>
            <p:nvPr/>
          </p:nvSpPr>
          <p:spPr bwMode="auto">
            <a:xfrm>
              <a:off x="10561638" y="2454275"/>
              <a:ext cx="239713" cy="160338"/>
            </a:xfrm>
            <a:custGeom>
              <a:avLst/>
              <a:gdLst>
                <a:gd name="T0" fmla="*/ 117 w 151"/>
                <a:gd name="T1" fmla="*/ 98 h 101"/>
                <a:gd name="T2" fmla="*/ 106 w 151"/>
                <a:gd name="T3" fmla="*/ 95 h 101"/>
                <a:gd name="T4" fmla="*/ 104 w 151"/>
                <a:gd name="T5" fmla="*/ 79 h 101"/>
                <a:gd name="T6" fmla="*/ 88 w 151"/>
                <a:gd name="T7" fmla="*/ 71 h 101"/>
                <a:gd name="T8" fmla="*/ 68 w 151"/>
                <a:gd name="T9" fmla="*/ 75 h 101"/>
                <a:gd name="T10" fmla="*/ 58 w 151"/>
                <a:gd name="T11" fmla="*/ 90 h 101"/>
                <a:gd name="T12" fmla="*/ 40 w 151"/>
                <a:gd name="T13" fmla="*/ 89 h 101"/>
                <a:gd name="T14" fmla="*/ 42 w 151"/>
                <a:gd name="T15" fmla="*/ 72 h 101"/>
                <a:gd name="T16" fmla="*/ 36 w 151"/>
                <a:gd name="T17" fmla="*/ 75 h 101"/>
                <a:gd name="T18" fmla="*/ 29 w 151"/>
                <a:gd name="T19" fmla="*/ 85 h 101"/>
                <a:gd name="T20" fmla="*/ 23 w 151"/>
                <a:gd name="T21" fmla="*/ 84 h 101"/>
                <a:gd name="T22" fmla="*/ 0 w 151"/>
                <a:gd name="T23" fmla="*/ 62 h 101"/>
                <a:gd name="T24" fmla="*/ 4 w 151"/>
                <a:gd name="T25" fmla="*/ 45 h 101"/>
                <a:gd name="T26" fmla="*/ 3 w 151"/>
                <a:gd name="T27" fmla="*/ 41 h 101"/>
                <a:gd name="T28" fmla="*/ 4 w 151"/>
                <a:gd name="T29" fmla="*/ 32 h 101"/>
                <a:gd name="T30" fmla="*/ 7 w 151"/>
                <a:gd name="T31" fmla="*/ 31 h 101"/>
                <a:gd name="T32" fmla="*/ 6 w 151"/>
                <a:gd name="T33" fmla="*/ 16 h 101"/>
                <a:gd name="T34" fmla="*/ 3 w 151"/>
                <a:gd name="T35" fmla="*/ 13 h 101"/>
                <a:gd name="T36" fmla="*/ 8 w 151"/>
                <a:gd name="T37" fmla="*/ 8 h 101"/>
                <a:gd name="T38" fmla="*/ 16 w 151"/>
                <a:gd name="T39" fmla="*/ 1 h 101"/>
                <a:gd name="T40" fmla="*/ 26 w 151"/>
                <a:gd name="T41" fmla="*/ 3 h 101"/>
                <a:gd name="T42" fmla="*/ 30 w 151"/>
                <a:gd name="T43" fmla="*/ 5 h 101"/>
                <a:gd name="T44" fmla="*/ 30 w 151"/>
                <a:gd name="T45" fmla="*/ 8 h 101"/>
                <a:gd name="T46" fmla="*/ 33 w 151"/>
                <a:gd name="T47" fmla="*/ 10 h 101"/>
                <a:gd name="T48" fmla="*/ 41 w 151"/>
                <a:gd name="T49" fmla="*/ 3 h 101"/>
                <a:gd name="T50" fmla="*/ 44 w 151"/>
                <a:gd name="T51" fmla="*/ 18 h 101"/>
                <a:gd name="T52" fmla="*/ 49 w 151"/>
                <a:gd name="T53" fmla="*/ 20 h 101"/>
                <a:gd name="T54" fmla="*/ 58 w 151"/>
                <a:gd name="T55" fmla="*/ 21 h 101"/>
                <a:gd name="T56" fmla="*/ 64 w 151"/>
                <a:gd name="T57" fmla="*/ 22 h 101"/>
                <a:gd name="T58" fmla="*/ 74 w 151"/>
                <a:gd name="T59" fmla="*/ 22 h 101"/>
                <a:gd name="T60" fmla="*/ 83 w 151"/>
                <a:gd name="T61" fmla="*/ 27 h 101"/>
                <a:gd name="T62" fmla="*/ 83 w 151"/>
                <a:gd name="T63" fmla="*/ 25 h 101"/>
                <a:gd name="T64" fmla="*/ 87 w 151"/>
                <a:gd name="T65" fmla="*/ 25 h 101"/>
                <a:gd name="T66" fmla="*/ 92 w 151"/>
                <a:gd name="T67" fmla="*/ 28 h 101"/>
                <a:gd name="T68" fmla="*/ 98 w 151"/>
                <a:gd name="T69" fmla="*/ 32 h 101"/>
                <a:gd name="T70" fmla="*/ 106 w 151"/>
                <a:gd name="T71" fmla="*/ 34 h 101"/>
                <a:gd name="T72" fmla="*/ 116 w 151"/>
                <a:gd name="T73" fmla="*/ 38 h 101"/>
                <a:gd name="T74" fmla="*/ 123 w 151"/>
                <a:gd name="T75" fmla="*/ 43 h 101"/>
                <a:gd name="T76" fmla="*/ 131 w 151"/>
                <a:gd name="T77" fmla="*/ 50 h 101"/>
                <a:gd name="T78" fmla="*/ 136 w 151"/>
                <a:gd name="T79" fmla="*/ 56 h 101"/>
                <a:gd name="T80" fmla="*/ 151 w 151"/>
                <a:gd name="T81" fmla="*/ 63 h 101"/>
                <a:gd name="T82" fmla="*/ 146 w 151"/>
                <a:gd name="T83" fmla="*/ 71 h 101"/>
                <a:gd name="T84" fmla="*/ 129 w 151"/>
                <a:gd name="T85" fmla="*/ 78 h 101"/>
                <a:gd name="T86" fmla="*/ 134 w 151"/>
                <a:gd name="T87" fmla="*/ 89 h 101"/>
                <a:gd name="T88" fmla="*/ 14 w 151"/>
                <a:gd name="T89" fmla="*/ 5 h 101"/>
                <a:gd name="T90" fmla="*/ 14 w 151"/>
                <a:gd name="T91" fmla="*/ 4 h 101"/>
                <a:gd name="T92" fmla="*/ 15 w 151"/>
                <a:gd name="T93" fmla="*/ 4 h 101"/>
                <a:gd name="T94" fmla="*/ 15 w 151"/>
                <a:gd name="T95" fmla="*/ 5 h 101"/>
                <a:gd name="T96" fmla="*/ 14 w 151"/>
                <a:gd name="T97" fmla="*/ 6 h 101"/>
                <a:gd name="T98" fmla="*/ 22 w 151"/>
                <a:gd name="T99" fmla="*/ 7 h 101"/>
                <a:gd name="T100" fmla="*/ 19 w 151"/>
                <a:gd name="T101"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101">
                  <a:moveTo>
                    <a:pt x="132" y="94"/>
                  </a:moveTo>
                  <a:lnTo>
                    <a:pt x="122" y="101"/>
                  </a:lnTo>
                  <a:lnTo>
                    <a:pt x="120" y="101"/>
                  </a:lnTo>
                  <a:lnTo>
                    <a:pt x="117" y="98"/>
                  </a:lnTo>
                  <a:lnTo>
                    <a:pt x="117" y="98"/>
                  </a:lnTo>
                  <a:lnTo>
                    <a:pt x="116" y="98"/>
                  </a:lnTo>
                  <a:lnTo>
                    <a:pt x="116" y="98"/>
                  </a:lnTo>
                  <a:lnTo>
                    <a:pt x="106" y="95"/>
                  </a:lnTo>
                  <a:lnTo>
                    <a:pt x="105" y="90"/>
                  </a:lnTo>
                  <a:lnTo>
                    <a:pt x="107" y="89"/>
                  </a:lnTo>
                  <a:lnTo>
                    <a:pt x="101" y="80"/>
                  </a:lnTo>
                  <a:lnTo>
                    <a:pt x="104" y="79"/>
                  </a:lnTo>
                  <a:lnTo>
                    <a:pt x="104" y="76"/>
                  </a:lnTo>
                  <a:lnTo>
                    <a:pt x="93" y="75"/>
                  </a:lnTo>
                  <a:lnTo>
                    <a:pt x="90" y="77"/>
                  </a:lnTo>
                  <a:lnTo>
                    <a:pt x="88" y="71"/>
                  </a:lnTo>
                  <a:lnTo>
                    <a:pt x="84" y="70"/>
                  </a:lnTo>
                  <a:lnTo>
                    <a:pt x="72" y="70"/>
                  </a:lnTo>
                  <a:lnTo>
                    <a:pt x="70" y="74"/>
                  </a:lnTo>
                  <a:lnTo>
                    <a:pt x="68" y="75"/>
                  </a:lnTo>
                  <a:lnTo>
                    <a:pt x="64" y="74"/>
                  </a:lnTo>
                  <a:lnTo>
                    <a:pt x="64" y="80"/>
                  </a:lnTo>
                  <a:lnTo>
                    <a:pt x="61" y="83"/>
                  </a:lnTo>
                  <a:lnTo>
                    <a:pt x="58" y="90"/>
                  </a:lnTo>
                  <a:lnTo>
                    <a:pt x="53" y="89"/>
                  </a:lnTo>
                  <a:lnTo>
                    <a:pt x="48" y="90"/>
                  </a:lnTo>
                  <a:lnTo>
                    <a:pt x="44" y="88"/>
                  </a:lnTo>
                  <a:lnTo>
                    <a:pt x="40" y="89"/>
                  </a:lnTo>
                  <a:lnTo>
                    <a:pt x="39" y="85"/>
                  </a:lnTo>
                  <a:lnTo>
                    <a:pt x="44" y="78"/>
                  </a:lnTo>
                  <a:lnTo>
                    <a:pt x="44" y="75"/>
                  </a:lnTo>
                  <a:lnTo>
                    <a:pt x="42" y="72"/>
                  </a:lnTo>
                  <a:lnTo>
                    <a:pt x="39" y="74"/>
                  </a:lnTo>
                  <a:lnTo>
                    <a:pt x="38" y="73"/>
                  </a:lnTo>
                  <a:lnTo>
                    <a:pt x="36" y="75"/>
                  </a:lnTo>
                  <a:lnTo>
                    <a:pt x="36" y="75"/>
                  </a:lnTo>
                  <a:lnTo>
                    <a:pt x="35" y="75"/>
                  </a:lnTo>
                  <a:lnTo>
                    <a:pt x="35" y="75"/>
                  </a:lnTo>
                  <a:lnTo>
                    <a:pt x="34" y="84"/>
                  </a:lnTo>
                  <a:lnTo>
                    <a:pt x="29" y="85"/>
                  </a:lnTo>
                  <a:lnTo>
                    <a:pt x="26" y="89"/>
                  </a:lnTo>
                  <a:lnTo>
                    <a:pt x="23" y="85"/>
                  </a:lnTo>
                  <a:lnTo>
                    <a:pt x="23" y="85"/>
                  </a:lnTo>
                  <a:lnTo>
                    <a:pt x="23" y="84"/>
                  </a:lnTo>
                  <a:lnTo>
                    <a:pt x="23" y="84"/>
                  </a:lnTo>
                  <a:lnTo>
                    <a:pt x="20" y="77"/>
                  </a:lnTo>
                  <a:lnTo>
                    <a:pt x="10" y="78"/>
                  </a:lnTo>
                  <a:lnTo>
                    <a:pt x="0" y="62"/>
                  </a:lnTo>
                  <a:lnTo>
                    <a:pt x="3" y="60"/>
                  </a:lnTo>
                  <a:lnTo>
                    <a:pt x="4" y="56"/>
                  </a:lnTo>
                  <a:lnTo>
                    <a:pt x="3" y="46"/>
                  </a:lnTo>
                  <a:lnTo>
                    <a:pt x="4" y="45"/>
                  </a:lnTo>
                  <a:lnTo>
                    <a:pt x="4" y="45"/>
                  </a:lnTo>
                  <a:lnTo>
                    <a:pt x="4" y="44"/>
                  </a:lnTo>
                  <a:lnTo>
                    <a:pt x="4" y="44"/>
                  </a:lnTo>
                  <a:lnTo>
                    <a:pt x="3" y="41"/>
                  </a:lnTo>
                  <a:lnTo>
                    <a:pt x="8" y="40"/>
                  </a:lnTo>
                  <a:lnTo>
                    <a:pt x="5" y="36"/>
                  </a:lnTo>
                  <a:lnTo>
                    <a:pt x="3" y="36"/>
                  </a:lnTo>
                  <a:lnTo>
                    <a:pt x="4" y="32"/>
                  </a:lnTo>
                  <a:lnTo>
                    <a:pt x="6" y="32"/>
                  </a:lnTo>
                  <a:lnTo>
                    <a:pt x="5" y="35"/>
                  </a:lnTo>
                  <a:lnTo>
                    <a:pt x="8" y="38"/>
                  </a:lnTo>
                  <a:lnTo>
                    <a:pt x="7" y="31"/>
                  </a:lnTo>
                  <a:lnTo>
                    <a:pt x="9" y="27"/>
                  </a:lnTo>
                  <a:lnTo>
                    <a:pt x="4" y="22"/>
                  </a:lnTo>
                  <a:lnTo>
                    <a:pt x="6" y="20"/>
                  </a:lnTo>
                  <a:lnTo>
                    <a:pt x="6" y="16"/>
                  </a:lnTo>
                  <a:lnTo>
                    <a:pt x="4" y="15"/>
                  </a:lnTo>
                  <a:lnTo>
                    <a:pt x="1" y="15"/>
                  </a:lnTo>
                  <a:lnTo>
                    <a:pt x="0" y="14"/>
                  </a:lnTo>
                  <a:lnTo>
                    <a:pt x="3" y="13"/>
                  </a:lnTo>
                  <a:lnTo>
                    <a:pt x="6" y="8"/>
                  </a:lnTo>
                  <a:lnTo>
                    <a:pt x="6" y="8"/>
                  </a:lnTo>
                  <a:lnTo>
                    <a:pt x="8" y="8"/>
                  </a:lnTo>
                  <a:lnTo>
                    <a:pt x="8" y="8"/>
                  </a:lnTo>
                  <a:lnTo>
                    <a:pt x="5" y="0"/>
                  </a:lnTo>
                  <a:lnTo>
                    <a:pt x="12" y="2"/>
                  </a:lnTo>
                  <a:lnTo>
                    <a:pt x="14" y="0"/>
                  </a:lnTo>
                  <a:lnTo>
                    <a:pt x="16" y="1"/>
                  </a:lnTo>
                  <a:lnTo>
                    <a:pt x="19" y="1"/>
                  </a:lnTo>
                  <a:lnTo>
                    <a:pt x="24" y="3"/>
                  </a:lnTo>
                  <a:lnTo>
                    <a:pt x="24" y="3"/>
                  </a:lnTo>
                  <a:lnTo>
                    <a:pt x="26" y="3"/>
                  </a:lnTo>
                  <a:lnTo>
                    <a:pt x="29" y="1"/>
                  </a:lnTo>
                  <a:lnTo>
                    <a:pt x="29" y="1"/>
                  </a:lnTo>
                  <a:lnTo>
                    <a:pt x="30" y="2"/>
                  </a:lnTo>
                  <a:lnTo>
                    <a:pt x="30" y="5"/>
                  </a:lnTo>
                  <a:lnTo>
                    <a:pt x="33" y="4"/>
                  </a:lnTo>
                  <a:lnTo>
                    <a:pt x="33" y="8"/>
                  </a:lnTo>
                  <a:lnTo>
                    <a:pt x="30" y="8"/>
                  </a:lnTo>
                  <a:lnTo>
                    <a:pt x="30" y="8"/>
                  </a:lnTo>
                  <a:lnTo>
                    <a:pt x="31" y="10"/>
                  </a:lnTo>
                  <a:lnTo>
                    <a:pt x="31" y="10"/>
                  </a:lnTo>
                  <a:lnTo>
                    <a:pt x="33" y="13"/>
                  </a:lnTo>
                  <a:lnTo>
                    <a:pt x="33" y="10"/>
                  </a:lnTo>
                  <a:lnTo>
                    <a:pt x="34" y="11"/>
                  </a:lnTo>
                  <a:lnTo>
                    <a:pt x="37" y="8"/>
                  </a:lnTo>
                  <a:lnTo>
                    <a:pt x="38" y="3"/>
                  </a:lnTo>
                  <a:lnTo>
                    <a:pt x="41" y="3"/>
                  </a:lnTo>
                  <a:lnTo>
                    <a:pt x="47" y="7"/>
                  </a:lnTo>
                  <a:lnTo>
                    <a:pt x="46" y="14"/>
                  </a:lnTo>
                  <a:lnTo>
                    <a:pt x="46" y="14"/>
                  </a:lnTo>
                  <a:lnTo>
                    <a:pt x="44" y="18"/>
                  </a:lnTo>
                  <a:lnTo>
                    <a:pt x="44" y="18"/>
                  </a:lnTo>
                  <a:lnTo>
                    <a:pt x="48" y="17"/>
                  </a:lnTo>
                  <a:lnTo>
                    <a:pt x="47" y="18"/>
                  </a:lnTo>
                  <a:lnTo>
                    <a:pt x="49" y="20"/>
                  </a:lnTo>
                  <a:lnTo>
                    <a:pt x="50" y="22"/>
                  </a:lnTo>
                  <a:lnTo>
                    <a:pt x="55" y="20"/>
                  </a:lnTo>
                  <a:lnTo>
                    <a:pt x="56" y="24"/>
                  </a:lnTo>
                  <a:lnTo>
                    <a:pt x="58" y="21"/>
                  </a:lnTo>
                  <a:lnTo>
                    <a:pt x="63" y="22"/>
                  </a:lnTo>
                  <a:lnTo>
                    <a:pt x="62" y="21"/>
                  </a:lnTo>
                  <a:lnTo>
                    <a:pt x="65" y="18"/>
                  </a:lnTo>
                  <a:lnTo>
                    <a:pt x="64" y="22"/>
                  </a:lnTo>
                  <a:lnTo>
                    <a:pt x="68" y="22"/>
                  </a:lnTo>
                  <a:lnTo>
                    <a:pt x="71" y="21"/>
                  </a:lnTo>
                  <a:lnTo>
                    <a:pt x="74" y="22"/>
                  </a:lnTo>
                  <a:lnTo>
                    <a:pt x="74" y="22"/>
                  </a:lnTo>
                  <a:lnTo>
                    <a:pt x="76" y="24"/>
                  </a:lnTo>
                  <a:lnTo>
                    <a:pt x="81" y="25"/>
                  </a:lnTo>
                  <a:lnTo>
                    <a:pt x="82" y="27"/>
                  </a:lnTo>
                  <a:lnTo>
                    <a:pt x="83" y="27"/>
                  </a:lnTo>
                  <a:lnTo>
                    <a:pt x="82" y="25"/>
                  </a:lnTo>
                  <a:lnTo>
                    <a:pt x="82" y="25"/>
                  </a:lnTo>
                  <a:lnTo>
                    <a:pt x="83" y="25"/>
                  </a:lnTo>
                  <a:lnTo>
                    <a:pt x="83" y="25"/>
                  </a:lnTo>
                  <a:lnTo>
                    <a:pt x="87" y="26"/>
                  </a:lnTo>
                  <a:lnTo>
                    <a:pt x="87" y="25"/>
                  </a:lnTo>
                  <a:lnTo>
                    <a:pt x="87" y="25"/>
                  </a:lnTo>
                  <a:lnTo>
                    <a:pt x="87" y="25"/>
                  </a:lnTo>
                  <a:lnTo>
                    <a:pt x="88" y="27"/>
                  </a:lnTo>
                  <a:lnTo>
                    <a:pt x="88" y="27"/>
                  </a:lnTo>
                  <a:lnTo>
                    <a:pt x="89" y="27"/>
                  </a:lnTo>
                  <a:lnTo>
                    <a:pt x="92" y="28"/>
                  </a:lnTo>
                  <a:lnTo>
                    <a:pt x="92" y="30"/>
                  </a:lnTo>
                  <a:lnTo>
                    <a:pt x="96" y="31"/>
                  </a:lnTo>
                  <a:lnTo>
                    <a:pt x="95" y="32"/>
                  </a:lnTo>
                  <a:lnTo>
                    <a:pt x="98" y="32"/>
                  </a:lnTo>
                  <a:lnTo>
                    <a:pt x="100" y="33"/>
                  </a:lnTo>
                  <a:lnTo>
                    <a:pt x="102" y="32"/>
                  </a:lnTo>
                  <a:lnTo>
                    <a:pt x="106" y="32"/>
                  </a:lnTo>
                  <a:lnTo>
                    <a:pt x="106" y="34"/>
                  </a:lnTo>
                  <a:lnTo>
                    <a:pt x="109" y="38"/>
                  </a:lnTo>
                  <a:lnTo>
                    <a:pt x="108" y="42"/>
                  </a:lnTo>
                  <a:lnTo>
                    <a:pt x="111" y="42"/>
                  </a:lnTo>
                  <a:lnTo>
                    <a:pt x="116" y="38"/>
                  </a:lnTo>
                  <a:lnTo>
                    <a:pt x="118" y="39"/>
                  </a:lnTo>
                  <a:lnTo>
                    <a:pt x="121" y="41"/>
                  </a:lnTo>
                  <a:lnTo>
                    <a:pt x="122" y="43"/>
                  </a:lnTo>
                  <a:lnTo>
                    <a:pt x="123" y="43"/>
                  </a:lnTo>
                  <a:lnTo>
                    <a:pt x="125" y="45"/>
                  </a:lnTo>
                  <a:lnTo>
                    <a:pt x="126" y="44"/>
                  </a:lnTo>
                  <a:lnTo>
                    <a:pt x="127" y="48"/>
                  </a:lnTo>
                  <a:lnTo>
                    <a:pt x="131" y="50"/>
                  </a:lnTo>
                  <a:lnTo>
                    <a:pt x="131" y="55"/>
                  </a:lnTo>
                  <a:lnTo>
                    <a:pt x="133" y="55"/>
                  </a:lnTo>
                  <a:lnTo>
                    <a:pt x="133" y="54"/>
                  </a:lnTo>
                  <a:lnTo>
                    <a:pt x="136" y="56"/>
                  </a:lnTo>
                  <a:lnTo>
                    <a:pt x="136" y="58"/>
                  </a:lnTo>
                  <a:lnTo>
                    <a:pt x="147" y="61"/>
                  </a:lnTo>
                  <a:lnTo>
                    <a:pt x="148" y="63"/>
                  </a:lnTo>
                  <a:lnTo>
                    <a:pt x="151" y="63"/>
                  </a:lnTo>
                  <a:lnTo>
                    <a:pt x="149" y="65"/>
                  </a:lnTo>
                  <a:lnTo>
                    <a:pt x="151" y="69"/>
                  </a:lnTo>
                  <a:lnTo>
                    <a:pt x="149" y="70"/>
                  </a:lnTo>
                  <a:lnTo>
                    <a:pt x="146" y="71"/>
                  </a:lnTo>
                  <a:lnTo>
                    <a:pt x="142" y="69"/>
                  </a:lnTo>
                  <a:lnTo>
                    <a:pt x="140" y="70"/>
                  </a:lnTo>
                  <a:lnTo>
                    <a:pt x="136" y="69"/>
                  </a:lnTo>
                  <a:lnTo>
                    <a:pt x="129" y="78"/>
                  </a:lnTo>
                  <a:lnTo>
                    <a:pt x="127" y="81"/>
                  </a:lnTo>
                  <a:lnTo>
                    <a:pt x="128" y="85"/>
                  </a:lnTo>
                  <a:lnTo>
                    <a:pt x="132" y="89"/>
                  </a:lnTo>
                  <a:lnTo>
                    <a:pt x="134" y="89"/>
                  </a:lnTo>
                  <a:lnTo>
                    <a:pt x="134" y="89"/>
                  </a:lnTo>
                  <a:lnTo>
                    <a:pt x="132" y="94"/>
                  </a:lnTo>
                  <a:close/>
                  <a:moveTo>
                    <a:pt x="14" y="6"/>
                  </a:moveTo>
                  <a:lnTo>
                    <a:pt x="14" y="5"/>
                  </a:lnTo>
                  <a:lnTo>
                    <a:pt x="14" y="5"/>
                  </a:lnTo>
                  <a:lnTo>
                    <a:pt x="14" y="5"/>
                  </a:lnTo>
                  <a:lnTo>
                    <a:pt x="14" y="5"/>
                  </a:lnTo>
                  <a:lnTo>
                    <a:pt x="14" y="4"/>
                  </a:lnTo>
                  <a:lnTo>
                    <a:pt x="14" y="4"/>
                  </a:lnTo>
                  <a:lnTo>
                    <a:pt x="14" y="4"/>
                  </a:lnTo>
                  <a:lnTo>
                    <a:pt x="14" y="4"/>
                  </a:lnTo>
                  <a:lnTo>
                    <a:pt x="15" y="4"/>
                  </a:lnTo>
                  <a:lnTo>
                    <a:pt x="15" y="4"/>
                  </a:lnTo>
                  <a:lnTo>
                    <a:pt x="15" y="5"/>
                  </a:lnTo>
                  <a:lnTo>
                    <a:pt x="15" y="5"/>
                  </a:lnTo>
                  <a:lnTo>
                    <a:pt x="15" y="5"/>
                  </a:lnTo>
                  <a:lnTo>
                    <a:pt x="15" y="5"/>
                  </a:lnTo>
                  <a:lnTo>
                    <a:pt x="14" y="6"/>
                  </a:lnTo>
                  <a:lnTo>
                    <a:pt x="14" y="6"/>
                  </a:lnTo>
                  <a:lnTo>
                    <a:pt x="14" y="6"/>
                  </a:lnTo>
                  <a:close/>
                  <a:moveTo>
                    <a:pt x="19" y="5"/>
                  </a:moveTo>
                  <a:lnTo>
                    <a:pt x="20" y="5"/>
                  </a:lnTo>
                  <a:lnTo>
                    <a:pt x="20" y="5"/>
                  </a:lnTo>
                  <a:lnTo>
                    <a:pt x="22" y="7"/>
                  </a:lnTo>
                  <a:lnTo>
                    <a:pt x="19" y="6"/>
                  </a:lnTo>
                  <a:lnTo>
                    <a:pt x="19" y="6"/>
                  </a:lnTo>
                  <a:lnTo>
                    <a:pt x="19" y="5"/>
                  </a:lnTo>
                  <a:lnTo>
                    <a:pt x="19"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1" name="Freeform 16">
              <a:extLst>
                <a:ext uri="{FF2B5EF4-FFF2-40B4-BE49-F238E27FC236}">
                  <a16:creationId xmlns:a16="http://schemas.microsoft.com/office/drawing/2014/main" id="{6CC5C82F-23AE-4E8C-8993-70B6BD6E7260}"/>
                </a:ext>
              </a:extLst>
            </p:cNvPr>
            <p:cNvSpPr>
              <a:spLocks noEditPoints="1"/>
            </p:cNvSpPr>
            <p:nvPr/>
          </p:nvSpPr>
          <p:spPr bwMode="auto">
            <a:xfrm>
              <a:off x="10323513" y="2778125"/>
              <a:ext cx="252413" cy="276225"/>
            </a:xfrm>
            <a:custGeom>
              <a:avLst/>
              <a:gdLst>
                <a:gd name="T0" fmla="*/ 27 w 159"/>
                <a:gd name="T1" fmla="*/ 71 h 174"/>
                <a:gd name="T2" fmla="*/ 108 w 159"/>
                <a:gd name="T3" fmla="*/ 0 h 174"/>
                <a:gd name="T4" fmla="*/ 120 w 159"/>
                <a:gd name="T5" fmla="*/ 12 h 174"/>
                <a:gd name="T6" fmla="*/ 118 w 159"/>
                <a:gd name="T7" fmla="*/ 36 h 174"/>
                <a:gd name="T8" fmla="*/ 115 w 159"/>
                <a:gd name="T9" fmla="*/ 44 h 174"/>
                <a:gd name="T10" fmla="*/ 118 w 159"/>
                <a:gd name="T11" fmla="*/ 55 h 174"/>
                <a:gd name="T12" fmla="*/ 119 w 159"/>
                <a:gd name="T13" fmla="*/ 60 h 174"/>
                <a:gd name="T14" fmla="*/ 118 w 159"/>
                <a:gd name="T15" fmla="*/ 67 h 174"/>
                <a:gd name="T16" fmla="*/ 123 w 159"/>
                <a:gd name="T17" fmla="*/ 65 h 174"/>
                <a:gd name="T18" fmla="*/ 131 w 159"/>
                <a:gd name="T19" fmla="*/ 71 h 174"/>
                <a:gd name="T20" fmla="*/ 130 w 159"/>
                <a:gd name="T21" fmla="*/ 73 h 174"/>
                <a:gd name="T22" fmla="*/ 135 w 159"/>
                <a:gd name="T23" fmla="*/ 81 h 174"/>
                <a:gd name="T24" fmla="*/ 136 w 159"/>
                <a:gd name="T25" fmla="*/ 86 h 174"/>
                <a:gd name="T26" fmla="*/ 144 w 159"/>
                <a:gd name="T27" fmla="*/ 99 h 174"/>
                <a:gd name="T28" fmla="*/ 149 w 159"/>
                <a:gd name="T29" fmla="*/ 111 h 174"/>
                <a:gd name="T30" fmla="*/ 149 w 159"/>
                <a:gd name="T31" fmla="*/ 123 h 174"/>
                <a:gd name="T32" fmla="*/ 155 w 159"/>
                <a:gd name="T33" fmla="*/ 133 h 174"/>
                <a:gd name="T34" fmla="*/ 159 w 159"/>
                <a:gd name="T35" fmla="*/ 144 h 174"/>
                <a:gd name="T36" fmla="*/ 147 w 159"/>
                <a:gd name="T37" fmla="*/ 146 h 174"/>
                <a:gd name="T38" fmla="*/ 144 w 159"/>
                <a:gd name="T39" fmla="*/ 148 h 174"/>
                <a:gd name="T40" fmla="*/ 133 w 159"/>
                <a:gd name="T41" fmla="*/ 151 h 174"/>
                <a:gd name="T42" fmla="*/ 123 w 159"/>
                <a:gd name="T43" fmla="*/ 153 h 174"/>
                <a:gd name="T44" fmla="*/ 115 w 159"/>
                <a:gd name="T45" fmla="*/ 153 h 174"/>
                <a:gd name="T46" fmla="*/ 100 w 159"/>
                <a:gd name="T47" fmla="*/ 160 h 174"/>
                <a:gd name="T48" fmla="*/ 100 w 159"/>
                <a:gd name="T49" fmla="*/ 163 h 174"/>
                <a:gd name="T50" fmla="*/ 86 w 159"/>
                <a:gd name="T51" fmla="*/ 169 h 174"/>
                <a:gd name="T52" fmla="*/ 81 w 159"/>
                <a:gd name="T53" fmla="*/ 174 h 174"/>
                <a:gd name="T54" fmla="*/ 74 w 159"/>
                <a:gd name="T55" fmla="*/ 169 h 174"/>
                <a:gd name="T56" fmla="*/ 77 w 159"/>
                <a:gd name="T57" fmla="*/ 167 h 174"/>
                <a:gd name="T58" fmla="*/ 86 w 159"/>
                <a:gd name="T59" fmla="*/ 163 h 174"/>
                <a:gd name="T60" fmla="*/ 88 w 159"/>
                <a:gd name="T61" fmla="*/ 164 h 174"/>
                <a:gd name="T62" fmla="*/ 88 w 159"/>
                <a:gd name="T63" fmla="*/ 162 h 174"/>
                <a:gd name="T64" fmla="*/ 93 w 159"/>
                <a:gd name="T65" fmla="*/ 157 h 174"/>
                <a:gd name="T66" fmla="*/ 95 w 159"/>
                <a:gd name="T67" fmla="*/ 139 h 174"/>
                <a:gd name="T68" fmla="*/ 84 w 159"/>
                <a:gd name="T69" fmla="*/ 140 h 174"/>
                <a:gd name="T70" fmla="*/ 69 w 159"/>
                <a:gd name="T71" fmla="*/ 133 h 174"/>
                <a:gd name="T72" fmla="*/ 61 w 159"/>
                <a:gd name="T73" fmla="*/ 130 h 174"/>
                <a:gd name="T74" fmla="*/ 50 w 159"/>
                <a:gd name="T75" fmla="*/ 126 h 174"/>
                <a:gd name="T76" fmla="*/ 34 w 159"/>
                <a:gd name="T77" fmla="*/ 122 h 174"/>
                <a:gd name="T78" fmla="*/ 27 w 159"/>
                <a:gd name="T79" fmla="*/ 129 h 174"/>
                <a:gd name="T80" fmla="*/ 21 w 159"/>
                <a:gd name="T81" fmla="*/ 116 h 174"/>
                <a:gd name="T82" fmla="*/ 7 w 159"/>
                <a:gd name="T83" fmla="*/ 129 h 174"/>
                <a:gd name="T84" fmla="*/ 2 w 159"/>
                <a:gd name="T85" fmla="*/ 129 h 174"/>
                <a:gd name="T86" fmla="*/ 6 w 159"/>
                <a:gd name="T87" fmla="*/ 112 h 174"/>
                <a:gd name="T88" fmla="*/ 15 w 159"/>
                <a:gd name="T89" fmla="*/ 111 h 174"/>
                <a:gd name="T90" fmla="*/ 25 w 159"/>
                <a:gd name="T91" fmla="*/ 100 h 174"/>
                <a:gd name="T92" fmla="*/ 30 w 159"/>
                <a:gd name="T93" fmla="*/ 82 h 174"/>
                <a:gd name="T94" fmla="*/ 32 w 159"/>
                <a:gd name="T95" fmla="*/ 74 h 174"/>
                <a:gd name="T96" fmla="*/ 37 w 159"/>
                <a:gd name="T97" fmla="*/ 77 h 174"/>
                <a:gd name="T98" fmla="*/ 43 w 159"/>
                <a:gd name="T99" fmla="*/ 66 h 174"/>
                <a:gd name="T100" fmla="*/ 57 w 159"/>
                <a:gd name="T101" fmla="*/ 53 h 174"/>
                <a:gd name="T102" fmla="*/ 71 w 159"/>
                <a:gd name="T103" fmla="*/ 28 h 174"/>
                <a:gd name="T104" fmla="*/ 99 w 159"/>
                <a:gd name="T105"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9" h="174">
                  <a:moveTo>
                    <a:pt x="32" y="67"/>
                  </a:moveTo>
                  <a:lnTo>
                    <a:pt x="33" y="71"/>
                  </a:lnTo>
                  <a:lnTo>
                    <a:pt x="27" y="71"/>
                  </a:lnTo>
                  <a:lnTo>
                    <a:pt x="27" y="71"/>
                  </a:lnTo>
                  <a:lnTo>
                    <a:pt x="27" y="68"/>
                  </a:lnTo>
                  <a:lnTo>
                    <a:pt x="30" y="67"/>
                  </a:lnTo>
                  <a:lnTo>
                    <a:pt x="32" y="67"/>
                  </a:lnTo>
                  <a:close/>
                  <a:moveTo>
                    <a:pt x="108" y="0"/>
                  </a:moveTo>
                  <a:lnTo>
                    <a:pt x="108" y="3"/>
                  </a:lnTo>
                  <a:lnTo>
                    <a:pt x="111" y="5"/>
                  </a:lnTo>
                  <a:lnTo>
                    <a:pt x="113" y="10"/>
                  </a:lnTo>
                  <a:lnTo>
                    <a:pt x="120" y="12"/>
                  </a:lnTo>
                  <a:lnTo>
                    <a:pt x="119" y="17"/>
                  </a:lnTo>
                  <a:lnTo>
                    <a:pt x="123" y="23"/>
                  </a:lnTo>
                  <a:lnTo>
                    <a:pt x="121" y="24"/>
                  </a:lnTo>
                  <a:lnTo>
                    <a:pt x="118" y="36"/>
                  </a:lnTo>
                  <a:lnTo>
                    <a:pt x="116" y="36"/>
                  </a:lnTo>
                  <a:lnTo>
                    <a:pt x="118" y="39"/>
                  </a:lnTo>
                  <a:lnTo>
                    <a:pt x="115" y="42"/>
                  </a:lnTo>
                  <a:lnTo>
                    <a:pt x="115" y="44"/>
                  </a:lnTo>
                  <a:lnTo>
                    <a:pt x="111" y="52"/>
                  </a:lnTo>
                  <a:lnTo>
                    <a:pt x="116" y="52"/>
                  </a:lnTo>
                  <a:lnTo>
                    <a:pt x="118" y="55"/>
                  </a:lnTo>
                  <a:lnTo>
                    <a:pt x="118" y="55"/>
                  </a:lnTo>
                  <a:lnTo>
                    <a:pt x="118" y="55"/>
                  </a:lnTo>
                  <a:lnTo>
                    <a:pt x="118" y="55"/>
                  </a:lnTo>
                  <a:lnTo>
                    <a:pt x="117" y="59"/>
                  </a:lnTo>
                  <a:lnTo>
                    <a:pt x="119" y="60"/>
                  </a:lnTo>
                  <a:lnTo>
                    <a:pt x="115" y="65"/>
                  </a:lnTo>
                  <a:lnTo>
                    <a:pt x="118" y="67"/>
                  </a:lnTo>
                  <a:lnTo>
                    <a:pt x="118" y="67"/>
                  </a:lnTo>
                  <a:lnTo>
                    <a:pt x="118" y="67"/>
                  </a:lnTo>
                  <a:lnTo>
                    <a:pt x="118" y="67"/>
                  </a:lnTo>
                  <a:lnTo>
                    <a:pt x="120" y="67"/>
                  </a:lnTo>
                  <a:lnTo>
                    <a:pt x="122" y="68"/>
                  </a:lnTo>
                  <a:lnTo>
                    <a:pt x="123" y="65"/>
                  </a:lnTo>
                  <a:lnTo>
                    <a:pt x="125" y="67"/>
                  </a:lnTo>
                  <a:lnTo>
                    <a:pt x="126" y="72"/>
                  </a:lnTo>
                  <a:lnTo>
                    <a:pt x="129" y="72"/>
                  </a:lnTo>
                  <a:lnTo>
                    <a:pt x="131" y="71"/>
                  </a:lnTo>
                  <a:lnTo>
                    <a:pt x="130" y="72"/>
                  </a:lnTo>
                  <a:lnTo>
                    <a:pt x="130" y="72"/>
                  </a:lnTo>
                  <a:lnTo>
                    <a:pt x="130" y="73"/>
                  </a:lnTo>
                  <a:lnTo>
                    <a:pt x="130" y="73"/>
                  </a:lnTo>
                  <a:lnTo>
                    <a:pt x="129" y="74"/>
                  </a:lnTo>
                  <a:lnTo>
                    <a:pt x="130" y="76"/>
                  </a:lnTo>
                  <a:lnTo>
                    <a:pt x="130" y="78"/>
                  </a:lnTo>
                  <a:lnTo>
                    <a:pt x="135" y="81"/>
                  </a:lnTo>
                  <a:lnTo>
                    <a:pt x="133" y="86"/>
                  </a:lnTo>
                  <a:lnTo>
                    <a:pt x="135" y="86"/>
                  </a:lnTo>
                  <a:lnTo>
                    <a:pt x="135" y="86"/>
                  </a:lnTo>
                  <a:lnTo>
                    <a:pt x="136" y="86"/>
                  </a:lnTo>
                  <a:lnTo>
                    <a:pt x="136" y="86"/>
                  </a:lnTo>
                  <a:lnTo>
                    <a:pt x="139" y="86"/>
                  </a:lnTo>
                  <a:lnTo>
                    <a:pt x="143" y="89"/>
                  </a:lnTo>
                  <a:lnTo>
                    <a:pt x="144" y="99"/>
                  </a:lnTo>
                  <a:lnTo>
                    <a:pt x="148" y="99"/>
                  </a:lnTo>
                  <a:lnTo>
                    <a:pt x="150" y="104"/>
                  </a:lnTo>
                  <a:lnTo>
                    <a:pt x="148" y="109"/>
                  </a:lnTo>
                  <a:lnTo>
                    <a:pt x="149" y="111"/>
                  </a:lnTo>
                  <a:lnTo>
                    <a:pt x="145" y="116"/>
                  </a:lnTo>
                  <a:lnTo>
                    <a:pt x="144" y="125"/>
                  </a:lnTo>
                  <a:lnTo>
                    <a:pt x="146" y="127"/>
                  </a:lnTo>
                  <a:lnTo>
                    <a:pt x="149" y="123"/>
                  </a:lnTo>
                  <a:lnTo>
                    <a:pt x="152" y="119"/>
                  </a:lnTo>
                  <a:lnTo>
                    <a:pt x="154" y="121"/>
                  </a:lnTo>
                  <a:lnTo>
                    <a:pt x="156" y="128"/>
                  </a:lnTo>
                  <a:lnTo>
                    <a:pt x="155" y="133"/>
                  </a:lnTo>
                  <a:lnTo>
                    <a:pt x="157" y="138"/>
                  </a:lnTo>
                  <a:lnTo>
                    <a:pt x="154" y="137"/>
                  </a:lnTo>
                  <a:lnTo>
                    <a:pt x="154" y="139"/>
                  </a:lnTo>
                  <a:lnTo>
                    <a:pt x="159" y="144"/>
                  </a:lnTo>
                  <a:lnTo>
                    <a:pt x="155" y="148"/>
                  </a:lnTo>
                  <a:lnTo>
                    <a:pt x="151" y="150"/>
                  </a:lnTo>
                  <a:lnTo>
                    <a:pt x="147" y="150"/>
                  </a:lnTo>
                  <a:lnTo>
                    <a:pt x="147" y="146"/>
                  </a:lnTo>
                  <a:lnTo>
                    <a:pt x="144" y="148"/>
                  </a:lnTo>
                  <a:lnTo>
                    <a:pt x="144" y="148"/>
                  </a:lnTo>
                  <a:lnTo>
                    <a:pt x="144" y="148"/>
                  </a:lnTo>
                  <a:lnTo>
                    <a:pt x="144" y="148"/>
                  </a:lnTo>
                  <a:lnTo>
                    <a:pt x="143" y="150"/>
                  </a:lnTo>
                  <a:lnTo>
                    <a:pt x="136" y="151"/>
                  </a:lnTo>
                  <a:lnTo>
                    <a:pt x="135" y="152"/>
                  </a:lnTo>
                  <a:lnTo>
                    <a:pt x="133" y="151"/>
                  </a:lnTo>
                  <a:lnTo>
                    <a:pt x="130" y="148"/>
                  </a:lnTo>
                  <a:lnTo>
                    <a:pt x="125" y="148"/>
                  </a:lnTo>
                  <a:lnTo>
                    <a:pt x="125" y="151"/>
                  </a:lnTo>
                  <a:lnTo>
                    <a:pt x="123" y="153"/>
                  </a:lnTo>
                  <a:lnTo>
                    <a:pt x="120" y="153"/>
                  </a:lnTo>
                  <a:lnTo>
                    <a:pt x="118" y="153"/>
                  </a:lnTo>
                  <a:lnTo>
                    <a:pt x="117" y="152"/>
                  </a:lnTo>
                  <a:lnTo>
                    <a:pt x="115" y="153"/>
                  </a:lnTo>
                  <a:lnTo>
                    <a:pt x="111" y="152"/>
                  </a:lnTo>
                  <a:lnTo>
                    <a:pt x="110" y="156"/>
                  </a:lnTo>
                  <a:lnTo>
                    <a:pt x="103" y="157"/>
                  </a:lnTo>
                  <a:lnTo>
                    <a:pt x="100" y="160"/>
                  </a:lnTo>
                  <a:lnTo>
                    <a:pt x="100" y="160"/>
                  </a:lnTo>
                  <a:lnTo>
                    <a:pt x="98" y="160"/>
                  </a:lnTo>
                  <a:lnTo>
                    <a:pt x="98" y="160"/>
                  </a:lnTo>
                  <a:lnTo>
                    <a:pt x="100" y="163"/>
                  </a:lnTo>
                  <a:lnTo>
                    <a:pt x="92" y="166"/>
                  </a:lnTo>
                  <a:lnTo>
                    <a:pt x="91" y="165"/>
                  </a:lnTo>
                  <a:lnTo>
                    <a:pt x="87" y="167"/>
                  </a:lnTo>
                  <a:lnTo>
                    <a:pt x="86" y="169"/>
                  </a:lnTo>
                  <a:lnTo>
                    <a:pt x="86" y="169"/>
                  </a:lnTo>
                  <a:lnTo>
                    <a:pt x="86" y="170"/>
                  </a:lnTo>
                  <a:lnTo>
                    <a:pt x="86" y="170"/>
                  </a:lnTo>
                  <a:lnTo>
                    <a:pt x="81" y="174"/>
                  </a:lnTo>
                  <a:lnTo>
                    <a:pt x="75" y="172"/>
                  </a:lnTo>
                  <a:lnTo>
                    <a:pt x="74" y="170"/>
                  </a:lnTo>
                  <a:lnTo>
                    <a:pt x="74" y="170"/>
                  </a:lnTo>
                  <a:lnTo>
                    <a:pt x="74" y="169"/>
                  </a:lnTo>
                  <a:lnTo>
                    <a:pt x="74" y="169"/>
                  </a:lnTo>
                  <a:lnTo>
                    <a:pt x="73" y="168"/>
                  </a:lnTo>
                  <a:lnTo>
                    <a:pt x="76" y="167"/>
                  </a:lnTo>
                  <a:lnTo>
                    <a:pt x="77" y="167"/>
                  </a:lnTo>
                  <a:lnTo>
                    <a:pt x="78" y="168"/>
                  </a:lnTo>
                  <a:lnTo>
                    <a:pt x="81" y="165"/>
                  </a:lnTo>
                  <a:lnTo>
                    <a:pt x="83" y="166"/>
                  </a:lnTo>
                  <a:lnTo>
                    <a:pt x="86" y="163"/>
                  </a:lnTo>
                  <a:lnTo>
                    <a:pt x="86" y="166"/>
                  </a:lnTo>
                  <a:lnTo>
                    <a:pt x="86" y="165"/>
                  </a:lnTo>
                  <a:lnTo>
                    <a:pt x="86" y="162"/>
                  </a:lnTo>
                  <a:lnTo>
                    <a:pt x="88" y="164"/>
                  </a:lnTo>
                  <a:lnTo>
                    <a:pt x="89" y="163"/>
                  </a:lnTo>
                  <a:lnTo>
                    <a:pt x="89" y="163"/>
                  </a:lnTo>
                  <a:lnTo>
                    <a:pt x="88" y="162"/>
                  </a:lnTo>
                  <a:lnTo>
                    <a:pt x="88" y="162"/>
                  </a:lnTo>
                  <a:lnTo>
                    <a:pt x="87" y="162"/>
                  </a:lnTo>
                  <a:lnTo>
                    <a:pt x="90" y="161"/>
                  </a:lnTo>
                  <a:lnTo>
                    <a:pt x="91" y="156"/>
                  </a:lnTo>
                  <a:lnTo>
                    <a:pt x="93" y="157"/>
                  </a:lnTo>
                  <a:lnTo>
                    <a:pt x="100" y="151"/>
                  </a:lnTo>
                  <a:lnTo>
                    <a:pt x="101" y="144"/>
                  </a:lnTo>
                  <a:lnTo>
                    <a:pt x="95" y="141"/>
                  </a:lnTo>
                  <a:lnTo>
                    <a:pt x="95" y="139"/>
                  </a:lnTo>
                  <a:lnTo>
                    <a:pt x="92" y="141"/>
                  </a:lnTo>
                  <a:lnTo>
                    <a:pt x="89" y="138"/>
                  </a:lnTo>
                  <a:lnTo>
                    <a:pt x="87" y="141"/>
                  </a:lnTo>
                  <a:lnTo>
                    <a:pt x="84" y="140"/>
                  </a:lnTo>
                  <a:lnTo>
                    <a:pt x="81" y="134"/>
                  </a:lnTo>
                  <a:lnTo>
                    <a:pt x="77" y="137"/>
                  </a:lnTo>
                  <a:lnTo>
                    <a:pt x="73" y="133"/>
                  </a:lnTo>
                  <a:lnTo>
                    <a:pt x="69" y="133"/>
                  </a:lnTo>
                  <a:lnTo>
                    <a:pt x="67" y="131"/>
                  </a:lnTo>
                  <a:lnTo>
                    <a:pt x="66" y="133"/>
                  </a:lnTo>
                  <a:lnTo>
                    <a:pt x="65" y="130"/>
                  </a:lnTo>
                  <a:lnTo>
                    <a:pt x="61" y="130"/>
                  </a:lnTo>
                  <a:lnTo>
                    <a:pt x="57" y="127"/>
                  </a:lnTo>
                  <a:lnTo>
                    <a:pt x="58" y="125"/>
                  </a:lnTo>
                  <a:lnTo>
                    <a:pt x="53" y="123"/>
                  </a:lnTo>
                  <a:lnTo>
                    <a:pt x="50" y="126"/>
                  </a:lnTo>
                  <a:lnTo>
                    <a:pt x="45" y="125"/>
                  </a:lnTo>
                  <a:lnTo>
                    <a:pt x="46" y="123"/>
                  </a:lnTo>
                  <a:lnTo>
                    <a:pt x="41" y="119"/>
                  </a:lnTo>
                  <a:lnTo>
                    <a:pt x="34" y="122"/>
                  </a:lnTo>
                  <a:lnTo>
                    <a:pt x="32" y="127"/>
                  </a:lnTo>
                  <a:lnTo>
                    <a:pt x="29" y="129"/>
                  </a:lnTo>
                  <a:lnTo>
                    <a:pt x="28" y="127"/>
                  </a:lnTo>
                  <a:lnTo>
                    <a:pt x="27" y="129"/>
                  </a:lnTo>
                  <a:lnTo>
                    <a:pt x="26" y="127"/>
                  </a:lnTo>
                  <a:lnTo>
                    <a:pt x="24" y="127"/>
                  </a:lnTo>
                  <a:lnTo>
                    <a:pt x="23" y="117"/>
                  </a:lnTo>
                  <a:lnTo>
                    <a:pt x="21" y="116"/>
                  </a:lnTo>
                  <a:lnTo>
                    <a:pt x="21" y="119"/>
                  </a:lnTo>
                  <a:lnTo>
                    <a:pt x="15" y="124"/>
                  </a:lnTo>
                  <a:lnTo>
                    <a:pt x="15" y="127"/>
                  </a:lnTo>
                  <a:lnTo>
                    <a:pt x="7" y="129"/>
                  </a:lnTo>
                  <a:lnTo>
                    <a:pt x="5" y="132"/>
                  </a:lnTo>
                  <a:lnTo>
                    <a:pt x="0" y="129"/>
                  </a:lnTo>
                  <a:lnTo>
                    <a:pt x="0" y="129"/>
                  </a:lnTo>
                  <a:lnTo>
                    <a:pt x="2" y="129"/>
                  </a:lnTo>
                  <a:lnTo>
                    <a:pt x="2" y="124"/>
                  </a:lnTo>
                  <a:lnTo>
                    <a:pt x="6" y="119"/>
                  </a:lnTo>
                  <a:lnTo>
                    <a:pt x="3" y="113"/>
                  </a:lnTo>
                  <a:lnTo>
                    <a:pt x="6" y="112"/>
                  </a:lnTo>
                  <a:lnTo>
                    <a:pt x="8" y="116"/>
                  </a:lnTo>
                  <a:lnTo>
                    <a:pt x="13" y="115"/>
                  </a:lnTo>
                  <a:lnTo>
                    <a:pt x="12" y="113"/>
                  </a:lnTo>
                  <a:lnTo>
                    <a:pt x="15" y="111"/>
                  </a:lnTo>
                  <a:lnTo>
                    <a:pt x="14" y="106"/>
                  </a:lnTo>
                  <a:lnTo>
                    <a:pt x="17" y="104"/>
                  </a:lnTo>
                  <a:lnTo>
                    <a:pt x="27" y="103"/>
                  </a:lnTo>
                  <a:lnTo>
                    <a:pt x="25" y="100"/>
                  </a:lnTo>
                  <a:lnTo>
                    <a:pt x="27" y="95"/>
                  </a:lnTo>
                  <a:lnTo>
                    <a:pt x="27" y="86"/>
                  </a:lnTo>
                  <a:lnTo>
                    <a:pt x="27" y="84"/>
                  </a:lnTo>
                  <a:lnTo>
                    <a:pt x="30" y="82"/>
                  </a:lnTo>
                  <a:lnTo>
                    <a:pt x="32" y="77"/>
                  </a:lnTo>
                  <a:lnTo>
                    <a:pt x="30" y="74"/>
                  </a:lnTo>
                  <a:lnTo>
                    <a:pt x="30" y="74"/>
                  </a:lnTo>
                  <a:lnTo>
                    <a:pt x="32" y="74"/>
                  </a:lnTo>
                  <a:lnTo>
                    <a:pt x="33" y="76"/>
                  </a:lnTo>
                  <a:lnTo>
                    <a:pt x="35" y="77"/>
                  </a:lnTo>
                  <a:lnTo>
                    <a:pt x="35" y="77"/>
                  </a:lnTo>
                  <a:lnTo>
                    <a:pt x="37" y="77"/>
                  </a:lnTo>
                  <a:lnTo>
                    <a:pt x="37" y="77"/>
                  </a:lnTo>
                  <a:lnTo>
                    <a:pt x="43" y="74"/>
                  </a:lnTo>
                  <a:lnTo>
                    <a:pt x="42" y="68"/>
                  </a:lnTo>
                  <a:lnTo>
                    <a:pt x="43" y="66"/>
                  </a:lnTo>
                  <a:lnTo>
                    <a:pt x="43" y="66"/>
                  </a:lnTo>
                  <a:lnTo>
                    <a:pt x="50" y="57"/>
                  </a:lnTo>
                  <a:lnTo>
                    <a:pt x="53" y="52"/>
                  </a:lnTo>
                  <a:lnTo>
                    <a:pt x="57" y="53"/>
                  </a:lnTo>
                  <a:lnTo>
                    <a:pt x="62" y="52"/>
                  </a:lnTo>
                  <a:lnTo>
                    <a:pt x="66" y="33"/>
                  </a:lnTo>
                  <a:lnTo>
                    <a:pt x="68" y="33"/>
                  </a:lnTo>
                  <a:lnTo>
                    <a:pt x="71" y="28"/>
                  </a:lnTo>
                  <a:lnTo>
                    <a:pt x="83" y="23"/>
                  </a:lnTo>
                  <a:lnTo>
                    <a:pt x="87" y="16"/>
                  </a:lnTo>
                  <a:lnTo>
                    <a:pt x="94" y="12"/>
                  </a:lnTo>
                  <a:lnTo>
                    <a:pt x="99" y="5"/>
                  </a:lnTo>
                  <a:lnTo>
                    <a:pt x="103" y="1"/>
                  </a:lnTo>
                  <a:lnTo>
                    <a:pt x="10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3" name="Freeform 17">
              <a:extLst>
                <a:ext uri="{FF2B5EF4-FFF2-40B4-BE49-F238E27FC236}">
                  <a16:creationId xmlns:a16="http://schemas.microsoft.com/office/drawing/2014/main" id="{A137A32C-40AD-4708-A532-2E1CED47DCDF}"/>
                </a:ext>
              </a:extLst>
            </p:cNvPr>
            <p:cNvSpPr>
              <a:spLocks noEditPoints="1"/>
            </p:cNvSpPr>
            <p:nvPr/>
          </p:nvSpPr>
          <p:spPr bwMode="auto">
            <a:xfrm>
              <a:off x="10691813" y="3294063"/>
              <a:ext cx="273050" cy="285750"/>
            </a:xfrm>
            <a:custGeom>
              <a:avLst/>
              <a:gdLst>
                <a:gd name="T0" fmla="*/ 168 w 172"/>
                <a:gd name="T1" fmla="*/ 143 h 180"/>
                <a:gd name="T2" fmla="*/ 166 w 172"/>
                <a:gd name="T3" fmla="*/ 128 h 180"/>
                <a:gd name="T4" fmla="*/ 166 w 172"/>
                <a:gd name="T5" fmla="*/ 130 h 180"/>
                <a:gd name="T6" fmla="*/ 0 w 172"/>
                <a:gd name="T7" fmla="*/ 95 h 180"/>
                <a:gd name="T8" fmla="*/ 14 w 172"/>
                <a:gd name="T9" fmla="*/ 71 h 180"/>
                <a:gd name="T10" fmla="*/ 28 w 172"/>
                <a:gd name="T11" fmla="*/ 62 h 180"/>
                <a:gd name="T12" fmla="*/ 30 w 172"/>
                <a:gd name="T13" fmla="*/ 58 h 180"/>
                <a:gd name="T14" fmla="*/ 58 w 172"/>
                <a:gd name="T15" fmla="*/ 52 h 180"/>
                <a:gd name="T16" fmla="*/ 59 w 172"/>
                <a:gd name="T17" fmla="*/ 48 h 180"/>
                <a:gd name="T18" fmla="*/ 67 w 172"/>
                <a:gd name="T19" fmla="*/ 49 h 180"/>
                <a:gd name="T20" fmla="*/ 68 w 172"/>
                <a:gd name="T21" fmla="*/ 53 h 180"/>
                <a:gd name="T22" fmla="*/ 70 w 172"/>
                <a:gd name="T23" fmla="*/ 57 h 180"/>
                <a:gd name="T24" fmla="*/ 89 w 172"/>
                <a:gd name="T25" fmla="*/ 35 h 180"/>
                <a:gd name="T26" fmla="*/ 93 w 172"/>
                <a:gd name="T27" fmla="*/ 22 h 180"/>
                <a:gd name="T28" fmla="*/ 101 w 172"/>
                <a:gd name="T29" fmla="*/ 6 h 180"/>
                <a:gd name="T30" fmla="*/ 113 w 172"/>
                <a:gd name="T31" fmla="*/ 1 h 180"/>
                <a:gd name="T32" fmla="*/ 120 w 172"/>
                <a:gd name="T33" fmla="*/ 0 h 180"/>
                <a:gd name="T34" fmla="*/ 137 w 172"/>
                <a:gd name="T35" fmla="*/ 12 h 180"/>
                <a:gd name="T36" fmla="*/ 137 w 172"/>
                <a:gd name="T37" fmla="*/ 30 h 180"/>
                <a:gd name="T38" fmla="*/ 132 w 172"/>
                <a:gd name="T39" fmla="*/ 42 h 180"/>
                <a:gd name="T40" fmla="*/ 144 w 172"/>
                <a:gd name="T41" fmla="*/ 60 h 180"/>
                <a:gd name="T42" fmla="*/ 137 w 172"/>
                <a:gd name="T43" fmla="*/ 85 h 180"/>
                <a:gd name="T44" fmla="*/ 162 w 172"/>
                <a:gd name="T45" fmla="*/ 119 h 180"/>
                <a:gd name="T46" fmla="*/ 166 w 172"/>
                <a:gd name="T47" fmla="*/ 125 h 180"/>
                <a:gd name="T48" fmla="*/ 156 w 172"/>
                <a:gd name="T49" fmla="*/ 131 h 180"/>
                <a:gd name="T50" fmla="*/ 167 w 172"/>
                <a:gd name="T51" fmla="*/ 147 h 180"/>
                <a:gd name="T52" fmla="*/ 172 w 172"/>
                <a:gd name="T53" fmla="*/ 146 h 180"/>
                <a:gd name="T54" fmla="*/ 158 w 172"/>
                <a:gd name="T55" fmla="*/ 154 h 180"/>
                <a:gd name="T56" fmla="*/ 148 w 172"/>
                <a:gd name="T57" fmla="*/ 157 h 180"/>
                <a:gd name="T58" fmla="*/ 145 w 172"/>
                <a:gd name="T59" fmla="*/ 155 h 180"/>
                <a:gd name="T60" fmla="*/ 142 w 172"/>
                <a:gd name="T61" fmla="*/ 151 h 180"/>
                <a:gd name="T62" fmla="*/ 138 w 172"/>
                <a:gd name="T63" fmla="*/ 153 h 180"/>
                <a:gd name="T64" fmla="*/ 128 w 172"/>
                <a:gd name="T65" fmla="*/ 155 h 180"/>
                <a:gd name="T66" fmla="*/ 123 w 172"/>
                <a:gd name="T67" fmla="*/ 158 h 180"/>
                <a:gd name="T68" fmla="*/ 114 w 172"/>
                <a:gd name="T69" fmla="*/ 153 h 180"/>
                <a:gd name="T70" fmla="*/ 98 w 172"/>
                <a:gd name="T71" fmla="*/ 162 h 180"/>
                <a:gd name="T72" fmla="*/ 85 w 172"/>
                <a:gd name="T73" fmla="*/ 172 h 180"/>
                <a:gd name="T74" fmla="*/ 74 w 172"/>
                <a:gd name="T75" fmla="*/ 180 h 180"/>
                <a:gd name="T76" fmla="*/ 55 w 172"/>
                <a:gd name="T77" fmla="*/ 170 h 180"/>
                <a:gd name="T78" fmla="*/ 36 w 172"/>
                <a:gd name="T79" fmla="*/ 144 h 180"/>
                <a:gd name="T80" fmla="*/ 35 w 172"/>
                <a:gd name="T81" fmla="*/ 143 h 180"/>
                <a:gd name="T82" fmla="*/ 35 w 172"/>
                <a:gd name="T83" fmla="*/ 128 h 180"/>
                <a:gd name="T84" fmla="*/ 37 w 172"/>
                <a:gd name="T85" fmla="*/ 114 h 180"/>
                <a:gd name="T86" fmla="*/ 37 w 172"/>
                <a:gd name="T87" fmla="*/ 114 h 180"/>
                <a:gd name="T88" fmla="*/ 29 w 172"/>
                <a:gd name="T89" fmla="*/ 114 h 180"/>
                <a:gd name="T90" fmla="*/ 18 w 172"/>
                <a:gd name="T91" fmla="*/ 113 h 180"/>
                <a:gd name="T92" fmla="*/ 0 w 172"/>
                <a:gd name="T93" fmla="*/ 9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180">
                  <a:moveTo>
                    <a:pt x="167" y="131"/>
                  </a:moveTo>
                  <a:lnTo>
                    <a:pt x="167" y="136"/>
                  </a:lnTo>
                  <a:lnTo>
                    <a:pt x="168" y="143"/>
                  </a:lnTo>
                  <a:lnTo>
                    <a:pt x="166" y="136"/>
                  </a:lnTo>
                  <a:lnTo>
                    <a:pt x="167" y="131"/>
                  </a:lnTo>
                  <a:close/>
                  <a:moveTo>
                    <a:pt x="166" y="128"/>
                  </a:moveTo>
                  <a:lnTo>
                    <a:pt x="166" y="129"/>
                  </a:lnTo>
                  <a:lnTo>
                    <a:pt x="168" y="131"/>
                  </a:lnTo>
                  <a:lnTo>
                    <a:pt x="166" y="130"/>
                  </a:lnTo>
                  <a:lnTo>
                    <a:pt x="165" y="128"/>
                  </a:lnTo>
                  <a:lnTo>
                    <a:pt x="166" y="128"/>
                  </a:lnTo>
                  <a:close/>
                  <a:moveTo>
                    <a:pt x="0" y="95"/>
                  </a:moveTo>
                  <a:lnTo>
                    <a:pt x="1" y="90"/>
                  </a:lnTo>
                  <a:lnTo>
                    <a:pt x="8" y="84"/>
                  </a:lnTo>
                  <a:lnTo>
                    <a:pt x="14" y="71"/>
                  </a:lnTo>
                  <a:lnTo>
                    <a:pt x="24" y="67"/>
                  </a:lnTo>
                  <a:lnTo>
                    <a:pt x="28" y="62"/>
                  </a:lnTo>
                  <a:lnTo>
                    <a:pt x="28" y="62"/>
                  </a:lnTo>
                  <a:lnTo>
                    <a:pt x="29" y="60"/>
                  </a:lnTo>
                  <a:lnTo>
                    <a:pt x="29" y="60"/>
                  </a:lnTo>
                  <a:lnTo>
                    <a:pt x="30" y="58"/>
                  </a:lnTo>
                  <a:lnTo>
                    <a:pt x="38" y="62"/>
                  </a:lnTo>
                  <a:lnTo>
                    <a:pt x="45" y="59"/>
                  </a:lnTo>
                  <a:lnTo>
                    <a:pt x="58" y="52"/>
                  </a:lnTo>
                  <a:lnTo>
                    <a:pt x="57" y="50"/>
                  </a:lnTo>
                  <a:lnTo>
                    <a:pt x="59" y="51"/>
                  </a:lnTo>
                  <a:lnTo>
                    <a:pt x="59" y="48"/>
                  </a:lnTo>
                  <a:lnTo>
                    <a:pt x="62" y="48"/>
                  </a:lnTo>
                  <a:lnTo>
                    <a:pt x="65" y="51"/>
                  </a:lnTo>
                  <a:lnTo>
                    <a:pt x="67" y="49"/>
                  </a:lnTo>
                  <a:lnTo>
                    <a:pt x="69" y="51"/>
                  </a:lnTo>
                  <a:lnTo>
                    <a:pt x="68" y="53"/>
                  </a:lnTo>
                  <a:lnTo>
                    <a:pt x="68" y="53"/>
                  </a:lnTo>
                  <a:lnTo>
                    <a:pt x="68" y="54"/>
                  </a:lnTo>
                  <a:lnTo>
                    <a:pt x="68" y="54"/>
                  </a:lnTo>
                  <a:lnTo>
                    <a:pt x="70" y="57"/>
                  </a:lnTo>
                  <a:lnTo>
                    <a:pt x="79" y="57"/>
                  </a:lnTo>
                  <a:lnTo>
                    <a:pt x="90" y="49"/>
                  </a:lnTo>
                  <a:lnTo>
                    <a:pt x="89" y="35"/>
                  </a:lnTo>
                  <a:lnTo>
                    <a:pt x="88" y="28"/>
                  </a:lnTo>
                  <a:lnTo>
                    <a:pt x="89" y="24"/>
                  </a:lnTo>
                  <a:lnTo>
                    <a:pt x="93" y="22"/>
                  </a:lnTo>
                  <a:lnTo>
                    <a:pt x="93" y="13"/>
                  </a:lnTo>
                  <a:lnTo>
                    <a:pt x="99" y="7"/>
                  </a:lnTo>
                  <a:lnTo>
                    <a:pt x="101" y="6"/>
                  </a:lnTo>
                  <a:lnTo>
                    <a:pt x="103" y="9"/>
                  </a:lnTo>
                  <a:lnTo>
                    <a:pt x="113" y="1"/>
                  </a:lnTo>
                  <a:lnTo>
                    <a:pt x="113" y="1"/>
                  </a:lnTo>
                  <a:lnTo>
                    <a:pt x="115" y="1"/>
                  </a:lnTo>
                  <a:lnTo>
                    <a:pt x="115" y="1"/>
                  </a:lnTo>
                  <a:lnTo>
                    <a:pt x="120" y="0"/>
                  </a:lnTo>
                  <a:lnTo>
                    <a:pt x="127" y="1"/>
                  </a:lnTo>
                  <a:lnTo>
                    <a:pt x="128" y="5"/>
                  </a:lnTo>
                  <a:lnTo>
                    <a:pt x="137" y="12"/>
                  </a:lnTo>
                  <a:lnTo>
                    <a:pt x="137" y="12"/>
                  </a:lnTo>
                  <a:lnTo>
                    <a:pt x="139" y="23"/>
                  </a:lnTo>
                  <a:lnTo>
                    <a:pt x="137" y="30"/>
                  </a:lnTo>
                  <a:lnTo>
                    <a:pt x="138" y="33"/>
                  </a:lnTo>
                  <a:lnTo>
                    <a:pt x="130" y="41"/>
                  </a:lnTo>
                  <a:lnTo>
                    <a:pt x="132" y="42"/>
                  </a:lnTo>
                  <a:lnTo>
                    <a:pt x="131" y="52"/>
                  </a:lnTo>
                  <a:lnTo>
                    <a:pt x="142" y="54"/>
                  </a:lnTo>
                  <a:lnTo>
                    <a:pt x="144" y="60"/>
                  </a:lnTo>
                  <a:lnTo>
                    <a:pt x="142" y="71"/>
                  </a:lnTo>
                  <a:lnTo>
                    <a:pt x="137" y="79"/>
                  </a:lnTo>
                  <a:lnTo>
                    <a:pt x="137" y="85"/>
                  </a:lnTo>
                  <a:lnTo>
                    <a:pt x="149" y="108"/>
                  </a:lnTo>
                  <a:lnTo>
                    <a:pt x="157" y="116"/>
                  </a:lnTo>
                  <a:lnTo>
                    <a:pt x="162" y="119"/>
                  </a:lnTo>
                  <a:lnTo>
                    <a:pt x="164" y="118"/>
                  </a:lnTo>
                  <a:lnTo>
                    <a:pt x="164" y="118"/>
                  </a:lnTo>
                  <a:lnTo>
                    <a:pt x="166" y="125"/>
                  </a:lnTo>
                  <a:lnTo>
                    <a:pt x="162" y="122"/>
                  </a:lnTo>
                  <a:lnTo>
                    <a:pt x="160" y="127"/>
                  </a:lnTo>
                  <a:lnTo>
                    <a:pt x="156" y="131"/>
                  </a:lnTo>
                  <a:lnTo>
                    <a:pt x="154" y="134"/>
                  </a:lnTo>
                  <a:lnTo>
                    <a:pt x="160" y="143"/>
                  </a:lnTo>
                  <a:lnTo>
                    <a:pt x="167" y="147"/>
                  </a:lnTo>
                  <a:lnTo>
                    <a:pt x="169" y="143"/>
                  </a:lnTo>
                  <a:lnTo>
                    <a:pt x="171" y="146"/>
                  </a:lnTo>
                  <a:lnTo>
                    <a:pt x="172" y="146"/>
                  </a:lnTo>
                  <a:lnTo>
                    <a:pt x="168" y="150"/>
                  </a:lnTo>
                  <a:lnTo>
                    <a:pt x="162" y="152"/>
                  </a:lnTo>
                  <a:lnTo>
                    <a:pt x="158" y="154"/>
                  </a:lnTo>
                  <a:lnTo>
                    <a:pt x="156" y="153"/>
                  </a:lnTo>
                  <a:lnTo>
                    <a:pt x="152" y="154"/>
                  </a:lnTo>
                  <a:lnTo>
                    <a:pt x="148" y="157"/>
                  </a:lnTo>
                  <a:lnTo>
                    <a:pt x="143" y="156"/>
                  </a:lnTo>
                  <a:lnTo>
                    <a:pt x="143" y="155"/>
                  </a:lnTo>
                  <a:lnTo>
                    <a:pt x="145" y="155"/>
                  </a:lnTo>
                  <a:lnTo>
                    <a:pt x="142" y="154"/>
                  </a:lnTo>
                  <a:lnTo>
                    <a:pt x="142" y="153"/>
                  </a:lnTo>
                  <a:lnTo>
                    <a:pt x="142" y="151"/>
                  </a:lnTo>
                  <a:lnTo>
                    <a:pt x="140" y="151"/>
                  </a:lnTo>
                  <a:lnTo>
                    <a:pt x="141" y="153"/>
                  </a:lnTo>
                  <a:lnTo>
                    <a:pt x="138" y="153"/>
                  </a:lnTo>
                  <a:lnTo>
                    <a:pt x="137" y="154"/>
                  </a:lnTo>
                  <a:lnTo>
                    <a:pt x="132" y="153"/>
                  </a:lnTo>
                  <a:lnTo>
                    <a:pt x="128" y="155"/>
                  </a:lnTo>
                  <a:lnTo>
                    <a:pt x="127" y="157"/>
                  </a:lnTo>
                  <a:lnTo>
                    <a:pt x="128" y="160"/>
                  </a:lnTo>
                  <a:lnTo>
                    <a:pt x="123" y="158"/>
                  </a:lnTo>
                  <a:lnTo>
                    <a:pt x="122" y="157"/>
                  </a:lnTo>
                  <a:lnTo>
                    <a:pt x="118" y="154"/>
                  </a:lnTo>
                  <a:lnTo>
                    <a:pt x="114" y="153"/>
                  </a:lnTo>
                  <a:lnTo>
                    <a:pt x="113" y="156"/>
                  </a:lnTo>
                  <a:lnTo>
                    <a:pt x="106" y="155"/>
                  </a:lnTo>
                  <a:lnTo>
                    <a:pt x="98" y="162"/>
                  </a:lnTo>
                  <a:lnTo>
                    <a:pt x="92" y="165"/>
                  </a:lnTo>
                  <a:lnTo>
                    <a:pt x="89" y="173"/>
                  </a:lnTo>
                  <a:lnTo>
                    <a:pt x="85" y="172"/>
                  </a:lnTo>
                  <a:lnTo>
                    <a:pt x="81" y="176"/>
                  </a:lnTo>
                  <a:lnTo>
                    <a:pt x="78" y="176"/>
                  </a:lnTo>
                  <a:lnTo>
                    <a:pt x="74" y="180"/>
                  </a:lnTo>
                  <a:lnTo>
                    <a:pt x="74" y="180"/>
                  </a:lnTo>
                  <a:lnTo>
                    <a:pt x="63" y="171"/>
                  </a:lnTo>
                  <a:lnTo>
                    <a:pt x="55" y="170"/>
                  </a:lnTo>
                  <a:lnTo>
                    <a:pt x="55" y="172"/>
                  </a:lnTo>
                  <a:lnTo>
                    <a:pt x="52" y="169"/>
                  </a:lnTo>
                  <a:lnTo>
                    <a:pt x="36" y="144"/>
                  </a:lnTo>
                  <a:lnTo>
                    <a:pt x="36" y="144"/>
                  </a:lnTo>
                  <a:lnTo>
                    <a:pt x="35" y="143"/>
                  </a:lnTo>
                  <a:lnTo>
                    <a:pt x="35" y="143"/>
                  </a:lnTo>
                  <a:lnTo>
                    <a:pt x="35" y="137"/>
                  </a:lnTo>
                  <a:lnTo>
                    <a:pt x="36" y="133"/>
                  </a:lnTo>
                  <a:lnTo>
                    <a:pt x="35" y="128"/>
                  </a:lnTo>
                  <a:lnTo>
                    <a:pt x="36" y="119"/>
                  </a:lnTo>
                  <a:lnTo>
                    <a:pt x="38" y="116"/>
                  </a:lnTo>
                  <a:lnTo>
                    <a:pt x="37" y="114"/>
                  </a:lnTo>
                  <a:lnTo>
                    <a:pt x="37" y="114"/>
                  </a:lnTo>
                  <a:lnTo>
                    <a:pt x="37" y="114"/>
                  </a:lnTo>
                  <a:lnTo>
                    <a:pt x="37" y="114"/>
                  </a:lnTo>
                  <a:lnTo>
                    <a:pt x="35" y="114"/>
                  </a:lnTo>
                  <a:lnTo>
                    <a:pt x="33" y="115"/>
                  </a:lnTo>
                  <a:lnTo>
                    <a:pt x="29" y="114"/>
                  </a:lnTo>
                  <a:lnTo>
                    <a:pt x="27" y="114"/>
                  </a:lnTo>
                  <a:lnTo>
                    <a:pt x="23" y="111"/>
                  </a:lnTo>
                  <a:lnTo>
                    <a:pt x="18" y="113"/>
                  </a:lnTo>
                  <a:lnTo>
                    <a:pt x="10" y="106"/>
                  </a:lnTo>
                  <a:lnTo>
                    <a:pt x="5" y="98"/>
                  </a:lnTo>
                  <a:lnTo>
                    <a:pt x="0" y="9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4" name="Freeform 18">
              <a:extLst>
                <a:ext uri="{FF2B5EF4-FFF2-40B4-BE49-F238E27FC236}">
                  <a16:creationId xmlns:a16="http://schemas.microsoft.com/office/drawing/2014/main" id="{C14AD3BB-C2EA-4720-B5F5-B291B81DBE00}"/>
                </a:ext>
              </a:extLst>
            </p:cNvPr>
            <p:cNvSpPr>
              <a:spLocks/>
            </p:cNvSpPr>
            <p:nvPr/>
          </p:nvSpPr>
          <p:spPr bwMode="auto">
            <a:xfrm>
              <a:off x="10666413" y="2305050"/>
              <a:ext cx="292100" cy="311150"/>
            </a:xfrm>
            <a:custGeom>
              <a:avLst/>
              <a:gdLst>
                <a:gd name="T0" fmla="*/ 92 w 184"/>
                <a:gd name="T1" fmla="*/ 8 h 196"/>
                <a:gd name="T2" fmla="*/ 102 w 184"/>
                <a:gd name="T3" fmla="*/ 2 h 196"/>
                <a:gd name="T4" fmla="*/ 116 w 184"/>
                <a:gd name="T5" fmla="*/ 17 h 196"/>
                <a:gd name="T6" fmla="*/ 109 w 184"/>
                <a:gd name="T7" fmla="*/ 37 h 196"/>
                <a:gd name="T8" fmla="*/ 128 w 184"/>
                <a:gd name="T9" fmla="*/ 27 h 196"/>
                <a:gd name="T10" fmla="*/ 140 w 184"/>
                <a:gd name="T11" fmla="*/ 40 h 196"/>
                <a:gd name="T12" fmla="*/ 154 w 184"/>
                <a:gd name="T13" fmla="*/ 45 h 196"/>
                <a:gd name="T14" fmla="*/ 166 w 184"/>
                <a:gd name="T15" fmla="*/ 50 h 196"/>
                <a:gd name="T16" fmla="*/ 183 w 184"/>
                <a:gd name="T17" fmla="*/ 53 h 196"/>
                <a:gd name="T18" fmla="*/ 174 w 184"/>
                <a:gd name="T19" fmla="*/ 58 h 196"/>
                <a:gd name="T20" fmla="*/ 171 w 184"/>
                <a:gd name="T21" fmla="*/ 73 h 196"/>
                <a:gd name="T22" fmla="*/ 163 w 184"/>
                <a:gd name="T23" fmla="*/ 80 h 196"/>
                <a:gd name="T24" fmla="*/ 151 w 184"/>
                <a:gd name="T25" fmla="*/ 93 h 196"/>
                <a:gd name="T26" fmla="*/ 139 w 184"/>
                <a:gd name="T27" fmla="*/ 100 h 196"/>
                <a:gd name="T28" fmla="*/ 134 w 184"/>
                <a:gd name="T29" fmla="*/ 107 h 196"/>
                <a:gd name="T30" fmla="*/ 125 w 184"/>
                <a:gd name="T31" fmla="*/ 111 h 196"/>
                <a:gd name="T32" fmla="*/ 121 w 184"/>
                <a:gd name="T33" fmla="*/ 132 h 196"/>
                <a:gd name="T34" fmla="*/ 112 w 184"/>
                <a:gd name="T35" fmla="*/ 153 h 196"/>
                <a:gd name="T36" fmla="*/ 119 w 184"/>
                <a:gd name="T37" fmla="*/ 174 h 196"/>
                <a:gd name="T38" fmla="*/ 123 w 184"/>
                <a:gd name="T39" fmla="*/ 174 h 196"/>
                <a:gd name="T40" fmla="*/ 116 w 184"/>
                <a:gd name="T41" fmla="*/ 192 h 196"/>
                <a:gd name="T42" fmla="*/ 102 w 184"/>
                <a:gd name="T43" fmla="*/ 195 h 196"/>
                <a:gd name="T44" fmla="*/ 98 w 184"/>
                <a:gd name="T45" fmla="*/ 196 h 196"/>
                <a:gd name="T46" fmla="*/ 76 w 184"/>
                <a:gd name="T47" fmla="*/ 184 h 196"/>
                <a:gd name="T48" fmla="*/ 67 w 184"/>
                <a:gd name="T49" fmla="*/ 183 h 196"/>
                <a:gd name="T50" fmla="*/ 70 w 184"/>
                <a:gd name="T51" fmla="*/ 163 h 196"/>
                <a:gd name="T52" fmla="*/ 83 w 184"/>
                <a:gd name="T53" fmla="*/ 164 h 196"/>
                <a:gd name="T54" fmla="*/ 83 w 184"/>
                <a:gd name="T55" fmla="*/ 157 h 196"/>
                <a:gd name="T56" fmla="*/ 67 w 184"/>
                <a:gd name="T57" fmla="*/ 148 h 196"/>
                <a:gd name="T58" fmla="*/ 61 w 184"/>
                <a:gd name="T59" fmla="*/ 142 h 196"/>
                <a:gd name="T60" fmla="*/ 56 w 184"/>
                <a:gd name="T61" fmla="*/ 137 h 196"/>
                <a:gd name="T62" fmla="*/ 45 w 184"/>
                <a:gd name="T63" fmla="*/ 136 h 196"/>
                <a:gd name="T64" fmla="*/ 41 w 184"/>
                <a:gd name="T65" fmla="*/ 126 h 196"/>
                <a:gd name="T66" fmla="*/ 30 w 184"/>
                <a:gd name="T67" fmla="*/ 126 h 196"/>
                <a:gd name="T68" fmla="*/ 23 w 184"/>
                <a:gd name="T69" fmla="*/ 121 h 196"/>
                <a:gd name="T70" fmla="*/ 22 w 184"/>
                <a:gd name="T71" fmla="*/ 119 h 196"/>
                <a:gd name="T72" fmla="*/ 17 w 184"/>
                <a:gd name="T73" fmla="*/ 118 h 196"/>
                <a:gd name="T74" fmla="*/ 16 w 184"/>
                <a:gd name="T75" fmla="*/ 121 h 196"/>
                <a:gd name="T76" fmla="*/ 8 w 184"/>
                <a:gd name="T77" fmla="*/ 116 h 196"/>
                <a:gd name="T78" fmla="*/ 8 w 184"/>
                <a:gd name="T79" fmla="*/ 99 h 196"/>
                <a:gd name="T80" fmla="*/ 0 w 184"/>
                <a:gd name="T81" fmla="*/ 97 h 196"/>
                <a:gd name="T82" fmla="*/ 12 w 184"/>
                <a:gd name="T83" fmla="*/ 93 h 196"/>
                <a:gd name="T84" fmla="*/ 21 w 184"/>
                <a:gd name="T85" fmla="*/ 91 h 196"/>
                <a:gd name="T86" fmla="*/ 19 w 184"/>
                <a:gd name="T87" fmla="*/ 81 h 196"/>
                <a:gd name="T88" fmla="*/ 26 w 184"/>
                <a:gd name="T89" fmla="*/ 60 h 196"/>
                <a:gd name="T90" fmla="*/ 27 w 184"/>
                <a:gd name="T91" fmla="*/ 59 h 196"/>
                <a:gd name="T92" fmla="*/ 39 w 184"/>
                <a:gd name="T93" fmla="*/ 53 h 196"/>
                <a:gd name="T94" fmla="*/ 49 w 184"/>
                <a:gd name="T95" fmla="*/ 45 h 196"/>
                <a:gd name="T96" fmla="*/ 50 w 184"/>
                <a:gd name="T97" fmla="*/ 36 h 196"/>
                <a:gd name="T98" fmla="*/ 61 w 184"/>
                <a:gd name="T99" fmla="*/ 25 h 196"/>
                <a:gd name="T100" fmla="*/ 65 w 184"/>
                <a:gd name="T101" fmla="*/ 11 h 196"/>
                <a:gd name="T102" fmla="*/ 68 w 184"/>
                <a:gd name="T103" fmla="*/ 12 h 196"/>
                <a:gd name="T104" fmla="*/ 73 w 184"/>
                <a:gd name="T105" fmla="*/ 5 h 196"/>
                <a:gd name="T106" fmla="*/ 75 w 184"/>
                <a:gd name="T107" fmla="*/ 3 h 196"/>
                <a:gd name="T108" fmla="*/ 80 w 184"/>
                <a:gd name="T109" fmla="*/ 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6">
                  <a:moveTo>
                    <a:pt x="88" y="0"/>
                  </a:moveTo>
                  <a:lnTo>
                    <a:pt x="90" y="1"/>
                  </a:lnTo>
                  <a:lnTo>
                    <a:pt x="90" y="4"/>
                  </a:lnTo>
                  <a:lnTo>
                    <a:pt x="92" y="8"/>
                  </a:lnTo>
                  <a:lnTo>
                    <a:pt x="95" y="9"/>
                  </a:lnTo>
                  <a:lnTo>
                    <a:pt x="98" y="5"/>
                  </a:lnTo>
                  <a:lnTo>
                    <a:pt x="97" y="3"/>
                  </a:lnTo>
                  <a:lnTo>
                    <a:pt x="102" y="2"/>
                  </a:lnTo>
                  <a:lnTo>
                    <a:pt x="108" y="6"/>
                  </a:lnTo>
                  <a:lnTo>
                    <a:pt x="113" y="6"/>
                  </a:lnTo>
                  <a:lnTo>
                    <a:pt x="116" y="8"/>
                  </a:lnTo>
                  <a:lnTo>
                    <a:pt x="116" y="17"/>
                  </a:lnTo>
                  <a:lnTo>
                    <a:pt x="114" y="19"/>
                  </a:lnTo>
                  <a:lnTo>
                    <a:pt x="113" y="26"/>
                  </a:lnTo>
                  <a:lnTo>
                    <a:pt x="106" y="31"/>
                  </a:lnTo>
                  <a:lnTo>
                    <a:pt x="109" y="37"/>
                  </a:lnTo>
                  <a:lnTo>
                    <a:pt x="119" y="40"/>
                  </a:lnTo>
                  <a:lnTo>
                    <a:pt x="119" y="30"/>
                  </a:lnTo>
                  <a:lnTo>
                    <a:pt x="122" y="28"/>
                  </a:lnTo>
                  <a:lnTo>
                    <a:pt x="128" y="27"/>
                  </a:lnTo>
                  <a:lnTo>
                    <a:pt x="124" y="34"/>
                  </a:lnTo>
                  <a:lnTo>
                    <a:pt x="128" y="38"/>
                  </a:lnTo>
                  <a:lnTo>
                    <a:pt x="134" y="36"/>
                  </a:lnTo>
                  <a:lnTo>
                    <a:pt x="140" y="40"/>
                  </a:lnTo>
                  <a:lnTo>
                    <a:pt x="141" y="43"/>
                  </a:lnTo>
                  <a:lnTo>
                    <a:pt x="144" y="40"/>
                  </a:lnTo>
                  <a:lnTo>
                    <a:pt x="147" y="44"/>
                  </a:lnTo>
                  <a:lnTo>
                    <a:pt x="154" y="45"/>
                  </a:lnTo>
                  <a:lnTo>
                    <a:pt x="156" y="48"/>
                  </a:lnTo>
                  <a:lnTo>
                    <a:pt x="161" y="50"/>
                  </a:lnTo>
                  <a:lnTo>
                    <a:pt x="165" y="49"/>
                  </a:lnTo>
                  <a:lnTo>
                    <a:pt x="166" y="50"/>
                  </a:lnTo>
                  <a:lnTo>
                    <a:pt x="175" y="51"/>
                  </a:lnTo>
                  <a:lnTo>
                    <a:pt x="181" y="49"/>
                  </a:lnTo>
                  <a:lnTo>
                    <a:pt x="183" y="52"/>
                  </a:lnTo>
                  <a:lnTo>
                    <a:pt x="183" y="53"/>
                  </a:lnTo>
                  <a:lnTo>
                    <a:pt x="184" y="55"/>
                  </a:lnTo>
                  <a:lnTo>
                    <a:pt x="184" y="55"/>
                  </a:lnTo>
                  <a:lnTo>
                    <a:pt x="178" y="55"/>
                  </a:lnTo>
                  <a:lnTo>
                    <a:pt x="174" y="58"/>
                  </a:lnTo>
                  <a:lnTo>
                    <a:pt x="174" y="63"/>
                  </a:lnTo>
                  <a:lnTo>
                    <a:pt x="170" y="65"/>
                  </a:lnTo>
                  <a:lnTo>
                    <a:pt x="170" y="72"/>
                  </a:lnTo>
                  <a:lnTo>
                    <a:pt x="171" y="73"/>
                  </a:lnTo>
                  <a:lnTo>
                    <a:pt x="169" y="78"/>
                  </a:lnTo>
                  <a:lnTo>
                    <a:pt x="166" y="78"/>
                  </a:lnTo>
                  <a:lnTo>
                    <a:pt x="166" y="80"/>
                  </a:lnTo>
                  <a:lnTo>
                    <a:pt x="163" y="80"/>
                  </a:lnTo>
                  <a:lnTo>
                    <a:pt x="158" y="86"/>
                  </a:lnTo>
                  <a:lnTo>
                    <a:pt x="153" y="86"/>
                  </a:lnTo>
                  <a:lnTo>
                    <a:pt x="151" y="88"/>
                  </a:lnTo>
                  <a:lnTo>
                    <a:pt x="151" y="93"/>
                  </a:lnTo>
                  <a:lnTo>
                    <a:pt x="139" y="93"/>
                  </a:lnTo>
                  <a:lnTo>
                    <a:pt x="139" y="98"/>
                  </a:lnTo>
                  <a:lnTo>
                    <a:pt x="137" y="98"/>
                  </a:lnTo>
                  <a:lnTo>
                    <a:pt x="139" y="100"/>
                  </a:lnTo>
                  <a:lnTo>
                    <a:pt x="134" y="103"/>
                  </a:lnTo>
                  <a:lnTo>
                    <a:pt x="134" y="107"/>
                  </a:lnTo>
                  <a:lnTo>
                    <a:pt x="134" y="107"/>
                  </a:lnTo>
                  <a:lnTo>
                    <a:pt x="134" y="107"/>
                  </a:lnTo>
                  <a:lnTo>
                    <a:pt x="134" y="107"/>
                  </a:lnTo>
                  <a:lnTo>
                    <a:pt x="132" y="108"/>
                  </a:lnTo>
                  <a:lnTo>
                    <a:pt x="128" y="106"/>
                  </a:lnTo>
                  <a:lnTo>
                    <a:pt x="125" y="111"/>
                  </a:lnTo>
                  <a:lnTo>
                    <a:pt x="127" y="117"/>
                  </a:lnTo>
                  <a:lnTo>
                    <a:pt x="120" y="125"/>
                  </a:lnTo>
                  <a:lnTo>
                    <a:pt x="118" y="131"/>
                  </a:lnTo>
                  <a:lnTo>
                    <a:pt x="121" y="132"/>
                  </a:lnTo>
                  <a:lnTo>
                    <a:pt x="121" y="135"/>
                  </a:lnTo>
                  <a:lnTo>
                    <a:pt x="114" y="143"/>
                  </a:lnTo>
                  <a:lnTo>
                    <a:pt x="114" y="145"/>
                  </a:lnTo>
                  <a:lnTo>
                    <a:pt x="112" y="153"/>
                  </a:lnTo>
                  <a:lnTo>
                    <a:pt x="114" y="159"/>
                  </a:lnTo>
                  <a:lnTo>
                    <a:pt x="114" y="166"/>
                  </a:lnTo>
                  <a:lnTo>
                    <a:pt x="117" y="169"/>
                  </a:lnTo>
                  <a:lnTo>
                    <a:pt x="119" y="174"/>
                  </a:lnTo>
                  <a:lnTo>
                    <a:pt x="122" y="174"/>
                  </a:lnTo>
                  <a:lnTo>
                    <a:pt x="122" y="174"/>
                  </a:lnTo>
                  <a:lnTo>
                    <a:pt x="123" y="174"/>
                  </a:lnTo>
                  <a:lnTo>
                    <a:pt x="123" y="174"/>
                  </a:lnTo>
                  <a:lnTo>
                    <a:pt x="124" y="178"/>
                  </a:lnTo>
                  <a:lnTo>
                    <a:pt x="120" y="181"/>
                  </a:lnTo>
                  <a:lnTo>
                    <a:pt x="115" y="189"/>
                  </a:lnTo>
                  <a:lnTo>
                    <a:pt x="116" y="192"/>
                  </a:lnTo>
                  <a:lnTo>
                    <a:pt x="113" y="195"/>
                  </a:lnTo>
                  <a:lnTo>
                    <a:pt x="104" y="194"/>
                  </a:lnTo>
                  <a:lnTo>
                    <a:pt x="104" y="194"/>
                  </a:lnTo>
                  <a:lnTo>
                    <a:pt x="102" y="195"/>
                  </a:lnTo>
                  <a:lnTo>
                    <a:pt x="102" y="195"/>
                  </a:lnTo>
                  <a:lnTo>
                    <a:pt x="100" y="196"/>
                  </a:lnTo>
                  <a:lnTo>
                    <a:pt x="100" y="196"/>
                  </a:lnTo>
                  <a:lnTo>
                    <a:pt x="98" y="196"/>
                  </a:lnTo>
                  <a:lnTo>
                    <a:pt x="98" y="196"/>
                  </a:lnTo>
                  <a:lnTo>
                    <a:pt x="88" y="188"/>
                  </a:lnTo>
                  <a:lnTo>
                    <a:pt x="81" y="190"/>
                  </a:lnTo>
                  <a:lnTo>
                    <a:pt x="76" y="184"/>
                  </a:lnTo>
                  <a:lnTo>
                    <a:pt x="69" y="184"/>
                  </a:lnTo>
                  <a:lnTo>
                    <a:pt x="68" y="183"/>
                  </a:lnTo>
                  <a:lnTo>
                    <a:pt x="68" y="183"/>
                  </a:lnTo>
                  <a:lnTo>
                    <a:pt x="67" y="183"/>
                  </a:lnTo>
                  <a:lnTo>
                    <a:pt x="62" y="179"/>
                  </a:lnTo>
                  <a:lnTo>
                    <a:pt x="61" y="175"/>
                  </a:lnTo>
                  <a:lnTo>
                    <a:pt x="63" y="172"/>
                  </a:lnTo>
                  <a:lnTo>
                    <a:pt x="70" y="163"/>
                  </a:lnTo>
                  <a:lnTo>
                    <a:pt x="74" y="164"/>
                  </a:lnTo>
                  <a:lnTo>
                    <a:pt x="76" y="163"/>
                  </a:lnTo>
                  <a:lnTo>
                    <a:pt x="81" y="165"/>
                  </a:lnTo>
                  <a:lnTo>
                    <a:pt x="83" y="164"/>
                  </a:lnTo>
                  <a:lnTo>
                    <a:pt x="85" y="163"/>
                  </a:lnTo>
                  <a:lnTo>
                    <a:pt x="83" y="159"/>
                  </a:lnTo>
                  <a:lnTo>
                    <a:pt x="85" y="157"/>
                  </a:lnTo>
                  <a:lnTo>
                    <a:pt x="83" y="157"/>
                  </a:lnTo>
                  <a:lnTo>
                    <a:pt x="81" y="155"/>
                  </a:lnTo>
                  <a:lnTo>
                    <a:pt x="71" y="152"/>
                  </a:lnTo>
                  <a:lnTo>
                    <a:pt x="70" y="149"/>
                  </a:lnTo>
                  <a:lnTo>
                    <a:pt x="67" y="148"/>
                  </a:lnTo>
                  <a:lnTo>
                    <a:pt x="67" y="149"/>
                  </a:lnTo>
                  <a:lnTo>
                    <a:pt x="65" y="149"/>
                  </a:lnTo>
                  <a:lnTo>
                    <a:pt x="65" y="144"/>
                  </a:lnTo>
                  <a:lnTo>
                    <a:pt x="61" y="142"/>
                  </a:lnTo>
                  <a:lnTo>
                    <a:pt x="61" y="138"/>
                  </a:lnTo>
                  <a:lnTo>
                    <a:pt x="59" y="139"/>
                  </a:lnTo>
                  <a:lnTo>
                    <a:pt x="58" y="137"/>
                  </a:lnTo>
                  <a:lnTo>
                    <a:pt x="56" y="137"/>
                  </a:lnTo>
                  <a:lnTo>
                    <a:pt x="55" y="135"/>
                  </a:lnTo>
                  <a:lnTo>
                    <a:pt x="52" y="133"/>
                  </a:lnTo>
                  <a:lnTo>
                    <a:pt x="50" y="132"/>
                  </a:lnTo>
                  <a:lnTo>
                    <a:pt x="45" y="136"/>
                  </a:lnTo>
                  <a:lnTo>
                    <a:pt x="42" y="136"/>
                  </a:lnTo>
                  <a:lnTo>
                    <a:pt x="44" y="132"/>
                  </a:lnTo>
                  <a:lnTo>
                    <a:pt x="40" y="128"/>
                  </a:lnTo>
                  <a:lnTo>
                    <a:pt x="41" y="126"/>
                  </a:lnTo>
                  <a:lnTo>
                    <a:pt x="36" y="126"/>
                  </a:lnTo>
                  <a:lnTo>
                    <a:pt x="34" y="127"/>
                  </a:lnTo>
                  <a:lnTo>
                    <a:pt x="32" y="126"/>
                  </a:lnTo>
                  <a:lnTo>
                    <a:pt x="30" y="126"/>
                  </a:lnTo>
                  <a:lnTo>
                    <a:pt x="30" y="125"/>
                  </a:lnTo>
                  <a:lnTo>
                    <a:pt x="26" y="124"/>
                  </a:lnTo>
                  <a:lnTo>
                    <a:pt x="27" y="122"/>
                  </a:lnTo>
                  <a:lnTo>
                    <a:pt x="23" y="121"/>
                  </a:lnTo>
                  <a:lnTo>
                    <a:pt x="22" y="121"/>
                  </a:lnTo>
                  <a:lnTo>
                    <a:pt x="22" y="121"/>
                  </a:lnTo>
                  <a:lnTo>
                    <a:pt x="22" y="119"/>
                  </a:lnTo>
                  <a:lnTo>
                    <a:pt x="22" y="119"/>
                  </a:lnTo>
                  <a:lnTo>
                    <a:pt x="21" y="119"/>
                  </a:lnTo>
                  <a:lnTo>
                    <a:pt x="21" y="120"/>
                  </a:lnTo>
                  <a:lnTo>
                    <a:pt x="17" y="118"/>
                  </a:lnTo>
                  <a:lnTo>
                    <a:pt x="17" y="118"/>
                  </a:lnTo>
                  <a:lnTo>
                    <a:pt x="16" y="119"/>
                  </a:lnTo>
                  <a:lnTo>
                    <a:pt x="16" y="119"/>
                  </a:lnTo>
                  <a:lnTo>
                    <a:pt x="17" y="121"/>
                  </a:lnTo>
                  <a:lnTo>
                    <a:pt x="16" y="121"/>
                  </a:lnTo>
                  <a:lnTo>
                    <a:pt x="15" y="119"/>
                  </a:lnTo>
                  <a:lnTo>
                    <a:pt x="10" y="118"/>
                  </a:lnTo>
                  <a:lnTo>
                    <a:pt x="8" y="116"/>
                  </a:lnTo>
                  <a:lnTo>
                    <a:pt x="8" y="116"/>
                  </a:lnTo>
                  <a:lnTo>
                    <a:pt x="8" y="112"/>
                  </a:lnTo>
                  <a:lnTo>
                    <a:pt x="11" y="112"/>
                  </a:lnTo>
                  <a:lnTo>
                    <a:pt x="11" y="100"/>
                  </a:lnTo>
                  <a:lnTo>
                    <a:pt x="8" y="99"/>
                  </a:lnTo>
                  <a:lnTo>
                    <a:pt x="5" y="105"/>
                  </a:lnTo>
                  <a:lnTo>
                    <a:pt x="4" y="102"/>
                  </a:lnTo>
                  <a:lnTo>
                    <a:pt x="1" y="102"/>
                  </a:lnTo>
                  <a:lnTo>
                    <a:pt x="0" y="97"/>
                  </a:lnTo>
                  <a:lnTo>
                    <a:pt x="2" y="98"/>
                  </a:lnTo>
                  <a:lnTo>
                    <a:pt x="5" y="93"/>
                  </a:lnTo>
                  <a:lnTo>
                    <a:pt x="9" y="92"/>
                  </a:lnTo>
                  <a:lnTo>
                    <a:pt x="12" y="93"/>
                  </a:lnTo>
                  <a:lnTo>
                    <a:pt x="13" y="94"/>
                  </a:lnTo>
                  <a:lnTo>
                    <a:pt x="12" y="95"/>
                  </a:lnTo>
                  <a:lnTo>
                    <a:pt x="21" y="93"/>
                  </a:lnTo>
                  <a:lnTo>
                    <a:pt x="21" y="91"/>
                  </a:lnTo>
                  <a:lnTo>
                    <a:pt x="21" y="89"/>
                  </a:lnTo>
                  <a:lnTo>
                    <a:pt x="20" y="90"/>
                  </a:lnTo>
                  <a:lnTo>
                    <a:pt x="18" y="83"/>
                  </a:lnTo>
                  <a:lnTo>
                    <a:pt x="19" y="81"/>
                  </a:lnTo>
                  <a:lnTo>
                    <a:pt x="25" y="79"/>
                  </a:lnTo>
                  <a:lnTo>
                    <a:pt x="22" y="74"/>
                  </a:lnTo>
                  <a:lnTo>
                    <a:pt x="27" y="66"/>
                  </a:lnTo>
                  <a:lnTo>
                    <a:pt x="26" y="60"/>
                  </a:lnTo>
                  <a:lnTo>
                    <a:pt x="26" y="60"/>
                  </a:lnTo>
                  <a:lnTo>
                    <a:pt x="26" y="59"/>
                  </a:lnTo>
                  <a:lnTo>
                    <a:pt x="26" y="59"/>
                  </a:lnTo>
                  <a:lnTo>
                    <a:pt x="27" y="59"/>
                  </a:lnTo>
                  <a:lnTo>
                    <a:pt x="27" y="54"/>
                  </a:lnTo>
                  <a:lnTo>
                    <a:pt x="30" y="51"/>
                  </a:lnTo>
                  <a:lnTo>
                    <a:pt x="33" y="53"/>
                  </a:lnTo>
                  <a:lnTo>
                    <a:pt x="39" y="53"/>
                  </a:lnTo>
                  <a:lnTo>
                    <a:pt x="41" y="51"/>
                  </a:lnTo>
                  <a:lnTo>
                    <a:pt x="42" y="48"/>
                  </a:lnTo>
                  <a:lnTo>
                    <a:pt x="48" y="47"/>
                  </a:lnTo>
                  <a:lnTo>
                    <a:pt x="49" y="45"/>
                  </a:lnTo>
                  <a:lnTo>
                    <a:pt x="47" y="40"/>
                  </a:lnTo>
                  <a:lnTo>
                    <a:pt x="50" y="37"/>
                  </a:lnTo>
                  <a:lnTo>
                    <a:pt x="50" y="37"/>
                  </a:lnTo>
                  <a:lnTo>
                    <a:pt x="50" y="36"/>
                  </a:lnTo>
                  <a:lnTo>
                    <a:pt x="50" y="36"/>
                  </a:lnTo>
                  <a:lnTo>
                    <a:pt x="51" y="34"/>
                  </a:lnTo>
                  <a:lnTo>
                    <a:pt x="57" y="30"/>
                  </a:lnTo>
                  <a:lnTo>
                    <a:pt x="61" y="25"/>
                  </a:lnTo>
                  <a:lnTo>
                    <a:pt x="60" y="22"/>
                  </a:lnTo>
                  <a:lnTo>
                    <a:pt x="61" y="12"/>
                  </a:lnTo>
                  <a:lnTo>
                    <a:pt x="64" y="15"/>
                  </a:lnTo>
                  <a:lnTo>
                    <a:pt x="65" y="11"/>
                  </a:lnTo>
                  <a:lnTo>
                    <a:pt x="66" y="14"/>
                  </a:lnTo>
                  <a:lnTo>
                    <a:pt x="67" y="12"/>
                  </a:lnTo>
                  <a:lnTo>
                    <a:pt x="67" y="12"/>
                  </a:lnTo>
                  <a:lnTo>
                    <a:pt x="68" y="12"/>
                  </a:lnTo>
                  <a:lnTo>
                    <a:pt x="68" y="12"/>
                  </a:lnTo>
                  <a:lnTo>
                    <a:pt x="73" y="9"/>
                  </a:lnTo>
                  <a:lnTo>
                    <a:pt x="73" y="5"/>
                  </a:lnTo>
                  <a:lnTo>
                    <a:pt x="73" y="5"/>
                  </a:lnTo>
                  <a:lnTo>
                    <a:pt x="75" y="4"/>
                  </a:lnTo>
                  <a:lnTo>
                    <a:pt x="75" y="4"/>
                  </a:lnTo>
                  <a:lnTo>
                    <a:pt x="75" y="3"/>
                  </a:lnTo>
                  <a:lnTo>
                    <a:pt x="75" y="3"/>
                  </a:lnTo>
                  <a:lnTo>
                    <a:pt x="76" y="3"/>
                  </a:lnTo>
                  <a:lnTo>
                    <a:pt x="76" y="3"/>
                  </a:lnTo>
                  <a:lnTo>
                    <a:pt x="80" y="2"/>
                  </a:lnTo>
                  <a:lnTo>
                    <a:pt x="80" y="2"/>
                  </a:lnTo>
                  <a:lnTo>
                    <a:pt x="84" y="0"/>
                  </a:lnTo>
                  <a:lnTo>
                    <a:pt x="8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5" name="Freeform 19">
              <a:extLst>
                <a:ext uri="{FF2B5EF4-FFF2-40B4-BE49-F238E27FC236}">
                  <a16:creationId xmlns:a16="http://schemas.microsoft.com/office/drawing/2014/main" id="{69ACE7CE-B520-4C95-BA7F-BD158EC5DD4A}"/>
                </a:ext>
              </a:extLst>
            </p:cNvPr>
            <p:cNvSpPr>
              <a:spLocks noEditPoints="1"/>
            </p:cNvSpPr>
            <p:nvPr/>
          </p:nvSpPr>
          <p:spPr bwMode="auto">
            <a:xfrm>
              <a:off x="11277600" y="3011488"/>
              <a:ext cx="512763" cy="304800"/>
            </a:xfrm>
            <a:custGeom>
              <a:avLst/>
              <a:gdLst>
                <a:gd name="T0" fmla="*/ 32 w 323"/>
                <a:gd name="T1" fmla="*/ 187 h 192"/>
                <a:gd name="T2" fmla="*/ 33 w 323"/>
                <a:gd name="T3" fmla="*/ 191 h 192"/>
                <a:gd name="T4" fmla="*/ 19 w 323"/>
                <a:gd name="T5" fmla="*/ 180 h 192"/>
                <a:gd name="T6" fmla="*/ 22 w 323"/>
                <a:gd name="T7" fmla="*/ 172 h 192"/>
                <a:gd name="T8" fmla="*/ 36 w 323"/>
                <a:gd name="T9" fmla="*/ 132 h 192"/>
                <a:gd name="T10" fmla="*/ 39 w 323"/>
                <a:gd name="T11" fmla="*/ 136 h 192"/>
                <a:gd name="T12" fmla="*/ 33 w 323"/>
                <a:gd name="T13" fmla="*/ 150 h 192"/>
                <a:gd name="T14" fmla="*/ 26 w 323"/>
                <a:gd name="T15" fmla="*/ 155 h 192"/>
                <a:gd name="T16" fmla="*/ 20 w 323"/>
                <a:gd name="T17" fmla="*/ 161 h 192"/>
                <a:gd name="T18" fmla="*/ 12 w 323"/>
                <a:gd name="T19" fmla="*/ 163 h 192"/>
                <a:gd name="T20" fmla="*/ 4 w 323"/>
                <a:gd name="T21" fmla="*/ 163 h 192"/>
                <a:gd name="T22" fmla="*/ 2 w 323"/>
                <a:gd name="T23" fmla="*/ 148 h 192"/>
                <a:gd name="T24" fmla="*/ 8 w 323"/>
                <a:gd name="T25" fmla="*/ 140 h 192"/>
                <a:gd name="T26" fmla="*/ 22 w 323"/>
                <a:gd name="T27" fmla="*/ 135 h 192"/>
                <a:gd name="T28" fmla="*/ 31 w 323"/>
                <a:gd name="T29" fmla="*/ 130 h 192"/>
                <a:gd name="T30" fmla="*/ 181 w 323"/>
                <a:gd name="T31" fmla="*/ 128 h 192"/>
                <a:gd name="T32" fmla="*/ 180 w 323"/>
                <a:gd name="T33" fmla="*/ 125 h 192"/>
                <a:gd name="T34" fmla="*/ 116 w 323"/>
                <a:gd name="T35" fmla="*/ 67 h 192"/>
                <a:gd name="T36" fmla="*/ 197 w 323"/>
                <a:gd name="T37" fmla="*/ 25 h 192"/>
                <a:gd name="T38" fmla="*/ 207 w 323"/>
                <a:gd name="T39" fmla="*/ 26 h 192"/>
                <a:gd name="T40" fmla="*/ 199 w 323"/>
                <a:gd name="T41" fmla="*/ 38 h 192"/>
                <a:gd name="T42" fmla="*/ 222 w 323"/>
                <a:gd name="T43" fmla="*/ 39 h 192"/>
                <a:gd name="T44" fmla="*/ 233 w 323"/>
                <a:gd name="T45" fmla="*/ 51 h 192"/>
                <a:gd name="T46" fmla="*/ 227 w 323"/>
                <a:gd name="T47" fmla="*/ 62 h 192"/>
                <a:gd name="T48" fmla="*/ 220 w 323"/>
                <a:gd name="T49" fmla="*/ 73 h 192"/>
                <a:gd name="T50" fmla="*/ 214 w 323"/>
                <a:gd name="T51" fmla="*/ 90 h 192"/>
                <a:gd name="T52" fmla="*/ 204 w 323"/>
                <a:gd name="T53" fmla="*/ 101 h 192"/>
                <a:gd name="T54" fmla="*/ 184 w 323"/>
                <a:gd name="T55" fmla="*/ 103 h 192"/>
                <a:gd name="T56" fmla="*/ 174 w 323"/>
                <a:gd name="T57" fmla="*/ 97 h 192"/>
                <a:gd name="T58" fmla="*/ 159 w 323"/>
                <a:gd name="T59" fmla="*/ 91 h 192"/>
                <a:gd name="T60" fmla="*/ 147 w 323"/>
                <a:gd name="T61" fmla="*/ 70 h 192"/>
                <a:gd name="T62" fmla="*/ 147 w 323"/>
                <a:gd name="T63" fmla="*/ 73 h 192"/>
                <a:gd name="T64" fmla="*/ 137 w 323"/>
                <a:gd name="T65" fmla="*/ 77 h 192"/>
                <a:gd name="T66" fmla="*/ 129 w 323"/>
                <a:gd name="T67" fmla="*/ 77 h 192"/>
                <a:gd name="T68" fmla="*/ 124 w 323"/>
                <a:gd name="T69" fmla="*/ 73 h 192"/>
                <a:gd name="T70" fmla="*/ 121 w 323"/>
                <a:gd name="T71" fmla="*/ 73 h 192"/>
                <a:gd name="T72" fmla="*/ 140 w 323"/>
                <a:gd name="T73" fmla="*/ 51 h 192"/>
                <a:gd name="T74" fmla="*/ 153 w 323"/>
                <a:gd name="T75" fmla="*/ 38 h 192"/>
                <a:gd name="T76" fmla="*/ 170 w 323"/>
                <a:gd name="T77" fmla="*/ 30 h 192"/>
                <a:gd name="T78" fmla="*/ 190 w 323"/>
                <a:gd name="T79" fmla="*/ 20 h 192"/>
                <a:gd name="T80" fmla="*/ 198 w 323"/>
                <a:gd name="T81" fmla="*/ 20 h 192"/>
                <a:gd name="T82" fmla="*/ 307 w 323"/>
                <a:gd name="T83" fmla="*/ 31 h 192"/>
                <a:gd name="T84" fmla="*/ 272 w 323"/>
                <a:gd name="T85" fmla="*/ 11 h 192"/>
                <a:gd name="T86" fmla="*/ 279 w 323"/>
                <a:gd name="T87" fmla="*/ 3 h 192"/>
                <a:gd name="T88" fmla="*/ 295 w 323"/>
                <a:gd name="T89" fmla="*/ 5 h 192"/>
                <a:gd name="T90" fmla="*/ 300 w 323"/>
                <a:gd name="T91" fmla="*/ 6 h 192"/>
                <a:gd name="T92" fmla="*/ 307 w 323"/>
                <a:gd name="T93" fmla="*/ 3 h 192"/>
                <a:gd name="T94" fmla="*/ 311 w 323"/>
                <a:gd name="T95" fmla="*/ 10 h 192"/>
                <a:gd name="T96" fmla="*/ 316 w 323"/>
                <a:gd name="T97" fmla="*/ 16 h 192"/>
                <a:gd name="T98" fmla="*/ 321 w 323"/>
                <a:gd name="T99" fmla="*/ 25 h 192"/>
                <a:gd name="T100" fmla="*/ 316 w 323"/>
                <a:gd name="T101" fmla="*/ 25 h 192"/>
                <a:gd name="T102" fmla="*/ 311 w 323"/>
                <a:gd name="T103" fmla="*/ 3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3" h="192">
                  <a:moveTo>
                    <a:pt x="23" y="178"/>
                  </a:moveTo>
                  <a:lnTo>
                    <a:pt x="26" y="181"/>
                  </a:lnTo>
                  <a:lnTo>
                    <a:pt x="28" y="181"/>
                  </a:lnTo>
                  <a:lnTo>
                    <a:pt x="28" y="184"/>
                  </a:lnTo>
                  <a:lnTo>
                    <a:pt x="32" y="187"/>
                  </a:lnTo>
                  <a:lnTo>
                    <a:pt x="33" y="187"/>
                  </a:lnTo>
                  <a:lnTo>
                    <a:pt x="38" y="185"/>
                  </a:lnTo>
                  <a:lnTo>
                    <a:pt x="39" y="188"/>
                  </a:lnTo>
                  <a:lnTo>
                    <a:pt x="38" y="191"/>
                  </a:lnTo>
                  <a:lnTo>
                    <a:pt x="33" y="191"/>
                  </a:lnTo>
                  <a:lnTo>
                    <a:pt x="28" y="187"/>
                  </a:lnTo>
                  <a:lnTo>
                    <a:pt x="24" y="187"/>
                  </a:lnTo>
                  <a:lnTo>
                    <a:pt x="18" y="192"/>
                  </a:lnTo>
                  <a:lnTo>
                    <a:pt x="18" y="182"/>
                  </a:lnTo>
                  <a:lnTo>
                    <a:pt x="19" y="180"/>
                  </a:lnTo>
                  <a:lnTo>
                    <a:pt x="20" y="181"/>
                  </a:lnTo>
                  <a:lnTo>
                    <a:pt x="23" y="179"/>
                  </a:lnTo>
                  <a:lnTo>
                    <a:pt x="23" y="175"/>
                  </a:lnTo>
                  <a:lnTo>
                    <a:pt x="23" y="178"/>
                  </a:lnTo>
                  <a:close/>
                  <a:moveTo>
                    <a:pt x="22" y="172"/>
                  </a:moveTo>
                  <a:lnTo>
                    <a:pt x="23" y="174"/>
                  </a:lnTo>
                  <a:lnTo>
                    <a:pt x="22" y="173"/>
                  </a:lnTo>
                  <a:lnTo>
                    <a:pt x="22" y="172"/>
                  </a:lnTo>
                  <a:close/>
                  <a:moveTo>
                    <a:pt x="33" y="129"/>
                  </a:moveTo>
                  <a:lnTo>
                    <a:pt x="36" y="132"/>
                  </a:lnTo>
                  <a:lnTo>
                    <a:pt x="41" y="133"/>
                  </a:lnTo>
                  <a:lnTo>
                    <a:pt x="40" y="134"/>
                  </a:lnTo>
                  <a:lnTo>
                    <a:pt x="42" y="134"/>
                  </a:lnTo>
                  <a:lnTo>
                    <a:pt x="39" y="135"/>
                  </a:lnTo>
                  <a:lnTo>
                    <a:pt x="39" y="136"/>
                  </a:lnTo>
                  <a:lnTo>
                    <a:pt x="43" y="141"/>
                  </a:lnTo>
                  <a:lnTo>
                    <a:pt x="39" y="143"/>
                  </a:lnTo>
                  <a:lnTo>
                    <a:pt x="38" y="146"/>
                  </a:lnTo>
                  <a:lnTo>
                    <a:pt x="33" y="147"/>
                  </a:lnTo>
                  <a:lnTo>
                    <a:pt x="33" y="150"/>
                  </a:lnTo>
                  <a:lnTo>
                    <a:pt x="32" y="151"/>
                  </a:lnTo>
                  <a:lnTo>
                    <a:pt x="33" y="152"/>
                  </a:lnTo>
                  <a:lnTo>
                    <a:pt x="31" y="152"/>
                  </a:lnTo>
                  <a:lnTo>
                    <a:pt x="28" y="156"/>
                  </a:lnTo>
                  <a:lnTo>
                    <a:pt x="26" y="155"/>
                  </a:lnTo>
                  <a:lnTo>
                    <a:pt x="26" y="158"/>
                  </a:lnTo>
                  <a:lnTo>
                    <a:pt x="23" y="156"/>
                  </a:lnTo>
                  <a:lnTo>
                    <a:pt x="23" y="158"/>
                  </a:lnTo>
                  <a:lnTo>
                    <a:pt x="22" y="158"/>
                  </a:lnTo>
                  <a:lnTo>
                    <a:pt x="20" y="161"/>
                  </a:lnTo>
                  <a:lnTo>
                    <a:pt x="20" y="167"/>
                  </a:lnTo>
                  <a:lnTo>
                    <a:pt x="18" y="165"/>
                  </a:lnTo>
                  <a:lnTo>
                    <a:pt x="17" y="167"/>
                  </a:lnTo>
                  <a:lnTo>
                    <a:pt x="14" y="162"/>
                  </a:lnTo>
                  <a:lnTo>
                    <a:pt x="12" y="163"/>
                  </a:lnTo>
                  <a:lnTo>
                    <a:pt x="11" y="163"/>
                  </a:lnTo>
                  <a:lnTo>
                    <a:pt x="9" y="163"/>
                  </a:lnTo>
                  <a:lnTo>
                    <a:pt x="9" y="161"/>
                  </a:lnTo>
                  <a:lnTo>
                    <a:pt x="6" y="160"/>
                  </a:lnTo>
                  <a:lnTo>
                    <a:pt x="4" y="163"/>
                  </a:lnTo>
                  <a:lnTo>
                    <a:pt x="2" y="162"/>
                  </a:lnTo>
                  <a:lnTo>
                    <a:pt x="0" y="158"/>
                  </a:lnTo>
                  <a:lnTo>
                    <a:pt x="3" y="153"/>
                  </a:lnTo>
                  <a:lnTo>
                    <a:pt x="0" y="150"/>
                  </a:lnTo>
                  <a:lnTo>
                    <a:pt x="2" y="148"/>
                  </a:lnTo>
                  <a:lnTo>
                    <a:pt x="3" y="149"/>
                  </a:lnTo>
                  <a:lnTo>
                    <a:pt x="10" y="148"/>
                  </a:lnTo>
                  <a:lnTo>
                    <a:pt x="8" y="145"/>
                  </a:lnTo>
                  <a:lnTo>
                    <a:pt x="9" y="144"/>
                  </a:lnTo>
                  <a:lnTo>
                    <a:pt x="8" y="140"/>
                  </a:lnTo>
                  <a:lnTo>
                    <a:pt x="13" y="138"/>
                  </a:lnTo>
                  <a:lnTo>
                    <a:pt x="15" y="135"/>
                  </a:lnTo>
                  <a:lnTo>
                    <a:pt x="17" y="136"/>
                  </a:lnTo>
                  <a:lnTo>
                    <a:pt x="18" y="134"/>
                  </a:lnTo>
                  <a:lnTo>
                    <a:pt x="22" y="135"/>
                  </a:lnTo>
                  <a:lnTo>
                    <a:pt x="23" y="132"/>
                  </a:lnTo>
                  <a:lnTo>
                    <a:pt x="24" y="134"/>
                  </a:lnTo>
                  <a:lnTo>
                    <a:pt x="28" y="130"/>
                  </a:lnTo>
                  <a:lnTo>
                    <a:pt x="30" y="131"/>
                  </a:lnTo>
                  <a:lnTo>
                    <a:pt x="31" y="130"/>
                  </a:lnTo>
                  <a:lnTo>
                    <a:pt x="33" y="129"/>
                  </a:lnTo>
                  <a:close/>
                  <a:moveTo>
                    <a:pt x="181" y="123"/>
                  </a:moveTo>
                  <a:lnTo>
                    <a:pt x="183" y="124"/>
                  </a:lnTo>
                  <a:lnTo>
                    <a:pt x="181" y="125"/>
                  </a:lnTo>
                  <a:lnTo>
                    <a:pt x="181" y="128"/>
                  </a:lnTo>
                  <a:lnTo>
                    <a:pt x="177" y="128"/>
                  </a:lnTo>
                  <a:lnTo>
                    <a:pt x="177" y="123"/>
                  </a:lnTo>
                  <a:lnTo>
                    <a:pt x="179" y="125"/>
                  </a:lnTo>
                  <a:lnTo>
                    <a:pt x="179" y="124"/>
                  </a:lnTo>
                  <a:lnTo>
                    <a:pt x="180" y="125"/>
                  </a:lnTo>
                  <a:lnTo>
                    <a:pt x="181" y="123"/>
                  </a:lnTo>
                  <a:close/>
                  <a:moveTo>
                    <a:pt x="116" y="67"/>
                  </a:moveTo>
                  <a:lnTo>
                    <a:pt x="113" y="68"/>
                  </a:lnTo>
                  <a:lnTo>
                    <a:pt x="117" y="65"/>
                  </a:lnTo>
                  <a:lnTo>
                    <a:pt x="116" y="67"/>
                  </a:lnTo>
                  <a:close/>
                  <a:moveTo>
                    <a:pt x="208" y="17"/>
                  </a:moveTo>
                  <a:lnTo>
                    <a:pt x="207" y="19"/>
                  </a:lnTo>
                  <a:lnTo>
                    <a:pt x="202" y="21"/>
                  </a:lnTo>
                  <a:lnTo>
                    <a:pt x="199" y="21"/>
                  </a:lnTo>
                  <a:lnTo>
                    <a:pt x="197" y="25"/>
                  </a:lnTo>
                  <a:lnTo>
                    <a:pt x="195" y="23"/>
                  </a:lnTo>
                  <a:lnTo>
                    <a:pt x="194" y="25"/>
                  </a:lnTo>
                  <a:lnTo>
                    <a:pt x="194" y="28"/>
                  </a:lnTo>
                  <a:lnTo>
                    <a:pt x="196" y="30"/>
                  </a:lnTo>
                  <a:lnTo>
                    <a:pt x="207" y="26"/>
                  </a:lnTo>
                  <a:lnTo>
                    <a:pt x="205" y="27"/>
                  </a:lnTo>
                  <a:lnTo>
                    <a:pt x="206" y="30"/>
                  </a:lnTo>
                  <a:lnTo>
                    <a:pt x="204" y="33"/>
                  </a:lnTo>
                  <a:lnTo>
                    <a:pt x="199" y="34"/>
                  </a:lnTo>
                  <a:lnTo>
                    <a:pt x="199" y="38"/>
                  </a:lnTo>
                  <a:lnTo>
                    <a:pt x="200" y="41"/>
                  </a:lnTo>
                  <a:lnTo>
                    <a:pt x="203" y="44"/>
                  </a:lnTo>
                  <a:lnTo>
                    <a:pt x="212" y="48"/>
                  </a:lnTo>
                  <a:lnTo>
                    <a:pt x="219" y="44"/>
                  </a:lnTo>
                  <a:lnTo>
                    <a:pt x="222" y="39"/>
                  </a:lnTo>
                  <a:lnTo>
                    <a:pt x="231" y="45"/>
                  </a:lnTo>
                  <a:lnTo>
                    <a:pt x="233" y="45"/>
                  </a:lnTo>
                  <a:lnTo>
                    <a:pt x="233" y="49"/>
                  </a:lnTo>
                  <a:lnTo>
                    <a:pt x="235" y="49"/>
                  </a:lnTo>
                  <a:lnTo>
                    <a:pt x="233" y="51"/>
                  </a:lnTo>
                  <a:lnTo>
                    <a:pt x="233" y="58"/>
                  </a:lnTo>
                  <a:lnTo>
                    <a:pt x="232" y="58"/>
                  </a:lnTo>
                  <a:lnTo>
                    <a:pt x="231" y="60"/>
                  </a:lnTo>
                  <a:lnTo>
                    <a:pt x="228" y="60"/>
                  </a:lnTo>
                  <a:lnTo>
                    <a:pt x="227" y="62"/>
                  </a:lnTo>
                  <a:lnTo>
                    <a:pt x="226" y="66"/>
                  </a:lnTo>
                  <a:lnTo>
                    <a:pt x="228" y="68"/>
                  </a:lnTo>
                  <a:lnTo>
                    <a:pt x="225" y="68"/>
                  </a:lnTo>
                  <a:lnTo>
                    <a:pt x="224" y="72"/>
                  </a:lnTo>
                  <a:lnTo>
                    <a:pt x="220" y="73"/>
                  </a:lnTo>
                  <a:lnTo>
                    <a:pt x="221" y="73"/>
                  </a:lnTo>
                  <a:lnTo>
                    <a:pt x="215" y="80"/>
                  </a:lnTo>
                  <a:lnTo>
                    <a:pt x="214" y="90"/>
                  </a:lnTo>
                  <a:lnTo>
                    <a:pt x="213" y="88"/>
                  </a:lnTo>
                  <a:lnTo>
                    <a:pt x="214" y="90"/>
                  </a:lnTo>
                  <a:lnTo>
                    <a:pt x="210" y="96"/>
                  </a:lnTo>
                  <a:lnTo>
                    <a:pt x="209" y="96"/>
                  </a:lnTo>
                  <a:lnTo>
                    <a:pt x="209" y="97"/>
                  </a:lnTo>
                  <a:lnTo>
                    <a:pt x="205" y="98"/>
                  </a:lnTo>
                  <a:lnTo>
                    <a:pt x="204" y="101"/>
                  </a:lnTo>
                  <a:lnTo>
                    <a:pt x="201" y="101"/>
                  </a:lnTo>
                  <a:lnTo>
                    <a:pt x="193" y="109"/>
                  </a:lnTo>
                  <a:lnTo>
                    <a:pt x="191" y="110"/>
                  </a:lnTo>
                  <a:lnTo>
                    <a:pt x="187" y="104"/>
                  </a:lnTo>
                  <a:lnTo>
                    <a:pt x="184" y="103"/>
                  </a:lnTo>
                  <a:lnTo>
                    <a:pt x="184" y="100"/>
                  </a:lnTo>
                  <a:lnTo>
                    <a:pt x="181" y="97"/>
                  </a:lnTo>
                  <a:lnTo>
                    <a:pt x="178" y="97"/>
                  </a:lnTo>
                  <a:lnTo>
                    <a:pt x="176" y="98"/>
                  </a:lnTo>
                  <a:lnTo>
                    <a:pt x="174" y="97"/>
                  </a:lnTo>
                  <a:lnTo>
                    <a:pt x="169" y="96"/>
                  </a:lnTo>
                  <a:lnTo>
                    <a:pt x="168" y="97"/>
                  </a:lnTo>
                  <a:lnTo>
                    <a:pt x="165" y="96"/>
                  </a:lnTo>
                  <a:lnTo>
                    <a:pt x="164" y="97"/>
                  </a:lnTo>
                  <a:lnTo>
                    <a:pt x="159" y="91"/>
                  </a:lnTo>
                  <a:lnTo>
                    <a:pt x="160" y="86"/>
                  </a:lnTo>
                  <a:lnTo>
                    <a:pt x="156" y="82"/>
                  </a:lnTo>
                  <a:lnTo>
                    <a:pt x="160" y="77"/>
                  </a:lnTo>
                  <a:lnTo>
                    <a:pt x="151" y="70"/>
                  </a:lnTo>
                  <a:lnTo>
                    <a:pt x="147" y="70"/>
                  </a:lnTo>
                  <a:lnTo>
                    <a:pt x="149" y="69"/>
                  </a:lnTo>
                  <a:lnTo>
                    <a:pt x="147" y="69"/>
                  </a:lnTo>
                  <a:lnTo>
                    <a:pt x="146" y="72"/>
                  </a:lnTo>
                  <a:lnTo>
                    <a:pt x="148" y="71"/>
                  </a:lnTo>
                  <a:lnTo>
                    <a:pt x="147" y="73"/>
                  </a:lnTo>
                  <a:lnTo>
                    <a:pt x="145" y="72"/>
                  </a:lnTo>
                  <a:lnTo>
                    <a:pt x="143" y="74"/>
                  </a:lnTo>
                  <a:lnTo>
                    <a:pt x="138" y="75"/>
                  </a:lnTo>
                  <a:lnTo>
                    <a:pt x="139" y="77"/>
                  </a:lnTo>
                  <a:lnTo>
                    <a:pt x="137" y="77"/>
                  </a:lnTo>
                  <a:lnTo>
                    <a:pt x="136" y="84"/>
                  </a:lnTo>
                  <a:lnTo>
                    <a:pt x="133" y="82"/>
                  </a:lnTo>
                  <a:lnTo>
                    <a:pt x="131" y="82"/>
                  </a:lnTo>
                  <a:lnTo>
                    <a:pt x="131" y="79"/>
                  </a:lnTo>
                  <a:lnTo>
                    <a:pt x="129" y="77"/>
                  </a:lnTo>
                  <a:lnTo>
                    <a:pt x="131" y="76"/>
                  </a:lnTo>
                  <a:lnTo>
                    <a:pt x="129" y="73"/>
                  </a:lnTo>
                  <a:lnTo>
                    <a:pt x="126" y="75"/>
                  </a:lnTo>
                  <a:lnTo>
                    <a:pt x="126" y="73"/>
                  </a:lnTo>
                  <a:lnTo>
                    <a:pt x="124" y="73"/>
                  </a:lnTo>
                  <a:lnTo>
                    <a:pt x="122" y="76"/>
                  </a:lnTo>
                  <a:lnTo>
                    <a:pt x="122" y="74"/>
                  </a:lnTo>
                  <a:lnTo>
                    <a:pt x="120" y="74"/>
                  </a:lnTo>
                  <a:lnTo>
                    <a:pt x="122" y="73"/>
                  </a:lnTo>
                  <a:lnTo>
                    <a:pt x="121" y="73"/>
                  </a:lnTo>
                  <a:lnTo>
                    <a:pt x="118" y="70"/>
                  </a:lnTo>
                  <a:lnTo>
                    <a:pt x="119" y="64"/>
                  </a:lnTo>
                  <a:lnTo>
                    <a:pt x="130" y="58"/>
                  </a:lnTo>
                  <a:lnTo>
                    <a:pt x="136" y="51"/>
                  </a:lnTo>
                  <a:lnTo>
                    <a:pt x="140" y="51"/>
                  </a:lnTo>
                  <a:lnTo>
                    <a:pt x="143" y="49"/>
                  </a:lnTo>
                  <a:lnTo>
                    <a:pt x="146" y="44"/>
                  </a:lnTo>
                  <a:lnTo>
                    <a:pt x="150" y="42"/>
                  </a:lnTo>
                  <a:lnTo>
                    <a:pt x="151" y="39"/>
                  </a:lnTo>
                  <a:lnTo>
                    <a:pt x="153" y="38"/>
                  </a:lnTo>
                  <a:lnTo>
                    <a:pt x="154" y="39"/>
                  </a:lnTo>
                  <a:lnTo>
                    <a:pt x="155" y="37"/>
                  </a:lnTo>
                  <a:lnTo>
                    <a:pt x="162" y="33"/>
                  </a:lnTo>
                  <a:lnTo>
                    <a:pt x="163" y="30"/>
                  </a:lnTo>
                  <a:lnTo>
                    <a:pt x="170" y="30"/>
                  </a:lnTo>
                  <a:lnTo>
                    <a:pt x="170" y="28"/>
                  </a:lnTo>
                  <a:lnTo>
                    <a:pt x="179" y="25"/>
                  </a:lnTo>
                  <a:lnTo>
                    <a:pt x="180" y="22"/>
                  </a:lnTo>
                  <a:lnTo>
                    <a:pt x="184" y="24"/>
                  </a:lnTo>
                  <a:lnTo>
                    <a:pt x="190" y="20"/>
                  </a:lnTo>
                  <a:lnTo>
                    <a:pt x="189" y="20"/>
                  </a:lnTo>
                  <a:lnTo>
                    <a:pt x="192" y="20"/>
                  </a:lnTo>
                  <a:lnTo>
                    <a:pt x="192" y="22"/>
                  </a:lnTo>
                  <a:lnTo>
                    <a:pt x="195" y="20"/>
                  </a:lnTo>
                  <a:lnTo>
                    <a:pt x="198" y="20"/>
                  </a:lnTo>
                  <a:lnTo>
                    <a:pt x="203" y="17"/>
                  </a:lnTo>
                  <a:lnTo>
                    <a:pt x="204" y="16"/>
                  </a:lnTo>
                  <a:lnTo>
                    <a:pt x="204" y="18"/>
                  </a:lnTo>
                  <a:lnTo>
                    <a:pt x="208" y="17"/>
                  </a:lnTo>
                  <a:close/>
                  <a:moveTo>
                    <a:pt x="307" y="31"/>
                  </a:moveTo>
                  <a:lnTo>
                    <a:pt x="293" y="23"/>
                  </a:lnTo>
                  <a:lnTo>
                    <a:pt x="285" y="20"/>
                  </a:lnTo>
                  <a:lnTo>
                    <a:pt x="279" y="22"/>
                  </a:lnTo>
                  <a:lnTo>
                    <a:pt x="271" y="22"/>
                  </a:lnTo>
                  <a:lnTo>
                    <a:pt x="272" y="11"/>
                  </a:lnTo>
                  <a:lnTo>
                    <a:pt x="268" y="11"/>
                  </a:lnTo>
                  <a:lnTo>
                    <a:pt x="268" y="9"/>
                  </a:lnTo>
                  <a:lnTo>
                    <a:pt x="271" y="5"/>
                  </a:lnTo>
                  <a:lnTo>
                    <a:pt x="276" y="4"/>
                  </a:lnTo>
                  <a:lnTo>
                    <a:pt x="279" y="3"/>
                  </a:lnTo>
                  <a:lnTo>
                    <a:pt x="282" y="6"/>
                  </a:lnTo>
                  <a:lnTo>
                    <a:pt x="282" y="3"/>
                  </a:lnTo>
                  <a:lnTo>
                    <a:pt x="287" y="5"/>
                  </a:lnTo>
                  <a:lnTo>
                    <a:pt x="292" y="2"/>
                  </a:lnTo>
                  <a:lnTo>
                    <a:pt x="295" y="5"/>
                  </a:lnTo>
                  <a:lnTo>
                    <a:pt x="298" y="2"/>
                  </a:lnTo>
                  <a:lnTo>
                    <a:pt x="298" y="0"/>
                  </a:lnTo>
                  <a:lnTo>
                    <a:pt x="300" y="0"/>
                  </a:lnTo>
                  <a:lnTo>
                    <a:pt x="299" y="3"/>
                  </a:lnTo>
                  <a:lnTo>
                    <a:pt x="300" y="6"/>
                  </a:lnTo>
                  <a:lnTo>
                    <a:pt x="303" y="3"/>
                  </a:lnTo>
                  <a:lnTo>
                    <a:pt x="302" y="8"/>
                  </a:lnTo>
                  <a:lnTo>
                    <a:pt x="304" y="6"/>
                  </a:lnTo>
                  <a:lnTo>
                    <a:pt x="303" y="2"/>
                  </a:lnTo>
                  <a:lnTo>
                    <a:pt x="307" y="3"/>
                  </a:lnTo>
                  <a:lnTo>
                    <a:pt x="306" y="6"/>
                  </a:lnTo>
                  <a:lnTo>
                    <a:pt x="308" y="8"/>
                  </a:lnTo>
                  <a:lnTo>
                    <a:pt x="310" y="7"/>
                  </a:lnTo>
                  <a:lnTo>
                    <a:pt x="311" y="12"/>
                  </a:lnTo>
                  <a:lnTo>
                    <a:pt x="311" y="10"/>
                  </a:lnTo>
                  <a:lnTo>
                    <a:pt x="312" y="12"/>
                  </a:lnTo>
                  <a:lnTo>
                    <a:pt x="317" y="12"/>
                  </a:lnTo>
                  <a:lnTo>
                    <a:pt x="316" y="12"/>
                  </a:lnTo>
                  <a:lnTo>
                    <a:pt x="317" y="14"/>
                  </a:lnTo>
                  <a:lnTo>
                    <a:pt x="316" y="16"/>
                  </a:lnTo>
                  <a:lnTo>
                    <a:pt x="317" y="17"/>
                  </a:lnTo>
                  <a:lnTo>
                    <a:pt x="317" y="19"/>
                  </a:lnTo>
                  <a:lnTo>
                    <a:pt x="318" y="18"/>
                  </a:lnTo>
                  <a:lnTo>
                    <a:pt x="319" y="23"/>
                  </a:lnTo>
                  <a:lnTo>
                    <a:pt x="321" y="25"/>
                  </a:lnTo>
                  <a:lnTo>
                    <a:pt x="321" y="27"/>
                  </a:lnTo>
                  <a:lnTo>
                    <a:pt x="323" y="28"/>
                  </a:lnTo>
                  <a:lnTo>
                    <a:pt x="321" y="29"/>
                  </a:lnTo>
                  <a:lnTo>
                    <a:pt x="320" y="26"/>
                  </a:lnTo>
                  <a:lnTo>
                    <a:pt x="316" y="25"/>
                  </a:lnTo>
                  <a:lnTo>
                    <a:pt x="320" y="27"/>
                  </a:lnTo>
                  <a:lnTo>
                    <a:pt x="321" y="30"/>
                  </a:lnTo>
                  <a:lnTo>
                    <a:pt x="321" y="34"/>
                  </a:lnTo>
                  <a:lnTo>
                    <a:pt x="317" y="37"/>
                  </a:lnTo>
                  <a:lnTo>
                    <a:pt x="311" y="35"/>
                  </a:lnTo>
                  <a:lnTo>
                    <a:pt x="307" y="3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7" name="Freeform 20">
              <a:extLst>
                <a:ext uri="{FF2B5EF4-FFF2-40B4-BE49-F238E27FC236}">
                  <a16:creationId xmlns:a16="http://schemas.microsoft.com/office/drawing/2014/main" id="{8FB20435-8B21-4DD9-B6C4-168970C5FB08}"/>
                </a:ext>
              </a:extLst>
            </p:cNvPr>
            <p:cNvSpPr>
              <a:spLocks noEditPoints="1"/>
            </p:cNvSpPr>
            <p:nvPr/>
          </p:nvSpPr>
          <p:spPr bwMode="auto">
            <a:xfrm>
              <a:off x="10510838" y="2271713"/>
              <a:ext cx="282575" cy="219075"/>
            </a:xfrm>
            <a:custGeom>
              <a:avLst/>
              <a:gdLst>
                <a:gd name="T0" fmla="*/ 78 w 178"/>
                <a:gd name="T1" fmla="*/ 8 h 138"/>
                <a:gd name="T2" fmla="*/ 90 w 178"/>
                <a:gd name="T3" fmla="*/ 11 h 138"/>
                <a:gd name="T4" fmla="*/ 102 w 178"/>
                <a:gd name="T5" fmla="*/ 18 h 138"/>
                <a:gd name="T6" fmla="*/ 129 w 178"/>
                <a:gd name="T7" fmla="*/ 22 h 138"/>
                <a:gd name="T8" fmla="*/ 147 w 178"/>
                <a:gd name="T9" fmla="*/ 19 h 138"/>
                <a:gd name="T10" fmla="*/ 159 w 178"/>
                <a:gd name="T11" fmla="*/ 18 h 138"/>
                <a:gd name="T12" fmla="*/ 170 w 178"/>
                <a:gd name="T13" fmla="*/ 15 h 138"/>
                <a:gd name="T14" fmla="*/ 178 w 178"/>
                <a:gd name="T15" fmla="*/ 23 h 138"/>
                <a:gd name="T16" fmla="*/ 173 w 178"/>
                <a:gd name="T17" fmla="*/ 24 h 138"/>
                <a:gd name="T18" fmla="*/ 171 w 178"/>
                <a:gd name="T19" fmla="*/ 26 h 138"/>
                <a:gd name="T20" fmla="*/ 165 w 178"/>
                <a:gd name="T21" fmla="*/ 33 h 138"/>
                <a:gd name="T22" fmla="*/ 162 w 178"/>
                <a:gd name="T23" fmla="*/ 36 h 138"/>
                <a:gd name="T24" fmla="*/ 155 w 178"/>
                <a:gd name="T25" fmla="*/ 51 h 138"/>
                <a:gd name="T26" fmla="*/ 148 w 178"/>
                <a:gd name="T27" fmla="*/ 58 h 138"/>
                <a:gd name="T28" fmla="*/ 146 w 178"/>
                <a:gd name="T29" fmla="*/ 67 h 138"/>
                <a:gd name="T30" fmla="*/ 131 w 178"/>
                <a:gd name="T31" fmla="*/ 74 h 138"/>
                <a:gd name="T32" fmla="*/ 124 w 178"/>
                <a:gd name="T33" fmla="*/ 80 h 138"/>
                <a:gd name="T34" fmla="*/ 125 w 178"/>
                <a:gd name="T35" fmla="*/ 87 h 138"/>
                <a:gd name="T36" fmla="*/ 116 w 178"/>
                <a:gd name="T37" fmla="*/ 104 h 138"/>
                <a:gd name="T38" fmla="*/ 119 w 178"/>
                <a:gd name="T39" fmla="*/ 114 h 138"/>
                <a:gd name="T40" fmla="*/ 107 w 178"/>
                <a:gd name="T41" fmla="*/ 112 h 138"/>
                <a:gd name="T42" fmla="*/ 99 w 178"/>
                <a:gd name="T43" fmla="*/ 123 h 138"/>
                <a:gd name="T44" fmla="*/ 109 w 178"/>
                <a:gd name="T45" fmla="*/ 121 h 138"/>
                <a:gd name="T46" fmla="*/ 106 w 178"/>
                <a:gd name="T47" fmla="*/ 137 h 138"/>
                <a:gd name="T48" fmla="*/ 97 w 178"/>
                <a:gd name="T49" fmla="*/ 132 h 138"/>
                <a:gd name="T50" fmla="*/ 88 w 178"/>
                <a:gd name="T51" fmla="*/ 138 h 138"/>
                <a:gd name="T52" fmla="*/ 80 w 178"/>
                <a:gd name="T53" fmla="*/ 133 h 138"/>
                <a:gd name="T54" fmla="*/ 78 w 178"/>
                <a:gd name="T55" fmla="*/ 129 h 138"/>
                <a:gd name="T56" fmla="*/ 70 w 178"/>
                <a:gd name="T57" fmla="*/ 118 h 138"/>
                <a:gd name="T58" fmla="*/ 65 w 178"/>
                <a:gd name="T59" fmla="*/ 127 h 138"/>
                <a:gd name="T60" fmla="*/ 62 w 178"/>
                <a:gd name="T61" fmla="*/ 123 h 138"/>
                <a:gd name="T62" fmla="*/ 62 w 178"/>
                <a:gd name="T63" fmla="*/ 117 h 138"/>
                <a:gd name="T64" fmla="*/ 56 w 178"/>
                <a:gd name="T65" fmla="*/ 111 h 138"/>
                <a:gd name="T66" fmla="*/ 56 w 178"/>
                <a:gd name="T67" fmla="*/ 108 h 138"/>
                <a:gd name="T68" fmla="*/ 44 w 178"/>
                <a:gd name="T69" fmla="*/ 102 h 138"/>
                <a:gd name="T70" fmla="*/ 41 w 178"/>
                <a:gd name="T71" fmla="*/ 98 h 138"/>
                <a:gd name="T72" fmla="*/ 35 w 178"/>
                <a:gd name="T73" fmla="*/ 83 h 138"/>
                <a:gd name="T74" fmla="*/ 23 w 178"/>
                <a:gd name="T75" fmla="*/ 87 h 138"/>
                <a:gd name="T76" fmla="*/ 22 w 178"/>
                <a:gd name="T77" fmla="*/ 71 h 138"/>
                <a:gd name="T78" fmla="*/ 44 w 178"/>
                <a:gd name="T79" fmla="*/ 78 h 138"/>
                <a:gd name="T80" fmla="*/ 40 w 178"/>
                <a:gd name="T81" fmla="*/ 64 h 138"/>
                <a:gd name="T82" fmla="*/ 31 w 178"/>
                <a:gd name="T83" fmla="*/ 56 h 138"/>
                <a:gd name="T84" fmla="*/ 31 w 178"/>
                <a:gd name="T85" fmla="*/ 50 h 138"/>
                <a:gd name="T86" fmla="*/ 23 w 178"/>
                <a:gd name="T87" fmla="*/ 40 h 138"/>
                <a:gd name="T88" fmla="*/ 2 w 178"/>
                <a:gd name="T89" fmla="*/ 35 h 138"/>
                <a:gd name="T90" fmla="*/ 0 w 178"/>
                <a:gd name="T91" fmla="*/ 32 h 138"/>
                <a:gd name="T92" fmla="*/ 12 w 178"/>
                <a:gd name="T93" fmla="*/ 23 h 138"/>
                <a:gd name="T94" fmla="*/ 23 w 178"/>
                <a:gd name="T95" fmla="*/ 21 h 138"/>
                <a:gd name="T96" fmla="*/ 31 w 178"/>
                <a:gd name="T97" fmla="*/ 14 h 138"/>
                <a:gd name="T98" fmla="*/ 35 w 178"/>
                <a:gd name="T99" fmla="*/ 13 h 138"/>
                <a:gd name="T100" fmla="*/ 41 w 178"/>
                <a:gd name="T101" fmla="*/ 17 h 138"/>
                <a:gd name="T102" fmla="*/ 46 w 178"/>
                <a:gd name="T103" fmla="*/ 10 h 138"/>
                <a:gd name="T104" fmla="*/ 66 w 178"/>
                <a:gd name="T105" fmla="*/ 4 h 138"/>
                <a:gd name="T106" fmla="*/ 18 w 178"/>
                <a:gd name="T107" fmla="*/ 28 h 138"/>
                <a:gd name="T108" fmla="*/ 18 w 178"/>
                <a:gd name="T109" fmla="*/ 36 h 138"/>
                <a:gd name="T110" fmla="*/ 63 w 178"/>
                <a:gd name="T111" fmla="*/ 94 h 138"/>
                <a:gd name="T112" fmla="*/ 64 w 178"/>
                <a:gd name="T113" fmla="*/ 95 h 138"/>
                <a:gd name="T114" fmla="*/ 89 w 178"/>
                <a:gd name="T115" fmla="*/ 100 h 138"/>
                <a:gd name="T116" fmla="*/ 87 w 178"/>
                <a:gd name="T117" fmla="*/ 105 h 138"/>
                <a:gd name="T118" fmla="*/ 96 w 178"/>
                <a:gd name="T119" fmla="*/ 114 h 138"/>
                <a:gd name="T120" fmla="*/ 81 w 178"/>
                <a:gd name="T121" fmla="*/ 111 h 138"/>
                <a:gd name="T122" fmla="*/ 68 w 178"/>
                <a:gd name="T123" fmla="*/ 108 h 138"/>
                <a:gd name="T124" fmla="*/ 63 w 178"/>
                <a:gd name="T125" fmla="*/ 9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 h="138">
                  <a:moveTo>
                    <a:pt x="69" y="2"/>
                  </a:moveTo>
                  <a:lnTo>
                    <a:pt x="72" y="0"/>
                  </a:lnTo>
                  <a:lnTo>
                    <a:pt x="73" y="4"/>
                  </a:lnTo>
                  <a:lnTo>
                    <a:pt x="78" y="8"/>
                  </a:lnTo>
                  <a:lnTo>
                    <a:pt x="83" y="6"/>
                  </a:lnTo>
                  <a:lnTo>
                    <a:pt x="85" y="9"/>
                  </a:lnTo>
                  <a:lnTo>
                    <a:pt x="87" y="9"/>
                  </a:lnTo>
                  <a:lnTo>
                    <a:pt x="90" y="11"/>
                  </a:lnTo>
                  <a:lnTo>
                    <a:pt x="91" y="9"/>
                  </a:lnTo>
                  <a:lnTo>
                    <a:pt x="93" y="12"/>
                  </a:lnTo>
                  <a:lnTo>
                    <a:pt x="97" y="12"/>
                  </a:lnTo>
                  <a:lnTo>
                    <a:pt x="102" y="18"/>
                  </a:lnTo>
                  <a:lnTo>
                    <a:pt x="113" y="23"/>
                  </a:lnTo>
                  <a:lnTo>
                    <a:pt x="120" y="23"/>
                  </a:lnTo>
                  <a:lnTo>
                    <a:pt x="126" y="21"/>
                  </a:lnTo>
                  <a:lnTo>
                    <a:pt x="129" y="22"/>
                  </a:lnTo>
                  <a:lnTo>
                    <a:pt x="129" y="21"/>
                  </a:lnTo>
                  <a:lnTo>
                    <a:pt x="130" y="23"/>
                  </a:lnTo>
                  <a:lnTo>
                    <a:pt x="134" y="24"/>
                  </a:lnTo>
                  <a:lnTo>
                    <a:pt x="147" y="19"/>
                  </a:lnTo>
                  <a:lnTo>
                    <a:pt x="151" y="20"/>
                  </a:lnTo>
                  <a:lnTo>
                    <a:pt x="150" y="19"/>
                  </a:lnTo>
                  <a:lnTo>
                    <a:pt x="154" y="17"/>
                  </a:lnTo>
                  <a:lnTo>
                    <a:pt x="159" y="18"/>
                  </a:lnTo>
                  <a:lnTo>
                    <a:pt x="165" y="11"/>
                  </a:lnTo>
                  <a:lnTo>
                    <a:pt x="172" y="9"/>
                  </a:lnTo>
                  <a:lnTo>
                    <a:pt x="173" y="13"/>
                  </a:lnTo>
                  <a:lnTo>
                    <a:pt x="170" y="15"/>
                  </a:lnTo>
                  <a:lnTo>
                    <a:pt x="175" y="16"/>
                  </a:lnTo>
                  <a:lnTo>
                    <a:pt x="177" y="18"/>
                  </a:lnTo>
                  <a:lnTo>
                    <a:pt x="178" y="23"/>
                  </a:lnTo>
                  <a:lnTo>
                    <a:pt x="178" y="23"/>
                  </a:lnTo>
                  <a:lnTo>
                    <a:pt x="174" y="24"/>
                  </a:lnTo>
                  <a:lnTo>
                    <a:pt x="174" y="24"/>
                  </a:lnTo>
                  <a:lnTo>
                    <a:pt x="173" y="24"/>
                  </a:lnTo>
                  <a:lnTo>
                    <a:pt x="173" y="24"/>
                  </a:lnTo>
                  <a:lnTo>
                    <a:pt x="173" y="24"/>
                  </a:lnTo>
                  <a:lnTo>
                    <a:pt x="173" y="24"/>
                  </a:lnTo>
                  <a:lnTo>
                    <a:pt x="171" y="26"/>
                  </a:lnTo>
                  <a:lnTo>
                    <a:pt x="171" y="26"/>
                  </a:lnTo>
                  <a:lnTo>
                    <a:pt x="171" y="30"/>
                  </a:lnTo>
                  <a:lnTo>
                    <a:pt x="166" y="33"/>
                  </a:lnTo>
                  <a:lnTo>
                    <a:pt x="166" y="33"/>
                  </a:lnTo>
                  <a:lnTo>
                    <a:pt x="165" y="33"/>
                  </a:lnTo>
                  <a:lnTo>
                    <a:pt x="165" y="33"/>
                  </a:lnTo>
                  <a:lnTo>
                    <a:pt x="164" y="35"/>
                  </a:lnTo>
                  <a:lnTo>
                    <a:pt x="163" y="32"/>
                  </a:lnTo>
                  <a:lnTo>
                    <a:pt x="162" y="36"/>
                  </a:lnTo>
                  <a:lnTo>
                    <a:pt x="159" y="33"/>
                  </a:lnTo>
                  <a:lnTo>
                    <a:pt x="158" y="43"/>
                  </a:lnTo>
                  <a:lnTo>
                    <a:pt x="160" y="46"/>
                  </a:lnTo>
                  <a:lnTo>
                    <a:pt x="155" y="51"/>
                  </a:lnTo>
                  <a:lnTo>
                    <a:pt x="149" y="55"/>
                  </a:lnTo>
                  <a:lnTo>
                    <a:pt x="148" y="56"/>
                  </a:lnTo>
                  <a:lnTo>
                    <a:pt x="148" y="56"/>
                  </a:lnTo>
                  <a:lnTo>
                    <a:pt x="148" y="58"/>
                  </a:lnTo>
                  <a:lnTo>
                    <a:pt x="148" y="58"/>
                  </a:lnTo>
                  <a:lnTo>
                    <a:pt x="145" y="61"/>
                  </a:lnTo>
                  <a:lnTo>
                    <a:pt x="147" y="65"/>
                  </a:lnTo>
                  <a:lnTo>
                    <a:pt x="146" y="67"/>
                  </a:lnTo>
                  <a:lnTo>
                    <a:pt x="140" y="69"/>
                  </a:lnTo>
                  <a:lnTo>
                    <a:pt x="139" y="72"/>
                  </a:lnTo>
                  <a:lnTo>
                    <a:pt x="137" y="73"/>
                  </a:lnTo>
                  <a:lnTo>
                    <a:pt x="131" y="74"/>
                  </a:lnTo>
                  <a:lnTo>
                    <a:pt x="128" y="72"/>
                  </a:lnTo>
                  <a:lnTo>
                    <a:pt x="125" y="75"/>
                  </a:lnTo>
                  <a:lnTo>
                    <a:pt x="125" y="80"/>
                  </a:lnTo>
                  <a:lnTo>
                    <a:pt x="124" y="80"/>
                  </a:lnTo>
                  <a:lnTo>
                    <a:pt x="124" y="80"/>
                  </a:lnTo>
                  <a:lnTo>
                    <a:pt x="124" y="80"/>
                  </a:lnTo>
                  <a:lnTo>
                    <a:pt x="124" y="80"/>
                  </a:lnTo>
                  <a:lnTo>
                    <a:pt x="125" y="87"/>
                  </a:lnTo>
                  <a:lnTo>
                    <a:pt x="120" y="94"/>
                  </a:lnTo>
                  <a:lnTo>
                    <a:pt x="123" y="100"/>
                  </a:lnTo>
                  <a:lnTo>
                    <a:pt x="117" y="101"/>
                  </a:lnTo>
                  <a:lnTo>
                    <a:pt x="116" y="104"/>
                  </a:lnTo>
                  <a:lnTo>
                    <a:pt x="118" y="111"/>
                  </a:lnTo>
                  <a:lnTo>
                    <a:pt x="119" y="110"/>
                  </a:lnTo>
                  <a:lnTo>
                    <a:pt x="119" y="111"/>
                  </a:lnTo>
                  <a:lnTo>
                    <a:pt x="119" y="114"/>
                  </a:lnTo>
                  <a:lnTo>
                    <a:pt x="110" y="116"/>
                  </a:lnTo>
                  <a:lnTo>
                    <a:pt x="111" y="115"/>
                  </a:lnTo>
                  <a:lnTo>
                    <a:pt x="110" y="113"/>
                  </a:lnTo>
                  <a:lnTo>
                    <a:pt x="107" y="112"/>
                  </a:lnTo>
                  <a:lnTo>
                    <a:pt x="103" y="114"/>
                  </a:lnTo>
                  <a:lnTo>
                    <a:pt x="100" y="119"/>
                  </a:lnTo>
                  <a:lnTo>
                    <a:pt x="98" y="118"/>
                  </a:lnTo>
                  <a:lnTo>
                    <a:pt x="99" y="123"/>
                  </a:lnTo>
                  <a:lnTo>
                    <a:pt x="102" y="123"/>
                  </a:lnTo>
                  <a:lnTo>
                    <a:pt x="103" y="125"/>
                  </a:lnTo>
                  <a:lnTo>
                    <a:pt x="106" y="120"/>
                  </a:lnTo>
                  <a:lnTo>
                    <a:pt x="109" y="121"/>
                  </a:lnTo>
                  <a:lnTo>
                    <a:pt x="109" y="133"/>
                  </a:lnTo>
                  <a:lnTo>
                    <a:pt x="106" y="133"/>
                  </a:lnTo>
                  <a:lnTo>
                    <a:pt x="106" y="137"/>
                  </a:lnTo>
                  <a:lnTo>
                    <a:pt x="106" y="137"/>
                  </a:lnTo>
                  <a:lnTo>
                    <a:pt x="103" y="135"/>
                  </a:lnTo>
                  <a:lnTo>
                    <a:pt x="100" y="137"/>
                  </a:lnTo>
                  <a:lnTo>
                    <a:pt x="96" y="136"/>
                  </a:lnTo>
                  <a:lnTo>
                    <a:pt x="97" y="132"/>
                  </a:lnTo>
                  <a:lnTo>
                    <a:pt x="94" y="136"/>
                  </a:lnTo>
                  <a:lnTo>
                    <a:pt x="95" y="137"/>
                  </a:lnTo>
                  <a:lnTo>
                    <a:pt x="90" y="136"/>
                  </a:lnTo>
                  <a:lnTo>
                    <a:pt x="88" y="138"/>
                  </a:lnTo>
                  <a:lnTo>
                    <a:pt x="87" y="134"/>
                  </a:lnTo>
                  <a:lnTo>
                    <a:pt x="83" y="137"/>
                  </a:lnTo>
                  <a:lnTo>
                    <a:pt x="81" y="134"/>
                  </a:lnTo>
                  <a:lnTo>
                    <a:pt x="80" y="133"/>
                  </a:lnTo>
                  <a:lnTo>
                    <a:pt x="80" y="131"/>
                  </a:lnTo>
                  <a:lnTo>
                    <a:pt x="76" y="133"/>
                  </a:lnTo>
                  <a:lnTo>
                    <a:pt x="76" y="133"/>
                  </a:lnTo>
                  <a:lnTo>
                    <a:pt x="78" y="129"/>
                  </a:lnTo>
                  <a:lnTo>
                    <a:pt x="78" y="129"/>
                  </a:lnTo>
                  <a:lnTo>
                    <a:pt x="79" y="122"/>
                  </a:lnTo>
                  <a:lnTo>
                    <a:pt x="73" y="118"/>
                  </a:lnTo>
                  <a:lnTo>
                    <a:pt x="70" y="118"/>
                  </a:lnTo>
                  <a:lnTo>
                    <a:pt x="69" y="123"/>
                  </a:lnTo>
                  <a:lnTo>
                    <a:pt x="66" y="126"/>
                  </a:lnTo>
                  <a:lnTo>
                    <a:pt x="66" y="125"/>
                  </a:lnTo>
                  <a:lnTo>
                    <a:pt x="65" y="127"/>
                  </a:lnTo>
                  <a:lnTo>
                    <a:pt x="63" y="125"/>
                  </a:lnTo>
                  <a:lnTo>
                    <a:pt x="63" y="125"/>
                  </a:lnTo>
                  <a:lnTo>
                    <a:pt x="62" y="123"/>
                  </a:lnTo>
                  <a:lnTo>
                    <a:pt x="62" y="123"/>
                  </a:lnTo>
                  <a:lnTo>
                    <a:pt x="65" y="122"/>
                  </a:lnTo>
                  <a:lnTo>
                    <a:pt x="65" y="119"/>
                  </a:lnTo>
                  <a:lnTo>
                    <a:pt x="62" y="119"/>
                  </a:lnTo>
                  <a:lnTo>
                    <a:pt x="62" y="117"/>
                  </a:lnTo>
                  <a:lnTo>
                    <a:pt x="61" y="115"/>
                  </a:lnTo>
                  <a:lnTo>
                    <a:pt x="61" y="115"/>
                  </a:lnTo>
                  <a:lnTo>
                    <a:pt x="57" y="114"/>
                  </a:lnTo>
                  <a:lnTo>
                    <a:pt x="56" y="111"/>
                  </a:lnTo>
                  <a:lnTo>
                    <a:pt x="56" y="111"/>
                  </a:lnTo>
                  <a:lnTo>
                    <a:pt x="56" y="111"/>
                  </a:lnTo>
                  <a:lnTo>
                    <a:pt x="56" y="111"/>
                  </a:lnTo>
                  <a:lnTo>
                    <a:pt x="56" y="108"/>
                  </a:lnTo>
                  <a:lnTo>
                    <a:pt x="53" y="106"/>
                  </a:lnTo>
                  <a:lnTo>
                    <a:pt x="48" y="106"/>
                  </a:lnTo>
                  <a:lnTo>
                    <a:pt x="44" y="102"/>
                  </a:lnTo>
                  <a:lnTo>
                    <a:pt x="44" y="102"/>
                  </a:lnTo>
                  <a:lnTo>
                    <a:pt x="44" y="101"/>
                  </a:lnTo>
                  <a:lnTo>
                    <a:pt x="44" y="101"/>
                  </a:lnTo>
                  <a:lnTo>
                    <a:pt x="41" y="101"/>
                  </a:lnTo>
                  <a:lnTo>
                    <a:pt x="41" y="98"/>
                  </a:lnTo>
                  <a:lnTo>
                    <a:pt x="31" y="99"/>
                  </a:lnTo>
                  <a:lnTo>
                    <a:pt x="33" y="94"/>
                  </a:lnTo>
                  <a:lnTo>
                    <a:pt x="30" y="92"/>
                  </a:lnTo>
                  <a:lnTo>
                    <a:pt x="35" y="83"/>
                  </a:lnTo>
                  <a:lnTo>
                    <a:pt x="34" y="80"/>
                  </a:lnTo>
                  <a:lnTo>
                    <a:pt x="30" y="85"/>
                  </a:lnTo>
                  <a:lnTo>
                    <a:pt x="26" y="83"/>
                  </a:lnTo>
                  <a:lnTo>
                    <a:pt x="23" y="87"/>
                  </a:lnTo>
                  <a:lnTo>
                    <a:pt x="25" y="89"/>
                  </a:lnTo>
                  <a:lnTo>
                    <a:pt x="24" y="89"/>
                  </a:lnTo>
                  <a:lnTo>
                    <a:pt x="17" y="81"/>
                  </a:lnTo>
                  <a:lnTo>
                    <a:pt x="22" y="71"/>
                  </a:lnTo>
                  <a:lnTo>
                    <a:pt x="31" y="74"/>
                  </a:lnTo>
                  <a:lnTo>
                    <a:pt x="31" y="76"/>
                  </a:lnTo>
                  <a:lnTo>
                    <a:pt x="36" y="79"/>
                  </a:lnTo>
                  <a:lnTo>
                    <a:pt x="44" y="78"/>
                  </a:lnTo>
                  <a:lnTo>
                    <a:pt x="48" y="73"/>
                  </a:lnTo>
                  <a:lnTo>
                    <a:pt x="41" y="69"/>
                  </a:lnTo>
                  <a:lnTo>
                    <a:pt x="42" y="67"/>
                  </a:lnTo>
                  <a:lnTo>
                    <a:pt x="40" y="64"/>
                  </a:lnTo>
                  <a:lnTo>
                    <a:pt x="31" y="64"/>
                  </a:lnTo>
                  <a:lnTo>
                    <a:pt x="28" y="61"/>
                  </a:lnTo>
                  <a:lnTo>
                    <a:pt x="31" y="61"/>
                  </a:lnTo>
                  <a:lnTo>
                    <a:pt x="31" y="56"/>
                  </a:lnTo>
                  <a:lnTo>
                    <a:pt x="30" y="54"/>
                  </a:lnTo>
                  <a:lnTo>
                    <a:pt x="32" y="51"/>
                  </a:lnTo>
                  <a:lnTo>
                    <a:pt x="31" y="49"/>
                  </a:lnTo>
                  <a:lnTo>
                    <a:pt x="31" y="50"/>
                  </a:lnTo>
                  <a:lnTo>
                    <a:pt x="27" y="48"/>
                  </a:lnTo>
                  <a:lnTo>
                    <a:pt x="31" y="41"/>
                  </a:lnTo>
                  <a:lnTo>
                    <a:pt x="29" y="39"/>
                  </a:lnTo>
                  <a:lnTo>
                    <a:pt x="23" y="40"/>
                  </a:lnTo>
                  <a:lnTo>
                    <a:pt x="20" y="37"/>
                  </a:lnTo>
                  <a:lnTo>
                    <a:pt x="3" y="46"/>
                  </a:lnTo>
                  <a:lnTo>
                    <a:pt x="3" y="46"/>
                  </a:lnTo>
                  <a:lnTo>
                    <a:pt x="2" y="35"/>
                  </a:lnTo>
                  <a:lnTo>
                    <a:pt x="2" y="35"/>
                  </a:lnTo>
                  <a:lnTo>
                    <a:pt x="1" y="34"/>
                  </a:lnTo>
                  <a:lnTo>
                    <a:pt x="1" y="34"/>
                  </a:lnTo>
                  <a:lnTo>
                    <a:pt x="0" y="32"/>
                  </a:lnTo>
                  <a:lnTo>
                    <a:pt x="5" y="30"/>
                  </a:lnTo>
                  <a:lnTo>
                    <a:pt x="7" y="27"/>
                  </a:lnTo>
                  <a:lnTo>
                    <a:pt x="11" y="25"/>
                  </a:lnTo>
                  <a:lnTo>
                    <a:pt x="12" y="23"/>
                  </a:lnTo>
                  <a:lnTo>
                    <a:pt x="13" y="23"/>
                  </a:lnTo>
                  <a:lnTo>
                    <a:pt x="16" y="23"/>
                  </a:lnTo>
                  <a:lnTo>
                    <a:pt x="17" y="23"/>
                  </a:lnTo>
                  <a:lnTo>
                    <a:pt x="23" y="21"/>
                  </a:lnTo>
                  <a:lnTo>
                    <a:pt x="25" y="24"/>
                  </a:lnTo>
                  <a:lnTo>
                    <a:pt x="26" y="23"/>
                  </a:lnTo>
                  <a:lnTo>
                    <a:pt x="30" y="22"/>
                  </a:lnTo>
                  <a:lnTo>
                    <a:pt x="31" y="14"/>
                  </a:lnTo>
                  <a:lnTo>
                    <a:pt x="31" y="14"/>
                  </a:lnTo>
                  <a:lnTo>
                    <a:pt x="33" y="14"/>
                  </a:lnTo>
                  <a:lnTo>
                    <a:pt x="34" y="16"/>
                  </a:lnTo>
                  <a:lnTo>
                    <a:pt x="35" y="13"/>
                  </a:lnTo>
                  <a:lnTo>
                    <a:pt x="36" y="13"/>
                  </a:lnTo>
                  <a:lnTo>
                    <a:pt x="41" y="17"/>
                  </a:lnTo>
                  <a:lnTo>
                    <a:pt x="43" y="16"/>
                  </a:lnTo>
                  <a:lnTo>
                    <a:pt x="41" y="17"/>
                  </a:lnTo>
                  <a:lnTo>
                    <a:pt x="44" y="18"/>
                  </a:lnTo>
                  <a:lnTo>
                    <a:pt x="45" y="15"/>
                  </a:lnTo>
                  <a:lnTo>
                    <a:pt x="42" y="12"/>
                  </a:lnTo>
                  <a:lnTo>
                    <a:pt x="46" y="10"/>
                  </a:lnTo>
                  <a:lnTo>
                    <a:pt x="50" y="6"/>
                  </a:lnTo>
                  <a:lnTo>
                    <a:pt x="51" y="6"/>
                  </a:lnTo>
                  <a:lnTo>
                    <a:pt x="51" y="3"/>
                  </a:lnTo>
                  <a:lnTo>
                    <a:pt x="66" y="4"/>
                  </a:lnTo>
                  <a:lnTo>
                    <a:pt x="69" y="2"/>
                  </a:lnTo>
                  <a:close/>
                  <a:moveTo>
                    <a:pt x="17" y="37"/>
                  </a:moveTo>
                  <a:lnTo>
                    <a:pt x="14" y="29"/>
                  </a:lnTo>
                  <a:lnTo>
                    <a:pt x="18" y="28"/>
                  </a:lnTo>
                  <a:lnTo>
                    <a:pt x="20" y="28"/>
                  </a:lnTo>
                  <a:lnTo>
                    <a:pt x="18" y="32"/>
                  </a:lnTo>
                  <a:lnTo>
                    <a:pt x="18" y="36"/>
                  </a:lnTo>
                  <a:lnTo>
                    <a:pt x="18" y="36"/>
                  </a:lnTo>
                  <a:lnTo>
                    <a:pt x="17" y="37"/>
                  </a:lnTo>
                  <a:close/>
                  <a:moveTo>
                    <a:pt x="63" y="94"/>
                  </a:moveTo>
                  <a:lnTo>
                    <a:pt x="63" y="94"/>
                  </a:lnTo>
                  <a:lnTo>
                    <a:pt x="63" y="94"/>
                  </a:lnTo>
                  <a:lnTo>
                    <a:pt x="64" y="94"/>
                  </a:lnTo>
                  <a:lnTo>
                    <a:pt x="64" y="94"/>
                  </a:lnTo>
                  <a:lnTo>
                    <a:pt x="64" y="95"/>
                  </a:lnTo>
                  <a:lnTo>
                    <a:pt x="64" y="95"/>
                  </a:lnTo>
                  <a:lnTo>
                    <a:pt x="74" y="94"/>
                  </a:lnTo>
                  <a:lnTo>
                    <a:pt x="83" y="98"/>
                  </a:lnTo>
                  <a:lnTo>
                    <a:pt x="87" y="97"/>
                  </a:lnTo>
                  <a:lnTo>
                    <a:pt x="89" y="100"/>
                  </a:lnTo>
                  <a:lnTo>
                    <a:pt x="92" y="99"/>
                  </a:lnTo>
                  <a:lnTo>
                    <a:pt x="90" y="104"/>
                  </a:lnTo>
                  <a:lnTo>
                    <a:pt x="89" y="105"/>
                  </a:lnTo>
                  <a:lnTo>
                    <a:pt x="87" y="105"/>
                  </a:lnTo>
                  <a:lnTo>
                    <a:pt x="86" y="108"/>
                  </a:lnTo>
                  <a:lnTo>
                    <a:pt x="90" y="112"/>
                  </a:lnTo>
                  <a:lnTo>
                    <a:pt x="95" y="109"/>
                  </a:lnTo>
                  <a:lnTo>
                    <a:pt x="96" y="114"/>
                  </a:lnTo>
                  <a:lnTo>
                    <a:pt x="93" y="116"/>
                  </a:lnTo>
                  <a:lnTo>
                    <a:pt x="92" y="114"/>
                  </a:lnTo>
                  <a:lnTo>
                    <a:pt x="84" y="114"/>
                  </a:lnTo>
                  <a:lnTo>
                    <a:pt x="81" y="111"/>
                  </a:lnTo>
                  <a:lnTo>
                    <a:pt x="76" y="111"/>
                  </a:lnTo>
                  <a:lnTo>
                    <a:pt x="75" y="113"/>
                  </a:lnTo>
                  <a:lnTo>
                    <a:pt x="70" y="112"/>
                  </a:lnTo>
                  <a:lnTo>
                    <a:pt x="68" y="108"/>
                  </a:lnTo>
                  <a:lnTo>
                    <a:pt x="64" y="106"/>
                  </a:lnTo>
                  <a:lnTo>
                    <a:pt x="60" y="102"/>
                  </a:lnTo>
                  <a:lnTo>
                    <a:pt x="63" y="96"/>
                  </a:lnTo>
                  <a:lnTo>
                    <a:pt x="63" y="96"/>
                  </a:lnTo>
                  <a:lnTo>
                    <a:pt x="63" y="9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8" name="Freeform 21">
              <a:extLst>
                <a:ext uri="{FF2B5EF4-FFF2-40B4-BE49-F238E27FC236}">
                  <a16:creationId xmlns:a16="http://schemas.microsoft.com/office/drawing/2014/main" id="{421EF653-7072-42B8-AC44-071122D51EAA}"/>
                </a:ext>
              </a:extLst>
            </p:cNvPr>
            <p:cNvSpPr>
              <a:spLocks noEditPoints="1"/>
            </p:cNvSpPr>
            <p:nvPr/>
          </p:nvSpPr>
          <p:spPr bwMode="auto">
            <a:xfrm>
              <a:off x="10825163" y="2860675"/>
              <a:ext cx="336550" cy="622300"/>
            </a:xfrm>
            <a:custGeom>
              <a:avLst/>
              <a:gdLst>
                <a:gd name="T0" fmla="*/ 14 w 212"/>
                <a:gd name="T1" fmla="*/ 88 h 392"/>
                <a:gd name="T2" fmla="*/ 21 w 212"/>
                <a:gd name="T3" fmla="*/ 87 h 392"/>
                <a:gd name="T4" fmla="*/ 24 w 212"/>
                <a:gd name="T5" fmla="*/ 79 h 392"/>
                <a:gd name="T6" fmla="*/ 30 w 212"/>
                <a:gd name="T7" fmla="*/ 91 h 392"/>
                <a:gd name="T8" fmla="*/ 39 w 212"/>
                <a:gd name="T9" fmla="*/ 105 h 392"/>
                <a:gd name="T10" fmla="*/ 27 w 212"/>
                <a:gd name="T11" fmla="*/ 106 h 392"/>
                <a:gd name="T12" fmla="*/ 9 w 212"/>
                <a:gd name="T13" fmla="*/ 90 h 392"/>
                <a:gd name="T14" fmla="*/ 46 w 212"/>
                <a:gd name="T15" fmla="*/ 110 h 392"/>
                <a:gd name="T16" fmla="*/ 65 w 212"/>
                <a:gd name="T17" fmla="*/ 115 h 392"/>
                <a:gd name="T18" fmla="*/ 77 w 212"/>
                <a:gd name="T19" fmla="*/ 122 h 392"/>
                <a:gd name="T20" fmla="*/ 88 w 212"/>
                <a:gd name="T21" fmla="*/ 101 h 392"/>
                <a:gd name="T22" fmla="*/ 99 w 212"/>
                <a:gd name="T23" fmla="*/ 88 h 392"/>
                <a:gd name="T24" fmla="*/ 117 w 212"/>
                <a:gd name="T25" fmla="*/ 67 h 392"/>
                <a:gd name="T26" fmla="*/ 129 w 212"/>
                <a:gd name="T27" fmla="*/ 54 h 392"/>
                <a:gd name="T28" fmla="*/ 128 w 212"/>
                <a:gd name="T29" fmla="*/ 37 h 392"/>
                <a:gd name="T30" fmla="*/ 125 w 212"/>
                <a:gd name="T31" fmla="*/ 15 h 392"/>
                <a:gd name="T32" fmla="*/ 144 w 212"/>
                <a:gd name="T33" fmla="*/ 0 h 392"/>
                <a:gd name="T34" fmla="*/ 156 w 212"/>
                <a:gd name="T35" fmla="*/ 8 h 392"/>
                <a:gd name="T36" fmla="*/ 161 w 212"/>
                <a:gd name="T37" fmla="*/ 9 h 392"/>
                <a:gd name="T38" fmla="*/ 163 w 212"/>
                <a:gd name="T39" fmla="*/ 13 h 392"/>
                <a:gd name="T40" fmla="*/ 180 w 212"/>
                <a:gd name="T41" fmla="*/ 9 h 392"/>
                <a:gd name="T42" fmla="*/ 185 w 212"/>
                <a:gd name="T43" fmla="*/ 12 h 392"/>
                <a:gd name="T44" fmla="*/ 188 w 212"/>
                <a:gd name="T45" fmla="*/ 13 h 392"/>
                <a:gd name="T46" fmla="*/ 188 w 212"/>
                <a:gd name="T47" fmla="*/ 21 h 392"/>
                <a:gd name="T48" fmla="*/ 212 w 212"/>
                <a:gd name="T49" fmla="*/ 36 h 392"/>
                <a:gd name="T50" fmla="*/ 201 w 212"/>
                <a:gd name="T51" fmla="*/ 58 h 392"/>
                <a:gd name="T52" fmla="*/ 174 w 212"/>
                <a:gd name="T53" fmla="*/ 96 h 392"/>
                <a:gd name="T54" fmla="*/ 141 w 212"/>
                <a:gd name="T55" fmla="*/ 142 h 392"/>
                <a:gd name="T56" fmla="*/ 125 w 212"/>
                <a:gd name="T57" fmla="*/ 179 h 392"/>
                <a:gd name="T58" fmla="*/ 134 w 212"/>
                <a:gd name="T59" fmla="*/ 216 h 392"/>
                <a:gd name="T60" fmla="*/ 171 w 212"/>
                <a:gd name="T61" fmla="*/ 260 h 392"/>
                <a:gd name="T62" fmla="*/ 178 w 212"/>
                <a:gd name="T63" fmla="*/ 267 h 392"/>
                <a:gd name="T64" fmla="*/ 178 w 212"/>
                <a:gd name="T65" fmla="*/ 277 h 392"/>
                <a:gd name="T66" fmla="*/ 168 w 212"/>
                <a:gd name="T67" fmla="*/ 288 h 392"/>
                <a:gd name="T68" fmla="*/ 152 w 212"/>
                <a:gd name="T69" fmla="*/ 296 h 392"/>
                <a:gd name="T70" fmla="*/ 129 w 212"/>
                <a:gd name="T71" fmla="*/ 307 h 392"/>
                <a:gd name="T72" fmla="*/ 108 w 212"/>
                <a:gd name="T73" fmla="*/ 329 h 392"/>
                <a:gd name="T74" fmla="*/ 105 w 212"/>
                <a:gd name="T75" fmla="*/ 346 h 392"/>
                <a:gd name="T76" fmla="*/ 90 w 212"/>
                <a:gd name="T77" fmla="*/ 374 h 392"/>
                <a:gd name="T78" fmla="*/ 80 w 212"/>
                <a:gd name="T79" fmla="*/ 392 h 392"/>
                <a:gd name="T80" fmla="*/ 53 w 212"/>
                <a:gd name="T81" fmla="*/ 352 h 392"/>
                <a:gd name="T82" fmla="*/ 47 w 212"/>
                <a:gd name="T83" fmla="*/ 315 h 392"/>
                <a:gd name="T84" fmla="*/ 53 w 212"/>
                <a:gd name="T85" fmla="*/ 286 h 392"/>
                <a:gd name="T86" fmla="*/ 63 w 212"/>
                <a:gd name="T87" fmla="*/ 268 h 392"/>
                <a:gd name="T88" fmla="*/ 59 w 212"/>
                <a:gd name="T89" fmla="*/ 248 h 392"/>
                <a:gd name="T90" fmla="*/ 28 w 212"/>
                <a:gd name="T91" fmla="*/ 234 h 392"/>
                <a:gd name="T92" fmla="*/ 33 w 212"/>
                <a:gd name="T93" fmla="*/ 198 h 392"/>
                <a:gd name="T94" fmla="*/ 26 w 212"/>
                <a:gd name="T95" fmla="*/ 196 h 392"/>
                <a:gd name="T96" fmla="*/ 22 w 212"/>
                <a:gd name="T97" fmla="*/ 195 h 392"/>
                <a:gd name="T98" fmla="*/ 15 w 212"/>
                <a:gd name="T99" fmla="*/ 193 h 392"/>
                <a:gd name="T100" fmla="*/ 11 w 212"/>
                <a:gd name="T101" fmla="*/ 192 h 392"/>
                <a:gd name="T102" fmla="*/ 8 w 212"/>
                <a:gd name="T103" fmla="*/ 192 h 392"/>
                <a:gd name="T104" fmla="*/ 7 w 212"/>
                <a:gd name="T105" fmla="*/ 189 h 392"/>
                <a:gd name="T106" fmla="*/ 7 w 212"/>
                <a:gd name="T107" fmla="*/ 187 h 392"/>
                <a:gd name="T108" fmla="*/ 3 w 212"/>
                <a:gd name="T109" fmla="*/ 184 h 392"/>
                <a:gd name="T110" fmla="*/ 0 w 212"/>
                <a:gd name="T111" fmla="*/ 180 h 392"/>
                <a:gd name="T112" fmla="*/ 3 w 212"/>
                <a:gd name="T113" fmla="*/ 168 h 392"/>
                <a:gd name="T114" fmla="*/ 20 w 212"/>
                <a:gd name="T115" fmla="*/ 149 h 392"/>
                <a:gd name="T116" fmla="*/ 28 w 212"/>
                <a:gd name="T117" fmla="*/ 147 h 392"/>
                <a:gd name="T118" fmla="*/ 35 w 212"/>
                <a:gd name="T119" fmla="*/ 11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392">
                  <a:moveTo>
                    <a:pt x="9" y="87"/>
                  </a:moveTo>
                  <a:lnTo>
                    <a:pt x="14" y="88"/>
                  </a:lnTo>
                  <a:lnTo>
                    <a:pt x="14" y="88"/>
                  </a:lnTo>
                  <a:lnTo>
                    <a:pt x="14" y="88"/>
                  </a:lnTo>
                  <a:lnTo>
                    <a:pt x="14" y="88"/>
                  </a:lnTo>
                  <a:lnTo>
                    <a:pt x="17" y="88"/>
                  </a:lnTo>
                  <a:lnTo>
                    <a:pt x="19" y="89"/>
                  </a:lnTo>
                  <a:lnTo>
                    <a:pt x="19" y="89"/>
                  </a:lnTo>
                  <a:lnTo>
                    <a:pt x="21" y="87"/>
                  </a:lnTo>
                  <a:lnTo>
                    <a:pt x="21" y="87"/>
                  </a:lnTo>
                  <a:lnTo>
                    <a:pt x="23" y="86"/>
                  </a:lnTo>
                  <a:lnTo>
                    <a:pt x="23" y="80"/>
                  </a:lnTo>
                  <a:lnTo>
                    <a:pt x="24" y="78"/>
                  </a:lnTo>
                  <a:lnTo>
                    <a:pt x="24" y="79"/>
                  </a:lnTo>
                  <a:lnTo>
                    <a:pt x="24" y="79"/>
                  </a:lnTo>
                  <a:lnTo>
                    <a:pt x="25" y="81"/>
                  </a:lnTo>
                  <a:lnTo>
                    <a:pt x="25" y="81"/>
                  </a:lnTo>
                  <a:lnTo>
                    <a:pt x="27" y="85"/>
                  </a:lnTo>
                  <a:lnTo>
                    <a:pt x="30" y="86"/>
                  </a:lnTo>
                  <a:lnTo>
                    <a:pt x="30" y="91"/>
                  </a:lnTo>
                  <a:lnTo>
                    <a:pt x="40" y="91"/>
                  </a:lnTo>
                  <a:lnTo>
                    <a:pt x="48" y="97"/>
                  </a:lnTo>
                  <a:lnTo>
                    <a:pt x="49" y="100"/>
                  </a:lnTo>
                  <a:lnTo>
                    <a:pt x="47" y="101"/>
                  </a:lnTo>
                  <a:lnTo>
                    <a:pt x="39" y="105"/>
                  </a:lnTo>
                  <a:lnTo>
                    <a:pt x="39" y="105"/>
                  </a:lnTo>
                  <a:lnTo>
                    <a:pt x="30" y="107"/>
                  </a:lnTo>
                  <a:lnTo>
                    <a:pt x="27" y="106"/>
                  </a:lnTo>
                  <a:lnTo>
                    <a:pt x="27" y="106"/>
                  </a:lnTo>
                  <a:lnTo>
                    <a:pt x="27" y="106"/>
                  </a:lnTo>
                  <a:lnTo>
                    <a:pt x="27" y="106"/>
                  </a:lnTo>
                  <a:lnTo>
                    <a:pt x="17" y="105"/>
                  </a:lnTo>
                  <a:lnTo>
                    <a:pt x="12" y="94"/>
                  </a:lnTo>
                  <a:lnTo>
                    <a:pt x="13" y="93"/>
                  </a:lnTo>
                  <a:lnTo>
                    <a:pt x="9" y="90"/>
                  </a:lnTo>
                  <a:lnTo>
                    <a:pt x="9" y="87"/>
                  </a:lnTo>
                  <a:close/>
                  <a:moveTo>
                    <a:pt x="41" y="110"/>
                  </a:moveTo>
                  <a:lnTo>
                    <a:pt x="43" y="111"/>
                  </a:lnTo>
                  <a:lnTo>
                    <a:pt x="44" y="110"/>
                  </a:lnTo>
                  <a:lnTo>
                    <a:pt x="46" y="110"/>
                  </a:lnTo>
                  <a:lnTo>
                    <a:pt x="48" y="110"/>
                  </a:lnTo>
                  <a:lnTo>
                    <a:pt x="57" y="109"/>
                  </a:lnTo>
                  <a:lnTo>
                    <a:pt x="63" y="112"/>
                  </a:lnTo>
                  <a:lnTo>
                    <a:pt x="63" y="111"/>
                  </a:lnTo>
                  <a:lnTo>
                    <a:pt x="65" y="115"/>
                  </a:lnTo>
                  <a:lnTo>
                    <a:pt x="64" y="117"/>
                  </a:lnTo>
                  <a:lnTo>
                    <a:pt x="66" y="121"/>
                  </a:lnTo>
                  <a:lnTo>
                    <a:pt x="64" y="124"/>
                  </a:lnTo>
                  <a:lnTo>
                    <a:pt x="69" y="127"/>
                  </a:lnTo>
                  <a:lnTo>
                    <a:pt x="77" y="122"/>
                  </a:lnTo>
                  <a:lnTo>
                    <a:pt x="73" y="116"/>
                  </a:lnTo>
                  <a:lnTo>
                    <a:pt x="73" y="110"/>
                  </a:lnTo>
                  <a:lnTo>
                    <a:pt x="78" y="107"/>
                  </a:lnTo>
                  <a:lnTo>
                    <a:pt x="81" y="101"/>
                  </a:lnTo>
                  <a:lnTo>
                    <a:pt x="88" y="101"/>
                  </a:lnTo>
                  <a:lnTo>
                    <a:pt x="93" y="96"/>
                  </a:lnTo>
                  <a:lnTo>
                    <a:pt x="95" y="97"/>
                  </a:lnTo>
                  <a:lnTo>
                    <a:pt x="94" y="92"/>
                  </a:lnTo>
                  <a:lnTo>
                    <a:pt x="96" y="90"/>
                  </a:lnTo>
                  <a:lnTo>
                    <a:pt x="99" y="88"/>
                  </a:lnTo>
                  <a:lnTo>
                    <a:pt x="102" y="72"/>
                  </a:lnTo>
                  <a:lnTo>
                    <a:pt x="108" y="76"/>
                  </a:lnTo>
                  <a:lnTo>
                    <a:pt x="115" y="73"/>
                  </a:lnTo>
                  <a:lnTo>
                    <a:pt x="119" y="71"/>
                  </a:lnTo>
                  <a:lnTo>
                    <a:pt x="117" y="67"/>
                  </a:lnTo>
                  <a:lnTo>
                    <a:pt x="119" y="65"/>
                  </a:lnTo>
                  <a:lnTo>
                    <a:pt x="121" y="65"/>
                  </a:lnTo>
                  <a:lnTo>
                    <a:pt x="124" y="61"/>
                  </a:lnTo>
                  <a:lnTo>
                    <a:pt x="130" y="58"/>
                  </a:lnTo>
                  <a:lnTo>
                    <a:pt x="129" y="54"/>
                  </a:lnTo>
                  <a:lnTo>
                    <a:pt x="123" y="47"/>
                  </a:lnTo>
                  <a:lnTo>
                    <a:pt x="125" y="44"/>
                  </a:lnTo>
                  <a:lnTo>
                    <a:pt x="131" y="42"/>
                  </a:lnTo>
                  <a:lnTo>
                    <a:pt x="131" y="39"/>
                  </a:lnTo>
                  <a:lnTo>
                    <a:pt x="128" y="37"/>
                  </a:lnTo>
                  <a:lnTo>
                    <a:pt x="129" y="24"/>
                  </a:lnTo>
                  <a:lnTo>
                    <a:pt x="126" y="25"/>
                  </a:lnTo>
                  <a:lnTo>
                    <a:pt x="121" y="24"/>
                  </a:lnTo>
                  <a:lnTo>
                    <a:pt x="120" y="16"/>
                  </a:lnTo>
                  <a:lnTo>
                    <a:pt x="125" y="15"/>
                  </a:lnTo>
                  <a:lnTo>
                    <a:pt x="127" y="17"/>
                  </a:lnTo>
                  <a:lnTo>
                    <a:pt x="135" y="13"/>
                  </a:lnTo>
                  <a:lnTo>
                    <a:pt x="135" y="6"/>
                  </a:lnTo>
                  <a:lnTo>
                    <a:pt x="139" y="0"/>
                  </a:lnTo>
                  <a:lnTo>
                    <a:pt x="144" y="0"/>
                  </a:lnTo>
                  <a:lnTo>
                    <a:pt x="144" y="3"/>
                  </a:lnTo>
                  <a:lnTo>
                    <a:pt x="148" y="5"/>
                  </a:lnTo>
                  <a:lnTo>
                    <a:pt x="152" y="8"/>
                  </a:lnTo>
                  <a:lnTo>
                    <a:pt x="156" y="8"/>
                  </a:lnTo>
                  <a:lnTo>
                    <a:pt x="156" y="8"/>
                  </a:lnTo>
                  <a:lnTo>
                    <a:pt x="159" y="8"/>
                  </a:lnTo>
                  <a:lnTo>
                    <a:pt x="159" y="8"/>
                  </a:lnTo>
                  <a:lnTo>
                    <a:pt x="161" y="8"/>
                  </a:lnTo>
                  <a:lnTo>
                    <a:pt x="161" y="8"/>
                  </a:lnTo>
                  <a:lnTo>
                    <a:pt x="161" y="9"/>
                  </a:lnTo>
                  <a:lnTo>
                    <a:pt x="161" y="9"/>
                  </a:lnTo>
                  <a:lnTo>
                    <a:pt x="162" y="13"/>
                  </a:lnTo>
                  <a:lnTo>
                    <a:pt x="162" y="13"/>
                  </a:lnTo>
                  <a:lnTo>
                    <a:pt x="163" y="13"/>
                  </a:lnTo>
                  <a:lnTo>
                    <a:pt x="163" y="13"/>
                  </a:lnTo>
                  <a:lnTo>
                    <a:pt x="171" y="8"/>
                  </a:lnTo>
                  <a:lnTo>
                    <a:pt x="175" y="10"/>
                  </a:lnTo>
                  <a:lnTo>
                    <a:pt x="177" y="7"/>
                  </a:lnTo>
                  <a:lnTo>
                    <a:pt x="177" y="7"/>
                  </a:lnTo>
                  <a:lnTo>
                    <a:pt x="180" y="9"/>
                  </a:lnTo>
                  <a:lnTo>
                    <a:pt x="182" y="7"/>
                  </a:lnTo>
                  <a:lnTo>
                    <a:pt x="184" y="12"/>
                  </a:lnTo>
                  <a:lnTo>
                    <a:pt x="184" y="12"/>
                  </a:lnTo>
                  <a:lnTo>
                    <a:pt x="185" y="12"/>
                  </a:lnTo>
                  <a:lnTo>
                    <a:pt x="185" y="12"/>
                  </a:lnTo>
                  <a:lnTo>
                    <a:pt x="186" y="11"/>
                  </a:lnTo>
                  <a:lnTo>
                    <a:pt x="186" y="11"/>
                  </a:lnTo>
                  <a:lnTo>
                    <a:pt x="188" y="12"/>
                  </a:lnTo>
                  <a:lnTo>
                    <a:pt x="188" y="12"/>
                  </a:lnTo>
                  <a:lnTo>
                    <a:pt x="188" y="13"/>
                  </a:lnTo>
                  <a:lnTo>
                    <a:pt x="188" y="13"/>
                  </a:lnTo>
                  <a:lnTo>
                    <a:pt x="189" y="13"/>
                  </a:lnTo>
                  <a:lnTo>
                    <a:pt x="189" y="13"/>
                  </a:lnTo>
                  <a:lnTo>
                    <a:pt x="186" y="20"/>
                  </a:lnTo>
                  <a:lnTo>
                    <a:pt x="188" y="21"/>
                  </a:lnTo>
                  <a:lnTo>
                    <a:pt x="195" y="24"/>
                  </a:lnTo>
                  <a:lnTo>
                    <a:pt x="200" y="25"/>
                  </a:lnTo>
                  <a:lnTo>
                    <a:pt x="205" y="29"/>
                  </a:lnTo>
                  <a:lnTo>
                    <a:pt x="205" y="33"/>
                  </a:lnTo>
                  <a:lnTo>
                    <a:pt x="212" y="36"/>
                  </a:lnTo>
                  <a:lnTo>
                    <a:pt x="212" y="36"/>
                  </a:lnTo>
                  <a:lnTo>
                    <a:pt x="209" y="44"/>
                  </a:lnTo>
                  <a:lnTo>
                    <a:pt x="209" y="43"/>
                  </a:lnTo>
                  <a:lnTo>
                    <a:pt x="203" y="53"/>
                  </a:lnTo>
                  <a:lnTo>
                    <a:pt x="201" y="58"/>
                  </a:lnTo>
                  <a:lnTo>
                    <a:pt x="193" y="69"/>
                  </a:lnTo>
                  <a:lnTo>
                    <a:pt x="189" y="72"/>
                  </a:lnTo>
                  <a:lnTo>
                    <a:pt x="187" y="78"/>
                  </a:lnTo>
                  <a:lnTo>
                    <a:pt x="180" y="83"/>
                  </a:lnTo>
                  <a:lnTo>
                    <a:pt x="174" y="96"/>
                  </a:lnTo>
                  <a:lnTo>
                    <a:pt x="164" y="102"/>
                  </a:lnTo>
                  <a:lnTo>
                    <a:pt x="158" y="118"/>
                  </a:lnTo>
                  <a:lnTo>
                    <a:pt x="152" y="125"/>
                  </a:lnTo>
                  <a:lnTo>
                    <a:pt x="151" y="125"/>
                  </a:lnTo>
                  <a:lnTo>
                    <a:pt x="141" y="142"/>
                  </a:lnTo>
                  <a:lnTo>
                    <a:pt x="137" y="153"/>
                  </a:lnTo>
                  <a:lnTo>
                    <a:pt x="132" y="158"/>
                  </a:lnTo>
                  <a:lnTo>
                    <a:pt x="126" y="172"/>
                  </a:lnTo>
                  <a:lnTo>
                    <a:pt x="126" y="180"/>
                  </a:lnTo>
                  <a:lnTo>
                    <a:pt x="125" y="179"/>
                  </a:lnTo>
                  <a:lnTo>
                    <a:pt x="126" y="181"/>
                  </a:lnTo>
                  <a:lnTo>
                    <a:pt x="124" y="182"/>
                  </a:lnTo>
                  <a:lnTo>
                    <a:pt x="127" y="196"/>
                  </a:lnTo>
                  <a:lnTo>
                    <a:pt x="137" y="215"/>
                  </a:lnTo>
                  <a:lnTo>
                    <a:pt x="134" y="216"/>
                  </a:lnTo>
                  <a:lnTo>
                    <a:pt x="135" y="220"/>
                  </a:lnTo>
                  <a:lnTo>
                    <a:pt x="142" y="240"/>
                  </a:lnTo>
                  <a:lnTo>
                    <a:pt x="157" y="256"/>
                  </a:lnTo>
                  <a:lnTo>
                    <a:pt x="172" y="259"/>
                  </a:lnTo>
                  <a:lnTo>
                    <a:pt x="171" y="260"/>
                  </a:lnTo>
                  <a:lnTo>
                    <a:pt x="171" y="261"/>
                  </a:lnTo>
                  <a:lnTo>
                    <a:pt x="171" y="260"/>
                  </a:lnTo>
                  <a:lnTo>
                    <a:pt x="171" y="262"/>
                  </a:lnTo>
                  <a:lnTo>
                    <a:pt x="180" y="266"/>
                  </a:lnTo>
                  <a:lnTo>
                    <a:pt x="178" y="267"/>
                  </a:lnTo>
                  <a:lnTo>
                    <a:pt x="179" y="270"/>
                  </a:lnTo>
                  <a:lnTo>
                    <a:pt x="181" y="272"/>
                  </a:lnTo>
                  <a:lnTo>
                    <a:pt x="182" y="271"/>
                  </a:lnTo>
                  <a:lnTo>
                    <a:pt x="183" y="275"/>
                  </a:lnTo>
                  <a:lnTo>
                    <a:pt x="178" y="277"/>
                  </a:lnTo>
                  <a:lnTo>
                    <a:pt x="175" y="282"/>
                  </a:lnTo>
                  <a:lnTo>
                    <a:pt x="172" y="281"/>
                  </a:lnTo>
                  <a:lnTo>
                    <a:pt x="169" y="283"/>
                  </a:lnTo>
                  <a:lnTo>
                    <a:pt x="166" y="287"/>
                  </a:lnTo>
                  <a:lnTo>
                    <a:pt x="168" y="288"/>
                  </a:lnTo>
                  <a:lnTo>
                    <a:pt x="164" y="287"/>
                  </a:lnTo>
                  <a:lnTo>
                    <a:pt x="162" y="289"/>
                  </a:lnTo>
                  <a:lnTo>
                    <a:pt x="159" y="288"/>
                  </a:lnTo>
                  <a:lnTo>
                    <a:pt x="156" y="290"/>
                  </a:lnTo>
                  <a:lnTo>
                    <a:pt x="152" y="296"/>
                  </a:lnTo>
                  <a:lnTo>
                    <a:pt x="154" y="297"/>
                  </a:lnTo>
                  <a:lnTo>
                    <a:pt x="149" y="302"/>
                  </a:lnTo>
                  <a:lnTo>
                    <a:pt x="143" y="301"/>
                  </a:lnTo>
                  <a:lnTo>
                    <a:pt x="141" y="304"/>
                  </a:lnTo>
                  <a:lnTo>
                    <a:pt x="129" y="307"/>
                  </a:lnTo>
                  <a:lnTo>
                    <a:pt x="120" y="313"/>
                  </a:lnTo>
                  <a:lnTo>
                    <a:pt x="117" y="319"/>
                  </a:lnTo>
                  <a:lnTo>
                    <a:pt x="117" y="325"/>
                  </a:lnTo>
                  <a:lnTo>
                    <a:pt x="112" y="324"/>
                  </a:lnTo>
                  <a:lnTo>
                    <a:pt x="108" y="329"/>
                  </a:lnTo>
                  <a:lnTo>
                    <a:pt x="109" y="326"/>
                  </a:lnTo>
                  <a:lnTo>
                    <a:pt x="107" y="328"/>
                  </a:lnTo>
                  <a:lnTo>
                    <a:pt x="105" y="335"/>
                  </a:lnTo>
                  <a:lnTo>
                    <a:pt x="107" y="344"/>
                  </a:lnTo>
                  <a:lnTo>
                    <a:pt x="105" y="346"/>
                  </a:lnTo>
                  <a:lnTo>
                    <a:pt x="98" y="347"/>
                  </a:lnTo>
                  <a:lnTo>
                    <a:pt x="95" y="349"/>
                  </a:lnTo>
                  <a:lnTo>
                    <a:pt x="93" y="359"/>
                  </a:lnTo>
                  <a:lnTo>
                    <a:pt x="92" y="371"/>
                  </a:lnTo>
                  <a:lnTo>
                    <a:pt x="90" y="374"/>
                  </a:lnTo>
                  <a:lnTo>
                    <a:pt x="87" y="376"/>
                  </a:lnTo>
                  <a:lnTo>
                    <a:pt x="84" y="383"/>
                  </a:lnTo>
                  <a:lnTo>
                    <a:pt x="81" y="385"/>
                  </a:lnTo>
                  <a:lnTo>
                    <a:pt x="80" y="392"/>
                  </a:lnTo>
                  <a:lnTo>
                    <a:pt x="80" y="392"/>
                  </a:lnTo>
                  <a:lnTo>
                    <a:pt x="78" y="392"/>
                  </a:lnTo>
                  <a:lnTo>
                    <a:pt x="73" y="389"/>
                  </a:lnTo>
                  <a:lnTo>
                    <a:pt x="65" y="381"/>
                  </a:lnTo>
                  <a:lnTo>
                    <a:pt x="53" y="358"/>
                  </a:lnTo>
                  <a:lnTo>
                    <a:pt x="53" y="352"/>
                  </a:lnTo>
                  <a:lnTo>
                    <a:pt x="58" y="344"/>
                  </a:lnTo>
                  <a:lnTo>
                    <a:pt x="60" y="333"/>
                  </a:lnTo>
                  <a:lnTo>
                    <a:pt x="58" y="327"/>
                  </a:lnTo>
                  <a:lnTo>
                    <a:pt x="47" y="326"/>
                  </a:lnTo>
                  <a:lnTo>
                    <a:pt x="47" y="315"/>
                  </a:lnTo>
                  <a:lnTo>
                    <a:pt x="46" y="314"/>
                  </a:lnTo>
                  <a:lnTo>
                    <a:pt x="53" y="306"/>
                  </a:lnTo>
                  <a:lnTo>
                    <a:pt x="53" y="303"/>
                  </a:lnTo>
                  <a:lnTo>
                    <a:pt x="55" y="297"/>
                  </a:lnTo>
                  <a:lnTo>
                    <a:pt x="53" y="286"/>
                  </a:lnTo>
                  <a:lnTo>
                    <a:pt x="53" y="286"/>
                  </a:lnTo>
                  <a:lnTo>
                    <a:pt x="59" y="285"/>
                  </a:lnTo>
                  <a:lnTo>
                    <a:pt x="64" y="280"/>
                  </a:lnTo>
                  <a:lnTo>
                    <a:pt x="59" y="270"/>
                  </a:lnTo>
                  <a:lnTo>
                    <a:pt x="63" y="268"/>
                  </a:lnTo>
                  <a:lnTo>
                    <a:pt x="63" y="263"/>
                  </a:lnTo>
                  <a:lnTo>
                    <a:pt x="62" y="259"/>
                  </a:lnTo>
                  <a:lnTo>
                    <a:pt x="63" y="254"/>
                  </a:lnTo>
                  <a:lnTo>
                    <a:pt x="61" y="252"/>
                  </a:lnTo>
                  <a:lnTo>
                    <a:pt x="59" y="248"/>
                  </a:lnTo>
                  <a:lnTo>
                    <a:pt x="55" y="247"/>
                  </a:lnTo>
                  <a:lnTo>
                    <a:pt x="52" y="249"/>
                  </a:lnTo>
                  <a:lnTo>
                    <a:pt x="40" y="249"/>
                  </a:lnTo>
                  <a:lnTo>
                    <a:pt x="32" y="237"/>
                  </a:lnTo>
                  <a:lnTo>
                    <a:pt x="28" y="234"/>
                  </a:lnTo>
                  <a:lnTo>
                    <a:pt x="29" y="225"/>
                  </a:lnTo>
                  <a:lnTo>
                    <a:pt x="36" y="212"/>
                  </a:lnTo>
                  <a:lnTo>
                    <a:pt x="39" y="199"/>
                  </a:lnTo>
                  <a:lnTo>
                    <a:pt x="34" y="196"/>
                  </a:lnTo>
                  <a:lnTo>
                    <a:pt x="33" y="198"/>
                  </a:lnTo>
                  <a:lnTo>
                    <a:pt x="29" y="196"/>
                  </a:lnTo>
                  <a:lnTo>
                    <a:pt x="29" y="196"/>
                  </a:lnTo>
                  <a:lnTo>
                    <a:pt x="29" y="196"/>
                  </a:lnTo>
                  <a:lnTo>
                    <a:pt x="29" y="196"/>
                  </a:lnTo>
                  <a:lnTo>
                    <a:pt x="26" y="196"/>
                  </a:lnTo>
                  <a:lnTo>
                    <a:pt x="26" y="196"/>
                  </a:lnTo>
                  <a:lnTo>
                    <a:pt x="25" y="196"/>
                  </a:lnTo>
                  <a:lnTo>
                    <a:pt x="25" y="196"/>
                  </a:lnTo>
                  <a:lnTo>
                    <a:pt x="22" y="195"/>
                  </a:lnTo>
                  <a:lnTo>
                    <a:pt x="22" y="195"/>
                  </a:lnTo>
                  <a:lnTo>
                    <a:pt x="21" y="195"/>
                  </a:lnTo>
                  <a:lnTo>
                    <a:pt x="21" y="195"/>
                  </a:lnTo>
                  <a:lnTo>
                    <a:pt x="20" y="196"/>
                  </a:lnTo>
                  <a:lnTo>
                    <a:pt x="17" y="193"/>
                  </a:lnTo>
                  <a:lnTo>
                    <a:pt x="15" y="193"/>
                  </a:lnTo>
                  <a:lnTo>
                    <a:pt x="15" y="192"/>
                  </a:lnTo>
                  <a:lnTo>
                    <a:pt x="13" y="191"/>
                  </a:lnTo>
                  <a:lnTo>
                    <a:pt x="14" y="190"/>
                  </a:lnTo>
                  <a:lnTo>
                    <a:pt x="11" y="189"/>
                  </a:lnTo>
                  <a:lnTo>
                    <a:pt x="11" y="192"/>
                  </a:lnTo>
                  <a:lnTo>
                    <a:pt x="11" y="191"/>
                  </a:lnTo>
                  <a:lnTo>
                    <a:pt x="11" y="191"/>
                  </a:lnTo>
                  <a:lnTo>
                    <a:pt x="10" y="190"/>
                  </a:lnTo>
                  <a:lnTo>
                    <a:pt x="10" y="190"/>
                  </a:lnTo>
                  <a:lnTo>
                    <a:pt x="8" y="192"/>
                  </a:lnTo>
                  <a:lnTo>
                    <a:pt x="8" y="192"/>
                  </a:lnTo>
                  <a:lnTo>
                    <a:pt x="9" y="192"/>
                  </a:lnTo>
                  <a:lnTo>
                    <a:pt x="9" y="192"/>
                  </a:lnTo>
                  <a:lnTo>
                    <a:pt x="9" y="190"/>
                  </a:lnTo>
                  <a:lnTo>
                    <a:pt x="7" y="189"/>
                  </a:lnTo>
                  <a:lnTo>
                    <a:pt x="9" y="189"/>
                  </a:lnTo>
                  <a:lnTo>
                    <a:pt x="8" y="187"/>
                  </a:lnTo>
                  <a:lnTo>
                    <a:pt x="8" y="187"/>
                  </a:lnTo>
                  <a:lnTo>
                    <a:pt x="7" y="187"/>
                  </a:lnTo>
                  <a:lnTo>
                    <a:pt x="7" y="187"/>
                  </a:lnTo>
                  <a:lnTo>
                    <a:pt x="6" y="187"/>
                  </a:lnTo>
                  <a:lnTo>
                    <a:pt x="7" y="187"/>
                  </a:lnTo>
                  <a:lnTo>
                    <a:pt x="5" y="187"/>
                  </a:lnTo>
                  <a:lnTo>
                    <a:pt x="5" y="184"/>
                  </a:lnTo>
                  <a:lnTo>
                    <a:pt x="3" y="184"/>
                  </a:lnTo>
                  <a:lnTo>
                    <a:pt x="3" y="184"/>
                  </a:lnTo>
                  <a:lnTo>
                    <a:pt x="4" y="183"/>
                  </a:lnTo>
                  <a:lnTo>
                    <a:pt x="4" y="183"/>
                  </a:lnTo>
                  <a:lnTo>
                    <a:pt x="1" y="182"/>
                  </a:lnTo>
                  <a:lnTo>
                    <a:pt x="0" y="180"/>
                  </a:lnTo>
                  <a:lnTo>
                    <a:pt x="2" y="179"/>
                  </a:lnTo>
                  <a:lnTo>
                    <a:pt x="3" y="177"/>
                  </a:lnTo>
                  <a:lnTo>
                    <a:pt x="2" y="174"/>
                  </a:lnTo>
                  <a:lnTo>
                    <a:pt x="4" y="173"/>
                  </a:lnTo>
                  <a:lnTo>
                    <a:pt x="3" y="168"/>
                  </a:lnTo>
                  <a:lnTo>
                    <a:pt x="1" y="167"/>
                  </a:lnTo>
                  <a:lnTo>
                    <a:pt x="7" y="163"/>
                  </a:lnTo>
                  <a:lnTo>
                    <a:pt x="14" y="151"/>
                  </a:lnTo>
                  <a:lnTo>
                    <a:pt x="17" y="149"/>
                  </a:lnTo>
                  <a:lnTo>
                    <a:pt x="20" y="149"/>
                  </a:lnTo>
                  <a:lnTo>
                    <a:pt x="20" y="149"/>
                  </a:lnTo>
                  <a:lnTo>
                    <a:pt x="23" y="151"/>
                  </a:lnTo>
                  <a:lnTo>
                    <a:pt x="23" y="151"/>
                  </a:lnTo>
                  <a:lnTo>
                    <a:pt x="26" y="149"/>
                  </a:lnTo>
                  <a:lnTo>
                    <a:pt x="28" y="147"/>
                  </a:lnTo>
                  <a:lnTo>
                    <a:pt x="27" y="142"/>
                  </a:lnTo>
                  <a:lnTo>
                    <a:pt x="33" y="133"/>
                  </a:lnTo>
                  <a:lnTo>
                    <a:pt x="34" y="120"/>
                  </a:lnTo>
                  <a:lnTo>
                    <a:pt x="34" y="120"/>
                  </a:lnTo>
                  <a:lnTo>
                    <a:pt x="35" y="118"/>
                  </a:lnTo>
                  <a:lnTo>
                    <a:pt x="35" y="118"/>
                  </a:lnTo>
                  <a:lnTo>
                    <a:pt x="34" y="115"/>
                  </a:lnTo>
                  <a:lnTo>
                    <a:pt x="34" y="114"/>
                  </a:lnTo>
                  <a:lnTo>
                    <a:pt x="41" y="1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25" name="Group 24">
            <a:extLst>
              <a:ext uri="{FF2B5EF4-FFF2-40B4-BE49-F238E27FC236}">
                <a16:creationId xmlns:a16="http://schemas.microsoft.com/office/drawing/2014/main" id="{1A4A070B-7EA8-412A-97F7-6E1750ACC3E6}"/>
              </a:ext>
            </a:extLst>
          </p:cNvPr>
          <p:cNvGrpSpPr/>
          <p:nvPr/>
        </p:nvGrpSpPr>
        <p:grpSpPr>
          <a:xfrm>
            <a:off x="1678780" y="2407199"/>
            <a:ext cx="6197236" cy="5472602"/>
            <a:chOff x="10626915" y="3676650"/>
            <a:chExt cx="6197236" cy="5472602"/>
          </a:xfrm>
        </p:grpSpPr>
        <p:sp>
          <p:nvSpPr>
            <p:cNvPr id="26" name="Title 12">
              <a:extLst>
                <a:ext uri="{FF2B5EF4-FFF2-40B4-BE49-F238E27FC236}">
                  <a16:creationId xmlns:a16="http://schemas.microsoft.com/office/drawing/2014/main" id="{C973CD94-97A6-43A0-BF27-96591FB2AE21}"/>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Spain</a:t>
              </a:r>
            </a:p>
          </p:txBody>
        </p:sp>
        <p:sp>
          <p:nvSpPr>
            <p:cNvPr id="42" name="Subtitle 13">
              <a:extLst>
                <a:ext uri="{FF2B5EF4-FFF2-40B4-BE49-F238E27FC236}">
                  <a16:creationId xmlns:a16="http://schemas.microsoft.com/office/drawing/2014/main" id="{80FC0A2B-F646-4746-9D4D-D4867B2A2C29}"/>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363075067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down)">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59A84F9D-850F-437B-9F3B-82ACB5DD2A90}"/>
              </a:ext>
            </a:extLst>
          </p:cNvPr>
          <p:cNvGrpSpPr/>
          <p:nvPr/>
        </p:nvGrpSpPr>
        <p:grpSpPr>
          <a:xfrm>
            <a:off x="12640139" y="1478198"/>
            <a:ext cx="3258622" cy="7328226"/>
            <a:chOff x="6094412" y="1843088"/>
            <a:chExt cx="1409701" cy="3170238"/>
          </a:xfrm>
          <a:solidFill>
            <a:schemeClr val="bg1">
              <a:lumMod val="85000"/>
            </a:schemeClr>
          </a:solidFill>
        </p:grpSpPr>
        <p:sp>
          <p:nvSpPr>
            <p:cNvPr id="18" name="Freeform 5">
              <a:extLst>
                <a:ext uri="{FF2B5EF4-FFF2-40B4-BE49-F238E27FC236}">
                  <a16:creationId xmlns:a16="http://schemas.microsoft.com/office/drawing/2014/main" id="{19AA348B-6E54-4135-9E02-1F23BC618F0F}"/>
                </a:ext>
              </a:extLst>
            </p:cNvPr>
            <p:cNvSpPr>
              <a:spLocks/>
            </p:cNvSpPr>
            <p:nvPr/>
          </p:nvSpPr>
          <p:spPr bwMode="auto">
            <a:xfrm>
              <a:off x="6251575" y="4805363"/>
              <a:ext cx="223838" cy="207963"/>
            </a:xfrm>
            <a:custGeom>
              <a:avLst/>
              <a:gdLst>
                <a:gd name="T0" fmla="*/ 25 w 141"/>
                <a:gd name="T1" fmla="*/ 131 h 131"/>
                <a:gd name="T2" fmla="*/ 116 w 141"/>
                <a:gd name="T3" fmla="*/ 130 h 131"/>
                <a:gd name="T4" fmla="*/ 141 w 141"/>
                <a:gd name="T5" fmla="*/ 51 h 131"/>
                <a:gd name="T6" fmla="*/ 140 w 141"/>
                <a:gd name="T7" fmla="*/ 0 h 131"/>
                <a:gd name="T8" fmla="*/ 70 w 141"/>
                <a:gd name="T9" fmla="*/ 7 h 131"/>
                <a:gd name="T10" fmla="*/ 30 w 141"/>
                <a:gd name="T11" fmla="*/ 1 h 131"/>
                <a:gd name="T12" fmla="*/ 0 w 141"/>
                <a:gd name="T13" fmla="*/ 21 h 131"/>
                <a:gd name="T14" fmla="*/ 40 w 141"/>
                <a:gd name="T15" fmla="*/ 94 h 131"/>
                <a:gd name="T16" fmla="*/ 25 w 141"/>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131">
                  <a:moveTo>
                    <a:pt x="25" y="131"/>
                  </a:moveTo>
                  <a:lnTo>
                    <a:pt x="116" y="130"/>
                  </a:lnTo>
                  <a:lnTo>
                    <a:pt x="141" y="51"/>
                  </a:lnTo>
                  <a:lnTo>
                    <a:pt x="140" y="0"/>
                  </a:lnTo>
                  <a:lnTo>
                    <a:pt x="70" y="7"/>
                  </a:lnTo>
                  <a:lnTo>
                    <a:pt x="30" y="1"/>
                  </a:lnTo>
                  <a:lnTo>
                    <a:pt x="0" y="21"/>
                  </a:lnTo>
                  <a:lnTo>
                    <a:pt x="40" y="94"/>
                  </a:lnTo>
                  <a:lnTo>
                    <a:pt x="25" y="13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 name="Freeform 6">
              <a:extLst>
                <a:ext uri="{FF2B5EF4-FFF2-40B4-BE49-F238E27FC236}">
                  <a16:creationId xmlns:a16="http://schemas.microsoft.com/office/drawing/2014/main" id="{2694567E-E0EB-4A10-8E0F-9BA202361E4D}"/>
                </a:ext>
              </a:extLst>
            </p:cNvPr>
            <p:cNvSpPr>
              <a:spLocks noEditPoints="1"/>
            </p:cNvSpPr>
            <p:nvPr/>
          </p:nvSpPr>
          <p:spPr bwMode="auto">
            <a:xfrm>
              <a:off x="6094412" y="4252913"/>
              <a:ext cx="398463" cy="420688"/>
            </a:xfrm>
            <a:custGeom>
              <a:avLst/>
              <a:gdLst>
                <a:gd name="T0" fmla="*/ 53 w 251"/>
                <a:gd name="T1" fmla="*/ 204 h 265"/>
                <a:gd name="T2" fmla="*/ 50 w 251"/>
                <a:gd name="T3" fmla="*/ 204 h 265"/>
                <a:gd name="T4" fmla="*/ 53 w 251"/>
                <a:gd name="T5" fmla="*/ 206 h 265"/>
                <a:gd name="T6" fmla="*/ 53 w 251"/>
                <a:gd name="T7" fmla="*/ 204 h 265"/>
                <a:gd name="T8" fmla="*/ 45 w 251"/>
                <a:gd name="T9" fmla="*/ 198 h 265"/>
                <a:gd name="T10" fmla="*/ 44 w 251"/>
                <a:gd name="T11" fmla="*/ 194 h 265"/>
                <a:gd name="T12" fmla="*/ 42 w 251"/>
                <a:gd name="T13" fmla="*/ 198 h 265"/>
                <a:gd name="T14" fmla="*/ 45 w 251"/>
                <a:gd name="T15" fmla="*/ 198 h 265"/>
                <a:gd name="T16" fmla="*/ 44 w 251"/>
                <a:gd name="T17" fmla="*/ 175 h 265"/>
                <a:gd name="T18" fmla="*/ 39 w 251"/>
                <a:gd name="T19" fmla="*/ 177 h 265"/>
                <a:gd name="T20" fmla="*/ 41 w 251"/>
                <a:gd name="T21" fmla="*/ 179 h 265"/>
                <a:gd name="T22" fmla="*/ 44 w 251"/>
                <a:gd name="T23" fmla="*/ 175 h 265"/>
                <a:gd name="T24" fmla="*/ 51 w 251"/>
                <a:gd name="T25" fmla="*/ 153 h 265"/>
                <a:gd name="T26" fmla="*/ 35 w 251"/>
                <a:gd name="T27" fmla="*/ 156 h 265"/>
                <a:gd name="T28" fmla="*/ 41 w 251"/>
                <a:gd name="T29" fmla="*/ 168 h 265"/>
                <a:gd name="T30" fmla="*/ 51 w 251"/>
                <a:gd name="T31" fmla="*/ 153 h 265"/>
                <a:gd name="T32" fmla="*/ 54 w 251"/>
                <a:gd name="T33" fmla="*/ 129 h 265"/>
                <a:gd name="T34" fmla="*/ 28 w 251"/>
                <a:gd name="T35" fmla="*/ 143 h 265"/>
                <a:gd name="T36" fmla="*/ 32 w 251"/>
                <a:gd name="T37" fmla="*/ 151 h 265"/>
                <a:gd name="T38" fmla="*/ 55 w 251"/>
                <a:gd name="T39" fmla="*/ 144 h 265"/>
                <a:gd name="T40" fmla="*/ 54 w 251"/>
                <a:gd name="T41" fmla="*/ 129 h 265"/>
                <a:gd name="T42" fmla="*/ 2 w 251"/>
                <a:gd name="T43" fmla="*/ 43 h 265"/>
                <a:gd name="T44" fmla="*/ 0 w 251"/>
                <a:gd name="T45" fmla="*/ 49 h 265"/>
                <a:gd name="T46" fmla="*/ 6 w 251"/>
                <a:gd name="T47" fmla="*/ 49 h 265"/>
                <a:gd name="T48" fmla="*/ 2 w 251"/>
                <a:gd name="T49" fmla="*/ 43 h 265"/>
                <a:gd name="T50" fmla="*/ 86 w 251"/>
                <a:gd name="T51" fmla="*/ 5 h 265"/>
                <a:gd name="T52" fmla="*/ 56 w 251"/>
                <a:gd name="T53" fmla="*/ 0 h 265"/>
                <a:gd name="T54" fmla="*/ 42 w 251"/>
                <a:gd name="T55" fmla="*/ 46 h 265"/>
                <a:gd name="T56" fmla="*/ 8 w 251"/>
                <a:gd name="T57" fmla="*/ 38 h 265"/>
                <a:gd name="T58" fmla="*/ 16 w 251"/>
                <a:gd name="T59" fmla="*/ 116 h 265"/>
                <a:gd name="T60" fmla="*/ 61 w 251"/>
                <a:gd name="T61" fmla="*/ 118 h 265"/>
                <a:gd name="T62" fmla="*/ 56 w 251"/>
                <a:gd name="T63" fmla="*/ 122 h 265"/>
                <a:gd name="T64" fmla="*/ 61 w 251"/>
                <a:gd name="T65" fmla="*/ 133 h 265"/>
                <a:gd name="T66" fmla="*/ 52 w 251"/>
                <a:gd name="T67" fmla="*/ 172 h 265"/>
                <a:gd name="T68" fmla="*/ 45 w 251"/>
                <a:gd name="T69" fmla="*/ 180 h 265"/>
                <a:gd name="T70" fmla="*/ 62 w 251"/>
                <a:gd name="T71" fmla="*/ 212 h 265"/>
                <a:gd name="T72" fmla="*/ 144 w 251"/>
                <a:gd name="T73" fmla="*/ 265 h 265"/>
                <a:gd name="T74" fmla="*/ 210 w 251"/>
                <a:gd name="T75" fmla="*/ 175 h 265"/>
                <a:gd name="T76" fmla="*/ 251 w 251"/>
                <a:gd name="T77" fmla="*/ 69 h 265"/>
                <a:gd name="T78" fmla="*/ 223 w 251"/>
                <a:gd name="T79" fmla="*/ 30 h 265"/>
                <a:gd name="T80" fmla="*/ 200 w 251"/>
                <a:gd name="T81" fmla="*/ 26 h 265"/>
                <a:gd name="T82" fmla="*/ 181 w 251"/>
                <a:gd name="T83" fmla="*/ 83 h 265"/>
                <a:gd name="T84" fmla="*/ 95 w 251"/>
                <a:gd name="T85" fmla="*/ 114 h 265"/>
                <a:gd name="T86" fmla="*/ 120 w 251"/>
                <a:gd name="T87" fmla="*/ 24 h 265"/>
                <a:gd name="T88" fmla="*/ 86 w 251"/>
                <a:gd name="T89" fmla="*/ 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 h="265">
                  <a:moveTo>
                    <a:pt x="53" y="204"/>
                  </a:moveTo>
                  <a:lnTo>
                    <a:pt x="50" y="204"/>
                  </a:lnTo>
                  <a:lnTo>
                    <a:pt x="53" y="206"/>
                  </a:lnTo>
                  <a:lnTo>
                    <a:pt x="53" y="204"/>
                  </a:lnTo>
                  <a:close/>
                  <a:moveTo>
                    <a:pt x="45" y="198"/>
                  </a:moveTo>
                  <a:lnTo>
                    <a:pt x="44" y="194"/>
                  </a:lnTo>
                  <a:lnTo>
                    <a:pt x="42" y="198"/>
                  </a:lnTo>
                  <a:lnTo>
                    <a:pt x="45" y="198"/>
                  </a:lnTo>
                  <a:close/>
                  <a:moveTo>
                    <a:pt x="44" y="175"/>
                  </a:moveTo>
                  <a:lnTo>
                    <a:pt x="39" y="177"/>
                  </a:lnTo>
                  <a:lnTo>
                    <a:pt x="41" y="179"/>
                  </a:lnTo>
                  <a:lnTo>
                    <a:pt x="44" y="175"/>
                  </a:lnTo>
                  <a:close/>
                  <a:moveTo>
                    <a:pt x="51" y="153"/>
                  </a:moveTo>
                  <a:lnTo>
                    <a:pt x="35" y="156"/>
                  </a:lnTo>
                  <a:lnTo>
                    <a:pt x="41" y="168"/>
                  </a:lnTo>
                  <a:lnTo>
                    <a:pt x="51" y="153"/>
                  </a:lnTo>
                  <a:close/>
                  <a:moveTo>
                    <a:pt x="54" y="129"/>
                  </a:moveTo>
                  <a:lnTo>
                    <a:pt x="28" y="143"/>
                  </a:lnTo>
                  <a:lnTo>
                    <a:pt x="32" y="151"/>
                  </a:lnTo>
                  <a:lnTo>
                    <a:pt x="55" y="144"/>
                  </a:lnTo>
                  <a:lnTo>
                    <a:pt x="54" y="129"/>
                  </a:lnTo>
                  <a:close/>
                  <a:moveTo>
                    <a:pt x="2" y="43"/>
                  </a:moveTo>
                  <a:lnTo>
                    <a:pt x="0" y="49"/>
                  </a:lnTo>
                  <a:lnTo>
                    <a:pt x="6" y="49"/>
                  </a:lnTo>
                  <a:lnTo>
                    <a:pt x="2" y="43"/>
                  </a:lnTo>
                  <a:close/>
                  <a:moveTo>
                    <a:pt x="86" y="5"/>
                  </a:moveTo>
                  <a:lnTo>
                    <a:pt x="56" y="0"/>
                  </a:lnTo>
                  <a:lnTo>
                    <a:pt x="42" y="46"/>
                  </a:lnTo>
                  <a:lnTo>
                    <a:pt x="8" y="38"/>
                  </a:lnTo>
                  <a:lnTo>
                    <a:pt x="16" y="116"/>
                  </a:lnTo>
                  <a:lnTo>
                    <a:pt x="61" y="118"/>
                  </a:lnTo>
                  <a:lnTo>
                    <a:pt x="56" y="122"/>
                  </a:lnTo>
                  <a:lnTo>
                    <a:pt x="61" y="133"/>
                  </a:lnTo>
                  <a:lnTo>
                    <a:pt x="52" y="172"/>
                  </a:lnTo>
                  <a:lnTo>
                    <a:pt x="45" y="180"/>
                  </a:lnTo>
                  <a:lnTo>
                    <a:pt x="62" y="212"/>
                  </a:lnTo>
                  <a:lnTo>
                    <a:pt x="144" y="265"/>
                  </a:lnTo>
                  <a:lnTo>
                    <a:pt x="210" y="175"/>
                  </a:lnTo>
                  <a:lnTo>
                    <a:pt x="251" y="69"/>
                  </a:lnTo>
                  <a:lnTo>
                    <a:pt x="223" y="30"/>
                  </a:lnTo>
                  <a:lnTo>
                    <a:pt x="200" y="26"/>
                  </a:lnTo>
                  <a:lnTo>
                    <a:pt x="181" y="83"/>
                  </a:lnTo>
                  <a:lnTo>
                    <a:pt x="95" y="114"/>
                  </a:lnTo>
                  <a:lnTo>
                    <a:pt x="120" y="24"/>
                  </a:lnTo>
                  <a:lnTo>
                    <a:pt x="86"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 name="Freeform 7">
              <a:extLst>
                <a:ext uri="{FF2B5EF4-FFF2-40B4-BE49-F238E27FC236}">
                  <a16:creationId xmlns:a16="http://schemas.microsoft.com/office/drawing/2014/main" id="{85A153BB-AA23-4ED7-8D41-400B5826A6E7}"/>
                </a:ext>
              </a:extLst>
            </p:cNvPr>
            <p:cNvSpPr>
              <a:spLocks noEditPoints="1"/>
            </p:cNvSpPr>
            <p:nvPr/>
          </p:nvSpPr>
          <p:spPr bwMode="auto">
            <a:xfrm>
              <a:off x="6473825" y="4800601"/>
              <a:ext cx="163513" cy="95250"/>
            </a:xfrm>
            <a:custGeom>
              <a:avLst/>
              <a:gdLst>
                <a:gd name="T0" fmla="*/ 21 w 103"/>
                <a:gd name="T1" fmla="*/ 60 h 60"/>
                <a:gd name="T2" fmla="*/ 21 w 103"/>
                <a:gd name="T3" fmla="*/ 59 h 60"/>
                <a:gd name="T4" fmla="*/ 20 w 103"/>
                <a:gd name="T5" fmla="*/ 58 h 60"/>
                <a:gd name="T6" fmla="*/ 21 w 103"/>
                <a:gd name="T7" fmla="*/ 60 h 60"/>
                <a:gd name="T8" fmla="*/ 83 w 103"/>
                <a:gd name="T9" fmla="*/ 56 h 60"/>
                <a:gd name="T10" fmla="*/ 84 w 103"/>
                <a:gd name="T11" fmla="*/ 59 h 60"/>
                <a:gd name="T12" fmla="*/ 85 w 103"/>
                <a:gd name="T13" fmla="*/ 56 h 60"/>
                <a:gd name="T14" fmla="*/ 83 w 103"/>
                <a:gd name="T15" fmla="*/ 56 h 60"/>
                <a:gd name="T16" fmla="*/ 76 w 103"/>
                <a:gd name="T17" fmla="*/ 46 h 60"/>
                <a:gd name="T18" fmla="*/ 78 w 103"/>
                <a:gd name="T19" fmla="*/ 52 h 60"/>
                <a:gd name="T20" fmla="*/ 79 w 103"/>
                <a:gd name="T21" fmla="*/ 46 h 60"/>
                <a:gd name="T22" fmla="*/ 76 w 103"/>
                <a:gd name="T23" fmla="*/ 46 h 60"/>
                <a:gd name="T24" fmla="*/ 29 w 103"/>
                <a:gd name="T25" fmla="*/ 45 h 60"/>
                <a:gd name="T26" fmla="*/ 28 w 103"/>
                <a:gd name="T27" fmla="*/ 46 h 60"/>
                <a:gd name="T28" fmla="*/ 29 w 103"/>
                <a:gd name="T29" fmla="*/ 48 h 60"/>
                <a:gd name="T30" fmla="*/ 29 w 103"/>
                <a:gd name="T31" fmla="*/ 45 h 60"/>
                <a:gd name="T32" fmla="*/ 63 w 103"/>
                <a:gd name="T33" fmla="*/ 48 h 60"/>
                <a:gd name="T34" fmla="*/ 63 w 103"/>
                <a:gd name="T35" fmla="*/ 45 h 60"/>
                <a:gd name="T36" fmla="*/ 60 w 103"/>
                <a:gd name="T37" fmla="*/ 47 h 60"/>
                <a:gd name="T38" fmla="*/ 63 w 103"/>
                <a:gd name="T39" fmla="*/ 48 h 60"/>
                <a:gd name="T40" fmla="*/ 69 w 103"/>
                <a:gd name="T41" fmla="*/ 48 h 60"/>
                <a:gd name="T42" fmla="*/ 67 w 103"/>
                <a:gd name="T43" fmla="*/ 45 h 60"/>
                <a:gd name="T44" fmla="*/ 66 w 103"/>
                <a:gd name="T45" fmla="*/ 48 h 60"/>
                <a:gd name="T46" fmla="*/ 69 w 103"/>
                <a:gd name="T47" fmla="*/ 48 h 60"/>
                <a:gd name="T48" fmla="*/ 73 w 103"/>
                <a:gd name="T49" fmla="*/ 48 h 60"/>
                <a:gd name="T50" fmla="*/ 73 w 103"/>
                <a:gd name="T51" fmla="*/ 44 h 60"/>
                <a:gd name="T52" fmla="*/ 71 w 103"/>
                <a:gd name="T53" fmla="*/ 48 h 60"/>
                <a:gd name="T54" fmla="*/ 73 w 103"/>
                <a:gd name="T55" fmla="*/ 48 h 60"/>
                <a:gd name="T56" fmla="*/ 82 w 103"/>
                <a:gd name="T57" fmla="*/ 44 h 60"/>
                <a:gd name="T58" fmla="*/ 79 w 103"/>
                <a:gd name="T59" fmla="*/ 44 h 60"/>
                <a:gd name="T60" fmla="*/ 82 w 103"/>
                <a:gd name="T61" fmla="*/ 48 h 60"/>
                <a:gd name="T62" fmla="*/ 82 w 103"/>
                <a:gd name="T63" fmla="*/ 44 h 60"/>
                <a:gd name="T64" fmla="*/ 58 w 103"/>
                <a:gd name="T65" fmla="*/ 42 h 60"/>
                <a:gd name="T66" fmla="*/ 58 w 103"/>
                <a:gd name="T67" fmla="*/ 41 h 60"/>
                <a:gd name="T68" fmla="*/ 58 w 103"/>
                <a:gd name="T69" fmla="*/ 43 h 60"/>
                <a:gd name="T70" fmla="*/ 58 w 103"/>
                <a:gd name="T71" fmla="*/ 42 h 60"/>
                <a:gd name="T72" fmla="*/ 71 w 103"/>
                <a:gd name="T73" fmla="*/ 0 h 60"/>
                <a:gd name="T74" fmla="*/ 55 w 103"/>
                <a:gd name="T75" fmla="*/ 3 h 60"/>
                <a:gd name="T76" fmla="*/ 0 w 103"/>
                <a:gd name="T77" fmla="*/ 3 h 60"/>
                <a:gd name="T78" fmla="*/ 1 w 103"/>
                <a:gd name="T79" fmla="*/ 54 h 60"/>
                <a:gd name="T80" fmla="*/ 15 w 103"/>
                <a:gd name="T81" fmla="*/ 57 h 60"/>
                <a:gd name="T82" fmla="*/ 9 w 103"/>
                <a:gd name="T83" fmla="*/ 47 h 60"/>
                <a:gd name="T84" fmla="*/ 13 w 103"/>
                <a:gd name="T85" fmla="*/ 40 h 60"/>
                <a:gd name="T86" fmla="*/ 55 w 103"/>
                <a:gd name="T87" fmla="*/ 44 h 60"/>
                <a:gd name="T88" fmla="*/ 58 w 103"/>
                <a:gd name="T89" fmla="*/ 39 h 60"/>
                <a:gd name="T90" fmla="*/ 63 w 103"/>
                <a:gd name="T91" fmla="*/ 42 h 60"/>
                <a:gd name="T92" fmla="*/ 71 w 103"/>
                <a:gd name="T93" fmla="*/ 36 h 60"/>
                <a:gd name="T94" fmla="*/ 87 w 103"/>
                <a:gd name="T95" fmla="*/ 41 h 60"/>
                <a:gd name="T96" fmla="*/ 84 w 103"/>
                <a:gd name="T97" fmla="*/ 48 h 60"/>
                <a:gd name="T98" fmla="*/ 88 w 103"/>
                <a:gd name="T99" fmla="*/ 50 h 60"/>
                <a:gd name="T100" fmla="*/ 103 w 103"/>
                <a:gd name="T101" fmla="*/ 20 h 60"/>
                <a:gd name="T102" fmla="*/ 71 w 103"/>
                <a:gd name="T10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60">
                  <a:moveTo>
                    <a:pt x="21" y="60"/>
                  </a:moveTo>
                  <a:lnTo>
                    <a:pt x="21" y="59"/>
                  </a:lnTo>
                  <a:lnTo>
                    <a:pt x="20" y="58"/>
                  </a:lnTo>
                  <a:lnTo>
                    <a:pt x="21" y="60"/>
                  </a:lnTo>
                  <a:close/>
                  <a:moveTo>
                    <a:pt x="83" y="56"/>
                  </a:moveTo>
                  <a:lnTo>
                    <a:pt x="84" y="59"/>
                  </a:lnTo>
                  <a:lnTo>
                    <a:pt x="85" y="56"/>
                  </a:lnTo>
                  <a:lnTo>
                    <a:pt x="83" y="56"/>
                  </a:lnTo>
                  <a:close/>
                  <a:moveTo>
                    <a:pt x="76" y="46"/>
                  </a:moveTo>
                  <a:lnTo>
                    <a:pt x="78" y="52"/>
                  </a:lnTo>
                  <a:lnTo>
                    <a:pt x="79" y="46"/>
                  </a:lnTo>
                  <a:lnTo>
                    <a:pt x="76" y="46"/>
                  </a:lnTo>
                  <a:close/>
                  <a:moveTo>
                    <a:pt x="29" y="45"/>
                  </a:moveTo>
                  <a:lnTo>
                    <a:pt x="28" y="46"/>
                  </a:lnTo>
                  <a:lnTo>
                    <a:pt x="29" y="48"/>
                  </a:lnTo>
                  <a:lnTo>
                    <a:pt x="29" y="45"/>
                  </a:lnTo>
                  <a:close/>
                  <a:moveTo>
                    <a:pt x="63" y="48"/>
                  </a:moveTo>
                  <a:lnTo>
                    <a:pt x="63" y="45"/>
                  </a:lnTo>
                  <a:lnTo>
                    <a:pt x="60" y="47"/>
                  </a:lnTo>
                  <a:lnTo>
                    <a:pt x="63" y="48"/>
                  </a:lnTo>
                  <a:close/>
                  <a:moveTo>
                    <a:pt x="69" y="48"/>
                  </a:moveTo>
                  <a:lnTo>
                    <a:pt x="67" y="45"/>
                  </a:lnTo>
                  <a:lnTo>
                    <a:pt x="66" y="48"/>
                  </a:lnTo>
                  <a:lnTo>
                    <a:pt x="69" y="48"/>
                  </a:lnTo>
                  <a:close/>
                  <a:moveTo>
                    <a:pt x="73" y="48"/>
                  </a:moveTo>
                  <a:lnTo>
                    <a:pt x="73" y="44"/>
                  </a:lnTo>
                  <a:lnTo>
                    <a:pt x="71" y="48"/>
                  </a:lnTo>
                  <a:lnTo>
                    <a:pt x="73" y="48"/>
                  </a:lnTo>
                  <a:close/>
                  <a:moveTo>
                    <a:pt x="82" y="44"/>
                  </a:moveTo>
                  <a:lnTo>
                    <a:pt x="79" y="44"/>
                  </a:lnTo>
                  <a:lnTo>
                    <a:pt x="82" y="48"/>
                  </a:lnTo>
                  <a:lnTo>
                    <a:pt x="82" y="44"/>
                  </a:lnTo>
                  <a:close/>
                  <a:moveTo>
                    <a:pt x="58" y="42"/>
                  </a:moveTo>
                  <a:lnTo>
                    <a:pt x="58" y="41"/>
                  </a:lnTo>
                  <a:lnTo>
                    <a:pt x="58" y="43"/>
                  </a:lnTo>
                  <a:lnTo>
                    <a:pt x="58" y="42"/>
                  </a:lnTo>
                  <a:close/>
                  <a:moveTo>
                    <a:pt x="71" y="0"/>
                  </a:moveTo>
                  <a:lnTo>
                    <a:pt x="55" y="3"/>
                  </a:lnTo>
                  <a:lnTo>
                    <a:pt x="0" y="3"/>
                  </a:lnTo>
                  <a:lnTo>
                    <a:pt x="1" y="54"/>
                  </a:lnTo>
                  <a:lnTo>
                    <a:pt x="15" y="57"/>
                  </a:lnTo>
                  <a:lnTo>
                    <a:pt x="9" y="47"/>
                  </a:lnTo>
                  <a:lnTo>
                    <a:pt x="13" y="40"/>
                  </a:lnTo>
                  <a:lnTo>
                    <a:pt x="55" y="44"/>
                  </a:lnTo>
                  <a:lnTo>
                    <a:pt x="58" y="39"/>
                  </a:lnTo>
                  <a:lnTo>
                    <a:pt x="63" y="42"/>
                  </a:lnTo>
                  <a:lnTo>
                    <a:pt x="71" y="36"/>
                  </a:lnTo>
                  <a:lnTo>
                    <a:pt x="87" y="41"/>
                  </a:lnTo>
                  <a:lnTo>
                    <a:pt x="84" y="48"/>
                  </a:lnTo>
                  <a:lnTo>
                    <a:pt x="88" y="50"/>
                  </a:lnTo>
                  <a:lnTo>
                    <a:pt x="103" y="20"/>
                  </a:lnTo>
                  <a:lnTo>
                    <a:pt x="7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2" name="Freeform 8">
              <a:extLst>
                <a:ext uri="{FF2B5EF4-FFF2-40B4-BE49-F238E27FC236}">
                  <a16:creationId xmlns:a16="http://schemas.microsoft.com/office/drawing/2014/main" id="{5F26B303-9027-4819-929D-CB85656BD8FF}"/>
                </a:ext>
              </a:extLst>
            </p:cNvPr>
            <p:cNvSpPr>
              <a:spLocks noEditPoints="1"/>
            </p:cNvSpPr>
            <p:nvPr/>
          </p:nvSpPr>
          <p:spPr bwMode="auto">
            <a:xfrm>
              <a:off x="6713538" y="3960813"/>
              <a:ext cx="196850" cy="263525"/>
            </a:xfrm>
            <a:custGeom>
              <a:avLst/>
              <a:gdLst>
                <a:gd name="T0" fmla="*/ 121 w 124"/>
                <a:gd name="T1" fmla="*/ 56 h 166"/>
                <a:gd name="T2" fmla="*/ 119 w 124"/>
                <a:gd name="T3" fmla="*/ 57 h 166"/>
                <a:gd name="T4" fmla="*/ 123 w 124"/>
                <a:gd name="T5" fmla="*/ 57 h 166"/>
                <a:gd name="T6" fmla="*/ 121 w 124"/>
                <a:gd name="T7" fmla="*/ 56 h 166"/>
                <a:gd name="T8" fmla="*/ 119 w 124"/>
                <a:gd name="T9" fmla="*/ 58 h 166"/>
                <a:gd name="T10" fmla="*/ 119 w 124"/>
                <a:gd name="T11" fmla="*/ 57 h 166"/>
                <a:gd name="T12" fmla="*/ 114 w 124"/>
                <a:gd name="T13" fmla="*/ 54 h 166"/>
                <a:gd name="T14" fmla="*/ 119 w 124"/>
                <a:gd name="T15" fmla="*/ 58 h 166"/>
                <a:gd name="T16" fmla="*/ 124 w 124"/>
                <a:gd name="T17" fmla="*/ 48 h 166"/>
                <a:gd name="T18" fmla="*/ 123 w 124"/>
                <a:gd name="T19" fmla="*/ 46 h 166"/>
                <a:gd name="T20" fmla="*/ 122 w 124"/>
                <a:gd name="T21" fmla="*/ 48 h 166"/>
                <a:gd name="T22" fmla="*/ 124 w 124"/>
                <a:gd name="T23" fmla="*/ 48 h 166"/>
                <a:gd name="T24" fmla="*/ 111 w 124"/>
                <a:gd name="T25" fmla="*/ 23 h 166"/>
                <a:gd name="T26" fmla="*/ 109 w 124"/>
                <a:gd name="T27" fmla="*/ 35 h 166"/>
                <a:gd name="T28" fmla="*/ 119 w 124"/>
                <a:gd name="T29" fmla="*/ 43 h 166"/>
                <a:gd name="T30" fmla="*/ 111 w 124"/>
                <a:gd name="T31" fmla="*/ 23 h 166"/>
                <a:gd name="T32" fmla="*/ 109 w 124"/>
                <a:gd name="T33" fmla="*/ 16 h 166"/>
                <a:gd name="T34" fmla="*/ 108 w 124"/>
                <a:gd name="T35" fmla="*/ 12 h 166"/>
                <a:gd name="T36" fmla="*/ 106 w 124"/>
                <a:gd name="T37" fmla="*/ 14 h 166"/>
                <a:gd name="T38" fmla="*/ 109 w 124"/>
                <a:gd name="T39" fmla="*/ 16 h 166"/>
                <a:gd name="T40" fmla="*/ 60 w 124"/>
                <a:gd name="T41" fmla="*/ 16 h 166"/>
                <a:gd name="T42" fmla="*/ 40 w 124"/>
                <a:gd name="T43" fmla="*/ 0 h 166"/>
                <a:gd name="T44" fmla="*/ 29 w 124"/>
                <a:gd name="T45" fmla="*/ 43 h 166"/>
                <a:gd name="T46" fmla="*/ 28 w 124"/>
                <a:gd name="T47" fmla="*/ 98 h 166"/>
                <a:gd name="T48" fmla="*/ 0 w 124"/>
                <a:gd name="T49" fmla="*/ 111 h 166"/>
                <a:gd name="T50" fmla="*/ 12 w 124"/>
                <a:gd name="T51" fmla="*/ 146 h 166"/>
                <a:gd name="T52" fmla="*/ 44 w 124"/>
                <a:gd name="T53" fmla="*/ 166 h 166"/>
                <a:gd name="T54" fmla="*/ 119 w 124"/>
                <a:gd name="T55" fmla="*/ 68 h 166"/>
                <a:gd name="T56" fmla="*/ 60 w 124"/>
                <a:gd name="T57" fmla="*/ 1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 h="166">
                  <a:moveTo>
                    <a:pt x="121" y="56"/>
                  </a:moveTo>
                  <a:lnTo>
                    <a:pt x="119" y="57"/>
                  </a:lnTo>
                  <a:lnTo>
                    <a:pt x="123" y="57"/>
                  </a:lnTo>
                  <a:lnTo>
                    <a:pt x="121" y="56"/>
                  </a:lnTo>
                  <a:close/>
                  <a:moveTo>
                    <a:pt x="119" y="58"/>
                  </a:moveTo>
                  <a:lnTo>
                    <a:pt x="119" y="57"/>
                  </a:lnTo>
                  <a:lnTo>
                    <a:pt x="114" y="54"/>
                  </a:lnTo>
                  <a:lnTo>
                    <a:pt x="119" y="58"/>
                  </a:lnTo>
                  <a:close/>
                  <a:moveTo>
                    <a:pt x="124" y="48"/>
                  </a:moveTo>
                  <a:lnTo>
                    <a:pt x="123" y="46"/>
                  </a:lnTo>
                  <a:lnTo>
                    <a:pt x="122" y="48"/>
                  </a:lnTo>
                  <a:lnTo>
                    <a:pt x="124" y="48"/>
                  </a:lnTo>
                  <a:close/>
                  <a:moveTo>
                    <a:pt x="111" y="23"/>
                  </a:moveTo>
                  <a:lnTo>
                    <a:pt x="109" y="35"/>
                  </a:lnTo>
                  <a:lnTo>
                    <a:pt x="119" y="43"/>
                  </a:lnTo>
                  <a:lnTo>
                    <a:pt x="111" y="23"/>
                  </a:lnTo>
                  <a:close/>
                  <a:moveTo>
                    <a:pt x="109" y="16"/>
                  </a:moveTo>
                  <a:lnTo>
                    <a:pt x="108" y="12"/>
                  </a:lnTo>
                  <a:lnTo>
                    <a:pt x="106" y="14"/>
                  </a:lnTo>
                  <a:lnTo>
                    <a:pt x="109" y="16"/>
                  </a:lnTo>
                  <a:close/>
                  <a:moveTo>
                    <a:pt x="60" y="16"/>
                  </a:moveTo>
                  <a:lnTo>
                    <a:pt x="40" y="0"/>
                  </a:lnTo>
                  <a:lnTo>
                    <a:pt x="29" y="43"/>
                  </a:lnTo>
                  <a:lnTo>
                    <a:pt x="28" y="98"/>
                  </a:lnTo>
                  <a:lnTo>
                    <a:pt x="0" y="111"/>
                  </a:lnTo>
                  <a:lnTo>
                    <a:pt x="12" y="146"/>
                  </a:lnTo>
                  <a:lnTo>
                    <a:pt x="44" y="166"/>
                  </a:lnTo>
                  <a:lnTo>
                    <a:pt x="119" y="68"/>
                  </a:lnTo>
                  <a:lnTo>
                    <a:pt x="60" y="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3" name="Freeform 9">
              <a:extLst>
                <a:ext uri="{FF2B5EF4-FFF2-40B4-BE49-F238E27FC236}">
                  <a16:creationId xmlns:a16="http://schemas.microsoft.com/office/drawing/2014/main" id="{C999624D-3CCF-4AFE-875E-0512AF52D981}"/>
                </a:ext>
              </a:extLst>
            </p:cNvPr>
            <p:cNvSpPr>
              <a:spLocks noEditPoints="1"/>
            </p:cNvSpPr>
            <p:nvPr/>
          </p:nvSpPr>
          <p:spPr bwMode="auto">
            <a:xfrm>
              <a:off x="6767513" y="4049713"/>
              <a:ext cx="236538" cy="307975"/>
            </a:xfrm>
            <a:custGeom>
              <a:avLst/>
              <a:gdLst>
                <a:gd name="T0" fmla="*/ 39 w 149"/>
                <a:gd name="T1" fmla="*/ 190 h 194"/>
                <a:gd name="T2" fmla="*/ 29 w 149"/>
                <a:gd name="T3" fmla="*/ 180 h 194"/>
                <a:gd name="T4" fmla="*/ 55 w 149"/>
                <a:gd name="T5" fmla="*/ 178 h 194"/>
                <a:gd name="T6" fmla="*/ 38 w 149"/>
                <a:gd name="T7" fmla="*/ 179 h 194"/>
                <a:gd name="T8" fmla="*/ 58 w 149"/>
                <a:gd name="T9" fmla="*/ 172 h 194"/>
                <a:gd name="T10" fmla="*/ 72 w 149"/>
                <a:gd name="T11" fmla="*/ 164 h 194"/>
                <a:gd name="T12" fmla="*/ 49 w 149"/>
                <a:gd name="T13" fmla="*/ 168 h 194"/>
                <a:gd name="T14" fmla="*/ 62 w 149"/>
                <a:gd name="T15" fmla="*/ 157 h 194"/>
                <a:gd name="T16" fmla="*/ 60 w 149"/>
                <a:gd name="T17" fmla="*/ 154 h 194"/>
                <a:gd name="T18" fmla="*/ 85 w 149"/>
                <a:gd name="T19" fmla="*/ 152 h 194"/>
                <a:gd name="T20" fmla="*/ 27 w 149"/>
                <a:gd name="T21" fmla="*/ 170 h 194"/>
                <a:gd name="T22" fmla="*/ 88 w 149"/>
                <a:gd name="T23" fmla="*/ 150 h 194"/>
                <a:gd name="T24" fmla="*/ 97 w 149"/>
                <a:gd name="T25" fmla="*/ 148 h 194"/>
                <a:gd name="T26" fmla="*/ 78 w 149"/>
                <a:gd name="T27" fmla="*/ 153 h 194"/>
                <a:gd name="T28" fmla="*/ 87 w 149"/>
                <a:gd name="T29" fmla="*/ 144 h 194"/>
                <a:gd name="T30" fmla="*/ 92 w 149"/>
                <a:gd name="T31" fmla="*/ 136 h 194"/>
                <a:gd name="T32" fmla="*/ 97 w 149"/>
                <a:gd name="T33" fmla="*/ 134 h 194"/>
                <a:gd name="T34" fmla="*/ 77 w 149"/>
                <a:gd name="T35" fmla="*/ 133 h 194"/>
                <a:gd name="T36" fmla="*/ 89 w 149"/>
                <a:gd name="T37" fmla="*/ 130 h 194"/>
                <a:gd name="T38" fmla="*/ 100 w 149"/>
                <a:gd name="T39" fmla="*/ 126 h 194"/>
                <a:gd name="T40" fmla="*/ 110 w 149"/>
                <a:gd name="T41" fmla="*/ 125 h 194"/>
                <a:gd name="T42" fmla="*/ 83 w 149"/>
                <a:gd name="T43" fmla="*/ 122 h 194"/>
                <a:gd name="T44" fmla="*/ 107 w 149"/>
                <a:gd name="T45" fmla="*/ 120 h 194"/>
                <a:gd name="T46" fmla="*/ 109 w 149"/>
                <a:gd name="T47" fmla="*/ 114 h 194"/>
                <a:gd name="T48" fmla="*/ 94 w 149"/>
                <a:gd name="T49" fmla="*/ 111 h 194"/>
                <a:gd name="T50" fmla="*/ 106 w 149"/>
                <a:gd name="T51" fmla="*/ 110 h 194"/>
                <a:gd name="T52" fmla="*/ 111 w 149"/>
                <a:gd name="T53" fmla="*/ 110 h 194"/>
                <a:gd name="T54" fmla="*/ 75 w 149"/>
                <a:gd name="T55" fmla="*/ 106 h 194"/>
                <a:gd name="T56" fmla="*/ 116 w 149"/>
                <a:gd name="T57" fmla="*/ 106 h 194"/>
                <a:gd name="T58" fmla="*/ 112 w 149"/>
                <a:gd name="T59" fmla="*/ 105 h 194"/>
                <a:gd name="T60" fmla="*/ 70 w 149"/>
                <a:gd name="T61" fmla="*/ 105 h 194"/>
                <a:gd name="T62" fmla="*/ 130 w 149"/>
                <a:gd name="T63" fmla="*/ 104 h 194"/>
                <a:gd name="T64" fmla="*/ 109 w 149"/>
                <a:gd name="T65" fmla="*/ 106 h 194"/>
                <a:gd name="T66" fmla="*/ 149 w 149"/>
                <a:gd name="T67" fmla="*/ 102 h 194"/>
                <a:gd name="T68" fmla="*/ 97 w 149"/>
                <a:gd name="T69" fmla="*/ 100 h 194"/>
                <a:gd name="T70" fmla="*/ 103 w 149"/>
                <a:gd name="T71" fmla="*/ 97 h 194"/>
                <a:gd name="T72" fmla="*/ 126 w 149"/>
                <a:gd name="T73" fmla="*/ 94 h 194"/>
                <a:gd name="T74" fmla="*/ 93 w 149"/>
                <a:gd name="T75" fmla="*/ 90 h 194"/>
                <a:gd name="T76" fmla="*/ 118 w 149"/>
                <a:gd name="T77" fmla="*/ 84 h 194"/>
                <a:gd name="T78" fmla="*/ 125 w 149"/>
                <a:gd name="T79" fmla="*/ 84 h 194"/>
                <a:gd name="T80" fmla="*/ 132 w 149"/>
                <a:gd name="T81" fmla="*/ 80 h 194"/>
                <a:gd name="T82" fmla="*/ 113 w 149"/>
                <a:gd name="T83" fmla="*/ 78 h 194"/>
                <a:gd name="T84" fmla="*/ 118 w 149"/>
                <a:gd name="T85" fmla="*/ 75 h 194"/>
                <a:gd name="T86" fmla="*/ 100 w 149"/>
                <a:gd name="T87" fmla="*/ 85 h 194"/>
                <a:gd name="T88" fmla="*/ 125 w 149"/>
                <a:gd name="T89" fmla="*/ 75 h 194"/>
                <a:gd name="T90" fmla="*/ 108 w 149"/>
                <a:gd name="T91" fmla="*/ 73 h 194"/>
                <a:gd name="T92" fmla="*/ 127 w 149"/>
                <a:gd name="T93" fmla="*/ 73 h 194"/>
                <a:gd name="T94" fmla="*/ 126 w 149"/>
                <a:gd name="T95" fmla="*/ 72 h 194"/>
                <a:gd name="T96" fmla="*/ 142 w 149"/>
                <a:gd name="T97" fmla="*/ 68 h 194"/>
                <a:gd name="T98" fmla="*/ 125 w 149"/>
                <a:gd name="T99" fmla="*/ 62 h 194"/>
                <a:gd name="T100" fmla="*/ 127 w 149"/>
                <a:gd name="T101" fmla="*/ 60 h 194"/>
                <a:gd name="T102" fmla="*/ 121 w 149"/>
                <a:gd name="T103" fmla="*/ 58 h 194"/>
                <a:gd name="T104" fmla="*/ 114 w 149"/>
                <a:gd name="T105" fmla="*/ 53 h 194"/>
                <a:gd name="T106" fmla="*/ 123 w 149"/>
                <a:gd name="T107" fmla="*/ 49 h 194"/>
                <a:gd name="T108" fmla="*/ 0 w 149"/>
                <a:gd name="T109" fmla="*/ 136 h 194"/>
                <a:gd name="T110" fmla="*/ 48 w 149"/>
                <a:gd name="T111" fmla="*/ 154 h 194"/>
                <a:gd name="T112" fmla="*/ 48 w 149"/>
                <a:gd name="T113" fmla="*/ 107 h 194"/>
                <a:gd name="T114" fmla="*/ 107 w 149"/>
                <a:gd name="T115" fmla="*/ 37 h 194"/>
                <a:gd name="T116" fmla="*/ 64 w 149"/>
                <a:gd name="T117" fmla="*/ 112 h 194"/>
                <a:gd name="T118" fmla="*/ 100 w 149"/>
                <a:gd name="T119" fmla="*/ 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9" h="194">
                  <a:moveTo>
                    <a:pt x="39" y="190"/>
                  </a:moveTo>
                  <a:lnTo>
                    <a:pt x="38" y="190"/>
                  </a:lnTo>
                  <a:lnTo>
                    <a:pt x="39" y="194"/>
                  </a:lnTo>
                  <a:lnTo>
                    <a:pt x="39" y="190"/>
                  </a:lnTo>
                  <a:close/>
                  <a:moveTo>
                    <a:pt x="29" y="180"/>
                  </a:moveTo>
                  <a:lnTo>
                    <a:pt x="27" y="178"/>
                  </a:lnTo>
                  <a:lnTo>
                    <a:pt x="28" y="182"/>
                  </a:lnTo>
                  <a:lnTo>
                    <a:pt x="29" y="180"/>
                  </a:lnTo>
                  <a:close/>
                  <a:moveTo>
                    <a:pt x="55" y="178"/>
                  </a:moveTo>
                  <a:lnTo>
                    <a:pt x="57" y="174"/>
                  </a:lnTo>
                  <a:lnTo>
                    <a:pt x="54" y="178"/>
                  </a:lnTo>
                  <a:lnTo>
                    <a:pt x="55" y="178"/>
                  </a:lnTo>
                  <a:close/>
                  <a:moveTo>
                    <a:pt x="38" y="179"/>
                  </a:moveTo>
                  <a:lnTo>
                    <a:pt x="38" y="173"/>
                  </a:lnTo>
                  <a:lnTo>
                    <a:pt x="34" y="186"/>
                  </a:lnTo>
                  <a:lnTo>
                    <a:pt x="38" y="179"/>
                  </a:lnTo>
                  <a:close/>
                  <a:moveTo>
                    <a:pt x="58" y="172"/>
                  </a:moveTo>
                  <a:lnTo>
                    <a:pt x="62" y="168"/>
                  </a:lnTo>
                  <a:lnTo>
                    <a:pt x="59" y="168"/>
                  </a:lnTo>
                  <a:lnTo>
                    <a:pt x="58" y="172"/>
                  </a:lnTo>
                  <a:close/>
                  <a:moveTo>
                    <a:pt x="72" y="164"/>
                  </a:moveTo>
                  <a:lnTo>
                    <a:pt x="60" y="171"/>
                  </a:lnTo>
                  <a:lnTo>
                    <a:pt x="68" y="170"/>
                  </a:lnTo>
                  <a:lnTo>
                    <a:pt x="72" y="164"/>
                  </a:lnTo>
                  <a:close/>
                  <a:moveTo>
                    <a:pt x="49" y="168"/>
                  </a:moveTo>
                  <a:lnTo>
                    <a:pt x="50" y="163"/>
                  </a:lnTo>
                  <a:lnTo>
                    <a:pt x="47" y="169"/>
                  </a:lnTo>
                  <a:lnTo>
                    <a:pt x="49" y="168"/>
                  </a:lnTo>
                  <a:close/>
                  <a:moveTo>
                    <a:pt x="62" y="157"/>
                  </a:moveTo>
                  <a:lnTo>
                    <a:pt x="55" y="157"/>
                  </a:lnTo>
                  <a:lnTo>
                    <a:pt x="51" y="165"/>
                  </a:lnTo>
                  <a:lnTo>
                    <a:pt x="62" y="157"/>
                  </a:lnTo>
                  <a:close/>
                  <a:moveTo>
                    <a:pt x="60" y="154"/>
                  </a:moveTo>
                  <a:lnTo>
                    <a:pt x="58" y="153"/>
                  </a:lnTo>
                  <a:lnTo>
                    <a:pt x="57" y="154"/>
                  </a:lnTo>
                  <a:lnTo>
                    <a:pt x="60" y="154"/>
                  </a:lnTo>
                  <a:close/>
                  <a:moveTo>
                    <a:pt x="85" y="152"/>
                  </a:moveTo>
                  <a:lnTo>
                    <a:pt x="82" y="153"/>
                  </a:lnTo>
                  <a:lnTo>
                    <a:pt x="82" y="156"/>
                  </a:lnTo>
                  <a:lnTo>
                    <a:pt x="85" y="152"/>
                  </a:lnTo>
                  <a:close/>
                  <a:moveTo>
                    <a:pt x="27" y="170"/>
                  </a:moveTo>
                  <a:lnTo>
                    <a:pt x="25" y="150"/>
                  </a:lnTo>
                  <a:lnTo>
                    <a:pt x="23" y="166"/>
                  </a:lnTo>
                  <a:lnTo>
                    <a:pt x="27" y="170"/>
                  </a:lnTo>
                  <a:close/>
                  <a:moveTo>
                    <a:pt x="88" y="150"/>
                  </a:moveTo>
                  <a:lnTo>
                    <a:pt x="89" y="146"/>
                  </a:lnTo>
                  <a:lnTo>
                    <a:pt x="88" y="148"/>
                  </a:lnTo>
                  <a:lnTo>
                    <a:pt x="88" y="150"/>
                  </a:lnTo>
                  <a:close/>
                  <a:moveTo>
                    <a:pt x="97" y="148"/>
                  </a:moveTo>
                  <a:lnTo>
                    <a:pt x="99" y="146"/>
                  </a:lnTo>
                  <a:lnTo>
                    <a:pt x="97" y="147"/>
                  </a:lnTo>
                  <a:lnTo>
                    <a:pt x="97" y="148"/>
                  </a:lnTo>
                  <a:close/>
                  <a:moveTo>
                    <a:pt x="78" y="153"/>
                  </a:moveTo>
                  <a:lnTo>
                    <a:pt x="80" y="145"/>
                  </a:lnTo>
                  <a:lnTo>
                    <a:pt x="70" y="156"/>
                  </a:lnTo>
                  <a:lnTo>
                    <a:pt x="78" y="153"/>
                  </a:lnTo>
                  <a:close/>
                  <a:moveTo>
                    <a:pt x="87" y="144"/>
                  </a:moveTo>
                  <a:lnTo>
                    <a:pt x="88" y="143"/>
                  </a:lnTo>
                  <a:lnTo>
                    <a:pt x="86" y="144"/>
                  </a:lnTo>
                  <a:lnTo>
                    <a:pt x="87" y="144"/>
                  </a:lnTo>
                  <a:close/>
                  <a:moveTo>
                    <a:pt x="92" y="136"/>
                  </a:moveTo>
                  <a:lnTo>
                    <a:pt x="91" y="136"/>
                  </a:lnTo>
                  <a:lnTo>
                    <a:pt x="90" y="138"/>
                  </a:lnTo>
                  <a:lnTo>
                    <a:pt x="92" y="136"/>
                  </a:lnTo>
                  <a:close/>
                  <a:moveTo>
                    <a:pt x="97" y="134"/>
                  </a:moveTo>
                  <a:lnTo>
                    <a:pt x="94" y="133"/>
                  </a:lnTo>
                  <a:lnTo>
                    <a:pt x="92" y="137"/>
                  </a:lnTo>
                  <a:lnTo>
                    <a:pt x="97" y="134"/>
                  </a:lnTo>
                  <a:close/>
                  <a:moveTo>
                    <a:pt x="77" y="133"/>
                  </a:moveTo>
                  <a:lnTo>
                    <a:pt x="76" y="131"/>
                  </a:lnTo>
                  <a:lnTo>
                    <a:pt x="75" y="131"/>
                  </a:lnTo>
                  <a:lnTo>
                    <a:pt x="77" y="133"/>
                  </a:lnTo>
                  <a:close/>
                  <a:moveTo>
                    <a:pt x="89" y="130"/>
                  </a:moveTo>
                  <a:lnTo>
                    <a:pt x="87" y="130"/>
                  </a:lnTo>
                  <a:lnTo>
                    <a:pt x="89" y="131"/>
                  </a:lnTo>
                  <a:lnTo>
                    <a:pt x="89" y="130"/>
                  </a:lnTo>
                  <a:close/>
                  <a:moveTo>
                    <a:pt x="100" y="126"/>
                  </a:moveTo>
                  <a:lnTo>
                    <a:pt x="102" y="122"/>
                  </a:lnTo>
                  <a:lnTo>
                    <a:pt x="96" y="126"/>
                  </a:lnTo>
                  <a:lnTo>
                    <a:pt x="100" y="126"/>
                  </a:lnTo>
                  <a:close/>
                  <a:moveTo>
                    <a:pt x="110" y="125"/>
                  </a:moveTo>
                  <a:lnTo>
                    <a:pt x="110" y="122"/>
                  </a:lnTo>
                  <a:lnTo>
                    <a:pt x="108" y="122"/>
                  </a:lnTo>
                  <a:lnTo>
                    <a:pt x="110" y="125"/>
                  </a:lnTo>
                  <a:close/>
                  <a:moveTo>
                    <a:pt x="83" y="122"/>
                  </a:moveTo>
                  <a:lnTo>
                    <a:pt x="71" y="121"/>
                  </a:lnTo>
                  <a:lnTo>
                    <a:pt x="89" y="126"/>
                  </a:lnTo>
                  <a:lnTo>
                    <a:pt x="83" y="122"/>
                  </a:lnTo>
                  <a:close/>
                  <a:moveTo>
                    <a:pt x="107" y="120"/>
                  </a:moveTo>
                  <a:lnTo>
                    <a:pt x="108" y="120"/>
                  </a:lnTo>
                  <a:lnTo>
                    <a:pt x="106" y="120"/>
                  </a:lnTo>
                  <a:lnTo>
                    <a:pt x="107" y="120"/>
                  </a:lnTo>
                  <a:close/>
                  <a:moveTo>
                    <a:pt x="109" y="114"/>
                  </a:moveTo>
                  <a:lnTo>
                    <a:pt x="106" y="114"/>
                  </a:lnTo>
                  <a:lnTo>
                    <a:pt x="106" y="118"/>
                  </a:lnTo>
                  <a:lnTo>
                    <a:pt x="109" y="114"/>
                  </a:lnTo>
                  <a:close/>
                  <a:moveTo>
                    <a:pt x="94" y="111"/>
                  </a:moveTo>
                  <a:lnTo>
                    <a:pt x="93" y="121"/>
                  </a:lnTo>
                  <a:lnTo>
                    <a:pt x="97" y="117"/>
                  </a:lnTo>
                  <a:lnTo>
                    <a:pt x="94" y="111"/>
                  </a:lnTo>
                  <a:close/>
                  <a:moveTo>
                    <a:pt x="106" y="110"/>
                  </a:moveTo>
                  <a:lnTo>
                    <a:pt x="106" y="108"/>
                  </a:lnTo>
                  <a:lnTo>
                    <a:pt x="105" y="109"/>
                  </a:lnTo>
                  <a:lnTo>
                    <a:pt x="106" y="110"/>
                  </a:lnTo>
                  <a:close/>
                  <a:moveTo>
                    <a:pt x="111" y="110"/>
                  </a:moveTo>
                  <a:lnTo>
                    <a:pt x="110" y="107"/>
                  </a:lnTo>
                  <a:lnTo>
                    <a:pt x="108" y="108"/>
                  </a:lnTo>
                  <a:lnTo>
                    <a:pt x="111" y="110"/>
                  </a:lnTo>
                  <a:close/>
                  <a:moveTo>
                    <a:pt x="75" y="106"/>
                  </a:moveTo>
                  <a:lnTo>
                    <a:pt x="72" y="106"/>
                  </a:lnTo>
                  <a:lnTo>
                    <a:pt x="77" y="109"/>
                  </a:lnTo>
                  <a:lnTo>
                    <a:pt x="75" y="106"/>
                  </a:lnTo>
                  <a:close/>
                  <a:moveTo>
                    <a:pt x="116" y="106"/>
                  </a:moveTo>
                  <a:lnTo>
                    <a:pt x="116" y="106"/>
                  </a:lnTo>
                  <a:lnTo>
                    <a:pt x="116" y="106"/>
                  </a:lnTo>
                  <a:lnTo>
                    <a:pt x="116" y="106"/>
                  </a:lnTo>
                  <a:close/>
                  <a:moveTo>
                    <a:pt x="112" y="105"/>
                  </a:moveTo>
                  <a:lnTo>
                    <a:pt x="111" y="109"/>
                  </a:lnTo>
                  <a:lnTo>
                    <a:pt x="114" y="106"/>
                  </a:lnTo>
                  <a:lnTo>
                    <a:pt x="112" y="105"/>
                  </a:lnTo>
                  <a:close/>
                  <a:moveTo>
                    <a:pt x="70" y="105"/>
                  </a:moveTo>
                  <a:lnTo>
                    <a:pt x="72" y="105"/>
                  </a:lnTo>
                  <a:lnTo>
                    <a:pt x="68" y="103"/>
                  </a:lnTo>
                  <a:lnTo>
                    <a:pt x="70" y="105"/>
                  </a:lnTo>
                  <a:close/>
                  <a:moveTo>
                    <a:pt x="130" y="104"/>
                  </a:moveTo>
                  <a:lnTo>
                    <a:pt x="130" y="102"/>
                  </a:lnTo>
                  <a:lnTo>
                    <a:pt x="129" y="102"/>
                  </a:lnTo>
                  <a:lnTo>
                    <a:pt x="130" y="104"/>
                  </a:lnTo>
                  <a:close/>
                  <a:moveTo>
                    <a:pt x="109" y="106"/>
                  </a:moveTo>
                  <a:lnTo>
                    <a:pt x="109" y="101"/>
                  </a:lnTo>
                  <a:lnTo>
                    <a:pt x="106" y="105"/>
                  </a:lnTo>
                  <a:lnTo>
                    <a:pt x="109" y="106"/>
                  </a:lnTo>
                  <a:close/>
                  <a:moveTo>
                    <a:pt x="149" y="102"/>
                  </a:moveTo>
                  <a:lnTo>
                    <a:pt x="149" y="101"/>
                  </a:lnTo>
                  <a:lnTo>
                    <a:pt x="148" y="101"/>
                  </a:lnTo>
                  <a:lnTo>
                    <a:pt x="149" y="102"/>
                  </a:lnTo>
                  <a:close/>
                  <a:moveTo>
                    <a:pt x="97" y="100"/>
                  </a:moveTo>
                  <a:lnTo>
                    <a:pt x="91" y="102"/>
                  </a:lnTo>
                  <a:lnTo>
                    <a:pt x="95" y="102"/>
                  </a:lnTo>
                  <a:lnTo>
                    <a:pt x="97" y="100"/>
                  </a:lnTo>
                  <a:close/>
                  <a:moveTo>
                    <a:pt x="103" y="97"/>
                  </a:moveTo>
                  <a:lnTo>
                    <a:pt x="102" y="97"/>
                  </a:lnTo>
                  <a:lnTo>
                    <a:pt x="95" y="98"/>
                  </a:lnTo>
                  <a:lnTo>
                    <a:pt x="103" y="97"/>
                  </a:lnTo>
                  <a:close/>
                  <a:moveTo>
                    <a:pt x="126" y="94"/>
                  </a:moveTo>
                  <a:lnTo>
                    <a:pt x="126" y="95"/>
                  </a:lnTo>
                  <a:lnTo>
                    <a:pt x="126" y="96"/>
                  </a:lnTo>
                  <a:lnTo>
                    <a:pt x="126" y="94"/>
                  </a:lnTo>
                  <a:close/>
                  <a:moveTo>
                    <a:pt x="93" y="90"/>
                  </a:moveTo>
                  <a:lnTo>
                    <a:pt x="82" y="97"/>
                  </a:lnTo>
                  <a:lnTo>
                    <a:pt x="85" y="105"/>
                  </a:lnTo>
                  <a:lnTo>
                    <a:pt x="93" y="90"/>
                  </a:lnTo>
                  <a:close/>
                  <a:moveTo>
                    <a:pt x="118" y="84"/>
                  </a:moveTo>
                  <a:lnTo>
                    <a:pt x="116" y="85"/>
                  </a:lnTo>
                  <a:lnTo>
                    <a:pt x="120" y="85"/>
                  </a:lnTo>
                  <a:lnTo>
                    <a:pt x="118" y="84"/>
                  </a:lnTo>
                  <a:close/>
                  <a:moveTo>
                    <a:pt x="125" y="84"/>
                  </a:moveTo>
                  <a:lnTo>
                    <a:pt x="127" y="82"/>
                  </a:lnTo>
                  <a:lnTo>
                    <a:pt x="126" y="81"/>
                  </a:lnTo>
                  <a:lnTo>
                    <a:pt x="125" y="84"/>
                  </a:lnTo>
                  <a:close/>
                  <a:moveTo>
                    <a:pt x="132" y="80"/>
                  </a:moveTo>
                  <a:lnTo>
                    <a:pt x="131" y="81"/>
                  </a:lnTo>
                  <a:lnTo>
                    <a:pt x="131" y="81"/>
                  </a:lnTo>
                  <a:lnTo>
                    <a:pt x="132" y="80"/>
                  </a:lnTo>
                  <a:close/>
                  <a:moveTo>
                    <a:pt x="113" y="78"/>
                  </a:moveTo>
                  <a:lnTo>
                    <a:pt x="111" y="74"/>
                  </a:lnTo>
                  <a:lnTo>
                    <a:pt x="106" y="82"/>
                  </a:lnTo>
                  <a:lnTo>
                    <a:pt x="113" y="78"/>
                  </a:lnTo>
                  <a:close/>
                  <a:moveTo>
                    <a:pt x="118" y="75"/>
                  </a:moveTo>
                  <a:lnTo>
                    <a:pt x="117" y="74"/>
                  </a:lnTo>
                  <a:lnTo>
                    <a:pt x="116" y="76"/>
                  </a:lnTo>
                  <a:lnTo>
                    <a:pt x="118" y="75"/>
                  </a:lnTo>
                  <a:close/>
                  <a:moveTo>
                    <a:pt x="100" y="85"/>
                  </a:moveTo>
                  <a:lnTo>
                    <a:pt x="110" y="74"/>
                  </a:lnTo>
                  <a:lnTo>
                    <a:pt x="98" y="85"/>
                  </a:lnTo>
                  <a:lnTo>
                    <a:pt x="100" y="85"/>
                  </a:lnTo>
                  <a:close/>
                  <a:moveTo>
                    <a:pt x="125" y="75"/>
                  </a:moveTo>
                  <a:lnTo>
                    <a:pt x="125" y="73"/>
                  </a:lnTo>
                  <a:lnTo>
                    <a:pt x="123" y="73"/>
                  </a:lnTo>
                  <a:lnTo>
                    <a:pt x="125" y="75"/>
                  </a:lnTo>
                  <a:close/>
                  <a:moveTo>
                    <a:pt x="108" y="73"/>
                  </a:moveTo>
                  <a:lnTo>
                    <a:pt x="104" y="73"/>
                  </a:lnTo>
                  <a:lnTo>
                    <a:pt x="107" y="74"/>
                  </a:lnTo>
                  <a:lnTo>
                    <a:pt x="108" y="73"/>
                  </a:lnTo>
                  <a:close/>
                  <a:moveTo>
                    <a:pt x="127" y="73"/>
                  </a:moveTo>
                  <a:lnTo>
                    <a:pt x="128" y="73"/>
                  </a:lnTo>
                  <a:lnTo>
                    <a:pt x="126" y="73"/>
                  </a:lnTo>
                  <a:lnTo>
                    <a:pt x="127" y="73"/>
                  </a:lnTo>
                  <a:close/>
                  <a:moveTo>
                    <a:pt x="126" y="72"/>
                  </a:moveTo>
                  <a:lnTo>
                    <a:pt x="126" y="71"/>
                  </a:lnTo>
                  <a:lnTo>
                    <a:pt x="126" y="72"/>
                  </a:lnTo>
                  <a:lnTo>
                    <a:pt x="126" y="72"/>
                  </a:lnTo>
                  <a:close/>
                  <a:moveTo>
                    <a:pt x="142" y="68"/>
                  </a:moveTo>
                  <a:lnTo>
                    <a:pt x="142" y="67"/>
                  </a:lnTo>
                  <a:lnTo>
                    <a:pt x="141" y="68"/>
                  </a:lnTo>
                  <a:lnTo>
                    <a:pt x="142" y="68"/>
                  </a:lnTo>
                  <a:close/>
                  <a:moveTo>
                    <a:pt x="125" y="62"/>
                  </a:moveTo>
                  <a:lnTo>
                    <a:pt x="122" y="61"/>
                  </a:lnTo>
                  <a:lnTo>
                    <a:pt x="122" y="62"/>
                  </a:lnTo>
                  <a:lnTo>
                    <a:pt x="125" y="62"/>
                  </a:lnTo>
                  <a:close/>
                  <a:moveTo>
                    <a:pt x="127" y="60"/>
                  </a:moveTo>
                  <a:lnTo>
                    <a:pt x="128" y="57"/>
                  </a:lnTo>
                  <a:lnTo>
                    <a:pt x="126" y="58"/>
                  </a:lnTo>
                  <a:lnTo>
                    <a:pt x="127" y="60"/>
                  </a:lnTo>
                  <a:close/>
                  <a:moveTo>
                    <a:pt x="121" y="58"/>
                  </a:moveTo>
                  <a:lnTo>
                    <a:pt x="122" y="57"/>
                  </a:lnTo>
                  <a:lnTo>
                    <a:pt x="120" y="57"/>
                  </a:lnTo>
                  <a:lnTo>
                    <a:pt x="121" y="58"/>
                  </a:lnTo>
                  <a:close/>
                  <a:moveTo>
                    <a:pt x="114" y="53"/>
                  </a:moveTo>
                  <a:lnTo>
                    <a:pt x="112" y="46"/>
                  </a:lnTo>
                  <a:lnTo>
                    <a:pt x="107" y="56"/>
                  </a:lnTo>
                  <a:lnTo>
                    <a:pt x="114" y="53"/>
                  </a:lnTo>
                  <a:close/>
                  <a:moveTo>
                    <a:pt x="123" y="49"/>
                  </a:moveTo>
                  <a:lnTo>
                    <a:pt x="124" y="46"/>
                  </a:lnTo>
                  <a:lnTo>
                    <a:pt x="121" y="51"/>
                  </a:lnTo>
                  <a:lnTo>
                    <a:pt x="123" y="49"/>
                  </a:lnTo>
                  <a:close/>
                  <a:moveTo>
                    <a:pt x="97" y="15"/>
                  </a:moveTo>
                  <a:lnTo>
                    <a:pt x="85" y="12"/>
                  </a:lnTo>
                  <a:lnTo>
                    <a:pt x="10" y="110"/>
                  </a:lnTo>
                  <a:lnTo>
                    <a:pt x="0" y="136"/>
                  </a:lnTo>
                  <a:lnTo>
                    <a:pt x="19" y="165"/>
                  </a:lnTo>
                  <a:lnTo>
                    <a:pt x="25" y="138"/>
                  </a:lnTo>
                  <a:lnTo>
                    <a:pt x="40" y="178"/>
                  </a:lnTo>
                  <a:lnTo>
                    <a:pt x="48" y="154"/>
                  </a:lnTo>
                  <a:lnTo>
                    <a:pt x="76" y="142"/>
                  </a:lnTo>
                  <a:lnTo>
                    <a:pt x="67" y="118"/>
                  </a:lnTo>
                  <a:lnTo>
                    <a:pt x="90" y="119"/>
                  </a:lnTo>
                  <a:lnTo>
                    <a:pt x="48" y="107"/>
                  </a:lnTo>
                  <a:lnTo>
                    <a:pt x="120" y="61"/>
                  </a:lnTo>
                  <a:lnTo>
                    <a:pt x="97" y="59"/>
                  </a:lnTo>
                  <a:lnTo>
                    <a:pt x="110" y="48"/>
                  </a:lnTo>
                  <a:lnTo>
                    <a:pt x="107" y="37"/>
                  </a:lnTo>
                  <a:lnTo>
                    <a:pt x="117" y="50"/>
                  </a:lnTo>
                  <a:lnTo>
                    <a:pt x="119" y="42"/>
                  </a:lnTo>
                  <a:lnTo>
                    <a:pt x="97" y="15"/>
                  </a:lnTo>
                  <a:close/>
                  <a:moveTo>
                    <a:pt x="64" y="112"/>
                  </a:moveTo>
                  <a:lnTo>
                    <a:pt x="60" y="116"/>
                  </a:lnTo>
                  <a:lnTo>
                    <a:pt x="55" y="111"/>
                  </a:lnTo>
                  <a:lnTo>
                    <a:pt x="64" y="112"/>
                  </a:lnTo>
                  <a:close/>
                  <a:moveTo>
                    <a:pt x="100" y="5"/>
                  </a:moveTo>
                  <a:lnTo>
                    <a:pt x="95" y="0"/>
                  </a:lnTo>
                  <a:lnTo>
                    <a:pt x="96" y="8"/>
                  </a:lnTo>
                  <a:lnTo>
                    <a:pt x="100"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4" name="Freeform 10">
              <a:extLst>
                <a:ext uri="{FF2B5EF4-FFF2-40B4-BE49-F238E27FC236}">
                  <a16:creationId xmlns:a16="http://schemas.microsoft.com/office/drawing/2014/main" id="{56C6052A-DBB2-463F-B0AD-F01E7C2A3F17}"/>
                </a:ext>
              </a:extLst>
            </p:cNvPr>
            <p:cNvSpPr>
              <a:spLocks noEditPoints="1"/>
            </p:cNvSpPr>
            <p:nvPr/>
          </p:nvSpPr>
          <p:spPr bwMode="auto">
            <a:xfrm>
              <a:off x="6856413" y="4427538"/>
              <a:ext cx="130175" cy="292100"/>
            </a:xfrm>
            <a:custGeom>
              <a:avLst/>
              <a:gdLst>
                <a:gd name="T0" fmla="*/ 44 w 82"/>
                <a:gd name="T1" fmla="*/ 70 h 184"/>
                <a:gd name="T2" fmla="*/ 0 w 82"/>
                <a:gd name="T3" fmla="*/ 106 h 184"/>
                <a:gd name="T4" fmla="*/ 1 w 82"/>
                <a:gd name="T5" fmla="*/ 184 h 184"/>
                <a:gd name="T6" fmla="*/ 54 w 82"/>
                <a:gd name="T7" fmla="*/ 126 h 184"/>
                <a:gd name="T8" fmla="*/ 43 w 82"/>
                <a:gd name="T9" fmla="*/ 97 h 184"/>
                <a:gd name="T10" fmla="*/ 65 w 82"/>
                <a:gd name="T11" fmla="*/ 72 h 184"/>
                <a:gd name="T12" fmla="*/ 44 w 82"/>
                <a:gd name="T13" fmla="*/ 70 h 184"/>
                <a:gd name="T14" fmla="*/ 74 w 82"/>
                <a:gd name="T15" fmla="*/ 51 h 184"/>
                <a:gd name="T16" fmla="*/ 61 w 82"/>
                <a:gd name="T17" fmla="*/ 62 h 184"/>
                <a:gd name="T18" fmla="*/ 82 w 82"/>
                <a:gd name="T19" fmla="*/ 54 h 184"/>
                <a:gd name="T20" fmla="*/ 74 w 82"/>
                <a:gd name="T21" fmla="*/ 51 h 184"/>
                <a:gd name="T22" fmla="*/ 79 w 82"/>
                <a:gd name="T23" fmla="*/ 5 h 184"/>
                <a:gd name="T24" fmla="*/ 81 w 82"/>
                <a:gd name="T25" fmla="*/ 4 h 184"/>
                <a:gd name="T26" fmla="*/ 71 w 82"/>
                <a:gd name="T27" fmla="*/ 0 h 184"/>
                <a:gd name="T28" fmla="*/ 79 w 82"/>
                <a:gd name="T29" fmla="*/ 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184">
                  <a:moveTo>
                    <a:pt x="44" y="70"/>
                  </a:moveTo>
                  <a:lnTo>
                    <a:pt x="0" y="106"/>
                  </a:lnTo>
                  <a:lnTo>
                    <a:pt x="1" y="184"/>
                  </a:lnTo>
                  <a:lnTo>
                    <a:pt x="54" y="126"/>
                  </a:lnTo>
                  <a:lnTo>
                    <a:pt x="43" y="97"/>
                  </a:lnTo>
                  <a:lnTo>
                    <a:pt x="65" y="72"/>
                  </a:lnTo>
                  <a:lnTo>
                    <a:pt x="44" y="70"/>
                  </a:lnTo>
                  <a:close/>
                  <a:moveTo>
                    <a:pt x="74" y="51"/>
                  </a:moveTo>
                  <a:lnTo>
                    <a:pt x="61" y="62"/>
                  </a:lnTo>
                  <a:lnTo>
                    <a:pt x="82" y="54"/>
                  </a:lnTo>
                  <a:lnTo>
                    <a:pt x="74" y="51"/>
                  </a:lnTo>
                  <a:close/>
                  <a:moveTo>
                    <a:pt x="79" y="5"/>
                  </a:moveTo>
                  <a:lnTo>
                    <a:pt x="81" y="4"/>
                  </a:lnTo>
                  <a:lnTo>
                    <a:pt x="71" y="0"/>
                  </a:lnTo>
                  <a:lnTo>
                    <a:pt x="79"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5" name="Freeform 11">
              <a:extLst>
                <a:ext uri="{FF2B5EF4-FFF2-40B4-BE49-F238E27FC236}">
                  <a16:creationId xmlns:a16="http://schemas.microsoft.com/office/drawing/2014/main" id="{F919310C-D342-4870-8569-654553CDB428}"/>
                </a:ext>
              </a:extLst>
            </p:cNvPr>
            <p:cNvSpPr>
              <a:spLocks noEditPoints="1"/>
            </p:cNvSpPr>
            <p:nvPr/>
          </p:nvSpPr>
          <p:spPr bwMode="auto">
            <a:xfrm>
              <a:off x="6451600" y="2593976"/>
              <a:ext cx="774700" cy="728663"/>
            </a:xfrm>
            <a:custGeom>
              <a:avLst/>
              <a:gdLst>
                <a:gd name="T0" fmla="*/ 342 w 488"/>
                <a:gd name="T1" fmla="*/ 457 h 459"/>
                <a:gd name="T2" fmla="*/ 342 w 488"/>
                <a:gd name="T3" fmla="*/ 459 h 459"/>
                <a:gd name="T4" fmla="*/ 350 w 488"/>
                <a:gd name="T5" fmla="*/ 458 h 459"/>
                <a:gd name="T6" fmla="*/ 349 w 488"/>
                <a:gd name="T7" fmla="*/ 458 h 459"/>
                <a:gd name="T8" fmla="*/ 374 w 488"/>
                <a:gd name="T9" fmla="*/ 454 h 459"/>
                <a:gd name="T10" fmla="*/ 374 w 488"/>
                <a:gd name="T11" fmla="*/ 452 h 459"/>
                <a:gd name="T12" fmla="*/ 372 w 488"/>
                <a:gd name="T13" fmla="*/ 441 h 459"/>
                <a:gd name="T14" fmla="*/ 373 w 488"/>
                <a:gd name="T15" fmla="*/ 445 h 459"/>
                <a:gd name="T16" fmla="*/ 433 w 488"/>
                <a:gd name="T17" fmla="*/ 433 h 459"/>
                <a:gd name="T18" fmla="*/ 433 w 488"/>
                <a:gd name="T19" fmla="*/ 435 h 459"/>
                <a:gd name="T20" fmla="*/ 400 w 488"/>
                <a:gd name="T21" fmla="*/ 428 h 459"/>
                <a:gd name="T22" fmla="*/ 398 w 488"/>
                <a:gd name="T23" fmla="*/ 426 h 459"/>
                <a:gd name="T24" fmla="*/ 439 w 488"/>
                <a:gd name="T25" fmla="*/ 424 h 459"/>
                <a:gd name="T26" fmla="*/ 437 w 488"/>
                <a:gd name="T27" fmla="*/ 429 h 459"/>
                <a:gd name="T28" fmla="*/ 419 w 488"/>
                <a:gd name="T29" fmla="*/ 414 h 459"/>
                <a:gd name="T30" fmla="*/ 420 w 488"/>
                <a:gd name="T31" fmla="*/ 415 h 459"/>
                <a:gd name="T32" fmla="*/ 445 w 488"/>
                <a:gd name="T33" fmla="*/ 409 h 459"/>
                <a:gd name="T34" fmla="*/ 442 w 488"/>
                <a:gd name="T35" fmla="*/ 421 h 459"/>
                <a:gd name="T36" fmla="*/ 439 w 488"/>
                <a:gd name="T37" fmla="*/ 405 h 459"/>
                <a:gd name="T38" fmla="*/ 443 w 488"/>
                <a:gd name="T39" fmla="*/ 409 h 459"/>
                <a:gd name="T40" fmla="*/ 429 w 488"/>
                <a:gd name="T41" fmla="*/ 404 h 459"/>
                <a:gd name="T42" fmla="*/ 428 w 488"/>
                <a:gd name="T43" fmla="*/ 405 h 459"/>
                <a:gd name="T44" fmla="*/ 450 w 488"/>
                <a:gd name="T45" fmla="*/ 403 h 459"/>
                <a:gd name="T46" fmla="*/ 449 w 488"/>
                <a:gd name="T47" fmla="*/ 405 h 459"/>
                <a:gd name="T48" fmla="*/ 482 w 488"/>
                <a:gd name="T49" fmla="*/ 282 h 459"/>
                <a:gd name="T50" fmla="*/ 483 w 488"/>
                <a:gd name="T51" fmla="*/ 283 h 459"/>
                <a:gd name="T52" fmla="*/ 467 w 488"/>
                <a:gd name="T53" fmla="*/ 236 h 459"/>
                <a:gd name="T54" fmla="*/ 468 w 488"/>
                <a:gd name="T55" fmla="*/ 240 h 459"/>
                <a:gd name="T56" fmla="*/ 77 w 488"/>
                <a:gd name="T57" fmla="*/ 0 h 459"/>
                <a:gd name="T58" fmla="*/ 0 w 488"/>
                <a:gd name="T59" fmla="*/ 201 h 459"/>
                <a:gd name="T60" fmla="*/ 172 w 488"/>
                <a:gd name="T61" fmla="*/ 381 h 459"/>
                <a:gd name="T62" fmla="*/ 335 w 488"/>
                <a:gd name="T63" fmla="*/ 457 h 459"/>
                <a:gd name="T64" fmla="*/ 488 w 488"/>
                <a:gd name="T65" fmla="*/ 307 h 459"/>
                <a:gd name="T66" fmla="*/ 487 w 488"/>
                <a:gd name="T67" fmla="*/ 209 h 459"/>
                <a:gd name="T68" fmla="*/ 458 w 488"/>
                <a:gd name="T69" fmla="*/ 268 h 459"/>
                <a:gd name="T70" fmla="*/ 462 w 488"/>
                <a:gd name="T71" fmla="*/ 271 h 459"/>
                <a:gd name="T72" fmla="*/ 456 w 488"/>
                <a:gd name="T73" fmla="*/ 345 h 459"/>
                <a:gd name="T74" fmla="*/ 455 w 488"/>
                <a:gd name="T75" fmla="*/ 345 h 459"/>
                <a:gd name="T76" fmla="*/ 419 w 488"/>
                <a:gd name="T77" fmla="*/ 409 h 459"/>
                <a:gd name="T78" fmla="*/ 421 w 488"/>
                <a:gd name="T79" fmla="*/ 40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8" h="459">
                  <a:moveTo>
                    <a:pt x="342" y="459"/>
                  </a:moveTo>
                  <a:lnTo>
                    <a:pt x="342" y="457"/>
                  </a:lnTo>
                  <a:lnTo>
                    <a:pt x="341" y="459"/>
                  </a:lnTo>
                  <a:lnTo>
                    <a:pt x="342" y="459"/>
                  </a:lnTo>
                  <a:close/>
                  <a:moveTo>
                    <a:pt x="349" y="458"/>
                  </a:moveTo>
                  <a:lnTo>
                    <a:pt x="350" y="458"/>
                  </a:lnTo>
                  <a:lnTo>
                    <a:pt x="346" y="454"/>
                  </a:lnTo>
                  <a:lnTo>
                    <a:pt x="349" y="458"/>
                  </a:lnTo>
                  <a:close/>
                  <a:moveTo>
                    <a:pt x="374" y="452"/>
                  </a:moveTo>
                  <a:lnTo>
                    <a:pt x="374" y="454"/>
                  </a:lnTo>
                  <a:lnTo>
                    <a:pt x="375" y="454"/>
                  </a:lnTo>
                  <a:lnTo>
                    <a:pt x="374" y="452"/>
                  </a:lnTo>
                  <a:close/>
                  <a:moveTo>
                    <a:pt x="373" y="445"/>
                  </a:moveTo>
                  <a:lnTo>
                    <a:pt x="372" y="441"/>
                  </a:lnTo>
                  <a:lnTo>
                    <a:pt x="372" y="446"/>
                  </a:lnTo>
                  <a:lnTo>
                    <a:pt x="373" y="445"/>
                  </a:lnTo>
                  <a:close/>
                  <a:moveTo>
                    <a:pt x="433" y="435"/>
                  </a:moveTo>
                  <a:lnTo>
                    <a:pt x="433" y="433"/>
                  </a:lnTo>
                  <a:lnTo>
                    <a:pt x="431" y="436"/>
                  </a:lnTo>
                  <a:lnTo>
                    <a:pt x="433" y="435"/>
                  </a:lnTo>
                  <a:close/>
                  <a:moveTo>
                    <a:pt x="398" y="426"/>
                  </a:moveTo>
                  <a:lnTo>
                    <a:pt x="400" y="428"/>
                  </a:lnTo>
                  <a:lnTo>
                    <a:pt x="400" y="427"/>
                  </a:lnTo>
                  <a:lnTo>
                    <a:pt x="398" y="426"/>
                  </a:lnTo>
                  <a:close/>
                  <a:moveTo>
                    <a:pt x="437" y="429"/>
                  </a:moveTo>
                  <a:lnTo>
                    <a:pt x="439" y="424"/>
                  </a:lnTo>
                  <a:lnTo>
                    <a:pt x="437" y="427"/>
                  </a:lnTo>
                  <a:lnTo>
                    <a:pt x="437" y="429"/>
                  </a:lnTo>
                  <a:close/>
                  <a:moveTo>
                    <a:pt x="420" y="415"/>
                  </a:moveTo>
                  <a:lnTo>
                    <a:pt x="419" y="414"/>
                  </a:lnTo>
                  <a:lnTo>
                    <a:pt x="420" y="417"/>
                  </a:lnTo>
                  <a:lnTo>
                    <a:pt x="420" y="415"/>
                  </a:lnTo>
                  <a:close/>
                  <a:moveTo>
                    <a:pt x="442" y="421"/>
                  </a:moveTo>
                  <a:lnTo>
                    <a:pt x="445" y="409"/>
                  </a:lnTo>
                  <a:lnTo>
                    <a:pt x="439" y="421"/>
                  </a:lnTo>
                  <a:lnTo>
                    <a:pt x="442" y="421"/>
                  </a:lnTo>
                  <a:close/>
                  <a:moveTo>
                    <a:pt x="443" y="409"/>
                  </a:moveTo>
                  <a:lnTo>
                    <a:pt x="439" y="405"/>
                  </a:lnTo>
                  <a:lnTo>
                    <a:pt x="437" y="410"/>
                  </a:lnTo>
                  <a:lnTo>
                    <a:pt x="443" y="409"/>
                  </a:lnTo>
                  <a:close/>
                  <a:moveTo>
                    <a:pt x="428" y="405"/>
                  </a:moveTo>
                  <a:lnTo>
                    <a:pt x="429" y="404"/>
                  </a:lnTo>
                  <a:lnTo>
                    <a:pt x="428" y="405"/>
                  </a:lnTo>
                  <a:lnTo>
                    <a:pt x="428" y="405"/>
                  </a:lnTo>
                  <a:close/>
                  <a:moveTo>
                    <a:pt x="449" y="405"/>
                  </a:moveTo>
                  <a:lnTo>
                    <a:pt x="450" y="403"/>
                  </a:lnTo>
                  <a:lnTo>
                    <a:pt x="448" y="405"/>
                  </a:lnTo>
                  <a:lnTo>
                    <a:pt x="449" y="405"/>
                  </a:lnTo>
                  <a:close/>
                  <a:moveTo>
                    <a:pt x="483" y="283"/>
                  </a:moveTo>
                  <a:lnTo>
                    <a:pt x="482" y="282"/>
                  </a:lnTo>
                  <a:lnTo>
                    <a:pt x="482" y="284"/>
                  </a:lnTo>
                  <a:lnTo>
                    <a:pt x="483" y="283"/>
                  </a:lnTo>
                  <a:close/>
                  <a:moveTo>
                    <a:pt x="468" y="240"/>
                  </a:moveTo>
                  <a:lnTo>
                    <a:pt x="467" y="236"/>
                  </a:lnTo>
                  <a:lnTo>
                    <a:pt x="466" y="235"/>
                  </a:lnTo>
                  <a:lnTo>
                    <a:pt x="468" y="240"/>
                  </a:lnTo>
                  <a:close/>
                  <a:moveTo>
                    <a:pt x="330" y="186"/>
                  </a:moveTo>
                  <a:lnTo>
                    <a:pt x="77" y="0"/>
                  </a:lnTo>
                  <a:lnTo>
                    <a:pt x="14" y="38"/>
                  </a:lnTo>
                  <a:lnTo>
                    <a:pt x="0" y="201"/>
                  </a:lnTo>
                  <a:lnTo>
                    <a:pt x="162" y="373"/>
                  </a:lnTo>
                  <a:lnTo>
                    <a:pt x="172" y="381"/>
                  </a:lnTo>
                  <a:lnTo>
                    <a:pt x="276" y="377"/>
                  </a:lnTo>
                  <a:lnTo>
                    <a:pt x="335" y="457"/>
                  </a:lnTo>
                  <a:lnTo>
                    <a:pt x="426" y="407"/>
                  </a:lnTo>
                  <a:lnTo>
                    <a:pt x="488" y="307"/>
                  </a:lnTo>
                  <a:lnTo>
                    <a:pt x="450" y="246"/>
                  </a:lnTo>
                  <a:lnTo>
                    <a:pt x="487" y="209"/>
                  </a:lnTo>
                  <a:lnTo>
                    <a:pt x="330" y="186"/>
                  </a:lnTo>
                  <a:close/>
                  <a:moveTo>
                    <a:pt x="458" y="268"/>
                  </a:moveTo>
                  <a:lnTo>
                    <a:pt x="457" y="264"/>
                  </a:lnTo>
                  <a:lnTo>
                    <a:pt x="462" y="271"/>
                  </a:lnTo>
                  <a:lnTo>
                    <a:pt x="458" y="268"/>
                  </a:lnTo>
                  <a:close/>
                  <a:moveTo>
                    <a:pt x="456" y="345"/>
                  </a:moveTo>
                  <a:lnTo>
                    <a:pt x="457" y="346"/>
                  </a:lnTo>
                  <a:lnTo>
                    <a:pt x="455" y="345"/>
                  </a:lnTo>
                  <a:lnTo>
                    <a:pt x="456" y="345"/>
                  </a:lnTo>
                  <a:close/>
                  <a:moveTo>
                    <a:pt x="419" y="409"/>
                  </a:moveTo>
                  <a:lnTo>
                    <a:pt x="420" y="406"/>
                  </a:lnTo>
                  <a:lnTo>
                    <a:pt x="421" y="408"/>
                  </a:lnTo>
                  <a:lnTo>
                    <a:pt x="419" y="40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6" name="Freeform 12">
              <a:extLst>
                <a:ext uri="{FF2B5EF4-FFF2-40B4-BE49-F238E27FC236}">
                  <a16:creationId xmlns:a16="http://schemas.microsoft.com/office/drawing/2014/main" id="{A68F26F2-2573-4837-AA9A-2177DA081B37}"/>
                </a:ext>
              </a:extLst>
            </p:cNvPr>
            <p:cNvSpPr>
              <a:spLocks noEditPoints="1"/>
            </p:cNvSpPr>
            <p:nvPr/>
          </p:nvSpPr>
          <p:spPr bwMode="auto">
            <a:xfrm>
              <a:off x="6503988" y="3186113"/>
              <a:ext cx="479425" cy="436563"/>
            </a:xfrm>
            <a:custGeom>
              <a:avLst/>
              <a:gdLst>
                <a:gd name="T0" fmla="*/ 197 w 302"/>
                <a:gd name="T1" fmla="*/ 265 h 275"/>
                <a:gd name="T2" fmla="*/ 194 w 302"/>
                <a:gd name="T3" fmla="*/ 270 h 275"/>
                <a:gd name="T4" fmla="*/ 206 w 302"/>
                <a:gd name="T5" fmla="*/ 223 h 275"/>
                <a:gd name="T6" fmla="*/ 206 w 302"/>
                <a:gd name="T7" fmla="*/ 223 h 275"/>
                <a:gd name="T8" fmla="*/ 218 w 302"/>
                <a:gd name="T9" fmla="*/ 200 h 275"/>
                <a:gd name="T10" fmla="*/ 220 w 302"/>
                <a:gd name="T11" fmla="*/ 202 h 275"/>
                <a:gd name="T12" fmla="*/ 214 w 302"/>
                <a:gd name="T13" fmla="*/ 195 h 275"/>
                <a:gd name="T14" fmla="*/ 220 w 302"/>
                <a:gd name="T15" fmla="*/ 189 h 275"/>
                <a:gd name="T16" fmla="*/ 230 w 302"/>
                <a:gd name="T17" fmla="*/ 183 h 275"/>
                <a:gd name="T18" fmla="*/ 227 w 302"/>
                <a:gd name="T19" fmla="*/ 187 h 275"/>
                <a:gd name="T20" fmla="*/ 215 w 302"/>
                <a:gd name="T21" fmla="*/ 185 h 275"/>
                <a:gd name="T22" fmla="*/ 214 w 302"/>
                <a:gd name="T23" fmla="*/ 187 h 275"/>
                <a:gd name="T24" fmla="*/ 207 w 302"/>
                <a:gd name="T25" fmla="*/ 166 h 275"/>
                <a:gd name="T26" fmla="*/ 206 w 302"/>
                <a:gd name="T27" fmla="*/ 168 h 275"/>
                <a:gd name="T28" fmla="*/ 258 w 302"/>
                <a:gd name="T29" fmla="*/ 149 h 275"/>
                <a:gd name="T30" fmla="*/ 257 w 302"/>
                <a:gd name="T31" fmla="*/ 154 h 275"/>
                <a:gd name="T32" fmla="*/ 251 w 302"/>
                <a:gd name="T33" fmla="*/ 144 h 275"/>
                <a:gd name="T34" fmla="*/ 248 w 302"/>
                <a:gd name="T35" fmla="*/ 149 h 275"/>
                <a:gd name="T36" fmla="*/ 255 w 302"/>
                <a:gd name="T37" fmla="*/ 140 h 275"/>
                <a:gd name="T38" fmla="*/ 255 w 302"/>
                <a:gd name="T39" fmla="*/ 144 h 275"/>
                <a:gd name="T40" fmla="*/ 263 w 302"/>
                <a:gd name="T41" fmla="*/ 139 h 275"/>
                <a:gd name="T42" fmla="*/ 263 w 302"/>
                <a:gd name="T43" fmla="*/ 141 h 275"/>
                <a:gd name="T44" fmla="*/ 265 w 302"/>
                <a:gd name="T45" fmla="*/ 133 h 275"/>
                <a:gd name="T46" fmla="*/ 265 w 302"/>
                <a:gd name="T47" fmla="*/ 133 h 275"/>
                <a:gd name="T48" fmla="*/ 266 w 302"/>
                <a:gd name="T49" fmla="*/ 131 h 275"/>
                <a:gd name="T50" fmla="*/ 268 w 302"/>
                <a:gd name="T51" fmla="*/ 132 h 275"/>
                <a:gd name="T52" fmla="*/ 259 w 302"/>
                <a:gd name="T53" fmla="*/ 129 h 275"/>
                <a:gd name="T54" fmla="*/ 259 w 302"/>
                <a:gd name="T55" fmla="*/ 132 h 275"/>
                <a:gd name="T56" fmla="*/ 272 w 302"/>
                <a:gd name="T57" fmla="*/ 129 h 275"/>
                <a:gd name="T58" fmla="*/ 270 w 302"/>
                <a:gd name="T59" fmla="*/ 130 h 275"/>
                <a:gd name="T60" fmla="*/ 274 w 302"/>
                <a:gd name="T61" fmla="*/ 123 h 275"/>
                <a:gd name="T62" fmla="*/ 274 w 302"/>
                <a:gd name="T63" fmla="*/ 125 h 275"/>
                <a:gd name="T64" fmla="*/ 292 w 302"/>
                <a:gd name="T65" fmla="*/ 110 h 275"/>
                <a:gd name="T66" fmla="*/ 293 w 302"/>
                <a:gd name="T67" fmla="*/ 112 h 275"/>
                <a:gd name="T68" fmla="*/ 129 w 302"/>
                <a:gd name="T69" fmla="*/ 0 h 275"/>
                <a:gd name="T70" fmla="*/ 144 w 302"/>
                <a:gd name="T71" fmla="*/ 155 h 275"/>
                <a:gd name="T72" fmla="*/ 36 w 302"/>
                <a:gd name="T73" fmla="*/ 256 h 275"/>
                <a:gd name="T74" fmla="*/ 169 w 302"/>
                <a:gd name="T75" fmla="*/ 225 h 275"/>
                <a:gd name="T76" fmla="*/ 193 w 302"/>
                <a:gd name="T77" fmla="*/ 153 h 275"/>
                <a:gd name="T78" fmla="*/ 201 w 302"/>
                <a:gd name="T79" fmla="*/ 155 h 275"/>
                <a:gd name="T80" fmla="*/ 208 w 302"/>
                <a:gd name="T81" fmla="*/ 164 h 275"/>
                <a:gd name="T82" fmla="*/ 218 w 302"/>
                <a:gd name="T83" fmla="*/ 173 h 275"/>
                <a:gd name="T84" fmla="*/ 214 w 302"/>
                <a:gd name="T85" fmla="*/ 182 h 275"/>
                <a:gd name="T86" fmla="*/ 252 w 302"/>
                <a:gd name="T87" fmla="*/ 157 h 275"/>
                <a:gd name="T88" fmla="*/ 258 w 302"/>
                <a:gd name="T89" fmla="*/ 135 h 275"/>
                <a:gd name="T90" fmla="*/ 264 w 302"/>
                <a:gd name="T91" fmla="*/ 129 h 275"/>
                <a:gd name="T92" fmla="*/ 269 w 302"/>
                <a:gd name="T93" fmla="*/ 119 h 275"/>
                <a:gd name="T94" fmla="*/ 275 w 302"/>
                <a:gd name="T95" fmla="*/ 121 h 275"/>
                <a:gd name="T96" fmla="*/ 284 w 302"/>
                <a:gd name="T97" fmla="*/ 125 h 275"/>
                <a:gd name="T98" fmla="*/ 243 w 302"/>
                <a:gd name="T99" fmla="*/ 4 h 275"/>
                <a:gd name="T100" fmla="*/ 234 w 302"/>
                <a:gd name="T101" fmla="*/ 175 h 275"/>
                <a:gd name="T102" fmla="*/ 234 w 302"/>
                <a:gd name="T103" fmla="*/ 17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275">
                  <a:moveTo>
                    <a:pt x="194" y="270"/>
                  </a:moveTo>
                  <a:lnTo>
                    <a:pt x="197" y="265"/>
                  </a:lnTo>
                  <a:lnTo>
                    <a:pt x="193" y="265"/>
                  </a:lnTo>
                  <a:lnTo>
                    <a:pt x="194" y="270"/>
                  </a:lnTo>
                  <a:close/>
                  <a:moveTo>
                    <a:pt x="206" y="223"/>
                  </a:moveTo>
                  <a:lnTo>
                    <a:pt x="206" y="223"/>
                  </a:lnTo>
                  <a:lnTo>
                    <a:pt x="206" y="223"/>
                  </a:lnTo>
                  <a:lnTo>
                    <a:pt x="206" y="223"/>
                  </a:lnTo>
                  <a:close/>
                  <a:moveTo>
                    <a:pt x="220" y="202"/>
                  </a:moveTo>
                  <a:lnTo>
                    <a:pt x="218" y="200"/>
                  </a:lnTo>
                  <a:lnTo>
                    <a:pt x="214" y="202"/>
                  </a:lnTo>
                  <a:lnTo>
                    <a:pt x="220" y="202"/>
                  </a:lnTo>
                  <a:close/>
                  <a:moveTo>
                    <a:pt x="220" y="189"/>
                  </a:moveTo>
                  <a:lnTo>
                    <a:pt x="214" y="195"/>
                  </a:lnTo>
                  <a:lnTo>
                    <a:pt x="224" y="190"/>
                  </a:lnTo>
                  <a:lnTo>
                    <a:pt x="220" y="189"/>
                  </a:lnTo>
                  <a:close/>
                  <a:moveTo>
                    <a:pt x="227" y="187"/>
                  </a:moveTo>
                  <a:lnTo>
                    <a:pt x="230" y="183"/>
                  </a:lnTo>
                  <a:lnTo>
                    <a:pt x="227" y="186"/>
                  </a:lnTo>
                  <a:lnTo>
                    <a:pt x="227" y="187"/>
                  </a:lnTo>
                  <a:close/>
                  <a:moveTo>
                    <a:pt x="214" y="187"/>
                  </a:moveTo>
                  <a:lnTo>
                    <a:pt x="215" y="185"/>
                  </a:lnTo>
                  <a:lnTo>
                    <a:pt x="211" y="183"/>
                  </a:lnTo>
                  <a:lnTo>
                    <a:pt x="214" y="187"/>
                  </a:lnTo>
                  <a:close/>
                  <a:moveTo>
                    <a:pt x="206" y="168"/>
                  </a:moveTo>
                  <a:lnTo>
                    <a:pt x="207" y="166"/>
                  </a:lnTo>
                  <a:lnTo>
                    <a:pt x="205" y="166"/>
                  </a:lnTo>
                  <a:lnTo>
                    <a:pt x="206" y="168"/>
                  </a:lnTo>
                  <a:close/>
                  <a:moveTo>
                    <a:pt x="257" y="154"/>
                  </a:moveTo>
                  <a:lnTo>
                    <a:pt x="258" y="149"/>
                  </a:lnTo>
                  <a:lnTo>
                    <a:pt x="255" y="155"/>
                  </a:lnTo>
                  <a:lnTo>
                    <a:pt x="257" y="154"/>
                  </a:lnTo>
                  <a:close/>
                  <a:moveTo>
                    <a:pt x="248" y="149"/>
                  </a:moveTo>
                  <a:lnTo>
                    <a:pt x="251" y="144"/>
                  </a:lnTo>
                  <a:lnTo>
                    <a:pt x="247" y="144"/>
                  </a:lnTo>
                  <a:lnTo>
                    <a:pt x="248" y="149"/>
                  </a:lnTo>
                  <a:close/>
                  <a:moveTo>
                    <a:pt x="255" y="144"/>
                  </a:moveTo>
                  <a:lnTo>
                    <a:pt x="255" y="140"/>
                  </a:lnTo>
                  <a:lnTo>
                    <a:pt x="255" y="141"/>
                  </a:lnTo>
                  <a:lnTo>
                    <a:pt x="255" y="144"/>
                  </a:lnTo>
                  <a:close/>
                  <a:moveTo>
                    <a:pt x="263" y="141"/>
                  </a:moveTo>
                  <a:lnTo>
                    <a:pt x="263" y="139"/>
                  </a:lnTo>
                  <a:lnTo>
                    <a:pt x="263" y="141"/>
                  </a:lnTo>
                  <a:lnTo>
                    <a:pt x="263" y="141"/>
                  </a:lnTo>
                  <a:close/>
                  <a:moveTo>
                    <a:pt x="265" y="133"/>
                  </a:moveTo>
                  <a:lnTo>
                    <a:pt x="265" y="133"/>
                  </a:lnTo>
                  <a:lnTo>
                    <a:pt x="265" y="133"/>
                  </a:lnTo>
                  <a:lnTo>
                    <a:pt x="265" y="133"/>
                  </a:lnTo>
                  <a:close/>
                  <a:moveTo>
                    <a:pt x="268" y="132"/>
                  </a:moveTo>
                  <a:lnTo>
                    <a:pt x="266" y="131"/>
                  </a:lnTo>
                  <a:lnTo>
                    <a:pt x="267" y="133"/>
                  </a:lnTo>
                  <a:lnTo>
                    <a:pt x="268" y="132"/>
                  </a:lnTo>
                  <a:close/>
                  <a:moveTo>
                    <a:pt x="259" y="132"/>
                  </a:moveTo>
                  <a:lnTo>
                    <a:pt x="259" y="129"/>
                  </a:lnTo>
                  <a:lnTo>
                    <a:pt x="258" y="130"/>
                  </a:lnTo>
                  <a:lnTo>
                    <a:pt x="259" y="132"/>
                  </a:lnTo>
                  <a:close/>
                  <a:moveTo>
                    <a:pt x="270" y="130"/>
                  </a:moveTo>
                  <a:lnTo>
                    <a:pt x="272" y="129"/>
                  </a:lnTo>
                  <a:lnTo>
                    <a:pt x="269" y="129"/>
                  </a:lnTo>
                  <a:lnTo>
                    <a:pt x="270" y="130"/>
                  </a:lnTo>
                  <a:close/>
                  <a:moveTo>
                    <a:pt x="274" y="125"/>
                  </a:moveTo>
                  <a:lnTo>
                    <a:pt x="274" y="123"/>
                  </a:lnTo>
                  <a:lnTo>
                    <a:pt x="272" y="124"/>
                  </a:lnTo>
                  <a:lnTo>
                    <a:pt x="274" y="125"/>
                  </a:lnTo>
                  <a:close/>
                  <a:moveTo>
                    <a:pt x="293" y="112"/>
                  </a:moveTo>
                  <a:lnTo>
                    <a:pt x="292" y="110"/>
                  </a:lnTo>
                  <a:lnTo>
                    <a:pt x="292" y="111"/>
                  </a:lnTo>
                  <a:lnTo>
                    <a:pt x="293" y="112"/>
                  </a:lnTo>
                  <a:close/>
                  <a:moveTo>
                    <a:pt x="139" y="8"/>
                  </a:moveTo>
                  <a:lnTo>
                    <a:pt x="129" y="0"/>
                  </a:lnTo>
                  <a:lnTo>
                    <a:pt x="73" y="57"/>
                  </a:lnTo>
                  <a:lnTo>
                    <a:pt x="144" y="155"/>
                  </a:lnTo>
                  <a:lnTo>
                    <a:pt x="0" y="213"/>
                  </a:lnTo>
                  <a:lnTo>
                    <a:pt x="36" y="256"/>
                  </a:lnTo>
                  <a:lnTo>
                    <a:pt x="180" y="275"/>
                  </a:lnTo>
                  <a:lnTo>
                    <a:pt x="169" y="225"/>
                  </a:lnTo>
                  <a:lnTo>
                    <a:pt x="218" y="211"/>
                  </a:lnTo>
                  <a:lnTo>
                    <a:pt x="193" y="153"/>
                  </a:lnTo>
                  <a:lnTo>
                    <a:pt x="202" y="152"/>
                  </a:lnTo>
                  <a:lnTo>
                    <a:pt x="201" y="155"/>
                  </a:lnTo>
                  <a:lnTo>
                    <a:pt x="205" y="165"/>
                  </a:lnTo>
                  <a:lnTo>
                    <a:pt x="208" y="164"/>
                  </a:lnTo>
                  <a:lnTo>
                    <a:pt x="209" y="178"/>
                  </a:lnTo>
                  <a:lnTo>
                    <a:pt x="218" y="173"/>
                  </a:lnTo>
                  <a:lnTo>
                    <a:pt x="223" y="178"/>
                  </a:lnTo>
                  <a:lnTo>
                    <a:pt x="214" y="182"/>
                  </a:lnTo>
                  <a:lnTo>
                    <a:pt x="226" y="185"/>
                  </a:lnTo>
                  <a:lnTo>
                    <a:pt x="252" y="157"/>
                  </a:lnTo>
                  <a:lnTo>
                    <a:pt x="230" y="152"/>
                  </a:lnTo>
                  <a:lnTo>
                    <a:pt x="258" y="135"/>
                  </a:lnTo>
                  <a:lnTo>
                    <a:pt x="251" y="125"/>
                  </a:lnTo>
                  <a:lnTo>
                    <a:pt x="264" y="129"/>
                  </a:lnTo>
                  <a:lnTo>
                    <a:pt x="260" y="118"/>
                  </a:lnTo>
                  <a:lnTo>
                    <a:pt x="269" y="119"/>
                  </a:lnTo>
                  <a:lnTo>
                    <a:pt x="266" y="127"/>
                  </a:lnTo>
                  <a:lnTo>
                    <a:pt x="275" y="121"/>
                  </a:lnTo>
                  <a:lnTo>
                    <a:pt x="264" y="113"/>
                  </a:lnTo>
                  <a:lnTo>
                    <a:pt x="284" y="125"/>
                  </a:lnTo>
                  <a:lnTo>
                    <a:pt x="302" y="84"/>
                  </a:lnTo>
                  <a:lnTo>
                    <a:pt x="243" y="4"/>
                  </a:lnTo>
                  <a:lnTo>
                    <a:pt x="139" y="8"/>
                  </a:lnTo>
                  <a:close/>
                  <a:moveTo>
                    <a:pt x="234" y="175"/>
                  </a:moveTo>
                  <a:lnTo>
                    <a:pt x="234" y="177"/>
                  </a:lnTo>
                  <a:lnTo>
                    <a:pt x="234" y="174"/>
                  </a:lnTo>
                  <a:lnTo>
                    <a:pt x="234" y="17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7" name="Freeform 13">
              <a:extLst>
                <a:ext uri="{FF2B5EF4-FFF2-40B4-BE49-F238E27FC236}">
                  <a16:creationId xmlns:a16="http://schemas.microsoft.com/office/drawing/2014/main" id="{2ED8AB7E-BF41-492E-89F0-36DA04199F65}"/>
                </a:ext>
              </a:extLst>
            </p:cNvPr>
            <p:cNvSpPr>
              <a:spLocks noEditPoints="1"/>
            </p:cNvSpPr>
            <p:nvPr/>
          </p:nvSpPr>
          <p:spPr bwMode="auto">
            <a:xfrm>
              <a:off x="6573838" y="1843088"/>
              <a:ext cx="930275" cy="1082675"/>
            </a:xfrm>
            <a:custGeom>
              <a:avLst/>
              <a:gdLst>
                <a:gd name="T0" fmla="*/ 419 w 586"/>
                <a:gd name="T1" fmla="*/ 672 h 682"/>
                <a:gd name="T2" fmla="*/ 433 w 586"/>
                <a:gd name="T3" fmla="*/ 663 h 682"/>
                <a:gd name="T4" fmla="*/ 428 w 586"/>
                <a:gd name="T5" fmla="*/ 662 h 682"/>
                <a:gd name="T6" fmla="*/ 435 w 586"/>
                <a:gd name="T7" fmla="*/ 649 h 682"/>
                <a:gd name="T8" fmla="*/ 462 w 586"/>
                <a:gd name="T9" fmla="*/ 642 h 682"/>
                <a:gd name="T10" fmla="*/ 431 w 586"/>
                <a:gd name="T11" fmla="*/ 638 h 682"/>
                <a:gd name="T12" fmla="*/ 471 w 586"/>
                <a:gd name="T13" fmla="*/ 632 h 682"/>
                <a:gd name="T14" fmla="*/ 422 w 586"/>
                <a:gd name="T15" fmla="*/ 631 h 682"/>
                <a:gd name="T16" fmla="*/ 464 w 586"/>
                <a:gd name="T17" fmla="*/ 629 h 682"/>
                <a:gd name="T18" fmla="*/ 473 w 586"/>
                <a:gd name="T19" fmla="*/ 628 h 682"/>
                <a:gd name="T20" fmla="*/ 447 w 586"/>
                <a:gd name="T21" fmla="*/ 624 h 682"/>
                <a:gd name="T22" fmla="*/ 467 w 586"/>
                <a:gd name="T23" fmla="*/ 620 h 682"/>
                <a:gd name="T24" fmla="*/ 482 w 586"/>
                <a:gd name="T25" fmla="*/ 617 h 682"/>
                <a:gd name="T26" fmla="*/ 488 w 586"/>
                <a:gd name="T27" fmla="*/ 614 h 682"/>
                <a:gd name="T28" fmla="*/ 440 w 586"/>
                <a:gd name="T29" fmla="*/ 612 h 682"/>
                <a:gd name="T30" fmla="*/ 476 w 586"/>
                <a:gd name="T31" fmla="*/ 617 h 682"/>
                <a:gd name="T32" fmla="*/ 443 w 586"/>
                <a:gd name="T33" fmla="*/ 611 h 682"/>
                <a:gd name="T34" fmla="*/ 542 w 586"/>
                <a:gd name="T35" fmla="*/ 608 h 682"/>
                <a:gd name="T36" fmla="*/ 464 w 586"/>
                <a:gd name="T37" fmla="*/ 610 h 682"/>
                <a:gd name="T38" fmla="*/ 467 w 586"/>
                <a:gd name="T39" fmla="*/ 607 h 682"/>
                <a:gd name="T40" fmla="*/ 493 w 586"/>
                <a:gd name="T41" fmla="*/ 609 h 682"/>
                <a:gd name="T42" fmla="*/ 492 w 586"/>
                <a:gd name="T43" fmla="*/ 602 h 682"/>
                <a:gd name="T44" fmla="*/ 557 w 586"/>
                <a:gd name="T45" fmla="*/ 600 h 682"/>
                <a:gd name="T46" fmla="*/ 561 w 586"/>
                <a:gd name="T47" fmla="*/ 596 h 682"/>
                <a:gd name="T48" fmla="*/ 476 w 586"/>
                <a:gd name="T49" fmla="*/ 596 h 682"/>
                <a:gd name="T50" fmla="*/ 576 w 586"/>
                <a:gd name="T51" fmla="*/ 594 h 682"/>
                <a:gd name="T52" fmla="*/ 493 w 586"/>
                <a:gd name="T53" fmla="*/ 592 h 682"/>
                <a:gd name="T54" fmla="*/ 471 w 586"/>
                <a:gd name="T55" fmla="*/ 591 h 682"/>
                <a:gd name="T56" fmla="*/ 503 w 586"/>
                <a:gd name="T57" fmla="*/ 588 h 682"/>
                <a:gd name="T58" fmla="*/ 575 w 586"/>
                <a:gd name="T59" fmla="*/ 588 h 682"/>
                <a:gd name="T60" fmla="*/ 467 w 586"/>
                <a:gd name="T61" fmla="*/ 588 h 682"/>
                <a:gd name="T62" fmla="*/ 572 w 586"/>
                <a:gd name="T63" fmla="*/ 587 h 682"/>
                <a:gd name="T64" fmla="*/ 492 w 586"/>
                <a:gd name="T65" fmla="*/ 588 h 682"/>
                <a:gd name="T66" fmla="*/ 505 w 586"/>
                <a:gd name="T67" fmla="*/ 584 h 682"/>
                <a:gd name="T68" fmla="*/ 469 w 586"/>
                <a:gd name="T69" fmla="*/ 584 h 682"/>
                <a:gd name="T70" fmla="*/ 511 w 586"/>
                <a:gd name="T71" fmla="*/ 585 h 682"/>
                <a:gd name="T72" fmla="*/ 499 w 586"/>
                <a:gd name="T73" fmla="*/ 585 h 682"/>
                <a:gd name="T74" fmla="*/ 572 w 586"/>
                <a:gd name="T75" fmla="*/ 583 h 682"/>
                <a:gd name="T76" fmla="*/ 584 w 586"/>
                <a:gd name="T77" fmla="*/ 578 h 682"/>
                <a:gd name="T78" fmla="*/ 467 w 586"/>
                <a:gd name="T79" fmla="*/ 580 h 682"/>
                <a:gd name="T80" fmla="*/ 518 w 586"/>
                <a:gd name="T81" fmla="*/ 577 h 682"/>
                <a:gd name="T82" fmla="*/ 517 w 586"/>
                <a:gd name="T83" fmla="*/ 575 h 682"/>
                <a:gd name="T84" fmla="*/ 505 w 586"/>
                <a:gd name="T85" fmla="*/ 580 h 682"/>
                <a:gd name="T86" fmla="*/ 540 w 586"/>
                <a:gd name="T87" fmla="*/ 578 h 682"/>
                <a:gd name="T88" fmla="*/ 576 w 586"/>
                <a:gd name="T89" fmla="*/ 573 h 682"/>
                <a:gd name="T90" fmla="*/ 534 w 586"/>
                <a:gd name="T91" fmla="*/ 571 h 682"/>
                <a:gd name="T92" fmla="*/ 530 w 586"/>
                <a:gd name="T93" fmla="*/ 571 h 682"/>
                <a:gd name="T94" fmla="*/ 566 w 586"/>
                <a:gd name="T95" fmla="*/ 572 h 682"/>
                <a:gd name="T96" fmla="*/ 470 w 586"/>
                <a:gd name="T97" fmla="*/ 569 h 682"/>
                <a:gd name="T98" fmla="*/ 479 w 586"/>
                <a:gd name="T99" fmla="*/ 568 h 682"/>
                <a:gd name="T100" fmla="*/ 538 w 586"/>
                <a:gd name="T101" fmla="*/ 566 h 682"/>
                <a:gd name="T102" fmla="*/ 522 w 586"/>
                <a:gd name="T103" fmla="*/ 566 h 682"/>
                <a:gd name="T104" fmla="*/ 467 w 586"/>
                <a:gd name="T105" fmla="*/ 567 h 682"/>
                <a:gd name="T106" fmla="*/ 489 w 586"/>
                <a:gd name="T107" fmla="*/ 563 h 682"/>
                <a:gd name="T108" fmla="*/ 490 w 586"/>
                <a:gd name="T109" fmla="*/ 563 h 682"/>
                <a:gd name="T110" fmla="*/ 302 w 586"/>
                <a:gd name="T111" fmla="*/ 126 h 682"/>
                <a:gd name="T112" fmla="*/ 253 w 586"/>
                <a:gd name="T113" fmla="*/ 659 h 682"/>
                <a:gd name="T114" fmla="*/ 452 w 586"/>
                <a:gd name="T115" fmla="*/ 605 h 682"/>
                <a:gd name="T116" fmla="*/ 573 w 586"/>
                <a:gd name="T117" fmla="*/ 397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6" h="682">
                  <a:moveTo>
                    <a:pt x="412" y="677"/>
                  </a:moveTo>
                  <a:lnTo>
                    <a:pt x="410" y="676"/>
                  </a:lnTo>
                  <a:lnTo>
                    <a:pt x="410" y="679"/>
                  </a:lnTo>
                  <a:lnTo>
                    <a:pt x="412" y="677"/>
                  </a:lnTo>
                  <a:close/>
                  <a:moveTo>
                    <a:pt x="420" y="672"/>
                  </a:moveTo>
                  <a:lnTo>
                    <a:pt x="418" y="669"/>
                  </a:lnTo>
                  <a:lnTo>
                    <a:pt x="419" y="672"/>
                  </a:lnTo>
                  <a:lnTo>
                    <a:pt x="420" y="672"/>
                  </a:lnTo>
                  <a:close/>
                  <a:moveTo>
                    <a:pt x="418" y="672"/>
                  </a:moveTo>
                  <a:lnTo>
                    <a:pt x="416" y="668"/>
                  </a:lnTo>
                  <a:lnTo>
                    <a:pt x="415" y="669"/>
                  </a:lnTo>
                  <a:lnTo>
                    <a:pt x="418" y="672"/>
                  </a:lnTo>
                  <a:close/>
                  <a:moveTo>
                    <a:pt x="435" y="663"/>
                  </a:moveTo>
                  <a:lnTo>
                    <a:pt x="433" y="663"/>
                  </a:lnTo>
                  <a:lnTo>
                    <a:pt x="435" y="664"/>
                  </a:lnTo>
                  <a:lnTo>
                    <a:pt x="435" y="663"/>
                  </a:lnTo>
                  <a:close/>
                  <a:moveTo>
                    <a:pt x="431" y="662"/>
                  </a:moveTo>
                  <a:lnTo>
                    <a:pt x="430" y="661"/>
                  </a:lnTo>
                  <a:lnTo>
                    <a:pt x="432" y="664"/>
                  </a:lnTo>
                  <a:lnTo>
                    <a:pt x="431" y="662"/>
                  </a:lnTo>
                  <a:close/>
                  <a:moveTo>
                    <a:pt x="428" y="662"/>
                  </a:moveTo>
                  <a:lnTo>
                    <a:pt x="426" y="656"/>
                  </a:lnTo>
                  <a:lnTo>
                    <a:pt x="422" y="656"/>
                  </a:lnTo>
                  <a:lnTo>
                    <a:pt x="428" y="662"/>
                  </a:lnTo>
                  <a:close/>
                  <a:moveTo>
                    <a:pt x="435" y="649"/>
                  </a:moveTo>
                  <a:lnTo>
                    <a:pt x="435" y="648"/>
                  </a:lnTo>
                  <a:lnTo>
                    <a:pt x="434" y="648"/>
                  </a:lnTo>
                  <a:lnTo>
                    <a:pt x="435" y="649"/>
                  </a:lnTo>
                  <a:close/>
                  <a:moveTo>
                    <a:pt x="429" y="652"/>
                  </a:moveTo>
                  <a:lnTo>
                    <a:pt x="422" y="648"/>
                  </a:lnTo>
                  <a:lnTo>
                    <a:pt x="423" y="652"/>
                  </a:lnTo>
                  <a:lnTo>
                    <a:pt x="429" y="652"/>
                  </a:lnTo>
                  <a:close/>
                  <a:moveTo>
                    <a:pt x="464" y="643"/>
                  </a:moveTo>
                  <a:lnTo>
                    <a:pt x="464" y="642"/>
                  </a:lnTo>
                  <a:lnTo>
                    <a:pt x="462" y="642"/>
                  </a:lnTo>
                  <a:lnTo>
                    <a:pt x="464" y="643"/>
                  </a:lnTo>
                  <a:close/>
                  <a:moveTo>
                    <a:pt x="426" y="641"/>
                  </a:moveTo>
                  <a:lnTo>
                    <a:pt x="422" y="640"/>
                  </a:lnTo>
                  <a:lnTo>
                    <a:pt x="422" y="641"/>
                  </a:lnTo>
                  <a:lnTo>
                    <a:pt x="426" y="641"/>
                  </a:lnTo>
                  <a:close/>
                  <a:moveTo>
                    <a:pt x="431" y="636"/>
                  </a:moveTo>
                  <a:lnTo>
                    <a:pt x="431" y="638"/>
                  </a:lnTo>
                  <a:lnTo>
                    <a:pt x="432" y="639"/>
                  </a:lnTo>
                  <a:lnTo>
                    <a:pt x="431" y="636"/>
                  </a:lnTo>
                  <a:close/>
                  <a:moveTo>
                    <a:pt x="470" y="636"/>
                  </a:moveTo>
                  <a:lnTo>
                    <a:pt x="471" y="636"/>
                  </a:lnTo>
                  <a:lnTo>
                    <a:pt x="468" y="636"/>
                  </a:lnTo>
                  <a:lnTo>
                    <a:pt x="470" y="636"/>
                  </a:lnTo>
                  <a:close/>
                  <a:moveTo>
                    <a:pt x="471" y="632"/>
                  </a:moveTo>
                  <a:lnTo>
                    <a:pt x="469" y="630"/>
                  </a:lnTo>
                  <a:lnTo>
                    <a:pt x="468" y="632"/>
                  </a:lnTo>
                  <a:lnTo>
                    <a:pt x="471" y="632"/>
                  </a:lnTo>
                  <a:close/>
                  <a:moveTo>
                    <a:pt x="422" y="631"/>
                  </a:moveTo>
                  <a:lnTo>
                    <a:pt x="415" y="631"/>
                  </a:lnTo>
                  <a:lnTo>
                    <a:pt x="426" y="637"/>
                  </a:lnTo>
                  <a:lnTo>
                    <a:pt x="422" y="631"/>
                  </a:lnTo>
                  <a:close/>
                  <a:moveTo>
                    <a:pt x="427" y="632"/>
                  </a:moveTo>
                  <a:lnTo>
                    <a:pt x="424" y="630"/>
                  </a:lnTo>
                  <a:lnTo>
                    <a:pt x="425" y="632"/>
                  </a:lnTo>
                  <a:lnTo>
                    <a:pt x="427" y="632"/>
                  </a:lnTo>
                  <a:close/>
                  <a:moveTo>
                    <a:pt x="468" y="635"/>
                  </a:moveTo>
                  <a:lnTo>
                    <a:pt x="468" y="634"/>
                  </a:lnTo>
                  <a:lnTo>
                    <a:pt x="464" y="629"/>
                  </a:lnTo>
                  <a:lnTo>
                    <a:pt x="468" y="635"/>
                  </a:lnTo>
                  <a:close/>
                  <a:moveTo>
                    <a:pt x="440" y="633"/>
                  </a:moveTo>
                  <a:lnTo>
                    <a:pt x="438" y="629"/>
                  </a:lnTo>
                  <a:lnTo>
                    <a:pt x="436" y="631"/>
                  </a:lnTo>
                  <a:lnTo>
                    <a:pt x="440" y="633"/>
                  </a:lnTo>
                  <a:close/>
                  <a:moveTo>
                    <a:pt x="473" y="629"/>
                  </a:moveTo>
                  <a:lnTo>
                    <a:pt x="473" y="628"/>
                  </a:lnTo>
                  <a:lnTo>
                    <a:pt x="472" y="627"/>
                  </a:lnTo>
                  <a:lnTo>
                    <a:pt x="473" y="629"/>
                  </a:lnTo>
                  <a:close/>
                  <a:moveTo>
                    <a:pt x="443" y="629"/>
                  </a:moveTo>
                  <a:lnTo>
                    <a:pt x="443" y="628"/>
                  </a:lnTo>
                  <a:lnTo>
                    <a:pt x="441" y="628"/>
                  </a:lnTo>
                  <a:lnTo>
                    <a:pt x="443" y="629"/>
                  </a:lnTo>
                  <a:close/>
                  <a:moveTo>
                    <a:pt x="447" y="624"/>
                  </a:moveTo>
                  <a:lnTo>
                    <a:pt x="446" y="623"/>
                  </a:lnTo>
                  <a:lnTo>
                    <a:pt x="445" y="624"/>
                  </a:lnTo>
                  <a:lnTo>
                    <a:pt x="447" y="624"/>
                  </a:lnTo>
                  <a:close/>
                  <a:moveTo>
                    <a:pt x="467" y="620"/>
                  </a:moveTo>
                  <a:lnTo>
                    <a:pt x="459" y="620"/>
                  </a:lnTo>
                  <a:lnTo>
                    <a:pt x="457" y="624"/>
                  </a:lnTo>
                  <a:lnTo>
                    <a:pt x="467" y="620"/>
                  </a:lnTo>
                  <a:close/>
                  <a:moveTo>
                    <a:pt x="480" y="620"/>
                  </a:moveTo>
                  <a:lnTo>
                    <a:pt x="480" y="619"/>
                  </a:lnTo>
                  <a:lnTo>
                    <a:pt x="478" y="620"/>
                  </a:lnTo>
                  <a:lnTo>
                    <a:pt x="480" y="620"/>
                  </a:lnTo>
                  <a:close/>
                  <a:moveTo>
                    <a:pt x="481" y="617"/>
                  </a:moveTo>
                  <a:lnTo>
                    <a:pt x="482" y="619"/>
                  </a:lnTo>
                  <a:lnTo>
                    <a:pt x="482" y="617"/>
                  </a:lnTo>
                  <a:lnTo>
                    <a:pt x="481" y="617"/>
                  </a:lnTo>
                  <a:close/>
                  <a:moveTo>
                    <a:pt x="454" y="625"/>
                  </a:moveTo>
                  <a:lnTo>
                    <a:pt x="448" y="618"/>
                  </a:lnTo>
                  <a:lnTo>
                    <a:pt x="448" y="624"/>
                  </a:lnTo>
                  <a:lnTo>
                    <a:pt x="454" y="625"/>
                  </a:lnTo>
                  <a:close/>
                  <a:moveTo>
                    <a:pt x="488" y="616"/>
                  </a:moveTo>
                  <a:lnTo>
                    <a:pt x="488" y="614"/>
                  </a:lnTo>
                  <a:lnTo>
                    <a:pt x="486" y="617"/>
                  </a:lnTo>
                  <a:lnTo>
                    <a:pt x="488" y="616"/>
                  </a:lnTo>
                  <a:close/>
                  <a:moveTo>
                    <a:pt x="443" y="613"/>
                  </a:moveTo>
                  <a:lnTo>
                    <a:pt x="443" y="614"/>
                  </a:lnTo>
                  <a:lnTo>
                    <a:pt x="444" y="616"/>
                  </a:lnTo>
                  <a:lnTo>
                    <a:pt x="443" y="613"/>
                  </a:lnTo>
                  <a:close/>
                  <a:moveTo>
                    <a:pt x="440" y="612"/>
                  </a:moveTo>
                  <a:lnTo>
                    <a:pt x="438" y="612"/>
                  </a:lnTo>
                  <a:lnTo>
                    <a:pt x="439" y="614"/>
                  </a:lnTo>
                  <a:lnTo>
                    <a:pt x="440" y="612"/>
                  </a:lnTo>
                  <a:close/>
                  <a:moveTo>
                    <a:pt x="476" y="617"/>
                  </a:moveTo>
                  <a:lnTo>
                    <a:pt x="475" y="612"/>
                  </a:lnTo>
                  <a:lnTo>
                    <a:pt x="472" y="614"/>
                  </a:lnTo>
                  <a:lnTo>
                    <a:pt x="476" y="617"/>
                  </a:lnTo>
                  <a:close/>
                  <a:moveTo>
                    <a:pt x="486" y="614"/>
                  </a:moveTo>
                  <a:lnTo>
                    <a:pt x="484" y="612"/>
                  </a:lnTo>
                  <a:lnTo>
                    <a:pt x="483" y="612"/>
                  </a:lnTo>
                  <a:lnTo>
                    <a:pt x="486" y="614"/>
                  </a:lnTo>
                  <a:close/>
                  <a:moveTo>
                    <a:pt x="444" y="615"/>
                  </a:moveTo>
                  <a:lnTo>
                    <a:pt x="446" y="612"/>
                  </a:lnTo>
                  <a:lnTo>
                    <a:pt x="443" y="611"/>
                  </a:lnTo>
                  <a:lnTo>
                    <a:pt x="444" y="615"/>
                  </a:lnTo>
                  <a:close/>
                  <a:moveTo>
                    <a:pt x="487" y="610"/>
                  </a:moveTo>
                  <a:lnTo>
                    <a:pt x="486" y="608"/>
                  </a:lnTo>
                  <a:lnTo>
                    <a:pt x="485" y="608"/>
                  </a:lnTo>
                  <a:lnTo>
                    <a:pt x="487" y="610"/>
                  </a:lnTo>
                  <a:close/>
                  <a:moveTo>
                    <a:pt x="543" y="608"/>
                  </a:moveTo>
                  <a:lnTo>
                    <a:pt x="542" y="608"/>
                  </a:lnTo>
                  <a:lnTo>
                    <a:pt x="543" y="609"/>
                  </a:lnTo>
                  <a:lnTo>
                    <a:pt x="543" y="608"/>
                  </a:lnTo>
                  <a:close/>
                  <a:moveTo>
                    <a:pt x="480" y="611"/>
                  </a:moveTo>
                  <a:lnTo>
                    <a:pt x="480" y="609"/>
                  </a:lnTo>
                  <a:lnTo>
                    <a:pt x="476" y="608"/>
                  </a:lnTo>
                  <a:lnTo>
                    <a:pt x="480" y="611"/>
                  </a:lnTo>
                  <a:close/>
                  <a:moveTo>
                    <a:pt x="464" y="610"/>
                  </a:moveTo>
                  <a:lnTo>
                    <a:pt x="460" y="607"/>
                  </a:lnTo>
                  <a:lnTo>
                    <a:pt x="463" y="611"/>
                  </a:lnTo>
                  <a:lnTo>
                    <a:pt x="464" y="610"/>
                  </a:lnTo>
                  <a:close/>
                  <a:moveTo>
                    <a:pt x="467" y="607"/>
                  </a:moveTo>
                  <a:lnTo>
                    <a:pt x="466" y="606"/>
                  </a:lnTo>
                  <a:lnTo>
                    <a:pt x="466" y="607"/>
                  </a:lnTo>
                  <a:lnTo>
                    <a:pt x="467" y="607"/>
                  </a:lnTo>
                  <a:close/>
                  <a:moveTo>
                    <a:pt x="459" y="609"/>
                  </a:moveTo>
                  <a:lnTo>
                    <a:pt x="451" y="607"/>
                  </a:lnTo>
                  <a:lnTo>
                    <a:pt x="463" y="613"/>
                  </a:lnTo>
                  <a:lnTo>
                    <a:pt x="459" y="609"/>
                  </a:lnTo>
                  <a:close/>
                  <a:moveTo>
                    <a:pt x="493" y="606"/>
                  </a:moveTo>
                  <a:lnTo>
                    <a:pt x="489" y="604"/>
                  </a:lnTo>
                  <a:lnTo>
                    <a:pt x="493" y="609"/>
                  </a:lnTo>
                  <a:lnTo>
                    <a:pt x="493" y="606"/>
                  </a:lnTo>
                  <a:close/>
                  <a:moveTo>
                    <a:pt x="484" y="605"/>
                  </a:moveTo>
                  <a:lnTo>
                    <a:pt x="483" y="604"/>
                  </a:lnTo>
                  <a:lnTo>
                    <a:pt x="481" y="606"/>
                  </a:lnTo>
                  <a:lnTo>
                    <a:pt x="484" y="605"/>
                  </a:lnTo>
                  <a:close/>
                  <a:moveTo>
                    <a:pt x="493" y="604"/>
                  </a:moveTo>
                  <a:lnTo>
                    <a:pt x="492" y="602"/>
                  </a:lnTo>
                  <a:lnTo>
                    <a:pt x="490" y="603"/>
                  </a:lnTo>
                  <a:lnTo>
                    <a:pt x="493" y="604"/>
                  </a:lnTo>
                  <a:close/>
                  <a:moveTo>
                    <a:pt x="481" y="598"/>
                  </a:moveTo>
                  <a:lnTo>
                    <a:pt x="474" y="600"/>
                  </a:lnTo>
                  <a:lnTo>
                    <a:pt x="478" y="604"/>
                  </a:lnTo>
                  <a:lnTo>
                    <a:pt x="481" y="598"/>
                  </a:lnTo>
                  <a:close/>
                  <a:moveTo>
                    <a:pt x="557" y="600"/>
                  </a:moveTo>
                  <a:lnTo>
                    <a:pt x="556" y="596"/>
                  </a:lnTo>
                  <a:lnTo>
                    <a:pt x="554" y="600"/>
                  </a:lnTo>
                  <a:lnTo>
                    <a:pt x="557" y="600"/>
                  </a:lnTo>
                  <a:close/>
                  <a:moveTo>
                    <a:pt x="561" y="596"/>
                  </a:moveTo>
                  <a:lnTo>
                    <a:pt x="560" y="595"/>
                  </a:lnTo>
                  <a:lnTo>
                    <a:pt x="560" y="596"/>
                  </a:lnTo>
                  <a:lnTo>
                    <a:pt x="561" y="596"/>
                  </a:lnTo>
                  <a:close/>
                  <a:moveTo>
                    <a:pt x="464" y="596"/>
                  </a:moveTo>
                  <a:lnTo>
                    <a:pt x="463" y="596"/>
                  </a:lnTo>
                  <a:lnTo>
                    <a:pt x="464" y="597"/>
                  </a:lnTo>
                  <a:lnTo>
                    <a:pt x="464" y="596"/>
                  </a:lnTo>
                  <a:close/>
                  <a:moveTo>
                    <a:pt x="479" y="596"/>
                  </a:moveTo>
                  <a:lnTo>
                    <a:pt x="478" y="595"/>
                  </a:lnTo>
                  <a:lnTo>
                    <a:pt x="476" y="596"/>
                  </a:lnTo>
                  <a:lnTo>
                    <a:pt x="479" y="596"/>
                  </a:lnTo>
                  <a:close/>
                  <a:moveTo>
                    <a:pt x="586" y="596"/>
                  </a:moveTo>
                  <a:lnTo>
                    <a:pt x="586" y="595"/>
                  </a:lnTo>
                  <a:lnTo>
                    <a:pt x="586" y="595"/>
                  </a:lnTo>
                  <a:lnTo>
                    <a:pt x="586" y="596"/>
                  </a:lnTo>
                  <a:close/>
                  <a:moveTo>
                    <a:pt x="575" y="596"/>
                  </a:moveTo>
                  <a:lnTo>
                    <a:pt x="576" y="594"/>
                  </a:lnTo>
                  <a:lnTo>
                    <a:pt x="574" y="596"/>
                  </a:lnTo>
                  <a:lnTo>
                    <a:pt x="575" y="596"/>
                  </a:lnTo>
                  <a:close/>
                  <a:moveTo>
                    <a:pt x="469" y="596"/>
                  </a:moveTo>
                  <a:lnTo>
                    <a:pt x="467" y="593"/>
                  </a:lnTo>
                  <a:lnTo>
                    <a:pt x="466" y="593"/>
                  </a:lnTo>
                  <a:lnTo>
                    <a:pt x="469" y="596"/>
                  </a:lnTo>
                  <a:close/>
                  <a:moveTo>
                    <a:pt x="493" y="592"/>
                  </a:moveTo>
                  <a:lnTo>
                    <a:pt x="493" y="592"/>
                  </a:lnTo>
                  <a:lnTo>
                    <a:pt x="493" y="592"/>
                  </a:lnTo>
                  <a:lnTo>
                    <a:pt x="493" y="592"/>
                  </a:lnTo>
                  <a:close/>
                  <a:moveTo>
                    <a:pt x="471" y="591"/>
                  </a:moveTo>
                  <a:lnTo>
                    <a:pt x="470" y="590"/>
                  </a:lnTo>
                  <a:lnTo>
                    <a:pt x="472" y="592"/>
                  </a:lnTo>
                  <a:lnTo>
                    <a:pt x="471" y="591"/>
                  </a:lnTo>
                  <a:close/>
                  <a:moveTo>
                    <a:pt x="482" y="591"/>
                  </a:moveTo>
                  <a:lnTo>
                    <a:pt x="482" y="589"/>
                  </a:lnTo>
                  <a:lnTo>
                    <a:pt x="480" y="589"/>
                  </a:lnTo>
                  <a:lnTo>
                    <a:pt x="482" y="591"/>
                  </a:lnTo>
                  <a:close/>
                  <a:moveTo>
                    <a:pt x="505" y="590"/>
                  </a:moveTo>
                  <a:lnTo>
                    <a:pt x="504" y="588"/>
                  </a:lnTo>
                  <a:lnTo>
                    <a:pt x="503" y="588"/>
                  </a:lnTo>
                  <a:lnTo>
                    <a:pt x="505" y="590"/>
                  </a:lnTo>
                  <a:close/>
                  <a:moveTo>
                    <a:pt x="559" y="590"/>
                  </a:moveTo>
                  <a:lnTo>
                    <a:pt x="558" y="588"/>
                  </a:lnTo>
                  <a:lnTo>
                    <a:pt x="557" y="590"/>
                  </a:lnTo>
                  <a:lnTo>
                    <a:pt x="559" y="590"/>
                  </a:lnTo>
                  <a:close/>
                  <a:moveTo>
                    <a:pt x="576" y="588"/>
                  </a:moveTo>
                  <a:lnTo>
                    <a:pt x="575" y="588"/>
                  </a:lnTo>
                  <a:lnTo>
                    <a:pt x="575" y="588"/>
                  </a:lnTo>
                  <a:lnTo>
                    <a:pt x="576" y="588"/>
                  </a:lnTo>
                  <a:close/>
                  <a:moveTo>
                    <a:pt x="543" y="588"/>
                  </a:moveTo>
                  <a:lnTo>
                    <a:pt x="543" y="587"/>
                  </a:lnTo>
                  <a:lnTo>
                    <a:pt x="543" y="588"/>
                  </a:lnTo>
                  <a:lnTo>
                    <a:pt x="543" y="588"/>
                  </a:lnTo>
                  <a:close/>
                  <a:moveTo>
                    <a:pt x="467" y="588"/>
                  </a:moveTo>
                  <a:lnTo>
                    <a:pt x="465" y="586"/>
                  </a:lnTo>
                  <a:lnTo>
                    <a:pt x="465" y="588"/>
                  </a:lnTo>
                  <a:lnTo>
                    <a:pt x="467" y="588"/>
                  </a:lnTo>
                  <a:close/>
                  <a:moveTo>
                    <a:pt x="572" y="587"/>
                  </a:moveTo>
                  <a:lnTo>
                    <a:pt x="572" y="586"/>
                  </a:lnTo>
                  <a:lnTo>
                    <a:pt x="571" y="588"/>
                  </a:lnTo>
                  <a:lnTo>
                    <a:pt x="572" y="587"/>
                  </a:lnTo>
                  <a:close/>
                  <a:moveTo>
                    <a:pt x="562" y="588"/>
                  </a:moveTo>
                  <a:lnTo>
                    <a:pt x="561" y="585"/>
                  </a:lnTo>
                  <a:lnTo>
                    <a:pt x="561" y="588"/>
                  </a:lnTo>
                  <a:lnTo>
                    <a:pt x="562" y="588"/>
                  </a:lnTo>
                  <a:close/>
                  <a:moveTo>
                    <a:pt x="491" y="585"/>
                  </a:moveTo>
                  <a:lnTo>
                    <a:pt x="490" y="586"/>
                  </a:lnTo>
                  <a:lnTo>
                    <a:pt x="492" y="588"/>
                  </a:lnTo>
                  <a:lnTo>
                    <a:pt x="491" y="585"/>
                  </a:lnTo>
                  <a:close/>
                  <a:moveTo>
                    <a:pt x="582" y="586"/>
                  </a:moveTo>
                  <a:lnTo>
                    <a:pt x="580" y="584"/>
                  </a:lnTo>
                  <a:lnTo>
                    <a:pt x="581" y="586"/>
                  </a:lnTo>
                  <a:lnTo>
                    <a:pt x="582" y="586"/>
                  </a:lnTo>
                  <a:close/>
                  <a:moveTo>
                    <a:pt x="506" y="584"/>
                  </a:moveTo>
                  <a:lnTo>
                    <a:pt x="505" y="584"/>
                  </a:lnTo>
                  <a:lnTo>
                    <a:pt x="507" y="586"/>
                  </a:lnTo>
                  <a:lnTo>
                    <a:pt x="506" y="584"/>
                  </a:lnTo>
                  <a:close/>
                  <a:moveTo>
                    <a:pt x="583" y="586"/>
                  </a:moveTo>
                  <a:lnTo>
                    <a:pt x="583" y="584"/>
                  </a:lnTo>
                  <a:lnTo>
                    <a:pt x="582" y="584"/>
                  </a:lnTo>
                  <a:lnTo>
                    <a:pt x="583" y="586"/>
                  </a:lnTo>
                  <a:close/>
                  <a:moveTo>
                    <a:pt x="469" y="584"/>
                  </a:moveTo>
                  <a:lnTo>
                    <a:pt x="468" y="584"/>
                  </a:lnTo>
                  <a:lnTo>
                    <a:pt x="470" y="586"/>
                  </a:lnTo>
                  <a:lnTo>
                    <a:pt x="469" y="584"/>
                  </a:lnTo>
                  <a:close/>
                  <a:moveTo>
                    <a:pt x="511" y="585"/>
                  </a:moveTo>
                  <a:lnTo>
                    <a:pt x="509" y="584"/>
                  </a:lnTo>
                  <a:lnTo>
                    <a:pt x="511" y="587"/>
                  </a:lnTo>
                  <a:lnTo>
                    <a:pt x="511" y="585"/>
                  </a:lnTo>
                  <a:close/>
                  <a:moveTo>
                    <a:pt x="487" y="585"/>
                  </a:moveTo>
                  <a:lnTo>
                    <a:pt x="485" y="584"/>
                  </a:lnTo>
                  <a:lnTo>
                    <a:pt x="484" y="584"/>
                  </a:lnTo>
                  <a:lnTo>
                    <a:pt x="487" y="585"/>
                  </a:lnTo>
                  <a:close/>
                  <a:moveTo>
                    <a:pt x="497" y="584"/>
                  </a:moveTo>
                  <a:lnTo>
                    <a:pt x="497" y="584"/>
                  </a:lnTo>
                  <a:lnTo>
                    <a:pt x="499" y="585"/>
                  </a:lnTo>
                  <a:lnTo>
                    <a:pt x="497" y="584"/>
                  </a:lnTo>
                  <a:close/>
                  <a:moveTo>
                    <a:pt x="481" y="588"/>
                  </a:moveTo>
                  <a:lnTo>
                    <a:pt x="480" y="582"/>
                  </a:lnTo>
                  <a:lnTo>
                    <a:pt x="479" y="587"/>
                  </a:lnTo>
                  <a:lnTo>
                    <a:pt x="481" y="588"/>
                  </a:lnTo>
                  <a:close/>
                  <a:moveTo>
                    <a:pt x="570" y="581"/>
                  </a:moveTo>
                  <a:lnTo>
                    <a:pt x="572" y="583"/>
                  </a:lnTo>
                  <a:lnTo>
                    <a:pt x="573" y="582"/>
                  </a:lnTo>
                  <a:lnTo>
                    <a:pt x="570" y="581"/>
                  </a:lnTo>
                  <a:close/>
                  <a:moveTo>
                    <a:pt x="580" y="580"/>
                  </a:moveTo>
                  <a:lnTo>
                    <a:pt x="579" y="580"/>
                  </a:lnTo>
                  <a:lnTo>
                    <a:pt x="580" y="580"/>
                  </a:lnTo>
                  <a:lnTo>
                    <a:pt x="580" y="580"/>
                  </a:lnTo>
                  <a:close/>
                  <a:moveTo>
                    <a:pt x="584" y="578"/>
                  </a:moveTo>
                  <a:lnTo>
                    <a:pt x="581" y="579"/>
                  </a:lnTo>
                  <a:lnTo>
                    <a:pt x="584" y="581"/>
                  </a:lnTo>
                  <a:lnTo>
                    <a:pt x="584" y="578"/>
                  </a:lnTo>
                  <a:close/>
                  <a:moveTo>
                    <a:pt x="467" y="580"/>
                  </a:moveTo>
                  <a:lnTo>
                    <a:pt x="467" y="578"/>
                  </a:lnTo>
                  <a:lnTo>
                    <a:pt x="465" y="579"/>
                  </a:lnTo>
                  <a:lnTo>
                    <a:pt x="467" y="580"/>
                  </a:lnTo>
                  <a:close/>
                  <a:moveTo>
                    <a:pt x="476" y="577"/>
                  </a:moveTo>
                  <a:lnTo>
                    <a:pt x="475" y="576"/>
                  </a:lnTo>
                  <a:lnTo>
                    <a:pt x="475" y="578"/>
                  </a:lnTo>
                  <a:lnTo>
                    <a:pt x="476" y="577"/>
                  </a:lnTo>
                  <a:close/>
                  <a:moveTo>
                    <a:pt x="518" y="576"/>
                  </a:moveTo>
                  <a:lnTo>
                    <a:pt x="518" y="576"/>
                  </a:lnTo>
                  <a:lnTo>
                    <a:pt x="518" y="577"/>
                  </a:lnTo>
                  <a:lnTo>
                    <a:pt x="518" y="576"/>
                  </a:lnTo>
                  <a:close/>
                  <a:moveTo>
                    <a:pt x="477" y="576"/>
                  </a:moveTo>
                  <a:lnTo>
                    <a:pt x="476" y="575"/>
                  </a:lnTo>
                  <a:lnTo>
                    <a:pt x="476" y="576"/>
                  </a:lnTo>
                  <a:lnTo>
                    <a:pt x="477" y="576"/>
                  </a:lnTo>
                  <a:close/>
                  <a:moveTo>
                    <a:pt x="518" y="576"/>
                  </a:moveTo>
                  <a:lnTo>
                    <a:pt x="517" y="575"/>
                  </a:lnTo>
                  <a:lnTo>
                    <a:pt x="518" y="576"/>
                  </a:lnTo>
                  <a:lnTo>
                    <a:pt x="518" y="576"/>
                  </a:lnTo>
                  <a:close/>
                  <a:moveTo>
                    <a:pt x="543" y="576"/>
                  </a:moveTo>
                  <a:lnTo>
                    <a:pt x="542" y="575"/>
                  </a:lnTo>
                  <a:lnTo>
                    <a:pt x="543" y="578"/>
                  </a:lnTo>
                  <a:lnTo>
                    <a:pt x="543" y="576"/>
                  </a:lnTo>
                  <a:close/>
                  <a:moveTo>
                    <a:pt x="505" y="580"/>
                  </a:moveTo>
                  <a:lnTo>
                    <a:pt x="498" y="574"/>
                  </a:lnTo>
                  <a:lnTo>
                    <a:pt x="503" y="585"/>
                  </a:lnTo>
                  <a:lnTo>
                    <a:pt x="505" y="580"/>
                  </a:lnTo>
                  <a:close/>
                  <a:moveTo>
                    <a:pt x="540" y="578"/>
                  </a:moveTo>
                  <a:lnTo>
                    <a:pt x="538" y="574"/>
                  </a:lnTo>
                  <a:lnTo>
                    <a:pt x="538" y="577"/>
                  </a:lnTo>
                  <a:lnTo>
                    <a:pt x="540" y="578"/>
                  </a:lnTo>
                  <a:close/>
                  <a:moveTo>
                    <a:pt x="524" y="573"/>
                  </a:moveTo>
                  <a:lnTo>
                    <a:pt x="520" y="574"/>
                  </a:lnTo>
                  <a:lnTo>
                    <a:pt x="526" y="577"/>
                  </a:lnTo>
                  <a:lnTo>
                    <a:pt x="524" y="573"/>
                  </a:lnTo>
                  <a:close/>
                  <a:moveTo>
                    <a:pt x="577" y="574"/>
                  </a:moveTo>
                  <a:lnTo>
                    <a:pt x="577" y="572"/>
                  </a:lnTo>
                  <a:lnTo>
                    <a:pt x="576" y="573"/>
                  </a:lnTo>
                  <a:lnTo>
                    <a:pt x="577" y="574"/>
                  </a:lnTo>
                  <a:close/>
                  <a:moveTo>
                    <a:pt x="559" y="573"/>
                  </a:moveTo>
                  <a:lnTo>
                    <a:pt x="551" y="577"/>
                  </a:lnTo>
                  <a:lnTo>
                    <a:pt x="555" y="581"/>
                  </a:lnTo>
                  <a:lnTo>
                    <a:pt x="559" y="573"/>
                  </a:lnTo>
                  <a:close/>
                  <a:moveTo>
                    <a:pt x="534" y="573"/>
                  </a:moveTo>
                  <a:lnTo>
                    <a:pt x="534" y="571"/>
                  </a:lnTo>
                  <a:lnTo>
                    <a:pt x="533" y="572"/>
                  </a:lnTo>
                  <a:lnTo>
                    <a:pt x="534" y="573"/>
                  </a:lnTo>
                  <a:close/>
                  <a:moveTo>
                    <a:pt x="522" y="572"/>
                  </a:moveTo>
                  <a:lnTo>
                    <a:pt x="518" y="572"/>
                  </a:lnTo>
                  <a:lnTo>
                    <a:pt x="520" y="573"/>
                  </a:lnTo>
                  <a:lnTo>
                    <a:pt x="522" y="572"/>
                  </a:lnTo>
                  <a:close/>
                  <a:moveTo>
                    <a:pt x="530" y="571"/>
                  </a:moveTo>
                  <a:lnTo>
                    <a:pt x="530" y="570"/>
                  </a:lnTo>
                  <a:lnTo>
                    <a:pt x="530" y="571"/>
                  </a:lnTo>
                  <a:lnTo>
                    <a:pt x="530" y="571"/>
                  </a:lnTo>
                  <a:close/>
                  <a:moveTo>
                    <a:pt x="566" y="572"/>
                  </a:moveTo>
                  <a:lnTo>
                    <a:pt x="565" y="570"/>
                  </a:lnTo>
                  <a:lnTo>
                    <a:pt x="565" y="572"/>
                  </a:lnTo>
                  <a:lnTo>
                    <a:pt x="566" y="572"/>
                  </a:lnTo>
                  <a:close/>
                  <a:moveTo>
                    <a:pt x="524" y="572"/>
                  </a:moveTo>
                  <a:lnTo>
                    <a:pt x="524" y="570"/>
                  </a:lnTo>
                  <a:lnTo>
                    <a:pt x="522" y="571"/>
                  </a:lnTo>
                  <a:lnTo>
                    <a:pt x="524" y="572"/>
                  </a:lnTo>
                  <a:close/>
                  <a:moveTo>
                    <a:pt x="471" y="570"/>
                  </a:moveTo>
                  <a:lnTo>
                    <a:pt x="471" y="569"/>
                  </a:lnTo>
                  <a:lnTo>
                    <a:pt x="470" y="569"/>
                  </a:lnTo>
                  <a:lnTo>
                    <a:pt x="471" y="570"/>
                  </a:lnTo>
                  <a:close/>
                  <a:moveTo>
                    <a:pt x="493" y="578"/>
                  </a:moveTo>
                  <a:lnTo>
                    <a:pt x="488" y="570"/>
                  </a:lnTo>
                  <a:lnTo>
                    <a:pt x="488" y="577"/>
                  </a:lnTo>
                  <a:lnTo>
                    <a:pt x="493" y="578"/>
                  </a:lnTo>
                  <a:close/>
                  <a:moveTo>
                    <a:pt x="481" y="567"/>
                  </a:moveTo>
                  <a:lnTo>
                    <a:pt x="479" y="568"/>
                  </a:lnTo>
                  <a:lnTo>
                    <a:pt x="481" y="568"/>
                  </a:lnTo>
                  <a:lnTo>
                    <a:pt x="481" y="567"/>
                  </a:lnTo>
                  <a:close/>
                  <a:moveTo>
                    <a:pt x="571" y="567"/>
                  </a:moveTo>
                  <a:lnTo>
                    <a:pt x="570" y="566"/>
                  </a:lnTo>
                  <a:lnTo>
                    <a:pt x="570" y="567"/>
                  </a:lnTo>
                  <a:lnTo>
                    <a:pt x="571" y="567"/>
                  </a:lnTo>
                  <a:close/>
                  <a:moveTo>
                    <a:pt x="538" y="566"/>
                  </a:moveTo>
                  <a:lnTo>
                    <a:pt x="538" y="565"/>
                  </a:lnTo>
                  <a:lnTo>
                    <a:pt x="537" y="564"/>
                  </a:lnTo>
                  <a:lnTo>
                    <a:pt x="538" y="566"/>
                  </a:lnTo>
                  <a:close/>
                  <a:moveTo>
                    <a:pt x="522" y="566"/>
                  </a:moveTo>
                  <a:lnTo>
                    <a:pt x="520" y="564"/>
                  </a:lnTo>
                  <a:lnTo>
                    <a:pt x="520" y="566"/>
                  </a:lnTo>
                  <a:lnTo>
                    <a:pt x="522" y="566"/>
                  </a:lnTo>
                  <a:close/>
                  <a:moveTo>
                    <a:pt x="584" y="566"/>
                  </a:moveTo>
                  <a:lnTo>
                    <a:pt x="584" y="564"/>
                  </a:lnTo>
                  <a:lnTo>
                    <a:pt x="583" y="564"/>
                  </a:lnTo>
                  <a:lnTo>
                    <a:pt x="584" y="566"/>
                  </a:lnTo>
                  <a:close/>
                  <a:moveTo>
                    <a:pt x="466" y="566"/>
                  </a:moveTo>
                  <a:lnTo>
                    <a:pt x="464" y="565"/>
                  </a:lnTo>
                  <a:lnTo>
                    <a:pt x="467" y="567"/>
                  </a:lnTo>
                  <a:lnTo>
                    <a:pt x="466" y="566"/>
                  </a:lnTo>
                  <a:close/>
                  <a:moveTo>
                    <a:pt x="580" y="566"/>
                  </a:moveTo>
                  <a:lnTo>
                    <a:pt x="581" y="563"/>
                  </a:lnTo>
                  <a:lnTo>
                    <a:pt x="580" y="566"/>
                  </a:lnTo>
                  <a:lnTo>
                    <a:pt x="580" y="566"/>
                  </a:lnTo>
                  <a:close/>
                  <a:moveTo>
                    <a:pt x="489" y="565"/>
                  </a:moveTo>
                  <a:lnTo>
                    <a:pt x="489" y="563"/>
                  </a:lnTo>
                  <a:lnTo>
                    <a:pt x="487" y="563"/>
                  </a:lnTo>
                  <a:lnTo>
                    <a:pt x="489" y="565"/>
                  </a:lnTo>
                  <a:close/>
                  <a:moveTo>
                    <a:pt x="471" y="564"/>
                  </a:moveTo>
                  <a:lnTo>
                    <a:pt x="469" y="562"/>
                  </a:lnTo>
                  <a:lnTo>
                    <a:pt x="470" y="564"/>
                  </a:lnTo>
                  <a:lnTo>
                    <a:pt x="471" y="564"/>
                  </a:lnTo>
                  <a:close/>
                  <a:moveTo>
                    <a:pt x="490" y="563"/>
                  </a:moveTo>
                  <a:lnTo>
                    <a:pt x="489" y="562"/>
                  </a:lnTo>
                  <a:lnTo>
                    <a:pt x="491" y="565"/>
                  </a:lnTo>
                  <a:lnTo>
                    <a:pt x="490" y="563"/>
                  </a:lnTo>
                  <a:close/>
                  <a:moveTo>
                    <a:pt x="346" y="0"/>
                  </a:moveTo>
                  <a:lnTo>
                    <a:pt x="310" y="2"/>
                  </a:lnTo>
                  <a:lnTo>
                    <a:pt x="328" y="43"/>
                  </a:lnTo>
                  <a:lnTo>
                    <a:pt x="302" y="126"/>
                  </a:lnTo>
                  <a:lnTo>
                    <a:pt x="181" y="92"/>
                  </a:lnTo>
                  <a:lnTo>
                    <a:pt x="164" y="194"/>
                  </a:lnTo>
                  <a:lnTo>
                    <a:pt x="124" y="170"/>
                  </a:lnTo>
                  <a:lnTo>
                    <a:pt x="47" y="278"/>
                  </a:lnTo>
                  <a:lnTo>
                    <a:pt x="63" y="354"/>
                  </a:lnTo>
                  <a:lnTo>
                    <a:pt x="0" y="473"/>
                  </a:lnTo>
                  <a:lnTo>
                    <a:pt x="253" y="659"/>
                  </a:lnTo>
                  <a:lnTo>
                    <a:pt x="410" y="682"/>
                  </a:lnTo>
                  <a:lnTo>
                    <a:pt x="389" y="639"/>
                  </a:lnTo>
                  <a:lnTo>
                    <a:pt x="413" y="654"/>
                  </a:lnTo>
                  <a:lnTo>
                    <a:pt x="402" y="636"/>
                  </a:lnTo>
                  <a:lnTo>
                    <a:pt x="440" y="618"/>
                  </a:lnTo>
                  <a:lnTo>
                    <a:pt x="428" y="607"/>
                  </a:lnTo>
                  <a:lnTo>
                    <a:pt x="452" y="605"/>
                  </a:lnTo>
                  <a:lnTo>
                    <a:pt x="422" y="576"/>
                  </a:lnTo>
                  <a:lnTo>
                    <a:pt x="465" y="606"/>
                  </a:lnTo>
                  <a:lnTo>
                    <a:pt x="452" y="571"/>
                  </a:lnTo>
                  <a:lnTo>
                    <a:pt x="482" y="547"/>
                  </a:lnTo>
                  <a:lnTo>
                    <a:pt x="584" y="560"/>
                  </a:lnTo>
                  <a:lnTo>
                    <a:pt x="550" y="479"/>
                  </a:lnTo>
                  <a:lnTo>
                    <a:pt x="573" y="397"/>
                  </a:lnTo>
                  <a:lnTo>
                    <a:pt x="545" y="337"/>
                  </a:lnTo>
                  <a:lnTo>
                    <a:pt x="557" y="291"/>
                  </a:lnTo>
                  <a:lnTo>
                    <a:pt x="534" y="280"/>
                  </a:lnTo>
                  <a:lnTo>
                    <a:pt x="550" y="198"/>
                  </a:lnTo>
                  <a:lnTo>
                    <a:pt x="476" y="111"/>
                  </a:lnTo>
                  <a:lnTo>
                    <a:pt x="34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9" name="Freeform 14">
              <a:extLst>
                <a:ext uri="{FF2B5EF4-FFF2-40B4-BE49-F238E27FC236}">
                  <a16:creationId xmlns:a16="http://schemas.microsoft.com/office/drawing/2014/main" id="{79FD4832-25D6-46F2-8872-0376965FBCA6}"/>
                </a:ext>
              </a:extLst>
            </p:cNvPr>
            <p:cNvSpPr>
              <a:spLocks/>
            </p:cNvSpPr>
            <p:nvPr/>
          </p:nvSpPr>
          <p:spPr bwMode="auto">
            <a:xfrm>
              <a:off x="6202363" y="2913063"/>
              <a:ext cx="530225" cy="836613"/>
            </a:xfrm>
            <a:custGeom>
              <a:avLst/>
              <a:gdLst>
                <a:gd name="T0" fmla="*/ 319 w 334"/>
                <a:gd name="T1" fmla="*/ 172 h 527"/>
                <a:gd name="T2" fmla="*/ 157 w 334"/>
                <a:gd name="T3" fmla="*/ 0 h 527"/>
                <a:gd name="T4" fmla="*/ 111 w 334"/>
                <a:gd name="T5" fmla="*/ 84 h 527"/>
                <a:gd name="T6" fmla="*/ 143 w 334"/>
                <a:gd name="T7" fmla="*/ 106 h 527"/>
                <a:gd name="T8" fmla="*/ 134 w 334"/>
                <a:gd name="T9" fmla="*/ 171 h 527"/>
                <a:gd name="T10" fmla="*/ 66 w 334"/>
                <a:gd name="T11" fmla="*/ 165 h 527"/>
                <a:gd name="T12" fmla="*/ 12 w 334"/>
                <a:gd name="T13" fmla="*/ 235 h 527"/>
                <a:gd name="T14" fmla="*/ 0 w 334"/>
                <a:gd name="T15" fmla="*/ 281 h 527"/>
                <a:gd name="T16" fmla="*/ 22 w 334"/>
                <a:gd name="T17" fmla="*/ 430 h 527"/>
                <a:gd name="T18" fmla="*/ 168 w 334"/>
                <a:gd name="T19" fmla="*/ 527 h 527"/>
                <a:gd name="T20" fmla="*/ 226 w 334"/>
                <a:gd name="T21" fmla="*/ 428 h 527"/>
                <a:gd name="T22" fmla="*/ 190 w 334"/>
                <a:gd name="T23" fmla="*/ 385 h 527"/>
                <a:gd name="T24" fmla="*/ 334 w 334"/>
                <a:gd name="T25" fmla="*/ 327 h 527"/>
                <a:gd name="T26" fmla="*/ 263 w 334"/>
                <a:gd name="T27" fmla="*/ 229 h 527"/>
                <a:gd name="T28" fmla="*/ 319 w 334"/>
                <a:gd name="T29" fmla="*/ 172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527">
                  <a:moveTo>
                    <a:pt x="319" y="172"/>
                  </a:moveTo>
                  <a:lnTo>
                    <a:pt x="157" y="0"/>
                  </a:lnTo>
                  <a:lnTo>
                    <a:pt x="111" y="84"/>
                  </a:lnTo>
                  <a:lnTo>
                    <a:pt x="143" y="106"/>
                  </a:lnTo>
                  <a:lnTo>
                    <a:pt x="134" y="171"/>
                  </a:lnTo>
                  <a:lnTo>
                    <a:pt x="66" y="165"/>
                  </a:lnTo>
                  <a:lnTo>
                    <a:pt x="12" y="235"/>
                  </a:lnTo>
                  <a:lnTo>
                    <a:pt x="0" y="281"/>
                  </a:lnTo>
                  <a:lnTo>
                    <a:pt x="22" y="430"/>
                  </a:lnTo>
                  <a:lnTo>
                    <a:pt x="168" y="527"/>
                  </a:lnTo>
                  <a:lnTo>
                    <a:pt x="226" y="428"/>
                  </a:lnTo>
                  <a:lnTo>
                    <a:pt x="190" y="385"/>
                  </a:lnTo>
                  <a:lnTo>
                    <a:pt x="334" y="327"/>
                  </a:lnTo>
                  <a:lnTo>
                    <a:pt x="263" y="229"/>
                  </a:lnTo>
                  <a:lnTo>
                    <a:pt x="319" y="17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0" name="Freeform 15">
              <a:extLst>
                <a:ext uri="{FF2B5EF4-FFF2-40B4-BE49-F238E27FC236}">
                  <a16:creationId xmlns:a16="http://schemas.microsoft.com/office/drawing/2014/main" id="{E5DE1F7E-160B-4D33-B4CC-5AD6C55A0E9A}"/>
                </a:ext>
              </a:extLst>
            </p:cNvPr>
            <p:cNvSpPr>
              <a:spLocks/>
            </p:cNvSpPr>
            <p:nvPr/>
          </p:nvSpPr>
          <p:spPr bwMode="auto">
            <a:xfrm>
              <a:off x="6183313" y="3865563"/>
              <a:ext cx="280988" cy="455613"/>
            </a:xfrm>
            <a:custGeom>
              <a:avLst/>
              <a:gdLst>
                <a:gd name="T0" fmla="*/ 177 w 177"/>
                <a:gd name="T1" fmla="*/ 140 h 287"/>
                <a:gd name="T2" fmla="*/ 60 w 177"/>
                <a:gd name="T3" fmla="*/ 0 h 287"/>
                <a:gd name="T4" fmla="*/ 30 w 177"/>
                <a:gd name="T5" fmla="*/ 8 h 287"/>
                <a:gd name="T6" fmla="*/ 53 w 177"/>
                <a:gd name="T7" fmla="*/ 88 h 287"/>
                <a:gd name="T8" fmla="*/ 43 w 177"/>
                <a:gd name="T9" fmla="*/ 137 h 287"/>
                <a:gd name="T10" fmla="*/ 2 w 177"/>
                <a:gd name="T11" fmla="*/ 161 h 287"/>
                <a:gd name="T12" fmla="*/ 0 w 177"/>
                <a:gd name="T13" fmla="*/ 244 h 287"/>
                <a:gd name="T14" fmla="*/ 30 w 177"/>
                <a:gd name="T15" fmla="*/ 249 h 287"/>
                <a:gd name="T16" fmla="*/ 64 w 177"/>
                <a:gd name="T17" fmla="*/ 268 h 287"/>
                <a:gd name="T18" fmla="*/ 94 w 177"/>
                <a:gd name="T19" fmla="*/ 287 h 287"/>
                <a:gd name="T20" fmla="*/ 89 w 177"/>
                <a:gd name="T21" fmla="*/ 241 h 287"/>
                <a:gd name="T22" fmla="*/ 122 w 177"/>
                <a:gd name="T23" fmla="*/ 229 h 287"/>
                <a:gd name="T24" fmla="*/ 144 w 177"/>
                <a:gd name="T25" fmla="*/ 270 h 287"/>
                <a:gd name="T26" fmla="*/ 167 w 177"/>
                <a:gd name="T27" fmla="*/ 274 h 287"/>
                <a:gd name="T28" fmla="*/ 177 w 177"/>
                <a:gd name="T29" fmla="*/ 1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287">
                  <a:moveTo>
                    <a:pt x="177" y="140"/>
                  </a:moveTo>
                  <a:lnTo>
                    <a:pt x="60" y="0"/>
                  </a:lnTo>
                  <a:lnTo>
                    <a:pt x="30" y="8"/>
                  </a:lnTo>
                  <a:lnTo>
                    <a:pt x="53" y="88"/>
                  </a:lnTo>
                  <a:lnTo>
                    <a:pt x="43" y="137"/>
                  </a:lnTo>
                  <a:lnTo>
                    <a:pt x="2" y="161"/>
                  </a:lnTo>
                  <a:lnTo>
                    <a:pt x="0" y="244"/>
                  </a:lnTo>
                  <a:lnTo>
                    <a:pt x="30" y="249"/>
                  </a:lnTo>
                  <a:lnTo>
                    <a:pt x="64" y="268"/>
                  </a:lnTo>
                  <a:lnTo>
                    <a:pt x="94" y="287"/>
                  </a:lnTo>
                  <a:lnTo>
                    <a:pt x="89" y="241"/>
                  </a:lnTo>
                  <a:lnTo>
                    <a:pt x="122" y="229"/>
                  </a:lnTo>
                  <a:lnTo>
                    <a:pt x="144" y="270"/>
                  </a:lnTo>
                  <a:lnTo>
                    <a:pt x="167" y="274"/>
                  </a:lnTo>
                  <a:lnTo>
                    <a:pt x="177" y="14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3" name="Freeform 16">
              <a:extLst>
                <a:ext uri="{FF2B5EF4-FFF2-40B4-BE49-F238E27FC236}">
                  <a16:creationId xmlns:a16="http://schemas.microsoft.com/office/drawing/2014/main" id="{6928DFC3-DDFB-46AA-9C21-AFFC6951BAF3}"/>
                </a:ext>
              </a:extLst>
            </p:cNvPr>
            <p:cNvSpPr>
              <a:spLocks/>
            </p:cNvSpPr>
            <p:nvPr/>
          </p:nvSpPr>
          <p:spPr bwMode="auto">
            <a:xfrm>
              <a:off x="6192838" y="4589463"/>
              <a:ext cx="190500" cy="227013"/>
            </a:xfrm>
            <a:custGeom>
              <a:avLst/>
              <a:gdLst>
                <a:gd name="T0" fmla="*/ 82 w 120"/>
                <a:gd name="T1" fmla="*/ 53 h 143"/>
                <a:gd name="T2" fmla="*/ 0 w 120"/>
                <a:gd name="T3" fmla="*/ 0 h 143"/>
                <a:gd name="T4" fmla="*/ 67 w 120"/>
                <a:gd name="T5" fmla="*/ 137 h 143"/>
                <a:gd name="T6" fmla="*/ 107 w 120"/>
                <a:gd name="T7" fmla="*/ 143 h 143"/>
                <a:gd name="T8" fmla="*/ 95 w 120"/>
                <a:gd name="T9" fmla="*/ 93 h 143"/>
                <a:gd name="T10" fmla="*/ 120 w 120"/>
                <a:gd name="T11" fmla="*/ 75 h 143"/>
                <a:gd name="T12" fmla="*/ 82 w 120"/>
                <a:gd name="T13" fmla="*/ 53 h 143"/>
              </a:gdLst>
              <a:ahLst/>
              <a:cxnLst>
                <a:cxn ang="0">
                  <a:pos x="T0" y="T1"/>
                </a:cxn>
                <a:cxn ang="0">
                  <a:pos x="T2" y="T3"/>
                </a:cxn>
                <a:cxn ang="0">
                  <a:pos x="T4" y="T5"/>
                </a:cxn>
                <a:cxn ang="0">
                  <a:pos x="T6" y="T7"/>
                </a:cxn>
                <a:cxn ang="0">
                  <a:pos x="T8" y="T9"/>
                </a:cxn>
                <a:cxn ang="0">
                  <a:pos x="T10" y="T11"/>
                </a:cxn>
                <a:cxn ang="0">
                  <a:pos x="T12" y="T13"/>
                </a:cxn>
              </a:cxnLst>
              <a:rect l="0" t="0" r="r" b="b"/>
              <a:pathLst>
                <a:path w="120" h="143">
                  <a:moveTo>
                    <a:pt x="82" y="53"/>
                  </a:moveTo>
                  <a:lnTo>
                    <a:pt x="0" y="0"/>
                  </a:lnTo>
                  <a:lnTo>
                    <a:pt x="67" y="137"/>
                  </a:lnTo>
                  <a:lnTo>
                    <a:pt x="107" y="143"/>
                  </a:lnTo>
                  <a:lnTo>
                    <a:pt x="95" y="93"/>
                  </a:lnTo>
                  <a:lnTo>
                    <a:pt x="120" y="75"/>
                  </a:lnTo>
                  <a:lnTo>
                    <a:pt x="82" y="5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4" name="Freeform 17">
              <a:extLst>
                <a:ext uri="{FF2B5EF4-FFF2-40B4-BE49-F238E27FC236}">
                  <a16:creationId xmlns:a16="http://schemas.microsoft.com/office/drawing/2014/main" id="{CBDC40EF-F0A4-4DA5-9FAC-8D8F3F182D2F}"/>
                </a:ext>
              </a:extLst>
            </p:cNvPr>
            <p:cNvSpPr>
              <a:spLocks/>
            </p:cNvSpPr>
            <p:nvPr/>
          </p:nvSpPr>
          <p:spPr bwMode="auto">
            <a:xfrm>
              <a:off x="6572250" y="4029076"/>
              <a:ext cx="187325" cy="233363"/>
            </a:xfrm>
            <a:custGeom>
              <a:avLst/>
              <a:gdLst>
                <a:gd name="T0" fmla="*/ 101 w 118"/>
                <a:gd name="T1" fmla="*/ 103 h 147"/>
                <a:gd name="T2" fmla="*/ 89 w 118"/>
                <a:gd name="T3" fmla="*/ 68 h 147"/>
                <a:gd name="T4" fmla="*/ 117 w 118"/>
                <a:gd name="T5" fmla="*/ 55 h 147"/>
                <a:gd name="T6" fmla="*/ 118 w 118"/>
                <a:gd name="T7" fmla="*/ 0 h 147"/>
                <a:gd name="T8" fmla="*/ 84 w 118"/>
                <a:gd name="T9" fmla="*/ 13 h 147"/>
                <a:gd name="T10" fmla="*/ 0 w 118"/>
                <a:gd name="T11" fmla="*/ 57 h 147"/>
                <a:gd name="T12" fmla="*/ 21 w 118"/>
                <a:gd name="T13" fmla="*/ 147 h 147"/>
                <a:gd name="T14" fmla="*/ 101 w 118"/>
                <a:gd name="T15" fmla="*/ 103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7">
                  <a:moveTo>
                    <a:pt x="101" y="103"/>
                  </a:moveTo>
                  <a:lnTo>
                    <a:pt x="89" y="68"/>
                  </a:lnTo>
                  <a:lnTo>
                    <a:pt x="117" y="55"/>
                  </a:lnTo>
                  <a:lnTo>
                    <a:pt x="118" y="0"/>
                  </a:lnTo>
                  <a:lnTo>
                    <a:pt x="84" y="13"/>
                  </a:lnTo>
                  <a:lnTo>
                    <a:pt x="0" y="57"/>
                  </a:lnTo>
                  <a:lnTo>
                    <a:pt x="21" y="147"/>
                  </a:lnTo>
                  <a:lnTo>
                    <a:pt x="101" y="10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5" name="Freeform 18">
              <a:extLst>
                <a:ext uri="{FF2B5EF4-FFF2-40B4-BE49-F238E27FC236}">
                  <a16:creationId xmlns:a16="http://schemas.microsoft.com/office/drawing/2014/main" id="{E7F80347-3E29-4169-8D52-3AC52E403FF4}"/>
                </a:ext>
              </a:extLst>
            </p:cNvPr>
            <p:cNvSpPr>
              <a:spLocks noEditPoints="1"/>
            </p:cNvSpPr>
            <p:nvPr/>
          </p:nvSpPr>
          <p:spPr bwMode="auto">
            <a:xfrm>
              <a:off x="6599238" y="4192588"/>
              <a:ext cx="211138" cy="185738"/>
            </a:xfrm>
            <a:custGeom>
              <a:avLst/>
              <a:gdLst>
                <a:gd name="T0" fmla="*/ 119 w 133"/>
                <a:gd name="T1" fmla="*/ 108 h 117"/>
                <a:gd name="T2" fmla="*/ 117 w 133"/>
                <a:gd name="T3" fmla="*/ 106 h 117"/>
                <a:gd name="T4" fmla="*/ 117 w 133"/>
                <a:gd name="T5" fmla="*/ 108 h 117"/>
                <a:gd name="T6" fmla="*/ 119 w 133"/>
                <a:gd name="T7" fmla="*/ 108 h 117"/>
                <a:gd name="T8" fmla="*/ 120 w 133"/>
                <a:gd name="T9" fmla="*/ 102 h 117"/>
                <a:gd name="T10" fmla="*/ 115 w 133"/>
                <a:gd name="T11" fmla="*/ 102 h 117"/>
                <a:gd name="T12" fmla="*/ 116 w 133"/>
                <a:gd name="T13" fmla="*/ 107 h 117"/>
                <a:gd name="T14" fmla="*/ 120 w 133"/>
                <a:gd name="T15" fmla="*/ 102 h 117"/>
                <a:gd name="T16" fmla="*/ 133 w 133"/>
                <a:gd name="T17" fmla="*/ 96 h 117"/>
                <a:gd name="T18" fmla="*/ 126 w 133"/>
                <a:gd name="T19" fmla="*/ 90 h 117"/>
                <a:gd name="T20" fmla="*/ 130 w 133"/>
                <a:gd name="T21" fmla="*/ 95 h 117"/>
                <a:gd name="T22" fmla="*/ 133 w 133"/>
                <a:gd name="T23" fmla="*/ 96 h 117"/>
                <a:gd name="T24" fmla="*/ 84 w 133"/>
                <a:gd name="T25" fmla="*/ 0 h 117"/>
                <a:gd name="T26" fmla="*/ 4 w 133"/>
                <a:gd name="T27" fmla="*/ 44 h 117"/>
                <a:gd name="T28" fmla="*/ 0 w 133"/>
                <a:gd name="T29" fmla="*/ 72 h 117"/>
                <a:gd name="T30" fmla="*/ 13 w 133"/>
                <a:gd name="T31" fmla="*/ 72 h 117"/>
                <a:gd name="T32" fmla="*/ 71 w 133"/>
                <a:gd name="T33" fmla="*/ 117 h 117"/>
                <a:gd name="T34" fmla="*/ 125 w 133"/>
                <a:gd name="T35" fmla="*/ 75 h 117"/>
                <a:gd name="T36" fmla="*/ 106 w 133"/>
                <a:gd name="T37" fmla="*/ 46 h 117"/>
                <a:gd name="T38" fmla="*/ 116 w 133"/>
                <a:gd name="T39" fmla="*/ 20 h 117"/>
                <a:gd name="T40" fmla="*/ 84 w 133"/>
                <a:gd name="T4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17">
                  <a:moveTo>
                    <a:pt x="119" y="108"/>
                  </a:moveTo>
                  <a:lnTo>
                    <a:pt x="117" y="106"/>
                  </a:lnTo>
                  <a:lnTo>
                    <a:pt x="117" y="108"/>
                  </a:lnTo>
                  <a:lnTo>
                    <a:pt x="119" y="108"/>
                  </a:lnTo>
                  <a:close/>
                  <a:moveTo>
                    <a:pt x="120" y="102"/>
                  </a:moveTo>
                  <a:lnTo>
                    <a:pt x="115" y="102"/>
                  </a:lnTo>
                  <a:lnTo>
                    <a:pt x="116" y="107"/>
                  </a:lnTo>
                  <a:lnTo>
                    <a:pt x="120" y="102"/>
                  </a:lnTo>
                  <a:close/>
                  <a:moveTo>
                    <a:pt x="133" y="96"/>
                  </a:moveTo>
                  <a:lnTo>
                    <a:pt x="126" y="90"/>
                  </a:lnTo>
                  <a:lnTo>
                    <a:pt x="130" y="95"/>
                  </a:lnTo>
                  <a:lnTo>
                    <a:pt x="133" y="96"/>
                  </a:lnTo>
                  <a:close/>
                  <a:moveTo>
                    <a:pt x="84" y="0"/>
                  </a:moveTo>
                  <a:lnTo>
                    <a:pt x="4" y="44"/>
                  </a:lnTo>
                  <a:lnTo>
                    <a:pt x="0" y="72"/>
                  </a:lnTo>
                  <a:lnTo>
                    <a:pt x="13" y="72"/>
                  </a:lnTo>
                  <a:lnTo>
                    <a:pt x="71" y="117"/>
                  </a:lnTo>
                  <a:lnTo>
                    <a:pt x="125" y="75"/>
                  </a:lnTo>
                  <a:lnTo>
                    <a:pt x="106" y="46"/>
                  </a:lnTo>
                  <a:lnTo>
                    <a:pt x="116" y="20"/>
                  </a:lnTo>
                  <a:lnTo>
                    <a:pt x="8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7" name="Freeform 19">
              <a:extLst>
                <a:ext uri="{FF2B5EF4-FFF2-40B4-BE49-F238E27FC236}">
                  <a16:creationId xmlns:a16="http://schemas.microsoft.com/office/drawing/2014/main" id="{37F749A4-0029-40F5-8CDA-708C6956F2DF}"/>
                </a:ext>
              </a:extLst>
            </p:cNvPr>
            <p:cNvSpPr>
              <a:spLocks noEditPoints="1"/>
            </p:cNvSpPr>
            <p:nvPr/>
          </p:nvSpPr>
          <p:spPr bwMode="auto">
            <a:xfrm>
              <a:off x="6480175" y="4306888"/>
              <a:ext cx="260350" cy="257175"/>
            </a:xfrm>
            <a:custGeom>
              <a:avLst/>
              <a:gdLst>
                <a:gd name="T0" fmla="*/ 149 w 164"/>
                <a:gd name="T1" fmla="*/ 113 h 162"/>
                <a:gd name="T2" fmla="*/ 150 w 164"/>
                <a:gd name="T3" fmla="*/ 113 h 162"/>
                <a:gd name="T4" fmla="*/ 146 w 164"/>
                <a:gd name="T5" fmla="*/ 113 h 162"/>
                <a:gd name="T6" fmla="*/ 149 w 164"/>
                <a:gd name="T7" fmla="*/ 113 h 162"/>
                <a:gd name="T8" fmla="*/ 156 w 164"/>
                <a:gd name="T9" fmla="*/ 101 h 162"/>
                <a:gd name="T10" fmla="*/ 155 w 164"/>
                <a:gd name="T11" fmla="*/ 103 h 162"/>
                <a:gd name="T12" fmla="*/ 158 w 164"/>
                <a:gd name="T13" fmla="*/ 102 h 162"/>
                <a:gd name="T14" fmla="*/ 156 w 164"/>
                <a:gd name="T15" fmla="*/ 101 h 162"/>
                <a:gd name="T16" fmla="*/ 162 w 164"/>
                <a:gd name="T17" fmla="*/ 94 h 162"/>
                <a:gd name="T18" fmla="*/ 164 w 164"/>
                <a:gd name="T19" fmla="*/ 93 h 162"/>
                <a:gd name="T20" fmla="*/ 162 w 164"/>
                <a:gd name="T21" fmla="*/ 93 h 162"/>
                <a:gd name="T22" fmla="*/ 162 w 164"/>
                <a:gd name="T23" fmla="*/ 94 h 162"/>
                <a:gd name="T24" fmla="*/ 155 w 164"/>
                <a:gd name="T25" fmla="*/ 94 h 162"/>
                <a:gd name="T26" fmla="*/ 157 w 164"/>
                <a:gd name="T27" fmla="*/ 93 h 162"/>
                <a:gd name="T28" fmla="*/ 156 w 164"/>
                <a:gd name="T29" fmla="*/ 92 h 162"/>
                <a:gd name="T30" fmla="*/ 155 w 164"/>
                <a:gd name="T31" fmla="*/ 94 h 162"/>
                <a:gd name="T32" fmla="*/ 153 w 164"/>
                <a:gd name="T33" fmla="*/ 92 h 162"/>
                <a:gd name="T34" fmla="*/ 153 w 164"/>
                <a:gd name="T35" fmla="*/ 88 h 162"/>
                <a:gd name="T36" fmla="*/ 150 w 164"/>
                <a:gd name="T37" fmla="*/ 88 h 162"/>
                <a:gd name="T38" fmla="*/ 153 w 164"/>
                <a:gd name="T39" fmla="*/ 92 h 162"/>
                <a:gd name="T40" fmla="*/ 152 w 164"/>
                <a:gd name="T41" fmla="*/ 75 h 162"/>
                <a:gd name="T42" fmla="*/ 147 w 164"/>
                <a:gd name="T43" fmla="*/ 78 h 162"/>
                <a:gd name="T44" fmla="*/ 156 w 164"/>
                <a:gd name="T45" fmla="*/ 84 h 162"/>
                <a:gd name="T46" fmla="*/ 152 w 164"/>
                <a:gd name="T47" fmla="*/ 75 h 162"/>
                <a:gd name="T48" fmla="*/ 159 w 164"/>
                <a:gd name="T49" fmla="*/ 73 h 162"/>
                <a:gd name="T50" fmla="*/ 160 w 164"/>
                <a:gd name="T51" fmla="*/ 72 h 162"/>
                <a:gd name="T52" fmla="*/ 158 w 164"/>
                <a:gd name="T53" fmla="*/ 72 h 162"/>
                <a:gd name="T54" fmla="*/ 159 w 164"/>
                <a:gd name="T55" fmla="*/ 73 h 162"/>
                <a:gd name="T56" fmla="*/ 160 w 164"/>
                <a:gd name="T57" fmla="*/ 65 h 162"/>
                <a:gd name="T58" fmla="*/ 161 w 164"/>
                <a:gd name="T59" fmla="*/ 64 h 162"/>
                <a:gd name="T60" fmla="*/ 158 w 164"/>
                <a:gd name="T61" fmla="*/ 63 h 162"/>
                <a:gd name="T62" fmla="*/ 160 w 164"/>
                <a:gd name="T63" fmla="*/ 65 h 162"/>
                <a:gd name="T64" fmla="*/ 158 w 164"/>
                <a:gd name="T65" fmla="*/ 61 h 162"/>
                <a:gd name="T66" fmla="*/ 154 w 164"/>
                <a:gd name="T67" fmla="*/ 59 h 162"/>
                <a:gd name="T68" fmla="*/ 155 w 164"/>
                <a:gd name="T69" fmla="*/ 61 h 162"/>
                <a:gd name="T70" fmla="*/ 158 w 164"/>
                <a:gd name="T71" fmla="*/ 61 h 162"/>
                <a:gd name="T72" fmla="*/ 88 w 164"/>
                <a:gd name="T73" fmla="*/ 0 h 162"/>
                <a:gd name="T74" fmla="*/ 75 w 164"/>
                <a:gd name="T75" fmla="*/ 0 h 162"/>
                <a:gd name="T76" fmla="*/ 20 w 164"/>
                <a:gd name="T77" fmla="*/ 39 h 162"/>
                <a:gd name="T78" fmla="*/ 0 w 164"/>
                <a:gd name="T79" fmla="*/ 112 h 162"/>
                <a:gd name="T80" fmla="*/ 27 w 164"/>
                <a:gd name="T81" fmla="*/ 106 h 162"/>
                <a:gd name="T82" fmla="*/ 57 w 164"/>
                <a:gd name="T83" fmla="*/ 162 h 162"/>
                <a:gd name="T84" fmla="*/ 124 w 164"/>
                <a:gd name="T85" fmla="*/ 110 h 162"/>
                <a:gd name="T86" fmla="*/ 140 w 164"/>
                <a:gd name="T87" fmla="*/ 127 h 162"/>
                <a:gd name="T88" fmla="*/ 148 w 164"/>
                <a:gd name="T89" fmla="*/ 85 h 162"/>
                <a:gd name="T90" fmla="*/ 122 w 164"/>
                <a:gd name="T91" fmla="*/ 65 h 162"/>
                <a:gd name="T92" fmla="*/ 158 w 164"/>
                <a:gd name="T93" fmla="*/ 64 h 162"/>
                <a:gd name="T94" fmla="*/ 106 w 164"/>
                <a:gd name="T95" fmla="*/ 45 h 162"/>
                <a:gd name="T96" fmla="*/ 146 w 164"/>
                <a:gd name="T97" fmla="*/ 45 h 162"/>
                <a:gd name="T98" fmla="*/ 88 w 164"/>
                <a:gd name="T9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162">
                  <a:moveTo>
                    <a:pt x="149" y="113"/>
                  </a:moveTo>
                  <a:lnTo>
                    <a:pt x="150" y="113"/>
                  </a:lnTo>
                  <a:lnTo>
                    <a:pt x="146" y="113"/>
                  </a:lnTo>
                  <a:lnTo>
                    <a:pt x="149" y="113"/>
                  </a:lnTo>
                  <a:close/>
                  <a:moveTo>
                    <a:pt x="156" y="101"/>
                  </a:moveTo>
                  <a:lnTo>
                    <a:pt x="155" y="103"/>
                  </a:lnTo>
                  <a:lnTo>
                    <a:pt x="158" y="102"/>
                  </a:lnTo>
                  <a:lnTo>
                    <a:pt x="156" y="101"/>
                  </a:lnTo>
                  <a:close/>
                  <a:moveTo>
                    <a:pt x="162" y="94"/>
                  </a:moveTo>
                  <a:lnTo>
                    <a:pt x="164" y="93"/>
                  </a:lnTo>
                  <a:lnTo>
                    <a:pt x="162" y="93"/>
                  </a:lnTo>
                  <a:lnTo>
                    <a:pt x="162" y="94"/>
                  </a:lnTo>
                  <a:close/>
                  <a:moveTo>
                    <a:pt x="155" y="94"/>
                  </a:moveTo>
                  <a:lnTo>
                    <a:pt x="157" y="93"/>
                  </a:lnTo>
                  <a:lnTo>
                    <a:pt x="156" y="92"/>
                  </a:lnTo>
                  <a:lnTo>
                    <a:pt x="155" y="94"/>
                  </a:lnTo>
                  <a:close/>
                  <a:moveTo>
                    <a:pt x="153" y="92"/>
                  </a:moveTo>
                  <a:lnTo>
                    <a:pt x="153" y="88"/>
                  </a:lnTo>
                  <a:lnTo>
                    <a:pt x="150" y="88"/>
                  </a:lnTo>
                  <a:lnTo>
                    <a:pt x="153" y="92"/>
                  </a:lnTo>
                  <a:close/>
                  <a:moveTo>
                    <a:pt x="152" y="75"/>
                  </a:moveTo>
                  <a:lnTo>
                    <a:pt x="147" y="78"/>
                  </a:lnTo>
                  <a:lnTo>
                    <a:pt x="156" y="84"/>
                  </a:lnTo>
                  <a:lnTo>
                    <a:pt x="152" y="75"/>
                  </a:lnTo>
                  <a:close/>
                  <a:moveTo>
                    <a:pt x="159" y="73"/>
                  </a:moveTo>
                  <a:lnTo>
                    <a:pt x="160" y="72"/>
                  </a:lnTo>
                  <a:lnTo>
                    <a:pt x="158" y="72"/>
                  </a:lnTo>
                  <a:lnTo>
                    <a:pt x="159" y="73"/>
                  </a:lnTo>
                  <a:close/>
                  <a:moveTo>
                    <a:pt x="160" y="65"/>
                  </a:moveTo>
                  <a:lnTo>
                    <a:pt x="161" y="64"/>
                  </a:lnTo>
                  <a:lnTo>
                    <a:pt x="158" y="63"/>
                  </a:lnTo>
                  <a:lnTo>
                    <a:pt x="160" y="65"/>
                  </a:lnTo>
                  <a:close/>
                  <a:moveTo>
                    <a:pt x="158" y="61"/>
                  </a:moveTo>
                  <a:lnTo>
                    <a:pt x="154" y="59"/>
                  </a:lnTo>
                  <a:lnTo>
                    <a:pt x="155" y="61"/>
                  </a:lnTo>
                  <a:lnTo>
                    <a:pt x="158" y="61"/>
                  </a:lnTo>
                  <a:close/>
                  <a:moveTo>
                    <a:pt x="88" y="0"/>
                  </a:moveTo>
                  <a:lnTo>
                    <a:pt x="75" y="0"/>
                  </a:lnTo>
                  <a:lnTo>
                    <a:pt x="20" y="39"/>
                  </a:lnTo>
                  <a:lnTo>
                    <a:pt x="0" y="112"/>
                  </a:lnTo>
                  <a:lnTo>
                    <a:pt x="27" y="106"/>
                  </a:lnTo>
                  <a:lnTo>
                    <a:pt x="57" y="162"/>
                  </a:lnTo>
                  <a:lnTo>
                    <a:pt x="124" y="110"/>
                  </a:lnTo>
                  <a:lnTo>
                    <a:pt x="140" y="127"/>
                  </a:lnTo>
                  <a:lnTo>
                    <a:pt x="148" y="85"/>
                  </a:lnTo>
                  <a:lnTo>
                    <a:pt x="122" y="65"/>
                  </a:lnTo>
                  <a:lnTo>
                    <a:pt x="158" y="64"/>
                  </a:lnTo>
                  <a:lnTo>
                    <a:pt x="106" y="45"/>
                  </a:lnTo>
                  <a:lnTo>
                    <a:pt x="146" y="45"/>
                  </a:lnTo>
                  <a:lnTo>
                    <a:pt x="8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8" name="Freeform 20">
              <a:extLst>
                <a:ext uri="{FF2B5EF4-FFF2-40B4-BE49-F238E27FC236}">
                  <a16:creationId xmlns:a16="http://schemas.microsoft.com/office/drawing/2014/main" id="{ED6C78EE-97BF-4BF6-B8F1-73DB9403BE40}"/>
                </a:ext>
              </a:extLst>
            </p:cNvPr>
            <p:cNvSpPr>
              <a:spLocks/>
            </p:cNvSpPr>
            <p:nvPr/>
          </p:nvSpPr>
          <p:spPr bwMode="auto">
            <a:xfrm>
              <a:off x="6448425" y="4087813"/>
              <a:ext cx="157163" cy="280988"/>
            </a:xfrm>
            <a:custGeom>
              <a:avLst/>
              <a:gdLst>
                <a:gd name="T0" fmla="*/ 78 w 99"/>
                <a:gd name="T1" fmla="*/ 20 h 177"/>
                <a:gd name="T2" fmla="*/ 10 w 99"/>
                <a:gd name="T3" fmla="*/ 0 h 177"/>
                <a:gd name="T4" fmla="*/ 0 w 99"/>
                <a:gd name="T5" fmla="*/ 134 h 177"/>
                <a:gd name="T6" fmla="*/ 28 w 99"/>
                <a:gd name="T7" fmla="*/ 173 h 177"/>
                <a:gd name="T8" fmla="*/ 40 w 99"/>
                <a:gd name="T9" fmla="*/ 177 h 177"/>
                <a:gd name="T10" fmla="*/ 95 w 99"/>
                <a:gd name="T11" fmla="*/ 138 h 177"/>
                <a:gd name="T12" fmla="*/ 99 w 99"/>
                <a:gd name="T13" fmla="*/ 110 h 177"/>
                <a:gd name="T14" fmla="*/ 78 w 99"/>
                <a:gd name="T15" fmla="*/ 20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77">
                  <a:moveTo>
                    <a:pt x="78" y="20"/>
                  </a:moveTo>
                  <a:lnTo>
                    <a:pt x="10" y="0"/>
                  </a:lnTo>
                  <a:lnTo>
                    <a:pt x="0" y="134"/>
                  </a:lnTo>
                  <a:lnTo>
                    <a:pt x="28" y="173"/>
                  </a:lnTo>
                  <a:lnTo>
                    <a:pt x="40" y="177"/>
                  </a:lnTo>
                  <a:lnTo>
                    <a:pt x="95" y="138"/>
                  </a:lnTo>
                  <a:lnTo>
                    <a:pt x="99" y="110"/>
                  </a:lnTo>
                  <a:lnTo>
                    <a:pt x="78" y="2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21">
              <a:extLst>
                <a:ext uri="{FF2B5EF4-FFF2-40B4-BE49-F238E27FC236}">
                  <a16:creationId xmlns:a16="http://schemas.microsoft.com/office/drawing/2014/main" id="{852F5B41-5229-44AE-BBE2-20AE161D652C}"/>
                </a:ext>
              </a:extLst>
            </p:cNvPr>
            <p:cNvSpPr>
              <a:spLocks/>
            </p:cNvSpPr>
            <p:nvPr/>
          </p:nvSpPr>
          <p:spPr bwMode="auto">
            <a:xfrm>
              <a:off x="6343650" y="4664076"/>
              <a:ext cx="268288" cy="152400"/>
            </a:xfrm>
            <a:custGeom>
              <a:avLst/>
              <a:gdLst>
                <a:gd name="T0" fmla="*/ 150 w 169"/>
                <a:gd name="T1" fmla="*/ 0 h 96"/>
                <a:gd name="T2" fmla="*/ 25 w 169"/>
                <a:gd name="T3" fmla="*/ 28 h 96"/>
                <a:gd name="T4" fmla="*/ 0 w 169"/>
                <a:gd name="T5" fmla="*/ 46 h 96"/>
                <a:gd name="T6" fmla="*/ 12 w 169"/>
                <a:gd name="T7" fmla="*/ 96 h 96"/>
                <a:gd name="T8" fmla="*/ 82 w 169"/>
                <a:gd name="T9" fmla="*/ 89 h 96"/>
                <a:gd name="T10" fmla="*/ 137 w 169"/>
                <a:gd name="T11" fmla="*/ 89 h 96"/>
                <a:gd name="T12" fmla="*/ 169 w 169"/>
                <a:gd name="T13" fmla="*/ 33 h 96"/>
                <a:gd name="T14" fmla="*/ 150 w 169"/>
                <a:gd name="T15" fmla="*/ 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96">
                  <a:moveTo>
                    <a:pt x="150" y="0"/>
                  </a:moveTo>
                  <a:lnTo>
                    <a:pt x="25" y="28"/>
                  </a:lnTo>
                  <a:lnTo>
                    <a:pt x="0" y="46"/>
                  </a:lnTo>
                  <a:lnTo>
                    <a:pt x="12" y="96"/>
                  </a:lnTo>
                  <a:lnTo>
                    <a:pt x="82" y="89"/>
                  </a:lnTo>
                  <a:lnTo>
                    <a:pt x="137" y="89"/>
                  </a:lnTo>
                  <a:lnTo>
                    <a:pt x="169" y="33"/>
                  </a:lnTo>
                  <a:lnTo>
                    <a:pt x="15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22">
              <a:extLst>
                <a:ext uri="{FF2B5EF4-FFF2-40B4-BE49-F238E27FC236}">
                  <a16:creationId xmlns:a16="http://schemas.microsoft.com/office/drawing/2014/main" id="{D1104760-80AA-4AEF-8E42-31DA6DCD9C51}"/>
                </a:ext>
              </a:extLst>
            </p:cNvPr>
            <p:cNvSpPr>
              <a:spLocks/>
            </p:cNvSpPr>
            <p:nvPr/>
          </p:nvSpPr>
          <p:spPr bwMode="auto">
            <a:xfrm>
              <a:off x="6219825" y="3595688"/>
              <a:ext cx="485775" cy="523875"/>
            </a:xfrm>
            <a:custGeom>
              <a:avLst/>
              <a:gdLst>
                <a:gd name="T0" fmla="*/ 157 w 306"/>
                <a:gd name="T1" fmla="*/ 97 h 330"/>
                <a:gd name="T2" fmla="*/ 11 w 306"/>
                <a:gd name="T3" fmla="*/ 0 h 330"/>
                <a:gd name="T4" fmla="*/ 0 w 306"/>
                <a:gd name="T5" fmla="*/ 77 h 330"/>
                <a:gd name="T6" fmla="*/ 49 w 306"/>
                <a:gd name="T7" fmla="*/ 129 h 330"/>
                <a:gd name="T8" fmla="*/ 37 w 306"/>
                <a:gd name="T9" fmla="*/ 170 h 330"/>
                <a:gd name="T10" fmla="*/ 154 w 306"/>
                <a:gd name="T11" fmla="*/ 310 h 330"/>
                <a:gd name="T12" fmla="*/ 222 w 306"/>
                <a:gd name="T13" fmla="*/ 330 h 330"/>
                <a:gd name="T14" fmla="*/ 306 w 306"/>
                <a:gd name="T15" fmla="*/ 286 h 330"/>
                <a:gd name="T16" fmla="*/ 272 w 306"/>
                <a:gd name="T17" fmla="*/ 236 h 330"/>
                <a:gd name="T18" fmla="*/ 285 w 306"/>
                <a:gd name="T19" fmla="*/ 209 h 330"/>
                <a:gd name="T20" fmla="*/ 268 w 306"/>
                <a:gd name="T21" fmla="*/ 178 h 330"/>
                <a:gd name="T22" fmla="*/ 157 w 306"/>
                <a:gd name="T23" fmla="*/ 97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6" h="330">
                  <a:moveTo>
                    <a:pt x="157" y="97"/>
                  </a:moveTo>
                  <a:lnTo>
                    <a:pt x="11" y="0"/>
                  </a:lnTo>
                  <a:lnTo>
                    <a:pt x="0" y="77"/>
                  </a:lnTo>
                  <a:lnTo>
                    <a:pt x="49" y="129"/>
                  </a:lnTo>
                  <a:lnTo>
                    <a:pt x="37" y="170"/>
                  </a:lnTo>
                  <a:lnTo>
                    <a:pt x="154" y="310"/>
                  </a:lnTo>
                  <a:lnTo>
                    <a:pt x="222" y="330"/>
                  </a:lnTo>
                  <a:lnTo>
                    <a:pt x="306" y="286"/>
                  </a:lnTo>
                  <a:lnTo>
                    <a:pt x="272" y="236"/>
                  </a:lnTo>
                  <a:lnTo>
                    <a:pt x="285" y="209"/>
                  </a:lnTo>
                  <a:lnTo>
                    <a:pt x="268" y="178"/>
                  </a:lnTo>
                  <a:lnTo>
                    <a:pt x="157" y="9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23">
              <a:extLst>
                <a:ext uri="{FF2B5EF4-FFF2-40B4-BE49-F238E27FC236}">
                  <a16:creationId xmlns:a16="http://schemas.microsoft.com/office/drawing/2014/main" id="{D5B3E2C3-1239-4A42-A642-25E96CB5C6FF}"/>
                </a:ext>
              </a:extLst>
            </p:cNvPr>
            <p:cNvSpPr>
              <a:spLocks noEditPoints="1"/>
            </p:cNvSpPr>
            <p:nvPr/>
          </p:nvSpPr>
          <p:spPr bwMode="auto">
            <a:xfrm>
              <a:off x="6561138" y="4481513"/>
              <a:ext cx="182563" cy="374650"/>
            </a:xfrm>
            <a:custGeom>
              <a:avLst/>
              <a:gdLst>
                <a:gd name="T0" fmla="*/ 84 w 115"/>
                <a:gd name="T1" fmla="*/ 127 h 236"/>
                <a:gd name="T2" fmla="*/ 82 w 115"/>
                <a:gd name="T3" fmla="*/ 126 h 236"/>
                <a:gd name="T4" fmla="*/ 86 w 115"/>
                <a:gd name="T5" fmla="*/ 128 h 236"/>
                <a:gd name="T6" fmla="*/ 84 w 115"/>
                <a:gd name="T7" fmla="*/ 127 h 236"/>
                <a:gd name="T8" fmla="*/ 81 w 115"/>
                <a:gd name="T9" fmla="*/ 119 h 236"/>
                <a:gd name="T10" fmla="*/ 78 w 115"/>
                <a:gd name="T11" fmla="*/ 121 h 236"/>
                <a:gd name="T12" fmla="*/ 81 w 115"/>
                <a:gd name="T13" fmla="*/ 121 h 236"/>
                <a:gd name="T14" fmla="*/ 81 w 115"/>
                <a:gd name="T15" fmla="*/ 119 h 236"/>
                <a:gd name="T16" fmla="*/ 97 w 115"/>
                <a:gd name="T17" fmla="*/ 110 h 236"/>
                <a:gd name="T18" fmla="*/ 96 w 115"/>
                <a:gd name="T19" fmla="*/ 109 h 236"/>
                <a:gd name="T20" fmla="*/ 96 w 115"/>
                <a:gd name="T21" fmla="*/ 109 h 236"/>
                <a:gd name="T22" fmla="*/ 97 w 115"/>
                <a:gd name="T23" fmla="*/ 110 h 236"/>
                <a:gd name="T24" fmla="*/ 115 w 115"/>
                <a:gd name="T25" fmla="*/ 98 h 236"/>
                <a:gd name="T26" fmla="*/ 71 w 115"/>
                <a:gd name="T27" fmla="*/ 191 h 236"/>
                <a:gd name="T28" fmla="*/ 72 w 115"/>
                <a:gd name="T29" fmla="*/ 236 h 236"/>
                <a:gd name="T30" fmla="*/ 115 w 115"/>
                <a:gd name="T31" fmla="*/ 98 h 236"/>
                <a:gd name="T32" fmla="*/ 91 w 115"/>
                <a:gd name="T33" fmla="*/ 79 h 236"/>
                <a:gd name="T34" fmla="*/ 89 w 115"/>
                <a:gd name="T35" fmla="*/ 76 h 236"/>
                <a:gd name="T36" fmla="*/ 90 w 115"/>
                <a:gd name="T37" fmla="*/ 77 h 236"/>
                <a:gd name="T38" fmla="*/ 91 w 115"/>
                <a:gd name="T39" fmla="*/ 79 h 236"/>
                <a:gd name="T40" fmla="*/ 92 w 115"/>
                <a:gd name="T41" fmla="*/ 66 h 236"/>
                <a:gd name="T42" fmla="*/ 90 w 115"/>
                <a:gd name="T43" fmla="*/ 64 h 236"/>
                <a:gd name="T44" fmla="*/ 87 w 115"/>
                <a:gd name="T45" fmla="*/ 68 h 236"/>
                <a:gd name="T46" fmla="*/ 92 w 115"/>
                <a:gd name="T47" fmla="*/ 66 h 236"/>
                <a:gd name="T48" fmla="*/ 90 w 115"/>
                <a:gd name="T49" fmla="*/ 43 h 236"/>
                <a:gd name="T50" fmla="*/ 90 w 115"/>
                <a:gd name="T51" fmla="*/ 40 h 236"/>
                <a:gd name="T52" fmla="*/ 87 w 115"/>
                <a:gd name="T53" fmla="*/ 40 h 236"/>
                <a:gd name="T54" fmla="*/ 90 w 115"/>
                <a:gd name="T55" fmla="*/ 43 h 236"/>
                <a:gd name="T56" fmla="*/ 92 w 115"/>
                <a:gd name="T57" fmla="*/ 35 h 236"/>
                <a:gd name="T58" fmla="*/ 90 w 115"/>
                <a:gd name="T59" fmla="*/ 36 h 236"/>
                <a:gd name="T60" fmla="*/ 96 w 115"/>
                <a:gd name="T61" fmla="*/ 40 h 236"/>
                <a:gd name="T62" fmla="*/ 92 w 115"/>
                <a:gd name="T63" fmla="*/ 35 h 236"/>
                <a:gd name="T64" fmla="*/ 73 w 115"/>
                <a:gd name="T65" fmla="*/ 0 h 236"/>
                <a:gd name="T66" fmla="*/ 6 w 115"/>
                <a:gd name="T67" fmla="*/ 52 h 236"/>
                <a:gd name="T68" fmla="*/ 13 w 115"/>
                <a:gd name="T69" fmla="*/ 115 h 236"/>
                <a:gd name="T70" fmla="*/ 32 w 115"/>
                <a:gd name="T71" fmla="*/ 148 h 236"/>
                <a:gd name="T72" fmla="*/ 0 w 115"/>
                <a:gd name="T73" fmla="*/ 204 h 236"/>
                <a:gd name="T74" fmla="*/ 16 w 115"/>
                <a:gd name="T75" fmla="*/ 201 h 236"/>
                <a:gd name="T76" fmla="*/ 48 w 115"/>
                <a:gd name="T77" fmla="*/ 221 h 236"/>
                <a:gd name="T78" fmla="*/ 82 w 115"/>
                <a:gd name="T79" fmla="*/ 135 h 236"/>
                <a:gd name="T80" fmla="*/ 74 w 115"/>
                <a:gd name="T81" fmla="*/ 119 h 236"/>
                <a:gd name="T82" fmla="*/ 76 w 115"/>
                <a:gd name="T83" fmla="*/ 111 h 236"/>
                <a:gd name="T84" fmla="*/ 74 w 115"/>
                <a:gd name="T85" fmla="*/ 107 h 236"/>
                <a:gd name="T86" fmla="*/ 90 w 115"/>
                <a:gd name="T87" fmla="*/ 82 h 236"/>
                <a:gd name="T88" fmla="*/ 78 w 115"/>
                <a:gd name="T89" fmla="*/ 63 h 236"/>
                <a:gd name="T90" fmla="*/ 91 w 115"/>
                <a:gd name="T91" fmla="*/ 53 h 236"/>
                <a:gd name="T92" fmla="*/ 71 w 115"/>
                <a:gd name="T93" fmla="*/ 29 h 236"/>
                <a:gd name="T94" fmla="*/ 90 w 115"/>
                <a:gd name="T95" fmla="*/ 48 h 236"/>
                <a:gd name="T96" fmla="*/ 74 w 115"/>
                <a:gd name="T97" fmla="*/ 29 h 236"/>
                <a:gd name="T98" fmla="*/ 89 w 115"/>
                <a:gd name="T99" fmla="*/ 17 h 236"/>
                <a:gd name="T100" fmla="*/ 73 w 115"/>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236">
                  <a:moveTo>
                    <a:pt x="84" y="127"/>
                  </a:moveTo>
                  <a:lnTo>
                    <a:pt x="82" y="126"/>
                  </a:lnTo>
                  <a:lnTo>
                    <a:pt x="86" y="128"/>
                  </a:lnTo>
                  <a:lnTo>
                    <a:pt x="84" y="127"/>
                  </a:lnTo>
                  <a:close/>
                  <a:moveTo>
                    <a:pt x="81" y="119"/>
                  </a:moveTo>
                  <a:lnTo>
                    <a:pt x="78" y="121"/>
                  </a:lnTo>
                  <a:lnTo>
                    <a:pt x="81" y="121"/>
                  </a:lnTo>
                  <a:lnTo>
                    <a:pt x="81" y="119"/>
                  </a:lnTo>
                  <a:close/>
                  <a:moveTo>
                    <a:pt x="97" y="110"/>
                  </a:moveTo>
                  <a:lnTo>
                    <a:pt x="96" y="109"/>
                  </a:lnTo>
                  <a:lnTo>
                    <a:pt x="96" y="109"/>
                  </a:lnTo>
                  <a:lnTo>
                    <a:pt x="97" y="110"/>
                  </a:lnTo>
                  <a:close/>
                  <a:moveTo>
                    <a:pt x="115" y="98"/>
                  </a:moveTo>
                  <a:lnTo>
                    <a:pt x="71" y="191"/>
                  </a:lnTo>
                  <a:lnTo>
                    <a:pt x="72" y="236"/>
                  </a:lnTo>
                  <a:lnTo>
                    <a:pt x="115" y="98"/>
                  </a:lnTo>
                  <a:close/>
                  <a:moveTo>
                    <a:pt x="91" y="79"/>
                  </a:moveTo>
                  <a:lnTo>
                    <a:pt x="89" y="76"/>
                  </a:lnTo>
                  <a:lnTo>
                    <a:pt x="90" y="77"/>
                  </a:lnTo>
                  <a:lnTo>
                    <a:pt x="91" y="79"/>
                  </a:lnTo>
                  <a:close/>
                  <a:moveTo>
                    <a:pt x="92" y="66"/>
                  </a:moveTo>
                  <a:lnTo>
                    <a:pt x="90" y="64"/>
                  </a:lnTo>
                  <a:lnTo>
                    <a:pt x="87" y="68"/>
                  </a:lnTo>
                  <a:lnTo>
                    <a:pt x="92" y="66"/>
                  </a:lnTo>
                  <a:close/>
                  <a:moveTo>
                    <a:pt x="90" y="43"/>
                  </a:moveTo>
                  <a:lnTo>
                    <a:pt x="90" y="40"/>
                  </a:lnTo>
                  <a:lnTo>
                    <a:pt x="87" y="40"/>
                  </a:lnTo>
                  <a:lnTo>
                    <a:pt x="90" y="43"/>
                  </a:lnTo>
                  <a:close/>
                  <a:moveTo>
                    <a:pt x="92" y="35"/>
                  </a:moveTo>
                  <a:lnTo>
                    <a:pt x="90" y="36"/>
                  </a:lnTo>
                  <a:lnTo>
                    <a:pt x="96" y="40"/>
                  </a:lnTo>
                  <a:lnTo>
                    <a:pt x="92" y="35"/>
                  </a:lnTo>
                  <a:close/>
                  <a:moveTo>
                    <a:pt x="73" y="0"/>
                  </a:moveTo>
                  <a:lnTo>
                    <a:pt x="6" y="52"/>
                  </a:lnTo>
                  <a:lnTo>
                    <a:pt x="13" y="115"/>
                  </a:lnTo>
                  <a:lnTo>
                    <a:pt x="32" y="148"/>
                  </a:lnTo>
                  <a:lnTo>
                    <a:pt x="0" y="204"/>
                  </a:lnTo>
                  <a:lnTo>
                    <a:pt x="16" y="201"/>
                  </a:lnTo>
                  <a:lnTo>
                    <a:pt x="48" y="221"/>
                  </a:lnTo>
                  <a:lnTo>
                    <a:pt x="82" y="135"/>
                  </a:lnTo>
                  <a:lnTo>
                    <a:pt x="74" y="119"/>
                  </a:lnTo>
                  <a:lnTo>
                    <a:pt x="76" y="111"/>
                  </a:lnTo>
                  <a:lnTo>
                    <a:pt x="74" y="107"/>
                  </a:lnTo>
                  <a:lnTo>
                    <a:pt x="90" y="82"/>
                  </a:lnTo>
                  <a:lnTo>
                    <a:pt x="78" y="63"/>
                  </a:lnTo>
                  <a:lnTo>
                    <a:pt x="91" y="53"/>
                  </a:lnTo>
                  <a:lnTo>
                    <a:pt x="71" y="29"/>
                  </a:lnTo>
                  <a:lnTo>
                    <a:pt x="90" y="48"/>
                  </a:lnTo>
                  <a:lnTo>
                    <a:pt x="74" y="29"/>
                  </a:lnTo>
                  <a:lnTo>
                    <a:pt x="89" y="17"/>
                  </a:lnTo>
                  <a:lnTo>
                    <a:pt x="7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24">
              <a:extLst>
                <a:ext uri="{FF2B5EF4-FFF2-40B4-BE49-F238E27FC236}">
                  <a16:creationId xmlns:a16="http://schemas.microsoft.com/office/drawing/2014/main" id="{764ABD60-7419-4A2D-B357-CDAADF4D7DE3}"/>
                </a:ext>
              </a:extLst>
            </p:cNvPr>
            <p:cNvSpPr>
              <a:spLocks/>
            </p:cNvSpPr>
            <p:nvPr/>
          </p:nvSpPr>
          <p:spPr bwMode="auto">
            <a:xfrm>
              <a:off x="6323013" y="4475163"/>
              <a:ext cx="258763" cy="233363"/>
            </a:xfrm>
            <a:custGeom>
              <a:avLst/>
              <a:gdLst>
                <a:gd name="T0" fmla="*/ 156 w 163"/>
                <a:gd name="T1" fmla="*/ 56 h 147"/>
                <a:gd name="T2" fmla="*/ 126 w 163"/>
                <a:gd name="T3" fmla="*/ 0 h 147"/>
                <a:gd name="T4" fmla="*/ 99 w 163"/>
                <a:gd name="T5" fmla="*/ 6 h 147"/>
                <a:gd name="T6" fmla="*/ 74 w 163"/>
                <a:gd name="T7" fmla="*/ 61 h 147"/>
                <a:gd name="T8" fmla="*/ 66 w 163"/>
                <a:gd name="T9" fmla="*/ 35 h 147"/>
                <a:gd name="T10" fmla="*/ 0 w 163"/>
                <a:gd name="T11" fmla="*/ 125 h 147"/>
                <a:gd name="T12" fmla="*/ 38 w 163"/>
                <a:gd name="T13" fmla="*/ 147 h 147"/>
                <a:gd name="T14" fmla="*/ 163 w 163"/>
                <a:gd name="T15" fmla="*/ 119 h 147"/>
                <a:gd name="T16" fmla="*/ 156 w 163"/>
                <a:gd name="T17"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147">
                  <a:moveTo>
                    <a:pt x="156" y="56"/>
                  </a:moveTo>
                  <a:lnTo>
                    <a:pt x="126" y="0"/>
                  </a:lnTo>
                  <a:lnTo>
                    <a:pt x="99" y="6"/>
                  </a:lnTo>
                  <a:lnTo>
                    <a:pt x="74" y="61"/>
                  </a:lnTo>
                  <a:lnTo>
                    <a:pt x="66" y="35"/>
                  </a:lnTo>
                  <a:lnTo>
                    <a:pt x="0" y="125"/>
                  </a:lnTo>
                  <a:lnTo>
                    <a:pt x="38" y="147"/>
                  </a:lnTo>
                  <a:lnTo>
                    <a:pt x="163" y="119"/>
                  </a:lnTo>
                  <a:lnTo>
                    <a:pt x="156" y="5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25">
              <a:extLst>
                <a:ext uri="{FF2B5EF4-FFF2-40B4-BE49-F238E27FC236}">
                  <a16:creationId xmlns:a16="http://schemas.microsoft.com/office/drawing/2014/main" id="{C7FF2E0F-C86E-4D4F-9CDC-7162C66E5816}"/>
                </a:ext>
              </a:extLst>
            </p:cNvPr>
            <p:cNvSpPr>
              <a:spLocks noEditPoints="1"/>
            </p:cNvSpPr>
            <p:nvPr/>
          </p:nvSpPr>
          <p:spPr bwMode="auto">
            <a:xfrm>
              <a:off x="6469063" y="3592513"/>
              <a:ext cx="327025" cy="457200"/>
            </a:xfrm>
            <a:custGeom>
              <a:avLst/>
              <a:gdLst>
                <a:gd name="T0" fmla="*/ 192 w 206"/>
                <a:gd name="T1" fmla="*/ 209 h 288"/>
                <a:gd name="T2" fmla="*/ 190 w 206"/>
                <a:gd name="T3" fmla="*/ 208 h 288"/>
                <a:gd name="T4" fmla="*/ 189 w 206"/>
                <a:gd name="T5" fmla="*/ 208 h 288"/>
                <a:gd name="T6" fmla="*/ 189 w 206"/>
                <a:gd name="T7" fmla="*/ 210 h 288"/>
                <a:gd name="T8" fmla="*/ 192 w 206"/>
                <a:gd name="T9" fmla="*/ 209 h 288"/>
                <a:gd name="T10" fmla="*/ 185 w 206"/>
                <a:gd name="T11" fmla="*/ 177 h 288"/>
                <a:gd name="T12" fmla="*/ 184 w 206"/>
                <a:gd name="T13" fmla="*/ 173 h 288"/>
                <a:gd name="T14" fmla="*/ 182 w 206"/>
                <a:gd name="T15" fmla="*/ 176 h 288"/>
                <a:gd name="T16" fmla="*/ 185 w 206"/>
                <a:gd name="T17" fmla="*/ 177 h 288"/>
                <a:gd name="T18" fmla="*/ 190 w 206"/>
                <a:gd name="T19" fmla="*/ 160 h 288"/>
                <a:gd name="T20" fmla="*/ 190 w 206"/>
                <a:gd name="T21" fmla="*/ 157 h 288"/>
                <a:gd name="T22" fmla="*/ 189 w 206"/>
                <a:gd name="T23" fmla="*/ 159 h 288"/>
                <a:gd name="T24" fmla="*/ 190 w 206"/>
                <a:gd name="T25" fmla="*/ 160 h 288"/>
                <a:gd name="T26" fmla="*/ 198 w 206"/>
                <a:gd name="T27" fmla="*/ 103 h 288"/>
                <a:gd name="T28" fmla="*/ 193 w 206"/>
                <a:gd name="T29" fmla="*/ 104 h 288"/>
                <a:gd name="T30" fmla="*/ 199 w 206"/>
                <a:gd name="T31" fmla="*/ 105 h 288"/>
                <a:gd name="T32" fmla="*/ 198 w 206"/>
                <a:gd name="T33" fmla="*/ 103 h 288"/>
                <a:gd name="T34" fmla="*/ 187 w 206"/>
                <a:gd name="T35" fmla="*/ 103 h 288"/>
                <a:gd name="T36" fmla="*/ 189 w 206"/>
                <a:gd name="T37" fmla="*/ 101 h 288"/>
                <a:gd name="T38" fmla="*/ 186 w 206"/>
                <a:gd name="T39" fmla="*/ 100 h 288"/>
                <a:gd name="T40" fmla="*/ 187 w 206"/>
                <a:gd name="T41" fmla="*/ 103 h 288"/>
                <a:gd name="T42" fmla="*/ 206 w 206"/>
                <a:gd name="T43" fmla="*/ 79 h 288"/>
                <a:gd name="T44" fmla="*/ 203 w 206"/>
                <a:gd name="T45" fmla="*/ 79 h 288"/>
                <a:gd name="T46" fmla="*/ 203 w 206"/>
                <a:gd name="T47" fmla="*/ 80 h 288"/>
                <a:gd name="T48" fmla="*/ 206 w 206"/>
                <a:gd name="T49" fmla="*/ 79 h 288"/>
                <a:gd name="T50" fmla="*/ 201 w 206"/>
                <a:gd name="T51" fmla="*/ 48 h 288"/>
                <a:gd name="T52" fmla="*/ 201 w 206"/>
                <a:gd name="T53" fmla="*/ 47 h 288"/>
                <a:gd name="T54" fmla="*/ 200 w 206"/>
                <a:gd name="T55" fmla="*/ 47 h 288"/>
                <a:gd name="T56" fmla="*/ 201 w 206"/>
                <a:gd name="T57" fmla="*/ 48 h 288"/>
                <a:gd name="T58" fmla="*/ 204 w 206"/>
                <a:gd name="T59" fmla="*/ 47 h 288"/>
                <a:gd name="T60" fmla="*/ 204 w 206"/>
                <a:gd name="T61" fmla="*/ 47 h 288"/>
                <a:gd name="T62" fmla="*/ 202 w 206"/>
                <a:gd name="T63" fmla="*/ 46 h 288"/>
                <a:gd name="T64" fmla="*/ 204 w 206"/>
                <a:gd name="T65" fmla="*/ 47 h 288"/>
                <a:gd name="T66" fmla="*/ 192 w 206"/>
                <a:gd name="T67" fmla="*/ 59 h 288"/>
                <a:gd name="T68" fmla="*/ 202 w 206"/>
                <a:gd name="T69" fmla="*/ 19 h 288"/>
                <a:gd name="T70" fmla="*/ 58 w 206"/>
                <a:gd name="T71" fmla="*/ 0 h 288"/>
                <a:gd name="T72" fmla="*/ 0 w 206"/>
                <a:gd name="T73" fmla="*/ 99 h 288"/>
                <a:gd name="T74" fmla="*/ 111 w 206"/>
                <a:gd name="T75" fmla="*/ 180 h 288"/>
                <a:gd name="T76" fmla="*/ 128 w 206"/>
                <a:gd name="T77" fmla="*/ 211 h 288"/>
                <a:gd name="T78" fmla="*/ 115 w 206"/>
                <a:gd name="T79" fmla="*/ 238 h 288"/>
                <a:gd name="T80" fmla="*/ 149 w 206"/>
                <a:gd name="T81" fmla="*/ 288 h 288"/>
                <a:gd name="T82" fmla="*/ 183 w 206"/>
                <a:gd name="T83" fmla="*/ 275 h 288"/>
                <a:gd name="T84" fmla="*/ 194 w 206"/>
                <a:gd name="T85" fmla="*/ 232 h 288"/>
                <a:gd name="T86" fmla="*/ 181 w 206"/>
                <a:gd name="T87" fmla="*/ 223 h 288"/>
                <a:gd name="T88" fmla="*/ 191 w 206"/>
                <a:gd name="T89" fmla="*/ 212 h 288"/>
                <a:gd name="T90" fmla="*/ 187 w 206"/>
                <a:gd name="T91" fmla="*/ 211 h 288"/>
                <a:gd name="T92" fmla="*/ 187 w 206"/>
                <a:gd name="T93" fmla="*/ 206 h 288"/>
                <a:gd name="T94" fmla="*/ 186 w 206"/>
                <a:gd name="T95" fmla="*/ 206 h 288"/>
                <a:gd name="T96" fmla="*/ 187 w 206"/>
                <a:gd name="T97" fmla="*/ 203 h 288"/>
                <a:gd name="T98" fmla="*/ 185 w 206"/>
                <a:gd name="T99" fmla="*/ 195 h 288"/>
                <a:gd name="T100" fmla="*/ 179 w 206"/>
                <a:gd name="T101" fmla="*/ 188 h 288"/>
                <a:gd name="T102" fmla="*/ 185 w 206"/>
                <a:gd name="T103" fmla="*/ 179 h 288"/>
                <a:gd name="T104" fmla="*/ 179 w 206"/>
                <a:gd name="T105" fmla="*/ 178 h 288"/>
                <a:gd name="T106" fmla="*/ 178 w 206"/>
                <a:gd name="T107" fmla="*/ 152 h 288"/>
                <a:gd name="T108" fmla="*/ 182 w 206"/>
                <a:gd name="T109" fmla="*/ 148 h 288"/>
                <a:gd name="T110" fmla="*/ 175 w 206"/>
                <a:gd name="T111" fmla="*/ 136 h 288"/>
                <a:gd name="T112" fmla="*/ 187 w 206"/>
                <a:gd name="T113" fmla="*/ 137 h 288"/>
                <a:gd name="T114" fmla="*/ 172 w 206"/>
                <a:gd name="T115" fmla="*/ 99 h 288"/>
                <a:gd name="T116" fmla="*/ 202 w 206"/>
                <a:gd name="T117" fmla="*/ 92 h 288"/>
                <a:gd name="T118" fmla="*/ 192 w 206"/>
                <a:gd name="T119" fmla="*/ 5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6" h="288">
                  <a:moveTo>
                    <a:pt x="192" y="209"/>
                  </a:moveTo>
                  <a:lnTo>
                    <a:pt x="190" y="208"/>
                  </a:lnTo>
                  <a:lnTo>
                    <a:pt x="189" y="208"/>
                  </a:lnTo>
                  <a:lnTo>
                    <a:pt x="189" y="210"/>
                  </a:lnTo>
                  <a:lnTo>
                    <a:pt x="192" y="209"/>
                  </a:lnTo>
                  <a:close/>
                  <a:moveTo>
                    <a:pt x="185" y="177"/>
                  </a:moveTo>
                  <a:lnTo>
                    <a:pt x="184" y="173"/>
                  </a:lnTo>
                  <a:lnTo>
                    <a:pt x="182" y="176"/>
                  </a:lnTo>
                  <a:lnTo>
                    <a:pt x="185" y="177"/>
                  </a:lnTo>
                  <a:close/>
                  <a:moveTo>
                    <a:pt x="190" y="160"/>
                  </a:moveTo>
                  <a:lnTo>
                    <a:pt x="190" y="157"/>
                  </a:lnTo>
                  <a:lnTo>
                    <a:pt x="189" y="159"/>
                  </a:lnTo>
                  <a:lnTo>
                    <a:pt x="190" y="160"/>
                  </a:lnTo>
                  <a:close/>
                  <a:moveTo>
                    <a:pt x="198" y="103"/>
                  </a:moveTo>
                  <a:lnTo>
                    <a:pt x="193" y="104"/>
                  </a:lnTo>
                  <a:lnTo>
                    <a:pt x="199" y="105"/>
                  </a:lnTo>
                  <a:lnTo>
                    <a:pt x="198" y="103"/>
                  </a:lnTo>
                  <a:close/>
                  <a:moveTo>
                    <a:pt x="187" y="103"/>
                  </a:moveTo>
                  <a:lnTo>
                    <a:pt x="189" y="101"/>
                  </a:lnTo>
                  <a:lnTo>
                    <a:pt x="186" y="100"/>
                  </a:lnTo>
                  <a:lnTo>
                    <a:pt x="187" y="103"/>
                  </a:lnTo>
                  <a:close/>
                  <a:moveTo>
                    <a:pt x="206" y="79"/>
                  </a:moveTo>
                  <a:lnTo>
                    <a:pt x="203" y="79"/>
                  </a:lnTo>
                  <a:lnTo>
                    <a:pt x="203" y="80"/>
                  </a:lnTo>
                  <a:lnTo>
                    <a:pt x="206" y="79"/>
                  </a:lnTo>
                  <a:close/>
                  <a:moveTo>
                    <a:pt x="201" y="48"/>
                  </a:moveTo>
                  <a:lnTo>
                    <a:pt x="201" y="47"/>
                  </a:lnTo>
                  <a:lnTo>
                    <a:pt x="200" y="47"/>
                  </a:lnTo>
                  <a:lnTo>
                    <a:pt x="201" y="48"/>
                  </a:lnTo>
                  <a:close/>
                  <a:moveTo>
                    <a:pt x="204" y="47"/>
                  </a:moveTo>
                  <a:lnTo>
                    <a:pt x="204" y="47"/>
                  </a:lnTo>
                  <a:lnTo>
                    <a:pt x="202" y="46"/>
                  </a:lnTo>
                  <a:lnTo>
                    <a:pt x="204" y="47"/>
                  </a:lnTo>
                  <a:close/>
                  <a:moveTo>
                    <a:pt x="192" y="59"/>
                  </a:moveTo>
                  <a:lnTo>
                    <a:pt x="202" y="19"/>
                  </a:lnTo>
                  <a:lnTo>
                    <a:pt x="58" y="0"/>
                  </a:lnTo>
                  <a:lnTo>
                    <a:pt x="0" y="99"/>
                  </a:lnTo>
                  <a:lnTo>
                    <a:pt x="111" y="180"/>
                  </a:lnTo>
                  <a:lnTo>
                    <a:pt x="128" y="211"/>
                  </a:lnTo>
                  <a:lnTo>
                    <a:pt x="115" y="238"/>
                  </a:lnTo>
                  <a:lnTo>
                    <a:pt x="149" y="288"/>
                  </a:lnTo>
                  <a:lnTo>
                    <a:pt x="183" y="275"/>
                  </a:lnTo>
                  <a:lnTo>
                    <a:pt x="194" y="232"/>
                  </a:lnTo>
                  <a:lnTo>
                    <a:pt x="181" y="223"/>
                  </a:lnTo>
                  <a:lnTo>
                    <a:pt x="191" y="212"/>
                  </a:lnTo>
                  <a:lnTo>
                    <a:pt x="187" y="211"/>
                  </a:lnTo>
                  <a:lnTo>
                    <a:pt x="187" y="206"/>
                  </a:lnTo>
                  <a:lnTo>
                    <a:pt x="186" y="206"/>
                  </a:lnTo>
                  <a:lnTo>
                    <a:pt x="187" y="203"/>
                  </a:lnTo>
                  <a:lnTo>
                    <a:pt x="185" y="195"/>
                  </a:lnTo>
                  <a:lnTo>
                    <a:pt x="179" y="188"/>
                  </a:lnTo>
                  <a:lnTo>
                    <a:pt x="185" y="179"/>
                  </a:lnTo>
                  <a:lnTo>
                    <a:pt x="179" y="178"/>
                  </a:lnTo>
                  <a:lnTo>
                    <a:pt x="178" y="152"/>
                  </a:lnTo>
                  <a:lnTo>
                    <a:pt x="182" y="148"/>
                  </a:lnTo>
                  <a:lnTo>
                    <a:pt x="175" y="136"/>
                  </a:lnTo>
                  <a:lnTo>
                    <a:pt x="187" y="137"/>
                  </a:lnTo>
                  <a:lnTo>
                    <a:pt x="172" y="99"/>
                  </a:lnTo>
                  <a:lnTo>
                    <a:pt x="202" y="92"/>
                  </a:lnTo>
                  <a:lnTo>
                    <a:pt x="192" y="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44" name="Group 43">
            <a:extLst>
              <a:ext uri="{FF2B5EF4-FFF2-40B4-BE49-F238E27FC236}">
                <a16:creationId xmlns:a16="http://schemas.microsoft.com/office/drawing/2014/main" id="{51149439-D04E-4CDA-90F4-77E980F698E8}"/>
              </a:ext>
            </a:extLst>
          </p:cNvPr>
          <p:cNvGrpSpPr/>
          <p:nvPr/>
        </p:nvGrpSpPr>
        <p:grpSpPr>
          <a:xfrm>
            <a:off x="1678780" y="2407199"/>
            <a:ext cx="6197236" cy="5472602"/>
            <a:chOff x="10626915" y="3676650"/>
            <a:chExt cx="6197236" cy="5472602"/>
          </a:xfrm>
        </p:grpSpPr>
        <p:sp>
          <p:nvSpPr>
            <p:cNvPr id="45" name="Title 12">
              <a:extLst>
                <a:ext uri="{FF2B5EF4-FFF2-40B4-BE49-F238E27FC236}">
                  <a16:creationId xmlns:a16="http://schemas.microsoft.com/office/drawing/2014/main" id="{5CB72B17-90A2-4FA5-990C-DA2B7B87FD2E}"/>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Sweden</a:t>
              </a:r>
            </a:p>
          </p:txBody>
        </p:sp>
        <p:sp>
          <p:nvSpPr>
            <p:cNvPr id="46" name="Subtitle 13">
              <a:extLst>
                <a:ext uri="{FF2B5EF4-FFF2-40B4-BE49-F238E27FC236}">
                  <a16:creationId xmlns:a16="http://schemas.microsoft.com/office/drawing/2014/main" id="{8CF576CA-C5E1-4500-A28D-2F36D79D65E0}"/>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404955625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 name="Group 121">
            <a:extLst>
              <a:ext uri="{FF2B5EF4-FFF2-40B4-BE49-F238E27FC236}">
                <a16:creationId xmlns:a16="http://schemas.microsoft.com/office/drawing/2014/main" id="{F8CDF86E-CB4B-44FA-8520-0E26FD4ED5B6}"/>
              </a:ext>
            </a:extLst>
          </p:cNvPr>
          <p:cNvGrpSpPr/>
          <p:nvPr/>
        </p:nvGrpSpPr>
        <p:grpSpPr>
          <a:xfrm>
            <a:off x="8735856" y="2578135"/>
            <a:ext cx="8058150" cy="5130731"/>
            <a:chOff x="4749800" y="2376488"/>
            <a:chExt cx="3303588" cy="2103438"/>
          </a:xfrm>
          <a:solidFill>
            <a:schemeClr val="bg1">
              <a:lumMod val="85000"/>
            </a:schemeClr>
          </a:solidFill>
        </p:grpSpPr>
        <p:sp>
          <p:nvSpPr>
            <p:cNvPr id="123" name="Freeform 5">
              <a:extLst>
                <a:ext uri="{FF2B5EF4-FFF2-40B4-BE49-F238E27FC236}">
                  <a16:creationId xmlns:a16="http://schemas.microsoft.com/office/drawing/2014/main" id="{6AB1FA15-D332-4F4D-B2DB-41FE257E895B}"/>
                </a:ext>
              </a:extLst>
            </p:cNvPr>
            <p:cNvSpPr>
              <a:spLocks noEditPoints="1"/>
            </p:cNvSpPr>
            <p:nvPr/>
          </p:nvSpPr>
          <p:spPr bwMode="auto">
            <a:xfrm>
              <a:off x="6030913" y="2578101"/>
              <a:ext cx="566738" cy="555625"/>
            </a:xfrm>
            <a:custGeom>
              <a:avLst/>
              <a:gdLst>
                <a:gd name="T0" fmla="*/ 357 w 357"/>
                <a:gd name="T1" fmla="*/ 341 h 350"/>
                <a:gd name="T2" fmla="*/ 347 w 357"/>
                <a:gd name="T3" fmla="*/ 342 h 350"/>
                <a:gd name="T4" fmla="*/ 248 w 357"/>
                <a:gd name="T5" fmla="*/ 3 h 350"/>
                <a:gd name="T6" fmla="*/ 266 w 357"/>
                <a:gd name="T7" fmla="*/ 10 h 350"/>
                <a:gd name="T8" fmla="*/ 306 w 357"/>
                <a:gd name="T9" fmla="*/ 37 h 350"/>
                <a:gd name="T10" fmla="*/ 323 w 357"/>
                <a:gd name="T11" fmla="*/ 35 h 350"/>
                <a:gd name="T12" fmla="*/ 306 w 357"/>
                <a:gd name="T13" fmla="*/ 63 h 350"/>
                <a:gd name="T14" fmla="*/ 295 w 357"/>
                <a:gd name="T15" fmla="*/ 79 h 350"/>
                <a:gd name="T16" fmla="*/ 303 w 357"/>
                <a:gd name="T17" fmla="*/ 100 h 350"/>
                <a:gd name="T18" fmla="*/ 305 w 357"/>
                <a:gd name="T19" fmla="*/ 117 h 350"/>
                <a:gd name="T20" fmla="*/ 308 w 357"/>
                <a:gd name="T21" fmla="*/ 129 h 350"/>
                <a:gd name="T22" fmla="*/ 311 w 357"/>
                <a:gd name="T23" fmla="*/ 155 h 350"/>
                <a:gd name="T24" fmla="*/ 316 w 357"/>
                <a:gd name="T25" fmla="*/ 185 h 350"/>
                <a:gd name="T26" fmla="*/ 330 w 357"/>
                <a:gd name="T27" fmla="*/ 199 h 350"/>
                <a:gd name="T28" fmla="*/ 313 w 357"/>
                <a:gd name="T29" fmla="*/ 224 h 350"/>
                <a:gd name="T30" fmla="*/ 318 w 357"/>
                <a:gd name="T31" fmla="*/ 250 h 350"/>
                <a:gd name="T32" fmla="*/ 314 w 357"/>
                <a:gd name="T33" fmla="*/ 299 h 350"/>
                <a:gd name="T34" fmla="*/ 319 w 357"/>
                <a:gd name="T35" fmla="*/ 323 h 350"/>
                <a:gd name="T36" fmla="*/ 277 w 357"/>
                <a:gd name="T37" fmla="*/ 272 h 350"/>
                <a:gd name="T38" fmla="*/ 267 w 357"/>
                <a:gd name="T39" fmla="*/ 235 h 350"/>
                <a:gd name="T40" fmla="*/ 241 w 357"/>
                <a:gd name="T41" fmla="*/ 235 h 350"/>
                <a:gd name="T42" fmla="*/ 224 w 357"/>
                <a:gd name="T43" fmla="*/ 255 h 350"/>
                <a:gd name="T44" fmla="*/ 211 w 357"/>
                <a:gd name="T45" fmla="*/ 269 h 350"/>
                <a:gd name="T46" fmla="*/ 210 w 357"/>
                <a:gd name="T47" fmla="*/ 248 h 350"/>
                <a:gd name="T48" fmla="*/ 176 w 357"/>
                <a:gd name="T49" fmla="*/ 243 h 350"/>
                <a:gd name="T50" fmla="*/ 156 w 357"/>
                <a:gd name="T51" fmla="*/ 246 h 350"/>
                <a:gd name="T52" fmla="*/ 138 w 357"/>
                <a:gd name="T53" fmla="*/ 254 h 350"/>
                <a:gd name="T54" fmla="*/ 123 w 357"/>
                <a:gd name="T55" fmla="*/ 233 h 350"/>
                <a:gd name="T56" fmla="*/ 100 w 357"/>
                <a:gd name="T57" fmla="*/ 259 h 350"/>
                <a:gd name="T58" fmla="*/ 53 w 357"/>
                <a:gd name="T59" fmla="*/ 257 h 350"/>
                <a:gd name="T60" fmla="*/ 51 w 357"/>
                <a:gd name="T61" fmla="*/ 238 h 350"/>
                <a:gd name="T62" fmla="*/ 80 w 357"/>
                <a:gd name="T63" fmla="*/ 209 h 350"/>
                <a:gd name="T64" fmla="*/ 106 w 357"/>
                <a:gd name="T65" fmla="*/ 194 h 350"/>
                <a:gd name="T66" fmla="*/ 135 w 357"/>
                <a:gd name="T67" fmla="*/ 178 h 350"/>
                <a:gd name="T68" fmla="*/ 137 w 357"/>
                <a:gd name="T69" fmla="*/ 151 h 350"/>
                <a:gd name="T70" fmla="*/ 113 w 357"/>
                <a:gd name="T71" fmla="*/ 133 h 350"/>
                <a:gd name="T72" fmla="*/ 122 w 357"/>
                <a:gd name="T73" fmla="*/ 129 h 350"/>
                <a:gd name="T74" fmla="*/ 119 w 357"/>
                <a:gd name="T75" fmla="*/ 109 h 350"/>
                <a:gd name="T76" fmla="*/ 111 w 357"/>
                <a:gd name="T77" fmla="*/ 111 h 350"/>
                <a:gd name="T78" fmla="*/ 105 w 357"/>
                <a:gd name="T79" fmla="*/ 91 h 350"/>
                <a:gd name="T80" fmla="*/ 73 w 357"/>
                <a:gd name="T81" fmla="*/ 72 h 350"/>
                <a:gd name="T82" fmla="*/ 64 w 357"/>
                <a:gd name="T83" fmla="*/ 58 h 350"/>
                <a:gd name="T84" fmla="*/ 42 w 357"/>
                <a:gd name="T85" fmla="*/ 83 h 350"/>
                <a:gd name="T86" fmla="*/ 12 w 357"/>
                <a:gd name="T87" fmla="*/ 62 h 350"/>
                <a:gd name="T88" fmla="*/ 0 w 357"/>
                <a:gd name="T89" fmla="*/ 54 h 350"/>
                <a:gd name="T90" fmla="*/ 57 w 357"/>
                <a:gd name="T91" fmla="*/ 26 h 350"/>
                <a:gd name="T92" fmla="*/ 90 w 357"/>
                <a:gd name="T93" fmla="*/ 47 h 350"/>
                <a:gd name="T94" fmla="*/ 139 w 357"/>
                <a:gd name="T95" fmla="*/ 47 h 350"/>
                <a:gd name="T96" fmla="*/ 180 w 357"/>
                <a:gd name="T97" fmla="*/ 27 h 350"/>
                <a:gd name="T98" fmla="*/ 206 w 357"/>
                <a:gd name="T99" fmla="*/ 18 h 350"/>
                <a:gd name="T100" fmla="*/ 234 w 357"/>
                <a:gd name="T101" fmla="*/ 11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7" h="350">
                  <a:moveTo>
                    <a:pt x="340" y="341"/>
                  </a:moveTo>
                  <a:lnTo>
                    <a:pt x="351" y="333"/>
                  </a:lnTo>
                  <a:lnTo>
                    <a:pt x="357" y="341"/>
                  </a:lnTo>
                  <a:lnTo>
                    <a:pt x="356" y="350"/>
                  </a:lnTo>
                  <a:lnTo>
                    <a:pt x="356" y="350"/>
                  </a:lnTo>
                  <a:lnTo>
                    <a:pt x="347" y="342"/>
                  </a:lnTo>
                  <a:lnTo>
                    <a:pt x="340" y="341"/>
                  </a:lnTo>
                  <a:close/>
                  <a:moveTo>
                    <a:pt x="234" y="11"/>
                  </a:moveTo>
                  <a:lnTo>
                    <a:pt x="248" y="3"/>
                  </a:lnTo>
                  <a:lnTo>
                    <a:pt x="251" y="8"/>
                  </a:lnTo>
                  <a:lnTo>
                    <a:pt x="261" y="7"/>
                  </a:lnTo>
                  <a:lnTo>
                    <a:pt x="266" y="10"/>
                  </a:lnTo>
                  <a:lnTo>
                    <a:pt x="267" y="21"/>
                  </a:lnTo>
                  <a:lnTo>
                    <a:pt x="280" y="33"/>
                  </a:lnTo>
                  <a:lnTo>
                    <a:pt x="306" y="37"/>
                  </a:lnTo>
                  <a:lnTo>
                    <a:pt x="313" y="29"/>
                  </a:lnTo>
                  <a:lnTo>
                    <a:pt x="323" y="35"/>
                  </a:lnTo>
                  <a:lnTo>
                    <a:pt x="323" y="35"/>
                  </a:lnTo>
                  <a:lnTo>
                    <a:pt x="321" y="50"/>
                  </a:lnTo>
                  <a:lnTo>
                    <a:pt x="311" y="63"/>
                  </a:lnTo>
                  <a:lnTo>
                    <a:pt x="306" y="63"/>
                  </a:lnTo>
                  <a:lnTo>
                    <a:pt x="304" y="72"/>
                  </a:lnTo>
                  <a:lnTo>
                    <a:pt x="297" y="74"/>
                  </a:lnTo>
                  <a:lnTo>
                    <a:pt x="295" y="79"/>
                  </a:lnTo>
                  <a:lnTo>
                    <a:pt x="297" y="94"/>
                  </a:lnTo>
                  <a:lnTo>
                    <a:pt x="302" y="94"/>
                  </a:lnTo>
                  <a:lnTo>
                    <a:pt x="303" y="100"/>
                  </a:lnTo>
                  <a:lnTo>
                    <a:pt x="299" y="103"/>
                  </a:lnTo>
                  <a:lnTo>
                    <a:pt x="309" y="114"/>
                  </a:lnTo>
                  <a:lnTo>
                    <a:pt x="305" y="117"/>
                  </a:lnTo>
                  <a:lnTo>
                    <a:pt x="307" y="124"/>
                  </a:lnTo>
                  <a:lnTo>
                    <a:pt x="302" y="126"/>
                  </a:lnTo>
                  <a:lnTo>
                    <a:pt x="308" y="129"/>
                  </a:lnTo>
                  <a:lnTo>
                    <a:pt x="309" y="136"/>
                  </a:lnTo>
                  <a:lnTo>
                    <a:pt x="303" y="149"/>
                  </a:lnTo>
                  <a:lnTo>
                    <a:pt x="311" y="155"/>
                  </a:lnTo>
                  <a:lnTo>
                    <a:pt x="312" y="163"/>
                  </a:lnTo>
                  <a:lnTo>
                    <a:pt x="318" y="169"/>
                  </a:lnTo>
                  <a:lnTo>
                    <a:pt x="316" y="185"/>
                  </a:lnTo>
                  <a:lnTo>
                    <a:pt x="321" y="191"/>
                  </a:lnTo>
                  <a:lnTo>
                    <a:pt x="320" y="199"/>
                  </a:lnTo>
                  <a:lnTo>
                    <a:pt x="330" y="199"/>
                  </a:lnTo>
                  <a:lnTo>
                    <a:pt x="339" y="193"/>
                  </a:lnTo>
                  <a:lnTo>
                    <a:pt x="327" y="216"/>
                  </a:lnTo>
                  <a:lnTo>
                    <a:pt x="313" y="224"/>
                  </a:lnTo>
                  <a:lnTo>
                    <a:pt x="309" y="223"/>
                  </a:lnTo>
                  <a:lnTo>
                    <a:pt x="318" y="250"/>
                  </a:lnTo>
                  <a:lnTo>
                    <a:pt x="318" y="250"/>
                  </a:lnTo>
                  <a:lnTo>
                    <a:pt x="311" y="266"/>
                  </a:lnTo>
                  <a:lnTo>
                    <a:pt x="316" y="286"/>
                  </a:lnTo>
                  <a:lnTo>
                    <a:pt x="314" y="299"/>
                  </a:lnTo>
                  <a:lnTo>
                    <a:pt x="321" y="307"/>
                  </a:lnTo>
                  <a:lnTo>
                    <a:pt x="319" y="323"/>
                  </a:lnTo>
                  <a:lnTo>
                    <a:pt x="319" y="323"/>
                  </a:lnTo>
                  <a:lnTo>
                    <a:pt x="311" y="325"/>
                  </a:lnTo>
                  <a:lnTo>
                    <a:pt x="296" y="320"/>
                  </a:lnTo>
                  <a:lnTo>
                    <a:pt x="277" y="272"/>
                  </a:lnTo>
                  <a:lnTo>
                    <a:pt x="273" y="253"/>
                  </a:lnTo>
                  <a:lnTo>
                    <a:pt x="266" y="244"/>
                  </a:lnTo>
                  <a:lnTo>
                    <a:pt x="267" y="235"/>
                  </a:lnTo>
                  <a:lnTo>
                    <a:pt x="249" y="225"/>
                  </a:lnTo>
                  <a:lnTo>
                    <a:pt x="245" y="226"/>
                  </a:lnTo>
                  <a:lnTo>
                    <a:pt x="241" y="235"/>
                  </a:lnTo>
                  <a:lnTo>
                    <a:pt x="235" y="234"/>
                  </a:lnTo>
                  <a:lnTo>
                    <a:pt x="231" y="249"/>
                  </a:lnTo>
                  <a:lnTo>
                    <a:pt x="224" y="255"/>
                  </a:lnTo>
                  <a:lnTo>
                    <a:pt x="224" y="266"/>
                  </a:lnTo>
                  <a:lnTo>
                    <a:pt x="216" y="269"/>
                  </a:lnTo>
                  <a:lnTo>
                    <a:pt x="211" y="269"/>
                  </a:lnTo>
                  <a:lnTo>
                    <a:pt x="202" y="258"/>
                  </a:lnTo>
                  <a:lnTo>
                    <a:pt x="211" y="257"/>
                  </a:lnTo>
                  <a:lnTo>
                    <a:pt x="210" y="248"/>
                  </a:lnTo>
                  <a:lnTo>
                    <a:pt x="188" y="255"/>
                  </a:lnTo>
                  <a:lnTo>
                    <a:pt x="180" y="253"/>
                  </a:lnTo>
                  <a:lnTo>
                    <a:pt x="176" y="243"/>
                  </a:lnTo>
                  <a:lnTo>
                    <a:pt x="171" y="241"/>
                  </a:lnTo>
                  <a:lnTo>
                    <a:pt x="164" y="246"/>
                  </a:lnTo>
                  <a:lnTo>
                    <a:pt x="156" y="246"/>
                  </a:lnTo>
                  <a:lnTo>
                    <a:pt x="159" y="252"/>
                  </a:lnTo>
                  <a:lnTo>
                    <a:pt x="144" y="256"/>
                  </a:lnTo>
                  <a:lnTo>
                    <a:pt x="138" y="254"/>
                  </a:lnTo>
                  <a:lnTo>
                    <a:pt x="138" y="244"/>
                  </a:lnTo>
                  <a:lnTo>
                    <a:pt x="128" y="229"/>
                  </a:lnTo>
                  <a:lnTo>
                    <a:pt x="123" y="233"/>
                  </a:lnTo>
                  <a:lnTo>
                    <a:pt x="107" y="233"/>
                  </a:lnTo>
                  <a:lnTo>
                    <a:pt x="113" y="247"/>
                  </a:lnTo>
                  <a:lnTo>
                    <a:pt x="100" y="259"/>
                  </a:lnTo>
                  <a:lnTo>
                    <a:pt x="89" y="254"/>
                  </a:lnTo>
                  <a:lnTo>
                    <a:pt x="64" y="261"/>
                  </a:lnTo>
                  <a:lnTo>
                    <a:pt x="53" y="257"/>
                  </a:lnTo>
                  <a:lnTo>
                    <a:pt x="53" y="257"/>
                  </a:lnTo>
                  <a:lnTo>
                    <a:pt x="51" y="238"/>
                  </a:lnTo>
                  <a:lnTo>
                    <a:pt x="51" y="238"/>
                  </a:lnTo>
                  <a:lnTo>
                    <a:pt x="58" y="234"/>
                  </a:lnTo>
                  <a:lnTo>
                    <a:pt x="67" y="211"/>
                  </a:lnTo>
                  <a:lnTo>
                    <a:pt x="80" y="209"/>
                  </a:lnTo>
                  <a:lnTo>
                    <a:pt x="88" y="187"/>
                  </a:lnTo>
                  <a:lnTo>
                    <a:pt x="94" y="193"/>
                  </a:lnTo>
                  <a:lnTo>
                    <a:pt x="106" y="194"/>
                  </a:lnTo>
                  <a:lnTo>
                    <a:pt x="107" y="204"/>
                  </a:lnTo>
                  <a:lnTo>
                    <a:pt x="133" y="191"/>
                  </a:lnTo>
                  <a:lnTo>
                    <a:pt x="135" y="178"/>
                  </a:lnTo>
                  <a:lnTo>
                    <a:pt x="143" y="170"/>
                  </a:lnTo>
                  <a:lnTo>
                    <a:pt x="143" y="151"/>
                  </a:lnTo>
                  <a:lnTo>
                    <a:pt x="137" y="151"/>
                  </a:lnTo>
                  <a:lnTo>
                    <a:pt x="135" y="142"/>
                  </a:lnTo>
                  <a:lnTo>
                    <a:pt x="113" y="133"/>
                  </a:lnTo>
                  <a:lnTo>
                    <a:pt x="113" y="133"/>
                  </a:lnTo>
                  <a:lnTo>
                    <a:pt x="113" y="133"/>
                  </a:lnTo>
                  <a:lnTo>
                    <a:pt x="113" y="133"/>
                  </a:lnTo>
                  <a:lnTo>
                    <a:pt x="122" y="129"/>
                  </a:lnTo>
                  <a:lnTo>
                    <a:pt x="124" y="133"/>
                  </a:lnTo>
                  <a:lnTo>
                    <a:pt x="125" y="128"/>
                  </a:lnTo>
                  <a:lnTo>
                    <a:pt x="119" y="109"/>
                  </a:lnTo>
                  <a:lnTo>
                    <a:pt x="116" y="106"/>
                  </a:lnTo>
                  <a:lnTo>
                    <a:pt x="111" y="111"/>
                  </a:lnTo>
                  <a:lnTo>
                    <a:pt x="111" y="111"/>
                  </a:lnTo>
                  <a:lnTo>
                    <a:pt x="108" y="106"/>
                  </a:lnTo>
                  <a:lnTo>
                    <a:pt x="103" y="106"/>
                  </a:lnTo>
                  <a:lnTo>
                    <a:pt x="105" y="91"/>
                  </a:lnTo>
                  <a:lnTo>
                    <a:pt x="87" y="91"/>
                  </a:lnTo>
                  <a:lnTo>
                    <a:pt x="82" y="77"/>
                  </a:lnTo>
                  <a:lnTo>
                    <a:pt x="73" y="72"/>
                  </a:lnTo>
                  <a:lnTo>
                    <a:pt x="74" y="66"/>
                  </a:lnTo>
                  <a:lnTo>
                    <a:pt x="68" y="68"/>
                  </a:lnTo>
                  <a:lnTo>
                    <a:pt x="64" y="58"/>
                  </a:lnTo>
                  <a:lnTo>
                    <a:pt x="54" y="58"/>
                  </a:lnTo>
                  <a:lnTo>
                    <a:pt x="52" y="71"/>
                  </a:lnTo>
                  <a:lnTo>
                    <a:pt x="42" y="83"/>
                  </a:lnTo>
                  <a:lnTo>
                    <a:pt x="34" y="85"/>
                  </a:lnTo>
                  <a:lnTo>
                    <a:pt x="34" y="68"/>
                  </a:lnTo>
                  <a:lnTo>
                    <a:pt x="12" y="62"/>
                  </a:lnTo>
                  <a:lnTo>
                    <a:pt x="11" y="59"/>
                  </a:lnTo>
                  <a:lnTo>
                    <a:pt x="0" y="54"/>
                  </a:lnTo>
                  <a:lnTo>
                    <a:pt x="0" y="54"/>
                  </a:lnTo>
                  <a:lnTo>
                    <a:pt x="36" y="43"/>
                  </a:lnTo>
                  <a:lnTo>
                    <a:pt x="49" y="22"/>
                  </a:lnTo>
                  <a:lnTo>
                    <a:pt x="57" y="26"/>
                  </a:lnTo>
                  <a:lnTo>
                    <a:pt x="80" y="22"/>
                  </a:lnTo>
                  <a:lnTo>
                    <a:pt x="88" y="33"/>
                  </a:lnTo>
                  <a:lnTo>
                    <a:pt x="90" y="47"/>
                  </a:lnTo>
                  <a:lnTo>
                    <a:pt x="104" y="52"/>
                  </a:lnTo>
                  <a:lnTo>
                    <a:pt x="111" y="43"/>
                  </a:lnTo>
                  <a:lnTo>
                    <a:pt x="139" y="47"/>
                  </a:lnTo>
                  <a:lnTo>
                    <a:pt x="161" y="38"/>
                  </a:lnTo>
                  <a:lnTo>
                    <a:pt x="171" y="43"/>
                  </a:lnTo>
                  <a:lnTo>
                    <a:pt x="180" y="27"/>
                  </a:lnTo>
                  <a:lnTo>
                    <a:pt x="192" y="25"/>
                  </a:lnTo>
                  <a:lnTo>
                    <a:pt x="198" y="17"/>
                  </a:lnTo>
                  <a:lnTo>
                    <a:pt x="206" y="18"/>
                  </a:lnTo>
                  <a:lnTo>
                    <a:pt x="223" y="0"/>
                  </a:lnTo>
                  <a:lnTo>
                    <a:pt x="230" y="2"/>
                  </a:lnTo>
                  <a:lnTo>
                    <a:pt x="234"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4" name="Freeform 6">
              <a:extLst>
                <a:ext uri="{FF2B5EF4-FFF2-40B4-BE49-F238E27FC236}">
                  <a16:creationId xmlns:a16="http://schemas.microsoft.com/office/drawing/2014/main" id="{B31CB4C3-DDEA-4F6A-AAF6-527D22F83CDA}"/>
                </a:ext>
              </a:extLst>
            </p:cNvPr>
            <p:cNvSpPr>
              <a:spLocks noEditPoints="1"/>
            </p:cNvSpPr>
            <p:nvPr/>
          </p:nvSpPr>
          <p:spPr bwMode="auto">
            <a:xfrm>
              <a:off x="7192963" y="2771776"/>
              <a:ext cx="223838" cy="219075"/>
            </a:xfrm>
            <a:custGeom>
              <a:avLst/>
              <a:gdLst>
                <a:gd name="T0" fmla="*/ 14 w 141"/>
                <a:gd name="T1" fmla="*/ 126 h 138"/>
                <a:gd name="T2" fmla="*/ 1 w 141"/>
                <a:gd name="T3" fmla="*/ 99 h 138"/>
                <a:gd name="T4" fmla="*/ 4 w 141"/>
                <a:gd name="T5" fmla="*/ 88 h 138"/>
                <a:gd name="T6" fmla="*/ 0 w 141"/>
                <a:gd name="T7" fmla="*/ 79 h 138"/>
                <a:gd name="T8" fmla="*/ 16 w 141"/>
                <a:gd name="T9" fmla="*/ 63 h 138"/>
                <a:gd name="T10" fmla="*/ 16 w 141"/>
                <a:gd name="T11" fmla="*/ 58 h 138"/>
                <a:gd name="T12" fmla="*/ 25 w 141"/>
                <a:gd name="T13" fmla="*/ 55 h 138"/>
                <a:gd name="T14" fmla="*/ 19 w 141"/>
                <a:gd name="T15" fmla="*/ 38 h 138"/>
                <a:gd name="T16" fmla="*/ 32 w 141"/>
                <a:gd name="T17" fmla="*/ 36 h 138"/>
                <a:gd name="T18" fmla="*/ 32 w 141"/>
                <a:gd name="T19" fmla="*/ 39 h 138"/>
                <a:gd name="T20" fmla="*/ 39 w 141"/>
                <a:gd name="T21" fmla="*/ 40 h 138"/>
                <a:gd name="T22" fmla="*/ 47 w 141"/>
                <a:gd name="T23" fmla="*/ 47 h 138"/>
                <a:gd name="T24" fmla="*/ 55 w 141"/>
                <a:gd name="T25" fmla="*/ 46 h 138"/>
                <a:gd name="T26" fmla="*/ 59 w 141"/>
                <a:gd name="T27" fmla="*/ 55 h 138"/>
                <a:gd name="T28" fmla="*/ 71 w 141"/>
                <a:gd name="T29" fmla="*/ 62 h 138"/>
                <a:gd name="T30" fmla="*/ 88 w 141"/>
                <a:gd name="T31" fmla="*/ 62 h 138"/>
                <a:gd name="T32" fmla="*/ 88 w 141"/>
                <a:gd name="T33" fmla="*/ 62 h 138"/>
                <a:gd name="T34" fmla="*/ 81 w 141"/>
                <a:gd name="T35" fmla="*/ 102 h 138"/>
                <a:gd name="T36" fmla="*/ 69 w 141"/>
                <a:gd name="T37" fmla="*/ 118 h 138"/>
                <a:gd name="T38" fmla="*/ 59 w 141"/>
                <a:gd name="T39" fmla="*/ 127 h 138"/>
                <a:gd name="T40" fmla="*/ 33 w 141"/>
                <a:gd name="T41" fmla="*/ 138 h 138"/>
                <a:gd name="T42" fmla="*/ 14 w 141"/>
                <a:gd name="T43" fmla="*/ 126 h 138"/>
                <a:gd name="T44" fmla="*/ 91 w 141"/>
                <a:gd name="T45" fmla="*/ 29 h 138"/>
                <a:gd name="T46" fmla="*/ 92 w 141"/>
                <a:gd name="T47" fmla="*/ 24 h 138"/>
                <a:gd name="T48" fmla="*/ 102 w 141"/>
                <a:gd name="T49" fmla="*/ 19 h 138"/>
                <a:gd name="T50" fmla="*/ 98 w 141"/>
                <a:gd name="T51" fmla="*/ 16 h 138"/>
                <a:gd name="T52" fmla="*/ 99 w 141"/>
                <a:gd name="T53" fmla="*/ 11 h 138"/>
                <a:gd name="T54" fmla="*/ 106 w 141"/>
                <a:gd name="T55" fmla="*/ 4 h 138"/>
                <a:gd name="T56" fmla="*/ 113 w 141"/>
                <a:gd name="T57" fmla="*/ 8 h 138"/>
                <a:gd name="T58" fmla="*/ 117 w 141"/>
                <a:gd name="T59" fmla="*/ 0 h 138"/>
                <a:gd name="T60" fmla="*/ 123 w 141"/>
                <a:gd name="T61" fmla="*/ 3 h 138"/>
                <a:gd name="T62" fmla="*/ 141 w 141"/>
                <a:gd name="T63" fmla="*/ 0 h 138"/>
                <a:gd name="T64" fmla="*/ 141 w 141"/>
                <a:gd name="T65" fmla="*/ 0 h 138"/>
                <a:gd name="T66" fmla="*/ 128 w 141"/>
                <a:gd name="T67" fmla="*/ 8 h 138"/>
                <a:gd name="T68" fmla="*/ 135 w 141"/>
                <a:gd name="T69" fmla="*/ 16 h 138"/>
                <a:gd name="T70" fmla="*/ 124 w 141"/>
                <a:gd name="T71" fmla="*/ 19 h 138"/>
                <a:gd name="T72" fmla="*/ 108 w 141"/>
                <a:gd name="T73" fmla="*/ 31 h 138"/>
                <a:gd name="T74" fmla="*/ 107 w 141"/>
                <a:gd name="T75" fmla="*/ 26 h 138"/>
                <a:gd name="T76" fmla="*/ 91 w 141"/>
                <a:gd name="T77" fmla="*/ 2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38">
                  <a:moveTo>
                    <a:pt x="14" y="126"/>
                  </a:moveTo>
                  <a:lnTo>
                    <a:pt x="1" y="99"/>
                  </a:lnTo>
                  <a:lnTo>
                    <a:pt x="4" y="88"/>
                  </a:lnTo>
                  <a:lnTo>
                    <a:pt x="0" y="79"/>
                  </a:lnTo>
                  <a:lnTo>
                    <a:pt x="16" y="63"/>
                  </a:lnTo>
                  <a:lnTo>
                    <a:pt x="16" y="58"/>
                  </a:lnTo>
                  <a:lnTo>
                    <a:pt x="25" y="55"/>
                  </a:lnTo>
                  <a:lnTo>
                    <a:pt x="19" y="38"/>
                  </a:lnTo>
                  <a:lnTo>
                    <a:pt x="32" y="36"/>
                  </a:lnTo>
                  <a:lnTo>
                    <a:pt x="32" y="39"/>
                  </a:lnTo>
                  <a:lnTo>
                    <a:pt x="39" y="40"/>
                  </a:lnTo>
                  <a:lnTo>
                    <a:pt x="47" y="47"/>
                  </a:lnTo>
                  <a:lnTo>
                    <a:pt x="55" y="46"/>
                  </a:lnTo>
                  <a:lnTo>
                    <a:pt x="59" y="55"/>
                  </a:lnTo>
                  <a:lnTo>
                    <a:pt x="71" y="62"/>
                  </a:lnTo>
                  <a:lnTo>
                    <a:pt x="88" y="62"/>
                  </a:lnTo>
                  <a:lnTo>
                    <a:pt x="88" y="62"/>
                  </a:lnTo>
                  <a:lnTo>
                    <a:pt x="81" y="102"/>
                  </a:lnTo>
                  <a:lnTo>
                    <a:pt x="69" y="118"/>
                  </a:lnTo>
                  <a:lnTo>
                    <a:pt x="59" y="127"/>
                  </a:lnTo>
                  <a:lnTo>
                    <a:pt x="33" y="138"/>
                  </a:lnTo>
                  <a:lnTo>
                    <a:pt x="14" y="126"/>
                  </a:lnTo>
                  <a:close/>
                  <a:moveTo>
                    <a:pt x="91" y="29"/>
                  </a:moveTo>
                  <a:lnTo>
                    <a:pt x="92" y="24"/>
                  </a:lnTo>
                  <a:lnTo>
                    <a:pt x="102" y="19"/>
                  </a:lnTo>
                  <a:lnTo>
                    <a:pt x="98" y="16"/>
                  </a:lnTo>
                  <a:lnTo>
                    <a:pt x="99" y="11"/>
                  </a:lnTo>
                  <a:lnTo>
                    <a:pt x="106" y="4"/>
                  </a:lnTo>
                  <a:lnTo>
                    <a:pt x="113" y="8"/>
                  </a:lnTo>
                  <a:lnTo>
                    <a:pt x="117" y="0"/>
                  </a:lnTo>
                  <a:lnTo>
                    <a:pt x="123" y="3"/>
                  </a:lnTo>
                  <a:lnTo>
                    <a:pt x="141" y="0"/>
                  </a:lnTo>
                  <a:lnTo>
                    <a:pt x="141" y="0"/>
                  </a:lnTo>
                  <a:lnTo>
                    <a:pt x="128" y="8"/>
                  </a:lnTo>
                  <a:lnTo>
                    <a:pt x="135" y="16"/>
                  </a:lnTo>
                  <a:lnTo>
                    <a:pt x="124" y="19"/>
                  </a:lnTo>
                  <a:lnTo>
                    <a:pt x="108" y="31"/>
                  </a:lnTo>
                  <a:lnTo>
                    <a:pt x="107" y="26"/>
                  </a:lnTo>
                  <a:lnTo>
                    <a:pt x="91" y="2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5" name="Freeform 7">
              <a:extLst>
                <a:ext uri="{FF2B5EF4-FFF2-40B4-BE49-F238E27FC236}">
                  <a16:creationId xmlns:a16="http://schemas.microsoft.com/office/drawing/2014/main" id="{273FF8A9-4080-447B-8FBA-C4B0F19EC41D}"/>
                </a:ext>
              </a:extLst>
            </p:cNvPr>
            <p:cNvSpPr>
              <a:spLocks/>
            </p:cNvSpPr>
            <p:nvPr/>
          </p:nvSpPr>
          <p:spPr bwMode="auto">
            <a:xfrm>
              <a:off x="7105650" y="2740026"/>
              <a:ext cx="320675" cy="238125"/>
            </a:xfrm>
            <a:custGeom>
              <a:avLst/>
              <a:gdLst>
                <a:gd name="T0" fmla="*/ 69 w 202"/>
                <a:gd name="T1" fmla="*/ 146 h 150"/>
                <a:gd name="T2" fmla="*/ 60 w 202"/>
                <a:gd name="T3" fmla="*/ 150 h 150"/>
                <a:gd name="T4" fmla="*/ 54 w 202"/>
                <a:gd name="T5" fmla="*/ 142 h 150"/>
                <a:gd name="T6" fmla="*/ 49 w 202"/>
                <a:gd name="T7" fmla="*/ 143 h 150"/>
                <a:gd name="T8" fmla="*/ 38 w 202"/>
                <a:gd name="T9" fmla="*/ 134 h 150"/>
                <a:gd name="T10" fmla="*/ 31 w 202"/>
                <a:gd name="T11" fmla="*/ 139 h 150"/>
                <a:gd name="T12" fmla="*/ 22 w 202"/>
                <a:gd name="T13" fmla="*/ 138 h 150"/>
                <a:gd name="T14" fmla="*/ 7 w 202"/>
                <a:gd name="T15" fmla="*/ 130 h 150"/>
                <a:gd name="T16" fmla="*/ 15 w 202"/>
                <a:gd name="T17" fmla="*/ 119 h 150"/>
                <a:gd name="T18" fmla="*/ 9 w 202"/>
                <a:gd name="T19" fmla="*/ 100 h 150"/>
                <a:gd name="T20" fmla="*/ 20 w 202"/>
                <a:gd name="T21" fmla="*/ 92 h 150"/>
                <a:gd name="T22" fmla="*/ 15 w 202"/>
                <a:gd name="T23" fmla="*/ 85 h 150"/>
                <a:gd name="T24" fmla="*/ 7 w 202"/>
                <a:gd name="T25" fmla="*/ 87 h 150"/>
                <a:gd name="T26" fmla="*/ 4 w 202"/>
                <a:gd name="T27" fmla="*/ 82 h 150"/>
                <a:gd name="T28" fmla="*/ 8 w 202"/>
                <a:gd name="T29" fmla="*/ 76 h 150"/>
                <a:gd name="T30" fmla="*/ 3 w 202"/>
                <a:gd name="T31" fmla="*/ 78 h 150"/>
                <a:gd name="T32" fmla="*/ 0 w 202"/>
                <a:gd name="T33" fmla="*/ 72 h 150"/>
                <a:gd name="T34" fmla="*/ 10 w 202"/>
                <a:gd name="T35" fmla="*/ 70 h 150"/>
                <a:gd name="T36" fmla="*/ 18 w 202"/>
                <a:gd name="T37" fmla="*/ 48 h 150"/>
                <a:gd name="T38" fmla="*/ 35 w 202"/>
                <a:gd name="T39" fmla="*/ 45 h 150"/>
                <a:gd name="T40" fmla="*/ 51 w 202"/>
                <a:gd name="T41" fmla="*/ 50 h 150"/>
                <a:gd name="T42" fmla="*/ 83 w 202"/>
                <a:gd name="T43" fmla="*/ 41 h 150"/>
                <a:gd name="T44" fmla="*/ 93 w 202"/>
                <a:gd name="T45" fmla="*/ 45 h 150"/>
                <a:gd name="T46" fmla="*/ 101 w 202"/>
                <a:gd name="T47" fmla="*/ 44 h 150"/>
                <a:gd name="T48" fmla="*/ 111 w 202"/>
                <a:gd name="T49" fmla="*/ 37 h 150"/>
                <a:gd name="T50" fmla="*/ 113 w 202"/>
                <a:gd name="T51" fmla="*/ 23 h 150"/>
                <a:gd name="T52" fmla="*/ 121 w 202"/>
                <a:gd name="T53" fmla="*/ 25 h 150"/>
                <a:gd name="T54" fmla="*/ 157 w 202"/>
                <a:gd name="T55" fmla="*/ 9 h 150"/>
                <a:gd name="T56" fmla="*/ 155 w 202"/>
                <a:gd name="T57" fmla="*/ 4 h 150"/>
                <a:gd name="T58" fmla="*/ 158 w 202"/>
                <a:gd name="T59" fmla="*/ 0 h 150"/>
                <a:gd name="T60" fmla="*/ 186 w 202"/>
                <a:gd name="T61" fmla="*/ 7 h 150"/>
                <a:gd name="T62" fmla="*/ 202 w 202"/>
                <a:gd name="T63" fmla="*/ 16 h 150"/>
                <a:gd name="T64" fmla="*/ 196 w 202"/>
                <a:gd name="T65" fmla="*/ 20 h 150"/>
                <a:gd name="T66" fmla="*/ 196 w 202"/>
                <a:gd name="T67" fmla="*/ 20 h 150"/>
                <a:gd name="T68" fmla="*/ 178 w 202"/>
                <a:gd name="T69" fmla="*/ 23 h 150"/>
                <a:gd name="T70" fmla="*/ 172 w 202"/>
                <a:gd name="T71" fmla="*/ 20 h 150"/>
                <a:gd name="T72" fmla="*/ 168 w 202"/>
                <a:gd name="T73" fmla="*/ 28 h 150"/>
                <a:gd name="T74" fmla="*/ 161 w 202"/>
                <a:gd name="T75" fmla="*/ 24 h 150"/>
                <a:gd name="T76" fmla="*/ 154 w 202"/>
                <a:gd name="T77" fmla="*/ 31 h 150"/>
                <a:gd name="T78" fmla="*/ 153 w 202"/>
                <a:gd name="T79" fmla="*/ 36 h 150"/>
                <a:gd name="T80" fmla="*/ 157 w 202"/>
                <a:gd name="T81" fmla="*/ 39 h 150"/>
                <a:gd name="T82" fmla="*/ 147 w 202"/>
                <a:gd name="T83" fmla="*/ 44 h 150"/>
                <a:gd name="T84" fmla="*/ 146 w 202"/>
                <a:gd name="T85" fmla="*/ 49 h 150"/>
                <a:gd name="T86" fmla="*/ 146 w 202"/>
                <a:gd name="T87" fmla="*/ 49 h 150"/>
                <a:gd name="T88" fmla="*/ 142 w 202"/>
                <a:gd name="T89" fmla="*/ 66 h 150"/>
                <a:gd name="T90" fmla="*/ 143 w 202"/>
                <a:gd name="T91" fmla="*/ 82 h 150"/>
                <a:gd name="T92" fmla="*/ 143 w 202"/>
                <a:gd name="T93" fmla="*/ 82 h 150"/>
                <a:gd name="T94" fmla="*/ 126 w 202"/>
                <a:gd name="T95" fmla="*/ 82 h 150"/>
                <a:gd name="T96" fmla="*/ 114 w 202"/>
                <a:gd name="T97" fmla="*/ 75 h 150"/>
                <a:gd name="T98" fmla="*/ 110 w 202"/>
                <a:gd name="T99" fmla="*/ 66 h 150"/>
                <a:gd name="T100" fmla="*/ 102 w 202"/>
                <a:gd name="T101" fmla="*/ 67 h 150"/>
                <a:gd name="T102" fmla="*/ 94 w 202"/>
                <a:gd name="T103" fmla="*/ 59 h 150"/>
                <a:gd name="T104" fmla="*/ 87 w 202"/>
                <a:gd name="T105" fmla="*/ 59 h 150"/>
                <a:gd name="T106" fmla="*/ 86 w 202"/>
                <a:gd name="T107" fmla="*/ 55 h 150"/>
                <a:gd name="T108" fmla="*/ 74 w 202"/>
                <a:gd name="T109" fmla="*/ 58 h 150"/>
                <a:gd name="T110" fmla="*/ 80 w 202"/>
                <a:gd name="T111" fmla="*/ 75 h 150"/>
                <a:gd name="T112" fmla="*/ 70 w 202"/>
                <a:gd name="T113" fmla="*/ 78 h 150"/>
                <a:gd name="T114" fmla="*/ 71 w 202"/>
                <a:gd name="T115" fmla="*/ 83 h 150"/>
                <a:gd name="T116" fmla="*/ 55 w 202"/>
                <a:gd name="T117" fmla="*/ 99 h 150"/>
                <a:gd name="T118" fmla="*/ 59 w 202"/>
                <a:gd name="T119" fmla="*/ 108 h 150"/>
                <a:gd name="T120" fmla="*/ 56 w 202"/>
                <a:gd name="T121" fmla="*/ 119 h 150"/>
                <a:gd name="T122" fmla="*/ 69 w 202"/>
                <a:gd name="T123" fmla="*/ 14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50">
                  <a:moveTo>
                    <a:pt x="69" y="146"/>
                  </a:moveTo>
                  <a:lnTo>
                    <a:pt x="60" y="150"/>
                  </a:lnTo>
                  <a:lnTo>
                    <a:pt x="54" y="142"/>
                  </a:lnTo>
                  <a:lnTo>
                    <a:pt x="49" y="143"/>
                  </a:lnTo>
                  <a:lnTo>
                    <a:pt x="38" y="134"/>
                  </a:lnTo>
                  <a:lnTo>
                    <a:pt x="31" y="139"/>
                  </a:lnTo>
                  <a:lnTo>
                    <a:pt x="22" y="138"/>
                  </a:lnTo>
                  <a:lnTo>
                    <a:pt x="7" y="130"/>
                  </a:lnTo>
                  <a:lnTo>
                    <a:pt x="15" y="119"/>
                  </a:lnTo>
                  <a:lnTo>
                    <a:pt x="9" y="100"/>
                  </a:lnTo>
                  <a:lnTo>
                    <a:pt x="20" y="92"/>
                  </a:lnTo>
                  <a:lnTo>
                    <a:pt x="15" y="85"/>
                  </a:lnTo>
                  <a:lnTo>
                    <a:pt x="7" y="87"/>
                  </a:lnTo>
                  <a:lnTo>
                    <a:pt x="4" y="82"/>
                  </a:lnTo>
                  <a:lnTo>
                    <a:pt x="8" y="76"/>
                  </a:lnTo>
                  <a:lnTo>
                    <a:pt x="3" y="78"/>
                  </a:lnTo>
                  <a:lnTo>
                    <a:pt x="0" y="72"/>
                  </a:lnTo>
                  <a:lnTo>
                    <a:pt x="10" y="70"/>
                  </a:lnTo>
                  <a:lnTo>
                    <a:pt x="18" y="48"/>
                  </a:lnTo>
                  <a:lnTo>
                    <a:pt x="35" y="45"/>
                  </a:lnTo>
                  <a:lnTo>
                    <a:pt x="51" y="50"/>
                  </a:lnTo>
                  <a:lnTo>
                    <a:pt x="83" y="41"/>
                  </a:lnTo>
                  <a:lnTo>
                    <a:pt x="93" y="45"/>
                  </a:lnTo>
                  <a:lnTo>
                    <a:pt x="101" y="44"/>
                  </a:lnTo>
                  <a:lnTo>
                    <a:pt x="111" y="37"/>
                  </a:lnTo>
                  <a:lnTo>
                    <a:pt x="113" y="23"/>
                  </a:lnTo>
                  <a:lnTo>
                    <a:pt x="121" y="25"/>
                  </a:lnTo>
                  <a:lnTo>
                    <a:pt x="157" y="9"/>
                  </a:lnTo>
                  <a:lnTo>
                    <a:pt x="155" y="4"/>
                  </a:lnTo>
                  <a:lnTo>
                    <a:pt x="158" y="0"/>
                  </a:lnTo>
                  <a:lnTo>
                    <a:pt x="186" y="7"/>
                  </a:lnTo>
                  <a:lnTo>
                    <a:pt x="202" y="16"/>
                  </a:lnTo>
                  <a:lnTo>
                    <a:pt x="196" y="20"/>
                  </a:lnTo>
                  <a:lnTo>
                    <a:pt x="196" y="20"/>
                  </a:lnTo>
                  <a:lnTo>
                    <a:pt x="178" y="23"/>
                  </a:lnTo>
                  <a:lnTo>
                    <a:pt x="172" y="20"/>
                  </a:lnTo>
                  <a:lnTo>
                    <a:pt x="168" y="28"/>
                  </a:lnTo>
                  <a:lnTo>
                    <a:pt x="161" y="24"/>
                  </a:lnTo>
                  <a:lnTo>
                    <a:pt x="154" y="31"/>
                  </a:lnTo>
                  <a:lnTo>
                    <a:pt x="153" y="36"/>
                  </a:lnTo>
                  <a:lnTo>
                    <a:pt x="157" y="39"/>
                  </a:lnTo>
                  <a:lnTo>
                    <a:pt x="147" y="44"/>
                  </a:lnTo>
                  <a:lnTo>
                    <a:pt x="146" y="49"/>
                  </a:lnTo>
                  <a:lnTo>
                    <a:pt x="146" y="49"/>
                  </a:lnTo>
                  <a:lnTo>
                    <a:pt x="142" y="66"/>
                  </a:lnTo>
                  <a:lnTo>
                    <a:pt x="143" y="82"/>
                  </a:lnTo>
                  <a:lnTo>
                    <a:pt x="143" y="82"/>
                  </a:lnTo>
                  <a:lnTo>
                    <a:pt x="126" y="82"/>
                  </a:lnTo>
                  <a:lnTo>
                    <a:pt x="114" y="75"/>
                  </a:lnTo>
                  <a:lnTo>
                    <a:pt x="110" y="66"/>
                  </a:lnTo>
                  <a:lnTo>
                    <a:pt x="102" y="67"/>
                  </a:lnTo>
                  <a:lnTo>
                    <a:pt x="94" y="59"/>
                  </a:lnTo>
                  <a:lnTo>
                    <a:pt x="87" y="59"/>
                  </a:lnTo>
                  <a:lnTo>
                    <a:pt x="86" y="55"/>
                  </a:lnTo>
                  <a:lnTo>
                    <a:pt x="74" y="58"/>
                  </a:lnTo>
                  <a:lnTo>
                    <a:pt x="80" y="75"/>
                  </a:lnTo>
                  <a:lnTo>
                    <a:pt x="70" y="78"/>
                  </a:lnTo>
                  <a:lnTo>
                    <a:pt x="71" y="83"/>
                  </a:lnTo>
                  <a:lnTo>
                    <a:pt x="55" y="99"/>
                  </a:lnTo>
                  <a:lnTo>
                    <a:pt x="59" y="108"/>
                  </a:lnTo>
                  <a:lnTo>
                    <a:pt x="56" y="119"/>
                  </a:lnTo>
                  <a:lnTo>
                    <a:pt x="69" y="14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6" name="Freeform 8">
              <a:extLst>
                <a:ext uri="{FF2B5EF4-FFF2-40B4-BE49-F238E27FC236}">
                  <a16:creationId xmlns:a16="http://schemas.microsoft.com/office/drawing/2014/main" id="{81B8C027-2FDF-40BA-A59B-C638322C0A0B}"/>
                </a:ext>
              </a:extLst>
            </p:cNvPr>
            <p:cNvSpPr>
              <a:spLocks noEditPoints="1"/>
            </p:cNvSpPr>
            <p:nvPr/>
          </p:nvSpPr>
          <p:spPr bwMode="auto">
            <a:xfrm>
              <a:off x="5410200" y="2770188"/>
              <a:ext cx="1160463" cy="1177925"/>
            </a:xfrm>
            <a:custGeom>
              <a:avLst/>
              <a:gdLst>
                <a:gd name="T0" fmla="*/ 105 w 731"/>
                <a:gd name="T1" fmla="*/ 360 h 742"/>
                <a:gd name="T2" fmla="*/ 122 w 731"/>
                <a:gd name="T3" fmla="*/ 351 h 742"/>
                <a:gd name="T4" fmla="*/ 254 w 731"/>
                <a:gd name="T5" fmla="*/ 126 h 742"/>
                <a:gd name="T6" fmla="*/ 236 w 731"/>
                <a:gd name="T7" fmla="*/ 171 h 742"/>
                <a:gd name="T8" fmla="*/ 261 w 731"/>
                <a:gd name="T9" fmla="*/ 173 h 742"/>
                <a:gd name="T10" fmla="*/ 281 w 731"/>
                <a:gd name="T11" fmla="*/ 193 h 742"/>
                <a:gd name="T12" fmla="*/ 248 w 731"/>
                <a:gd name="T13" fmla="*/ 217 h 742"/>
                <a:gd name="T14" fmla="*/ 281 w 731"/>
                <a:gd name="T15" fmla="*/ 239 h 742"/>
                <a:gd name="T16" fmla="*/ 321 w 731"/>
                <a:gd name="T17" fmla="*/ 184 h 742"/>
                <a:gd name="T18" fmla="*/ 371 w 731"/>
                <a:gd name="T19" fmla="*/ 183 h 742"/>
                <a:gd name="T20" fmla="*/ 335 w 731"/>
                <a:gd name="T21" fmla="*/ 118 h 742"/>
                <a:gd name="T22" fmla="*/ 418 w 731"/>
                <a:gd name="T23" fmla="*/ 116 h 742"/>
                <a:gd name="T24" fmla="*/ 445 w 731"/>
                <a:gd name="T25" fmla="*/ 136 h 742"/>
                <a:gd name="T26" fmla="*/ 461 w 731"/>
                <a:gd name="T27" fmla="*/ 216 h 742"/>
                <a:gd name="T28" fmla="*/ 491 w 731"/>
                <a:gd name="T29" fmla="*/ 293 h 742"/>
                <a:gd name="T30" fmla="*/ 482 w 731"/>
                <a:gd name="T31" fmla="*/ 341 h 742"/>
                <a:gd name="T32" fmla="*/ 462 w 731"/>
                <a:gd name="T33" fmla="*/ 387 h 742"/>
                <a:gd name="T34" fmla="*/ 544 w 731"/>
                <a:gd name="T35" fmla="*/ 438 h 742"/>
                <a:gd name="T36" fmla="*/ 609 w 731"/>
                <a:gd name="T37" fmla="*/ 450 h 742"/>
                <a:gd name="T38" fmla="*/ 676 w 731"/>
                <a:gd name="T39" fmla="*/ 442 h 742"/>
                <a:gd name="T40" fmla="*/ 712 w 731"/>
                <a:gd name="T41" fmla="*/ 447 h 742"/>
                <a:gd name="T42" fmla="*/ 724 w 731"/>
                <a:gd name="T43" fmla="*/ 471 h 742"/>
                <a:gd name="T44" fmla="*/ 705 w 731"/>
                <a:gd name="T45" fmla="*/ 501 h 742"/>
                <a:gd name="T46" fmla="*/ 710 w 731"/>
                <a:gd name="T47" fmla="*/ 527 h 742"/>
                <a:gd name="T48" fmla="*/ 682 w 731"/>
                <a:gd name="T49" fmla="*/ 583 h 742"/>
                <a:gd name="T50" fmla="*/ 581 w 731"/>
                <a:gd name="T51" fmla="*/ 605 h 742"/>
                <a:gd name="T52" fmla="*/ 495 w 731"/>
                <a:gd name="T53" fmla="*/ 624 h 742"/>
                <a:gd name="T54" fmla="*/ 342 w 731"/>
                <a:gd name="T55" fmla="*/ 671 h 742"/>
                <a:gd name="T56" fmla="*/ 310 w 731"/>
                <a:gd name="T57" fmla="*/ 710 h 742"/>
                <a:gd name="T58" fmla="*/ 225 w 731"/>
                <a:gd name="T59" fmla="*/ 728 h 742"/>
                <a:gd name="T60" fmla="*/ 183 w 731"/>
                <a:gd name="T61" fmla="*/ 736 h 742"/>
                <a:gd name="T62" fmla="*/ 162 w 731"/>
                <a:gd name="T63" fmla="*/ 720 h 742"/>
                <a:gd name="T64" fmla="*/ 164 w 731"/>
                <a:gd name="T65" fmla="*/ 668 h 742"/>
                <a:gd name="T66" fmla="*/ 177 w 731"/>
                <a:gd name="T67" fmla="*/ 617 h 742"/>
                <a:gd name="T68" fmla="*/ 210 w 731"/>
                <a:gd name="T69" fmla="*/ 568 h 742"/>
                <a:gd name="T70" fmla="*/ 227 w 731"/>
                <a:gd name="T71" fmla="*/ 537 h 742"/>
                <a:gd name="T72" fmla="*/ 223 w 731"/>
                <a:gd name="T73" fmla="*/ 488 h 742"/>
                <a:gd name="T74" fmla="*/ 201 w 731"/>
                <a:gd name="T75" fmla="*/ 434 h 742"/>
                <a:gd name="T76" fmla="*/ 202 w 731"/>
                <a:gd name="T77" fmla="*/ 395 h 742"/>
                <a:gd name="T78" fmla="*/ 224 w 731"/>
                <a:gd name="T79" fmla="*/ 371 h 742"/>
                <a:gd name="T80" fmla="*/ 163 w 731"/>
                <a:gd name="T81" fmla="*/ 365 h 742"/>
                <a:gd name="T82" fmla="*/ 156 w 731"/>
                <a:gd name="T83" fmla="*/ 338 h 742"/>
                <a:gd name="T84" fmla="*/ 134 w 731"/>
                <a:gd name="T85" fmla="*/ 306 h 742"/>
                <a:gd name="T86" fmla="*/ 82 w 731"/>
                <a:gd name="T87" fmla="*/ 310 h 742"/>
                <a:gd name="T88" fmla="*/ 103 w 731"/>
                <a:gd name="T89" fmla="*/ 239 h 742"/>
                <a:gd name="T90" fmla="*/ 77 w 731"/>
                <a:gd name="T91" fmla="*/ 211 h 742"/>
                <a:gd name="T92" fmla="*/ 0 w 731"/>
                <a:gd name="T93" fmla="*/ 186 h 742"/>
                <a:gd name="T94" fmla="*/ 43 w 731"/>
                <a:gd name="T95" fmla="*/ 175 h 742"/>
                <a:gd name="T96" fmla="*/ 90 w 731"/>
                <a:gd name="T97" fmla="*/ 142 h 742"/>
                <a:gd name="T98" fmla="*/ 129 w 731"/>
                <a:gd name="T99" fmla="*/ 123 h 742"/>
                <a:gd name="T100" fmla="*/ 193 w 731"/>
                <a:gd name="T101" fmla="*/ 106 h 742"/>
                <a:gd name="T102" fmla="*/ 163 w 731"/>
                <a:gd name="T103" fmla="*/ 341 h 742"/>
                <a:gd name="T104" fmla="*/ 163 w 731"/>
                <a:gd name="T105" fmla="*/ 341 h 742"/>
                <a:gd name="T106" fmla="*/ 382 w 731"/>
                <a:gd name="T107" fmla="*/ 187 h 742"/>
                <a:gd name="T108" fmla="*/ 325 w 731"/>
                <a:gd name="T109" fmla="*/ 75 h 742"/>
                <a:gd name="T110" fmla="*/ 235 w 731"/>
                <a:gd name="T111" fmla="*/ 17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1" h="742">
                  <a:moveTo>
                    <a:pt x="105" y="360"/>
                  </a:moveTo>
                  <a:lnTo>
                    <a:pt x="110" y="363"/>
                  </a:lnTo>
                  <a:lnTo>
                    <a:pt x="105" y="368"/>
                  </a:lnTo>
                  <a:lnTo>
                    <a:pt x="101" y="366"/>
                  </a:lnTo>
                  <a:lnTo>
                    <a:pt x="101" y="366"/>
                  </a:lnTo>
                  <a:lnTo>
                    <a:pt x="105" y="360"/>
                  </a:lnTo>
                  <a:close/>
                  <a:moveTo>
                    <a:pt x="125" y="350"/>
                  </a:moveTo>
                  <a:lnTo>
                    <a:pt x="126" y="358"/>
                  </a:lnTo>
                  <a:lnTo>
                    <a:pt x="118" y="363"/>
                  </a:lnTo>
                  <a:lnTo>
                    <a:pt x="116" y="353"/>
                  </a:lnTo>
                  <a:lnTo>
                    <a:pt x="122" y="351"/>
                  </a:lnTo>
                  <a:lnTo>
                    <a:pt x="122" y="351"/>
                  </a:lnTo>
                  <a:lnTo>
                    <a:pt x="125" y="350"/>
                  </a:lnTo>
                  <a:close/>
                  <a:moveTo>
                    <a:pt x="319" y="80"/>
                  </a:moveTo>
                  <a:lnTo>
                    <a:pt x="307" y="99"/>
                  </a:lnTo>
                  <a:lnTo>
                    <a:pt x="285" y="106"/>
                  </a:lnTo>
                  <a:lnTo>
                    <a:pt x="277" y="118"/>
                  </a:lnTo>
                  <a:lnTo>
                    <a:pt x="254" y="126"/>
                  </a:lnTo>
                  <a:lnTo>
                    <a:pt x="253" y="135"/>
                  </a:lnTo>
                  <a:lnTo>
                    <a:pt x="228" y="149"/>
                  </a:lnTo>
                  <a:lnTo>
                    <a:pt x="219" y="151"/>
                  </a:lnTo>
                  <a:lnTo>
                    <a:pt x="225" y="168"/>
                  </a:lnTo>
                  <a:lnTo>
                    <a:pt x="230" y="165"/>
                  </a:lnTo>
                  <a:lnTo>
                    <a:pt x="236" y="171"/>
                  </a:lnTo>
                  <a:lnTo>
                    <a:pt x="242" y="185"/>
                  </a:lnTo>
                  <a:lnTo>
                    <a:pt x="238" y="186"/>
                  </a:lnTo>
                  <a:lnTo>
                    <a:pt x="238" y="189"/>
                  </a:lnTo>
                  <a:lnTo>
                    <a:pt x="252" y="188"/>
                  </a:lnTo>
                  <a:lnTo>
                    <a:pt x="261" y="179"/>
                  </a:lnTo>
                  <a:lnTo>
                    <a:pt x="261" y="173"/>
                  </a:lnTo>
                  <a:lnTo>
                    <a:pt x="268" y="175"/>
                  </a:lnTo>
                  <a:lnTo>
                    <a:pt x="268" y="170"/>
                  </a:lnTo>
                  <a:lnTo>
                    <a:pt x="281" y="168"/>
                  </a:lnTo>
                  <a:lnTo>
                    <a:pt x="282" y="180"/>
                  </a:lnTo>
                  <a:lnTo>
                    <a:pt x="290" y="182"/>
                  </a:lnTo>
                  <a:lnTo>
                    <a:pt x="281" y="193"/>
                  </a:lnTo>
                  <a:lnTo>
                    <a:pt x="269" y="192"/>
                  </a:lnTo>
                  <a:lnTo>
                    <a:pt x="264" y="200"/>
                  </a:lnTo>
                  <a:lnTo>
                    <a:pt x="258" y="202"/>
                  </a:lnTo>
                  <a:lnTo>
                    <a:pt x="256" y="206"/>
                  </a:lnTo>
                  <a:lnTo>
                    <a:pt x="264" y="214"/>
                  </a:lnTo>
                  <a:lnTo>
                    <a:pt x="248" y="217"/>
                  </a:lnTo>
                  <a:lnTo>
                    <a:pt x="240" y="212"/>
                  </a:lnTo>
                  <a:lnTo>
                    <a:pt x="233" y="215"/>
                  </a:lnTo>
                  <a:lnTo>
                    <a:pt x="242" y="235"/>
                  </a:lnTo>
                  <a:lnTo>
                    <a:pt x="261" y="229"/>
                  </a:lnTo>
                  <a:lnTo>
                    <a:pt x="265" y="247"/>
                  </a:lnTo>
                  <a:lnTo>
                    <a:pt x="281" y="239"/>
                  </a:lnTo>
                  <a:lnTo>
                    <a:pt x="274" y="224"/>
                  </a:lnTo>
                  <a:lnTo>
                    <a:pt x="297" y="212"/>
                  </a:lnTo>
                  <a:lnTo>
                    <a:pt x="305" y="197"/>
                  </a:lnTo>
                  <a:lnTo>
                    <a:pt x="303" y="189"/>
                  </a:lnTo>
                  <a:lnTo>
                    <a:pt x="313" y="189"/>
                  </a:lnTo>
                  <a:lnTo>
                    <a:pt x="321" y="184"/>
                  </a:lnTo>
                  <a:lnTo>
                    <a:pt x="329" y="189"/>
                  </a:lnTo>
                  <a:lnTo>
                    <a:pt x="331" y="197"/>
                  </a:lnTo>
                  <a:lnTo>
                    <a:pt x="345" y="191"/>
                  </a:lnTo>
                  <a:lnTo>
                    <a:pt x="359" y="196"/>
                  </a:lnTo>
                  <a:lnTo>
                    <a:pt x="365" y="183"/>
                  </a:lnTo>
                  <a:lnTo>
                    <a:pt x="371" y="183"/>
                  </a:lnTo>
                  <a:lnTo>
                    <a:pt x="371" y="165"/>
                  </a:lnTo>
                  <a:lnTo>
                    <a:pt x="360" y="161"/>
                  </a:lnTo>
                  <a:lnTo>
                    <a:pt x="356" y="142"/>
                  </a:lnTo>
                  <a:lnTo>
                    <a:pt x="347" y="143"/>
                  </a:lnTo>
                  <a:lnTo>
                    <a:pt x="336" y="131"/>
                  </a:lnTo>
                  <a:lnTo>
                    <a:pt x="335" y="118"/>
                  </a:lnTo>
                  <a:lnTo>
                    <a:pt x="329" y="111"/>
                  </a:lnTo>
                  <a:lnTo>
                    <a:pt x="362" y="106"/>
                  </a:lnTo>
                  <a:lnTo>
                    <a:pt x="377" y="99"/>
                  </a:lnTo>
                  <a:lnTo>
                    <a:pt x="399" y="122"/>
                  </a:lnTo>
                  <a:lnTo>
                    <a:pt x="410" y="123"/>
                  </a:lnTo>
                  <a:lnTo>
                    <a:pt x="418" y="116"/>
                  </a:lnTo>
                  <a:lnTo>
                    <a:pt x="423" y="124"/>
                  </a:lnTo>
                  <a:lnTo>
                    <a:pt x="431" y="116"/>
                  </a:lnTo>
                  <a:lnTo>
                    <a:pt x="436" y="121"/>
                  </a:lnTo>
                  <a:lnTo>
                    <a:pt x="442" y="117"/>
                  </a:lnTo>
                  <a:lnTo>
                    <a:pt x="442" y="117"/>
                  </a:lnTo>
                  <a:lnTo>
                    <a:pt x="445" y="136"/>
                  </a:lnTo>
                  <a:lnTo>
                    <a:pt x="445" y="136"/>
                  </a:lnTo>
                  <a:lnTo>
                    <a:pt x="462" y="173"/>
                  </a:lnTo>
                  <a:lnTo>
                    <a:pt x="465" y="193"/>
                  </a:lnTo>
                  <a:lnTo>
                    <a:pt x="471" y="202"/>
                  </a:lnTo>
                  <a:lnTo>
                    <a:pt x="470" y="210"/>
                  </a:lnTo>
                  <a:lnTo>
                    <a:pt x="461" y="216"/>
                  </a:lnTo>
                  <a:lnTo>
                    <a:pt x="467" y="237"/>
                  </a:lnTo>
                  <a:lnTo>
                    <a:pt x="462" y="265"/>
                  </a:lnTo>
                  <a:lnTo>
                    <a:pt x="473" y="277"/>
                  </a:lnTo>
                  <a:lnTo>
                    <a:pt x="477" y="291"/>
                  </a:lnTo>
                  <a:lnTo>
                    <a:pt x="487" y="289"/>
                  </a:lnTo>
                  <a:lnTo>
                    <a:pt x="491" y="293"/>
                  </a:lnTo>
                  <a:lnTo>
                    <a:pt x="501" y="293"/>
                  </a:lnTo>
                  <a:lnTo>
                    <a:pt x="499" y="308"/>
                  </a:lnTo>
                  <a:lnTo>
                    <a:pt x="497" y="317"/>
                  </a:lnTo>
                  <a:lnTo>
                    <a:pt x="490" y="322"/>
                  </a:lnTo>
                  <a:lnTo>
                    <a:pt x="489" y="331"/>
                  </a:lnTo>
                  <a:lnTo>
                    <a:pt x="482" y="341"/>
                  </a:lnTo>
                  <a:lnTo>
                    <a:pt x="472" y="341"/>
                  </a:lnTo>
                  <a:lnTo>
                    <a:pt x="461" y="352"/>
                  </a:lnTo>
                  <a:lnTo>
                    <a:pt x="468" y="360"/>
                  </a:lnTo>
                  <a:lnTo>
                    <a:pt x="456" y="375"/>
                  </a:lnTo>
                  <a:lnTo>
                    <a:pt x="456" y="382"/>
                  </a:lnTo>
                  <a:lnTo>
                    <a:pt x="462" y="387"/>
                  </a:lnTo>
                  <a:lnTo>
                    <a:pt x="462" y="400"/>
                  </a:lnTo>
                  <a:lnTo>
                    <a:pt x="497" y="426"/>
                  </a:lnTo>
                  <a:lnTo>
                    <a:pt x="510" y="444"/>
                  </a:lnTo>
                  <a:lnTo>
                    <a:pt x="515" y="446"/>
                  </a:lnTo>
                  <a:lnTo>
                    <a:pt x="532" y="437"/>
                  </a:lnTo>
                  <a:lnTo>
                    <a:pt x="544" y="438"/>
                  </a:lnTo>
                  <a:lnTo>
                    <a:pt x="544" y="438"/>
                  </a:lnTo>
                  <a:lnTo>
                    <a:pt x="563" y="438"/>
                  </a:lnTo>
                  <a:lnTo>
                    <a:pt x="569" y="447"/>
                  </a:lnTo>
                  <a:lnTo>
                    <a:pt x="578" y="449"/>
                  </a:lnTo>
                  <a:lnTo>
                    <a:pt x="589" y="459"/>
                  </a:lnTo>
                  <a:lnTo>
                    <a:pt x="609" y="450"/>
                  </a:lnTo>
                  <a:lnTo>
                    <a:pt x="629" y="455"/>
                  </a:lnTo>
                  <a:lnTo>
                    <a:pt x="632" y="449"/>
                  </a:lnTo>
                  <a:lnTo>
                    <a:pt x="641" y="454"/>
                  </a:lnTo>
                  <a:lnTo>
                    <a:pt x="645" y="460"/>
                  </a:lnTo>
                  <a:lnTo>
                    <a:pt x="652" y="461"/>
                  </a:lnTo>
                  <a:lnTo>
                    <a:pt x="676" y="442"/>
                  </a:lnTo>
                  <a:lnTo>
                    <a:pt x="691" y="438"/>
                  </a:lnTo>
                  <a:lnTo>
                    <a:pt x="691" y="438"/>
                  </a:lnTo>
                  <a:lnTo>
                    <a:pt x="703" y="448"/>
                  </a:lnTo>
                  <a:lnTo>
                    <a:pt x="703" y="448"/>
                  </a:lnTo>
                  <a:lnTo>
                    <a:pt x="704" y="453"/>
                  </a:lnTo>
                  <a:lnTo>
                    <a:pt x="712" y="447"/>
                  </a:lnTo>
                  <a:lnTo>
                    <a:pt x="723" y="448"/>
                  </a:lnTo>
                  <a:lnTo>
                    <a:pt x="727" y="449"/>
                  </a:lnTo>
                  <a:lnTo>
                    <a:pt x="727" y="454"/>
                  </a:lnTo>
                  <a:lnTo>
                    <a:pt x="727" y="454"/>
                  </a:lnTo>
                  <a:lnTo>
                    <a:pt x="723" y="460"/>
                  </a:lnTo>
                  <a:lnTo>
                    <a:pt x="724" y="471"/>
                  </a:lnTo>
                  <a:lnTo>
                    <a:pt x="728" y="476"/>
                  </a:lnTo>
                  <a:lnTo>
                    <a:pt x="727" y="487"/>
                  </a:lnTo>
                  <a:lnTo>
                    <a:pt x="731" y="489"/>
                  </a:lnTo>
                  <a:lnTo>
                    <a:pt x="729" y="504"/>
                  </a:lnTo>
                  <a:lnTo>
                    <a:pt x="718" y="505"/>
                  </a:lnTo>
                  <a:lnTo>
                    <a:pt x="705" y="501"/>
                  </a:lnTo>
                  <a:lnTo>
                    <a:pt x="705" y="501"/>
                  </a:lnTo>
                  <a:lnTo>
                    <a:pt x="705" y="504"/>
                  </a:lnTo>
                  <a:lnTo>
                    <a:pt x="705" y="504"/>
                  </a:lnTo>
                  <a:lnTo>
                    <a:pt x="704" y="513"/>
                  </a:lnTo>
                  <a:lnTo>
                    <a:pt x="710" y="527"/>
                  </a:lnTo>
                  <a:lnTo>
                    <a:pt x="710" y="527"/>
                  </a:lnTo>
                  <a:lnTo>
                    <a:pt x="705" y="526"/>
                  </a:lnTo>
                  <a:lnTo>
                    <a:pt x="703" y="532"/>
                  </a:lnTo>
                  <a:lnTo>
                    <a:pt x="693" y="540"/>
                  </a:lnTo>
                  <a:lnTo>
                    <a:pt x="688" y="564"/>
                  </a:lnTo>
                  <a:lnTo>
                    <a:pt x="690" y="573"/>
                  </a:lnTo>
                  <a:lnTo>
                    <a:pt x="682" y="583"/>
                  </a:lnTo>
                  <a:lnTo>
                    <a:pt x="667" y="590"/>
                  </a:lnTo>
                  <a:lnTo>
                    <a:pt x="662" y="598"/>
                  </a:lnTo>
                  <a:lnTo>
                    <a:pt x="640" y="609"/>
                  </a:lnTo>
                  <a:lnTo>
                    <a:pt x="605" y="615"/>
                  </a:lnTo>
                  <a:lnTo>
                    <a:pt x="602" y="608"/>
                  </a:lnTo>
                  <a:lnTo>
                    <a:pt x="581" y="605"/>
                  </a:lnTo>
                  <a:lnTo>
                    <a:pt x="575" y="598"/>
                  </a:lnTo>
                  <a:lnTo>
                    <a:pt x="528" y="587"/>
                  </a:lnTo>
                  <a:lnTo>
                    <a:pt x="505" y="602"/>
                  </a:lnTo>
                  <a:lnTo>
                    <a:pt x="509" y="613"/>
                  </a:lnTo>
                  <a:lnTo>
                    <a:pt x="508" y="618"/>
                  </a:lnTo>
                  <a:lnTo>
                    <a:pt x="495" y="624"/>
                  </a:lnTo>
                  <a:lnTo>
                    <a:pt x="487" y="634"/>
                  </a:lnTo>
                  <a:lnTo>
                    <a:pt x="465" y="644"/>
                  </a:lnTo>
                  <a:lnTo>
                    <a:pt x="451" y="643"/>
                  </a:lnTo>
                  <a:lnTo>
                    <a:pt x="392" y="685"/>
                  </a:lnTo>
                  <a:lnTo>
                    <a:pt x="351" y="665"/>
                  </a:lnTo>
                  <a:lnTo>
                    <a:pt x="342" y="671"/>
                  </a:lnTo>
                  <a:lnTo>
                    <a:pt x="336" y="687"/>
                  </a:lnTo>
                  <a:lnTo>
                    <a:pt x="327" y="684"/>
                  </a:lnTo>
                  <a:lnTo>
                    <a:pt x="307" y="689"/>
                  </a:lnTo>
                  <a:lnTo>
                    <a:pt x="305" y="695"/>
                  </a:lnTo>
                  <a:lnTo>
                    <a:pt x="317" y="702"/>
                  </a:lnTo>
                  <a:lnTo>
                    <a:pt x="310" y="710"/>
                  </a:lnTo>
                  <a:lnTo>
                    <a:pt x="287" y="715"/>
                  </a:lnTo>
                  <a:lnTo>
                    <a:pt x="283" y="705"/>
                  </a:lnTo>
                  <a:lnTo>
                    <a:pt x="275" y="710"/>
                  </a:lnTo>
                  <a:lnTo>
                    <a:pt x="264" y="704"/>
                  </a:lnTo>
                  <a:lnTo>
                    <a:pt x="246" y="711"/>
                  </a:lnTo>
                  <a:lnTo>
                    <a:pt x="225" y="728"/>
                  </a:lnTo>
                  <a:lnTo>
                    <a:pt x="208" y="732"/>
                  </a:lnTo>
                  <a:lnTo>
                    <a:pt x="204" y="727"/>
                  </a:lnTo>
                  <a:lnTo>
                    <a:pt x="205" y="712"/>
                  </a:lnTo>
                  <a:lnTo>
                    <a:pt x="199" y="718"/>
                  </a:lnTo>
                  <a:lnTo>
                    <a:pt x="183" y="723"/>
                  </a:lnTo>
                  <a:lnTo>
                    <a:pt x="183" y="736"/>
                  </a:lnTo>
                  <a:lnTo>
                    <a:pt x="178" y="742"/>
                  </a:lnTo>
                  <a:lnTo>
                    <a:pt x="164" y="742"/>
                  </a:lnTo>
                  <a:lnTo>
                    <a:pt x="164" y="742"/>
                  </a:lnTo>
                  <a:lnTo>
                    <a:pt x="163" y="724"/>
                  </a:lnTo>
                  <a:lnTo>
                    <a:pt x="168" y="721"/>
                  </a:lnTo>
                  <a:lnTo>
                    <a:pt x="162" y="720"/>
                  </a:lnTo>
                  <a:lnTo>
                    <a:pt x="158" y="709"/>
                  </a:lnTo>
                  <a:lnTo>
                    <a:pt x="151" y="709"/>
                  </a:lnTo>
                  <a:lnTo>
                    <a:pt x="159" y="684"/>
                  </a:lnTo>
                  <a:lnTo>
                    <a:pt x="151" y="673"/>
                  </a:lnTo>
                  <a:lnTo>
                    <a:pt x="152" y="668"/>
                  </a:lnTo>
                  <a:lnTo>
                    <a:pt x="164" y="668"/>
                  </a:lnTo>
                  <a:lnTo>
                    <a:pt x="169" y="659"/>
                  </a:lnTo>
                  <a:lnTo>
                    <a:pt x="165" y="638"/>
                  </a:lnTo>
                  <a:lnTo>
                    <a:pt x="171" y="637"/>
                  </a:lnTo>
                  <a:lnTo>
                    <a:pt x="170" y="632"/>
                  </a:lnTo>
                  <a:lnTo>
                    <a:pt x="174" y="629"/>
                  </a:lnTo>
                  <a:lnTo>
                    <a:pt x="177" y="617"/>
                  </a:lnTo>
                  <a:lnTo>
                    <a:pt x="171" y="593"/>
                  </a:lnTo>
                  <a:lnTo>
                    <a:pt x="171" y="593"/>
                  </a:lnTo>
                  <a:lnTo>
                    <a:pt x="180" y="589"/>
                  </a:lnTo>
                  <a:lnTo>
                    <a:pt x="192" y="573"/>
                  </a:lnTo>
                  <a:lnTo>
                    <a:pt x="201" y="576"/>
                  </a:lnTo>
                  <a:lnTo>
                    <a:pt x="210" y="568"/>
                  </a:lnTo>
                  <a:lnTo>
                    <a:pt x="206" y="547"/>
                  </a:lnTo>
                  <a:lnTo>
                    <a:pt x="206" y="539"/>
                  </a:lnTo>
                  <a:lnTo>
                    <a:pt x="214" y="535"/>
                  </a:lnTo>
                  <a:lnTo>
                    <a:pt x="210" y="526"/>
                  </a:lnTo>
                  <a:lnTo>
                    <a:pt x="221" y="526"/>
                  </a:lnTo>
                  <a:lnTo>
                    <a:pt x="227" y="537"/>
                  </a:lnTo>
                  <a:lnTo>
                    <a:pt x="236" y="525"/>
                  </a:lnTo>
                  <a:lnTo>
                    <a:pt x="232" y="525"/>
                  </a:lnTo>
                  <a:lnTo>
                    <a:pt x="237" y="503"/>
                  </a:lnTo>
                  <a:lnTo>
                    <a:pt x="229" y="497"/>
                  </a:lnTo>
                  <a:lnTo>
                    <a:pt x="221" y="497"/>
                  </a:lnTo>
                  <a:lnTo>
                    <a:pt x="223" y="488"/>
                  </a:lnTo>
                  <a:lnTo>
                    <a:pt x="204" y="485"/>
                  </a:lnTo>
                  <a:lnTo>
                    <a:pt x="199" y="478"/>
                  </a:lnTo>
                  <a:lnTo>
                    <a:pt x="202" y="457"/>
                  </a:lnTo>
                  <a:lnTo>
                    <a:pt x="196" y="448"/>
                  </a:lnTo>
                  <a:lnTo>
                    <a:pt x="203" y="441"/>
                  </a:lnTo>
                  <a:lnTo>
                    <a:pt x="201" y="434"/>
                  </a:lnTo>
                  <a:lnTo>
                    <a:pt x="210" y="420"/>
                  </a:lnTo>
                  <a:lnTo>
                    <a:pt x="210" y="420"/>
                  </a:lnTo>
                  <a:lnTo>
                    <a:pt x="210" y="416"/>
                  </a:lnTo>
                  <a:lnTo>
                    <a:pt x="210" y="416"/>
                  </a:lnTo>
                  <a:lnTo>
                    <a:pt x="215" y="408"/>
                  </a:lnTo>
                  <a:lnTo>
                    <a:pt x="202" y="395"/>
                  </a:lnTo>
                  <a:lnTo>
                    <a:pt x="208" y="388"/>
                  </a:lnTo>
                  <a:lnTo>
                    <a:pt x="214" y="391"/>
                  </a:lnTo>
                  <a:lnTo>
                    <a:pt x="212" y="396"/>
                  </a:lnTo>
                  <a:lnTo>
                    <a:pt x="224" y="393"/>
                  </a:lnTo>
                  <a:lnTo>
                    <a:pt x="228" y="388"/>
                  </a:lnTo>
                  <a:lnTo>
                    <a:pt x="224" y="371"/>
                  </a:lnTo>
                  <a:lnTo>
                    <a:pt x="212" y="367"/>
                  </a:lnTo>
                  <a:lnTo>
                    <a:pt x="191" y="370"/>
                  </a:lnTo>
                  <a:lnTo>
                    <a:pt x="182" y="365"/>
                  </a:lnTo>
                  <a:lnTo>
                    <a:pt x="171" y="365"/>
                  </a:lnTo>
                  <a:lnTo>
                    <a:pt x="169" y="361"/>
                  </a:lnTo>
                  <a:lnTo>
                    <a:pt x="163" y="365"/>
                  </a:lnTo>
                  <a:lnTo>
                    <a:pt x="159" y="362"/>
                  </a:lnTo>
                  <a:lnTo>
                    <a:pt x="149" y="363"/>
                  </a:lnTo>
                  <a:lnTo>
                    <a:pt x="158" y="357"/>
                  </a:lnTo>
                  <a:lnTo>
                    <a:pt x="157" y="349"/>
                  </a:lnTo>
                  <a:lnTo>
                    <a:pt x="161" y="345"/>
                  </a:lnTo>
                  <a:lnTo>
                    <a:pt x="156" y="338"/>
                  </a:lnTo>
                  <a:lnTo>
                    <a:pt x="160" y="325"/>
                  </a:lnTo>
                  <a:lnTo>
                    <a:pt x="153" y="321"/>
                  </a:lnTo>
                  <a:lnTo>
                    <a:pt x="161" y="318"/>
                  </a:lnTo>
                  <a:lnTo>
                    <a:pt x="171" y="307"/>
                  </a:lnTo>
                  <a:lnTo>
                    <a:pt x="162" y="292"/>
                  </a:lnTo>
                  <a:lnTo>
                    <a:pt x="134" y="306"/>
                  </a:lnTo>
                  <a:lnTo>
                    <a:pt x="106" y="312"/>
                  </a:lnTo>
                  <a:lnTo>
                    <a:pt x="86" y="312"/>
                  </a:lnTo>
                  <a:lnTo>
                    <a:pt x="86" y="312"/>
                  </a:lnTo>
                  <a:lnTo>
                    <a:pt x="86" y="312"/>
                  </a:lnTo>
                  <a:lnTo>
                    <a:pt x="86" y="312"/>
                  </a:lnTo>
                  <a:lnTo>
                    <a:pt x="82" y="310"/>
                  </a:lnTo>
                  <a:lnTo>
                    <a:pt x="82" y="310"/>
                  </a:lnTo>
                  <a:lnTo>
                    <a:pt x="75" y="292"/>
                  </a:lnTo>
                  <a:lnTo>
                    <a:pt x="78" y="275"/>
                  </a:lnTo>
                  <a:lnTo>
                    <a:pt x="103" y="257"/>
                  </a:lnTo>
                  <a:lnTo>
                    <a:pt x="98" y="246"/>
                  </a:lnTo>
                  <a:lnTo>
                    <a:pt x="103" y="239"/>
                  </a:lnTo>
                  <a:lnTo>
                    <a:pt x="98" y="232"/>
                  </a:lnTo>
                  <a:lnTo>
                    <a:pt x="82" y="223"/>
                  </a:lnTo>
                  <a:lnTo>
                    <a:pt x="76" y="227"/>
                  </a:lnTo>
                  <a:lnTo>
                    <a:pt x="74" y="222"/>
                  </a:lnTo>
                  <a:lnTo>
                    <a:pt x="82" y="213"/>
                  </a:lnTo>
                  <a:lnTo>
                    <a:pt x="77" y="211"/>
                  </a:lnTo>
                  <a:lnTo>
                    <a:pt x="34" y="223"/>
                  </a:lnTo>
                  <a:lnTo>
                    <a:pt x="31" y="221"/>
                  </a:lnTo>
                  <a:lnTo>
                    <a:pt x="2" y="239"/>
                  </a:lnTo>
                  <a:lnTo>
                    <a:pt x="12" y="208"/>
                  </a:lnTo>
                  <a:lnTo>
                    <a:pt x="0" y="186"/>
                  </a:lnTo>
                  <a:lnTo>
                    <a:pt x="0" y="186"/>
                  </a:lnTo>
                  <a:lnTo>
                    <a:pt x="4" y="180"/>
                  </a:lnTo>
                  <a:lnTo>
                    <a:pt x="10" y="196"/>
                  </a:lnTo>
                  <a:lnTo>
                    <a:pt x="31" y="183"/>
                  </a:lnTo>
                  <a:lnTo>
                    <a:pt x="36" y="173"/>
                  </a:lnTo>
                  <a:lnTo>
                    <a:pt x="42" y="171"/>
                  </a:lnTo>
                  <a:lnTo>
                    <a:pt x="43" y="175"/>
                  </a:lnTo>
                  <a:lnTo>
                    <a:pt x="49" y="175"/>
                  </a:lnTo>
                  <a:lnTo>
                    <a:pt x="54" y="180"/>
                  </a:lnTo>
                  <a:lnTo>
                    <a:pt x="61" y="167"/>
                  </a:lnTo>
                  <a:lnTo>
                    <a:pt x="74" y="165"/>
                  </a:lnTo>
                  <a:lnTo>
                    <a:pt x="85" y="145"/>
                  </a:lnTo>
                  <a:lnTo>
                    <a:pt x="90" y="142"/>
                  </a:lnTo>
                  <a:lnTo>
                    <a:pt x="91" y="134"/>
                  </a:lnTo>
                  <a:lnTo>
                    <a:pt x="99" y="131"/>
                  </a:lnTo>
                  <a:lnTo>
                    <a:pt x="104" y="138"/>
                  </a:lnTo>
                  <a:lnTo>
                    <a:pt x="110" y="134"/>
                  </a:lnTo>
                  <a:lnTo>
                    <a:pt x="134" y="131"/>
                  </a:lnTo>
                  <a:lnTo>
                    <a:pt x="129" y="123"/>
                  </a:lnTo>
                  <a:lnTo>
                    <a:pt x="132" y="116"/>
                  </a:lnTo>
                  <a:lnTo>
                    <a:pt x="140" y="113"/>
                  </a:lnTo>
                  <a:lnTo>
                    <a:pt x="138" y="100"/>
                  </a:lnTo>
                  <a:lnTo>
                    <a:pt x="157" y="99"/>
                  </a:lnTo>
                  <a:lnTo>
                    <a:pt x="159" y="103"/>
                  </a:lnTo>
                  <a:lnTo>
                    <a:pt x="193" y="106"/>
                  </a:lnTo>
                  <a:lnTo>
                    <a:pt x="208" y="104"/>
                  </a:lnTo>
                  <a:lnTo>
                    <a:pt x="218" y="92"/>
                  </a:lnTo>
                  <a:lnTo>
                    <a:pt x="237" y="85"/>
                  </a:lnTo>
                  <a:lnTo>
                    <a:pt x="290" y="94"/>
                  </a:lnTo>
                  <a:lnTo>
                    <a:pt x="319" y="80"/>
                  </a:lnTo>
                  <a:close/>
                  <a:moveTo>
                    <a:pt x="163" y="341"/>
                  </a:moveTo>
                  <a:lnTo>
                    <a:pt x="163" y="341"/>
                  </a:lnTo>
                  <a:lnTo>
                    <a:pt x="163" y="347"/>
                  </a:lnTo>
                  <a:lnTo>
                    <a:pt x="170" y="343"/>
                  </a:lnTo>
                  <a:lnTo>
                    <a:pt x="170" y="338"/>
                  </a:lnTo>
                  <a:lnTo>
                    <a:pt x="166" y="339"/>
                  </a:lnTo>
                  <a:lnTo>
                    <a:pt x="163" y="341"/>
                  </a:lnTo>
                  <a:close/>
                  <a:moveTo>
                    <a:pt x="380" y="184"/>
                  </a:moveTo>
                  <a:lnTo>
                    <a:pt x="380" y="184"/>
                  </a:lnTo>
                  <a:lnTo>
                    <a:pt x="374" y="187"/>
                  </a:lnTo>
                  <a:lnTo>
                    <a:pt x="372" y="193"/>
                  </a:lnTo>
                  <a:lnTo>
                    <a:pt x="379" y="193"/>
                  </a:lnTo>
                  <a:lnTo>
                    <a:pt x="382" y="187"/>
                  </a:lnTo>
                  <a:lnTo>
                    <a:pt x="380" y="184"/>
                  </a:lnTo>
                  <a:close/>
                  <a:moveTo>
                    <a:pt x="319" y="80"/>
                  </a:moveTo>
                  <a:lnTo>
                    <a:pt x="305" y="80"/>
                  </a:lnTo>
                  <a:lnTo>
                    <a:pt x="316" y="64"/>
                  </a:lnTo>
                  <a:lnTo>
                    <a:pt x="316" y="64"/>
                  </a:lnTo>
                  <a:lnTo>
                    <a:pt x="325" y="75"/>
                  </a:lnTo>
                  <a:lnTo>
                    <a:pt x="319" y="80"/>
                  </a:lnTo>
                  <a:close/>
                  <a:moveTo>
                    <a:pt x="213" y="0"/>
                  </a:moveTo>
                  <a:lnTo>
                    <a:pt x="237" y="6"/>
                  </a:lnTo>
                  <a:lnTo>
                    <a:pt x="237" y="6"/>
                  </a:lnTo>
                  <a:lnTo>
                    <a:pt x="235" y="17"/>
                  </a:lnTo>
                  <a:lnTo>
                    <a:pt x="235" y="17"/>
                  </a:lnTo>
                  <a:lnTo>
                    <a:pt x="226" y="17"/>
                  </a:lnTo>
                  <a:lnTo>
                    <a:pt x="219" y="7"/>
                  </a:lnTo>
                  <a:lnTo>
                    <a:pt x="212" y="6"/>
                  </a:lnTo>
                  <a:lnTo>
                    <a:pt x="21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7" name="Freeform 9">
              <a:extLst>
                <a:ext uri="{FF2B5EF4-FFF2-40B4-BE49-F238E27FC236}">
                  <a16:creationId xmlns:a16="http://schemas.microsoft.com/office/drawing/2014/main" id="{A72D92F9-8BAA-40F8-8A5C-CDC48140B978}"/>
                </a:ext>
              </a:extLst>
            </p:cNvPr>
            <p:cNvSpPr>
              <a:spLocks/>
            </p:cNvSpPr>
            <p:nvPr/>
          </p:nvSpPr>
          <p:spPr bwMode="auto">
            <a:xfrm>
              <a:off x="5788025" y="2636838"/>
              <a:ext cx="422275" cy="241300"/>
            </a:xfrm>
            <a:custGeom>
              <a:avLst/>
              <a:gdLst>
                <a:gd name="T0" fmla="*/ 264 w 266"/>
                <a:gd name="T1" fmla="*/ 74 h 152"/>
                <a:gd name="T2" fmla="*/ 256 w 266"/>
                <a:gd name="T3" fmla="*/ 69 h 152"/>
                <a:gd name="T4" fmla="*/ 241 w 266"/>
                <a:gd name="T5" fmla="*/ 54 h 152"/>
                <a:gd name="T6" fmla="*/ 227 w 266"/>
                <a:gd name="T7" fmla="*/ 35 h 152"/>
                <a:gd name="T8" fmla="*/ 221 w 266"/>
                <a:gd name="T9" fmla="*/ 31 h 152"/>
                <a:gd name="T10" fmla="*/ 207 w 266"/>
                <a:gd name="T11" fmla="*/ 21 h 152"/>
                <a:gd name="T12" fmla="*/ 195 w 266"/>
                <a:gd name="T13" fmla="*/ 46 h 152"/>
                <a:gd name="T14" fmla="*/ 188 w 266"/>
                <a:gd name="T15" fmla="*/ 31 h 152"/>
                <a:gd name="T16" fmla="*/ 164 w 266"/>
                <a:gd name="T17" fmla="*/ 21 h 152"/>
                <a:gd name="T18" fmla="*/ 144 w 266"/>
                <a:gd name="T19" fmla="*/ 22 h 152"/>
                <a:gd name="T20" fmla="*/ 116 w 266"/>
                <a:gd name="T21" fmla="*/ 3 h 152"/>
                <a:gd name="T22" fmla="*/ 109 w 266"/>
                <a:gd name="T23" fmla="*/ 17 h 152"/>
                <a:gd name="T24" fmla="*/ 93 w 266"/>
                <a:gd name="T25" fmla="*/ 15 h 152"/>
                <a:gd name="T26" fmla="*/ 80 w 266"/>
                <a:gd name="T27" fmla="*/ 0 h 152"/>
                <a:gd name="T28" fmla="*/ 54 w 266"/>
                <a:gd name="T29" fmla="*/ 25 h 152"/>
                <a:gd name="T30" fmla="*/ 68 w 266"/>
                <a:gd name="T31" fmla="*/ 25 h 152"/>
                <a:gd name="T32" fmla="*/ 55 w 266"/>
                <a:gd name="T33" fmla="*/ 34 h 152"/>
                <a:gd name="T34" fmla="*/ 58 w 266"/>
                <a:gd name="T35" fmla="*/ 43 h 152"/>
                <a:gd name="T36" fmla="*/ 71 w 266"/>
                <a:gd name="T37" fmla="*/ 50 h 152"/>
                <a:gd name="T38" fmla="*/ 68 w 266"/>
                <a:gd name="T39" fmla="*/ 70 h 152"/>
                <a:gd name="T40" fmla="*/ 35 w 266"/>
                <a:gd name="T41" fmla="*/ 78 h 152"/>
                <a:gd name="T42" fmla="*/ 21 w 266"/>
                <a:gd name="T43" fmla="*/ 72 h 152"/>
                <a:gd name="T44" fmla="*/ 25 w 266"/>
                <a:gd name="T45" fmla="*/ 81 h 152"/>
                <a:gd name="T46" fmla="*/ 34 w 266"/>
                <a:gd name="T47" fmla="*/ 92 h 152"/>
                <a:gd name="T48" fmla="*/ 17 w 266"/>
                <a:gd name="T49" fmla="*/ 104 h 152"/>
                <a:gd name="T50" fmla="*/ 3 w 266"/>
                <a:gd name="T51" fmla="*/ 109 h 152"/>
                <a:gd name="T52" fmla="*/ 13 w 266"/>
                <a:gd name="T53" fmla="*/ 124 h 152"/>
                <a:gd name="T54" fmla="*/ 28 w 266"/>
                <a:gd name="T55" fmla="*/ 110 h 152"/>
                <a:gd name="T56" fmla="*/ 44 w 266"/>
                <a:gd name="T57" fmla="*/ 118 h 152"/>
                <a:gd name="T58" fmla="*/ 63 w 266"/>
                <a:gd name="T59" fmla="*/ 119 h 152"/>
                <a:gd name="T60" fmla="*/ 66 w 266"/>
                <a:gd name="T61" fmla="*/ 103 h 152"/>
                <a:gd name="T62" fmla="*/ 85 w 266"/>
                <a:gd name="T63" fmla="*/ 97 h 152"/>
                <a:gd name="T64" fmla="*/ 92 w 266"/>
                <a:gd name="T65" fmla="*/ 91 h 152"/>
                <a:gd name="T66" fmla="*/ 111 w 266"/>
                <a:gd name="T67" fmla="*/ 68 h 152"/>
                <a:gd name="T68" fmla="*/ 103 w 266"/>
                <a:gd name="T69" fmla="*/ 51 h 152"/>
                <a:gd name="T70" fmla="*/ 126 w 266"/>
                <a:gd name="T71" fmla="*/ 53 h 152"/>
                <a:gd name="T72" fmla="*/ 125 w 266"/>
                <a:gd name="T73" fmla="*/ 47 h 152"/>
                <a:gd name="T74" fmla="*/ 132 w 266"/>
                <a:gd name="T75" fmla="*/ 54 h 152"/>
                <a:gd name="T76" fmla="*/ 150 w 266"/>
                <a:gd name="T77" fmla="*/ 63 h 152"/>
                <a:gd name="T78" fmla="*/ 140 w 266"/>
                <a:gd name="T79" fmla="*/ 77 h 152"/>
                <a:gd name="T80" fmla="*/ 129 w 266"/>
                <a:gd name="T81" fmla="*/ 104 h 152"/>
                <a:gd name="T82" fmla="*/ 115 w 266"/>
                <a:gd name="T83" fmla="*/ 123 h 152"/>
                <a:gd name="T84" fmla="*/ 120 w 266"/>
                <a:gd name="T85" fmla="*/ 133 h 152"/>
                <a:gd name="T86" fmla="*/ 159 w 266"/>
                <a:gd name="T87" fmla="*/ 132 h 152"/>
                <a:gd name="T88" fmla="*/ 178 w 266"/>
                <a:gd name="T89" fmla="*/ 152 h 152"/>
                <a:gd name="T90" fmla="*/ 194 w 266"/>
                <a:gd name="T91" fmla="*/ 137 h 152"/>
                <a:gd name="T92" fmla="*/ 210 w 266"/>
                <a:gd name="T93" fmla="*/ 128 h 152"/>
                <a:gd name="T94" fmla="*/ 224 w 266"/>
                <a:gd name="T95" fmla="*/ 114 h 152"/>
                <a:gd name="T96" fmla="*/ 242 w 266"/>
                <a:gd name="T97" fmla="*/ 112 h 152"/>
                <a:gd name="T98" fmla="*/ 259 w 266"/>
                <a:gd name="T99" fmla="*/ 8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6" h="152">
                  <a:moveTo>
                    <a:pt x="259" y="82"/>
                  </a:moveTo>
                  <a:lnTo>
                    <a:pt x="264" y="74"/>
                  </a:lnTo>
                  <a:lnTo>
                    <a:pt x="261" y="69"/>
                  </a:lnTo>
                  <a:lnTo>
                    <a:pt x="256" y="69"/>
                  </a:lnTo>
                  <a:lnTo>
                    <a:pt x="259" y="54"/>
                  </a:lnTo>
                  <a:lnTo>
                    <a:pt x="241" y="54"/>
                  </a:lnTo>
                  <a:lnTo>
                    <a:pt x="235" y="40"/>
                  </a:lnTo>
                  <a:lnTo>
                    <a:pt x="227" y="35"/>
                  </a:lnTo>
                  <a:lnTo>
                    <a:pt x="227" y="28"/>
                  </a:lnTo>
                  <a:lnTo>
                    <a:pt x="221" y="31"/>
                  </a:lnTo>
                  <a:lnTo>
                    <a:pt x="217" y="21"/>
                  </a:lnTo>
                  <a:lnTo>
                    <a:pt x="207" y="21"/>
                  </a:lnTo>
                  <a:lnTo>
                    <a:pt x="205" y="34"/>
                  </a:lnTo>
                  <a:lnTo>
                    <a:pt x="195" y="46"/>
                  </a:lnTo>
                  <a:lnTo>
                    <a:pt x="187" y="48"/>
                  </a:lnTo>
                  <a:lnTo>
                    <a:pt x="188" y="31"/>
                  </a:lnTo>
                  <a:lnTo>
                    <a:pt x="165" y="25"/>
                  </a:lnTo>
                  <a:lnTo>
                    <a:pt x="164" y="21"/>
                  </a:lnTo>
                  <a:lnTo>
                    <a:pt x="153" y="17"/>
                  </a:lnTo>
                  <a:lnTo>
                    <a:pt x="144" y="22"/>
                  </a:lnTo>
                  <a:lnTo>
                    <a:pt x="134" y="22"/>
                  </a:lnTo>
                  <a:lnTo>
                    <a:pt x="116" y="3"/>
                  </a:lnTo>
                  <a:lnTo>
                    <a:pt x="108" y="4"/>
                  </a:lnTo>
                  <a:lnTo>
                    <a:pt x="109" y="17"/>
                  </a:lnTo>
                  <a:lnTo>
                    <a:pt x="97" y="31"/>
                  </a:lnTo>
                  <a:lnTo>
                    <a:pt x="93" y="15"/>
                  </a:lnTo>
                  <a:lnTo>
                    <a:pt x="86" y="14"/>
                  </a:lnTo>
                  <a:lnTo>
                    <a:pt x="80" y="0"/>
                  </a:lnTo>
                  <a:lnTo>
                    <a:pt x="53" y="18"/>
                  </a:lnTo>
                  <a:lnTo>
                    <a:pt x="54" y="25"/>
                  </a:lnTo>
                  <a:lnTo>
                    <a:pt x="62" y="21"/>
                  </a:lnTo>
                  <a:lnTo>
                    <a:pt x="68" y="25"/>
                  </a:lnTo>
                  <a:lnTo>
                    <a:pt x="64" y="34"/>
                  </a:lnTo>
                  <a:lnTo>
                    <a:pt x="55" y="34"/>
                  </a:lnTo>
                  <a:lnTo>
                    <a:pt x="53" y="31"/>
                  </a:lnTo>
                  <a:lnTo>
                    <a:pt x="58" y="43"/>
                  </a:lnTo>
                  <a:lnTo>
                    <a:pt x="69" y="46"/>
                  </a:lnTo>
                  <a:lnTo>
                    <a:pt x="71" y="50"/>
                  </a:lnTo>
                  <a:lnTo>
                    <a:pt x="67" y="62"/>
                  </a:lnTo>
                  <a:lnTo>
                    <a:pt x="68" y="70"/>
                  </a:lnTo>
                  <a:lnTo>
                    <a:pt x="50" y="72"/>
                  </a:lnTo>
                  <a:lnTo>
                    <a:pt x="35" y="78"/>
                  </a:lnTo>
                  <a:lnTo>
                    <a:pt x="28" y="70"/>
                  </a:lnTo>
                  <a:lnTo>
                    <a:pt x="21" y="72"/>
                  </a:lnTo>
                  <a:lnTo>
                    <a:pt x="18" y="81"/>
                  </a:lnTo>
                  <a:lnTo>
                    <a:pt x="25" y="81"/>
                  </a:lnTo>
                  <a:lnTo>
                    <a:pt x="31" y="87"/>
                  </a:lnTo>
                  <a:lnTo>
                    <a:pt x="34" y="92"/>
                  </a:lnTo>
                  <a:lnTo>
                    <a:pt x="31" y="100"/>
                  </a:lnTo>
                  <a:lnTo>
                    <a:pt x="17" y="104"/>
                  </a:lnTo>
                  <a:lnTo>
                    <a:pt x="0" y="102"/>
                  </a:lnTo>
                  <a:lnTo>
                    <a:pt x="3" y="109"/>
                  </a:lnTo>
                  <a:lnTo>
                    <a:pt x="14" y="115"/>
                  </a:lnTo>
                  <a:lnTo>
                    <a:pt x="13" y="124"/>
                  </a:lnTo>
                  <a:lnTo>
                    <a:pt x="25" y="125"/>
                  </a:lnTo>
                  <a:lnTo>
                    <a:pt x="28" y="110"/>
                  </a:lnTo>
                  <a:lnTo>
                    <a:pt x="43" y="110"/>
                  </a:lnTo>
                  <a:lnTo>
                    <a:pt x="44" y="118"/>
                  </a:lnTo>
                  <a:lnTo>
                    <a:pt x="55" y="122"/>
                  </a:lnTo>
                  <a:lnTo>
                    <a:pt x="63" y="119"/>
                  </a:lnTo>
                  <a:lnTo>
                    <a:pt x="68" y="109"/>
                  </a:lnTo>
                  <a:lnTo>
                    <a:pt x="66" y="103"/>
                  </a:lnTo>
                  <a:lnTo>
                    <a:pt x="91" y="101"/>
                  </a:lnTo>
                  <a:lnTo>
                    <a:pt x="85" y="97"/>
                  </a:lnTo>
                  <a:lnTo>
                    <a:pt x="85" y="86"/>
                  </a:lnTo>
                  <a:lnTo>
                    <a:pt x="92" y="91"/>
                  </a:lnTo>
                  <a:lnTo>
                    <a:pt x="107" y="89"/>
                  </a:lnTo>
                  <a:lnTo>
                    <a:pt x="111" y="68"/>
                  </a:lnTo>
                  <a:lnTo>
                    <a:pt x="102" y="64"/>
                  </a:lnTo>
                  <a:lnTo>
                    <a:pt x="103" y="51"/>
                  </a:lnTo>
                  <a:lnTo>
                    <a:pt x="118" y="55"/>
                  </a:lnTo>
                  <a:lnTo>
                    <a:pt x="126" y="53"/>
                  </a:lnTo>
                  <a:lnTo>
                    <a:pt x="122" y="49"/>
                  </a:lnTo>
                  <a:lnTo>
                    <a:pt x="125" y="47"/>
                  </a:lnTo>
                  <a:lnTo>
                    <a:pt x="130" y="46"/>
                  </a:lnTo>
                  <a:lnTo>
                    <a:pt x="132" y="54"/>
                  </a:lnTo>
                  <a:lnTo>
                    <a:pt x="146" y="57"/>
                  </a:lnTo>
                  <a:lnTo>
                    <a:pt x="150" y="63"/>
                  </a:lnTo>
                  <a:lnTo>
                    <a:pt x="146" y="74"/>
                  </a:lnTo>
                  <a:lnTo>
                    <a:pt x="140" y="77"/>
                  </a:lnTo>
                  <a:lnTo>
                    <a:pt x="137" y="98"/>
                  </a:lnTo>
                  <a:lnTo>
                    <a:pt x="129" y="104"/>
                  </a:lnTo>
                  <a:lnTo>
                    <a:pt x="115" y="104"/>
                  </a:lnTo>
                  <a:lnTo>
                    <a:pt x="115" y="123"/>
                  </a:lnTo>
                  <a:lnTo>
                    <a:pt x="119" y="124"/>
                  </a:lnTo>
                  <a:lnTo>
                    <a:pt x="120" y="133"/>
                  </a:lnTo>
                  <a:lnTo>
                    <a:pt x="146" y="130"/>
                  </a:lnTo>
                  <a:lnTo>
                    <a:pt x="159" y="132"/>
                  </a:lnTo>
                  <a:lnTo>
                    <a:pt x="165" y="145"/>
                  </a:lnTo>
                  <a:lnTo>
                    <a:pt x="178" y="152"/>
                  </a:lnTo>
                  <a:lnTo>
                    <a:pt x="189" y="150"/>
                  </a:lnTo>
                  <a:lnTo>
                    <a:pt x="194" y="137"/>
                  </a:lnTo>
                  <a:lnTo>
                    <a:pt x="205" y="135"/>
                  </a:lnTo>
                  <a:lnTo>
                    <a:pt x="210" y="128"/>
                  </a:lnTo>
                  <a:lnTo>
                    <a:pt x="228" y="122"/>
                  </a:lnTo>
                  <a:lnTo>
                    <a:pt x="224" y="114"/>
                  </a:lnTo>
                  <a:lnTo>
                    <a:pt x="230" y="107"/>
                  </a:lnTo>
                  <a:lnTo>
                    <a:pt x="242" y="112"/>
                  </a:lnTo>
                  <a:lnTo>
                    <a:pt x="266" y="96"/>
                  </a:lnTo>
                  <a:lnTo>
                    <a:pt x="259" y="8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8" name="Freeform 10">
              <a:extLst>
                <a:ext uri="{FF2B5EF4-FFF2-40B4-BE49-F238E27FC236}">
                  <a16:creationId xmlns:a16="http://schemas.microsoft.com/office/drawing/2014/main" id="{AFB188BF-9879-4920-871E-B9431051BA4B}"/>
                </a:ext>
              </a:extLst>
            </p:cNvPr>
            <p:cNvSpPr>
              <a:spLocks/>
            </p:cNvSpPr>
            <p:nvPr/>
          </p:nvSpPr>
          <p:spPr bwMode="auto">
            <a:xfrm>
              <a:off x="5915025" y="2598738"/>
              <a:ext cx="98425" cy="87313"/>
            </a:xfrm>
            <a:custGeom>
              <a:avLst/>
              <a:gdLst>
                <a:gd name="T0" fmla="*/ 56 w 62"/>
                <a:gd name="T1" fmla="*/ 6 h 55"/>
                <a:gd name="T2" fmla="*/ 53 w 62"/>
                <a:gd name="T3" fmla="*/ 10 h 55"/>
                <a:gd name="T4" fmla="*/ 60 w 62"/>
                <a:gd name="T5" fmla="*/ 20 h 55"/>
                <a:gd name="T6" fmla="*/ 59 w 62"/>
                <a:gd name="T7" fmla="*/ 24 h 55"/>
                <a:gd name="T8" fmla="*/ 58 w 62"/>
                <a:gd name="T9" fmla="*/ 21 h 55"/>
                <a:gd name="T10" fmla="*/ 55 w 62"/>
                <a:gd name="T11" fmla="*/ 25 h 55"/>
                <a:gd name="T12" fmla="*/ 36 w 62"/>
                <a:gd name="T13" fmla="*/ 27 h 55"/>
                <a:gd name="T14" fmla="*/ 36 w 62"/>
                <a:gd name="T15" fmla="*/ 27 h 55"/>
                <a:gd name="T16" fmla="*/ 28 w 62"/>
                <a:gd name="T17" fmla="*/ 28 h 55"/>
                <a:gd name="T18" fmla="*/ 29 w 62"/>
                <a:gd name="T19" fmla="*/ 41 h 55"/>
                <a:gd name="T20" fmla="*/ 17 w 62"/>
                <a:gd name="T21" fmla="*/ 55 h 55"/>
                <a:gd name="T22" fmla="*/ 13 w 62"/>
                <a:gd name="T23" fmla="*/ 39 h 55"/>
                <a:gd name="T24" fmla="*/ 6 w 62"/>
                <a:gd name="T25" fmla="*/ 38 h 55"/>
                <a:gd name="T26" fmla="*/ 0 w 62"/>
                <a:gd name="T27" fmla="*/ 24 h 55"/>
                <a:gd name="T28" fmla="*/ 0 w 62"/>
                <a:gd name="T29" fmla="*/ 24 h 55"/>
                <a:gd name="T30" fmla="*/ 4 w 62"/>
                <a:gd name="T31" fmla="*/ 16 h 55"/>
                <a:gd name="T32" fmla="*/ 12 w 62"/>
                <a:gd name="T33" fmla="*/ 17 h 55"/>
                <a:gd name="T34" fmla="*/ 15 w 62"/>
                <a:gd name="T35" fmla="*/ 7 h 55"/>
                <a:gd name="T36" fmla="*/ 28 w 62"/>
                <a:gd name="T37" fmla="*/ 16 h 55"/>
                <a:gd name="T38" fmla="*/ 42 w 62"/>
                <a:gd name="T39" fmla="*/ 4 h 55"/>
                <a:gd name="T40" fmla="*/ 53 w 62"/>
                <a:gd name="T41" fmla="*/ 6 h 55"/>
                <a:gd name="T42" fmla="*/ 62 w 62"/>
                <a:gd name="T43" fmla="*/ 0 h 55"/>
                <a:gd name="T44" fmla="*/ 56 w 62"/>
                <a:gd name="T4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5">
                  <a:moveTo>
                    <a:pt x="56" y="6"/>
                  </a:moveTo>
                  <a:lnTo>
                    <a:pt x="53" y="10"/>
                  </a:lnTo>
                  <a:lnTo>
                    <a:pt x="60" y="20"/>
                  </a:lnTo>
                  <a:lnTo>
                    <a:pt x="59" y="24"/>
                  </a:lnTo>
                  <a:lnTo>
                    <a:pt x="58" y="21"/>
                  </a:lnTo>
                  <a:lnTo>
                    <a:pt x="55" y="25"/>
                  </a:lnTo>
                  <a:lnTo>
                    <a:pt x="36" y="27"/>
                  </a:lnTo>
                  <a:lnTo>
                    <a:pt x="36" y="27"/>
                  </a:lnTo>
                  <a:lnTo>
                    <a:pt x="28" y="28"/>
                  </a:lnTo>
                  <a:lnTo>
                    <a:pt x="29" y="41"/>
                  </a:lnTo>
                  <a:lnTo>
                    <a:pt x="17" y="55"/>
                  </a:lnTo>
                  <a:lnTo>
                    <a:pt x="13" y="39"/>
                  </a:lnTo>
                  <a:lnTo>
                    <a:pt x="6" y="38"/>
                  </a:lnTo>
                  <a:lnTo>
                    <a:pt x="0" y="24"/>
                  </a:lnTo>
                  <a:lnTo>
                    <a:pt x="0" y="24"/>
                  </a:lnTo>
                  <a:lnTo>
                    <a:pt x="4" y="16"/>
                  </a:lnTo>
                  <a:lnTo>
                    <a:pt x="12" y="17"/>
                  </a:lnTo>
                  <a:lnTo>
                    <a:pt x="15" y="7"/>
                  </a:lnTo>
                  <a:lnTo>
                    <a:pt x="28" y="16"/>
                  </a:lnTo>
                  <a:lnTo>
                    <a:pt x="42" y="4"/>
                  </a:lnTo>
                  <a:lnTo>
                    <a:pt x="53" y="6"/>
                  </a:lnTo>
                  <a:lnTo>
                    <a:pt x="62" y="0"/>
                  </a:lnTo>
                  <a:lnTo>
                    <a:pt x="56"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9" name="Freeform 11">
              <a:extLst>
                <a:ext uri="{FF2B5EF4-FFF2-40B4-BE49-F238E27FC236}">
                  <a16:creationId xmlns:a16="http://schemas.microsoft.com/office/drawing/2014/main" id="{4C7B6338-100D-4589-9747-5E02A3DA226B}"/>
                </a:ext>
              </a:extLst>
            </p:cNvPr>
            <p:cNvSpPr>
              <a:spLocks noEditPoints="1"/>
            </p:cNvSpPr>
            <p:nvPr/>
          </p:nvSpPr>
          <p:spPr bwMode="auto">
            <a:xfrm>
              <a:off x="5321300" y="3232151"/>
              <a:ext cx="465138" cy="600075"/>
            </a:xfrm>
            <a:custGeom>
              <a:avLst/>
              <a:gdLst>
                <a:gd name="T0" fmla="*/ 21 w 293"/>
                <a:gd name="T1" fmla="*/ 173 h 378"/>
                <a:gd name="T2" fmla="*/ 14 w 293"/>
                <a:gd name="T3" fmla="*/ 190 h 378"/>
                <a:gd name="T4" fmla="*/ 14 w 293"/>
                <a:gd name="T5" fmla="*/ 170 h 378"/>
                <a:gd name="T6" fmla="*/ 51 w 293"/>
                <a:gd name="T7" fmla="*/ 155 h 378"/>
                <a:gd name="T8" fmla="*/ 55 w 293"/>
                <a:gd name="T9" fmla="*/ 163 h 378"/>
                <a:gd name="T10" fmla="*/ 56 w 293"/>
                <a:gd name="T11" fmla="*/ 188 h 378"/>
                <a:gd name="T12" fmla="*/ 22 w 293"/>
                <a:gd name="T13" fmla="*/ 186 h 378"/>
                <a:gd name="T14" fmla="*/ 35 w 293"/>
                <a:gd name="T15" fmla="*/ 179 h 378"/>
                <a:gd name="T16" fmla="*/ 50 w 293"/>
                <a:gd name="T17" fmla="*/ 155 h 378"/>
                <a:gd name="T18" fmla="*/ 70 w 293"/>
                <a:gd name="T19" fmla="*/ 97 h 378"/>
                <a:gd name="T20" fmla="*/ 78 w 293"/>
                <a:gd name="T21" fmla="*/ 130 h 378"/>
                <a:gd name="T22" fmla="*/ 87 w 293"/>
                <a:gd name="T23" fmla="*/ 135 h 378"/>
                <a:gd name="T24" fmla="*/ 54 w 293"/>
                <a:gd name="T25" fmla="*/ 146 h 378"/>
                <a:gd name="T26" fmla="*/ 18 w 293"/>
                <a:gd name="T27" fmla="*/ 142 h 378"/>
                <a:gd name="T28" fmla="*/ 0 w 293"/>
                <a:gd name="T29" fmla="*/ 119 h 378"/>
                <a:gd name="T30" fmla="*/ 222 w 293"/>
                <a:gd name="T31" fmla="*/ 48 h 378"/>
                <a:gd name="T32" fmla="*/ 219 w 293"/>
                <a:gd name="T33" fmla="*/ 50 h 378"/>
                <a:gd name="T34" fmla="*/ 162 w 293"/>
                <a:gd name="T35" fmla="*/ 21 h 378"/>
                <a:gd name="T36" fmla="*/ 217 w 293"/>
                <a:gd name="T37" fmla="*/ 27 h 378"/>
                <a:gd name="T38" fmla="*/ 216 w 293"/>
                <a:gd name="T39" fmla="*/ 53 h 378"/>
                <a:gd name="T40" fmla="*/ 214 w 293"/>
                <a:gd name="T41" fmla="*/ 71 h 378"/>
                <a:gd name="T42" fmla="*/ 238 w 293"/>
                <a:gd name="T43" fmla="*/ 74 h 378"/>
                <a:gd name="T44" fmla="*/ 283 w 293"/>
                <a:gd name="T45" fmla="*/ 97 h 378"/>
                <a:gd name="T46" fmla="*/ 264 w 293"/>
                <a:gd name="T47" fmla="*/ 97 h 378"/>
                <a:gd name="T48" fmla="*/ 266 w 293"/>
                <a:gd name="T49" fmla="*/ 125 h 378"/>
                <a:gd name="T50" fmla="*/ 258 w 293"/>
                <a:gd name="T51" fmla="*/ 150 h 378"/>
                <a:gd name="T52" fmla="*/ 260 w 293"/>
                <a:gd name="T53" fmla="*/ 193 h 378"/>
                <a:gd name="T54" fmla="*/ 293 w 293"/>
                <a:gd name="T55" fmla="*/ 212 h 378"/>
                <a:gd name="T56" fmla="*/ 277 w 293"/>
                <a:gd name="T57" fmla="*/ 234 h 378"/>
                <a:gd name="T58" fmla="*/ 262 w 293"/>
                <a:gd name="T59" fmla="*/ 256 h 378"/>
                <a:gd name="T60" fmla="*/ 236 w 293"/>
                <a:gd name="T61" fmla="*/ 298 h 378"/>
                <a:gd name="T62" fmla="*/ 207 w 293"/>
                <a:gd name="T63" fmla="*/ 307 h 378"/>
                <a:gd name="T64" fmla="*/ 164 w 293"/>
                <a:gd name="T65" fmla="*/ 346 h 378"/>
                <a:gd name="T66" fmla="*/ 111 w 293"/>
                <a:gd name="T67" fmla="*/ 378 h 378"/>
                <a:gd name="T68" fmla="*/ 106 w 293"/>
                <a:gd name="T69" fmla="*/ 343 h 378"/>
                <a:gd name="T70" fmla="*/ 70 w 293"/>
                <a:gd name="T71" fmla="*/ 332 h 378"/>
                <a:gd name="T72" fmla="*/ 32 w 293"/>
                <a:gd name="T73" fmla="*/ 320 h 378"/>
                <a:gd name="T74" fmla="*/ 55 w 293"/>
                <a:gd name="T75" fmla="*/ 317 h 378"/>
                <a:gd name="T76" fmla="*/ 74 w 293"/>
                <a:gd name="T77" fmla="*/ 297 h 378"/>
                <a:gd name="T78" fmla="*/ 57 w 293"/>
                <a:gd name="T79" fmla="*/ 285 h 378"/>
                <a:gd name="T80" fmla="*/ 48 w 293"/>
                <a:gd name="T81" fmla="*/ 281 h 378"/>
                <a:gd name="T82" fmla="*/ 24 w 293"/>
                <a:gd name="T83" fmla="*/ 286 h 378"/>
                <a:gd name="T84" fmla="*/ 42 w 293"/>
                <a:gd name="T85" fmla="*/ 230 h 378"/>
                <a:gd name="T86" fmla="*/ 56 w 293"/>
                <a:gd name="T87" fmla="*/ 217 h 378"/>
                <a:gd name="T88" fmla="*/ 92 w 293"/>
                <a:gd name="T89" fmla="*/ 176 h 378"/>
                <a:gd name="T90" fmla="*/ 79 w 293"/>
                <a:gd name="T91" fmla="*/ 163 h 378"/>
                <a:gd name="T92" fmla="*/ 103 w 293"/>
                <a:gd name="T93" fmla="*/ 137 h 378"/>
                <a:gd name="T94" fmla="*/ 115 w 293"/>
                <a:gd name="T95" fmla="*/ 116 h 378"/>
                <a:gd name="T96" fmla="*/ 107 w 293"/>
                <a:gd name="T97" fmla="*/ 103 h 378"/>
                <a:gd name="T98" fmla="*/ 100 w 293"/>
                <a:gd name="T99" fmla="*/ 84 h 378"/>
                <a:gd name="T100" fmla="*/ 87 w 293"/>
                <a:gd name="T101" fmla="*/ 72 h 378"/>
                <a:gd name="T102" fmla="*/ 86 w 293"/>
                <a:gd name="T103" fmla="*/ 37 h 378"/>
                <a:gd name="T104" fmla="*/ 123 w 293"/>
                <a:gd name="T105" fmla="*/ 79 h 378"/>
                <a:gd name="T106" fmla="*/ 126 w 293"/>
                <a:gd name="T107" fmla="*/ 85 h 378"/>
                <a:gd name="T108" fmla="*/ 132 w 293"/>
                <a:gd name="T109" fmla="*/ 105 h 378"/>
                <a:gd name="T110" fmla="*/ 157 w 293"/>
                <a:gd name="T111" fmla="*/ 75 h 378"/>
                <a:gd name="T112" fmla="*/ 161 w 293"/>
                <a:gd name="T113" fmla="*/ 70 h 378"/>
                <a:gd name="T114" fmla="*/ 141 w 293"/>
                <a:gd name="T115" fmla="*/ 20 h 378"/>
                <a:gd name="T116" fmla="*/ 181 w 293"/>
                <a:gd name="T117" fmla="*/ 59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3" h="378">
                  <a:moveTo>
                    <a:pt x="15" y="171"/>
                  </a:moveTo>
                  <a:lnTo>
                    <a:pt x="16" y="172"/>
                  </a:lnTo>
                  <a:lnTo>
                    <a:pt x="16" y="172"/>
                  </a:lnTo>
                  <a:lnTo>
                    <a:pt x="21" y="173"/>
                  </a:lnTo>
                  <a:lnTo>
                    <a:pt x="16" y="187"/>
                  </a:lnTo>
                  <a:lnTo>
                    <a:pt x="16" y="187"/>
                  </a:lnTo>
                  <a:lnTo>
                    <a:pt x="14" y="190"/>
                  </a:lnTo>
                  <a:lnTo>
                    <a:pt x="14" y="190"/>
                  </a:lnTo>
                  <a:lnTo>
                    <a:pt x="9" y="193"/>
                  </a:lnTo>
                  <a:lnTo>
                    <a:pt x="3" y="183"/>
                  </a:lnTo>
                  <a:lnTo>
                    <a:pt x="14" y="170"/>
                  </a:lnTo>
                  <a:lnTo>
                    <a:pt x="14" y="170"/>
                  </a:lnTo>
                  <a:lnTo>
                    <a:pt x="15" y="171"/>
                  </a:lnTo>
                  <a:close/>
                  <a:moveTo>
                    <a:pt x="50" y="155"/>
                  </a:moveTo>
                  <a:lnTo>
                    <a:pt x="51" y="155"/>
                  </a:lnTo>
                  <a:lnTo>
                    <a:pt x="51" y="155"/>
                  </a:lnTo>
                  <a:lnTo>
                    <a:pt x="53" y="159"/>
                  </a:lnTo>
                  <a:lnTo>
                    <a:pt x="53" y="159"/>
                  </a:lnTo>
                  <a:lnTo>
                    <a:pt x="55" y="163"/>
                  </a:lnTo>
                  <a:lnTo>
                    <a:pt x="55" y="163"/>
                  </a:lnTo>
                  <a:lnTo>
                    <a:pt x="64" y="172"/>
                  </a:lnTo>
                  <a:lnTo>
                    <a:pt x="58" y="186"/>
                  </a:lnTo>
                  <a:lnTo>
                    <a:pt x="58" y="186"/>
                  </a:lnTo>
                  <a:lnTo>
                    <a:pt x="56" y="188"/>
                  </a:lnTo>
                  <a:lnTo>
                    <a:pt x="56" y="188"/>
                  </a:lnTo>
                  <a:lnTo>
                    <a:pt x="40" y="181"/>
                  </a:lnTo>
                  <a:lnTo>
                    <a:pt x="31" y="187"/>
                  </a:lnTo>
                  <a:lnTo>
                    <a:pt x="22" y="186"/>
                  </a:lnTo>
                  <a:lnTo>
                    <a:pt x="24" y="181"/>
                  </a:lnTo>
                  <a:lnTo>
                    <a:pt x="32" y="180"/>
                  </a:lnTo>
                  <a:lnTo>
                    <a:pt x="32" y="180"/>
                  </a:lnTo>
                  <a:lnTo>
                    <a:pt x="35" y="179"/>
                  </a:lnTo>
                  <a:lnTo>
                    <a:pt x="35" y="179"/>
                  </a:lnTo>
                  <a:lnTo>
                    <a:pt x="49" y="155"/>
                  </a:lnTo>
                  <a:lnTo>
                    <a:pt x="49" y="155"/>
                  </a:lnTo>
                  <a:lnTo>
                    <a:pt x="50" y="155"/>
                  </a:lnTo>
                  <a:close/>
                  <a:moveTo>
                    <a:pt x="58" y="65"/>
                  </a:moveTo>
                  <a:lnTo>
                    <a:pt x="71" y="83"/>
                  </a:lnTo>
                  <a:lnTo>
                    <a:pt x="83" y="91"/>
                  </a:lnTo>
                  <a:lnTo>
                    <a:pt x="70" y="97"/>
                  </a:lnTo>
                  <a:lnTo>
                    <a:pt x="79" y="94"/>
                  </a:lnTo>
                  <a:lnTo>
                    <a:pt x="87" y="104"/>
                  </a:lnTo>
                  <a:lnTo>
                    <a:pt x="75" y="121"/>
                  </a:lnTo>
                  <a:lnTo>
                    <a:pt x="78" y="130"/>
                  </a:lnTo>
                  <a:lnTo>
                    <a:pt x="75" y="134"/>
                  </a:lnTo>
                  <a:lnTo>
                    <a:pt x="78" y="137"/>
                  </a:lnTo>
                  <a:lnTo>
                    <a:pt x="82" y="131"/>
                  </a:lnTo>
                  <a:lnTo>
                    <a:pt x="87" y="135"/>
                  </a:lnTo>
                  <a:lnTo>
                    <a:pt x="78" y="152"/>
                  </a:lnTo>
                  <a:lnTo>
                    <a:pt x="77" y="149"/>
                  </a:lnTo>
                  <a:lnTo>
                    <a:pt x="63" y="154"/>
                  </a:lnTo>
                  <a:lnTo>
                    <a:pt x="54" y="146"/>
                  </a:lnTo>
                  <a:lnTo>
                    <a:pt x="38" y="156"/>
                  </a:lnTo>
                  <a:lnTo>
                    <a:pt x="29" y="148"/>
                  </a:lnTo>
                  <a:lnTo>
                    <a:pt x="26" y="149"/>
                  </a:lnTo>
                  <a:lnTo>
                    <a:pt x="18" y="142"/>
                  </a:lnTo>
                  <a:lnTo>
                    <a:pt x="16" y="146"/>
                  </a:lnTo>
                  <a:lnTo>
                    <a:pt x="20" y="136"/>
                  </a:lnTo>
                  <a:lnTo>
                    <a:pt x="17" y="138"/>
                  </a:lnTo>
                  <a:lnTo>
                    <a:pt x="0" y="119"/>
                  </a:lnTo>
                  <a:lnTo>
                    <a:pt x="18" y="103"/>
                  </a:lnTo>
                  <a:lnTo>
                    <a:pt x="18" y="103"/>
                  </a:lnTo>
                  <a:lnTo>
                    <a:pt x="58" y="65"/>
                  </a:lnTo>
                  <a:close/>
                  <a:moveTo>
                    <a:pt x="222" y="48"/>
                  </a:moveTo>
                  <a:lnTo>
                    <a:pt x="226" y="47"/>
                  </a:lnTo>
                  <a:lnTo>
                    <a:pt x="226" y="52"/>
                  </a:lnTo>
                  <a:lnTo>
                    <a:pt x="219" y="56"/>
                  </a:lnTo>
                  <a:lnTo>
                    <a:pt x="219" y="50"/>
                  </a:lnTo>
                  <a:lnTo>
                    <a:pt x="219" y="50"/>
                  </a:lnTo>
                  <a:lnTo>
                    <a:pt x="222" y="48"/>
                  </a:lnTo>
                  <a:close/>
                  <a:moveTo>
                    <a:pt x="141" y="20"/>
                  </a:moveTo>
                  <a:lnTo>
                    <a:pt x="162" y="21"/>
                  </a:lnTo>
                  <a:lnTo>
                    <a:pt x="190" y="15"/>
                  </a:lnTo>
                  <a:lnTo>
                    <a:pt x="218" y="0"/>
                  </a:lnTo>
                  <a:lnTo>
                    <a:pt x="227" y="15"/>
                  </a:lnTo>
                  <a:lnTo>
                    <a:pt x="217" y="27"/>
                  </a:lnTo>
                  <a:lnTo>
                    <a:pt x="209" y="29"/>
                  </a:lnTo>
                  <a:lnTo>
                    <a:pt x="215" y="34"/>
                  </a:lnTo>
                  <a:lnTo>
                    <a:pt x="212" y="47"/>
                  </a:lnTo>
                  <a:lnTo>
                    <a:pt x="216" y="53"/>
                  </a:lnTo>
                  <a:lnTo>
                    <a:pt x="213" y="58"/>
                  </a:lnTo>
                  <a:lnTo>
                    <a:pt x="214" y="66"/>
                  </a:lnTo>
                  <a:lnTo>
                    <a:pt x="205" y="72"/>
                  </a:lnTo>
                  <a:lnTo>
                    <a:pt x="214" y="71"/>
                  </a:lnTo>
                  <a:lnTo>
                    <a:pt x="219" y="74"/>
                  </a:lnTo>
                  <a:lnTo>
                    <a:pt x="225" y="69"/>
                  </a:lnTo>
                  <a:lnTo>
                    <a:pt x="227" y="74"/>
                  </a:lnTo>
                  <a:lnTo>
                    <a:pt x="238" y="74"/>
                  </a:lnTo>
                  <a:lnTo>
                    <a:pt x="247" y="79"/>
                  </a:lnTo>
                  <a:lnTo>
                    <a:pt x="268" y="76"/>
                  </a:lnTo>
                  <a:lnTo>
                    <a:pt x="280" y="80"/>
                  </a:lnTo>
                  <a:lnTo>
                    <a:pt x="283" y="97"/>
                  </a:lnTo>
                  <a:lnTo>
                    <a:pt x="280" y="102"/>
                  </a:lnTo>
                  <a:lnTo>
                    <a:pt x="268" y="104"/>
                  </a:lnTo>
                  <a:lnTo>
                    <a:pt x="270" y="100"/>
                  </a:lnTo>
                  <a:lnTo>
                    <a:pt x="264" y="97"/>
                  </a:lnTo>
                  <a:lnTo>
                    <a:pt x="257" y="104"/>
                  </a:lnTo>
                  <a:lnTo>
                    <a:pt x="270" y="117"/>
                  </a:lnTo>
                  <a:lnTo>
                    <a:pt x="266" y="125"/>
                  </a:lnTo>
                  <a:lnTo>
                    <a:pt x="266" y="125"/>
                  </a:lnTo>
                  <a:lnTo>
                    <a:pt x="266" y="128"/>
                  </a:lnTo>
                  <a:lnTo>
                    <a:pt x="266" y="128"/>
                  </a:lnTo>
                  <a:lnTo>
                    <a:pt x="257" y="143"/>
                  </a:lnTo>
                  <a:lnTo>
                    <a:pt x="258" y="150"/>
                  </a:lnTo>
                  <a:lnTo>
                    <a:pt x="252" y="157"/>
                  </a:lnTo>
                  <a:lnTo>
                    <a:pt x="258" y="166"/>
                  </a:lnTo>
                  <a:lnTo>
                    <a:pt x="254" y="187"/>
                  </a:lnTo>
                  <a:lnTo>
                    <a:pt x="260" y="193"/>
                  </a:lnTo>
                  <a:lnTo>
                    <a:pt x="279" y="197"/>
                  </a:lnTo>
                  <a:lnTo>
                    <a:pt x="277" y="206"/>
                  </a:lnTo>
                  <a:lnTo>
                    <a:pt x="285" y="206"/>
                  </a:lnTo>
                  <a:lnTo>
                    <a:pt x="293" y="212"/>
                  </a:lnTo>
                  <a:lnTo>
                    <a:pt x="288" y="234"/>
                  </a:lnTo>
                  <a:lnTo>
                    <a:pt x="291" y="234"/>
                  </a:lnTo>
                  <a:lnTo>
                    <a:pt x="282" y="246"/>
                  </a:lnTo>
                  <a:lnTo>
                    <a:pt x="277" y="234"/>
                  </a:lnTo>
                  <a:lnTo>
                    <a:pt x="266" y="235"/>
                  </a:lnTo>
                  <a:lnTo>
                    <a:pt x="269" y="243"/>
                  </a:lnTo>
                  <a:lnTo>
                    <a:pt x="262" y="248"/>
                  </a:lnTo>
                  <a:lnTo>
                    <a:pt x="262" y="256"/>
                  </a:lnTo>
                  <a:lnTo>
                    <a:pt x="266" y="276"/>
                  </a:lnTo>
                  <a:lnTo>
                    <a:pt x="257" y="284"/>
                  </a:lnTo>
                  <a:lnTo>
                    <a:pt x="248" y="281"/>
                  </a:lnTo>
                  <a:lnTo>
                    <a:pt x="236" y="298"/>
                  </a:lnTo>
                  <a:lnTo>
                    <a:pt x="227" y="302"/>
                  </a:lnTo>
                  <a:lnTo>
                    <a:pt x="227" y="302"/>
                  </a:lnTo>
                  <a:lnTo>
                    <a:pt x="214" y="316"/>
                  </a:lnTo>
                  <a:lnTo>
                    <a:pt x="207" y="307"/>
                  </a:lnTo>
                  <a:lnTo>
                    <a:pt x="194" y="318"/>
                  </a:lnTo>
                  <a:lnTo>
                    <a:pt x="186" y="318"/>
                  </a:lnTo>
                  <a:lnTo>
                    <a:pt x="175" y="339"/>
                  </a:lnTo>
                  <a:lnTo>
                    <a:pt x="164" y="346"/>
                  </a:lnTo>
                  <a:lnTo>
                    <a:pt x="146" y="346"/>
                  </a:lnTo>
                  <a:lnTo>
                    <a:pt x="128" y="364"/>
                  </a:lnTo>
                  <a:lnTo>
                    <a:pt x="127" y="372"/>
                  </a:lnTo>
                  <a:lnTo>
                    <a:pt x="111" y="378"/>
                  </a:lnTo>
                  <a:lnTo>
                    <a:pt x="115" y="372"/>
                  </a:lnTo>
                  <a:lnTo>
                    <a:pt x="109" y="364"/>
                  </a:lnTo>
                  <a:lnTo>
                    <a:pt x="109" y="354"/>
                  </a:lnTo>
                  <a:lnTo>
                    <a:pt x="106" y="343"/>
                  </a:lnTo>
                  <a:lnTo>
                    <a:pt x="97" y="336"/>
                  </a:lnTo>
                  <a:lnTo>
                    <a:pt x="88" y="336"/>
                  </a:lnTo>
                  <a:lnTo>
                    <a:pt x="78" y="328"/>
                  </a:lnTo>
                  <a:lnTo>
                    <a:pt x="70" y="332"/>
                  </a:lnTo>
                  <a:lnTo>
                    <a:pt x="71" y="324"/>
                  </a:lnTo>
                  <a:lnTo>
                    <a:pt x="55" y="341"/>
                  </a:lnTo>
                  <a:lnTo>
                    <a:pt x="48" y="341"/>
                  </a:lnTo>
                  <a:lnTo>
                    <a:pt x="32" y="320"/>
                  </a:lnTo>
                  <a:lnTo>
                    <a:pt x="38" y="308"/>
                  </a:lnTo>
                  <a:lnTo>
                    <a:pt x="40" y="312"/>
                  </a:lnTo>
                  <a:lnTo>
                    <a:pt x="52" y="310"/>
                  </a:lnTo>
                  <a:lnTo>
                    <a:pt x="55" y="317"/>
                  </a:lnTo>
                  <a:lnTo>
                    <a:pt x="70" y="298"/>
                  </a:lnTo>
                  <a:lnTo>
                    <a:pt x="70" y="298"/>
                  </a:lnTo>
                  <a:lnTo>
                    <a:pt x="74" y="297"/>
                  </a:lnTo>
                  <a:lnTo>
                    <a:pt x="74" y="297"/>
                  </a:lnTo>
                  <a:lnTo>
                    <a:pt x="71" y="290"/>
                  </a:lnTo>
                  <a:lnTo>
                    <a:pt x="66" y="296"/>
                  </a:lnTo>
                  <a:lnTo>
                    <a:pt x="61" y="294"/>
                  </a:lnTo>
                  <a:lnTo>
                    <a:pt x="57" y="285"/>
                  </a:lnTo>
                  <a:lnTo>
                    <a:pt x="57" y="285"/>
                  </a:lnTo>
                  <a:lnTo>
                    <a:pt x="56" y="285"/>
                  </a:lnTo>
                  <a:lnTo>
                    <a:pt x="56" y="285"/>
                  </a:lnTo>
                  <a:lnTo>
                    <a:pt x="48" y="281"/>
                  </a:lnTo>
                  <a:lnTo>
                    <a:pt x="42" y="286"/>
                  </a:lnTo>
                  <a:lnTo>
                    <a:pt x="33" y="280"/>
                  </a:lnTo>
                  <a:lnTo>
                    <a:pt x="33" y="285"/>
                  </a:lnTo>
                  <a:lnTo>
                    <a:pt x="24" y="286"/>
                  </a:lnTo>
                  <a:lnTo>
                    <a:pt x="29" y="265"/>
                  </a:lnTo>
                  <a:lnTo>
                    <a:pt x="27" y="238"/>
                  </a:lnTo>
                  <a:lnTo>
                    <a:pt x="36" y="239"/>
                  </a:lnTo>
                  <a:lnTo>
                    <a:pt x="42" y="230"/>
                  </a:lnTo>
                  <a:lnTo>
                    <a:pt x="52" y="234"/>
                  </a:lnTo>
                  <a:lnTo>
                    <a:pt x="58" y="231"/>
                  </a:lnTo>
                  <a:lnTo>
                    <a:pt x="60" y="222"/>
                  </a:lnTo>
                  <a:lnTo>
                    <a:pt x="56" y="217"/>
                  </a:lnTo>
                  <a:lnTo>
                    <a:pt x="69" y="207"/>
                  </a:lnTo>
                  <a:lnTo>
                    <a:pt x="71" y="201"/>
                  </a:lnTo>
                  <a:lnTo>
                    <a:pt x="89" y="183"/>
                  </a:lnTo>
                  <a:lnTo>
                    <a:pt x="92" y="176"/>
                  </a:lnTo>
                  <a:lnTo>
                    <a:pt x="87" y="169"/>
                  </a:lnTo>
                  <a:lnTo>
                    <a:pt x="82" y="171"/>
                  </a:lnTo>
                  <a:lnTo>
                    <a:pt x="77" y="167"/>
                  </a:lnTo>
                  <a:lnTo>
                    <a:pt x="79" y="163"/>
                  </a:lnTo>
                  <a:lnTo>
                    <a:pt x="82" y="165"/>
                  </a:lnTo>
                  <a:lnTo>
                    <a:pt x="92" y="149"/>
                  </a:lnTo>
                  <a:lnTo>
                    <a:pt x="99" y="147"/>
                  </a:lnTo>
                  <a:lnTo>
                    <a:pt x="103" y="137"/>
                  </a:lnTo>
                  <a:lnTo>
                    <a:pt x="99" y="129"/>
                  </a:lnTo>
                  <a:lnTo>
                    <a:pt x="102" y="120"/>
                  </a:lnTo>
                  <a:lnTo>
                    <a:pt x="112" y="124"/>
                  </a:lnTo>
                  <a:lnTo>
                    <a:pt x="115" y="116"/>
                  </a:lnTo>
                  <a:lnTo>
                    <a:pt x="111" y="113"/>
                  </a:lnTo>
                  <a:lnTo>
                    <a:pt x="114" y="105"/>
                  </a:lnTo>
                  <a:lnTo>
                    <a:pt x="109" y="108"/>
                  </a:lnTo>
                  <a:lnTo>
                    <a:pt x="107" y="103"/>
                  </a:lnTo>
                  <a:lnTo>
                    <a:pt x="114" y="90"/>
                  </a:lnTo>
                  <a:lnTo>
                    <a:pt x="110" y="84"/>
                  </a:lnTo>
                  <a:lnTo>
                    <a:pt x="107" y="80"/>
                  </a:lnTo>
                  <a:lnTo>
                    <a:pt x="100" y="84"/>
                  </a:lnTo>
                  <a:lnTo>
                    <a:pt x="103" y="94"/>
                  </a:lnTo>
                  <a:lnTo>
                    <a:pt x="91" y="79"/>
                  </a:lnTo>
                  <a:lnTo>
                    <a:pt x="85" y="76"/>
                  </a:lnTo>
                  <a:lnTo>
                    <a:pt x="87" y="72"/>
                  </a:lnTo>
                  <a:lnTo>
                    <a:pt x="71" y="55"/>
                  </a:lnTo>
                  <a:lnTo>
                    <a:pt x="71" y="55"/>
                  </a:lnTo>
                  <a:lnTo>
                    <a:pt x="86" y="37"/>
                  </a:lnTo>
                  <a:lnTo>
                    <a:pt x="86" y="37"/>
                  </a:lnTo>
                  <a:lnTo>
                    <a:pt x="103" y="55"/>
                  </a:lnTo>
                  <a:lnTo>
                    <a:pt x="112" y="59"/>
                  </a:lnTo>
                  <a:lnTo>
                    <a:pt x="110" y="66"/>
                  </a:lnTo>
                  <a:lnTo>
                    <a:pt x="123" y="79"/>
                  </a:lnTo>
                  <a:lnTo>
                    <a:pt x="116" y="86"/>
                  </a:lnTo>
                  <a:lnTo>
                    <a:pt x="118" y="89"/>
                  </a:lnTo>
                  <a:lnTo>
                    <a:pt x="123" y="90"/>
                  </a:lnTo>
                  <a:lnTo>
                    <a:pt x="126" y="85"/>
                  </a:lnTo>
                  <a:lnTo>
                    <a:pt x="135" y="90"/>
                  </a:lnTo>
                  <a:lnTo>
                    <a:pt x="132" y="94"/>
                  </a:lnTo>
                  <a:lnTo>
                    <a:pt x="137" y="99"/>
                  </a:lnTo>
                  <a:lnTo>
                    <a:pt x="132" y="105"/>
                  </a:lnTo>
                  <a:lnTo>
                    <a:pt x="135" y="108"/>
                  </a:lnTo>
                  <a:lnTo>
                    <a:pt x="151" y="90"/>
                  </a:lnTo>
                  <a:lnTo>
                    <a:pt x="147" y="83"/>
                  </a:lnTo>
                  <a:lnTo>
                    <a:pt x="157" y="75"/>
                  </a:lnTo>
                  <a:lnTo>
                    <a:pt x="157" y="75"/>
                  </a:lnTo>
                  <a:lnTo>
                    <a:pt x="161" y="77"/>
                  </a:lnTo>
                  <a:lnTo>
                    <a:pt x="166" y="72"/>
                  </a:lnTo>
                  <a:lnTo>
                    <a:pt x="161" y="70"/>
                  </a:lnTo>
                  <a:lnTo>
                    <a:pt x="161" y="70"/>
                  </a:lnTo>
                  <a:lnTo>
                    <a:pt x="145" y="46"/>
                  </a:lnTo>
                  <a:lnTo>
                    <a:pt x="148" y="25"/>
                  </a:lnTo>
                  <a:lnTo>
                    <a:pt x="141" y="20"/>
                  </a:lnTo>
                  <a:close/>
                  <a:moveTo>
                    <a:pt x="172" y="62"/>
                  </a:moveTo>
                  <a:lnTo>
                    <a:pt x="174" y="72"/>
                  </a:lnTo>
                  <a:lnTo>
                    <a:pt x="182" y="67"/>
                  </a:lnTo>
                  <a:lnTo>
                    <a:pt x="181" y="59"/>
                  </a:lnTo>
                  <a:lnTo>
                    <a:pt x="181" y="59"/>
                  </a:lnTo>
                  <a:lnTo>
                    <a:pt x="178" y="60"/>
                  </a:lnTo>
                  <a:lnTo>
                    <a:pt x="172" y="6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0" name="Freeform 12">
              <a:extLst>
                <a:ext uri="{FF2B5EF4-FFF2-40B4-BE49-F238E27FC236}">
                  <a16:creationId xmlns:a16="http://schemas.microsoft.com/office/drawing/2014/main" id="{2D45811D-1293-4916-8B32-1A94957EC829}"/>
                </a:ext>
              </a:extLst>
            </p:cNvPr>
            <p:cNvSpPr>
              <a:spLocks noEditPoints="1"/>
            </p:cNvSpPr>
            <p:nvPr/>
          </p:nvSpPr>
          <p:spPr bwMode="auto">
            <a:xfrm>
              <a:off x="4749800" y="3910013"/>
              <a:ext cx="257175" cy="247650"/>
            </a:xfrm>
            <a:custGeom>
              <a:avLst/>
              <a:gdLst>
                <a:gd name="T0" fmla="*/ 77 w 162"/>
                <a:gd name="T1" fmla="*/ 31 h 156"/>
                <a:gd name="T2" fmla="*/ 86 w 162"/>
                <a:gd name="T3" fmla="*/ 41 h 156"/>
                <a:gd name="T4" fmla="*/ 111 w 162"/>
                <a:gd name="T5" fmla="*/ 54 h 156"/>
                <a:gd name="T6" fmla="*/ 121 w 162"/>
                <a:gd name="T7" fmla="*/ 35 h 156"/>
                <a:gd name="T8" fmla="*/ 121 w 162"/>
                <a:gd name="T9" fmla="*/ 35 h 156"/>
                <a:gd name="T10" fmla="*/ 133 w 162"/>
                <a:gd name="T11" fmla="*/ 41 h 156"/>
                <a:gd name="T12" fmla="*/ 135 w 162"/>
                <a:gd name="T13" fmla="*/ 49 h 156"/>
                <a:gd name="T14" fmla="*/ 129 w 162"/>
                <a:gd name="T15" fmla="*/ 58 h 156"/>
                <a:gd name="T16" fmla="*/ 139 w 162"/>
                <a:gd name="T17" fmla="*/ 75 h 156"/>
                <a:gd name="T18" fmla="*/ 147 w 162"/>
                <a:gd name="T19" fmla="*/ 75 h 156"/>
                <a:gd name="T20" fmla="*/ 155 w 162"/>
                <a:gd name="T21" fmla="*/ 67 h 156"/>
                <a:gd name="T22" fmla="*/ 156 w 162"/>
                <a:gd name="T23" fmla="*/ 73 h 156"/>
                <a:gd name="T24" fmla="*/ 161 w 162"/>
                <a:gd name="T25" fmla="*/ 72 h 156"/>
                <a:gd name="T26" fmla="*/ 162 w 162"/>
                <a:gd name="T27" fmla="*/ 80 h 156"/>
                <a:gd name="T28" fmla="*/ 155 w 162"/>
                <a:gd name="T29" fmla="*/ 92 h 156"/>
                <a:gd name="T30" fmla="*/ 134 w 162"/>
                <a:gd name="T31" fmla="*/ 106 h 156"/>
                <a:gd name="T32" fmla="*/ 126 w 162"/>
                <a:gd name="T33" fmla="*/ 105 h 156"/>
                <a:gd name="T34" fmla="*/ 105 w 162"/>
                <a:gd name="T35" fmla="*/ 122 h 156"/>
                <a:gd name="T36" fmla="*/ 106 w 162"/>
                <a:gd name="T37" fmla="*/ 131 h 156"/>
                <a:gd name="T38" fmla="*/ 79 w 162"/>
                <a:gd name="T39" fmla="*/ 149 h 156"/>
                <a:gd name="T40" fmla="*/ 63 w 162"/>
                <a:gd name="T41" fmla="*/ 147 h 156"/>
                <a:gd name="T42" fmla="*/ 62 w 162"/>
                <a:gd name="T43" fmla="*/ 141 h 156"/>
                <a:gd name="T44" fmla="*/ 43 w 162"/>
                <a:gd name="T45" fmla="*/ 141 h 156"/>
                <a:gd name="T46" fmla="*/ 36 w 162"/>
                <a:gd name="T47" fmla="*/ 152 h 156"/>
                <a:gd name="T48" fmla="*/ 33 w 162"/>
                <a:gd name="T49" fmla="*/ 148 h 156"/>
                <a:gd name="T50" fmla="*/ 17 w 162"/>
                <a:gd name="T51" fmla="*/ 146 h 156"/>
                <a:gd name="T52" fmla="*/ 0 w 162"/>
                <a:gd name="T53" fmla="*/ 156 h 156"/>
                <a:gd name="T54" fmla="*/ 11 w 162"/>
                <a:gd name="T55" fmla="*/ 126 h 156"/>
                <a:gd name="T56" fmla="*/ 13 w 162"/>
                <a:gd name="T57" fmla="*/ 129 h 156"/>
                <a:gd name="T58" fmla="*/ 17 w 162"/>
                <a:gd name="T59" fmla="*/ 121 h 156"/>
                <a:gd name="T60" fmla="*/ 3 w 162"/>
                <a:gd name="T61" fmla="*/ 111 h 156"/>
                <a:gd name="T62" fmla="*/ 10 w 162"/>
                <a:gd name="T63" fmla="*/ 98 h 156"/>
                <a:gd name="T64" fmla="*/ 16 w 162"/>
                <a:gd name="T65" fmla="*/ 99 h 156"/>
                <a:gd name="T66" fmla="*/ 15 w 162"/>
                <a:gd name="T67" fmla="*/ 95 h 156"/>
                <a:gd name="T68" fmla="*/ 19 w 162"/>
                <a:gd name="T69" fmla="*/ 96 h 156"/>
                <a:gd name="T70" fmla="*/ 35 w 162"/>
                <a:gd name="T71" fmla="*/ 83 h 156"/>
                <a:gd name="T72" fmla="*/ 41 w 162"/>
                <a:gd name="T73" fmla="*/ 88 h 156"/>
                <a:gd name="T74" fmla="*/ 48 w 162"/>
                <a:gd name="T75" fmla="*/ 79 h 156"/>
                <a:gd name="T76" fmla="*/ 52 w 162"/>
                <a:gd name="T77" fmla="*/ 81 h 156"/>
                <a:gd name="T78" fmla="*/ 59 w 162"/>
                <a:gd name="T79" fmla="*/ 78 h 156"/>
                <a:gd name="T80" fmla="*/ 67 w 162"/>
                <a:gd name="T81" fmla="*/ 83 h 156"/>
                <a:gd name="T82" fmla="*/ 76 w 162"/>
                <a:gd name="T83" fmla="*/ 75 h 156"/>
                <a:gd name="T84" fmla="*/ 66 w 162"/>
                <a:gd name="T85" fmla="*/ 53 h 156"/>
                <a:gd name="T86" fmla="*/ 74 w 162"/>
                <a:gd name="T87" fmla="*/ 46 h 156"/>
                <a:gd name="T88" fmla="*/ 77 w 162"/>
                <a:gd name="T89" fmla="*/ 31 h 156"/>
                <a:gd name="T90" fmla="*/ 102 w 162"/>
                <a:gd name="T91" fmla="*/ 11 h 156"/>
                <a:gd name="T92" fmla="*/ 103 w 162"/>
                <a:gd name="T93" fmla="*/ 14 h 156"/>
                <a:gd name="T94" fmla="*/ 103 w 162"/>
                <a:gd name="T95" fmla="*/ 14 h 156"/>
                <a:gd name="T96" fmla="*/ 97 w 162"/>
                <a:gd name="T97" fmla="*/ 15 h 156"/>
                <a:gd name="T98" fmla="*/ 99 w 162"/>
                <a:gd name="T99" fmla="*/ 11 h 156"/>
                <a:gd name="T100" fmla="*/ 99 w 162"/>
                <a:gd name="T101" fmla="*/ 11 h 156"/>
                <a:gd name="T102" fmla="*/ 100 w 162"/>
                <a:gd name="T103" fmla="*/ 10 h 156"/>
                <a:gd name="T104" fmla="*/ 100 w 162"/>
                <a:gd name="T105" fmla="*/ 10 h 156"/>
                <a:gd name="T106" fmla="*/ 101 w 162"/>
                <a:gd name="T107" fmla="*/ 9 h 156"/>
                <a:gd name="T108" fmla="*/ 101 w 162"/>
                <a:gd name="T109" fmla="*/ 9 h 156"/>
                <a:gd name="T110" fmla="*/ 102 w 162"/>
                <a:gd name="T111" fmla="*/ 11 h 156"/>
                <a:gd name="T112" fmla="*/ 126 w 162"/>
                <a:gd name="T113" fmla="*/ 23 h 156"/>
                <a:gd name="T114" fmla="*/ 110 w 162"/>
                <a:gd name="T115" fmla="*/ 15 h 156"/>
                <a:gd name="T116" fmla="*/ 98 w 162"/>
                <a:gd name="T117" fmla="*/ 5 h 156"/>
                <a:gd name="T118" fmla="*/ 103 w 162"/>
                <a:gd name="T119" fmla="*/ 0 h 156"/>
                <a:gd name="T120" fmla="*/ 130 w 162"/>
                <a:gd name="T121" fmla="*/ 14 h 156"/>
                <a:gd name="T122" fmla="*/ 130 w 162"/>
                <a:gd name="T123" fmla="*/ 14 h 156"/>
                <a:gd name="T124" fmla="*/ 126 w 162"/>
                <a:gd name="T125" fmla="*/ 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2" h="156">
                  <a:moveTo>
                    <a:pt x="77" y="31"/>
                  </a:moveTo>
                  <a:lnTo>
                    <a:pt x="86" y="41"/>
                  </a:lnTo>
                  <a:lnTo>
                    <a:pt x="111" y="54"/>
                  </a:lnTo>
                  <a:lnTo>
                    <a:pt x="121" y="35"/>
                  </a:lnTo>
                  <a:lnTo>
                    <a:pt x="121" y="35"/>
                  </a:lnTo>
                  <a:lnTo>
                    <a:pt x="133" y="41"/>
                  </a:lnTo>
                  <a:lnTo>
                    <a:pt x="135" y="49"/>
                  </a:lnTo>
                  <a:lnTo>
                    <a:pt x="129" y="58"/>
                  </a:lnTo>
                  <a:lnTo>
                    <a:pt x="139" y="75"/>
                  </a:lnTo>
                  <a:lnTo>
                    <a:pt x="147" y="75"/>
                  </a:lnTo>
                  <a:lnTo>
                    <a:pt x="155" y="67"/>
                  </a:lnTo>
                  <a:lnTo>
                    <a:pt x="156" y="73"/>
                  </a:lnTo>
                  <a:lnTo>
                    <a:pt x="161" y="72"/>
                  </a:lnTo>
                  <a:lnTo>
                    <a:pt x="162" y="80"/>
                  </a:lnTo>
                  <a:lnTo>
                    <a:pt x="155" y="92"/>
                  </a:lnTo>
                  <a:lnTo>
                    <a:pt x="134" y="106"/>
                  </a:lnTo>
                  <a:lnTo>
                    <a:pt x="126" y="105"/>
                  </a:lnTo>
                  <a:lnTo>
                    <a:pt x="105" y="122"/>
                  </a:lnTo>
                  <a:lnTo>
                    <a:pt x="106" y="131"/>
                  </a:lnTo>
                  <a:lnTo>
                    <a:pt x="79" y="149"/>
                  </a:lnTo>
                  <a:lnTo>
                    <a:pt x="63" y="147"/>
                  </a:lnTo>
                  <a:lnTo>
                    <a:pt x="62" y="141"/>
                  </a:lnTo>
                  <a:lnTo>
                    <a:pt x="43" y="141"/>
                  </a:lnTo>
                  <a:lnTo>
                    <a:pt x="36" y="152"/>
                  </a:lnTo>
                  <a:lnTo>
                    <a:pt x="33" y="148"/>
                  </a:lnTo>
                  <a:lnTo>
                    <a:pt x="17" y="146"/>
                  </a:lnTo>
                  <a:lnTo>
                    <a:pt x="0" y="156"/>
                  </a:lnTo>
                  <a:lnTo>
                    <a:pt x="11" y="126"/>
                  </a:lnTo>
                  <a:lnTo>
                    <a:pt x="13" y="129"/>
                  </a:lnTo>
                  <a:lnTo>
                    <a:pt x="17" y="121"/>
                  </a:lnTo>
                  <a:lnTo>
                    <a:pt x="3" y="111"/>
                  </a:lnTo>
                  <a:lnTo>
                    <a:pt x="10" y="98"/>
                  </a:lnTo>
                  <a:lnTo>
                    <a:pt x="16" y="99"/>
                  </a:lnTo>
                  <a:lnTo>
                    <a:pt x="15" y="95"/>
                  </a:lnTo>
                  <a:lnTo>
                    <a:pt x="19" y="96"/>
                  </a:lnTo>
                  <a:lnTo>
                    <a:pt x="35" y="83"/>
                  </a:lnTo>
                  <a:lnTo>
                    <a:pt x="41" y="88"/>
                  </a:lnTo>
                  <a:lnTo>
                    <a:pt x="48" y="79"/>
                  </a:lnTo>
                  <a:lnTo>
                    <a:pt x="52" y="81"/>
                  </a:lnTo>
                  <a:lnTo>
                    <a:pt x="59" y="78"/>
                  </a:lnTo>
                  <a:lnTo>
                    <a:pt x="67" y="83"/>
                  </a:lnTo>
                  <a:lnTo>
                    <a:pt x="76" y="75"/>
                  </a:lnTo>
                  <a:lnTo>
                    <a:pt x="66" y="53"/>
                  </a:lnTo>
                  <a:lnTo>
                    <a:pt x="74" y="46"/>
                  </a:lnTo>
                  <a:lnTo>
                    <a:pt x="77" y="31"/>
                  </a:lnTo>
                  <a:close/>
                  <a:moveTo>
                    <a:pt x="102" y="11"/>
                  </a:moveTo>
                  <a:lnTo>
                    <a:pt x="103" y="14"/>
                  </a:lnTo>
                  <a:lnTo>
                    <a:pt x="103" y="14"/>
                  </a:lnTo>
                  <a:lnTo>
                    <a:pt x="97" y="15"/>
                  </a:lnTo>
                  <a:lnTo>
                    <a:pt x="99" y="11"/>
                  </a:lnTo>
                  <a:lnTo>
                    <a:pt x="99" y="11"/>
                  </a:lnTo>
                  <a:lnTo>
                    <a:pt x="100" y="10"/>
                  </a:lnTo>
                  <a:lnTo>
                    <a:pt x="100" y="10"/>
                  </a:lnTo>
                  <a:lnTo>
                    <a:pt x="101" y="9"/>
                  </a:lnTo>
                  <a:lnTo>
                    <a:pt x="101" y="9"/>
                  </a:lnTo>
                  <a:lnTo>
                    <a:pt x="102" y="11"/>
                  </a:lnTo>
                  <a:close/>
                  <a:moveTo>
                    <a:pt x="126" y="23"/>
                  </a:moveTo>
                  <a:lnTo>
                    <a:pt x="110" y="15"/>
                  </a:lnTo>
                  <a:lnTo>
                    <a:pt x="98" y="5"/>
                  </a:lnTo>
                  <a:lnTo>
                    <a:pt x="103" y="0"/>
                  </a:lnTo>
                  <a:lnTo>
                    <a:pt x="130" y="14"/>
                  </a:lnTo>
                  <a:lnTo>
                    <a:pt x="130" y="14"/>
                  </a:lnTo>
                  <a:lnTo>
                    <a:pt x="126" y="2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1" name="Freeform 13">
              <a:extLst>
                <a:ext uri="{FF2B5EF4-FFF2-40B4-BE49-F238E27FC236}">
                  <a16:creationId xmlns:a16="http://schemas.microsoft.com/office/drawing/2014/main" id="{1B957B4C-5D99-4732-B5C4-84BED644EAC8}"/>
                </a:ext>
              </a:extLst>
            </p:cNvPr>
            <p:cNvSpPr>
              <a:spLocks/>
            </p:cNvSpPr>
            <p:nvPr/>
          </p:nvSpPr>
          <p:spPr bwMode="auto">
            <a:xfrm>
              <a:off x="6873875" y="3055938"/>
              <a:ext cx="274638" cy="400050"/>
            </a:xfrm>
            <a:custGeom>
              <a:avLst/>
              <a:gdLst>
                <a:gd name="T0" fmla="*/ 61 w 173"/>
                <a:gd name="T1" fmla="*/ 0 h 252"/>
                <a:gd name="T2" fmla="*/ 90 w 173"/>
                <a:gd name="T3" fmla="*/ 29 h 252"/>
                <a:gd name="T4" fmla="*/ 121 w 173"/>
                <a:gd name="T5" fmla="*/ 28 h 252"/>
                <a:gd name="T6" fmla="*/ 146 w 173"/>
                <a:gd name="T7" fmla="*/ 33 h 252"/>
                <a:gd name="T8" fmla="*/ 145 w 173"/>
                <a:gd name="T9" fmla="*/ 71 h 252"/>
                <a:gd name="T10" fmla="*/ 139 w 173"/>
                <a:gd name="T11" fmla="*/ 81 h 252"/>
                <a:gd name="T12" fmla="*/ 122 w 173"/>
                <a:gd name="T13" fmla="*/ 90 h 252"/>
                <a:gd name="T14" fmla="*/ 142 w 173"/>
                <a:gd name="T15" fmla="*/ 99 h 252"/>
                <a:gd name="T16" fmla="*/ 154 w 173"/>
                <a:gd name="T17" fmla="*/ 92 h 252"/>
                <a:gd name="T18" fmla="*/ 169 w 173"/>
                <a:gd name="T19" fmla="*/ 104 h 252"/>
                <a:gd name="T20" fmla="*/ 173 w 173"/>
                <a:gd name="T21" fmla="*/ 118 h 252"/>
                <a:gd name="T22" fmla="*/ 167 w 173"/>
                <a:gd name="T23" fmla="*/ 152 h 252"/>
                <a:gd name="T24" fmla="*/ 173 w 173"/>
                <a:gd name="T25" fmla="*/ 160 h 252"/>
                <a:gd name="T26" fmla="*/ 172 w 173"/>
                <a:gd name="T27" fmla="*/ 171 h 252"/>
                <a:gd name="T28" fmla="*/ 172 w 173"/>
                <a:gd name="T29" fmla="*/ 171 h 252"/>
                <a:gd name="T30" fmla="*/ 162 w 173"/>
                <a:gd name="T31" fmla="*/ 178 h 252"/>
                <a:gd name="T32" fmla="*/ 151 w 173"/>
                <a:gd name="T33" fmla="*/ 194 h 252"/>
                <a:gd name="T34" fmla="*/ 144 w 173"/>
                <a:gd name="T35" fmla="*/ 198 h 252"/>
                <a:gd name="T36" fmla="*/ 128 w 173"/>
                <a:gd name="T37" fmla="*/ 196 h 252"/>
                <a:gd name="T38" fmla="*/ 130 w 173"/>
                <a:gd name="T39" fmla="*/ 200 h 252"/>
                <a:gd name="T40" fmla="*/ 122 w 173"/>
                <a:gd name="T41" fmla="*/ 208 h 252"/>
                <a:gd name="T42" fmla="*/ 110 w 173"/>
                <a:gd name="T43" fmla="*/ 216 h 252"/>
                <a:gd name="T44" fmla="*/ 102 w 173"/>
                <a:gd name="T45" fmla="*/ 202 h 252"/>
                <a:gd name="T46" fmla="*/ 87 w 173"/>
                <a:gd name="T47" fmla="*/ 200 h 252"/>
                <a:gd name="T48" fmla="*/ 79 w 173"/>
                <a:gd name="T49" fmla="*/ 205 h 252"/>
                <a:gd name="T50" fmla="*/ 79 w 173"/>
                <a:gd name="T51" fmla="*/ 216 h 252"/>
                <a:gd name="T52" fmla="*/ 62 w 173"/>
                <a:gd name="T53" fmla="*/ 242 h 252"/>
                <a:gd name="T54" fmla="*/ 25 w 173"/>
                <a:gd name="T55" fmla="*/ 252 h 252"/>
                <a:gd name="T56" fmla="*/ 19 w 173"/>
                <a:gd name="T57" fmla="*/ 250 h 252"/>
                <a:gd name="T58" fmla="*/ 18 w 173"/>
                <a:gd name="T59" fmla="*/ 242 h 252"/>
                <a:gd name="T60" fmla="*/ 2 w 173"/>
                <a:gd name="T61" fmla="*/ 241 h 252"/>
                <a:gd name="T62" fmla="*/ 2 w 173"/>
                <a:gd name="T63" fmla="*/ 241 h 252"/>
                <a:gd name="T64" fmla="*/ 4 w 173"/>
                <a:gd name="T65" fmla="*/ 230 h 252"/>
                <a:gd name="T66" fmla="*/ 0 w 173"/>
                <a:gd name="T67" fmla="*/ 221 h 252"/>
                <a:gd name="T68" fmla="*/ 38 w 173"/>
                <a:gd name="T69" fmla="*/ 198 h 252"/>
                <a:gd name="T70" fmla="*/ 36 w 173"/>
                <a:gd name="T71" fmla="*/ 182 h 252"/>
                <a:gd name="T72" fmla="*/ 28 w 173"/>
                <a:gd name="T73" fmla="*/ 169 h 252"/>
                <a:gd name="T74" fmla="*/ 28 w 173"/>
                <a:gd name="T75" fmla="*/ 169 h 252"/>
                <a:gd name="T76" fmla="*/ 42 w 173"/>
                <a:gd name="T77" fmla="*/ 164 h 252"/>
                <a:gd name="T78" fmla="*/ 38 w 173"/>
                <a:gd name="T79" fmla="*/ 157 h 252"/>
                <a:gd name="T80" fmla="*/ 45 w 173"/>
                <a:gd name="T81" fmla="*/ 142 h 252"/>
                <a:gd name="T82" fmla="*/ 33 w 173"/>
                <a:gd name="T83" fmla="*/ 137 h 252"/>
                <a:gd name="T84" fmla="*/ 27 w 173"/>
                <a:gd name="T85" fmla="*/ 127 h 252"/>
                <a:gd name="T86" fmla="*/ 31 w 173"/>
                <a:gd name="T87" fmla="*/ 124 h 252"/>
                <a:gd name="T88" fmla="*/ 21 w 173"/>
                <a:gd name="T89" fmla="*/ 115 h 252"/>
                <a:gd name="T90" fmla="*/ 17 w 173"/>
                <a:gd name="T91" fmla="*/ 104 h 252"/>
                <a:gd name="T92" fmla="*/ 9 w 173"/>
                <a:gd name="T93" fmla="*/ 100 h 252"/>
                <a:gd name="T94" fmla="*/ 14 w 173"/>
                <a:gd name="T95" fmla="*/ 98 h 252"/>
                <a:gd name="T96" fmla="*/ 14 w 173"/>
                <a:gd name="T97" fmla="*/ 90 h 252"/>
                <a:gd name="T98" fmla="*/ 23 w 173"/>
                <a:gd name="T99" fmla="*/ 90 h 252"/>
                <a:gd name="T100" fmla="*/ 35 w 173"/>
                <a:gd name="T101" fmla="*/ 83 h 252"/>
                <a:gd name="T102" fmla="*/ 47 w 173"/>
                <a:gd name="T103" fmla="*/ 59 h 252"/>
                <a:gd name="T104" fmla="*/ 38 w 173"/>
                <a:gd name="T105" fmla="*/ 54 h 252"/>
                <a:gd name="T106" fmla="*/ 46 w 173"/>
                <a:gd name="T107" fmla="*/ 46 h 252"/>
                <a:gd name="T108" fmla="*/ 44 w 173"/>
                <a:gd name="T109" fmla="*/ 25 h 252"/>
                <a:gd name="T110" fmla="*/ 61 w 173"/>
                <a:gd name="T11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252">
                  <a:moveTo>
                    <a:pt x="61" y="0"/>
                  </a:moveTo>
                  <a:lnTo>
                    <a:pt x="90" y="29"/>
                  </a:lnTo>
                  <a:lnTo>
                    <a:pt x="121" y="28"/>
                  </a:lnTo>
                  <a:lnTo>
                    <a:pt x="146" y="33"/>
                  </a:lnTo>
                  <a:lnTo>
                    <a:pt x="145" y="71"/>
                  </a:lnTo>
                  <a:lnTo>
                    <a:pt x="139" y="81"/>
                  </a:lnTo>
                  <a:lnTo>
                    <a:pt x="122" y="90"/>
                  </a:lnTo>
                  <a:lnTo>
                    <a:pt x="142" y="99"/>
                  </a:lnTo>
                  <a:lnTo>
                    <a:pt x="154" y="92"/>
                  </a:lnTo>
                  <a:lnTo>
                    <a:pt x="169" y="104"/>
                  </a:lnTo>
                  <a:lnTo>
                    <a:pt x="173" y="118"/>
                  </a:lnTo>
                  <a:lnTo>
                    <a:pt x="167" y="152"/>
                  </a:lnTo>
                  <a:lnTo>
                    <a:pt x="173" y="160"/>
                  </a:lnTo>
                  <a:lnTo>
                    <a:pt x="172" y="171"/>
                  </a:lnTo>
                  <a:lnTo>
                    <a:pt x="172" y="171"/>
                  </a:lnTo>
                  <a:lnTo>
                    <a:pt x="162" y="178"/>
                  </a:lnTo>
                  <a:lnTo>
                    <a:pt x="151" y="194"/>
                  </a:lnTo>
                  <a:lnTo>
                    <a:pt x="144" y="198"/>
                  </a:lnTo>
                  <a:lnTo>
                    <a:pt x="128" y="196"/>
                  </a:lnTo>
                  <a:lnTo>
                    <a:pt x="130" y="200"/>
                  </a:lnTo>
                  <a:lnTo>
                    <a:pt x="122" y="208"/>
                  </a:lnTo>
                  <a:lnTo>
                    <a:pt x="110" y="216"/>
                  </a:lnTo>
                  <a:lnTo>
                    <a:pt x="102" y="202"/>
                  </a:lnTo>
                  <a:lnTo>
                    <a:pt x="87" y="200"/>
                  </a:lnTo>
                  <a:lnTo>
                    <a:pt x="79" y="205"/>
                  </a:lnTo>
                  <a:lnTo>
                    <a:pt x="79" y="216"/>
                  </a:lnTo>
                  <a:lnTo>
                    <a:pt x="62" y="242"/>
                  </a:lnTo>
                  <a:lnTo>
                    <a:pt x="25" y="252"/>
                  </a:lnTo>
                  <a:lnTo>
                    <a:pt x="19" y="250"/>
                  </a:lnTo>
                  <a:lnTo>
                    <a:pt x="18" y="242"/>
                  </a:lnTo>
                  <a:lnTo>
                    <a:pt x="2" y="241"/>
                  </a:lnTo>
                  <a:lnTo>
                    <a:pt x="2" y="241"/>
                  </a:lnTo>
                  <a:lnTo>
                    <a:pt x="4" y="230"/>
                  </a:lnTo>
                  <a:lnTo>
                    <a:pt x="0" y="221"/>
                  </a:lnTo>
                  <a:lnTo>
                    <a:pt x="38" y="198"/>
                  </a:lnTo>
                  <a:lnTo>
                    <a:pt x="36" y="182"/>
                  </a:lnTo>
                  <a:lnTo>
                    <a:pt x="28" y="169"/>
                  </a:lnTo>
                  <a:lnTo>
                    <a:pt x="28" y="169"/>
                  </a:lnTo>
                  <a:lnTo>
                    <a:pt x="42" y="164"/>
                  </a:lnTo>
                  <a:lnTo>
                    <a:pt x="38" y="157"/>
                  </a:lnTo>
                  <a:lnTo>
                    <a:pt x="45" y="142"/>
                  </a:lnTo>
                  <a:lnTo>
                    <a:pt x="33" y="137"/>
                  </a:lnTo>
                  <a:lnTo>
                    <a:pt x="27" y="127"/>
                  </a:lnTo>
                  <a:lnTo>
                    <a:pt x="31" y="124"/>
                  </a:lnTo>
                  <a:lnTo>
                    <a:pt x="21" y="115"/>
                  </a:lnTo>
                  <a:lnTo>
                    <a:pt x="17" y="104"/>
                  </a:lnTo>
                  <a:lnTo>
                    <a:pt x="9" y="100"/>
                  </a:lnTo>
                  <a:lnTo>
                    <a:pt x="14" y="98"/>
                  </a:lnTo>
                  <a:lnTo>
                    <a:pt x="14" y="90"/>
                  </a:lnTo>
                  <a:lnTo>
                    <a:pt x="23" y="90"/>
                  </a:lnTo>
                  <a:lnTo>
                    <a:pt x="35" y="83"/>
                  </a:lnTo>
                  <a:lnTo>
                    <a:pt x="47" y="59"/>
                  </a:lnTo>
                  <a:lnTo>
                    <a:pt x="38" y="54"/>
                  </a:lnTo>
                  <a:lnTo>
                    <a:pt x="46" y="46"/>
                  </a:lnTo>
                  <a:lnTo>
                    <a:pt x="44" y="25"/>
                  </a:lnTo>
                  <a:lnTo>
                    <a:pt x="6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2" name="Freeform 14">
              <a:extLst>
                <a:ext uri="{FF2B5EF4-FFF2-40B4-BE49-F238E27FC236}">
                  <a16:creationId xmlns:a16="http://schemas.microsoft.com/office/drawing/2014/main" id="{EFFD7509-00A7-433A-B521-66A38E6A46BD}"/>
                </a:ext>
              </a:extLst>
            </p:cNvPr>
            <p:cNvSpPr>
              <a:spLocks/>
            </p:cNvSpPr>
            <p:nvPr/>
          </p:nvSpPr>
          <p:spPr bwMode="auto">
            <a:xfrm>
              <a:off x="6711950" y="3170238"/>
              <a:ext cx="1341438" cy="944563"/>
            </a:xfrm>
            <a:custGeom>
              <a:avLst/>
              <a:gdLst>
                <a:gd name="T0" fmla="*/ 457 w 845"/>
                <a:gd name="T1" fmla="*/ 4 h 595"/>
                <a:gd name="T2" fmla="*/ 506 w 845"/>
                <a:gd name="T3" fmla="*/ 19 h 595"/>
                <a:gd name="T4" fmla="*/ 561 w 845"/>
                <a:gd name="T5" fmla="*/ 37 h 595"/>
                <a:gd name="T6" fmla="*/ 563 w 845"/>
                <a:gd name="T7" fmla="*/ 87 h 595"/>
                <a:gd name="T8" fmla="*/ 643 w 845"/>
                <a:gd name="T9" fmla="*/ 127 h 595"/>
                <a:gd name="T10" fmla="*/ 697 w 845"/>
                <a:gd name="T11" fmla="*/ 144 h 595"/>
                <a:gd name="T12" fmla="*/ 730 w 845"/>
                <a:gd name="T13" fmla="*/ 89 h 595"/>
                <a:gd name="T14" fmla="*/ 778 w 845"/>
                <a:gd name="T15" fmla="*/ 51 h 595"/>
                <a:gd name="T16" fmla="*/ 815 w 845"/>
                <a:gd name="T17" fmla="*/ 72 h 595"/>
                <a:gd name="T18" fmla="*/ 836 w 845"/>
                <a:gd name="T19" fmla="*/ 145 h 595"/>
                <a:gd name="T20" fmla="*/ 821 w 845"/>
                <a:gd name="T21" fmla="*/ 196 h 595"/>
                <a:gd name="T22" fmla="*/ 797 w 845"/>
                <a:gd name="T23" fmla="*/ 254 h 595"/>
                <a:gd name="T24" fmla="*/ 831 w 845"/>
                <a:gd name="T25" fmla="*/ 350 h 595"/>
                <a:gd name="T26" fmla="*/ 775 w 845"/>
                <a:gd name="T27" fmla="*/ 348 h 595"/>
                <a:gd name="T28" fmla="*/ 742 w 845"/>
                <a:gd name="T29" fmla="*/ 325 h 595"/>
                <a:gd name="T30" fmla="*/ 729 w 845"/>
                <a:gd name="T31" fmla="*/ 287 h 595"/>
                <a:gd name="T32" fmla="*/ 665 w 845"/>
                <a:gd name="T33" fmla="*/ 322 h 595"/>
                <a:gd name="T34" fmla="*/ 639 w 845"/>
                <a:gd name="T35" fmla="*/ 371 h 595"/>
                <a:gd name="T36" fmla="*/ 645 w 845"/>
                <a:gd name="T37" fmla="*/ 416 h 595"/>
                <a:gd name="T38" fmla="*/ 679 w 845"/>
                <a:gd name="T39" fmla="*/ 422 h 595"/>
                <a:gd name="T40" fmla="*/ 694 w 845"/>
                <a:gd name="T41" fmla="*/ 449 h 595"/>
                <a:gd name="T42" fmla="*/ 667 w 845"/>
                <a:gd name="T43" fmla="*/ 487 h 595"/>
                <a:gd name="T44" fmla="*/ 661 w 845"/>
                <a:gd name="T45" fmla="*/ 556 h 595"/>
                <a:gd name="T46" fmla="*/ 619 w 845"/>
                <a:gd name="T47" fmla="*/ 520 h 595"/>
                <a:gd name="T48" fmla="*/ 603 w 845"/>
                <a:gd name="T49" fmla="*/ 466 h 595"/>
                <a:gd name="T50" fmla="*/ 561 w 845"/>
                <a:gd name="T51" fmla="*/ 466 h 595"/>
                <a:gd name="T52" fmla="*/ 493 w 845"/>
                <a:gd name="T53" fmla="*/ 480 h 595"/>
                <a:gd name="T54" fmla="*/ 469 w 845"/>
                <a:gd name="T55" fmla="*/ 507 h 595"/>
                <a:gd name="T56" fmla="*/ 411 w 845"/>
                <a:gd name="T57" fmla="*/ 507 h 595"/>
                <a:gd name="T58" fmla="*/ 368 w 845"/>
                <a:gd name="T59" fmla="*/ 429 h 595"/>
                <a:gd name="T60" fmla="*/ 359 w 845"/>
                <a:gd name="T61" fmla="*/ 376 h 595"/>
                <a:gd name="T62" fmla="*/ 326 w 845"/>
                <a:gd name="T63" fmla="*/ 370 h 595"/>
                <a:gd name="T64" fmla="*/ 276 w 845"/>
                <a:gd name="T65" fmla="*/ 423 h 595"/>
                <a:gd name="T66" fmla="*/ 295 w 845"/>
                <a:gd name="T67" fmla="*/ 473 h 595"/>
                <a:gd name="T68" fmla="*/ 275 w 845"/>
                <a:gd name="T69" fmla="*/ 530 h 595"/>
                <a:gd name="T70" fmla="*/ 248 w 845"/>
                <a:gd name="T71" fmla="*/ 587 h 595"/>
                <a:gd name="T72" fmla="*/ 214 w 845"/>
                <a:gd name="T73" fmla="*/ 573 h 595"/>
                <a:gd name="T74" fmla="*/ 190 w 845"/>
                <a:gd name="T75" fmla="*/ 491 h 595"/>
                <a:gd name="T76" fmla="*/ 201 w 845"/>
                <a:gd name="T77" fmla="*/ 439 h 595"/>
                <a:gd name="T78" fmla="*/ 183 w 845"/>
                <a:gd name="T79" fmla="*/ 390 h 595"/>
                <a:gd name="T80" fmla="*/ 162 w 845"/>
                <a:gd name="T81" fmla="*/ 303 h 595"/>
                <a:gd name="T82" fmla="*/ 117 w 845"/>
                <a:gd name="T83" fmla="*/ 300 h 595"/>
                <a:gd name="T84" fmla="*/ 82 w 845"/>
                <a:gd name="T85" fmla="*/ 329 h 595"/>
                <a:gd name="T86" fmla="*/ 30 w 845"/>
                <a:gd name="T87" fmla="*/ 329 h 595"/>
                <a:gd name="T88" fmla="*/ 12 w 845"/>
                <a:gd name="T89" fmla="*/ 323 h 595"/>
                <a:gd name="T90" fmla="*/ 12 w 845"/>
                <a:gd name="T91" fmla="*/ 266 h 595"/>
                <a:gd name="T92" fmla="*/ 44 w 845"/>
                <a:gd name="T93" fmla="*/ 220 h 595"/>
                <a:gd name="T94" fmla="*/ 84 w 845"/>
                <a:gd name="T95" fmla="*/ 199 h 595"/>
                <a:gd name="T96" fmla="*/ 120 w 845"/>
                <a:gd name="T97" fmla="*/ 170 h 595"/>
                <a:gd name="T98" fmla="*/ 181 w 845"/>
                <a:gd name="T99" fmla="*/ 133 h 595"/>
                <a:gd name="T100" fmla="*/ 232 w 845"/>
                <a:gd name="T101" fmla="*/ 128 h 595"/>
                <a:gd name="T102" fmla="*/ 274 w 845"/>
                <a:gd name="T103" fmla="*/ 99 h 595"/>
                <a:gd name="T104" fmla="*/ 348 w 845"/>
                <a:gd name="T105" fmla="*/ 115 h 595"/>
                <a:gd name="T106" fmla="*/ 384 w 845"/>
                <a:gd name="T107" fmla="*/ 102 h 595"/>
                <a:gd name="T108" fmla="*/ 398 w 845"/>
                <a:gd name="T109" fmla="*/ 62 h 595"/>
                <a:gd name="T110" fmla="*/ 383 w 845"/>
                <a:gd name="T111" fmla="*/ 1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5" h="595">
                  <a:moveTo>
                    <a:pt x="414" y="6"/>
                  </a:moveTo>
                  <a:lnTo>
                    <a:pt x="417" y="11"/>
                  </a:lnTo>
                  <a:lnTo>
                    <a:pt x="438" y="3"/>
                  </a:lnTo>
                  <a:lnTo>
                    <a:pt x="451" y="10"/>
                  </a:lnTo>
                  <a:lnTo>
                    <a:pt x="457" y="4"/>
                  </a:lnTo>
                  <a:lnTo>
                    <a:pt x="473" y="2"/>
                  </a:lnTo>
                  <a:lnTo>
                    <a:pt x="477" y="7"/>
                  </a:lnTo>
                  <a:lnTo>
                    <a:pt x="485" y="8"/>
                  </a:lnTo>
                  <a:lnTo>
                    <a:pt x="490" y="15"/>
                  </a:lnTo>
                  <a:lnTo>
                    <a:pt x="506" y="19"/>
                  </a:lnTo>
                  <a:lnTo>
                    <a:pt x="520" y="18"/>
                  </a:lnTo>
                  <a:lnTo>
                    <a:pt x="545" y="35"/>
                  </a:lnTo>
                  <a:lnTo>
                    <a:pt x="555" y="29"/>
                  </a:lnTo>
                  <a:lnTo>
                    <a:pt x="564" y="30"/>
                  </a:lnTo>
                  <a:lnTo>
                    <a:pt x="561" y="37"/>
                  </a:lnTo>
                  <a:lnTo>
                    <a:pt x="569" y="44"/>
                  </a:lnTo>
                  <a:lnTo>
                    <a:pt x="570" y="51"/>
                  </a:lnTo>
                  <a:lnTo>
                    <a:pt x="560" y="68"/>
                  </a:lnTo>
                  <a:lnTo>
                    <a:pt x="564" y="72"/>
                  </a:lnTo>
                  <a:lnTo>
                    <a:pt x="563" y="87"/>
                  </a:lnTo>
                  <a:lnTo>
                    <a:pt x="591" y="102"/>
                  </a:lnTo>
                  <a:lnTo>
                    <a:pt x="609" y="101"/>
                  </a:lnTo>
                  <a:lnTo>
                    <a:pt x="615" y="110"/>
                  </a:lnTo>
                  <a:lnTo>
                    <a:pt x="628" y="110"/>
                  </a:lnTo>
                  <a:lnTo>
                    <a:pt x="643" y="127"/>
                  </a:lnTo>
                  <a:lnTo>
                    <a:pt x="645" y="136"/>
                  </a:lnTo>
                  <a:lnTo>
                    <a:pt x="659" y="137"/>
                  </a:lnTo>
                  <a:lnTo>
                    <a:pt x="668" y="150"/>
                  </a:lnTo>
                  <a:lnTo>
                    <a:pt x="676" y="145"/>
                  </a:lnTo>
                  <a:lnTo>
                    <a:pt x="697" y="144"/>
                  </a:lnTo>
                  <a:lnTo>
                    <a:pt x="708" y="133"/>
                  </a:lnTo>
                  <a:lnTo>
                    <a:pt x="726" y="133"/>
                  </a:lnTo>
                  <a:lnTo>
                    <a:pt x="727" y="121"/>
                  </a:lnTo>
                  <a:lnTo>
                    <a:pt x="723" y="113"/>
                  </a:lnTo>
                  <a:lnTo>
                    <a:pt x="730" y="89"/>
                  </a:lnTo>
                  <a:lnTo>
                    <a:pt x="755" y="97"/>
                  </a:lnTo>
                  <a:lnTo>
                    <a:pt x="765" y="94"/>
                  </a:lnTo>
                  <a:lnTo>
                    <a:pt x="761" y="79"/>
                  </a:lnTo>
                  <a:lnTo>
                    <a:pt x="769" y="74"/>
                  </a:lnTo>
                  <a:lnTo>
                    <a:pt x="778" y="51"/>
                  </a:lnTo>
                  <a:lnTo>
                    <a:pt x="790" y="49"/>
                  </a:lnTo>
                  <a:lnTo>
                    <a:pt x="796" y="44"/>
                  </a:lnTo>
                  <a:lnTo>
                    <a:pt x="802" y="46"/>
                  </a:lnTo>
                  <a:lnTo>
                    <a:pt x="815" y="60"/>
                  </a:lnTo>
                  <a:lnTo>
                    <a:pt x="815" y="72"/>
                  </a:lnTo>
                  <a:lnTo>
                    <a:pt x="828" y="74"/>
                  </a:lnTo>
                  <a:lnTo>
                    <a:pt x="844" y="85"/>
                  </a:lnTo>
                  <a:lnTo>
                    <a:pt x="838" y="115"/>
                  </a:lnTo>
                  <a:lnTo>
                    <a:pt x="833" y="121"/>
                  </a:lnTo>
                  <a:lnTo>
                    <a:pt x="836" y="145"/>
                  </a:lnTo>
                  <a:lnTo>
                    <a:pt x="829" y="158"/>
                  </a:lnTo>
                  <a:lnTo>
                    <a:pt x="829" y="168"/>
                  </a:lnTo>
                  <a:lnTo>
                    <a:pt x="822" y="180"/>
                  </a:lnTo>
                  <a:lnTo>
                    <a:pt x="812" y="183"/>
                  </a:lnTo>
                  <a:lnTo>
                    <a:pt x="821" y="196"/>
                  </a:lnTo>
                  <a:lnTo>
                    <a:pt x="823" y="206"/>
                  </a:lnTo>
                  <a:lnTo>
                    <a:pt x="803" y="222"/>
                  </a:lnTo>
                  <a:lnTo>
                    <a:pt x="811" y="232"/>
                  </a:lnTo>
                  <a:lnTo>
                    <a:pt x="810" y="237"/>
                  </a:lnTo>
                  <a:lnTo>
                    <a:pt x="797" y="254"/>
                  </a:lnTo>
                  <a:lnTo>
                    <a:pt x="804" y="287"/>
                  </a:lnTo>
                  <a:lnTo>
                    <a:pt x="824" y="284"/>
                  </a:lnTo>
                  <a:lnTo>
                    <a:pt x="845" y="303"/>
                  </a:lnTo>
                  <a:lnTo>
                    <a:pt x="837" y="348"/>
                  </a:lnTo>
                  <a:lnTo>
                    <a:pt x="831" y="350"/>
                  </a:lnTo>
                  <a:lnTo>
                    <a:pt x="827" y="356"/>
                  </a:lnTo>
                  <a:lnTo>
                    <a:pt x="811" y="342"/>
                  </a:lnTo>
                  <a:lnTo>
                    <a:pt x="801" y="347"/>
                  </a:lnTo>
                  <a:lnTo>
                    <a:pt x="781" y="339"/>
                  </a:lnTo>
                  <a:lnTo>
                    <a:pt x="775" y="348"/>
                  </a:lnTo>
                  <a:lnTo>
                    <a:pt x="769" y="342"/>
                  </a:lnTo>
                  <a:lnTo>
                    <a:pt x="762" y="345"/>
                  </a:lnTo>
                  <a:lnTo>
                    <a:pt x="755" y="343"/>
                  </a:lnTo>
                  <a:lnTo>
                    <a:pt x="751" y="329"/>
                  </a:lnTo>
                  <a:lnTo>
                    <a:pt x="742" y="325"/>
                  </a:lnTo>
                  <a:lnTo>
                    <a:pt x="736" y="329"/>
                  </a:lnTo>
                  <a:lnTo>
                    <a:pt x="732" y="325"/>
                  </a:lnTo>
                  <a:lnTo>
                    <a:pt x="730" y="316"/>
                  </a:lnTo>
                  <a:lnTo>
                    <a:pt x="738" y="303"/>
                  </a:lnTo>
                  <a:lnTo>
                    <a:pt x="729" y="287"/>
                  </a:lnTo>
                  <a:lnTo>
                    <a:pt x="718" y="298"/>
                  </a:lnTo>
                  <a:lnTo>
                    <a:pt x="706" y="293"/>
                  </a:lnTo>
                  <a:lnTo>
                    <a:pt x="679" y="306"/>
                  </a:lnTo>
                  <a:lnTo>
                    <a:pt x="666" y="303"/>
                  </a:lnTo>
                  <a:lnTo>
                    <a:pt x="665" y="322"/>
                  </a:lnTo>
                  <a:lnTo>
                    <a:pt x="656" y="327"/>
                  </a:lnTo>
                  <a:lnTo>
                    <a:pt x="657" y="334"/>
                  </a:lnTo>
                  <a:lnTo>
                    <a:pt x="640" y="350"/>
                  </a:lnTo>
                  <a:lnTo>
                    <a:pt x="644" y="363"/>
                  </a:lnTo>
                  <a:lnTo>
                    <a:pt x="639" y="371"/>
                  </a:lnTo>
                  <a:lnTo>
                    <a:pt x="641" y="377"/>
                  </a:lnTo>
                  <a:lnTo>
                    <a:pt x="639" y="390"/>
                  </a:lnTo>
                  <a:lnTo>
                    <a:pt x="644" y="399"/>
                  </a:lnTo>
                  <a:lnTo>
                    <a:pt x="637" y="413"/>
                  </a:lnTo>
                  <a:lnTo>
                    <a:pt x="645" y="416"/>
                  </a:lnTo>
                  <a:lnTo>
                    <a:pt x="648" y="424"/>
                  </a:lnTo>
                  <a:lnTo>
                    <a:pt x="655" y="424"/>
                  </a:lnTo>
                  <a:lnTo>
                    <a:pt x="656" y="428"/>
                  </a:lnTo>
                  <a:lnTo>
                    <a:pt x="664" y="429"/>
                  </a:lnTo>
                  <a:lnTo>
                    <a:pt x="679" y="422"/>
                  </a:lnTo>
                  <a:lnTo>
                    <a:pt x="685" y="424"/>
                  </a:lnTo>
                  <a:lnTo>
                    <a:pt x="688" y="434"/>
                  </a:lnTo>
                  <a:lnTo>
                    <a:pt x="692" y="432"/>
                  </a:lnTo>
                  <a:lnTo>
                    <a:pt x="695" y="435"/>
                  </a:lnTo>
                  <a:lnTo>
                    <a:pt x="694" y="449"/>
                  </a:lnTo>
                  <a:lnTo>
                    <a:pt x="684" y="452"/>
                  </a:lnTo>
                  <a:lnTo>
                    <a:pt x="678" y="457"/>
                  </a:lnTo>
                  <a:lnTo>
                    <a:pt x="679" y="467"/>
                  </a:lnTo>
                  <a:lnTo>
                    <a:pt x="668" y="474"/>
                  </a:lnTo>
                  <a:lnTo>
                    <a:pt x="667" y="487"/>
                  </a:lnTo>
                  <a:lnTo>
                    <a:pt x="673" y="499"/>
                  </a:lnTo>
                  <a:lnTo>
                    <a:pt x="690" y="514"/>
                  </a:lnTo>
                  <a:lnTo>
                    <a:pt x="700" y="537"/>
                  </a:lnTo>
                  <a:lnTo>
                    <a:pt x="681" y="557"/>
                  </a:lnTo>
                  <a:lnTo>
                    <a:pt x="661" y="556"/>
                  </a:lnTo>
                  <a:lnTo>
                    <a:pt x="651" y="563"/>
                  </a:lnTo>
                  <a:lnTo>
                    <a:pt x="640" y="555"/>
                  </a:lnTo>
                  <a:lnTo>
                    <a:pt x="647" y="542"/>
                  </a:lnTo>
                  <a:lnTo>
                    <a:pt x="644" y="531"/>
                  </a:lnTo>
                  <a:lnTo>
                    <a:pt x="619" y="520"/>
                  </a:lnTo>
                  <a:lnTo>
                    <a:pt x="617" y="515"/>
                  </a:lnTo>
                  <a:lnTo>
                    <a:pt x="620" y="499"/>
                  </a:lnTo>
                  <a:lnTo>
                    <a:pt x="611" y="494"/>
                  </a:lnTo>
                  <a:lnTo>
                    <a:pt x="618" y="474"/>
                  </a:lnTo>
                  <a:lnTo>
                    <a:pt x="603" y="466"/>
                  </a:lnTo>
                  <a:lnTo>
                    <a:pt x="599" y="457"/>
                  </a:lnTo>
                  <a:lnTo>
                    <a:pt x="588" y="459"/>
                  </a:lnTo>
                  <a:lnTo>
                    <a:pt x="585" y="465"/>
                  </a:lnTo>
                  <a:lnTo>
                    <a:pt x="576" y="455"/>
                  </a:lnTo>
                  <a:lnTo>
                    <a:pt x="561" y="466"/>
                  </a:lnTo>
                  <a:lnTo>
                    <a:pt x="545" y="467"/>
                  </a:lnTo>
                  <a:lnTo>
                    <a:pt x="517" y="485"/>
                  </a:lnTo>
                  <a:lnTo>
                    <a:pt x="502" y="474"/>
                  </a:lnTo>
                  <a:lnTo>
                    <a:pt x="498" y="475"/>
                  </a:lnTo>
                  <a:lnTo>
                    <a:pt x="493" y="480"/>
                  </a:lnTo>
                  <a:lnTo>
                    <a:pt x="490" y="493"/>
                  </a:lnTo>
                  <a:lnTo>
                    <a:pt x="493" y="499"/>
                  </a:lnTo>
                  <a:lnTo>
                    <a:pt x="488" y="513"/>
                  </a:lnTo>
                  <a:lnTo>
                    <a:pt x="476" y="513"/>
                  </a:lnTo>
                  <a:lnTo>
                    <a:pt x="469" y="507"/>
                  </a:lnTo>
                  <a:lnTo>
                    <a:pt x="450" y="518"/>
                  </a:lnTo>
                  <a:lnTo>
                    <a:pt x="438" y="512"/>
                  </a:lnTo>
                  <a:lnTo>
                    <a:pt x="427" y="512"/>
                  </a:lnTo>
                  <a:lnTo>
                    <a:pt x="415" y="504"/>
                  </a:lnTo>
                  <a:lnTo>
                    <a:pt x="411" y="507"/>
                  </a:lnTo>
                  <a:lnTo>
                    <a:pt x="398" y="491"/>
                  </a:lnTo>
                  <a:lnTo>
                    <a:pt x="389" y="464"/>
                  </a:lnTo>
                  <a:lnTo>
                    <a:pt x="372" y="459"/>
                  </a:lnTo>
                  <a:lnTo>
                    <a:pt x="374" y="446"/>
                  </a:lnTo>
                  <a:lnTo>
                    <a:pt x="368" y="429"/>
                  </a:lnTo>
                  <a:lnTo>
                    <a:pt x="373" y="390"/>
                  </a:lnTo>
                  <a:lnTo>
                    <a:pt x="364" y="385"/>
                  </a:lnTo>
                  <a:lnTo>
                    <a:pt x="371" y="383"/>
                  </a:lnTo>
                  <a:lnTo>
                    <a:pt x="372" y="370"/>
                  </a:lnTo>
                  <a:lnTo>
                    <a:pt x="359" y="376"/>
                  </a:lnTo>
                  <a:lnTo>
                    <a:pt x="348" y="398"/>
                  </a:lnTo>
                  <a:lnTo>
                    <a:pt x="332" y="386"/>
                  </a:lnTo>
                  <a:lnTo>
                    <a:pt x="328" y="379"/>
                  </a:lnTo>
                  <a:lnTo>
                    <a:pt x="332" y="373"/>
                  </a:lnTo>
                  <a:lnTo>
                    <a:pt x="326" y="370"/>
                  </a:lnTo>
                  <a:lnTo>
                    <a:pt x="287" y="379"/>
                  </a:lnTo>
                  <a:lnTo>
                    <a:pt x="285" y="405"/>
                  </a:lnTo>
                  <a:lnTo>
                    <a:pt x="273" y="411"/>
                  </a:lnTo>
                  <a:lnTo>
                    <a:pt x="273" y="415"/>
                  </a:lnTo>
                  <a:lnTo>
                    <a:pt x="276" y="423"/>
                  </a:lnTo>
                  <a:lnTo>
                    <a:pt x="288" y="433"/>
                  </a:lnTo>
                  <a:lnTo>
                    <a:pt x="287" y="447"/>
                  </a:lnTo>
                  <a:lnTo>
                    <a:pt x="289" y="452"/>
                  </a:lnTo>
                  <a:lnTo>
                    <a:pt x="286" y="462"/>
                  </a:lnTo>
                  <a:lnTo>
                    <a:pt x="295" y="473"/>
                  </a:lnTo>
                  <a:lnTo>
                    <a:pt x="293" y="486"/>
                  </a:lnTo>
                  <a:lnTo>
                    <a:pt x="296" y="491"/>
                  </a:lnTo>
                  <a:lnTo>
                    <a:pt x="289" y="500"/>
                  </a:lnTo>
                  <a:lnTo>
                    <a:pt x="290" y="510"/>
                  </a:lnTo>
                  <a:lnTo>
                    <a:pt x="275" y="530"/>
                  </a:lnTo>
                  <a:lnTo>
                    <a:pt x="273" y="551"/>
                  </a:lnTo>
                  <a:lnTo>
                    <a:pt x="261" y="553"/>
                  </a:lnTo>
                  <a:lnTo>
                    <a:pt x="260" y="564"/>
                  </a:lnTo>
                  <a:lnTo>
                    <a:pt x="252" y="570"/>
                  </a:lnTo>
                  <a:lnTo>
                    <a:pt x="248" y="587"/>
                  </a:lnTo>
                  <a:lnTo>
                    <a:pt x="243" y="595"/>
                  </a:lnTo>
                  <a:lnTo>
                    <a:pt x="234" y="595"/>
                  </a:lnTo>
                  <a:lnTo>
                    <a:pt x="234" y="595"/>
                  </a:lnTo>
                  <a:lnTo>
                    <a:pt x="223" y="588"/>
                  </a:lnTo>
                  <a:lnTo>
                    <a:pt x="214" y="573"/>
                  </a:lnTo>
                  <a:lnTo>
                    <a:pt x="200" y="565"/>
                  </a:lnTo>
                  <a:lnTo>
                    <a:pt x="196" y="534"/>
                  </a:lnTo>
                  <a:lnTo>
                    <a:pt x="185" y="515"/>
                  </a:lnTo>
                  <a:lnTo>
                    <a:pt x="195" y="500"/>
                  </a:lnTo>
                  <a:lnTo>
                    <a:pt x="190" y="491"/>
                  </a:lnTo>
                  <a:lnTo>
                    <a:pt x="191" y="485"/>
                  </a:lnTo>
                  <a:lnTo>
                    <a:pt x="193" y="480"/>
                  </a:lnTo>
                  <a:lnTo>
                    <a:pt x="201" y="477"/>
                  </a:lnTo>
                  <a:lnTo>
                    <a:pt x="204" y="461"/>
                  </a:lnTo>
                  <a:lnTo>
                    <a:pt x="201" y="439"/>
                  </a:lnTo>
                  <a:lnTo>
                    <a:pt x="208" y="435"/>
                  </a:lnTo>
                  <a:lnTo>
                    <a:pt x="201" y="421"/>
                  </a:lnTo>
                  <a:lnTo>
                    <a:pt x="204" y="403"/>
                  </a:lnTo>
                  <a:lnTo>
                    <a:pt x="199" y="393"/>
                  </a:lnTo>
                  <a:lnTo>
                    <a:pt x="183" y="390"/>
                  </a:lnTo>
                  <a:lnTo>
                    <a:pt x="171" y="370"/>
                  </a:lnTo>
                  <a:lnTo>
                    <a:pt x="169" y="344"/>
                  </a:lnTo>
                  <a:lnTo>
                    <a:pt x="180" y="319"/>
                  </a:lnTo>
                  <a:lnTo>
                    <a:pt x="176" y="310"/>
                  </a:lnTo>
                  <a:lnTo>
                    <a:pt x="162" y="303"/>
                  </a:lnTo>
                  <a:lnTo>
                    <a:pt x="143" y="308"/>
                  </a:lnTo>
                  <a:lnTo>
                    <a:pt x="138" y="289"/>
                  </a:lnTo>
                  <a:lnTo>
                    <a:pt x="134" y="298"/>
                  </a:lnTo>
                  <a:lnTo>
                    <a:pt x="125" y="295"/>
                  </a:lnTo>
                  <a:lnTo>
                    <a:pt x="117" y="300"/>
                  </a:lnTo>
                  <a:lnTo>
                    <a:pt x="122" y="312"/>
                  </a:lnTo>
                  <a:lnTo>
                    <a:pt x="119" y="317"/>
                  </a:lnTo>
                  <a:lnTo>
                    <a:pt x="89" y="334"/>
                  </a:lnTo>
                  <a:lnTo>
                    <a:pt x="83" y="335"/>
                  </a:lnTo>
                  <a:lnTo>
                    <a:pt x="82" y="329"/>
                  </a:lnTo>
                  <a:lnTo>
                    <a:pt x="69" y="334"/>
                  </a:lnTo>
                  <a:lnTo>
                    <a:pt x="46" y="326"/>
                  </a:lnTo>
                  <a:lnTo>
                    <a:pt x="41" y="328"/>
                  </a:lnTo>
                  <a:lnTo>
                    <a:pt x="35" y="325"/>
                  </a:lnTo>
                  <a:lnTo>
                    <a:pt x="30" y="329"/>
                  </a:lnTo>
                  <a:lnTo>
                    <a:pt x="30" y="329"/>
                  </a:lnTo>
                  <a:lnTo>
                    <a:pt x="30" y="329"/>
                  </a:lnTo>
                  <a:lnTo>
                    <a:pt x="30" y="329"/>
                  </a:lnTo>
                  <a:lnTo>
                    <a:pt x="22" y="322"/>
                  </a:lnTo>
                  <a:lnTo>
                    <a:pt x="12" y="323"/>
                  </a:lnTo>
                  <a:lnTo>
                    <a:pt x="12" y="323"/>
                  </a:lnTo>
                  <a:lnTo>
                    <a:pt x="12" y="299"/>
                  </a:lnTo>
                  <a:lnTo>
                    <a:pt x="0" y="287"/>
                  </a:lnTo>
                  <a:lnTo>
                    <a:pt x="2" y="277"/>
                  </a:lnTo>
                  <a:lnTo>
                    <a:pt x="12" y="266"/>
                  </a:lnTo>
                  <a:lnTo>
                    <a:pt x="11" y="248"/>
                  </a:lnTo>
                  <a:lnTo>
                    <a:pt x="20" y="241"/>
                  </a:lnTo>
                  <a:lnTo>
                    <a:pt x="26" y="244"/>
                  </a:lnTo>
                  <a:lnTo>
                    <a:pt x="44" y="232"/>
                  </a:lnTo>
                  <a:lnTo>
                    <a:pt x="44" y="220"/>
                  </a:lnTo>
                  <a:lnTo>
                    <a:pt x="52" y="214"/>
                  </a:lnTo>
                  <a:lnTo>
                    <a:pt x="60" y="225"/>
                  </a:lnTo>
                  <a:lnTo>
                    <a:pt x="74" y="219"/>
                  </a:lnTo>
                  <a:lnTo>
                    <a:pt x="77" y="202"/>
                  </a:lnTo>
                  <a:lnTo>
                    <a:pt x="84" y="199"/>
                  </a:lnTo>
                  <a:lnTo>
                    <a:pt x="81" y="183"/>
                  </a:lnTo>
                  <a:lnTo>
                    <a:pt x="89" y="181"/>
                  </a:lnTo>
                  <a:lnTo>
                    <a:pt x="104" y="169"/>
                  </a:lnTo>
                  <a:lnTo>
                    <a:pt x="104" y="169"/>
                  </a:lnTo>
                  <a:lnTo>
                    <a:pt x="120" y="170"/>
                  </a:lnTo>
                  <a:lnTo>
                    <a:pt x="121" y="178"/>
                  </a:lnTo>
                  <a:lnTo>
                    <a:pt x="127" y="180"/>
                  </a:lnTo>
                  <a:lnTo>
                    <a:pt x="164" y="170"/>
                  </a:lnTo>
                  <a:lnTo>
                    <a:pt x="181" y="144"/>
                  </a:lnTo>
                  <a:lnTo>
                    <a:pt x="181" y="133"/>
                  </a:lnTo>
                  <a:lnTo>
                    <a:pt x="189" y="128"/>
                  </a:lnTo>
                  <a:lnTo>
                    <a:pt x="204" y="130"/>
                  </a:lnTo>
                  <a:lnTo>
                    <a:pt x="212" y="144"/>
                  </a:lnTo>
                  <a:lnTo>
                    <a:pt x="224" y="136"/>
                  </a:lnTo>
                  <a:lnTo>
                    <a:pt x="232" y="128"/>
                  </a:lnTo>
                  <a:lnTo>
                    <a:pt x="230" y="124"/>
                  </a:lnTo>
                  <a:lnTo>
                    <a:pt x="246" y="126"/>
                  </a:lnTo>
                  <a:lnTo>
                    <a:pt x="253" y="122"/>
                  </a:lnTo>
                  <a:lnTo>
                    <a:pt x="264" y="106"/>
                  </a:lnTo>
                  <a:lnTo>
                    <a:pt x="274" y="99"/>
                  </a:lnTo>
                  <a:lnTo>
                    <a:pt x="274" y="99"/>
                  </a:lnTo>
                  <a:lnTo>
                    <a:pt x="283" y="108"/>
                  </a:lnTo>
                  <a:lnTo>
                    <a:pt x="302" y="106"/>
                  </a:lnTo>
                  <a:lnTo>
                    <a:pt x="305" y="110"/>
                  </a:lnTo>
                  <a:lnTo>
                    <a:pt x="348" y="115"/>
                  </a:lnTo>
                  <a:lnTo>
                    <a:pt x="366" y="128"/>
                  </a:lnTo>
                  <a:lnTo>
                    <a:pt x="368" y="120"/>
                  </a:lnTo>
                  <a:lnTo>
                    <a:pt x="375" y="118"/>
                  </a:lnTo>
                  <a:lnTo>
                    <a:pt x="375" y="110"/>
                  </a:lnTo>
                  <a:lnTo>
                    <a:pt x="384" y="102"/>
                  </a:lnTo>
                  <a:lnTo>
                    <a:pt x="380" y="99"/>
                  </a:lnTo>
                  <a:lnTo>
                    <a:pt x="380" y="93"/>
                  </a:lnTo>
                  <a:lnTo>
                    <a:pt x="392" y="74"/>
                  </a:lnTo>
                  <a:lnTo>
                    <a:pt x="398" y="72"/>
                  </a:lnTo>
                  <a:lnTo>
                    <a:pt x="398" y="62"/>
                  </a:lnTo>
                  <a:lnTo>
                    <a:pt x="411" y="59"/>
                  </a:lnTo>
                  <a:lnTo>
                    <a:pt x="379" y="9"/>
                  </a:lnTo>
                  <a:lnTo>
                    <a:pt x="379" y="9"/>
                  </a:lnTo>
                  <a:lnTo>
                    <a:pt x="382" y="6"/>
                  </a:lnTo>
                  <a:lnTo>
                    <a:pt x="383" y="11"/>
                  </a:lnTo>
                  <a:lnTo>
                    <a:pt x="387" y="6"/>
                  </a:lnTo>
                  <a:lnTo>
                    <a:pt x="407" y="0"/>
                  </a:lnTo>
                  <a:lnTo>
                    <a:pt x="414"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3" name="Freeform 15">
              <a:extLst>
                <a:ext uri="{FF2B5EF4-FFF2-40B4-BE49-F238E27FC236}">
                  <a16:creationId xmlns:a16="http://schemas.microsoft.com/office/drawing/2014/main" id="{2A89F7E9-D973-49F0-BC4E-1AE03B593D57}"/>
                </a:ext>
              </a:extLst>
            </p:cNvPr>
            <p:cNvSpPr>
              <a:spLocks/>
            </p:cNvSpPr>
            <p:nvPr/>
          </p:nvSpPr>
          <p:spPr bwMode="auto">
            <a:xfrm>
              <a:off x="5392738" y="2701926"/>
              <a:ext cx="523875" cy="379413"/>
            </a:xfrm>
            <a:custGeom>
              <a:avLst/>
              <a:gdLst>
                <a:gd name="T0" fmla="*/ 108 w 330"/>
                <a:gd name="T1" fmla="*/ 12 h 239"/>
                <a:gd name="T2" fmla="*/ 132 w 330"/>
                <a:gd name="T3" fmla="*/ 1 h 239"/>
                <a:gd name="T4" fmla="*/ 166 w 330"/>
                <a:gd name="T5" fmla="*/ 7 h 239"/>
                <a:gd name="T6" fmla="*/ 151 w 330"/>
                <a:gd name="T7" fmla="*/ 41 h 239"/>
                <a:gd name="T8" fmla="*/ 180 w 330"/>
                <a:gd name="T9" fmla="*/ 44 h 239"/>
                <a:gd name="T10" fmla="*/ 203 w 330"/>
                <a:gd name="T11" fmla="*/ 48 h 239"/>
                <a:gd name="T12" fmla="*/ 224 w 330"/>
                <a:gd name="T13" fmla="*/ 43 h 239"/>
                <a:gd name="T14" fmla="*/ 230 w 330"/>
                <a:gd name="T15" fmla="*/ 50 h 239"/>
                <a:gd name="T16" fmla="*/ 246 w 330"/>
                <a:gd name="T17" fmla="*/ 60 h 239"/>
                <a:gd name="T18" fmla="*/ 249 w 330"/>
                <a:gd name="T19" fmla="*/ 61 h 239"/>
                <a:gd name="T20" fmla="*/ 252 w 330"/>
                <a:gd name="T21" fmla="*/ 68 h 239"/>
                <a:gd name="T22" fmla="*/ 262 w 330"/>
                <a:gd name="T23" fmla="*/ 83 h 239"/>
                <a:gd name="T24" fmla="*/ 274 w 330"/>
                <a:gd name="T25" fmla="*/ 84 h 239"/>
                <a:gd name="T26" fmla="*/ 314 w 330"/>
                <a:gd name="T27" fmla="*/ 89 h 239"/>
                <a:gd name="T28" fmla="*/ 321 w 330"/>
                <a:gd name="T29" fmla="*/ 97 h 239"/>
                <a:gd name="T30" fmla="*/ 327 w 330"/>
                <a:gd name="T31" fmla="*/ 107 h 239"/>
                <a:gd name="T32" fmla="*/ 316 w 330"/>
                <a:gd name="T33" fmla="*/ 123 h 239"/>
                <a:gd name="T34" fmla="*/ 330 w 330"/>
                <a:gd name="T35" fmla="*/ 123 h 239"/>
                <a:gd name="T36" fmla="*/ 330 w 330"/>
                <a:gd name="T37" fmla="*/ 123 h 239"/>
                <a:gd name="T38" fmla="*/ 248 w 330"/>
                <a:gd name="T39" fmla="*/ 128 h 239"/>
                <a:gd name="T40" fmla="*/ 219 w 330"/>
                <a:gd name="T41" fmla="*/ 147 h 239"/>
                <a:gd name="T42" fmla="*/ 170 w 330"/>
                <a:gd name="T43" fmla="*/ 146 h 239"/>
                <a:gd name="T44" fmla="*/ 149 w 330"/>
                <a:gd name="T45" fmla="*/ 142 h 239"/>
                <a:gd name="T46" fmla="*/ 142 w 330"/>
                <a:gd name="T47" fmla="*/ 159 h 239"/>
                <a:gd name="T48" fmla="*/ 145 w 330"/>
                <a:gd name="T49" fmla="*/ 173 h 239"/>
                <a:gd name="T50" fmla="*/ 115 w 330"/>
                <a:gd name="T51" fmla="*/ 181 h 239"/>
                <a:gd name="T52" fmla="*/ 101 w 330"/>
                <a:gd name="T53" fmla="*/ 177 h 239"/>
                <a:gd name="T54" fmla="*/ 95 w 330"/>
                <a:gd name="T55" fmla="*/ 187 h 239"/>
                <a:gd name="T56" fmla="*/ 72 w 330"/>
                <a:gd name="T57" fmla="*/ 209 h 239"/>
                <a:gd name="T58" fmla="*/ 59 w 330"/>
                <a:gd name="T59" fmla="*/ 217 h 239"/>
                <a:gd name="T60" fmla="*/ 52 w 330"/>
                <a:gd name="T61" fmla="*/ 214 h 239"/>
                <a:gd name="T62" fmla="*/ 41 w 330"/>
                <a:gd name="T63" fmla="*/ 226 h 239"/>
                <a:gd name="T64" fmla="*/ 15 w 330"/>
                <a:gd name="T65" fmla="*/ 222 h 239"/>
                <a:gd name="T66" fmla="*/ 10 w 330"/>
                <a:gd name="T67" fmla="*/ 228 h 239"/>
                <a:gd name="T68" fmla="*/ 9 w 330"/>
                <a:gd name="T69" fmla="*/ 229 h 239"/>
                <a:gd name="T70" fmla="*/ 15 w 330"/>
                <a:gd name="T71" fmla="*/ 216 h 239"/>
                <a:gd name="T72" fmla="*/ 53 w 330"/>
                <a:gd name="T73" fmla="*/ 177 h 239"/>
                <a:gd name="T74" fmla="*/ 72 w 330"/>
                <a:gd name="T75" fmla="*/ 142 h 239"/>
                <a:gd name="T76" fmla="*/ 78 w 330"/>
                <a:gd name="T77" fmla="*/ 122 h 239"/>
                <a:gd name="T78" fmla="*/ 102 w 330"/>
                <a:gd name="T79" fmla="*/ 109 h 239"/>
                <a:gd name="T80" fmla="*/ 96 w 330"/>
                <a:gd name="T81" fmla="*/ 96 h 239"/>
                <a:gd name="T82" fmla="*/ 71 w 330"/>
                <a:gd name="T83" fmla="*/ 96 h 239"/>
                <a:gd name="T84" fmla="*/ 29 w 330"/>
                <a:gd name="T85" fmla="*/ 98 h 239"/>
                <a:gd name="T86" fmla="*/ 21 w 330"/>
                <a:gd name="T87" fmla="*/ 88 h 239"/>
                <a:gd name="T88" fmla="*/ 34 w 330"/>
                <a:gd name="T89" fmla="*/ 68 h 239"/>
                <a:gd name="T90" fmla="*/ 46 w 330"/>
                <a:gd name="T91" fmla="*/ 49 h 239"/>
                <a:gd name="T92" fmla="*/ 61 w 330"/>
                <a:gd name="T93" fmla="*/ 40 h 239"/>
                <a:gd name="T94" fmla="*/ 65 w 330"/>
                <a:gd name="T95" fmla="*/ 7 h 239"/>
                <a:gd name="T96" fmla="*/ 90 w 330"/>
                <a:gd name="T97" fmla="*/ 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0" h="239">
                  <a:moveTo>
                    <a:pt x="90" y="4"/>
                  </a:moveTo>
                  <a:lnTo>
                    <a:pt x="108" y="12"/>
                  </a:lnTo>
                  <a:lnTo>
                    <a:pt x="126" y="6"/>
                  </a:lnTo>
                  <a:lnTo>
                    <a:pt x="132" y="1"/>
                  </a:lnTo>
                  <a:lnTo>
                    <a:pt x="152" y="10"/>
                  </a:lnTo>
                  <a:lnTo>
                    <a:pt x="166" y="7"/>
                  </a:lnTo>
                  <a:lnTo>
                    <a:pt x="159" y="15"/>
                  </a:lnTo>
                  <a:lnTo>
                    <a:pt x="151" y="41"/>
                  </a:lnTo>
                  <a:lnTo>
                    <a:pt x="164" y="47"/>
                  </a:lnTo>
                  <a:lnTo>
                    <a:pt x="180" y="44"/>
                  </a:lnTo>
                  <a:lnTo>
                    <a:pt x="185" y="56"/>
                  </a:lnTo>
                  <a:lnTo>
                    <a:pt x="203" y="48"/>
                  </a:lnTo>
                  <a:lnTo>
                    <a:pt x="224" y="43"/>
                  </a:lnTo>
                  <a:lnTo>
                    <a:pt x="224" y="43"/>
                  </a:lnTo>
                  <a:lnTo>
                    <a:pt x="223" y="49"/>
                  </a:lnTo>
                  <a:lnTo>
                    <a:pt x="230" y="50"/>
                  </a:lnTo>
                  <a:lnTo>
                    <a:pt x="237" y="60"/>
                  </a:lnTo>
                  <a:lnTo>
                    <a:pt x="246" y="60"/>
                  </a:lnTo>
                  <a:lnTo>
                    <a:pt x="246" y="60"/>
                  </a:lnTo>
                  <a:lnTo>
                    <a:pt x="249" y="61"/>
                  </a:lnTo>
                  <a:lnTo>
                    <a:pt x="249" y="61"/>
                  </a:lnTo>
                  <a:lnTo>
                    <a:pt x="252" y="68"/>
                  </a:lnTo>
                  <a:lnTo>
                    <a:pt x="263" y="74"/>
                  </a:lnTo>
                  <a:lnTo>
                    <a:pt x="262" y="83"/>
                  </a:lnTo>
                  <a:lnTo>
                    <a:pt x="274" y="84"/>
                  </a:lnTo>
                  <a:lnTo>
                    <a:pt x="274" y="84"/>
                  </a:lnTo>
                  <a:lnTo>
                    <a:pt x="286" y="90"/>
                  </a:lnTo>
                  <a:lnTo>
                    <a:pt x="314" y="89"/>
                  </a:lnTo>
                  <a:lnTo>
                    <a:pt x="313" y="94"/>
                  </a:lnTo>
                  <a:lnTo>
                    <a:pt x="321" y="97"/>
                  </a:lnTo>
                  <a:lnTo>
                    <a:pt x="321" y="106"/>
                  </a:lnTo>
                  <a:lnTo>
                    <a:pt x="327" y="107"/>
                  </a:lnTo>
                  <a:lnTo>
                    <a:pt x="327" y="107"/>
                  </a:lnTo>
                  <a:lnTo>
                    <a:pt x="316" y="123"/>
                  </a:lnTo>
                  <a:lnTo>
                    <a:pt x="330" y="123"/>
                  </a:lnTo>
                  <a:lnTo>
                    <a:pt x="330" y="123"/>
                  </a:lnTo>
                  <a:lnTo>
                    <a:pt x="330" y="123"/>
                  </a:lnTo>
                  <a:lnTo>
                    <a:pt x="330" y="123"/>
                  </a:lnTo>
                  <a:lnTo>
                    <a:pt x="300" y="136"/>
                  </a:lnTo>
                  <a:lnTo>
                    <a:pt x="248" y="128"/>
                  </a:lnTo>
                  <a:lnTo>
                    <a:pt x="228" y="134"/>
                  </a:lnTo>
                  <a:lnTo>
                    <a:pt x="219" y="147"/>
                  </a:lnTo>
                  <a:lnTo>
                    <a:pt x="204" y="149"/>
                  </a:lnTo>
                  <a:lnTo>
                    <a:pt x="170" y="146"/>
                  </a:lnTo>
                  <a:lnTo>
                    <a:pt x="168" y="141"/>
                  </a:lnTo>
                  <a:lnTo>
                    <a:pt x="149" y="142"/>
                  </a:lnTo>
                  <a:lnTo>
                    <a:pt x="151" y="155"/>
                  </a:lnTo>
                  <a:lnTo>
                    <a:pt x="142" y="159"/>
                  </a:lnTo>
                  <a:lnTo>
                    <a:pt x="139" y="165"/>
                  </a:lnTo>
                  <a:lnTo>
                    <a:pt x="145" y="173"/>
                  </a:lnTo>
                  <a:lnTo>
                    <a:pt x="121" y="176"/>
                  </a:lnTo>
                  <a:lnTo>
                    <a:pt x="115" y="181"/>
                  </a:lnTo>
                  <a:lnTo>
                    <a:pt x="110" y="173"/>
                  </a:lnTo>
                  <a:lnTo>
                    <a:pt x="101" y="177"/>
                  </a:lnTo>
                  <a:lnTo>
                    <a:pt x="101" y="184"/>
                  </a:lnTo>
                  <a:lnTo>
                    <a:pt x="95" y="187"/>
                  </a:lnTo>
                  <a:lnTo>
                    <a:pt x="85" y="208"/>
                  </a:lnTo>
                  <a:lnTo>
                    <a:pt x="72" y="209"/>
                  </a:lnTo>
                  <a:lnTo>
                    <a:pt x="64" y="222"/>
                  </a:lnTo>
                  <a:lnTo>
                    <a:pt x="59" y="217"/>
                  </a:lnTo>
                  <a:lnTo>
                    <a:pt x="54" y="218"/>
                  </a:lnTo>
                  <a:lnTo>
                    <a:pt x="52" y="214"/>
                  </a:lnTo>
                  <a:lnTo>
                    <a:pt x="47" y="216"/>
                  </a:lnTo>
                  <a:lnTo>
                    <a:pt x="41" y="226"/>
                  </a:lnTo>
                  <a:lnTo>
                    <a:pt x="21" y="239"/>
                  </a:lnTo>
                  <a:lnTo>
                    <a:pt x="15" y="222"/>
                  </a:lnTo>
                  <a:lnTo>
                    <a:pt x="10" y="228"/>
                  </a:lnTo>
                  <a:lnTo>
                    <a:pt x="10" y="228"/>
                  </a:lnTo>
                  <a:lnTo>
                    <a:pt x="9" y="229"/>
                  </a:lnTo>
                  <a:lnTo>
                    <a:pt x="9" y="229"/>
                  </a:lnTo>
                  <a:lnTo>
                    <a:pt x="0" y="224"/>
                  </a:lnTo>
                  <a:lnTo>
                    <a:pt x="15" y="216"/>
                  </a:lnTo>
                  <a:lnTo>
                    <a:pt x="18" y="206"/>
                  </a:lnTo>
                  <a:lnTo>
                    <a:pt x="53" y="177"/>
                  </a:lnTo>
                  <a:lnTo>
                    <a:pt x="47" y="147"/>
                  </a:lnTo>
                  <a:lnTo>
                    <a:pt x="72" y="142"/>
                  </a:lnTo>
                  <a:lnTo>
                    <a:pt x="80" y="129"/>
                  </a:lnTo>
                  <a:lnTo>
                    <a:pt x="78" y="122"/>
                  </a:lnTo>
                  <a:lnTo>
                    <a:pt x="94" y="120"/>
                  </a:lnTo>
                  <a:lnTo>
                    <a:pt x="102" y="109"/>
                  </a:lnTo>
                  <a:lnTo>
                    <a:pt x="96" y="106"/>
                  </a:lnTo>
                  <a:lnTo>
                    <a:pt x="96" y="96"/>
                  </a:lnTo>
                  <a:lnTo>
                    <a:pt x="81" y="89"/>
                  </a:lnTo>
                  <a:lnTo>
                    <a:pt x="71" y="96"/>
                  </a:lnTo>
                  <a:lnTo>
                    <a:pt x="38" y="100"/>
                  </a:lnTo>
                  <a:lnTo>
                    <a:pt x="29" y="98"/>
                  </a:lnTo>
                  <a:lnTo>
                    <a:pt x="18" y="102"/>
                  </a:lnTo>
                  <a:lnTo>
                    <a:pt x="21" y="88"/>
                  </a:lnTo>
                  <a:lnTo>
                    <a:pt x="34" y="79"/>
                  </a:lnTo>
                  <a:lnTo>
                    <a:pt x="34" y="68"/>
                  </a:lnTo>
                  <a:lnTo>
                    <a:pt x="45" y="67"/>
                  </a:lnTo>
                  <a:lnTo>
                    <a:pt x="46" y="49"/>
                  </a:lnTo>
                  <a:lnTo>
                    <a:pt x="55" y="48"/>
                  </a:lnTo>
                  <a:lnTo>
                    <a:pt x="61" y="40"/>
                  </a:lnTo>
                  <a:lnTo>
                    <a:pt x="74" y="34"/>
                  </a:lnTo>
                  <a:lnTo>
                    <a:pt x="65" y="7"/>
                  </a:lnTo>
                  <a:lnTo>
                    <a:pt x="82" y="0"/>
                  </a:lnTo>
                  <a:lnTo>
                    <a:pt x="90"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4" name="Freeform 16">
              <a:extLst>
                <a:ext uri="{FF2B5EF4-FFF2-40B4-BE49-F238E27FC236}">
                  <a16:creationId xmlns:a16="http://schemas.microsoft.com/office/drawing/2014/main" id="{24BC78EA-C292-498E-9CE3-D9ED85718F52}"/>
                </a:ext>
              </a:extLst>
            </p:cNvPr>
            <p:cNvSpPr>
              <a:spLocks/>
            </p:cNvSpPr>
            <p:nvPr/>
          </p:nvSpPr>
          <p:spPr bwMode="auto">
            <a:xfrm>
              <a:off x="6116638" y="2935288"/>
              <a:ext cx="495300" cy="542925"/>
            </a:xfrm>
            <a:custGeom>
              <a:avLst/>
              <a:gdLst>
                <a:gd name="T0" fmla="*/ 10 w 312"/>
                <a:gd name="T1" fmla="*/ 36 h 342"/>
                <a:gd name="T2" fmla="*/ 46 w 312"/>
                <a:gd name="T3" fmla="*/ 34 h 342"/>
                <a:gd name="T4" fmla="*/ 53 w 312"/>
                <a:gd name="T5" fmla="*/ 8 h 342"/>
                <a:gd name="T6" fmla="*/ 74 w 312"/>
                <a:gd name="T7" fmla="*/ 3 h 342"/>
                <a:gd name="T8" fmla="*/ 84 w 312"/>
                <a:gd name="T9" fmla="*/ 28 h 342"/>
                <a:gd name="T10" fmla="*/ 105 w 312"/>
                <a:gd name="T11" fmla="*/ 27 h 342"/>
                <a:gd name="T12" fmla="*/ 110 w 312"/>
                <a:gd name="T13" fmla="*/ 21 h 342"/>
                <a:gd name="T14" fmla="*/ 122 w 312"/>
                <a:gd name="T15" fmla="*/ 18 h 342"/>
                <a:gd name="T16" fmla="*/ 134 w 312"/>
                <a:gd name="T17" fmla="*/ 30 h 342"/>
                <a:gd name="T18" fmla="*/ 157 w 312"/>
                <a:gd name="T19" fmla="*/ 31 h 342"/>
                <a:gd name="T20" fmla="*/ 157 w 312"/>
                <a:gd name="T21" fmla="*/ 44 h 342"/>
                <a:gd name="T22" fmla="*/ 170 w 312"/>
                <a:gd name="T23" fmla="*/ 41 h 342"/>
                <a:gd name="T24" fmla="*/ 177 w 312"/>
                <a:gd name="T25" fmla="*/ 24 h 342"/>
                <a:gd name="T26" fmla="*/ 187 w 312"/>
                <a:gd name="T27" fmla="*/ 10 h 342"/>
                <a:gd name="T28" fmla="*/ 195 w 312"/>
                <a:gd name="T29" fmla="*/ 0 h 342"/>
                <a:gd name="T30" fmla="*/ 212 w 312"/>
                <a:gd name="T31" fmla="*/ 19 h 342"/>
                <a:gd name="T32" fmla="*/ 223 w 312"/>
                <a:gd name="T33" fmla="*/ 47 h 342"/>
                <a:gd name="T34" fmla="*/ 257 w 312"/>
                <a:gd name="T35" fmla="*/ 100 h 342"/>
                <a:gd name="T36" fmla="*/ 265 w 312"/>
                <a:gd name="T37" fmla="*/ 98 h 342"/>
                <a:gd name="T38" fmla="*/ 281 w 312"/>
                <a:gd name="T39" fmla="*/ 105 h 342"/>
                <a:gd name="T40" fmla="*/ 284 w 312"/>
                <a:gd name="T41" fmla="*/ 116 h 342"/>
                <a:gd name="T42" fmla="*/ 255 w 312"/>
                <a:gd name="T43" fmla="*/ 149 h 342"/>
                <a:gd name="T44" fmla="*/ 278 w 312"/>
                <a:gd name="T45" fmla="*/ 150 h 342"/>
                <a:gd name="T46" fmla="*/ 309 w 312"/>
                <a:gd name="T47" fmla="*/ 188 h 342"/>
                <a:gd name="T48" fmla="*/ 291 w 312"/>
                <a:gd name="T49" fmla="*/ 194 h 342"/>
                <a:gd name="T50" fmla="*/ 272 w 312"/>
                <a:gd name="T51" fmla="*/ 180 h 342"/>
                <a:gd name="T52" fmla="*/ 254 w 312"/>
                <a:gd name="T53" fmla="*/ 193 h 342"/>
                <a:gd name="T54" fmla="*/ 245 w 312"/>
                <a:gd name="T55" fmla="*/ 179 h 342"/>
                <a:gd name="T56" fmla="*/ 223 w 312"/>
                <a:gd name="T57" fmla="*/ 192 h 342"/>
                <a:gd name="T58" fmla="*/ 199 w 312"/>
                <a:gd name="T59" fmla="*/ 193 h 342"/>
                <a:gd name="T60" fmla="*/ 181 w 312"/>
                <a:gd name="T61" fmla="*/ 197 h 342"/>
                <a:gd name="T62" fmla="*/ 182 w 312"/>
                <a:gd name="T63" fmla="*/ 211 h 342"/>
                <a:gd name="T64" fmla="*/ 182 w 312"/>
                <a:gd name="T65" fmla="*/ 211 h 342"/>
                <a:gd name="T66" fmla="*/ 169 w 312"/>
                <a:gd name="T67" fmla="*/ 214 h 342"/>
                <a:gd name="T68" fmla="*/ 146 w 312"/>
                <a:gd name="T69" fmla="*/ 220 h 342"/>
                <a:gd name="T70" fmla="*/ 139 w 312"/>
                <a:gd name="T71" fmla="*/ 244 h 342"/>
                <a:gd name="T72" fmla="*/ 126 w 312"/>
                <a:gd name="T73" fmla="*/ 254 h 342"/>
                <a:gd name="T74" fmla="*/ 109 w 312"/>
                <a:gd name="T75" fmla="*/ 261 h 342"/>
                <a:gd name="T76" fmla="*/ 96 w 312"/>
                <a:gd name="T77" fmla="*/ 301 h 342"/>
                <a:gd name="T78" fmla="*/ 99 w 312"/>
                <a:gd name="T79" fmla="*/ 334 h 342"/>
                <a:gd name="T80" fmla="*/ 86 w 312"/>
                <a:gd name="T81" fmla="*/ 333 h 342"/>
                <a:gd name="T82" fmla="*/ 65 w 312"/>
                <a:gd name="T83" fmla="*/ 340 h 342"/>
                <a:gd name="T84" fmla="*/ 17 w 312"/>
                <a:gd name="T85" fmla="*/ 295 h 342"/>
                <a:gd name="T86" fmla="*/ 11 w 312"/>
                <a:gd name="T87" fmla="*/ 278 h 342"/>
                <a:gd name="T88" fmla="*/ 22 w 312"/>
                <a:gd name="T89" fmla="*/ 256 h 342"/>
                <a:gd name="T90" fmla="*/ 27 w 312"/>
                <a:gd name="T91" fmla="*/ 237 h 342"/>
                <a:gd name="T92" fmla="*/ 44 w 312"/>
                <a:gd name="T93" fmla="*/ 227 h 342"/>
                <a:gd name="T94" fmla="*/ 52 w 312"/>
                <a:gd name="T95" fmla="*/ 213 h 342"/>
                <a:gd name="T96" fmla="*/ 56 w 312"/>
                <a:gd name="T97" fmla="*/ 189 h 342"/>
                <a:gd name="T98" fmla="*/ 42 w 312"/>
                <a:gd name="T99" fmla="*/ 185 h 342"/>
                <a:gd name="T100" fmla="*/ 27 w 312"/>
                <a:gd name="T101" fmla="*/ 173 h 342"/>
                <a:gd name="T102" fmla="*/ 22 w 312"/>
                <a:gd name="T103" fmla="*/ 133 h 342"/>
                <a:gd name="T104" fmla="*/ 25 w 312"/>
                <a:gd name="T105" fmla="*/ 106 h 342"/>
                <a:gd name="T106" fmla="*/ 20 w 312"/>
                <a:gd name="T107" fmla="*/ 89 h 342"/>
                <a:gd name="T108" fmla="*/ 0 w 312"/>
                <a:gd name="T109" fmla="*/ 3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342">
                  <a:moveTo>
                    <a:pt x="0" y="32"/>
                  </a:moveTo>
                  <a:lnTo>
                    <a:pt x="10" y="36"/>
                  </a:lnTo>
                  <a:lnTo>
                    <a:pt x="35" y="28"/>
                  </a:lnTo>
                  <a:lnTo>
                    <a:pt x="46" y="34"/>
                  </a:lnTo>
                  <a:lnTo>
                    <a:pt x="59" y="22"/>
                  </a:lnTo>
                  <a:lnTo>
                    <a:pt x="53" y="8"/>
                  </a:lnTo>
                  <a:lnTo>
                    <a:pt x="70" y="8"/>
                  </a:lnTo>
                  <a:lnTo>
                    <a:pt x="74" y="3"/>
                  </a:lnTo>
                  <a:lnTo>
                    <a:pt x="84" y="18"/>
                  </a:lnTo>
                  <a:lnTo>
                    <a:pt x="84" y="28"/>
                  </a:lnTo>
                  <a:lnTo>
                    <a:pt x="90" y="31"/>
                  </a:lnTo>
                  <a:lnTo>
                    <a:pt x="105" y="27"/>
                  </a:lnTo>
                  <a:lnTo>
                    <a:pt x="102" y="21"/>
                  </a:lnTo>
                  <a:lnTo>
                    <a:pt x="110" y="21"/>
                  </a:lnTo>
                  <a:lnTo>
                    <a:pt x="117" y="16"/>
                  </a:lnTo>
                  <a:lnTo>
                    <a:pt x="122" y="18"/>
                  </a:lnTo>
                  <a:lnTo>
                    <a:pt x="126" y="28"/>
                  </a:lnTo>
                  <a:lnTo>
                    <a:pt x="134" y="30"/>
                  </a:lnTo>
                  <a:lnTo>
                    <a:pt x="156" y="23"/>
                  </a:lnTo>
                  <a:lnTo>
                    <a:pt x="157" y="31"/>
                  </a:lnTo>
                  <a:lnTo>
                    <a:pt x="148" y="33"/>
                  </a:lnTo>
                  <a:lnTo>
                    <a:pt x="157" y="44"/>
                  </a:lnTo>
                  <a:lnTo>
                    <a:pt x="162" y="44"/>
                  </a:lnTo>
                  <a:lnTo>
                    <a:pt x="170" y="41"/>
                  </a:lnTo>
                  <a:lnTo>
                    <a:pt x="170" y="30"/>
                  </a:lnTo>
                  <a:lnTo>
                    <a:pt x="177" y="24"/>
                  </a:lnTo>
                  <a:lnTo>
                    <a:pt x="181" y="9"/>
                  </a:lnTo>
                  <a:lnTo>
                    <a:pt x="187" y="10"/>
                  </a:lnTo>
                  <a:lnTo>
                    <a:pt x="192" y="0"/>
                  </a:lnTo>
                  <a:lnTo>
                    <a:pt x="195" y="0"/>
                  </a:lnTo>
                  <a:lnTo>
                    <a:pt x="213" y="10"/>
                  </a:lnTo>
                  <a:lnTo>
                    <a:pt x="212" y="19"/>
                  </a:lnTo>
                  <a:lnTo>
                    <a:pt x="219" y="28"/>
                  </a:lnTo>
                  <a:lnTo>
                    <a:pt x="223" y="47"/>
                  </a:lnTo>
                  <a:lnTo>
                    <a:pt x="242" y="94"/>
                  </a:lnTo>
                  <a:lnTo>
                    <a:pt x="257" y="100"/>
                  </a:lnTo>
                  <a:lnTo>
                    <a:pt x="265" y="98"/>
                  </a:lnTo>
                  <a:lnTo>
                    <a:pt x="265" y="98"/>
                  </a:lnTo>
                  <a:lnTo>
                    <a:pt x="268" y="110"/>
                  </a:lnTo>
                  <a:lnTo>
                    <a:pt x="281" y="105"/>
                  </a:lnTo>
                  <a:lnTo>
                    <a:pt x="284" y="116"/>
                  </a:lnTo>
                  <a:lnTo>
                    <a:pt x="284" y="116"/>
                  </a:lnTo>
                  <a:lnTo>
                    <a:pt x="268" y="125"/>
                  </a:lnTo>
                  <a:lnTo>
                    <a:pt x="255" y="149"/>
                  </a:lnTo>
                  <a:lnTo>
                    <a:pt x="260" y="152"/>
                  </a:lnTo>
                  <a:lnTo>
                    <a:pt x="278" y="150"/>
                  </a:lnTo>
                  <a:lnTo>
                    <a:pt x="312" y="178"/>
                  </a:lnTo>
                  <a:lnTo>
                    <a:pt x="309" y="188"/>
                  </a:lnTo>
                  <a:lnTo>
                    <a:pt x="291" y="194"/>
                  </a:lnTo>
                  <a:lnTo>
                    <a:pt x="291" y="194"/>
                  </a:lnTo>
                  <a:lnTo>
                    <a:pt x="292" y="186"/>
                  </a:lnTo>
                  <a:lnTo>
                    <a:pt x="272" y="180"/>
                  </a:lnTo>
                  <a:lnTo>
                    <a:pt x="273" y="193"/>
                  </a:lnTo>
                  <a:lnTo>
                    <a:pt x="254" y="193"/>
                  </a:lnTo>
                  <a:lnTo>
                    <a:pt x="252" y="180"/>
                  </a:lnTo>
                  <a:lnTo>
                    <a:pt x="245" y="179"/>
                  </a:lnTo>
                  <a:lnTo>
                    <a:pt x="230" y="199"/>
                  </a:lnTo>
                  <a:lnTo>
                    <a:pt x="223" y="192"/>
                  </a:lnTo>
                  <a:lnTo>
                    <a:pt x="209" y="196"/>
                  </a:lnTo>
                  <a:lnTo>
                    <a:pt x="199" y="193"/>
                  </a:lnTo>
                  <a:lnTo>
                    <a:pt x="189" y="201"/>
                  </a:lnTo>
                  <a:lnTo>
                    <a:pt x="181" y="197"/>
                  </a:lnTo>
                  <a:lnTo>
                    <a:pt x="177" y="205"/>
                  </a:lnTo>
                  <a:lnTo>
                    <a:pt x="182" y="211"/>
                  </a:lnTo>
                  <a:lnTo>
                    <a:pt x="182" y="211"/>
                  </a:lnTo>
                  <a:lnTo>
                    <a:pt x="182" y="211"/>
                  </a:lnTo>
                  <a:lnTo>
                    <a:pt x="182" y="211"/>
                  </a:lnTo>
                  <a:lnTo>
                    <a:pt x="169" y="214"/>
                  </a:lnTo>
                  <a:lnTo>
                    <a:pt x="163" y="212"/>
                  </a:lnTo>
                  <a:lnTo>
                    <a:pt x="146" y="220"/>
                  </a:lnTo>
                  <a:lnTo>
                    <a:pt x="152" y="234"/>
                  </a:lnTo>
                  <a:lnTo>
                    <a:pt x="139" y="244"/>
                  </a:lnTo>
                  <a:lnTo>
                    <a:pt x="128" y="264"/>
                  </a:lnTo>
                  <a:lnTo>
                    <a:pt x="126" y="254"/>
                  </a:lnTo>
                  <a:lnTo>
                    <a:pt x="120" y="251"/>
                  </a:lnTo>
                  <a:lnTo>
                    <a:pt x="109" y="261"/>
                  </a:lnTo>
                  <a:lnTo>
                    <a:pt x="107" y="284"/>
                  </a:lnTo>
                  <a:lnTo>
                    <a:pt x="96" y="301"/>
                  </a:lnTo>
                  <a:lnTo>
                    <a:pt x="106" y="320"/>
                  </a:lnTo>
                  <a:lnTo>
                    <a:pt x="99" y="334"/>
                  </a:lnTo>
                  <a:lnTo>
                    <a:pt x="99" y="334"/>
                  </a:lnTo>
                  <a:lnTo>
                    <a:pt x="86" y="333"/>
                  </a:lnTo>
                  <a:lnTo>
                    <a:pt x="70" y="342"/>
                  </a:lnTo>
                  <a:lnTo>
                    <a:pt x="65" y="340"/>
                  </a:lnTo>
                  <a:lnTo>
                    <a:pt x="52" y="322"/>
                  </a:lnTo>
                  <a:lnTo>
                    <a:pt x="17" y="295"/>
                  </a:lnTo>
                  <a:lnTo>
                    <a:pt x="17" y="283"/>
                  </a:lnTo>
                  <a:lnTo>
                    <a:pt x="11" y="278"/>
                  </a:lnTo>
                  <a:lnTo>
                    <a:pt x="11" y="271"/>
                  </a:lnTo>
                  <a:lnTo>
                    <a:pt x="22" y="256"/>
                  </a:lnTo>
                  <a:lnTo>
                    <a:pt x="16" y="248"/>
                  </a:lnTo>
                  <a:lnTo>
                    <a:pt x="27" y="237"/>
                  </a:lnTo>
                  <a:lnTo>
                    <a:pt x="37" y="237"/>
                  </a:lnTo>
                  <a:lnTo>
                    <a:pt x="44" y="227"/>
                  </a:lnTo>
                  <a:lnTo>
                    <a:pt x="45" y="218"/>
                  </a:lnTo>
                  <a:lnTo>
                    <a:pt x="52" y="213"/>
                  </a:lnTo>
                  <a:lnTo>
                    <a:pt x="54" y="204"/>
                  </a:lnTo>
                  <a:lnTo>
                    <a:pt x="56" y="189"/>
                  </a:lnTo>
                  <a:lnTo>
                    <a:pt x="45" y="189"/>
                  </a:lnTo>
                  <a:lnTo>
                    <a:pt x="42" y="185"/>
                  </a:lnTo>
                  <a:lnTo>
                    <a:pt x="31" y="187"/>
                  </a:lnTo>
                  <a:lnTo>
                    <a:pt x="27" y="173"/>
                  </a:lnTo>
                  <a:lnTo>
                    <a:pt x="17" y="161"/>
                  </a:lnTo>
                  <a:lnTo>
                    <a:pt x="22" y="133"/>
                  </a:lnTo>
                  <a:lnTo>
                    <a:pt x="16" y="112"/>
                  </a:lnTo>
                  <a:lnTo>
                    <a:pt x="25" y="106"/>
                  </a:lnTo>
                  <a:lnTo>
                    <a:pt x="26" y="98"/>
                  </a:lnTo>
                  <a:lnTo>
                    <a:pt x="20" y="89"/>
                  </a:lnTo>
                  <a:lnTo>
                    <a:pt x="17" y="69"/>
                  </a:lnTo>
                  <a:lnTo>
                    <a:pt x="0" y="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5" name="Freeform 17">
              <a:extLst>
                <a:ext uri="{FF2B5EF4-FFF2-40B4-BE49-F238E27FC236}">
                  <a16:creationId xmlns:a16="http://schemas.microsoft.com/office/drawing/2014/main" id="{C781595E-05A6-4ED5-9DFC-D587A602B989}"/>
                </a:ext>
              </a:extLst>
            </p:cNvPr>
            <p:cNvSpPr>
              <a:spLocks/>
            </p:cNvSpPr>
            <p:nvPr/>
          </p:nvSpPr>
          <p:spPr bwMode="auto">
            <a:xfrm>
              <a:off x="5094288" y="3063876"/>
              <a:ext cx="477838" cy="338138"/>
            </a:xfrm>
            <a:custGeom>
              <a:avLst/>
              <a:gdLst>
                <a:gd name="T0" fmla="*/ 198 w 301"/>
                <a:gd name="T1" fmla="*/ 0 h 213"/>
                <a:gd name="T2" fmla="*/ 211 w 301"/>
                <a:gd name="T3" fmla="*/ 23 h 213"/>
                <a:gd name="T4" fmla="*/ 201 w 301"/>
                <a:gd name="T5" fmla="*/ 54 h 213"/>
                <a:gd name="T6" fmla="*/ 229 w 301"/>
                <a:gd name="T7" fmla="*/ 36 h 213"/>
                <a:gd name="T8" fmla="*/ 233 w 301"/>
                <a:gd name="T9" fmla="*/ 38 h 213"/>
                <a:gd name="T10" fmla="*/ 275 w 301"/>
                <a:gd name="T11" fmla="*/ 26 h 213"/>
                <a:gd name="T12" fmla="*/ 280 w 301"/>
                <a:gd name="T13" fmla="*/ 28 h 213"/>
                <a:gd name="T14" fmla="*/ 273 w 301"/>
                <a:gd name="T15" fmla="*/ 36 h 213"/>
                <a:gd name="T16" fmla="*/ 275 w 301"/>
                <a:gd name="T17" fmla="*/ 42 h 213"/>
                <a:gd name="T18" fmla="*/ 280 w 301"/>
                <a:gd name="T19" fmla="*/ 38 h 213"/>
                <a:gd name="T20" fmla="*/ 297 w 301"/>
                <a:gd name="T21" fmla="*/ 47 h 213"/>
                <a:gd name="T22" fmla="*/ 301 w 301"/>
                <a:gd name="T23" fmla="*/ 54 h 213"/>
                <a:gd name="T24" fmla="*/ 297 w 301"/>
                <a:gd name="T25" fmla="*/ 60 h 213"/>
                <a:gd name="T26" fmla="*/ 301 w 301"/>
                <a:gd name="T27" fmla="*/ 72 h 213"/>
                <a:gd name="T28" fmla="*/ 277 w 301"/>
                <a:gd name="T29" fmla="*/ 90 h 213"/>
                <a:gd name="T30" fmla="*/ 273 w 301"/>
                <a:gd name="T31" fmla="*/ 107 h 213"/>
                <a:gd name="T32" fmla="*/ 281 w 301"/>
                <a:gd name="T33" fmla="*/ 125 h 213"/>
                <a:gd name="T34" fmla="*/ 281 w 301"/>
                <a:gd name="T35" fmla="*/ 125 h 213"/>
                <a:gd name="T36" fmla="*/ 263 w 301"/>
                <a:gd name="T37" fmla="*/ 120 h 213"/>
                <a:gd name="T38" fmla="*/ 229 w 301"/>
                <a:gd name="T39" fmla="*/ 143 h 213"/>
                <a:gd name="T40" fmla="*/ 229 w 301"/>
                <a:gd name="T41" fmla="*/ 143 h 213"/>
                <a:gd name="T42" fmla="*/ 214 w 301"/>
                <a:gd name="T43" fmla="*/ 161 h 213"/>
                <a:gd name="T44" fmla="*/ 214 w 301"/>
                <a:gd name="T45" fmla="*/ 161 h 213"/>
                <a:gd name="T46" fmla="*/ 201 w 301"/>
                <a:gd name="T47" fmla="*/ 171 h 213"/>
                <a:gd name="T48" fmla="*/ 201 w 301"/>
                <a:gd name="T49" fmla="*/ 171 h 213"/>
                <a:gd name="T50" fmla="*/ 161 w 301"/>
                <a:gd name="T51" fmla="*/ 209 h 213"/>
                <a:gd name="T52" fmla="*/ 161 w 301"/>
                <a:gd name="T53" fmla="*/ 209 h 213"/>
                <a:gd name="T54" fmla="*/ 150 w 301"/>
                <a:gd name="T55" fmla="*/ 197 h 213"/>
                <a:gd name="T56" fmla="*/ 139 w 301"/>
                <a:gd name="T57" fmla="*/ 198 h 213"/>
                <a:gd name="T58" fmla="*/ 142 w 301"/>
                <a:gd name="T59" fmla="*/ 181 h 213"/>
                <a:gd name="T60" fmla="*/ 132 w 301"/>
                <a:gd name="T61" fmla="*/ 173 h 213"/>
                <a:gd name="T62" fmla="*/ 133 w 301"/>
                <a:gd name="T63" fmla="*/ 153 h 213"/>
                <a:gd name="T64" fmla="*/ 100 w 301"/>
                <a:gd name="T65" fmla="*/ 171 h 213"/>
                <a:gd name="T66" fmla="*/ 91 w 301"/>
                <a:gd name="T67" fmla="*/ 186 h 213"/>
                <a:gd name="T68" fmla="*/ 77 w 301"/>
                <a:gd name="T69" fmla="*/ 189 h 213"/>
                <a:gd name="T70" fmla="*/ 77 w 301"/>
                <a:gd name="T71" fmla="*/ 189 h 213"/>
                <a:gd name="T72" fmla="*/ 71 w 301"/>
                <a:gd name="T73" fmla="*/ 189 h 213"/>
                <a:gd name="T74" fmla="*/ 71 w 301"/>
                <a:gd name="T75" fmla="*/ 189 h 213"/>
                <a:gd name="T76" fmla="*/ 43 w 301"/>
                <a:gd name="T77" fmla="*/ 207 h 213"/>
                <a:gd name="T78" fmla="*/ 24 w 301"/>
                <a:gd name="T79" fmla="*/ 213 h 213"/>
                <a:gd name="T80" fmla="*/ 13 w 301"/>
                <a:gd name="T81" fmla="*/ 210 h 213"/>
                <a:gd name="T82" fmla="*/ 13 w 301"/>
                <a:gd name="T83" fmla="*/ 210 h 213"/>
                <a:gd name="T84" fmla="*/ 15 w 301"/>
                <a:gd name="T85" fmla="*/ 185 h 213"/>
                <a:gd name="T86" fmla="*/ 0 w 301"/>
                <a:gd name="T87" fmla="*/ 160 h 213"/>
                <a:gd name="T88" fmla="*/ 30 w 301"/>
                <a:gd name="T89" fmla="*/ 129 h 213"/>
                <a:gd name="T90" fmla="*/ 34 w 301"/>
                <a:gd name="T91" fmla="*/ 134 h 213"/>
                <a:gd name="T92" fmla="*/ 93 w 301"/>
                <a:gd name="T93" fmla="*/ 112 h 213"/>
                <a:gd name="T94" fmla="*/ 105 w 301"/>
                <a:gd name="T95" fmla="*/ 93 h 213"/>
                <a:gd name="T96" fmla="*/ 132 w 301"/>
                <a:gd name="T97" fmla="*/ 77 h 213"/>
                <a:gd name="T98" fmla="*/ 120 w 301"/>
                <a:gd name="T99" fmla="*/ 66 h 213"/>
                <a:gd name="T100" fmla="*/ 127 w 301"/>
                <a:gd name="T101" fmla="*/ 61 h 213"/>
                <a:gd name="T102" fmla="*/ 125 w 301"/>
                <a:gd name="T103" fmla="*/ 56 h 213"/>
                <a:gd name="T104" fmla="*/ 135 w 301"/>
                <a:gd name="T105" fmla="*/ 50 h 213"/>
                <a:gd name="T106" fmla="*/ 143 w 301"/>
                <a:gd name="T107" fmla="*/ 51 h 213"/>
                <a:gd name="T108" fmla="*/ 143 w 301"/>
                <a:gd name="T109" fmla="*/ 39 h 213"/>
                <a:gd name="T110" fmla="*/ 172 w 301"/>
                <a:gd name="T111" fmla="*/ 24 h 213"/>
                <a:gd name="T112" fmla="*/ 197 w 301"/>
                <a:gd name="T113" fmla="*/ 1 h 213"/>
                <a:gd name="T114" fmla="*/ 197 w 301"/>
                <a:gd name="T115" fmla="*/ 1 h 213"/>
                <a:gd name="T116" fmla="*/ 198 w 301"/>
                <a:gd name="T117"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 h="213">
                  <a:moveTo>
                    <a:pt x="198" y="0"/>
                  </a:moveTo>
                  <a:lnTo>
                    <a:pt x="211" y="23"/>
                  </a:lnTo>
                  <a:lnTo>
                    <a:pt x="201" y="54"/>
                  </a:lnTo>
                  <a:lnTo>
                    <a:pt x="229" y="36"/>
                  </a:lnTo>
                  <a:lnTo>
                    <a:pt x="233" y="38"/>
                  </a:lnTo>
                  <a:lnTo>
                    <a:pt x="275" y="26"/>
                  </a:lnTo>
                  <a:lnTo>
                    <a:pt x="280" y="28"/>
                  </a:lnTo>
                  <a:lnTo>
                    <a:pt x="273" y="36"/>
                  </a:lnTo>
                  <a:lnTo>
                    <a:pt x="275" y="42"/>
                  </a:lnTo>
                  <a:lnTo>
                    <a:pt x="280" y="38"/>
                  </a:lnTo>
                  <a:lnTo>
                    <a:pt x="297" y="47"/>
                  </a:lnTo>
                  <a:lnTo>
                    <a:pt x="301" y="54"/>
                  </a:lnTo>
                  <a:lnTo>
                    <a:pt x="297" y="60"/>
                  </a:lnTo>
                  <a:lnTo>
                    <a:pt x="301" y="72"/>
                  </a:lnTo>
                  <a:lnTo>
                    <a:pt x="277" y="90"/>
                  </a:lnTo>
                  <a:lnTo>
                    <a:pt x="273" y="107"/>
                  </a:lnTo>
                  <a:lnTo>
                    <a:pt x="281" y="125"/>
                  </a:lnTo>
                  <a:lnTo>
                    <a:pt x="281" y="125"/>
                  </a:lnTo>
                  <a:lnTo>
                    <a:pt x="263" y="120"/>
                  </a:lnTo>
                  <a:lnTo>
                    <a:pt x="229" y="143"/>
                  </a:lnTo>
                  <a:lnTo>
                    <a:pt x="229" y="143"/>
                  </a:lnTo>
                  <a:lnTo>
                    <a:pt x="214" y="161"/>
                  </a:lnTo>
                  <a:lnTo>
                    <a:pt x="214" y="161"/>
                  </a:lnTo>
                  <a:lnTo>
                    <a:pt x="201" y="171"/>
                  </a:lnTo>
                  <a:lnTo>
                    <a:pt x="201" y="171"/>
                  </a:lnTo>
                  <a:lnTo>
                    <a:pt x="161" y="209"/>
                  </a:lnTo>
                  <a:lnTo>
                    <a:pt x="161" y="209"/>
                  </a:lnTo>
                  <a:lnTo>
                    <a:pt x="150" y="197"/>
                  </a:lnTo>
                  <a:lnTo>
                    <a:pt x="139" y="198"/>
                  </a:lnTo>
                  <a:lnTo>
                    <a:pt x="142" y="181"/>
                  </a:lnTo>
                  <a:lnTo>
                    <a:pt x="132" y="173"/>
                  </a:lnTo>
                  <a:lnTo>
                    <a:pt x="133" y="153"/>
                  </a:lnTo>
                  <a:lnTo>
                    <a:pt x="100" y="171"/>
                  </a:lnTo>
                  <a:lnTo>
                    <a:pt x="91" y="186"/>
                  </a:lnTo>
                  <a:lnTo>
                    <a:pt x="77" y="189"/>
                  </a:lnTo>
                  <a:lnTo>
                    <a:pt x="77" y="189"/>
                  </a:lnTo>
                  <a:lnTo>
                    <a:pt x="71" y="189"/>
                  </a:lnTo>
                  <a:lnTo>
                    <a:pt x="71" y="189"/>
                  </a:lnTo>
                  <a:lnTo>
                    <a:pt x="43" y="207"/>
                  </a:lnTo>
                  <a:lnTo>
                    <a:pt x="24" y="213"/>
                  </a:lnTo>
                  <a:lnTo>
                    <a:pt x="13" y="210"/>
                  </a:lnTo>
                  <a:lnTo>
                    <a:pt x="13" y="210"/>
                  </a:lnTo>
                  <a:lnTo>
                    <a:pt x="15" y="185"/>
                  </a:lnTo>
                  <a:lnTo>
                    <a:pt x="0" y="160"/>
                  </a:lnTo>
                  <a:lnTo>
                    <a:pt x="30" y="129"/>
                  </a:lnTo>
                  <a:lnTo>
                    <a:pt x="34" y="134"/>
                  </a:lnTo>
                  <a:lnTo>
                    <a:pt x="93" y="112"/>
                  </a:lnTo>
                  <a:lnTo>
                    <a:pt x="105" y="93"/>
                  </a:lnTo>
                  <a:lnTo>
                    <a:pt x="132" y="77"/>
                  </a:lnTo>
                  <a:lnTo>
                    <a:pt x="120" y="66"/>
                  </a:lnTo>
                  <a:lnTo>
                    <a:pt x="127" y="61"/>
                  </a:lnTo>
                  <a:lnTo>
                    <a:pt x="125" y="56"/>
                  </a:lnTo>
                  <a:lnTo>
                    <a:pt x="135" y="50"/>
                  </a:lnTo>
                  <a:lnTo>
                    <a:pt x="143" y="51"/>
                  </a:lnTo>
                  <a:lnTo>
                    <a:pt x="143" y="39"/>
                  </a:lnTo>
                  <a:lnTo>
                    <a:pt x="172" y="24"/>
                  </a:lnTo>
                  <a:lnTo>
                    <a:pt x="197" y="1"/>
                  </a:lnTo>
                  <a:lnTo>
                    <a:pt x="197" y="1"/>
                  </a:lnTo>
                  <a:lnTo>
                    <a:pt x="19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6" name="Freeform 18">
              <a:extLst>
                <a:ext uri="{FF2B5EF4-FFF2-40B4-BE49-F238E27FC236}">
                  <a16:creationId xmlns:a16="http://schemas.microsoft.com/office/drawing/2014/main" id="{66884E17-61A5-4465-8731-72F069F0B0A5}"/>
                </a:ext>
              </a:extLst>
            </p:cNvPr>
            <p:cNvSpPr>
              <a:spLocks/>
            </p:cNvSpPr>
            <p:nvPr/>
          </p:nvSpPr>
          <p:spPr bwMode="auto">
            <a:xfrm>
              <a:off x="6397625" y="3219451"/>
              <a:ext cx="258763" cy="261938"/>
            </a:xfrm>
            <a:custGeom>
              <a:avLst/>
              <a:gdLst>
                <a:gd name="T0" fmla="*/ 5 w 163"/>
                <a:gd name="T1" fmla="*/ 32 h 165"/>
                <a:gd name="T2" fmla="*/ 0 w 163"/>
                <a:gd name="T3" fmla="*/ 26 h 165"/>
                <a:gd name="T4" fmla="*/ 4 w 163"/>
                <a:gd name="T5" fmla="*/ 18 h 165"/>
                <a:gd name="T6" fmla="*/ 12 w 163"/>
                <a:gd name="T7" fmla="*/ 22 h 165"/>
                <a:gd name="T8" fmla="*/ 22 w 163"/>
                <a:gd name="T9" fmla="*/ 14 h 165"/>
                <a:gd name="T10" fmla="*/ 32 w 163"/>
                <a:gd name="T11" fmla="*/ 17 h 165"/>
                <a:gd name="T12" fmla="*/ 46 w 163"/>
                <a:gd name="T13" fmla="*/ 13 h 165"/>
                <a:gd name="T14" fmla="*/ 53 w 163"/>
                <a:gd name="T15" fmla="*/ 20 h 165"/>
                <a:gd name="T16" fmla="*/ 68 w 163"/>
                <a:gd name="T17" fmla="*/ 0 h 165"/>
                <a:gd name="T18" fmla="*/ 75 w 163"/>
                <a:gd name="T19" fmla="*/ 1 h 165"/>
                <a:gd name="T20" fmla="*/ 77 w 163"/>
                <a:gd name="T21" fmla="*/ 14 h 165"/>
                <a:gd name="T22" fmla="*/ 96 w 163"/>
                <a:gd name="T23" fmla="*/ 14 h 165"/>
                <a:gd name="T24" fmla="*/ 95 w 163"/>
                <a:gd name="T25" fmla="*/ 1 h 165"/>
                <a:gd name="T26" fmla="*/ 115 w 163"/>
                <a:gd name="T27" fmla="*/ 7 h 165"/>
                <a:gd name="T28" fmla="*/ 114 w 163"/>
                <a:gd name="T29" fmla="*/ 15 h 165"/>
                <a:gd name="T30" fmla="*/ 114 w 163"/>
                <a:gd name="T31" fmla="*/ 15 h 165"/>
                <a:gd name="T32" fmla="*/ 113 w 163"/>
                <a:gd name="T33" fmla="*/ 23 h 165"/>
                <a:gd name="T34" fmla="*/ 127 w 163"/>
                <a:gd name="T35" fmla="*/ 29 h 165"/>
                <a:gd name="T36" fmla="*/ 149 w 163"/>
                <a:gd name="T37" fmla="*/ 26 h 165"/>
                <a:gd name="T38" fmla="*/ 162 w 163"/>
                <a:gd name="T39" fmla="*/ 19 h 165"/>
                <a:gd name="T40" fmla="*/ 162 w 163"/>
                <a:gd name="T41" fmla="*/ 19 h 165"/>
                <a:gd name="T42" fmla="*/ 163 w 163"/>
                <a:gd name="T43" fmla="*/ 24 h 165"/>
                <a:gd name="T44" fmla="*/ 154 w 163"/>
                <a:gd name="T45" fmla="*/ 37 h 165"/>
                <a:gd name="T46" fmla="*/ 155 w 163"/>
                <a:gd name="T47" fmla="*/ 53 h 165"/>
                <a:gd name="T48" fmla="*/ 149 w 163"/>
                <a:gd name="T49" fmla="*/ 53 h 165"/>
                <a:gd name="T50" fmla="*/ 150 w 163"/>
                <a:gd name="T51" fmla="*/ 61 h 165"/>
                <a:gd name="T52" fmla="*/ 130 w 163"/>
                <a:gd name="T53" fmla="*/ 71 h 165"/>
                <a:gd name="T54" fmla="*/ 123 w 163"/>
                <a:gd name="T55" fmla="*/ 67 h 165"/>
                <a:gd name="T56" fmla="*/ 120 w 163"/>
                <a:gd name="T57" fmla="*/ 74 h 165"/>
                <a:gd name="T58" fmla="*/ 110 w 163"/>
                <a:gd name="T59" fmla="*/ 81 h 165"/>
                <a:gd name="T60" fmla="*/ 115 w 163"/>
                <a:gd name="T61" fmla="*/ 82 h 165"/>
                <a:gd name="T62" fmla="*/ 119 w 163"/>
                <a:gd name="T63" fmla="*/ 90 h 165"/>
                <a:gd name="T64" fmla="*/ 114 w 163"/>
                <a:gd name="T65" fmla="*/ 96 h 165"/>
                <a:gd name="T66" fmla="*/ 116 w 163"/>
                <a:gd name="T67" fmla="*/ 110 h 165"/>
                <a:gd name="T68" fmla="*/ 116 w 163"/>
                <a:gd name="T69" fmla="*/ 110 h 165"/>
                <a:gd name="T70" fmla="*/ 92 w 163"/>
                <a:gd name="T71" fmla="*/ 112 h 165"/>
                <a:gd name="T72" fmla="*/ 89 w 163"/>
                <a:gd name="T73" fmla="*/ 100 h 165"/>
                <a:gd name="T74" fmla="*/ 72 w 163"/>
                <a:gd name="T75" fmla="*/ 114 h 165"/>
                <a:gd name="T76" fmla="*/ 76 w 163"/>
                <a:gd name="T77" fmla="*/ 102 h 165"/>
                <a:gd name="T78" fmla="*/ 74 w 163"/>
                <a:gd name="T79" fmla="*/ 97 h 165"/>
                <a:gd name="T80" fmla="*/ 70 w 163"/>
                <a:gd name="T81" fmla="*/ 98 h 165"/>
                <a:gd name="T82" fmla="*/ 71 w 163"/>
                <a:gd name="T83" fmla="*/ 136 h 165"/>
                <a:gd name="T84" fmla="*/ 78 w 163"/>
                <a:gd name="T85" fmla="*/ 139 h 165"/>
                <a:gd name="T86" fmla="*/ 76 w 163"/>
                <a:gd name="T87" fmla="*/ 144 h 165"/>
                <a:gd name="T88" fmla="*/ 82 w 163"/>
                <a:gd name="T89" fmla="*/ 150 h 165"/>
                <a:gd name="T90" fmla="*/ 92 w 163"/>
                <a:gd name="T91" fmla="*/ 154 h 165"/>
                <a:gd name="T92" fmla="*/ 95 w 163"/>
                <a:gd name="T93" fmla="*/ 163 h 165"/>
                <a:gd name="T94" fmla="*/ 81 w 163"/>
                <a:gd name="T95" fmla="*/ 165 h 165"/>
                <a:gd name="T96" fmla="*/ 81 w 163"/>
                <a:gd name="T97" fmla="*/ 165 h 165"/>
                <a:gd name="T98" fmla="*/ 69 w 163"/>
                <a:gd name="T99" fmla="*/ 155 h 165"/>
                <a:gd name="T100" fmla="*/ 69 w 163"/>
                <a:gd name="T101" fmla="*/ 155 h 165"/>
                <a:gd name="T102" fmla="*/ 47 w 163"/>
                <a:gd name="T103" fmla="*/ 133 h 165"/>
                <a:gd name="T104" fmla="*/ 54 w 163"/>
                <a:gd name="T105" fmla="*/ 128 h 165"/>
                <a:gd name="T106" fmla="*/ 50 w 163"/>
                <a:gd name="T107" fmla="*/ 95 h 165"/>
                <a:gd name="T108" fmla="*/ 57 w 163"/>
                <a:gd name="T109" fmla="*/ 71 h 165"/>
                <a:gd name="T110" fmla="*/ 56 w 163"/>
                <a:gd name="T111" fmla="*/ 60 h 165"/>
                <a:gd name="T112" fmla="*/ 42 w 163"/>
                <a:gd name="T113" fmla="*/ 64 h 165"/>
                <a:gd name="T114" fmla="*/ 32 w 163"/>
                <a:gd name="T115" fmla="*/ 57 h 165"/>
                <a:gd name="T116" fmla="*/ 42 w 163"/>
                <a:gd name="T117" fmla="*/ 45 h 165"/>
                <a:gd name="T118" fmla="*/ 40 w 163"/>
                <a:gd name="T119" fmla="*/ 29 h 165"/>
                <a:gd name="T120" fmla="*/ 17 w 163"/>
                <a:gd name="T121" fmla="*/ 26 h 165"/>
                <a:gd name="T122" fmla="*/ 5 w 163"/>
                <a:gd name="T123" fmla="*/ 3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165">
                  <a:moveTo>
                    <a:pt x="5" y="32"/>
                  </a:moveTo>
                  <a:lnTo>
                    <a:pt x="0" y="26"/>
                  </a:lnTo>
                  <a:lnTo>
                    <a:pt x="4" y="18"/>
                  </a:lnTo>
                  <a:lnTo>
                    <a:pt x="12" y="22"/>
                  </a:lnTo>
                  <a:lnTo>
                    <a:pt x="22" y="14"/>
                  </a:lnTo>
                  <a:lnTo>
                    <a:pt x="32" y="17"/>
                  </a:lnTo>
                  <a:lnTo>
                    <a:pt x="46" y="13"/>
                  </a:lnTo>
                  <a:lnTo>
                    <a:pt x="53" y="20"/>
                  </a:lnTo>
                  <a:lnTo>
                    <a:pt x="68" y="0"/>
                  </a:lnTo>
                  <a:lnTo>
                    <a:pt x="75" y="1"/>
                  </a:lnTo>
                  <a:lnTo>
                    <a:pt x="77" y="14"/>
                  </a:lnTo>
                  <a:lnTo>
                    <a:pt x="96" y="14"/>
                  </a:lnTo>
                  <a:lnTo>
                    <a:pt x="95" y="1"/>
                  </a:lnTo>
                  <a:lnTo>
                    <a:pt x="115" y="7"/>
                  </a:lnTo>
                  <a:lnTo>
                    <a:pt x="114" y="15"/>
                  </a:lnTo>
                  <a:lnTo>
                    <a:pt x="114" y="15"/>
                  </a:lnTo>
                  <a:lnTo>
                    <a:pt x="113" y="23"/>
                  </a:lnTo>
                  <a:lnTo>
                    <a:pt x="127" y="29"/>
                  </a:lnTo>
                  <a:lnTo>
                    <a:pt x="149" y="26"/>
                  </a:lnTo>
                  <a:lnTo>
                    <a:pt x="162" y="19"/>
                  </a:lnTo>
                  <a:lnTo>
                    <a:pt x="162" y="19"/>
                  </a:lnTo>
                  <a:lnTo>
                    <a:pt x="163" y="24"/>
                  </a:lnTo>
                  <a:lnTo>
                    <a:pt x="154" y="37"/>
                  </a:lnTo>
                  <a:lnTo>
                    <a:pt x="155" y="53"/>
                  </a:lnTo>
                  <a:lnTo>
                    <a:pt x="149" y="53"/>
                  </a:lnTo>
                  <a:lnTo>
                    <a:pt x="150" y="61"/>
                  </a:lnTo>
                  <a:lnTo>
                    <a:pt x="130" y="71"/>
                  </a:lnTo>
                  <a:lnTo>
                    <a:pt x="123" y="67"/>
                  </a:lnTo>
                  <a:lnTo>
                    <a:pt x="120" y="74"/>
                  </a:lnTo>
                  <a:lnTo>
                    <a:pt x="110" y="81"/>
                  </a:lnTo>
                  <a:lnTo>
                    <a:pt x="115" y="82"/>
                  </a:lnTo>
                  <a:lnTo>
                    <a:pt x="119" y="90"/>
                  </a:lnTo>
                  <a:lnTo>
                    <a:pt x="114" y="96"/>
                  </a:lnTo>
                  <a:lnTo>
                    <a:pt x="116" y="110"/>
                  </a:lnTo>
                  <a:lnTo>
                    <a:pt x="116" y="110"/>
                  </a:lnTo>
                  <a:lnTo>
                    <a:pt x="92" y="112"/>
                  </a:lnTo>
                  <a:lnTo>
                    <a:pt x="89" y="100"/>
                  </a:lnTo>
                  <a:lnTo>
                    <a:pt x="72" y="114"/>
                  </a:lnTo>
                  <a:lnTo>
                    <a:pt x="76" y="102"/>
                  </a:lnTo>
                  <a:lnTo>
                    <a:pt x="74" y="97"/>
                  </a:lnTo>
                  <a:lnTo>
                    <a:pt x="70" y="98"/>
                  </a:lnTo>
                  <a:lnTo>
                    <a:pt x="71" y="136"/>
                  </a:lnTo>
                  <a:lnTo>
                    <a:pt x="78" y="139"/>
                  </a:lnTo>
                  <a:lnTo>
                    <a:pt x="76" y="144"/>
                  </a:lnTo>
                  <a:lnTo>
                    <a:pt x="82" y="150"/>
                  </a:lnTo>
                  <a:lnTo>
                    <a:pt x="92" y="154"/>
                  </a:lnTo>
                  <a:lnTo>
                    <a:pt x="95" y="163"/>
                  </a:lnTo>
                  <a:lnTo>
                    <a:pt x="81" y="165"/>
                  </a:lnTo>
                  <a:lnTo>
                    <a:pt x="81" y="165"/>
                  </a:lnTo>
                  <a:lnTo>
                    <a:pt x="69" y="155"/>
                  </a:lnTo>
                  <a:lnTo>
                    <a:pt x="69" y="155"/>
                  </a:lnTo>
                  <a:lnTo>
                    <a:pt x="47" y="133"/>
                  </a:lnTo>
                  <a:lnTo>
                    <a:pt x="54" y="128"/>
                  </a:lnTo>
                  <a:lnTo>
                    <a:pt x="50" y="95"/>
                  </a:lnTo>
                  <a:lnTo>
                    <a:pt x="57" y="71"/>
                  </a:lnTo>
                  <a:lnTo>
                    <a:pt x="56" y="60"/>
                  </a:lnTo>
                  <a:lnTo>
                    <a:pt x="42" y="64"/>
                  </a:lnTo>
                  <a:lnTo>
                    <a:pt x="32" y="57"/>
                  </a:lnTo>
                  <a:lnTo>
                    <a:pt x="42" y="45"/>
                  </a:lnTo>
                  <a:lnTo>
                    <a:pt x="40" y="29"/>
                  </a:lnTo>
                  <a:lnTo>
                    <a:pt x="17" y="26"/>
                  </a:lnTo>
                  <a:lnTo>
                    <a:pt x="5" y="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7" name="Freeform 19">
              <a:extLst>
                <a:ext uri="{FF2B5EF4-FFF2-40B4-BE49-F238E27FC236}">
                  <a16:creationId xmlns:a16="http://schemas.microsoft.com/office/drawing/2014/main" id="{1D456CC8-57ED-4D04-BB34-99DFE3CAED92}"/>
                </a:ext>
              </a:extLst>
            </p:cNvPr>
            <p:cNvSpPr>
              <a:spLocks noEditPoints="1"/>
            </p:cNvSpPr>
            <p:nvPr/>
          </p:nvSpPr>
          <p:spPr bwMode="auto">
            <a:xfrm>
              <a:off x="6269038" y="3260726"/>
              <a:ext cx="338138" cy="241300"/>
            </a:xfrm>
            <a:custGeom>
              <a:avLst/>
              <a:gdLst>
                <a:gd name="T0" fmla="*/ 176 w 213"/>
                <a:gd name="T1" fmla="*/ 137 h 152"/>
                <a:gd name="T2" fmla="*/ 163 w 213"/>
                <a:gd name="T3" fmla="*/ 124 h 152"/>
                <a:gd name="T4" fmla="*/ 159 w 213"/>
                <a:gd name="T5" fmla="*/ 113 h 152"/>
                <a:gd name="T6" fmla="*/ 151 w 213"/>
                <a:gd name="T7" fmla="*/ 72 h 152"/>
                <a:gd name="T8" fmla="*/ 157 w 213"/>
                <a:gd name="T9" fmla="*/ 76 h 152"/>
                <a:gd name="T10" fmla="*/ 170 w 213"/>
                <a:gd name="T11" fmla="*/ 74 h 152"/>
                <a:gd name="T12" fmla="*/ 197 w 213"/>
                <a:gd name="T13" fmla="*/ 84 h 152"/>
                <a:gd name="T14" fmla="*/ 209 w 213"/>
                <a:gd name="T15" fmla="*/ 86 h 152"/>
                <a:gd name="T16" fmla="*/ 205 w 213"/>
                <a:gd name="T17" fmla="*/ 97 h 152"/>
                <a:gd name="T18" fmla="*/ 194 w 213"/>
                <a:gd name="T19" fmla="*/ 120 h 152"/>
                <a:gd name="T20" fmla="*/ 201 w 213"/>
                <a:gd name="T21" fmla="*/ 121 h 152"/>
                <a:gd name="T22" fmla="*/ 206 w 213"/>
                <a:gd name="T23" fmla="*/ 138 h 152"/>
                <a:gd name="T24" fmla="*/ 186 w 213"/>
                <a:gd name="T25" fmla="*/ 145 h 152"/>
                <a:gd name="T26" fmla="*/ 182 w 213"/>
                <a:gd name="T27" fmla="*/ 139 h 152"/>
                <a:gd name="T28" fmla="*/ 163 w 213"/>
                <a:gd name="T29" fmla="*/ 144 h 152"/>
                <a:gd name="T30" fmla="*/ 86 w 213"/>
                <a:gd name="T31" fmla="*/ 6 h 152"/>
                <a:gd name="T32" fmla="*/ 121 w 213"/>
                <a:gd name="T33" fmla="*/ 3 h 152"/>
                <a:gd name="T34" fmla="*/ 113 w 213"/>
                <a:gd name="T35" fmla="*/ 31 h 152"/>
                <a:gd name="T36" fmla="*/ 137 w 213"/>
                <a:gd name="T37" fmla="*/ 34 h 152"/>
                <a:gd name="T38" fmla="*/ 131 w 213"/>
                <a:gd name="T39" fmla="*/ 69 h 152"/>
                <a:gd name="T40" fmla="*/ 128 w 213"/>
                <a:gd name="T41" fmla="*/ 107 h 152"/>
                <a:gd name="T42" fmla="*/ 150 w 213"/>
                <a:gd name="T43" fmla="*/ 129 h 152"/>
                <a:gd name="T44" fmla="*/ 111 w 213"/>
                <a:gd name="T45" fmla="*/ 152 h 152"/>
                <a:gd name="T46" fmla="*/ 100 w 213"/>
                <a:gd name="T47" fmla="*/ 144 h 152"/>
                <a:gd name="T48" fmla="*/ 87 w 213"/>
                <a:gd name="T49" fmla="*/ 146 h 152"/>
                <a:gd name="T50" fmla="*/ 48 w 213"/>
                <a:gd name="T51" fmla="*/ 150 h 152"/>
                <a:gd name="T52" fmla="*/ 28 w 213"/>
                <a:gd name="T53" fmla="*/ 138 h 152"/>
                <a:gd name="T54" fmla="*/ 3 w 213"/>
                <a:gd name="T55" fmla="*/ 129 h 152"/>
                <a:gd name="T56" fmla="*/ 10 w 213"/>
                <a:gd name="T57" fmla="*/ 115 h 152"/>
                <a:gd name="T58" fmla="*/ 12 w 213"/>
                <a:gd name="T59" fmla="*/ 79 h 152"/>
                <a:gd name="T60" fmla="*/ 24 w 213"/>
                <a:gd name="T61" fmla="*/ 46 h 152"/>
                <a:gd name="T62" fmla="*/ 32 w 213"/>
                <a:gd name="T63" fmla="*/ 59 h 152"/>
                <a:gd name="T64" fmla="*/ 56 w 213"/>
                <a:gd name="T65" fmla="*/ 29 h 152"/>
                <a:gd name="T66" fmla="*/ 67 w 213"/>
                <a:gd name="T67" fmla="*/ 7 h 152"/>
                <a:gd name="T68" fmla="*/ 86 w 213"/>
                <a:gd name="T69"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152">
                  <a:moveTo>
                    <a:pt x="162" y="139"/>
                  </a:moveTo>
                  <a:lnTo>
                    <a:pt x="176" y="137"/>
                  </a:lnTo>
                  <a:lnTo>
                    <a:pt x="173" y="128"/>
                  </a:lnTo>
                  <a:lnTo>
                    <a:pt x="163" y="124"/>
                  </a:lnTo>
                  <a:lnTo>
                    <a:pt x="157" y="118"/>
                  </a:lnTo>
                  <a:lnTo>
                    <a:pt x="159" y="113"/>
                  </a:lnTo>
                  <a:lnTo>
                    <a:pt x="152" y="110"/>
                  </a:lnTo>
                  <a:lnTo>
                    <a:pt x="151" y="72"/>
                  </a:lnTo>
                  <a:lnTo>
                    <a:pt x="155" y="71"/>
                  </a:lnTo>
                  <a:lnTo>
                    <a:pt x="157" y="76"/>
                  </a:lnTo>
                  <a:lnTo>
                    <a:pt x="153" y="88"/>
                  </a:lnTo>
                  <a:lnTo>
                    <a:pt x="170" y="74"/>
                  </a:lnTo>
                  <a:lnTo>
                    <a:pt x="173" y="86"/>
                  </a:lnTo>
                  <a:lnTo>
                    <a:pt x="197" y="84"/>
                  </a:lnTo>
                  <a:lnTo>
                    <a:pt x="197" y="84"/>
                  </a:lnTo>
                  <a:lnTo>
                    <a:pt x="209" y="86"/>
                  </a:lnTo>
                  <a:lnTo>
                    <a:pt x="213" y="90"/>
                  </a:lnTo>
                  <a:lnTo>
                    <a:pt x="205" y="97"/>
                  </a:lnTo>
                  <a:lnTo>
                    <a:pt x="202" y="117"/>
                  </a:lnTo>
                  <a:lnTo>
                    <a:pt x="194" y="120"/>
                  </a:lnTo>
                  <a:lnTo>
                    <a:pt x="198" y="123"/>
                  </a:lnTo>
                  <a:lnTo>
                    <a:pt x="201" y="121"/>
                  </a:lnTo>
                  <a:lnTo>
                    <a:pt x="200" y="128"/>
                  </a:lnTo>
                  <a:lnTo>
                    <a:pt x="206" y="138"/>
                  </a:lnTo>
                  <a:lnTo>
                    <a:pt x="186" y="145"/>
                  </a:lnTo>
                  <a:lnTo>
                    <a:pt x="186" y="145"/>
                  </a:lnTo>
                  <a:lnTo>
                    <a:pt x="186" y="140"/>
                  </a:lnTo>
                  <a:lnTo>
                    <a:pt x="182" y="139"/>
                  </a:lnTo>
                  <a:lnTo>
                    <a:pt x="171" y="137"/>
                  </a:lnTo>
                  <a:lnTo>
                    <a:pt x="163" y="144"/>
                  </a:lnTo>
                  <a:lnTo>
                    <a:pt x="162" y="139"/>
                  </a:lnTo>
                  <a:close/>
                  <a:moveTo>
                    <a:pt x="86" y="6"/>
                  </a:moveTo>
                  <a:lnTo>
                    <a:pt x="98" y="0"/>
                  </a:lnTo>
                  <a:lnTo>
                    <a:pt x="121" y="3"/>
                  </a:lnTo>
                  <a:lnTo>
                    <a:pt x="123" y="19"/>
                  </a:lnTo>
                  <a:lnTo>
                    <a:pt x="113" y="31"/>
                  </a:lnTo>
                  <a:lnTo>
                    <a:pt x="123" y="38"/>
                  </a:lnTo>
                  <a:lnTo>
                    <a:pt x="137" y="34"/>
                  </a:lnTo>
                  <a:lnTo>
                    <a:pt x="138" y="45"/>
                  </a:lnTo>
                  <a:lnTo>
                    <a:pt x="131" y="69"/>
                  </a:lnTo>
                  <a:lnTo>
                    <a:pt x="135" y="102"/>
                  </a:lnTo>
                  <a:lnTo>
                    <a:pt x="128" y="107"/>
                  </a:lnTo>
                  <a:lnTo>
                    <a:pt x="150" y="129"/>
                  </a:lnTo>
                  <a:lnTo>
                    <a:pt x="150" y="129"/>
                  </a:lnTo>
                  <a:lnTo>
                    <a:pt x="135" y="133"/>
                  </a:lnTo>
                  <a:lnTo>
                    <a:pt x="111" y="152"/>
                  </a:lnTo>
                  <a:lnTo>
                    <a:pt x="104" y="151"/>
                  </a:lnTo>
                  <a:lnTo>
                    <a:pt x="100" y="144"/>
                  </a:lnTo>
                  <a:lnTo>
                    <a:pt x="91" y="140"/>
                  </a:lnTo>
                  <a:lnTo>
                    <a:pt x="87" y="146"/>
                  </a:lnTo>
                  <a:lnTo>
                    <a:pt x="68" y="140"/>
                  </a:lnTo>
                  <a:lnTo>
                    <a:pt x="48" y="150"/>
                  </a:lnTo>
                  <a:lnTo>
                    <a:pt x="37" y="140"/>
                  </a:lnTo>
                  <a:lnTo>
                    <a:pt x="28" y="138"/>
                  </a:lnTo>
                  <a:lnTo>
                    <a:pt x="22" y="129"/>
                  </a:lnTo>
                  <a:lnTo>
                    <a:pt x="3" y="129"/>
                  </a:lnTo>
                  <a:lnTo>
                    <a:pt x="3" y="129"/>
                  </a:lnTo>
                  <a:lnTo>
                    <a:pt x="10" y="115"/>
                  </a:lnTo>
                  <a:lnTo>
                    <a:pt x="0" y="96"/>
                  </a:lnTo>
                  <a:lnTo>
                    <a:pt x="12" y="79"/>
                  </a:lnTo>
                  <a:lnTo>
                    <a:pt x="13" y="56"/>
                  </a:lnTo>
                  <a:lnTo>
                    <a:pt x="24" y="46"/>
                  </a:lnTo>
                  <a:lnTo>
                    <a:pt x="30" y="49"/>
                  </a:lnTo>
                  <a:lnTo>
                    <a:pt x="32" y="59"/>
                  </a:lnTo>
                  <a:lnTo>
                    <a:pt x="43" y="39"/>
                  </a:lnTo>
                  <a:lnTo>
                    <a:pt x="56" y="29"/>
                  </a:lnTo>
                  <a:lnTo>
                    <a:pt x="50" y="15"/>
                  </a:lnTo>
                  <a:lnTo>
                    <a:pt x="67" y="7"/>
                  </a:lnTo>
                  <a:lnTo>
                    <a:pt x="73" y="9"/>
                  </a:lnTo>
                  <a:lnTo>
                    <a:pt x="86"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8" name="Freeform 20">
              <a:extLst>
                <a:ext uri="{FF2B5EF4-FFF2-40B4-BE49-F238E27FC236}">
                  <a16:creationId xmlns:a16="http://schemas.microsoft.com/office/drawing/2014/main" id="{4D9C382C-662E-48FD-A798-0F11A66B71BE}"/>
                </a:ext>
              </a:extLst>
            </p:cNvPr>
            <p:cNvSpPr>
              <a:spLocks noEditPoints="1"/>
            </p:cNvSpPr>
            <p:nvPr/>
          </p:nvSpPr>
          <p:spPr bwMode="auto">
            <a:xfrm>
              <a:off x="6818313" y="2646363"/>
              <a:ext cx="638175" cy="727075"/>
            </a:xfrm>
            <a:custGeom>
              <a:avLst/>
              <a:gdLst>
                <a:gd name="T0" fmla="*/ 258 w 402"/>
                <a:gd name="T1" fmla="*/ 32 h 458"/>
                <a:gd name="T2" fmla="*/ 307 w 402"/>
                <a:gd name="T3" fmla="*/ 48 h 458"/>
                <a:gd name="T4" fmla="*/ 370 w 402"/>
                <a:gd name="T5" fmla="*/ 63 h 458"/>
                <a:gd name="T6" fmla="*/ 390 w 402"/>
                <a:gd name="T7" fmla="*/ 83 h 458"/>
                <a:gd name="T8" fmla="*/ 394 w 402"/>
                <a:gd name="T9" fmla="*/ 126 h 458"/>
                <a:gd name="T10" fmla="*/ 350 w 402"/>
                <a:gd name="T11" fmla="*/ 173 h 458"/>
                <a:gd name="T12" fmla="*/ 328 w 402"/>
                <a:gd name="T13" fmla="*/ 282 h 458"/>
                <a:gd name="T14" fmla="*/ 312 w 402"/>
                <a:gd name="T15" fmla="*/ 339 h 458"/>
                <a:gd name="T16" fmla="*/ 331 w 402"/>
                <a:gd name="T17" fmla="*/ 402 h 458"/>
                <a:gd name="T18" fmla="*/ 317 w 402"/>
                <a:gd name="T19" fmla="*/ 432 h 458"/>
                <a:gd name="T20" fmla="*/ 299 w 402"/>
                <a:gd name="T21" fmla="*/ 458 h 458"/>
                <a:gd name="T22" fmla="*/ 216 w 402"/>
                <a:gd name="T23" fmla="*/ 438 h 458"/>
                <a:gd name="T24" fmla="*/ 202 w 402"/>
                <a:gd name="T25" fmla="*/ 409 h 458"/>
                <a:gd name="T26" fmla="*/ 177 w 402"/>
                <a:gd name="T27" fmla="*/ 357 h 458"/>
                <a:gd name="T28" fmla="*/ 181 w 402"/>
                <a:gd name="T29" fmla="*/ 291 h 458"/>
                <a:gd name="T30" fmla="*/ 97 w 402"/>
                <a:gd name="T31" fmla="*/ 258 h 458"/>
                <a:gd name="T32" fmla="*/ 6 w 402"/>
                <a:gd name="T33" fmla="*/ 227 h 458"/>
                <a:gd name="T34" fmla="*/ 26 w 402"/>
                <a:gd name="T35" fmla="*/ 206 h 458"/>
                <a:gd name="T36" fmla="*/ 67 w 402"/>
                <a:gd name="T37" fmla="*/ 196 h 458"/>
                <a:gd name="T38" fmla="*/ 74 w 402"/>
                <a:gd name="T39" fmla="*/ 169 h 458"/>
                <a:gd name="T40" fmla="*/ 75 w 402"/>
                <a:gd name="T41" fmla="*/ 136 h 458"/>
                <a:gd name="T42" fmla="*/ 83 w 402"/>
                <a:gd name="T43" fmla="*/ 98 h 458"/>
                <a:gd name="T44" fmla="*/ 104 w 402"/>
                <a:gd name="T45" fmla="*/ 77 h 458"/>
                <a:gd name="T46" fmla="*/ 106 w 402"/>
                <a:gd name="T47" fmla="*/ 65 h 458"/>
                <a:gd name="T48" fmla="*/ 100 w 402"/>
                <a:gd name="T49" fmla="*/ 45 h 458"/>
                <a:gd name="T50" fmla="*/ 135 w 402"/>
                <a:gd name="T51" fmla="*/ 50 h 458"/>
                <a:gd name="T52" fmla="*/ 170 w 402"/>
                <a:gd name="T53" fmla="*/ 35 h 458"/>
                <a:gd name="T54" fmla="*/ 190 w 402"/>
                <a:gd name="T55" fmla="*/ 45 h 458"/>
                <a:gd name="T56" fmla="*/ 215 w 402"/>
                <a:gd name="T57" fmla="*/ 55 h 458"/>
                <a:gd name="T58" fmla="*/ 240 w 402"/>
                <a:gd name="T59" fmla="*/ 37 h 458"/>
                <a:gd name="T60" fmla="*/ 228 w 402"/>
                <a:gd name="T61" fmla="*/ 34 h 458"/>
                <a:gd name="T62" fmla="*/ 233 w 402"/>
                <a:gd name="T63" fmla="*/ 20 h 458"/>
                <a:gd name="T64" fmla="*/ 251 w 402"/>
                <a:gd name="T65" fmla="*/ 24 h 458"/>
                <a:gd name="T66" fmla="*/ 263 w 402"/>
                <a:gd name="T67" fmla="*/ 48 h 458"/>
                <a:gd name="T68" fmla="*/ 286 w 402"/>
                <a:gd name="T69" fmla="*/ 41 h 458"/>
                <a:gd name="T70" fmla="*/ 323 w 402"/>
                <a:gd name="T71" fmla="*/ 125 h 458"/>
                <a:gd name="T72" fmla="*/ 344 w 402"/>
                <a:gd name="T73" fmla="*/ 110 h 458"/>
                <a:gd name="T74" fmla="*/ 377 w 402"/>
                <a:gd name="T75" fmla="*/ 79 h 458"/>
                <a:gd name="T76" fmla="*/ 339 w 402"/>
                <a:gd name="T77" fmla="*/ 59 h 458"/>
                <a:gd name="T78" fmla="*/ 294 w 402"/>
                <a:gd name="T79" fmla="*/ 82 h 458"/>
                <a:gd name="T80" fmla="*/ 264 w 402"/>
                <a:gd name="T81" fmla="*/ 100 h 458"/>
                <a:gd name="T82" fmla="*/ 191 w 402"/>
                <a:gd name="T83" fmla="*/ 129 h 458"/>
                <a:gd name="T84" fmla="*/ 185 w 402"/>
                <a:gd name="T85" fmla="*/ 141 h 458"/>
                <a:gd name="T86" fmla="*/ 189 w 402"/>
                <a:gd name="T87" fmla="*/ 159 h 458"/>
                <a:gd name="T88" fmla="*/ 212 w 402"/>
                <a:gd name="T89" fmla="*/ 198 h 458"/>
                <a:gd name="T90" fmla="*/ 241 w 402"/>
                <a:gd name="T91" fmla="*/ 209 h 458"/>
                <a:gd name="T92" fmla="*/ 295 w 402"/>
                <a:gd name="T93" fmla="*/ 206 h 458"/>
                <a:gd name="T94" fmla="*/ 323 w 402"/>
                <a:gd name="T95" fmla="*/ 125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2" h="458">
                  <a:moveTo>
                    <a:pt x="258" y="32"/>
                  </a:moveTo>
                  <a:lnTo>
                    <a:pt x="258" y="30"/>
                  </a:lnTo>
                  <a:lnTo>
                    <a:pt x="258" y="30"/>
                  </a:lnTo>
                  <a:lnTo>
                    <a:pt x="258" y="32"/>
                  </a:lnTo>
                  <a:close/>
                  <a:moveTo>
                    <a:pt x="329" y="5"/>
                  </a:moveTo>
                  <a:lnTo>
                    <a:pt x="300" y="37"/>
                  </a:lnTo>
                  <a:lnTo>
                    <a:pt x="300" y="43"/>
                  </a:lnTo>
                  <a:lnTo>
                    <a:pt x="307" y="48"/>
                  </a:lnTo>
                  <a:lnTo>
                    <a:pt x="342" y="22"/>
                  </a:lnTo>
                  <a:lnTo>
                    <a:pt x="342" y="22"/>
                  </a:lnTo>
                  <a:lnTo>
                    <a:pt x="367" y="62"/>
                  </a:lnTo>
                  <a:lnTo>
                    <a:pt x="370" y="63"/>
                  </a:lnTo>
                  <a:lnTo>
                    <a:pt x="374" y="58"/>
                  </a:lnTo>
                  <a:lnTo>
                    <a:pt x="378" y="64"/>
                  </a:lnTo>
                  <a:lnTo>
                    <a:pt x="395" y="69"/>
                  </a:lnTo>
                  <a:lnTo>
                    <a:pt x="390" y="83"/>
                  </a:lnTo>
                  <a:lnTo>
                    <a:pt x="392" y="101"/>
                  </a:lnTo>
                  <a:lnTo>
                    <a:pt x="402" y="111"/>
                  </a:lnTo>
                  <a:lnTo>
                    <a:pt x="402" y="117"/>
                  </a:lnTo>
                  <a:lnTo>
                    <a:pt x="394" y="126"/>
                  </a:lnTo>
                  <a:lnTo>
                    <a:pt x="380" y="128"/>
                  </a:lnTo>
                  <a:lnTo>
                    <a:pt x="371" y="137"/>
                  </a:lnTo>
                  <a:lnTo>
                    <a:pt x="361" y="164"/>
                  </a:lnTo>
                  <a:lnTo>
                    <a:pt x="350" y="173"/>
                  </a:lnTo>
                  <a:lnTo>
                    <a:pt x="344" y="186"/>
                  </a:lnTo>
                  <a:lnTo>
                    <a:pt x="337" y="192"/>
                  </a:lnTo>
                  <a:lnTo>
                    <a:pt x="317" y="252"/>
                  </a:lnTo>
                  <a:lnTo>
                    <a:pt x="328" y="282"/>
                  </a:lnTo>
                  <a:lnTo>
                    <a:pt x="332" y="309"/>
                  </a:lnTo>
                  <a:lnTo>
                    <a:pt x="329" y="317"/>
                  </a:lnTo>
                  <a:lnTo>
                    <a:pt x="311" y="331"/>
                  </a:lnTo>
                  <a:lnTo>
                    <a:pt x="312" y="339"/>
                  </a:lnTo>
                  <a:lnTo>
                    <a:pt x="312" y="339"/>
                  </a:lnTo>
                  <a:lnTo>
                    <a:pt x="344" y="389"/>
                  </a:lnTo>
                  <a:lnTo>
                    <a:pt x="331" y="392"/>
                  </a:lnTo>
                  <a:lnTo>
                    <a:pt x="331" y="402"/>
                  </a:lnTo>
                  <a:lnTo>
                    <a:pt x="325" y="404"/>
                  </a:lnTo>
                  <a:lnTo>
                    <a:pt x="313" y="423"/>
                  </a:lnTo>
                  <a:lnTo>
                    <a:pt x="313" y="429"/>
                  </a:lnTo>
                  <a:lnTo>
                    <a:pt x="317" y="432"/>
                  </a:lnTo>
                  <a:lnTo>
                    <a:pt x="308" y="440"/>
                  </a:lnTo>
                  <a:lnTo>
                    <a:pt x="308" y="448"/>
                  </a:lnTo>
                  <a:lnTo>
                    <a:pt x="301" y="450"/>
                  </a:lnTo>
                  <a:lnTo>
                    <a:pt x="299" y="458"/>
                  </a:lnTo>
                  <a:lnTo>
                    <a:pt x="281" y="445"/>
                  </a:lnTo>
                  <a:lnTo>
                    <a:pt x="238" y="440"/>
                  </a:lnTo>
                  <a:lnTo>
                    <a:pt x="235" y="436"/>
                  </a:lnTo>
                  <a:lnTo>
                    <a:pt x="216" y="438"/>
                  </a:lnTo>
                  <a:lnTo>
                    <a:pt x="207" y="429"/>
                  </a:lnTo>
                  <a:lnTo>
                    <a:pt x="207" y="429"/>
                  </a:lnTo>
                  <a:lnTo>
                    <a:pt x="208" y="418"/>
                  </a:lnTo>
                  <a:lnTo>
                    <a:pt x="202" y="409"/>
                  </a:lnTo>
                  <a:lnTo>
                    <a:pt x="208" y="376"/>
                  </a:lnTo>
                  <a:lnTo>
                    <a:pt x="204" y="362"/>
                  </a:lnTo>
                  <a:lnTo>
                    <a:pt x="189" y="350"/>
                  </a:lnTo>
                  <a:lnTo>
                    <a:pt x="177" y="357"/>
                  </a:lnTo>
                  <a:lnTo>
                    <a:pt x="157" y="348"/>
                  </a:lnTo>
                  <a:lnTo>
                    <a:pt x="174" y="339"/>
                  </a:lnTo>
                  <a:lnTo>
                    <a:pt x="180" y="329"/>
                  </a:lnTo>
                  <a:lnTo>
                    <a:pt x="181" y="291"/>
                  </a:lnTo>
                  <a:lnTo>
                    <a:pt x="156" y="286"/>
                  </a:lnTo>
                  <a:lnTo>
                    <a:pt x="125" y="287"/>
                  </a:lnTo>
                  <a:lnTo>
                    <a:pt x="97" y="258"/>
                  </a:lnTo>
                  <a:lnTo>
                    <a:pt x="97" y="258"/>
                  </a:lnTo>
                  <a:lnTo>
                    <a:pt x="80" y="229"/>
                  </a:lnTo>
                  <a:lnTo>
                    <a:pt x="23" y="235"/>
                  </a:lnTo>
                  <a:lnTo>
                    <a:pt x="13" y="233"/>
                  </a:lnTo>
                  <a:lnTo>
                    <a:pt x="6" y="227"/>
                  </a:lnTo>
                  <a:lnTo>
                    <a:pt x="6" y="227"/>
                  </a:lnTo>
                  <a:lnTo>
                    <a:pt x="0" y="214"/>
                  </a:lnTo>
                  <a:lnTo>
                    <a:pt x="4" y="209"/>
                  </a:lnTo>
                  <a:lnTo>
                    <a:pt x="26" y="206"/>
                  </a:lnTo>
                  <a:lnTo>
                    <a:pt x="32" y="211"/>
                  </a:lnTo>
                  <a:lnTo>
                    <a:pt x="35" y="205"/>
                  </a:lnTo>
                  <a:lnTo>
                    <a:pt x="63" y="201"/>
                  </a:lnTo>
                  <a:lnTo>
                    <a:pt x="67" y="196"/>
                  </a:lnTo>
                  <a:lnTo>
                    <a:pt x="70" y="186"/>
                  </a:lnTo>
                  <a:lnTo>
                    <a:pt x="63" y="181"/>
                  </a:lnTo>
                  <a:lnTo>
                    <a:pt x="70" y="178"/>
                  </a:lnTo>
                  <a:lnTo>
                    <a:pt x="74" y="169"/>
                  </a:lnTo>
                  <a:lnTo>
                    <a:pt x="82" y="168"/>
                  </a:lnTo>
                  <a:lnTo>
                    <a:pt x="87" y="159"/>
                  </a:lnTo>
                  <a:lnTo>
                    <a:pt x="81" y="137"/>
                  </a:lnTo>
                  <a:lnTo>
                    <a:pt x="75" y="136"/>
                  </a:lnTo>
                  <a:lnTo>
                    <a:pt x="68" y="121"/>
                  </a:lnTo>
                  <a:lnTo>
                    <a:pt x="68" y="121"/>
                  </a:lnTo>
                  <a:lnTo>
                    <a:pt x="81" y="111"/>
                  </a:lnTo>
                  <a:lnTo>
                    <a:pt x="83" y="98"/>
                  </a:lnTo>
                  <a:lnTo>
                    <a:pt x="89" y="96"/>
                  </a:lnTo>
                  <a:lnTo>
                    <a:pt x="89" y="85"/>
                  </a:lnTo>
                  <a:lnTo>
                    <a:pt x="99" y="83"/>
                  </a:lnTo>
                  <a:lnTo>
                    <a:pt x="104" y="77"/>
                  </a:lnTo>
                  <a:lnTo>
                    <a:pt x="111" y="82"/>
                  </a:lnTo>
                  <a:lnTo>
                    <a:pt x="111" y="77"/>
                  </a:lnTo>
                  <a:lnTo>
                    <a:pt x="122" y="75"/>
                  </a:lnTo>
                  <a:lnTo>
                    <a:pt x="106" y="65"/>
                  </a:lnTo>
                  <a:lnTo>
                    <a:pt x="107" y="59"/>
                  </a:lnTo>
                  <a:lnTo>
                    <a:pt x="98" y="56"/>
                  </a:lnTo>
                  <a:lnTo>
                    <a:pt x="96" y="51"/>
                  </a:lnTo>
                  <a:lnTo>
                    <a:pt x="100" y="45"/>
                  </a:lnTo>
                  <a:lnTo>
                    <a:pt x="114" y="41"/>
                  </a:lnTo>
                  <a:lnTo>
                    <a:pt x="119" y="47"/>
                  </a:lnTo>
                  <a:lnTo>
                    <a:pt x="132" y="41"/>
                  </a:lnTo>
                  <a:lnTo>
                    <a:pt x="135" y="50"/>
                  </a:lnTo>
                  <a:lnTo>
                    <a:pt x="146" y="49"/>
                  </a:lnTo>
                  <a:lnTo>
                    <a:pt x="149" y="52"/>
                  </a:lnTo>
                  <a:lnTo>
                    <a:pt x="165" y="47"/>
                  </a:lnTo>
                  <a:lnTo>
                    <a:pt x="170" y="35"/>
                  </a:lnTo>
                  <a:lnTo>
                    <a:pt x="174" y="42"/>
                  </a:lnTo>
                  <a:lnTo>
                    <a:pt x="177" y="40"/>
                  </a:lnTo>
                  <a:lnTo>
                    <a:pt x="178" y="44"/>
                  </a:lnTo>
                  <a:lnTo>
                    <a:pt x="190" y="45"/>
                  </a:lnTo>
                  <a:lnTo>
                    <a:pt x="192" y="52"/>
                  </a:lnTo>
                  <a:lnTo>
                    <a:pt x="197" y="49"/>
                  </a:lnTo>
                  <a:lnTo>
                    <a:pt x="209" y="55"/>
                  </a:lnTo>
                  <a:lnTo>
                    <a:pt x="215" y="55"/>
                  </a:lnTo>
                  <a:lnTo>
                    <a:pt x="223" y="50"/>
                  </a:lnTo>
                  <a:lnTo>
                    <a:pt x="231" y="53"/>
                  </a:lnTo>
                  <a:lnTo>
                    <a:pt x="242" y="44"/>
                  </a:lnTo>
                  <a:lnTo>
                    <a:pt x="240" y="37"/>
                  </a:lnTo>
                  <a:lnTo>
                    <a:pt x="235" y="40"/>
                  </a:lnTo>
                  <a:lnTo>
                    <a:pt x="240" y="32"/>
                  </a:lnTo>
                  <a:lnTo>
                    <a:pt x="234" y="27"/>
                  </a:lnTo>
                  <a:lnTo>
                    <a:pt x="228" y="34"/>
                  </a:lnTo>
                  <a:lnTo>
                    <a:pt x="218" y="30"/>
                  </a:lnTo>
                  <a:lnTo>
                    <a:pt x="223" y="31"/>
                  </a:lnTo>
                  <a:lnTo>
                    <a:pt x="224" y="24"/>
                  </a:lnTo>
                  <a:lnTo>
                    <a:pt x="233" y="20"/>
                  </a:lnTo>
                  <a:lnTo>
                    <a:pt x="238" y="23"/>
                  </a:lnTo>
                  <a:lnTo>
                    <a:pt x="241" y="17"/>
                  </a:lnTo>
                  <a:lnTo>
                    <a:pt x="250" y="17"/>
                  </a:lnTo>
                  <a:lnTo>
                    <a:pt x="251" y="24"/>
                  </a:lnTo>
                  <a:lnTo>
                    <a:pt x="258" y="25"/>
                  </a:lnTo>
                  <a:lnTo>
                    <a:pt x="249" y="37"/>
                  </a:lnTo>
                  <a:lnTo>
                    <a:pt x="266" y="37"/>
                  </a:lnTo>
                  <a:lnTo>
                    <a:pt x="263" y="48"/>
                  </a:lnTo>
                  <a:lnTo>
                    <a:pt x="269" y="47"/>
                  </a:lnTo>
                  <a:lnTo>
                    <a:pt x="276" y="54"/>
                  </a:lnTo>
                  <a:lnTo>
                    <a:pt x="281" y="42"/>
                  </a:lnTo>
                  <a:lnTo>
                    <a:pt x="286" y="41"/>
                  </a:lnTo>
                  <a:lnTo>
                    <a:pt x="325" y="0"/>
                  </a:lnTo>
                  <a:lnTo>
                    <a:pt x="325" y="0"/>
                  </a:lnTo>
                  <a:lnTo>
                    <a:pt x="329" y="5"/>
                  </a:lnTo>
                  <a:close/>
                  <a:moveTo>
                    <a:pt x="323" y="125"/>
                  </a:moveTo>
                  <a:lnTo>
                    <a:pt x="327" y="108"/>
                  </a:lnTo>
                  <a:lnTo>
                    <a:pt x="327" y="108"/>
                  </a:lnTo>
                  <a:lnTo>
                    <a:pt x="343" y="105"/>
                  </a:lnTo>
                  <a:lnTo>
                    <a:pt x="344" y="110"/>
                  </a:lnTo>
                  <a:lnTo>
                    <a:pt x="360" y="98"/>
                  </a:lnTo>
                  <a:lnTo>
                    <a:pt x="371" y="95"/>
                  </a:lnTo>
                  <a:lnTo>
                    <a:pt x="364" y="87"/>
                  </a:lnTo>
                  <a:lnTo>
                    <a:pt x="377" y="79"/>
                  </a:lnTo>
                  <a:lnTo>
                    <a:pt x="377" y="79"/>
                  </a:lnTo>
                  <a:lnTo>
                    <a:pt x="383" y="75"/>
                  </a:lnTo>
                  <a:lnTo>
                    <a:pt x="367" y="66"/>
                  </a:lnTo>
                  <a:lnTo>
                    <a:pt x="339" y="59"/>
                  </a:lnTo>
                  <a:lnTo>
                    <a:pt x="336" y="63"/>
                  </a:lnTo>
                  <a:lnTo>
                    <a:pt x="338" y="68"/>
                  </a:lnTo>
                  <a:lnTo>
                    <a:pt x="302" y="84"/>
                  </a:lnTo>
                  <a:lnTo>
                    <a:pt x="294" y="82"/>
                  </a:lnTo>
                  <a:lnTo>
                    <a:pt x="292" y="96"/>
                  </a:lnTo>
                  <a:lnTo>
                    <a:pt x="282" y="103"/>
                  </a:lnTo>
                  <a:lnTo>
                    <a:pt x="274" y="104"/>
                  </a:lnTo>
                  <a:lnTo>
                    <a:pt x="264" y="100"/>
                  </a:lnTo>
                  <a:lnTo>
                    <a:pt x="232" y="108"/>
                  </a:lnTo>
                  <a:lnTo>
                    <a:pt x="216" y="104"/>
                  </a:lnTo>
                  <a:lnTo>
                    <a:pt x="199" y="107"/>
                  </a:lnTo>
                  <a:lnTo>
                    <a:pt x="191" y="129"/>
                  </a:lnTo>
                  <a:lnTo>
                    <a:pt x="181" y="131"/>
                  </a:lnTo>
                  <a:lnTo>
                    <a:pt x="184" y="137"/>
                  </a:lnTo>
                  <a:lnTo>
                    <a:pt x="188" y="135"/>
                  </a:lnTo>
                  <a:lnTo>
                    <a:pt x="185" y="141"/>
                  </a:lnTo>
                  <a:lnTo>
                    <a:pt x="188" y="146"/>
                  </a:lnTo>
                  <a:lnTo>
                    <a:pt x="195" y="144"/>
                  </a:lnTo>
                  <a:lnTo>
                    <a:pt x="201" y="151"/>
                  </a:lnTo>
                  <a:lnTo>
                    <a:pt x="189" y="159"/>
                  </a:lnTo>
                  <a:lnTo>
                    <a:pt x="196" y="178"/>
                  </a:lnTo>
                  <a:lnTo>
                    <a:pt x="188" y="189"/>
                  </a:lnTo>
                  <a:lnTo>
                    <a:pt x="202" y="196"/>
                  </a:lnTo>
                  <a:lnTo>
                    <a:pt x="212" y="198"/>
                  </a:lnTo>
                  <a:lnTo>
                    <a:pt x="219" y="193"/>
                  </a:lnTo>
                  <a:lnTo>
                    <a:pt x="230" y="202"/>
                  </a:lnTo>
                  <a:lnTo>
                    <a:pt x="235" y="201"/>
                  </a:lnTo>
                  <a:lnTo>
                    <a:pt x="241" y="209"/>
                  </a:lnTo>
                  <a:lnTo>
                    <a:pt x="250" y="205"/>
                  </a:lnTo>
                  <a:lnTo>
                    <a:pt x="250" y="205"/>
                  </a:lnTo>
                  <a:lnTo>
                    <a:pt x="269" y="217"/>
                  </a:lnTo>
                  <a:lnTo>
                    <a:pt x="295" y="206"/>
                  </a:lnTo>
                  <a:lnTo>
                    <a:pt x="305" y="196"/>
                  </a:lnTo>
                  <a:lnTo>
                    <a:pt x="317" y="181"/>
                  </a:lnTo>
                  <a:lnTo>
                    <a:pt x="324" y="141"/>
                  </a:lnTo>
                  <a:lnTo>
                    <a:pt x="323" y="12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9" name="Freeform 21">
              <a:extLst>
                <a:ext uri="{FF2B5EF4-FFF2-40B4-BE49-F238E27FC236}">
                  <a16:creationId xmlns:a16="http://schemas.microsoft.com/office/drawing/2014/main" id="{1D1310D3-A451-45D4-ABC6-91FDEFA5A8CF}"/>
                </a:ext>
              </a:extLst>
            </p:cNvPr>
            <p:cNvSpPr>
              <a:spLocks noEditPoints="1"/>
            </p:cNvSpPr>
            <p:nvPr/>
          </p:nvSpPr>
          <p:spPr bwMode="auto">
            <a:xfrm>
              <a:off x="6534150" y="2376488"/>
              <a:ext cx="341313" cy="273050"/>
            </a:xfrm>
            <a:custGeom>
              <a:avLst/>
              <a:gdLst>
                <a:gd name="T0" fmla="*/ 87 w 215"/>
                <a:gd name="T1" fmla="*/ 137 h 172"/>
                <a:gd name="T2" fmla="*/ 69 w 215"/>
                <a:gd name="T3" fmla="*/ 172 h 172"/>
                <a:gd name="T4" fmla="*/ 71 w 215"/>
                <a:gd name="T5" fmla="*/ 141 h 172"/>
                <a:gd name="T6" fmla="*/ 77 w 215"/>
                <a:gd name="T7" fmla="*/ 144 h 172"/>
                <a:gd name="T8" fmla="*/ 185 w 215"/>
                <a:gd name="T9" fmla="*/ 54 h 172"/>
                <a:gd name="T10" fmla="*/ 189 w 215"/>
                <a:gd name="T11" fmla="*/ 64 h 172"/>
                <a:gd name="T12" fmla="*/ 203 w 215"/>
                <a:gd name="T13" fmla="*/ 71 h 172"/>
                <a:gd name="T14" fmla="*/ 214 w 215"/>
                <a:gd name="T15" fmla="*/ 77 h 172"/>
                <a:gd name="T16" fmla="*/ 207 w 215"/>
                <a:gd name="T17" fmla="*/ 78 h 172"/>
                <a:gd name="T18" fmla="*/ 211 w 215"/>
                <a:gd name="T19" fmla="*/ 89 h 172"/>
                <a:gd name="T20" fmla="*/ 215 w 215"/>
                <a:gd name="T21" fmla="*/ 104 h 172"/>
                <a:gd name="T22" fmla="*/ 206 w 215"/>
                <a:gd name="T23" fmla="*/ 99 h 172"/>
                <a:gd name="T24" fmla="*/ 183 w 215"/>
                <a:gd name="T25" fmla="*/ 88 h 172"/>
                <a:gd name="T26" fmla="*/ 178 w 215"/>
                <a:gd name="T27" fmla="*/ 90 h 172"/>
                <a:gd name="T28" fmla="*/ 185 w 215"/>
                <a:gd name="T29" fmla="*/ 77 h 172"/>
                <a:gd name="T30" fmla="*/ 167 w 215"/>
                <a:gd name="T31" fmla="*/ 68 h 172"/>
                <a:gd name="T32" fmla="*/ 176 w 215"/>
                <a:gd name="T33" fmla="*/ 53 h 172"/>
                <a:gd name="T34" fmla="*/ 179 w 215"/>
                <a:gd name="T35" fmla="*/ 49 h 172"/>
                <a:gd name="T36" fmla="*/ 185 w 215"/>
                <a:gd name="T37" fmla="*/ 54 h 172"/>
                <a:gd name="T38" fmla="*/ 97 w 215"/>
                <a:gd name="T39" fmla="*/ 6 h 172"/>
                <a:gd name="T40" fmla="*/ 102 w 215"/>
                <a:gd name="T41" fmla="*/ 33 h 172"/>
                <a:gd name="T42" fmla="*/ 109 w 215"/>
                <a:gd name="T43" fmla="*/ 13 h 172"/>
                <a:gd name="T44" fmla="*/ 119 w 215"/>
                <a:gd name="T45" fmla="*/ 13 h 172"/>
                <a:gd name="T46" fmla="*/ 132 w 215"/>
                <a:gd name="T47" fmla="*/ 35 h 172"/>
                <a:gd name="T48" fmla="*/ 147 w 215"/>
                <a:gd name="T49" fmla="*/ 31 h 172"/>
                <a:gd name="T50" fmla="*/ 145 w 215"/>
                <a:gd name="T51" fmla="*/ 43 h 172"/>
                <a:gd name="T52" fmla="*/ 151 w 215"/>
                <a:gd name="T53" fmla="*/ 62 h 172"/>
                <a:gd name="T54" fmla="*/ 147 w 215"/>
                <a:gd name="T55" fmla="*/ 77 h 172"/>
                <a:gd name="T56" fmla="*/ 143 w 215"/>
                <a:gd name="T57" fmla="*/ 79 h 172"/>
                <a:gd name="T58" fmla="*/ 128 w 215"/>
                <a:gd name="T59" fmla="*/ 67 h 172"/>
                <a:gd name="T60" fmla="*/ 118 w 215"/>
                <a:gd name="T61" fmla="*/ 68 h 172"/>
                <a:gd name="T62" fmla="*/ 115 w 215"/>
                <a:gd name="T63" fmla="*/ 78 h 172"/>
                <a:gd name="T64" fmla="*/ 118 w 215"/>
                <a:gd name="T65" fmla="*/ 83 h 172"/>
                <a:gd name="T66" fmla="*/ 118 w 215"/>
                <a:gd name="T67" fmla="*/ 83 h 172"/>
                <a:gd name="T68" fmla="*/ 101 w 215"/>
                <a:gd name="T69" fmla="*/ 78 h 172"/>
                <a:gd name="T70" fmla="*/ 94 w 215"/>
                <a:gd name="T71" fmla="*/ 90 h 172"/>
                <a:gd name="T72" fmla="*/ 96 w 215"/>
                <a:gd name="T73" fmla="*/ 99 h 172"/>
                <a:gd name="T74" fmla="*/ 78 w 215"/>
                <a:gd name="T75" fmla="*/ 99 h 172"/>
                <a:gd name="T76" fmla="*/ 61 w 215"/>
                <a:gd name="T77" fmla="*/ 97 h 172"/>
                <a:gd name="T78" fmla="*/ 58 w 215"/>
                <a:gd name="T79" fmla="*/ 98 h 172"/>
                <a:gd name="T80" fmla="*/ 56 w 215"/>
                <a:gd name="T81" fmla="*/ 110 h 172"/>
                <a:gd name="T82" fmla="*/ 40 w 215"/>
                <a:gd name="T83" fmla="*/ 113 h 172"/>
                <a:gd name="T84" fmla="*/ 32 w 215"/>
                <a:gd name="T85" fmla="*/ 114 h 172"/>
                <a:gd name="T86" fmla="*/ 28 w 215"/>
                <a:gd name="T87" fmla="*/ 103 h 172"/>
                <a:gd name="T88" fmla="*/ 8 w 215"/>
                <a:gd name="T89" fmla="*/ 96 h 172"/>
                <a:gd name="T90" fmla="*/ 0 w 215"/>
                <a:gd name="T91" fmla="*/ 91 h 172"/>
                <a:gd name="T92" fmla="*/ 0 w 215"/>
                <a:gd name="T93" fmla="*/ 74 h 172"/>
                <a:gd name="T94" fmla="*/ 21 w 215"/>
                <a:gd name="T95" fmla="*/ 58 h 172"/>
                <a:gd name="T96" fmla="*/ 31 w 215"/>
                <a:gd name="T97" fmla="*/ 30 h 172"/>
                <a:gd name="T98" fmla="*/ 52 w 215"/>
                <a:gd name="T99" fmla="*/ 25 h 172"/>
                <a:gd name="T100" fmla="*/ 66 w 215"/>
                <a:gd name="T101" fmla="*/ 16 h 172"/>
                <a:gd name="T102" fmla="*/ 77 w 215"/>
                <a:gd name="T103" fmla="*/ 19 h 172"/>
                <a:gd name="T104" fmla="*/ 71 w 215"/>
                <a:gd name="T105" fmla="*/ 10 h 172"/>
                <a:gd name="T106" fmla="*/ 78 w 215"/>
                <a:gd name="T107"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5" h="172">
                  <a:moveTo>
                    <a:pt x="86" y="137"/>
                  </a:moveTo>
                  <a:lnTo>
                    <a:pt x="87" y="137"/>
                  </a:lnTo>
                  <a:lnTo>
                    <a:pt x="87" y="137"/>
                  </a:lnTo>
                  <a:lnTo>
                    <a:pt x="69" y="172"/>
                  </a:lnTo>
                  <a:lnTo>
                    <a:pt x="59" y="152"/>
                  </a:lnTo>
                  <a:lnTo>
                    <a:pt x="71" y="141"/>
                  </a:lnTo>
                  <a:lnTo>
                    <a:pt x="71" y="141"/>
                  </a:lnTo>
                  <a:lnTo>
                    <a:pt x="77" y="144"/>
                  </a:lnTo>
                  <a:lnTo>
                    <a:pt x="86" y="137"/>
                  </a:lnTo>
                  <a:close/>
                  <a:moveTo>
                    <a:pt x="185" y="54"/>
                  </a:moveTo>
                  <a:lnTo>
                    <a:pt x="183" y="56"/>
                  </a:lnTo>
                  <a:lnTo>
                    <a:pt x="189" y="64"/>
                  </a:lnTo>
                  <a:lnTo>
                    <a:pt x="200" y="65"/>
                  </a:lnTo>
                  <a:lnTo>
                    <a:pt x="203" y="71"/>
                  </a:lnTo>
                  <a:lnTo>
                    <a:pt x="214" y="70"/>
                  </a:lnTo>
                  <a:lnTo>
                    <a:pt x="214" y="77"/>
                  </a:lnTo>
                  <a:lnTo>
                    <a:pt x="204" y="76"/>
                  </a:lnTo>
                  <a:lnTo>
                    <a:pt x="207" y="78"/>
                  </a:lnTo>
                  <a:lnTo>
                    <a:pt x="203" y="84"/>
                  </a:lnTo>
                  <a:lnTo>
                    <a:pt x="211" y="89"/>
                  </a:lnTo>
                  <a:lnTo>
                    <a:pt x="215" y="104"/>
                  </a:lnTo>
                  <a:lnTo>
                    <a:pt x="215" y="104"/>
                  </a:lnTo>
                  <a:lnTo>
                    <a:pt x="203" y="106"/>
                  </a:lnTo>
                  <a:lnTo>
                    <a:pt x="206" y="99"/>
                  </a:lnTo>
                  <a:lnTo>
                    <a:pt x="195" y="90"/>
                  </a:lnTo>
                  <a:lnTo>
                    <a:pt x="183" y="88"/>
                  </a:lnTo>
                  <a:lnTo>
                    <a:pt x="178" y="90"/>
                  </a:lnTo>
                  <a:lnTo>
                    <a:pt x="178" y="90"/>
                  </a:lnTo>
                  <a:lnTo>
                    <a:pt x="179" y="80"/>
                  </a:lnTo>
                  <a:lnTo>
                    <a:pt x="185" y="77"/>
                  </a:lnTo>
                  <a:lnTo>
                    <a:pt x="177" y="69"/>
                  </a:lnTo>
                  <a:lnTo>
                    <a:pt x="167" y="68"/>
                  </a:lnTo>
                  <a:lnTo>
                    <a:pt x="167" y="60"/>
                  </a:lnTo>
                  <a:lnTo>
                    <a:pt x="176" y="53"/>
                  </a:lnTo>
                  <a:lnTo>
                    <a:pt x="180" y="54"/>
                  </a:lnTo>
                  <a:lnTo>
                    <a:pt x="179" y="49"/>
                  </a:lnTo>
                  <a:lnTo>
                    <a:pt x="184" y="47"/>
                  </a:lnTo>
                  <a:lnTo>
                    <a:pt x="185" y="54"/>
                  </a:lnTo>
                  <a:close/>
                  <a:moveTo>
                    <a:pt x="78" y="5"/>
                  </a:moveTo>
                  <a:lnTo>
                    <a:pt x="97" y="6"/>
                  </a:lnTo>
                  <a:lnTo>
                    <a:pt x="97" y="28"/>
                  </a:lnTo>
                  <a:lnTo>
                    <a:pt x="102" y="33"/>
                  </a:lnTo>
                  <a:lnTo>
                    <a:pt x="113" y="23"/>
                  </a:lnTo>
                  <a:lnTo>
                    <a:pt x="109" y="13"/>
                  </a:lnTo>
                  <a:lnTo>
                    <a:pt x="113" y="5"/>
                  </a:lnTo>
                  <a:lnTo>
                    <a:pt x="119" y="13"/>
                  </a:lnTo>
                  <a:lnTo>
                    <a:pt x="127" y="15"/>
                  </a:lnTo>
                  <a:lnTo>
                    <a:pt x="132" y="35"/>
                  </a:lnTo>
                  <a:lnTo>
                    <a:pt x="141" y="28"/>
                  </a:lnTo>
                  <a:lnTo>
                    <a:pt x="147" y="31"/>
                  </a:lnTo>
                  <a:lnTo>
                    <a:pt x="153" y="40"/>
                  </a:lnTo>
                  <a:lnTo>
                    <a:pt x="145" y="43"/>
                  </a:lnTo>
                  <a:lnTo>
                    <a:pt x="140" y="54"/>
                  </a:lnTo>
                  <a:lnTo>
                    <a:pt x="151" y="62"/>
                  </a:lnTo>
                  <a:lnTo>
                    <a:pt x="147" y="77"/>
                  </a:lnTo>
                  <a:lnTo>
                    <a:pt x="147" y="77"/>
                  </a:lnTo>
                  <a:lnTo>
                    <a:pt x="143" y="79"/>
                  </a:lnTo>
                  <a:lnTo>
                    <a:pt x="143" y="79"/>
                  </a:lnTo>
                  <a:lnTo>
                    <a:pt x="136" y="64"/>
                  </a:lnTo>
                  <a:lnTo>
                    <a:pt x="128" y="67"/>
                  </a:lnTo>
                  <a:lnTo>
                    <a:pt x="119" y="63"/>
                  </a:lnTo>
                  <a:lnTo>
                    <a:pt x="118" y="68"/>
                  </a:lnTo>
                  <a:lnTo>
                    <a:pt x="123" y="72"/>
                  </a:lnTo>
                  <a:lnTo>
                    <a:pt x="115" y="78"/>
                  </a:lnTo>
                  <a:lnTo>
                    <a:pt x="118" y="83"/>
                  </a:lnTo>
                  <a:lnTo>
                    <a:pt x="118" y="83"/>
                  </a:lnTo>
                  <a:lnTo>
                    <a:pt x="118" y="83"/>
                  </a:lnTo>
                  <a:lnTo>
                    <a:pt x="118" y="83"/>
                  </a:lnTo>
                  <a:lnTo>
                    <a:pt x="110" y="77"/>
                  </a:lnTo>
                  <a:lnTo>
                    <a:pt x="101" y="78"/>
                  </a:lnTo>
                  <a:lnTo>
                    <a:pt x="102" y="88"/>
                  </a:lnTo>
                  <a:lnTo>
                    <a:pt x="94" y="90"/>
                  </a:lnTo>
                  <a:lnTo>
                    <a:pt x="96" y="99"/>
                  </a:lnTo>
                  <a:lnTo>
                    <a:pt x="96" y="99"/>
                  </a:lnTo>
                  <a:lnTo>
                    <a:pt x="91" y="92"/>
                  </a:lnTo>
                  <a:lnTo>
                    <a:pt x="78" y="99"/>
                  </a:lnTo>
                  <a:lnTo>
                    <a:pt x="69" y="94"/>
                  </a:lnTo>
                  <a:lnTo>
                    <a:pt x="61" y="97"/>
                  </a:lnTo>
                  <a:lnTo>
                    <a:pt x="61" y="102"/>
                  </a:lnTo>
                  <a:lnTo>
                    <a:pt x="58" y="98"/>
                  </a:lnTo>
                  <a:lnTo>
                    <a:pt x="55" y="101"/>
                  </a:lnTo>
                  <a:lnTo>
                    <a:pt x="56" y="110"/>
                  </a:lnTo>
                  <a:lnTo>
                    <a:pt x="40" y="110"/>
                  </a:lnTo>
                  <a:lnTo>
                    <a:pt x="40" y="113"/>
                  </a:lnTo>
                  <a:lnTo>
                    <a:pt x="31" y="107"/>
                  </a:lnTo>
                  <a:lnTo>
                    <a:pt x="32" y="114"/>
                  </a:lnTo>
                  <a:lnTo>
                    <a:pt x="26" y="109"/>
                  </a:lnTo>
                  <a:lnTo>
                    <a:pt x="28" y="103"/>
                  </a:lnTo>
                  <a:lnTo>
                    <a:pt x="18" y="104"/>
                  </a:lnTo>
                  <a:lnTo>
                    <a:pt x="8" y="96"/>
                  </a:lnTo>
                  <a:lnTo>
                    <a:pt x="2" y="96"/>
                  </a:lnTo>
                  <a:lnTo>
                    <a:pt x="0" y="91"/>
                  </a:lnTo>
                  <a:lnTo>
                    <a:pt x="7" y="84"/>
                  </a:lnTo>
                  <a:lnTo>
                    <a:pt x="0" y="74"/>
                  </a:lnTo>
                  <a:lnTo>
                    <a:pt x="17" y="58"/>
                  </a:lnTo>
                  <a:lnTo>
                    <a:pt x="21" y="58"/>
                  </a:lnTo>
                  <a:lnTo>
                    <a:pt x="19" y="46"/>
                  </a:lnTo>
                  <a:lnTo>
                    <a:pt x="31" y="30"/>
                  </a:lnTo>
                  <a:lnTo>
                    <a:pt x="48" y="22"/>
                  </a:lnTo>
                  <a:lnTo>
                    <a:pt x="52" y="25"/>
                  </a:lnTo>
                  <a:lnTo>
                    <a:pt x="55" y="20"/>
                  </a:lnTo>
                  <a:lnTo>
                    <a:pt x="66" y="16"/>
                  </a:lnTo>
                  <a:lnTo>
                    <a:pt x="72" y="21"/>
                  </a:lnTo>
                  <a:lnTo>
                    <a:pt x="77" y="19"/>
                  </a:lnTo>
                  <a:lnTo>
                    <a:pt x="76" y="12"/>
                  </a:lnTo>
                  <a:lnTo>
                    <a:pt x="71" y="10"/>
                  </a:lnTo>
                  <a:lnTo>
                    <a:pt x="73" y="0"/>
                  </a:lnTo>
                  <a:lnTo>
                    <a:pt x="78"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0" name="Freeform 22">
              <a:extLst>
                <a:ext uri="{FF2B5EF4-FFF2-40B4-BE49-F238E27FC236}">
                  <a16:creationId xmlns:a16="http://schemas.microsoft.com/office/drawing/2014/main" id="{DC0FB394-1E56-4D59-8B25-29942454C41F}"/>
                </a:ext>
              </a:extLst>
            </p:cNvPr>
            <p:cNvSpPr>
              <a:spLocks noEditPoints="1"/>
            </p:cNvSpPr>
            <p:nvPr/>
          </p:nvSpPr>
          <p:spPr bwMode="auto">
            <a:xfrm>
              <a:off x="5757863" y="2705101"/>
              <a:ext cx="500063" cy="457200"/>
            </a:xfrm>
            <a:custGeom>
              <a:avLst/>
              <a:gdLst>
                <a:gd name="T0" fmla="*/ 163 w 315"/>
                <a:gd name="T1" fmla="*/ 228 h 288"/>
                <a:gd name="T2" fmla="*/ 155 w 315"/>
                <a:gd name="T3" fmla="*/ 228 h 288"/>
                <a:gd name="T4" fmla="*/ 162 w 315"/>
                <a:gd name="T5" fmla="*/ 228 h 288"/>
                <a:gd name="T6" fmla="*/ 50 w 315"/>
                <a:gd name="T7" fmla="*/ 44 h 288"/>
                <a:gd name="T8" fmla="*/ 36 w 315"/>
                <a:gd name="T9" fmla="*/ 61 h 288"/>
                <a:gd name="T10" fmla="*/ 16 w 315"/>
                <a:gd name="T11" fmla="*/ 58 h 288"/>
                <a:gd name="T12" fmla="*/ 18 w 315"/>
                <a:gd name="T13" fmla="*/ 47 h 288"/>
                <a:gd name="T14" fmla="*/ 278 w 315"/>
                <a:gd name="T15" fmla="*/ 39 h 288"/>
                <a:gd name="T16" fmla="*/ 288 w 315"/>
                <a:gd name="T17" fmla="*/ 26 h 288"/>
                <a:gd name="T18" fmla="*/ 296 w 315"/>
                <a:gd name="T19" fmla="*/ 53 h 288"/>
                <a:gd name="T20" fmla="*/ 285 w 315"/>
                <a:gd name="T21" fmla="*/ 53 h 288"/>
                <a:gd name="T22" fmla="*/ 315 w 315"/>
                <a:gd name="T23" fmla="*/ 71 h 288"/>
                <a:gd name="T24" fmla="*/ 305 w 315"/>
                <a:gd name="T25" fmla="*/ 111 h 288"/>
                <a:gd name="T26" fmla="*/ 266 w 315"/>
                <a:gd name="T27" fmla="*/ 113 h 288"/>
                <a:gd name="T28" fmla="*/ 239 w 315"/>
                <a:gd name="T29" fmla="*/ 131 h 288"/>
                <a:gd name="T30" fmla="*/ 223 w 315"/>
                <a:gd name="T31" fmla="*/ 158 h 288"/>
                <a:gd name="T32" fmla="*/ 204 w 315"/>
                <a:gd name="T33" fmla="*/ 165 h 288"/>
                <a:gd name="T34" fmla="*/ 180 w 315"/>
                <a:gd name="T35" fmla="*/ 163 h 288"/>
                <a:gd name="T36" fmla="*/ 110 w 315"/>
                <a:gd name="T37" fmla="*/ 152 h 288"/>
                <a:gd name="T38" fmla="*/ 128 w 315"/>
                <a:gd name="T39" fmla="*/ 183 h 288"/>
                <a:gd name="T40" fmla="*/ 152 w 315"/>
                <a:gd name="T41" fmla="*/ 206 h 288"/>
                <a:gd name="T42" fmla="*/ 140 w 315"/>
                <a:gd name="T43" fmla="*/ 237 h 288"/>
                <a:gd name="T44" fmla="*/ 110 w 315"/>
                <a:gd name="T45" fmla="*/ 230 h 288"/>
                <a:gd name="T46" fmla="*/ 84 w 315"/>
                <a:gd name="T47" fmla="*/ 229 h 288"/>
                <a:gd name="T48" fmla="*/ 55 w 315"/>
                <a:gd name="T49" fmla="*/ 265 h 288"/>
                <a:gd name="T50" fmla="*/ 42 w 315"/>
                <a:gd name="T51" fmla="*/ 270 h 288"/>
                <a:gd name="T52" fmla="*/ 21 w 315"/>
                <a:gd name="T53" fmla="*/ 253 h 288"/>
                <a:gd name="T54" fmla="*/ 37 w 315"/>
                <a:gd name="T55" fmla="*/ 247 h 288"/>
                <a:gd name="T56" fmla="*/ 50 w 315"/>
                <a:gd name="T57" fmla="*/ 233 h 288"/>
                <a:gd name="T58" fmla="*/ 63 w 315"/>
                <a:gd name="T59" fmla="*/ 220 h 288"/>
                <a:gd name="T60" fmla="*/ 49 w 315"/>
                <a:gd name="T61" fmla="*/ 216 h 288"/>
                <a:gd name="T62" fmla="*/ 33 w 315"/>
                <a:gd name="T63" fmla="*/ 229 h 288"/>
                <a:gd name="T64" fmla="*/ 23 w 315"/>
                <a:gd name="T65" fmla="*/ 225 h 288"/>
                <a:gd name="T66" fmla="*/ 6 w 315"/>
                <a:gd name="T67" fmla="*/ 209 h 288"/>
                <a:gd name="T68" fmla="*/ 34 w 315"/>
                <a:gd name="T69" fmla="*/ 176 h 288"/>
                <a:gd name="T70" fmla="*/ 66 w 315"/>
                <a:gd name="T71" fmla="*/ 147 h 288"/>
                <a:gd name="T72" fmla="*/ 100 w 315"/>
                <a:gd name="T73" fmla="*/ 121 h 288"/>
                <a:gd name="T74" fmla="*/ 106 w 315"/>
                <a:gd name="T75" fmla="*/ 115 h 288"/>
                <a:gd name="T76" fmla="*/ 91 w 315"/>
                <a:gd name="T77" fmla="*/ 104 h 288"/>
                <a:gd name="T78" fmla="*/ 84 w 315"/>
                <a:gd name="T79" fmla="*/ 87 h 288"/>
                <a:gd name="T80" fmla="*/ 44 w 315"/>
                <a:gd name="T81" fmla="*/ 82 h 288"/>
                <a:gd name="T82" fmla="*/ 63 w 315"/>
                <a:gd name="T83" fmla="*/ 75 h 288"/>
                <a:gd name="T84" fmla="*/ 87 w 315"/>
                <a:gd name="T85" fmla="*/ 66 h 288"/>
                <a:gd name="T86" fmla="*/ 104 w 315"/>
                <a:gd name="T87" fmla="*/ 54 h 288"/>
                <a:gd name="T88" fmla="*/ 126 w 315"/>
                <a:gd name="T89" fmla="*/ 46 h 288"/>
                <a:gd name="T90" fmla="*/ 121 w 315"/>
                <a:gd name="T91" fmla="*/ 21 h 288"/>
                <a:gd name="T92" fmla="*/ 145 w 315"/>
                <a:gd name="T93" fmla="*/ 9 h 288"/>
                <a:gd name="T94" fmla="*/ 150 w 315"/>
                <a:gd name="T95" fmla="*/ 3 h 288"/>
                <a:gd name="T96" fmla="*/ 169 w 315"/>
                <a:gd name="T97" fmla="*/ 20 h 288"/>
                <a:gd name="T98" fmla="*/ 156 w 315"/>
                <a:gd name="T99" fmla="*/ 55 h 288"/>
                <a:gd name="T100" fmla="*/ 134 w 315"/>
                <a:gd name="T101" fmla="*/ 80 h 288"/>
                <a:gd name="T102" fmla="*/ 165 w 315"/>
                <a:gd name="T103" fmla="*/ 87 h 288"/>
                <a:gd name="T104" fmla="*/ 197 w 315"/>
                <a:gd name="T105" fmla="*/ 109 h 288"/>
                <a:gd name="T106" fmla="*/ 224 w 315"/>
                <a:gd name="T107" fmla="*/ 92 h 288"/>
                <a:gd name="T108" fmla="*/ 243 w 315"/>
                <a:gd name="T109" fmla="*/ 71 h 288"/>
                <a:gd name="T110" fmla="*/ 285 w 315"/>
                <a:gd name="T111" fmla="*/ 53 h 288"/>
                <a:gd name="T112" fmla="*/ 90 w 315"/>
                <a:gd name="T113" fmla="*/ 7 h 288"/>
                <a:gd name="T114" fmla="*/ 87 w 315"/>
                <a:gd name="T115" fmla="*/ 27 h 288"/>
                <a:gd name="T116" fmla="*/ 47 w 315"/>
                <a:gd name="T117" fmla="*/ 27 h 288"/>
                <a:gd name="T118" fmla="*/ 41 w 315"/>
                <a:gd name="T119" fmla="*/ 13 h 288"/>
                <a:gd name="T120" fmla="*/ 63 w 315"/>
                <a:gd name="T121" fmla="*/ 1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8">
                  <a:moveTo>
                    <a:pt x="162" y="228"/>
                  </a:moveTo>
                  <a:lnTo>
                    <a:pt x="163" y="228"/>
                  </a:lnTo>
                  <a:lnTo>
                    <a:pt x="163" y="228"/>
                  </a:lnTo>
                  <a:lnTo>
                    <a:pt x="160" y="234"/>
                  </a:lnTo>
                  <a:lnTo>
                    <a:pt x="153" y="234"/>
                  </a:lnTo>
                  <a:lnTo>
                    <a:pt x="155" y="228"/>
                  </a:lnTo>
                  <a:lnTo>
                    <a:pt x="161" y="225"/>
                  </a:lnTo>
                  <a:lnTo>
                    <a:pt x="161" y="225"/>
                  </a:lnTo>
                  <a:lnTo>
                    <a:pt x="162" y="228"/>
                  </a:lnTo>
                  <a:close/>
                  <a:moveTo>
                    <a:pt x="37" y="38"/>
                  </a:moveTo>
                  <a:lnTo>
                    <a:pt x="44" y="38"/>
                  </a:lnTo>
                  <a:lnTo>
                    <a:pt x="50" y="44"/>
                  </a:lnTo>
                  <a:lnTo>
                    <a:pt x="53" y="49"/>
                  </a:lnTo>
                  <a:lnTo>
                    <a:pt x="50" y="57"/>
                  </a:lnTo>
                  <a:lnTo>
                    <a:pt x="36" y="61"/>
                  </a:lnTo>
                  <a:lnTo>
                    <a:pt x="19" y="59"/>
                  </a:lnTo>
                  <a:lnTo>
                    <a:pt x="19" y="59"/>
                  </a:lnTo>
                  <a:lnTo>
                    <a:pt x="16" y="58"/>
                  </a:lnTo>
                  <a:lnTo>
                    <a:pt x="16" y="58"/>
                  </a:lnTo>
                  <a:lnTo>
                    <a:pt x="18" y="47"/>
                  </a:lnTo>
                  <a:lnTo>
                    <a:pt x="18" y="47"/>
                  </a:lnTo>
                  <a:lnTo>
                    <a:pt x="37" y="38"/>
                  </a:lnTo>
                  <a:close/>
                  <a:moveTo>
                    <a:pt x="285" y="53"/>
                  </a:moveTo>
                  <a:lnTo>
                    <a:pt x="278" y="39"/>
                  </a:lnTo>
                  <a:lnTo>
                    <a:pt x="283" y="31"/>
                  </a:lnTo>
                  <a:lnTo>
                    <a:pt x="283" y="31"/>
                  </a:lnTo>
                  <a:lnTo>
                    <a:pt x="288" y="26"/>
                  </a:lnTo>
                  <a:lnTo>
                    <a:pt x="291" y="29"/>
                  </a:lnTo>
                  <a:lnTo>
                    <a:pt x="297" y="48"/>
                  </a:lnTo>
                  <a:lnTo>
                    <a:pt x="296" y="53"/>
                  </a:lnTo>
                  <a:lnTo>
                    <a:pt x="294" y="49"/>
                  </a:lnTo>
                  <a:lnTo>
                    <a:pt x="285" y="53"/>
                  </a:lnTo>
                  <a:close/>
                  <a:moveTo>
                    <a:pt x="285" y="53"/>
                  </a:moveTo>
                  <a:lnTo>
                    <a:pt x="307" y="62"/>
                  </a:lnTo>
                  <a:lnTo>
                    <a:pt x="309" y="71"/>
                  </a:lnTo>
                  <a:lnTo>
                    <a:pt x="315" y="71"/>
                  </a:lnTo>
                  <a:lnTo>
                    <a:pt x="315" y="89"/>
                  </a:lnTo>
                  <a:lnTo>
                    <a:pt x="308" y="97"/>
                  </a:lnTo>
                  <a:lnTo>
                    <a:pt x="305" y="111"/>
                  </a:lnTo>
                  <a:lnTo>
                    <a:pt x="279" y="124"/>
                  </a:lnTo>
                  <a:lnTo>
                    <a:pt x="278" y="114"/>
                  </a:lnTo>
                  <a:lnTo>
                    <a:pt x="266" y="113"/>
                  </a:lnTo>
                  <a:lnTo>
                    <a:pt x="260" y="107"/>
                  </a:lnTo>
                  <a:lnTo>
                    <a:pt x="252" y="128"/>
                  </a:lnTo>
                  <a:lnTo>
                    <a:pt x="239" y="131"/>
                  </a:lnTo>
                  <a:lnTo>
                    <a:pt x="230" y="154"/>
                  </a:lnTo>
                  <a:lnTo>
                    <a:pt x="223" y="158"/>
                  </a:lnTo>
                  <a:lnTo>
                    <a:pt x="223" y="158"/>
                  </a:lnTo>
                  <a:lnTo>
                    <a:pt x="217" y="162"/>
                  </a:lnTo>
                  <a:lnTo>
                    <a:pt x="212" y="157"/>
                  </a:lnTo>
                  <a:lnTo>
                    <a:pt x="204" y="165"/>
                  </a:lnTo>
                  <a:lnTo>
                    <a:pt x="199" y="157"/>
                  </a:lnTo>
                  <a:lnTo>
                    <a:pt x="191" y="163"/>
                  </a:lnTo>
                  <a:lnTo>
                    <a:pt x="180" y="163"/>
                  </a:lnTo>
                  <a:lnTo>
                    <a:pt x="158" y="140"/>
                  </a:lnTo>
                  <a:lnTo>
                    <a:pt x="143" y="147"/>
                  </a:lnTo>
                  <a:lnTo>
                    <a:pt x="110" y="152"/>
                  </a:lnTo>
                  <a:lnTo>
                    <a:pt x="116" y="158"/>
                  </a:lnTo>
                  <a:lnTo>
                    <a:pt x="117" y="172"/>
                  </a:lnTo>
                  <a:lnTo>
                    <a:pt x="128" y="183"/>
                  </a:lnTo>
                  <a:lnTo>
                    <a:pt x="137" y="183"/>
                  </a:lnTo>
                  <a:lnTo>
                    <a:pt x="141" y="202"/>
                  </a:lnTo>
                  <a:lnTo>
                    <a:pt x="152" y="206"/>
                  </a:lnTo>
                  <a:lnTo>
                    <a:pt x="152" y="224"/>
                  </a:lnTo>
                  <a:lnTo>
                    <a:pt x="146" y="224"/>
                  </a:lnTo>
                  <a:lnTo>
                    <a:pt x="140" y="237"/>
                  </a:lnTo>
                  <a:lnTo>
                    <a:pt x="126" y="232"/>
                  </a:lnTo>
                  <a:lnTo>
                    <a:pt x="112" y="238"/>
                  </a:lnTo>
                  <a:lnTo>
                    <a:pt x="110" y="230"/>
                  </a:lnTo>
                  <a:lnTo>
                    <a:pt x="102" y="224"/>
                  </a:lnTo>
                  <a:lnTo>
                    <a:pt x="94" y="230"/>
                  </a:lnTo>
                  <a:lnTo>
                    <a:pt x="84" y="229"/>
                  </a:lnTo>
                  <a:lnTo>
                    <a:pt x="86" y="238"/>
                  </a:lnTo>
                  <a:lnTo>
                    <a:pt x="78" y="253"/>
                  </a:lnTo>
                  <a:lnTo>
                    <a:pt x="55" y="265"/>
                  </a:lnTo>
                  <a:lnTo>
                    <a:pt x="62" y="280"/>
                  </a:lnTo>
                  <a:lnTo>
                    <a:pt x="46" y="288"/>
                  </a:lnTo>
                  <a:lnTo>
                    <a:pt x="42" y="270"/>
                  </a:lnTo>
                  <a:lnTo>
                    <a:pt x="23" y="276"/>
                  </a:lnTo>
                  <a:lnTo>
                    <a:pt x="14" y="256"/>
                  </a:lnTo>
                  <a:lnTo>
                    <a:pt x="21" y="253"/>
                  </a:lnTo>
                  <a:lnTo>
                    <a:pt x="29" y="258"/>
                  </a:lnTo>
                  <a:lnTo>
                    <a:pt x="45" y="255"/>
                  </a:lnTo>
                  <a:lnTo>
                    <a:pt x="37" y="247"/>
                  </a:lnTo>
                  <a:lnTo>
                    <a:pt x="39" y="243"/>
                  </a:lnTo>
                  <a:lnTo>
                    <a:pt x="45" y="241"/>
                  </a:lnTo>
                  <a:lnTo>
                    <a:pt x="50" y="233"/>
                  </a:lnTo>
                  <a:lnTo>
                    <a:pt x="62" y="234"/>
                  </a:lnTo>
                  <a:lnTo>
                    <a:pt x="72" y="223"/>
                  </a:lnTo>
                  <a:lnTo>
                    <a:pt x="63" y="220"/>
                  </a:lnTo>
                  <a:lnTo>
                    <a:pt x="62" y="209"/>
                  </a:lnTo>
                  <a:lnTo>
                    <a:pt x="49" y="211"/>
                  </a:lnTo>
                  <a:lnTo>
                    <a:pt x="49" y="216"/>
                  </a:lnTo>
                  <a:lnTo>
                    <a:pt x="42" y="214"/>
                  </a:lnTo>
                  <a:lnTo>
                    <a:pt x="42" y="219"/>
                  </a:lnTo>
                  <a:lnTo>
                    <a:pt x="33" y="229"/>
                  </a:lnTo>
                  <a:lnTo>
                    <a:pt x="19" y="230"/>
                  </a:lnTo>
                  <a:lnTo>
                    <a:pt x="19" y="227"/>
                  </a:lnTo>
                  <a:lnTo>
                    <a:pt x="23" y="225"/>
                  </a:lnTo>
                  <a:lnTo>
                    <a:pt x="17" y="212"/>
                  </a:lnTo>
                  <a:lnTo>
                    <a:pt x="11" y="206"/>
                  </a:lnTo>
                  <a:lnTo>
                    <a:pt x="6" y="209"/>
                  </a:lnTo>
                  <a:lnTo>
                    <a:pt x="0" y="191"/>
                  </a:lnTo>
                  <a:lnTo>
                    <a:pt x="9" y="190"/>
                  </a:lnTo>
                  <a:lnTo>
                    <a:pt x="34" y="176"/>
                  </a:lnTo>
                  <a:lnTo>
                    <a:pt x="35" y="167"/>
                  </a:lnTo>
                  <a:lnTo>
                    <a:pt x="58" y="159"/>
                  </a:lnTo>
                  <a:lnTo>
                    <a:pt x="66" y="147"/>
                  </a:lnTo>
                  <a:lnTo>
                    <a:pt x="88" y="140"/>
                  </a:lnTo>
                  <a:lnTo>
                    <a:pt x="100" y="121"/>
                  </a:lnTo>
                  <a:lnTo>
                    <a:pt x="100" y="121"/>
                  </a:lnTo>
                  <a:lnTo>
                    <a:pt x="100" y="121"/>
                  </a:lnTo>
                  <a:lnTo>
                    <a:pt x="100" y="121"/>
                  </a:lnTo>
                  <a:lnTo>
                    <a:pt x="106" y="115"/>
                  </a:lnTo>
                  <a:lnTo>
                    <a:pt x="97" y="105"/>
                  </a:lnTo>
                  <a:lnTo>
                    <a:pt x="97" y="105"/>
                  </a:lnTo>
                  <a:lnTo>
                    <a:pt x="91" y="104"/>
                  </a:lnTo>
                  <a:lnTo>
                    <a:pt x="91" y="95"/>
                  </a:lnTo>
                  <a:lnTo>
                    <a:pt x="83" y="92"/>
                  </a:lnTo>
                  <a:lnTo>
                    <a:pt x="84" y="87"/>
                  </a:lnTo>
                  <a:lnTo>
                    <a:pt x="56" y="88"/>
                  </a:lnTo>
                  <a:lnTo>
                    <a:pt x="44" y="82"/>
                  </a:lnTo>
                  <a:lnTo>
                    <a:pt x="44" y="82"/>
                  </a:lnTo>
                  <a:lnTo>
                    <a:pt x="47" y="67"/>
                  </a:lnTo>
                  <a:lnTo>
                    <a:pt x="62" y="67"/>
                  </a:lnTo>
                  <a:lnTo>
                    <a:pt x="63" y="75"/>
                  </a:lnTo>
                  <a:lnTo>
                    <a:pt x="74" y="79"/>
                  </a:lnTo>
                  <a:lnTo>
                    <a:pt x="82" y="76"/>
                  </a:lnTo>
                  <a:lnTo>
                    <a:pt x="87" y="66"/>
                  </a:lnTo>
                  <a:lnTo>
                    <a:pt x="85" y="60"/>
                  </a:lnTo>
                  <a:lnTo>
                    <a:pt x="110" y="58"/>
                  </a:lnTo>
                  <a:lnTo>
                    <a:pt x="104" y="54"/>
                  </a:lnTo>
                  <a:lnTo>
                    <a:pt x="104" y="43"/>
                  </a:lnTo>
                  <a:lnTo>
                    <a:pt x="111" y="48"/>
                  </a:lnTo>
                  <a:lnTo>
                    <a:pt x="126" y="46"/>
                  </a:lnTo>
                  <a:lnTo>
                    <a:pt x="130" y="25"/>
                  </a:lnTo>
                  <a:lnTo>
                    <a:pt x="121" y="21"/>
                  </a:lnTo>
                  <a:lnTo>
                    <a:pt x="121" y="21"/>
                  </a:lnTo>
                  <a:lnTo>
                    <a:pt x="122" y="7"/>
                  </a:lnTo>
                  <a:lnTo>
                    <a:pt x="137" y="12"/>
                  </a:lnTo>
                  <a:lnTo>
                    <a:pt x="145" y="9"/>
                  </a:lnTo>
                  <a:lnTo>
                    <a:pt x="141" y="6"/>
                  </a:lnTo>
                  <a:lnTo>
                    <a:pt x="144" y="3"/>
                  </a:lnTo>
                  <a:lnTo>
                    <a:pt x="150" y="3"/>
                  </a:lnTo>
                  <a:lnTo>
                    <a:pt x="151" y="11"/>
                  </a:lnTo>
                  <a:lnTo>
                    <a:pt x="166" y="14"/>
                  </a:lnTo>
                  <a:lnTo>
                    <a:pt x="169" y="20"/>
                  </a:lnTo>
                  <a:lnTo>
                    <a:pt x="165" y="31"/>
                  </a:lnTo>
                  <a:lnTo>
                    <a:pt x="159" y="34"/>
                  </a:lnTo>
                  <a:lnTo>
                    <a:pt x="156" y="55"/>
                  </a:lnTo>
                  <a:lnTo>
                    <a:pt x="148" y="61"/>
                  </a:lnTo>
                  <a:lnTo>
                    <a:pt x="134" y="61"/>
                  </a:lnTo>
                  <a:lnTo>
                    <a:pt x="134" y="80"/>
                  </a:lnTo>
                  <a:lnTo>
                    <a:pt x="138" y="81"/>
                  </a:lnTo>
                  <a:lnTo>
                    <a:pt x="139" y="90"/>
                  </a:lnTo>
                  <a:lnTo>
                    <a:pt x="165" y="87"/>
                  </a:lnTo>
                  <a:lnTo>
                    <a:pt x="178" y="89"/>
                  </a:lnTo>
                  <a:lnTo>
                    <a:pt x="184" y="102"/>
                  </a:lnTo>
                  <a:lnTo>
                    <a:pt x="197" y="109"/>
                  </a:lnTo>
                  <a:lnTo>
                    <a:pt x="208" y="107"/>
                  </a:lnTo>
                  <a:lnTo>
                    <a:pt x="213" y="94"/>
                  </a:lnTo>
                  <a:lnTo>
                    <a:pt x="224" y="92"/>
                  </a:lnTo>
                  <a:lnTo>
                    <a:pt x="229" y="85"/>
                  </a:lnTo>
                  <a:lnTo>
                    <a:pt x="247" y="79"/>
                  </a:lnTo>
                  <a:lnTo>
                    <a:pt x="243" y="71"/>
                  </a:lnTo>
                  <a:lnTo>
                    <a:pt x="249" y="64"/>
                  </a:lnTo>
                  <a:lnTo>
                    <a:pt x="261" y="69"/>
                  </a:lnTo>
                  <a:lnTo>
                    <a:pt x="285" y="53"/>
                  </a:lnTo>
                  <a:close/>
                  <a:moveTo>
                    <a:pt x="77" y="0"/>
                  </a:moveTo>
                  <a:lnTo>
                    <a:pt x="88" y="3"/>
                  </a:lnTo>
                  <a:lnTo>
                    <a:pt x="90" y="7"/>
                  </a:lnTo>
                  <a:lnTo>
                    <a:pt x="86" y="19"/>
                  </a:lnTo>
                  <a:lnTo>
                    <a:pt x="87" y="27"/>
                  </a:lnTo>
                  <a:lnTo>
                    <a:pt x="87" y="27"/>
                  </a:lnTo>
                  <a:lnTo>
                    <a:pt x="69" y="29"/>
                  </a:lnTo>
                  <a:lnTo>
                    <a:pt x="54" y="35"/>
                  </a:lnTo>
                  <a:lnTo>
                    <a:pt x="47" y="27"/>
                  </a:lnTo>
                  <a:lnTo>
                    <a:pt x="47" y="27"/>
                  </a:lnTo>
                  <a:lnTo>
                    <a:pt x="53" y="19"/>
                  </a:lnTo>
                  <a:lnTo>
                    <a:pt x="41" y="13"/>
                  </a:lnTo>
                  <a:lnTo>
                    <a:pt x="37" y="14"/>
                  </a:lnTo>
                  <a:lnTo>
                    <a:pt x="43" y="3"/>
                  </a:lnTo>
                  <a:lnTo>
                    <a:pt x="63" y="15"/>
                  </a:lnTo>
                  <a:lnTo>
                    <a:pt x="77" y="4"/>
                  </a:lnTo>
                  <a:lnTo>
                    <a:pt x="7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1" name="Freeform 23">
              <a:extLst>
                <a:ext uri="{FF2B5EF4-FFF2-40B4-BE49-F238E27FC236}">
                  <a16:creationId xmlns:a16="http://schemas.microsoft.com/office/drawing/2014/main" id="{5DE07087-7867-4801-9B5B-54263F954583}"/>
                </a:ext>
              </a:extLst>
            </p:cNvPr>
            <p:cNvSpPr>
              <a:spLocks/>
            </p:cNvSpPr>
            <p:nvPr/>
          </p:nvSpPr>
          <p:spPr bwMode="auto">
            <a:xfrm>
              <a:off x="6521450" y="3003551"/>
              <a:ext cx="449263" cy="357188"/>
            </a:xfrm>
            <a:custGeom>
              <a:avLst/>
              <a:gdLst>
                <a:gd name="T0" fmla="*/ 200 w 283"/>
                <a:gd name="T1" fmla="*/ 8 h 225"/>
                <a:gd name="T2" fmla="*/ 267 w 283"/>
                <a:gd name="T3" fmla="*/ 4 h 225"/>
                <a:gd name="T4" fmla="*/ 283 w 283"/>
                <a:gd name="T5" fmla="*/ 33 h 225"/>
                <a:gd name="T6" fmla="*/ 268 w 283"/>
                <a:gd name="T7" fmla="*/ 79 h 225"/>
                <a:gd name="T8" fmla="*/ 269 w 283"/>
                <a:gd name="T9" fmla="*/ 92 h 225"/>
                <a:gd name="T10" fmla="*/ 245 w 283"/>
                <a:gd name="T11" fmla="*/ 123 h 225"/>
                <a:gd name="T12" fmla="*/ 236 w 283"/>
                <a:gd name="T13" fmla="*/ 131 h 225"/>
                <a:gd name="T14" fmla="*/ 239 w 283"/>
                <a:gd name="T15" fmla="*/ 137 h 225"/>
                <a:gd name="T16" fmla="*/ 253 w 283"/>
                <a:gd name="T17" fmla="*/ 157 h 225"/>
                <a:gd name="T18" fmla="*/ 255 w 283"/>
                <a:gd name="T19" fmla="*/ 170 h 225"/>
                <a:gd name="T20" fmla="*/ 260 w 283"/>
                <a:gd name="T21" fmla="*/ 190 h 225"/>
                <a:gd name="T22" fmla="*/ 250 w 283"/>
                <a:gd name="T23" fmla="*/ 202 h 225"/>
                <a:gd name="T24" fmla="*/ 222 w 283"/>
                <a:gd name="T25" fmla="*/ 219 h 225"/>
                <a:gd name="T26" fmla="*/ 213 w 283"/>
                <a:gd name="T27" fmla="*/ 225 h 225"/>
                <a:gd name="T28" fmla="*/ 205 w 283"/>
                <a:gd name="T29" fmla="*/ 210 h 225"/>
                <a:gd name="T30" fmla="*/ 193 w 283"/>
                <a:gd name="T31" fmla="*/ 187 h 225"/>
                <a:gd name="T32" fmla="*/ 175 w 283"/>
                <a:gd name="T33" fmla="*/ 187 h 225"/>
                <a:gd name="T34" fmla="*/ 139 w 283"/>
                <a:gd name="T35" fmla="*/ 184 h 225"/>
                <a:gd name="T36" fmla="*/ 107 w 283"/>
                <a:gd name="T37" fmla="*/ 179 h 225"/>
                <a:gd name="T38" fmla="*/ 98 w 283"/>
                <a:gd name="T39" fmla="*/ 157 h 225"/>
                <a:gd name="T40" fmla="*/ 84 w 283"/>
                <a:gd name="T41" fmla="*/ 155 h 225"/>
                <a:gd name="T42" fmla="*/ 71 w 283"/>
                <a:gd name="T43" fmla="*/ 162 h 225"/>
                <a:gd name="T44" fmla="*/ 35 w 283"/>
                <a:gd name="T45" fmla="*/ 159 h 225"/>
                <a:gd name="T46" fmla="*/ 36 w 283"/>
                <a:gd name="T47" fmla="*/ 151 h 225"/>
                <a:gd name="T48" fmla="*/ 57 w 283"/>
                <a:gd name="T49" fmla="*/ 135 h 225"/>
                <a:gd name="T50" fmla="*/ 5 w 283"/>
                <a:gd name="T51" fmla="*/ 109 h 225"/>
                <a:gd name="T52" fmla="*/ 13 w 283"/>
                <a:gd name="T53" fmla="*/ 82 h 225"/>
                <a:gd name="T54" fmla="*/ 29 w 283"/>
                <a:gd name="T55" fmla="*/ 73 h 225"/>
                <a:gd name="T56" fmla="*/ 31 w 283"/>
                <a:gd name="T57" fmla="*/ 73 h 225"/>
                <a:gd name="T58" fmla="*/ 47 w 283"/>
                <a:gd name="T59" fmla="*/ 82 h 225"/>
                <a:gd name="T60" fmla="*/ 61 w 283"/>
                <a:gd name="T61" fmla="*/ 90 h 225"/>
                <a:gd name="T62" fmla="*/ 81 w 283"/>
                <a:gd name="T63" fmla="*/ 94 h 225"/>
                <a:gd name="T64" fmla="*/ 115 w 283"/>
                <a:gd name="T65" fmla="*/ 86 h 225"/>
                <a:gd name="T66" fmla="*/ 130 w 283"/>
                <a:gd name="T67" fmla="*/ 71 h 225"/>
                <a:gd name="T68" fmla="*/ 136 w 283"/>
                <a:gd name="T69" fmla="*/ 54 h 225"/>
                <a:gd name="T70" fmla="*/ 139 w 283"/>
                <a:gd name="T71" fmla="*/ 39 h 225"/>
                <a:gd name="T72" fmla="*/ 134 w 283"/>
                <a:gd name="T73" fmla="*/ 28 h 225"/>
                <a:gd name="T74" fmla="*/ 185 w 283"/>
                <a:gd name="T75"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 h="225">
                  <a:moveTo>
                    <a:pt x="193" y="2"/>
                  </a:moveTo>
                  <a:lnTo>
                    <a:pt x="200" y="8"/>
                  </a:lnTo>
                  <a:lnTo>
                    <a:pt x="210" y="10"/>
                  </a:lnTo>
                  <a:lnTo>
                    <a:pt x="267" y="4"/>
                  </a:lnTo>
                  <a:lnTo>
                    <a:pt x="283" y="33"/>
                  </a:lnTo>
                  <a:lnTo>
                    <a:pt x="283" y="33"/>
                  </a:lnTo>
                  <a:lnTo>
                    <a:pt x="266" y="58"/>
                  </a:lnTo>
                  <a:lnTo>
                    <a:pt x="268" y="79"/>
                  </a:lnTo>
                  <a:lnTo>
                    <a:pt x="260" y="87"/>
                  </a:lnTo>
                  <a:lnTo>
                    <a:pt x="269" y="92"/>
                  </a:lnTo>
                  <a:lnTo>
                    <a:pt x="257" y="116"/>
                  </a:lnTo>
                  <a:lnTo>
                    <a:pt x="245" y="123"/>
                  </a:lnTo>
                  <a:lnTo>
                    <a:pt x="236" y="123"/>
                  </a:lnTo>
                  <a:lnTo>
                    <a:pt x="236" y="131"/>
                  </a:lnTo>
                  <a:lnTo>
                    <a:pt x="231" y="133"/>
                  </a:lnTo>
                  <a:lnTo>
                    <a:pt x="239" y="137"/>
                  </a:lnTo>
                  <a:lnTo>
                    <a:pt x="243" y="148"/>
                  </a:lnTo>
                  <a:lnTo>
                    <a:pt x="253" y="157"/>
                  </a:lnTo>
                  <a:lnTo>
                    <a:pt x="249" y="160"/>
                  </a:lnTo>
                  <a:lnTo>
                    <a:pt x="255" y="170"/>
                  </a:lnTo>
                  <a:lnTo>
                    <a:pt x="267" y="175"/>
                  </a:lnTo>
                  <a:lnTo>
                    <a:pt x="260" y="190"/>
                  </a:lnTo>
                  <a:lnTo>
                    <a:pt x="264" y="197"/>
                  </a:lnTo>
                  <a:lnTo>
                    <a:pt x="250" y="202"/>
                  </a:lnTo>
                  <a:lnTo>
                    <a:pt x="250" y="202"/>
                  </a:lnTo>
                  <a:lnTo>
                    <a:pt x="222" y="219"/>
                  </a:lnTo>
                  <a:lnTo>
                    <a:pt x="216" y="219"/>
                  </a:lnTo>
                  <a:lnTo>
                    <a:pt x="213" y="225"/>
                  </a:lnTo>
                  <a:lnTo>
                    <a:pt x="210" y="206"/>
                  </a:lnTo>
                  <a:lnTo>
                    <a:pt x="205" y="210"/>
                  </a:lnTo>
                  <a:lnTo>
                    <a:pt x="201" y="192"/>
                  </a:lnTo>
                  <a:lnTo>
                    <a:pt x="193" y="187"/>
                  </a:lnTo>
                  <a:lnTo>
                    <a:pt x="183" y="194"/>
                  </a:lnTo>
                  <a:lnTo>
                    <a:pt x="175" y="187"/>
                  </a:lnTo>
                  <a:lnTo>
                    <a:pt x="146" y="204"/>
                  </a:lnTo>
                  <a:lnTo>
                    <a:pt x="139" y="184"/>
                  </a:lnTo>
                  <a:lnTo>
                    <a:pt x="128" y="185"/>
                  </a:lnTo>
                  <a:lnTo>
                    <a:pt x="107" y="179"/>
                  </a:lnTo>
                  <a:lnTo>
                    <a:pt x="99" y="181"/>
                  </a:lnTo>
                  <a:lnTo>
                    <a:pt x="98" y="157"/>
                  </a:lnTo>
                  <a:lnTo>
                    <a:pt x="89" y="153"/>
                  </a:lnTo>
                  <a:lnTo>
                    <a:pt x="84" y="155"/>
                  </a:lnTo>
                  <a:lnTo>
                    <a:pt x="84" y="155"/>
                  </a:lnTo>
                  <a:lnTo>
                    <a:pt x="71" y="162"/>
                  </a:lnTo>
                  <a:lnTo>
                    <a:pt x="49" y="165"/>
                  </a:lnTo>
                  <a:lnTo>
                    <a:pt x="35" y="159"/>
                  </a:lnTo>
                  <a:lnTo>
                    <a:pt x="36" y="151"/>
                  </a:lnTo>
                  <a:lnTo>
                    <a:pt x="36" y="151"/>
                  </a:lnTo>
                  <a:lnTo>
                    <a:pt x="54" y="145"/>
                  </a:lnTo>
                  <a:lnTo>
                    <a:pt x="57" y="135"/>
                  </a:lnTo>
                  <a:lnTo>
                    <a:pt x="23" y="107"/>
                  </a:lnTo>
                  <a:lnTo>
                    <a:pt x="5" y="109"/>
                  </a:lnTo>
                  <a:lnTo>
                    <a:pt x="0" y="106"/>
                  </a:lnTo>
                  <a:lnTo>
                    <a:pt x="13" y="82"/>
                  </a:lnTo>
                  <a:lnTo>
                    <a:pt x="29" y="73"/>
                  </a:lnTo>
                  <a:lnTo>
                    <a:pt x="29" y="73"/>
                  </a:lnTo>
                  <a:lnTo>
                    <a:pt x="31" y="73"/>
                  </a:lnTo>
                  <a:lnTo>
                    <a:pt x="31" y="73"/>
                  </a:lnTo>
                  <a:lnTo>
                    <a:pt x="38" y="74"/>
                  </a:lnTo>
                  <a:lnTo>
                    <a:pt x="47" y="82"/>
                  </a:lnTo>
                  <a:lnTo>
                    <a:pt x="47" y="82"/>
                  </a:lnTo>
                  <a:lnTo>
                    <a:pt x="61" y="90"/>
                  </a:lnTo>
                  <a:lnTo>
                    <a:pt x="79" y="86"/>
                  </a:lnTo>
                  <a:lnTo>
                    <a:pt x="81" y="94"/>
                  </a:lnTo>
                  <a:lnTo>
                    <a:pt x="100" y="85"/>
                  </a:lnTo>
                  <a:lnTo>
                    <a:pt x="115" y="86"/>
                  </a:lnTo>
                  <a:lnTo>
                    <a:pt x="124" y="72"/>
                  </a:lnTo>
                  <a:lnTo>
                    <a:pt x="130" y="71"/>
                  </a:lnTo>
                  <a:lnTo>
                    <a:pt x="134" y="66"/>
                  </a:lnTo>
                  <a:lnTo>
                    <a:pt x="136" y="54"/>
                  </a:lnTo>
                  <a:lnTo>
                    <a:pt x="143" y="48"/>
                  </a:lnTo>
                  <a:lnTo>
                    <a:pt x="139" y="39"/>
                  </a:lnTo>
                  <a:lnTo>
                    <a:pt x="139" y="39"/>
                  </a:lnTo>
                  <a:lnTo>
                    <a:pt x="134" y="28"/>
                  </a:lnTo>
                  <a:lnTo>
                    <a:pt x="145" y="14"/>
                  </a:lnTo>
                  <a:lnTo>
                    <a:pt x="185" y="0"/>
                  </a:lnTo>
                  <a:lnTo>
                    <a:pt x="193"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2" name="Freeform 24">
              <a:extLst>
                <a:ext uri="{FF2B5EF4-FFF2-40B4-BE49-F238E27FC236}">
                  <a16:creationId xmlns:a16="http://schemas.microsoft.com/office/drawing/2014/main" id="{5F5980FB-FDBC-4A12-BA94-53C3AF4FF966}"/>
                </a:ext>
              </a:extLst>
            </p:cNvPr>
            <p:cNvSpPr>
              <a:spLocks noEditPoints="1"/>
            </p:cNvSpPr>
            <p:nvPr/>
          </p:nvSpPr>
          <p:spPr bwMode="auto">
            <a:xfrm>
              <a:off x="6721475" y="2497138"/>
              <a:ext cx="639763" cy="341313"/>
            </a:xfrm>
            <a:custGeom>
              <a:avLst/>
              <a:gdLst>
                <a:gd name="T0" fmla="*/ 361 w 403"/>
                <a:gd name="T1" fmla="*/ 137 h 215"/>
                <a:gd name="T2" fmla="*/ 390 w 403"/>
                <a:gd name="T3" fmla="*/ 99 h 215"/>
                <a:gd name="T4" fmla="*/ 25 w 403"/>
                <a:gd name="T5" fmla="*/ 3 h 215"/>
                <a:gd name="T6" fmla="*/ 29 w 403"/>
                <a:gd name="T7" fmla="*/ 1 h 215"/>
                <a:gd name="T8" fmla="*/ 60 w 403"/>
                <a:gd name="T9" fmla="*/ 14 h 215"/>
                <a:gd name="T10" fmla="*/ 88 w 403"/>
                <a:gd name="T11" fmla="*/ 23 h 215"/>
                <a:gd name="T12" fmla="*/ 97 w 403"/>
                <a:gd name="T13" fmla="*/ 28 h 215"/>
                <a:gd name="T14" fmla="*/ 195 w 403"/>
                <a:gd name="T15" fmla="*/ 11 h 215"/>
                <a:gd name="T16" fmla="*/ 232 w 403"/>
                <a:gd name="T17" fmla="*/ 27 h 215"/>
                <a:gd name="T18" fmla="*/ 386 w 403"/>
                <a:gd name="T19" fmla="*/ 94 h 215"/>
                <a:gd name="T20" fmla="*/ 342 w 403"/>
                <a:gd name="T21" fmla="*/ 137 h 215"/>
                <a:gd name="T22" fmla="*/ 324 w 403"/>
                <a:gd name="T23" fmla="*/ 142 h 215"/>
                <a:gd name="T24" fmla="*/ 319 w 403"/>
                <a:gd name="T25" fmla="*/ 119 h 215"/>
                <a:gd name="T26" fmla="*/ 302 w 403"/>
                <a:gd name="T27" fmla="*/ 111 h 215"/>
                <a:gd name="T28" fmla="*/ 285 w 403"/>
                <a:gd name="T29" fmla="*/ 118 h 215"/>
                <a:gd name="T30" fmla="*/ 289 w 403"/>
                <a:gd name="T31" fmla="*/ 128 h 215"/>
                <a:gd name="T32" fmla="*/ 296 w 403"/>
                <a:gd name="T33" fmla="*/ 134 h 215"/>
                <a:gd name="T34" fmla="*/ 292 w 403"/>
                <a:gd name="T35" fmla="*/ 147 h 215"/>
                <a:gd name="T36" fmla="*/ 270 w 403"/>
                <a:gd name="T37" fmla="*/ 149 h 215"/>
                <a:gd name="T38" fmla="*/ 251 w 403"/>
                <a:gd name="T39" fmla="*/ 139 h 215"/>
                <a:gd name="T40" fmla="*/ 235 w 403"/>
                <a:gd name="T41" fmla="*/ 136 h 215"/>
                <a:gd name="T42" fmla="*/ 210 w 403"/>
                <a:gd name="T43" fmla="*/ 146 h 215"/>
                <a:gd name="T44" fmla="*/ 193 w 403"/>
                <a:gd name="T45" fmla="*/ 135 h 215"/>
                <a:gd name="T46" fmla="*/ 161 w 403"/>
                <a:gd name="T47" fmla="*/ 139 h 215"/>
                <a:gd name="T48" fmla="*/ 168 w 403"/>
                <a:gd name="T49" fmla="*/ 154 h 215"/>
                <a:gd name="T50" fmla="*/ 172 w 403"/>
                <a:gd name="T51" fmla="*/ 171 h 215"/>
                <a:gd name="T52" fmla="*/ 160 w 403"/>
                <a:gd name="T53" fmla="*/ 177 h 215"/>
                <a:gd name="T54" fmla="*/ 144 w 403"/>
                <a:gd name="T55" fmla="*/ 192 h 215"/>
                <a:gd name="T56" fmla="*/ 129 w 403"/>
                <a:gd name="T57" fmla="*/ 215 h 215"/>
                <a:gd name="T58" fmla="*/ 114 w 403"/>
                <a:gd name="T59" fmla="*/ 189 h 215"/>
                <a:gd name="T60" fmla="*/ 119 w 403"/>
                <a:gd name="T61" fmla="*/ 177 h 215"/>
                <a:gd name="T62" fmla="*/ 112 w 403"/>
                <a:gd name="T63" fmla="*/ 173 h 215"/>
                <a:gd name="T64" fmla="*/ 103 w 403"/>
                <a:gd name="T65" fmla="*/ 144 h 215"/>
                <a:gd name="T66" fmla="*/ 82 w 403"/>
                <a:gd name="T67" fmla="*/ 109 h 215"/>
                <a:gd name="T68" fmla="*/ 77 w 403"/>
                <a:gd name="T69" fmla="*/ 83 h 215"/>
                <a:gd name="T70" fmla="*/ 39 w 403"/>
                <a:gd name="T71" fmla="*/ 70 h 215"/>
                <a:gd name="T72" fmla="*/ 65 w 403"/>
                <a:gd name="T73" fmla="*/ 64 h 215"/>
                <a:gd name="T74" fmla="*/ 65 w 403"/>
                <a:gd name="T75" fmla="*/ 21 h 215"/>
                <a:gd name="T76" fmla="*/ 39 w 403"/>
                <a:gd name="T77" fmla="*/ 38 h 215"/>
                <a:gd name="T78" fmla="*/ 0 w 403"/>
                <a:gd name="T79" fmla="*/ 7 h 215"/>
                <a:gd name="T80" fmla="*/ 0 w 403"/>
                <a:gd name="T81" fmla="*/ 7 h 215"/>
                <a:gd name="T82" fmla="*/ 319 w 403"/>
                <a:gd name="T83" fmla="*/ 124 h 215"/>
                <a:gd name="T84" fmla="*/ 319 w 403"/>
                <a:gd name="T85" fmla="*/ 12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3" h="215">
                  <a:moveTo>
                    <a:pt x="403" y="116"/>
                  </a:moveTo>
                  <a:lnTo>
                    <a:pt x="368" y="142"/>
                  </a:lnTo>
                  <a:lnTo>
                    <a:pt x="361" y="137"/>
                  </a:lnTo>
                  <a:lnTo>
                    <a:pt x="361" y="131"/>
                  </a:lnTo>
                  <a:lnTo>
                    <a:pt x="390" y="99"/>
                  </a:lnTo>
                  <a:lnTo>
                    <a:pt x="390" y="99"/>
                  </a:lnTo>
                  <a:lnTo>
                    <a:pt x="403" y="116"/>
                  </a:lnTo>
                  <a:close/>
                  <a:moveTo>
                    <a:pt x="19" y="4"/>
                  </a:moveTo>
                  <a:lnTo>
                    <a:pt x="25" y="3"/>
                  </a:lnTo>
                  <a:lnTo>
                    <a:pt x="25" y="3"/>
                  </a:lnTo>
                  <a:lnTo>
                    <a:pt x="29" y="1"/>
                  </a:lnTo>
                  <a:lnTo>
                    <a:pt x="29" y="1"/>
                  </a:lnTo>
                  <a:lnTo>
                    <a:pt x="43" y="4"/>
                  </a:lnTo>
                  <a:lnTo>
                    <a:pt x="60" y="14"/>
                  </a:lnTo>
                  <a:lnTo>
                    <a:pt x="60" y="14"/>
                  </a:lnTo>
                  <a:lnTo>
                    <a:pt x="65" y="12"/>
                  </a:lnTo>
                  <a:lnTo>
                    <a:pt x="77" y="14"/>
                  </a:lnTo>
                  <a:lnTo>
                    <a:pt x="88" y="23"/>
                  </a:lnTo>
                  <a:lnTo>
                    <a:pt x="85" y="30"/>
                  </a:lnTo>
                  <a:lnTo>
                    <a:pt x="97" y="28"/>
                  </a:lnTo>
                  <a:lnTo>
                    <a:pt x="97" y="28"/>
                  </a:lnTo>
                  <a:lnTo>
                    <a:pt x="109" y="31"/>
                  </a:lnTo>
                  <a:lnTo>
                    <a:pt x="164" y="6"/>
                  </a:lnTo>
                  <a:lnTo>
                    <a:pt x="195" y="11"/>
                  </a:lnTo>
                  <a:lnTo>
                    <a:pt x="209" y="19"/>
                  </a:lnTo>
                  <a:lnTo>
                    <a:pt x="225" y="20"/>
                  </a:lnTo>
                  <a:lnTo>
                    <a:pt x="232" y="27"/>
                  </a:lnTo>
                  <a:lnTo>
                    <a:pt x="239" y="26"/>
                  </a:lnTo>
                  <a:lnTo>
                    <a:pt x="367" y="89"/>
                  </a:lnTo>
                  <a:lnTo>
                    <a:pt x="386" y="94"/>
                  </a:lnTo>
                  <a:lnTo>
                    <a:pt x="386" y="94"/>
                  </a:lnTo>
                  <a:lnTo>
                    <a:pt x="347" y="135"/>
                  </a:lnTo>
                  <a:lnTo>
                    <a:pt x="342" y="137"/>
                  </a:lnTo>
                  <a:lnTo>
                    <a:pt x="337" y="148"/>
                  </a:lnTo>
                  <a:lnTo>
                    <a:pt x="330" y="141"/>
                  </a:lnTo>
                  <a:lnTo>
                    <a:pt x="324" y="142"/>
                  </a:lnTo>
                  <a:lnTo>
                    <a:pt x="326" y="131"/>
                  </a:lnTo>
                  <a:lnTo>
                    <a:pt x="310" y="131"/>
                  </a:lnTo>
                  <a:lnTo>
                    <a:pt x="319" y="119"/>
                  </a:lnTo>
                  <a:lnTo>
                    <a:pt x="312" y="118"/>
                  </a:lnTo>
                  <a:lnTo>
                    <a:pt x="311" y="111"/>
                  </a:lnTo>
                  <a:lnTo>
                    <a:pt x="302" y="111"/>
                  </a:lnTo>
                  <a:lnTo>
                    <a:pt x="299" y="117"/>
                  </a:lnTo>
                  <a:lnTo>
                    <a:pt x="294" y="114"/>
                  </a:lnTo>
                  <a:lnTo>
                    <a:pt x="285" y="118"/>
                  </a:lnTo>
                  <a:lnTo>
                    <a:pt x="283" y="125"/>
                  </a:lnTo>
                  <a:lnTo>
                    <a:pt x="279" y="124"/>
                  </a:lnTo>
                  <a:lnTo>
                    <a:pt x="289" y="128"/>
                  </a:lnTo>
                  <a:lnTo>
                    <a:pt x="295" y="122"/>
                  </a:lnTo>
                  <a:lnTo>
                    <a:pt x="301" y="126"/>
                  </a:lnTo>
                  <a:lnTo>
                    <a:pt x="296" y="134"/>
                  </a:lnTo>
                  <a:lnTo>
                    <a:pt x="301" y="131"/>
                  </a:lnTo>
                  <a:lnTo>
                    <a:pt x="302" y="138"/>
                  </a:lnTo>
                  <a:lnTo>
                    <a:pt x="292" y="147"/>
                  </a:lnTo>
                  <a:lnTo>
                    <a:pt x="284" y="144"/>
                  </a:lnTo>
                  <a:lnTo>
                    <a:pt x="276" y="149"/>
                  </a:lnTo>
                  <a:lnTo>
                    <a:pt x="270" y="149"/>
                  </a:lnTo>
                  <a:lnTo>
                    <a:pt x="258" y="143"/>
                  </a:lnTo>
                  <a:lnTo>
                    <a:pt x="253" y="146"/>
                  </a:lnTo>
                  <a:lnTo>
                    <a:pt x="251" y="139"/>
                  </a:lnTo>
                  <a:lnTo>
                    <a:pt x="239" y="138"/>
                  </a:lnTo>
                  <a:lnTo>
                    <a:pt x="238" y="134"/>
                  </a:lnTo>
                  <a:lnTo>
                    <a:pt x="235" y="136"/>
                  </a:lnTo>
                  <a:lnTo>
                    <a:pt x="231" y="129"/>
                  </a:lnTo>
                  <a:lnTo>
                    <a:pt x="226" y="141"/>
                  </a:lnTo>
                  <a:lnTo>
                    <a:pt x="210" y="146"/>
                  </a:lnTo>
                  <a:lnTo>
                    <a:pt x="207" y="143"/>
                  </a:lnTo>
                  <a:lnTo>
                    <a:pt x="196" y="144"/>
                  </a:lnTo>
                  <a:lnTo>
                    <a:pt x="193" y="135"/>
                  </a:lnTo>
                  <a:lnTo>
                    <a:pt x="180" y="141"/>
                  </a:lnTo>
                  <a:lnTo>
                    <a:pt x="175" y="135"/>
                  </a:lnTo>
                  <a:lnTo>
                    <a:pt x="161" y="139"/>
                  </a:lnTo>
                  <a:lnTo>
                    <a:pt x="157" y="145"/>
                  </a:lnTo>
                  <a:lnTo>
                    <a:pt x="159" y="150"/>
                  </a:lnTo>
                  <a:lnTo>
                    <a:pt x="168" y="154"/>
                  </a:lnTo>
                  <a:lnTo>
                    <a:pt x="167" y="159"/>
                  </a:lnTo>
                  <a:lnTo>
                    <a:pt x="183" y="169"/>
                  </a:lnTo>
                  <a:lnTo>
                    <a:pt x="172" y="171"/>
                  </a:lnTo>
                  <a:lnTo>
                    <a:pt x="172" y="176"/>
                  </a:lnTo>
                  <a:lnTo>
                    <a:pt x="165" y="171"/>
                  </a:lnTo>
                  <a:lnTo>
                    <a:pt x="160" y="177"/>
                  </a:lnTo>
                  <a:lnTo>
                    <a:pt x="150" y="179"/>
                  </a:lnTo>
                  <a:lnTo>
                    <a:pt x="150" y="190"/>
                  </a:lnTo>
                  <a:lnTo>
                    <a:pt x="144" y="192"/>
                  </a:lnTo>
                  <a:lnTo>
                    <a:pt x="142" y="205"/>
                  </a:lnTo>
                  <a:lnTo>
                    <a:pt x="129" y="215"/>
                  </a:lnTo>
                  <a:lnTo>
                    <a:pt x="129" y="215"/>
                  </a:lnTo>
                  <a:lnTo>
                    <a:pt x="120" y="201"/>
                  </a:lnTo>
                  <a:lnTo>
                    <a:pt x="110" y="198"/>
                  </a:lnTo>
                  <a:lnTo>
                    <a:pt x="114" y="189"/>
                  </a:lnTo>
                  <a:lnTo>
                    <a:pt x="113" y="177"/>
                  </a:lnTo>
                  <a:lnTo>
                    <a:pt x="113" y="177"/>
                  </a:lnTo>
                  <a:lnTo>
                    <a:pt x="119" y="177"/>
                  </a:lnTo>
                  <a:lnTo>
                    <a:pt x="119" y="177"/>
                  </a:lnTo>
                  <a:lnTo>
                    <a:pt x="123" y="175"/>
                  </a:lnTo>
                  <a:lnTo>
                    <a:pt x="112" y="173"/>
                  </a:lnTo>
                  <a:lnTo>
                    <a:pt x="112" y="165"/>
                  </a:lnTo>
                  <a:lnTo>
                    <a:pt x="101" y="152"/>
                  </a:lnTo>
                  <a:lnTo>
                    <a:pt x="103" y="144"/>
                  </a:lnTo>
                  <a:lnTo>
                    <a:pt x="108" y="142"/>
                  </a:lnTo>
                  <a:lnTo>
                    <a:pt x="107" y="115"/>
                  </a:lnTo>
                  <a:lnTo>
                    <a:pt x="82" y="109"/>
                  </a:lnTo>
                  <a:lnTo>
                    <a:pt x="76" y="94"/>
                  </a:lnTo>
                  <a:lnTo>
                    <a:pt x="87" y="89"/>
                  </a:lnTo>
                  <a:lnTo>
                    <a:pt x="77" y="83"/>
                  </a:lnTo>
                  <a:lnTo>
                    <a:pt x="66" y="84"/>
                  </a:lnTo>
                  <a:lnTo>
                    <a:pt x="66" y="76"/>
                  </a:lnTo>
                  <a:lnTo>
                    <a:pt x="39" y="70"/>
                  </a:lnTo>
                  <a:lnTo>
                    <a:pt x="35" y="59"/>
                  </a:lnTo>
                  <a:lnTo>
                    <a:pt x="39" y="50"/>
                  </a:lnTo>
                  <a:lnTo>
                    <a:pt x="65" y="64"/>
                  </a:lnTo>
                  <a:lnTo>
                    <a:pt x="75" y="33"/>
                  </a:lnTo>
                  <a:lnTo>
                    <a:pt x="65" y="29"/>
                  </a:lnTo>
                  <a:lnTo>
                    <a:pt x="65" y="21"/>
                  </a:lnTo>
                  <a:lnTo>
                    <a:pt x="58" y="20"/>
                  </a:lnTo>
                  <a:lnTo>
                    <a:pt x="55" y="29"/>
                  </a:lnTo>
                  <a:lnTo>
                    <a:pt x="39" y="38"/>
                  </a:lnTo>
                  <a:lnTo>
                    <a:pt x="21" y="36"/>
                  </a:lnTo>
                  <a:lnTo>
                    <a:pt x="12" y="31"/>
                  </a:lnTo>
                  <a:lnTo>
                    <a:pt x="0" y="7"/>
                  </a:lnTo>
                  <a:lnTo>
                    <a:pt x="0" y="7"/>
                  </a:lnTo>
                  <a:lnTo>
                    <a:pt x="0" y="7"/>
                  </a:lnTo>
                  <a:lnTo>
                    <a:pt x="0" y="7"/>
                  </a:lnTo>
                  <a:lnTo>
                    <a:pt x="12" y="0"/>
                  </a:lnTo>
                  <a:lnTo>
                    <a:pt x="19" y="4"/>
                  </a:lnTo>
                  <a:close/>
                  <a:moveTo>
                    <a:pt x="319" y="124"/>
                  </a:moveTo>
                  <a:lnTo>
                    <a:pt x="319" y="124"/>
                  </a:lnTo>
                  <a:lnTo>
                    <a:pt x="319" y="126"/>
                  </a:lnTo>
                  <a:lnTo>
                    <a:pt x="319" y="1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3" name="Freeform 25">
              <a:extLst>
                <a:ext uri="{FF2B5EF4-FFF2-40B4-BE49-F238E27FC236}">
                  <a16:creationId xmlns:a16="http://schemas.microsoft.com/office/drawing/2014/main" id="{9579065B-CA17-4A3B-9A20-64EF557AB592}"/>
                </a:ext>
              </a:extLst>
            </p:cNvPr>
            <p:cNvSpPr>
              <a:spLocks noEditPoints="1"/>
            </p:cNvSpPr>
            <p:nvPr/>
          </p:nvSpPr>
          <p:spPr bwMode="auto">
            <a:xfrm>
              <a:off x="6518275" y="3629026"/>
              <a:ext cx="565150" cy="850900"/>
            </a:xfrm>
            <a:custGeom>
              <a:avLst/>
              <a:gdLst>
                <a:gd name="T0" fmla="*/ 152 w 356"/>
                <a:gd name="T1" fmla="*/ 40 h 536"/>
                <a:gd name="T2" fmla="*/ 173 w 356"/>
                <a:gd name="T3" fmla="*/ 38 h 536"/>
                <a:gd name="T4" fmla="*/ 205 w 356"/>
                <a:gd name="T5" fmla="*/ 46 h 536"/>
                <a:gd name="T6" fmla="*/ 244 w 356"/>
                <a:gd name="T7" fmla="*/ 23 h 536"/>
                <a:gd name="T8" fmla="*/ 256 w 356"/>
                <a:gd name="T9" fmla="*/ 9 h 536"/>
                <a:gd name="T10" fmla="*/ 284 w 356"/>
                <a:gd name="T11" fmla="*/ 14 h 536"/>
                <a:gd name="T12" fmla="*/ 291 w 356"/>
                <a:gd name="T13" fmla="*/ 55 h 536"/>
                <a:gd name="T14" fmla="*/ 321 w 356"/>
                <a:gd name="T15" fmla="*/ 104 h 536"/>
                <a:gd name="T16" fmla="*/ 330 w 356"/>
                <a:gd name="T17" fmla="*/ 147 h 536"/>
                <a:gd name="T18" fmla="*/ 323 w 356"/>
                <a:gd name="T19" fmla="*/ 188 h 536"/>
                <a:gd name="T20" fmla="*/ 312 w 356"/>
                <a:gd name="T21" fmla="*/ 203 h 536"/>
                <a:gd name="T22" fmla="*/ 318 w 356"/>
                <a:gd name="T23" fmla="*/ 246 h 536"/>
                <a:gd name="T24" fmla="*/ 345 w 356"/>
                <a:gd name="T25" fmla="*/ 299 h 536"/>
                <a:gd name="T26" fmla="*/ 336 w 356"/>
                <a:gd name="T27" fmla="*/ 328 h 536"/>
                <a:gd name="T28" fmla="*/ 316 w 356"/>
                <a:gd name="T29" fmla="*/ 375 h 536"/>
                <a:gd name="T30" fmla="*/ 284 w 356"/>
                <a:gd name="T31" fmla="*/ 394 h 536"/>
                <a:gd name="T32" fmla="*/ 284 w 356"/>
                <a:gd name="T33" fmla="*/ 431 h 536"/>
                <a:gd name="T34" fmla="*/ 288 w 356"/>
                <a:gd name="T35" fmla="*/ 445 h 536"/>
                <a:gd name="T36" fmla="*/ 313 w 356"/>
                <a:gd name="T37" fmla="*/ 476 h 536"/>
                <a:gd name="T38" fmla="*/ 321 w 356"/>
                <a:gd name="T39" fmla="*/ 482 h 536"/>
                <a:gd name="T40" fmla="*/ 305 w 356"/>
                <a:gd name="T41" fmla="*/ 513 h 536"/>
                <a:gd name="T42" fmla="*/ 277 w 356"/>
                <a:gd name="T43" fmla="*/ 536 h 536"/>
                <a:gd name="T44" fmla="*/ 264 w 356"/>
                <a:gd name="T45" fmla="*/ 526 h 536"/>
                <a:gd name="T46" fmla="*/ 242 w 356"/>
                <a:gd name="T47" fmla="*/ 519 h 536"/>
                <a:gd name="T48" fmla="*/ 249 w 356"/>
                <a:gd name="T49" fmla="*/ 490 h 536"/>
                <a:gd name="T50" fmla="*/ 234 w 356"/>
                <a:gd name="T51" fmla="*/ 461 h 536"/>
                <a:gd name="T52" fmla="*/ 204 w 356"/>
                <a:gd name="T53" fmla="*/ 425 h 536"/>
                <a:gd name="T54" fmla="*/ 206 w 356"/>
                <a:gd name="T55" fmla="*/ 390 h 536"/>
                <a:gd name="T56" fmla="*/ 214 w 356"/>
                <a:gd name="T57" fmla="*/ 378 h 536"/>
                <a:gd name="T58" fmla="*/ 181 w 356"/>
                <a:gd name="T59" fmla="*/ 356 h 536"/>
                <a:gd name="T60" fmla="*/ 152 w 356"/>
                <a:gd name="T61" fmla="*/ 350 h 536"/>
                <a:gd name="T62" fmla="*/ 119 w 356"/>
                <a:gd name="T63" fmla="*/ 337 h 536"/>
                <a:gd name="T64" fmla="*/ 99 w 356"/>
                <a:gd name="T65" fmla="*/ 316 h 536"/>
                <a:gd name="T66" fmla="*/ 69 w 356"/>
                <a:gd name="T67" fmla="*/ 286 h 536"/>
                <a:gd name="T68" fmla="*/ 35 w 356"/>
                <a:gd name="T69" fmla="*/ 257 h 536"/>
                <a:gd name="T70" fmla="*/ 32 w 356"/>
                <a:gd name="T71" fmla="*/ 244 h 536"/>
                <a:gd name="T72" fmla="*/ 35 w 356"/>
                <a:gd name="T73" fmla="*/ 185 h 536"/>
                <a:gd name="T74" fmla="*/ 39 w 356"/>
                <a:gd name="T75" fmla="*/ 157 h 536"/>
                <a:gd name="T76" fmla="*/ 26 w 356"/>
                <a:gd name="T77" fmla="*/ 111 h 536"/>
                <a:gd name="T78" fmla="*/ 4 w 356"/>
                <a:gd name="T79" fmla="*/ 93 h 536"/>
                <a:gd name="T80" fmla="*/ 43 w 356"/>
                <a:gd name="T81" fmla="*/ 69 h 536"/>
                <a:gd name="T82" fmla="*/ 63 w 356"/>
                <a:gd name="T83" fmla="*/ 35 h 536"/>
                <a:gd name="T84" fmla="*/ 87 w 356"/>
                <a:gd name="T85" fmla="*/ 31 h 536"/>
                <a:gd name="T86" fmla="*/ 116 w 356"/>
                <a:gd name="T87" fmla="*/ 44 h 536"/>
                <a:gd name="T88" fmla="*/ 265 w 356"/>
                <a:gd name="T89" fmla="*/ 427 h 536"/>
                <a:gd name="T90" fmla="*/ 270 w 356"/>
                <a:gd name="T91" fmla="*/ 428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6" h="536">
                  <a:moveTo>
                    <a:pt x="134" y="34"/>
                  </a:moveTo>
                  <a:lnTo>
                    <a:pt x="144" y="33"/>
                  </a:lnTo>
                  <a:lnTo>
                    <a:pt x="152" y="40"/>
                  </a:lnTo>
                  <a:lnTo>
                    <a:pt x="157" y="36"/>
                  </a:lnTo>
                  <a:lnTo>
                    <a:pt x="163" y="39"/>
                  </a:lnTo>
                  <a:lnTo>
                    <a:pt x="173" y="38"/>
                  </a:lnTo>
                  <a:lnTo>
                    <a:pt x="191" y="45"/>
                  </a:lnTo>
                  <a:lnTo>
                    <a:pt x="204" y="40"/>
                  </a:lnTo>
                  <a:lnTo>
                    <a:pt x="205" y="46"/>
                  </a:lnTo>
                  <a:lnTo>
                    <a:pt x="211" y="45"/>
                  </a:lnTo>
                  <a:lnTo>
                    <a:pt x="241" y="29"/>
                  </a:lnTo>
                  <a:lnTo>
                    <a:pt x="244" y="23"/>
                  </a:lnTo>
                  <a:lnTo>
                    <a:pt x="239" y="11"/>
                  </a:lnTo>
                  <a:lnTo>
                    <a:pt x="247" y="6"/>
                  </a:lnTo>
                  <a:lnTo>
                    <a:pt x="256" y="9"/>
                  </a:lnTo>
                  <a:lnTo>
                    <a:pt x="260" y="0"/>
                  </a:lnTo>
                  <a:lnTo>
                    <a:pt x="265" y="19"/>
                  </a:lnTo>
                  <a:lnTo>
                    <a:pt x="284" y="14"/>
                  </a:lnTo>
                  <a:lnTo>
                    <a:pt x="298" y="21"/>
                  </a:lnTo>
                  <a:lnTo>
                    <a:pt x="302" y="30"/>
                  </a:lnTo>
                  <a:lnTo>
                    <a:pt x="291" y="55"/>
                  </a:lnTo>
                  <a:lnTo>
                    <a:pt x="293" y="81"/>
                  </a:lnTo>
                  <a:lnTo>
                    <a:pt x="305" y="101"/>
                  </a:lnTo>
                  <a:lnTo>
                    <a:pt x="321" y="104"/>
                  </a:lnTo>
                  <a:lnTo>
                    <a:pt x="326" y="114"/>
                  </a:lnTo>
                  <a:lnTo>
                    <a:pt x="323" y="132"/>
                  </a:lnTo>
                  <a:lnTo>
                    <a:pt x="330" y="147"/>
                  </a:lnTo>
                  <a:lnTo>
                    <a:pt x="323" y="151"/>
                  </a:lnTo>
                  <a:lnTo>
                    <a:pt x="326" y="172"/>
                  </a:lnTo>
                  <a:lnTo>
                    <a:pt x="323" y="188"/>
                  </a:lnTo>
                  <a:lnTo>
                    <a:pt x="315" y="191"/>
                  </a:lnTo>
                  <a:lnTo>
                    <a:pt x="313" y="196"/>
                  </a:lnTo>
                  <a:lnTo>
                    <a:pt x="312" y="203"/>
                  </a:lnTo>
                  <a:lnTo>
                    <a:pt x="317" y="211"/>
                  </a:lnTo>
                  <a:lnTo>
                    <a:pt x="307" y="226"/>
                  </a:lnTo>
                  <a:lnTo>
                    <a:pt x="318" y="246"/>
                  </a:lnTo>
                  <a:lnTo>
                    <a:pt x="322" y="276"/>
                  </a:lnTo>
                  <a:lnTo>
                    <a:pt x="336" y="284"/>
                  </a:lnTo>
                  <a:lnTo>
                    <a:pt x="345" y="299"/>
                  </a:lnTo>
                  <a:lnTo>
                    <a:pt x="356" y="306"/>
                  </a:lnTo>
                  <a:lnTo>
                    <a:pt x="356" y="306"/>
                  </a:lnTo>
                  <a:lnTo>
                    <a:pt x="336" y="328"/>
                  </a:lnTo>
                  <a:lnTo>
                    <a:pt x="314" y="339"/>
                  </a:lnTo>
                  <a:lnTo>
                    <a:pt x="321" y="360"/>
                  </a:lnTo>
                  <a:lnTo>
                    <a:pt x="316" y="375"/>
                  </a:lnTo>
                  <a:lnTo>
                    <a:pt x="303" y="377"/>
                  </a:lnTo>
                  <a:lnTo>
                    <a:pt x="289" y="385"/>
                  </a:lnTo>
                  <a:lnTo>
                    <a:pt x="284" y="394"/>
                  </a:lnTo>
                  <a:lnTo>
                    <a:pt x="294" y="423"/>
                  </a:lnTo>
                  <a:lnTo>
                    <a:pt x="287" y="426"/>
                  </a:lnTo>
                  <a:lnTo>
                    <a:pt x="284" y="431"/>
                  </a:lnTo>
                  <a:lnTo>
                    <a:pt x="280" y="431"/>
                  </a:lnTo>
                  <a:lnTo>
                    <a:pt x="278" y="439"/>
                  </a:lnTo>
                  <a:lnTo>
                    <a:pt x="288" y="445"/>
                  </a:lnTo>
                  <a:lnTo>
                    <a:pt x="290" y="465"/>
                  </a:lnTo>
                  <a:lnTo>
                    <a:pt x="309" y="469"/>
                  </a:lnTo>
                  <a:lnTo>
                    <a:pt x="313" y="476"/>
                  </a:lnTo>
                  <a:lnTo>
                    <a:pt x="316" y="475"/>
                  </a:lnTo>
                  <a:lnTo>
                    <a:pt x="316" y="484"/>
                  </a:lnTo>
                  <a:lnTo>
                    <a:pt x="321" y="482"/>
                  </a:lnTo>
                  <a:lnTo>
                    <a:pt x="323" y="485"/>
                  </a:lnTo>
                  <a:lnTo>
                    <a:pt x="305" y="504"/>
                  </a:lnTo>
                  <a:lnTo>
                    <a:pt x="305" y="513"/>
                  </a:lnTo>
                  <a:lnTo>
                    <a:pt x="296" y="531"/>
                  </a:lnTo>
                  <a:lnTo>
                    <a:pt x="298" y="536"/>
                  </a:lnTo>
                  <a:lnTo>
                    <a:pt x="277" y="536"/>
                  </a:lnTo>
                  <a:lnTo>
                    <a:pt x="280" y="527"/>
                  </a:lnTo>
                  <a:lnTo>
                    <a:pt x="274" y="524"/>
                  </a:lnTo>
                  <a:lnTo>
                    <a:pt x="264" y="526"/>
                  </a:lnTo>
                  <a:lnTo>
                    <a:pt x="262" y="520"/>
                  </a:lnTo>
                  <a:lnTo>
                    <a:pt x="241" y="528"/>
                  </a:lnTo>
                  <a:lnTo>
                    <a:pt x="242" y="519"/>
                  </a:lnTo>
                  <a:lnTo>
                    <a:pt x="256" y="505"/>
                  </a:lnTo>
                  <a:lnTo>
                    <a:pt x="251" y="504"/>
                  </a:lnTo>
                  <a:lnTo>
                    <a:pt x="249" y="490"/>
                  </a:lnTo>
                  <a:lnTo>
                    <a:pt x="245" y="487"/>
                  </a:lnTo>
                  <a:lnTo>
                    <a:pt x="246" y="480"/>
                  </a:lnTo>
                  <a:lnTo>
                    <a:pt x="234" y="461"/>
                  </a:lnTo>
                  <a:lnTo>
                    <a:pt x="234" y="446"/>
                  </a:lnTo>
                  <a:lnTo>
                    <a:pt x="221" y="443"/>
                  </a:lnTo>
                  <a:lnTo>
                    <a:pt x="204" y="425"/>
                  </a:lnTo>
                  <a:lnTo>
                    <a:pt x="182" y="424"/>
                  </a:lnTo>
                  <a:lnTo>
                    <a:pt x="189" y="407"/>
                  </a:lnTo>
                  <a:lnTo>
                    <a:pt x="206" y="390"/>
                  </a:lnTo>
                  <a:lnTo>
                    <a:pt x="204" y="384"/>
                  </a:lnTo>
                  <a:lnTo>
                    <a:pt x="210" y="386"/>
                  </a:lnTo>
                  <a:lnTo>
                    <a:pt x="214" y="378"/>
                  </a:lnTo>
                  <a:lnTo>
                    <a:pt x="213" y="369"/>
                  </a:lnTo>
                  <a:lnTo>
                    <a:pt x="193" y="351"/>
                  </a:lnTo>
                  <a:lnTo>
                    <a:pt x="181" y="356"/>
                  </a:lnTo>
                  <a:lnTo>
                    <a:pt x="170" y="350"/>
                  </a:lnTo>
                  <a:lnTo>
                    <a:pt x="163" y="338"/>
                  </a:lnTo>
                  <a:lnTo>
                    <a:pt x="152" y="350"/>
                  </a:lnTo>
                  <a:lnTo>
                    <a:pt x="140" y="351"/>
                  </a:lnTo>
                  <a:lnTo>
                    <a:pt x="124" y="343"/>
                  </a:lnTo>
                  <a:lnTo>
                    <a:pt x="119" y="337"/>
                  </a:lnTo>
                  <a:lnTo>
                    <a:pt x="104" y="338"/>
                  </a:lnTo>
                  <a:lnTo>
                    <a:pt x="96" y="325"/>
                  </a:lnTo>
                  <a:lnTo>
                    <a:pt x="99" y="316"/>
                  </a:lnTo>
                  <a:lnTo>
                    <a:pt x="86" y="310"/>
                  </a:lnTo>
                  <a:lnTo>
                    <a:pt x="81" y="297"/>
                  </a:lnTo>
                  <a:lnTo>
                    <a:pt x="69" y="286"/>
                  </a:lnTo>
                  <a:lnTo>
                    <a:pt x="66" y="275"/>
                  </a:lnTo>
                  <a:lnTo>
                    <a:pt x="39" y="266"/>
                  </a:lnTo>
                  <a:lnTo>
                    <a:pt x="35" y="257"/>
                  </a:lnTo>
                  <a:lnTo>
                    <a:pt x="26" y="255"/>
                  </a:lnTo>
                  <a:lnTo>
                    <a:pt x="26" y="250"/>
                  </a:lnTo>
                  <a:lnTo>
                    <a:pt x="32" y="244"/>
                  </a:lnTo>
                  <a:lnTo>
                    <a:pt x="19" y="222"/>
                  </a:lnTo>
                  <a:lnTo>
                    <a:pt x="36" y="198"/>
                  </a:lnTo>
                  <a:lnTo>
                    <a:pt x="35" y="185"/>
                  </a:lnTo>
                  <a:lnTo>
                    <a:pt x="38" y="178"/>
                  </a:lnTo>
                  <a:lnTo>
                    <a:pt x="35" y="163"/>
                  </a:lnTo>
                  <a:lnTo>
                    <a:pt x="39" y="157"/>
                  </a:lnTo>
                  <a:lnTo>
                    <a:pt x="33" y="132"/>
                  </a:lnTo>
                  <a:lnTo>
                    <a:pt x="38" y="125"/>
                  </a:lnTo>
                  <a:lnTo>
                    <a:pt x="26" y="111"/>
                  </a:lnTo>
                  <a:lnTo>
                    <a:pt x="0" y="119"/>
                  </a:lnTo>
                  <a:lnTo>
                    <a:pt x="0" y="119"/>
                  </a:lnTo>
                  <a:lnTo>
                    <a:pt x="4" y="93"/>
                  </a:lnTo>
                  <a:lnTo>
                    <a:pt x="27" y="91"/>
                  </a:lnTo>
                  <a:lnTo>
                    <a:pt x="43" y="69"/>
                  </a:lnTo>
                  <a:lnTo>
                    <a:pt x="43" y="69"/>
                  </a:lnTo>
                  <a:lnTo>
                    <a:pt x="62" y="61"/>
                  </a:lnTo>
                  <a:lnTo>
                    <a:pt x="59" y="48"/>
                  </a:lnTo>
                  <a:lnTo>
                    <a:pt x="63" y="35"/>
                  </a:lnTo>
                  <a:lnTo>
                    <a:pt x="71" y="29"/>
                  </a:lnTo>
                  <a:lnTo>
                    <a:pt x="75" y="33"/>
                  </a:lnTo>
                  <a:lnTo>
                    <a:pt x="87" y="31"/>
                  </a:lnTo>
                  <a:lnTo>
                    <a:pt x="94" y="38"/>
                  </a:lnTo>
                  <a:lnTo>
                    <a:pt x="108" y="35"/>
                  </a:lnTo>
                  <a:lnTo>
                    <a:pt x="116" y="44"/>
                  </a:lnTo>
                  <a:lnTo>
                    <a:pt x="134" y="34"/>
                  </a:lnTo>
                  <a:close/>
                  <a:moveTo>
                    <a:pt x="270" y="428"/>
                  </a:moveTo>
                  <a:lnTo>
                    <a:pt x="265" y="427"/>
                  </a:lnTo>
                  <a:lnTo>
                    <a:pt x="262" y="440"/>
                  </a:lnTo>
                  <a:lnTo>
                    <a:pt x="269" y="442"/>
                  </a:lnTo>
                  <a:lnTo>
                    <a:pt x="270" y="42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4" name="Freeform 26">
              <a:extLst>
                <a:ext uri="{FF2B5EF4-FFF2-40B4-BE49-F238E27FC236}">
                  <a16:creationId xmlns:a16="http://schemas.microsoft.com/office/drawing/2014/main" id="{4FFD88D8-4328-47CB-B9F4-BBFC590CD552}"/>
                </a:ext>
              </a:extLst>
            </p:cNvPr>
            <p:cNvSpPr>
              <a:spLocks/>
            </p:cNvSpPr>
            <p:nvPr/>
          </p:nvSpPr>
          <p:spPr bwMode="auto">
            <a:xfrm>
              <a:off x="6527800" y="3246438"/>
              <a:ext cx="406400" cy="492125"/>
            </a:xfrm>
            <a:custGeom>
              <a:avLst/>
              <a:gdLst>
                <a:gd name="T0" fmla="*/ 85 w 256"/>
                <a:gd name="T1" fmla="*/ 0 h 310"/>
                <a:gd name="T2" fmla="*/ 95 w 256"/>
                <a:gd name="T3" fmla="*/ 28 h 310"/>
                <a:gd name="T4" fmla="*/ 124 w 256"/>
                <a:gd name="T5" fmla="*/ 32 h 310"/>
                <a:gd name="T6" fmla="*/ 142 w 256"/>
                <a:gd name="T7" fmla="*/ 51 h 310"/>
                <a:gd name="T8" fmla="*/ 179 w 256"/>
                <a:gd name="T9" fmla="*/ 41 h 310"/>
                <a:gd name="T10" fmla="*/ 197 w 256"/>
                <a:gd name="T11" fmla="*/ 39 h 310"/>
                <a:gd name="T12" fmla="*/ 206 w 256"/>
                <a:gd name="T13" fmla="*/ 53 h 310"/>
                <a:gd name="T14" fmla="*/ 212 w 256"/>
                <a:gd name="T15" fmla="*/ 66 h 310"/>
                <a:gd name="T16" fmla="*/ 246 w 256"/>
                <a:gd name="T17" fmla="*/ 49 h 310"/>
                <a:gd name="T18" fmla="*/ 254 w 256"/>
                <a:gd name="T19" fmla="*/ 62 h 310"/>
                <a:gd name="T20" fmla="*/ 218 w 256"/>
                <a:gd name="T21" fmla="*/ 101 h 310"/>
                <a:gd name="T22" fmla="*/ 220 w 256"/>
                <a:gd name="T23" fmla="*/ 121 h 310"/>
                <a:gd name="T24" fmla="*/ 205 w 256"/>
                <a:gd name="T25" fmla="*/ 133 h 310"/>
                <a:gd name="T26" fmla="*/ 200 w 256"/>
                <a:gd name="T27" fmla="*/ 151 h 310"/>
                <a:gd name="T28" fmla="*/ 190 w 256"/>
                <a:gd name="T29" fmla="*/ 171 h 310"/>
                <a:gd name="T30" fmla="*/ 168 w 256"/>
                <a:gd name="T31" fmla="*/ 166 h 310"/>
                <a:gd name="T32" fmla="*/ 160 w 256"/>
                <a:gd name="T33" fmla="*/ 184 h 310"/>
                <a:gd name="T34" fmla="*/ 136 w 256"/>
                <a:gd name="T35" fmla="*/ 193 h 310"/>
                <a:gd name="T36" fmla="*/ 128 w 256"/>
                <a:gd name="T37" fmla="*/ 218 h 310"/>
                <a:gd name="T38" fmla="*/ 116 w 256"/>
                <a:gd name="T39" fmla="*/ 239 h 310"/>
                <a:gd name="T40" fmla="*/ 128 w 256"/>
                <a:gd name="T41" fmla="*/ 275 h 310"/>
                <a:gd name="T42" fmla="*/ 110 w 256"/>
                <a:gd name="T43" fmla="*/ 285 h 310"/>
                <a:gd name="T44" fmla="*/ 88 w 256"/>
                <a:gd name="T45" fmla="*/ 279 h 310"/>
                <a:gd name="T46" fmla="*/ 69 w 256"/>
                <a:gd name="T47" fmla="*/ 273 h 310"/>
                <a:gd name="T48" fmla="*/ 57 w 256"/>
                <a:gd name="T49" fmla="*/ 276 h 310"/>
                <a:gd name="T50" fmla="*/ 56 w 256"/>
                <a:gd name="T51" fmla="*/ 302 h 310"/>
                <a:gd name="T52" fmla="*/ 37 w 256"/>
                <a:gd name="T53" fmla="*/ 310 h 310"/>
                <a:gd name="T54" fmla="*/ 6 w 256"/>
                <a:gd name="T55" fmla="*/ 276 h 310"/>
                <a:gd name="T56" fmla="*/ 12 w 256"/>
                <a:gd name="T57" fmla="*/ 244 h 310"/>
                <a:gd name="T58" fmla="*/ 6 w 256"/>
                <a:gd name="T59" fmla="*/ 227 h 310"/>
                <a:gd name="T60" fmla="*/ 0 w 256"/>
                <a:gd name="T61" fmla="*/ 213 h 310"/>
                <a:gd name="T62" fmla="*/ 1 w 256"/>
                <a:gd name="T63" fmla="*/ 204 h 310"/>
                <a:gd name="T64" fmla="*/ 1 w 256"/>
                <a:gd name="T65" fmla="*/ 201 h 310"/>
                <a:gd name="T66" fmla="*/ 25 w 256"/>
                <a:gd name="T67" fmla="*/ 204 h 310"/>
                <a:gd name="T68" fmla="*/ 23 w 256"/>
                <a:gd name="T69" fmla="*/ 187 h 310"/>
                <a:gd name="T70" fmla="*/ 20 w 256"/>
                <a:gd name="T71" fmla="*/ 171 h 310"/>
                <a:gd name="T72" fmla="*/ 23 w 256"/>
                <a:gd name="T73" fmla="*/ 154 h 310"/>
                <a:gd name="T74" fmla="*/ 43 w 256"/>
                <a:gd name="T75" fmla="*/ 147 h 310"/>
                <a:gd name="T76" fmla="*/ 38 w 256"/>
                <a:gd name="T77" fmla="*/ 131 h 310"/>
                <a:gd name="T78" fmla="*/ 31 w 256"/>
                <a:gd name="T79" fmla="*/ 129 h 310"/>
                <a:gd name="T80" fmla="*/ 41 w 256"/>
                <a:gd name="T81" fmla="*/ 106 h 310"/>
                <a:gd name="T82" fmla="*/ 46 w 256"/>
                <a:gd name="T83" fmla="*/ 95 h 310"/>
                <a:gd name="T84" fmla="*/ 34 w 256"/>
                <a:gd name="T85" fmla="*/ 93 h 310"/>
                <a:gd name="T86" fmla="*/ 37 w 256"/>
                <a:gd name="T87" fmla="*/ 73 h 310"/>
                <a:gd name="T88" fmla="*/ 28 w 256"/>
                <a:gd name="T89" fmla="*/ 64 h 310"/>
                <a:gd name="T90" fmla="*/ 41 w 256"/>
                <a:gd name="T91" fmla="*/ 50 h 310"/>
                <a:gd name="T92" fmla="*/ 68 w 256"/>
                <a:gd name="T93" fmla="*/ 44 h 310"/>
                <a:gd name="T94" fmla="*/ 73 w 256"/>
                <a:gd name="T95" fmla="*/ 36 h 310"/>
                <a:gd name="T96" fmla="*/ 81 w 256"/>
                <a:gd name="T97" fmla="*/ 7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6" h="310">
                  <a:moveTo>
                    <a:pt x="80" y="2"/>
                  </a:moveTo>
                  <a:lnTo>
                    <a:pt x="85" y="0"/>
                  </a:lnTo>
                  <a:lnTo>
                    <a:pt x="94" y="4"/>
                  </a:lnTo>
                  <a:lnTo>
                    <a:pt x="95" y="28"/>
                  </a:lnTo>
                  <a:lnTo>
                    <a:pt x="103" y="26"/>
                  </a:lnTo>
                  <a:lnTo>
                    <a:pt x="124" y="32"/>
                  </a:lnTo>
                  <a:lnTo>
                    <a:pt x="135" y="31"/>
                  </a:lnTo>
                  <a:lnTo>
                    <a:pt x="142" y="51"/>
                  </a:lnTo>
                  <a:lnTo>
                    <a:pt x="171" y="34"/>
                  </a:lnTo>
                  <a:lnTo>
                    <a:pt x="179" y="41"/>
                  </a:lnTo>
                  <a:lnTo>
                    <a:pt x="189" y="34"/>
                  </a:lnTo>
                  <a:lnTo>
                    <a:pt x="197" y="39"/>
                  </a:lnTo>
                  <a:lnTo>
                    <a:pt x="201" y="57"/>
                  </a:lnTo>
                  <a:lnTo>
                    <a:pt x="206" y="53"/>
                  </a:lnTo>
                  <a:lnTo>
                    <a:pt x="209" y="72"/>
                  </a:lnTo>
                  <a:lnTo>
                    <a:pt x="212" y="66"/>
                  </a:lnTo>
                  <a:lnTo>
                    <a:pt x="218" y="66"/>
                  </a:lnTo>
                  <a:lnTo>
                    <a:pt x="246" y="49"/>
                  </a:lnTo>
                  <a:lnTo>
                    <a:pt x="246" y="49"/>
                  </a:lnTo>
                  <a:lnTo>
                    <a:pt x="254" y="62"/>
                  </a:lnTo>
                  <a:lnTo>
                    <a:pt x="256" y="78"/>
                  </a:lnTo>
                  <a:lnTo>
                    <a:pt x="218" y="101"/>
                  </a:lnTo>
                  <a:lnTo>
                    <a:pt x="222" y="110"/>
                  </a:lnTo>
                  <a:lnTo>
                    <a:pt x="220" y="121"/>
                  </a:lnTo>
                  <a:lnTo>
                    <a:pt x="220" y="121"/>
                  </a:lnTo>
                  <a:lnTo>
                    <a:pt x="205" y="133"/>
                  </a:lnTo>
                  <a:lnTo>
                    <a:pt x="197" y="135"/>
                  </a:lnTo>
                  <a:lnTo>
                    <a:pt x="200" y="151"/>
                  </a:lnTo>
                  <a:lnTo>
                    <a:pt x="193" y="154"/>
                  </a:lnTo>
                  <a:lnTo>
                    <a:pt x="190" y="171"/>
                  </a:lnTo>
                  <a:lnTo>
                    <a:pt x="176" y="177"/>
                  </a:lnTo>
                  <a:lnTo>
                    <a:pt x="168" y="166"/>
                  </a:lnTo>
                  <a:lnTo>
                    <a:pt x="160" y="172"/>
                  </a:lnTo>
                  <a:lnTo>
                    <a:pt x="160" y="184"/>
                  </a:lnTo>
                  <a:lnTo>
                    <a:pt x="142" y="196"/>
                  </a:lnTo>
                  <a:lnTo>
                    <a:pt x="136" y="193"/>
                  </a:lnTo>
                  <a:lnTo>
                    <a:pt x="127" y="200"/>
                  </a:lnTo>
                  <a:lnTo>
                    <a:pt x="128" y="218"/>
                  </a:lnTo>
                  <a:lnTo>
                    <a:pt x="118" y="229"/>
                  </a:lnTo>
                  <a:lnTo>
                    <a:pt x="116" y="239"/>
                  </a:lnTo>
                  <a:lnTo>
                    <a:pt x="128" y="251"/>
                  </a:lnTo>
                  <a:lnTo>
                    <a:pt x="128" y="275"/>
                  </a:lnTo>
                  <a:lnTo>
                    <a:pt x="128" y="275"/>
                  </a:lnTo>
                  <a:lnTo>
                    <a:pt x="110" y="285"/>
                  </a:lnTo>
                  <a:lnTo>
                    <a:pt x="102" y="276"/>
                  </a:lnTo>
                  <a:lnTo>
                    <a:pt x="88" y="279"/>
                  </a:lnTo>
                  <a:lnTo>
                    <a:pt x="81" y="272"/>
                  </a:lnTo>
                  <a:lnTo>
                    <a:pt x="69" y="273"/>
                  </a:lnTo>
                  <a:lnTo>
                    <a:pt x="65" y="270"/>
                  </a:lnTo>
                  <a:lnTo>
                    <a:pt x="57" y="276"/>
                  </a:lnTo>
                  <a:lnTo>
                    <a:pt x="53" y="289"/>
                  </a:lnTo>
                  <a:lnTo>
                    <a:pt x="56" y="302"/>
                  </a:lnTo>
                  <a:lnTo>
                    <a:pt x="37" y="310"/>
                  </a:lnTo>
                  <a:lnTo>
                    <a:pt x="37" y="310"/>
                  </a:lnTo>
                  <a:lnTo>
                    <a:pt x="15" y="300"/>
                  </a:lnTo>
                  <a:lnTo>
                    <a:pt x="6" y="276"/>
                  </a:lnTo>
                  <a:lnTo>
                    <a:pt x="5" y="262"/>
                  </a:lnTo>
                  <a:lnTo>
                    <a:pt x="12" y="244"/>
                  </a:lnTo>
                  <a:lnTo>
                    <a:pt x="12" y="230"/>
                  </a:lnTo>
                  <a:lnTo>
                    <a:pt x="6" y="227"/>
                  </a:lnTo>
                  <a:lnTo>
                    <a:pt x="6" y="227"/>
                  </a:lnTo>
                  <a:lnTo>
                    <a:pt x="0" y="213"/>
                  </a:lnTo>
                  <a:lnTo>
                    <a:pt x="1" y="204"/>
                  </a:lnTo>
                  <a:lnTo>
                    <a:pt x="1" y="204"/>
                  </a:lnTo>
                  <a:lnTo>
                    <a:pt x="1" y="201"/>
                  </a:lnTo>
                  <a:lnTo>
                    <a:pt x="1" y="201"/>
                  </a:lnTo>
                  <a:lnTo>
                    <a:pt x="14" y="205"/>
                  </a:lnTo>
                  <a:lnTo>
                    <a:pt x="25" y="204"/>
                  </a:lnTo>
                  <a:lnTo>
                    <a:pt x="27" y="189"/>
                  </a:lnTo>
                  <a:lnTo>
                    <a:pt x="23" y="187"/>
                  </a:lnTo>
                  <a:lnTo>
                    <a:pt x="24" y="176"/>
                  </a:lnTo>
                  <a:lnTo>
                    <a:pt x="20" y="171"/>
                  </a:lnTo>
                  <a:lnTo>
                    <a:pt x="19" y="160"/>
                  </a:lnTo>
                  <a:lnTo>
                    <a:pt x="23" y="154"/>
                  </a:lnTo>
                  <a:lnTo>
                    <a:pt x="23" y="154"/>
                  </a:lnTo>
                  <a:lnTo>
                    <a:pt x="43" y="147"/>
                  </a:lnTo>
                  <a:lnTo>
                    <a:pt x="37" y="137"/>
                  </a:lnTo>
                  <a:lnTo>
                    <a:pt x="38" y="131"/>
                  </a:lnTo>
                  <a:lnTo>
                    <a:pt x="35" y="132"/>
                  </a:lnTo>
                  <a:lnTo>
                    <a:pt x="31" y="129"/>
                  </a:lnTo>
                  <a:lnTo>
                    <a:pt x="39" y="126"/>
                  </a:lnTo>
                  <a:lnTo>
                    <a:pt x="41" y="106"/>
                  </a:lnTo>
                  <a:lnTo>
                    <a:pt x="50" y="99"/>
                  </a:lnTo>
                  <a:lnTo>
                    <a:pt x="46" y="95"/>
                  </a:lnTo>
                  <a:lnTo>
                    <a:pt x="34" y="93"/>
                  </a:lnTo>
                  <a:lnTo>
                    <a:pt x="34" y="93"/>
                  </a:lnTo>
                  <a:lnTo>
                    <a:pt x="32" y="79"/>
                  </a:lnTo>
                  <a:lnTo>
                    <a:pt x="37" y="73"/>
                  </a:lnTo>
                  <a:lnTo>
                    <a:pt x="33" y="65"/>
                  </a:lnTo>
                  <a:lnTo>
                    <a:pt x="28" y="64"/>
                  </a:lnTo>
                  <a:lnTo>
                    <a:pt x="38" y="57"/>
                  </a:lnTo>
                  <a:lnTo>
                    <a:pt x="41" y="50"/>
                  </a:lnTo>
                  <a:lnTo>
                    <a:pt x="48" y="54"/>
                  </a:lnTo>
                  <a:lnTo>
                    <a:pt x="68" y="44"/>
                  </a:lnTo>
                  <a:lnTo>
                    <a:pt x="67" y="36"/>
                  </a:lnTo>
                  <a:lnTo>
                    <a:pt x="73" y="36"/>
                  </a:lnTo>
                  <a:lnTo>
                    <a:pt x="72" y="20"/>
                  </a:lnTo>
                  <a:lnTo>
                    <a:pt x="81" y="7"/>
                  </a:lnTo>
                  <a:lnTo>
                    <a:pt x="80"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5" name="Freeform 27">
              <a:extLst>
                <a:ext uri="{FF2B5EF4-FFF2-40B4-BE49-F238E27FC236}">
                  <a16:creationId xmlns:a16="http://schemas.microsoft.com/office/drawing/2014/main" id="{A730E333-1FD7-4797-B327-3F7E340B8385}"/>
                </a:ext>
              </a:extLst>
            </p:cNvPr>
            <p:cNvSpPr>
              <a:spLocks noEditPoints="1"/>
            </p:cNvSpPr>
            <p:nvPr/>
          </p:nvSpPr>
          <p:spPr bwMode="auto">
            <a:xfrm>
              <a:off x="4827588" y="3254376"/>
              <a:ext cx="863600" cy="841375"/>
            </a:xfrm>
            <a:custGeom>
              <a:avLst/>
              <a:gdLst>
                <a:gd name="T0" fmla="*/ 239 w 544"/>
                <a:gd name="T1" fmla="*/ 69 h 530"/>
                <a:gd name="T2" fmla="*/ 301 w 544"/>
                <a:gd name="T3" fmla="*/ 33 h 530"/>
                <a:gd name="T4" fmla="*/ 329 w 544"/>
                <a:gd name="T5" fmla="*/ 88 h 530"/>
                <a:gd name="T6" fmla="*/ 327 w 544"/>
                <a:gd name="T7" fmla="*/ 131 h 530"/>
                <a:gd name="T8" fmla="*/ 365 w 544"/>
                <a:gd name="T9" fmla="*/ 132 h 530"/>
                <a:gd name="T10" fmla="*/ 393 w 544"/>
                <a:gd name="T11" fmla="*/ 117 h 530"/>
                <a:gd name="T12" fmla="*/ 398 w 544"/>
                <a:gd name="T13" fmla="*/ 89 h 530"/>
                <a:gd name="T14" fmla="*/ 369 w 544"/>
                <a:gd name="T15" fmla="*/ 51 h 530"/>
                <a:gd name="T16" fmla="*/ 396 w 544"/>
                <a:gd name="T17" fmla="*/ 62 h 530"/>
                <a:gd name="T18" fmla="*/ 421 w 544"/>
                <a:gd name="T19" fmla="*/ 70 h 530"/>
                <a:gd name="T20" fmla="*/ 422 w 544"/>
                <a:gd name="T21" fmla="*/ 99 h 530"/>
                <a:gd name="T22" fmla="*/ 414 w 544"/>
                <a:gd name="T23" fmla="*/ 123 h 530"/>
                <a:gd name="T24" fmla="*/ 387 w 544"/>
                <a:gd name="T25" fmla="*/ 153 h 530"/>
                <a:gd name="T26" fmla="*/ 381 w 544"/>
                <a:gd name="T27" fmla="*/ 187 h 530"/>
                <a:gd name="T28" fmla="*/ 362 w 544"/>
                <a:gd name="T29" fmla="*/ 220 h 530"/>
                <a:gd name="T30" fmla="*/ 335 w 544"/>
                <a:gd name="T31" fmla="*/ 272 h 530"/>
                <a:gd name="T32" fmla="*/ 367 w 544"/>
                <a:gd name="T33" fmla="*/ 270 h 530"/>
                <a:gd name="T34" fmla="*/ 376 w 544"/>
                <a:gd name="T35" fmla="*/ 282 h 530"/>
                <a:gd name="T36" fmla="*/ 381 w 544"/>
                <a:gd name="T37" fmla="*/ 283 h 530"/>
                <a:gd name="T38" fmla="*/ 342 w 544"/>
                <a:gd name="T39" fmla="*/ 306 h 530"/>
                <a:gd name="T40" fmla="*/ 388 w 544"/>
                <a:gd name="T41" fmla="*/ 314 h 530"/>
                <a:gd name="T42" fmla="*/ 420 w 544"/>
                <a:gd name="T43" fmla="*/ 350 h 530"/>
                <a:gd name="T44" fmla="*/ 457 w 544"/>
                <a:gd name="T45" fmla="*/ 332 h 530"/>
                <a:gd name="T46" fmla="*/ 518 w 544"/>
                <a:gd name="T47" fmla="*/ 293 h 530"/>
                <a:gd name="T48" fmla="*/ 541 w 544"/>
                <a:gd name="T49" fmla="*/ 324 h 530"/>
                <a:gd name="T50" fmla="*/ 531 w 544"/>
                <a:gd name="T51" fmla="*/ 362 h 530"/>
                <a:gd name="T52" fmla="*/ 525 w 544"/>
                <a:gd name="T53" fmla="*/ 404 h 530"/>
                <a:gd name="T54" fmla="*/ 531 w 544"/>
                <a:gd name="T55" fmla="*/ 437 h 530"/>
                <a:gd name="T56" fmla="*/ 511 w 544"/>
                <a:gd name="T57" fmla="*/ 477 h 530"/>
                <a:gd name="T58" fmla="*/ 444 w 544"/>
                <a:gd name="T59" fmla="*/ 530 h 530"/>
                <a:gd name="T60" fmla="*/ 400 w 544"/>
                <a:gd name="T61" fmla="*/ 458 h 530"/>
                <a:gd name="T62" fmla="*/ 377 w 544"/>
                <a:gd name="T63" fmla="*/ 405 h 530"/>
                <a:gd name="T64" fmla="*/ 166 w 544"/>
                <a:gd name="T65" fmla="*/ 379 h 530"/>
                <a:gd name="T66" fmla="*/ 49 w 544"/>
                <a:gd name="T67" fmla="*/ 418 h 530"/>
                <a:gd name="T68" fmla="*/ 71 w 544"/>
                <a:gd name="T69" fmla="*/ 448 h 530"/>
                <a:gd name="T70" fmla="*/ 48 w 544"/>
                <a:gd name="T71" fmla="*/ 412 h 530"/>
                <a:gd name="T72" fmla="*/ 9 w 544"/>
                <a:gd name="T73" fmla="*/ 361 h 530"/>
                <a:gd name="T74" fmla="*/ 37 w 544"/>
                <a:gd name="T75" fmla="*/ 304 h 530"/>
                <a:gd name="T76" fmla="*/ 132 w 544"/>
                <a:gd name="T77" fmla="*/ 182 h 530"/>
                <a:gd name="T78" fmla="*/ 172 w 544"/>
                <a:gd name="T79" fmla="*/ 149 h 530"/>
                <a:gd name="T80" fmla="*/ 173 w 544"/>
                <a:gd name="T81" fmla="*/ 103 h 530"/>
                <a:gd name="T82" fmla="*/ 333 w 544"/>
                <a:gd name="T83" fmla="*/ 172 h 530"/>
                <a:gd name="T84" fmla="*/ 369 w 544"/>
                <a:gd name="T85" fmla="*/ 172 h 530"/>
                <a:gd name="T86" fmla="*/ 364 w 544"/>
                <a:gd name="T87" fmla="*/ 145 h 530"/>
                <a:gd name="T88" fmla="*/ 360 w 544"/>
                <a:gd name="T89" fmla="*/ 141 h 530"/>
                <a:gd name="T90" fmla="*/ 327 w 544"/>
                <a:gd name="T91" fmla="*/ 158 h 530"/>
                <a:gd name="T92" fmla="*/ 325 w 544"/>
                <a:gd name="T93" fmla="*/ 177 h 530"/>
                <a:gd name="T94" fmla="*/ 54 w 544"/>
                <a:gd name="T95" fmla="*/ 427 h 530"/>
                <a:gd name="T96" fmla="*/ 51 w 544"/>
                <a:gd name="T97" fmla="*/ 423 h 530"/>
                <a:gd name="T98" fmla="*/ 456 w 544"/>
                <a:gd name="T99" fmla="*/ 32 h 530"/>
                <a:gd name="T100" fmla="*/ 458 w 544"/>
                <a:gd name="T101" fmla="*/ 69 h 530"/>
                <a:gd name="T102" fmla="*/ 443 w 544"/>
                <a:gd name="T103" fmla="*/ 80 h 530"/>
                <a:gd name="T104" fmla="*/ 427 w 544"/>
                <a:gd name="T105" fmla="*/ 72 h 530"/>
                <a:gd name="T106" fmla="*/ 397 w 544"/>
                <a:gd name="T107" fmla="*/ 23 h 530"/>
                <a:gd name="T108" fmla="*/ 452 w 544"/>
                <a:gd name="T109" fmla="*/ 6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4" h="530">
                  <a:moveTo>
                    <a:pt x="181" y="90"/>
                  </a:moveTo>
                  <a:lnTo>
                    <a:pt x="192" y="93"/>
                  </a:lnTo>
                  <a:lnTo>
                    <a:pt x="211" y="87"/>
                  </a:lnTo>
                  <a:lnTo>
                    <a:pt x="239" y="69"/>
                  </a:lnTo>
                  <a:lnTo>
                    <a:pt x="239" y="69"/>
                  </a:lnTo>
                  <a:lnTo>
                    <a:pt x="245" y="69"/>
                  </a:lnTo>
                  <a:lnTo>
                    <a:pt x="245" y="69"/>
                  </a:lnTo>
                  <a:lnTo>
                    <a:pt x="259" y="66"/>
                  </a:lnTo>
                  <a:lnTo>
                    <a:pt x="268" y="51"/>
                  </a:lnTo>
                  <a:lnTo>
                    <a:pt x="301" y="33"/>
                  </a:lnTo>
                  <a:lnTo>
                    <a:pt x="300" y="53"/>
                  </a:lnTo>
                  <a:lnTo>
                    <a:pt x="310" y="61"/>
                  </a:lnTo>
                  <a:lnTo>
                    <a:pt x="307" y="78"/>
                  </a:lnTo>
                  <a:lnTo>
                    <a:pt x="318" y="77"/>
                  </a:lnTo>
                  <a:lnTo>
                    <a:pt x="329" y="88"/>
                  </a:lnTo>
                  <a:lnTo>
                    <a:pt x="329" y="88"/>
                  </a:lnTo>
                  <a:lnTo>
                    <a:pt x="311" y="105"/>
                  </a:lnTo>
                  <a:lnTo>
                    <a:pt x="328" y="124"/>
                  </a:lnTo>
                  <a:lnTo>
                    <a:pt x="331" y="122"/>
                  </a:lnTo>
                  <a:lnTo>
                    <a:pt x="327" y="131"/>
                  </a:lnTo>
                  <a:lnTo>
                    <a:pt x="329" y="128"/>
                  </a:lnTo>
                  <a:lnTo>
                    <a:pt x="337" y="135"/>
                  </a:lnTo>
                  <a:lnTo>
                    <a:pt x="340" y="134"/>
                  </a:lnTo>
                  <a:lnTo>
                    <a:pt x="349" y="142"/>
                  </a:lnTo>
                  <a:lnTo>
                    <a:pt x="365" y="132"/>
                  </a:lnTo>
                  <a:lnTo>
                    <a:pt x="374" y="140"/>
                  </a:lnTo>
                  <a:lnTo>
                    <a:pt x="388" y="135"/>
                  </a:lnTo>
                  <a:lnTo>
                    <a:pt x="389" y="138"/>
                  </a:lnTo>
                  <a:lnTo>
                    <a:pt x="398" y="121"/>
                  </a:lnTo>
                  <a:lnTo>
                    <a:pt x="393" y="117"/>
                  </a:lnTo>
                  <a:lnTo>
                    <a:pt x="389" y="122"/>
                  </a:lnTo>
                  <a:lnTo>
                    <a:pt x="386" y="120"/>
                  </a:lnTo>
                  <a:lnTo>
                    <a:pt x="389" y="116"/>
                  </a:lnTo>
                  <a:lnTo>
                    <a:pt x="386" y="107"/>
                  </a:lnTo>
                  <a:lnTo>
                    <a:pt x="398" y="89"/>
                  </a:lnTo>
                  <a:lnTo>
                    <a:pt x="390" y="80"/>
                  </a:lnTo>
                  <a:lnTo>
                    <a:pt x="381" y="83"/>
                  </a:lnTo>
                  <a:lnTo>
                    <a:pt x="394" y="77"/>
                  </a:lnTo>
                  <a:lnTo>
                    <a:pt x="382" y="69"/>
                  </a:lnTo>
                  <a:lnTo>
                    <a:pt x="369" y="51"/>
                  </a:lnTo>
                  <a:lnTo>
                    <a:pt x="369" y="51"/>
                  </a:lnTo>
                  <a:lnTo>
                    <a:pt x="382" y="41"/>
                  </a:lnTo>
                  <a:lnTo>
                    <a:pt x="382" y="41"/>
                  </a:lnTo>
                  <a:lnTo>
                    <a:pt x="398" y="58"/>
                  </a:lnTo>
                  <a:lnTo>
                    <a:pt x="396" y="62"/>
                  </a:lnTo>
                  <a:lnTo>
                    <a:pt x="402" y="65"/>
                  </a:lnTo>
                  <a:lnTo>
                    <a:pt x="414" y="80"/>
                  </a:lnTo>
                  <a:lnTo>
                    <a:pt x="411" y="70"/>
                  </a:lnTo>
                  <a:lnTo>
                    <a:pt x="418" y="66"/>
                  </a:lnTo>
                  <a:lnTo>
                    <a:pt x="421" y="70"/>
                  </a:lnTo>
                  <a:lnTo>
                    <a:pt x="425" y="76"/>
                  </a:lnTo>
                  <a:lnTo>
                    <a:pt x="418" y="89"/>
                  </a:lnTo>
                  <a:lnTo>
                    <a:pt x="419" y="94"/>
                  </a:lnTo>
                  <a:lnTo>
                    <a:pt x="425" y="91"/>
                  </a:lnTo>
                  <a:lnTo>
                    <a:pt x="422" y="99"/>
                  </a:lnTo>
                  <a:lnTo>
                    <a:pt x="426" y="102"/>
                  </a:lnTo>
                  <a:lnTo>
                    <a:pt x="423" y="110"/>
                  </a:lnTo>
                  <a:lnTo>
                    <a:pt x="413" y="106"/>
                  </a:lnTo>
                  <a:lnTo>
                    <a:pt x="410" y="115"/>
                  </a:lnTo>
                  <a:lnTo>
                    <a:pt x="414" y="123"/>
                  </a:lnTo>
                  <a:lnTo>
                    <a:pt x="410" y="133"/>
                  </a:lnTo>
                  <a:lnTo>
                    <a:pt x="403" y="135"/>
                  </a:lnTo>
                  <a:lnTo>
                    <a:pt x="393" y="151"/>
                  </a:lnTo>
                  <a:lnTo>
                    <a:pt x="390" y="149"/>
                  </a:lnTo>
                  <a:lnTo>
                    <a:pt x="387" y="153"/>
                  </a:lnTo>
                  <a:lnTo>
                    <a:pt x="393" y="157"/>
                  </a:lnTo>
                  <a:lnTo>
                    <a:pt x="398" y="155"/>
                  </a:lnTo>
                  <a:lnTo>
                    <a:pt x="402" y="162"/>
                  </a:lnTo>
                  <a:lnTo>
                    <a:pt x="399" y="169"/>
                  </a:lnTo>
                  <a:lnTo>
                    <a:pt x="381" y="187"/>
                  </a:lnTo>
                  <a:lnTo>
                    <a:pt x="380" y="193"/>
                  </a:lnTo>
                  <a:lnTo>
                    <a:pt x="367" y="203"/>
                  </a:lnTo>
                  <a:lnTo>
                    <a:pt x="371" y="208"/>
                  </a:lnTo>
                  <a:lnTo>
                    <a:pt x="369" y="217"/>
                  </a:lnTo>
                  <a:lnTo>
                    <a:pt x="362" y="220"/>
                  </a:lnTo>
                  <a:lnTo>
                    <a:pt x="353" y="216"/>
                  </a:lnTo>
                  <a:lnTo>
                    <a:pt x="346" y="225"/>
                  </a:lnTo>
                  <a:lnTo>
                    <a:pt x="337" y="224"/>
                  </a:lnTo>
                  <a:lnTo>
                    <a:pt x="340" y="251"/>
                  </a:lnTo>
                  <a:lnTo>
                    <a:pt x="335" y="272"/>
                  </a:lnTo>
                  <a:lnTo>
                    <a:pt x="344" y="271"/>
                  </a:lnTo>
                  <a:lnTo>
                    <a:pt x="344" y="266"/>
                  </a:lnTo>
                  <a:lnTo>
                    <a:pt x="353" y="272"/>
                  </a:lnTo>
                  <a:lnTo>
                    <a:pt x="359" y="267"/>
                  </a:lnTo>
                  <a:lnTo>
                    <a:pt x="367" y="270"/>
                  </a:lnTo>
                  <a:lnTo>
                    <a:pt x="367" y="270"/>
                  </a:lnTo>
                  <a:lnTo>
                    <a:pt x="368" y="271"/>
                  </a:lnTo>
                  <a:lnTo>
                    <a:pt x="368" y="271"/>
                  </a:lnTo>
                  <a:lnTo>
                    <a:pt x="372" y="280"/>
                  </a:lnTo>
                  <a:lnTo>
                    <a:pt x="376" y="282"/>
                  </a:lnTo>
                  <a:lnTo>
                    <a:pt x="382" y="276"/>
                  </a:lnTo>
                  <a:lnTo>
                    <a:pt x="385" y="283"/>
                  </a:lnTo>
                  <a:lnTo>
                    <a:pt x="385" y="283"/>
                  </a:lnTo>
                  <a:lnTo>
                    <a:pt x="381" y="283"/>
                  </a:lnTo>
                  <a:lnTo>
                    <a:pt x="381" y="283"/>
                  </a:lnTo>
                  <a:lnTo>
                    <a:pt x="366" y="303"/>
                  </a:lnTo>
                  <a:lnTo>
                    <a:pt x="363" y="296"/>
                  </a:lnTo>
                  <a:lnTo>
                    <a:pt x="351" y="298"/>
                  </a:lnTo>
                  <a:lnTo>
                    <a:pt x="349" y="294"/>
                  </a:lnTo>
                  <a:lnTo>
                    <a:pt x="342" y="306"/>
                  </a:lnTo>
                  <a:lnTo>
                    <a:pt x="359" y="327"/>
                  </a:lnTo>
                  <a:lnTo>
                    <a:pt x="366" y="327"/>
                  </a:lnTo>
                  <a:lnTo>
                    <a:pt x="382" y="310"/>
                  </a:lnTo>
                  <a:lnTo>
                    <a:pt x="381" y="318"/>
                  </a:lnTo>
                  <a:lnTo>
                    <a:pt x="388" y="314"/>
                  </a:lnTo>
                  <a:lnTo>
                    <a:pt x="399" y="322"/>
                  </a:lnTo>
                  <a:lnTo>
                    <a:pt x="408" y="322"/>
                  </a:lnTo>
                  <a:lnTo>
                    <a:pt x="416" y="329"/>
                  </a:lnTo>
                  <a:lnTo>
                    <a:pt x="420" y="340"/>
                  </a:lnTo>
                  <a:lnTo>
                    <a:pt x="420" y="350"/>
                  </a:lnTo>
                  <a:lnTo>
                    <a:pt x="426" y="358"/>
                  </a:lnTo>
                  <a:lnTo>
                    <a:pt x="422" y="364"/>
                  </a:lnTo>
                  <a:lnTo>
                    <a:pt x="437" y="358"/>
                  </a:lnTo>
                  <a:lnTo>
                    <a:pt x="439" y="350"/>
                  </a:lnTo>
                  <a:lnTo>
                    <a:pt x="457" y="332"/>
                  </a:lnTo>
                  <a:lnTo>
                    <a:pt x="475" y="332"/>
                  </a:lnTo>
                  <a:lnTo>
                    <a:pt x="486" y="325"/>
                  </a:lnTo>
                  <a:lnTo>
                    <a:pt x="497" y="304"/>
                  </a:lnTo>
                  <a:lnTo>
                    <a:pt x="504" y="304"/>
                  </a:lnTo>
                  <a:lnTo>
                    <a:pt x="518" y="293"/>
                  </a:lnTo>
                  <a:lnTo>
                    <a:pt x="525" y="302"/>
                  </a:lnTo>
                  <a:lnTo>
                    <a:pt x="538" y="288"/>
                  </a:lnTo>
                  <a:lnTo>
                    <a:pt x="538" y="288"/>
                  </a:lnTo>
                  <a:lnTo>
                    <a:pt x="544" y="312"/>
                  </a:lnTo>
                  <a:lnTo>
                    <a:pt x="541" y="324"/>
                  </a:lnTo>
                  <a:lnTo>
                    <a:pt x="536" y="327"/>
                  </a:lnTo>
                  <a:lnTo>
                    <a:pt x="538" y="331"/>
                  </a:lnTo>
                  <a:lnTo>
                    <a:pt x="532" y="333"/>
                  </a:lnTo>
                  <a:lnTo>
                    <a:pt x="536" y="354"/>
                  </a:lnTo>
                  <a:lnTo>
                    <a:pt x="531" y="362"/>
                  </a:lnTo>
                  <a:lnTo>
                    <a:pt x="518" y="363"/>
                  </a:lnTo>
                  <a:lnTo>
                    <a:pt x="517" y="367"/>
                  </a:lnTo>
                  <a:lnTo>
                    <a:pt x="525" y="379"/>
                  </a:lnTo>
                  <a:lnTo>
                    <a:pt x="518" y="404"/>
                  </a:lnTo>
                  <a:lnTo>
                    <a:pt x="525" y="404"/>
                  </a:lnTo>
                  <a:lnTo>
                    <a:pt x="528" y="415"/>
                  </a:lnTo>
                  <a:lnTo>
                    <a:pt x="534" y="416"/>
                  </a:lnTo>
                  <a:lnTo>
                    <a:pt x="530" y="418"/>
                  </a:lnTo>
                  <a:lnTo>
                    <a:pt x="531" y="437"/>
                  </a:lnTo>
                  <a:lnTo>
                    <a:pt x="531" y="437"/>
                  </a:lnTo>
                  <a:lnTo>
                    <a:pt x="516" y="453"/>
                  </a:lnTo>
                  <a:lnTo>
                    <a:pt x="520" y="463"/>
                  </a:lnTo>
                  <a:lnTo>
                    <a:pt x="515" y="467"/>
                  </a:lnTo>
                  <a:lnTo>
                    <a:pt x="516" y="475"/>
                  </a:lnTo>
                  <a:lnTo>
                    <a:pt x="511" y="477"/>
                  </a:lnTo>
                  <a:lnTo>
                    <a:pt x="494" y="497"/>
                  </a:lnTo>
                  <a:lnTo>
                    <a:pt x="486" y="498"/>
                  </a:lnTo>
                  <a:lnTo>
                    <a:pt x="485" y="506"/>
                  </a:lnTo>
                  <a:lnTo>
                    <a:pt x="479" y="514"/>
                  </a:lnTo>
                  <a:lnTo>
                    <a:pt x="444" y="530"/>
                  </a:lnTo>
                  <a:lnTo>
                    <a:pt x="435" y="518"/>
                  </a:lnTo>
                  <a:lnTo>
                    <a:pt x="423" y="487"/>
                  </a:lnTo>
                  <a:lnTo>
                    <a:pt x="413" y="476"/>
                  </a:lnTo>
                  <a:lnTo>
                    <a:pt x="410" y="466"/>
                  </a:lnTo>
                  <a:lnTo>
                    <a:pt x="400" y="458"/>
                  </a:lnTo>
                  <a:lnTo>
                    <a:pt x="397" y="436"/>
                  </a:lnTo>
                  <a:lnTo>
                    <a:pt x="391" y="430"/>
                  </a:lnTo>
                  <a:lnTo>
                    <a:pt x="381" y="429"/>
                  </a:lnTo>
                  <a:lnTo>
                    <a:pt x="375" y="420"/>
                  </a:lnTo>
                  <a:lnTo>
                    <a:pt x="377" y="405"/>
                  </a:lnTo>
                  <a:lnTo>
                    <a:pt x="347" y="372"/>
                  </a:lnTo>
                  <a:lnTo>
                    <a:pt x="347" y="372"/>
                  </a:lnTo>
                  <a:lnTo>
                    <a:pt x="284" y="354"/>
                  </a:lnTo>
                  <a:lnTo>
                    <a:pt x="208" y="352"/>
                  </a:lnTo>
                  <a:lnTo>
                    <a:pt x="166" y="379"/>
                  </a:lnTo>
                  <a:lnTo>
                    <a:pt x="88" y="414"/>
                  </a:lnTo>
                  <a:lnTo>
                    <a:pt x="81" y="427"/>
                  </a:lnTo>
                  <a:lnTo>
                    <a:pt x="81" y="427"/>
                  </a:lnTo>
                  <a:lnTo>
                    <a:pt x="54" y="413"/>
                  </a:lnTo>
                  <a:lnTo>
                    <a:pt x="49" y="418"/>
                  </a:lnTo>
                  <a:lnTo>
                    <a:pt x="61" y="428"/>
                  </a:lnTo>
                  <a:lnTo>
                    <a:pt x="77" y="436"/>
                  </a:lnTo>
                  <a:lnTo>
                    <a:pt x="77" y="436"/>
                  </a:lnTo>
                  <a:lnTo>
                    <a:pt x="71" y="448"/>
                  </a:lnTo>
                  <a:lnTo>
                    <a:pt x="71" y="448"/>
                  </a:lnTo>
                  <a:lnTo>
                    <a:pt x="62" y="467"/>
                  </a:lnTo>
                  <a:lnTo>
                    <a:pt x="36" y="454"/>
                  </a:lnTo>
                  <a:lnTo>
                    <a:pt x="28" y="444"/>
                  </a:lnTo>
                  <a:lnTo>
                    <a:pt x="28" y="444"/>
                  </a:lnTo>
                  <a:lnTo>
                    <a:pt x="48" y="412"/>
                  </a:lnTo>
                  <a:lnTo>
                    <a:pt x="44" y="404"/>
                  </a:lnTo>
                  <a:lnTo>
                    <a:pt x="39" y="405"/>
                  </a:lnTo>
                  <a:lnTo>
                    <a:pt x="14" y="384"/>
                  </a:lnTo>
                  <a:lnTo>
                    <a:pt x="0" y="378"/>
                  </a:lnTo>
                  <a:lnTo>
                    <a:pt x="9" y="361"/>
                  </a:lnTo>
                  <a:lnTo>
                    <a:pt x="3" y="349"/>
                  </a:lnTo>
                  <a:lnTo>
                    <a:pt x="15" y="336"/>
                  </a:lnTo>
                  <a:lnTo>
                    <a:pt x="22" y="317"/>
                  </a:lnTo>
                  <a:lnTo>
                    <a:pt x="33" y="303"/>
                  </a:lnTo>
                  <a:lnTo>
                    <a:pt x="37" y="304"/>
                  </a:lnTo>
                  <a:lnTo>
                    <a:pt x="42" y="294"/>
                  </a:lnTo>
                  <a:lnTo>
                    <a:pt x="21" y="273"/>
                  </a:lnTo>
                  <a:lnTo>
                    <a:pt x="52" y="247"/>
                  </a:lnTo>
                  <a:lnTo>
                    <a:pt x="100" y="198"/>
                  </a:lnTo>
                  <a:lnTo>
                    <a:pt x="132" y="182"/>
                  </a:lnTo>
                  <a:lnTo>
                    <a:pt x="140" y="176"/>
                  </a:lnTo>
                  <a:lnTo>
                    <a:pt x="140" y="171"/>
                  </a:lnTo>
                  <a:lnTo>
                    <a:pt x="148" y="169"/>
                  </a:lnTo>
                  <a:lnTo>
                    <a:pt x="151" y="159"/>
                  </a:lnTo>
                  <a:lnTo>
                    <a:pt x="172" y="149"/>
                  </a:lnTo>
                  <a:lnTo>
                    <a:pt x="181" y="132"/>
                  </a:lnTo>
                  <a:lnTo>
                    <a:pt x="170" y="124"/>
                  </a:lnTo>
                  <a:lnTo>
                    <a:pt x="168" y="117"/>
                  </a:lnTo>
                  <a:lnTo>
                    <a:pt x="172" y="114"/>
                  </a:lnTo>
                  <a:lnTo>
                    <a:pt x="173" y="103"/>
                  </a:lnTo>
                  <a:lnTo>
                    <a:pt x="181" y="90"/>
                  </a:lnTo>
                  <a:close/>
                  <a:moveTo>
                    <a:pt x="343" y="166"/>
                  </a:moveTo>
                  <a:lnTo>
                    <a:pt x="343" y="166"/>
                  </a:lnTo>
                  <a:lnTo>
                    <a:pt x="335" y="167"/>
                  </a:lnTo>
                  <a:lnTo>
                    <a:pt x="333" y="172"/>
                  </a:lnTo>
                  <a:lnTo>
                    <a:pt x="342" y="173"/>
                  </a:lnTo>
                  <a:lnTo>
                    <a:pt x="351" y="167"/>
                  </a:lnTo>
                  <a:lnTo>
                    <a:pt x="367" y="174"/>
                  </a:lnTo>
                  <a:lnTo>
                    <a:pt x="367" y="174"/>
                  </a:lnTo>
                  <a:lnTo>
                    <a:pt x="369" y="172"/>
                  </a:lnTo>
                  <a:lnTo>
                    <a:pt x="369" y="172"/>
                  </a:lnTo>
                  <a:lnTo>
                    <a:pt x="375" y="158"/>
                  </a:lnTo>
                  <a:lnTo>
                    <a:pt x="366" y="149"/>
                  </a:lnTo>
                  <a:lnTo>
                    <a:pt x="366" y="149"/>
                  </a:lnTo>
                  <a:lnTo>
                    <a:pt x="364" y="145"/>
                  </a:lnTo>
                  <a:lnTo>
                    <a:pt x="364" y="145"/>
                  </a:lnTo>
                  <a:lnTo>
                    <a:pt x="362" y="141"/>
                  </a:lnTo>
                  <a:lnTo>
                    <a:pt x="362" y="141"/>
                  </a:lnTo>
                  <a:lnTo>
                    <a:pt x="360" y="141"/>
                  </a:lnTo>
                  <a:lnTo>
                    <a:pt x="360" y="141"/>
                  </a:lnTo>
                  <a:lnTo>
                    <a:pt x="346" y="165"/>
                  </a:lnTo>
                  <a:lnTo>
                    <a:pt x="343" y="166"/>
                  </a:lnTo>
                  <a:close/>
                  <a:moveTo>
                    <a:pt x="332" y="159"/>
                  </a:moveTo>
                  <a:lnTo>
                    <a:pt x="327" y="158"/>
                  </a:lnTo>
                  <a:lnTo>
                    <a:pt x="327" y="158"/>
                  </a:lnTo>
                  <a:lnTo>
                    <a:pt x="325" y="157"/>
                  </a:lnTo>
                  <a:lnTo>
                    <a:pt x="325" y="157"/>
                  </a:lnTo>
                  <a:lnTo>
                    <a:pt x="314" y="169"/>
                  </a:lnTo>
                  <a:lnTo>
                    <a:pt x="320" y="179"/>
                  </a:lnTo>
                  <a:lnTo>
                    <a:pt x="325" y="177"/>
                  </a:lnTo>
                  <a:lnTo>
                    <a:pt x="325" y="177"/>
                  </a:lnTo>
                  <a:lnTo>
                    <a:pt x="327" y="173"/>
                  </a:lnTo>
                  <a:lnTo>
                    <a:pt x="332" y="159"/>
                  </a:lnTo>
                  <a:close/>
                  <a:moveTo>
                    <a:pt x="48" y="428"/>
                  </a:moveTo>
                  <a:lnTo>
                    <a:pt x="54" y="427"/>
                  </a:lnTo>
                  <a:lnTo>
                    <a:pt x="54" y="427"/>
                  </a:lnTo>
                  <a:lnTo>
                    <a:pt x="52" y="422"/>
                  </a:lnTo>
                  <a:lnTo>
                    <a:pt x="52" y="422"/>
                  </a:lnTo>
                  <a:lnTo>
                    <a:pt x="51" y="423"/>
                  </a:lnTo>
                  <a:lnTo>
                    <a:pt x="51" y="423"/>
                  </a:lnTo>
                  <a:lnTo>
                    <a:pt x="50" y="424"/>
                  </a:lnTo>
                  <a:lnTo>
                    <a:pt x="48" y="428"/>
                  </a:lnTo>
                  <a:close/>
                  <a:moveTo>
                    <a:pt x="452" y="6"/>
                  </a:moveTo>
                  <a:lnTo>
                    <a:pt x="459" y="11"/>
                  </a:lnTo>
                  <a:lnTo>
                    <a:pt x="456" y="32"/>
                  </a:lnTo>
                  <a:lnTo>
                    <a:pt x="472" y="56"/>
                  </a:lnTo>
                  <a:lnTo>
                    <a:pt x="472" y="56"/>
                  </a:lnTo>
                  <a:lnTo>
                    <a:pt x="468" y="61"/>
                  </a:lnTo>
                  <a:lnTo>
                    <a:pt x="468" y="61"/>
                  </a:lnTo>
                  <a:lnTo>
                    <a:pt x="458" y="69"/>
                  </a:lnTo>
                  <a:lnTo>
                    <a:pt x="462" y="76"/>
                  </a:lnTo>
                  <a:lnTo>
                    <a:pt x="446" y="94"/>
                  </a:lnTo>
                  <a:lnTo>
                    <a:pt x="443" y="91"/>
                  </a:lnTo>
                  <a:lnTo>
                    <a:pt x="448" y="85"/>
                  </a:lnTo>
                  <a:lnTo>
                    <a:pt x="443" y="80"/>
                  </a:lnTo>
                  <a:lnTo>
                    <a:pt x="446" y="76"/>
                  </a:lnTo>
                  <a:lnTo>
                    <a:pt x="437" y="71"/>
                  </a:lnTo>
                  <a:lnTo>
                    <a:pt x="434" y="76"/>
                  </a:lnTo>
                  <a:lnTo>
                    <a:pt x="429" y="75"/>
                  </a:lnTo>
                  <a:lnTo>
                    <a:pt x="427" y="72"/>
                  </a:lnTo>
                  <a:lnTo>
                    <a:pt x="434" y="65"/>
                  </a:lnTo>
                  <a:lnTo>
                    <a:pt x="421" y="52"/>
                  </a:lnTo>
                  <a:lnTo>
                    <a:pt x="423" y="45"/>
                  </a:lnTo>
                  <a:lnTo>
                    <a:pt x="414" y="41"/>
                  </a:lnTo>
                  <a:lnTo>
                    <a:pt x="397" y="23"/>
                  </a:lnTo>
                  <a:lnTo>
                    <a:pt x="397" y="23"/>
                  </a:lnTo>
                  <a:lnTo>
                    <a:pt x="431" y="0"/>
                  </a:lnTo>
                  <a:lnTo>
                    <a:pt x="449" y="5"/>
                  </a:lnTo>
                  <a:lnTo>
                    <a:pt x="449" y="5"/>
                  </a:lnTo>
                  <a:lnTo>
                    <a:pt x="452"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6" name="Freeform 28">
              <a:extLst>
                <a:ext uri="{FF2B5EF4-FFF2-40B4-BE49-F238E27FC236}">
                  <a16:creationId xmlns:a16="http://schemas.microsoft.com/office/drawing/2014/main" id="{3844ECED-ABFE-40B8-80CA-5566A09DF80B}"/>
                </a:ext>
              </a:extLst>
            </p:cNvPr>
            <p:cNvSpPr>
              <a:spLocks/>
            </p:cNvSpPr>
            <p:nvPr/>
          </p:nvSpPr>
          <p:spPr bwMode="auto">
            <a:xfrm>
              <a:off x="5341938" y="3605213"/>
              <a:ext cx="1244600" cy="833438"/>
            </a:xfrm>
            <a:custGeom>
              <a:avLst/>
              <a:gdLst>
                <a:gd name="T0" fmla="*/ 759 w 784"/>
                <a:gd name="T1" fmla="*/ 18 h 525"/>
                <a:gd name="T2" fmla="*/ 762 w 784"/>
                <a:gd name="T3" fmla="*/ 74 h 525"/>
                <a:gd name="T4" fmla="*/ 768 w 784"/>
                <a:gd name="T5" fmla="*/ 106 h 525"/>
                <a:gd name="T6" fmla="*/ 741 w 784"/>
                <a:gd name="T7" fmla="*/ 134 h 525"/>
                <a:gd name="T8" fmla="*/ 704 w 784"/>
                <a:gd name="T9" fmla="*/ 154 h 525"/>
                <a:gd name="T10" fmla="*/ 709 w 784"/>
                <a:gd name="T11" fmla="*/ 179 h 525"/>
                <a:gd name="T12" fmla="*/ 684 w 784"/>
                <a:gd name="T13" fmla="*/ 205 h 525"/>
                <a:gd name="T14" fmla="*/ 641 w 784"/>
                <a:gd name="T15" fmla="*/ 238 h 525"/>
                <a:gd name="T16" fmla="*/ 614 w 784"/>
                <a:gd name="T17" fmla="*/ 269 h 525"/>
                <a:gd name="T18" fmla="*/ 640 w 784"/>
                <a:gd name="T19" fmla="*/ 314 h 525"/>
                <a:gd name="T20" fmla="*/ 617 w 784"/>
                <a:gd name="T21" fmla="*/ 347 h 525"/>
                <a:gd name="T22" fmla="*/ 573 w 784"/>
                <a:gd name="T23" fmla="*/ 385 h 525"/>
                <a:gd name="T24" fmla="*/ 571 w 784"/>
                <a:gd name="T25" fmla="*/ 416 h 525"/>
                <a:gd name="T26" fmla="*/ 558 w 784"/>
                <a:gd name="T27" fmla="*/ 435 h 525"/>
                <a:gd name="T28" fmla="*/ 514 w 784"/>
                <a:gd name="T29" fmla="*/ 446 h 525"/>
                <a:gd name="T30" fmla="*/ 501 w 784"/>
                <a:gd name="T31" fmla="*/ 487 h 525"/>
                <a:gd name="T32" fmla="*/ 457 w 784"/>
                <a:gd name="T33" fmla="*/ 473 h 525"/>
                <a:gd name="T34" fmla="*/ 436 w 784"/>
                <a:gd name="T35" fmla="*/ 482 h 525"/>
                <a:gd name="T36" fmla="*/ 418 w 784"/>
                <a:gd name="T37" fmla="*/ 460 h 525"/>
                <a:gd name="T38" fmla="*/ 375 w 784"/>
                <a:gd name="T39" fmla="*/ 451 h 525"/>
                <a:gd name="T40" fmla="*/ 354 w 784"/>
                <a:gd name="T41" fmla="*/ 446 h 525"/>
                <a:gd name="T42" fmla="*/ 321 w 784"/>
                <a:gd name="T43" fmla="*/ 466 h 525"/>
                <a:gd name="T44" fmla="*/ 297 w 784"/>
                <a:gd name="T45" fmla="*/ 490 h 525"/>
                <a:gd name="T46" fmla="*/ 263 w 784"/>
                <a:gd name="T47" fmla="*/ 489 h 525"/>
                <a:gd name="T48" fmla="*/ 223 w 784"/>
                <a:gd name="T49" fmla="*/ 506 h 525"/>
                <a:gd name="T50" fmla="*/ 192 w 784"/>
                <a:gd name="T51" fmla="*/ 525 h 525"/>
                <a:gd name="T52" fmla="*/ 159 w 784"/>
                <a:gd name="T53" fmla="*/ 525 h 525"/>
                <a:gd name="T54" fmla="*/ 126 w 784"/>
                <a:gd name="T55" fmla="*/ 483 h 525"/>
                <a:gd name="T56" fmla="*/ 117 w 784"/>
                <a:gd name="T57" fmla="*/ 447 h 525"/>
                <a:gd name="T58" fmla="*/ 98 w 784"/>
                <a:gd name="T59" fmla="*/ 429 h 525"/>
                <a:gd name="T60" fmla="*/ 83 w 784"/>
                <a:gd name="T61" fmla="*/ 398 h 525"/>
                <a:gd name="T62" fmla="*/ 70 w 784"/>
                <a:gd name="T63" fmla="*/ 390 h 525"/>
                <a:gd name="T64" fmla="*/ 55 w 784"/>
                <a:gd name="T65" fmla="*/ 384 h 525"/>
                <a:gd name="T66" fmla="*/ 30 w 784"/>
                <a:gd name="T67" fmla="*/ 345 h 525"/>
                <a:gd name="T68" fmla="*/ 10 w 784"/>
                <a:gd name="T69" fmla="*/ 325 h 525"/>
                <a:gd name="T70" fmla="*/ 24 w 784"/>
                <a:gd name="T71" fmla="*/ 280 h 525"/>
                <a:gd name="T72" fmla="*/ 41 w 784"/>
                <a:gd name="T73" fmla="*/ 241 h 525"/>
                <a:gd name="T74" fmla="*/ 25 w 784"/>
                <a:gd name="T75" fmla="*/ 227 h 525"/>
                <a:gd name="T76" fmla="*/ 7 w 784"/>
                <a:gd name="T77" fmla="*/ 212 h 525"/>
                <a:gd name="T78" fmla="*/ 10 w 784"/>
                <a:gd name="T79" fmla="*/ 191 h 525"/>
                <a:gd name="T80" fmla="*/ 23 w 784"/>
                <a:gd name="T81" fmla="*/ 151 h 525"/>
                <a:gd name="T82" fmla="*/ 51 w 784"/>
                <a:gd name="T83" fmla="*/ 199 h 525"/>
                <a:gd name="T84" fmla="*/ 73 w 784"/>
                <a:gd name="T85" fmla="*/ 215 h 525"/>
                <a:gd name="T86" fmla="*/ 89 w 784"/>
                <a:gd name="T87" fmla="*/ 255 h 525"/>
                <a:gd name="T88" fmla="*/ 121 w 784"/>
                <a:gd name="T89" fmla="*/ 309 h 525"/>
                <a:gd name="T90" fmla="*/ 162 w 784"/>
                <a:gd name="T91" fmla="*/ 277 h 525"/>
                <a:gd name="T92" fmla="*/ 192 w 784"/>
                <a:gd name="T93" fmla="*/ 255 h 525"/>
                <a:gd name="T94" fmla="*/ 192 w 784"/>
                <a:gd name="T95" fmla="*/ 232 h 525"/>
                <a:gd name="T96" fmla="*/ 221 w 784"/>
                <a:gd name="T97" fmla="*/ 215 h 525"/>
                <a:gd name="T98" fmla="*/ 242 w 784"/>
                <a:gd name="T99" fmla="*/ 192 h 525"/>
                <a:gd name="T100" fmla="*/ 250 w 784"/>
                <a:gd name="T101" fmla="*/ 206 h 525"/>
                <a:gd name="T102" fmla="*/ 307 w 784"/>
                <a:gd name="T103" fmla="*/ 178 h 525"/>
                <a:gd name="T104" fmla="*/ 330 w 784"/>
                <a:gd name="T105" fmla="*/ 189 h 525"/>
                <a:gd name="T106" fmla="*/ 348 w 784"/>
                <a:gd name="T107" fmla="*/ 168 h 525"/>
                <a:gd name="T108" fmla="*/ 379 w 784"/>
                <a:gd name="T109" fmla="*/ 161 h 525"/>
                <a:gd name="T110" fmla="*/ 434 w 784"/>
                <a:gd name="T111" fmla="*/ 158 h 525"/>
                <a:gd name="T112" fmla="*/ 530 w 784"/>
                <a:gd name="T113" fmla="*/ 108 h 525"/>
                <a:gd name="T114" fmla="*/ 552 w 784"/>
                <a:gd name="T115" fmla="*/ 87 h 525"/>
                <a:gd name="T116" fmla="*/ 618 w 784"/>
                <a:gd name="T117" fmla="*/ 72 h 525"/>
                <a:gd name="T118" fmla="*/ 648 w 784"/>
                <a:gd name="T119" fmla="*/ 89 h 525"/>
                <a:gd name="T120" fmla="*/ 709 w 784"/>
                <a:gd name="T121" fmla="*/ 64 h 525"/>
                <a:gd name="T122" fmla="*/ 730 w 784"/>
                <a:gd name="T123" fmla="*/ 37 h 525"/>
                <a:gd name="T124" fmla="*/ 748 w 784"/>
                <a:gd name="T125"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4" h="525">
                  <a:moveTo>
                    <a:pt x="753" y="1"/>
                  </a:moveTo>
                  <a:lnTo>
                    <a:pt x="759" y="4"/>
                  </a:lnTo>
                  <a:lnTo>
                    <a:pt x="759" y="18"/>
                  </a:lnTo>
                  <a:lnTo>
                    <a:pt x="752" y="36"/>
                  </a:lnTo>
                  <a:lnTo>
                    <a:pt x="753" y="50"/>
                  </a:lnTo>
                  <a:lnTo>
                    <a:pt x="762" y="74"/>
                  </a:lnTo>
                  <a:lnTo>
                    <a:pt x="784" y="84"/>
                  </a:lnTo>
                  <a:lnTo>
                    <a:pt x="784" y="84"/>
                  </a:lnTo>
                  <a:lnTo>
                    <a:pt x="768" y="106"/>
                  </a:lnTo>
                  <a:lnTo>
                    <a:pt x="745" y="108"/>
                  </a:lnTo>
                  <a:lnTo>
                    <a:pt x="741" y="134"/>
                  </a:lnTo>
                  <a:lnTo>
                    <a:pt x="741" y="134"/>
                  </a:lnTo>
                  <a:lnTo>
                    <a:pt x="730" y="135"/>
                  </a:lnTo>
                  <a:lnTo>
                    <a:pt x="713" y="153"/>
                  </a:lnTo>
                  <a:lnTo>
                    <a:pt x="704" y="154"/>
                  </a:lnTo>
                  <a:lnTo>
                    <a:pt x="697" y="164"/>
                  </a:lnTo>
                  <a:lnTo>
                    <a:pt x="709" y="170"/>
                  </a:lnTo>
                  <a:lnTo>
                    <a:pt x="709" y="179"/>
                  </a:lnTo>
                  <a:lnTo>
                    <a:pt x="694" y="193"/>
                  </a:lnTo>
                  <a:lnTo>
                    <a:pt x="684" y="193"/>
                  </a:lnTo>
                  <a:lnTo>
                    <a:pt x="684" y="205"/>
                  </a:lnTo>
                  <a:lnTo>
                    <a:pt x="667" y="213"/>
                  </a:lnTo>
                  <a:lnTo>
                    <a:pt x="660" y="230"/>
                  </a:lnTo>
                  <a:lnTo>
                    <a:pt x="641" y="238"/>
                  </a:lnTo>
                  <a:lnTo>
                    <a:pt x="627" y="233"/>
                  </a:lnTo>
                  <a:lnTo>
                    <a:pt x="599" y="262"/>
                  </a:lnTo>
                  <a:lnTo>
                    <a:pt x="614" y="269"/>
                  </a:lnTo>
                  <a:lnTo>
                    <a:pt x="616" y="276"/>
                  </a:lnTo>
                  <a:lnTo>
                    <a:pt x="627" y="285"/>
                  </a:lnTo>
                  <a:lnTo>
                    <a:pt x="640" y="314"/>
                  </a:lnTo>
                  <a:lnTo>
                    <a:pt x="633" y="324"/>
                  </a:lnTo>
                  <a:lnTo>
                    <a:pt x="634" y="338"/>
                  </a:lnTo>
                  <a:lnTo>
                    <a:pt x="617" y="347"/>
                  </a:lnTo>
                  <a:lnTo>
                    <a:pt x="611" y="359"/>
                  </a:lnTo>
                  <a:lnTo>
                    <a:pt x="578" y="367"/>
                  </a:lnTo>
                  <a:lnTo>
                    <a:pt x="573" y="385"/>
                  </a:lnTo>
                  <a:lnTo>
                    <a:pt x="579" y="404"/>
                  </a:lnTo>
                  <a:lnTo>
                    <a:pt x="569" y="412"/>
                  </a:lnTo>
                  <a:lnTo>
                    <a:pt x="571" y="416"/>
                  </a:lnTo>
                  <a:lnTo>
                    <a:pt x="568" y="425"/>
                  </a:lnTo>
                  <a:lnTo>
                    <a:pt x="563" y="425"/>
                  </a:lnTo>
                  <a:lnTo>
                    <a:pt x="558" y="435"/>
                  </a:lnTo>
                  <a:lnTo>
                    <a:pt x="553" y="433"/>
                  </a:lnTo>
                  <a:lnTo>
                    <a:pt x="521" y="434"/>
                  </a:lnTo>
                  <a:lnTo>
                    <a:pt x="514" y="446"/>
                  </a:lnTo>
                  <a:lnTo>
                    <a:pt x="508" y="449"/>
                  </a:lnTo>
                  <a:lnTo>
                    <a:pt x="505" y="484"/>
                  </a:lnTo>
                  <a:lnTo>
                    <a:pt x="501" y="487"/>
                  </a:lnTo>
                  <a:lnTo>
                    <a:pt x="482" y="480"/>
                  </a:lnTo>
                  <a:lnTo>
                    <a:pt x="471" y="486"/>
                  </a:lnTo>
                  <a:lnTo>
                    <a:pt x="457" y="473"/>
                  </a:lnTo>
                  <a:lnTo>
                    <a:pt x="449" y="472"/>
                  </a:lnTo>
                  <a:lnTo>
                    <a:pt x="442" y="482"/>
                  </a:lnTo>
                  <a:lnTo>
                    <a:pt x="436" y="482"/>
                  </a:lnTo>
                  <a:lnTo>
                    <a:pt x="429" y="475"/>
                  </a:lnTo>
                  <a:lnTo>
                    <a:pt x="429" y="465"/>
                  </a:lnTo>
                  <a:lnTo>
                    <a:pt x="418" y="460"/>
                  </a:lnTo>
                  <a:lnTo>
                    <a:pt x="409" y="447"/>
                  </a:lnTo>
                  <a:lnTo>
                    <a:pt x="397" y="452"/>
                  </a:lnTo>
                  <a:lnTo>
                    <a:pt x="375" y="451"/>
                  </a:lnTo>
                  <a:lnTo>
                    <a:pt x="368" y="440"/>
                  </a:lnTo>
                  <a:lnTo>
                    <a:pt x="358" y="441"/>
                  </a:lnTo>
                  <a:lnTo>
                    <a:pt x="354" y="446"/>
                  </a:lnTo>
                  <a:lnTo>
                    <a:pt x="353" y="461"/>
                  </a:lnTo>
                  <a:lnTo>
                    <a:pt x="333" y="457"/>
                  </a:lnTo>
                  <a:lnTo>
                    <a:pt x="321" y="466"/>
                  </a:lnTo>
                  <a:lnTo>
                    <a:pt x="322" y="475"/>
                  </a:lnTo>
                  <a:lnTo>
                    <a:pt x="311" y="477"/>
                  </a:lnTo>
                  <a:lnTo>
                    <a:pt x="297" y="490"/>
                  </a:lnTo>
                  <a:lnTo>
                    <a:pt x="289" y="491"/>
                  </a:lnTo>
                  <a:lnTo>
                    <a:pt x="283" y="500"/>
                  </a:lnTo>
                  <a:lnTo>
                    <a:pt x="263" y="489"/>
                  </a:lnTo>
                  <a:lnTo>
                    <a:pt x="253" y="491"/>
                  </a:lnTo>
                  <a:lnTo>
                    <a:pt x="239" y="484"/>
                  </a:lnTo>
                  <a:lnTo>
                    <a:pt x="223" y="506"/>
                  </a:lnTo>
                  <a:lnTo>
                    <a:pt x="219" y="502"/>
                  </a:lnTo>
                  <a:lnTo>
                    <a:pt x="204" y="506"/>
                  </a:lnTo>
                  <a:lnTo>
                    <a:pt x="192" y="525"/>
                  </a:lnTo>
                  <a:lnTo>
                    <a:pt x="184" y="522"/>
                  </a:lnTo>
                  <a:lnTo>
                    <a:pt x="176" y="512"/>
                  </a:lnTo>
                  <a:lnTo>
                    <a:pt x="159" y="525"/>
                  </a:lnTo>
                  <a:lnTo>
                    <a:pt x="151" y="524"/>
                  </a:lnTo>
                  <a:lnTo>
                    <a:pt x="148" y="513"/>
                  </a:lnTo>
                  <a:lnTo>
                    <a:pt x="126" y="483"/>
                  </a:lnTo>
                  <a:lnTo>
                    <a:pt x="122" y="462"/>
                  </a:lnTo>
                  <a:lnTo>
                    <a:pt x="110" y="453"/>
                  </a:lnTo>
                  <a:lnTo>
                    <a:pt x="117" y="447"/>
                  </a:lnTo>
                  <a:lnTo>
                    <a:pt x="111" y="441"/>
                  </a:lnTo>
                  <a:lnTo>
                    <a:pt x="110" y="434"/>
                  </a:lnTo>
                  <a:lnTo>
                    <a:pt x="98" y="429"/>
                  </a:lnTo>
                  <a:lnTo>
                    <a:pt x="96" y="420"/>
                  </a:lnTo>
                  <a:lnTo>
                    <a:pt x="88" y="412"/>
                  </a:lnTo>
                  <a:lnTo>
                    <a:pt x="83" y="398"/>
                  </a:lnTo>
                  <a:lnTo>
                    <a:pt x="77" y="397"/>
                  </a:lnTo>
                  <a:lnTo>
                    <a:pt x="77" y="391"/>
                  </a:lnTo>
                  <a:lnTo>
                    <a:pt x="70" y="390"/>
                  </a:lnTo>
                  <a:lnTo>
                    <a:pt x="55" y="404"/>
                  </a:lnTo>
                  <a:lnTo>
                    <a:pt x="47" y="398"/>
                  </a:lnTo>
                  <a:lnTo>
                    <a:pt x="55" y="384"/>
                  </a:lnTo>
                  <a:lnTo>
                    <a:pt x="52" y="370"/>
                  </a:lnTo>
                  <a:lnTo>
                    <a:pt x="59" y="350"/>
                  </a:lnTo>
                  <a:lnTo>
                    <a:pt x="30" y="345"/>
                  </a:lnTo>
                  <a:lnTo>
                    <a:pt x="21" y="347"/>
                  </a:lnTo>
                  <a:lnTo>
                    <a:pt x="12" y="342"/>
                  </a:lnTo>
                  <a:lnTo>
                    <a:pt x="10" y="325"/>
                  </a:lnTo>
                  <a:lnTo>
                    <a:pt x="19" y="312"/>
                  </a:lnTo>
                  <a:lnTo>
                    <a:pt x="16" y="298"/>
                  </a:lnTo>
                  <a:lnTo>
                    <a:pt x="24" y="280"/>
                  </a:lnTo>
                  <a:lnTo>
                    <a:pt x="39" y="264"/>
                  </a:lnTo>
                  <a:lnTo>
                    <a:pt x="43" y="248"/>
                  </a:lnTo>
                  <a:lnTo>
                    <a:pt x="41" y="241"/>
                  </a:lnTo>
                  <a:lnTo>
                    <a:pt x="35" y="241"/>
                  </a:lnTo>
                  <a:lnTo>
                    <a:pt x="27" y="234"/>
                  </a:lnTo>
                  <a:lnTo>
                    <a:pt x="25" y="227"/>
                  </a:lnTo>
                  <a:lnTo>
                    <a:pt x="14" y="221"/>
                  </a:lnTo>
                  <a:lnTo>
                    <a:pt x="13" y="215"/>
                  </a:lnTo>
                  <a:lnTo>
                    <a:pt x="7" y="212"/>
                  </a:lnTo>
                  <a:lnTo>
                    <a:pt x="0" y="199"/>
                  </a:lnTo>
                  <a:lnTo>
                    <a:pt x="3" y="192"/>
                  </a:lnTo>
                  <a:lnTo>
                    <a:pt x="10" y="191"/>
                  </a:lnTo>
                  <a:lnTo>
                    <a:pt x="16" y="182"/>
                  </a:lnTo>
                  <a:lnTo>
                    <a:pt x="15" y="175"/>
                  </a:lnTo>
                  <a:lnTo>
                    <a:pt x="23" y="151"/>
                  </a:lnTo>
                  <a:lnTo>
                    <a:pt x="23" y="151"/>
                  </a:lnTo>
                  <a:lnTo>
                    <a:pt x="53" y="184"/>
                  </a:lnTo>
                  <a:lnTo>
                    <a:pt x="51" y="199"/>
                  </a:lnTo>
                  <a:lnTo>
                    <a:pt x="57" y="208"/>
                  </a:lnTo>
                  <a:lnTo>
                    <a:pt x="67" y="209"/>
                  </a:lnTo>
                  <a:lnTo>
                    <a:pt x="73" y="215"/>
                  </a:lnTo>
                  <a:lnTo>
                    <a:pt x="77" y="237"/>
                  </a:lnTo>
                  <a:lnTo>
                    <a:pt x="87" y="245"/>
                  </a:lnTo>
                  <a:lnTo>
                    <a:pt x="89" y="255"/>
                  </a:lnTo>
                  <a:lnTo>
                    <a:pt x="99" y="266"/>
                  </a:lnTo>
                  <a:lnTo>
                    <a:pt x="111" y="297"/>
                  </a:lnTo>
                  <a:lnTo>
                    <a:pt x="121" y="309"/>
                  </a:lnTo>
                  <a:lnTo>
                    <a:pt x="155" y="293"/>
                  </a:lnTo>
                  <a:lnTo>
                    <a:pt x="161" y="285"/>
                  </a:lnTo>
                  <a:lnTo>
                    <a:pt x="162" y="277"/>
                  </a:lnTo>
                  <a:lnTo>
                    <a:pt x="170" y="276"/>
                  </a:lnTo>
                  <a:lnTo>
                    <a:pt x="187" y="256"/>
                  </a:lnTo>
                  <a:lnTo>
                    <a:pt x="192" y="255"/>
                  </a:lnTo>
                  <a:lnTo>
                    <a:pt x="191" y="246"/>
                  </a:lnTo>
                  <a:lnTo>
                    <a:pt x="196" y="242"/>
                  </a:lnTo>
                  <a:lnTo>
                    <a:pt x="192" y="232"/>
                  </a:lnTo>
                  <a:lnTo>
                    <a:pt x="207" y="216"/>
                  </a:lnTo>
                  <a:lnTo>
                    <a:pt x="207" y="216"/>
                  </a:lnTo>
                  <a:lnTo>
                    <a:pt x="221" y="215"/>
                  </a:lnTo>
                  <a:lnTo>
                    <a:pt x="226" y="210"/>
                  </a:lnTo>
                  <a:lnTo>
                    <a:pt x="226" y="197"/>
                  </a:lnTo>
                  <a:lnTo>
                    <a:pt x="242" y="192"/>
                  </a:lnTo>
                  <a:lnTo>
                    <a:pt x="248" y="185"/>
                  </a:lnTo>
                  <a:lnTo>
                    <a:pt x="247" y="201"/>
                  </a:lnTo>
                  <a:lnTo>
                    <a:pt x="250" y="206"/>
                  </a:lnTo>
                  <a:lnTo>
                    <a:pt x="268" y="202"/>
                  </a:lnTo>
                  <a:lnTo>
                    <a:pt x="289" y="185"/>
                  </a:lnTo>
                  <a:lnTo>
                    <a:pt x="307" y="178"/>
                  </a:lnTo>
                  <a:lnTo>
                    <a:pt x="317" y="184"/>
                  </a:lnTo>
                  <a:lnTo>
                    <a:pt x="325" y="179"/>
                  </a:lnTo>
                  <a:lnTo>
                    <a:pt x="330" y="189"/>
                  </a:lnTo>
                  <a:lnTo>
                    <a:pt x="353" y="183"/>
                  </a:lnTo>
                  <a:lnTo>
                    <a:pt x="360" y="176"/>
                  </a:lnTo>
                  <a:lnTo>
                    <a:pt x="348" y="168"/>
                  </a:lnTo>
                  <a:lnTo>
                    <a:pt x="350" y="163"/>
                  </a:lnTo>
                  <a:lnTo>
                    <a:pt x="370" y="157"/>
                  </a:lnTo>
                  <a:lnTo>
                    <a:pt x="379" y="161"/>
                  </a:lnTo>
                  <a:lnTo>
                    <a:pt x="385" y="145"/>
                  </a:lnTo>
                  <a:lnTo>
                    <a:pt x="393" y="139"/>
                  </a:lnTo>
                  <a:lnTo>
                    <a:pt x="434" y="158"/>
                  </a:lnTo>
                  <a:lnTo>
                    <a:pt x="493" y="116"/>
                  </a:lnTo>
                  <a:lnTo>
                    <a:pt x="508" y="118"/>
                  </a:lnTo>
                  <a:lnTo>
                    <a:pt x="530" y="108"/>
                  </a:lnTo>
                  <a:lnTo>
                    <a:pt x="538" y="98"/>
                  </a:lnTo>
                  <a:lnTo>
                    <a:pt x="550" y="92"/>
                  </a:lnTo>
                  <a:lnTo>
                    <a:pt x="552" y="87"/>
                  </a:lnTo>
                  <a:lnTo>
                    <a:pt x="548" y="76"/>
                  </a:lnTo>
                  <a:lnTo>
                    <a:pt x="570" y="61"/>
                  </a:lnTo>
                  <a:lnTo>
                    <a:pt x="618" y="72"/>
                  </a:lnTo>
                  <a:lnTo>
                    <a:pt x="623" y="78"/>
                  </a:lnTo>
                  <a:lnTo>
                    <a:pt x="645" y="82"/>
                  </a:lnTo>
                  <a:lnTo>
                    <a:pt x="648" y="89"/>
                  </a:lnTo>
                  <a:lnTo>
                    <a:pt x="683" y="83"/>
                  </a:lnTo>
                  <a:lnTo>
                    <a:pt x="704" y="72"/>
                  </a:lnTo>
                  <a:lnTo>
                    <a:pt x="709" y="64"/>
                  </a:lnTo>
                  <a:lnTo>
                    <a:pt x="725" y="57"/>
                  </a:lnTo>
                  <a:lnTo>
                    <a:pt x="733" y="46"/>
                  </a:lnTo>
                  <a:lnTo>
                    <a:pt x="730" y="37"/>
                  </a:lnTo>
                  <a:lnTo>
                    <a:pt x="735" y="14"/>
                  </a:lnTo>
                  <a:lnTo>
                    <a:pt x="746" y="6"/>
                  </a:lnTo>
                  <a:lnTo>
                    <a:pt x="748" y="0"/>
                  </a:lnTo>
                  <a:lnTo>
                    <a:pt x="753"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7" name="Freeform 29">
              <a:extLst>
                <a:ext uri="{FF2B5EF4-FFF2-40B4-BE49-F238E27FC236}">
                  <a16:creationId xmlns:a16="http://schemas.microsoft.com/office/drawing/2014/main" id="{E01D76F1-C12D-44AD-9CCE-24201A757125}"/>
                </a:ext>
              </a:extLst>
            </p:cNvPr>
            <p:cNvSpPr>
              <a:spLocks/>
            </p:cNvSpPr>
            <p:nvPr/>
          </p:nvSpPr>
          <p:spPr bwMode="auto">
            <a:xfrm>
              <a:off x="6524625" y="2974976"/>
              <a:ext cx="223838" cy="177800"/>
            </a:xfrm>
            <a:custGeom>
              <a:avLst/>
              <a:gdLst>
                <a:gd name="T0" fmla="*/ 7 w 141"/>
                <a:gd name="T1" fmla="*/ 0 h 112"/>
                <a:gd name="T2" fmla="*/ 13 w 141"/>
                <a:gd name="T3" fmla="*/ 17 h 112"/>
                <a:gd name="T4" fmla="*/ 22 w 141"/>
                <a:gd name="T5" fmla="*/ 17 h 112"/>
                <a:gd name="T6" fmla="*/ 41 w 141"/>
                <a:gd name="T7" fmla="*/ 28 h 112"/>
                <a:gd name="T8" fmla="*/ 55 w 141"/>
                <a:gd name="T9" fmla="*/ 20 h 112"/>
                <a:gd name="T10" fmla="*/ 74 w 141"/>
                <a:gd name="T11" fmla="*/ 18 h 112"/>
                <a:gd name="T12" fmla="*/ 93 w 141"/>
                <a:gd name="T13" fmla="*/ 28 h 112"/>
                <a:gd name="T14" fmla="*/ 97 w 141"/>
                <a:gd name="T15" fmla="*/ 51 h 112"/>
                <a:gd name="T16" fmla="*/ 122 w 141"/>
                <a:gd name="T17" fmla="*/ 52 h 112"/>
                <a:gd name="T18" fmla="*/ 126 w 141"/>
                <a:gd name="T19" fmla="*/ 60 h 112"/>
                <a:gd name="T20" fmla="*/ 137 w 141"/>
                <a:gd name="T21" fmla="*/ 57 h 112"/>
                <a:gd name="T22" fmla="*/ 137 w 141"/>
                <a:gd name="T23" fmla="*/ 57 h 112"/>
                <a:gd name="T24" fmla="*/ 141 w 141"/>
                <a:gd name="T25" fmla="*/ 66 h 112"/>
                <a:gd name="T26" fmla="*/ 134 w 141"/>
                <a:gd name="T27" fmla="*/ 72 h 112"/>
                <a:gd name="T28" fmla="*/ 132 w 141"/>
                <a:gd name="T29" fmla="*/ 84 h 112"/>
                <a:gd name="T30" fmla="*/ 128 w 141"/>
                <a:gd name="T31" fmla="*/ 89 h 112"/>
                <a:gd name="T32" fmla="*/ 122 w 141"/>
                <a:gd name="T33" fmla="*/ 90 h 112"/>
                <a:gd name="T34" fmla="*/ 113 w 141"/>
                <a:gd name="T35" fmla="*/ 104 h 112"/>
                <a:gd name="T36" fmla="*/ 98 w 141"/>
                <a:gd name="T37" fmla="*/ 103 h 112"/>
                <a:gd name="T38" fmla="*/ 79 w 141"/>
                <a:gd name="T39" fmla="*/ 112 h 112"/>
                <a:gd name="T40" fmla="*/ 77 w 141"/>
                <a:gd name="T41" fmla="*/ 104 h 112"/>
                <a:gd name="T42" fmla="*/ 59 w 141"/>
                <a:gd name="T43" fmla="*/ 108 h 112"/>
                <a:gd name="T44" fmla="*/ 45 w 141"/>
                <a:gd name="T45" fmla="*/ 100 h 112"/>
                <a:gd name="T46" fmla="*/ 45 w 141"/>
                <a:gd name="T47" fmla="*/ 100 h 112"/>
                <a:gd name="T48" fmla="*/ 46 w 141"/>
                <a:gd name="T49" fmla="*/ 91 h 112"/>
                <a:gd name="T50" fmla="*/ 40 w 141"/>
                <a:gd name="T51" fmla="*/ 83 h 112"/>
                <a:gd name="T52" fmla="*/ 29 w 141"/>
                <a:gd name="T53" fmla="*/ 91 h 112"/>
                <a:gd name="T54" fmla="*/ 29 w 141"/>
                <a:gd name="T55" fmla="*/ 91 h 112"/>
                <a:gd name="T56" fmla="*/ 27 w 141"/>
                <a:gd name="T57" fmla="*/ 91 h 112"/>
                <a:gd name="T58" fmla="*/ 27 w 141"/>
                <a:gd name="T59" fmla="*/ 91 h 112"/>
                <a:gd name="T60" fmla="*/ 24 w 141"/>
                <a:gd name="T61" fmla="*/ 80 h 112"/>
                <a:gd name="T62" fmla="*/ 11 w 141"/>
                <a:gd name="T63" fmla="*/ 85 h 112"/>
                <a:gd name="T64" fmla="*/ 8 w 141"/>
                <a:gd name="T65" fmla="*/ 73 h 112"/>
                <a:gd name="T66" fmla="*/ 8 w 141"/>
                <a:gd name="T67" fmla="*/ 73 h 112"/>
                <a:gd name="T68" fmla="*/ 10 w 141"/>
                <a:gd name="T69" fmla="*/ 57 h 112"/>
                <a:gd name="T70" fmla="*/ 3 w 141"/>
                <a:gd name="T71" fmla="*/ 49 h 112"/>
                <a:gd name="T72" fmla="*/ 5 w 141"/>
                <a:gd name="T73" fmla="*/ 36 h 112"/>
                <a:gd name="T74" fmla="*/ 0 w 141"/>
                <a:gd name="T75" fmla="*/ 16 h 112"/>
                <a:gd name="T76" fmla="*/ 7 w 141"/>
                <a:gd name="T7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12">
                  <a:moveTo>
                    <a:pt x="7" y="0"/>
                  </a:moveTo>
                  <a:lnTo>
                    <a:pt x="13" y="17"/>
                  </a:lnTo>
                  <a:lnTo>
                    <a:pt x="22" y="17"/>
                  </a:lnTo>
                  <a:lnTo>
                    <a:pt x="41" y="28"/>
                  </a:lnTo>
                  <a:lnTo>
                    <a:pt x="55" y="20"/>
                  </a:lnTo>
                  <a:lnTo>
                    <a:pt x="74" y="18"/>
                  </a:lnTo>
                  <a:lnTo>
                    <a:pt x="93" y="28"/>
                  </a:lnTo>
                  <a:lnTo>
                    <a:pt x="97" y="51"/>
                  </a:lnTo>
                  <a:lnTo>
                    <a:pt x="122" y="52"/>
                  </a:lnTo>
                  <a:lnTo>
                    <a:pt x="126" y="60"/>
                  </a:lnTo>
                  <a:lnTo>
                    <a:pt x="137" y="57"/>
                  </a:lnTo>
                  <a:lnTo>
                    <a:pt x="137" y="57"/>
                  </a:lnTo>
                  <a:lnTo>
                    <a:pt x="141" y="66"/>
                  </a:lnTo>
                  <a:lnTo>
                    <a:pt x="134" y="72"/>
                  </a:lnTo>
                  <a:lnTo>
                    <a:pt x="132" y="84"/>
                  </a:lnTo>
                  <a:lnTo>
                    <a:pt x="128" y="89"/>
                  </a:lnTo>
                  <a:lnTo>
                    <a:pt x="122" y="90"/>
                  </a:lnTo>
                  <a:lnTo>
                    <a:pt x="113" y="104"/>
                  </a:lnTo>
                  <a:lnTo>
                    <a:pt x="98" y="103"/>
                  </a:lnTo>
                  <a:lnTo>
                    <a:pt x="79" y="112"/>
                  </a:lnTo>
                  <a:lnTo>
                    <a:pt x="77" y="104"/>
                  </a:lnTo>
                  <a:lnTo>
                    <a:pt x="59" y="108"/>
                  </a:lnTo>
                  <a:lnTo>
                    <a:pt x="45" y="100"/>
                  </a:lnTo>
                  <a:lnTo>
                    <a:pt x="45" y="100"/>
                  </a:lnTo>
                  <a:lnTo>
                    <a:pt x="46" y="91"/>
                  </a:lnTo>
                  <a:lnTo>
                    <a:pt x="40" y="83"/>
                  </a:lnTo>
                  <a:lnTo>
                    <a:pt x="29" y="91"/>
                  </a:lnTo>
                  <a:lnTo>
                    <a:pt x="29" y="91"/>
                  </a:lnTo>
                  <a:lnTo>
                    <a:pt x="27" y="91"/>
                  </a:lnTo>
                  <a:lnTo>
                    <a:pt x="27" y="91"/>
                  </a:lnTo>
                  <a:lnTo>
                    <a:pt x="24" y="80"/>
                  </a:lnTo>
                  <a:lnTo>
                    <a:pt x="11" y="85"/>
                  </a:lnTo>
                  <a:lnTo>
                    <a:pt x="8" y="73"/>
                  </a:lnTo>
                  <a:lnTo>
                    <a:pt x="8" y="73"/>
                  </a:lnTo>
                  <a:lnTo>
                    <a:pt x="10" y="57"/>
                  </a:lnTo>
                  <a:lnTo>
                    <a:pt x="3" y="49"/>
                  </a:lnTo>
                  <a:lnTo>
                    <a:pt x="5" y="36"/>
                  </a:lnTo>
                  <a:lnTo>
                    <a:pt x="0" y="16"/>
                  </a:lnTo>
                  <a:lnTo>
                    <a:pt x="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8" name="Freeform 30">
              <a:extLst>
                <a:ext uri="{FF2B5EF4-FFF2-40B4-BE49-F238E27FC236}">
                  <a16:creationId xmlns:a16="http://schemas.microsoft.com/office/drawing/2014/main" id="{BD5A1606-AB56-41E7-BFDC-265138F7E646}"/>
                </a:ext>
              </a:extLst>
            </p:cNvPr>
            <p:cNvSpPr>
              <a:spLocks/>
            </p:cNvSpPr>
            <p:nvPr/>
          </p:nvSpPr>
          <p:spPr bwMode="auto">
            <a:xfrm>
              <a:off x="6499225" y="2498726"/>
              <a:ext cx="457200" cy="571500"/>
            </a:xfrm>
            <a:custGeom>
              <a:avLst/>
              <a:gdLst>
                <a:gd name="T0" fmla="*/ 161 w 288"/>
                <a:gd name="T1" fmla="*/ 35 h 360"/>
                <a:gd name="T2" fmla="*/ 198 w 288"/>
                <a:gd name="T3" fmla="*/ 19 h 360"/>
                <a:gd name="T4" fmla="*/ 215 w 288"/>
                <a:gd name="T5" fmla="*/ 32 h 360"/>
                <a:gd name="T6" fmla="*/ 175 w 288"/>
                <a:gd name="T7" fmla="*/ 58 h 360"/>
                <a:gd name="T8" fmla="*/ 206 w 288"/>
                <a:gd name="T9" fmla="*/ 83 h 360"/>
                <a:gd name="T10" fmla="*/ 216 w 288"/>
                <a:gd name="T11" fmla="*/ 93 h 360"/>
                <a:gd name="T12" fmla="*/ 248 w 288"/>
                <a:gd name="T13" fmla="*/ 141 h 360"/>
                <a:gd name="T14" fmla="*/ 252 w 288"/>
                <a:gd name="T15" fmla="*/ 164 h 360"/>
                <a:gd name="T16" fmla="*/ 259 w 288"/>
                <a:gd name="T17" fmla="*/ 176 h 360"/>
                <a:gd name="T18" fmla="*/ 253 w 288"/>
                <a:gd name="T19" fmla="*/ 176 h 360"/>
                <a:gd name="T20" fmla="*/ 260 w 288"/>
                <a:gd name="T21" fmla="*/ 200 h 360"/>
                <a:gd name="T22" fmla="*/ 276 w 288"/>
                <a:gd name="T23" fmla="*/ 229 h 360"/>
                <a:gd name="T24" fmla="*/ 283 w 288"/>
                <a:gd name="T25" fmla="*/ 261 h 360"/>
                <a:gd name="T26" fmla="*/ 264 w 288"/>
                <a:gd name="T27" fmla="*/ 274 h 360"/>
                <a:gd name="T28" fmla="*/ 264 w 288"/>
                <a:gd name="T29" fmla="*/ 294 h 360"/>
                <a:gd name="T30" fmla="*/ 227 w 288"/>
                <a:gd name="T31" fmla="*/ 299 h 360"/>
                <a:gd name="T32" fmla="*/ 207 w 288"/>
                <a:gd name="T33" fmla="*/ 320 h 360"/>
                <a:gd name="T34" fmla="*/ 159 w 288"/>
                <a:gd name="T35" fmla="*/ 332 h 360"/>
                <a:gd name="T36" fmla="*/ 153 w 288"/>
                <a:gd name="T37" fmla="*/ 357 h 360"/>
                <a:gd name="T38" fmla="*/ 113 w 288"/>
                <a:gd name="T39" fmla="*/ 351 h 360"/>
                <a:gd name="T40" fmla="*/ 71 w 288"/>
                <a:gd name="T41" fmla="*/ 320 h 360"/>
                <a:gd name="T42" fmla="*/ 29 w 288"/>
                <a:gd name="T43" fmla="*/ 317 h 360"/>
                <a:gd name="T44" fmla="*/ 14 w 288"/>
                <a:gd name="T45" fmla="*/ 273 h 360"/>
                <a:gd name="T46" fmla="*/ 44 w 288"/>
                <a:gd name="T47" fmla="*/ 243 h 360"/>
                <a:gd name="T48" fmla="*/ 26 w 288"/>
                <a:gd name="T49" fmla="*/ 241 h 360"/>
                <a:gd name="T50" fmla="*/ 17 w 288"/>
                <a:gd name="T51" fmla="*/ 213 h 360"/>
                <a:gd name="T52" fmla="*/ 14 w 288"/>
                <a:gd name="T53" fmla="*/ 186 h 360"/>
                <a:gd name="T54" fmla="*/ 12 w 288"/>
                <a:gd name="T55" fmla="*/ 174 h 360"/>
                <a:gd name="T56" fmla="*/ 4 w 288"/>
                <a:gd name="T57" fmla="*/ 153 h 360"/>
                <a:gd name="T58" fmla="*/ 2 w 288"/>
                <a:gd name="T59" fmla="*/ 143 h 360"/>
                <a:gd name="T60" fmla="*/ 9 w 288"/>
                <a:gd name="T61" fmla="*/ 122 h 360"/>
                <a:gd name="T62" fmla="*/ 26 w 288"/>
                <a:gd name="T63" fmla="*/ 100 h 360"/>
                <a:gd name="T64" fmla="*/ 34 w 288"/>
                <a:gd name="T65" fmla="*/ 86 h 360"/>
                <a:gd name="T66" fmla="*/ 49 w 288"/>
                <a:gd name="T67" fmla="*/ 75 h 360"/>
                <a:gd name="T68" fmla="*/ 55 w 288"/>
                <a:gd name="T69" fmla="*/ 54 h 360"/>
                <a:gd name="T70" fmla="*/ 82 w 288"/>
                <a:gd name="T71" fmla="*/ 43 h 360"/>
                <a:gd name="T72" fmla="*/ 93 w 288"/>
                <a:gd name="T73" fmla="*/ 64 h 360"/>
                <a:gd name="T74" fmla="*/ 91 w 288"/>
                <a:gd name="T75" fmla="*/ 95 h 360"/>
                <a:gd name="T76" fmla="*/ 113 w 288"/>
                <a:gd name="T77" fmla="*/ 53 h 360"/>
                <a:gd name="T78" fmla="*/ 117 w 288"/>
                <a:gd name="T79" fmla="*/ 34 h 360"/>
                <a:gd name="T80" fmla="*/ 124 w 288"/>
                <a:gd name="T81" fmla="*/ 30 h 360"/>
                <a:gd name="T82" fmla="*/ 116 w 288"/>
                <a:gd name="T83" fmla="*/ 13 h 360"/>
                <a:gd name="T84" fmla="*/ 132 w 288"/>
                <a:gd name="T85"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360">
                  <a:moveTo>
                    <a:pt x="140" y="6"/>
                  </a:moveTo>
                  <a:lnTo>
                    <a:pt x="152" y="30"/>
                  </a:lnTo>
                  <a:lnTo>
                    <a:pt x="161" y="35"/>
                  </a:lnTo>
                  <a:lnTo>
                    <a:pt x="179" y="37"/>
                  </a:lnTo>
                  <a:lnTo>
                    <a:pt x="195" y="28"/>
                  </a:lnTo>
                  <a:lnTo>
                    <a:pt x="198" y="19"/>
                  </a:lnTo>
                  <a:lnTo>
                    <a:pt x="205" y="20"/>
                  </a:lnTo>
                  <a:lnTo>
                    <a:pt x="205" y="28"/>
                  </a:lnTo>
                  <a:lnTo>
                    <a:pt x="215" y="32"/>
                  </a:lnTo>
                  <a:lnTo>
                    <a:pt x="205" y="63"/>
                  </a:lnTo>
                  <a:lnTo>
                    <a:pt x="179" y="49"/>
                  </a:lnTo>
                  <a:lnTo>
                    <a:pt x="175" y="58"/>
                  </a:lnTo>
                  <a:lnTo>
                    <a:pt x="179" y="69"/>
                  </a:lnTo>
                  <a:lnTo>
                    <a:pt x="206" y="75"/>
                  </a:lnTo>
                  <a:lnTo>
                    <a:pt x="206" y="83"/>
                  </a:lnTo>
                  <a:lnTo>
                    <a:pt x="217" y="82"/>
                  </a:lnTo>
                  <a:lnTo>
                    <a:pt x="227" y="88"/>
                  </a:lnTo>
                  <a:lnTo>
                    <a:pt x="216" y="93"/>
                  </a:lnTo>
                  <a:lnTo>
                    <a:pt x="222" y="108"/>
                  </a:lnTo>
                  <a:lnTo>
                    <a:pt x="247" y="114"/>
                  </a:lnTo>
                  <a:lnTo>
                    <a:pt x="248" y="141"/>
                  </a:lnTo>
                  <a:lnTo>
                    <a:pt x="243" y="143"/>
                  </a:lnTo>
                  <a:lnTo>
                    <a:pt x="241" y="151"/>
                  </a:lnTo>
                  <a:lnTo>
                    <a:pt x="252" y="164"/>
                  </a:lnTo>
                  <a:lnTo>
                    <a:pt x="252" y="172"/>
                  </a:lnTo>
                  <a:lnTo>
                    <a:pt x="263" y="174"/>
                  </a:lnTo>
                  <a:lnTo>
                    <a:pt x="259" y="176"/>
                  </a:lnTo>
                  <a:lnTo>
                    <a:pt x="259" y="176"/>
                  </a:lnTo>
                  <a:lnTo>
                    <a:pt x="253" y="176"/>
                  </a:lnTo>
                  <a:lnTo>
                    <a:pt x="253" y="176"/>
                  </a:lnTo>
                  <a:lnTo>
                    <a:pt x="255" y="188"/>
                  </a:lnTo>
                  <a:lnTo>
                    <a:pt x="250" y="197"/>
                  </a:lnTo>
                  <a:lnTo>
                    <a:pt x="260" y="200"/>
                  </a:lnTo>
                  <a:lnTo>
                    <a:pt x="269" y="214"/>
                  </a:lnTo>
                  <a:lnTo>
                    <a:pt x="269" y="214"/>
                  </a:lnTo>
                  <a:lnTo>
                    <a:pt x="276" y="229"/>
                  </a:lnTo>
                  <a:lnTo>
                    <a:pt x="282" y="230"/>
                  </a:lnTo>
                  <a:lnTo>
                    <a:pt x="288" y="252"/>
                  </a:lnTo>
                  <a:lnTo>
                    <a:pt x="283" y="261"/>
                  </a:lnTo>
                  <a:lnTo>
                    <a:pt x="275" y="262"/>
                  </a:lnTo>
                  <a:lnTo>
                    <a:pt x="271" y="271"/>
                  </a:lnTo>
                  <a:lnTo>
                    <a:pt x="264" y="274"/>
                  </a:lnTo>
                  <a:lnTo>
                    <a:pt x="271" y="279"/>
                  </a:lnTo>
                  <a:lnTo>
                    <a:pt x="268" y="289"/>
                  </a:lnTo>
                  <a:lnTo>
                    <a:pt x="264" y="294"/>
                  </a:lnTo>
                  <a:lnTo>
                    <a:pt x="236" y="298"/>
                  </a:lnTo>
                  <a:lnTo>
                    <a:pt x="233" y="304"/>
                  </a:lnTo>
                  <a:lnTo>
                    <a:pt x="227" y="299"/>
                  </a:lnTo>
                  <a:lnTo>
                    <a:pt x="205" y="302"/>
                  </a:lnTo>
                  <a:lnTo>
                    <a:pt x="201" y="307"/>
                  </a:lnTo>
                  <a:lnTo>
                    <a:pt x="207" y="320"/>
                  </a:lnTo>
                  <a:lnTo>
                    <a:pt x="207" y="320"/>
                  </a:lnTo>
                  <a:lnTo>
                    <a:pt x="199" y="318"/>
                  </a:lnTo>
                  <a:lnTo>
                    <a:pt x="159" y="332"/>
                  </a:lnTo>
                  <a:lnTo>
                    <a:pt x="148" y="346"/>
                  </a:lnTo>
                  <a:lnTo>
                    <a:pt x="153" y="357"/>
                  </a:lnTo>
                  <a:lnTo>
                    <a:pt x="153" y="357"/>
                  </a:lnTo>
                  <a:lnTo>
                    <a:pt x="142" y="360"/>
                  </a:lnTo>
                  <a:lnTo>
                    <a:pt x="138" y="352"/>
                  </a:lnTo>
                  <a:lnTo>
                    <a:pt x="113" y="351"/>
                  </a:lnTo>
                  <a:lnTo>
                    <a:pt x="109" y="328"/>
                  </a:lnTo>
                  <a:lnTo>
                    <a:pt x="90" y="318"/>
                  </a:lnTo>
                  <a:lnTo>
                    <a:pt x="71" y="320"/>
                  </a:lnTo>
                  <a:lnTo>
                    <a:pt x="57" y="328"/>
                  </a:lnTo>
                  <a:lnTo>
                    <a:pt x="38" y="317"/>
                  </a:lnTo>
                  <a:lnTo>
                    <a:pt x="29" y="317"/>
                  </a:lnTo>
                  <a:lnTo>
                    <a:pt x="23" y="300"/>
                  </a:lnTo>
                  <a:lnTo>
                    <a:pt x="23" y="300"/>
                  </a:lnTo>
                  <a:lnTo>
                    <a:pt x="14" y="273"/>
                  </a:lnTo>
                  <a:lnTo>
                    <a:pt x="18" y="274"/>
                  </a:lnTo>
                  <a:lnTo>
                    <a:pt x="32" y="266"/>
                  </a:lnTo>
                  <a:lnTo>
                    <a:pt x="44" y="243"/>
                  </a:lnTo>
                  <a:lnTo>
                    <a:pt x="35" y="249"/>
                  </a:lnTo>
                  <a:lnTo>
                    <a:pt x="25" y="249"/>
                  </a:lnTo>
                  <a:lnTo>
                    <a:pt x="26" y="241"/>
                  </a:lnTo>
                  <a:lnTo>
                    <a:pt x="21" y="235"/>
                  </a:lnTo>
                  <a:lnTo>
                    <a:pt x="23" y="219"/>
                  </a:lnTo>
                  <a:lnTo>
                    <a:pt x="17" y="213"/>
                  </a:lnTo>
                  <a:lnTo>
                    <a:pt x="16" y="205"/>
                  </a:lnTo>
                  <a:lnTo>
                    <a:pt x="8" y="199"/>
                  </a:lnTo>
                  <a:lnTo>
                    <a:pt x="14" y="186"/>
                  </a:lnTo>
                  <a:lnTo>
                    <a:pt x="13" y="179"/>
                  </a:lnTo>
                  <a:lnTo>
                    <a:pt x="7" y="176"/>
                  </a:lnTo>
                  <a:lnTo>
                    <a:pt x="12" y="174"/>
                  </a:lnTo>
                  <a:lnTo>
                    <a:pt x="10" y="167"/>
                  </a:lnTo>
                  <a:lnTo>
                    <a:pt x="14" y="164"/>
                  </a:lnTo>
                  <a:lnTo>
                    <a:pt x="4" y="153"/>
                  </a:lnTo>
                  <a:lnTo>
                    <a:pt x="8" y="150"/>
                  </a:lnTo>
                  <a:lnTo>
                    <a:pt x="7" y="144"/>
                  </a:lnTo>
                  <a:lnTo>
                    <a:pt x="2" y="143"/>
                  </a:lnTo>
                  <a:lnTo>
                    <a:pt x="0" y="129"/>
                  </a:lnTo>
                  <a:lnTo>
                    <a:pt x="2" y="124"/>
                  </a:lnTo>
                  <a:lnTo>
                    <a:pt x="9" y="122"/>
                  </a:lnTo>
                  <a:lnTo>
                    <a:pt x="11" y="113"/>
                  </a:lnTo>
                  <a:lnTo>
                    <a:pt x="16" y="113"/>
                  </a:lnTo>
                  <a:lnTo>
                    <a:pt x="26" y="100"/>
                  </a:lnTo>
                  <a:lnTo>
                    <a:pt x="28" y="85"/>
                  </a:lnTo>
                  <a:lnTo>
                    <a:pt x="28" y="85"/>
                  </a:lnTo>
                  <a:lnTo>
                    <a:pt x="34" y="86"/>
                  </a:lnTo>
                  <a:lnTo>
                    <a:pt x="62" y="77"/>
                  </a:lnTo>
                  <a:lnTo>
                    <a:pt x="59" y="71"/>
                  </a:lnTo>
                  <a:lnTo>
                    <a:pt x="49" y="75"/>
                  </a:lnTo>
                  <a:lnTo>
                    <a:pt x="45" y="63"/>
                  </a:lnTo>
                  <a:lnTo>
                    <a:pt x="50" y="62"/>
                  </a:lnTo>
                  <a:lnTo>
                    <a:pt x="55" y="54"/>
                  </a:lnTo>
                  <a:lnTo>
                    <a:pt x="68" y="52"/>
                  </a:lnTo>
                  <a:lnTo>
                    <a:pt x="73" y="42"/>
                  </a:lnTo>
                  <a:lnTo>
                    <a:pt x="82" y="43"/>
                  </a:lnTo>
                  <a:lnTo>
                    <a:pt x="96" y="52"/>
                  </a:lnTo>
                  <a:lnTo>
                    <a:pt x="98" y="57"/>
                  </a:lnTo>
                  <a:lnTo>
                    <a:pt x="93" y="64"/>
                  </a:lnTo>
                  <a:lnTo>
                    <a:pt x="93" y="64"/>
                  </a:lnTo>
                  <a:lnTo>
                    <a:pt x="81" y="75"/>
                  </a:lnTo>
                  <a:lnTo>
                    <a:pt x="91" y="95"/>
                  </a:lnTo>
                  <a:lnTo>
                    <a:pt x="109" y="60"/>
                  </a:lnTo>
                  <a:lnTo>
                    <a:pt x="109" y="60"/>
                  </a:lnTo>
                  <a:lnTo>
                    <a:pt x="113" y="53"/>
                  </a:lnTo>
                  <a:lnTo>
                    <a:pt x="109" y="35"/>
                  </a:lnTo>
                  <a:lnTo>
                    <a:pt x="114" y="29"/>
                  </a:lnTo>
                  <a:lnTo>
                    <a:pt x="117" y="34"/>
                  </a:lnTo>
                  <a:lnTo>
                    <a:pt x="113" y="37"/>
                  </a:lnTo>
                  <a:lnTo>
                    <a:pt x="118" y="38"/>
                  </a:lnTo>
                  <a:lnTo>
                    <a:pt x="124" y="30"/>
                  </a:lnTo>
                  <a:lnTo>
                    <a:pt x="118" y="22"/>
                  </a:lnTo>
                  <a:lnTo>
                    <a:pt x="118" y="22"/>
                  </a:lnTo>
                  <a:lnTo>
                    <a:pt x="116" y="13"/>
                  </a:lnTo>
                  <a:lnTo>
                    <a:pt x="124" y="11"/>
                  </a:lnTo>
                  <a:lnTo>
                    <a:pt x="123" y="1"/>
                  </a:lnTo>
                  <a:lnTo>
                    <a:pt x="132" y="0"/>
                  </a:lnTo>
                  <a:lnTo>
                    <a:pt x="140"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8" name="Group 37">
            <a:extLst>
              <a:ext uri="{FF2B5EF4-FFF2-40B4-BE49-F238E27FC236}">
                <a16:creationId xmlns:a16="http://schemas.microsoft.com/office/drawing/2014/main" id="{876F9CAD-9504-4E37-B8F7-E85BF60A12B6}"/>
              </a:ext>
            </a:extLst>
          </p:cNvPr>
          <p:cNvGrpSpPr/>
          <p:nvPr/>
        </p:nvGrpSpPr>
        <p:grpSpPr>
          <a:xfrm>
            <a:off x="1678780" y="2407199"/>
            <a:ext cx="6197236" cy="5472602"/>
            <a:chOff x="10626915" y="3676650"/>
            <a:chExt cx="6197236" cy="5472602"/>
          </a:xfrm>
        </p:grpSpPr>
        <p:sp>
          <p:nvSpPr>
            <p:cNvPr id="39" name="Title 12">
              <a:extLst>
                <a:ext uri="{FF2B5EF4-FFF2-40B4-BE49-F238E27FC236}">
                  <a16:creationId xmlns:a16="http://schemas.microsoft.com/office/drawing/2014/main" id="{CDE4294A-8A0D-44FC-907C-F8A2B9D40F1A}"/>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Switzerland</a:t>
              </a:r>
            </a:p>
          </p:txBody>
        </p:sp>
        <p:sp>
          <p:nvSpPr>
            <p:cNvPr id="40" name="Subtitle 13">
              <a:extLst>
                <a:ext uri="{FF2B5EF4-FFF2-40B4-BE49-F238E27FC236}">
                  <a16:creationId xmlns:a16="http://schemas.microsoft.com/office/drawing/2014/main" id="{F5345DEE-6F28-4735-A03B-D32DA220E38A}"/>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49932071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wipe(down)">
                                      <p:cBhvr>
                                        <p:cTn id="7"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69">
            <a:extLst>
              <a:ext uri="{FF2B5EF4-FFF2-40B4-BE49-F238E27FC236}">
                <a16:creationId xmlns:a16="http://schemas.microsoft.com/office/drawing/2014/main" id="{77AE8515-745D-4437-BBF7-3AA0EF62A94D}"/>
              </a:ext>
            </a:extLst>
          </p:cNvPr>
          <p:cNvGrpSpPr/>
          <p:nvPr/>
        </p:nvGrpSpPr>
        <p:grpSpPr>
          <a:xfrm>
            <a:off x="9956297" y="1100480"/>
            <a:ext cx="6066803" cy="7668779"/>
            <a:chOff x="7045326" y="2757488"/>
            <a:chExt cx="2513012" cy="3176588"/>
          </a:xfrm>
          <a:solidFill>
            <a:schemeClr val="bg1">
              <a:lumMod val="85000"/>
            </a:schemeClr>
          </a:solidFill>
        </p:grpSpPr>
        <p:sp>
          <p:nvSpPr>
            <p:cNvPr id="71" name="Freeform 5">
              <a:extLst>
                <a:ext uri="{FF2B5EF4-FFF2-40B4-BE49-F238E27FC236}">
                  <a16:creationId xmlns:a16="http://schemas.microsoft.com/office/drawing/2014/main" id="{6A31E50F-D4B9-40DF-8D8C-B51DF45413A1}"/>
                </a:ext>
              </a:extLst>
            </p:cNvPr>
            <p:cNvSpPr>
              <a:spLocks noEditPoints="1"/>
            </p:cNvSpPr>
            <p:nvPr/>
          </p:nvSpPr>
          <p:spPr bwMode="auto">
            <a:xfrm>
              <a:off x="8154988" y="2757488"/>
              <a:ext cx="382587" cy="317500"/>
            </a:xfrm>
            <a:custGeom>
              <a:avLst/>
              <a:gdLst>
                <a:gd name="T0" fmla="*/ 30 w 241"/>
                <a:gd name="T1" fmla="*/ 190 h 200"/>
                <a:gd name="T2" fmla="*/ 23 w 241"/>
                <a:gd name="T3" fmla="*/ 191 h 200"/>
                <a:gd name="T4" fmla="*/ 20 w 241"/>
                <a:gd name="T5" fmla="*/ 200 h 200"/>
                <a:gd name="T6" fmla="*/ 30 w 241"/>
                <a:gd name="T7" fmla="*/ 190 h 200"/>
                <a:gd name="T8" fmla="*/ 11 w 241"/>
                <a:gd name="T9" fmla="*/ 189 h 200"/>
                <a:gd name="T10" fmla="*/ 5 w 241"/>
                <a:gd name="T11" fmla="*/ 186 h 200"/>
                <a:gd name="T12" fmla="*/ 8 w 241"/>
                <a:gd name="T13" fmla="*/ 192 h 200"/>
                <a:gd name="T14" fmla="*/ 11 w 241"/>
                <a:gd name="T15" fmla="*/ 189 h 200"/>
                <a:gd name="T16" fmla="*/ 6 w 241"/>
                <a:gd name="T17" fmla="*/ 103 h 200"/>
                <a:gd name="T18" fmla="*/ 0 w 241"/>
                <a:gd name="T19" fmla="*/ 111 h 200"/>
                <a:gd name="T20" fmla="*/ 19 w 241"/>
                <a:gd name="T21" fmla="*/ 100 h 200"/>
                <a:gd name="T22" fmla="*/ 6 w 241"/>
                <a:gd name="T23" fmla="*/ 103 h 200"/>
                <a:gd name="T24" fmla="*/ 39 w 241"/>
                <a:gd name="T25" fmla="*/ 76 h 200"/>
                <a:gd name="T26" fmla="*/ 23 w 241"/>
                <a:gd name="T27" fmla="*/ 75 h 200"/>
                <a:gd name="T28" fmla="*/ 20 w 241"/>
                <a:gd name="T29" fmla="*/ 87 h 200"/>
                <a:gd name="T30" fmla="*/ 39 w 241"/>
                <a:gd name="T31" fmla="*/ 76 h 200"/>
                <a:gd name="T32" fmla="*/ 241 w 241"/>
                <a:gd name="T33" fmla="*/ 5 h 200"/>
                <a:gd name="T34" fmla="*/ 235 w 241"/>
                <a:gd name="T35" fmla="*/ 0 h 200"/>
                <a:gd name="T36" fmla="*/ 229 w 241"/>
                <a:gd name="T37" fmla="*/ 8 h 200"/>
                <a:gd name="T38" fmla="*/ 241 w 241"/>
                <a:gd name="T39" fmla="*/ 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200">
                  <a:moveTo>
                    <a:pt x="30" y="190"/>
                  </a:moveTo>
                  <a:lnTo>
                    <a:pt x="23" y="191"/>
                  </a:lnTo>
                  <a:lnTo>
                    <a:pt x="20" y="200"/>
                  </a:lnTo>
                  <a:lnTo>
                    <a:pt x="30" y="190"/>
                  </a:lnTo>
                  <a:close/>
                  <a:moveTo>
                    <a:pt x="11" y="189"/>
                  </a:moveTo>
                  <a:lnTo>
                    <a:pt x="5" y="186"/>
                  </a:lnTo>
                  <a:lnTo>
                    <a:pt x="8" y="192"/>
                  </a:lnTo>
                  <a:lnTo>
                    <a:pt x="11" y="189"/>
                  </a:lnTo>
                  <a:close/>
                  <a:moveTo>
                    <a:pt x="6" y="103"/>
                  </a:moveTo>
                  <a:lnTo>
                    <a:pt x="0" y="111"/>
                  </a:lnTo>
                  <a:lnTo>
                    <a:pt x="19" y="100"/>
                  </a:lnTo>
                  <a:lnTo>
                    <a:pt x="6" y="103"/>
                  </a:lnTo>
                  <a:close/>
                  <a:moveTo>
                    <a:pt x="39" y="76"/>
                  </a:moveTo>
                  <a:lnTo>
                    <a:pt x="23" y="75"/>
                  </a:lnTo>
                  <a:lnTo>
                    <a:pt x="20" y="87"/>
                  </a:lnTo>
                  <a:lnTo>
                    <a:pt x="39" y="76"/>
                  </a:lnTo>
                  <a:close/>
                  <a:moveTo>
                    <a:pt x="241" y="5"/>
                  </a:moveTo>
                  <a:lnTo>
                    <a:pt x="235" y="0"/>
                  </a:lnTo>
                  <a:lnTo>
                    <a:pt x="229" y="8"/>
                  </a:lnTo>
                  <a:lnTo>
                    <a:pt x="241"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2" name="Freeform 6">
              <a:extLst>
                <a:ext uri="{FF2B5EF4-FFF2-40B4-BE49-F238E27FC236}">
                  <a16:creationId xmlns:a16="http://schemas.microsoft.com/office/drawing/2014/main" id="{73DDA9E9-4F21-4752-B201-24EC1104C239}"/>
                </a:ext>
              </a:extLst>
            </p:cNvPr>
            <p:cNvSpPr>
              <a:spLocks noEditPoints="1"/>
            </p:cNvSpPr>
            <p:nvPr/>
          </p:nvSpPr>
          <p:spPr bwMode="auto">
            <a:xfrm>
              <a:off x="7045326" y="3756025"/>
              <a:ext cx="822325" cy="417513"/>
            </a:xfrm>
            <a:custGeom>
              <a:avLst/>
              <a:gdLst>
                <a:gd name="T0" fmla="*/ 13 w 518"/>
                <a:gd name="T1" fmla="*/ 261 h 263"/>
                <a:gd name="T2" fmla="*/ 16 w 518"/>
                <a:gd name="T3" fmla="*/ 243 h 263"/>
                <a:gd name="T4" fmla="*/ 0 w 518"/>
                <a:gd name="T5" fmla="*/ 261 h 263"/>
                <a:gd name="T6" fmla="*/ 13 w 518"/>
                <a:gd name="T7" fmla="*/ 261 h 263"/>
                <a:gd name="T8" fmla="*/ 99 w 518"/>
                <a:gd name="T9" fmla="*/ 220 h 263"/>
                <a:gd name="T10" fmla="*/ 29 w 518"/>
                <a:gd name="T11" fmla="*/ 263 h 263"/>
                <a:gd name="T12" fmla="*/ 98 w 518"/>
                <a:gd name="T13" fmla="*/ 260 h 263"/>
                <a:gd name="T14" fmla="*/ 99 w 518"/>
                <a:gd name="T15" fmla="*/ 220 h 263"/>
                <a:gd name="T16" fmla="*/ 517 w 518"/>
                <a:gd name="T17" fmla="*/ 7 h 263"/>
                <a:gd name="T18" fmla="*/ 518 w 518"/>
                <a:gd name="T19" fmla="*/ 0 h 263"/>
                <a:gd name="T20" fmla="*/ 512 w 518"/>
                <a:gd name="T21" fmla="*/ 2 h 263"/>
                <a:gd name="T22" fmla="*/ 517 w 518"/>
                <a:gd name="T23"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8" h="263">
                  <a:moveTo>
                    <a:pt x="13" y="261"/>
                  </a:moveTo>
                  <a:lnTo>
                    <a:pt x="16" y="243"/>
                  </a:lnTo>
                  <a:lnTo>
                    <a:pt x="0" y="261"/>
                  </a:lnTo>
                  <a:lnTo>
                    <a:pt x="13" y="261"/>
                  </a:lnTo>
                  <a:close/>
                  <a:moveTo>
                    <a:pt x="99" y="220"/>
                  </a:moveTo>
                  <a:lnTo>
                    <a:pt x="29" y="263"/>
                  </a:lnTo>
                  <a:lnTo>
                    <a:pt x="98" y="260"/>
                  </a:lnTo>
                  <a:lnTo>
                    <a:pt x="99" y="220"/>
                  </a:lnTo>
                  <a:close/>
                  <a:moveTo>
                    <a:pt x="517" y="7"/>
                  </a:moveTo>
                  <a:lnTo>
                    <a:pt x="518" y="0"/>
                  </a:lnTo>
                  <a:lnTo>
                    <a:pt x="512" y="2"/>
                  </a:lnTo>
                  <a:lnTo>
                    <a:pt x="517"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3" name="Freeform 7">
              <a:extLst>
                <a:ext uri="{FF2B5EF4-FFF2-40B4-BE49-F238E27FC236}">
                  <a16:creationId xmlns:a16="http://schemas.microsoft.com/office/drawing/2014/main" id="{52F7609A-C691-4E7B-AC44-8DEF3233677D}"/>
                </a:ext>
              </a:extLst>
            </p:cNvPr>
            <p:cNvSpPr>
              <a:spLocks noEditPoints="1"/>
            </p:cNvSpPr>
            <p:nvPr/>
          </p:nvSpPr>
          <p:spPr bwMode="auto">
            <a:xfrm>
              <a:off x="7759700" y="4633913"/>
              <a:ext cx="233362" cy="396875"/>
            </a:xfrm>
            <a:custGeom>
              <a:avLst/>
              <a:gdLst>
                <a:gd name="T0" fmla="*/ 48 w 147"/>
                <a:gd name="T1" fmla="*/ 238 h 250"/>
                <a:gd name="T2" fmla="*/ 47 w 147"/>
                <a:gd name="T3" fmla="*/ 250 h 250"/>
                <a:gd name="T4" fmla="*/ 36 w 147"/>
                <a:gd name="T5" fmla="*/ 228 h 250"/>
                <a:gd name="T6" fmla="*/ 46 w 147"/>
                <a:gd name="T7" fmla="*/ 231 h 250"/>
                <a:gd name="T8" fmla="*/ 123 w 147"/>
                <a:gd name="T9" fmla="*/ 223 h 250"/>
                <a:gd name="T10" fmla="*/ 122 w 147"/>
                <a:gd name="T11" fmla="*/ 226 h 250"/>
                <a:gd name="T12" fmla="*/ 123 w 147"/>
                <a:gd name="T13" fmla="*/ 222 h 250"/>
                <a:gd name="T14" fmla="*/ 123 w 147"/>
                <a:gd name="T15" fmla="*/ 222 h 250"/>
                <a:gd name="T16" fmla="*/ 145 w 147"/>
                <a:gd name="T17" fmla="*/ 227 h 250"/>
                <a:gd name="T18" fmla="*/ 143 w 147"/>
                <a:gd name="T19" fmla="*/ 219 h 250"/>
                <a:gd name="T20" fmla="*/ 138 w 147"/>
                <a:gd name="T21" fmla="*/ 220 h 250"/>
                <a:gd name="T22" fmla="*/ 140 w 147"/>
                <a:gd name="T23" fmla="*/ 218 h 250"/>
                <a:gd name="T24" fmla="*/ 79 w 147"/>
                <a:gd name="T25" fmla="*/ 214 h 250"/>
                <a:gd name="T26" fmla="*/ 80 w 147"/>
                <a:gd name="T27" fmla="*/ 216 h 250"/>
                <a:gd name="T28" fmla="*/ 9 w 147"/>
                <a:gd name="T29" fmla="*/ 195 h 250"/>
                <a:gd name="T30" fmla="*/ 9 w 147"/>
                <a:gd name="T31" fmla="*/ 196 h 250"/>
                <a:gd name="T32" fmla="*/ 2 w 147"/>
                <a:gd name="T33" fmla="*/ 193 h 250"/>
                <a:gd name="T34" fmla="*/ 2 w 147"/>
                <a:gd name="T35" fmla="*/ 193 h 250"/>
                <a:gd name="T36" fmla="*/ 7 w 147"/>
                <a:gd name="T37" fmla="*/ 193 h 250"/>
                <a:gd name="T38" fmla="*/ 9 w 147"/>
                <a:gd name="T39" fmla="*/ 193 h 250"/>
                <a:gd name="T40" fmla="*/ 87 w 147"/>
                <a:gd name="T41" fmla="*/ 171 h 250"/>
                <a:gd name="T42" fmla="*/ 91 w 147"/>
                <a:gd name="T43" fmla="*/ 173 h 250"/>
                <a:gd name="T44" fmla="*/ 69 w 147"/>
                <a:gd name="T45" fmla="*/ 156 h 250"/>
                <a:gd name="T46" fmla="*/ 78 w 147"/>
                <a:gd name="T47" fmla="*/ 163 h 250"/>
                <a:gd name="T48" fmla="*/ 0 w 147"/>
                <a:gd name="T49" fmla="*/ 160 h 250"/>
                <a:gd name="T50" fmla="*/ 1 w 147"/>
                <a:gd name="T51" fmla="*/ 154 h 250"/>
                <a:gd name="T52" fmla="*/ 79 w 147"/>
                <a:gd name="T53" fmla="*/ 117 h 250"/>
                <a:gd name="T54" fmla="*/ 92 w 147"/>
                <a:gd name="T55" fmla="*/ 116 h 250"/>
                <a:gd name="T56" fmla="*/ 89 w 147"/>
                <a:gd name="T57" fmla="*/ 97 h 250"/>
                <a:gd name="T58" fmla="*/ 122 w 147"/>
                <a:gd name="T59" fmla="*/ 73 h 250"/>
                <a:gd name="T60" fmla="*/ 75 w 147"/>
                <a:gd name="T61" fmla="*/ 83 h 250"/>
                <a:gd name="T62" fmla="*/ 60 w 147"/>
                <a:gd name="T63" fmla="*/ 87 h 250"/>
                <a:gd name="T64" fmla="*/ 105 w 147"/>
                <a:gd name="T65" fmla="*/ 35 h 250"/>
                <a:gd name="T66" fmla="*/ 113 w 147"/>
                <a:gd name="T67" fmla="*/ 59 h 250"/>
                <a:gd name="T68" fmla="*/ 124 w 147"/>
                <a:gd name="T69" fmla="*/ 4 h 250"/>
                <a:gd name="T70" fmla="*/ 117 w 147"/>
                <a:gd name="T71" fmla="*/ 1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 h="250">
                  <a:moveTo>
                    <a:pt x="47" y="250"/>
                  </a:moveTo>
                  <a:lnTo>
                    <a:pt x="48" y="238"/>
                  </a:lnTo>
                  <a:lnTo>
                    <a:pt x="40" y="242"/>
                  </a:lnTo>
                  <a:lnTo>
                    <a:pt x="47" y="250"/>
                  </a:lnTo>
                  <a:close/>
                  <a:moveTo>
                    <a:pt x="46" y="231"/>
                  </a:moveTo>
                  <a:lnTo>
                    <a:pt x="36" y="228"/>
                  </a:lnTo>
                  <a:lnTo>
                    <a:pt x="39" y="235"/>
                  </a:lnTo>
                  <a:lnTo>
                    <a:pt x="46" y="231"/>
                  </a:lnTo>
                  <a:close/>
                  <a:moveTo>
                    <a:pt x="122" y="226"/>
                  </a:moveTo>
                  <a:lnTo>
                    <a:pt x="123" y="223"/>
                  </a:lnTo>
                  <a:lnTo>
                    <a:pt x="120" y="223"/>
                  </a:lnTo>
                  <a:lnTo>
                    <a:pt x="122" y="226"/>
                  </a:lnTo>
                  <a:close/>
                  <a:moveTo>
                    <a:pt x="123" y="222"/>
                  </a:moveTo>
                  <a:lnTo>
                    <a:pt x="123" y="222"/>
                  </a:lnTo>
                  <a:lnTo>
                    <a:pt x="123" y="222"/>
                  </a:lnTo>
                  <a:lnTo>
                    <a:pt x="123" y="222"/>
                  </a:lnTo>
                  <a:close/>
                  <a:moveTo>
                    <a:pt x="143" y="219"/>
                  </a:moveTo>
                  <a:lnTo>
                    <a:pt x="145" y="227"/>
                  </a:lnTo>
                  <a:lnTo>
                    <a:pt x="147" y="220"/>
                  </a:lnTo>
                  <a:lnTo>
                    <a:pt x="143" y="219"/>
                  </a:lnTo>
                  <a:close/>
                  <a:moveTo>
                    <a:pt x="140" y="218"/>
                  </a:moveTo>
                  <a:lnTo>
                    <a:pt x="138" y="220"/>
                  </a:lnTo>
                  <a:lnTo>
                    <a:pt x="141" y="221"/>
                  </a:lnTo>
                  <a:lnTo>
                    <a:pt x="140" y="218"/>
                  </a:lnTo>
                  <a:close/>
                  <a:moveTo>
                    <a:pt x="80" y="216"/>
                  </a:moveTo>
                  <a:lnTo>
                    <a:pt x="79" y="214"/>
                  </a:lnTo>
                  <a:lnTo>
                    <a:pt x="77" y="218"/>
                  </a:lnTo>
                  <a:lnTo>
                    <a:pt x="80" y="216"/>
                  </a:lnTo>
                  <a:close/>
                  <a:moveTo>
                    <a:pt x="9" y="196"/>
                  </a:moveTo>
                  <a:lnTo>
                    <a:pt x="9" y="195"/>
                  </a:lnTo>
                  <a:lnTo>
                    <a:pt x="7" y="195"/>
                  </a:lnTo>
                  <a:lnTo>
                    <a:pt x="9" y="196"/>
                  </a:lnTo>
                  <a:close/>
                  <a:moveTo>
                    <a:pt x="2" y="193"/>
                  </a:moveTo>
                  <a:lnTo>
                    <a:pt x="2" y="193"/>
                  </a:lnTo>
                  <a:lnTo>
                    <a:pt x="1" y="193"/>
                  </a:lnTo>
                  <a:lnTo>
                    <a:pt x="2" y="193"/>
                  </a:lnTo>
                  <a:close/>
                  <a:moveTo>
                    <a:pt x="9" y="193"/>
                  </a:moveTo>
                  <a:lnTo>
                    <a:pt x="7" y="193"/>
                  </a:lnTo>
                  <a:lnTo>
                    <a:pt x="8" y="194"/>
                  </a:lnTo>
                  <a:lnTo>
                    <a:pt x="9" y="193"/>
                  </a:lnTo>
                  <a:close/>
                  <a:moveTo>
                    <a:pt x="91" y="173"/>
                  </a:moveTo>
                  <a:lnTo>
                    <a:pt x="87" y="171"/>
                  </a:lnTo>
                  <a:lnTo>
                    <a:pt x="84" y="176"/>
                  </a:lnTo>
                  <a:lnTo>
                    <a:pt x="91" y="173"/>
                  </a:lnTo>
                  <a:close/>
                  <a:moveTo>
                    <a:pt x="78" y="163"/>
                  </a:moveTo>
                  <a:lnTo>
                    <a:pt x="69" y="156"/>
                  </a:lnTo>
                  <a:lnTo>
                    <a:pt x="70" y="177"/>
                  </a:lnTo>
                  <a:lnTo>
                    <a:pt x="78" y="163"/>
                  </a:lnTo>
                  <a:close/>
                  <a:moveTo>
                    <a:pt x="1" y="154"/>
                  </a:moveTo>
                  <a:lnTo>
                    <a:pt x="0" y="160"/>
                  </a:lnTo>
                  <a:lnTo>
                    <a:pt x="5" y="158"/>
                  </a:lnTo>
                  <a:lnTo>
                    <a:pt x="1" y="154"/>
                  </a:lnTo>
                  <a:close/>
                  <a:moveTo>
                    <a:pt x="92" y="116"/>
                  </a:moveTo>
                  <a:lnTo>
                    <a:pt x="79" y="117"/>
                  </a:lnTo>
                  <a:lnTo>
                    <a:pt x="79" y="121"/>
                  </a:lnTo>
                  <a:lnTo>
                    <a:pt x="92" y="116"/>
                  </a:lnTo>
                  <a:close/>
                  <a:moveTo>
                    <a:pt x="122" y="73"/>
                  </a:moveTo>
                  <a:lnTo>
                    <a:pt x="89" y="97"/>
                  </a:lnTo>
                  <a:lnTo>
                    <a:pt x="147" y="93"/>
                  </a:lnTo>
                  <a:lnTo>
                    <a:pt x="122" y="73"/>
                  </a:lnTo>
                  <a:close/>
                  <a:moveTo>
                    <a:pt x="60" y="87"/>
                  </a:moveTo>
                  <a:lnTo>
                    <a:pt x="75" y="83"/>
                  </a:lnTo>
                  <a:lnTo>
                    <a:pt x="79" y="48"/>
                  </a:lnTo>
                  <a:lnTo>
                    <a:pt x="60" y="87"/>
                  </a:lnTo>
                  <a:close/>
                  <a:moveTo>
                    <a:pt x="113" y="59"/>
                  </a:moveTo>
                  <a:lnTo>
                    <a:pt x="105" y="35"/>
                  </a:lnTo>
                  <a:lnTo>
                    <a:pt x="96" y="42"/>
                  </a:lnTo>
                  <a:lnTo>
                    <a:pt x="113" y="59"/>
                  </a:lnTo>
                  <a:close/>
                  <a:moveTo>
                    <a:pt x="117" y="12"/>
                  </a:moveTo>
                  <a:lnTo>
                    <a:pt x="124" y="4"/>
                  </a:lnTo>
                  <a:lnTo>
                    <a:pt x="120" y="0"/>
                  </a:lnTo>
                  <a:lnTo>
                    <a:pt x="117"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4" name="Freeform 8">
              <a:extLst>
                <a:ext uri="{FF2B5EF4-FFF2-40B4-BE49-F238E27FC236}">
                  <a16:creationId xmlns:a16="http://schemas.microsoft.com/office/drawing/2014/main" id="{BB79C5FB-3002-4D6A-8F94-34A92D2A52C0}"/>
                </a:ext>
              </a:extLst>
            </p:cNvPr>
            <p:cNvSpPr>
              <a:spLocks/>
            </p:cNvSpPr>
            <p:nvPr/>
          </p:nvSpPr>
          <p:spPr bwMode="auto">
            <a:xfrm>
              <a:off x="8459788" y="4810125"/>
              <a:ext cx="66675" cy="44450"/>
            </a:xfrm>
            <a:custGeom>
              <a:avLst/>
              <a:gdLst>
                <a:gd name="T0" fmla="*/ 27 w 42"/>
                <a:gd name="T1" fmla="*/ 28 h 28"/>
                <a:gd name="T2" fmla="*/ 42 w 42"/>
                <a:gd name="T3" fmla="*/ 3 h 28"/>
                <a:gd name="T4" fmla="*/ 0 w 42"/>
                <a:gd name="T5" fmla="*/ 0 h 28"/>
                <a:gd name="T6" fmla="*/ 27 w 42"/>
                <a:gd name="T7" fmla="*/ 28 h 28"/>
              </a:gdLst>
              <a:ahLst/>
              <a:cxnLst>
                <a:cxn ang="0">
                  <a:pos x="T0" y="T1"/>
                </a:cxn>
                <a:cxn ang="0">
                  <a:pos x="T2" y="T3"/>
                </a:cxn>
                <a:cxn ang="0">
                  <a:pos x="T4" y="T5"/>
                </a:cxn>
                <a:cxn ang="0">
                  <a:pos x="T6" y="T7"/>
                </a:cxn>
              </a:cxnLst>
              <a:rect l="0" t="0" r="r" b="b"/>
              <a:pathLst>
                <a:path w="42" h="28">
                  <a:moveTo>
                    <a:pt x="27" y="28"/>
                  </a:moveTo>
                  <a:lnTo>
                    <a:pt x="42" y="3"/>
                  </a:lnTo>
                  <a:lnTo>
                    <a:pt x="0" y="0"/>
                  </a:lnTo>
                  <a:lnTo>
                    <a:pt x="27" y="2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5" name="Freeform 9">
              <a:extLst>
                <a:ext uri="{FF2B5EF4-FFF2-40B4-BE49-F238E27FC236}">
                  <a16:creationId xmlns:a16="http://schemas.microsoft.com/office/drawing/2014/main" id="{4EFBF845-D9F0-414E-AAE1-4B4CC908FA51}"/>
                </a:ext>
              </a:extLst>
            </p:cNvPr>
            <p:cNvSpPr>
              <a:spLocks/>
            </p:cNvSpPr>
            <p:nvPr/>
          </p:nvSpPr>
          <p:spPr bwMode="auto">
            <a:xfrm>
              <a:off x="8628063" y="4295775"/>
              <a:ext cx="452437" cy="565150"/>
            </a:xfrm>
            <a:custGeom>
              <a:avLst/>
              <a:gdLst>
                <a:gd name="T0" fmla="*/ 285 w 285"/>
                <a:gd name="T1" fmla="*/ 0 h 356"/>
                <a:gd name="T2" fmla="*/ 9 w 285"/>
                <a:gd name="T3" fmla="*/ 97 h 356"/>
                <a:gd name="T4" fmla="*/ 0 w 285"/>
                <a:gd name="T5" fmla="*/ 206 h 356"/>
                <a:gd name="T6" fmla="*/ 38 w 285"/>
                <a:gd name="T7" fmla="*/ 276 h 356"/>
                <a:gd name="T8" fmla="*/ 129 w 285"/>
                <a:gd name="T9" fmla="*/ 339 h 356"/>
                <a:gd name="T10" fmla="*/ 152 w 285"/>
                <a:gd name="T11" fmla="*/ 356 h 356"/>
                <a:gd name="T12" fmla="*/ 235 w 285"/>
                <a:gd name="T13" fmla="*/ 280 h 356"/>
                <a:gd name="T14" fmla="*/ 285 w 285"/>
                <a:gd name="T15" fmla="*/ 0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356">
                  <a:moveTo>
                    <a:pt x="285" y="0"/>
                  </a:moveTo>
                  <a:lnTo>
                    <a:pt x="9" y="97"/>
                  </a:lnTo>
                  <a:lnTo>
                    <a:pt x="0" y="206"/>
                  </a:lnTo>
                  <a:lnTo>
                    <a:pt x="38" y="276"/>
                  </a:lnTo>
                  <a:lnTo>
                    <a:pt x="129" y="339"/>
                  </a:lnTo>
                  <a:lnTo>
                    <a:pt x="152" y="356"/>
                  </a:lnTo>
                  <a:lnTo>
                    <a:pt x="235" y="280"/>
                  </a:lnTo>
                  <a:lnTo>
                    <a:pt x="28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6" name="Freeform 10">
              <a:extLst>
                <a:ext uri="{FF2B5EF4-FFF2-40B4-BE49-F238E27FC236}">
                  <a16:creationId xmlns:a16="http://schemas.microsoft.com/office/drawing/2014/main" id="{D0ECA377-78DF-4342-A026-6210C95570AA}"/>
                </a:ext>
              </a:extLst>
            </p:cNvPr>
            <p:cNvSpPr>
              <a:spLocks/>
            </p:cNvSpPr>
            <p:nvPr/>
          </p:nvSpPr>
          <p:spPr bwMode="auto">
            <a:xfrm>
              <a:off x="9271000" y="3632200"/>
              <a:ext cx="80962" cy="77788"/>
            </a:xfrm>
            <a:custGeom>
              <a:avLst/>
              <a:gdLst>
                <a:gd name="T0" fmla="*/ 51 w 51"/>
                <a:gd name="T1" fmla="*/ 12 h 49"/>
                <a:gd name="T2" fmla="*/ 21 w 51"/>
                <a:gd name="T3" fmla="*/ 0 h 49"/>
                <a:gd name="T4" fmla="*/ 0 w 51"/>
                <a:gd name="T5" fmla="*/ 17 h 49"/>
                <a:gd name="T6" fmla="*/ 38 w 51"/>
                <a:gd name="T7" fmla="*/ 49 h 49"/>
                <a:gd name="T8" fmla="*/ 51 w 51"/>
                <a:gd name="T9" fmla="*/ 12 h 49"/>
              </a:gdLst>
              <a:ahLst/>
              <a:cxnLst>
                <a:cxn ang="0">
                  <a:pos x="T0" y="T1"/>
                </a:cxn>
                <a:cxn ang="0">
                  <a:pos x="T2" y="T3"/>
                </a:cxn>
                <a:cxn ang="0">
                  <a:pos x="T4" y="T5"/>
                </a:cxn>
                <a:cxn ang="0">
                  <a:pos x="T6" y="T7"/>
                </a:cxn>
                <a:cxn ang="0">
                  <a:pos x="T8" y="T9"/>
                </a:cxn>
              </a:cxnLst>
              <a:rect l="0" t="0" r="r" b="b"/>
              <a:pathLst>
                <a:path w="51" h="49">
                  <a:moveTo>
                    <a:pt x="51" y="12"/>
                  </a:moveTo>
                  <a:lnTo>
                    <a:pt x="21" y="0"/>
                  </a:lnTo>
                  <a:lnTo>
                    <a:pt x="0" y="17"/>
                  </a:lnTo>
                  <a:lnTo>
                    <a:pt x="38" y="49"/>
                  </a:lnTo>
                  <a:lnTo>
                    <a:pt x="51"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7" name="Freeform 11">
              <a:extLst>
                <a:ext uri="{FF2B5EF4-FFF2-40B4-BE49-F238E27FC236}">
                  <a16:creationId xmlns:a16="http://schemas.microsoft.com/office/drawing/2014/main" id="{3854D41A-0EF0-4DDE-893F-DD852414965B}"/>
                </a:ext>
              </a:extLst>
            </p:cNvPr>
            <p:cNvSpPr>
              <a:spLocks/>
            </p:cNvSpPr>
            <p:nvPr/>
          </p:nvSpPr>
          <p:spPr bwMode="auto">
            <a:xfrm>
              <a:off x="8801100" y="3787775"/>
              <a:ext cx="323850" cy="368300"/>
            </a:xfrm>
            <a:custGeom>
              <a:avLst/>
              <a:gdLst>
                <a:gd name="T0" fmla="*/ 29 w 204"/>
                <a:gd name="T1" fmla="*/ 1 h 232"/>
                <a:gd name="T2" fmla="*/ 24 w 204"/>
                <a:gd name="T3" fmla="*/ 0 h 232"/>
                <a:gd name="T4" fmla="*/ 0 w 204"/>
                <a:gd name="T5" fmla="*/ 44 h 232"/>
                <a:gd name="T6" fmla="*/ 54 w 204"/>
                <a:gd name="T7" fmla="*/ 73 h 232"/>
                <a:gd name="T8" fmla="*/ 20 w 204"/>
                <a:gd name="T9" fmla="*/ 106 h 232"/>
                <a:gd name="T10" fmla="*/ 143 w 204"/>
                <a:gd name="T11" fmla="*/ 232 h 232"/>
                <a:gd name="T12" fmla="*/ 165 w 204"/>
                <a:gd name="T13" fmla="*/ 231 h 232"/>
                <a:gd name="T14" fmla="*/ 204 w 204"/>
                <a:gd name="T15" fmla="*/ 160 h 232"/>
                <a:gd name="T16" fmla="*/ 29 w 204"/>
                <a:gd name="T17" fmla="*/ 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32">
                  <a:moveTo>
                    <a:pt x="29" y="1"/>
                  </a:moveTo>
                  <a:lnTo>
                    <a:pt x="24" y="0"/>
                  </a:lnTo>
                  <a:lnTo>
                    <a:pt x="0" y="44"/>
                  </a:lnTo>
                  <a:lnTo>
                    <a:pt x="54" y="73"/>
                  </a:lnTo>
                  <a:lnTo>
                    <a:pt x="20" y="106"/>
                  </a:lnTo>
                  <a:lnTo>
                    <a:pt x="143" y="232"/>
                  </a:lnTo>
                  <a:lnTo>
                    <a:pt x="165" y="231"/>
                  </a:lnTo>
                  <a:lnTo>
                    <a:pt x="204" y="160"/>
                  </a:lnTo>
                  <a:lnTo>
                    <a:pt x="29"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8" name="Freeform 12">
              <a:extLst>
                <a:ext uri="{FF2B5EF4-FFF2-40B4-BE49-F238E27FC236}">
                  <a16:creationId xmlns:a16="http://schemas.microsoft.com/office/drawing/2014/main" id="{F304F89A-EA3F-422B-90A7-375864365F09}"/>
                </a:ext>
              </a:extLst>
            </p:cNvPr>
            <p:cNvSpPr>
              <a:spLocks/>
            </p:cNvSpPr>
            <p:nvPr/>
          </p:nvSpPr>
          <p:spPr bwMode="auto">
            <a:xfrm>
              <a:off x="8774113" y="3857625"/>
              <a:ext cx="112712" cy="101600"/>
            </a:xfrm>
            <a:custGeom>
              <a:avLst/>
              <a:gdLst>
                <a:gd name="T0" fmla="*/ 37 w 71"/>
                <a:gd name="T1" fmla="*/ 62 h 64"/>
                <a:gd name="T2" fmla="*/ 71 w 71"/>
                <a:gd name="T3" fmla="*/ 29 h 64"/>
                <a:gd name="T4" fmla="*/ 17 w 71"/>
                <a:gd name="T5" fmla="*/ 0 h 64"/>
                <a:gd name="T6" fmla="*/ 0 w 71"/>
                <a:gd name="T7" fmla="*/ 47 h 64"/>
                <a:gd name="T8" fmla="*/ 29 w 71"/>
                <a:gd name="T9" fmla="*/ 64 h 64"/>
                <a:gd name="T10" fmla="*/ 37 w 71"/>
                <a:gd name="T11" fmla="*/ 62 h 64"/>
              </a:gdLst>
              <a:ahLst/>
              <a:cxnLst>
                <a:cxn ang="0">
                  <a:pos x="T0" y="T1"/>
                </a:cxn>
                <a:cxn ang="0">
                  <a:pos x="T2" y="T3"/>
                </a:cxn>
                <a:cxn ang="0">
                  <a:pos x="T4" y="T5"/>
                </a:cxn>
                <a:cxn ang="0">
                  <a:pos x="T6" y="T7"/>
                </a:cxn>
                <a:cxn ang="0">
                  <a:pos x="T8" y="T9"/>
                </a:cxn>
                <a:cxn ang="0">
                  <a:pos x="T10" y="T11"/>
                </a:cxn>
              </a:cxnLst>
              <a:rect l="0" t="0" r="r" b="b"/>
              <a:pathLst>
                <a:path w="71" h="64">
                  <a:moveTo>
                    <a:pt x="37" y="62"/>
                  </a:moveTo>
                  <a:lnTo>
                    <a:pt x="71" y="29"/>
                  </a:lnTo>
                  <a:lnTo>
                    <a:pt x="17" y="0"/>
                  </a:lnTo>
                  <a:lnTo>
                    <a:pt x="0" y="47"/>
                  </a:lnTo>
                  <a:lnTo>
                    <a:pt x="29" y="64"/>
                  </a:lnTo>
                  <a:lnTo>
                    <a:pt x="37" y="6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79" name="Freeform 13">
              <a:extLst>
                <a:ext uri="{FF2B5EF4-FFF2-40B4-BE49-F238E27FC236}">
                  <a16:creationId xmlns:a16="http://schemas.microsoft.com/office/drawing/2014/main" id="{8334965C-08DB-4EF1-87F0-741BB5CDBCB7}"/>
                </a:ext>
              </a:extLst>
            </p:cNvPr>
            <p:cNvSpPr>
              <a:spLocks/>
            </p:cNvSpPr>
            <p:nvPr/>
          </p:nvSpPr>
          <p:spPr bwMode="auto">
            <a:xfrm>
              <a:off x="8839200" y="3665538"/>
              <a:ext cx="333375" cy="376238"/>
            </a:xfrm>
            <a:custGeom>
              <a:avLst/>
              <a:gdLst>
                <a:gd name="T0" fmla="*/ 163 w 210"/>
                <a:gd name="T1" fmla="*/ 124 h 237"/>
                <a:gd name="T2" fmla="*/ 179 w 210"/>
                <a:gd name="T3" fmla="*/ 37 h 237"/>
                <a:gd name="T4" fmla="*/ 129 w 210"/>
                <a:gd name="T5" fmla="*/ 0 h 237"/>
                <a:gd name="T6" fmla="*/ 0 w 210"/>
                <a:gd name="T7" fmla="*/ 77 h 237"/>
                <a:gd name="T8" fmla="*/ 5 w 210"/>
                <a:gd name="T9" fmla="*/ 78 h 237"/>
                <a:gd name="T10" fmla="*/ 180 w 210"/>
                <a:gd name="T11" fmla="*/ 237 h 237"/>
                <a:gd name="T12" fmla="*/ 210 w 210"/>
                <a:gd name="T13" fmla="*/ 198 h 237"/>
                <a:gd name="T14" fmla="*/ 163 w 210"/>
                <a:gd name="T15" fmla="*/ 124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237">
                  <a:moveTo>
                    <a:pt x="163" y="124"/>
                  </a:moveTo>
                  <a:lnTo>
                    <a:pt x="179" y="37"/>
                  </a:lnTo>
                  <a:lnTo>
                    <a:pt x="129" y="0"/>
                  </a:lnTo>
                  <a:lnTo>
                    <a:pt x="0" y="77"/>
                  </a:lnTo>
                  <a:lnTo>
                    <a:pt x="5" y="78"/>
                  </a:lnTo>
                  <a:lnTo>
                    <a:pt x="180" y="237"/>
                  </a:lnTo>
                  <a:lnTo>
                    <a:pt x="210" y="198"/>
                  </a:lnTo>
                  <a:lnTo>
                    <a:pt x="163" y="1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0" name="Freeform 14">
              <a:extLst>
                <a:ext uri="{FF2B5EF4-FFF2-40B4-BE49-F238E27FC236}">
                  <a16:creationId xmlns:a16="http://schemas.microsoft.com/office/drawing/2014/main" id="{7CBB7D6E-3C77-419B-9046-BF89FEC8D4D5}"/>
                </a:ext>
              </a:extLst>
            </p:cNvPr>
            <p:cNvSpPr>
              <a:spLocks noEditPoints="1"/>
            </p:cNvSpPr>
            <p:nvPr/>
          </p:nvSpPr>
          <p:spPr bwMode="auto">
            <a:xfrm>
              <a:off x="9043988" y="3298825"/>
              <a:ext cx="514350" cy="681038"/>
            </a:xfrm>
            <a:custGeom>
              <a:avLst/>
              <a:gdLst>
                <a:gd name="T0" fmla="*/ 143 w 324"/>
                <a:gd name="T1" fmla="*/ 186 h 429"/>
                <a:gd name="T2" fmla="*/ 86 w 324"/>
                <a:gd name="T3" fmla="*/ 161 h 429"/>
                <a:gd name="T4" fmla="*/ 0 w 324"/>
                <a:gd name="T5" fmla="*/ 231 h 429"/>
                <a:gd name="T6" fmla="*/ 50 w 324"/>
                <a:gd name="T7" fmla="*/ 268 h 429"/>
                <a:gd name="T8" fmla="*/ 34 w 324"/>
                <a:gd name="T9" fmla="*/ 355 h 429"/>
                <a:gd name="T10" fmla="*/ 81 w 324"/>
                <a:gd name="T11" fmla="*/ 429 h 429"/>
                <a:gd name="T12" fmla="*/ 281 w 324"/>
                <a:gd name="T13" fmla="*/ 292 h 429"/>
                <a:gd name="T14" fmla="*/ 194 w 324"/>
                <a:gd name="T15" fmla="*/ 222 h 429"/>
                <a:gd name="T16" fmla="*/ 181 w 324"/>
                <a:gd name="T17" fmla="*/ 259 h 429"/>
                <a:gd name="T18" fmla="*/ 143 w 324"/>
                <a:gd name="T19" fmla="*/ 227 h 429"/>
                <a:gd name="T20" fmla="*/ 164 w 324"/>
                <a:gd name="T21" fmla="*/ 210 h 429"/>
                <a:gd name="T22" fmla="*/ 143 w 324"/>
                <a:gd name="T23" fmla="*/ 186 h 429"/>
                <a:gd name="T24" fmla="*/ 77 w 324"/>
                <a:gd name="T25" fmla="*/ 223 h 429"/>
                <a:gd name="T26" fmla="*/ 122 w 324"/>
                <a:gd name="T27" fmla="*/ 199 h 429"/>
                <a:gd name="T28" fmla="*/ 129 w 324"/>
                <a:gd name="T29" fmla="*/ 299 h 429"/>
                <a:gd name="T30" fmla="*/ 77 w 324"/>
                <a:gd name="T31" fmla="*/ 223 h 429"/>
                <a:gd name="T32" fmla="*/ 324 w 324"/>
                <a:gd name="T33" fmla="*/ 3 h 429"/>
                <a:gd name="T34" fmla="*/ 320 w 324"/>
                <a:gd name="T35" fmla="*/ 0 h 429"/>
                <a:gd name="T36" fmla="*/ 321 w 324"/>
                <a:gd name="T37" fmla="*/ 4 h 429"/>
                <a:gd name="T38" fmla="*/ 324 w 324"/>
                <a:gd name="T39" fmla="*/ 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4" h="429">
                  <a:moveTo>
                    <a:pt x="143" y="186"/>
                  </a:moveTo>
                  <a:lnTo>
                    <a:pt x="86" y="161"/>
                  </a:lnTo>
                  <a:lnTo>
                    <a:pt x="0" y="231"/>
                  </a:lnTo>
                  <a:lnTo>
                    <a:pt x="50" y="268"/>
                  </a:lnTo>
                  <a:lnTo>
                    <a:pt x="34" y="355"/>
                  </a:lnTo>
                  <a:lnTo>
                    <a:pt x="81" y="429"/>
                  </a:lnTo>
                  <a:lnTo>
                    <a:pt x="281" y="292"/>
                  </a:lnTo>
                  <a:lnTo>
                    <a:pt x="194" y="222"/>
                  </a:lnTo>
                  <a:lnTo>
                    <a:pt x="181" y="259"/>
                  </a:lnTo>
                  <a:lnTo>
                    <a:pt x="143" y="227"/>
                  </a:lnTo>
                  <a:lnTo>
                    <a:pt x="164" y="210"/>
                  </a:lnTo>
                  <a:lnTo>
                    <a:pt x="143" y="186"/>
                  </a:lnTo>
                  <a:close/>
                  <a:moveTo>
                    <a:pt x="77" y="223"/>
                  </a:moveTo>
                  <a:lnTo>
                    <a:pt x="122" y="199"/>
                  </a:lnTo>
                  <a:lnTo>
                    <a:pt x="129" y="299"/>
                  </a:lnTo>
                  <a:lnTo>
                    <a:pt x="77" y="223"/>
                  </a:lnTo>
                  <a:close/>
                  <a:moveTo>
                    <a:pt x="324" y="3"/>
                  </a:moveTo>
                  <a:lnTo>
                    <a:pt x="320" y="0"/>
                  </a:lnTo>
                  <a:lnTo>
                    <a:pt x="321" y="4"/>
                  </a:lnTo>
                  <a:lnTo>
                    <a:pt x="324"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1" name="Freeform 15">
              <a:extLst>
                <a:ext uri="{FF2B5EF4-FFF2-40B4-BE49-F238E27FC236}">
                  <a16:creationId xmlns:a16="http://schemas.microsoft.com/office/drawing/2014/main" id="{39989D30-E756-41AB-B55E-9A86AD25937F}"/>
                </a:ext>
              </a:extLst>
            </p:cNvPr>
            <p:cNvSpPr>
              <a:spLocks noEditPoints="1"/>
            </p:cNvSpPr>
            <p:nvPr/>
          </p:nvSpPr>
          <p:spPr bwMode="auto">
            <a:xfrm>
              <a:off x="9063038" y="3762375"/>
              <a:ext cx="427037" cy="469900"/>
            </a:xfrm>
            <a:custGeom>
              <a:avLst/>
              <a:gdLst>
                <a:gd name="T0" fmla="*/ 256 w 269"/>
                <a:gd name="T1" fmla="*/ 60 h 296"/>
                <a:gd name="T2" fmla="*/ 250 w 269"/>
                <a:gd name="T3" fmla="*/ 62 h 296"/>
                <a:gd name="T4" fmla="*/ 261 w 269"/>
                <a:gd name="T5" fmla="*/ 68 h 296"/>
                <a:gd name="T6" fmla="*/ 256 w 269"/>
                <a:gd name="T7" fmla="*/ 60 h 296"/>
                <a:gd name="T8" fmla="*/ 232 w 269"/>
                <a:gd name="T9" fmla="*/ 172 h 296"/>
                <a:gd name="T10" fmla="*/ 204 w 269"/>
                <a:gd name="T11" fmla="*/ 70 h 296"/>
                <a:gd name="T12" fmla="*/ 269 w 269"/>
                <a:gd name="T13" fmla="*/ 0 h 296"/>
                <a:gd name="T14" fmla="*/ 69 w 269"/>
                <a:gd name="T15" fmla="*/ 137 h 296"/>
                <a:gd name="T16" fmla="*/ 39 w 269"/>
                <a:gd name="T17" fmla="*/ 176 h 296"/>
                <a:gd name="T18" fmla="*/ 0 w 269"/>
                <a:gd name="T19" fmla="*/ 247 h 296"/>
                <a:gd name="T20" fmla="*/ 57 w 269"/>
                <a:gd name="T21" fmla="*/ 275 h 296"/>
                <a:gd name="T22" fmla="*/ 118 w 269"/>
                <a:gd name="T23" fmla="*/ 294 h 296"/>
                <a:gd name="T24" fmla="*/ 183 w 269"/>
                <a:gd name="T25" fmla="*/ 296 h 296"/>
                <a:gd name="T26" fmla="*/ 232 w 269"/>
                <a:gd name="T27" fmla="*/ 17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 h="296">
                  <a:moveTo>
                    <a:pt x="256" y="60"/>
                  </a:moveTo>
                  <a:lnTo>
                    <a:pt x="250" y="62"/>
                  </a:lnTo>
                  <a:lnTo>
                    <a:pt x="261" y="68"/>
                  </a:lnTo>
                  <a:lnTo>
                    <a:pt x="256" y="60"/>
                  </a:lnTo>
                  <a:close/>
                  <a:moveTo>
                    <a:pt x="232" y="172"/>
                  </a:moveTo>
                  <a:lnTo>
                    <a:pt x="204" y="70"/>
                  </a:lnTo>
                  <a:lnTo>
                    <a:pt x="269" y="0"/>
                  </a:lnTo>
                  <a:lnTo>
                    <a:pt x="69" y="137"/>
                  </a:lnTo>
                  <a:lnTo>
                    <a:pt x="39" y="176"/>
                  </a:lnTo>
                  <a:lnTo>
                    <a:pt x="0" y="247"/>
                  </a:lnTo>
                  <a:lnTo>
                    <a:pt x="57" y="275"/>
                  </a:lnTo>
                  <a:lnTo>
                    <a:pt x="118" y="294"/>
                  </a:lnTo>
                  <a:lnTo>
                    <a:pt x="183" y="296"/>
                  </a:lnTo>
                  <a:lnTo>
                    <a:pt x="232" y="17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2" name="Freeform 16">
              <a:extLst>
                <a:ext uri="{FF2B5EF4-FFF2-40B4-BE49-F238E27FC236}">
                  <a16:creationId xmlns:a16="http://schemas.microsoft.com/office/drawing/2014/main" id="{C407A720-DFBA-4962-9420-B77B451FFEAE}"/>
                </a:ext>
              </a:extLst>
            </p:cNvPr>
            <p:cNvSpPr>
              <a:spLocks/>
            </p:cNvSpPr>
            <p:nvPr/>
          </p:nvSpPr>
          <p:spPr bwMode="auto">
            <a:xfrm>
              <a:off x="8366125" y="4316413"/>
              <a:ext cx="276225" cy="306388"/>
            </a:xfrm>
            <a:custGeom>
              <a:avLst/>
              <a:gdLst>
                <a:gd name="T0" fmla="*/ 174 w 174"/>
                <a:gd name="T1" fmla="*/ 84 h 193"/>
                <a:gd name="T2" fmla="*/ 95 w 174"/>
                <a:gd name="T3" fmla="*/ 0 h 193"/>
                <a:gd name="T4" fmla="*/ 0 w 174"/>
                <a:gd name="T5" fmla="*/ 165 h 193"/>
                <a:gd name="T6" fmla="*/ 12 w 174"/>
                <a:gd name="T7" fmla="*/ 171 h 193"/>
                <a:gd name="T8" fmla="*/ 165 w 174"/>
                <a:gd name="T9" fmla="*/ 193 h 193"/>
                <a:gd name="T10" fmla="*/ 174 w 174"/>
                <a:gd name="T11" fmla="*/ 84 h 193"/>
              </a:gdLst>
              <a:ahLst/>
              <a:cxnLst>
                <a:cxn ang="0">
                  <a:pos x="T0" y="T1"/>
                </a:cxn>
                <a:cxn ang="0">
                  <a:pos x="T2" y="T3"/>
                </a:cxn>
                <a:cxn ang="0">
                  <a:pos x="T4" y="T5"/>
                </a:cxn>
                <a:cxn ang="0">
                  <a:pos x="T6" y="T7"/>
                </a:cxn>
                <a:cxn ang="0">
                  <a:pos x="T8" y="T9"/>
                </a:cxn>
                <a:cxn ang="0">
                  <a:pos x="T10" y="T11"/>
                </a:cxn>
              </a:cxnLst>
              <a:rect l="0" t="0" r="r" b="b"/>
              <a:pathLst>
                <a:path w="174" h="193">
                  <a:moveTo>
                    <a:pt x="174" y="84"/>
                  </a:moveTo>
                  <a:lnTo>
                    <a:pt x="95" y="0"/>
                  </a:lnTo>
                  <a:lnTo>
                    <a:pt x="0" y="165"/>
                  </a:lnTo>
                  <a:lnTo>
                    <a:pt x="12" y="171"/>
                  </a:lnTo>
                  <a:lnTo>
                    <a:pt x="165" y="193"/>
                  </a:lnTo>
                  <a:lnTo>
                    <a:pt x="174" y="8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3" name="Freeform 17">
              <a:extLst>
                <a:ext uri="{FF2B5EF4-FFF2-40B4-BE49-F238E27FC236}">
                  <a16:creationId xmlns:a16="http://schemas.microsoft.com/office/drawing/2014/main" id="{4265D118-6FD5-424F-8EDB-60A6D3EBC6D4}"/>
                </a:ext>
              </a:extLst>
            </p:cNvPr>
            <p:cNvSpPr>
              <a:spLocks/>
            </p:cNvSpPr>
            <p:nvPr/>
          </p:nvSpPr>
          <p:spPr bwMode="auto">
            <a:xfrm>
              <a:off x="8289925" y="4578350"/>
              <a:ext cx="398462" cy="223838"/>
            </a:xfrm>
            <a:custGeom>
              <a:avLst/>
              <a:gdLst>
                <a:gd name="T0" fmla="*/ 60 w 251"/>
                <a:gd name="T1" fmla="*/ 6 h 141"/>
                <a:gd name="T2" fmla="*/ 48 w 251"/>
                <a:gd name="T3" fmla="*/ 0 h 141"/>
                <a:gd name="T4" fmla="*/ 0 w 251"/>
                <a:gd name="T5" fmla="*/ 141 h 141"/>
                <a:gd name="T6" fmla="*/ 167 w 251"/>
                <a:gd name="T7" fmla="*/ 104 h 141"/>
                <a:gd name="T8" fmla="*/ 251 w 251"/>
                <a:gd name="T9" fmla="*/ 98 h 141"/>
                <a:gd name="T10" fmla="*/ 213 w 251"/>
                <a:gd name="T11" fmla="*/ 28 h 141"/>
                <a:gd name="T12" fmla="*/ 60 w 251"/>
                <a:gd name="T13" fmla="*/ 6 h 141"/>
              </a:gdLst>
              <a:ahLst/>
              <a:cxnLst>
                <a:cxn ang="0">
                  <a:pos x="T0" y="T1"/>
                </a:cxn>
                <a:cxn ang="0">
                  <a:pos x="T2" y="T3"/>
                </a:cxn>
                <a:cxn ang="0">
                  <a:pos x="T4" y="T5"/>
                </a:cxn>
                <a:cxn ang="0">
                  <a:pos x="T6" y="T7"/>
                </a:cxn>
                <a:cxn ang="0">
                  <a:pos x="T8" y="T9"/>
                </a:cxn>
                <a:cxn ang="0">
                  <a:pos x="T10" y="T11"/>
                </a:cxn>
                <a:cxn ang="0">
                  <a:pos x="T12" y="T13"/>
                </a:cxn>
              </a:cxnLst>
              <a:rect l="0" t="0" r="r" b="b"/>
              <a:pathLst>
                <a:path w="251" h="141">
                  <a:moveTo>
                    <a:pt x="60" y="6"/>
                  </a:moveTo>
                  <a:lnTo>
                    <a:pt x="48" y="0"/>
                  </a:lnTo>
                  <a:lnTo>
                    <a:pt x="0" y="141"/>
                  </a:lnTo>
                  <a:lnTo>
                    <a:pt x="167" y="104"/>
                  </a:lnTo>
                  <a:lnTo>
                    <a:pt x="251" y="98"/>
                  </a:lnTo>
                  <a:lnTo>
                    <a:pt x="213" y="28"/>
                  </a:lnTo>
                  <a:lnTo>
                    <a:pt x="60"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4" name="Freeform 18">
              <a:extLst>
                <a:ext uri="{FF2B5EF4-FFF2-40B4-BE49-F238E27FC236}">
                  <a16:creationId xmlns:a16="http://schemas.microsoft.com/office/drawing/2014/main" id="{BDCE82F7-DFA5-44B6-8D18-5D009151B0DB}"/>
                </a:ext>
              </a:extLst>
            </p:cNvPr>
            <p:cNvSpPr>
              <a:spLocks/>
            </p:cNvSpPr>
            <p:nvPr/>
          </p:nvSpPr>
          <p:spPr bwMode="auto">
            <a:xfrm>
              <a:off x="9166225" y="3614738"/>
              <a:ext cx="82550" cy="158750"/>
            </a:xfrm>
            <a:custGeom>
              <a:avLst/>
              <a:gdLst>
                <a:gd name="T0" fmla="*/ 52 w 52"/>
                <a:gd name="T1" fmla="*/ 100 h 100"/>
                <a:gd name="T2" fmla="*/ 45 w 52"/>
                <a:gd name="T3" fmla="*/ 0 h 100"/>
                <a:gd name="T4" fmla="*/ 0 w 52"/>
                <a:gd name="T5" fmla="*/ 24 h 100"/>
                <a:gd name="T6" fmla="*/ 52 w 52"/>
                <a:gd name="T7" fmla="*/ 100 h 100"/>
              </a:gdLst>
              <a:ahLst/>
              <a:cxnLst>
                <a:cxn ang="0">
                  <a:pos x="T0" y="T1"/>
                </a:cxn>
                <a:cxn ang="0">
                  <a:pos x="T2" y="T3"/>
                </a:cxn>
                <a:cxn ang="0">
                  <a:pos x="T4" y="T5"/>
                </a:cxn>
                <a:cxn ang="0">
                  <a:pos x="T6" y="T7"/>
                </a:cxn>
              </a:cxnLst>
              <a:rect l="0" t="0" r="r" b="b"/>
              <a:pathLst>
                <a:path w="52" h="100">
                  <a:moveTo>
                    <a:pt x="52" y="100"/>
                  </a:moveTo>
                  <a:lnTo>
                    <a:pt x="45" y="0"/>
                  </a:lnTo>
                  <a:lnTo>
                    <a:pt x="0" y="24"/>
                  </a:lnTo>
                  <a:lnTo>
                    <a:pt x="52" y="10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5" name="Freeform 19">
              <a:extLst>
                <a:ext uri="{FF2B5EF4-FFF2-40B4-BE49-F238E27FC236}">
                  <a16:creationId xmlns:a16="http://schemas.microsoft.com/office/drawing/2014/main" id="{9CF02F57-3656-4B9C-9232-2401C2DAC346}"/>
                </a:ext>
              </a:extLst>
            </p:cNvPr>
            <p:cNvSpPr>
              <a:spLocks noEditPoints="1"/>
            </p:cNvSpPr>
            <p:nvPr/>
          </p:nvSpPr>
          <p:spPr bwMode="auto">
            <a:xfrm>
              <a:off x="8213725" y="4733925"/>
              <a:ext cx="619125" cy="273050"/>
            </a:xfrm>
            <a:custGeom>
              <a:avLst/>
              <a:gdLst>
                <a:gd name="T0" fmla="*/ 40 w 390"/>
                <a:gd name="T1" fmla="*/ 135 h 172"/>
                <a:gd name="T2" fmla="*/ 43 w 390"/>
                <a:gd name="T3" fmla="*/ 125 h 172"/>
                <a:gd name="T4" fmla="*/ 37 w 390"/>
                <a:gd name="T5" fmla="*/ 138 h 172"/>
                <a:gd name="T6" fmla="*/ 40 w 390"/>
                <a:gd name="T7" fmla="*/ 135 h 172"/>
                <a:gd name="T8" fmla="*/ 44 w 390"/>
                <a:gd name="T9" fmla="*/ 116 h 172"/>
                <a:gd name="T10" fmla="*/ 47 w 390"/>
                <a:gd name="T11" fmla="*/ 109 h 172"/>
                <a:gd name="T12" fmla="*/ 42 w 390"/>
                <a:gd name="T13" fmla="*/ 118 h 172"/>
                <a:gd name="T14" fmla="*/ 44 w 390"/>
                <a:gd name="T15" fmla="*/ 116 h 172"/>
                <a:gd name="T16" fmla="*/ 51 w 390"/>
                <a:gd name="T17" fmla="*/ 102 h 172"/>
                <a:gd name="T18" fmla="*/ 52 w 390"/>
                <a:gd name="T19" fmla="*/ 100 h 172"/>
                <a:gd name="T20" fmla="*/ 51 w 390"/>
                <a:gd name="T21" fmla="*/ 95 h 172"/>
                <a:gd name="T22" fmla="*/ 51 w 390"/>
                <a:gd name="T23" fmla="*/ 102 h 172"/>
                <a:gd name="T24" fmla="*/ 53 w 390"/>
                <a:gd name="T25" fmla="*/ 87 h 172"/>
                <a:gd name="T26" fmla="*/ 51 w 390"/>
                <a:gd name="T27" fmla="*/ 86 h 172"/>
                <a:gd name="T28" fmla="*/ 52 w 390"/>
                <a:gd name="T29" fmla="*/ 89 h 172"/>
                <a:gd name="T30" fmla="*/ 53 w 390"/>
                <a:gd name="T31" fmla="*/ 87 h 172"/>
                <a:gd name="T32" fmla="*/ 51 w 390"/>
                <a:gd name="T33" fmla="*/ 77 h 172"/>
                <a:gd name="T34" fmla="*/ 48 w 390"/>
                <a:gd name="T35" fmla="*/ 77 h 172"/>
                <a:gd name="T36" fmla="*/ 50 w 390"/>
                <a:gd name="T37" fmla="*/ 80 h 172"/>
                <a:gd name="T38" fmla="*/ 51 w 390"/>
                <a:gd name="T39" fmla="*/ 77 h 172"/>
                <a:gd name="T40" fmla="*/ 5 w 390"/>
                <a:gd name="T41" fmla="*/ 79 h 172"/>
                <a:gd name="T42" fmla="*/ 48 w 390"/>
                <a:gd name="T43" fmla="*/ 29 h 172"/>
                <a:gd name="T44" fmla="*/ 0 w 390"/>
                <a:gd name="T45" fmla="*/ 81 h 172"/>
                <a:gd name="T46" fmla="*/ 5 w 390"/>
                <a:gd name="T47" fmla="*/ 79 h 172"/>
                <a:gd name="T48" fmla="*/ 215 w 390"/>
                <a:gd name="T49" fmla="*/ 6 h 172"/>
                <a:gd name="T50" fmla="*/ 48 w 390"/>
                <a:gd name="T51" fmla="*/ 43 h 172"/>
                <a:gd name="T52" fmla="*/ 64 w 390"/>
                <a:gd name="T53" fmla="*/ 113 h 172"/>
                <a:gd name="T54" fmla="*/ 44 w 390"/>
                <a:gd name="T55" fmla="*/ 133 h 172"/>
                <a:gd name="T56" fmla="*/ 176 w 390"/>
                <a:gd name="T57" fmla="*/ 90 h 172"/>
                <a:gd name="T58" fmla="*/ 216 w 390"/>
                <a:gd name="T59" fmla="*/ 139 h 172"/>
                <a:gd name="T60" fmla="*/ 264 w 390"/>
                <a:gd name="T61" fmla="*/ 172 h 172"/>
                <a:gd name="T62" fmla="*/ 390 w 390"/>
                <a:gd name="T63" fmla="*/ 63 h 172"/>
                <a:gd name="T64" fmla="*/ 299 w 390"/>
                <a:gd name="T65" fmla="*/ 0 h 172"/>
                <a:gd name="T66" fmla="*/ 215 w 390"/>
                <a:gd name="T67" fmla="*/ 6 h 172"/>
                <a:gd name="T68" fmla="*/ 155 w 390"/>
                <a:gd name="T69" fmla="*/ 48 h 172"/>
                <a:gd name="T70" fmla="*/ 197 w 390"/>
                <a:gd name="T71" fmla="*/ 51 h 172"/>
                <a:gd name="T72" fmla="*/ 182 w 390"/>
                <a:gd name="T73" fmla="*/ 76 h 172"/>
                <a:gd name="T74" fmla="*/ 155 w 390"/>
                <a:gd name="T75" fmla="*/ 4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172">
                  <a:moveTo>
                    <a:pt x="40" y="135"/>
                  </a:moveTo>
                  <a:lnTo>
                    <a:pt x="43" y="125"/>
                  </a:lnTo>
                  <a:lnTo>
                    <a:pt x="37" y="138"/>
                  </a:lnTo>
                  <a:lnTo>
                    <a:pt x="40" y="135"/>
                  </a:lnTo>
                  <a:close/>
                  <a:moveTo>
                    <a:pt x="44" y="116"/>
                  </a:moveTo>
                  <a:lnTo>
                    <a:pt x="47" y="109"/>
                  </a:lnTo>
                  <a:lnTo>
                    <a:pt x="42" y="118"/>
                  </a:lnTo>
                  <a:lnTo>
                    <a:pt x="44" y="116"/>
                  </a:lnTo>
                  <a:close/>
                  <a:moveTo>
                    <a:pt x="51" y="102"/>
                  </a:moveTo>
                  <a:lnTo>
                    <a:pt x="52" y="100"/>
                  </a:lnTo>
                  <a:lnTo>
                    <a:pt x="51" y="95"/>
                  </a:lnTo>
                  <a:lnTo>
                    <a:pt x="51" y="102"/>
                  </a:lnTo>
                  <a:close/>
                  <a:moveTo>
                    <a:pt x="53" y="87"/>
                  </a:moveTo>
                  <a:lnTo>
                    <a:pt x="51" y="86"/>
                  </a:lnTo>
                  <a:lnTo>
                    <a:pt x="52" y="89"/>
                  </a:lnTo>
                  <a:lnTo>
                    <a:pt x="53" y="87"/>
                  </a:lnTo>
                  <a:close/>
                  <a:moveTo>
                    <a:pt x="51" y="77"/>
                  </a:moveTo>
                  <a:lnTo>
                    <a:pt x="48" y="77"/>
                  </a:lnTo>
                  <a:lnTo>
                    <a:pt x="50" y="80"/>
                  </a:lnTo>
                  <a:lnTo>
                    <a:pt x="51" y="77"/>
                  </a:lnTo>
                  <a:close/>
                  <a:moveTo>
                    <a:pt x="5" y="79"/>
                  </a:moveTo>
                  <a:lnTo>
                    <a:pt x="48" y="29"/>
                  </a:lnTo>
                  <a:lnTo>
                    <a:pt x="0" y="81"/>
                  </a:lnTo>
                  <a:lnTo>
                    <a:pt x="5" y="79"/>
                  </a:lnTo>
                  <a:close/>
                  <a:moveTo>
                    <a:pt x="215" y="6"/>
                  </a:moveTo>
                  <a:lnTo>
                    <a:pt x="48" y="43"/>
                  </a:lnTo>
                  <a:lnTo>
                    <a:pt x="64" y="113"/>
                  </a:lnTo>
                  <a:lnTo>
                    <a:pt x="44" y="133"/>
                  </a:lnTo>
                  <a:lnTo>
                    <a:pt x="176" y="90"/>
                  </a:lnTo>
                  <a:lnTo>
                    <a:pt x="216" y="139"/>
                  </a:lnTo>
                  <a:lnTo>
                    <a:pt x="264" y="172"/>
                  </a:lnTo>
                  <a:lnTo>
                    <a:pt x="390" y="63"/>
                  </a:lnTo>
                  <a:lnTo>
                    <a:pt x="299" y="0"/>
                  </a:lnTo>
                  <a:lnTo>
                    <a:pt x="215" y="6"/>
                  </a:lnTo>
                  <a:close/>
                  <a:moveTo>
                    <a:pt x="155" y="48"/>
                  </a:moveTo>
                  <a:lnTo>
                    <a:pt x="197" y="51"/>
                  </a:lnTo>
                  <a:lnTo>
                    <a:pt x="182" y="76"/>
                  </a:lnTo>
                  <a:lnTo>
                    <a:pt x="155" y="4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6" name="Freeform 20">
              <a:extLst>
                <a:ext uri="{FF2B5EF4-FFF2-40B4-BE49-F238E27FC236}">
                  <a16:creationId xmlns:a16="http://schemas.microsoft.com/office/drawing/2014/main" id="{05500818-16A5-49CB-91E7-935A6BE6951E}"/>
                </a:ext>
              </a:extLst>
            </p:cNvPr>
            <p:cNvSpPr>
              <a:spLocks/>
            </p:cNvSpPr>
            <p:nvPr/>
          </p:nvSpPr>
          <p:spPr bwMode="auto">
            <a:xfrm>
              <a:off x="8612188" y="3932238"/>
              <a:ext cx="415925" cy="323850"/>
            </a:xfrm>
            <a:custGeom>
              <a:avLst/>
              <a:gdLst>
                <a:gd name="T0" fmla="*/ 131 w 262"/>
                <a:gd name="T1" fmla="*/ 17 h 204"/>
                <a:gd name="T2" fmla="*/ 102 w 262"/>
                <a:gd name="T3" fmla="*/ 0 h 204"/>
                <a:gd name="T4" fmla="*/ 0 w 262"/>
                <a:gd name="T5" fmla="*/ 131 h 204"/>
                <a:gd name="T6" fmla="*/ 94 w 262"/>
                <a:gd name="T7" fmla="*/ 204 h 204"/>
                <a:gd name="T8" fmla="*/ 262 w 262"/>
                <a:gd name="T9" fmla="*/ 141 h 204"/>
                <a:gd name="T10" fmla="*/ 139 w 262"/>
                <a:gd name="T11" fmla="*/ 15 h 204"/>
                <a:gd name="T12" fmla="*/ 131 w 262"/>
                <a:gd name="T13" fmla="*/ 17 h 204"/>
              </a:gdLst>
              <a:ahLst/>
              <a:cxnLst>
                <a:cxn ang="0">
                  <a:pos x="T0" y="T1"/>
                </a:cxn>
                <a:cxn ang="0">
                  <a:pos x="T2" y="T3"/>
                </a:cxn>
                <a:cxn ang="0">
                  <a:pos x="T4" y="T5"/>
                </a:cxn>
                <a:cxn ang="0">
                  <a:pos x="T6" y="T7"/>
                </a:cxn>
                <a:cxn ang="0">
                  <a:pos x="T8" y="T9"/>
                </a:cxn>
                <a:cxn ang="0">
                  <a:pos x="T10" y="T11"/>
                </a:cxn>
                <a:cxn ang="0">
                  <a:pos x="T12" y="T13"/>
                </a:cxn>
              </a:cxnLst>
              <a:rect l="0" t="0" r="r" b="b"/>
              <a:pathLst>
                <a:path w="262" h="204">
                  <a:moveTo>
                    <a:pt x="131" y="17"/>
                  </a:moveTo>
                  <a:lnTo>
                    <a:pt x="102" y="0"/>
                  </a:lnTo>
                  <a:lnTo>
                    <a:pt x="0" y="131"/>
                  </a:lnTo>
                  <a:lnTo>
                    <a:pt x="94" y="204"/>
                  </a:lnTo>
                  <a:lnTo>
                    <a:pt x="262" y="141"/>
                  </a:lnTo>
                  <a:lnTo>
                    <a:pt x="139" y="15"/>
                  </a:lnTo>
                  <a:lnTo>
                    <a:pt x="131"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7" name="Freeform 21">
              <a:extLst>
                <a:ext uri="{FF2B5EF4-FFF2-40B4-BE49-F238E27FC236}">
                  <a16:creationId xmlns:a16="http://schemas.microsoft.com/office/drawing/2014/main" id="{D13D67C6-8194-4474-96E1-92F9F4005A67}"/>
                </a:ext>
              </a:extLst>
            </p:cNvPr>
            <p:cNvSpPr>
              <a:spLocks noEditPoints="1"/>
            </p:cNvSpPr>
            <p:nvPr/>
          </p:nvSpPr>
          <p:spPr bwMode="auto">
            <a:xfrm>
              <a:off x="8228013" y="4876800"/>
              <a:ext cx="404812" cy="347663"/>
            </a:xfrm>
            <a:custGeom>
              <a:avLst/>
              <a:gdLst>
                <a:gd name="T0" fmla="*/ 6 w 255"/>
                <a:gd name="T1" fmla="*/ 162 h 219"/>
                <a:gd name="T2" fmla="*/ 0 w 255"/>
                <a:gd name="T3" fmla="*/ 152 h 219"/>
                <a:gd name="T4" fmla="*/ 2 w 255"/>
                <a:gd name="T5" fmla="*/ 160 h 219"/>
                <a:gd name="T6" fmla="*/ 6 w 255"/>
                <a:gd name="T7" fmla="*/ 162 h 219"/>
                <a:gd name="T8" fmla="*/ 7 w 255"/>
                <a:gd name="T9" fmla="*/ 119 h 219"/>
                <a:gd name="T10" fmla="*/ 9 w 255"/>
                <a:gd name="T11" fmla="*/ 109 h 219"/>
                <a:gd name="T12" fmla="*/ 2 w 255"/>
                <a:gd name="T13" fmla="*/ 130 h 219"/>
                <a:gd name="T14" fmla="*/ 7 w 255"/>
                <a:gd name="T15" fmla="*/ 119 h 219"/>
                <a:gd name="T16" fmla="*/ 12 w 255"/>
                <a:gd name="T17" fmla="*/ 99 h 219"/>
                <a:gd name="T18" fmla="*/ 19 w 255"/>
                <a:gd name="T19" fmla="*/ 86 h 219"/>
                <a:gd name="T20" fmla="*/ 18 w 255"/>
                <a:gd name="T21" fmla="*/ 84 h 219"/>
                <a:gd name="T22" fmla="*/ 12 w 255"/>
                <a:gd name="T23" fmla="*/ 99 h 219"/>
                <a:gd name="T24" fmla="*/ 22 w 255"/>
                <a:gd name="T25" fmla="*/ 65 h 219"/>
                <a:gd name="T26" fmla="*/ 22 w 255"/>
                <a:gd name="T27" fmla="*/ 52 h 219"/>
                <a:gd name="T28" fmla="*/ 22 w 255"/>
                <a:gd name="T29" fmla="*/ 69 h 219"/>
                <a:gd name="T30" fmla="*/ 22 w 255"/>
                <a:gd name="T31" fmla="*/ 65 h 219"/>
                <a:gd name="T32" fmla="*/ 207 w 255"/>
                <a:gd name="T33" fmla="*/ 49 h 219"/>
                <a:gd name="T34" fmla="*/ 167 w 255"/>
                <a:gd name="T35" fmla="*/ 0 h 219"/>
                <a:gd name="T36" fmla="*/ 35 w 255"/>
                <a:gd name="T37" fmla="*/ 43 h 219"/>
                <a:gd name="T38" fmla="*/ 9 w 255"/>
                <a:gd name="T39" fmla="*/ 158 h 219"/>
                <a:gd name="T40" fmla="*/ 56 w 255"/>
                <a:gd name="T41" fmla="*/ 213 h 219"/>
                <a:gd name="T42" fmla="*/ 152 w 255"/>
                <a:gd name="T43" fmla="*/ 219 h 219"/>
                <a:gd name="T44" fmla="*/ 255 w 255"/>
                <a:gd name="T45" fmla="*/ 82 h 219"/>
                <a:gd name="T46" fmla="*/ 207 w 255"/>
                <a:gd name="T47" fmla="*/ 4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5" h="219">
                  <a:moveTo>
                    <a:pt x="6" y="162"/>
                  </a:moveTo>
                  <a:lnTo>
                    <a:pt x="0" y="152"/>
                  </a:lnTo>
                  <a:lnTo>
                    <a:pt x="2" y="160"/>
                  </a:lnTo>
                  <a:lnTo>
                    <a:pt x="6" y="162"/>
                  </a:lnTo>
                  <a:close/>
                  <a:moveTo>
                    <a:pt x="7" y="119"/>
                  </a:moveTo>
                  <a:lnTo>
                    <a:pt x="9" y="109"/>
                  </a:lnTo>
                  <a:lnTo>
                    <a:pt x="2" y="130"/>
                  </a:lnTo>
                  <a:lnTo>
                    <a:pt x="7" y="119"/>
                  </a:lnTo>
                  <a:close/>
                  <a:moveTo>
                    <a:pt x="12" y="99"/>
                  </a:moveTo>
                  <a:lnTo>
                    <a:pt x="19" y="86"/>
                  </a:lnTo>
                  <a:lnTo>
                    <a:pt x="18" y="84"/>
                  </a:lnTo>
                  <a:lnTo>
                    <a:pt x="12" y="99"/>
                  </a:lnTo>
                  <a:close/>
                  <a:moveTo>
                    <a:pt x="22" y="65"/>
                  </a:moveTo>
                  <a:lnTo>
                    <a:pt x="22" y="52"/>
                  </a:lnTo>
                  <a:lnTo>
                    <a:pt x="22" y="69"/>
                  </a:lnTo>
                  <a:lnTo>
                    <a:pt x="22" y="65"/>
                  </a:lnTo>
                  <a:close/>
                  <a:moveTo>
                    <a:pt x="207" y="49"/>
                  </a:moveTo>
                  <a:lnTo>
                    <a:pt x="167" y="0"/>
                  </a:lnTo>
                  <a:lnTo>
                    <a:pt x="35" y="43"/>
                  </a:lnTo>
                  <a:lnTo>
                    <a:pt x="9" y="158"/>
                  </a:lnTo>
                  <a:lnTo>
                    <a:pt x="56" y="213"/>
                  </a:lnTo>
                  <a:lnTo>
                    <a:pt x="152" y="219"/>
                  </a:lnTo>
                  <a:lnTo>
                    <a:pt x="255" y="82"/>
                  </a:lnTo>
                  <a:lnTo>
                    <a:pt x="207" y="4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8" name="Freeform 22">
              <a:extLst>
                <a:ext uri="{FF2B5EF4-FFF2-40B4-BE49-F238E27FC236}">
                  <a16:creationId xmlns:a16="http://schemas.microsoft.com/office/drawing/2014/main" id="{B420609F-BED4-48D7-BBE7-C56F31239A3A}"/>
                </a:ext>
              </a:extLst>
            </p:cNvPr>
            <p:cNvSpPr>
              <a:spLocks/>
            </p:cNvSpPr>
            <p:nvPr/>
          </p:nvSpPr>
          <p:spPr bwMode="auto">
            <a:xfrm>
              <a:off x="8516938" y="4140200"/>
              <a:ext cx="636587" cy="309563"/>
            </a:xfrm>
            <a:custGeom>
              <a:avLst/>
              <a:gdLst>
                <a:gd name="T0" fmla="*/ 154 w 401"/>
                <a:gd name="T1" fmla="*/ 73 h 195"/>
                <a:gd name="T2" fmla="*/ 60 w 401"/>
                <a:gd name="T3" fmla="*/ 0 h 195"/>
                <a:gd name="T4" fmla="*/ 0 w 401"/>
                <a:gd name="T5" fmla="*/ 111 h 195"/>
                <a:gd name="T6" fmla="*/ 79 w 401"/>
                <a:gd name="T7" fmla="*/ 195 h 195"/>
                <a:gd name="T8" fmla="*/ 355 w 401"/>
                <a:gd name="T9" fmla="*/ 98 h 195"/>
                <a:gd name="T10" fmla="*/ 401 w 401"/>
                <a:gd name="T11" fmla="*/ 37 h 195"/>
                <a:gd name="T12" fmla="*/ 344 w 401"/>
                <a:gd name="T13" fmla="*/ 9 h 195"/>
                <a:gd name="T14" fmla="*/ 322 w 401"/>
                <a:gd name="T15" fmla="*/ 10 h 195"/>
                <a:gd name="T16" fmla="*/ 154 w 401"/>
                <a:gd name="T17" fmla="*/ 7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195">
                  <a:moveTo>
                    <a:pt x="154" y="73"/>
                  </a:moveTo>
                  <a:lnTo>
                    <a:pt x="60" y="0"/>
                  </a:lnTo>
                  <a:lnTo>
                    <a:pt x="0" y="111"/>
                  </a:lnTo>
                  <a:lnTo>
                    <a:pt x="79" y="195"/>
                  </a:lnTo>
                  <a:lnTo>
                    <a:pt x="355" y="98"/>
                  </a:lnTo>
                  <a:lnTo>
                    <a:pt x="401" y="37"/>
                  </a:lnTo>
                  <a:lnTo>
                    <a:pt x="344" y="9"/>
                  </a:lnTo>
                  <a:lnTo>
                    <a:pt x="322" y="10"/>
                  </a:lnTo>
                  <a:lnTo>
                    <a:pt x="154" y="7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9" name="Freeform 23">
              <a:extLst>
                <a:ext uri="{FF2B5EF4-FFF2-40B4-BE49-F238E27FC236}">
                  <a16:creationId xmlns:a16="http://schemas.microsoft.com/office/drawing/2014/main" id="{2F7653A2-4624-4EDC-B950-8DAB3DACCF30}"/>
                </a:ext>
              </a:extLst>
            </p:cNvPr>
            <p:cNvSpPr>
              <a:spLocks/>
            </p:cNvSpPr>
            <p:nvPr/>
          </p:nvSpPr>
          <p:spPr bwMode="auto">
            <a:xfrm>
              <a:off x="8316913" y="4833938"/>
              <a:ext cx="573087" cy="695325"/>
            </a:xfrm>
            <a:custGeom>
              <a:avLst/>
              <a:gdLst>
                <a:gd name="T0" fmla="*/ 348 w 361"/>
                <a:gd name="T1" fmla="*/ 17 h 438"/>
                <a:gd name="T2" fmla="*/ 325 w 361"/>
                <a:gd name="T3" fmla="*/ 0 h 438"/>
                <a:gd name="T4" fmla="*/ 199 w 361"/>
                <a:gd name="T5" fmla="*/ 109 h 438"/>
                <a:gd name="T6" fmla="*/ 96 w 361"/>
                <a:gd name="T7" fmla="*/ 246 h 438"/>
                <a:gd name="T8" fmla="*/ 0 w 361"/>
                <a:gd name="T9" fmla="*/ 240 h 438"/>
                <a:gd name="T10" fmla="*/ 100 w 361"/>
                <a:gd name="T11" fmla="*/ 438 h 438"/>
                <a:gd name="T12" fmla="*/ 125 w 361"/>
                <a:gd name="T13" fmla="*/ 282 h 438"/>
                <a:gd name="T14" fmla="*/ 232 w 361"/>
                <a:gd name="T15" fmla="*/ 260 h 438"/>
                <a:gd name="T16" fmla="*/ 280 w 361"/>
                <a:gd name="T17" fmla="*/ 273 h 438"/>
                <a:gd name="T18" fmla="*/ 295 w 361"/>
                <a:gd name="T19" fmla="*/ 136 h 438"/>
                <a:gd name="T20" fmla="*/ 361 w 361"/>
                <a:gd name="T21" fmla="*/ 78 h 438"/>
                <a:gd name="T22" fmla="*/ 348 w 361"/>
                <a:gd name="T23" fmla="*/ 1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1" h="438">
                  <a:moveTo>
                    <a:pt x="348" y="17"/>
                  </a:moveTo>
                  <a:lnTo>
                    <a:pt x="325" y="0"/>
                  </a:lnTo>
                  <a:lnTo>
                    <a:pt x="199" y="109"/>
                  </a:lnTo>
                  <a:lnTo>
                    <a:pt x="96" y="246"/>
                  </a:lnTo>
                  <a:lnTo>
                    <a:pt x="0" y="240"/>
                  </a:lnTo>
                  <a:lnTo>
                    <a:pt x="100" y="438"/>
                  </a:lnTo>
                  <a:lnTo>
                    <a:pt x="125" y="282"/>
                  </a:lnTo>
                  <a:lnTo>
                    <a:pt x="232" y="260"/>
                  </a:lnTo>
                  <a:lnTo>
                    <a:pt x="280" y="273"/>
                  </a:lnTo>
                  <a:lnTo>
                    <a:pt x="295" y="136"/>
                  </a:lnTo>
                  <a:lnTo>
                    <a:pt x="361" y="78"/>
                  </a:lnTo>
                  <a:lnTo>
                    <a:pt x="348"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0" name="Freeform 24">
              <a:extLst>
                <a:ext uri="{FF2B5EF4-FFF2-40B4-BE49-F238E27FC236}">
                  <a16:creationId xmlns:a16="http://schemas.microsoft.com/office/drawing/2014/main" id="{ECFEA368-AB54-4F34-A8ED-AED7EC524A67}"/>
                </a:ext>
              </a:extLst>
            </p:cNvPr>
            <p:cNvSpPr>
              <a:spLocks/>
            </p:cNvSpPr>
            <p:nvPr/>
          </p:nvSpPr>
          <p:spPr bwMode="auto">
            <a:xfrm>
              <a:off x="8869363" y="4198938"/>
              <a:ext cx="484187" cy="893763"/>
            </a:xfrm>
            <a:custGeom>
              <a:avLst/>
              <a:gdLst>
                <a:gd name="T0" fmla="*/ 240 w 305"/>
                <a:gd name="T1" fmla="*/ 19 h 563"/>
                <a:gd name="T2" fmla="*/ 179 w 305"/>
                <a:gd name="T3" fmla="*/ 0 h 563"/>
                <a:gd name="T4" fmla="*/ 133 w 305"/>
                <a:gd name="T5" fmla="*/ 61 h 563"/>
                <a:gd name="T6" fmla="*/ 83 w 305"/>
                <a:gd name="T7" fmla="*/ 341 h 563"/>
                <a:gd name="T8" fmla="*/ 0 w 305"/>
                <a:gd name="T9" fmla="*/ 417 h 563"/>
                <a:gd name="T10" fmla="*/ 13 w 305"/>
                <a:gd name="T11" fmla="*/ 478 h 563"/>
                <a:gd name="T12" fmla="*/ 115 w 305"/>
                <a:gd name="T13" fmla="*/ 563 h 563"/>
                <a:gd name="T14" fmla="*/ 189 w 305"/>
                <a:gd name="T15" fmla="*/ 418 h 563"/>
                <a:gd name="T16" fmla="*/ 305 w 305"/>
                <a:gd name="T17" fmla="*/ 21 h 563"/>
                <a:gd name="T18" fmla="*/ 240 w 305"/>
                <a:gd name="T19" fmla="*/ 19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5" h="563">
                  <a:moveTo>
                    <a:pt x="240" y="19"/>
                  </a:moveTo>
                  <a:lnTo>
                    <a:pt x="179" y="0"/>
                  </a:lnTo>
                  <a:lnTo>
                    <a:pt x="133" y="61"/>
                  </a:lnTo>
                  <a:lnTo>
                    <a:pt x="83" y="341"/>
                  </a:lnTo>
                  <a:lnTo>
                    <a:pt x="0" y="417"/>
                  </a:lnTo>
                  <a:lnTo>
                    <a:pt x="13" y="478"/>
                  </a:lnTo>
                  <a:lnTo>
                    <a:pt x="115" y="563"/>
                  </a:lnTo>
                  <a:lnTo>
                    <a:pt x="189" y="418"/>
                  </a:lnTo>
                  <a:lnTo>
                    <a:pt x="305" y="21"/>
                  </a:lnTo>
                  <a:lnTo>
                    <a:pt x="240" y="1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1" name="Freeform 25">
              <a:extLst>
                <a:ext uri="{FF2B5EF4-FFF2-40B4-BE49-F238E27FC236}">
                  <a16:creationId xmlns:a16="http://schemas.microsoft.com/office/drawing/2014/main" id="{FF717304-B063-47D8-A906-8FED14DFAB3A}"/>
                </a:ext>
              </a:extLst>
            </p:cNvPr>
            <p:cNvSpPr>
              <a:spLocks noEditPoints="1"/>
            </p:cNvSpPr>
            <p:nvPr/>
          </p:nvSpPr>
          <p:spPr bwMode="auto">
            <a:xfrm>
              <a:off x="8697913" y="4862513"/>
              <a:ext cx="554037" cy="1038225"/>
            </a:xfrm>
            <a:custGeom>
              <a:avLst/>
              <a:gdLst>
                <a:gd name="T0" fmla="*/ 349 w 349"/>
                <a:gd name="T1" fmla="*/ 653 h 654"/>
                <a:gd name="T2" fmla="*/ 346 w 349"/>
                <a:gd name="T3" fmla="*/ 652 h 654"/>
                <a:gd name="T4" fmla="*/ 345 w 349"/>
                <a:gd name="T5" fmla="*/ 654 h 654"/>
                <a:gd name="T6" fmla="*/ 349 w 349"/>
                <a:gd name="T7" fmla="*/ 653 h 654"/>
                <a:gd name="T8" fmla="*/ 341 w 349"/>
                <a:gd name="T9" fmla="*/ 627 h 654"/>
                <a:gd name="T10" fmla="*/ 332 w 349"/>
                <a:gd name="T11" fmla="*/ 597 h 654"/>
                <a:gd name="T12" fmla="*/ 302 w 349"/>
                <a:gd name="T13" fmla="*/ 597 h 654"/>
                <a:gd name="T14" fmla="*/ 341 w 349"/>
                <a:gd name="T15" fmla="*/ 627 h 654"/>
                <a:gd name="T16" fmla="*/ 303 w 349"/>
                <a:gd name="T17" fmla="*/ 352 h 654"/>
                <a:gd name="T18" fmla="*/ 305 w 349"/>
                <a:gd name="T19" fmla="*/ 335 h 654"/>
                <a:gd name="T20" fmla="*/ 287 w 349"/>
                <a:gd name="T21" fmla="*/ 336 h 654"/>
                <a:gd name="T22" fmla="*/ 303 w 349"/>
                <a:gd name="T23" fmla="*/ 352 h 654"/>
                <a:gd name="T24" fmla="*/ 257 w 349"/>
                <a:gd name="T25" fmla="*/ 143 h 654"/>
                <a:gd name="T26" fmla="*/ 297 w 349"/>
                <a:gd name="T27" fmla="*/ 0 h 654"/>
                <a:gd name="T28" fmla="*/ 223 w 349"/>
                <a:gd name="T29" fmla="*/ 145 h 654"/>
                <a:gd name="T30" fmla="*/ 121 w 349"/>
                <a:gd name="T31" fmla="*/ 60 h 654"/>
                <a:gd name="T32" fmla="*/ 55 w 349"/>
                <a:gd name="T33" fmla="*/ 118 h 654"/>
                <a:gd name="T34" fmla="*/ 40 w 349"/>
                <a:gd name="T35" fmla="*/ 255 h 654"/>
                <a:gd name="T36" fmla="*/ 0 w 349"/>
                <a:gd name="T37" fmla="*/ 471 h 654"/>
                <a:gd name="T38" fmla="*/ 50 w 349"/>
                <a:gd name="T39" fmla="*/ 529 h 654"/>
                <a:gd name="T40" fmla="*/ 257 w 349"/>
                <a:gd name="T41" fmla="*/ 143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9" h="654">
                  <a:moveTo>
                    <a:pt x="349" y="653"/>
                  </a:moveTo>
                  <a:lnTo>
                    <a:pt x="346" y="652"/>
                  </a:lnTo>
                  <a:lnTo>
                    <a:pt x="345" y="654"/>
                  </a:lnTo>
                  <a:lnTo>
                    <a:pt x="349" y="653"/>
                  </a:lnTo>
                  <a:close/>
                  <a:moveTo>
                    <a:pt x="341" y="627"/>
                  </a:moveTo>
                  <a:lnTo>
                    <a:pt x="332" y="597"/>
                  </a:lnTo>
                  <a:lnTo>
                    <a:pt x="302" y="597"/>
                  </a:lnTo>
                  <a:lnTo>
                    <a:pt x="341" y="627"/>
                  </a:lnTo>
                  <a:close/>
                  <a:moveTo>
                    <a:pt x="303" y="352"/>
                  </a:moveTo>
                  <a:lnTo>
                    <a:pt x="305" y="335"/>
                  </a:lnTo>
                  <a:lnTo>
                    <a:pt x="287" y="336"/>
                  </a:lnTo>
                  <a:lnTo>
                    <a:pt x="303" y="352"/>
                  </a:lnTo>
                  <a:close/>
                  <a:moveTo>
                    <a:pt x="257" y="143"/>
                  </a:moveTo>
                  <a:lnTo>
                    <a:pt x="297" y="0"/>
                  </a:lnTo>
                  <a:lnTo>
                    <a:pt x="223" y="145"/>
                  </a:lnTo>
                  <a:lnTo>
                    <a:pt x="121" y="60"/>
                  </a:lnTo>
                  <a:lnTo>
                    <a:pt x="55" y="118"/>
                  </a:lnTo>
                  <a:lnTo>
                    <a:pt x="40" y="255"/>
                  </a:lnTo>
                  <a:lnTo>
                    <a:pt x="0" y="471"/>
                  </a:lnTo>
                  <a:lnTo>
                    <a:pt x="50" y="529"/>
                  </a:lnTo>
                  <a:lnTo>
                    <a:pt x="257" y="14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2" name="Freeform 26">
              <a:extLst>
                <a:ext uri="{FF2B5EF4-FFF2-40B4-BE49-F238E27FC236}">
                  <a16:creationId xmlns:a16="http://schemas.microsoft.com/office/drawing/2014/main" id="{4A30ABB8-0160-493E-81D1-3948FC6ED67C}"/>
                </a:ext>
              </a:extLst>
            </p:cNvPr>
            <p:cNvSpPr>
              <a:spLocks noEditPoints="1"/>
            </p:cNvSpPr>
            <p:nvPr/>
          </p:nvSpPr>
          <p:spPr bwMode="auto">
            <a:xfrm>
              <a:off x="8434388" y="5246688"/>
              <a:ext cx="342900" cy="687388"/>
            </a:xfrm>
            <a:custGeom>
              <a:avLst/>
              <a:gdLst>
                <a:gd name="T0" fmla="*/ 9 w 216"/>
                <a:gd name="T1" fmla="*/ 235 h 433"/>
                <a:gd name="T2" fmla="*/ 0 w 216"/>
                <a:gd name="T3" fmla="*/ 250 h 433"/>
                <a:gd name="T4" fmla="*/ 12 w 216"/>
                <a:gd name="T5" fmla="*/ 240 h 433"/>
                <a:gd name="T6" fmla="*/ 9 w 216"/>
                <a:gd name="T7" fmla="*/ 235 h 433"/>
                <a:gd name="T8" fmla="*/ 202 w 216"/>
                <a:gd name="T9" fmla="*/ 433 h 433"/>
                <a:gd name="T10" fmla="*/ 216 w 216"/>
                <a:gd name="T11" fmla="*/ 287 h 433"/>
                <a:gd name="T12" fmla="*/ 166 w 216"/>
                <a:gd name="T13" fmla="*/ 229 h 433"/>
                <a:gd name="T14" fmla="*/ 206 w 216"/>
                <a:gd name="T15" fmla="*/ 13 h 433"/>
                <a:gd name="T16" fmla="*/ 158 w 216"/>
                <a:gd name="T17" fmla="*/ 0 h 433"/>
                <a:gd name="T18" fmla="*/ 51 w 216"/>
                <a:gd name="T19" fmla="*/ 22 h 433"/>
                <a:gd name="T20" fmla="*/ 26 w 216"/>
                <a:gd name="T21" fmla="*/ 178 h 433"/>
                <a:gd name="T22" fmla="*/ 112 w 216"/>
                <a:gd name="T23" fmla="*/ 261 h 433"/>
                <a:gd name="T24" fmla="*/ 150 w 216"/>
                <a:gd name="T25" fmla="*/ 419 h 433"/>
                <a:gd name="T26" fmla="*/ 202 w 216"/>
                <a:gd name="T2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 h="433">
                  <a:moveTo>
                    <a:pt x="9" y="235"/>
                  </a:moveTo>
                  <a:lnTo>
                    <a:pt x="0" y="250"/>
                  </a:lnTo>
                  <a:lnTo>
                    <a:pt x="12" y="240"/>
                  </a:lnTo>
                  <a:lnTo>
                    <a:pt x="9" y="235"/>
                  </a:lnTo>
                  <a:close/>
                  <a:moveTo>
                    <a:pt x="202" y="433"/>
                  </a:moveTo>
                  <a:lnTo>
                    <a:pt x="216" y="287"/>
                  </a:lnTo>
                  <a:lnTo>
                    <a:pt x="166" y="229"/>
                  </a:lnTo>
                  <a:lnTo>
                    <a:pt x="206" y="13"/>
                  </a:lnTo>
                  <a:lnTo>
                    <a:pt x="158" y="0"/>
                  </a:lnTo>
                  <a:lnTo>
                    <a:pt x="51" y="22"/>
                  </a:lnTo>
                  <a:lnTo>
                    <a:pt x="26" y="178"/>
                  </a:lnTo>
                  <a:lnTo>
                    <a:pt x="112" y="261"/>
                  </a:lnTo>
                  <a:lnTo>
                    <a:pt x="150" y="419"/>
                  </a:lnTo>
                  <a:lnTo>
                    <a:pt x="202" y="43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3" name="Group 32">
            <a:extLst>
              <a:ext uri="{FF2B5EF4-FFF2-40B4-BE49-F238E27FC236}">
                <a16:creationId xmlns:a16="http://schemas.microsoft.com/office/drawing/2014/main" id="{151E755F-D142-49FF-A5DC-03BA247BCD58}"/>
              </a:ext>
            </a:extLst>
          </p:cNvPr>
          <p:cNvGrpSpPr/>
          <p:nvPr/>
        </p:nvGrpSpPr>
        <p:grpSpPr>
          <a:xfrm>
            <a:off x="1678780" y="2407199"/>
            <a:ext cx="6197236" cy="5472602"/>
            <a:chOff x="10626915" y="3676650"/>
            <a:chExt cx="6197236" cy="5472602"/>
          </a:xfrm>
        </p:grpSpPr>
        <p:sp>
          <p:nvSpPr>
            <p:cNvPr id="34" name="Title 12">
              <a:extLst>
                <a:ext uri="{FF2B5EF4-FFF2-40B4-BE49-F238E27FC236}">
                  <a16:creationId xmlns:a16="http://schemas.microsoft.com/office/drawing/2014/main" id="{A53C9F75-FD5A-4ABC-BEB5-7CB5F77F9877}"/>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Taiwan</a:t>
              </a:r>
            </a:p>
          </p:txBody>
        </p:sp>
        <p:sp>
          <p:nvSpPr>
            <p:cNvPr id="35" name="Subtitle 13">
              <a:extLst>
                <a:ext uri="{FF2B5EF4-FFF2-40B4-BE49-F238E27FC236}">
                  <a16:creationId xmlns:a16="http://schemas.microsoft.com/office/drawing/2014/main" id="{F25533A3-391D-4BAC-BBE0-27351B637D63}"/>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41480307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wipe(down)">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0" name="Group 129">
            <a:extLst>
              <a:ext uri="{FF2B5EF4-FFF2-40B4-BE49-F238E27FC236}">
                <a16:creationId xmlns:a16="http://schemas.microsoft.com/office/drawing/2014/main" id="{BCBC6A22-60ED-4FDF-8F3E-47183AD0DA44}"/>
              </a:ext>
            </a:extLst>
          </p:cNvPr>
          <p:cNvGrpSpPr/>
          <p:nvPr/>
        </p:nvGrpSpPr>
        <p:grpSpPr>
          <a:xfrm>
            <a:off x="2146413" y="1156733"/>
            <a:ext cx="4372374" cy="7973534"/>
            <a:chOff x="3430588" y="2087563"/>
            <a:chExt cx="2151062" cy="3922713"/>
          </a:xfrm>
          <a:solidFill>
            <a:schemeClr val="bg1">
              <a:lumMod val="85000"/>
              <a:alpha val="75000"/>
            </a:schemeClr>
          </a:solidFill>
        </p:grpSpPr>
        <p:sp>
          <p:nvSpPr>
            <p:cNvPr id="131" name="Freeform 5">
              <a:extLst>
                <a:ext uri="{FF2B5EF4-FFF2-40B4-BE49-F238E27FC236}">
                  <a16:creationId xmlns:a16="http://schemas.microsoft.com/office/drawing/2014/main" id="{1F6048ED-B801-4E7A-AB8B-52D815D57E22}"/>
                </a:ext>
              </a:extLst>
            </p:cNvPr>
            <p:cNvSpPr>
              <a:spLocks/>
            </p:cNvSpPr>
            <p:nvPr/>
          </p:nvSpPr>
          <p:spPr bwMode="auto">
            <a:xfrm>
              <a:off x="4202113" y="3838576"/>
              <a:ext cx="161925" cy="120650"/>
            </a:xfrm>
            <a:custGeom>
              <a:avLst/>
              <a:gdLst>
                <a:gd name="T0" fmla="*/ 40 w 102"/>
                <a:gd name="T1" fmla="*/ 1 h 76"/>
                <a:gd name="T2" fmla="*/ 47 w 102"/>
                <a:gd name="T3" fmla="*/ 2 h 76"/>
                <a:gd name="T4" fmla="*/ 48 w 102"/>
                <a:gd name="T5" fmla="*/ 0 h 76"/>
                <a:gd name="T6" fmla="*/ 53 w 102"/>
                <a:gd name="T7" fmla="*/ 4 h 76"/>
                <a:gd name="T8" fmla="*/ 67 w 102"/>
                <a:gd name="T9" fmla="*/ 6 h 76"/>
                <a:gd name="T10" fmla="*/ 98 w 102"/>
                <a:gd name="T11" fmla="*/ 2 h 76"/>
                <a:gd name="T12" fmla="*/ 98 w 102"/>
                <a:gd name="T13" fmla="*/ 2 h 76"/>
                <a:gd name="T14" fmla="*/ 97 w 102"/>
                <a:gd name="T15" fmla="*/ 16 h 76"/>
                <a:gd name="T16" fmla="*/ 94 w 102"/>
                <a:gd name="T17" fmla="*/ 18 h 76"/>
                <a:gd name="T18" fmla="*/ 102 w 102"/>
                <a:gd name="T19" fmla="*/ 23 h 76"/>
                <a:gd name="T20" fmla="*/ 97 w 102"/>
                <a:gd name="T21" fmla="*/ 27 h 76"/>
                <a:gd name="T22" fmla="*/ 89 w 102"/>
                <a:gd name="T23" fmla="*/ 42 h 76"/>
                <a:gd name="T24" fmla="*/ 89 w 102"/>
                <a:gd name="T25" fmla="*/ 42 h 76"/>
                <a:gd name="T26" fmla="*/ 77 w 102"/>
                <a:gd name="T27" fmla="*/ 39 h 76"/>
                <a:gd name="T28" fmla="*/ 64 w 102"/>
                <a:gd name="T29" fmla="*/ 39 h 76"/>
                <a:gd name="T30" fmla="*/ 62 w 102"/>
                <a:gd name="T31" fmla="*/ 49 h 76"/>
                <a:gd name="T32" fmla="*/ 57 w 102"/>
                <a:gd name="T33" fmla="*/ 46 h 76"/>
                <a:gd name="T34" fmla="*/ 54 w 102"/>
                <a:gd name="T35" fmla="*/ 50 h 76"/>
                <a:gd name="T36" fmla="*/ 43 w 102"/>
                <a:gd name="T37" fmla="*/ 47 h 76"/>
                <a:gd name="T38" fmla="*/ 44 w 102"/>
                <a:gd name="T39" fmla="*/ 43 h 76"/>
                <a:gd name="T40" fmla="*/ 39 w 102"/>
                <a:gd name="T41" fmla="*/ 41 h 76"/>
                <a:gd name="T42" fmla="*/ 38 w 102"/>
                <a:gd name="T43" fmla="*/ 46 h 76"/>
                <a:gd name="T44" fmla="*/ 33 w 102"/>
                <a:gd name="T45" fmla="*/ 46 h 76"/>
                <a:gd name="T46" fmla="*/ 33 w 102"/>
                <a:gd name="T47" fmla="*/ 58 h 76"/>
                <a:gd name="T48" fmla="*/ 27 w 102"/>
                <a:gd name="T49" fmla="*/ 57 h 76"/>
                <a:gd name="T50" fmla="*/ 25 w 102"/>
                <a:gd name="T51" fmla="*/ 60 h 76"/>
                <a:gd name="T52" fmla="*/ 22 w 102"/>
                <a:gd name="T53" fmla="*/ 58 h 76"/>
                <a:gd name="T54" fmla="*/ 21 w 102"/>
                <a:gd name="T55" fmla="*/ 66 h 76"/>
                <a:gd name="T56" fmla="*/ 22 w 102"/>
                <a:gd name="T57" fmla="*/ 75 h 76"/>
                <a:gd name="T58" fmla="*/ 22 w 102"/>
                <a:gd name="T59" fmla="*/ 75 h 76"/>
                <a:gd name="T60" fmla="*/ 15 w 102"/>
                <a:gd name="T61" fmla="*/ 76 h 76"/>
                <a:gd name="T62" fmla="*/ 15 w 102"/>
                <a:gd name="T63" fmla="*/ 76 h 76"/>
                <a:gd name="T64" fmla="*/ 16 w 102"/>
                <a:gd name="T65" fmla="*/ 65 h 76"/>
                <a:gd name="T66" fmla="*/ 13 w 102"/>
                <a:gd name="T67" fmla="*/ 66 h 76"/>
                <a:gd name="T68" fmla="*/ 9 w 102"/>
                <a:gd name="T69" fmla="*/ 54 h 76"/>
                <a:gd name="T70" fmla="*/ 3 w 102"/>
                <a:gd name="T71" fmla="*/ 52 h 76"/>
                <a:gd name="T72" fmla="*/ 2 w 102"/>
                <a:gd name="T73" fmla="*/ 36 h 76"/>
                <a:gd name="T74" fmla="*/ 2 w 102"/>
                <a:gd name="T75" fmla="*/ 36 h 76"/>
                <a:gd name="T76" fmla="*/ 0 w 102"/>
                <a:gd name="T77" fmla="*/ 21 h 76"/>
                <a:gd name="T78" fmla="*/ 0 w 102"/>
                <a:gd name="T79" fmla="*/ 21 h 76"/>
                <a:gd name="T80" fmla="*/ 2 w 102"/>
                <a:gd name="T81" fmla="*/ 24 h 76"/>
                <a:gd name="T82" fmla="*/ 25 w 102"/>
                <a:gd name="T83" fmla="*/ 27 h 76"/>
                <a:gd name="T84" fmla="*/ 30 w 102"/>
                <a:gd name="T85" fmla="*/ 25 h 76"/>
                <a:gd name="T86" fmla="*/ 32 w 102"/>
                <a:gd name="T87" fmla="*/ 23 h 76"/>
                <a:gd name="T88" fmla="*/ 31 w 102"/>
                <a:gd name="T89" fmla="*/ 21 h 76"/>
                <a:gd name="T90" fmla="*/ 37 w 102"/>
                <a:gd name="T91" fmla="*/ 18 h 76"/>
                <a:gd name="T92" fmla="*/ 40 w 102"/>
                <a:gd name="T93"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 h="76">
                  <a:moveTo>
                    <a:pt x="40" y="1"/>
                  </a:moveTo>
                  <a:lnTo>
                    <a:pt x="47" y="2"/>
                  </a:lnTo>
                  <a:lnTo>
                    <a:pt x="48" y="0"/>
                  </a:lnTo>
                  <a:lnTo>
                    <a:pt x="53" y="4"/>
                  </a:lnTo>
                  <a:lnTo>
                    <a:pt x="67" y="6"/>
                  </a:lnTo>
                  <a:lnTo>
                    <a:pt x="98" y="2"/>
                  </a:lnTo>
                  <a:lnTo>
                    <a:pt x="98" y="2"/>
                  </a:lnTo>
                  <a:lnTo>
                    <a:pt x="97" y="16"/>
                  </a:lnTo>
                  <a:lnTo>
                    <a:pt x="94" y="18"/>
                  </a:lnTo>
                  <a:lnTo>
                    <a:pt x="102" y="23"/>
                  </a:lnTo>
                  <a:lnTo>
                    <a:pt x="97" y="27"/>
                  </a:lnTo>
                  <a:lnTo>
                    <a:pt x="89" y="42"/>
                  </a:lnTo>
                  <a:lnTo>
                    <a:pt x="89" y="42"/>
                  </a:lnTo>
                  <a:lnTo>
                    <a:pt x="77" y="39"/>
                  </a:lnTo>
                  <a:lnTo>
                    <a:pt x="64" y="39"/>
                  </a:lnTo>
                  <a:lnTo>
                    <a:pt x="62" y="49"/>
                  </a:lnTo>
                  <a:lnTo>
                    <a:pt x="57" y="46"/>
                  </a:lnTo>
                  <a:lnTo>
                    <a:pt x="54" y="50"/>
                  </a:lnTo>
                  <a:lnTo>
                    <a:pt x="43" y="47"/>
                  </a:lnTo>
                  <a:lnTo>
                    <a:pt x="44" y="43"/>
                  </a:lnTo>
                  <a:lnTo>
                    <a:pt x="39" y="41"/>
                  </a:lnTo>
                  <a:lnTo>
                    <a:pt x="38" y="46"/>
                  </a:lnTo>
                  <a:lnTo>
                    <a:pt x="33" y="46"/>
                  </a:lnTo>
                  <a:lnTo>
                    <a:pt x="33" y="58"/>
                  </a:lnTo>
                  <a:lnTo>
                    <a:pt x="27" y="57"/>
                  </a:lnTo>
                  <a:lnTo>
                    <a:pt x="25" y="60"/>
                  </a:lnTo>
                  <a:lnTo>
                    <a:pt x="22" y="58"/>
                  </a:lnTo>
                  <a:lnTo>
                    <a:pt x="21" y="66"/>
                  </a:lnTo>
                  <a:lnTo>
                    <a:pt x="22" y="75"/>
                  </a:lnTo>
                  <a:lnTo>
                    <a:pt x="22" y="75"/>
                  </a:lnTo>
                  <a:lnTo>
                    <a:pt x="15" y="76"/>
                  </a:lnTo>
                  <a:lnTo>
                    <a:pt x="15" y="76"/>
                  </a:lnTo>
                  <a:lnTo>
                    <a:pt x="16" y="65"/>
                  </a:lnTo>
                  <a:lnTo>
                    <a:pt x="13" y="66"/>
                  </a:lnTo>
                  <a:lnTo>
                    <a:pt x="9" y="54"/>
                  </a:lnTo>
                  <a:lnTo>
                    <a:pt x="3" y="52"/>
                  </a:lnTo>
                  <a:lnTo>
                    <a:pt x="2" y="36"/>
                  </a:lnTo>
                  <a:lnTo>
                    <a:pt x="2" y="36"/>
                  </a:lnTo>
                  <a:lnTo>
                    <a:pt x="0" y="21"/>
                  </a:lnTo>
                  <a:lnTo>
                    <a:pt x="0" y="21"/>
                  </a:lnTo>
                  <a:lnTo>
                    <a:pt x="2" y="24"/>
                  </a:lnTo>
                  <a:lnTo>
                    <a:pt x="25" y="27"/>
                  </a:lnTo>
                  <a:lnTo>
                    <a:pt x="30" y="25"/>
                  </a:lnTo>
                  <a:lnTo>
                    <a:pt x="32" y="23"/>
                  </a:lnTo>
                  <a:lnTo>
                    <a:pt x="31" y="21"/>
                  </a:lnTo>
                  <a:lnTo>
                    <a:pt x="37" y="18"/>
                  </a:lnTo>
                  <a:lnTo>
                    <a:pt x="40"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2" name="Freeform 6">
              <a:extLst>
                <a:ext uri="{FF2B5EF4-FFF2-40B4-BE49-F238E27FC236}">
                  <a16:creationId xmlns:a16="http://schemas.microsoft.com/office/drawing/2014/main" id="{3632F6C4-C6FE-424B-9FC8-C465A44B5D8A}"/>
                </a:ext>
              </a:extLst>
            </p:cNvPr>
            <p:cNvSpPr>
              <a:spLocks/>
            </p:cNvSpPr>
            <p:nvPr/>
          </p:nvSpPr>
          <p:spPr bwMode="auto">
            <a:xfrm>
              <a:off x="4235450" y="3900488"/>
              <a:ext cx="134938" cy="63500"/>
            </a:xfrm>
            <a:custGeom>
              <a:avLst/>
              <a:gdLst>
                <a:gd name="T0" fmla="*/ 1 w 85"/>
                <a:gd name="T1" fmla="*/ 36 h 40"/>
                <a:gd name="T2" fmla="*/ 0 w 85"/>
                <a:gd name="T3" fmla="*/ 27 h 40"/>
                <a:gd name="T4" fmla="*/ 1 w 85"/>
                <a:gd name="T5" fmla="*/ 19 h 40"/>
                <a:gd name="T6" fmla="*/ 4 w 85"/>
                <a:gd name="T7" fmla="*/ 21 h 40"/>
                <a:gd name="T8" fmla="*/ 6 w 85"/>
                <a:gd name="T9" fmla="*/ 18 h 40"/>
                <a:gd name="T10" fmla="*/ 12 w 85"/>
                <a:gd name="T11" fmla="*/ 19 h 40"/>
                <a:gd name="T12" fmla="*/ 12 w 85"/>
                <a:gd name="T13" fmla="*/ 7 h 40"/>
                <a:gd name="T14" fmla="*/ 17 w 85"/>
                <a:gd name="T15" fmla="*/ 7 h 40"/>
                <a:gd name="T16" fmla="*/ 18 w 85"/>
                <a:gd name="T17" fmla="*/ 2 h 40"/>
                <a:gd name="T18" fmla="*/ 23 w 85"/>
                <a:gd name="T19" fmla="*/ 4 h 40"/>
                <a:gd name="T20" fmla="*/ 22 w 85"/>
                <a:gd name="T21" fmla="*/ 8 h 40"/>
                <a:gd name="T22" fmla="*/ 33 w 85"/>
                <a:gd name="T23" fmla="*/ 11 h 40"/>
                <a:gd name="T24" fmla="*/ 36 w 85"/>
                <a:gd name="T25" fmla="*/ 7 h 40"/>
                <a:gd name="T26" fmla="*/ 41 w 85"/>
                <a:gd name="T27" fmla="*/ 10 h 40"/>
                <a:gd name="T28" fmla="*/ 43 w 85"/>
                <a:gd name="T29" fmla="*/ 0 h 40"/>
                <a:gd name="T30" fmla="*/ 56 w 85"/>
                <a:gd name="T31" fmla="*/ 0 h 40"/>
                <a:gd name="T32" fmla="*/ 68 w 85"/>
                <a:gd name="T33" fmla="*/ 3 h 40"/>
                <a:gd name="T34" fmla="*/ 68 w 85"/>
                <a:gd name="T35" fmla="*/ 3 h 40"/>
                <a:gd name="T36" fmla="*/ 84 w 85"/>
                <a:gd name="T37" fmla="*/ 9 h 40"/>
                <a:gd name="T38" fmla="*/ 82 w 85"/>
                <a:gd name="T39" fmla="*/ 11 h 40"/>
                <a:gd name="T40" fmla="*/ 85 w 85"/>
                <a:gd name="T41" fmla="*/ 12 h 40"/>
                <a:gd name="T42" fmla="*/ 78 w 85"/>
                <a:gd name="T43" fmla="*/ 21 h 40"/>
                <a:gd name="T44" fmla="*/ 76 w 85"/>
                <a:gd name="T45" fmla="*/ 21 h 40"/>
                <a:gd name="T46" fmla="*/ 77 w 85"/>
                <a:gd name="T47" fmla="*/ 25 h 40"/>
                <a:gd name="T48" fmla="*/ 75 w 85"/>
                <a:gd name="T49" fmla="*/ 27 h 40"/>
                <a:gd name="T50" fmla="*/ 73 w 85"/>
                <a:gd name="T51" fmla="*/ 26 h 40"/>
                <a:gd name="T52" fmla="*/ 70 w 85"/>
                <a:gd name="T53" fmla="*/ 38 h 40"/>
                <a:gd name="T54" fmla="*/ 67 w 85"/>
                <a:gd name="T55" fmla="*/ 37 h 40"/>
                <a:gd name="T56" fmla="*/ 66 w 85"/>
                <a:gd name="T57" fmla="*/ 40 h 40"/>
                <a:gd name="T58" fmla="*/ 66 w 85"/>
                <a:gd name="T59" fmla="*/ 40 h 40"/>
                <a:gd name="T60" fmla="*/ 30 w 85"/>
                <a:gd name="T61" fmla="*/ 33 h 40"/>
                <a:gd name="T62" fmla="*/ 22 w 85"/>
                <a:gd name="T63" fmla="*/ 26 h 40"/>
                <a:gd name="T64" fmla="*/ 24 w 85"/>
                <a:gd name="T65" fmla="*/ 18 h 40"/>
                <a:gd name="T66" fmla="*/ 19 w 85"/>
                <a:gd name="T67" fmla="*/ 17 h 40"/>
                <a:gd name="T68" fmla="*/ 23 w 85"/>
                <a:gd name="T69" fmla="*/ 19 h 40"/>
                <a:gd name="T70" fmla="*/ 21 w 85"/>
                <a:gd name="T71" fmla="*/ 25 h 40"/>
                <a:gd name="T72" fmla="*/ 22 w 85"/>
                <a:gd name="T73" fmla="*/ 32 h 40"/>
                <a:gd name="T74" fmla="*/ 14 w 85"/>
                <a:gd name="T75" fmla="*/ 35 h 40"/>
                <a:gd name="T76" fmla="*/ 1 w 85"/>
                <a:gd name="T7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40">
                  <a:moveTo>
                    <a:pt x="1" y="36"/>
                  </a:moveTo>
                  <a:lnTo>
                    <a:pt x="0" y="27"/>
                  </a:lnTo>
                  <a:lnTo>
                    <a:pt x="1" y="19"/>
                  </a:lnTo>
                  <a:lnTo>
                    <a:pt x="4" y="21"/>
                  </a:lnTo>
                  <a:lnTo>
                    <a:pt x="6" y="18"/>
                  </a:lnTo>
                  <a:lnTo>
                    <a:pt x="12" y="19"/>
                  </a:lnTo>
                  <a:lnTo>
                    <a:pt x="12" y="7"/>
                  </a:lnTo>
                  <a:lnTo>
                    <a:pt x="17" y="7"/>
                  </a:lnTo>
                  <a:lnTo>
                    <a:pt x="18" y="2"/>
                  </a:lnTo>
                  <a:lnTo>
                    <a:pt x="23" y="4"/>
                  </a:lnTo>
                  <a:lnTo>
                    <a:pt x="22" y="8"/>
                  </a:lnTo>
                  <a:lnTo>
                    <a:pt x="33" y="11"/>
                  </a:lnTo>
                  <a:lnTo>
                    <a:pt x="36" y="7"/>
                  </a:lnTo>
                  <a:lnTo>
                    <a:pt x="41" y="10"/>
                  </a:lnTo>
                  <a:lnTo>
                    <a:pt x="43" y="0"/>
                  </a:lnTo>
                  <a:lnTo>
                    <a:pt x="56" y="0"/>
                  </a:lnTo>
                  <a:lnTo>
                    <a:pt x="68" y="3"/>
                  </a:lnTo>
                  <a:lnTo>
                    <a:pt x="68" y="3"/>
                  </a:lnTo>
                  <a:lnTo>
                    <a:pt x="84" y="9"/>
                  </a:lnTo>
                  <a:lnTo>
                    <a:pt x="82" y="11"/>
                  </a:lnTo>
                  <a:lnTo>
                    <a:pt x="85" y="12"/>
                  </a:lnTo>
                  <a:lnTo>
                    <a:pt x="78" y="21"/>
                  </a:lnTo>
                  <a:lnTo>
                    <a:pt x="76" y="21"/>
                  </a:lnTo>
                  <a:lnTo>
                    <a:pt x="77" y="25"/>
                  </a:lnTo>
                  <a:lnTo>
                    <a:pt x="75" y="27"/>
                  </a:lnTo>
                  <a:lnTo>
                    <a:pt x="73" y="26"/>
                  </a:lnTo>
                  <a:lnTo>
                    <a:pt x="70" y="38"/>
                  </a:lnTo>
                  <a:lnTo>
                    <a:pt x="67" y="37"/>
                  </a:lnTo>
                  <a:lnTo>
                    <a:pt x="66" y="40"/>
                  </a:lnTo>
                  <a:lnTo>
                    <a:pt x="66" y="40"/>
                  </a:lnTo>
                  <a:lnTo>
                    <a:pt x="30" y="33"/>
                  </a:lnTo>
                  <a:lnTo>
                    <a:pt x="22" y="26"/>
                  </a:lnTo>
                  <a:lnTo>
                    <a:pt x="24" y="18"/>
                  </a:lnTo>
                  <a:lnTo>
                    <a:pt x="19" y="17"/>
                  </a:lnTo>
                  <a:lnTo>
                    <a:pt x="23" y="19"/>
                  </a:lnTo>
                  <a:lnTo>
                    <a:pt x="21" y="25"/>
                  </a:lnTo>
                  <a:lnTo>
                    <a:pt x="22" y="32"/>
                  </a:lnTo>
                  <a:lnTo>
                    <a:pt x="14" y="35"/>
                  </a:lnTo>
                  <a:lnTo>
                    <a:pt x="1" y="3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3" name="Freeform 7">
              <a:extLst>
                <a:ext uri="{FF2B5EF4-FFF2-40B4-BE49-F238E27FC236}">
                  <a16:creationId xmlns:a16="http://schemas.microsoft.com/office/drawing/2014/main" id="{4C4BDF26-0788-487D-8AB6-5AD588D15651}"/>
                </a:ext>
              </a:extLst>
            </p:cNvPr>
            <p:cNvSpPr>
              <a:spLocks/>
            </p:cNvSpPr>
            <p:nvPr/>
          </p:nvSpPr>
          <p:spPr bwMode="auto">
            <a:xfrm>
              <a:off x="4187825" y="3789363"/>
              <a:ext cx="77788" cy="92075"/>
            </a:xfrm>
            <a:custGeom>
              <a:avLst/>
              <a:gdLst>
                <a:gd name="T0" fmla="*/ 13 w 49"/>
                <a:gd name="T1" fmla="*/ 4 h 58"/>
                <a:gd name="T2" fmla="*/ 11 w 49"/>
                <a:gd name="T3" fmla="*/ 14 h 58"/>
                <a:gd name="T4" fmla="*/ 16 w 49"/>
                <a:gd name="T5" fmla="*/ 25 h 58"/>
                <a:gd name="T6" fmla="*/ 33 w 49"/>
                <a:gd name="T7" fmla="*/ 28 h 58"/>
                <a:gd name="T8" fmla="*/ 39 w 49"/>
                <a:gd name="T9" fmla="*/ 34 h 58"/>
                <a:gd name="T10" fmla="*/ 46 w 49"/>
                <a:gd name="T11" fmla="*/ 31 h 58"/>
                <a:gd name="T12" fmla="*/ 49 w 49"/>
                <a:gd name="T13" fmla="*/ 32 h 58"/>
                <a:gd name="T14" fmla="*/ 49 w 49"/>
                <a:gd name="T15" fmla="*/ 32 h 58"/>
                <a:gd name="T16" fmla="*/ 46 w 49"/>
                <a:gd name="T17" fmla="*/ 49 h 58"/>
                <a:gd name="T18" fmla="*/ 40 w 49"/>
                <a:gd name="T19" fmla="*/ 52 h 58"/>
                <a:gd name="T20" fmla="*/ 41 w 49"/>
                <a:gd name="T21" fmla="*/ 54 h 58"/>
                <a:gd name="T22" fmla="*/ 39 w 49"/>
                <a:gd name="T23" fmla="*/ 56 h 58"/>
                <a:gd name="T24" fmla="*/ 34 w 49"/>
                <a:gd name="T25" fmla="*/ 58 h 58"/>
                <a:gd name="T26" fmla="*/ 11 w 49"/>
                <a:gd name="T27" fmla="*/ 55 h 58"/>
                <a:gd name="T28" fmla="*/ 9 w 49"/>
                <a:gd name="T29" fmla="*/ 52 h 58"/>
                <a:gd name="T30" fmla="*/ 9 w 49"/>
                <a:gd name="T31" fmla="*/ 52 h 58"/>
                <a:gd name="T32" fmla="*/ 0 w 49"/>
                <a:gd name="T33" fmla="*/ 37 h 58"/>
                <a:gd name="T34" fmla="*/ 6 w 49"/>
                <a:gd name="T35" fmla="*/ 30 h 58"/>
                <a:gd name="T36" fmla="*/ 0 w 49"/>
                <a:gd name="T37" fmla="*/ 22 h 58"/>
                <a:gd name="T38" fmla="*/ 3 w 49"/>
                <a:gd name="T39" fmla="*/ 2 h 58"/>
                <a:gd name="T40" fmla="*/ 3 w 49"/>
                <a:gd name="T41" fmla="*/ 2 h 58"/>
                <a:gd name="T42" fmla="*/ 6 w 49"/>
                <a:gd name="T43" fmla="*/ 0 h 58"/>
                <a:gd name="T44" fmla="*/ 13 w 49"/>
                <a:gd name="T45"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58">
                  <a:moveTo>
                    <a:pt x="13" y="4"/>
                  </a:moveTo>
                  <a:lnTo>
                    <a:pt x="11" y="14"/>
                  </a:lnTo>
                  <a:lnTo>
                    <a:pt x="16" y="25"/>
                  </a:lnTo>
                  <a:lnTo>
                    <a:pt x="33" y="28"/>
                  </a:lnTo>
                  <a:lnTo>
                    <a:pt x="39" y="34"/>
                  </a:lnTo>
                  <a:lnTo>
                    <a:pt x="46" y="31"/>
                  </a:lnTo>
                  <a:lnTo>
                    <a:pt x="49" y="32"/>
                  </a:lnTo>
                  <a:lnTo>
                    <a:pt x="49" y="32"/>
                  </a:lnTo>
                  <a:lnTo>
                    <a:pt x="46" y="49"/>
                  </a:lnTo>
                  <a:lnTo>
                    <a:pt x="40" y="52"/>
                  </a:lnTo>
                  <a:lnTo>
                    <a:pt x="41" y="54"/>
                  </a:lnTo>
                  <a:lnTo>
                    <a:pt x="39" y="56"/>
                  </a:lnTo>
                  <a:lnTo>
                    <a:pt x="34" y="58"/>
                  </a:lnTo>
                  <a:lnTo>
                    <a:pt x="11" y="55"/>
                  </a:lnTo>
                  <a:lnTo>
                    <a:pt x="9" y="52"/>
                  </a:lnTo>
                  <a:lnTo>
                    <a:pt x="9" y="52"/>
                  </a:lnTo>
                  <a:lnTo>
                    <a:pt x="0" y="37"/>
                  </a:lnTo>
                  <a:lnTo>
                    <a:pt x="6" y="30"/>
                  </a:lnTo>
                  <a:lnTo>
                    <a:pt x="0" y="22"/>
                  </a:lnTo>
                  <a:lnTo>
                    <a:pt x="3" y="2"/>
                  </a:lnTo>
                  <a:lnTo>
                    <a:pt x="3" y="2"/>
                  </a:lnTo>
                  <a:lnTo>
                    <a:pt x="6" y="0"/>
                  </a:lnTo>
                  <a:lnTo>
                    <a:pt x="13"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4" name="Freeform 8">
              <a:extLst>
                <a:ext uri="{FF2B5EF4-FFF2-40B4-BE49-F238E27FC236}">
                  <a16:creationId xmlns:a16="http://schemas.microsoft.com/office/drawing/2014/main" id="{942A97C1-81B2-487E-A6F9-14CD033EE9EA}"/>
                </a:ext>
              </a:extLst>
            </p:cNvPr>
            <p:cNvSpPr>
              <a:spLocks/>
            </p:cNvSpPr>
            <p:nvPr/>
          </p:nvSpPr>
          <p:spPr bwMode="auto">
            <a:xfrm>
              <a:off x="4205288" y="3752851"/>
              <a:ext cx="161925" cy="95250"/>
            </a:xfrm>
            <a:custGeom>
              <a:avLst/>
              <a:gdLst>
                <a:gd name="T0" fmla="*/ 81 w 102"/>
                <a:gd name="T1" fmla="*/ 5 h 60"/>
                <a:gd name="T2" fmla="*/ 92 w 102"/>
                <a:gd name="T3" fmla="*/ 0 h 60"/>
                <a:gd name="T4" fmla="*/ 92 w 102"/>
                <a:gd name="T5" fmla="*/ 5 h 60"/>
                <a:gd name="T6" fmla="*/ 102 w 102"/>
                <a:gd name="T7" fmla="*/ 1 h 60"/>
                <a:gd name="T8" fmla="*/ 102 w 102"/>
                <a:gd name="T9" fmla="*/ 1 h 60"/>
                <a:gd name="T10" fmla="*/ 101 w 102"/>
                <a:gd name="T11" fmla="*/ 7 h 60"/>
                <a:gd name="T12" fmla="*/ 96 w 102"/>
                <a:gd name="T13" fmla="*/ 9 h 60"/>
                <a:gd name="T14" fmla="*/ 96 w 102"/>
                <a:gd name="T15" fmla="*/ 53 h 60"/>
                <a:gd name="T16" fmla="*/ 96 w 102"/>
                <a:gd name="T17" fmla="*/ 53 h 60"/>
                <a:gd name="T18" fmla="*/ 96 w 102"/>
                <a:gd name="T19" fmla="*/ 56 h 60"/>
                <a:gd name="T20" fmla="*/ 96 w 102"/>
                <a:gd name="T21" fmla="*/ 56 h 60"/>
                <a:gd name="T22" fmla="*/ 65 w 102"/>
                <a:gd name="T23" fmla="*/ 60 h 60"/>
                <a:gd name="T24" fmla="*/ 51 w 102"/>
                <a:gd name="T25" fmla="*/ 58 h 60"/>
                <a:gd name="T26" fmla="*/ 46 w 102"/>
                <a:gd name="T27" fmla="*/ 54 h 60"/>
                <a:gd name="T28" fmla="*/ 45 w 102"/>
                <a:gd name="T29" fmla="*/ 56 h 60"/>
                <a:gd name="T30" fmla="*/ 38 w 102"/>
                <a:gd name="T31" fmla="*/ 55 h 60"/>
                <a:gd name="T32" fmla="*/ 38 w 102"/>
                <a:gd name="T33" fmla="*/ 55 h 60"/>
                <a:gd name="T34" fmla="*/ 35 w 102"/>
                <a:gd name="T35" fmla="*/ 54 h 60"/>
                <a:gd name="T36" fmla="*/ 28 w 102"/>
                <a:gd name="T37" fmla="*/ 57 h 60"/>
                <a:gd name="T38" fmla="*/ 22 w 102"/>
                <a:gd name="T39" fmla="*/ 51 h 60"/>
                <a:gd name="T40" fmla="*/ 5 w 102"/>
                <a:gd name="T41" fmla="*/ 48 h 60"/>
                <a:gd name="T42" fmla="*/ 0 w 102"/>
                <a:gd name="T43" fmla="*/ 37 h 60"/>
                <a:gd name="T44" fmla="*/ 2 w 102"/>
                <a:gd name="T45" fmla="*/ 27 h 60"/>
                <a:gd name="T46" fmla="*/ 2 w 102"/>
                <a:gd name="T47" fmla="*/ 27 h 60"/>
                <a:gd name="T48" fmla="*/ 24 w 102"/>
                <a:gd name="T49" fmla="*/ 28 h 60"/>
                <a:gd name="T50" fmla="*/ 31 w 102"/>
                <a:gd name="T51" fmla="*/ 25 h 60"/>
                <a:gd name="T52" fmla="*/ 36 w 102"/>
                <a:gd name="T53" fmla="*/ 28 h 60"/>
                <a:gd name="T54" fmla="*/ 45 w 102"/>
                <a:gd name="T55" fmla="*/ 24 h 60"/>
                <a:gd name="T56" fmla="*/ 47 w 102"/>
                <a:gd name="T57" fmla="*/ 25 h 60"/>
                <a:gd name="T58" fmla="*/ 48 w 102"/>
                <a:gd name="T59" fmla="*/ 22 h 60"/>
                <a:gd name="T60" fmla="*/ 81 w 102"/>
                <a:gd name="T61" fmla="*/ 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60">
                  <a:moveTo>
                    <a:pt x="81" y="5"/>
                  </a:moveTo>
                  <a:lnTo>
                    <a:pt x="92" y="0"/>
                  </a:lnTo>
                  <a:lnTo>
                    <a:pt x="92" y="5"/>
                  </a:lnTo>
                  <a:lnTo>
                    <a:pt x="102" y="1"/>
                  </a:lnTo>
                  <a:lnTo>
                    <a:pt x="102" y="1"/>
                  </a:lnTo>
                  <a:lnTo>
                    <a:pt x="101" y="7"/>
                  </a:lnTo>
                  <a:lnTo>
                    <a:pt x="96" y="9"/>
                  </a:lnTo>
                  <a:lnTo>
                    <a:pt x="96" y="53"/>
                  </a:lnTo>
                  <a:lnTo>
                    <a:pt x="96" y="53"/>
                  </a:lnTo>
                  <a:lnTo>
                    <a:pt x="96" y="56"/>
                  </a:lnTo>
                  <a:lnTo>
                    <a:pt x="96" y="56"/>
                  </a:lnTo>
                  <a:lnTo>
                    <a:pt x="65" y="60"/>
                  </a:lnTo>
                  <a:lnTo>
                    <a:pt x="51" y="58"/>
                  </a:lnTo>
                  <a:lnTo>
                    <a:pt x="46" y="54"/>
                  </a:lnTo>
                  <a:lnTo>
                    <a:pt x="45" y="56"/>
                  </a:lnTo>
                  <a:lnTo>
                    <a:pt x="38" y="55"/>
                  </a:lnTo>
                  <a:lnTo>
                    <a:pt x="38" y="55"/>
                  </a:lnTo>
                  <a:lnTo>
                    <a:pt x="35" y="54"/>
                  </a:lnTo>
                  <a:lnTo>
                    <a:pt x="28" y="57"/>
                  </a:lnTo>
                  <a:lnTo>
                    <a:pt x="22" y="51"/>
                  </a:lnTo>
                  <a:lnTo>
                    <a:pt x="5" y="48"/>
                  </a:lnTo>
                  <a:lnTo>
                    <a:pt x="0" y="37"/>
                  </a:lnTo>
                  <a:lnTo>
                    <a:pt x="2" y="27"/>
                  </a:lnTo>
                  <a:lnTo>
                    <a:pt x="2" y="27"/>
                  </a:lnTo>
                  <a:lnTo>
                    <a:pt x="24" y="28"/>
                  </a:lnTo>
                  <a:lnTo>
                    <a:pt x="31" y="25"/>
                  </a:lnTo>
                  <a:lnTo>
                    <a:pt x="36" y="28"/>
                  </a:lnTo>
                  <a:lnTo>
                    <a:pt x="45" y="24"/>
                  </a:lnTo>
                  <a:lnTo>
                    <a:pt x="47" y="25"/>
                  </a:lnTo>
                  <a:lnTo>
                    <a:pt x="48" y="22"/>
                  </a:lnTo>
                  <a:lnTo>
                    <a:pt x="81"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5" name="Freeform 9">
              <a:extLst>
                <a:ext uri="{FF2B5EF4-FFF2-40B4-BE49-F238E27FC236}">
                  <a16:creationId xmlns:a16="http://schemas.microsoft.com/office/drawing/2014/main" id="{C8B72C83-7032-475F-A32F-C73BCC705EC7}"/>
                </a:ext>
              </a:extLst>
            </p:cNvPr>
            <p:cNvSpPr>
              <a:spLocks/>
            </p:cNvSpPr>
            <p:nvPr/>
          </p:nvSpPr>
          <p:spPr bwMode="auto">
            <a:xfrm>
              <a:off x="4183063" y="3648076"/>
              <a:ext cx="150813" cy="149225"/>
            </a:xfrm>
            <a:custGeom>
              <a:avLst/>
              <a:gdLst>
                <a:gd name="T0" fmla="*/ 43 w 95"/>
                <a:gd name="T1" fmla="*/ 0 h 94"/>
                <a:gd name="T2" fmla="*/ 44 w 95"/>
                <a:gd name="T3" fmla="*/ 2 h 94"/>
                <a:gd name="T4" fmla="*/ 50 w 95"/>
                <a:gd name="T5" fmla="*/ 0 h 94"/>
                <a:gd name="T6" fmla="*/ 51 w 95"/>
                <a:gd name="T7" fmla="*/ 2 h 94"/>
                <a:gd name="T8" fmla="*/ 59 w 95"/>
                <a:gd name="T9" fmla="*/ 3 h 94"/>
                <a:gd name="T10" fmla="*/ 59 w 95"/>
                <a:gd name="T11" fmla="*/ 3 h 94"/>
                <a:gd name="T12" fmla="*/ 54 w 95"/>
                <a:gd name="T13" fmla="*/ 13 h 94"/>
                <a:gd name="T14" fmla="*/ 59 w 95"/>
                <a:gd name="T15" fmla="*/ 16 h 94"/>
                <a:gd name="T16" fmla="*/ 59 w 95"/>
                <a:gd name="T17" fmla="*/ 20 h 94"/>
                <a:gd name="T18" fmla="*/ 70 w 95"/>
                <a:gd name="T19" fmla="*/ 20 h 94"/>
                <a:gd name="T20" fmla="*/ 71 w 95"/>
                <a:gd name="T21" fmla="*/ 16 h 94"/>
                <a:gd name="T22" fmla="*/ 73 w 95"/>
                <a:gd name="T23" fmla="*/ 15 h 94"/>
                <a:gd name="T24" fmla="*/ 88 w 95"/>
                <a:gd name="T25" fmla="*/ 18 h 94"/>
                <a:gd name="T26" fmla="*/ 88 w 95"/>
                <a:gd name="T27" fmla="*/ 23 h 94"/>
                <a:gd name="T28" fmla="*/ 83 w 95"/>
                <a:gd name="T29" fmla="*/ 25 h 94"/>
                <a:gd name="T30" fmla="*/ 86 w 95"/>
                <a:gd name="T31" fmla="*/ 30 h 94"/>
                <a:gd name="T32" fmla="*/ 84 w 95"/>
                <a:gd name="T33" fmla="*/ 43 h 94"/>
                <a:gd name="T34" fmla="*/ 91 w 95"/>
                <a:gd name="T35" fmla="*/ 47 h 94"/>
                <a:gd name="T36" fmla="*/ 87 w 95"/>
                <a:gd name="T37" fmla="*/ 57 h 94"/>
                <a:gd name="T38" fmla="*/ 95 w 95"/>
                <a:gd name="T39" fmla="*/ 57 h 94"/>
                <a:gd name="T40" fmla="*/ 95 w 95"/>
                <a:gd name="T41" fmla="*/ 71 h 94"/>
                <a:gd name="T42" fmla="*/ 95 w 95"/>
                <a:gd name="T43" fmla="*/ 71 h 94"/>
                <a:gd name="T44" fmla="*/ 62 w 95"/>
                <a:gd name="T45" fmla="*/ 88 h 94"/>
                <a:gd name="T46" fmla="*/ 61 w 95"/>
                <a:gd name="T47" fmla="*/ 91 h 94"/>
                <a:gd name="T48" fmla="*/ 59 w 95"/>
                <a:gd name="T49" fmla="*/ 90 h 94"/>
                <a:gd name="T50" fmla="*/ 50 w 95"/>
                <a:gd name="T51" fmla="*/ 94 h 94"/>
                <a:gd name="T52" fmla="*/ 45 w 95"/>
                <a:gd name="T53" fmla="*/ 91 h 94"/>
                <a:gd name="T54" fmla="*/ 38 w 95"/>
                <a:gd name="T55" fmla="*/ 94 h 94"/>
                <a:gd name="T56" fmla="*/ 16 w 95"/>
                <a:gd name="T57" fmla="*/ 93 h 94"/>
                <a:gd name="T58" fmla="*/ 16 w 95"/>
                <a:gd name="T59" fmla="*/ 93 h 94"/>
                <a:gd name="T60" fmla="*/ 9 w 95"/>
                <a:gd name="T61" fmla="*/ 89 h 94"/>
                <a:gd name="T62" fmla="*/ 6 w 95"/>
                <a:gd name="T63" fmla="*/ 91 h 94"/>
                <a:gd name="T64" fmla="*/ 6 w 95"/>
                <a:gd name="T65" fmla="*/ 91 h 94"/>
                <a:gd name="T66" fmla="*/ 6 w 95"/>
                <a:gd name="T67" fmla="*/ 84 h 94"/>
                <a:gd name="T68" fmla="*/ 0 w 95"/>
                <a:gd name="T69" fmla="*/ 83 h 94"/>
                <a:gd name="T70" fmla="*/ 0 w 95"/>
                <a:gd name="T71" fmla="*/ 77 h 94"/>
                <a:gd name="T72" fmla="*/ 0 w 95"/>
                <a:gd name="T73" fmla="*/ 77 h 94"/>
                <a:gd name="T74" fmla="*/ 0 w 95"/>
                <a:gd name="T75" fmla="*/ 65 h 94"/>
                <a:gd name="T76" fmla="*/ 4 w 95"/>
                <a:gd name="T77" fmla="*/ 58 h 94"/>
                <a:gd name="T78" fmla="*/ 4 w 95"/>
                <a:gd name="T79" fmla="*/ 48 h 94"/>
                <a:gd name="T80" fmla="*/ 6 w 95"/>
                <a:gd name="T81" fmla="*/ 45 h 94"/>
                <a:gd name="T82" fmla="*/ 5 w 95"/>
                <a:gd name="T83" fmla="*/ 40 h 94"/>
                <a:gd name="T84" fmla="*/ 1 w 95"/>
                <a:gd name="T85" fmla="*/ 39 h 94"/>
                <a:gd name="T86" fmla="*/ 1 w 95"/>
                <a:gd name="T87" fmla="*/ 31 h 94"/>
                <a:gd name="T88" fmla="*/ 1 w 95"/>
                <a:gd name="T89" fmla="*/ 31 h 94"/>
                <a:gd name="T90" fmla="*/ 7 w 95"/>
                <a:gd name="T91" fmla="*/ 29 h 94"/>
                <a:gd name="T92" fmla="*/ 12 w 95"/>
                <a:gd name="T93" fmla="*/ 30 h 94"/>
                <a:gd name="T94" fmla="*/ 27 w 95"/>
                <a:gd name="T95" fmla="*/ 27 h 94"/>
                <a:gd name="T96" fmla="*/ 28 w 95"/>
                <a:gd name="T97" fmla="*/ 38 h 94"/>
                <a:gd name="T98" fmla="*/ 35 w 95"/>
                <a:gd name="T99" fmla="*/ 39 h 94"/>
                <a:gd name="T100" fmla="*/ 42 w 95"/>
                <a:gd name="T101" fmla="*/ 35 h 94"/>
                <a:gd name="T102" fmla="*/ 41 w 95"/>
                <a:gd name="T103" fmla="*/ 24 h 94"/>
                <a:gd name="T104" fmla="*/ 38 w 95"/>
                <a:gd name="T105" fmla="*/ 18 h 94"/>
                <a:gd name="T106" fmla="*/ 43 w 95"/>
                <a:gd name="T10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4">
                  <a:moveTo>
                    <a:pt x="43" y="0"/>
                  </a:moveTo>
                  <a:lnTo>
                    <a:pt x="44" y="2"/>
                  </a:lnTo>
                  <a:lnTo>
                    <a:pt x="50" y="0"/>
                  </a:lnTo>
                  <a:lnTo>
                    <a:pt x="51" y="2"/>
                  </a:lnTo>
                  <a:lnTo>
                    <a:pt x="59" y="3"/>
                  </a:lnTo>
                  <a:lnTo>
                    <a:pt x="59" y="3"/>
                  </a:lnTo>
                  <a:lnTo>
                    <a:pt x="54" y="13"/>
                  </a:lnTo>
                  <a:lnTo>
                    <a:pt x="59" y="16"/>
                  </a:lnTo>
                  <a:lnTo>
                    <a:pt x="59" y="20"/>
                  </a:lnTo>
                  <a:lnTo>
                    <a:pt x="70" y="20"/>
                  </a:lnTo>
                  <a:lnTo>
                    <a:pt x="71" y="16"/>
                  </a:lnTo>
                  <a:lnTo>
                    <a:pt x="73" y="15"/>
                  </a:lnTo>
                  <a:lnTo>
                    <a:pt x="88" y="18"/>
                  </a:lnTo>
                  <a:lnTo>
                    <a:pt x="88" y="23"/>
                  </a:lnTo>
                  <a:lnTo>
                    <a:pt x="83" y="25"/>
                  </a:lnTo>
                  <a:lnTo>
                    <a:pt x="86" y="30"/>
                  </a:lnTo>
                  <a:lnTo>
                    <a:pt x="84" y="43"/>
                  </a:lnTo>
                  <a:lnTo>
                    <a:pt x="91" y="47"/>
                  </a:lnTo>
                  <a:lnTo>
                    <a:pt x="87" y="57"/>
                  </a:lnTo>
                  <a:lnTo>
                    <a:pt x="95" y="57"/>
                  </a:lnTo>
                  <a:lnTo>
                    <a:pt x="95" y="71"/>
                  </a:lnTo>
                  <a:lnTo>
                    <a:pt x="95" y="71"/>
                  </a:lnTo>
                  <a:lnTo>
                    <a:pt x="62" y="88"/>
                  </a:lnTo>
                  <a:lnTo>
                    <a:pt x="61" y="91"/>
                  </a:lnTo>
                  <a:lnTo>
                    <a:pt x="59" y="90"/>
                  </a:lnTo>
                  <a:lnTo>
                    <a:pt x="50" y="94"/>
                  </a:lnTo>
                  <a:lnTo>
                    <a:pt x="45" y="91"/>
                  </a:lnTo>
                  <a:lnTo>
                    <a:pt x="38" y="94"/>
                  </a:lnTo>
                  <a:lnTo>
                    <a:pt x="16" y="93"/>
                  </a:lnTo>
                  <a:lnTo>
                    <a:pt x="16" y="93"/>
                  </a:lnTo>
                  <a:lnTo>
                    <a:pt x="9" y="89"/>
                  </a:lnTo>
                  <a:lnTo>
                    <a:pt x="6" y="91"/>
                  </a:lnTo>
                  <a:lnTo>
                    <a:pt x="6" y="91"/>
                  </a:lnTo>
                  <a:lnTo>
                    <a:pt x="6" y="84"/>
                  </a:lnTo>
                  <a:lnTo>
                    <a:pt x="0" y="83"/>
                  </a:lnTo>
                  <a:lnTo>
                    <a:pt x="0" y="77"/>
                  </a:lnTo>
                  <a:lnTo>
                    <a:pt x="0" y="77"/>
                  </a:lnTo>
                  <a:lnTo>
                    <a:pt x="0" y="65"/>
                  </a:lnTo>
                  <a:lnTo>
                    <a:pt x="4" y="58"/>
                  </a:lnTo>
                  <a:lnTo>
                    <a:pt x="4" y="48"/>
                  </a:lnTo>
                  <a:lnTo>
                    <a:pt x="6" y="45"/>
                  </a:lnTo>
                  <a:lnTo>
                    <a:pt x="5" y="40"/>
                  </a:lnTo>
                  <a:lnTo>
                    <a:pt x="1" y="39"/>
                  </a:lnTo>
                  <a:lnTo>
                    <a:pt x="1" y="31"/>
                  </a:lnTo>
                  <a:lnTo>
                    <a:pt x="1" y="31"/>
                  </a:lnTo>
                  <a:lnTo>
                    <a:pt x="7" y="29"/>
                  </a:lnTo>
                  <a:lnTo>
                    <a:pt x="12" y="30"/>
                  </a:lnTo>
                  <a:lnTo>
                    <a:pt x="27" y="27"/>
                  </a:lnTo>
                  <a:lnTo>
                    <a:pt x="28" y="38"/>
                  </a:lnTo>
                  <a:lnTo>
                    <a:pt x="35" y="39"/>
                  </a:lnTo>
                  <a:lnTo>
                    <a:pt x="42" y="35"/>
                  </a:lnTo>
                  <a:lnTo>
                    <a:pt x="41" y="24"/>
                  </a:lnTo>
                  <a:lnTo>
                    <a:pt x="38" y="18"/>
                  </a:lnTo>
                  <a:lnTo>
                    <a:pt x="4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6" name="Freeform 10">
              <a:extLst>
                <a:ext uri="{FF2B5EF4-FFF2-40B4-BE49-F238E27FC236}">
                  <a16:creationId xmlns:a16="http://schemas.microsoft.com/office/drawing/2014/main" id="{36904E49-7A58-4A9C-A812-A3CBF0A0F8DF}"/>
                </a:ext>
              </a:extLst>
            </p:cNvPr>
            <p:cNvSpPr>
              <a:spLocks/>
            </p:cNvSpPr>
            <p:nvPr/>
          </p:nvSpPr>
          <p:spPr bwMode="auto">
            <a:xfrm>
              <a:off x="4170363" y="3614738"/>
              <a:ext cx="80963" cy="95250"/>
            </a:xfrm>
            <a:custGeom>
              <a:avLst/>
              <a:gdLst>
                <a:gd name="T0" fmla="*/ 5 w 51"/>
                <a:gd name="T1" fmla="*/ 1 h 60"/>
                <a:gd name="T2" fmla="*/ 13 w 51"/>
                <a:gd name="T3" fmla="*/ 0 h 60"/>
                <a:gd name="T4" fmla="*/ 16 w 51"/>
                <a:gd name="T5" fmla="*/ 3 h 60"/>
                <a:gd name="T6" fmla="*/ 22 w 51"/>
                <a:gd name="T7" fmla="*/ 0 h 60"/>
                <a:gd name="T8" fmla="*/ 24 w 51"/>
                <a:gd name="T9" fmla="*/ 5 h 60"/>
                <a:gd name="T10" fmla="*/ 28 w 51"/>
                <a:gd name="T11" fmla="*/ 6 h 60"/>
                <a:gd name="T12" fmla="*/ 30 w 51"/>
                <a:gd name="T13" fmla="*/ 10 h 60"/>
                <a:gd name="T14" fmla="*/ 38 w 51"/>
                <a:gd name="T15" fmla="*/ 8 h 60"/>
                <a:gd name="T16" fmla="*/ 36 w 51"/>
                <a:gd name="T17" fmla="*/ 12 h 60"/>
                <a:gd name="T18" fmla="*/ 45 w 51"/>
                <a:gd name="T19" fmla="*/ 14 h 60"/>
                <a:gd name="T20" fmla="*/ 45 w 51"/>
                <a:gd name="T21" fmla="*/ 14 h 60"/>
                <a:gd name="T22" fmla="*/ 51 w 51"/>
                <a:gd name="T23" fmla="*/ 21 h 60"/>
                <a:gd name="T24" fmla="*/ 51 w 51"/>
                <a:gd name="T25" fmla="*/ 21 h 60"/>
                <a:gd name="T26" fmla="*/ 46 w 51"/>
                <a:gd name="T27" fmla="*/ 39 h 60"/>
                <a:gd name="T28" fmla="*/ 49 w 51"/>
                <a:gd name="T29" fmla="*/ 45 h 60"/>
                <a:gd name="T30" fmla="*/ 50 w 51"/>
                <a:gd name="T31" fmla="*/ 56 h 60"/>
                <a:gd name="T32" fmla="*/ 43 w 51"/>
                <a:gd name="T33" fmla="*/ 60 h 60"/>
                <a:gd name="T34" fmla="*/ 36 w 51"/>
                <a:gd name="T35" fmla="*/ 59 h 60"/>
                <a:gd name="T36" fmla="*/ 35 w 51"/>
                <a:gd name="T37" fmla="*/ 48 h 60"/>
                <a:gd name="T38" fmla="*/ 20 w 51"/>
                <a:gd name="T39" fmla="*/ 51 h 60"/>
                <a:gd name="T40" fmla="*/ 15 w 51"/>
                <a:gd name="T41" fmla="*/ 50 h 60"/>
                <a:gd name="T42" fmla="*/ 9 w 51"/>
                <a:gd name="T43" fmla="*/ 52 h 60"/>
                <a:gd name="T44" fmla="*/ 9 w 51"/>
                <a:gd name="T45" fmla="*/ 52 h 60"/>
                <a:gd name="T46" fmla="*/ 2 w 51"/>
                <a:gd name="T47" fmla="*/ 46 h 60"/>
                <a:gd name="T48" fmla="*/ 0 w 51"/>
                <a:gd name="T49" fmla="*/ 40 h 60"/>
                <a:gd name="T50" fmla="*/ 2 w 51"/>
                <a:gd name="T51" fmla="*/ 37 h 60"/>
                <a:gd name="T52" fmla="*/ 0 w 51"/>
                <a:gd name="T53" fmla="*/ 32 h 60"/>
                <a:gd name="T54" fmla="*/ 6 w 51"/>
                <a:gd name="T55" fmla="*/ 25 h 60"/>
                <a:gd name="T56" fmla="*/ 2 w 51"/>
                <a:gd name="T57" fmla="*/ 20 h 60"/>
                <a:gd name="T58" fmla="*/ 2 w 51"/>
                <a:gd name="T59" fmla="*/ 10 h 60"/>
                <a:gd name="T60" fmla="*/ 2 w 51"/>
                <a:gd name="T61" fmla="*/ 4 h 60"/>
                <a:gd name="T62" fmla="*/ 5 w 51"/>
                <a:gd name="T63"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60">
                  <a:moveTo>
                    <a:pt x="5" y="1"/>
                  </a:moveTo>
                  <a:lnTo>
                    <a:pt x="13" y="0"/>
                  </a:lnTo>
                  <a:lnTo>
                    <a:pt x="16" y="3"/>
                  </a:lnTo>
                  <a:lnTo>
                    <a:pt x="22" y="0"/>
                  </a:lnTo>
                  <a:lnTo>
                    <a:pt x="24" y="5"/>
                  </a:lnTo>
                  <a:lnTo>
                    <a:pt x="28" y="6"/>
                  </a:lnTo>
                  <a:lnTo>
                    <a:pt x="30" y="10"/>
                  </a:lnTo>
                  <a:lnTo>
                    <a:pt x="38" y="8"/>
                  </a:lnTo>
                  <a:lnTo>
                    <a:pt x="36" y="12"/>
                  </a:lnTo>
                  <a:lnTo>
                    <a:pt x="45" y="14"/>
                  </a:lnTo>
                  <a:lnTo>
                    <a:pt x="45" y="14"/>
                  </a:lnTo>
                  <a:lnTo>
                    <a:pt x="51" y="21"/>
                  </a:lnTo>
                  <a:lnTo>
                    <a:pt x="51" y="21"/>
                  </a:lnTo>
                  <a:lnTo>
                    <a:pt x="46" y="39"/>
                  </a:lnTo>
                  <a:lnTo>
                    <a:pt x="49" y="45"/>
                  </a:lnTo>
                  <a:lnTo>
                    <a:pt x="50" y="56"/>
                  </a:lnTo>
                  <a:lnTo>
                    <a:pt x="43" y="60"/>
                  </a:lnTo>
                  <a:lnTo>
                    <a:pt x="36" y="59"/>
                  </a:lnTo>
                  <a:lnTo>
                    <a:pt x="35" y="48"/>
                  </a:lnTo>
                  <a:lnTo>
                    <a:pt x="20" y="51"/>
                  </a:lnTo>
                  <a:lnTo>
                    <a:pt x="15" y="50"/>
                  </a:lnTo>
                  <a:lnTo>
                    <a:pt x="9" y="52"/>
                  </a:lnTo>
                  <a:lnTo>
                    <a:pt x="9" y="52"/>
                  </a:lnTo>
                  <a:lnTo>
                    <a:pt x="2" y="46"/>
                  </a:lnTo>
                  <a:lnTo>
                    <a:pt x="0" y="40"/>
                  </a:lnTo>
                  <a:lnTo>
                    <a:pt x="2" y="37"/>
                  </a:lnTo>
                  <a:lnTo>
                    <a:pt x="0" y="32"/>
                  </a:lnTo>
                  <a:lnTo>
                    <a:pt x="6" y="25"/>
                  </a:lnTo>
                  <a:lnTo>
                    <a:pt x="2" y="20"/>
                  </a:lnTo>
                  <a:lnTo>
                    <a:pt x="2" y="10"/>
                  </a:lnTo>
                  <a:lnTo>
                    <a:pt x="2" y="4"/>
                  </a:lnTo>
                  <a:lnTo>
                    <a:pt x="5"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7" name="Freeform 11">
              <a:extLst>
                <a:ext uri="{FF2B5EF4-FFF2-40B4-BE49-F238E27FC236}">
                  <a16:creationId xmlns:a16="http://schemas.microsoft.com/office/drawing/2014/main" id="{66F3B5E7-C0F6-429B-BB20-566644D3136B}"/>
                </a:ext>
              </a:extLst>
            </p:cNvPr>
            <p:cNvSpPr>
              <a:spLocks/>
            </p:cNvSpPr>
            <p:nvPr/>
          </p:nvSpPr>
          <p:spPr bwMode="auto">
            <a:xfrm>
              <a:off x="4229100" y="3406776"/>
              <a:ext cx="258763" cy="246063"/>
            </a:xfrm>
            <a:custGeom>
              <a:avLst/>
              <a:gdLst>
                <a:gd name="T0" fmla="*/ 158 w 163"/>
                <a:gd name="T1" fmla="*/ 16 h 155"/>
                <a:gd name="T2" fmla="*/ 158 w 163"/>
                <a:gd name="T3" fmla="*/ 42 h 155"/>
                <a:gd name="T4" fmla="*/ 159 w 163"/>
                <a:gd name="T5" fmla="*/ 57 h 155"/>
                <a:gd name="T6" fmla="*/ 155 w 163"/>
                <a:gd name="T7" fmla="*/ 65 h 155"/>
                <a:gd name="T8" fmla="*/ 163 w 163"/>
                <a:gd name="T9" fmla="*/ 90 h 155"/>
                <a:gd name="T10" fmla="*/ 154 w 163"/>
                <a:gd name="T11" fmla="*/ 89 h 155"/>
                <a:gd name="T12" fmla="*/ 148 w 163"/>
                <a:gd name="T13" fmla="*/ 101 h 155"/>
                <a:gd name="T14" fmla="*/ 137 w 163"/>
                <a:gd name="T15" fmla="*/ 112 h 155"/>
                <a:gd name="T16" fmla="*/ 132 w 163"/>
                <a:gd name="T17" fmla="*/ 110 h 155"/>
                <a:gd name="T18" fmla="*/ 120 w 163"/>
                <a:gd name="T19" fmla="*/ 114 h 155"/>
                <a:gd name="T20" fmla="*/ 107 w 163"/>
                <a:gd name="T21" fmla="*/ 118 h 155"/>
                <a:gd name="T22" fmla="*/ 106 w 163"/>
                <a:gd name="T23" fmla="*/ 124 h 155"/>
                <a:gd name="T24" fmla="*/ 106 w 163"/>
                <a:gd name="T25" fmla="*/ 128 h 155"/>
                <a:gd name="T26" fmla="*/ 96 w 163"/>
                <a:gd name="T27" fmla="*/ 126 h 155"/>
                <a:gd name="T28" fmla="*/ 88 w 163"/>
                <a:gd name="T29" fmla="*/ 127 h 155"/>
                <a:gd name="T30" fmla="*/ 90 w 163"/>
                <a:gd name="T31" fmla="*/ 138 h 155"/>
                <a:gd name="T32" fmla="*/ 79 w 163"/>
                <a:gd name="T33" fmla="*/ 136 h 155"/>
                <a:gd name="T34" fmla="*/ 68 w 163"/>
                <a:gd name="T35" fmla="*/ 130 h 155"/>
                <a:gd name="T36" fmla="*/ 54 w 163"/>
                <a:gd name="T37" fmla="*/ 130 h 155"/>
                <a:gd name="T38" fmla="*/ 44 w 163"/>
                <a:gd name="T39" fmla="*/ 139 h 155"/>
                <a:gd name="T40" fmla="*/ 30 w 163"/>
                <a:gd name="T41" fmla="*/ 144 h 155"/>
                <a:gd name="T42" fmla="*/ 30 w 163"/>
                <a:gd name="T43" fmla="*/ 155 h 155"/>
                <a:gd name="T44" fmla="*/ 22 w 163"/>
                <a:gd name="T45" fmla="*/ 154 h 155"/>
                <a:gd name="T46" fmla="*/ 15 w 163"/>
                <a:gd name="T47" fmla="*/ 154 h 155"/>
                <a:gd name="T48" fmla="*/ 14 w 163"/>
                <a:gd name="T49" fmla="*/ 152 h 155"/>
                <a:gd name="T50" fmla="*/ 8 w 163"/>
                <a:gd name="T51" fmla="*/ 145 h 155"/>
                <a:gd name="T52" fmla="*/ 8 w 163"/>
                <a:gd name="T53" fmla="*/ 137 h 155"/>
                <a:gd name="T54" fmla="*/ 2 w 163"/>
                <a:gd name="T55" fmla="*/ 119 h 155"/>
                <a:gd name="T56" fmla="*/ 5 w 163"/>
                <a:gd name="T57" fmla="*/ 107 h 155"/>
                <a:gd name="T58" fmla="*/ 8 w 163"/>
                <a:gd name="T59" fmla="*/ 92 h 155"/>
                <a:gd name="T60" fmla="*/ 0 w 163"/>
                <a:gd name="T61" fmla="*/ 87 h 155"/>
                <a:gd name="T62" fmla="*/ 14 w 163"/>
                <a:gd name="T63" fmla="*/ 75 h 155"/>
                <a:gd name="T64" fmla="*/ 19 w 163"/>
                <a:gd name="T65" fmla="*/ 64 h 155"/>
                <a:gd name="T66" fmla="*/ 28 w 163"/>
                <a:gd name="T67" fmla="*/ 54 h 155"/>
                <a:gd name="T68" fmla="*/ 35 w 163"/>
                <a:gd name="T69" fmla="*/ 44 h 155"/>
                <a:gd name="T70" fmla="*/ 58 w 163"/>
                <a:gd name="T71" fmla="*/ 19 h 155"/>
                <a:gd name="T72" fmla="*/ 53 w 163"/>
                <a:gd name="T73" fmla="*/ 12 h 155"/>
                <a:gd name="T74" fmla="*/ 56 w 163"/>
                <a:gd name="T75" fmla="*/ 10 h 155"/>
                <a:gd name="T76" fmla="*/ 66 w 163"/>
                <a:gd name="T77" fmla="*/ 17 h 155"/>
                <a:gd name="T78" fmla="*/ 86 w 163"/>
                <a:gd name="T79" fmla="*/ 23 h 155"/>
                <a:gd name="T80" fmla="*/ 91 w 163"/>
                <a:gd name="T81" fmla="*/ 33 h 155"/>
                <a:gd name="T82" fmla="*/ 106 w 163"/>
                <a:gd name="T83" fmla="*/ 41 h 155"/>
                <a:gd name="T84" fmla="*/ 117 w 163"/>
                <a:gd name="T85" fmla="*/ 43 h 155"/>
                <a:gd name="T86" fmla="*/ 145 w 163"/>
                <a:gd name="T87" fmla="*/ 33 h 155"/>
                <a:gd name="T88" fmla="*/ 142 w 163"/>
                <a:gd name="T89" fmla="*/ 8 h 155"/>
                <a:gd name="T90" fmla="*/ 156 w 163"/>
                <a:gd name="T9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155">
                  <a:moveTo>
                    <a:pt x="156" y="0"/>
                  </a:moveTo>
                  <a:lnTo>
                    <a:pt x="158" y="16"/>
                  </a:lnTo>
                  <a:lnTo>
                    <a:pt x="157" y="35"/>
                  </a:lnTo>
                  <a:lnTo>
                    <a:pt x="158" y="42"/>
                  </a:lnTo>
                  <a:lnTo>
                    <a:pt x="158" y="42"/>
                  </a:lnTo>
                  <a:lnTo>
                    <a:pt x="159" y="57"/>
                  </a:lnTo>
                  <a:lnTo>
                    <a:pt x="153" y="56"/>
                  </a:lnTo>
                  <a:lnTo>
                    <a:pt x="155" y="65"/>
                  </a:lnTo>
                  <a:lnTo>
                    <a:pt x="160" y="72"/>
                  </a:lnTo>
                  <a:lnTo>
                    <a:pt x="163" y="90"/>
                  </a:lnTo>
                  <a:lnTo>
                    <a:pt x="163" y="90"/>
                  </a:lnTo>
                  <a:lnTo>
                    <a:pt x="154" y="89"/>
                  </a:lnTo>
                  <a:lnTo>
                    <a:pt x="152" y="98"/>
                  </a:lnTo>
                  <a:lnTo>
                    <a:pt x="148" y="101"/>
                  </a:lnTo>
                  <a:lnTo>
                    <a:pt x="140" y="102"/>
                  </a:lnTo>
                  <a:lnTo>
                    <a:pt x="137" y="112"/>
                  </a:lnTo>
                  <a:lnTo>
                    <a:pt x="133" y="107"/>
                  </a:lnTo>
                  <a:lnTo>
                    <a:pt x="132" y="110"/>
                  </a:lnTo>
                  <a:lnTo>
                    <a:pt x="127" y="110"/>
                  </a:lnTo>
                  <a:lnTo>
                    <a:pt x="120" y="114"/>
                  </a:lnTo>
                  <a:lnTo>
                    <a:pt x="110" y="113"/>
                  </a:lnTo>
                  <a:lnTo>
                    <a:pt x="107" y="118"/>
                  </a:lnTo>
                  <a:lnTo>
                    <a:pt x="110" y="123"/>
                  </a:lnTo>
                  <a:lnTo>
                    <a:pt x="106" y="124"/>
                  </a:lnTo>
                  <a:lnTo>
                    <a:pt x="110" y="126"/>
                  </a:lnTo>
                  <a:lnTo>
                    <a:pt x="106" y="128"/>
                  </a:lnTo>
                  <a:lnTo>
                    <a:pt x="105" y="134"/>
                  </a:lnTo>
                  <a:lnTo>
                    <a:pt x="96" y="126"/>
                  </a:lnTo>
                  <a:lnTo>
                    <a:pt x="89" y="125"/>
                  </a:lnTo>
                  <a:lnTo>
                    <a:pt x="88" y="127"/>
                  </a:lnTo>
                  <a:lnTo>
                    <a:pt x="88" y="135"/>
                  </a:lnTo>
                  <a:lnTo>
                    <a:pt x="90" y="138"/>
                  </a:lnTo>
                  <a:lnTo>
                    <a:pt x="86" y="141"/>
                  </a:lnTo>
                  <a:lnTo>
                    <a:pt x="79" y="136"/>
                  </a:lnTo>
                  <a:lnTo>
                    <a:pt x="74" y="137"/>
                  </a:lnTo>
                  <a:lnTo>
                    <a:pt x="68" y="130"/>
                  </a:lnTo>
                  <a:lnTo>
                    <a:pt x="60" y="132"/>
                  </a:lnTo>
                  <a:lnTo>
                    <a:pt x="54" y="130"/>
                  </a:lnTo>
                  <a:lnTo>
                    <a:pt x="50" y="138"/>
                  </a:lnTo>
                  <a:lnTo>
                    <a:pt x="44" y="139"/>
                  </a:lnTo>
                  <a:lnTo>
                    <a:pt x="38" y="145"/>
                  </a:lnTo>
                  <a:lnTo>
                    <a:pt x="30" y="144"/>
                  </a:lnTo>
                  <a:lnTo>
                    <a:pt x="34" y="151"/>
                  </a:lnTo>
                  <a:lnTo>
                    <a:pt x="30" y="155"/>
                  </a:lnTo>
                  <a:lnTo>
                    <a:pt x="30" y="155"/>
                  </a:lnTo>
                  <a:lnTo>
                    <a:pt x="22" y="154"/>
                  </a:lnTo>
                  <a:lnTo>
                    <a:pt x="21" y="152"/>
                  </a:lnTo>
                  <a:lnTo>
                    <a:pt x="15" y="154"/>
                  </a:lnTo>
                  <a:lnTo>
                    <a:pt x="14" y="152"/>
                  </a:lnTo>
                  <a:lnTo>
                    <a:pt x="14" y="152"/>
                  </a:lnTo>
                  <a:lnTo>
                    <a:pt x="8" y="145"/>
                  </a:lnTo>
                  <a:lnTo>
                    <a:pt x="8" y="145"/>
                  </a:lnTo>
                  <a:lnTo>
                    <a:pt x="11" y="140"/>
                  </a:lnTo>
                  <a:lnTo>
                    <a:pt x="8" y="137"/>
                  </a:lnTo>
                  <a:lnTo>
                    <a:pt x="8" y="125"/>
                  </a:lnTo>
                  <a:lnTo>
                    <a:pt x="2" y="119"/>
                  </a:lnTo>
                  <a:lnTo>
                    <a:pt x="1" y="109"/>
                  </a:lnTo>
                  <a:lnTo>
                    <a:pt x="5" y="107"/>
                  </a:lnTo>
                  <a:lnTo>
                    <a:pt x="4" y="98"/>
                  </a:lnTo>
                  <a:lnTo>
                    <a:pt x="8" y="92"/>
                  </a:lnTo>
                  <a:lnTo>
                    <a:pt x="0" y="87"/>
                  </a:lnTo>
                  <a:lnTo>
                    <a:pt x="0" y="87"/>
                  </a:lnTo>
                  <a:lnTo>
                    <a:pt x="7" y="78"/>
                  </a:lnTo>
                  <a:lnTo>
                    <a:pt x="14" y="75"/>
                  </a:lnTo>
                  <a:lnTo>
                    <a:pt x="14" y="71"/>
                  </a:lnTo>
                  <a:lnTo>
                    <a:pt x="19" y="64"/>
                  </a:lnTo>
                  <a:lnTo>
                    <a:pt x="28" y="58"/>
                  </a:lnTo>
                  <a:lnTo>
                    <a:pt x="28" y="54"/>
                  </a:lnTo>
                  <a:lnTo>
                    <a:pt x="26" y="52"/>
                  </a:lnTo>
                  <a:lnTo>
                    <a:pt x="35" y="44"/>
                  </a:lnTo>
                  <a:lnTo>
                    <a:pt x="36" y="28"/>
                  </a:lnTo>
                  <a:lnTo>
                    <a:pt x="58" y="19"/>
                  </a:lnTo>
                  <a:lnTo>
                    <a:pt x="57" y="14"/>
                  </a:lnTo>
                  <a:lnTo>
                    <a:pt x="53" y="12"/>
                  </a:lnTo>
                  <a:lnTo>
                    <a:pt x="56" y="10"/>
                  </a:lnTo>
                  <a:lnTo>
                    <a:pt x="56" y="10"/>
                  </a:lnTo>
                  <a:lnTo>
                    <a:pt x="61" y="10"/>
                  </a:lnTo>
                  <a:lnTo>
                    <a:pt x="66" y="17"/>
                  </a:lnTo>
                  <a:lnTo>
                    <a:pt x="78" y="18"/>
                  </a:lnTo>
                  <a:lnTo>
                    <a:pt x="86" y="23"/>
                  </a:lnTo>
                  <a:lnTo>
                    <a:pt x="91" y="28"/>
                  </a:lnTo>
                  <a:lnTo>
                    <a:pt x="91" y="33"/>
                  </a:lnTo>
                  <a:lnTo>
                    <a:pt x="99" y="41"/>
                  </a:lnTo>
                  <a:lnTo>
                    <a:pt x="106" y="41"/>
                  </a:lnTo>
                  <a:lnTo>
                    <a:pt x="110" y="39"/>
                  </a:lnTo>
                  <a:lnTo>
                    <a:pt x="117" y="43"/>
                  </a:lnTo>
                  <a:lnTo>
                    <a:pt x="129" y="44"/>
                  </a:lnTo>
                  <a:lnTo>
                    <a:pt x="145" y="33"/>
                  </a:lnTo>
                  <a:lnTo>
                    <a:pt x="145" y="10"/>
                  </a:lnTo>
                  <a:lnTo>
                    <a:pt x="142" y="8"/>
                  </a:lnTo>
                  <a:lnTo>
                    <a:pt x="146" y="1"/>
                  </a:lnTo>
                  <a:lnTo>
                    <a:pt x="15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8" name="Freeform 12">
              <a:extLst>
                <a:ext uri="{FF2B5EF4-FFF2-40B4-BE49-F238E27FC236}">
                  <a16:creationId xmlns:a16="http://schemas.microsoft.com/office/drawing/2014/main" id="{418642BE-EFE7-4B63-9C4C-0C0F1010C10B}"/>
                </a:ext>
              </a:extLst>
            </p:cNvPr>
            <p:cNvSpPr>
              <a:spLocks/>
            </p:cNvSpPr>
            <p:nvPr/>
          </p:nvSpPr>
          <p:spPr bwMode="auto">
            <a:xfrm>
              <a:off x="4167188" y="3530601"/>
              <a:ext cx="79375" cy="106363"/>
            </a:xfrm>
            <a:custGeom>
              <a:avLst/>
              <a:gdLst>
                <a:gd name="T0" fmla="*/ 26 w 50"/>
                <a:gd name="T1" fmla="*/ 0 h 67"/>
                <a:gd name="T2" fmla="*/ 39 w 50"/>
                <a:gd name="T3" fmla="*/ 9 h 67"/>
                <a:gd name="T4" fmla="*/ 39 w 50"/>
                <a:gd name="T5" fmla="*/ 9 h 67"/>
                <a:gd name="T6" fmla="*/ 47 w 50"/>
                <a:gd name="T7" fmla="*/ 14 h 67"/>
                <a:gd name="T8" fmla="*/ 43 w 50"/>
                <a:gd name="T9" fmla="*/ 20 h 67"/>
                <a:gd name="T10" fmla="*/ 44 w 50"/>
                <a:gd name="T11" fmla="*/ 29 h 67"/>
                <a:gd name="T12" fmla="*/ 40 w 50"/>
                <a:gd name="T13" fmla="*/ 31 h 67"/>
                <a:gd name="T14" fmla="*/ 41 w 50"/>
                <a:gd name="T15" fmla="*/ 41 h 67"/>
                <a:gd name="T16" fmla="*/ 47 w 50"/>
                <a:gd name="T17" fmla="*/ 47 h 67"/>
                <a:gd name="T18" fmla="*/ 47 w 50"/>
                <a:gd name="T19" fmla="*/ 59 h 67"/>
                <a:gd name="T20" fmla="*/ 50 w 50"/>
                <a:gd name="T21" fmla="*/ 62 h 67"/>
                <a:gd name="T22" fmla="*/ 47 w 50"/>
                <a:gd name="T23" fmla="*/ 67 h 67"/>
                <a:gd name="T24" fmla="*/ 47 w 50"/>
                <a:gd name="T25" fmla="*/ 67 h 67"/>
                <a:gd name="T26" fmla="*/ 38 w 50"/>
                <a:gd name="T27" fmla="*/ 65 h 67"/>
                <a:gd name="T28" fmla="*/ 40 w 50"/>
                <a:gd name="T29" fmla="*/ 61 h 67"/>
                <a:gd name="T30" fmla="*/ 32 w 50"/>
                <a:gd name="T31" fmla="*/ 63 h 67"/>
                <a:gd name="T32" fmla="*/ 30 w 50"/>
                <a:gd name="T33" fmla="*/ 59 h 67"/>
                <a:gd name="T34" fmla="*/ 26 w 50"/>
                <a:gd name="T35" fmla="*/ 58 h 67"/>
                <a:gd name="T36" fmla="*/ 24 w 50"/>
                <a:gd name="T37" fmla="*/ 53 h 67"/>
                <a:gd name="T38" fmla="*/ 18 w 50"/>
                <a:gd name="T39" fmla="*/ 56 h 67"/>
                <a:gd name="T40" fmla="*/ 15 w 50"/>
                <a:gd name="T41" fmla="*/ 53 h 67"/>
                <a:gd name="T42" fmla="*/ 7 w 50"/>
                <a:gd name="T43" fmla="*/ 54 h 67"/>
                <a:gd name="T44" fmla="*/ 7 w 50"/>
                <a:gd name="T45" fmla="*/ 54 h 67"/>
                <a:gd name="T46" fmla="*/ 3 w 50"/>
                <a:gd name="T47" fmla="*/ 51 h 67"/>
                <a:gd name="T48" fmla="*/ 7 w 50"/>
                <a:gd name="T49" fmla="*/ 39 h 67"/>
                <a:gd name="T50" fmla="*/ 4 w 50"/>
                <a:gd name="T51" fmla="*/ 36 h 67"/>
                <a:gd name="T52" fmla="*/ 6 w 50"/>
                <a:gd name="T53" fmla="*/ 35 h 67"/>
                <a:gd name="T54" fmla="*/ 1 w 50"/>
                <a:gd name="T55" fmla="*/ 35 h 67"/>
                <a:gd name="T56" fmla="*/ 0 w 50"/>
                <a:gd name="T57" fmla="*/ 32 h 67"/>
                <a:gd name="T58" fmla="*/ 3 w 50"/>
                <a:gd name="T59" fmla="*/ 27 h 67"/>
                <a:gd name="T60" fmla="*/ 3 w 50"/>
                <a:gd name="T61" fmla="*/ 27 h 67"/>
                <a:gd name="T62" fmla="*/ 15 w 50"/>
                <a:gd name="T63" fmla="*/ 27 h 67"/>
                <a:gd name="T64" fmla="*/ 13 w 50"/>
                <a:gd name="T65" fmla="*/ 21 h 67"/>
                <a:gd name="T66" fmla="*/ 14 w 50"/>
                <a:gd name="T67" fmla="*/ 17 h 67"/>
                <a:gd name="T68" fmla="*/ 8 w 50"/>
                <a:gd name="T69" fmla="*/ 15 h 67"/>
                <a:gd name="T70" fmla="*/ 8 w 50"/>
                <a:gd name="T71" fmla="*/ 10 h 67"/>
                <a:gd name="T72" fmla="*/ 18 w 50"/>
                <a:gd name="T73" fmla="*/ 8 h 67"/>
                <a:gd name="T74" fmla="*/ 18 w 50"/>
                <a:gd name="T75" fmla="*/ 5 h 67"/>
                <a:gd name="T76" fmla="*/ 26 w 50"/>
                <a:gd name="T7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67">
                  <a:moveTo>
                    <a:pt x="26" y="0"/>
                  </a:moveTo>
                  <a:lnTo>
                    <a:pt x="39" y="9"/>
                  </a:lnTo>
                  <a:lnTo>
                    <a:pt x="39" y="9"/>
                  </a:lnTo>
                  <a:lnTo>
                    <a:pt x="47" y="14"/>
                  </a:lnTo>
                  <a:lnTo>
                    <a:pt x="43" y="20"/>
                  </a:lnTo>
                  <a:lnTo>
                    <a:pt x="44" y="29"/>
                  </a:lnTo>
                  <a:lnTo>
                    <a:pt x="40" y="31"/>
                  </a:lnTo>
                  <a:lnTo>
                    <a:pt x="41" y="41"/>
                  </a:lnTo>
                  <a:lnTo>
                    <a:pt x="47" y="47"/>
                  </a:lnTo>
                  <a:lnTo>
                    <a:pt x="47" y="59"/>
                  </a:lnTo>
                  <a:lnTo>
                    <a:pt x="50" y="62"/>
                  </a:lnTo>
                  <a:lnTo>
                    <a:pt x="47" y="67"/>
                  </a:lnTo>
                  <a:lnTo>
                    <a:pt x="47" y="67"/>
                  </a:lnTo>
                  <a:lnTo>
                    <a:pt x="38" y="65"/>
                  </a:lnTo>
                  <a:lnTo>
                    <a:pt x="40" y="61"/>
                  </a:lnTo>
                  <a:lnTo>
                    <a:pt x="32" y="63"/>
                  </a:lnTo>
                  <a:lnTo>
                    <a:pt x="30" y="59"/>
                  </a:lnTo>
                  <a:lnTo>
                    <a:pt x="26" y="58"/>
                  </a:lnTo>
                  <a:lnTo>
                    <a:pt x="24" y="53"/>
                  </a:lnTo>
                  <a:lnTo>
                    <a:pt x="18" y="56"/>
                  </a:lnTo>
                  <a:lnTo>
                    <a:pt x="15" y="53"/>
                  </a:lnTo>
                  <a:lnTo>
                    <a:pt x="7" y="54"/>
                  </a:lnTo>
                  <a:lnTo>
                    <a:pt x="7" y="54"/>
                  </a:lnTo>
                  <a:lnTo>
                    <a:pt x="3" y="51"/>
                  </a:lnTo>
                  <a:lnTo>
                    <a:pt x="7" y="39"/>
                  </a:lnTo>
                  <a:lnTo>
                    <a:pt x="4" y="36"/>
                  </a:lnTo>
                  <a:lnTo>
                    <a:pt x="6" y="35"/>
                  </a:lnTo>
                  <a:lnTo>
                    <a:pt x="1" y="35"/>
                  </a:lnTo>
                  <a:lnTo>
                    <a:pt x="0" y="32"/>
                  </a:lnTo>
                  <a:lnTo>
                    <a:pt x="3" y="27"/>
                  </a:lnTo>
                  <a:lnTo>
                    <a:pt x="3" y="27"/>
                  </a:lnTo>
                  <a:lnTo>
                    <a:pt x="15" y="27"/>
                  </a:lnTo>
                  <a:lnTo>
                    <a:pt x="13" y="21"/>
                  </a:lnTo>
                  <a:lnTo>
                    <a:pt x="14" y="17"/>
                  </a:lnTo>
                  <a:lnTo>
                    <a:pt x="8" y="15"/>
                  </a:lnTo>
                  <a:lnTo>
                    <a:pt x="8" y="10"/>
                  </a:lnTo>
                  <a:lnTo>
                    <a:pt x="18" y="8"/>
                  </a:lnTo>
                  <a:lnTo>
                    <a:pt x="18" y="5"/>
                  </a:lnTo>
                  <a:lnTo>
                    <a:pt x="2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9" name="Freeform 13">
              <a:extLst>
                <a:ext uri="{FF2B5EF4-FFF2-40B4-BE49-F238E27FC236}">
                  <a16:creationId xmlns:a16="http://schemas.microsoft.com/office/drawing/2014/main" id="{2B13EB35-89B4-4C9B-8EFD-EB4FA670D42C}"/>
                </a:ext>
              </a:extLst>
            </p:cNvPr>
            <p:cNvSpPr>
              <a:spLocks/>
            </p:cNvSpPr>
            <p:nvPr/>
          </p:nvSpPr>
          <p:spPr bwMode="auto">
            <a:xfrm>
              <a:off x="4046538" y="3451226"/>
              <a:ext cx="165100" cy="134938"/>
            </a:xfrm>
            <a:custGeom>
              <a:avLst/>
              <a:gdLst>
                <a:gd name="T0" fmla="*/ 63 w 104"/>
                <a:gd name="T1" fmla="*/ 0 h 85"/>
                <a:gd name="T2" fmla="*/ 68 w 104"/>
                <a:gd name="T3" fmla="*/ 2 h 85"/>
                <a:gd name="T4" fmla="*/ 69 w 104"/>
                <a:gd name="T5" fmla="*/ 5 h 85"/>
                <a:gd name="T6" fmla="*/ 79 w 104"/>
                <a:gd name="T7" fmla="*/ 8 h 85"/>
                <a:gd name="T8" fmla="*/ 85 w 104"/>
                <a:gd name="T9" fmla="*/ 15 h 85"/>
                <a:gd name="T10" fmla="*/ 89 w 104"/>
                <a:gd name="T11" fmla="*/ 21 h 85"/>
                <a:gd name="T12" fmla="*/ 95 w 104"/>
                <a:gd name="T13" fmla="*/ 38 h 85"/>
                <a:gd name="T14" fmla="*/ 103 w 104"/>
                <a:gd name="T15" fmla="*/ 44 h 85"/>
                <a:gd name="T16" fmla="*/ 104 w 104"/>
                <a:gd name="T17" fmla="*/ 49 h 85"/>
                <a:gd name="T18" fmla="*/ 102 w 104"/>
                <a:gd name="T19" fmla="*/ 50 h 85"/>
                <a:gd name="T20" fmla="*/ 102 w 104"/>
                <a:gd name="T21" fmla="*/ 50 h 85"/>
                <a:gd name="T22" fmla="*/ 94 w 104"/>
                <a:gd name="T23" fmla="*/ 55 h 85"/>
                <a:gd name="T24" fmla="*/ 94 w 104"/>
                <a:gd name="T25" fmla="*/ 58 h 85"/>
                <a:gd name="T26" fmla="*/ 84 w 104"/>
                <a:gd name="T27" fmla="*/ 60 h 85"/>
                <a:gd name="T28" fmla="*/ 84 w 104"/>
                <a:gd name="T29" fmla="*/ 65 h 85"/>
                <a:gd name="T30" fmla="*/ 90 w 104"/>
                <a:gd name="T31" fmla="*/ 67 h 85"/>
                <a:gd name="T32" fmla="*/ 89 w 104"/>
                <a:gd name="T33" fmla="*/ 71 h 85"/>
                <a:gd name="T34" fmla="*/ 91 w 104"/>
                <a:gd name="T35" fmla="*/ 77 h 85"/>
                <a:gd name="T36" fmla="*/ 79 w 104"/>
                <a:gd name="T37" fmla="*/ 77 h 85"/>
                <a:gd name="T38" fmla="*/ 79 w 104"/>
                <a:gd name="T39" fmla="*/ 77 h 85"/>
                <a:gd name="T40" fmla="*/ 68 w 104"/>
                <a:gd name="T41" fmla="*/ 84 h 85"/>
                <a:gd name="T42" fmla="*/ 64 w 104"/>
                <a:gd name="T43" fmla="*/ 78 h 85"/>
                <a:gd name="T44" fmla="*/ 52 w 104"/>
                <a:gd name="T45" fmla="*/ 76 h 85"/>
                <a:gd name="T46" fmla="*/ 53 w 104"/>
                <a:gd name="T47" fmla="*/ 83 h 85"/>
                <a:gd name="T48" fmla="*/ 40 w 104"/>
                <a:gd name="T49" fmla="*/ 85 h 85"/>
                <a:gd name="T50" fmla="*/ 28 w 104"/>
                <a:gd name="T51" fmla="*/ 84 h 85"/>
                <a:gd name="T52" fmla="*/ 23 w 104"/>
                <a:gd name="T53" fmla="*/ 79 h 85"/>
                <a:gd name="T54" fmla="*/ 1 w 104"/>
                <a:gd name="T55" fmla="*/ 75 h 85"/>
                <a:gd name="T56" fmla="*/ 0 w 104"/>
                <a:gd name="T57" fmla="*/ 73 h 85"/>
                <a:gd name="T58" fmla="*/ 0 w 104"/>
                <a:gd name="T59" fmla="*/ 73 h 85"/>
                <a:gd name="T60" fmla="*/ 2 w 104"/>
                <a:gd name="T61" fmla="*/ 69 h 85"/>
                <a:gd name="T62" fmla="*/ 10 w 104"/>
                <a:gd name="T63" fmla="*/ 65 h 85"/>
                <a:gd name="T64" fmla="*/ 10 w 104"/>
                <a:gd name="T65" fmla="*/ 60 h 85"/>
                <a:gd name="T66" fmla="*/ 15 w 104"/>
                <a:gd name="T67" fmla="*/ 53 h 85"/>
                <a:gd name="T68" fmla="*/ 5 w 104"/>
                <a:gd name="T69" fmla="*/ 41 h 85"/>
                <a:gd name="T70" fmla="*/ 7 w 104"/>
                <a:gd name="T71" fmla="*/ 40 h 85"/>
                <a:gd name="T72" fmla="*/ 1 w 104"/>
                <a:gd name="T73" fmla="*/ 31 h 85"/>
                <a:gd name="T74" fmla="*/ 3 w 104"/>
                <a:gd name="T75" fmla="*/ 29 h 85"/>
                <a:gd name="T76" fmla="*/ 1 w 104"/>
                <a:gd name="T77" fmla="*/ 23 h 85"/>
                <a:gd name="T78" fmla="*/ 12 w 104"/>
                <a:gd name="T79" fmla="*/ 16 h 85"/>
                <a:gd name="T80" fmla="*/ 22 w 104"/>
                <a:gd name="T81" fmla="*/ 18 h 85"/>
                <a:gd name="T82" fmla="*/ 28 w 104"/>
                <a:gd name="T83" fmla="*/ 22 h 85"/>
                <a:gd name="T84" fmla="*/ 39 w 104"/>
                <a:gd name="T85" fmla="*/ 19 h 85"/>
                <a:gd name="T86" fmla="*/ 52 w 104"/>
                <a:gd name="T87" fmla="*/ 20 h 85"/>
                <a:gd name="T88" fmla="*/ 55 w 104"/>
                <a:gd name="T89" fmla="*/ 24 h 85"/>
                <a:gd name="T90" fmla="*/ 62 w 104"/>
                <a:gd name="T91" fmla="*/ 13 h 85"/>
                <a:gd name="T92" fmla="*/ 58 w 104"/>
                <a:gd name="T93" fmla="*/ 8 h 85"/>
                <a:gd name="T94" fmla="*/ 59 w 104"/>
                <a:gd name="T95" fmla="*/ 6 h 85"/>
                <a:gd name="T96" fmla="*/ 63 w 104"/>
                <a:gd name="T97" fmla="*/ 7 h 85"/>
                <a:gd name="T98" fmla="*/ 60 w 104"/>
                <a:gd name="T99" fmla="*/ 2 h 85"/>
                <a:gd name="T100" fmla="*/ 63 w 104"/>
                <a:gd name="T10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85">
                  <a:moveTo>
                    <a:pt x="63" y="0"/>
                  </a:moveTo>
                  <a:lnTo>
                    <a:pt x="68" y="2"/>
                  </a:lnTo>
                  <a:lnTo>
                    <a:pt x="69" y="5"/>
                  </a:lnTo>
                  <a:lnTo>
                    <a:pt x="79" y="8"/>
                  </a:lnTo>
                  <a:lnTo>
                    <a:pt x="85" y="15"/>
                  </a:lnTo>
                  <a:lnTo>
                    <a:pt x="89" y="21"/>
                  </a:lnTo>
                  <a:lnTo>
                    <a:pt x="95" y="38"/>
                  </a:lnTo>
                  <a:lnTo>
                    <a:pt x="103" y="44"/>
                  </a:lnTo>
                  <a:lnTo>
                    <a:pt x="104" y="49"/>
                  </a:lnTo>
                  <a:lnTo>
                    <a:pt x="102" y="50"/>
                  </a:lnTo>
                  <a:lnTo>
                    <a:pt x="102" y="50"/>
                  </a:lnTo>
                  <a:lnTo>
                    <a:pt x="94" y="55"/>
                  </a:lnTo>
                  <a:lnTo>
                    <a:pt x="94" y="58"/>
                  </a:lnTo>
                  <a:lnTo>
                    <a:pt x="84" y="60"/>
                  </a:lnTo>
                  <a:lnTo>
                    <a:pt x="84" y="65"/>
                  </a:lnTo>
                  <a:lnTo>
                    <a:pt x="90" y="67"/>
                  </a:lnTo>
                  <a:lnTo>
                    <a:pt x="89" y="71"/>
                  </a:lnTo>
                  <a:lnTo>
                    <a:pt x="91" y="77"/>
                  </a:lnTo>
                  <a:lnTo>
                    <a:pt x="79" y="77"/>
                  </a:lnTo>
                  <a:lnTo>
                    <a:pt x="79" y="77"/>
                  </a:lnTo>
                  <a:lnTo>
                    <a:pt x="68" y="84"/>
                  </a:lnTo>
                  <a:lnTo>
                    <a:pt x="64" y="78"/>
                  </a:lnTo>
                  <a:lnTo>
                    <a:pt x="52" y="76"/>
                  </a:lnTo>
                  <a:lnTo>
                    <a:pt x="53" y="83"/>
                  </a:lnTo>
                  <a:lnTo>
                    <a:pt x="40" y="85"/>
                  </a:lnTo>
                  <a:lnTo>
                    <a:pt x="28" y="84"/>
                  </a:lnTo>
                  <a:lnTo>
                    <a:pt x="23" y="79"/>
                  </a:lnTo>
                  <a:lnTo>
                    <a:pt x="1" y="75"/>
                  </a:lnTo>
                  <a:lnTo>
                    <a:pt x="0" y="73"/>
                  </a:lnTo>
                  <a:lnTo>
                    <a:pt x="0" y="73"/>
                  </a:lnTo>
                  <a:lnTo>
                    <a:pt x="2" y="69"/>
                  </a:lnTo>
                  <a:lnTo>
                    <a:pt x="10" y="65"/>
                  </a:lnTo>
                  <a:lnTo>
                    <a:pt x="10" y="60"/>
                  </a:lnTo>
                  <a:lnTo>
                    <a:pt x="15" y="53"/>
                  </a:lnTo>
                  <a:lnTo>
                    <a:pt x="5" y="41"/>
                  </a:lnTo>
                  <a:lnTo>
                    <a:pt x="7" y="40"/>
                  </a:lnTo>
                  <a:lnTo>
                    <a:pt x="1" y="31"/>
                  </a:lnTo>
                  <a:lnTo>
                    <a:pt x="3" y="29"/>
                  </a:lnTo>
                  <a:lnTo>
                    <a:pt x="1" y="23"/>
                  </a:lnTo>
                  <a:lnTo>
                    <a:pt x="12" y="16"/>
                  </a:lnTo>
                  <a:lnTo>
                    <a:pt x="22" y="18"/>
                  </a:lnTo>
                  <a:lnTo>
                    <a:pt x="28" y="22"/>
                  </a:lnTo>
                  <a:lnTo>
                    <a:pt x="39" y="19"/>
                  </a:lnTo>
                  <a:lnTo>
                    <a:pt x="52" y="20"/>
                  </a:lnTo>
                  <a:lnTo>
                    <a:pt x="55" y="24"/>
                  </a:lnTo>
                  <a:lnTo>
                    <a:pt x="62" y="13"/>
                  </a:lnTo>
                  <a:lnTo>
                    <a:pt x="58" y="8"/>
                  </a:lnTo>
                  <a:lnTo>
                    <a:pt x="59" y="6"/>
                  </a:lnTo>
                  <a:lnTo>
                    <a:pt x="63" y="7"/>
                  </a:lnTo>
                  <a:lnTo>
                    <a:pt x="60" y="2"/>
                  </a:lnTo>
                  <a:lnTo>
                    <a:pt x="6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0" name="Freeform 14">
              <a:extLst>
                <a:ext uri="{FF2B5EF4-FFF2-40B4-BE49-F238E27FC236}">
                  <a16:creationId xmlns:a16="http://schemas.microsoft.com/office/drawing/2014/main" id="{B75B8433-5248-43C2-ABEA-FD5B05661C85}"/>
                </a:ext>
              </a:extLst>
            </p:cNvPr>
            <p:cNvSpPr>
              <a:spLocks/>
            </p:cNvSpPr>
            <p:nvPr/>
          </p:nvSpPr>
          <p:spPr bwMode="auto">
            <a:xfrm>
              <a:off x="4268788" y="3548063"/>
              <a:ext cx="228600" cy="212725"/>
            </a:xfrm>
            <a:custGeom>
              <a:avLst/>
              <a:gdLst>
                <a:gd name="T0" fmla="*/ 9 w 144"/>
                <a:gd name="T1" fmla="*/ 62 h 134"/>
                <a:gd name="T2" fmla="*/ 13 w 144"/>
                <a:gd name="T3" fmla="*/ 56 h 134"/>
                <a:gd name="T4" fmla="*/ 25 w 144"/>
                <a:gd name="T5" fmla="*/ 49 h 134"/>
                <a:gd name="T6" fmla="*/ 35 w 144"/>
                <a:gd name="T7" fmla="*/ 43 h 134"/>
                <a:gd name="T8" fmla="*/ 49 w 144"/>
                <a:gd name="T9" fmla="*/ 48 h 134"/>
                <a:gd name="T10" fmla="*/ 61 w 144"/>
                <a:gd name="T11" fmla="*/ 52 h 134"/>
                <a:gd name="T12" fmla="*/ 63 w 144"/>
                <a:gd name="T13" fmla="*/ 46 h 134"/>
                <a:gd name="T14" fmla="*/ 64 w 144"/>
                <a:gd name="T15" fmla="*/ 36 h 134"/>
                <a:gd name="T16" fmla="*/ 80 w 144"/>
                <a:gd name="T17" fmla="*/ 45 h 134"/>
                <a:gd name="T18" fmla="*/ 85 w 144"/>
                <a:gd name="T19" fmla="*/ 37 h 134"/>
                <a:gd name="T20" fmla="*/ 85 w 144"/>
                <a:gd name="T21" fmla="*/ 34 h 134"/>
                <a:gd name="T22" fmla="*/ 85 w 144"/>
                <a:gd name="T23" fmla="*/ 24 h 134"/>
                <a:gd name="T24" fmla="*/ 102 w 144"/>
                <a:gd name="T25" fmla="*/ 21 h 134"/>
                <a:gd name="T26" fmla="*/ 108 w 144"/>
                <a:gd name="T27" fmla="*/ 18 h 134"/>
                <a:gd name="T28" fmla="*/ 115 w 144"/>
                <a:gd name="T29" fmla="*/ 13 h 134"/>
                <a:gd name="T30" fmla="*/ 127 w 144"/>
                <a:gd name="T31" fmla="*/ 9 h 134"/>
                <a:gd name="T32" fmla="*/ 138 w 144"/>
                <a:gd name="T33" fmla="*/ 1 h 134"/>
                <a:gd name="T34" fmla="*/ 144 w 144"/>
                <a:gd name="T35" fmla="*/ 31 h 134"/>
                <a:gd name="T36" fmla="*/ 125 w 144"/>
                <a:gd name="T37" fmla="*/ 48 h 134"/>
                <a:gd name="T38" fmla="*/ 119 w 144"/>
                <a:gd name="T39" fmla="*/ 52 h 134"/>
                <a:gd name="T40" fmla="*/ 116 w 144"/>
                <a:gd name="T41" fmla="*/ 54 h 134"/>
                <a:gd name="T42" fmla="*/ 105 w 144"/>
                <a:gd name="T43" fmla="*/ 49 h 134"/>
                <a:gd name="T44" fmla="*/ 105 w 144"/>
                <a:gd name="T45" fmla="*/ 78 h 134"/>
                <a:gd name="T46" fmla="*/ 110 w 144"/>
                <a:gd name="T47" fmla="*/ 95 h 134"/>
                <a:gd name="T48" fmla="*/ 107 w 144"/>
                <a:gd name="T49" fmla="*/ 96 h 134"/>
                <a:gd name="T50" fmla="*/ 104 w 144"/>
                <a:gd name="T51" fmla="*/ 103 h 134"/>
                <a:gd name="T52" fmla="*/ 100 w 144"/>
                <a:gd name="T53" fmla="*/ 114 h 134"/>
                <a:gd name="T54" fmla="*/ 97 w 144"/>
                <a:gd name="T55" fmla="*/ 118 h 134"/>
                <a:gd name="T56" fmla="*/ 91 w 144"/>
                <a:gd name="T57" fmla="*/ 111 h 134"/>
                <a:gd name="T58" fmla="*/ 79 w 144"/>
                <a:gd name="T59" fmla="*/ 106 h 134"/>
                <a:gd name="T60" fmla="*/ 68 w 144"/>
                <a:gd name="T61" fmla="*/ 127 h 134"/>
                <a:gd name="T62" fmla="*/ 62 w 144"/>
                <a:gd name="T63" fmla="*/ 130 h 134"/>
                <a:gd name="T64" fmla="*/ 52 w 144"/>
                <a:gd name="T65" fmla="*/ 134 h 134"/>
                <a:gd name="T66" fmla="*/ 41 w 144"/>
                <a:gd name="T67" fmla="*/ 134 h 134"/>
                <a:gd name="T68" fmla="*/ 41 w 144"/>
                <a:gd name="T69" fmla="*/ 120 h 134"/>
                <a:gd name="T70" fmla="*/ 37 w 144"/>
                <a:gd name="T71" fmla="*/ 110 h 134"/>
                <a:gd name="T72" fmla="*/ 32 w 144"/>
                <a:gd name="T73" fmla="*/ 93 h 134"/>
                <a:gd name="T74" fmla="*/ 34 w 144"/>
                <a:gd name="T75" fmla="*/ 86 h 134"/>
                <a:gd name="T76" fmla="*/ 19 w 144"/>
                <a:gd name="T77" fmla="*/ 78 h 134"/>
                <a:gd name="T78" fmla="*/ 16 w 144"/>
                <a:gd name="T79" fmla="*/ 83 h 134"/>
                <a:gd name="T80" fmla="*/ 5 w 144"/>
                <a:gd name="T81" fmla="*/ 79 h 134"/>
                <a:gd name="T82" fmla="*/ 5 w 144"/>
                <a:gd name="T83" fmla="*/ 6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4" h="134">
                  <a:moveTo>
                    <a:pt x="5" y="66"/>
                  </a:moveTo>
                  <a:lnTo>
                    <a:pt x="9" y="62"/>
                  </a:lnTo>
                  <a:lnTo>
                    <a:pt x="5" y="55"/>
                  </a:lnTo>
                  <a:lnTo>
                    <a:pt x="13" y="56"/>
                  </a:lnTo>
                  <a:lnTo>
                    <a:pt x="19" y="50"/>
                  </a:lnTo>
                  <a:lnTo>
                    <a:pt x="25" y="49"/>
                  </a:lnTo>
                  <a:lnTo>
                    <a:pt x="29" y="41"/>
                  </a:lnTo>
                  <a:lnTo>
                    <a:pt x="35" y="43"/>
                  </a:lnTo>
                  <a:lnTo>
                    <a:pt x="43" y="41"/>
                  </a:lnTo>
                  <a:lnTo>
                    <a:pt x="49" y="48"/>
                  </a:lnTo>
                  <a:lnTo>
                    <a:pt x="54" y="47"/>
                  </a:lnTo>
                  <a:lnTo>
                    <a:pt x="61" y="52"/>
                  </a:lnTo>
                  <a:lnTo>
                    <a:pt x="65" y="49"/>
                  </a:lnTo>
                  <a:lnTo>
                    <a:pt x="63" y="46"/>
                  </a:lnTo>
                  <a:lnTo>
                    <a:pt x="63" y="38"/>
                  </a:lnTo>
                  <a:lnTo>
                    <a:pt x="64" y="36"/>
                  </a:lnTo>
                  <a:lnTo>
                    <a:pt x="71" y="37"/>
                  </a:lnTo>
                  <a:lnTo>
                    <a:pt x="80" y="45"/>
                  </a:lnTo>
                  <a:lnTo>
                    <a:pt x="81" y="39"/>
                  </a:lnTo>
                  <a:lnTo>
                    <a:pt x="85" y="37"/>
                  </a:lnTo>
                  <a:lnTo>
                    <a:pt x="81" y="35"/>
                  </a:lnTo>
                  <a:lnTo>
                    <a:pt x="85" y="34"/>
                  </a:lnTo>
                  <a:lnTo>
                    <a:pt x="82" y="29"/>
                  </a:lnTo>
                  <a:lnTo>
                    <a:pt x="85" y="24"/>
                  </a:lnTo>
                  <a:lnTo>
                    <a:pt x="95" y="25"/>
                  </a:lnTo>
                  <a:lnTo>
                    <a:pt x="102" y="21"/>
                  </a:lnTo>
                  <a:lnTo>
                    <a:pt x="107" y="21"/>
                  </a:lnTo>
                  <a:lnTo>
                    <a:pt x="108" y="18"/>
                  </a:lnTo>
                  <a:lnTo>
                    <a:pt x="112" y="23"/>
                  </a:lnTo>
                  <a:lnTo>
                    <a:pt x="115" y="13"/>
                  </a:lnTo>
                  <a:lnTo>
                    <a:pt x="123" y="12"/>
                  </a:lnTo>
                  <a:lnTo>
                    <a:pt x="127" y="9"/>
                  </a:lnTo>
                  <a:lnTo>
                    <a:pt x="129" y="0"/>
                  </a:lnTo>
                  <a:lnTo>
                    <a:pt x="138" y="1"/>
                  </a:lnTo>
                  <a:lnTo>
                    <a:pt x="138" y="1"/>
                  </a:lnTo>
                  <a:lnTo>
                    <a:pt x="144" y="31"/>
                  </a:lnTo>
                  <a:lnTo>
                    <a:pt x="125" y="44"/>
                  </a:lnTo>
                  <a:lnTo>
                    <a:pt x="125" y="48"/>
                  </a:lnTo>
                  <a:lnTo>
                    <a:pt x="120" y="49"/>
                  </a:lnTo>
                  <a:lnTo>
                    <a:pt x="119" y="52"/>
                  </a:lnTo>
                  <a:lnTo>
                    <a:pt x="116" y="51"/>
                  </a:lnTo>
                  <a:lnTo>
                    <a:pt x="116" y="54"/>
                  </a:lnTo>
                  <a:lnTo>
                    <a:pt x="108" y="53"/>
                  </a:lnTo>
                  <a:lnTo>
                    <a:pt x="105" y="49"/>
                  </a:lnTo>
                  <a:lnTo>
                    <a:pt x="101" y="51"/>
                  </a:lnTo>
                  <a:lnTo>
                    <a:pt x="105" y="78"/>
                  </a:lnTo>
                  <a:lnTo>
                    <a:pt x="100" y="85"/>
                  </a:lnTo>
                  <a:lnTo>
                    <a:pt x="110" y="95"/>
                  </a:lnTo>
                  <a:lnTo>
                    <a:pt x="110" y="95"/>
                  </a:lnTo>
                  <a:lnTo>
                    <a:pt x="107" y="96"/>
                  </a:lnTo>
                  <a:lnTo>
                    <a:pt x="107" y="103"/>
                  </a:lnTo>
                  <a:lnTo>
                    <a:pt x="104" y="103"/>
                  </a:lnTo>
                  <a:lnTo>
                    <a:pt x="105" y="113"/>
                  </a:lnTo>
                  <a:lnTo>
                    <a:pt x="100" y="114"/>
                  </a:lnTo>
                  <a:lnTo>
                    <a:pt x="99" y="117"/>
                  </a:lnTo>
                  <a:lnTo>
                    <a:pt x="97" y="118"/>
                  </a:lnTo>
                  <a:lnTo>
                    <a:pt x="95" y="113"/>
                  </a:lnTo>
                  <a:lnTo>
                    <a:pt x="91" y="111"/>
                  </a:lnTo>
                  <a:lnTo>
                    <a:pt x="84" y="111"/>
                  </a:lnTo>
                  <a:lnTo>
                    <a:pt x="79" y="106"/>
                  </a:lnTo>
                  <a:lnTo>
                    <a:pt x="79" y="118"/>
                  </a:lnTo>
                  <a:lnTo>
                    <a:pt x="68" y="127"/>
                  </a:lnTo>
                  <a:lnTo>
                    <a:pt x="62" y="124"/>
                  </a:lnTo>
                  <a:lnTo>
                    <a:pt x="62" y="130"/>
                  </a:lnTo>
                  <a:lnTo>
                    <a:pt x="62" y="130"/>
                  </a:lnTo>
                  <a:lnTo>
                    <a:pt x="52" y="134"/>
                  </a:lnTo>
                  <a:lnTo>
                    <a:pt x="52" y="129"/>
                  </a:lnTo>
                  <a:lnTo>
                    <a:pt x="41" y="134"/>
                  </a:lnTo>
                  <a:lnTo>
                    <a:pt x="41" y="134"/>
                  </a:lnTo>
                  <a:lnTo>
                    <a:pt x="41" y="120"/>
                  </a:lnTo>
                  <a:lnTo>
                    <a:pt x="33" y="120"/>
                  </a:lnTo>
                  <a:lnTo>
                    <a:pt x="37" y="110"/>
                  </a:lnTo>
                  <a:lnTo>
                    <a:pt x="30" y="106"/>
                  </a:lnTo>
                  <a:lnTo>
                    <a:pt x="32" y="93"/>
                  </a:lnTo>
                  <a:lnTo>
                    <a:pt x="29" y="88"/>
                  </a:lnTo>
                  <a:lnTo>
                    <a:pt x="34" y="86"/>
                  </a:lnTo>
                  <a:lnTo>
                    <a:pt x="34" y="81"/>
                  </a:lnTo>
                  <a:lnTo>
                    <a:pt x="19" y="78"/>
                  </a:lnTo>
                  <a:lnTo>
                    <a:pt x="17" y="79"/>
                  </a:lnTo>
                  <a:lnTo>
                    <a:pt x="16" y="83"/>
                  </a:lnTo>
                  <a:lnTo>
                    <a:pt x="5" y="83"/>
                  </a:lnTo>
                  <a:lnTo>
                    <a:pt x="5" y="79"/>
                  </a:lnTo>
                  <a:lnTo>
                    <a:pt x="0" y="76"/>
                  </a:lnTo>
                  <a:lnTo>
                    <a:pt x="5" y="6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1" name="Freeform 15">
              <a:extLst>
                <a:ext uri="{FF2B5EF4-FFF2-40B4-BE49-F238E27FC236}">
                  <a16:creationId xmlns:a16="http://schemas.microsoft.com/office/drawing/2014/main" id="{A063736D-A9CC-4B3D-B35E-FC63BCA57FBA}"/>
                </a:ext>
              </a:extLst>
            </p:cNvPr>
            <p:cNvSpPr>
              <a:spLocks/>
            </p:cNvSpPr>
            <p:nvPr/>
          </p:nvSpPr>
          <p:spPr bwMode="auto">
            <a:xfrm>
              <a:off x="4335463" y="3932238"/>
              <a:ext cx="230188" cy="265113"/>
            </a:xfrm>
            <a:custGeom>
              <a:avLst/>
              <a:gdLst>
                <a:gd name="T0" fmla="*/ 29 w 145"/>
                <a:gd name="T1" fmla="*/ 22 h 167"/>
                <a:gd name="T2" fmla="*/ 35 w 145"/>
                <a:gd name="T3" fmla="*/ 7 h 167"/>
                <a:gd name="T4" fmla="*/ 49 w 145"/>
                <a:gd name="T5" fmla="*/ 5 h 167"/>
                <a:gd name="T6" fmla="*/ 69 w 145"/>
                <a:gd name="T7" fmla="*/ 5 h 167"/>
                <a:gd name="T8" fmla="*/ 97 w 145"/>
                <a:gd name="T9" fmla="*/ 24 h 167"/>
                <a:gd name="T10" fmla="*/ 102 w 145"/>
                <a:gd name="T11" fmla="*/ 32 h 167"/>
                <a:gd name="T12" fmla="*/ 116 w 145"/>
                <a:gd name="T13" fmla="*/ 32 h 167"/>
                <a:gd name="T14" fmla="*/ 136 w 145"/>
                <a:gd name="T15" fmla="*/ 54 h 167"/>
                <a:gd name="T16" fmla="*/ 145 w 145"/>
                <a:gd name="T17" fmla="*/ 70 h 167"/>
                <a:gd name="T18" fmla="*/ 141 w 145"/>
                <a:gd name="T19" fmla="*/ 75 h 167"/>
                <a:gd name="T20" fmla="*/ 126 w 145"/>
                <a:gd name="T21" fmla="*/ 77 h 167"/>
                <a:gd name="T22" fmla="*/ 123 w 145"/>
                <a:gd name="T23" fmla="*/ 79 h 167"/>
                <a:gd name="T24" fmla="*/ 113 w 145"/>
                <a:gd name="T25" fmla="*/ 87 h 167"/>
                <a:gd name="T26" fmla="*/ 100 w 145"/>
                <a:gd name="T27" fmla="*/ 90 h 167"/>
                <a:gd name="T28" fmla="*/ 90 w 145"/>
                <a:gd name="T29" fmla="*/ 93 h 167"/>
                <a:gd name="T30" fmla="*/ 76 w 145"/>
                <a:gd name="T31" fmla="*/ 88 h 167"/>
                <a:gd name="T32" fmla="*/ 70 w 145"/>
                <a:gd name="T33" fmla="*/ 86 h 167"/>
                <a:gd name="T34" fmla="*/ 58 w 145"/>
                <a:gd name="T35" fmla="*/ 84 h 167"/>
                <a:gd name="T36" fmla="*/ 61 w 145"/>
                <a:gd name="T37" fmla="*/ 91 h 167"/>
                <a:gd name="T38" fmla="*/ 44 w 145"/>
                <a:gd name="T39" fmla="*/ 91 h 167"/>
                <a:gd name="T40" fmla="*/ 43 w 145"/>
                <a:gd name="T41" fmla="*/ 99 h 167"/>
                <a:gd name="T42" fmla="*/ 43 w 145"/>
                <a:gd name="T43" fmla="*/ 113 h 167"/>
                <a:gd name="T44" fmla="*/ 38 w 145"/>
                <a:gd name="T45" fmla="*/ 127 h 167"/>
                <a:gd name="T46" fmla="*/ 30 w 145"/>
                <a:gd name="T47" fmla="*/ 139 h 167"/>
                <a:gd name="T48" fmla="*/ 27 w 145"/>
                <a:gd name="T49" fmla="*/ 156 h 167"/>
                <a:gd name="T50" fmla="*/ 23 w 145"/>
                <a:gd name="T51" fmla="*/ 158 h 167"/>
                <a:gd name="T52" fmla="*/ 16 w 145"/>
                <a:gd name="T53" fmla="*/ 165 h 167"/>
                <a:gd name="T54" fmla="*/ 16 w 145"/>
                <a:gd name="T55" fmla="*/ 158 h 167"/>
                <a:gd name="T56" fmla="*/ 3 w 145"/>
                <a:gd name="T57" fmla="*/ 157 h 167"/>
                <a:gd name="T58" fmla="*/ 2 w 145"/>
                <a:gd name="T59" fmla="*/ 153 h 167"/>
                <a:gd name="T60" fmla="*/ 1 w 145"/>
                <a:gd name="T61" fmla="*/ 150 h 167"/>
                <a:gd name="T62" fmla="*/ 4 w 145"/>
                <a:gd name="T63" fmla="*/ 138 h 167"/>
                <a:gd name="T64" fmla="*/ 14 w 145"/>
                <a:gd name="T65" fmla="*/ 131 h 167"/>
                <a:gd name="T66" fmla="*/ 9 w 145"/>
                <a:gd name="T67" fmla="*/ 109 h 167"/>
                <a:gd name="T68" fmla="*/ 14 w 145"/>
                <a:gd name="T69" fmla="*/ 101 h 167"/>
                <a:gd name="T70" fmla="*/ 13 w 145"/>
                <a:gd name="T71" fmla="*/ 91 h 167"/>
                <a:gd name="T72" fmla="*/ 10 w 145"/>
                <a:gd name="T73" fmla="*/ 90 h 167"/>
                <a:gd name="T74" fmla="*/ 7 w 145"/>
                <a:gd name="T75" fmla="*/ 85 h 167"/>
                <a:gd name="T76" fmla="*/ 15 w 145"/>
                <a:gd name="T77" fmla="*/ 55 h 167"/>
                <a:gd name="T78" fmla="*/ 16 w 145"/>
                <a:gd name="T79" fmla="*/ 43 h 167"/>
                <a:gd name="T80" fmla="*/ 25 w 145"/>
                <a:gd name="T81" fmla="*/ 34 h 167"/>
                <a:gd name="T82" fmla="*/ 24 w 145"/>
                <a:gd name="T83" fmla="*/ 2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 h="167">
                  <a:moveTo>
                    <a:pt x="24" y="21"/>
                  </a:moveTo>
                  <a:lnTo>
                    <a:pt x="29" y="22"/>
                  </a:lnTo>
                  <a:lnTo>
                    <a:pt x="39" y="13"/>
                  </a:lnTo>
                  <a:lnTo>
                    <a:pt x="35" y="7"/>
                  </a:lnTo>
                  <a:lnTo>
                    <a:pt x="43" y="7"/>
                  </a:lnTo>
                  <a:lnTo>
                    <a:pt x="49" y="5"/>
                  </a:lnTo>
                  <a:lnTo>
                    <a:pt x="53" y="0"/>
                  </a:lnTo>
                  <a:lnTo>
                    <a:pt x="69" y="5"/>
                  </a:lnTo>
                  <a:lnTo>
                    <a:pt x="88" y="23"/>
                  </a:lnTo>
                  <a:lnTo>
                    <a:pt x="97" y="24"/>
                  </a:lnTo>
                  <a:lnTo>
                    <a:pt x="98" y="28"/>
                  </a:lnTo>
                  <a:lnTo>
                    <a:pt x="102" y="32"/>
                  </a:lnTo>
                  <a:lnTo>
                    <a:pt x="107" y="29"/>
                  </a:lnTo>
                  <a:lnTo>
                    <a:pt x="116" y="32"/>
                  </a:lnTo>
                  <a:lnTo>
                    <a:pt x="119" y="45"/>
                  </a:lnTo>
                  <a:lnTo>
                    <a:pt x="136" y="54"/>
                  </a:lnTo>
                  <a:lnTo>
                    <a:pt x="145" y="70"/>
                  </a:lnTo>
                  <a:lnTo>
                    <a:pt x="145" y="70"/>
                  </a:lnTo>
                  <a:lnTo>
                    <a:pt x="141" y="75"/>
                  </a:lnTo>
                  <a:lnTo>
                    <a:pt x="141" y="75"/>
                  </a:lnTo>
                  <a:lnTo>
                    <a:pt x="133" y="73"/>
                  </a:lnTo>
                  <a:lnTo>
                    <a:pt x="126" y="77"/>
                  </a:lnTo>
                  <a:lnTo>
                    <a:pt x="122" y="77"/>
                  </a:lnTo>
                  <a:lnTo>
                    <a:pt x="123" y="79"/>
                  </a:lnTo>
                  <a:lnTo>
                    <a:pt x="121" y="85"/>
                  </a:lnTo>
                  <a:lnTo>
                    <a:pt x="113" y="87"/>
                  </a:lnTo>
                  <a:lnTo>
                    <a:pt x="104" y="94"/>
                  </a:lnTo>
                  <a:lnTo>
                    <a:pt x="100" y="90"/>
                  </a:lnTo>
                  <a:lnTo>
                    <a:pt x="97" y="93"/>
                  </a:lnTo>
                  <a:lnTo>
                    <a:pt x="90" y="93"/>
                  </a:lnTo>
                  <a:lnTo>
                    <a:pt x="81" y="85"/>
                  </a:lnTo>
                  <a:lnTo>
                    <a:pt x="76" y="88"/>
                  </a:lnTo>
                  <a:lnTo>
                    <a:pt x="76" y="91"/>
                  </a:lnTo>
                  <a:lnTo>
                    <a:pt x="70" y="86"/>
                  </a:lnTo>
                  <a:lnTo>
                    <a:pt x="67" y="88"/>
                  </a:lnTo>
                  <a:lnTo>
                    <a:pt x="58" y="84"/>
                  </a:lnTo>
                  <a:lnTo>
                    <a:pt x="56" y="89"/>
                  </a:lnTo>
                  <a:lnTo>
                    <a:pt x="61" y="91"/>
                  </a:lnTo>
                  <a:lnTo>
                    <a:pt x="59" y="93"/>
                  </a:lnTo>
                  <a:lnTo>
                    <a:pt x="44" y="91"/>
                  </a:lnTo>
                  <a:lnTo>
                    <a:pt x="39" y="98"/>
                  </a:lnTo>
                  <a:lnTo>
                    <a:pt x="43" y="99"/>
                  </a:lnTo>
                  <a:lnTo>
                    <a:pt x="45" y="104"/>
                  </a:lnTo>
                  <a:lnTo>
                    <a:pt x="43" y="113"/>
                  </a:lnTo>
                  <a:lnTo>
                    <a:pt x="38" y="123"/>
                  </a:lnTo>
                  <a:lnTo>
                    <a:pt x="38" y="127"/>
                  </a:lnTo>
                  <a:lnTo>
                    <a:pt x="30" y="135"/>
                  </a:lnTo>
                  <a:lnTo>
                    <a:pt x="30" y="139"/>
                  </a:lnTo>
                  <a:lnTo>
                    <a:pt x="25" y="150"/>
                  </a:lnTo>
                  <a:lnTo>
                    <a:pt x="27" y="156"/>
                  </a:lnTo>
                  <a:lnTo>
                    <a:pt x="27" y="156"/>
                  </a:lnTo>
                  <a:lnTo>
                    <a:pt x="23" y="158"/>
                  </a:lnTo>
                  <a:lnTo>
                    <a:pt x="22" y="167"/>
                  </a:lnTo>
                  <a:lnTo>
                    <a:pt x="16" y="165"/>
                  </a:lnTo>
                  <a:lnTo>
                    <a:pt x="13" y="162"/>
                  </a:lnTo>
                  <a:lnTo>
                    <a:pt x="16" y="158"/>
                  </a:lnTo>
                  <a:lnTo>
                    <a:pt x="14" y="156"/>
                  </a:lnTo>
                  <a:lnTo>
                    <a:pt x="3" y="157"/>
                  </a:lnTo>
                  <a:lnTo>
                    <a:pt x="5" y="155"/>
                  </a:lnTo>
                  <a:lnTo>
                    <a:pt x="2" y="153"/>
                  </a:lnTo>
                  <a:lnTo>
                    <a:pt x="4" y="150"/>
                  </a:lnTo>
                  <a:lnTo>
                    <a:pt x="1" y="150"/>
                  </a:lnTo>
                  <a:lnTo>
                    <a:pt x="0" y="143"/>
                  </a:lnTo>
                  <a:lnTo>
                    <a:pt x="4" y="138"/>
                  </a:lnTo>
                  <a:lnTo>
                    <a:pt x="11" y="137"/>
                  </a:lnTo>
                  <a:lnTo>
                    <a:pt x="14" y="131"/>
                  </a:lnTo>
                  <a:lnTo>
                    <a:pt x="4" y="112"/>
                  </a:lnTo>
                  <a:lnTo>
                    <a:pt x="9" y="109"/>
                  </a:lnTo>
                  <a:lnTo>
                    <a:pt x="9" y="104"/>
                  </a:lnTo>
                  <a:lnTo>
                    <a:pt x="14" y="101"/>
                  </a:lnTo>
                  <a:lnTo>
                    <a:pt x="16" y="95"/>
                  </a:lnTo>
                  <a:lnTo>
                    <a:pt x="13" y="91"/>
                  </a:lnTo>
                  <a:lnTo>
                    <a:pt x="10" y="92"/>
                  </a:lnTo>
                  <a:lnTo>
                    <a:pt x="10" y="90"/>
                  </a:lnTo>
                  <a:lnTo>
                    <a:pt x="9" y="86"/>
                  </a:lnTo>
                  <a:lnTo>
                    <a:pt x="7" y="85"/>
                  </a:lnTo>
                  <a:lnTo>
                    <a:pt x="17" y="66"/>
                  </a:lnTo>
                  <a:lnTo>
                    <a:pt x="15" y="55"/>
                  </a:lnTo>
                  <a:lnTo>
                    <a:pt x="11" y="49"/>
                  </a:lnTo>
                  <a:lnTo>
                    <a:pt x="16" y="43"/>
                  </a:lnTo>
                  <a:lnTo>
                    <a:pt x="24" y="40"/>
                  </a:lnTo>
                  <a:lnTo>
                    <a:pt x="25" y="34"/>
                  </a:lnTo>
                  <a:lnTo>
                    <a:pt x="22" y="27"/>
                  </a:lnTo>
                  <a:lnTo>
                    <a:pt x="24" y="2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2" name="Freeform 16">
              <a:extLst>
                <a:ext uri="{FF2B5EF4-FFF2-40B4-BE49-F238E27FC236}">
                  <a16:creationId xmlns:a16="http://schemas.microsoft.com/office/drawing/2014/main" id="{1E252A7D-A564-49B8-A2E7-8BC3A2AF314E}"/>
                </a:ext>
              </a:extLst>
            </p:cNvPr>
            <p:cNvSpPr>
              <a:spLocks/>
            </p:cNvSpPr>
            <p:nvPr/>
          </p:nvSpPr>
          <p:spPr bwMode="auto">
            <a:xfrm>
              <a:off x="4375150" y="4048126"/>
              <a:ext cx="217488" cy="152400"/>
            </a:xfrm>
            <a:custGeom>
              <a:avLst/>
              <a:gdLst>
                <a:gd name="T0" fmla="*/ 2 w 137"/>
                <a:gd name="T1" fmla="*/ 83 h 96"/>
                <a:gd name="T2" fmla="*/ 0 w 137"/>
                <a:gd name="T3" fmla="*/ 77 h 96"/>
                <a:gd name="T4" fmla="*/ 5 w 137"/>
                <a:gd name="T5" fmla="*/ 66 h 96"/>
                <a:gd name="T6" fmla="*/ 5 w 137"/>
                <a:gd name="T7" fmla="*/ 62 h 96"/>
                <a:gd name="T8" fmla="*/ 13 w 137"/>
                <a:gd name="T9" fmla="*/ 54 h 96"/>
                <a:gd name="T10" fmla="*/ 13 w 137"/>
                <a:gd name="T11" fmla="*/ 50 h 96"/>
                <a:gd name="T12" fmla="*/ 17 w 137"/>
                <a:gd name="T13" fmla="*/ 40 h 96"/>
                <a:gd name="T14" fmla="*/ 20 w 137"/>
                <a:gd name="T15" fmla="*/ 31 h 96"/>
                <a:gd name="T16" fmla="*/ 18 w 137"/>
                <a:gd name="T17" fmla="*/ 26 h 96"/>
                <a:gd name="T18" fmla="*/ 14 w 137"/>
                <a:gd name="T19" fmla="*/ 25 h 96"/>
                <a:gd name="T20" fmla="*/ 19 w 137"/>
                <a:gd name="T21" fmla="*/ 18 h 96"/>
                <a:gd name="T22" fmla="*/ 34 w 137"/>
                <a:gd name="T23" fmla="*/ 20 h 96"/>
                <a:gd name="T24" fmla="*/ 36 w 137"/>
                <a:gd name="T25" fmla="*/ 18 h 96"/>
                <a:gd name="T26" fmla="*/ 31 w 137"/>
                <a:gd name="T27" fmla="*/ 16 h 96"/>
                <a:gd name="T28" fmla="*/ 33 w 137"/>
                <a:gd name="T29" fmla="*/ 11 h 96"/>
                <a:gd name="T30" fmla="*/ 42 w 137"/>
                <a:gd name="T31" fmla="*/ 15 h 96"/>
                <a:gd name="T32" fmla="*/ 45 w 137"/>
                <a:gd name="T33" fmla="*/ 13 h 96"/>
                <a:gd name="T34" fmla="*/ 51 w 137"/>
                <a:gd name="T35" fmla="*/ 18 h 96"/>
                <a:gd name="T36" fmla="*/ 51 w 137"/>
                <a:gd name="T37" fmla="*/ 15 h 96"/>
                <a:gd name="T38" fmla="*/ 56 w 137"/>
                <a:gd name="T39" fmla="*/ 12 h 96"/>
                <a:gd name="T40" fmla="*/ 65 w 137"/>
                <a:gd name="T41" fmla="*/ 20 h 96"/>
                <a:gd name="T42" fmla="*/ 72 w 137"/>
                <a:gd name="T43" fmla="*/ 20 h 96"/>
                <a:gd name="T44" fmla="*/ 75 w 137"/>
                <a:gd name="T45" fmla="*/ 17 h 96"/>
                <a:gd name="T46" fmla="*/ 79 w 137"/>
                <a:gd name="T47" fmla="*/ 21 h 96"/>
                <a:gd name="T48" fmla="*/ 88 w 137"/>
                <a:gd name="T49" fmla="*/ 14 h 96"/>
                <a:gd name="T50" fmla="*/ 96 w 137"/>
                <a:gd name="T51" fmla="*/ 12 h 96"/>
                <a:gd name="T52" fmla="*/ 98 w 137"/>
                <a:gd name="T53" fmla="*/ 6 h 96"/>
                <a:gd name="T54" fmla="*/ 97 w 137"/>
                <a:gd name="T55" fmla="*/ 4 h 96"/>
                <a:gd name="T56" fmla="*/ 101 w 137"/>
                <a:gd name="T57" fmla="*/ 4 h 96"/>
                <a:gd name="T58" fmla="*/ 108 w 137"/>
                <a:gd name="T59" fmla="*/ 0 h 96"/>
                <a:gd name="T60" fmla="*/ 116 w 137"/>
                <a:gd name="T61" fmla="*/ 2 h 96"/>
                <a:gd name="T62" fmla="*/ 116 w 137"/>
                <a:gd name="T63" fmla="*/ 2 h 96"/>
                <a:gd name="T64" fmla="*/ 114 w 137"/>
                <a:gd name="T65" fmla="*/ 7 h 96"/>
                <a:gd name="T66" fmla="*/ 117 w 137"/>
                <a:gd name="T67" fmla="*/ 8 h 96"/>
                <a:gd name="T68" fmla="*/ 116 w 137"/>
                <a:gd name="T69" fmla="*/ 11 h 96"/>
                <a:gd name="T70" fmla="*/ 119 w 137"/>
                <a:gd name="T71" fmla="*/ 20 h 96"/>
                <a:gd name="T72" fmla="*/ 126 w 137"/>
                <a:gd name="T73" fmla="*/ 20 h 96"/>
                <a:gd name="T74" fmla="*/ 127 w 137"/>
                <a:gd name="T75" fmla="*/ 22 h 96"/>
                <a:gd name="T76" fmla="*/ 123 w 137"/>
                <a:gd name="T77" fmla="*/ 33 h 96"/>
                <a:gd name="T78" fmla="*/ 126 w 137"/>
                <a:gd name="T79" fmla="*/ 36 h 96"/>
                <a:gd name="T80" fmla="*/ 130 w 137"/>
                <a:gd name="T81" fmla="*/ 34 h 96"/>
                <a:gd name="T82" fmla="*/ 132 w 137"/>
                <a:gd name="T83" fmla="*/ 36 h 96"/>
                <a:gd name="T84" fmla="*/ 134 w 137"/>
                <a:gd name="T85" fmla="*/ 45 h 96"/>
                <a:gd name="T86" fmla="*/ 136 w 137"/>
                <a:gd name="T87" fmla="*/ 43 h 96"/>
                <a:gd name="T88" fmla="*/ 137 w 137"/>
                <a:gd name="T89" fmla="*/ 47 h 96"/>
                <a:gd name="T90" fmla="*/ 136 w 137"/>
                <a:gd name="T91" fmla="*/ 67 h 96"/>
                <a:gd name="T92" fmla="*/ 133 w 137"/>
                <a:gd name="T93" fmla="*/ 68 h 96"/>
                <a:gd name="T94" fmla="*/ 131 w 137"/>
                <a:gd name="T95" fmla="*/ 77 h 96"/>
                <a:gd name="T96" fmla="*/ 131 w 137"/>
                <a:gd name="T97" fmla="*/ 77 h 96"/>
                <a:gd name="T98" fmla="*/ 125 w 137"/>
                <a:gd name="T99" fmla="*/ 75 h 96"/>
                <a:gd name="T100" fmla="*/ 115 w 137"/>
                <a:gd name="T101" fmla="*/ 77 h 96"/>
                <a:gd name="T102" fmla="*/ 108 w 137"/>
                <a:gd name="T103" fmla="*/ 86 h 96"/>
                <a:gd name="T104" fmla="*/ 100 w 137"/>
                <a:gd name="T105" fmla="*/ 84 h 96"/>
                <a:gd name="T106" fmla="*/ 94 w 137"/>
                <a:gd name="T107" fmla="*/ 85 h 96"/>
                <a:gd name="T108" fmla="*/ 93 w 137"/>
                <a:gd name="T109" fmla="*/ 88 h 96"/>
                <a:gd name="T110" fmla="*/ 76 w 137"/>
                <a:gd name="T111" fmla="*/ 88 h 96"/>
                <a:gd name="T112" fmla="*/ 72 w 137"/>
                <a:gd name="T113" fmla="*/ 90 h 96"/>
                <a:gd name="T114" fmla="*/ 71 w 137"/>
                <a:gd name="T115" fmla="*/ 96 h 96"/>
                <a:gd name="T116" fmla="*/ 55 w 137"/>
                <a:gd name="T117" fmla="*/ 86 h 96"/>
                <a:gd name="T118" fmla="*/ 39 w 137"/>
                <a:gd name="T119" fmla="*/ 82 h 96"/>
                <a:gd name="T120" fmla="*/ 23 w 137"/>
                <a:gd name="T121" fmla="*/ 80 h 96"/>
                <a:gd name="T122" fmla="*/ 2 w 137"/>
                <a:gd name="T123" fmla="*/ 8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96">
                  <a:moveTo>
                    <a:pt x="2" y="83"/>
                  </a:moveTo>
                  <a:lnTo>
                    <a:pt x="0" y="77"/>
                  </a:lnTo>
                  <a:lnTo>
                    <a:pt x="5" y="66"/>
                  </a:lnTo>
                  <a:lnTo>
                    <a:pt x="5" y="62"/>
                  </a:lnTo>
                  <a:lnTo>
                    <a:pt x="13" y="54"/>
                  </a:lnTo>
                  <a:lnTo>
                    <a:pt x="13" y="50"/>
                  </a:lnTo>
                  <a:lnTo>
                    <a:pt x="17" y="40"/>
                  </a:lnTo>
                  <a:lnTo>
                    <a:pt x="20" y="31"/>
                  </a:lnTo>
                  <a:lnTo>
                    <a:pt x="18" y="26"/>
                  </a:lnTo>
                  <a:lnTo>
                    <a:pt x="14" y="25"/>
                  </a:lnTo>
                  <a:lnTo>
                    <a:pt x="19" y="18"/>
                  </a:lnTo>
                  <a:lnTo>
                    <a:pt x="34" y="20"/>
                  </a:lnTo>
                  <a:lnTo>
                    <a:pt x="36" y="18"/>
                  </a:lnTo>
                  <a:lnTo>
                    <a:pt x="31" y="16"/>
                  </a:lnTo>
                  <a:lnTo>
                    <a:pt x="33" y="11"/>
                  </a:lnTo>
                  <a:lnTo>
                    <a:pt x="42" y="15"/>
                  </a:lnTo>
                  <a:lnTo>
                    <a:pt x="45" y="13"/>
                  </a:lnTo>
                  <a:lnTo>
                    <a:pt x="51" y="18"/>
                  </a:lnTo>
                  <a:lnTo>
                    <a:pt x="51" y="15"/>
                  </a:lnTo>
                  <a:lnTo>
                    <a:pt x="56" y="12"/>
                  </a:lnTo>
                  <a:lnTo>
                    <a:pt x="65" y="20"/>
                  </a:lnTo>
                  <a:lnTo>
                    <a:pt x="72" y="20"/>
                  </a:lnTo>
                  <a:lnTo>
                    <a:pt x="75" y="17"/>
                  </a:lnTo>
                  <a:lnTo>
                    <a:pt x="79" y="21"/>
                  </a:lnTo>
                  <a:lnTo>
                    <a:pt x="88" y="14"/>
                  </a:lnTo>
                  <a:lnTo>
                    <a:pt x="96" y="12"/>
                  </a:lnTo>
                  <a:lnTo>
                    <a:pt x="98" y="6"/>
                  </a:lnTo>
                  <a:lnTo>
                    <a:pt x="97" y="4"/>
                  </a:lnTo>
                  <a:lnTo>
                    <a:pt x="101" y="4"/>
                  </a:lnTo>
                  <a:lnTo>
                    <a:pt x="108" y="0"/>
                  </a:lnTo>
                  <a:lnTo>
                    <a:pt x="116" y="2"/>
                  </a:lnTo>
                  <a:lnTo>
                    <a:pt x="116" y="2"/>
                  </a:lnTo>
                  <a:lnTo>
                    <a:pt x="114" y="7"/>
                  </a:lnTo>
                  <a:lnTo>
                    <a:pt x="117" y="8"/>
                  </a:lnTo>
                  <a:lnTo>
                    <a:pt x="116" y="11"/>
                  </a:lnTo>
                  <a:lnTo>
                    <a:pt x="119" y="20"/>
                  </a:lnTo>
                  <a:lnTo>
                    <a:pt x="126" y="20"/>
                  </a:lnTo>
                  <a:lnTo>
                    <a:pt x="127" y="22"/>
                  </a:lnTo>
                  <a:lnTo>
                    <a:pt x="123" y="33"/>
                  </a:lnTo>
                  <a:lnTo>
                    <a:pt x="126" y="36"/>
                  </a:lnTo>
                  <a:lnTo>
                    <a:pt x="130" y="34"/>
                  </a:lnTo>
                  <a:lnTo>
                    <a:pt x="132" y="36"/>
                  </a:lnTo>
                  <a:lnTo>
                    <a:pt x="134" y="45"/>
                  </a:lnTo>
                  <a:lnTo>
                    <a:pt x="136" y="43"/>
                  </a:lnTo>
                  <a:lnTo>
                    <a:pt x="137" y="47"/>
                  </a:lnTo>
                  <a:lnTo>
                    <a:pt x="136" y="67"/>
                  </a:lnTo>
                  <a:lnTo>
                    <a:pt x="133" y="68"/>
                  </a:lnTo>
                  <a:lnTo>
                    <a:pt x="131" y="77"/>
                  </a:lnTo>
                  <a:lnTo>
                    <a:pt x="131" y="77"/>
                  </a:lnTo>
                  <a:lnTo>
                    <a:pt x="125" y="75"/>
                  </a:lnTo>
                  <a:lnTo>
                    <a:pt x="115" y="77"/>
                  </a:lnTo>
                  <a:lnTo>
                    <a:pt x="108" y="86"/>
                  </a:lnTo>
                  <a:lnTo>
                    <a:pt x="100" y="84"/>
                  </a:lnTo>
                  <a:lnTo>
                    <a:pt x="94" y="85"/>
                  </a:lnTo>
                  <a:lnTo>
                    <a:pt x="93" y="88"/>
                  </a:lnTo>
                  <a:lnTo>
                    <a:pt x="76" y="88"/>
                  </a:lnTo>
                  <a:lnTo>
                    <a:pt x="72" y="90"/>
                  </a:lnTo>
                  <a:lnTo>
                    <a:pt x="71" y="96"/>
                  </a:lnTo>
                  <a:lnTo>
                    <a:pt x="55" y="86"/>
                  </a:lnTo>
                  <a:lnTo>
                    <a:pt x="39" y="82"/>
                  </a:lnTo>
                  <a:lnTo>
                    <a:pt x="23" y="80"/>
                  </a:lnTo>
                  <a:lnTo>
                    <a:pt x="2" y="8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3" name="Freeform 17">
              <a:extLst>
                <a:ext uri="{FF2B5EF4-FFF2-40B4-BE49-F238E27FC236}">
                  <a16:creationId xmlns:a16="http://schemas.microsoft.com/office/drawing/2014/main" id="{0D36C597-A431-49FC-B04C-18C4312F0A8F}"/>
                </a:ext>
              </a:extLst>
            </p:cNvPr>
            <p:cNvSpPr>
              <a:spLocks/>
            </p:cNvSpPr>
            <p:nvPr/>
          </p:nvSpPr>
          <p:spPr bwMode="auto">
            <a:xfrm>
              <a:off x="4556125" y="4002088"/>
              <a:ext cx="222250" cy="269875"/>
            </a:xfrm>
            <a:custGeom>
              <a:avLst/>
              <a:gdLst>
                <a:gd name="T0" fmla="*/ 107 w 140"/>
                <a:gd name="T1" fmla="*/ 160 h 170"/>
                <a:gd name="T2" fmla="*/ 102 w 140"/>
                <a:gd name="T3" fmla="*/ 170 h 170"/>
                <a:gd name="T4" fmla="*/ 98 w 140"/>
                <a:gd name="T5" fmla="*/ 163 h 170"/>
                <a:gd name="T6" fmla="*/ 96 w 140"/>
                <a:gd name="T7" fmla="*/ 160 h 170"/>
                <a:gd name="T8" fmla="*/ 98 w 140"/>
                <a:gd name="T9" fmla="*/ 152 h 170"/>
                <a:gd name="T10" fmla="*/ 94 w 140"/>
                <a:gd name="T11" fmla="*/ 152 h 170"/>
                <a:gd name="T12" fmla="*/ 89 w 140"/>
                <a:gd name="T13" fmla="*/ 151 h 170"/>
                <a:gd name="T14" fmla="*/ 88 w 140"/>
                <a:gd name="T15" fmla="*/ 152 h 170"/>
                <a:gd name="T16" fmla="*/ 90 w 140"/>
                <a:gd name="T17" fmla="*/ 152 h 170"/>
                <a:gd name="T18" fmla="*/ 90 w 140"/>
                <a:gd name="T19" fmla="*/ 157 h 170"/>
                <a:gd name="T20" fmla="*/ 97 w 140"/>
                <a:gd name="T21" fmla="*/ 167 h 170"/>
                <a:gd name="T22" fmla="*/ 93 w 140"/>
                <a:gd name="T23" fmla="*/ 170 h 170"/>
                <a:gd name="T24" fmla="*/ 71 w 140"/>
                <a:gd name="T25" fmla="*/ 153 h 170"/>
                <a:gd name="T26" fmla="*/ 69 w 140"/>
                <a:gd name="T27" fmla="*/ 147 h 170"/>
                <a:gd name="T28" fmla="*/ 63 w 140"/>
                <a:gd name="T29" fmla="*/ 137 h 170"/>
                <a:gd name="T30" fmla="*/ 67 w 140"/>
                <a:gd name="T31" fmla="*/ 135 h 170"/>
                <a:gd name="T32" fmla="*/ 62 w 140"/>
                <a:gd name="T33" fmla="*/ 144 h 170"/>
                <a:gd name="T34" fmla="*/ 58 w 140"/>
                <a:gd name="T35" fmla="*/ 138 h 170"/>
                <a:gd name="T36" fmla="*/ 49 w 140"/>
                <a:gd name="T37" fmla="*/ 132 h 170"/>
                <a:gd name="T38" fmla="*/ 46 w 140"/>
                <a:gd name="T39" fmla="*/ 125 h 170"/>
                <a:gd name="T40" fmla="*/ 41 w 140"/>
                <a:gd name="T41" fmla="*/ 124 h 170"/>
                <a:gd name="T42" fmla="*/ 34 w 140"/>
                <a:gd name="T43" fmla="*/ 127 h 170"/>
                <a:gd name="T44" fmla="*/ 37 w 140"/>
                <a:gd name="T45" fmla="*/ 126 h 170"/>
                <a:gd name="T46" fmla="*/ 33 w 140"/>
                <a:gd name="T47" fmla="*/ 122 h 170"/>
                <a:gd name="T48" fmla="*/ 29 w 140"/>
                <a:gd name="T49" fmla="*/ 115 h 170"/>
                <a:gd name="T50" fmla="*/ 17 w 140"/>
                <a:gd name="T51" fmla="*/ 106 h 170"/>
                <a:gd name="T52" fmla="*/ 22 w 140"/>
                <a:gd name="T53" fmla="*/ 96 h 170"/>
                <a:gd name="T54" fmla="*/ 22 w 140"/>
                <a:gd name="T55" fmla="*/ 72 h 170"/>
                <a:gd name="T56" fmla="*/ 18 w 140"/>
                <a:gd name="T57" fmla="*/ 65 h 170"/>
                <a:gd name="T58" fmla="*/ 12 w 140"/>
                <a:gd name="T59" fmla="*/ 65 h 170"/>
                <a:gd name="T60" fmla="*/ 13 w 140"/>
                <a:gd name="T61" fmla="*/ 51 h 170"/>
                <a:gd name="T62" fmla="*/ 5 w 140"/>
                <a:gd name="T63" fmla="*/ 49 h 170"/>
                <a:gd name="T64" fmla="*/ 3 w 140"/>
                <a:gd name="T65" fmla="*/ 37 h 170"/>
                <a:gd name="T66" fmla="*/ 2 w 140"/>
                <a:gd name="T67" fmla="*/ 31 h 170"/>
                <a:gd name="T68" fmla="*/ 6 w 140"/>
                <a:gd name="T69" fmla="*/ 26 h 170"/>
                <a:gd name="T70" fmla="*/ 15 w 140"/>
                <a:gd name="T71" fmla="*/ 25 h 170"/>
                <a:gd name="T72" fmla="*/ 30 w 140"/>
                <a:gd name="T73" fmla="*/ 14 h 170"/>
                <a:gd name="T74" fmla="*/ 33 w 140"/>
                <a:gd name="T75" fmla="*/ 17 h 170"/>
                <a:gd name="T76" fmla="*/ 36 w 140"/>
                <a:gd name="T77" fmla="*/ 8 h 170"/>
                <a:gd name="T78" fmla="*/ 50 w 140"/>
                <a:gd name="T79" fmla="*/ 0 h 170"/>
                <a:gd name="T80" fmla="*/ 54 w 140"/>
                <a:gd name="T81" fmla="*/ 8 h 170"/>
                <a:gd name="T82" fmla="*/ 57 w 140"/>
                <a:gd name="T83" fmla="*/ 16 h 170"/>
                <a:gd name="T84" fmla="*/ 73 w 140"/>
                <a:gd name="T85" fmla="*/ 0 h 170"/>
                <a:gd name="T86" fmla="*/ 83 w 140"/>
                <a:gd name="T87" fmla="*/ 6 h 170"/>
                <a:gd name="T88" fmla="*/ 99 w 140"/>
                <a:gd name="T89" fmla="*/ 13 h 170"/>
                <a:gd name="T90" fmla="*/ 103 w 140"/>
                <a:gd name="T91" fmla="*/ 8 h 170"/>
                <a:gd name="T92" fmla="*/ 110 w 140"/>
                <a:gd name="T93" fmla="*/ 6 h 170"/>
                <a:gd name="T94" fmla="*/ 109 w 140"/>
                <a:gd name="T95" fmla="*/ 10 h 170"/>
                <a:gd name="T96" fmla="*/ 117 w 140"/>
                <a:gd name="T97" fmla="*/ 30 h 170"/>
                <a:gd name="T98" fmla="*/ 128 w 140"/>
                <a:gd name="T99" fmla="*/ 42 h 170"/>
                <a:gd name="T100" fmla="*/ 139 w 140"/>
                <a:gd name="T101" fmla="*/ 55 h 170"/>
                <a:gd name="T102" fmla="*/ 134 w 140"/>
                <a:gd name="T103" fmla="*/ 62 h 170"/>
                <a:gd name="T104" fmla="*/ 136 w 140"/>
                <a:gd name="T105" fmla="*/ 73 h 170"/>
                <a:gd name="T106" fmla="*/ 139 w 140"/>
                <a:gd name="T107" fmla="*/ 86 h 170"/>
                <a:gd name="T108" fmla="*/ 136 w 140"/>
                <a:gd name="T109" fmla="*/ 97 h 170"/>
                <a:gd name="T110" fmla="*/ 133 w 140"/>
                <a:gd name="T111" fmla="*/ 96 h 170"/>
                <a:gd name="T112" fmla="*/ 124 w 140"/>
                <a:gd name="T113" fmla="*/ 99 h 170"/>
                <a:gd name="T114" fmla="*/ 118 w 140"/>
                <a:gd name="T115" fmla="*/ 119 h 170"/>
                <a:gd name="T116" fmla="*/ 121 w 140"/>
                <a:gd name="T117" fmla="*/ 127 h 170"/>
                <a:gd name="T118" fmla="*/ 114 w 140"/>
                <a:gd name="T119" fmla="*/ 123 h 170"/>
                <a:gd name="T120" fmla="*/ 102 w 140"/>
                <a:gd name="T121" fmla="*/ 130 h 170"/>
                <a:gd name="T122" fmla="*/ 108 w 140"/>
                <a:gd name="T123" fmla="*/ 142 h 170"/>
                <a:gd name="T124" fmla="*/ 105 w 140"/>
                <a:gd name="T125" fmla="*/ 15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0">
                  <a:moveTo>
                    <a:pt x="113" y="155"/>
                  </a:moveTo>
                  <a:lnTo>
                    <a:pt x="107" y="160"/>
                  </a:lnTo>
                  <a:lnTo>
                    <a:pt x="107" y="165"/>
                  </a:lnTo>
                  <a:lnTo>
                    <a:pt x="102" y="170"/>
                  </a:lnTo>
                  <a:lnTo>
                    <a:pt x="98" y="168"/>
                  </a:lnTo>
                  <a:lnTo>
                    <a:pt x="98" y="163"/>
                  </a:lnTo>
                  <a:lnTo>
                    <a:pt x="96" y="163"/>
                  </a:lnTo>
                  <a:lnTo>
                    <a:pt x="96" y="160"/>
                  </a:lnTo>
                  <a:lnTo>
                    <a:pt x="100" y="158"/>
                  </a:lnTo>
                  <a:lnTo>
                    <a:pt x="98" y="152"/>
                  </a:lnTo>
                  <a:lnTo>
                    <a:pt x="97" y="157"/>
                  </a:lnTo>
                  <a:lnTo>
                    <a:pt x="94" y="152"/>
                  </a:lnTo>
                  <a:lnTo>
                    <a:pt x="95" y="148"/>
                  </a:lnTo>
                  <a:lnTo>
                    <a:pt x="89" y="151"/>
                  </a:lnTo>
                  <a:lnTo>
                    <a:pt x="87" y="148"/>
                  </a:lnTo>
                  <a:lnTo>
                    <a:pt x="88" y="152"/>
                  </a:lnTo>
                  <a:lnTo>
                    <a:pt x="85" y="153"/>
                  </a:lnTo>
                  <a:lnTo>
                    <a:pt x="90" y="152"/>
                  </a:lnTo>
                  <a:lnTo>
                    <a:pt x="92" y="153"/>
                  </a:lnTo>
                  <a:lnTo>
                    <a:pt x="90" y="157"/>
                  </a:lnTo>
                  <a:lnTo>
                    <a:pt x="93" y="157"/>
                  </a:lnTo>
                  <a:lnTo>
                    <a:pt x="97" y="167"/>
                  </a:lnTo>
                  <a:lnTo>
                    <a:pt x="97" y="169"/>
                  </a:lnTo>
                  <a:lnTo>
                    <a:pt x="93" y="170"/>
                  </a:lnTo>
                  <a:lnTo>
                    <a:pt x="78" y="155"/>
                  </a:lnTo>
                  <a:lnTo>
                    <a:pt x="71" y="153"/>
                  </a:lnTo>
                  <a:lnTo>
                    <a:pt x="72" y="152"/>
                  </a:lnTo>
                  <a:lnTo>
                    <a:pt x="69" y="147"/>
                  </a:lnTo>
                  <a:lnTo>
                    <a:pt x="63" y="141"/>
                  </a:lnTo>
                  <a:lnTo>
                    <a:pt x="63" y="137"/>
                  </a:lnTo>
                  <a:lnTo>
                    <a:pt x="64" y="136"/>
                  </a:lnTo>
                  <a:lnTo>
                    <a:pt x="67" y="135"/>
                  </a:lnTo>
                  <a:lnTo>
                    <a:pt x="62" y="134"/>
                  </a:lnTo>
                  <a:lnTo>
                    <a:pt x="62" y="144"/>
                  </a:lnTo>
                  <a:lnTo>
                    <a:pt x="59" y="143"/>
                  </a:lnTo>
                  <a:lnTo>
                    <a:pt x="58" y="138"/>
                  </a:lnTo>
                  <a:lnTo>
                    <a:pt x="55" y="135"/>
                  </a:lnTo>
                  <a:lnTo>
                    <a:pt x="49" y="132"/>
                  </a:lnTo>
                  <a:lnTo>
                    <a:pt x="43" y="132"/>
                  </a:lnTo>
                  <a:lnTo>
                    <a:pt x="46" y="125"/>
                  </a:lnTo>
                  <a:lnTo>
                    <a:pt x="44" y="122"/>
                  </a:lnTo>
                  <a:lnTo>
                    <a:pt x="41" y="124"/>
                  </a:lnTo>
                  <a:lnTo>
                    <a:pt x="42" y="133"/>
                  </a:lnTo>
                  <a:lnTo>
                    <a:pt x="34" y="127"/>
                  </a:lnTo>
                  <a:lnTo>
                    <a:pt x="33" y="125"/>
                  </a:lnTo>
                  <a:lnTo>
                    <a:pt x="37" y="126"/>
                  </a:lnTo>
                  <a:lnTo>
                    <a:pt x="36" y="122"/>
                  </a:lnTo>
                  <a:lnTo>
                    <a:pt x="33" y="122"/>
                  </a:lnTo>
                  <a:lnTo>
                    <a:pt x="32" y="124"/>
                  </a:lnTo>
                  <a:lnTo>
                    <a:pt x="29" y="115"/>
                  </a:lnTo>
                  <a:lnTo>
                    <a:pt x="17" y="106"/>
                  </a:lnTo>
                  <a:lnTo>
                    <a:pt x="17" y="106"/>
                  </a:lnTo>
                  <a:lnTo>
                    <a:pt x="19" y="97"/>
                  </a:lnTo>
                  <a:lnTo>
                    <a:pt x="22" y="96"/>
                  </a:lnTo>
                  <a:lnTo>
                    <a:pt x="23" y="76"/>
                  </a:lnTo>
                  <a:lnTo>
                    <a:pt x="22" y="72"/>
                  </a:lnTo>
                  <a:lnTo>
                    <a:pt x="20" y="74"/>
                  </a:lnTo>
                  <a:lnTo>
                    <a:pt x="18" y="65"/>
                  </a:lnTo>
                  <a:lnTo>
                    <a:pt x="16" y="63"/>
                  </a:lnTo>
                  <a:lnTo>
                    <a:pt x="12" y="65"/>
                  </a:lnTo>
                  <a:lnTo>
                    <a:pt x="9" y="62"/>
                  </a:lnTo>
                  <a:lnTo>
                    <a:pt x="13" y="51"/>
                  </a:lnTo>
                  <a:lnTo>
                    <a:pt x="12" y="49"/>
                  </a:lnTo>
                  <a:lnTo>
                    <a:pt x="5" y="49"/>
                  </a:lnTo>
                  <a:lnTo>
                    <a:pt x="2" y="40"/>
                  </a:lnTo>
                  <a:lnTo>
                    <a:pt x="3" y="37"/>
                  </a:lnTo>
                  <a:lnTo>
                    <a:pt x="0" y="36"/>
                  </a:lnTo>
                  <a:lnTo>
                    <a:pt x="2" y="31"/>
                  </a:lnTo>
                  <a:lnTo>
                    <a:pt x="2" y="31"/>
                  </a:lnTo>
                  <a:lnTo>
                    <a:pt x="6" y="26"/>
                  </a:lnTo>
                  <a:lnTo>
                    <a:pt x="6" y="26"/>
                  </a:lnTo>
                  <a:lnTo>
                    <a:pt x="15" y="25"/>
                  </a:lnTo>
                  <a:lnTo>
                    <a:pt x="27" y="15"/>
                  </a:lnTo>
                  <a:lnTo>
                    <a:pt x="30" y="14"/>
                  </a:lnTo>
                  <a:lnTo>
                    <a:pt x="31" y="19"/>
                  </a:lnTo>
                  <a:lnTo>
                    <a:pt x="33" y="17"/>
                  </a:lnTo>
                  <a:lnTo>
                    <a:pt x="34" y="18"/>
                  </a:lnTo>
                  <a:lnTo>
                    <a:pt x="36" y="8"/>
                  </a:lnTo>
                  <a:lnTo>
                    <a:pt x="43" y="7"/>
                  </a:lnTo>
                  <a:lnTo>
                    <a:pt x="50" y="0"/>
                  </a:lnTo>
                  <a:lnTo>
                    <a:pt x="50" y="0"/>
                  </a:lnTo>
                  <a:lnTo>
                    <a:pt x="54" y="8"/>
                  </a:lnTo>
                  <a:lnTo>
                    <a:pt x="58" y="9"/>
                  </a:lnTo>
                  <a:lnTo>
                    <a:pt x="57" y="16"/>
                  </a:lnTo>
                  <a:lnTo>
                    <a:pt x="70" y="12"/>
                  </a:lnTo>
                  <a:lnTo>
                    <a:pt x="73" y="0"/>
                  </a:lnTo>
                  <a:lnTo>
                    <a:pt x="77" y="6"/>
                  </a:lnTo>
                  <a:lnTo>
                    <a:pt x="83" y="6"/>
                  </a:lnTo>
                  <a:lnTo>
                    <a:pt x="85" y="13"/>
                  </a:lnTo>
                  <a:lnTo>
                    <a:pt x="99" y="13"/>
                  </a:lnTo>
                  <a:lnTo>
                    <a:pt x="100" y="6"/>
                  </a:lnTo>
                  <a:lnTo>
                    <a:pt x="103" y="8"/>
                  </a:lnTo>
                  <a:lnTo>
                    <a:pt x="107" y="3"/>
                  </a:lnTo>
                  <a:lnTo>
                    <a:pt x="110" y="6"/>
                  </a:lnTo>
                  <a:lnTo>
                    <a:pt x="110" y="6"/>
                  </a:lnTo>
                  <a:lnTo>
                    <a:pt x="109" y="10"/>
                  </a:lnTo>
                  <a:lnTo>
                    <a:pt x="112" y="12"/>
                  </a:lnTo>
                  <a:lnTo>
                    <a:pt x="117" y="30"/>
                  </a:lnTo>
                  <a:lnTo>
                    <a:pt x="123" y="40"/>
                  </a:lnTo>
                  <a:lnTo>
                    <a:pt x="128" y="42"/>
                  </a:lnTo>
                  <a:lnTo>
                    <a:pt x="133" y="53"/>
                  </a:lnTo>
                  <a:lnTo>
                    <a:pt x="139" y="55"/>
                  </a:lnTo>
                  <a:lnTo>
                    <a:pt x="132" y="59"/>
                  </a:lnTo>
                  <a:lnTo>
                    <a:pt x="134" y="62"/>
                  </a:lnTo>
                  <a:lnTo>
                    <a:pt x="132" y="64"/>
                  </a:lnTo>
                  <a:lnTo>
                    <a:pt x="136" y="73"/>
                  </a:lnTo>
                  <a:lnTo>
                    <a:pt x="134" y="79"/>
                  </a:lnTo>
                  <a:lnTo>
                    <a:pt x="139" y="86"/>
                  </a:lnTo>
                  <a:lnTo>
                    <a:pt x="140" y="91"/>
                  </a:lnTo>
                  <a:lnTo>
                    <a:pt x="136" y="97"/>
                  </a:lnTo>
                  <a:lnTo>
                    <a:pt x="136" y="97"/>
                  </a:lnTo>
                  <a:lnTo>
                    <a:pt x="133" y="96"/>
                  </a:lnTo>
                  <a:lnTo>
                    <a:pt x="130" y="99"/>
                  </a:lnTo>
                  <a:lnTo>
                    <a:pt x="124" y="99"/>
                  </a:lnTo>
                  <a:lnTo>
                    <a:pt x="115" y="109"/>
                  </a:lnTo>
                  <a:lnTo>
                    <a:pt x="118" y="119"/>
                  </a:lnTo>
                  <a:lnTo>
                    <a:pt x="116" y="121"/>
                  </a:lnTo>
                  <a:lnTo>
                    <a:pt x="121" y="127"/>
                  </a:lnTo>
                  <a:lnTo>
                    <a:pt x="117" y="127"/>
                  </a:lnTo>
                  <a:lnTo>
                    <a:pt x="114" y="123"/>
                  </a:lnTo>
                  <a:lnTo>
                    <a:pt x="111" y="123"/>
                  </a:lnTo>
                  <a:lnTo>
                    <a:pt x="102" y="130"/>
                  </a:lnTo>
                  <a:lnTo>
                    <a:pt x="104" y="137"/>
                  </a:lnTo>
                  <a:lnTo>
                    <a:pt x="108" y="142"/>
                  </a:lnTo>
                  <a:lnTo>
                    <a:pt x="104" y="147"/>
                  </a:lnTo>
                  <a:lnTo>
                    <a:pt x="105" y="151"/>
                  </a:lnTo>
                  <a:lnTo>
                    <a:pt x="113" y="15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4" name="Freeform 18">
              <a:extLst>
                <a:ext uri="{FF2B5EF4-FFF2-40B4-BE49-F238E27FC236}">
                  <a16:creationId xmlns:a16="http://schemas.microsoft.com/office/drawing/2014/main" id="{728CE811-8D16-4327-970C-45DBE89E24E4}"/>
                </a:ext>
              </a:extLst>
            </p:cNvPr>
            <p:cNvSpPr>
              <a:spLocks noEditPoints="1"/>
            </p:cNvSpPr>
            <p:nvPr/>
          </p:nvSpPr>
          <p:spPr bwMode="auto">
            <a:xfrm>
              <a:off x="4703763" y="4154488"/>
              <a:ext cx="171450" cy="312738"/>
            </a:xfrm>
            <a:custGeom>
              <a:avLst/>
              <a:gdLst>
                <a:gd name="T0" fmla="*/ 51 w 108"/>
                <a:gd name="T1" fmla="*/ 174 h 197"/>
                <a:gd name="T2" fmla="*/ 59 w 108"/>
                <a:gd name="T3" fmla="*/ 176 h 197"/>
                <a:gd name="T4" fmla="*/ 55 w 108"/>
                <a:gd name="T5" fmla="*/ 189 h 197"/>
                <a:gd name="T6" fmla="*/ 56 w 108"/>
                <a:gd name="T7" fmla="*/ 197 h 197"/>
                <a:gd name="T8" fmla="*/ 52 w 108"/>
                <a:gd name="T9" fmla="*/ 192 h 197"/>
                <a:gd name="T10" fmla="*/ 48 w 108"/>
                <a:gd name="T11" fmla="*/ 187 h 197"/>
                <a:gd name="T12" fmla="*/ 49 w 108"/>
                <a:gd name="T13" fmla="*/ 165 h 197"/>
                <a:gd name="T14" fmla="*/ 36 w 108"/>
                <a:gd name="T15" fmla="*/ 152 h 197"/>
                <a:gd name="T16" fmla="*/ 39 w 108"/>
                <a:gd name="T17" fmla="*/ 156 h 197"/>
                <a:gd name="T18" fmla="*/ 36 w 108"/>
                <a:gd name="T19" fmla="*/ 156 h 197"/>
                <a:gd name="T20" fmla="*/ 36 w 108"/>
                <a:gd name="T21" fmla="*/ 152 h 197"/>
                <a:gd name="T22" fmla="*/ 12 w 108"/>
                <a:gd name="T23" fmla="*/ 102 h 197"/>
                <a:gd name="T24" fmla="*/ 22 w 108"/>
                <a:gd name="T25" fmla="*/ 117 h 197"/>
                <a:gd name="T26" fmla="*/ 32 w 108"/>
                <a:gd name="T27" fmla="*/ 129 h 197"/>
                <a:gd name="T28" fmla="*/ 21 w 108"/>
                <a:gd name="T29" fmla="*/ 125 h 197"/>
                <a:gd name="T30" fmla="*/ 21 w 108"/>
                <a:gd name="T31" fmla="*/ 131 h 197"/>
                <a:gd name="T32" fmla="*/ 10 w 108"/>
                <a:gd name="T33" fmla="*/ 130 h 197"/>
                <a:gd name="T34" fmla="*/ 7 w 108"/>
                <a:gd name="T35" fmla="*/ 118 h 197"/>
                <a:gd name="T36" fmla="*/ 4 w 108"/>
                <a:gd name="T37" fmla="*/ 101 h 197"/>
                <a:gd name="T38" fmla="*/ 12 w 108"/>
                <a:gd name="T39" fmla="*/ 55 h 197"/>
                <a:gd name="T40" fmla="*/ 15 w 108"/>
                <a:gd name="T41" fmla="*/ 46 h 197"/>
                <a:gd name="T42" fmla="*/ 9 w 108"/>
                <a:gd name="T43" fmla="*/ 34 h 197"/>
                <a:gd name="T44" fmla="*/ 21 w 108"/>
                <a:gd name="T45" fmla="*/ 27 h 197"/>
                <a:gd name="T46" fmla="*/ 28 w 108"/>
                <a:gd name="T47" fmla="*/ 31 h 197"/>
                <a:gd name="T48" fmla="*/ 25 w 108"/>
                <a:gd name="T49" fmla="*/ 23 h 197"/>
                <a:gd name="T50" fmla="*/ 31 w 108"/>
                <a:gd name="T51" fmla="*/ 3 h 197"/>
                <a:gd name="T52" fmla="*/ 40 w 108"/>
                <a:gd name="T53" fmla="*/ 0 h 197"/>
                <a:gd name="T54" fmla="*/ 43 w 108"/>
                <a:gd name="T55" fmla="*/ 1 h 197"/>
                <a:gd name="T56" fmla="*/ 43 w 108"/>
                <a:gd name="T57" fmla="*/ 14 h 197"/>
                <a:gd name="T58" fmla="*/ 54 w 108"/>
                <a:gd name="T59" fmla="*/ 17 h 197"/>
                <a:gd name="T60" fmla="*/ 65 w 108"/>
                <a:gd name="T61" fmla="*/ 24 h 197"/>
                <a:gd name="T62" fmla="*/ 68 w 108"/>
                <a:gd name="T63" fmla="*/ 29 h 197"/>
                <a:gd name="T64" fmla="*/ 70 w 108"/>
                <a:gd name="T65" fmla="*/ 36 h 197"/>
                <a:gd name="T66" fmla="*/ 78 w 108"/>
                <a:gd name="T67" fmla="*/ 41 h 197"/>
                <a:gd name="T68" fmla="*/ 80 w 108"/>
                <a:gd name="T69" fmla="*/ 45 h 197"/>
                <a:gd name="T70" fmla="*/ 85 w 108"/>
                <a:gd name="T71" fmla="*/ 50 h 197"/>
                <a:gd name="T72" fmla="*/ 88 w 108"/>
                <a:gd name="T73" fmla="*/ 58 h 197"/>
                <a:gd name="T74" fmla="*/ 78 w 108"/>
                <a:gd name="T75" fmla="*/ 64 h 197"/>
                <a:gd name="T76" fmla="*/ 80 w 108"/>
                <a:gd name="T77" fmla="*/ 107 h 197"/>
                <a:gd name="T78" fmla="*/ 87 w 108"/>
                <a:gd name="T79" fmla="*/ 127 h 197"/>
                <a:gd name="T80" fmla="*/ 96 w 108"/>
                <a:gd name="T81" fmla="*/ 149 h 197"/>
                <a:gd name="T82" fmla="*/ 108 w 108"/>
                <a:gd name="T83" fmla="*/ 182 h 197"/>
                <a:gd name="T84" fmla="*/ 86 w 108"/>
                <a:gd name="T85" fmla="*/ 139 h 197"/>
                <a:gd name="T86" fmla="*/ 84 w 108"/>
                <a:gd name="T87" fmla="*/ 128 h 197"/>
                <a:gd name="T88" fmla="*/ 62 w 108"/>
                <a:gd name="T89" fmla="*/ 100 h 197"/>
                <a:gd name="T90" fmla="*/ 63 w 108"/>
                <a:gd name="T91" fmla="*/ 94 h 197"/>
                <a:gd name="T92" fmla="*/ 52 w 108"/>
                <a:gd name="T93" fmla="*/ 92 h 197"/>
                <a:gd name="T94" fmla="*/ 53 w 108"/>
                <a:gd name="T95" fmla="*/ 97 h 197"/>
                <a:gd name="T96" fmla="*/ 51 w 108"/>
                <a:gd name="T97" fmla="*/ 109 h 197"/>
                <a:gd name="T98" fmla="*/ 55 w 108"/>
                <a:gd name="T99" fmla="*/ 118 h 197"/>
                <a:gd name="T100" fmla="*/ 49 w 108"/>
                <a:gd name="T101" fmla="*/ 111 h 197"/>
                <a:gd name="T102" fmla="*/ 37 w 108"/>
                <a:gd name="T103" fmla="*/ 102 h 197"/>
                <a:gd name="T104" fmla="*/ 24 w 108"/>
                <a:gd name="T105" fmla="*/ 97 h 197"/>
                <a:gd name="T106" fmla="*/ 12 w 108"/>
                <a:gd name="T107" fmla="*/ 95 h 197"/>
                <a:gd name="T108" fmla="*/ 6 w 108"/>
                <a:gd name="T109" fmla="*/ 85 h 197"/>
                <a:gd name="T110" fmla="*/ 4 w 108"/>
                <a:gd name="T111" fmla="*/ 78 h 197"/>
                <a:gd name="T112" fmla="*/ 19 w 108"/>
                <a:gd name="T113" fmla="*/ 67 h 197"/>
                <a:gd name="T114" fmla="*/ 20 w 108"/>
                <a:gd name="T115" fmla="*/ 5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97">
                  <a:moveTo>
                    <a:pt x="52" y="170"/>
                  </a:moveTo>
                  <a:lnTo>
                    <a:pt x="51" y="174"/>
                  </a:lnTo>
                  <a:lnTo>
                    <a:pt x="54" y="173"/>
                  </a:lnTo>
                  <a:lnTo>
                    <a:pt x="59" y="176"/>
                  </a:lnTo>
                  <a:lnTo>
                    <a:pt x="59" y="182"/>
                  </a:lnTo>
                  <a:lnTo>
                    <a:pt x="55" y="189"/>
                  </a:lnTo>
                  <a:lnTo>
                    <a:pt x="57" y="189"/>
                  </a:lnTo>
                  <a:lnTo>
                    <a:pt x="56" y="197"/>
                  </a:lnTo>
                  <a:lnTo>
                    <a:pt x="52" y="194"/>
                  </a:lnTo>
                  <a:lnTo>
                    <a:pt x="52" y="192"/>
                  </a:lnTo>
                  <a:lnTo>
                    <a:pt x="45" y="190"/>
                  </a:lnTo>
                  <a:lnTo>
                    <a:pt x="48" y="187"/>
                  </a:lnTo>
                  <a:lnTo>
                    <a:pt x="45" y="181"/>
                  </a:lnTo>
                  <a:lnTo>
                    <a:pt x="49" y="165"/>
                  </a:lnTo>
                  <a:lnTo>
                    <a:pt x="52" y="170"/>
                  </a:lnTo>
                  <a:close/>
                  <a:moveTo>
                    <a:pt x="36" y="152"/>
                  </a:moveTo>
                  <a:lnTo>
                    <a:pt x="43" y="154"/>
                  </a:lnTo>
                  <a:lnTo>
                    <a:pt x="39" y="156"/>
                  </a:lnTo>
                  <a:lnTo>
                    <a:pt x="39" y="160"/>
                  </a:lnTo>
                  <a:lnTo>
                    <a:pt x="36" y="156"/>
                  </a:lnTo>
                  <a:lnTo>
                    <a:pt x="32" y="156"/>
                  </a:lnTo>
                  <a:lnTo>
                    <a:pt x="36" y="152"/>
                  </a:lnTo>
                  <a:close/>
                  <a:moveTo>
                    <a:pt x="4" y="101"/>
                  </a:moveTo>
                  <a:lnTo>
                    <a:pt x="12" y="102"/>
                  </a:lnTo>
                  <a:lnTo>
                    <a:pt x="17" y="106"/>
                  </a:lnTo>
                  <a:lnTo>
                    <a:pt x="22" y="117"/>
                  </a:lnTo>
                  <a:lnTo>
                    <a:pt x="24" y="117"/>
                  </a:lnTo>
                  <a:lnTo>
                    <a:pt x="32" y="129"/>
                  </a:lnTo>
                  <a:lnTo>
                    <a:pt x="30" y="133"/>
                  </a:lnTo>
                  <a:lnTo>
                    <a:pt x="21" y="125"/>
                  </a:lnTo>
                  <a:lnTo>
                    <a:pt x="19" y="126"/>
                  </a:lnTo>
                  <a:lnTo>
                    <a:pt x="21" y="131"/>
                  </a:lnTo>
                  <a:lnTo>
                    <a:pt x="14" y="129"/>
                  </a:lnTo>
                  <a:lnTo>
                    <a:pt x="10" y="130"/>
                  </a:lnTo>
                  <a:lnTo>
                    <a:pt x="7" y="127"/>
                  </a:lnTo>
                  <a:lnTo>
                    <a:pt x="7" y="118"/>
                  </a:lnTo>
                  <a:lnTo>
                    <a:pt x="0" y="102"/>
                  </a:lnTo>
                  <a:lnTo>
                    <a:pt x="4" y="101"/>
                  </a:lnTo>
                  <a:close/>
                  <a:moveTo>
                    <a:pt x="20" y="59"/>
                  </a:moveTo>
                  <a:lnTo>
                    <a:pt x="12" y="55"/>
                  </a:lnTo>
                  <a:lnTo>
                    <a:pt x="11" y="51"/>
                  </a:lnTo>
                  <a:lnTo>
                    <a:pt x="15" y="46"/>
                  </a:lnTo>
                  <a:lnTo>
                    <a:pt x="11" y="41"/>
                  </a:lnTo>
                  <a:lnTo>
                    <a:pt x="9" y="34"/>
                  </a:lnTo>
                  <a:lnTo>
                    <a:pt x="18" y="27"/>
                  </a:lnTo>
                  <a:lnTo>
                    <a:pt x="21" y="27"/>
                  </a:lnTo>
                  <a:lnTo>
                    <a:pt x="24" y="31"/>
                  </a:lnTo>
                  <a:lnTo>
                    <a:pt x="28" y="31"/>
                  </a:lnTo>
                  <a:lnTo>
                    <a:pt x="23" y="25"/>
                  </a:lnTo>
                  <a:lnTo>
                    <a:pt x="25" y="23"/>
                  </a:lnTo>
                  <a:lnTo>
                    <a:pt x="22" y="13"/>
                  </a:lnTo>
                  <a:lnTo>
                    <a:pt x="31" y="3"/>
                  </a:lnTo>
                  <a:lnTo>
                    <a:pt x="37" y="3"/>
                  </a:lnTo>
                  <a:lnTo>
                    <a:pt x="40" y="0"/>
                  </a:lnTo>
                  <a:lnTo>
                    <a:pt x="43" y="1"/>
                  </a:lnTo>
                  <a:lnTo>
                    <a:pt x="43" y="1"/>
                  </a:lnTo>
                  <a:lnTo>
                    <a:pt x="41" y="9"/>
                  </a:lnTo>
                  <a:lnTo>
                    <a:pt x="43" y="14"/>
                  </a:lnTo>
                  <a:lnTo>
                    <a:pt x="46" y="17"/>
                  </a:lnTo>
                  <a:lnTo>
                    <a:pt x="54" y="17"/>
                  </a:lnTo>
                  <a:lnTo>
                    <a:pt x="60" y="24"/>
                  </a:lnTo>
                  <a:lnTo>
                    <a:pt x="65" y="24"/>
                  </a:lnTo>
                  <a:lnTo>
                    <a:pt x="65" y="28"/>
                  </a:lnTo>
                  <a:lnTo>
                    <a:pt x="68" y="29"/>
                  </a:lnTo>
                  <a:lnTo>
                    <a:pt x="71" y="35"/>
                  </a:lnTo>
                  <a:lnTo>
                    <a:pt x="70" y="36"/>
                  </a:lnTo>
                  <a:lnTo>
                    <a:pt x="76" y="41"/>
                  </a:lnTo>
                  <a:lnTo>
                    <a:pt x="78" y="41"/>
                  </a:lnTo>
                  <a:lnTo>
                    <a:pt x="77" y="45"/>
                  </a:lnTo>
                  <a:lnTo>
                    <a:pt x="80" y="45"/>
                  </a:lnTo>
                  <a:lnTo>
                    <a:pt x="80" y="48"/>
                  </a:lnTo>
                  <a:lnTo>
                    <a:pt x="85" y="50"/>
                  </a:lnTo>
                  <a:lnTo>
                    <a:pt x="87" y="55"/>
                  </a:lnTo>
                  <a:lnTo>
                    <a:pt x="88" y="58"/>
                  </a:lnTo>
                  <a:lnTo>
                    <a:pt x="81" y="60"/>
                  </a:lnTo>
                  <a:lnTo>
                    <a:pt x="78" y="64"/>
                  </a:lnTo>
                  <a:lnTo>
                    <a:pt x="74" y="96"/>
                  </a:lnTo>
                  <a:lnTo>
                    <a:pt x="80" y="107"/>
                  </a:lnTo>
                  <a:lnTo>
                    <a:pt x="85" y="113"/>
                  </a:lnTo>
                  <a:lnTo>
                    <a:pt x="87" y="127"/>
                  </a:lnTo>
                  <a:lnTo>
                    <a:pt x="93" y="136"/>
                  </a:lnTo>
                  <a:lnTo>
                    <a:pt x="96" y="149"/>
                  </a:lnTo>
                  <a:lnTo>
                    <a:pt x="107" y="163"/>
                  </a:lnTo>
                  <a:lnTo>
                    <a:pt x="108" y="182"/>
                  </a:lnTo>
                  <a:lnTo>
                    <a:pt x="105" y="166"/>
                  </a:lnTo>
                  <a:lnTo>
                    <a:pt x="86" y="139"/>
                  </a:lnTo>
                  <a:lnTo>
                    <a:pt x="87" y="134"/>
                  </a:lnTo>
                  <a:lnTo>
                    <a:pt x="84" y="128"/>
                  </a:lnTo>
                  <a:lnTo>
                    <a:pt x="84" y="121"/>
                  </a:lnTo>
                  <a:lnTo>
                    <a:pt x="62" y="100"/>
                  </a:lnTo>
                  <a:lnTo>
                    <a:pt x="65" y="98"/>
                  </a:lnTo>
                  <a:lnTo>
                    <a:pt x="63" y="94"/>
                  </a:lnTo>
                  <a:lnTo>
                    <a:pt x="56" y="90"/>
                  </a:lnTo>
                  <a:lnTo>
                    <a:pt x="52" y="92"/>
                  </a:lnTo>
                  <a:lnTo>
                    <a:pt x="50" y="90"/>
                  </a:lnTo>
                  <a:lnTo>
                    <a:pt x="53" y="97"/>
                  </a:lnTo>
                  <a:lnTo>
                    <a:pt x="50" y="98"/>
                  </a:lnTo>
                  <a:lnTo>
                    <a:pt x="51" y="109"/>
                  </a:lnTo>
                  <a:lnTo>
                    <a:pt x="54" y="113"/>
                  </a:lnTo>
                  <a:lnTo>
                    <a:pt x="55" y="118"/>
                  </a:lnTo>
                  <a:lnTo>
                    <a:pt x="48" y="115"/>
                  </a:lnTo>
                  <a:lnTo>
                    <a:pt x="49" y="111"/>
                  </a:lnTo>
                  <a:lnTo>
                    <a:pt x="46" y="106"/>
                  </a:lnTo>
                  <a:lnTo>
                    <a:pt x="37" y="102"/>
                  </a:lnTo>
                  <a:lnTo>
                    <a:pt x="36" y="97"/>
                  </a:lnTo>
                  <a:lnTo>
                    <a:pt x="24" y="97"/>
                  </a:lnTo>
                  <a:lnTo>
                    <a:pt x="16" y="92"/>
                  </a:lnTo>
                  <a:lnTo>
                    <a:pt x="12" y="95"/>
                  </a:lnTo>
                  <a:lnTo>
                    <a:pt x="5" y="92"/>
                  </a:lnTo>
                  <a:lnTo>
                    <a:pt x="6" y="85"/>
                  </a:lnTo>
                  <a:lnTo>
                    <a:pt x="1" y="77"/>
                  </a:lnTo>
                  <a:lnTo>
                    <a:pt x="4" y="78"/>
                  </a:lnTo>
                  <a:lnTo>
                    <a:pt x="12" y="75"/>
                  </a:lnTo>
                  <a:lnTo>
                    <a:pt x="19" y="67"/>
                  </a:lnTo>
                  <a:lnTo>
                    <a:pt x="16" y="64"/>
                  </a:lnTo>
                  <a:lnTo>
                    <a:pt x="20" y="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5" name="Freeform 19">
              <a:extLst>
                <a:ext uri="{FF2B5EF4-FFF2-40B4-BE49-F238E27FC236}">
                  <a16:creationId xmlns:a16="http://schemas.microsoft.com/office/drawing/2014/main" id="{198A8DF0-F658-450A-BE4B-874C656C2916}"/>
                </a:ext>
              </a:extLst>
            </p:cNvPr>
            <p:cNvSpPr>
              <a:spLocks/>
            </p:cNvSpPr>
            <p:nvPr/>
          </p:nvSpPr>
          <p:spPr bwMode="auto">
            <a:xfrm>
              <a:off x="4340225" y="3832226"/>
              <a:ext cx="295275" cy="211138"/>
            </a:xfrm>
            <a:custGeom>
              <a:avLst/>
              <a:gdLst>
                <a:gd name="T0" fmla="*/ 32 w 186"/>
                <a:gd name="T1" fmla="*/ 0 h 133"/>
                <a:gd name="T2" fmla="*/ 47 w 186"/>
                <a:gd name="T3" fmla="*/ 2 h 133"/>
                <a:gd name="T4" fmla="*/ 49 w 186"/>
                <a:gd name="T5" fmla="*/ 14 h 133"/>
                <a:gd name="T6" fmla="*/ 48 w 186"/>
                <a:gd name="T7" fmla="*/ 16 h 133"/>
                <a:gd name="T8" fmla="*/ 49 w 186"/>
                <a:gd name="T9" fmla="*/ 21 h 133"/>
                <a:gd name="T10" fmla="*/ 66 w 186"/>
                <a:gd name="T11" fmla="*/ 19 h 133"/>
                <a:gd name="T12" fmla="*/ 81 w 186"/>
                <a:gd name="T13" fmla="*/ 20 h 133"/>
                <a:gd name="T14" fmla="*/ 88 w 186"/>
                <a:gd name="T15" fmla="*/ 22 h 133"/>
                <a:gd name="T16" fmla="*/ 111 w 186"/>
                <a:gd name="T17" fmla="*/ 33 h 133"/>
                <a:gd name="T18" fmla="*/ 121 w 186"/>
                <a:gd name="T19" fmla="*/ 40 h 133"/>
                <a:gd name="T20" fmla="*/ 134 w 186"/>
                <a:gd name="T21" fmla="*/ 40 h 133"/>
                <a:gd name="T22" fmla="*/ 147 w 186"/>
                <a:gd name="T23" fmla="*/ 27 h 133"/>
                <a:gd name="T24" fmla="*/ 155 w 186"/>
                <a:gd name="T25" fmla="*/ 47 h 133"/>
                <a:gd name="T26" fmla="*/ 161 w 186"/>
                <a:gd name="T27" fmla="*/ 46 h 133"/>
                <a:gd name="T28" fmla="*/ 166 w 186"/>
                <a:gd name="T29" fmla="*/ 58 h 133"/>
                <a:gd name="T30" fmla="*/ 173 w 186"/>
                <a:gd name="T31" fmla="*/ 65 h 133"/>
                <a:gd name="T32" fmla="*/ 171 w 186"/>
                <a:gd name="T33" fmla="*/ 71 h 133"/>
                <a:gd name="T34" fmla="*/ 170 w 186"/>
                <a:gd name="T35" fmla="*/ 76 h 133"/>
                <a:gd name="T36" fmla="*/ 177 w 186"/>
                <a:gd name="T37" fmla="*/ 83 h 133"/>
                <a:gd name="T38" fmla="*/ 184 w 186"/>
                <a:gd name="T39" fmla="*/ 95 h 133"/>
                <a:gd name="T40" fmla="*/ 186 w 186"/>
                <a:gd name="T41" fmla="*/ 107 h 133"/>
                <a:gd name="T42" fmla="*/ 172 w 186"/>
                <a:gd name="T43" fmla="*/ 115 h 133"/>
                <a:gd name="T44" fmla="*/ 169 w 186"/>
                <a:gd name="T45" fmla="*/ 124 h 133"/>
                <a:gd name="T46" fmla="*/ 166 w 186"/>
                <a:gd name="T47" fmla="*/ 121 h 133"/>
                <a:gd name="T48" fmla="*/ 151 w 186"/>
                <a:gd name="T49" fmla="*/ 132 h 133"/>
                <a:gd name="T50" fmla="*/ 142 w 186"/>
                <a:gd name="T51" fmla="*/ 133 h 133"/>
                <a:gd name="T52" fmla="*/ 116 w 186"/>
                <a:gd name="T53" fmla="*/ 108 h 133"/>
                <a:gd name="T54" fmla="*/ 104 w 186"/>
                <a:gd name="T55" fmla="*/ 92 h 133"/>
                <a:gd name="T56" fmla="*/ 95 w 186"/>
                <a:gd name="T57" fmla="*/ 91 h 133"/>
                <a:gd name="T58" fmla="*/ 85 w 186"/>
                <a:gd name="T59" fmla="*/ 86 h 133"/>
                <a:gd name="T60" fmla="*/ 50 w 186"/>
                <a:gd name="T61" fmla="*/ 63 h 133"/>
                <a:gd name="T62" fmla="*/ 40 w 186"/>
                <a:gd name="T63" fmla="*/ 70 h 133"/>
                <a:gd name="T64" fmla="*/ 36 w 186"/>
                <a:gd name="T65" fmla="*/ 76 h 133"/>
                <a:gd name="T66" fmla="*/ 21 w 186"/>
                <a:gd name="T67" fmla="*/ 84 h 133"/>
                <a:gd name="T68" fmla="*/ 21 w 186"/>
                <a:gd name="T69" fmla="*/ 82 h 133"/>
                <a:gd name="T70" fmla="*/ 0 w 186"/>
                <a:gd name="T71" fmla="*/ 83 h 133"/>
                <a:gd name="T72" fmla="*/ 1 w 186"/>
                <a:gd name="T73" fmla="*/ 80 h 133"/>
                <a:gd name="T74" fmla="*/ 7 w 186"/>
                <a:gd name="T75" fmla="*/ 69 h 133"/>
                <a:gd name="T76" fmla="*/ 11 w 186"/>
                <a:gd name="T77" fmla="*/ 68 h 133"/>
                <a:gd name="T78" fmla="*/ 12 w 186"/>
                <a:gd name="T79" fmla="*/ 64 h 133"/>
                <a:gd name="T80" fmla="*/ 16 w 186"/>
                <a:gd name="T81" fmla="*/ 54 h 133"/>
                <a:gd name="T82" fmla="*/ 2 w 186"/>
                <a:gd name="T83" fmla="*/ 46 h 133"/>
                <a:gd name="T84" fmla="*/ 10 w 186"/>
                <a:gd name="T85" fmla="*/ 31 h 133"/>
                <a:gd name="T86" fmla="*/ 7 w 186"/>
                <a:gd name="T87" fmla="*/ 22 h 133"/>
                <a:gd name="T88" fmla="*/ 11 w 186"/>
                <a:gd name="T89" fmla="*/ 6 h 133"/>
                <a:gd name="T90" fmla="*/ 11 w 186"/>
                <a:gd name="T91" fmla="*/ 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6" h="133">
                  <a:moveTo>
                    <a:pt x="11" y="3"/>
                  </a:moveTo>
                  <a:lnTo>
                    <a:pt x="32" y="0"/>
                  </a:lnTo>
                  <a:lnTo>
                    <a:pt x="47" y="2"/>
                  </a:lnTo>
                  <a:lnTo>
                    <a:pt x="47" y="2"/>
                  </a:lnTo>
                  <a:lnTo>
                    <a:pt x="51" y="8"/>
                  </a:lnTo>
                  <a:lnTo>
                    <a:pt x="49" y="14"/>
                  </a:lnTo>
                  <a:lnTo>
                    <a:pt x="51" y="15"/>
                  </a:lnTo>
                  <a:lnTo>
                    <a:pt x="48" y="16"/>
                  </a:lnTo>
                  <a:lnTo>
                    <a:pt x="51" y="20"/>
                  </a:lnTo>
                  <a:lnTo>
                    <a:pt x="49" y="21"/>
                  </a:lnTo>
                  <a:lnTo>
                    <a:pt x="61" y="16"/>
                  </a:lnTo>
                  <a:lnTo>
                    <a:pt x="66" y="19"/>
                  </a:lnTo>
                  <a:lnTo>
                    <a:pt x="71" y="17"/>
                  </a:lnTo>
                  <a:lnTo>
                    <a:pt x="81" y="20"/>
                  </a:lnTo>
                  <a:lnTo>
                    <a:pt x="87" y="18"/>
                  </a:lnTo>
                  <a:lnTo>
                    <a:pt x="88" y="22"/>
                  </a:lnTo>
                  <a:lnTo>
                    <a:pt x="101" y="25"/>
                  </a:lnTo>
                  <a:lnTo>
                    <a:pt x="111" y="33"/>
                  </a:lnTo>
                  <a:lnTo>
                    <a:pt x="115" y="30"/>
                  </a:lnTo>
                  <a:lnTo>
                    <a:pt x="121" y="40"/>
                  </a:lnTo>
                  <a:lnTo>
                    <a:pt x="129" y="38"/>
                  </a:lnTo>
                  <a:lnTo>
                    <a:pt x="134" y="40"/>
                  </a:lnTo>
                  <a:lnTo>
                    <a:pt x="139" y="31"/>
                  </a:lnTo>
                  <a:lnTo>
                    <a:pt x="147" y="27"/>
                  </a:lnTo>
                  <a:lnTo>
                    <a:pt x="153" y="34"/>
                  </a:lnTo>
                  <a:lnTo>
                    <a:pt x="155" y="47"/>
                  </a:lnTo>
                  <a:lnTo>
                    <a:pt x="159" y="45"/>
                  </a:lnTo>
                  <a:lnTo>
                    <a:pt x="161" y="46"/>
                  </a:lnTo>
                  <a:lnTo>
                    <a:pt x="161" y="56"/>
                  </a:lnTo>
                  <a:lnTo>
                    <a:pt x="166" y="58"/>
                  </a:lnTo>
                  <a:lnTo>
                    <a:pt x="170" y="66"/>
                  </a:lnTo>
                  <a:lnTo>
                    <a:pt x="173" y="65"/>
                  </a:lnTo>
                  <a:lnTo>
                    <a:pt x="173" y="65"/>
                  </a:lnTo>
                  <a:lnTo>
                    <a:pt x="171" y="71"/>
                  </a:lnTo>
                  <a:lnTo>
                    <a:pt x="165" y="73"/>
                  </a:lnTo>
                  <a:lnTo>
                    <a:pt x="170" y="76"/>
                  </a:lnTo>
                  <a:lnTo>
                    <a:pt x="174" y="83"/>
                  </a:lnTo>
                  <a:lnTo>
                    <a:pt x="177" y="83"/>
                  </a:lnTo>
                  <a:lnTo>
                    <a:pt x="178" y="89"/>
                  </a:lnTo>
                  <a:lnTo>
                    <a:pt x="184" y="95"/>
                  </a:lnTo>
                  <a:lnTo>
                    <a:pt x="186" y="107"/>
                  </a:lnTo>
                  <a:lnTo>
                    <a:pt x="186" y="107"/>
                  </a:lnTo>
                  <a:lnTo>
                    <a:pt x="179" y="114"/>
                  </a:lnTo>
                  <a:lnTo>
                    <a:pt x="172" y="115"/>
                  </a:lnTo>
                  <a:lnTo>
                    <a:pt x="170" y="125"/>
                  </a:lnTo>
                  <a:lnTo>
                    <a:pt x="169" y="124"/>
                  </a:lnTo>
                  <a:lnTo>
                    <a:pt x="167" y="126"/>
                  </a:lnTo>
                  <a:lnTo>
                    <a:pt x="166" y="121"/>
                  </a:lnTo>
                  <a:lnTo>
                    <a:pt x="163" y="122"/>
                  </a:lnTo>
                  <a:lnTo>
                    <a:pt x="151" y="132"/>
                  </a:lnTo>
                  <a:lnTo>
                    <a:pt x="142" y="133"/>
                  </a:lnTo>
                  <a:lnTo>
                    <a:pt x="142" y="133"/>
                  </a:lnTo>
                  <a:lnTo>
                    <a:pt x="133" y="117"/>
                  </a:lnTo>
                  <a:lnTo>
                    <a:pt x="116" y="108"/>
                  </a:lnTo>
                  <a:lnTo>
                    <a:pt x="113" y="95"/>
                  </a:lnTo>
                  <a:lnTo>
                    <a:pt x="104" y="92"/>
                  </a:lnTo>
                  <a:lnTo>
                    <a:pt x="99" y="95"/>
                  </a:lnTo>
                  <a:lnTo>
                    <a:pt x="95" y="91"/>
                  </a:lnTo>
                  <a:lnTo>
                    <a:pt x="94" y="87"/>
                  </a:lnTo>
                  <a:lnTo>
                    <a:pt x="85" y="86"/>
                  </a:lnTo>
                  <a:lnTo>
                    <a:pt x="66" y="68"/>
                  </a:lnTo>
                  <a:lnTo>
                    <a:pt x="50" y="63"/>
                  </a:lnTo>
                  <a:lnTo>
                    <a:pt x="46" y="68"/>
                  </a:lnTo>
                  <a:lnTo>
                    <a:pt x="40" y="70"/>
                  </a:lnTo>
                  <a:lnTo>
                    <a:pt x="32" y="70"/>
                  </a:lnTo>
                  <a:lnTo>
                    <a:pt x="36" y="76"/>
                  </a:lnTo>
                  <a:lnTo>
                    <a:pt x="26" y="85"/>
                  </a:lnTo>
                  <a:lnTo>
                    <a:pt x="21" y="84"/>
                  </a:lnTo>
                  <a:lnTo>
                    <a:pt x="21" y="84"/>
                  </a:lnTo>
                  <a:lnTo>
                    <a:pt x="21" y="82"/>
                  </a:lnTo>
                  <a:lnTo>
                    <a:pt x="15" y="86"/>
                  </a:lnTo>
                  <a:lnTo>
                    <a:pt x="0" y="83"/>
                  </a:lnTo>
                  <a:lnTo>
                    <a:pt x="0" y="83"/>
                  </a:lnTo>
                  <a:lnTo>
                    <a:pt x="1" y="80"/>
                  </a:lnTo>
                  <a:lnTo>
                    <a:pt x="4" y="81"/>
                  </a:lnTo>
                  <a:lnTo>
                    <a:pt x="7" y="69"/>
                  </a:lnTo>
                  <a:lnTo>
                    <a:pt x="9" y="70"/>
                  </a:lnTo>
                  <a:lnTo>
                    <a:pt x="11" y="68"/>
                  </a:lnTo>
                  <a:lnTo>
                    <a:pt x="10" y="64"/>
                  </a:lnTo>
                  <a:lnTo>
                    <a:pt x="12" y="64"/>
                  </a:lnTo>
                  <a:lnTo>
                    <a:pt x="19" y="55"/>
                  </a:lnTo>
                  <a:lnTo>
                    <a:pt x="16" y="54"/>
                  </a:lnTo>
                  <a:lnTo>
                    <a:pt x="18" y="52"/>
                  </a:lnTo>
                  <a:lnTo>
                    <a:pt x="2" y="46"/>
                  </a:lnTo>
                  <a:lnTo>
                    <a:pt x="2" y="46"/>
                  </a:lnTo>
                  <a:lnTo>
                    <a:pt x="10" y="31"/>
                  </a:lnTo>
                  <a:lnTo>
                    <a:pt x="15" y="27"/>
                  </a:lnTo>
                  <a:lnTo>
                    <a:pt x="7" y="22"/>
                  </a:lnTo>
                  <a:lnTo>
                    <a:pt x="10" y="20"/>
                  </a:lnTo>
                  <a:lnTo>
                    <a:pt x="11" y="6"/>
                  </a:lnTo>
                  <a:lnTo>
                    <a:pt x="11" y="6"/>
                  </a:lnTo>
                  <a:lnTo>
                    <a:pt x="11"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6" name="Freeform 20">
              <a:extLst>
                <a:ext uri="{FF2B5EF4-FFF2-40B4-BE49-F238E27FC236}">
                  <a16:creationId xmlns:a16="http://schemas.microsoft.com/office/drawing/2014/main" id="{322F99F8-5B09-41F5-9944-D9B7376ACCB4}"/>
                </a:ext>
              </a:extLst>
            </p:cNvPr>
            <p:cNvSpPr>
              <a:spLocks/>
            </p:cNvSpPr>
            <p:nvPr/>
          </p:nvSpPr>
          <p:spPr bwMode="auto">
            <a:xfrm>
              <a:off x="4414838" y="3703638"/>
              <a:ext cx="252413" cy="233363"/>
            </a:xfrm>
            <a:custGeom>
              <a:avLst/>
              <a:gdLst>
                <a:gd name="T0" fmla="*/ 51 w 159"/>
                <a:gd name="T1" fmla="*/ 7 h 147"/>
                <a:gd name="T2" fmla="*/ 57 w 159"/>
                <a:gd name="T3" fmla="*/ 0 h 147"/>
                <a:gd name="T4" fmla="*/ 74 w 159"/>
                <a:gd name="T5" fmla="*/ 4 h 147"/>
                <a:gd name="T6" fmla="*/ 79 w 159"/>
                <a:gd name="T7" fmla="*/ 8 h 147"/>
                <a:gd name="T8" fmla="*/ 100 w 159"/>
                <a:gd name="T9" fmla="*/ 19 h 147"/>
                <a:gd name="T10" fmla="*/ 110 w 159"/>
                <a:gd name="T11" fmla="*/ 19 h 147"/>
                <a:gd name="T12" fmla="*/ 115 w 159"/>
                <a:gd name="T13" fmla="*/ 18 h 147"/>
                <a:gd name="T14" fmla="*/ 128 w 159"/>
                <a:gd name="T15" fmla="*/ 22 h 147"/>
                <a:gd name="T16" fmla="*/ 134 w 159"/>
                <a:gd name="T17" fmla="*/ 24 h 147"/>
                <a:gd name="T18" fmla="*/ 141 w 159"/>
                <a:gd name="T19" fmla="*/ 29 h 147"/>
                <a:gd name="T20" fmla="*/ 139 w 159"/>
                <a:gd name="T21" fmla="*/ 37 h 147"/>
                <a:gd name="T22" fmla="*/ 159 w 159"/>
                <a:gd name="T23" fmla="*/ 52 h 147"/>
                <a:gd name="T24" fmla="*/ 157 w 159"/>
                <a:gd name="T25" fmla="*/ 60 h 147"/>
                <a:gd name="T26" fmla="*/ 148 w 159"/>
                <a:gd name="T27" fmla="*/ 71 h 147"/>
                <a:gd name="T28" fmla="*/ 130 w 159"/>
                <a:gd name="T29" fmla="*/ 76 h 147"/>
                <a:gd name="T30" fmla="*/ 127 w 159"/>
                <a:gd name="T31" fmla="*/ 88 h 147"/>
                <a:gd name="T32" fmla="*/ 129 w 159"/>
                <a:gd name="T33" fmla="*/ 102 h 147"/>
                <a:gd name="T34" fmla="*/ 132 w 159"/>
                <a:gd name="T35" fmla="*/ 110 h 147"/>
                <a:gd name="T36" fmla="*/ 128 w 159"/>
                <a:gd name="T37" fmla="*/ 118 h 147"/>
                <a:gd name="T38" fmla="*/ 131 w 159"/>
                <a:gd name="T39" fmla="*/ 135 h 147"/>
                <a:gd name="T40" fmla="*/ 132 w 159"/>
                <a:gd name="T41" fmla="*/ 140 h 147"/>
                <a:gd name="T42" fmla="*/ 127 w 159"/>
                <a:gd name="T43" fmla="*/ 143 h 147"/>
                <a:gd name="T44" fmla="*/ 126 w 159"/>
                <a:gd name="T45" fmla="*/ 146 h 147"/>
                <a:gd name="T46" fmla="*/ 119 w 159"/>
                <a:gd name="T47" fmla="*/ 139 h 147"/>
                <a:gd name="T48" fmla="*/ 114 w 159"/>
                <a:gd name="T49" fmla="*/ 127 h 147"/>
                <a:gd name="T50" fmla="*/ 108 w 159"/>
                <a:gd name="T51" fmla="*/ 128 h 147"/>
                <a:gd name="T52" fmla="*/ 100 w 159"/>
                <a:gd name="T53" fmla="*/ 108 h 147"/>
                <a:gd name="T54" fmla="*/ 87 w 159"/>
                <a:gd name="T55" fmla="*/ 121 h 147"/>
                <a:gd name="T56" fmla="*/ 74 w 159"/>
                <a:gd name="T57" fmla="*/ 121 h 147"/>
                <a:gd name="T58" fmla="*/ 64 w 159"/>
                <a:gd name="T59" fmla="*/ 114 h 147"/>
                <a:gd name="T60" fmla="*/ 41 w 159"/>
                <a:gd name="T61" fmla="*/ 103 h 147"/>
                <a:gd name="T62" fmla="*/ 34 w 159"/>
                <a:gd name="T63" fmla="*/ 101 h 147"/>
                <a:gd name="T64" fmla="*/ 19 w 159"/>
                <a:gd name="T65" fmla="*/ 100 h 147"/>
                <a:gd name="T66" fmla="*/ 2 w 159"/>
                <a:gd name="T67" fmla="*/ 102 h 147"/>
                <a:gd name="T68" fmla="*/ 1 w 159"/>
                <a:gd name="T69" fmla="*/ 97 h 147"/>
                <a:gd name="T70" fmla="*/ 2 w 159"/>
                <a:gd name="T71" fmla="*/ 95 h 147"/>
                <a:gd name="T72" fmla="*/ 0 w 159"/>
                <a:gd name="T73" fmla="*/ 83 h 147"/>
                <a:gd name="T74" fmla="*/ 1 w 159"/>
                <a:gd name="T75" fmla="*/ 77 h 147"/>
                <a:gd name="T76" fmla="*/ 13 w 159"/>
                <a:gd name="T77" fmla="*/ 68 h 147"/>
                <a:gd name="T78" fmla="*/ 24 w 159"/>
                <a:gd name="T79" fmla="*/ 69 h 147"/>
                <a:gd name="T80" fmla="*/ 30 w 159"/>
                <a:gd name="T81" fmla="*/ 66 h 147"/>
                <a:gd name="T82" fmla="*/ 39 w 159"/>
                <a:gd name="T83" fmla="*/ 43 h 147"/>
                <a:gd name="T84" fmla="*/ 46 w 159"/>
                <a:gd name="T85" fmla="*/ 35 h 147"/>
                <a:gd name="T86" fmla="*/ 58 w 159"/>
                <a:gd name="T87" fmla="*/ 21 h 147"/>
                <a:gd name="T88" fmla="*/ 49 w 159"/>
                <a:gd name="T89" fmla="*/ 1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9" h="147">
                  <a:moveTo>
                    <a:pt x="49" y="12"/>
                  </a:moveTo>
                  <a:lnTo>
                    <a:pt x="51" y="7"/>
                  </a:lnTo>
                  <a:lnTo>
                    <a:pt x="50" y="3"/>
                  </a:lnTo>
                  <a:lnTo>
                    <a:pt x="57" y="0"/>
                  </a:lnTo>
                  <a:lnTo>
                    <a:pt x="65" y="6"/>
                  </a:lnTo>
                  <a:lnTo>
                    <a:pt x="74" y="4"/>
                  </a:lnTo>
                  <a:lnTo>
                    <a:pt x="79" y="5"/>
                  </a:lnTo>
                  <a:lnTo>
                    <a:pt x="79" y="8"/>
                  </a:lnTo>
                  <a:lnTo>
                    <a:pt x="99" y="26"/>
                  </a:lnTo>
                  <a:lnTo>
                    <a:pt x="100" y="19"/>
                  </a:lnTo>
                  <a:lnTo>
                    <a:pt x="106" y="17"/>
                  </a:lnTo>
                  <a:lnTo>
                    <a:pt x="110" y="19"/>
                  </a:lnTo>
                  <a:lnTo>
                    <a:pt x="115" y="16"/>
                  </a:lnTo>
                  <a:lnTo>
                    <a:pt x="115" y="18"/>
                  </a:lnTo>
                  <a:lnTo>
                    <a:pt x="123" y="24"/>
                  </a:lnTo>
                  <a:lnTo>
                    <a:pt x="128" y="22"/>
                  </a:lnTo>
                  <a:lnTo>
                    <a:pt x="132" y="27"/>
                  </a:lnTo>
                  <a:lnTo>
                    <a:pt x="134" y="24"/>
                  </a:lnTo>
                  <a:lnTo>
                    <a:pt x="140" y="25"/>
                  </a:lnTo>
                  <a:lnTo>
                    <a:pt x="141" y="29"/>
                  </a:lnTo>
                  <a:lnTo>
                    <a:pt x="133" y="35"/>
                  </a:lnTo>
                  <a:lnTo>
                    <a:pt x="139" y="37"/>
                  </a:lnTo>
                  <a:lnTo>
                    <a:pt x="136" y="39"/>
                  </a:lnTo>
                  <a:lnTo>
                    <a:pt x="159" y="52"/>
                  </a:lnTo>
                  <a:lnTo>
                    <a:pt x="159" y="52"/>
                  </a:lnTo>
                  <a:lnTo>
                    <a:pt x="157" y="60"/>
                  </a:lnTo>
                  <a:lnTo>
                    <a:pt x="149" y="65"/>
                  </a:lnTo>
                  <a:lnTo>
                    <a:pt x="148" y="71"/>
                  </a:lnTo>
                  <a:lnTo>
                    <a:pt x="133" y="74"/>
                  </a:lnTo>
                  <a:lnTo>
                    <a:pt x="130" y="76"/>
                  </a:lnTo>
                  <a:lnTo>
                    <a:pt x="133" y="89"/>
                  </a:lnTo>
                  <a:lnTo>
                    <a:pt x="127" y="88"/>
                  </a:lnTo>
                  <a:lnTo>
                    <a:pt x="125" y="97"/>
                  </a:lnTo>
                  <a:lnTo>
                    <a:pt x="129" y="102"/>
                  </a:lnTo>
                  <a:lnTo>
                    <a:pt x="129" y="108"/>
                  </a:lnTo>
                  <a:lnTo>
                    <a:pt x="132" y="110"/>
                  </a:lnTo>
                  <a:lnTo>
                    <a:pt x="132" y="116"/>
                  </a:lnTo>
                  <a:lnTo>
                    <a:pt x="128" y="118"/>
                  </a:lnTo>
                  <a:lnTo>
                    <a:pt x="131" y="121"/>
                  </a:lnTo>
                  <a:lnTo>
                    <a:pt x="131" y="135"/>
                  </a:lnTo>
                  <a:lnTo>
                    <a:pt x="134" y="140"/>
                  </a:lnTo>
                  <a:lnTo>
                    <a:pt x="132" y="140"/>
                  </a:lnTo>
                  <a:lnTo>
                    <a:pt x="131" y="143"/>
                  </a:lnTo>
                  <a:lnTo>
                    <a:pt x="127" y="143"/>
                  </a:lnTo>
                  <a:lnTo>
                    <a:pt x="126" y="146"/>
                  </a:lnTo>
                  <a:lnTo>
                    <a:pt x="126" y="146"/>
                  </a:lnTo>
                  <a:lnTo>
                    <a:pt x="123" y="147"/>
                  </a:lnTo>
                  <a:lnTo>
                    <a:pt x="119" y="139"/>
                  </a:lnTo>
                  <a:lnTo>
                    <a:pt x="114" y="137"/>
                  </a:lnTo>
                  <a:lnTo>
                    <a:pt x="114" y="127"/>
                  </a:lnTo>
                  <a:lnTo>
                    <a:pt x="112" y="126"/>
                  </a:lnTo>
                  <a:lnTo>
                    <a:pt x="108" y="128"/>
                  </a:lnTo>
                  <a:lnTo>
                    <a:pt x="106" y="115"/>
                  </a:lnTo>
                  <a:lnTo>
                    <a:pt x="100" y="108"/>
                  </a:lnTo>
                  <a:lnTo>
                    <a:pt x="92" y="112"/>
                  </a:lnTo>
                  <a:lnTo>
                    <a:pt x="87" y="121"/>
                  </a:lnTo>
                  <a:lnTo>
                    <a:pt x="82" y="119"/>
                  </a:lnTo>
                  <a:lnTo>
                    <a:pt x="74" y="121"/>
                  </a:lnTo>
                  <a:lnTo>
                    <a:pt x="68" y="111"/>
                  </a:lnTo>
                  <a:lnTo>
                    <a:pt x="64" y="114"/>
                  </a:lnTo>
                  <a:lnTo>
                    <a:pt x="54" y="106"/>
                  </a:lnTo>
                  <a:lnTo>
                    <a:pt x="41" y="103"/>
                  </a:lnTo>
                  <a:lnTo>
                    <a:pt x="40" y="99"/>
                  </a:lnTo>
                  <a:lnTo>
                    <a:pt x="34" y="101"/>
                  </a:lnTo>
                  <a:lnTo>
                    <a:pt x="24" y="98"/>
                  </a:lnTo>
                  <a:lnTo>
                    <a:pt x="19" y="100"/>
                  </a:lnTo>
                  <a:lnTo>
                    <a:pt x="14" y="97"/>
                  </a:lnTo>
                  <a:lnTo>
                    <a:pt x="2" y="102"/>
                  </a:lnTo>
                  <a:lnTo>
                    <a:pt x="4" y="101"/>
                  </a:lnTo>
                  <a:lnTo>
                    <a:pt x="1" y="97"/>
                  </a:lnTo>
                  <a:lnTo>
                    <a:pt x="4" y="96"/>
                  </a:lnTo>
                  <a:lnTo>
                    <a:pt x="2" y="95"/>
                  </a:lnTo>
                  <a:lnTo>
                    <a:pt x="4" y="89"/>
                  </a:lnTo>
                  <a:lnTo>
                    <a:pt x="0" y="83"/>
                  </a:lnTo>
                  <a:lnTo>
                    <a:pt x="0" y="83"/>
                  </a:lnTo>
                  <a:lnTo>
                    <a:pt x="1" y="77"/>
                  </a:lnTo>
                  <a:lnTo>
                    <a:pt x="10" y="75"/>
                  </a:lnTo>
                  <a:lnTo>
                    <a:pt x="13" y="68"/>
                  </a:lnTo>
                  <a:lnTo>
                    <a:pt x="21" y="67"/>
                  </a:lnTo>
                  <a:lnTo>
                    <a:pt x="24" y="69"/>
                  </a:lnTo>
                  <a:lnTo>
                    <a:pt x="28" y="65"/>
                  </a:lnTo>
                  <a:lnTo>
                    <a:pt x="30" y="66"/>
                  </a:lnTo>
                  <a:lnTo>
                    <a:pt x="25" y="52"/>
                  </a:lnTo>
                  <a:lnTo>
                    <a:pt x="39" y="43"/>
                  </a:lnTo>
                  <a:lnTo>
                    <a:pt x="41" y="32"/>
                  </a:lnTo>
                  <a:lnTo>
                    <a:pt x="46" y="35"/>
                  </a:lnTo>
                  <a:lnTo>
                    <a:pt x="59" y="33"/>
                  </a:lnTo>
                  <a:lnTo>
                    <a:pt x="58" y="21"/>
                  </a:lnTo>
                  <a:lnTo>
                    <a:pt x="55" y="16"/>
                  </a:lnTo>
                  <a:lnTo>
                    <a:pt x="49"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7" name="Freeform 21">
              <a:extLst>
                <a:ext uri="{FF2B5EF4-FFF2-40B4-BE49-F238E27FC236}">
                  <a16:creationId xmlns:a16="http://schemas.microsoft.com/office/drawing/2014/main" id="{1A85F3B6-6E4C-4802-B0C3-25E7F051001A}"/>
                </a:ext>
              </a:extLst>
            </p:cNvPr>
            <p:cNvSpPr>
              <a:spLocks/>
            </p:cNvSpPr>
            <p:nvPr/>
          </p:nvSpPr>
          <p:spPr bwMode="auto">
            <a:xfrm>
              <a:off x="4357688" y="3689351"/>
              <a:ext cx="150813" cy="147638"/>
            </a:xfrm>
            <a:custGeom>
              <a:avLst/>
              <a:gdLst>
                <a:gd name="T0" fmla="*/ 54 w 95"/>
                <a:gd name="T1" fmla="*/ 6 h 93"/>
                <a:gd name="T2" fmla="*/ 59 w 95"/>
                <a:gd name="T3" fmla="*/ 0 h 93"/>
                <a:gd name="T4" fmla="*/ 61 w 95"/>
                <a:gd name="T5" fmla="*/ 4 h 93"/>
                <a:gd name="T6" fmla="*/ 64 w 95"/>
                <a:gd name="T7" fmla="*/ 3 h 93"/>
                <a:gd name="T8" fmla="*/ 65 w 95"/>
                <a:gd name="T9" fmla="*/ 7 h 93"/>
                <a:gd name="T10" fmla="*/ 74 w 95"/>
                <a:gd name="T11" fmla="*/ 11 h 93"/>
                <a:gd name="T12" fmla="*/ 83 w 95"/>
                <a:gd name="T13" fmla="*/ 22 h 93"/>
                <a:gd name="T14" fmla="*/ 85 w 95"/>
                <a:gd name="T15" fmla="*/ 21 h 93"/>
                <a:gd name="T16" fmla="*/ 85 w 95"/>
                <a:gd name="T17" fmla="*/ 21 h 93"/>
                <a:gd name="T18" fmla="*/ 91 w 95"/>
                <a:gd name="T19" fmla="*/ 25 h 93"/>
                <a:gd name="T20" fmla="*/ 94 w 95"/>
                <a:gd name="T21" fmla="*/ 30 h 93"/>
                <a:gd name="T22" fmla="*/ 95 w 95"/>
                <a:gd name="T23" fmla="*/ 42 h 93"/>
                <a:gd name="T24" fmla="*/ 82 w 95"/>
                <a:gd name="T25" fmla="*/ 44 h 93"/>
                <a:gd name="T26" fmla="*/ 77 w 95"/>
                <a:gd name="T27" fmla="*/ 41 h 93"/>
                <a:gd name="T28" fmla="*/ 75 w 95"/>
                <a:gd name="T29" fmla="*/ 52 h 93"/>
                <a:gd name="T30" fmla="*/ 61 w 95"/>
                <a:gd name="T31" fmla="*/ 61 h 93"/>
                <a:gd name="T32" fmla="*/ 66 w 95"/>
                <a:gd name="T33" fmla="*/ 75 h 93"/>
                <a:gd name="T34" fmla="*/ 64 w 95"/>
                <a:gd name="T35" fmla="*/ 74 h 93"/>
                <a:gd name="T36" fmla="*/ 60 w 95"/>
                <a:gd name="T37" fmla="*/ 78 h 93"/>
                <a:gd name="T38" fmla="*/ 57 w 95"/>
                <a:gd name="T39" fmla="*/ 76 h 93"/>
                <a:gd name="T40" fmla="*/ 49 w 95"/>
                <a:gd name="T41" fmla="*/ 77 h 93"/>
                <a:gd name="T42" fmla="*/ 46 w 95"/>
                <a:gd name="T43" fmla="*/ 84 h 93"/>
                <a:gd name="T44" fmla="*/ 37 w 95"/>
                <a:gd name="T45" fmla="*/ 86 h 93"/>
                <a:gd name="T46" fmla="*/ 36 w 95"/>
                <a:gd name="T47" fmla="*/ 92 h 93"/>
                <a:gd name="T48" fmla="*/ 36 w 95"/>
                <a:gd name="T49" fmla="*/ 92 h 93"/>
                <a:gd name="T50" fmla="*/ 21 w 95"/>
                <a:gd name="T51" fmla="*/ 90 h 93"/>
                <a:gd name="T52" fmla="*/ 0 w 95"/>
                <a:gd name="T53" fmla="*/ 93 h 93"/>
                <a:gd name="T54" fmla="*/ 0 w 95"/>
                <a:gd name="T55" fmla="*/ 93 h 93"/>
                <a:gd name="T56" fmla="*/ 0 w 95"/>
                <a:gd name="T57" fmla="*/ 49 h 93"/>
                <a:gd name="T58" fmla="*/ 5 w 95"/>
                <a:gd name="T59" fmla="*/ 47 h 93"/>
                <a:gd name="T60" fmla="*/ 6 w 95"/>
                <a:gd name="T61" fmla="*/ 41 h 93"/>
                <a:gd name="T62" fmla="*/ 6 w 95"/>
                <a:gd name="T63" fmla="*/ 41 h 93"/>
                <a:gd name="T64" fmla="*/ 6 w 95"/>
                <a:gd name="T65" fmla="*/ 35 h 93"/>
                <a:gd name="T66" fmla="*/ 12 w 95"/>
                <a:gd name="T67" fmla="*/ 38 h 93"/>
                <a:gd name="T68" fmla="*/ 23 w 95"/>
                <a:gd name="T69" fmla="*/ 29 h 93"/>
                <a:gd name="T70" fmla="*/ 23 w 95"/>
                <a:gd name="T71" fmla="*/ 17 h 93"/>
                <a:gd name="T72" fmla="*/ 28 w 95"/>
                <a:gd name="T73" fmla="*/ 22 h 93"/>
                <a:gd name="T74" fmla="*/ 35 w 95"/>
                <a:gd name="T75" fmla="*/ 22 h 93"/>
                <a:gd name="T76" fmla="*/ 39 w 95"/>
                <a:gd name="T77" fmla="*/ 24 h 93"/>
                <a:gd name="T78" fmla="*/ 41 w 95"/>
                <a:gd name="T79" fmla="*/ 29 h 93"/>
                <a:gd name="T80" fmla="*/ 43 w 95"/>
                <a:gd name="T81" fmla="*/ 28 h 93"/>
                <a:gd name="T82" fmla="*/ 44 w 95"/>
                <a:gd name="T83" fmla="*/ 25 h 93"/>
                <a:gd name="T84" fmla="*/ 49 w 95"/>
                <a:gd name="T85" fmla="*/ 24 h 93"/>
                <a:gd name="T86" fmla="*/ 48 w 95"/>
                <a:gd name="T87" fmla="*/ 14 h 93"/>
                <a:gd name="T88" fmla="*/ 51 w 95"/>
                <a:gd name="T89" fmla="*/ 14 h 93"/>
                <a:gd name="T90" fmla="*/ 51 w 95"/>
                <a:gd name="T91" fmla="*/ 7 h 93"/>
                <a:gd name="T92" fmla="*/ 54 w 95"/>
                <a:gd name="T93" fmla="*/ 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3">
                  <a:moveTo>
                    <a:pt x="54" y="6"/>
                  </a:moveTo>
                  <a:lnTo>
                    <a:pt x="59" y="0"/>
                  </a:lnTo>
                  <a:lnTo>
                    <a:pt x="61" y="4"/>
                  </a:lnTo>
                  <a:lnTo>
                    <a:pt x="64" y="3"/>
                  </a:lnTo>
                  <a:lnTo>
                    <a:pt x="65" y="7"/>
                  </a:lnTo>
                  <a:lnTo>
                    <a:pt x="74" y="11"/>
                  </a:lnTo>
                  <a:lnTo>
                    <a:pt x="83" y="22"/>
                  </a:lnTo>
                  <a:lnTo>
                    <a:pt x="85" y="21"/>
                  </a:lnTo>
                  <a:lnTo>
                    <a:pt x="85" y="21"/>
                  </a:lnTo>
                  <a:lnTo>
                    <a:pt x="91" y="25"/>
                  </a:lnTo>
                  <a:lnTo>
                    <a:pt x="94" y="30"/>
                  </a:lnTo>
                  <a:lnTo>
                    <a:pt x="95" y="42"/>
                  </a:lnTo>
                  <a:lnTo>
                    <a:pt x="82" y="44"/>
                  </a:lnTo>
                  <a:lnTo>
                    <a:pt x="77" y="41"/>
                  </a:lnTo>
                  <a:lnTo>
                    <a:pt x="75" y="52"/>
                  </a:lnTo>
                  <a:lnTo>
                    <a:pt x="61" y="61"/>
                  </a:lnTo>
                  <a:lnTo>
                    <a:pt x="66" y="75"/>
                  </a:lnTo>
                  <a:lnTo>
                    <a:pt x="64" y="74"/>
                  </a:lnTo>
                  <a:lnTo>
                    <a:pt x="60" y="78"/>
                  </a:lnTo>
                  <a:lnTo>
                    <a:pt x="57" y="76"/>
                  </a:lnTo>
                  <a:lnTo>
                    <a:pt x="49" y="77"/>
                  </a:lnTo>
                  <a:lnTo>
                    <a:pt x="46" y="84"/>
                  </a:lnTo>
                  <a:lnTo>
                    <a:pt x="37" y="86"/>
                  </a:lnTo>
                  <a:lnTo>
                    <a:pt x="36" y="92"/>
                  </a:lnTo>
                  <a:lnTo>
                    <a:pt x="36" y="92"/>
                  </a:lnTo>
                  <a:lnTo>
                    <a:pt x="21" y="90"/>
                  </a:lnTo>
                  <a:lnTo>
                    <a:pt x="0" y="93"/>
                  </a:lnTo>
                  <a:lnTo>
                    <a:pt x="0" y="93"/>
                  </a:lnTo>
                  <a:lnTo>
                    <a:pt x="0" y="49"/>
                  </a:lnTo>
                  <a:lnTo>
                    <a:pt x="5" y="47"/>
                  </a:lnTo>
                  <a:lnTo>
                    <a:pt x="6" y="41"/>
                  </a:lnTo>
                  <a:lnTo>
                    <a:pt x="6" y="41"/>
                  </a:lnTo>
                  <a:lnTo>
                    <a:pt x="6" y="35"/>
                  </a:lnTo>
                  <a:lnTo>
                    <a:pt x="12" y="38"/>
                  </a:lnTo>
                  <a:lnTo>
                    <a:pt x="23" y="29"/>
                  </a:lnTo>
                  <a:lnTo>
                    <a:pt x="23" y="17"/>
                  </a:lnTo>
                  <a:lnTo>
                    <a:pt x="28" y="22"/>
                  </a:lnTo>
                  <a:lnTo>
                    <a:pt x="35" y="22"/>
                  </a:lnTo>
                  <a:lnTo>
                    <a:pt x="39" y="24"/>
                  </a:lnTo>
                  <a:lnTo>
                    <a:pt x="41" y="29"/>
                  </a:lnTo>
                  <a:lnTo>
                    <a:pt x="43" y="28"/>
                  </a:lnTo>
                  <a:lnTo>
                    <a:pt x="44" y="25"/>
                  </a:lnTo>
                  <a:lnTo>
                    <a:pt x="49" y="24"/>
                  </a:lnTo>
                  <a:lnTo>
                    <a:pt x="48" y="14"/>
                  </a:lnTo>
                  <a:lnTo>
                    <a:pt x="51" y="14"/>
                  </a:lnTo>
                  <a:lnTo>
                    <a:pt x="51" y="7"/>
                  </a:lnTo>
                  <a:lnTo>
                    <a:pt x="54"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8" name="Freeform 22">
              <a:extLst>
                <a:ext uri="{FF2B5EF4-FFF2-40B4-BE49-F238E27FC236}">
                  <a16:creationId xmlns:a16="http://schemas.microsoft.com/office/drawing/2014/main" id="{F8360B86-EBED-4E59-9136-789FFB5382A1}"/>
                </a:ext>
              </a:extLst>
            </p:cNvPr>
            <p:cNvSpPr>
              <a:spLocks/>
            </p:cNvSpPr>
            <p:nvPr/>
          </p:nvSpPr>
          <p:spPr bwMode="auto">
            <a:xfrm>
              <a:off x="4602163" y="3775076"/>
              <a:ext cx="280988" cy="252413"/>
            </a:xfrm>
            <a:custGeom>
              <a:avLst/>
              <a:gdLst>
                <a:gd name="T0" fmla="*/ 50 w 177"/>
                <a:gd name="T1" fmla="*/ 9 h 159"/>
                <a:gd name="T2" fmla="*/ 53 w 177"/>
                <a:gd name="T3" fmla="*/ 0 h 159"/>
                <a:gd name="T4" fmla="*/ 59 w 177"/>
                <a:gd name="T5" fmla="*/ 8 h 159"/>
                <a:gd name="T6" fmla="*/ 68 w 177"/>
                <a:gd name="T7" fmla="*/ 11 h 159"/>
                <a:gd name="T8" fmla="*/ 74 w 177"/>
                <a:gd name="T9" fmla="*/ 12 h 159"/>
                <a:gd name="T10" fmla="*/ 82 w 177"/>
                <a:gd name="T11" fmla="*/ 5 h 159"/>
                <a:gd name="T12" fmla="*/ 94 w 177"/>
                <a:gd name="T13" fmla="*/ 7 h 159"/>
                <a:gd name="T14" fmla="*/ 94 w 177"/>
                <a:gd name="T15" fmla="*/ 7 h 159"/>
                <a:gd name="T16" fmla="*/ 94 w 177"/>
                <a:gd name="T17" fmla="*/ 7 h 159"/>
                <a:gd name="T18" fmla="*/ 101 w 177"/>
                <a:gd name="T19" fmla="*/ 10 h 159"/>
                <a:gd name="T20" fmla="*/ 113 w 177"/>
                <a:gd name="T21" fmla="*/ 10 h 159"/>
                <a:gd name="T22" fmla="*/ 127 w 177"/>
                <a:gd name="T23" fmla="*/ 7 h 159"/>
                <a:gd name="T24" fmla="*/ 137 w 177"/>
                <a:gd name="T25" fmla="*/ 11 h 159"/>
                <a:gd name="T26" fmla="*/ 153 w 177"/>
                <a:gd name="T27" fmla="*/ 4 h 159"/>
                <a:gd name="T28" fmla="*/ 156 w 177"/>
                <a:gd name="T29" fmla="*/ 4 h 159"/>
                <a:gd name="T30" fmla="*/ 167 w 177"/>
                <a:gd name="T31" fmla="*/ 3 h 159"/>
                <a:gd name="T32" fmla="*/ 176 w 177"/>
                <a:gd name="T33" fmla="*/ 3 h 159"/>
                <a:gd name="T34" fmla="*/ 177 w 177"/>
                <a:gd name="T35" fmla="*/ 8 h 159"/>
                <a:gd name="T36" fmla="*/ 173 w 177"/>
                <a:gd name="T37" fmla="*/ 30 h 159"/>
                <a:gd name="T38" fmla="*/ 152 w 177"/>
                <a:gd name="T39" fmla="*/ 44 h 159"/>
                <a:gd name="T40" fmla="*/ 142 w 177"/>
                <a:gd name="T41" fmla="*/ 66 h 159"/>
                <a:gd name="T42" fmla="*/ 120 w 177"/>
                <a:gd name="T43" fmla="*/ 81 h 159"/>
                <a:gd name="T44" fmla="*/ 118 w 177"/>
                <a:gd name="T45" fmla="*/ 94 h 159"/>
                <a:gd name="T46" fmla="*/ 117 w 177"/>
                <a:gd name="T47" fmla="*/ 98 h 159"/>
                <a:gd name="T48" fmla="*/ 110 w 177"/>
                <a:gd name="T49" fmla="*/ 105 h 159"/>
                <a:gd name="T50" fmla="*/ 95 w 177"/>
                <a:gd name="T51" fmla="*/ 105 h 159"/>
                <a:gd name="T52" fmla="*/ 79 w 177"/>
                <a:gd name="T53" fmla="*/ 106 h 159"/>
                <a:gd name="T54" fmla="*/ 83 w 177"/>
                <a:gd name="T55" fmla="*/ 117 h 159"/>
                <a:gd name="T56" fmla="*/ 81 w 177"/>
                <a:gd name="T57" fmla="*/ 149 h 159"/>
                <a:gd name="T58" fmla="*/ 78 w 177"/>
                <a:gd name="T59" fmla="*/ 146 h 159"/>
                <a:gd name="T60" fmla="*/ 71 w 177"/>
                <a:gd name="T61" fmla="*/ 149 h 159"/>
                <a:gd name="T62" fmla="*/ 56 w 177"/>
                <a:gd name="T63" fmla="*/ 156 h 159"/>
                <a:gd name="T64" fmla="*/ 48 w 177"/>
                <a:gd name="T65" fmla="*/ 149 h 159"/>
                <a:gd name="T66" fmla="*/ 41 w 177"/>
                <a:gd name="T67" fmla="*/ 155 h 159"/>
                <a:gd name="T68" fmla="*/ 29 w 177"/>
                <a:gd name="T69" fmla="*/ 152 h 159"/>
                <a:gd name="T70" fmla="*/ 21 w 177"/>
                <a:gd name="T71" fmla="*/ 143 h 159"/>
                <a:gd name="T72" fmla="*/ 19 w 177"/>
                <a:gd name="T73" fmla="*/ 131 h 159"/>
                <a:gd name="T74" fmla="*/ 12 w 177"/>
                <a:gd name="T75" fmla="*/ 119 h 159"/>
                <a:gd name="T76" fmla="*/ 5 w 177"/>
                <a:gd name="T77" fmla="*/ 112 h 159"/>
                <a:gd name="T78" fmla="*/ 6 w 177"/>
                <a:gd name="T79" fmla="*/ 107 h 159"/>
                <a:gd name="T80" fmla="*/ 8 w 177"/>
                <a:gd name="T81" fmla="*/ 101 h 159"/>
                <a:gd name="T82" fmla="*/ 13 w 177"/>
                <a:gd name="T83" fmla="*/ 98 h 159"/>
                <a:gd name="T84" fmla="*/ 16 w 177"/>
                <a:gd name="T85" fmla="*/ 95 h 159"/>
                <a:gd name="T86" fmla="*/ 13 w 177"/>
                <a:gd name="T87" fmla="*/ 76 h 159"/>
                <a:gd name="T88" fmla="*/ 14 w 177"/>
                <a:gd name="T89" fmla="*/ 71 h 159"/>
                <a:gd name="T90" fmla="*/ 11 w 177"/>
                <a:gd name="T91" fmla="*/ 63 h 159"/>
                <a:gd name="T92" fmla="*/ 7 w 177"/>
                <a:gd name="T93" fmla="*/ 52 h 159"/>
                <a:gd name="T94" fmla="*/ 15 w 177"/>
                <a:gd name="T95" fmla="*/ 44 h 159"/>
                <a:gd name="T96" fmla="*/ 15 w 177"/>
                <a:gd name="T97" fmla="*/ 29 h 159"/>
                <a:gd name="T98" fmla="*/ 31 w 177"/>
                <a:gd name="T99" fmla="*/ 20 h 159"/>
                <a:gd name="T100" fmla="*/ 41 w 177"/>
                <a:gd name="T101" fmla="*/ 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7" h="159">
                  <a:moveTo>
                    <a:pt x="41" y="7"/>
                  </a:moveTo>
                  <a:lnTo>
                    <a:pt x="50" y="9"/>
                  </a:lnTo>
                  <a:lnTo>
                    <a:pt x="50" y="4"/>
                  </a:lnTo>
                  <a:lnTo>
                    <a:pt x="53" y="0"/>
                  </a:lnTo>
                  <a:lnTo>
                    <a:pt x="58" y="4"/>
                  </a:lnTo>
                  <a:lnTo>
                    <a:pt x="59" y="8"/>
                  </a:lnTo>
                  <a:lnTo>
                    <a:pt x="67" y="8"/>
                  </a:lnTo>
                  <a:lnTo>
                    <a:pt x="68" y="11"/>
                  </a:lnTo>
                  <a:lnTo>
                    <a:pt x="70" y="10"/>
                  </a:lnTo>
                  <a:lnTo>
                    <a:pt x="74" y="12"/>
                  </a:lnTo>
                  <a:lnTo>
                    <a:pt x="82" y="10"/>
                  </a:lnTo>
                  <a:lnTo>
                    <a:pt x="82" y="5"/>
                  </a:lnTo>
                  <a:lnTo>
                    <a:pt x="86" y="8"/>
                  </a:lnTo>
                  <a:lnTo>
                    <a:pt x="94" y="7"/>
                  </a:lnTo>
                  <a:lnTo>
                    <a:pt x="94" y="7"/>
                  </a:lnTo>
                  <a:lnTo>
                    <a:pt x="94" y="7"/>
                  </a:lnTo>
                  <a:lnTo>
                    <a:pt x="94" y="7"/>
                  </a:lnTo>
                  <a:lnTo>
                    <a:pt x="94" y="7"/>
                  </a:lnTo>
                  <a:lnTo>
                    <a:pt x="94" y="7"/>
                  </a:lnTo>
                  <a:lnTo>
                    <a:pt x="101" y="10"/>
                  </a:lnTo>
                  <a:lnTo>
                    <a:pt x="102" y="9"/>
                  </a:lnTo>
                  <a:lnTo>
                    <a:pt x="113" y="10"/>
                  </a:lnTo>
                  <a:lnTo>
                    <a:pt x="123" y="4"/>
                  </a:lnTo>
                  <a:lnTo>
                    <a:pt x="127" y="7"/>
                  </a:lnTo>
                  <a:lnTo>
                    <a:pt x="131" y="5"/>
                  </a:lnTo>
                  <a:lnTo>
                    <a:pt x="137" y="11"/>
                  </a:lnTo>
                  <a:lnTo>
                    <a:pt x="149" y="8"/>
                  </a:lnTo>
                  <a:lnTo>
                    <a:pt x="153" y="4"/>
                  </a:lnTo>
                  <a:lnTo>
                    <a:pt x="154" y="6"/>
                  </a:lnTo>
                  <a:lnTo>
                    <a:pt x="156" y="4"/>
                  </a:lnTo>
                  <a:lnTo>
                    <a:pt x="166" y="7"/>
                  </a:lnTo>
                  <a:lnTo>
                    <a:pt x="167" y="3"/>
                  </a:lnTo>
                  <a:lnTo>
                    <a:pt x="171" y="5"/>
                  </a:lnTo>
                  <a:lnTo>
                    <a:pt x="176" y="3"/>
                  </a:lnTo>
                  <a:lnTo>
                    <a:pt x="176" y="3"/>
                  </a:lnTo>
                  <a:lnTo>
                    <a:pt x="177" y="8"/>
                  </a:lnTo>
                  <a:lnTo>
                    <a:pt x="171" y="19"/>
                  </a:lnTo>
                  <a:lnTo>
                    <a:pt x="173" y="30"/>
                  </a:lnTo>
                  <a:lnTo>
                    <a:pt x="165" y="32"/>
                  </a:lnTo>
                  <a:lnTo>
                    <a:pt x="152" y="44"/>
                  </a:lnTo>
                  <a:lnTo>
                    <a:pt x="149" y="57"/>
                  </a:lnTo>
                  <a:lnTo>
                    <a:pt x="142" y="66"/>
                  </a:lnTo>
                  <a:lnTo>
                    <a:pt x="143" y="70"/>
                  </a:lnTo>
                  <a:lnTo>
                    <a:pt x="120" y="81"/>
                  </a:lnTo>
                  <a:lnTo>
                    <a:pt x="113" y="88"/>
                  </a:lnTo>
                  <a:lnTo>
                    <a:pt x="118" y="94"/>
                  </a:lnTo>
                  <a:lnTo>
                    <a:pt x="125" y="97"/>
                  </a:lnTo>
                  <a:lnTo>
                    <a:pt x="117" y="98"/>
                  </a:lnTo>
                  <a:lnTo>
                    <a:pt x="115" y="102"/>
                  </a:lnTo>
                  <a:lnTo>
                    <a:pt x="110" y="105"/>
                  </a:lnTo>
                  <a:lnTo>
                    <a:pt x="102" y="103"/>
                  </a:lnTo>
                  <a:lnTo>
                    <a:pt x="95" y="105"/>
                  </a:lnTo>
                  <a:lnTo>
                    <a:pt x="83" y="102"/>
                  </a:lnTo>
                  <a:lnTo>
                    <a:pt x="79" y="106"/>
                  </a:lnTo>
                  <a:lnTo>
                    <a:pt x="78" y="109"/>
                  </a:lnTo>
                  <a:lnTo>
                    <a:pt x="83" y="117"/>
                  </a:lnTo>
                  <a:lnTo>
                    <a:pt x="80" y="141"/>
                  </a:lnTo>
                  <a:lnTo>
                    <a:pt x="81" y="149"/>
                  </a:lnTo>
                  <a:lnTo>
                    <a:pt x="81" y="149"/>
                  </a:lnTo>
                  <a:lnTo>
                    <a:pt x="78" y="146"/>
                  </a:lnTo>
                  <a:lnTo>
                    <a:pt x="74" y="151"/>
                  </a:lnTo>
                  <a:lnTo>
                    <a:pt x="71" y="149"/>
                  </a:lnTo>
                  <a:lnTo>
                    <a:pt x="70" y="156"/>
                  </a:lnTo>
                  <a:lnTo>
                    <a:pt x="56" y="156"/>
                  </a:lnTo>
                  <a:lnTo>
                    <a:pt x="54" y="149"/>
                  </a:lnTo>
                  <a:lnTo>
                    <a:pt x="48" y="149"/>
                  </a:lnTo>
                  <a:lnTo>
                    <a:pt x="44" y="143"/>
                  </a:lnTo>
                  <a:lnTo>
                    <a:pt x="41" y="155"/>
                  </a:lnTo>
                  <a:lnTo>
                    <a:pt x="28" y="159"/>
                  </a:lnTo>
                  <a:lnTo>
                    <a:pt x="29" y="152"/>
                  </a:lnTo>
                  <a:lnTo>
                    <a:pt x="25" y="151"/>
                  </a:lnTo>
                  <a:lnTo>
                    <a:pt x="21" y="143"/>
                  </a:lnTo>
                  <a:lnTo>
                    <a:pt x="21" y="143"/>
                  </a:lnTo>
                  <a:lnTo>
                    <a:pt x="19" y="131"/>
                  </a:lnTo>
                  <a:lnTo>
                    <a:pt x="13" y="125"/>
                  </a:lnTo>
                  <a:lnTo>
                    <a:pt x="12" y="119"/>
                  </a:lnTo>
                  <a:lnTo>
                    <a:pt x="9" y="119"/>
                  </a:lnTo>
                  <a:lnTo>
                    <a:pt x="5" y="112"/>
                  </a:lnTo>
                  <a:lnTo>
                    <a:pt x="0" y="109"/>
                  </a:lnTo>
                  <a:lnTo>
                    <a:pt x="6" y="107"/>
                  </a:lnTo>
                  <a:lnTo>
                    <a:pt x="8" y="101"/>
                  </a:lnTo>
                  <a:lnTo>
                    <a:pt x="8" y="101"/>
                  </a:lnTo>
                  <a:lnTo>
                    <a:pt x="9" y="98"/>
                  </a:lnTo>
                  <a:lnTo>
                    <a:pt x="13" y="98"/>
                  </a:lnTo>
                  <a:lnTo>
                    <a:pt x="14" y="95"/>
                  </a:lnTo>
                  <a:lnTo>
                    <a:pt x="16" y="95"/>
                  </a:lnTo>
                  <a:lnTo>
                    <a:pt x="13" y="90"/>
                  </a:lnTo>
                  <a:lnTo>
                    <a:pt x="13" y="76"/>
                  </a:lnTo>
                  <a:lnTo>
                    <a:pt x="10" y="73"/>
                  </a:lnTo>
                  <a:lnTo>
                    <a:pt x="14" y="71"/>
                  </a:lnTo>
                  <a:lnTo>
                    <a:pt x="14" y="65"/>
                  </a:lnTo>
                  <a:lnTo>
                    <a:pt x="11" y="63"/>
                  </a:lnTo>
                  <a:lnTo>
                    <a:pt x="11" y="57"/>
                  </a:lnTo>
                  <a:lnTo>
                    <a:pt x="7" y="52"/>
                  </a:lnTo>
                  <a:lnTo>
                    <a:pt x="9" y="43"/>
                  </a:lnTo>
                  <a:lnTo>
                    <a:pt x="15" y="44"/>
                  </a:lnTo>
                  <a:lnTo>
                    <a:pt x="12" y="31"/>
                  </a:lnTo>
                  <a:lnTo>
                    <a:pt x="15" y="29"/>
                  </a:lnTo>
                  <a:lnTo>
                    <a:pt x="30" y="26"/>
                  </a:lnTo>
                  <a:lnTo>
                    <a:pt x="31" y="20"/>
                  </a:lnTo>
                  <a:lnTo>
                    <a:pt x="39" y="15"/>
                  </a:lnTo>
                  <a:lnTo>
                    <a:pt x="41"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9" name="Freeform 23">
              <a:extLst>
                <a:ext uri="{FF2B5EF4-FFF2-40B4-BE49-F238E27FC236}">
                  <a16:creationId xmlns:a16="http://schemas.microsoft.com/office/drawing/2014/main" id="{884AFD94-1B86-4401-A534-2B07E5E6497B}"/>
                </a:ext>
              </a:extLst>
            </p:cNvPr>
            <p:cNvSpPr>
              <a:spLocks/>
            </p:cNvSpPr>
            <p:nvPr/>
          </p:nvSpPr>
          <p:spPr bwMode="auto">
            <a:xfrm>
              <a:off x="4427538" y="3346451"/>
              <a:ext cx="474663" cy="447675"/>
            </a:xfrm>
            <a:custGeom>
              <a:avLst/>
              <a:gdLst>
                <a:gd name="T0" fmla="*/ 42 w 299"/>
                <a:gd name="T1" fmla="*/ 73 h 282"/>
                <a:gd name="T2" fmla="*/ 67 w 299"/>
                <a:gd name="T3" fmla="*/ 72 h 282"/>
                <a:gd name="T4" fmla="*/ 95 w 299"/>
                <a:gd name="T5" fmla="*/ 72 h 282"/>
                <a:gd name="T6" fmla="*/ 122 w 299"/>
                <a:gd name="T7" fmla="*/ 60 h 282"/>
                <a:gd name="T8" fmla="*/ 139 w 299"/>
                <a:gd name="T9" fmla="*/ 56 h 282"/>
                <a:gd name="T10" fmla="*/ 154 w 299"/>
                <a:gd name="T11" fmla="*/ 26 h 282"/>
                <a:gd name="T12" fmla="*/ 156 w 299"/>
                <a:gd name="T13" fmla="*/ 17 h 282"/>
                <a:gd name="T14" fmla="*/ 166 w 299"/>
                <a:gd name="T15" fmla="*/ 11 h 282"/>
                <a:gd name="T16" fmla="*/ 174 w 299"/>
                <a:gd name="T17" fmla="*/ 9 h 282"/>
                <a:gd name="T18" fmla="*/ 184 w 299"/>
                <a:gd name="T19" fmla="*/ 0 h 282"/>
                <a:gd name="T20" fmla="*/ 193 w 299"/>
                <a:gd name="T21" fmla="*/ 6 h 282"/>
                <a:gd name="T22" fmla="*/ 201 w 299"/>
                <a:gd name="T23" fmla="*/ 18 h 282"/>
                <a:gd name="T24" fmla="*/ 223 w 299"/>
                <a:gd name="T25" fmla="*/ 17 h 282"/>
                <a:gd name="T26" fmla="*/ 240 w 299"/>
                <a:gd name="T27" fmla="*/ 15 h 282"/>
                <a:gd name="T28" fmla="*/ 246 w 299"/>
                <a:gd name="T29" fmla="*/ 17 h 282"/>
                <a:gd name="T30" fmla="*/ 261 w 299"/>
                <a:gd name="T31" fmla="*/ 27 h 282"/>
                <a:gd name="T32" fmla="*/ 264 w 299"/>
                <a:gd name="T33" fmla="*/ 47 h 282"/>
                <a:gd name="T34" fmla="*/ 275 w 299"/>
                <a:gd name="T35" fmla="*/ 50 h 282"/>
                <a:gd name="T36" fmla="*/ 285 w 299"/>
                <a:gd name="T37" fmla="*/ 51 h 282"/>
                <a:gd name="T38" fmla="*/ 294 w 299"/>
                <a:gd name="T39" fmla="*/ 55 h 282"/>
                <a:gd name="T40" fmla="*/ 292 w 299"/>
                <a:gd name="T41" fmla="*/ 64 h 282"/>
                <a:gd name="T42" fmla="*/ 290 w 299"/>
                <a:gd name="T43" fmla="*/ 68 h 282"/>
                <a:gd name="T44" fmla="*/ 295 w 299"/>
                <a:gd name="T45" fmla="*/ 74 h 282"/>
                <a:gd name="T46" fmla="*/ 292 w 299"/>
                <a:gd name="T47" fmla="*/ 87 h 282"/>
                <a:gd name="T48" fmla="*/ 293 w 299"/>
                <a:gd name="T49" fmla="*/ 100 h 282"/>
                <a:gd name="T50" fmla="*/ 267 w 299"/>
                <a:gd name="T51" fmla="*/ 111 h 282"/>
                <a:gd name="T52" fmla="*/ 257 w 299"/>
                <a:gd name="T53" fmla="*/ 130 h 282"/>
                <a:gd name="T54" fmla="*/ 247 w 299"/>
                <a:gd name="T55" fmla="*/ 146 h 282"/>
                <a:gd name="T56" fmla="*/ 223 w 299"/>
                <a:gd name="T57" fmla="*/ 144 h 282"/>
                <a:gd name="T58" fmla="*/ 224 w 299"/>
                <a:gd name="T59" fmla="*/ 159 h 282"/>
                <a:gd name="T60" fmla="*/ 208 w 299"/>
                <a:gd name="T61" fmla="*/ 163 h 282"/>
                <a:gd name="T62" fmla="*/ 213 w 299"/>
                <a:gd name="T63" fmla="*/ 180 h 282"/>
                <a:gd name="T64" fmla="*/ 210 w 299"/>
                <a:gd name="T65" fmla="*/ 200 h 282"/>
                <a:gd name="T66" fmla="*/ 233 w 299"/>
                <a:gd name="T67" fmla="*/ 219 h 282"/>
                <a:gd name="T68" fmla="*/ 225 w 299"/>
                <a:gd name="T69" fmla="*/ 239 h 282"/>
                <a:gd name="T70" fmla="*/ 246 w 299"/>
                <a:gd name="T71" fmla="*/ 252 h 282"/>
                <a:gd name="T72" fmla="*/ 211 w 299"/>
                <a:gd name="T73" fmla="*/ 269 h 282"/>
                <a:gd name="T74" fmla="*/ 204 w 299"/>
                <a:gd name="T75" fmla="*/ 277 h 282"/>
                <a:gd name="T76" fmla="*/ 192 w 299"/>
                <a:gd name="T77" fmla="*/ 280 h 282"/>
                <a:gd name="T78" fmla="*/ 178 w 299"/>
                <a:gd name="T79" fmla="*/ 281 h 282"/>
                <a:gd name="T80" fmla="*/ 168 w 299"/>
                <a:gd name="T81" fmla="*/ 274 h 282"/>
                <a:gd name="T82" fmla="*/ 160 w 299"/>
                <a:gd name="T83" fmla="*/ 279 h 282"/>
                <a:gd name="T84" fmla="*/ 128 w 299"/>
                <a:gd name="T85" fmla="*/ 264 h 282"/>
                <a:gd name="T86" fmla="*/ 133 w 299"/>
                <a:gd name="T87" fmla="*/ 254 h 282"/>
                <a:gd name="T88" fmla="*/ 124 w 299"/>
                <a:gd name="T89" fmla="*/ 252 h 282"/>
                <a:gd name="T90" fmla="*/ 107 w 299"/>
                <a:gd name="T91" fmla="*/ 243 h 282"/>
                <a:gd name="T92" fmla="*/ 98 w 299"/>
                <a:gd name="T93" fmla="*/ 242 h 282"/>
                <a:gd name="T94" fmla="*/ 71 w 299"/>
                <a:gd name="T95" fmla="*/ 233 h 282"/>
                <a:gd name="T96" fmla="*/ 57 w 299"/>
                <a:gd name="T97" fmla="*/ 231 h 282"/>
                <a:gd name="T98" fmla="*/ 43 w 299"/>
                <a:gd name="T99" fmla="*/ 232 h 282"/>
                <a:gd name="T100" fmla="*/ 39 w 299"/>
                <a:gd name="T101" fmla="*/ 238 h 282"/>
                <a:gd name="T102" fmla="*/ 20 w 299"/>
                <a:gd name="T103" fmla="*/ 219 h 282"/>
                <a:gd name="T104" fmla="*/ 10 w 299"/>
                <a:gd name="T105" fmla="*/ 222 h 282"/>
                <a:gd name="T106" fmla="*/ 5 w 299"/>
                <a:gd name="T107" fmla="*/ 205 h 282"/>
                <a:gd name="T108" fmla="*/ 8 w 299"/>
                <a:gd name="T109" fmla="*/ 180 h 282"/>
                <a:gd name="T110" fmla="*/ 19 w 299"/>
                <a:gd name="T111" fmla="*/ 179 h 282"/>
                <a:gd name="T112" fmla="*/ 25 w 299"/>
                <a:gd name="T113" fmla="*/ 171 h 282"/>
                <a:gd name="T114" fmla="*/ 38 w 299"/>
                <a:gd name="T115" fmla="*/ 128 h 282"/>
                <a:gd name="T116" fmla="*/ 28 w 299"/>
                <a:gd name="T117" fmla="*/ 94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 h="282">
                  <a:moveTo>
                    <a:pt x="33" y="80"/>
                  </a:moveTo>
                  <a:lnTo>
                    <a:pt x="38" y="83"/>
                  </a:lnTo>
                  <a:lnTo>
                    <a:pt x="42" y="73"/>
                  </a:lnTo>
                  <a:lnTo>
                    <a:pt x="50" y="76"/>
                  </a:lnTo>
                  <a:lnTo>
                    <a:pt x="54" y="73"/>
                  </a:lnTo>
                  <a:lnTo>
                    <a:pt x="67" y="72"/>
                  </a:lnTo>
                  <a:lnTo>
                    <a:pt x="71" y="75"/>
                  </a:lnTo>
                  <a:lnTo>
                    <a:pt x="77" y="68"/>
                  </a:lnTo>
                  <a:lnTo>
                    <a:pt x="95" y="72"/>
                  </a:lnTo>
                  <a:lnTo>
                    <a:pt x="101" y="64"/>
                  </a:lnTo>
                  <a:lnTo>
                    <a:pt x="113" y="71"/>
                  </a:lnTo>
                  <a:lnTo>
                    <a:pt x="122" y="60"/>
                  </a:lnTo>
                  <a:lnTo>
                    <a:pt x="132" y="58"/>
                  </a:lnTo>
                  <a:lnTo>
                    <a:pt x="135" y="59"/>
                  </a:lnTo>
                  <a:lnTo>
                    <a:pt x="139" y="56"/>
                  </a:lnTo>
                  <a:lnTo>
                    <a:pt x="139" y="44"/>
                  </a:lnTo>
                  <a:lnTo>
                    <a:pt x="145" y="31"/>
                  </a:lnTo>
                  <a:lnTo>
                    <a:pt x="154" y="26"/>
                  </a:lnTo>
                  <a:lnTo>
                    <a:pt x="154" y="23"/>
                  </a:lnTo>
                  <a:lnTo>
                    <a:pt x="157" y="20"/>
                  </a:lnTo>
                  <a:lnTo>
                    <a:pt x="156" y="17"/>
                  </a:lnTo>
                  <a:lnTo>
                    <a:pt x="160" y="13"/>
                  </a:lnTo>
                  <a:lnTo>
                    <a:pt x="158" y="11"/>
                  </a:lnTo>
                  <a:lnTo>
                    <a:pt x="166" y="11"/>
                  </a:lnTo>
                  <a:lnTo>
                    <a:pt x="166" y="8"/>
                  </a:lnTo>
                  <a:lnTo>
                    <a:pt x="171" y="10"/>
                  </a:lnTo>
                  <a:lnTo>
                    <a:pt x="174" y="9"/>
                  </a:lnTo>
                  <a:lnTo>
                    <a:pt x="175" y="4"/>
                  </a:lnTo>
                  <a:lnTo>
                    <a:pt x="181" y="3"/>
                  </a:lnTo>
                  <a:lnTo>
                    <a:pt x="184" y="0"/>
                  </a:lnTo>
                  <a:lnTo>
                    <a:pt x="187" y="0"/>
                  </a:lnTo>
                  <a:lnTo>
                    <a:pt x="187" y="0"/>
                  </a:lnTo>
                  <a:lnTo>
                    <a:pt x="193" y="6"/>
                  </a:lnTo>
                  <a:lnTo>
                    <a:pt x="192" y="13"/>
                  </a:lnTo>
                  <a:lnTo>
                    <a:pt x="195" y="12"/>
                  </a:lnTo>
                  <a:lnTo>
                    <a:pt x="201" y="18"/>
                  </a:lnTo>
                  <a:lnTo>
                    <a:pt x="207" y="15"/>
                  </a:lnTo>
                  <a:lnTo>
                    <a:pt x="217" y="13"/>
                  </a:lnTo>
                  <a:lnTo>
                    <a:pt x="223" y="17"/>
                  </a:lnTo>
                  <a:lnTo>
                    <a:pt x="231" y="16"/>
                  </a:lnTo>
                  <a:lnTo>
                    <a:pt x="233" y="13"/>
                  </a:lnTo>
                  <a:lnTo>
                    <a:pt x="240" y="15"/>
                  </a:lnTo>
                  <a:lnTo>
                    <a:pt x="245" y="13"/>
                  </a:lnTo>
                  <a:lnTo>
                    <a:pt x="247" y="14"/>
                  </a:lnTo>
                  <a:lnTo>
                    <a:pt x="246" y="17"/>
                  </a:lnTo>
                  <a:lnTo>
                    <a:pt x="251" y="24"/>
                  </a:lnTo>
                  <a:lnTo>
                    <a:pt x="256" y="23"/>
                  </a:lnTo>
                  <a:lnTo>
                    <a:pt x="261" y="27"/>
                  </a:lnTo>
                  <a:lnTo>
                    <a:pt x="261" y="27"/>
                  </a:lnTo>
                  <a:lnTo>
                    <a:pt x="260" y="31"/>
                  </a:lnTo>
                  <a:lnTo>
                    <a:pt x="264" y="47"/>
                  </a:lnTo>
                  <a:lnTo>
                    <a:pt x="269" y="51"/>
                  </a:lnTo>
                  <a:lnTo>
                    <a:pt x="270" y="49"/>
                  </a:lnTo>
                  <a:lnTo>
                    <a:pt x="275" y="50"/>
                  </a:lnTo>
                  <a:lnTo>
                    <a:pt x="280" y="48"/>
                  </a:lnTo>
                  <a:lnTo>
                    <a:pt x="286" y="50"/>
                  </a:lnTo>
                  <a:lnTo>
                    <a:pt x="285" y="51"/>
                  </a:lnTo>
                  <a:lnTo>
                    <a:pt x="288" y="53"/>
                  </a:lnTo>
                  <a:lnTo>
                    <a:pt x="287" y="56"/>
                  </a:lnTo>
                  <a:lnTo>
                    <a:pt x="294" y="55"/>
                  </a:lnTo>
                  <a:lnTo>
                    <a:pt x="299" y="64"/>
                  </a:lnTo>
                  <a:lnTo>
                    <a:pt x="296" y="66"/>
                  </a:lnTo>
                  <a:lnTo>
                    <a:pt x="292" y="64"/>
                  </a:lnTo>
                  <a:lnTo>
                    <a:pt x="291" y="68"/>
                  </a:lnTo>
                  <a:lnTo>
                    <a:pt x="291" y="68"/>
                  </a:lnTo>
                  <a:lnTo>
                    <a:pt x="290" y="68"/>
                  </a:lnTo>
                  <a:lnTo>
                    <a:pt x="290" y="68"/>
                  </a:lnTo>
                  <a:lnTo>
                    <a:pt x="290" y="72"/>
                  </a:lnTo>
                  <a:lnTo>
                    <a:pt x="295" y="74"/>
                  </a:lnTo>
                  <a:lnTo>
                    <a:pt x="296" y="77"/>
                  </a:lnTo>
                  <a:lnTo>
                    <a:pt x="289" y="83"/>
                  </a:lnTo>
                  <a:lnTo>
                    <a:pt x="292" y="87"/>
                  </a:lnTo>
                  <a:lnTo>
                    <a:pt x="290" y="90"/>
                  </a:lnTo>
                  <a:lnTo>
                    <a:pt x="291" y="98"/>
                  </a:lnTo>
                  <a:lnTo>
                    <a:pt x="293" y="100"/>
                  </a:lnTo>
                  <a:lnTo>
                    <a:pt x="292" y="103"/>
                  </a:lnTo>
                  <a:lnTo>
                    <a:pt x="280" y="103"/>
                  </a:lnTo>
                  <a:lnTo>
                    <a:pt x="267" y="111"/>
                  </a:lnTo>
                  <a:lnTo>
                    <a:pt x="258" y="122"/>
                  </a:lnTo>
                  <a:lnTo>
                    <a:pt x="261" y="128"/>
                  </a:lnTo>
                  <a:lnTo>
                    <a:pt x="257" y="130"/>
                  </a:lnTo>
                  <a:lnTo>
                    <a:pt x="256" y="136"/>
                  </a:lnTo>
                  <a:lnTo>
                    <a:pt x="250" y="138"/>
                  </a:lnTo>
                  <a:lnTo>
                    <a:pt x="247" y="146"/>
                  </a:lnTo>
                  <a:lnTo>
                    <a:pt x="232" y="146"/>
                  </a:lnTo>
                  <a:lnTo>
                    <a:pt x="227" y="142"/>
                  </a:lnTo>
                  <a:lnTo>
                    <a:pt x="223" y="144"/>
                  </a:lnTo>
                  <a:lnTo>
                    <a:pt x="226" y="147"/>
                  </a:lnTo>
                  <a:lnTo>
                    <a:pt x="222" y="152"/>
                  </a:lnTo>
                  <a:lnTo>
                    <a:pt x="224" y="159"/>
                  </a:lnTo>
                  <a:lnTo>
                    <a:pt x="220" y="167"/>
                  </a:lnTo>
                  <a:lnTo>
                    <a:pt x="215" y="168"/>
                  </a:lnTo>
                  <a:lnTo>
                    <a:pt x="208" y="163"/>
                  </a:lnTo>
                  <a:lnTo>
                    <a:pt x="207" y="165"/>
                  </a:lnTo>
                  <a:lnTo>
                    <a:pt x="206" y="172"/>
                  </a:lnTo>
                  <a:lnTo>
                    <a:pt x="213" y="180"/>
                  </a:lnTo>
                  <a:lnTo>
                    <a:pt x="208" y="185"/>
                  </a:lnTo>
                  <a:lnTo>
                    <a:pt x="211" y="194"/>
                  </a:lnTo>
                  <a:lnTo>
                    <a:pt x="210" y="200"/>
                  </a:lnTo>
                  <a:lnTo>
                    <a:pt x="214" y="208"/>
                  </a:lnTo>
                  <a:lnTo>
                    <a:pt x="212" y="216"/>
                  </a:lnTo>
                  <a:lnTo>
                    <a:pt x="233" y="219"/>
                  </a:lnTo>
                  <a:lnTo>
                    <a:pt x="231" y="227"/>
                  </a:lnTo>
                  <a:lnTo>
                    <a:pt x="226" y="231"/>
                  </a:lnTo>
                  <a:lnTo>
                    <a:pt x="225" y="239"/>
                  </a:lnTo>
                  <a:lnTo>
                    <a:pt x="232" y="248"/>
                  </a:lnTo>
                  <a:lnTo>
                    <a:pt x="238" y="248"/>
                  </a:lnTo>
                  <a:lnTo>
                    <a:pt x="246" y="252"/>
                  </a:lnTo>
                  <a:lnTo>
                    <a:pt x="221" y="269"/>
                  </a:lnTo>
                  <a:lnTo>
                    <a:pt x="215" y="271"/>
                  </a:lnTo>
                  <a:lnTo>
                    <a:pt x="211" y="269"/>
                  </a:lnTo>
                  <a:lnTo>
                    <a:pt x="207" y="270"/>
                  </a:lnTo>
                  <a:lnTo>
                    <a:pt x="204" y="277"/>
                  </a:lnTo>
                  <a:lnTo>
                    <a:pt x="204" y="277"/>
                  </a:lnTo>
                  <a:lnTo>
                    <a:pt x="196" y="278"/>
                  </a:lnTo>
                  <a:lnTo>
                    <a:pt x="192" y="275"/>
                  </a:lnTo>
                  <a:lnTo>
                    <a:pt x="192" y="280"/>
                  </a:lnTo>
                  <a:lnTo>
                    <a:pt x="184" y="282"/>
                  </a:lnTo>
                  <a:lnTo>
                    <a:pt x="180" y="280"/>
                  </a:lnTo>
                  <a:lnTo>
                    <a:pt x="178" y="281"/>
                  </a:lnTo>
                  <a:lnTo>
                    <a:pt x="177" y="278"/>
                  </a:lnTo>
                  <a:lnTo>
                    <a:pt x="169" y="278"/>
                  </a:lnTo>
                  <a:lnTo>
                    <a:pt x="168" y="274"/>
                  </a:lnTo>
                  <a:lnTo>
                    <a:pt x="163" y="270"/>
                  </a:lnTo>
                  <a:lnTo>
                    <a:pt x="160" y="274"/>
                  </a:lnTo>
                  <a:lnTo>
                    <a:pt x="160" y="279"/>
                  </a:lnTo>
                  <a:lnTo>
                    <a:pt x="151" y="277"/>
                  </a:lnTo>
                  <a:lnTo>
                    <a:pt x="151" y="277"/>
                  </a:lnTo>
                  <a:lnTo>
                    <a:pt x="128" y="264"/>
                  </a:lnTo>
                  <a:lnTo>
                    <a:pt x="131" y="262"/>
                  </a:lnTo>
                  <a:lnTo>
                    <a:pt x="125" y="260"/>
                  </a:lnTo>
                  <a:lnTo>
                    <a:pt x="133" y="254"/>
                  </a:lnTo>
                  <a:lnTo>
                    <a:pt x="132" y="250"/>
                  </a:lnTo>
                  <a:lnTo>
                    <a:pt x="126" y="249"/>
                  </a:lnTo>
                  <a:lnTo>
                    <a:pt x="124" y="252"/>
                  </a:lnTo>
                  <a:lnTo>
                    <a:pt x="120" y="247"/>
                  </a:lnTo>
                  <a:lnTo>
                    <a:pt x="115" y="249"/>
                  </a:lnTo>
                  <a:lnTo>
                    <a:pt x="107" y="243"/>
                  </a:lnTo>
                  <a:lnTo>
                    <a:pt x="107" y="241"/>
                  </a:lnTo>
                  <a:lnTo>
                    <a:pt x="102" y="244"/>
                  </a:lnTo>
                  <a:lnTo>
                    <a:pt x="98" y="242"/>
                  </a:lnTo>
                  <a:lnTo>
                    <a:pt x="92" y="244"/>
                  </a:lnTo>
                  <a:lnTo>
                    <a:pt x="91" y="251"/>
                  </a:lnTo>
                  <a:lnTo>
                    <a:pt x="71" y="233"/>
                  </a:lnTo>
                  <a:lnTo>
                    <a:pt x="71" y="230"/>
                  </a:lnTo>
                  <a:lnTo>
                    <a:pt x="66" y="229"/>
                  </a:lnTo>
                  <a:lnTo>
                    <a:pt x="57" y="231"/>
                  </a:lnTo>
                  <a:lnTo>
                    <a:pt x="49" y="225"/>
                  </a:lnTo>
                  <a:lnTo>
                    <a:pt x="42" y="228"/>
                  </a:lnTo>
                  <a:lnTo>
                    <a:pt x="43" y="232"/>
                  </a:lnTo>
                  <a:lnTo>
                    <a:pt x="41" y="237"/>
                  </a:lnTo>
                  <a:lnTo>
                    <a:pt x="41" y="237"/>
                  </a:lnTo>
                  <a:lnTo>
                    <a:pt x="39" y="238"/>
                  </a:lnTo>
                  <a:lnTo>
                    <a:pt x="30" y="227"/>
                  </a:lnTo>
                  <a:lnTo>
                    <a:pt x="21" y="223"/>
                  </a:lnTo>
                  <a:lnTo>
                    <a:pt x="20" y="219"/>
                  </a:lnTo>
                  <a:lnTo>
                    <a:pt x="17" y="220"/>
                  </a:lnTo>
                  <a:lnTo>
                    <a:pt x="15" y="216"/>
                  </a:lnTo>
                  <a:lnTo>
                    <a:pt x="10" y="222"/>
                  </a:lnTo>
                  <a:lnTo>
                    <a:pt x="10" y="222"/>
                  </a:lnTo>
                  <a:lnTo>
                    <a:pt x="0" y="212"/>
                  </a:lnTo>
                  <a:lnTo>
                    <a:pt x="5" y="205"/>
                  </a:lnTo>
                  <a:lnTo>
                    <a:pt x="1" y="178"/>
                  </a:lnTo>
                  <a:lnTo>
                    <a:pt x="5" y="176"/>
                  </a:lnTo>
                  <a:lnTo>
                    <a:pt x="8" y="180"/>
                  </a:lnTo>
                  <a:lnTo>
                    <a:pt x="16" y="181"/>
                  </a:lnTo>
                  <a:lnTo>
                    <a:pt x="16" y="178"/>
                  </a:lnTo>
                  <a:lnTo>
                    <a:pt x="19" y="179"/>
                  </a:lnTo>
                  <a:lnTo>
                    <a:pt x="20" y="176"/>
                  </a:lnTo>
                  <a:lnTo>
                    <a:pt x="25" y="175"/>
                  </a:lnTo>
                  <a:lnTo>
                    <a:pt x="25" y="171"/>
                  </a:lnTo>
                  <a:lnTo>
                    <a:pt x="44" y="158"/>
                  </a:lnTo>
                  <a:lnTo>
                    <a:pt x="38" y="128"/>
                  </a:lnTo>
                  <a:lnTo>
                    <a:pt x="38" y="128"/>
                  </a:lnTo>
                  <a:lnTo>
                    <a:pt x="35" y="110"/>
                  </a:lnTo>
                  <a:lnTo>
                    <a:pt x="30" y="103"/>
                  </a:lnTo>
                  <a:lnTo>
                    <a:pt x="28" y="94"/>
                  </a:lnTo>
                  <a:lnTo>
                    <a:pt x="34" y="95"/>
                  </a:lnTo>
                  <a:lnTo>
                    <a:pt x="33" y="8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0" name="Freeform 24">
              <a:extLst>
                <a:ext uri="{FF2B5EF4-FFF2-40B4-BE49-F238E27FC236}">
                  <a16:creationId xmlns:a16="http://schemas.microsoft.com/office/drawing/2014/main" id="{A3AD3C11-35C1-4E5B-BD91-769D69C6ED3B}"/>
                </a:ext>
              </a:extLst>
            </p:cNvPr>
            <p:cNvSpPr>
              <a:spLocks/>
            </p:cNvSpPr>
            <p:nvPr/>
          </p:nvSpPr>
          <p:spPr bwMode="auto">
            <a:xfrm>
              <a:off x="4751388" y="3349626"/>
              <a:ext cx="277813" cy="442913"/>
            </a:xfrm>
            <a:custGeom>
              <a:avLst/>
              <a:gdLst>
                <a:gd name="T0" fmla="*/ 94 w 175"/>
                <a:gd name="T1" fmla="*/ 11 h 279"/>
                <a:gd name="T2" fmla="*/ 98 w 175"/>
                <a:gd name="T3" fmla="*/ 33 h 279"/>
                <a:gd name="T4" fmla="*/ 108 w 175"/>
                <a:gd name="T5" fmla="*/ 44 h 279"/>
                <a:gd name="T6" fmla="*/ 111 w 175"/>
                <a:gd name="T7" fmla="*/ 53 h 279"/>
                <a:gd name="T8" fmla="*/ 115 w 175"/>
                <a:gd name="T9" fmla="*/ 65 h 279"/>
                <a:gd name="T10" fmla="*/ 124 w 175"/>
                <a:gd name="T11" fmla="*/ 73 h 279"/>
                <a:gd name="T12" fmla="*/ 130 w 175"/>
                <a:gd name="T13" fmla="*/ 81 h 279"/>
                <a:gd name="T14" fmla="*/ 139 w 175"/>
                <a:gd name="T15" fmla="*/ 80 h 279"/>
                <a:gd name="T16" fmla="*/ 155 w 175"/>
                <a:gd name="T17" fmla="*/ 79 h 279"/>
                <a:gd name="T18" fmla="*/ 158 w 175"/>
                <a:gd name="T19" fmla="*/ 82 h 279"/>
                <a:gd name="T20" fmla="*/ 170 w 175"/>
                <a:gd name="T21" fmla="*/ 77 h 279"/>
                <a:gd name="T22" fmla="*/ 175 w 175"/>
                <a:gd name="T23" fmla="*/ 85 h 279"/>
                <a:gd name="T24" fmla="*/ 168 w 175"/>
                <a:gd name="T25" fmla="*/ 91 h 279"/>
                <a:gd name="T26" fmla="*/ 161 w 175"/>
                <a:gd name="T27" fmla="*/ 99 h 279"/>
                <a:gd name="T28" fmla="*/ 164 w 175"/>
                <a:gd name="T29" fmla="*/ 115 h 279"/>
                <a:gd name="T30" fmla="*/ 162 w 175"/>
                <a:gd name="T31" fmla="*/ 122 h 279"/>
                <a:gd name="T32" fmla="*/ 159 w 175"/>
                <a:gd name="T33" fmla="*/ 133 h 279"/>
                <a:gd name="T34" fmla="*/ 162 w 175"/>
                <a:gd name="T35" fmla="*/ 145 h 279"/>
                <a:gd name="T36" fmla="*/ 156 w 175"/>
                <a:gd name="T37" fmla="*/ 151 h 279"/>
                <a:gd name="T38" fmla="*/ 140 w 175"/>
                <a:gd name="T39" fmla="*/ 169 h 279"/>
                <a:gd name="T40" fmla="*/ 135 w 175"/>
                <a:gd name="T41" fmla="*/ 189 h 279"/>
                <a:gd name="T42" fmla="*/ 127 w 175"/>
                <a:gd name="T43" fmla="*/ 202 h 279"/>
                <a:gd name="T44" fmla="*/ 133 w 175"/>
                <a:gd name="T45" fmla="*/ 226 h 279"/>
                <a:gd name="T46" fmla="*/ 128 w 175"/>
                <a:gd name="T47" fmla="*/ 237 h 279"/>
                <a:gd name="T48" fmla="*/ 120 w 175"/>
                <a:gd name="T49" fmla="*/ 244 h 279"/>
                <a:gd name="T50" fmla="*/ 113 w 175"/>
                <a:gd name="T51" fmla="*/ 250 h 279"/>
                <a:gd name="T52" fmla="*/ 86 w 175"/>
                <a:gd name="T53" fmla="*/ 266 h 279"/>
                <a:gd name="T54" fmla="*/ 77 w 175"/>
                <a:gd name="T55" fmla="*/ 273 h 279"/>
                <a:gd name="T56" fmla="*/ 62 w 175"/>
                <a:gd name="T57" fmla="*/ 272 h 279"/>
                <a:gd name="T58" fmla="*/ 55 w 175"/>
                <a:gd name="T59" fmla="*/ 276 h 279"/>
                <a:gd name="T60" fmla="*/ 33 w 175"/>
                <a:gd name="T61" fmla="*/ 275 h 279"/>
                <a:gd name="T62" fmla="*/ 8 w 175"/>
                <a:gd name="T63" fmla="*/ 277 h 279"/>
                <a:gd name="T64" fmla="*/ 0 w 175"/>
                <a:gd name="T65" fmla="*/ 275 h 279"/>
                <a:gd name="T66" fmla="*/ 11 w 175"/>
                <a:gd name="T67" fmla="*/ 269 h 279"/>
                <a:gd name="T68" fmla="*/ 34 w 175"/>
                <a:gd name="T69" fmla="*/ 246 h 279"/>
                <a:gd name="T70" fmla="*/ 22 w 175"/>
                <a:gd name="T71" fmla="*/ 229 h 279"/>
                <a:gd name="T72" fmla="*/ 8 w 175"/>
                <a:gd name="T73" fmla="*/ 214 h 279"/>
                <a:gd name="T74" fmla="*/ 7 w 175"/>
                <a:gd name="T75" fmla="*/ 192 h 279"/>
                <a:gd name="T76" fmla="*/ 2 w 175"/>
                <a:gd name="T77" fmla="*/ 170 h 279"/>
                <a:gd name="T78" fmla="*/ 11 w 175"/>
                <a:gd name="T79" fmla="*/ 166 h 279"/>
                <a:gd name="T80" fmla="*/ 18 w 175"/>
                <a:gd name="T81" fmla="*/ 150 h 279"/>
                <a:gd name="T82" fmla="*/ 23 w 175"/>
                <a:gd name="T83" fmla="*/ 140 h 279"/>
                <a:gd name="T84" fmla="*/ 46 w 175"/>
                <a:gd name="T85" fmla="*/ 136 h 279"/>
                <a:gd name="T86" fmla="*/ 57 w 175"/>
                <a:gd name="T87" fmla="*/ 126 h 279"/>
                <a:gd name="T88" fmla="*/ 76 w 175"/>
                <a:gd name="T89" fmla="*/ 101 h 279"/>
                <a:gd name="T90" fmla="*/ 87 w 175"/>
                <a:gd name="T91" fmla="*/ 96 h 279"/>
                <a:gd name="T92" fmla="*/ 85 w 175"/>
                <a:gd name="T93" fmla="*/ 81 h 279"/>
                <a:gd name="T94" fmla="*/ 86 w 175"/>
                <a:gd name="T95" fmla="*/ 70 h 279"/>
                <a:gd name="T96" fmla="*/ 87 w 175"/>
                <a:gd name="T97" fmla="*/ 66 h 279"/>
                <a:gd name="T98" fmla="*/ 92 w 175"/>
                <a:gd name="T99" fmla="*/ 64 h 279"/>
                <a:gd name="T100" fmla="*/ 83 w 175"/>
                <a:gd name="T101" fmla="*/ 54 h 279"/>
                <a:gd name="T102" fmla="*/ 82 w 175"/>
                <a:gd name="T103" fmla="*/ 48 h 279"/>
                <a:gd name="T104" fmla="*/ 66 w 175"/>
                <a:gd name="T105" fmla="*/ 47 h 279"/>
                <a:gd name="T106" fmla="*/ 56 w 175"/>
                <a:gd name="T107" fmla="*/ 29 h 279"/>
                <a:gd name="T108" fmla="*/ 63 w 175"/>
                <a:gd name="T109" fmla="*/ 27 h 279"/>
                <a:gd name="T110" fmla="*/ 73 w 175"/>
                <a:gd name="T111" fmla="*/ 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279">
                  <a:moveTo>
                    <a:pt x="82" y="0"/>
                  </a:moveTo>
                  <a:lnTo>
                    <a:pt x="84" y="5"/>
                  </a:lnTo>
                  <a:lnTo>
                    <a:pt x="94" y="11"/>
                  </a:lnTo>
                  <a:lnTo>
                    <a:pt x="94" y="18"/>
                  </a:lnTo>
                  <a:lnTo>
                    <a:pt x="89" y="23"/>
                  </a:lnTo>
                  <a:lnTo>
                    <a:pt x="98" y="33"/>
                  </a:lnTo>
                  <a:lnTo>
                    <a:pt x="102" y="34"/>
                  </a:lnTo>
                  <a:lnTo>
                    <a:pt x="101" y="39"/>
                  </a:lnTo>
                  <a:lnTo>
                    <a:pt x="108" y="44"/>
                  </a:lnTo>
                  <a:lnTo>
                    <a:pt x="105" y="50"/>
                  </a:lnTo>
                  <a:lnTo>
                    <a:pt x="111" y="53"/>
                  </a:lnTo>
                  <a:lnTo>
                    <a:pt x="111" y="53"/>
                  </a:lnTo>
                  <a:lnTo>
                    <a:pt x="108" y="64"/>
                  </a:lnTo>
                  <a:lnTo>
                    <a:pt x="111" y="66"/>
                  </a:lnTo>
                  <a:lnTo>
                    <a:pt x="115" y="65"/>
                  </a:lnTo>
                  <a:lnTo>
                    <a:pt x="119" y="73"/>
                  </a:lnTo>
                  <a:lnTo>
                    <a:pt x="118" y="75"/>
                  </a:lnTo>
                  <a:lnTo>
                    <a:pt x="124" y="73"/>
                  </a:lnTo>
                  <a:lnTo>
                    <a:pt x="124" y="77"/>
                  </a:lnTo>
                  <a:lnTo>
                    <a:pt x="127" y="76"/>
                  </a:lnTo>
                  <a:lnTo>
                    <a:pt x="130" y="81"/>
                  </a:lnTo>
                  <a:lnTo>
                    <a:pt x="134" y="80"/>
                  </a:lnTo>
                  <a:lnTo>
                    <a:pt x="133" y="82"/>
                  </a:lnTo>
                  <a:lnTo>
                    <a:pt x="139" y="80"/>
                  </a:lnTo>
                  <a:lnTo>
                    <a:pt x="140" y="84"/>
                  </a:lnTo>
                  <a:lnTo>
                    <a:pt x="150" y="75"/>
                  </a:lnTo>
                  <a:lnTo>
                    <a:pt x="155" y="79"/>
                  </a:lnTo>
                  <a:lnTo>
                    <a:pt x="157" y="78"/>
                  </a:lnTo>
                  <a:lnTo>
                    <a:pt x="156" y="80"/>
                  </a:lnTo>
                  <a:lnTo>
                    <a:pt x="158" y="82"/>
                  </a:lnTo>
                  <a:lnTo>
                    <a:pt x="163" y="82"/>
                  </a:lnTo>
                  <a:lnTo>
                    <a:pt x="166" y="76"/>
                  </a:lnTo>
                  <a:lnTo>
                    <a:pt x="170" y="77"/>
                  </a:lnTo>
                  <a:lnTo>
                    <a:pt x="172" y="82"/>
                  </a:lnTo>
                  <a:lnTo>
                    <a:pt x="175" y="81"/>
                  </a:lnTo>
                  <a:lnTo>
                    <a:pt x="175" y="85"/>
                  </a:lnTo>
                  <a:lnTo>
                    <a:pt x="171" y="84"/>
                  </a:lnTo>
                  <a:lnTo>
                    <a:pt x="168" y="87"/>
                  </a:lnTo>
                  <a:lnTo>
                    <a:pt x="168" y="91"/>
                  </a:lnTo>
                  <a:lnTo>
                    <a:pt x="165" y="90"/>
                  </a:lnTo>
                  <a:lnTo>
                    <a:pt x="164" y="98"/>
                  </a:lnTo>
                  <a:lnTo>
                    <a:pt x="161" y="99"/>
                  </a:lnTo>
                  <a:lnTo>
                    <a:pt x="162" y="115"/>
                  </a:lnTo>
                  <a:lnTo>
                    <a:pt x="162" y="115"/>
                  </a:lnTo>
                  <a:lnTo>
                    <a:pt x="164" y="115"/>
                  </a:lnTo>
                  <a:lnTo>
                    <a:pt x="164" y="116"/>
                  </a:lnTo>
                  <a:lnTo>
                    <a:pt x="164" y="116"/>
                  </a:lnTo>
                  <a:lnTo>
                    <a:pt x="162" y="122"/>
                  </a:lnTo>
                  <a:lnTo>
                    <a:pt x="166" y="126"/>
                  </a:lnTo>
                  <a:lnTo>
                    <a:pt x="161" y="128"/>
                  </a:lnTo>
                  <a:lnTo>
                    <a:pt x="159" y="133"/>
                  </a:lnTo>
                  <a:lnTo>
                    <a:pt x="163" y="137"/>
                  </a:lnTo>
                  <a:lnTo>
                    <a:pt x="161" y="140"/>
                  </a:lnTo>
                  <a:lnTo>
                    <a:pt x="162" y="145"/>
                  </a:lnTo>
                  <a:lnTo>
                    <a:pt x="158" y="147"/>
                  </a:lnTo>
                  <a:lnTo>
                    <a:pt x="159" y="150"/>
                  </a:lnTo>
                  <a:lnTo>
                    <a:pt x="156" y="151"/>
                  </a:lnTo>
                  <a:lnTo>
                    <a:pt x="149" y="162"/>
                  </a:lnTo>
                  <a:lnTo>
                    <a:pt x="140" y="166"/>
                  </a:lnTo>
                  <a:lnTo>
                    <a:pt x="140" y="169"/>
                  </a:lnTo>
                  <a:lnTo>
                    <a:pt x="136" y="172"/>
                  </a:lnTo>
                  <a:lnTo>
                    <a:pt x="137" y="178"/>
                  </a:lnTo>
                  <a:lnTo>
                    <a:pt x="135" y="189"/>
                  </a:lnTo>
                  <a:lnTo>
                    <a:pt x="130" y="193"/>
                  </a:lnTo>
                  <a:lnTo>
                    <a:pt x="131" y="198"/>
                  </a:lnTo>
                  <a:lnTo>
                    <a:pt x="127" y="202"/>
                  </a:lnTo>
                  <a:lnTo>
                    <a:pt x="129" y="210"/>
                  </a:lnTo>
                  <a:lnTo>
                    <a:pt x="127" y="216"/>
                  </a:lnTo>
                  <a:lnTo>
                    <a:pt x="133" y="226"/>
                  </a:lnTo>
                  <a:lnTo>
                    <a:pt x="128" y="233"/>
                  </a:lnTo>
                  <a:lnTo>
                    <a:pt x="130" y="235"/>
                  </a:lnTo>
                  <a:lnTo>
                    <a:pt x="128" y="237"/>
                  </a:lnTo>
                  <a:lnTo>
                    <a:pt x="129" y="246"/>
                  </a:lnTo>
                  <a:lnTo>
                    <a:pt x="129" y="246"/>
                  </a:lnTo>
                  <a:lnTo>
                    <a:pt x="120" y="244"/>
                  </a:lnTo>
                  <a:lnTo>
                    <a:pt x="117" y="248"/>
                  </a:lnTo>
                  <a:lnTo>
                    <a:pt x="115" y="246"/>
                  </a:lnTo>
                  <a:lnTo>
                    <a:pt x="113" y="250"/>
                  </a:lnTo>
                  <a:lnTo>
                    <a:pt x="103" y="253"/>
                  </a:lnTo>
                  <a:lnTo>
                    <a:pt x="97" y="262"/>
                  </a:lnTo>
                  <a:lnTo>
                    <a:pt x="86" y="266"/>
                  </a:lnTo>
                  <a:lnTo>
                    <a:pt x="82" y="271"/>
                  </a:lnTo>
                  <a:lnTo>
                    <a:pt x="82" y="271"/>
                  </a:lnTo>
                  <a:lnTo>
                    <a:pt x="77" y="273"/>
                  </a:lnTo>
                  <a:lnTo>
                    <a:pt x="73" y="271"/>
                  </a:lnTo>
                  <a:lnTo>
                    <a:pt x="72" y="275"/>
                  </a:lnTo>
                  <a:lnTo>
                    <a:pt x="62" y="272"/>
                  </a:lnTo>
                  <a:lnTo>
                    <a:pt x="60" y="274"/>
                  </a:lnTo>
                  <a:lnTo>
                    <a:pt x="59" y="272"/>
                  </a:lnTo>
                  <a:lnTo>
                    <a:pt x="55" y="276"/>
                  </a:lnTo>
                  <a:lnTo>
                    <a:pt x="43" y="279"/>
                  </a:lnTo>
                  <a:lnTo>
                    <a:pt x="37" y="273"/>
                  </a:lnTo>
                  <a:lnTo>
                    <a:pt x="33" y="275"/>
                  </a:lnTo>
                  <a:lnTo>
                    <a:pt x="29" y="272"/>
                  </a:lnTo>
                  <a:lnTo>
                    <a:pt x="19" y="278"/>
                  </a:lnTo>
                  <a:lnTo>
                    <a:pt x="8" y="277"/>
                  </a:lnTo>
                  <a:lnTo>
                    <a:pt x="7" y="278"/>
                  </a:lnTo>
                  <a:lnTo>
                    <a:pt x="0" y="275"/>
                  </a:lnTo>
                  <a:lnTo>
                    <a:pt x="0" y="275"/>
                  </a:lnTo>
                  <a:lnTo>
                    <a:pt x="3" y="268"/>
                  </a:lnTo>
                  <a:lnTo>
                    <a:pt x="7" y="267"/>
                  </a:lnTo>
                  <a:lnTo>
                    <a:pt x="11" y="269"/>
                  </a:lnTo>
                  <a:lnTo>
                    <a:pt x="17" y="267"/>
                  </a:lnTo>
                  <a:lnTo>
                    <a:pt x="42" y="250"/>
                  </a:lnTo>
                  <a:lnTo>
                    <a:pt x="34" y="246"/>
                  </a:lnTo>
                  <a:lnTo>
                    <a:pt x="28" y="246"/>
                  </a:lnTo>
                  <a:lnTo>
                    <a:pt x="21" y="237"/>
                  </a:lnTo>
                  <a:lnTo>
                    <a:pt x="22" y="229"/>
                  </a:lnTo>
                  <a:lnTo>
                    <a:pt x="27" y="225"/>
                  </a:lnTo>
                  <a:lnTo>
                    <a:pt x="29" y="217"/>
                  </a:lnTo>
                  <a:lnTo>
                    <a:pt x="8" y="214"/>
                  </a:lnTo>
                  <a:lnTo>
                    <a:pt x="10" y="206"/>
                  </a:lnTo>
                  <a:lnTo>
                    <a:pt x="6" y="198"/>
                  </a:lnTo>
                  <a:lnTo>
                    <a:pt x="7" y="192"/>
                  </a:lnTo>
                  <a:lnTo>
                    <a:pt x="4" y="183"/>
                  </a:lnTo>
                  <a:lnTo>
                    <a:pt x="9" y="178"/>
                  </a:lnTo>
                  <a:lnTo>
                    <a:pt x="2" y="170"/>
                  </a:lnTo>
                  <a:lnTo>
                    <a:pt x="3" y="163"/>
                  </a:lnTo>
                  <a:lnTo>
                    <a:pt x="4" y="161"/>
                  </a:lnTo>
                  <a:lnTo>
                    <a:pt x="11" y="166"/>
                  </a:lnTo>
                  <a:lnTo>
                    <a:pt x="16" y="165"/>
                  </a:lnTo>
                  <a:lnTo>
                    <a:pt x="20" y="157"/>
                  </a:lnTo>
                  <a:lnTo>
                    <a:pt x="18" y="150"/>
                  </a:lnTo>
                  <a:lnTo>
                    <a:pt x="22" y="145"/>
                  </a:lnTo>
                  <a:lnTo>
                    <a:pt x="19" y="142"/>
                  </a:lnTo>
                  <a:lnTo>
                    <a:pt x="23" y="140"/>
                  </a:lnTo>
                  <a:lnTo>
                    <a:pt x="28" y="144"/>
                  </a:lnTo>
                  <a:lnTo>
                    <a:pt x="43" y="144"/>
                  </a:lnTo>
                  <a:lnTo>
                    <a:pt x="46" y="136"/>
                  </a:lnTo>
                  <a:lnTo>
                    <a:pt x="52" y="134"/>
                  </a:lnTo>
                  <a:lnTo>
                    <a:pt x="53" y="128"/>
                  </a:lnTo>
                  <a:lnTo>
                    <a:pt x="57" y="126"/>
                  </a:lnTo>
                  <a:lnTo>
                    <a:pt x="54" y="120"/>
                  </a:lnTo>
                  <a:lnTo>
                    <a:pt x="63" y="109"/>
                  </a:lnTo>
                  <a:lnTo>
                    <a:pt x="76" y="101"/>
                  </a:lnTo>
                  <a:lnTo>
                    <a:pt x="88" y="101"/>
                  </a:lnTo>
                  <a:lnTo>
                    <a:pt x="89" y="98"/>
                  </a:lnTo>
                  <a:lnTo>
                    <a:pt x="87" y="96"/>
                  </a:lnTo>
                  <a:lnTo>
                    <a:pt x="86" y="88"/>
                  </a:lnTo>
                  <a:lnTo>
                    <a:pt x="88" y="85"/>
                  </a:lnTo>
                  <a:lnTo>
                    <a:pt x="85" y="81"/>
                  </a:lnTo>
                  <a:lnTo>
                    <a:pt x="92" y="75"/>
                  </a:lnTo>
                  <a:lnTo>
                    <a:pt x="91" y="72"/>
                  </a:lnTo>
                  <a:lnTo>
                    <a:pt x="86" y="70"/>
                  </a:lnTo>
                  <a:lnTo>
                    <a:pt x="86" y="66"/>
                  </a:lnTo>
                  <a:lnTo>
                    <a:pt x="86" y="66"/>
                  </a:lnTo>
                  <a:lnTo>
                    <a:pt x="87" y="66"/>
                  </a:lnTo>
                  <a:lnTo>
                    <a:pt x="87" y="66"/>
                  </a:lnTo>
                  <a:lnTo>
                    <a:pt x="88" y="62"/>
                  </a:lnTo>
                  <a:lnTo>
                    <a:pt x="92" y="64"/>
                  </a:lnTo>
                  <a:lnTo>
                    <a:pt x="95" y="62"/>
                  </a:lnTo>
                  <a:lnTo>
                    <a:pt x="90" y="53"/>
                  </a:lnTo>
                  <a:lnTo>
                    <a:pt x="83" y="54"/>
                  </a:lnTo>
                  <a:lnTo>
                    <a:pt x="84" y="51"/>
                  </a:lnTo>
                  <a:lnTo>
                    <a:pt x="81" y="49"/>
                  </a:lnTo>
                  <a:lnTo>
                    <a:pt x="82" y="48"/>
                  </a:lnTo>
                  <a:lnTo>
                    <a:pt x="76" y="46"/>
                  </a:lnTo>
                  <a:lnTo>
                    <a:pt x="71" y="48"/>
                  </a:lnTo>
                  <a:lnTo>
                    <a:pt x="66" y="47"/>
                  </a:lnTo>
                  <a:lnTo>
                    <a:pt x="65" y="49"/>
                  </a:lnTo>
                  <a:lnTo>
                    <a:pt x="60" y="45"/>
                  </a:lnTo>
                  <a:lnTo>
                    <a:pt x="56" y="29"/>
                  </a:lnTo>
                  <a:lnTo>
                    <a:pt x="57" y="25"/>
                  </a:lnTo>
                  <a:lnTo>
                    <a:pt x="57" y="25"/>
                  </a:lnTo>
                  <a:lnTo>
                    <a:pt x="63" y="27"/>
                  </a:lnTo>
                  <a:lnTo>
                    <a:pt x="71" y="24"/>
                  </a:lnTo>
                  <a:lnTo>
                    <a:pt x="73" y="17"/>
                  </a:lnTo>
                  <a:lnTo>
                    <a:pt x="73" y="4"/>
                  </a:lnTo>
                  <a:lnTo>
                    <a:pt x="8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1" name="Freeform 25">
              <a:extLst>
                <a:ext uri="{FF2B5EF4-FFF2-40B4-BE49-F238E27FC236}">
                  <a16:creationId xmlns:a16="http://schemas.microsoft.com/office/drawing/2014/main" id="{5CB7A271-73DD-4D2A-8915-59C895D9C4DF}"/>
                </a:ext>
              </a:extLst>
            </p:cNvPr>
            <p:cNvSpPr>
              <a:spLocks/>
            </p:cNvSpPr>
            <p:nvPr/>
          </p:nvSpPr>
          <p:spPr bwMode="auto">
            <a:xfrm>
              <a:off x="4922838" y="3433763"/>
              <a:ext cx="258763" cy="306388"/>
            </a:xfrm>
            <a:custGeom>
              <a:avLst/>
              <a:gdLst>
                <a:gd name="T0" fmla="*/ 25 w 163"/>
                <a:gd name="T1" fmla="*/ 5 h 193"/>
                <a:gd name="T2" fmla="*/ 50 w 163"/>
                <a:gd name="T3" fmla="*/ 8 h 193"/>
                <a:gd name="T4" fmla="*/ 71 w 163"/>
                <a:gd name="T5" fmla="*/ 9 h 193"/>
                <a:gd name="T6" fmla="*/ 94 w 163"/>
                <a:gd name="T7" fmla="*/ 6 h 193"/>
                <a:gd name="T8" fmla="*/ 112 w 163"/>
                <a:gd name="T9" fmla="*/ 8 h 193"/>
                <a:gd name="T10" fmla="*/ 128 w 163"/>
                <a:gd name="T11" fmla="*/ 2 h 193"/>
                <a:gd name="T12" fmla="*/ 132 w 163"/>
                <a:gd name="T13" fmla="*/ 6 h 193"/>
                <a:gd name="T14" fmla="*/ 144 w 163"/>
                <a:gd name="T15" fmla="*/ 9 h 193"/>
                <a:gd name="T16" fmla="*/ 146 w 163"/>
                <a:gd name="T17" fmla="*/ 12 h 193"/>
                <a:gd name="T18" fmla="*/ 156 w 163"/>
                <a:gd name="T19" fmla="*/ 14 h 193"/>
                <a:gd name="T20" fmla="*/ 152 w 163"/>
                <a:gd name="T21" fmla="*/ 25 h 193"/>
                <a:gd name="T22" fmla="*/ 151 w 163"/>
                <a:gd name="T23" fmla="*/ 32 h 193"/>
                <a:gd name="T24" fmla="*/ 144 w 163"/>
                <a:gd name="T25" fmla="*/ 34 h 193"/>
                <a:gd name="T26" fmla="*/ 147 w 163"/>
                <a:gd name="T27" fmla="*/ 42 h 193"/>
                <a:gd name="T28" fmla="*/ 143 w 163"/>
                <a:gd name="T29" fmla="*/ 49 h 193"/>
                <a:gd name="T30" fmla="*/ 146 w 163"/>
                <a:gd name="T31" fmla="*/ 58 h 193"/>
                <a:gd name="T32" fmla="*/ 152 w 163"/>
                <a:gd name="T33" fmla="*/ 67 h 193"/>
                <a:gd name="T34" fmla="*/ 150 w 163"/>
                <a:gd name="T35" fmla="*/ 77 h 193"/>
                <a:gd name="T36" fmla="*/ 143 w 163"/>
                <a:gd name="T37" fmla="*/ 84 h 193"/>
                <a:gd name="T38" fmla="*/ 132 w 163"/>
                <a:gd name="T39" fmla="*/ 106 h 193"/>
                <a:gd name="T40" fmla="*/ 150 w 163"/>
                <a:gd name="T41" fmla="*/ 121 h 193"/>
                <a:gd name="T42" fmla="*/ 158 w 163"/>
                <a:gd name="T43" fmla="*/ 147 h 193"/>
                <a:gd name="T44" fmla="*/ 157 w 163"/>
                <a:gd name="T45" fmla="*/ 164 h 193"/>
                <a:gd name="T46" fmla="*/ 158 w 163"/>
                <a:gd name="T47" fmla="*/ 190 h 193"/>
                <a:gd name="T48" fmla="*/ 145 w 163"/>
                <a:gd name="T49" fmla="*/ 188 h 193"/>
                <a:gd name="T50" fmla="*/ 129 w 163"/>
                <a:gd name="T51" fmla="*/ 191 h 193"/>
                <a:gd name="T52" fmla="*/ 116 w 163"/>
                <a:gd name="T53" fmla="*/ 188 h 193"/>
                <a:gd name="T54" fmla="*/ 101 w 163"/>
                <a:gd name="T55" fmla="*/ 184 h 193"/>
                <a:gd name="T56" fmla="*/ 91 w 163"/>
                <a:gd name="T57" fmla="*/ 174 h 193"/>
                <a:gd name="T58" fmla="*/ 86 w 163"/>
                <a:gd name="T59" fmla="*/ 181 h 193"/>
                <a:gd name="T60" fmla="*/ 66 w 163"/>
                <a:gd name="T61" fmla="*/ 180 h 193"/>
                <a:gd name="T62" fmla="*/ 51 w 163"/>
                <a:gd name="T63" fmla="*/ 187 h 193"/>
                <a:gd name="T64" fmla="*/ 21 w 163"/>
                <a:gd name="T65" fmla="*/ 193 h 193"/>
                <a:gd name="T66" fmla="*/ 20 w 163"/>
                <a:gd name="T67" fmla="*/ 180 h 193"/>
                <a:gd name="T68" fmla="*/ 21 w 163"/>
                <a:gd name="T69" fmla="*/ 157 h 193"/>
                <a:gd name="T70" fmla="*/ 22 w 163"/>
                <a:gd name="T71" fmla="*/ 140 h 193"/>
                <a:gd name="T72" fmla="*/ 28 w 163"/>
                <a:gd name="T73" fmla="*/ 119 h 193"/>
                <a:gd name="T74" fmla="*/ 41 w 163"/>
                <a:gd name="T75" fmla="*/ 109 h 193"/>
                <a:gd name="T76" fmla="*/ 50 w 163"/>
                <a:gd name="T77" fmla="*/ 94 h 193"/>
                <a:gd name="T78" fmla="*/ 55 w 163"/>
                <a:gd name="T79" fmla="*/ 84 h 193"/>
                <a:gd name="T80" fmla="*/ 58 w 163"/>
                <a:gd name="T81" fmla="*/ 73 h 193"/>
                <a:gd name="T82" fmla="*/ 56 w 163"/>
                <a:gd name="T83" fmla="*/ 63 h 193"/>
                <a:gd name="T84" fmla="*/ 53 w 163"/>
                <a:gd name="T85" fmla="*/ 46 h 193"/>
                <a:gd name="T86" fmla="*/ 60 w 163"/>
                <a:gd name="T87" fmla="*/ 38 h 193"/>
                <a:gd name="T88" fmla="*/ 67 w 163"/>
                <a:gd name="T89" fmla="*/ 32 h 193"/>
                <a:gd name="T90" fmla="*/ 62 w 163"/>
                <a:gd name="T91" fmla="*/ 24 h 193"/>
                <a:gd name="T92" fmla="*/ 50 w 163"/>
                <a:gd name="T93" fmla="*/ 29 h 193"/>
                <a:gd name="T94" fmla="*/ 47 w 163"/>
                <a:gd name="T95" fmla="*/ 26 h 193"/>
                <a:gd name="T96" fmla="*/ 31 w 163"/>
                <a:gd name="T97" fmla="*/ 27 h 193"/>
                <a:gd name="T98" fmla="*/ 22 w 163"/>
                <a:gd name="T99" fmla="*/ 28 h 193"/>
                <a:gd name="T100" fmla="*/ 16 w 163"/>
                <a:gd name="T101" fmla="*/ 20 h 193"/>
                <a:gd name="T102" fmla="*/ 7 w 163"/>
                <a:gd name="T103" fmla="*/ 12 h 193"/>
                <a:gd name="T104" fmla="*/ 3 w 163"/>
                <a:gd name="T105"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93">
                  <a:moveTo>
                    <a:pt x="3" y="0"/>
                  </a:moveTo>
                  <a:lnTo>
                    <a:pt x="19" y="3"/>
                  </a:lnTo>
                  <a:lnTo>
                    <a:pt x="25" y="5"/>
                  </a:lnTo>
                  <a:lnTo>
                    <a:pt x="28" y="10"/>
                  </a:lnTo>
                  <a:lnTo>
                    <a:pt x="40" y="13"/>
                  </a:lnTo>
                  <a:lnTo>
                    <a:pt x="50" y="8"/>
                  </a:lnTo>
                  <a:lnTo>
                    <a:pt x="50" y="8"/>
                  </a:lnTo>
                  <a:lnTo>
                    <a:pt x="58" y="4"/>
                  </a:lnTo>
                  <a:lnTo>
                    <a:pt x="71" y="9"/>
                  </a:lnTo>
                  <a:lnTo>
                    <a:pt x="77" y="3"/>
                  </a:lnTo>
                  <a:lnTo>
                    <a:pt x="85" y="2"/>
                  </a:lnTo>
                  <a:lnTo>
                    <a:pt x="94" y="6"/>
                  </a:lnTo>
                  <a:lnTo>
                    <a:pt x="103" y="7"/>
                  </a:lnTo>
                  <a:lnTo>
                    <a:pt x="106" y="5"/>
                  </a:lnTo>
                  <a:lnTo>
                    <a:pt x="112" y="8"/>
                  </a:lnTo>
                  <a:lnTo>
                    <a:pt x="124" y="2"/>
                  </a:lnTo>
                  <a:lnTo>
                    <a:pt x="125" y="5"/>
                  </a:lnTo>
                  <a:lnTo>
                    <a:pt x="128" y="2"/>
                  </a:lnTo>
                  <a:lnTo>
                    <a:pt x="129" y="4"/>
                  </a:lnTo>
                  <a:lnTo>
                    <a:pt x="130" y="2"/>
                  </a:lnTo>
                  <a:lnTo>
                    <a:pt x="132" y="6"/>
                  </a:lnTo>
                  <a:lnTo>
                    <a:pt x="139" y="7"/>
                  </a:lnTo>
                  <a:lnTo>
                    <a:pt x="140" y="11"/>
                  </a:lnTo>
                  <a:lnTo>
                    <a:pt x="144" y="9"/>
                  </a:lnTo>
                  <a:lnTo>
                    <a:pt x="144" y="12"/>
                  </a:lnTo>
                  <a:lnTo>
                    <a:pt x="146" y="12"/>
                  </a:lnTo>
                  <a:lnTo>
                    <a:pt x="146" y="12"/>
                  </a:lnTo>
                  <a:lnTo>
                    <a:pt x="147" y="15"/>
                  </a:lnTo>
                  <a:lnTo>
                    <a:pt x="149" y="12"/>
                  </a:lnTo>
                  <a:lnTo>
                    <a:pt x="156" y="14"/>
                  </a:lnTo>
                  <a:lnTo>
                    <a:pt x="158" y="13"/>
                  </a:lnTo>
                  <a:lnTo>
                    <a:pt x="163" y="21"/>
                  </a:lnTo>
                  <a:lnTo>
                    <a:pt x="152" y="25"/>
                  </a:lnTo>
                  <a:lnTo>
                    <a:pt x="153" y="27"/>
                  </a:lnTo>
                  <a:lnTo>
                    <a:pt x="150" y="28"/>
                  </a:lnTo>
                  <a:lnTo>
                    <a:pt x="151" y="32"/>
                  </a:lnTo>
                  <a:lnTo>
                    <a:pt x="148" y="31"/>
                  </a:lnTo>
                  <a:lnTo>
                    <a:pt x="147" y="36"/>
                  </a:lnTo>
                  <a:lnTo>
                    <a:pt x="144" y="34"/>
                  </a:lnTo>
                  <a:lnTo>
                    <a:pt x="148" y="39"/>
                  </a:lnTo>
                  <a:lnTo>
                    <a:pt x="146" y="39"/>
                  </a:lnTo>
                  <a:lnTo>
                    <a:pt x="147" y="42"/>
                  </a:lnTo>
                  <a:lnTo>
                    <a:pt x="144" y="43"/>
                  </a:lnTo>
                  <a:lnTo>
                    <a:pt x="146" y="46"/>
                  </a:lnTo>
                  <a:lnTo>
                    <a:pt x="143" y="49"/>
                  </a:lnTo>
                  <a:lnTo>
                    <a:pt x="143" y="52"/>
                  </a:lnTo>
                  <a:lnTo>
                    <a:pt x="148" y="55"/>
                  </a:lnTo>
                  <a:lnTo>
                    <a:pt x="146" y="58"/>
                  </a:lnTo>
                  <a:lnTo>
                    <a:pt x="148" y="60"/>
                  </a:lnTo>
                  <a:lnTo>
                    <a:pt x="147" y="65"/>
                  </a:lnTo>
                  <a:lnTo>
                    <a:pt x="152" y="67"/>
                  </a:lnTo>
                  <a:lnTo>
                    <a:pt x="149" y="70"/>
                  </a:lnTo>
                  <a:lnTo>
                    <a:pt x="152" y="72"/>
                  </a:lnTo>
                  <a:lnTo>
                    <a:pt x="150" y="77"/>
                  </a:lnTo>
                  <a:lnTo>
                    <a:pt x="147" y="77"/>
                  </a:lnTo>
                  <a:lnTo>
                    <a:pt x="148" y="82"/>
                  </a:lnTo>
                  <a:lnTo>
                    <a:pt x="143" y="84"/>
                  </a:lnTo>
                  <a:lnTo>
                    <a:pt x="143" y="89"/>
                  </a:lnTo>
                  <a:lnTo>
                    <a:pt x="136" y="96"/>
                  </a:lnTo>
                  <a:lnTo>
                    <a:pt x="132" y="106"/>
                  </a:lnTo>
                  <a:lnTo>
                    <a:pt x="135" y="109"/>
                  </a:lnTo>
                  <a:lnTo>
                    <a:pt x="148" y="114"/>
                  </a:lnTo>
                  <a:lnTo>
                    <a:pt x="150" y="121"/>
                  </a:lnTo>
                  <a:lnTo>
                    <a:pt x="148" y="126"/>
                  </a:lnTo>
                  <a:lnTo>
                    <a:pt x="157" y="136"/>
                  </a:lnTo>
                  <a:lnTo>
                    <a:pt x="158" y="147"/>
                  </a:lnTo>
                  <a:lnTo>
                    <a:pt x="154" y="157"/>
                  </a:lnTo>
                  <a:lnTo>
                    <a:pt x="154" y="164"/>
                  </a:lnTo>
                  <a:lnTo>
                    <a:pt x="157" y="164"/>
                  </a:lnTo>
                  <a:lnTo>
                    <a:pt x="158" y="169"/>
                  </a:lnTo>
                  <a:lnTo>
                    <a:pt x="155" y="186"/>
                  </a:lnTo>
                  <a:lnTo>
                    <a:pt x="158" y="190"/>
                  </a:lnTo>
                  <a:lnTo>
                    <a:pt x="158" y="190"/>
                  </a:lnTo>
                  <a:lnTo>
                    <a:pt x="153" y="191"/>
                  </a:lnTo>
                  <a:lnTo>
                    <a:pt x="145" y="188"/>
                  </a:lnTo>
                  <a:lnTo>
                    <a:pt x="140" y="189"/>
                  </a:lnTo>
                  <a:lnTo>
                    <a:pt x="139" y="192"/>
                  </a:lnTo>
                  <a:lnTo>
                    <a:pt x="129" y="191"/>
                  </a:lnTo>
                  <a:lnTo>
                    <a:pt x="123" y="185"/>
                  </a:lnTo>
                  <a:lnTo>
                    <a:pt x="120" y="188"/>
                  </a:lnTo>
                  <a:lnTo>
                    <a:pt x="116" y="188"/>
                  </a:lnTo>
                  <a:lnTo>
                    <a:pt x="116" y="185"/>
                  </a:lnTo>
                  <a:lnTo>
                    <a:pt x="111" y="187"/>
                  </a:lnTo>
                  <a:lnTo>
                    <a:pt x="101" y="184"/>
                  </a:lnTo>
                  <a:lnTo>
                    <a:pt x="100" y="175"/>
                  </a:lnTo>
                  <a:lnTo>
                    <a:pt x="97" y="174"/>
                  </a:lnTo>
                  <a:lnTo>
                    <a:pt x="91" y="174"/>
                  </a:lnTo>
                  <a:lnTo>
                    <a:pt x="89" y="177"/>
                  </a:lnTo>
                  <a:lnTo>
                    <a:pt x="92" y="179"/>
                  </a:lnTo>
                  <a:lnTo>
                    <a:pt x="86" y="181"/>
                  </a:lnTo>
                  <a:lnTo>
                    <a:pt x="84" y="177"/>
                  </a:lnTo>
                  <a:lnTo>
                    <a:pt x="76" y="176"/>
                  </a:lnTo>
                  <a:lnTo>
                    <a:pt x="66" y="180"/>
                  </a:lnTo>
                  <a:lnTo>
                    <a:pt x="61" y="186"/>
                  </a:lnTo>
                  <a:lnTo>
                    <a:pt x="56" y="182"/>
                  </a:lnTo>
                  <a:lnTo>
                    <a:pt x="51" y="187"/>
                  </a:lnTo>
                  <a:lnTo>
                    <a:pt x="28" y="189"/>
                  </a:lnTo>
                  <a:lnTo>
                    <a:pt x="21" y="193"/>
                  </a:lnTo>
                  <a:lnTo>
                    <a:pt x="21" y="193"/>
                  </a:lnTo>
                  <a:lnTo>
                    <a:pt x="20" y="184"/>
                  </a:lnTo>
                  <a:lnTo>
                    <a:pt x="22" y="182"/>
                  </a:lnTo>
                  <a:lnTo>
                    <a:pt x="20" y="180"/>
                  </a:lnTo>
                  <a:lnTo>
                    <a:pt x="25" y="173"/>
                  </a:lnTo>
                  <a:lnTo>
                    <a:pt x="19" y="163"/>
                  </a:lnTo>
                  <a:lnTo>
                    <a:pt x="21" y="157"/>
                  </a:lnTo>
                  <a:lnTo>
                    <a:pt x="19" y="149"/>
                  </a:lnTo>
                  <a:lnTo>
                    <a:pt x="23" y="145"/>
                  </a:lnTo>
                  <a:lnTo>
                    <a:pt x="22" y="140"/>
                  </a:lnTo>
                  <a:lnTo>
                    <a:pt x="27" y="136"/>
                  </a:lnTo>
                  <a:lnTo>
                    <a:pt x="29" y="125"/>
                  </a:lnTo>
                  <a:lnTo>
                    <a:pt x="28" y="119"/>
                  </a:lnTo>
                  <a:lnTo>
                    <a:pt x="32" y="116"/>
                  </a:lnTo>
                  <a:lnTo>
                    <a:pt x="32" y="113"/>
                  </a:lnTo>
                  <a:lnTo>
                    <a:pt x="41" y="109"/>
                  </a:lnTo>
                  <a:lnTo>
                    <a:pt x="48" y="98"/>
                  </a:lnTo>
                  <a:lnTo>
                    <a:pt x="51" y="97"/>
                  </a:lnTo>
                  <a:lnTo>
                    <a:pt x="50" y="94"/>
                  </a:lnTo>
                  <a:lnTo>
                    <a:pt x="54" y="92"/>
                  </a:lnTo>
                  <a:lnTo>
                    <a:pt x="53" y="87"/>
                  </a:lnTo>
                  <a:lnTo>
                    <a:pt x="55" y="84"/>
                  </a:lnTo>
                  <a:lnTo>
                    <a:pt x="51" y="80"/>
                  </a:lnTo>
                  <a:lnTo>
                    <a:pt x="53" y="75"/>
                  </a:lnTo>
                  <a:lnTo>
                    <a:pt x="58" y="73"/>
                  </a:lnTo>
                  <a:lnTo>
                    <a:pt x="54" y="69"/>
                  </a:lnTo>
                  <a:lnTo>
                    <a:pt x="56" y="63"/>
                  </a:lnTo>
                  <a:lnTo>
                    <a:pt x="56" y="63"/>
                  </a:lnTo>
                  <a:lnTo>
                    <a:pt x="54" y="62"/>
                  </a:lnTo>
                  <a:lnTo>
                    <a:pt x="54" y="62"/>
                  </a:lnTo>
                  <a:lnTo>
                    <a:pt x="53" y="46"/>
                  </a:lnTo>
                  <a:lnTo>
                    <a:pt x="56" y="45"/>
                  </a:lnTo>
                  <a:lnTo>
                    <a:pt x="57" y="37"/>
                  </a:lnTo>
                  <a:lnTo>
                    <a:pt x="60" y="38"/>
                  </a:lnTo>
                  <a:lnTo>
                    <a:pt x="60" y="34"/>
                  </a:lnTo>
                  <a:lnTo>
                    <a:pt x="63" y="31"/>
                  </a:lnTo>
                  <a:lnTo>
                    <a:pt x="67" y="32"/>
                  </a:lnTo>
                  <a:lnTo>
                    <a:pt x="67" y="28"/>
                  </a:lnTo>
                  <a:lnTo>
                    <a:pt x="64" y="29"/>
                  </a:lnTo>
                  <a:lnTo>
                    <a:pt x="62" y="24"/>
                  </a:lnTo>
                  <a:lnTo>
                    <a:pt x="58" y="23"/>
                  </a:lnTo>
                  <a:lnTo>
                    <a:pt x="55" y="29"/>
                  </a:lnTo>
                  <a:lnTo>
                    <a:pt x="50" y="29"/>
                  </a:lnTo>
                  <a:lnTo>
                    <a:pt x="48" y="27"/>
                  </a:lnTo>
                  <a:lnTo>
                    <a:pt x="49" y="25"/>
                  </a:lnTo>
                  <a:lnTo>
                    <a:pt x="47" y="26"/>
                  </a:lnTo>
                  <a:lnTo>
                    <a:pt x="42" y="22"/>
                  </a:lnTo>
                  <a:lnTo>
                    <a:pt x="32" y="31"/>
                  </a:lnTo>
                  <a:lnTo>
                    <a:pt x="31" y="27"/>
                  </a:lnTo>
                  <a:lnTo>
                    <a:pt x="25" y="29"/>
                  </a:lnTo>
                  <a:lnTo>
                    <a:pt x="26" y="27"/>
                  </a:lnTo>
                  <a:lnTo>
                    <a:pt x="22" y="28"/>
                  </a:lnTo>
                  <a:lnTo>
                    <a:pt x="19" y="23"/>
                  </a:lnTo>
                  <a:lnTo>
                    <a:pt x="16" y="24"/>
                  </a:lnTo>
                  <a:lnTo>
                    <a:pt x="16" y="20"/>
                  </a:lnTo>
                  <a:lnTo>
                    <a:pt x="10" y="22"/>
                  </a:lnTo>
                  <a:lnTo>
                    <a:pt x="11" y="20"/>
                  </a:lnTo>
                  <a:lnTo>
                    <a:pt x="7" y="12"/>
                  </a:lnTo>
                  <a:lnTo>
                    <a:pt x="3" y="13"/>
                  </a:lnTo>
                  <a:lnTo>
                    <a:pt x="0" y="11"/>
                  </a:lnTo>
                  <a:lnTo>
                    <a:pt x="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2" name="Freeform 26">
              <a:extLst>
                <a:ext uri="{FF2B5EF4-FFF2-40B4-BE49-F238E27FC236}">
                  <a16:creationId xmlns:a16="http://schemas.microsoft.com/office/drawing/2014/main" id="{2229BD7F-5564-4612-8DF0-481C4347BD02}"/>
                </a:ext>
              </a:extLst>
            </p:cNvPr>
            <p:cNvSpPr>
              <a:spLocks/>
            </p:cNvSpPr>
            <p:nvPr/>
          </p:nvSpPr>
          <p:spPr bwMode="auto">
            <a:xfrm>
              <a:off x="5132388" y="3409951"/>
              <a:ext cx="260350" cy="325438"/>
            </a:xfrm>
            <a:custGeom>
              <a:avLst/>
              <a:gdLst>
                <a:gd name="T0" fmla="*/ 21 w 164"/>
                <a:gd name="T1" fmla="*/ 14 h 205"/>
                <a:gd name="T2" fmla="*/ 28 w 164"/>
                <a:gd name="T3" fmla="*/ 8 h 205"/>
                <a:gd name="T4" fmla="*/ 33 w 164"/>
                <a:gd name="T5" fmla="*/ 0 h 205"/>
                <a:gd name="T6" fmla="*/ 39 w 164"/>
                <a:gd name="T7" fmla="*/ 10 h 205"/>
                <a:gd name="T8" fmla="*/ 57 w 164"/>
                <a:gd name="T9" fmla="*/ 33 h 205"/>
                <a:gd name="T10" fmla="*/ 79 w 164"/>
                <a:gd name="T11" fmla="*/ 46 h 205"/>
                <a:gd name="T12" fmla="*/ 99 w 164"/>
                <a:gd name="T13" fmla="*/ 51 h 205"/>
                <a:gd name="T14" fmla="*/ 111 w 164"/>
                <a:gd name="T15" fmla="*/ 53 h 205"/>
                <a:gd name="T16" fmla="*/ 116 w 164"/>
                <a:gd name="T17" fmla="*/ 52 h 205"/>
                <a:gd name="T18" fmla="*/ 125 w 164"/>
                <a:gd name="T19" fmla="*/ 56 h 205"/>
                <a:gd name="T20" fmla="*/ 128 w 164"/>
                <a:gd name="T21" fmla="*/ 57 h 205"/>
                <a:gd name="T22" fmla="*/ 128 w 164"/>
                <a:gd name="T23" fmla="*/ 61 h 205"/>
                <a:gd name="T24" fmla="*/ 134 w 164"/>
                <a:gd name="T25" fmla="*/ 63 h 205"/>
                <a:gd name="T26" fmla="*/ 128 w 164"/>
                <a:gd name="T27" fmla="*/ 74 h 205"/>
                <a:gd name="T28" fmla="*/ 127 w 164"/>
                <a:gd name="T29" fmla="*/ 81 h 205"/>
                <a:gd name="T30" fmla="*/ 126 w 164"/>
                <a:gd name="T31" fmla="*/ 90 h 205"/>
                <a:gd name="T32" fmla="*/ 147 w 164"/>
                <a:gd name="T33" fmla="*/ 113 h 205"/>
                <a:gd name="T34" fmla="*/ 146 w 164"/>
                <a:gd name="T35" fmla="*/ 127 h 205"/>
                <a:gd name="T36" fmla="*/ 161 w 164"/>
                <a:gd name="T37" fmla="*/ 154 h 205"/>
                <a:gd name="T38" fmla="*/ 149 w 164"/>
                <a:gd name="T39" fmla="*/ 171 h 205"/>
                <a:gd name="T40" fmla="*/ 151 w 164"/>
                <a:gd name="T41" fmla="*/ 188 h 205"/>
                <a:gd name="T42" fmla="*/ 164 w 164"/>
                <a:gd name="T43" fmla="*/ 195 h 205"/>
                <a:gd name="T44" fmla="*/ 153 w 164"/>
                <a:gd name="T45" fmla="*/ 195 h 205"/>
                <a:gd name="T46" fmla="*/ 133 w 164"/>
                <a:gd name="T47" fmla="*/ 190 h 205"/>
                <a:gd name="T48" fmla="*/ 122 w 164"/>
                <a:gd name="T49" fmla="*/ 191 h 205"/>
                <a:gd name="T50" fmla="*/ 104 w 164"/>
                <a:gd name="T51" fmla="*/ 203 h 205"/>
                <a:gd name="T52" fmla="*/ 92 w 164"/>
                <a:gd name="T53" fmla="*/ 202 h 205"/>
                <a:gd name="T54" fmla="*/ 71 w 164"/>
                <a:gd name="T55" fmla="*/ 200 h 205"/>
                <a:gd name="T56" fmla="*/ 47 w 164"/>
                <a:gd name="T57" fmla="*/ 198 h 205"/>
                <a:gd name="T58" fmla="*/ 40 w 164"/>
                <a:gd name="T59" fmla="*/ 203 h 205"/>
                <a:gd name="T60" fmla="*/ 31 w 164"/>
                <a:gd name="T61" fmla="*/ 204 h 205"/>
                <a:gd name="T62" fmla="*/ 23 w 164"/>
                <a:gd name="T63" fmla="*/ 201 h 205"/>
                <a:gd name="T64" fmla="*/ 22 w 164"/>
                <a:gd name="T65" fmla="*/ 179 h 205"/>
                <a:gd name="T66" fmla="*/ 25 w 164"/>
                <a:gd name="T67" fmla="*/ 151 h 205"/>
                <a:gd name="T68" fmla="*/ 16 w 164"/>
                <a:gd name="T69" fmla="*/ 129 h 205"/>
                <a:gd name="T70" fmla="*/ 4 w 164"/>
                <a:gd name="T71" fmla="*/ 111 h 205"/>
                <a:gd name="T72" fmla="*/ 16 w 164"/>
                <a:gd name="T73" fmla="*/ 97 h 205"/>
                <a:gd name="T74" fmla="*/ 20 w 164"/>
                <a:gd name="T75" fmla="*/ 87 h 205"/>
                <a:gd name="T76" fmla="*/ 15 w 164"/>
                <a:gd name="T77" fmla="*/ 80 h 205"/>
                <a:gd name="T78" fmla="*/ 16 w 164"/>
                <a:gd name="T79" fmla="*/ 70 h 205"/>
                <a:gd name="T80" fmla="*/ 14 w 164"/>
                <a:gd name="T81" fmla="*/ 61 h 205"/>
                <a:gd name="T82" fmla="*/ 14 w 164"/>
                <a:gd name="T83" fmla="*/ 54 h 205"/>
                <a:gd name="T84" fmla="*/ 15 w 164"/>
                <a:gd name="T85" fmla="*/ 51 h 205"/>
                <a:gd name="T86" fmla="*/ 18 w 164"/>
                <a:gd name="T87" fmla="*/ 43 h 205"/>
                <a:gd name="T88" fmla="*/ 31 w 164"/>
                <a:gd name="T89" fmla="*/ 36 h 205"/>
                <a:gd name="T90" fmla="*/ 17 w 164"/>
                <a:gd name="T91" fmla="*/ 2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205">
                  <a:moveTo>
                    <a:pt x="14" y="27"/>
                  </a:moveTo>
                  <a:lnTo>
                    <a:pt x="16" y="20"/>
                  </a:lnTo>
                  <a:lnTo>
                    <a:pt x="21" y="14"/>
                  </a:lnTo>
                  <a:lnTo>
                    <a:pt x="26" y="12"/>
                  </a:lnTo>
                  <a:lnTo>
                    <a:pt x="25" y="9"/>
                  </a:lnTo>
                  <a:lnTo>
                    <a:pt x="28" y="8"/>
                  </a:lnTo>
                  <a:lnTo>
                    <a:pt x="30" y="4"/>
                  </a:lnTo>
                  <a:lnTo>
                    <a:pt x="33" y="4"/>
                  </a:lnTo>
                  <a:lnTo>
                    <a:pt x="33" y="0"/>
                  </a:lnTo>
                  <a:lnTo>
                    <a:pt x="36" y="1"/>
                  </a:lnTo>
                  <a:lnTo>
                    <a:pt x="36" y="1"/>
                  </a:lnTo>
                  <a:lnTo>
                    <a:pt x="39" y="10"/>
                  </a:lnTo>
                  <a:lnTo>
                    <a:pt x="46" y="15"/>
                  </a:lnTo>
                  <a:lnTo>
                    <a:pt x="54" y="26"/>
                  </a:lnTo>
                  <a:lnTo>
                    <a:pt x="57" y="33"/>
                  </a:lnTo>
                  <a:lnTo>
                    <a:pt x="66" y="38"/>
                  </a:lnTo>
                  <a:lnTo>
                    <a:pt x="74" y="38"/>
                  </a:lnTo>
                  <a:lnTo>
                    <a:pt x="79" y="46"/>
                  </a:lnTo>
                  <a:lnTo>
                    <a:pt x="83" y="47"/>
                  </a:lnTo>
                  <a:lnTo>
                    <a:pt x="83" y="47"/>
                  </a:lnTo>
                  <a:lnTo>
                    <a:pt x="99" y="51"/>
                  </a:lnTo>
                  <a:lnTo>
                    <a:pt x="99" y="51"/>
                  </a:lnTo>
                  <a:lnTo>
                    <a:pt x="103" y="54"/>
                  </a:lnTo>
                  <a:lnTo>
                    <a:pt x="111" y="53"/>
                  </a:lnTo>
                  <a:lnTo>
                    <a:pt x="111" y="53"/>
                  </a:lnTo>
                  <a:lnTo>
                    <a:pt x="116" y="50"/>
                  </a:lnTo>
                  <a:lnTo>
                    <a:pt x="116" y="52"/>
                  </a:lnTo>
                  <a:lnTo>
                    <a:pt x="122" y="53"/>
                  </a:lnTo>
                  <a:lnTo>
                    <a:pt x="122" y="55"/>
                  </a:lnTo>
                  <a:lnTo>
                    <a:pt x="125" y="56"/>
                  </a:lnTo>
                  <a:lnTo>
                    <a:pt x="123" y="55"/>
                  </a:lnTo>
                  <a:lnTo>
                    <a:pt x="125" y="53"/>
                  </a:lnTo>
                  <a:lnTo>
                    <a:pt x="128" y="57"/>
                  </a:lnTo>
                  <a:lnTo>
                    <a:pt x="131" y="58"/>
                  </a:lnTo>
                  <a:lnTo>
                    <a:pt x="128" y="59"/>
                  </a:lnTo>
                  <a:lnTo>
                    <a:pt x="128" y="61"/>
                  </a:lnTo>
                  <a:lnTo>
                    <a:pt x="132" y="62"/>
                  </a:lnTo>
                  <a:lnTo>
                    <a:pt x="132" y="64"/>
                  </a:lnTo>
                  <a:lnTo>
                    <a:pt x="134" y="63"/>
                  </a:lnTo>
                  <a:lnTo>
                    <a:pt x="131" y="68"/>
                  </a:lnTo>
                  <a:lnTo>
                    <a:pt x="136" y="67"/>
                  </a:lnTo>
                  <a:lnTo>
                    <a:pt x="128" y="74"/>
                  </a:lnTo>
                  <a:lnTo>
                    <a:pt x="126" y="78"/>
                  </a:lnTo>
                  <a:lnTo>
                    <a:pt x="129" y="78"/>
                  </a:lnTo>
                  <a:lnTo>
                    <a:pt x="127" y="81"/>
                  </a:lnTo>
                  <a:lnTo>
                    <a:pt x="130" y="81"/>
                  </a:lnTo>
                  <a:lnTo>
                    <a:pt x="129" y="88"/>
                  </a:lnTo>
                  <a:lnTo>
                    <a:pt x="126" y="90"/>
                  </a:lnTo>
                  <a:lnTo>
                    <a:pt x="128" y="94"/>
                  </a:lnTo>
                  <a:lnTo>
                    <a:pt x="128" y="103"/>
                  </a:lnTo>
                  <a:lnTo>
                    <a:pt x="147" y="113"/>
                  </a:lnTo>
                  <a:lnTo>
                    <a:pt x="151" y="123"/>
                  </a:lnTo>
                  <a:lnTo>
                    <a:pt x="148" y="124"/>
                  </a:lnTo>
                  <a:lnTo>
                    <a:pt x="146" y="127"/>
                  </a:lnTo>
                  <a:lnTo>
                    <a:pt x="150" y="137"/>
                  </a:lnTo>
                  <a:lnTo>
                    <a:pt x="159" y="146"/>
                  </a:lnTo>
                  <a:lnTo>
                    <a:pt x="161" y="154"/>
                  </a:lnTo>
                  <a:lnTo>
                    <a:pt x="155" y="153"/>
                  </a:lnTo>
                  <a:lnTo>
                    <a:pt x="151" y="162"/>
                  </a:lnTo>
                  <a:lnTo>
                    <a:pt x="149" y="171"/>
                  </a:lnTo>
                  <a:lnTo>
                    <a:pt x="157" y="179"/>
                  </a:lnTo>
                  <a:lnTo>
                    <a:pt x="156" y="183"/>
                  </a:lnTo>
                  <a:lnTo>
                    <a:pt x="151" y="188"/>
                  </a:lnTo>
                  <a:lnTo>
                    <a:pt x="154" y="191"/>
                  </a:lnTo>
                  <a:lnTo>
                    <a:pt x="159" y="189"/>
                  </a:lnTo>
                  <a:lnTo>
                    <a:pt x="164" y="195"/>
                  </a:lnTo>
                  <a:lnTo>
                    <a:pt x="164" y="195"/>
                  </a:lnTo>
                  <a:lnTo>
                    <a:pt x="158" y="192"/>
                  </a:lnTo>
                  <a:lnTo>
                    <a:pt x="153" y="195"/>
                  </a:lnTo>
                  <a:lnTo>
                    <a:pt x="147" y="189"/>
                  </a:lnTo>
                  <a:lnTo>
                    <a:pt x="135" y="195"/>
                  </a:lnTo>
                  <a:lnTo>
                    <a:pt x="133" y="190"/>
                  </a:lnTo>
                  <a:lnTo>
                    <a:pt x="128" y="196"/>
                  </a:lnTo>
                  <a:lnTo>
                    <a:pt x="124" y="195"/>
                  </a:lnTo>
                  <a:lnTo>
                    <a:pt x="122" y="191"/>
                  </a:lnTo>
                  <a:lnTo>
                    <a:pt x="111" y="199"/>
                  </a:lnTo>
                  <a:lnTo>
                    <a:pt x="111" y="203"/>
                  </a:lnTo>
                  <a:lnTo>
                    <a:pt x="104" y="203"/>
                  </a:lnTo>
                  <a:lnTo>
                    <a:pt x="98" y="199"/>
                  </a:lnTo>
                  <a:lnTo>
                    <a:pt x="92" y="205"/>
                  </a:lnTo>
                  <a:lnTo>
                    <a:pt x="92" y="202"/>
                  </a:lnTo>
                  <a:lnTo>
                    <a:pt x="88" y="202"/>
                  </a:lnTo>
                  <a:lnTo>
                    <a:pt x="84" y="200"/>
                  </a:lnTo>
                  <a:lnTo>
                    <a:pt x="71" y="200"/>
                  </a:lnTo>
                  <a:lnTo>
                    <a:pt x="61" y="194"/>
                  </a:lnTo>
                  <a:lnTo>
                    <a:pt x="54" y="200"/>
                  </a:lnTo>
                  <a:lnTo>
                    <a:pt x="47" y="198"/>
                  </a:lnTo>
                  <a:lnTo>
                    <a:pt x="44" y="199"/>
                  </a:lnTo>
                  <a:lnTo>
                    <a:pt x="45" y="202"/>
                  </a:lnTo>
                  <a:lnTo>
                    <a:pt x="40" y="203"/>
                  </a:lnTo>
                  <a:lnTo>
                    <a:pt x="39" y="200"/>
                  </a:lnTo>
                  <a:lnTo>
                    <a:pt x="34" y="199"/>
                  </a:lnTo>
                  <a:lnTo>
                    <a:pt x="31" y="204"/>
                  </a:lnTo>
                  <a:lnTo>
                    <a:pt x="26" y="205"/>
                  </a:lnTo>
                  <a:lnTo>
                    <a:pt x="26" y="205"/>
                  </a:lnTo>
                  <a:lnTo>
                    <a:pt x="23" y="201"/>
                  </a:lnTo>
                  <a:lnTo>
                    <a:pt x="26" y="184"/>
                  </a:lnTo>
                  <a:lnTo>
                    <a:pt x="25" y="179"/>
                  </a:lnTo>
                  <a:lnTo>
                    <a:pt x="22" y="179"/>
                  </a:lnTo>
                  <a:lnTo>
                    <a:pt x="22" y="172"/>
                  </a:lnTo>
                  <a:lnTo>
                    <a:pt x="26" y="162"/>
                  </a:lnTo>
                  <a:lnTo>
                    <a:pt x="25" y="151"/>
                  </a:lnTo>
                  <a:lnTo>
                    <a:pt x="16" y="141"/>
                  </a:lnTo>
                  <a:lnTo>
                    <a:pt x="18" y="136"/>
                  </a:lnTo>
                  <a:lnTo>
                    <a:pt x="16" y="129"/>
                  </a:lnTo>
                  <a:lnTo>
                    <a:pt x="3" y="124"/>
                  </a:lnTo>
                  <a:lnTo>
                    <a:pt x="0" y="121"/>
                  </a:lnTo>
                  <a:lnTo>
                    <a:pt x="4" y="111"/>
                  </a:lnTo>
                  <a:lnTo>
                    <a:pt x="11" y="104"/>
                  </a:lnTo>
                  <a:lnTo>
                    <a:pt x="11" y="99"/>
                  </a:lnTo>
                  <a:lnTo>
                    <a:pt x="16" y="97"/>
                  </a:lnTo>
                  <a:lnTo>
                    <a:pt x="15" y="92"/>
                  </a:lnTo>
                  <a:lnTo>
                    <a:pt x="18" y="92"/>
                  </a:lnTo>
                  <a:lnTo>
                    <a:pt x="20" y="87"/>
                  </a:lnTo>
                  <a:lnTo>
                    <a:pt x="17" y="85"/>
                  </a:lnTo>
                  <a:lnTo>
                    <a:pt x="20" y="82"/>
                  </a:lnTo>
                  <a:lnTo>
                    <a:pt x="15" y="80"/>
                  </a:lnTo>
                  <a:lnTo>
                    <a:pt x="16" y="75"/>
                  </a:lnTo>
                  <a:lnTo>
                    <a:pt x="14" y="73"/>
                  </a:lnTo>
                  <a:lnTo>
                    <a:pt x="16" y="70"/>
                  </a:lnTo>
                  <a:lnTo>
                    <a:pt x="11" y="67"/>
                  </a:lnTo>
                  <a:lnTo>
                    <a:pt x="11" y="64"/>
                  </a:lnTo>
                  <a:lnTo>
                    <a:pt x="14" y="61"/>
                  </a:lnTo>
                  <a:lnTo>
                    <a:pt x="12" y="58"/>
                  </a:lnTo>
                  <a:lnTo>
                    <a:pt x="15" y="57"/>
                  </a:lnTo>
                  <a:lnTo>
                    <a:pt x="14" y="54"/>
                  </a:lnTo>
                  <a:lnTo>
                    <a:pt x="16" y="54"/>
                  </a:lnTo>
                  <a:lnTo>
                    <a:pt x="12" y="49"/>
                  </a:lnTo>
                  <a:lnTo>
                    <a:pt x="15" y="51"/>
                  </a:lnTo>
                  <a:lnTo>
                    <a:pt x="16" y="46"/>
                  </a:lnTo>
                  <a:lnTo>
                    <a:pt x="19" y="47"/>
                  </a:lnTo>
                  <a:lnTo>
                    <a:pt x="18" y="43"/>
                  </a:lnTo>
                  <a:lnTo>
                    <a:pt x="21" y="42"/>
                  </a:lnTo>
                  <a:lnTo>
                    <a:pt x="20" y="40"/>
                  </a:lnTo>
                  <a:lnTo>
                    <a:pt x="31" y="36"/>
                  </a:lnTo>
                  <a:lnTo>
                    <a:pt x="26" y="28"/>
                  </a:lnTo>
                  <a:lnTo>
                    <a:pt x="24" y="29"/>
                  </a:lnTo>
                  <a:lnTo>
                    <a:pt x="17" y="27"/>
                  </a:lnTo>
                  <a:lnTo>
                    <a:pt x="15" y="30"/>
                  </a:lnTo>
                  <a:lnTo>
                    <a:pt x="14" y="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3" name="Freeform 27">
              <a:extLst>
                <a:ext uri="{FF2B5EF4-FFF2-40B4-BE49-F238E27FC236}">
                  <a16:creationId xmlns:a16="http://schemas.microsoft.com/office/drawing/2014/main" id="{FD4FD3F5-93AC-49D9-9CD6-24F7F8E74BB4}"/>
                </a:ext>
              </a:extLst>
            </p:cNvPr>
            <p:cNvSpPr>
              <a:spLocks/>
            </p:cNvSpPr>
            <p:nvPr/>
          </p:nvSpPr>
          <p:spPr bwMode="auto">
            <a:xfrm>
              <a:off x="5254625" y="3270251"/>
              <a:ext cx="327025" cy="500063"/>
            </a:xfrm>
            <a:custGeom>
              <a:avLst/>
              <a:gdLst>
                <a:gd name="T0" fmla="*/ 170 w 206"/>
                <a:gd name="T1" fmla="*/ 14 h 315"/>
                <a:gd name="T2" fmla="*/ 159 w 206"/>
                <a:gd name="T3" fmla="*/ 28 h 315"/>
                <a:gd name="T4" fmla="*/ 173 w 206"/>
                <a:gd name="T5" fmla="*/ 57 h 315"/>
                <a:gd name="T6" fmla="*/ 193 w 206"/>
                <a:gd name="T7" fmla="*/ 58 h 315"/>
                <a:gd name="T8" fmla="*/ 205 w 206"/>
                <a:gd name="T9" fmla="*/ 89 h 315"/>
                <a:gd name="T10" fmla="*/ 199 w 206"/>
                <a:gd name="T11" fmla="*/ 113 h 315"/>
                <a:gd name="T12" fmla="*/ 179 w 206"/>
                <a:gd name="T13" fmla="*/ 125 h 315"/>
                <a:gd name="T14" fmla="*/ 198 w 206"/>
                <a:gd name="T15" fmla="*/ 131 h 315"/>
                <a:gd name="T16" fmla="*/ 180 w 206"/>
                <a:gd name="T17" fmla="*/ 153 h 315"/>
                <a:gd name="T18" fmla="*/ 187 w 206"/>
                <a:gd name="T19" fmla="*/ 173 h 315"/>
                <a:gd name="T20" fmla="*/ 196 w 206"/>
                <a:gd name="T21" fmla="*/ 180 h 315"/>
                <a:gd name="T22" fmla="*/ 198 w 206"/>
                <a:gd name="T23" fmla="*/ 192 h 315"/>
                <a:gd name="T24" fmla="*/ 196 w 206"/>
                <a:gd name="T25" fmla="*/ 200 h 315"/>
                <a:gd name="T26" fmla="*/ 193 w 206"/>
                <a:gd name="T27" fmla="*/ 211 h 315"/>
                <a:gd name="T28" fmla="*/ 186 w 206"/>
                <a:gd name="T29" fmla="*/ 225 h 315"/>
                <a:gd name="T30" fmla="*/ 187 w 206"/>
                <a:gd name="T31" fmla="*/ 235 h 315"/>
                <a:gd name="T32" fmla="*/ 189 w 206"/>
                <a:gd name="T33" fmla="*/ 251 h 315"/>
                <a:gd name="T34" fmla="*/ 170 w 206"/>
                <a:gd name="T35" fmla="*/ 278 h 315"/>
                <a:gd name="T36" fmla="*/ 155 w 206"/>
                <a:gd name="T37" fmla="*/ 284 h 315"/>
                <a:gd name="T38" fmla="*/ 144 w 206"/>
                <a:gd name="T39" fmla="*/ 290 h 315"/>
                <a:gd name="T40" fmla="*/ 130 w 206"/>
                <a:gd name="T41" fmla="*/ 295 h 315"/>
                <a:gd name="T42" fmla="*/ 126 w 206"/>
                <a:gd name="T43" fmla="*/ 310 h 315"/>
                <a:gd name="T44" fmla="*/ 106 w 206"/>
                <a:gd name="T45" fmla="*/ 310 h 315"/>
                <a:gd name="T46" fmla="*/ 98 w 206"/>
                <a:gd name="T47" fmla="*/ 285 h 315"/>
                <a:gd name="T48" fmla="*/ 87 w 206"/>
                <a:gd name="T49" fmla="*/ 283 h 315"/>
                <a:gd name="T50" fmla="*/ 74 w 206"/>
                <a:gd name="T51" fmla="*/ 276 h 315"/>
                <a:gd name="T52" fmla="*/ 72 w 206"/>
                <a:gd name="T53" fmla="*/ 259 h 315"/>
                <a:gd name="T54" fmla="*/ 84 w 206"/>
                <a:gd name="T55" fmla="*/ 242 h 315"/>
                <a:gd name="T56" fmla="*/ 69 w 206"/>
                <a:gd name="T57" fmla="*/ 215 h 315"/>
                <a:gd name="T58" fmla="*/ 70 w 206"/>
                <a:gd name="T59" fmla="*/ 201 h 315"/>
                <a:gd name="T60" fmla="*/ 49 w 206"/>
                <a:gd name="T61" fmla="*/ 178 h 315"/>
                <a:gd name="T62" fmla="*/ 50 w 206"/>
                <a:gd name="T63" fmla="*/ 169 h 315"/>
                <a:gd name="T64" fmla="*/ 51 w 206"/>
                <a:gd name="T65" fmla="*/ 162 h 315"/>
                <a:gd name="T66" fmla="*/ 57 w 206"/>
                <a:gd name="T67" fmla="*/ 151 h 315"/>
                <a:gd name="T68" fmla="*/ 51 w 206"/>
                <a:gd name="T69" fmla="*/ 149 h 315"/>
                <a:gd name="T70" fmla="*/ 51 w 206"/>
                <a:gd name="T71" fmla="*/ 145 h 315"/>
                <a:gd name="T72" fmla="*/ 48 w 206"/>
                <a:gd name="T73" fmla="*/ 144 h 315"/>
                <a:gd name="T74" fmla="*/ 39 w 206"/>
                <a:gd name="T75" fmla="*/ 140 h 315"/>
                <a:gd name="T76" fmla="*/ 34 w 206"/>
                <a:gd name="T77" fmla="*/ 141 h 315"/>
                <a:gd name="T78" fmla="*/ 22 w 206"/>
                <a:gd name="T79" fmla="*/ 139 h 315"/>
                <a:gd name="T80" fmla="*/ 8 w 206"/>
                <a:gd name="T81" fmla="*/ 123 h 315"/>
                <a:gd name="T82" fmla="*/ 4 w 206"/>
                <a:gd name="T83" fmla="*/ 115 h 315"/>
                <a:gd name="T84" fmla="*/ 18 w 206"/>
                <a:gd name="T85" fmla="*/ 93 h 315"/>
                <a:gd name="T86" fmla="*/ 29 w 206"/>
                <a:gd name="T87" fmla="*/ 93 h 315"/>
                <a:gd name="T88" fmla="*/ 44 w 206"/>
                <a:gd name="T89" fmla="*/ 75 h 315"/>
                <a:gd name="T90" fmla="*/ 59 w 206"/>
                <a:gd name="T91" fmla="*/ 75 h 315"/>
                <a:gd name="T92" fmla="*/ 67 w 206"/>
                <a:gd name="T93" fmla="*/ 79 h 315"/>
                <a:gd name="T94" fmla="*/ 73 w 206"/>
                <a:gd name="T95" fmla="*/ 85 h 315"/>
                <a:gd name="T96" fmla="*/ 80 w 206"/>
                <a:gd name="T97" fmla="*/ 91 h 315"/>
                <a:gd name="T98" fmla="*/ 83 w 206"/>
                <a:gd name="T99" fmla="*/ 87 h 315"/>
                <a:gd name="T100" fmla="*/ 85 w 206"/>
                <a:gd name="T101" fmla="*/ 74 h 315"/>
                <a:gd name="T102" fmla="*/ 96 w 206"/>
                <a:gd name="T103" fmla="*/ 39 h 315"/>
                <a:gd name="T104" fmla="*/ 104 w 206"/>
                <a:gd name="T105" fmla="*/ 22 h 315"/>
                <a:gd name="T106" fmla="*/ 112 w 206"/>
                <a:gd name="T10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315">
                  <a:moveTo>
                    <a:pt x="114" y="0"/>
                  </a:moveTo>
                  <a:lnTo>
                    <a:pt x="137" y="8"/>
                  </a:lnTo>
                  <a:lnTo>
                    <a:pt x="170" y="14"/>
                  </a:lnTo>
                  <a:lnTo>
                    <a:pt x="172" y="18"/>
                  </a:lnTo>
                  <a:lnTo>
                    <a:pt x="164" y="19"/>
                  </a:lnTo>
                  <a:lnTo>
                    <a:pt x="159" y="28"/>
                  </a:lnTo>
                  <a:lnTo>
                    <a:pt x="167" y="48"/>
                  </a:lnTo>
                  <a:lnTo>
                    <a:pt x="171" y="51"/>
                  </a:lnTo>
                  <a:lnTo>
                    <a:pt x="173" y="57"/>
                  </a:lnTo>
                  <a:lnTo>
                    <a:pt x="178" y="58"/>
                  </a:lnTo>
                  <a:lnTo>
                    <a:pt x="184" y="55"/>
                  </a:lnTo>
                  <a:lnTo>
                    <a:pt x="193" y="58"/>
                  </a:lnTo>
                  <a:lnTo>
                    <a:pt x="201" y="62"/>
                  </a:lnTo>
                  <a:lnTo>
                    <a:pt x="206" y="71"/>
                  </a:lnTo>
                  <a:lnTo>
                    <a:pt x="205" y="89"/>
                  </a:lnTo>
                  <a:lnTo>
                    <a:pt x="200" y="98"/>
                  </a:lnTo>
                  <a:lnTo>
                    <a:pt x="201" y="104"/>
                  </a:lnTo>
                  <a:lnTo>
                    <a:pt x="199" y="113"/>
                  </a:lnTo>
                  <a:lnTo>
                    <a:pt x="195" y="117"/>
                  </a:lnTo>
                  <a:lnTo>
                    <a:pt x="183" y="119"/>
                  </a:lnTo>
                  <a:lnTo>
                    <a:pt x="179" y="125"/>
                  </a:lnTo>
                  <a:lnTo>
                    <a:pt x="185" y="131"/>
                  </a:lnTo>
                  <a:lnTo>
                    <a:pt x="196" y="129"/>
                  </a:lnTo>
                  <a:lnTo>
                    <a:pt x="198" y="131"/>
                  </a:lnTo>
                  <a:lnTo>
                    <a:pt x="199" y="139"/>
                  </a:lnTo>
                  <a:lnTo>
                    <a:pt x="191" y="142"/>
                  </a:lnTo>
                  <a:lnTo>
                    <a:pt x="180" y="153"/>
                  </a:lnTo>
                  <a:lnTo>
                    <a:pt x="179" y="164"/>
                  </a:lnTo>
                  <a:lnTo>
                    <a:pt x="186" y="169"/>
                  </a:lnTo>
                  <a:lnTo>
                    <a:pt x="187" y="173"/>
                  </a:lnTo>
                  <a:lnTo>
                    <a:pt x="193" y="173"/>
                  </a:lnTo>
                  <a:lnTo>
                    <a:pt x="192" y="177"/>
                  </a:lnTo>
                  <a:lnTo>
                    <a:pt x="196" y="180"/>
                  </a:lnTo>
                  <a:lnTo>
                    <a:pt x="196" y="183"/>
                  </a:lnTo>
                  <a:lnTo>
                    <a:pt x="204" y="187"/>
                  </a:lnTo>
                  <a:lnTo>
                    <a:pt x="198" y="192"/>
                  </a:lnTo>
                  <a:lnTo>
                    <a:pt x="193" y="191"/>
                  </a:lnTo>
                  <a:lnTo>
                    <a:pt x="192" y="196"/>
                  </a:lnTo>
                  <a:lnTo>
                    <a:pt x="196" y="200"/>
                  </a:lnTo>
                  <a:lnTo>
                    <a:pt x="197" y="203"/>
                  </a:lnTo>
                  <a:lnTo>
                    <a:pt x="190" y="205"/>
                  </a:lnTo>
                  <a:lnTo>
                    <a:pt x="193" y="211"/>
                  </a:lnTo>
                  <a:lnTo>
                    <a:pt x="188" y="213"/>
                  </a:lnTo>
                  <a:lnTo>
                    <a:pt x="186" y="217"/>
                  </a:lnTo>
                  <a:lnTo>
                    <a:pt x="186" y="225"/>
                  </a:lnTo>
                  <a:lnTo>
                    <a:pt x="191" y="228"/>
                  </a:lnTo>
                  <a:lnTo>
                    <a:pt x="188" y="229"/>
                  </a:lnTo>
                  <a:lnTo>
                    <a:pt x="187" y="235"/>
                  </a:lnTo>
                  <a:lnTo>
                    <a:pt x="188" y="245"/>
                  </a:lnTo>
                  <a:lnTo>
                    <a:pt x="191" y="247"/>
                  </a:lnTo>
                  <a:lnTo>
                    <a:pt x="189" y="251"/>
                  </a:lnTo>
                  <a:lnTo>
                    <a:pt x="190" y="258"/>
                  </a:lnTo>
                  <a:lnTo>
                    <a:pt x="173" y="281"/>
                  </a:lnTo>
                  <a:lnTo>
                    <a:pt x="170" y="278"/>
                  </a:lnTo>
                  <a:lnTo>
                    <a:pt x="166" y="284"/>
                  </a:lnTo>
                  <a:lnTo>
                    <a:pt x="158" y="286"/>
                  </a:lnTo>
                  <a:lnTo>
                    <a:pt x="155" y="284"/>
                  </a:lnTo>
                  <a:lnTo>
                    <a:pt x="152" y="289"/>
                  </a:lnTo>
                  <a:lnTo>
                    <a:pt x="148" y="291"/>
                  </a:lnTo>
                  <a:lnTo>
                    <a:pt x="144" y="290"/>
                  </a:lnTo>
                  <a:lnTo>
                    <a:pt x="140" y="295"/>
                  </a:lnTo>
                  <a:lnTo>
                    <a:pt x="131" y="292"/>
                  </a:lnTo>
                  <a:lnTo>
                    <a:pt x="130" y="295"/>
                  </a:lnTo>
                  <a:lnTo>
                    <a:pt x="131" y="298"/>
                  </a:lnTo>
                  <a:lnTo>
                    <a:pt x="127" y="303"/>
                  </a:lnTo>
                  <a:lnTo>
                    <a:pt x="126" y="310"/>
                  </a:lnTo>
                  <a:lnTo>
                    <a:pt x="116" y="315"/>
                  </a:lnTo>
                  <a:lnTo>
                    <a:pt x="110" y="314"/>
                  </a:lnTo>
                  <a:lnTo>
                    <a:pt x="106" y="310"/>
                  </a:lnTo>
                  <a:lnTo>
                    <a:pt x="101" y="296"/>
                  </a:lnTo>
                  <a:lnTo>
                    <a:pt x="102" y="289"/>
                  </a:lnTo>
                  <a:lnTo>
                    <a:pt x="98" y="285"/>
                  </a:lnTo>
                  <a:lnTo>
                    <a:pt x="95" y="287"/>
                  </a:lnTo>
                  <a:lnTo>
                    <a:pt x="87" y="283"/>
                  </a:lnTo>
                  <a:lnTo>
                    <a:pt x="87" y="283"/>
                  </a:lnTo>
                  <a:lnTo>
                    <a:pt x="82" y="277"/>
                  </a:lnTo>
                  <a:lnTo>
                    <a:pt x="77" y="279"/>
                  </a:lnTo>
                  <a:lnTo>
                    <a:pt x="74" y="276"/>
                  </a:lnTo>
                  <a:lnTo>
                    <a:pt x="79" y="271"/>
                  </a:lnTo>
                  <a:lnTo>
                    <a:pt x="80" y="267"/>
                  </a:lnTo>
                  <a:lnTo>
                    <a:pt x="72" y="259"/>
                  </a:lnTo>
                  <a:lnTo>
                    <a:pt x="74" y="250"/>
                  </a:lnTo>
                  <a:lnTo>
                    <a:pt x="78" y="241"/>
                  </a:lnTo>
                  <a:lnTo>
                    <a:pt x="84" y="242"/>
                  </a:lnTo>
                  <a:lnTo>
                    <a:pt x="82" y="234"/>
                  </a:lnTo>
                  <a:lnTo>
                    <a:pt x="73" y="225"/>
                  </a:lnTo>
                  <a:lnTo>
                    <a:pt x="69" y="215"/>
                  </a:lnTo>
                  <a:lnTo>
                    <a:pt x="71" y="212"/>
                  </a:lnTo>
                  <a:lnTo>
                    <a:pt x="74" y="211"/>
                  </a:lnTo>
                  <a:lnTo>
                    <a:pt x="70" y="201"/>
                  </a:lnTo>
                  <a:lnTo>
                    <a:pt x="51" y="191"/>
                  </a:lnTo>
                  <a:lnTo>
                    <a:pt x="51" y="182"/>
                  </a:lnTo>
                  <a:lnTo>
                    <a:pt x="49" y="178"/>
                  </a:lnTo>
                  <a:lnTo>
                    <a:pt x="52" y="176"/>
                  </a:lnTo>
                  <a:lnTo>
                    <a:pt x="53" y="169"/>
                  </a:lnTo>
                  <a:lnTo>
                    <a:pt x="50" y="169"/>
                  </a:lnTo>
                  <a:lnTo>
                    <a:pt x="52" y="166"/>
                  </a:lnTo>
                  <a:lnTo>
                    <a:pt x="49" y="166"/>
                  </a:lnTo>
                  <a:lnTo>
                    <a:pt x="51" y="162"/>
                  </a:lnTo>
                  <a:lnTo>
                    <a:pt x="59" y="155"/>
                  </a:lnTo>
                  <a:lnTo>
                    <a:pt x="54" y="156"/>
                  </a:lnTo>
                  <a:lnTo>
                    <a:pt x="57" y="151"/>
                  </a:lnTo>
                  <a:lnTo>
                    <a:pt x="55" y="152"/>
                  </a:lnTo>
                  <a:lnTo>
                    <a:pt x="55" y="150"/>
                  </a:lnTo>
                  <a:lnTo>
                    <a:pt x="51" y="149"/>
                  </a:lnTo>
                  <a:lnTo>
                    <a:pt x="51" y="147"/>
                  </a:lnTo>
                  <a:lnTo>
                    <a:pt x="54" y="146"/>
                  </a:lnTo>
                  <a:lnTo>
                    <a:pt x="51" y="145"/>
                  </a:lnTo>
                  <a:lnTo>
                    <a:pt x="48" y="141"/>
                  </a:lnTo>
                  <a:lnTo>
                    <a:pt x="46" y="143"/>
                  </a:lnTo>
                  <a:lnTo>
                    <a:pt x="48" y="144"/>
                  </a:lnTo>
                  <a:lnTo>
                    <a:pt x="45" y="143"/>
                  </a:lnTo>
                  <a:lnTo>
                    <a:pt x="45" y="141"/>
                  </a:lnTo>
                  <a:lnTo>
                    <a:pt x="39" y="140"/>
                  </a:lnTo>
                  <a:lnTo>
                    <a:pt x="39" y="138"/>
                  </a:lnTo>
                  <a:lnTo>
                    <a:pt x="34" y="141"/>
                  </a:lnTo>
                  <a:lnTo>
                    <a:pt x="34" y="141"/>
                  </a:lnTo>
                  <a:lnTo>
                    <a:pt x="26" y="142"/>
                  </a:lnTo>
                  <a:lnTo>
                    <a:pt x="22" y="139"/>
                  </a:lnTo>
                  <a:lnTo>
                    <a:pt x="22" y="139"/>
                  </a:lnTo>
                  <a:lnTo>
                    <a:pt x="6" y="135"/>
                  </a:lnTo>
                  <a:lnTo>
                    <a:pt x="6" y="135"/>
                  </a:lnTo>
                  <a:lnTo>
                    <a:pt x="8" y="123"/>
                  </a:lnTo>
                  <a:lnTo>
                    <a:pt x="6" y="119"/>
                  </a:lnTo>
                  <a:lnTo>
                    <a:pt x="2" y="118"/>
                  </a:lnTo>
                  <a:lnTo>
                    <a:pt x="4" y="115"/>
                  </a:lnTo>
                  <a:lnTo>
                    <a:pt x="0" y="107"/>
                  </a:lnTo>
                  <a:lnTo>
                    <a:pt x="5" y="92"/>
                  </a:lnTo>
                  <a:lnTo>
                    <a:pt x="18" y="93"/>
                  </a:lnTo>
                  <a:lnTo>
                    <a:pt x="23" y="89"/>
                  </a:lnTo>
                  <a:lnTo>
                    <a:pt x="23" y="89"/>
                  </a:lnTo>
                  <a:lnTo>
                    <a:pt x="29" y="93"/>
                  </a:lnTo>
                  <a:lnTo>
                    <a:pt x="35" y="88"/>
                  </a:lnTo>
                  <a:lnTo>
                    <a:pt x="34" y="82"/>
                  </a:lnTo>
                  <a:lnTo>
                    <a:pt x="44" y="75"/>
                  </a:lnTo>
                  <a:lnTo>
                    <a:pt x="38" y="71"/>
                  </a:lnTo>
                  <a:lnTo>
                    <a:pt x="42" y="68"/>
                  </a:lnTo>
                  <a:lnTo>
                    <a:pt x="59" y="75"/>
                  </a:lnTo>
                  <a:lnTo>
                    <a:pt x="60" y="73"/>
                  </a:lnTo>
                  <a:lnTo>
                    <a:pt x="61" y="76"/>
                  </a:lnTo>
                  <a:lnTo>
                    <a:pt x="67" y="79"/>
                  </a:lnTo>
                  <a:lnTo>
                    <a:pt x="69" y="84"/>
                  </a:lnTo>
                  <a:lnTo>
                    <a:pt x="71" y="82"/>
                  </a:lnTo>
                  <a:lnTo>
                    <a:pt x="73" y="85"/>
                  </a:lnTo>
                  <a:lnTo>
                    <a:pt x="80" y="86"/>
                  </a:lnTo>
                  <a:lnTo>
                    <a:pt x="82" y="89"/>
                  </a:lnTo>
                  <a:lnTo>
                    <a:pt x="80" y="91"/>
                  </a:lnTo>
                  <a:lnTo>
                    <a:pt x="83" y="93"/>
                  </a:lnTo>
                  <a:lnTo>
                    <a:pt x="85" y="89"/>
                  </a:lnTo>
                  <a:lnTo>
                    <a:pt x="83" y="87"/>
                  </a:lnTo>
                  <a:lnTo>
                    <a:pt x="91" y="79"/>
                  </a:lnTo>
                  <a:lnTo>
                    <a:pt x="91" y="75"/>
                  </a:lnTo>
                  <a:lnTo>
                    <a:pt x="85" y="74"/>
                  </a:lnTo>
                  <a:lnTo>
                    <a:pt x="87" y="55"/>
                  </a:lnTo>
                  <a:lnTo>
                    <a:pt x="96" y="51"/>
                  </a:lnTo>
                  <a:lnTo>
                    <a:pt x="96" y="39"/>
                  </a:lnTo>
                  <a:lnTo>
                    <a:pt x="101" y="30"/>
                  </a:lnTo>
                  <a:lnTo>
                    <a:pt x="98" y="29"/>
                  </a:lnTo>
                  <a:lnTo>
                    <a:pt x="104" y="22"/>
                  </a:lnTo>
                  <a:lnTo>
                    <a:pt x="103" y="11"/>
                  </a:lnTo>
                  <a:lnTo>
                    <a:pt x="109" y="0"/>
                  </a:lnTo>
                  <a:lnTo>
                    <a:pt x="112" y="0"/>
                  </a:lnTo>
                  <a:lnTo>
                    <a:pt x="112" y="0"/>
                  </a:lnTo>
                  <a:lnTo>
                    <a:pt x="11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4" name="Freeform 28">
              <a:extLst>
                <a:ext uri="{FF2B5EF4-FFF2-40B4-BE49-F238E27FC236}">
                  <a16:creationId xmlns:a16="http://schemas.microsoft.com/office/drawing/2014/main" id="{4D602ACE-D984-4F15-B8F0-CDA12D3BEF51}"/>
                </a:ext>
              </a:extLst>
            </p:cNvPr>
            <p:cNvSpPr>
              <a:spLocks/>
            </p:cNvSpPr>
            <p:nvPr/>
          </p:nvSpPr>
          <p:spPr bwMode="auto">
            <a:xfrm>
              <a:off x="5157788" y="3201988"/>
              <a:ext cx="212725" cy="282575"/>
            </a:xfrm>
            <a:custGeom>
              <a:avLst/>
              <a:gdLst>
                <a:gd name="T0" fmla="*/ 65 w 134"/>
                <a:gd name="T1" fmla="*/ 0 h 178"/>
                <a:gd name="T2" fmla="*/ 84 w 134"/>
                <a:gd name="T3" fmla="*/ 5 h 178"/>
                <a:gd name="T4" fmla="*/ 95 w 134"/>
                <a:gd name="T5" fmla="*/ 17 h 178"/>
                <a:gd name="T6" fmla="*/ 101 w 134"/>
                <a:gd name="T7" fmla="*/ 22 h 178"/>
                <a:gd name="T8" fmla="*/ 110 w 134"/>
                <a:gd name="T9" fmla="*/ 18 h 178"/>
                <a:gd name="T10" fmla="*/ 125 w 134"/>
                <a:gd name="T11" fmla="*/ 26 h 178"/>
                <a:gd name="T12" fmla="*/ 129 w 134"/>
                <a:gd name="T13" fmla="*/ 32 h 178"/>
                <a:gd name="T14" fmla="*/ 133 w 134"/>
                <a:gd name="T15" fmla="*/ 42 h 178"/>
                <a:gd name="T16" fmla="*/ 92 w 134"/>
                <a:gd name="T17" fmla="*/ 42 h 178"/>
                <a:gd name="T18" fmla="*/ 87 w 134"/>
                <a:gd name="T19" fmla="*/ 59 h 178"/>
                <a:gd name="T20" fmla="*/ 83 w 134"/>
                <a:gd name="T21" fmla="*/ 67 h 178"/>
                <a:gd name="T22" fmla="*/ 74 w 134"/>
                <a:gd name="T23" fmla="*/ 80 h 178"/>
                <a:gd name="T24" fmla="*/ 72 w 134"/>
                <a:gd name="T25" fmla="*/ 90 h 178"/>
                <a:gd name="T26" fmla="*/ 73 w 134"/>
                <a:gd name="T27" fmla="*/ 109 h 178"/>
                <a:gd name="T28" fmla="*/ 76 w 134"/>
                <a:gd name="T29" fmla="*/ 121 h 178"/>
                <a:gd name="T30" fmla="*/ 83 w 134"/>
                <a:gd name="T31" fmla="*/ 128 h 178"/>
                <a:gd name="T32" fmla="*/ 84 w 134"/>
                <a:gd name="T33" fmla="*/ 132 h 178"/>
                <a:gd name="T34" fmla="*/ 66 w 134"/>
                <a:gd name="T35" fmla="*/ 135 h 178"/>
                <a:gd name="T36" fmla="*/ 65 w 134"/>
                <a:gd name="T37" fmla="*/ 158 h 178"/>
                <a:gd name="T38" fmla="*/ 67 w 134"/>
                <a:gd name="T39" fmla="*/ 162 h 178"/>
                <a:gd name="T40" fmla="*/ 67 w 134"/>
                <a:gd name="T41" fmla="*/ 178 h 178"/>
                <a:gd name="T42" fmla="*/ 63 w 134"/>
                <a:gd name="T43" fmla="*/ 177 h 178"/>
                <a:gd name="T44" fmla="*/ 50 w 134"/>
                <a:gd name="T45" fmla="*/ 169 h 178"/>
                <a:gd name="T46" fmla="*/ 38 w 134"/>
                <a:gd name="T47" fmla="*/ 157 h 178"/>
                <a:gd name="T48" fmla="*/ 23 w 134"/>
                <a:gd name="T49" fmla="*/ 141 h 178"/>
                <a:gd name="T50" fmla="*/ 20 w 134"/>
                <a:gd name="T51" fmla="*/ 132 h 178"/>
                <a:gd name="T52" fmla="*/ 27 w 134"/>
                <a:gd name="T53" fmla="*/ 125 h 178"/>
                <a:gd name="T54" fmla="*/ 31 w 134"/>
                <a:gd name="T55" fmla="*/ 124 h 178"/>
                <a:gd name="T56" fmla="*/ 28 w 134"/>
                <a:gd name="T57" fmla="*/ 120 h 178"/>
                <a:gd name="T58" fmla="*/ 31 w 134"/>
                <a:gd name="T59" fmla="*/ 115 h 178"/>
                <a:gd name="T60" fmla="*/ 24 w 134"/>
                <a:gd name="T61" fmla="*/ 107 h 178"/>
                <a:gd name="T62" fmla="*/ 20 w 134"/>
                <a:gd name="T63" fmla="*/ 108 h 178"/>
                <a:gd name="T64" fmla="*/ 21 w 134"/>
                <a:gd name="T65" fmla="*/ 97 h 178"/>
                <a:gd name="T66" fmla="*/ 12 w 134"/>
                <a:gd name="T67" fmla="*/ 85 h 178"/>
                <a:gd name="T68" fmla="*/ 6 w 134"/>
                <a:gd name="T69" fmla="*/ 92 h 178"/>
                <a:gd name="T70" fmla="*/ 2 w 134"/>
                <a:gd name="T71" fmla="*/ 84 h 178"/>
                <a:gd name="T72" fmla="*/ 3 w 134"/>
                <a:gd name="T73" fmla="*/ 81 h 178"/>
                <a:gd name="T74" fmla="*/ 3 w 134"/>
                <a:gd name="T75" fmla="*/ 77 h 178"/>
                <a:gd name="T76" fmla="*/ 6 w 134"/>
                <a:gd name="T77" fmla="*/ 68 h 178"/>
                <a:gd name="T78" fmla="*/ 3 w 134"/>
                <a:gd name="T79" fmla="*/ 68 h 178"/>
                <a:gd name="T80" fmla="*/ 5 w 134"/>
                <a:gd name="T81" fmla="*/ 62 h 178"/>
                <a:gd name="T82" fmla="*/ 19 w 134"/>
                <a:gd name="T83" fmla="*/ 52 h 178"/>
                <a:gd name="T84" fmla="*/ 18 w 134"/>
                <a:gd name="T85" fmla="*/ 41 h 178"/>
                <a:gd name="T86" fmla="*/ 29 w 134"/>
                <a:gd name="T87" fmla="*/ 34 h 178"/>
                <a:gd name="T88" fmla="*/ 41 w 134"/>
                <a:gd name="T89" fmla="*/ 22 h 178"/>
                <a:gd name="T90" fmla="*/ 55 w 134"/>
                <a:gd name="T91"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178">
                  <a:moveTo>
                    <a:pt x="58" y="4"/>
                  </a:moveTo>
                  <a:lnTo>
                    <a:pt x="65" y="0"/>
                  </a:lnTo>
                  <a:lnTo>
                    <a:pt x="82" y="1"/>
                  </a:lnTo>
                  <a:lnTo>
                    <a:pt x="84" y="5"/>
                  </a:lnTo>
                  <a:lnTo>
                    <a:pt x="91" y="6"/>
                  </a:lnTo>
                  <a:lnTo>
                    <a:pt x="95" y="17"/>
                  </a:lnTo>
                  <a:lnTo>
                    <a:pt x="99" y="18"/>
                  </a:lnTo>
                  <a:lnTo>
                    <a:pt x="101" y="22"/>
                  </a:lnTo>
                  <a:lnTo>
                    <a:pt x="106" y="23"/>
                  </a:lnTo>
                  <a:lnTo>
                    <a:pt x="110" y="18"/>
                  </a:lnTo>
                  <a:lnTo>
                    <a:pt x="116" y="24"/>
                  </a:lnTo>
                  <a:lnTo>
                    <a:pt x="125" y="26"/>
                  </a:lnTo>
                  <a:lnTo>
                    <a:pt x="125" y="26"/>
                  </a:lnTo>
                  <a:lnTo>
                    <a:pt x="129" y="32"/>
                  </a:lnTo>
                  <a:lnTo>
                    <a:pt x="134" y="33"/>
                  </a:lnTo>
                  <a:lnTo>
                    <a:pt x="133" y="42"/>
                  </a:lnTo>
                  <a:lnTo>
                    <a:pt x="103" y="38"/>
                  </a:lnTo>
                  <a:lnTo>
                    <a:pt x="92" y="42"/>
                  </a:lnTo>
                  <a:lnTo>
                    <a:pt x="85" y="55"/>
                  </a:lnTo>
                  <a:lnTo>
                    <a:pt x="87" y="59"/>
                  </a:lnTo>
                  <a:lnTo>
                    <a:pt x="83" y="62"/>
                  </a:lnTo>
                  <a:lnTo>
                    <a:pt x="83" y="67"/>
                  </a:lnTo>
                  <a:lnTo>
                    <a:pt x="75" y="75"/>
                  </a:lnTo>
                  <a:lnTo>
                    <a:pt x="74" y="80"/>
                  </a:lnTo>
                  <a:lnTo>
                    <a:pt x="76" y="85"/>
                  </a:lnTo>
                  <a:lnTo>
                    <a:pt x="72" y="90"/>
                  </a:lnTo>
                  <a:lnTo>
                    <a:pt x="69" y="109"/>
                  </a:lnTo>
                  <a:lnTo>
                    <a:pt x="73" y="109"/>
                  </a:lnTo>
                  <a:lnTo>
                    <a:pt x="72" y="123"/>
                  </a:lnTo>
                  <a:lnTo>
                    <a:pt x="76" y="121"/>
                  </a:lnTo>
                  <a:lnTo>
                    <a:pt x="76" y="127"/>
                  </a:lnTo>
                  <a:lnTo>
                    <a:pt x="83" y="128"/>
                  </a:lnTo>
                  <a:lnTo>
                    <a:pt x="84" y="132"/>
                  </a:lnTo>
                  <a:lnTo>
                    <a:pt x="84" y="132"/>
                  </a:lnTo>
                  <a:lnTo>
                    <a:pt x="79" y="136"/>
                  </a:lnTo>
                  <a:lnTo>
                    <a:pt x="66" y="135"/>
                  </a:lnTo>
                  <a:lnTo>
                    <a:pt x="61" y="150"/>
                  </a:lnTo>
                  <a:lnTo>
                    <a:pt x="65" y="158"/>
                  </a:lnTo>
                  <a:lnTo>
                    <a:pt x="63" y="161"/>
                  </a:lnTo>
                  <a:lnTo>
                    <a:pt x="67" y="162"/>
                  </a:lnTo>
                  <a:lnTo>
                    <a:pt x="69" y="166"/>
                  </a:lnTo>
                  <a:lnTo>
                    <a:pt x="67" y="178"/>
                  </a:lnTo>
                  <a:lnTo>
                    <a:pt x="67" y="178"/>
                  </a:lnTo>
                  <a:lnTo>
                    <a:pt x="63" y="177"/>
                  </a:lnTo>
                  <a:lnTo>
                    <a:pt x="58" y="169"/>
                  </a:lnTo>
                  <a:lnTo>
                    <a:pt x="50" y="169"/>
                  </a:lnTo>
                  <a:lnTo>
                    <a:pt x="41" y="164"/>
                  </a:lnTo>
                  <a:lnTo>
                    <a:pt x="38" y="157"/>
                  </a:lnTo>
                  <a:lnTo>
                    <a:pt x="30" y="146"/>
                  </a:lnTo>
                  <a:lnTo>
                    <a:pt x="23" y="141"/>
                  </a:lnTo>
                  <a:lnTo>
                    <a:pt x="20" y="132"/>
                  </a:lnTo>
                  <a:lnTo>
                    <a:pt x="20" y="132"/>
                  </a:lnTo>
                  <a:lnTo>
                    <a:pt x="20" y="130"/>
                  </a:lnTo>
                  <a:lnTo>
                    <a:pt x="27" y="125"/>
                  </a:lnTo>
                  <a:lnTo>
                    <a:pt x="35" y="123"/>
                  </a:lnTo>
                  <a:lnTo>
                    <a:pt x="31" y="124"/>
                  </a:lnTo>
                  <a:lnTo>
                    <a:pt x="32" y="120"/>
                  </a:lnTo>
                  <a:lnTo>
                    <a:pt x="28" y="120"/>
                  </a:lnTo>
                  <a:lnTo>
                    <a:pt x="28" y="116"/>
                  </a:lnTo>
                  <a:lnTo>
                    <a:pt x="31" y="115"/>
                  </a:lnTo>
                  <a:lnTo>
                    <a:pt x="25" y="110"/>
                  </a:lnTo>
                  <a:lnTo>
                    <a:pt x="24" y="107"/>
                  </a:lnTo>
                  <a:lnTo>
                    <a:pt x="21" y="109"/>
                  </a:lnTo>
                  <a:lnTo>
                    <a:pt x="20" y="108"/>
                  </a:lnTo>
                  <a:lnTo>
                    <a:pt x="23" y="104"/>
                  </a:lnTo>
                  <a:lnTo>
                    <a:pt x="21" y="97"/>
                  </a:lnTo>
                  <a:lnTo>
                    <a:pt x="22" y="92"/>
                  </a:lnTo>
                  <a:lnTo>
                    <a:pt x="12" y="85"/>
                  </a:lnTo>
                  <a:lnTo>
                    <a:pt x="13" y="89"/>
                  </a:lnTo>
                  <a:lnTo>
                    <a:pt x="6" y="92"/>
                  </a:lnTo>
                  <a:lnTo>
                    <a:pt x="0" y="92"/>
                  </a:lnTo>
                  <a:lnTo>
                    <a:pt x="2" y="84"/>
                  </a:lnTo>
                  <a:lnTo>
                    <a:pt x="5" y="83"/>
                  </a:lnTo>
                  <a:lnTo>
                    <a:pt x="3" y="81"/>
                  </a:lnTo>
                  <a:lnTo>
                    <a:pt x="6" y="80"/>
                  </a:lnTo>
                  <a:lnTo>
                    <a:pt x="3" y="77"/>
                  </a:lnTo>
                  <a:lnTo>
                    <a:pt x="3" y="73"/>
                  </a:lnTo>
                  <a:lnTo>
                    <a:pt x="6" y="68"/>
                  </a:lnTo>
                  <a:lnTo>
                    <a:pt x="5" y="66"/>
                  </a:lnTo>
                  <a:lnTo>
                    <a:pt x="3" y="68"/>
                  </a:lnTo>
                  <a:lnTo>
                    <a:pt x="2" y="66"/>
                  </a:lnTo>
                  <a:lnTo>
                    <a:pt x="5" y="62"/>
                  </a:lnTo>
                  <a:lnTo>
                    <a:pt x="17" y="62"/>
                  </a:lnTo>
                  <a:lnTo>
                    <a:pt x="19" y="52"/>
                  </a:lnTo>
                  <a:lnTo>
                    <a:pt x="16" y="46"/>
                  </a:lnTo>
                  <a:lnTo>
                    <a:pt x="18" y="41"/>
                  </a:lnTo>
                  <a:lnTo>
                    <a:pt x="23" y="40"/>
                  </a:lnTo>
                  <a:lnTo>
                    <a:pt x="29" y="34"/>
                  </a:lnTo>
                  <a:lnTo>
                    <a:pt x="38" y="31"/>
                  </a:lnTo>
                  <a:lnTo>
                    <a:pt x="41" y="22"/>
                  </a:lnTo>
                  <a:lnTo>
                    <a:pt x="46" y="21"/>
                  </a:lnTo>
                  <a:lnTo>
                    <a:pt x="55" y="13"/>
                  </a:lnTo>
                  <a:lnTo>
                    <a:pt x="58"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5" name="Freeform 29">
              <a:extLst>
                <a:ext uri="{FF2B5EF4-FFF2-40B4-BE49-F238E27FC236}">
                  <a16:creationId xmlns:a16="http://schemas.microsoft.com/office/drawing/2014/main" id="{63FB341C-0B21-48F8-854A-9CB82E06AF6E}"/>
                </a:ext>
              </a:extLst>
            </p:cNvPr>
            <p:cNvSpPr>
              <a:spLocks/>
            </p:cNvSpPr>
            <p:nvPr/>
          </p:nvSpPr>
          <p:spPr bwMode="auto">
            <a:xfrm>
              <a:off x="4462463" y="3100388"/>
              <a:ext cx="295275" cy="377825"/>
            </a:xfrm>
            <a:custGeom>
              <a:avLst/>
              <a:gdLst>
                <a:gd name="T0" fmla="*/ 15 w 186"/>
                <a:gd name="T1" fmla="*/ 167 h 238"/>
                <a:gd name="T2" fmla="*/ 0 w 186"/>
                <a:gd name="T3" fmla="*/ 158 h 238"/>
                <a:gd name="T4" fmla="*/ 2 w 186"/>
                <a:gd name="T5" fmla="*/ 142 h 238"/>
                <a:gd name="T6" fmla="*/ 7 w 186"/>
                <a:gd name="T7" fmla="*/ 135 h 238"/>
                <a:gd name="T8" fmla="*/ 7 w 186"/>
                <a:gd name="T9" fmla="*/ 129 h 238"/>
                <a:gd name="T10" fmla="*/ 1 w 186"/>
                <a:gd name="T11" fmla="*/ 116 h 238"/>
                <a:gd name="T12" fmla="*/ 8 w 186"/>
                <a:gd name="T13" fmla="*/ 92 h 238"/>
                <a:gd name="T14" fmla="*/ 10 w 186"/>
                <a:gd name="T15" fmla="*/ 82 h 238"/>
                <a:gd name="T16" fmla="*/ 9 w 186"/>
                <a:gd name="T17" fmla="*/ 77 h 238"/>
                <a:gd name="T18" fmla="*/ 15 w 186"/>
                <a:gd name="T19" fmla="*/ 59 h 238"/>
                <a:gd name="T20" fmla="*/ 25 w 186"/>
                <a:gd name="T21" fmla="*/ 42 h 238"/>
                <a:gd name="T22" fmla="*/ 25 w 186"/>
                <a:gd name="T23" fmla="*/ 33 h 238"/>
                <a:gd name="T24" fmla="*/ 28 w 186"/>
                <a:gd name="T25" fmla="*/ 26 h 238"/>
                <a:gd name="T26" fmla="*/ 33 w 186"/>
                <a:gd name="T27" fmla="*/ 18 h 238"/>
                <a:gd name="T28" fmla="*/ 41 w 186"/>
                <a:gd name="T29" fmla="*/ 14 h 238"/>
                <a:gd name="T30" fmla="*/ 38 w 186"/>
                <a:gd name="T31" fmla="*/ 0 h 238"/>
                <a:gd name="T32" fmla="*/ 51 w 186"/>
                <a:gd name="T33" fmla="*/ 8 h 238"/>
                <a:gd name="T34" fmla="*/ 66 w 186"/>
                <a:gd name="T35" fmla="*/ 13 h 238"/>
                <a:gd name="T36" fmla="*/ 70 w 186"/>
                <a:gd name="T37" fmla="*/ 10 h 238"/>
                <a:gd name="T38" fmla="*/ 75 w 186"/>
                <a:gd name="T39" fmla="*/ 14 h 238"/>
                <a:gd name="T40" fmla="*/ 83 w 186"/>
                <a:gd name="T41" fmla="*/ 12 h 238"/>
                <a:gd name="T42" fmla="*/ 96 w 186"/>
                <a:gd name="T43" fmla="*/ 16 h 238"/>
                <a:gd name="T44" fmla="*/ 107 w 186"/>
                <a:gd name="T45" fmla="*/ 19 h 238"/>
                <a:gd name="T46" fmla="*/ 115 w 186"/>
                <a:gd name="T47" fmla="*/ 28 h 238"/>
                <a:gd name="T48" fmla="*/ 123 w 186"/>
                <a:gd name="T49" fmla="*/ 38 h 238"/>
                <a:gd name="T50" fmla="*/ 137 w 186"/>
                <a:gd name="T51" fmla="*/ 38 h 238"/>
                <a:gd name="T52" fmla="*/ 141 w 186"/>
                <a:gd name="T53" fmla="*/ 37 h 238"/>
                <a:gd name="T54" fmla="*/ 155 w 186"/>
                <a:gd name="T55" fmla="*/ 46 h 238"/>
                <a:gd name="T56" fmla="*/ 171 w 186"/>
                <a:gd name="T57" fmla="*/ 46 h 238"/>
                <a:gd name="T58" fmla="*/ 177 w 186"/>
                <a:gd name="T59" fmla="*/ 47 h 238"/>
                <a:gd name="T60" fmla="*/ 179 w 186"/>
                <a:gd name="T61" fmla="*/ 51 h 238"/>
                <a:gd name="T62" fmla="*/ 180 w 186"/>
                <a:gd name="T63" fmla="*/ 72 h 238"/>
                <a:gd name="T64" fmla="*/ 157 w 186"/>
                <a:gd name="T65" fmla="*/ 110 h 238"/>
                <a:gd name="T66" fmla="*/ 167 w 186"/>
                <a:gd name="T67" fmla="*/ 117 h 238"/>
                <a:gd name="T68" fmla="*/ 175 w 186"/>
                <a:gd name="T69" fmla="*/ 124 h 238"/>
                <a:gd name="T70" fmla="*/ 173 w 186"/>
                <a:gd name="T71" fmla="*/ 132 h 238"/>
                <a:gd name="T72" fmla="*/ 169 w 186"/>
                <a:gd name="T73" fmla="*/ 139 h 238"/>
                <a:gd name="T74" fmla="*/ 165 w 186"/>
                <a:gd name="T75" fmla="*/ 155 h 238"/>
                <a:gd name="T76" fmla="*/ 162 w 186"/>
                <a:gd name="T77" fmla="*/ 155 h 238"/>
                <a:gd name="T78" fmla="*/ 153 w 186"/>
                <a:gd name="T79" fmla="*/ 159 h 238"/>
                <a:gd name="T80" fmla="*/ 149 w 186"/>
                <a:gd name="T81" fmla="*/ 165 h 238"/>
                <a:gd name="T82" fmla="*/ 144 w 186"/>
                <a:gd name="T83" fmla="*/ 166 h 238"/>
                <a:gd name="T84" fmla="*/ 138 w 186"/>
                <a:gd name="T85" fmla="*/ 168 h 238"/>
                <a:gd name="T86" fmla="*/ 135 w 186"/>
                <a:gd name="T87" fmla="*/ 175 h 238"/>
                <a:gd name="T88" fmla="*/ 132 w 186"/>
                <a:gd name="T89" fmla="*/ 181 h 238"/>
                <a:gd name="T90" fmla="*/ 117 w 186"/>
                <a:gd name="T91" fmla="*/ 199 h 238"/>
                <a:gd name="T92" fmla="*/ 113 w 186"/>
                <a:gd name="T93" fmla="*/ 214 h 238"/>
                <a:gd name="T94" fmla="*/ 100 w 186"/>
                <a:gd name="T95" fmla="*/ 215 h 238"/>
                <a:gd name="T96" fmla="*/ 79 w 186"/>
                <a:gd name="T97" fmla="*/ 219 h 238"/>
                <a:gd name="T98" fmla="*/ 55 w 186"/>
                <a:gd name="T99" fmla="*/ 223 h 238"/>
                <a:gd name="T100" fmla="*/ 45 w 186"/>
                <a:gd name="T101" fmla="*/ 227 h 238"/>
                <a:gd name="T102" fmla="*/ 28 w 186"/>
                <a:gd name="T103" fmla="*/ 231 h 238"/>
                <a:gd name="T104" fmla="*/ 16 w 186"/>
                <a:gd name="T105" fmla="*/ 238 h 238"/>
                <a:gd name="T106" fmla="*/ 11 w 186"/>
                <a:gd name="T107" fmla="*/ 235 h 238"/>
                <a:gd name="T108" fmla="*/ 11 w 186"/>
                <a:gd name="T109" fmla="*/ 20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 h="238">
                  <a:moveTo>
                    <a:pt x="9" y="193"/>
                  </a:moveTo>
                  <a:lnTo>
                    <a:pt x="15" y="167"/>
                  </a:lnTo>
                  <a:lnTo>
                    <a:pt x="3" y="163"/>
                  </a:lnTo>
                  <a:lnTo>
                    <a:pt x="0" y="158"/>
                  </a:lnTo>
                  <a:lnTo>
                    <a:pt x="2" y="155"/>
                  </a:lnTo>
                  <a:lnTo>
                    <a:pt x="2" y="142"/>
                  </a:lnTo>
                  <a:lnTo>
                    <a:pt x="9" y="136"/>
                  </a:lnTo>
                  <a:lnTo>
                    <a:pt x="7" y="135"/>
                  </a:lnTo>
                  <a:lnTo>
                    <a:pt x="9" y="129"/>
                  </a:lnTo>
                  <a:lnTo>
                    <a:pt x="7" y="129"/>
                  </a:lnTo>
                  <a:lnTo>
                    <a:pt x="4" y="125"/>
                  </a:lnTo>
                  <a:lnTo>
                    <a:pt x="1" y="116"/>
                  </a:lnTo>
                  <a:lnTo>
                    <a:pt x="4" y="97"/>
                  </a:lnTo>
                  <a:lnTo>
                    <a:pt x="8" y="92"/>
                  </a:lnTo>
                  <a:lnTo>
                    <a:pt x="11" y="91"/>
                  </a:lnTo>
                  <a:lnTo>
                    <a:pt x="10" y="82"/>
                  </a:lnTo>
                  <a:lnTo>
                    <a:pt x="6" y="80"/>
                  </a:lnTo>
                  <a:lnTo>
                    <a:pt x="9" y="77"/>
                  </a:lnTo>
                  <a:lnTo>
                    <a:pt x="11" y="63"/>
                  </a:lnTo>
                  <a:lnTo>
                    <a:pt x="15" y="59"/>
                  </a:lnTo>
                  <a:lnTo>
                    <a:pt x="14" y="55"/>
                  </a:lnTo>
                  <a:lnTo>
                    <a:pt x="25" y="42"/>
                  </a:lnTo>
                  <a:lnTo>
                    <a:pt x="24" y="38"/>
                  </a:lnTo>
                  <a:lnTo>
                    <a:pt x="25" y="33"/>
                  </a:lnTo>
                  <a:lnTo>
                    <a:pt x="32" y="30"/>
                  </a:lnTo>
                  <a:lnTo>
                    <a:pt x="28" y="26"/>
                  </a:lnTo>
                  <a:lnTo>
                    <a:pt x="29" y="19"/>
                  </a:lnTo>
                  <a:lnTo>
                    <a:pt x="33" y="18"/>
                  </a:lnTo>
                  <a:lnTo>
                    <a:pt x="31" y="9"/>
                  </a:lnTo>
                  <a:lnTo>
                    <a:pt x="41" y="14"/>
                  </a:lnTo>
                  <a:lnTo>
                    <a:pt x="42" y="10"/>
                  </a:lnTo>
                  <a:lnTo>
                    <a:pt x="38" y="0"/>
                  </a:lnTo>
                  <a:lnTo>
                    <a:pt x="43" y="1"/>
                  </a:lnTo>
                  <a:lnTo>
                    <a:pt x="51" y="8"/>
                  </a:lnTo>
                  <a:lnTo>
                    <a:pt x="59" y="7"/>
                  </a:lnTo>
                  <a:lnTo>
                    <a:pt x="66" y="13"/>
                  </a:lnTo>
                  <a:lnTo>
                    <a:pt x="70" y="10"/>
                  </a:lnTo>
                  <a:lnTo>
                    <a:pt x="70" y="10"/>
                  </a:lnTo>
                  <a:lnTo>
                    <a:pt x="71" y="13"/>
                  </a:lnTo>
                  <a:lnTo>
                    <a:pt x="75" y="14"/>
                  </a:lnTo>
                  <a:lnTo>
                    <a:pt x="74" y="16"/>
                  </a:lnTo>
                  <a:lnTo>
                    <a:pt x="83" y="12"/>
                  </a:lnTo>
                  <a:lnTo>
                    <a:pt x="93" y="14"/>
                  </a:lnTo>
                  <a:lnTo>
                    <a:pt x="96" y="16"/>
                  </a:lnTo>
                  <a:lnTo>
                    <a:pt x="103" y="15"/>
                  </a:lnTo>
                  <a:lnTo>
                    <a:pt x="107" y="19"/>
                  </a:lnTo>
                  <a:lnTo>
                    <a:pt x="109" y="27"/>
                  </a:lnTo>
                  <a:lnTo>
                    <a:pt x="115" y="28"/>
                  </a:lnTo>
                  <a:lnTo>
                    <a:pt x="117" y="35"/>
                  </a:lnTo>
                  <a:lnTo>
                    <a:pt x="123" y="38"/>
                  </a:lnTo>
                  <a:lnTo>
                    <a:pt x="122" y="39"/>
                  </a:lnTo>
                  <a:lnTo>
                    <a:pt x="137" y="38"/>
                  </a:lnTo>
                  <a:lnTo>
                    <a:pt x="139" y="40"/>
                  </a:lnTo>
                  <a:lnTo>
                    <a:pt x="141" y="37"/>
                  </a:lnTo>
                  <a:lnTo>
                    <a:pt x="144" y="37"/>
                  </a:lnTo>
                  <a:lnTo>
                    <a:pt x="155" y="46"/>
                  </a:lnTo>
                  <a:lnTo>
                    <a:pt x="160" y="47"/>
                  </a:lnTo>
                  <a:lnTo>
                    <a:pt x="171" y="46"/>
                  </a:lnTo>
                  <a:lnTo>
                    <a:pt x="172" y="49"/>
                  </a:lnTo>
                  <a:lnTo>
                    <a:pt x="177" y="47"/>
                  </a:lnTo>
                  <a:lnTo>
                    <a:pt x="177" y="44"/>
                  </a:lnTo>
                  <a:lnTo>
                    <a:pt x="179" y="51"/>
                  </a:lnTo>
                  <a:lnTo>
                    <a:pt x="186" y="56"/>
                  </a:lnTo>
                  <a:lnTo>
                    <a:pt x="180" y="72"/>
                  </a:lnTo>
                  <a:lnTo>
                    <a:pt x="179" y="81"/>
                  </a:lnTo>
                  <a:lnTo>
                    <a:pt x="157" y="110"/>
                  </a:lnTo>
                  <a:lnTo>
                    <a:pt x="161" y="116"/>
                  </a:lnTo>
                  <a:lnTo>
                    <a:pt x="167" y="117"/>
                  </a:lnTo>
                  <a:lnTo>
                    <a:pt x="169" y="122"/>
                  </a:lnTo>
                  <a:lnTo>
                    <a:pt x="175" y="124"/>
                  </a:lnTo>
                  <a:lnTo>
                    <a:pt x="171" y="129"/>
                  </a:lnTo>
                  <a:lnTo>
                    <a:pt x="173" y="132"/>
                  </a:lnTo>
                  <a:lnTo>
                    <a:pt x="169" y="134"/>
                  </a:lnTo>
                  <a:lnTo>
                    <a:pt x="169" y="139"/>
                  </a:lnTo>
                  <a:lnTo>
                    <a:pt x="164" y="145"/>
                  </a:lnTo>
                  <a:lnTo>
                    <a:pt x="165" y="155"/>
                  </a:lnTo>
                  <a:lnTo>
                    <a:pt x="165" y="155"/>
                  </a:lnTo>
                  <a:lnTo>
                    <a:pt x="162" y="155"/>
                  </a:lnTo>
                  <a:lnTo>
                    <a:pt x="159" y="158"/>
                  </a:lnTo>
                  <a:lnTo>
                    <a:pt x="153" y="159"/>
                  </a:lnTo>
                  <a:lnTo>
                    <a:pt x="152" y="164"/>
                  </a:lnTo>
                  <a:lnTo>
                    <a:pt x="149" y="165"/>
                  </a:lnTo>
                  <a:lnTo>
                    <a:pt x="144" y="163"/>
                  </a:lnTo>
                  <a:lnTo>
                    <a:pt x="144" y="166"/>
                  </a:lnTo>
                  <a:lnTo>
                    <a:pt x="136" y="166"/>
                  </a:lnTo>
                  <a:lnTo>
                    <a:pt x="138" y="168"/>
                  </a:lnTo>
                  <a:lnTo>
                    <a:pt x="134" y="172"/>
                  </a:lnTo>
                  <a:lnTo>
                    <a:pt x="135" y="175"/>
                  </a:lnTo>
                  <a:lnTo>
                    <a:pt x="132" y="178"/>
                  </a:lnTo>
                  <a:lnTo>
                    <a:pt x="132" y="181"/>
                  </a:lnTo>
                  <a:lnTo>
                    <a:pt x="123" y="186"/>
                  </a:lnTo>
                  <a:lnTo>
                    <a:pt x="117" y="199"/>
                  </a:lnTo>
                  <a:lnTo>
                    <a:pt x="117" y="211"/>
                  </a:lnTo>
                  <a:lnTo>
                    <a:pt x="113" y="214"/>
                  </a:lnTo>
                  <a:lnTo>
                    <a:pt x="110" y="213"/>
                  </a:lnTo>
                  <a:lnTo>
                    <a:pt x="100" y="215"/>
                  </a:lnTo>
                  <a:lnTo>
                    <a:pt x="91" y="226"/>
                  </a:lnTo>
                  <a:lnTo>
                    <a:pt x="79" y="219"/>
                  </a:lnTo>
                  <a:lnTo>
                    <a:pt x="73" y="227"/>
                  </a:lnTo>
                  <a:lnTo>
                    <a:pt x="55" y="223"/>
                  </a:lnTo>
                  <a:lnTo>
                    <a:pt x="49" y="230"/>
                  </a:lnTo>
                  <a:lnTo>
                    <a:pt x="45" y="227"/>
                  </a:lnTo>
                  <a:lnTo>
                    <a:pt x="32" y="228"/>
                  </a:lnTo>
                  <a:lnTo>
                    <a:pt x="28" y="231"/>
                  </a:lnTo>
                  <a:lnTo>
                    <a:pt x="20" y="228"/>
                  </a:lnTo>
                  <a:lnTo>
                    <a:pt x="16" y="238"/>
                  </a:lnTo>
                  <a:lnTo>
                    <a:pt x="11" y="235"/>
                  </a:lnTo>
                  <a:lnTo>
                    <a:pt x="11" y="235"/>
                  </a:lnTo>
                  <a:lnTo>
                    <a:pt x="10" y="228"/>
                  </a:lnTo>
                  <a:lnTo>
                    <a:pt x="11" y="209"/>
                  </a:lnTo>
                  <a:lnTo>
                    <a:pt x="9" y="19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6" name="Freeform 30">
              <a:extLst>
                <a:ext uri="{FF2B5EF4-FFF2-40B4-BE49-F238E27FC236}">
                  <a16:creationId xmlns:a16="http://schemas.microsoft.com/office/drawing/2014/main" id="{EE8209D7-D979-4921-9632-E2141C0BACF0}"/>
                </a:ext>
              </a:extLst>
            </p:cNvPr>
            <p:cNvSpPr>
              <a:spLocks/>
            </p:cNvSpPr>
            <p:nvPr/>
          </p:nvSpPr>
          <p:spPr bwMode="auto">
            <a:xfrm>
              <a:off x="5267325" y="3219451"/>
              <a:ext cx="165100" cy="198438"/>
            </a:xfrm>
            <a:custGeom>
              <a:avLst/>
              <a:gdLst>
                <a:gd name="T0" fmla="*/ 64 w 104"/>
                <a:gd name="T1" fmla="*/ 17 h 125"/>
                <a:gd name="T2" fmla="*/ 75 w 104"/>
                <a:gd name="T3" fmla="*/ 12 h 125"/>
                <a:gd name="T4" fmla="*/ 83 w 104"/>
                <a:gd name="T5" fmla="*/ 5 h 125"/>
                <a:gd name="T6" fmla="*/ 91 w 104"/>
                <a:gd name="T7" fmla="*/ 1 h 125"/>
                <a:gd name="T8" fmla="*/ 97 w 104"/>
                <a:gd name="T9" fmla="*/ 7 h 125"/>
                <a:gd name="T10" fmla="*/ 101 w 104"/>
                <a:gd name="T11" fmla="*/ 29 h 125"/>
                <a:gd name="T12" fmla="*/ 104 w 104"/>
                <a:gd name="T13" fmla="*/ 32 h 125"/>
                <a:gd name="T14" fmla="*/ 95 w 104"/>
                <a:gd name="T15" fmla="*/ 43 h 125"/>
                <a:gd name="T16" fmla="*/ 90 w 104"/>
                <a:gd name="T17" fmla="*/ 61 h 125"/>
                <a:gd name="T18" fmla="*/ 88 w 104"/>
                <a:gd name="T19" fmla="*/ 71 h 125"/>
                <a:gd name="T20" fmla="*/ 79 w 104"/>
                <a:gd name="T21" fmla="*/ 87 h 125"/>
                <a:gd name="T22" fmla="*/ 83 w 104"/>
                <a:gd name="T23" fmla="*/ 107 h 125"/>
                <a:gd name="T24" fmla="*/ 75 w 104"/>
                <a:gd name="T25" fmla="*/ 119 h 125"/>
                <a:gd name="T26" fmla="*/ 75 w 104"/>
                <a:gd name="T27" fmla="*/ 125 h 125"/>
                <a:gd name="T28" fmla="*/ 74 w 104"/>
                <a:gd name="T29" fmla="*/ 121 h 125"/>
                <a:gd name="T30" fmla="*/ 65 w 104"/>
                <a:gd name="T31" fmla="*/ 117 h 125"/>
                <a:gd name="T32" fmla="*/ 61 w 104"/>
                <a:gd name="T33" fmla="*/ 116 h 125"/>
                <a:gd name="T34" fmla="*/ 53 w 104"/>
                <a:gd name="T35" fmla="*/ 108 h 125"/>
                <a:gd name="T36" fmla="*/ 51 w 104"/>
                <a:gd name="T37" fmla="*/ 107 h 125"/>
                <a:gd name="T38" fmla="*/ 30 w 104"/>
                <a:gd name="T39" fmla="*/ 103 h 125"/>
                <a:gd name="T40" fmla="*/ 26 w 104"/>
                <a:gd name="T41" fmla="*/ 114 h 125"/>
                <a:gd name="T42" fmla="*/ 21 w 104"/>
                <a:gd name="T43" fmla="*/ 125 h 125"/>
                <a:gd name="T44" fmla="*/ 15 w 104"/>
                <a:gd name="T45" fmla="*/ 121 h 125"/>
                <a:gd name="T46" fmla="*/ 7 w 104"/>
                <a:gd name="T47" fmla="*/ 116 h 125"/>
                <a:gd name="T48" fmla="*/ 3 w 104"/>
                <a:gd name="T49" fmla="*/ 112 h 125"/>
                <a:gd name="T50" fmla="*/ 0 w 104"/>
                <a:gd name="T51" fmla="*/ 98 h 125"/>
                <a:gd name="T52" fmla="*/ 7 w 104"/>
                <a:gd name="T53" fmla="*/ 74 h 125"/>
                <a:gd name="T54" fmla="*/ 6 w 104"/>
                <a:gd name="T55" fmla="*/ 64 h 125"/>
                <a:gd name="T56" fmla="*/ 14 w 104"/>
                <a:gd name="T57" fmla="*/ 51 h 125"/>
                <a:gd name="T58" fmla="*/ 16 w 104"/>
                <a:gd name="T59" fmla="*/ 44 h 125"/>
                <a:gd name="T60" fmla="*/ 34 w 104"/>
                <a:gd name="T61" fmla="*/ 27 h 125"/>
                <a:gd name="T62" fmla="*/ 65 w 104"/>
                <a:gd name="T63" fmla="*/ 22 h 125"/>
                <a:gd name="T64" fmla="*/ 56 w 104"/>
                <a:gd name="T65" fmla="*/ 1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25">
                  <a:moveTo>
                    <a:pt x="56" y="15"/>
                  </a:moveTo>
                  <a:lnTo>
                    <a:pt x="64" y="17"/>
                  </a:lnTo>
                  <a:lnTo>
                    <a:pt x="66" y="13"/>
                  </a:lnTo>
                  <a:lnTo>
                    <a:pt x="75" y="12"/>
                  </a:lnTo>
                  <a:lnTo>
                    <a:pt x="80" y="5"/>
                  </a:lnTo>
                  <a:lnTo>
                    <a:pt x="83" y="5"/>
                  </a:lnTo>
                  <a:lnTo>
                    <a:pt x="87" y="0"/>
                  </a:lnTo>
                  <a:lnTo>
                    <a:pt x="91" y="1"/>
                  </a:lnTo>
                  <a:lnTo>
                    <a:pt x="91" y="1"/>
                  </a:lnTo>
                  <a:lnTo>
                    <a:pt x="97" y="7"/>
                  </a:lnTo>
                  <a:lnTo>
                    <a:pt x="96" y="15"/>
                  </a:lnTo>
                  <a:lnTo>
                    <a:pt x="101" y="29"/>
                  </a:lnTo>
                  <a:lnTo>
                    <a:pt x="104" y="32"/>
                  </a:lnTo>
                  <a:lnTo>
                    <a:pt x="104" y="32"/>
                  </a:lnTo>
                  <a:lnTo>
                    <a:pt x="101" y="32"/>
                  </a:lnTo>
                  <a:lnTo>
                    <a:pt x="95" y="43"/>
                  </a:lnTo>
                  <a:lnTo>
                    <a:pt x="96" y="54"/>
                  </a:lnTo>
                  <a:lnTo>
                    <a:pt x="90" y="61"/>
                  </a:lnTo>
                  <a:lnTo>
                    <a:pt x="93" y="62"/>
                  </a:lnTo>
                  <a:lnTo>
                    <a:pt x="88" y="71"/>
                  </a:lnTo>
                  <a:lnTo>
                    <a:pt x="88" y="83"/>
                  </a:lnTo>
                  <a:lnTo>
                    <a:pt x="79" y="87"/>
                  </a:lnTo>
                  <a:lnTo>
                    <a:pt x="77" y="106"/>
                  </a:lnTo>
                  <a:lnTo>
                    <a:pt x="83" y="107"/>
                  </a:lnTo>
                  <a:lnTo>
                    <a:pt x="83" y="111"/>
                  </a:lnTo>
                  <a:lnTo>
                    <a:pt x="75" y="119"/>
                  </a:lnTo>
                  <a:lnTo>
                    <a:pt x="77" y="121"/>
                  </a:lnTo>
                  <a:lnTo>
                    <a:pt x="75" y="125"/>
                  </a:lnTo>
                  <a:lnTo>
                    <a:pt x="72" y="123"/>
                  </a:lnTo>
                  <a:lnTo>
                    <a:pt x="74" y="121"/>
                  </a:lnTo>
                  <a:lnTo>
                    <a:pt x="72" y="118"/>
                  </a:lnTo>
                  <a:lnTo>
                    <a:pt x="65" y="117"/>
                  </a:lnTo>
                  <a:lnTo>
                    <a:pt x="63" y="114"/>
                  </a:lnTo>
                  <a:lnTo>
                    <a:pt x="61" y="116"/>
                  </a:lnTo>
                  <a:lnTo>
                    <a:pt x="59" y="111"/>
                  </a:lnTo>
                  <a:lnTo>
                    <a:pt x="53" y="108"/>
                  </a:lnTo>
                  <a:lnTo>
                    <a:pt x="52" y="105"/>
                  </a:lnTo>
                  <a:lnTo>
                    <a:pt x="51" y="107"/>
                  </a:lnTo>
                  <a:lnTo>
                    <a:pt x="34" y="100"/>
                  </a:lnTo>
                  <a:lnTo>
                    <a:pt x="30" y="103"/>
                  </a:lnTo>
                  <a:lnTo>
                    <a:pt x="36" y="107"/>
                  </a:lnTo>
                  <a:lnTo>
                    <a:pt x="26" y="114"/>
                  </a:lnTo>
                  <a:lnTo>
                    <a:pt x="27" y="120"/>
                  </a:lnTo>
                  <a:lnTo>
                    <a:pt x="21" y="125"/>
                  </a:lnTo>
                  <a:lnTo>
                    <a:pt x="15" y="121"/>
                  </a:lnTo>
                  <a:lnTo>
                    <a:pt x="15" y="121"/>
                  </a:lnTo>
                  <a:lnTo>
                    <a:pt x="14" y="117"/>
                  </a:lnTo>
                  <a:lnTo>
                    <a:pt x="7" y="116"/>
                  </a:lnTo>
                  <a:lnTo>
                    <a:pt x="7" y="110"/>
                  </a:lnTo>
                  <a:lnTo>
                    <a:pt x="3" y="112"/>
                  </a:lnTo>
                  <a:lnTo>
                    <a:pt x="4" y="98"/>
                  </a:lnTo>
                  <a:lnTo>
                    <a:pt x="0" y="98"/>
                  </a:lnTo>
                  <a:lnTo>
                    <a:pt x="3" y="79"/>
                  </a:lnTo>
                  <a:lnTo>
                    <a:pt x="7" y="74"/>
                  </a:lnTo>
                  <a:lnTo>
                    <a:pt x="5" y="69"/>
                  </a:lnTo>
                  <a:lnTo>
                    <a:pt x="6" y="64"/>
                  </a:lnTo>
                  <a:lnTo>
                    <a:pt x="14" y="56"/>
                  </a:lnTo>
                  <a:lnTo>
                    <a:pt x="14" y="51"/>
                  </a:lnTo>
                  <a:lnTo>
                    <a:pt x="18" y="48"/>
                  </a:lnTo>
                  <a:lnTo>
                    <a:pt x="16" y="44"/>
                  </a:lnTo>
                  <a:lnTo>
                    <a:pt x="23" y="31"/>
                  </a:lnTo>
                  <a:lnTo>
                    <a:pt x="34" y="27"/>
                  </a:lnTo>
                  <a:lnTo>
                    <a:pt x="64" y="31"/>
                  </a:lnTo>
                  <a:lnTo>
                    <a:pt x="65" y="22"/>
                  </a:lnTo>
                  <a:lnTo>
                    <a:pt x="60" y="21"/>
                  </a:lnTo>
                  <a:lnTo>
                    <a:pt x="56" y="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7" name="Freeform 31">
              <a:extLst>
                <a:ext uri="{FF2B5EF4-FFF2-40B4-BE49-F238E27FC236}">
                  <a16:creationId xmlns:a16="http://schemas.microsoft.com/office/drawing/2014/main" id="{F372A9F0-7FBF-49E7-89CB-0175654EFCB8}"/>
                </a:ext>
              </a:extLst>
            </p:cNvPr>
            <p:cNvSpPr>
              <a:spLocks/>
            </p:cNvSpPr>
            <p:nvPr/>
          </p:nvSpPr>
          <p:spPr bwMode="auto">
            <a:xfrm>
              <a:off x="4962525" y="2636838"/>
              <a:ext cx="244475" cy="184150"/>
            </a:xfrm>
            <a:custGeom>
              <a:avLst/>
              <a:gdLst>
                <a:gd name="T0" fmla="*/ 24 w 154"/>
                <a:gd name="T1" fmla="*/ 75 h 116"/>
                <a:gd name="T2" fmla="*/ 8 w 154"/>
                <a:gd name="T3" fmla="*/ 54 h 116"/>
                <a:gd name="T4" fmla="*/ 16 w 154"/>
                <a:gd name="T5" fmla="*/ 43 h 116"/>
                <a:gd name="T6" fmla="*/ 4 w 154"/>
                <a:gd name="T7" fmla="*/ 32 h 116"/>
                <a:gd name="T8" fmla="*/ 7 w 154"/>
                <a:gd name="T9" fmla="*/ 26 h 116"/>
                <a:gd name="T10" fmla="*/ 6 w 154"/>
                <a:gd name="T11" fmla="*/ 20 h 116"/>
                <a:gd name="T12" fmla="*/ 0 w 154"/>
                <a:gd name="T13" fmla="*/ 13 h 116"/>
                <a:gd name="T14" fmla="*/ 26 w 154"/>
                <a:gd name="T15" fmla="*/ 0 h 116"/>
                <a:gd name="T16" fmla="*/ 46 w 154"/>
                <a:gd name="T17" fmla="*/ 4 h 116"/>
                <a:gd name="T18" fmla="*/ 73 w 154"/>
                <a:gd name="T19" fmla="*/ 18 h 116"/>
                <a:gd name="T20" fmla="*/ 100 w 154"/>
                <a:gd name="T21" fmla="*/ 29 h 116"/>
                <a:gd name="T22" fmla="*/ 118 w 154"/>
                <a:gd name="T23" fmla="*/ 19 h 116"/>
                <a:gd name="T24" fmla="*/ 141 w 154"/>
                <a:gd name="T25" fmla="*/ 58 h 116"/>
                <a:gd name="T26" fmla="*/ 154 w 154"/>
                <a:gd name="T27" fmla="*/ 72 h 116"/>
                <a:gd name="T28" fmla="*/ 152 w 154"/>
                <a:gd name="T29" fmla="*/ 76 h 116"/>
                <a:gd name="T30" fmla="*/ 142 w 154"/>
                <a:gd name="T31" fmla="*/ 76 h 116"/>
                <a:gd name="T32" fmla="*/ 135 w 154"/>
                <a:gd name="T33" fmla="*/ 97 h 116"/>
                <a:gd name="T34" fmla="*/ 130 w 154"/>
                <a:gd name="T35" fmla="*/ 92 h 116"/>
                <a:gd name="T36" fmla="*/ 120 w 154"/>
                <a:gd name="T37" fmla="*/ 100 h 116"/>
                <a:gd name="T38" fmla="*/ 126 w 154"/>
                <a:gd name="T39" fmla="*/ 109 h 116"/>
                <a:gd name="T40" fmla="*/ 123 w 154"/>
                <a:gd name="T41" fmla="*/ 109 h 116"/>
                <a:gd name="T42" fmla="*/ 119 w 154"/>
                <a:gd name="T43" fmla="*/ 113 h 116"/>
                <a:gd name="T44" fmla="*/ 114 w 154"/>
                <a:gd name="T45" fmla="*/ 113 h 116"/>
                <a:gd name="T46" fmla="*/ 111 w 154"/>
                <a:gd name="T47" fmla="*/ 101 h 116"/>
                <a:gd name="T48" fmla="*/ 108 w 154"/>
                <a:gd name="T49" fmla="*/ 96 h 116"/>
                <a:gd name="T50" fmla="*/ 102 w 154"/>
                <a:gd name="T51" fmla="*/ 97 h 116"/>
                <a:gd name="T52" fmla="*/ 96 w 154"/>
                <a:gd name="T53" fmla="*/ 98 h 116"/>
                <a:gd name="T54" fmla="*/ 92 w 154"/>
                <a:gd name="T55" fmla="*/ 100 h 116"/>
                <a:gd name="T56" fmla="*/ 85 w 154"/>
                <a:gd name="T57" fmla="*/ 96 h 116"/>
                <a:gd name="T58" fmla="*/ 86 w 154"/>
                <a:gd name="T59" fmla="*/ 92 h 116"/>
                <a:gd name="T60" fmla="*/ 83 w 154"/>
                <a:gd name="T61" fmla="*/ 90 h 116"/>
                <a:gd name="T62" fmla="*/ 82 w 154"/>
                <a:gd name="T63" fmla="*/ 91 h 116"/>
                <a:gd name="T64" fmla="*/ 71 w 154"/>
                <a:gd name="T65" fmla="*/ 84 h 116"/>
                <a:gd name="T66" fmla="*/ 68 w 154"/>
                <a:gd name="T67" fmla="*/ 81 h 116"/>
                <a:gd name="T68" fmla="*/ 64 w 154"/>
                <a:gd name="T69" fmla="*/ 80 h 116"/>
                <a:gd name="T70" fmla="*/ 61 w 154"/>
                <a:gd name="T71" fmla="*/ 76 h 116"/>
                <a:gd name="T72" fmla="*/ 60 w 154"/>
                <a:gd name="T73" fmla="*/ 74 h 116"/>
                <a:gd name="T74" fmla="*/ 54 w 154"/>
                <a:gd name="T75" fmla="*/ 70 h 116"/>
                <a:gd name="T76" fmla="*/ 48 w 154"/>
                <a:gd name="T77" fmla="*/ 62 h 116"/>
                <a:gd name="T78" fmla="*/ 44 w 154"/>
                <a:gd name="T79" fmla="*/ 64 h 116"/>
                <a:gd name="T80" fmla="*/ 41 w 154"/>
                <a:gd name="T81" fmla="*/ 78 h 116"/>
                <a:gd name="T82" fmla="*/ 36 w 154"/>
                <a:gd name="T83" fmla="*/ 78 h 116"/>
                <a:gd name="T84" fmla="*/ 31 w 154"/>
                <a:gd name="T85" fmla="*/ 79 h 116"/>
                <a:gd name="T86" fmla="*/ 32 w 154"/>
                <a:gd name="T87" fmla="*/ 82 h 116"/>
                <a:gd name="T88" fmla="*/ 25 w 154"/>
                <a:gd name="T89" fmla="*/ 7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4" h="116">
                  <a:moveTo>
                    <a:pt x="25" y="79"/>
                  </a:moveTo>
                  <a:lnTo>
                    <a:pt x="24" y="75"/>
                  </a:lnTo>
                  <a:lnTo>
                    <a:pt x="8" y="64"/>
                  </a:lnTo>
                  <a:lnTo>
                    <a:pt x="8" y="54"/>
                  </a:lnTo>
                  <a:lnTo>
                    <a:pt x="16" y="49"/>
                  </a:lnTo>
                  <a:lnTo>
                    <a:pt x="16" y="43"/>
                  </a:lnTo>
                  <a:lnTo>
                    <a:pt x="4" y="38"/>
                  </a:lnTo>
                  <a:lnTo>
                    <a:pt x="4" y="32"/>
                  </a:lnTo>
                  <a:lnTo>
                    <a:pt x="8" y="28"/>
                  </a:lnTo>
                  <a:lnTo>
                    <a:pt x="7" y="26"/>
                  </a:lnTo>
                  <a:lnTo>
                    <a:pt x="7" y="26"/>
                  </a:lnTo>
                  <a:lnTo>
                    <a:pt x="6" y="20"/>
                  </a:lnTo>
                  <a:lnTo>
                    <a:pt x="0" y="18"/>
                  </a:lnTo>
                  <a:lnTo>
                    <a:pt x="0" y="13"/>
                  </a:lnTo>
                  <a:lnTo>
                    <a:pt x="10" y="3"/>
                  </a:lnTo>
                  <a:lnTo>
                    <a:pt x="26" y="0"/>
                  </a:lnTo>
                  <a:lnTo>
                    <a:pt x="34" y="4"/>
                  </a:lnTo>
                  <a:lnTo>
                    <a:pt x="46" y="4"/>
                  </a:lnTo>
                  <a:lnTo>
                    <a:pt x="60" y="8"/>
                  </a:lnTo>
                  <a:lnTo>
                    <a:pt x="73" y="18"/>
                  </a:lnTo>
                  <a:lnTo>
                    <a:pt x="94" y="19"/>
                  </a:lnTo>
                  <a:lnTo>
                    <a:pt x="100" y="29"/>
                  </a:lnTo>
                  <a:lnTo>
                    <a:pt x="111" y="21"/>
                  </a:lnTo>
                  <a:lnTo>
                    <a:pt x="118" y="19"/>
                  </a:lnTo>
                  <a:lnTo>
                    <a:pt x="133" y="39"/>
                  </a:lnTo>
                  <a:lnTo>
                    <a:pt x="141" y="58"/>
                  </a:lnTo>
                  <a:lnTo>
                    <a:pt x="154" y="72"/>
                  </a:lnTo>
                  <a:lnTo>
                    <a:pt x="154" y="72"/>
                  </a:lnTo>
                  <a:lnTo>
                    <a:pt x="152" y="73"/>
                  </a:lnTo>
                  <a:lnTo>
                    <a:pt x="152" y="76"/>
                  </a:lnTo>
                  <a:lnTo>
                    <a:pt x="148" y="72"/>
                  </a:lnTo>
                  <a:lnTo>
                    <a:pt x="142" y="76"/>
                  </a:lnTo>
                  <a:lnTo>
                    <a:pt x="146" y="84"/>
                  </a:lnTo>
                  <a:lnTo>
                    <a:pt x="135" y="97"/>
                  </a:lnTo>
                  <a:lnTo>
                    <a:pt x="131" y="95"/>
                  </a:lnTo>
                  <a:lnTo>
                    <a:pt x="130" y="92"/>
                  </a:lnTo>
                  <a:lnTo>
                    <a:pt x="123" y="94"/>
                  </a:lnTo>
                  <a:lnTo>
                    <a:pt x="120" y="100"/>
                  </a:lnTo>
                  <a:lnTo>
                    <a:pt x="124" y="102"/>
                  </a:lnTo>
                  <a:lnTo>
                    <a:pt x="126" y="109"/>
                  </a:lnTo>
                  <a:lnTo>
                    <a:pt x="126" y="109"/>
                  </a:lnTo>
                  <a:lnTo>
                    <a:pt x="123" y="109"/>
                  </a:lnTo>
                  <a:lnTo>
                    <a:pt x="120" y="116"/>
                  </a:lnTo>
                  <a:lnTo>
                    <a:pt x="119" y="113"/>
                  </a:lnTo>
                  <a:lnTo>
                    <a:pt x="116" y="115"/>
                  </a:lnTo>
                  <a:lnTo>
                    <a:pt x="114" y="113"/>
                  </a:lnTo>
                  <a:lnTo>
                    <a:pt x="110" y="107"/>
                  </a:lnTo>
                  <a:lnTo>
                    <a:pt x="111" y="101"/>
                  </a:lnTo>
                  <a:lnTo>
                    <a:pt x="107" y="102"/>
                  </a:lnTo>
                  <a:lnTo>
                    <a:pt x="108" y="96"/>
                  </a:lnTo>
                  <a:lnTo>
                    <a:pt x="101" y="99"/>
                  </a:lnTo>
                  <a:lnTo>
                    <a:pt x="102" y="97"/>
                  </a:lnTo>
                  <a:lnTo>
                    <a:pt x="100" y="96"/>
                  </a:lnTo>
                  <a:lnTo>
                    <a:pt x="96" y="98"/>
                  </a:lnTo>
                  <a:lnTo>
                    <a:pt x="90" y="97"/>
                  </a:lnTo>
                  <a:lnTo>
                    <a:pt x="92" y="100"/>
                  </a:lnTo>
                  <a:lnTo>
                    <a:pt x="90" y="103"/>
                  </a:lnTo>
                  <a:lnTo>
                    <a:pt x="85" y="96"/>
                  </a:lnTo>
                  <a:lnTo>
                    <a:pt x="88" y="95"/>
                  </a:lnTo>
                  <a:lnTo>
                    <a:pt x="86" y="92"/>
                  </a:lnTo>
                  <a:lnTo>
                    <a:pt x="88" y="88"/>
                  </a:lnTo>
                  <a:lnTo>
                    <a:pt x="83" y="90"/>
                  </a:lnTo>
                  <a:lnTo>
                    <a:pt x="85" y="84"/>
                  </a:lnTo>
                  <a:lnTo>
                    <a:pt x="82" y="91"/>
                  </a:lnTo>
                  <a:lnTo>
                    <a:pt x="77" y="86"/>
                  </a:lnTo>
                  <a:lnTo>
                    <a:pt x="71" y="84"/>
                  </a:lnTo>
                  <a:lnTo>
                    <a:pt x="68" y="85"/>
                  </a:lnTo>
                  <a:lnTo>
                    <a:pt x="68" y="81"/>
                  </a:lnTo>
                  <a:lnTo>
                    <a:pt x="66" y="82"/>
                  </a:lnTo>
                  <a:lnTo>
                    <a:pt x="64" y="80"/>
                  </a:lnTo>
                  <a:lnTo>
                    <a:pt x="62" y="81"/>
                  </a:lnTo>
                  <a:lnTo>
                    <a:pt x="61" y="76"/>
                  </a:lnTo>
                  <a:lnTo>
                    <a:pt x="65" y="74"/>
                  </a:lnTo>
                  <a:lnTo>
                    <a:pt x="60" y="74"/>
                  </a:lnTo>
                  <a:lnTo>
                    <a:pt x="57" y="68"/>
                  </a:lnTo>
                  <a:lnTo>
                    <a:pt x="54" y="70"/>
                  </a:lnTo>
                  <a:lnTo>
                    <a:pt x="48" y="66"/>
                  </a:lnTo>
                  <a:lnTo>
                    <a:pt x="48" y="62"/>
                  </a:lnTo>
                  <a:lnTo>
                    <a:pt x="47" y="65"/>
                  </a:lnTo>
                  <a:lnTo>
                    <a:pt x="44" y="64"/>
                  </a:lnTo>
                  <a:lnTo>
                    <a:pt x="40" y="66"/>
                  </a:lnTo>
                  <a:lnTo>
                    <a:pt x="41" y="78"/>
                  </a:lnTo>
                  <a:lnTo>
                    <a:pt x="37" y="75"/>
                  </a:lnTo>
                  <a:lnTo>
                    <a:pt x="36" y="78"/>
                  </a:lnTo>
                  <a:lnTo>
                    <a:pt x="33" y="77"/>
                  </a:lnTo>
                  <a:lnTo>
                    <a:pt x="31" y="79"/>
                  </a:lnTo>
                  <a:lnTo>
                    <a:pt x="33" y="80"/>
                  </a:lnTo>
                  <a:lnTo>
                    <a:pt x="32" y="82"/>
                  </a:lnTo>
                  <a:lnTo>
                    <a:pt x="26" y="77"/>
                  </a:lnTo>
                  <a:lnTo>
                    <a:pt x="25" y="7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8" name="Freeform 32">
              <a:extLst>
                <a:ext uri="{FF2B5EF4-FFF2-40B4-BE49-F238E27FC236}">
                  <a16:creationId xmlns:a16="http://schemas.microsoft.com/office/drawing/2014/main" id="{52D73C7F-95BF-47A6-855A-B495F9EBF48E}"/>
                </a:ext>
              </a:extLst>
            </p:cNvPr>
            <p:cNvSpPr>
              <a:spLocks/>
            </p:cNvSpPr>
            <p:nvPr/>
          </p:nvSpPr>
          <p:spPr bwMode="auto">
            <a:xfrm>
              <a:off x="4633913" y="2844801"/>
              <a:ext cx="182563" cy="246063"/>
            </a:xfrm>
            <a:custGeom>
              <a:avLst/>
              <a:gdLst>
                <a:gd name="T0" fmla="*/ 20 w 115"/>
                <a:gd name="T1" fmla="*/ 6 h 155"/>
                <a:gd name="T2" fmla="*/ 29 w 115"/>
                <a:gd name="T3" fmla="*/ 2 h 155"/>
                <a:gd name="T4" fmla="*/ 55 w 115"/>
                <a:gd name="T5" fmla="*/ 0 h 155"/>
                <a:gd name="T6" fmla="*/ 64 w 115"/>
                <a:gd name="T7" fmla="*/ 30 h 155"/>
                <a:gd name="T8" fmla="*/ 75 w 115"/>
                <a:gd name="T9" fmla="*/ 67 h 155"/>
                <a:gd name="T10" fmla="*/ 101 w 115"/>
                <a:gd name="T11" fmla="*/ 70 h 155"/>
                <a:gd name="T12" fmla="*/ 81 w 115"/>
                <a:gd name="T13" fmla="*/ 81 h 155"/>
                <a:gd name="T14" fmla="*/ 97 w 115"/>
                <a:gd name="T15" fmla="*/ 108 h 155"/>
                <a:gd name="T16" fmla="*/ 113 w 115"/>
                <a:gd name="T17" fmla="*/ 116 h 155"/>
                <a:gd name="T18" fmla="*/ 106 w 115"/>
                <a:gd name="T19" fmla="*/ 142 h 155"/>
                <a:gd name="T20" fmla="*/ 84 w 115"/>
                <a:gd name="T21" fmla="*/ 149 h 155"/>
                <a:gd name="T22" fmla="*/ 61 w 115"/>
                <a:gd name="T23" fmla="*/ 144 h 155"/>
                <a:gd name="T24" fmla="*/ 56 w 115"/>
                <a:gd name="T25" fmla="*/ 141 h 155"/>
                <a:gd name="T26" fmla="*/ 55 w 115"/>
                <a:gd name="T27" fmla="*/ 140 h 155"/>
                <a:gd name="T28" fmla="*/ 52 w 115"/>
                <a:gd name="T29" fmla="*/ 133 h 155"/>
                <a:gd name="T30" fmla="*/ 44 w 115"/>
                <a:gd name="T31" fmla="*/ 136 h 155"/>
                <a:gd name="T32" fmla="*/ 34 w 115"/>
                <a:gd name="T33" fmla="*/ 139 h 155"/>
                <a:gd name="T34" fmla="*/ 31 w 115"/>
                <a:gd name="T35" fmla="*/ 138 h 155"/>
                <a:gd name="T36" fmla="*/ 19 w 115"/>
                <a:gd name="T37" fmla="*/ 135 h 155"/>
                <a:gd name="T38" fmla="*/ 14 w 115"/>
                <a:gd name="T39" fmla="*/ 134 h 155"/>
                <a:gd name="T40" fmla="*/ 8 w 115"/>
                <a:gd name="T41" fmla="*/ 123 h 155"/>
                <a:gd name="T42" fmla="*/ 19 w 115"/>
                <a:gd name="T43" fmla="*/ 114 h 155"/>
                <a:gd name="T44" fmla="*/ 28 w 115"/>
                <a:gd name="T45" fmla="*/ 109 h 155"/>
                <a:gd name="T46" fmla="*/ 18 w 115"/>
                <a:gd name="T47" fmla="*/ 96 h 155"/>
                <a:gd name="T48" fmla="*/ 7 w 115"/>
                <a:gd name="T49" fmla="*/ 86 h 155"/>
                <a:gd name="T50" fmla="*/ 16 w 115"/>
                <a:gd name="T51" fmla="*/ 82 h 155"/>
                <a:gd name="T52" fmla="*/ 4 w 115"/>
                <a:gd name="T53" fmla="*/ 78 h 155"/>
                <a:gd name="T54" fmla="*/ 13 w 115"/>
                <a:gd name="T55" fmla="*/ 75 h 155"/>
                <a:gd name="T56" fmla="*/ 11 w 115"/>
                <a:gd name="T57" fmla="*/ 72 h 155"/>
                <a:gd name="T58" fmla="*/ 1 w 115"/>
                <a:gd name="T59" fmla="*/ 60 h 155"/>
                <a:gd name="T60" fmla="*/ 6 w 115"/>
                <a:gd name="T61" fmla="*/ 52 h 155"/>
                <a:gd name="T62" fmla="*/ 2 w 115"/>
                <a:gd name="T63" fmla="*/ 38 h 155"/>
                <a:gd name="T64" fmla="*/ 18 w 115"/>
                <a:gd name="T65" fmla="*/ 36 h 155"/>
                <a:gd name="T66" fmla="*/ 26 w 115"/>
                <a:gd name="T67"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5" h="155">
                  <a:moveTo>
                    <a:pt x="17" y="7"/>
                  </a:moveTo>
                  <a:lnTo>
                    <a:pt x="20" y="6"/>
                  </a:lnTo>
                  <a:lnTo>
                    <a:pt x="23" y="8"/>
                  </a:lnTo>
                  <a:lnTo>
                    <a:pt x="29" y="2"/>
                  </a:lnTo>
                  <a:lnTo>
                    <a:pt x="46" y="3"/>
                  </a:lnTo>
                  <a:lnTo>
                    <a:pt x="55" y="0"/>
                  </a:lnTo>
                  <a:lnTo>
                    <a:pt x="58" y="22"/>
                  </a:lnTo>
                  <a:lnTo>
                    <a:pt x="64" y="30"/>
                  </a:lnTo>
                  <a:lnTo>
                    <a:pt x="75" y="58"/>
                  </a:lnTo>
                  <a:lnTo>
                    <a:pt x="75" y="67"/>
                  </a:lnTo>
                  <a:lnTo>
                    <a:pt x="86" y="66"/>
                  </a:lnTo>
                  <a:lnTo>
                    <a:pt x="101" y="70"/>
                  </a:lnTo>
                  <a:lnTo>
                    <a:pt x="97" y="76"/>
                  </a:lnTo>
                  <a:lnTo>
                    <a:pt x="81" y="81"/>
                  </a:lnTo>
                  <a:lnTo>
                    <a:pt x="89" y="98"/>
                  </a:lnTo>
                  <a:lnTo>
                    <a:pt x="97" y="108"/>
                  </a:lnTo>
                  <a:lnTo>
                    <a:pt x="113" y="116"/>
                  </a:lnTo>
                  <a:lnTo>
                    <a:pt x="113" y="116"/>
                  </a:lnTo>
                  <a:lnTo>
                    <a:pt x="115" y="122"/>
                  </a:lnTo>
                  <a:lnTo>
                    <a:pt x="106" y="142"/>
                  </a:lnTo>
                  <a:lnTo>
                    <a:pt x="103" y="155"/>
                  </a:lnTo>
                  <a:lnTo>
                    <a:pt x="84" y="149"/>
                  </a:lnTo>
                  <a:lnTo>
                    <a:pt x="74" y="151"/>
                  </a:lnTo>
                  <a:lnTo>
                    <a:pt x="61" y="144"/>
                  </a:lnTo>
                  <a:lnTo>
                    <a:pt x="59" y="146"/>
                  </a:lnTo>
                  <a:lnTo>
                    <a:pt x="56" y="141"/>
                  </a:lnTo>
                  <a:lnTo>
                    <a:pt x="57" y="140"/>
                  </a:lnTo>
                  <a:lnTo>
                    <a:pt x="55" y="140"/>
                  </a:lnTo>
                  <a:lnTo>
                    <a:pt x="56" y="138"/>
                  </a:lnTo>
                  <a:lnTo>
                    <a:pt x="52" y="133"/>
                  </a:lnTo>
                  <a:lnTo>
                    <a:pt x="45" y="133"/>
                  </a:lnTo>
                  <a:lnTo>
                    <a:pt x="44" y="136"/>
                  </a:lnTo>
                  <a:lnTo>
                    <a:pt x="39" y="139"/>
                  </a:lnTo>
                  <a:lnTo>
                    <a:pt x="34" y="139"/>
                  </a:lnTo>
                  <a:lnTo>
                    <a:pt x="33" y="137"/>
                  </a:lnTo>
                  <a:lnTo>
                    <a:pt x="31" y="138"/>
                  </a:lnTo>
                  <a:lnTo>
                    <a:pt x="20" y="133"/>
                  </a:lnTo>
                  <a:lnTo>
                    <a:pt x="19" y="135"/>
                  </a:lnTo>
                  <a:lnTo>
                    <a:pt x="14" y="134"/>
                  </a:lnTo>
                  <a:lnTo>
                    <a:pt x="14" y="134"/>
                  </a:lnTo>
                  <a:lnTo>
                    <a:pt x="11" y="131"/>
                  </a:lnTo>
                  <a:lnTo>
                    <a:pt x="8" y="123"/>
                  </a:lnTo>
                  <a:lnTo>
                    <a:pt x="15" y="121"/>
                  </a:lnTo>
                  <a:lnTo>
                    <a:pt x="19" y="114"/>
                  </a:lnTo>
                  <a:lnTo>
                    <a:pt x="25" y="113"/>
                  </a:lnTo>
                  <a:lnTo>
                    <a:pt x="28" y="109"/>
                  </a:lnTo>
                  <a:lnTo>
                    <a:pt x="20" y="104"/>
                  </a:lnTo>
                  <a:lnTo>
                    <a:pt x="18" y="96"/>
                  </a:lnTo>
                  <a:lnTo>
                    <a:pt x="7" y="92"/>
                  </a:lnTo>
                  <a:lnTo>
                    <a:pt x="7" y="86"/>
                  </a:lnTo>
                  <a:lnTo>
                    <a:pt x="10" y="88"/>
                  </a:lnTo>
                  <a:lnTo>
                    <a:pt x="16" y="82"/>
                  </a:lnTo>
                  <a:lnTo>
                    <a:pt x="3" y="80"/>
                  </a:lnTo>
                  <a:lnTo>
                    <a:pt x="4" y="78"/>
                  </a:lnTo>
                  <a:lnTo>
                    <a:pt x="14" y="80"/>
                  </a:lnTo>
                  <a:lnTo>
                    <a:pt x="13" y="75"/>
                  </a:lnTo>
                  <a:lnTo>
                    <a:pt x="14" y="72"/>
                  </a:lnTo>
                  <a:lnTo>
                    <a:pt x="11" y="72"/>
                  </a:lnTo>
                  <a:lnTo>
                    <a:pt x="3" y="64"/>
                  </a:lnTo>
                  <a:lnTo>
                    <a:pt x="1" y="60"/>
                  </a:lnTo>
                  <a:lnTo>
                    <a:pt x="6" y="58"/>
                  </a:lnTo>
                  <a:lnTo>
                    <a:pt x="6" y="52"/>
                  </a:lnTo>
                  <a:lnTo>
                    <a:pt x="0" y="46"/>
                  </a:lnTo>
                  <a:lnTo>
                    <a:pt x="2" y="38"/>
                  </a:lnTo>
                  <a:lnTo>
                    <a:pt x="12" y="39"/>
                  </a:lnTo>
                  <a:lnTo>
                    <a:pt x="18" y="36"/>
                  </a:lnTo>
                  <a:lnTo>
                    <a:pt x="26" y="29"/>
                  </a:lnTo>
                  <a:lnTo>
                    <a:pt x="26" y="21"/>
                  </a:lnTo>
                  <a:lnTo>
                    <a:pt x="17"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9" name="Freeform 33">
              <a:extLst>
                <a:ext uri="{FF2B5EF4-FFF2-40B4-BE49-F238E27FC236}">
                  <a16:creationId xmlns:a16="http://schemas.microsoft.com/office/drawing/2014/main" id="{C2600787-CC78-40AE-BE93-A88845334469}"/>
                </a:ext>
              </a:extLst>
            </p:cNvPr>
            <p:cNvSpPr>
              <a:spLocks/>
            </p:cNvSpPr>
            <p:nvPr/>
          </p:nvSpPr>
          <p:spPr bwMode="auto">
            <a:xfrm>
              <a:off x="4573588" y="3003551"/>
              <a:ext cx="373063" cy="388938"/>
            </a:xfrm>
            <a:custGeom>
              <a:avLst/>
              <a:gdLst>
                <a:gd name="T0" fmla="*/ 157 w 235"/>
                <a:gd name="T1" fmla="*/ 0 h 245"/>
                <a:gd name="T2" fmla="*/ 176 w 235"/>
                <a:gd name="T3" fmla="*/ 20 h 245"/>
                <a:gd name="T4" fmla="*/ 174 w 235"/>
                <a:gd name="T5" fmla="*/ 30 h 245"/>
                <a:gd name="T6" fmla="*/ 192 w 235"/>
                <a:gd name="T7" fmla="*/ 43 h 245"/>
                <a:gd name="T8" fmla="*/ 221 w 235"/>
                <a:gd name="T9" fmla="*/ 30 h 245"/>
                <a:gd name="T10" fmla="*/ 224 w 235"/>
                <a:gd name="T11" fmla="*/ 46 h 245"/>
                <a:gd name="T12" fmla="*/ 233 w 235"/>
                <a:gd name="T13" fmla="*/ 38 h 245"/>
                <a:gd name="T14" fmla="*/ 228 w 235"/>
                <a:gd name="T15" fmla="*/ 57 h 245"/>
                <a:gd name="T16" fmla="*/ 230 w 235"/>
                <a:gd name="T17" fmla="*/ 70 h 245"/>
                <a:gd name="T18" fmla="*/ 229 w 235"/>
                <a:gd name="T19" fmla="*/ 80 h 245"/>
                <a:gd name="T20" fmla="*/ 219 w 235"/>
                <a:gd name="T21" fmla="*/ 97 h 245"/>
                <a:gd name="T22" fmla="*/ 208 w 235"/>
                <a:gd name="T23" fmla="*/ 103 h 245"/>
                <a:gd name="T24" fmla="*/ 198 w 235"/>
                <a:gd name="T25" fmla="*/ 112 h 245"/>
                <a:gd name="T26" fmla="*/ 196 w 235"/>
                <a:gd name="T27" fmla="*/ 118 h 245"/>
                <a:gd name="T28" fmla="*/ 188 w 235"/>
                <a:gd name="T29" fmla="*/ 131 h 245"/>
                <a:gd name="T30" fmla="*/ 182 w 235"/>
                <a:gd name="T31" fmla="*/ 157 h 245"/>
                <a:gd name="T32" fmla="*/ 180 w 235"/>
                <a:gd name="T33" fmla="*/ 172 h 245"/>
                <a:gd name="T34" fmla="*/ 186 w 235"/>
                <a:gd name="T35" fmla="*/ 182 h 245"/>
                <a:gd name="T36" fmla="*/ 193 w 235"/>
                <a:gd name="T37" fmla="*/ 204 h 245"/>
                <a:gd name="T38" fmla="*/ 194 w 235"/>
                <a:gd name="T39" fmla="*/ 218 h 245"/>
                <a:gd name="T40" fmla="*/ 183 w 235"/>
                <a:gd name="T41" fmla="*/ 242 h 245"/>
                <a:gd name="T42" fmla="*/ 169 w 235"/>
                <a:gd name="T43" fmla="*/ 243 h 245"/>
                <a:gd name="T44" fmla="*/ 154 w 235"/>
                <a:gd name="T45" fmla="*/ 233 h 245"/>
                <a:gd name="T46" fmla="*/ 148 w 235"/>
                <a:gd name="T47" fmla="*/ 231 h 245"/>
                <a:gd name="T48" fmla="*/ 131 w 235"/>
                <a:gd name="T49" fmla="*/ 233 h 245"/>
                <a:gd name="T50" fmla="*/ 109 w 235"/>
                <a:gd name="T51" fmla="*/ 234 h 245"/>
                <a:gd name="T52" fmla="*/ 101 w 235"/>
                <a:gd name="T53" fmla="*/ 222 h 245"/>
                <a:gd name="T54" fmla="*/ 94 w 235"/>
                <a:gd name="T55" fmla="*/ 206 h 245"/>
                <a:gd name="T56" fmla="*/ 103 w 235"/>
                <a:gd name="T57" fmla="*/ 193 h 245"/>
                <a:gd name="T58" fmla="*/ 99 w 235"/>
                <a:gd name="T59" fmla="*/ 183 h 245"/>
                <a:gd name="T60" fmla="*/ 87 w 235"/>
                <a:gd name="T61" fmla="*/ 171 h 245"/>
                <a:gd name="T62" fmla="*/ 116 w 235"/>
                <a:gd name="T63" fmla="*/ 117 h 245"/>
                <a:gd name="T64" fmla="*/ 107 w 235"/>
                <a:gd name="T65" fmla="*/ 108 h 245"/>
                <a:gd name="T66" fmla="*/ 90 w 235"/>
                <a:gd name="T67" fmla="*/ 108 h 245"/>
                <a:gd name="T68" fmla="*/ 71 w 235"/>
                <a:gd name="T69" fmla="*/ 98 h 245"/>
                <a:gd name="T70" fmla="*/ 52 w 235"/>
                <a:gd name="T71" fmla="*/ 100 h 245"/>
                <a:gd name="T72" fmla="*/ 45 w 235"/>
                <a:gd name="T73" fmla="*/ 89 h 245"/>
                <a:gd name="T74" fmla="*/ 33 w 235"/>
                <a:gd name="T75" fmla="*/ 76 h 245"/>
                <a:gd name="T76" fmla="*/ 13 w 235"/>
                <a:gd name="T77" fmla="*/ 73 h 245"/>
                <a:gd name="T78" fmla="*/ 1 w 235"/>
                <a:gd name="T79" fmla="*/ 74 h 245"/>
                <a:gd name="T80" fmla="*/ 6 w 235"/>
                <a:gd name="T81" fmla="*/ 62 h 245"/>
                <a:gd name="T82" fmla="*/ 26 w 235"/>
                <a:gd name="T83" fmla="*/ 47 h 245"/>
                <a:gd name="T84" fmla="*/ 40 w 235"/>
                <a:gd name="T85" fmla="*/ 42 h 245"/>
                <a:gd name="T86" fmla="*/ 52 w 235"/>
                <a:gd name="T87" fmla="*/ 34 h 245"/>
                <a:gd name="T88" fmla="*/ 58 w 235"/>
                <a:gd name="T89" fmla="*/ 33 h 245"/>
                <a:gd name="T90" fmla="*/ 72 w 235"/>
                <a:gd name="T91" fmla="*/ 39 h 245"/>
                <a:gd name="T92" fmla="*/ 83 w 235"/>
                <a:gd name="T93" fmla="*/ 33 h 245"/>
                <a:gd name="T94" fmla="*/ 93 w 235"/>
                <a:gd name="T95" fmla="*/ 40 h 245"/>
                <a:gd name="T96" fmla="*/ 97 w 235"/>
                <a:gd name="T97" fmla="*/ 46 h 245"/>
                <a:gd name="T98" fmla="*/ 122 w 235"/>
                <a:gd name="T99" fmla="*/ 49 h 245"/>
                <a:gd name="T100" fmla="*/ 153 w 235"/>
                <a:gd name="T101" fmla="*/ 2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 h="245">
                  <a:moveTo>
                    <a:pt x="151" y="16"/>
                  </a:moveTo>
                  <a:lnTo>
                    <a:pt x="152" y="7"/>
                  </a:lnTo>
                  <a:lnTo>
                    <a:pt x="157" y="0"/>
                  </a:lnTo>
                  <a:lnTo>
                    <a:pt x="160" y="7"/>
                  </a:lnTo>
                  <a:lnTo>
                    <a:pt x="170" y="12"/>
                  </a:lnTo>
                  <a:lnTo>
                    <a:pt x="176" y="20"/>
                  </a:lnTo>
                  <a:lnTo>
                    <a:pt x="173" y="23"/>
                  </a:lnTo>
                  <a:lnTo>
                    <a:pt x="176" y="26"/>
                  </a:lnTo>
                  <a:lnTo>
                    <a:pt x="174" y="30"/>
                  </a:lnTo>
                  <a:lnTo>
                    <a:pt x="176" y="38"/>
                  </a:lnTo>
                  <a:lnTo>
                    <a:pt x="182" y="35"/>
                  </a:lnTo>
                  <a:lnTo>
                    <a:pt x="192" y="43"/>
                  </a:lnTo>
                  <a:lnTo>
                    <a:pt x="200" y="41"/>
                  </a:lnTo>
                  <a:lnTo>
                    <a:pt x="221" y="30"/>
                  </a:lnTo>
                  <a:lnTo>
                    <a:pt x="221" y="30"/>
                  </a:lnTo>
                  <a:lnTo>
                    <a:pt x="225" y="33"/>
                  </a:lnTo>
                  <a:lnTo>
                    <a:pt x="221" y="45"/>
                  </a:lnTo>
                  <a:lnTo>
                    <a:pt x="224" y="46"/>
                  </a:lnTo>
                  <a:lnTo>
                    <a:pt x="227" y="44"/>
                  </a:lnTo>
                  <a:lnTo>
                    <a:pt x="227" y="37"/>
                  </a:lnTo>
                  <a:lnTo>
                    <a:pt x="233" y="38"/>
                  </a:lnTo>
                  <a:lnTo>
                    <a:pt x="235" y="46"/>
                  </a:lnTo>
                  <a:lnTo>
                    <a:pt x="234" y="51"/>
                  </a:lnTo>
                  <a:lnTo>
                    <a:pt x="228" y="57"/>
                  </a:lnTo>
                  <a:lnTo>
                    <a:pt x="230" y="60"/>
                  </a:lnTo>
                  <a:lnTo>
                    <a:pt x="228" y="66"/>
                  </a:lnTo>
                  <a:lnTo>
                    <a:pt x="230" y="70"/>
                  </a:lnTo>
                  <a:lnTo>
                    <a:pt x="229" y="75"/>
                  </a:lnTo>
                  <a:lnTo>
                    <a:pt x="229" y="75"/>
                  </a:lnTo>
                  <a:lnTo>
                    <a:pt x="229" y="80"/>
                  </a:lnTo>
                  <a:lnTo>
                    <a:pt x="224" y="83"/>
                  </a:lnTo>
                  <a:lnTo>
                    <a:pt x="224" y="88"/>
                  </a:lnTo>
                  <a:lnTo>
                    <a:pt x="219" y="97"/>
                  </a:lnTo>
                  <a:lnTo>
                    <a:pt x="212" y="101"/>
                  </a:lnTo>
                  <a:lnTo>
                    <a:pt x="211" y="99"/>
                  </a:lnTo>
                  <a:lnTo>
                    <a:pt x="208" y="103"/>
                  </a:lnTo>
                  <a:lnTo>
                    <a:pt x="198" y="107"/>
                  </a:lnTo>
                  <a:lnTo>
                    <a:pt x="201" y="112"/>
                  </a:lnTo>
                  <a:lnTo>
                    <a:pt x="198" y="112"/>
                  </a:lnTo>
                  <a:lnTo>
                    <a:pt x="197" y="115"/>
                  </a:lnTo>
                  <a:lnTo>
                    <a:pt x="197" y="115"/>
                  </a:lnTo>
                  <a:lnTo>
                    <a:pt x="196" y="118"/>
                  </a:lnTo>
                  <a:lnTo>
                    <a:pt x="196" y="118"/>
                  </a:lnTo>
                  <a:lnTo>
                    <a:pt x="188" y="125"/>
                  </a:lnTo>
                  <a:lnTo>
                    <a:pt x="188" y="131"/>
                  </a:lnTo>
                  <a:lnTo>
                    <a:pt x="180" y="138"/>
                  </a:lnTo>
                  <a:lnTo>
                    <a:pt x="179" y="148"/>
                  </a:lnTo>
                  <a:lnTo>
                    <a:pt x="182" y="157"/>
                  </a:lnTo>
                  <a:lnTo>
                    <a:pt x="180" y="159"/>
                  </a:lnTo>
                  <a:lnTo>
                    <a:pt x="183" y="163"/>
                  </a:lnTo>
                  <a:lnTo>
                    <a:pt x="180" y="172"/>
                  </a:lnTo>
                  <a:lnTo>
                    <a:pt x="182" y="177"/>
                  </a:lnTo>
                  <a:lnTo>
                    <a:pt x="188" y="180"/>
                  </a:lnTo>
                  <a:lnTo>
                    <a:pt x="186" y="182"/>
                  </a:lnTo>
                  <a:lnTo>
                    <a:pt x="190" y="189"/>
                  </a:lnTo>
                  <a:lnTo>
                    <a:pt x="187" y="194"/>
                  </a:lnTo>
                  <a:lnTo>
                    <a:pt x="193" y="204"/>
                  </a:lnTo>
                  <a:lnTo>
                    <a:pt x="192" y="213"/>
                  </a:lnTo>
                  <a:lnTo>
                    <a:pt x="194" y="218"/>
                  </a:lnTo>
                  <a:lnTo>
                    <a:pt x="194" y="218"/>
                  </a:lnTo>
                  <a:lnTo>
                    <a:pt x="185" y="222"/>
                  </a:lnTo>
                  <a:lnTo>
                    <a:pt x="185" y="235"/>
                  </a:lnTo>
                  <a:lnTo>
                    <a:pt x="183" y="242"/>
                  </a:lnTo>
                  <a:lnTo>
                    <a:pt x="175" y="245"/>
                  </a:lnTo>
                  <a:lnTo>
                    <a:pt x="169" y="243"/>
                  </a:lnTo>
                  <a:lnTo>
                    <a:pt x="169" y="243"/>
                  </a:lnTo>
                  <a:lnTo>
                    <a:pt x="164" y="239"/>
                  </a:lnTo>
                  <a:lnTo>
                    <a:pt x="159" y="240"/>
                  </a:lnTo>
                  <a:lnTo>
                    <a:pt x="154" y="233"/>
                  </a:lnTo>
                  <a:lnTo>
                    <a:pt x="155" y="230"/>
                  </a:lnTo>
                  <a:lnTo>
                    <a:pt x="153" y="229"/>
                  </a:lnTo>
                  <a:lnTo>
                    <a:pt x="148" y="231"/>
                  </a:lnTo>
                  <a:lnTo>
                    <a:pt x="141" y="229"/>
                  </a:lnTo>
                  <a:lnTo>
                    <a:pt x="139" y="232"/>
                  </a:lnTo>
                  <a:lnTo>
                    <a:pt x="131" y="233"/>
                  </a:lnTo>
                  <a:lnTo>
                    <a:pt x="125" y="229"/>
                  </a:lnTo>
                  <a:lnTo>
                    <a:pt x="115" y="231"/>
                  </a:lnTo>
                  <a:lnTo>
                    <a:pt x="109" y="234"/>
                  </a:lnTo>
                  <a:lnTo>
                    <a:pt x="103" y="228"/>
                  </a:lnTo>
                  <a:lnTo>
                    <a:pt x="100" y="229"/>
                  </a:lnTo>
                  <a:lnTo>
                    <a:pt x="101" y="222"/>
                  </a:lnTo>
                  <a:lnTo>
                    <a:pt x="95" y="216"/>
                  </a:lnTo>
                  <a:lnTo>
                    <a:pt x="95" y="216"/>
                  </a:lnTo>
                  <a:lnTo>
                    <a:pt x="94" y="206"/>
                  </a:lnTo>
                  <a:lnTo>
                    <a:pt x="99" y="200"/>
                  </a:lnTo>
                  <a:lnTo>
                    <a:pt x="99" y="195"/>
                  </a:lnTo>
                  <a:lnTo>
                    <a:pt x="103" y="193"/>
                  </a:lnTo>
                  <a:lnTo>
                    <a:pt x="101" y="190"/>
                  </a:lnTo>
                  <a:lnTo>
                    <a:pt x="105" y="185"/>
                  </a:lnTo>
                  <a:lnTo>
                    <a:pt x="99" y="183"/>
                  </a:lnTo>
                  <a:lnTo>
                    <a:pt x="97" y="178"/>
                  </a:lnTo>
                  <a:lnTo>
                    <a:pt x="91" y="177"/>
                  </a:lnTo>
                  <a:lnTo>
                    <a:pt x="87" y="171"/>
                  </a:lnTo>
                  <a:lnTo>
                    <a:pt x="109" y="142"/>
                  </a:lnTo>
                  <a:lnTo>
                    <a:pt x="110" y="133"/>
                  </a:lnTo>
                  <a:lnTo>
                    <a:pt x="116" y="117"/>
                  </a:lnTo>
                  <a:lnTo>
                    <a:pt x="109" y="112"/>
                  </a:lnTo>
                  <a:lnTo>
                    <a:pt x="107" y="105"/>
                  </a:lnTo>
                  <a:lnTo>
                    <a:pt x="107" y="108"/>
                  </a:lnTo>
                  <a:lnTo>
                    <a:pt x="102" y="110"/>
                  </a:lnTo>
                  <a:lnTo>
                    <a:pt x="101" y="107"/>
                  </a:lnTo>
                  <a:lnTo>
                    <a:pt x="90" y="108"/>
                  </a:lnTo>
                  <a:lnTo>
                    <a:pt x="85" y="107"/>
                  </a:lnTo>
                  <a:lnTo>
                    <a:pt x="74" y="98"/>
                  </a:lnTo>
                  <a:lnTo>
                    <a:pt x="71" y="98"/>
                  </a:lnTo>
                  <a:lnTo>
                    <a:pt x="69" y="101"/>
                  </a:lnTo>
                  <a:lnTo>
                    <a:pt x="67" y="99"/>
                  </a:lnTo>
                  <a:lnTo>
                    <a:pt x="52" y="100"/>
                  </a:lnTo>
                  <a:lnTo>
                    <a:pt x="53" y="99"/>
                  </a:lnTo>
                  <a:lnTo>
                    <a:pt x="47" y="96"/>
                  </a:lnTo>
                  <a:lnTo>
                    <a:pt x="45" y="89"/>
                  </a:lnTo>
                  <a:lnTo>
                    <a:pt x="39" y="88"/>
                  </a:lnTo>
                  <a:lnTo>
                    <a:pt x="37" y="80"/>
                  </a:lnTo>
                  <a:lnTo>
                    <a:pt x="33" y="76"/>
                  </a:lnTo>
                  <a:lnTo>
                    <a:pt x="26" y="77"/>
                  </a:lnTo>
                  <a:lnTo>
                    <a:pt x="23" y="75"/>
                  </a:lnTo>
                  <a:lnTo>
                    <a:pt x="13" y="73"/>
                  </a:lnTo>
                  <a:lnTo>
                    <a:pt x="4" y="77"/>
                  </a:lnTo>
                  <a:lnTo>
                    <a:pt x="5" y="75"/>
                  </a:lnTo>
                  <a:lnTo>
                    <a:pt x="1" y="74"/>
                  </a:lnTo>
                  <a:lnTo>
                    <a:pt x="0" y="71"/>
                  </a:lnTo>
                  <a:lnTo>
                    <a:pt x="0" y="71"/>
                  </a:lnTo>
                  <a:lnTo>
                    <a:pt x="6" y="62"/>
                  </a:lnTo>
                  <a:lnTo>
                    <a:pt x="6" y="55"/>
                  </a:lnTo>
                  <a:lnTo>
                    <a:pt x="6" y="55"/>
                  </a:lnTo>
                  <a:lnTo>
                    <a:pt x="26" y="47"/>
                  </a:lnTo>
                  <a:lnTo>
                    <a:pt x="33" y="42"/>
                  </a:lnTo>
                  <a:lnTo>
                    <a:pt x="32" y="40"/>
                  </a:lnTo>
                  <a:lnTo>
                    <a:pt x="40" y="42"/>
                  </a:lnTo>
                  <a:lnTo>
                    <a:pt x="43" y="37"/>
                  </a:lnTo>
                  <a:lnTo>
                    <a:pt x="48" y="39"/>
                  </a:lnTo>
                  <a:lnTo>
                    <a:pt x="52" y="34"/>
                  </a:lnTo>
                  <a:lnTo>
                    <a:pt x="52" y="34"/>
                  </a:lnTo>
                  <a:lnTo>
                    <a:pt x="57" y="35"/>
                  </a:lnTo>
                  <a:lnTo>
                    <a:pt x="58" y="33"/>
                  </a:lnTo>
                  <a:lnTo>
                    <a:pt x="69" y="38"/>
                  </a:lnTo>
                  <a:lnTo>
                    <a:pt x="71" y="37"/>
                  </a:lnTo>
                  <a:lnTo>
                    <a:pt x="72" y="39"/>
                  </a:lnTo>
                  <a:lnTo>
                    <a:pt x="77" y="39"/>
                  </a:lnTo>
                  <a:lnTo>
                    <a:pt x="82" y="36"/>
                  </a:lnTo>
                  <a:lnTo>
                    <a:pt x="83" y="33"/>
                  </a:lnTo>
                  <a:lnTo>
                    <a:pt x="90" y="33"/>
                  </a:lnTo>
                  <a:lnTo>
                    <a:pt x="94" y="38"/>
                  </a:lnTo>
                  <a:lnTo>
                    <a:pt x="93" y="40"/>
                  </a:lnTo>
                  <a:lnTo>
                    <a:pt x="95" y="40"/>
                  </a:lnTo>
                  <a:lnTo>
                    <a:pt x="94" y="41"/>
                  </a:lnTo>
                  <a:lnTo>
                    <a:pt x="97" y="46"/>
                  </a:lnTo>
                  <a:lnTo>
                    <a:pt x="99" y="44"/>
                  </a:lnTo>
                  <a:lnTo>
                    <a:pt x="112" y="51"/>
                  </a:lnTo>
                  <a:lnTo>
                    <a:pt x="122" y="49"/>
                  </a:lnTo>
                  <a:lnTo>
                    <a:pt x="141" y="55"/>
                  </a:lnTo>
                  <a:lnTo>
                    <a:pt x="144" y="42"/>
                  </a:lnTo>
                  <a:lnTo>
                    <a:pt x="153" y="22"/>
                  </a:lnTo>
                  <a:lnTo>
                    <a:pt x="151" y="1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0" name="Freeform 34">
              <a:extLst>
                <a:ext uri="{FF2B5EF4-FFF2-40B4-BE49-F238E27FC236}">
                  <a16:creationId xmlns:a16="http://schemas.microsoft.com/office/drawing/2014/main" id="{B2B8C292-BC0E-4043-A54F-15D2A12D2CBF}"/>
                </a:ext>
              </a:extLst>
            </p:cNvPr>
            <p:cNvSpPr>
              <a:spLocks/>
            </p:cNvSpPr>
            <p:nvPr/>
          </p:nvSpPr>
          <p:spPr bwMode="auto">
            <a:xfrm>
              <a:off x="4643438" y="2735263"/>
              <a:ext cx="428625" cy="346075"/>
            </a:xfrm>
            <a:custGeom>
              <a:avLst/>
              <a:gdLst>
                <a:gd name="T0" fmla="*/ 15 w 270"/>
                <a:gd name="T1" fmla="*/ 4 h 218"/>
                <a:gd name="T2" fmla="*/ 20 w 270"/>
                <a:gd name="T3" fmla="*/ 13 h 218"/>
                <a:gd name="T4" fmla="*/ 30 w 270"/>
                <a:gd name="T5" fmla="*/ 10 h 218"/>
                <a:gd name="T6" fmla="*/ 44 w 270"/>
                <a:gd name="T7" fmla="*/ 16 h 218"/>
                <a:gd name="T8" fmla="*/ 63 w 270"/>
                <a:gd name="T9" fmla="*/ 41 h 218"/>
                <a:gd name="T10" fmla="*/ 69 w 270"/>
                <a:gd name="T11" fmla="*/ 54 h 218"/>
                <a:gd name="T12" fmla="*/ 98 w 270"/>
                <a:gd name="T13" fmla="*/ 68 h 218"/>
                <a:gd name="T14" fmla="*/ 103 w 270"/>
                <a:gd name="T15" fmla="*/ 80 h 218"/>
                <a:gd name="T16" fmla="*/ 117 w 270"/>
                <a:gd name="T17" fmla="*/ 82 h 218"/>
                <a:gd name="T18" fmla="*/ 122 w 270"/>
                <a:gd name="T19" fmla="*/ 75 h 218"/>
                <a:gd name="T20" fmla="*/ 133 w 270"/>
                <a:gd name="T21" fmla="*/ 67 h 218"/>
                <a:gd name="T22" fmla="*/ 133 w 270"/>
                <a:gd name="T23" fmla="*/ 46 h 218"/>
                <a:gd name="T24" fmla="*/ 140 w 270"/>
                <a:gd name="T25" fmla="*/ 41 h 218"/>
                <a:gd name="T26" fmla="*/ 150 w 270"/>
                <a:gd name="T27" fmla="*/ 33 h 218"/>
                <a:gd name="T28" fmla="*/ 171 w 270"/>
                <a:gd name="T29" fmla="*/ 35 h 218"/>
                <a:gd name="T30" fmla="*/ 179 w 270"/>
                <a:gd name="T31" fmla="*/ 38 h 218"/>
                <a:gd name="T32" fmla="*/ 191 w 270"/>
                <a:gd name="T33" fmla="*/ 37 h 218"/>
                <a:gd name="T34" fmla="*/ 211 w 270"/>
                <a:gd name="T35" fmla="*/ 41 h 218"/>
                <a:gd name="T36" fmla="*/ 221 w 270"/>
                <a:gd name="T37" fmla="*/ 34 h 218"/>
                <a:gd name="T38" fmla="*/ 229 w 270"/>
                <a:gd name="T39" fmla="*/ 34 h 218"/>
                <a:gd name="T40" fmla="*/ 226 w 270"/>
                <a:gd name="T41" fmla="*/ 41 h 218"/>
                <a:gd name="T42" fmla="*/ 223 w 270"/>
                <a:gd name="T43" fmla="*/ 41 h 218"/>
                <a:gd name="T44" fmla="*/ 228 w 270"/>
                <a:gd name="T45" fmla="*/ 61 h 218"/>
                <a:gd name="T46" fmla="*/ 222 w 270"/>
                <a:gd name="T47" fmla="*/ 84 h 218"/>
                <a:gd name="T48" fmla="*/ 213 w 270"/>
                <a:gd name="T49" fmla="*/ 91 h 218"/>
                <a:gd name="T50" fmla="*/ 208 w 270"/>
                <a:gd name="T51" fmla="*/ 105 h 218"/>
                <a:gd name="T52" fmla="*/ 201 w 270"/>
                <a:gd name="T53" fmla="*/ 131 h 218"/>
                <a:gd name="T54" fmla="*/ 219 w 270"/>
                <a:gd name="T55" fmla="*/ 144 h 218"/>
                <a:gd name="T56" fmla="*/ 237 w 270"/>
                <a:gd name="T57" fmla="*/ 145 h 218"/>
                <a:gd name="T58" fmla="*/ 265 w 270"/>
                <a:gd name="T59" fmla="*/ 165 h 218"/>
                <a:gd name="T60" fmla="*/ 269 w 270"/>
                <a:gd name="T61" fmla="*/ 181 h 218"/>
                <a:gd name="T62" fmla="*/ 267 w 270"/>
                <a:gd name="T63" fmla="*/ 176 h 218"/>
                <a:gd name="T64" fmla="*/ 250 w 270"/>
                <a:gd name="T65" fmla="*/ 169 h 218"/>
                <a:gd name="T66" fmla="*/ 241 w 270"/>
                <a:gd name="T67" fmla="*/ 189 h 218"/>
                <a:gd name="T68" fmla="*/ 239 w 270"/>
                <a:gd name="T69" fmla="*/ 203 h 218"/>
                <a:gd name="T70" fmla="*/ 227 w 270"/>
                <a:gd name="T71" fmla="*/ 217 h 218"/>
                <a:gd name="T72" fmla="*/ 228 w 270"/>
                <a:gd name="T73" fmla="*/ 207 h 218"/>
                <a:gd name="T74" fmla="*/ 207 w 270"/>
                <a:gd name="T75" fmla="*/ 197 h 218"/>
                <a:gd name="T76" fmla="*/ 190 w 270"/>
                <a:gd name="T77" fmla="*/ 193 h 218"/>
                <a:gd name="T78" fmla="*/ 177 w 270"/>
                <a:gd name="T79" fmla="*/ 199 h 218"/>
                <a:gd name="T80" fmla="*/ 138 w 270"/>
                <a:gd name="T81" fmla="*/ 204 h 218"/>
                <a:gd name="T82" fmla="*/ 132 w 270"/>
                <a:gd name="T83" fmla="*/ 195 h 218"/>
                <a:gd name="T84" fmla="*/ 126 w 270"/>
                <a:gd name="T85" fmla="*/ 181 h 218"/>
                <a:gd name="T86" fmla="*/ 108 w 270"/>
                <a:gd name="T87" fmla="*/ 176 h 218"/>
                <a:gd name="T88" fmla="*/ 91 w 270"/>
                <a:gd name="T89" fmla="*/ 177 h 218"/>
                <a:gd name="T90" fmla="*/ 91 w 270"/>
                <a:gd name="T91" fmla="*/ 145 h 218"/>
                <a:gd name="T92" fmla="*/ 69 w 270"/>
                <a:gd name="T93" fmla="*/ 136 h 218"/>
                <a:gd name="T94" fmla="*/ 52 w 270"/>
                <a:gd name="T95" fmla="*/ 91 h 218"/>
                <a:gd name="T96" fmla="*/ 23 w 270"/>
                <a:gd name="T97" fmla="*/ 71 h 218"/>
                <a:gd name="T98" fmla="*/ 11 w 270"/>
                <a:gd name="T99" fmla="*/ 76 h 218"/>
                <a:gd name="T100" fmla="*/ 3 w 270"/>
                <a:gd name="T101" fmla="*/ 74 h 218"/>
                <a:gd name="T102" fmla="*/ 0 w 270"/>
                <a:gd name="T103" fmla="*/ 57 h 218"/>
                <a:gd name="T104" fmla="*/ 3 w 270"/>
                <a:gd name="T105" fmla="*/ 47 h 218"/>
                <a:gd name="T106" fmla="*/ 4 w 270"/>
                <a:gd name="T107" fmla="*/ 1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218">
                  <a:moveTo>
                    <a:pt x="6" y="0"/>
                  </a:moveTo>
                  <a:lnTo>
                    <a:pt x="12" y="5"/>
                  </a:lnTo>
                  <a:lnTo>
                    <a:pt x="15" y="4"/>
                  </a:lnTo>
                  <a:lnTo>
                    <a:pt x="15" y="10"/>
                  </a:lnTo>
                  <a:lnTo>
                    <a:pt x="20" y="9"/>
                  </a:lnTo>
                  <a:lnTo>
                    <a:pt x="20" y="13"/>
                  </a:lnTo>
                  <a:lnTo>
                    <a:pt x="22" y="16"/>
                  </a:lnTo>
                  <a:lnTo>
                    <a:pt x="25" y="11"/>
                  </a:lnTo>
                  <a:lnTo>
                    <a:pt x="30" y="10"/>
                  </a:lnTo>
                  <a:lnTo>
                    <a:pt x="31" y="13"/>
                  </a:lnTo>
                  <a:lnTo>
                    <a:pt x="40" y="17"/>
                  </a:lnTo>
                  <a:lnTo>
                    <a:pt x="44" y="16"/>
                  </a:lnTo>
                  <a:lnTo>
                    <a:pt x="48" y="23"/>
                  </a:lnTo>
                  <a:lnTo>
                    <a:pt x="61" y="32"/>
                  </a:lnTo>
                  <a:lnTo>
                    <a:pt x="63" y="41"/>
                  </a:lnTo>
                  <a:lnTo>
                    <a:pt x="70" y="45"/>
                  </a:lnTo>
                  <a:lnTo>
                    <a:pt x="67" y="49"/>
                  </a:lnTo>
                  <a:lnTo>
                    <a:pt x="69" y="54"/>
                  </a:lnTo>
                  <a:lnTo>
                    <a:pt x="74" y="56"/>
                  </a:lnTo>
                  <a:lnTo>
                    <a:pt x="84" y="55"/>
                  </a:lnTo>
                  <a:lnTo>
                    <a:pt x="98" y="68"/>
                  </a:lnTo>
                  <a:lnTo>
                    <a:pt x="95" y="70"/>
                  </a:lnTo>
                  <a:lnTo>
                    <a:pt x="95" y="79"/>
                  </a:lnTo>
                  <a:lnTo>
                    <a:pt x="103" y="80"/>
                  </a:lnTo>
                  <a:lnTo>
                    <a:pt x="104" y="84"/>
                  </a:lnTo>
                  <a:lnTo>
                    <a:pt x="111" y="79"/>
                  </a:lnTo>
                  <a:lnTo>
                    <a:pt x="117" y="82"/>
                  </a:lnTo>
                  <a:lnTo>
                    <a:pt x="119" y="79"/>
                  </a:lnTo>
                  <a:lnTo>
                    <a:pt x="123" y="79"/>
                  </a:lnTo>
                  <a:lnTo>
                    <a:pt x="122" y="75"/>
                  </a:lnTo>
                  <a:lnTo>
                    <a:pt x="124" y="74"/>
                  </a:lnTo>
                  <a:lnTo>
                    <a:pt x="126" y="69"/>
                  </a:lnTo>
                  <a:lnTo>
                    <a:pt x="133" y="67"/>
                  </a:lnTo>
                  <a:lnTo>
                    <a:pt x="137" y="61"/>
                  </a:lnTo>
                  <a:lnTo>
                    <a:pt x="137" y="53"/>
                  </a:lnTo>
                  <a:lnTo>
                    <a:pt x="133" y="46"/>
                  </a:lnTo>
                  <a:lnTo>
                    <a:pt x="135" y="47"/>
                  </a:lnTo>
                  <a:lnTo>
                    <a:pt x="136" y="42"/>
                  </a:lnTo>
                  <a:lnTo>
                    <a:pt x="140" y="41"/>
                  </a:lnTo>
                  <a:lnTo>
                    <a:pt x="140" y="34"/>
                  </a:lnTo>
                  <a:lnTo>
                    <a:pt x="142" y="32"/>
                  </a:lnTo>
                  <a:lnTo>
                    <a:pt x="150" y="33"/>
                  </a:lnTo>
                  <a:lnTo>
                    <a:pt x="156" y="45"/>
                  </a:lnTo>
                  <a:lnTo>
                    <a:pt x="167" y="32"/>
                  </a:lnTo>
                  <a:lnTo>
                    <a:pt x="171" y="35"/>
                  </a:lnTo>
                  <a:lnTo>
                    <a:pt x="174" y="34"/>
                  </a:lnTo>
                  <a:lnTo>
                    <a:pt x="177" y="39"/>
                  </a:lnTo>
                  <a:lnTo>
                    <a:pt x="179" y="38"/>
                  </a:lnTo>
                  <a:lnTo>
                    <a:pt x="185" y="48"/>
                  </a:lnTo>
                  <a:lnTo>
                    <a:pt x="187" y="47"/>
                  </a:lnTo>
                  <a:lnTo>
                    <a:pt x="191" y="37"/>
                  </a:lnTo>
                  <a:lnTo>
                    <a:pt x="199" y="33"/>
                  </a:lnTo>
                  <a:lnTo>
                    <a:pt x="210" y="44"/>
                  </a:lnTo>
                  <a:lnTo>
                    <a:pt x="211" y="41"/>
                  </a:lnTo>
                  <a:lnTo>
                    <a:pt x="210" y="37"/>
                  </a:lnTo>
                  <a:lnTo>
                    <a:pt x="215" y="34"/>
                  </a:lnTo>
                  <a:lnTo>
                    <a:pt x="221" y="34"/>
                  </a:lnTo>
                  <a:lnTo>
                    <a:pt x="226" y="30"/>
                  </a:lnTo>
                  <a:lnTo>
                    <a:pt x="226" y="30"/>
                  </a:lnTo>
                  <a:lnTo>
                    <a:pt x="229" y="34"/>
                  </a:lnTo>
                  <a:lnTo>
                    <a:pt x="225" y="39"/>
                  </a:lnTo>
                  <a:lnTo>
                    <a:pt x="230" y="41"/>
                  </a:lnTo>
                  <a:lnTo>
                    <a:pt x="226" y="41"/>
                  </a:lnTo>
                  <a:lnTo>
                    <a:pt x="226" y="43"/>
                  </a:lnTo>
                  <a:lnTo>
                    <a:pt x="225" y="41"/>
                  </a:lnTo>
                  <a:lnTo>
                    <a:pt x="223" y="41"/>
                  </a:lnTo>
                  <a:lnTo>
                    <a:pt x="224" y="43"/>
                  </a:lnTo>
                  <a:lnTo>
                    <a:pt x="221" y="50"/>
                  </a:lnTo>
                  <a:lnTo>
                    <a:pt x="228" y="61"/>
                  </a:lnTo>
                  <a:lnTo>
                    <a:pt x="225" y="80"/>
                  </a:lnTo>
                  <a:lnTo>
                    <a:pt x="228" y="83"/>
                  </a:lnTo>
                  <a:lnTo>
                    <a:pt x="222" y="84"/>
                  </a:lnTo>
                  <a:lnTo>
                    <a:pt x="222" y="86"/>
                  </a:lnTo>
                  <a:lnTo>
                    <a:pt x="218" y="85"/>
                  </a:lnTo>
                  <a:lnTo>
                    <a:pt x="213" y="91"/>
                  </a:lnTo>
                  <a:lnTo>
                    <a:pt x="212" y="96"/>
                  </a:lnTo>
                  <a:lnTo>
                    <a:pt x="207" y="100"/>
                  </a:lnTo>
                  <a:lnTo>
                    <a:pt x="208" y="105"/>
                  </a:lnTo>
                  <a:lnTo>
                    <a:pt x="205" y="110"/>
                  </a:lnTo>
                  <a:lnTo>
                    <a:pt x="210" y="118"/>
                  </a:lnTo>
                  <a:lnTo>
                    <a:pt x="201" y="131"/>
                  </a:lnTo>
                  <a:lnTo>
                    <a:pt x="205" y="138"/>
                  </a:lnTo>
                  <a:lnTo>
                    <a:pt x="218" y="140"/>
                  </a:lnTo>
                  <a:lnTo>
                    <a:pt x="219" y="144"/>
                  </a:lnTo>
                  <a:lnTo>
                    <a:pt x="229" y="148"/>
                  </a:lnTo>
                  <a:lnTo>
                    <a:pt x="234" y="148"/>
                  </a:lnTo>
                  <a:lnTo>
                    <a:pt x="237" y="145"/>
                  </a:lnTo>
                  <a:lnTo>
                    <a:pt x="254" y="157"/>
                  </a:lnTo>
                  <a:lnTo>
                    <a:pt x="259" y="155"/>
                  </a:lnTo>
                  <a:lnTo>
                    <a:pt x="265" y="165"/>
                  </a:lnTo>
                  <a:lnTo>
                    <a:pt x="270" y="166"/>
                  </a:lnTo>
                  <a:lnTo>
                    <a:pt x="268" y="171"/>
                  </a:lnTo>
                  <a:lnTo>
                    <a:pt x="269" y="181"/>
                  </a:lnTo>
                  <a:lnTo>
                    <a:pt x="269" y="181"/>
                  </a:lnTo>
                  <a:lnTo>
                    <a:pt x="266" y="180"/>
                  </a:lnTo>
                  <a:lnTo>
                    <a:pt x="267" y="176"/>
                  </a:lnTo>
                  <a:lnTo>
                    <a:pt x="262" y="168"/>
                  </a:lnTo>
                  <a:lnTo>
                    <a:pt x="255" y="167"/>
                  </a:lnTo>
                  <a:lnTo>
                    <a:pt x="250" y="169"/>
                  </a:lnTo>
                  <a:lnTo>
                    <a:pt x="243" y="176"/>
                  </a:lnTo>
                  <a:lnTo>
                    <a:pt x="245" y="184"/>
                  </a:lnTo>
                  <a:lnTo>
                    <a:pt x="241" y="189"/>
                  </a:lnTo>
                  <a:lnTo>
                    <a:pt x="241" y="200"/>
                  </a:lnTo>
                  <a:lnTo>
                    <a:pt x="241" y="200"/>
                  </a:lnTo>
                  <a:lnTo>
                    <a:pt x="239" y="203"/>
                  </a:lnTo>
                  <a:lnTo>
                    <a:pt x="239" y="203"/>
                  </a:lnTo>
                  <a:lnTo>
                    <a:pt x="229" y="218"/>
                  </a:lnTo>
                  <a:lnTo>
                    <a:pt x="227" y="217"/>
                  </a:lnTo>
                  <a:lnTo>
                    <a:pt x="230" y="214"/>
                  </a:lnTo>
                  <a:lnTo>
                    <a:pt x="226" y="209"/>
                  </a:lnTo>
                  <a:lnTo>
                    <a:pt x="228" y="207"/>
                  </a:lnTo>
                  <a:lnTo>
                    <a:pt x="223" y="200"/>
                  </a:lnTo>
                  <a:lnTo>
                    <a:pt x="216" y="197"/>
                  </a:lnTo>
                  <a:lnTo>
                    <a:pt x="207" y="197"/>
                  </a:lnTo>
                  <a:lnTo>
                    <a:pt x="201" y="191"/>
                  </a:lnTo>
                  <a:lnTo>
                    <a:pt x="196" y="189"/>
                  </a:lnTo>
                  <a:lnTo>
                    <a:pt x="190" y="193"/>
                  </a:lnTo>
                  <a:lnTo>
                    <a:pt x="179" y="190"/>
                  </a:lnTo>
                  <a:lnTo>
                    <a:pt x="177" y="199"/>
                  </a:lnTo>
                  <a:lnTo>
                    <a:pt x="177" y="199"/>
                  </a:lnTo>
                  <a:lnTo>
                    <a:pt x="156" y="210"/>
                  </a:lnTo>
                  <a:lnTo>
                    <a:pt x="148" y="212"/>
                  </a:lnTo>
                  <a:lnTo>
                    <a:pt x="138" y="204"/>
                  </a:lnTo>
                  <a:lnTo>
                    <a:pt x="132" y="207"/>
                  </a:lnTo>
                  <a:lnTo>
                    <a:pt x="130" y="199"/>
                  </a:lnTo>
                  <a:lnTo>
                    <a:pt x="132" y="195"/>
                  </a:lnTo>
                  <a:lnTo>
                    <a:pt x="129" y="192"/>
                  </a:lnTo>
                  <a:lnTo>
                    <a:pt x="132" y="189"/>
                  </a:lnTo>
                  <a:lnTo>
                    <a:pt x="126" y="181"/>
                  </a:lnTo>
                  <a:lnTo>
                    <a:pt x="116" y="176"/>
                  </a:lnTo>
                  <a:lnTo>
                    <a:pt x="113" y="169"/>
                  </a:lnTo>
                  <a:lnTo>
                    <a:pt x="108" y="176"/>
                  </a:lnTo>
                  <a:lnTo>
                    <a:pt x="107" y="185"/>
                  </a:lnTo>
                  <a:lnTo>
                    <a:pt x="107" y="185"/>
                  </a:lnTo>
                  <a:lnTo>
                    <a:pt x="91" y="177"/>
                  </a:lnTo>
                  <a:lnTo>
                    <a:pt x="83" y="167"/>
                  </a:lnTo>
                  <a:lnTo>
                    <a:pt x="75" y="150"/>
                  </a:lnTo>
                  <a:lnTo>
                    <a:pt x="91" y="145"/>
                  </a:lnTo>
                  <a:lnTo>
                    <a:pt x="95" y="139"/>
                  </a:lnTo>
                  <a:lnTo>
                    <a:pt x="80" y="135"/>
                  </a:lnTo>
                  <a:lnTo>
                    <a:pt x="69" y="136"/>
                  </a:lnTo>
                  <a:lnTo>
                    <a:pt x="69" y="127"/>
                  </a:lnTo>
                  <a:lnTo>
                    <a:pt x="58" y="99"/>
                  </a:lnTo>
                  <a:lnTo>
                    <a:pt x="52" y="91"/>
                  </a:lnTo>
                  <a:lnTo>
                    <a:pt x="49" y="69"/>
                  </a:lnTo>
                  <a:lnTo>
                    <a:pt x="40" y="72"/>
                  </a:lnTo>
                  <a:lnTo>
                    <a:pt x="23" y="71"/>
                  </a:lnTo>
                  <a:lnTo>
                    <a:pt x="17" y="77"/>
                  </a:lnTo>
                  <a:lnTo>
                    <a:pt x="14" y="75"/>
                  </a:lnTo>
                  <a:lnTo>
                    <a:pt x="11" y="76"/>
                  </a:lnTo>
                  <a:lnTo>
                    <a:pt x="11" y="76"/>
                  </a:lnTo>
                  <a:lnTo>
                    <a:pt x="7" y="73"/>
                  </a:lnTo>
                  <a:lnTo>
                    <a:pt x="3" y="74"/>
                  </a:lnTo>
                  <a:lnTo>
                    <a:pt x="2" y="73"/>
                  </a:lnTo>
                  <a:lnTo>
                    <a:pt x="3" y="72"/>
                  </a:lnTo>
                  <a:lnTo>
                    <a:pt x="0" y="57"/>
                  </a:lnTo>
                  <a:lnTo>
                    <a:pt x="2" y="51"/>
                  </a:lnTo>
                  <a:lnTo>
                    <a:pt x="4" y="50"/>
                  </a:lnTo>
                  <a:lnTo>
                    <a:pt x="3" y="47"/>
                  </a:lnTo>
                  <a:lnTo>
                    <a:pt x="6" y="40"/>
                  </a:lnTo>
                  <a:lnTo>
                    <a:pt x="0" y="17"/>
                  </a:lnTo>
                  <a:lnTo>
                    <a:pt x="4" y="16"/>
                  </a:lnTo>
                  <a:lnTo>
                    <a:pt x="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1" name="Freeform 35">
              <a:extLst>
                <a:ext uri="{FF2B5EF4-FFF2-40B4-BE49-F238E27FC236}">
                  <a16:creationId xmlns:a16="http://schemas.microsoft.com/office/drawing/2014/main" id="{EFB3B94E-57F2-494D-AA1F-20D152157FD5}"/>
                </a:ext>
              </a:extLst>
            </p:cNvPr>
            <p:cNvSpPr>
              <a:spLocks/>
            </p:cNvSpPr>
            <p:nvPr/>
          </p:nvSpPr>
          <p:spPr bwMode="auto">
            <a:xfrm>
              <a:off x="4337050" y="2700338"/>
              <a:ext cx="341313" cy="393700"/>
            </a:xfrm>
            <a:custGeom>
              <a:avLst/>
              <a:gdLst>
                <a:gd name="T0" fmla="*/ 208 w 215"/>
                <a:gd name="T1" fmla="*/ 0 h 248"/>
                <a:gd name="T2" fmla="*/ 199 w 215"/>
                <a:gd name="T3" fmla="*/ 22 h 248"/>
                <a:gd name="T4" fmla="*/ 193 w 215"/>
                <a:gd name="T5" fmla="*/ 39 h 248"/>
                <a:gd name="T6" fmla="*/ 197 w 215"/>
                <a:gd name="T7" fmla="*/ 72 h 248"/>
                <a:gd name="T8" fmla="*/ 196 w 215"/>
                <a:gd name="T9" fmla="*/ 94 h 248"/>
                <a:gd name="T10" fmla="*/ 200 w 215"/>
                <a:gd name="T11" fmla="*/ 95 h 248"/>
                <a:gd name="T12" fmla="*/ 213 w 215"/>
                <a:gd name="T13" fmla="*/ 112 h 248"/>
                <a:gd name="T14" fmla="*/ 199 w 215"/>
                <a:gd name="T15" fmla="*/ 130 h 248"/>
                <a:gd name="T16" fmla="*/ 193 w 215"/>
                <a:gd name="T17" fmla="*/ 143 h 248"/>
                <a:gd name="T18" fmla="*/ 190 w 215"/>
                <a:gd name="T19" fmla="*/ 155 h 248"/>
                <a:gd name="T20" fmla="*/ 200 w 215"/>
                <a:gd name="T21" fmla="*/ 166 h 248"/>
                <a:gd name="T22" fmla="*/ 190 w 215"/>
                <a:gd name="T23" fmla="*/ 171 h 248"/>
                <a:gd name="T24" fmla="*/ 194 w 215"/>
                <a:gd name="T25" fmla="*/ 177 h 248"/>
                <a:gd name="T26" fmla="*/ 207 w 215"/>
                <a:gd name="T27" fmla="*/ 195 h 248"/>
                <a:gd name="T28" fmla="*/ 206 w 215"/>
                <a:gd name="T29" fmla="*/ 205 h 248"/>
                <a:gd name="T30" fmla="*/ 198 w 215"/>
                <a:gd name="T31" fmla="*/ 222 h 248"/>
                <a:gd name="T32" fmla="*/ 197 w 215"/>
                <a:gd name="T33" fmla="*/ 230 h 248"/>
                <a:gd name="T34" fmla="*/ 181 w 215"/>
                <a:gd name="T35" fmla="*/ 231 h 248"/>
                <a:gd name="T36" fmla="*/ 155 w 215"/>
                <a:gd name="T37" fmla="*/ 246 h 248"/>
                <a:gd name="T38" fmla="*/ 139 w 215"/>
                <a:gd name="T39" fmla="*/ 241 h 248"/>
                <a:gd name="T40" fmla="*/ 139 w 215"/>
                <a:gd name="T41" fmla="*/ 217 h 248"/>
                <a:gd name="T42" fmla="*/ 133 w 215"/>
                <a:gd name="T43" fmla="*/ 199 h 248"/>
                <a:gd name="T44" fmla="*/ 119 w 215"/>
                <a:gd name="T45" fmla="*/ 208 h 248"/>
                <a:gd name="T46" fmla="*/ 105 w 215"/>
                <a:gd name="T47" fmla="*/ 194 h 248"/>
                <a:gd name="T48" fmla="*/ 93 w 215"/>
                <a:gd name="T49" fmla="*/ 190 h 248"/>
                <a:gd name="T50" fmla="*/ 81 w 215"/>
                <a:gd name="T51" fmla="*/ 194 h 248"/>
                <a:gd name="T52" fmla="*/ 64 w 215"/>
                <a:gd name="T53" fmla="*/ 183 h 248"/>
                <a:gd name="T54" fmla="*/ 55 w 215"/>
                <a:gd name="T55" fmla="*/ 199 h 248"/>
                <a:gd name="T56" fmla="*/ 42 w 215"/>
                <a:gd name="T57" fmla="*/ 224 h 248"/>
                <a:gd name="T58" fmla="*/ 38 w 215"/>
                <a:gd name="T59" fmla="*/ 219 h 248"/>
                <a:gd name="T60" fmla="*/ 35 w 215"/>
                <a:gd name="T61" fmla="*/ 213 h 248"/>
                <a:gd name="T62" fmla="*/ 35 w 215"/>
                <a:gd name="T63" fmla="*/ 192 h 248"/>
                <a:gd name="T64" fmla="*/ 45 w 215"/>
                <a:gd name="T65" fmla="*/ 166 h 248"/>
                <a:gd name="T66" fmla="*/ 28 w 215"/>
                <a:gd name="T67" fmla="*/ 149 h 248"/>
                <a:gd name="T68" fmla="*/ 10 w 215"/>
                <a:gd name="T69" fmla="*/ 128 h 248"/>
                <a:gd name="T70" fmla="*/ 1 w 215"/>
                <a:gd name="T71" fmla="*/ 121 h 248"/>
                <a:gd name="T72" fmla="*/ 7 w 215"/>
                <a:gd name="T73" fmla="*/ 107 h 248"/>
                <a:gd name="T74" fmla="*/ 20 w 215"/>
                <a:gd name="T75" fmla="*/ 109 h 248"/>
                <a:gd name="T76" fmla="*/ 45 w 215"/>
                <a:gd name="T77" fmla="*/ 125 h 248"/>
                <a:gd name="T78" fmla="*/ 58 w 215"/>
                <a:gd name="T79" fmla="*/ 122 h 248"/>
                <a:gd name="T80" fmla="*/ 71 w 215"/>
                <a:gd name="T81" fmla="*/ 105 h 248"/>
                <a:gd name="T82" fmla="*/ 85 w 215"/>
                <a:gd name="T83" fmla="*/ 94 h 248"/>
                <a:gd name="T84" fmla="*/ 98 w 215"/>
                <a:gd name="T85" fmla="*/ 85 h 248"/>
                <a:gd name="T86" fmla="*/ 104 w 215"/>
                <a:gd name="T87" fmla="*/ 79 h 248"/>
                <a:gd name="T88" fmla="*/ 107 w 215"/>
                <a:gd name="T89" fmla="*/ 83 h 248"/>
                <a:gd name="T90" fmla="*/ 121 w 215"/>
                <a:gd name="T91" fmla="*/ 73 h 248"/>
                <a:gd name="T92" fmla="*/ 123 w 215"/>
                <a:gd name="T93" fmla="*/ 62 h 248"/>
                <a:gd name="T94" fmla="*/ 143 w 215"/>
                <a:gd name="T95" fmla="*/ 53 h 248"/>
                <a:gd name="T96" fmla="*/ 154 w 215"/>
                <a:gd name="T97" fmla="*/ 25 h 248"/>
                <a:gd name="T98" fmla="*/ 183 w 215"/>
                <a:gd name="T99" fmla="*/ 20 h 248"/>
                <a:gd name="T100" fmla="*/ 206 w 215"/>
                <a:gd name="T101"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48">
                  <a:moveTo>
                    <a:pt x="206" y="0"/>
                  </a:moveTo>
                  <a:lnTo>
                    <a:pt x="208" y="0"/>
                  </a:lnTo>
                  <a:lnTo>
                    <a:pt x="208" y="0"/>
                  </a:lnTo>
                  <a:lnTo>
                    <a:pt x="207" y="9"/>
                  </a:lnTo>
                  <a:lnTo>
                    <a:pt x="201" y="12"/>
                  </a:lnTo>
                  <a:lnTo>
                    <a:pt x="199" y="22"/>
                  </a:lnTo>
                  <a:lnTo>
                    <a:pt x="199" y="22"/>
                  </a:lnTo>
                  <a:lnTo>
                    <a:pt x="197" y="38"/>
                  </a:lnTo>
                  <a:lnTo>
                    <a:pt x="193" y="39"/>
                  </a:lnTo>
                  <a:lnTo>
                    <a:pt x="199" y="62"/>
                  </a:lnTo>
                  <a:lnTo>
                    <a:pt x="196" y="69"/>
                  </a:lnTo>
                  <a:lnTo>
                    <a:pt x="197" y="72"/>
                  </a:lnTo>
                  <a:lnTo>
                    <a:pt x="195" y="73"/>
                  </a:lnTo>
                  <a:lnTo>
                    <a:pt x="193" y="79"/>
                  </a:lnTo>
                  <a:lnTo>
                    <a:pt x="196" y="94"/>
                  </a:lnTo>
                  <a:lnTo>
                    <a:pt x="195" y="95"/>
                  </a:lnTo>
                  <a:lnTo>
                    <a:pt x="196" y="96"/>
                  </a:lnTo>
                  <a:lnTo>
                    <a:pt x="200" y="95"/>
                  </a:lnTo>
                  <a:lnTo>
                    <a:pt x="204" y="98"/>
                  </a:lnTo>
                  <a:lnTo>
                    <a:pt x="204" y="98"/>
                  </a:lnTo>
                  <a:lnTo>
                    <a:pt x="213" y="112"/>
                  </a:lnTo>
                  <a:lnTo>
                    <a:pt x="213" y="120"/>
                  </a:lnTo>
                  <a:lnTo>
                    <a:pt x="205" y="127"/>
                  </a:lnTo>
                  <a:lnTo>
                    <a:pt x="199" y="130"/>
                  </a:lnTo>
                  <a:lnTo>
                    <a:pt x="189" y="129"/>
                  </a:lnTo>
                  <a:lnTo>
                    <a:pt x="187" y="137"/>
                  </a:lnTo>
                  <a:lnTo>
                    <a:pt x="193" y="143"/>
                  </a:lnTo>
                  <a:lnTo>
                    <a:pt x="193" y="149"/>
                  </a:lnTo>
                  <a:lnTo>
                    <a:pt x="188" y="151"/>
                  </a:lnTo>
                  <a:lnTo>
                    <a:pt x="190" y="155"/>
                  </a:lnTo>
                  <a:lnTo>
                    <a:pt x="198" y="163"/>
                  </a:lnTo>
                  <a:lnTo>
                    <a:pt x="201" y="163"/>
                  </a:lnTo>
                  <a:lnTo>
                    <a:pt x="200" y="166"/>
                  </a:lnTo>
                  <a:lnTo>
                    <a:pt x="201" y="171"/>
                  </a:lnTo>
                  <a:lnTo>
                    <a:pt x="191" y="169"/>
                  </a:lnTo>
                  <a:lnTo>
                    <a:pt x="190" y="171"/>
                  </a:lnTo>
                  <a:lnTo>
                    <a:pt x="203" y="173"/>
                  </a:lnTo>
                  <a:lnTo>
                    <a:pt x="197" y="179"/>
                  </a:lnTo>
                  <a:lnTo>
                    <a:pt x="194" y="177"/>
                  </a:lnTo>
                  <a:lnTo>
                    <a:pt x="194" y="183"/>
                  </a:lnTo>
                  <a:lnTo>
                    <a:pt x="205" y="187"/>
                  </a:lnTo>
                  <a:lnTo>
                    <a:pt x="207" y="195"/>
                  </a:lnTo>
                  <a:lnTo>
                    <a:pt x="215" y="200"/>
                  </a:lnTo>
                  <a:lnTo>
                    <a:pt x="212" y="204"/>
                  </a:lnTo>
                  <a:lnTo>
                    <a:pt x="206" y="205"/>
                  </a:lnTo>
                  <a:lnTo>
                    <a:pt x="202" y="212"/>
                  </a:lnTo>
                  <a:lnTo>
                    <a:pt x="195" y="214"/>
                  </a:lnTo>
                  <a:lnTo>
                    <a:pt x="198" y="222"/>
                  </a:lnTo>
                  <a:lnTo>
                    <a:pt x="201" y="225"/>
                  </a:lnTo>
                  <a:lnTo>
                    <a:pt x="201" y="225"/>
                  </a:lnTo>
                  <a:lnTo>
                    <a:pt x="197" y="230"/>
                  </a:lnTo>
                  <a:lnTo>
                    <a:pt x="192" y="228"/>
                  </a:lnTo>
                  <a:lnTo>
                    <a:pt x="189" y="233"/>
                  </a:lnTo>
                  <a:lnTo>
                    <a:pt x="181" y="231"/>
                  </a:lnTo>
                  <a:lnTo>
                    <a:pt x="182" y="233"/>
                  </a:lnTo>
                  <a:lnTo>
                    <a:pt x="175" y="238"/>
                  </a:lnTo>
                  <a:lnTo>
                    <a:pt x="155" y="246"/>
                  </a:lnTo>
                  <a:lnTo>
                    <a:pt x="155" y="246"/>
                  </a:lnTo>
                  <a:lnTo>
                    <a:pt x="145" y="248"/>
                  </a:lnTo>
                  <a:lnTo>
                    <a:pt x="139" y="241"/>
                  </a:lnTo>
                  <a:lnTo>
                    <a:pt x="144" y="239"/>
                  </a:lnTo>
                  <a:lnTo>
                    <a:pt x="137" y="230"/>
                  </a:lnTo>
                  <a:lnTo>
                    <a:pt x="139" y="217"/>
                  </a:lnTo>
                  <a:lnTo>
                    <a:pt x="136" y="214"/>
                  </a:lnTo>
                  <a:lnTo>
                    <a:pt x="137" y="210"/>
                  </a:lnTo>
                  <a:lnTo>
                    <a:pt x="133" y="199"/>
                  </a:lnTo>
                  <a:lnTo>
                    <a:pt x="129" y="198"/>
                  </a:lnTo>
                  <a:lnTo>
                    <a:pt x="126" y="206"/>
                  </a:lnTo>
                  <a:lnTo>
                    <a:pt x="119" y="208"/>
                  </a:lnTo>
                  <a:lnTo>
                    <a:pt x="114" y="202"/>
                  </a:lnTo>
                  <a:lnTo>
                    <a:pt x="113" y="197"/>
                  </a:lnTo>
                  <a:lnTo>
                    <a:pt x="105" y="194"/>
                  </a:lnTo>
                  <a:lnTo>
                    <a:pt x="103" y="190"/>
                  </a:lnTo>
                  <a:lnTo>
                    <a:pt x="99" y="193"/>
                  </a:lnTo>
                  <a:lnTo>
                    <a:pt x="93" y="190"/>
                  </a:lnTo>
                  <a:lnTo>
                    <a:pt x="90" y="192"/>
                  </a:lnTo>
                  <a:lnTo>
                    <a:pt x="83" y="191"/>
                  </a:lnTo>
                  <a:lnTo>
                    <a:pt x="81" y="194"/>
                  </a:lnTo>
                  <a:lnTo>
                    <a:pt x="78" y="190"/>
                  </a:lnTo>
                  <a:lnTo>
                    <a:pt x="70" y="191"/>
                  </a:lnTo>
                  <a:lnTo>
                    <a:pt x="64" y="183"/>
                  </a:lnTo>
                  <a:lnTo>
                    <a:pt x="60" y="185"/>
                  </a:lnTo>
                  <a:lnTo>
                    <a:pt x="60" y="190"/>
                  </a:lnTo>
                  <a:lnTo>
                    <a:pt x="55" y="199"/>
                  </a:lnTo>
                  <a:lnTo>
                    <a:pt x="46" y="203"/>
                  </a:lnTo>
                  <a:lnTo>
                    <a:pt x="44" y="223"/>
                  </a:lnTo>
                  <a:lnTo>
                    <a:pt x="42" y="224"/>
                  </a:lnTo>
                  <a:lnTo>
                    <a:pt x="38" y="222"/>
                  </a:lnTo>
                  <a:lnTo>
                    <a:pt x="38" y="222"/>
                  </a:lnTo>
                  <a:lnTo>
                    <a:pt x="38" y="219"/>
                  </a:lnTo>
                  <a:lnTo>
                    <a:pt x="33" y="218"/>
                  </a:lnTo>
                  <a:lnTo>
                    <a:pt x="31" y="215"/>
                  </a:lnTo>
                  <a:lnTo>
                    <a:pt x="35" y="213"/>
                  </a:lnTo>
                  <a:lnTo>
                    <a:pt x="34" y="208"/>
                  </a:lnTo>
                  <a:lnTo>
                    <a:pt x="37" y="201"/>
                  </a:lnTo>
                  <a:lnTo>
                    <a:pt x="35" y="192"/>
                  </a:lnTo>
                  <a:lnTo>
                    <a:pt x="40" y="182"/>
                  </a:lnTo>
                  <a:lnTo>
                    <a:pt x="40" y="176"/>
                  </a:lnTo>
                  <a:lnTo>
                    <a:pt x="45" y="166"/>
                  </a:lnTo>
                  <a:lnTo>
                    <a:pt x="41" y="158"/>
                  </a:lnTo>
                  <a:lnTo>
                    <a:pt x="35" y="158"/>
                  </a:lnTo>
                  <a:lnTo>
                    <a:pt x="28" y="149"/>
                  </a:lnTo>
                  <a:lnTo>
                    <a:pt x="13" y="149"/>
                  </a:lnTo>
                  <a:lnTo>
                    <a:pt x="13" y="130"/>
                  </a:lnTo>
                  <a:lnTo>
                    <a:pt x="10" y="128"/>
                  </a:lnTo>
                  <a:lnTo>
                    <a:pt x="4" y="130"/>
                  </a:lnTo>
                  <a:lnTo>
                    <a:pt x="0" y="127"/>
                  </a:lnTo>
                  <a:lnTo>
                    <a:pt x="1" y="121"/>
                  </a:lnTo>
                  <a:lnTo>
                    <a:pt x="6" y="117"/>
                  </a:lnTo>
                  <a:lnTo>
                    <a:pt x="4" y="114"/>
                  </a:lnTo>
                  <a:lnTo>
                    <a:pt x="7" y="107"/>
                  </a:lnTo>
                  <a:lnTo>
                    <a:pt x="12" y="106"/>
                  </a:lnTo>
                  <a:lnTo>
                    <a:pt x="16" y="110"/>
                  </a:lnTo>
                  <a:lnTo>
                    <a:pt x="20" y="109"/>
                  </a:lnTo>
                  <a:lnTo>
                    <a:pt x="20" y="109"/>
                  </a:lnTo>
                  <a:lnTo>
                    <a:pt x="31" y="112"/>
                  </a:lnTo>
                  <a:lnTo>
                    <a:pt x="45" y="125"/>
                  </a:lnTo>
                  <a:lnTo>
                    <a:pt x="54" y="127"/>
                  </a:lnTo>
                  <a:lnTo>
                    <a:pt x="55" y="123"/>
                  </a:lnTo>
                  <a:lnTo>
                    <a:pt x="58" y="122"/>
                  </a:lnTo>
                  <a:lnTo>
                    <a:pt x="57" y="117"/>
                  </a:lnTo>
                  <a:lnTo>
                    <a:pt x="65" y="115"/>
                  </a:lnTo>
                  <a:lnTo>
                    <a:pt x="71" y="105"/>
                  </a:lnTo>
                  <a:lnTo>
                    <a:pt x="78" y="99"/>
                  </a:lnTo>
                  <a:lnTo>
                    <a:pt x="79" y="96"/>
                  </a:lnTo>
                  <a:lnTo>
                    <a:pt x="85" y="94"/>
                  </a:lnTo>
                  <a:lnTo>
                    <a:pt x="91" y="88"/>
                  </a:lnTo>
                  <a:lnTo>
                    <a:pt x="94" y="90"/>
                  </a:lnTo>
                  <a:lnTo>
                    <a:pt x="98" y="85"/>
                  </a:lnTo>
                  <a:lnTo>
                    <a:pt x="94" y="81"/>
                  </a:lnTo>
                  <a:lnTo>
                    <a:pt x="101" y="82"/>
                  </a:lnTo>
                  <a:lnTo>
                    <a:pt x="104" y="79"/>
                  </a:lnTo>
                  <a:lnTo>
                    <a:pt x="107" y="80"/>
                  </a:lnTo>
                  <a:lnTo>
                    <a:pt x="106" y="83"/>
                  </a:lnTo>
                  <a:lnTo>
                    <a:pt x="107" y="83"/>
                  </a:lnTo>
                  <a:lnTo>
                    <a:pt x="111" y="76"/>
                  </a:lnTo>
                  <a:lnTo>
                    <a:pt x="117" y="72"/>
                  </a:lnTo>
                  <a:lnTo>
                    <a:pt x="121" y="73"/>
                  </a:lnTo>
                  <a:lnTo>
                    <a:pt x="117" y="68"/>
                  </a:lnTo>
                  <a:lnTo>
                    <a:pt x="121" y="58"/>
                  </a:lnTo>
                  <a:lnTo>
                    <a:pt x="123" y="62"/>
                  </a:lnTo>
                  <a:lnTo>
                    <a:pt x="128" y="54"/>
                  </a:lnTo>
                  <a:lnTo>
                    <a:pt x="140" y="51"/>
                  </a:lnTo>
                  <a:lnTo>
                    <a:pt x="143" y="53"/>
                  </a:lnTo>
                  <a:lnTo>
                    <a:pt x="147" y="50"/>
                  </a:lnTo>
                  <a:lnTo>
                    <a:pt x="146" y="45"/>
                  </a:lnTo>
                  <a:lnTo>
                    <a:pt x="154" y="25"/>
                  </a:lnTo>
                  <a:lnTo>
                    <a:pt x="170" y="31"/>
                  </a:lnTo>
                  <a:lnTo>
                    <a:pt x="175" y="31"/>
                  </a:lnTo>
                  <a:lnTo>
                    <a:pt x="183" y="20"/>
                  </a:lnTo>
                  <a:lnTo>
                    <a:pt x="195" y="11"/>
                  </a:lnTo>
                  <a:lnTo>
                    <a:pt x="198" y="3"/>
                  </a:lnTo>
                  <a:lnTo>
                    <a:pt x="20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2" name="Freeform 36">
              <a:extLst>
                <a:ext uri="{FF2B5EF4-FFF2-40B4-BE49-F238E27FC236}">
                  <a16:creationId xmlns:a16="http://schemas.microsoft.com/office/drawing/2014/main" id="{B475C44D-FA19-4BEE-921B-2CDF61327905}"/>
                </a:ext>
              </a:extLst>
            </p:cNvPr>
            <p:cNvSpPr>
              <a:spLocks/>
            </p:cNvSpPr>
            <p:nvPr/>
          </p:nvSpPr>
          <p:spPr bwMode="auto">
            <a:xfrm>
              <a:off x="4652963" y="2678113"/>
              <a:ext cx="352425" cy="190500"/>
            </a:xfrm>
            <a:custGeom>
              <a:avLst/>
              <a:gdLst>
                <a:gd name="T0" fmla="*/ 218 w 222"/>
                <a:gd name="T1" fmla="*/ 53 h 120"/>
                <a:gd name="T2" fmla="*/ 222 w 222"/>
                <a:gd name="T3" fmla="*/ 61 h 120"/>
                <a:gd name="T4" fmla="*/ 220 w 222"/>
                <a:gd name="T5" fmla="*/ 66 h 120"/>
                <a:gd name="T6" fmla="*/ 215 w 222"/>
                <a:gd name="T7" fmla="*/ 70 h 120"/>
                <a:gd name="T8" fmla="*/ 204 w 222"/>
                <a:gd name="T9" fmla="*/ 73 h 120"/>
                <a:gd name="T10" fmla="*/ 204 w 222"/>
                <a:gd name="T11" fmla="*/ 80 h 120"/>
                <a:gd name="T12" fmla="*/ 185 w 222"/>
                <a:gd name="T13" fmla="*/ 73 h 120"/>
                <a:gd name="T14" fmla="*/ 179 w 222"/>
                <a:gd name="T15" fmla="*/ 84 h 120"/>
                <a:gd name="T16" fmla="*/ 171 w 222"/>
                <a:gd name="T17" fmla="*/ 75 h 120"/>
                <a:gd name="T18" fmla="*/ 165 w 222"/>
                <a:gd name="T19" fmla="*/ 71 h 120"/>
                <a:gd name="T20" fmla="*/ 150 w 222"/>
                <a:gd name="T21" fmla="*/ 81 h 120"/>
                <a:gd name="T22" fmla="*/ 136 w 222"/>
                <a:gd name="T23" fmla="*/ 68 h 120"/>
                <a:gd name="T24" fmla="*/ 134 w 222"/>
                <a:gd name="T25" fmla="*/ 77 h 120"/>
                <a:gd name="T26" fmla="*/ 129 w 222"/>
                <a:gd name="T27" fmla="*/ 83 h 120"/>
                <a:gd name="T28" fmla="*/ 131 w 222"/>
                <a:gd name="T29" fmla="*/ 89 h 120"/>
                <a:gd name="T30" fmla="*/ 127 w 222"/>
                <a:gd name="T31" fmla="*/ 103 h 120"/>
                <a:gd name="T32" fmla="*/ 118 w 222"/>
                <a:gd name="T33" fmla="*/ 110 h 120"/>
                <a:gd name="T34" fmla="*/ 117 w 222"/>
                <a:gd name="T35" fmla="*/ 115 h 120"/>
                <a:gd name="T36" fmla="*/ 111 w 222"/>
                <a:gd name="T37" fmla="*/ 118 h 120"/>
                <a:gd name="T38" fmla="*/ 98 w 222"/>
                <a:gd name="T39" fmla="*/ 120 h 120"/>
                <a:gd name="T40" fmla="*/ 89 w 222"/>
                <a:gd name="T41" fmla="*/ 115 h 120"/>
                <a:gd name="T42" fmla="*/ 92 w 222"/>
                <a:gd name="T43" fmla="*/ 104 h 120"/>
                <a:gd name="T44" fmla="*/ 68 w 222"/>
                <a:gd name="T45" fmla="*/ 92 h 120"/>
                <a:gd name="T46" fmla="*/ 61 w 222"/>
                <a:gd name="T47" fmla="*/ 85 h 120"/>
                <a:gd name="T48" fmla="*/ 57 w 222"/>
                <a:gd name="T49" fmla="*/ 77 h 120"/>
                <a:gd name="T50" fmla="*/ 42 w 222"/>
                <a:gd name="T51" fmla="*/ 59 h 120"/>
                <a:gd name="T52" fmla="*/ 34 w 222"/>
                <a:gd name="T53" fmla="*/ 53 h 120"/>
                <a:gd name="T54" fmla="*/ 24 w 222"/>
                <a:gd name="T55" fmla="*/ 46 h 120"/>
                <a:gd name="T56" fmla="*/ 16 w 222"/>
                <a:gd name="T57" fmla="*/ 52 h 120"/>
                <a:gd name="T58" fmla="*/ 14 w 222"/>
                <a:gd name="T59" fmla="*/ 45 h 120"/>
                <a:gd name="T60" fmla="*/ 9 w 222"/>
                <a:gd name="T61" fmla="*/ 40 h 120"/>
                <a:gd name="T62" fmla="*/ 0 w 222"/>
                <a:gd name="T63" fmla="*/ 36 h 120"/>
                <a:gd name="T64" fmla="*/ 2 w 222"/>
                <a:gd name="T65" fmla="*/ 26 h 120"/>
                <a:gd name="T66" fmla="*/ 9 w 222"/>
                <a:gd name="T67" fmla="*/ 14 h 120"/>
                <a:gd name="T68" fmla="*/ 18 w 222"/>
                <a:gd name="T69" fmla="*/ 16 h 120"/>
                <a:gd name="T70" fmla="*/ 39 w 222"/>
                <a:gd name="T71" fmla="*/ 42 h 120"/>
                <a:gd name="T72" fmla="*/ 67 w 222"/>
                <a:gd name="T73" fmla="*/ 55 h 120"/>
                <a:gd name="T74" fmla="*/ 92 w 222"/>
                <a:gd name="T75" fmla="*/ 65 h 120"/>
                <a:gd name="T76" fmla="*/ 102 w 222"/>
                <a:gd name="T77" fmla="*/ 84 h 120"/>
                <a:gd name="T78" fmla="*/ 102 w 222"/>
                <a:gd name="T79" fmla="*/ 77 h 120"/>
                <a:gd name="T80" fmla="*/ 115 w 222"/>
                <a:gd name="T81" fmla="*/ 68 h 120"/>
                <a:gd name="T82" fmla="*/ 126 w 222"/>
                <a:gd name="T83" fmla="*/ 60 h 120"/>
                <a:gd name="T84" fmla="*/ 149 w 222"/>
                <a:gd name="T85" fmla="*/ 49 h 120"/>
                <a:gd name="T86" fmla="*/ 161 w 222"/>
                <a:gd name="T87" fmla="*/ 54 h 120"/>
                <a:gd name="T88" fmla="*/ 169 w 222"/>
                <a:gd name="T89" fmla="*/ 30 h 120"/>
                <a:gd name="T90" fmla="*/ 179 w 222"/>
                <a:gd name="T91" fmla="*/ 12 h 120"/>
                <a:gd name="T92" fmla="*/ 202 w 222"/>
                <a:gd name="T93" fmla="*/ 0 h 120"/>
                <a:gd name="T94" fmla="*/ 203 w 222"/>
                <a:gd name="T95" fmla="*/ 2 h 120"/>
                <a:gd name="T96" fmla="*/ 199 w 222"/>
                <a:gd name="T97" fmla="*/ 12 h 120"/>
                <a:gd name="T98" fmla="*/ 211 w 222"/>
                <a:gd name="T99" fmla="*/ 23 h 120"/>
                <a:gd name="T100" fmla="*/ 203 w 222"/>
                <a:gd name="T101" fmla="*/ 38 h 120"/>
                <a:gd name="T102" fmla="*/ 220 w 222"/>
                <a:gd name="T103" fmla="*/ 5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2" h="120">
                  <a:moveTo>
                    <a:pt x="220" y="53"/>
                  </a:moveTo>
                  <a:lnTo>
                    <a:pt x="218" y="53"/>
                  </a:lnTo>
                  <a:lnTo>
                    <a:pt x="218" y="57"/>
                  </a:lnTo>
                  <a:lnTo>
                    <a:pt x="222" y="61"/>
                  </a:lnTo>
                  <a:lnTo>
                    <a:pt x="219" y="62"/>
                  </a:lnTo>
                  <a:lnTo>
                    <a:pt x="220" y="66"/>
                  </a:lnTo>
                  <a:lnTo>
                    <a:pt x="220" y="66"/>
                  </a:lnTo>
                  <a:lnTo>
                    <a:pt x="215" y="70"/>
                  </a:lnTo>
                  <a:lnTo>
                    <a:pt x="209" y="70"/>
                  </a:lnTo>
                  <a:lnTo>
                    <a:pt x="204" y="73"/>
                  </a:lnTo>
                  <a:lnTo>
                    <a:pt x="205" y="77"/>
                  </a:lnTo>
                  <a:lnTo>
                    <a:pt x="204" y="80"/>
                  </a:lnTo>
                  <a:lnTo>
                    <a:pt x="193" y="69"/>
                  </a:lnTo>
                  <a:lnTo>
                    <a:pt x="185" y="73"/>
                  </a:lnTo>
                  <a:lnTo>
                    <a:pt x="181" y="83"/>
                  </a:lnTo>
                  <a:lnTo>
                    <a:pt x="179" y="84"/>
                  </a:lnTo>
                  <a:lnTo>
                    <a:pt x="173" y="74"/>
                  </a:lnTo>
                  <a:lnTo>
                    <a:pt x="171" y="75"/>
                  </a:lnTo>
                  <a:lnTo>
                    <a:pt x="168" y="70"/>
                  </a:lnTo>
                  <a:lnTo>
                    <a:pt x="165" y="71"/>
                  </a:lnTo>
                  <a:lnTo>
                    <a:pt x="161" y="68"/>
                  </a:lnTo>
                  <a:lnTo>
                    <a:pt x="150" y="81"/>
                  </a:lnTo>
                  <a:lnTo>
                    <a:pt x="144" y="69"/>
                  </a:lnTo>
                  <a:lnTo>
                    <a:pt x="136" y="68"/>
                  </a:lnTo>
                  <a:lnTo>
                    <a:pt x="134" y="70"/>
                  </a:lnTo>
                  <a:lnTo>
                    <a:pt x="134" y="77"/>
                  </a:lnTo>
                  <a:lnTo>
                    <a:pt x="130" y="78"/>
                  </a:lnTo>
                  <a:lnTo>
                    <a:pt x="129" y="83"/>
                  </a:lnTo>
                  <a:lnTo>
                    <a:pt x="127" y="82"/>
                  </a:lnTo>
                  <a:lnTo>
                    <a:pt x="131" y="89"/>
                  </a:lnTo>
                  <a:lnTo>
                    <a:pt x="131" y="97"/>
                  </a:lnTo>
                  <a:lnTo>
                    <a:pt x="127" y="103"/>
                  </a:lnTo>
                  <a:lnTo>
                    <a:pt x="120" y="105"/>
                  </a:lnTo>
                  <a:lnTo>
                    <a:pt x="118" y="110"/>
                  </a:lnTo>
                  <a:lnTo>
                    <a:pt x="116" y="111"/>
                  </a:lnTo>
                  <a:lnTo>
                    <a:pt x="117" y="115"/>
                  </a:lnTo>
                  <a:lnTo>
                    <a:pt x="113" y="115"/>
                  </a:lnTo>
                  <a:lnTo>
                    <a:pt x="111" y="118"/>
                  </a:lnTo>
                  <a:lnTo>
                    <a:pt x="105" y="115"/>
                  </a:lnTo>
                  <a:lnTo>
                    <a:pt x="98" y="120"/>
                  </a:lnTo>
                  <a:lnTo>
                    <a:pt x="97" y="116"/>
                  </a:lnTo>
                  <a:lnTo>
                    <a:pt x="89" y="115"/>
                  </a:lnTo>
                  <a:lnTo>
                    <a:pt x="89" y="106"/>
                  </a:lnTo>
                  <a:lnTo>
                    <a:pt x="92" y="104"/>
                  </a:lnTo>
                  <a:lnTo>
                    <a:pt x="78" y="91"/>
                  </a:lnTo>
                  <a:lnTo>
                    <a:pt x="68" y="92"/>
                  </a:lnTo>
                  <a:lnTo>
                    <a:pt x="63" y="90"/>
                  </a:lnTo>
                  <a:lnTo>
                    <a:pt x="61" y="85"/>
                  </a:lnTo>
                  <a:lnTo>
                    <a:pt x="64" y="81"/>
                  </a:lnTo>
                  <a:lnTo>
                    <a:pt x="57" y="77"/>
                  </a:lnTo>
                  <a:lnTo>
                    <a:pt x="55" y="68"/>
                  </a:lnTo>
                  <a:lnTo>
                    <a:pt x="42" y="59"/>
                  </a:lnTo>
                  <a:lnTo>
                    <a:pt x="38" y="52"/>
                  </a:lnTo>
                  <a:lnTo>
                    <a:pt x="34" y="53"/>
                  </a:lnTo>
                  <a:lnTo>
                    <a:pt x="25" y="49"/>
                  </a:lnTo>
                  <a:lnTo>
                    <a:pt x="24" y="46"/>
                  </a:lnTo>
                  <a:lnTo>
                    <a:pt x="19" y="47"/>
                  </a:lnTo>
                  <a:lnTo>
                    <a:pt x="16" y="52"/>
                  </a:lnTo>
                  <a:lnTo>
                    <a:pt x="14" y="49"/>
                  </a:lnTo>
                  <a:lnTo>
                    <a:pt x="14" y="45"/>
                  </a:lnTo>
                  <a:lnTo>
                    <a:pt x="9" y="46"/>
                  </a:lnTo>
                  <a:lnTo>
                    <a:pt x="9" y="40"/>
                  </a:lnTo>
                  <a:lnTo>
                    <a:pt x="6" y="41"/>
                  </a:lnTo>
                  <a:lnTo>
                    <a:pt x="0" y="36"/>
                  </a:lnTo>
                  <a:lnTo>
                    <a:pt x="0" y="36"/>
                  </a:lnTo>
                  <a:lnTo>
                    <a:pt x="2" y="26"/>
                  </a:lnTo>
                  <a:lnTo>
                    <a:pt x="8" y="23"/>
                  </a:lnTo>
                  <a:lnTo>
                    <a:pt x="9" y="14"/>
                  </a:lnTo>
                  <a:lnTo>
                    <a:pt x="9" y="14"/>
                  </a:lnTo>
                  <a:lnTo>
                    <a:pt x="18" y="16"/>
                  </a:lnTo>
                  <a:lnTo>
                    <a:pt x="22" y="26"/>
                  </a:lnTo>
                  <a:lnTo>
                    <a:pt x="39" y="42"/>
                  </a:lnTo>
                  <a:lnTo>
                    <a:pt x="49" y="44"/>
                  </a:lnTo>
                  <a:lnTo>
                    <a:pt x="67" y="55"/>
                  </a:lnTo>
                  <a:lnTo>
                    <a:pt x="90" y="57"/>
                  </a:lnTo>
                  <a:lnTo>
                    <a:pt x="92" y="65"/>
                  </a:lnTo>
                  <a:lnTo>
                    <a:pt x="88" y="76"/>
                  </a:lnTo>
                  <a:lnTo>
                    <a:pt x="102" y="84"/>
                  </a:lnTo>
                  <a:lnTo>
                    <a:pt x="105" y="81"/>
                  </a:lnTo>
                  <a:lnTo>
                    <a:pt x="102" y="77"/>
                  </a:lnTo>
                  <a:lnTo>
                    <a:pt x="104" y="73"/>
                  </a:lnTo>
                  <a:lnTo>
                    <a:pt x="115" y="68"/>
                  </a:lnTo>
                  <a:lnTo>
                    <a:pt x="120" y="61"/>
                  </a:lnTo>
                  <a:lnTo>
                    <a:pt x="126" y="60"/>
                  </a:lnTo>
                  <a:lnTo>
                    <a:pt x="132" y="55"/>
                  </a:lnTo>
                  <a:lnTo>
                    <a:pt x="149" y="49"/>
                  </a:lnTo>
                  <a:lnTo>
                    <a:pt x="158" y="55"/>
                  </a:lnTo>
                  <a:lnTo>
                    <a:pt x="161" y="54"/>
                  </a:lnTo>
                  <a:lnTo>
                    <a:pt x="168" y="45"/>
                  </a:lnTo>
                  <a:lnTo>
                    <a:pt x="169" y="30"/>
                  </a:lnTo>
                  <a:lnTo>
                    <a:pt x="179" y="21"/>
                  </a:lnTo>
                  <a:lnTo>
                    <a:pt x="179" y="12"/>
                  </a:lnTo>
                  <a:lnTo>
                    <a:pt x="181" y="8"/>
                  </a:lnTo>
                  <a:lnTo>
                    <a:pt x="202" y="0"/>
                  </a:lnTo>
                  <a:lnTo>
                    <a:pt x="202" y="0"/>
                  </a:lnTo>
                  <a:lnTo>
                    <a:pt x="203" y="2"/>
                  </a:lnTo>
                  <a:lnTo>
                    <a:pt x="199" y="6"/>
                  </a:lnTo>
                  <a:lnTo>
                    <a:pt x="199" y="12"/>
                  </a:lnTo>
                  <a:lnTo>
                    <a:pt x="211" y="17"/>
                  </a:lnTo>
                  <a:lnTo>
                    <a:pt x="211" y="23"/>
                  </a:lnTo>
                  <a:lnTo>
                    <a:pt x="203" y="28"/>
                  </a:lnTo>
                  <a:lnTo>
                    <a:pt x="203" y="38"/>
                  </a:lnTo>
                  <a:lnTo>
                    <a:pt x="219" y="49"/>
                  </a:lnTo>
                  <a:lnTo>
                    <a:pt x="220" y="5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3" name="Freeform 37">
              <a:extLst>
                <a:ext uri="{FF2B5EF4-FFF2-40B4-BE49-F238E27FC236}">
                  <a16:creationId xmlns:a16="http://schemas.microsoft.com/office/drawing/2014/main" id="{22A1C284-15D2-4C2E-AEC4-5A1A3A785E88}"/>
                </a:ext>
              </a:extLst>
            </p:cNvPr>
            <p:cNvSpPr>
              <a:spLocks/>
            </p:cNvSpPr>
            <p:nvPr/>
          </p:nvSpPr>
          <p:spPr bwMode="auto">
            <a:xfrm>
              <a:off x="4857750" y="3122613"/>
              <a:ext cx="171450" cy="331788"/>
            </a:xfrm>
            <a:custGeom>
              <a:avLst/>
              <a:gdLst>
                <a:gd name="T0" fmla="*/ 56 w 108"/>
                <a:gd name="T1" fmla="*/ 0 h 209"/>
                <a:gd name="T2" fmla="*/ 53 w 108"/>
                <a:gd name="T3" fmla="*/ 6 h 209"/>
                <a:gd name="T4" fmla="*/ 51 w 108"/>
                <a:gd name="T5" fmla="*/ 25 h 209"/>
                <a:gd name="T6" fmla="*/ 52 w 108"/>
                <a:gd name="T7" fmla="*/ 43 h 209"/>
                <a:gd name="T8" fmla="*/ 69 w 108"/>
                <a:gd name="T9" fmla="*/ 45 h 209"/>
                <a:gd name="T10" fmla="*/ 75 w 108"/>
                <a:gd name="T11" fmla="*/ 46 h 209"/>
                <a:gd name="T12" fmla="*/ 82 w 108"/>
                <a:gd name="T13" fmla="*/ 51 h 209"/>
                <a:gd name="T14" fmla="*/ 83 w 108"/>
                <a:gd name="T15" fmla="*/ 57 h 209"/>
                <a:gd name="T16" fmla="*/ 86 w 108"/>
                <a:gd name="T17" fmla="*/ 58 h 209"/>
                <a:gd name="T18" fmla="*/ 92 w 108"/>
                <a:gd name="T19" fmla="*/ 66 h 209"/>
                <a:gd name="T20" fmla="*/ 99 w 108"/>
                <a:gd name="T21" fmla="*/ 71 h 209"/>
                <a:gd name="T22" fmla="*/ 99 w 108"/>
                <a:gd name="T23" fmla="*/ 78 h 209"/>
                <a:gd name="T24" fmla="*/ 108 w 108"/>
                <a:gd name="T25" fmla="*/ 74 h 209"/>
                <a:gd name="T26" fmla="*/ 108 w 108"/>
                <a:gd name="T27" fmla="*/ 75 h 209"/>
                <a:gd name="T28" fmla="*/ 99 w 108"/>
                <a:gd name="T29" fmla="*/ 95 h 209"/>
                <a:gd name="T30" fmla="*/ 101 w 108"/>
                <a:gd name="T31" fmla="*/ 114 h 209"/>
                <a:gd name="T32" fmla="*/ 100 w 108"/>
                <a:gd name="T33" fmla="*/ 124 h 209"/>
                <a:gd name="T34" fmla="*/ 94 w 108"/>
                <a:gd name="T35" fmla="*/ 155 h 209"/>
                <a:gd name="T36" fmla="*/ 83 w 108"/>
                <a:gd name="T37" fmla="*/ 154 h 209"/>
                <a:gd name="T38" fmla="*/ 70 w 108"/>
                <a:gd name="T39" fmla="*/ 165 h 209"/>
                <a:gd name="T40" fmla="*/ 70 w 108"/>
                <a:gd name="T41" fmla="*/ 175 h 209"/>
                <a:gd name="T42" fmla="*/ 75 w 108"/>
                <a:gd name="T43" fmla="*/ 182 h 209"/>
                <a:gd name="T44" fmla="*/ 84 w 108"/>
                <a:gd name="T45" fmla="*/ 188 h 209"/>
                <a:gd name="T46" fmla="*/ 94 w 108"/>
                <a:gd name="T47" fmla="*/ 191 h 209"/>
                <a:gd name="T48" fmla="*/ 91 w 108"/>
                <a:gd name="T49" fmla="*/ 204 h 209"/>
                <a:gd name="T50" fmla="*/ 69 w 108"/>
                <a:gd name="T51" fmla="*/ 206 h 209"/>
                <a:gd name="T52" fmla="*/ 60 w 108"/>
                <a:gd name="T53" fmla="*/ 199 h 209"/>
                <a:gd name="T54" fmla="*/ 44 w 108"/>
                <a:gd name="T55" fmla="*/ 196 h 209"/>
                <a:gd name="T56" fmla="*/ 41 w 108"/>
                <a:gd name="T57" fmla="*/ 187 h 209"/>
                <a:gd name="T58" fmla="*/ 35 w 108"/>
                <a:gd name="T59" fmla="*/ 177 h 209"/>
                <a:gd name="T60" fmla="*/ 22 w 108"/>
                <a:gd name="T61" fmla="*/ 166 h 209"/>
                <a:gd name="T62" fmla="*/ 27 w 108"/>
                <a:gd name="T63" fmla="*/ 154 h 209"/>
                <a:gd name="T64" fmla="*/ 15 w 108"/>
                <a:gd name="T65" fmla="*/ 143 h 209"/>
                <a:gd name="T66" fmla="*/ 13 w 108"/>
                <a:gd name="T67" fmla="*/ 138 h 209"/>
                <a:gd name="T68" fmla="*/ 8 w 108"/>
                <a:gd name="T69" fmla="*/ 119 h 209"/>
                <a:gd name="T70" fmla="*/ 7 w 108"/>
                <a:gd name="T71" fmla="*/ 107 h 209"/>
                <a:gd name="T72" fmla="*/ 3 w 108"/>
                <a:gd name="T73" fmla="*/ 102 h 209"/>
                <a:gd name="T74" fmla="*/ 4 w 108"/>
                <a:gd name="T75" fmla="*/ 88 h 209"/>
                <a:gd name="T76" fmla="*/ 3 w 108"/>
                <a:gd name="T77" fmla="*/ 82 h 209"/>
                <a:gd name="T78" fmla="*/ 1 w 108"/>
                <a:gd name="T79" fmla="*/ 63 h 209"/>
                <a:gd name="T80" fmla="*/ 9 w 108"/>
                <a:gd name="T81" fmla="*/ 50 h 209"/>
                <a:gd name="T82" fmla="*/ 17 w 108"/>
                <a:gd name="T83" fmla="*/ 43 h 209"/>
                <a:gd name="T84" fmla="*/ 18 w 108"/>
                <a:gd name="T85" fmla="*/ 40 h 209"/>
                <a:gd name="T86" fmla="*/ 22 w 108"/>
                <a:gd name="T87" fmla="*/ 37 h 209"/>
                <a:gd name="T88" fmla="*/ 29 w 108"/>
                <a:gd name="T89" fmla="*/ 28 h 209"/>
                <a:gd name="T90" fmla="*/ 33 w 108"/>
                <a:gd name="T91" fmla="*/ 26 h 209"/>
                <a:gd name="T92" fmla="*/ 45 w 108"/>
                <a:gd name="T93" fmla="*/ 13 h 209"/>
                <a:gd name="T94" fmla="*/ 50 w 108"/>
                <a:gd name="T95" fmla="*/ 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 h="209">
                  <a:moveTo>
                    <a:pt x="50" y="0"/>
                  </a:moveTo>
                  <a:lnTo>
                    <a:pt x="56" y="0"/>
                  </a:lnTo>
                  <a:lnTo>
                    <a:pt x="57" y="2"/>
                  </a:lnTo>
                  <a:lnTo>
                    <a:pt x="53" y="6"/>
                  </a:lnTo>
                  <a:lnTo>
                    <a:pt x="56" y="15"/>
                  </a:lnTo>
                  <a:lnTo>
                    <a:pt x="51" y="25"/>
                  </a:lnTo>
                  <a:lnTo>
                    <a:pt x="55" y="33"/>
                  </a:lnTo>
                  <a:lnTo>
                    <a:pt x="52" y="43"/>
                  </a:lnTo>
                  <a:lnTo>
                    <a:pt x="54" y="47"/>
                  </a:lnTo>
                  <a:lnTo>
                    <a:pt x="69" y="45"/>
                  </a:lnTo>
                  <a:lnTo>
                    <a:pt x="73" y="42"/>
                  </a:lnTo>
                  <a:lnTo>
                    <a:pt x="75" y="46"/>
                  </a:lnTo>
                  <a:lnTo>
                    <a:pt x="81" y="47"/>
                  </a:lnTo>
                  <a:lnTo>
                    <a:pt x="82" y="51"/>
                  </a:lnTo>
                  <a:lnTo>
                    <a:pt x="82" y="51"/>
                  </a:lnTo>
                  <a:lnTo>
                    <a:pt x="83" y="57"/>
                  </a:lnTo>
                  <a:lnTo>
                    <a:pt x="86" y="58"/>
                  </a:lnTo>
                  <a:lnTo>
                    <a:pt x="86" y="58"/>
                  </a:lnTo>
                  <a:lnTo>
                    <a:pt x="93" y="61"/>
                  </a:lnTo>
                  <a:lnTo>
                    <a:pt x="92" y="66"/>
                  </a:lnTo>
                  <a:lnTo>
                    <a:pt x="97" y="72"/>
                  </a:lnTo>
                  <a:lnTo>
                    <a:pt x="99" y="71"/>
                  </a:lnTo>
                  <a:lnTo>
                    <a:pt x="97" y="74"/>
                  </a:lnTo>
                  <a:lnTo>
                    <a:pt x="99" y="78"/>
                  </a:lnTo>
                  <a:lnTo>
                    <a:pt x="104" y="74"/>
                  </a:lnTo>
                  <a:lnTo>
                    <a:pt x="108" y="74"/>
                  </a:lnTo>
                  <a:lnTo>
                    <a:pt x="108" y="75"/>
                  </a:lnTo>
                  <a:lnTo>
                    <a:pt x="108" y="75"/>
                  </a:lnTo>
                  <a:lnTo>
                    <a:pt x="100" y="89"/>
                  </a:lnTo>
                  <a:lnTo>
                    <a:pt x="99" y="95"/>
                  </a:lnTo>
                  <a:lnTo>
                    <a:pt x="102" y="101"/>
                  </a:lnTo>
                  <a:lnTo>
                    <a:pt x="101" y="114"/>
                  </a:lnTo>
                  <a:lnTo>
                    <a:pt x="104" y="120"/>
                  </a:lnTo>
                  <a:lnTo>
                    <a:pt x="100" y="124"/>
                  </a:lnTo>
                  <a:lnTo>
                    <a:pt x="98" y="130"/>
                  </a:lnTo>
                  <a:lnTo>
                    <a:pt x="94" y="155"/>
                  </a:lnTo>
                  <a:lnTo>
                    <a:pt x="89" y="157"/>
                  </a:lnTo>
                  <a:lnTo>
                    <a:pt x="83" y="154"/>
                  </a:lnTo>
                  <a:lnTo>
                    <a:pt x="75" y="158"/>
                  </a:lnTo>
                  <a:lnTo>
                    <a:pt x="70" y="165"/>
                  </a:lnTo>
                  <a:lnTo>
                    <a:pt x="75" y="165"/>
                  </a:lnTo>
                  <a:lnTo>
                    <a:pt x="70" y="175"/>
                  </a:lnTo>
                  <a:lnTo>
                    <a:pt x="73" y="177"/>
                  </a:lnTo>
                  <a:lnTo>
                    <a:pt x="75" y="182"/>
                  </a:lnTo>
                  <a:lnTo>
                    <a:pt x="82" y="185"/>
                  </a:lnTo>
                  <a:lnTo>
                    <a:pt x="84" y="188"/>
                  </a:lnTo>
                  <a:lnTo>
                    <a:pt x="93" y="186"/>
                  </a:lnTo>
                  <a:lnTo>
                    <a:pt x="94" y="191"/>
                  </a:lnTo>
                  <a:lnTo>
                    <a:pt x="91" y="204"/>
                  </a:lnTo>
                  <a:lnTo>
                    <a:pt x="91" y="204"/>
                  </a:lnTo>
                  <a:lnTo>
                    <a:pt x="81" y="209"/>
                  </a:lnTo>
                  <a:lnTo>
                    <a:pt x="69" y="206"/>
                  </a:lnTo>
                  <a:lnTo>
                    <a:pt x="66" y="201"/>
                  </a:lnTo>
                  <a:lnTo>
                    <a:pt x="60" y="199"/>
                  </a:lnTo>
                  <a:lnTo>
                    <a:pt x="44" y="196"/>
                  </a:lnTo>
                  <a:lnTo>
                    <a:pt x="44" y="196"/>
                  </a:lnTo>
                  <a:lnTo>
                    <a:pt x="38" y="193"/>
                  </a:lnTo>
                  <a:lnTo>
                    <a:pt x="41" y="187"/>
                  </a:lnTo>
                  <a:lnTo>
                    <a:pt x="34" y="182"/>
                  </a:lnTo>
                  <a:lnTo>
                    <a:pt x="35" y="177"/>
                  </a:lnTo>
                  <a:lnTo>
                    <a:pt x="31" y="176"/>
                  </a:lnTo>
                  <a:lnTo>
                    <a:pt x="22" y="166"/>
                  </a:lnTo>
                  <a:lnTo>
                    <a:pt x="27" y="161"/>
                  </a:lnTo>
                  <a:lnTo>
                    <a:pt x="27" y="154"/>
                  </a:lnTo>
                  <a:lnTo>
                    <a:pt x="17" y="148"/>
                  </a:lnTo>
                  <a:lnTo>
                    <a:pt x="15" y="143"/>
                  </a:lnTo>
                  <a:lnTo>
                    <a:pt x="15" y="143"/>
                  </a:lnTo>
                  <a:lnTo>
                    <a:pt x="13" y="138"/>
                  </a:lnTo>
                  <a:lnTo>
                    <a:pt x="14" y="129"/>
                  </a:lnTo>
                  <a:lnTo>
                    <a:pt x="8" y="119"/>
                  </a:lnTo>
                  <a:lnTo>
                    <a:pt x="11" y="114"/>
                  </a:lnTo>
                  <a:lnTo>
                    <a:pt x="7" y="107"/>
                  </a:lnTo>
                  <a:lnTo>
                    <a:pt x="9" y="105"/>
                  </a:lnTo>
                  <a:lnTo>
                    <a:pt x="3" y="102"/>
                  </a:lnTo>
                  <a:lnTo>
                    <a:pt x="1" y="97"/>
                  </a:lnTo>
                  <a:lnTo>
                    <a:pt x="4" y="88"/>
                  </a:lnTo>
                  <a:lnTo>
                    <a:pt x="1" y="84"/>
                  </a:lnTo>
                  <a:lnTo>
                    <a:pt x="3" y="82"/>
                  </a:lnTo>
                  <a:lnTo>
                    <a:pt x="0" y="73"/>
                  </a:lnTo>
                  <a:lnTo>
                    <a:pt x="1" y="63"/>
                  </a:lnTo>
                  <a:lnTo>
                    <a:pt x="9" y="56"/>
                  </a:lnTo>
                  <a:lnTo>
                    <a:pt x="9" y="50"/>
                  </a:lnTo>
                  <a:lnTo>
                    <a:pt x="17" y="43"/>
                  </a:lnTo>
                  <a:lnTo>
                    <a:pt x="17" y="43"/>
                  </a:lnTo>
                  <a:lnTo>
                    <a:pt x="18" y="40"/>
                  </a:lnTo>
                  <a:lnTo>
                    <a:pt x="18" y="40"/>
                  </a:lnTo>
                  <a:lnTo>
                    <a:pt x="19" y="37"/>
                  </a:lnTo>
                  <a:lnTo>
                    <a:pt x="22" y="37"/>
                  </a:lnTo>
                  <a:lnTo>
                    <a:pt x="19" y="32"/>
                  </a:lnTo>
                  <a:lnTo>
                    <a:pt x="29" y="28"/>
                  </a:lnTo>
                  <a:lnTo>
                    <a:pt x="32" y="24"/>
                  </a:lnTo>
                  <a:lnTo>
                    <a:pt x="33" y="26"/>
                  </a:lnTo>
                  <a:lnTo>
                    <a:pt x="40" y="22"/>
                  </a:lnTo>
                  <a:lnTo>
                    <a:pt x="45" y="13"/>
                  </a:lnTo>
                  <a:lnTo>
                    <a:pt x="45" y="8"/>
                  </a:lnTo>
                  <a:lnTo>
                    <a:pt x="50" y="5"/>
                  </a:lnTo>
                  <a:lnTo>
                    <a:pt x="5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4" name="Freeform 38">
              <a:extLst>
                <a:ext uri="{FF2B5EF4-FFF2-40B4-BE49-F238E27FC236}">
                  <a16:creationId xmlns:a16="http://schemas.microsoft.com/office/drawing/2014/main" id="{93B3B633-0FEF-49B6-8D00-E33EFB957042}"/>
                </a:ext>
              </a:extLst>
            </p:cNvPr>
            <p:cNvSpPr>
              <a:spLocks/>
            </p:cNvSpPr>
            <p:nvPr/>
          </p:nvSpPr>
          <p:spPr bwMode="auto">
            <a:xfrm>
              <a:off x="4968875" y="3168651"/>
              <a:ext cx="280988" cy="284163"/>
            </a:xfrm>
            <a:custGeom>
              <a:avLst/>
              <a:gdLst>
                <a:gd name="T0" fmla="*/ 167 w 177"/>
                <a:gd name="T1" fmla="*/ 0 h 179"/>
                <a:gd name="T2" fmla="*/ 172 w 177"/>
                <a:gd name="T3" fmla="*/ 24 h 179"/>
                <a:gd name="T4" fmla="*/ 174 w 177"/>
                <a:gd name="T5" fmla="*/ 34 h 179"/>
                <a:gd name="T6" fmla="*/ 157 w 177"/>
                <a:gd name="T7" fmla="*/ 52 h 179"/>
                <a:gd name="T8" fmla="*/ 137 w 177"/>
                <a:gd name="T9" fmla="*/ 62 h 179"/>
                <a:gd name="T10" fmla="*/ 136 w 177"/>
                <a:gd name="T11" fmla="*/ 83 h 179"/>
                <a:gd name="T12" fmla="*/ 122 w 177"/>
                <a:gd name="T13" fmla="*/ 89 h 179"/>
                <a:gd name="T14" fmla="*/ 122 w 177"/>
                <a:gd name="T15" fmla="*/ 94 h 179"/>
                <a:gd name="T16" fmla="*/ 122 w 177"/>
                <a:gd name="T17" fmla="*/ 102 h 179"/>
                <a:gd name="T18" fmla="*/ 119 w 177"/>
                <a:gd name="T19" fmla="*/ 113 h 179"/>
                <a:gd name="T20" fmla="*/ 131 w 177"/>
                <a:gd name="T21" fmla="*/ 106 h 179"/>
                <a:gd name="T22" fmla="*/ 142 w 177"/>
                <a:gd name="T23" fmla="*/ 125 h 179"/>
                <a:gd name="T24" fmla="*/ 143 w 177"/>
                <a:gd name="T25" fmla="*/ 128 h 179"/>
                <a:gd name="T26" fmla="*/ 147 w 177"/>
                <a:gd name="T27" fmla="*/ 137 h 179"/>
                <a:gd name="T28" fmla="*/ 150 w 177"/>
                <a:gd name="T29" fmla="*/ 145 h 179"/>
                <a:gd name="T30" fmla="*/ 139 w 177"/>
                <a:gd name="T31" fmla="*/ 151 h 179"/>
                <a:gd name="T32" fmla="*/ 136 w 177"/>
                <a:gd name="T33" fmla="*/ 152 h 179"/>
                <a:gd name="T34" fmla="*/ 131 w 177"/>
                <a:gd name="T35" fmla="*/ 160 h 179"/>
                <a:gd name="T36" fmla="*/ 124 w 177"/>
                <a:gd name="T37" fmla="*/ 166 h 179"/>
                <a:gd name="T38" fmla="*/ 117 w 177"/>
                <a:gd name="T39" fmla="*/ 179 h 179"/>
                <a:gd name="T40" fmla="*/ 111 w 177"/>
                <a:gd name="T41" fmla="*/ 178 h 179"/>
                <a:gd name="T42" fmla="*/ 101 w 177"/>
                <a:gd name="T43" fmla="*/ 169 h 179"/>
                <a:gd name="T44" fmla="*/ 96 w 177"/>
                <a:gd name="T45" fmla="*/ 172 h 179"/>
                <a:gd name="T46" fmla="*/ 77 w 177"/>
                <a:gd name="T47" fmla="*/ 172 h 179"/>
                <a:gd name="T48" fmla="*/ 56 w 177"/>
                <a:gd name="T49" fmla="*/ 169 h 179"/>
                <a:gd name="T50" fmla="*/ 29 w 177"/>
                <a:gd name="T51" fmla="*/ 171 h 179"/>
                <a:gd name="T52" fmla="*/ 24 w 177"/>
                <a:gd name="T53" fmla="*/ 162 h 179"/>
                <a:gd name="T54" fmla="*/ 12 w 177"/>
                <a:gd name="T55" fmla="*/ 156 h 179"/>
                <a:gd name="T56" fmla="*/ 0 w 177"/>
                <a:gd name="T57" fmla="*/ 146 h 179"/>
                <a:gd name="T58" fmla="*/ 5 w 177"/>
                <a:gd name="T59" fmla="*/ 129 h 179"/>
                <a:gd name="T60" fmla="*/ 24 w 177"/>
                <a:gd name="T61" fmla="*/ 126 h 179"/>
                <a:gd name="T62" fmla="*/ 34 w 177"/>
                <a:gd name="T63" fmla="*/ 91 h 179"/>
                <a:gd name="T64" fmla="*/ 29 w 177"/>
                <a:gd name="T65" fmla="*/ 66 h 179"/>
                <a:gd name="T66" fmla="*/ 38 w 177"/>
                <a:gd name="T67" fmla="*/ 46 h 179"/>
                <a:gd name="T68" fmla="*/ 43 w 177"/>
                <a:gd name="T69" fmla="*/ 44 h 179"/>
                <a:gd name="T70" fmla="*/ 53 w 177"/>
                <a:gd name="T71" fmla="*/ 46 h 179"/>
                <a:gd name="T72" fmla="*/ 54 w 177"/>
                <a:gd name="T73" fmla="*/ 44 h 179"/>
                <a:gd name="T74" fmla="*/ 62 w 177"/>
                <a:gd name="T75" fmla="*/ 45 h 179"/>
                <a:gd name="T76" fmla="*/ 64 w 177"/>
                <a:gd name="T77" fmla="*/ 42 h 179"/>
                <a:gd name="T78" fmla="*/ 75 w 177"/>
                <a:gd name="T79" fmla="*/ 42 h 179"/>
                <a:gd name="T80" fmla="*/ 89 w 177"/>
                <a:gd name="T81" fmla="*/ 0 h 179"/>
                <a:gd name="T82" fmla="*/ 124 w 177"/>
                <a:gd name="T83" fmla="*/ 5 h 179"/>
                <a:gd name="T84" fmla="*/ 142 w 177"/>
                <a:gd name="T85" fmla="*/ 8 h 179"/>
                <a:gd name="T86" fmla="*/ 158 w 177"/>
                <a:gd name="T87"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79">
                  <a:moveTo>
                    <a:pt x="158" y="7"/>
                  </a:moveTo>
                  <a:lnTo>
                    <a:pt x="166" y="4"/>
                  </a:lnTo>
                  <a:lnTo>
                    <a:pt x="167" y="0"/>
                  </a:lnTo>
                  <a:lnTo>
                    <a:pt x="169" y="1"/>
                  </a:lnTo>
                  <a:lnTo>
                    <a:pt x="173" y="22"/>
                  </a:lnTo>
                  <a:lnTo>
                    <a:pt x="172" y="24"/>
                  </a:lnTo>
                  <a:lnTo>
                    <a:pt x="177" y="25"/>
                  </a:lnTo>
                  <a:lnTo>
                    <a:pt x="177" y="25"/>
                  </a:lnTo>
                  <a:lnTo>
                    <a:pt x="174" y="34"/>
                  </a:lnTo>
                  <a:lnTo>
                    <a:pt x="165" y="42"/>
                  </a:lnTo>
                  <a:lnTo>
                    <a:pt x="160" y="43"/>
                  </a:lnTo>
                  <a:lnTo>
                    <a:pt x="157" y="52"/>
                  </a:lnTo>
                  <a:lnTo>
                    <a:pt x="148" y="55"/>
                  </a:lnTo>
                  <a:lnTo>
                    <a:pt x="142" y="61"/>
                  </a:lnTo>
                  <a:lnTo>
                    <a:pt x="137" y="62"/>
                  </a:lnTo>
                  <a:lnTo>
                    <a:pt x="135" y="67"/>
                  </a:lnTo>
                  <a:lnTo>
                    <a:pt x="138" y="73"/>
                  </a:lnTo>
                  <a:lnTo>
                    <a:pt x="136" y="83"/>
                  </a:lnTo>
                  <a:lnTo>
                    <a:pt x="124" y="83"/>
                  </a:lnTo>
                  <a:lnTo>
                    <a:pt x="121" y="87"/>
                  </a:lnTo>
                  <a:lnTo>
                    <a:pt x="122" y="89"/>
                  </a:lnTo>
                  <a:lnTo>
                    <a:pt x="124" y="87"/>
                  </a:lnTo>
                  <a:lnTo>
                    <a:pt x="125" y="89"/>
                  </a:lnTo>
                  <a:lnTo>
                    <a:pt x="122" y="94"/>
                  </a:lnTo>
                  <a:lnTo>
                    <a:pt x="122" y="98"/>
                  </a:lnTo>
                  <a:lnTo>
                    <a:pt x="125" y="101"/>
                  </a:lnTo>
                  <a:lnTo>
                    <a:pt x="122" y="102"/>
                  </a:lnTo>
                  <a:lnTo>
                    <a:pt x="124" y="104"/>
                  </a:lnTo>
                  <a:lnTo>
                    <a:pt x="121" y="105"/>
                  </a:lnTo>
                  <a:lnTo>
                    <a:pt x="119" y="113"/>
                  </a:lnTo>
                  <a:lnTo>
                    <a:pt x="125" y="113"/>
                  </a:lnTo>
                  <a:lnTo>
                    <a:pt x="132" y="110"/>
                  </a:lnTo>
                  <a:lnTo>
                    <a:pt x="131" y="106"/>
                  </a:lnTo>
                  <a:lnTo>
                    <a:pt x="141" y="113"/>
                  </a:lnTo>
                  <a:lnTo>
                    <a:pt x="140" y="118"/>
                  </a:lnTo>
                  <a:lnTo>
                    <a:pt x="142" y="125"/>
                  </a:lnTo>
                  <a:lnTo>
                    <a:pt x="139" y="129"/>
                  </a:lnTo>
                  <a:lnTo>
                    <a:pt x="140" y="130"/>
                  </a:lnTo>
                  <a:lnTo>
                    <a:pt x="143" y="128"/>
                  </a:lnTo>
                  <a:lnTo>
                    <a:pt x="144" y="131"/>
                  </a:lnTo>
                  <a:lnTo>
                    <a:pt x="150" y="136"/>
                  </a:lnTo>
                  <a:lnTo>
                    <a:pt x="147" y="137"/>
                  </a:lnTo>
                  <a:lnTo>
                    <a:pt x="147" y="141"/>
                  </a:lnTo>
                  <a:lnTo>
                    <a:pt x="151" y="141"/>
                  </a:lnTo>
                  <a:lnTo>
                    <a:pt x="150" y="145"/>
                  </a:lnTo>
                  <a:lnTo>
                    <a:pt x="154" y="144"/>
                  </a:lnTo>
                  <a:lnTo>
                    <a:pt x="146" y="146"/>
                  </a:lnTo>
                  <a:lnTo>
                    <a:pt x="139" y="151"/>
                  </a:lnTo>
                  <a:lnTo>
                    <a:pt x="139" y="153"/>
                  </a:lnTo>
                  <a:lnTo>
                    <a:pt x="139" y="153"/>
                  </a:lnTo>
                  <a:lnTo>
                    <a:pt x="136" y="152"/>
                  </a:lnTo>
                  <a:lnTo>
                    <a:pt x="136" y="156"/>
                  </a:lnTo>
                  <a:lnTo>
                    <a:pt x="133" y="156"/>
                  </a:lnTo>
                  <a:lnTo>
                    <a:pt x="131" y="160"/>
                  </a:lnTo>
                  <a:lnTo>
                    <a:pt x="128" y="161"/>
                  </a:lnTo>
                  <a:lnTo>
                    <a:pt x="129" y="164"/>
                  </a:lnTo>
                  <a:lnTo>
                    <a:pt x="124" y="166"/>
                  </a:lnTo>
                  <a:lnTo>
                    <a:pt x="119" y="172"/>
                  </a:lnTo>
                  <a:lnTo>
                    <a:pt x="117" y="179"/>
                  </a:lnTo>
                  <a:lnTo>
                    <a:pt x="117" y="179"/>
                  </a:lnTo>
                  <a:lnTo>
                    <a:pt x="115" y="179"/>
                  </a:lnTo>
                  <a:lnTo>
                    <a:pt x="115" y="176"/>
                  </a:lnTo>
                  <a:lnTo>
                    <a:pt x="111" y="178"/>
                  </a:lnTo>
                  <a:lnTo>
                    <a:pt x="110" y="174"/>
                  </a:lnTo>
                  <a:lnTo>
                    <a:pt x="103" y="173"/>
                  </a:lnTo>
                  <a:lnTo>
                    <a:pt x="101" y="169"/>
                  </a:lnTo>
                  <a:lnTo>
                    <a:pt x="100" y="171"/>
                  </a:lnTo>
                  <a:lnTo>
                    <a:pt x="99" y="169"/>
                  </a:lnTo>
                  <a:lnTo>
                    <a:pt x="96" y="172"/>
                  </a:lnTo>
                  <a:lnTo>
                    <a:pt x="95" y="169"/>
                  </a:lnTo>
                  <a:lnTo>
                    <a:pt x="83" y="175"/>
                  </a:lnTo>
                  <a:lnTo>
                    <a:pt x="77" y="172"/>
                  </a:lnTo>
                  <a:lnTo>
                    <a:pt x="74" y="174"/>
                  </a:lnTo>
                  <a:lnTo>
                    <a:pt x="65" y="173"/>
                  </a:lnTo>
                  <a:lnTo>
                    <a:pt x="56" y="169"/>
                  </a:lnTo>
                  <a:lnTo>
                    <a:pt x="48" y="170"/>
                  </a:lnTo>
                  <a:lnTo>
                    <a:pt x="42" y="176"/>
                  </a:lnTo>
                  <a:lnTo>
                    <a:pt x="29" y="171"/>
                  </a:lnTo>
                  <a:lnTo>
                    <a:pt x="21" y="175"/>
                  </a:lnTo>
                  <a:lnTo>
                    <a:pt x="21" y="175"/>
                  </a:lnTo>
                  <a:lnTo>
                    <a:pt x="24" y="162"/>
                  </a:lnTo>
                  <a:lnTo>
                    <a:pt x="23" y="157"/>
                  </a:lnTo>
                  <a:lnTo>
                    <a:pt x="14" y="159"/>
                  </a:lnTo>
                  <a:lnTo>
                    <a:pt x="12" y="156"/>
                  </a:lnTo>
                  <a:lnTo>
                    <a:pt x="5" y="153"/>
                  </a:lnTo>
                  <a:lnTo>
                    <a:pt x="3" y="148"/>
                  </a:lnTo>
                  <a:lnTo>
                    <a:pt x="0" y="146"/>
                  </a:lnTo>
                  <a:lnTo>
                    <a:pt x="5" y="136"/>
                  </a:lnTo>
                  <a:lnTo>
                    <a:pt x="0" y="136"/>
                  </a:lnTo>
                  <a:lnTo>
                    <a:pt x="5" y="129"/>
                  </a:lnTo>
                  <a:lnTo>
                    <a:pt x="13" y="125"/>
                  </a:lnTo>
                  <a:lnTo>
                    <a:pt x="19" y="128"/>
                  </a:lnTo>
                  <a:lnTo>
                    <a:pt x="24" y="126"/>
                  </a:lnTo>
                  <a:lnTo>
                    <a:pt x="28" y="101"/>
                  </a:lnTo>
                  <a:lnTo>
                    <a:pt x="30" y="95"/>
                  </a:lnTo>
                  <a:lnTo>
                    <a:pt x="34" y="91"/>
                  </a:lnTo>
                  <a:lnTo>
                    <a:pt x="31" y="85"/>
                  </a:lnTo>
                  <a:lnTo>
                    <a:pt x="32" y="72"/>
                  </a:lnTo>
                  <a:lnTo>
                    <a:pt x="29" y="66"/>
                  </a:lnTo>
                  <a:lnTo>
                    <a:pt x="30" y="60"/>
                  </a:lnTo>
                  <a:lnTo>
                    <a:pt x="38" y="46"/>
                  </a:lnTo>
                  <a:lnTo>
                    <a:pt x="38" y="46"/>
                  </a:lnTo>
                  <a:lnTo>
                    <a:pt x="41" y="47"/>
                  </a:lnTo>
                  <a:lnTo>
                    <a:pt x="44" y="42"/>
                  </a:lnTo>
                  <a:lnTo>
                    <a:pt x="43" y="44"/>
                  </a:lnTo>
                  <a:lnTo>
                    <a:pt x="47" y="43"/>
                  </a:lnTo>
                  <a:lnTo>
                    <a:pt x="46" y="45"/>
                  </a:lnTo>
                  <a:lnTo>
                    <a:pt x="53" y="46"/>
                  </a:lnTo>
                  <a:lnTo>
                    <a:pt x="54" y="47"/>
                  </a:lnTo>
                  <a:lnTo>
                    <a:pt x="57" y="46"/>
                  </a:lnTo>
                  <a:lnTo>
                    <a:pt x="54" y="44"/>
                  </a:lnTo>
                  <a:lnTo>
                    <a:pt x="56" y="43"/>
                  </a:lnTo>
                  <a:lnTo>
                    <a:pt x="60" y="48"/>
                  </a:lnTo>
                  <a:lnTo>
                    <a:pt x="62" y="45"/>
                  </a:lnTo>
                  <a:lnTo>
                    <a:pt x="64" y="47"/>
                  </a:lnTo>
                  <a:lnTo>
                    <a:pt x="66" y="46"/>
                  </a:lnTo>
                  <a:lnTo>
                    <a:pt x="64" y="42"/>
                  </a:lnTo>
                  <a:lnTo>
                    <a:pt x="68" y="44"/>
                  </a:lnTo>
                  <a:lnTo>
                    <a:pt x="69" y="42"/>
                  </a:lnTo>
                  <a:lnTo>
                    <a:pt x="75" y="42"/>
                  </a:lnTo>
                  <a:lnTo>
                    <a:pt x="79" y="29"/>
                  </a:lnTo>
                  <a:lnTo>
                    <a:pt x="70" y="16"/>
                  </a:lnTo>
                  <a:lnTo>
                    <a:pt x="89" y="0"/>
                  </a:lnTo>
                  <a:lnTo>
                    <a:pt x="97" y="0"/>
                  </a:lnTo>
                  <a:lnTo>
                    <a:pt x="108" y="6"/>
                  </a:lnTo>
                  <a:lnTo>
                    <a:pt x="124" y="5"/>
                  </a:lnTo>
                  <a:lnTo>
                    <a:pt x="127" y="14"/>
                  </a:lnTo>
                  <a:lnTo>
                    <a:pt x="131" y="10"/>
                  </a:lnTo>
                  <a:lnTo>
                    <a:pt x="142" y="8"/>
                  </a:lnTo>
                  <a:lnTo>
                    <a:pt x="147" y="4"/>
                  </a:lnTo>
                  <a:lnTo>
                    <a:pt x="150" y="7"/>
                  </a:lnTo>
                  <a:lnTo>
                    <a:pt x="158"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5" name="Freeform 39">
              <a:extLst>
                <a:ext uri="{FF2B5EF4-FFF2-40B4-BE49-F238E27FC236}">
                  <a16:creationId xmlns:a16="http://schemas.microsoft.com/office/drawing/2014/main" id="{8665D497-A067-4148-B3D1-3AFB856DCFD6}"/>
                </a:ext>
              </a:extLst>
            </p:cNvPr>
            <p:cNvSpPr>
              <a:spLocks/>
            </p:cNvSpPr>
            <p:nvPr/>
          </p:nvSpPr>
          <p:spPr bwMode="auto">
            <a:xfrm>
              <a:off x="4924425" y="3000376"/>
              <a:ext cx="296863" cy="246063"/>
            </a:xfrm>
            <a:custGeom>
              <a:avLst/>
              <a:gdLst>
                <a:gd name="T0" fmla="*/ 13 w 187"/>
                <a:gd name="T1" fmla="*/ 26 h 155"/>
                <a:gd name="T2" fmla="*/ 30 w 187"/>
                <a:gd name="T3" fmla="*/ 30 h 155"/>
                <a:gd name="T4" fmla="*/ 51 w 187"/>
                <a:gd name="T5" fmla="*/ 40 h 155"/>
                <a:gd name="T6" fmla="*/ 50 w 187"/>
                <a:gd name="T7" fmla="*/ 50 h 155"/>
                <a:gd name="T8" fmla="*/ 62 w 187"/>
                <a:gd name="T9" fmla="*/ 36 h 155"/>
                <a:gd name="T10" fmla="*/ 64 w 187"/>
                <a:gd name="T11" fmla="*/ 22 h 155"/>
                <a:gd name="T12" fmla="*/ 73 w 187"/>
                <a:gd name="T13" fmla="*/ 2 h 155"/>
                <a:gd name="T14" fmla="*/ 90 w 187"/>
                <a:gd name="T15" fmla="*/ 9 h 155"/>
                <a:gd name="T16" fmla="*/ 92 w 187"/>
                <a:gd name="T17" fmla="*/ 14 h 155"/>
                <a:gd name="T18" fmla="*/ 102 w 187"/>
                <a:gd name="T19" fmla="*/ 20 h 155"/>
                <a:gd name="T20" fmla="*/ 112 w 187"/>
                <a:gd name="T21" fmla="*/ 24 h 155"/>
                <a:gd name="T22" fmla="*/ 113 w 187"/>
                <a:gd name="T23" fmla="*/ 36 h 155"/>
                <a:gd name="T24" fmla="*/ 137 w 187"/>
                <a:gd name="T25" fmla="*/ 56 h 155"/>
                <a:gd name="T26" fmla="*/ 142 w 187"/>
                <a:gd name="T27" fmla="*/ 49 h 155"/>
                <a:gd name="T28" fmla="*/ 159 w 187"/>
                <a:gd name="T29" fmla="*/ 47 h 155"/>
                <a:gd name="T30" fmla="*/ 167 w 187"/>
                <a:gd name="T31" fmla="*/ 58 h 155"/>
                <a:gd name="T32" fmla="*/ 173 w 187"/>
                <a:gd name="T33" fmla="*/ 68 h 155"/>
                <a:gd name="T34" fmla="*/ 178 w 187"/>
                <a:gd name="T35" fmla="*/ 73 h 155"/>
                <a:gd name="T36" fmla="*/ 184 w 187"/>
                <a:gd name="T37" fmla="*/ 92 h 155"/>
                <a:gd name="T38" fmla="*/ 185 w 187"/>
                <a:gd name="T39" fmla="*/ 106 h 155"/>
                <a:gd name="T40" fmla="*/ 178 w 187"/>
                <a:gd name="T41" fmla="*/ 113 h 155"/>
                <a:gd name="T42" fmla="*/ 159 w 187"/>
                <a:gd name="T43" fmla="*/ 116 h 155"/>
                <a:gd name="T44" fmla="*/ 136 w 187"/>
                <a:gd name="T45" fmla="*/ 112 h 155"/>
                <a:gd name="T46" fmla="*/ 98 w 187"/>
                <a:gd name="T47" fmla="*/ 122 h 155"/>
                <a:gd name="T48" fmla="*/ 97 w 187"/>
                <a:gd name="T49" fmla="*/ 148 h 155"/>
                <a:gd name="T50" fmla="*/ 94 w 187"/>
                <a:gd name="T51" fmla="*/ 152 h 155"/>
                <a:gd name="T52" fmla="*/ 88 w 187"/>
                <a:gd name="T53" fmla="*/ 154 h 155"/>
                <a:gd name="T54" fmla="*/ 85 w 187"/>
                <a:gd name="T55" fmla="*/ 152 h 155"/>
                <a:gd name="T56" fmla="*/ 74 w 187"/>
                <a:gd name="T57" fmla="*/ 151 h 155"/>
                <a:gd name="T58" fmla="*/ 72 w 187"/>
                <a:gd name="T59" fmla="*/ 148 h 155"/>
                <a:gd name="T60" fmla="*/ 66 w 187"/>
                <a:gd name="T61" fmla="*/ 152 h 155"/>
                <a:gd name="T62" fmla="*/ 57 w 187"/>
                <a:gd name="T63" fmla="*/ 155 h 155"/>
                <a:gd name="T64" fmla="*/ 55 w 187"/>
                <a:gd name="T65" fmla="*/ 149 h 155"/>
                <a:gd name="T66" fmla="*/ 44 w 187"/>
                <a:gd name="T67" fmla="*/ 135 h 155"/>
                <a:gd name="T68" fmla="*/ 40 w 187"/>
                <a:gd name="T69" fmla="*/ 128 h 155"/>
                <a:gd name="T70" fmla="*/ 33 w 187"/>
                <a:gd name="T71" fmla="*/ 123 h 155"/>
                <a:gd name="T72" fmla="*/ 12 w 187"/>
                <a:gd name="T73" fmla="*/ 124 h 155"/>
                <a:gd name="T74" fmla="*/ 9 w 187"/>
                <a:gd name="T75" fmla="*/ 102 h 155"/>
                <a:gd name="T76" fmla="*/ 15 w 187"/>
                <a:gd name="T77" fmla="*/ 79 h 155"/>
                <a:gd name="T78" fmla="*/ 8 w 187"/>
                <a:gd name="T79" fmla="*/ 77 h 155"/>
                <a:gd name="T80" fmla="*/ 9 w 187"/>
                <a:gd name="T81" fmla="*/ 62 h 155"/>
                <a:gd name="T82" fmla="*/ 14 w 187"/>
                <a:gd name="T83" fmla="*/ 48 h 155"/>
                <a:gd name="T84" fmla="*/ 6 w 187"/>
                <a:gd name="T85" fmla="*/ 46 h 155"/>
                <a:gd name="T86" fmla="*/ 4 w 187"/>
                <a:gd name="T87" fmla="*/ 3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 h="155">
                  <a:moveTo>
                    <a:pt x="0" y="32"/>
                  </a:moveTo>
                  <a:lnTo>
                    <a:pt x="2" y="23"/>
                  </a:lnTo>
                  <a:lnTo>
                    <a:pt x="13" y="26"/>
                  </a:lnTo>
                  <a:lnTo>
                    <a:pt x="19" y="22"/>
                  </a:lnTo>
                  <a:lnTo>
                    <a:pt x="24" y="24"/>
                  </a:lnTo>
                  <a:lnTo>
                    <a:pt x="30" y="30"/>
                  </a:lnTo>
                  <a:lnTo>
                    <a:pt x="39" y="30"/>
                  </a:lnTo>
                  <a:lnTo>
                    <a:pt x="46" y="33"/>
                  </a:lnTo>
                  <a:lnTo>
                    <a:pt x="51" y="40"/>
                  </a:lnTo>
                  <a:lnTo>
                    <a:pt x="49" y="42"/>
                  </a:lnTo>
                  <a:lnTo>
                    <a:pt x="53" y="47"/>
                  </a:lnTo>
                  <a:lnTo>
                    <a:pt x="50" y="50"/>
                  </a:lnTo>
                  <a:lnTo>
                    <a:pt x="52" y="51"/>
                  </a:lnTo>
                  <a:lnTo>
                    <a:pt x="62" y="36"/>
                  </a:lnTo>
                  <a:lnTo>
                    <a:pt x="62" y="36"/>
                  </a:lnTo>
                  <a:lnTo>
                    <a:pt x="64" y="33"/>
                  </a:lnTo>
                  <a:lnTo>
                    <a:pt x="64" y="33"/>
                  </a:lnTo>
                  <a:lnTo>
                    <a:pt x="64" y="22"/>
                  </a:lnTo>
                  <a:lnTo>
                    <a:pt x="68" y="17"/>
                  </a:lnTo>
                  <a:lnTo>
                    <a:pt x="66" y="9"/>
                  </a:lnTo>
                  <a:lnTo>
                    <a:pt x="73" y="2"/>
                  </a:lnTo>
                  <a:lnTo>
                    <a:pt x="78" y="0"/>
                  </a:lnTo>
                  <a:lnTo>
                    <a:pt x="85" y="1"/>
                  </a:lnTo>
                  <a:lnTo>
                    <a:pt x="90" y="9"/>
                  </a:lnTo>
                  <a:lnTo>
                    <a:pt x="89" y="13"/>
                  </a:lnTo>
                  <a:lnTo>
                    <a:pt x="92" y="14"/>
                  </a:lnTo>
                  <a:lnTo>
                    <a:pt x="92" y="14"/>
                  </a:lnTo>
                  <a:lnTo>
                    <a:pt x="97" y="11"/>
                  </a:lnTo>
                  <a:lnTo>
                    <a:pt x="102" y="14"/>
                  </a:lnTo>
                  <a:lnTo>
                    <a:pt x="102" y="20"/>
                  </a:lnTo>
                  <a:lnTo>
                    <a:pt x="104" y="19"/>
                  </a:lnTo>
                  <a:lnTo>
                    <a:pt x="105" y="22"/>
                  </a:lnTo>
                  <a:lnTo>
                    <a:pt x="112" y="24"/>
                  </a:lnTo>
                  <a:lnTo>
                    <a:pt x="113" y="27"/>
                  </a:lnTo>
                  <a:lnTo>
                    <a:pt x="110" y="30"/>
                  </a:lnTo>
                  <a:lnTo>
                    <a:pt x="113" y="36"/>
                  </a:lnTo>
                  <a:lnTo>
                    <a:pt x="121" y="40"/>
                  </a:lnTo>
                  <a:lnTo>
                    <a:pt x="122" y="44"/>
                  </a:lnTo>
                  <a:lnTo>
                    <a:pt x="137" y="56"/>
                  </a:lnTo>
                  <a:lnTo>
                    <a:pt x="140" y="55"/>
                  </a:lnTo>
                  <a:lnTo>
                    <a:pt x="141" y="47"/>
                  </a:lnTo>
                  <a:lnTo>
                    <a:pt x="142" y="49"/>
                  </a:lnTo>
                  <a:lnTo>
                    <a:pt x="144" y="45"/>
                  </a:lnTo>
                  <a:lnTo>
                    <a:pt x="152" y="41"/>
                  </a:lnTo>
                  <a:lnTo>
                    <a:pt x="159" y="47"/>
                  </a:lnTo>
                  <a:lnTo>
                    <a:pt x="159" y="47"/>
                  </a:lnTo>
                  <a:lnTo>
                    <a:pt x="162" y="49"/>
                  </a:lnTo>
                  <a:lnTo>
                    <a:pt x="167" y="58"/>
                  </a:lnTo>
                  <a:lnTo>
                    <a:pt x="170" y="58"/>
                  </a:lnTo>
                  <a:lnTo>
                    <a:pt x="169" y="62"/>
                  </a:lnTo>
                  <a:lnTo>
                    <a:pt x="173" y="68"/>
                  </a:lnTo>
                  <a:lnTo>
                    <a:pt x="175" y="69"/>
                  </a:lnTo>
                  <a:lnTo>
                    <a:pt x="174" y="72"/>
                  </a:lnTo>
                  <a:lnTo>
                    <a:pt x="178" y="73"/>
                  </a:lnTo>
                  <a:lnTo>
                    <a:pt x="176" y="82"/>
                  </a:lnTo>
                  <a:lnTo>
                    <a:pt x="181" y="87"/>
                  </a:lnTo>
                  <a:lnTo>
                    <a:pt x="184" y="92"/>
                  </a:lnTo>
                  <a:lnTo>
                    <a:pt x="184" y="96"/>
                  </a:lnTo>
                  <a:lnTo>
                    <a:pt x="187" y="98"/>
                  </a:lnTo>
                  <a:lnTo>
                    <a:pt x="185" y="106"/>
                  </a:lnTo>
                  <a:lnTo>
                    <a:pt x="186" y="113"/>
                  </a:lnTo>
                  <a:lnTo>
                    <a:pt x="186" y="113"/>
                  </a:lnTo>
                  <a:lnTo>
                    <a:pt x="178" y="113"/>
                  </a:lnTo>
                  <a:lnTo>
                    <a:pt x="175" y="110"/>
                  </a:lnTo>
                  <a:lnTo>
                    <a:pt x="170" y="114"/>
                  </a:lnTo>
                  <a:lnTo>
                    <a:pt x="159" y="116"/>
                  </a:lnTo>
                  <a:lnTo>
                    <a:pt x="155" y="120"/>
                  </a:lnTo>
                  <a:lnTo>
                    <a:pt x="152" y="111"/>
                  </a:lnTo>
                  <a:lnTo>
                    <a:pt x="136" y="112"/>
                  </a:lnTo>
                  <a:lnTo>
                    <a:pt x="125" y="106"/>
                  </a:lnTo>
                  <a:lnTo>
                    <a:pt x="117" y="106"/>
                  </a:lnTo>
                  <a:lnTo>
                    <a:pt x="98" y="122"/>
                  </a:lnTo>
                  <a:lnTo>
                    <a:pt x="107" y="135"/>
                  </a:lnTo>
                  <a:lnTo>
                    <a:pt x="103" y="148"/>
                  </a:lnTo>
                  <a:lnTo>
                    <a:pt x="97" y="148"/>
                  </a:lnTo>
                  <a:lnTo>
                    <a:pt x="96" y="150"/>
                  </a:lnTo>
                  <a:lnTo>
                    <a:pt x="92" y="148"/>
                  </a:lnTo>
                  <a:lnTo>
                    <a:pt x="94" y="152"/>
                  </a:lnTo>
                  <a:lnTo>
                    <a:pt x="92" y="153"/>
                  </a:lnTo>
                  <a:lnTo>
                    <a:pt x="90" y="151"/>
                  </a:lnTo>
                  <a:lnTo>
                    <a:pt x="88" y="154"/>
                  </a:lnTo>
                  <a:lnTo>
                    <a:pt x="84" y="149"/>
                  </a:lnTo>
                  <a:lnTo>
                    <a:pt x="82" y="150"/>
                  </a:lnTo>
                  <a:lnTo>
                    <a:pt x="85" y="152"/>
                  </a:lnTo>
                  <a:lnTo>
                    <a:pt x="82" y="153"/>
                  </a:lnTo>
                  <a:lnTo>
                    <a:pt x="81" y="152"/>
                  </a:lnTo>
                  <a:lnTo>
                    <a:pt x="74" y="151"/>
                  </a:lnTo>
                  <a:lnTo>
                    <a:pt x="75" y="149"/>
                  </a:lnTo>
                  <a:lnTo>
                    <a:pt x="71" y="150"/>
                  </a:lnTo>
                  <a:lnTo>
                    <a:pt x="72" y="148"/>
                  </a:lnTo>
                  <a:lnTo>
                    <a:pt x="69" y="153"/>
                  </a:lnTo>
                  <a:lnTo>
                    <a:pt x="66" y="152"/>
                  </a:lnTo>
                  <a:lnTo>
                    <a:pt x="66" y="152"/>
                  </a:lnTo>
                  <a:lnTo>
                    <a:pt x="66" y="151"/>
                  </a:lnTo>
                  <a:lnTo>
                    <a:pt x="62" y="151"/>
                  </a:lnTo>
                  <a:lnTo>
                    <a:pt x="57" y="155"/>
                  </a:lnTo>
                  <a:lnTo>
                    <a:pt x="55" y="151"/>
                  </a:lnTo>
                  <a:lnTo>
                    <a:pt x="57" y="148"/>
                  </a:lnTo>
                  <a:lnTo>
                    <a:pt x="55" y="149"/>
                  </a:lnTo>
                  <a:lnTo>
                    <a:pt x="50" y="143"/>
                  </a:lnTo>
                  <a:lnTo>
                    <a:pt x="51" y="138"/>
                  </a:lnTo>
                  <a:lnTo>
                    <a:pt x="44" y="135"/>
                  </a:lnTo>
                  <a:lnTo>
                    <a:pt x="44" y="135"/>
                  </a:lnTo>
                  <a:lnTo>
                    <a:pt x="41" y="134"/>
                  </a:lnTo>
                  <a:lnTo>
                    <a:pt x="40" y="128"/>
                  </a:lnTo>
                  <a:lnTo>
                    <a:pt x="40" y="128"/>
                  </a:lnTo>
                  <a:lnTo>
                    <a:pt x="39" y="124"/>
                  </a:lnTo>
                  <a:lnTo>
                    <a:pt x="33" y="123"/>
                  </a:lnTo>
                  <a:lnTo>
                    <a:pt x="31" y="119"/>
                  </a:lnTo>
                  <a:lnTo>
                    <a:pt x="27" y="122"/>
                  </a:lnTo>
                  <a:lnTo>
                    <a:pt x="12" y="124"/>
                  </a:lnTo>
                  <a:lnTo>
                    <a:pt x="10" y="120"/>
                  </a:lnTo>
                  <a:lnTo>
                    <a:pt x="13" y="110"/>
                  </a:lnTo>
                  <a:lnTo>
                    <a:pt x="9" y="102"/>
                  </a:lnTo>
                  <a:lnTo>
                    <a:pt x="14" y="92"/>
                  </a:lnTo>
                  <a:lnTo>
                    <a:pt x="11" y="83"/>
                  </a:lnTo>
                  <a:lnTo>
                    <a:pt x="15" y="79"/>
                  </a:lnTo>
                  <a:lnTo>
                    <a:pt x="14" y="77"/>
                  </a:lnTo>
                  <a:lnTo>
                    <a:pt x="8" y="77"/>
                  </a:lnTo>
                  <a:lnTo>
                    <a:pt x="8" y="77"/>
                  </a:lnTo>
                  <a:lnTo>
                    <a:pt x="9" y="72"/>
                  </a:lnTo>
                  <a:lnTo>
                    <a:pt x="7" y="68"/>
                  </a:lnTo>
                  <a:lnTo>
                    <a:pt x="9" y="62"/>
                  </a:lnTo>
                  <a:lnTo>
                    <a:pt x="7" y="59"/>
                  </a:lnTo>
                  <a:lnTo>
                    <a:pt x="13" y="53"/>
                  </a:lnTo>
                  <a:lnTo>
                    <a:pt x="14" y="48"/>
                  </a:lnTo>
                  <a:lnTo>
                    <a:pt x="12" y="40"/>
                  </a:lnTo>
                  <a:lnTo>
                    <a:pt x="6" y="39"/>
                  </a:lnTo>
                  <a:lnTo>
                    <a:pt x="6" y="46"/>
                  </a:lnTo>
                  <a:lnTo>
                    <a:pt x="3" y="48"/>
                  </a:lnTo>
                  <a:lnTo>
                    <a:pt x="0" y="47"/>
                  </a:lnTo>
                  <a:lnTo>
                    <a:pt x="4" y="35"/>
                  </a:lnTo>
                  <a:lnTo>
                    <a:pt x="0" y="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6" name="Freeform 40">
              <a:extLst>
                <a:ext uri="{FF2B5EF4-FFF2-40B4-BE49-F238E27FC236}">
                  <a16:creationId xmlns:a16="http://schemas.microsoft.com/office/drawing/2014/main" id="{53160E38-2AD2-458A-BC7A-1C4614A637AE}"/>
                </a:ext>
              </a:extLst>
            </p:cNvPr>
            <p:cNvSpPr>
              <a:spLocks/>
            </p:cNvSpPr>
            <p:nvPr/>
          </p:nvSpPr>
          <p:spPr bwMode="auto">
            <a:xfrm>
              <a:off x="4962525" y="2735263"/>
              <a:ext cx="309563" cy="354013"/>
            </a:xfrm>
            <a:custGeom>
              <a:avLst/>
              <a:gdLst>
                <a:gd name="T0" fmla="*/ 32 w 195"/>
                <a:gd name="T1" fmla="*/ 20 h 223"/>
                <a:gd name="T2" fmla="*/ 33 w 195"/>
                <a:gd name="T3" fmla="*/ 15 h 223"/>
                <a:gd name="T4" fmla="*/ 41 w 195"/>
                <a:gd name="T5" fmla="*/ 16 h 223"/>
                <a:gd name="T6" fmla="*/ 47 w 195"/>
                <a:gd name="T7" fmla="*/ 3 h 223"/>
                <a:gd name="T8" fmla="*/ 54 w 195"/>
                <a:gd name="T9" fmla="*/ 8 h 223"/>
                <a:gd name="T10" fmla="*/ 65 w 195"/>
                <a:gd name="T11" fmla="*/ 12 h 223"/>
                <a:gd name="T12" fmla="*/ 64 w 195"/>
                <a:gd name="T13" fmla="*/ 18 h 223"/>
                <a:gd name="T14" fmla="*/ 68 w 195"/>
                <a:gd name="T15" fmla="*/ 23 h 223"/>
                <a:gd name="T16" fmla="*/ 82 w 195"/>
                <a:gd name="T17" fmla="*/ 29 h 223"/>
                <a:gd name="T18" fmla="*/ 88 w 195"/>
                <a:gd name="T19" fmla="*/ 26 h 223"/>
                <a:gd name="T20" fmla="*/ 85 w 195"/>
                <a:gd name="T21" fmla="*/ 34 h 223"/>
                <a:gd name="T22" fmla="*/ 90 w 195"/>
                <a:gd name="T23" fmla="*/ 35 h 223"/>
                <a:gd name="T24" fmla="*/ 102 w 195"/>
                <a:gd name="T25" fmla="*/ 35 h 223"/>
                <a:gd name="T26" fmla="*/ 107 w 195"/>
                <a:gd name="T27" fmla="*/ 40 h 223"/>
                <a:gd name="T28" fmla="*/ 114 w 195"/>
                <a:gd name="T29" fmla="*/ 51 h 223"/>
                <a:gd name="T30" fmla="*/ 120 w 195"/>
                <a:gd name="T31" fmla="*/ 54 h 223"/>
                <a:gd name="T32" fmla="*/ 126 w 195"/>
                <a:gd name="T33" fmla="*/ 47 h 223"/>
                <a:gd name="T34" fmla="*/ 133 w 195"/>
                <a:gd name="T35" fmla="*/ 55 h 223"/>
                <a:gd name="T36" fmla="*/ 133 w 195"/>
                <a:gd name="T37" fmla="*/ 61 h 223"/>
                <a:gd name="T38" fmla="*/ 137 w 195"/>
                <a:gd name="T39" fmla="*/ 68 h 223"/>
                <a:gd name="T40" fmla="*/ 132 w 195"/>
                <a:gd name="T41" fmla="*/ 85 h 223"/>
                <a:gd name="T42" fmla="*/ 125 w 195"/>
                <a:gd name="T43" fmla="*/ 102 h 223"/>
                <a:gd name="T44" fmla="*/ 136 w 195"/>
                <a:gd name="T45" fmla="*/ 118 h 223"/>
                <a:gd name="T46" fmla="*/ 141 w 195"/>
                <a:gd name="T47" fmla="*/ 116 h 223"/>
                <a:gd name="T48" fmla="*/ 145 w 195"/>
                <a:gd name="T49" fmla="*/ 120 h 223"/>
                <a:gd name="T50" fmla="*/ 152 w 195"/>
                <a:gd name="T51" fmla="*/ 114 h 223"/>
                <a:gd name="T52" fmla="*/ 170 w 195"/>
                <a:gd name="T53" fmla="*/ 111 h 223"/>
                <a:gd name="T54" fmla="*/ 193 w 195"/>
                <a:gd name="T55" fmla="*/ 127 h 223"/>
                <a:gd name="T56" fmla="*/ 188 w 195"/>
                <a:gd name="T57" fmla="*/ 153 h 223"/>
                <a:gd name="T58" fmla="*/ 183 w 195"/>
                <a:gd name="T59" fmla="*/ 166 h 223"/>
                <a:gd name="T60" fmla="*/ 188 w 195"/>
                <a:gd name="T61" fmla="*/ 180 h 223"/>
                <a:gd name="T62" fmla="*/ 175 w 195"/>
                <a:gd name="T63" fmla="*/ 188 h 223"/>
                <a:gd name="T64" fmla="*/ 165 w 195"/>
                <a:gd name="T65" fmla="*/ 200 h 223"/>
                <a:gd name="T66" fmla="*/ 141 w 195"/>
                <a:gd name="T67" fmla="*/ 211 h 223"/>
                <a:gd name="T68" fmla="*/ 128 w 195"/>
                <a:gd name="T69" fmla="*/ 208 h 223"/>
                <a:gd name="T70" fmla="*/ 117 w 195"/>
                <a:gd name="T71" fmla="*/ 214 h 223"/>
                <a:gd name="T72" fmla="*/ 98 w 195"/>
                <a:gd name="T73" fmla="*/ 211 h 223"/>
                <a:gd name="T74" fmla="*/ 86 w 195"/>
                <a:gd name="T75" fmla="*/ 197 h 223"/>
                <a:gd name="T76" fmla="*/ 81 w 195"/>
                <a:gd name="T77" fmla="*/ 189 h 223"/>
                <a:gd name="T78" fmla="*/ 78 w 195"/>
                <a:gd name="T79" fmla="*/ 181 h 223"/>
                <a:gd name="T80" fmla="*/ 68 w 195"/>
                <a:gd name="T81" fmla="*/ 181 h 223"/>
                <a:gd name="T82" fmla="*/ 64 w 195"/>
                <a:gd name="T83" fmla="*/ 165 h 223"/>
                <a:gd name="T84" fmla="*/ 36 w 195"/>
                <a:gd name="T85" fmla="*/ 145 h 223"/>
                <a:gd name="T86" fmla="*/ 18 w 195"/>
                <a:gd name="T87" fmla="*/ 144 h 223"/>
                <a:gd name="T88" fmla="*/ 0 w 195"/>
                <a:gd name="T89" fmla="*/ 131 h 223"/>
                <a:gd name="T90" fmla="*/ 7 w 195"/>
                <a:gd name="T91" fmla="*/ 105 h 223"/>
                <a:gd name="T92" fmla="*/ 12 w 195"/>
                <a:gd name="T93" fmla="*/ 91 h 223"/>
                <a:gd name="T94" fmla="*/ 21 w 195"/>
                <a:gd name="T95" fmla="*/ 84 h 223"/>
                <a:gd name="T96" fmla="*/ 27 w 195"/>
                <a:gd name="T97" fmla="*/ 61 h 223"/>
                <a:gd name="T98" fmla="*/ 22 w 195"/>
                <a:gd name="T99" fmla="*/ 41 h 223"/>
                <a:gd name="T100" fmla="*/ 25 w 195"/>
                <a:gd name="T101" fmla="*/ 41 h 223"/>
                <a:gd name="T102" fmla="*/ 28 w 195"/>
                <a:gd name="T103" fmla="*/ 34 h 223"/>
                <a:gd name="T104" fmla="*/ 24 w 195"/>
                <a:gd name="T105" fmla="*/ 26 h 223"/>
                <a:gd name="T106" fmla="*/ 23 w 195"/>
                <a:gd name="T107" fmla="*/ 1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223">
                  <a:moveTo>
                    <a:pt x="25" y="17"/>
                  </a:moveTo>
                  <a:lnTo>
                    <a:pt x="26" y="15"/>
                  </a:lnTo>
                  <a:lnTo>
                    <a:pt x="32" y="20"/>
                  </a:lnTo>
                  <a:lnTo>
                    <a:pt x="33" y="18"/>
                  </a:lnTo>
                  <a:lnTo>
                    <a:pt x="31" y="17"/>
                  </a:lnTo>
                  <a:lnTo>
                    <a:pt x="33" y="15"/>
                  </a:lnTo>
                  <a:lnTo>
                    <a:pt x="36" y="16"/>
                  </a:lnTo>
                  <a:lnTo>
                    <a:pt x="37" y="13"/>
                  </a:lnTo>
                  <a:lnTo>
                    <a:pt x="41" y="16"/>
                  </a:lnTo>
                  <a:lnTo>
                    <a:pt x="40" y="4"/>
                  </a:lnTo>
                  <a:lnTo>
                    <a:pt x="44" y="2"/>
                  </a:lnTo>
                  <a:lnTo>
                    <a:pt x="47" y="3"/>
                  </a:lnTo>
                  <a:lnTo>
                    <a:pt x="48" y="0"/>
                  </a:lnTo>
                  <a:lnTo>
                    <a:pt x="48" y="4"/>
                  </a:lnTo>
                  <a:lnTo>
                    <a:pt x="54" y="8"/>
                  </a:lnTo>
                  <a:lnTo>
                    <a:pt x="57" y="6"/>
                  </a:lnTo>
                  <a:lnTo>
                    <a:pt x="60" y="12"/>
                  </a:lnTo>
                  <a:lnTo>
                    <a:pt x="65" y="12"/>
                  </a:lnTo>
                  <a:lnTo>
                    <a:pt x="61" y="14"/>
                  </a:lnTo>
                  <a:lnTo>
                    <a:pt x="62" y="19"/>
                  </a:lnTo>
                  <a:lnTo>
                    <a:pt x="64" y="18"/>
                  </a:lnTo>
                  <a:lnTo>
                    <a:pt x="66" y="20"/>
                  </a:lnTo>
                  <a:lnTo>
                    <a:pt x="68" y="19"/>
                  </a:lnTo>
                  <a:lnTo>
                    <a:pt x="68" y="23"/>
                  </a:lnTo>
                  <a:lnTo>
                    <a:pt x="71" y="22"/>
                  </a:lnTo>
                  <a:lnTo>
                    <a:pt x="77" y="24"/>
                  </a:lnTo>
                  <a:lnTo>
                    <a:pt x="82" y="29"/>
                  </a:lnTo>
                  <a:lnTo>
                    <a:pt x="85" y="22"/>
                  </a:lnTo>
                  <a:lnTo>
                    <a:pt x="83" y="28"/>
                  </a:lnTo>
                  <a:lnTo>
                    <a:pt x="88" y="26"/>
                  </a:lnTo>
                  <a:lnTo>
                    <a:pt x="86" y="30"/>
                  </a:lnTo>
                  <a:lnTo>
                    <a:pt x="88" y="33"/>
                  </a:lnTo>
                  <a:lnTo>
                    <a:pt x="85" y="34"/>
                  </a:lnTo>
                  <a:lnTo>
                    <a:pt x="90" y="41"/>
                  </a:lnTo>
                  <a:lnTo>
                    <a:pt x="92" y="38"/>
                  </a:lnTo>
                  <a:lnTo>
                    <a:pt x="90" y="35"/>
                  </a:lnTo>
                  <a:lnTo>
                    <a:pt x="96" y="36"/>
                  </a:lnTo>
                  <a:lnTo>
                    <a:pt x="100" y="34"/>
                  </a:lnTo>
                  <a:lnTo>
                    <a:pt x="102" y="35"/>
                  </a:lnTo>
                  <a:lnTo>
                    <a:pt x="101" y="37"/>
                  </a:lnTo>
                  <a:lnTo>
                    <a:pt x="108" y="34"/>
                  </a:lnTo>
                  <a:lnTo>
                    <a:pt x="107" y="40"/>
                  </a:lnTo>
                  <a:lnTo>
                    <a:pt x="111" y="39"/>
                  </a:lnTo>
                  <a:lnTo>
                    <a:pt x="110" y="45"/>
                  </a:lnTo>
                  <a:lnTo>
                    <a:pt x="114" y="51"/>
                  </a:lnTo>
                  <a:lnTo>
                    <a:pt x="116" y="53"/>
                  </a:lnTo>
                  <a:lnTo>
                    <a:pt x="119" y="51"/>
                  </a:lnTo>
                  <a:lnTo>
                    <a:pt x="120" y="54"/>
                  </a:lnTo>
                  <a:lnTo>
                    <a:pt x="123" y="47"/>
                  </a:lnTo>
                  <a:lnTo>
                    <a:pt x="126" y="47"/>
                  </a:lnTo>
                  <a:lnTo>
                    <a:pt x="126" y="47"/>
                  </a:lnTo>
                  <a:lnTo>
                    <a:pt x="127" y="55"/>
                  </a:lnTo>
                  <a:lnTo>
                    <a:pt x="130" y="53"/>
                  </a:lnTo>
                  <a:lnTo>
                    <a:pt x="133" y="55"/>
                  </a:lnTo>
                  <a:lnTo>
                    <a:pt x="131" y="59"/>
                  </a:lnTo>
                  <a:lnTo>
                    <a:pt x="134" y="57"/>
                  </a:lnTo>
                  <a:lnTo>
                    <a:pt x="133" y="61"/>
                  </a:lnTo>
                  <a:lnTo>
                    <a:pt x="136" y="64"/>
                  </a:lnTo>
                  <a:lnTo>
                    <a:pt x="135" y="69"/>
                  </a:lnTo>
                  <a:lnTo>
                    <a:pt x="137" y="68"/>
                  </a:lnTo>
                  <a:lnTo>
                    <a:pt x="134" y="75"/>
                  </a:lnTo>
                  <a:lnTo>
                    <a:pt x="128" y="76"/>
                  </a:lnTo>
                  <a:lnTo>
                    <a:pt x="132" y="85"/>
                  </a:lnTo>
                  <a:lnTo>
                    <a:pt x="129" y="89"/>
                  </a:lnTo>
                  <a:lnTo>
                    <a:pt x="129" y="97"/>
                  </a:lnTo>
                  <a:lnTo>
                    <a:pt x="125" y="102"/>
                  </a:lnTo>
                  <a:lnTo>
                    <a:pt x="133" y="118"/>
                  </a:lnTo>
                  <a:lnTo>
                    <a:pt x="135" y="121"/>
                  </a:lnTo>
                  <a:lnTo>
                    <a:pt x="136" y="118"/>
                  </a:lnTo>
                  <a:lnTo>
                    <a:pt x="139" y="121"/>
                  </a:lnTo>
                  <a:lnTo>
                    <a:pt x="138" y="116"/>
                  </a:lnTo>
                  <a:lnTo>
                    <a:pt x="141" y="116"/>
                  </a:lnTo>
                  <a:lnTo>
                    <a:pt x="141" y="118"/>
                  </a:lnTo>
                  <a:lnTo>
                    <a:pt x="144" y="117"/>
                  </a:lnTo>
                  <a:lnTo>
                    <a:pt x="145" y="120"/>
                  </a:lnTo>
                  <a:lnTo>
                    <a:pt x="149" y="118"/>
                  </a:lnTo>
                  <a:lnTo>
                    <a:pt x="147" y="115"/>
                  </a:lnTo>
                  <a:lnTo>
                    <a:pt x="152" y="114"/>
                  </a:lnTo>
                  <a:lnTo>
                    <a:pt x="152" y="112"/>
                  </a:lnTo>
                  <a:lnTo>
                    <a:pt x="161" y="114"/>
                  </a:lnTo>
                  <a:lnTo>
                    <a:pt x="170" y="111"/>
                  </a:lnTo>
                  <a:lnTo>
                    <a:pt x="192" y="113"/>
                  </a:lnTo>
                  <a:lnTo>
                    <a:pt x="190" y="120"/>
                  </a:lnTo>
                  <a:lnTo>
                    <a:pt x="193" y="127"/>
                  </a:lnTo>
                  <a:lnTo>
                    <a:pt x="189" y="133"/>
                  </a:lnTo>
                  <a:lnTo>
                    <a:pt x="195" y="143"/>
                  </a:lnTo>
                  <a:lnTo>
                    <a:pt x="188" y="153"/>
                  </a:lnTo>
                  <a:lnTo>
                    <a:pt x="187" y="159"/>
                  </a:lnTo>
                  <a:lnTo>
                    <a:pt x="189" y="161"/>
                  </a:lnTo>
                  <a:lnTo>
                    <a:pt x="183" y="166"/>
                  </a:lnTo>
                  <a:lnTo>
                    <a:pt x="181" y="172"/>
                  </a:lnTo>
                  <a:lnTo>
                    <a:pt x="188" y="178"/>
                  </a:lnTo>
                  <a:lnTo>
                    <a:pt x="188" y="180"/>
                  </a:lnTo>
                  <a:lnTo>
                    <a:pt x="182" y="183"/>
                  </a:lnTo>
                  <a:lnTo>
                    <a:pt x="181" y="187"/>
                  </a:lnTo>
                  <a:lnTo>
                    <a:pt x="175" y="188"/>
                  </a:lnTo>
                  <a:lnTo>
                    <a:pt x="173" y="196"/>
                  </a:lnTo>
                  <a:lnTo>
                    <a:pt x="165" y="200"/>
                  </a:lnTo>
                  <a:lnTo>
                    <a:pt x="165" y="200"/>
                  </a:lnTo>
                  <a:lnTo>
                    <a:pt x="157" y="206"/>
                  </a:lnTo>
                  <a:lnTo>
                    <a:pt x="144" y="203"/>
                  </a:lnTo>
                  <a:lnTo>
                    <a:pt x="141" y="211"/>
                  </a:lnTo>
                  <a:lnTo>
                    <a:pt x="135" y="214"/>
                  </a:lnTo>
                  <a:lnTo>
                    <a:pt x="135" y="214"/>
                  </a:lnTo>
                  <a:lnTo>
                    <a:pt x="128" y="208"/>
                  </a:lnTo>
                  <a:lnTo>
                    <a:pt x="120" y="212"/>
                  </a:lnTo>
                  <a:lnTo>
                    <a:pt x="118" y="216"/>
                  </a:lnTo>
                  <a:lnTo>
                    <a:pt x="117" y="214"/>
                  </a:lnTo>
                  <a:lnTo>
                    <a:pt x="116" y="222"/>
                  </a:lnTo>
                  <a:lnTo>
                    <a:pt x="113" y="223"/>
                  </a:lnTo>
                  <a:lnTo>
                    <a:pt x="98" y="211"/>
                  </a:lnTo>
                  <a:lnTo>
                    <a:pt x="97" y="207"/>
                  </a:lnTo>
                  <a:lnTo>
                    <a:pt x="89" y="203"/>
                  </a:lnTo>
                  <a:lnTo>
                    <a:pt x="86" y="197"/>
                  </a:lnTo>
                  <a:lnTo>
                    <a:pt x="89" y="194"/>
                  </a:lnTo>
                  <a:lnTo>
                    <a:pt x="88" y="191"/>
                  </a:lnTo>
                  <a:lnTo>
                    <a:pt x="81" y="189"/>
                  </a:lnTo>
                  <a:lnTo>
                    <a:pt x="80" y="186"/>
                  </a:lnTo>
                  <a:lnTo>
                    <a:pt x="78" y="187"/>
                  </a:lnTo>
                  <a:lnTo>
                    <a:pt x="78" y="181"/>
                  </a:lnTo>
                  <a:lnTo>
                    <a:pt x="73" y="178"/>
                  </a:lnTo>
                  <a:lnTo>
                    <a:pt x="68" y="181"/>
                  </a:lnTo>
                  <a:lnTo>
                    <a:pt x="68" y="181"/>
                  </a:lnTo>
                  <a:lnTo>
                    <a:pt x="67" y="171"/>
                  </a:lnTo>
                  <a:lnTo>
                    <a:pt x="69" y="166"/>
                  </a:lnTo>
                  <a:lnTo>
                    <a:pt x="64" y="165"/>
                  </a:lnTo>
                  <a:lnTo>
                    <a:pt x="58" y="155"/>
                  </a:lnTo>
                  <a:lnTo>
                    <a:pt x="53" y="157"/>
                  </a:lnTo>
                  <a:lnTo>
                    <a:pt x="36" y="145"/>
                  </a:lnTo>
                  <a:lnTo>
                    <a:pt x="33" y="148"/>
                  </a:lnTo>
                  <a:lnTo>
                    <a:pt x="28" y="148"/>
                  </a:lnTo>
                  <a:lnTo>
                    <a:pt x="18" y="144"/>
                  </a:lnTo>
                  <a:lnTo>
                    <a:pt x="17" y="140"/>
                  </a:lnTo>
                  <a:lnTo>
                    <a:pt x="4" y="138"/>
                  </a:lnTo>
                  <a:lnTo>
                    <a:pt x="0" y="131"/>
                  </a:lnTo>
                  <a:lnTo>
                    <a:pt x="9" y="118"/>
                  </a:lnTo>
                  <a:lnTo>
                    <a:pt x="4" y="110"/>
                  </a:lnTo>
                  <a:lnTo>
                    <a:pt x="7" y="105"/>
                  </a:lnTo>
                  <a:lnTo>
                    <a:pt x="6" y="100"/>
                  </a:lnTo>
                  <a:lnTo>
                    <a:pt x="11" y="96"/>
                  </a:lnTo>
                  <a:lnTo>
                    <a:pt x="12" y="91"/>
                  </a:lnTo>
                  <a:lnTo>
                    <a:pt x="17" y="85"/>
                  </a:lnTo>
                  <a:lnTo>
                    <a:pt x="21" y="86"/>
                  </a:lnTo>
                  <a:lnTo>
                    <a:pt x="21" y="84"/>
                  </a:lnTo>
                  <a:lnTo>
                    <a:pt x="27" y="83"/>
                  </a:lnTo>
                  <a:lnTo>
                    <a:pt x="24" y="80"/>
                  </a:lnTo>
                  <a:lnTo>
                    <a:pt x="27" y="61"/>
                  </a:lnTo>
                  <a:lnTo>
                    <a:pt x="20" y="50"/>
                  </a:lnTo>
                  <a:lnTo>
                    <a:pt x="23" y="43"/>
                  </a:lnTo>
                  <a:lnTo>
                    <a:pt x="22" y="41"/>
                  </a:lnTo>
                  <a:lnTo>
                    <a:pt x="24" y="41"/>
                  </a:lnTo>
                  <a:lnTo>
                    <a:pt x="25" y="43"/>
                  </a:lnTo>
                  <a:lnTo>
                    <a:pt x="25" y="41"/>
                  </a:lnTo>
                  <a:lnTo>
                    <a:pt x="29" y="41"/>
                  </a:lnTo>
                  <a:lnTo>
                    <a:pt x="24" y="39"/>
                  </a:lnTo>
                  <a:lnTo>
                    <a:pt x="28" y="34"/>
                  </a:lnTo>
                  <a:lnTo>
                    <a:pt x="25" y="30"/>
                  </a:lnTo>
                  <a:lnTo>
                    <a:pt x="25" y="30"/>
                  </a:lnTo>
                  <a:lnTo>
                    <a:pt x="24" y="26"/>
                  </a:lnTo>
                  <a:lnTo>
                    <a:pt x="27" y="25"/>
                  </a:lnTo>
                  <a:lnTo>
                    <a:pt x="23" y="21"/>
                  </a:lnTo>
                  <a:lnTo>
                    <a:pt x="23" y="17"/>
                  </a:lnTo>
                  <a:lnTo>
                    <a:pt x="25"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7" name="Freeform 41">
              <a:extLst>
                <a:ext uri="{FF2B5EF4-FFF2-40B4-BE49-F238E27FC236}">
                  <a16:creationId xmlns:a16="http://schemas.microsoft.com/office/drawing/2014/main" id="{759EA991-09C3-44FD-A55C-40C28E598380}"/>
                </a:ext>
              </a:extLst>
            </p:cNvPr>
            <p:cNvSpPr>
              <a:spLocks/>
            </p:cNvSpPr>
            <p:nvPr/>
          </p:nvSpPr>
          <p:spPr bwMode="auto">
            <a:xfrm>
              <a:off x="5153025" y="2751138"/>
              <a:ext cx="212725" cy="333375"/>
            </a:xfrm>
            <a:custGeom>
              <a:avLst/>
              <a:gdLst>
                <a:gd name="T0" fmla="*/ 39 w 134"/>
                <a:gd name="T1" fmla="*/ 6 h 210"/>
                <a:gd name="T2" fmla="*/ 62 w 134"/>
                <a:gd name="T3" fmla="*/ 36 h 210"/>
                <a:gd name="T4" fmla="*/ 117 w 134"/>
                <a:gd name="T5" fmla="*/ 85 h 210"/>
                <a:gd name="T6" fmla="*/ 134 w 134"/>
                <a:gd name="T7" fmla="*/ 135 h 210"/>
                <a:gd name="T8" fmla="*/ 123 w 134"/>
                <a:gd name="T9" fmla="*/ 173 h 210"/>
                <a:gd name="T10" fmla="*/ 127 w 134"/>
                <a:gd name="T11" fmla="*/ 200 h 210"/>
                <a:gd name="T12" fmla="*/ 123 w 134"/>
                <a:gd name="T13" fmla="*/ 207 h 210"/>
                <a:gd name="T14" fmla="*/ 113 w 134"/>
                <a:gd name="T15" fmla="*/ 210 h 210"/>
                <a:gd name="T16" fmla="*/ 106 w 134"/>
                <a:gd name="T17" fmla="*/ 197 h 210"/>
                <a:gd name="T18" fmla="*/ 84 w 134"/>
                <a:gd name="T19" fmla="*/ 199 h 210"/>
                <a:gd name="T20" fmla="*/ 76 w 134"/>
                <a:gd name="T21" fmla="*/ 197 h 210"/>
                <a:gd name="T22" fmla="*/ 68 w 134"/>
                <a:gd name="T23" fmla="*/ 194 h 210"/>
                <a:gd name="T24" fmla="*/ 57 w 134"/>
                <a:gd name="T25" fmla="*/ 191 h 210"/>
                <a:gd name="T26" fmla="*/ 45 w 134"/>
                <a:gd name="T27" fmla="*/ 190 h 210"/>
                <a:gd name="T28" fmla="*/ 53 w 134"/>
                <a:gd name="T29" fmla="*/ 186 h 210"/>
                <a:gd name="T30" fmla="*/ 61 w 134"/>
                <a:gd name="T31" fmla="*/ 177 h 210"/>
                <a:gd name="T32" fmla="*/ 68 w 134"/>
                <a:gd name="T33" fmla="*/ 170 h 210"/>
                <a:gd name="T34" fmla="*/ 61 w 134"/>
                <a:gd name="T35" fmla="*/ 162 h 210"/>
                <a:gd name="T36" fmla="*/ 69 w 134"/>
                <a:gd name="T37" fmla="*/ 151 h 210"/>
                <a:gd name="T38" fmla="*/ 68 w 134"/>
                <a:gd name="T39" fmla="*/ 143 h 210"/>
                <a:gd name="T40" fmla="*/ 69 w 134"/>
                <a:gd name="T41" fmla="*/ 123 h 210"/>
                <a:gd name="T42" fmla="*/ 70 w 134"/>
                <a:gd name="T43" fmla="*/ 110 h 210"/>
                <a:gd name="T44" fmla="*/ 50 w 134"/>
                <a:gd name="T45" fmla="*/ 101 h 210"/>
                <a:gd name="T46" fmla="*/ 32 w 134"/>
                <a:gd name="T47" fmla="*/ 102 h 210"/>
                <a:gd name="T48" fmla="*/ 27 w 134"/>
                <a:gd name="T49" fmla="*/ 105 h 210"/>
                <a:gd name="T50" fmla="*/ 25 w 134"/>
                <a:gd name="T51" fmla="*/ 110 h 210"/>
                <a:gd name="T52" fmla="*/ 21 w 134"/>
                <a:gd name="T53" fmla="*/ 108 h 210"/>
                <a:gd name="T54" fmla="*/ 18 w 134"/>
                <a:gd name="T55" fmla="*/ 106 h 210"/>
                <a:gd name="T56" fmla="*/ 16 w 134"/>
                <a:gd name="T57" fmla="*/ 108 h 210"/>
                <a:gd name="T58" fmla="*/ 13 w 134"/>
                <a:gd name="T59" fmla="*/ 108 h 210"/>
                <a:gd name="T60" fmla="*/ 9 w 134"/>
                <a:gd name="T61" fmla="*/ 87 h 210"/>
                <a:gd name="T62" fmla="*/ 12 w 134"/>
                <a:gd name="T63" fmla="*/ 75 h 210"/>
                <a:gd name="T64" fmla="*/ 14 w 134"/>
                <a:gd name="T65" fmla="*/ 65 h 210"/>
                <a:gd name="T66" fmla="*/ 15 w 134"/>
                <a:gd name="T67" fmla="*/ 59 h 210"/>
                <a:gd name="T68" fmla="*/ 13 w 134"/>
                <a:gd name="T69" fmla="*/ 51 h 210"/>
                <a:gd name="T70" fmla="*/ 11 w 134"/>
                <a:gd name="T71" fmla="*/ 49 h 210"/>
                <a:gd name="T72" fmla="*/ 10 w 134"/>
                <a:gd name="T73" fmla="*/ 43 h 210"/>
                <a:gd name="T74" fmla="*/ 6 w 134"/>
                <a:gd name="T75" fmla="*/ 37 h 210"/>
                <a:gd name="T76" fmla="*/ 4 w 134"/>
                <a:gd name="T77" fmla="*/ 30 h 210"/>
                <a:gd name="T78" fmla="*/ 3 w 134"/>
                <a:gd name="T79" fmla="*/ 22 h 210"/>
                <a:gd name="T80" fmla="*/ 11 w 134"/>
                <a:gd name="T81" fmla="*/ 23 h 210"/>
                <a:gd name="T82" fmla="*/ 26 w 134"/>
                <a:gd name="T83" fmla="*/ 12 h 210"/>
                <a:gd name="T84" fmla="*/ 28 w 134"/>
                <a:gd name="T85" fmla="*/ 0 h 210"/>
                <a:gd name="T86" fmla="*/ 32 w 134"/>
                <a:gd name="T87" fmla="*/ 1 h 210"/>
                <a:gd name="T88" fmla="*/ 34 w 134"/>
                <a:gd name="T8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4" h="210">
                  <a:moveTo>
                    <a:pt x="35" y="1"/>
                  </a:moveTo>
                  <a:lnTo>
                    <a:pt x="39" y="6"/>
                  </a:lnTo>
                  <a:lnTo>
                    <a:pt x="49" y="29"/>
                  </a:lnTo>
                  <a:lnTo>
                    <a:pt x="62" y="36"/>
                  </a:lnTo>
                  <a:lnTo>
                    <a:pt x="78" y="62"/>
                  </a:lnTo>
                  <a:lnTo>
                    <a:pt x="117" y="85"/>
                  </a:lnTo>
                  <a:lnTo>
                    <a:pt x="132" y="107"/>
                  </a:lnTo>
                  <a:lnTo>
                    <a:pt x="134" y="135"/>
                  </a:lnTo>
                  <a:lnTo>
                    <a:pt x="130" y="153"/>
                  </a:lnTo>
                  <a:lnTo>
                    <a:pt x="123" y="173"/>
                  </a:lnTo>
                  <a:lnTo>
                    <a:pt x="123" y="189"/>
                  </a:lnTo>
                  <a:lnTo>
                    <a:pt x="127" y="200"/>
                  </a:lnTo>
                  <a:lnTo>
                    <a:pt x="123" y="207"/>
                  </a:lnTo>
                  <a:lnTo>
                    <a:pt x="123" y="207"/>
                  </a:lnTo>
                  <a:lnTo>
                    <a:pt x="118" y="203"/>
                  </a:lnTo>
                  <a:lnTo>
                    <a:pt x="113" y="210"/>
                  </a:lnTo>
                  <a:lnTo>
                    <a:pt x="108" y="204"/>
                  </a:lnTo>
                  <a:lnTo>
                    <a:pt x="106" y="197"/>
                  </a:lnTo>
                  <a:lnTo>
                    <a:pt x="93" y="196"/>
                  </a:lnTo>
                  <a:lnTo>
                    <a:pt x="84" y="199"/>
                  </a:lnTo>
                  <a:lnTo>
                    <a:pt x="80" y="197"/>
                  </a:lnTo>
                  <a:lnTo>
                    <a:pt x="76" y="197"/>
                  </a:lnTo>
                  <a:lnTo>
                    <a:pt x="71" y="192"/>
                  </a:lnTo>
                  <a:lnTo>
                    <a:pt x="68" y="194"/>
                  </a:lnTo>
                  <a:lnTo>
                    <a:pt x="61" y="191"/>
                  </a:lnTo>
                  <a:lnTo>
                    <a:pt x="57" y="191"/>
                  </a:lnTo>
                  <a:lnTo>
                    <a:pt x="50" y="198"/>
                  </a:lnTo>
                  <a:lnTo>
                    <a:pt x="45" y="190"/>
                  </a:lnTo>
                  <a:lnTo>
                    <a:pt x="45" y="190"/>
                  </a:lnTo>
                  <a:lnTo>
                    <a:pt x="53" y="186"/>
                  </a:lnTo>
                  <a:lnTo>
                    <a:pt x="55" y="178"/>
                  </a:lnTo>
                  <a:lnTo>
                    <a:pt x="61" y="177"/>
                  </a:lnTo>
                  <a:lnTo>
                    <a:pt x="62" y="173"/>
                  </a:lnTo>
                  <a:lnTo>
                    <a:pt x="68" y="170"/>
                  </a:lnTo>
                  <a:lnTo>
                    <a:pt x="68" y="168"/>
                  </a:lnTo>
                  <a:lnTo>
                    <a:pt x="61" y="162"/>
                  </a:lnTo>
                  <a:lnTo>
                    <a:pt x="63" y="156"/>
                  </a:lnTo>
                  <a:lnTo>
                    <a:pt x="69" y="151"/>
                  </a:lnTo>
                  <a:lnTo>
                    <a:pt x="67" y="149"/>
                  </a:lnTo>
                  <a:lnTo>
                    <a:pt x="68" y="143"/>
                  </a:lnTo>
                  <a:lnTo>
                    <a:pt x="75" y="133"/>
                  </a:lnTo>
                  <a:lnTo>
                    <a:pt x="69" y="123"/>
                  </a:lnTo>
                  <a:lnTo>
                    <a:pt x="73" y="117"/>
                  </a:lnTo>
                  <a:lnTo>
                    <a:pt x="70" y="110"/>
                  </a:lnTo>
                  <a:lnTo>
                    <a:pt x="72" y="103"/>
                  </a:lnTo>
                  <a:lnTo>
                    <a:pt x="50" y="101"/>
                  </a:lnTo>
                  <a:lnTo>
                    <a:pt x="41" y="104"/>
                  </a:lnTo>
                  <a:lnTo>
                    <a:pt x="32" y="102"/>
                  </a:lnTo>
                  <a:lnTo>
                    <a:pt x="32" y="104"/>
                  </a:lnTo>
                  <a:lnTo>
                    <a:pt x="27" y="105"/>
                  </a:lnTo>
                  <a:lnTo>
                    <a:pt x="29" y="108"/>
                  </a:lnTo>
                  <a:lnTo>
                    <a:pt x="25" y="110"/>
                  </a:lnTo>
                  <a:lnTo>
                    <a:pt x="24" y="107"/>
                  </a:lnTo>
                  <a:lnTo>
                    <a:pt x="21" y="108"/>
                  </a:lnTo>
                  <a:lnTo>
                    <a:pt x="21" y="106"/>
                  </a:lnTo>
                  <a:lnTo>
                    <a:pt x="18" y="106"/>
                  </a:lnTo>
                  <a:lnTo>
                    <a:pt x="19" y="111"/>
                  </a:lnTo>
                  <a:lnTo>
                    <a:pt x="16" y="108"/>
                  </a:lnTo>
                  <a:lnTo>
                    <a:pt x="15" y="111"/>
                  </a:lnTo>
                  <a:lnTo>
                    <a:pt x="13" y="108"/>
                  </a:lnTo>
                  <a:lnTo>
                    <a:pt x="5" y="92"/>
                  </a:lnTo>
                  <a:lnTo>
                    <a:pt x="9" y="87"/>
                  </a:lnTo>
                  <a:lnTo>
                    <a:pt x="9" y="79"/>
                  </a:lnTo>
                  <a:lnTo>
                    <a:pt x="12" y="75"/>
                  </a:lnTo>
                  <a:lnTo>
                    <a:pt x="8" y="66"/>
                  </a:lnTo>
                  <a:lnTo>
                    <a:pt x="14" y="65"/>
                  </a:lnTo>
                  <a:lnTo>
                    <a:pt x="17" y="58"/>
                  </a:lnTo>
                  <a:lnTo>
                    <a:pt x="15" y="59"/>
                  </a:lnTo>
                  <a:lnTo>
                    <a:pt x="16" y="54"/>
                  </a:lnTo>
                  <a:lnTo>
                    <a:pt x="13" y="51"/>
                  </a:lnTo>
                  <a:lnTo>
                    <a:pt x="14" y="47"/>
                  </a:lnTo>
                  <a:lnTo>
                    <a:pt x="11" y="49"/>
                  </a:lnTo>
                  <a:lnTo>
                    <a:pt x="13" y="45"/>
                  </a:lnTo>
                  <a:lnTo>
                    <a:pt x="10" y="43"/>
                  </a:lnTo>
                  <a:lnTo>
                    <a:pt x="7" y="45"/>
                  </a:lnTo>
                  <a:lnTo>
                    <a:pt x="6" y="37"/>
                  </a:lnTo>
                  <a:lnTo>
                    <a:pt x="6" y="37"/>
                  </a:lnTo>
                  <a:lnTo>
                    <a:pt x="4" y="30"/>
                  </a:lnTo>
                  <a:lnTo>
                    <a:pt x="0" y="28"/>
                  </a:lnTo>
                  <a:lnTo>
                    <a:pt x="3" y="22"/>
                  </a:lnTo>
                  <a:lnTo>
                    <a:pt x="10" y="20"/>
                  </a:lnTo>
                  <a:lnTo>
                    <a:pt x="11" y="23"/>
                  </a:lnTo>
                  <a:lnTo>
                    <a:pt x="15" y="25"/>
                  </a:lnTo>
                  <a:lnTo>
                    <a:pt x="26" y="12"/>
                  </a:lnTo>
                  <a:lnTo>
                    <a:pt x="22" y="4"/>
                  </a:lnTo>
                  <a:lnTo>
                    <a:pt x="28" y="0"/>
                  </a:lnTo>
                  <a:lnTo>
                    <a:pt x="32" y="4"/>
                  </a:lnTo>
                  <a:lnTo>
                    <a:pt x="32" y="1"/>
                  </a:lnTo>
                  <a:lnTo>
                    <a:pt x="34" y="0"/>
                  </a:lnTo>
                  <a:lnTo>
                    <a:pt x="34" y="0"/>
                  </a:lnTo>
                  <a:lnTo>
                    <a:pt x="35"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8" name="Freeform 42">
              <a:extLst>
                <a:ext uri="{FF2B5EF4-FFF2-40B4-BE49-F238E27FC236}">
                  <a16:creationId xmlns:a16="http://schemas.microsoft.com/office/drawing/2014/main" id="{C06DD930-E14F-498E-8FE3-71269FEA0800}"/>
                </a:ext>
              </a:extLst>
            </p:cNvPr>
            <p:cNvSpPr>
              <a:spLocks/>
            </p:cNvSpPr>
            <p:nvPr/>
          </p:nvSpPr>
          <p:spPr bwMode="auto">
            <a:xfrm>
              <a:off x="5176838" y="3052763"/>
              <a:ext cx="234950" cy="193675"/>
            </a:xfrm>
            <a:custGeom>
              <a:avLst/>
              <a:gdLst>
                <a:gd name="T0" fmla="*/ 35 w 148"/>
                <a:gd name="T1" fmla="*/ 8 h 122"/>
                <a:gd name="T2" fmla="*/ 46 w 148"/>
                <a:gd name="T3" fmla="*/ 1 h 122"/>
                <a:gd name="T4" fmla="*/ 56 w 148"/>
                <a:gd name="T5" fmla="*/ 2 h 122"/>
                <a:gd name="T6" fmla="*/ 65 w 148"/>
                <a:gd name="T7" fmla="*/ 7 h 122"/>
                <a:gd name="T8" fmla="*/ 78 w 148"/>
                <a:gd name="T9" fmla="*/ 6 h 122"/>
                <a:gd name="T10" fmla="*/ 93 w 148"/>
                <a:gd name="T11" fmla="*/ 14 h 122"/>
                <a:gd name="T12" fmla="*/ 103 w 148"/>
                <a:gd name="T13" fmla="*/ 13 h 122"/>
                <a:gd name="T14" fmla="*/ 108 w 148"/>
                <a:gd name="T15" fmla="*/ 17 h 122"/>
                <a:gd name="T16" fmla="*/ 109 w 148"/>
                <a:gd name="T17" fmla="*/ 45 h 122"/>
                <a:gd name="T18" fmla="*/ 114 w 148"/>
                <a:gd name="T19" fmla="*/ 68 h 122"/>
                <a:gd name="T20" fmla="*/ 134 w 148"/>
                <a:gd name="T21" fmla="*/ 94 h 122"/>
                <a:gd name="T22" fmla="*/ 148 w 148"/>
                <a:gd name="T23" fmla="*/ 106 h 122"/>
                <a:gd name="T24" fmla="*/ 144 w 148"/>
                <a:gd name="T25" fmla="*/ 105 h 122"/>
                <a:gd name="T26" fmla="*/ 137 w 148"/>
                <a:gd name="T27" fmla="*/ 110 h 122"/>
                <a:gd name="T28" fmla="*/ 123 w 148"/>
                <a:gd name="T29" fmla="*/ 118 h 122"/>
                <a:gd name="T30" fmla="*/ 113 w 148"/>
                <a:gd name="T31" fmla="*/ 120 h 122"/>
                <a:gd name="T32" fmla="*/ 104 w 148"/>
                <a:gd name="T33" fmla="*/ 118 h 122"/>
                <a:gd name="T34" fmla="*/ 94 w 148"/>
                <a:gd name="T35" fmla="*/ 117 h 122"/>
                <a:gd name="T36" fmla="*/ 87 w 148"/>
                <a:gd name="T37" fmla="*/ 112 h 122"/>
                <a:gd name="T38" fmla="*/ 79 w 148"/>
                <a:gd name="T39" fmla="*/ 100 h 122"/>
                <a:gd name="T40" fmla="*/ 70 w 148"/>
                <a:gd name="T41" fmla="*/ 95 h 122"/>
                <a:gd name="T42" fmla="*/ 46 w 148"/>
                <a:gd name="T43" fmla="*/ 98 h 122"/>
                <a:gd name="T44" fmla="*/ 41 w 148"/>
                <a:gd name="T45" fmla="*/ 97 h 122"/>
                <a:gd name="T46" fmla="*/ 38 w 148"/>
                <a:gd name="T47" fmla="*/ 74 h 122"/>
                <a:gd name="T48" fmla="*/ 35 w 148"/>
                <a:gd name="T49" fmla="*/ 77 h 122"/>
                <a:gd name="T50" fmla="*/ 27 w 148"/>
                <a:gd name="T51" fmla="*/ 80 h 122"/>
                <a:gd name="T52" fmla="*/ 28 w 148"/>
                <a:gd name="T53" fmla="*/ 65 h 122"/>
                <a:gd name="T54" fmla="*/ 25 w 148"/>
                <a:gd name="T55" fmla="*/ 59 h 122"/>
                <a:gd name="T56" fmla="*/ 17 w 148"/>
                <a:gd name="T57" fmla="*/ 49 h 122"/>
                <a:gd name="T58" fmla="*/ 15 w 148"/>
                <a:gd name="T59" fmla="*/ 39 h 122"/>
                <a:gd name="T60" fmla="*/ 14 w 148"/>
                <a:gd name="T61" fmla="*/ 35 h 122"/>
                <a:gd name="T62" fmla="*/ 11 w 148"/>
                <a:gd name="T63" fmla="*/ 25 h 122"/>
                <a:gd name="T64" fmla="*/ 3 w 148"/>
                <a:gd name="T65" fmla="*/ 16 h 122"/>
                <a:gd name="T66" fmla="*/ 0 w 148"/>
                <a:gd name="T67" fmla="*/ 14 h 122"/>
                <a:gd name="T68" fmla="*/ 9 w 148"/>
                <a:gd name="T69" fmla="*/ 3 h 122"/>
                <a:gd name="T70" fmla="*/ 30 w 148"/>
                <a:gd name="T7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22">
                  <a:moveTo>
                    <a:pt x="30" y="0"/>
                  </a:moveTo>
                  <a:lnTo>
                    <a:pt x="35" y="8"/>
                  </a:lnTo>
                  <a:lnTo>
                    <a:pt x="42" y="1"/>
                  </a:lnTo>
                  <a:lnTo>
                    <a:pt x="46" y="1"/>
                  </a:lnTo>
                  <a:lnTo>
                    <a:pt x="53" y="4"/>
                  </a:lnTo>
                  <a:lnTo>
                    <a:pt x="56" y="2"/>
                  </a:lnTo>
                  <a:lnTo>
                    <a:pt x="61" y="7"/>
                  </a:lnTo>
                  <a:lnTo>
                    <a:pt x="65" y="7"/>
                  </a:lnTo>
                  <a:lnTo>
                    <a:pt x="69" y="9"/>
                  </a:lnTo>
                  <a:lnTo>
                    <a:pt x="78" y="6"/>
                  </a:lnTo>
                  <a:lnTo>
                    <a:pt x="91" y="7"/>
                  </a:lnTo>
                  <a:lnTo>
                    <a:pt x="93" y="14"/>
                  </a:lnTo>
                  <a:lnTo>
                    <a:pt x="98" y="20"/>
                  </a:lnTo>
                  <a:lnTo>
                    <a:pt x="103" y="13"/>
                  </a:lnTo>
                  <a:lnTo>
                    <a:pt x="108" y="17"/>
                  </a:lnTo>
                  <a:lnTo>
                    <a:pt x="108" y="17"/>
                  </a:lnTo>
                  <a:lnTo>
                    <a:pt x="113" y="35"/>
                  </a:lnTo>
                  <a:lnTo>
                    <a:pt x="109" y="45"/>
                  </a:lnTo>
                  <a:lnTo>
                    <a:pt x="108" y="61"/>
                  </a:lnTo>
                  <a:lnTo>
                    <a:pt x="114" y="68"/>
                  </a:lnTo>
                  <a:lnTo>
                    <a:pt x="126" y="76"/>
                  </a:lnTo>
                  <a:lnTo>
                    <a:pt x="134" y="94"/>
                  </a:lnTo>
                  <a:lnTo>
                    <a:pt x="140" y="97"/>
                  </a:lnTo>
                  <a:lnTo>
                    <a:pt x="148" y="106"/>
                  </a:lnTo>
                  <a:lnTo>
                    <a:pt x="148" y="106"/>
                  </a:lnTo>
                  <a:lnTo>
                    <a:pt x="144" y="105"/>
                  </a:lnTo>
                  <a:lnTo>
                    <a:pt x="140" y="110"/>
                  </a:lnTo>
                  <a:lnTo>
                    <a:pt x="137" y="110"/>
                  </a:lnTo>
                  <a:lnTo>
                    <a:pt x="132" y="117"/>
                  </a:lnTo>
                  <a:lnTo>
                    <a:pt x="123" y="118"/>
                  </a:lnTo>
                  <a:lnTo>
                    <a:pt x="121" y="122"/>
                  </a:lnTo>
                  <a:lnTo>
                    <a:pt x="113" y="120"/>
                  </a:lnTo>
                  <a:lnTo>
                    <a:pt x="113" y="120"/>
                  </a:lnTo>
                  <a:lnTo>
                    <a:pt x="104" y="118"/>
                  </a:lnTo>
                  <a:lnTo>
                    <a:pt x="98" y="112"/>
                  </a:lnTo>
                  <a:lnTo>
                    <a:pt x="94" y="117"/>
                  </a:lnTo>
                  <a:lnTo>
                    <a:pt x="89" y="116"/>
                  </a:lnTo>
                  <a:lnTo>
                    <a:pt x="87" y="112"/>
                  </a:lnTo>
                  <a:lnTo>
                    <a:pt x="83" y="111"/>
                  </a:lnTo>
                  <a:lnTo>
                    <a:pt x="79" y="100"/>
                  </a:lnTo>
                  <a:lnTo>
                    <a:pt x="72" y="99"/>
                  </a:lnTo>
                  <a:lnTo>
                    <a:pt x="70" y="95"/>
                  </a:lnTo>
                  <a:lnTo>
                    <a:pt x="53" y="94"/>
                  </a:lnTo>
                  <a:lnTo>
                    <a:pt x="46" y="98"/>
                  </a:lnTo>
                  <a:lnTo>
                    <a:pt x="46" y="98"/>
                  </a:lnTo>
                  <a:lnTo>
                    <a:pt x="41" y="97"/>
                  </a:lnTo>
                  <a:lnTo>
                    <a:pt x="42" y="95"/>
                  </a:lnTo>
                  <a:lnTo>
                    <a:pt x="38" y="74"/>
                  </a:lnTo>
                  <a:lnTo>
                    <a:pt x="36" y="73"/>
                  </a:lnTo>
                  <a:lnTo>
                    <a:pt x="35" y="77"/>
                  </a:lnTo>
                  <a:lnTo>
                    <a:pt x="27" y="80"/>
                  </a:lnTo>
                  <a:lnTo>
                    <a:pt x="27" y="80"/>
                  </a:lnTo>
                  <a:lnTo>
                    <a:pt x="26" y="73"/>
                  </a:lnTo>
                  <a:lnTo>
                    <a:pt x="28" y="65"/>
                  </a:lnTo>
                  <a:lnTo>
                    <a:pt x="25" y="63"/>
                  </a:lnTo>
                  <a:lnTo>
                    <a:pt x="25" y="59"/>
                  </a:lnTo>
                  <a:lnTo>
                    <a:pt x="22" y="54"/>
                  </a:lnTo>
                  <a:lnTo>
                    <a:pt x="17" y="49"/>
                  </a:lnTo>
                  <a:lnTo>
                    <a:pt x="19" y="40"/>
                  </a:lnTo>
                  <a:lnTo>
                    <a:pt x="15" y="39"/>
                  </a:lnTo>
                  <a:lnTo>
                    <a:pt x="16" y="36"/>
                  </a:lnTo>
                  <a:lnTo>
                    <a:pt x="14" y="35"/>
                  </a:lnTo>
                  <a:lnTo>
                    <a:pt x="10" y="29"/>
                  </a:lnTo>
                  <a:lnTo>
                    <a:pt x="11" y="25"/>
                  </a:lnTo>
                  <a:lnTo>
                    <a:pt x="8" y="25"/>
                  </a:lnTo>
                  <a:lnTo>
                    <a:pt x="3" y="16"/>
                  </a:lnTo>
                  <a:lnTo>
                    <a:pt x="0" y="14"/>
                  </a:lnTo>
                  <a:lnTo>
                    <a:pt x="0" y="14"/>
                  </a:lnTo>
                  <a:lnTo>
                    <a:pt x="6" y="11"/>
                  </a:lnTo>
                  <a:lnTo>
                    <a:pt x="9" y="3"/>
                  </a:lnTo>
                  <a:lnTo>
                    <a:pt x="22" y="6"/>
                  </a:lnTo>
                  <a:lnTo>
                    <a:pt x="3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9" name="Freeform 43">
              <a:extLst>
                <a:ext uri="{FF2B5EF4-FFF2-40B4-BE49-F238E27FC236}">
                  <a16:creationId xmlns:a16="http://schemas.microsoft.com/office/drawing/2014/main" id="{D4788DEB-7049-4EBA-AAD1-1FF6B82E9748}"/>
                </a:ext>
              </a:extLst>
            </p:cNvPr>
            <p:cNvSpPr>
              <a:spLocks/>
            </p:cNvSpPr>
            <p:nvPr/>
          </p:nvSpPr>
          <p:spPr bwMode="auto">
            <a:xfrm>
              <a:off x="3605213" y="2176463"/>
              <a:ext cx="403225" cy="776288"/>
            </a:xfrm>
            <a:custGeom>
              <a:avLst/>
              <a:gdLst>
                <a:gd name="T0" fmla="*/ 242 w 254"/>
                <a:gd name="T1" fmla="*/ 10 h 489"/>
                <a:gd name="T2" fmla="*/ 239 w 254"/>
                <a:gd name="T3" fmla="*/ 22 h 489"/>
                <a:gd name="T4" fmla="*/ 230 w 254"/>
                <a:gd name="T5" fmla="*/ 56 h 489"/>
                <a:gd name="T6" fmla="*/ 217 w 254"/>
                <a:gd name="T7" fmla="*/ 74 h 489"/>
                <a:gd name="T8" fmla="*/ 208 w 254"/>
                <a:gd name="T9" fmla="*/ 93 h 489"/>
                <a:gd name="T10" fmla="*/ 213 w 254"/>
                <a:gd name="T11" fmla="*/ 119 h 489"/>
                <a:gd name="T12" fmla="*/ 217 w 254"/>
                <a:gd name="T13" fmla="*/ 150 h 489"/>
                <a:gd name="T14" fmla="*/ 224 w 254"/>
                <a:gd name="T15" fmla="*/ 185 h 489"/>
                <a:gd name="T16" fmla="*/ 224 w 254"/>
                <a:gd name="T17" fmla="*/ 219 h 489"/>
                <a:gd name="T18" fmla="*/ 218 w 254"/>
                <a:gd name="T19" fmla="*/ 254 h 489"/>
                <a:gd name="T20" fmla="*/ 213 w 254"/>
                <a:gd name="T21" fmla="*/ 276 h 489"/>
                <a:gd name="T22" fmla="*/ 199 w 254"/>
                <a:gd name="T23" fmla="*/ 255 h 489"/>
                <a:gd name="T24" fmla="*/ 179 w 254"/>
                <a:gd name="T25" fmla="*/ 250 h 489"/>
                <a:gd name="T26" fmla="*/ 155 w 254"/>
                <a:gd name="T27" fmla="*/ 261 h 489"/>
                <a:gd name="T28" fmla="*/ 130 w 254"/>
                <a:gd name="T29" fmla="*/ 288 h 489"/>
                <a:gd name="T30" fmla="*/ 113 w 254"/>
                <a:gd name="T31" fmla="*/ 296 h 489"/>
                <a:gd name="T32" fmla="*/ 106 w 254"/>
                <a:gd name="T33" fmla="*/ 315 h 489"/>
                <a:gd name="T34" fmla="*/ 128 w 254"/>
                <a:gd name="T35" fmla="*/ 352 h 489"/>
                <a:gd name="T36" fmla="*/ 134 w 254"/>
                <a:gd name="T37" fmla="*/ 368 h 489"/>
                <a:gd name="T38" fmla="*/ 132 w 254"/>
                <a:gd name="T39" fmla="*/ 401 h 489"/>
                <a:gd name="T40" fmla="*/ 109 w 254"/>
                <a:gd name="T41" fmla="*/ 402 h 489"/>
                <a:gd name="T42" fmla="*/ 100 w 254"/>
                <a:gd name="T43" fmla="*/ 405 h 489"/>
                <a:gd name="T44" fmla="*/ 82 w 254"/>
                <a:gd name="T45" fmla="*/ 396 h 489"/>
                <a:gd name="T46" fmla="*/ 79 w 254"/>
                <a:gd name="T47" fmla="*/ 407 h 489"/>
                <a:gd name="T48" fmla="*/ 93 w 254"/>
                <a:gd name="T49" fmla="*/ 438 h 489"/>
                <a:gd name="T50" fmla="*/ 88 w 254"/>
                <a:gd name="T51" fmla="*/ 463 h 489"/>
                <a:gd name="T52" fmla="*/ 92 w 254"/>
                <a:gd name="T53" fmla="*/ 485 h 489"/>
                <a:gd name="T54" fmla="*/ 78 w 254"/>
                <a:gd name="T55" fmla="*/ 485 h 489"/>
                <a:gd name="T56" fmla="*/ 51 w 254"/>
                <a:gd name="T57" fmla="*/ 484 h 489"/>
                <a:gd name="T58" fmla="*/ 50 w 254"/>
                <a:gd name="T59" fmla="*/ 466 h 489"/>
                <a:gd name="T60" fmla="*/ 32 w 254"/>
                <a:gd name="T61" fmla="*/ 445 h 489"/>
                <a:gd name="T62" fmla="*/ 22 w 254"/>
                <a:gd name="T63" fmla="*/ 420 h 489"/>
                <a:gd name="T64" fmla="*/ 20 w 254"/>
                <a:gd name="T65" fmla="*/ 401 h 489"/>
                <a:gd name="T66" fmla="*/ 0 w 254"/>
                <a:gd name="T67" fmla="*/ 379 h 489"/>
                <a:gd name="T68" fmla="*/ 38 w 254"/>
                <a:gd name="T69" fmla="*/ 368 h 489"/>
                <a:gd name="T70" fmla="*/ 42 w 254"/>
                <a:gd name="T71" fmla="*/ 352 h 489"/>
                <a:gd name="T72" fmla="*/ 29 w 254"/>
                <a:gd name="T73" fmla="*/ 347 h 489"/>
                <a:gd name="T74" fmla="*/ 26 w 254"/>
                <a:gd name="T75" fmla="*/ 330 h 489"/>
                <a:gd name="T76" fmla="*/ 31 w 254"/>
                <a:gd name="T77" fmla="*/ 317 h 489"/>
                <a:gd name="T78" fmla="*/ 10 w 254"/>
                <a:gd name="T79" fmla="*/ 293 h 489"/>
                <a:gd name="T80" fmla="*/ 26 w 254"/>
                <a:gd name="T81" fmla="*/ 273 h 489"/>
                <a:gd name="T82" fmla="*/ 15 w 254"/>
                <a:gd name="T83" fmla="*/ 256 h 489"/>
                <a:gd name="T84" fmla="*/ 11 w 254"/>
                <a:gd name="T85" fmla="*/ 227 h 489"/>
                <a:gd name="T86" fmla="*/ 26 w 254"/>
                <a:gd name="T87" fmla="*/ 204 h 489"/>
                <a:gd name="T88" fmla="*/ 39 w 254"/>
                <a:gd name="T89" fmla="*/ 168 h 489"/>
                <a:gd name="T90" fmla="*/ 69 w 254"/>
                <a:gd name="T91" fmla="*/ 188 h 489"/>
                <a:gd name="T92" fmla="*/ 104 w 254"/>
                <a:gd name="T93" fmla="*/ 180 h 489"/>
                <a:gd name="T94" fmla="*/ 93 w 254"/>
                <a:gd name="T95" fmla="*/ 151 h 489"/>
                <a:gd name="T96" fmla="*/ 94 w 254"/>
                <a:gd name="T97" fmla="*/ 126 h 489"/>
                <a:gd name="T98" fmla="*/ 90 w 254"/>
                <a:gd name="T99" fmla="*/ 103 h 489"/>
                <a:gd name="T100" fmla="*/ 74 w 254"/>
                <a:gd name="T101" fmla="*/ 78 h 489"/>
                <a:gd name="T102" fmla="*/ 93 w 254"/>
                <a:gd name="T103" fmla="*/ 74 h 489"/>
                <a:gd name="T104" fmla="*/ 124 w 254"/>
                <a:gd name="T105" fmla="*/ 67 h 489"/>
                <a:gd name="T106" fmla="*/ 149 w 254"/>
                <a:gd name="T107" fmla="*/ 63 h 489"/>
                <a:gd name="T108" fmla="*/ 166 w 254"/>
                <a:gd name="T109" fmla="*/ 53 h 489"/>
                <a:gd name="T110" fmla="*/ 166 w 254"/>
                <a:gd name="T111" fmla="*/ 29 h 489"/>
                <a:gd name="T112" fmla="*/ 183 w 254"/>
                <a:gd name="T113" fmla="*/ 7 h 489"/>
                <a:gd name="T114" fmla="*/ 214 w 254"/>
                <a:gd name="T115" fmla="*/ 12 h 489"/>
                <a:gd name="T116" fmla="*/ 245 w 254"/>
                <a:gd name="T117"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4" h="489">
                  <a:moveTo>
                    <a:pt x="245" y="0"/>
                  </a:moveTo>
                  <a:lnTo>
                    <a:pt x="254" y="4"/>
                  </a:lnTo>
                  <a:lnTo>
                    <a:pt x="254" y="6"/>
                  </a:lnTo>
                  <a:lnTo>
                    <a:pt x="242" y="10"/>
                  </a:lnTo>
                  <a:lnTo>
                    <a:pt x="242" y="13"/>
                  </a:lnTo>
                  <a:lnTo>
                    <a:pt x="244" y="15"/>
                  </a:lnTo>
                  <a:lnTo>
                    <a:pt x="239" y="18"/>
                  </a:lnTo>
                  <a:lnTo>
                    <a:pt x="239" y="22"/>
                  </a:lnTo>
                  <a:lnTo>
                    <a:pt x="230" y="31"/>
                  </a:lnTo>
                  <a:lnTo>
                    <a:pt x="230" y="38"/>
                  </a:lnTo>
                  <a:lnTo>
                    <a:pt x="224" y="43"/>
                  </a:lnTo>
                  <a:lnTo>
                    <a:pt x="230" y="56"/>
                  </a:lnTo>
                  <a:lnTo>
                    <a:pt x="225" y="57"/>
                  </a:lnTo>
                  <a:lnTo>
                    <a:pt x="220" y="63"/>
                  </a:lnTo>
                  <a:lnTo>
                    <a:pt x="220" y="71"/>
                  </a:lnTo>
                  <a:lnTo>
                    <a:pt x="217" y="74"/>
                  </a:lnTo>
                  <a:lnTo>
                    <a:pt x="212" y="75"/>
                  </a:lnTo>
                  <a:lnTo>
                    <a:pt x="203" y="85"/>
                  </a:lnTo>
                  <a:lnTo>
                    <a:pt x="205" y="92"/>
                  </a:lnTo>
                  <a:lnTo>
                    <a:pt x="208" y="93"/>
                  </a:lnTo>
                  <a:lnTo>
                    <a:pt x="210" y="100"/>
                  </a:lnTo>
                  <a:lnTo>
                    <a:pt x="214" y="104"/>
                  </a:lnTo>
                  <a:lnTo>
                    <a:pt x="209" y="112"/>
                  </a:lnTo>
                  <a:lnTo>
                    <a:pt x="213" y="119"/>
                  </a:lnTo>
                  <a:lnTo>
                    <a:pt x="212" y="123"/>
                  </a:lnTo>
                  <a:lnTo>
                    <a:pt x="215" y="134"/>
                  </a:lnTo>
                  <a:lnTo>
                    <a:pt x="213" y="136"/>
                  </a:lnTo>
                  <a:lnTo>
                    <a:pt x="217" y="150"/>
                  </a:lnTo>
                  <a:lnTo>
                    <a:pt x="212" y="157"/>
                  </a:lnTo>
                  <a:lnTo>
                    <a:pt x="211" y="166"/>
                  </a:lnTo>
                  <a:lnTo>
                    <a:pt x="217" y="181"/>
                  </a:lnTo>
                  <a:lnTo>
                    <a:pt x="224" y="185"/>
                  </a:lnTo>
                  <a:lnTo>
                    <a:pt x="227" y="196"/>
                  </a:lnTo>
                  <a:lnTo>
                    <a:pt x="227" y="196"/>
                  </a:lnTo>
                  <a:lnTo>
                    <a:pt x="222" y="199"/>
                  </a:lnTo>
                  <a:lnTo>
                    <a:pt x="224" y="219"/>
                  </a:lnTo>
                  <a:lnTo>
                    <a:pt x="218" y="224"/>
                  </a:lnTo>
                  <a:lnTo>
                    <a:pt x="222" y="238"/>
                  </a:lnTo>
                  <a:lnTo>
                    <a:pt x="215" y="249"/>
                  </a:lnTo>
                  <a:lnTo>
                    <a:pt x="218" y="254"/>
                  </a:lnTo>
                  <a:lnTo>
                    <a:pt x="215" y="257"/>
                  </a:lnTo>
                  <a:lnTo>
                    <a:pt x="215" y="261"/>
                  </a:lnTo>
                  <a:lnTo>
                    <a:pt x="220" y="263"/>
                  </a:lnTo>
                  <a:lnTo>
                    <a:pt x="213" y="276"/>
                  </a:lnTo>
                  <a:lnTo>
                    <a:pt x="213" y="276"/>
                  </a:lnTo>
                  <a:lnTo>
                    <a:pt x="197" y="265"/>
                  </a:lnTo>
                  <a:lnTo>
                    <a:pt x="200" y="261"/>
                  </a:lnTo>
                  <a:lnTo>
                    <a:pt x="199" y="255"/>
                  </a:lnTo>
                  <a:lnTo>
                    <a:pt x="192" y="250"/>
                  </a:lnTo>
                  <a:lnTo>
                    <a:pt x="192" y="246"/>
                  </a:lnTo>
                  <a:lnTo>
                    <a:pt x="186" y="245"/>
                  </a:lnTo>
                  <a:lnTo>
                    <a:pt x="179" y="250"/>
                  </a:lnTo>
                  <a:lnTo>
                    <a:pt x="163" y="251"/>
                  </a:lnTo>
                  <a:lnTo>
                    <a:pt x="162" y="256"/>
                  </a:lnTo>
                  <a:lnTo>
                    <a:pt x="157" y="258"/>
                  </a:lnTo>
                  <a:lnTo>
                    <a:pt x="155" y="261"/>
                  </a:lnTo>
                  <a:lnTo>
                    <a:pt x="150" y="274"/>
                  </a:lnTo>
                  <a:lnTo>
                    <a:pt x="137" y="281"/>
                  </a:lnTo>
                  <a:lnTo>
                    <a:pt x="136" y="280"/>
                  </a:lnTo>
                  <a:lnTo>
                    <a:pt x="130" y="288"/>
                  </a:lnTo>
                  <a:lnTo>
                    <a:pt x="122" y="292"/>
                  </a:lnTo>
                  <a:lnTo>
                    <a:pt x="113" y="291"/>
                  </a:lnTo>
                  <a:lnTo>
                    <a:pt x="111" y="295"/>
                  </a:lnTo>
                  <a:lnTo>
                    <a:pt x="113" y="296"/>
                  </a:lnTo>
                  <a:lnTo>
                    <a:pt x="109" y="304"/>
                  </a:lnTo>
                  <a:lnTo>
                    <a:pt x="112" y="309"/>
                  </a:lnTo>
                  <a:lnTo>
                    <a:pt x="107" y="311"/>
                  </a:lnTo>
                  <a:lnTo>
                    <a:pt x="106" y="315"/>
                  </a:lnTo>
                  <a:lnTo>
                    <a:pt x="124" y="324"/>
                  </a:lnTo>
                  <a:lnTo>
                    <a:pt x="125" y="336"/>
                  </a:lnTo>
                  <a:lnTo>
                    <a:pt x="129" y="340"/>
                  </a:lnTo>
                  <a:lnTo>
                    <a:pt x="128" y="352"/>
                  </a:lnTo>
                  <a:lnTo>
                    <a:pt x="130" y="353"/>
                  </a:lnTo>
                  <a:lnTo>
                    <a:pt x="124" y="365"/>
                  </a:lnTo>
                  <a:lnTo>
                    <a:pt x="129" y="365"/>
                  </a:lnTo>
                  <a:lnTo>
                    <a:pt x="134" y="368"/>
                  </a:lnTo>
                  <a:lnTo>
                    <a:pt x="140" y="392"/>
                  </a:lnTo>
                  <a:lnTo>
                    <a:pt x="137" y="392"/>
                  </a:lnTo>
                  <a:lnTo>
                    <a:pt x="137" y="398"/>
                  </a:lnTo>
                  <a:lnTo>
                    <a:pt x="132" y="401"/>
                  </a:lnTo>
                  <a:lnTo>
                    <a:pt x="128" y="401"/>
                  </a:lnTo>
                  <a:lnTo>
                    <a:pt x="125" y="395"/>
                  </a:lnTo>
                  <a:lnTo>
                    <a:pt x="122" y="400"/>
                  </a:lnTo>
                  <a:lnTo>
                    <a:pt x="109" y="402"/>
                  </a:lnTo>
                  <a:lnTo>
                    <a:pt x="110" y="404"/>
                  </a:lnTo>
                  <a:lnTo>
                    <a:pt x="110" y="404"/>
                  </a:lnTo>
                  <a:lnTo>
                    <a:pt x="101" y="411"/>
                  </a:lnTo>
                  <a:lnTo>
                    <a:pt x="100" y="405"/>
                  </a:lnTo>
                  <a:lnTo>
                    <a:pt x="95" y="400"/>
                  </a:lnTo>
                  <a:lnTo>
                    <a:pt x="91" y="399"/>
                  </a:lnTo>
                  <a:lnTo>
                    <a:pt x="89" y="401"/>
                  </a:lnTo>
                  <a:lnTo>
                    <a:pt x="82" y="396"/>
                  </a:lnTo>
                  <a:lnTo>
                    <a:pt x="78" y="398"/>
                  </a:lnTo>
                  <a:lnTo>
                    <a:pt x="78" y="401"/>
                  </a:lnTo>
                  <a:lnTo>
                    <a:pt x="81" y="402"/>
                  </a:lnTo>
                  <a:lnTo>
                    <a:pt x="79" y="407"/>
                  </a:lnTo>
                  <a:lnTo>
                    <a:pt x="83" y="416"/>
                  </a:lnTo>
                  <a:lnTo>
                    <a:pt x="84" y="431"/>
                  </a:lnTo>
                  <a:lnTo>
                    <a:pt x="89" y="432"/>
                  </a:lnTo>
                  <a:lnTo>
                    <a:pt x="93" y="438"/>
                  </a:lnTo>
                  <a:lnTo>
                    <a:pt x="86" y="441"/>
                  </a:lnTo>
                  <a:lnTo>
                    <a:pt x="82" y="450"/>
                  </a:lnTo>
                  <a:lnTo>
                    <a:pt x="83" y="459"/>
                  </a:lnTo>
                  <a:lnTo>
                    <a:pt x="88" y="463"/>
                  </a:lnTo>
                  <a:lnTo>
                    <a:pt x="85" y="475"/>
                  </a:lnTo>
                  <a:lnTo>
                    <a:pt x="89" y="477"/>
                  </a:lnTo>
                  <a:lnTo>
                    <a:pt x="88" y="486"/>
                  </a:lnTo>
                  <a:lnTo>
                    <a:pt x="92" y="485"/>
                  </a:lnTo>
                  <a:lnTo>
                    <a:pt x="91" y="487"/>
                  </a:lnTo>
                  <a:lnTo>
                    <a:pt x="84" y="489"/>
                  </a:lnTo>
                  <a:lnTo>
                    <a:pt x="78" y="489"/>
                  </a:lnTo>
                  <a:lnTo>
                    <a:pt x="78" y="485"/>
                  </a:lnTo>
                  <a:lnTo>
                    <a:pt x="77" y="484"/>
                  </a:lnTo>
                  <a:lnTo>
                    <a:pt x="72" y="482"/>
                  </a:lnTo>
                  <a:lnTo>
                    <a:pt x="56" y="487"/>
                  </a:lnTo>
                  <a:lnTo>
                    <a:pt x="51" y="484"/>
                  </a:lnTo>
                  <a:lnTo>
                    <a:pt x="49" y="481"/>
                  </a:lnTo>
                  <a:lnTo>
                    <a:pt x="51" y="477"/>
                  </a:lnTo>
                  <a:lnTo>
                    <a:pt x="46" y="467"/>
                  </a:lnTo>
                  <a:lnTo>
                    <a:pt x="50" y="466"/>
                  </a:lnTo>
                  <a:lnTo>
                    <a:pt x="51" y="457"/>
                  </a:lnTo>
                  <a:lnTo>
                    <a:pt x="46" y="439"/>
                  </a:lnTo>
                  <a:lnTo>
                    <a:pt x="42" y="438"/>
                  </a:lnTo>
                  <a:lnTo>
                    <a:pt x="32" y="445"/>
                  </a:lnTo>
                  <a:lnTo>
                    <a:pt x="20" y="445"/>
                  </a:lnTo>
                  <a:lnTo>
                    <a:pt x="13" y="428"/>
                  </a:lnTo>
                  <a:lnTo>
                    <a:pt x="13" y="428"/>
                  </a:lnTo>
                  <a:lnTo>
                    <a:pt x="22" y="420"/>
                  </a:lnTo>
                  <a:lnTo>
                    <a:pt x="23" y="412"/>
                  </a:lnTo>
                  <a:lnTo>
                    <a:pt x="20" y="407"/>
                  </a:lnTo>
                  <a:lnTo>
                    <a:pt x="22" y="404"/>
                  </a:lnTo>
                  <a:lnTo>
                    <a:pt x="20" y="401"/>
                  </a:lnTo>
                  <a:lnTo>
                    <a:pt x="12" y="399"/>
                  </a:lnTo>
                  <a:lnTo>
                    <a:pt x="9" y="391"/>
                  </a:lnTo>
                  <a:lnTo>
                    <a:pt x="0" y="384"/>
                  </a:lnTo>
                  <a:lnTo>
                    <a:pt x="0" y="379"/>
                  </a:lnTo>
                  <a:lnTo>
                    <a:pt x="12" y="372"/>
                  </a:lnTo>
                  <a:lnTo>
                    <a:pt x="21" y="377"/>
                  </a:lnTo>
                  <a:lnTo>
                    <a:pt x="26" y="371"/>
                  </a:lnTo>
                  <a:lnTo>
                    <a:pt x="38" y="368"/>
                  </a:lnTo>
                  <a:lnTo>
                    <a:pt x="36" y="361"/>
                  </a:lnTo>
                  <a:lnTo>
                    <a:pt x="43" y="359"/>
                  </a:lnTo>
                  <a:lnTo>
                    <a:pt x="45" y="354"/>
                  </a:lnTo>
                  <a:lnTo>
                    <a:pt x="42" y="352"/>
                  </a:lnTo>
                  <a:lnTo>
                    <a:pt x="38" y="354"/>
                  </a:lnTo>
                  <a:lnTo>
                    <a:pt x="36" y="350"/>
                  </a:lnTo>
                  <a:lnTo>
                    <a:pt x="31" y="352"/>
                  </a:lnTo>
                  <a:lnTo>
                    <a:pt x="29" y="347"/>
                  </a:lnTo>
                  <a:lnTo>
                    <a:pt x="25" y="347"/>
                  </a:lnTo>
                  <a:lnTo>
                    <a:pt x="23" y="339"/>
                  </a:lnTo>
                  <a:lnTo>
                    <a:pt x="27" y="334"/>
                  </a:lnTo>
                  <a:lnTo>
                    <a:pt x="26" y="330"/>
                  </a:lnTo>
                  <a:lnTo>
                    <a:pt x="22" y="328"/>
                  </a:lnTo>
                  <a:lnTo>
                    <a:pt x="20" y="321"/>
                  </a:lnTo>
                  <a:lnTo>
                    <a:pt x="22" y="318"/>
                  </a:lnTo>
                  <a:lnTo>
                    <a:pt x="31" y="317"/>
                  </a:lnTo>
                  <a:lnTo>
                    <a:pt x="26" y="316"/>
                  </a:lnTo>
                  <a:lnTo>
                    <a:pt x="26" y="309"/>
                  </a:lnTo>
                  <a:lnTo>
                    <a:pt x="18" y="297"/>
                  </a:lnTo>
                  <a:lnTo>
                    <a:pt x="10" y="293"/>
                  </a:lnTo>
                  <a:lnTo>
                    <a:pt x="15" y="288"/>
                  </a:lnTo>
                  <a:lnTo>
                    <a:pt x="18" y="281"/>
                  </a:lnTo>
                  <a:lnTo>
                    <a:pt x="26" y="277"/>
                  </a:lnTo>
                  <a:lnTo>
                    <a:pt x="26" y="273"/>
                  </a:lnTo>
                  <a:lnTo>
                    <a:pt x="32" y="275"/>
                  </a:lnTo>
                  <a:lnTo>
                    <a:pt x="37" y="269"/>
                  </a:lnTo>
                  <a:lnTo>
                    <a:pt x="32" y="263"/>
                  </a:lnTo>
                  <a:lnTo>
                    <a:pt x="15" y="256"/>
                  </a:lnTo>
                  <a:lnTo>
                    <a:pt x="14" y="241"/>
                  </a:lnTo>
                  <a:lnTo>
                    <a:pt x="18" y="235"/>
                  </a:lnTo>
                  <a:lnTo>
                    <a:pt x="12" y="233"/>
                  </a:lnTo>
                  <a:lnTo>
                    <a:pt x="11" y="227"/>
                  </a:lnTo>
                  <a:lnTo>
                    <a:pt x="12" y="220"/>
                  </a:lnTo>
                  <a:lnTo>
                    <a:pt x="18" y="212"/>
                  </a:lnTo>
                  <a:lnTo>
                    <a:pt x="24" y="210"/>
                  </a:lnTo>
                  <a:lnTo>
                    <a:pt x="26" y="204"/>
                  </a:lnTo>
                  <a:lnTo>
                    <a:pt x="26" y="196"/>
                  </a:lnTo>
                  <a:lnTo>
                    <a:pt x="39" y="177"/>
                  </a:lnTo>
                  <a:lnTo>
                    <a:pt x="37" y="172"/>
                  </a:lnTo>
                  <a:lnTo>
                    <a:pt x="39" y="168"/>
                  </a:lnTo>
                  <a:lnTo>
                    <a:pt x="53" y="170"/>
                  </a:lnTo>
                  <a:lnTo>
                    <a:pt x="55" y="180"/>
                  </a:lnTo>
                  <a:lnTo>
                    <a:pt x="66" y="191"/>
                  </a:lnTo>
                  <a:lnTo>
                    <a:pt x="69" y="188"/>
                  </a:lnTo>
                  <a:lnTo>
                    <a:pt x="86" y="192"/>
                  </a:lnTo>
                  <a:lnTo>
                    <a:pt x="90" y="188"/>
                  </a:lnTo>
                  <a:lnTo>
                    <a:pt x="101" y="185"/>
                  </a:lnTo>
                  <a:lnTo>
                    <a:pt x="104" y="180"/>
                  </a:lnTo>
                  <a:lnTo>
                    <a:pt x="101" y="169"/>
                  </a:lnTo>
                  <a:lnTo>
                    <a:pt x="90" y="160"/>
                  </a:lnTo>
                  <a:lnTo>
                    <a:pt x="95" y="156"/>
                  </a:lnTo>
                  <a:lnTo>
                    <a:pt x="93" y="151"/>
                  </a:lnTo>
                  <a:lnTo>
                    <a:pt x="96" y="148"/>
                  </a:lnTo>
                  <a:lnTo>
                    <a:pt x="94" y="135"/>
                  </a:lnTo>
                  <a:lnTo>
                    <a:pt x="91" y="129"/>
                  </a:lnTo>
                  <a:lnTo>
                    <a:pt x="94" y="126"/>
                  </a:lnTo>
                  <a:lnTo>
                    <a:pt x="93" y="120"/>
                  </a:lnTo>
                  <a:lnTo>
                    <a:pt x="94" y="113"/>
                  </a:lnTo>
                  <a:lnTo>
                    <a:pt x="90" y="109"/>
                  </a:lnTo>
                  <a:lnTo>
                    <a:pt x="90" y="103"/>
                  </a:lnTo>
                  <a:lnTo>
                    <a:pt x="86" y="101"/>
                  </a:lnTo>
                  <a:lnTo>
                    <a:pt x="85" y="92"/>
                  </a:lnTo>
                  <a:lnTo>
                    <a:pt x="74" y="83"/>
                  </a:lnTo>
                  <a:lnTo>
                    <a:pt x="74" y="78"/>
                  </a:lnTo>
                  <a:lnTo>
                    <a:pt x="74" y="78"/>
                  </a:lnTo>
                  <a:lnTo>
                    <a:pt x="81" y="73"/>
                  </a:lnTo>
                  <a:lnTo>
                    <a:pt x="90" y="81"/>
                  </a:lnTo>
                  <a:lnTo>
                    <a:pt x="93" y="74"/>
                  </a:lnTo>
                  <a:lnTo>
                    <a:pt x="99" y="74"/>
                  </a:lnTo>
                  <a:lnTo>
                    <a:pt x="100" y="72"/>
                  </a:lnTo>
                  <a:lnTo>
                    <a:pt x="114" y="65"/>
                  </a:lnTo>
                  <a:lnTo>
                    <a:pt x="124" y="67"/>
                  </a:lnTo>
                  <a:lnTo>
                    <a:pt x="135" y="57"/>
                  </a:lnTo>
                  <a:lnTo>
                    <a:pt x="146" y="65"/>
                  </a:lnTo>
                  <a:lnTo>
                    <a:pt x="147" y="69"/>
                  </a:lnTo>
                  <a:lnTo>
                    <a:pt x="149" y="63"/>
                  </a:lnTo>
                  <a:lnTo>
                    <a:pt x="158" y="70"/>
                  </a:lnTo>
                  <a:lnTo>
                    <a:pt x="160" y="62"/>
                  </a:lnTo>
                  <a:lnTo>
                    <a:pt x="163" y="60"/>
                  </a:lnTo>
                  <a:lnTo>
                    <a:pt x="166" y="53"/>
                  </a:lnTo>
                  <a:lnTo>
                    <a:pt x="165" y="37"/>
                  </a:lnTo>
                  <a:lnTo>
                    <a:pt x="168" y="36"/>
                  </a:lnTo>
                  <a:lnTo>
                    <a:pt x="168" y="33"/>
                  </a:lnTo>
                  <a:lnTo>
                    <a:pt x="166" y="29"/>
                  </a:lnTo>
                  <a:lnTo>
                    <a:pt x="170" y="24"/>
                  </a:lnTo>
                  <a:lnTo>
                    <a:pt x="168" y="18"/>
                  </a:lnTo>
                  <a:lnTo>
                    <a:pt x="174" y="8"/>
                  </a:lnTo>
                  <a:lnTo>
                    <a:pt x="183" y="7"/>
                  </a:lnTo>
                  <a:lnTo>
                    <a:pt x="182" y="4"/>
                  </a:lnTo>
                  <a:lnTo>
                    <a:pt x="187" y="2"/>
                  </a:lnTo>
                  <a:lnTo>
                    <a:pt x="196" y="3"/>
                  </a:lnTo>
                  <a:lnTo>
                    <a:pt x="214" y="12"/>
                  </a:lnTo>
                  <a:lnTo>
                    <a:pt x="224" y="9"/>
                  </a:lnTo>
                  <a:lnTo>
                    <a:pt x="233" y="9"/>
                  </a:lnTo>
                  <a:lnTo>
                    <a:pt x="243" y="5"/>
                  </a:lnTo>
                  <a:lnTo>
                    <a:pt x="24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0" name="Freeform 44">
              <a:extLst>
                <a:ext uri="{FF2B5EF4-FFF2-40B4-BE49-F238E27FC236}">
                  <a16:creationId xmlns:a16="http://schemas.microsoft.com/office/drawing/2014/main" id="{EFF96A3F-779E-425E-AC98-3B8122BC5F29}"/>
                </a:ext>
              </a:extLst>
            </p:cNvPr>
            <p:cNvSpPr>
              <a:spLocks/>
            </p:cNvSpPr>
            <p:nvPr/>
          </p:nvSpPr>
          <p:spPr bwMode="auto">
            <a:xfrm>
              <a:off x="3773488" y="2565401"/>
              <a:ext cx="171450" cy="347663"/>
            </a:xfrm>
            <a:custGeom>
              <a:avLst/>
              <a:gdLst>
                <a:gd name="T0" fmla="*/ 3 w 108"/>
                <a:gd name="T1" fmla="*/ 157 h 219"/>
                <a:gd name="T2" fmla="*/ 19 w 108"/>
                <a:gd name="T3" fmla="*/ 150 h 219"/>
                <a:gd name="T4" fmla="*/ 26 w 108"/>
                <a:gd name="T5" fmla="*/ 156 h 219"/>
                <a:gd name="T6" fmla="*/ 31 w 108"/>
                <a:gd name="T7" fmla="*/ 147 h 219"/>
                <a:gd name="T8" fmla="*/ 28 w 108"/>
                <a:gd name="T9" fmla="*/ 123 h 219"/>
                <a:gd name="T10" fmla="*/ 18 w 108"/>
                <a:gd name="T11" fmla="*/ 120 h 219"/>
                <a:gd name="T12" fmla="*/ 22 w 108"/>
                <a:gd name="T13" fmla="*/ 107 h 219"/>
                <a:gd name="T14" fmla="*/ 19 w 108"/>
                <a:gd name="T15" fmla="*/ 91 h 219"/>
                <a:gd name="T16" fmla="*/ 0 w 108"/>
                <a:gd name="T17" fmla="*/ 70 h 219"/>
                <a:gd name="T18" fmla="*/ 6 w 108"/>
                <a:gd name="T19" fmla="*/ 64 h 219"/>
                <a:gd name="T20" fmla="*/ 7 w 108"/>
                <a:gd name="T21" fmla="*/ 51 h 219"/>
                <a:gd name="T22" fmla="*/ 7 w 108"/>
                <a:gd name="T23" fmla="*/ 46 h 219"/>
                <a:gd name="T24" fmla="*/ 24 w 108"/>
                <a:gd name="T25" fmla="*/ 43 h 219"/>
                <a:gd name="T26" fmla="*/ 31 w 108"/>
                <a:gd name="T27" fmla="*/ 36 h 219"/>
                <a:gd name="T28" fmla="*/ 49 w 108"/>
                <a:gd name="T29" fmla="*/ 16 h 219"/>
                <a:gd name="T30" fmla="*/ 56 w 108"/>
                <a:gd name="T31" fmla="*/ 11 h 219"/>
                <a:gd name="T32" fmla="*/ 73 w 108"/>
                <a:gd name="T33" fmla="*/ 5 h 219"/>
                <a:gd name="T34" fmla="*/ 86 w 108"/>
                <a:gd name="T35" fmla="*/ 1 h 219"/>
                <a:gd name="T36" fmla="*/ 93 w 108"/>
                <a:gd name="T37" fmla="*/ 10 h 219"/>
                <a:gd name="T38" fmla="*/ 91 w 108"/>
                <a:gd name="T39" fmla="*/ 20 h 219"/>
                <a:gd name="T40" fmla="*/ 107 w 108"/>
                <a:gd name="T41" fmla="*/ 31 h 219"/>
                <a:gd name="T42" fmla="*/ 104 w 108"/>
                <a:gd name="T43" fmla="*/ 38 h 219"/>
                <a:gd name="T44" fmla="*/ 95 w 108"/>
                <a:gd name="T45" fmla="*/ 40 h 219"/>
                <a:gd name="T46" fmla="*/ 88 w 108"/>
                <a:gd name="T47" fmla="*/ 50 h 219"/>
                <a:gd name="T48" fmla="*/ 82 w 108"/>
                <a:gd name="T49" fmla="*/ 58 h 219"/>
                <a:gd name="T50" fmla="*/ 75 w 108"/>
                <a:gd name="T51" fmla="*/ 69 h 219"/>
                <a:gd name="T52" fmla="*/ 69 w 108"/>
                <a:gd name="T53" fmla="*/ 74 h 219"/>
                <a:gd name="T54" fmla="*/ 64 w 108"/>
                <a:gd name="T55" fmla="*/ 92 h 219"/>
                <a:gd name="T56" fmla="*/ 71 w 108"/>
                <a:gd name="T57" fmla="*/ 121 h 219"/>
                <a:gd name="T58" fmla="*/ 74 w 108"/>
                <a:gd name="T59" fmla="*/ 130 h 219"/>
                <a:gd name="T60" fmla="*/ 79 w 108"/>
                <a:gd name="T61" fmla="*/ 136 h 219"/>
                <a:gd name="T62" fmla="*/ 81 w 108"/>
                <a:gd name="T63" fmla="*/ 147 h 219"/>
                <a:gd name="T64" fmla="*/ 77 w 108"/>
                <a:gd name="T65" fmla="*/ 152 h 219"/>
                <a:gd name="T66" fmla="*/ 75 w 108"/>
                <a:gd name="T67" fmla="*/ 160 h 219"/>
                <a:gd name="T68" fmla="*/ 69 w 108"/>
                <a:gd name="T69" fmla="*/ 166 h 219"/>
                <a:gd name="T70" fmla="*/ 65 w 108"/>
                <a:gd name="T71" fmla="*/ 174 h 219"/>
                <a:gd name="T72" fmla="*/ 46 w 108"/>
                <a:gd name="T73" fmla="*/ 182 h 219"/>
                <a:gd name="T74" fmla="*/ 35 w 108"/>
                <a:gd name="T75" fmla="*/ 185 h 219"/>
                <a:gd name="T76" fmla="*/ 40 w 108"/>
                <a:gd name="T77" fmla="*/ 193 h 219"/>
                <a:gd name="T78" fmla="*/ 40 w 108"/>
                <a:gd name="T79" fmla="*/ 200 h 219"/>
                <a:gd name="T80" fmla="*/ 32 w 108"/>
                <a:gd name="T81" fmla="*/ 205 h 219"/>
                <a:gd name="T82" fmla="*/ 14 w 108"/>
                <a:gd name="T83" fmla="*/ 212 h 219"/>
                <a:gd name="T84" fmla="*/ 4 w 108"/>
                <a:gd name="T85" fmla="*/ 219 h 219"/>
                <a:gd name="T86" fmla="*/ 7 w 108"/>
                <a:gd name="T87" fmla="*/ 206 h 219"/>
                <a:gd name="T88" fmla="*/ 3 w 108"/>
                <a:gd name="T89" fmla="*/ 190 h 219"/>
                <a:gd name="T90" fmla="*/ 13 w 108"/>
                <a:gd name="T91" fmla="*/ 17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8" h="219">
                  <a:moveTo>
                    <a:pt x="4" y="159"/>
                  </a:moveTo>
                  <a:lnTo>
                    <a:pt x="3" y="157"/>
                  </a:lnTo>
                  <a:lnTo>
                    <a:pt x="16" y="155"/>
                  </a:lnTo>
                  <a:lnTo>
                    <a:pt x="19" y="150"/>
                  </a:lnTo>
                  <a:lnTo>
                    <a:pt x="22" y="156"/>
                  </a:lnTo>
                  <a:lnTo>
                    <a:pt x="26" y="156"/>
                  </a:lnTo>
                  <a:lnTo>
                    <a:pt x="31" y="153"/>
                  </a:lnTo>
                  <a:lnTo>
                    <a:pt x="31" y="147"/>
                  </a:lnTo>
                  <a:lnTo>
                    <a:pt x="34" y="147"/>
                  </a:lnTo>
                  <a:lnTo>
                    <a:pt x="28" y="123"/>
                  </a:lnTo>
                  <a:lnTo>
                    <a:pt x="23" y="120"/>
                  </a:lnTo>
                  <a:lnTo>
                    <a:pt x="18" y="120"/>
                  </a:lnTo>
                  <a:lnTo>
                    <a:pt x="24" y="108"/>
                  </a:lnTo>
                  <a:lnTo>
                    <a:pt x="22" y="107"/>
                  </a:lnTo>
                  <a:lnTo>
                    <a:pt x="23" y="95"/>
                  </a:lnTo>
                  <a:lnTo>
                    <a:pt x="19" y="91"/>
                  </a:lnTo>
                  <a:lnTo>
                    <a:pt x="18" y="79"/>
                  </a:lnTo>
                  <a:lnTo>
                    <a:pt x="0" y="70"/>
                  </a:lnTo>
                  <a:lnTo>
                    <a:pt x="1" y="66"/>
                  </a:lnTo>
                  <a:lnTo>
                    <a:pt x="6" y="64"/>
                  </a:lnTo>
                  <a:lnTo>
                    <a:pt x="3" y="59"/>
                  </a:lnTo>
                  <a:lnTo>
                    <a:pt x="7" y="51"/>
                  </a:lnTo>
                  <a:lnTo>
                    <a:pt x="5" y="50"/>
                  </a:lnTo>
                  <a:lnTo>
                    <a:pt x="7" y="46"/>
                  </a:lnTo>
                  <a:lnTo>
                    <a:pt x="16" y="47"/>
                  </a:lnTo>
                  <a:lnTo>
                    <a:pt x="24" y="43"/>
                  </a:lnTo>
                  <a:lnTo>
                    <a:pt x="30" y="35"/>
                  </a:lnTo>
                  <a:lnTo>
                    <a:pt x="31" y="36"/>
                  </a:lnTo>
                  <a:lnTo>
                    <a:pt x="44" y="29"/>
                  </a:lnTo>
                  <a:lnTo>
                    <a:pt x="49" y="16"/>
                  </a:lnTo>
                  <a:lnTo>
                    <a:pt x="51" y="13"/>
                  </a:lnTo>
                  <a:lnTo>
                    <a:pt x="56" y="11"/>
                  </a:lnTo>
                  <a:lnTo>
                    <a:pt x="57" y="6"/>
                  </a:lnTo>
                  <a:lnTo>
                    <a:pt x="73" y="5"/>
                  </a:lnTo>
                  <a:lnTo>
                    <a:pt x="80" y="0"/>
                  </a:lnTo>
                  <a:lnTo>
                    <a:pt x="86" y="1"/>
                  </a:lnTo>
                  <a:lnTo>
                    <a:pt x="86" y="5"/>
                  </a:lnTo>
                  <a:lnTo>
                    <a:pt x="93" y="10"/>
                  </a:lnTo>
                  <a:lnTo>
                    <a:pt x="94" y="16"/>
                  </a:lnTo>
                  <a:lnTo>
                    <a:pt x="91" y="20"/>
                  </a:lnTo>
                  <a:lnTo>
                    <a:pt x="107" y="31"/>
                  </a:lnTo>
                  <a:lnTo>
                    <a:pt x="107" y="31"/>
                  </a:lnTo>
                  <a:lnTo>
                    <a:pt x="108" y="36"/>
                  </a:lnTo>
                  <a:lnTo>
                    <a:pt x="104" y="38"/>
                  </a:lnTo>
                  <a:lnTo>
                    <a:pt x="97" y="37"/>
                  </a:lnTo>
                  <a:lnTo>
                    <a:pt x="95" y="40"/>
                  </a:lnTo>
                  <a:lnTo>
                    <a:pt x="94" y="45"/>
                  </a:lnTo>
                  <a:lnTo>
                    <a:pt x="88" y="50"/>
                  </a:lnTo>
                  <a:lnTo>
                    <a:pt x="86" y="55"/>
                  </a:lnTo>
                  <a:lnTo>
                    <a:pt x="82" y="58"/>
                  </a:lnTo>
                  <a:lnTo>
                    <a:pt x="80" y="68"/>
                  </a:lnTo>
                  <a:lnTo>
                    <a:pt x="75" y="69"/>
                  </a:lnTo>
                  <a:lnTo>
                    <a:pt x="74" y="76"/>
                  </a:lnTo>
                  <a:lnTo>
                    <a:pt x="69" y="74"/>
                  </a:lnTo>
                  <a:lnTo>
                    <a:pt x="58" y="79"/>
                  </a:lnTo>
                  <a:lnTo>
                    <a:pt x="64" y="92"/>
                  </a:lnTo>
                  <a:lnTo>
                    <a:pt x="66" y="111"/>
                  </a:lnTo>
                  <a:lnTo>
                    <a:pt x="71" y="121"/>
                  </a:lnTo>
                  <a:lnTo>
                    <a:pt x="70" y="128"/>
                  </a:lnTo>
                  <a:lnTo>
                    <a:pt x="74" y="130"/>
                  </a:lnTo>
                  <a:lnTo>
                    <a:pt x="72" y="136"/>
                  </a:lnTo>
                  <a:lnTo>
                    <a:pt x="79" y="136"/>
                  </a:lnTo>
                  <a:lnTo>
                    <a:pt x="85" y="146"/>
                  </a:lnTo>
                  <a:lnTo>
                    <a:pt x="81" y="147"/>
                  </a:lnTo>
                  <a:lnTo>
                    <a:pt x="83" y="153"/>
                  </a:lnTo>
                  <a:lnTo>
                    <a:pt x="77" y="152"/>
                  </a:lnTo>
                  <a:lnTo>
                    <a:pt x="72" y="153"/>
                  </a:lnTo>
                  <a:lnTo>
                    <a:pt x="75" y="160"/>
                  </a:lnTo>
                  <a:lnTo>
                    <a:pt x="72" y="165"/>
                  </a:lnTo>
                  <a:lnTo>
                    <a:pt x="69" y="166"/>
                  </a:lnTo>
                  <a:lnTo>
                    <a:pt x="69" y="172"/>
                  </a:lnTo>
                  <a:lnTo>
                    <a:pt x="65" y="174"/>
                  </a:lnTo>
                  <a:lnTo>
                    <a:pt x="63" y="187"/>
                  </a:lnTo>
                  <a:lnTo>
                    <a:pt x="46" y="182"/>
                  </a:lnTo>
                  <a:lnTo>
                    <a:pt x="39" y="181"/>
                  </a:lnTo>
                  <a:lnTo>
                    <a:pt x="35" y="185"/>
                  </a:lnTo>
                  <a:lnTo>
                    <a:pt x="36" y="191"/>
                  </a:lnTo>
                  <a:lnTo>
                    <a:pt x="40" y="193"/>
                  </a:lnTo>
                  <a:lnTo>
                    <a:pt x="40" y="200"/>
                  </a:lnTo>
                  <a:lnTo>
                    <a:pt x="40" y="200"/>
                  </a:lnTo>
                  <a:lnTo>
                    <a:pt x="35" y="208"/>
                  </a:lnTo>
                  <a:lnTo>
                    <a:pt x="32" y="205"/>
                  </a:lnTo>
                  <a:lnTo>
                    <a:pt x="27" y="204"/>
                  </a:lnTo>
                  <a:lnTo>
                    <a:pt x="14" y="212"/>
                  </a:lnTo>
                  <a:lnTo>
                    <a:pt x="8" y="213"/>
                  </a:lnTo>
                  <a:lnTo>
                    <a:pt x="4" y="219"/>
                  </a:lnTo>
                  <a:lnTo>
                    <a:pt x="3" y="213"/>
                  </a:lnTo>
                  <a:lnTo>
                    <a:pt x="7" y="206"/>
                  </a:lnTo>
                  <a:lnTo>
                    <a:pt x="6" y="197"/>
                  </a:lnTo>
                  <a:lnTo>
                    <a:pt x="3" y="190"/>
                  </a:lnTo>
                  <a:lnTo>
                    <a:pt x="3" y="178"/>
                  </a:lnTo>
                  <a:lnTo>
                    <a:pt x="13" y="174"/>
                  </a:lnTo>
                  <a:lnTo>
                    <a:pt x="4" y="15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1" name="Freeform 45">
              <a:extLst>
                <a:ext uri="{FF2B5EF4-FFF2-40B4-BE49-F238E27FC236}">
                  <a16:creationId xmlns:a16="http://schemas.microsoft.com/office/drawing/2014/main" id="{8B4D7BED-B348-4564-B150-D08A4872642E}"/>
                </a:ext>
              </a:extLst>
            </p:cNvPr>
            <p:cNvSpPr>
              <a:spLocks/>
            </p:cNvSpPr>
            <p:nvPr/>
          </p:nvSpPr>
          <p:spPr bwMode="auto">
            <a:xfrm>
              <a:off x="3829050" y="2374901"/>
              <a:ext cx="323850" cy="596900"/>
            </a:xfrm>
            <a:custGeom>
              <a:avLst/>
              <a:gdLst>
                <a:gd name="T0" fmla="*/ 101 w 204"/>
                <a:gd name="T1" fmla="*/ 58 h 376"/>
                <a:gd name="T2" fmla="*/ 108 w 204"/>
                <a:gd name="T3" fmla="*/ 43 h 376"/>
                <a:gd name="T4" fmla="*/ 112 w 204"/>
                <a:gd name="T5" fmla="*/ 0 h 376"/>
                <a:gd name="T6" fmla="*/ 134 w 204"/>
                <a:gd name="T7" fmla="*/ 5 h 376"/>
                <a:gd name="T8" fmla="*/ 135 w 204"/>
                <a:gd name="T9" fmla="*/ 29 h 376"/>
                <a:gd name="T10" fmla="*/ 147 w 204"/>
                <a:gd name="T11" fmla="*/ 60 h 376"/>
                <a:gd name="T12" fmla="*/ 157 w 204"/>
                <a:gd name="T13" fmla="*/ 71 h 376"/>
                <a:gd name="T14" fmla="*/ 186 w 204"/>
                <a:gd name="T15" fmla="*/ 89 h 376"/>
                <a:gd name="T16" fmla="*/ 194 w 204"/>
                <a:gd name="T17" fmla="*/ 103 h 376"/>
                <a:gd name="T18" fmla="*/ 202 w 204"/>
                <a:gd name="T19" fmla="*/ 104 h 376"/>
                <a:gd name="T20" fmla="*/ 201 w 204"/>
                <a:gd name="T21" fmla="*/ 127 h 376"/>
                <a:gd name="T22" fmla="*/ 201 w 204"/>
                <a:gd name="T23" fmla="*/ 146 h 376"/>
                <a:gd name="T24" fmla="*/ 192 w 204"/>
                <a:gd name="T25" fmla="*/ 153 h 376"/>
                <a:gd name="T26" fmla="*/ 185 w 204"/>
                <a:gd name="T27" fmla="*/ 167 h 376"/>
                <a:gd name="T28" fmla="*/ 177 w 204"/>
                <a:gd name="T29" fmla="*/ 174 h 376"/>
                <a:gd name="T30" fmla="*/ 159 w 204"/>
                <a:gd name="T31" fmla="*/ 198 h 376"/>
                <a:gd name="T32" fmla="*/ 145 w 204"/>
                <a:gd name="T33" fmla="*/ 221 h 376"/>
                <a:gd name="T34" fmla="*/ 130 w 204"/>
                <a:gd name="T35" fmla="*/ 235 h 376"/>
                <a:gd name="T36" fmla="*/ 117 w 204"/>
                <a:gd name="T37" fmla="*/ 240 h 376"/>
                <a:gd name="T38" fmla="*/ 89 w 204"/>
                <a:gd name="T39" fmla="*/ 267 h 376"/>
                <a:gd name="T40" fmla="*/ 94 w 204"/>
                <a:gd name="T41" fmla="*/ 291 h 376"/>
                <a:gd name="T42" fmla="*/ 98 w 204"/>
                <a:gd name="T43" fmla="*/ 296 h 376"/>
                <a:gd name="T44" fmla="*/ 92 w 204"/>
                <a:gd name="T45" fmla="*/ 308 h 376"/>
                <a:gd name="T46" fmla="*/ 91 w 204"/>
                <a:gd name="T47" fmla="*/ 316 h 376"/>
                <a:gd name="T48" fmla="*/ 86 w 204"/>
                <a:gd name="T49" fmla="*/ 331 h 376"/>
                <a:gd name="T50" fmla="*/ 90 w 204"/>
                <a:gd name="T51" fmla="*/ 345 h 376"/>
                <a:gd name="T52" fmla="*/ 94 w 204"/>
                <a:gd name="T53" fmla="*/ 358 h 376"/>
                <a:gd name="T54" fmla="*/ 92 w 204"/>
                <a:gd name="T55" fmla="*/ 372 h 376"/>
                <a:gd name="T56" fmla="*/ 76 w 204"/>
                <a:gd name="T57" fmla="*/ 365 h 376"/>
                <a:gd name="T58" fmla="*/ 65 w 204"/>
                <a:gd name="T59" fmla="*/ 354 h 376"/>
                <a:gd name="T60" fmla="*/ 48 w 204"/>
                <a:gd name="T61" fmla="*/ 354 h 376"/>
                <a:gd name="T62" fmla="*/ 38 w 204"/>
                <a:gd name="T63" fmla="*/ 349 h 376"/>
                <a:gd name="T64" fmla="*/ 25 w 204"/>
                <a:gd name="T65" fmla="*/ 342 h 376"/>
                <a:gd name="T66" fmla="*/ 9 w 204"/>
                <a:gd name="T67" fmla="*/ 331 h 376"/>
                <a:gd name="T68" fmla="*/ 5 w 204"/>
                <a:gd name="T69" fmla="*/ 320 h 376"/>
                <a:gd name="T70" fmla="*/ 0 w 204"/>
                <a:gd name="T71" fmla="*/ 305 h 376"/>
                <a:gd name="T72" fmla="*/ 28 w 204"/>
                <a:gd name="T73" fmla="*/ 307 h 376"/>
                <a:gd name="T74" fmla="*/ 34 w 204"/>
                <a:gd name="T75" fmla="*/ 286 h 376"/>
                <a:gd name="T76" fmla="*/ 37 w 204"/>
                <a:gd name="T77" fmla="*/ 273 h 376"/>
                <a:gd name="T78" fmla="*/ 46 w 204"/>
                <a:gd name="T79" fmla="*/ 267 h 376"/>
                <a:gd name="T80" fmla="*/ 37 w 204"/>
                <a:gd name="T81" fmla="*/ 256 h 376"/>
                <a:gd name="T82" fmla="*/ 36 w 204"/>
                <a:gd name="T83" fmla="*/ 241 h 376"/>
                <a:gd name="T84" fmla="*/ 23 w 204"/>
                <a:gd name="T85" fmla="*/ 199 h 376"/>
                <a:gd name="T86" fmla="*/ 40 w 204"/>
                <a:gd name="T87" fmla="*/ 189 h 376"/>
                <a:gd name="T88" fmla="*/ 51 w 204"/>
                <a:gd name="T89" fmla="*/ 175 h 376"/>
                <a:gd name="T90" fmla="*/ 60 w 204"/>
                <a:gd name="T91" fmla="*/ 160 h 376"/>
                <a:gd name="T92" fmla="*/ 73 w 204"/>
                <a:gd name="T93" fmla="*/ 156 h 376"/>
                <a:gd name="T94" fmla="*/ 79 w 204"/>
                <a:gd name="T95" fmla="*/ 138 h 376"/>
                <a:gd name="T96" fmla="*/ 77 w 204"/>
                <a:gd name="T97" fmla="*/ 129 h 376"/>
                <a:gd name="T98" fmla="*/ 77 w 204"/>
                <a:gd name="T99" fmla="*/ 99 h 376"/>
                <a:gd name="T100" fmla="*/ 86 w 204"/>
                <a:gd name="T101" fmla="*/ 7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376">
                  <a:moveTo>
                    <a:pt x="86" y="71"/>
                  </a:moveTo>
                  <a:lnTo>
                    <a:pt x="91" y="70"/>
                  </a:lnTo>
                  <a:lnTo>
                    <a:pt x="101" y="58"/>
                  </a:lnTo>
                  <a:lnTo>
                    <a:pt x="107" y="58"/>
                  </a:lnTo>
                  <a:lnTo>
                    <a:pt x="111" y="48"/>
                  </a:lnTo>
                  <a:lnTo>
                    <a:pt x="108" y="43"/>
                  </a:lnTo>
                  <a:lnTo>
                    <a:pt x="110" y="27"/>
                  </a:lnTo>
                  <a:lnTo>
                    <a:pt x="115" y="17"/>
                  </a:lnTo>
                  <a:lnTo>
                    <a:pt x="112" y="0"/>
                  </a:lnTo>
                  <a:lnTo>
                    <a:pt x="123" y="5"/>
                  </a:lnTo>
                  <a:lnTo>
                    <a:pt x="131" y="3"/>
                  </a:lnTo>
                  <a:lnTo>
                    <a:pt x="134" y="5"/>
                  </a:lnTo>
                  <a:lnTo>
                    <a:pt x="134" y="5"/>
                  </a:lnTo>
                  <a:lnTo>
                    <a:pt x="136" y="12"/>
                  </a:lnTo>
                  <a:lnTo>
                    <a:pt x="135" y="29"/>
                  </a:lnTo>
                  <a:lnTo>
                    <a:pt x="139" y="42"/>
                  </a:lnTo>
                  <a:lnTo>
                    <a:pt x="144" y="48"/>
                  </a:lnTo>
                  <a:lnTo>
                    <a:pt x="147" y="60"/>
                  </a:lnTo>
                  <a:lnTo>
                    <a:pt x="150" y="62"/>
                  </a:lnTo>
                  <a:lnTo>
                    <a:pt x="154" y="60"/>
                  </a:lnTo>
                  <a:lnTo>
                    <a:pt x="157" y="71"/>
                  </a:lnTo>
                  <a:lnTo>
                    <a:pt x="169" y="73"/>
                  </a:lnTo>
                  <a:lnTo>
                    <a:pt x="179" y="85"/>
                  </a:lnTo>
                  <a:lnTo>
                    <a:pt x="186" y="89"/>
                  </a:lnTo>
                  <a:lnTo>
                    <a:pt x="189" y="88"/>
                  </a:lnTo>
                  <a:lnTo>
                    <a:pt x="194" y="94"/>
                  </a:lnTo>
                  <a:lnTo>
                    <a:pt x="194" y="103"/>
                  </a:lnTo>
                  <a:lnTo>
                    <a:pt x="197" y="101"/>
                  </a:lnTo>
                  <a:lnTo>
                    <a:pt x="202" y="104"/>
                  </a:lnTo>
                  <a:lnTo>
                    <a:pt x="202" y="104"/>
                  </a:lnTo>
                  <a:lnTo>
                    <a:pt x="204" y="108"/>
                  </a:lnTo>
                  <a:lnTo>
                    <a:pt x="199" y="118"/>
                  </a:lnTo>
                  <a:lnTo>
                    <a:pt x="201" y="127"/>
                  </a:lnTo>
                  <a:lnTo>
                    <a:pt x="199" y="134"/>
                  </a:lnTo>
                  <a:lnTo>
                    <a:pt x="203" y="139"/>
                  </a:lnTo>
                  <a:lnTo>
                    <a:pt x="201" y="146"/>
                  </a:lnTo>
                  <a:lnTo>
                    <a:pt x="198" y="144"/>
                  </a:lnTo>
                  <a:lnTo>
                    <a:pt x="192" y="146"/>
                  </a:lnTo>
                  <a:lnTo>
                    <a:pt x="192" y="153"/>
                  </a:lnTo>
                  <a:lnTo>
                    <a:pt x="186" y="165"/>
                  </a:lnTo>
                  <a:lnTo>
                    <a:pt x="184" y="166"/>
                  </a:lnTo>
                  <a:lnTo>
                    <a:pt x="185" y="167"/>
                  </a:lnTo>
                  <a:lnTo>
                    <a:pt x="184" y="172"/>
                  </a:lnTo>
                  <a:lnTo>
                    <a:pt x="181" y="175"/>
                  </a:lnTo>
                  <a:lnTo>
                    <a:pt x="177" y="174"/>
                  </a:lnTo>
                  <a:lnTo>
                    <a:pt x="169" y="194"/>
                  </a:lnTo>
                  <a:lnTo>
                    <a:pt x="161" y="193"/>
                  </a:lnTo>
                  <a:lnTo>
                    <a:pt x="159" y="198"/>
                  </a:lnTo>
                  <a:lnTo>
                    <a:pt x="151" y="205"/>
                  </a:lnTo>
                  <a:lnTo>
                    <a:pt x="144" y="218"/>
                  </a:lnTo>
                  <a:lnTo>
                    <a:pt x="145" y="221"/>
                  </a:lnTo>
                  <a:lnTo>
                    <a:pt x="138" y="230"/>
                  </a:lnTo>
                  <a:lnTo>
                    <a:pt x="133" y="231"/>
                  </a:lnTo>
                  <a:lnTo>
                    <a:pt x="130" y="235"/>
                  </a:lnTo>
                  <a:lnTo>
                    <a:pt x="124" y="231"/>
                  </a:lnTo>
                  <a:lnTo>
                    <a:pt x="116" y="236"/>
                  </a:lnTo>
                  <a:lnTo>
                    <a:pt x="117" y="240"/>
                  </a:lnTo>
                  <a:lnTo>
                    <a:pt x="99" y="255"/>
                  </a:lnTo>
                  <a:lnTo>
                    <a:pt x="98" y="259"/>
                  </a:lnTo>
                  <a:lnTo>
                    <a:pt x="89" y="267"/>
                  </a:lnTo>
                  <a:lnTo>
                    <a:pt x="80" y="280"/>
                  </a:lnTo>
                  <a:lnTo>
                    <a:pt x="88" y="291"/>
                  </a:lnTo>
                  <a:lnTo>
                    <a:pt x="94" y="291"/>
                  </a:lnTo>
                  <a:lnTo>
                    <a:pt x="97" y="286"/>
                  </a:lnTo>
                  <a:lnTo>
                    <a:pt x="97" y="286"/>
                  </a:lnTo>
                  <a:lnTo>
                    <a:pt x="98" y="296"/>
                  </a:lnTo>
                  <a:lnTo>
                    <a:pt x="93" y="302"/>
                  </a:lnTo>
                  <a:lnTo>
                    <a:pt x="94" y="310"/>
                  </a:lnTo>
                  <a:lnTo>
                    <a:pt x="92" y="308"/>
                  </a:lnTo>
                  <a:lnTo>
                    <a:pt x="89" y="310"/>
                  </a:lnTo>
                  <a:lnTo>
                    <a:pt x="88" y="314"/>
                  </a:lnTo>
                  <a:lnTo>
                    <a:pt x="91" y="316"/>
                  </a:lnTo>
                  <a:lnTo>
                    <a:pt x="92" y="322"/>
                  </a:lnTo>
                  <a:lnTo>
                    <a:pt x="89" y="323"/>
                  </a:lnTo>
                  <a:lnTo>
                    <a:pt x="86" y="331"/>
                  </a:lnTo>
                  <a:lnTo>
                    <a:pt x="89" y="336"/>
                  </a:lnTo>
                  <a:lnTo>
                    <a:pt x="92" y="338"/>
                  </a:lnTo>
                  <a:lnTo>
                    <a:pt x="90" y="345"/>
                  </a:lnTo>
                  <a:lnTo>
                    <a:pt x="97" y="350"/>
                  </a:lnTo>
                  <a:lnTo>
                    <a:pt x="98" y="355"/>
                  </a:lnTo>
                  <a:lnTo>
                    <a:pt x="94" y="358"/>
                  </a:lnTo>
                  <a:lnTo>
                    <a:pt x="95" y="368"/>
                  </a:lnTo>
                  <a:lnTo>
                    <a:pt x="92" y="368"/>
                  </a:lnTo>
                  <a:lnTo>
                    <a:pt x="92" y="372"/>
                  </a:lnTo>
                  <a:lnTo>
                    <a:pt x="84" y="376"/>
                  </a:lnTo>
                  <a:lnTo>
                    <a:pt x="81" y="375"/>
                  </a:lnTo>
                  <a:lnTo>
                    <a:pt x="76" y="365"/>
                  </a:lnTo>
                  <a:lnTo>
                    <a:pt x="72" y="365"/>
                  </a:lnTo>
                  <a:lnTo>
                    <a:pt x="72" y="365"/>
                  </a:lnTo>
                  <a:lnTo>
                    <a:pt x="65" y="354"/>
                  </a:lnTo>
                  <a:lnTo>
                    <a:pt x="64" y="344"/>
                  </a:lnTo>
                  <a:lnTo>
                    <a:pt x="57" y="343"/>
                  </a:lnTo>
                  <a:lnTo>
                    <a:pt x="48" y="354"/>
                  </a:lnTo>
                  <a:lnTo>
                    <a:pt x="45" y="354"/>
                  </a:lnTo>
                  <a:lnTo>
                    <a:pt x="43" y="350"/>
                  </a:lnTo>
                  <a:lnTo>
                    <a:pt x="38" y="349"/>
                  </a:lnTo>
                  <a:lnTo>
                    <a:pt x="38" y="351"/>
                  </a:lnTo>
                  <a:lnTo>
                    <a:pt x="28" y="346"/>
                  </a:lnTo>
                  <a:lnTo>
                    <a:pt x="25" y="342"/>
                  </a:lnTo>
                  <a:lnTo>
                    <a:pt x="22" y="341"/>
                  </a:lnTo>
                  <a:lnTo>
                    <a:pt x="17" y="332"/>
                  </a:lnTo>
                  <a:lnTo>
                    <a:pt x="9" y="331"/>
                  </a:lnTo>
                  <a:lnTo>
                    <a:pt x="8" y="323"/>
                  </a:lnTo>
                  <a:lnTo>
                    <a:pt x="5" y="320"/>
                  </a:lnTo>
                  <a:lnTo>
                    <a:pt x="5" y="320"/>
                  </a:lnTo>
                  <a:lnTo>
                    <a:pt x="5" y="313"/>
                  </a:lnTo>
                  <a:lnTo>
                    <a:pt x="1" y="311"/>
                  </a:lnTo>
                  <a:lnTo>
                    <a:pt x="0" y="305"/>
                  </a:lnTo>
                  <a:lnTo>
                    <a:pt x="4" y="301"/>
                  </a:lnTo>
                  <a:lnTo>
                    <a:pt x="11" y="302"/>
                  </a:lnTo>
                  <a:lnTo>
                    <a:pt x="28" y="307"/>
                  </a:lnTo>
                  <a:lnTo>
                    <a:pt x="30" y="294"/>
                  </a:lnTo>
                  <a:lnTo>
                    <a:pt x="34" y="292"/>
                  </a:lnTo>
                  <a:lnTo>
                    <a:pt x="34" y="286"/>
                  </a:lnTo>
                  <a:lnTo>
                    <a:pt x="37" y="285"/>
                  </a:lnTo>
                  <a:lnTo>
                    <a:pt x="40" y="280"/>
                  </a:lnTo>
                  <a:lnTo>
                    <a:pt x="37" y="273"/>
                  </a:lnTo>
                  <a:lnTo>
                    <a:pt x="42" y="272"/>
                  </a:lnTo>
                  <a:lnTo>
                    <a:pt x="48" y="273"/>
                  </a:lnTo>
                  <a:lnTo>
                    <a:pt x="46" y="267"/>
                  </a:lnTo>
                  <a:lnTo>
                    <a:pt x="50" y="266"/>
                  </a:lnTo>
                  <a:lnTo>
                    <a:pt x="44" y="256"/>
                  </a:lnTo>
                  <a:lnTo>
                    <a:pt x="37" y="256"/>
                  </a:lnTo>
                  <a:lnTo>
                    <a:pt x="39" y="250"/>
                  </a:lnTo>
                  <a:lnTo>
                    <a:pt x="35" y="248"/>
                  </a:lnTo>
                  <a:lnTo>
                    <a:pt x="36" y="241"/>
                  </a:lnTo>
                  <a:lnTo>
                    <a:pt x="31" y="231"/>
                  </a:lnTo>
                  <a:lnTo>
                    <a:pt x="29" y="212"/>
                  </a:lnTo>
                  <a:lnTo>
                    <a:pt x="23" y="199"/>
                  </a:lnTo>
                  <a:lnTo>
                    <a:pt x="34" y="194"/>
                  </a:lnTo>
                  <a:lnTo>
                    <a:pt x="39" y="196"/>
                  </a:lnTo>
                  <a:lnTo>
                    <a:pt x="40" y="189"/>
                  </a:lnTo>
                  <a:lnTo>
                    <a:pt x="45" y="188"/>
                  </a:lnTo>
                  <a:lnTo>
                    <a:pt x="47" y="178"/>
                  </a:lnTo>
                  <a:lnTo>
                    <a:pt x="51" y="175"/>
                  </a:lnTo>
                  <a:lnTo>
                    <a:pt x="53" y="170"/>
                  </a:lnTo>
                  <a:lnTo>
                    <a:pt x="59" y="165"/>
                  </a:lnTo>
                  <a:lnTo>
                    <a:pt x="60" y="160"/>
                  </a:lnTo>
                  <a:lnTo>
                    <a:pt x="62" y="157"/>
                  </a:lnTo>
                  <a:lnTo>
                    <a:pt x="69" y="158"/>
                  </a:lnTo>
                  <a:lnTo>
                    <a:pt x="73" y="156"/>
                  </a:lnTo>
                  <a:lnTo>
                    <a:pt x="72" y="151"/>
                  </a:lnTo>
                  <a:lnTo>
                    <a:pt x="72" y="151"/>
                  </a:lnTo>
                  <a:lnTo>
                    <a:pt x="79" y="138"/>
                  </a:lnTo>
                  <a:lnTo>
                    <a:pt x="74" y="136"/>
                  </a:lnTo>
                  <a:lnTo>
                    <a:pt x="74" y="132"/>
                  </a:lnTo>
                  <a:lnTo>
                    <a:pt x="77" y="129"/>
                  </a:lnTo>
                  <a:lnTo>
                    <a:pt x="74" y="124"/>
                  </a:lnTo>
                  <a:lnTo>
                    <a:pt x="81" y="113"/>
                  </a:lnTo>
                  <a:lnTo>
                    <a:pt x="77" y="99"/>
                  </a:lnTo>
                  <a:lnTo>
                    <a:pt x="83" y="94"/>
                  </a:lnTo>
                  <a:lnTo>
                    <a:pt x="81" y="74"/>
                  </a:lnTo>
                  <a:lnTo>
                    <a:pt x="86" y="7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2" name="Freeform 46">
              <a:extLst>
                <a:ext uri="{FF2B5EF4-FFF2-40B4-BE49-F238E27FC236}">
                  <a16:creationId xmlns:a16="http://schemas.microsoft.com/office/drawing/2014/main" id="{21333EC6-2032-46FA-B01E-A933AFF78101}"/>
                </a:ext>
              </a:extLst>
            </p:cNvPr>
            <p:cNvSpPr>
              <a:spLocks/>
            </p:cNvSpPr>
            <p:nvPr/>
          </p:nvSpPr>
          <p:spPr bwMode="auto">
            <a:xfrm>
              <a:off x="4094163" y="2655888"/>
              <a:ext cx="334963" cy="327025"/>
            </a:xfrm>
            <a:custGeom>
              <a:avLst/>
              <a:gdLst>
                <a:gd name="T0" fmla="*/ 210 w 211"/>
                <a:gd name="T1" fmla="*/ 7 h 206"/>
                <a:gd name="T2" fmla="*/ 206 w 211"/>
                <a:gd name="T3" fmla="*/ 18 h 206"/>
                <a:gd name="T4" fmla="*/ 207 w 211"/>
                <a:gd name="T5" fmla="*/ 28 h 206"/>
                <a:gd name="T6" fmla="*/ 206 w 211"/>
                <a:gd name="T7" fmla="*/ 44 h 206"/>
                <a:gd name="T8" fmla="*/ 200 w 211"/>
                <a:gd name="T9" fmla="*/ 64 h 206"/>
                <a:gd name="T10" fmla="*/ 183 w 211"/>
                <a:gd name="T11" fmla="*/ 83 h 206"/>
                <a:gd name="T12" fmla="*/ 180 w 211"/>
                <a:gd name="T13" fmla="*/ 95 h 206"/>
                <a:gd name="T14" fmla="*/ 181 w 211"/>
                <a:gd name="T15" fmla="*/ 101 h 206"/>
                <a:gd name="T16" fmla="*/ 178 w 211"/>
                <a:gd name="T17" fmla="*/ 108 h 206"/>
                <a:gd name="T18" fmla="*/ 173 w 211"/>
                <a:gd name="T19" fmla="*/ 115 h 206"/>
                <a:gd name="T20" fmla="*/ 154 w 211"/>
                <a:gd name="T21" fmla="*/ 123 h 206"/>
                <a:gd name="T22" fmla="*/ 137 w 211"/>
                <a:gd name="T23" fmla="*/ 143 h 206"/>
                <a:gd name="T24" fmla="*/ 122 w 211"/>
                <a:gd name="T25" fmla="*/ 154 h 206"/>
                <a:gd name="T26" fmla="*/ 114 w 211"/>
                <a:gd name="T27" fmla="*/ 163 h 206"/>
                <a:gd name="T28" fmla="*/ 100 w 211"/>
                <a:gd name="T29" fmla="*/ 166 h 206"/>
                <a:gd name="T30" fmla="*/ 95 w 211"/>
                <a:gd name="T31" fmla="*/ 164 h 206"/>
                <a:gd name="T32" fmla="*/ 76 w 211"/>
                <a:gd name="T33" fmla="*/ 169 h 206"/>
                <a:gd name="T34" fmla="*/ 69 w 211"/>
                <a:gd name="T35" fmla="*/ 172 h 206"/>
                <a:gd name="T36" fmla="*/ 62 w 211"/>
                <a:gd name="T37" fmla="*/ 171 h 206"/>
                <a:gd name="T38" fmla="*/ 57 w 211"/>
                <a:gd name="T39" fmla="*/ 192 h 206"/>
                <a:gd name="T40" fmla="*/ 45 w 211"/>
                <a:gd name="T41" fmla="*/ 201 h 206"/>
                <a:gd name="T42" fmla="*/ 22 w 211"/>
                <a:gd name="T43" fmla="*/ 203 h 206"/>
                <a:gd name="T44" fmla="*/ 16 w 211"/>
                <a:gd name="T45" fmla="*/ 202 h 206"/>
                <a:gd name="T46" fmla="*/ 13 w 211"/>
                <a:gd name="T47" fmla="*/ 204 h 206"/>
                <a:gd name="T48" fmla="*/ 9 w 211"/>
                <a:gd name="T49" fmla="*/ 195 h 206"/>
                <a:gd name="T50" fmla="*/ 10 w 211"/>
                <a:gd name="T51" fmla="*/ 186 h 206"/>
                <a:gd name="T52" fmla="*/ 18 w 211"/>
                <a:gd name="T53" fmla="*/ 178 h 206"/>
                <a:gd name="T54" fmla="*/ 17 w 211"/>
                <a:gd name="T55" fmla="*/ 170 h 206"/>
                <a:gd name="T56" fmla="*/ 17 w 211"/>
                <a:gd name="T57" fmla="*/ 163 h 206"/>
                <a:gd name="T58" fmla="*/ 13 w 211"/>
                <a:gd name="T59" fmla="*/ 152 h 206"/>
                <a:gd name="T60" fmla="*/ 6 w 211"/>
                <a:gd name="T61" fmla="*/ 142 h 206"/>
                <a:gd name="T62" fmla="*/ 12 w 211"/>
                <a:gd name="T63" fmla="*/ 129 h 206"/>
                <a:gd name="T64" fmla="*/ 12 w 211"/>
                <a:gd name="T65" fmla="*/ 123 h 206"/>
                <a:gd name="T66" fmla="*/ 4 w 211"/>
                <a:gd name="T67" fmla="*/ 107 h 206"/>
                <a:gd name="T68" fmla="*/ 0 w 211"/>
                <a:gd name="T69" fmla="*/ 97 h 206"/>
                <a:gd name="T70" fmla="*/ 9 w 211"/>
                <a:gd name="T71" fmla="*/ 102 h 206"/>
                <a:gd name="T72" fmla="*/ 15 w 211"/>
                <a:gd name="T73" fmla="*/ 96 h 206"/>
                <a:gd name="T74" fmla="*/ 23 w 211"/>
                <a:gd name="T75" fmla="*/ 90 h 206"/>
                <a:gd name="T76" fmla="*/ 37 w 211"/>
                <a:gd name="T77" fmla="*/ 89 h 206"/>
                <a:gd name="T78" fmla="*/ 56 w 211"/>
                <a:gd name="T79" fmla="*/ 71 h 206"/>
                <a:gd name="T80" fmla="*/ 71 w 211"/>
                <a:gd name="T81" fmla="*/ 83 h 206"/>
                <a:gd name="T82" fmla="*/ 73 w 211"/>
                <a:gd name="T83" fmla="*/ 67 h 206"/>
                <a:gd name="T84" fmla="*/ 84 w 211"/>
                <a:gd name="T85" fmla="*/ 60 h 206"/>
                <a:gd name="T86" fmla="*/ 105 w 211"/>
                <a:gd name="T87" fmla="*/ 61 h 206"/>
                <a:gd name="T88" fmla="*/ 116 w 211"/>
                <a:gd name="T89" fmla="*/ 56 h 206"/>
                <a:gd name="T90" fmla="*/ 130 w 211"/>
                <a:gd name="T91" fmla="*/ 60 h 206"/>
                <a:gd name="T92" fmla="*/ 149 w 211"/>
                <a:gd name="T93" fmla="*/ 52 h 206"/>
                <a:gd name="T94" fmla="*/ 161 w 211"/>
                <a:gd name="T95" fmla="*/ 39 h 206"/>
                <a:gd name="T96" fmla="*/ 167 w 211"/>
                <a:gd name="T97" fmla="*/ 23 h 206"/>
                <a:gd name="T98" fmla="*/ 180 w 211"/>
                <a:gd name="T99" fmla="*/ 13 h 206"/>
                <a:gd name="T100" fmla="*/ 192 w 211"/>
                <a:gd name="T101" fmla="*/ 4 h 206"/>
                <a:gd name="T102" fmla="*/ 194 w 211"/>
                <a:gd name="T10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206">
                  <a:moveTo>
                    <a:pt x="196" y="0"/>
                  </a:moveTo>
                  <a:lnTo>
                    <a:pt x="210" y="7"/>
                  </a:lnTo>
                  <a:lnTo>
                    <a:pt x="204" y="14"/>
                  </a:lnTo>
                  <a:lnTo>
                    <a:pt x="206" y="18"/>
                  </a:lnTo>
                  <a:lnTo>
                    <a:pt x="204" y="20"/>
                  </a:lnTo>
                  <a:lnTo>
                    <a:pt x="207" y="28"/>
                  </a:lnTo>
                  <a:lnTo>
                    <a:pt x="211" y="29"/>
                  </a:lnTo>
                  <a:lnTo>
                    <a:pt x="206" y="44"/>
                  </a:lnTo>
                  <a:lnTo>
                    <a:pt x="210" y="54"/>
                  </a:lnTo>
                  <a:lnTo>
                    <a:pt x="200" y="64"/>
                  </a:lnTo>
                  <a:lnTo>
                    <a:pt x="199" y="72"/>
                  </a:lnTo>
                  <a:lnTo>
                    <a:pt x="183" y="83"/>
                  </a:lnTo>
                  <a:lnTo>
                    <a:pt x="185" y="92"/>
                  </a:lnTo>
                  <a:lnTo>
                    <a:pt x="180" y="95"/>
                  </a:lnTo>
                  <a:lnTo>
                    <a:pt x="179" y="97"/>
                  </a:lnTo>
                  <a:lnTo>
                    <a:pt x="181" y="101"/>
                  </a:lnTo>
                  <a:lnTo>
                    <a:pt x="176" y="105"/>
                  </a:lnTo>
                  <a:lnTo>
                    <a:pt x="178" y="108"/>
                  </a:lnTo>
                  <a:lnTo>
                    <a:pt x="178" y="108"/>
                  </a:lnTo>
                  <a:lnTo>
                    <a:pt x="173" y="115"/>
                  </a:lnTo>
                  <a:lnTo>
                    <a:pt x="159" y="113"/>
                  </a:lnTo>
                  <a:lnTo>
                    <a:pt x="154" y="123"/>
                  </a:lnTo>
                  <a:lnTo>
                    <a:pt x="148" y="126"/>
                  </a:lnTo>
                  <a:lnTo>
                    <a:pt x="137" y="143"/>
                  </a:lnTo>
                  <a:lnTo>
                    <a:pt x="121" y="151"/>
                  </a:lnTo>
                  <a:lnTo>
                    <a:pt x="122" y="154"/>
                  </a:lnTo>
                  <a:lnTo>
                    <a:pt x="117" y="156"/>
                  </a:lnTo>
                  <a:lnTo>
                    <a:pt x="114" y="163"/>
                  </a:lnTo>
                  <a:lnTo>
                    <a:pt x="103" y="164"/>
                  </a:lnTo>
                  <a:lnTo>
                    <a:pt x="100" y="166"/>
                  </a:lnTo>
                  <a:lnTo>
                    <a:pt x="98" y="162"/>
                  </a:lnTo>
                  <a:lnTo>
                    <a:pt x="95" y="164"/>
                  </a:lnTo>
                  <a:lnTo>
                    <a:pt x="86" y="163"/>
                  </a:lnTo>
                  <a:lnTo>
                    <a:pt x="76" y="169"/>
                  </a:lnTo>
                  <a:lnTo>
                    <a:pt x="70" y="169"/>
                  </a:lnTo>
                  <a:lnTo>
                    <a:pt x="69" y="172"/>
                  </a:lnTo>
                  <a:lnTo>
                    <a:pt x="66" y="170"/>
                  </a:lnTo>
                  <a:lnTo>
                    <a:pt x="62" y="171"/>
                  </a:lnTo>
                  <a:lnTo>
                    <a:pt x="55" y="176"/>
                  </a:lnTo>
                  <a:lnTo>
                    <a:pt x="57" y="192"/>
                  </a:lnTo>
                  <a:lnTo>
                    <a:pt x="47" y="201"/>
                  </a:lnTo>
                  <a:lnTo>
                    <a:pt x="45" y="201"/>
                  </a:lnTo>
                  <a:lnTo>
                    <a:pt x="42" y="198"/>
                  </a:lnTo>
                  <a:lnTo>
                    <a:pt x="22" y="203"/>
                  </a:lnTo>
                  <a:lnTo>
                    <a:pt x="21" y="206"/>
                  </a:lnTo>
                  <a:lnTo>
                    <a:pt x="16" y="202"/>
                  </a:lnTo>
                  <a:lnTo>
                    <a:pt x="13" y="204"/>
                  </a:lnTo>
                  <a:lnTo>
                    <a:pt x="13" y="204"/>
                  </a:lnTo>
                  <a:lnTo>
                    <a:pt x="13" y="197"/>
                  </a:lnTo>
                  <a:lnTo>
                    <a:pt x="9" y="195"/>
                  </a:lnTo>
                  <a:lnTo>
                    <a:pt x="9" y="193"/>
                  </a:lnTo>
                  <a:lnTo>
                    <a:pt x="10" y="186"/>
                  </a:lnTo>
                  <a:lnTo>
                    <a:pt x="15" y="184"/>
                  </a:lnTo>
                  <a:lnTo>
                    <a:pt x="18" y="178"/>
                  </a:lnTo>
                  <a:lnTo>
                    <a:pt x="16" y="175"/>
                  </a:lnTo>
                  <a:lnTo>
                    <a:pt x="17" y="170"/>
                  </a:lnTo>
                  <a:lnTo>
                    <a:pt x="14" y="166"/>
                  </a:lnTo>
                  <a:lnTo>
                    <a:pt x="17" y="163"/>
                  </a:lnTo>
                  <a:lnTo>
                    <a:pt x="16" y="157"/>
                  </a:lnTo>
                  <a:lnTo>
                    <a:pt x="13" y="152"/>
                  </a:lnTo>
                  <a:lnTo>
                    <a:pt x="5" y="146"/>
                  </a:lnTo>
                  <a:lnTo>
                    <a:pt x="6" y="142"/>
                  </a:lnTo>
                  <a:lnTo>
                    <a:pt x="4" y="135"/>
                  </a:lnTo>
                  <a:lnTo>
                    <a:pt x="12" y="129"/>
                  </a:lnTo>
                  <a:lnTo>
                    <a:pt x="10" y="127"/>
                  </a:lnTo>
                  <a:lnTo>
                    <a:pt x="12" y="123"/>
                  </a:lnTo>
                  <a:lnTo>
                    <a:pt x="10" y="114"/>
                  </a:lnTo>
                  <a:lnTo>
                    <a:pt x="4" y="107"/>
                  </a:lnTo>
                  <a:lnTo>
                    <a:pt x="4" y="101"/>
                  </a:lnTo>
                  <a:lnTo>
                    <a:pt x="0" y="97"/>
                  </a:lnTo>
                  <a:lnTo>
                    <a:pt x="0" y="97"/>
                  </a:lnTo>
                  <a:lnTo>
                    <a:pt x="9" y="102"/>
                  </a:lnTo>
                  <a:lnTo>
                    <a:pt x="10" y="99"/>
                  </a:lnTo>
                  <a:lnTo>
                    <a:pt x="15" y="96"/>
                  </a:lnTo>
                  <a:lnTo>
                    <a:pt x="14" y="92"/>
                  </a:lnTo>
                  <a:lnTo>
                    <a:pt x="23" y="90"/>
                  </a:lnTo>
                  <a:lnTo>
                    <a:pt x="25" y="93"/>
                  </a:lnTo>
                  <a:lnTo>
                    <a:pt x="37" y="89"/>
                  </a:lnTo>
                  <a:lnTo>
                    <a:pt x="51" y="78"/>
                  </a:lnTo>
                  <a:lnTo>
                    <a:pt x="56" y="71"/>
                  </a:lnTo>
                  <a:lnTo>
                    <a:pt x="62" y="71"/>
                  </a:lnTo>
                  <a:lnTo>
                    <a:pt x="71" y="83"/>
                  </a:lnTo>
                  <a:lnTo>
                    <a:pt x="75" y="77"/>
                  </a:lnTo>
                  <a:lnTo>
                    <a:pt x="73" y="67"/>
                  </a:lnTo>
                  <a:lnTo>
                    <a:pt x="80" y="60"/>
                  </a:lnTo>
                  <a:lnTo>
                    <a:pt x="84" y="60"/>
                  </a:lnTo>
                  <a:lnTo>
                    <a:pt x="84" y="60"/>
                  </a:lnTo>
                  <a:lnTo>
                    <a:pt x="105" y="61"/>
                  </a:lnTo>
                  <a:lnTo>
                    <a:pt x="106" y="59"/>
                  </a:lnTo>
                  <a:lnTo>
                    <a:pt x="116" y="56"/>
                  </a:lnTo>
                  <a:lnTo>
                    <a:pt x="126" y="58"/>
                  </a:lnTo>
                  <a:lnTo>
                    <a:pt x="130" y="60"/>
                  </a:lnTo>
                  <a:lnTo>
                    <a:pt x="142" y="60"/>
                  </a:lnTo>
                  <a:lnTo>
                    <a:pt x="149" y="52"/>
                  </a:lnTo>
                  <a:lnTo>
                    <a:pt x="155" y="51"/>
                  </a:lnTo>
                  <a:lnTo>
                    <a:pt x="161" y="39"/>
                  </a:lnTo>
                  <a:lnTo>
                    <a:pt x="166" y="38"/>
                  </a:lnTo>
                  <a:lnTo>
                    <a:pt x="167" y="23"/>
                  </a:lnTo>
                  <a:lnTo>
                    <a:pt x="177" y="12"/>
                  </a:lnTo>
                  <a:lnTo>
                    <a:pt x="180" y="13"/>
                  </a:lnTo>
                  <a:lnTo>
                    <a:pt x="190" y="4"/>
                  </a:lnTo>
                  <a:lnTo>
                    <a:pt x="192" y="4"/>
                  </a:lnTo>
                  <a:lnTo>
                    <a:pt x="194" y="0"/>
                  </a:lnTo>
                  <a:lnTo>
                    <a:pt x="194" y="0"/>
                  </a:lnTo>
                  <a:lnTo>
                    <a:pt x="19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3" name="Freeform 47">
              <a:extLst>
                <a:ext uri="{FF2B5EF4-FFF2-40B4-BE49-F238E27FC236}">
                  <a16:creationId xmlns:a16="http://schemas.microsoft.com/office/drawing/2014/main" id="{52BDBDC2-F1BB-465E-9621-F82C236039C7}"/>
                </a:ext>
              </a:extLst>
            </p:cNvPr>
            <p:cNvSpPr>
              <a:spLocks/>
            </p:cNvSpPr>
            <p:nvPr/>
          </p:nvSpPr>
          <p:spPr bwMode="auto">
            <a:xfrm>
              <a:off x="3956050" y="2533651"/>
              <a:ext cx="306388" cy="303213"/>
            </a:xfrm>
            <a:custGeom>
              <a:avLst/>
              <a:gdLst>
                <a:gd name="T0" fmla="*/ 129 w 193"/>
                <a:gd name="T1" fmla="*/ 0 h 191"/>
                <a:gd name="T2" fmla="*/ 135 w 193"/>
                <a:gd name="T3" fmla="*/ 3 h 191"/>
                <a:gd name="T4" fmla="*/ 159 w 193"/>
                <a:gd name="T5" fmla="*/ 5 h 191"/>
                <a:gd name="T6" fmla="*/ 158 w 193"/>
                <a:gd name="T7" fmla="*/ 8 h 191"/>
                <a:gd name="T8" fmla="*/ 162 w 193"/>
                <a:gd name="T9" fmla="*/ 14 h 191"/>
                <a:gd name="T10" fmla="*/ 161 w 193"/>
                <a:gd name="T11" fmla="*/ 25 h 191"/>
                <a:gd name="T12" fmla="*/ 168 w 193"/>
                <a:gd name="T13" fmla="*/ 34 h 191"/>
                <a:gd name="T14" fmla="*/ 164 w 193"/>
                <a:gd name="T15" fmla="*/ 45 h 191"/>
                <a:gd name="T16" fmla="*/ 168 w 193"/>
                <a:gd name="T17" fmla="*/ 58 h 191"/>
                <a:gd name="T18" fmla="*/ 174 w 193"/>
                <a:gd name="T19" fmla="*/ 56 h 191"/>
                <a:gd name="T20" fmla="*/ 181 w 193"/>
                <a:gd name="T21" fmla="*/ 57 h 191"/>
                <a:gd name="T22" fmla="*/ 192 w 193"/>
                <a:gd name="T23" fmla="*/ 58 h 191"/>
                <a:gd name="T24" fmla="*/ 191 w 193"/>
                <a:gd name="T25" fmla="*/ 75 h 191"/>
                <a:gd name="T26" fmla="*/ 186 w 193"/>
                <a:gd name="T27" fmla="*/ 80 h 191"/>
                <a:gd name="T28" fmla="*/ 184 w 193"/>
                <a:gd name="T29" fmla="*/ 84 h 191"/>
                <a:gd name="T30" fmla="*/ 184 w 193"/>
                <a:gd name="T31" fmla="*/ 94 h 191"/>
                <a:gd name="T32" fmla="*/ 176 w 193"/>
                <a:gd name="T33" fmla="*/ 115 h 191"/>
                <a:gd name="T34" fmla="*/ 168 w 193"/>
                <a:gd name="T35" fmla="*/ 119 h 191"/>
                <a:gd name="T36" fmla="*/ 171 w 193"/>
                <a:gd name="T37" fmla="*/ 137 h 191"/>
                <a:gd name="T38" fmla="*/ 160 w 193"/>
                <a:gd name="T39" fmla="*/ 144 h 191"/>
                <a:gd name="T40" fmla="*/ 158 w 193"/>
                <a:gd name="T41" fmla="*/ 160 h 191"/>
                <a:gd name="T42" fmla="*/ 143 w 193"/>
                <a:gd name="T43" fmla="*/ 148 h 191"/>
                <a:gd name="T44" fmla="*/ 124 w 193"/>
                <a:gd name="T45" fmla="*/ 166 h 191"/>
                <a:gd name="T46" fmla="*/ 110 w 193"/>
                <a:gd name="T47" fmla="*/ 167 h 191"/>
                <a:gd name="T48" fmla="*/ 102 w 193"/>
                <a:gd name="T49" fmla="*/ 173 h 191"/>
                <a:gd name="T50" fmla="*/ 96 w 193"/>
                <a:gd name="T51" fmla="*/ 179 h 191"/>
                <a:gd name="T52" fmla="*/ 87 w 193"/>
                <a:gd name="T53" fmla="*/ 174 h 191"/>
                <a:gd name="T54" fmla="*/ 63 w 193"/>
                <a:gd name="T55" fmla="*/ 186 h 191"/>
                <a:gd name="T56" fmla="*/ 50 w 193"/>
                <a:gd name="T57" fmla="*/ 175 h 191"/>
                <a:gd name="T58" fmla="*/ 38 w 193"/>
                <a:gd name="T59" fmla="*/ 172 h 191"/>
                <a:gd name="T60" fmla="*/ 17 w 193"/>
                <a:gd name="T61" fmla="*/ 186 h 191"/>
                <a:gd name="T62" fmla="*/ 14 w 193"/>
                <a:gd name="T63" fmla="*/ 191 h 191"/>
                <a:gd name="T64" fmla="*/ 0 w 193"/>
                <a:gd name="T65" fmla="*/ 180 h 191"/>
                <a:gd name="T66" fmla="*/ 18 w 193"/>
                <a:gd name="T67" fmla="*/ 159 h 191"/>
                <a:gd name="T68" fmla="*/ 37 w 193"/>
                <a:gd name="T69" fmla="*/ 140 h 191"/>
                <a:gd name="T70" fmla="*/ 44 w 193"/>
                <a:gd name="T71" fmla="*/ 131 h 191"/>
                <a:gd name="T72" fmla="*/ 53 w 193"/>
                <a:gd name="T73" fmla="*/ 131 h 191"/>
                <a:gd name="T74" fmla="*/ 65 w 193"/>
                <a:gd name="T75" fmla="*/ 121 h 191"/>
                <a:gd name="T76" fmla="*/ 71 w 193"/>
                <a:gd name="T77" fmla="*/ 105 h 191"/>
                <a:gd name="T78" fmla="*/ 81 w 193"/>
                <a:gd name="T79" fmla="*/ 93 h 191"/>
                <a:gd name="T80" fmla="*/ 97 w 193"/>
                <a:gd name="T81" fmla="*/ 74 h 191"/>
                <a:gd name="T82" fmla="*/ 104 w 193"/>
                <a:gd name="T83" fmla="*/ 72 h 191"/>
                <a:gd name="T84" fmla="*/ 104 w 193"/>
                <a:gd name="T85" fmla="*/ 66 h 191"/>
                <a:gd name="T86" fmla="*/ 112 w 193"/>
                <a:gd name="T87" fmla="*/ 53 h 191"/>
                <a:gd name="T88" fmla="*/ 118 w 193"/>
                <a:gd name="T89" fmla="*/ 44 h 191"/>
                <a:gd name="T90" fmla="*/ 123 w 193"/>
                <a:gd name="T91" fmla="*/ 39 h 191"/>
                <a:gd name="T92" fmla="*/ 121 w 193"/>
                <a:gd name="T93" fmla="*/ 27 h 191"/>
                <a:gd name="T94" fmla="*/ 124 w 193"/>
                <a:gd name="T9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1">
                  <a:moveTo>
                    <a:pt x="122" y="4"/>
                  </a:moveTo>
                  <a:lnTo>
                    <a:pt x="129" y="0"/>
                  </a:lnTo>
                  <a:lnTo>
                    <a:pt x="133" y="0"/>
                  </a:lnTo>
                  <a:lnTo>
                    <a:pt x="135" y="3"/>
                  </a:lnTo>
                  <a:lnTo>
                    <a:pt x="140" y="1"/>
                  </a:lnTo>
                  <a:lnTo>
                    <a:pt x="159" y="5"/>
                  </a:lnTo>
                  <a:lnTo>
                    <a:pt x="159" y="5"/>
                  </a:lnTo>
                  <a:lnTo>
                    <a:pt x="158" y="8"/>
                  </a:lnTo>
                  <a:lnTo>
                    <a:pt x="162" y="10"/>
                  </a:lnTo>
                  <a:lnTo>
                    <a:pt x="162" y="14"/>
                  </a:lnTo>
                  <a:lnTo>
                    <a:pt x="167" y="16"/>
                  </a:lnTo>
                  <a:lnTo>
                    <a:pt x="161" y="25"/>
                  </a:lnTo>
                  <a:lnTo>
                    <a:pt x="162" y="31"/>
                  </a:lnTo>
                  <a:lnTo>
                    <a:pt x="168" y="34"/>
                  </a:lnTo>
                  <a:lnTo>
                    <a:pt x="166" y="35"/>
                  </a:lnTo>
                  <a:lnTo>
                    <a:pt x="164" y="45"/>
                  </a:lnTo>
                  <a:lnTo>
                    <a:pt x="167" y="46"/>
                  </a:lnTo>
                  <a:lnTo>
                    <a:pt x="168" y="58"/>
                  </a:lnTo>
                  <a:lnTo>
                    <a:pt x="171" y="59"/>
                  </a:lnTo>
                  <a:lnTo>
                    <a:pt x="174" y="56"/>
                  </a:lnTo>
                  <a:lnTo>
                    <a:pt x="176" y="58"/>
                  </a:lnTo>
                  <a:lnTo>
                    <a:pt x="181" y="57"/>
                  </a:lnTo>
                  <a:lnTo>
                    <a:pt x="186" y="61"/>
                  </a:lnTo>
                  <a:lnTo>
                    <a:pt x="192" y="58"/>
                  </a:lnTo>
                  <a:lnTo>
                    <a:pt x="193" y="65"/>
                  </a:lnTo>
                  <a:lnTo>
                    <a:pt x="191" y="75"/>
                  </a:lnTo>
                  <a:lnTo>
                    <a:pt x="188" y="75"/>
                  </a:lnTo>
                  <a:lnTo>
                    <a:pt x="186" y="80"/>
                  </a:lnTo>
                  <a:lnTo>
                    <a:pt x="182" y="82"/>
                  </a:lnTo>
                  <a:lnTo>
                    <a:pt x="184" y="84"/>
                  </a:lnTo>
                  <a:lnTo>
                    <a:pt x="182" y="87"/>
                  </a:lnTo>
                  <a:lnTo>
                    <a:pt x="184" y="94"/>
                  </a:lnTo>
                  <a:lnTo>
                    <a:pt x="177" y="105"/>
                  </a:lnTo>
                  <a:lnTo>
                    <a:pt x="176" y="115"/>
                  </a:lnTo>
                  <a:lnTo>
                    <a:pt x="171" y="115"/>
                  </a:lnTo>
                  <a:lnTo>
                    <a:pt x="168" y="119"/>
                  </a:lnTo>
                  <a:lnTo>
                    <a:pt x="171" y="137"/>
                  </a:lnTo>
                  <a:lnTo>
                    <a:pt x="171" y="137"/>
                  </a:lnTo>
                  <a:lnTo>
                    <a:pt x="167" y="137"/>
                  </a:lnTo>
                  <a:lnTo>
                    <a:pt x="160" y="144"/>
                  </a:lnTo>
                  <a:lnTo>
                    <a:pt x="162" y="154"/>
                  </a:lnTo>
                  <a:lnTo>
                    <a:pt x="158" y="160"/>
                  </a:lnTo>
                  <a:lnTo>
                    <a:pt x="149" y="148"/>
                  </a:lnTo>
                  <a:lnTo>
                    <a:pt x="143" y="148"/>
                  </a:lnTo>
                  <a:lnTo>
                    <a:pt x="138" y="155"/>
                  </a:lnTo>
                  <a:lnTo>
                    <a:pt x="124" y="166"/>
                  </a:lnTo>
                  <a:lnTo>
                    <a:pt x="112" y="170"/>
                  </a:lnTo>
                  <a:lnTo>
                    <a:pt x="110" y="167"/>
                  </a:lnTo>
                  <a:lnTo>
                    <a:pt x="101" y="169"/>
                  </a:lnTo>
                  <a:lnTo>
                    <a:pt x="102" y="173"/>
                  </a:lnTo>
                  <a:lnTo>
                    <a:pt x="97" y="176"/>
                  </a:lnTo>
                  <a:lnTo>
                    <a:pt x="96" y="179"/>
                  </a:lnTo>
                  <a:lnTo>
                    <a:pt x="87" y="174"/>
                  </a:lnTo>
                  <a:lnTo>
                    <a:pt x="87" y="174"/>
                  </a:lnTo>
                  <a:lnTo>
                    <a:pt x="68" y="177"/>
                  </a:lnTo>
                  <a:lnTo>
                    <a:pt x="63" y="186"/>
                  </a:lnTo>
                  <a:lnTo>
                    <a:pt x="59" y="189"/>
                  </a:lnTo>
                  <a:lnTo>
                    <a:pt x="50" y="175"/>
                  </a:lnTo>
                  <a:lnTo>
                    <a:pt x="46" y="176"/>
                  </a:lnTo>
                  <a:lnTo>
                    <a:pt x="38" y="172"/>
                  </a:lnTo>
                  <a:lnTo>
                    <a:pt x="25" y="176"/>
                  </a:lnTo>
                  <a:lnTo>
                    <a:pt x="17" y="186"/>
                  </a:lnTo>
                  <a:lnTo>
                    <a:pt x="17" y="186"/>
                  </a:lnTo>
                  <a:lnTo>
                    <a:pt x="14" y="191"/>
                  </a:lnTo>
                  <a:lnTo>
                    <a:pt x="8" y="191"/>
                  </a:lnTo>
                  <a:lnTo>
                    <a:pt x="0" y="180"/>
                  </a:lnTo>
                  <a:lnTo>
                    <a:pt x="9" y="167"/>
                  </a:lnTo>
                  <a:lnTo>
                    <a:pt x="18" y="159"/>
                  </a:lnTo>
                  <a:lnTo>
                    <a:pt x="19" y="155"/>
                  </a:lnTo>
                  <a:lnTo>
                    <a:pt x="37" y="140"/>
                  </a:lnTo>
                  <a:lnTo>
                    <a:pt x="36" y="136"/>
                  </a:lnTo>
                  <a:lnTo>
                    <a:pt x="44" y="131"/>
                  </a:lnTo>
                  <a:lnTo>
                    <a:pt x="50" y="135"/>
                  </a:lnTo>
                  <a:lnTo>
                    <a:pt x="53" y="131"/>
                  </a:lnTo>
                  <a:lnTo>
                    <a:pt x="58" y="130"/>
                  </a:lnTo>
                  <a:lnTo>
                    <a:pt x="65" y="121"/>
                  </a:lnTo>
                  <a:lnTo>
                    <a:pt x="64" y="118"/>
                  </a:lnTo>
                  <a:lnTo>
                    <a:pt x="71" y="105"/>
                  </a:lnTo>
                  <a:lnTo>
                    <a:pt x="79" y="98"/>
                  </a:lnTo>
                  <a:lnTo>
                    <a:pt x="81" y="93"/>
                  </a:lnTo>
                  <a:lnTo>
                    <a:pt x="89" y="94"/>
                  </a:lnTo>
                  <a:lnTo>
                    <a:pt x="97" y="74"/>
                  </a:lnTo>
                  <a:lnTo>
                    <a:pt x="101" y="75"/>
                  </a:lnTo>
                  <a:lnTo>
                    <a:pt x="104" y="72"/>
                  </a:lnTo>
                  <a:lnTo>
                    <a:pt x="105" y="67"/>
                  </a:lnTo>
                  <a:lnTo>
                    <a:pt x="104" y="66"/>
                  </a:lnTo>
                  <a:lnTo>
                    <a:pt x="106" y="65"/>
                  </a:lnTo>
                  <a:lnTo>
                    <a:pt x="112" y="53"/>
                  </a:lnTo>
                  <a:lnTo>
                    <a:pt x="112" y="46"/>
                  </a:lnTo>
                  <a:lnTo>
                    <a:pt x="118" y="44"/>
                  </a:lnTo>
                  <a:lnTo>
                    <a:pt x="121" y="46"/>
                  </a:lnTo>
                  <a:lnTo>
                    <a:pt x="123" y="39"/>
                  </a:lnTo>
                  <a:lnTo>
                    <a:pt x="119" y="34"/>
                  </a:lnTo>
                  <a:lnTo>
                    <a:pt x="121" y="27"/>
                  </a:lnTo>
                  <a:lnTo>
                    <a:pt x="119" y="18"/>
                  </a:lnTo>
                  <a:lnTo>
                    <a:pt x="124" y="8"/>
                  </a:lnTo>
                  <a:lnTo>
                    <a:pt x="122"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4" name="Freeform 48">
              <a:extLst>
                <a:ext uri="{FF2B5EF4-FFF2-40B4-BE49-F238E27FC236}">
                  <a16:creationId xmlns:a16="http://schemas.microsoft.com/office/drawing/2014/main" id="{92F74172-9891-42B0-B5FA-7373A75EAB88}"/>
                </a:ext>
              </a:extLst>
            </p:cNvPr>
            <p:cNvSpPr>
              <a:spLocks/>
            </p:cNvSpPr>
            <p:nvPr/>
          </p:nvSpPr>
          <p:spPr bwMode="auto">
            <a:xfrm>
              <a:off x="4206875" y="2265363"/>
              <a:ext cx="265113" cy="487363"/>
            </a:xfrm>
            <a:custGeom>
              <a:avLst/>
              <a:gdLst>
                <a:gd name="T0" fmla="*/ 55 w 167"/>
                <a:gd name="T1" fmla="*/ 17 h 307"/>
                <a:gd name="T2" fmla="*/ 71 w 167"/>
                <a:gd name="T3" fmla="*/ 57 h 307"/>
                <a:gd name="T4" fmla="*/ 95 w 167"/>
                <a:gd name="T5" fmla="*/ 34 h 307"/>
                <a:gd name="T6" fmla="*/ 137 w 167"/>
                <a:gd name="T7" fmla="*/ 40 h 307"/>
                <a:gd name="T8" fmla="*/ 149 w 167"/>
                <a:gd name="T9" fmla="*/ 37 h 307"/>
                <a:gd name="T10" fmla="*/ 156 w 167"/>
                <a:gd name="T11" fmla="*/ 50 h 307"/>
                <a:gd name="T12" fmla="*/ 144 w 167"/>
                <a:gd name="T13" fmla="*/ 59 h 307"/>
                <a:gd name="T14" fmla="*/ 143 w 167"/>
                <a:gd name="T15" fmla="*/ 80 h 307"/>
                <a:gd name="T16" fmla="*/ 146 w 167"/>
                <a:gd name="T17" fmla="*/ 87 h 307"/>
                <a:gd name="T18" fmla="*/ 151 w 167"/>
                <a:gd name="T19" fmla="*/ 119 h 307"/>
                <a:gd name="T20" fmla="*/ 164 w 167"/>
                <a:gd name="T21" fmla="*/ 139 h 307"/>
                <a:gd name="T22" fmla="*/ 158 w 167"/>
                <a:gd name="T23" fmla="*/ 151 h 307"/>
                <a:gd name="T24" fmla="*/ 146 w 167"/>
                <a:gd name="T25" fmla="*/ 186 h 307"/>
                <a:gd name="T26" fmla="*/ 139 w 167"/>
                <a:gd name="T27" fmla="*/ 206 h 307"/>
                <a:gd name="T28" fmla="*/ 132 w 167"/>
                <a:gd name="T29" fmla="*/ 220 h 307"/>
                <a:gd name="T30" fmla="*/ 118 w 167"/>
                <a:gd name="T31" fmla="*/ 235 h 307"/>
                <a:gd name="T32" fmla="*/ 123 w 167"/>
                <a:gd name="T33" fmla="*/ 246 h 307"/>
                <a:gd name="T34" fmla="*/ 109 w 167"/>
                <a:gd name="T35" fmla="*/ 259 h 307"/>
                <a:gd name="T36" fmla="*/ 95 w 167"/>
                <a:gd name="T37" fmla="*/ 284 h 307"/>
                <a:gd name="T38" fmla="*/ 78 w 167"/>
                <a:gd name="T39" fmla="*/ 298 h 307"/>
                <a:gd name="T40" fmla="*/ 55 w 167"/>
                <a:gd name="T41" fmla="*/ 304 h 307"/>
                <a:gd name="T42" fmla="*/ 34 w 167"/>
                <a:gd name="T43" fmla="*/ 307 h 307"/>
                <a:gd name="T44" fmla="*/ 10 w 167"/>
                <a:gd name="T45" fmla="*/ 288 h 307"/>
                <a:gd name="T46" fmla="*/ 19 w 167"/>
                <a:gd name="T47" fmla="*/ 274 h 307"/>
                <a:gd name="T48" fmla="*/ 26 w 167"/>
                <a:gd name="T49" fmla="*/ 253 h 307"/>
                <a:gd name="T50" fmla="*/ 30 w 167"/>
                <a:gd name="T51" fmla="*/ 244 h 307"/>
                <a:gd name="T52" fmla="*/ 34 w 167"/>
                <a:gd name="T53" fmla="*/ 227 h 307"/>
                <a:gd name="T54" fmla="*/ 18 w 167"/>
                <a:gd name="T55" fmla="*/ 227 h 307"/>
                <a:gd name="T56" fmla="*/ 10 w 167"/>
                <a:gd name="T57" fmla="*/ 227 h 307"/>
                <a:gd name="T58" fmla="*/ 8 w 167"/>
                <a:gd name="T59" fmla="*/ 204 h 307"/>
                <a:gd name="T60" fmla="*/ 3 w 167"/>
                <a:gd name="T61" fmla="*/ 194 h 307"/>
                <a:gd name="T62" fmla="*/ 4 w 167"/>
                <a:gd name="T63" fmla="*/ 179 h 307"/>
                <a:gd name="T64" fmla="*/ 1 w 167"/>
                <a:gd name="T65" fmla="*/ 174 h 307"/>
                <a:gd name="T66" fmla="*/ 9 w 167"/>
                <a:gd name="T67" fmla="*/ 153 h 307"/>
                <a:gd name="T68" fmla="*/ 20 w 167"/>
                <a:gd name="T69" fmla="*/ 131 h 307"/>
                <a:gd name="T70" fmla="*/ 29 w 167"/>
                <a:gd name="T71" fmla="*/ 136 h 307"/>
                <a:gd name="T72" fmla="*/ 33 w 167"/>
                <a:gd name="T73" fmla="*/ 132 h 307"/>
                <a:gd name="T74" fmla="*/ 38 w 167"/>
                <a:gd name="T75" fmla="*/ 127 h 307"/>
                <a:gd name="T76" fmla="*/ 51 w 167"/>
                <a:gd name="T77" fmla="*/ 120 h 307"/>
                <a:gd name="T78" fmla="*/ 37 w 167"/>
                <a:gd name="T79" fmla="*/ 87 h 307"/>
                <a:gd name="T80" fmla="*/ 30 w 167"/>
                <a:gd name="T81" fmla="*/ 71 h 307"/>
                <a:gd name="T82" fmla="*/ 42 w 167"/>
                <a:gd name="T83" fmla="*/ 59 h 307"/>
                <a:gd name="T84" fmla="*/ 22 w 167"/>
                <a:gd name="T85" fmla="*/ 49 h 307"/>
                <a:gd name="T86" fmla="*/ 17 w 167"/>
                <a:gd name="T87" fmla="*/ 26 h 307"/>
                <a:gd name="T88" fmla="*/ 12 w 167"/>
                <a:gd name="T89" fmla="*/ 14 h 307"/>
                <a:gd name="T90" fmla="*/ 16 w 167"/>
                <a:gd name="T91" fmla="*/ 3 h 307"/>
                <a:gd name="T92" fmla="*/ 37 w 167"/>
                <a:gd name="T93" fmla="*/ 4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307">
                  <a:moveTo>
                    <a:pt x="60" y="0"/>
                  </a:moveTo>
                  <a:lnTo>
                    <a:pt x="60" y="6"/>
                  </a:lnTo>
                  <a:lnTo>
                    <a:pt x="55" y="17"/>
                  </a:lnTo>
                  <a:lnTo>
                    <a:pt x="54" y="46"/>
                  </a:lnTo>
                  <a:lnTo>
                    <a:pt x="69" y="53"/>
                  </a:lnTo>
                  <a:lnTo>
                    <a:pt x="71" y="57"/>
                  </a:lnTo>
                  <a:lnTo>
                    <a:pt x="86" y="42"/>
                  </a:lnTo>
                  <a:lnTo>
                    <a:pt x="92" y="32"/>
                  </a:lnTo>
                  <a:lnTo>
                    <a:pt x="95" y="34"/>
                  </a:lnTo>
                  <a:lnTo>
                    <a:pt x="115" y="32"/>
                  </a:lnTo>
                  <a:lnTo>
                    <a:pt x="129" y="42"/>
                  </a:lnTo>
                  <a:lnTo>
                    <a:pt x="137" y="40"/>
                  </a:lnTo>
                  <a:lnTo>
                    <a:pt x="142" y="41"/>
                  </a:lnTo>
                  <a:lnTo>
                    <a:pt x="143" y="37"/>
                  </a:lnTo>
                  <a:lnTo>
                    <a:pt x="149" y="37"/>
                  </a:lnTo>
                  <a:lnTo>
                    <a:pt x="156" y="43"/>
                  </a:lnTo>
                  <a:lnTo>
                    <a:pt x="154" y="46"/>
                  </a:lnTo>
                  <a:lnTo>
                    <a:pt x="156" y="50"/>
                  </a:lnTo>
                  <a:lnTo>
                    <a:pt x="153" y="54"/>
                  </a:lnTo>
                  <a:lnTo>
                    <a:pt x="153" y="60"/>
                  </a:lnTo>
                  <a:lnTo>
                    <a:pt x="144" y="59"/>
                  </a:lnTo>
                  <a:lnTo>
                    <a:pt x="144" y="67"/>
                  </a:lnTo>
                  <a:lnTo>
                    <a:pt x="140" y="71"/>
                  </a:lnTo>
                  <a:lnTo>
                    <a:pt x="143" y="80"/>
                  </a:lnTo>
                  <a:lnTo>
                    <a:pt x="147" y="80"/>
                  </a:lnTo>
                  <a:lnTo>
                    <a:pt x="148" y="83"/>
                  </a:lnTo>
                  <a:lnTo>
                    <a:pt x="146" y="87"/>
                  </a:lnTo>
                  <a:lnTo>
                    <a:pt x="151" y="99"/>
                  </a:lnTo>
                  <a:lnTo>
                    <a:pt x="149" y="109"/>
                  </a:lnTo>
                  <a:lnTo>
                    <a:pt x="151" y="119"/>
                  </a:lnTo>
                  <a:lnTo>
                    <a:pt x="165" y="128"/>
                  </a:lnTo>
                  <a:lnTo>
                    <a:pt x="167" y="132"/>
                  </a:lnTo>
                  <a:lnTo>
                    <a:pt x="164" y="139"/>
                  </a:lnTo>
                  <a:lnTo>
                    <a:pt x="160" y="140"/>
                  </a:lnTo>
                  <a:lnTo>
                    <a:pt x="157" y="143"/>
                  </a:lnTo>
                  <a:lnTo>
                    <a:pt x="158" y="151"/>
                  </a:lnTo>
                  <a:lnTo>
                    <a:pt x="149" y="159"/>
                  </a:lnTo>
                  <a:lnTo>
                    <a:pt x="150" y="178"/>
                  </a:lnTo>
                  <a:lnTo>
                    <a:pt x="146" y="186"/>
                  </a:lnTo>
                  <a:lnTo>
                    <a:pt x="154" y="192"/>
                  </a:lnTo>
                  <a:lnTo>
                    <a:pt x="146" y="203"/>
                  </a:lnTo>
                  <a:lnTo>
                    <a:pt x="139" y="206"/>
                  </a:lnTo>
                  <a:lnTo>
                    <a:pt x="139" y="215"/>
                  </a:lnTo>
                  <a:lnTo>
                    <a:pt x="134" y="216"/>
                  </a:lnTo>
                  <a:lnTo>
                    <a:pt x="132" y="220"/>
                  </a:lnTo>
                  <a:lnTo>
                    <a:pt x="126" y="221"/>
                  </a:lnTo>
                  <a:lnTo>
                    <a:pt x="124" y="228"/>
                  </a:lnTo>
                  <a:lnTo>
                    <a:pt x="118" y="235"/>
                  </a:lnTo>
                  <a:lnTo>
                    <a:pt x="118" y="238"/>
                  </a:lnTo>
                  <a:lnTo>
                    <a:pt x="123" y="246"/>
                  </a:lnTo>
                  <a:lnTo>
                    <a:pt x="123" y="246"/>
                  </a:lnTo>
                  <a:lnTo>
                    <a:pt x="121" y="250"/>
                  </a:lnTo>
                  <a:lnTo>
                    <a:pt x="119" y="250"/>
                  </a:lnTo>
                  <a:lnTo>
                    <a:pt x="109" y="259"/>
                  </a:lnTo>
                  <a:lnTo>
                    <a:pt x="106" y="258"/>
                  </a:lnTo>
                  <a:lnTo>
                    <a:pt x="96" y="269"/>
                  </a:lnTo>
                  <a:lnTo>
                    <a:pt x="95" y="284"/>
                  </a:lnTo>
                  <a:lnTo>
                    <a:pt x="90" y="285"/>
                  </a:lnTo>
                  <a:lnTo>
                    <a:pt x="84" y="297"/>
                  </a:lnTo>
                  <a:lnTo>
                    <a:pt x="78" y="298"/>
                  </a:lnTo>
                  <a:lnTo>
                    <a:pt x="71" y="306"/>
                  </a:lnTo>
                  <a:lnTo>
                    <a:pt x="59" y="306"/>
                  </a:lnTo>
                  <a:lnTo>
                    <a:pt x="55" y="304"/>
                  </a:lnTo>
                  <a:lnTo>
                    <a:pt x="45" y="302"/>
                  </a:lnTo>
                  <a:lnTo>
                    <a:pt x="35" y="305"/>
                  </a:lnTo>
                  <a:lnTo>
                    <a:pt x="34" y="307"/>
                  </a:lnTo>
                  <a:lnTo>
                    <a:pt x="13" y="306"/>
                  </a:lnTo>
                  <a:lnTo>
                    <a:pt x="13" y="306"/>
                  </a:lnTo>
                  <a:lnTo>
                    <a:pt x="10" y="288"/>
                  </a:lnTo>
                  <a:lnTo>
                    <a:pt x="13" y="284"/>
                  </a:lnTo>
                  <a:lnTo>
                    <a:pt x="18" y="284"/>
                  </a:lnTo>
                  <a:lnTo>
                    <a:pt x="19" y="274"/>
                  </a:lnTo>
                  <a:lnTo>
                    <a:pt x="26" y="263"/>
                  </a:lnTo>
                  <a:lnTo>
                    <a:pt x="24" y="256"/>
                  </a:lnTo>
                  <a:lnTo>
                    <a:pt x="26" y="253"/>
                  </a:lnTo>
                  <a:lnTo>
                    <a:pt x="24" y="251"/>
                  </a:lnTo>
                  <a:lnTo>
                    <a:pt x="28" y="249"/>
                  </a:lnTo>
                  <a:lnTo>
                    <a:pt x="30" y="244"/>
                  </a:lnTo>
                  <a:lnTo>
                    <a:pt x="33" y="244"/>
                  </a:lnTo>
                  <a:lnTo>
                    <a:pt x="35" y="234"/>
                  </a:lnTo>
                  <a:lnTo>
                    <a:pt x="34" y="227"/>
                  </a:lnTo>
                  <a:lnTo>
                    <a:pt x="28" y="230"/>
                  </a:lnTo>
                  <a:lnTo>
                    <a:pt x="23" y="226"/>
                  </a:lnTo>
                  <a:lnTo>
                    <a:pt x="18" y="227"/>
                  </a:lnTo>
                  <a:lnTo>
                    <a:pt x="16" y="225"/>
                  </a:lnTo>
                  <a:lnTo>
                    <a:pt x="13" y="228"/>
                  </a:lnTo>
                  <a:lnTo>
                    <a:pt x="10" y="227"/>
                  </a:lnTo>
                  <a:lnTo>
                    <a:pt x="9" y="215"/>
                  </a:lnTo>
                  <a:lnTo>
                    <a:pt x="6" y="214"/>
                  </a:lnTo>
                  <a:lnTo>
                    <a:pt x="8" y="204"/>
                  </a:lnTo>
                  <a:lnTo>
                    <a:pt x="10" y="203"/>
                  </a:lnTo>
                  <a:lnTo>
                    <a:pt x="4" y="200"/>
                  </a:lnTo>
                  <a:lnTo>
                    <a:pt x="3" y="194"/>
                  </a:lnTo>
                  <a:lnTo>
                    <a:pt x="9" y="185"/>
                  </a:lnTo>
                  <a:lnTo>
                    <a:pt x="4" y="183"/>
                  </a:lnTo>
                  <a:lnTo>
                    <a:pt x="4" y="179"/>
                  </a:lnTo>
                  <a:lnTo>
                    <a:pt x="0" y="177"/>
                  </a:lnTo>
                  <a:lnTo>
                    <a:pt x="1" y="174"/>
                  </a:lnTo>
                  <a:lnTo>
                    <a:pt x="1" y="174"/>
                  </a:lnTo>
                  <a:lnTo>
                    <a:pt x="1" y="170"/>
                  </a:lnTo>
                  <a:lnTo>
                    <a:pt x="9" y="158"/>
                  </a:lnTo>
                  <a:lnTo>
                    <a:pt x="9" y="153"/>
                  </a:lnTo>
                  <a:lnTo>
                    <a:pt x="15" y="148"/>
                  </a:lnTo>
                  <a:lnTo>
                    <a:pt x="14" y="143"/>
                  </a:lnTo>
                  <a:lnTo>
                    <a:pt x="20" y="131"/>
                  </a:lnTo>
                  <a:lnTo>
                    <a:pt x="26" y="131"/>
                  </a:lnTo>
                  <a:lnTo>
                    <a:pt x="26" y="134"/>
                  </a:lnTo>
                  <a:lnTo>
                    <a:pt x="29" y="136"/>
                  </a:lnTo>
                  <a:lnTo>
                    <a:pt x="28" y="142"/>
                  </a:lnTo>
                  <a:lnTo>
                    <a:pt x="34" y="141"/>
                  </a:lnTo>
                  <a:lnTo>
                    <a:pt x="33" y="132"/>
                  </a:lnTo>
                  <a:lnTo>
                    <a:pt x="44" y="137"/>
                  </a:lnTo>
                  <a:lnTo>
                    <a:pt x="47" y="134"/>
                  </a:lnTo>
                  <a:lnTo>
                    <a:pt x="38" y="127"/>
                  </a:lnTo>
                  <a:lnTo>
                    <a:pt x="39" y="122"/>
                  </a:lnTo>
                  <a:lnTo>
                    <a:pt x="48" y="123"/>
                  </a:lnTo>
                  <a:lnTo>
                    <a:pt x="51" y="120"/>
                  </a:lnTo>
                  <a:lnTo>
                    <a:pt x="43" y="97"/>
                  </a:lnTo>
                  <a:lnTo>
                    <a:pt x="45" y="86"/>
                  </a:lnTo>
                  <a:lnTo>
                    <a:pt x="37" y="87"/>
                  </a:lnTo>
                  <a:lnTo>
                    <a:pt x="37" y="82"/>
                  </a:lnTo>
                  <a:lnTo>
                    <a:pt x="33" y="79"/>
                  </a:lnTo>
                  <a:lnTo>
                    <a:pt x="30" y="71"/>
                  </a:lnTo>
                  <a:lnTo>
                    <a:pt x="38" y="66"/>
                  </a:lnTo>
                  <a:lnTo>
                    <a:pt x="38" y="63"/>
                  </a:lnTo>
                  <a:lnTo>
                    <a:pt x="42" y="59"/>
                  </a:lnTo>
                  <a:lnTo>
                    <a:pt x="32" y="55"/>
                  </a:lnTo>
                  <a:lnTo>
                    <a:pt x="24" y="57"/>
                  </a:lnTo>
                  <a:lnTo>
                    <a:pt x="22" y="49"/>
                  </a:lnTo>
                  <a:lnTo>
                    <a:pt x="25" y="38"/>
                  </a:lnTo>
                  <a:lnTo>
                    <a:pt x="18" y="31"/>
                  </a:lnTo>
                  <a:lnTo>
                    <a:pt x="17" y="26"/>
                  </a:lnTo>
                  <a:lnTo>
                    <a:pt x="15" y="25"/>
                  </a:lnTo>
                  <a:lnTo>
                    <a:pt x="17" y="18"/>
                  </a:lnTo>
                  <a:lnTo>
                    <a:pt x="12" y="14"/>
                  </a:lnTo>
                  <a:lnTo>
                    <a:pt x="12" y="14"/>
                  </a:lnTo>
                  <a:lnTo>
                    <a:pt x="13" y="6"/>
                  </a:lnTo>
                  <a:lnTo>
                    <a:pt x="16" y="3"/>
                  </a:lnTo>
                  <a:lnTo>
                    <a:pt x="16" y="3"/>
                  </a:lnTo>
                  <a:lnTo>
                    <a:pt x="26" y="6"/>
                  </a:lnTo>
                  <a:lnTo>
                    <a:pt x="37" y="4"/>
                  </a:lnTo>
                  <a:lnTo>
                    <a:pt x="40" y="1"/>
                  </a:lnTo>
                  <a:lnTo>
                    <a:pt x="6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5" name="Freeform 49">
              <a:extLst>
                <a:ext uri="{FF2B5EF4-FFF2-40B4-BE49-F238E27FC236}">
                  <a16:creationId xmlns:a16="http://schemas.microsoft.com/office/drawing/2014/main" id="{3E664FFF-847C-4CBF-B092-B05C83796940}"/>
                </a:ext>
              </a:extLst>
            </p:cNvPr>
            <p:cNvSpPr>
              <a:spLocks/>
            </p:cNvSpPr>
            <p:nvPr/>
          </p:nvSpPr>
          <p:spPr bwMode="auto">
            <a:xfrm>
              <a:off x="4038600" y="2287588"/>
              <a:ext cx="249238" cy="254000"/>
            </a:xfrm>
            <a:custGeom>
              <a:avLst/>
              <a:gdLst>
                <a:gd name="T0" fmla="*/ 123 w 157"/>
                <a:gd name="T1" fmla="*/ 4 h 160"/>
                <a:gd name="T2" fmla="*/ 123 w 157"/>
                <a:gd name="T3" fmla="*/ 12 h 160"/>
                <a:gd name="T4" fmla="*/ 131 w 157"/>
                <a:gd name="T5" fmla="*/ 24 h 160"/>
                <a:gd name="T6" fmla="*/ 130 w 157"/>
                <a:gd name="T7" fmla="*/ 43 h 160"/>
                <a:gd name="T8" fmla="*/ 148 w 157"/>
                <a:gd name="T9" fmla="*/ 45 h 160"/>
                <a:gd name="T10" fmla="*/ 144 w 157"/>
                <a:gd name="T11" fmla="*/ 52 h 160"/>
                <a:gd name="T12" fmla="*/ 139 w 157"/>
                <a:gd name="T13" fmla="*/ 65 h 160"/>
                <a:gd name="T14" fmla="*/ 143 w 157"/>
                <a:gd name="T15" fmla="*/ 73 h 160"/>
                <a:gd name="T16" fmla="*/ 149 w 157"/>
                <a:gd name="T17" fmla="*/ 83 h 160"/>
                <a:gd name="T18" fmla="*/ 154 w 157"/>
                <a:gd name="T19" fmla="*/ 109 h 160"/>
                <a:gd name="T20" fmla="*/ 144 w 157"/>
                <a:gd name="T21" fmla="*/ 113 h 160"/>
                <a:gd name="T22" fmla="*/ 150 w 157"/>
                <a:gd name="T23" fmla="*/ 123 h 160"/>
                <a:gd name="T24" fmla="*/ 140 w 157"/>
                <a:gd name="T25" fmla="*/ 127 h 160"/>
                <a:gd name="T26" fmla="*/ 135 w 157"/>
                <a:gd name="T27" fmla="*/ 122 h 160"/>
                <a:gd name="T28" fmla="*/ 132 w 157"/>
                <a:gd name="T29" fmla="*/ 117 h 160"/>
                <a:gd name="T30" fmla="*/ 120 w 157"/>
                <a:gd name="T31" fmla="*/ 129 h 160"/>
                <a:gd name="T32" fmla="*/ 115 w 157"/>
                <a:gd name="T33" fmla="*/ 139 h 160"/>
                <a:gd name="T34" fmla="*/ 107 w 157"/>
                <a:gd name="T35" fmla="*/ 156 h 160"/>
                <a:gd name="T36" fmla="*/ 107 w 157"/>
                <a:gd name="T37" fmla="*/ 160 h 160"/>
                <a:gd name="T38" fmla="*/ 83 w 157"/>
                <a:gd name="T39" fmla="*/ 158 h 160"/>
                <a:gd name="T40" fmla="*/ 77 w 157"/>
                <a:gd name="T41" fmla="*/ 155 h 160"/>
                <a:gd name="T42" fmla="*/ 70 w 157"/>
                <a:gd name="T43" fmla="*/ 159 h 160"/>
                <a:gd name="T44" fmla="*/ 62 w 157"/>
                <a:gd name="T45" fmla="*/ 158 h 160"/>
                <a:gd name="T46" fmla="*/ 57 w 157"/>
                <a:gd name="T47" fmla="*/ 143 h 160"/>
                <a:gd name="T48" fmla="*/ 47 w 157"/>
                <a:gd name="T49" fmla="*/ 140 h 160"/>
                <a:gd name="T50" fmla="*/ 25 w 157"/>
                <a:gd name="T51" fmla="*/ 126 h 160"/>
                <a:gd name="T52" fmla="*/ 18 w 157"/>
                <a:gd name="T53" fmla="*/ 117 h 160"/>
                <a:gd name="T54" fmla="*/ 12 w 157"/>
                <a:gd name="T55" fmla="*/ 103 h 160"/>
                <a:gd name="T56" fmla="*/ 3 w 157"/>
                <a:gd name="T57" fmla="*/ 84 h 160"/>
                <a:gd name="T58" fmla="*/ 2 w 157"/>
                <a:gd name="T59" fmla="*/ 60 h 160"/>
                <a:gd name="T60" fmla="*/ 0 w 157"/>
                <a:gd name="T61" fmla="*/ 54 h 160"/>
                <a:gd name="T62" fmla="*/ 17 w 157"/>
                <a:gd name="T63" fmla="*/ 49 h 160"/>
                <a:gd name="T64" fmla="*/ 32 w 157"/>
                <a:gd name="T65" fmla="*/ 48 h 160"/>
                <a:gd name="T66" fmla="*/ 38 w 157"/>
                <a:gd name="T67" fmla="*/ 52 h 160"/>
                <a:gd name="T68" fmla="*/ 43 w 157"/>
                <a:gd name="T69" fmla="*/ 53 h 160"/>
                <a:gd name="T70" fmla="*/ 53 w 157"/>
                <a:gd name="T71" fmla="*/ 53 h 160"/>
                <a:gd name="T72" fmla="*/ 59 w 157"/>
                <a:gd name="T73" fmla="*/ 51 h 160"/>
                <a:gd name="T74" fmla="*/ 62 w 157"/>
                <a:gd name="T75" fmla="*/ 34 h 160"/>
                <a:gd name="T76" fmla="*/ 78 w 157"/>
                <a:gd name="T77" fmla="*/ 26 h 160"/>
                <a:gd name="T78" fmla="*/ 94 w 157"/>
                <a:gd name="T79" fmla="*/ 15 h 160"/>
                <a:gd name="T80" fmla="*/ 106 w 157"/>
                <a:gd name="T81" fmla="*/ 9 h 160"/>
                <a:gd name="T82" fmla="*/ 118 w 157"/>
                <a:gd name="T8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160">
                  <a:moveTo>
                    <a:pt x="118" y="0"/>
                  </a:moveTo>
                  <a:lnTo>
                    <a:pt x="123" y="4"/>
                  </a:lnTo>
                  <a:lnTo>
                    <a:pt x="121" y="11"/>
                  </a:lnTo>
                  <a:lnTo>
                    <a:pt x="123" y="12"/>
                  </a:lnTo>
                  <a:lnTo>
                    <a:pt x="124" y="17"/>
                  </a:lnTo>
                  <a:lnTo>
                    <a:pt x="131" y="24"/>
                  </a:lnTo>
                  <a:lnTo>
                    <a:pt x="128" y="35"/>
                  </a:lnTo>
                  <a:lnTo>
                    <a:pt x="130" y="43"/>
                  </a:lnTo>
                  <a:lnTo>
                    <a:pt x="138" y="41"/>
                  </a:lnTo>
                  <a:lnTo>
                    <a:pt x="148" y="45"/>
                  </a:lnTo>
                  <a:lnTo>
                    <a:pt x="144" y="49"/>
                  </a:lnTo>
                  <a:lnTo>
                    <a:pt x="144" y="52"/>
                  </a:lnTo>
                  <a:lnTo>
                    <a:pt x="136" y="57"/>
                  </a:lnTo>
                  <a:lnTo>
                    <a:pt x="139" y="65"/>
                  </a:lnTo>
                  <a:lnTo>
                    <a:pt x="143" y="68"/>
                  </a:lnTo>
                  <a:lnTo>
                    <a:pt x="143" y="73"/>
                  </a:lnTo>
                  <a:lnTo>
                    <a:pt x="151" y="72"/>
                  </a:lnTo>
                  <a:lnTo>
                    <a:pt x="149" y="83"/>
                  </a:lnTo>
                  <a:lnTo>
                    <a:pt x="157" y="106"/>
                  </a:lnTo>
                  <a:lnTo>
                    <a:pt x="154" y="109"/>
                  </a:lnTo>
                  <a:lnTo>
                    <a:pt x="145" y="108"/>
                  </a:lnTo>
                  <a:lnTo>
                    <a:pt x="144" y="113"/>
                  </a:lnTo>
                  <a:lnTo>
                    <a:pt x="153" y="120"/>
                  </a:lnTo>
                  <a:lnTo>
                    <a:pt x="150" y="123"/>
                  </a:lnTo>
                  <a:lnTo>
                    <a:pt x="139" y="118"/>
                  </a:lnTo>
                  <a:lnTo>
                    <a:pt x="140" y="127"/>
                  </a:lnTo>
                  <a:lnTo>
                    <a:pt x="134" y="128"/>
                  </a:lnTo>
                  <a:lnTo>
                    <a:pt x="135" y="122"/>
                  </a:lnTo>
                  <a:lnTo>
                    <a:pt x="132" y="120"/>
                  </a:lnTo>
                  <a:lnTo>
                    <a:pt x="132" y="117"/>
                  </a:lnTo>
                  <a:lnTo>
                    <a:pt x="126" y="117"/>
                  </a:lnTo>
                  <a:lnTo>
                    <a:pt x="120" y="129"/>
                  </a:lnTo>
                  <a:lnTo>
                    <a:pt x="121" y="134"/>
                  </a:lnTo>
                  <a:lnTo>
                    <a:pt x="115" y="139"/>
                  </a:lnTo>
                  <a:lnTo>
                    <a:pt x="115" y="144"/>
                  </a:lnTo>
                  <a:lnTo>
                    <a:pt x="107" y="156"/>
                  </a:lnTo>
                  <a:lnTo>
                    <a:pt x="107" y="160"/>
                  </a:lnTo>
                  <a:lnTo>
                    <a:pt x="107" y="160"/>
                  </a:lnTo>
                  <a:lnTo>
                    <a:pt x="88" y="156"/>
                  </a:lnTo>
                  <a:lnTo>
                    <a:pt x="83" y="158"/>
                  </a:lnTo>
                  <a:lnTo>
                    <a:pt x="81" y="155"/>
                  </a:lnTo>
                  <a:lnTo>
                    <a:pt x="77" y="155"/>
                  </a:lnTo>
                  <a:lnTo>
                    <a:pt x="70" y="159"/>
                  </a:lnTo>
                  <a:lnTo>
                    <a:pt x="70" y="159"/>
                  </a:lnTo>
                  <a:lnTo>
                    <a:pt x="65" y="156"/>
                  </a:lnTo>
                  <a:lnTo>
                    <a:pt x="62" y="158"/>
                  </a:lnTo>
                  <a:lnTo>
                    <a:pt x="62" y="149"/>
                  </a:lnTo>
                  <a:lnTo>
                    <a:pt x="57" y="143"/>
                  </a:lnTo>
                  <a:lnTo>
                    <a:pt x="54" y="144"/>
                  </a:lnTo>
                  <a:lnTo>
                    <a:pt x="47" y="140"/>
                  </a:lnTo>
                  <a:lnTo>
                    <a:pt x="37" y="128"/>
                  </a:lnTo>
                  <a:lnTo>
                    <a:pt x="25" y="126"/>
                  </a:lnTo>
                  <a:lnTo>
                    <a:pt x="22" y="115"/>
                  </a:lnTo>
                  <a:lnTo>
                    <a:pt x="18" y="117"/>
                  </a:lnTo>
                  <a:lnTo>
                    <a:pt x="15" y="115"/>
                  </a:lnTo>
                  <a:lnTo>
                    <a:pt x="12" y="103"/>
                  </a:lnTo>
                  <a:lnTo>
                    <a:pt x="7" y="97"/>
                  </a:lnTo>
                  <a:lnTo>
                    <a:pt x="3" y="84"/>
                  </a:lnTo>
                  <a:lnTo>
                    <a:pt x="4" y="67"/>
                  </a:lnTo>
                  <a:lnTo>
                    <a:pt x="2" y="60"/>
                  </a:lnTo>
                  <a:lnTo>
                    <a:pt x="2" y="60"/>
                  </a:lnTo>
                  <a:lnTo>
                    <a:pt x="0" y="54"/>
                  </a:lnTo>
                  <a:lnTo>
                    <a:pt x="5" y="55"/>
                  </a:lnTo>
                  <a:lnTo>
                    <a:pt x="17" y="49"/>
                  </a:lnTo>
                  <a:lnTo>
                    <a:pt x="30" y="50"/>
                  </a:lnTo>
                  <a:lnTo>
                    <a:pt x="32" y="48"/>
                  </a:lnTo>
                  <a:lnTo>
                    <a:pt x="35" y="54"/>
                  </a:lnTo>
                  <a:lnTo>
                    <a:pt x="38" y="52"/>
                  </a:lnTo>
                  <a:lnTo>
                    <a:pt x="39" y="56"/>
                  </a:lnTo>
                  <a:lnTo>
                    <a:pt x="43" y="53"/>
                  </a:lnTo>
                  <a:lnTo>
                    <a:pt x="51" y="52"/>
                  </a:lnTo>
                  <a:lnTo>
                    <a:pt x="53" y="53"/>
                  </a:lnTo>
                  <a:lnTo>
                    <a:pt x="53" y="51"/>
                  </a:lnTo>
                  <a:lnTo>
                    <a:pt x="59" y="51"/>
                  </a:lnTo>
                  <a:lnTo>
                    <a:pt x="62" y="47"/>
                  </a:lnTo>
                  <a:lnTo>
                    <a:pt x="62" y="34"/>
                  </a:lnTo>
                  <a:lnTo>
                    <a:pt x="77" y="30"/>
                  </a:lnTo>
                  <a:lnTo>
                    <a:pt x="78" y="26"/>
                  </a:lnTo>
                  <a:lnTo>
                    <a:pt x="90" y="22"/>
                  </a:lnTo>
                  <a:lnTo>
                    <a:pt x="94" y="15"/>
                  </a:lnTo>
                  <a:lnTo>
                    <a:pt x="103" y="15"/>
                  </a:lnTo>
                  <a:lnTo>
                    <a:pt x="106" y="9"/>
                  </a:lnTo>
                  <a:lnTo>
                    <a:pt x="110" y="8"/>
                  </a:lnTo>
                  <a:lnTo>
                    <a:pt x="11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6" name="Freeform 50">
              <a:extLst>
                <a:ext uri="{FF2B5EF4-FFF2-40B4-BE49-F238E27FC236}">
                  <a16:creationId xmlns:a16="http://schemas.microsoft.com/office/drawing/2014/main" id="{7CF911CE-9F8A-4443-8A6C-66A7586429C2}"/>
                </a:ext>
              </a:extLst>
            </p:cNvPr>
            <p:cNvSpPr>
              <a:spLocks/>
            </p:cNvSpPr>
            <p:nvPr/>
          </p:nvSpPr>
          <p:spPr bwMode="auto">
            <a:xfrm>
              <a:off x="3927475" y="2087563"/>
              <a:ext cx="342900" cy="400050"/>
            </a:xfrm>
            <a:custGeom>
              <a:avLst/>
              <a:gdLst>
                <a:gd name="T0" fmla="*/ 121 w 216"/>
                <a:gd name="T1" fmla="*/ 8 h 252"/>
                <a:gd name="T2" fmla="*/ 137 w 216"/>
                <a:gd name="T3" fmla="*/ 27 h 252"/>
                <a:gd name="T4" fmla="*/ 139 w 216"/>
                <a:gd name="T5" fmla="*/ 37 h 252"/>
                <a:gd name="T6" fmla="*/ 151 w 216"/>
                <a:gd name="T7" fmla="*/ 35 h 252"/>
                <a:gd name="T8" fmla="*/ 157 w 216"/>
                <a:gd name="T9" fmla="*/ 26 h 252"/>
                <a:gd name="T10" fmla="*/ 165 w 216"/>
                <a:gd name="T11" fmla="*/ 12 h 252"/>
                <a:gd name="T12" fmla="*/ 179 w 216"/>
                <a:gd name="T13" fmla="*/ 15 h 252"/>
                <a:gd name="T14" fmla="*/ 195 w 216"/>
                <a:gd name="T15" fmla="*/ 41 h 252"/>
                <a:gd name="T16" fmla="*/ 204 w 216"/>
                <a:gd name="T17" fmla="*/ 55 h 252"/>
                <a:gd name="T18" fmla="*/ 212 w 216"/>
                <a:gd name="T19" fmla="*/ 51 h 252"/>
                <a:gd name="T20" fmla="*/ 206 w 216"/>
                <a:gd name="T21" fmla="*/ 95 h 252"/>
                <a:gd name="T22" fmla="*/ 195 w 216"/>
                <a:gd name="T23" fmla="*/ 107 h 252"/>
                <a:gd name="T24" fmla="*/ 192 w 216"/>
                <a:gd name="T25" fmla="*/ 115 h 252"/>
                <a:gd name="T26" fmla="*/ 188 w 216"/>
                <a:gd name="T27" fmla="*/ 126 h 252"/>
                <a:gd name="T28" fmla="*/ 180 w 216"/>
                <a:gd name="T29" fmla="*/ 134 h 252"/>
                <a:gd name="T30" fmla="*/ 173 w 216"/>
                <a:gd name="T31" fmla="*/ 141 h 252"/>
                <a:gd name="T32" fmla="*/ 160 w 216"/>
                <a:gd name="T33" fmla="*/ 148 h 252"/>
                <a:gd name="T34" fmla="*/ 147 w 216"/>
                <a:gd name="T35" fmla="*/ 156 h 252"/>
                <a:gd name="T36" fmla="*/ 132 w 216"/>
                <a:gd name="T37" fmla="*/ 173 h 252"/>
                <a:gd name="T38" fmla="*/ 123 w 216"/>
                <a:gd name="T39" fmla="*/ 177 h 252"/>
                <a:gd name="T40" fmla="*/ 121 w 216"/>
                <a:gd name="T41" fmla="*/ 178 h 252"/>
                <a:gd name="T42" fmla="*/ 109 w 216"/>
                <a:gd name="T43" fmla="*/ 182 h 252"/>
                <a:gd name="T44" fmla="*/ 105 w 216"/>
                <a:gd name="T45" fmla="*/ 180 h 252"/>
                <a:gd name="T46" fmla="*/ 100 w 216"/>
                <a:gd name="T47" fmla="*/ 176 h 252"/>
                <a:gd name="T48" fmla="*/ 75 w 216"/>
                <a:gd name="T49" fmla="*/ 181 h 252"/>
                <a:gd name="T50" fmla="*/ 72 w 216"/>
                <a:gd name="T51" fmla="*/ 186 h 252"/>
                <a:gd name="T52" fmla="*/ 69 w 216"/>
                <a:gd name="T53" fmla="*/ 184 h 252"/>
                <a:gd name="T54" fmla="*/ 50 w 216"/>
                <a:gd name="T55" fmla="*/ 181 h 252"/>
                <a:gd name="T56" fmla="*/ 48 w 216"/>
                <a:gd name="T57" fmla="*/ 208 h 252"/>
                <a:gd name="T58" fmla="*/ 49 w 216"/>
                <a:gd name="T59" fmla="*/ 229 h 252"/>
                <a:gd name="T60" fmla="*/ 39 w 216"/>
                <a:gd name="T61" fmla="*/ 239 h 252"/>
                <a:gd name="T62" fmla="*/ 24 w 216"/>
                <a:gd name="T63" fmla="*/ 252 h 252"/>
                <a:gd name="T64" fmla="*/ 21 w 216"/>
                <a:gd name="T65" fmla="*/ 241 h 252"/>
                <a:gd name="T66" fmla="*/ 8 w 216"/>
                <a:gd name="T67" fmla="*/ 222 h 252"/>
                <a:gd name="T68" fmla="*/ 14 w 216"/>
                <a:gd name="T69" fmla="*/ 206 h 252"/>
                <a:gd name="T70" fmla="*/ 12 w 216"/>
                <a:gd name="T71" fmla="*/ 190 h 252"/>
                <a:gd name="T72" fmla="*/ 10 w 216"/>
                <a:gd name="T73" fmla="*/ 175 h 252"/>
                <a:gd name="T74" fmla="*/ 11 w 216"/>
                <a:gd name="T75" fmla="*/ 160 h 252"/>
                <a:gd name="T76" fmla="*/ 5 w 216"/>
                <a:gd name="T77" fmla="*/ 149 h 252"/>
                <a:gd name="T78" fmla="*/ 0 w 216"/>
                <a:gd name="T79" fmla="*/ 141 h 252"/>
                <a:gd name="T80" fmla="*/ 14 w 216"/>
                <a:gd name="T81" fmla="*/ 130 h 252"/>
                <a:gd name="T82" fmla="*/ 17 w 216"/>
                <a:gd name="T83" fmla="*/ 119 h 252"/>
                <a:gd name="T84" fmla="*/ 27 w 216"/>
                <a:gd name="T85" fmla="*/ 112 h 252"/>
                <a:gd name="T86" fmla="*/ 27 w 216"/>
                <a:gd name="T87" fmla="*/ 94 h 252"/>
                <a:gd name="T88" fmla="*/ 36 w 216"/>
                <a:gd name="T89" fmla="*/ 78 h 252"/>
                <a:gd name="T90" fmla="*/ 41 w 216"/>
                <a:gd name="T91" fmla="*/ 71 h 252"/>
                <a:gd name="T92" fmla="*/ 39 w 216"/>
                <a:gd name="T93" fmla="*/ 66 h 252"/>
                <a:gd name="T94" fmla="*/ 51 w 216"/>
                <a:gd name="T95" fmla="*/ 60 h 252"/>
                <a:gd name="T96" fmla="*/ 42 w 216"/>
                <a:gd name="T97" fmla="*/ 56 h 252"/>
                <a:gd name="T98" fmla="*/ 50 w 216"/>
                <a:gd name="T99" fmla="*/ 45 h 252"/>
                <a:gd name="T100" fmla="*/ 41 w 216"/>
                <a:gd name="T101" fmla="*/ 25 h 252"/>
                <a:gd name="T102" fmla="*/ 33 w 216"/>
                <a:gd name="T103" fmla="*/ 13 h 252"/>
                <a:gd name="T104" fmla="*/ 64 w 216"/>
                <a:gd name="T105" fmla="*/ 21 h 252"/>
                <a:gd name="T106" fmla="*/ 76 w 216"/>
                <a:gd name="T107" fmla="*/ 24 h 252"/>
                <a:gd name="T108" fmla="*/ 91 w 216"/>
                <a:gd name="T109" fmla="*/ 23 h 252"/>
                <a:gd name="T110" fmla="*/ 96 w 216"/>
                <a:gd name="T111" fmla="*/ 11 h 252"/>
                <a:gd name="T112" fmla="*/ 109 w 216"/>
                <a:gd name="T113" fmla="*/ 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6" h="252">
                  <a:moveTo>
                    <a:pt x="114" y="0"/>
                  </a:moveTo>
                  <a:lnTo>
                    <a:pt x="121" y="8"/>
                  </a:lnTo>
                  <a:lnTo>
                    <a:pt x="134" y="15"/>
                  </a:lnTo>
                  <a:lnTo>
                    <a:pt x="137" y="27"/>
                  </a:lnTo>
                  <a:lnTo>
                    <a:pt x="136" y="34"/>
                  </a:lnTo>
                  <a:lnTo>
                    <a:pt x="139" y="37"/>
                  </a:lnTo>
                  <a:lnTo>
                    <a:pt x="149" y="38"/>
                  </a:lnTo>
                  <a:lnTo>
                    <a:pt x="151" y="35"/>
                  </a:lnTo>
                  <a:lnTo>
                    <a:pt x="149" y="29"/>
                  </a:lnTo>
                  <a:lnTo>
                    <a:pt x="157" y="26"/>
                  </a:lnTo>
                  <a:lnTo>
                    <a:pt x="158" y="20"/>
                  </a:lnTo>
                  <a:lnTo>
                    <a:pt x="165" y="12"/>
                  </a:lnTo>
                  <a:lnTo>
                    <a:pt x="172" y="11"/>
                  </a:lnTo>
                  <a:lnTo>
                    <a:pt x="179" y="15"/>
                  </a:lnTo>
                  <a:lnTo>
                    <a:pt x="189" y="37"/>
                  </a:lnTo>
                  <a:lnTo>
                    <a:pt x="195" y="41"/>
                  </a:lnTo>
                  <a:lnTo>
                    <a:pt x="196" y="46"/>
                  </a:lnTo>
                  <a:lnTo>
                    <a:pt x="204" y="55"/>
                  </a:lnTo>
                  <a:lnTo>
                    <a:pt x="208" y="56"/>
                  </a:lnTo>
                  <a:lnTo>
                    <a:pt x="212" y="51"/>
                  </a:lnTo>
                  <a:lnTo>
                    <a:pt x="216" y="52"/>
                  </a:lnTo>
                  <a:lnTo>
                    <a:pt x="206" y="95"/>
                  </a:lnTo>
                  <a:lnTo>
                    <a:pt x="202" y="102"/>
                  </a:lnTo>
                  <a:lnTo>
                    <a:pt x="195" y="107"/>
                  </a:lnTo>
                  <a:lnTo>
                    <a:pt x="192" y="115"/>
                  </a:lnTo>
                  <a:lnTo>
                    <a:pt x="192" y="115"/>
                  </a:lnTo>
                  <a:lnTo>
                    <a:pt x="189" y="118"/>
                  </a:lnTo>
                  <a:lnTo>
                    <a:pt x="188" y="126"/>
                  </a:lnTo>
                  <a:lnTo>
                    <a:pt x="188" y="126"/>
                  </a:lnTo>
                  <a:lnTo>
                    <a:pt x="180" y="134"/>
                  </a:lnTo>
                  <a:lnTo>
                    <a:pt x="176" y="135"/>
                  </a:lnTo>
                  <a:lnTo>
                    <a:pt x="173" y="141"/>
                  </a:lnTo>
                  <a:lnTo>
                    <a:pt x="164" y="141"/>
                  </a:lnTo>
                  <a:lnTo>
                    <a:pt x="160" y="148"/>
                  </a:lnTo>
                  <a:lnTo>
                    <a:pt x="148" y="152"/>
                  </a:lnTo>
                  <a:lnTo>
                    <a:pt x="147" y="156"/>
                  </a:lnTo>
                  <a:lnTo>
                    <a:pt x="132" y="160"/>
                  </a:lnTo>
                  <a:lnTo>
                    <a:pt x="132" y="173"/>
                  </a:lnTo>
                  <a:lnTo>
                    <a:pt x="129" y="177"/>
                  </a:lnTo>
                  <a:lnTo>
                    <a:pt x="123" y="177"/>
                  </a:lnTo>
                  <a:lnTo>
                    <a:pt x="123" y="179"/>
                  </a:lnTo>
                  <a:lnTo>
                    <a:pt x="121" y="178"/>
                  </a:lnTo>
                  <a:lnTo>
                    <a:pt x="113" y="179"/>
                  </a:lnTo>
                  <a:lnTo>
                    <a:pt x="109" y="182"/>
                  </a:lnTo>
                  <a:lnTo>
                    <a:pt x="108" y="178"/>
                  </a:lnTo>
                  <a:lnTo>
                    <a:pt x="105" y="180"/>
                  </a:lnTo>
                  <a:lnTo>
                    <a:pt x="102" y="174"/>
                  </a:lnTo>
                  <a:lnTo>
                    <a:pt x="100" y="176"/>
                  </a:lnTo>
                  <a:lnTo>
                    <a:pt x="87" y="175"/>
                  </a:lnTo>
                  <a:lnTo>
                    <a:pt x="75" y="181"/>
                  </a:lnTo>
                  <a:lnTo>
                    <a:pt x="70" y="180"/>
                  </a:lnTo>
                  <a:lnTo>
                    <a:pt x="72" y="186"/>
                  </a:lnTo>
                  <a:lnTo>
                    <a:pt x="72" y="186"/>
                  </a:lnTo>
                  <a:lnTo>
                    <a:pt x="69" y="184"/>
                  </a:lnTo>
                  <a:lnTo>
                    <a:pt x="61" y="186"/>
                  </a:lnTo>
                  <a:lnTo>
                    <a:pt x="50" y="181"/>
                  </a:lnTo>
                  <a:lnTo>
                    <a:pt x="53" y="198"/>
                  </a:lnTo>
                  <a:lnTo>
                    <a:pt x="48" y="208"/>
                  </a:lnTo>
                  <a:lnTo>
                    <a:pt x="46" y="224"/>
                  </a:lnTo>
                  <a:lnTo>
                    <a:pt x="49" y="229"/>
                  </a:lnTo>
                  <a:lnTo>
                    <a:pt x="45" y="239"/>
                  </a:lnTo>
                  <a:lnTo>
                    <a:pt x="39" y="239"/>
                  </a:lnTo>
                  <a:lnTo>
                    <a:pt x="29" y="251"/>
                  </a:lnTo>
                  <a:lnTo>
                    <a:pt x="24" y="252"/>
                  </a:lnTo>
                  <a:lnTo>
                    <a:pt x="24" y="252"/>
                  </a:lnTo>
                  <a:lnTo>
                    <a:pt x="21" y="241"/>
                  </a:lnTo>
                  <a:lnTo>
                    <a:pt x="14" y="237"/>
                  </a:lnTo>
                  <a:lnTo>
                    <a:pt x="8" y="222"/>
                  </a:lnTo>
                  <a:lnTo>
                    <a:pt x="9" y="213"/>
                  </a:lnTo>
                  <a:lnTo>
                    <a:pt x="14" y="206"/>
                  </a:lnTo>
                  <a:lnTo>
                    <a:pt x="10" y="192"/>
                  </a:lnTo>
                  <a:lnTo>
                    <a:pt x="12" y="190"/>
                  </a:lnTo>
                  <a:lnTo>
                    <a:pt x="9" y="179"/>
                  </a:lnTo>
                  <a:lnTo>
                    <a:pt x="10" y="175"/>
                  </a:lnTo>
                  <a:lnTo>
                    <a:pt x="6" y="168"/>
                  </a:lnTo>
                  <a:lnTo>
                    <a:pt x="11" y="160"/>
                  </a:lnTo>
                  <a:lnTo>
                    <a:pt x="7" y="156"/>
                  </a:lnTo>
                  <a:lnTo>
                    <a:pt x="5" y="149"/>
                  </a:lnTo>
                  <a:lnTo>
                    <a:pt x="2" y="148"/>
                  </a:lnTo>
                  <a:lnTo>
                    <a:pt x="0" y="141"/>
                  </a:lnTo>
                  <a:lnTo>
                    <a:pt x="9" y="131"/>
                  </a:lnTo>
                  <a:lnTo>
                    <a:pt x="14" y="130"/>
                  </a:lnTo>
                  <a:lnTo>
                    <a:pt x="17" y="127"/>
                  </a:lnTo>
                  <a:lnTo>
                    <a:pt x="17" y="119"/>
                  </a:lnTo>
                  <a:lnTo>
                    <a:pt x="22" y="113"/>
                  </a:lnTo>
                  <a:lnTo>
                    <a:pt x="27" y="112"/>
                  </a:lnTo>
                  <a:lnTo>
                    <a:pt x="21" y="99"/>
                  </a:lnTo>
                  <a:lnTo>
                    <a:pt x="27" y="94"/>
                  </a:lnTo>
                  <a:lnTo>
                    <a:pt x="27" y="87"/>
                  </a:lnTo>
                  <a:lnTo>
                    <a:pt x="36" y="78"/>
                  </a:lnTo>
                  <a:lnTo>
                    <a:pt x="36" y="74"/>
                  </a:lnTo>
                  <a:lnTo>
                    <a:pt x="41" y="71"/>
                  </a:lnTo>
                  <a:lnTo>
                    <a:pt x="39" y="69"/>
                  </a:lnTo>
                  <a:lnTo>
                    <a:pt x="39" y="66"/>
                  </a:lnTo>
                  <a:lnTo>
                    <a:pt x="51" y="62"/>
                  </a:lnTo>
                  <a:lnTo>
                    <a:pt x="51" y="60"/>
                  </a:lnTo>
                  <a:lnTo>
                    <a:pt x="42" y="56"/>
                  </a:lnTo>
                  <a:lnTo>
                    <a:pt x="42" y="56"/>
                  </a:lnTo>
                  <a:lnTo>
                    <a:pt x="47" y="56"/>
                  </a:lnTo>
                  <a:lnTo>
                    <a:pt x="50" y="45"/>
                  </a:lnTo>
                  <a:lnTo>
                    <a:pt x="44" y="41"/>
                  </a:lnTo>
                  <a:lnTo>
                    <a:pt x="41" y="25"/>
                  </a:lnTo>
                  <a:lnTo>
                    <a:pt x="33" y="18"/>
                  </a:lnTo>
                  <a:lnTo>
                    <a:pt x="33" y="13"/>
                  </a:lnTo>
                  <a:lnTo>
                    <a:pt x="56" y="22"/>
                  </a:lnTo>
                  <a:lnTo>
                    <a:pt x="64" y="21"/>
                  </a:lnTo>
                  <a:lnTo>
                    <a:pt x="70" y="26"/>
                  </a:lnTo>
                  <a:lnTo>
                    <a:pt x="76" y="24"/>
                  </a:lnTo>
                  <a:lnTo>
                    <a:pt x="78" y="20"/>
                  </a:lnTo>
                  <a:lnTo>
                    <a:pt x="91" y="23"/>
                  </a:lnTo>
                  <a:lnTo>
                    <a:pt x="96" y="16"/>
                  </a:lnTo>
                  <a:lnTo>
                    <a:pt x="96" y="11"/>
                  </a:lnTo>
                  <a:lnTo>
                    <a:pt x="101" y="4"/>
                  </a:lnTo>
                  <a:lnTo>
                    <a:pt x="109" y="4"/>
                  </a:lnTo>
                  <a:lnTo>
                    <a:pt x="11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7" name="Freeform 51">
              <a:extLst>
                <a:ext uri="{FF2B5EF4-FFF2-40B4-BE49-F238E27FC236}">
                  <a16:creationId xmlns:a16="http://schemas.microsoft.com/office/drawing/2014/main" id="{6EC395F4-8657-4D2D-8D87-FA020ED89DE9}"/>
                </a:ext>
              </a:extLst>
            </p:cNvPr>
            <p:cNvSpPr>
              <a:spLocks/>
            </p:cNvSpPr>
            <p:nvPr/>
          </p:nvSpPr>
          <p:spPr bwMode="auto">
            <a:xfrm>
              <a:off x="3430588" y="2266951"/>
              <a:ext cx="339725" cy="588963"/>
            </a:xfrm>
            <a:custGeom>
              <a:avLst/>
              <a:gdLst>
                <a:gd name="T0" fmla="*/ 34 w 214"/>
                <a:gd name="T1" fmla="*/ 219 h 371"/>
                <a:gd name="T2" fmla="*/ 46 w 214"/>
                <a:gd name="T3" fmla="*/ 218 h 371"/>
                <a:gd name="T4" fmla="*/ 52 w 214"/>
                <a:gd name="T5" fmla="*/ 211 h 371"/>
                <a:gd name="T6" fmla="*/ 68 w 214"/>
                <a:gd name="T7" fmla="*/ 187 h 371"/>
                <a:gd name="T8" fmla="*/ 66 w 214"/>
                <a:gd name="T9" fmla="*/ 160 h 371"/>
                <a:gd name="T10" fmla="*/ 65 w 214"/>
                <a:gd name="T11" fmla="*/ 143 h 371"/>
                <a:gd name="T12" fmla="*/ 70 w 214"/>
                <a:gd name="T13" fmla="*/ 127 h 371"/>
                <a:gd name="T14" fmla="*/ 72 w 214"/>
                <a:gd name="T15" fmla="*/ 93 h 371"/>
                <a:gd name="T16" fmla="*/ 82 w 214"/>
                <a:gd name="T17" fmla="*/ 88 h 371"/>
                <a:gd name="T18" fmla="*/ 73 w 214"/>
                <a:gd name="T19" fmla="*/ 70 h 371"/>
                <a:gd name="T20" fmla="*/ 84 w 214"/>
                <a:gd name="T21" fmla="*/ 48 h 371"/>
                <a:gd name="T22" fmla="*/ 105 w 214"/>
                <a:gd name="T23" fmla="*/ 30 h 371"/>
                <a:gd name="T24" fmla="*/ 114 w 214"/>
                <a:gd name="T25" fmla="*/ 1 h 371"/>
                <a:gd name="T26" fmla="*/ 130 w 214"/>
                <a:gd name="T27" fmla="*/ 4 h 371"/>
                <a:gd name="T28" fmla="*/ 145 w 214"/>
                <a:gd name="T29" fmla="*/ 14 h 371"/>
                <a:gd name="T30" fmla="*/ 168 w 214"/>
                <a:gd name="T31" fmla="*/ 21 h 371"/>
                <a:gd name="T32" fmla="*/ 184 w 214"/>
                <a:gd name="T33" fmla="*/ 21 h 371"/>
                <a:gd name="T34" fmla="*/ 196 w 214"/>
                <a:gd name="T35" fmla="*/ 44 h 371"/>
                <a:gd name="T36" fmla="*/ 204 w 214"/>
                <a:gd name="T37" fmla="*/ 55 h 371"/>
                <a:gd name="T38" fmla="*/ 201 w 214"/>
                <a:gd name="T39" fmla="*/ 72 h 371"/>
                <a:gd name="T40" fmla="*/ 203 w 214"/>
                <a:gd name="T41" fmla="*/ 94 h 371"/>
                <a:gd name="T42" fmla="*/ 211 w 214"/>
                <a:gd name="T43" fmla="*/ 112 h 371"/>
                <a:gd name="T44" fmla="*/ 200 w 214"/>
                <a:gd name="T45" fmla="*/ 131 h 371"/>
                <a:gd name="T46" fmla="*/ 176 w 214"/>
                <a:gd name="T47" fmla="*/ 134 h 371"/>
                <a:gd name="T48" fmla="*/ 149 w 214"/>
                <a:gd name="T49" fmla="*/ 111 h 371"/>
                <a:gd name="T50" fmla="*/ 136 w 214"/>
                <a:gd name="T51" fmla="*/ 139 h 371"/>
                <a:gd name="T52" fmla="*/ 128 w 214"/>
                <a:gd name="T53" fmla="*/ 155 h 371"/>
                <a:gd name="T54" fmla="*/ 122 w 214"/>
                <a:gd name="T55" fmla="*/ 176 h 371"/>
                <a:gd name="T56" fmla="*/ 125 w 214"/>
                <a:gd name="T57" fmla="*/ 199 h 371"/>
                <a:gd name="T58" fmla="*/ 142 w 214"/>
                <a:gd name="T59" fmla="*/ 218 h 371"/>
                <a:gd name="T60" fmla="*/ 128 w 214"/>
                <a:gd name="T61" fmla="*/ 224 h 371"/>
                <a:gd name="T62" fmla="*/ 128 w 214"/>
                <a:gd name="T63" fmla="*/ 240 h 371"/>
                <a:gd name="T64" fmla="*/ 141 w 214"/>
                <a:gd name="T65" fmla="*/ 260 h 371"/>
                <a:gd name="T66" fmla="*/ 132 w 214"/>
                <a:gd name="T67" fmla="*/ 271 h 371"/>
                <a:gd name="T68" fmla="*/ 133 w 214"/>
                <a:gd name="T69" fmla="*/ 282 h 371"/>
                <a:gd name="T70" fmla="*/ 141 w 214"/>
                <a:gd name="T71" fmla="*/ 295 h 371"/>
                <a:gd name="T72" fmla="*/ 152 w 214"/>
                <a:gd name="T73" fmla="*/ 295 h 371"/>
                <a:gd name="T74" fmla="*/ 146 w 214"/>
                <a:gd name="T75" fmla="*/ 304 h 371"/>
                <a:gd name="T76" fmla="*/ 131 w 214"/>
                <a:gd name="T77" fmla="*/ 320 h 371"/>
                <a:gd name="T78" fmla="*/ 110 w 214"/>
                <a:gd name="T79" fmla="*/ 327 h 371"/>
                <a:gd name="T80" fmla="*/ 130 w 214"/>
                <a:gd name="T81" fmla="*/ 344 h 371"/>
                <a:gd name="T82" fmla="*/ 133 w 214"/>
                <a:gd name="T83" fmla="*/ 355 h 371"/>
                <a:gd name="T84" fmla="*/ 123 w 214"/>
                <a:gd name="T85" fmla="*/ 371 h 371"/>
                <a:gd name="T86" fmla="*/ 104 w 214"/>
                <a:gd name="T87" fmla="*/ 339 h 371"/>
                <a:gd name="T88" fmla="*/ 92 w 214"/>
                <a:gd name="T89" fmla="*/ 341 h 371"/>
                <a:gd name="T90" fmla="*/ 66 w 214"/>
                <a:gd name="T91" fmla="*/ 346 h 371"/>
                <a:gd name="T92" fmla="*/ 54 w 214"/>
                <a:gd name="T93" fmla="*/ 331 h 371"/>
                <a:gd name="T94" fmla="*/ 65 w 214"/>
                <a:gd name="T95" fmla="*/ 313 h 371"/>
                <a:gd name="T96" fmla="*/ 44 w 214"/>
                <a:gd name="T97" fmla="*/ 269 h 371"/>
                <a:gd name="T98" fmla="*/ 36 w 214"/>
                <a:gd name="T99" fmla="*/ 252 h 371"/>
                <a:gd name="T100" fmla="*/ 17 w 214"/>
                <a:gd name="T101" fmla="*/ 253 h 371"/>
                <a:gd name="T102" fmla="*/ 7 w 214"/>
                <a:gd name="T103" fmla="*/ 223 h 371"/>
                <a:gd name="T104" fmla="*/ 3 w 214"/>
                <a:gd name="T105" fmla="*/ 208 h 371"/>
                <a:gd name="T106" fmla="*/ 12 w 214"/>
                <a:gd name="T107" fmla="*/ 215 h 371"/>
                <a:gd name="T108" fmla="*/ 27 w 214"/>
                <a:gd name="T109" fmla="*/ 22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4" h="371">
                  <a:moveTo>
                    <a:pt x="29" y="225"/>
                  </a:moveTo>
                  <a:lnTo>
                    <a:pt x="32" y="226"/>
                  </a:lnTo>
                  <a:lnTo>
                    <a:pt x="34" y="219"/>
                  </a:lnTo>
                  <a:lnTo>
                    <a:pt x="37" y="221"/>
                  </a:lnTo>
                  <a:lnTo>
                    <a:pt x="38" y="218"/>
                  </a:lnTo>
                  <a:lnTo>
                    <a:pt x="46" y="218"/>
                  </a:lnTo>
                  <a:lnTo>
                    <a:pt x="45" y="214"/>
                  </a:lnTo>
                  <a:lnTo>
                    <a:pt x="49" y="214"/>
                  </a:lnTo>
                  <a:lnTo>
                    <a:pt x="52" y="211"/>
                  </a:lnTo>
                  <a:lnTo>
                    <a:pt x="70" y="211"/>
                  </a:lnTo>
                  <a:lnTo>
                    <a:pt x="71" y="192"/>
                  </a:lnTo>
                  <a:lnTo>
                    <a:pt x="68" y="187"/>
                  </a:lnTo>
                  <a:lnTo>
                    <a:pt x="69" y="181"/>
                  </a:lnTo>
                  <a:lnTo>
                    <a:pt x="65" y="169"/>
                  </a:lnTo>
                  <a:lnTo>
                    <a:pt x="66" y="160"/>
                  </a:lnTo>
                  <a:lnTo>
                    <a:pt x="60" y="157"/>
                  </a:lnTo>
                  <a:lnTo>
                    <a:pt x="54" y="148"/>
                  </a:lnTo>
                  <a:lnTo>
                    <a:pt x="65" y="143"/>
                  </a:lnTo>
                  <a:lnTo>
                    <a:pt x="65" y="132"/>
                  </a:lnTo>
                  <a:lnTo>
                    <a:pt x="70" y="131"/>
                  </a:lnTo>
                  <a:lnTo>
                    <a:pt x="70" y="127"/>
                  </a:lnTo>
                  <a:lnTo>
                    <a:pt x="81" y="123"/>
                  </a:lnTo>
                  <a:lnTo>
                    <a:pt x="83" y="102"/>
                  </a:lnTo>
                  <a:lnTo>
                    <a:pt x="72" y="93"/>
                  </a:lnTo>
                  <a:lnTo>
                    <a:pt x="76" y="89"/>
                  </a:lnTo>
                  <a:lnTo>
                    <a:pt x="79" y="90"/>
                  </a:lnTo>
                  <a:lnTo>
                    <a:pt x="82" y="88"/>
                  </a:lnTo>
                  <a:lnTo>
                    <a:pt x="75" y="78"/>
                  </a:lnTo>
                  <a:lnTo>
                    <a:pt x="76" y="72"/>
                  </a:lnTo>
                  <a:lnTo>
                    <a:pt x="73" y="70"/>
                  </a:lnTo>
                  <a:lnTo>
                    <a:pt x="78" y="69"/>
                  </a:lnTo>
                  <a:lnTo>
                    <a:pt x="89" y="54"/>
                  </a:lnTo>
                  <a:lnTo>
                    <a:pt x="84" y="48"/>
                  </a:lnTo>
                  <a:lnTo>
                    <a:pt x="85" y="41"/>
                  </a:lnTo>
                  <a:lnTo>
                    <a:pt x="104" y="36"/>
                  </a:lnTo>
                  <a:lnTo>
                    <a:pt x="105" y="30"/>
                  </a:lnTo>
                  <a:lnTo>
                    <a:pt x="114" y="29"/>
                  </a:lnTo>
                  <a:lnTo>
                    <a:pt x="112" y="16"/>
                  </a:lnTo>
                  <a:lnTo>
                    <a:pt x="114" y="1"/>
                  </a:lnTo>
                  <a:lnTo>
                    <a:pt x="122" y="0"/>
                  </a:lnTo>
                  <a:lnTo>
                    <a:pt x="125" y="7"/>
                  </a:lnTo>
                  <a:lnTo>
                    <a:pt x="130" y="4"/>
                  </a:lnTo>
                  <a:lnTo>
                    <a:pt x="136" y="7"/>
                  </a:lnTo>
                  <a:lnTo>
                    <a:pt x="139" y="12"/>
                  </a:lnTo>
                  <a:lnTo>
                    <a:pt x="145" y="14"/>
                  </a:lnTo>
                  <a:lnTo>
                    <a:pt x="149" y="23"/>
                  </a:lnTo>
                  <a:lnTo>
                    <a:pt x="161" y="20"/>
                  </a:lnTo>
                  <a:lnTo>
                    <a:pt x="168" y="21"/>
                  </a:lnTo>
                  <a:lnTo>
                    <a:pt x="171" y="19"/>
                  </a:lnTo>
                  <a:lnTo>
                    <a:pt x="184" y="21"/>
                  </a:lnTo>
                  <a:lnTo>
                    <a:pt x="184" y="21"/>
                  </a:lnTo>
                  <a:lnTo>
                    <a:pt x="184" y="26"/>
                  </a:lnTo>
                  <a:lnTo>
                    <a:pt x="195" y="34"/>
                  </a:lnTo>
                  <a:lnTo>
                    <a:pt x="196" y="44"/>
                  </a:lnTo>
                  <a:lnTo>
                    <a:pt x="200" y="46"/>
                  </a:lnTo>
                  <a:lnTo>
                    <a:pt x="200" y="52"/>
                  </a:lnTo>
                  <a:lnTo>
                    <a:pt x="204" y="55"/>
                  </a:lnTo>
                  <a:lnTo>
                    <a:pt x="203" y="63"/>
                  </a:lnTo>
                  <a:lnTo>
                    <a:pt x="204" y="69"/>
                  </a:lnTo>
                  <a:lnTo>
                    <a:pt x="201" y="72"/>
                  </a:lnTo>
                  <a:lnTo>
                    <a:pt x="204" y="78"/>
                  </a:lnTo>
                  <a:lnTo>
                    <a:pt x="206" y="91"/>
                  </a:lnTo>
                  <a:lnTo>
                    <a:pt x="203" y="94"/>
                  </a:lnTo>
                  <a:lnTo>
                    <a:pt x="205" y="99"/>
                  </a:lnTo>
                  <a:lnTo>
                    <a:pt x="200" y="103"/>
                  </a:lnTo>
                  <a:lnTo>
                    <a:pt x="211" y="112"/>
                  </a:lnTo>
                  <a:lnTo>
                    <a:pt x="214" y="123"/>
                  </a:lnTo>
                  <a:lnTo>
                    <a:pt x="211" y="128"/>
                  </a:lnTo>
                  <a:lnTo>
                    <a:pt x="200" y="131"/>
                  </a:lnTo>
                  <a:lnTo>
                    <a:pt x="196" y="135"/>
                  </a:lnTo>
                  <a:lnTo>
                    <a:pt x="179" y="131"/>
                  </a:lnTo>
                  <a:lnTo>
                    <a:pt x="176" y="134"/>
                  </a:lnTo>
                  <a:lnTo>
                    <a:pt x="165" y="123"/>
                  </a:lnTo>
                  <a:lnTo>
                    <a:pt x="163" y="113"/>
                  </a:lnTo>
                  <a:lnTo>
                    <a:pt x="149" y="111"/>
                  </a:lnTo>
                  <a:lnTo>
                    <a:pt x="147" y="115"/>
                  </a:lnTo>
                  <a:lnTo>
                    <a:pt x="149" y="120"/>
                  </a:lnTo>
                  <a:lnTo>
                    <a:pt x="136" y="139"/>
                  </a:lnTo>
                  <a:lnTo>
                    <a:pt x="136" y="147"/>
                  </a:lnTo>
                  <a:lnTo>
                    <a:pt x="134" y="153"/>
                  </a:lnTo>
                  <a:lnTo>
                    <a:pt x="128" y="155"/>
                  </a:lnTo>
                  <a:lnTo>
                    <a:pt x="122" y="163"/>
                  </a:lnTo>
                  <a:lnTo>
                    <a:pt x="121" y="170"/>
                  </a:lnTo>
                  <a:lnTo>
                    <a:pt x="122" y="176"/>
                  </a:lnTo>
                  <a:lnTo>
                    <a:pt x="128" y="178"/>
                  </a:lnTo>
                  <a:lnTo>
                    <a:pt x="124" y="184"/>
                  </a:lnTo>
                  <a:lnTo>
                    <a:pt x="125" y="199"/>
                  </a:lnTo>
                  <a:lnTo>
                    <a:pt x="142" y="206"/>
                  </a:lnTo>
                  <a:lnTo>
                    <a:pt x="147" y="212"/>
                  </a:lnTo>
                  <a:lnTo>
                    <a:pt x="142" y="218"/>
                  </a:lnTo>
                  <a:lnTo>
                    <a:pt x="136" y="216"/>
                  </a:lnTo>
                  <a:lnTo>
                    <a:pt x="136" y="220"/>
                  </a:lnTo>
                  <a:lnTo>
                    <a:pt x="128" y="224"/>
                  </a:lnTo>
                  <a:lnTo>
                    <a:pt x="125" y="231"/>
                  </a:lnTo>
                  <a:lnTo>
                    <a:pt x="120" y="236"/>
                  </a:lnTo>
                  <a:lnTo>
                    <a:pt x="128" y="240"/>
                  </a:lnTo>
                  <a:lnTo>
                    <a:pt x="136" y="252"/>
                  </a:lnTo>
                  <a:lnTo>
                    <a:pt x="136" y="259"/>
                  </a:lnTo>
                  <a:lnTo>
                    <a:pt x="141" y="260"/>
                  </a:lnTo>
                  <a:lnTo>
                    <a:pt x="132" y="261"/>
                  </a:lnTo>
                  <a:lnTo>
                    <a:pt x="130" y="264"/>
                  </a:lnTo>
                  <a:lnTo>
                    <a:pt x="132" y="271"/>
                  </a:lnTo>
                  <a:lnTo>
                    <a:pt x="136" y="273"/>
                  </a:lnTo>
                  <a:lnTo>
                    <a:pt x="137" y="277"/>
                  </a:lnTo>
                  <a:lnTo>
                    <a:pt x="133" y="282"/>
                  </a:lnTo>
                  <a:lnTo>
                    <a:pt x="135" y="290"/>
                  </a:lnTo>
                  <a:lnTo>
                    <a:pt x="139" y="290"/>
                  </a:lnTo>
                  <a:lnTo>
                    <a:pt x="141" y="295"/>
                  </a:lnTo>
                  <a:lnTo>
                    <a:pt x="146" y="293"/>
                  </a:lnTo>
                  <a:lnTo>
                    <a:pt x="148" y="297"/>
                  </a:lnTo>
                  <a:lnTo>
                    <a:pt x="152" y="295"/>
                  </a:lnTo>
                  <a:lnTo>
                    <a:pt x="155" y="297"/>
                  </a:lnTo>
                  <a:lnTo>
                    <a:pt x="153" y="302"/>
                  </a:lnTo>
                  <a:lnTo>
                    <a:pt x="146" y="304"/>
                  </a:lnTo>
                  <a:lnTo>
                    <a:pt x="148" y="311"/>
                  </a:lnTo>
                  <a:lnTo>
                    <a:pt x="136" y="314"/>
                  </a:lnTo>
                  <a:lnTo>
                    <a:pt x="131" y="320"/>
                  </a:lnTo>
                  <a:lnTo>
                    <a:pt x="122" y="316"/>
                  </a:lnTo>
                  <a:lnTo>
                    <a:pt x="110" y="322"/>
                  </a:lnTo>
                  <a:lnTo>
                    <a:pt x="110" y="327"/>
                  </a:lnTo>
                  <a:lnTo>
                    <a:pt x="119" y="334"/>
                  </a:lnTo>
                  <a:lnTo>
                    <a:pt x="122" y="342"/>
                  </a:lnTo>
                  <a:lnTo>
                    <a:pt x="130" y="344"/>
                  </a:lnTo>
                  <a:lnTo>
                    <a:pt x="132" y="347"/>
                  </a:lnTo>
                  <a:lnTo>
                    <a:pt x="130" y="350"/>
                  </a:lnTo>
                  <a:lnTo>
                    <a:pt x="133" y="355"/>
                  </a:lnTo>
                  <a:lnTo>
                    <a:pt x="132" y="364"/>
                  </a:lnTo>
                  <a:lnTo>
                    <a:pt x="123" y="371"/>
                  </a:lnTo>
                  <a:lnTo>
                    <a:pt x="123" y="371"/>
                  </a:lnTo>
                  <a:lnTo>
                    <a:pt x="114" y="365"/>
                  </a:lnTo>
                  <a:lnTo>
                    <a:pt x="109" y="349"/>
                  </a:lnTo>
                  <a:lnTo>
                    <a:pt x="104" y="339"/>
                  </a:lnTo>
                  <a:lnTo>
                    <a:pt x="103" y="332"/>
                  </a:lnTo>
                  <a:lnTo>
                    <a:pt x="93" y="334"/>
                  </a:lnTo>
                  <a:lnTo>
                    <a:pt x="92" y="341"/>
                  </a:lnTo>
                  <a:lnTo>
                    <a:pt x="83" y="347"/>
                  </a:lnTo>
                  <a:lnTo>
                    <a:pt x="66" y="346"/>
                  </a:lnTo>
                  <a:lnTo>
                    <a:pt x="66" y="346"/>
                  </a:lnTo>
                  <a:lnTo>
                    <a:pt x="62" y="340"/>
                  </a:lnTo>
                  <a:lnTo>
                    <a:pt x="58" y="340"/>
                  </a:lnTo>
                  <a:lnTo>
                    <a:pt x="54" y="331"/>
                  </a:lnTo>
                  <a:lnTo>
                    <a:pt x="57" y="322"/>
                  </a:lnTo>
                  <a:lnTo>
                    <a:pt x="65" y="317"/>
                  </a:lnTo>
                  <a:lnTo>
                    <a:pt x="65" y="313"/>
                  </a:lnTo>
                  <a:lnTo>
                    <a:pt x="55" y="291"/>
                  </a:lnTo>
                  <a:lnTo>
                    <a:pt x="55" y="282"/>
                  </a:lnTo>
                  <a:lnTo>
                    <a:pt x="44" y="269"/>
                  </a:lnTo>
                  <a:lnTo>
                    <a:pt x="49" y="261"/>
                  </a:lnTo>
                  <a:lnTo>
                    <a:pt x="45" y="255"/>
                  </a:lnTo>
                  <a:lnTo>
                    <a:pt x="36" y="252"/>
                  </a:lnTo>
                  <a:lnTo>
                    <a:pt x="32" y="261"/>
                  </a:lnTo>
                  <a:lnTo>
                    <a:pt x="26" y="264"/>
                  </a:lnTo>
                  <a:lnTo>
                    <a:pt x="17" y="253"/>
                  </a:lnTo>
                  <a:lnTo>
                    <a:pt x="18" y="243"/>
                  </a:lnTo>
                  <a:lnTo>
                    <a:pt x="14" y="240"/>
                  </a:lnTo>
                  <a:lnTo>
                    <a:pt x="7" y="223"/>
                  </a:lnTo>
                  <a:lnTo>
                    <a:pt x="1" y="217"/>
                  </a:lnTo>
                  <a:lnTo>
                    <a:pt x="0" y="211"/>
                  </a:lnTo>
                  <a:lnTo>
                    <a:pt x="3" y="208"/>
                  </a:lnTo>
                  <a:lnTo>
                    <a:pt x="3" y="214"/>
                  </a:lnTo>
                  <a:lnTo>
                    <a:pt x="9" y="213"/>
                  </a:lnTo>
                  <a:lnTo>
                    <a:pt x="12" y="215"/>
                  </a:lnTo>
                  <a:lnTo>
                    <a:pt x="17" y="225"/>
                  </a:lnTo>
                  <a:lnTo>
                    <a:pt x="23" y="223"/>
                  </a:lnTo>
                  <a:lnTo>
                    <a:pt x="27" y="226"/>
                  </a:lnTo>
                  <a:lnTo>
                    <a:pt x="29" y="22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8" name="Freeform 52">
              <a:extLst>
                <a:ext uri="{FF2B5EF4-FFF2-40B4-BE49-F238E27FC236}">
                  <a16:creationId xmlns:a16="http://schemas.microsoft.com/office/drawing/2014/main" id="{39392684-7FD3-403B-9EAC-23E180149501}"/>
                </a:ext>
              </a:extLst>
            </p:cNvPr>
            <p:cNvSpPr>
              <a:spLocks/>
            </p:cNvSpPr>
            <p:nvPr/>
          </p:nvSpPr>
          <p:spPr bwMode="auto">
            <a:xfrm>
              <a:off x="3883025" y="3243263"/>
              <a:ext cx="457200" cy="301625"/>
            </a:xfrm>
            <a:custGeom>
              <a:avLst/>
              <a:gdLst>
                <a:gd name="T0" fmla="*/ 164 w 288"/>
                <a:gd name="T1" fmla="*/ 6 h 190"/>
                <a:gd name="T2" fmla="*/ 168 w 288"/>
                <a:gd name="T3" fmla="*/ 19 h 190"/>
                <a:gd name="T4" fmla="*/ 175 w 288"/>
                <a:gd name="T5" fmla="*/ 36 h 190"/>
                <a:gd name="T6" fmla="*/ 182 w 288"/>
                <a:gd name="T7" fmla="*/ 43 h 190"/>
                <a:gd name="T8" fmla="*/ 188 w 288"/>
                <a:gd name="T9" fmla="*/ 40 h 190"/>
                <a:gd name="T10" fmla="*/ 193 w 288"/>
                <a:gd name="T11" fmla="*/ 42 h 190"/>
                <a:gd name="T12" fmla="*/ 202 w 288"/>
                <a:gd name="T13" fmla="*/ 35 h 190"/>
                <a:gd name="T14" fmla="*/ 203 w 288"/>
                <a:gd name="T15" fmla="*/ 42 h 190"/>
                <a:gd name="T16" fmla="*/ 236 w 288"/>
                <a:gd name="T17" fmla="*/ 42 h 190"/>
                <a:gd name="T18" fmla="*/ 244 w 288"/>
                <a:gd name="T19" fmla="*/ 39 h 190"/>
                <a:gd name="T20" fmla="*/ 275 w 288"/>
                <a:gd name="T21" fmla="*/ 33 h 190"/>
                <a:gd name="T22" fmla="*/ 278 w 288"/>
                <a:gd name="T23" fmla="*/ 36 h 190"/>
                <a:gd name="T24" fmla="*/ 282 w 288"/>
                <a:gd name="T25" fmla="*/ 52 h 190"/>
                <a:gd name="T26" fmla="*/ 283 w 288"/>
                <a:gd name="T27" fmla="*/ 81 h 190"/>
                <a:gd name="T28" fmla="*/ 285 w 288"/>
                <a:gd name="T29" fmla="*/ 87 h 190"/>
                <a:gd name="T30" fmla="*/ 279 w 288"/>
                <a:gd name="T31" fmla="*/ 110 h 190"/>
                <a:gd name="T32" fmla="*/ 274 w 288"/>
                <a:gd name="T33" fmla="*/ 113 h 190"/>
                <a:gd name="T34" fmla="*/ 275 w 288"/>
                <a:gd name="T35" fmla="*/ 117 h 190"/>
                <a:gd name="T36" fmla="*/ 254 w 288"/>
                <a:gd name="T37" fmla="*/ 131 h 190"/>
                <a:gd name="T38" fmla="*/ 244 w 288"/>
                <a:gd name="T39" fmla="*/ 155 h 190"/>
                <a:gd name="T40" fmla="*/ 246 w 288"/>
                <a:gd name="T41" fmla="*/ 161 h 190"/>
                <a:gd name="T42" fmla="*/ 232 w 288"/>
                <a:gd name="T43" fmla="*/ 174 h 190"/>
                <a:gd name="T44" fmla="*/ 225 w 288"/>
                <a:gd name="T45" fmla="*/ 181 h 190"/>
                <a:gd name="T46" fmla="*/ 218 w 288"/>
                <a:gd name="T47" fmla="*/ 190 h 190"/>
                <a:gd name="T48" fmla="*/ 205 w 288"/>
                <a:gd name="T49" fmla="*/ 181 h 190"/>
                <a:gd name="T50" fmla="*/ 206 w 288"/>
                <a:gd name="T51" fmla="*/ 175 h 190"/>
                <a:gd name="T52" fmla="*/ 192 w 288"/>
                <a:gd name="T53" fmla="*/ 152 h 190"/>
                <a:gd name="T54" fmla="*/ 182 w 288"/>
                <a:gd name="T55" fmla="*/ 139 h 190"/>
                <a:gd name="T56" fmla="*/ 171 w 288"/>
                <a:gd name="T57" fmla="*/ 133 h 190"/>
                <a:gd name="T58" fmla="*/ 166 w 288"/>
                <a:gd name="T59" fmla="*/ 131 h 190"/>
                <a:gd name="T60" fmla="*/ 160 w 288"/>
                <a:gd name="T61" fmla="*/ 124 h 190"/>
                <a:gd name="T62" fmla="*/ 153 w 288"/>
                <a:gd name="T63" fmla="*/ 115 h 190"/>
                <a:gd name="T64" fmla="*/ 149 w 288"/>
                <a:gd name="T65" fmla="*/ 119 h 190"/>
                <a:gd name="T66" fmla="*/ 140 w 288"/>
                <a:gd name="T67" fmla="*/ 117 h 190"/>
                <a:gd name="T68" fmla="*/ 128 w 288"/>
                <a:gd name="T69" fmla="*/ 90 h 190"/>
                <a:gd name="T70" fmla="*/ 116 w 288"/>
                <a:gd name="T71" fmla="*/ 92 h 190"/>
                <a:gd name="T72" fmla="*/ 102 w 288"/>
                <a:gd name="T73" fmla="*/ 85 h 190"/>
                <a:gd name="T74" fmla="*/ 78 w 288"/>
                <a:gd name="T75" fmla="*/ 101 h 190"/>
                <a:gd name="T76" fmla="*/ 63 w 288"/>
                <a:gd name="T77" fmla="*/ 106 h 190"/>
                <a:gd name="T78" fmla="*/ 60 w 288"/>
                <a:gd name="T79" fmla="*/ 103 h 190"/>
                <a:gd name="T80" fmla="*/ 48 w 288"/>
                <a:gd name="T81" fmla="*/ 95 h 190"/>
                <a:gd name="T82" fmla="*/ 34 w 288"/>
                <a:gd name="T83" fmla="*/ 84 h 190"/>
                <a:gd name="T84" fmla="*/ 26 w 288"/>
                <a:gd name="T85" fmla="*/ 79 h 190"/>
                <a:gd name="T86" fmla="*/ 8 w 288"/>
                <a:gd name="T87" fmla="*/ 67 h 190"/>
                <a:gd name="T88" fmla="*/ 2 w 288"/>
                <a:gd name="T89" fmla="*/ 60 h 190"/>
                <a:gd name="T90" fmla="*/ 0 w 288"/>
                <a:gd name="T91" fmla="*/ 51 h 190"/>
                <a:gd name="T92" fmla="*/ 10 w 288"/>
                <a:gd name="T93" fmla="*/ 47 h 190"/>
                <a:gd name="T94" fmla="*/ 19 w 288"/>
                <a:gd name="T95" fmla="*/ 43 h 190"/>
                <a:gd name="T96" fmla="*/ 33 w 288"/>
                <a:gd name="T97" fmla="*/ 50 h 190"/>
                <a:gd name="T98" fmla="*/ 40 w 288"/>
                <a:gd name="T99" fmla="*/ 47 h 190"/>
                <a:gd name="T100" fmla="*/ 53 w 288"/>
                <a:gd name="T101" fmla="*/ 47 h 190"/>
                <a:gd name="T102" fmla="*/ 62 w 288"/>
                <a:gd name="T103" fmla="*/ 49 h 190"/>
                <a:gd name="T104" fmla="*/ 68 w 288"/>
                <a:gd name="T105" fmla="*/ 44 h 190"/>
                <a:gd name="T106" fmla="*/ 94 w 288"/>
                <a:gd name="T107" fmla="*/ 56 h 190"/>
                <a:gd name="T108" fmla="*/ 108 w 288"/>
                <a:gd name="T109" fmla="*/ 56 h 190"/>
                <a:gd name="T110" fmla="*/ 112 w 288"/>
                <a:gd name="T111" fmla="*/ 45 h 190"/>
                <a:gd name="T112" fmla="*/ 118 w 288"/>
                <a:gd name="T113" fmla="*/ 42 h 190"/>
                <a:gd name="T114" fmla="*/ 124 w 288"/>
                <a:gd name="T115" fmla="*/ 30 h 190"/>
                <a:gd name="T116" fmla="*/ 139 w 288"/>
                <a:gd name="T117" fmla="*/ 24 h 190"/>
                <a:gd name="T118" fmla="*/ 155 w 288"/>
                <a:gd name="T119" fmla="*/ 6 h 190"/>
                <a:gd name="T120" fmla="*/ 154 w 288"/>
                <a:gd name="T1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190">
                  <a:moveTo>
                    <a:pt x="154" y="0"/>
                  </a:moveTo>
                  <a:lnTo>
                    <a:pt x="164" y="6"/>
                  </a:lnTo>
                  <a:lnTo>
                    <a:pt x="162" y="12"/>
                  </a:lnTo>
                  <a:lnTo>
                    <a:pt x="168" y="19"/>
                  </a:lnTo>
                  <a:lnTo>
                    <a:pt x="168" y="25"/>
                  </a:lnTo>
                  <a:lnTo>
                    <a:pt x="175" y="36"/>
                  </a:lnTo>
                  <a:lnTo>
                    <a:pt x="178" y="45"/>
                  </a:lnTo>
                  <a:lnTo>
                    <a:pt x="182" y="43"/>
                  </a:lnTo>
                  <a:lnTo>
                    <a:pt x="186" y="45"/>
                  </a:lnTo>
                  <a:lnTo>
                    <a:pt x="188" y="40"/>
                  </a:lnTo>
                  <a:lnTo>
                    <a:pt x="191" y="40"/>
                  </a:lnTo>
                  <a:lnTo>
                    <a:pt x="193" y="42"/>
                  </a:lnTo>
                  <a:lnTo>
                    <a:pt x="202" y="38"/>
                  </a:lnTo>
                  <a:lnTo>
                    <a:pt x="202" y="35"/>
                  </a:lnTo>
                  <a:lnTo>
                    <a:pt x="206" y="37"/>
                  </a:lnTo>
                  <a:lnTo>
                    <a:pt x="203" y="42"/>
                  </a:lnTo>
                  <a:lnTo>
                    <a:pt x="226" y="44"/>
                  </a:lnTo>
                  <a:lnTo>
                    <a:pt x="236" y="42"/>
                  </a:lnTo>
                  <a:lnTo>
                    <a:pt x="235" y="47"/>
                  </a:lnTo>
                  <a:lnTo>
                    <a:pt x="244" y="39"/>
                  </a:lnTo>
                  <a:lnTo>
                    <a:pt x="252" y="37"/>
                  </a:lnTo>
                  <a:lnTo>
                    <a:pt x="275" y="33"/>
                  </a:lnTo>
                  <a:lnTo>
                    <a:pt x="275" y="33"/>
                  </a:lnTo>
                  <a:lnTo>
                    <a:pt x="278" y="36"/>
                  </a:lnTo>
                  <a:lnTo>
                    <a:pt x="274" y="47"/>
                  </a:lnTo>
                  <a:lnTo>
                    <a:pt x="282" y="52"/>
                  </a:lnTo>
                  <a:lnTo>
                    <a:pt x="280" y="62"/>
                  </a:lnTo>
                  <a:lnTo>
                    <a:pt x="283" y="81"/>
                  </a:lnTo>
                  <a:lnTo>
                    <a:pt x="288" y="84"/>
                  </a:lnTo>
                  <a:lnTo>
                    <a:pt x="285" y="87"/>
                  </a:lnTo>
                  <a:lnTo>
                    <a:pt x="282" y="105"/>
                  </a:lnTo>
                  <a:lnTo>
                    <a:pt x="279" y="110"/>
                  </a:lnTo>
                  <a:lnTo>
                    <a:pt x="274" y="113"/>
                  </a:lnTo>
                  <a:lnTo>
                    <a:pt x="274" y="113"/>
                  </a:lnTo>
                  <a:lnTo>
                    <a:pt x="271" y="115"/>
                  </a:lnTo>
                  <a:lnTo>
                    <a:pt x="275" y="117"/>
                  </a:lnTo>
                  <a:lnTo>
                    <a:pt x="276" y="122"/>
                  </a:lnTo>
                  <a:lnTo>
                    <a:pt x="254" y="131"/>
                  </a:lnTo>
                  <a:lnTo>
                    <a:pt x="253" y="147"/>
                  </a:lnTo>
                  <a:lnTo>
                    <a:pt x="244" y="155"/>
                  </a:lnTo>
                  <a:lnTo>
                    <a:pt x="246" y="157"/>
                  </a:lnTo>
                  <a:lnTo>
                    <a:pt x="246" y="161"/>
                  </a:lnTo>
                  <a:lnTo>
                    <a:pt x="237" y="167"/>
                  </a:lnTo>
                  <a:lnTo>
                    <a:pt x="232" y="174"/>
                  </a:lnTo>
                  <a:lnTo>
                    <a:pt x="232" y="178"/>
                  </a:lnTo>
                  <a:lnTo>
                    <a:pt x="225" y="181"/>
                  </a:lnTo>
                  <a:lnTo>
                    <a:pt x="218" y="190"/>
                  </a:lnTo>
                  <a:lnTo>
                    <a:pt x="218" y="190"/>
                  </a:lnTo>
                  <a:lnTo>
                    <a:pt x="205" y="181"/>
                  </a:lnTo>
                  <a:lnTo>
                    <a:pt x="205" y="181"/>
                  </a:lnTo>
                  <a:lnTo>
                    <a:pt x="207" y="180"/>
                  </a:lnTo>
                  <a:lnTo>
                    <a:pt x="206" y="175"/>
                  </a:lnTo>
                  <a:lnTo>
                    <a:pt x="198" y="169"/>
                  </a:lnTo>
                  <a:lnTo>
                    <a:pt x="192" y="152"/>
                  </a:lnTo>
                  <a:lnTo>
                    <a:pt x="188" y="146"/>
                  </a:lnTo>
                  <a:lnTo>
                    <a:pt x="182" y="139"/>
                  </a:lnTo>
                  <a:lnTo>
                    <a:pt x="172" y="136"/>
                  </a:lnTo>
                  <a:lnTo>
                    <a:pt x="171" y="133"/>
                  </a:lnTo>
                  <a:lnTo>
                    <a:pt x="166" y="131"/>
                  </a:lnTo>
                  <a:lnTo>
                    <a:pt x="166" y="131"/>
                  </a:lnTo>
                  <a:lnTo>
                    <a:pt x="158" y="129"/>
                  </a:lnTo>
                  <a:lnTo>
                    <a:pt x="160" y="124"/>
                  </a:lnTo>
                  <a:lnTo>
                    <a:pt x="154" y="121"/>
                  </a:lnTo>
                  <a:lnTo>
                    <a:pt x="153" y="115"/>
                  </a:lnTo>
                  <a:lnTo>
                    <a:pt x="150" y="116"/>
                  </a:lnTo>
                  <a:lnTo>
                    <a:pt x="149" y="119"/>
                  </a:lnTo>
                  <a:lnTo>
                    <a:pt x="142" y="115"/>
                  </a:lnTo>
                  <a:lnTo>
                    <a:pt x="140" y="117"/>
                  </a:lnTo>
                  <a:lnTo>
                    <a:pt x="139" y="87"/>
                  </a:lnTo>
                  <a:lnTo>
                    <a:pt x="128" y="90"/>
                  </a:lnTo>
                  <a:lnTo>
                    <a:pt x="127" y="97"/>
                  </a:lnTo>
                  <a:lnTo>
                    <a:pt x="116" y="92"/>
                  </a:lnTo>
                  <a:lnTo>
                    <a:pt x="106" y="85"/>
                  </a:lnTo>
                  <a:lnTo>
                    <a:pt x="102" y="85"/>
                  </a:lnTo>
                  <a:lnTo>
                    <a:pt x="83" y="95"/>
                  </a:lnTo>
                  <a:lnTo>
                    <a:pt x="78" y="101"/>
                  </a:lnTo>
                  <a:lnTo>
                    <a:pt x="70" y="106"/>
                  </a:lnTo>
                  <a:lnTo>
                    <a:pt x="63" y="106"/>
                  </a:lnTo>
                  <a:lnTo>
                    <a:pt x="62" y="102"/>
                  </a:lnTo>
                  <a:lnTo>
                    <a:pt x="60" y="103"/>
                  </a:lnTo>
                  <a:lnTo>
                    <a:pt x="55" y="97"/>
                  </a:lnTo>
                  <a:lnTo>
                    <a:pt x="48" y="95"/>
                  </a:lnTo>
                  <a:lnTo>
                    <a:pt x="44" y="86"/>
                  </a:lnTo>
                  <a:lnTo>
                    <a:pt x="34" y="84"/>
                  </a:lnTo>
                  <a:lnTo>
                    <a:pt x="31" y="80"/>
                  </a:lnTo>
                  <a:lnTo>
                    <a:pt x="26" y="79"/>
                  </a:lnTo>
                  <a:lnTo>
                    <a:pt x="21" y="72"/>
                  </a:lnTo>
                  <a:lnTo>
                    <a:pt x="8" y="67"/>
                  </a:lnTo>
                  <a:lnTo>
                    <a:pt x="8" y="67"/>
                  </a:lnTo>
                  <a:lnTo>
                    <a:pt x="2" y="60"/>
                  </a:lnTo>
                  <a:lnTo>
                    <a:pt x="0" y="51"/>
                  </a:lnTo>
                  <a:lnTo>
                    <a:pt x="0" y="51"/>
                  </a:lnTo>
                  <a:lnTo>
                    <a:pt x="7" y="47"/>
                  </a:lnTo>
                  <a:lnTo>
                    <a:pt x="10" y="47"/>
                  </a:lnTo>
                  <a:lnTo>
                    <a:pt x="14" y="43"/>
                  </a:lnTo>
                  <a:lnTo>
                    <a:pt x="19" y="43"/>
                  </a:lnTo>
                  <a:lnTo>
                    <a:pt x="20" y="42"/>
                  </a:lnTo>
                  <a:lnTo>
                    <a:pt x="33" y="50"/>
                  </a:lnTo>
                  <a:lnTo>
                    <a:pt x="38" y="44"/>
                  </a:lnTo>
                  <a:lnTo>
                    <a:pt x="40" y="47"/>
                  </a:lnTo>
                  <a:lnTo>
                    <a:pt x="44" y="44"/>
                  </a:lnTo>
                  <a:lnTo>
                    <a:pt x="53" y="47"/>
                  </a:lnTo>
                  <a:lnTo>
                    <a:pt x="56" y="46"/>
                  </a:lnTo>
                  <a:lnTo>
                    <a:pt x="62" y="49"/>
                  </a:lnTo>
                  <a:lnTo>
                    <a:pt x="64" y="45"/>
                  </a:lnTo>
                  <a:lnTo>
                    <a:pt x="68" y="44"/>
                  </a:lnTo>
                  <a:lnTo>
                    <a:pt x="85" y="49"/>
                  </a:lnTo>
                  <a:lnTo>
                    <a:pt x="94" y="56"/>
                  </a:lnTo>
                  <a:lnTo>
                    <a:pt x="102" y="52"/>
                  </a:lnTo>
                  <a:lnTo>
                    <a:pt x="108" y="56"/>
                  </a:lnTo>
                  <a:lnTo>
                    <a:pt x="112" y="49"/>
                  </a:lnTo>
                  <a:lnTo>
                    <a:pt x="112" y="45"/>
                  </a:lnTo>
                  <a:lnTo>
                    <a:pt x="118" y="45"/>
                  </a:lnTo>
                  <a:lnTo>
                    <a:pt x="118" y="42"/>
                  </a:lnTo>
                  <a:lnTo>
                    <a:pt x="124" y="36"/>
                  </a:lnTo>
                  <a:lnTo>
                    <a:pt x="124" y="30"/>
                  </a:lnTo>
                  <a:lnTo>
                    <a:pt x="131" y="25"/>
                  </a:lnTo>
                  <a:lnTo>
                    <a:pt x="139" y="24"/>
                  </a:lnTo>
                  <a:lnTo>
                    <a:pt x="152" y="7"/>
                  </a:lnTo>
                  <a:lnTo>
                    <a:pt x="155" y="6"/>
                  </a:lnTo>
                  <a:lnTo>
                    <a:pt x="153" y="2"/>
                  </a:lnTo>
                  <a:lnTo>
                    <a:pt x="15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9" name="Freeform 53">
              <a:extLst>
                <a:ext uri="{FF2B5EF4-FFF2-40B4-BE49-F238E27FC236}">
                  <a16:creationId xmlns:a16="http://schemas.microsoft.com/office/drawing/2014/main" id="{1424994E-2BEB-40D4-B04E-BE6FE9A9C2AD}"/>
                </a:ext>
              </a:extLst>
            </p:cNvPr>
            <p:cNvSpPr>
              <a:spLocks/>
            </p:cNvSpPr>
            <p:nvPr/>
          </p:nvSpPr>
          <p:spPr bwMode="auto">
            <a:xfrm>
              <a:off x="3856038" y="3349626"/>
              <a:ext cx="290513" cy="227013"/>
            </a:xfrm>
            <a:custGeom>
              <a:avLst/>
              <a:gdLst>
                <a:gd name="T0" fmla="*/ 38 w 183"/>
                <a:gd name="T1" fmla="*/ 5 h 143"/>
                <a:gd name="T2" fmla="*/ 48 w 183"/>
                <a:gd name="T3" fmla="*/ 13 h 143"/>
                <a:gd name="T4" fmla="*/ 61 w 183"/>
                <a:gd name="T5" fmla="*/ 19 h 143"/>
                <a:gd name="T6" fmla="*/ 72 w 183"/>
                <a:gd name="T7" fmla="*/ 30 h 143"/>
                <a:gd name="T8" fmla="*/ 79 w 183"/>
                <a:gd name="T9" fmla="*/ 35 h 143"/>
                <a:gd name="T10" fmla="*/ 87 w 183"/>
                <a:gd name="T11" fmla="*/ 39 h 143"/>
                <a:gd name="T12" fmla="*/ 100 w 183"/>
                <a:gd name="T13" fmla="*/ 28 h 143"/>
                <a:gd name="T14" fmla="*/ 123 w 183"/>
                <a:gd name="T15" fmla="*/ 18 h 143"/>
                <a:gd name="T16" fmla="*/ 144 w 183"/>
                <a:gd name="T17" fmla="*/ 30 h 143"/>
                <a:gd name="T18" fmla="*/ 156 w 183"/>
                <a:gd name="T19" fmla="*/ 20 h 143"/>
                <a:gd name="T20" fmla="*/ 159 w 183"/>
                <a:gd name="T21" fmla="*/ 48 h 143"/>
                <a:gd name="T22" fmla="*/ 167 w 183"/>
                <a:gd name="T23" fmla="*/ 49 h 143"/>
                <a:gd name="T24" fmla="*/ 171 w 183"/>
                <a:gd name="T25" fmla="*/ 54 h 143"/>
                <a:gd name="T26" fmla="*/ 175 w 183"/>
                <a:gd name="T27" fmla="*/ 62 h 143"/>
                <a:gd name="T28" fmla="*/ 183 w 183"/>
                <a:gd name="T29" fmla="*/ 64 h 143"/>
                <a:gd name="T30" fmla="*/ 183 w 183"/>
                <a:gd name="T31" fmla="*/ 71 h 143"/>
                <a:gd name="T32" fmla="*/ 178 w 183"/>
                <a:gd name="T33" fmla="*/ 72 h 143"/>
                <a:gd name="T34" fmla="*/ 175 w 183"/>
                <a:gd name="T35" fmla="*/ 88 h 143"/>
                <a:gd name="T36" fmla="*/ 159 w 183"/>
                <a:gd name="T37" fmla="*/ 83 h 143"/>
                <a:gd name="T38" fmla="*/ 142 w 183"/>
                <a:gd name="T39" fmla="*/ 82 h 143"/>
                <a:gd name="T40" fmla="*/ 121 w 183"/>
                <a:gd name="T41" fmla="*/ 87 h 143"/>
                <a:gd name="T42" fmla="*/ 121 w 183"/>
                <a:gd name="T43" fmla="*/ 95 h 143"/>
                <a:gd name="T44" fmla="*/ 125 w 183"/>
                <a:gd name="T45" fmla="*/ 105 h 143"/>
                <a:gd name="T46" fmla="*/ 130 w 183"/>
                <a:gd name="T47" fmla="*/ 124 h 143"/>
                <a:gd name="T48" fmla="*/ 122 w 183"/>
                <a:gd name="T49" fmla="*/ 133 h 143"/>
                <a:gd name="T50" fmla="*/ 120 w 183"/>
                <a:gd name="T51" fmla="*/ 137 h 143"/>
                <a:gd name="T52" fmla="*/ 106 w 183"/>
                <a:gd name="T53" fmla="*/ 143 h 143"/>
                <a:gd name="T54" fmla="*/ 76 w 183"/>
                <a:gd name="T55" fmla="*/ 136 h 143"/>
                <a:gd name="T56" fmla="*/ 63 w 183"/>
                <a:gd name="T57" fmla="*/ 125 h 143"/>
                <a:gd name="T58" fmla="*/ 52 w 183"/>
                <a:gd name="T59" fmla="*/ 124 h 143"/>
                <a:gd name="T60" fmla="*/ 49 w 183"/>
                <a:gd name="T61" fmla="*/ 134 h 143"/>
                <a:gd name="T62" fmla="*/ 45 w 183"/>
                <a:gd name="T63" fmla="*/ 135 h 143"/>
                <a:gd name="T64" fmla="*/ 34 w 183"/>
                <a:gd name="T65" fmla="*/ 129 h 143"/>
                <a:gd name="T66" fmla="*/ 25 w 183"/>
                <a:gd name="T67" fmla="*/ 127 h 143"/>
                <a:gd name="T68" fmla="*/ 15 w 183"/>
                <a:gd name="T69" fmla="*/ 127 h 143"/>
                <a:gd name="T70" fmla="*/ 3 w 183"/>
                <a:gd name="T71" fmla="*/ 121 h 143"/>
                <a:gd name="T72" fmla="*/ 0 w 183"/>
                <a:gd name="T73" fmla="*/ 102 h 143"/>
                <a:gd name="T74" fmla="*/ 3 w 183"/>
                <a:gd name="T75" fmla="*/ 102 h 143"/>
                <a:gd name="T76" fmla="*/ 9 w 183"/>
                <a:gd name="T77" fmla="*/ 85 h 143"/>
                <a:gd name="T78" fmla="*/ 14 w 183"/>
                <a:gd name="T79" fmla="*/ 67 h 143"/>
                <a:gd name="T80" fmla="*/ 16 w 183"/>
                <a:gd name="T81" fmla="*/ 50 h 143"/>
                <a:gd name="T82" fmla="*/ 18 w 183"/>
                <a:gd name="T83" fmla="*/ 36 h 143"/>
                <a:gd name="T84" fmla="*/ 21 w 183"/>
                <a:gd name="T85" fmla="*/ 21 h 143"/>
                <a:gd name="T86" fmla="*/ 24 w 183"/>
                <a:gd name="T87" fmla="*/ 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143">
                  <a:moveTo>
                    <a:pt x="25" y="0"/>
                  </a:moveTo>
                  <a:lnTo>
                    <a:pt x="38" y="5"/>
                  </a:lnTo>
                  <a:lnTo>
                    <a:pt x="43" y="12"/>
                  </a:lnTo>
                  <a:lnTo>
                    <a:pt x="48" y="13"/>
                  </a:lnTo>
                  <a:lnTo>
                    <a:pt x="51" y="17"/>
                  </a:lnTo>
                  <a:lnTo>
                    <a:pt x="61" y="19"/>
                  </a:lnTo>
                  <a:lnTo>
                    <a:pt x="65" y="28"/>
                  </a:lnTo>
                  <a:lnTo>
                    <a:pt x="72" y="30"/>
                  </a:lnTo>
                  <a:lnTo>
                    <a:pt x="77" y="36"/>
                  </a:lnTo>
                  <a:lnTo>
                    <a:pt x="79" y="35"/>
                  </a:lnTo>
                  <a:lnTo>
                    <a:pt x="80" y="39"/>
                  </a:lnTo>
                  <a:lnTo>
                    <a:pt x="87" y="39"/>
                  </a:lnTo>
                  <a:lnTo>
                    <a:pt x="95" y="34"/>
                  </a:lnTo>
                  <a:lnTo>
                    <a:pt x="100" y="28"/>
                  </a:lnTo>
                  <a:lnTo>
                    <a:pt x="119" y="18"/>
                  </a:lnTo>
                  <a:lnTo>
                    <a:pt x="123" y="18"/>
                  </a:lnTo>
                  <a:lnTo>
                    <a:pt x="133" y="25"/>
                  </a:lnTo>
                  <a:lnTo>
                    <a:pt x="144" y="30"/>
                  </a:lnTo>
                  <a:lnTo>
                    <a:pt x="145" y="23"/>
                  </a:lnTo>
                  <a:lnTo>
                    <a:pt x="156" y="20"/>
                  </a:lnTo>
                  <a:lnTo>
                    <a:pt x="157" y="50"/>
                  </a:lnTo>
                  <a:lnTo>
                    <a:pt x="159" y="48"/>
                  </a:lnTo>
                  <a:lnTo>
                    <a:pt x="166" y="52"/>
                  </a:lnTo>
                  <a:lnTo>
                    <a:pt x="167" y="49"/>
                  </a:lnTo>
                  <a:lnTo>
                    <a:pt x="170" y="48"/>
                  </a:lnTo>
                  <a:lnTo>
                    <a:pt x="171" y="54"/>
                  </a:lnTo>
                  <a:lnTo>
                    <a:pt x="177" y="57"/>
                  </a:lnTo>
                  <a:lnTo>
                    <a:pt x="175" y="62"/>
                  </a:lnTo>
                  <a:lnTo>
                    <a:pt x="183" y="64"/>
                  </a:lnTo>
                  <a:lnTo>
                    <a:pt x="183" y="64"/>
                  </a:lnTo>
                  <a:lnTo>
                    <a:pt x="180" y="66"/>
                  </a:lnTo>
                  <a:lnTo>
                    <a:pt x="183" y="71"/>
                  </a:lnTo>
                  <a:lnTo>
                    <a:pt x="179" y="70"/>
                  </a:lnTo>
                  <a:lnTo>
                    <a:pt x="178" y="72"/>
                  </a:lnTo>
                  <a:lnTo>
                    <a:pt x="182" y="77"/>
                  </a:lnTo>
                  <a:lnTo>
                    <a:pt x="175" y="88"/>
                  </a:lnTo>
                  <a:lnTo>
                    <a:pt x="172" y="84"/>
                  </a:lnTo>
                  <a:lnTo>
                    <a:pt x="159" y="83"/>
                  </a:lnTo>
                  <a:lnTo>
                    <a:pt x="148" y="86"/>
                  </a:lnTo>
                  <a:lnTo>
                    <a:pt x="142" y="82"/>
                  </a:lnTo>
                  <a:lnTo>
                    <a:pt x="132" y="80"/>
                  </a:lnTo>
                  <a:lnTo>
                    <a:pt x="121" y="87"/>
                  </a:lnTo>
                  <a:lnTo>
                    <a:pt x="123" y="93"/>
                  </a:lnTo>
                  <a:lnTo>
                    <a:pt x="121" y="95"/>
                  </a:lnTo>
                  <a:lnTo>
                    <a:pt x="127" y="104"/>
                  </a:lnTo>
                  <a:lnTo>
                    <a:pt x="125" y="105"/>
                  </a:lnTo>
                  <a:lnTo>
                    <a:pt x="135" y="117"/>
                  </a:lnTo>
                  <a:lnTo>
                    <a:pt x="130" y="124"/>
                  </a:lnTo>
                  <a:lnTo>
                    <a:pt x="130" y="129"/>
                  </a:lnTo>
                  <a:lnTo>
                    <a:pt x="122" y="133"/>
                  </a:lnTo>
                  <a:lnTo>
                    <a:pt x="120" y="137"/>
                  </a:lnTo>
                  <a:lnTo>
                    <a:pt x="120" y="137"/>
                  </a:lnTo>
                  <a:lnTo>
                    <a:pt x="107" y="135"/>
                  </a:lnTo>
                  <a:lnTo>
                    <a:pt x="106" y="143"/>
                  </a:lnTo>
                  <a:lnTo>
                    <a:pt x="86" y="136"/>
                  </a:lnTo>
                  <a:lnTo>
                    <a:pt x="76" y="136"/>
                  </a:lnTo>
                  <a:lnTo>
                    <a:pt x="72" y="125"/>
                  </a:lnTo>
                  <a:lnTo>
                    <a:pt x="63" y="125"/>
                  </a:lnTo>
                  <a:lnTo>
                    <a:pt x="58" y="119"/>
                  </a:lnTo>
                  <a:lnTo>
                    <a:pt x="52" y="124"/>
                  </a:lnTo>
                  <a:lnTo>
                    <a:pt x="53" y="129"/>
                  </a:lnTo>
                  <a:lnTo>
                    <a:pt x="49" y="134"/>
                  </a:lnTo>
                  <a:lnTo>
                    <a:pt x="49" y="134"/>
                  </a:lnTo>
                  <a:lnTo>
                    <a:pt x="45" y="135"/>
                  </a:lnTo>
                  <a:lnTo>
                    <a:pt x="41" y="131"/>
                  </a:lnTo>
                  <a:lnTo>
                    <a:pt x="34" y="129"/>
                  </a:lnTo>
                  <a:lnTo>
                    <a:pt x="29" y="130"/>
                  </a:lnTo>
                  <a:lnTo>
                    <a:pt x="25" y="127"/>
                  </a:lnTo>
                  <a:lnTo>
                    <a:pt x="26" y="124"/>
                  </a:lnTo>
                  <a:lnTo>
                    <a:pt x="15" y="127"/>
                  </a:lnTo>
                  <a:lnTo>
                    <a:pt x="6" y="124"/>
                  </a:lnTo>
                  <a:lnTo>
                    <a:pt x="3" y="121"/>
                  </a:lnTo>
                  <a:lnTo>
                    <a:pt x="4" y="109"/>
                  </a:lnTo>
                  <a:lnTo>
                    <a:pt x="0" y="102"/>
                  </a:lnTo>
                  <a:lnTo>
                    <a:pt x="0" y="102"/>
                  </a:lnTo>
                  <a:lnTo>
                    <a:pt x="3" y="102"/>
                  </a:lnTo>
                  <a:lnTo>
                    <a:pt x="4" y="93"/>
                  </a:lnTo>
                  <a:lnTo>
                    <a:pt x="9" y="85"/>
                  </a:lnTo>
                  <a:lnTo>
                    <a:pt x="8" y="77"/>
                  </a:lnTo>
                  <a:lnTo>
                    <a:pt x="14" y="67"/>
                  </a:lnTo>
                  <a:lnTo>
                    <a:pt x="12" y="59"/>
                  </a:lnTo>
                  <a:lnTo>
                    <a:pt x="16" y="50"/>
                  </a:lnTo>
                  <a:lnTo>
                    <a:pt x="11" y="40"/>
                  </a:lnTo>
                  <a:lnTo>
                    <a:pt x="18" y="36"/>
                  </a:lnTo>
                  <a:lnTo>
                    <a:pt x="21" y="28"/>
                  </a:lnTo>
                  <a:lnTo>
                    <a:pt x="21" y="21"/>
                  </a:lnTo>
                  <a:lnTo>
                    <a:pt x="26" y="10"/>
                  </a:lnTo>
                  <a:lnTo>
                    <a:pt x="24" y="5"/>
                  </a:lnTo>
                  <a:lnTo>
                    <a:pt x="2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0" name="Freeform 54">
              <a:extLst>
                <a:ext uri="{FF2B5EF4-FFF2-40B4-BE49-F238E27FC236}">
                  <a16:creationId xmlns:a16="http://schemas.microsoft.com/office/drawing/2014/main" id="{DB5CCA87-71E3-4696-89D6-E2C05B0D125E}"/>
                </a:ext>
              </a:extLst>
            </p:cNvPr>
            <p:cNvSpPr>
              <a:spLocks/>
            </p:cNvSpPr>
            <p:nvPr/>
          </p:nvSpPr>
          <p:spPr bwMode="auto">
            <a:xfrm>
              <a:off x="3857625" y="3052763"/>
              <a:ext cx="276225" cy="279400"/>
            </a:xfrm>
            <a:custGeom>
              <a:avLst/>
              <a:gdLst>
                <a:gd name="T0" fmla="*/ 77 w 174"/>
                <a:gd name="T1" fmla="*/ 5 h 176"/>
                <a:gd name="T2" fmla="*/ 86 w 174"/>
                <a:gd name="T3" fmla="*/ 7 h 176"/>
                <a:gd name="T4" fmla="*/ 97 w 174"/>
                <a:gd name="T5" fmla="*/ 14 h 176"/>
                <a:gd name="T6" fmla="*/ 113 w 174"/>
                <a:gd name="T7" fmla="*/ 30 h 176"/>
                <a:gd name="T8" fmla="*/ 116 w 174"/>
                <a:gd name="T9" fmla="*/ 32 h 176"/>
                <a:gd name="T10" fmla="*/ 122 w 174"/>
                <a:gd name="T11" fmla="*/ 33 h 176"/>
                <a:gd name="T12" fmla="*/ 133 w 174"/>
                <a:gd name="T13" fmla="*/ 36 h 176"/>
                <a:gd name="T14" fmla="*/ 140 w 174"/>
                <a:gd name="T15" fmla="*/ 32 h 176"/>
                <a:gd name="T16" fmla="*/ 142 w 174"/>
                <a:gd name="T17" fmla="*/ 29 h 176"/>
                <a:gd name="T18" fmla="*/ 151 w 174"/>
                <a:gd name="T19" fmla="*/ 50 h 176"/>
                <a:gd name="T20" fmla="*/ 166 w 174"/>
                <a:gd name="T21" fmla="*/ 54 h 176"/>
                <a:gd name="T22" fmla="*/ 167 w 174"/>
                <a:gd name="T23" fmla="*/ 55 h 176"/>
                <a:gd name="T24" fmla="*/ 164 w 174"/>
                <a:gd name="T25" fmla="*/ 78 h 176"/>
                <a:gd name="T26" fmla="*/ 166 w 174"/>
                <a:gd name="T27" fmla="*/ 96 h 176"/>
                <a:gd name="T28" fmla="*/ 165 w 174"/>
                <a:gd name="T29" fmla="*/ 104 h 176"/>
                <a:gd name="T30" fmla="*/ 170 w 174"/>
                <a:gd name="T31" fmla="*/ 106 h 176"/>
                <a:gd name="T32" fmla="*/ 174 w 174"/>
                <a:gd name="T33" fmla="*/ 114 h 176"/>
                <a:gd name="T34" fmla="*/ 170 w 174"/>
                <a:gd name="T35" fmla="*/ 120 h 176"/>
                <a:gd name="T36" fmla="*/ 171 w 174"/>
                <a:gd name="T37" fmla="*/ 126 h 176"/>
                <a:gd name="T38" fmla="*/ 155 w 174"/>
                <a:gd name="T39" fmla="*/ 144 h 176"/>
                <a:gd name="T40" fmla="*/ 140 w 174"/>
                <a:gd name="T41" fmla="*/ 150 h 176"/>
                <a:gd name="T42" fmla="*/ 134 w 174"/>
                <a:gd name="T43" fmla="*/ 162 h 176"/>
                <a:gd name="T44" fmla="*/ 128 w 174"/>
                <a:gd name="T45" fmla="*/ 165 h 176"/>
                <a:gd name="T46" fmla="*/ 124 w 174"/>
                <a:gd name="T47" fmla="*/ 176 h 176"/>
                <a:gd name="T48" fmla="*/ 110 w 174"/>
                <a:gd name="T49" fmla="*/ 176 h 176"/>
                <a:gd name="T50" fmla="*/ 84 w 174"/>
                <a:gd name="T51" fmla="*/ 164 h 176"/>
                <a:gd name="T52" fmla="*/ 78 w 174"/>
                <a:gd name="T53" fmla="*/ 169 h 176"/>
                <a:gd name="T54" fmla="*/ 69 w 174"/>
                <a:gd name="T55" fmla="*/ 167 h 176"/>
                <a:gd name="T56" fmla="*/ 56 w 174"/>
                <a:gd name="T57" fmla="*/ 167 h 176"/>
                <a:gd name="T58" fmla="*/ 49 w 174"/>
                <a:gd name="T59" fmla="*/ 170 h 176"/>
                <a:gd name="T60" fmla="*/ 35 w 174"/>
                <a:gd name="T61" fmla="*/ 163 h 176"/>
                <a:gd name="T62" fmla="*/ 26 w 174"/>
                <a:gd name="T63" fmla="*/ 167 h 176"/>
                <a:gd name="T64" fmla="*/ 16 w 174"/>
                <a:gd name="T65" fmla="*/ 171 h 176"/>
                <a:gd name="T66" fmla="*/ 18 w 174"/>
                <a:gd name="T67" fmla="*/ 164 h 176"/>
                <a:gd name="T68" fmla="*/ 16 w 174"/>
                <a:gd name="T69" fmla="*/ 156 h 176"/>
                <a:gd name="T70" fmla="*/ 21 w 174"/>
                <a:gd name="T71" fmla="*/ 140 h 176"/>
                <a:gd name="T72" fmla="*/ 10 w 174"/>
                <a:gd name="T73" fmla="*/ 130 h 176"/>
                <a:gd name="T74" fmla="*/ 13 w 174"/>
                <a:gd name="T75" fmla="*/ 125 h 176"/>
                <a:gd name="T76" fmla="*/ 10 w 174"/>
                <a:gd name="T77" fmla="*/ 109 h 176"/>
                <a:gd name="T78" fmla="*/ 4 w 174"/>
                <a:gd name="T79" fmla="*/ 87 h 176"/>
                <a:gd name="T80" fmla="*/ 1 w 174"/>
                <a:gd name="T81" fmla="*/ 76 h 176"/>
                <a:gd name="T82" fmla="*/ 2 w 174"/>
                <a:gd name="T83" fmla="*/ 68 h 176"/>
                <a:gd name="T84" fmla="*/ 22 w 174"/>
                <a:gd name="T85" fmla="*/ 72 h 176"/>
                <a:gd name="T86" fmla="*/ 30 w 174"/>
                <a:gd name="T87" fmla="*/ 66 h 176"/>
                <a:gd name="T88" fmla="*/ 38 w 174"/>
                <a:gd name="T89" fmla="*/ 64 h 176"/>
                <a:gd name="T90" fmla="*/ 44 w 174"/>
                <a:gd name="T91" fmla="*/ 57 h 176"/>
                <a:gd name="T92" fmla="*/ 46 w 174"/>
                <a:gd name="T93" fmla="*/ 40 h 176"/>
                <a:gd name="T94" fmla="*/ 50 w 174"/>
                <a:gd name="T95" fmla="*/ 21 h 176"/>
                <a:gd name="T96" fmla="*/ 65 w 174"/>
                <a:gd name="T97" fmla="*/ 17 h 176"/>
                <a:gd name="T98" fmla="*/ 72 w 174"/>
                <a:gd name="T99"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 h="176">
                  <a:moveTo>
                    <a:pt x="72" y="4"/>
                  </a:moveTo>
                  <a:lnTo>
                    <a:pt x="77" y="5"/>
                  </a:lnTo>
                  <a:lnTo>
                    <a:pt x="82" y="0"/>
                  </a:lnTo>
                  <a:lnTo>
                    <a:pt x="86" y="7"/>
                  </a:lnTo>
                  <a:lnTo>
                    <a:pt x="97" y="9"/>
                  </a:lnTo>
                  <a:lnTo>
                    <a:pt x="97" y="14"/>
                  </a:lnTo>
                  <a:lnTo>
                    <a:pt x="104" y="25"/>
                  </a:lnTo>
                  <a:lnTo>
                    <a:pt x="113" y="30"/>
                  </a:lnTo>
                  <a:lnTo>
                    <a:pt x="116" y="30"/>
                  </a:lnTo>
                  <a:lnTo>
                    <a:pt x="116" y="32"/>
                  </a:lnTo>
                  <a:lnTo>
                    <a:pt x="122" y="29"/>
                  </a:lnTo>
                  <a:lnTo>
                    <a:pt x="122" y="33"/>
                  </a:lnTo>
                  <a:lnTo>
                    <a:pt x="128" y="38"/>
                  </a:lnTo>
                  <a:lnTo>
                    <a:pt x="133" y="36"/>
                  </a:lnTo>
                  <a:lnTo>
                    <a:pt x="136" y="32"/>
                  </a:lnTo>
                  <a:lnTo>
                    <a:pt x="140" y="32"/>
                  </a:lnTo>
                  <a:lnTo>
                    <a:pt x="142" y="29"/>
                  </a:lnTo>
                  <a:lnTo>
                    <a:pt x="142" y="29"/>
                  </a:lnTo>
                  <a:lnTo>
                    <a:pt x="149" y="31"/>
                  </a:lnTo>
                  <a:lnTo>
                    <a:pt x="151" y="50"/>
                  </a:lnTo>
                  <a:lnTo>
                    <a:pt x="158" y="56"/>
                  </a:lnTo>
                  <a:lnTo>
                    <a:pt x="166" y="54"/>
                  </a:lnTo>
                  <a:lnTo>
                    <a:pt x="167" y="55"/>
                  </a:lnTo>
                  <a:lnTo>
                    <a:pt x="167" y="55"/>
                  </a:lnTo>
                  <a:lnTo>
                    <a:pt x="171" y="68"/>
                  </a:lnTo>
                  <a:lnTo>
                    <a:pt x="164" y="78"/>
                  </a:lnTo>
                  <a:lnTo>
                    <a:pt x="162" y="89"/>
                  </a:lnTo>
                  <a:lnTo>
                    <a:pt x="166" y="96"/>
                  </a:lnTo>
                  <a:lnTo>
                    <a:pt x="169" y="97"/>
                  </a:lnTo>
                  <a:lnTo>
                    <a:pt x="165" y="104"/>
                  </a:lnTo>
                  <a:lnTo>
                    <a:pt x="166" y="106"/>
                  </a:lnTo>
                  <a:lnTo>
                    <a:pt x="170" y="106"/>
                  </a:lnTo>
                  <a:lnTo>
                    <a:pt x="168" y="111"/>
                  </a:lnTo>
                  <a:lnTo>
                    <a:pt x="174" y="114"/>
                  </a:lnTo>
                  <a:lnTo>
                    <a:pt x="170" y="120"/>
                  </a:lnTo>
                  <a:lnTo>
                    <a:pt x="170" y="120"/>
                  </a:lnTo>
                  <a:lnTo>
                    <a:pt x="169" y="122"/>
                  </a:lnTo>
                  <a:lnTo>
                    <a:pt x="171" y="126"/>
                  </a:lnTo>
                  <a:lnTo>
                    <a:pt x="168" y="127"/>
                  </a:lnTo>
                  <a:lnTo>
                    <a:pt x="155" y="144"/>
                  </a:lnTo>
                  <a:lnTo>
                    <a:pt x="147" y="145"/>
                  </a:lnTo>
                  <a:lnTo>
                    <a:pt x="140" y="150"/>
                  </a:lnTo>
                  <a:lnTo>
                    <a:pt x="140" y="156"/>
                  </a:lnTo>
                  <a:lnTo>
                    <a:pt x="134" y="162"/>
                  </a:lnTo>
                  <a:lnTo>
                    <a:pt x="134" y="165"/>
                  </a:lnTo>
                  <a:lnTo>
                    <a:pt x="128" y="165"/>
                  </a:lnTo>
                  <a:lnTo>
                    <a:pt x="128" y="169"/>
                  </a:lnTo>
                  <a:lnTo>
                    <a:pt x="124" y="176"/>
                  </a:lnTo>
                  <a:lnTo>
                    <a:pt x="118" y="172"/>
                  </a:lnTo>
                  <a:lnTo>
                    <a:pt x="110" y="176"/>
                  </a:lnTo>
                  <a:lnTo>
                    <a:pt x="101" y="169"/>
                  </a:lnTo>
                  <a:lnTo>
                    <a:pt x="84" y="164"/>
                  </a:lnTo>
                  <a:lnTo>
                    <a:pt x="80" y="165"/>
                  </a:lnTo>
                  <a:lnTo>
                    <a:pt x="78" y="169"/>
                  </a:lnTo>
                  <a:lnTo>
                    <a:pt x="72" y="166"/>
                  </a:lnTo>
                  <a:lnTo>
                    <a:pt x="69" y="167"/>
                  </a:lnTo>
                  <a:lnTo>
                    <a:pt x="60" y="164"/>
                  </a:lnTo>
                  <a:lnTo>
                    <a:pt x="56" y="167"/>
                  </a:lnTo>
                  <a:lnTo>
                    <a:pt x="54" y="164"/>
                  </a:lnTo>
                  <a:lnTo>
                    <a:pt x="49" y="170"/>
                  </a:lnTo>
                  <a:lnTo>
                    <a:pt x="36" y="162"/>
                  </a:lnTo>
                  <a:lnTo>
                    <a:pt x="35" y="163"/>
                  </a:lnTo>
                  <a:lnTo>
                    <a:pt x="30" y="163"/>
                  </a:lnTo>
                  <a:lnTo>
                    <a:pt x="26" y="167"/>
                  </a:lnTo>
                  <a:lnTo>
                    <a:pt x="23" y="167"/>
                  </a:lnTo>
                  <a:lnTo>
                    <a:pt x="16" y="171"/>
                  </a:lnTo>
                  <a:lnTo>
                    <a:pt x="16" y="171"/>
                  </a:lnTo>
                  <a:lnTo>
                    <a:pt x="18" y="164"/>
                  </a:lnTo>
                  <a:lnTo>
                    <a:pt x="14" y="160"/>
                  </a:lnTo>
                  <a:lnTo>
                    <a:pt x="16" y="156"/>
                  </a:lnTo>
                  <a:lnTo>
                    <a:pt x="15" y="148"/>
                  </a:lnTo>
                  <a:lnTo>
                    <a:pt x="21" y="140"/>
                  </a:lnTo>
                  <a:lnTo>
                    <a:pt x="19" y="136"/>
                  </a:lnTo>
                  <a:lnTo>
                    <a:pt x="10" y="130"/>
                  </a:lnTo>
                  <a:lnTo>
                    <a:pt x="10" y="126"/>
                  </a:lnTo>
                  <a:lnTo>
                    <a:pt x="13" y="125"/>
                  </a:lnTo>
                  <a:lnTo>
                    <a:pt x="15" y="117"/>
                  </a:lnTo>
                  <a:lnTo>
                    <a:pt x="10" y="109"/>
                  </a:lnTo>
                  <a:lnTo>
                    <a:pt x="9" y="89"/>
                  </a:lnTo>
                  <a:lnTo>
                    <a:pt x="4" y="87"/>
                  </a:lnTo>
                  <a:lnTo>
                    <a:pt x="6" y="80"/>
                  </a:lnTo>
                  <a:lnTo>
                    <a:pt x="1" y="76"/>
                  </a:lnTo>
                  <a:lnTo>
                    <a:pt x="0" y="70"/>
                  </a:lnTo>
                  <a:lnTo>
                    <a:pt x="2" y="68"/>
                  </a:lnTo>
                  <a:lnTo>
                    <a:pt x="7" y="73"/>
                  </a:lnTo>
                  <a:lnTo>
                    <a:pt x="22" y="72"/>
                  </a:lnTo>
                  <a:lnTo>
                    <a:pt x="25" y="68"/>
                  </a:lnTo>
                  <a:lnTo>
                    <a:pt x="30" y="66"/>
                  </a:lnTo>
                  <a:lnTo>
                    <a:pt x="33" y="61"/>
                  </a:lnTo>
                  <a:lnTo>
                    <a:pt x="38" y="64"/>
                  </a:lnTo>
                  <a:lnTo>
                    <a:pt x="41" y="62"/>
                  </a:lnTo>
                  <a:lnTo>
                    <a:pt x="44" y="57"/>
                  </a:lnTo>
                  <a:lnTo>
                    <a:pt x="42" y="41"/>
                  </a:lnTo>
                  <a:lnTo>
                    <a:pt x="46" y="40"/>
                  </a:lnTo>
                  <a:lnTo>
                    <a:pt x="52" y="28"/>
                  </a:lnTo>
                  <a:lnTo>
                    <a:pt x="50" y="21"/>
                  </a:lnTo>
                  <a:lnTo>
                    <a:pt x="55" y="16"/>
                  </a:lnTo>
                  <a:lnTo>
                    <a:pt x="65" y="17"/>
                  </a:lnTo>
                  <a:lnTo>
                    <a:pt x="64" y="8"/>
                  </a:lnTo>
                  <a:lnTo>
                    <a:pt x="72"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1" name="Freeform 55">
              <a:extLst>
                <a:ext uri="{FF2B5EF4-FFF2-40B4-BE49-F238E27FC236}">
                  <a16:creationId xmlns:a16="http://schemas.microsoft.com/office/drawing/2014/main" id="{F0FF35FF-8AFE-4EB9-9020-D2CCF4AB5101}"/>
                </a:ext>
              </a:extLst>
            </p:cNvPr>
            <p:cNvSpPr>
              <a:spLocks/>
            </p:cNvSpPr>
            <p:nvPr/>
          </p:nvSpPr>
          <p:spPr bwMode="auto">
            <a:xfrm>
              <a:off x="3535363" y="2794001"/>
              <a:ext cx="441325" cy="717550"/>
            </a:xfrm>
            <a:custGeom>
              <a:avLst/>
              <a:gdLst>
                <a:gd name="T0" fmla="*/ 27 w 278"/>
                <a:gd name="T1" fmla="*/ 2 h 452"/>
                <a:gd name="T2" fmla="*/ 48 w 278"/>
                <a:gd name="T3" fmla="*/ 33 h 452"/>
                <a:gd name="T4" fmla="*/ 76 w 278"/>
                <a:gd name="T5" fmla="*/ 56 h 452"/>
                <a:gd name="T6" fmla="*/ 94 w 278"/>
                <a:gd name="T7" fmla="*/ 77 h 452"/>
                <a:gd name="T8" fmla="*/ 95 w 278"/>
                <a:gd name="T9" fmla="*/ 95 h 452"/>
                <a:gd name="T10" fmla="*/ 122 w 278"/>
                <a:gd name="T11" fmla="*/ 96 h 452"/>
                <a:gd name="T12" fmla="*/ 136 w 278"/>
                <a:gd name="T13" fmla="*/ 96 h 452"/>
                <a:gd name="T14" fmla="*/ 132 w 278"/>
                <a:gd name="T15" fmla="*/ 74 h 452"/>
                <a:gd name="T16" fmla="*/ 137 w 278"/>
                <a:gd name="T17" fmla="*/ 49 h 452"/>
                <a:gd name="T18" fmla="*/ 123 w 278"/>
                <a:gd name="T19" fmla="*/ 18 h 452"/>
                <a:gd name="T20" fmla="*/ 126 w 278"/>
                <a:gd name="T21" fmla="*/ 7 h 452"/>
                <a:gd name="T22" fmla="*/ 144 w 278"/>
                <a:gd name="T23" fmla="*/ 16 h 452"/>
                <a:gd name="T24" fmla="*/ 163 w 278"/>
                <a:gd name="T25" fmla="*/ 30 h 452"/>
                <a:gd name="T26" fmla="*/ 157 w 278"/>
                <a:gd name="T27" fmla="*/ 62 h 452"/>
                <a:gd name="T28" fmla="*/ 164 w 278"/>
                <a:gd name="T29" fmla="*/ 68 h 452"/>
                <a:gd name="T30" fmla="*/ 190 w 278"/>
                <a:gd name="T31" fmla="*/ 56 h 452"/>
                <a:gd name="T32" fmla="*/ 202 w 278"/>
                <a:gd name="T33" fmla="*/ 68 h 452"/>
                <a:gd name="T34" fmla="*/ 223 w 278"/>
                <a:gd name="T35" fmla="*/ 87 h 452"/>
                <a:gd name="T36" fmla="*/ 233 w 278"/>
                <a:gd name="T37" fmla="*/ 90 h 452"/>
                <a:gd name="T38" fmla="*/ 257 w 278"/>
                <a:gd name="T39" fmla="*/ 101 h 452"/>
                <a:gd name="T40" fmla="*/ 257 w 278"/>
                <a:gd name="T41" fmla="*/ 128 h 452"/>
                <a:gd name="T42" fmla="*/ 269 w 278"/>
                <a:gd name="T43" fmla="*/ 143 h 452"/>
                <a:gd name="T44" fmla="*/ 278 w 278"/>
                <a:gd name="T45" fmla="*/ 162 h 452"/>
                <a:gd name="T46" fmla="*/ 268 w 278"/>
                <a:gd name="T47" fmla="*/ 180 h 452"/>
                <a:gd name="T48" fmla="*/ 249 w 278"/>
                <a:gd name="T49" fmla="*/ 203 h 452"/>
                <a:gd name="T50" fmla="*/ 241 w 278"/>
                <a:gd name="T51" fmla="*/ 227 h 452"/>
                <a:gd name="T52" fmla="*/ 225 w 278"/>
                <a:gd name="T53" fmla="*/ 235 h 452"/>
                <a:gd name="T54" fmla="*/ 204 w 278"/>
                <a:gd name="T55" fmla="*/ 239 h 452"/>
                <a:gd name="T56" fmla="*/ 213 w 278"/>
                <a:gd name="T57" fmla="*/ 272 h 452"/>
                <a:gd name="T58" fmla="*/ 213 w 278"/>
                <a:gd name="T59" fmla="*/ 293 h 452"/>
                <a:gd name="T60" fmla="*/ 219 w 278"/>
                <a:gd name="T61" fmla="*/ 319 h 452"/>
                <a:gd name="T62" fmla="*/ 219 w 278"/>
                <a:gd name="T63" fmla="*/ 334 h 452"/>
                <a:gd name="T64" fmla="*/ 226 w 278"/>
                <a:gd name="T65" fmla="*/ 355 h 452"/>
                <a:gd name="T66" fmla="*/ 220 w 278"/>
                <a:gd name="T67" fmla="*/ 386 h 452"/>
                <a:gd name="T68" fmla="*/ 216 w 278"/>
                <a:gd name="T69" fmla="*/ 417 h 452"/>
                <a:gd name="T70" fmla="*/ 205 w 278"/>
                <a:gd name="T71" fmla="*/ 452 h 452"/>
                <a:gd name="T72" fmla="*/ 192 w 278"/>
                <a:gd name="T73" fmla="*/ 443 h 452"/>
                <a:gd name="T74" fmla="*/ 184 w 278"/>
                <a:gd name="T75" fmla="*/ 429 h 452"/>
                <a:gd name="T76" fmla="*/ 156 w 278"/>
                <a:gd name="T77" fmla="*/ 400 h 452"/>
                <a:gd name="T78" fmla="*/ 137 w 278"/>
                <a:gd name="T79" fmla="*/ 373 h 452"/>
                <a:gd name="T80" fmla="*/ 130 w 278"/>
                <a:gd name="T81" fmla="*/ 369 h 452"/>
                <a:gd name="T82" fmla="*/ 141 w 278"/>
                <a:gd name="T83" fmla="*/ 320 h 452"/>
                <a:gd name="T84" fmla="*/ 136 w 278"/>
                <a:gd name="T85" fmla="*/ 305 h 452"/>
                <a:gd name="T86" fmla="*/ 155 w 278"/>
                <a:gd name="T87" fmla="*/ 293 h 452"/>
                <a:gd name="T88" fmla="*/ 180 w 278"/>
                <a:gd name="T89" fmla="*/ 294 h 452"/>
                <a:gd name="T90" fmla="*/ 190 w 278"/>
                <a:gd name="T91" fmla="*/ 265 h 452"/>
                <a:gd name="T92" fmla="*/ 191 w 278"/>
                <a:gd name="T93" fmla="*/ 250 h 452"/>
                <a:gd name="T94" fmla="*/ 168 w 278"/>
                <a:gd name="T95" fmla="*/ 257 h 452"/>
                <a:gd name="T96" fmla="*/ 145 w 278"/>
                <a:gd name="T97" fmla="*/ 244 h 452"/>
                <a:gd name="T98" fmla="*/ 137 w 278"/>
                <a:gd name="T99" fmla="*/ 216 h 452"/>
                <a:gd name="T100" fmla="*/ 117 w 278"/>
                <a:gd name="T101" fmla="*/ 193 h 452"/>
                <a:gd name="T102" fmla="*/ 120 w 278"/>
                <a:gd name="T103" fmla="*/ 183 h 452"/>
                <a:gd name="T104" fmla="*/ 122 w 278"/>
                <a:gd name="T105" fmla="*/ 174 h 452"/>
                <a:gd name="T106" fmla="*/ 121 w 278"/>
                <a:gd name="T107" fmla="*/ 152 h 452"/>
                <a:gd name="T108" fmla="*/ 111 w 278"/>
                <a:gd name="T109" fmla="*/ 143 h 452"/>
                <a:gd name="T110" fmla="*/ 93 w 278"/>
                <a:gd name="T111" fmla="*/ 135 h 452"/>
                <a:gd name="T112" fmla="*/ 86 w 278"/>
                <a:gd name="T113" fmla="*/ 121 h 452"/>
                <a:gd name="T114" fmla="*/ 70 w 278"/>
                <a:gd name="T115" fmla="*/ 103 h 452"/>
                <a:gd name="T116" fmla="*/ 49 w 278"/>
                <a:gd name="T117" fmla="*/ 75 h 452"/>
                <a:gd name="T118" fmla="*/ 35 w 278"/>
                <a:gd name="T119" fmla="*/ 58 h 452"/>
                <a:gd name="T120" fmla="*/ 3 w 278"/>
                <a:gd name="T121" fmla="*/ 24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8" h="452">
                  <a:moveTo>
                    <a:pt x="0" y="14"/>
                  </a:moveTo>
                  <a:lnTo>
                    <a:pt x="17" y="15"/>
                  </a:lnTo>
                  <a:lnTo>
                    <a:pt x="26" y="9"/>
                  </a:lnTo>
                  <a:lnTo>
                    <a:pt x="27" y="2"/>
                  </a:lnTo>
                  <a:lnTo>
                    <a:pt x="37" y="0"/>
                  </a:lnTo>
                  <a:lnTo>
                    <a:pt x="38" y="7"/>
                  </a:lnTo>
                  <a:lnTo>
                    <a:pt x="43" y="17"/>
                  </a:lnTo>
                  <a:lnTo>
                    <a:pt x="48" y="33"/>
                  </a:lnTo>
                  <a:lnTo>
                    <a:pt x="57" y="39"/>
                  </a:lnTo>
                  <a:lnTo>
                    <a:pt x="57" y="39"/>
                  </a:lnTo>
                  <a:lnTo>
                    <a:pt x="64" y="56"/>
                  </a:lnTo>
                  <a:lnTo>
                    <a:pt x="76" y="56"/>
                  </a:lnTo>
                  <a:lnTo>
                    <a:pt x="86" y="49"/>
                  </a:lnTo>
                  <a:lnTo>
                    <a:pt x="90" y="50"/>
                  </a:lnTo>
                  <a:lnTo>
                    <a:pt x="95" y="68"/>
                  </a:lnTo>
                  <a:lnTo>
                    <a:pt x="94" y="77"/>
                  </a:lnTo>
                  <a:lnTo>
                    <a:pt x="90" y="78"/>
                  </a:lnTo>
                  <a:lnTo>
                    <a:pt x="95" y="88"/>
                  </a:lnTo>
                  <a:lnTo>
                    <a:pt x="93" y="92"/>
                  </a:lnTo>
                  <a:lnTo>
                    <a:pt x="95" y="95"/>
                  </a:lnTo>
                  <a:lnTo>
                    <a:pt x="100" y="98"/>
                  </a:lnTo>
                  <a:lnTo>
                    <a:pt x="116" y="93"/>
                  </a:lnTo>
                  <a:lnTo>
                    <a:pt x="121" y="95"/>
                  </a:lnTo>
                  <a:lnTo>
                    <a:pt x="122" y="96"/>
                  </a:lnTo>
                  <a:lnTo>
                    <a:pt x="122" y="100"/>
                  </a:lnTo>
                  <a:lnTo>
                    <a:pt x="128" y="100"/>
                  </a:lnTo>
                  <a:lnTo>
                    <a:pt x="135" y="98"/>
                  </a:lnTo>
                  <a:lnTo>
                    <a:pt x="136" y="96"/>
                  </a:lnTo>
                  <a:lnTo>
                    <a:pt x="132" y="97"/>
                  </a:lnTo>
                  <a:lnTo>
                    <a:pt x="133" y="88"/>
                  </a:lnTo>
                  <a:lnTo>
                    <a:pt x="129" y="86"/>
                  </a:lnTo>
                  <a:lnTo>
                    <a:pt x="132" y="74"/>
                  </a:lnTo>
                  <a:lnTo>
                    <a:pt x="127" y="70"/>
                  </a:lnTo>
                  <a:lnTo>
                    <a:pt x="126" y="61"/>
                  </a:lnTo>
                  <a:lnTo>
                    <a:pt x="130" y="52"/>
                  </a:lnTo>
                  <a:lnTo>
                    <a:pt x="137" y="49"/>
                  </a:lnTo>
                  <a:lnTo>
                    <a:pt x="133" y="43"/>
                  </a:lnTo>
                  <a:lnTo>
                    <a:pt x="128" y="42"/>
                  </a:lnTo>
                  <a:lnTo>
                    <a:pt x="127" y="27"/>
                  </a:lnTo>
                  <a:lnTo>
                    <a:pt x="123" y="18"/>
                  </a:lnTo>
                  <a:lnTo>
                    <a:pt x="125" y="13"/>
                  </a:lnTo>
                  <a:lnTo>
                    <a:pt x="122" y="12"/>
                  </a:lnTo>
                  <a:lnTo>
                    <a:pt x="122" y="9"/>
                  </a:lnTo>
                  <a:lnTo>
                    <a:pt x="126" y="7"/>
                  </a:lnTo>
                  <a:lnTo>
                    <a:pt x="133" y="12"/>
                  </a:lnTo>
                  <a:lnTo>
                    <a:pt x="135" y="10"/>
                  </a:lnTo>
                  <a:lnTo>
                    <a:pt x="139" y="11"/>
                  </a:lnTo>
                  <a:lnTo>
                    <a:pt x="144" y="16"/>
                  </a:lnTo>
                  <a:lnTo>
                    <a:pt x="145" y="22"/>
                  </a:lnTo>
                  <a:lnTo>
                    <a:pt x="154" y="15"/>
                  </a:lnTo>
                  <a:lnTo>
                    <a:pt x="154" y="15"/>
                  </a:lnTo>
                  <a:lnTo>
                    <a:pt x="163" y="30"/>
                  </a:lnTo>
                  <a:lnTo>
                    <a:pt x="153" y="34"/>
                  </a:lnTo>
                  <a:lnTo>
                    <a:pt x="153" y="46"/>
                  </a:lnTo>
                  <a:lnTo>
                    <a:pt x="156" y="53"/>
                  </a:lnTo>
                  <a:lnTo>
                    <a:pt x="157" y="62"/>
                  </a:lnTo>
                  <a:lnTo>
                    <a:pt x="153" y="69"/>
                  </a:lnTo>
                  <a:lnTo>
                    <a:pt x="154" y="75"/>
                  </a:lnTo>
                  <a:lnTo>
                    <a:pt x="158" y="69"/>
                  </a:lnTo>
                  <a:lnTo>
                    <a:pt x="164" y="68"/>
                  </a:lnTo>
                  <a:lnTo>
                    <a:pt x="177" y="60"/>
                  </a:lnTo>
                  <a:lnTo>
                    <a:pt x="182" y="61"/>
                  </a:lnTo>
                  <a:lnTo>
                    <a:pt x="185" y="64"/>
                  </a:lnTo>
                  <a:lnTo>
                    <a:pt x="190" y="56"/>
                  </a:lnTo>
                  <a:lnTo>
                    <a:pt x="190" y="56"/>
                  </a:lnTo>
                  <a:lnTo>
                    <a:pt x="193" y="59"/>
                  </a:lnTo>
                  <a:lnTo>
                    <a:pt x="194" y="67"/>
                  </a:lnTo>
                  <a:lnTo>
                    <a:pt x="202" y="68"/>
                  </a:lnTo>
                  <a:lnTo>
                    <a:pt x="207" y="77"/>
                  </a:lnTo>
                  <a:lnTo>
                    <a:pt x="210" y="78"/>
                  </a:lnTo>
                  <a:lnTo>
                    <a:pt x="213" y="82"/>
                  </a:lnTo>
                  <a:lnTo>
                    <a:pt x="223" y="87"/>
                  </a:lnTo>
                  <a:lnTo>
                    <a:pt x="223" y="85"/>
                  </a:lnTo>
                  <a:lnTo>
                    <a:pt x="228" y="86"/>
                  </a:lnTo>
                  <a:lnTo>
                    <a:pt x="230" y="90"/>
                  </a:lnTo>
                  <a:lnTo>
                    <a:pt x="233" y="90"/>
                  </a:lnTo>
                  <a:lnTo>
                    <a:pt x="242" y="79"/>
                  </a:lnTo>
                  <a:lnTo>
                    <a:pt x="249" y="80"/>
                  </a:lnTo>
                  <a:lnTo>
                    <a:pt x="250" y="90"/>
                  </a:lnTo>
                  <a:lnTo>
                    <a:pt x="257" y="101"/>
                  </a:lnTo>
                  <a:lnTo>
                    <a:pt x="257" y="101"/>
                  </a:lnTo>
                  <a:lnTo>
                    <a:pt x="256" y="123"/>
                  </a:lnTo>
                  <a:lnTo>
                    <a:pt x="259" y="124"/>
                  </a:lnTo>
                  <a:lnTo>
                    <a:pt x="257" y="128"/>
                  </a:lnTo>
                  <a:lnTo>
                    <a:pt x="261" y="131"/>
                  </a:lnTo>
                  <a:lnTo>
                    <a:pt x="265" y="131"/>
                  </a:lnTo>
                  <a:lnTo>
                    <a:pt x="269" y="133"/>
                  </a:lnTo>
                  <a:lnTo>
                    <a:pt x="269" y="143"/>
                  </a:lnTo>
                  <a:lnTo>
                    <a:pt x="276" y="145"/>
                  </a:lnTo>
                  <a:lnTo>
                    <a:pt x="272" y="150"/>
                  </a:lnTo>
                  <a:lnTo>
                    <a:pt x="273" y="158"/>
                  </a:lnTo>
                  <a:lnTo>
                    <a:pt x="278" y="162"/>
                  </a:lnTo>
                  <a:lnTo>
                    <a:pt x="275" y="167"/>
                  </a:lnTo>
                  <a:lnTo>
                    <a:pt x="275" y="167"/>
                  </a:lnTo>
                  <a:lnTo>
                    <a:pt x="267" y="171"/>
                  </a:lnTo>
                  <a:lnTo>
                    <a:pt x="268" y="180"/>
                  </a:lnTo>
                  <a:lnTo>
                    <a:pt x="258" y="179"/>
                  </a:lnTo>
                  <a:lnTo>
                    <a:pt x="253" y="184"/>
                  </a:lnTo>
                  <a:lnTo>
                    <a:pt x="255" y="191"/>
                  </a:lnTo>
                  <a:lnTo>
                    <a:pt x="249" y="203"/>
                  </a:lnTo>
                  <a:lnTo>
                    <a:pt x="245" y="204"/>
                  </a:lnTo>
                  <a:lnTo>
                    <a:pt x="247" y="220"/>
                  </a:lnTo>
                  <a:lnTo>
                    <a:pt x="244" y="225"/>
                  </a:lnTo>
                  <a:lnTo>
                    <a:pt x="241" y="227"/>
                  </a:lnTo>
                  <a:lnTo>
                    <a:pt x="236" y="224"/>
                  </a:lnTo>
                  <a:lnTo>
                    <a:pt x="233" y="229"/>
                  </a:lnTo>
                  <a:lnTo>
                    <a:pt x="228" y="231"/>
                  </a:lnTo>
                  <a:lnTo>
                    <a:pt x="225" y="235"/>
                  </a:lnTo>
                  <a:lnTo>
                    <a:pt x="210" y="236"/>
                  </a:lnTo>
                  <a:lnTo>
                    <a:pt x="205" y="231"/>
                  </a:lnTo>
                  <a:lnTo>
                    <a:pt x="203" y="233"/>
                  </a:lnTo>
                  <a:lnTo>
                    <a:pt x="204" y="239"/>
                  </a:lnTo>
                  <a:lnTo>
                    <a:pt x="209" y="243"/>
                  </a:lnTo>
                  <a:lnTo>
                    <a:pt x="207" y="250"/>
                  </a:lnTo>
                  <a:lnTo>
                    <a:pt x="212" y="252"/>
                  </a:lnTo>
                  <a:lnTo>
                    <a:pt x="213" y="272"/>
                  </a:lnTo>
                  <a:lnTo>
                    <a:pt x="218" y="280"/>
                  </a:lnTo>
                  <a:lnTo>
                    <a:pt x="216" y="288"/>
                  </a:lnTo>
                  <a:lnTo>
                    <a:pt x="213" y="289"/>
                  </a:lnTo>
                  <a:lnTo>
                    <a:pt x="213" y="293"/>
                  </a:lnTo>
                  <a:lnTo>
                    <a:pt x="222" y="299"/>
                  </a:lnTo>
                  <a:lnTo>
                    <a:pt x="224" y="303"/>
                  </a:lnTo>
                  <a:lnTo>
                    <a:pt x="218" y="311"/>
                  </a:lnTo>
                  <a:lnTo>
                    <a:pt x="219" y="319"/>
                  </a:lnTo>
                  <a:lnTo>
                    <a:pt x="217" y="323"/>
                  </a:lnTo>
                  <a:lnTo>
                    <a:pt x="221" y="327"/>
                  </a:lnTo>
                  <a:lnTo>
                    <a:pt x="219" y="334"/>
                  </a:lnTo>
                  <a:lnTo>
                    <a:pt x="219" y="334"/>
                  </a:lnTo>
                  <a:lnTo>
                    <a:pt x="221" y="343"/>
                  </a:lnTo>
                  <a:lnTo>
                    <a:pt x="227" y="350"/>
                  </a:lnTo>
                  <a:lnTo>
                    <a:pt x="227" y="350"/>
                  </a:lnTo>
                  <a:lnTo>
                    <a:pt x="226" y="355"/>
                  </a:lnTo>
                  <a:lnTo>
                    <a:pt x="228" y="360"/>
                  </a:lnTo>
                  <a:lnTo>
                    <a:pt x="223" y="371"/>
                  </a:lnTo>
                  <a:lnTo>
                    <a:pt x="223" y="378"/>
                  </a:lnTo>
                  <a:lnTo>
                    <a:pt x="220" y="386"/>
                  </a:lnTo>
                  <a:lnTo>
                    <a:pt x="213" y="390"/>
                  </a:lnTo>
                  <a:lnTo>
                    <a:pt x="218" y="400"/>
                  </a:lnTo>
                  <a:lnTo>
                    <a:pt x="214" y="409"/>
                  </a:lnTo>
                  <a:lnTo>
                    <a:pt x="216" y="417"/>
                  </a:lnTo>
                  <a:lnTo>
                    <a:pt x="210" y="427"/>
                  </a:lnTo>
                  <a:lnTo>
                    <a:pt x="211" y="435"/>
                  </a:lnTo>
                  <a:lnTo>
                    <a:pt x="206" y="443"/>
                  </a:lnTo>
                  <a:lnTo>
                    <a:pt x="205" y="452"/>
                  </a:lnTo>
                  <a:lnTo>
                    <a:pt x="202" y="452"/>
                  </a:lnTo>
                  <a:lnTo>
                    <a:pt x="202" y="452"/>
                  </a:lnTo>
                  <a:lnTo>
                    <a:pt x="198" y="442"/>
                  </a:lnTo>
                  <a:lnTo>
                    <a:pt x="192" y="443"/>
                  </a:lnTo>
                  <a:lnTo>
                    <a:pt x="190" y="439"/>
                  </a:lnTo>
                  <a:lnTo>
                    <a:pt x="186" y="438"/>
                  </a:lnTo>
                  <a:lnTo>
                    <a:pt x="187" y="435"/>
                  </a:lnTo>
                  <a:lnTo>
                    <a:pt x="184" y="429"/>
                  </a:lnTo>
                  <a:lnTo>
                    <a:pt x="177" y="426"/>
                  </a:lnTo>
                  <a:lnTo>
                    <a:pt x="164" y="409"/>
                  </a:lnTo>
                  <a:lnTo>
                    <a:pt x="165" y="404"/>
                  </a:lnTo>
                  <a:lnTo>
                    <a:pt x="156" y="400"/>
                  </a:lnTo>
                  <a:lnTo>
                    <a:pt x="160" y="397"/>
                  </a:lnTo>
                  <a:lnTo>
                    <a:pt x="147" y="377"/>
                  </a:lnTo>
                  <a:lnTo>
                    <a:pt x="143" y="378"/>
                  </a:lnTo>
                  <a:lnTo>
                    <a:pt x="137" y="373"/>
                  </a:lnTo>
                  <a:lnTo>
                    <a:pt x="134" y="373"/>
                  </a:lnTo>
                  <a:lnTo>
                    <a:pt x="134" y="373"/>
                  </a:lnTo>
                  <a:lnTo>
                    <a:pt x="132" y="374"/>
                  </a:lnTo>
                  <a:lnTo>
                    <a:pt x="130" y="369"/>
                  </a:lnTo>
                  <a:lnTo>
                    <a:pt x="141" y="336"/>
                  </a:lnTo>
                  <a:lnTo>
                    <a:pt x="138" y="336"/>
                  </a:lnTo>
                  <a:lnTo>
                    <a:pt x="137" y="329"/>
                  </a:lnTo>
                  <a:lnTo>
                    <a:pt x="141" y="320"/>
                  </a:lnTo>
                  <a:lnTo>
                    <a:pt x="138" y="314"/>
                  </a:lnTo>
                  <a:lnTo>
                    <a:pt x="133" y="310"/>
                  </a:lnTo>
                  <a:lnTo>
                    <a:pt x="134" y="306"/>
                  </a:lnTo>
                  <a:lnTo>
                    <a:pt x="136" y="305"/>
                  </a:lnTo>
                  <a:lnTo>
                    <a:pt x="143" y="309"/>
                  </a:lnTo>
                  <a:lnTo>
                    <a:pt x="149" y="304"/>
                  </a:lnTo>
                  <a:lnTo>
                    <a:pt x="152" y="294"/>
                  </a:lnTo>
                  <a:lnTo>
                    <a:pt x="155" y="293"/>
                  </a:lnTo>
                  <a:lnTo>
                    <a:pt x="163" y="296"/>
                  </a:lnTo>
                  <a:lnTo>
                    <a:pt x="169" y="295"/>
                  </a:lnTo>
                  <a:lnTo>
                    <a:pt x="173" y="298"/>
                  </a:lnTo>
                  <a:lnTo>
                    <a:pt x="180" y="294"/>
                  </a:lnTo>
                  <a:lnTo>
                    <a:pt x="182" y="287"/>
                  </a:lnTo>
                  <a:lnTo>
                    <a:pt x="181" y="279"/>
                  </a:lnTo>
                  <a:lnTo>
                    <a:pt x="189" y="273"/>
                  </a:lnTo>
                  <a:lnTo>
                    <a:pt x="190" y="265"/>
                  </a:lnTo>
                  <a:lnTo>
                    <a:pt x="193" y="264"/>
                  </a:lnTo>
                  <a:lnTo>
                    <a:pt x="194" y="260"/>
                  </a:lnTo>
                  <a:lnTo>
                    <a:pt x="190" y="257"/>
                  </a:lnTo>
                  <a:lnTo>
                    <a:pt x="191" y="250"/>
                  </a:lnTo>
                  <a:lnTo>
                    <a:pt x="185" y="244"/>
                  </a:lnTo>
                  <a:lnTo>
                    <a:pt x="177" y="244"/>
                  </a:lnTo>
                  <a:lnTo>
                    <a:pt x="175" y="250"/>
                  </a:lnTo>
                  <a:lnTo>
                    <a:pt x="168" y="257"/>
                  </a:lnTo>
                  <a:lnTo>
                    <a:pt x="160" y="260"/>
                  </a:lnTo>
                  <a:lnTo>
                    <a:pt x="156" y="270"/>
                  </a:lnTo>
                  <a:lnTo>
                    <a:pt x="152" y="270"/>
                  </a:lnTo>
                  <a:lnTo>
                    <a:pt x="145" y="244"/>
                  </a:lnTo>
                  <a:lnTo>
                    <a:pt x="149" y="239"/>
                  </a:lnTo>
                  <a:lnTo>
                    <a:pt x="148" y="236"/>
                  </a:lnTo>
                  <a:lnTo>
                    <a:pt x="135" y="221"/>
                  </a:lnTo>
                  <a:lnTo>
                    <a:pt x="137" y="216"/>
                  </a:lnTo>
                  <a:lnTo>
                    <a:pt x="134" y="209"/>
                  </a:lnTo>
                  <a:lnTo>
                    <a:pt x="125" y="207"/>
                  </a:lnTo>
                  <a:lnTo>
                    <a:pt x="125" y="199"/>
                  </a:lnTo>
                  <a:lnTo>
                    <a:pt x="117" y="193"/>
                  </a:lnTo>
                  <a:lnTo>
                    <a:pt x="117" y="189"/>
                  </a:lnTo>
                  <a:lnTo>
                    <a:pt x="119" y="190"/>
                  </a:lnTo>
                  <a:lnTo>
                    <a:pt x="121" y="186"/>
                  </a:lnTo>
                  <a:lnTo>
                    <a:pt x="120" y="183"/>
                  </a:lnTo>
                  <a:lnTo>
                    <a:pt x="123" y="183"/>
                  </a:lnTo>
                  <a:lnTo>
                    <a:pt x="125" y="180"/>
                  </a:lnTo>
                  <a:lnTo>
                    <a:pt x="131" y="178"/>
                  </a:lnTo>
                  <a:lnTo>
                    <a:pt x="122" y="174"/>
                  </a:lnTo>
                  <a:lnTo>
                    <a:pt x="124" y="168"/>
                  </a:lnTo>
                  <a:lnTo>
                    <a:pt x="129" y="164"/>
                  </a:lnTo>
                  <a:lnTo>
                    <a:pt x="121" y="160"/>
                  </a:lnTo>
                  <a:lnTo>
                    <a:pt x="121" y="152"/>
                  </a:lnTo>
                  <a:lnTo>
                    <a:pt x="118" y="148"/>
                  </a:lnTo>
                  <a:lnTo>
                    <a:pt x="114" y="147"/>
                  </a:lnTo>
                  <a:lnTo>
                    <a:pt x="115" y="143"/>
                  </a:lnTo>
                  <a:lnTo>
                    <a:pt x="111" y="143"/>
                  </a:lnTo>
                  <a:lnTo>
                    <a:pt x="113" y="141"/>
                  </a:lnTo>
                  <a:lnTo>
                    <a:pt x="105" y="137"/>
                  </a:lnTo>
                  <a:lnTo>
                    <a:pt x="97" y="139"/>
                  </a:lnTo>
                  <a:lnTo>
                    <a:pt x="93" y="135"/>
                  </a:lnTo>
                  <a:lnTo>
                    <a:pt x="91" y="130"/>
                  </a:lnTo>
                  <a:lnTo>
                    <a:pt x="88" y="127"/>
                  </a:lnTo>
                  <a:lnTo>
                    <a:pt x="90" y="121"/>
                  </a:lnTo>
                  <a:lnTo>
                    <a:pt x="86" y="121"/>
                  </a:lnTo>
                  <a:lnTo>
                    <a:pt x="82" y="111"/>
                  </a:lnTo>
                  <a:lnTo>
                    <a:pt x="79" y="112"/>
                  </a:lnTo>
                  <a:lnTo>
                    <a:pt x="75" y="105"/>
                  </a:lnTo>
                  <a:lnTo>
                    <a:pt x="70" y="103"/>
                  </a:lnTo>
                  <a:lnTo>
                    <a:pt x="60" y="92"/>
                  </a:lnTo>
                  <a:lnTo>
                    <a:pt x="60" y="82"/>
                  </a:lnTo>
                  <a:lnTo>
                    <a:pt x="55" y="81"/>
                  </a:lnTo>
                  <a:lnTo>
                    <a:pt x="49" y="75"/>
                  </a:lnTo>
                  <a:lnTo>
                    <a:pt x="51" y="72"/>
                  </a:lnTo>
                  <a:lnTo>
                    <a:pt x="41" y="61"/>
                  </a:lnTo>
                  <a:lnTo>
                    <a:pt x="37" y="61"/>
                  </a:lnTo>
                  <a:lnTo>
                    <a:pt x="35" y="58"/>
                  </a:lnTo>
                  <a:lnTo>
                    <a:pt x="29" y="56"/>
                  </a:lnTo>
                  <a:lnTo>
                    <a:pt x="26" y="48"/>
                  </a:lnTo>
                  <a:lnTo>
                    <a:pt x="8" y="32"/>
                  </a:lnTo>
                  <a:lnTo>
                    <a:pt x="3" y="24"/>
                  </a:lnTo>
                  <a:lnTo>
                    <a:pt x="5" y="19"/>
                  </a:lnTo>
                  <a:lnTo>
                    <a:pt x="0" y="16"/>
                  </a:lnTo>
                  <a:lnTo>
                    <a:pt x="0" y="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2" name="Freeform 56">
              <a:extLst>
                <a:ext uri="{FF2B5EF4-FFF2-40B4-BE49-F238E27FC236}">
                  <a16:creationId xmlns:a16="http://schemas.microsoft.com/office/drawing/2014/main" id="{400C4FFF-E90A-4B2C-A9A7-19D279BFB9DC}"/>
                </a:ext>
              </a:extLst>
            </p:cNvPr>
            <p:cNvSpPr>
              <a:spLocks/>
            </p:cNvSpPr>
            <p:nvPr/>
          </p:nvSpPr>
          <p:spPr bwMode="auto">
            <a:xfrm>
              <a:off x="3941763" y="2806701"/>
              <a:ext cx="206375" cy="306388"/>
            </a:xfrm>
            <a:custGeom>
              <a:avLst/>
              <a:gdLst>
                <a:gd name="T0" fmla="*/ 34 w 130"/>
                <a:gd name="T1" fmla="*/ 4 h 193"/>
                <a:gd name="T2" fmla="*/ 55 w 130"/>
                <a:gd name="T3" fmla="*/ 4 h 193"/>
                <a:gd name="T4" fmla="*/ 68 w 130"/>
                <a:gd name="T5" fmla="*/ 17 h 193"/>
                <a:gd name="T6" fmla="*/ 77 w 130"/>
                <a:gd name="T7" fmla="*/ 5 h 193"/>
                <a:gd name="T8" fmla="*/ 96 w 130"/>
                <a:gd name="T9" fmla="*/ 2 h 193"/>
                <a:gd name="T10" fmla="*/ 100 w 130"/>
                <a:gd name="T11" fmla="*/ 12 h 193"/>
                <a:gd name="T12" fmla="*/ 108 w 130"/>
                <a:gd name="T13" fmla="*/ 28 h 193"/>
                <a:gd name="T14" fmla="*/ 108 w 130"/>
                <a:gd name="T15" fmla="*/ 34 h 193"/>
                <a:gd name="T16" fmla="*/ 102 w 130"/>
                <a:gd name="T17" fmla="*/ 47 h 193"/>
                <a:gd name="T18" fmla="*/ 109 w 130"/>
                <a:gd name="T19" fmla="*/ 57 h 193"/>
                <a:gd name="T20" fmla="*/ 113 w 130"/>
                <a:gd name="T21" fmla="*/ 68 h 193"/>
                <a:gd name="T22" fmla="*/ 113 w 130"/>
                <a:gd name="T23" fmla="*/ 75 h 193"/>
                <a:gd name="T24" fmla="*/ 114 w 130"/>
                <a:gd name="T25" fmla="*/ 83 h 193"/>
                <a:gd name="T26" fmla="*/ 106 w 130"/>
                <a:gd name="T27" fmla="*/ 91 h 193"/>
                <a:gd name="T28" fmla="*/ 105 w 130"/>
                <a:gd name="T29" fmla="*/ 100 h 193"/>
                <a:gd name="T30" fmla="*/ 109 w 130"/>
                <a:gd name="T31" fmla="*/ 109 h 193"/>
                <a:gd name="T32" fmla="*/ 104 w 130"/>
                <a:gd name="T33" fmla="*/ 111 h 193"/>
                <a:gd name="T34" fmla="*/ 104 w 130"/>
                <a:gd name="T35" fmla="*/ 119 h 193"/>
                <a:gd name="T36" fmla="*/ 106 w 130"/>
                <a:gd name="T37" fmla="*/ 127 h 193"/>
                <a:gd name="T38" fmla="*/ 115 w 130"/>
                <a:gd name="T39" fmla="*/ 133 h 193"/>
                <a:gd name="T40" fmla="*/ 130 w 130"/>
                <a:gd name="T41" fmla="*/ 143 h 193"/>
                <a:gd name="T42" fmla="*/ 130 w 130"/>
                <a:gd name="T43" fmla="*/ 153 h 193"/>
                <a:gd name="T44" fmla="*/ 113 w 130"/>
                <a:gd name="T45" fmla="*/ 158 h 193"/>
                <a:gd name="T46" fmla="*/ 110 w 130"/>
                <a:gd name="T47" fmla="*/ 161 h 193"/>
                <a:gd name="T48" fmla="*/ 102 w 130"/>
                <a:gd name="T49" fmla="*/ 169 h 193"/>
                <a:gd name="T50" fmla="*/ 100 w 130"/>
                <a:gd name="T51" fmla="*/ 179 h 193"/>
                <a:gd name="T52" fmla="*/ 89 w 130"/>
                <a:gd name="T53" fmla="*/ 184 h 193"/>
                <a:gd name="T54" fmla="*/ 87 w 130"/>
                <a:gd name="T55" fmla="*/ 187 h 193"/>
                <a:gd name="T56" fmla="*/ 80 w 130"/>
                <a:gd name="T57" fmla="*/ 191 h 193"/>
                <a:gd name="T58" fmla="*/ 69 w 130"/>
                <a:gd name="T59" fmla="*/ 188 h 193"/>
                <a:gd name="T60" fmla="*/ 63 w 130"/>
                <a:gd name="T61" fmla="*/ 187 h 193"/>
                <a:gd name="T62" fmla="*/ 60 w 130"/>
                <a:gd name="T63" fmla="*/ 185 h 193"/>
                <a:gd name="T64" fmla="*/ 44 w 130"/>
                <a:gd name="T65" fmla="*/ 169 h 193"/>
                <a:gd name="T66" fmla="*/ 33 w 130"/>
                <a:gd name="T67" fmla="*/ 162 h 193"/>
                <a:gd name="T68" fmla="*/ 24 w 130"/>
                <a:gd name="T69" fmla="*/ 160 h 193"/>
                <a:gd name="T70" fmla="*/ 19 w 130"/>
                <a:gd name="T71" fmla="*/ 159 h 193"/>
                <a:gd name="T72" fmla="*/ 17 w 130"/>
                <a:gd name="T73" fmla="*/ 150 h 193"/>
                <a:gd name="T74" fmla="*/ 20 w 130"/>
                <a:gd name="T75" fmla="*/ 137 h 193"/>
                <a:gd name="T76" fmla="*/ 13 w 130"/>
                <a:gd name="T77" fmla="*/ 125 h 193"/>
                <a:gd name="T78" fmla="*/ 5 w 130"/>
                <a:gd name="T79" fmla="*/ 123 h 193"/>
                <a:gd name="T80" fmla="*/ 3 w 130"/>
                <a:gd name="T81" fmla="*/ 116 h 193"/>
                <a:gd name="T82" fmla="*/ 1 w 130"/>
                <a:gd name="T83" fmla="*/ 93 h 193"/>
                <a:gd name="T84" fmla="*/ 5 w 130"/>
                <a:gd name="T85" fmla="*/ 93 h 193"/>
                <a:gd name="T86" fmla="*/ 13 w 130"/>
                <a:gd name="T87" fmla="*/ 104 h 193"/>
                <a:gd name="T88" fmla="*/ 21 w 130"/>
                <a:gd name="T89" fmla="*/ 96 h 193"/>
                <a:gd name="T90" fmla="*/ 23 w 130"/>
                <a:gd name="T91" fmla="*/ 86 h 193"/>
                <a:gd name="T92" fmla="*/ 26 w 130"/>
                <a:gd name="T93" fmla="*/ 78 h 193"/>
                <a:gd name="T94" fmla="*/ 21 w 130"/>
                <a:gd name="T95" fmla="*/ 66 h 193"/>
                <a:gd name="T96" fmla="*/ 15 w 130"/>
                <a:gd name="T97" fmla="*/ 59 h 193"/>
                <a:gd name="T98" fmla="*/ 21 w 130"/>
                <a:gd name="T99" fmla="*/ 50 h 193"/>
                <a:gd name="T100" fmla="*/ 17 w 130"/>
                <a:gd name="T101" fmla="*/ 42 h 193"/>
                <a:gd name="T102" fmla="*/ 21 w 130"/>
                <a:gd name="T103" fmla="*/ 36 h 193"/>
                <a:gd name="T104" fmla="*/ 22 w 130"/>
                <a:gd name="T105" fmla="*/ 30 h 193"/>
                <a:gd name="T106" fmla="*/ 26 w 130"/>
                <a:gd name="T107" fmla="*/ 1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93">
                  <a:moveTo>
                    <a:pt x="26" y="14"/>
                  </a:moveTo>
                  <a:lnTo>
                    <a:pt x="34" y="4"/>
                  </a:lnTo>
                  <a:lnTo>
                    <a:pt x="47" y="0"/>
                  </a:lnTo>
                  <a:lnTo>
                    <a:pt x="55" y="4"/>
                  </a:lnTo>
                  <a:lnTo>
                    <a:pt x="59" y="3"/>
                  </a:lnTo>
                  <a:lnTo>
                    <a:pt x="68" y="17"/>
                  </a:lnTo>
                  <a:lnTo>
                    <a:pt x="72" y="14"/>
                  </a:lnTo>
                  <a:lnTo>
                    <a:pt x="77" y="5"/>
                  </a:lnTo>
                  <a:lnTo>
                    <a:pt x="96" y="2"/>
                  </a:lnTo>
                  <a:lnTo>
                    <a:pt x="96" y="2"/>
                  </a:lnTo>
                  <a:lnTo>
                    <a:pt x="100" y="6"/>
                  </a:lnTo>
                  <a:lnTo>
                    <a:pt x="100" y="12"/>
                  </a:lnTo>
                  <a:lnTo>
                    <a:pt x="106" y="19"/>
                  </a:lnTo>
                  <a:lnTo>
                    <a:pt x="108" y="28"/>
                  </a:lnTo>
                  <a:lnTo>
                    <a:pt x="106" y="32"/>
                  </a:lnTo>
                  <a:lnTo>
                    <a:pt x="108" y="34"/>
                  </a:lnTo>
                  <a:lnTo>
                    <a:pt x="100" y="40"/>
                  </a:lnTo>
                  <a:lnTo>
                    <a:pt x="102" y="47"/>
                  </a:lnTo>
                  <a:lnTo>
                    <a:pt x="101" y="51"/>
                  </a:lnTo>
                  <a:lnTo>
                    <a:pt x="109" y="57"/>
                  </a:lnTo>
                  <a:lnTo>
                    <a:pt x="112" y="62"/>
                  </a:lnTo>
                  <a:lnTo>
                    <a:pt x="113" y="68"/>
                  </a:lnTo>
                  <a:lnTo>
                    <a:pt x="110" y="71"/>
                  </a:lnTo>
                  <a:lnTo>
                    <a:pt x="113" y="75"/>
                  </a:lnTo>
                  <a:lnTo>
                    <a:pt x="112" y="80"/>
                  </a:lnTo>
                  <a:lnTo>
                    <a:pt x="114" y="83"/>
                  </a:lnTo>
                  <a:lnTo>
                    <a:pt x="111" y="89"/>
                  </a:lnTo>
                  <a:lnTo>
                    <a:pt x="106" y="91"/>
                  </a:lnTo>
                  <a:lnTo>
                    <a:pt x="105" y="98"/>
                  </a:lnTo>
                  <a:lnTo>
                    <a:pt x="105" y="100"/>
                  </a:lnTo>
                  <a:lnTo>
                    <a:pt x="109" y="102"/>
                  </a:lnTo>
                  <a:lnTo>
                    <a:pt x="109" y="109"/>
                  </a:lnTo>
                  <a:lnTo>
                    <a:pt x="109" y="109"/>
                  </a:lnTo>
                  <a:lnTo>
                    <a:pt x="104" y="111"/>
                  </a:lnTo>
                  <a:lnTo>
                    <a:pt x="106" y="117"/>
                  </a:lnTo>
                  <a:lnTo>
                    <a:pt x="104" y="119"/>
                  </a:lnTo>
                  <a:lnTo>
                    <a:pt x="104" y="125"/>
                  </a:lnTo>
                  <a:lnTo>
                    <a:pt x="106" y="127"/>
                  </a:lnTo>
                  <a:lnTo>
                    <a:pt x="111" y="125"/>
                  </a:lnTo>
                  <a:lnTo>
                    <a:pt x="115" y="133"/>
                  </a:lnTo>
                  <a:lnTo>
                    <a:pt x="127" y="140"/>
                  </a:lnTo>
                  <a:lnTo>
                    <a:pt x="130" y="143"/>
                  </a:lnTo>
                  <a:lnTo>
                    <a:pt x="128" y="144"/>
                  </a:lnTo>
                  <a:lnTo>
                    <a:pt x="130" y="153"/>
                  </a:lnTo>
                  <a:lnTo>
                    <a:pt x="126" y="157"/>
                  </a:lnTo>
                  <a:lnTo>
                    <a:pt x="113" y="158"/>
                  </a:lnTo>
                  <a:lnTo>
                    <a:pt x="115" y="164"/>
                  </a:lnTo>
                  <a:lnTo>
                    <a:pt x="110" y="161"/>
                  </a:lnTo>
                  <a:lnTo>
                    <a:pt x="104" y="163"/>
                  </a:lnTo>
                  <a:lnTo>
                    <a:pt x="102" y="169"/>
                  </a:lnTo>
                  <a:lnTo>
                    <a:pt x="98" y="172"/>
                  </a:lnTo>
                  <a:lnTo>
                    <a:pt x="100" y="179"/>
                  </a:lnTo>
                  <a:lnTo>
                    <a:pt x="92" y="179"/>
                  </a:lnTo>
                  <a:lnTo>
                    <a:pt x="89" y="184"/>
                  </a:lnTo>
                  <a:lnTo>
                    <a:pt x="89" y="184"/>
                  </a:lnTo>
                  <a:lnTo>
                    <a:pt x="87" y="187"/>
                  </a:lnTo>
                  <a:lnTo>
                    <a:pt x="83" y="187"/>
                  </a:lnTo>
                  <a:lnTo>
                    <a:pt x="80" y="191"/>
                  </a:lnTo>
                  <a:lnTo>
                    <a:pt x="75" y="193"/>
                  </a:lnTo>
                  <a:lnTo>
                    <a:pt x="69" y="188"/>
                  </a:lnTo>
                  <a:lnTo>
                    <a:pt x="69" y="184"/>
                  </a:lnTo>
                  <a:lnTo>
                    <a:pt x="63" y="187"/>
                  </a:lnTo>
                  <a:lnTo>
                    <a:pt x="63" y="185"/>
                  </a:lnTo>
                  <a:lnTo>
                    <a:pt x="60" y="185"/>
                  </a:lnTo>
                  <a:lnTo>
                    <a:pt x="51" y="180"/>
                  </a:lnTo>
                  <a:lnTo>
                    <a:pt x="44" y="169"/>
                  </a:lnTo>
                  <a:lnTo>
                    <a:pt x="44" y="164"/>
                  </a:lnTo>
                  <a:lnTo>
                    <a:pt x="33" y="162"/>
                  </a:lnTo>
                  <a:lnTo>
                    <a:pt x="29" y="155"/>
                  </a:lnTo>
                  <a:lnTo>
                    <a:pt x="24" y="160"/>
                  </a:lnTo>
                  <a:lnTo>
                    <a:pt x="19" y="159"/>
                  </a:lnTo>
                  <a:lnTo>
                    <a:pt x="19" y="159"/>
                  </a:lnTo>
                  <a:lnTo>
                    <a:pt x="22" y="154"/>
                  </a:lnTo>
                  <a:lnTo>
                    <a:pt x="17" y="150"/>
                  </a:lnTo>
                  <a:lnTo>
                    <a:pt x="16" y="142"/>
                  </a:lnTo>
                  <a:lnTo>
                    <a:pt x="20" y="137"/>
                  </a:lnTo>
                  <a:lnTo>
                    <a:pt x="13" y="135"/>
                  </a:lnTo>
                  <a:lnTo>
                    <a:pt x="13" y="125"/>
                  </a:lnTo>
                  <a:lnTo>
                    <a:pt x="9" y="123"/>
                  </a:lnTo>
                  <a:lnTo>
                    <a:pt x="5" y="123"/>
                  </a:lnTo>
                  <a:lnTo>
                    <a:pt x="1" y="120"/>
                  </a:lnTo>
                  <a:lnTo>
                    <a:pt x="3" y="116"/>
                  </a:lnTo>
                  <a:lnTo>
                    <a:pt x="0" y="115"/>
                  </a:lnTo>
                  <a:lnTo>
                    <a:pt x="1" y="93"/>
                  </a:lnTo>
                  <a:lnTo>
                    <a:pt x="1" y="93"/>
                  </a:lnTo>
                  <a:lnTo>
                    <a:pt x="5" y="93"/>
                  </a:lnTo>
                  <a:lnTo>
                    <a:pt x="10" y="103"/>
                  </a:lnTo>
                  <a:lnTo>
                    <a:pt x="13" y="104"/>
                  </a:lnTo>
                  <a:lnTo>
                    <a:pt x="21" y="100"/>
                  </a:lnTo>
                  <a:lnTo>
                    <a:pt x="21" y="96"/>
                  </a:lnTo>
                  <a:lnTo>
                    <a:pt x="24" y="96"/>
                  </a:lnTo>
                  <a:lnTo>
                    <a:pt x="23" y="86"/>
                  </a:lnTo>
                  <a:lnTo>
                    <a:pt x="27" y="83"/>
                  </a:lnTo>
                  <a:lnTo>
                    <a:pt x="26" y="78"/>
                  </a:lnTo>
                  <a:lnTo>
                    <a:pt x="19" y="73"/>
                  </a:lnTo>
                  <a:lnTo>
                    <a:pt x="21" y="66"/>
                  </a:lnTo>
                  <a:lnTo>
                    <a:pt x="18" y="64"/>
                  </a:lnTo>
                  <a:lnTo>
                    <a:pt x="15" y="59"/>
                  </a:lnTo>
                  <a:lnTo>
                    <a:pt x="18" y="51"/>
                  </a:lnTo>
                  <a:lnTo>
                    <a:pt x="21" y="50"/>
                  </a:lnTo>
                  <a:lnTo>
                    <a:pt x="20" y="44"/>
                  </a:lnTo>
                  <a:lnTo>
                    <a:pt x="17" y="42"/>
                  </a:lnTo>
                  <a:lnTo>
                    <a:pt x="18" y="38"/>
                  </a:lnTo>
                  <a:lnTo>
                    <a:pt x="21" y="36"/>
                  </a:lnTo>
                  <a:lnTo>
                    <a:pt x="23" y="38"/>
                  </a:lnTo>
                  <a:lnTo>
                    <a:pt x="22" y="30"/>
                  </a:lnTo>
                  <a:lnTo>
                    <a:pt x="27" y="24"/>
                  </a:lnTo>
                  <a:lnTo>
                    <a:pt x="26" y="1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3" name="Freeform 57">
              <a:extLst>
                <a:ext uri="{FF2B5EF4-FFF2-40B4-BE49-F238E27FC236}">
                  <a16:creationId xmlns:a16="http://schemas.microsoft.com/office/drawing/2014/main" id="{EB5A948B-797D-4781-93AE-A6F74BC5E3C7}"/>
                </a:ext>
              </a:extLst>
            </p:cNvPr>
            <p:cNvSpPr>
              <a:spLocks/>
            </p:cNvSpPr>
            <p:nvPr/>
          </p:nvSpPr>
          <p:spPr bwMode="auto">
            <a:xfrm>
              <a:off x="4083050" y="2827338"/>
              <a:ext cx="325438" cy="384175"/>
            </a:xfrm>
            <a:custGeom>
              <a:avLst/>
              <a:gdLst>
                <a:gd name="T0" fmla="*/ 186 w 205"/>
                <a:gd name="T1" fmla="*/ 12 h 242"/>
                <a:gd name="T2" fmla="*/ 180 w 205"/>
                <a:gd name="T3" fmla="*/ 29 h 242"/>
                <a:gd name="T4" fmla="*/ 167 w 205"/>
                <a:gd name="T5" fmla="*/ 27 h 242"/>
                <a:gd name="T6" fmla="*/ 161 w 205"/>
                <a:gd name="T7" fmla="*/ 41 h 242"/>
                <a:gd name="T8" fmla="*/ 170 w 205"/>
                <a:gd name="T9" fmla="*/ 48 h 242"/>
                <a:gd name="T10" fmla="*/ 188 w 205"/>
                <a:gd name="T11" fmla="*/ 69 h 242"/>
                <a:gd name="T12" fmla="*/ 205 w 205"/>
                <a:gd name="T13" fmla="*/ 86 h 242"/>
                <a:gd name="T14" fmla="*/ 195 w 205"/>
                <a:gd name="T15" fmla="*/ 112 h 242"/>
                <a:gd name="T16" fmla="*/ 195 w 205"/>
                <a:gd name="T17" fmla="*/ 133 h 242"/>
                <a:gd name="T18" fmla="*/ 198 w 205"/>
                <a:gd name="T19" fmla="*/ 139 h 242"/>
                <a:gd name="T20" fmla="*/ 194 w 205"/>
                <a:gd name="T21" fmla="*/ 142 h 242"/>
                <a:gd name="T22" fmla="*/ 180 w 205"/>
                <a:gd name="T23" fmla="*/ 161 h 242"/>
                <a:gd name="T24" fmla="*/ 174 w 205"/>
                <a:gd name="T25" fmla="*/ 167 h 242"/>
                <a:gd name="T26" fmla="*/ 174 w 205"/>
                <a:gd name="T27" fmla="*/ 183 h 242"/>
                <a:gd name="T28" fmla="*/ 162 w 205"/>
                <a:gd name="T29" fmla="*/ 194 h 242"/>
                <a:gd name="T30" fmla="*/ 153 w 205"/>
                <a:gd name="T31" fmla="*/ 215 h 242"/>
                <a:gd name="T32" fmla="*/ 149 w 205"/>
                <a:gd name="T33" fmla="*/ 223 h 242"/>
                <a:gd name="T34" fmla="*/ 129 w 205"/>
                <a:gd name="T35" fmla="*/ 240 h 242"/>
                <a:gd name="T36" fmla="*/ 125 w 205"/>
                <a:gd name="T37" fmla="*/ 233 h 242"/>
                <a:gd name="T38" fmla="*/ 118 w 205"/>
                <a:gd name="T39" fmla="*/ 215 h 242"/>
                <a:gd name="T40" fmla="*/ 119 w 205"/>
                <a:gd name="T41" fmla="*/ 194 h 242"/>
                <a:gd name="T42" fmla="*/ 92 w 205"/>
                <a:gd name="T43" fmla="*/ 209 h 242"/>
                <a:gd name="T44" fmla="*/ 85 w 205"/>
                <a:gd name="T45" fmla="*/ 202 h 242"/>
                <a:gd name="T46" fmla="*/ 61 w 205"/>
                <a:gd name="T47" fmla="*/ 205 h 242"/>
                <a:gd name="T48" fmla="*/ 54 w 205"/>
                <a:gd name="T49" fmla="*/ 187 h 242"/>
                <a:gd name="T50" fmla="*/ 48 w 205"/>
                <a:gd name="T51" fmla="*/ 194 h 242"/>
                <a:gd name="T52" fmla="*/ 36 w 205"/>
                <a:gd name="T53" fmla="*/ 197 h 242"/>
                <a:gd name="T54" fmla="*/ 24 w 205"/>
                <a:gd name="T55" fmla="*/ 195 h 242"/>
                <a:gd name="T56" fmla="*/ 7 w 205"/>
                <a:gd name="T57" fmla="*/ 173 h 242"/>
                <a:gd name="T58" fmla="*/ 3 w 205"/>
                <a:gd name="T59" fmla="*/ 165 h 242"/>
                <a:gd name="T60" fmla="*/ 13 w 205"/>
                <a:gd name="T61" fmla="*/ 155 h 242"/>
                <a:gd name="T62" fmla="*/ 26 w 205"/>
                <a:gd name="T63" fmla="*/ 151 h 242"/>
                <a:gd name="T64" fmla="*/ 41 w 205"/>
                <a:gd name="T65" fmla="*/ 140 h 242"/>
                <a:gd name="T66" fmla="*/ 38 w 205"/>
                <a:gd name="T67" fmla="*/ 127 h 242"/>
                <a:gd name="T68" fmla="*/ 17 w 205"/>
                <a:gd name="T69" fmla="*/ 114 h 242"/>
                <a:gd name="T70" fmla="*/ 17 w 205"/>
                <a:gd name="T71" fmla="*/ 104 h 242"/>
                <a:gd name="T72" fmla="*/ 20 w 205"/>
                <a:gd name="T73" fmla="*/ 96 h 242"/>
                <a:gd name="T74" fmla="*/ 29 w 205"/>
                <a:gd name="T75" fmla="*/ 95 h 242"/>
                <a:gd name="T76" fmla="*/ 54 w 205"/>
                <a:gd name="T77" fmla="*/ 93 h 242"/>
                <a:gd name="T78" fmla="*/ 69 w 205"/>
                <a:gd name="T79" fmla="*/ 63 h 242"/>
                <a:gd name="T80" fmla="*/ 77 w 205"/>
                <a:gd name="T81" fmla="*/ 61 h 242"/>
                <a:gd name="T82" fmla="*/ 102 w 205"/>
                <a:gd name="T83" fmla="*/ 56 h 242"/>
                <a:gd name="T84" fmla="*/ 110 w 205"/>
                <a:gd name="T85" fmla="*/ 56 h 242"/>
                <a:gd name="T86" fmla="*/ 129 w 205"/>
                <a:gd name="T87" fmla="*/ 46 h 242"/>
                <a:gd name="T88" fmla="*/ 155 w 205"/>
                <a:gd name="T89" fmla="*/ 18 h 242"/>
                <a:gd name="T90" fmla="*/ 180 w 205"/>
                <a:gd name="T91" fmla="*/ 7 h 242"/>
                <a:gd name="T92" fmla="*/ 186 w 205"/>
                <a:gd name="T93" fmla="*/ 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242">
                  <a:moveTo>
                    <a:pt x="186" y="1"/>
                  </a:moveTo>
                  <a:lnTo>
                    <a:pt x="188" y="7"/>
                  </a:lnTo>
                  <a:lnTo>
                    <a:pt x="186" y="12"/>
                  </a:lnTo>
                  <a:lnTo>
                    <a:pt x="186" y="21"/>
                  </a:lnTo>
                  <a:lnTo>
                    <a:pt x="180" y="29"/>
                  </a:lnTo>
                  <a:lnTo>
                    <a:pt x="180" y="29"/>
                  </a:lnTo>
                  <a:lnTo>
                    <a:pt x="176" y="30"/>
                  </a:lnTo>
                  <a:lnTo>
                    <a:pt x="172" y="26"/>
                  </a:lnTo>
                  <a:lnTo>
                    <a:pt x="167" y="27"/>
                  </a:lnTo>
                  <a:lnTo>
                    <a:pt x="164" y="34"/>
                  </a:lnTo>
                  <a:lnTo>
                    <a:pt x="166" y="37"/>
                  </a:lnTo>
                  <a:lnTo>
                    <a:pt x="161" y="41"/>
                  </a:lnTo>
                  <a:lnTo>
                    <a:pt x="160" y="47"/>
                  </a:lnTo>
                  <a:lnTo>
                    <a:pt x="164" y="50"/>
                  </a:lnTo>
                  <a:lnTo>
                    <a:pt x="170" y="48"/>
                  </a:lnTo>
                  <a:lnTo>
                    <a:pt x="173" y="50"/>
                  </a:lnTo>
                  <a:lnTo>
                    <a:pt x="173" y="69"/>
                  </a:lnTo>
                  <a:lnTo>
                    <a:pt x="188" y="69"/>
                  </a:lnTo>
                  <a:lnTo>
                    <a:pt x="195" y="78"/>
                  </a:lnTo>
                  <a:lnTo>
                    <a:pt x="201" y="78"/>
                  </a:lnTo>
                  <a:lnTo>
                    <a:pt x="205" y="86"/>
                  </a:lnTo>
                  <a:lnTo>
                    <a:pt x="200" y="95"/>
                  </a:lnTo>
                  <a:lnTo>
                    <a:pt x="200" y="102"/>
                  </a:lnTo>
                  <a:lnTo>
                    <a:pt x="195" y="112"/>
                  </a:lnTo>
                  <a:lnTo>
                    <a:pt x="196" y="121"/>
                  </a:lnTo>
                  <a:lnTo>
                    <a:pt x="194" y="128"/>
                  </a:lnTo>
                  <a:lnTo>
                    <a:pt x="195" y="133"/>
                  </a:lnTo>
                  <a:lnTo>
                    <a:pt x="191" y="135"/>
                  </a:lnTo>
                  <a:lnTo>
                    <a:pt x="192" y="138"/>
                  </a:lnTo>
                  <a:lnTo>
                    <a:pt x="198" y="139"/>
                  </a:lnTo>
                  <a:lnTo>
                    <a:pt x="198" y="142"/>
                  </a:lnTo>
                  <a:lnTo>
                    <a:pt x="198" y="142"/>
                  </a:lnTo>
                  <a:lnTo>
                    <a:pt x="194" y="142"/>
                  </a:lnTo>
                  <a:lnTo>
                    <a:pt x="191" y="149"/>
                  </a:lnTo>
                  <a:lnTo>
                    <a:pt x="180" y="156"/>
                  </a:lnTo>
                  <a:lnTo>
                    <a:pt x="180" y="161"/>
                  </a:lnTo>
                  <a:lnTo>
                    <a:pt x="171" y="160"/>
                  </a:lnTo>
                  <a:lnTo>
                    <a:pt x="170" y="165"/>
                  </a:lnTo>
                  <a:lnTo>
                    <a:pt x="174" y="167"/>
                  </a:lnTo>
                  <a:lnTo>
                    <a:pt x="173" y="172"/>
                  </a:lnTo>
                  <a:lnTo>
                    <a:pt x="177" y="180"/>
                  </a:lnTo>
                  <a:lnTo>
                    <a:pt x="174" y="183"/>
                  </a:lnTo>
                  <a:lnTo>
                    <a:pt x="169" y="182"/>
                  </a:lnTo>
                  <a:lnTo>
                    <a:pt x="165" y="186"/>
                  </a:lnTo>
                  <a:lnTo>
                    <a:pt x="162" y="194"/>
                  </a:lnTo>
                  <a:lnTo>
                    <a:pt x="164" y="202"/>
                  </a:lnTo>
                  <a:lnTo>
                    <a:pt x="157" y="213"/>
                  </a:lnTo>
                  <a:lnTo>
                    <a:pt x="153" y="215"/>
                  </a:lnTo>
                  <a:lnTo>
                    <a:pt x="155" y="219"/>
                  </a:lnTo>
                  <a:lnTo>
                    <a:pt x="152" y="219"/>
                  </a:lnTo>
                  <a:lnTo>
                    <a:pt x="149" y="223"/>
                  </a:lnTo>
                  <a:lnTo>
                    <a:pt x="139" y="224"/>
                  </a:lnTo>
                  <a:lnTo>
                    <a:pt x="138" y="231"/>
                  </a:lnTo>
                  <a:lnTo>
                    <a:pt x="129" y="240"/>
                  </a:lnTo>
                  <a:lnTo>
                    <a:pt x="129" y="240"/>
                  </a:lnTo>
                  <a:lnTo>
                    <a:pt x="123" y="242"/>
                  </a:lnTo>
                  <a:lnTo>
                    <a:pt x="125" y="233"/>
                  </a:lnTo>
                  <a:lnTo>
                    <a:pt x="122" y="230"/>
                  </a:lnTo>
                  <a:lnTo>
                    <a:pt x="121" y="216"/>
                  </a:lnTo>
                  <a:lnTo>
                    <a:pt x="118" y="215"/>
                  </a:lnTo>
                  <a:lnTo>
                    <a:pt x="118" y="207"/>
                  </a:lnTo>
                  <a:lnTo>
                    <a:pt x="121" y="200"/>
                  </a:lnTo>
                  <a:lnTo>
                    <a:pt x="119" y="194"/>
                  </a:lnTo>
                  <a:lnTo>
                    <a:pt x="107" y="197"/>
                  </a:lnTo>
                  <a:lnTo>
                    <a:pt x="100" y="207"/>
                  </a:lnTo>
                  <a:lnTo>
                    <a:pt x="92" y="209"/>
                  </a:lnTo>
                  <a:lnTo>
                    <a:pt x="89" y="205"/>
                  </a:lnTo>
                  <a:lnTo>
                    <a:pt x="88" y="207"/>
                  </a:lnTo>
                  <a:lnTo>
                    <a:pt x="85" y="202"/>
                  </a:lnTo>
                  <a:lnTo>
                    <a:pt x="76" y="206"/>
                  </a:lnTo>
                  <a:lnTo>
                    <a:pt x="66" y="204"/>
                  </a:lnTo>
                  <a:lnTo>
                    <a:pt x="61" y="205"/>
                  </a:lnTo>
                  <a:lnTo>
                    <a:pt x="61" y="189"/>
                  </a:lnTo>
                  <a:lnTo>
                    <a:pt x="58" y="186"/>
                  </a:lnTo>
                  <a:lnTo>
                    <a:pt x="54" y="187"/>
                  </a:lnTo>
                  <a:lnTo>
                    <a:pt x="56" y="189"/>
                  </a:lnTo>
                  <a:lnTo>
                    <a:pt x="54" y="192"/>
                  </a:lnTo>
                  <a:lnTo>
                    <a:pt x="48" y="194"/>
                  </a:lnTo>
                  <a:lnTo>
                    <a:pt x="42" y="192"/>
                  </a:lnTo>
                  <a:lnTo>
                    <a:pt x="37" y="193"/>
                  </a:lnTo>
                  <a:lnTo>
                    <a:pt x="36" y="197"/>
                  </a:lnTo>
                  <a:lnTo>
                    <a:pt x="25" y="197"/>
                  </a:lnTo>
                  <a:lnTo>
                    <a:pt x="25" y="197"/>
                  </a:lnTo>
                  <a:lnTo>
                    <a:pt x="24" y="195"/>
                  </a:lnTo>
                  <a:lnTo>
                    <a:pt x="16" y="198"/>
                  </a:lnTo>
                  <a:lnTo>
                    <a:pt x="9" y="192"/>
                  </a:lnTo>
                  <a:lnTo>
                    <a:pt x="7" y="173"/>
                  </a:lnTo>
                  <a:lnTo>
                    <a:pt x="0" y="171"/>
                  </a:lnTo>
                  <a:lnTo>
                    <a:pt x="0" y="171"/>
                  </a:lnTo>
                  <a:lnTo>
                    <a:pt x="3" y="165"/>
                  </a:lnTo>
                  <a:lnTo>
                    <a:pt x="11" y="166"/>
                  </a:lnTo>
                  <a:lnTo>
                    <a:pt x="9" y="159"/>
                  </a:lnTo>
                  <a:lnTo>
                    <a:pt x="13" y="155"/>
                  </a:lnTo>
                  <a:lnTo>
                    <a:pt x="15" y="150"/>
                  </a:lnTo>
                  <a:lnTo>
                    <a:pt x="21" y="148"/>
                  </a:lnTo>
                  <a:lnTo>
                    <a:pt x="26" y="151"/>
                  </a:lnTo>
                  <a:lnTo>
                    <a:pt x="24" y="145"/>
                  </a:lnTo>
                  <a:lnTo>
                    <a:pt x="37" y="144"/>
                  </a:lnTo>
                  <a:lnTo>
                    <a:pt x="41" y="140"/>
                  </a:lnTo>
                  <a:lnTo>
                    <a:pt x="39" y="130"/>
                  </a:lnTo>
                  <a:lnTo>
                    <a:pt x="41" y="130"/>
                  </a:lnTo>
                  <a:lnTo>
                    <a:pt x="38" y="127"/>
                  </a:lnTo>
                  <a:lnTo>
                    <a:pt x="26" y="120"/>
                  </a:lnTo>
                  <a:lnTo>
                    <a:pt x="22" y="112"/>
                  </a:lnTo>
                  <a:lnTo>
                    <a:pt x="17" y="114"/>
                  </a:lnTo>
                  <a:lnTo>
                    <a:pt x="15" y="112"/>
                  </a:lnTo>
                  <a:lnTo>
                    <a:pt x="15" y="106"/>
                  </a:lnTo>
                  <a:lnTo>
                    <a:pt x="17" y="104"/>
                  </a:lnTo>
                  <a:lnTo>
                    <a:pt x="15" y="98"/>
                  </a:lnTo>
                  <a:lnTo>
                    <a:pt x="20" y="96"/>
                  </a:lnTo>
                  <a:lnTo>
                    <a:pt x="20" y="96"/>
                  </a:lnTo>
                  <a:lnTo>
                    <a:pt x="23" y="94"/>
                  </a:lnTo>
                  <a:lnTo>
                    <a:pt x="28" y="98"/>
                  </a:lnTo>
                  <a:lnTo>
                    <a:pt x="29" y="95"/>
                  </a:lnTo>
                  <a:lnTo>
                    <a:pt x="49" y="90"/>
                  </a:lnTo>
                  <a:lnTo>
                    <a:pt x="52" y="93"/>
                  </a:lnTo>
                  <a:lnTo>
                    <a:pt x="54" y="93"/>
                  </a:lnTo>
                  <a:lnTo>
                    <a:pt x="64" y="84"/>
                  </a:lnTo>
                  <a:lnTo>
                    <a:pt x="62" y="68"/>
                  </a:lnTo>
                  <a:lnTo>
                    <a:pt x="69" y="63"/>
                  </a:lnTo>
                  <a:lnTo>
                    <a:pt x="73" y="62"/>
                  </a:lnTo>
                  <a:lnTo>
                    <a:pt x="76" y="64"/>
                  </a:lnTo>
                  <a:lnTo>
                    <a:pt x="77" y="61"/>
                  </a:lnTo>
                  <a:lnTo>
                    <a:pt x="83" y="61"/>
                  </a:lnTo>
                  <a:lnTo>
                    <a:pt x="93" y="55"/>
                  </a:lnTo>
                  <a:lnTo>
                    <a:pt x="102" y="56"/>
                  </a:lnTo>
                  <a:lnTo>
                    <a:pt x="105" y="54"/>
                  </a:lnTo>
                  <a:lnTo>
                    <a:pt x="107" y="58"/>
                  </a:lnTo>
                  <a:lnTo>
                    <a:pt x="110" y="56"/>
                  </a:lnTo>
                  <a:lnTo>
                    <a:pt x="121" y="55"/>
                  </a:lnTo>
                  <a:lnTo>
                    <a:pt x="124" y="47"/>
                  </a:lnTo>
                  <a:lnTo>
                    <a:pt x="129" y="46"/>
                  </a:lnTo>
                  <a:lnTo>
                    <a:pt x="128" y="43"/>
                  </a:lnTo>
                  <a:lnTo>
                    <a:pt x="144" y="34"/>
                  </a:lnTo>
                  <a:lnTo>
                    <a:pt x="155" y="18"/>
                  </a:lnTo>
                  <a:lnTo>
                    <a:pt x="161" y="15"/>
                  </a:lnTo>
                  <a:lnTo>
                    <a:pt x="166" y="5"/>
                  </a:lnTo>
                  <a:lnTo>
                    <a:pt x="180" y="7"/>
                  </a:lnTo>
                  <a:lnTo>
                    <a:pt x="185" y="0"/>
                  </a:lnTo>
                  <a:lnTo>
                    <a:pt x="185" y="0"/>
                  </a:lnTo>
                  <a:lnTo>
                    <a:pt x="186"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4" name="Freeform 58">
              <a:extLst>
                <a:ext uri="{FF2B5EF4-FFF2-40B4-BE49-F238E27FC236}">
                  <a16:creationId xmlns:a16="http://schemas.microsoft.com/office/drawing/2014/main" id="{82B667A6-EEB1-4C27-AC7C-8AB9680D2DF0}"/>
                </a:ext>
              </a:extLst>
            </p:cNvPr>
            <p:cNvSpPr>
              <a:spLocks/>
            </p:cNvSpPr>
            <p:nvPr/>
          </p:nvSpPr>
          <p:spPr bwMode="auto">
            <a:xfrm>
              <a:off x="4114800" y="3122613"/>
              <a:ext cx="204788" cy="195263"/>
            </a:xfrm>
            <a:custGeom>
              <a:avLst/>
              <a:gdLst>
                <a:gd name="T0" fmla="*/ 16 w 129"/>
                <a:gd name="T1" fmla="*/ 11 h 123"/>
                <a:gd name="T2" fmla="*/ 22 w 129"/>
                <a:gd name="T3" fmla="*/ 6 h 123"/>
                <a:gd name="T4" fmla="*/ 34 w 129"/>
                <a:gd name="T5" fmla="*/ 7 h 123"/>
                <a:gd name="T6" fmla="*/ 34 w 129"/>
                <a:gd name="T7" fmla="*/ 1 h 123"/>
                <a:gd name="T8" fmla="*/ 41 w 129"/>
                <a:gd name="T9" fmla="*/ 3 h 123"/>
                <a:gd name="T10" fmla="*/ 46 w 129"/>
                <a:gd name="T11" fmla="*/ 18 h 123"/>
                <a:gd name="T12" fmla="*/ 65 w 129"/>
                <a:gd name="T13" fmla="*/ 16 h 123"/>
                <a:gd name="T14" fmla="*/ 69 w 129"/>
                <a:gd name="T15" fmla="*/ 20 h 123"/>
                <a:gd name="T16" fmla="*/ 80 w 129"/>
                <a:gd name="T17" fmla="*/ 21 h 123"/>
                <a:gd name="T18" fmla="*/ 99 w 129"/>
                <a:gd name="T19" fmla="*/ 8 h 123"/>
                <a:gd name="T20" fmla="*/ 98 w 129"/>
                <a:gd name="T21" fmla="*/ 21 h 123"/>
                <a:gd name="T22" fmla="*/ 101 w 129"/>
                <a:gd name="T23" fmla="*/ 30 h 123"/>
                <a:gd name="T24" fmla="*/ 105 w 129"/>
                <a:gd name="T25" fmla="*/ 47 h 123"/>
                <a:gd name="T26" fmla="*/ 109 w 129"/>
                <a:gd name="T27" fmla="*/ 54 h 123"/>
                <a:gd name="T28" fmla="*/ 110 w 129"/>
                <a:gd name="T29" fmla="*/ 59 h 123"/>
                <a:gd name="T30" fmla="*/ 120 w 129"/>
                <a:gd name="T31" fmla="*/ 64 h 123"/>
                <a:gd name="T32" fmla="*/ 109 w 129"/>
                <a:gd name="T33" fmla="*/ 85 h 123"/>
                <a:gd name="T34" fmla="*/ 107 w 129"/>
                <a:gd name="T35" fmla="*/ 101 h 123"/>
                <a:gd name="T36" fmla="*/ 129 w 129"/>
                <a:gd name="T37" fmla="*/ 109 h 123"/>
                <a:gd name="T38" fmla="*/ 106 w 129"/>
                <a:gd name="T39" fmla="*/ 113 h 123"/>
                <a:gd name="T40" fmla="*/ 89 w 129"/>
                <a:gd name="T41" fmla="*/ 123 h 123"/>
                <a:gd name="T42" fmla="*/ 80 w 129"/>
                <a:gd name="T43" fmla="*/ 120 h 123"/>
                <a:gd name="T44" fmla="*/ 60 w 129"/>
                <a:gd name="T45" fmla="*/ 113 h 123"/>
                <a:gd name="T46" fmla="*/ 56 w 129"/>
                <a:gd name="T47" fmla="*/ 114 h 123"/>
                <a:gd name="T48" fmla="*/ 45 w 129"/>
                <a:gd name="T49" fmla="*/ 116 h 123"/>
                <a:gd name="T50" fmla="*/ 40 w 129"/>
                <a:gd name="T51" fmla="*/ 121 h 123"/>
                <a:gd name="T52" fmla="*/ 32 w 129"/>
                <a:gd name="T53" fmla="*/ 121 h 123"/>
                <a:gd name="T54" fmla="*/ 22 w 129"/>
                <a:gd name="T55" fmla="*/ 101 h 123"/>
                <a:gd name="T56" fmla="*/ 16 w 129"/>
                <a:gd name="T57" fmla="*/ 88 h 123"/>
                <a:gd name="T58" fmla="*/ 8 w 129"/>
                <a:gd name="T59" fmla="*/ 76 h 123"/>
                <a:gd name="T60" fmla="*/ 12 w 129"/>
                <a:gd name="T61" fmla="*/ 70 h 123"/>
                <a:gd name="T62" fmla="*/ 8 w 129"/>
                <a:gd name="T63" fmla="*/ 62 h 123"/>
                <a:gd name="T64" fmla="*/ 3 w 129"/>
                <a:gd name="T65" fmla="*/ 60 h 123"/>
                <a:gd name="T66" fmla="*/ 4 w 129"/>
                <a:gd name="T67" fmla="*/ 52 h 123"/>
                <a:gd name="T68" fmla="*/ 2 w 129"/>
                <a:gd name="T69" fmla="*/ 34 h 123"/>
                <a:gd name="T70" fmla="*/ 5 w 129"/>
                <a:gd name="T71" fmla="*/ 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23">
                  <a:moveTo>
                    <a:pt x="5" y="11"/>
                  </a:moveTo>
                  <a:lnTo>
                    <a:pt x="16" y="11"/>
                  </a:lnTo>
                  <a:lnTo>
                    <a:pt x="17" y="7"/>
                  </a:lnTo>
                  <a:lnTo>
                    <a:pt x="22" y="6"/>
                  </a:lnTo>
                  <a:lnTo>
                    <a:pt x="29" y="8"/>
                  </a:lnTo>
                  <a:lnTo>
                    <a:pt x="34" y="7"/>
                  </a:lnTo>
                  <a:lnTo>
                    <a:pt x="36" y="3"/>
                  </a:lnTo>
                  <a:lnTo>
                    <a:pt x="34" y="1"/>
                  </a:lnTo>
                  <a:lnTo>
                    <a:pt x="38" y="0"/>
                  </a:lnTo>
                  <a:lnTo>
                    <a:pt x="41" y="3"/>
                  </a:lnTo>
                  <a:lnTo>
                    <a:pt x="41" y="19"/>
                  </a:lnTo>
                  <a:lnTo>
                    <a:pt x="46" y="18"/>
                  </a:lnTo>
                  <a:lnTo>
                    <a:pt x="56" y="20"/>
                  </a:lnTo>
                  <a:lnTo>
                    <a:pt x="65" y="16"/>
                  </a:lnTo>
                  <a:lnTo>
                    <a:pt x="68" y="21"/>
                  </a:lnTo>
                  <a:lnTo>
                    <a:pt x="69" y="20"/>
                  </a:lnTo>
                  <a:lnTo>
                    <a:pt x="72" y="23"/>
                  </a:lnTo>
                  <a:lnTo>
                    <a:pt x="80" y="21"/>
                  </a:lnTo>
                  <a:lnTo>
                    <a:pt x="87" y="11"/>
                  </a:lnTo>
                  <a:lnTo>
                    <a:pt x="99" y="8"/>
                  </a:lnTo>
                  <a:lnTo>
                    <a:pt x="101" y="14"/>
                  </a:lnTo>
                  <a:lnTo>
                    <a:pt x="98" y="21"/>
                  </a:lnTo>
                  <a:lnTo>
                    <a:pt x="99" y="29"/>
                  </a:lnTo>
                  <a:lnTo>
                    <a:pt x="101" y="30"/>
                  </a:lnTo>
                  <a:lnTo>
                    <a:pt x="102" y="44"/>
                  </a:lnTo>
                  <a:lnTo>
                    <a:pt x="105" y="47"/>
                  </a:lnTo>
                  <a:lnTo>
                    <a:pt x="103" y="56"/>
                  </a:lnTo>
                  <a:lnTo>
                    <a:pt x="109" y="54"/>
                  </a:lnTo>
                  <a:lnTo>
                    <a:pt x="109" y="54"/>
                  </a:lnTo>
                  <a:lnTo>
                    <a:pt x="110" y="59"/>
                  </a:lnTo>
                  <a:lnTo>
                    <a:pt x="115" y="67"/>
                  </a:lnTo>
                  <a:lnTo>
                    <a:pt x="120" y="64"/>
                  </a:lnTo>
                  <a:lnTo>
                    <a:pt x="121" y="66"/>
                  </a:lnTo>
                  <a:lnTo>
                    <a:pt x="109" y="85"/>
                  </a:lnTo>
                  <a:lnTo>
                    <a:pt x="110" y="91"/>
                  </a:lnTo>
                  <a:lnTo>
                    <a:pt x="107" y="101"/>
                  </a:lnTo>
                  <a:lnTo>
                    <a:pt x="122" y="104"/>
                  </a:lnTo>
                  <a:lnTo>
                    <a:pt x="129" y="109"/>
                  </a:lnTo>
                  <a:lnTo>
                    <a:pt x="129" y="109"/>
                  </a:lnTo>
                  <a:lnTo>
                    <a:pt x="106" y="113"/>
                  </a:lnTo>
                  <a:lnTo>
                    <a:pt x="98" y="115"/>
                  </a:lnTo>
                  <a:lnTo>
                    <a:pt x="89" y="123"/>
                  </a:lnTo>
                  <a:lnTo>
                    <a:pt x="90" y="118"/>
                  </a:lnTo>
                  <a:lnTo>
                    <a:pt x="80" y="120"/>
                  </a:lnTo>
                  <a:lnTo>
                    <a:pt x="57" y="118"/>
                  </a:lnTo>
                  <a:lnTo>
                    <a:pt x="60" y="113"/>
                  </a:lnTo>
                  <a:lnTo>
                    <a:pt x="56" y="111"/>
                  </a:lnTo>
                  <a:lnTo>
                    <a:pt x="56" y="114"/>
                  </a:lnTo>
                  <a:lnTo>
                    <a:pt x="47" y="118"/>
                  </a:lnTo>
                  <a:lnTo>
                    <a:pt x="45" y="116"/>
                  </a:lnTo>
                  <a:lnTo>
                    <a:pt x="42" y="116"/>
                  </a:lnTo>
                  <a:lnTo>
                    <a:pt x="40" y="121"/>
                  </a:lnTo>
                  <a:lnTo>
                    <a:pt x="36" y="119"/>
                  </a:lnTo>
                  <a:lnTo>
                    <a:pt x="32" y="121"/>
                  </a:lnTo>
                  <a:lnTo>
                    <a:pt x="29" y="112"/>
                  </a:lnTo>
                  <a:lnTo>
                    <a:pt x="22" y="101"/>
                  </a:lnTo>
                  <a:lnTo>
                    <a:pt x="22" y="95"/>
                  </a:lnTo>
                  <a:lnTo>
                    <a:pt x="16" y="88"/>
                  </a:lnTo>
                  <a:lnTo>
                    <a:pt x="18" y="82"/>
                  </a:lnTo>
                  <a:lnTo>
                    <a:pt x="8" y="76"/>
                  </a:lnTo>
                  <a:lnTo>
                    <a:pt x="8" y="76"/>
                  </a:lnTo>
                  <a:lnTo>
                    <a:pt x="12" y="70"/>
                  </a:lnTo>
                  <a:lnTo>
                    <a:pt x="6" y="67"/>
                  </a:lnTo>
                  <a:lnTo>
                    <a:pt x="8" y="62"/>
                  </a:lnTo>
                  <a:lnTo>
                    <a:pt x="4" y="62"/>
                  </a:lnTo>
                  <a:lnTo>
                    <a:pt x="3" y="60"/>
                  </a:lnTo>
                  <a:lnTo>
                    <a:pt x="7" y="53"/>
                  </a:lnTo>
                  <a:lnTo>
                    <a:pt x="4" y="52"/>
                  </a:lnTo>
                  <a:lnTo>
                    <a:pt x="0" y="45"/>
                  </a:lnTo>
                  <a:lnTo>
                    <a:pt x="2" y="34"/>
                  </a:lnTo>
                  <a:lnTo>
                    <a:pt x="9" y="24"/>
                  </a:lnTo>
                  <a:lnTo>
                    <a:pt x="5"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5" name="Freeform 59">
              <a:extLst>
                <a:ext uri="{FF2B5EF4-FFF2-40B4-BE49-F238E27FC236}">
                  <a16:creationId xmlns:a16="http://schemas.microsoft.com/office/drawing/2014/main" id="{34A877E5-2F74-4263-849C-C2D3CE4FC342}"/>
                </a:ext>
              </a:extLst>
            </p:cNvPr>
            <p:cNvSpPr>
              <a:spLocks/>
            </p:cNvSpPr>
            <p:nvPr/>
          </p:nvSpPr>
          <p:spPr bwMode="auto">
            <a:xfrm>
              <a:off x="4284663" y="2990851"/>
              <a:ext cx="298450" cy="485775"/>
            </a:xfrm>
            <a:custGeom>
              <a:avLst/>
              <a:gdLst>
                <a:gd name="T0" fmla="*/ 77 w 188"/>
                <a:gd name="T1" fmla="*/ 40 h 306"/>
                <a:gd name="T2" fmla="*/ 93 w 188"/>
                <a:gd name="T3" fmla="*/ 7 h 306"/>
                <a:gd name="T4" fmla="*/ 103 w 188"/>
                <a:gd name="T5" fmla="*/ 8 h 306"/>
                <a:gd name="T6" fmla="*/ 116 w 188"/>
                <a:gd name="T7" fmla="*/ 8 h 306"/>
                <a:gd name="T8" fmla="*/ 132 w 188"/>
                <a:gd name="T9" fmla="*/ 10 h 306"/>
                <a:gd name="T10" fmla="*/ 146 w 188"/>
                <a:gd name="T11" fmla="*/ 14 h 306"/>
                <a:gd name="T12" fmla="*/ 159 w 188"/>
                <a:gd name="T13" fmla="*/ 23 h 306"/>
                <a:gd name="T14" fmla="*/ 170 w 188"/>
                <a:gd name="T15" fmla="*/ 27 h 306"/>
                <a:gd name="T16" fmla="*/ 170 w 188"/>
                <a:gd name="T17" fmla="*/ 47 h 306"/>
                <a:gd name="T18" fmla="*/ 178 w 188"/>
                <a:gd name="T19" fmla="*/ 65 h 306"/>
                <a:gd name="T20" fmla="*/ 188 w 188"/>
                <a:gd name="T21" fmla="*/ 70 h 306"/>
                <a:gd name="T22" fmla="*/ 178 w 188"/>
                <a:gd name="T23" fmla="*/ 82 h 306"/>
                <a:gd name="T24" fmla="*/ 155 w 188"/>
                <a:gd name="T25" fmla="*/ 70 h 306"/>
                <a:gd name="T26" fmla="*/ 153 w 188"/>
                <a:gd name="T27" fmla="*/ 83 h 306"/>
                <a:gd name="T28" fmla="*/ 141 w 188"/>
                <a:gd name="T29" fmla="*/ 88 h 306"/>
                <a:gd name="T30" fmla="*/ 137 w 188"/>
                <a:gd name="T31" fmla="*/ 102 h 306"/>
                <a:gd name="T32" fmla="*/ 126 w 188"/>
                <a:gd name="T33" fmla="*/ 124 h 306"/>
                <a:gd name="T34" fmla="*/ 121 w 188"/>
                <a:gd name="T35" fmla="*/ 146 h 306"/>
                <a:gd name="T36" fmla="*/ 123 w 188"/>
                <a:gd name="T37" fmla="*/ 160 h 306"/>
                <a:gd name="T38" fmla="*/ 113 w 188"/>
                <a:gd name="T39" fmla="*/ 185 h 306"/>
                <a:gd name="T40" fmla="*/ 121 w 188"/>
                <a:gd name="T41" fmla="*/ 198 h 306"/>
                <a:gd name="T42" fmla="*/ 114 w 188"/>
                <a:gd name="T43" fmla="*/ 211 h 306"/>
                <a:gd name="T44" fmla="*/ 115 w 188"/>
                <a:gd name="T45" fmla="*/ 232 h 306"/>
                <a:gd name="T46" fmla="*/ 121 w 188"/>
                <a:gd name="T47" fmla="*/ 262 h 306"/>
                <a:gd name="T48" fmla="*/ 111 w 188"/>
                <a:gd name="T49" fmla="*/ 263 h 306"/>
                <a:gd name="T50" fmla="*/ 110 w 188"/>
                <a:gd name="T51" fmla="*/ 295 h 306"/>
                <a:gd name="T52" fmla="*/ 75 w 188"/>
                <a:gd name="T53" fmla="*/ 301 h 306"/>
                <a:gd name="T54" fmla="*/ 56 w 188"/>
                <a:gd name="T55" fmla="*/ 295 h 306"/>
                <a:gd name="T56" fmla="*/ 43 w 188"/>
                <a:gd name="T57" fmla="*/ 280 h 306"/>
                <a:gd name="T58" fmla="*/ 21 w 188"/>
                <a:gd name="T59" fmla="*/ 272 h 306"/>
                <a:gd name="T60" fmla="*/ 29 w 188"/>
                <a:gd name="T61" fmla="*/ 264 h 306"/>
                <a:gd name="T62" fmla="*/ 30 w 188"/>
                <a:gd name="T63" fmla="*/ 240 h 306"/>
                <a:gd name="T64" fmla="*/ 21 w 188"/>
                <a:gd name="T65" fmla="*/ 206 h 306"/>
                <a:gd name="T66" fmla="*/ 22 w 188"/>
                <a:gd name="T67" fmla="*/ 192 h 306"/>
                <a:gd name="T68" fmla="*/ 3 w 188"/>
                <a:gd name="T69" fmla="*/ 174 h 306"/>
                <a:gd name="T70" fmla="*/ 13 w 188"/>
                <a:gd name="T71" fmla="*/ 147 h 306"/>
                <a:gd name="T72" fmla="*/ 2 w 188"/>
                <a:gd name="T73" fmla="*/ 137 h 306"/>
                <a:gd name="T74" fmla="*/ 12 w 188"/>
                <a:gd name="T75" fmla="*/ 121 h 306"/>
                <a:gd name="T76" fmla="*/ 28 w 188"/>
                <a:gd name="T77" fmla="*/ 116 h 306"/>
                <a:gd name="T78" fmla="*/ 37 w 188"/>
                <a:gd name="T79" fmla="*/ 99 h 306"/>
                <a:gd name="T80" fmla="*/ 42 w 188"/>
                <a:gd name="T81" fmla="*/ 79 h 306"/>
                <a:gd name="T82" fmla="*/ 46 w 188"/>
                <a:gd name="T83" fmla="*/ 69 h 306"/>
                <a:gd name="T84" fmla="*/ 44 w 188"/>
                <a:gd name="T85" fmla="*/ 57 h 306"/>
                <a:gd name="T86" fmla="*/ 64 w 188"/>
                <a:gd name="T87" fmla="*/ 4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306">
                  <a:moveTo>
                    <a:pt x="71" y="39"/>
                  </a:moveTo>
                  <a:lnTo>
                    <a:pt x="75" y="41"/>
                  </a:lnTo>
                  <a:lnTo>
                    <a:pt x="77" y="40"/>
                  </a:lnTo>
                  <a:lnTo>
                    <a:pt x="79" y="20"/>
                  </a:lnTo>
                  <a:lnTo>
                    <a:pt x="88" y="16"/>
                  </a:lnTo>
                  <a:lnTo>
                    <a:pt x="93" y="7"/>
                  </a:lnTo>
                  <a:lnTo>
                    <a:pt x="93" y="2"/>
                  </a:lnTo>
                  <a:lnTo>
                    <a:pt x="97" y="0"/>
                  </a:lnTo>
                  <a:lnTo>
                    <a:pt x="103" y="8"/>
                  </a:lnTo>
                  <a:lnTo>
                    <a:pt x="111" y="7"/>
                  </a:lnTo>
                  <a:lnTo>
                    <a:pt x="114" y="11"/>
                  </a:lnTo>
                  <a:lnTo>
                    <a:pt x="116" y="8"/>
                  </a:lnTo>
                  <a:lnTo>
                    <a:pt x="123" y="9"/>
                  </a:lnTo>
                  <a:lnTo>
                    <a:pt x="126" y="7"/>
                  </a:lnTo>
                  <a:lnTo>
                    <a:pt x="132" y="10"/>
                  </a:lnTo>
                  <a:lnTo>
                    <a:pt x="136" y="7"/>
                  </a:lnTo>
                  <a:lnTo>
                    <a:pt x="138" y="11"/>
                  </a:lnTo>
                  <a:lnTo>
                    <a:pt x="146" y="14"/>
                  </a:lnTo>
                  <a:lnTo>
                    <a:pt x="147" y="19"/>
                  </a:lnTo>
                  <a:lnTo>
                    <a:pt x="152" y="25"/>
                  </a:lnTo>
                  <a:lnTo>
                    <a:pt x="159" y="23"/>
                  </a:lnTo>
                  <a:lnTo>
                    <a:pt x="162" y="15"/>
                  </a:lnTo>
                  <a:lnTo>
                    <a:pt x="166" y="16"/>
                  </a:lnTo>
                  <a:lnTo>
                    <a:pt x="170" y="27"/>
                  </a:lnTo>
                  <a:lnTo>
                    <a:pt x="169" y="31"/>
                  </a:lnTo>
                  <a:lnTo>
                    <a:pt x="172" y="34"/>
                  </a:lnTo>
                  <a:lnTo>
                    <a:pt x="170" y="47"/>
                  </a:lnTo>
                  <a:lnTo>
                    <a:pt x="177" y="56"/>
                  </a:lnTo>
                  <a:lnTo>
                    <a:pt x="172" y="58"/>
                  </a:lnTo>
                  <a:lnTo>
                    <a:pt x="178" y="65"/>
                  </a:lnTo>
                  <a:lnTo>
                    <a:pt x="188" y="63"/>
                  </a:lnTo>
                  <a:lnTo>
                    <a:pt x="188" y="63"/>
                  </a:lnTo>
                  <a:lnTo>
                    <a:pt x="188" y="70"/>
                  </a:lnTo>
                  <a:lnTo>
                    <a:pt x="182" y="79"/>
                  </a:lnTo>
                  <a:lnTo>
                    <a:pt x="182" y="79"/>
                  </a:lnTo>
                  <a:lnTo>
                    <a:pt x="178" y="82"/>
                  </a:lnTo>
                  <a:lnTo>
                    <a:pt x="171" y="76"/>
                  </a:lnTo>
                  <a:lnTo>
                    <a:pt x="163" y="77"/>
                  </a:lnTo>
                  <a:lnTo>
                    <a:pt x="155" y="70"/>
                  </a:lnTo>
                  <a:lnTo>
                    <a:pt x="150" y="69"/>
                  </a:lnTo>
                  <a:lnTo>
                    <a:pt x="154" y="79"/>
                  </a:lnTo>
                  <a:lnTo>
                    <a:pt x="153" y="83"/>
                  </a:lnTo>
                  <a:lnTo>
                    <a:pt x="143" y="78"/>
                  </a:lnTo>
                  <a:lnTo>
                    <a:pt x="145" y="87"/>
                  </a:lnTo>
                  <a:lnTo>
                    <a:pt x="141" y="88"/>
                  </a:lnTo>
                  <a:lnTo>
                    <a:pt x="140" y="95"/>
                  </a:lnTo>
                  <a:lnTo>
                    <a:pt x="144" y="99"/>
                  </a:lnTo>
                  <a:lnTo>
                    <a:pt x="137" y="102"/>
                  </a:lnTo>
                  <a:lnTo>
                    <a:pt x="136" y="107"/>
                  </a:lnTo>
                  <a:lnTo>
                    <a:pt x="137" y="111"/>
                  </a:lnTo>
                  <a:lnTo>
                    <a:pt x="126" y="124"/>
                  </a:lnTo>
                  <a:lnTo>
                    <a:pt x="127" y="128"/>
                  </a:lnTo>
                  <a:lnTo>
                    <a:pt x="123" y="132"/>
                  </a:lnTo>
                  <a:lnTo>
                    <a:pt x="121" y="146"/>
                  </a:lnTo>
                  <a:lnTo>
                    <a:pt x="118" y="149"/>
                  </a:lnTo>
                  <a:lnTo>
                    <a:pt x="122" y="151"/>
                  </a:lnTo>
                  <a:lnTo>
                    <a:pt x="123" y="160"/>
                  </a:lnTo>
                  <a:lnTo>
                    <a:pt x="120" y="161"/>
                  </a:lnTo>
                  <a:lnTo>
                    <a:pt x="116" y="166"/>
                  </a:lnTo>
                  <a:lnTo>
                    <a:pt x="113" y="185"/>
                  </a:lnTo>
                  <a:lnTo>
                    <a:pt x="116" y="194"/>
                  </a:lnTo>
                  <a:lnTo>
                    <a:pt x="119" y="198"/>
                  </a:lnTo>
                  <a:lnTo>
                    <a:pt x="121" y="198"/>
                  </a:lnTo>
                  <a:lnTo>
                    <a:pt x="119" y="204"/>
                  </a:lnTo>
                  <a:lnTo>
                    <a:pt x="121" y="205"/>
                  </a:lnTo>
                  <a:lnTo>
                    <a:pt x="114" y="211"/>
                  </a:lnTo>
                  <a:lnTo>
                    <a:pt x="114" y="224"/>
                  </a:lnTo>
                  <a:lnTo>
                    <a:pt x="112" y="227"/>
                  </a:lnTo>
                  <a:lnTo>
                    <a:pt x="115" y="232"/>
                  </a:lnTo>
                  <a:lnTo>
                    <a:pt x="127" y="236"/>
                  </a:lnTo>
                  <a:lnTo>
                    <a:pt x="121" y="262"/>
                  </a:lnTo>
                  <a:lnTo>
                    <a:pt x="121" y="262"/>
                  </a:lnTo>
                  <a:lnTo>
                    <a:pt x="121" y="262"/>
                  </a:lnTo>
                  <a:lnTo>
                    <a:pt x="121" y="262"/>
                  </a:lnTo>
                  <a:lnTo>
                    <a:pt x="111" y="263"/>
                  </a:lnTo>
                  <a:lnTo>
                    <a:pt x="107" y="270"/>
                  </a:lnTo>
                  <a:lnTo>
                    <a:pt x="110" y="272"/>
                  </a:lnTo>
                  <a:lnTo>
                    <a:pt x="110" y="295"/>
                  </a:lnTo>
                  <a:lnTo>
                    <a:pt x="94" y="306"/>
                  </a:lnTo>
                  <a:lnTo>
                    <a:pt x="82" y="305"/>
                  </a:lnTo>
                  <a:lnTo>
                    <a:pt x="75" y="301"/>
                  </a:lnTo>
                  <a:lnTo>
                    <a:pt x="71" y="303"/>
                  </a:lnTo>
                  <a:lnTo>
                    <a:pt x="64" y="303"/>
                  </a:lnTo>
                  <a:lnTo>
                    <a:pt x="56" y="295"/>
                  </a:lnTo>
                  <a:lnTo>
                    <a:pt x="56" y="290"/>
                  </a:lnTo>
                  <a:lnTo>
                    <a:pt x="51" y="285"/>
                  </a:lnTo>
                  <a:lnTo>
                    <a:pt x="43" y="280"/>
                  </a:lnTo>
                  <a:lnTo>
                    <a:pt x="31" y="279"/>
                  </a:lnTo>
                  <a:lnTo>
                    <a:pt x="26" y="272"/>
                  </a:lnTo>
                  <a:lnTo>
                    <a:pt x="21" y="272"/>
                  </a:lnTo>
                  <a:lnTo>
                    <a:pt x="21" y="272"/>
                  </a:lnTo>
                  <a:lnTo>
                    <a:pt x="26" y="269"/>
                  </a:lnTo>
                  <a:lnTo>
                    <a:pt x="29" y="264"/>
                  </a:lnTo>
                  <a:lnTo>
                    <a:pt x="32" y="246"/>
                  </a:lnTo>
                  <a:lnTo>
                    <a:pt x="35" y="243"/>
                  </a:lnTo>
                  <a:lnTo>
                    <a:pt x="30" y="240"/>
                  </a:lnTo>
                  <a:lnTo>
                    <a:pt x="27" y="221"/>
                  </a:lnTo>
                  <a:lnTo>
                    <a:pt x="29" y="211"/>
                  </a:lnTo>
                  <a:lnTo>
                    <a:pt x="21" y="206"/>
                  </a:lnTo>
                  <a:lnTo>
                    <a:pt x="25" y="195"/>
                  </a:lnTo>
                  <a:lnTo>
                    <a:pt x="22" y="192"/>
                  </a:lnTo>
                  <a:lnTo>
                    <a:pt x="22" y="192"/>
                  </a:lnTo>
                  <a:lnTo>
                    <a:pt x="15" y="187"/>
                  </a:lnTo>
                  <a:lnTo>
                    <a:pt x="0" y="184"/>
                  </a:lnTo>
                  <a:lnTo>
                    <a:pt x="3" y="174"/>
                  </a:lnTo>
                  <a:lnTo>
                    <a:pt x="2" y="168"/>
                  </a:lnTo>
                  <a:lnTo>
                    <a:pt x="14" y="149"/>
                  </a:lnTo>
                  <a:lnTo>
                    <a:pt x="13" y="147"/>
                  </a:lnTo>
                  <a:lnTo>
                    <a:pt x="8" y="150"/>
                  </a:lnTo>
                  <a:lnTo>
                    <a:pt x="3" y="142"/>
                  </a:lnTo>
                  <a:lnTo>
                    <a:pt x="2" y="137"/>
                  </a:lnTo>
                  <a:lnTo>
                    <a:pt x="2" y="137"/>
                  </a:lnTo>
                  <a:lnTo>
                    <a:pt x="11" y="129"/>
                  </a:lnTo>
                  <a:lnTo>
                    <a:pt x="12" y="121"/>
                  </a:lnTo>
                  <a:lnTo>
                    <a:pt x="22" y="120"/>
                  </a:lnTo>
                  <a:lnTo>
                    <a:pt x="25" y="116"/>
                  </a:lnTo>
                  <a:lnTo>
                    <a:pt x="28" y="116"/>
                  </a:lnTo>
                  <a:lnTo>
                    <a:pt x="26" y="112"/>
                  </a:lnTo>
                  <a:lnTo>
                    <a:pt x="30" y="110"/>
                  </a:lnTo>
                  <a:lnTo>
                    <a:pt x="37" y="99"/>
                  </a:lnTo>
                  <a:lnTo>
                    <a:pt x="35" y="91"/>
                  </a:lnTo>
                  <a:lnTo>
                    <a:pt x="38" y="83"/>
                  </a:lnTo>
                  <a:lnTo>
                    <a:pt x="42" y="79"/>
                  </a:lnTo>
                  <a:lnTo>
                    <a:pt x="47" y="80"/>
                  </a:lnTo>
                  <a:lnTo>
                    <a:pt x="50" y="77"/>
                  </a:lnTo>
                  <a:lnTo>
                    <a:pt x="46" y="69"/>
                  </a:lnTo>
                  <a:lnTo>
                    <a:pt x="47" y="64"/>
                  </a:lnTo>
                  <a:lnTo>
                    <a:pt x="43" y="62"/>
                  </a:lnTo>
                  <a:lnTo>
                    <a:pt x="44" y="57"/>
                  </a:lnTo>
                  <a:lnTo>
                    <a:pt x="53" y="58"/>
                  </a:lnTo>
                  <a:lnTo>
                    <a:pt x="53" y="53"/>
                  </a:lnTo>
                  <a:lnTo>
                    <a:pt x="64" y="46"/>
                  </a:lnTo>
                  <a:lnTo>
                    <a:pt x="67" y="40"/>
                  </a:lnTo>
                  <a:lnTo>
                    <a:pt x="71" y="3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6" name="Freeform 60">
              <a:extLst>
                <a:ext uri="{FF2B5EF4-FFF2-40B4-BE49-F238E27FC236}">
                  <a16:creationId xmlns:a16="http://schemas.microsoft.com/office/drawing/2014/main" id="{3B687CCD-F8E3-4085-A498-A05EA1EA19FA}"/>
                </a:ext>
              </a:extLst>
            </p:cNvPr>
            <p:cNvSpPr>
              <a:spLocks/>
            </p:cNvSpPr>
            <p:nvPr/>
          </p:nvSpPr>
          <p:spPr bwMode="auto">
            <a:xfrm>
              <a:off x="3903663" y="3840163"/>
              <a:ext cx="233363" cy="211138"/>
            </a:xfrm>
            <a:custGeom>
              <a:avLst/>
              <a:gdLst>
                <a:gd name="T0" fmla="*/ 125 w 147"/>
                <a:gd name="T1" fmla="*/ 2 h 133"/>
                <a:gd name="T2" fmla="*/ 120 w 147"/>
                <a:gd name="T3" fmla="*/ 8 h 133"/>
                <a:gd name="T4" fmla="*/ 121 w 147"/>
                <a:gd name="T5" fmla="*/ 18 h 133"/>
                <a:gd name="T6" fmla="*/ 131 w 147"/>
                <a:gd name="T7" fmla="*/ 22 h 133"/>
                <a:gd name="T8" fmla="*/ 128 w 147"/>
                <a:gd name="T9" fmla="*/ 35 h 133"/>
                <a:gd name="T10" fmla="*/ 140 w 147"/>
                <a:gd name="T11" fmla="*/ 32 h 133"/>
                <a:gd name="T12" fmla="*/ 142 w 147"/>
                <a:gd name="T13" fmla="*/ 42 h 133"/>
                <a:gd name="T14" fmla="*/ 147 w 147"/>
                <a:gd name="T15" fmla="*/ 49 h 133"/>
                <a:gd name="T16" fmla="*/ 145 w 147"/>
                <a:gd name="T17" fmla="*/ 54 h 133"/>
                <a:gd name="T18" fmla="*/ 143 w 147"/>
                <a:gd name="T19" fmla="*/ 67 h 133"/>
                <a:gd name="T20" fmla="*/ 141 w 147"/>
                <a:gd name="T21" fmla="*/ 73 h 133"/>
                <a:gd name="T22" fmla="*/ 135 w 147"/>
                <a:gd name="T23" fmla="*/ 75 h 133"/>
                <a:gd name="T24" fmla="*/ 123 w 147"/>
                <a:gd name="T25" fmla="*/ 72 h 133"/>
                <a:gd name="T26" fmla="*/ 119 w 147"/>
                <a:gd name="T27" fmla="*/ 79 h 133"/>
                <a:gd name="T28" fmla="*/ 113 w 147"/>
                <a:gd name="T29" fmla="*/ 103 h 133"/>
                <a:gd name="T30" fmla="*/ 88 w 147"/>
                <a:gd name="T31" fmla="*/ 104 h 133"/>
                <a:gd name="T32" fmla="*/ 82 w 147"/>
                <a:gd name="T33" fmla="*/ 122 h 133"/>
                <a:gd name="T34" fmla="*/ 67 w 147"/>
                <a:gd name="T35" fmla="*/ 125 h 133"/>
                <a:gd name="T36" fmla="*/ 56 w 147"/>
                <a:gd name="T37" fmla="*/ 128 h 133"/>
                <a:gd name="T38" fmla="*/ 48 w 147"/>
                <a:gd name="T39" fmla="*/ 128 h 133"/>
                <a:gd name="T40" fmla="*/ 30 w 147"/>
                <a:gd name="T41" fmla="*/ 118 h 133"/>
                <a:gd name="T42" fmla="*/ 26 w 147"/>
                <a:gd name="T43" fmla="*/ 128 h 133"/>
                <a:gd name="T44" fmla="*/ 10 w 147"/>
                <a:gd name="T45" fmla="*/ 124 h 133"/>
                <a:gd name="T46" fmla="*/ 7 w 147"/>
                <a:gd name="T47" fmla="*/ 123 h 133"/>
                <a:gd name="T48" fmla="*/ 7 w 147"/>
                <a:gd name="T49" fmla="*/ 114 h 133"/>
                <a:gd name="T50" fmla="*/ 7 w 147"/>
                <a:gd name="T51" fmla="*/ 102 h 133"/>
                <a:gd name="T52" fmla="*/ 4 w 147"/>
                <a:gd name="T53" fmla="*/ 75 h 133"/>
                <a:gd name="T54" fmla="*/ 0 w 147"/>
                <a:gd name="T55" fmla="*/ 62 h 133"/>
                <a:gd name="T56" fmla="*/ 0 w 147"/>
                <a:gd name="T57" fmla="*/ 56 h 133"/>
                <a:gd name="T58" fmla="*/ 0 w 147"/>
                <a:gd name="T59" fmla="*/ 36 h 133"/>
                <a:gd name="T60" fmla="*/ 5 w 147"/>
                <a:gd name="T61" fmla="*/ 36 h 133"/>
                <a:gd name="T62" fmla="*/ 16 w 147"/>
                <a:gd name="T63" fmla="*/ 34 h 133"/>
                <a:gd name="T64" fmla="*/ 22 w 147"/>
                <a:gd name="T65" fmla="*/ 34 h 133"/>
                <a:gd name="T66" fmla="*/ 47 w 147"/>
                <a:gd name="T67" fmla="*/ 27 h 133"/>
                <a:gd name="T68" fmla="*/ 55 w 147"/>
                <a:gd name="T69" fmla="*/ 30 h 133"/>
                <a:gd name="T70" fmla="*/ 82 w 147"/>
                <a:gd name="T71" fmla="*/ 17 h 133"/>
                <a:gd name="T72" fmla="*/ 107 w 147"/>
                <a:gd name="T73" fmla="*/ 14 h 133"/>
                <a:gd name="T74" fmla="*/ 117 w 147"/>
                <a:gd name="T7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7" h="133">
                  <a:moveTo>
                    <a:pt x="117" y="0"/>
                  </a:moveTo>
                  <a:lnTo>
                    <a:pt x="125" y="2"/>
                  </a:lnTo>
                  <a:lnTo>
                    <a:pt x="123" y="7"/>
                  </a:lnTo>
                  <a:lnTo>
                    <a:pt x="120" y="8"/>
                  </a:lnTo>
                  <a:lnTo>
                    <a:pt x="122" y="13"/>
                  </a:lnTo>
                  <a:lnTo>
                    <a:pt x="121" y="18"/>
                  </a:lnTo>
                  <a:lnTo>
                    <a:pt x="129" y="19"/>
                  </a:lnTo>
                  <a:lnTo>
                    <a:pt x="131" y="22"/>
                  </a:lnTo>
                  <a:lnTo>
                    <a:pt x="126" y="33"/>
                  </a:lnTo>
                  <a:lnTo>
                    <a:pt x="128" y="35"/>
                  </a:lnTo>
                  <a:lnTo>
                    <a:pt x="136" y="35"/>
                  </a:lnTo>
                  <a:lnTo>
                    <a:pt x="140" y="32"/>
                  </a:lnTo>
                  <a:lnTo>
                    <a:pt x="140" y="40"/>
                  </a:lnTo>
                  <a:lnTo>
                    <a:pt x="142" y="42"/>
                  </a:lnTo>
                  <a:lnTo>
                    <a:pt x="147" y="42"/>
                  </a:lnTo>
                  <a:lnTo>
                    <a:pt x="147" y="49"/>
                  </a:lnTo>
                  <a:lnTo>
                    <a:pt x="147" y="49"/>
                  </a:lnTo>
                  <a:lnTo>
                    <a:pt x="145" y="54"/>
                  </a:lnTo>
                  <a:lnTo>
                    <a:pt x="141" y="56"/>
                  </a:lnTo>
                  <a:lnTo>
                    <a:pt x="143" y="67"/>
                  </a:lnTo>
                  <a:lnTo>
                    <a:pt x="141" y="73"/>
                  </a:lnTo>
                  <a:lnTo>
                    <a:pt x="141" y="73"/>
                  </a:lnTo>
                  <a:lnTo>
                    <a:pt x="137" y="72"/>
                  </a:lnTo>
                  <a:lnTo>
                    <a:pt x="135" y="75"/>
                  </a:lnTo>
                  <a:lnTo>
                    <a:pt x="130" y="77"/>
                  </a:lnTo>
                  <a:lnTo>
                    <a:pt x="123" y="72"/>
                  </a:lnTo>
                  <a:lnTo>
                    <a:pt x="124" y="74"/>
                  </a:lnTo>
                  <a:lnTo>
                    <a:pt x="119" y="79"/>
                  </a:lnTo>
                  <a:lnTo>
                    <a:pt x="113" y="103"/>
                  </a:lnTo>
                  <a:lnTo>
                    <a:pt x="113" y="103"/>
                  </a:lnTo>
                  <a:lnTo>
                    <a:pt x="97" y="101"/>
                  </a:lnTo>
                  <a:lnTo>
                    <a:pt x="88" y="104"/>
                  </a:lnTo>
                  <a:lnTo>
                    <a:pt x="82" y="110"/>
                  </a:lnTo>
                  <a:lnTo>
                    <a:pt x="82" y="122"/>
                  </a:lnTo>
                  <a:lnTo>
                    <a:pt x="77" y="124"/>
                  </a:lnTo>
                  <a:lnTo>
                    <a:pt x="67" y="125"/>
                  </a:lnTo>
                  <a:lnTo>
                    <a:pt x="58" y="123"/>
                  </a:lnTo>
                  <a:lnTo>
                    <a:pt x="56" y="128"/>
                  </a:lnTo>
                  <a:lnTo>
                    <a:pt x="51" y="125"/>
                  </a:lnTo>
                  <a:lnTo>
                    <a:pt x="48" y="128"/>
                  </a:lnTo>
                  <a:lnTo>
                    <a:pt x="45" y="127"/>
                  </a:lnTo>
                  <a:lnTo>
                    <a:pt x="30" y="118"/>
                  </a:lnTo>
                  <a:lnTo>
                    <a:pt x="26" y="121"/>
                  </a:lnTo>
                  <a:lnTo>
                    <a:pt x="26" y="128"/>
                  </a:lnTo>
                  <a:lnTo>
                    <a:pt x="17" y="133"/>
                  </a:lnTo>
                  <a:lnTo>
                    <a:pt x="10" y="124"/>
                  </a:lnTo>
                  <a:lnTo>
                    <a:pt x="7" y="123"/>
                  </a:lnTo>
                  <a:lnTo>
                    <a:pt x="7" y="123"/>
                  </a:lnTo>
                  <a:lnTo>
                    <a:pt x="5" y="115"/>
                  </a:lnTo>
                  <a:lnTo>
                    <a:pt x="7" y="114"/>
                  </a:lnTo>
                  <a:lnTo>
                    <a:pt x="3" y="109"/>
                  </a:lnTo>
                  <a:lnTo>
                    <a:pt x="7" y="102"/>
                  </a:lnTo>
                  <a:lnTo>
                    <a:pt x="7" y="82"/>
                  </a:lnTo>
                  <a:lnTo>
                    <a:pt x="4" y="75"/>
                  </a:lnTo>
                  <a:lnTo>
                    <a:pt x="5" y="67"/>
                  </a:lnTo>
                  <a:lnTo>
                    <a:pt x="0" y="62"/>
                  </a:lnTo>
                  <a:lnTo>
                    <a:pt x="2" y="60"/>
                  </a:lnTo>
                  <a:lnTo>
                    <a:pt x="0" y="56"/>
                  </a:lnTo>
                  <a:lnTo>
                    <a:pt x="0" y="36"/>
                  </a:lnTo>
                  <a:lnTo>
                    <a:pt x="0" y="36"/>
                  </a:lnTo>
                  <a:lnTo>
                    <a:pt x="1" y="34"/>
                  </a:lnTo>
                  <a:lnTo>
                    <a:pt x="5" y="36"/>
                  </a:lnTo>
                  <a:lnTo>
                    <a:pt x="9" y="32"/>
                  </a:lnTo>
                  <a:lnTo>
                    <a:pt x="16" y="34"/>
                  </a:lnTo>
                  <a:lnTo>
                    <a:pt x="19" y="31"/>
                  </a:lnTo>
                  <a:lnTo>
                    <a:pt x="22" y="34"/>
                  </a:lnTo>
                  <a:lnTo>
                    <a:pt x="31" y="33"/>
                  </a:lnTo>
                  <a:lnTo>
                    <a:pt x="47" y="27"/>
                  </a:lnTo>
                  <a:lnTo>
                    <a:pt x="50" y="23"/>
                  </a:lnTo>
                  <a:lnTo>
                    <a:pt x="55" y="30"/>
                  </a:lnTo>
                  <a:lnTo>
                    <a:pt x="63" y="31"/>
                  </a:lnTo>
                  <a:lnTo>
                    <a:pt x="82" y="17"/>
                  </a:lnTo>
                  <a:lnTo>
                    <a:pt x="106" y="23"/>
                  </a:lnTo>
                  <a:lnTo>
                    <a:pt x="107" y="14"/>
                  </a:lnTo>
                  <a:lnTo>
                    <a:pt x="110" y="14"/>
                  </a:lnTo>
                  <a:lnTo>
                    <a:pt x="11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7" name="Freeform 61">
              <a:extLst>
                <a:ext uri="{FF2B5EF4-FFF2-40B4-BE49-F238E27FC236}">
                  <a16:creationId xmlns:a16="http://schemas.microsoft.com/office/drawing/2014/main" id="{281C24BC-B158-4436-A0DB-6165D49BE714}"/>
                </a:ext>
              </a:extLst>
            </p:cNvPr>
            <p:cNvSpPr>
              <a:spLocks/>
            </p:cNvSpPr>
            <p:nvPr/>
          </p:nvSpPr>
          <p:spPr bwMode="auto">
            <a:xfrm>
              <a:off x="3649663" y="3386138"/>
              <a:ext cx="439738" cy="511175"/>
            </a:xfrm>
            <a:custGeom>
              <a:avLst/>
              <a:gdLst>
                <a:gd name="T0" fmla="*/ 71 w 277"/>
                <a:gd name="T1" fmla="*/ 5 h 322"/>
                <a:gd name="T2" fmla="*/ 84 w 277"/>
                <a:gd name="T3" fmla="*/ 27 h 322"/>
                <a:gd name="T4" fmla="*/ 105 w 277"/>
                <a:gd name="T5" fmla="*/ 53 h 322"/>
                <a:gd name="T6" fmla="*/ 114 w 277"/>
                <a:gd name="T7" fmla="*/ 65 h 322"/>
                <a:gd name="T8" fmla="*/ 126 w 277"/>
                <a:gd name="T9" fmla="*/ 69 h 322"/>
                <a:gd name="T10" fmla="*/ 134 w 277"/>
                <a:gd name="T11" fmla="*/ 86 h 322"/>
                <a:gd name="T12" fmla="*/ 145 w 277"/>
                <a:gd name="T13" fmla="*/ 104 h 322"/>
                <a:gd name="T14" fmla="*/ 159 w 277"/>
                <a:gd name="T15" fmla="*/ 107 h 322"/>
                <a:gd name="T16" fmla="*/ 175 w 277"/>
                <a:gd name="T17" fmla="*/ 112 h 322"/>
                <a:gd name="T18" fmla="*/ 185 w 277"/>
                <a:gd name="T19" fmla="*/ 119 h 322"/>
                <a:gd name="T20" fmla="*/ 181 w 277"/>
                <a:gd name="T21" fmla="*/ 138 h 322"/>
                <a:gd name="T22" fmla="*/ 209 w 277"/>
                <a:gd name="T23" fmla="*/ 161 h 322"/>
                <a:gd name="T24" fmla="*/ 223 w 277"/>
                <a:gd name="T25" fmla="*/ 144 h 322"/>
                <a:gd name="T26" fmla="*/ 239 w 277"/>
                <a:gd name="T27" fmla="*/ 143 h 322"/>
                <a:gd name="T28" fmla="*/ 260 w 277"/>
                <a:gd name="T29" fmla="*/ 160 h 322"/>
                <a:gd name="T30" fmla="*/ 265 w 277"/>
                <a:gd name="T31" fmla="*/ 175 h 322"/>
                <a:gd name="T32" fmla="*/ 266 w 277"/>
                <a:gd name="T33" fmla="*/ 187 h 322"/>
                <a:gd name="T34" fmla="*/ 259 w 277"/>
                <a:gd name="T35" fmla="*/ 244 h 322"/>
                <a:gd name="T36" fmla="*/ 252 w 277"/>
                <a:gd name="T37" fmla="*/ 259 h 322"/>
                <a:gd name="T38" fmla="*/ 266 w 277"/>
                <a:gd name="T39" fmla="*/ 266 h 322"/>
                <a:gd name="T40" fmla="*/ 273 w 277"/>
                <a:gd name="T41" fmla="*/ 270 h 322"/>
                <a:gd name="T42" fmla="*/ 277 w 277"/>
                <a:gd name="T43" fmla="*/ 286 h 322"/>
                <a:gd name="T44" fmla="*/ 267 w 277"/>
                <a:gd name="T45" fmla="*/ 300 h 322"/>
                <a:gd name="T46" fmla="*/ 223 w 277"/>
                <a:gd name="T47" fmla="*/ 317 h 322"/>
                <a:gd name="T48" fmla="*/ 207 w 277"/>
                <a:gd name="T49" fmla="*/ 313 h 322"/>
                <a:gd name="T50" fmla="*/ 179 w 277"/>
                <a:gd name="T51" fmla="*/ 317 h 322"/>
                <a:gd name="T52" fmla="*/ 165 w 277"/>
                <a:gd name="T53" fmla="*/ 322 h 322"/>
                <a:gd name="T54" fmla="*/ 160 w 277"/>
                <a:gd name="T55" fmla="*/ 322 h 322"/>
                <a:gd name="T56" fmla="*/ 153 w 277"/>
                <a:gd name="T57" fmla="*/ 308 h 322"/>
                <a:gd name="T58" fmla="*/ 146 w 277"/>
                <a:gd name="T59" fmla="*/ 296 h 322"/>
                <a:gd name="T60" fmla="*/ 133 w 277"/>
                <a:gd name="T61" fmla="*/ 274 h 322"/>
                <a:gd name="T62" fmla="*/ 116 w 277"/>
                <a:gd name="T63" fmla="*/ 259 h 322"/>
                <a:gd name="T64" fmla="*/ 83 w 277"/>
                <a:gd name="T65" fmla="*/ 231 h 322"/>
                <a:gd name="T66" fmla="*/ 62 w 277"/>
                <a:gd name="T67" fmla="*/ 213 h 322"/>
                <a:gd name="T68" fmla="*/ 44 w 277"/>
                <a:gd name="T69" fmla="*/ 181 h 322"/>
                <a:gd name="T70" fmla="*/ 27 w 277"/>
                <a:gd name="T71" fmla="*/ 161 h 322"/>
                <a:gd name="T72" fmla="*/ 13 w 277"/>
                <a:gd name="T73" fmla="*/ 135 h 322"/>
                <a:gd name="T74" fmla="*/ 8 w 277"/>
                <a:gd name="T75" fmla="*/ 116 h 322"/>
                <a:gd name="T76" fmla="*/ 8 w 277"/>
                <a:gd name="T77" fmla="*/ 103 h 322"/>
                <a:gd name="T78" fmla="*/ 2 w 277"/>
                <a:gd name="T79" fmla="*/ 71 h 322"/>
                <a:gd name="T80" fmla="*/ 19 w 277"/>
                <a:gd name="T81" fmla="*/ 58 h 322"/>
                <a:gd name="T82" fmla="*/ 34 w 277"/>
                <a:gd name="T83" fmla="*/ 60 h 322"/>
                <a:gd name="T84" fmla="*/ 48 w 277"/>
                <a:gd name="T85" fmla="*/ 46 h 322"/>
                <a:gd name="T86" fmla="*/ 64 w 277"/>
                <a:gd name="T87" fmla="*/ 49 h 322"/>
                <a:gd name="T88" fmla="*/ 60 w 277"/>
                <a:gd name="T89" fmla="*/ 1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 h="322">
                  <a:moveTo>
                    <a:pt x="62" y="0"/>
                  </a:moveTo>
                  <a:lnTo>
                    <a:pt x="65" y="0"/>
                  </a:lnTo>
                  <a:lnTo>
                    <a:pt x="71" y="5"/>
                  </a:lnTo>
                  <a:lnTo>
                    <a:pt x="75" y="4"/>
                  </a:lnTo>
                  <a:lnTo>
                    <a:pt x="88" y="24"/>
                  </a:lnTo>
                  <a:lnTo>
                    <a:pt x="84" y="27"/>
                  </a:lnTo>
                  <a:lnTo>
                    <a:pt x="93" y="31"/>
                  </a:lnTo>
                  <a:lnTo>
                    <a:pt x="92" y="36"/>
                  </a:lnTo>
                  <a:lnTo>
                    <a:pt x="105" y="53"/>
                  </a:lnTo>
                  <a:lnTo>
                    <a:pt x="112" y="56"/>
                  </a:lnTo>
                  <a:lnTo>
                    <a:pt x="115" y="62"/>
                  </a:lnTo>
                  <a:lnTo>
                    <a:pt x="114" y="65"/>
                  </a:lnTo>
                  <a:lnTo>
                    <a:pt x="118" y="66"/>
                  </a:lnTo>
                  <a:lnTo>
                    <a:pt x="120" y="70"/>
                  </a:lnTo>
                  <a:lnTo>
                    <a:pt x="126" y="69"/>
                  </a:lnTo>
                  <a:lnTo>
                    <a:pt x="130" y="79"/>
                  </a:lnTo>
                  <a:lnTo>
                    <a:pt x="130" y="79"/>
                  </a:lnTo>
                  <a:lnTo>
                    <a:pt x="134" y="86"/>
                  </a:lnTo>
                  <a:lnTo>
                    <a:pt x="133" y="98"/>
                  </a:lnTo>
                  <a:lnTo>
                    <a:pt x="136" y="101"/>
                  </a:lnTo>
                  <a:lnTo>
                    <a:pt x="145" y="104"/>
                  </a:lnTo>
                  <a:lnTo>
                    <a:pt x="156" y="101"/>
                  </a:lnTo>
                  <a:lnTo>
                    <a:pt x="155" y="104"/>
                  </a:lnTo>
                  <a:lnTo>
                    <a:pt x="159" y="107"/>
                  </a:lnTo>
                  <a:lnTo>
                    <a:pt x="164" y="106"/>
                  </a:lnTo>
                  <a:lnTo>
                    <a:pt x="171" y="108"/>
                  </a:lnTo>
                  <a:lnTo>
                    <a:pt x="175" y="112"/>
                  </a:lnTo>
                  <a:lnTo>
                    <a:pt x="179" y="111"/>
                  </a:lnTo>
                  <a:lnTo>
                    <a:pt x="179" y="111"/>
                  </a:lnTo>
                  <a:lnTo>
                    <a:pt x="185" y="119"/>
                  </a:lnTo>
                  <a:lnTo>
                    <a:pt x="185" y="129"/>
                  </a:lnTo>
                  <a:lnTo>
                    <a:pt x="179" y="134"/>
                  </a:lnTo>
                  <a:lnTo>
                    <a:pt x="181" y="138"/>
                  </a:lnTo>
                  <a:lnTo>
                    <a:pt x="192" y="149"/>
                  </a:lnTo>
                  <a:lnTo>
                    <a:pt x="204" y="148"/>
                  </a:lnTo>
                  <a:lnTo>
                    <a:pt x="209" y="161"/>
                  </a:lnTo>
                  <a:lnTo>
                    <a:pt x="217" y="160"/>
                  </a:lnTo>
                  <a:lnTo>
                    <a:pt x="223" y="157"/>
                  </a:lnTo>
                  <a:lnTo>
                    <a:pt x="223" y="144"/>
                  </a:lnTo>
                  <a:lnTo>
                    <a:pt x="226" y="147"/>
                  </a:lnTo>
                  <a:lnTo>
                    <a:pt x="234" y="147"/>
                  </a:lnTo>
                  <a:lnTo>
                    <a:pt x="239" y="143"/>
                  </a:lnTo>
                  <a:lnTo>
                    <a:pt x="252" y="152"/>
                  </a:lnTo>
                  <a:lnTo>
                    <a:pt x="263" y="154"/>
                  </a:lnTo>
                  <a:lnTo>
                    <a:pt x="260" y="160"/>
                  </a:lnTo>
                  <a:lnTo>
                    <a:pt x="263" y="161"/>
                  </a:lnTo>
                  <a:lnTo>
                    <a:pt x="269" y="174"/>
                  </a:lnTo>
                  <a:lnTo>
                    <a:pt x="265" y="175"/>
                  </a:lnTo>
                  <a:lnTo>
                    <a:pt x="264" y="179"/>
                  </a:lnTo>
                  <a:lnTo>
                    <a:pt x="268" y="182"/>
                  </a:lnTo>
                  <a:lnTo>
                    <a:pt x="266" y="187"/>
                  </a:lnTo>
                  <a:lnTo>
                    <a:pt x="267" y="240"/>
                  </a:lnTo>
                  <a:lnTo>
                    <a:pt x="261" y="245"/>
                  </a:lnTo>
                  <a:lnTo>
                    <a:pt x="259" y="244"/>
                  </a:lnTo>
                  <a:lnTo>
                    <a:pt x="257" y="247"/>
                  </a:lnTo>
                  <a:lnTo>
                    <a:pt x="255" y="246"/>
                  </a:lnTo>
                  <a:lnTo>
                    <a:pt x="252" y="259"/>
                  </a:lnTo>
                  <a:lnTo>
                    <a:pt x="256" y="262"/>
                  </a:lnTo>
                  <a:lnTo>
                    <a:pt x="263" y="261"/>
                  </a:lnTo>
                  <a:lnTo>
                    <a:pt x="266" y="266"/>
                  </a:lnTo>
                  <a:lnTo>
                    <a:pt x="271" y="267"/>
                  </a:lnTo>
                  <a:lnTo>
                    <a:pt x="271" y="267"/>
                  </a:lnTo>
                  <a:lnTo>
                    <a:pt x="273" y="270"/>
                  </a:lnTo>
                  <a:lnTo>
                    <a:pt x="269" y="278"/>
                  </a:lnTo>
                  <a:lnTo>
                    <a:pt x="271" y="278"/>
                  </a:lnTo>
                  <a:lnTo>
                    <a:pt x="277" y="286"/>
                  </a:lnTo>
                  <a:lnTo>
                    <a:pt x="277" y="286"/>
                  </a:lnTo>
                  <a:lnTo>
                    <a:pt x="270" y="300"/>
                  </a:lnTo>
                  <a:lnTo>
                    <a:pt x="267" y="300"/>
                  </a:lnTo>
                  <a:lnTo>
                    <a:pt x="266" y="309"/>
                  </a:lnTo>
                  <a:lnTo>
                    <a:pt x="242" y="303"/>
                  </a:lnTo>
                  <a:lnTo>
                    <a:pt x="223" y="317"/>
                  </a:lnTo>
                  <a:lnTo>
                    <a:pt x="215" y="316"/>
                  </a:lnTo>
                  <a:lnTo>
                    <a:pt x="210" y="309"/>
                  </a:lnTo>
                  <a:lnTo>
                    <a:pt x="207" y="313"/>
                  </a:lnTo>
                  <a:lnTo>
                    <a:pt x="191" y="319"/>
                  </a:lnTo>
                  <a:lnTo>
                    <a:pt x="182" y="320"/>
                  </a:lnTo>
                  <a:lnTo>
                    <a:pt x="179" y="317"/>
                  </a:lnTo>
                  <a:lnTo>
                    <a:pt x="176" y="320"/>
                  </a:lnTo>
                  <a:lnTo>
                    <a:pt x="169" y="318"/>
                  </a:lnTo>
                  <a:lnTo>
                    <a:pt x="165" y="322"/>
                  </a:lnTo>
                  <a:lnTo>
                    <a:pt x="161" y="320"/>
                  </a:lnTo>
                  <a:lnTo>
                    <a:pt x="160" y="322"/>
                  </a:lnTo>
                  <a:lnTo>
                    <a:pt x="160" y="322"/>
                  </a:lnTo>
                  <a:lnTo>
                    <a:pt x="158" y="318"/>
                  </a:lnTo>
                  <a:lnTo>
                    <a:pt x="153" y="315"/>
                  </a:lnTo>
                  <a:lnTo>
                    <a:pt x="153" y="308"/>
                  </a:lnTo>
                  <a:lnTo>
                    <a:pt x="150" y="305"/>
                  </a:lnTo>
                  <a:lnTo>
                    <a:pt x="151" y="296"/>
                  </a:lnTo>
                  <a:lnTo>
                    <a:pt x="146" y="296"/>
                  </a:lnTo>
                  <a:lnTo>
                    <a:pt x="143" y="290"/>
                  </a:lnTo>
                  <a:lnTo>
                    <a:pt x="137" y="286"/>
                  </a:lnTo>
                  <a:lnTo>
                    <a:pt x="133" y="274"/>
                  </a:lnTo>
                  <a:lnTo>
                    <a:pt x="128" y="272"/>
                  </a:lnTo>
                  <a:lnTo>
                    <a:pt x="126" y="261"/>
                  </a:lnTo>
                  <a:lnTo>
                    <a:pt x="116" y="259"/>
                  </a:lnTo>
                  <a:lnTo>
                    <a:pt x="112" y="253"/>
                  </a:lnTo>
                  <a:lnTo>
                    <a:pt x="86" y="236"/>
                  </a:lnTo>
                  <a:lnTo>
                    <a:pt x="83" y="231"/>
                  </a:lnTo>
                  <a:lnTo>
                    <a:pt x="68" y="223"/>
                  </a:lnTo>
                  <a:lnTo>
                    <a:pt x="67" y="216"/>
                  </a:lnTo>
                  <a:lnTo>
                    <a:pt x="62" y="213"/>
                  </a:lnTo>
                  <a:lnTo>
                    <a:pt x="49" y="187"/>
                  </a:lnTo>
                  <a:lnTo>
                    <a:pt x="45" y="188"/>
                  </a:lnTo>
                  <a:lnTo>
                    <a:pt x="44" y="181"/>
                  </a:lnTo>
                  <a:lnTo>
                    <a:pt x="40" y="175"/>
                  </a:lnTo>
                  <a:lnTo>
                    <a:pt x="29" y="167"/>
                  </a:lnTo>
                  <a:lnTo>
                    <a:pt x="27" y="161"/>
                  </a:lnTo>
                  <a:lnTo>
                    <a:pt x="22" y="159"/>
                  </a:lnTo>
                  <a:lnTo>
                    <a:pt x="11" y="139"/>
                  </a:lnTo>
                  <a:lnTo>
                    <a:pt x="13" y="135"/>
                  </a:lnTo>
                  <a:lnTo>
                    <a:pt x="8" y="129"/>
                  </a:lnTo>
                  <a:lnTo>
                    <a:pt x="11" y="125"/>
                  </a:lnTo>
                  <a:lnTo>
                    <a:pt x="8" y="116"/>
                  </a:lnTo>
                  <a:lnTo>
                    <a:pt x="4" y="113"/>
                  </a:lnTo>
                  <a:lnTo>
                    <a:pt x="5" y="107"/>
                  </a:lnTo>
                  <a:lnTo>
                    <a:pt x="8" y="103"/>
                  </a:lnTo>
                  <a:lnTo>
                    <a:pt x="0" y="91"/>
                  </a:lnTo>
                  <a:lnTo>
                    <a:pt x="5" y="80"/>
                  </a:lnTo>
                  <a:lnTo>
                    <a:pt x="2" y="71"/>
                  </a:lnTo>
                  <a:lnTo>
                    <a:pt x="11" y="72"/>
                  </a:lnTo>
                  <a:lnTo>
                    <a:pt x="19" y="64"/>
                  </a:lnTo>
                  <a:lnTo>
                    <a:pt x="19" y="58"/>
                  </a:lnTo>
                  <a:lnTo>
                    <a:pt x="36" y="68"/>
                  </a:lnTo>
                  <a:lnTo>
                    <a:pt x="38" y="65"/>
                  </a:lnTo>
                  <a:lnTo>
                    <a:pt x="34" y="60"/>
                  </a:lnTo>
                  <a:lnTo>
                    <a:pt x="38" y="57"/>
                  </a:lnTo>
                  <a:lnTo>
                    <a:pt x="38" y="50"/>
                  </a:lnTo>
                  <a:lnTo>
                    <a:pt x="48" y="46"/>
                  </a:lnTo>
                  <a:lnTo>
                    <a:pt x="57" y="49"/>
                  </a:lnTo>
                  <a:lnTo>
                    <a:pt x="60" y="55"/>
                  </a:lnTo>
                  <a:lnTo>
                    <a:pt x="64" y="49"/>
                  </a:lnTo>
                  <a:lnTo>
                    <a:pt x="65" y="37"/>
                  </a:lnTo>
                  <a:lnTo>
                    <a:pt x="64" y="23"/>
                  </a:lnTo>
                  <a:lnTo>
                    <a:pt x="60" y="10"/>
                  </a:lnTo>
                  <a:lnTo>
                    <a:pt x="6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8" name="Freeform 62">
              <a:extLst>
                <a:ext uri="{FF2B5EF4-FFF2-40B4-BE49-F238E27FC236}">
                  <a16:creationId xmlns:a16="http://schemas.microsoft.com/office/drawing/2014/main" id="{48A5E4DA-8522-4F17-9F31-52C47D65B14D}"/>
                </a:ext>
              </a:extLst>
            </p:cNvPr>
            <p:cNvSpPr>
              <a:spLocks/>
            </p:cNvSpPr>
            <p:nvPr/>
          </p:nvSpPr>
          <p:spPr bwMode="auto">
            <a:xfrm>
              <a:off x="3933825" y="3538538"/>
              <a:ext cx="258763" cy="271463"/>
            </a:xfrm>
            <a:custGeom>
              <a:avLst/>
              <a:gdLst>
                <a:gd name="T0" fmla="*/ 4 w 163"/>
                <a:gd name="T1" fmla="*/ 10 h 171"/>
                <a:gd name="T2" fmla="*/ 9 w 163"/>
                <a:gd name="T3" fmla="*/ 0 h 171"/>
                <a:gd name="T4" fmla="*/ 23 w 163"/>
                <a:gd name="T5" fmla="*/ 6 h 171"/>
                <a:gd name="T6" fmla="*/ 37 w 163"/>
                <a:gd name="T7" fmla="*/ 17 h 171"/>
                <a:gd name="T8" fmla="*/ 58 w 163"/>
                <a:gd name="T9" fmla="*/ 16 h 171"/>
                <a:gd name="T10" fmla="*/ 71 w 163"/>
                <a:gd name="T11" fmla="*/ 18 h 171"/>
                <a:gd name="T12" fmla="*/ 94 w 163"/>
                <a:gd name="T13" fmla="*/ 24 h 171"/>
                <a:gd name="T14" fmla="*/ 111 w 163"/>
                <a:gd name="T15" fmla="*/ 30 h 171"/>
                <a:gd name="T16" fmla="*/ 123 w 163"/>
                <a:gd name="T17" fmla="*/ 21 h 171"/>
                <a:gd name="T18" fmla="*/ 139 w 163"/>
                <a:gd name="T19" fmla="*/ 29 h 171"/>
                <a:gd name="T20" fmla="*/ 150 w 163"/>
                <a:gd name="T21" fmla="*/ 22 h 171"/>
                <a:gd name="T22" fmla="*/ 148 w 163"/>
                <a:gd name="T23" fmla="*/ 30 h 171"/>
                <a:gd name="T24" fmla="*/ 151 w 163"/>
                <a:gd name="T25" fmla="*/ 31 h 171"/>
                <a:gd name="T26" fmla="*/ 150 w 163"/>
                <a:gd name="T27" fmla="*/ 46 h 171"/>
                <a:gd name="T28" fmla="*/ 154 w 163"/>
                <a:gd name="T29" fmla="*/ 49 h 171"/>
                <a:gd name="T30" fmla="*/ 151 w 163"/>
                <a:gd name="T31" fmla="*/ 58 h 171"/>
                <a:gd name="T32" fmla="*/ 155 w 163"/>
                <a:gd name="T33" fmla="*/ 73 h 171"/>
                <a:gd name="T34" fmla="*/ 151 w 163"/>
                <a:gd name="T35" fmla="*/ 85 h 171"/>
                <a:gd name="T36" fmla="*/ 151 w 163"/>
                <a:gd name="T37" fmla="*/ 94 h 171"/>
                <a:gd name="T38" fmla="*/ 158 w 163"/>
                <a:gd name="T39" fmla="*/ 100 h 171"/>
                <a:gd name="T40" fmla="*/ 162 w 163"/>
                <a:gd name="T41" fmla="*/ 109 h 171"/>
                <a:gd name="T42" fmla="*/ 161 w 163"/>
                <a:gd name="T43" fmla="*/ 117 h 171"/>
                <a:gd name="T44" fmla="*/ 157 w 163"/>
                <a:gd name="T45" fmla="*/ 134 h 171"/>
                <a:gd name="T46" fmla="*/ 157 w 163"/>
                <a:gd name="T47" fmla="*/ 146 h 171"/>
                <a:gd name="T48" fmla="*/ 142 w 163"/>
                <a:gd name="T49" fmla="*/ 153 h 171"/>
                <a:gd name="T50" fmla="*/ 107 w 163"/>
                <a:gd name="T51" fmla="*/ 159 h 171"/>
                <a:gd name="T52" fmla="*/ 92 w 163"/>
                <a:gd name="T53" fmla="*/ 171 h 171"/>
                <a:gd name="T54" fmla="*/ 84 w 163"/>
                <a:gd name="T55" fmla="*/ 165 h 171"/>
                <a:gd name="T56" fmla="*/ 73 w 163"/>
                <a:gd name="T57" fmla="*/ 163 h 171"/>
                <a:gd name="T58" fmla="*/ 78 w 163"/>
                <a:gd name="T59" fmla="*/ 151 h 171"/>
                <a:gd name="T60" fmla="*/ 82 w 163"/>
                <a:gd name="T61" fmla="*/ 149 h 171"/>
                <a:gd name="T62" fmla="*/ 87 w 163"/>
                <a:gd name="T63" fmla="*/ 91 h 171"/>
                <a:gd name="T64" fmla="*/ 85 w 163"/>
                <a:gd name="T65" fmla="*/ 83 h 171"/>
                <a:gd name="T66" fmla="*/ 90 w 163"/>
                <a:gd name="T67" fmla="*/ 78 h 171"/>
                <a:gd name="T68" fmla="*/ 81 w 163"/>
                <a:gd name="T69" fmla="*/ 64 h 171"/>
                <a:gd name="T70" fmla="*/ 73 w 163"/>
                <a:gd name="T71" fmla="*/ 56 h 171"/>
                <a:gd name="T72" fmla="*/ 55 w 163"/>
                <a:gd name="T73" fmla="*/ 51 h 171"/>
                <a:gd name="T74" fmla="*/ 44 w 163"/>
                <a:gd name="T75" fmla="*/ 48 h 171"/>
                <a:gd name="T76" fmla="*/ 38 w 163"/>
                <a:gd name="T77" fmla="*/ 64 h 171"/>
                <a:gd name="T78" fmla="*/ 25 w 163"/>
                <a:gd name="T79" fmla="*/ 52 h 171"/>
                <a:gd name="T80" fmla="*/ 2 w 163"/>
                <a:gd name="T81" fmla="*/ 42 h 171"/>
                <a:gd name="T82" fmla="*/ 6 w 163"/>
                <a:gd name="T83" fmla="*/ 33 h 171"/>
                <a:gd name="T84" fmla="*/ 0 w 163"/>
                <a:gd name="T85" fmla="*/ 1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3" h="171">
                  <a:moveTo>
                    <a:pt x="0" y="15"/>
                  </a:moveTo>
                  <a:lnTo>
                    <a:pt x="4" y="10"/>
                  </a:lnTo>
                  <a:lnTo>
                    <a:pt x="3" y="5"/>
                  </a:lnTo>
                  <a:lnTo>
                    <a:pt x="9" y="0"/>
                  </a:lnTo>
                  <a:lnTo>
                    <a:pt x="14" y="6"/>
                  </a:lnTo>
                  <a:lnTo>
                    <a:pt x="23" y="6"/>
                  </a:lnTo>
                  <a:lnTo>
                    <a:pt x="27" y="17"/>
                  </a:lnTo>
                  <a:lnTo>
                    <a:pt x="37" y="17"/>
                  </a:lnTo>
                  <a:lnTo>
                    <a:pt x="57" y="24"/>
                  </a:lnTo>
                  <a:lnTo>
                    <a:pt x="58" y="16"/>
                  </a:lnTo>
                  <a:lnTo>
                    <a:pt x="71" y="18"/>
                  </a:lnTo>
                  <a:lnTo>
                    <a:pt x="71" y="18"/>
                  </a:lnTo>
                  <a:lnTo>
                    <a:pt x="72" y="20"/>
                  </a:lnTo>
                  <a:lnTo>
                    <a:pt x="94" y="24"/>
                  </a:lnTo>
                  <a:lnTo>
                    <a:pt x="99" y="29"/>
                  </a:lnTo>
                  <a:lnTo>
                    <a:pt x="111" y="30"/>
                  </a:lnTo>
                  <a:lnTo>
                    <a:pt x="124" y="28"/>
                  </a:lnTo>
                  <a:lnTo>
                    <a:pt x="123" y="21"/>
                  </a:lnTo>
                  <a:lnTo>
                    <a:pt x="135" y="23"/>
                  </a:lnTo>
                  <a:lnTo>
                    <a:pt x="139" y="29"/>
                  </a:lnTo>
                  <a:lnTo>
                    <a:pt x="150" y="22"/>
                  </a:lnTo>
                  <a:lnTo>
                    <a:pt x="150" y="22"/>
                  </a:lnTo>
                  <a:lnTo>
                    <a:pt x="147" y="27"/>
                  </a:lnTo>
                  <a:lnTo>
                    <a:pt x="148" y="30"/>
                  </a:lnTo>
                  <a:lnTo>
                    <a:pt x="153" y="30"/>
                  </a:lnTo>
                  <a:lnTo>
                    <a:pt x="151" y="31"/>
                  </a:lnTo>
                  <a:lnTo>
                    <a:pt x="154" y="34"/>
                  </a:lnTo>
                  <a:lnTo>
                    <a:pt x="150" y="46"/>
                  </a:lnTo>
                  <a:lnTo>
                    <a:pt x="154" y="49"/>
                  </a:lnTo>
                  <a:lnTo>
                    <a:pt x="154" y="49"/>
                  </a:lnTo>
                  <a:lnTo>
                    <a:pt x="151" y="52"/>
                  </a:lnTo>
                  <a:lnTo>
                    <a:pt x="151" y="58"/>
                  </a:lnTo>
                  <a:lnTo>
                    <a:pt x="151" y="68"/>
                  </a:lnTo>
                  <a:lnTo>
                    <a:pt x="155" y="73"/>
                  </a:lnTo>
                  <a:lnTo>
                    <a:pt x="149" y="80"/>
                  </a:lnTo>
                  <a:lnTo>
                    <a:pt x="151" y="85"/>
                  </a:lnTo>
                  <a:lnTo>
                    <a:pt x="149" y="88"/>
                  </a:lnTo>
                  <a:lnTo>
                    <a:pt x="151" y="94"/>
                  </a:lnTo>
                  <a:lnTo>
                    <a:pt x="158" y="100"/>
                  </a:lnTo>
                  <a:lnTo>
                    <a:pt x="158" y="100"/>
                  </a:lnTo>
                  <a:lnTo>
                    <a:pt x="158" y="108"/>
                  </a:lnTo>
                  <a:lnTo>
                    <a:pt x="162" y="109"/>
                  </a:lnTo>
                  <a:lnTo>
                    <a:pt x="163" y="114"/>
                  </a:lnTo>
                  <a:lnTo>
                    <a:pt x="161" y="117"/>
                  </a:lnTo>
                  <a:lnTo>
                    <a:pt x="161" y="127"/>
                  </a:lnTo>
                  <a:lnTo>
                    <a:pt x="157" y="134"/>
                  </a:lnTo>
                  <a:lnTo>
                    <a:pt x="157" y="146"/>
                  </a:lnTo>
                  <a:lnTo>
                    <a:pt x="157" y="146"/>
                  </a:lnTo>
                  <a:lnTo>
                    <a:pt x="152" y="151"/>
                  </a:lnTo>
                  <a:lnTo>
                    <a:pt x="142" y="153"/>
                  </a:lnTo>
                  <a:lnTo>
                    <a:pt x="138" y="157"/>
                  </a:lnTo>
                  <a:lnTo>
                    <a:pt x="107" y="159"/>
                  </a:lnTo>
                  <a:lnTo>
                    <a:pt x="92" y="171"/>
                  </a:lnTo>
                  <a:lnTo>
                    <a:pt x="92" y="171"/>
                  </a:lnTo>
                  <a:lnTo>
                    <a:pt x="87" y="170"/>
                  </a:lnTo>
                  <a:lnTo>
                    <a:pt x="84" y="165"/>
                  </a:lnTo>
                  <a:lnTo>
                    <a:pt x="77" y="166"/>
                  </a:lnTo>
                  <a:lnTo>
                    <a:pt x="73" y="163"/>
                  </a:lnTo>
                  <a:lnTo>
                    <a:pt x="76" y="150"/>
                  </a:lnTo>
                  <a:lnTo>
                    <a:pt x="78" y="151"/>
                  </a:lnTo>
                  <a:lnTo>
                    <a:pt x="80" y="148"/>
                  </a:lnTo>
                  <a:lnTo>
                    <a:pt x="82" y="149"/>
                  </a:lnTo>
                  <a:lnTo>
                    <a:pt x="88" y="144"/>
                  </a:lnTo>
                  <a:lnTo>
                    <a:pt x="87" y="91"/>
                  </a:lnTo>
                  <a:lnTo>
                    <a:pt x="89" y="86"/>
                  </a:lnTo>
                  <a:lnTo>
                    <a:pt x="85" y="83"/>
                  </a:lnTo>
                  <a:lnTo>
                    <a:pt x="86" y="79"/>
                  </a:lnTo>
                  <a:lnTo>
                    <a:pt x="90" y="78"/>
                  </a:lnTo>
                  <a:lnTo>
                    <a:pt x="84" y="65"/>
                  </a:lnTo>
                  <a:lnTo>
                    <a:pt x="81" y="64"/>
                  </a:lnTo>
                  <a:lnTo>
                    <a:pt x="84" y="58"/>
                  </a:lnTo>
                  <a:lnTo>
                    <a:pt x="73" y="56"/>
                  </a:lnTo>
                  <a:lnTo>
                    <a:pt x="60" y="47"/>
                  </a:lnTo>
                  <a:lnTo>
                    <a:pt x="55" y="51"/>
                  </a:lnTo>
                  <a:lnTo>
                    <a:pt x="47" y="51"/>
                  </a:lnTo>
                  <a:lnTo>
                    <a:pt x="44" y="48"/>
                  </a:lnTo>
                  <a:lnTo>
                    <a:pt x="44" y="61"/>
                  </a:lnTo>
                  <a:lnTo>
                    <a:pt x="38" y="64"/>
                  </a:lnTo>
                  <a:lnTo>
                    <a:pt x="30" y="65"/>
                  </a:lnTo>
                  <a:lnTo>
                    <a:pt x="25" y="52"/>
                  </a:lnTo>
                  <a:lnTo>
                    <a:pt x="13" y="53"/>
                  </a:lnTo>
                  <a:lnTo>
                    <a:pt x="2" y="42"/>
                  </a:lnTo>
                  <a:lnTo>
                    <a:pt x="0" y="38"/>
                  </a:lnTo>
                  <a:lnTo>
                    <a:pt x="6" y="33"/>
                  </a:lnTo>
                  <a:lnTo>
                    <a:pt x="6" y="23"/>
                  </a:lnTo>
                  <a:lnTo>
                    <a:pt x="0" y="1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9" name="Freeform 63">
              <a:extLst>
                <a:ext uri="{FF2B5EF4-FFF2-40B4-BE49-F238E27FC236}">
                  <a16:creationId xmlns:a16="http://schemas.microsoft.com/office/drawing/2014/main" id="{23A5650E-6EA7-4109-9E03-B6010C01C3D6}"/>
                </a:ext>
              </a:extLst>
            </p:cNvPr>
            <p:cNvSpPr>
              <a:spLocks/>
            </p:cNvSpPr>
            <p:nvPr/>
          </p:nvSpPr>
          <p:spPr bwMode="auto">
            <a:xfrm>
              <a:off x="4076700" y="3770313"/>
              <a:ext cx="128588" cy="147638"/>
            </a:xfrm>
            <a:custGeom>
              <a:avLst/>
              <a:gdLst>
                <a:gd name="T0" fmla="*/ 67 w 81"/>
                <a:gd name="T1" fmla="*/ 0 h 93"/>
                <a:gd name="T2" fmla="*/ 67 w 81"/>
                <a:gd name="T3" fmla="*/ 6 h 93"/>
                <a:gd name="T4" fmla="*/ 73 w 81"/>
                <a:gd name="T5" fmla="*/ 7 h 93"/>
                <a:gd name="T6" fmla="*/ 73 w 81"/>
                <a:gd name="T7" fmla="*/ 14 h 93"/>
                <a:gd name="T8" fmla="*/ 73 w 81"/>
                <a:gd name="T9" fmla="*/ 14 h 93"/>
                <a:gd name="T10" fmla="*/ 70 w 81"/>
                <a:gd name="T11" fmla="*/ 34 h 93"/>
                <a:gd name="T12" fmla="*/ 76 w 81"/>
                <a:gd name="T13" fmla="*/ 42 h 93"/>
                <a:gd name="T14" fmla="*/ 70 w 81"/>
                <a:gd name="T15" fmla="*/ 49 h 93"/>
                <a:gd name="T16" fmla="*/ 79 w 81"/>
                <a:gd name="T17" fmla="*/ 64 h 93"/>
                <a:gd name="T18" fmla="*/ 79 w 81"/>
                <a:gd name="T19" fmla="*/ 64 h 93"/>
                <a:gd name="T20" fmla="*/ 81 w 81"/>
                <a:gd name="T21" fmla="*/ 79 h 93"/>
                <a:gd name="T22" fmla="*/ 81 w 81"/>
                <a:gd name="T23" fmla="*/ 79 h 93"/>
                <a:gd name="T24" fmla="*/ 74 w 81"/>
                <a:gd name="T25" fmla="*/ 83 h 93"/>
                <a:gd name="T26" fmla="*/ 70 w 81"/>
                <a:gd name="T27" fmla="*/ 88 h 93"/>
                <a:gd name="T28" fmla="*/ 64 w 81"/>
                <a:gd name="T29" fmla="*/ 90 h 93"/>
                <a:gd name="T30" fmla="*/ 62 w 81"/>
                <a:gd name="T31" fmla="*/ 87 h 93"/>
                <a:gd name="T32" fmla="*/ 54 w 81"/>
                <a:gd name="T33" fmla="*/ 87 h 93"/>
                <a:gd name="T34" fmla="*/ 49 w 81"/>
                <a:gd name="T35" fmla="*/ 88 h 93"/>
                <a:gd name="T36" fmla="*/ 44 w 81"/>
                <a:gd name="T37" fmla="*/ 93 h 93"/>
                <a:gd name="T38" fmla="*/ 38 w 81"/>
                <a:gd name="T39" fmla="*/ 93 h 93"/>
                <a:gd name="T40" fmla="*/ 38 w 81"/>
                <a:gd name="T41" fmla="*/ 93 h 93"/>
                <a:gd name="T42" fmla="*/ 38 w 81"/>
                <a:gd name="T43" fmla="*/ 86 h 93"/>
                <a:gd name="T44" fmla="*/ 33 w 81"/>
                <a:gd name="T45" fmla="*/ 86 h 93"/>
                <a:gd name="T46" fmla="*/ 31 w 81"/>
                <a:gd name="T47" fmla="*/ 84 h 93"/>
                <a:gd name="T48" fmla="*/ 31 w 81"/>
                <a:gd name="T49" fmla="*/ 76 h 93"/>
                <a:gd name="T50" fmla="*/ 27 w 81"/>
                <a:gd name="T51" fmla="*/ 79 h 93"/>
                <a:gd name="T52" fmla="*/ 19 w 81"/>
                <a:gd name="T53" fmla="*/ 79 h 93"/>
                <a:gd name="T54" fmla="*/ 17 w 81"/>
                <a:gd name="T55" fmla="*/ 77 h 93"/>
                <a:gd name="T56" fmla="*/ 22 w 81"/>
                <a:gd name="T57" fmla="*/ 66 h 93"/>
                <a:gd name="T58" fmla="*/ 20 w 81"/>
                <a:gd name="T59" fmla="*/ 63 h 93"/>
                <a:gd name="T60" fmla="*/ 12 w 81"/>
                <a:gd name="T61" fmla="*/ 62 h 93"/>
                <a:gd name="T62" fmla="*/ 13 w 81"/>
                <a:gd name="T63" fmla="*/ 57 h 93"/>
                <a:gd name="T64" fmla="*/ 11 w 81"/>
                <a:gd name="T65" fmla="*/ 52 h 93"/>
                <a:gd name="T66" fmla="*/ 14 w 81"/>
                <a:gd name="T67" fmla="*/ 51 h 93"/>
                <a:gd name="T68" fmla="*/ 16 w 81"/>
                <a:gd name="T69" fmla="*/ 46 h 93"/>
                <a:gd name="T70" fmla="*/ 8 w 81"/>
                <a:gd name="T71" fmla="*/ 44 h 93"/>
                <a:gd name="T72" fmla="*/ 8 w 81"/>
                <a:gd name="T73" fmla="*/ 44 h 93"/>
                <a:gd name="T74" fmla="*/ 2 w 81"/>
                <a:gd name="T75" fmla="*/ 36 h 93"/>
                <a:gd name="T76" fmla="*/ 0 w 81"/>
                <a:gd name="T77" fmla="*/ 36 h 93"/>
                <a:gd name="T78" fmla="*/ 4 w 81"/>
                <a:gd name="T79" fmla="*/ 28 h 93"/>
                <a:gd name="T80" fmla="*/ 2 w 81"/>
                <a:gd name="T81" fmla="*/ 25 h 93"/>
                <a:gd name="T82" fmla="*/ 2 w 81"/>
                <a:gd name="T83" fmla="*/ 25 h 93"/>
                <a:gd name="T84" fmla="*/ 17 w 81"/>
                <a:gd name="T85" fmla="*/ 13 h 93"/>
                <a:gd name="T86" fmla="*/ 48 w 81"/>
                <a:gd name="T87" fmla="*/ 11 h 93"/>
                <a:gd name="T88" fmla="*/ 52 w 81"/>
                <a:gd name="T89" fmla="*/ 7 h 93"/>
                <a:gd name="T90" fmla="*/ 62 w 81"/>
                <a:gd name="T91" fmla="*/ 5 h 93"/>
                <a:gd name="T92" fmla="*/ 67 w 81"/>
                <a:gd name="T9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 h="93">
                  <a:moveTo>
                    <a:pt x="67" y="0"/>
                  </a:moveTo>
                  <a:lnTo>
                    <a:pt x="67" y="6"/>
                  </a:lnTo>
                  <a:lnTo>
                    <a:pt x="73" y="7"/>
                  </a:lnTo>
                  <a:lnTo>
                    <a:pt x="73" y="14"/>
                  </a:lnTo>
                  <a:lnTo>
                    <a:pt x="73" y="14"/>
                  </a:lnTo>
                  <a:lnTo>
                    <a:pt x="70" y="34"/>
                  </a:lnTo>
                  <a:lnTo>
                    <a:pt x="76" y="42"/>
                  </a:lnTo>
                  <a:lnTo>
                    <a:pt x="70" y="49"/>
                  </a:lnTo>
                  <a:lnTo>
                    <a:pt x="79" y="64"/>
                  </a:lnTo>
                  <a:lnTo>
                    <a:pt x="79" y="64"/>
                  </a:lnTo>
                  <a:lnTo>
                    <a:pt x="81" y="79"/>
                  </a:lnTo>
                  <a:lnTo>
                    <a:pt x="81" y="79"/>
                  </a:lnTo>
                  <a:lnTo>
                    <a:pt x="74" y="83"/>
                  </a:lnTo>
                  <a:lnTo>
                    <a:pt x="70" y="88"/>
                  </a:lnTo>
                  <a:lnTo>
                    <a:pt x="64" y="90"/>
                  </a:lnTo>
                  <a:lnTo>
                    <a:pt x="62" y="87"/>
                  </a:lnTo>
                  <a:lnTo>
                    <a:pt x="54" y="87"/>
                  </a:lnTo>
                  <a:lnTo>
                    <a:pt x="49" y="88"/>
                  </a:lnTo>
                  <a:lnTo>
                    <a:pt x="44" y="93"/>
                  </a:lnTo>
                  <a:lnTo>
                    <a:pt x="38" y="93"/>
                  </a:lnTo>
                  <a:lnTo>
                    <a:pt x="38" y="93"/>
                  </a:lnTo>
                  <a:lnTo>
                    <a:pt x="38" y="86"/>
                  </a:lnTo>
                  <a:lnTo>
                    <a:pt x="33" y="86"/>
                  </a:lnTo>
                  <a:lnTo>
                    <a:pt x="31" y="84"/>
                  </a:lnTo>
                  <a:lnTo>
                    <a:pt x="31" y="76"/>
                  </a:lnTo>
                  <a:lnTo>
                    <a:pt x="27" y="79"/>
                  </a:lnTo>
                  <a:lnTo>
                    <a:pt x="19" y="79"/>
                  </a:lnTo>
                  <a:lnTo>
                    <a:pt x="17" y="77"/>
                  </a:lnTo>
                  <a:lnTo>
                    <a:pt x="22" y="66"/>
                  </a:lnTo>
                  <a:lnTo>
                    <a:pt x="20" y="63"/>
                  </a:lnTo>
                  <a:lnTo>
                    <a:pt x="12" y="62"/>
                  </a:lnTo>
                  <a:lnTo>
                    <a:pt x="13" y="57"/>
                  </a:lnTo>
                  <a:lnTo>
                    <a:pt x="11" y="52"/>
                  </a:lnTo>
                  <a:lnTo>
                    <a:pt x="14" y="51"/>
                  </a:lnTo>
                  <a:lnTo>
                    <a:pt x="16" y="46"/>
                  </a:lnTo>
                  <a:lnTo>
                    <a:pt x="8" y="44"/>
                  </a:lnTo>
                  <a:lnTo>
                    <a:pt x="8" y="44"/>
                  </a:lnTo>
                  <a:lnTo>
                    <a:pt x="2" y="36"/>
                  </a:lnTo>
                  <a:lnTo>
                    <a:pt x="0" y="36"/>
                  </a:lnTo>
                  <a:lnTo>
                    <a:pt x="4" y="28"/>
                  </a:lnTo>
                  <a:lnTo>
                    <a:pt x="2" y="25"/>
                  </a:lnTo>
                  <a:lnTo>
                    <a:pt x="2" y="25"/>
                  </a:lnTo>
                  <a:lnTo>
                    <a:pt x="17" y="13"/>
                  </a:lnTo>
                  <a:lnTo>
                    <a:pt x="48" y="11"/>
                  </a:lnTo>
                  <a:lnTo>
                    <a:pt x="52" y="7"/>
                  </a:lnTo>
                  <a:lnTo>
                    <a:pt x="62" y="5"/>
                  </a:lnTo>
                  <a:lnTo>
                    <a:pt x="6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0" name="Freeform 64">
              <a:extLst>
                <a:ext uri="{FF2B5EF4-FFF2-40B4-BE49-F238E27FC236}">
                  <a16:creationId xmlns:a16="http://schemas.microsoft.com/office/drawing/2014/main" id="{99F2F8B0-E12F-44A2-BC79-28D4EEF7F224}"/>
                </a:ext>
              </a:extLst>
            </p:cNvPr>
            <p:cNvSpPr>
              <a:spLocks/>
            </p:cNvSpPr>
            <p:nvPr/>
          </p:nvSpPr>
          <p:spPr bwMode="auto">
            <a:xfrm>
              <a:off x="4127500" y="3895726"/>
              <a:ext cx="100013" cy="82550"/>
            </a:xfrm>
            <a:custGeom>
              <a:avLst/>
              <a:gdLst>
                <a:gd name="T0" fmla="*/ 49 w 63"/>
                <a:gd name="T1" fmla="*/ 0 h 52"/>
                <a:gd name="T2" fmla="*/ 50 w 63"/>
                <a:gd name="T3" fmla="*/ 16 h 52"/>
                <a:gd name="T4" fmla="*/ 56 w 63"/>
                <a:gd name="T5" fmla="*/ 18 h 52"/>
                <a:gd name="T6" fmla="*/ 60 w 63"/>
                <a:gd name="T7" fmla="*/ 30 h 52"/>
                <a:gd name="T8" fmla="*/ 63 w 63"/>
                <a:gd name="T9" fmla="*/ 29 h 52"/>
                <a:gd name="T10" fmla="*/ 62 w 63"/>
                <a:gd name="T11" fmla="*/ 40 h 52"/>
                <a:gd name="T12" fmla="*/ 62 w 63"/>
                <a:gd name="T13" fmla="*/ 40 h 52"/>
                <a:gd name="T14" fmla="*/ 48 w 63"/>
                <a:gd name="T15" fmla="*/ 41 h 52"/>
                <a:gd name="T16" fmla="*/ 41 w 63"/>
                <a:gd name="T17" fmla="*/ 38 h 52"/>
                <a:gd name="T18" fmla="*/ 40 w 63"/>
                <a:gd name="T19" fmla="*/ 38 h 52"/>
                <a:gd name="T20" fmla="*/ 38 w 63"/>
                <a:gd name="T21" fmla="*/ 43 h 52"/>
                <a:gd name="T22" fmla="*/ 8 w 63"/>
                <a:gd name="T23" fmla="*/ 52 h 52"/>
                <a:gd name="T24" fmla="*/ 8 w 63"/>
                <a:gd name="T25" fmla="*/ 52 h 52"/>
                <a:gd name="T26" fmla="*/ 7 w 63"/>
                <a:gd name="T27" fmla="*/ 47 h 52"/>
                <a:gd name="T28" fmla="*/ 0 w 63"/>
                <a:gd name="T29" fmla="*/ 38 h 52"/>
                <a:gd name="T30" fmla="*/ 0 w 63"/>
                <a:gd name="T31" fmla="*/ 38 h 52"/>
                <a:gd name="T32" fmla="*/ 2 w 63"/>
                <a:gd name="T33" fmla="*/ 32 h 52"/>
                <a:gd name="T34" fmla="*/ 0 w 63"/>
                <a:gd name="T35" fmla="*/ 21 h 52"/>
                <a:gd name="T36" fmla="*/ 4 w 63"/>
                <a:gd name="T37" fmla="*/ 19 h 52"/>
                <a:gd name="T38" fmla="*/ 6 w 63"/>
                <a:gd name="T39" fmla="*/ 14 h 52"/>
                <a:gd name="T40" fmla="*/ 6 w 63"/>
                <a:gd name="T41" fmla="*/ 14 h 52"/>
                <a:gd name="T42" fmla="*/ 12 w 63"/>
                <a:gd name="T43" fmla="*/ 14 h 52"/>
                <a:gd name="T44" fmla="*/ 17 w 63"/>
                <a:gd name="T45" fmla="*/ 9 h 52"/>
                <a:gd name="T46" fmla="*/ 22 w 63"/>
                <a:gd name="T47" fmla="*/ 8 h 52"/>
                <a:gd name="T48" fmla="*/ 30 w 63"/>
                <a:gd name="T49" fmla="*/ 8 h 52"/>
                <a:gd name="T50" fmla="*/ 32 w 63"/>
                <a:gd name="T51" fmla="*/ 11 h 52"/>
                <a:gd name="T52" fmla="*/ 38 w 63"/>
                <a:gd name="T53" fmla="*/ 9 h 52"/>
                <a:gd name="T54" fmla="*/ 42 w 63"/>
                <a:gd name="T55" fmla="*/ 4 h 52"/>
                <a:gd name="T56" fmla="*/ 49 w 63"/>
                <a:gd name="T5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 h="52">
                  <a:moveTo>
                    <a:pt x="49" y="0"/>
                  </a:moveTo>
                  <a:lnTo>
                    <a:pt x="50" y="16"/>
                  </a:lnTo>
                  <a:lnTo>
                    <a:pt x="56" y="18"/>
                  </a:lnTo>
                  <a:lnTo>
                    <a:pt x="60" y="30"/>
                  </a:lnTo>
                  <a:lnTo>
                    <a:pt x="63" y="29"/>
                  </a:lnTo>
                  <a:lnTo>
                    <a:pt x="62" y="40"/>
                  </a:lnTo>
                  <a:lnTo>
                    <a:pt x="62" y="40"/>
                  </a:lnTo>
                  <a:lnTo>
                    <a:pt x="48" y="41"/>
                  </a:lnTo>
                  <a:lnTo>
                    <a:pt x="41" y="38"/>
                  </a:lnTo>
                  <a:lnTo>
                    <a:pt x="40" y="38"/>
                  </a:lnTo>
                  <a:lnTo>
                    <a:pt x="38" y="43"/>
                  </a:lnTo>
                  <a:lnTo>
                    <a:pt x="8" y="52"/>
                  </a:lnTo>
                  <a:lnTo>
                    <a:pt x="8" y="52"/>
                  </a:lnTo>
                  <a:lnTo>
                    <a:pt x="7" y="47"/>
                  </a:lnTo>
                  <a:lnTo>
                    <a:pt x="0" y="38"/>
                  </a:lnTo>
                  <a:lnTo>
                    <a:pt x="0" y="38"/>
                  </a:lnTo>
                  <a:lnTo>
                    <a:pt x="2" y="32"/>
                  </a:lnTo>
                  <a:lnTo>
                    <a:pt x="0" y="21"/>
                  </a:lnTo>
                  <a:lnTo>
                    <a:pt x="4" y="19"/>
                  </a:lnTo>
                  <a:lnTo>
                    <a:pt x="6" y="14"/>
                  </a:lnTo>
                  <a:lnTo>
                    <a:pt x="6" y="14"/>
                  </a:lnTo>
                  <a:lnTo>
                    <a:pt x="12" y="14"/>
                  </a:lnTo>
                  <a:lnTo>
                    <a:pt x="17" y="9"/>
                  </a:lnTo>
                  <a:lnTo>
                    <a:pt x="22" y="8"/>
                  </a:lnTo>
                  <a:lnTo>
                    <a:pt x="30" y="8"/>
                  </a:lnTo>
                  <a:lnTo>
                    <a:pt x="32" y="11"/>
                  </a:lnTo>
                  <a:lnTo>
                    <a:pt x="38" y="9"/>
                  </a:lnTo>
                  <a:lnTo>
                    <a:pt x="42" y="4"/>
                  </a:lnTo>
                  <a:lnTo>
                    <a:pt x="4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1" name="Freeform 65">
              <a:extLst>
                <a:ext uri="{FF2B5EF4-FFF2-40B4-BE49-F238E27FC236}">
                  <a16:creationId xmlns:a16="http://schemas.microsoft.com/office/drawing/2014/main" id="{15748B2E-0197-4E74-B786-BC2E3EABA721}"/>
                </a:ext>
              </a:extLst>
            </p:cNvPr>
            <p:cNvSpPr>
              <a:spLocks/>
            </p:cNvSpPr>
            <p:nvPr/>
          </p:nvSpPr>
          <p:spPr bwMode="auto">
            <a:xfrm>
              <a:off x="4083050" y="3954463"/>
              <a:ext cx="57150" cy="71438"/>
            </a:xfrm>
            <a:custGeom>
              <a:avLst/>
              <a:gdLst>
                <a:gd name="T0" fmla="*/ 0 w 36"/>
                <a:gd name="T1" fmla="*/ 31 h 45"/>
                <a:gd name="T2" fmla="*/ 6 w 36"/>
                <a:gd name="T3" fmla="*/ 7 h 45"/>
                <a:gd name="T4" fmla="*/ 11 w 36"/>
                <a:gd name="T5" fmla="*/ 2 h 45"/>
                <a:gd name="T6" fmla="*/ 10 w 36"/>
                <a:gd name="T7" fmla="*/ 0 h 45"/>
                <a:gd name="T8" fmla="*/ 17 w 36"/>
                <a:gd name="T9" fmla="*/ 5 h 45"/>
                <a:gd name="T10" fmla="*/ 22 w 36"/>
                <a:gd name="T11" fmla="*/ 3 h 45"/>
                <a:gd name="T12" fmla="*/ 24 w 36"/>
                <a:gd name="T13" fmla="*/ 0 h 45"/>
                <a:gd name="T14" fmla="*/ 28 w 36"/>
                <a:gd name="T15" fmla="*/ 1 h 45"/>
                <a:gd name="T16" fmla="*/ 28 w 36"/>
                <a:gd name="T17" fmla="*/ 1 h 45"/>
                <a:gd name="T18" fmla="*/ 35 w 36"/>
                <a:gd name="T19" fmla="*/ 10 h 45"/>
                <a:gd name="T20" fmla="*/ 36 w 36"/>
                <a:gd name="T21" fmla="*/ 15 h 45"/>
                <a:gd name="T22" fmla="*/ 36 w 36"/>
                <a:gd name="T23" fmla="*/ 15 h 45"/>
                <a:gd name="T24" fmla="*/ 31 w 36"/>
                <a:gd name="T25" fmla="*/ 17 h 45"/>
                <a:gd name="T26" fmla="*/ 26 w 36"/>
                <a:gd name="T27" fmla="*/ 25 h 45"/>
                <a:gd name="T28" fmla="*/ 23 w 36"/>
                <a:gd name="T29" fmla="*/ 24 h 45"/>
                <a:gd name="T30" fmla="*/ 23 w 36"/>
                <a:gd name="T31" fmla="*/ 30 h 45"/>
                <a:gd name="T32" fmla="*/ 15 w 36"/>
                <a:gd name="T33" fmla="*/ 36 h 45"/>
                <a:gd name="T34" fmla="*/ 15 w 36"/>
                <a:gd name="T35" fmla="*/ 36 h 45"/>
                <a:gd name="T36" fmla="*/ 12 w 36"/>
                <a:gd name="T37" fmla="*/ 39 h 45"/>
                <a:gd name="T38" fmla="*/ 7 w 36"/>
                <a:gd name="T39" fmla="*/ 38 h 45"/>
                <a:gd name="T40" fmla="*/ 5 w 36"/>
                <a:gd name="T41" fmla="*/ 45 h 45"/>
                <a:gd name="T42" fmla="*/ 1 w 36"/>
                <a:gd name="T43" fmla="*/ 45 h 45"/>
                <a:gd name="T44" fmla="*/ 0 w 36"/>
                <a:gd name="T45"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45">
                  <a:moveTo>
                    <a:pt x="0" y="31"/>
                  </a:moveTo>
                  <a:lnTo>
                    <a:pt x="6" y="7"/>
                  </a:lnTo>
                  <a:lnTo>
                    <a:pt x="11" y="2"/>
                  </a:lnTo>
                  <a:lnTo>
                    <a:pt x="10" y="0"/>
                  </a:lnTo>
                  <a:lnTo>
                    <a:pt x="17" y="5"/>
                  </a:lnTo>
                  <a:lnTo>
                    <a:pt x="22" y="3"/>
                  </a:lnTo>
                  <a:lnTo>
                    <a:pt x="24" y="0"/>
                  </a:lnTo>
                  <a:lnTo>
                    <a:pt x="28" y="1"/>
                  </a:lnTo>
                  <a:lnTo>
                    <a:pt x="28" y="1"/>
                  </a:lnTo>
                  <a:lnTo>
                    <a:pt x="35" y="10"/>
                  </a:lnTo>
                  <a:lnTo>
                    <a:pt x="36" y="15"/>
                  </a:lnTo>
                  <a:lnTo>
                    <a:pt x="36" y="15"/>
                  </a:lnTo>
                  <a:lnTo>
                    <a:pt x="31" y="17"/>
                  </a:lnTo>
                  <a:lnTo>
                    <a:pt x="26" y="25"/>
                  </a:lnTo>
                  <a:lnTo>
                    <a:pt x="23" y="24"/>
                  </a:lnTo>
                  <a:lnTo>
                    <a:pt x="23" y="30"/>
                  </a:lnTo>
                  <a:lnTo>
                    <a:pt x="15" y="36"/>
                  </a:lnTo>
                  <a:lnTo>
                    <a:pt x="15" y="36"/>
                  </a:lnTo>
                  <a:lnTo>
                    <a:pt x="12" y="39"/>
                  </a:lnTo>
                  <a:lnTo>
                    <a:pt x="7" y="38"/>
                  </a:lnTo>
                  <a:lnTo>
                    <a:pt x="5" y="45"/>
                  </a:lnTo>
                  <a:lnTo>
                    <a:pt x="1" y="45"/>
                  </a:lnTo>
                  <a:lnTo>
                    <a:pt x="0" y="3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2" name="Freeform 66">
              <a:extLst>
                <a:ext uri="{FF2B5EF4-FFF2-40B4-BE49-F238E27FC236}">
                  <a16:creationId xmlns:a16="http://schemas.microsoft.com/office/drawing/2014/main" id="{A38796EE-5894-41FC-B8D5-D615298E36C2}"/>
                </a:ext>
              </a:extLst>
            </p:cNvPr>
            <p:cNvSpPr>
              <a:spLocks/>
            </p:cNvSpPr>
            <p:nvPr/>
          </p:nvSpPr>
          <p:spPr bwMode="auto">
            <a:xfrm>
              <a:off x="3886200" y="4000501"/>
              <a:ext cx="258763" cy="211138"/>
            </a:xfrm>
            <a:custGeom>
              <a:avLst/>
              <a:gdLst>
                <a:gd name="T0" fmla="*/ 21 w 163"/>
                <a:gd name="T1" fmla="*/ 23 h 133"/>
                <a:gd name="T2" fmla="*/ 37 w 163"/>
                <a:gd name="T3" fmla="*/ 27 h 133"/>
                <a:gd name="T4" fmla="*/ 41 w 163"/>
                <a:gd name="T5" fmla="*/ 17 h 133"/>
                <a:gd name="T6" fmla="*/ 59 w 163"/>
                <a:gd name="T7" fmla="*/ 27 h 133"/>
                <a:gd name="T8" fmla="*/ 67 w 163"/>
                <a:gd name="T9" fmla="*/ 27 h 133"/>
                <a:gd name="T10" fmla="*/ 78 w 163"/>
                <a:gd name="T11" fmla="*/ 24 h 133"/>
                <a:gd name="T12" fmla="*/ 93 w 163"/>
                <a:gd name="T13" fmla="*/ 21 h 133"/>
                <a:gd name="T14" fmla="*/ 99 w 163"/>
                <a:gd name="T15" fmla="*/ 3 h 133"/>
                <a:gd name="T16" fmla="*/ 124 w 163"/>
                <a:gd name="T17" fmla="*/ 2 h 133"/>
                <a:gd name="T18" fmla="*/ 125 w 163"/>
                <a:gd name="T19" fmla="*/ 16 h 133"/>
                <a:gd name="T20" fmla="*/ 131 w 163"/>
                <a:gd name="T21" fmla="*/ 9 h 133"/>
                <a:gd name="T22" fmla="*/ 139 w 163"/>
                <a:gd name="T23" fmla="*/ 7 h 133"/>
                <a:gd name="T24" fmla="*/ 137 w 163"/>
                <a:gd name="T25" fmla="*/ 12 h 133"/>
                <a:gd name="T26" fmla="*/ 150 w 163"/>
                <a:gd name="T27" fmla="*/ 26 h 133"/>
                <a:gd name="T28" fmla="*/ 158 w 163"/>
                <a:gd name="T29" fmla="*/ 43 h 133"/>
                <a:gd name="T30" fmla="*/ 153 w 163"/>
                <a:gd name="T31" fmla="*/ 62 h 133"/>
                <a:gd name="T32" fmla="*/ 139 w 163"/>
                <a:gd name="T33" fmla="*/ 117 h 133"/>
                <a:gd name="T34" fmla="*/ 135 w 163"/>
                <a:gd name="T35" fmla="*/ 119 h 133"/>
                <a:gd name="T36" fmla="*/ 129 w 163"/>
                <a:gd name="T37" fmla="*/ 119 h 133"/>
                <a:gd name="T38" fmla="*/ 108 w 163"/>
                <a:gd name="T39" fmla="*/ 126 h 133"/>
                <a:gd name="T40" fmla="*/ 105 w 163"/>
                <a:gd name="T41" fmla="*/ 119 h 133"/>
                <a:gd name="T42" fmla="*/ 90 w 163"/>
                <a:gd name="T43" fmla="*/ 117 h 133"/>
                <a:gd name="T44" fmla="*/ 84 w 163"/>
                <a:gd name="T45" fmla="*/ 120 h 133"/>
                <a:gd name="T46" fmla="*/ 85 w 163"/>
                <a:gd name="T47" fmla="*/ 133 h 133"/>
                <a:gd name="T48" fmla="*/ 79 w 163"/>
                <a:gd name="T49" fmla="*/ 126 h 133"/>
                <a:gd name="T50" fmla="*/ 69 w 163"/>
                <a:gd name="T51" fmla="*/ 129 h 133"/>
                <a:gd name="T52" fmla="*/ 56 w 163"/>
                <a:gd name="T53" fmla="*/ 126 h 133"/>
                <a:gd name="T54" fmla="*/ 51 w 163"/>
                <a:gd name="T55" fmla="*/ 120 h 133"/>
                <a:gd name="T56" fmla="*/ 40 w 163"/>
                <a:gd name="T57" fmla="*/ 116 h 133"/>
                <a:gd name="T58" fmla="*/ 32 w 163"/>
                <a:gd name="T59" fmla="*/ 110 h 133"/>
                <a:gd name="T60" fmla="*/ 28 w 163"/>
                <a:gd name="T61" fmla="*/ 101 h 133"/>
                <a:gd name="T62" fmla="*/ 20 w 163"/>
                <a:gd name="T63" fmla="*/ 86 h 133"/>
                <a:gd name="T64" fmla="*/ 14 w 163"/>
                <a:gd name="T65" fmla="*/ 71 h 133"/>
                <a:gd name="T66" fmla="*/ 16 w 163"/>
                <a:gd name="T67" fmla="*/ 63 h 133"/>
                <a:gd name="T68" fmla="*/ 4 w 163"/>
                <a:gd name="T69" fmla="*/ 50 h 133"/>
                <a:gd name="T70" fmla="*/ 6 w 163"/>
                <a:gd name="T71" fmla="*/ 36 h 133"/>
                <a:gd name="T72" fmla="*/ 3 w 163"/>
                <a:gd name="T73" fmla="*/ 28 h 133"/>
                <a:gd name="T74" fmla="*/ 10 w 163"/>
                <a:gd name="T75" fmla="*/ 22 h 133"/>
                <a:gd name="T76" fmla="*/ 18 w 163"/>
                <a:gd name="T77" fmla="*/ 2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 h="133">
                  <a:moveTo>
                    <a:pt x="18" y="22"/>
                  </a:moveTo>
                  <a:lnTo>
                    <a:pt x="21" y="23"/>
                  </a:lnTo>
                  <a:lnTo>
                    <a:pt x="28" y="32"/>
                  </a:lnTo>
                  <a:lnTo>
                    <a:pt x="37" y="27"/>
                  </a:lnTo>
                  <a:lnTo>
                    <a:pt x="37" y="20"/>
                  </a:lnTo>
                  <a:lnTo>
                    <a:pt x="41" y="17"/>
                  </a:lnTo>
                  <a:lnTo>
                    <a:pt x="56" y="26"/>
                  </a:lnTo>
                  <a:lnTo>
                    <a:pt x="59" y="27"/>
                  </a:lnTo>
                  <a:lnTo>
                    <a:pt x="62" y="24"/>
                  </a:lnTo>
                  <a:lnTo>
                    <a:pt x="67" y="27"/>
                  </a:lnTo>
                  <a:lnTo>
                    <a:pt x="69" y="22"/>
                  </a:lnTo>
                  <a:lnTo>
                    <a:pt x="78" y="24"/>
                  </a:lnTo>
                  <a:lnTo>
                    <a:pt x="88" y="23"/>
                  </a:lnTo>
                  <a:lnTo>
                    <a:pt x="93" y="21"/>
                  </a:lnTo>
                  <a:lnTo>
                    <a:pt x="93" y="9"/>
                  </a:lnTo>
                  <a:lnTo>
                    <a:pt x="99" y="3"/>
                  </a:lnTo>
                  <a:lnTo>
                    <a:pt x="108" y="0"/>
                  </a:lnTo>
                  <a:lnTo>
                    <a:pt x="124" y="2"/>
                  </a:lnTo>
                  <a:lnTo>
                    <a:pt x="124" y="2"/>
                  </a:lnTo>
                  <a:lnTo>
                    <a:pt x="125" y="16"/>
                  </a:lnTo>
                  <a:lnTo>
                    <a:pt x="129" y="16"/>
                  </a:lnTo>
                  <a:lnTo>
                    <a:pt x="131" y="9"/>
                  </a:lnTo>
                  <a:lnTo>
                    <a:pt x="136" y="10"/>
                  </a:lnTo>
                  <a:lnTo>
                    <a:pt x="139" y="7"/>
                  </a:lnTo>
                  <a:lnTo>
                    <a:pt x="139" y="7"/>
                  </a:lnTo>
                  <a:lnTo>
                    <a:pt x="137" y="12"/>
                  </a:lnTo>
                  <a:lnTo>
                    <a:pt x="144" y="18"/>
                  </a:lnTo>
                  <a:lnTo>
                    <a:pt x="150" y="26"/>
                  </a:lnTo>
                  <a:lnTo>
                    <a:pt x="158" y="31"/>
                  </a:lnTo>
                  <a:lnTo>
                    <a:pt x="158" y="43"/>
                  </a:lnTo>
                  <a:lnTo>
                    <a:pt x="163" y="47"/>
                  </a:lnTo>
                  <a:lnTo>
                    <a:pt x="153" y="62"/>
                  </a:lnTo>
                  <a:lnTo>
                    <a:pt x="141" y="99"/>
                  </a:lnTo>
                  <a:lnTo>
                    <a:pt x="139" y="117"/>
                  </a:lnTo>
                  <a:lnTo>
                    <a:pt x="139" y="117"/>
                  </a:lnTo>
                  <a:lnTo>
                    <a:pt x="135" y="119"/>
                  </a:lnTo>
                  <a:lnTo>
                    <a:pt x="132" y="117"/>
                  </a:lnTo>
                  <a:lnTo>
                    <a:pt x="129" y="119"/>
                  </a:lnTo>
                  <a:lnTo>
                    <a:pt x="119" y="118"/>
                  </a:lnTo>
                  <a:lnTo>
                    <a:pt x="108" y="126"/>
                  </a:lnTo>
                  <a:lnTo>
                    <a:pt x="107" y="118"/>
                  </a:lnTo>
                  <a:lnTo>
                    <a:pt x="105" y="119"/>
                  </a:lnTo>
                  <a:lnTo>
                    <a:pt x="101" y="114"/>
                  </a:lnTo>
                  <a:lnTo>
                    <a:pt x="90" y="117"/>
                  </a:lnTo>
                  <a:lnTo>
                    <a:pt x="85" y="114"/>
                  </a:lnTo>
                  <a:lnTo>
                    <a:pt x="84" y="120"/>
                  </a:lnTo>
                  <a:lnTo>
                    <a:pt x="87" y="124"/>
                  </a:lnTo>
                  <a:lnTo>
                    <a:pt x="85" y="133"/>
                  </a:lnTo>
                  <a:lnTo>
                    <a:pt x="81" y="132"/>
                  </a:lnTo>
                  <a:lnTo>
                    <a:pt x="79" y="126"/>
                  </a:lnTo>
                  <a:lnTo>
                    <a:pt x="72" y="127"/>
                  </a:lnTo>
                  <a:lnTo>
                    <a:pt x="69" y="129"/>
                  </a:lnTo>
                  <a:lnTo>
                    <a:pt x="64" y="124"/>
                  </a:lnTo>
                  <a:lnTo>
                    <a:pt x="56" y="126"/>
                  </a:lnTo>
                  <a:lnTo>
                    <a:pt x="56" y="126"/>
                  </a:lnTo>
                  <a:lnTo>
                    <a:pt x="51" y="120"/>
                  </a:lnTo>
                  <a:lnTo>
                    <a:pt x="46" y="120"/>
                  </a:lnTo>
                  <a:lnTo>
                    <a:pt x="40" y="116"/>
                  </a:lnTo>
                  <a:lnTo>
                    <a:pt x="39" y="113"/>
                  </a:lnTo>
                  <a:lnTo>
                    <a:pt x="32" y="110"/>
                  </a:lnTo>
                  <a:lnTo>
                    <a:pt x="33" y="108"/>
                  </a:lnTo>
                  <a:lnTo>
                    <a:pt x="28" y="101"/>
                  </a:lnTo>
                  <a:lnTo>
                    <a:pt x="23" y="102"/>
                  </a:lnTo>
                  <a:lnTo>
                    <a:pt x="20" y="86"/>
                  </a:lnTo>
                  <a:lnTo>
                    <a:pt x="14" y="81"/>
                  </a:lnTo>
                  <a:lnTo>
                    <a:pt x="14" y="71"/>
                  </a:lnTo>
                  <a:lnTo>
                    <a:pt x="10" y="68"/>
                  </a:lnTo>
                  <a:lnTo>
                    <a:pt x="16" y="63"/>
                  </a:lnTo>
                  <a:lnTo>
                    <a:pt x="16" y="58"/>
                  </a:lnTo>
                  <a:lnTo>
                    <a:pt x="4" y="50"/>
                  </a:lnTo>
                  <a:lnTo>
                    <a:pt x="0" y="44"/>
                  </a:lnTo>
                  <a:lnTo>
                    <a:pt x="6" y="36"/>
                  </a:lnTo>
                  <a:lnTo>
                    <a:pt x="6" y="30"/>
                  </a:lnTo>
                  <a:lnTo>
                    <a:pt x="3" y="28"/>
                  </a:lnTo>
                  <a:lnTo>
                    <a:pt x="4" y="24"/>
                  </a:lnTo>
                  <a:lnTo>
                    <a:pt x="10" y="22"/>
                  </a:lnTo>
                  <a:lnTo>
                    <a:pt x="16" y="25"/>
                  </a:lnTo>
                  <a:lnTo>
                    <a:pt x="18" y="2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3" name="Freeform 67">
              <a:extLst>
                <a:ext uri="{FF2B5EF4-FFF2-40B4-BE49-F238E27FC236}">
                  <a16:creationId xmlns:a16="http://schemas.microsoft.com/office/drawing/2014/main" id="{465C76D3-009C-4923-9CF8-7296B7698399}"/>
                </a:ext>
              </a:extLst>
            </p:cNvPr>
            <p:cNvSpPr>
              <a:spLocks/>
            </p:cNvSpPr>
            <p:nvPr/>
          </p:nvSpPr>
          <p:spPr bwMode="auto">
            <a:xfrm>
              <a:off x="3898900" y="4181476"/>
              <a:ext cx="225425" cy="444500"/>
            </a:xfrm>
            <a:custGeom>
              <a:avLst/>
              <a:gdLst>
                <a:gd name="T0" fmla="*/ 56 w 142"/>
                <a:gd name="T1" fmla="*/ 10 h 280"/>
                <a:gd name="T2" fmla="*/ 64 w 142"/>
                <a:gd name="T3" fmla="*/ 13 h 280"/>
                <a:gd name="T4" fmla="*/ 73 w 142"/>
                <a:gd name="T5" fmla="*/ 18 h 280"/>
                <a:gd name="T6" fmla="*/ 79 w 142"/>
                <a:gd name="T7" fmla="*/ 10 h 280"/>
                <a:gd name="T8" fmla="*/ 77 w 142"/>
                <a:gd name="T9" fmla="*/ 0 h 280"/>
                <a:gd name="T10" fmla="*/ 93 w 142"/>
                <a:gd name="T11" fmla="*/ 0 h 280"/>
                <a:gd name="T12" fmla="*/ 99 w 142"/>
                <a:gd name="T13" fmla="*/ 4 h 280"/>
                <a:gd name="T14" fmla="*/ 111 w 142"/>
                <a:gd name="T15" fmla="*/ 4 h 280"/>
                <a:gd name="T16" fmla="*/ 124 w 142"/>
                <a:gd name="T17" fmla="*/ 3 h 280"/>
                <a:gd name="T18" fmla="*/ 131 w 142"/>
                <a:gd name="T19" fmla="*/ 3 h 280"/>
                <a:gd name="T20" fmla="*/ 132 w 142"/>
                <a:gd name="T21" fmla="*/ 12 h 280"/>
                <a:gd name="T22" fmla="*/ 134 w 142"/>
                <a:gd name="T23" fmla="*/ 26 h 280"/>
                <a:gd name="T24" fmla="*/ 139 w 142"/>
                <a:gd name="T25" fmla="*/ 52 h 280"/>
                <a:gd name="T26" fmla="*/ 142 w 142"/>
                <a:gd name="T27" fmla="*/ 76 h 280"/>
                <a:gd name="T28" fmla="*/ 132 w 142"/>
                <a:gd name="T29" fmla="*/ 94 h 280"/>
                <a:gd name="T30" fmla="*/ 118 w 142"/>
                <a:gd name="T31" fmla="*/ 108 h 280"/>
                <a:gd name="T32" fmla="*/ 109 w 142"/>
                <a:gd name="T33" fmla="*/ 127 h 280"/>
                <a:gd name="T34" fmla="*/ 109 w 142"/>
                <a:gd name="T35" fmla="*/ 135 h 280"/>
                <a:gd name="T36" fmla="*/ 110 w 142"/>
                <a:gd name="T37" fmla="*/ 144 h 280"/>
                <a:gd name="T38" fmla="*/ 109 w 142"/>
                <a:gd name="T39" fmla="*/ 152 h 280"/>
                <a:gd name="T40" fmla="*/ 96 w 142"/>
                <a:gd name="T41" fmla="*/ 158 h 280"/>
                <a:gd name="T42" fmla="*/ 66 w 142"/>
                <a:gd name="T43" fmla="*/ 223 h 280"/>
                <a:gd name="T44" fmla="*/ 71 w 142"/>
                <a:gd name="T45" fmla="*/ 238 h 280"/>
                <a:gd name="T46" fmla="*/ 68 w 142"/>
                <a:gd name="T47" fmla="*/ 243 h 280"/>
                <a:gd name="T48" fmla="*/ 62 w 142"/>
                <a:gd name="T49" fmla="*/ 240 h 280"/>
                <a:gd name="T50" fmla="*/ 57 w 142"/>
                <a:gd name="T51" fmla="*/ 274 h 280"/>
                <a:gd name="T52" fmla="*/ 53 w 142"/>
                <a:gd name="T53" fmla="*/ 274 h 280"/>
                <a:gd name="T54" fmla="*/ 32 w 142"/>
                <a:gd name="T55" fmla="*/ 276 h 280"/>
                <a:gd name="T56" fmla="*/ 3 w 142"/>
                <a:gd name="T57" fmla="*/ 272 h 280"/>
                <a:gd name="T58" fmla="*/ 0 w 142"/>
                <a:gd name="T59" fmla="*/ 267 h 280"/>
                <a:gd name="T60" fmla="*/ 3 w 142"/>
                <a:gd name="T61" fmla="*/ 267 h 280"/>
                <a:gd name="T62" fmla="*/ 12 w 142"/>
                <a:gd name="T63" fmla="*/ 255 h 280"/>
                <a:gd name="T64" fmla="*/ 19 w 142"/>
                <a:gd name="T65" fmla="*/ 240 h 280"/>
                <a:gd name="T66" fmla="*/ 26 w 142"/>
                <a:gd name="T67" fmla="*/ 237 h 280"/>
                <a:gd name="T68" fmla="*/ 29 w 142"/>
                <a:gd name="T69" fmla="*/ 226 h 280"/>
                <a:gd name="T70" fmla="*/ 29 w 142"/>
                <a:gd name="T71" fmla="*/ 217 h 280"/>
                <a:gd name="T72" fmla="*/ 35 w 142"/>
                <a:gd name="T73" fmla="*/ 212 h 280"/>
                <a:gd name="T74" fmla="*/ 40 w 142"/>
                <a:gd name="T75" fmla="*/ 197 h 280"/>
                <a:gd name="T76" fmla="*/ 48 w 142"/>
                <a:gd name="T77" fmla="*/ 194 h 280"/>
                <a:gd name="T78" fmla="*/ 53 w 142"/>
                <a:gd name="T79" fmla="*/ 185 h 280"/>
                <a:gd name="T80" fmla="*/ 52 w 142"/>
                <a:gd name="T81" fmla="*/ 171 h 280"/>
                <a:gd name="T82" fmla="*/ 62 w 142"/>
                <a:gd name="T83" fmla="*/ 170 h 280"/>
                <a:gd name="T84" fmla="*/ 72 w 142"/>
                <a:gd name="T85" fmla="*/ 158 h 280"/>
                <a:gd name="T86" fmla="*/ 81 w 142"/>
                <a:gd name="T87" fmla="*/ 143 h 280"/>
                <a:gd name="T88" fmla="*/ 78 w 142"/>
                <a:gd name="T89" fmla="*/ 136 h 280"/>
                <a:gd name="T90" fmla="*/ 72 w 142"/>
                <a:gd name="T91" fmla="*/ 129 h 280"/>
                <a:gd name="T92" fmla="*/ 73 w 142"/>
                <a:gd name="T93" fmla="*/ 115 h 280"/>
                <a:gd name="T94" fmla="*/ 64 w 142"/>
                <a:gd name="T95" fmla="*/ 105 h 280"/>
                <a:gd name="T96" fmla="*/ 69 w 142"/>
                <a:gd name="T97" fmla="*/ 84 h 280"/>
                <a:gd name="T98" fmla="*/ 56 w 142"/>
                <a:gd name="T99" fmla="*/ 87 h 280"/>
                <a:gd name="T100" fmla="*/ 57 w 142"/>
                <a:gd name="T101" fmla="*/ 76 h 280"/>
                <a:gd name="T102" fmla="*/ 55 w 142"/>
                <a:gd name="T103" fmla="*/ 62 h 280"/>
                <a:gd name="T104" fmla="*/ 47 w 142"/>
                <a:gd name="T105" fmla="*/ 51 h 280"/>
                <a:gd name="T106" fmla="*/ 45 w 142"/>
                <a:gd name="T107" fmla="*/ 38 h 280"/>
                <a:gd name="T108" fmla="*/ 42 w 142"/>
                <a:gd name="T109" fmla="*/ 32 h 280"/>
                <a:gd name="T110" fmla="*/ 45 w 142"/>
                <a:gd name="T111" fmla="*/ 27 h 280"/>
                <a:gd name="T112" fmla="*/ 48 w 142"/>
                <a:gd name="T113" fmla="*/ 1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80">
                  <a:moveTo>
                    <a:pt x="48" y="12"/>
                  </a:moveTo>
                  <a:lnTo>
                    <a:pt x="56" y="10"/>
                  </a:lnTo>
                  <a:lnTo>
                    <a:pt x="61" y="15"/>
                  </a:lnTo>
                  <a:lnTo>
                    <a:pt x="64" y="13"/>
                  </a:lnTo>
                  <a:lnTo>
                    <a:pt x="71" y="12"/>
                  </a:lnTo>
                  <a:lnTo>
                    <a:pt x="73" y="18"/>
                  </a:lnTo>
                  <a:lnTo>
                    <a:pt x="77" y="19"/>
                  </a:lnTo>
                  <a:lnTo>
                    <a:pt x="79" y="10"/>
                  </a:lnTo>
                  <a:lnTo>
                    <a:pt x="76" y="6"/>
                  </a:lnTo>
                  <a:lnTo>
                    <a:pt x="77" y="0"/>
                  </a:lnTo>
                  <a:lnTo>
                    <a:pt x="82" y="3"/>
                  </a:lnTo>
                  <a:lnTo>
                    <a:pt x="93" y="0"/>
                  </a:lnTo>
                  <a:lnTo>
                    <a:pt x="97" y="5"/>
                  </a:lnTo>
                  <a:lnTo>
                    <a:pt x="99" y="4"/>
                  </a:lnTo>
                  <a:lnTo>
                    <a:pt x="100" y="12"/>
                  </a:lnTo>
                  <a:lnTo>
                    <a:pt x="111" y="4"/>
                  </a:lnTo>
                  <a:lnTo>
                    <a:pt x="121" y="5"/>
                  </a:lnTo>
                  <a:lnTo>
                    <a:pt x="124" y="3"/>
                  </a:lnTo>
                  <a:lnTo>
                    <a:pt x="127" y="5"/>
                  </a:lnTo>
                  <a:lnTo>
                    <a:pt x="131" y="3"/>
                  </a:lnTo>
                  <a:lnTo>
                    <a:pt x="131" y="3"/>
                  </a:lnTo>
                  <a:lnTo>
                    <a:pt x="132" y="12"/>
                  </a:lnTo>
                  <a:lnTo>
                    <a:pt x="136" y="23"/>
                  </a:lnTo>
                  <a:lnTo>
                    <a:pt x="134" y="26"/>
                  </a:lnTo>
                  <a:lnTo>
                    <a:pt x="135" y="37"/>
                  </a:lnTo>
                  <a:lnTo>
                    <a:pt x="139" y="52"/>
                  </a:lnTo>
                  <a:lnTo>
                    <a:pt x="134" y="64"/>
                  </a:lnTo>
                  <a:lnTo>
                    <a:pt x="142" y="76"/>
                  </a:lnTo>
                  <a:lnTo>
                    <a:pt x="134" y="85"/>
                  </a:lnTo>
                  <a:lnTo>
                    <a:pt x="132" y="94"/>
                  </a:lnTo>
                  <a:lnTo>
                    <a:pt x="129" y="94"/>
                  </a:lnTo>
                  <a:lnTo>
                    <a:pt x="118" y="108"/>
                  </a:lnTo>
                  <a:lnTo>
                    <a:pt x="112" y="118"/>
                  </a:lnTo>
                  <a:lnTo>
                    <a:pt x="109" y="127"/>
                  </a:lnTo>
                  <a:lnTo>
                    <a:pt x="112" y="135"/>
                  </a:lnTo>
                  <a:lnTo>
                    <a:pt x="109" y="135"/>
                  </a:lnTo>
                  <a:lnTo>
                    <a:pt x="107" y="138"/>
                  </a:lnTo>
                  <a:lnTo>
                    <a:pt x="110" y="144"/>
                  </a:lnTo>
                  <a:lnTo>
                    <a:pt x="106" y="146"/>
                  </a:lnTo>
                  <a:lnTo>
                    <a:pt x="109" y="152"/>
                  </a:lnTo>
                  <a:lnTo>
                    <a:pt x="105" y="150"/>
                  </a:lnTo>
                  <a:lnTo>
                    <a:pt x="96" y="158"/>
                  </a:lnTo>
                  <a:lnTo>
                    <a:pt x="80" y="187"/>
                  </a:lnTo>
                  <a:lnTo>
                    <a:pt x="66" y="223"/>
                  </a:lnTo>
                  <a:lnTo>
                    <a:pt x="67" y="232"/>
                  </a:lnTo>
                  <a:lnTo>
                    <a:pt x="71" y="238"/>
                  </a:lnTo>
                  <a:lnTo>
                    <a:pt x="71" y="241"/>
                  </a:lnTo>
                  <a:lnTo>
                    <a:pt x="68" y="243"/>
                  </a:lnTo>
                  <a:lnTo>
                    <a:pt x="65" y="239"/>
                  </a:lnTo>
                  <a:lnTo>
                    <a:pt x="62" y="240"/>
                  </a:lnTo>
                  <a:lnTo>
                    <a:pt x="56" y="249"/>
                  </a:lnTo>
                  <a:lnTo>
                    <a:pt x="57" y="274"/>
                  </a:lnTo>
                  <a:lnTo>
                    <a:pt x="57" y="274"/>
                  </a:lnTo>
                  <a:lnTo>
                    <a:pt x="53" y="274"/>
                  </a:lnTo>
                  <a:lnTo>
                    <a:pt x="43" y="280"/>
                  </a:lnTo>
                  <a:lnTo>
                    <a:pt x="32" y="276"/>
                  </a:lnTo>
                  <a:lnTo>
                    <a:pt x="21" y="279"/>
                  </a:lnTo>
                  <a:lnTo>
                    <a:pt x="3" y="272"/>
                  </a:lnTo>
                  <a:lnTo>
                    <a:pt x="0" y="270"/>
                  </a:lnTo>
                  <a:lnTo>
                    <a:pt x="0" y="267"/>
                  </a:lnTo>
                  <a:lnTo>
                    <a:pt x="0" y="267"/>
                  </a:lnTo>
                  <a:lnTo>
                    <a:pt x="3" y="267"/>
                  </a:lnTo>
                  <a:lnTo>
                    <a:pt x="5" y="260"/>
                  </a:lnTo>
                  <a:lnTo>
                    <a:pt x="12" y="255"/>
                  </a:lnTo>
                  <a:lnTo>
                    <a:pt x="12" y="250"/>
                  </a:lnTo>
                  <a:lnTo>
                    <a:pt x="19" y="240"/>
                  </a:lnTo>
                  <a:lnTo>
                    <a:pt x="23" y="242"/>
                  </a:lnTo>
                  <a:lnTo>
                    <a:pt x="26" y="237"/>
                  </a:lnTo>
                  <a:lnTo>
                    <a:pt x="24" y="232"/>
                  </a:lnTo>
                  <a:lnTo>
                    <a:pt x="29" y="226"/>
                  </a:lnTo>
                  <a:lnTo>
                    <a:pt x="27" y="221"/>
                  </a:lnTo>
                  <a:lnTo>
                    <a:pt x="29" y="217"/>
                  </a:lnTo>
                  <a:lnTo>
                    <a:pt x="32" y="218"/>
                  </a:lnTo>
                  <a:lnTo>
                    <a:pt x="35" y="212"/>
                  </a:lnTo>
                  <a:lnTo>
                    <a:pt x="42" y="209"/>
                  </a:lnTo>
                  <a:lnTo>
                    <a:pt x="40" y="197"/>
                  </a:lnTo>
                  <a:lnTo>
                    <a:pt x="45" y="193"/>
                  </a:lnTo>
                  <a:lnTo>
                    <a:pt x="48" y="194"/>
                  </a:lnTo>
                  <a:lnTo>
                    <a:pt x="49" y="189"/>
                  </a:lnTo>
                  <a:lnTo>
                    <a:pt x="53" y="185"/>
                  </a:lnTo>
                  <a:lnTo>
                    <a:pt x="51" y="176"/>
                  </a:lnTo>
                  <a:lnTo>
                    <a:pt x="52" y="171"/>
                  </a:lnTo>
                  <a:lnTo>
                    <a:pt x="59" y="168"/>
                  </a:lnTo>
                  <a:lnTo>
                    <a:pt x="62" y="170"/>
                  </a:lnTo>
                  <a:lnTo>
                    <a:pt x="68" y="169"/>
                  </a:lnTo>
                  <a:lnTo>
                    <a:pt x="72" y="158"/>
                  </a:lnTo>
                  <a:lnTo>
                    <a:pt x="80" y="153"/>
                  </a:lnTo>
                  <a:lnTo>
                    <a:pt x="81" y="143"/>
                  </a:lnTo>
                  <a:lnTo>
                    <a:pt x="85" y="137"/>
                  </a:lnTo>
                  <a:lnTo>
                    <a:pt x="78" y="136"/>
                  </a:lnTo>
                  <a:lnTo>
                    <a:pt x="76" y="130"/>
                  </a:lnTo>
                  <a:lnTo>
                    <a:pt x="72" y="129"/>
                  </a:lnTo>
                  <a:lnTo>
                    <a:pt x="71" y="118"/>
                  </a:lnTo>
                  <a:lnTo>
                    <a:pt x="73" y="115"/>
                  </a:lnTo>
                  <a:lnTo>
                    <a:pt x="73" y="109"/>
                  </a:lnTo>
                  <a:lnTo>
                    <a:pt x="64" y="105"/>
                  </a:lnTo>
                  <a:lnTo>
                    <a:pt x="63" y="97"/>
                  </a:lnTo>
                  <a:lnTo>
                    <a:pt x="69" y="84"/>
                  </a:lnTo>
                  <a:lnTo>
                    <a:pt x="60" y="83"/>
                  </a:lnTo>
                  <a:lnTo>
                    <a:pt x="56" y="87"/>
                  </a:lnTo>
                  <a:lnTo>
                    <a:pt x="53" y="86"/>
                  </a:lnTo>
                  <a:lnTo>
                    <a:pt x="57" y="76"/>
                  </a:lnTo>
                  <a:lnTo>
                    <a:pt x="53" y="69"/>
                  </a:lnTo>
                  <a:lnTo>
                    <a:pt x="55" y="62"/>
                  </a:lnTo>
                  <a:lnTo>
                    <a:pt x="51" y="60"/>
                  </a:lnTo>
                  <a:lnTo>
                    <a:pt x="47" y="51"/>
                  </a:lnTo>
                  <a:lnTo>
                    <a:pt x="49" y="40"/>
                  </a:lnTo>
                  <a:lnTo>
                    <a:pt x="45" y="38"/>
                  </a:lnTo>
                  <a:lnTo>
                    <a:pt x="45" y="34"/>
                  </a:lnTo>
                  <a:lnTo>
                    <a:pt x="42" y="32"/>
                  </a:lnTo>
                  <a:lnTo>
                    <a:pt x="42" y="29"/>
                  </a:lnTo>
                  <a:lnTo>
                    <a:pt x="45" y="27"/>
                  </a:lnTo>
                  <a:lnTo>
                    <a:pt x="45" y="17"/>
                  </a:lnTo>
                  <a:lnTo>
                    <a:pt x="48"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4" name="Freeform 68">
              <a:extLst>
                <a:ext uri="{FF2B5EF4-FFF2-40B4-BE49-F238E27FC236}">
                  <a16:creationId xmlns:a16="http://schemas.microsoft.com/office/drawing/2014/main" id="{AE50FBD7-2F10-4BA7-BE1C-2F57F15976D6}"/>
                </a:ext>
              </a:extLst>
            </p:cNvPr>
            <p:cNvSpPr>
              <a:spLocks/>
            </p:cNvSpPr>
            <p:nvPr/>
          </p:nvSpPr>
          <p:spPr bwMode="auto">
            <a:xfrm>
              <a:off x="3921125" y="5051426"/>
              <a:ext cx="285750" cy="385763"/>
            </a:xfrm>
            <a:custGeom>
              <a:avLst/>
              <a:gdLst>
                <a:gd name="T0" fmla="*/ 93 w 180"/>
                <a:gd name="T1" fmla="*/ 1 h 243"/>
                <a:gd name="T2" fmla="*/ 99 w 180"/>
                <a:gd name="T3" fmla="*/ 3 h 243"/>
                <a:gd name="T4" fmla="*/ 106 w 180"/>
                <a:gd name="T5" fmla="*/ 19 h 243"/>
                <a:gd name="T6" fmla="*/ 111 w 180"/>
                <a:gd name="T7" fmla="*/ 37 h 243"/>
                <a:gd name="T8" fmla="*/ 118 w 180"/>
                <a:gd name="T9" fmla="*/ 116 h 243"/>
                <a:gd name="T10" fmla="*/ 126 w 180"/>
                <a:gd name="T11" fmla="*/ 121 h 243"/>
                <a:gd name="T12" fmla="*/ 147 w 180"/>
                <a:gd name="T13" fmla="*/ 153 h 243"/>
                <a:gd name="T14" fmla="*/ 149 w 180"/>
                <a:gd name="T15" fmla="*/ 145 h 243"/>
                <a:gd name="T16" fmla="*/ 151 w 180"/>
                <a:gd name="T17" fmla="*/ 135 h 243"/>
                <a:gd name="T18" fmla="*/ 152 w 180"/>
                <a:gd name="T19" fmla="*/ 134 h 243"/>
                <a:gd name="T20" fmla="*/ 170 w 180"/>
                <a:gd name="T21" fmla="*/ 176 h 243"/>
                <a:gd name="T22" fmla="*/ 180 w 180"/>
                <a:gd name="T23" fmla="*/ 227 h 243"/>
                <a:gd name="T24" fmla="*/ 175 w 180"/>
                <a:gd name="T25" fmla="*/ 230 h 243"/>
                <a:gd name="T26" fmla="*/ 163 w 180"/>
                <a:gd name="T27" fmla="*/ 233 h 243"/>
                <a:gd name="T28" fmla="*/ 148 w 180"/>
                <a:gd name="T29" fmla="*/ 237 h 243"/>
                <a:gd name="T30" fmla="*/ 123 w 180"/>
                <a:gd name="T31" fmla="*/ 239 h 243"/>
                <a:gd name="T32" fmla="*/ 113 w 180"/>
                <a:gd name="T33" fmla="*/ 235 h 243"/>
                <a:gd name="T34" fmla="*/ 94 w 180"/>
                <a:gd name="T35" fmla="*/ 234 h 243"/>
                <a:gd name="T36" fmla="*/ 82 w 180"/>
                <a:gd name="T37" fmla="*/ 240 h 243"/>
                <a:gd name="T38" fmla="*/ 84 w 180"/>
                <a:gd name="T39" fmla="*/ 231 h 243"/>
                <a:gd name="T40" fmla="*/ 86 w 180"/>
                <a:gd name="T41" fmla="*/ 223 h 243"/>
                <a:gd name="T42" fmla="*/ 77 w 180"/>
                <a:gd name="T43" fmla="*/ 218 h 243"/>
                <a:gd name="T44" fmla="*/ 65 w 180"/>
                <a:gd name="T45" fmla="*/ 214 h 243"/>
                <a:gd name="T46" fmla="*/ 59 w 180"/>
                <a:gd name="T47" fmla="*/ 223 h 243"/>
                <a:gd name="T48" fmla="*/ 50 w 180"/>
                <a:gd name="T49" fmla="*/ 235 h 243"/>
                <a:gd name="T50" fmla="*/ 41 w 180"/>
                <a:gd name="T51" fmla="*/ 236 h 243"/>
                <a:gd name="T52" fmla="*/ 31 w 180"/>
                <a:gd name="T53" fmla="*/ 236 h 243"/>
                <a:gd name="T54" fmla="*/ 27 w 180"/>
                <a:gd name="T55" fmla="*/ 223 h 243"/>
                <a:gd name="T56" fmla="*/ 27 w 180"/>
                <a:gd name="T57" fmla="*/ 219 h 243"/>
                <a:gd name="T58" fmla="*/ 25 w 180"/>
                <a:gd name="T59" fmla="*/ 198 h 243"/>
                <a:gd name="T60" fmla="*/ 10 w 180"/>
                <a:gd name="T61" fmla="*/ 194 h 243"/>
                <a:gd name="T62" fmla="*/ 14 w 180"/>
                <a:gd name="T63" fmla="*/ 184 h 243"/>
                <a:gd name="T64" fmla="*/ 17 w 180"/>
                <a:gd name="T65" fmla="*/ 173 h 243"/>
                <a:gd name="T66" fmla="*/ 9 w 180"/>
                <a:gd name="T67" fmla="*/ 166 h 243"/>
                <a:gd name="T68" fmla="*/ 7 w 180"/>
                <a:gd name="T69" fmla="*/ 159 h 243"/>
                <a:gd name="T70" fmla="*/ 0 w 180"/>
                <a:gd name="T71" fmla="*/ 154 h 243"/>
                <a:gd name="T72" fmla="*/ 10 w 180"/>
                <a:gd name="T73" fmla="*/ 139 h 243"/>
                <a:gd name="T74" fmla="*/ 11 w 180"/>
                <a:gd name="T75" fmla="*/ 138 h 243"/>
                <a:gd name="T76" fmla="*/ 17 w 180"/>
                <a:gd name="T77" fmla="*/ 131 h 243"/>
                <a:gd name="T78" fmla="*/ 29 w 180"/>
                <a:gd name="T79" fmla="*/ 130 h 243"/>
                <a:gd name="T80" fmla="*/ 36 w 180"/>
                <a:gd name="T81" fmla="*/ 118 h 243"/>
                <a:gd name="T82" fmla="*/ 37 w 180"/>
                <a:gd name="T83" fmla="*/ 110 h 243"/>
                <a:gd name="T84" fmla="*/ 42 w 180"/>
                <a:gd name="T85" fmla="*/ 102 h 243"/>
                <a:gd name="T86" fmla="*/ 49 w 180"/>
                <a:gd name="T87" fmla="*/ 92 h 243"/>
                <a:gd name="T88" fmla="*/ 53 w 180"/>
                <a:gd name="T89" fmla="*/ 77 h 243"/>
                <a:gd name="T90" fmla="*/ 56 w 180"/>
                <a:gd name="T91" fmla="*/ 68 h 243"/>
                <a:gd name="T92" fmla="*/ 65 w 180"/>
                <a:gd name="T93" fmla="*/ 68 h 243"/>
                <a:gd name="T94" fmla="*/ 76 w 180"/>
                <a:gd name="T95" fmla="*/ 64 h 243"/>
                <a:gd name="T96" fmla="*/ 81 w 180"/>
                <a:gd name="T97" fmla="*/ 57 h 243"/>
                <a:gd name="T98" fmla="*/ 84 w 180"/>
                <a:gd name="T99" fmla="*/ 30 h 243"/>
                <a:gd name="T100" fmla="*/ 85 w 180"/>
                <a:gd name="T101" fmla="*/ 17 h 243"/>
                <a:gd name="T102" fmla="*/ 88 w 180"/>
                <a:gd name="T103" fmla="*/ 0 h 243"/>
                <a:gd name="T104" fmla="*/ 90 w 180"/>
                <a:gd name="T105"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243">
                  <a:moveTo>
                    <a:pt x="90" y="1"/>
                  </a:moveTo>
                  <a:lnTo>
                    <a:pt x="93" y="1"/>
                  </a:lnTo>
                  <a:lnTo>
                    <a:pt x="94" y="4"/>
                  </a:lnTo>
                  <a:lnTo>
                    <a:pt x="99" y="3"/>
                  </a:lnTo>
                  <a:lnTo>
                    <a:pt x="101" y="11"/>
                  </a:lnTo>
                  <a:lnTo>
                    <a:pt x="106" y="19"/>
                  </a:lnTo>
                  <a:lnTo>
                    <a:pt x="105" y="30"/>
                  </a:lnTo>
                  <a:lnTo>
                    <a:pt x="111" y="37"/>
                  </a:lnTo>
                  <a:lnTo>
                    <a:pt x="112" y="68"/>
                  </a:lnTo>
                  <a:lnTo>
                    <a:pt x="118" y="116"/>
                  </a:lnTo>
                  <a:lnTo>
                    <a:pt x="120" y="120"/>
                  </a:lnTo>
                  <a:lnTo>
                    <a:pt x="126" y="121"/>
                  </a:lnTo>
                  <a:lnTo>
                    <a:pt x="139" y="149"/>
                  </a:lnTo>
                  <a:lnTo>
                    <a:pt x="147" y="153"/>
                  </a:lnTo>
                  <a:lnTo>
                    <a:pt x="153" y="153"/>
                  </a:lnTo>
                  <a:lnTo>
                    <a:pt x="149" y="145"/>
                  </a:lnTo>
                  <a:lnTo>
                    <a:pt x="152" y="138"/>
                  </a:lnTo>
                  <a:lnTo>
                    <a:pt x="151" y="135"/>
                  </a:lnTo>
                  <a:lnTo>
                    <a:pt x="143" y="131"/>
                  </a:lnTo>
                  <a:lnTo>
                    <a:pt x="152" y="134"/>
                  </a:lnTo>
                  <a:lnTo>
                    <a:pt x="159" y="142"/>
                  </a:lnTo>
                  <a:lnTo>
                    <a:pt x="170" y="176"/>
                  </a:lnTo>
                  <a:lnTo>
                    <a:pt x="180" y="227"/>
                  </a:lnTo>
                  <a:lnTo>
                    <a:pt x="180" y="227"/>
                  </a:lnTo>
                  <a:lnTo>
                    <a:pt x="176" y="227"/>
                  </a:lnTo>
                  <a:lnTo>
                    <a:pt x="175" y="230"/>
                  </a:lnTo>
                  <a:lnTo>
                    <a:pt x="165" y="230"/>
                  </a:lnTo>
                  <a:lnTo>
                    <a:pt x="163" y="233"/>
                  </a:lnTo>
                  <a:lnTo>
                    <a:pt x="148" y="237"/>
                  </a:lnTo>
                  <a:lnTo>
                    <a:pt x="148" y="237"/>
                  </a:lnTo>
                  <a:lnTo>
                    <a:pt x="132" y="243"/>
                  </a:lnTo>
                  <a:lnTo>
                    <a:pt x="123" y="239"/>
                  </a:lnTo>
                  <a:lnTo>
                    <a:pt x="118" y="234"/>
                  </a:lnTo>
                  <a:lnTo>
                    <a:pt x="113" y="235"/>
                  </a:lnTo>
                  <a:lnTo>
                    <a:pt x="107" y="234"/>
                  </a:lnTo>
                  <a:lnTo>
                    <a:pt x="94" y="234"/>
                  </a:lnTo>
                  <a:lnTo>
                    <a:pt x="90" y="240"/>
                  </a:lnTo>
                  <a:lnTo>
                    <a:pt x="82" y="240"/>
                  </a:lnTo>
                  <a:lnTo>
                    <a:pt x="82" y="240"/>
                  </a:lnTo>
                  <a:lnTo>
                    <a:pt x="84" y="231"/>
                  </a:lnTo>
                  <a:lnTo>
                    <a:pt x="82" y="225"/>
                  </a:lnTo>
                  <a:lnTo>
                    <a:pt x="86" y="223"/>
                  </a:lnTo>
                  <a:lnTo>
                    <a:pt x="81" y="216"/>
                  </a:lnTo>
                  <a:lnTo>
                    <a:pt x="77" y="218"/>
                  </a:lnTo>
                  <a:lnTo>
                    <a:pt x="69" y="214"/>
                  </a:lnTo>
                  <a:lnTo>
                    <a:pt x="65" y="214"/>
                  </a:lnTo>
                  <a:lnTo>
                    <a:pt x="60" y="219"/>
                  </a:lnTo>
                  <a:lnTo>
                    <a:pt x="59" y="223"/>
                  </a:lnTo>
                  <a:lnTo>
                    <a:pt x="51" y="230"/>
                  </a:lnTo>
                  <a:lnTo>
                    <a:pt x="50" y="235"/>
                  </a:lnTo>
                  <a:lnTo>
                    <a:pt x="46" y="237"/>
                  </a:lnTo>
                  <a:lnTo>
                    <a:pt x="41" y="236"/>
                  </a:lnTo>
                  <a:lnTo>
                    <a:pt x="39" y="232"/>
                  </a:lnTo>
                  <a:lnTo>
                    <a:pt x="31" y="236"/>
                  </a:lnTo>
                  <a:lnTo>
                    <a:pt x="31" y="224"/>
                  </a:lnTo>
                  <a:lnTo>
                    <a:pt x="27" y="223"/>
                  </a:lnTo>
                  <a:lnTo>
                    <a:pt x="27" y="223"/>
                  </a:lnTo>
                  <a:lnTo>
                    <a:pt x="27" y="219"/>
                  </a:lnTo>
                  <a:lnTo>
                    <a:pt x="30" y="216"/>
                  </a:lnTo>
                  <a:lnTo>
                    <a:pt x="25" y="198"/>
                  </a:lnTo>
                  <a:lnTo>
                    <a:pt x="18" y="194"/>
                  </a:lnTo>
                  <a:lnTo>
                    <a:pt x="10" y="194"/>
                  </a:lnTo>
                  <a:lnTo>
                    <a:pt x="9" y="191"/>
                  </a:lnTo>
                  <a:lnTo>
                    <a:pt x="14" y="184"/>
                  </a:lnTo>
                  <a:lnTo>
                    <a:pt x="13" y="179"/>
                  </a:lnTo>
                  <a:lnTo>
                    <a:pt x="17" y="173"/>
                  </a:lnTo>
                  <a:lnTo>
                    <a:pt x="16" y="169"/>
                  </a:lnTo>
                  <a:lnTo>
                    <a:pt x="9" y="166"/>
                  </a:lnTo>
                  <a:lnTo>
                    <a:pt x="9" y="166"/>
                  </a:lnTo>
                  <a:lnTo>
                    <a:pt x="7" y="159"/>
                  </a:lnTo>
                  <a:lnTo>
                    <a:pt x="1" y="157"/>
                  </a:lnTo>
                  <a:lnTo>
                    <a:pt x="0" y="154"/>
                  </a:lnTo>
                  <a:lnTo>
                    <a:pt x="4" y="143"/>
                  </a:lnTo>
                  <a:lnTo>
                    <a:pt x="10" y="139"/>
                  </a:lnTo>
                  <a:lnTo>
                    <a:pt x="9" y="137"/>
                  </a:lnTo>
                  <a:lnTo>
                    <a:pt x="11" y="138"/>
                  </a:lnTo>
                  <a:lnTo>
                    <a:pt x="16" y="135"/>
                  </a:lnTo>
                  <a:lnTo>
                    <a:pt x="17" y="131"/>
                  </a:lnTo>
                  <a:lnTo>
                    <a:pt x="21" y="135"/>
                  </a:lnTo>
                  <a:lnTo>
                    <a:pt x="29" y="130"/>
                  </a:lnTo>
                  <a:lnTo>
                    <a:pt x="28" y="126"/>
                  </a:lnTo>
                  <a:lnTo>
                    <a:pt x="36" y="118"/>
                  </a:lnTo>
                  <a:lnTo>
                    <a:pt x="35" y="113"/>
                  </a:lnTo>
                  <a:lnTo>
                    <a:pt x="37" y="110"/>
                  </a:lnTo>
                  <a:lnTo>
                    <a:pt x="40" y="110"/>
                  </a:lnTo>
                  <a:lnTo>
                    <a:pt x="42" y="102"/>
                  </a:lnTo>
                  <a:lnTo>
                    <a:pt x="47" y="99"/>
                  </a:lnTo>
                  <a:lnTo>
                    <a:pt x="49" y="92"/>
                  </a:lnTo>
                  <a:lnTo>
                    <a:pt x="46" y="79"/>
                  </a:lnTo>
                  <a:lnTo>
                    <a:pt x="53" y="77"/>
                  </a:lnTo>
                  <a:lnTo>
                    <a:pt x="53" y="73"/>
                  </a:lnTo>
                  <a:lnTo>
                    <a:pt x="56" y="68"/>
                  </a:lnTo>
                  <a:lnTo>
                    <a:pt x="61" y="65"/>
                  </a:lnTo>
                  <a:lnTo>
                    <a:pt x="65" y="68"/>
                  </a:lnTo>
                  <a:lnTo>
                    <a:pt x="68" y="65"/>
                  </a:lnTo>
                  <a:lnTo>
                    <a:pt x="76" y="64"/>
                  </a:lnTo>
                  <a:lnTo>
                    <a:pt x="76" y="58"/>
                  </a:lnTo>
                  <a:lnTo>
                    <a:pt x="81" y="57"/>
                  </a:lnTo>
                  <a:lnTo>
                    <a:pt x="84" y="43"/>
                  </a:lnTo>
                  <a:lnTo>
                    <a:pt x="84" y="30"/>
                  </a:lnTo>
                  <a:lnTo>
                    <a:pt x="81" y="27"/>
                  </a:lnTo>
                  <a:lnTo>
                    <a:pt x="85" y="17"/>
                  </a:lnTo>
                  <a:lnTo>
                    <a:pt x="84" y="5"/>
                  </a:lnTo>
                  <a:lnTo>
                    <a:pt x="88" y="0"/>
                  </a:lnTo>
                  <a:lnTo>
                    <a:pt x="88" y="0"/>
                  </a:lnTo>
                  <a:lnTo>
                    <a:pt x="90"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5" name="Freeform 69">
              <a:extLst>
                <a:ext uri="{FF2B5EF4-FFF2-40B4-BE49-F238E27FC236}">
                  <a16:creationId xmlns:a16="http://schemas.microsoft.com/office/drawing/2014/main" id="{B31903AA-6DCF-4DB7-B036-140203632A33}"/>
                </a:ext>
              </a:extLst>
            </p:cNvPr>
            <p:cNvSpPr>
              <a:spLocks noEditPoints="1"/>
            </p:cNvSpPr>
            <p:nvPr/>
          </p:nvSpPr>
          <p:spPr bwMode="auto">
            <a:xfrm>
              <a:off x="3762375" y="5219701"/>
              <a:ext cx="206375" cy="314325"/>
            </a:xfrm>
            <a:custGeom>
              <a:avLst/>
              <a:gdLst>
                <a:gd name="T0" fmla="*/ 74 w 130"/>
                <a:gd name="T1" fmla="*/ 182 h 198"/>
                <a:gd name="T2" fmla="*/ 67 w 130"/>
                <a:gd name="T3" fmla="*/ 181 h 198"/>
                <a:gd name="T4" fmla="*/ 73 w 130"/>
                <a:gd name="T5" fmla="*/ 161 h 198"/>
                <a:gd name="T6" fmla="*/ 83 w 130"/>
                <a:gd name="T7" fmla="*/ 168 h 198"/>
                <a:gd name="T8" fmla="*/ 76 w 130"/>
                <a:gd name="T9" fmla="*/ 177 h 198"/>
                <a:gd name="T10" fmla="*/ 68 w 130"/>
                <a:gd name="T11" fmla="*/ 162 h 198"/>
                <a:gd name="T12" fmla="*/ 77 w 130"/>
                <a:gd name="T13" fmla="*/ 136 h 198"/>
                <a:gd name="T14" fmla="*/ 83 w 130"/>
                <a:gd name="T15" fmla="*/ 146 h 198"/>
                <a:gd name="T16" fmla="*/ 66 w 130"/>
                <a:gd name="T17" fmla="*/ 151 h 198"/>
                <a:gd name="T18" fmla="*/ 69 w 130"/>
                <a:gd name="T19" fmla="*/ 137 h 198"/>
                <a:gd name="T20" fmla="*/ 58 w 130"/>
                <a:gd name="T21" fmla="*/ 135 h 198"/>
                <a:gd name="T22" fmla="*/ 54 w 130"/>
                <a:gd name="T23" fmla="*/ 134 h 198"/>
                <a:gd name="T24" fmla="*/ 65 w 130"/>
                <a:gd name="T25" fmla="*/ 137 h 198"/>
                <a:gd name="T26" fmla="*/ 73 w 130"/>
                <a:gd name="T27" fmla="*/ 124 h 198"/>
                <a:gd name="T28" fmla="*/ 73 w 130"/>
                <a:gd name="T29" fmla="*/ 124 h 198"/>
                <a:gd name="T30" fmla="*/ 60 w 130"/>
                <a:gd name="T31" fmla="*/ 135 h 198"/>
                <a:gd name="T32" fmla="*/ 13 w 130"/>
                <a:gd name="T33" fmla="*/ 7 h 198"/>
                <a:gd name="T34" fmla="*/ 28 w 130"/>
                <a:gd name="T35" fmla="*/ 6 h 198"/>
                <a:gd name="T36" fmla="*/ 51 w 130"/>
                <a:gd name="T37" fmla="*/ 18 h 198"/>
                <a:gd name="T38" fmla="*/ 82 w 130"/>
                <a:gd name="T39" fmla="*/ 51 h 198"/>
                <a:gd name="T40" fmla="*/ 109 w 130"/>
                <a:gd name="T41" fmla="*/ 59 h 198"/>
                <a:gd name="T42" fmla="*/ 113 w 130"/>
                <a:gd name="T43" fmla="*/ 73 h 198"/>
                <a:gd name="T44" fmla="*/ 110 w 130"/>
                <a:gd name="T45" fmla="*/ 88 h 198"/>
                <a:gd name="T46" fmla="*/ 130 w 130"/>
                <a:gd name="T47" fmla="*/ 110 h 198"/>
                <a:gd name="T48" fmla="*/ 127 w 130"/>
                <a:gd name="T49" fmla="*/ 117 h 198"/>
                <a:gd name="T50" fmla="*/ 123 w 130"/>
                <a:gd name="T51" fmla="*/ 119 h 198"/>
                <a:gd name="T52" fmla="*/ 112 w 130"/>
                <a:gd name="T53" fmla="*/ 127 h 198"/>
                <a:gd name="T54" fmla="*/ 110 w 130"/>
                <a:gd name="T55" fmla="*/ 139 h 198"/>
                <a:gd name="T56" fmla="*/ 109 w 130"/>
                <a:gd name="T57" fmla="*/ 147 h 198"/>
                <a:gd name="T58" fmla="*/ 104 w 130"/>
                <a:gd name="T59" fmla="*/ 166 h 198"/>
                <a:gd name="T60" fmla="*/ 89 w 130"/>
                <a:gd name="T61" fmla="*/ 155 h 198"/>
                <a:gd name="T62" fmla="*/ 78 w 130"/>
                <a:gd name="T63" fmla="*/ 140 h 198"/>
                <a:gd name="T64" fmla="*/ 77 w 130"/>
                <a:gd name="T65" fmla="*/ 120 h 198"/>
                <a:gd name="T66" fmla="*/ 78 w 130"/>
                <a:gd name="T67" fmla="*/ 115 h 198"/>
                <a:gd name="T68" fmla="*/ 57 w 130"/>
                <a:gd name="T69" fmla="*/ 121 h 198"/>
                <a:gd name="T70" fmla="*/ 48 w 130"/>
                <a:gd name="T71" fmla="*/ 104 h 198"/>
                <a:gd name="T72" fmla="*/ 46 w 130"/>
                <a:gd name="T73" fmla="*/ 104 h 198"/>
                <a:gd name="T74" fmla="*/ 36 w 130"/>
                <a:gd name="T75" fmla="*/ 110 h 198"/>
                <a:gd name="T76" fmla="*/ 23 w 130"/>
                <a:gd name="T77" fmla="*/ 106 h 198"/>
                <a:gd name="T78" fmla="*/ 21 w 130"/>
                <a:gd name="T79" fmla="*/ 85 h 198"/>
                <a:gd name="T80" fmla="*/ 17 w 130"/>
                <a:gd name="T81" fmla="*/ 71 h 198"/>
                <a:gd name="T82" fmla="*/ 15 w 130"/>
                <a:gd name="T83" fmla="*/ 75 h 198"/>
                <a:gd name="T84" fmla="*/ 3 w 130"/>
                <a:gd name="T85" fmla="*/ 63 h 198"/>
                <a:gd name="T86" fmla="*/ 7 w 130"/>
                <a:gd name="T87" fmla="*/ 48 h 198"/>
                <a:gd name="T88" fmla="*/ 7 w 130"/>
                <a:gd name="T89" fmla="*/ 41 h 198"/>
                <a:gd name="T90" fmla="*/ 14 w 130"/>
                <a:gd name="T91" fmla="*/ 1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8">
                  <a:moveTo>
                    <a:pt x="68" y="167"/>
                  </a:moveTo>
                  <a:lnTo>
                    <a:pt x="75" y="177"/>
                  </a:lnTo>
                  <a:lnTo>
                    <a:pt x="74" y="182"/>
                  </a:lnTo>
                  <a:lnTo>
                    <a:pt x="80" y="194"/>
                  </a:lnTo>
                  <a:lnTo>
                    <a:pt x="78" y="198"/>
                  </a:lnTo>
                  <a:lnTo>
                    <a:pt x="67" y="181"/>
                  </a:lnTo>
                  <a:lnTo>
                    <a:pt x="66" y="169"/>
                  </a:lnTo>
                  <a:lnTo>
                    <a:pt x="68" y="167"/>
                  </a:lnTo>
                  <a:close/>
                  <a:moveTo>
                    <a:pt x="73" y="161"/>
                  </a:moveTo>
                  <a:lnTo>
                    <a:pt x="80" y="162"/>
                  </a:lnTo>
                  <a:lnTo>
                    <a:pt x="81" y="164"/>
                  </a:lnTo>
                  <a:lnTo>
                    <a:pt x="83" y="168"/>
                  </a:lnTo>
                  <a:lnTo>
                    <a:pt x="81" y="178"/>
                  </a:lnTo>
                  <a:lnTo>
                    <a:pt x="79" y="175"/>
                  </a:lnTo>
                  <a:lnTo>
                    <a:pt x="76" y="177"/>
                  </a:lnTo>
                  <a:lnTo>
                    <a:pt x="73" y="174"/>
                  </a:lnTo>
                  <a:lnTo>
                    <a:pt x="68" y="167"/>
                  </a:lnTo>
                  <a:lnTo>
                    <a:pt x="68" y="162"/>
                  </a:lnTo>
                  <a:lnTo>
                    <a:pt x="73" y="161"/>
                  </a:lnTo>
                  <a:close/>
                  <a:moveTo>
                    <a:pt x="70" y="134"/>
                  </a:moveTo>
                  <a:lnTo>
                    <a:pt x="77" y="136"/>
                  </a:lnTo>
                  <a:lnTo>
                    <a:pt x="78" y="140"/>
                  </a:lnTo>
                  <a:lnTo>
                    <a:pt x="82" y="140"/>
                  </a:lnTo>
                  <a:lnTo>
                    <a:pt x="83" y="146"/>
                  </a:lnTo>
                  <a:lnTo>
                    <a:pt x="77" y="161"/>
                  </a:lnTo>
                  <a:lnTo>
                    <a:pt x="68" y="159"/>
                  </a:lnTo>
                  <a:lnTo>
                    <a:pt x="66" y="151"/>
                  </a:lnTo>
                  <a:lnTo>
                    <a:pt x="67" y="143"/>
                  </a:lnTo>
                  <a:lnTo>
                    <a:pt x="65" y="138"/>
                  </a:lnTo>
                  <a:lnTo>
                    <a:pt x="69" y="137"/>
                  </a:lnTo>
                  <a:lnTo>
                    <a:pt x="70" y="134"/>
                  </a:lnTo>
                  <a:close/>
                  <a:moveTo>
                    <a:pt x="54" y="134"/>
                  </a:moveTo>
                  <a:lnTo>
                    <a:pt x="58" y="135"/>
                  </a:lnTo>
                  <a:lnTo>
                    <a:pt x="59" y="146"/>
                  </a:lnTo>
                  <a:lnTo>
                    <a:pt x="51" y="137"/>
                  </a:lnTo>
                  <a:lnTo>
                    <a:pt x="54" y="134"/>
                  </a:lnTo>
                  <a:close/>
                  <a:moveTo>
                    <a:pt x="64" y="129"/>
                  </a:moveTo>
                  <a:lnTo>
                    <a:pt x="68" y="133"/>
                  </a:lnTo>
                  <a:lnTo>
                    <a:pt x="65" y="137"/>
                  </a:lnTo>
                  <a:lnTo>
                    <a:pt x="62" y="132"/>
                  </a:lnTo>
                  <a:lnTo>
                    <a:pt x="64" y="129"/>
                  </a:lnTo>
                  <a:close/>
                  <a:moveTo>
                    <a:pt x="73" y="124"/>
                  </a:moveTo>
                  <a:lnTo>
                    <a:pt x="75" y="126"/>
                  </a:lnTo>
                  <a:lnTo>
                    <a:pt x="71" y="130"/>
                  </a:lnTo>
                  <a:lnTo>
                    <a:pt x="73" y="124"/>
                  </a:lnTo>
                  <a:close/>
                  <a:moveTo>
                    <a:pt x="59" y="122"/>
                  </a:moveTo>
                  <a:lnTo>
                    <a:pt x="62" y="127"/>
                  </a:lnTo>
                  <a:lnTo>
                    <a:pt x="60" y="135"/>
                  </a:lnTo>
                  <a:lnTo>
                    <a:pt x="56" y="123"/>
                  </a:lnTo>
                  <a:lnTo>
                    <a:pt x="59" y="122"/>
                  </a:lnTo>
                  <a:close/>
                  <a:moveTo>
                    <a:pt x="13" y="7"/>
                  </a:moveTo>
                  <a:lnTo>
                    <a:pt x="16" y="7"/>
                  </a:lnTo>
                  <a:lnTo>
                    <a:pt x="20" y="0"/>
                  </a:lnTo>
                  <a:lnTo>
                    <a:pt x="28" y="6"/>
                  </a:lnTo>
                  <a:lnTo>
                    <a:pt x="29" y="3"/>
                  </a:lnTo>
                  <a:lnTo>
                    <a:pt x="36" y="3"/>
                  </a:lnTo>
                  <a:lnTo>
                    <a:pt x="51" y="18"/>
                  </a:lnTo>
                  <a:lnTo>
                    <a:pt x="53" y="41"/>
                  </a:lnTo>
                  <a:lnTo>
                    <a:pt x="69" y="51"/>
                  </a:lnTo>
                  <a:lnTo>
                    <a:pt x="82" y="51"/>
                  </a:lnTo>
                  <a:lnTo>
                    <a:pt x="105" y="61"/>
                  </a:lnTo>
                  <a:lnTo>
                    <a:pt x="109" y="59"/>
                  </a:lnTo>
                  <a:lnTo>
                    <a:pt x="109" y="59"/>
                  </a:lnTo>
                  <a:lnTo>
                    <a:pt x="116" y="63"/>
                  </a:lnTo>
                  <a:lnTo>
                    <a:pt x="117" y="67"/>
                  </a:lnTo>
                  <a:lnTo>
                    <a:pt x="113" y="73"/>
                  </a:lnTo>
                  <a:lnTo>
                    <a:pt x="114" y="78"/>
                  </a:lnTo>
                  <a:lnTo>
                    <a:pt x="109" y="85"/>
                  </a:lnTo>
                  <a:lnTo>
                    <a:pt x="110" y="88"/>
                  </a:lnTo>
                  <a:lnTo>
                    <a:pt x="118" y="88"/>
                  </a:lnTo>
                  <a:lnTo>
                    <a:pt x="125" y="92"/>
                  </a:lnTo>
                  <a:lnTo>
                    <a:pt x="130" y="110"/>
                  </a:lnTo>
                  <a:lnTo>
                    <a:pt x="127" y="113"/>
                  </a:lnTo>
                  <a:lnTo>
                    <a:pt x="127" y="117"/>
                  </a:lnTo>
                  <a:lnTo>
                    <a:pt x="127" y="117"/>
                  </a:lnTo>
                  <a:lnTo>
                    <a:pt x="126" y="119"/>
                  </a:lnTo>
                  <a:lnTo>
                    <a:pt x="126" y="119"/>
                  </a:lnTo>
                  <a:lnTo>
                    <a:pt x="123" y="119"/>
                  </a:lnTo>
                  <a:lnTo>
                    <a:pt x="123" y="119"/>
                  </a:lnTo>
                  <a:lnTo>
                    <a:pt x="113" y="124"/>
                  </a:lnTo>
                  <a:lnTo>
                    <a:pt x="112" y="127"/>
                  </a:lnTo>
                  <a:lnTo>
                    <a:pt x="114" y="129"/>
                  </a:lnTo>
                  <a:lnTo>
                    <a:pt x="107" y="134"/>
                  </a:lnTo>
                  <a:lnTo>
                    <a:pt x="110" y="139"/>
                  </a:lnTo>
                  <a:lnTo>
                    <a:pt x="109" y="141"/>
                  </a:lnTo>
                  <a:lnTo>
                    <a:pt x="112" y="142"/>
                  </a:lnTo>
                  <a:lnTo>
                    <a:pt x="109" y="147"/>
                  </a:lnTo>
                  <a:lnTo>
                    <a:pt x="112" y="150"/>
                  </a:lnTo>
                  <a:lnTo>
                    <a:pt x="113" y="158"/>
                  </a:lnTo>
                  <a:lnTo>
                    <a:pt x="104" y="166"/>
                  </a:lnTo>
                  <a:lnTo>
                    <a:pt x="104" y="166"/>
                  </a:lnTo>
                  <a:lnTo>
                    <a:pt x="91" y="159"/>
                  </a:lnTo>
                  <a:lnTo>
                    <a:pt x="89" y="155"/>
                  </a:lnTo>
                  <a:lnTo>
                    <a:pt x="84" y="151"/>
                  </a:lnTo>
                  <a:lnTo>
                    <a:pt x="83" y="140"/>
                  </a:lnTo>
                  <a:lnTo>
                    <a:pt x="78" y="140"/>
                  </a:lnTo>
                  <a:lnTo>
                    <a:pt x="78" y="136"/>
                  </a:lnTo>
                  <a:lnTo>
                    <a:pt x="72" y="134"/>
                  </a:lnTo>
                  <a:lnTo>
                    <a:pt x="77" y="120"/>
                  </a:lnTo>
                  <a:lnTo>
                    <a:pt x="73" y="123"/>
                  </a:lnTo>
                  <a:lnTo>
                    <a:pt x="79" y="118"/>
                  </a:lnTo>
                  <a:lnTo>
                    <a:pt x="78" y="115"/>
                  </a:lnTo>
                  <a:lnTo>
                    <a:pt x="66" y="128"/>
                  </a:lnTo>
                  <a:lnTo>
                    <a:pt x="62" y="120"/>
                  </a:lnTo>
                  <a:lnTo>
                    <a:pt x="57" y="121"/>
                  </a:lnTo>
                  <a:lnTo>
                    <a:pt x="52" y="112"/>
                  </a:lnTo>
                  <a:lnTo>
                    <a:pt x="55" y="110"/>
                  </a:lnTo>
                  <a:lnTo>
                    <a:pt x="48" y="104"/>
                  </a:lnTo>
                  <a:lnTo>
                    <a:pt x="48" y="102"/>
                  </a:lnTo>
                  <a:lnTo>
                    <a:pt x="42" y="101"/>
                  </a:lnTo>
                  <a:lnTo>
                    <a:pt x="46" y="104"/>
                  </a:lnTo>
                  <a:lnTo>
                    <a:pt x="42" y="107"/>
                  </a:lnTo>
                  <a:lnTo>
                    <a:pt x="39" y="106"/>
                  </a:lnTo>
                  <a:lnTo>
                    <a:pt x="36" y="110"/>
                  </a:lnTo>
                  <a:lnTo>
                    <a:pt x="29" y="102"/>
                  </a:lnTo>
                  <a:lnTo>
                    <a:pt x="24" y="103"/>
                  </a:lnTo>
                  <a:lnTo>
                    <a:pt x="23" y="106"/>
                  </a:lnTo>
                  <a:lnTo>
                    <a:pt x="19" y="98"/>
                  </a:lnTo>
                  <a:lnTo>
                    <a:pt x="22" y="89"/>
                  </a:lnTo>
                  <a:lnTo>
                    <a:pt x="21" y="85"/>
                  </a:lnTo>
                  <a:lnTo>
                    <a:pt x="18" y="88"/>
                  </a:lnTo>
                  <a:lnTo>
                    <a:pt x="21" y="78"/>
                  </a:lnTo>
                  <a:lnTo>
                    <a:pt x="17" y="71"/>
                  </a:lnTo>
                  <a:lnTo>
                    <a:pt x="18" y="67"/>
                  </a:lnTo>
                  <a:lnTo>
                    <a:pt x="17" y="65"/>
                  </a:lnTo>
                  <a:lnTo>
                    <a:pt x="15" y="75"/>
                  </a:lnTo>
                  <a:lnTo>
                    <a:pt x="14" y="59"/>
                  </a:lnTo>
                  <a:lnTo>
                    <a:pt x="4" y="66"/>
                  </a:lnTo>
                  <a:lnTo>
                    <a:pt x="3" y="63"/>
                  </a:lnTo>
                  <a:lnTo>
                    <a:pt x="0" y="64"/>
                  </a:lnTo>
                  <a:lnTo>
                    <a:pt x="2" y="50"/>
                  </a:lnTo>
                  <a:lnTo>
                    <a:pt x="7" y="48"/>
                  </a:lnTo>
                  <a:lnTo>
                    <a:pt x="4" y="43"/>
                  </a:lnTo>
                  <a:lnTo>
                    <a:pt x="7" y="41"/>
                  </a:lnTo>
                  <a:lnTo>
                    <a:pt x="7" y="41"/>
                  </a:lnTo>
                  <a:lnTo>
                    <a:pt x="7" y="35"/>
                  </a:lnTo>
                  <a:lnTo>
                    <a:pt x="4" y="32"/>
                  </a:lnTo>
                  <a:lnTo>
                    <a:pt x="14" y="13"/>
                  </a:lnTo>
                  <a:lnTo>
                    <a:pt x="13"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6" name="Freeform 70">
              <a:extLst>
                <a:ext uri="{FF2B5EF4-FFF2-40B4-BE49-F238E27FC236}">
                  <a16:creationId xmlns:a16="http://schemas.microsoft.com/office/drawing/2014/main" id="{7F7AC42B-AC03-4AA9-8D0D-9620AE449F03}"/>
                </a:ext>
              </a:extLst>
            </p:cNvPr>
            <p:cNvSpPr>
              <a:spLocks noEditPoints="1"/>
            </p:cNvSpPr>
            <p:nvPr/>
          </p:nvSpPr>
          <p:spPr bwMode="auto">
            <a:xfrm>
              <a:off x="3654425" y="5043488"/>
              <a:ext cx="130175" cy="379413"/>
            </a:xfrm>
            <a:custGeom>
              <a:avLst/>
              <a:gdLst>
                <a:gd name="T0" fmla="*/ 64 w 82"/>
                <a:gd name="T1" fmla="*/ 208 h 239"/>
                <a:gd name="T2" fmla="*/ 64 w 82"/>
                <a:gd name="T3" fmla="*/ 218 h 239"/>
                <a:gd name="T4" fmla="*/ 61 w 82"/>
                <a:gd name="T5" fmla="*/ 235 h 239"/>
                <a:gd name="T6" fmla="*/ 58 w 82"/>
                <a:gd name="T7" fmla="*/ 223 h 239"/>
                <a:gd name="T8" fmla="*/ 56 w 82"/>
                <a:gd name="T9" fmla="*/ 215 h 239"/>
                <a:gd name="T10" fmla="*/ 55 w 82"/>
                <a:gd name="T11" fmla="*/ 204 h 239"/>
                <a:gd name="T12" fmla="*/ 65 w 82"/>
                <a:gd name="T13" fmla="*/ 205 h 239"/>
                <a:gd name="T14" fmla="*/ 62 w 82"/>
                <a:gd name="T15" fmla="*/ 202 h 239"/>
                <a:gd name="T16" fmla="*/ 11 w 82"/>
                <a:gd name="T17" fmla="*/ 56 h 239"/>
                <a:gd name="T18" fmla="*/ 7 w 82"/>
                <a:gd name="T19" fmla="*/ 72 h 239"/>
                <a:gd name="T20" fmla="*/ 11 w 82"/>
                <a:gd name="T21" fmla="*/ 56 h 239"/>
                <a:gd name="T22" fmla="*/ 16 w 82"/>
                <a:gd name="T23" fmla="*/ 52 h 239"/>
                <a:gd name="T24" fmla="*/ 9 w 82"/>
                <a:gd name="T25" fmla="*/ 31 h 239"/>
                <a:gd name="T26" fmla="*/ 20 w 82"/>
                <a:gd name="T27" fmla="*/ 37 h 239"/>
                <a:gd name="T28" fmla="*/ 20 w 82"/>
                <a:gd name="T29" fmla="*/ 32 h 239"/>
                <a:gd name="T30" fmla="*/ 15 w 82"/>
                <a:gd name="T31" fmla="*/ 26 h 239"/>
                <a:gd name="T32" fmla="*/ 16 w 82"/>
                <a:gd name="T33" fmla="*/ 15 h 239"/>
                <a:gd name="T34" fmla="*/ 34 w 82"/>
                <a:gd name="T35" fmla="*/ 2 h 239"/>
                <a:gd name="T36" fmla="*/ 40 w 82"/>
                <a:gd name="T37" fmla="*/ 6 h 239"/>
                <a:gd name="T38" fmla="*/ 52 w 82"/>
                <a:gd name="T39" fmla="*/ 9 h 239"/>
                <a:gd name="T40" fmla="*/ 48 w 82"/>
                <a:gd name="T41" fmla="*/ 33 h 239"/>
                <a:gd name="T42" fmla="*/ 47 w 82"/>
                <a:gd name="T43" fmla="*/ 45 h 239"/>
                <a:gd name="T44" fmla="*/ 49 w 82"/>
                <a:gd name="T45" fmla="*/ 59 h 239"/>
                <a:gd name="T46" fmla="*/ 48 w 82"/>
                <a:gd name="T47" fmla="*/ 77 h 239"/>
                <a:gd name="T48" fmla="*/ 57 w 82"/>
                <a:gd name="T49" fmla="*/ 88 h 239"/>
                <a:gd name="T50" fmla="*/ 54 w 82"/>
                <a:gd name="T51" fmla="*/ 113 h 239"/>
                <a:gd name="T52" fmla="*/ 76 w 82"/>
                <a:gd name="T53" fmla="*/ 113 h 239"/>
                <a:gd name="T54" fmla="*/ 82 w 82"/>
                <a:gd name="T55" fmla="*/ 124 h 239"/>
                <a:gd name="T56" fmla="*/ 75 w 82"/>
                <a:gd name="T57" fmla="*/ 152 h 239"/>
                <a:gd name="T58" fmla="*/ 73 w 82"/>
                <a:gd name="T59" fmla="*/ 159 h 239"/>
                <a:gd name="T60" fmla="*/ 63 w 82"/>
                <a:gd name="T61" fmla="*/ 163 h 239"/>
                <a:gd name="T62" fmla="*/ 47 w 82"/>
                <a:gd name="T63" fmla="*/ 170 h 239"/>
                <a:gd name="T64" fmla="*/ 42 w 82"/>
                <a:gd name="T65" fmla="*/ 186 h 239"/>
                <a:gd name="T66" fmla="*/ 33 w 82"/>
                <a:gd name="T67" fmla="*/ 194 h 239"/>
                <a:gd name="T68" fmla="*/ 21 w 82"/>
                <a:gd name="T69" fmla="*/ 192 h 239"/>
                <a:gd name="T70" fmla="*/ 9 w 82"/>
                <a:gd name="T71" fmla="*/ 161 h 239"/>
                <a:gd name="T72" fmla="*/ 6 w 82"/>
                <a:gd name="T73" fmla="*/ 133 h 239"/>
                <a:gd name="T74" fmla="*/ 3 w 82"/>
                <a:gd name="T75" fmla="*/ 128 h 239"/>
                <a:gd name="T76" fmla="*/ 7 w 82"/>
                <a:gd name="T77" fmla="*/ 114 h 239"/>
                <a:gd name="T78" fmla="*/ 6 w 82"/>
                <a:gd name="T79" fmla="*/ 101 h 239"/>
                <a:gd name="T80" fmla="*/ 10 w 82"/>
                <a:gd name="T81" fmla="*/ 81 h 239"/>
                <a:gd name="T82" fmla="*/ 25 w 82"/>
                <a:gd name="T83" fmla="*/ 65 h 239"/>
                <a:gd name="T84" fmla="*/ 28 w 82"/>
                <a:gd name="T85" fmla="*/ 59 h 239"/>
                <a:gd name="T86" fmla="*/ 23 w 82"/>
                <a:gd name="T87" fmla="*/ 58 h 239"/>
                <a:gd name="T88" fmla="*/ 29 w 82"/>
                <a:gd name="T89" fmla="*/ 49 h 239"/>
                <a:gd name="T90" fmla="*/ 26 w 82"/>
                <a:gd name="T91" fmla="*/ 45 h 239"/>
                <a:gd name="T92" fmla="*/ 22 w 82"/>
                <a:gd name="T93" fmla="*/ 33 h 239"/>
                <a:gd name="T94" fmla="*/ 22 w 82"/>
                <a:gd name="T95" fmla="*/ 28 h 239"/>
                <a:gd name="T96" fmla="*/ 26 w 82"/>
                <a:gd name="T97" fmla="*/ 21 h 239"/>
                <a:gd name="T98" fmla="*/ 25 w 82"/>
                <a:gd name="T99" fmla="*/ 1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239">
                  <a:moveTo>
                    <a:pt x="55" y="204"/>
                  </a:moveTo>
                  <a:lnTo>
                    <a:pt x="60" y="208"/>
                  </a:lnTo>
                  <a:lnTo>
                    <a:pt x="64" y="208"/>
                  </a:lnTo>
                  <a:lnTo>
                    <a:pt x="63" y="211"/>
                  </a:lnTo>
                  <a:lnTo>
                    <a:pt x="66" y="214"/>
                  </a:lnTo>
                  <a:lnTo>
                    <a:pt x="64" y="218"/>
                  </a:lnTo>
                  <a:lnTo>
                    <a:pt x="66" y="227"/>
                  </a:lnTo>
                  <a:lnTo>
                    <a:pt x="63" y="239"/>
                  </a:lnTo>
                  <a:lnTo>
                    <a:pt x="61" y="235"/>
                  </a:lnTo>
                  <a:lnTo>
                    <a:pt x="61" y="239"/>
                  </a:lnTo>
                  <a:lnTo>
                    <a:pt x="58" y="228"/>
                  </a:lnTo>
                  <a:lnTo>
                    <a:pt x="58" y="223"/>
                  </a:lnTo>
                  <a:lnTo>
                    <a:pt x="61" y="223"/>
                  </a:lnTo>
                  <a:lnTo>
                    <a:pt x="62" y="219"/>
                  </a:lnTo>
                  <a:lnTo>
                    <a:pt x="56" y="215"/>
                  </a:lnTo>
                  <a:lnTo>
                    <a:pt x="53" y="209"/>
                  </a:lnTo>
                  <a:lnTo>
                    <a:pt x="52" y="206"/>
                  </a:lnTo>
                  <a:lnTo>
                    <a:pt x="55" y="204"/>
                  </a:lnTo>
                  <a:close/>
                  <a:moveTo>
                    <a:pt x="70" y="191"/>
                  </a:moveTo>
                  <a:lnTo>
                    <a:pt x="66" y="208"/>
                  </a:lnTo>
                  <a:lnTo>
                    <a:pt x="65" y="205"/>
                  </a:lnTo>
                  <a:lnTo>
                    <a:pt x="62" y="205"/>
                  </a:lnTo>
                  <a:lnTo>
                    <a:pt x="58" y="201"/>
                  </a:lnTo>
                  <a:lnTo>
                    <a:pt x="62" y="202"/>
                  </a:lnTo>
                  <a:lnTo>
                    <a:pt x="64" y="196"/>
                  </a:lnTo>
                  <a:lnTo>
                    <a:pt x="70" y="191"/>
                  </a:lnTo>
                  <a:close/>
                  <a:moveTo>
                    <a:pt x="11" y="56"/>
                  </a:moveTo>
                  <a:lnTo>
                    <a:pt x="19" y="61"/>
                  </a:lnTo>
                  <a:lnTo>
                    <a:pt x="10" y="80"/>
                  </a:lnTo>
                  <a:lnTo>
                    <a:pt x="7" y="72"/>
                  </a:lnTo>
                  <a:lnTo>
                    <a:pt x="10" y="66"/>
                  </a:lnTo>
                  <a:lnTo>
                    <a:pt x="7" y="57"/>
                  </a:lnTo>
                  <a:lnTo>
                    <a:pt x="11" y="56"/>
                  </a:lnTo>
                  <a:close/>
                  <a:moveTo>
                    <a:pt x="14" y="31"/>
                  </a:moveTo>
                  <a:lnTo>
                    <a:pt x="20" y="46"/>
                  </a:lnTo>
                  <a:lnTo>
                    <a:pt x="16" y="52"/>
                  </a:lnTo>
                  <a:lnTo>
                    <a:pt x="8" y="53"/>
                  </a:lnTo>
                  <a:lnTo>
                    <a:pt x="7" y="37"/>
                  </a:lnTo>
                  <a:lnTo>
                    <a:pt x="9" y="31"/>
                  </a:lnTo>
                  <a:lnTo>
                    <a:pt x="14" y="31"/>
                  </a:lnTo>
                  <a:close/>
                  <a:moveTo>
                    <a:pt x="20" y="32"/>
                  </a:moveTo>
                  <a:lnTo>
                    <a:pt x="20" y="37"/>
                  </a:lnTo>
                  <a:lnTo>
                    <a:pt x="17" y="33"/>
                  </a:lnTo>
                  <a:lnTo>
                    <a:pt x="17" y="29"/>
                  </a:lnTo>
                  <a:lnTo>
                    <a:pt x="20" y="32"/>
                  </a:lnTo>
                  <a:close/>
                  <a:moveTo>
                    <a:pt x="17" y="16"/>
                  </a:moveTo>
                  <a:lnTo>
                    <a:pt x="14" y="24"/>
                  </a:lnTo>
                  <a:lnTo>
                    <a:pt x="15" y="26"/>
                  </a:lnTo>
                  <a:lnTo>
                    <a:pt x="10" y="30"/>
                  </a:lnTo>
                  <a:lnTo>
                    <a:pt x="10" y="24"/>
                  </a:lnTo>
                  <a:lnTo>
                    <a:pt x="16" y="15"/>
                  </a:lnTo>
                  <a:lnTo>
                    <a:pt x="17" y="16"/>
                  </a:lnTo>
                  <a:close/>
                  <a:moveTo>
                    <a:pt x="30" y="1"/>
                  </a:moveTo>
                  <a:lnTo>
                    <a:pt x="34" y="2"/>
                  </a:lnTo>
                  <a:lnTo>
                    <a:pt x="39" y="0"/>
                  </a:lnTo>
                  <a:lnTo>
                    <a:pt x="43" y="4"/>
                  </a:lnTo>
                  <a:lnTo>
                    <a:pt x="40" y="6"/>
                  </a:lnTo>
                  <a:lnTo>
                    <a:pt x="49" y="7"/>
                  </a:lnTo>
                  <a:lnTo>
                    <a:pt x="49" y="7"/>
                  </a:lnTo>
                  <a:lnTo>
                    <a:pt x="52" y="9"/>
                  </a:lnTo>
                  <a:lnTo>
                    <a:pt x="53" y="16"/>
                  </a:lnTo>
                  <a:lnTo>
                    <a:pt x="47" y="25"/>
                  </a:lnTo>
                  <a:lnTo>
                    <a:pt x="48" y="33"/>
                  </a:lnTo>
                  <a:lnTo>
                    <a:pt x="45" y="34"/>
                  </a:lnTo>
                  <a:lnTo>
                    <a:pt x="44" y="38"/>
                  </a:lnTo>
                  <a:lnTo>
                    <a:pt x="47" y="45"/>
                  </a:lnTo>
                  <a:lnTo>
                    <a:pt x="43" y="48"/>
                  </a:lnTo>
                  <a:lnTo>
                    <a:pt x="46" y="56"/>
                  </a:lnTo>
                  <a:lnTo>
                    <a:pt x="49" y="59"/>
                  </a:lnTo>
                  <a:lnTo>
                    <a:pt x="40" y="64"/>
                  </a:lnTo>
                  <a:lnTo>
                    <a:pt x="39" y="75"/>
                  </a:lnTo>
                  <a:lnTo>
                    <a:pt x="48" y="77"/>
                  </a:lnTo>
                  <a:lnTo>
                    <a:pt x="50" y="80"/>
                  </a:lnTo>
                  <a:lnTo>
                    <a:pt x="53" y="81"/>
                  </a:lnTo>
                  <a:lnTo>
                    <a:pt x="57" y="88"/>
                  </a:lnTo>
                  <a:lnTo>
                    <a:pt x="64" y="91"/>
                  </a:lnTo>
                  <a:lnTo>
                    <a:pt x="63" y="105"/>
                  </a:lnTo>
                  <a:lnTo>
                    <a:pt x="54" y="113"/>
                  </a:lnTo>
                  <a:lnTo>
                    <a:pt x="65" y="119"/>
                  </a:lnTo>
                  <a:lnTo>
                    <a:pt x="72" y="113"/>
                  </a:lnTo>
                  <a:lnTo>
                    <a:pt x="76" y="113"/>
                  </a:lnTo>
                  <a:lnTo>
                    <a:pt x="81" y="118"/>
                  </a:lnTo>
                  <a:lnTo>
                    <a:pt x="81" y="118"/>
                  </a:lnTo>
                  <a:lnTo>
                    <a:pt x="82" y="124"/>
                  </a:lnTo>
                  <a:lnTo>
                    <a:pt x="72" y="143"/>
                  </a:lnTo>
                  <a:lnTo>
                    <a:pt x="75" y="146"/>
                  </a:lnTo>
                  <a:lnTo>
                    <a:pt x="75" y="152"/>
                  </a:lnTo>
                  <a:lnTo>
                    <a:pt x="75" y="152"/>
                  </a:lnTo>
                  <a:lnTo>
                    <a:pt x="71" y="154"/>
                  </a:lnTo>
                  <a:lnTo>
                    <a:pt x="73" y="159"/>
                  </a:lnTo>
                  <a:lnTo>
                    <a:pt x="68" y="159"/>
                  </a:lnTo>
                  <a:lnTo>
                    <a:pt x="66" y="155"/>
                  </a:lnTo>
                  <a:lnTo>
                    <a:pt x="63" y="163"/>
                  </a:lnTo>
                  <a:lnTo>
                    <a:pt x="50" y="168"/>
                  </a:lnTo>
                  <a:lnTo>
                    <a:pt x="49" y="166"/>
                  </a:lnTo>
                  <a:lnTo>
                    <a:pt x="47" y="170"/>
                  </a:lnTo>
                  <a:lnTo>
                    <a:pt x="36" y="171"/>
                  </a:lnTo>
                  <a:lnTo>
                    <a:pt x="41" y="174"/>
                  </a:lnTo>
                  <a:lnTo>
                    <a:pt x="42" y="186"/>
                  </a:lnTo>
                  <a:lnTo>
                    <a:pt x="39" y="191"/>
                  </a:lnTo>
                  <a:lnTo>
                    <a:pt x="37" y="198"/>
                  </a:lnTo>
                  <a:lnTo>
                    <a:pt x="33" y="194"/>
                  </a:lnTo>
                  <a:lnTo>
                    <a:pt x="29" y="200"/>
                  </a:lnTo>
                  <a:lnTo>
                    <a:pt x="25" y="191"/>
                  </a:lnTo>
                  <a:lnTo>
                    <a:pt x="21" y="192"/>
                  </a:lnTo>
                  <a:lnTo>
                    <a:pt x="19" y="188"/>
                  </a:lnTo>
                  <a:lnTo>
                    <a:pt x="13" y="188"/>
                  </a:lnTo>
                  <a:lnTo>
                    <a:pt x="9" y="161"/>
                  </a:lnTo>
                  <a:lnTo>
                    <a:pt x="0" y="131"/>
                  </a:lnTo>
                  <a:lnTo>
                    <a:pt x="2" y="129"/>
                  </a:lnTo>
                  <a:lnTo>
                    <a:pt x="6" y="133"/>
                  </a:lnTo>
                  <a:lnTo>
                    <a:pt x="9" y="139"/>
                  </a:lnTo>
                  <a:lnTo>
                    <a:pt x="9" y="133"/>
                  </a:lnTo>
                  <a:lnTo>
                    <a:pt x="3" y="128"/>
                  </a:lnTo>
                  <a:lnTo>
                    <a:pt x="6" y="125"/>
                  </a:lnTo>
                  <a:lnTo>
                    <a:pt x="4" y="120"/>
                  </a:lnTo>
                  <a:lnTo>
                    <a:pt x="7" y="114"/>
                  </a:lnTo>
                  <a:lnTo>
                    <a:pt x="5" y="103"/>
                  </a:lnTo>
                  <a:lnTo>
                    <a:pt x="2" y="101"/>
                  </a:lnTo>
                  <a:lnTo>
                    <a:pt x="6" y="101"/>
                  </a:lnTo>
                  <a:lnTo>
                    <a:pt x="9" y="96"/>
                  </a:lnTo>
                  <a:lnTo>
                    <a:pt x="8" y="89"/>
                  </a:lnTo>
                  <a:lnTo>
                    <a:pt x="10" y="81"/>
                  </a:lnTo>
                  <a:lnTo>
                    <a:pt x="18" y="63"/>
                  </a:lnTo>
                  <a:lnTo>
                    <a:pt x="20" y="62"/>
                  </a:lnTo>
                  <a:lnTo>
                    <a:pt x="25" y="65"/>
                  </a:lnTo>
                  <a:lnTo>
                    <a:pt x="28" y="70"/>
                  </a:lnTo>
                  <a:lnTo>
                    <a:pt x="24" y="61"/>
                  </a:lnTo>
                  <a:lnTo>
                    <a:pt x="28" y="59"/>
                  </a:lnTo>
                  <a:lnTo>
                    <a:pt x="25" y="58"/>
                  </a:lnTo>
                  <a:lnTo>
                    <a:pt x="31" y="53"/>
                  </a:lnTo>
                  <a:lnTo>
                    <a:pt x="23" y="58"/>
                  </a:lnTo>
                  <a:lnTo>
                    <a:pt x="18" y="53"/>
                  </a:lnTo>
                  <a:lnTo>
                    <a:pt x="23" y="47"/>
                  </a:lnTo>
                  <a:lnTo>
                    <a:pt x="29" y="49"/>
                  </a:lnTo>
                  <a:lnTo>
                    <a:pt x="27" y="46"/>
                  </a:lnTo>
                  <a:lnTo>
                    <a:pt x="29" y="45"/>
                  </a:lnTo>
                  <a:lnTo>
                    <a:pt x="26" y="45"/>
                  </a:lnTo>
                  <a:lnTo>
                    <a:pt x="27" y="42"/>
                  </a:lnTo>
                  <a:lnTo>
                    <a:pt x="23" y="43"/>
                  </a:lnTo>
                  <a:lnTo>
                    <a:pt x="22" y="33"/>
                  </a:lnTo>
                  <a:lnTo>
                    <a:pt x="17" y="26"/>
                  </a:lnTo>
                  <a:lnTo>
                    <a:pt x="20" y="21"/>
                  </a:lnTo>
                  <a:lnTo>
                    <a:pt x="22" y="28"/>
                  </a:lnTo>
                  <a:lnTo>
                    <a:pt x="22" y="22"/>
                  </a:lnTo>
                  <a:lnTo>
                    <a:pt x="28" y="26"/>
                  </a:lnTo>
                  <a:lnTo>
                    <a:pt x="26" y="21"/>
                  </a:lnTo>
                  <a:lnTo>
                    <a:pt x="22" y="18"/>
                  </a:lnTo>
                  <a:lnTo>
                    <a:pt x="26" y="13"/>
                  </a:lnTo>
                  <a:lnTo>
                    <a:pt x="25" y="12"/>
                  </a:lnTo>
                  <a:lnTo>
                    <a:pt x="28" y="10"/>
                  </a:lnTo>
                  <a:lnTo>
                    <a:pt x="30"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7" name="Freeform 71">
              <a:extLst>
                <a:ext uri="{FF2B5EF4-FFF2-40B4-BE49-F238E27FC236}">
                  <a16:creationId xmlns:a16="http://schemas.microsoft.com/office/drawing/2014/main" id="{C236EFA2-A3CA-4062-8F46-340F76E80658}"/>
                </a:ext>
              </a:extLst>
            </p:cNvPr>
            <p:cNvSpPr>
              <a:spLocks/>
            </p:cNvSpPr>
            <p:nvPr/>
          </p:nvSpPr>
          <p:spPr bwMode="auto">
            <a:xfrm>
              <a:off x="3668713" y="5343526"/>
              <a:ext cx="47625" cy="114300"/>
            </a:xfrm>
            <a:custGeom>
              <a:avLst/>
              <a:gdLst>
                <a:gd name="T0" fmla="*/ 6 w 30"/>
                <a:gd name="T1" fmla="*/ 0 h 72"/>
                <a:gd name="T2" fmla="*/ 12 w 30"/>
                <a:gd name="T3" fmla="*/ 5 h 72"/>
                <a:gd name="T4" fmla="*/ 15 w 30"/>
                <a:gd name="T5" fmla="*/ 14 h 72"/>
                <a:gd name="T6" fmla="*/ 18 w 30"/>
                <a:gd name="T7" fmla="*/ 12 h 72"/>
                <a:gd name="T8" fmla="*/ 20 w 30"/>
                <a:gd name="T9" fmla="*/ 18 h 72"/>
                <a:gd name="T10" fmla="*/ 23 w 30"/>
                <a:gd name="T11" fmla="*/ 19 h 72"/>
                <a:gd name="T12" fmla="*/ 28 w 30"/>
                <a:gd name="T13" fmla="*/ 16 h 72"/>
                <a:gd name="T14" fmla="*/ 29 w 30"/>
                <a:gd name="T15" fmla="*/ 20 h 72"/>
                <a:gd name="T16" fmla="*/ 24 w 30"/>
                <a:gd name="T17" fmla="*/ 28 h 72"/>
                <a:gd name="T18" fmla="*/ 27 w 30"/>
                <a:gd name="T19" fmla="*/ 34 h 72"/>
                <a:gd name="T20" fmla="*/ 21 w 30"/>
                <a:gd name="T21" fmla="*/ 35 h 72"/>
                <a:gd name="T22" fmla="*/ 25 w 30"/>
                <a:gd name="T23" fmla="*/ 49 h 72"/>
                <a:gd name="T24" fmla="*/ 29 w 30"/>
                <a:gd name="T25" fmla="*/ 46 h 72"/>
                <a:gd name="T26" fmla="*/ 30 w 30"/>
                <a:gd name="T27" fmla="*/ 51 h 72"/>
                <a:gd name="T28" fmla="*/ 27 w 30"/>
                <a:gd name="T29" fmla="*/ 52 h 72"/>
                <a:gd name="T30" fmla="*/ 28 w 30"/>
                <a:gd name="T31" fmla="*/ 54 h 72"/>
                <a:gd name="T32" fmla="*/ 22 w 30"/>
                <a:gd name="T33" fmla="*/ 53 h 72"/>
                <a:gd name="T34" fmla="*/ 21 w 30"/>
                <a:gd name="T35" fmla="*/ 57 h 72"/>
                <a:gd name="T36" fmla="*/ 24 w 30"/>
                <a:gd name="T37" fmla="*/ 59 h 72"/>
                <a:gd name="T38" fmla="*/ 24 w 30"/>
                <a:gd name="T39" fmla="*/ 65 h 72"/>
                <a:gd name="T40" fmla="*/ 21 w 30"/>
                <a:gd name="T41" fmla="*/ 63 h 72"/>
                <a:gd name="T42" fmla="*/ 20 w 30"/>
                <a:gd name="T43" fmla="*/ 64 h 72"/>
                <a:gd name="T44" fmla="*/ 19 w 30"/>
                <a:gd name="T45" fmla="*/ 59 h 72"/>
                <a:gd name="T46" fmla="*/ 17 w 30"/>
                <a:gd name="T47" fmla="*/ 59 h 72"/>
                <a:gd name="T48" fmla="*/ 13 w 30"/>
                <a:gd name="T49" fmla="*/ 61 h 72"/>
                <a:gd name="T50" fmla="*/ 12 w 30"/>
                <a:gd name="T51" fmla="*/ 68 h 72"/>
                <a:gd name="T52" fmla="*/ 8 w 30"/>
                <a:gd name="T53" fmla="*/ 72 h 72"/>
                <a:gd name="T54" fmla="*/ 4 w 30"/>
                <a:gd name="T55" fmla="*/ 67 h 72"/>
                <a:gd name="T56" fmla="*/ 7 w 30"/>
                <a:gd name="T57" fmla="*/ 64 h 72"/>
                <a:gd name="T58" fmla="*/ 5 w 30"/>
                <a:gd name="T59" fmla="*/ 56 h 72"/>
                <a:gd name="T60" fmla="*/ 0 w 30"/>
                <a:gd name="T61" fmla="*/ 51 h 72"/>
                <a:gd name="T62" fmla="*/ 5 w 30"/>
                <a:gd name="T63" fmla="*/ 51 h 72"/>
                <a:gd name="T64" fmla="*/ 6 w 30"/>
                <a:gd name="T65" fmla="*/ 47 h 72"/>
                <a:gd name="T66" fmla="*/ 0 w 30"/>
                <a:gd name="T67" fmla="*/ 43 h 72"/>
                <a:gd name="T68" fmla="*/ 4 w 30"/>
                <a:gd name="T69" fmla="*/ 39 h 72"/>
                <a:gd name="T70" fmla="*/ 2 w 30"/>
                <a:gd name="T71" fmla="*/ 34 h 72"/>
                <a:gd name="T72" fmla="*/ 4 w 30"/>
                <a:gd name="T73" fmla="*/ 35 h 72"/>
                <a:gd name="T74" fmla="*/ 5 w 30"/>
                <a:gd name="T75" fmla="*/ 32 h 72"/>
                <a:gd name="T76" fmla="*/ 2 w 30"/>
                <a:gd name="T77" fmla="*/ 20 h 72"/>
                <a:gd name="T78" fmla="*/ 7 w 30"/>
                <a:gd name="T79" fmla="*/ 14 h 72"/>
                <a:gd name="T80" fmla="*/ 4 w 30"/>
                <a:gd name="T81" fmla="*/ 1 h 72"/>
                <a:gd name="T82" fmla="*/ 6 w 3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72">
                  <a:moveTo>
                    <a:pt x="6" y="0"/>
                  </a:moveTo>
                  <a:lnTo>
                    <a:pt x="12" y="5"/>
                  </a:lnTo>
                  <a:lnTo>
                    <a:pt x="15" y="14"/>
                  </a:lnTo>
                  <a:lnTo>
                    <a:pt x="18" y="12"/>
                  </a:lnTo>
                  <a:lnTo>
                    <a:pt x="20" y="18"/>
                  </a:lnTo>
                  <a:lnTo>
                    <a:pt x="23" y="19"/>
                  </a:lnTo>
                  <a:lnTo>
                    <a:pt x="28" y="16"/>
                  </a:lnTo>
                  <a:lnTo>
                    <a:pt x="29" y="20"/>
                  </a:lnTo>
                  <a:lnTo>
                    <a:pt x="24" y="28"/>
                  </a:lnTo>
                  <a:lnTo>
                    <a:pt x="27" y="34"/>
                  </a:lnTo>
                  <a:lnTo>
                    <a:pt x="21" y="35"/>
                  </a:lnTo>
                  <a:lnTo>
                    <a:pt x="25" y="49"/>
                  </a:lnTo>
                  <a:lnTo>
                    <a:pt x="29" y="46"/>
                  </a:lnTo>
                  <a:lnTo>
                    <a:pt x="30" y="51"/>
                  </a:lnTo>
                  <a:lnTo>
                    <a:pt x="27" y="52"/>
                  </a:lnTo>
                  <a:lnTo>
                    <a:pt x="28" y="54"/>
                  </a:lnTo>
                  <a:lnTo>
                    <a:pt x="22" y="53"/>
                  </a:lnTo>
                  <a:lnTo>
                    <a:pt x="21" y="57"/>
                  </a:lnTo>
                  <a:lnTo>
                    <a:pt x="24" y="59"/>
                  </a:lnTo>
                  <a:lnTo>
                    <a:pt x="24" y="65"/>
                  </a:lnTo>
                  <a:lnTo>
                    <a:pt x="21" y="63"/>
                  </a:lnTo>
                  <a:lnTo>
                    <a:pt x="20" y="64"/>
                  </a:lnTo>
                  <a:lnTo>
                    <a:pt x="19" y="59"/>
                  </a:lnTo>
                  <a:lnTo>
                    <a:pt x="17" y="59"/>
                  </a:lnTo>
                  <a:lnTo>
                    <a:pt x="13" y="61"/>
                  </a:lnTo>
                  <a:lnTo>
                    <a:pt x="12" y="68"/>
                  </a:lnTo>
                  <a:lnTo>
                    <a:pt x="8" y="72"/>
                  </a:lnTo>
                  <a:lnTo>
                    <a:pt x="4" y="67"/>
                  </a:lnTo>
                  <a:lnTo>
                    <a:pt x="7" y="64"/>
                  </a:lnTo>
                  <a:lnTo>
                    <a:pt x="5" y="56"/>
                  </a:lnTo>
                  <a:lnTo>
                    <a:pt x="0" y="51"/>
                  </a:lnTo>
                  <a:lnTo>
                    <a:pt x="5" y="51"/>
                  </a:lnTo>
                  <a:lnTo>
                    <a:pt x="6" y="47"/>
                  </a:lnTo>
                  <a:lnTo>
                    <a:pt x="0" y="43"/>
                  </a:lnTo>
                  <a:lnTo>
                    <a:pt x="4" y="39"/>
                  </a:lnTo>
                  <a:lnTo>
                    <a:pt x="2" y="34"/>
                  </a:lnTo>
                  <a:lnTo>
                    <a:pt x="4" y="35"/>
                  </a:lnTo>
                  <a:lnTo>
                    <a:pt x="5" y="32"/>
                  </a:lnTo>
                  <a:lnTo>
                    <a:pt x="2" y="20"/>
                  </a:lnTo>
                  <a:lnTo>
                    <a:pt x="7" y="14"/>
                  </a:lnTo>
                  <a:lnTo>
                    <a:pt x="4" y="1"/>
                  </a:lnTo>
                  <a:lnTo>
                    <a:pt x="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8" name="Freeform 72">
              <a:extLst>
                <a:ext uri="{FF2B5EF4-FFF2-40B4-BE49-F238E27FC236}">
                  <a16:creationId xmlns:a16="http://schemas.microsoft.com/office/drawing/2014/main" id="{74B6195B-5468-48C3-B208-C66782C14F0C}"/>
                </a:ext>
              </a:extLst>
            </p:cNvPr>
            <p:cNvSpPr>
              <a:spLocks noEditPoints="1"/>
            </p:cNvSpPr>
            <p:nvPr/>
          </p:nvSpPr>
          <p:spPr bwMode="auto">
            <a:xfrm>
              <a:off x="3716338" y="4841876"/>
              <a:ext cx="427038" cy="474663"/>
            </a:xfrm>
            <a:custGeom>
              <a:avLst/>
              <a:gdLst>
                <a:gd name="T0" fmla="*/ 263 w 269"/>
                <a:gd name="T1" fmla="*/ 100 h 299"/>
                <a:gd name="T2" fmla="*/ 255 w 269"/>
                <a:gd name="T3" fmla="*/ 116 h 299"/>
                <a:gd name="T4" fmla="*/ 243 w 269"/>
                <a:gd name="T5" fmla="*/ 116 h 299"/>
                <a:gd name="T6" fmla="*/ 244 w 269"/>
                <a:gd name="T7" fmla="*/ 103 h 299"/>
                <a:gd name="T8" fmla="*/ 251 w 269"/>
                <a:gd name="T9" fmla="*/ 88 h 299"/>
                <a:gd name="T10" fmla="*/ 48 w 269"/>
                <a:gd name="T11" fmla="*/ 86 h 299"/>
                <a:gd name="T12" fmla="*/ 65 w 269"/>
                <a:gd name="T13" fmla="*/ 70 h 299"/>
                <a:gd name="T14" fmla="*/ 90 w 269"/>
                <a:gd name="T15" fmla="*/ 70 h 299"/>
                <a:gd name="T16" fmla="*/ 106 w 269"/>
                <a:gd name="T17" fmla="*/ 77 h 299"/>
                <a:gd name="T18" fmla="*/ 110 w 269"/>
                <a:gd name="T19" fmla="*/ 72 h 299"/>
                <a:gd name="T20" fmla="*/ 119 w 269"/>
                <a:gd name="T21" fmla="*/ 78 h 299"/>
                <a:gd name="T22" fmla="*/ 141 w 269"/>
                <a:gd name="T23" fmla="*/ 120 h 299"/>
                <a:gd name="T24" fmla="*/ 127 w 269"/>
                <a:gd name="T25" fmla="*/ 130 h 299"/>
                <a:gd name="T26" fmla="*/ 134 w 269"/>
                <a:gd name="T27" fmla="*/ 149 h 299"/>
                <a:gd name="T28" fmla="*/ 150 w 269"/>
                <a:gd name="T29" fmla="*/ 150 h 299"/>
                <a:gd name="T30" fmla="*/ 167 w 269"/>
                <a:gd name="T31" fmla="*/ 152 h 299"/>
                <a:gd name="T32" fmla="*/ 190 w 269"/>
                <a:gd name="T33" fmla="*/ 141 h 299"/>
                <a:gd name="T34" fmla="*/ 202 w 269"/>
                <a:gd name="T35" fmla="*/ 129 h 299"/>
                <a:gd name="T36" fmla="*/ 217 w 269"/>
                <a:gd name="T37" fmla="*/ 132 h 299"/>
                <a:gd name="T38" fmla="*/ 210 w 269"/>
                <a:gd name="T39" fmla="*/ 159 h 299"/>
                <a:gd name="T40" fmla="*/ 210 w 269"/>
                <a:gd name="T41" fmla="*/ 188 h 299"/>
                <a:gd name="T42" fmla="*/ 197 w 269"/>
                <a:gd name="T43" fmla="*/ 197 h 299"/>
                <a:gd name="T44" fmla="*/ 185 w 269"/>
                <a:gd name="T45" fmla="*/ 200 h 299"/>
                <a:gd name="T46" fmla="*/ 176 w 269"/>
                <a:gd name="T47" fmla="*/ 211 h 299"/>
                <a:gd name="T48" fmla="*/ 171 w 269"/>
                <a:gd name="T49" fmla="*/ 234 h 299"/>
                <a:gd name="T50" fmla="*/ 164 w 269"/>
                <a:gd name="T51" fmla="*/ 245 h 299"/>
                <a:gd name="T52" fmla="*/ 158 w 269"/>
                <a:gd name="T53" fmla="*/ 262 h 299"/>
                <a:gd name="T54" fmla="*/ 145 w 269"/>
                <a:gd name="T55" fmla="*/ 267 h 299"/>
                <a:gd name="T56" fmla="*/ 139 w 269"/>
                <a:gd name="T57" fmla="*/ 271 h 299"/>
                <a:gd name="T58" fmla="*/ 130 w 269"/>
                <a:gd name="T59" fmla="*/ 289 h 299"/>
                <a:gd name="T60" fmla="*/ 138 w 269"/>
                <a:gd name="T61" fmla="*/ 297 h 299"/>
                <a:gd name="T62" fmla="*/ 98 w 269"/>
                <a:gd name="T63" fmla="*/ 289 h 299"/>
                <a:gd name="T64" fmla="*/ 65 w 269"/>
                <a:gd name="T65" fmla="*/ 241 h 299"/>
                <a:gd name="T66" fmla="*/ 49 w 269"/>
                <a:gd name="T67" fmla="*/ 238 h 299"/>
                <a:gd name="T68" fmla="*/ 42 w 269"/>
                <a:gd name="T69" fmla="*/ 245 h 299"/>
                <a:gd name="T70" fmla="*/ 26 w 269"/>
                <a:gd name="T71" fmla="*/ 246 h 299"/>
                <a:gd name="T72" fmla="*/ 25 w 269"/>
                <a:gd name="T73" fmla="*/ 218 h 299"/>
                <a:gd name="T74" fmla="*/ 11 w 269"/>
                <a:gd name="T75" fmla="*/ 207 h 299"/>
                <a:gd name="T76" fmla="*/ 0 w 269"/>
                <a:gd name="T77" fmla="*/ 191 h 299"/>
                <a:gd name="T78" fmla="*/ 4 w 269"/>
                <a:gd name="T79" fmla="*/ 175 h 299"/>
                <a:gd name="T80" fmla="*/ 6 w 269"/>
                <a:gd name="T81" fmla="*/ 161 h 299"/>
                <a:gd name="T82" fmla="*/ 14 w 269"/>
                <a:gd name="T83" fmla="*/ 143 h 299"/>
                <a:gd name="T84" fmla="*/ 9 w 269"/>
                <a:gd name="T85" fmla="*/ 134 h 299"/>
                <a:gd name="T86" fmla="*/ 27 w 269"/>
                <a:gd name="T87" fmla="*/ 129 h 299"/>
                <a:gd name="T88" fmla="*/ 33 w 269"/>
                <a:gd name="T89" fmla="*/ 121 h 299"/>
                <a:gd name="T90" fmla="*/ 38 w 269"/>
                <a:gd name="T91" fmla="*/ 113 h 299"/>
                <a:gd name="T92" fmla="*/ 52 w 269"/>
                <a:gd name="T93" fmla="*/ 95 h 299"/>
                <a:gd name="T94" fmla="*/ 48 w 269"/>
                <a:gd name="T95" fmla="*/ 86 h 299"/>
                <a:gd name="T96" fmla="*/ 249 w 269"/>
                <a:gd name="T97" fmla="*/ 66 h 299"/>
                <a:gd name="T98" fmla="*/ 262 w 269"/>
                <a:gd name="T99" fmla="*/ 55 h 299"/>
                <a:gd name="T100" fmla="*/ 228 w 269"/>
                <a:gd name="T101" fmla="*/ 0 h 299"/>
                <a:gd name="T102" fmla="*/ 224 w 269"/>
                <a:gd name="T103" fmla="*/ 9 h 299"/>
                <a:gd name="T104" fmla="*/ 228 w 269"/>
                <a:gd name="T105"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299">
                  <a:moveTo>
                    <a:pt x="265" y="88"/>
                  </a:moveTo>
                  <a:lnTo>
                    <a:pt x="269" y="91"/>
                  </a:lnTo>
                  <a:lnTo>
                    <a:pt x="263" y="100"/>
                  </a:lnTo>
                  <a:lnTo>
                    <a:pt x="266" y="108"/>
                  </a:lnTo>
                  <a:lnTo>
                    <a:pt x="262" y="108"/>
                  </a:lnTo>
                  <a:lnTo>
                    <a:pt x="255" y="116"/>
                  </a:lnTo>
                  <a:lnTo>
                    <a:pt x="248" y="118"/>
                  </a:lnTo>
                  <a:lnTo>
                    <a:pt x="246" y="116"/>
                  </a:lnTo>
                  <a:lnTo>
                    <a:pt x="243" y="116"/>
                  </a:lnTo>
                  <a:lnTo>
                    <a:pt x="244" y="110"/>
                  </a:lnTo>
                  <a:lnTo>
                    <a:pt x="241" y="104"/>
                  </a:lnTo>
                  <a:lnTo>
                    <a:pt x="244" y="103"/>
                  </a:lnTo>
                  <a:lnTo>
                    <a:pt x="244" y="97"/>
                  </a:lnTo>
                  <a:lnTo>
                    <a:pt x="240" y="91"/>
                  </a:lnTo>
                  <a:lnTo>
                    <a:pt x="251" y="88"/>
                  </a:lnTo>
                  <a:lnTo>
                    <a:pt x="262" y="93"/>
                  </a:lnTo>
                  <a:lnTo>
                    <a:pt x="265" y="88"/>
                  </a:lnTo>
                  <a:close/>
                  <a:moveTo>
                    <a:pt x="48" y="86"/>
                  </a:moveTo>
                  <a:lnTo>
                    <a:pt x="52" y="82"/>
                  </a:lnTo>
                  <a:lnTo>
                    <a:pt x="53" y="73"/>
                  </a:lnTo>
                  <a:lnTo>
                    <a:pt x="65" y="70"/>
                  </a:lnTo>
                  <a:lnTo>
                    <a:pt x="70" y="66"/>
                  </a:lnTo>
                  <a:lnTo>
                    <a:pt x="75" y="65"/>
                  </a:lnTo>
                  <a:lnTo>
                    <a:pt x="90" y="70"/>
                  </a:lnTo>
                  <a:lnTo>
                    <a:pt x="91" y="69"/>
                  </a:lnTo>
                  <a:lnTo>
                    <a:pt x="103" y="79"/>
                  </a:lnTo>
                  <a:lnTo>
                    <a:pt x="106" y="77"/>
                  </a:lnTo>
                  <a:lnTo>
                    <a:pt x="103" y="73"/>
                  </a:lnTo>
                  <a:lnTo>
                    <a:pt x="104" y="70"/>
                  </a:lnTo>
                  <a:lnTo>
                    <a:pt x="110" y="72"/>
                  </a:lnTo>
                  <a:lnTo>
                    <a:pt x="117" y="70"/>
                  </a:lnTo>
                  <a:lnTo>
                    <a:pt x="117" y="70"/>
                  </a:lnTo>
                  <a:lnTo>
                    <a:pt x="119" y="78"/>
                  </a:lnTo>
                  <a:lnTo>
                    <a:pt x="125" y="86"/>
                  </a:lnTo>
                  <a:lnTo>
                    <a:pt x="130" y="105"/>
                  </a:lnTo>
                  <a:lnTo>
                    <a:pt x="141" y="120"/>
                  </a:lnTo>
                  <a:lnTo>
                    <a:pt x="138" y="119"/>
                  </a:lnTo>
                  <a:lnTo>
                    <a:pt x="134" y="126"/>
                  </a:lnTo>
                  <a:lnTo>
                    <a:pt x="127" y="130"/>
                  </a:lnTo>
                  <a:lnTo>
                    <a:pt x="127" y="143"/>
                  </a:lnTo>
                  <a:lnTo>
                    <a:pt x="130" y="146"/>
                  </a:lnTo>
                  <a:lnTo>
                    <a:pt x="134" y="149"/>
                  </a:lnTo>
                  <a:lnTo>
                    <a:pt x="141" y="145"/>
                  </a:lnTo>
                  <a:lnTo>
                    <a:pt x="146" y="151"/>
                  </a:lnTo>
                  <a:lnTo>
                    <a:pt x="150" y="150"/>
                  </a:lnTo>
                  <a:lnTo>
                    <a:pt x="151" y="154"/>
                  </a:lnTo>
                  <a:lnTo>
                    <a:pt x="158" y="151"/>
                  </a:lnTo>
                  <a:lnTo>
                    <a:pt x="167" y="152"/>
                  </a:lnTo>
                  <a:lnTo>
                    <a:pt x="171" y="150"/>
                  </a:lnTo>
                  <a:lnTo>
                    <a:pt x="178" y="138"/>
                  </a:lnTo>
                  <a:lnTo>
                    <a:pt x="190" y="141"/>
                  </a:lnTo>
                  <a:lnTo>
                    <a:pt x="197" y="135"/>
                  </a:lnTo>
                  <a:lnTo>
                    <a:pt x="203" y="133"/>
                  </a:lnTo>
                  <a:lnTo>
                    <a:pt x="202" y="129"/>
                  </a:lnTo>
                  <a:lnTo>
                    <a:pt x="209" y="134"/>
                  </a:lnTo>
                  <a:lnTo>
                    <a:pt x="217" y="132"/>
                  </a:lnTo>
                  <a:lnTo>
                    <a:pt x="217" y="132"/>
                  </a:lnTo>
                  <a:lnTo>
                    <a:pt x="213" y="137"/>
                  </a:lnTo>
                  <a:lnTo>
                    <a:pt x="214" y="149"/>
                  </a:lnTo>
                  <a:lnTo>
                    <a:pt x="210" y="159"/>
                  </a:lnTo>
                  <a:lnTo>
                    <a:pt x="213" y="162"/>
                  </a:lnTo>
                  <a:lnTo>
                    <a:pt x="213" y="175"/>
                  </a:lnTo>
                  <a:lnTo>
                    <a:pt x="210" y="188"/>
                  </a:lnTo>
                  <a:lnTo>
                    <a:pt x="205" y="189"/>
                  </a:lnTo>
                  <a:lnTo>
                    <a:pt x="205" y="196"/>
                  </a:lnTo>
                  <a:lnTo>
                    <a:pt x="197" y="197"/>
                  </a:lnTo>
                  <a:lnTo>
                    <a:pt x="194" y="200"/>
                  </a:lnTo>
                  <a:lnTo>
                    <a:pt x="190" y="197"/>
                  </a:lnTo>
                  <a:lnTo>
                    <a:pt x="185" y="200"/>
                  </a:lnTo>
                  <a:lnTo>
                    <a:pt x="182" y="205"/>
                  </a:lnTo>
                  <a:lnTo>
                    <a:pt x="182" y="209"/>
                  </a:lnTo>
                  <a:lnTo>
                    <a:pt x="176" y="211"/>
                  </a:lnTo>
                  <a:lnTo>
                    <a:pt x="178" y="224"/>
                  </a:lnTo>
                  <a:lnTo>
                    <a:pt x="176" y="230"/>
                  </a:lnTo>
                  <a:lnTo>
                    <a:pt x="171" y="234"/>
                  </a:lnTo>
                  <a:lnTo>
                    <a:pt x="169" y="242"/>
                  </a:lnTo>
                  <a:lnTo>
                    <a:pt x="167" y="242"/>
                  </a:lnTo>
                  <a:lnTo>
                    <a:pt x="164" y="245"/>
                  </a:lnTo>
                  <a:lnTo>
                    <a:pt x="165" y="250"/>
                  </a:lnTo>
                  <a:lnTo>
                    <a:pt x="157" y="258"/>
                  </a:lnTo>
                  <a:lnTo>
                    <a:pt x="158" y="262"/>
                  </a:lnTo>
                  <a:lnTo>
                    <a:pt x="150" y="267"/>
                  </a:lnTo>
                  <a:lnTo>
                    <a:pt x="146" y="263"/>
                  </a:lnTo>
                  <a:lnTo>
                    <a:pt x="145" y="267"/>
                  </a:lnTo>
                  <a:lnTo>
                    <a:pt x="140" y="270"/>
                  </a:lnTo>
                  <a:lnTo>
                    <a:pt x="138" y="269"/>
                  </a:lnTo>
                  <a:lnTo>
                    <a:pt x="139" y="271"/>
                  </a:lnTo>
                  <a:lnTo>
                    <a:pt x="133" y="275"/>
                  </a:lnTo>
                  <a:lnTo>
                    <a:pt x="129" y="285"/>
                  </a:lnTo>
                  <a:lnTo>
                    <a:pt x="130" y="289"/>
                  </a:lnTo>
                  <a:lnTo>
                    <a:pt x="136" y="291"/>
                  </a:lnTo>
                  <a:lnTo>
                    <a:pt x="138" y="297"/>
                  </a:lnTo>
                  <a:lnTo>
                    <a:pt x="138" y="297"/>
                  </a:lnTo>
                  <a:lnTo>
                    <a:pt x="134" y="299"/>
                  </a:lnTo>
                  <a:lnTo>
                    <a:pt x="111" y="289"/>
                  </a:lnTo>
                  <a:lnTo>
                    <a:pt x="98" y="289"/>
                  </a:lnTo>
                  <a:lnTo>
                    <a:pt x="82" y="279"/>
                  </a:lnTo>
                  <a:lnTo>
                    <a:pt x="80" y="256"/>
                  </a:lnTo>
                  <a:lnTo>
                    <a:pt x="65" y="241"/>
                  </a:lnTo>
                  <a:lnTo>
                    <a:pt x="58" y="241"/>
                  </a:lnTo>
                  <a:lnTo>
                    <a:pt x="57" y="244"/>
                  </a:lnTo>
                  <a:lnTo>
                    <a:pt x="49" y="238"/>
                  </a:lnTo>
                  <a:lnTo>
                    <a:pt x="45" y="245"/>
                  </a:lnTo>
                  <a:lnTo>
                    <a:pt x="42" y="245"/>
                  </a:lnTo>
                  <a:lnTo>
                    <a:pt x="42" y="245"/>
                  </a:lnTo>
                  <a:lnTo>
                    <a:pt x="37" y="240"/>
                  </a:lnTo>
                  <a:lnTo>
                    <a:pt x="33" y="240"/>
                  </a:lnTo>
                  <a:lnTo>
                    <a:pt x="26" y="246"/>
                  </a:lnTo>
                  <a:lnTo>
                    <a:pt x="15" y="240"/>
                  </a:lnTo>
                  <a:lnTo>
                    <a:pt x="24" y="232"/>
                  </a:lnTo>
                  <a:lnTo>
                    <a:pt x="25" y="218"/>
                  </a:lnTo>
                  <a:lnTo>
                    <a:pt x="17" y="215"/>
                  </a:lnTo>
                  <a:lnTo>
                    <a:pt x="14" y="208"/>
                  </a:lnTo>
                  <a:lnTo>
                    <a:pt x="11" y="207"/>
                  </a:lnTo>
                  <a:lnTo>
                    <a:pt x="9" y="204"/>
                  </a:lnTo>
                  <a:lnTo>
                    <a:pt x="0" y="202"/>
                  </a:lnTo>
                  <a:lnTo>
                    <a:pt x="0" y="191"/>
                  </a:lnTo>
                  <a:lnTo>
                    <a:pt x="10" y="186"/>
                  </a:lnTo>
                  <a:lnTo>
                    <a:pt x="6" y="183"/>
                  </a:lnTo>
                  <a:lnTo>
                    <a:pt x="4" y="175"/>
                  </a:lnTo>
                  <a:lnTo>
                    <a:pt x="8" y="172"/>
                  </a:lnTo>
                  <a:lnTo>
                    <a:pt x="5" y="165"/>
                  </a:lnTo>
                  <a:lnTo>
                    <a:pt x="6" y="161"/>
                  </a:lnTo>
                  <a:lnTo>
                    <a:pt x="9" y="160"/>
                  </a:lnTo>
                  <a:lnTo>
                    <a:pt x="8" y="152"/>
                  </a:lnTo>
                  <a:lnTo>
                    <a:pt x="14" y="143"/>
                  </a:lnTo>
                  <a:lnTo>
                    <a:pt x="13" y="136"/>
                  </a:lnTo>
                  <a:lnTo>
                    <a:pt x="9" y="134"/>
                  </a:lnTo>
                  <a:lnTo>
                    <a:pt x="9" y="134"/>
                  </a:lnTo>
                  <a:lnTo>
                    <a:pt x="16" y="126"/>
                  </a:lnTo>
                  <a:lnTo>
                    <a:pt x="23" y="125"/>
                  </a:lnTo>
                  <a:lnTo>
                    <a:pt x="27" y="129"/>
                  </a:lnTo>
                  <a:lnTo>
                    <a:pt x="36" y="127"/>
                  </a:lnTo>
                  <a:lnTo>
                    <a:pt x="37" y="121"/>
                  </a:lnTo>
                  <a:lnTo>
                    <a:pt x="33" y="121"/>
                  </a:lnTo>
                  <a:lnTo>
                    <a:pt x="33" y="115"/>
                  </a:lnTo>
                  <a:lnTo>
                    <a:pt x="37" y="115"/>
                  </a:lnTo>
                  <a:lnTo>
                    <a:pt x="38" y="113"/>
                  </a:lnTo>
                  <a:lnTo>
                    <a:pt x="36" y="108"/>
                  </a:lnTo>
                  <a:lnTo>
                    <a:pt x="40" y="108"/>
                  </a:lnTo>
                  <a:lnTo>
                    <a:pt x="52" y="95"/>
                  </a:lnTo>
                  <a:lnTo>
                    <a:pt x="51" y="90"/>
                  </a:lnTo>
                  <a:lnTo>
                    <a:pt x="48" y="89"/>
                  </a:lnTo>
                  <a:lnTo>
                    <a:pt x="48" y="86"/>
                  </a:lnTo>
                  <a:close/>
                  <a:moveTo>
                    <a:pt x="266" y="71"/>
                  </a:moveTo>
                  <a:lnTo>
                    <a:pt x="264" y="74"/>
                  </a:lnTo>
                  <a:lnTo>
                    <a:pt x="249" y="66"/>
                  </a:lnTo>
                  <a:lnTo>
                    <a:pt x="246" y="57"/>
                  </a:lnTo>
                  <a:lnTo>
                    <a:pt x="248" y="53"/>
                  </a:lnTo>
                  <a:lnTo>
                    <a:pt x="262" y="55"/>
                  </a:lnTo>
                  <a:lnTo>
                    <a:pt x="266" y="59"/>
                  </a:lnTo>
                  <a:lnTo>
                    <a:pt x="266" y="71"/>
                  </a:lnTo>
                  <a:close/>
                  <a:moveTo>
                    <a:pt x="228" y="0"/>
                  </a:moveTo>
                  <a:lnTo>
                    <a:pt x="231" y="6"/>
                  </a:lnTo>
                  <a:lnTo>
                    <a:pt x="226" y="11"/>
                  </a:lnTo>
                  <a:lnTo>
                    <a:pt x="224" y="9"/>
                  </a:lnTo>
                  <a:lnTo>
                    <a:pt x="226" y="6"/>
                  </a:lnTo>
                  <a:lnTo>
                    <a:pt x="225" y="2"/>
                  </a:lnTo>
                  <a:lnTo>
                    <a:pt x="22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9" name="Freeform 73">
              <a:extLst>
                <a:ext uri="{FF2B5EF4-FFF2-40B4-BE49-F238E27FC236}">
                  <a16:creationId xmlns:a16="http://schemas.microsoft.com/office/drawing/2014/main" id="{268860AA-551A-4F64-BC38-4CC0355CE2F8}"/>
                </a:ext>
              </a:extLst>
            </p:cNvPr>
            <p:cNvSpPr>
              <a:spLocks noEditPoints="1"/>
            </p:cNvSpPr>
            <p:nvPr/>
          </p:nvSpPr>
          <p:spPr bwMode="auto">
            <a:xfrm>
              <a:off x="3698875" y="4670426"/>
              <a:ext cx="152400" cy="384175"/>
            </a:xfrm>
            <a:custGeom>
              <a:avLst/>
              <a:gdLst>
                <a:gd name="T0" fmla="*/ 2 w 96"/>
                <a:gd name="T1" fmla="*/ 178 h 242"/>
                <a:gd name="T2" fmla="*/ 6 w 96"/>
                <a:gd name="T3" fmla="*/ 167 h 242"/>
                <a:gd name="T4" fmla="*/ 12 w 96"/>
                <a:gd name="T5" fmla="*/ 164 h 242"/>
                <a:gd name="T6" fmla="*/ 9 w 96"/>
                <a:gd name="T7" fmla="*/ 153 h 242"/>
                <a:gd name="T8" fmla="*/ 82 w 96"/>
                <a:gd name="T9" fmla="*/ 0 h 242"/>
                <a:gd name="T10" fmla="*/ 88 w 96"/>
                <a:gd name="T11" fmla="*/ 6 h 242"/>
                <a:gd name="T12" fmla="*/ 90 w 96"/>
                <a:gd name="T13" fmla="*/ 19 h 242"/>
                <a:gd name="T14" fmla="*/ 93 w 96"/>
                <a:gd name="T15" fmla="*/ 29 h 242"/>
                <a:gd name="T16" fmla="*/ 92 w 96"/>
                <a:gd name="T17" fmla="*/ 36 h 242"/>
                <a:gd name="T18" fmla="*/ 83 w 96"/>
                <a:gd name="T19" fmla="*/ 54 h 242"/>
                <a:gd name="T20" fmla="*/ 92 w 96"/>
                <a:gd name="T21" fmla="*/ 72 h 242"/>
                <a:gd name="T22" fmla="*/ 80 w 96"/>
                <a:gd name="T23" fmla="*/ 98 h 242"/>
                <a:gd name="T24" fmla="*/ 79 w 96"/>
                <a:gd name="T25" fmla="*/ 113 h 242"/>
                <a:gd name="T26" fmla="*/ 86 w 96"/>
                <a:gd name="T27" fmla="*/ 125 h 242"/>
                <a:gd name="T28" fmla="*/ 71 w 96"/>
                <a:gd name="T29" fmla="*/ 140 h 242"/>
                <a:gd name="T30" fmla="*/ 56 w 96"/>
                <a:gd name="T31" fmla="*/ 147 h 242"/>
                <a:gd name="T32" fmla="*/ 40 w 96"/>
                <a:gd name="T33" fmla="*/ 168 h 242"/>
                <a:gd name="T34" fmla="*/ 44 w 96"/>
                <a:gd name="T35" fmla="*/ 185 h 242"/>
                <a:gd name="T36" fmla="*/ 59 w 96"/>
                <a:gd name="T37" fmla="*/ 194 h 242"/>
                <a:gd name="T38" fmla="*/ 64 w 96"/>
                <a:gd name="T39" fmla="*/ 203 h 242"/>
                <a:gd name="T40" fmla="*/ 49 w 96"/>
                <a:gd name="T41" fmla="*/ 221 h 242"/>
                <a:gd name="T42" fmla="*/ 44 w 96"/>
                <a:gd name="T43" fmla="*/ 229 h 242"/>
                <a:gd name="T44" fmla="*/ 38 w 96"/>
                <a:gd name="T45" fmla="*/ 237 h 242"/>
                <a:gd name="T46" fmla="*/ 21 w 96"/>
                <a:gd name="T47" fmla="*/ 242 h 242"/>
                <a:gd name="T48" fmla="*/ 15 w 96"/>
                <a:gd name="T49" fmla="*/ 239 h 242"/>
                <a:gd name="T50" fmla="*/ 2 w 96"/>
                <a:gd name="T51" fmla="*/ 236 h 242"/>
                <a:gd name="T52" fmla="*/ 6 w 96"/>
                <a:gd name="T53" fmla="*/ 226 h 242"/>
                <a:gd name="T54" fmla="*/ 13 w 96"/>
                <a:gd name="T55" fmla="*/ 201 h 242"/>
                <a:gd name="T56" fmla="*/ 20 w 96"/>
                <a:gd name="T57" fmla="*/ 209 h 242"/>
                <a:gd name="T58" fmla="*/ 21 w 96"/>
                <a:gd name="T59" fmla="*/ 195 h 242"/>
                <a:gd name="T60" fmla="*/ 16 w 96"/>
                <a:gd name="T61" fmla="*/ 190 h 242"/>
                <a:gd name="T62" fmla="*/ 20 w 96"/>
                <a:gd name="T63" fmla="*/ 190 h 242"/>
                <a:gd name="T64" fmla="*/ 17 w 96"/>
                <a:gd name="T65" fmla="*/ 181 h 242"/>
                <a:gd name="T66" fmla="*/ 29 w 96"/>
                <a:gd name="T67" fmla="*/ 174 h 242"/>
                <a:gd name="T68" fmla="*/ 22 w 96"/>
                <a:gd name="T69" fmla="*/ 170 h 242"/>
                <a:gd name="T70" fmla="*/ 32 w 96"/>
                <a:gd name="T71" fmla="*/ 157 h 242"/>
                <a:gd name="T72" fmla="*/ 22 w 96"/>
                <a:gd name="T73" fmla="*/ 153 h 242"/>
                <a:gd name="T74" fmla="*/ 27 w 96"/>
                <a:gd name="T75" fmla="*/ 148 h 242"/>
                <a:gd name="T76" fmla="*/ 34 w 96"/>
                <a:gd name="T77" fmla="*/ 140 h 242"/>
                <a:gd name="T78" fmla="*/ 61 w 96"/>
                <a:gd name="T79" fmla="*/ 76 h 242"/>
                <a:gd name="T80" fmla="*/ 69 w 96"/>
                <a:gd name="T81" fmla="*/ 50 h 242"/>
                <a:gd name="T82" fmla="*/ 65 w 96"/>
                <a:gd name="T83" fmla="*/ 2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242">
                  <a:moveTo>
                    <a:pt x="6" y="167"/>
                  </a:moveTo>
                  <a:lnTo>
                    <a:pt x="8" y="173"/>
                  </a:lnTo>
                  <a:lnTo>
                    <a:pt x="2" y="178"/>
                  </a:lnTo>
                  <a:lnTo>
                    <a:pt x="3" y="176"/>
                  </a:lnTo>
                  <a:lnTo>
                    <a:pt x="0" y="173"/>
                  </a:lnTo>
                  <a:lnTo>
                    <a:pt x="6" y="167"/>
                  </a:lnTo>
                  <a:close/>
                  <a:moveTo>
                    <a:pt x="12" y="152"/>
                  </a:moveTo>
                  <a:lnTo>
                    <a:pt x="15" y="153"/>
                  </a:lnTo>
                  <a:lnTo>
                    <a:pt x="12" y="164"/>
                  </a:lnTo>
                  <a:lnTo>
                    <a:pt x="8" y="159"/>
                  </a:lnTo>
                  <a:lnTo>
                    <a:pt x="10" y="156"/>
                  </a:lnTo>
                  <a:lnTo>
                    <a:pt x="9" y="153"/>
                  </a:lnTo>
                  <a:lnTo>
                    <a:pt x="12" y="150"/>
                  </a:lnTo>
                  <a:lnTo>
                    <a:pt x="12" y="152"/>
                  </a:lnTo>
                  <a:close/>
                  <a:moveTo>
                    <a:pt x="82" y="0"/>
                  </a:moveTo>
                  <a:lnTo>
                    <a:pt x="83" y="2"/>
                  </a:lnTo>
                  <a:lnTo>
                    <a:pt x="83" y="2"/>
                  </a:lnTo>
                  <a:lnTo>
                    <a:pt x="88" y="6"/>
                  </a:lnTo>
                  <a:lnTo>
                    <a:pt x="84" y="17"/>
                  </a:lnTo>
                  <a:lnTo>
                    <a:pt x="86" y="16"/>
                  </a:lnTo>
                  <a:lnTo>
                    <a:pt x="90" y="19"/>
                  </a:lnTo>
                  <a:lnTo>
                    <a:pt x="90" y="23"/>
                  </a:lnTo>
                  <a:lnTo>
                    <a:pt x="94" y="24"/>
                  </a:lnTo>
                  <a:lnTo>
                    <a:pt x="93" y="29"/>
                  </a:lnTo>
                  <a:lnTo>
                    <a:pt x="95" y="28"/>
                  </a:lnTo>
                  <a:lnTo>
                    <a:pt x="96" y="30"/>
                  </a:lnTo>
                  <a:lnTo>
                    <a:pt x="92" y="36"/>
                  </a:lnTo>
                  <a:lnTo>
                    <a:pt x="95" y="41"/>
                  </a:lnTo>
                  <a:lnTo>
                    <a:pt x="88" y="46"/>
                  </a:lnTo>
                  <a:lnTo>
                    <a:pt x="83" y="54"/>
                  </a:lnTo>
                  <a:lnTo>
                    <a:pt x="85" y="64"/>
                  </a:lnTo>
                  <a:lnTo>
                    <a:pt x="90" y="65"/>
                  </a:lnTo>
                  <a:lnTo>
                    <a:pt x="92" y="72"/>
                  </a:lnTo>
                  <a:lnTo>
                    <a:pt x="85" y="81"/>
                  </a:lnTo>
                  <a:lnTo>
                    <a:pt x="87" y="85"/>
                  </a:lnTo>
                  <a:lnTo>
                    <a:pt x="80" y="98"/>
                  </a:lnTo>
                  <a:lnTo>
                    <a:pt x="83" y="103"/>
                  </a:lnTo>
                  <a:lnTo>
                    <a:pt x="80" y="103"/>
                  </a:lnTo>
                  <a:lnTo>
                    <a:pt x="79" y="113"/>
                  </a:lnTo>
                  <a:lnTo>
                    <a:pt x="75" y="118"/>
                  </a:lnTo>
                  <a:lnTo>
                    <a:pt x="84" y="118"/>
                  </a:lnTo>
                  <a:lnTo>
                    <a:pt x="86" y="125"/>
                  </a:lnTo>
                  <a:lnTo>
                    <a:pt x="80" y="130"/>
                  </a:lnTo>
                  <a:lnTo>
                    <a:pt x="76" y="130"/>
                  </a:lnTo>
                  <a:lnTo>
                    <a:pt x="71" y="140"/>
                  </a:lnTo>
                  <a:lnTo>
                    <a:pt x="66" y="137"/>
                  </a:lnTo>
                  <a:lnTo>
                    <a:pt x="62" y="140"/>
                  </a:lnTo>
                  <a:lnTo>
                    <a:pt x="56" y="147"/>
                  </a:lnTo>
                  <a:lnTo>
                    <a:pt x="56" y="151"/>
                  </a:lnTo>
                  <a:lnTo>
                    <a:pt x="41" y="164"/>
                  </a:lnTo>
                  <a:lnTo>
                    <a:pt x="40" y="168"/>
                  </a:lnTo>
                  <a:lnTo>
                    <a:pt x="44" y="180"/>
                  </a:lnTo>
                  <a:lnTo>
                    <a:pt x="46" y="181"/>
                  </a:lnTo>
                  <a:lnTo>
                    <a:pt x="44" y="185"/>
                  </a:lnTo>
                  <a:lnTo>
                    <a:pt x="56" y="191"/>
                  </a:lnTo>
                  <a:lnTo>
                    <a:pt x="59" y="194"/>
                  </a:lnTo>
                  <a:lnTo>
                    <a:pt x="59" y="194"/>
                  </a:lnTo>
                  <a:lnTo>
                    <a:pt x="59" y="197"/>
                  </a:lnTo>
                  <a:lnTo>
                    <a:pt x="62" y="199"/>
                  </a:lnTo>
                  <a:lnTo>
                    <a:pt x="64" y="203"/>
                  </a:lnTo>
                  <a:lnTo>
                    <a:pt x="51" y="216"/>
                  </a:lnTo>
                  <a:lnTo>
                    <a:pt x="47" y="216"/>
                  </a:lnTo>
                  <a:lnTo>
                    <a:pt x="49" y="221"/>
                  </a:lnTo>
                  <a:lnTo>
                    <a:pt x="48" y="223"/>
                  </a:lnTo>
                  <a:lnTo>
                    <a:pt x="44" y="223"/>
                  </a:lnTo>
                  <a:lnTo>
                    <a:pt x="44" y="229"/>
                  </a:lnTo>
                  <a:lnTo>
                    <a:pt x="48" y="229"/>
                  </a:lnTo>
                  <a:lnTo>
                    <a:pt x="47" y="235"/>
                  </a:lnTo>
                  <a:lnTo>
                    <a:pt x="38" y="237"/>
                  </a:lnTo>
                  <a:lnTo>
                    <a:pt x="34" y="233"/>
                  </a:lnTo>
                  <a:lnTo>
                    <a:pt x="27" y="234"/>
                  </a:lnTo>
                  <a:lnTo>
                    <a:pt x="21" y="242"/>
                  </a:lnTo>
                  <a:lnTo>
                    <a:pt x="21" y="242"/>
                  </a:lnTo>
                  <a:lnTo>
                    <a:pt x="12" y="241"/>
                  </a:lnTo>
                  <a:lnTo>
                    <a:pt x="15" y="239"/>
                  </a:lnTo>
                  <a:lnTo>
                    <a:pt x="11" y="235"/>
                  </a:lnTo>
                  <a:lnTo>
                    <a:pt x="6" y="237"/>
                  </a:lnTo>
                  <a:lnTo>
                    <a:pt x="2" y="236"/>
                  </a:lnTo>
                  <a:lnTo>
                    <a:pt x="2" y="236"/>
                  </a:lnTo>
                  <a:lnTo>
                    <a:pt x="3" y="227"/>
                  </a:lnTo>
                  <a:lnTo>
                    <a:pt x="6" y="226"/>
                  </a:lnTo>
                  <a:lnTo>
                    <a:pt x="12" y="200"/>
                  </a:lnTo>
                  <a:lnTo>
                    <a:pt x="15" y="200"/>
                  </a:lnTo>
                  <a:lnTo>
                    <a:pt x="13" y="201"/>
                  </a:lnTo>
                  <a:lnTo>
                    <a:pt x="16" y="206"/>
                  </a:lnTo>
                  <a:lnTo>
                    <a:pt x="18" y="205"/>
                  </a:lnTo>
                  <a:lnTo>
                    <a:pt x="20" y="209"/>
                  </a:lnTo>
                  <a:lnTo>
                    <a:pt x="19" y="202"/>
                  </a:lnTo>
                  <a:lnTo>
                    <a:pt x="25" y="199"/>
                  </a:lnTo>
                  <a:lnTo>
                    <a:pt x="21" y="195"/>
                  </a:lnTo>
                  <a:lnTo>
                    <a:pt x="14" y="194"/>
                  </a:lnTo>
                  <a:lnTo>
                    <a:pt x="14" y="190"/>
                  </a:lnTo>
                  <a:lnTo>
                    <a:pt x="16" y="190"/>
                  </a:lnTo>
                  <a:lnTo>
                    <a:pt x="20" y="194"/>
                  </a:lnTo>
                  <a:lnTo>
                    <a:pt x="21" y="193"/>
                  </a:lnTo>
                  <a:lnTo>
                    <a:pt x="20" y="190"/>
                  </a:lnTo>
                  <a:lnTo>
                    <a:pt x="22" y="186"/>
                  </a:lnTo>
                  <a:lnTo>
                    <a:pt x="19" y="187"/>
                  </a:lnTo>
                  <a:lnTo>
                    <a:pt x="17" y="181"/>
                  </a:lnTo>
                  <a:lnTo>
                    <a:pt x="21" y="183"/>
                  </a:lnTo>
                  <a:lnTo>
                    <a:pt x="24" y="182"/>
                  </a:lnTo>
                  <a:lnTo>
                    <a:pt x="29" y="174"/>
                  </a:lnTo>
                  <a:lnTo>
                    <a:pt x="29" y="171"/>
                  </a:lnTo>
                  <a:lnTo>
                    <a:pt x="20" y="172"/>
                  </a:lnTo>
                  <a:lnTo>
                    <a:pt x="22" y="170"/>
                  </a:lnTo>
                  <a:lnTo>
                    <a:pt x="21" y="165"/>
                  </a:lnTo>
                  <a:lnTo>
                    <a:pt x="26" y="165"/>
                  </a:lnTo>
                  <a:lnTo>
                    <a:pt x="32" y="157"/>
                  </a:lnTo>
                  <a:lnTo>
                    <a:pt x="32" y="156"/>
                  </a:lnTo>
                  <a:lnTo>
                    <a:pt x="26" y="162"/>
                  </a:lnTo>
                  <a:lnTo>
                    <a:pt x="22" y="153"/>
                  </a:lnTo>
                  <a:lnTo>
                    <a:pt x="25" y="152"/>
                  </a:lnTo>
                  <a:lnTo>
                    <a:pt x="24" y="150"/>
                  </a:lnTo>
                  <a:lnTo>
                    <a:pt x="27" y="148"/>
                  </a:lnTo>
                  <a:lnTo>
                    <a:pt x="29" y="149"/>
                  </a:lnTo>
                  <a:lnTo>
                    <a:pt x="31" y="142"/>
                  </a:lnTo>
                  <a:lnTo>
                    <a:pt x="34" y="140"/>
                  </a:lnTo>
                  <a:lnTo>
                    <a:pt x="37" y="130"/>
                  </a:lnTo>
                  <a:lnTo>
                    <a:pt x="49" y="109"/>
                  </a:lnTo>
                  <a:lnTo>
                    <a:pt x="61" y="76"/>
                  </a:lnTo>
                  <a:lnTo>
                    <a:pt x="61" y="65"/>
                  </a:lnTo>
                  <a:lnTo>
                    <a:pt x="71" y="53"/>
                  </a:lnTo>
                  <a:lnTo>
                    <a:pt x="69" y="50"/>
                  </a:lnTo>
                  <a:lnTo>
                    <a:pt x="72" y="43"/>
                  </a:lnTo>
                  <a:lnTo>
                    <a:pt x="69" y="30"/>
                  </a:lnTo>
                  <a:lnTo>
                    <a:pt x="65" y="28"/>
                  </a:lnTo>
                  <a:lnTo>
                    <a:pt x="66" y="18"/>
                  </a:lnTo>
                  <a:lnTo>
                    <a:pt x="8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0" name="Freeform 74">
              <a:extLst>
                <a:ext uri="{FF2B5EF4-FFF2-40B4-BE49-F238E27FC236}">
                  <a16:creationId xmlns:a16="http://schemas.microsoft.com/office/drawing/2014/main" id="{27F17AF0-47CE-409B-9DAD-A3A6A3ECB90D}"/>
                </a:ext>
              </a:extLst>
            </p:cNvPr>
            <p:cNvSpPr>
              <a:spLocks/>
            </p:cNvSpPr>
            <p:nvPr/>
          </p:nvSpPr>
          <p:spPr bwMode="auto">
            <a:xfrm>
              <a:off x="3762375" y="4605338"/>
              <a:ext cx="233363" cy="373063"/>
            </a:xfrm>
            <a:custGeom>
              <a:avLst/>
              <a:gdLst>
                <a:gd name="T0" fmla="*/ 86 w 147"/>
                <a:gd name="T1" fmla="*/ 3 h 235"/>
                <a:gd name="T2" fmla="*/ 108 w 147"/>
                <a:gd name="T3" fmla="*/ 12 h 235"/>
                <a:gd name="T4" fmla="*/ 129 w 147"/>
                <a:gd name="T5" fmla="*/ 13 h 235"/>
                <a:gd name="T6" fmla="*/ 143 w 147"/>
                <a:gd name="T7" fmla="*/ 7 h 235"/>
                <a:gd name="T8" fmla="*/ 142 w 147"/>
                <a:gd name="T9" fmla="*/ 16 h 235"/>
                <a:gd name="T10" fmla="*/ 145 w 147"/>
                <a:gd name="T11" fmla="*/ 26 h 235"/>
                <a:gd name="T12" fmla="*/ 141 w 147"/>
                <a:gd name="T13" fmla="*/ 24 h 235"/>
                <a:gd name="T14" fmla="*/ 134 w 147"/>
                <a:gd name="T15" fmla="*/ 27 h 235"/>
                <a:gd name="T16" fmla="*/ 121 w 147"/>
                <a:gd name="T17" fmla="*/ 56 h 235"/>
                <a:gd name="T18" fmla="*/ 121 w 147"/>
                <a:gd name="T19" fmla="*/ 61 h 235"/>
                <a:gd name="T20" fmla="*/ 114 w 147"/>
                <a:gd name="T21" fmla="*/ 60 h 235"/>
                <a:gd name="T22" fmla="*/ 107 w 147"/>
                <a:gd name="T23" fmla="*/ 81 h 235"/>
                <a:gd name="T24" fmla="*/ 101 w 147"/>
                <a:gd name="T25" fmla="*/ 87 h 235"/>
                <a:gd name="T26" fmla="*/ 104 w 147"/>
                <a:gd name="T27" fmla="*/ 88 h 235"/>
                <a:gd name="T28" fmla="*/ 99 w 147"/>
                <a:gd name="T29" fmla="*/ 93 h 235"/>
                <a:gd name="T30" fmla="*/ 108 w 147"/>
                <a:gd name="T31" fmla="*/ 111 h 235"/>
                <a:gd name="T32" fmla="*/ 103 w 147"/>
                <a:gd name="T33" fmla="*/ 111 h 235"/>
                <a:gd name="T34" fmla="*/ 93 w 147"/>
                <a:gd name="T35" fmla="*/ 109 h 235"/>
                <a:gd name="T36" fmla="*/ 88 w 147"/>
                <a:gd name="T37" fmla="*/ 122 h 235"/>
                <a:gd name="T38" fmla="*/ 95 w 147"/>
                <a:gd name="T39" fmla="*/ 125 h 235"/>
                <a:gd name="T40" fmla="*/ 98 w 147"/>
                <a:gd name="T41" fmla="*/ 133 h 235"/>
                <a:gd name="T42" fmla="*/ 97 w 147"/>
                <a:gd name="T43" fmla="*/ 135 h 235"/>
                <a:gd name="T44" fmla="*/ 86 w 147"/>
                <a:gd name="T45" fmla="*/ 150 h 235"/>
                <a:gd name="T46" fmla="*/ 92 w 147"/>
                <a:gd name="T47" fmla="*/ 164 h 235"/>
                <a:gd name="T48" fmla="*/ 88 w 147"/>
                <a:gd name="T49" fmla="*/ 168 h 235"/>
                <a:gd name="T50" fmla="*/ 89 w 147"/>
                <a:gd name="T51" fmla="*/ 193 h 235"/>
                <a:gd name="T52" fmla="*/ 88 w 147"/>
                <a:gd name="T53" fmla="*/ 219 h 235"/>
                <a:gd name="T54" fmla="*/ 81 w 147"/>
                <a:gd name="T55" fmla="*/ 221 h 235"/>
                <a:gd name="T56" fmla="*/ 74 w 147"/>
                <a:gd name="T57" fmla="*/ 222 h 235"/>
                <a:gd name="T58" fmla="*/ 74 w 147"/>
                <a:gd name="T59" fmla="*/ 228 h 235"/>
                <a:gd name="T60" fmla="*/ 61 w 147"/>
                <a:gd name="T61" fmla="*/ 219 h 235"/>
                <a:gd name="T62" fmla="*/ 41 w 147"/>
                <a:gd name="T63" fmla="*/ 215 h 235"/>
                <a:gd name="T64" fmla="*/ 24 w 147"/>
                <a:gd name="T65" fmla="*/ 222 h 235"/>
                <a:gd name="T66" fmla="*/ 19 w 147"/>
                <a:gd name="T67" fmla="*/ 235 h 235"/>
                <a:gd name="T68" fmla="*/ 16 w 147"/>
                <a:gd name="T69" fmla="*/ 231 h 235"/>
                <a:gd name="T70" fmla="*/ 6 w 147"/>
                <a:gd name="T71" fmla="*/ 222 h 235"/>
                <a:gd name="T72" fmla="*/ 0 w 147"/>
                <a:gd name="T73" fmla="*/ 209 h 235"/>
                <a:gd name="T74" fmla="*/ 16 w 147"/>
                <a:gd name="T75" fmla="*/ 192 h 235"/>
                <a:gd name="T76" fmla="*/ 22 w 147"/>
                <a:gd name="T77" fmla="*/ 181 h 235"/>
                <a:gd name="T78" fmla="*/ 31 w 147"/>
                <a:gd name="T79" fmla="*/ 181 h 235"/>
                <a:gd name="T80" fmla="*/ 40 w 147"/>
                <a:gd name="T81" fmla="*/ 171 h 235"/>
                <a:gd name="T82" fmla="*/ 44 w 147"/>
                <a:gd name="T83" fmla="*/ 159 h 235"/>
                <a:gd name="T84" fmla="*/ 39 w 147"/>
                <a:gd name="T85" fmla="*/ 154 h 235"/>
                <a:gd name="T86" fmla="*/ 44 w 147"/>
                <a:gd name="T87" fmla="*/ 143 h 235"/>
                <a:gd name="T88" fmla="*/ 47 w 147"/>
                <a:gd name="T89" fmla="*/ 126 h 235"/>
                <a:gd name="T90" fmla="*/ 52 w 147"/>
                <a:gd name="T91" fmla="*/ 113 h 235"/>
                <a:gd name="T92" fmla="*/ 46 w 147"/>
                <a:gd name="T93" fmla="*/ 105 h 235"/>
                <a:gd name="T94" fmla="*/ 48 w 147"/>
                <a:gd name="T95" fmla="*/ 87 h 235"/>
                <a:gd name="T96" fmla="*/ 52 w 147"/>
                <a:gd name="T97" fmla="*/ 77 h 235"/>
                <a:gd name="T98" fmla="*/ 55 w 147"/>
                <a:gd name="T99" fmla="*/ 69 h 235"/>
                <a:gd name="T100" fmla="*/ 54 w 147"/>
                <a:gd name="T101" fmla="*/ 65 h 235"/>
                <a:gd name="T102" fmla="*/ 50 w 147"/>
                <a:gd name="T103" fmla="*/ 60 h 235"/>
                <a:gd name="T104" fmla="*/ 44 w 147"/>
                <a:gd name="T105" fmla="*/ 58 h 235"/>
                <a:gd name="T106" fmla="*/ 44 w 147"/>
                <a:gd name="T107" fmla="*/ 43 h 235"/>
                <a:gd name="T108" fmla="*/ 46 w 147"/>
                <a:gd name="T109" fmla="*/ 42 h 235"/>
                <a:gd name="T110" fmla="*/ 55 w 147"/>
                <a:gd name="T111" fmla="*/ 36 h 235"/>
                <a:gd name="T112" fmla="*/ 62 w 147"/>
                <a:gd name="T113" fmla="*/ 18 h 235"/>
                <a:gd name="T114" fmla="*/ 71 w 147"/>
                <a:gd name="T115" fmla="*/ 14 h 235"/>
                <a:gd name="T116" fmla="*/ 79 w 147"/>
                <a:gd name="T117" fmla="*/ 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235">
                  <a:moveTo>
                    <a:pt x="86" y="0"/>
                  </a:moveTo>
                  <a:lnTo>
                    <a:pt x="86" y="3"/>
                  </a:lnTo>
                  <a:lnTo>
                    <a:pt x="89" y="5"/>
                  </a:lnTo>
                  <a:lnTo>
                    <a:pt x="108" y="12"/>
                  </a:lnTo>
                  <a:lnTo>
                    <a:pt x="118" y="9"/>
                  </a:lnTo>
                  <a:lnTo>
                    <a:pt x="129" y="13"/>
                  </a:lnTo>
                  <a:lnTo>
                    <a:pt x="139" y="7"/>
                  </a:lnTo>
                  <a:lnTo>
                    <a:pt x="143" y="7"/>
                  </a:lnTo>
                  <a:lnTo>
                    <a:pt x="143" y="7"/>
                  </a:lnTo>
                  <a:lnTo>
                    <a:pt x="142" y="16"/>
                  </a:lnTo>
                  <a:lnTo>
                    <a:pt x="147" y="22"/>
                  </a:lnTo>
                  <a:lnTo>
                    <a:pt x="145" y="26"/>
                  </a:lnTo>
                  <a:lnTo>
                    <a:pt x="143" y="28"/>
                  </a:lnTo>
                  <a:lnTo>
                    <a:pt x="141" y="24"/>
                  </a:lnTo>
                  <a:lnTo>
                    <a:pt x="138" y="27"/>
                  </a:lnTo>
                  <a:lnTo>
                    <a:pt x="134" y="27"/>
                  </a:lnTo>
                  <a:lnTo>
                    <a:pt x="129" y="45"/>
                  </a:lnTo>
                  <a:lnTo>
                    <a:pt x="121" y="56"/>
                  </a:lnTo>
                  <a:lnTo>
                    <a:pt x="122" y="59"/>
                  </a:lnTo>
                  <a:lnTo>
                    <a:pt x="121" y="61"/>
                  </a:lnTo>
                  <a:lnTo>
                    <a:pt x="119" y="58"/>
                  </a:lnTo>
                  <a:lnTo>
                    <a:pt x="114" y="60"/>
                  </a:lnTo>
                  <a:lnTo>
                    <a:pt x="108" y="71"/>
                  </a:lnTo>
                  <a:lnTo>
                    <a:pt x="107" y="81"/>
                  </a:lnTo>
                  <a:lnTo>
                    <a:pt x="101" y="82"/>
                  </a:lnTo>
                  <a:lnTo>
                    <a:pt x="101" y="87"/>
                  </a:lnTo>
                  <a:lnTo>
                    <a:pt x="106" y="86"/>
                  </a:lnTo>
                  <a:lnTo>
                    <a:pt x="104" y="88"/>
                  </a:lnTo>
                  <a:lnTo>
                    <a:pt x="100" y="89"/>
                  </a:lnTo>
                  <a:lnTo>
                    <a:pt x="99" y="93"/>
                  </a:lnTo>
                  <a:lnTo>
                    <a:pt x="108" y="103"/>
                  </a:lnTo>
                  <a:lnTo>
                    <a:pt x="108" y="111"/>
                  </a:lnTo>
                  <a:lnTo>
                    <a:pt x="106" y="113"/>
                  </a:lnTo>
                  <a:lnTo>
                    <a:pt x="103" y="111"/>
                  </a:lnTo>
                  <a:lnTo>
                    <a:pt x="101" y="114"/>
                  </a:lnTo>
                  <a:lnTo>
                    <a:pt x="93" y="109"/>
                  </a:lnTo>
                  <a:lnTo>
                    <a:pt x="86" y="114"/>
                  </a:lnTo>
                  <a:lnTo>
                    <a:pt x="88" y="122"/>
                  </a:lnTo>
                  <a:lnTo>
                    <a:pt x="93" y="126"/>
                  </a:lnTo>
                  <a:lnTo>
                    <a:pt x="95" y="125"/>
                  </a:lnTo>
                  <a:lnTo>
                    <a:pt x="95" y="129"/>
                  </a:lnTo>
                  <a:lnTo>
                    <a:pt x="98" y="133"/>
                  </a:lnTo>
                  <a:lnTo>
                    <a:pt x="102" y="131"/>
                  </a:lnTo>
                  <a:lnTo>
                    <a:pt x="97" y="135"/>
                  </a:lnTo>
                  <a:lnTo>
                    <a:pt x="93" y="135"/>
                  </a:lnTo>
                  <a:lnTo>
                    <a:pt x="86" y="150"/>
                  </a:lnTo>
                  <a:lnTo>
                    <a:pt x="87" y="159"/>
                  </a:lnTo>
                  <a:lnTo>
                    <a:pt x="92" y="164"/>
                  </a:lnTo>
                  <a:lnTo>
                    <a:pt x="91" y="169"/>
                  </a:lnTo>
                  <a:lnTo>
                    <a:pt x="88" y="168"/>
                  </a:lnTo>
                  <a:lnTo>
                    <a:pt x="87" y="171"/>
                  </a:lnTo>
                  <a:lnTo>
                    <a:pt x="89" y="193"/>
                  </a:lnTo>
                  <a:lnTo>
                    <a:pt x="84" y="200"/>
                  </a:lnTo>
                  <a:lnTo>
                    <a:pt x="88" y="219"/>
                  </a:lnTo>
                  <a:lnTo>
                    <a:pt x="88" y="219"/>
                  </a:lnTo>
                  <a:lnTo>
                    <a:pt x="81" y="221"/>
                  </a:lnTo>
                  <a:lnTo>
                    <a:pt x="75" y="219"/>
                  </a:lnTo>
                  <a:lnTo>
                    <a:pt x="74" y="222"/>
                  </a:lnTo>
                  <a:lnTo>
                    <a:pt x="77" y="226"/>
                  </a:lnTo>
                  <a:lnTo>
                    <a:pt x="74" y="228"/>
                  </a:lnTo>
                  <a:lnTo>
                    <a:pt x="63" y="218"/>
                  </a:lnTo>
                  <a:lnTo>
                    <a:pt x="61" y="219"/>
                  </a:lnTo>
                  <a:lnTo>
                    <a:pt x="46" y="214"/>
                  </a:lnTo>
                  <a:lnTo>
                    <a:pt x="41" y="215"/>
                  </a:lnTo>
                  <a:lnTo>
                    <a:pt x="36" y="219"/>
                  </a:lnTo>
                  <a:lnTo>
                    <a:pt x="24" y="222"/>
                  </a:lnTo>
                  <a:lnTo>
                    <a:pt x="23" y="231"/>
                  </a:lnTo>
                  <a:lnTo>
                    <a:pt x="19" y="235"/>
                  </a:lnTo>
                  <a:lnTo>
                    <a:pt x="19" y="235"/>
                  </a:lnTo>
                  <a:lnTo>
                    <a:pt x="16" y="231"/>
                  </a:lnTo>
                  <a:lnTo>
                    <a:pt x="4" y="226"/>
                  </a:lnTo>
                  <a:lnTo>
                    <a:pt x="6" y="222"/>
                  </a:lnTo>
                  <a:lnTo>
                    <a:pt x="4" y="221"/>
                  </a:lnTo>
                  <a:lnTo>
                    <a:pt x="0" y="209"/>
                  </a:lnTo>
                  <a:lnTo>
                    <a:pt x="1" y="205"/>
                  </a:lnTo>
                  <a:lnTo>
                    <a:pt x="16" y="192"/>
                  </a:lnTo>
                  <a:lnTo>
                    <a:pt x="16" y="188"/>
                  </a:lnTo>
                  <a:lnTo>
                    <a:pt x="22" y="181"/>
                  </a:lnTo>
                  <a:lnTo>
                    <a:pt x="26" y="178"/>
                  </a:lnTo>
                  <a:lnTo>
                    <a:pt x="31" y="181"/>
                  </a:lnTo>
                  <a:lnTo>
                    <a:pt x="36" y="171"/>
                  </a:lnTo>
                  <a:lnTo>
                    <a:pt x="40" y="171"/>
                  </a:lnTo>
                  <a:lnTo>
                    <a:pt x="46" y="165"/>
                  </a:lnTo>
                  <a:lnTo>
                    <a:pt x="44" y="159"/>
                  </a:lnTo>
                  <a:lnTo>
                    <a:pt x="35" y="159"/>
                  </a:lnTo>
                  <a:lnTo>
                    <a:pt x="39" y="154"/>
                  </a:lnTo>
                  <a:lnTo>
                    <a:pt x="40" y="144"/>
                  </a:lnTo>
                  <a:lnTo>
                    <a:pt x="44" y="143"/>
                  </a:lnTo>
                  <a:lnTo>
                    <a:pt x="40" y="139"/>
                  </a:lnTo>
                  <a:lnTo>
                    <a:pt x="47" y="126"/>
                  </a:lnTo>
                  <a:lnTo>
                    <a:pt x="45" y="122"/>
                  </a:lnTo>
                  <a:lnTo>
                    <a:pt x="52" y="113"/>
                  </a:lnTo>
                  <a:lnTo>
                    <a:pt x="50" y="106"/>
                  </a:lnTo>
                  <a:lnTo>
                    <a:pt x="46" y="105"/>
                  </a:lnTo>
                  <a:lnTo>
                    <a:pt x="43" y="95"/>
                  </a:lnTo>
                  <a:lnTo>
                    <a:pt x="48" y="87"/>
                  </a:lnTo>
                  <a:lnTo>
                    <a:pt x="56" y="82"/>
                  </a:lnTo>
                  <a:lnTo>
                    <a:pt x="52" y="77"/>
                  </a:lnTo>
                  <a:lnTo>
                    <a:pt x="56" y="71"/>
                  </a:lnTo>
                  <a:lnTo>
                    <a:pt x="55" y="69"/>
                  </a:lnTo>
                  <a:lnTo>
                    <a:pt x="53" y="70"/>
                  </a:lnTo>
                  <a:lnTo>
                    <a:pt x="54" y="65"/>
                  </a:lnTo>
                  <a:lnTo>
                    <a:pt x="50" y="64"/>
                  </a:lnTo>
                  <a:lnTo>
                    <a:pt x="50" y="60"/>
                  </a:lnTo>
                  <a:lnTo>
                    <a:pt x="46" y="57"/>
                  </a:lnTo>
                  <a:lnTo>
                    <a:pt x="44" y="58"/>
                  </a:lnTo>
                  <a:lnTo>
                    <a:pt x="48" y="47"/>
                  </a:lnTo>
                  <a:lnTo>
                    <a:pt x="44" y="43"/>
                  </a:lnTo>
                  <a:lnTo>
                    <a:pt x="44" y="43"/>
                  </a:lnTo>
                  <a:lnTo>
                    <a:pt x="46" y="42"/>
                  </a:lnTo>
                  <a:lnTo>
                    <a:pt x="49" y="34"/>
                  </a:lnTo>
                  <a:lnTo>
                    <a:pt x="55" y="36"/>
                  </a:lnTo>
                  <a:lnTo>
                    <a:pt x="64" y="29"/>
                  </a:lnTo>
                  <a:lnTo>
                    <a:pt x="62" y="18"/>
                  </a:lnTo>
                  <a:lnTo>
                    <a:pt x="66" y="10"/>
                  </a:lnTo>
                  <a:lnTo>
                    <a:pt x="71" y="14"/>
                  </a:lnTo>
                  <a:lnTo>
                    <a:pt x="75" y="13"/>
                  </a:lnTo>
                  <a:lnTo>
                    <a:pt x="79" y="3"/>
                  </a:lnTo>
                  <a:lnTo>
                    <a:pt x="8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1" name="Freeform 75">
              <a:extLst>
                <a:ext uri="{FF2B5EF4-FFF2-40B4-BE49-F238E27FC236}">
                  <a16:creationId xmlns:a16="http://schemas.microsoft.com/office/drawing/2014/main" id="{7CB42A18-8FA6-488E-B48C-5B3D9213455A}"/>
                </a:ext>
              </a:extLst>
            </p:cNvPr>
            <p:cNvSpPr>
              <a:spLocks noEditPoints="1"/>
            </p:cNvSpPr>
            <p:nvPr/>
          </p:nvSpPr>
          <p:spPr bwMode="auto">
            <a:xfrm>
              <a:off x="4133850" y="5411788"/>
              <a:ext cx="274638" cy="425450"/>
            </a:xfrm>
            <a:custGeom>
              <a:avLst/>
              <a:gdLst>
                <a:gd name="T0" fmla="*/ 53 w 173"/>
                <a:gd name="T1" fmla="*/ 103 h 268"/>
                <a:gd name="T2" fmla="*/ 60 w 173"/>
                <a:gd name="T3" fmla="*/ 113 h 268"/>
                <a:gd name="T4" fmla="*/ 54 w 173"/>
                <a:gd name="T5" fmla="*/ 119 h 268"/>
                <a:gd name="T6" fmla="*/ 65 w 173"/>
                <a:gd name="T7" fmla="*/ 126 h 268"/>
                <a:gd name="T8" fmla="*/ 71 w 173"/>
                <a:gd name="T9" fmla="*/ 131 h 268"/>
                <a:gd name="T10" fmla="*/ 86 w 173"/>
                <a:gd name="T11" fmla="*/ 115 h 268"/>
                <a:gd name="T12" fmla="*/ 130 w 173"/>
                <a:gd name="T13" fmla="*/ 159 h 268"/>
                <a:gd name="T14" fmla="*/ 165 w 173"/>
                <a:gd name="T15" fmla="*/ 176 h 268"/>
                <a:gd name="T16" fmla="*/ 167 w 173"/>
                <a:gd name="T17" fmla="*/ 181 h 268"/>
                <a:gd name="T18" fmla="*/ 158 w 173"/>
                <a:gd name="T19" fmla="*/ 197 h 268"/>
                <a:gd name="T20" fmla="*/ 172 w 173"/>
                <a:gd name="T21" fmla="*/ 212 h 268"/>
                <a:gd name="T22" fmla="*/ 173 w 173"/>
                <a:gd name="T23" fmla="*/ 219 h 268"/>
                <a:gd name="T24" fmla="*/ 159 w 173"/>
                <a:gd name="T25" fmla="*/ 234 h 268"/>
                <a:gd name="T26" fmla="*/ 148 w 173"/>
                <a:gd name="T27" fmla="*/ 242 h 268"/>
                <a:gd name="T28" fmla="*/ 143 w 173"/>
                <a:gd name="T29" fmla="*/ 263 h 268"/>
                <a:gd name="T30" fmla="*/ 129 w 173"/>
                <a:gd name="T31" fmla="*/ 265 h 268"/>
                <a:gd name="T32" fmla="*/ 126 w 173"/>
                <a:gd name="T33" fmla="*/ 245 h 268"/>
                <a:gd name="T34" fmla="*/ 112 w 173"/>
                <a:gd name="T35" fmla="*/ 232 h 268"/>
                <a:gd name="T36" fmla="*/ 83 w 173"/>
                <a:gd name="T37" fmla="*/ 234 h 268"/>
                <a:gd name="T38" fmla="*/ 71 w 173"/>
                <a:gd name="T39" fmla="*/ 229 h 268"/>
                <a:gd name="T40" fmla="*/ 50 w 173"/>
                <a:gd name="T41" fmla="*/ 227 h 268"/>
                <a:gd name="T42" fmla="*/ 44 w 173"/>
                <a:gd name="T43" fmla="*/ 207 h 268"/>
                <a:gd name="T44" fmla="*/ 36 w 173"/>
                <a:gd name="T45" fmla="*/ 199 h 268"/>
                <a:gd name="T46" fmla="*/ 24 w 173"/>
                <a:gd name="T47" fmla="*/ 197 h 268"/>
                <a:gd name="T48" fmla="*/ 22 w 173"/>
                <a:gd name="T49" fmla="*/ 184 h 268"/>
                <a:gd name="T50" fmla="*/ 11 w 173"/>
                <a:gd name="T51" fmla="*/ 165 h 268"/>
                <a:gd name="T52" fmla="*/ 1 w 173"/>
                <a:gd name="T53" fmla="*/ 149 h 268"/>
                <a:gd name="T54" fmla="*/ 0 w 173"/>
                <a:gd name="T55" fmla="*/ 135 h 268"/>
                <a:gd name="T56" fmla="*/ 9 w 173"/>
                <a:gd name="T57" fmla="*/ 125 h 268"/>
                <a:gd name="T58" fmla="*/ 41 w 173"/>
                <a:gd name="T59" fmla="*/ 118 h 268"/>
                <a:gd name="T60" fmla="*/ 53 w 173"/>
                <a:gd name="T61" fmla="*/ 101 h 268"/>
                <a:gd name="T62" fmla="*/ 53 w 173"/>
                <a:gd name="T63" fmla="*/ 102 h 268"/>
                <a:gd name="T64" fmla="*/ 29 w 173"/>
                <a:gd name="T65" fmla="*/ 6 h 268"/>
                <a:gd name="T66" fmla="*/ 42 w 173"/>
                <a:gd name="T67" fmla="*/ 0 h 268"/>
                <a:gd name="T68" fmla="*/ 66 w 173"/>
                <a:gd name="T69" fmla="*/ 82 h 268"/>
                <a:gd name="T70" fmla="*/ 81 w 173"/>
                <a:gd name="T71" fmla="*/ 120 h 268"/>
                <a:gd name="T72" fmla="*/ 63 w 173"/>
                <a:gd name="T73" fmla="*/ 111 h 268"/>
                <a:gd name="T74" fmla="*/ 61 w 173"/>
                <a:gd name="T75" fmla="*/ 102 h 268"/>
                <a:gd name="T76" fmla="*/ 58 w 173"/>
                <a:gd name="T77" fmla="*/ 76 h 268"/>
                <a:gd name="T78" fmla="*/ 38 w 173"/>
                <a:gd name="T79" fmla="*/ 70 h 268"/>
                <a:gd name="T80" fmla="*/ 38 w 173"/>
                <a:gd name="T81" fmla="*/ 56 h 268"/>
                <a:gd name="T82" fmla="*/ 42 w 173"/>
                <a:gd name="T83" fmla="*/ 57 h 268"/>
                <a:gd name="T84" fmla="*/ 41 w 173"/>
                <a:gd name="T85" fmla="*/ 30 h 268"/>
                <a:gd name="T86" fmla="*/ 34 w 173"/>
                <a:gd name="T87" fmla="*/ 22 h 268"/>
                <a:gd name="T88" fmla="*/ 24 w 173"/>
                <a:gd name="T89" fmla="*/ 26 h 268"/>
                <a:gd name="T90" fmla="*/ 14 w 173"/>
                <a:gd name="T91" fmla="*/ 1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3" h="268">
                  <a:moveTo>
                    <a:pt x="53" y="102"/>
                  </a:moveTo>
                  <a:lnTo>
                    <a:pt x="53" y="103"/>
                  </a:lnTo>
                  <a:lnTo>
                    <a:pt x="53" y="103"/>
                  </a:lnTo>
                  <a:lnTo>
                    <a:pt x="54" y="107"/>
                  </a:lnTo>
                  <a:lnTo>
                    <a:pt x="62" y="112"/>
                  </a:lnTo>
                  <a:lnTo>
                    <a:pt x="60" y="113"/>
                  </a:lnTo>
                  <a:lnTo>
                    <a:pt x="60" y="113"/>
                  </a:lnTo>
                  <a:lnTo>
                    <a:pt x="56" y="114"/>
                  </a:lnTo>
                  <a:lnTo>
                    <a:pt x="54" y="119"/>
                  </a:lnTo>
                  <a:lnTo>
                    <a:pt x="58" y="119"/>
                  </a:lnTo>
                  <a:lnTo>
                    <a:pt x="60" y="126"/>
                  </a:lnTo>
                  <a:lnTo>
                    <a:pt x="65" y="126"/>
                  </a:lnTo>
                  <a:lnTo>
                    <a:pt x="65" y="129"/>
                  </a:lnTo>
                  <a:lnTo>
                    <a:pt x="67" y="127"/>
                  </a:lnTo>
                  <a:lnTo>
                    <a:pt x="71" y="131"/>
                  </a:lnTo>
                  <a:lnTo>
                    <a:pt x="81" y="129"/>
                  </a:lnTo>
                  <a:lnTo>
                    <a:pt x="88" y="123"/>
                  </a:lnTo>
                  <a:lnTo>
                    <a:pt x="86" y="115"/>
                  </a:lnTo>
                  <a:lnTo>
                    <a:pt x="118" y="156"/>
                  </a:lnTo>
                  <a:lnTo>
                    <a:pt x="127" y="160"/>
                  </a:lnTo>
                  <a:lnTo>
                    <a:pt x="130" y="159"/>
                  </a:lnTo>
                  <a:lnTo>
                    <a:pt x="140" y="168"/>
                  </a:lnTo>
                  <a:lnTo>
                    <a:pt x="154" y="176"/>
                  </a:lnTo>
                  <a:lnTo>
                    <a:pt x="165" y="176"/>
                  </a:lnTo>
                  <a:lnTo>
                    <a:pt x="165" y="176"/>
                  </a:lnTo>
                  <a:lnTo>
                    <a:pt x="162" y="179"/>
                  </a:lnTo>
                  <a:lnTo>
                    <a:pt x="167" y="181"/>
                  </a:lnTo>
                  <a:lnTo>
                    <a:pt x="159" y="189"/>
                  </a:lnTo>
                  <a:lnTo>
                    <a:pt x="160" y="195"/>
                  </a:lnTo>
                  <a:lnTo>
                    <a:pt x="158" y="197"/>
                  </a:lnTo>
                  <a:lnTo>
                    <a:pt x="164" y="198"/>
                  </a:lnTo>
                  <a:lnTo>
                    <a:pt x="164" y="205"/>
                  </a:lnTo>
                  <a:lnTo>
                    <a:pt x="172" y="212"/>
                  </a:lnTo>
                  <a:lnTo>
                    <a:pt x="172" y="212"/>
                  </a:lnTo>
                  <a:lnTo>
                    <a:pt x="169" y="215"/>
                  </a:lnTo>
                  <a:lnTo>
                    <a:pt x="173" y="219"/>
                  </a:lnTo>
                  <a:lnTo>
                    <a:pt x="166" y="226"/>
                  </a:lnTo>
                  <a:lnTo>
                    <a:pt x="161" y="227"/>
                  </a:lnTo>
                  <a:lnTo>
                    <a:pt x="159" y="234"/>
                  </a:lnTo>
                  <a:lnTo>
                    <a:pt x="155" y="236"/>
                  </a:lnTo>
                  <a:lnTo>
                    <a:pt x="151" y="236"/>
                  </a:lnTo>
                  <a:lnTo>
                    <a:pt x="148" y="242"/>
                  </a:lnTo>
                  <a:lnTo>
                    <a:pt x="143" y="244"/>
                  </a:lnTo>
                  <a:lnTo>
                    <a:pt x="141" y="250"/>
                  </a:lnTo>
                  <a:lnTo>
                    <a:pt x="143" y="263"/>
                  </a:lnTo>
                  <a:lnTo>
                    <a:pt x="130" y="268"/>
                  </a:lnTo>
                  <a:lnTo>
                    <a:pt x="129" y="265"/>
                  </a:lnTo>
                  <a:lnTo>
                    <a:pt x="129" y="265"/>
                  </a:lnTo>
                  <a:lnTo>
                    <a:pt x="130" y="257"/>
                  </a:lnTo>
                  <a:lnTo>
                    <a:pt x="125" y="257"/>
                  </a:lnTo>
                  <a:lnTo>
                    <a:pt x="126" y="245"/>
                  </a:lnTo>
                  <a:lnTo>
                    <a:pt x="118" y="240"/>
                  </a:lnTo>
                  <a:lnTo>
                    <a:pt x="114" y="240"/>
                  </a:lnTo>
                  <a:lnTo>
                    <a:pt x="112" y="232"/>
                  </a:lnTo>
                  <a:lnTo>
                    <a:pt x="107" y="238"/>
                  </a:lnTo>
                  <a:lnTo>
                    <a:pt x="98" y="243"/>
                  </a:lnTo>
                  <a:lnTo>
                    <a:pt x="83" y="234"/>
                  </a:lnTo>
                  <a:lnTo>
                    <a:pt x="80" y="236"/>
                  </a:lnTo>
                  <a:lnTo>
                    <a:pt x="74" y="234"/>
                  </a:lnTo>
                  <a:lnTo>
                    <a:pt x="71" y="229"/>
                  </a:lnTo>
                  <a:lnTo>
                    <a:pt x="66" y="228"/>
                  </a:lnTo>
                  <a:lnTo>
                    <a:pt x="60" y="231"/>
                  </a:lnTo>
                  <a:lnTo>
                    <a:pt x="50" y="227"/>
                  </a:lnTo>
                  <a:lnTo>
                    <a:pt x="49" y="222"/>
                  </a:lnTo>
                  <a:lnTo>
                    <a:pt x="42" y="217"/>
                  </a:lnTo>
                  <a:lnTo>
                    <a:pt x="44" y="207"/>
                  </a:lnTo>
                  <a:lnTo>
                    <a:pt x="40" y="204"/>
                  </a:lnTo>
                  <a:lnTo>
                    <a:pt x="39" y="199"/>
                  </a:lnTo>
                  <a:lnTo>
                    <a:pt x="36" y="199"/>
                  </a:lnTo>
                  <a:lnTo>
                    <a:pt x="35" y="202"/>
                  </a:lnTo>
                  <a:lnTo>
                    <a:pt x="29" y="202"/>
                  </a:lnTo>
                  <a:lnTo>
                    <a:pt x="24" y="197"/>
                  </a:lnTo>
                  <a:lnTo>
                    <a:pt x="24" y="197"/>
                  </a:lnTo>
                  <a:lnTo>
                    <a:pt x="26" y="192"/>
                  </a:lnTo>
                  <a:lnTo>
                    <a:pt x="22" y="184"/>
                  </a:lnTo>
                  <a:lnTo>
                    <a:pt x="27" y="173"/>
                  </a:lnTo>
                  <a:lnTo>
                    <a:pt x="21" y="167"/>
                  </a:lnTo>
                  <a:lnTo>
                    <a:pt x="11" y="165"/>
                  </a:lnTo>
                  <a:lnTo>
                    <a:pt x="4" y="156"/>
                  </a:lnTo>
                  <a:lnTo>
                    <a:pt x="4" y="153"/>
                  </a:lnTo>
                  <a:lnTo>
                    <a:pt x="1" y="149"/>
                  </a:lnTo>
                  <a:lnTo>
                    <a:pt x="4" y="146"/>
                  </a:lnTo>
                  <a:lnTo>
                    <a:pt x="1" y="143"/>
                  </a:lnTo>
                  <a:lnTo>
                    <a:pt x="0" y="135"/>
                  </a:lnTo>
                  <a:lnTo>
                    <a:pt x="0" y="135"/>
                  </a:lnTo>
                  <a:lnTo>
                    <a:pt x="1" y="130"/>
                  </a:lnTo>
                  <a:lnTo>
                    <a:pt x="9" y="125"/>
                  </a:lnTo>
                  <a:lnTo>
                    <a:pt x="16" y="128"/>
                  </a:lnTo>
                  <a:lnTo>
                    <a:pt x="19" y="124"/>
                  </a:lnTo>
                  <a:lnTo>
                    <a:pt x="41" y="118"/>
                  </a:lnTo>
                  <a:lnTo>
                    <a:pt x="52" y="101"/>
                  </a:lnTo>
                  <a:lnTo>
                    <a:pt x="52" y="101"/>
                  </a:lnTo>
                  <a:lnTo>
                    <a:pt x="53" y="101"/>
                  </a:lnTo>
                  <a:lnTo>
                    <a:pt x="53" y="101"/>
                  </a:lnTo>
                  <a:lnTo>
                    <a:pt x="53" y="102"/>
                  </a:lnTo>
                  <a:lnTo>
                    <a:pt x="53" y="102"/>
                  </a:lnTo>
                  <a:lnTo>
                    <a:pt x="53" y="102"/>
                  </a:lnTo>
                  <a:close/>
                  <a:moveTo>
                    <a:pt x="14" y="10"/>
                  </a:moveTo>
                  <a:lnTo>
                    <a:pt x="29" y="6"/>
                  </a:lnTo>
                  <a:lnTo>
                    <a:pt x="31" y="3"/>
                  </a:lnTo>
                  <a:lnTo>
                    <a:pt x="41" y="3"/>
                  </a:lnTo>
                  <a:lnTo>
                    <a:pt x="42" y="0"/>
                  </a:lnTo>
                  <a:lnTo>
                    <a:pt x="46" y="0"/>
                  </a:lnTo>
                  <a:lnTo>
                    <a:pt x="46" y="0"/>
                  </a:lnTo>
                  <a:lnTo>
                    <a:pt x="66" y="82"/>
                  </a:lnTo>
                  <a:lnTo>
                    <a:pt x="75" y="102"/>
                  </a:lnTo>
                  <a:lnTo>
                    <a:pt x="86" y="120"/>
                  </a:lnTo>
                  <a:lnTo>
                    <a:pt x="81" y="120"/>
                  </a:lnTo>
                  <a:lnTo>
                    <a:pt x="69" y="110"/>
                  </a:lnTo>
                  <a:lnTo>
                    <a:pt x="63" y="111"/>
                  </a:lnTo>
                  <a:lnTo>
                    <a:pt x="63" y="111"/>
                  </a:lnTo>
                  <a:lnTo>
                    <a:pt x="58" y="108"/>
                  </a:lnTo>
                  <a:lnTo>
                    <a:pt x="62" y="106"/>
                  </a:lnTo>
                  <a:lnTo>
                    <a:pt x="61" y="102"/>
                  </a:lnTo>
                  <a:lnTo>
                    <a:pt x="60" y="93"/>
                  </a:lnTo>
                  <a:lnTo>
                    <a:pt x="57" y="90"/>
                  </a:lnTo>
                  <a:lnTo>
                    <a:pt x="58" y="76"/>
                  </a:lnTo>
                  <a:lnTo>
                    <a:pt x="55" y="61"/>
                  </a:lnTo>
                  <a:lnTo>
                    <a:pt x="43" y="58"/>
                  </a:lnTo>
                  <a:lnTo>
                    <a:pt x="38" y="70"/>
                  </a:lnTo>
                  <a:lnTo>
                    <a:pt x="35" y="68"/>
                  </a:lnTo>
                  <a:lnTo>
                    <a:pt x="34" y="62"/>
                  </a:lnTo>
                  <a:lnTo>
                    <a:pt x="38" y="56"/>
                  </a:lnTo>
                  <a:lnTo>
                    <a:pt x="38" y="56"/>
                  </a:lnTo>
                  <a:lnTo>
                    <a:pt x="42" y="57"/>
                  </a:lnTo>
                  <a:lnTo>
                    <a:pt x="42" y="57"/>
                  </a:lnTo>
                  <a:lnTo>
                    <a:pt x="43" y="49"/>
                  </a:lnTo>
                  <a:lnTo>
                    <a:pt x="41" y="30"/>
                  </a:lnTo>
                  <a:lnTo>
                    <a:pt x="41" y="30"/>
                  </a:lnTo>
                  <a:lnTo>
                    <a:pt x="37" y="22"/>
                  </a:lnTo>
                  <a:lnTo>
                    <a:pt x="34" y="22"/>
                  </a:lnTo>
                  <a:lnTo>
                    <a:pt x="34" y="22"/>
                  </a:lnTo>
                  <a:lnTo>
                    <a:pt x="32" y="25"/>
                  </a:lnTo>
                  <a:lnTo>
                    <a:pt x="24" y="26"/>
                  </a:lnTo>
                  <a:lnTo>
                    <a:pt x="24" y="26"/>
                  </a:lnTo>
                  <a:lnTo>
                    <a:pt x="19" y="21"/>
                  </a:lnTo>
                  <a:lnTo>
                    <a:pt x="11" y="22"/>
                  </a:lnTo>
                  <a:lnTo>
                    <a:pt x="14" y="1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2" name="Freeform 76">
              <a:extLst>
                <a:ext uri="{FF2B5EF4-FFF2-40B4-BE49-F238E27FC236}">
                  <a16:creationId xmlns:a16="http://schemas.microsoft.com/office/drawing/2014/main" id="{AACCF2DC-C113-422A-81B3-350833641094}"/>
                </a:ext>
              </a:extLst>
            </p:cNvPr>
            <p:cNvSpPr>
              <a:spLocks noEditPoints="1"/>
            </p:cNvSpPr>
            <p:nvPr/>
          </p:nvSpPr>
          <p:spPr bwMode="auto">
            <a:xfrm>
              <a:off x="3908425" y="5619751"/>
              <a:ext cx="268288" cy="187325"/>
            </a:xfrm>
            <a:custGeom>
              <a:avLst/>
              <a:gdLst>
                <a:gd name="T0" fmla="*/ 23 w 169"/>
                <a:gd name="T1" fmla="*/ 94 h 118"/>
                <a:gd name="T2" fmla="*/ 16 w 169"/>
                <a:gd name="T3" fmla="*/ 101 h 118"/>
                <a:gd name="T4" fmla="*/ 10 w 169"/>
                <a:gd name="T5" fmla="*/ 89 h 118"/>
                <a:gd name="T6" fmla="*/ 6 w 169"/>
                <a:gd name="T7" fmla="*/ 96 h 118"/>
                <a:gd name="T8" fmla="*/ 2 w 169"/>
                <a:gd name="T9" fmla="*/ 90 h 118"/>
                <a:gd name="T10" fmla="*/ 78 w 169"/>
                <a:gd name="T11" fmla="*/ 66 h 118"/>
                <a:gd name="T12" fmla="*/ 81 w 169"/>
                <a:gd name="T13" fmla="*/ 82 h 118"/>
                <a:gd name="T14" fmla="*/ 83 w 169"/>
                <a:gd name="T15" fmla="*/ 98 h 118"/>
                <a:gd name="T16" fmla="*/ 80 w 169"/>
                <a:gd name="T17" fmla="*/ 101 h 118"/>
                <a:gd name="T18" fmla="*/ 67 w 169"/>
                <a:gd name="T19" fmla="*/ 86 h 118"/>
                <a:gd name="T20" fmla="*/ 70 w 169"/>
                <a:gd name="T21" fmla="*/ 76 h 118"/>
                <a:gd name="T22" fmla="*/ 75 w 169"/>
                <a:gd name="T23" fmla="*/ 64 h 118"/>
                <a:gd name="T24" fmla="*/ 95 w 169"/>
                <a:gd name="T25" fmla="*/ 1 h 118"/>
                <a:gd name="T26" fmla="*/ 99 w 169"/>
                <a:gd name="T27" fmla="*/ 1 h 118"/>
                <a:gd name="T28" fmla="*/ 117 w 169"/>
                <a:gd name="T29" fmla="*/ 6 h 118"/>
                <a:gd name="T30" fmla="*/ 132 w 169"/>
                <a:gd name="T31" fmla="*/ 3 h 118"/>
                <a:gd name="T32" fmla="*/ 137 w 169"/>
                <a:gd name="T33" fmla="*/ 7 h 118"/>
                <a:gd name="T34" fmla="*/ 142 w 169"/>
                <a:gd name="T35" fmla="*/ 4 h 118"/>
                <a:gd name="T36" fmla="*/ 143 w 169"/>
                <a:gd name="T37" fmla="*/ 12 h 118"/>
                <a:gd name="T38" fmla="*/ 143 w 169"/>
                <a:gd name="T39" fmla="*/ 18 h 118"/>
                <a:gd name="T40" fmla="*/ 146 w 169"/>
                <a:gd name="T41" fmla="*/ 25 h 118"/>
                <a:gd name="T42" fmla="*/ 163 w 169"/>
                <a:gd name="T43" fmla="*/ 36 h 118"/>
                <a:gd name="T44" fmla="*/ 164 w 169"/>
                <a:gd name="T45" fmla="*/ 53 h 118"/>
                <a:gd name="T46" fmla="*/ 166 w 169"/>
                <a:gd name="T47" fmla="*/ 66 h 118"/>
                <a:gd name="T48" fmla="*/ 161 w 169"/>
                <a:gd name="T49" fmla="*/ 71 h 118"/>
                <a:gd name="T50" fmla="*/ 160 w 169"/>
                <a:gd name="T51" fmla="*/ 82 h 118"/>
                <a:gd name="T52" fmla="*/ 158 w 169"/>
                <a:gd name="T53" fmla="*/ 90 h 118"/>
                <a:gd name="T54" fmla="*/ 153 w 169"/>
                <a:gd name="T55" fmla="*/ 118 h 118"/>
                <a:gd name="T56" fmla="*/ 147 w 169"/>
                <a:gd name="T57" fmla="*/ 103 h 118"/>
                <a:gd name="T58" fmla="*/ 146 w 169"/>
                <a:gd name="T59" fmla="*/ 93 h 118"/>
                <a:gd name="T60" fmla="*/ 136 w 169"/>
                <a:gd name="T61" fmla="*/ 95 h 118"/>
                <a:gd name="T62" fmla="*/ 125 w 169"/>
                <a:gd name="T63" fmla="*/ 89 h 118"/>
                <a:gd name="T64" fmla="*/ 129 w 169"/>
                <a:gd name="T65" fmla="*/ 81 h 118"/>
                <a:gd name="T66" fmla="*/ 123 w 169"/>
                <a:gd name="T67" fmla="*/ 77 h 118"/>
                <a:gd name="T68" fmla="*/ 118 w 169"/>
                <a:gd name="T69" fmla="*/ 71 h 118"/>
                <a:gd name="T70" fmla="*/ 118 w 169"/>
                <a:gd name="T71" fmla="*/ 64 h 118"/>
                <a:gd name="T72" fmla="*/ 114 w 169"/>
                <a:gd name="T73" fmla="*/ 66 h 118"/>
                <a:gd name="T74" fmla="*/ 106 w 169"/>
                <a:gd name="T75" fmla="*/ 58 h 118"/>
                <a:gd name="T76" fmla="*/ 97 w 169"/>
                <a:gd name="T77" fmla="*/ 48 h 118"/>
                <a:gd name="T78" fmla="*/ 88 w 169"/>
                <a:gd name="T79" fmla="*/ 44 h 118"/>
                <a:gd name="T80" fmla="*/ 81 w 169"/>
                <a:gd name="T81" fmla="*/ 38 h 118"/>
                <a:gd name="T82" fmla="*/ 82 w 169"/>
                <a:gd name="T83" fmla="*/ 30 h 118"/>
                <a:gd name="T84" fmla="*/ 85 w 169"/>
                <a:gd name="T85" fmla="*/ 26 h 118"/>
                <a:gd name="T86" fmla="*/ 80 w 169"/>
                <a:gd name="T87" fmla="*/ 21 h 118"/>
                <a:gd name="T88" fmla="*/ 80 w 169"/>
                <a:gd name="T89" fmla="*/ 15 h 118"/>
                <a:gd name="T90" fmla="*/ 85 w 169"/>
                <a:gd name="T91" fmla="*/ 11 h 118"/>
                <a:gd name="T92" fmla="*/ 95 w 169"/>
                <a:gd name="T93" fmla="*/ 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118">
                  <a:moveTo>
                    <a:pt x="15" y="90"/>
                  </a:moveTo>
                  <a:lnTo>
                    <a:pt x="23" y="94"/>
                  </a:lnTo>
                  <a:lnTo>
                    <a:pt x="21" y="101"/>
                  </a:lnTo>
                  <a:lnTo>
                    <a:pt x="16" y="101"/>
                  </a:lnTo>
                  <a:lnTo>
                    <a:pt x="15" y="90"/>
                  </a:lnTo>
                  <a:close/>
                  <a:moveTo>
                    <a:pt x="10" y="89"/>
                  </a:moveTo>
                  <a:lnTo>
                    <a:pt x="12" y="93"/>
                  </a:lnTo>
                  <a:lnTo>
                    <a:pt x="6" y="96"/>
                  </a:lnTo>
                  <a:lnTo>
                    <a:pt x="0" y="95"/>
                  </a:lnTo>
                  <a:lnTo>
                    <a:pt x="2" y="90"/>
                  </a:lnTo>
                  <a:lnTo>
                    <a:pt x="10" y="89"/>
                  </a:lnTo>
                  <a:close/>
                  <a:moveTo>
                    <a:pt x="78" y="66"/>
                  </a:moveTo>
                  <a:lnTo>
                    <a:pt x="82" y="72"/>
                  </a:lnTo>
                  <a:lnTo>
                    <a:pt x="81" y="82"/>
                  </a:lnTo>
                  <a:lnTo>
                    <a:pt x="84" y="95"/>
                  </a:lnTo>
                  <a:lnTo>
                    <a:pt x="83" y="98"/>
                  </a:lnTo>
                  <a:lnTo>
                    <a:pt x="81" y="96"/>
                  </a:lnTo>
                  <a:lnTo>
                    <a:pt x="80" y="101"/>
                  </a:lnTo>
                  <a:lnTo>
                    <a:pt x="77" y="102"/>
                  </a:lnTo>
                  <a:lnTo>
                    <a:pt x="67" y="86"/>
                  </a:lnTo>
                  <a:lnTo>
                    <a:pt x="70" y="83"/>
                  </a:lnTo>
                  <a:lnTo>
                    <a:pt x="70" y="76"/>
                  </a:lnTo>
                  <a:lnTo>
                    <a:pt x="75" y="73"/>
                  </a:lnTo>
                  <a:lnTo>
                    <a:pt x="75" y="64"/>
                  </a:lnTo>
                  <a:lnTo>
                    <a:pt x="78" y="66"/>
                  </a:lnTo>
                  <a:close/>
                  <a:moveTo>
                    <a:pt x="95" y="1"/>
                  </a:moveTo>
                  <a:lnTo>
                    <a:pt x="95" y="1"/>
                  </a:lnTo>
                  <a:lnTo>
                    <a:pt x="99" y="1"/>
                  </a:lnTo>
                  <a:lnTo>
                    <a:pt x="111" y="10"/>
                  </a:lnTo>
                  <a:lnTo>
                    <a:pt x="117" y="6"/>
                  </a:lnTo>
                  <a:lnTo>
                    <a:pt x="127" y="5"/>
                  </a:lnTo>
                  <a:lnTo>
                    <a:pt x="132" y="3"/>
                  </a:lnTo>
                  <a:lnTo>
                    <a:pt x="132" y="3"/>
                  </a:lnTo>
                  <a:lnTo>
                    <a:pt x="137" y="7"/>
                  </a:lnTo>
                  <a:lnTo>
                    <a:pt x="139" y="4"/>
                  </a:lnTo>
                  <a:lnTo>
                    <a:pt x="142" y="4"/>
                  </a:lnTo>
                  <a:lnTo>
                    <a:pt x="142" y="4"/>
                  </a:lnTo>
                  <a:lnTo>
                    <a:pt x="143" y="12"/>
                  </a:lnTo>
                  <a:lnTo>
                    <a:pt x="146" y="15"/>
                  </a:lnTo>
                  <a:lnTo>
                    <a:pt x="143" y="18"/>
                  </a:lnTo>
                  <a:lnTo>
                    <a:pt x="146" y="22"/>
                  </a:lnTo>
                  <a:lnTo>
                    <a:pt x="146" y="25"/>
                  </a:lnTo>
                  <a:lnTo>
                    <a:pt x="153" y="34"/>
                  </a:lnTo>
                  <a:lnTo>
                    <a:pt x="163" y="36"/>
                  </a:lnTo>
                  <a:lnTo>
                    <a:pt x="169" y="42"/>
                  </a:lnTo>
                  <a:lnTo>
                    <a:pt x="164" y="53"/>
                  </a:lnTo>
                  <a:lnTo>
                    <a:pt x="168" y="61"/>
                  </a:lnTo>
                  <a:lnTo>
                    <a:pt x="166" y="66"/>
                  </a:lnTo>
                  <a:lnTo>
                    <a:pt x="166" y="66"/>
                  </a:lnTo>
                  <a:lnTo>
                    <a:pt x="161" y="71"/>
                  </a:lnTo>
                  <a:lnTo>
                    <a:pt x="162" y="77"/>
                  </a:lnTo>
                  <a:lnTo>
                    <a:pt x="160" y="82"/>
                  </a:lnTo>
                  <a:lnTo>
                    <a:pt x="163" y="90"/>
                  </a:lnTo>
                  <a:lnTo>
                    <a:pt x="158" y="90"/>
                  </a:lnTo>
                  <a:lnTo>
                    <a:pt x="160" y="103"/>
                  </a:lnTo>
                  <a:lnTo>
                    <a:pt x="153" y="118"/>
                  </a:lnTo>
                  <a:lnTo>
                    <a:pt x="149" y="103"/>
                  </a:lnTo>
                  <a:lnTo>
                    <a:pt x="147" y="103"/>
                  </a:lnTo>
                  <a:lnTo>
                    <a:pt x="149" y="94"/>
                  </a:lnTo>
                  <a:lnTo>
                    <a:pt x="146" y="93"/>
                  </a:lnTo>
                  <a:lnTo>
                    <a:pt x="143" y="100"/>
                  </a:lnTo>
                  <a:lnTo>
                    <a:pt x="136" y="95"/>
                  </a:lnTo>
                  <a:lnTo>
                    <a:pt x="131" y="85"/>
                  </a:lnTo>
                  <a:lnTo>
                    <a:pt x="125" y="89"/>
                  </a:lnTo>
                  <a:lnTo>
                    <a:pt x="124" y="83"/>
                  </a:lnTo>
                  <a:lnTo>
                    <a:pt x="129" y="81"/>
                  </a:lnTo>
                  <a:lnTo>
                    <a:pt x="125" y="73"/>
                  </a:lnTo>
                  <a:lnTo>
                    <a:pt x="123" y="77"/>
                  </a:lnTo>
                  <a:lnTo>
                    <a:pt x="121" y="72"/>
                  </a:lnTo>
                  <a:lnTo>
                    <a:pt x="118" y="71"/>
                  </a:lnTo>
                  <a:lnTo>
                    <a:pt x="120" y="66"/>
                  </a:lnTo>
                  <a:lnTo>
                    <a:pt x="118" y="64"/>
                  </a:lnTo>
                  <a:lnTo>
                    <a:pt x="118" y="66"/>
                  </a:lnTo>
                  <a:lnTo>
                    <a:pt x="114" y="66"/>
                  </a:lnTo>
                  <a:lnTo>
                    <a:pt x="107" y="56"/>
                  </a:lnTo>
                  <a:lnTo>
                    <a:pt x="106" y="58"/>
                  </a:lnTo>
                  <a:lnTo>
                    <a:pt x="102" y="58"/>
                  </a:lnTo>
                  <a:lnTo>
                    <a:pt x="97" y="48"/>
                  </a:lnTo>
                  <a:lnTo>
                    <a:pt x="93" y="49"/>
                  </a:lnTo>
                  <a:lnTo>
                    <a:pt x="88" y="44"/>
                  </a:lnTo>
                  <a:lnTo>
                    <a:pt x="84" y="45"/>
                  </a:lnTo>
                  <a:lnTo>
                    <a:pt x="81" y="38"/>
                  </a:lnTo>
                  <a:lnTo>
                    <a:pt x="83" y="37"/>
                  </a:lnTo>
                  <a:lnTo>
                    <a:pt x="82" y="30"/>
                  </a:lnTo>
                  <a:lnTo>
                    <a:pt x="86" y="29"/>
                  </a:lnTo>
                  <a:lnTo>
                    <a:pt x="85" y="26"/>
                  </a:lnTo>
                  <a:lnTo>
                    <a:pt x="82" y="28"/>
                  </a:lnTo>
                  <a:lnTo>
                    <a:pt x="80" y="21"/>
                  </a:lnTo>
                  <a:lnTo>
                    <a:pt x="82" y="19"/>
                  </a:lnTo>
                  <a:lnTo>
                    <a:pt x="80" y="15"/>
                  </a:lnTo>
                  <a:lnTo>
                    <a:pt x="84" y="9"/>
                  </a:lnTo>
                  <a:lnTo>
                    <a:pt x="85" y="11"/>
                  </a:lnTo>
                  <a:lnTo>
                    <a:pt x="91" y="0"/>
                  </a:lnTo>
                  <a:lnTo>
                    <a:pt x="95"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3" name="Freeform 77">
              <a:extLst>
                <a:ext uri="{FF2B5EF4-FFF2-40B4-BE49-F238E27FC236}">
                  <a16:creationId xmlns:a16="http://schemas.microsoft.com/office/drawing/2014/main" id="{204B28D4-004D-4A55-B08A-439A0B62CBE3}"/>
                </a:ext>
              </a:extLst>
            </p:cNvPr>
            <p:cNvSpPr>
              <a:spLocks noEditPoints="1"/>
            </p:cNvSpPr>
            <p:nvPr/>
          </p:nvSpPr>
          <p:spPr bwMode="auto">
            <a:xfrm>
              <a:off x="3925888" y="5391151"/>
              <a:ext cx="192088" cy="244475"/>
            </a:xfrm>
            <a:custGeom>
              <a:avLst/>
              <a:gdLst>
                <a:gd name="T0" fmla="*/ 60 w 121"/>
                <a:gd name="T1" fmla="*/ 152 h 154"/>
                <a:gd name="T2" fmla="*/ 50 w 121"/>
                <a:gd name="T3" fmla="*/ 145 h 154"/>
                <a:gd name="T4" fmla="*/ 24 w 121"/>
                <a:gd name="T5" fmla="*/ 122 h 154"/>
                <a:gd name="T6" fmla="*/ 26 w 121"/>
                <a:gd name="T7" fmla="*/ 126 h 154"/>
                <a:gd name="T8" fmla="*/ 18 w 121"/>
                <a:gd name="T9" fmla="*/ 129 h 154"/>
                <a:gd name="T10" fmla="*/ 22 w 121"/>
                <a:gd name="T11" fmla="*/ 119 h 154"/>
                <a:gd name="T12" fmla="*/ 24 w 121"/>
                <a:gd name="T13" fmla="*/ 9 h 154"/>
                <a:gd name="T14" fmla="*/ 28 w 121"/>
                <a:gd name="T15" fmla="*/ 22 h 154"/>
                <a:gd name="T16" fmla="*/ 38 w 121"/>
                <a:gd name="T17" fmla="*/ 22 h 154"/>
                <a:gd name="T18" fmla="*/ 47 w 121"/>
                <a:gd name="T19" fmla="*/ 21 h 154"/>
                <a:gd name="T20" fmla="*/ 56 w 121"/>
                <a:gd name="T21" fmla="*/ 9 h 154"/>
                <a:gd name="T22" fmla="*/ 62 w 121"/>
                <a:gd name="T23" fmla="*/ 0 h 154"/>
                <a:gd name="T24" fmla="*/ 74 w 121"/>
                <a:gd name="T25" fmla="*/ 4 h 154"/>
                <a:gd name="T26" fmla="*/ 83 w 121"/>
                <a:gd name="T27" fmla="*/ 9 h 154"/>
                <a:gd name="T28" fmla="*/ 81 w 121"/>
                <a:gd name="T29" fmla="*/ 17 h 154"/>
                <a:gd name="T30" fmla="*/ 79 w 121"/>
                <a:gd name="T31" fmla="*/ 26 h 154"/>
                <a:gd name="T32" fmla="*/ 84 w 121"/>
                <a:gd name="T33" fmla="*/ 40 h 154"/>
                <a:gd name="T34" fmla="*/ 88 w 121"/>
                <a:gd name="T35" fmla="*/ 51 h 154"/>
                <a:gd name="T36" fmla="*/ 92 w 121"/>
                <a:gd name="T37" fmla="*/ 60 h 154"/>
                <a:gd name="T38" fmla="*/ 91 w 121"/>
                <a:gd name="T39" fmla="*/ 64 h 154"/>
                <a:gd name="T40" fmla="*/ 96 w 121"/>
                <a:gd name="T41" fmla="*/ 77 h 154"/>
                <a:gd name="T42" fmla="*/ 98 w 121"/>
                <a:gd name="T43" fmla="*/ 87 h 154"/>
                <a:gd name="T44" fmla="*/ 106 w 121"/>
                <a:gd name="T45" fmla="*/ 102 h 154"/>
                <a:gd name="T46" fmla="*/ 112 w 121"/>
                <a:gd name="T47" fmla="*/ 113 h 154"/>
                <a:gd name="T48" fmla="*/ 112 w 121"/>
                <a:gd name="T49" fmla="*/ 126 h 154"/>
                <a:gd name="T50" fmla="*/ 121 w 121"/>
                <a:gd name="T51" fmla="*/ 147 h 154"/>
                <a:gd name="T52" fmla="*/ 106 w 121"/>
                <a:gd name="T53" fmla="*/ 150 h 154"/>
                <a:gd name="T54" fmla="*/ 88 w 121"/>
                <a:gd name="T55" fmla="*/ 145 h 154"/>
                <a:gd name="T56" fmla="*/ 84 w 121"/>
                <a:gd name="T57" fmla="*/ 145 h 154"/>
                <a:gd name="T58" fmla="*/ 68 w 121"/>
                <a:gd name="T59" fmla="*/ 147 h 154"/>
                <a:gd name="T60" fmla="*/ 58 w 121"/>
                <a:gd name="T61" fmla="*/ 143 h 154"/>
                <a:gd name="T62" fmla="*/ 44 w 121"/>
                <a:gd name="T63" fmla="*/ 123 h 154"/>
                <a:gd name="T64" fmla="*/ 50 w 121"/>
                <a:gd name="T65" fmla="*/ 118 h 154"/>
                <a:gd name="T66" fmla="*/ 57 w 121"/>
                <a:gd name="T67" fmla="*/ 108 h 154"/>
                <a:gd name="T68" fmla="*/ 51 w 121"/>
                <a:gd name="T69" fmla="*/ 113 h 154"/>
                <a:gd name="T70" fmla="*/ 42 w 121"/>
                <a:gd name="T71" fmla="*/ 115 h 154"/>
                <a:gd name="T72" fmla="*/ 38 w 121"/>
                <a:gd name="T73" fmla="*/ 103 h 154"/>
                <a:gd name="T74" fmla="*/ 36 w 121"/>
                <a:gd name="T75" fmla="*/ 119 h 154"/>
                <a:gd name="T76" fmla="*/ 14 w 121"/>
                <a:gd name="T77" fmla="*/ 103 h 154"/>
                <a:gd name="T78" fmla="*/ 12 w 121"/>
                <a:gd name="T79" fmla="*/ 85 h 154"/>
                <a:gd name="T80" fmla="*/ 7 w 121"/>
                <a:gd name="T81" fmla="*/ 85 h 154"/>
                <a:gd name="T82" fmla="*/ 9 w 121"/>
                <a:gd name="T83" fmla="*/ 81 h 154"/>
                <a:gd name="T84" fmla="*/ 4 w 121"/>
                <a:gd name="T85" fmla="*/ 68 h 154"/>
                <a:gd name="T86" fmla="*/ 2 w 121"/>
                <a:gd name="T87" fmla="*/ 65 h 154"/>
                <a:gd name="T88" fmla="*/ 1 w 121"/>
                <a:gd name="T89" fmla="*/ 58 h 154"/>
                <a:gd name="T90" fmla="*/ 9 w 121"/>
                <a:gd name="T91" fmla="*/ 50 h 154"/>
                <a:gd name="T92" fmla="*/ 6 w 121"/>
                <a:gd name="T93" fmla="*/ 39 h 154"/>
                <a:gd name="T94" fmla="*/ 6 w 121"/>
                <a:gd name="T95" fmla="*/ 33 h 154"/>
                <a:gd name="T96" fmla="*/ 4 w 121"/>
                <a:gd name="T97" fmla="*/ 26 h 154"/>
                <a:gd name="T98" fmla="*/ 8 w 121"/>
                <a:gd name="T99" fmla="*/ 19 h 154"/>
                <a:gd name="T100" fmla="*/ 20 w 121"/>
                <a:gd name="T101" fmla="*/ 11 h 154"/>
                <a:gd name="T102" fmla="*/ 23 w 121"/>
                <a:gd name="T103" fmla="*/ 11 h 154"/>
                <a:gd name="T104" fmla="*/ 24 w 121"/>
                <a:gd name="T105"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1" h="154">
                  <a:moveTo>
                    <a:pt x="52" y="146"/>
                  </a:moveTo>
                  <a:lnTo>
                    <a:pt x="60" y="152"/>
                  </a:lnTo>
                  <a:lnTo>
                    <a:pt x="51" y="150"/>
                  </a:lnTo>
                  <a:lnTo>
                    <a:pt x="50" y="145"/>
                  </a:lnTo>
                  <a:lnTo>
                    <a:pt x="52" y="146"/>
                  </a:lnTo>
                  <a:close/>
                  <a:moveTo>
                    <a:pt x="24" y="122"/>
                  </a:moveTo>
                  <a:lnTo>
                    <a:pt x="33" y="124"/>
                  </a:lnTo>
                  <a:lnTo>
                    <a:pt x="26" y="126"/>
                  </a:lnTo>
                  <a:lnTo>
                    <a:pt x="22" y="132"/>
                  </a:lnTo>
                  <a:lnTo>
                    <a:pt x="18" y="129"/>
                  </a:lnTo>
                  <a:lnTo>
                    <a:pt x="19" y="122"/>
                  </a:lnTo>
                  <a:lnTo>
                    <a:pt x="22" y="119"/>
                  </a:lnTo>
                  <a:lnTo>
                    <a:pt x="24" y="122"/>
                  </a:lnTo>
                  <a:close/>
                  <a:moveTo>
                    <a:pt x="24" y="9"/>
                  </a:moveTo>
                  <a:lnTo>
                    <a:pt x="28" y="10"/>
                  </a:lnTo>
                  <a:lnTo>
                    <a:pt x="28" y="22"/>
                  </a:lnTo>
                  <a:lnTo>
                    <a:pt x="36" y="18"/>
                  </a:lnTo>
                  <a:lnTo>
                    <a:pt x="38" y="22"/>
                  </a:lnTo>
                  <a:lnTo>
                    <a:pt x="43" y="23"/>
                  </a:lnTo>
                  <a:lnTo>
                    <a:pt x="47" y="21"/>
                  </a:lnTo>
                  <a:lnTo>
                    <a:pt x="48" y="16"/>
                  </a:lnTo>
                  <a:lnTo>
                    <a:pt x="56" y="9"/>
                  </a:lnTo>
                  <a:lnTo>
                    <a:pt x="57" y="5"/>
                  </a:lnTo>
                  <a:lnTo>
                    <a:pt x="62" y="0"/>
                  </a:lnTo>
                  <a:lnTo>
                    <a:pt x="66" y="0"/>
                  </a:lnTo>
                  <a:lnTo>
                    <a:pt x="74" y="4"/>
                  </a:lnTo>
                  <a:lnTo>
                    <a:pt x="78" y="2"/>
                  </a:lnTo>
                  <a:lnTo>
                    <a:pt x="83" y="9"/>
                  </a:lnTo>
                  <a:lnTo>
                    <a:pt x="79" y="11"/>
                  </a:lnTo>
                  <a:lnTo>
                    <a:pt x="81" y="17"/>
                  </a:lnTo>
                  <a:lnTo>
                    <a:pt x="79" y="26"/>
                  </a:lnTo>
                  <a:lnTo>
                    <a:pt x="79" y="26"/>
                  </a:lnTo>
                  <a:lnTo>
                    <a:pt x="85" y="37"/>
                  </a:lnTo>
                  <a:lnTo>
                    <a:pt x="84" y="40"/>
                  </a:lnTo>
                  <a:lnTo>
                    <a:pt x="87" y="42"/>
                  </a:lnTo>
                  <a:lnTo>
                    <a:pt x="88" y="51"/>
                  </a:lnTo>
                  <a:lnTo>
                    <a:pt x="93" y="55"/>
                  </a:lnTo>
                  <a:lnTo>
                    <a:pt x="92" y="60"/>
                  </a:lnTo>
                  <a:lnTo>
                    <a:pt x="87" y="61"/>
                  </a:lnTo>
                  <a:lnTo>
                    <a:pt x="91" y="64"/>
                  </a:lnTo>
                  <a:lnTo>
                    <a:pt x="90" y="70"/>
                  </a:lnTo>
                  <a:lnTo>
                    <a:pt x="96" y="77"/>
                  </a:lnTo>
                  <a:lnTo>
                    <a:pt x="93" y="82"/>
                  </a:lnTo>
                  <a:lnTo>
                    <a:pt x="98" y="87"/>
                  </a:lnTo>
                  <a:lnTo>
                    <a:pt x="98" y="90"/>
                  </a:lnTo>
                  <a:lnTo>
                    <a:pt x="106" y="102"/>
                  </a:lnTo>
                  <a:lnTo>
                    <a:pt x="107" y="111"/>
                  </a:lnTo>
                  <a:lnTo>
                    <a:pt x="112" y="113"/>
                  </a:lnTo>
                  <a:lnTo>
                    <a:pt x="113" y="122"/>
                  </a:lnTo>
                  <a:lnTo>
                    <a:pt x="112" y="126"/>
                  </a:lnTo>
                  <a:lnTo>
                    <a:pt x="121" y="147"/>
                  </a:lnTo>
                  <a:lnTo>
                    <a:pt x="121" y="147"/>
                  </a:lnTo>
                  <a:lnTo>
                    <a:pt x="116" y="149"/>
                  </a:lnTo>
                  <a:lnTo>
                    <a:pt x="106" y="150"/>
                  </a:lnTo>
                  <a:lnTo>
                    <a:pt x="100" y="154"/>
                  </a:lnTo>
                  <a:lnTo>
                    <a:pt x="88" y="145"/>
                  </a:lnTo>
                  <a:lnTo>
                    <a:pt x="84" y="145"/>
                  </a:lnTo>
                  <a:lnTo>
                    <a:pt x="84" y="145"/>
                  </a:lnTo>
                  <a:lnTo>
                    <a:pt x="74" y="143"/>
                  </a:lnTo>
                  <a:lnTo>
                    <a:pt x="68" y="147"/>
                  </a:lnTo>
                  <a:lnTo>
                    <a:pt x="67" y="137"/>
                  </a:lnTo>
                  <a:lnTo>
                    <a:pt x="58" y="143"/>
                  </a:lnTo>
                  <a:lnTo>
                    <a:pt x="55" y="141"/>
                  </a:lnTo>
                  <a:lnTo>
                    <a:pt x="44" y="123"/>
                  </a:lnTo>
                  <a:lnTo>
                    <a:pt x="46" y="119"/>
                  </a:lnTo>
                  <a:lnTo>
                    <a:pt x="50" y="118"/>
                  </a:lnTo>
                  <a:lnTo>
                    <a:pt x="55" y="107"/>
                  </a:lnTo>
                  <a:lnTo>
                    <a:pt x="57" y="108"/>
                  </a:lnTo>
                  <a:lnTo>
                    <a:pt x="54" y="104"/>
                  </a:lnTo>
                  <a:lnTo>
                    <a:pt x="51" y="113"/>
                  </a:lnTo>
                  <a:lnTo>
                    <a:pt x="45" y="117"/>
                  </a:lnTo>
                  <a:lnTo>
                    <a:pt x="42" y="115"/>
                  </a:lnTo>
                  <a:lnTo>
                    <a:pt x="43" y="95"/>
                  </a:lnTo>
                  <a:lnTo>
                    <a:pt x="38" y="103"/>
                  </a:lnTo>
                  <a:lnTo>
                    <a:pt x="38" y="117"/>
                  </a:lnTo>
                  <a:lnTo>
                    <a:pt x="36" y="119"/>
                  </a:lnTo>
                  <a:lnTo>
                    <a:pt x="23" y="115"/>
                  </a:lnTo>
                  <a:lnTo>
                    <a:pt x="14" y="103"/>
                  </a:lnTo>
                  <a:lnTo>
                    <a:pt x="16" y="99"/>
                  </a:lnTo>
                  <a:lnTo>
                    <a:pt x="12" y="85"/>
                  </a:lnTo>
                  <a:lnTo>
                    <a:pt x="10" y="83"/>
                  </a:lnTo>
                  <a:lnTo>
                    <a:pt x="7" y="85"/>
                  </a:lnTo>
                  <a:lnTo>
                    <a:pt x="5" y="82"/>
                  </a:lnTo>
                  <a:lnTo>
                    <a:pt x="9" y="81"/>
                  </a:lnTo>
                  <a:lnTo>
                    <a:pt x="10" y="77"/>
                  </a:lnTo>
                  <a:lnTo>
                    <a:pt x="4" y="68"/>
                  </a:lnTo>
                  <a:lnTo>
                    <a:pt x="4" y="63"/>
                  </a:lnTo>
                  <a:lnTo>
                    <a:pt x="2" y="65"/>
                  </a:lnTo>
                  <a:lnTo>
                    <a:pt x="0" y="63"/>
                  </a:lnTo>
                  <a:lnTo>
                    <a:pt x="1" y="58"/>
                  </a:lnTo>
                  <a:lnTo>
                    <a:pt x="1" y="58"/>
                  </a:lnTo>
                  <a:lnTo>
                    <a:pt x="9" y="50"/>
                  </a:lnTo>
                  <a:lnTo>
                    <a:pt x="9" y="42"/>
                  </a:lnTo>
                  <a:lnTo>
                    <a:pt x="6" y="39"/>
                  </a:lnTo>
                  <a:lnTo>
                    <a:pt x="8" y="34"/>
                  </a:lnTo>
                  <a:lnTo>
                    <a:pt x="6" y="33"/>
                  </a:lnTo>
                  <a:lnTo>
                    <a:pt x="7" y="31"/>
                  </a:lnTo>
                  <a:lnTo>
                    <a:pt x="4" y="26"/>
                  </a:lnTo>
                  <a:lnTo>
                    <a:pt x="11" y="21"/>
                  </a:lnTo>
                  <a:lnTo>
                    <a:pt x="8" y="19"/>
                  </a:lnTo>
                  <a:lnTo>
                    <a:pt x="10" y="16"/>
                  </a:lnTo>
                  <a:lnTo>
                    <a:pt x="20" y="11"/>
                  </a:lnTo>
                  <a:lnTo>
                    <a:pt x="20" y="11"/>
                  </a:lnTo>
                  <a:lnTo>
                    <a:pt x="23" y="11"/>
                  </a:lnTo>
                  <a:lnTo>
                    <a:pt x="23" y="11"/>
                  </a:lnTo>
                  <a:lnTo>
                    <a:pt x="24"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4" name="Freeform 78">
              <a:extLst>
                <a:ext uri="{FF2B5EF4-FFF2-40B4-BE49-F238E27FC236}">
                  <a16:creationId xmlns:a16="http://schemas.microsoft.com/office/drawing/2014/main" id="{67B2EAB7-E38B-4406-B6B6-F75677D3B97E}"/>
                </a:ext>
              </a:extLst>
            </p:cNvPr>
            <p:cNvSpPr>
              <a:spLocks noEditPoints="1"/>
            </p:cNvSpPr>
            <p:nvPr/>
          </p:nvSpPr>
          <p:spPr bwMode="auto">
            <a:xfrm>
              <a:off x="4051300" y="5422901"/>
              <a:ext cx="179388" cy="207963"/>
            </a:xfrm>
            <a:custGeom>
              <a:avLst/>
              <a:gdLst>
                <a:gd name="T0" fmla="*/ 107 w 113"/>
                <a:gd name="T1" fmla="*/ 79 h 131"/>
                <a:gd name="T2" fmla="*/ 107 w 113"/>
                <a:gd name="T3" fmla="*/ 91 h 131"/>
                <a:gd name="T4" fmla="*/ 112 w 113"/>
                <a:gd name="T5" fmla="*/ 98 h 131"/>
                <a:gd name="T6" fmla="*/ 106 w 113"/>
                <a:gd name="T7" fmla="*/ 99 h 131"/>
                <a:gd name="T8" fmla="*/ 100 w 113"/>
                <a:gd name="T9" fmla="*/ 87 h 131"/>
                <a:gd name="T10" fmla="*/ 105 w 113"/>
                <a:gd name="T11" fmla="*/ 79 h 131"/>
                <a:gd name="T12" fmla="*/ 98 w 113"/>
                <a:gd name="T13" fmla="*/ 75 h 131"/>
                <a:gd name="T14" fmla="*/ 105 w 113"/>
                <a:gd name="T15" fmla="*/ 64 h 131"/>
                <a:gd name="T16" fmla="*/ 103 w 113"/>
                <a:gd name="T17" fmla="*/ 74 h 131"/>
                <a:gd name="T18" fmla="*/ 100 w 113"/>
                <a:gd name="T19" fmla="*/ 80 h 131"/>
                <a:gd name="T20" fmla="*/ 96 w 113"/>
                <a:gd name="T21" fmla="*/ 87 h 131"/>
                <a:gd name="T22" fmla="*/ 97 w 113"/>
                <a:gd name="T23" fmla="*/ 76 h 131"/>
                <a:gd name="T24" fmla="*/ 98 w 113"/>
                <a:gd name="T25" fmla="*/ 75 h 131"/>
                <a:gd name="T26" fmla="*/ 98 w 113"/>
                <a:gd name="T27" fmla="*/ 75 h 131"/>
                <a:gd name="T28" fmla="*/ 8 w 113"/>
                <a:gd name="T29" fmla="*/ 6 h 131"/>
                <a:gd name="T30" fmla="*/ 25 w 113"/>
                <a:gd name="T31" fmla="*/ 0 h 131"/>
                <a:gd name="T32" fmla="*/ 36 w 113"/>
                <a:gd name="T33" fmla="*/ 0 h 131"/>
                <a:gd name="T34" fmla="*/ 51 w 113"/>
                <a:gd name="T35" fmla="*/ 9 h 131"/>
                <a:gd name="T36" fmla="*/ 66 w 113"/>
                <a:gd name="T37" fmla="*/ 3 h 131"/>
                <a:gd name="T38" fmla="*/ 71 w 113"/>
                <a:gd name="T39" fmla="*/ 14 h 131"/>
                <a:gd name="T40" fmla="*/ 76 w 113"/>
                <a:gd name="T41" fmla="*/ 19 h 131"/>
                <a:gd name="T42" fmla="*/ 72 w 113"/>
                <a:gd name="T43" fmla="*/ 61 h 131"/>
                <a:gd name="T44" fmla="*/ 80 w 113"/>
                <a:gd name="T45" fmla="*/ 64 h 131"/>
                <a:gd name="T46" fmla="*/ 85 w 113"/>
                <a:gd name="T47" fmla="*/ 81 h 131"/>
                <a:gd name="T48" fmla="*/ 92 w 113"/>
                <a:gd name="T49" fmla="*/ 90 h 131"/>
                <a:gd name="T50" fmla="*/ 101 w 113"/>
                <a:gd name="T51" fmla="*/ 89 h 131"/>
                <a:gd name="T52" fmla="*/ 104 w 113"/>
                <a:gd name="T53" fmla="*/ 93 h 131"/>
                <a:gd name="T54" fmla="*/ 105 w 113"/>
                <a:gd name="T55" fmla="*/ 94 h 131"/>
                <a:gd name="T56" fmla="*/ 71 w 113"/>
                <a:gd name="T57" fmla="*/ 117 h 131"/>
                <a:gd name="T58" fmla="*/ 61 w 113"/>
                <a:gd name="T59" fmla="*/ 118 h 131"/>
                <a:gd name="T60" fmla="*/ 52 w 113"/>
                <a:gd name="T61" fmla="*/ 128 h 131"/>
                <a:gd name="T62" fmla="*/ 49 w 113"/>
                <a:gd name="T63" fmla="*/ 127 h 131"/>
                <a:gd name="T64" fmla="*/ 42 w 113"/>
                <a:gd name="T65" fmla="*/ 127 h 131"/>
                <a:gd name="T66" fmla="*/ 33 w 113"/>
                <a:gd name="T67" fmla="*/ 106 h 131"/>
                <a:gd name="T68" fmla="*/ 33 w 113"/>
                <a:gd name="T69" fmla="*/ 93 h 131"/>
                <a:gd name="T70" fmla="*/ 28 w 113"/>
                <a:gd name="T71" fmla="*/ 82 h 131"/>
                <a:gd name="T72" fmla="*/ 19 w 113"/>
                <a:gd name="T73" fmla="*/ 67 h 131"/>
                <a:gd name="T74" fmla="*/ 17 w 113"/>
                <a:gd name="T75" fmla="*/ 57 h 131"/>
                <a:gd name="T76" fmla="*/ 12 w 113"/>
                <a:gd name="T77" fmla="*/ 44 h 131"/>
                <a:gd name="T78" fmla="*/ 13 w 113"/>
                <a:gd name="T79" fmla="*/ 40 h 131"/>
                <a:gd name="T80" fmla="*/ 9 w 113"/>
                <a:gd name="T81" fmla="*/ 31 h 131"/>
                <a:gd name="T82" fmla="*/ 5 w 113"/>
                <a:gd name="T83" fmla="*/ 20 h 131"/>
                <a:gd name="T84" fmla="*/ 0 w 113"/>
                <a:gd name="T85"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 h="131">
                  <a:moveTo>
                    <a:pt x="106" y="79"/>
                  </a:moveTo>
                  <a:lnTo>
                    <a:pt x="107" y="79"/>
                  </a:lnTo>
                  <a:lnTo>
                    <a:pt x="107" y="79"/>
                  </a:lnTo>
                  <a:lnTo>
                    <a:pt x="107" y="91"/>
                  </a:lnTo>
                  <a:lnTo>
                    <a:pt x="113" y="95"/>
                  </a:lnTo>
                  <a:lnTo>
                    <a:pt x="112" y="98"/>
                  </a:lnTo>
                  <a:lnTo>
                    <a:pt x="108" y="100"/>
                  </a:lnTo>
                  <a:lnTo>
                    <a:pt x="106" y="99"/>
                  </a:lnTo>
                  <a:lnTo>
                    <a:pt x="106" y="91"/>
                  </a:lnTo>
                  <a:lnTo>
                    <a:pt x="100" y="87"/>
                  </a:lnTo>
                  <a:lnTo>
                    <a:pt x="105" y="79"/>
                  </a:lnTo>
                  <a:lnTo>
                    <a:pt x="105" y="79"/>
                  </a:lnTo>
                  <a:lnTo>
                    <a:pt x="106" y="79"/>
                  </a:lnTo>
                  <a:close/>
                  <a:moveTo>
                    <a:pt x="98" y="75"/>
                  </a:moveTo>
                  <a:lnTo>
                    <a:pt x="98" y="67"/>
                  </a:lnTo>
                  <a:lnTo>
                    <a:pt x="105" y="64"/>
                  </a:lnTo>
                  <a:lnTo>
                    <a:pt x="100" y="68"/>
                  </a:lnTo>
                  <a:lnTo>
                    <a:pt x="103" y="74"/>
                  </a:lnTo>
                  <a:lnTo>
                    <a:pt x="102" y="79"/>
                  </a:lnTo>
                  <a:lnTo>
                    <a:pt x="100" y="80"/>
                  </a:lnTo>
                  <a:lnTo>
                    <a:pt x="100" y="87"/>
                  </a:lnTo>
                  <a:lnTo>
                    <a:pt x="96" y="87"/>
                  </a:lnTo>
                  <a:lnTo>
                    <a:pt x="95" y="85"/>
                  </a:lnTo>
                  <a:lnTo>
                    <a:pt x="97" y="76"/>
                  </a:lnTo>
                  <a:lnTo>
                    <a:pt x="100" y="76"/>
                  </a:lnTo>
                  <a:lnTo>
                    <a:pt x="98" y="75"/>
                  </a:lnTo>
                  <a:lnTo>
                    <a:pt x="98" y="75"/>
                  </a:lnTo>
                  <a:lnTo>
                    <a:pt x="98" y="75"/>
                  </a:lnTo>
                  <a:close/>
                  <a:moveTo>
                    <a:pt x="0" y="6"/>
                  </a:moveTo>
                  <a:lnTo>
                    <a:pt x="8" y="6"/>
                  </a:lnTo>
                  <a:lnTo>
                    <a:pt x="12" y="0"/>
                  </a:lnTo>
                  <a:lnTo>
                    <a:pt x="25" y="0"/>
                  </a:lnTo>
                  <a:lnTo>
                    <a:pt x="31" y="1"/>
                  </a:lnTo>
                  <a:lnTo>
                    <a:pt x="36" y="0"/>
                  </a:lnTo>
                  <a:lnTo>
                    <a:pt x="41" y="5"/>
                  </a:lnTo>
                  <a:lnTo>
                    <a:pt x="51" y="9"/>
                  </a:lnTo>
                  <a:lnTo>
                    <a:pt x="66" y="3"/>
                  </a:lnTo>
                  <a:lnTo>
                    <a:pt x="66" y="3"/>
                  </a:lnTo>
                  <a:lnTo>
                    <a:pt x="64" y="15"/>
                  </a:lnTo>
                  <a:lnTo>
                    <a:pt x="71" y="14"/>
                  </a:lnTo>
                  <a:lnTo>
                    <a:pt x="76" y="19"/>
                  </a:lnTo>
                  <a:lnTo>
                    <a:pt x="76" y="19"/>
                  </a:lnTo>
                  <a:lnTo>
                    <a:pt x="67" y="27"/>
                  </a:lnTo>
                  <a:lnTo>
                    <a:pt x="72" y="61"/>
                  </a:lnTo>
                  <a:lnTo>
                    <a:pt x="76" y="66"/>
                  </a:lnTo>
                  <a:lnTo>
                    <a:pt x="80" y="64"/>
                  </a:lnTo>
                  <a:lnTo>
                    <a:pt x="80" y="69"/>
                  </a:lnTo>
                  <a:lnTo>
                    <a:pt x="85" y="81"/>
                  </a:lnTo>
                  <a:lnTo>
                    <a:pt x="92" y="87"/>
                  </a:lnTo>
                  <a:lnTo>
                    <a:pt x="92" y="90"/>
                  </a:lnTo>
                  <a:lnTo>
                    <a:pt x="96" y="87"/>
                  </a:lnTo>
                  <a:lnTo>
                    <a:pt x="101" y="89"/>
                  </a:lnTo>
                  <a:lnTo>
                    <a:pt x="104" y="93"/>
                  </a:lnTo>
                  <a:lnTo>
                    <a:pt x="104" y="93"/>
                  </a:lnTo>
                  <a:lnTo>
                    <a:pt x="105" y="94"/>
                  </a:lnTo>
                  <a:lnTo>
                    <a:pt x="105" y="94"/>
                  </a:lnTo>
                  <a:lnTo>
                    <a:pt x="93" y="111"/>
                  </a:lnTo>
                  <a:lnTo>
                    <a:pt x="71" y="117"/>
                  </a:lnTo>
                  <a:lnTo>
                    <a:pt x="68" y="121"/>
                  </a:lnTo>
                  <a:lnTo>
                    <a:pt x="61" y="118"/>
                  </a:lnTo>
                  <a:lnTo>
                    <a:pt x="53" y="123"/>
                  </a:lnTo>
                  <a:lnTo>
                    <a:pt x="52" y="128"/>
                  </a:lnTo>
                  <a:lnTo>
                    <a:pt x="52" y="128"/>
                  </a:lnTo>
                  <a:lnTo>
                    <a:pt x="49" y="127"/>
                  </a:lnTo>
                  <a:lnTo>
                    <a:pt x="47" y="131"/>
                  </a:lnTo>
                  <a:lnTo>
                    <a:pt x="42" y="127"/>
                  </a:lnTo>
                  <a:lnTo>
                    <a:pt x="42" y="127"/>
                  </a:lnTo>
                  <a:lnTo>
                    <a:pt x="33" y="106"/>
                  </a:lnTo>
                  <a:lnTo>
                    <a:pt x="34" y="102"/>
                  </a:lnTo>
                  <a:lnTo>
                    <a:pt x="33" y="93"/>
                  </a:lnTo>
                  <a:lnTo>
                    <a:pt x="28" y="91"/>
                  </a:lnTo>
                  <a:lnTo>
                    <a:pt x="28" y="82"/>
                  </a:lnTo>
                  <a:lnTo>
                    <a:pt x="19" y="70"/>
                  </a:lnTo>
                  <a:lnTo>
                    <a:pt x="19" y="67"/>
                  </a:lnTo>
                  <a:lnTo>
                    <a:pt x="14" y="62"/>
                  </a:lnTo>
                  <a:lnTo>
                    <a:pt x="17" y="57"/>
                  </a:lnTo>
                  <a:lnTo>
                    <a:pt x="11" y="50"/>
                  </a:lnTo>
                  <a:lnTo>
                    <a:pt x="12" y="44"/>
                  </a:lnTo>
                  <a:lnTo>
                    <a:pt x="8" y="41"/>
                  </a:lnTo>
                  <a:lnTo>
                    <a:pt x="13" y="40"/>
                  </a:lnTo>
                  <a:lnTo>
                    <a:pt x="14" y="35"/>
                  </a:lnTo>
                  <a:lnTo>
                    <a:pt x="9" y="31"/>
                  </a:lnTo>
                  <a:lnTo>
                    <a:pt x="8" y="22"/>
                  </a:lnTo>
                  <a:lnTo>
                    <a:pt x="5" y="20"/>
                  </a:lnTo>
                  <a:lnTo>
                    <a:pt x="6" y="17"/>
                  </a:lnTo>
                  <a:lnTo>
                    <a:pt x="0"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5" name="Freeform 79">
              <a:extLst>
                <a:ext uri="{FF2B5EF4-FFF2-40B4-BE49-F238E27FC236}">
                  <a16:creationId xmlns:a16="http://schemas.microsoft.com/office/drawing/2014/main" id="{FFC62A6E-362E-4443-A2AB-62A00ECA67E6}"/>
                </a:ext>
              </a:extLst>
            </p:cNvPr>
            <p:cNvSpPr>
              <a:spLocks/>
            </p:cNvSpPr>
            <p:nvPr/>
          </p:nvSpPr>
          <p:spPr bwMode="auto">
            <a:xfrm>
              <a:off x="4384675" y="5665788"/>
              <a:ext cx="182563" cy="103188"/>
            </a:xfrm>
            <a:custGeom>
              <a:avLst/>
              <a:gdLst>
                <a:gd name="T0" fmla="*/ 43 w 115"/>
                <a:gd name="T1" fmla="*/ 0 h 65"/>
                <a:gd name="T2" fmla="*/ 56 w 115"/>
                <a:gd name="T3" fmla="*/ 8 h 65"/>
                <a:gd name="T4" fmla="*/ 82 w 115"/>
                <a:gd name="T5" fmla="*/ 15 h 65"/>
                <a:gd name="T6" fmla="*/ 87 w 115"/>
                <a:gd name="T7" fmla="*/ 18 h 65"/>
                <a:gd name="T8" fmla="*/ 115 w 115"/>
                <a:gd name="T9" fmla="*/ 61 h 65"/>
                <a:gd name="T10" fmla="*/ 115 w 115"/>
                <a:gd name="T11" fmla="*/ 61 h 65"/>
                <a:gd name="T12" fmla="*/ 106 w 115"/>
                <a:gd name="T13" fmla="*/ 61 h 65"/>
                <a:gd name="T14" fmla="*/ 103 w 115"/>
                <a:gd name="T15" fmla="*/ 53 h 65"/>
                <a:gd name="T16" fmla="*/ 100 w 115"/>
                <a:gd name="T17" fmla="*/ 54 h 65"/>
                <a:gd name="T18" fmla="*/ 99 w 115"/>
                <a:gd name="T19" fmla="*/ 51 h 65"/>
                <a:gd name="T20" fmla="*/ 99 w 115"/>
                <a:gd name="T21" fmla="*/ 53 h 65"/>
                <a:gd name="T22" fmla="*/ 96 w 115"/>
                <a:gd name="T23" fmla="*/ 52 h 65"/>
                <a:gd name="T24" fmla="*/ 90 w 115"/>
                <a:gd name="T25" fmla="*/ 54 h 65"/>
                <a:gd name="T26" fmla="*/ 93 w 115"/>
                <a:gd name="T27" fmla="*/ 63 h 65"/>
                <a:gd name="T28" fmla="*/ 93 w 115"/>
                <a:gd name="T29" fmla="*/ 63 h 65"/>
                <a:gd name="T30" fmla="*/ 88 w 115"/>
                <a:gd name="T31" fmla="*/ 65 h 65"/>
                <a:gd name="T32" fmla="*/ 84 w 115"/>
                <a:gd name="T33" fmla="*/ 64 h 65"/>
                <a:gd name="T34" fmla="*/ 78 w 115"/>
                <a:gd name="T35" fmla="*/ 56 h 65"/>
                <a:gd name="T36" fmla="*/ 72 w 115"/>
                <a:gd name="T37" fmla="*/ 57 h 65"/>
                <a:gd name="T38" fmla="*/ 71 w 115"/>
                <a:gd name="T39" fmla="*/ 61 h 65"/>
                <a:gd name="T40" fmla="*/ 67 w 115"/>
                <a:gd name="T41" fmla="*/ 58 h 65"/>
                <a:gd name="T42" fmla="*/ 53 w 115"/>
                <a:gd name="T43" fmla="*/ 65 h 65"/>
                <a:gd name="T44" fmla="*/ 47 w 115"/>
                <a:gd name="T45" fmla="*/ 62 h 65"/>
                <a:gd name="T46" fmla="*/ 44 w 115"/>
                <a:gd name="T47" fmla="*/ 43 h 65"/>
                <a:gd name="T48" fmla="*/ 32 w 115"/>
                <a:gd name="T49" fmla="*/ 58 h 65"/>
                <a:gd name="T50" fmla="*/ 19 w 115"/>
                <a:gd name="T51" fmla="*/ 56 h 65"/>
                <a:gd name="T52" fmla="*/ 14 w 115"/>
                <a:gd name="T53" fmla="*/ 52 h 65"/>
                <a:gd name="T54" fmla="*/ 14 w 115"/>
                <a:gd name="T55" fmla="*/ 52 h 65"/>
                <a:gd name="T56" fmla="*/ 6 w 115"/>
                <a:gd name="T57" fmla="*/ 45 h 65"/>
                <a:gd name="T58" fmla="*/ 6 w 115"/>
                <a:gd name="T59" fmla="*/ 38 h 65"/>
                <a:gd name="T60" fmla="*/ 0 w 115"/>
                <a:gd name="T61" fmla="*/ 37 h 65"/>
                <a:gd name="T62" fmla="*/ 2 w 115"/>
                <a:gd name="T63" fmla="*/ 35 h 65"/>
                <a:gd name="T64" fmla="*/ 2 w 115"/>
                <a:gd name="T65" fmla="*/ 29 h 65"/>
                <a:gd name="T66" fmla="*/ 9 w 115"/>
                <a:gd name="T67" fmla="*/ 21 h 65"/>
                <a:gd name="T68" fmla="*/ 4 w 115"/>
                <a:gd name="T69" fmla="*/ 19 h 65"/>
                <a:gd name="T70" fmla="*/ 7 w 115"/>
                <a:gd name="T71" fmla="*/ 16 h 65"/>
                <a:gd name="T72" fmla="*/ 7 w 115"/>
                <a:gd name="T73" fmla="*/ 16 h 65"/>
                <a:gd name="T74" fmla="*/ 27 w 115"/>
                <a:gd name="T75" fmla="*/ 15 h 65"/>
                <a:gd name="T76" fmla="*/ 39 w 115"/>
                <a:gd name="T77" fmla="*/ 8 h 65"/>
                <a:gd name="T78" fmla="*/ 44 w 115"/>
                <a:gd name="T79" fmla="*/ 12 h 65"/>
                <a:gd name="T80" fmla="*/ 47 w 115"/>
                <a:gd name="T81" fmla="*/ 11 h 65"/>
                <a:gd name="T82" fmla="*/ 51 w 115"/>
                <a:gd name="T83" fmla="*/ 13 h 65"/>
                <a:gd name="T84" fmla="*/ 54 w 115"/>
                <a:gd name="T85" fmla="*/ 11 h 65"/>
                <a:gd name="T86" fmla="*/ 49 w 115"/>
                <a:gd name="T87" fmla="*/ 5 h 65"/>
                <a:gd name="T88" fmla="*/ 46 w 115"/>
                <a:gd name="T89" fmla="*/ 4 h 65"/>
                <a:gd name="T90" fmla="*/ 43 w 115"/>
                <a:gd name="T91" fmla="*/ 1 h 65"/>
                <a:gd name="T92" fmla="*/ 36 w 115"/>
                <a:gd name="T93" fmla="*/ 3 h 65"/>
                <a:gd name="T94" fmla="*/ 43 w 11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 h="65">
                  <a:moveTo>
                    <a:pt x="43" y="0"/>
                  </a:moveTo>
                  <a:lnTo>
                    <a:pt x="56" y="8"/>
                  </a:lnTo>
                  <a:lnTo>
                    <a:pt x="82" y="15"/>
                  </a:lnTo>
                  <a:lnTo>
                    <a:pt x="87" y="18"/>
                  </a:lnTo>
                  <a:lnTo>
                    <a:pt x="115" y="61"/>
                  </a:lnTo>
                  <a:lnTo>
                    <a:pt x="115" y="61"/>
                  </a:lnTo>
                  <a:lnTo>
                    <a:pt x="106" y="61"/>
                  </a:lnTo>
                  <a:lnTo>
                    <a:pt x="103" y="53"/>
                  </a:lnTo>
                  <a:lnTo>
                    <a:pt x="100" y="54"/>
                  </a:lnTo>
                  <a:lnTo>
                    <a:pt x="99" y="51"/>
                  </a:lnTo>
                  <a:lnTo>
                    <a:pt x="99" y="53"/>
                  </a:lnTo>
                  <a:lnTo>
                    <a:pt x="96" y="52"/>
                  </a:lnTo>
                  <a:lnTo>
                    <a:pt x="90" y="54"/>
                  </a:lnTo>
                  <a:lnTo>
                    <a:pt x="93" y="63"/>
                  </a:lnTo>
                  <a:lnTo>
                    <a:pt x="93" y="63"/>
                  </a:lnTo>
                  <a:lnTo>
                    <a:pt x="88" y="65"/>
                  </a:lnTo>
                  <a:lnTo>
                    <a:pt x="84" y="64"/>
                  </a:lnTo>
                  <a:lnTo>
                    <a:pt x="78" y="56"/>
                  </a:lnTo>
                  <a:lnTo>
                    <a:pt x="72" y="57"/>
                  </a:lnTo>
                  <a:lnTo>
                    <a:pt x="71" y="61"/>
                  </a:lnTo>
                  <a:lnTo>
                    <a:pt x="67" y="58"/>
                  </a:lnTo>
                  <a:lnTo>
                    <a:pt x="53" y="65"/>
                  </a:lnTo>
                  <a:lnTo>
                    <a:pt x="47" y="62"/>
                  </a:lnTo>
                  <a:lnTo>
                    <a:pt x="44" y="43"/>
                  </a:lnTo>
                  <a:lnTo>
                    <a:pt x="32" y="58"/>
                  </a:lnTo>
                  <a:lnTo>
                    <a:pt x="19" y="56"/>
                  </a:lnTo>
                  <a:lnTo>
                    <a:pt x="14" y="52"/>
                  </a:lnTo>
                  <a:lnTo>
                    <a:pt x="14" y="52"/>
                  </a:lnTo>
                  <a:lnTo>
                    <a:pt x="6" y="45"/>
                  </a:lnTo>
                  <a:lnTo>
                    <a:pt x="6" y="38"/>
                  </a:lnTo>
                  <a:lnTo>
                    <a:pt x="0" y="37"/>
                  </a:lnTo>
                  <a:lnTo>
                    <a:pt x="2" y="35"/>
                  </a:lnTo>
                  <a:lnTo>
                    <a:pt x="2" y="29"/>
                  </a:lnTo>
                  <a:lnTo>
                    <a:pt x="9" y="21"/>
                  </a:lnTo>
                  <a:lnTo>
                    <a:pt x="4" y="19"/>
                  </a:lnTo>
                  <a:lnTo>
                    <a:pt x="7" y="16"/>
                  </a:lnTo>
                  <a:lnTo>
                    <a:pt x="7" y="16"/>
                  </a:lnTo>
                  <a:lnTo>
                    <a:pt x="27" y="15"/>
                  </a:lnTo>
                  <a:lnTo>
                    <a:pt x="39" y="8"/>
                  </a:lnTo>
                  <a:lnTo>
                    <a:pt x="44" y="12"/>
                  </a:lnTo>
                  <a:lnTo>
                    <a:pt x="47" y="11"/>
                  </a:lnTo>
                  <a:lnTo>
                    <a:pt x="51" y="13"/>
                  </a:lnTo>
                  <a:lnTo>
                    <a:pt x="54" y="11"/>
                  </a:lnTo>
                  <a:lnTo>
                    <a:pt x="49" y="5"/>
                  </a:lnTo>
                  <a:lnTo>
                    <a:pt x="46" y="4"/>
                  </a:lnTo>
                  <a:lnTo>
                    <a:pt x="43" y="1"/>
                  </a:lnTo>
                  <a:lnTo>
                    <a:pt x="36" y="3"/>
                  </a:lnTo>
                  <a:lnTo>
                    <a:pt x="4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6" name="Freeform 80">
              <a:extLst>
                <a:ext uri="{FF2B5EF4-FFF2-40B4-BE49-F238E27FC236}">
                  <a16:creationId xmlns:a16="http://schemas.microsoft.com/office/drawing/2014/main" id="{112E0716-E627-4BA1-9E0B-4286D5528C75}"/>
                </a:ext>
              </a:extLst>
            </p:cNvPr>
            <p:cNvSpPr>
              <a:spLocks/>
            </p:cNvSpPr>
            <p:nvPr/>
          </p:nvSpPr>
          <p:spPr bwMode="auto">
            <a:xfrm>
              <a:off x="4337050" y="5734051"/>
              <a:ext cx="200025" cy="276225"/>
            </a:xfrm>
            <a:custGeom>
              <a:avLst/>
              <a:gdLst>
                <a:gd name="T0" fmla="*/ 49 w 126"/>
                <a:gd name="T1" fmla="*/ 13 h 174"/>
                <a:gd name="T2" fmla="*/ 74 w 126"/>
                <a:gd name="T3" fmla="*/ 0 h 174"/>
                <a:gd name="T4" fmla="*/ 83 w 126"/>
                <a:gd name="T5" fmla="*/ 22 h 174"/>
                <a:gd name="T6" fmla="*/ 101 w 126"/>
                <a:gd name="T7" fmla="*/ 18 h 174"/>
                <a:gd name="T8" fmla="*/ 108 w 126"/>
                <a:gd name="T9" fmla="*/ 13 h 174"/>
                <a:gd name="T10" fmla="*/ 118 w 126"/>
                <a:gd name="T11" fmla="*/ 22 h 174"/>
                <a:gd name="T12" fmla="*/ 123 w 126"/>
                <a:gd name="T13" fmla="*/ 20 h 174"/>
                <a:gd name="T14" fmla="*/ 113 w 126"/>
                <a:gd name="T15" fmla="*/ 36 h 174"/>
                <a:gd name="T16" fmla="*/ 103 w 126"/>
                <a:gd name="T17" fmla="*/ 36 h 174"/>
                <a:gd name="T18" fmla="*/ 96 w 126"/>
                <a:gd name="T19" fmla="*/ 43 h 174"/>
                <a:gd name="T20" fmla="*/ 90 w 126"/>
                <a:gd name="T21" fmla="*/ 57 h 174"/>
                <a:gd name="T22" fmla="*/ 88 w 126"/>
                <a:gd name="T23" fmla="*/ 78 h 174"/>
                <a:gd name="T24" fmla="*/ 98 w 126"/>
                <a:gd name="T25" fmla="*/ 91 h 174"/>
                <a:gd name="T26" fmla="*/ 104 w 126"/>
                <a:gd name="T27" fmla="*/ 102 h 174"/>
                <a:gd name="T28" fmla="*/ 107 w 126"/>
                <a:gd name="T29" fmla="*/ 120 h 174"/>
                <a:gd name="T30" fmla="*/ 108 w 126"/>
                <a:gd name="T31" fmla="*/ 129 h 174"/>
                <a:gd name="T32" fmla="*/ 103 w 126"/>
                <a:gd name="T33" fmla="*/ 132 h 174"/>
                <a:gd name="T34" fmla="*/ 87 w 126"/>
                <a:gd name="T35" fmla="*/ 138 h 174"/>
                <a:gd name="T36" fmla="*/ 74 w 126"/>
                <a:gd name="T37" fmla="*/ 141 h 174"/>
                <a:gd name="T38" fmla="*/ 68 w 126"/>
                <a:gd name="T39" fmla="*/ 150 h 174"/>
                <a:gd name="T40" fmla="*/ 49 w 126"/>
                <a:gd name="T41" fmla="*/ 174 h 174"/>
                <a:gd name="T42" fmla="*/ 37 w 126"/>
                <a:gd name="T43" fmla="*/ 154 h 174"/>
                <a:gd name="T44" fmla="*/ 24 w 126"/>
                <a:gd name="T45" fmla="*/ 143 h 174"/>
                <a:gd name="T46" fmla="*/ 28 w 126"/>
                <a:gd name="T47" fmla="*/ 136 h 174"/>
                <a:gd name="T48" fmla="*/ 41 w 126"/>
                <a:gd name="T49" fmla="*/ 126 h 174"/>
                <a:gd name="T50" fmla="*/ 44 w 126"/>
                <a:gd name="T51" fmla="*/ 112 h 174"/>
                <a:gd name="T52" fmla="*/ 44 w 126"/>
                <a:gd name="T53" fmla="*/ 103 h 174"/>
                <a:gd name="T54" fmla="*/ 36 w 126"/>
                <a:gd name="T55" fmla="*/ 89 h 174"/>
                <a:gd name="T56" fmla="*/ 47 w 126"/>
                <a:gd name="T57" fmla="*/ 80 h 174"/>
                <a:gd name="T58" fmla="*/ 45 w 126"/>
                <a:gd name="T59" fmla="*/ 72 h 174"/>
                <a:gd name="T60" fmla="*/ 30 w 126"/>
                <a:gd name="T61" fmla="*/ 71 h 174"/>
                <a:gd name="T62" fmla="*/ 17 w 126"/>
                <a:gd name="T63" fmla="*/ 71 h 174"/>
                <a:gd name="T64" fmla="*/ 7 w 126"/>
                <a:gd name="T65" fmla="*/ 69 h 174"/>
                <a:gd name="T66" fmla="*/ 0 w 126"/>
                <a:gd name="T67" fmla="*/ 65 h 174"/>
                <a:gd name="T68" fmla="*/ 1 w 126"/>
                <a:gd name="T69" fmla="*/ 62 h 174"/>
                <a:gd name="T70" fmla="*/ 15 w 126"/>
                <a:gd name="T71" fmla="*/ 60 h 174"/>
                <a:gd name="T72" fmla="*/ 15 w 126"/>
                <a:gd name="T73" fmla="*/ 41 h 174"/>
                <a:gd name="T74" fmla="*/ 23 w 126"/>
                <a:gd name="T75" fmla="*/ 33 h 174"/>
                <a:gd name="T76" fmla="*/ 31 w 126"/>
                <a:gd name="T77" fmla="*/ 31 h 174"/>
                <a:gd name="T78" fmla="*/ 38 w 126"/>
                <a:gd name="T79" fmla="*/ 23 h 174"/>
                <a:gd name="T80" fmla="*/ 41 w 126"/>
                <a:gd name="T81" fmla="*/ 1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74">
                  <a:moveTo>
                    <a:pt x="44" y="9"/>
                  </a:moveTo>
                  <a:lnTo>
                    <a:pt x="49" y="13"/>
                  </a:lnTo>
                  <a:lnTo>
                    <a:pt x="62" y="15"/>
                  </a:lnTo>
                  <a:lnTo>
                    <a:pt x="74" y="0"/>
                  </a:lnTo>
                  <a:lnTo>
                    <a:pt x="77" y="19"/>
                  </a:lnTo>
                  <a:lnTo>
                    <a:pt x="83" y="22"/>
                  </a:lnTo>
                  <a:lnTo>
                    <a:pt x="97" y="15"/>
                  </a:lnTo>
                  <a:lnTo>
                    <a:pt x="101" y="18"/>
                  </a:lnTo>
                  <a:lnTo>
                    <a:pt x="102" y="14"/>
                  </a:lnTo>
                  <a:lnTo>
                    <a:pt x="108" y="13"/>
                  </a:lnTo>
                  <a:lnTo>
                    <a:pt x="114" y="21"/>
                  </a:lnTo>
                  <a:lnTo>
                    <a:pt x="118" y="22"/>
                  </a:lnTo>
                  <a:lnTo>
                    <a:pt x="123" y="20"/>
                  </a:lnTo>
                  <a:lnTo>
                    <a:pt x="123" y="20"/>
                  </a:lnTo>
                  <a:lnTo>
                    <a:pt x="126" y="24"/>
                  </a:lnTo>
                  <a:lnTo>
                    <a:pt x="113" y="36"/>
                  </a:lnTo>
                  <a:lnTo>
                    <a:pt x="116" y="39"/>
                  </a:lnTo>
                  <a:lnTo>
                    <a:pt x="103" y="36"/>
                  </a:lnTo>
                  <a:lnTo>
                    <a:pt x="103" y="43"/>
                  </a:lnTo>
                  <a:lnTo>
                    <a:pt x="96" y="43"/>
                  </a:lnTo>
                  <a:lnTo>
                    <a:pt x="95" y="51"/>
                  </a:lnTo>
                  <a:lnTo>
                    <a:pt x="90" y="57"/>
                  </a:lnTo>
                  <a:lnTo>
                    <a:pt x="93" y="73"/>
                  </a:lnTo>
                  <a:lnTo>
                    <a:pt x="88" y="78"/>
                  </a:lnTo>
                  <a:lnTo>
                    <a:pt x="90" y="85"/>
                  </a:lnTo>
                  <a:lnTo>
                    <a:pt x="98" y="91"/>
                  </a:lnTo>
                  <a:lnTo>
                    <a:pt x="100" y="99"/>
                  </a:lnTo>
                  <a:lnTo>
                    <a:pt x="104" y="102"/>
                  </a:lnTo>
                  <a:lnTo>
                    <a:pt x="103" y="113"/>
                  </a:lnTo>
                  <a:lnTo>
                    <a:pt x="107" y="120"/>
                  </a:lnTo>
                  <a:lnTo>
                    <a:pt x="106" y="128"/>
                  </a:lnTo>
                  <a:lnTo>
                    <a:pt x="108" y="129"/>
                  </a:lnTo>
                  <a:lnTo>
                    <a:pt x="108" y="129"/>
                  </a:lnTo>
                  <a:lnTo>
                    <a:pt x="103" y="132"/>
                  </a:lnTo>
                  <a:lnTo>
                    <a:pt x="91" y="132"/>
                  </a:lnTo>
                  <a:lnTo>
                    <a:pt x="87" y="138"/>
                  </a:lnTo>
                  <a:lnTo>
                    <a:pt x="79" y="143"/>
                  </a:lnTo>
                  <a:lnTo>
                    <a:pt x="74" y="141"/>
                  </a:lnTo>
                  <a:lnTo>
                    <a:pt x="72" y="142"/>
                  </a:lnTo>
                  <a:lnTo>
                    <a:pt x="68" y="150"/>
                  </a:lnTo>
                  <a:lnTo>
                    <a:pt x="69" y="158"/>
                  </a:lnTo>
                  <a:lnTo>
                    <a:pt x="49" y="174"/>
                  </a:lnTo>
                  <a:lnTo>
                    <a:pt x="45" y="164"/>
                  </a:lnTo>
                  <a:lnTo>
                    <a:pt x="37" y="154"/>
                  </a:lnTo>
                  <a:lnTo>
                    <a:pt x="32" y="153"/>
                  </a:lnTo>
                  <a:lnTo>
                    <a:pt x="24" y="143"/>
                  </a:lnTo>
                  <a:lnTo>
                    <a:pt x="29" y="138"/>
                  </a:lnTo>
                  <a:lnTo>
                    <a:pt x="28" y="136"/>
                  </a:lnTo>
                  <a:lnTo>
                    <a:pt x="31" y="126"/>
                  </a:lnTo>
                  <a:lnTo>
                    <a:pt x="41" y="126"/>
                  </a:lnTo>
                  <a:lnTo>
                    <a:pt x="48" y="115"/>
                  </a:lnTo>
                  <a:lnTo>
                    <a:pt x="44" y="112"/>
                  </a:lnTo>
                  <a:lnTo>
                    <a:pt x="45" y="107"/>
                  </a:lnTo>
                  <a:lnTo>
                    <a:pt x="44" y="103"/>
                  </a:lnTo>
                  <a:lnTo>
                    <a:pt x="48" y="96"/>
                  </a:lnTo>
                  <a:lnTo>
                    <a:pt x="36" y="89"/>
                  </a:lnTo>
                  <a:lnTo>
                    <a:pt x="41" y="83"/>
                  </a:lnTo>
                  <a:lnTo>
                    <a:pt x="47" y="80"/>
                  </a:lnTo>
                  <a:lnTo>
                    <a:pt x="44" y="73"/>
                  </a:lnTo>
                  <a:lnTo>
                    <a:pt x="45" y="72"/>
                  </a:lnTo>
                  <a:lnTo>
                    <a:pt x="42" y="70"/>
                  </a:lnTo>
                  <a:lnTo>
                    <a:pt x="30" y="71"/>
                  </a:lnTo>
                  <a:lnTo>
                    <a:pt x="23" y="65"/>
                  </a:lnTo>
                  <a:lnTo>
                    <a:pt x="17" y="71"/>
                  </a:lnTo>
                  <a:lnTo>
                    <a:pt x="11" y="72"/>
                  </a:lnTo>
                  <a:lnTo>
                    <a:pt x="7" y="69"/>
                  </a:lnTo>
                  <a:lnTo>
                    <a:pt x="4" y="73"/>
                  </a:lnTo>
                  <a:lnTo>
                    <a:pt x="0" y="65"/>
                  </a:lnTo>
                  <a:lnTo>
                    <a:pt x="1" y="62"/>
                  </a:lnTo>
                  <a:lnTo>
                    <a:pt x="1" y="62"/>
                  </a:lnTo>
                  <a:lnTo>
                    <a:pt x="2" y="65"/>
                  </a:lnTo>
                  <a:lnTo>
                    <a:pt x="15" y="60"/>
                  </a:lnTo>
                  <a:lnTo>
                    <a:pt x="13" y="47"/>
                  </a:lnTo>
                  <a:lnTo>
                    <a:pt x="15" y="41"/>
                  </a:lnTo>
                  <a:lnTo>
                    <a:pt x="20" y="38"/>
                  </a:lnTo>
                  <a:lnTo>
                    <a:pt x="23" y="33"/>
                  </a:lnTo>
                  <a:lnTo>
                    <a:pt x="27" y="33"/>
                  </a:lnTo>
                  <a:lnTo>
                    <a:pt x="31" y="31"/>
                  </a:lnTo>
                  <a:lnTo>
                    <a:pt x="34" y="24"/>
                  </a:lnTo>
                  <a:lnTo>
                    <a:pt x="38" y="23"/>
                  </a:lnTo>
                  <a:lnTo>
                    <a:pt x="45" y="16"/>
                  </a:lnTo>
                  <a:lnTo>
                    <a:pt x="41" y="12"/>
                  </a:lnTo>
                  <a:lnTo>
                    <a:pt x="44"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7" name="Freeform 81">
              <a:extLst>
                <a:ext uri="{FF2B5EF4-FFF2-40B4-BE49-F238E27FC236}">
                  <a16:creationId xmlns:a16="http://schemas.microsoft.com/office/drawing/2014/main" id="{56702B4A-063D-413C-A3AC-CBABF5274CC4}"/>
                </a:ext>
              </a:extLst>
            </p:cNvPr>
            <p:cNvSpPr>
              <a:spLocks/>
            </p:cNvSpPr>
            <p:nvPr/>
          </p:nvSpPr>
          <p:spPr bwMode="auto">
            <a:xfrm>
              <a:off x="4476750" y="5746751"/>
              <a:ext cx="185738" cy="231775"/>
            </a:xfrm>
            <a:custGeom>
              <a:avLst/>
              <a:gdLst>
                <a:gd name="T0" fmla="*/ 35 w 117"/>
                <a:gd name="T1" fmla="*/ 12 h 146"/>
                <a:gd name="T2" fmla="*/ 32 w 117"/>
                <a:gd name="T3" fmla="*/ 3 h 146"/>
                <a:gd name="T4" fmla="*/ 38 w 117"/>
                <a:gd name="T5" fmla="*/ 1 h 146"/>
                <a:gd name="T6" fmla="*/ 41 w 117"/>
                <a:gd name="T7" fmla="*/ 2 h 146"/>
                <a:gd name="T8" fmla="*/ 41 w 117"/>
                <a:gd name="T9" fmla="*/ 0 h 146"/>
                <a:gd name="T10" fmla="*/ 42 w 117"/>
                <a:gd name="T11" fmla="*/ 3 h 146"/>
                <a:gd name="T12" fmla="*/ 45 w 117"/>
                <a:gd name="T13" fmla="*/ 2 h 146"/>
                <a:gd name="T14" fmla="*/ 48 w 117"/>
                <a:gd name="T15" fmla="*/ 10 h 146"/>
                <a:gd name="T16" fmla="*/ 57 w 117"/>
                <a:gd name="T17" fmla="*/ 10 h 146"/>
                <a:gd name="T18" fmla="*/ 57 w 117"/>
                <a:gd name="T19" fmla="*/ 10 h 146"/>
                <a:gd name="T20" fmla="*/ 72 w 117"/>
                <a:gd name="T21" fmla="*/ 31 h 146"/>
                <a:gd name="T22" fmla="*/ 81 w 117"/>
                <a:gd name="T23" fmla="*/ 35 h 146"/>
                <a:gd name="T24" fmla="*/ 94 w 117"/>
                <a:gd name="T25" fmla="*/ 49 h 146"/>
                <a:gd name="T26" fmla="*/ 116 w 117"/>
                <a:gd name="T27" fmla="*/ 64 h 146"/>
                <a:gd name="T28" fmla="*/ 114 w 117"/>
                <a:gd name="T29" fmla="*/ 72 h 146"/>
                <a:gd name="T30" fmla="*/ 117 w 117"/>
                <a:gd name="T31" fmla="*/ 80 h 146"/>
                <a:gd name="T32" fmla="*/ 111 w 117"/>
                <a:gd name="T33" fmla="*/ 91 h 146"/>
                <a:gd name="T34" fmla="*/ 100 w 117"/>
                <a:gd name="T35" fmla="*/ 98 h 146"/>
                <a:gd name="T36" fmla="*/ 93 w 117"/>
                <a:gd name="T37" fmla="*/ 106 h 146"/>
                <a:gd name="T38" fmla="*/ 89 w 117"/>
                <a:gd name="T39" fmla="*/ 117 h 146"/>
                <a:gd name="T40" fmla="*/ 92 w 117"/>
                <a:gd name="T41" fmla="*/ 124 h 146"/>
                <a:gd name="T42" fmla="*/ 88 w 117"/>
                <a:gd name="T43" fmla="*/ 129 h 146"/>
                <a:gd name="T44" fmla="*/ 83 w 117"/>
                <a:gd name="T45" fmla="*/ 130 h 146"/>
                <a:gd name="T46" fmla="*/ 82 w 117"/>
                <a:gd name="T47" fmla="*/ 134 h 146"/>
                <a:gd name="T48" fmla="*/ 74 w 117"/>
                <a:gd name="T49" fmla="*/ 138 h 146"/>
                <a:gd name="T50" fmla="*/ 73 w 117"/>
                <a:gd name="T51" fmla="*/ 146 h 146"/>
                <a:gd name="T52" fmla="*/ 67 w 117"/>
                <a:gd name="T53" fmla="*/ 144 h 146"/>
                <a:gd name="T54" fmla="*/ 62 w 117"/>
                <a:gd name="T55" fmla="*/ 136 h 146"/>
                <a:gd name="T56" fmla="*/ 55 w 117"/>
                <a:gd name="T57" fmla="*/ 138 h 146"/>
                <a:gd name="T58" fmla="*/ 53 w 117"/>
                <a:gd name="T59" fmla="*/ 143 h 146"/>
                <a:gd name="T60" fmla="*/ 47 w 117"/>
                <a:gd name="T61" fmla="*/ 134 h 146"/>
                <a:gd name="T62" fmla="*/ 46 w 117"/>
                <a:gd name="T63" fmla="*/ 124 h 146"/>
                <a:gd name="T64" fmla="*/ 42 w 117"/>
                <a:gd name="T65" fmla="*/ 123 h 146"/>
                <a:gd name="T66" fmla="*/ 33 w 117"/>
                <a:gd name="T67" fmla="*/ 114 h 146"/>
                <a:gd name="T68" fmla="*/ 20 w 117"/>
                <a:gd name="T69" fmla="*/ 121 h 146"/>
                <a:gd name="T70" fmla="*/ 20 w 117"/>
                <a:gd name="T71" fmla="*/ 121 h 146"/>
                <a:gd name="T72" fmla="*/ 18 w 117"/>
                <a:gd name="T73" fmla="*/ 120 h 146"/>
                <a:gd name="T74" fmla="*/ 19 w 117"/>
                <a:gd name="T75" fmla="*/ 112 h 146"/>
                <a:gd name="T76" fmla="*/ 15 w 117"/>
                <a:gd name="T77" fmla="*/ 105 h 146"/>
                <a:gd name="T78" fmla="*/ 16 w 117"/>
                <a:gd name="T79" fmla="*/ 94 h 146"/>
                <a:gd name="T80" fmla="*/ 12 w 117"/>
                <a:gd name="T81" fmla="*/ 91 h 146"/>
                <a:gd name="T82" fmla="*/ 10 w 117"/>
                <a:gd name="T83" fmla="*/ 83 h 146"/>
                <a:gd name="T84" fmla="*/ 2 w 117"/>
                <a:gd name="T85" fmla="*/ 77 h 146"/>
                <a:gd name="T86" fmla="*/ 0 w 117"/>
                <a:gd name="T87" fmla="*/ 70 h 146"/>
                <a:gd name="T88" fmla="*/ 5 w 117"/>
                <a:gd name="T89" fmla="*/ 65 h 146"/>
                <a:gd name="T90" fmla="*/ 2 w 117"/>
                <a:gd name="T91" fmla="*/ 49 h 146"/>
                <a:gd name="T92" fmla="*/ 7 w 117"/>
                <a:gd name="T93" fmla="*/ 43 h 146"/>
                <a:gd name="T94" fmla="*/ 8 w 117"/>
                <a:gd name="T95" fmla="*/ 35 h 146"/>
                <a:gd name="T96" fmla="*/ 15 w 117"/>
                <a:gd name="T97" fmla="*/ 35 h 146"/>
                <a:gd name="T98" fmla="*/ 15 w 117"/>
                <a:gd name="T99" fmla="*/ 28 h 146"/>
                <a:gd name="T100" fmla="*/ 28 w 117"/>
                <a:gd name="T101" fmla="*/ 31 h 146"/>
                <a:gd name="T102" fmla="*/ 25 w 117"/>
                <a:gd name="T103" fmla="*/ 28 h 146"/>
                <a:gd name="T104" fmla="*/ 38 w 117"/>
                <a:gd name="T105" fmla="*/ 16 h 146"/>
                <a:gd name="T106" fmla="*/ 35 w 117"/>
                <a:gd name="T107" fmla="*/ 1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7" h="146">
                  <a:moveTo>
                    <a:pt x="35" y="12"/>
                  </a:moveTo>
                  <a:lnTo>
                    <a:pt x="32" y="3"/>
                  </a:lnTo>
                  <a:lnTo>
                    <a:pt x="38" y="1"/>
                  </a:lnTo>
                  <a:lnTo>
                    <a:pt x="41" y="2"/>
                  </a:lnTo>
                  <a:lnTo>
                    <a:pt x="41" y="0"/>
                  </a:lnTo>
                  <a:lnTo>
                    <a:pt x="42" y="3"/>
                  </a:lnTo>
                  <a:lnTo>
                    <a:pt x="45" y="2"/>
                  </a:lnTo>
                  <a:lnTo>
                    <a:pt x="48" y="10"/>
                  </a:lnTo>
                  <a:lnTo>
                    <a:pt x="57" y="10"/>
                  </a:lnTo>
                  <a:lnTo>
                    <a:pt x="57" y="10"/>
                  </a:lnTo>
                  <a:lnTo>
                    <a:pt x="72" y="31"/>
                  </a:lnTo>
                  <a:lnTo>
                    <a:pt x="81" y="35"/>
                  </a:lnTo>
                  <a:lnTo>
                    <a:pt x="94" y="49"/>
                  </a:lnTo>
                  <a:lnTo>
                    <a:pt x="116" y="64"/>
                  </a:lnTo>
                  <a:lnTo>
                    <a:pt x="114" y="72"/>
                  </a:lnTo>
                  <a:lnTo>
                    <a:pt x="117" y="80"/>
                  </a:lnTo>
                  <a:lnTo>
                    <a:pt x="111" y="91"/>
                  </a:lnTo>
                  <a:lnTo>
                    <a:pt x="100" y="98"/>
                  </a:lnTo>
                  <a:lnTo>
                    <a:pt x="93" y="106"/>
                  </a:lnTo>
                  <a:lnTo>
                    <a:pt x="89" y="117"/>
                  </a:lnTo>
                  <a:lnTo>
                    <a:pt x="92" y="124"/>
                  </a:lnTo>
                  <a:lnTo>
                    <a:pt x="88" y="129"/>
                  </a:lnTo>
                  <a:lnTo>
                    <a:pt x="83" y="130"/>
                  </a:lnTo>
                  <a:lnTo>
                    <a:pt x="82" y="134"/>
                  </a:lnTo>
                  <a:lnTo>
                    <a:pt x="74" y="138"/>
                  </a:lnTo>
                  <a:lnTo>
                    <a:pt x="73" y="146"/>
                  </a:lnTo>
                  <a:lnTo>
                    <a:pt x="67" y="144"/>
                  </a:lnTo>
                  <a:lnTo>
                    <a:pt x="62" y="136"/>
                  </a:lnTo>
                  <a:lnTo>
                    <a:pt x="55" y="138"/>
                  </a:lnTo>
                  <a:lnTo>
                    <a:pt x="53" y="143"/>
                  </a:lnTo>
                  <a:lnTo>
                    <a:pt x="47" y="134"/>
                  </a:lnTo>
                  <a:lnTo>
                    <a:pt x="46" y="124"/>
                  </a:lnTo>
                  <a:lnTo>
                    <a:pt x="42" y="123"/>
                  </a:lnTo>
                  <a:lnTo>
                    <a:pt x="33" y="114"/>
                  </a:lnTo>
                  <a:lnTo>
                    <a:pt x="20" y="121"/>
                  </a:lnTo>
                  <a:lnTo>
                    <a:pt x="20" y="121"/>
                  </a:lnTo>
                  <a:lnTo>
                    <a:pt x="18" y="120"/>
                  </a:lnTo>
                  <a:lnTo>
                    <a:pt x="19" y="112"/>
                  </a:lnTo>
                  <a:lnTo>
                    <a:pt x="15" y="105"/>
                  </a:lnTo>
                  <a:lnTo>
                    <a:pt x="16" y="94"/>
                  </a:lnTo>
                  <a:lnTo>
                    <a:pt x="12" y="91"/>
                  </a:lnTo>
                  <a:lnTo>
                    <a:pt x="10" y="83"/>
                  </a:lnTo>
                  <a:lnTo>
                    <a:pt x="2" y="77"/>
                  </a:lnTo>
                  <a:lnTo>
                    <a:pt x="0" y="70"/>
                  </a:lnTo>
                  <a:lnTo>
                    <a:pt x="5" y="65"/>
                  </a:lnTo>
                  <a:lnTo>
                    <a:pt x="2" y="49"/>
                  </a:lnTo>
                  <a:lnTo>
                    <a:pt x="7" y="43"/>
                  </a:lnTo>
                  <a:lnTo>
                    <a:pt x="8" y="35"/>
                  </a:lnTo>
                  <a:lnTo>
                    <a:pt x="15" y="35"/>
                  </a:lnTo>
                  <a:lnTo>
                    <a:pt x="15" y="28"/>
                  </a:lnTo>
                  <a:lnTo>
                    <a:pt x="28" y="31"/>
                  </a:lnTo>
                  <a:lnTo>
                    <a:pt x="25" y="28"/>
                  </a:lnTo>
                  <a:lnTo>
                    <a:pt x="38" y="16"/>
                  </a:lnTo>
                  <a:lnTo>
                    <a:pt x="35"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8" name="Freeform 82">
              <a:extLst>
                <a:ext uri="{FF2B5EF4-FFF2-40B4-BE49-F238E27FC236}">
                  <a16:creationId xmlns:a16="http://schemas.microsoft.com/office/drawing/2014/main" id="{7D046778-E103-400A-807F-2AF6364F4546}"/>
                </a:ext>
              </a:extLst>
            </p:cNvPr>
            <p:cNvSpPr>
              <a:spLocks noEditPoints="1"/>
            </p:cNvSpPr>
            <p:nvPr/>
          </p:nvSpPr>
          <p:spPr bwMode="auto">
            <a:xfrm>
              <a:off x="4157663" y="5446713"/>
              <a:ext cx="76200" cy="144463"/>
            </a:xfrm>
            <a:custGeom>
              <a:avLst/>
              <a:gdLst>
                <a:gd name="T0" fmla="*/ 17 w 48"/>
                <a:gd name="T1" fmla="*/ 3 h 91"/>
                <a:gd name="T2" fmla="*/ 19 w 48"/>
                <a:gd name="T3" fmla="*/ 0 h 91"/>
                <a:gd name="T4" fmla="*/ 26 w 48"/>
                <a:gd name="T5" fmla="*/ 8 h 91"/>
                <a:gd name="T6" fmla="*/ 28 w 48"/>
                <a:gd name="T7" fmla="*/ 27 h 91"/>
                <a:gd name="T8" fmla="*/ 27 w 48"/>
                <a:gd name="T9" fmla="*/ 35 h 91"/>
                <a:gd name="T10" fmla="*/ 23 w 48"/>
                <a:gd name="T11" fmla="*/ 34 h 91"/>
                <a:gd name="T12" fmla="*/ 20 w 48"/>
                <a:gd name="T13" fmla="*/ 46 h 91"/>
                <a:gd name="T14" fmla="*/ 28 w 48"/>
                <a:gd name="T15" fmla="*/ 37 h 91"/>
                <a:gd name="T16" fmla="*/ 43 w 48"/>
                <a:gd name="T17" fmla="*/ 54 h 91"/>
                <a:gd name="T18" fmla="*/ 45 w 48"/>
                <a:gd name="T19" fmla="*/ 71 h 91"/>
                <a:gd name="T20" fmla="*/ 47 w 48"/>
                <a:gd name="T21" fmla="*/ 84 h 91"/>
                <a:gd name="T22" fmla="*/ 48 w 48"/>
                <a:gd name="T23" fmla="*/ 89 h 91"/>
                <a:gd name="T24" fmla="*/ 45 w 48"/>
                <a:gd name="T25" fmla="*/ 91 h 91"/>
                <a:gd name="T26" fmla="*/ 47 w 48"/>
                <a:gd name="T27" fmla="*/ 90 h 91"/>
                <a:gd name="T28" fmla="*/ 38 w 48"/>
                <a:gd name="T29" fmla="*/ 81 h 91"/>
                <a:gd name="T30" fmla="*/ 38 w 48"/>
                <a:gd name="T31" fmla="*/ 80 h 91"/>
                <a:gd name="T32" fmla="*/ 38 w 48"/>
                <a:gd name="T33" fmla="*/ 79 h 91"/>
                <a:gd name="T34" fmla="*/ 37 w 48"/>
                <a:gd name="T35" fmla="*/ 78 h 91"/>
                <a:gd name="T36" fmla="*/ 34 w 48"/>
                <a:gd name="T37" fmla="*/ 74 h 91"/>
                <a:gd name="T38" fmla="*/ 25 w 48"/>
                <a:gd name="T39" fmla="*/ 75 h 91"/>
                <a:gd name="T40" fmla="*/ 18 w 48"/>
                <a:gd name="T41" fmla="*/ 66 h 91"/>
                <a:gd name="T42" fmla="*/ 13 w 48"/>
                <a:gd name="T43" fmla="*/ 50 h 91"/>
                <a:gd name="T44" fmla="*/ 5 w 48"/>
                <a:gd name="T45" fmla="*/ 46 h 91"/>
                <a:gd name="T46" fmla="*/ 9 w 48"/>
                <a:gd name="T47" fmla="*/ 4 h 91"/>
                <a:gd name="T48" fmla="*/ 31 w 48"/>
                <a:gd name="T49" fmla="*/ 60 h 91"/>
                <a:gd name="T50" fmla="*/ 30 w 48"/>
                <a:gd name="T51" fmla="*/ 61 h 91"/>
                <a:gd name="T52" fmla="*/ 33 w 48"/>
                <a:gd name="T53" fmla="*/ 72 h 91"/>
                <a:gd name="T54" fmla="*/ 35 w 48"/>
                <a:gd name="T55" fmla="*/ 64 h 91"/>
                <a:gd name="T56" fmla="*/ 33 w 48"/>
                <a:gd name="T57" fmla="*/ 53 h 91"/>
                <a:gd name="T58" fmla="*/ 36 w 48"/>
                <a:gd name="T59" fmla="*/ 51 h 91"/>
                <a:gd name="T60" fmla="*/ 38 w 48"/>
                <a:gd name="T61" fmla="*/ 64 h 91"/>
                <a:gd name="T62" fmla="*/ 33 w 48"/>
                <a:gd name="T63" fmla="*/ 72 h 91"/>
                <a:gd name="T64" fmla="*/ 39 w 48"/>
                <a:gd name="T65" fmla="*/ 84 h 91"/>
                <a:gd name="T66" fmla="*/ 45 w 48"/>
                <a:gd name="T67" fmla="*/ 83 h 91"/>
                <a:gd name="T68" fmla="*/ 40 w 48"/>
                <a:gd name="T69" fmla="*/ 76 h 91"/>
                <a:gd name="T70" fmla="*/ 38 w 48"/>
                <a:gd name="T71" fmla="*/ 6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91">
                  <a:moveTo>
                    <a:pt x="9" y="4"/>
                  </a:moveTo>
                  <a:lnTo>
                    <a:pt x="17" y="3"/>
                  </a:lnTo>
                  <a:lnTo>
                    <a:pt x="19" y="0"/>
                  </a:lnTo>
                  <a:lnTo>
                    <a:pt x="19" y="0"/>
                  </a:lnTo>
                  <a:lnTo>
                    <a:pt x="22" y="0"/>
                  </a:lnTo>
                  <a:lnTo>
                    <a:pt x="26" y="8"/>
                  </a:lnTo>
                  <a:lnTo>
                    <a:pt x="26" y="8"/>
                  </a:lnTo>
                  <a:lnTo>
                    <a:pt x="28" y="27"/>
                  </a:lnTo>
                  <a:lnTo>
                    <a:pt x="27" y="35"/>
                  </a:lnTo>
                  <a:lnTo>
                    <a:pt x="27" y="35"/>
                  </a:lnTo>
                  <a:lnTo>
                    <a:pt x="23" y="34"/>
                  </a:lnTo>
                  <a:lnTo>
                    <a:pt x="23" y="34"/>
                  </a:lnTo>
                  <a:lnTo>
                    <a:pt x="19" y="40"/>
                  </a:lnTo>
                  <a:lnTo>
                    <a:pt x="20" y="46"/>
                  </a:lnTo>
                  <a:lnTo>
                    <a:pt x="24" y="48"/>
                  </a:lnTo>
                  <a:lnTo>
                    <a:pt x="28" y="37"/>
                  </a:lnTo>
                  <a:lnTo>
                    <a:pt x="40" y="39"/>
                  </a:lnTo>
                  <a:lnTo>
                    <a:pt x="43" y="54"/>
                  </a:lnTo>
                  <a:lnTo>
                    <a:pt x="42" y="68"/>
                  </a:lnTo>
                  <a:lnTo>
                    <a:pt x="45" y="71"/>
                  </a:lnTo>
                  <a:lnTo>
                    <a:pt x="46" y="80"/>
                  </a:lnTo>
                  <a:lnTo>
                    <a:pt x="47" y="84"/>
                  </a:lnTo>
                  <a:lnTo>
                    <a:pt x="43" y="86"/>
                  </a:lnTo>
                  <a:lnTo>
                    <a:pt x="48" y="89"/>
                  </a:lnTo>
                  <a:lnTo>
                    <a:pt x="48" y="89"/>
                  </a:lnTo>
                  <a:lnTo>
                    <a:pt x="45" y="91"/>
                  </a:lnTo>
                  <a:lnTo>
                    <a:pt x="45" y="91"/>
                  </a:lnTo>
                  <a:lnTo>
                    <a:pt x="47" y="90"/>
                  </a:lnTo>
                  <a:lnTo>
                    <a:pt x="39" y="85"/>
                  </a:lnTo>
                  <a:lnTo>
                    <a:pt x="38" y="81"/>
                  </a:lnTo>
                  <a:lnTo>
                    <a:pt x="38" y="81"/>
                  </a:lnTo>
                  <a:lnTo>
                    <a:pt x="38" y="80"/>
                  </a:lnTo>
                  <a:lnTo>
                    <a:pt x="38" y="80"/>
                  </a:lnTo>
                  <a:lnTo>
                    <a:pt x="38" y="79"/>
                  </a:lnTo>
                  <a:lnTo>
                    <a:pt x="38" y="79"/>
                  </a:lnTo>
                  <a:lnTo>
                    <a:pt x="37" y="78"/>
                  </a:lnTo>
                  <a:lnTo>
                    <a:pt x="37" y="78"/>
                  </a:lnTo>
                  <a:lnTo>
                    <a:pt x="34" y="74"/>
                  </a:lnTo>
                  <a:lnTo>
                    <a:pt x="29" y="72"/>
                  </a:lnTo>
                  <a:lnTo>
                    <a:pt x="25" y="75"/>
                  </a:lnTo>
                  <a:lnTo>
                    <a:pt x="25" y="72"/>
                  </a:lnTo>
                  <a:lnTo>
                    <a:pt x="18" y="66"/>
                  </a:lnTo>
                  <a:lnTo>
                    <a:pt x="13" y="55"/>
                  </a:lnTo>
                  <a:lnTo>
                    <a:pt x="13" y="50"/>
                  </a:lnTo>
                  <a:lnTo>
                    <a:pt x="9" y="51"/>
                  </a:lnTo>
                  <a:lnTo>
                    <a:pt x="5" y="46"/>
                  </a:lnTo>
                  <a:lnTo>
                    <a:pt x="0" y="12"/>
                  </a:lnTo>
                  <a:lnTo>
                    <a:pt x="9" y="4"/>
                  </a:lnTo>
                  <a:close/>
                  <a:moveTo>
                    <a:pt x="31" y="52"/>
                  </a:moveTo>
                  <a:lnTo>
                    <a:pt x="31" y="60"/>
                  </a:lnTo>
                  <a:lnTo>
                    <a:pt x="33" y="61"/>
                  </a:lnTo>
                  <a:lnTo>
                    <a:pt x="30" y="61"/>
                  </a:lnTo>
                  <a:lnTo>
                    <a:pt x="29" y="72"/>
                  </a:lnTo>
                  <a:lnTo>
                    <a:pt x="33" y="72"/>
                  </a:lnTo>
                  <a:lnTo>
                    <a:pt x="33" y="65"/>
                  </a:lnTo>
                  <a:lnTo>
                    <a:pt x="35" y="64"/>
                  </a:lnTo>
                  <a:lnTo>
                    <a:pt x="36" y="59"/>
                  </a:lnTo>
                  <a:lnTo>
                    <a:pt x="33" y="53"/>
                  </a:lnTo>
                  <a:lnTo>
                    <a:pt x="38" y="49"/>
                  </a:lnTo>
                  <a:lnTo>
                    <a:pt x="36" y="51"/>
                  </a:lnTo>
                  <a:lnTo>
                    <a:pt x="31" y="52"/>
                  </a:lnTo>
                  <a:close/>
                  <a:moveTo>
                    <a:pt x="38" y="64"/>
                  </a:moveTo>
                  <a:lnTo>
                    <a:pt x="38" y="64"/>
                  </a:lnTo>
                  <a:lnTo>
                    <a:pt x="33" y="72"/>
                  </a:lnTo>
                  <a:lnTo>
                    <a:pt x="39" y="76"/>
                  </a:lnTo>
                  <a:lnTo>
                    <a:pt x="39" y="84"/>
                  </a:lnTo>
                  <a:lnTo>
                    <a:pt x="41" y="85"/>
                  </a:lnTo>
                  <a:lnTo>
                    <a:pt x="45" y="83"/>
                  </a:lnTo>
                  <a:lnTo>
                    <a:pt x="46" y="80"/>
                  </a:lnTo>
                  <a:lnTo>
                    <a:pt x="40" y="76"/>
                  </a:lnTo>
                  <a:lnTo>
                    <a:pt x="40" y="64"/>
                  </a:lnTo>
                  <a:lnTo>
                    <a:pt x="38" y="6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106" name="Group 105">
            <a:extLst>
              <a:ext uri="{FF2B5EF4-FFF2-40B4-BE49-F238E27FC236}">
                <a16:creationId xmlns:a16="http://schemas.microsoft.com/office/drawing/2014/main" id="{7B4BFF25-81B8-4EAB-8EE2-5D06D3D495CE}"/>
              </a:ext>
            </a:extLst>
          </p:cNvPr>
          <p:cNvGrpSpPr/>
          <p:nvPr/>
        </p:nvGrpSpPr>
        <p:grpSpPr>
          <a:xfrm>
            <a:off x="9944351" y="2407199"/>
            <a:ext cx="6197236" cy="5472602"/>
            <a:chOff x="10626915" y="3676650"/>
            <a:chExt cx="6197236" cy="5472602"/>
          </a:xfrm>
        </p:grpSpPr>
        <p:sp>
          <p:nvSpPr>
            <p:cNvPr id="107" name="Title 12">
              <a:extLst>
                <a:ext uri="{FF2B5EF4-FFF2-40B4-BE49-F238E27FC236}">
                  <a16:creationId xmlns:a16="http://schemas.microsoft.com/office/drawing/2014/main" id="{CFA24DBB-2FDC-4460-A82D-6DF00FC489E2}"/>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Thailand</a:t>
              </a:r>
            </a:p>
          </p:txBody>
        </p:sp>
        <p:sp>
          <p:nvSpPr>
            <p:cNvPr id="108" name="Subtitle 13">
              <a:extLst>
                <a:ext uri="{FF2B5EF4-FFF2-40B4-BE49-F238E27FC236}">
                  <a16:creationId xmlns:a16="http://schemas.microsoft.com/office/drawing/2014/main" id="{2825AB78-B0D6-44E0-B5A6-B7CB609BF90F}"/>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3333255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wipe(down)">
                                      <p:cBhvr>
                                        <p:cTn id="7"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 name="Group 79">
            <a:extLst>
              <a:ext uri="{FF2B5EF4-FFF2-40B4-BE49-F238E27FC236}">
                <a16:creationId xmlns:a16="http://schemas.microsoft.com/office/drawing/2014/main" id="{EF589F3F-2748-4835-9EFE-553B3E12A33A}"/>
              </a:ext>
            </a:extLst>
          </p:cNvPr>
          <p:cNvGrpSpPr/>
          <p:nvPr/>
        </p:nvGrpSpPr>
        <p:grpSpPr>
          <a:xfrm>
            <a:off x="12411005" y="1711443"/>
            <a:ext cx="3297010" cy="6864114"/>
            <a:chOff x="6496050" y="2289175"/>
            <a:chExt cx="1685925" cy="3509963"/>
          </a:xfrm>
          <a:solidFill>
            <a:schemeClr val="bg1">
              <a:lumMod val="85000"/>
              <a:alpha val="75000"/>
            </a:schemeClr>
          </a:solidFill>
        </p:grpSpPr>
        <p:sp>
          <p:nvSpPr>
            <p:cNvPr id="81" name="Freeform 5">
              <a:extLst>
                <a:ext uri="{FF2B5EF4-FFF2-40B4-BE49-F238E27FC236}">
                  <a16:creationId xmlns:a16="http://schemas.microsoft.com/office/drawing/2014/main" id="{BB470711-4405-4D72-A12F-ABFE8CBB8019}"/>
                </a:ext>
              </a:extLst>
            </p:cNvPr>
            <p:cNvSpPr>
              <a:spLocks/>
            </p:cNvSpPr>
            <p:nvPr/>
          </p:nvSpPr>
          <p:spPr bwMode="auto">
            <a:xfrm>
              <a:off x="7513638" y="2489200"/>
              <a:ext cx="152400" cy="122238"/>
            </a:xfrm>
            <a:custGeom>
              <a:avLst/>
              <a:gdLst>
                <a:gd name="T0" fmla="*/ 75 w 96"/>
                <a:gd name="T1" fmla="*/ 10 h 77"/>
                <a:gd name="T2" fmla="*/ 87 w 96"/>
                <a:gd name="T3" fmla="*/ 15 h 77"/>
                <a:gd name="T4" fmla="*/ 88 w 96"/>
                <a:gd name="T5" fmla="*/ 21 h 77"/>
                <a:gd name="T6" fmla="*/ 96 w 96"/>
                <a:gd name="T7" fmla="*/ 29 h 77"/>
                <a:gd name="T8" fmla="*/ 93 w 96"/>
                <a:gd name="T9" fmla="*/ 33 h 77"/>
                <a:gd name="T10" fmla="*/ 89 w 96"/>
                <a:gd name="T11" fmla="*/ 39 h 77"/>
                <a:gd name="T12" fmla="*/ 86 w 96"/>
                <a:gd name="T13" fmla="*/ 44 h 77"/>
                <a:gd name="T14" fmla="*/ 85 w 96"/>
                <a:gd name="T15" fmla="*/ 48 h 77"/>
                <a:gd name="T16" fmla="*/ 80 w 96"/>
                <a:gd name="T17" fmla="*/ 46 h 77"/>
                <a:gd name="T18" fmla="*/ 84 w 96"/>
                <a:gd name="T19" fmla="*/ 43 h 77"/>
                <a:gd name="T20" fmla="*/ 79 w 96"/>
                <a:gd name="T21" fmla="*/ 39 h 77"/>
                <a:gd name="T22" fmla="*/ 70 w 96"/>
                <a:gd name="T23" fmla="*/ 36 h 77"/>
                <a:gd name="T24" fmla="*/ 62 w 96"/>
                <a:gd name="T25" fmla="*/ 40 h 77"/>
                <a:gd name="T26" fmla="*/ 53 w 96"/>
                <a:gd name="T27" fmla="*/ 42 h 77"/>
                <a:gd name="T28" fmla="*/ 51 w 96"/>
                <a:gd name="T29" fmla="*/ 48 h 77"/>
                <a:gd name="T30" fmla="*/ 57 w 96"/>
                <a:gd name="T31" fmla="*/ 52 h 77"/>
                <a:gd name="T32" fmla="*/ 55 w 96"/>
                <a:gd name="T33" fmla="*/ 56 h 77"/>
                <a:gd name="T34" fmla="*/ 58 w 96"/>
                <a:gd name="T35" fmla="*/ 58 h 77"/>
                <a:gd name="T36" fmla="*/ 55 w 96"/>
                <a:gd name="T37" fmla="*/ 67 h 77"/>
                <a:gd name="T38" fmla="*/ 37 w 96"/>
                <a:gd name="T39" fmla="*/ 67 h 77"/>
                <a:gd name="T40" fmla="*/ 26 w 96"/>
                <a:gd name="T41" fmla="*/ 77 h 77"/>
                <a:gd name="T42" fmla="*/ 15 w 96"/>
                <a:gd name="T43" fmla="*/ 75 h 77"/>
                <a:gd name="T44" fmla="*/ 12 w 96"/>
                <a:gd name="T45" fmla="*/ 67 h 77"/>
                <a:gd name="T46" fmla="*/ 3 w 96"/>
                <a:gd name="T47" fmla="*/ 53 h 77"/>
                <a:gd name="T48" fmla="*/ 1 w 96"/>
                <a:gd name="T49" fmla="*/ 48 h 77"/>
                <a:gd name="T50" fmla="*/ 15 w 96"/>
                <a:gd name="T51" fmla="*/ 48 h 77"/>
                <a:gd name="T52" fmla="*/ 25 w 96"/>
                <a:gd name="T53" fmla="*/ 42 h 77"/>
                <a:gd name="T54" fmla="*/ 30 w 96"/>
                <a:gd name="T55" fmla="*/ 36 h 77"/>
                <a:gd name="T56" fmla="*/ 37 w 96"/>
                <a:gd name="T57" fmla="*/ 30 h 77"/>
                <a:gd name="T58" fmla="*/ 51 w 96"/>
                <a:gd name="T59" fmla="*/ 33 h 77"/>
                <a:gd name="T60" fmla="*/ 56 w 96"/>
                <a:gd name="T61" fmla="*/ 31 h 77"/>
                <a:gd name="T62" fmla="*/ 63 w 96"/>
                <a:gd name="T63" fmla="*/ 30 h 77"/>
                <a:gd name="T64" fmla="*/ 77 w 96"/>
                <a:gd name="T65" fmla="*/ 28 h 77"/>
                <a:gd name="T66" fmla="*/ 77 w 96"/>
                <a:gd name="T67" fmla="*/ 17 h 77"/>
                <a:gd name="T68" fmla="*/ 75 w 96"/>
                <a:gd name="T69" fmla="*/ 12 h 77"/>
                <a:gd name="T70" fmla="*/ 64 w 96"/>
                <a:gd name="T71" fmla="*/ 0 h 77"/>
                <a:gd name="T72" fmla="*/ 64 w 96"/>
                <a:gd name="T7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77">
                  <a:moveTo>
                    <a:pt x="64" y="0"/>
                  </a:moveTo>
                  <a:lnTo>
                    <a:pt x="75" y="10"/>
                  </a:lnTo>
                  <a:lnTo>
                    <a:pt x="86" y="13"/>
                  </a:lnTo>
                  <a:lnTo>
                    <a:pt x="87" y="15"/>
                  </a:lnTo>
                  <a:lnTo>
                    <a:pt x="86" y="18"/>
                  </a:lnTo>
                  <a:lnTo>
                    <a:pt x="88" y="21"/>
                  </a:lnTo>
                  <a:lnTo>
                    <a:pt x="95" y="27"/>
                  </a:lnTo>
                  <a:lnTo>
                    <a:pt x="96" y="29"/>
                  </a:lnTo>
                  <a:lnTo>
                    <a:pt x="93" y="31"/>
                  </a:lnTo>
                  <a:lnTo>
                    <a:pt x="93" y="33"/>
                  </a:lnTo>
                  <a:lnTo>
                    <a:pt x="89" y="36"/>
                  </a:lnTo>
                  <a:lnTo>
                    <a:pt x="89" y="39"/>
                  </a:lnTo>
                  <a:lnTo>
                    <a:pt x="87" y="40"/>
                  </a:lnTo>
                  <a:lnTo>
                    <a:pt x="86" y="44"/>
                  </a:lnTo>
                  <a:lnTo>
                    <a:pt x="84" y="46"/>
                  </a:lnTo>
                  <a:lnTo>
                    <a:pt x="85" y="48"/>
                  </a:lnTo>
                  <a:lnTo>
                    <a:pt x="85" y="49"/>
                  </a:lnTo>
                  <a:lnTo>
                    <a:pt x="80" y="46"/>
                  </a:lnTo>
                  <a:lnTo>
                    <a:pt x="77" y="46"/>
                  </a:lnTo>
                  <a:lnTo>
                    <a:pt x="84" y="43"/>
                  </a:lnTo>
                  <a:lnTo>
                    <a:pt x="80" y="41"/>
                  </a:lnTo>
                  <a:lnTo>
                    <a:pt x="79" y="39"/>
                  </a:lnTo>
                  <a:lnTo>
                    <a:pt x="77" y="37"/>
                  </a:lnTo>
                  <a:lnTo>
                    <a:pt x="70" y="36"/>
                  </a:lnTo>
                  <a:lnTo>
                    <a:pt x="64" y="38"/>
                  </a:lnTo>
                  <a:lnTo>
                    <a:pt x="62" y="40"/>
                  </a:lnTo>
                  <a:lnTo>
                    <a:pt x="57" y="39"/>
                  </a:lnTo>
                  <a:lnTo>
                    <a:pt x="53" y="42"/>
                  </a:lnTo>
                  <a:lnTo>
                    <a:pt x="51" y="45"/>
                  </a:lnTo>
                  <a:lnTo>
                    <a:pt x="51" y="48"/>
                  </a:lnTo>
                  <a:lnTo>
                    <a:pt x="53" y="53"/>
                  </a:lnTo>
                  <a:lnTo>
                    <a:pt x="57" y="52"/>
                  </a:lnTo>
                  <a:lnTo>
                    <a:pt x="57" y="55"/>
                  </a:lnTo>
                  <a:lnTo>
                    <a:pt x="55" y="56"/>
                  </a:lnTo>
                  <a:lnTo>
                    <a:pt x="58" y="58"/>
                  </a:lnTo>
                  <a:lnTo>
                    <a:pt x="58" y="58"/>
                  </a:lnTo>
                  <a:lnTo>
                    <a:pt x="58" y="64"/>
                  </a:lnTo>
                  <a:lnTo>
                    <a:pt x="55" y="67"/>
                  </a:lnTo>
                  <a:lnTo>
                    <a:pt x="47" y="68"/>
                  </a:lnTo>
                  <a:lnTo>
                    <a:pt x="37" y="67"/>
                  </a:lnTo>
                  <a:lnTo>
                    <a:pt x="32" y="75"/>
                  </a:lnTo>
                  <a:lnTo>
                    <a:pt x="26" y="77"/>
                  </a:lnTo>
                  <a:lnTo>
                    <a:pt x="15" y="75"/>
                  </a:lnTo>
                  <a:lnTo>
                    <a:pt x="15" y="75"/>
                  </a:lnTo>
                  <a:lnTo>
                    <a:pt x="14" y="68"/>
                  </a:lnTo>
                  <a:lnTo>
                    <a:pt x="12" y="67"/>
                  </a:lnTo>
                  <a:lnTo>
                    <a:pt x="7" y="64"/>
                  </a:lnTo>
                  <a:lnTo>
                    <a:pt x="3" y="53"/>
                  </a:lnTo>
                  <a:lnTo>
                    <a:pt x="0" y="51"/>
                  </a:lnTo>
                  <a:lnTo>
                    <a:pt x="1" y="48"/>
                  </a:lnTo>
                  <a:lnTo>
                    <a:pt x="5" y="47"/>
                  </a:lnTo>
                  <a:lnTo>
                    <a:pt x="15" y="48"/>
                  </a:lnTo>
                  <a:lnTo>
                    <a:pt x="19" y="44"/>
                  </a:lnTo>
                  <a:lnTo>
                    <a:pt x="25" y="42"/>
                  </a:lnTo>
                  <a:lnTo>
                    <a:pt x="25" y="42"/>
                  </a:lnTo>
                  <a:lnTo>
                    <a:pt x="30" y="36"/>
                  </a:lnTo>
                  <a:lnTo>
                    <a:pt x="33" y="31"/>
                  </a:lnTo>
                  <a:lnTo>
                    <a:pt x="37" y="30"/>
                  </a:lnTo>
                  <a:lnTo>
                    <a:pt x="45" y="35"/>
                  </a:lnTo>
                  <a:lnTo>
                    <a:pt x="51" y="33"/>
                  </a:lnTo>
                  <a:lnTo>
                    <a:pt x="57" y="33"/>
                  </a:lnTo>
                  <a:lnTo>
                    <a:pt x="56" y="31"/>
                  </a:lnTo>
                  <a:lnTo>
                    <a:pt x="60" y="27"/>
                  </a:lnTo>
                  <a:lnTo>
                    <a:pt x="63" y="30"/>
                  </a:lnTo>
                  <a:lnTo>
                    <a:pt x="75" y="30"/>
                  </a:lnTo>
                  <a:lnTo>
                    <a:pt x="77" y="28"/>
                  </a:lnTo>
                  <a:lnTo>
                    <a:pt x="73" y="25"/>
                  </a:lnTo>
                  <a:lnTo>
                    <a:pt x="77" y="17"/>
                  </a:lnTo>
                  <a:lnTo>
                    <a:pt x="76" y="15"/>
                  </a:lnTo>
                  <a:lnTo>
                    <a:pt x="75" y="12"/>
                  </a:lnTo>
                  <a:lnTo>
                    <a:pt x="69" y="7"/>
                  </a:lnTo>
                  <a:lnTo>
                    <a:pt x="64" y="0"/>
                  </a:lnTo>
                  <a:lnTo>
                    <a:pt x="64" y="0"/>
                  </a:lnTo>
                  <a:lnTo>
                    <a:pt x="6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2" name="Freeform 6">
              <a:extLst>
                <a:ext uri="{FF2B5EF4-FFF2-40B4-BE49-F238E27FC236}">
                  <a16:creationId xmlns:a16="http://schemas.microsoft.com/office/drawing/2014/main" id="{01230B41-5DD0-491B-A2E1-95DA45B7307E}"/>
                </a:ext>
              </a:extLst>
            </p:cNvPr>
            <p:cNvSpPr>
              <a:spLocks/>
            </p:cNvSpPr>
            <p:nvPr/>
          </p:nvSpPr>
          <p:spPr bwMode="auto">
            <a:xfrm>
              <a:off x="7491413" y="2398713"/>
              <a:ext cx="144463" cy="157163"/>
            </a:xfrm>
            <a:custGeom>
              <a:avLst/>
              <a:gdLst>
                <a:gd name="T0" fmla="*/ 10 w 91"/>
                <a:gd name="T1" fmla="*/ 65 h 99"/>
                <a:gd name="T2" fmla="*/ 16 w 91"/>
                <a:gd name="T3" fmla="*/ 61 h 99"/>
                <a:gd name="T4" fmla="*/ 14 w 91"/>
                <a:gd name="T5" fmla="*/ 58 h 99"/>
                <a:gd name="T6" fmla="*/ 17 w 91"/>
                <a:gd name="T7" fmla="*/ 48 h 99"/>
                <a:gd name="T8" fmla="*/ 18 w 91"/>
                <a:gd name="T9" fmla="*/ 44 h 99"/>
                <a:gd name="T10" fmla="*/ 25 w 91"/>
                <a:gd name="T11" fmla="*/ 38 h 99"/>
                <a:gd name="T12" fmla="*/ 33 w 91"/>
                <a:gd name="T13" fmla="*/ 24 h 99"/>
                <a:gd name="T14" fmla="*/ 33 w 91"/>
                <a:gd name="T15" fmla="*/ 14 h 99"/>
                <a:gd name="T16" fmla="*/ 31 w 91"/>
                <a:gd name="T17" fmla="*/ 9 h 99"/>
                <a:gd name="T18" fmla="*/ 32 w 91"/>
                <a:gd name="T19" fmla="*/ 7 h 99"/>
                <a:gd name="T20" fmla="*/ 34 w 91"/>
                <a:gd name="T21" fmla="*/ 8 h 99"/>
                <a:gd name="T22" fmla="*/ 40 w 91"/>
                <a:gd name="T23" fmla="*/ 3 h 99"/>
                <a:gd name="T24" fmla="*/ 46 w 91"/>
                <a:gd name="T25" fmla="*/ 0 h 99"/>
                <a:gd name="T26" fmla="*/ 55 w 91"/>
                <a:gd name="T27" fmla="*/ 1 h 99"/>
                <a:gd name="T28" fmla="*/ 55 w 91"/>
                <a:gd name="T29" fmla="*/ 1 h 99"/>
                <a:gd name="T30" fmla="*/ 61 w 91"/>
                <a:gd name="T31" fmla="*/ 4 h 99"/>
                <a:gd name="T32" fmla="*/ 64 w 91"/>
                <a:gd name="T33" fmla="*/ 4 h 99"/>
                <a:gd name="T34" fmla="*/ 67 w 91"/>
                <a:gd name="T35" fmla="*/ 7 h 99"/>
                <a:gd name="T36" fmla="*/ 73 w 91"/>
                <a:gd name="T37" fmla="*/ 8 h 99"/>
                <a:gd name="T38" fmla="*/ 73 w 91"/>
                <a:gd name="T39" fmla="*/ 9 h 99"/>
                <a:gd name="T40" fmla="*/ 66 w 91"/>
                <a:gd name="T41" fmla="*/ 17 h 99"/>
                <a:gd name="T42" fmla="*/ 62 w 91"/>
                <a:gd name="T43" fmla="*/ 26 h 99"/>
                <a:gd name="T44" fmla="*/ 64 w 91"/>
                <a:gd name="T45" fmla="*/ 32 h 99"/>
                <a:gd name="T46" fmla="*/ 67 w 91"/>
                <a:gd name="T47" fmla="*/ 38 h 99"/>
                <a:gd name="T48" fmla="*/ 68 w 91"/>
                <a:gd name="T49" fmla="*/ 46 h 99"/>
                <a:gd name="T50" fmla="*/ 73 w 91"/>
                <a:gd name="T51" fmla="*/ 53 h 99"/>
                <a:gd name="T52" fmla="*/ 78 w 91"/>
                <a:gd name="T53" fmla="*/ 57 h 99"/>
                <a:gd name="T54" fmla="*/ 78 w 91"/>
                <a:gd name="T55" fmla="*/ 57 h 99"/>
                <a:gd name="T56" fmla="*/ 83 w 91"/>
                <a:gd name="T57" fmla="*/ 64 h 99"/>
                <a:gd name="T58" fmla="*/ 89 w 91"/>
                <a:gd name="T59" fmla="*/ 69 h 99"/>
                <a:gd name="T60" fmla="*/ 90 w 91"/>
                <a:gd name="T61" fmla="*/ 72 h 99"/>
                <a:gd name="T62" fmla="*/ 91 w 91"/>
                <a:gd name="T63" fmla="*/ 74 h 99"/>
                <a:gd name="T64" fmla="*/ 87 w 91"/>
                <a:gd name="T65" fmla="*/ 82 h 99"/>
                <a:gd name="T66" fmla="*/ 91 w 91"/>
                <a:gd name="T67" fmla="*/ 85 h 99"/>
                <a:gd name="T68" fmla="*/ 89 w 91"/>
                <a:gd name="T69" fmla="*/ 87 h 99"/>
                <a:gd name="T70" fmla="*/ 77 w 91"/>
                <a:gd name="T71" fmla="*/ 87 h 99"/>
                <a:gd name="T72" fmla="*/ 74 w 91"/>
                <a:gd name="T73" fmla="*/ 84 h 99"/>
                <a:gd name="T74" fmla="*/ 70 w 91"/>
                <a:gd name="T75" fmla="*/ 88 h 99"/>
                <a:gd name="T76" fmla="*/ 71 w 91"/>
                <a:gd name="T77" fmla="*/ 90 h 99"/>
                <a:gd name="T78" fmla="*/ 65 w 91"/>
                <a:gd name="T79" fmla="*/ 90 h 99"/>
                <a:gd name="T80" fmla="*/ 59 w 91"/>
                <a:gd name="T81" fmla="*/ 92 h 99"/>
                <a:gd name="T82" fmla="*/ 51 w 91"/>
                <a:gd name="T83" fmla="*/ 87 h 99"/>
                <a:gd name="T84" fmla="*/ 47 w 91"/>
                <a:gd name="T85" fmla="*/ 88 h 99"/>
                <a:gd name="T86" fmla="*/ 44 w 91"/>
                <a:gd name="T87" fmla="*/ 93 h 99"/>
                <a:gd name="T88" fmla="*/ 39 w 91"/>
                <a:gd name="T89" fmla="*/ 99 h 99"/>
                <a:gd name="T90" fmla="*/ 39 w 91"/>
                <a:gd name="T91" fmla="*/ 99 h 99"/>
                <a:gd name="T92" fmla="*/ 32 w 91"/>
                <a:gd name="T93" fmla="*/ 94 h 99"/>
                <a:gd name="T94" fmla="*/ 25 w 91"/>
                <a:gd name="T95" fmla="*/ 78 h 99"/>
                <a:gd name="T96" fmla="*/ 18 w 91"/>
                <a:gd name="T97" fmla="*/ 84 h 99"/>
                <a:gd name="T98" fmla="*/ 10 w 91"/>
                <a:gd name="T99" fmla="*/ 85 h 99"/>
                <a:gd name="T100" fmla="*/ 9 w 91"/>
                <a:gd name="T101" fmla="*/ 85 h 99"/>
                <a:gd name="T102" fmla="*/ 9 w 91"/>
                <a:gd name="T103" fmla="*/ 90 h 99"/>
                <a:gd name="T104" fmla="*/ 0 w 91"/>
                <a:gd name="T105" fmla="*/ 88 h 99"/>
                <a:gd name="T106" fmla="*/ 2 w 91"/>
                <a:gd name="T107" fmla="*/ 85 h 99"/>
                <a:gd name="T108" fmla="*/ 3 w 91"/>
                <a:gd name="T109" fmla="*/ 83 h 99"/>
                <a:gd name="T110" fmla="*/ 7 w 91"/>
                <a:gd name="T111" fmla="*/ 82 h 99"/>
                <a:gd name="T112" fmla="*/ 9 w 91"/>
                <a:gd name="T113" fmla="*/ 78 h 99"/>
                <a:gd name="T114" fmla="*/ 12 w 91"/>
                <a:gd name="T115" fmla="*/ 69 h 99"/>
                <a:gd name="T116" fmla="*/ 10 w 91"/>
                <a:gd name="T117" fmla="*/ 6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 h="99">
                  <a:moveTo>
                    <a:pt x="10" y="65"/>
                  </a:moveTo>
                  <a:lnTo>
                    <a:pt x="16" y="61"/>
                  </a:lnTo>
                  <a:lnTo>
                    <a:pt x="14" y="58"/>
                  </a:lnTo>
                  <a:lnTo>
                    <a:pt x="17" y="48"/>
                  </a:lnTo>
                  <a:lnTo>
                    <a:pt x="18" y="44"/>
                  </a:lnTo>
                  <a:lnTo>
                    <a:pt x="25" y="38"/>
                  </a:lnTo>
                  <a:lnTo>
                    <a:pt x="33" y="24"/>
                  </a:lnTo>
                  <a:lnTo>
                    <a:pt x="33" y="14"/>
                  </a:lnTo>
                  <a:lnTo>
                    <a:pt x="31" y="9"/>
                  </a:lnTo>
                  <a:lnTo>
                    <a:pt x="32" y="7"/>
                  </a:lnTo>
                  <a:lnTo>
                    <a:pt x="34" y="8"/>
                  </a:lnTo>
                  <a:lnTo>
                    <a:pt x="40" y="3"/>
                  </a:lnTo>
                  <a:lnTo>
                    <a:pt x="46" y="0"/>
                  </a:lnTo>
                  <a:lnTo>
                    <a:pt x="55" y="1"/>
                  </a:lnTo>
                  <a:lnTo>
                    <a:pt x="55" y="1"/>
                  </a:lnTo>
                  <a:lnTo>
                    <a:pt x="61" y="4"/>
                  </a:lnTo>
                  <a:lnTo>
                    <a:pt x="64" y="4"/>
                  </a:lnTo>
                  <a:lnTo>
                    <a:pt x="67" y="7"/>
                  </a:lnTo>
                  <a:lnTo>
                    <a:pt x="73" y="8"/>
                  </a:lnTo>
                  <a:lnTo>
                    <a:pt x="73" y="9"/>
                  </a:lnTo>
                  <a:lnTo>
                    <a:pt x="66" y="17"/>
                  </a:lnTo>
                  <a:lnTo>
                    <a:pt x="62" y="26"/>
                  </a:lnTo>
                  <a:lnTo>
                    <a:pt x="64" y="32"/>
                  </a:lnTo>
                  <a:lnTo>
                    <a:pt x="67" y="38"/>
                  </a:lnTo>
                  <a:lnTo>
                    <a:pt x="68" y="46"/>
                  </a:lnTo>
                  <a:lnTo>
                    <a:pt x="73" y="53"/>
                  </a:lnTo>
                  <a:lnTo>
                    <a:pt x="78" y="57"/>
                  </a:lnTo>
                  <a:lnTo>
                    <a:pt x="78" y="57"/>
                  </a:lnTo>
                  <a:lnTo>
                    <a:pt x="83" y="64"/>
                  </a:lnTo>
                  <a:lnTo>
                    <a:pt x="89" y="69"/>
                  </a:lnTo>
                  <a:lnTo>
                    <a:pt x="90" y="72"/>
                  </a:lnTo>
                  <a:lnTo>
                    <a:pt x="91" y="74"/>
                  </a:lnTo>
                  <a:lnTo>
                    <a:pt x="87" y="82"/>
                  </a:lnTo>
                  <a:lnTo>
                    <a:pt x="91" y="85"/>
                  </a:lnTo>
                  <a:lnTo>
                    <a:pt x="89" y="87"/>
                  </a:lnTo>
                  <a:lnTo>
                    <a:pt x="77" y="87"/>
                  </a:lnTo>
                  <a:lnTo>
                    <a:pt x="74" y="84"/>
                  </a:lnTo>
                  <a:lnTo>
                    <a:pt x="70" y="88"/>
                  </a:lnTo>
                  <a:lnTo>
                    <a:pt x="71" y="90"/>
                  </a:lnTo>
                  <a:lnTo>
                    <a:pt x="65" y="90"/>
                  </a:lnTo>
                  <a:lnTo>
                    <a:pt x="59" y="92"/>
                  </a:lnTo>
                  <a:lnTo>
                    <a:pt x="51" y="87"/>
                  </a:lnTo>
                  <a:lnTo>
                    <a:pt x="47" y="88"/>
                  </a:lnTo>
                  <a:lnTo>
                    <a:pt x="44" y="93"/>
                  </a:lnTo>
                  <a:lnTo>
                    <a:pt x="39" y="99"/>
                  </a:lnTo>
                  <a:lnTo>
                    <a:pt x="39" y="99"/>
                  </a:lnTo>
                  <a:lnTo>
                    <a:pt x="32" y="94"/>
                  </a:lnTo>
                  <a:lnTo>
                    <a:pt x="25" y="78"/>
                  </a:lnTo>
                  <a:lnTo>
                    <a:pt x="18" y="84"/>
                  </a:lnTo>
                  <a:lnTo>
                    <a:pt x="10" y="85"/>
                  </a:lnTo>
                  <a:lnTo>
                    <a:pt x="9" y="85"/>
                  </a:lnTo>
                  <a:lnTo>
                    <a:pt x="9" y="90"/>
                  </a:lnTo>
                  <a:lnTo>
                    <a:pt x="0" y="88"/>
                  </a:lnTo>
                  <a:lnTo>
                    <a:pt x="2" y="85"/>
                  </a:lnTo>
                  <a:lnTo>
                    <a:pt x="3" y="83"/>
                  </a:lnTo>
                  <a:lnTo>
                    <a:pt x="7" y="82"/>
                  </a:lnTo>
                  <a:lnTo>
                    <a:pt x="9" y="78"/>
                  </a:lnTo>
                  <a:lnTo>
                    <a:pt x="12" y="69"/>
                  </a:lnTo>
                  <a:lnTo>
                    <a:pt x="10" y="6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3" name="Freeform 7">
              <a:extLst>
                <a:ext uri="{FF2B5EF4-FFF2-40B4-BE49-F238E27FC236}">
                  <a16:creationId xmlns:a16="http://schemas.microsoft.com/office/drawing/2014/main" id="{B11F2BD5-AE32-4D52-9430-92B6DFF43412}"/>
                </a:ext>
              </a:extLst>
            </p:cNvPr>
            <p:cNvSpPr>
              <a:spLocks/>
            </p:cNvSpPr>
            <p:nvPr/>
          </p:nvSpPr>
          <p:spPr bwMode="auto">
            <a:xfrm>
              <a:off x="7507288" y="2566988"/>
              <a:ext cx="171450" cy="174625"/>
            </a:xfrm>
            <a:custGeom>
              <a:avLst/>
              <a:gdLst>
                <a:gd name="T0" fmla="*/ 84 w 108"/>
                <a:gd name="T1" fmla="*/ 0 h 110"/>
                <a:gd name="T2" fmla="*/ 85 w 108"/>
                <a:gd name="T3" fmla="*/ 1 h 110"/>
                <a:gd name="T4" fmla="*/ 81 w 108"/>
                <a:gd name="T5" fmla="*/ 4 h 110"/>
                <a:gd name="T6" fmla="*/ 81 w 108"/>
                <a:gd name="T7" fmla="*/ 7 h 110"/>
                <a:gd name="T8" fmla="*/ 89 w 108"/>
                <a:gd name="T9" fmla="*/ 18 h 110"/>
                <a:gd name="T10" fmla="*/ 96 w 108"/>
                <a:gd name="T11" fmla="*/ 24 h 110"/>
                <a:gd name="T12" fmla="*/ 108 w 108"/>
                <a:gd name="T13" fmla="*/ 29 h 110"/>
                <a:gd name="T14" fmla="*/ 108 w 108"/>
                <a:gd name="T15" fmla="*/ 29 h 110"/>
                <a:gd name="T16" fmla="*/ 106 w 108"/>
                <a:gd name="T17" fmla="*/ 37 h 110"/>
                <a:gd name="T18" fmla="*/ 103 w 108"/>
                <a:gd name="T19" fmla="*/ 39 h 110"/>
                <a:gd name="T20" fmla="*/ 99 w 108"/>
                <a:gd name="T21" fmla="*/ 54 h 110"/>
                <a:gd name="T22" fmla="*/ 93 w 108"/>
                <a:gd name="T23" fmla="*/ 62 h 110"/>
                <a:gd name="T24" fmla="*/ 94 w 108"/>
                <a:gd name="T25" fmla="*/ 64 h 110"/>
                <a:gd name="T26" fmla="*/ 99 w 108"/>
                <a:gd name="T27" fmla="*/ 65 h 110"/>
                <a:gd name="T28" fmla="*/ 102 w 108"/>
                <a:gd name="T29" fmla="*/ 66 h 110"/>
                <a:gd name="T30" fmla="*/ 102 w 108"/>
                <a:gd name="T31" fmla="*/ 69 h 110"/>
                <a:gd name="T32" fmla="*/ 93 w 108"/>
                <a:gd name="T33" fmla="*/ 90 h 110"/>
                <a:gd name="T34" fmla="*/ 100 w 108"/>
                <a:gd name="T35" fmla="*/ 91 h 110"/>
                <a:gd name="T36" fmla="*/ 101 w 108"/>
                <a:gd name="T37" fmla="*/ 93 h 110"/>
                <a:gd name="T38" fmla="*/ 95 w 108"/>
                <a:gd name="T39" fmla="*/ 97 h 110"/>
                <a:gd name="T40" fmla="*/ 95 w 108"/>
                <a:gd name="T41" fmla="*/ 97 h 110"/>
                <a:gd name="T42" fmla="*/ 83 w 108"/>
                <a:gd name="T43" fmla="*/ 101 h 110"/>
                <a:gd name="T44" fmla="*/ 73 w 108"/>
                <a:gd name="T45" fmla="*/ 108 h 110"/>
                <a:gd name="T46" fmla="*/ 68 w 108"/>
                <a:gd name="T47" fmla="*/ 110 h 110"/>
                <a:gd name="T48" fmla="*/ 71 w 108"/>
                <a:gd name="T49" fmla="*/ 93 h 110"/>
                <a:gd name="T50" fmla="*/ 62 w 108"/>
                <a:gd name="T51" fmla="*/ 92 h 110"/>
                <a:gd name="T52" fmla="*/ 56 w 108"/>
                <a:gd name="T53" fmla="*/ 87 h 110"/>
                <a:gd name="T54" fmla="*/ 50 w 108"/>
                <a:gd name="T55" fmla="*/ 84 h 110"/>
                <a:gd name="T56" fmla="*/ 40 w 108"/>
                <a:gd name="T57" fmla="*/ 67 h 110"/>
                <a:gd name="T58" fmla="*/ 17 w 108"/>
                <a:gd name="T59" fmla="*/ 59 h 110"/>
                <a:gd name="T60" fmla="*/ 9 w 108"/>
                <a:gd name="T61" fmla="*/ 60 h 110"/>
                <a:gd name="T62" fmla="*/ 6 w 108"/>
                <a:gd name="T63" fmla="*/ 59 h 110"/>
                <a:gd name="T64" fmla="*/ 0 w 108"/>
                <a:gd name="T65" fmla="*/ 46 h 110"/>
                <a:gd name="T66" fmla="*/ 0 w 108"/>
                <a:gd name="T67" fmla="*/ 46 h 110"/>
                <a:gd name="T68" fmla="*/ 13 w 108"/>
                <a:gd name="T69" fmla="*/ 34 h 110"/>
                <a:gd name="T70" fmla="*/ 19 w 108"/>
                <a:gd name="T71" fmla="*/ 26 h 110"/>
                <a:gd name="T72" fmla="*/ 19 w 108"/>
                <a:gd name="T73" fmla="*/ 26 h 110"/>
                <a:gd name="T74" fmla="*/ 30 w 108"/>
                <a:gd name="T75" fmla="*/ 28 h 110"/>
                <a:gd name="T76" fmla="*/ 36 w 108"/>
                <a:gd name="T77" fmla="*/ 26 h 110"/>
                <a:gd name="T78" fmla="*/ 41 w 108"/>
                <a:gd name="T79" fmla="*/ 18 h 110"/>
                <a:gd name="T80" fmla="*/ 51 w 108"/>
                <a:gd name="T81" fmla="*/ 19 h 110"/>
                <a:gd name="T82" fmla="*/ 59 w 108"/>
                <a:gd name="T83" fmla="*/ 18 h 110"/>
                <a:gd name="T84" fmla="*/ 62 w 108"/>
                <a:gd name="T85" fmla="*/ 15 h 110"/>
                <a:gd name="T86" fmla="*/ 62 w 108"/>
                <a:gd name="T87" fmla="*/ 9 h 110"/>
                <a:gd name="T88" fmla="*/ 62 w 108"/>
                <a:gd name="T89" fmla="*/ 9 h 110"/>
                <a:gd name="T90" fmla="*/ 64 w 108"/>
                <a:gd name="T91" fmla="*/ 9 h 110"/>
                <a:gd name="T92" fmla="*/ 68 w 108"/>
                <a:gd name="T93" fmla="*/ 6 h 110"/>
                <a:gd name="T94" fmla="*/ 65 w 108"/>
                <a:gd name="T95" fmla="*/ 7 h 110"/>
                <a:gd name="T96" fmla="*/ 66 w 108"/>
                <a:gd name="T97" fmla="*/ 5 h 110"/>
                <a:gd name="T98" fmla="*/ 69 w 108"/>
                <a:gd name="T99" fmla="*/ 5 h 110"/>
                <a:gd name="T100" fmla="*/ 73 w 108"/>
                <a:gd name="T101" fmla="*/ 10 h 110"/>
                <a:gd name="T102" fmla="*/ 74 w 108"/>
                <a:gd name="T103" fmla="*/ 12 h 110"/>
                <a:gd name="T104" fmla="*/ 76 w 108"/>
                <a:gd name="T105" fmla="*/ 12 h 110"/>
                <a:gd name="T106" fmla="*/ 78 w 108"/>
                <a:gd name="T107" fmla="*/ 10 h 110"/>
                <a:gd name="T108" fmla="*/ 78 w 108"/>
                <a:gd name="T109" fmla="*/ 3 h 110"/>
                <a:gd name="T110" fmla="*/ 75 w 108"/>
                <a:gd name="T111" fmla="*/ 1 h 110"/>
                <a:gd name="T112" fmla="*/ 78 w 108"/>
                <a:gd name="T113" fmla="*/ 0 h 110"/>
                <a:gd name="T114" fmla="*/ 80 w 108"/>
                <a:gd name="T115" fmla="*/ 1 h 110"/>
                <a:gd name="T116" fmla="*/ 81 w 108"/>
                <a:gd name="T117" fmla="*/ 3 h 110"/>
                <a:gd name="T118" fmla="*/ 82 w 108"/>
                <a:gd name="T119" fmla="*/ 0 h 110"/>
                <a:gd name="T120" fmla="*/ 84 w 108"/>
                <a:gd name="T1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 h="110">
                  <a:moveTo>
                    <a:pt x="84" y="0"/>
                  </a:moveTo>
                  <a:lnTo>
                    <a:pt x="85" y="1"/>
                  </a:lnTo>
                  <a:lnTo>
                    <a:pt x="81" y="4"/>
                  </a:lnTo>
                  <a:lnTo>
                    <a:pt x="81" y="7"/>
                  </a:lnTo>
                  <a:lnTo>
                    <a:pt x="89" y="18"/>
                  </a:lnTo>
                  <a:lnTo>
                    <a:pt x="96" y="24"/>
                  </a:lnTo>
                  <a:lnTo>
                    <a:pt x="108" y="29"/>
                  </a:lnTo>
                  <a:lnTo>
                    <a:pt x="108" y="29"/>
                  </a:lnTo>
                  <a:lnTo>
                    <a:pt x="106" y="37"/>
                  </a:lnTo>
                  <a:lnTo>
                    <a:pt x="103" y="39"/>
                  </a:lnTo>
                  <a:lnTo>
                    <a:pt x="99" y="54"/>
                  </a:lnTo>
                  <a:lnTo>
                    <a:pt x="93" y="62"/>
                  </a:lnTo>
                  <a:lnTo>
                    <a:pt x="94" y="64"/>
                  </a:lnTo>
                  <a:lnTo>
                    <a:pt x="99" y="65"/>
                  </a:lnTo>
                  <a:lnTo>
                    <a:pt x="102" y="66"/>
                  </a:lnTo>
                  <a:lnTo>
                    <a:pt x="102" y="69"/>
                  </a:lnTo>
                  <a:lnTo>
                    <a:pt x="93" y="90"/>
                  </a:lnTo>
                  <a:lnTo>
                    <a:pt x="100" y="91"/>
                  </a:lnTo>
                  <a:lnTo>
                    <a:pt x="101" y="93"/>
                  </a:lnTo>
                  <a:lnTo>
                    <a:pt x="95" y="97"/>
                  </a:lnTo>
                  <a:lnTo>
                    <a:pt x="95" y="97"/>
                  </a:lnTo>
                  <a:lnTo>
                    <a:pt x="83" y="101"/>
                  </a:lnTo>
                  <a:lnTo>
                    <a:pt x="73" y="108"/>
                  </a:lnTo>
                  <a:lnTo>
                    <a:pt x="68" y="110"/>
                  </a:lnTo>
                  <a:lnTo>
                    <a:pt x="71" y="93"/>
                  </a:lnTo>
                  <a:lnTo>
                    <a:pt x="62" y="92"/>
                  </a:lnTo>
                  <a:lnTo>
                    <a:pt x="56" y="87"/>
                  </a:lnTo>
                  <a:lnTo>
                    <a:pt x="50" y="84"/>
                  </a:lnTo>
                  <a:lnTo>
                    <a:pt x="40" y="67"/>
                  </a:lnTo>
                  <a:lnTo>
                    <a:pt x="17" y="59"/>
                  </a:lnTo>
                  <a:lnTo>
                    <a:pt x="9" y="60"/>
                  </a:lnTo>
                  <a:lnTo>
                    <a:pt x="6" y="59"/>
                  </a:lnTo>
                  <a:lnTo>
                    <a:pt x="0" y="46"/>
                  </a:lnTo>
                  <a:lnTo>
                    <a:pt x="0" y="46"/>
                  </a:lnTo>
                  <a:lnTo>
                    <a:pt x="13" y="34"/>
                  </a:lnTo>
                  <a:lnTo>
                    <a:pt x="19" y="26"/>
                  </a:lnTo>
                  <a:lnTo>
                    <a:pt x="19" y="26"/>
                  </a:lnTo>
                  <a:lnTo>
                    <a:pt x="30" y="28"/>
                  </a:lnTo>
                  <a:lnTo>
                    <a:pt x="36" y="26"/>
                  </a:lnTo>
                  <a:lnTo>
                    <a:pt x="41" y="18"/>
                  </a:lnTo>
                  <a:lnTo>
                    <a:pt x="51" y="19"/>
                  </a:lnTo>
                  <a:lnTo>
                    <a:pt x="59" y="18"/>
                  </a:lnTo>
                  <a:lnTo>
                    <a:pt x="62" y="15"/>
                  </a:lnTo>
                  <a:lnTo>
                    <a:pt x="62" y="9"/>
                  </a:lnTo>
                  <a:lnTo>
                    <a:pt x="62" y="9"/>
                  </a:lnTo>
                  <a:lnTo>
                    <a:pt x="64" y="9"/>
                  </a:lnTo>
                  <a:lnTo>
                    <a:pt x="68" y="6"/>
                  </a:lnTo>
                  <a:lnTo>
                    <a:pt x="65" y="7"/>
                  </a:lnTo>
                  <a:lnTo>
                    <a:pt x="66" y="5"/>
                  </a:lnTo>
                  <a:lnTo>
                    <a:pt x="69" y="5"/>
                  </a:lnTo>
                  <a:lnTo>
                    <a:pt x="73" y="10"/>
                  </a:lnTo>
                  <a:lnTo>
                    <a:pt x="74" y="12"/>
                  </a:lnTo>
                  <a:lnTo>
                    <a:pt x="76" y="12"/>
                  </a:lnTo>
                  <a:lnTo>
                    <a:pt x="78" y="10"/>
                  </a:lnTo>
                  <a:lnTo>
                    <a:pt x="78" y="3"/>
                  </a:lnTo>
                  <a:lnTo>
                    <a:pt x="75" y="1"/>
                  </a:lnTo>
                  <a:lnTo>
                    <a:pt x="78" y="0"/>
                  </a:lnTo>
                  <a:lnTo>
                    <a:pt x="80" y="1"/>
                  </a:lnTo>
                  <a:lnTo>
                    <a:pt x="81" y="3"/>
                  </a:lnTo>
                  <a:lnTo>
                    <a:pt x="82" y="0"/>
                  </a:lnTo>
                  <a:lnTo>
                    <a:pt x="8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6" name="Freeform 8">
              <a:extLst>
                <a:ext uri="{FF2B5EF4-FFF2-40B4-BE49-F238E27FC236}">
                  <a16:creationId xmlns:a16="http://schemas.microsoft.com/office/drawing/2014/main" id="{CFE0A39F-0FD3-48C0-9753-52BB8A393960}"/>
                </a:ext>
              </a:extLst>
            </p:cNvPr>
            <p:cNvSpPr>
              <a:spLocks/>
            </p:cNvSpPr>
            <p:nvPr/>
          </p:nvSpPr>
          <p:spPr bwMode="auto">
            <a:xfrm>
              <a:off x="7335838" y="2476500"/>
              <a:ext cx="217488" cy="200025"/>
            </a:xfrm>
            <a:custGeom>
              <a:avLst/>
              <a:gdLst>
                <a:gd name="T0" fmla="*/ 6 w 137"/>
                <a:gd name="T1" fmla="*/ 35 h 126"/>
                <a:gd name="T2" fmla="*/ 15 w 137"/>
                <a:gd name="T3" fmla="*/ 32 h 126"/>
                <a:gd name="T4" fmla="*/ 24 w 137"/>
                <a:gd name="T5" fmla="*/ 28 h 126"/>
                <a:gd name="T6" fmla="*/ 36 w 137"/>
                <a:gd name="T7" fmla="*/ 22 h 126"/>
                <a:gd name="T8" fmla="*/ 48 w 137"/>
                <a:gd name="T9" fmla="*/ 22 h 126"/>
                <a:gd name="T10" fmla="*/ 54 w 137"/>
                <a:gd name="T11" fmla="*/ 12 h 126"/>
                <a:gd name="T12" fmla="*/ 58 w 137"/>
                <a:gd name="T13" fmla="*/ 3 h 126"/>
                <a:gd name="T14" fmla="*/ 67 w 137"/>
                <a:gd name="T15" fmla="*/ 4 h 126"/>
                <a:gd name="T16" fmla="*/ 92 w 137"/>
                <a:gd name="T17" fmla="*/ 7 h 126"/>
                <a:gd name="T18" fmla="*/ 98 w 137"/>
                <a:gd name="T19" fmla="*/ 19 h 126"/>
                <a:gd name="T20" fmla="*/ 108 w 137"/>
                <a:gd name="T21" fmla="*/ 16 h 126"/>
                <a:gd name="T22" fmla="*/ 107 w 137"/>
                <a:gd name="T23" fmla="*/ 29 h 126"/>
                <a:gd name="T24" fmla="*/ 101 w 137"/>
                <a:gd name="T25" fmla="*/ 34 h 126"/>
                <a:gd name="T26" fmla="*/ 98 w 137"/>
                <a:gd name="T27" fmla="*/ 39 h 126"/>
                <a:gd name="T28" fmla="*/ 107 w 137"/>
                <a:gd name="T29" fmla="*/ 36 h 126"/>
                <a:gd name="T30" fmla="*/ 116 w 137"/>
                <a:gd name="T31" fmla="*/ 35 h 126"/>
                <a:gd name="T32" fmla="*/ 130 w 137"/>
                <a:gd name="T33" fmla="*/ 45 h 126"/>
                <a:gd name="T34" fmla="*/ 137 w 137"/>
                <a:gd name="T35" fmla="*/ 50 h 126"/>
                <a:gd name="T36" fmla="*/ 127 w 137"/>
                <a:gd name="T37" fmla="*/ 56 h 126"/>
                <a:gd name="T38" fmla="*/ 113 w 137"/>
                <a:gd name="T39" fmla="*/ 56 h 126"/>
                <a:gd name="T40" fmla="*/ 115 w 137"/>
                <a:gd name="T41" fmla="*/ 61 h 126"/>
                <a:gd name="T42" fmla="*/ 124 w 137"/>
                <a:gd name="T43" fmla="*/ 75 h 126"/>
                <a:gd name="T44" fmla="*/ 127 w 137"/>
                <a:gd name="T45" fmla="*/ 83 h 126"/>
                <a:gd name="T46" fmla="*/ 121 w 137"/>
                <a:gd name="T47" fmla="*/ 91 h 126"/>
                <a:gd name="T48" fmla="*/ 108 w 137"/>
                <a:gd name="T49" fmla="*/ 103 h 126"/>
                <a:gd name="T50" fmla="*/ 100 w 137"/>
                <a:gd name="T51" fmla="*/ 98 h 126"/>
                <a:gd name="T52" fmla="*/ 93 w 137"/>
                <a:gd name="T53" fmla="*/ 104 h 126"/>
                <a:gd name="T54" fmla="*/ 86 w 137"/>
                <a:gd name="T55" fmla="*/ 122 h 126"/>
                <a:gd name="T56" fmla="*/ 81 w 137"/>
                <a:gd name="T57" fmla="*/ 126 h 126"/>
                <a:gd name="T58" fmla="*/ 75 w 137"/>
                <a:gd name="T59" fmla="*/ 126 h 126"/>
                <a:gd name="T60" fmla="*/ 58 w 137"/>
                <a:gd name="T61" fmla="*/ 101 h 126"/>
                <a:gd name="T62" fmla="*/ 52 w 137"/>
                <a:gd name="T63" fmla="*/ 85 h 126"/>
                <a:gd name="T64" fmla="*/ 49 w 137"/>
                <a:gd name="T65" fmla="*/ 76 h 126"/>
                <a:gd name="T66" fmla="*/ 43 w 137"/>
                <a:gd name="T67" fmla="*/ 79 h 126"/>
                <a:gd name="T68" fmla="*/ 20 w 137"/>
                <a:gd name="T69" fmla="*/ 66 h 126"/>
                <a:gd name="T70" fmla="*/ 10 w 137"/>
                <a:gd name="T71" fmla="*/ 54 h 126"/>
                <a:gd name="T72" fmla="*/ 6 w 137"/>
                <a:gd name="T73" fmla="*/ 54 h 126"/>
                <a:gd name="T74" fmla="*/ 0 w 137"/>
                <a:gd name="T75" fmla="*/ 4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 h="126">
                  <a:moveTo>
                    <a:pt x="0" y="42"/>
                  </a:moveTo>
                  <a:lnTo>
                    <a:pt x="6" y="35"/>
                  </a:lnTo>
                  <a:lnTo>
                    <a:pt x="10" y="32"/>
                  </a:lnTo>
                  <a:lnTo>
                    <a:pt x="15" y="32"/>
                  </a:lnTo>
                  <a:lnTo>
                    <a:pt x="17" y="36"/>
                  </a:lnTo>
                  <a:lnTo>
                    <a:pt x="24" y="28"/>
                  </a:lnTo>
                  <a:lnTo>
                    <a:pt x="31" y="27"/>
                  </a:lnTo>
                  <a:lnTo>
                    <a:pt x="36" y="22"/>
                  </a:lnTo>
                  <a:lnTo>
                    <a:pt x="41" y="24"/>
                  </a:lnTo>
                  <a:lnTo>
                    <a:pt x="48" y="22"/>
                  </a:lnTo>
                  <a:lnTo>
                    <a:pt x="50" y="20"/>
                  </a:lnTo>
                  <a:lnTo>
                    <a:pt x="54" y="12"/>
                  </a:lnTo>
                  <a:lnTo>
                    <a:pt x="57" y="7"/>
                  </a:lnTo>
                  <a:lnTo>
                    <a:pt x="58" y="3"/>
                  </a:lnTo>
                  <a:lnTo>
                    <a:pt x="61" y="0"/>
                  </a:lnTo>
                  <a:lnTo>
                    <a:pt x="67" y="4"/>
                  </a:lnTo>
                  <a:lnTo>
                    <a:pt x="80" y="4"/>
                  </a:lnTo>
                  <a:lnTo>
                    <a:pt x="92" y="7"/>
                  </a:lnTo>
                  <a:lnTo>
                    <a:pt x="94" y="9"/>
                  </a:lnTo>
                  <a:lnTo>
                    <a:pt x="98" y="19"/>
                  </a:lnTo>
                  <a:lnTo>
                    <a:pt x="108" y="16"/>
                  </a:lnTo>
                  <a:lnTo>
                    <a:pt x="108" y="16"/>
                  </a:lnTo>
                  <a:lnTo>
                    <a:pt x="110" y="20"/>
                  </a:lnTo>
                  <a:lnTo>
                    <a:pt x="107" y="29"/>
                  </a:lnTo>
                  <a:lnTo>
                    <a:pt x="105" y="33"/>
                  </a:lnTo>
                  <a:lnTo>
                    <a:pt x="101" y="34"/>
                  </a:lnTo>
                  <a:lnTo>
                    <a:pt x="100" y="36"/>
                  </a:lnTo>
                  <a:lnTo>
                    <a:pt x="98" y="39"/>
                  </a:lnTo>
                  <a:lnTo>
                    <a:pt x="107" y="41"/>
                  </a:lnTo>
                  <a:lnTo>
                    <a:pt x="107" y="36"/>
                  </a:lnTo>
                  <a:lnTo>
                    <a:pt x="108" y="36"/>
                  </a:lnTo>
                  <a:lnTo>
                    <a:pt x="116" y="35"/>
                  </a:lnTo>
                  <a:lnTo>
                    <a:pt x="123" y="29"/>
                  </a:lnTo>
                  <a:lnTo>
                    <a:pt x="130" y="45"/>
                  </a:lnTo>
                  <a:lnTo>
                    <a:pt x="137" y="50"/>
                  </a:lnTo>
                  <a:lnTo>
                    <a:pt x="137" y="50"/>
                  </a:lnTo>
                  <a:lnTo>
                    <a:pt x="131" y="52"/>
                  </a:lnTo>
                  <a:lnTo>
                    <a:pt x="127" y="56"/>
                  </a:lnTo>
                  <a:lnTo>
                    <a:pt x="117" y="55"/>
                  </a:lnTo>
                  <a:lnTo>
                    <a:pt x="113" y="56"/>
                  </a:lnTo>
                  <a:lnTo>
                    <a:pt x="112" y="59"/>
                  </a:lnTo>
                  <a:lnTo>
                    <a:pt x="115" y="61"/>
                  </a:lnTo>
                  <a:lnTo>
                    <a:pt x="119" y="72"/>
                  </a:lnTo>
                  <a:lnTo>
                    <a:pt x="124" y="75"/>
                  </a:lnTo>
                  <a:lnTo>
                    <a:pt x="126" y="76"/>
                  </a:lnTo>
                  <a:lnTo>
                    <a:pt x="127" y="83"/>
                  </a:lnTo>
                  <a:lnTo>
                    <a:pt x="127" y="83"/>
                  </a:lnTo>
                  <a:lnTo>
                    <a:pt x="121" y="91"/>
                  </a:lnTo>
                  <a:lnTo>
                    <a:pt x="108" y="103"/>
                  </a:lnTo>
                  <a:lnTo>
                    <a:pt x="108" y="103"/>
                  </a:lnTo>
                  <a:lnTo>
                    <a:pt x="106" y="100"/>
                  </a:lnTo>
                  <a:lnTo>
                    <a:pt x="100" y="98"/>
                  </a:lnTo>
                  <a:lnTo>
                    <a:pt x="97" y="98"/>
                  </a:lnTo>
                  <a:lnTo>
                    <a:pt x="93" y="104"/>
                  </a:lnTo>
                  <a:lnTo>
                    <a:pt x="88" y="119"/>
                  </a:lnTo>
                  <a:lnTo>
                    <a:pt x="86" y="122"/>
                  </a:lnTo>
                  <a:lnTo>
                    <a:pt x="83" y="125"/>
                  </a:lnTo>
                  <a:lnTo>
                    <a:pt x="81" y="126"/>
                  </a:lnTo>
                  <a:lnTo>
                    <a:pt x="75" y="126"/>
                  </a:lnTo>
                  <a:lnTo>
                    <a:pt x="75" y="126"/>
                  </a:lnTo>
                  <a:lnTo>
                    <a:pt x="64" y="106"/>
                  </a:lnTo>
                  <a:lnTo>
                    <a:pt x="58" y="101"/>
                  </a:lnTo>
                  <a:lnTo>
                    <a:pt x="54" y="93"/>
                  </a:lnTo>
                  <a:lnTo>
                    <a:pt x="52" y="85"/>
                  </a:lnTo>
                  <a:lnTo>
                    <a:pt x="53" y="76"/>
                  </a:lnTo>
                  <a:lnTo>
                    <a:pt x="49" y="76"/>
                  </a:lnTo>
                  <a:lnTo>
                    <a:pt x="47" y="79"/>
                  </a:lnTo>
                  <a:lnTo>
                    <a:pt x="43" y="79"/>
                  </a:lnTo>
                  <a:lnTo>
                    <a:pt x="27" y="67"/>
                  </a:lnTo>
                  <a:lnTo>
                    <a:pt x="20" y="66"/>
                  </a:lnTo>
                  <a:lnTo>
                    <a:pt x="15" y="63"/>
                  </a:lnTo>
                  <a:lnTo>
                    <a:pt x="10" y="54"/>
                  </a:lnTo>
                  <a:lnTo>
                    <a:pt x="6" y="55"/>
                  </a:lnTo>
                  <a:lnTo>
                    <a:pt x="6" y="54"/>
                  </a:lnTo>
                  <a:lnTo>
                    <a:pt x="6" y="50"/>
                  </a:lnTo>
                  <a:lnTo>
                    <a:pt x="0" y="4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7" name="Freeform 9">
              <a:extLst>
                <a:ext uri="{FF2B5EF4-FFF2-40B4-BE49-F238E27FC236}">
                  <a16:creationId xmlns:a16="http://schemas.microsoft.com/office/drawing/2014/main" id="{E54D7AF4-6FBB-4FB8-92E6-7DB554F41B9F}"/>
                </a:ext>
              </a:extLst>
            </p:cNvPr>
            <p:cNvSpPr>
              <a:spLocks/>
            </p:cNvSpPr>
            <p:nvPr/>
          </p:nvSpPr>
          <p:spPr bwMode="auto">
            <a:xfrm>
              <a:off x="7654925" y="2420938"/>
              <a:ext cx="334963" cy="373063"/>
            </a:xfrm>
            <a:custGeom>
              <a:avLst/>
              <a:gdLst>
                <a:gd name="T0" fmla="*/ 137 w 211"/>
                <a:gd name="T1" fmla="*/ 174 h 235"/>
                <a:gd name="T2" fmla="*/ 127 w 211"/>
                <a:gd name="T3" fmla="*/ 198 h 235"/>
                <a:gd name="T4" fmla="*/ 121 w 211"/>
                <a:gd name="T5" fmla="*/ 205 h 235"/>
                <a:gd name="T6" fmla="*/ 110 w 211"/>
                <a:gd name="T7" fmla="*/ 209 h 235"/>
                <a:gd name="T8" fmla="*/ 96 w 211"/>
                <a:gd name="T9" fmla="*/ 213 h 235"/>
                <a:gd name="T10" fmla="*/ 86 w 211"/>
                <a:gd name="T11" fmla="*/ 221 h 235"/>
                <a:gd name="T12" fmla="*/ 75 w 211"/>
                <a:gd name="T13" fmla="*/ 225 h 235"/>
                <a:gd name="T14" fmla="*/ 71 w 211"/>
                <a:gd name="T15" fmla="*/ 221 h 235"/>
                <a:gd name="T16" fmla="*/ 60 w 211"/>
                <a:gd name="T17" fmla="*/ 228 h 235"/>
                <a:gd name="T18" fmla="*/ 54 w 211"/>
                <a:gd name="T19" fmla="*/ 235 h 235"/>
                <a:gd name="T20" fmla="*/ 41 w 211"/>
                <a:gd name="T21" fmla="*/ 220 h 235"/>
                <a:gd name="T22" fmla="*/ 37 w 211"/>
                <a:gd name="T23" fmla="*/ 229 h 235"/>
                <a:gd name="T24" fmla="*/ 32 w 211"/>
                <a:gd name="T25" fmla="*/ 231 h 235"/>
                <a:gd name="T26" fmla="*/ 7 w 211"/>
                <a:gd name="T27" fmla="*/ 224 h 235"/>
                <a:gd name="T28" fmla="*/ 5 w 211"/>
                <a:gd name="T29" fmla="*/ 222 h 235"/>
                <a:gd name="T30" fmla="*/ 3 w 211"/>
                <a:gd name="T31" fmla="*/ 193 h 235"/>
                <a:gd name="T32" fmla="*/ 2 w 211"/>
                <a:gd name="T33" fmla="*/ 189 h 235"/>
                <a:gd name="T34" fmla="*/ 7 w 211"/>
                <a:gd name="T35" fmla="*/ 183 h 235"/>
                <a:gd name="T36" fmla="*/ 9 w 211"/>
                <a:gd name="T37" fmla="*/ 161 h 235"/>
                <a:gd name="T38" fmla="*/ 6 w 211"/>
                <a:gd name="T39" fmla="*/ 157 h 235"/>
                <a:gd name="T40" fmla="*/ 0 w 211"/>
                <a:gd name="T41" fmla="*/ 154 h 235"/>
                <a:gd name="T42" fmla="*/ 10 w 211"/>
                <a:gd name="T43" fmla="*/ 131 h 235"/>
                <a:gd name="T44" fmla="*/ 15 w 211"/>
                <a:gd name="T45" fmla="*/ 121 h 235"/>
                <a:gd name="T46" fmla="*/ 22 w 211"/>
                <a:gd name="T47" fmla="*/ 122 h 235"/>
                <a:gd name="T48" fmla="*/ 38 w 211"/>
                <a:gd name="T49" fmla="*/ 114 h 235"/>
                <a:gd name="T50" fmla="*/ 47 w 211"/>
                <a:gd name="T51" fmla="*/ 118 h 235"/>
                <a:gd name="T52" fmla="*/ 45 w 211"/>
                <a:gd name="T53" fmla="*/ 115 h 235"/>
                <a:gd name="T54" fmla="*/ 44 w 211"/>
                <a:gd name="T55" fmla="*/ 117 h 235"/>
                <a:gd name="T56" fmla="*/ 52 w 211"/>
                <a:gd name="T57" fmla="*/ 110 h 235"/>
                <a:gd name="T58" fmla="*/ 59 w 211"/>
                <a:gd name="T59" fmla="*/ 96 h 235"/>
                <a:gd name="T60" fmla="*/ 63 w 211"/>
                <a:gd name="T61" fmla="*/ 87 h 235"/>
                <a:gd name="T62" fmla="*/ 66 w 211"/>
                <a:gd name="T63" fmla="*/ 78 h 235"/>
                <a:gd name="T64" fmla="*/ 71 w 211"/>
                <a:gd name="T65" fmla="*/ 73 h 235"/>
                <a:gd name="T66" fmla="*/ 73 w 211"/>
                <a:gd name="T67" fmla="*/ 67 h 235"/>
                <a:gd name="T68" fmla="*/ 85 w 211"/>
                <a:gd name="T69" fmla="*/ 68 h 235"/>
                <a:gd name="T70" fmla="*/ 90 w 211"/>
                <a:gd name="T71" fmla="*/ 69 h 235"/>
                <a:gd name="T72" fmla="*/ 108 w 211"/>
                <a:gd name="T73" fmla="*/ 63 h 235"/>
                <a:gd name="T74" fmla="*/ 121 w 211"/>
                <a:gd name="T75" fmla="*/ 52 h 235"/>
                <a:gd name="T76" fmla="*/ 139 w 211"/>
                <a:gd name="T77" fmla="*/ 38 h 235"/>
                <a:gd name="T78" fmla="*/ 142 w 211"/>
                <a:gd name="T79" fmla="*/ 34 h 235"/>
                <a:gd name="T80" fmla="*/ 147 w 211"/>
                <a:gd name="T81" fmla="*/ 29 h 235"/>
                <a:gd name="T82" fmla="*/ 153 w 211"/>
                <a:gd name="T83" fmla="*/ 27 h 235"/>
                <a:gd name="T84" fmla="*/ 150 w 211"/>
                <a:gd name="T85" fmla="*/ 20 h 235"/>
                <a:gd name="T86" fmla="*/ 150 w 211"/>
                <a:gd name="T87" fmla="*/ 17 h 235"/>
                <a:gd name="T88" fmla="*/ 151 w 211"/>
                <a:gd name="T89" fmla="*/ 12 h 235"/>
                <a:gd name="T90" fmla="*/ 160 w 211"/>
                <a:gd name="T91" fmla="*/ 12 h 235"/>
                <a:gd name="T92" fmla="*/ 169 w 211"/>
                <a:gd name="T93" fmla="*/ 13 h 235"/>
                <a:gd name="T94" fmla="*/ 185 w 211"/>
                <a:gd name="T95" fmla="*/ 0 h 235"/>
                <a:gd name="T96" fmla="*/ 192 w 211"/>
                <a:gd name="T97" fmla="*/ 9 h 235"/>
                <a:gd name="T98" fmla="*/ 196 w 211"/>
                <a:gd name="T99" fmla="*/ 16 h 235"/>
                <a:gd name="T100" fmla="*/ 191 w 211"/>
                <a:gd name="T101" fmla="*/ 18 h 235"/>
                <a:gd name="T102" fmla="*/ 196 w 211"/>
                <a:gd name="T103" fmla="*/ 36 h 235"/>
                <a:gd name="T104" fmla="*/ 201 w 211"/>
                <a:gd name="T105" fmla="*/ 43 h 235"/>
                <a:gd name="T106" fmla="*/ 211 w 211"/>
                <a:gd name="T107" fmla="*/ 71 h 235"/>
                <a:gd name="T108" fmla="*/ 201 w 211"/>
                <a:gd name="T109" fmla="*/ 82 h 235"/>
                <a:gd name="T110" fmla="*/ 181 w 211"/>
                <a:gd name="T111" fmla="*/ 98 h 235"/>
                <a:gd name="T112" fmla="*/ 154 w 211"/>
                <a:gd name="T113" fmla="*/ 14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1" h="235">
                  <a:moveTo>
                    <a:pt x="154" y="142"/>
                  </a:moveTo>
                  <a:lnTo>
                    <a:pt x="137" y="174"/>
                  </a:lnTo>
                  <a:lnTo>
                    <a:pt x="131" y="192"/>
                  </a:lnTo>
                  <a:lnTo>
                    <a:pt x="127" y="198"/>
                  </a:lnTo>
                  <a:lnTo>
                    <a:pt x="127" y="204"/>
                  </a:lnTo>
                  <a:lnTo>
                    <a:pt x="121" y="205"/>
                  </a:lnTo>
                  <a:lnTo>
                    <a:pt x="114" y="206"/>
                  </a:lnTo>
                  <a:lnTo>
                    <a:pt x="110" y="209"/>
                  </a:lnTo>
                  <a:lnTo>
                    <a:pt x="105" y="209"/>
                  </a:lnTo>
                  <a:lnTo>
                    <a:pt x="96" y="213"/>
                  </a:lnTo>
                  <a:lnTo>
                    <a:pt x="91" y="216"/>
                  </a:lnTo>
                  <a:lnTo>
                    <a:pt x="86" y="221"/>
                  </a:lnTo>
                  <a:lnTo>
                    <a:pt x="76" y="225"/>
                  </a:lnTo>
                  <a:lnTo>
                    <a:pt x="75" y="225"/>
                  </a:lnTo>
                  <a:lnTo>
                    <a:pt x="74" y="223"/>
                  </a:lnTo>
                  <a:lnTo>
                    <a:pt x="71" y="221"/>
                  </a:lnTo>
                  <a:lnTo>
                    <a:pt x="65" y="223"/>
                  </a:lnTo>
                  <a:lnTo>
                    <a:pt x="60" y="228"/>
                  </a:lnTo>
                  <a:lnTo>
                    <a:pt x="54" y="235"/>
                  </a:lnTo>
                  <a:lnTo>
                    <a:pt x="54" y="235"/>
                  </a:lnTo>
                  <a:lnTo>
                    <a:pt x="43" y="220"/>
                  </a:lnTo>
                  <a:lnTo>
                    <a:pt x="41" y="220"/>
                  </a:lnTo>
                  <a:lnTo>
                    <a:pt x="38" y="224"/>
                  </a:lnTo>
                  <a:lnTo>
                    <a:pt x="37" y="229"/>
                  </a:lnTo>
                  <a:lnTo>
                    <a:pt x="35" y="231"/>
                  </a:lnTo>
                  <a:lnTo>
                    <a:pt x="32" y="231"/>
                  </a:lnTo>
                  <a:lnTo>
                    <a:pt x="24" y="222"/>
                  </a:lnTo>
                  <a:lnTo>
                    <a:pt x="7" y="224"/>
                  </a:lnTo>
                  <a:lnTo>
                    <a:pt x="7" y="224"/>
                  </a:lnTo>
                  <a:lnTo>
                    <a:pt x="5" y="222"/>
                  </a:lnTo>
                  <a:lnTo>
                    <a:pt x="1" y="215"/>
                  </a:lnTo>
                  <a:lnTo>
                    <a:pt x="3" y="193"/>
                  </a:lnTo>
                  <a:lnTo>
                    <a:pt x="2" y="189"/>
                  </a:lnTo>
                  <a:lnTo>
                    <a:pt x="2" y="189"/>
                  </a:lnTo>
                  <a:lnTo>
                    <a:pt x="8" y="185"/>
                  </a:lnTo>
                  <a:lnTo>
                    <a:pt x="7" y="183"/>
                  </a:lnTo>
                  <a:lnTo>
                    <a:pt x="0" y="182"/>
                  </a:lnTo>
                  <a:lnTo>
                    <a:pt x="9" y="161"/>
                  </a:lnTo>
                  <a:lnTo>
                    <a:pt x="9" y="158"/>
                  </a:lnTo>
                  <a:lnTo>
                    <a:pt x="6" y="157"/>
                  </a:lnTo>
                  <a:lnTo>
                    <a:pt x="1" y="156"/>
                  </a:lnTo>
                  <a:lnTo>
                    <a:pt x="0" y="154"/>
                  </a:lnTo>
                  <a:lnTo>
                    <a:pt x="6" y="146"/>
                  </a:lnTo>
                  <a:lnTo>
                    <a:pt x="10" y="131"/>
                  </a:lnTo>
                  <a:lnTo>
                    <a:pt x="13" y="129"/>
                  </a:lnTo>
                  <a:lnTo>
                    <a:pt x="15" y="121"/>
                  </a:lnTo>
                  <a:lnTo>
                    <a:pt x="15" y="121"/>
                  </a:lnTo>
                  <a:lnTo>
                    <a:pt x="22" y="122"/>
                  </a:lnTo>
                  <a:lnTo>
                    <a:pt x="35" y="118"/>
                  </a:lnTo>
                  <a:lnTo>
                    <a:pt x="38" y="114"/>
                  </a:lnTo>
                  <a:lnTo>
                    <a:pt x="44" y="119"/>
                  </a:lnTo>
                  <a:lnTo>
                    <a:pt x="47" y="118"/>
                  </a:lnTo>
                  <a:lnTo>
                    <a:pt x="48" y="115"/>
                  </a:lnTo>
                  <a:lnTo>
                    <a:pt x="45" y="115"/>
                  </a:lnTo>
                  <a:lnTo>
                    <a:pt x="45" y="116"/>
                  </a:lnTo>
                  <a:lnTo>
                    <a:pt x="44" y="117"/>
                  </a:lnTo>
                  <a:lnTo>
                    <a:pt x="39" y="114"/>
                  </a:lnTo>
                  <a:lnTo>
                    <a:pt x="52" y="110"/>
                  </a:lnTo>
                  <a:lnTo>
                    <a:pt x="58" y="104"/>
                  </a:lnTo>
                  <a:lnTo>
                    <a:pt x="59" y="96"/>
                  </a:lnTo>
                  <a:lnTo>
                    <a:pt x="61" y="95"/>
                  </a:lnTo>
                  <a:lnTo>
                    <a:pt x="63" y="87"/>
                  </a:lnTo>
                  <a:lnTo>
                    <a:pt x="63" y="82"/>
                  </a:lnTo>
                  <a:lnTo>
                    <a:pt x="66" y="78"/>
                  </a:lnTo>
                  <a:lnTo>
                    <a:pt x="68" y="73"/>
                  </a:lnTo>
                  <a:lnTo>
                    <a:pt x="71" y="73"/>
                  </a:lnTo>
                  <a:lnTo>
                    <a:pt x="74" y="71"/>
                  </a:lnTo>
                  <a:lnTo>
                    <a:pt x="73" y="67"/>
                  </a:lnTo>
                  <a:lnTo>
                    <a:pt x="78" y="70"/>
                  </a:lnTo>
                  <a:lnTo>
                    <a:pt x="85" y="68"/>
                  </a:lnTo>
                  <a:lnTo>
                    <a:pt x="87" y="67"/>
                  </a:lnTo>
                  <a:lnTo>
                    <a:pt x="90" y="69"/>
                  </a:lnTo>
                  <a:lnTo>
                    <a:pt x="97" y="69"/>
                  </a:lnTo>
                  <a:lnTo>
                    <a:pt x="108" y="63"/>
                  </a:lnTo>
                  <a:lnTo>
                    <a:pt x="113" y="61"/>
                  </a:lnTo>
                  <a:lnTo>
                    <a:pt x="121" y="52"/>
                  </a:lnTo>
                  <a:lnTo>
                    <a:pt x="129" y="47"/>
                  </a:lnTo>
                  <a:lnTo>
                    <a:pt x="139" y="38"/>
                  </a:lnTo>
                  <a:lnTo>
                    <a:pt x="142" y="37"/>
                  </a:lnTo>
                  <a:lnTo>
                    <a:pt x="142" y="34"/>
                  </a:lnTo>
                  <a:lnTo>
                    <a:pt x="147" y="31"/>
                  </a:lnTo>
                  <a:lnTo>
                    <a:pt x="147" y="29"/>
                  </a:lnTo>
                  <a:lnTo>
                    <a:pt x="150" y="27"/>
                  </a:lnTo>
                  <a:lnTo>
                    <a:pt x="153" y="27"/>
                  </a:lnTo>
                  <a:lnTo>
                    <a:pt x="153" y="22"/>
                  </a:lnTo>
                  <a:lnTo>
                    <a:pt x="150" y="20"/>
                  </a:lnTo>
                  <a:lnTo>
                    <a:pt x="150" y="19"/>
                  </a:lnTo>
                  <a:lnTo>
                    <a:pt x="150" y="17"/>
                  </a:lnTo>
                  <a:lnTo>
                    <a:pt x="150" y="16"/>
                  </a:lnTo>
                  <a:lnTo>
                    <a:pt x="151" y="12"/>
                  </a:lnTo>
                  <a:lnTo>
                    <a:pt x="153" y="15"/>
                  </a:lnTo>
                  <a:lnTo>
                    <a:pt x="160" y="12"/>
                  </a:lnTo>
                  <a:lnTo>
                    <a:pt x="165" y="11"/>
                  </a:lnTo>
                  <a:lnTo>
                    <a:pt x="169" y="13"/>
                  </a:lnTo>
                  <a:lnTo>
                    <a:pt x="185" y="5"/>
                  </a:lnTo>
                  <a:lnTo>
                    <a:pt x="185" y="0"/>
                  </a:lnTo>
                  <a:lnTo>
                    <a:pt x="191" y="7"/>
                  </a:lnTo>
                  <a:lnTo>
                    <a:pt x="192" y="9"/>
                  </a:lnTo>
                  <a:lnTo>
                    <a:pt x="195" y="12"/>
                  </a:lnTo>
                  <a:lnTo>
                    <a:pt x="196" y="16"/>
                  </a:lnTo>
                  <a:lnTo>
                    <a:pt x="192" y="16"/>
                  </a:lnTo>
                  <a:lnTo>
                    <a:pt x="191" y="18"/>
                  </a:lnTo>
                  <a:lnTo>
                    <a:pt x="191" y="26"/>
                  </a:lnTo>
                  <a:lnTo>
                    <a:pt x="196" y="36"/>
                  </a:lnTo>
                  <a:lnTo>
                    <a:pt x="200" y="40"/>
                  </a:lnTo>
                  <a:lnTo>
                    <a:pt x="201" y="43"/>
                  </a:lnTo>
                  <a:lnTo>
                    <a:pt x="204" y="63"/>
                  </a:lnTo>
                  <a:lnTo>
                    <a:pt x="211" y="71"/>
                  </a:lnTo>
                  <a:lnTo>
                    <a:pt x="206" y="83"/>
                  </a:lnTo>
                  <a:lnTo>
                    <a:pt x="201" y="82"/>
                  </a:lnTo>
                  <a:lnTo>
                    <a:pt x="190" y="90"/>
                  </a:lnTo>
                  <a:lnTo>
                    <a:pt x="181" y="98"/>
                  </a:lnTo>
                  <a:lnTo>
                    <a:pt x="168" y="118"/>
                  </a:lnTo>
                  <a:lnTo>
                    <a:pt x="154" y="14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8" name="Freeform 10">
              <a:extLst>
                <a:ext uri="{FF2B5EF4-FFF2-40B4-BE49-F238E27FC236}">
                  <a16:creationId xmlns:a16="http://schemas.microsoft.com/office/drawing/2014/main" id="{0997B6E3-79D3-4A77-86A7-AA086DFED904}"/>
                </a:ext>
              </a:extLst>
            </p:cNvPr>
            <p:cNvSpPr>
              <a:spLocks/>
            </p:cNvSpPr>
            <p:nvPr/>
          </p:nvSpPr>
          <p:spPr bwMode="auto">
            <a:xfrm>
              <a:off x="7350125" y="2632075"/>
              <a:ext cx="322263" cy="333375"/>
            </a:xfrm>
            <a:custGeom>
              <a:avLst/>
              <a:gdLst>
                <a:gd name="T0" fmla="*/ 105 w 203"/>
                <a:gd name="T1" fmla="*/ 18 h 210"/>
                <a:gd name="T2" fmla="*/ 116 w 203"/>
                <a:gd name="T3" fmla="*/ 18 h 210"/>
                <a:gd name="T4" fmla="*/ 149 w 203"/>
                <a:gd name="T5" fmla="*/ 43 h 210"/>
                <a:gd name="T6" fmla="*/ 161 w 203"/>
                <a:gd name="T7" fmla="*/ 51 h 210"/>
                <a:gd name="T8" fmla="*/ 167 w 203"/>
                <a:gd name="T9" fmla="*/ 69 h 210"/>
                <a:gd name="T10" fmla="*/ 182 w 203"/>
                <a:gd name="T11" fmla="*/ 60 h 210"/>
                <a:gd name="T12" fmla="*/ 194 w 203"/>
                <a:gd name="T13" fmla="*/ 56 h 210"/>
                <a:gd name="T14" fmla="*/ 193 w 203"/>
                <a:gd name="T15" fmla="*/ 82 h 210"/>
                <a:gd name="T16" fmla="*/ 199 w 203"/>
                <a:gd name="T17" fmla="*/ 91 h 210"/>
                <a:gd name="T18" fmla="*/ 198 w 203"/>
                <a:gd name="T19" fmla="*/ 100 h 210"/>
                <a:gd name="T20" fmla="*/ 203 w 203"/>
                <a:gd name="T21" fmla="*/ 119 h 210"/>
                <a:gd name="T22" fmla="*/ 197 w 203"/>
                <a:gd name="T23" fmla="*/ 124 h 210"/>
                <a:gd name="T24" fmla="*/ 202 w 203"/>
                <a:gd name="T25" fmla="*/ 130 h 210"/>
                <a:gd name="T26" fmla="*/ 188 w 203"/>
                <a:gd name="T27" fmla="*/ 137 h 210"/>
                <a:gd name="T28" fmla="*/ 173 w 203"/>
                <a:gd name="T29" fmla="*/ 136 h 210"/>
                <a:gd name="T30" fmla="*/ 173 w 203"/>
                <a:gd name="T31" fmla="*/ 147 h 210"/>
                <a:gd name="T32" fmla="*/ 159 w 203"/>
                <a:gd name="T33" fmla="*/ 166 h 210"/>
                <a:gd name="T34" fmla="*/ 155 w 203"/>
                <a:gd name="T35" fmla="*/ 166 h 210"/>
                <a:gd name="T36" fmla="*/ 139 w 203"/>
                <a:gd name="T37" fmla="*/ 166 h 210"/>
                <a:gd name="T38" fmla="*/ 140 w 203"/>
                <a:gd name="T39" fmla="*/ 173 h 210"/>
                <a:gd name="T40" fmla="*/ 138 w 203"/>
                <a:gd name="T41" fmla="*/ 183 h 210"/>
                <a:gd name="T42" fmla="*/ 124 w 203"/>
                <a:gd name="T43" fmla="*/ 188 h 210"/>
                <a:gd name="T44" fmla="*/ 117 w 203"/>
                <a:gd name="T45" fmla="*/ 184 h 210"/>
                <a:gd name="T46" fmla="*/ 120 w 203"/>
                <a:gd name="T47" fmla="*/ 192 h 210"/>
                <a:gd name="T48" fmla="*/ 118 w 203"/>
                <a:gd name="T49" fmla="*/ 202 h 210"/>
                <a:gd name="T50" fmla="*/ 112 w 203"/>
                <a:gd name="T51" fmla="*/ 210 h 210"/>
                <a:gd name="T52" fmla="*/ 102 w 203"/>
                <a:gd name="T53" fmla="*/ 201 h 210"/>
                <a:gd name="T54" fmla="*/ 80 w 203"/>
                <a:gd name="T55" fmla="*/ 198 h 210"/>
                <a:gd name="T56" fmla="*/ 71 w 203"/>
                <a:gd name="T57" fmla="*/ 188 h 210"/>
                <a:gd name="T58" fmla="*/ 52 w 203"/>
                <a:gd name="T59" fmla="*/ 189 h 210"/>
                <a:gd name="T60" fmla="*/ 36 w 203"/>
                <a:gd name="T61" fmla="*/ 189 h 210"/>
                <a:gd name="T62" fmla="*/ 35 w 203"/>
                <a:gd name="T63" fmla="*/ 189 h 210"/>
                <a:gd name="T64" fmla="*/ 43 w 203"/>
                <a:gd name="T65" fmla="*/ 168 h 210"/>
                <a:gd name="T66" fmla="*/ 44 w 203"/>
                <a:gd name="T67" fmla="*/ 160 h 210"/>
                <a:gd name="T68" fmla="*/ 30 w 203"/>
                <a:gd name="T69" fmla="*/ 155 h 210"/>
                <a:gd name="T70" fmla="*/ 18 w 203"/>
                <a:gd name="T71" fmla="*/ 142 h 210"/>
                <a:gd name="T72" fmla="*/ 10 w 203"/>
                <a:gd name="T73" fmla="*/ 134 h 210"/>
                <a:gd name="T74" fmla="*/ 0 w 203"/>
                <a:gd name="T75" fmla="*/ 125 h 210"/>
                <a:gd name="T76" fmla="*/ 9 w 203"/>
                <a:gd name="T77" fmla="*/ 125 h 210"/>
                <a:gd name="T78" fmla="*/ 31 w 203"/>
                <a:gd name="T79" fmla="*/ 111 h 210"/>
                <a:gd name="T80" fmla="*/ 38 w 203"/>
                <a:gd name="T81" fmla="*/ 94 h 210"/>
                <a:gd name="T82" fmla="*/ 38 w 203"/>
                <a:gd name="T83" fmla="*/ 70 h 210"/>
                <a:gd name="T84" fmla="*/ 32 w 203"/>
                <a:gd name="T85" fmla="*/ 63 h 210"/>
                <a:gd name="T86" fmla="*/ 45 w 203"/>
                <a:gd name="T87" fmla="*/ 55 h 210"/>
                <a:gd name="T88" fmla="*/ 64 w 203"/>
                <a:gd name="T89" fmla="*/ 29 h 210"/>
                <a:gd name="T90" fmla="*/ 66 w 203"/>
                <a:gd name="T91" fmla="*/ 28 h 210"/>
                <a:gd name="T92" fmla="*/ 74 w 203"/>
                <a:gd name="T93" fmla="*/ 27 h 210"/>
                <a:gd name="T94" fmla="*/ 79 w 203"/>
                <a:gd name="T95" fmla="*/ 21 h 210"/>
                <a:gd name="T96" fmla="*/ 88 w 203"/>
                <a:gd name="T97" fmla="*/ 0 h 210"/>
                <a:gd name="T98" fmla="*/ 97 w 203"/>
                <a:gd name="T99" fmla="*/ 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210">
                  <a:moveTo>
                    <a:pt x="99" y="5"/>
                  </a:moveTo>
                  <a:lnTo>
                    <a:pt x="105" y="18"/>
                  </a:lnTo>
                  <a:lnTo>
                    <a:pt x="108" y="19"/>
                  </a:lnTo>
                  <a:lnTo>
                    <a:pt x="116" y="18"/>
                  </a:lnTo>
                  <a:lnTo>
                    <a:pt x="139" y="26"/>
                  </a:lnTo>
                  <a:lnTo>
                    <a:pt x="149" y="43"/>
                  </a:lnTo>
                  <a:lnTo>
                    <a:pt x="155" y="46"/>
                  </a:lnTo>
                  <a:lnTo>
                    <a:pt x="161" y="51"/>
                  </a:lnTo>
                  <a:lnTo>
                    <a:pt x="170" y="52"/>
                  </a:lnTo>
                  <a:lnTo>
                    <a:pt x="167" y="69"/>
                  </a:lnTo>
                  <a:lnTo>
                    <a:pt x="172" y="67"/>
                  </a:lnTo>
                  <a:lnTo>
                    <a:pt x="182" y="60"/>
                  </a:lnTo>
                  <a:lnTo>
                    <a:pt x="194" y="56"/>
                  </a:lnTo>
                  <a:lnTo>
                    <a:pt x="194" y="56"/>
                  </a:lnTo>
                  <a:lnTo>
                    <a:pt x="195" y="60"/>
                  </a:lnTo>
                  <a:lnTo>
                    <a:pt x="193" y="82"/>
                  </a:lnTo>
                  <a:lnTo>
                    <a:pt x="197" y="89"/>
                  </a:lnTo>
                  <a:lnTo>
                    <a:pt x="199" y="91"/>
                  </a:lnTo>
                  <a:lnTo>
                    <a:pt x="199" y="91"/>
                  </a:lnTo>
                  <a:lnTo>
                    <a:pt x="198" y="100"/>
                  </a:lnTo>
                  <a:lnTo>
                    <a:pt x="201" y="106"/>
                  </a:lnTo>
                  <a:lnTo>
                    <a:pt x="203" y="119"/>
                  </a:lnTo>
                  <a:lnTo>
                    <a:pt x="196" y="122"/>
                  </a:lnTo>
                  <a:lnTo>
                    <a:pt x="197" y="124"/>
                  </a:lnTo>
                  <a:lnTo>
                    <a:pt x="201" y="126"/>
                  </a:lnTo>
                  <a:lnTo>
                    <a:pt x="202" y="130"/>
                  </a:lnTo>
                  <a:lnTo>
                    <a:pt x="197" y="135"/>
                  </a:lnTo>
                  <a:lnTo>
                    <a:pt x="188" y="137"/>
                  </a:lnTo>
                  <a:lnTo>
                    <a:pt x="179" y="135"/>
                  </a:lnTo>
                  <a:lnTo>
                    <a:pt x="173" y="136"/>
                  </a:lnTo>
                  <a:lnTo>
                    <a:pt x="172" y="139"/>
                  </a:lnTo>
                  <a:lnTo>
                    <a:pt x="173" y="147"/>
                  </a:lnTo>
                  <a:lnTo>
                    <a:pt x="169" y="161"/>
                  </a:lnTo>
                  <a:lnTo>
                    <a:pt x="159" y="166"/>
                  </a:lnTo>
                  <a:lnTo>
                    <a:pt x="159" y="166"/>
                  </a:lnTo>
                  <a:lnTo>
                    <a:pt x="155" y="166"/>
                  </a:lnTo>
                  <a:lnTo>
                    <a:pt x="150" y="167"/>
                  </a:lnTo>
                  <a:lnTo>
                    <a:pt x="139" y="166"/>
                  </a:lnTo>
                  <a:lnTo>
                    <a:pt x="138" y="170"/>
                  </a:lnTo>
                  <a:lnTo>
                    <a:pt x="140" y="173"/>
                  </a:lnTo>
                  <a:lnTo>
                    <a:pt x="140" y="176"/>
                  </a:lnTo>
                  <a:lnTo>
                    <a:pt x="138" y="183"/>
                  </a:lnTo>
                  <a:lnTo>
                    <a:pt x="130" y="189"/>
                  </a:lnTo>
                  <a:lnTo>
                    <a:pt x="124" y="188"/>
                  </a:lnTo>
                  <a:lnTo>
                    <a:pt x="120" y="183"/>
                  </a:lnTo>
                  <a:lnTo>
                    <a:pt x="117" y="184"/>
                  </a:lnTo>
                  <a:lnTo>
                    <a:pt x="117" y="187"/>
                  </a:lnTo>
                  <a:lnTo>
                    <a:pt x="120" y="192"/>
                  </a:lnTo>
                  <a:lnTo>
                    <a:pt x="118" y="196"/>
                  </a:lnTo>
                  <a:lnTo>
                    <a:pt x="118" y="202"/>
                  </a:lnTo>
                  <a:lnTo>
                    <a:pt x="114" y="208"/>
                  </a:lnTo>
                  <a:lnTo>
                    <a:pt x="112" y="210"/>
                  </a:lnTo>
                  <a:lnTo>
                    <a:pt x="105" y="206"/>
                  </a:lnTo>
                  <a:lnTo>
                    <a:pt x="102" y="201"/>
                  </a:lnTo>
                  <a:lnTo>
                    <a:pt x="94" y="198"/>
                  </a:lnTo>
                  <a:lnTo>
                    <a:pt x="80" y="198"/>
                  </a:lnTo>
                  <a:lnTo>
                    <a:pt x="73" y="194"/>
                  </a:lnTo>
                  <a:lnTo>
                    <a:pt x="71" y="188"/>
                  </a:lnTo>
                  <a:lnTo>
                    <a:pt x="60" y="185"/>
                  </a:lnTo>
                  <a:lnTo>
                    <a:pt x="52" y="189"/>
                  </a:lnTo>
                  <a:lnTo>
                    <a:pt x="48" y="193"/>
                  </a:lnTo>
                  <a:lnTo>
                    <a:pt x="36" y="189"/>
                  </a:lnTo>
                  <a:lnTo>
                    <a:pt x="36" y="189"/>
                  </a:lnTo>
                  <a:lnTo>
                    <a:pt x="35" y="189"/>
                  </a:lnTo>
                  <a:lnTo>
                    <a:pt x="36" y="185"/>
                  </a:lnTo>
                  <a:lnTo>
                    <a:pt x="43" y="168"/>
                  </a:lnTo>
                  <a:lnTo>
                    <a:pt x="45" y="164"/>
                  </a:lnTo>
                  <a:lnTo>
                    <a:pt x="44" y="160"/>
                  </a:lnTo>
                  <a:lnTo>
                    <a:pt x="41" y="158"/>
                  </a:lnTo>
                  <a:lnTo>
                    <a:pt x="30" y="155"/>
                  </a:lnTo>
                  <a:lnTo>
                    <a:pt x="25" y="145"/>
                  </a:lnTo>
                  <a:lnTo>
                    <a:pt x="18" y="142"/>
                  </a:lnTo>
                  <a:lnTo>
                    <a:pt x="12" y="144"/>
                  </a:lnTo>
                  <a:lnTo>
                    <a:pt x="10" y="134"/>
                  </a:lnTo>
                  <a:lnTo>
                    <a:pt x="5" y="132"/>
                  </a:lnTo>
                  <a:lnTo>
                    <a:pt x="0" y="125"/>
                  </a:lnTo>
                  <a:lnTo>
                    <a:pt x="3" y="124"/>
                  </a:lnTo>
                  <a:lnTo>
                    <a:pt x="9" y="125"/>
                  </a:lnTo>
                  <a:lnTo>
                    <a:pt x="16" y="123"/>
                  </a:lnTo>
                  <a:lnTo>
                    <a:pt x="31" y="111"/>
                  </a:lnTo>
                  <a:lnTo>
                    <a:pt x="35" y="103"/>
                  </a:lnTo>
                  <a:lnTo>
                    <a:pt x="38" y="94"/>
                  </a:lnTo>
                  <a:lnTo>
                    <a:pt x="39" y="78"/>
                  </a:lnTo>
                  <a:lnTo>
                    <a:pt x="38" y="70"/>
                  </a:lnTo>
                  <a:lnTo>
                    <a:pt x="38" y="70"/>
                  </a:lnTo>
                  <a:lnTo>
                    <a:pt x="32" y="63"/>
                  </a:lnTo>
                  <a:lnTo>
                    <a:pt x="33" y="60"/>
                  </a:lnTo>
                  <a:lnTo>
                    <a:pt x="45" y="55"/>
                  </a:lnTo>
                  <a:lnTo>
                    <a:pt x="53" y="39"/>
                  </a:lnTo>
                  <a:lnTo>
                    <a:pt x="64" y="29"/>
                  </a:lnTo>
                  <a:lnTo>
                    <a:pt x="66" y="28"/>
                  </a:lnTo>
                  <a:lnTo>
                    <a:pt x="66" y="28"/>
                  </a:lnTo>
                  <a:lnTo>
                    <a:pt x="72" y="28"/>
                  </a:lnTo>
                  <a:lnTo>
                    <a:pt x="74" y="27"/>
                  </a:lnTo>
                  <a:lnTo>
                    <a:pt x="77" y="24"/>
                  </a:lnTo>
                  <a:lnTo>
                    <a:pt x="79" y="21"/>
                  </a:lnTo>
                  <a:lnTo>
                    <a:pt x="84" y="6"/>
                  </a:lnTo>
                  <a:lnTo>
                    <a:pt x="88" y="0"/>
                  </a:lnTo>
                  <a:lnTo>
                    <a:pt x="91" y="0"/>
                  </a:lnTo>
                  <a:lnTo>
                    <a:pt x="97" y="2"/>
                  </a:lnTo>
                  <a:lnTo>
                    <a:pt x="99"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89" name="Freeform 11">
              <a:extLst>
                <a:ext uri="{FF2B5EF4-FFF2-40B4-BE49-F238E27FC236}">
                  <a16:creationId xmlns:a16="http://schemas.microsoft.com/office/drawing/2014/main" id="{44FCD495-D56E-446D-846D-50AAEEC324E6}"/>
                </a:ext>
              </a:extLst>
            </p:cNvPr>
            <p:cNvSpPr>
              <a:spLocks/>
            </p:cNvSpPr>
            <p:nvPr/>
          </p:nvSpPr>
          <p:spPr bwMode="auto">
            <a:xfrm>
              <a:off x="7135813" y="2289175"/>
              <a:ext cx="500063" cy="311150"/>
            </a:xfrm>
            <a:custGeom>
              <a:avLst/>
              <a:gdLst>
                <a:gd name="T0" fmla="*/ 182 w 315"/>
                <a:gd name="T1" fmla="*/ 5 h 196"/>
                <a:gd name="T2" fmla="*/ 194 w 315"/>
                <a:gd name="T3" fmla="*/ 4 h 196"/>
                <a:gd name="T4" fmla="*/ 207 w 315"/>
                <a:gd name="T5" fmla="*/ 14 h 196"/>
                <a:gd name="T6" fmla="*/ 205 w 315"/>
                <a:gd name="T7" fmla="*/ 29 h 196"/>
                <a:gd name="T8" fmla="*/ 199 w 315"/>
                <a:gd name="T9" fmla="*/ 33 h 196"/>
                <a:gd name="T10" fmla="*/ 192 w 315"/>
                <a:gd name="T11" fmla="*/ 34 h 196"/>
                <a:gd name="T12" fmla="*/ 184 w 315"/>
                <a:gd name="T13" fmla="*/ 39 h 196"/>
                <a:gd name="T14" fmla="*/ 192 w 315"/>
                <a:gd name="T15" fmla="*/ 36 h 196"/>
                <a:gd name="T16" fmla="*/ 181 w 315"/>
                <a:gd name="T17" fmla="*/ 40 h 196"/>
                <a:gd name="T18" fmla="*/ 182 w 315"/>
                <a:gd name="T19" fmla="*/ 47 h 196"/>
                <a:gd name="T20" fmla="*/ 185 w 315"/>
                <a:gd name="T21" fmla="*/ 54 h 196"/>
                <a:gd name="T22" fmla="*/ 191 w 315"/>
                <a:gd name="T23" fmla="*/ 65 h 196"/>
                <a:gd name="T24" fmla="*/ 212 w 315"/>
                <a:gd name="T25" fmla="*/ 64 h 196"/>
                <a:gd name="T26" fmla="*/ 225 w 315"/>
                <a:gd name="T27" fmla="*/ 44 h 196"/>
                <a:gd name="T28" fmla="*/ 206 w 315"/>
                <a:gd name="T29" fmla="*/ 37 h 196"/>
                <a:gd name="T30" fmla="*/ 195 w 315"/>
                <a:gd name="T31" fmla="*/ 40 h 196"/>
                <a:gd name="T32" fmla="*/ 199 w 315"/>
                <a:gd name="T33" fmla="*/ 36 h 196"/>
                <a:gd name="T34" fmla="*/ 208 w 315"/>
                <a:gd name="T35" fmla="*/ 28 h 196"/>
                <a:gd name="T36" fmla="*/ 215 w 315"/>
                <a:gd name="T37" fmla="*/ 28 h 196"/>
                <a:gd name="T38" fmla="*/ 246 w 315"/>
                <a:gd name="T39" fmla="*/ 31 h 196"/>
                <a:gd name="T40" fmla="*/ 265 w 315"/>
                <a:gd name="T41" fmla="*/ 35 h 196"/>
                <a:gd name="T42" fmla="*/ 285 w 315"/>
                <a:gd name="T43" fmla="*/ 42 h 196"/>
                <a:gd name="T44" fmla="*/ 298 w 315"/>
                <a:gd name="T45" fmla="*/ 52 h 196"/>
                <a:gd name="T46" fmla="*/ 315 w 315"/>
                <a:gd name="T47" fmla="*/ 55 h 196"/>
                <a:gd name="T48" fmla="*/ 302 w 315"/>
                <a:gd name="T49" fmla="*/ 58 h 196"/>
                <a:gd name="T50" fmla="*/ 299 w 315"/>
                <a:gd name="T51" fmla="*/ 58 h 196"/>
                <a:gd name="T52" fmla="*/ 279 w 315"/>
                <a:gd name="T53" fmla="*/ 70 h 196"/>
                <a:gd name="T54" fmla="*/ 264 w 315"/>
                <a:gd name="T55" fmla="*/ 72 h 196"/>
                <a:gd name="T56" fmla="*/ 255 w 315"/>
                <a:gd name="T57" fmla="*/ 78 h 196"/>
                <a:gd name="T58" fmla="*/ 249 w 315"/>
                <a:gd name="T59" fmla="*/ 107 h 196"/>
                <a:gd name="T60" fmla="*/ 238 w 315"/>
                <a:gd name="T61" fmla="*/ 127 h 196"/>
                <a:gd name="T62" fmla="*/ 234 w 315"/>
                <a:gd name="T63" fmla="*/ 134 h 196"/>
                <a:gd name="T64" fmla="*/ 218 w 315"/>
                <a:gd name="T65" fmla="*/ 125 h 196"/>
                <a:gd name="T66" fmla="*/ 187 w 315"/>
                <a:gd name="T67" fmla="*/ 118 h 196"/>
                <a:gd name="T68" fmla="*/ 180 w 315"/>
                <a:gd name="T69" fmla="*/ 130 h 196"/>
                <a:gd name="T70" fmla="*/ 167 w 315"/>
                <a:gd name="T71" fmla="*/ 142 h 196"/>
                <a:gd name="T72" fmla="*/ 150 w 315"/>
                <a:gd name="T73" fmla="*/ 146 h 196"/>
                <a:gd name="T74" fmla="*/ 136 w 315"/>
                <a:gd name="T75" fmla="*/ 150 h 196"/>
                <a:gd name="T76" fmla="*/ 126 w 315"/>
                <a:gd name="T77" fmla="*/ 160 h 196"/>
                <a:gd name="T78" fmla="*/ 89 w 315"/>
                <a:gd name="T79" fmla="*/ 195 h 196"/>
                <a:gd name="T80" fmla="*/ 78 w 315"/>
                <a:gd name="T81" fmla="*/ 193 h 196"/>
                <a:gd name="T82" fmla="*/ 79 w 315"/>
                <a:gd name="T83" fmla="*/ 161 h 196"/>
                <a:gd name="T84" fmla="*/ 60 w 315"/>
                <a:gd name="T85" fmla="*/ 150 h 196"/>
                <a:gd name="T86" fmla="*/ 44 w 315"/>
                <a:gd name="T87" fmla="*/ 126 h 196"/>
                <a:gd name="T88" fmla="*/ 28 w 315"/>
                <a:gd name="T89" fmla="*/ 90 h 196"/>
                <a:gd name="T90" fmla="*/ 4 w 315"/>
                <a:gd name="T91" fmla="*/ 95 h 196"/>
                <a:gd name="T92" fmla="*/ 6 w 315"/>
                <a:gd name="T93" fmla="*/ 70 h 196"/>
                <a:gd name="T94" fmla="*/ 4 w 315"/>
                <a:gd name="T95" fmla="*/ 61 h 196"/>
                <a:gd name="T96" fmla="*/ 22 w 315"/>
                <a:gd name="T97" fmla="*/ 52 h 196"/>
                <a:gd name="T98" fmla="*/ 40 w 315"/>
                <a:gd name="T99" fmla="*/ 38 h 196"/>
                <a:gd name="T100" fmla="*/ 58 w 315"/>
                <a:gd name="T101" fmla="*/ 37 h 196"/>
                <a:gd name="T102" fmla="*/ 83 w 315"/>
                <a:gd name="T103" fmla="*/ 27 h 196"/>
                <a:gd name="T104" fmla="*/ 108 w 315"/>
                <a:gd name="T105" fmla="*/ 25 h 196"/>
                <a:gd name="T106" fmla="*/ 130 w 315"/>
                <a:gd name="T107" fmla="*/ 17 h 196"/>
                <a:gd name="T108" fmla="*/ 155 w 315"/>
                <a:gd name="T109" fmla="*/ 3 h 196"/>
                <a:gd name="T110" fmla="*/ 166 w 315"/>
                <a:gd name="T111" fmla="*/ 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196">
                  <a:moveTo>
                    <a:pt x="175" y="0"/>
                  </a:moveTo>
                  <a:lnTo>
                    <a:pt x="178" y="1"/>
                  </a:lnTo>
                  <a:lnTo>
                    <a:pt x="182" y="5"/>
                  </a:lnTo>
                  <a:lnTo>
                    <a:pt x="186" y="6"/>
                  </a:lnTo>
                  <a:lnTo>
                    <a:pt x="192" y="6"/>
                  </a:lnTo>
                  <a:lnTo>
                    <a:pt x="194" y="4"/>
                  </a:lnTo>
                  <a:lnTo>
                    <a:pt x="199" y="4"/>
                  </a:lnTo>
                  <a:lnTo>
                    <a:pt x="207" y="4"/>
                  </a:lnTo>
                  <a:lnTo>
                    <a:pt x="207" y="14"/>
                  </a:lnTo>
                  <a:lnTo>
                    <a:pt x="210" y="24"/>
                  </a:lnTo>
                  <a:lnTo>
                    <a:pt x="207" y="27"/>
                  </a:lnTo>
                  <a:lnTo>
                    <a:pt x="205" y="29"/>
                  </a:lnTo>
                  <a:lnTo>
                    <a:pt x="200" y="30"/>
                  </a:lnTo>
                  <a:lnTo>
                    <a:pt x="200" y="32"/>
                  </a:lnTo>
                  <a:lnTo>
                    <a:pt x="199" y="33"/>
                  </a:lnTo>
                  <a:lnTo>
                    <a:pt x="197" y="34"/>
                  </a:lnTo>
                  <a:lnTo>
                    <a:pt x="195" y="34"/>
                  </a:lnTo>
                  <a:lnTo>
                    <a:pt x="192" y="34"/>
                  </a:lnTo>
                  <a:lnTo>
                    <a:pt x="191" y="36"/>
                  </a:lnTo>
                  <a:lnTo>
                    <a:pt x="185" y="36"/>
                  </a:lnTo>
                  <a:lnTo>
                    <a:pt x="184" y="39"/>
                  </a:lnTo>
                  <a:lnTo>
                    <a:pt x="185" y="39"/>
                  </a:lnTo>
                  <a:lnTo>
                    <a:pt x="190" y="36"/>
                  </a:lnTo>
                  <a:lnTo>
                    <a:pt x="192" y="36"/>
                  </a:lnTo>
                  <a:lnTo>
                    <a:pt x="190" y="42"/>
                  </a:lnTo>
                  <a:lnTo>
                    <a:pt x="186" y="43"/>
                  </a:lnTo>
                  <a:lnTo>
                    <a:pt x="181" y="40"/>
                  </a:lnTo>
                  <a:lnTo>
                    <a:pt x="179" y="41"/>
                  </a:lnTo>
                  <a:lnTo>
                    <a:pt x="183" y="44"/>
                  </a:lnTo>
                  <a:lnTo>
                    <a:pt x="182" y="47"/>
                  </a:lnTo>
                  <a:lnTo>
                    <a:pt x="184" y="47"/>
                  </a:lnTo>
                  <a:lnTo>
                    <a:pt x="186" y="44"/>
                  </a:lnTo>
                  <a:lnTo>
                    <a:pt x="185" y="54"/>
                  </a:lnTo>
                  <a:lnTo>
                    <a:pt x="191" y="59"/>
                  </a:lnTo>
                  <a:lnTo>
                    <a:pt x="192" y="60"/>
                  </a:lnTo>
                  <a:lnTo>
                    <a:pt x="191" y="65"/>
                  </a:lnTo>
                  <a:lnTo>
                    <a:pt x="193" y="67"/>
                  </a:lnTo>
                  <a:lnTo>
                    <a:pt x="207" y="68"/>
                  </a:lnTo>
                  <a:lnTo>
                    <a:pt x="212" y="64"/>
                  </a:lnTo>
                  <a:lnTo>
                    <a:pt x="219" y="61"/>
                  </a:lnTo>
                  <a:lnTo>
                    <a:pt x="223" y="55"/>
                  </a:lnTo>
                  <a:lnTo>
                    <a:pt x="225" y="44"/>
                  </a:lnTo>
                  <a:lnTo>
                    <a:pt x="224" y="40"/>
                  </a:lnTo>
                  <a:lnTo>
                    <a:pt x="214" y="40"/>
                  </a:lnTo>
                  <a:lnTo>
                    <a:pt x="206" y="37"/>
                  </a:lnTo>
                  <a:lnTo>
                    <a:pt x="200" y="38"/>
                  </a:lnTo>
                  <a:lnTo>
                    <a:pt x="199" y="40"/>
                  </a:lnTo>
                  <a:lnTo>
                    <a:pt x="195" y="40"/>
                  </a:lnTo>
                  <a:lnTo>
                    <a:pt x="196" y="37"/>
                  </a:lnTo>
                  <a:lnTo>
                    <a:pt x="198" y="38"/>
                  </a:lnTo>
                  <a:lnTo>
                    <a:pt x="199" y="36"/>
                  </a:lnTo>
                  <a:lnTo>
                    <a:pt x="199" y="35"/>
                  </a:lnTo>
                  <a:lnTo>
                    <a:pt x="206" y="32"/>
                  </a:lnTo>
                  <a:lnTo>
                    <a:pt x="208" y="28"/>
                  </a:lnTo>
                  <a:lnTo>
                    <a:pt x="211" y="25"/>
                  </a:lnTo>
                  <a:lnTo>
                    <a:pt x="215" y="26"/>
                  </a:lnTo>
                  <a:lnTo>
                    <a:pt x="215" y="28"/>
                  </a:lnTo>
                  <a:lnTo>
                    <a:pt x="219" y="30"/>
                  </a:lnTo>
                  <a:lnTo>
                    <a:pt x="236" y="33"/>
                  </a:lnTo>
                  <a:lnTo>
                    <a:pt x="246" y="31"/>
                  </a:lnTo>
                  <a:lnTo>
                    <a:pt x="260" y="25"/>
                  </a:lnTo>
                  <a:lnTo>
                    <a:pt x="260" y="28"/>
                  </a:lnTo>
                  <a:lnTo>
                    <a:pt x="265" y="35"/>
                  </a:lnTo>
                  <a:lnTo>
                    <a:pt x="274" y="36"/>
                  </a:lnTo>
                  <a:lnTo>
                    <a:pt x="282" y="39"/>
                  </a:lnTo>
                  <a:lnTo>
                    <a:pt x="285" y="42"/>
                  </a:lnTo>
                  <a:lnTo>
                    <a:pt x="296" y="48"/>
                  </a:lnTo>
                  <a:lnTo>
                    <a:pt x="297" y="51"/>
                  </a:lnTo>
                  <a:lnTo>
                    <a:pt x="298" y="52"/>
                  </a:lnTo>
                  <a:lnTo>
                    <a:pt x="307" y="52"/>
                  </a:lnTo>
                  <a:lnTo>
                    <a:pt x="315" y="54"/>
                  </a:lnTo>
                  <a:lnTo>
                    <a:pt x="315" y="55"/>
                  </a:lnTo>
                  <a:lnTo>
                    <a:pt x="313" y="55"/>
                  </a:lnTo>
                  <a:lnTo>
                    <a:pt x="307" y="58"/>
                  </a:lnTo>
                  <a:lnTo>
                    <a:pt x="302" y="58"/>
                  </a:lnTo>
                  <a:lnTo>
                    <a:pt x="302" y="59"/>
                  </a:lnTo>
                  <a:lnTo>
                    <a:pt x="299" y="62"/>
                  </a:lnTo>
                  <a:lnTo>
                    <a:pt x="299" y="58"/>
                  </a:lnTo>
                  <a:lnTo>
                    <a:pt x="282" y="59"/>
                  </a:lnTo>
                  <a:lnTo>
                    <a:pt x="277" y="67"/>
                  </a:lnTo>
                  <a:lnTo>
                    <a:pt x="279" y="70"/>
                  </a:lnTo>
                  <a:lnTo>
                    <a:pt x="279" y="70"/>
                  </a:lnTo>
                  <a:lnTo>
                    <a:pt x="270" y="69"/>
                  </a:lnTo>
                  <a:lnTo>
                    <a:pt x="264" y="72"/>
                  </a:lnTo>
                  <a:lnTo>
                    <a:pt x="258" y="77"/>
                  </a:lnTo>
                  <a:lnTo>
                    <a:pt x="256" y="76"/>
                  </a:lnTo>
                  <a:lnTo>
                    <a:pt x="255" y="78"/>
                  </a:lnTo>
                  <a:lnTo>
                    <a:pt x="257" y="83"/>
                  </a:lnTo>
                  <a:lnTo>
                    <a:pt x="257" y="93"/>
                  </a:lnTo>
                  <a:lnTo>
                    <a:pt x="249" y="107"/>
                  </a:lnTo>
                  <a:lnTo>
                    <a:pt x="242" y="113"/>
                  </a:lnTo>
                  <a:lnTo>
                    <a:pt x="241" y="117"/>
                  </a:lnTo>
                  <a:lnTo>
                    <a:pt x="238" y="127"/>
                  </a:lnTo>
                  <a:lnTo>
                    <a:pt x="240" y="130"/>
                  </a:lnTo>
                  <a:lnTo>
                    <a:pt x="234" y="134"/>
                  </a:lnTo>
                  <a:lnTo>
                    <a:pt x="234" y="134"/>
                  </a:lnTo>
                  <a:lnTo>
                    <a:pt x="224" y="137"/>
                  </a:lnTo>
                  <a:lnTo>
                    <a:pt x="220" y="127"/>
                  </a:lnTo>
                  <a:lnTo>
                    <a:pt x="218" y="125"/>
                  </a:lnTo>
                  <a:lnTo>
                    <a:pt x="206" y="122"/>
                  </a:lnTo>
                  <a:lnTo>
                    <a:pt x="193" y="122"/>
                  </a:lnTo>
                  <a:lnTo>
                    <a:pt x="187" y="118"/>
                  </a:lnTo>
                  <a:lnTo>
                    <a:pt x="184" y="121"/>
                  </a:lnTo>
                  <a:lnTo>
                    <a:pt x="183" y="125"/>
                  </a:lnTo>
                  <a:lnTo>
                    <a:pt x="180" y="130"/>
                  </a:lnTo>
                  <a:lnTo>
                    <a:pt x="176" y="138"/>
                  </a:lnTo>
                  <a:lnTo>
                    <a:pt x="174" y="140"/>
                  </a:lnTo>
                  <a:lnTo>
                    <a:pt x="167" y="142"/>
                  </a:lnTo>
                  <a:lnTo>
                    <a:pt x="162" y="140"/>
                  </a:lnTo>
                  <a:lnTo>
                    <a:pt x="157" y="145"/>
                  </a:lnTo>
                  <a:lnTo>
                    <a:pt x="150" y="146"/>
                  </a:lnTo>
                  <a:lnTo>
                    <a:pt x="143" y="154"/>
                  </a:lnTo>
                  <a:lnTo>
                    <a:pt x="141" y="150"/>
                  </a:lnTo>
                  <a:lnTo>
                    <a:pt x="136" y="150"/>
                  </a:lnTo>
                  <a:lnTo>
                    <a:pt x="132" y="153"/>
                  </a:lnTo>
                  <a:lnTo>
                    <a:pt x="126" y="160"/>
                  </a:lnTo>
                  <a:lnTo>
                    <a:pt x="126" y="160"/>
                  </a:lnTo>
                  <a:lnTo>
                    <a:pt x="107" y="180"/>
                  </a:lnTo>
                  <a:lnTo>
                    <a:pt x="98" y="186"/>
                  </a:lnTo>
                  <a:lnTo>
                    <a:pt x="89" y="195"/>
                  </a:lnTo>
                  <a:lnTo>
                    <a:pt x="83" y="196"/>
                  </a:lnTo>
                  <a:lnTo>
                    <a:pt x="81" y="195"/>
                  </a:lnTo>
                  <a:lnTo>
                    <a:pt x="78" y="193"/>
                  </a:lnTo>
                  <a:lnTo>
                    <a:pt x="75" y="193"/>
                  </a:lnTo>
                  <a:lnTo>
                    <a:pt x="71" y="179"/>
                  </a:lnTo>
                  <a:lnTo>
                    <a:pt x="79" y="161"/>
                  </a:lnTo>
                  <a:lnTo>
                    <a:pt x="78" y="158"/>
                  </a:lnTo>
                  <a:lnTo>
                    <a:pt x="72" y="150"/>
                  </a:lnTo>
                  <a:lnTo>
                    <a:pt x="60" y="150"/>
                  </a:lnTo>
                  <a:lnTo>
                    <a:pt x="53" y="142"/>
                  </a:lnTo>
                  <a:lnTo>
                    <a:pt x="45" y="137"/>
                  </a:lnTo>
                  <a:lnTo>
                    <a:pt x="44" y="126"/>
                  </a:lnTo>
                  <a:lnTo>
                    <a:pt x="36" y="116"/>
                  </a:lnTo>
                  <a:lnTo>
                    <a:pt x="34" y="100"/>
                  </a:lnTo>
                  <a:lnTo>
                    <a:pt x="28" y="90"/>
                  </a:lnTo>
                  <a:lnTo>
                    <a:pt x="18" y="91"/>
                  </a:lnTo>
                  <a:lnTo>
                    <a:pt x="10" y="95"/>
                  </a:lnTo>
                  <a:lnTo>
                    <a:pt x="4" y="95"/>
                  </a:lnTo>
                  <a:lnTo>
                    <a:pt x="0" y="81"/>
                  </a:lnTo>
                  <a:lnTo>
                    <a:pt x="0" y="78"/>
                  </a:lnTo>
                  <a:lnTo>
                    <a:pt x="6" y="70"/>
                  </a:lnTo>
                  <a:lnTo>
                    <a:pt x="6" y="67"/>
                  </a:lnTo>
                  <a:lnTo>
                    <a:pt x="4" y="61"/>
                  </a:lnTo>
                  <a:lnTo>
                    <a:pt x="4" y="61"/>
                  </a:lnTo>
                  <a:lnTo>
                    <a:pt x="13" y="59"/>
                  </a:lnTo>
                  <a:lnTo>
                    <a:pt x="14" y="58"/>
                  </a:lnTo>
                  <a:lnTo>
                    <a:pt x="22" y="52"/>
                  </a:lnTo>
                  <a:lnTo>
                    <a:pt x="31" y="40"/>
                  </a:lnTo>
                  <a:lnTo>
                    <a:pt x="37" y="35"/>
                  </a:lnTo>
                  <a:lnTo>
                    <a:pt x="40" y="38"/>
                  </a:lnTo>
                  <a:lnTo>
                    <a:pt x="39" y="42"/>
                  </a:lnTo>
                  <a:lnTo>
                    <a:pt x="48" y="43"/>
                  </a:lnTo>
                  <a:lnTo>
                    <a:pt x="58" y="37"/>
                  </a:lnTo>
                  <a:lnTo>
                    <a:pt x="69" y="36"/>
                  </a:lnTo>
                  <a:lnTo>
                    <a:pt x="80" y="30"/>
                  </a:lnTo>
                  <a:lnTo>
                    <a:pt x="83" y="27"/>
                  </a:lnTo>
                  <a:lnTo>
                    <a:pt x="90" y="25"/>
                  </a:lnTo>
                  <a:lnTo>
                    <a:pt x="99" y="27"/>
                  </a:lnTo>
                  <a:lnTo>
                    <a:pt x="108" y="25"/>
                  </a:lnTo>
                  <a:lnTo>
                    <a:pt x="119" y="16"/>
                  </a:lnTo>
                  <a:lnTo>
                    <a:pt x="127" y="13"/>
                  </a:lnTo>
                  <a:lnTo>
                    <a:pt x="130" y="17"/>
                  </a:lnTo>
                  <a:lnTo>
                    <a:pt x="135" y="16"/>
                  </a:lnTo>
                  <a:lnTo>
                    <a:pt x="143" y="12"/>
                  </a:lnTo>
                  <a:lnTo>
                    <a:pt x="155" y="3"/>
                  </a:lnTo>
                  <a:lnTo>
                    <a:pt x="159" y="4"/>
                  </a:lnTo>
                  <a:lnTo>
                    <a:pt x="161" y="3"/>
                  </a:lnTo>
                  <a:lnTo>
                    <a:pt x="166" y="4"/>
                  </a:lnTo>
                  <a:lnTo>
                    <a:pt x="17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0" name="Freeform 12">
              <a:extLst>
                <a:ext uri="{FF2B5EF4-FFF2-40B4-BE49-F238E27FC236}">
                  <a16:creationId xmlns:a16="http://schemas.microsoft.com/office/drawing/2014/main" id="{618E10F7-8FA9-4CB9-9618-D35DA3C320F3}"/>
                </a:ext>
              </a:extLst>
            </p:cNvPr>
            <p:cNvSpPr>
              <a:spLocks/>
            </p:cNvSpPr>
            <p:nvPr/>
          </p:nvSpPr>
          <p:spPr bwMode="auto">
            <a:xfrm>
              <a:off x="7065963" y="2386013"/>
              <a:ext cx="388938" cy="398463"/>
            </a:xfrm>
            <a:custGeom>
              <a:avLst/>
              <a:gdLst>
                <a:gd name="T0" fmla="*/ 50 w 245"/>
                <a:gd name="T1" fmla="*/ 6 h 251"/>
                <a:gd name="T2" fmla="*/ 44 w 245"/>
                <a:gd name="T3" fmla="*/ 17 h 251"/>
                <a:gd name="T4" fmla="*/ 48 w 245"/>
                <a:gd name="T5" fmla="*/ 34 h 251"/>
                <a:gd name="T6" fmla="*/ 62 w 245"/>
                <a:gd name="T7" fmla="*/ 30 h 251"/>
                <a:gd name="T8" fmla="*/ 78 w 245"/>
                <a:gd name="T9" fmla="*/ 39 h 251"/>
                <a:gd name="T10" fmla="*/ 88 w 245"/>
                <a:gd name="T11" fmla="*/ 65 h 251"/>
                <a:gd name="T12" fmla="*/ 97 w 245"/>
                <a:gd name="T13" fmla="*/ 81 h 251"/>
                <a:gd name="T14" fmla="*/ 116 w 245"/>
                <a:gd name="T15" fmla="*/ 89 h 251"/>
                <a:gd name="T16" fmla="*/ 123 w 245"/>
                <a:gd name="T17" fmla="*/ 100 h 251"/>
                <a:gd name="T18" fmla="*/ 119 w 245"/>
                <a:gd name="T19" fmla="*/ 132 h 251"/>
                <a:gd name="T20" fmla="*/ 125 w 245"/>
                <a:gd name="T21" fmla="*/ 134 h 251"/>
                <a:gd name="T22" fmla="*/ 133 w 245"/>
                <a:gd name="T23" fmla="*/ 134 h 251"/>
                <a:gd name="T24" fmla="*/ 151 w 245"/>
                <a:gd name="T25" fmla="*/ 119 h 251"/>
                <a:gd name="T26" fmla="*/ 170 w 245"/>
                <a:gd name="T27" fmla="*/ 99 h 251"/>
                <a:gd name="T28" fmla="*/ 176 w 245"/>
                <a:gd name="T29" fmla="*/ 111 h 251"/>
                <a:gd name="T30" fmla="*/ 180 w 245"/>
                <a:gd name="T31" fmla="*/ 111 h 251"/>
                <a:gd name="T32" fmla="*/ 190 w 245"/>
                <a:gd name="T33" fmla="*/ 123 h 251"/>
                <a:gd name="T34" fmla="*/ 213 w 245"/>
                <a:gd name="T35" fmla="*/ 136 h 251"/>
                <a:gd name="T36" fmla="*/ 219 w 245"/>
                <a:gd name="T37" fmla="*/ 133 h 251"/>
                <a:gd name="T38" fmla="*/ 222 w 245"/>
                <a:gd name="T39" fmla="*/ 142 h 251"/>
                <a:gd name="T40" fmla="*/ 228 w 245"/>
                <a:gd name="T41" fmla="*/ 158 h 251"/>
                <a:gd name="T42" fmla="*/ 245 w 245"/>
                <a:gd name="T43" fmla="*/ 183 h 251"/>
                <a:gd name="T44" fmla="*/ 243 w 245"/>
                <a:gd name="T45" fmla="*/ 184 h 251"/>
                <a:gd name="T46" fmla="*/ 224 w 245"/>
                <a:gd name="T47" fmla="*/ 210 h 251"/>
                <a:gd name="T48" fmla="*/ 211 w 245"/>
                <a:gd name="T49" fmla="*/ 218 h 251"/>
                <a:gd name="T50" fmla="*/ 217 w 245"/>
                <a:gd name="T51" fmla="*/ 225 h 251"/>
                <a:gd name="T52" fmla="*/ 210 w 245"/>
                <a:gd name="T53" fmla="*/ 229 h 251"/>
                <a:gd name="T54" fmla="*/ 197 w 245"/>
                <a:gd name="T55" fmla="*/ 231 h 251"/>
                <a:gd name="T56" fmla="*/ 193 w 245"/>
                <a:gd name="T57" fmla="*/ 235 h 251"/>
                <a:gd name="T58" fmla="*/ 181 w 245"/>
                <a:gd name="T59" fmla="*/ 234 h 251"/>
                <a:gd name="T60" fmla="*/ 170 w 245"/>
                <a:gd name="T61" fmla="*/ 226 h 251"/>
                <a:gd name="T62" fmla="*/ 155 w 245"/>
                <a:gd name="T63" fmla="*/ 222 h 251"/>
                <a:gd name="T64" fmla="*/ 130 w 245"/>
                <a:gd name="T65" fmla="*/ 223 h 251"/>
                <a:gd name="T66" fmla="*/ 118 w 245"/>
                <a:gd name="T67" fmla="*/ 229 h 251"/>
                <a:gd name="T68" fmla="*/ 114 w 245"/>
                <a:gd name="T69" fmla="*/ 248 h 251"/>
                <a:gd name="T70" fmla="*/ 99 w 245"/>
                <a:gd name="T71" fmla="*/ 248 h 251"/>
                <a:gd name="T72" fmla="*/ 85 w 245"/>
                <a:gd name="T73" fmla="*/ 241 h 251"/>
                <a:gd name="T74" fmla="*/ 65 w 245"/>
                <a:gd name="T75" fmla="*/ 245 h 251"/>
                <a:gd name="T76" fmla="*/ 53 w 245"/>
                <a:gd name="T77" fmla="*/ 248 h 251"/>
                <a:gd name="T78" fmla="*/ 47 w 245"/>
                <a:gd name="T79" fmla="*/ 243 h 251"/>
                <a:gd name="T80" fmla="*/ 41 w 245"/>
                <a:gd name="T81" fmla="*/ 233 h 251"/>
                <a:gd name="T82" fmla="*/ 37 w 245"/>
                <a:gd name="T83" fmla="*/ 226 h 251"/>
                <a:gd name="T84" fmla="*/ 25 w 245"/>
                <a:gd name="T85" fmla="*/ 221 h 251"/>
                <a:gd name="T86" fmla="*/ 38 w 245"/>
                <a:gd name="T87" fmla="*/ 219 h 251"/>
                <a:gd name="T88" fmla="*/ 45 w 245"/>
                <a:gd name="T89" fmla="*/ 193 h 251"/>
                <a:gd name="T90" fmla="*/ 35 w 245"/>
                <a:gd name="T91" fmla="*/ 164 h 251"/>
                <a:gd name="T92" fmla="*/ 32 w 245"/>
                <a:gd name="T93" fmla="*/ 148 h 251"/>
                <a:gd name="T94" fmla="*/ 30 w 245"/>
                <a:gd name="T95" fmla="*/ 124 h 251"/>
                <a:gd name="T96" fmla="*/ 6 w 245"/>
                <a:gd name="T97" fmla="*/ 120 h 251"/>
                <a:gd name="T98" fmla="*/ 8 w 245"/>
                <a:gd name="T99" fmla="*/ 104 h 251"/>
                <a:gd name="T100" fmla="*/ 22 w 245"/>
                <a:gd name="T101" fmla="*/ 90 h 251"/>
                <a:gd name="T102" fmla="*/ 10 w 245"/>
                <a:gd name="T103" fmla="*/ 75 h 251"/>
                <a:gd name="T104" fmla="*/ 7 w 245"/>
                <a:gd name="T105" fmla="*/ 66 h 251"/>
                <a:gd name="T106" fmla="*/ 12 w 245"/>
                <a:gd name="T107" fmla="*/ 53 h 251"/>
                <a:gd name="T108" fmla="*/ 0 w 245"/>
                <a:gd name="T109" fmla="*/ 44 h 251"/>
                <a:gd name="T110" fmla="*/ 15 w 245"/>
                <a:gd name="T111" fmla="*/ 27 h 251"/>
                <a:gd name="T112" fmla="*/ 20 w 245"/>
                <a:gd name="T113" fmla="*/ 18 h 251"/>
                <a:gd name="T114" fmla="*/ 26 w 245"/>
                <a:gd name="T115" fmla="*/ 14 h 251"/>
                <a:gd name="T116" fmla="*/ 35 w 245"/>
                <a:gd name="T117" fmla="*/ 6 h 251"/>
                <a:gd name="T118" fmla="*/ 44 w 245"/>
                <a:gd name="T119"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5" h="251">
                  <a:moveTo>
                    <a:pt x="48" y="0"/>
                  </a:moveTo>
                  <a:lnTo>
                    <a:pt x="50" y="6"/>
                  </a:lnTo>
                  <a:lnTo>
                    <a:pt x="50" y="9"/>
                  </a:lnTo>
                  <a:lnTo>
                    <a:pt x="44" y="17"/>
                  </a:lnTo>
                  <a:lnTo>
                    <a:pt x="44" y="20"/>
                  </a:lnTo>
                  <a:lnTo>
                    <a:pt x="48" y="34"/>
                  </a:lnTo>
                  <a:lnTo>
                    <a:pt x="54" y="34"/>
                  </a:lnTo>
                  <a:lnTo>
                    <a:pt x="62" y="30"/>
                  </a:lnTo>
                  <a:lnTo>
                    <a:pt x="72" y="29"/>
                  </a:lnTo>
                  <a:lnTo>
                    <a:pt x="78" y="39"/>
                  </a:lnTo>
                  <a:lnTo>
                    <a:pt x="80" y="55"/>
                  </a:lnTo>
                  <a:lnTo>
                    <a:pt x="88" y="65"/>
                  </a:lnTo>
                  <a:lnTo>
                    <a:pt x="89" y="76"/>
                  </a:lnTo>
                  <a:lnTo>
                    <a:pt x="97" y="81"/>
                  </a:lnTo>
                  <a:lnTo>
                    <a:pt x="104" y="89"/>
                  </a:lnTo>
                  <a:lnTo>
                    <a:pt x="116" y="89"/>
                  </a:lnTo>
                  <a:lnTo>
                    <a:pt x="122" y="97"/>
                  </a:lnTo>
                  <a:lnTo>
                    <a:pt x="123" y="100"/>
                  </a:lnTo>
                  <a:lnTo>
                    <a:pt x="116" y="118"/>
                  </a:lnTo>
                  <a:lnTo>
                    <a:pt x="119" y="132"/>
                  </a:lnTo>
                  <a:lnTo>
                    <a:pt x="122" y="132"/>
                  </a:lnTo>
                  <a:lnTo>
                    <a:pt x="125" y="134"/>
                  </a:lnTo>
                  <a:lnTo>
                    <a:pt x="127" y="135"/>
                  </a:lnTo>
                  <a:lnTo>
                    <a:pt x="133" y="134"/>
                  </a:lnTo>
                  <a:lnTo>
                    <a:pt x="142" y="125"/>
                  </a:lnTo>
                  <a:lnTo>
                    <a:pt x="151" y="119"/>
                  </a:lnTo>
                  <a:lnTo>
                    <a:pt x="170" y="99"/>
                  </a:lnTo>
                  <a:lnTo>
                    <a:pt x="170" y="99"/>
                  </a:lnTo>
                  <a:lnTo>
                    <a:pt x="176" y="107"/>
                  </a:lnTo>
                  <a:lnTo>
                    <a:pt x="176" y="111"/>
                  </a:lnTo>
                  <a:lnTo>
                    <a:pt x="176" y="112"/>
                  </a:lnTo>
                  <a:lnTo>
                    <a:pt x="180" y="111"/>
                  </a:lnTo>
                  <a:lnTo>
                    <a:pt x="185" y="120"/>
                  </a:lnTo>
                  <a:lnTo>
                    <a:pt x="190" y="123"/>
                  </a:lnTo>
                  <a:lnTo>
                    <a:pt x="197" y="124"/>
                  </a:lnTo>
                  <a:lnTo>
                    <a:pt x="213" y="136"/>
                  </a:lnTo>
                  <a:lnTo>
                    <a:pt x="217" y="136"/>
                  </a:lnTo>
                  <a:lnTo>
                    <a:pt x="219" y="133"/>
                  </a:lnTo>
                  <a:lnTo>
                    <a:pt x="223" y="133"/>
                  </a:lnTo>
                  <a:lnTo>
                    <a:pt x="222" y="142"/>
                  </a:lnTo>
                  <a:lnTo>
                    <a:pt x="224" y="150"/>
                  </a:lnTo>
                  <a:lnTo>
                    <a:pt x="228" y="158"/>
                  </a:lnTo>
                  <a:lnTo>
                    <a:pt x="234" y="163"/>
                  </a:lnTo>
                  <a:lnTo>
                    <a:pt x="245" y="183"/>
                  </a:lnTo>
                  <a:lnTo>
                    <a:pt x="245" y="183"/>
                  </a:lnTo>
                  <a:lnTo>
                    <a:pt x="243" y="184"/>
                  </a:lnTo>
                  <a:lnTo>
                    <a:pt x="232" y="194"/>
                  </a:lnTo>
                  <a:lnTo>
                    <a:pt x="224" y="210"/>
                  </a:lnTo>
                  <a:lnTo>
                    <a:pt x="212" y="215"/>
                  </a:lnTo>
                  <a:lnTo>
                    <a:pt x="211" y="218"/>
                  </a:lnTo>
                  <a:lnTo>
                    <a:pt x="217" y="225"/>
                  </a:lnTo>
                  <a:lnTo>
                    <a:pt x="217" y="225"/>
                  </a:lnTo>
                  <a:lnTo>
                    <a:pt x="215" y="228"/>
                  </a:lnTo>
                  <a:lnTo>
                    <a:pt x="210" y="229"/>
                  </a:lnTo>
                  <a:lnTo>
                    <a:pt x="199" y="227"/>
                  </a:lnTo>
                  <a:lnTo>
                    <a:pt x="197" y="231"/>
                  </a:lnTo>
                  <a:lnTo>
                    <a:pt x="197" y="234"/>
                  </a:lnTo>
                  <a:lnTo>
                    <a:pt x="193" y="235"/>
                  </a:lnTo>
                  <a:lnTo>
                    <a:pt x="190" y="233"/>
                  </a:lnTo>
                  <a:lnTo>
                    <a:pt x="181" y="234"/>
                  </a:lnTo>
                  <a:lnTo>
                    <a:pt x="176" y="233"/>
                  </a:lnTo>
                  <a:lnTo>
                    <a:pt x="170" y="226"/>
                  </a:lnTo>
                  <a:lnTo>
                    <a:pt x="162" y="219"/>
                  </a:lnTo>
                  <a:lnTo>
                    <a:pt x="155" y="222"/>
                  </a:lnTo>
                  <a:lnTo>
                    <a:pt x="143" y="221"/>
                  </a:lnTo>
                  <a:lnTo>
                    <a:pt x="130" y="223"/>
                  </a:lnTo>
                  <a:lnTo>
                    <a:pt x="120" y="227"/>
                  </a:lnTo>
                  <a:lnTo>
                    <a:pt x="118" y="229"/>
                  </a:lnTo>
                  <a:lnTo>
                    <a:pt x="117" y="244"/>
                  </a:lnTo>
                  <a:lnTo>
                    <a:pt x="114" y="248"/>
                  </a:lnTo>
                  <a:lnTo>
                    <a:pt x="104" y="251"/>
                  </a:lnTo>
                  <a:lnTo>
                    <a:pt x="99" y="248"/>
                  </a:lnTo>
                  <a:lnTo>
                    <a:pt x="96" y="243"/>
                  </a:lnTo>
                  <a:lnTo>
                    <a:pt x="85" y="241"/>
                  </a:lnTo>
                  <a:lnTo>
                    <a:pt x="73" y="240"/>
                  </a:lnTo>
                  <a:lnTo>
                    <a:pt x="65" y="245"/>
                  </a:lnTo>
                  <a:lnTo>
                    <a:pt x="56" y="249"/>
                  </a:lnTo>
                  <a:lnTo>
                    <a:pt x="53" y="248"/>
                  </a:lnTo>
                  <a:lnTo>
                    <a:pt x="50" y="244"/>
                  </a:lnTo>
                  <a:lnTo>
                    <a:pt x="47" y="243"/>
                  </a:lnTo>
                  <a:lnTo>
                    <a:pt x="47" y="237"/>
                  </a:lnTo>
                  <a:lnTo>
                    <a:pt x="41" y="233"/>
                  </a:lnTo>
                  <a:lnTo>
                    <a:pt x="39" y="227"/>
                  </a:lnTo>
                  <a:lnTo>
                    <a:pt x="37" y="226"/>
                  </a:lnTo>
                  <a:lnTo>
                    <a:pt x="28" y="226"/>
                  </a:lnTo>
                  <a:lnTo>
                    <a:pt x="25" y="221"/>
                  </a:lnTo>
                  <a:lnTo>
                    <a:pt x="25" y="221"/>
                  </a:lnTo>
                  <a:lnTo>
                    <a:pt x="38" y="219"/>
                  </a:lnTo>
                  <a:lnTo>
                    <a:pt x="39" y="205"/>
                  </a:lnTo>
                  <a:lnTo>
                    <a:pt x="45" y="193"/>
                  </a:lnTo>
                  <a:lnTo>
                    <a:pt x="45" y="179"/>
                  </a:lnTo>
                  <a:lnTo>
                    <a:pt x="35" y="164"/>
                  </a:lnTo>
                  <a:lnTo>
                    <a:pt x="32" y="156"/>
                  </a:lnTo>
                  <a:lnTo>
                    <a:pt x="32" y="148"/>
                  </a:lnTo>
                  <a:lnTo>
                    <a:pt x="36" y="139"/>
                  </a:lnTo>
                  <a:lnTo>
                    <a:pt x="30" y="124"/>
                  </a:lnTo>
                  <a:lnTo>
                    <a:pt x="24" y="122"/>
                  </a:lnTo>
                  <a:lnTo>
                    <a:pt x="6" y="120"/>
                  </a:lnTo>
                  <a:lnTo>
                    <a:pt x="5" y="118"/>
                  </a:lnTo>
                  <a:lnTo>
                    <a:pt x="8" y="104"/>
                  </a:lnTo>
                  <a:lnTo>
                    <a:pt x="18" y="97"/>
                  </a:lnTo>
                  <a:lnTo>
                    <a:pt x="22" y="90"/>
                  </a:lnTo>
                  <a:lnTo>
                    <a:pt x="23" y="83"/>
                  </a:lnTo>
                  <a:lnTo>
                    <a:pt x="10" y="75"/>
                  </a:lnTo>
                  <a:lnTo>
                    <a:pt x="7" y="69"/>
                  </a:lnTo>
                  <a:lnTo>
                    <a:pt x="7" y="66"/>
                  </a:lnTo>
                  <a:lnTo>
                    <a:pt x="11" y="58"/>
                  </a:lnTo>
                  <a:lnTo>
                    <a:pt x="12" y="53"/>
                  </a:lnTo>
                  <a:lnTo>
                    <a:pt x="0" y="44"/>
                  </a:lnTo>
                  <a:lnTo>
                    <a:pt x="0" y="44"/>
                  </a:lnTo>
                  <a:lnTo>
                    <a:pt x="12" y="31"/>
                  </a:lnTo>
                  <a:lnTo>
                    <a:pt x="15" y="27"/>
                  </a:lnTo>
                  <a:lnTo>
                    <a:pt x="20" y="20"/>
                  </a:lnTo>
                  <a:lnTo>
                    <a:pt x="20" y="18"/>
                  </a:lnTo>
                  <a:lnTo>
                    <a:pt x="19" y="17"/>
                  </a:lnTo>
                  <a:lnTo>
                    <a:pt x="26" y="14"/>
                  </a:lnTo>
                  <a:lnTo>
                    <a:pt x="32" y="6"/>
                  </a:lnTo>
                  <a:lnTo>
                    <a:pt x="35" y="6"/>
                  </a:lnTo>
                  <a:lnTo>
                    <a:pt x="38" y="3"/>
                  </a:lnTo>
                  <a:lnTo>
                    <a:pt x="44" y="0"/>
                  </a:lnTo>
                  <a:lnTo>
                    <a:pt x="4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1" name="Freeform 13">
              <a:extLst>
                <a:ext uri="{FF2B5EF4-FFF2-40B4-BE49-F238E27FC236}">
                  <a16:creationId xmlns:a16="http://schemas.microsoft.com/office/drawing/2014/main" id="{6B17011F-8C09-4EFF-A6F8-D18A35107616}"/>
                </a:ext>
              </a:extLst>
            </p:cNvPr>
            <p:cNvSpPr>
              <a:spLocks/>
            </p:cNvSpPr>
            <p:nvPr/>
          </p:nvSpPr>
          <p:spPr bwMode="auto">
            <a:xfrm>
              <a:off x="6754813" y="2455863"/>
              <a:ext cx="382588" cy="339725"/>
            </a:xfrm>
            <a:custGeom>
              <a:avLst/>
              <a:gdLst>
                <a:gd name="T0" fmla="*/ 208 w 241"/>
                <a:gd name="T1" fmla="*/ 9 h 214"/>
                <a:gd name="T2" fmla="*/ 203 w 241"/>
                <a:gd name="T3" fmla="*/ 22 h 214"/>
                <a:gd name="T4" fmla="*/ 206 w 241"/>
                <a:gd name="T5" fmla="*/ 31 h 214"/>
                <a:gd name="T6" fmla="*/ 218 w 241"/>
                <a:gd name="T7" fmla="*/ 46 h 214"/>
                <a:gd name="T8" fmla="*/ 204 w 241"/>
                <a:gd name="T9" fmla="*/ 60 h 214"/>
                <a:gd name="T10" fmla="*/ 202 w 241"/>
                <a:gd name="T11" fmla="*/ 76 h 214"/>
                <a:gd name="T12" fmla="*/ 226 w 241"/>
                <a:gd name="T13" fmla="*/ 80 h 214"/>
                <a:gd name="T14" fmla="*/ 228 w 241"/>
                <a:gd name="T15" fmla="*/ 104 h 214"/>
                <a:gd name="T16" fmla="*/ 231 w 241"/>
                <a:gd name="T17" fmla="*/ 120 h 214"/>
                <a:gd name="T18" fmla="*/ 241 w 241"/>
                <a:gd name="T19" fmla="*/ 149 h 214"/>
                <a:gd name="T20" fmla="*/ 234 w 241"/>
                <a:gd name="T21" fmla="*/ 175 h 214"/>
                <a:gd name="T22" fmla="*/ 221 w 241"/>
                <a:gd name="T23" fmla="*/ 177 h 214"/>
                <a:gd name="T24" fmla="*/ 201 w 241"/>
                <a:gd name="T25" fmla="*/ 181 h 214"/>
                <a:gd name="T26" fmla="*/ 195 w 241"/>
                <a:gd name="T27" fmla="*/ 189 h 214"/>
                <a:gd name="T28" fmla="*/ 182 w 241"/>
                <a:gd name="T29" fmla="*/ 191 h 214"/>
                <a:gd name="T30" fmla="*/ 149 w 241"/>
                <a:gd name="T31" fmla="*/ 197 h 214"/>
                <a:gd name="T32" fmla="*/ 117 w 241"/>
                <a:gd name="T33" fmla="*/ 198 h 214"/>
                <a:gd name="T34" fmla="*/ 96 w 241"/>
                <a:gd name="T35" fmla="*/ 205 h 214"/>
                <a:gd name="T36" fmla="*/ 78 w 241"/>
                <a:gd name="T37" fmla="*/ 214 h 214"/>
                <a:gd name="T38" fmla="*/ 63 w 241"/>
                <a:gd name="T39" fmla="*/ 212 h 214"/>
                <a:gd name="T40" fmla="*/ 64 w 241"/>
                <a:gd name="T41" fmla="*/ 201 h 214"/>
                <a:gd name="T42" fmla="*/ 66 w 241"/>
                <a:gd name="T43" fmla="*/ 194 h 214"/>
                <a:gd name="T44" fmla="*/ 52 w 241"/>
                <a:gd name="T45" fmla="*/ 186 h 214"/>
                <a:gd name="T46" fmla="*/ 46 w 241"/>
                <a:gd name="T47" fmla="*/ 191 h 214"/>
                <a:gd name="T48" fmla="*/ 41 w 241"/>
                <a:gd name="T49" fmla="*/ 190 h 214"/>
                <a:gd name="T50" fmla="*/ 41 w 241"/>
                <a:gd name="T51" fmla="*/ 187 h 214"/>
                <a:gd name="T52" fmla="*/ 28 w 241"/>
                <a:gd name="T53" fmla="*/ 189 h 214"/>
                <a:gd name="T54" fmla="*/ 15 w 241"/>
                <a:gd name="T55" fmla="*/ 185 h 214"/>
                <a:gd name="T56" fmla="*/ 4 w 241"/>
                <a:gd name="T57" fmla="*/ 181 h 214"/>
                <a:gd name="T58" fmla="*/ 2 w 241"/>
                <a:gd name="T59" fmla="*/ 172 h 214"/>
                <a:gd name="T60" fmla="*/ 0 w 241"/>
                <a:gd name="T61" fmla="*/ 169 h 214"/>
                <a:gd name="T62" fmla="*/ 6 w 241"/>
                <a:gd name="T63" fmla="*/ 165 h 214"/>
                <a:gd name="T64" fmla="*/ 18 w 241"/>
                <a:gd name="T65" fmla="*/ 164 h 214"/>
                <a:gd name="T66" fmla="*/ 29 w 241"/>
                <a:gd name="T67" fmla="*/ 158 h 214"/>
                <a:gd name="T68" fmla="*/ 43 w 241"/>
                <a:gd name="T69" fmla="*/ 151 h 214"/>
                <a:gd name="T70" fmla="*/ 51 w 241"/>
                <a:gd name="T71" fmla="*/ 143 h 214"/>
                <a:gd name="T72" fmla="*/ 60 w 241"/>
                <a:gd name="T73" fmla="*/ 137 h 214"/>
                <a:gd name="T74" fmla="*/ 64 w 241"/>
                <a:gd name="T75" fmla="*/ 137 h 214"/>
                <a:gd name="T76" fmla="*/ 69 w 241"/>
                <a:gd name="T77" fmla="*/ 129 h 214"/>
                <a:gd name="T78" fmla="*/ 81 w 241"/>
                <a:gd name="T79" fmla="*/ 119 h 214"/>
                <a:gd name="T80" fmla="*/ 83 w 241"/>
                <a:gd name="T81" fmla="*/ 115 h 214"/>
                <a:gd name="T82" fmla="*/ 88 w 241"/>
                <a:gd name="T83" fmla="*/ 105 h 214"/>
                <a:gd name="T84" fmla="*/ 84 w 241"/>
                <a:gd name="T85" fmla="*/ 99 h 214"/>
                <a:gd name="T86" fmla="*/ 82 w 241"/>
                <a:gd name="T87" fmla="*/ 93 h 214"/>
                <a:gd name="T88" fmla="*/ 81 w 241"/>
                <a:gd name="T89" fmla="*/ 88 h 214"/>
                <a:gd name="T90" fmla="*/ 73 w 241"/>
                <a:gd name="T91" fmla="*/ 85 h 214"/>
                <a:gd name="T92" fmla="*/ 87 w 241"/>
                <a:gd name="T93" fmla="*/ 79 h 214"/>
                <a:gd name="T94" fmla="*/ 99 w 241"/>
                <a:gd name="T95" fmla="*/ 80 h 214"/>
                <a:gd name="T96" fmla="*/ 110 w 241"/>
                <a:gd name="T97" fmla="*/ 80 h 214"/>
                <a:gd name="T98" fmla="*/ 121 w 241"/>
                <a:gd name="T99" fmla="*/ 74 h 214"/>
                <a:gd name="T100" fmla="*/ 125 w 241"/>
                <a:gd name="T101" fmla="*/ 72 h 214"/>
                <a:gd name="T102" fmla="*/ 139 w 241"/>
                <a:gd name="T103" fmla="*/ 59 h 214"/>
                <a:gd name="T104" fmla="*/ 132 w 241"/>
                <a:gd name="T105" fmla="*/ 56 h 214"/>
                <a:gd name="T106" fmla="*/ 124 w 241"/>
                <a:gd name="T107" fmla="*/ 54 h 214"/>
                <a:gd name="T108" fmla="*/ 127 w 241"/>
                <a:gd name="T109" fmla="*/ 36 h 214"/>
                <a:gd name="T110" fmla="*/ 129 w 241"/>
                <a:gd name="T111" fmla="*/ 29 h 214"/>
                <a:gd name="T112" fmla="*/ 141 w 241"/>
                <a:gd name="T113" fmla="*/ 19 h 214"/>
                <a:gd name="T114" fmla="*/ 153 w 241"/>
                <a:gd name="T115" fmla="*/ 17 h 214"/>
                <a:gd name="T116" fmla="*/ 164 w 241"/>
                <a:gd name="T117" fmla="*/ 23 h 214"/>
                <a:gd name="T118" fmla="*/ 178 w 241"/>
                <a:gd name="T119"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1" h="214">
                  <a:moveTo>
                    <a:pt x="196" y="0"/>
                  </a:moveTo>
                  <a:lnTo>
                    <a:pt x="208" y="9"/>
                  </a:lnTo>
                  <a:lnTo>
                    <a:pt x="207" y="14"/>
                  </a:lnTo>
                  <a:lnTo>
                    <a:pt x="203" y="22"/>
                  </a:lnTo>
                  <a:lnTo>
                    <a:pt x="203" y="25"/>
                  </a:lnTo>
                  <a:lnTo>
                    <a:pt x="206" y="31"/>
                  </a:lnTo>
                  <a:lnTo>
                    <a:pt x="219" y="39"/>
                  </a:lnTo>
                  <a:lnTo>
                    <a:pt x="218" y="46"/>
                  </a:lnTo>
                  <a:lnTo>
                    <a:pt x="214" y="53"/>
                  </a:lnTo>
                  <a:lnTo>
                    <a:pt x="204" y="60"/>
                  </a:lnTo>
                  <a:lnTo>
                    <a:pt x="201" y="74"/>
                  </a:lnTo>
                  <a:lnTo>
                    <a:pt x="202" y="76"/>
                  </a:lnTo>
                  <a:lnTo>
                    <a:pt x="220" y="78"/>
                  </a:lnTo>
                  <a:lnTo>
                    <a:pt x="226" y="80"/>
                  </a:lnTo>
                  <a:lnTo>
                    <a:pt x="232" y="95"/>
                  </a:lnTo>
                  <a:lnTo>
                    <a:pt x="228" y="104"/>
                  </a:lnTo>
                  <a:lnTo>
                    <a:pt x="228" y="112"/>
                  </a:lnTo>
                  <a:lnTo>
                    <a:pt x="231" y="120"/>
                  </a:lnTo>
                  <a:lnTo>
                    <a:pt x="241" y="135"/>
                  </a:lnTo>
                  <a:lnTo>
                    <a:pt x="241" y="149"/>
                  </a:lnTo>
                  <a:lnTo>
                    <a:pt x="235" y="161"/>
                  </a:lnTo>
                  <a:lnTo>
                    <a:pt x="234" y="175"/>
                  </a:lnTo>
                  <a:lnTo>
                    <a:pt x="221" y="177"/>
                  </a:lnTo>
                  <a:lnTo>
                    <a:pt x="221" y="177"/>
                  </a:lnTo>
                  <a:lnTo>
                    <a:pt x="204" y="179"/>
                  </a:lnTo>
                  <a:lnTo>
                    <a:pt x="201" y="181"/>
                  </a:lnTo>
                  <a:lnTo>
                    <a:pt x="201" y="181"/>
                  </a:lnTo>
                  <a:lnTo>
                    <a:pt x="195" y="189"/>
                  </a:lnTo>
                  <a:lnTo>
                    <a:pt x="189" y="191"/>
                  </a:lnTo>
                  <a:lnTo>
                    <a:pt x="182" y="191"/>
                  </a:lnTo>
                  <a:lnTo>
                    <a:pt x="177" y="192"/>
                  </a:lnTo>
                  <a:lnTo>
                    <a:pt x="149" y="197"/>
                  </a:lnTo>
                  <a:lnTo>
                    <a:pt x="132" y="191"/>
                  </a:lnTo>
                  <a:lnTo>
                    <a:pt x="117" y="198"/>
                  </a:lnTo>
                  <a:lnTo>
                    <a:pt x="105" y="198"/>
                  </a:lnTo>
                  <a:lnTo>
                    <a:pt x="96" y="205"/>
                  </a:lnTo>
                  <a:lnTo>
                    <a:pt x="87" y="206"/>
                  </a:lnTo>
                  <a:lnTo>
                    <a:pt x="78" y="214"/>
                  </a:lnTo>
                  <a:lnTo>
                    <a:pt x="63" y="212"/>
                  </a:lnTo>
                  <a:lnTo>
                    <a:pt x="63" y="212"/>
                  </a:lnTo>
                  <a:lnTo>
                    <a:pt x="64" y="209"/>
                  </a:lnTo>
                  <a:lnTo>
                    <a:pt x="64" y="201"/>
                  </a:lnTo>
                  <a:lnTo>
                    <a:pt x="67" y="198"/>
                  </a:lnTo>
                  <a:lnTo>
                    <a:pt x="66" y="194"/>
                  </a:lnTo>
                  <a:lnTo>
                    <a:pt x="58" y="192"/>
                  </a:lnTo>
                  <a:lnTo>
                    <a:pt x="52" y="186"/>
                  </a:lnTo>
                  <a:lnTo>
                    <a:pt x="49" y="190"/>
                  </a:lnTo>
                  <a:lnTo>
                    <a:pt x="46" y="191"/>
                  </a:lnTo>
                  <a:lnTo>
                    <a:pt x="44" y="190"/>
                  </a:lnTo>
                  <a:lnTo>
                    <a:pt x="41" y="190"/>
                  </a:lnTo>
                  <a:lnTo>
                    <a:pt x="41" y="189"/>
                  </a:lnTo>
                  <a:lnTo>
                    <a:pt x="41" y="187"/>
                  </a:lnTo>
                  <a:lnTo>
                    <a:pt x="34" y="186"/>
                  </a:lnTo>
                  <a:lnTo>
                    <a:pt x="28" y="189"/>
                  </a:lnTo>
                  <a:lnTo>
                    <a:pt x="25" y="186"/>
                  </a:lnTo>
                  <a:lnTo>
                    <a:pt x="15" y="185"/>
                  </a:lnTo>
                  <a:lnTo>
                    <a:pt x="10" y="181"/>
                  </a:lnTo>
                  <a:lnTo>
                    <a:pt x="4" y="181"/>
                  </a:lnTo>
                  <a:lnTo>
                    <a:pt x="2" y="175"/>
                  </a:lnTo>
                  <a:lnTo>
                    <a:pt x="2" y="172"/>
                  </a:lnTo>
                  <a:lnTo>
                    <a:pt x="0" y="170"/>
                  </a:lnTo>
                  <a:lnTo>
                    <a:pt x="0" y="169"/>
                  </a:lnTo>
                  <a:lnTo>
                    <a:pt x="4" y="168"/>
                  </a:lnTo>
                  <a:lnTo>
                    <a:pt x="6" y="165"/>
                  </a:lnTo>
                  <a:lnTo>
                    <a:pt x="11" y="166"/>
                  </a:lnTo>
                  <a:lnTo>
                    <a:pt x="18" y="164"/>
                  </a:lnTo>
                  <a:lnTo>
                    <a:pt x="27" y="157"/>
                  </a:lnTo>
                  <a:lnTo>
                    <a:pt x="29" y="158"/>
                  </a:lnTo>
                  <a:lnTo>
                    <a:pt x="36" y="156"/>
                  </a:lnTo>
                  <a:lnTo>
                    <a:pt x="43" y="151"/>
                  </a:lnTo>
                  <a:lnTo>
                    <a:pt x="45" y="145"/>
                  </a:lnTo>
                  <a:lnTo>
                    <a:pt x="51" y="143"/>
                  </a:lnTo>
                  <a:lnTo>
                    <a:pt x="56" y="139"/>
                  </a:lnTo>
                  <a:lnTo>
                    <a:pt x="60" y="137"/>
                  </a:lnTo>
                  <a:lnTo>
                    <a:pt x="61" y="139"/>
                  </a:lnTo>
                  <a:lnTo>
                    <a:pt x="64" y="137"/>
                  </a:lnTo>
                  <a:lnTo>
                    <a:pt x="66" y="131"/>
                  </a:lnTo>
                  <a:lnTo>
                    <a:pt x="69" y="129"/>
                  </a:lnTo>
                  <a:lnTo>
                    <a:pt x="77" y="130"/>
                  </a:lnTo>
                  <a:lnTo>
                    <a:pt x="81" y="119"/>
                  </a:lnTo>
                  <a:lnTo>
                    <a:pt x="78" y="117"/>
                  </a:lnTo>
                  <a:lnTo>
                    <a:pt x="83" y="115"/>
                  </a:lnTo>
                  <a:lnTo>
                    <a:pt x="87" y="111"/>
                  </a:lnTo>
                  <a:lnTo>
                    <a:pt x="88" y="105"/>
                  </a:lnTo>
                  <a:lnTo>
                    <a:pt x="86" y="104"/>
                  </a:lnTo>
                  <a:lnTo>
                    <a:pt x="84" y="99"/>
                  </a:lnTo>
                  <a:lnTo>
                    <a:pt x="83" y="96"/>
                  </a:lnTo>
                  <a:lnTo>
                    <a:pt x="82" y="93"/>
                  </a:lnTo>
                  <a:lnTo>
                    <a:pt x="83" y="91"/>
                  </a:lnTo>
                  <a:lnTo>
                    <a:pt x="81" y="88"/>
                  </a:lnTo>
                  <a:lnTo>
                    <a:pt x="75" y="89"/>
                  </a:lnTo>
                  <a:lnTo>
                    <a:pt x="73" y="85"/>
                  </a:lnTo>
                  <a:lnTo>
                    <a:pt x="84" y="81"/>
                  </a:lnTo>
                  <a:lnTo>
                    <a:pt x="87" y="79"/>
                  </a:lnTo>
                  <a:lnTo>
                    <a:pt x="98" y="78"/>
                  </a:lnTo>
                  <a:lnTo>
                    <a:pt x="99" y="80"/>
                  </a:lnTo>
                  <a:lnTo>
                    <a:pt x="105" y="79"/>
                  </a:lnTo>
                  <a:lnTo>
                    <a:pt x="110" y="80"/>
                  </a:lnTo>
                  <a:lnTo>
                    <a:pt x="117" y="73"/>
                  </a:lnTo>
                  <a:lnTo>
                    <a:pt x="121" y="74"/>
                  </a:lnTo>
                  <a:lnTo>
                    <a:pt x="124" y="72"/>
                  </a:lnTo>
                  <a:lnTo>
                    <a:pt x="125" y="72"/>
                  </a:lnTo>
                  <a:lnTo>
                    <a:pt x="136" y="65"/>
                  </a:lnTo>
                  <a:lnTo>
                    <a:pt x="139" y="59"/>
                  </a:lnTo>
                  <a:lnTo>
                    <a:pt x="133" y="55"/>
                  </a:lnTo>
                  <a:lnTo>
                    <a:pt x="132" y="56"/>
                  </a:lnTo>
                  <a:lnTo>
                    <a:pt x="125" y="54"/>
                  </a:lnTo>
                  <a:lnTo>
                    <a:pt x="124" y="54"/>
                  </a:lnTo>
                  <a:lnTo>
                    <a:pt x="126" y="38"/>
                  </a:lnTo>
                  <a:lnTo>
                    <a:pt x="127" y="36"/>
                  </a:lnTo>
                  <a:lnTo>
                    <a:pt x="132" y="34"/>
                  </a:lnTo>
                  <a:lnTo>
                    <a:pt x="129" y="29"/>
                  </a:lnTo>
                  <a:lnTo>
                    <a:pt x="128" y="25"/>
                  </a:lnTo>
                  <a:lnTo>
                    <a:pt x="141" y="19"/>
                  </a:lnTo>
                  <a:lnTo>
                    <a:pt x="152" y="18"/>
                  </a:lnTo>
                  <a:lnTo>
                    <a:pt x="153" y="17"/>
                  </a:lnTo>
                  <a:lnTo>
                    <a:pt x="160" y="23"/>
                  </a:lnTo>
                  <a:lnTo>
                    <a:pt x="164" y="23"/>
                  </a:lnTo>
                  <a:lnTo>
                    <a:pt x="175" y="16"/>
                  </a:lnTo>
                  <a:lnTo>
                    <a:pt x="178" y="16"/>
                  </a:lnTo>
                  <a:lnTo>
                    <a:pt x="19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2" name="Freeform 14">
              <a:extLst>
                <a:ext uri="{FF2B5EF4-FFF2-40B4-BE49-F238E27FC236}">
                  <a16:creationId xmlns:a16="http://schemas.microsoft.com/office/drawing/2014/main" id="{ECA45608-6671-4825-93F1-30808A3192F7}"/>
                </a:ext>
              </a:extLst>
            </p:cNvPr>
            <p:cNvSpPr>
              <a:spLocks/>
            </p:cNvSpPr>
            <p:nvPr/>
          </p:nvSpPr>
          <p:spPr bwMode="auto">
            <a:xfrm>
              <a:off x="6797675" y="2743200"/>
              <a:ext cx="369888" cy="419100"/>
            </a:xfrm>
            <a:custGeom>
              <a:avLst/>
              <a:gdLst>
                <a:gd name="T0" fmla="*/ 179 w 233"/>
                <a:gd name="T1" fmla="*/ 12 h 264"/>
                <a:gd name="T2" fmla="*/ 189 w 233"/>
                <a:gd name="T3" fmla="*/ 31 h 264"/>
                <a:gd name="T4" fmla="*/ 181 w 233"/>
                <a:gd name="T5" fmla="*/ 41 h 264"/>
                <a:gd name="T6" fmla="*/ 192 w 233"/>
                <a:gd name="T7" fmla="*/ 65 h 264"/>
                <a:gd name="T8" fmla="*/ 204 w 233"/>
                <a:gd name="T9" fmla="*/ 73 h 264"/>
                <a:gd name="T10" fmla="*/ 204 w 233"/>
                <a:gd name="T11" fmla="*/ 83 h 264"/>
                <a:gd name="T12" fmla="*/ 205 w 233"/>
                <a:gd name="T13" fmla="*/ 103 h 264"/>
                <a:gd name="T14" fmla="*/ 215 w 233"/>
                <a:gd name="T15" fmla="*/ 110 h 264"/>
                <a:gd name="T16" fmla="*/ 222 w 233"/>
                <a:gd name="T17" fmla="*/ 113 h 264"/>
                <a:gd name="T18" fmla="*/ 231 w 233"/>
                <a:gd name="T19" fmla="*/ 128 h 264"/>
                <a:gd name="T20" fmla="*/ 218 w 233"/>
                <a:gd name="T21" fmla="*/ 157 h 264"/>
                <a:gd name="T22" fmla="*/ 218 w 233"/>
                <a:gd name="T23" fmla="*/ 167 h 264"/>
                <a:gd name="T24" fmla="*/ 213 w 233"/>
                <a:gd name="T25" fmla="*/ 177 h 264"/>
                <a:gd name="T26" fmla="*/ 201 w 233"/>
                <a:gd name="T27" fmla="*/ 184 h 264"/>
                <a:gd name="T28" fmla="*/ 203 w 233"/>
                <a:gd name="T29" fmla="*/ 191 h 264"/>
                <a:gd name="T30" fmla="*/ 198 w 233"/>
                <a:gd name="T31" fmla="*/ 198 h 264"/>
                <a:gd name="T32" fmla="*/ 200 w 233"/>
                <a:gd name="T33" fmla="*/ 214 h 264"/>
                <a:gd name="T34" fmla="*/ 201 w 233"/>
                <a:gd name="T35" fmla="*/ 232 h 264"/>
                <a:gd name="T36" fmla="*/ 193 w 233"/>
                <a:gd name="T37" fmla="*/ 239 h 264"/>
                <a:gd name="T38" fmla="*/ 170 w 233"/>
                <a:gd name="T39" fmla="*/ 233 h 264"/>
                <a:gd name="T40" fmla="*/ 137 w 233"/>
                <a:gd name="T41" fmla="*/ 214 h 264"/>
                <a:gd name="T42" fmla="*/ 115 w 233"/>
                <a:gd name="T43" fmla="*/ 213 h 264"/>
                <a:gd name="T44" fmla="*/ 105 w 233"/>
                <a:gd name="T45" fmla="*/ 221 h 264"/>
                <a:gd name="T46" fmla="*/ 94 w 233"/>
                <a:gd name="T47" fmla="*/ 228 h 264"/>
                <a:gd name="T48" fmla="*/ 95 w 233"/>
                <a:gd name="T49" fmla="*/ 247 h 264"/>
                <a:gd name="T50" fmla="*/ 82 w 233"/>
                <a:gd name="T51" fmla="*/ 255 h 264"/>
                <a:gd name="T52" fmla="*/ 72 w 233"/>
                <a:gd name="T53" fmla="*/ 250 h 264"/>
                <a:gd name="T54" fmla="*/ 45 w 233"/>
                <a:gd name="T55" fmla="*/ 250 h 264"/>
                <a:gd name="T56" fmla="*/ 32 w 233"/>
                <a:gd name="T57" fmla="*/ 264 h 264"/>
                <a:gd name="T58" fmla="*/ 27 w 233"/>
                <a:gd name="T59" fmla="*/ 264 h 264"/>
                <a:gd name="T60" fmla="*/ 21 w 233"/>
                <a:gd name="T61" fmla="*/ 248 h 264"/>
                <a:gd name="T62" fmla="*/ 14 w 233"/>
                <a:gd name="T63" fmla="*/ 246 h 264"/>
                <a:gd name="T64" fmla="*/ 6 w 233"/>
                <a:gd name="T65" fmla="*/ 236 h 264"/>
                <a:gd name="T66" fmla="*/ 3 w 233"/>
                <a:gd name="T67" fmla="*/ 230 h 264"/>
                <a:gd name="T68" fmla="*/ 5 w 233"/>
                <a:gd name="T69" fmla="*/ 205 h 264"/>
                <a:gd name="T70" fmla="*/ 6 w 233"/>
                <a:gd name="T71" fmla="*/ 183 h 264"/>
                <a:gd name="T72" fmla="*/ 5 w 233"/>
                <a:gd name="T73" fmla="*/ 178 h 264"/>
                <a:gd name="T74" fmla="*/ 2 w 233"/>
                <a:gd name="T75" fmla="*/ 174 h 264"/>
                <a:gd name="T76" fmla="*/ 6 w 233"/>
                <a:gd name="T77" fmla="*/ 164 h 264"/>
                <a:gd name="T78" fmla="*/ 12 w 233"/>
                <a:gd name="T79" fmla="*/ 143 h 264"/>
                <a:gd name="T80" fmla="*/ 11 w 233"/>
                <a:gd name="T81" fmla="*/ 134 h 264"/>
                <a:gd name="T82" fmla="*/ 17 w 233"/>
                <a:gd name="T83" fmla="*/ 120 h 264"/>
                <a:gd name="T84" fmla="*/ 21 w 233"/>
                <a:gd name="T85" fmla="*/ 104 h 264"/>
                <a:gd name="T86" fmla="*/ 14 w 233"/>
                <a:gd name="T87" fmla="*/ 92 h 264"/>
                <a:gd name="T88" fmla="*/ 22 w 233"/>
                <a:gd name="T89" fmla="*/ 79 h 264"/>
                <a:gd name="T90" fmla="*/ 25 w 233"/>
                <a:gd name="T91" fmla="*/ 67 h 264"/>
                <a:gd name="T92" fmla="*/ 22 w 233"/>
                <a:gd name="T93" fmla="*/ 63 h 264"/>
                <a:gd name="T94" fmla="*/ 29 w 233"/>
                <a:gd name="T95" fmla="*/ 53 h 264"/>
                <a:gd name="T96" fmla="*/ 33 w 233"/>
                <a:gd name="T97" fmla="*/ 51 h 264"/>
                <a:gd name="T98" fmla="*/ 32 w 233"/>
                <a:gd name="T99" fmla="*/ 48 h 264"/>
                <a:gd name="T100" fmla="*/ 32 w 233"/>
                <a:gd name="T101" fmla="*/ 40 h 264"/>
                <a:gd name="T102" fmla="*/ 36 w 233"/>
                <a:gd name="T103" fmla="*/ 31 h 264"/>
                <a:gd name="T104" fmla="*/ 51 w 233"/>
                <a:gd name="T105" fmla="*/ 33 h 264"/>
                <a:gd name="T106" fmla="*/ 69 w 233"/>
                <a:gd name="T107" fmla="*/ 24 h 264"/>
                <a:gd name="T108" fmla="*/ 90 w 233"/>
                <a:gd name="T109" fmla="*/ 17 h 264"/>
                <a:gd name="T110" fmla="*/ 122 w 233"/>
                <a:gd name="T111" fmla="*/ 16 h 264"/>
                <a:gd name="T112" fmla="*/ 155 w 233"/>
                <a:gd name="T113" fmla="*/ 10 h 264"/>
                <a:gd name="T114" fmla="*/ 168 w 233"/>
                <a:gd name="T115" fmla="*/ 8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64">
                  <a:moveTo>
                    <a:pt x="174" y="0"/>
                  </a:moveTo>
                  <a:lnTo>
                    <a:pt x="179" y="12"/>
                  </a:lnTo>
                  <a:lnTo>
                    <a:pt x="185" y="19"/>
                  </a:lnTo>
                  <a:lnTo>
                    <a:pt x="189" y="31"/>
                  </a:lnTo>
                  <a:lnTo>
                    <a:pt x="188" y="33"/>
                  </a:lnTo>
                  <a:lnTo>
                    <a:pt x="181" y="41"/>
                  </a:lnTo>
                  <a:lnTo>
                    <a:pt x="181" y="44"/>
                  </a:lnTo>
                  <a:lnTo>
                    <a:pt x="192" y="65"/>
                  </a:lnTo>
                  <a:lnTo>
                    <a:pt x="202" y="69"/>
                  </a:lnTo>
                  <a:lnTo>
                    <a:pt x="204" y="73"/>
                  </a:lnTo>
                  <a:lnTo>
                    <a:pt x="204" y="76"/>
                  </a:lnTo>
                  <a:lnTo>
                    <a:pt x="204" y="83"/>
                  </a:lnTo>
                  <a:lnTo>
                    <a:pt x="201" y="88"/>
                  </a:lnTo>
                  <a:lnTo>
                    <a:pt x="205" y="103"/>
                  </a:lnTo>
                  <a:lnTo>
                    <a:pt x="212" y="104"/>
                  </a:lnTo>
                  <a:lnTo>
                    <a:pt x="215" y="110"/>
                  </a:lnTo>
                  <a:lnTo>
                    <a:pt x="221" y="109"/>
                  </a:lnTo>
                  <a:lnTo>
                    <a:pt x="222" y="113"/>
                  </a:lnTo>
                  <a:lnTo>
                    <a:pt x="232" y="117"/>
                  </a:lnTo>
                  <a:lnTo>
                    <a:pt x="231" y="128"/>
                  </a:lnTo>
                  <a:lnTo>
                    <a:pt x="233" y="144"/>
                  </a:lnTo>
                  <a:lnTo>
                    <a:pt x="218" y="157"/>
                  </a:lnTo>
                  <a:lnTo>
                    <a:pt x="217" y="160"/>
                  </a:lnTo>
                  <a:lnTo>
                    <a:pt x="218" y="167"/>
                  </a:lnTo>
                  <a:lnTo>
                    <a:pt x="216" y="175"/>
                  </a:lnTo>
                  <a:lnTo>
                    <a:pt x="213" y="177"/>
                  </a:lnTo>
                  <a:lnTo>
                    <a:pt x="205" y="180"/>
                  </a:lnTo>
                  <a:lnTo>
                    <a:pt x="201" y="184"/>
                  </a:lnTo>
                  <a:lnTo>
                    <a:pt x="199" y="191"/>
                  </a:lnTo>
                  <a:lnTo>
                    <a:pt x="203" y="191"/>
                  </a:lnTo>
                  <a:lnTo>
                    <a:pt x="202" y="194"/>
                  </a:lnTo>
                  <a:lnTo>
                    <a:pt x="198" y="198"/>
                  </a:lnTo>
                  <a:lnTo>
                    <a:pt x="201" y="209"/>
                  </a:lnTo>
                  <a:lnTo>
                    <a:pt x="200" y="214"/>
                  </a:lnTo>
                  <a:lnTo>
                    <a:pt x="195" y="222"/>
                  </a:lnTo>
                  <a:lnTo>
                    <a:pt x="201" y="232"/>
                  </a:lnTo>
                  <a:lnTo>
                    <a:pt x="201" y="243"/>
                  </a:lnTo>
                  <a:lnTo>
                    <a:pt x="193" y="239"/>
                  </a:lnTo>
                  <a:lnTo>
                    <a:pt x="193" y="239"/>
                  </a:lnTo>
                  <a:lnTo>
                    <a:pt x="170" y="233"/>
                  </a:lnTo>
                  <a:lnTo>
                    <a:pt x="158" y="230"/>
                  </a:lnTo>
                  <a:lnTo>
                    <a:pt x="137" y="214"/>
                  </a:lnTo>
                  <a:lnTo>
                    <a:pt x="125" y="217"/>
                  </a:lnTo>
                  <a:lnTo>
                    <a:pt x="115" y="213"/>
                  </a:lnTo>
                  <a:lnTo>
                    <a:pt x="109" y="214"/>
                  </a:lnTo>
                  <a:lnTo>
                    <a:pt x="105" y="221"/>
                  </a:lnTo>
                  <a:lnTo>
                    <a:pt x="98" y="223"/>
                  </a:lnTo>
                  <a:lnTo>
                    <a:pt x="94" y="228"/>
                  </a:lnTo>
                  <a:lnTo>
                    <a:pt x="95" y="243"/>
                  </a:lnTo>
                  <a:lnTo>
                    <a:pt x="95" y="247"/>
                  </a:lnTo>
                  <a:lnTo>
                    <a:pt x="86" y="256"/>
                  </a:lnTo>
                  <a:lnTo>
                    <a:pt x="82" y="255"/>
                  </a:lnTo>
                  <a:lnTo>
                    <a:pt x="79" y="258"/>
                  </a:lnTo>
                  <a:lnTo>
                    <a:pt x="72" y="250"/>
                  </a:lnTo>
                  <a:lnTo>
                    <a:pt x="68" y="247"/>
                  </a:lnTo>
                  <a:lnTo>
                    <a:pt x="45" y="250"/>
                  </a:lnTo>
                  <a:lnTo>
                    <a:pt x="38" y="257"/>
                  </a:lnTo>
                  <a:lnTo>
                    <a:pt x="32" y="264"/>
                  </a:lnTo>
                  <a:lnTo>
                    <a:pt x="27" y="264"/>
                  </a:lnTo>
                  <a:lnTo>
                    <a:pt x="27" y="264"/>
                  </a:lnTo>
                  <a:lnTo>
                    <a:pt x="26" y="252"/>
                  </a:lnTo>
                  <a:lnTo>
                    <a:pt x="21" y="248"/>
                  </a:lnTo>
                  <a:lnTo>
                    <a:pt x="17" y="248"/>
                  </a:lnTo>
                  <a:lnTo>
                    <a:pt x="14" y="246"/>
                  </a:lnTo>
                  <a:lnTo>
                    <a:pt x="14" y="246"/>
                  </a:lnTo>
                  <a:lnTo>
                    <a:pt x="6" y="236"/>
                  </a:lnTo>
                  <a:lnTo>
                    <a:pt x="3" y="234"/>
                  </a:lnTo>
                  <a:lnTo>
                    <a:pt x="3" y="230"/>
                  </a:lnTo>
                  <a:lnTo>
                    <a:pt x="1" y="223"/>
                  </a:lnTo>
                  <a:lnTo>
                    <a:pt x="5" y="205"/>
                  </a:lnTo>
                  <a:lnTo>
                    <a:pt x="4" y="189"/>
                  </a:lnTo>
                  <a:lnTo>
                    <a:pt x="6" y="183"/>
                  </a:lnTo>
                  <a:lnTo>
                    <a:pt x="1" y="183"/>
                  </a:lnTo>
                  <a:lnTo>
                    <a:pt x="5" y="178"/>
                  </a:lnTo>
                  <a:lnTo>
                    <a:pt x="0" y="177"/>
                  </a:lnTo>
                  <a:lnTo>
                    <a:pt x="2" y="174"/>
                  </a:lnTo>
                  <a:lnTo>
                    <a:pt x="3" y="167"/>
                  </a:lnTo>
                  <a:lnTo>
                    <a:pt x="6" y="164"/>
                  </a:lnTo>
                  <a:lnTo>
                    <a:pt x="9" y="163"/>
                  </a:lnTo>
                  <a:lnTo>
                    <a:pt x="12" y="143"/>
                  </a:lnTo>
                  <a:lnTo>
                    <a:pt x="10" y="136"/>
                  </a:lnTo>
                  <a:lnTo>
                    <a:pt x="11" y="134"/>
                  </a:lnTo>
                  <a:lnTo>
                    <a:pt x="14" y="131"/>
                  </a:lnTo>
                  <a:lnTo>
                    <a:pt x="17" y="120"/>
                  </a:lnTo>
                  <a:lnTo>
                    <a:pt x="22" y="115"/>
                  </a:lnTo>
                  <a:lnTo>
                    <a:pt x="21" y="104"/>
                  </a:lnTo>
                  <a:lnTo>
                    <a:pt x="14" y="97"/>
                  </a:lnTo>
                  <a:lnTo>
                    <a:pt x="14" y="92"/>
                  </a:lnTo>
                  <a:lnTo>
                    <a:pt x="20" y="86"/>
                  </a:lnTo>
                  <a:lnTo>
                    <a:pt x="22" y="79"/>
                  </a:lnTo>
                  <a:lnTo>
                    <a:pt x="25" y="73"/>
                  </a:lnTo>
                  <a:lnTo>
                    <a:pt x="25" y="67"/>
                  </a:lnTo>
                  <a:lnTo>
                    <a:pt x="24" y="65"/>
                  </a:lnTo>
                  <a:lnTo>
                    <a:pt x="22" y="63"/>
                  </a:lnTo>
                  <a:lnTo>
                    <a:pt x="26" y="57"/>
                  </a:lnTo>
                  <a:lnTo>
                    <a:pt x="29" y="53"/>
                  </a:lnTo>
                  <a:lnTo>
                    <a:pt x="33" y="53"/>
                  </a:lnTo>
                  <a:lnTo>
                    <a:pt x="33" y="51"/>
                  </a:lnTo>
                  <a:lnTo>
                    <a:pt x="35" y="50"/>
                  </a:lnTo>
                  <a:lnTo>
                    <a:pt x="32" y="48"/>
                  </a:lnTo>
                  <a:lnTo>
                    <a:pt x="31" y="43"/>
                  </a:lnTo>
                  <a:lnTo>
                    <a:pt x="32" y="40"/>
                  </a:lnTo>
                  <a:lnTo>
                    <a:pt x="31" y="34"/>
                  </a:lnTo>
                  <a:lnTo>
                    <a:pt x="36" y="31"/>
                  </a:lnTo>
                  <a:lnTo>
                    <a:pt x="36" y="31"/>
                  </a:lnTo>
                  <a:lnTo>
                    <a:pt x="51" y="33"/>
                  </a:lnTo>
                  <a:lnTo>
                    <a:pt x="60" y="25"/>
                  </a:lnTo>
                  <a:lnTo>
                    <a:pt x="69" y="24"/>
                  </a:lnTo>
                  <a:lnTo>
                    <a:pt x="78" y="17"/>
                  </a:lnTo>
                  <a:lnTo>
                    <a:pt x="90" y="17"/>
                  </a:lnTo>
                  <a:lnTo>
                    <a:pt x="105" y="10"/>
                  </a:lnTo>
                  <a:lnTo>
                    <a:pt x="122" y="16"/>
                  </a:lnTo>
                  <a:lnTo>
                    <a:pt x="150" y="11"/>
                  </a:lnTo>
                  <a:lnTo>
                    <a:pt x="155" y="10"/>
                  </a:lnTo>
                  <a:lnTo>
                    <a:pt x="162" y="10"/>
                  </a:lnTo>
                  <a:lnTo>
                    <a:pt x="168" y="8"/>
                  </a:lnTo>
                  <a:lnTo>
                    <a:pt x="17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3" name="Freeform 15">
              <a:extLst>
                <a:ext uri="{FF2B5EF4-FFF2-40B4-BE49-F238E27FC236}">
                  <a16:creationId xmlns:a16="http://schemas.microsoft.com/office/drawing/2014/main" id="{34855814-A222-4C2E-999E-886BF07E317A}"/>
                </a:ext>
              </a:extLst>
            </p:cNvPr>
            <p:cNvSpPr>
              <a:spLocks/>
            </p:cNvSpPr>
            <p:nvPr/>
          </p:nvSpPr>
          <p:spPr bwMode="auto">
            <a:xfrm>
              <a:off x="7073900" y="2733675"/>
              <a:ext cx="347663" cy="500063"/>
            </a:xfrm>
            <a:custGeom>
              <a:avLst/>
              <a:gdLst>
                <a:gd name="T0" fmla="*/ 32 w 219"/>
                <a:gd name="T1" fmla="*/ 7 h 315"/>
                <a:gd name="T2" fmla="*/ 42 w 219"/>
                <a:gd name="T3" fmla="*/ 18 h 315"/>
                <a:gd name="T4" fmla="*/ 48 w 219"/>
                <a:gd name="T5" fmla="*/ 29 h 315"/>
                <a:gd name="T6" fmla="*/ 68 w 219"/>
                <a:gd name="T7" fmla="*/ 21 h 315"/>
                <a:gd name="T8" fmla="*/ 94 w 219"/>
                <a:gd name="T9" fmla="*/ 29 h 315"/>
                <a:gd name="T10" fmla="*/ 112 w 219"/>
                <a:gd name="T11" fmla="*/ 25 h 315"/>
                <a:gd name="T12" fmla="*/ 125 w 219"/>
                <a:gd name="T13" fmla="*/ 4 h 315"/>
                <a:gd name="T14" fmla="*/ 157 w 219"/>
                <a:gd name="T15" fmla="*/ 0 h 315"/>
                <a:gd name="T16" fmla="*/ 176 w 219"/>
                <a:gd name="T17" fmla="*/ 15 h 315"/>
                <a:gd name="T18" fmla="*/ 192 w 219"/>
                <a:gd name="T19" fmla="*/ 15 h 315"/>
                <a:gd name="T20" fmla="*/ 205 w 219"/>
                <a:gd name="T21" fmla="*/ 10 h 315"/>
                <a:gd name="T22" fmla="*/ 212 w 219"/>
                <a:gd name="T23" fmla="*/ 6 h 315"/>
                <a:gd name="T24" fmla="*/ 209 w 219"/>
                <a:gd name="T25" fmla="*/ 39 h 315"/>
                <a:gd name="T26" fmla="*/ 183 w 219"/>
                <a:gd name="T27" fmla="*/ 61 h 315"/>
                <a:gd name="T28" fmla="*/ 179 w 219"/>
                <a:gd name="T29" fmla="*/ 68 h 315"/>
                <a:gd name="T30" fmla="*/ 192 w 219"/>
                <a:gd name="T31" fmla="*/ 78 h 315"/>
                <a:gd name="T32" fmla="*/ 215 w 219"/>
                <a:gd name="T33" fmla="*/ 94 h 315"/>
                <a:gd name="T34" fmla="*/ 217 w 219"/>
                <a:gd name="T35" fmla="*/ 104 h 315"/>
                <a:gd name="T36" fmla="*/ 210 w 219"/>
                <a:gd name="T37" fmla="*/ 125 h 315"/>
                <a:gd name="T38" fmla="*/ 182 w 219"/>
                <a:gd name="T39" fmla="*/ 147 h 315"/>
                <a:gd name="T40" fmla="*/ 147 w 219"/>
                <a:gd name="T41" fmla="*/ 180 h 315"/>
                <a:gd name="T42" fmla="*/ 151 w 219"/>
                <a:gd name="T43" fmla="*/ 200 h 315"/>
                <a:gd name="T44" fmla="*/ 146 w 219"/>
                <a:gd name="T45" fmla="*/ 218 h 315"/>
                <a:gd name="T46" fmla="*/ 160 w 219"/>
                <a:gd name="T47" fmla="*/ 229 h 315"/>
                <a:gd name="T48" fmla="*/ 145 w 219"/>
                <a:gd name="T49" fmla="*/ 235 h 315"/>
                <a:gd name="T50" fmla="*/ 123 w 219"/>
                <a:gd name="T51" fmla="*/ 246 h 315"/>
                <a:gd name="T52" fmla="*/ 97 w 219"/>
                <a:gd name="T53" fmla="*/ 238 h 315"/>
                <a:gd name="T54" fmla="*/ 90 w 219"/>
                <a:gd name="T55" fmla="*/ 248 h 315"/>
                <a:gd name="T56" fmla="*/ 109 w 219"/>
                <a:gd name="T57" fmla="*/ 267 h 315"/>
                <a:gd name="T58" fmla="*/ 126 w 219"/>
                <a:gd name="T59" fmla="*/ 287 h 315"/>
                <a:gd name="T60" fmla="*/ 134 w 219"/>
                <a:gd name="T61" fmla="*/ 309 h 315"/>
                <a:gd name="T62" fmla="*/ 131 w 219"/>
                <a:gd name="T63" fmla="*/ 314 h 315"/>
                <a:gd name="T64" fmla="*/ 105 w 219"/>
                <a:gd name="T65" fmla="*/ 315 h 315"/>
                <a:gd name="T66" fmla="*/ 102 w 219"/>
                <a:gd name="T67" fmla="*/ 312 h 315"/>
                <a:gd name="T68" fmla="*/ 89 w 219"/>
                <a:gd name="T69" fmla="*/ 298 h 315"/>
                <a:gd name="T70" fmla="*/ 77 w 219"/>
                <a:gd name="T71" fmla="*/ 294 h 315"/>
                <a:gd name="T72" fmla="*/ 69 w 219"/>
                <a:gd name="T73" fmla="*/ 279 h 315"/>
                <a:gd name="T74" fmla="*/ 56 w 219"/>
                <a:gd name="T75" fmla="*/ 274 h 315"/>
                <a:gd name="T76" fmla="*/ 38 w 219"/>
                <a:gd name="T77" fmla="*/ 274 h 315"/>
                <a:gd name="T78" fmla="*/ 22 w 219"/>
                <a:gd name="T79" fmla="*/ 267 h 315"/>
                <a:gd name="T80" fmla="*/ 8 w 219"/>
                <a:gd name="T81" fmla="*/ 251 h 315"/>
                <a:gd name="T82" fmla="*/ 19 w 219"/>
                <a:gd name="T83" fmla="*/ 245 h 315"/>
                <a:gd name="T84" fmla="*/ 21 w 219"/>
                <a:gd name="T85" fmla="*/ 228 h 315"/>
                <a:gd name="T86" fmla="*/ 24 w 219"/>
                <a:gd name="T87" fmla="*/ 204 h 315"/>
                <a:gd name="T88" fmla="*/ 25 w 219"/>
                <a:gd name="T89" fmla="*/ 197 h 315"/>
                <a:gd name="T90" fmla="*/ 39 w 219"/>
                <a:gd name="T91" fmla="*/ 183 h 315"/>
                <a:gd name="T92" fmla="*/ 43 w 219"/>
                <a:gd name="T93" fmla="*/ 166 h 315"/>
                <a:gd name="T94" fmla="*/ 57 w 219"/>
                <a:gd name="T95" fmla="*/ 134 h 315"/>
                <a:gd name="T96" fmla="*/ 47 w 219"/>
                <a:gd name="T97" fmla="*/ 115 h 315"/>
                <a:gd name="T98" fmla="*/ 31 w 219"/>
                <a:gd name="T99" fmla="*/ 109 h 315"/>
                <a:gd name="T100" fmla="*/ 30 w 219"/>
                <a:gd name="T101" fmla="*/ 82 h 315"/>
                <a:gd name="T102" fmla="*/ 18 w 219"/>
                <a:gd name="T103" fmla="*/ 71 h 315"/>
                <a:gd name="T104" fmla="*/ 14 w 219"/>
                <a:gd name="T105" fmla="*/ 39 h 315"/>
                <a:gd name="T106" fmla="*/ 5 w 219"/>
                <a:gd name="T107" fmla="*/ 18 h 315"/>
                <a:gd name="T108" fmla="*/ 3 w 219"/>
                <a:gd name="T109" fmla="*/ 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9" h="315">
                  <a:moveTo>
                    <a:pt x="20" y="2"/>
                  </a:moveTo>
                  <a:lnTo>
                    <a:pt x="23" y="7"/>
                  </a:lnTo>
                  <a:lnTo>
                    <a:pt x="32" y="7"/>
                  </a:lnTo>
                  <a:lnTo>
                    <a:pt x="34" y="8"/>
                  </a:lnTo>
                  <a:lnTo>
                    <a:pt x="36" y="14"/>
                  </a:lnTo>
                  <a:lnTo>
                    <a:pt x="42" y="18"/>
                  </a:lnTo>
                  <a:lnTo>
                    <a:pt x="42" y="24"/>
                  </a:lnTo>
                  <a:lnTo>
                    <a:pt x="45" y="25"/>
                  </a:lnTo>
                  <a:lnTo>
                    <a:pt x="48" y="29"/>
                  </a:lnTo>
                  <a:lnTo>
                    <a:pt x="51" y="30"/>
                  </a:lnTo>
                  <a:lnTo>
                    <a:pt x="60" y="26"/>
                  </a:lnTo>
                  <a:lnTo>
                    <a:pt x="68" y="21"/>
                  </a:lnTo>
                  <a:lnTo>
                    <a:pt x="80" y="22"/>
                  </a:lnTo>
                  <a:lnTo>
                    <a:pt x="91" y="24"/>
                  </a:lnTo>
                  <a:lnTo>
                    <a:pt x="94" y="29"/>
                  </a:lnTo>
                  <a:lnTo>
                    <a:pt x="99" y="32"/>
                  </a:lnTo>
                  <a:lnTo>
                    <a:pt x="109" y="29"/>
                  </a:lnTo>
                  <a:lnTo>
                    <a:pt x="112" y="25"/>
                  </a:lnTo>
                  <a:lnTo>
                    <a:pt x="113" y="10"/>
                  </a:lnTo>
                  <a:lnTo>
                    <a:pt x="115" y="8"/>
                  </a:lnTo>
                  <a:lnTo>
                    <a:pt x="125" y="4"/>
                  </a:lnTo>
                  <a:lnTo>
                    <a:pt x="138" y="2"/>
                  </a:lnTo>
                  <a:lnTo>
                    <a:pt x="150" y="3"/>
                  </a:lnTo>
                  <a:lnTo>
                    <a:pt x="157" y="0"/>
                  </a:lnTo>
                  <a:lnTo>
                    <a:pt x="165" y="7"/>
                  </a:lnTo>
                  <a:lnTo>
                    <a:pt x="171" y="14"/>
                  </a:lnTo>
                  <a:lnTo>
                    <a:pt x="176" y="15"/>
                  </a:lnTo>
                  <a:lnTo>
                    <a:pt x="185" y="14"/>
                  </a:lnTo>
                  <a:lnTo>
                    <a:pt x="188" y="16"/>
                  </a:lnTo>
                  <a:lnTo>
                    <a:pt x="192" y="15"/>
                  </a:lnTo>
                  <a:lnTo>
                    <a:pt x="192" y="12"/>
                  </a:lnTo>
                  <a:lnTo>
                    <a:pt x="194" y="8"/>
                  </a:lnTo>
                  <a:lnTo>
                    <a:pt x="205" y="10"/>
                  </a:lnTo>
                  <a:lnTo>
                    <a:pt x="210" y="9"/>
                  </a:lnTo>
                  <a:lnTo>
                    <a:pt x="212" y="6"/>
                  </a:lnTo>
                  <a:lnTo>
                    <a:pt x="212" y="6"/>
                  </a:lnTo>
                  <a:lnTo>
                    <a:pt x="213" y="14"/>
                  </a:lnTo>
                  <a:lnTo>
                    <a:pt x="212" y="30"/>
                  </a:lnTo>
                  <a:lnTo>
                    <a:pt x="209" y="39"/>
                  </a:lnTo>
                  <a:lnTo>
                    <a:pt x="205" y="47"/>
                  </a:lnTo>
                  <a:lnTo>
                    <a:pt x="190" y="59"/>
                  </a:lnTo>
                  <a:lnTo>
                    <a:pt x="183" y="61"/>
                  </a:lnTo>
                  <a:lnTo>
                    <a:pt x="177" y="60"/>
                  </a:lnTo>
                  <a:lnTo>
                    <a:pt x="174" y="61"/>
                  </a:lnTo>
                  <a:lnTo>
                    <a:pt x="179" y="68"/>
                  </a:lnTo>
                  <a:lnTo>
                    <a:pt x="184" y="70"/>
                  </a:lnTo>
                  <a:lnTo>
                    <a:pt x="186" y="80"/>
                  </a:lnTo>
                  <a:lnTo>
                    <a:pt x="192" y="78"/>
                  </a:lnTo>
                  <a:lnTo>
                    <a:pt x="199" y="81"/>
                  </a:lnTo>
                  <a:lnTo>
                    <a:pt x="204" y="91"/>
                  </a:lnTo>
                  <a:lnTo>
                    <a:pt x="215" y="94"/>
                  </a:lnTo>
                  <a:lnTo>
                    <a:pt x="218" y="96"/>
                  </a:lnTo>
                  <a:lnTo>
                    <a:pt x="219" y="100"/>
                  </a:lnTo>
                  <a:lnTo>
                    <a:pt x="217" y="104"/>
                  </a:lnTo>
                  <a:lnTo>
                    <a:pt x="210" y="121"/>
                  </a:lnTo>
                  <a:lnTo>
                    <a:pt x="209" y="125"/>
                  </a:lnTo>
                  <a:lnTo>
                    <a:pt x="210" y="125"/>
                  </a:lnTo>
                  <a:lnTo>
                    <a:pt x="210" y="125"/>
                  </a:lnTo>
                  <a:lnTo>
                    <a:pt x="188" y="146"/>
                  </a:lnTo>
                  <a:lnTo>
                    <a:pt x="182" y="147"/>
                  </a:lnTo>
                  <a:lnTo>
                    <a:pt x="171" y="163"/>
                  </a:lnTo>
                  <a:lnTo>
                    <a:pt x="155" y="174"/>
                  </a:lnTo>
                  <a:lnTo>
                    <a:pt x="147" y="180"/>
                  </a:lnTo>
                  <a:lnTo>
                    <a:pt x="147" y="182"/>
                  </a:lnTo>
                  <a:lnTo>
                    <a:pt x="154" y="193"/>
                  </a:lnTo>
                  <a:lnTo>
                    <a:pt x="151" y="200"/>
                  </a:lnTo>
                  <a:lnTo>
                    <a:pt x="153" y="204"/>
                  </a:lnTo>
                  <a:lnTo>
                    <a:pt x="145" y="214"/>
                  </a:lnTo>
                  <a:lnTo>
                    <a:pt x="146" y="218"/>
                  </a:lnTo>
                  <a:lnTo>
                    <a:pt x="147" y="221"/>
                  </a:lnTo>
                  <a:lnTo>
                    <a:pt x="155" y="228"/>
                  </a:lnTo>
                  <a:lnTo>
                    <a:pt x="160" y="229"/>
                  </a:lnTo>
                  <a:lnTo>
                    <a:pt x="158" y="232"/>
                  </a:lnTo>
                  <a:lnTo>
                    <a:pt x="155" y="234"/>
                  </a:lnTo>
                  <a:lnTo>
                    <a:pt x="145" y="235"/>
                  </a:lnTo>
                  <a:lnTo>
                    <a:pt x="138" y="239"/>
                  </a:lnTo>
                  <a:lnTo>
                    <a:pt x="127" y="244"/>
                  </a:lnTo>
                  <a:lnTo>
                    <a:pt x="123" y="246"/>
                  </a:lnTo>
                  <a:lnTo>
                    <a:pt x="120" y="244"/>
                  </a:lnTo>
                  <a:lnTo>
                    <a:pt x="112" y="245"/>
                  </a:lnTo>
                  <a:lnTo>
                    <a:pt x="97" y="238"/>
                  </a:lnTo>
                  <a:lnTo>
                    <a:pt x="94" y="238"/>
                  </a:lnTo>
                  <a:lnTo>
                    <a:pt x="89" y="244"/>
                  </a:lnTo>
                  <a:lnTo>
                    <a:pt x="90" y="248"/>
                  </a:lnTo>
                  <a:lnTo>
                    <a:pt x="94" y="254"/>
                  </a:lnTo>
                  <a:lnTo>
                    <a:pt x="101" y="262"/>
                  </a:lnTo>
                  <a:lnTo>
                    <a:pt x="109" y="267"/>
                  </a:lnTo>
                  <a:lnTo>
                    <a:pt x="116" y="275"/>
                  </a:lnTo>
                  <a:lnTo>
                    <a:pt x="120" y="275"/>
                  </a:lnTo>
                  <a:lnTo>
                    <a:pt x="126" y="287"/>
                  </a:lnTo>
                  <a:lnTo>
                    <a:pt x="130" y="292"/>
                  </a:lnTo>
                  <a:lnTo>
                    <a:pt x="131" y="304"/>
                  </a:lnTo>
                  <a:lnTo>
                    <a:pt x="134" y="309"/>
                  </a:lnTo>
                  <a:lnTo>
                    <a:pt x="134" y="309"/>
                  </a:lnTo>
                  <a:lnTo>
                    <a:pt x="135" y="312"/>
                  </a:lnTo>
                  <a:lnTo>
                    <a:pt x="131" y="314"/>
                  </a:lnTo>
                  <a:lnTo>
                    <a:pt x="121" y="312"/>
                  </a:lnTo>
                  <a:lnTo>
                    <a:pt x="116" y="314"/>
                  </a:lnTo>
                  <a:lnTo>
                    <a:pt x="105" y="315"/>
                  </a:lnTo>
                  <a:lnTo>
                    <a:pt x="105" y="315"/>
                  </a:lnTo>
                  <a:lnTo>
                    <a:pt x="101" y="315"/>
                  </a:lnTo>
                  <a:lnTo>
                    <a:pt x="102" y="312"/>
                  </a:lnTo>
                  <a:lnTo>
                    <a:pt x="99" y="304"/>
                  </a:lnTo>
                  <a:lnTo>
                    <a:pt x="93" y="299"/>
                  </a:lnTo>
                  <a:lnTo>
                    <a:pt x="89" y="298"/>
                  </a:lnTo>
                  <a:lnTo>
                    <a:pt x="88" y="292"/>
                  </a:lnTo>
                  <a:lnTo>
                    <a:pt x="83" y="294"/>
                  </a:lnTo>
                  <a:lnTo>
                    <a:pt x="77" y="294"/>
                  </a:lnTo>
                  <a:lnTo>
                    <a:pt x="69" y="289"/>
                  </a:lnTo>
                  <a:lnTo>
                    <a:pt x="67" y="286"/>
                  </a:lnTo>
                  <a:lnTo>
                    <a:pt x="69" y="279"/>
                  </a:lnTo>
                  <a:lnTo>
                    <a:pt x="63" y="274"/>
                  </a:lnTo>
                  <a:lnTo>
                    <a:pt x="59" y="272"/>
                  </a:lnTo>
                  <a:lnTo>
                    <a:pt x="56" y="274"/>
                  </a:lnTo>
                  <a:lnTo>
                    <a:pt x="46" y="273"/>
                  </a:lnTo>
                  <a:lnTo>
                    <a:pt x="40" y="275"/>
                  </a:lnTo>
                  <a:lnTo>
                    <a:pt x="38" y="274"/>
                  </a:lnTo>
                  <a:lnTo>
                    <a:pt x="31" y="264"/>
                  </a:lnTo>
                  <a:lnTo>
                    <a:pt x="25" y="267"/>
                  </a:lnTo>
                  <a:lnTo>
                    <a:pt x="22" y="267"/>
                  </a:lnTo>
                  <a:lnTo>
                    <a:pt x="19" y="265"/>
                  </a:lnTo>
                  <a:lnTo>
                    <a:pt x="14" y="254"/>
                  </a:lnTo>
                  <a:lnTo>
                    <a:pt x="8" y="251"/>
                  </a:lnTo>
                  <a:lnTo>
                    <a:pt x="15" y="248"/>
                  </a:lnTo>
                  <a:lnTo>
                    <a:pt x="19" y="245"/>
                  </a:lnTo>
                  <a:lnTo>
                    <a:pt x="19" y="245"/>
                  </a:lnTo>
                  <a:lnTo>
                    <a:pt x="27" y="249"/>
                  </a:lnTo>
                  <a:lnTo>
                    <a:pt x="27" y="238"/>
                  </a:lnTo>
                  <a:lnTo>
                    <a:pt x="21" y="228"/>
                  </a:lnTo>
                  <a:lnTo>
                    <a:pt x="26" y="220"/>
                  </a:lnTo>
                  <a:lnTo>
                    <a:pt x="27" y="215"/>
                  </a:lnTo>
                  <a:lnTo>
                    <a:pt x="24" y="204"/>
                  </a:lnTo>
                  <a:lnTo>
                    <a:pt x="28" y="200"/>
                  </a:lnTo>
                  <a:lnTo>
                    <a:pt x="29" y="197"/>
                  </a:lnTo>
                  <a:lnTo>
                    <a:pt x="25" y="197"/>
                  </a:lnTo>
                  <a:lnTo>
                    <a:pt x="27" y="190"/>
                  </a:lnTo>
                  <a:lnTo>
                    <a:pt x="31" y="186"/>
                  </a:lnTo>
                  <a:lnTo>
                    <a:pt x="39" y="183"/>
                  </a:lnTo>
                  <a:lnTo>
                    <a:pt x="42" y="181"/>
                  </a:lnTo>
                  <a:lnTo>
                    <a:pt x="44" y="173"/>
                  </a:lnTo>
                  <a:lnTo>
                    <a:pt x="43" y="166"/>
                  </a:lnTo>
                  <a:lnTo>
                    <a:pt x="44" y="163"/>
                  </a:lnTo>
                  <a:lnTo>
                    <a:pt x="59" y="150"/>
                  </a:lnTo>
                  <a:lnTo>
                    <a:pt x="57" y="134"/>
                  </a:lnTo>
                  <a:lnTo>
                    <a:pt x="58" y="123"/>
                  </a:lnTo>
                  <a:lnTo>
                    <a:pt x="48" y="119"/>
                  </a:lnTo>
                  <a:lnTo>
                    <a:pt x="47" y="115"/>
                  </a:lnTo>
                  <a:lnTo>
                    <a:pt x="41" y="116"/>
                  </a:lnTo>
                  <a:lnTo>
                    <a:pt x="38" y="110"/>
                  </a:lnTo>
                  <a:lnTo>
                    <a:pt x="31" y="109"/>
                  </a:lnTo>
                  <a:lnTo>
                    <a:pt x="27" y="94"/>
                  </a:lnTo>
                  <a:lnTo>
                    <a:pt x="30" y="89"/>
                  </a:lnTo>
                  <a:lnTo>
                    <a:pt x="30" y="82"/>
                  </a:lnTo>
                  <a:lnTo>
                    <a:pt x="30" y="79"/>
                  </a:lnTo>
                  <a:lnTo>
                    <a:pt x="28" y="75"/>
                  </a:lnTo>
                  <a:lnTo>
                    <a:pt x="18" y="71"/>
                  </a:lnTo>
                  <a:lnTo>
                    <a:pt x="7" y="50"/>
                  </a:lnTo>
                  <a:lnTo>
                    <a:pt x="7" y="47"/>
                  </a:lnTo>
                  <a:lnTo>
                    <a:pt x="14" y="39"/>
                  </a:lnTo>
                  <a:lnTo>
                    <a:pt x="15" y="37"/>
                  </a:lnTo>
                  <a:lnTo>
                    <a:pt x="11" y="25"/>
                  </a:lnTo>
                  <a:lnTo>
                    <a:pt x="5" y="18"/>
                  </a:lnTo>
                  <a:lnTo>
                    <a:pt x="0" y="6"/>
                  </a:lnTo>
                  <a:lnTo>
                    <a:pt x="0" y="6"/>
                  </a:lnTo>
                  <a:lnTo>
                    <a:pt x="3" y="4"/>
                  </a:lnTo>
                  <a:lnTo>
                    <a:pt x="20"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4" name="Freeform 16">
              <a:extLst>
                <a:ext uri="{FF2B5EF4-FFF2-40B4-BE49-F238E27FC236}">
                  <a16:creationId xmlns:a16="http://schemas.microsoft.com/office/drawing/2014/main" id="{9FD75110-7040-4AA3-9822-23CAC17D3267}"/>
                </a:ext>
              </a:extLst>
            </p:cNvPr>
            <p:cNvSpPr>
              <a:spLocks/>
            </p:cNvSpPr>
            <p:nvPr/>
          </p:nvSpPr>
          <p:spPr bwMode="auto">
            <a:xfrm>
              <a:off x="7215188" y="2895600"/>
              <a:ext cx="430213" cy="566738"/>
            </a:xfrm>
            <a:custGeom>
              <a:avLst/>
              <a:gdLst>
                <a:gd name="T0" fmla="*/ 240 w 271"/>
                <a:gd name="T1" fmla="*/ 16 h 357"/>
                <a:gd name="T2" fmla="*/ 248 w 271"/>
                <a:gd name="T3" fmla="*/ 26 h 357"/>
                <a:gd name="T4" fmla="*/ 257 w 271"/>
                <a:gd name="T5" fmla="*/ 51 h 357"/>
                <a:gd name="T6" fmla="*/ 231 w 271"/>
                <a:gd name="T7" fmla="*/ 101 h 357"/>
                <a:gd name="T8" fmla="*/ 242 w 271"/>
                <a:gd name="T9" fmla="*/ 125 h 357"/>
                <a:gd name="T10" fmla="*/ 266 w 271"/>
                <a:gd name="T11" fmla="*/ 168 h 357"/>
                <a:gd name="T12" fmla="*/ 271 w 271"/>
                <a:gd name="T13" fmla="*/ 180 h 357"/>
                <a:gd name="T14" fmla="*/ 257 w 271"/>
                <a:gd name="T15" fmla="*/ 207 h 357"/>
                <a:gd name="T16" fmla="*/ 238 w 271"/>
                <a:gd name="T17" fmla="*/ 228 h 357"/>
                <a:gd name="T18" fmla="*/ 234 w 271"/>
                <a:gd name="T19" fmla="*/ 253 h 357"/>
                <a:gd name="T20" fmla="*/ 239 w 271"/>
                <a:gd name="T21" fmla="*/ 289 h 357"/>
                <a:gd name="T22" fmla="*/ 249 w 271"/>
                <a:gd name="T23" fmla="*/ 316 h 357"/>
                <a:gd name="T24" fmla="*/ 244 w 271"/>
                <a:gd name="T25" fmla="*/ 318 h 357"/>
                <a:gd name="T26" fmla="*/ 225 w 271"/>
                <a:gd name="T27" fmla="*/ 330 h 357"/>
                <a:gd name="T28" fmla="*/ 202 w 271"/>
                <a:gd name="T29" fmla="*/ 357 h 357"/>
                <a:gd name="T30" fmla="*/ 190 w 271"/>
                <a:gd name="T31" fmla="*/ 339 h 357"/>
                <a:gd name="T32" fmla="*/ 186 w 271"/>
                <a:gd name="T33" fmla="*/ 313 h 357"/>
                <a:gd name="T34" fmla="*/ 149 w 271"/>
                <a:gd name="T35" fmla="*/ 311 h 357"/>
                <a:gd name="T36" fmla="*/ 125 w 271"/>
                <a:gd name="T37" fmla="*/ 310 h 357"/>
                <a:gd name="T38" fmla="*/ 109 w 271"/>
                <a:gd name="T39" fmla="*/ 297 h 357"/>
                <a:gd name="T40" fmla="*/ 94 w 271"/>
                <a:gd name="T41" fmla="*/ 276 h 357"/>
                <a:gd name="T42" fmla="*/ 75 w 271"/>
                <a:gd name="T43" fmla="*/ 280 h 357"/>
                <a:gd name="T44" fmla="*/ 50 w 271"/>
                <a:gd name="T45" fmla="*/ 252 h 357"/>
                <a:gd name="T46" fmla="*/ 60 w 271"/>
                <a:gd name="T47" fmla="*/ 236 h 357"/>
                <a:gd name="T48" fmla="*/ 47 w 271"/>
                <a:gd name="T49" fmla="*/ 210 h 357"/>
                <a:gd name="T50" fmla="*/ 42 w 271"/>
                <a:gd name="T51" fmla="*/ 202 h 357"/>
                <a:gd name="T52" fmla="*/ 31 w 271"/>
                <a:gd name="T53" fmla="*/ 173 h 357"/>
                <a:gd name="T54" fmla="*/ 12 w 271"/>
                <a:gd name="T55" fmla="*/ 160 h 357"/>
                <a:gd name="T56" fmla="*/ 0 w 271"/>
                <a:gd name="T57" fmla="*/ 142 h 357"/>
                <a:gd name="T58" fmla="*/ 23 w 271"/>
                <a:gd name="T59" fmla="*/ 143 h 357"/>
                <a:gd name="T60" fmla="*/ 38 w 271"/>
                <a:gd name="T61" fmla="*/ 142 h 357"/>
                <a:gd name="T62" fmla="*/ 66 w 271"/>
                <a:gd name="T63" fmla="*/ 132 h 357"/>
                <a:gd name="T64" fmla="*/ 66 w 271"/>
                <a:gd name="T65" fmla="*/ 126 h 357"/>
                <a:gd name="T66" fmla="*/ 56 w 271"/>
                <a:gd name="T67" fmla="*/ 112 h 357"/>
                <a:gd name="T68" fmla="*/ 65 w 271"/>
                <a:gd name="T69" fmla="*/ 91 h 357"/>
                <a:gd name="T70" fmla="*/ 66 w 271"/>
                <a:gd name="T71" fmla="*/ 72 h 357"/>
                <a:gd name="T72" fmla="*/ 99 w 271"/>
                <a:gd name="T73" fmla="*/ 44 h 357"/>
                <a:gd name="T74" fmla="*/ 133 w 271"/>
                <a:gd name="T75" fmla="*/ 27 h 357"/>
                <a:gd name="T76" fmla="*/ 156 w 271"/>
                <a:gd name="T77" fmla="*/ 22 h 357"/>
                <a:gd name="T78" fmla="*/ 179 w 271"/>
                <a:gd name="T79" fmla="*/ 32 h 357"/>
                <a:gd name="T80" fmla="*/ 197 w 271"/>
                <a:gd name="T81" fmla="*/ 44 h 357"/>
                <a:gd name="T82" fmla="*/ 203 w 271"/>
                <a:gd name="T83" fmla="*/ 30 h 357"/>
                <a:gd name="T84" fmla="*/ 202 w 271"/>
                <a:gd name="T85" fmla="*/ 18 h 357"/>
                <a:gd name="T86" fmla="*/ 215 w 271"/>
                <a:gd name="T87" fmla="*/ 23 h 357"/>
                <a:gd name="T88" fmla="*/ 225 w 271"/>
                <a:gd name="T89" fmla="*/ 7 h 357"/>
                <a:gd name="T90" fmla="*/ 235 w 271"/>
                <a:gd name="T91" fmla="*/ 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1" h="357">
                  <a:moveTo>
                    <a:pt x="244" y="0"/>
                  </a:moveTo>
                  <a:lnTo>
                    <a:pt x="240" y="4"/>
                  </a:lnTo>
                  <a:lnTo>
                    <a:pt x="240" y="16"/>
                  </a:lnTo>
                  <a:lnTo>
                    <a:pt x="238" y="23"/>
                  </a:lnTo>
                  <a:lnTo>
                    <a:pt x="238" y="25"/>
                  </a:lnTo>
                  <a:lnTo>
                    <a:pt x="248" y="26"/>
                  </a:lnTo>
                  <a:lnTo>
                    <a:pt x="251" y="28"/>
                  </a:lnTo>
                  <a:lnTo>
                    <a:pt x="256" y="44"/>
                  </a:lnTo>
                  <a:lnTo>
                    <a:pt x="257" y="51"/>
                  </a:lnTo>
                  <a:lnTo>
                    <a:pt x="243" y="82"/>
                  </a:lnTo>
                  <a:lnTo>
                    <a:pt x="237" y="93"/>
                  </a:lnTo>
                  <a:lnTo>
                    <a:pt x="231" y="101"/>
                  </a:lnTo>
                  <a:lnTo>
                    <a:pt x="230" y="104"/>
                  </a:lnTo>
                  <a:lnTo>
                    <a:pt x="240" y="117"/>
                  </a:lnTo>
                  <a:lnTo>
                    <a:pt x="242" y="125"/>
                  </a:lnTo>
                  <a:lnTo>
                    <a:pt x="249" y="130"/>
                  </a:lnTo>
                  <a:lnTo>
                    <a:pt x="263" y="165"/>
                  </a:lnTo>
                  <a:lnTo>
                    <a:pt x="266" y="168"/>
                  </a:lnTo>
                  <a:lnTo>
                    <a:pt x="266" y="171"/>
                  </a:lnTo>
                  <a:lnTo>
                    <a:pt x="271" y="180"/>
                  </a:lnTo>
                  <a:lnTo>
                    <a:pt x="271" y="180"/>
                  </a:lnTo>
                  <a:lnTo>
                    <a:pt x="259" y="182"/>
                  </a:lnTo>
                  <a:lnTo>
                    <a:pt x="248" y="190"/>
                  </a:lnTo>
                  <a:lnTo>
                    <a:pt x="257" y="207"/>
                  </a:lnTo>
                  <a:lnTo>
                    <a:pt x="248" y="215"/>
                  </a:lnTo>
                  <a:lnTo>
                    <a:pt x="247" y="222"/>
                  </a:lnTo>
                  <a:lnTo>
                    <a:pt x="238" y="228"/>
                  </a:lnTo>
                  <a:lnTo>
                    <a:pt x="237" y="236"/>
                  </a:lnTo>
                  <a:lnTo>
                    <a:pt x="233" y="248"/>
                  </a:lnTo>
                  <a:lnTo>
                    <a:pt x="234" y="253"/>
                  </a:lnTo>
                  <a:lnTo>
                    <a:pt x="241" y="260"/>
                  </a:lnTo>
                  <a:lnTo>
                    <a:pt x="239" y="273"/>
                  </a:lnTo>
                  <a:lnTo>
                    <a:pt x="239" y="289"/>
                  </a:lnTo>
                  <a:lnTo>
                    <a:pt x="249" y="298"/>
                  </a:lnTo>
                  <a:lnTo>
                    <a:pt x="248" y="310"/>
                  </a:lnTo>
                  <a:lnTo>
                    <a:pt x="249" y="316"/>
                  </a:lnTo>
                  <a:lnTo>
                    <a:pt x="249" y="316"/>
                  </a:lnTo>
                  <a:lnTo>
                    <a:pt x="248" y="316"/>
                  </a:lnTo>
                  <a:lnTo>
                    <a:pt x="244" y="318"/>
                  </a:lnTo>
                  <a:lnTo>
                    <a:pt x="238" y="319"/>
                  </a:lnTo>
                  <a:lnTo>
                    <a:pt x="232" y="322"/>
                  </a:lnTo>
                  <a:lnTo>
                    <a:pt x="225" y="330"/>
                  </a:lnTo>
                  <a:lnTo>
                    <a:pt x="212" y="342"/>
                  </a:lnTo>
                  <a:lnTo>
                    <a:pt x="202" y="357"/>
                  </a:lnTo>
                  <a:lnTo>
                    <a:pt x="202" y="357"/>
                  </a:lnTo>
                  <a:lnTo>
                    <a:pt x="195" y="356"/>
                  </a:lnTo>
                  <a:lnTo>
                    <a:pt x="191" y="354"/>
                  </a:lnTo>
                  <a:lnTo>
                    <a:pt x="190" y="339"/>
                  </a:lnTo>
                  <a:lnTo>
                    <a:pt x="188" y="325"/>
                  </a:lnTo>
                  <a:lnTo>
                    <a:pt x="188" y="314"/>
                  </a:lnTo>
                  <a:lnTo>
                    <a:pt x="186" y="313"/>
                  </a:lnTo>
                  <a:lnTo>
                    <a:pt x="181" y="316"/>
                  </a:lnTo>
                  <a:lnTo>
                    <a:pt x="168" y="322"/>
                  </a:lnTo>
                  <a:lnTo>
                    <a:pt x="149" y="311"/>
                  </a:lnTo>
                  <a:lnTo>
                    <a:pt x="143" y="312"/>
                  </a:lnTo>
                  <a:lnTo>
                    <a:pt x="132" y="309"/>
                  </a:lnTo>
                  <a:lnTo>
                    <a:pt x="125" y="310"/>
                  </a:lnTo>
                  <a:lnTo>
                    <a:pt x="120" y="308"/>
                  </a:lnTo>
                  <a:lnTo>
                    <a:pt x="108" y="301"/>
                  </a:lnTo>
                  <a:lnTo>
                    <a:pt x="109" y="297"/>
                  </a:lnTo>
                  <a:lnTo>
                    <a:pt x="107" y="293"/>
                  </a:lnTo>
                  <a:lnTo>
                    <a:pt x="100" y="286"/>
                  </a:lnTo>
                  <a:lnTo>
                    <a:pt x="94" y="276"/>
                  </a:lnTo>
                  <a:lnTo>
                    <a:pt x="90" y="273"/>
                  </a:lnTo>
                  <a:lnTo>
                    <a:pt x="86" y="272"/>
                  </a:lnTo>
                  <a:lnTo>
                    <a:pt x="75" y="280"/>
                  </a:lnTo>
                  <a:lnTo>
                    <a:pt x="68" y="266"/>
                  </a:lnTo>
                  <a:lnTo>
                    <a:pt x="56" y="259"/>
                  </a:lnTo>
                  <a:lnTo>
                    <a:pt x="50" y="252"/>
                  </a:lnTo>
                  <a:lnTo>
                    <a:pt x="49" y="248"/>
                  </a:lnTo>
                  <a:lnTo>
                    <a:pt x="58" y="239"/>
                  </a:lnTo>
                  <a:lnTo>
                    <a:pt x="60" y="236"/>
                  </a:lnTo>
                  <a:lnTo>
                    <a:pt x="60" y="233"/>
                  </a:lnTo>
                  <a:lnTo>
                    <a:pt x="58" y="215"/>
                  </a:lnTo>
                  <a:lnTo>
                    <a:pt x="47" y="210"/>
                  </a:lnTo>
                  <a:lnTo>
                    <a:pt x="45" y="207"/>
                  </a:lnTo>
                  <a:lnTo>
                    <a:pt x="45" y="207"/>
                  </a:lnTo>
                  <a:lnTo>
                    <a:pt x="42" y="202"/>
                  </a:lnTo>
                  <a:lnTo>
                    <a:pt x="41" y="190"/>
                  </a:lnTo>
                  <a:lnTo>
                    <a:pt x="37" y="185"/>
                  </a:lnTo>
                  <a:lnTo>
                    <a:pt x="31" y="173"/>
                  </a:lnTo>
                  <a:lnTo>
                    <a:pt x="27" y="173"/>
                  </a:lnTo>
                  <a:lnTo>
                    <a:pt x="20" y="165"/>
                  </a:lnTo>
                  <a:lnTo>
                    <a:pt x="12" y="160"/>
                  </a:lnTo>
                  <a:lnTo>
                    <a:pt x="5" y="152"/>
                  </a:lnTo>
                  <a:lnTo>
                    <a:pt x="1" y="146"/>
                  </a:lnTo>
                  <a:lnTo>
                    <a:pt x="0" y="142"/>
                  </a:lnTo>
                  <a:lnTo>
                    <a:pt x="5" y="136"/>
                  </a:lnTo>
                  <a:lnTo>
                    <a:pt x="8" y="136"/>
                  </a:lnTo>
                  <a:lnTo>
                    <a:pt x="23" y="143"/>
                  </a:lnTo>
                  <a:lnTo>
                    <a:pt x="31" y="142"/>
                  </a:lnTo>
                  <a:lnTo>
                    <a:pt x="34" y="144"/>
                  </a:lnTo>
                  <a:lnTo>
                    <a:pt x="38" y="142"/>
                  </a:lnTo>
                  <a:lnTo>
                    <a:pt x="49" y="137"/>
                  </a:lnTo>
                  <a:lnTo>
                    <a:pt x="56" y="133"/>
                  </a:lnTo>
                  <a:lnTo>
                    <a:pt x="66" y="132"/>
                  </a:lnTo>
                  <a:lnTo>
                    <a:pt x="69" y="130"/>
                  </a:lnTo>
                  <a:lnTo>
                    <a:pt x="71" y="127"/>
                  </a:lnTo>
                  <a:lnTo>
                    <a:pt x="66" y="126"/>
                  </a:lnTo>
                  <a:lnTo>
                    <a:pt x="58" y="119"/>
                  </a:lnTo>
                  <a:lnTo>
                    <a:pt x="57" y="116"/>
                  </a:lnTo>
                  <a:lnTo>
                    <a:pt x="56" y="112"/>
                  </a:lnTo>
                  <a:lnTo>
                    <a:pt x="64" y="102"/>
                  </a:lnTo>
                  <a:lnTo>
                    <a:pt x="62" y="98"/>
                  </a:lnTo>
                  <a:lnTo>
                    <a:pt x="65" y="91"/>
                  </a:lnTo>
                  <a:lnTo>
                    <a:pt x="58" y="80"/>
                  </a:lnTo>
                  <a:lnTo>
                    <a:pt x="58" y="78"/>
                  </a:lnTo>
                  <a:lnTo>
                    <a:pt x="66" y="72"/>
                  </a:lnTo>
                  <a:lnTo>
                    <a:pt x="82" y="61"/>
                  </a:lnTo>
                  <a:lnTo>
                    <a:pt x="93" y="45"/>
                  </a:lnTo>
                  <a:lnTo>
                    <a:pt x="99" y="44"/>
                  </a:lnTo>
                  <a:lnTo>
                    <a:pt x="121" y="23"/>
                  </a:lnTo>
                  <a:lnTo>
                    <a:pt x="121" y="23"/>
                  </a:lnTo>
                  <a:lnTo>
                    <a:pt x="133" y="27"/>
                  </a:lnTo>
                  <a:lnTo>
                    <a:pt x="137" y="23"/>
                  </a:lnTo>
                  <a:lnTo>
                    <a:pt x="145" y="19"/>
                  </a:lnTo>
                  <a:lnTo>
                    <a:pt x="156" y="22"/>
                  </a:lnTo>
                  <a:lnTo>
                    <a:pt x="158" y="28"/>
                  </a:lnTo>
                  <a:lnTo>
                    <a:pt x="165" y="32"/>
                  </a:lnTo>
                  <a:lnTo>
                    <a:pt x="179" y="32"/>
                  </a:lnTo>
                  <a:lnTo>
                    <a:pt x="187" y="35"/>
                  </a:lnTo>
                  <a:lnTo>
                    <a:pt x="190" y="40"/>
                  </a:lnTo>
                  <a:lnTo>
                    <a:pt x="197" y="44"/>
                  </a:lnTo>
                  <a:lnTo>
                    <a:pt x="199" y="42"/>
                  </a:lnTo>
                  <a:lnTo>
                    <a:pt x="203" y="36"/>
                  </a:lnTo>
                  <a:lnTo>
                    <a:pt x="203" y="30"/>
                  </a:lnTo>
                  <a:lnTo>
                    <a:pt x="205" y="26"/>
                  </a:lnTo>
                  <a:lnTo>
                    <a:pt x="202" y="21"/>
                  </a:lnTo>
                  <a:lnTo>
                    <a:pt x="202" y="18"/>
                  </a:lnTo>
                  <a:lnTo>
                    <a:pt x="205" y="17"/>
                  </a:lnTo>
                  <a:lnTo>
                    <a:pt x="209" y="22"/>
                  </a:lnTo>
                  <a:lnTo>
                    <a:pt x="215" y="23"/>
                  </a:lnTo>
                  <a:lnTo>
                    <a:pt x="223" y="17"/>
                  </a:lnTo>
                  <a:lnTo>
                    <a:pt x="225" y="10"/>
                  </a:lnTo>
                  <a:lnTo>
                    <a:pt x="225" y="7"/>
                  </a:lnTo>
                  <a:lnTo>
                    <a:pt x="223" y="4"/>
                  </a:lnTo>
                  <a:lnTo>
                    <a:pt x="224" y="0"/>
                  </a:lnTo>
                  <a:lnTo>
                    <a:pt x="235" y="1"/>
                  </a:lnTo>
                  <a:lnTo>
                    <a:pt x="240" y="0"/>
                  </a:lnTo>
                  <a:lnTo>
                    <a:pt x="24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5" name="Freeform 17">
              <a:extLst>
                <a:ext uri="{FF2B5EF4-FFF2-40B4-BE49-F238E27FC236}">
                  <a16:creationId xmlns:a16="http://schemas.microsoft.com/office/drawing/2014/main" id="{8BC33919-1227-4059-8621-A93A3AD5C229}"/>
                </a:ext>
              </a:extLst>
            </p:cNvPr>
            <p:cNvSpPr>
              <a:spLocks/>
            </p:cNvSpPr>
            <p:nvPr/>
          </p:nvSpPr>
          <p:spPr bwMode="auto">
            <a:xfrm>
              <a:off x="6794500" y="3081338"/>
              <a:ext cx="446088" cy="579438"/>
            </a:xfrm>
            <a:custGeom>
              <a:avLst/>
              <a:gdLst>
                <a:gd name="T0" fmla="*/ 40 w 281"/>
                <a:gd name="T1" fmla="*/ 44 h 365"/>
                <a:gd name="T2" fmla="*/ 74 w 281"/>
                <a:gd name="T3" fmla="*/ 37 h 365"/>
                <a:gd name="T4" fmla="*/ 88 w 281"/>
                <a:gd name="T5" fmla="*/ 43 h 365"/>
                <a:gd name="T6" fmla="*/ 96 w 281"/>
                <a:gd name="T7" fmla="*/ 15 h 365"/>
                <a:gd name="T8" fmla="*/ 111 w 281"/>
                <a:gd name="T9" fmla="*/ 1 h 365"/>
                <a:gd name="T10" fmla="*/ 139 w 281"/>
                <a:gd name="T11" fmla="*/ 1 h 365"/>
                <a:gd name="T12" fmla="*/ 195 w 281"/>
                <a:gd name="T13" fmla="*/ 26 h 365"/>
                <a:gd name="T14" fmla="*/ 184 w 281"/>
                <a:gd name="T15" fmla="*/ 32 h 365"/>
                <a:gd name="T16" fmla="*/ 198 w 281"/>
                <a:gd name="T17" fmla="*/ 48 h 365"/>
                <a:gd name="T18" fmla="*/ 214 w 281"/>
                <a:gd name="T19" fmla="*/ 55 h 365"/>
                <a:gd name="T20" fmla="*/ 232 w 281"/>
                <a:gd name="T21" fmla="*/ 55 h 365"/>
                <a:gd name="T22" fmla="*/ 245 w 281"/>
                <a:gd name="T23" fmla="*/ 60 h 365"/>
                <a:gd name="T24" fmla="*/ 253 w 281"/>
                <a:gd name="T25" fmla="*/ 75 h 365"/>
                <a:gd name="T26" fmla="*/ 265 w 281"/>
                <a:gd name="T27" fmla="*/ 79 h 365"/>
                <a:gd name="T28" fmla="*/ 278 w 281"/>
                <a:gd name="T29" fmla="*/ 93 h 365"/>
                <a:gd name="T30" fmla="*/ 281 w 281"/>
                <a:gd name="T31" fmla="*/ 96 h 365"/>
                <a:gd name="T32" fmla="*/ 272 w 281"/>
                <a:gd name="T33" fmla="*/ 105 h 365"/>
                <a:gd name="T34" fmla="*/ 233 w 281"/>
                <a:gd name="T35" fmla="*/ 155 h 365"/>
                <a:gd name="T36" fmla="*/ 239 w 281"/>
                <a:gd name="T37" fmla="*/ 160 h 365"/>
                <a:gd name="T38" fmla="*/ 267 w 281"/>
                <a:gd name="T39" fmla="*/ 182 h 365"/>
                <a:gd name="T40" fmla="*/ 261 w 281"/>
                <a:gd name="T41" fmla="*/ 190 h 365"/>
                <a:gd name="T42" fmla="*/ 263 w 281"/>
                <a:gd name="T43" fmla="*/ 202 h 365"/>
                <a:gd name="T44" fmla="*/ 262 w 281"/>
                <a:gd name="T45" fmla="*/ 223 h 365"/>
                <a:gd name="T46" fmla="*/ 268 w 281"/>
                <a:gd name="T47" fmla="*/ 235 h 365"/>
                <a:gd name="T48" fmla="*/ 240 w 281"/>
                <a:gd name="T49" fmla="*/ 244 h 365"/>
                <a:gd name="T50" fmla="*/ 216 w 281"/>
                <a:gd name="T51" fmla="*/ 258 h 365"/>
                <a:gd name="T52" fmla="*/ 203 w 281"/>
                <a:gd name="T53" fmla="*/ 280 h 365"/>
                <a:gd name="T54" fmla="*/ 199 w 281"/>
                <a:gd name="T55" fmla="*/ 293 h 365"/>
                <a:gd name="T56" fmla="*/ 154 w 281"/>
                <a:gd name="T57" fmla="*/ 319 h 365"/>
                <a:gd name="T58" fmla="*/ 126 w 281"/>
                <a:gd name="T59" fmla="*/ 334 h 365"/>
                <a:gd name="T60" fmla="*/ 84 w 281"/>
                <a:gd name="T61" fmla="*/ 354 h 365"/>
                <a:gd name="T62" fmla="*/ 80 w 281"/>
                <a:gd name="T63" fmla="*/ 365 h 365"/>
                <a:gd name="T64" fmla="*/ 49 w 281"/>
                <a:gd name="T65" fmla="*/ 345 h 365"/>
                <a:gd name="T66" fmla="*/ 12 w 281"/>
                <a:gd name="T67" fmla="*/ 331 h 365"/>
                <a:gd name="T68" fmla="*/ 10 w 281"/>
                <a:gd name="T69" fmla="*/ 314 h 365"/>
                <a:gd name="T70" fmla="*/ 4 w 281"/>
                <a:gd name="T71" fmla="*/ 292 h 365"/>
                <a:gd name="T72" fmla="*/ 14 w 281"/>
                <a:gd name="T73" fmla="*/ 268 h 365"/>
                <a:gd name="T74" fmla="*/ 29 w 281"/>
                <a:gd name="T75" fmla="*/ 221 h 365"/>
                <a:gd name="T76" fmla="*/ 46 w 281"/>
                <a:gd name="T77" fmla="*/ 195 h 365"/>
                <a:gd name="T78" fmla="*/ 51 w 281"/>
                <a:gd name="T79" fmla="*/ 176 h 365"/>
                <a:gd name="T80" fmla="*/ 29 w 281"/>
                <a:gd name="T81" fmla="*/ 165 h 365"/>
                <a:gd name="T82" fmla="*/ 17 w 281"/>
                <a:gd name="T83" fmla="*/ 149 h 365"/>
                <a:gd name="T84" fmla="*/ 17 w 281"/>
                <a:gd name="T85" fmla="*/ 133 h 365"/>
                <a:gd name="T86" fmla="*/ 18 w 281"/>
                <a:gd name="T87" fmla="*/ 120 h 365"/>
                <a:gd name="T88" fmla="*/ 36 w 281"/>
                <a:gd name="T89" fmla="*/ 104 h 365"/>
                <a:gd name="T90" fmla="*/ 30 w 281"/>
                <a:gd name="T91" fmla="*/ 86 h 365"/>
                <a:gd name="T92" fmla="*/ 29 w 281"/>
                <a:gd name="T93" fmla="*/ 51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1" h="365">
                  <a:moveTo>
                    <a:pt x="29" y="51"/>
                  </a:moveTo>
                  <a:lnTo>
                    <a:pt x="34" y="51"/>
                  </a:lnTo>
                  <a:lnTo>
                    <a:pt x="40" y="44"/>
                  </a:lnTo>
                  <a:lnTo>
                    <a:pt x="47" y="37"/>
                  </a:lnTo>
                  <a:lnTo>
                    <a:pt x="70" y="34"/>
                  </a:lnTo>
                  <a:lnTo>
                    <a:pt x="74" y="37"/>
                  </a:lnTo>
                  <a:lnTo>
                    <a:pt x="81" y="45"/>
                  </a:lnTo>
                  <a:lnTo>
                    <a:pt x="84" y="42"/>
                  </a:lnTo>
                  <a:lnTo>
                    <a:pt x="88" y="43"/>
                  </a:lnTo>
                  <a:lnTo>
                    <a:pt x="97" y="34"/>
                  </a:lnTo>
                  <a:lnTo>
                    <a:pt x="97" y="30"/>
                  </a:lnTo>
                  <a:lnTo>
                    <a:pt x="96" y="15"/>
                  </a:lnTo>
                  <a:lnTo>
                    <a:pt x="100" y="10"/>
                  </a:lnTo>
                  <a:lnTo>
                    <a:pt x="107" y="8"/>
                  </a:lnTo>
                  <a:lnTo>
                    <a:pt x="111" y="1"/>
                  </a:lnTo>
                  <a:lnTo>
                    <a:pt x="117" y="0"/>
                  </a:lnTo>
                  <a:lnTo>
                    <a:pt x="127" y="4"/>
                  </a:lnTo>
                  <a:lnTo>
                    <a:pt x="139" y="1"/>
                  </a:lnTo>
                  <a:lnTo>
                    <a:pt x="160" y="17"/>
                  </a:lnTo>
                  <a:lnTo>
                    <a:pt x="172" y="20"/>
                  </a:lnTo>
                  <a:lnTo>
                    <a:pt x="195" y="26"/>
                  </a:lnTo>
                  <a:lnTo>
                    <a:pt x="195" y="26"/>
                  </a:lnTo>
                  <a:lnTo>
                    <a:pt x="191" y="29"/>
                  </a:lnTo>
                  <a:lnTo>
                    <a:pt x="184" y="32"/>
                  </a:lnTo>
                  <a:lnTo>
                    <a:pt x="190" y="35"/>
                  </a:lnTo>
                  <a:lnTo>
                    <a:pt x="195" y="46"/>
                  </a:lnTo>
                  <a:lnTo>
                    <a:pt x="198" y="48"/>
                  </a:lnTo>
                  <a:lnTo>
                    <a:pt x="201" y="48"/>
                  </a:lnTo>
                  <a:lnTo>
                    <a:pt x="207" y="45"/>
                  </a:lnTo>
                  <a:lnTo>
                    <a:pt x="214" y="55"/>
                  </a:lnTo>
                  <a:lnTo>
                    <a:pt x="216" y="56"/>
                  </a:lnTo>
                  <a:lnTo>
                    <a:pt x="222" y="54"/>
                  </a:lnTo>
                  <a:lnTo>
                    <a:pt x="232" y="55"/>
                  </a:lnTo>
                  <a:lnTo>
                    <a:pt x="235" y="53"/>
                  </a:lnTo>
                  <a:lnTo>
                    <a:pt x="239" y="55"/>
                  </a:lnTo>
                  <a:lnTo>
                    <a:pt x="245" y="60"/>
                  </a:lnTo>
                  <a:lnTo>
                    <a:pt x="243" y="67"/>
                  </a:lnTo>
                  <a:lnTo>
                    <a:pt x="245" y="70"/>
                  </a:lnTo>
                  <a:lnTo>
                    <a:pt x="253" y="75"/>
                  </a:lnTo>
                  <a:lnTo>
                    <a:pt x="259" y="75"/>
                  </a:lnTo>
                  <a:lnTo>
                    <a:pt x="264" y="73"/>
                  </a:lnTo>
                  <a:lnTo>
                    <a:pt x="265" y="79"/>
                  </a:lnTo>
                  <a:lnTo>
                    <a:pt x="269" y="80"/>
                  </a:lnTo>
                  <a:lnTo>
                    <a:pt x="275" y="85"/>
                  </a:lnTo>
                  <a:lnTo>
                    <a:pt x="278" y="93"/>
                  </a:lnTo>
                  <a:lnTo>
                    <a:pt x="277" y="96"/>
                  </a:lnTo>
                  <a:lnTo>
                    <a:pt x="281" y="96"/>
                  </a:lnTo>
                  <a:lnTo>
                    <a:pt x="281" y="96"/>
                  </a:lnTo>
                  <a:lnTo>
                    <a:pt x="281" y="96"/>
                  </a:lnTo>
                  <a:lnTo>
                    <a:pt x="273" y="103"/>
                  </a:lnTo>
                  <a:lnTo>
                    <a:pt x="272" y="105"/>
                  </a:lnTo>
                  <a:lnTo>
                    <a:pt x="261" y="111"/>
                  </a:lnTo>
                  <a:lnTo>
                    <a:pt x="238" y="143"/>
                  </a:lnTo>
                  <a:lnTo>
                    <a:pt x="233" y="155"/>
                  </a:lnTo>
                  <a:lnTo>
                    <a:pt x="234" y="158"/>
                  </a:lnTo>
                  <a:lnTo>
                    <a:pt x="236" y="160"/>
                  </a:lnTo>
                  <a:lnTo>
                    <a:pt x="239" y="160"/>
                  </a:lnTo>
                  <a:lnTo>
                    <a:pt x="246" y="165"/>
                  </a:lnTo>
                  <a:lnTo>
                    <a:pt x="249" y="171"/>
                  </a:lnTo>
                  <a:lnTo>
                    <a:pt x="267" y="182"/>
                  </a:lnTo>
                  <a:lnTo>
                    <a:pt x="267" y="184"/>
                  </a:lnTo>
                  <a:lnTo>
                    <a:pt x="262" y="188"/>
                  </a:lnTo>
                  <a:lnTo>
                    <a:pt x="261" y="190"/>
                  </a:lnTo>
                  <a:lnTo>
                    <a:pt x="263" y="196"/>
                  </a:lnTo>
                  <a:lnTo>
                    <a:pt x="262" y="198"/>
                  </a:lnTo>
                  <a:lnTo>
                    <a:pt x="263" y="202"/>
                  </a:lnTo>
                  <a:lnTo>
                    <a:pt x="259" y="207"/>
                  </a:lnTo>
                  <a:lnTo>
                    <a:pt x="264" y="217"/>
                  </a:lnTo>
                  <a:lnTo>
                    <a:pt x="262" y="223"/>
                  </a:lnTo>
                  <a:lnTo>
                    <a:pt x="265" y="229"/>
                  </a:lnTo>
                  <a:lnTo>
                    <a:pt x="268" y="230"/>
                  </a:lnTo>
                  <a:lnTo>
                    <a:pt x="268" y="235"/>
                  </a:lnTo>
                  <a:lnTo>
                    <a:pt x="265" y="240"/>
                  </a:lnTo>
                  <a:lnTo>
                    <a:pt x="261" y="242"/>
                  </a:lnTo>
                  <a:lnTo>
                    <a:pt x="240" y="244"/>
                  </a:lnTo>
                  <a:lnTo>
                    <a:pt x="229" y="251"/>
                  </a:lnTo>
                  <a:lnTo>
                    <a:pt x="219" y="251"/>
                  </a:lnTo>
                  <a:lnTo>
                    <a:pt x="216" y="258"/>
                  </a:lnTo>
                  <a:lnTo>
                    <a:pt x="206" y="269"/>
                  </a:lnTo>
                  <a:lnTo>
                    <a:pt x="204" y="277"/>
                  </a:lnTo>
                  <a:lnTo>
                    <a:pt x="203" y="280"/>
                  </a:lnTo>
                  <a:lnTo>
                    <a:pt x="210" y="285"/>
                  </a:lnTo>
                  <a:lnTo>
                    <a:pt x="210" y="289"/>
                  </a:lnTo>
                  <a:lnTo>
                    <a:pt x="199" y="293"/>
                  </a:lnTo>
                  <a:lnTo>
                    <a:pt x="192" y="300"/>
                  </a:lnTo>
                  <a:lnTo>
                    <a:pt x="165" y="311"/>
                  </a:lnTo>
                  <a:lnTo>
                    <a:pt x="154" y="319"/>
                  </a:lnTo>
                  <a:lnTo>
                    <a:pt x="145" y="323"/>
                  </a:lnTo>
                  <a:lnTo>
                    <a:pt x="145" y="323"/>
                  </a:lnTo>
                  <a:lnTo>
                    <a:pt x="126" y="334"/>
                  </a:lnTo>
                  <a:lnTo>
                    <a:pt x="116" y="338"/>
                  </a:lnTo>
                  <a:lnTo>
                    <a:pt x="94" y="349"/>
                  </a:lnTo>
                  <a:lnTo>
                    <a:pt x="84" y="354"/>
                  </a:lnTo>
                  <a:lnTo>
                    <a:pt x="86" y="361"/>
                  </a:lnTo>
                  <a:lnTo>
                    <a:pt x="85" y="364"/>
                  </a:lnTo>
                  <a:lnTo>
                    <a:pt x="80" y="365"/>
                  </a:lnTo>
                  <a:lnTo>
                    <a:pt x="73" y="363"/>
                  </a:lnTo>
                  <a:lnTo>
                    <a:pt x="68" y="360"/>
                  </a:lnTo>
                  <a:lnTo>
                    <a:pt x="49" y="345"/>
                  </a:lnTo>
                  <a:lnTo>
                    <a:pt x="43" y="345"/>
                  </a:lnTo>
                  <a:lnTo>
                    <a:pt x="34" y="340"/>
                  </a:lnTo>
                  <a:lnTo>
                    <a:pt x="12" y="331"/>
                  </a:lnTo>
                  <a:lnTo>
                    <a:pt x="12" y="331"/>
                  </a:lnTo>
                  <a:lnTo>
                    <a:pt x="9" y="324"/>
                  </a:lnTo>
                  <a:lnTo>
                    <a:pt x="10" y="314"/>
                  </a:lnTo>
                  <a:lnTo>
                    <a:pt x="7" y="302"/>
                  </a:lnTo>
                  <a:lnTo>
                    <a:pt x="7" y="295"/>
                  </a:lnTo>
                  <a:lnTo>
                    <a:pt x="4" y="292"/>
                  </a:lnTo>
                  <a:lnTo>
                    <a:pt x="4" y="285"/>
                  </a:lnTo>
                  <a:lnTo>
                    <a:pt x="0" y="277"/>
                  </a:lnTo>
                  <a:lnTo>
                    <a:pt x="14" y="268"/>
                  </a:lnTo>
                  <a:lnTo>
                    <a:pt x="18" y="269"/>
                  </a:lnTo>
                  <a:lnTo>
                    <a:pt x="18" y="249"/>
                  </a:lnTo>
                  <a:lnTo>
                    <a:pt x="29" y="221"/>
                  </a:lnTo>
                  <a:lnTo>
                    <a:pt x="41" y="211"/>
                  </a:lnTo>
                  <a:lnTo>
                    <a:pt x="44" y="204"/>
                  </a:lnTo>
                  <a:lnTo>
                    <a:pt x="46" y="195"/>
                  </a:lnTo>
                  <a:lnTo>
                    <a:pt x="54" y="182"/>
                  </a:lnTo>
                  <a:lnTo>
                    <a:pt x="60" y="175"/>
                  </a:lnTo>
                  <a:lnTo>
                    <a:pt x="51" y="176"/>
                  </a:lnTo>
                  <a:lnTo>
                    <a:pt x="46" y="174"/>
                  </a:lnTo>
                  <a:lnTo>
                    <a:pt x="41" y="174"/>
                  </a:lnTo>
                  <a:lnTo>
                    <a:pt x="29" y="165"/>
                  </a:lnTo>
                  <a:lnTo>
                    <a:pt x="23" y="163"/>
                  </a:lnTo>
                  <a:lnTo>
                    <a:pt x="17" y="152"/>
                  </a:lnTo>
                  <a:lnTo>
                    <a:pt x="17" y="149"/>
                  </a:lnTo>
                  <a:lnTo>
                    <a:pt x="18" y="149"/>
                  </a:lnTo>
                  <a:lnTo>
                    <a:pt x="19" y="143"/>
                  </a:lnTo>
                  <a:lnTo>
                    <a:pt x="17" y="133"/>
                  </a:lnTo>
                  <a:lnTo>
                    <a:pt x="22" y="123"/>
                  </a:lnTo>
                  <a:lnTo>
                    <a:pt x="21" y="121"/>
                  </a:lnTo>
                  <a:lnTo>
                    <a:pt x="18" y="120"/>
                  </a:lnTo>
                  <a:lnTo>
                    <a:pt x="21" y="119"/>
                  </a:lnTo>
                  <a:lnTo>
                    <a:pt x="27" y="106"/>
                  </a:lnTo>
                  <a:lnTo>
                    <a:pt x="36" y="104"/>
                  </a:lnTo>
                  <a:lnTo>
                    <a:pt x="36" y="98"/>
                  </a:lnTo>
                  <a:lnTo>
                    <a:pt x="33" y="95"/>
                  </a:lnTo>
                  <a:lnTo>
                    <a:pt x="30" y="86"/>
                  </a:lnTo>
                  <a:lnTo>
                    <a:pt x="31" y="79"/>
                  </a:lnTo>
                  <a:lnTo>
                    <a:pt x="27" y="58"/>
                  </a:lnTo>
                  <a:lnTo>
                    <a:pt x="29" y="5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6" name="Freeform 18">
              <a:extLst>
                <a:ext uri="{FF2B5EF4-FFF2-40B4-BE49-F238E27FC236}">
                  <a16:creationId xmlns:a16="http://schemas.microsoft.com/office/drawing/2014/main" id="{A13BC4A7-03EC-4F9B-AB10-3B676153C0E0}"/>
                </a:ext>
              </a:extLst>
            </p:cNvPr>
            <p:cNvSpPr>
              <a:spLocks/>
            </p:cNvSpPr>
            <p:nvPr/>
          </p:nvSpPr>
          <p:spPr bwMode="auto">
            <a:xfrm>
              <a:off x="7024688" y="3224213"/>
              <a:ext cx="520700" cy="614363"/>
            </a:xfrm>
            <a:custGeom>
              <a:avLst/>
              <a:gdLst>
                <a:gd name="T0" fmla="*/ 178 w 328"/>
                <a:gd name="T1" fmla="*/ 8 h 387"/>
                <a:gd name="T2" fmla="*/ 178 w 328"/>
                <a:gd name="T3" fmla="*/ 32 h 387"/>
                <a:gd name="T4" fmla="*/ 176 w 328"/>
                <a:gd name="T5" fmla="*/ 52 h 387"/>
                <a:gd name="T6" fmla="*/ 206 w 328"/>
                <a:gd name="T7" fmla="*/ 65 h 387"/>
                <a:gd name="T8" fmla="*/ 220 w 328"/>
                <a:gd name="T9" fmla="*/ 79 h 387"/>
                <a:gd name="T10" fmla="*/ 228 w 328"/>
                <a:gd name="T11" fmla="*/ 94 h 387"/>
                <a:gd name="T12" fmla="*/ 252 w 328"/>
                <a:gd name="T13" fmla="*/ 102 h 387"/>
                <a:gd name="T14" fmla="*/ 288 w 328"/>
                <a:gd name="T15" fmla="*/ 115 h 387"/>
                <a:gd name="T16" fmla="*/ 308 w 328"/>
                <a:gd name="T17" fmla="*/ 107 h 387"/>
                <a:gd name="T18" fmla="*/ 311 w 328"/>
                <a:gd name="T19" fmla="*/ 147 h 387"/>
                <a:gd name="T20" fmla="*/ 322 w 328"/>
                <a:gd name="T21" fmla="*/ 150 h 387"/>
                <a:gd name="T22" fmla="*/ 319 w 328"/>
                <a:gd name="T23" fmla="*/ 182 h 387"/>
                <a:gd name="T24" fmla="*/ 303 w 328"/>
                <a:gd name="T25" fmla="*/ 207 h 387"/>
                <a:gd name="T26" fmla="*/ 268 w 328"/>
                <a:gd name="T27" fmla="*/ 271 h 387"/>
                <a:gd name="T28" fmla="*/ 292 w 328"/>
                <a:gd name="T29" fmla="*/ 285 h 387"/>
                <a:gd name="T30" fmla="*/ 310 w 328"/>
                <a:gd name="T31" fmla="*/ 289 h 387"/>
                <a:gd name="T32" fmla="*/ 322 w 328"/>
                <a:gd name="T33" fmla="*/ 318 h 387"/>
                <a:gd name="T34" fmla="*/ 293 w 328"/>
                <a:gd name="T35" fmla="*/ 329 h 387"/>
                <a:gd name="T36" fmla="*/ 273 w 328"/>
                <a:gd name="T37" fmla="*/ 357 h 387"/>
                <a:gd name="T38" fmla="*/ 243 w 328"/>
                <a:gd name="T39" fmla="*/ 366 h 387"/>
                <a:gd name="T40" fmla="*/ 248 w 328"/>
                <a:gd name="T41" fmla="*/ 384 h 387"/>
                <a:gd name="T42" fmla="*/ 233 w 328"/>
                <a:gd name="T43" fmla="*/ 384 h 387"/>
                <a:gd name="T44" fmla="*/ 220 w 328"/>
                <a:gd name="T45" fmla="*/ 376 h 387"/>
                <a:gd name="T46" fmla="*/ 199 w 328"/>
                <a:gd name="T47" fmla="*/ 376 h 387"/>
                <a:gd name="T48" fmla="*/ 208 w 328"/>
                <a:gd name="T49" fmla="*/ 346 h 387"/>
                <a:gd name="T50" fmla="*/ 181 w 328"/>
                <a:gd name="T51" fmla="*/ 335 h 387"/>
                <a:gd name="T52" fmla="*/ 171 w 328"/>
                <a:gd name="T53" fmla="*/ 321 h 387"/>
                <a:gd name="T54" fmla="*/ 141 w 328"/>
                <a:gd name="T55" fmla="*/ 313 h 387"/>
                <a:gd name="T56" fmla="*/ 135 w 328"/>
                <a:gd name="T57" fmla="*/ 303 h 387"/>
                <a:gd name="T58" fmla="*/ 123 w 328"/>
                <a:gd name="T59" fmla="*/ 300 h 387"/>
                <a:gd name="T60" fmla="*/ 120 w 328"/>
                <a:gd name="T61" fmla="*/ 281 h 387"/>
                <a:gd name="T62" fmla="*/ 125 w 328"/>
                <a:gd name="T63" fmla="*/ 259 h 387"/>
                <a:gd name="T64" fmla="*/ 113 w 328"/>
                <a:gd name="T65" fmla="*/ 264 h 387"/>
                <a:gd name="T66" fmla="*/ 97 w 328"/>
                <a:gd name="T67" fmla="*/ 252 h 387"/>
                <a:gd name="T68" fmla="*/ 83 w 328"/>
                <a:gd name="T69" fmla="*/ 251 h 387"/>
                <a:gd name="T70" fmla="*/ 61 w 328"/>
                <a:gd name="T71" fmla="*/ 250 h 387"/>
                <a:gd name="T72" fmla="*/ 30 w 328"/>
                <a:gd name="T73" fmla="*/ 248 h 387"/>
                <a:gd name="T74" fmla="*/ 5 w 328"/>
                <a:gd name="T75" fmla="*/ 237 h 387"/>
                <a:gd name="T76" fmla="*/ 9 w 328"/>
                <a:gd name="T77" fmla="*/ 229 h 387"/>
                <a:gd name="T78" fmla="*/ 54 w 328"/>
                <a:gd name="T79" fmla="*/ 203 h 387"/>
                <a:gd name="T80" fmla="*/ 58 w 328"/>
                <a:gd name="T81" fmla="*/ 190 h 387"/>
                <a:gd name="T82" fmla="*/ 71 w 328"/>
                <a:gd name="T83" fmla="*/ 168 h 387"/>
                <a:gd name="T84" fmla="*/ 95 w 328"/>
                <a:gd name="T85" fmla="*/ 154 h 387"/>
                <a:gd name="T86" fmla="*/ 123 w 328"/>
                <a:gd name="T87" fmla="*/ 145 h 387"/>
                <a:gd name="T88" fmla="*/ 117 w 328"/>
                <a:gd name="T89" fmla="*/ 133 h 387"/>
                <a:gd name="T90" fmla="*/ 118 w 328"/>
                <a:gd name="T91" fmla="*/ 112 h 387"/>
                <a:gd name="T92" fmla="*/ 116 w 328"/>
                <a:gd name="T93" fmla="*/ 100 h 387"/>
                <a:gd name="T94" fmla="*/ 122 w 328"/>
                <a:gd name="T95" fmla="*/ 92 h 387"/>
                <a:gd name="T96" fmla="*/ 94 w 328"/>
                <a:gd name="T97" fmla="*/ 70 h 387"/>
                <a:gd name="T98" fmla="*/ 88 w 328"/>
                <a:gd name="T99" fmla="*/ 65 h 387"/>
                <a:gd name="T100" fmla="*/ 127 w 328"/>
                <a:gd name="T101" fmla="*/ 15 h 387"/>
                <a:gd name="T102" fmla="*/ 136 w 328"/>
                <a:gd name="T103" fmla="*/ 6 h 387"/>
                <a:gd name="T104" fmla="*/ 152 w 328"/>
                <a:gd name="T105" fmla="*/ 3 h 387"/>
                <a:gd name="T106" fmla="*/ 165 w 328"/>
                <a:gd name="T107"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8" h="387">
                  <a:moveTo>
                    <a:pt x="165" y="0"/>
                  </a:moveTo>
                  <a:lnTo>
                    <a:pt x="167" y="3"/>
                  </a:lnTo>
                  <a:lnTo>
                    <a:pt x="178" y="8"/>
                  </a:lnTo>
                  <a:lnTo>
                    <a:pt x="180" y="26"/>
                  </a:lnTo>
                  <a:lnTo>
                    <a:pt x="180" y="29"/>
                  </a:lnTo>
                  <a:lnTo>
                    <a:pt x="178" y="32"/>
                  </a:lnTo>
                  <a:lnTo>
                    <a:pt x="169" y="41"/>
                  </a:lnTo>
                  <a:lnTo>
                    <a:pt x="170" y="45"/>
                  </a:lnTo>
                  <a:lnTo>
                    <a:pt x="176" y="52"/>
                  </a:lnTo>
                  <a:lnTo>
                    <a:pt x="188" y="59"/>
                  </a:lnTo>
                  <a:lnTo>
                    <a:pt x="195" y="73"/>
                  </a:lnTo>
                  <a:lnTo>
                    <a:pt x="206" y="65"/>
                  </a:lnTo>
                  <a:lnTo>
                    <a:pt x="210" y="66"/>
                  </a:lnTo>
                  <a:lnTo>
                    <a:pt x="214" y="69"/>
                  </a:lnTo>
                  <a:lnTo>
                    <a:pt x="220" y="79"/>
                  </a:lnTo>
                  <a:lnTo>
                    <a:pt x="227" y="86"/>
                  </a:lnTo>
                  <a:lnTo>
                    <a:pt x="229" y="90"/>
                  </a:lnTo>
                  <a:lnTo>
                    <a:pt x="228" y="94"/>
                  </a:lnTo>
                  <a:lnTo>
                    <a:pt x="240" y="101"/>
                  </a:lnTo>
                  <a:lnTo>
                    <a:pt x="245" y="103"/>
                  </a:lnTo>
                  <a:lnTo>
                    <a:pt x="252" y="102"/>
                  </a:lnTo>
                  <a:lnTo>
                    <a:pt x="263" y="105"/>
                  </a:lnTo>
                  <a:lnTo>
                    <a:pt x="269" y="104"/>
                  </a:lnTo>
                  <a:lnTo>
                    <a:pt x="288" y="115"/>
                  </a:lnTo>
                  <a:lnTo>
                    <a:pt x="301" y="109"/>
                  </a:lnTo>
                  <a:lnTo>
                    <a:pt x="306" y="106"/>
                  </a:lnTo>
                  <a:lnTo>
                    <a:pt x="308" y="107"/>
                  </a:lnTo>
                  <a:lnTo>
                    <a:pt x="308" y="118"/>
                  </a:lnTo>
                  <a:lnTo>
                    <a:pt x="310" y="132"/>
                  </a:lnTo>
                  <a:lnTo>
                    <a:pt x="311" y="147"/>
                  </a:lnTo>
                  <a:lnTo>
                    <a:pt x="315" y="149"/>
                  </a:lnTo>
                  <a:lnTo>
                    <a:pt x="322" y="150"/>
                  </a:lnTo>
                  <a:lnTo>
                    <a:pt x="322" y="150"/>
                  </a:lnTo>
                  <a:lnTo>
                    <a:pt x="326" y="157"/>
                  </a:lnTo>
                  <a:lnTo>
                    <a:pt x="319" y="179"/>
                  </a:lnTo>
                  <a:lnTo>
                    <a:pt x="319" y="182"/>
                  </a:lnTo>
                  <a:lnTo>
                    <a:pt x="314" y="191"/>
                  </a:lnTo>
                  <a:lnTo>
                    <a:pt x="303" y="204"/>
                  </a:lnTo>
                  <a:lnTo>
                    <a:pt x="303" y="207"/>
                  </a:lnTo>
                  <a:lnTo>
                    <a:pt x="300" y="210"/>
                  </a:lnTo>
                  <a:lnTo>
                    <a:pt x="286" y="239"/>
                  </a:lnTo>
                  <a:lnTo>
                    <a:pt x="268" y="271"/>
                  </a:lnTo>
                  <a:lnTo>
                    <a:pt x="268" y="275"/>
                  </a:lnTo>
                  <a:lnTo>
                    <a:pt x="275" y="287"/>
                  </a:lnTo>
                  <a:lnTo>
                    <a:pt x="292" y="285"/>
                  </a:lnTo>
                  <a:lnTo>
                    <a:pt x="301" y="281"/>
                  </a:lnTo>
                  <a:lnTo>
                    <a:pt x="305" y="284"/>
                  </a:lnTo>
                  <a:lnTo>
                    <a:pt x="310" y="289"/>
                  </a:lnTo>
                  <a:lnTo>
                    <a:pt x="328" y="300"/>
                  </a:lnTo>
                  <a:lnTo>
                    <a:pt x="327" y="307"/>
                  </a:lnTo>
                  <a:lnTo>
                    <a:pt x="322" y="318"/>
                  </a:lnTo>
                  <a:lnTo>
                    <a:pt x="308" y="322"/>
                  </a:lnTo>
                  <a:lnTo>
                    <a:pt x="299" y="331"/>
                  </a:lnTo>
                  <a:lnTo>
                    <a:pt x="293" y="329"/>
                  </a:lnTo>
                  <a:lnTo>
                    <a:pt x="289" y="331"/>
                  </a:lnTo>
                  <a:lnTo>
                    <a:pt x="279" y="349"/>
                  </a:lnTo>
                  <a:lnTo>
                    <a:pt x="273" y="357"/>
                  </a:lnTo>
                  <a:lnTo>
                    <a:pt x="264" y="360"/>
                  </a:lnTo>
                  <a:lnTo>
                    <a:pt x="256" y="360"/>
                  </a:lnTo>
                  <a:lnTo>
                    <a:pt x="243" y="366"/>
                  </a:lnTo>
                  <a:lnTo>
                    <a:pt x="241" y="368"/>
                  </a:lnTo>
                  <a:lnTo>
                    <a:pt x="244" y="379"/>
                  </a:lnTo>
                  <a:lnTo>
                    <a:pt x="248" y="384"/>
                  </a:lnTo>
                  <a:lnTo>
                    <a:pt x="246" y="387"/>
                  </a:lnTo>
                  <a:lnTo>
                    <a:pt x="242" y="387"/>
                  </a:lnTo>
                  <a:lnTo>
                    <a:pt x="233" y="384"/>
                  </a:lnTo>
                  <a:lnTo>
                    <a:pt x="233" y="384"/>
                  </a:lnTo>
                  <a:lnTo>
                    <a:pt x="232" y="381"/>
                  </a:lnTo>
                  <a:lnTo>
                    <a:pt x="220" y="376"/>
                  </a:lnTo>
                  <a:lnTo>
                    <a:pt x="202" y="380"/>
                  </a:lnTo>
                  <a:lnTo>
                    <a:pt x="202" y="380"/>
                  </a:lnTo>
                  <a:lnTo>
                    <a:pt x="199" y="376"/>
                  </a:lnTo>
                  <a:lnTo>
                    <a:pt x="202" y="368"/>
                  </a:lnTo>
                  <a:lnTo>
                    <a:pt x="204" y="354"/>
                  </a:lnTo>
                  <a:lnTo>
                    <a:pt x="208" y="346"/>
                  </a:lnTo>
                  <a:lnTo>
                    <a:pt x="205" y="344"/>
                  </a:lnTo>
                  <a:lnTo>
                    <a:pt x="198" y="339"/>
                  </a:lnTo>
                  <a:lnTo>
                    <a:pt x="181" y="335"/>
                  </a:lnTo>
                  <a:lnTo>
                    <a:pt x="176" y="326"/>
                  </a:lnTo>
                  <a:lnTo>
                    <a:pt x="176" y="326"/>
                  </a:lnTo>
                  <a:lnTo>
                    <a:pt x="171" y="321"/>
                  </a:lnTo>
                  <a:lnTo>
                    <a:pt x="159" y="313"/>
                  </a:lnTo>
                  <a:lnTo>
                    <a:pt x="159" y="313"/>
                  </a:lnTo>
                  <a:lnTo>
                    <a:pt x="141" y="313"/>
                  </a:lnTo>
                  <a:lnTo>
                    <a:pt x="139" y="311"/>
                  </a:lnTo>
                  <a:lnTo>
                    <a:pt x="139" y="307"/>
                  </a:lnTo>
                  <a:lnTo>
                    <a:pt x="135" y="303"/>
                  </a:lnTo>
                  <a:lnTo>
                    <a:pt x="131" y="299"/>
                  </a:lnTo>
                  <a:lnTo>
                    <a:pt x="128" y="299"/>
                  </a:lnTo>
                  <a:lnTo>
                    <a:pt x="123" y="300"/>
                  </a:lnTo>
                  <a:lnTo>
                    <a:pt x="120" y="298"/>
                  </a:lnTo>
                  <a:lnTo>
                    <a:pt x="119" y="293"/>
                  </a:lnTo>
                  <a:lnTo>
                    <a:pt x="120" y="281"/>
                  </a:lnTo>
                  <a:lnTo>
                    <a:pt x="116" y="273"/>
                  </a:lnTo>
                  <a:lnTo>
                    <a:pt x="125" y="264"/>
                  </a:lnTo>
                  <a:lnTo>
                    <a:pt x="125" y="259"/>
                  </a:lnTo>
                  <a:lnTo>
                    <a:pt x="123" y="257"/>
                  </a:lnTo>
                  <a:lnTo>
                    <a:pt x="116" y="264"/>
                  </a:lnTo>
                  <a:lnTo>
                    <a:pt x="113" y="264"/>
                  </a:lnTo>
                  <a:lnTo>
                    <a:pt x="107" y="255"/>
                  </a:lnTo>
                  <a:lnTo>
                    <a:pt x="101" y="255"/>
                  </a:lnTo>
                  <a:lnTo>
                    <a:pt x="97" y="252"/>
                  </a:lnTo>
                  <a:lnTo>
                    <a:pt x="93" y="252"/>
                  </a:lnTo>
                  <a:lnTo>
                    <a:pt x="89" y="250"/>
                  </a:lnTo>
                  <a:lnTo>
                    <a:pt x="83" y="251"/>
                  </a:lnTo>
                  <a:lnTo>
                    <a:pt x="77" y="250"/>
                  </a:lnTo>
                  <a:lnTo>
                    <a:pt x="68" y="246"/>
                  </a:lnTo>
                  <a:lnTo>
                    <a:pt x="61" y="250"/>
                  </a:lnTo>
                  <a:lnTo>
                    <a:pt x="44" y="254"/>
                  </a:lnTo>
                  <a:lnTo>
                    <a:pt x="37" y="250"/>
                  </a:lnTo>
                  <a:lnTo>
                    <a:pt x="30" y="248"/>
                  </a:lnTo>
                  <a:lnTo>
                    <a:pt x="25" y="243"/>
                  </a:lnTo>
                  <a:lnTo>
                    <a:pt x="15" y="242"/>
                  </a:lnTo>
                  <a:lnTo>
                    <a:pt x="5" y="237"/>
                  </a:lnTo>
                  <a:lnTo>
                    <a:pt x="0" y="233"/>
                  </a:lnTo>
                  <a:lnTo>
                    <a:pt x="0" y="233"/>
                  </a:lnTo>
                  <a:lnTo>
                    <a:pt x="9" y="229"/>
                  </a:lnTo>
                  <a:lnTo>
                    <a:pt x="20" y="221"/>
                  </a:lnTo>
                  <a:lnTo>
                    <a:pt x="47" y="210"/>
                  </a:lnTo>
                  <a:lnTo>
                    <a:pt x="54" y="203"/>
                  </a:lnTo>
                  <a:lnTo>
                    <a:pt x="65" y="199"/>
                  </a:lnTo>
                  <a:lnTo>
                    <a:pt x="65" y="195"/>
                  </a:lnTo>
                  <a:lnTo>
                    <a:pt x="58" y="190"/>
                  </a:lnTo>
                  <a:lnTo>
                    <a:pt x="59" y="187"/>
                  </a:lnTo>
                  <a:lnTo>
                    <a:pt x="61" y="179"/>
                  </a:lnTo>
                  <a:lnTo>
                    <a:pt x="71" y="168"/>
                  </a:lnTo>
                  <a:lnTo>
                    <a:pt x="74" y="161"/>
                  </a:lnTo>
                  <a:lnTo>
                    <a:pt x="84" y="161"/>
                  </a:lnTo>
                  <a:lnTo>
                    <a:pt x="95" y="154"/>
                  </a:lnTo>
                  <a:lnTo>
                    <a:pt x="116" y="152"/>
                  </a:lnTo>
                  <a:lnTo>
                    <a:pt x="120" y="150"/>
                  </a:lnTo>
                  <a:lnTo>
                    <a:pt x="123" y="145"/>
                  </a:lnTo>
                  <a:lnTo>
                    <a:pt x="123" y="140"/>
                  </a:lnTo>
                  <a:lnTo>
                    <a:pt x="120" y="139"/>
                  </a:lnTo>
                  <a:lnTo>
                    <a:pt x="117" y="133"/>
                  </a:lnTo>
                  <a:lnTo>
                    <a:pt x="119" y="127"/>
                  </a:lnTo>
                  <a:lnTo>
                    <a:pt x="114" y="117"/>
                  </a:lnTo>
                  <a:lnTo>
                    <a:pt x="118" y="112"/>
                  </a:lnTo>
                  <a:lnTo>
                    <a:pt x="117" y="108"/>
                  </a:lnTo>
                  <a:lnTo>
                    <a:pt x="118" y="106"/>
                  </a:lnTo>
                  <a:lnTo>
                    <a:pt x="116" y="100"/>
                  </a:lnTo>
                  <a:lnTo>
                    <a:pt x="117" y="98"/>
                  </a:lnTo>
                  <a:lnTo>
                    <a:pt x="122" y="94"/>
                  </a:lnTo>
                  <a:lnTo>
                    <a:pt x="122" y="92"/>
                  </a:lnTo>
                  <a:lnTo>
                    <a:pt x="104" y="81"/>
                  </a:lnTo>
                  <a:lnTo>
                    <a:pt x="101" y="75"/>
                  </a:lnTo>
                  <a:lnTo>
                    <a:pt x="94" y="70"/>
                  </a:lnTo>
                  <a:lnTo>
                    <a:pt x="91" y="70"/>
                  </a:lnTo>
                  <a:lnTo>
                    <a:pt x="89" y="68"/>
                  </a:lnTo>
                  <a:lnTo>
                    <a:pt x="88" y="65"/>
                  </a:lnTo>
                  <a:lnTo>
                    <a:pt x="93" y="53"/>
                  </a:lnTo>
                  <a:lnTo>
                    <a:pt x="116" y="21"/>
                  </a:lnTo>
                  <a:lnTo>
                    <a:pt x="127" y="15"/>
                  </a:lnTo>
                  <a:lnTo>
                    <a:pt x="128" y="13"/>
                  </a:lnTo>
                  <a:lnTo>
                    <a:pt x="136" y="6"/>
                  </a:lnTo>
                  <a:lnTo>
                    <a:pt x="136" y="6"/>
                  </a:lnTo>
                  <a:lnTo>
                    <a:pt x="136" y="6"/>
                  </a:lnTo>
                  <a:lnTo>
                    <a:pt x="147" y="5"/>
                  </a:lnTo>
                  <a:lnTo>
                    <a:pt x="152" y="3"/>
                  </a:lnTo>
                  <a:lnTo>
                    <a:pt x="162" y="5"/>
                  </a:lnTo>
                  <a:lnTo>
                    <a:pt x="166" y="3"/>
                  </a:lnTo>
                  <a:lnTo>
                    <a:pt x="16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7" name="Freeform 19">
              <a:extLst>
                <a:ext uri="{FF2B5EF4-FFF2-40B4-BE49-F238E27FC236}">
                  <a16:creationId xmlns:a16="http://schemas.microsoft.com/office/drawing/2014/main" id="{841A8220-6B6C-4E9D-A81A-D051612F69B8}"/>
                </a:ext>
              </a:extLst>
            </p:cNvPr>
            <p:cNvSpPr>
              <a:spLocks/>
            </p:cNvSpPr>
            <p:nvPr/>
          </p:nvSpPr>
          <p:spPr bwMode="auto">
            <a:xfrm>
              <a:off x="7580313" y="2770188"/>
              <a:ext cx="214313" cy="496888"/>
            </a:xfrm>
            <a:custGeom>
              <a:avLst/>
              <a:gdLst>
                <a:gd name="T0" fmla="*/ 71 w 135"/>
                <a:gd name="T1" fmla="*/ 2 h 313"/>
                <a:gd name="T2" fmla="*/ 82 w 135"/>
                <a:gd name="T3" fmla="*/ 11 h 313"/>
                <a:gd name="T4" fmla="*/ 85 w 135"/>
                <a:gd name="T5" fmla="*/ 4 h 313"/>
                <a:gd name="T6" fmla="*/ 90 w 135"/>
                <a:gd name="T7" fmla="*/ 0 h 313"/>
                <a:gd name="T8" fmla="*/ 101 w 135"/>
                <a:gd name="T9" fmla="*/ 15 h 313"/>
                <a:gd name="T10" fmla="*/ 86 w 135"/>
                <a:gd name="T11" fmla="*/ 55 h 313"/>
                <a:gd name="T12" fmla="*/ 85 w 135"/>
                <a:gd name="T13" fmla="*/ 100 h 313"/>
                <a:gd name="T14" fmla="*/ 92 w 135"/>
                <a:gd name="T15" fmla="*/ 119 h 313"/>
                <a:gd name="T16" fmla="*/ 97 w 135"/>
                <a:gd name="T17" fmla="*/ 122 h 313"/>
                <a:gd name="T18" fmla="*/ 103 w 135"/>
                <a:gd name="T19" fmla="*/ 144 h 313"/>
                <a:gd name="T20" fmla="*/ 119 w 135"/>
                <a:gd name="T21" fmla="*/ 170 h 313"/>
                <a:gd name="T22" fmla="*/ 126 w 135"/>
                <a:gd name="T23" fmla="*/ 181 h 313"/>
                <a:gd name="T24" fmla="*/ 131 w 135"/>
                <a:gd name="T25" fmla="*/ 186 h 313"/>
                <a:gd name="T26" fmla="*/ 135 w 135"/>
                <a:gd name="T27" fmla="*/ 193 h 313"/>
                <a:gd name="T28" fmla="*/ 131 w 135"/>
                <a:gd name="T29" fmla="*/ 197 h 313"/>
                <a:gd name="T30" fmla="*/ 129 w 135"/>
                <a:gd name="T31" fmla="*/ 207 h 313"/>
                <a:gd name="T32" fmla="*/ 126 w 135"/>
                <a:gd name="T33" fmla="*/ 212 h 313"/>
                <a:gd name="T34" fmla="*/ 124 w 135"/>
                <a:gd name="T35" fmla="*/ 227 h 313"/>
                <a:gd name="T36" fmla="*/ 126 w 135"/>
                <a:gd name="T37" fmla="*/ 233 h 313"/>
                <a:gd name="T38" fmla="*/ 116 w 135"/>
                <a:gd name="T39" fmla="*/ 250 h 313"/>
                <a:gd name="T40" fmla="*/ 101 w 135"/>
                <a:gd name="T41" fmla="*/ 252 h 313"/>
                <a:gd name="T42" fmla="*/ 99 w 135"/>
                <a:gd name="T43" fmla="*/ 259 h 313"/>
                <a:gd name="T44" fmla="*/ 101 w 135"/>
                <a:gd name="T45" fmla="*/ 268 h 313"/>
                <a:gd name="T46" fmla="*/ 87 w 135"/>
                <a:gd name="T47" fmla="*/ 278 h 313"/>
                <a:gd name="T48" fmla="*/ 97 w 135"/>
                <a:gd name="T49" fmla="*/ 292 h 313"/>
                <a:gd name="T50" fmla="*/ 102 w 135"/>
                <a:gd name="T51" fmla="*/ 284 h 313"/>
                <a:gd name="T52" fmla="*/ 117 w 135"/>
                <a:gd name="T53" fmla="*/ 287 h 313"/>
                <a:gd name="T54" fmla="*/ 118 w 135"/>
                <a:gd name="T55" fmla="*/ 292 h 313"/>
                <a:gd name="T56" fmla="*/ 109 w 135"/>
                <a:gd name="T57" fmla="*/ 301 h 313"/>
                <a:gd name="T58" fmla="*/ 88 w 135"/>
                <a:gd name="T59" fmla="*/ 308 h 313"/>
                <a:gd name="T60" fmla="*/ 76 w 135"/>
                <a:gd name="T61" fmla="*/ 291 h 313"/>
                <a:gd name="T62" fmla="*/ 67 w 135"/>
                <a:gd name="T63" fmla="*/ 286 h 313"/>
                <a:gd name="T64" fmla="*/ 60 w 135"/>
                <a:gd name="T65" fmla="*/ 285 h 313"/>
                <a:gd name="T66" fmla="*/ 56 w 135"/>
                <a:gd name="T67" fmla="*/ 291 h 313"/>
                <a:gd name="T68" fmla="*/ 52 w 135"/>
                <a:gd name="T69" fmla="*/ 286 h 313"/>
                <a:gd name="T70" fmla="*/ 39 w 135"/>
                <a:gd name="T71" fmla="*/ 271 h 313"/>
                <a:gd name="T72" fmla="*/ 38 w 135"/>
                <a:gd name="T73" fmla="*/ 263 h 313"/>
                <a:gd name="T74" fmla="*/ 41 w 135"/>
                <a:gd name="T75" fmla="*/ 259 h 313"/>
                <a:gd name="T76" fmla="*/ 36 w 135"/>
                <a:gd name="T77" fmla="*/ 250 h 313"/>
                <a:gd name="T78" fmla="*/ 33 w 135"/>
                <a:gd name="T79" fmla="*/ 244 h 313"/>
                <a:gd name="T80" fmla="*/ 12 w 135"/>
                <a:gd name="T81" fmla="*/ 204 h 313"/>
                <a:gd name="T82" fmla="*/ 0 w 135"/>
                <a:gd name="T83" fmla="*/ 183 h 313"/>
                <a:gd name="T84" fmla="*/ 7 w 135"/>
                <a:gd name="T85" fmla="*/ 172 h 313"/>
                <a:gd name="T86" fmla="*/ 27 w 135"/>
                <a:gd name="T87" fmla="*/ 130 h 313"/>
                <a:gd name="T88" fmla="*/ 21 w 135"/>
                <a:gd name="T89" fmla="*/ 107 h 313"/>
                <a:gd name="T90" fmla="*/ 8 w 135"/>
                <a:gd name="T91" fmla="*/ 104 h 313"/>
                <a:gd name="T92" fmla="*/ 10 w 135"/>
                <a:gd name="T93" fmla="*/ 95 h 313"/>
                <a:gd name="T94" fmla="*/ 14 w 135"/>
                <a:gd name="T95" fmla="*/ 79 h 313"/>
                <a:gd name="T96" fmla="*/ 24 w 135"/>
                <a:gd name="T97" fmla="*/ 74 h 313"/>
                <a:gd name="T98" fmla="*/ 27 w 135"/>
                <a:gd name="T99" fmla="*/ 52 h 313"/>
                <a:gd name="T100" fmla="*/ 34 w 135"/>
                <a:gd name="T101" fmla="*/ 48 h 313"/>
                <a:gd name="T102" fmla="*/ 52 w 135"/>
                <a:gd name="T103" fmla="*/ 48 h 313"/>
                <a:gd name="T104" fmla="*/ 56 w 135"/>
                <a:gd name="T105" fmla="*/ 39 h 313"/>
                <a:gd name="T106" fmla="*/ 51 w 135"/>
                <a:gd name="T107" fmla="*/ 35 h 313"/>
                <a:gd name="T108" fmla="*/ 56 w 135"/>
                <a:gd name="T109" fmla="*/ 19 h 313"/>
                <a:gd name="T110" fmla="*/ 54 w 135"/>
                <a:gd name="T111" fmla="*/ 4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5" h="313">
                  <a:moveTo>
                    <a:pt x="54" y="4"/>
                  </a:moveTo>
                  <a:lnTo>
                    <a:pt x="71" y="2"/>
                  </a:lnTo>
                  <a:lnTo>
                    <a:pt x="79" y="11"/>
                  </a:lnTo>
                  <a:lnTo>
                    <a:pt x="82" y="11"/>
                  </a:lnTo>
                  <a:lnTo>
                    <a:pt x="84" y="9"/>
                  </a:lnTo>
                  <a:lnTo>
                    <a:pt x="85" y="4"/>
                  </a:lnTo>
                  <a:lnTo>
                    <a:pt x="88" y="0"/>
                  </a:lnTo>
                  <a:lnTo>
                    <a:pt x="90" y="0"/>
                  </a:lnTo>
                  <a:lnTo>
                    <a:pt x="101" y="15"/>
                  </a:lnTo>
                  <a:lnTo>
                    <a:pt x="101" y="15"/>
                  </a:lnTo>
                  <a:lnTo>
                    <a:pt x="94" y="29"/>
                  </a:lnTo>
                  <a:lnTo>
                    <a:pt x="86" y="55"/>
                  </a:lnTo>
                  <a:lnTo>
                    <a:pt x="84" y="80"/>
                  </a:lnTo>
                  <a:lnTo>
                    <a:pt x="85" y="100"/>
                  </a:lnTo>
                  <a:lnTo>
                    <a:pt x="89" y="117"/>
                  </a:lnTo>
                  <a:lnTo>
                    <a:pt x="92" y="119"/>
                  </a:lnTo>
                  <a:lnTo>
                    <a:pt x="93" y="119"/>
                  </a:lnTo>
                  <a:lnTo>
                    <a:pt x="97" y="122"/>
                  </a:lnTo>
                  <a:lnTo>
                    <a:pt x="100" y="137"/>
                  </a:lnTo>
                  <a:lnTo>
                    <a:pt x="103" y="144"/>
                  </a:lnTo>
                  <a:lnTo>
                    <a:pt x="118" y="165"/>
                  </a:lnTo>
                  <a:lnTo>
                    <a:pt x="119" y="170"/>
                  </a:lnTo>
                  <a:lnTo>
                    <a:pt x="123" y="174"/>
                  </a:lnTo>
                  <a:lnTo>
                    <a:pt x="126" y="181"/>
                  </a:lnTo>
                  <a:lnTo>
                    <a:pt x="132" y="186"/>
                  </a:lnTo>
                  <a:lnTo>
                    <a:pt x="131" y="186"/>
                  </a:lnTo>
                  <a:lnTo>
                    <a:pt x="131" y="189"/>
                  </a:lnTo>
                  <a:lnTo>
                    <a:pt x="135" y="193"/>
                  </a:lnTo>
                  <a:lnTo>
                    <a:pt x="135" y="193"/>
                  </a:lnTo>
                  <a:lnTo>
                    <a:pt x="131" y="197"/>
                  </a:lnTo>
                  <a:lnTo>
                    <a:pt x="132" y="200"/>
                  </a:lnTo>
                  <a:lnTo>
                    <a:pt x="129" y="207"/>
                  </a:lnTo>
                  <a:lnTo>
                    <a:pt x="124" y="207"/>
                  </a:lnTo>
                  <a:lnTo>
                    <a:pt x="126" y="212"/>
                  </a:lnTo>
                  <a:lnTo>
                    <a:pt x="124" y="214"/>
                  </a:lnTo>
                  <a:lnTo>
                    <a:pt x="124" y="227"/>
                  </a:lnTo>
                  <a:lnTo>
                    <a:pt x="126" y="230"/>
                  </a:lnTo>
                  <a:lnTo>
                    <a:pt x="126" y="233"/>
                  </a:lnTo>
                  <a:lnTo>
                    <a:pt x="118" y="240"/>
                  </a:lnTo>
                  <a:lnTo>
                    <a:pt x="116" y="250"/>
                  </a:lnTo>
                  <a:lnTo>
                    <a:pt x="112" y="251"/>
                  </a:lnTo>
                  <a:lnTo>
                    <a:pt x="101" y="252"/>
                  </a:lnTo>
                  <a:lnTo>
                    <a:pt x="99" y="255"/>
                  </a:lnTo>
                  <a:lnTo>
                    <a:pt x="99" y="259"/>
                  </a:lnTo>
                  <a:lnTo>
                    <a:pt x="101" y="264"/>
                  </a:lnTo>
                  <a:lnTo>
                    <a:pt x="101" y="268"/>
                  </a:lnTo>
                  <a:lnTo>
                    <a:pt x="99" y="270"/>
                  </a:lnTo>
                  <a:lnTo>
                    <a:pt x="87" y="278"/>
                  </a:lnTo>
                  <a:lnTo>
                    <a:pt x="90" y="287"/>
                  </a:lnTo>
                  <a:lnTo>
                    <a:pt x="97" y="292"/>
                  </a:lnTo>
                  <a:lnTo>
                    <a:pt x="100" y="292"/>
                  </a:lnTo>
                  <a:lnTo>
                    <a:pt x="102" y="284"/>
                  </a:lnTo>
                  <a:lnTo>
                    <a:pt x="110" y="283"/>
                  </a:lnTo>
                  <a:lnTo>
                    <a:pt x="117" y="287"/>
                  </a:lnTo>
                  <a:lnTo>
                    <a:pt x="117" y="287"/>
                  </a:lnTo>
                  <a:lnTo>
                    <a:pt x="118" y="292"/>
                  </a:lnTo>
                  <a:lnTo>
                    <a:pt x="117" y="296"/>
                  </a:lnTo>
                  <a:lnTo>
                    <a:pt x="109" y="301"/>
                  </a:lnTo>
                  <a:lnTo>
                    <a:pt x="103" y="313"/>
                  </a:lnTo>
                  <a:lnTo>
                    <a:pt x="88" y="308"/>
                  </a:lnTo>
                  <a:lnTo>
                    <a:pt x="79" y="299"/>
                  </a:lnTo>
                  <a:lnTo>
                    <a:pt x="76" y="291"/>
                  </a:lnTo>
                  <a:lnTo>
                    <a:pt x="73" y="292"/>
                  </a:lnTo>
                  <a:lnTo>
                    <a:pt x="67" y="286"/>
                  </a:lnTo>
                  <a:lnTo>
                    <a:pt x="64" y="287"/>
                  </a:lnTo>
                  <a:lnTo>
                    <a:pt x="60" y="285"/>
                  </a:lnTo>
                  <a:lnTo>
                    <a:pt x="56" y="288"/>
                  </a:lnTo>
                  <a:lnTo>
                    <a:pt x="56" y="291"/>
                  </a:lnTo>
                  <a:lnTo>
                    <a:pt x="54" y="291"/>
                  </a:lnTo>
                  <a:lnTo>
                    <a:pt x="52" y="286"/>
                  </a:lnTo>
                  <a:lnTo>
                    <a:pt x="47" y="282"/>
                  </a:lnTo>
                  <a:lnTo>
                    <a:pt x="39" y="271"/>
                  </a:lnTo>
                  <a:lnTo>
                    <a:pt x="38" y="267"/>
                  </a:lnTo>
                  <a:lnTo>
                    <a:pt x="38" y="263"/>
                  </a:lnTo>
                  <a:lnTo>
                    <a:pt x="43" y="259"/>
                  </a:lnTo>
                  <a:lnTo>
                    <a:pt x="41" y="259"/>
                  </a:lnTo>
                  <a:lnTo>
                    <a:pt x="41" y="259"/>
                  </a:lnTo>
                  <a:lnTo>
                    <a:pt x="36" y="250"/>
                  </a:lnTo>
                  <a:lnTo>
                    <a:pt x="36" y="247"/>
                  </a:lnTo>
                  <a:lnTo>
                    <a:pt x="33" y="244"/>
                  </a:lnTo>
                  <a:lnTo>
                    <a:pt x="19" y="209"/>
                  </a:lnTo>
                  <a:lnTo>
                    <a:pt x="12" y="204"/>
                  </a:lnTo>
                  <a:lnTo>
                    <a:pt x="10" y="196"/>
                  </a:lnTo>
                  <a:lnTo>
                    <a:pt x="0" y="183"/>
                  </a:lnTo>
                  <a:lnTo>
                    <a:pt x="1" y="180"/>
                  </a:lnTo>
                  <a:lnTo>
                    <a:pt x="7" y="172"/>
                  </a:lnTo>
                  <a:lnTo>
                    <a:pt x="13" y="161"/>
                  </a:lnTo>
                  <a:lnTo>
                    <a:pt x="27" y="130"/>
                  </a:lnTo>
                  <a:lnTo>
                    <a:pt x="26" y="123"/>
                  </a:lnTo>
                  <a:lnTo>
                    <a:pt x="21" y="107"/>
                  </a:lnTo>
                  <a:lnTo>
                    <a:pt x="18" y="105"/>
                  </a:lnTo>
                  <a:lnTo>
                    <a:pt x="8" y="104"/>
                  </a:lnTo>
                  <a:lnTo>
                    <a:pt x="8" y="102"/>
                  </a:lnTo>
                  <a:lnTo>
                    <a:pt x="10" y="95"/>
                  </a:lnTo>
                  <a:lnTo>
                    <a:pt x="10" y="83"/>
                  </a:lnTo>
                  <a:lnTo>
                    <a:pt x="14" y="79"/>
                  </a:lnTo>
                  <a:lnTo>
                    <a:pt x="14" y="79"/>
                  </a:lnTo>
                  <a:lnTo>
                    <a:pt x="24" y="74"/>
                  </a:lnTo>
                  <a:lnTo>
                    <a:pt x="28" y="60"/>
                  </a:lnTo>
                  <a:lnTo>
                    <a:pt x="27" y="52"/>
                  </a:lnTo>
                  <a:lnTo>
                    <a:pt x="28" y="49"/>
                  </a:lnTo>
                  <a:lnTo>
                    <a:pt x="34" y="48"/>
                  </a:lnTo>
                  <a:lnTo>
                    <a:pt x="43" y="50"/>
                  </a:lnTo>
                  <a:lnTo>
                    <a:pt x="52" y="48"/>
                  </a:lnTo>
                  <a:lnTo>
                    <a:pt x="57" y="43"/>
                  </a:lnTo>
                  <a:lnTo>
                    <a:pt x="56" y="39"/>
                  </a:lnTo>
                  <a:lnTo>
                    <a:pt x="52" y="37"/>
                  </a:lnTo>
                  <a:lnTo>
                    <a:pt x="51" y="35"/>
                  </a:lnTo>
                  <a:lnTo>
                    <a:pt x="58" y="32"/>
                  </a:lnTo>
                  <a:lnTo>
                    <a:pt x="56" y="19"/>
                  </a:lnTo>
                  <a:lnTo>
                    <a:pt x="53" y="13"/>
                  </a:lnTo>
                  <a:lnTo>
                    <a:pt x="54"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8" name="Freeform 20">
              <a:extLst>
                <a:ext uri="{FF2B5EF4-FFF2-40B4-BE49-F238E27FC236}">
                  <a16:creationId xmlns:a16="http://schemas.microsoft.com/office/drawing/2014/main" id="{20050004-7270-4555-8C66-4FA6ADFA8C62}"/>
                </a:ext>
              </a:extLst>
            </p:cNvPr>
            <p:cNvSpPr>
              <a:spLocks/>
            </p:cNvSpPr>
            <p:nvPr/>
          </p:nvSpPr>
          <p:spPr bwMode="auto">
            <a:xfrm>
              <a:off x="7718425" y="3076575"/>
              <a:ext cx="234950" cy="174625"/>
            </a:xfrm>
            <a:custGeom>
              <a:avLst/>
              <a:gdLst>
                <a:gd name="T0" fmla="*/ 54 w 148"/>
                <a:gd name="T1" fmla="*/ 5 h 110"/>
                <a:gd name="T2" fmla="*/ 68 w 148"/>
                <a:gd name="T3" fmla="*/ 12 h 110"/>
                <a:gd name="T4" fmla="*/ 77 w 148"/>
                <a:gd name="T5" fmla="*/ 10 h 110"/>
                <a:gd name="T6" fmla="*/ 82 w 148"/>
                <a:gd name="T7" fmla="*/ 8 h 110"/>
                <a:gd name="T8" fmla="*/ 91 w 148"/>
                <a:gd name="T9" fmla="*/ 8 h 110"/>
                <a:gd name="T10" fmla="*/ 95 w 148"/>
                <a:gd name="T11" fmla="*/ 12 h 110"/>
                <a:gd name="T12" fmla="*/ 91 w 148"/>
                <a:gd name="T13" fmla="*/ 16 h 110"/>
                <a:gd name="T14" fmla="*/ 90 w 148"/>
                <a:gd name="T15" fmla="*/ 27 h 110"/>
                <a:gd name="T16" fmla="*/ 91 w 148"/>
                <a:gd name="T17" fmla="*/ 33 h 110"/>
                <a:gd name="T18" fmla="*/ 103 w 148"/>
                <a:gd name="T19" fmla="*/ 39 h 110"/>
                <a:gd name="T20" fmla="*/ 122 w 148"/>
                <a:gd name="T21" fmla="*/ 46 h 110"/>
                <a:gd name="T22" fmla="*/ 131 w 148"/>
                <a:gd name="T23" fmla="*/ 48 h 110"/>
                <a:gd name="T24" fmla="*/ 137 w 148"/>
                <a:gd name="T25" fmla="*/ 53 h 110"/>
                <a:gd name="T26" fmla="*/ 147 w 148"/>
                <a:gd name="T27" fmla="*/ 57 h 110"/>
                <a:gd name="T28" fmla="*/ 147 w 148"/>
                <a:gd name="T29" fmla="*/ 59 h 110"/>
                <a:gd name="T30" fmla="*/ 144 w 148"/>
                <a:gd name="T31" fmla="*/ 72 h 110"/>
                <a:gd name="T32" fmla="*/ 131 w 148"/>
                <a:gd name="T33" fmla="*/ 74 h 110"/>
                <a:gd name="T34" fmla="*/ 131 w 148"/>
                <a:gd name="T35" fmla="*/ 78 h 110"/>
                <a:gd name="T36" fmla="*/ 122 w 148"/>
                <a:gd name="T37" fmla="*/ 82 h 110"/>
                <a:gd name="T38" fmla="*/ 121 w 148"/>
                <a:gd name="T39" fmla="*/ 82 h 110"/>
                <a:gd name="T40" fmla="*/ 113 w 148"/>
                <a:gd name="T41" fmla="*/ 82 h 110"/>
                <a:gd name="T42" fmla="*/ 88 w 148"/>
                <a:gd name="T43" fmla="*/ 101 h 110"/>
                <a:gd name="T44" fmla="*/ 86 w 148"/>
                <a:gd name="T45" fmla="*/ 109 h 110"/>
                <a:gd name="T46" fmla="*/ 70 w 148"/>
                <a:gd name="T47" fmla="*/ 107 h 110"/>
                <a:gd name="T48" fmla="*/ 62 w 148"/>
                <a:gd name="T49" fmla="*/ 95 h 110"/>
                <a:gd name="T50" fmla="*/ 42 w 148"/>
                <a:gd name="T51" fmla="*/ 94 h 110"/>
                <a:gd name="T52" fmla="*/ 30 w 148"/>
                <a:gd name="T53" fmla="*/ 94 h 110"/>
                <a:gd name="T54" fmla="*/ 15 w 148"/>
                <a:gd name="T55" fmla="*/ 91 h 110"/>
                <a:gd name="T56" fmla="*/ 10 w 148"/>
                <a:gd name="T57" fmla="*/ 99 h 110"/>
                <a:gd name="T58" fmla="*/ 0 w 148"/>
                <a:gd name="T59" fmla="*/ 85 h 110"/>
                <a:gd name="T60" fmla="*/ 14 w 148"/>
                <a:gd name="T61" fmla="*/ 75 h 110"/>
                <a:gd name="T62" fmla="*/ 12 w 148"/>
                <a:gd name="T63" fmla="*/ 66 h 110"/>
                <a:gd name="T64" fmla="*/ 14 w 148"/>
                <a:gd name="T65" fmla="*/ 59 h 110"/>
                <a:gd name="T66" fmla="*/ 29 w 148"/>
                <a:gd name="T67" fmla="*/ 57 h 110"/>
                <a:gd name="T68" fmla="*/ 39 w 148"/>
                <a:gd name="T69" fmla="*/ 40 h 110"/>
                <a:gd name="T70" fmla="*/ 37 w 148"/>
                <a:gd name="T71" fmla="*/ 34 h 110"/>
                <a:gd name="T72" fmla="*/ 39 w 148"/>
                <a:gd name="T73" fmla="*/ 19 h 110"/>
                <a:gd name="T74" fmla="*/ 42 w 148"/>
                <a:gd name="T75" fmla="*/ 14 h 110"/>
                <a:gd name="T76" fmla="*/ 44 w 148"/>
                <a:gd name="T77" fmla="*/ 4 h 110"/>
                <a:gd name="T78" fmla="*/ 48 w 148"/>
                <a:gd name="T7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8" h="110">
                  <a:moveTo>
                    <a:pt x="48" y="0"/>
                  </a:moveTo>
                  <a:lnTo>
                    <a:pt x="54" y="5"/>
                  </a:lnTo>
                  <a:lnTo>
                    <a:pt x="64" y="12"/>
                  </a:lnTo>
                  <a:lnTo>
                    <a:pt x="68" y="12"/>
                  </a:lnTo>
                  <a:lnTo>
                    <a:pt x="72" y="12"/>
                  </a:lnTo>
                  <a:lnTo>
                    <a:pt x="77" y="10"/>
                  </a:lnTo>
                  <a:lnTo>
                    <a:pt x="79" y="8"/>
                  </a:lnTo>
                  <a:lnTo>
                    <a:pt x="82" y="8"/>
                  </a:lnTo>
                  <a:lnTo>
                    <a:pt x="85" y="6"/>
                  </a:lnTo>
                  <a:lnTo>
                    <a:pt x="91" y="8"/>
                  </a:lnTo>
                  <a:lnTo>
                    <a:pt x="92" y="9"/>
                  </a:lnTo>
                  <a:lnTo>
                    <a:pt x="95" y="12"/>
                  </a:lnTo>
                  <a:lnTo>
                    <a:pt x="94" y="15"/>
                  </a:lnTo>
                  <a:lnTo>
                    <a:pt x="91" y="16"/>
                  </a:lnTo>
                  <a:lnTo>
                    <a:pt x="89" y="22"/>
                  </a:lnTo>
                  <a:lnTo>
                    <a:pt x="90" y="27"/>
                  </a:lnTo>
                  <a:lnTo>
                    <a:pt x="88" y="28"/>
                  </a:lnTo>
                  <a:lnTo>
                    <a:pt x="91" y="33"/>
                  </a:lnTo>
                  <a:lnTo>
                    <a:pt x="98" y="38"/>
                  </a:lnTo>
                  <a:lnTo>
                    <a:pt x="103" y="39"/>
                  </a:lnTo>
                  <a:lnTo>
                    <a:pt x="106" y="42"/>
                  </a:lnTo>
                  <a:lnTo>
                    <a:pt x="122" y="46"/>
                  </a:lnTo>
                  <a:lnTo>
                    <a:pt x="125" y="47"/>
                  </a:lnTo>
                  <a:lnTo>
                    <a:pt x="131" y="48"/>
                  </a:lnTo>
                  <a:lnTo>
                    <a:pt x="132" y="51"/>
                  </a:lnTo>
                  <a:lnTo>
                    <a:pt x="137" y="53"/>
                  </a:lnTo>
                  <a:lnTo>
                    <a:pt x="142" y="54"/>
                  </a:lnTo>
                  <a:lnTo>
                    <a:pt x="147" y="57"/>
                  </a:lnTo>
                  <a:lnTo>
                    <a:pt x="148" y="58"/>
                  </a:lnTo>
                  <a:lnTo>
                    <a:pt x="147" y="59"/>
                  </a:lnTo>
                  <a:lnTo>
                    <a:pt x="147" y="63"/>
                  </a:lnTo>
                  <a:lnTo>
                    <a:pt x="144" y="72"/>
                  </a:lnTo>
                  <a:lnTo>
                    <a:pt x="144" y="72"/>
                  </a:lnTo>
                  <a:lnTo>
                    <a:pt x="131" y="74"/>
                  </a:lnTo>
                  <a:lnTo>
                    <a:pt x="132" y="78"/>
                  </a:lnTo>
                  <a:lnTo>
                    <a:pt x="131" y="78"/>
                  </a:lnTo>
                  <a:lnTo>
                    <a:pt x="130" y="81"/>
                  </a:lnTo>
                  <a:lnTo>
                    <a:pt x="122" y="82"/>
                  </a:lnTo>
                  <a:lnTo>
                    <a:pt x="121" y="83"/>
                  </a:lnTo>
                  <a:lnTo>
                    <a:pt x="121" y="82"/>
                  </a:lnTo>
                  <a:lnTo>
                    <a:pt x="117" y="79"/>
                  </a:lnTo>
                  <a:lnTo>
                    <a:pt x="113" y="82"/>
                  </a:lnTo>
                  <a:lnTo>
                    <a:pt x="97" y="91"/>
                  </a:lnTo>
                  <a:lnTo>
                    <a:pt x="88" y="101"/>
                  </a:lnTo>
                  <a:lnTo>
                    <a:pt x="88" y="107"/>
                  </a:lnTo>
                  <a:lnTo>
                    <a:pt x="86" y="109"/>
                  </a:lnTo>
                  <a:lnTo>
                    <a:pt x="79" y="110"/>
                  </a:lnTo>
                  <a:lnTo>
                    <a:pt x="70" y="107"/>
                  </a:lnTo>
                  <a:lnTo>
                    <a:pt x="66" y="104"/>
                  </a:lnTo>
                  <a:lnTo>
                    <a:pt x="62" y="95"/>
                  </a:lnTo>
                  <a:lnTo>
                    <a:pt x="51" y="96"/>
                  </a:lnTo>
                  <a:lnTo>
                    <a:pt x="42" y="94"/>
                  </a:lnTo>
                  <a:lnTo>
                    <a:pt x="30" y="94"/>
                  </a:lnTo>
                  <a:lnTo>
                    <a:pt x="30" y="94"/>
                  </a:lnTo>
                  <a:lnTo>
                    <a:pt x="23" y="90"/>
                  </a:lnTo>
                  <a:lnTo>
                    <a:pt x="15" y="91"/>
                  </a:lnTo>
                  <a:lnTo>
                    <a:pt x="13" y="99"/>
                  </a:lnTo>
                  <a:lnTo>
                    <a:pt x="10" y="99"/>
                  </a:lnTo>
                  <a:lnTo>
                    <a:pt x="3" y="94"/>
                  </a:lnTo>
                  <a:lnTo>
                    <a:pt x="0" y="85"/>
                  </a:lnTo>
                  <a:lnTo>
                    <a:pt x="12" y="77"/>
                  </a:lnTo>
                  <a:lnTo>
                    <a:pt x="14" y="75"/>
                  </a:lnTo>
                  <a:lnTo>
                    <a:pt x="14" y="71"/>
                  </a:lnTo>
                  <a:lnTo>
                    <a:pt x="12" y="66"/>
                  </a:lnTo>
                  <a:lnTo>
                    <a:pt x="12" y="62"/>
                  </a:lnTo>
                  <a:lnTo>
                    <a:pt x="14" y="59"/>
                  </a:lnTo>
                  <a:lnTo>
                    <a:pt x="25" y="58"/>
                  </a:lnTo>
                  <a:lnTo>
                    <a:pt x="29" y="57"/>
                  </a:lnTo>
                  <a:lnTo>
                    <a:pt x="31" y="47"/>
                  </a:lnTo>
                  <a:lnTo>
                    <a:pt x="39" y="40"/>
                  </a:lnTo>
                  <a:lnTo>
                    <a:pt x="39" y="37"/>
                  </a:lnTo>
                  <a:lnTo>
                    <a:pt x="37" y="34"/>
                  </a:lnTo>
                  <a:lnTo>
                    <a:pt x="37" y="21"/>
                  </a:lnTo>
                  <a:lnTo>
                    <a:pt x="39" y="19"/>
                  </a:lnTo>
                  <a:lnTo>
                    <a:pt x="37" y="14"/>
                  </a:lnTo>
                  <a:lnTo>
                    <a:pt x="42" y="14"/>
                  </a:lnTo>
                  <a:lnTo>
                    <a:pt x="45" y="7"/>
                  </a:lnTo>
                  <a:lnTo>
                    <a:pt x="44" y="4"/>
                  </a:lnTo>
                  <a:lnTo>
                    <a:pt x="48" y="0"/>
                  </a:lnTo>
                  <a:lnTo>
                    <a:pt x="48" y="0"/>
                  </a:lnTo>
                  <a:lnTo>
                    <a:pt x="4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99" name="Freeform 21">
              <a:extLst>
                <a:ext uri="{FF2B5EF4-FFF2-40B4-BE49-F238E27FC236}">
                  <a16:creationId xmlns:a16="http://schemas.microsoft.com/office/drawing/2014/main" id="{79E6D3E9-A0D7-492B-B327-F8CD547A320F}"/>
                </a:ext>
              </a:extLst>
            </p:cNvPr>
            <p:cNvSpPr>
              <a:spLocks/>
            </p:cNvSpPr>
            <p:nvPr/>
          </p:nvSpPr>
          <p:spPr bwMode="auto">
            <a:xfrm>
              <a:off x="7585075" y="3181350"/>
              <a:ext cx="419100" cy="247650"/>
            </a:xfrm>
            <a:custGeom>
              <a:avLst/>
              <a:gdLst>
                <a:gd name="T0" fmla="*/ 40 w 264"/>
                <a:gd name="T1" fmla="*/ 0 h 156"/>
                <a:gd name="T2" fmla="*/ 35 w 264"/>
                <a:gd name="T3" fmla="*/ 8 h 156"/>
                <a:gd name="T4" fmla="*/ 44 w 264"/>
                <a:gd name="T5" fmla="*/ 23 h 156"/>
                <a:gd name="T6" fmla="*/ 51 w 264"/>
                <a:gd name="T7" fmla="*/ 32 h 156"/>
                <a:gd name="T8" fmla="*/ 53 w 264"/>
                <a:gd name="T9" fmla="*/ 29 h 156"/>
                <a:gd name="T10" fmla="*/ 61 w 264"/>
                <a:gd name="T11" fmla="*/ 28 h 156"/>
                <a:gd name="T12" fmla="*/ 70 w 264"/>
                <a:gd name="T13" fmla="*/ 33 h 156"/>
                <a:gd name="T14" fmla="*/ 76 w 264"/>
                <a:gd name="T15" fmla="*/ 40 h 156"/>
                <a:gd name="T16" fmla="*/ 100 w 264"/>
                <a:gd name="T17" fmla="*/ 54 h 156"/>
                <a:gd name="T18" fmla="*/ 114 w 264"/>
                <a:gd name="T19" fmla="*/ 37 h 156"/>
                <a:gd name="T20" fmla="*/ 114 w 264"/>
                <a:gd name="T21" fmla="*/ 28 h 156"/>
                <a:gd name="T22" fmla="*/ 126 w 264"/>
                <a:gd name="T23" fmla="*/ 28 h 156"/>
                <a:gd name="T24" fmla="*/ 146 w 264"/>
                <a:gd name="T25" fmla="*/ 29 h 156"/>
                <a:gd name="T26" fmla="*/ 154 w 264"/>
                <a:gd name="T27" fmla="*/ 41 h 156"/>
                <a:gd name="T28" fmla="*/ 170 w 264"/>
                <a:gd name="T29" fmla="*/ 43 h 156"/>
                <a:gd name="T30" fmla="*/ 172 w 264"/>
                <a:gd name="T31" fmla="*/ 35 h 156"/>
                <a:gd name="T32" fmla="*/ 197 w 264"/>
                <a:gd name="T33" fmla="*/ 16 h 156"/>
                <a:gd name="T34" fmla="*/ 205 w 264"/>
                <a:gd name="T35" fmla="*/ 16 h 156"/>
                <a:gd name="T36" fmla="*/ 206 w 264"/>
                <a:gd name="T37" fmla="*/ 16 h 156"/>
                <a:gd name="T38" fmla="*/ 215 w 264"/>
                <a:gd name="T39" fmla="*/ 12 h 156"/>
                <a:gd name="T40" fmla="*/ 215 w 264"/>
                <a:gd name="T41" fmla="*/ 8 h 156"/>
                <a:gd name="T42" fmla="*/ 228 w 264"/>
                <a:gd name="T43" fmla="*/ 6 h 156"/>
                <a:gd name="T44" fmla="*/ 231 w 264"/>
                <a:gd name="T45" fmla="*/ 24 h 156"/>
                <a:gd name="T46" fmla="*/ 241 w 264"/>
                <a:gd name="T47" fmla="*/ 28 h 156"/>
                <a:gd name="T48" fmla="*/ 236 w 264"/>
                <a:gd name="T49" fmla="*/ 33 h 156"/>
                <a:gd name="T50" fmla="*/ 231 w 264"/>
                <a:gd name="T51" fmla="*/ 57 h 156"/>
                <a:gd name="T52" fmla="*/ 229 w 264"/>
                <a:gd name="T53" fmla="*/ 67 h 156"/>
                <a:gd name="T54" fmla="*/ 231 w 264"/>
                <a:gd name="T55" fmla="*/ 86 h 156"/>
                <a:gd name="T56" fmla="*/ 246 w 264"/>
                <a:gd name="T57" fmla="*/ 104 h 156"/>
                <a:gd name="T58" fmla="*/ 264 w 264"/>
                <a:gd name="T59" fmla="*/ 116 h 156"/>
                <a:gd name="T60" fmla="*/ 256 w 264"/>
                <a:gd name="T61" fmla="*/ 117 h 156"/>
                <a:gd name="T62" fmla="*/ 248 w 264"/>
                <a:gd name="T63" fmla="*/ 121 h 156"/>
                <a:gd name="T64" fmla="*/ 246 w 264"/>
                <a:gd name="T65" fmla="*/ 128 h 156"/>
                <a:gd name="T66" fmla="*/ 243 w 264"/>
                <a:gd name="T67" fmla="*/ 132 h 156"/>
                <a:gd name="T68" fmla="*/ 243 w 264"/>
                <a:gd name="T69" fmla="*/ 138 h 156"/>
                <a:gd name="T70" fmla="*/ 233 w 264"/>
                <a:gd name="T71" fmla="*/ 140 h 156"/>
                <a:gd name="T72" fmla="*/ 225 w 264"/>
                <a:gd name="T73" fmla="*/ 155 h 156"/>
                <a:gd name="T74" fmla="*/ 206 w 264"/>
                <a:gd name="T75" fmla="*/ 152 h 156"/>
                <a:gd name="T76" fmla="*/ 199 w 264"/>
                <a:gd name="T77" fmla="*/ 153 h 156"/>
                <a:gd name="T78" fmla="*/ 198 w 264"/>
                <a:gd name="T79" fmla="*/ 137 h 156"/>
                <a:gd name="T80" fmla="*/ 192 w 264"/>
                <a:gd name="T81" fmla="*/ 126 h 156"/>
                <a:gd name="T82" fmla="*/ 185 w 264"/>
                <a:gd name="T83" fmla="*/ 134 h 156"/>
                <a:gd name="T84" fmla="*/ 171 w 264"/>
                <a:gd name="T85" fmla="*/ 127 h 156"/>
                <a:gd name="T86" fmla="*/ 165 w 264"/>
                <a:gd name="T87" fmla="*/ 105 h 156"/>
                <a:gd name="T88" fmla="*/ 157 w 264"/>
                <a:gd name="T89" fmla="*/ 98 h 156"/>
                <a:gd name="T90" fmla="*/ 130 w 264"/>
                <a:gd name="T91" fmla="*/ 110 h 156"/>
                <a:gd name="T92" fmla="*/ 111 w 264"/>
                <a:gd name="T93" fmla="*/ 103 h 156"/>
                <a:gd name="T94" fmla="*/ 105 w 264"/>
                <a:gd name="T95" fmla="*/ 118 h 156"/>
                <a:gd name="T96" fmla="*/ 103 w 264"/>
                <a:gd name="T97" fmla="*/ 128 h 156"/>
                <a:gd name="T98" fmla="*/ 75 w 264"/>
                <a:gd name="T99" fmla="*/ 153 h 156"/>
                <a:gd name="T100" fmla="*/ 60 w 264"/>
                <a:gd name="T101" fmla="*/ 150 h 156"/>
                <a:gd name="T102" fmla="*/ 43 w 264"/>
                <a:gd name="T103" fmla="*/ 141 h 156"/>
                <a:gd name="T104" fmla="*/ 16 w 264"/>
                <a:gd name="T105" fmla="*/ 136 h 156"/>
                <a:gd name="T106" fmla="*/ 15 w 264"/>
                <a:gd name="T107" fmla="*/ 130 h 156"/>
                <a:gd name="T108" fmla="*/ 6 w 264"/>
                <a:gd name="T109" fmla="*/ 109 h 156"/>
                <a:gd name="T110" fmla="*/ 8 w 264"/>
                <a:gd name="T111" fmla="*/ 80 h 156"/>
                <a:gd name="T112" fmla="*/ 0 w 264"/>
                <a:gd name="T113" fmla="*/ 68 h 156"/>
                <a:gd name="T114" fmla="*/ 5 w 264"/>
                <a:gd name="T115" fmla="*/ 48 h 156"/>
                <a:gd name="T116" fmla="*/ 15 w 264"/>
                <a:gd name="T117" fmla="*/ 35 h 156"/>
                <a:gd name="T118" fmla="*/ 15 w 264"/>
                <a:gd name="T119" fmla="*/ 10 h 156"/>
                <a:gd name="T120" fmla="*/ 38 w 264"/>
                <a:gd name="T1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56">
                  <a:moveTo>
                    <a:pt x="38" y="0"/>
                  </a:moveTo>
                  <a:lnTo>
                    <a:pt x="40" y="0"/>
                  </a:lnTo>
                  <a:lnTo>
                    <a:pt x="35" y="4"/>
                  </a:lnTo>
                  <a:lnTo>
                    <a:pt x="35" y="8"/>
                  </a:lnTo>
                  <a:lnTo>
                    <a:pt x="36" y="12"/>
                  </a:lnTo>
                  <a:lnTo>
                    <a:pt x="44" y="23"/>
                  </a:lnTo>
                  <a:lnTo>
                    <a:pt x="49" y="27"/>
                  </a:lnTo>
                  <a:lnTo>
                    <a:pt x="51" y="32"/>
                  </a:lnTo>
                  <a:lnTo>
                    <a:pt x="53" y="32"/>
                  </a:lnTo>
                  <a:lnTo>
                    <a:pt x="53" y="29"/>
                  </a:lnTo>
                  <a:lnTo>
                    <a:pt x="57" y="26"/>
                  </a:lnTo>
                  <a:lnTo>
                    <a:pt x="61" y="28"/>
                  </a:lnTo>
                  <a:lnTo>
                    <a:pt x="64" y="27"/>
                  </a:lnTo>
                  <a:lnTo>
                    <a:pt x="70" y="33"/>
                  </a:lnTo>
                  <a:lnTo>
                    <a:pt x="73" y="32"/>
                  </a:lnTo>
                  <a:lnTo>
                    <a:pt x="76" y="40"/>
                  </a:lnTo>
                  <a:lnTo>
                    <a:pt x="85" y="49"/>
                  </a:lnTo>
                  <a:lnTo>
                    <a:pt x="100" y="54"/>
                  </a:lnTo>
                  <a:lnTo>
                    <a:pt x="106" y="42"/>
                  </a:lnTo>
                  <a:lnTo>
                    <a:pt x="114" y="37"/>
                  </a:lnTo>
                  <a:lnTo>
                    <a:pt x="115" y="33"/>
                  </a:lnTo>
                  <a:lnTo>
                    <a:pt x="114" y="28"/>
                  </a:lnTo>
                  <a:lnTo>
                    <a:pt x="114" y="28"/>
                  </a:lnTo>
                  <a:lnTo>
                    <a:pt x="126" y="28"/>
                  </a:lnTo>
                  <a:lnTo>
                    <a:pt x="135" y="30"/>
                  </a:lnTo>
                  <a:lnTo>
                    <a:pt x="146" y="29"/>
                  </a:lnTo>
                  <a:lnTo>
                    <a:pt x="150" y="38"/>
                  </a:lnTo>
                  <a:lnTo>
                    <a:pt x="154" y="41"/>
                  </a:lnTo>
                  <a:lnTo>
                    <a:pt x="163" y="44"/>
                  </a:lnTo>
                  <a:lnTo>
                    <a:pt x="170" y="43"/>
                  </a:lnTo>
                  <a:lnTo>
                    <a:pt x="172" y="41"/>
                  </a:lnTo>
                  <a:lnTo>
                    <a:pt x="172" y="35"/>
                  </a:lnTo>
                  <a:lnTo>
                    <a:pt x="181" y="25"/>
                  </a:lnTo>
                  <a:lnTo>
                    <a:pt x="197" y="16"/>
                  </a:lnTo>
                  <a:lnTo>
                    <a:pt x="201" y="13"/>
                  </a:lnTo>
                  <a:lnTo>
                    <a:pt x="205" y="16"/>
                  </a:lnTo>
                  <a:lnTo>
                    <a:pt x="205" y="17"/>
                  </a:lnTo>
                  <a:lnTo>
                    <a:pt x="206" y="16"/>
                  </a:lnTo>
                  <a:lnTo>
                    <a:pt x="214" y="15"/>
                  </a:lnTo>
                  <a:lnTo>
                    <a:pt x="215" y="12"/>
                  </a:lnTo>
                  <a:lnTo>
                    <a:pt x="216" y="12"/>
                  </a:lnTo>
                  <a:lnTo>
                    <a:pt x="215" y="8"/>
                  </a:lnTo>
                  <a:lnTo>
                    <a:pt x="228" y="6"/>
                  </a:lnTo>
                  <a:lnTo>
                    <a:pt x="228" y="6"/>
                  </a:lnTo>
                  <a:lnTo>
                    <a:pt x="228" y="17"/>
                  </a:lnTo>
                  <a:lnTo>
                    <a:pt x="231" y="24"/>
                  </a:lnTo>
                  <a:lnTo>
                    <a:pt x="237" y="29"/>
                  </a:lnTo>
                  <a:lnTo>
                    <a:pt x="241" y="28"/>
                  </a:lnTo>
                  <a:lnTo>
                    <a:pt x="238" y="33"/>
                  </a:lnTo>
                  <a:lnTo>
                    <a:pt x="236" y="33"/>
                  </a:lnTo>
                  <a:lnTo>
                    <a:pt x="231" y="48"/>
                  </a:lnTo>
                  <a:lnTo>
                    <a:pt x="231" y="57"/>
                  </a:lnTo>
                  <a:lnTo>
                    <a:pt x="232" y="65"/>
                  </a:lnTo>
                  <a:lnTo>
                    <a:pt x="229" y="67"/>
                  </a:lnTo>
                  <a:lnTo>
                    <a:pt x="228" y="73"/>
                  </a:lnTo>
                  <a:lnTo>
                    <a:pt x="231" y="86"/>
                  </a:lnTo>
                  <a:lnTo>
                    <a:pt x="234" y="91"/>
                  </a:lnTo>
                  <a:lnTo>
                    <a:pt x="246" y="104"/>
                  </a:lnTo>
                  <a:lnTo>
                    <a:pt x="257" y="113"/>
                  </a:lnTo>
                  <a:lnTo>
                    <a:pt x="264" y="116"/>
                  </a:lnTo>
                  <a:lnTo>
                    <a:pt x="259" y="119"/>
                  </a:lnTo>
                  <a:lnTo>
                    <a:pt x="256" y="117"/>
                  </a:lnTo>
                  <a:lnTo>
                    <a:pt x="250" y="119"/>
                  </a:lnTo>
                  <a:lnTo>
                    <a:pt x="248" y="121"/>
                  </a:lnTo>
                  <a:lnTo>
                    <a:pt x="248" y="127"/>
                  </a:lnTo>
                  <a:lnTo>
                    <a:pt x="246" y="128"/>
                  </a:lnTo>
                  <a:lnTo>
                    <a:pt x="245" y="131"/>
                  </a:lnTo>
                  <a:lnTo>
                    <a:pt x="243" y="132"/>
                  </a:lnTo>
                  <a:lnTo>
                    <a:pt x="241" y="135"/>
                  </a:lnTo>
                  <a:lnTo>
                    <a:pt x="243" y="138"/>
                  </a:lnTo>
                  <a:lnTo>
                    <a:pt x="236" y="138"/>
                  </a:lnTo>
                  <a:lnTo>
                    <a:pt x="233" y="140"/>
                  </a:lnTo>
                  <a:lnTo>
                    <a:pt x="225" y="155"/>
                  </a:lnTo>
                  <a:lnTo>
                    <a:pt x="225" y="155"/>
                  </a:lnTo>
                  <a:lnTo>
                    <a:pt x="211" y="155"/>
                  </a:lnTo>
                  <a:lnTo>
                    <a:pt x="206" y="152"/>
                  </a:lnTo>
                  <a:lnTo>
                    <a:pt x="202" y="154"/>
                  </a:lnTo>
                  <a:lnTo>
                    <a:pt x="199" y="153"/>
                  </a:lnTo>
                  <a:lnTo>
                    <a:pt x="198" y="143"/>
                  </a:lnTo>
                  <a:lnTo>
                    <a:pt x="198" y="137"/>
                  </a:lnTo>
                  <a:lnTo>
                    <a:pt x="196" y="131"/>
                  </a:lnTo>
                  <a:lnTo>
                    <a:pt x="192" y="126"/>
                  </a:lnTo>
                  <a:lnTo>
                    <a:pt x="190" y="126"/>
                  </a:lnTo>
                  <a:lnTo>
                    <a:pt x="185" y="134"/>
                  </a:lnTo>
                  <a:lnTo>
                    <a:pt x="175" y="138"/>
                  </a:lnTo>
                  <a:lnTo>
                    <a:pt x="171" y="127"/>
                  </a:lnTo>
                  <a:lnTo>
                    <a:pt x="164" y="118"/>
                  </a:lnTo>
                  <a:lnTo>
                    <a:pt x="165" y="105"/>
                  </a:lnTo>
                  <a:lnTo>
                    <a:pt x="165" y="102"/>
                  </a:lnTo>
                  <a:lnTo>
                    <a:pt x="157" y="98"/>
                  </a:lnTo>
                  <a:lnTo>
                    <a:pt x="139" y="111"/>
                  </a:lnTo>
                  <a:lnTo>
                    <a:pt x="130" y="110"/>
                  </a:lnTo>
                  <a:lnTo>
                    <a:pt x="115" y="104"/>
                  </a:lnTo>
                  <a:lnTo>
                    <a:pt x="111" y="103"/>
                  </a:lnTo>
                  <a:lnTo>
                    <a:pt x="112" y="107"/>
                  </a:lnTo>
                  <a:lnTo>
                    <a:pt x="105" y="118"/>
                  </a:lnTo>
                  <a:lnTo>
                    <a:pt x="111" y="126"/>
                  </a:lnTo>
                  <a:lnTo>
                    <a:pt x="103" y="128"/>
                  </a:lnTo>
                  <a:lnTo>
                    <a:pt x="93" y="136"/>
                  </a:lnTo>
                  <a:lnTo>
                    <a:pt x="75" y="153"/>
                  </a:lnTo>
                  <a:lnTo>
                    <a:pt x="71" y="156"/>
                  </a:lnTo>
                  <a:lnTo>
                    <a:pt x="60" y="150"/>
                  </a:lnTo>
                  <a:lnTo>
                    <a:pt x="50" y="143"/>
                  </a:lnTo>
                  <a:lnTo>
                    <a:pt x="43" y="141"/>
                  </a:lnTo>
                  <a:lnTo>
                    <a:pt x="30" y="143"/>
                  </a:lnTo>
                  <a:lnTo>
                    <a:pt x="16" y="136"/>
                  </a:lnTo>
                  <a:lnTo>
                    <a:pt x="16" y="136"/>
                  </a:lnTo>
                  <a:lnTo>
                    <a:pt x="15" y="130"/>
                  </a:lnTo>
                  <a:lnTo>
                    <a:pt x="16" y="118"/>
                  </a:lnTo>
                  <a:lnTo>
                    <a:pt x="6" y="109"/>
                  </a:lnTo>
                  <a:lnTo>
                    <a:pt x="6" y="93"/>
                  </a:lnTo>
                  <a:lnTo>
                    <a:pt x="8" y="80"/>
                  </a:lnTo>
                  <a:lnTo>
                    <a:pt x="1" y="73"/>
                  </a:lnTo>
                  <a:lnTo>
                    <a:pt x="0" y="68"/>
                  </a:lnTo>
                  <a:lnTo>
                    <a:pt x="4" y="56"/>
                  </a:lnTo>
                  <a:lnTo>
                    <a:pt x="5" y="48"/>
                  </a:lnTo>
                  <a:lnTo>
                    <a:pt x="14" y="42"/>
                  </a:lnTo>
                  <a:lnTo>
                    <a:pt x="15" y="35"/>
                  </a:lnTo>
                  <a:lnTo>
                    <a:pt x="24" y="27"/>
                  </a:lnTo>
                  <a:lnTo>
                    <a:pt x="15" y="10"/>
                  </a:lnTo>
                  <a:lnTo>
                    <a:pt x="26" y="2"/>
                  </a:lnTo>
                  <a:lnTo>
                    <a:pt x="3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0" name="Freeform 22">
              <a:extLst>
                <a:ext uri="{FF2B5EF4-FFF2-40B4-BE49-F238E27FC236}">
                  <a16:creationId xmlns:a16="http://schemas.microsoft.com/office/drawing/2014/main" id="{D1C1CB19-D289-4F10-8011-8B9B1B30869C}"/>
                </a:ext>
              </a:extLst>
            </p:cNvPr>
            <p:cNvSpPr>
              <a:spLocks noEditPoints="1"/>
            </p:cNvSpPr>
            <p:nvPr/>
          </p:nvSpPr>
          <p:spPr bwMode="auto">
            <a:xfrm>
              <a:off x="7394575" y="3336925"/>
              <a:ext cx="671513" cy="558800"/>
            </a:xfrm>
            <a:custGeom>
              <a:avLst/>
              <a:gdLst>
                <a:gd name="T0" fmla="*/ 371 w 423"/>
                <a:gd name="T1" fmla="*/ 199 h 352"/>
                <a:gd name="T2" fmla="*/ 351 w 423"/>
                <a:gd name="T3" fmla="*/ 211 h 352"/>
                <a:gd name="T4" fmla="*/ 352 w 423"/>
                <a:gd name="T5" fmla="*/ 195 h 352"/>
                <a:gd name="T6" fmla="*/ 409 w 423"/>
                <a:gd name="T7" fmla="*/ 147 h 352"/>
                <a:gd name="T8" fmla="*/ 411 w 423"/>
                <a:gd name="T9" fmla="*/ 147 h 352"/>
                <a:gd name="T10" fmla="*/ 414 w 423"/>
                <a:gd name="T11" fmla="*/ 153 h 352"/>
                <a:gd name="T12" fmla="*/ 417 w 423"/>
                <a:gd name="T13" fmla="*/ 164 h 352"/>
                <a:gd name="T14" fmla="*/ 412 w 423"/>
                <a:gd name="T15" fmla="*/ 162 h 352"/>
                <a:gd name="T16" fmla="*/ 413 w 423"/>
                <a:gd name="T17" fmla="*/ 175 h 352"/>
                <a:gd name="T18" fmla="*/ 393 w 423"/>
                <a:gd name="T19" fmla="*/ 185 h 352"/>
                <a:gd name="T20" fmla="*/ 378 w 423"/>
                <a:gd name="T21" fmla="*/ 184 h 352"/>
                <a:gd name="T22" fmla="*/ 384 w 423"/>
                <a:gd name="T23" fmla="*/ 166 h 352"/>
                <a:gd name="T24" fmla="*/ 398 w 423"/>
                <a:gd name="T25" fmla="*/ 170 h 352"/>
                <a:gd name="T26" fmla="*/ 396 w 423"/>
                <a:gd name="T27" fmla="*/ 159 h 352"/>
                <a:gd name="T28" fmla="*/ 402 w 423"/>
                <a:gd name="T29" fmla="*/ 152 h 352"/>
                <a:gd name="T30" fmla="*/ 150 w 423"/>
                <a:gd name="T31" fmla="*/ 45 h 352"/>
                <a:gd name="T32" fmla="*/ 195 w 423"/>
                <a:gd name="T33" fmla="*/ 55 h 352"/>
                <a:gd name="T34" fmla="*/ 232 w 423"/>
                <a:gd name="T35" fmla="*/ 9 h 352"/>
                <a:gd name="T36" fmla="*/ 277 w 423"/>
                <a:gd name="T37" fmla="*/ 0 h 352"/>
                <a:gd name="T38" fmla="*/ 295 w 423"/>
                <a:gd name="T39" fmla="*/ 40 h 352"/>
                <a:gd name="T40" fmla="*/ 318 w 423"/>
                <a:gd name="T41" fmla="*/ 39 h 352"/>
                <a:gd name="T42" fmla="*/ 331 w 423"/>
                <a:gd name="T43" fmla="*/ 57 h 352"/>
                <a:gd name="T44" fmla="*/ 345 w 423"/>
                <a:gd name="T45" fmla="*/ 73 h 352"/>
                <a:gd name="T46" fmla="*/ 320 w 423"/>
                <a:gd name="T47" fmla="*/ 101 h 352"/>
                <a:gd name="T48" fmla="*/ 306 w 423"/>
                <a:gd name="T49" fmla="*/ 147 h 352"/>
                <a:gd name="T50" fmla="*/ 289 w 423"/>
                <a:gd name="T51" fmla="*/ 163 h 352"/>
                <a:gd name="T52" fmla="*/ 282 w 423"/>
                <a:gd name="T53" fmla="*/ 176 h 352"/>
                <a:gd name="T54" fmla="*/ 275 w 423"/>
                <a:gd name="T55" fmla="*/ 177 h 352"/>
                <a:gd name="T56" fmla="*/ 275 w 423"/>
                <a:gd name="T57" fmla="*/ 187 h 352"/>
                <a:gd name="T58" fmla="*/ 268 w 423"/>
                <a:gd name="T59" fmla="*/ 201 h 352"/>
                <a:gd name="T60" fmla="*/ 260 w 423"/>
                <a:gd name="T61" fmla="*/ 202 h 352"/>
                <a:gd name="T62" fmla="*/ 246 w 423"/>
                <a:gd name="T63" fmla="*/ 210 h 352"/>
                <a:gd name="T64" fmla="*/ 234 w 423"/>
                <a:gd name="T65" fmla="*/ 236 h 352"/>
                <a:gd name="T66" fmla="*/ 202 w 423"/>
                <a:gd name="T67" fmla="*/ 244 h 352"/>
                <a:gd name="T68" fmla="*/ 169 w 423"/>
                <a:gd name="T69" fmla="*/ 271 h 352"/>
                <a:gd name="T70" fmla="*/ 155 w 423"/>
                <a:gd name="T71" fmla="*/ 278 h 352"/>
                <a:gd name="T72" fmla="*/ 148 w 423"/>
                <a:gd name="T73" fmla="*/ 289 h 352"/>
                <a:gd name="T74" fmla="*/ 120 w 423"/>
                <a:gd name="T75" fmla="*/ 302 h 352"/>
                <a:gd name="T76" fmla="*/ 95 w 423"/>
                <a:gd name="T77" fmla="*/ 332 h 352"/>
                <a:gd name="T78" fmla="*/ 85 w 423"/>
                <a:gd name="T79" fmla="*/ 351 h 352"/>
                <a:gd name="T80" fmla="*/ 68 w 423"/>
                <a:gd name="T81" fmla="*/ 339 h 352"/>
                <a:gd name="T82" fmla="*/ 55 w 423"/>
                <a:gd name="T83" fmla="*/ 349 h 352"/>
                <a:gd name="T84" fmla="*/ 22 w 423"/>
                <a:gd name="T85" fmla="*/ 331 h 352"/>
                <a:gd name="T86" fmla="*/ 9 w 423"/>
                <a:gd name="T87" fmla="*/ 316 h 352"/>
                <a:gd name="T88" fmla="*/ 10 w 423"/>
                <a:gd name="T89" fmla="*/ 295 h 352"/>
                <a:gd name="T90" fmla="*/ 56 w 423"/>
                <a:gd name="T91" fmla="*/ 260 h 352"/>
                <a:gd name="T92" fmla="*/ 94 w 423"/>
                <a:gd name="T93" fmla="*/ 236 h 352"/>
                <a:gd name="T94" fmla="*/ 59 w 423"/>
                <a:gd name="T95" fmla="*/ 214 h 352"/>
                <a:gd name="T96" fmla="*/ 67 w 423"/>
                <a:gd name="T97" fmla="*/ 139 h 352"/>
                <a:gd name="T98" fmla="*/ 86 w 423"/>
                <a:gd name="T99" fmla="*/ 108 h 352"/>
                <a:gd name="T100" fmla="*/ 112 w 423"/>
                <a:gd name="T101" fmla="*/ 52 h 352"/>
                <a:gd name="T102" fmla="*/ 136 w 423"/>
                <a:gd name="T103" fmla="*/ 38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3" h="352">
                  <a:moveTo>
                    <a:pt x="362" y="194"/>
                  </a:moveTo>
                  <a:lnTo>
                    <a:pt x="364" y="195"/>
                  </a:lnTo>
                  <a:lnTo>
                    <a:pt x="370" y="195"/>
                  </a:lnTo>
                  <a:lnTo>
                    <a:pt x="372" y="197"/>
                  </a:lnTo>
                  <a:lnTo>
                    <a:pt x="371" y="199"/>
                  </a:lnTo>
                  <a:lnTo>
                    <a:pt x="368" y="199"/>
                  </a:lnTo>
                  <a:lnTo>
                    <a:pt x="361" y="203"/>
                  </a:lnTo>
                  <a:lnTo>
                    <a:pt x="355" y="210"/>
                  </a:lnTo>
                  <a:lnTo>
                    <a:pt x="352" y="210"/>
                  </a:lnTo>
                  <a:lnTo>
                    <a:pt x="351" y="211"/>
                  </a:lnTo>
                  <a:lnTo>
                    <a:pt x="331" y="199"/>
                  </a:lnTo>
                  <a:lnTo>
                    <a:pt x="339" y="194"/>
                  </a:lnTo>
                  <a:lnTo>
                    <a:pt x="341" y="194"/>
                  </a:lnTo>
                  <a:lnTo>
                    <a:pt x="350" y="194"/>
                  </a:lnTo>
                  <a:lnTo>
                    <a:pt x="352" y="195"/>
                  </a:lnTo>
                  <a:lnTo>
                    <a:pt x="354" y="194"/>
                  </a:lnTo>
                  <a:lnTo>
                    <a:pt x="360" y="194"/>
                  </a:lnTo>
                  <a:lnTo>
                    <a:pt x="362" y="194"/>
                  </a:lnTo>
                  <a:close/>
                  <a:moveTo>
                    <a:pt x="406" y="145"/>
                  </a:moveTo>
                  <a:lnTo>
                    <a:pt x="409" y="147"/>
                  </a:lnTo>
                  <a:lnTo>
                    <a:pt x="410" y="151"/>
                  </a:lnTo>
                  <a:lnTo>
                    <a:pt x="412" y="153"/>
                  </a:lnTo>
                  <a:lnTo>
                    <a:pt x="413" y="152"/>
                  </a:lnTo>
                  <a:lnTo>
                    <a:pt x="411" y="149"/>
                  </a:lnTo>
                  <a:lnTo>
                    <a:pt x="411" y="147"/>
                  </a:lnTo>
                  <a:lnTo>
                    <a:pt x="418" y="150"/>
                  </a:lnTo>
                  <a:lnTo>
                    <a:pt x="423" y="154"/>
                  </a:lnTo>
                  <a:lnTo>
                    <a:pt x="422" y="155"/>
                  </a:lnTo>
                  <a:lnTo>
                    <a:pt x="418" y="152"/>
                  </a:lnTo>
                  <a:lnTo>
                    <a:pt x="414" y="153"/>
                  </a:lnTo>
                  <a:lnTo>
                    <a:pt x="417" y="155"/>
                  </a:lnTo>
                  <a:lnTo>
                    <a:pt x="414" y="156"/>
                  </a:lnTo>
                  <a:lnTo>
                    <a:pt x="415" y="159"/>
                  </a:lnTo>
                  <a:lnTo>
                    <a:pt x="419" y="165"/>
                  </a:lnTo>
                  <a:lnTo>
                    <a:pt x="417" y="164"/>
                  </a:lnTo>
                  <a:lnTo>
                    <a:pt x="416" y="162"/>
                  </a:lnTo>
                  <a:lnTo>
                    <a:pt x="413" y="162"/>
                  </a:lnTo>
                  <a:lnTo>
                    <a:pt x="412" y="160"/>
                  </a:lnTo>
                  <a:lnTo>
                    <a:pt x="410" y="161"/>
                  </a:lnTo>
                  <a:lnTo>
                    <a:pt x="412" y="162"/>
                  </a:lnTo>
                  <a:lnTo>
                    <a:pt x="412" y="165"/>
                  </a:lnTo>
                  <a:lnTo>
                    <a:pt x="417" y="168"/>
                  </a:lnTo>
                  <a:lnTo>
                    <a:pt x="419" y="174"/>
                  </a:lnTo>
                  <a:lnTo>
                    <a:pt x="417" y="176"/>
                  </a:lnTo>
                  <a:lnTo>
                    <a:pt x="413" y="175"/>
                  </a:lnTo>
                  <a:lnTo>
                    <a:pt x="409" y="179"/>
                  </a:lnTo>
                  <a:lnTo>
                    <a:pt x="405" y="179"/>
                  </a:lnTo>
                  <a:lnTo>
                    <a:pt x="406" y="181"/>
                  </a:lnTo>
                  <a:lnTo>
                    <a:pt x="404" y="182"/>
                  </a:lnTo>
                  <a:lnTo>
                    <a:pt x="393" y="185"/>
                  </a:lnTo>
                  <a:lnTo>
                    <a:pt x="373" y="196"/>
                  </a:lnTo>
                  <a:lnTo>
                    <a:pt x="371" y="192"/>
                  </a:lnTo>
                  <a:lnTo>
                    <a:pt x="375" y="190"/>
                  </a:lnTo>
                  <a:lnTo>
                    <a:pt x="375" y="186"/>
                  </a:lnTo>
                  <a:lnTo>
                    <a:pt x="378" y="184"/>
                  </a:lnTo>
                  <a:lnTo>
                    <a:pt x="381" y="179"/>
                  </a:lnTo>
                  <a:lnTo>
                    <a:pt x="385" y="176"/>
                  </a:lnTo>
                  <a:lnTo>
                    <a:pt x="383" y="172"/>
                  </a:lnTo>
                  <a:lnTo>
                    <a:pt x="386" y="172"/>
                  </a:lnTo>
                  <a:lnTo>
                    <a:pt x="384" y="166"/>
                  </a:lnTo>
                  <a:lnTo>
                    <a:pt x="386" y="166"/>
                  </a:lnTo>
                  <a:lnTo>
                    <a:pt x="388" y="170"/>
                  </a:lnTo>
                  <a:lnTo>
                    <a:pt x="392" y="172"/>
                  </a:lnTo>
                  <a:lnTo>
                    <a:pt x="399" y="173"/>
                  </a:lnTo>
                  <a:lnTo>
                    <a:pt x="398" y="170"/>
                  </a:lnTo>
                  <a:lnTo>
                    <a:pt x="399" y="170"/>
                  </a:lnTo>
                  <a:lnTo>
                    <a:pt x="399" y="166"/>
                  </a:lnTo>
                  <a:lnTo>
                    <a:pt x="401" y="164"/>
                  </a:lnTo>
                  <a:lnTo>
                    <a:pt x="397" y="162"/>
                  </a:lnTo>
                  <a:lnTo>
                    <a:pt x="396" y="159"/>
                  </a:lnTo>
                  <a:lnTo>
                    <a:pt x="399" y="159"/>
                  </a:lnTo>
                  <a:lnTo>
                    <a:pt x="401" y="158"/>
                  </a:lnTo>
                  <a:lnTo>
                    <a:pt x="401" y="157"/>
                  </a:lnTo>
                  <a:lnTo>
                    <a:pt x="404" y="156"/>
                  </a:lnTo>
                  <a:lnTo>
                    <a:pt x="402" y="152"/>
                  </a:lnTo>
                  <a:lnTo>
                    <a:pt x="405" y="152"/>
                  </a:lnTo>
                  <a:lnTo>
                    <a:pt x="403" y="147"/>
                  </a:lnTo>
                  <a:lnTo>
                    <a:pt x="406" y="145"/>
                  </a:lnTo>
                  <a:close/>
                  <a:moveTo>
                    <a:pt x="136" y="38"/>
                  </a:moveTo>
                  <a:lnTo>
                    <a:pt x="150" y="45"/>
                  </a:lnTo>
                  <a:lnTo>
                    <a:pt x="164" y="43"/>
                  </a:lnTo>
                  <a:lnTo>
                    <a:pt x="170" y="45"/>
                  </a:lnTo>
                  <a:lnTo>
                    <a:pt x="180" y="52"/>
                  </a:lnTo>
                  <a:lnTo>
                    <a:pt x="191" y="58"/>
                  </a:lnTo>
                  <a:lnTo>
                    <a:pt x="195" y="55"/>
                  </a:lnTo>
                  <a:lnTo>
                    <a:pt x="213" y="38"/>
                  </a:lnTo>
                  <a:lnTo>
                    <a:pt x="223" y="30"/>
                  </a:lnTo>
                  <a:lnTo>
                    <a:pt x="231" y="28"/>
                  </a:lnTo>
                  <a:lnTo>
                    <a:pt x="225" y="20"/>
                  </a:lnTo>
                  <a:lnTo>
                    <a:pt x="232" y="9"/>
                  </a:lnTo>
                  <a:lnTo>
                    <a:pt x="231" y="5"/>
                  </a:lnTo>
                  <a:lnTo>
                    <a:pt x="235" y="5"/>
                  </a:lnTo>
                  <a:lnTo>
                    <a:pt x="250" y="12"/>
                  </a:lnTo>
                  <a:lnTo>
                    <a:pt x="259" y="13"/>
                  </a:lnTo>
                  <a:lnTo>
                    <a:pt x="277" y="0"/>
                  </a:lnTo>
                  <a:lnTo>
                    <a:pt x="285" y="4"/>
                  </a:lnTo>
                  <a:lnTo>
                    <a:pt x="285" y="7"/>
                  </a:lnTo>
                  <a:lnTo>
                    <a:pt x="284" y="20"/>
                  </a:lnTo>
                  <a:lnTo>
                    <a:pt x="291" y="29"/>
                  </a:lnTo>
                  <a:lnTo>
                    <a:pt x="295" y="40"/>
                  </a:lnTo>
                  <a:lnTo>
                    <a:pt x="305" y="36"/>
                  </a:lnTo>
                  <a:lnTo>
                    <a:pt x="310" y="28"/>
                  </a:lnTo>
                  <a:lnTo>
                    <a:pt x="312" y="28"/>
                  </a:lnTo>
                  <a:lnTo>
                    <a:pt x="316" y="33"/>
                  </a:lnTo>
                  <a:lnTo>
                    <a:pt x="318" y="39"/>
                  </a:lnTo>
                  <a:lnTo>
                    <a:pt x="318" y="45"/>
                  </a:lnTo>
                  <a:lnTo>
                    <a:pt x="319" y="55"/>
                  </a:lnTo>
                  <a:lnTo>
                    <a:pt x="322" y="56"/>
                  </a:lnTo>
                  <a:lnTo>
                    <a:pt x="326" y="54"/>
                  </a:lnTo>
                  <a:lnTo>
                    <a:pt x="331" y="57"/>
                  </a:lnTo>
                  <a:lnTo>
                    <a:pt x="346" y="57"/>
                  </a:lnTo>
                  <a:lnTo>
                    <a:pt x="346" y="57"/>
                  </a:lnTo>
                  <a:lnTo>
                    <a:pt x="345" y="62"/>
                  </a:lnTo>
                  <a:lnTo>
                    <a:pt x="347" y="67"/>
                  </a:lnTo>
                  <a:lnTo>
                    <a:pt x="345" y="73"/>
                  </a:lnTo>
                  <a:lnTo>
                    <a:pt x="346" y="77"/>
                  </a:lnTo>
                  <a:lnTo>
                    <a:pt x="342" y="84"/>
                  </a:lnTo>
                  <a:lnTo>
                    <a:pt x="342" y="86"/>
                  </a:lnTo>
                  <a:lnTo>
                    <a:pt x="329" y="93"/>
                  </a:lnTo>
                  <a:lnTo>
                    <a:pt x="320" y="101"/>
                  </a:lnTo>
                  <a:lnTo>
                    <a:pt x="319" y="108"/>
                  </a:lnTo>
                  <a:lnTo>
                    <a:pt x="319" y="126"/>
                  </a:lnTo>
                  <a:lnTo>
                    <a:pt x="310" y="138"/>
                  </a:lnTo>
                  <a:lnTo>
                    <a:pt x="310" y="143"/>
                  </a:lnTo>
                  <a:lnTo>
                    <a:pt x="306" y="147"/>
                  </a:lnTo>
                  <a:lnTo>
                    <a:pt x="306" y="155"/>
                  </a:lnTo>
                  <a:lnTo>
                    <a:pt x="300" y="155"/>
                  </a:lnTo>
                  <a:lnTo>
                    <a:pt x="294" y="159"/>
                  </a:lnTo>
                  <a:lnTo>
                    <a:pt x="292" y="163"/>
                  </a:lnTo>
                  <a:lnTo>
                    <a:pt x="289" y="163"/>
                  </a:lnTo>
                  <a:lnTo>
                    <a:pt x="287" y="165"/>
                  </a:lnTo>
                  <a:lnTo>
                    <a:pt x="283" y="168"/>
                  </a:lnTo>
                  <a:lnTo>
                    <a:pt x="280" y="171"/>
                  </a:lnTo>
                  <a:lnTo>
                    <a:pt x="279" y="174"/>
                  </a:lnTo>
                  <a:lnTo>
                    <a:pt x="282" y="176"/>
                  </a:lnTo>
                  <a:lnTo>
                    <a:pt x="279" y="181"/>
                  </a:lnTo>
                  <a:lnTo>
                    <a:pt x="277" y="182"/>
                  </a:lnTo>
                  <a:lnTo>
                    <a:pt x="277" y="179"/>
                  </a:lnTo>
                  <a:lnTo>
                    <a:pt x="275" y="180"/>
                  </a:lnTo>
                  <a:lnTo>
                    <a:pt x="275" y="177"/>
                  </a:lnTo>
                  <a:lnTo>
                    <a:pt x="274" y="178"/>
                  </a:lnTo>
                  <a:lnTo>
                    <a:pt x="271" y="183"/>
                  </a:lnTo>
                  <a:lnTo>
                    <a:pt x="272" y="184"/>
                  </a:lnTo>
                  <a:lnTo>
                    <a:pt x="275" y="186"/>
                  </a:lnTo>
                  <a:lnTo>
                    <a:pt x="275" y="187"/>
                  </a:lnTo>
                  <a:lnTo>
                    <a:pt x="274" y="188"/>
                  </a:lnTo>
                  <a:lnTo>
                    <a:pt x="273" y="186"/>
                  </a:lnTo>
                  <a:lnTo>
                    <a:pt x="271" y="186"/>
                  </a:lnTo>
                  <a:lnTo>
                    <a:pt x="272" y="194"/>
                  </a:lnTo>
                  <a:lnTo>
                    <a:pt x="268" y="201"/>
                  </a:lnTo>
                  <a:lnTo>
                    <a:pt x="264" y="198"/>
                  </a:lnTo>
                  <a:lnTo>
                    <a:pt x="262" y="198"/>
                  </a:lnTo>
                  <a:lnTo>
                    <a:pt x="260" y="199"/>
                  </a:lnTo>
                  <a:lnTo>
                    <a:pt x="260" y="201"/>
                  </a:lnTo>
                  <a:lnTo>
                    <a:pt x="260" y="202"/>
                  </a:lnTo>
                  <a:lnTo>
                    <a:pt x="256" y="202"/>
                  </a:lnTo>
                  <a:lnTo>
                    <a:pt x="252" y="206"/>
                  </a:lnTo>
                  <a:lnTo>
                    <a:pt x="250" y="205"/>
                  </a:lnTo>
                  <a:lnTo>
                    <a:pt x="247" y="207"/>
                  </a:lnTo>
                  <a:lnTo>
                    <a:pt x="246" y="210"/>
                  </a:lnTo>
                  <a:lnTo>
                    <a:pt x="243" y="212"/>
                  </a:lnTo>
                  <a:lnTo>
                    <a:pt x="240" y="219"/>
                  </a:lnTo>
                  <a:lnTo>
                    <a:pt x="236" y="221"/>
                  </a:lnTo>
                  <a:lnTo>
                    <a:pt x="235" y="233"/>
                  </a:lnTo>
                  <a:lnTo>
                    <a:pt x="234" y="236"/>
                  </a:lnTo>
                  <a:lnTo>
                    <a:pt x="222" y="242"/>
                  </a:lnTo>
                  <a:lnTo>
                    <a:pt x="217" y="242"/>
                  </a:lnTo>
                  <a:lnTo>
                    <a:pt x="210" y="242"/>
                  </a:lnTo>
                  <a:lnTo>
                    <a:pt x="206" y="244"/>
                  </a:lnTo>
                  <a:lnTo>
                    <a:pt x="202" y="244"/>
                  </a:lnTo>
                  <a:lnTo>
                    <a:pt x="191" y="253"/>
                  </a:lnTo>
                  <a:lnTo>
                    <a:pt x="176" y="273"/>
                  </a:lnTo>
                  <a:lnTo>
                    <a:pt x="173" y="273"/>
                  </a:lnTo>
                  <a:lnTo>
                    <a:pt x="172" y="272"/>
                  </a:lnTo>
                  <a:lnTo>
                    <a:pt x="169" y="271"/>
                  </a:lnTo>
                  <a:lnTo>
                    <a:pt x="168" y="275"/>
                  </a:lnTo>
                  <a:lnTo>
                    <a:pt x="170" y="273"/>
                  </a:lnTo>
                  <a:lnTo>
                    <a:pt x="170" y="279"/>
                  </a:lnTo>
                  <a:lnTo>
                    <a:pt x="162" y="281"/>
                  </a:lnTo>
                  <a:lnTo>
                    <a:pt x="155" y="278"/>
                  </a:lnTo>
                  <a:lnTo>
                    <a:pt x="152" y="281"/>
                  </a:lnTo>
                  <a:lnTo>
                    <a:pt x="153" y="281"/>
                  </a:lnTo>
                  <a:lnTo>
                    <a:pt x="152" y="285"/>
                  </a:lnTo>
                  <a:lnTo>
                    <a:pt x="152" y="283"/>
                  </a:lnTo>
                  <a:lnTo>
                    <a:pt x="148" y="289"/>
                  </a:lnTo>
                  <a:lnTo>
                    <a:pt x="141" y="290"/>
                  </a:lnTo>
                  <a:lnTo>
                    <a:pt x="135" y="296"/>
                  </a:lnTo>
                  <a:lnTo>
                    <a:pt x="128" y="292"/>
                  </a:lnTo>
                  <a:lnTo>
                    <a:pt x="125" y="301"/>
                  </a:lnTo>
                  <a:lnTo>
                    <a:pt x="120" y="302"/>
                  </a:lnTo>
                  <a:lnTo>
                    <a:pt x="119" y="308"/>
                  </a:lnTo>
                  <a:lnTo>
                    <a:pt x="115" y="304"/>
                  </a:lnTo>
                  <a:lnTo>
                    <a:pt x="111" y="305"/>
                  </a:lnTo>
                  <a:lnTo>
                    <a:pt x="102" y="317"/>
                  </a:lnTo>
                  <a:lnTo>
                    <a:pt x="95" y="332"/>
                  </a:lnTo>
                  <a:lnTo>
                    <a:pt x="90" y="340"/>
                  </a:lnTo>
                  <a:lnTo>
                    <a:pt x="88" y="351"/>
                  </a:lnTo>
                  <a:lnTo>
                    <a:pt x="87" y="352"/>
                  </a:lnTo>
                  <a:lnTo>
                    <a:pt x="85" y="351"/>
                  </a:lnTo>
                  <a:lnTo>
                    <a:pt x="85" y="351"/>
                  </a:lnTo>
                  <a:lnTo>
                    <a:pt x="85" y="349"/>
                  </a:lnTo>
                  <a:lnTo>
                    <a:pt x="76" y="344"/>
                  </a:lnTo>
                  <a:lnTo>
                    <a:pt x="75" y="340"/>
                  </a:lnTo>
                  <a:lnTo>
                    <a:pt x="69" y="337"/>
                  </a:lnTo>
                  <a:lnTo>
                    <a:pt x="68" y="339"/>
                  </a:lnTo>
                  <a:lnTo>
                    <a:pt x="69" y="344"/>
                  </a:lnTo>
                  <a:lnTo>
                    <a:pt x="68" y="348"/>
                  </a:lnTo>
                  <a:lnTo>
                    <a:pt x="65" y="350"/>
                  </a:lnTo>
                  <a:lnTo>
                    <a:pt x="59" y="351"/>
                  </a:lnTo>
                  <a:lnTo>
                    <a:pt x="55" y="349"/>
                  </a:lnTo>
                  <a:lnTo>
                    <a:pt x="46" y="341"/>
                  </a:lnTo>
                  <a:lnTo>
                    <a:pt x="41" y="330"/>
                  </a:lnTo>
                  <a:lnTo>
                    <a:pt x="32" y="327"/>
                  </a:lnTo>
                  <a:lnTo>
                    <a:pt x="26" y="330"/>
                  </a:lnTo>
                  <a:lnTo>
                    <a:pt x="22" y="331"/>
                  </a:lnTo>
                  <a:lnTo>
                    <a:pt x="16" y="330"/>
                  </a:lnTo>
                  <a:lnTo>
                    <a:pt x="3" y="321"/>
                  </a:lnTo>
                  <a:lnTo>
                    <a:pt x="0" y="313"/>
                  </a:lnTo>
                  <a:lnTo>
                    <a:pt x="0" y="313"/>
                  </a:lnTo>
                  <a:lnTo>
                    <a:pt x="9" y="316"/>
                  </a:lnTo>
                  <a:lnTo>
                    <a:pt x="13" y="316"/>
                  </a:lnTo>
                  <a:lnTo>
                    <a:pt x="15" y="313"/>
                  </a:lnTo>
                  <a:lnTo>
                    <a:pt x="11" y="308"/>
                  </a:lnTo>
                  <a:lnTo>
                    <a:pt x="8" y="297"/>
                  </a:lnTo>
                  <a:lnTo>
                    <a:pt x="10" y="295"/>
                  </a:lnTo>
                  <a:lnTo>
                    <a:pt x="23" y="289"/>
                  </a:lnTo>
                  <a:lnTo>
                    <a:pt x="31" y="289"/>
                  </a:lnTo>
                  <a:lnTo>
                    <a:pt x="40" y="286"/>
                  </a:lnTo>
                  <a:lnTo>
                    <a:pt x="46" y="278"/>
                  </a:lnTo>
                  <a:lnTo>
                    <a:pt x="56" y="260"/>
                  </a:lnTo>
                  <a:lnTo>
                    <a:pt x="60" y="258"/>
                  </a:lnTo>
                  <a:lnTo>
                    <a:pt x="66" y="260"/>
                  </a:lnTo>
                  <a:lnTo>
                    <a:pt x="75" y="251"/>
                  </a:lnTo>
                  <a:lnTo>
                    <a:pt x="89" y="247"/>
                  </a:lnTo>
                  <a:lnTo>
                    <a:pt x="94" y="236"/>
                  </a:lnTo>
                  <a:lnTo>
                    <a:pt x="95" y="229"/>
                  </a:lnTo>
                  <a:lnTo>
                    <a:pt x="77" y="218"/>
                  </a:lnTo>
                  <a:lnTo>
                    <a:pt x="72" y="213"/>
                  </a:lnTo>
                  <a:lnTo>
                    <a:pt x="68" y="210"/>
                  </a:lnTo>
                  <a:lnTo>
                    <a:pt x="59" y="214"/>
                  </a:lnTo>
                  <a:lnTo>
                    <a:pt x="42" y="216"/>
                  </a:lnTo>
                  <a:lnTo>
                    <a:pt x="35" y="204"/>
                  </a:lnTo>
                  <a:lnTo>
                    <a:pt x="35" y="200"/>
                  </a:lnTo>
                  <a:lnTo>
                    <a:pt x="53" y="168"/>
                  </a:lnTo>
                  <a:lnTo>
                    <a:pt x="67" y="139"/>
                  </a:lnTo>
                  <a:lnTo>
                    <a:pt x="70" y="136"/>
                  </a:lnTo>
                  <a:lnTo>
                    <a:pt x="70" y="133"/>
                  </a:lnTo>
                  <a:lnTo>
                    <a:pt x="81" y="120"/>
                  </a:lnTo>
                  <a:lnTo>
                    <a:pt x="86" y="111"/>
                  </a:lnTo>
                  <a:lnTo>
                    <a:pt x="86" y="108"/>
                  </a:lnTo>
                  <a:lnTo>
                    <a:pt x="93" y="86"/>
                  </a:lnTo>
                  <a:lnTo>
                    <a:pt x="89" y="79"/>
                  </a:lnTo>
                  <a:lnTo>
                    <a:pt x="89" y="79"/>
                  </a:lnTo>
                  <a:lnTo>
                    <a:pt x="99" y="64"/>
                  </a:lnTo>
                  <a:lnTo>
                    <a:pt x="112" y="52"/>
                  </a:lnTo>
                  <a:lnTo>
                    <a:pt x="119" y="44"/>
                  </a:lnTo>
                  <a:lnTo>
                    <a:pt x="125" y="41"/>
                  </a:lnTo>
                  <a:lnTo>
                    <a:pt x="131" y="40"/>
                  </a:lnTo>
                  <a:lnTo>
                    <a:pt x="135" y="38"/>
                  </a:lnTo>
                  <a:lnTo>
                    <a:pt x="136" y="3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1" name="Freeform 23">
              <a:extLst>
                <a:ext uri="{FF2B5EF4-FFF2-40B4-BE49-F238E27FC236}">
                  <a16:creationId xmlns:a16="http://schemas.microsoft.com/office/drawing/2014/main" id="{0635BCFC-4984-4985-9931-E0BE9CB0B53F}"/>
                </a:ext>
              </a:extLst>
            </p:cNvPr>
            <p:cNvSpPr>
              <a:spLocks/>
            </p:cNvSpPr>
            <p:nvPr/>
          </p:nvSpPr>
          <p:spPr bwMode="auto">
            <a:xfrm>
              <a:off x="6708775" y="3594100"/>
              <a:ext cx="646113" cy="342900"/>
            </a:xfrm>
            <a:custGeom>
              <a:avLst/>
              <a:gdLst>
                <a:gd name="T0" fmla="*/ 214 w 407"/>
                <a:gd name="T1" fmla="*/ 9 h 216"/>
                <a:gd name="T2" fmla="*/ 236 w 407"/>
                <a:gd name="T3" fmla="*/ 17 h 216"/>
                <a:gd name="T4" fmla="*/ 267 w 407"/>
                <a:gd name="T5" fmla="*/ 13 h 216"/>
                <a:gd name="T6" fmla="*/ 288 w 407"/>
                <a:gd name="T7" fmla="*/ 17 h 216"/>
                <a:gd name="T8" fmla="*/ 300 w 407"/>
                <a:gd name="T9" fmla="*/ 22 h 216"/>
                <a:gd name="T10" fmla="*/ 315 w 407"/>
                <a:gd name="T11" fmla="*/ 31 h 216"/>
                <a:gd name="T12" fmla="*/ 324 w 407"/>
                <a:gd name="T13" fmla="*/ 31 h 216"/>
                <a:gd name="T14" fmla="*/ 318 w 407"/>
                <a:gd name="T15" fmla="*/ 60 h 216"/>
                <a:gd name="T16" fmla="*/ 327 w 407"/>
                <a:gd name="T17" fmla="*/ 66 h 216"/>
                <a:gd name="T18" fmla="*/ 338 w 407"/>
                <a:gd name="T19" fmla="*/ 74 h 216"/>
                <a:gd name="T20" fmla="*/ 358 w 407"/>
                <a:gd name="T21" fmla="*/ 80 h 216"/>
                <a:gd name="T22" fmla="*/ 375 w 407"/>
                <a:gd name="T23" fmla="*/ 93 h 216"/>
                <a:gd name="T24" fmla="*/ 397 w 407"/>
                <a:gd name="T25" fmla="*/ 106 h 216"/>
                <a:gd name="T26" fmla="*/ 403 w 407"/>
                <a:gd name="T27" fmla="*/ 121 h 216"/>
                <a:gd name="T28" fmla="*/ 401 w 407"/>
                <a:gd name="T29" fmla="*/ 147 h 216"/>
                <a:gd name="T30" fmla="*/ 391 w 407"/>
                <a:gd name="T31" fmla="*/ 162 h 216"/>
                <a:gd name="T32" fmla="*/ 342 w 407"/>
                <a:gd name="T33" fmla="*/ 166 h 216"/>
                <a:gd name="T34" fmla="*/ 317 w 407"/>
                <a:gd name="T35" fmla="*/ 176 h 216"/>
                <a:gd name="T36" fmla="*/ 290 w 407"/>
                <a:gd name="T37" fmla="*/ 182 h 216"/>
                <a:gd name="T38" fmla="*/ 260 w 407"/>
                <a:gd name="T39" fmla="*/ 185 h 216"/>
                <a:gd name="T40" fmla="*/ 256 w 407"/>
                <a:gd name="T41" fmla="*/ 201 h 216"/>
                <a:gd name="T42" fmla="*/ 251 w 407"/>
                <a:gd name="T43" fmla="*/ 211 h 216"/>
                <a:gd name="T44" fmla="*/ 222 w 407"/>
                <a:gd name="T45" fmla="*/ 204 h 216"/>
                <a:gd name="T46" fmla="*/ 173 w 407"/>
                <a:gd name="T47" fmla="*/ 210 h 216"/>
                <a:gd name="T48" fmla="*/ 161 w 407"/>
                <a:gd name="T49" fmla="*/ 216 h 216"/>
                <a:gd name="T50" fmla="*/ 88 w 407"/>
                <a:gd name="T51" fmla="*/ 215 h 216"/>
                <a:gd name="T52" fmla="*/ 82 w 407"/>
                <a:gd name="T53" fmla="*/ 206 h 216"/>
                <a:gd name="T54" fmla="*/ 73 w 407"/>
                <a:gd name="T55" fmla="*/ 191 h 216"/>
                <a:gd name="T56" fmla="*/ 34 w 407"/>
                <a:gd name="T57" fmla="*/ 176 h 216"/>
                <a:gd name="T58" fmla="*/ 2 w 407"/>
                <a:gd name="T59" fmla="*/ 138 h 216"/>
                <a:gd name="T60" fmla="*/ 27 w 407"/>
                <a:gd name="T61" fmla="*/ 118 h 216"/>
                <a:gd name="T62" fmla="*/ 18 w 407"/>
                <a:gd name="T63" fmla="*/ 104 h 216"/>
                <a:gd name="T64" fmla="*/ 26 w 407"/>
                <a:gd name="T65" fmla="*/ 82 h 216"/>
                <a:gd name="T66" fmla="*/ 29 w 407"/>
                <a:gd name="T67" fmla="*/ 76 h 216"/>
                <a:gd name="T68" fmla="*/ 31 w 407"/>
                <a:gd name="T69" fmla="*/ 65 h 216"/>
                <a:gd name="T70" fmla="*/ 38 w 407"/>
                <a:gd name="T71" fmla="*/ 64 h 216"/>
                <a:gd name="T72" fmla="*/ 43 w 407"/>
                <a:gd name="T73" fmla="*/ 58 h 216"/>
                <a:gd name="T74" fmla="*/ 50 w 407"/>
                <a:gd name="T75" fmla="*/ 52 h 216"/>
                <a:gd name="T76" fmla="*/ 55 w 407"/>
                <a:gd name="T77" fmla="*/ 50 h 216"/>
                <a:gd name="T78" fmla="*/ 63 w 407"/>
                <a:gd name="T79" fmla="*/ 38 h 216"/>
                <a:gd name="T80" fmla="*/ 53 w 407"/>
                <a:gd name="T81" fmla="*/ 33 h 216"/>
                <a:gd name="T82" fmla="*/ 59 w 407"/>
                <a:gd name="T83" fmla="*/ 25 h 216"/>
                <a:gd name="T84" fmla="*/ 73 w 407"/>
                <a:gd name="T85" fmla="*/ 13 h 216"/>
                <a:gd name="T86" fmla="*/ 88 w 407"/>
                <a:gd name="T87" fmla="*/ 17 h 216"/>
                <a:gd name="T88" fmla="*/ 122 w 407"/>
                <a:gd name="T89" fmla="*/ 37 h 216"/>
                <a:gd name="T90" fmla="*/ 139 w 407"/>
                <a:gd name="T91" fmla="*/ 41 h 216"/>
                <a:gd name="T92" fmla="*/ 148 w 407"/>
                <a:gd name="T93" fmla="*/ 26 h 216"/>
                <a:gd name="T94" fmla="*/ 199 w 407"/>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7" h="216">
                  <a:moveTo>
                    <a:pt x="199" y="0"/>
                  </a:moveTo>
                  <a:lnTo>
                    <a:pt x="204" y="4"/>
                  </a:lnTo>
                  <a:lnTo>
                    <a:pt x="214" y="9"/>
                  </a:lnTo>
                  <a:lnTo>
                    <a:pt x="224" y="10"/>
                  </a:lnTo>
                  <a:lnTo>
                    <a:pt x="229" y="15"/>
                  </a:lnTo>
                  <a:lnTo>
                    <a:pt x="236" y="17"/>
                  </a:lnTo>
                  <a:lnTo>
                    <a:pt x="243" y="21"/>
                  </a:lnTo>
                  <a:lnTo>
                    <a:pt x="260" y="17"/>
                  </a:lnTo>
                  <a:lnTo>
                    <a:pt x="267" y="13"/>
                  </a:lnTo>
                  <a:lnTo>
                    <a:pt x="276" y="17"/>
                  </a:lnTo>
                  <a:lnTo>
                    <a:pt x="282" y="18"/>
                  </a:lnTo>
                  <a:lnTo>
                    <a:pt x="288" y="17"/>
                  </a:lnTo>
                  <a:lnTo>
                    <a:pt x="292" y="19"/>
                  </a:lnTo>
                  <a:lnTo>
                    <a:pt x="296" y="19"/>
                  </a:lnTo>
                  <a:lnTo>
                    <a:pt x="300" y="22"/>
                  </a:lnTo>
                  <a:lnTo>
                    <a:pt x="306" y="22"/>
                  </a:lnTo>
                  <a:lnTo>
                    <a:pt x="312" y="31"/>
                  </a:lnTo>
                  <a:lnTo>
                    <a:pt x="315" y="31"/>
                  </a:lnTo>
                  <a:lnTo>
                    <a:pt x="322" y="24"/>
                  </a:lnTo>
                  <a:lnTo>
                    <a:pt x="324" y="26"/>
                  </a:lnTo>
                  <a:lnTo>
                    <a:pt x="324" y="31"/>
                  </a:lnTo>
                  <a:lnTo>
                    <a:pt x="315" y="40"/>
                  </a:lnTo>
                  <a:lnTo>
                    <a:pt x="319" y="48"/>
                  </a:lnTo>
                  <a:lnTo>
                    <a:pt x="318" y="60"/>
                  </a:lnTo>
                  <a:lnTo>
                    <a:pt x="319" y="65"/>
                  </a:lnTo>
                  <a:lnTo>
                    <a:pt x="322" y="67"/>
                  </a:lnTo>
                  <a:lnTo>
                    <a:pt x="327" y="66"/>
                  </a:lnTo>
                  <a:lnTo>
                    <a:pt x="330" y="66"/>
                  </a:lnTo>
                  <a:lnTo>
                    <a:pt x="334" y="70"/>
                  </a:lnTo>
                  <a:lnTo>
                    <a:pt x="338" y="74"/>
                  </a:lnTo>
                  <a:lnTo>
                    <a:pt x="338" y="78"/>
                  </a:lnTo>
                  <a:lnTo>
                    <a:pt x="340" y="80"/>
                  </a:lnTo>
                  <a:lnTo>
                    <a:pt x="358" y="80"/>
                  </a:lnTo>
                  <a:lnTo>
                    <a:pt x="358" y="80"/>
                  </a:lnTo>
                  <a:lnTo>
                    <a:pt x="370" y="88"/>
                  </a:lnTo>
                  <a:lnTo>
                    <a:pt x="375" y="93"/>
                  </a:lnTo>
                  <a:lnTo>
                    <a:pt x="375" y="93"/>
                  </a:lnTo>
                  <a:lnTo>
                    <a:pt x="380" y="102"/>
                  </a:lnTo>
                  <a:lnTo>
                    <a:pt x="397" y="106"/>
                  </a:lnTo>
                  <a:lnTo>
                    <a:pt x="404" y="111"/>
                  </a:lnTo>
                  <a:lnTo>
                    <a:pt x="407" y="113"/>
                  </a:lnTo>
                  <a:lnTo>
                    <a:pt x="403" y="121"/>
                  </a:lnTo>
                  <a:lnTo>
                    <a:pt x="401" y="135"/>
                  </a:lnTo>
                  <a:lnTo>
                    <a:pt x="398" y="143"/>
                  </a:lnTo>
                  <a:lnTo>
                    <a:pt x="401" y="147"/>
                  </a:lnTo>
                  <a:lnTo>
                    <a:pt x="401" y="147"/>
                  </a:lnTo>
                  <a:lnTo>
                    <a:pt x="396" y="158"/>
                  </a:lnTo>
                  <a:lnTo>
                    <a:pt x="391" y="162"/>
                  </a:lnTo>
                  <a:lnTo>
                    <a:pt x="372" y="170"/>
                  </a:lnTo>
                  <a:lnTo>
                    <a:pt x="364" y="171"/>
                  </a:lnTo>
                  <a:lnTo>
                    <a:pt x="342" y="166"/>
                  </a:lnTo>
                  <a:lnTo>
                    <a:pt x="334" y="167"/>
                  </a:lnTo>
                  <a:lnTo>
                    <a:pt x="323" y="172"/>
                  </a:lnTo>
                  <a:lnTo>
                    <a:pt x="317" y="176"/>
                  </a:lnTo>
                  <a:lnTo>
                    <a:pt x="317" y="176"/>
                  </a:lnTo>
                  <a:lnTo>
                    <a:pt x="308" y="180"/>
                  </a:lnTo>
                  <a:lnTo>
                    <a:pt x="290" y="182"/>
                  </a:lnTo>
                  <a:lnTo>
                    <a:pt x="284" y="184"/>
                  </a:lnTo>
                  <a:lnTo>
                    <a:pt x="274" y="181"/>
                  </a:lnTo>
                  <a:lnTo>
                    <a:pt x="260" y="185"/>
                  </a:lnTo>
                  <a:lnTo>
                    <a:pt x="256" y="188"/>
                  </a:lnTo>
                  <a:lnTo>
                    <a:pt x="252" y="193"/>
                  </a:lnTo>
                  <a:lnTo>
                    <a:pt x="256" y="201"/>
                  </a:lnTo>
                  <a:lnTo>
                    <a:pt x="256" y="204"/>
                  </a:lnTo>
                  <a:lnTo>
                    <a:pt x="254" y="207"/>
                  </a:lnTo>
                  <a:lnTo>
                    <a:pt x="251" y="211"/>
                  </a:lnTo>
                  <a:lnTo>
                    <a:pt x="244" y="212"/>
                  </a:lnTo>
                  <a:lnTo>
                    <a:pt x="230" y="209"/>
                  </a:lnTo>
                  <a:lnTo>
                    <a:pt x="222" y="204"/>
                  </a:lnTo>
                  <a:lnTo>
                    <a:pt x="209" y="209"/>
                  </a:lnTo>
                  <a:lnTo>
                    <a:pt x="192" y="207"/>
                  </a:lnTo>
                  <a:lnTo>
                    <a:pt x="173" y="210"/>
                  </a:lnTo>
                  <a:lnTo>
                    <a:pt x="161" y="214"/>
                  </a:lnTo>
                  <a:lnTo>
                    <a:pt x="161" y="216"/>
                  </a:lnTo>
                  <a:lnTo>
                    <a:pt x="161" y="216"/>
                  </a:lnTo>
                  <a:lnTo>
                    <a:pt x="145" y="211"/>
                  </a:lnTo>
                  <a:lnTo>
                    <a:pt x="97" y="213"/>
                  </a:lnTo>
                  <a:lnTo>
                    <a:pt x="88" y="215"/>
                  </a:lnTo>
                  <a:lnTo>
                    <a:pt x="79" y="215"/>
                  </a:lnTo>
                  <a:lnTo>
                    <a:pt x="79" y="213"/>
                  </a:lnTo>
                  <a:lnTo>
                    <a:pt x="82" y="206"/>
                  </a:lnTo>
                  <a:lnTo>
                    <a:pt x="82" y="203"/>
                  </a:lnTo>
                  <a:lnTo>
                    <a:pt x="76" y="198"/>
                  </a:lnTo>
                  <a:lnTo>
                    <a:pt x="73" y="191"/>
                  </a:lnTo>
                  <a:lnTo>
                    <a:pt x="49" y="182"/>
                  </a:lnTo>
                  <a:lnTo>
                    <a:pt x="38" y="181"/>
                  </a:lnTo>
                  <a:lnTo>
                    <a:pt x="34" y="176"/>
                  </a:lnTo>
                  <a:lnTo>
                    <a:pt x="29" y="166"/>
                  </a:lnTo>
                  <a:lnTo>
                    <a:pt x="0" y="143"/>
                  </a:lnTo>
                  <a:lnTo>
                    <a:pt x="2" y="138"/>
                  </a:lnTo>
                  <a:lnTo>
                    <a:pt x="12" y="126"/>
                  </a:lnTo>
                  <a:lnTo>
                    <a:pt x="13" y="120"/>
                  </a:lnTo>
                  <a:lnTo>
                    <a:pt x="27" y="118"/>
                  </a:lnTo>
                  <a:lnTo>
                    <a:pt x="31" y="115"/>
                  </a:lnTo>
                  <a:lnTo>
                    <a:pt x="30" y="111"/>
                  </a:lnTo>
                  <a:lnTo>
                    <a:pt x="18" y="104"/>
                  </a:lnTo>
                  <a:lnTo>
                    <a:pt x="19" y="95"/>
                  </a:lnTo>
                  <a:lnTo>
                    <a:pt x="24" y="88"/>
                  </a:lnTo>
                  <a:lnTo>
                    <a:pt x="26" y="82"/>
                  </a:lnTo>
                  <a:lnTo>
                    <a:pt x="23" y="78"/>
                  </a:lnTo>
                  <a:lnTo>
                    <a:pt x="23" y="78"/>
                  </a:lnTo>
                  <a:lnTo>
                    <a:pt x="29" y="76"/>
                  </a:lnTo>
                  <a:lnTo>
                    <a:pt x="29" y="72"/>
                  </a:lnTo>
                  <a:lnTo>
                    <a:pt x="33" y="70"/>
                  </a:lnTo>
                  <a:lnTo>
                    <a:pt x="31" y="65"/>
                  </a:lnTo>
                  <a:lnTo>
                    <a:pt x="34" y="66"/>
                  </a:lnTo>
                  <a:lnTo>
                    <a:pt x="34" y="63"/>
                  </a:lnTo>
                  <a:lnTo>
                    <a:pt x="38" y="64"/>
                  </a:lnTo>
                  <a:lnTo>
                    <a:pt x="44" y="62"/>
                  </a:lnTo>
                  <a:lnTo>
                    <a:pt x="47" y="62"/>
                  </a:lnTo>
                  <a:lnTo>
                    <a:pt x="43" y="58"/>
                  </a:lnTo>
                  <a:lnTo>
                    <a:pt x="45" y="57"/>
                  </a:lnTo>
                  <a:lnTo>
                    <a:pt x="45" y="54"/>
                  </a:lnTo>
                  <a:lnTo>
                    <a:pt x="50" y="52"/>
                  </a:lnTo>
                  <a:lnTo>
                    <a:pt x="49" y="50"/>
                  </a:lnTo>
                  <a:lnTo>
                    <a:pt x="50" y="50"/>
                  </a:lnTo>
                  <a:lnTo>
                    <a:pt x="55" y="50"/>
                  </a:lnTo>
                  <a:lnTo>
                    <a:pt x="53" y="45"/>
                  </a:lnTo>
                  <a:lnTo>
                    <a:pt x="62" y="40"/>
                  </a:lnTo>
                  <a:lnTo>
                    <a:pt x="63" y="38"/>
                  </a:lnTo>
                  <a:lnTo>
                    <a:pt x="62" y="36"/>
                  </a:lnTo>
                  <a:lnTo>
                    <a:pt x="57" y="36"/>
                  </a:lnTo>
                  <a:lnTo>
                    <a:pt x="53" y="33"/>
                  </a:lnTo>
                  <a:lnTo>
                    <a:pt x="52" y="31"/>
                  </a:lnTo>
                  <a:lnTo>
                    <a:pt x="53" y="27"/>
                  </a:lnTo>
                  <a:lnTo>
                    <a:pt x="59" y="25"/>
                  </a:lnTo>
                  <a:lnTo>
                    <a:pt x="67" y="13"/>
                  </a:lnTo>
                  <a:lnTo>
                    <a:pt x="70" y="14"/>
                  </a:lnTo>
                  <a:lnTo>
                    <a:pt x="73" y="13"/>
                  </a:lnTo>
                  <a:lnTo>
                    <a:pt x="66" y="8"/>
                  </a:lnTo>
                  <a:lnTo>
                    <a:pt x="66" y="8"/>
                  </a:lnTo>
                  <a:lnTo>
                    <a:pt x="88" y="17"/>
                  </a:lnTo>
                  <a:lnTo>
                    <a:pt x="97" y="22"/>
                  </a:lnTo>
                  <a:lnTo>
                    <a:pt x="103" y="22"/>
                  </a:lnTo>
                  <a:lnTo>
                    <a:pt x="122" y="37"/>
                  </a:lnTo>
                  <a:lnTo>
                    <a:pt x="127" y="40"/>
                  </a:lnTo>
                  <a:lnTo>
                    <a:pt x="134" y="42"/>
                  </a:lnTo>
                  <a:lnTo>
                    <a:pt x="139" y="41"/>
                  </a:lnTo>
                  <a:lnTo>
                    <a:pt x="140" y="38"/>
                  </a:lnTo>
                  <a:lnTo>
                    <a:pt x="138" y="31"/>
                  </a:lnTo>
                  <a:lnTo>
                    <a:pt x="148" y="26"/>
                  </a:lnTo>
                  <a:lnTo>
                    <a:pt x="170" y="15"/>
                  </a:lnTo>
                  <a:lnTo>
                    <a:pt x="180" y="11"/>
                  </a:lnTo>
                  <a:lnTo>
                    <a:pt x="19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2" name="Freeform 24">
              <a:extLst>
                <a:ext uri="{FF2B5EF4-FFF2-40B4-BE49-F238E27FC236}">
                  <a16:creationId xmlns:a16="http://schemas.microsoft.com/office/drawing/2014/main" id="{AB8F9223-395C-4EFC-99BE-EB5AB44CC1BB}"/>
                </a:ext>
              </a:extLst>
            </p:cNvPr>
            <p:cNvSpPr>
              <a:spLocks/>
            </p:cNvSpPr>
            <p:nvPr/>
          </p:nvSpPr>
          <p:spPr bwMode="auto">
            <a:xfrm>
              <a:off x="6496050" y="3717925"/>
              <a:ext cx="468313" cy="541338"/>
            </a:xfrm>
            <a:custGeom>
              <a:avLst/>
              <a:gdLst>
                <a:gd name="T0" fmla="*/ 160 w 295"/>
                <a:gd name="T1" fmla="*/ 4 h 341"/>
                <a:gd name="T2" fmla="*/ 153 w 295"/>
                <a:gd name="T3" fmla="*/ 17 h 341"/>
                <a:gd name="T4" fmla="*/ 164 w 295"/>
                <a:gd name="T5" fmla="*/ 33 h 341"/>
                <a:gd name="T6" fmla="*/ 161 w 295"/>
                <a:gd name="T7" fmla="*/ 40 h 341"/>
                <a:gd name="T8" fmla="*/ 146 w 295"/>
                <a:gd name="T9" fmla="*/ 48 h 341"/>
                <a:gd name="T10" fmla="*/ 134 w 295"/>
                <a:gd name="T11" fmla="*/ 65 h 341"/>
                <a:gd name="T12" fmla="*/ 168 w 295"/>
                <a:gd name="T13" fmla="*/ 98 h 341"/>
                <a:gd name="T14" fmla="*/ 183 w 295"/>
                <a:gd name="T15" fmla="*/ 104 h 341"/>
                <a:gd name="T16" fmla="*/ 210 w 295"/>
                <a:gd name="T17" fmla="*/ 120 h 341"/>
                <a:gd name="T18" fmla="*/ 216 w 295"/>
                <a:gd name="T19" fmla="*/ 128 h 341"/>
                <a:gd name="T20" fmla="*/ 213 w 295"/>
                <a:gd name="T21" fmla="*/ 137 h 341"/>
                <a:gd name="T22" fmla="*/ 231 w 295"/>
                <a:gd name="T23" fmla="*/ 135 h 341"/>
                <a:gd name="T24" fmla="*/ 295 w 295"/>
                <a:gd name="T25" fmla="*/ 138 h 341"/>
                <a:gd name="T26" fmla="*/ 292 w 295"/>
                <a:gd name="T27" fmla="*/ 149 h 341"/>
                <a:gd name="T28" fmla="*/ 281 w 295"/>
                <a:gd name="T29" fmla="*/ 167 h 341"/>
                <a:gd name="T30" fmla="*/ 227 w 295"/>
                <a:gd name="T31" fmla="*/ 218 h 341"/>
                <a:gd name="T32" fmla="*/ 147 w 295"/>
                <a:gd name="T33" fmla="*/ 281 h 341"/>
                <a:gd name="T34" fmla="*/ 99 w 295"/>
                <a:gd name="T35" fmla="*/ 322 h 341"/>
                <a:gd name="T36" fmla="*/ 59 w 295"/>
                <a:gd name="T37" fmla="*/ 341 h 341"/>
                <a:gd name="T38" fmla="*/ 26 w 295"/>
                <a:gd name="T39" fmla="*/ 289 h 341"/>
                <a:gd name="T40" fmla="*/ 21 w 295"/>
                <a:gd name="T41" fmla="*/ 258 h 341"/>
                <a:gd name="T42" fmla="*/ 11 w 295"/>
                <a:gd name="T43" fmla="*/ 230 h 341"/>
                <a:gd name="T44" fmla="*/ 7 w 295"/>
                <a:gd name="T45" fmla="*/ 214 h 341"/>
                <a:gd name="T46" fmla="*/ 6 w 295"/>
                <a:gd name="T47" fmla="*/ 182 h 341"/>
                <a:gd name="T48" fmla="*/ 9 w 295"/>
                <a:gd name="T49" fmla="*/ 158 h 341"/>
                <a:gd name="T50" fmla="*/ 0 w 295"/>
                <a:gd name="T51" fmla="*/ 143 h 341"/>
                <a:gd name="T52" fmla="*/ 13 w 295"/>
                <a:gd name="T53" fmla="*/ 137 h 341"/>
                <a:gd name="T54" fmla="*/ 13 w 295"/>
                <a:gd name="T55" fmla="*/ 135 h 341"/>
                <a:gd name="T56" fmla="*/ 22 w 295"/>
                <a:gd name="T57" fmla="*/ 129 h 341"/>
                <a:gd name="T58" fmla="*/ 35 w 295"/>
                <a:gd name="T59" fmla="*/ 103 h 341"/>
                <a:gd name="T60" fmla="*/ 75 w 295"/>
                <a:gd name="T61" fmla="*/ 98 h 341"/>
                <a:gd name="T62" fmla="*/ 86 w 295"/>
                <a:gd name="T63" fmla="*/ 53 h 341"/>
                <a:gd name="T64" fmla="*/ 92 w 295"/>
                <a:gd name="T65" fmla="*/ 37 h 341"/>
                <a:gd name="T66" fmla="*/ 102 w 295"/>
                <a:gd name="T67" fmla="*/ 34 h 341"/>
                <a:gd name="T68" fmla="*/ 106 w 295"/>
                <a:gd name="T69" fmla="*/ 30 h 341"/>
                <a:gd name="T70" fmla="*/ 111 w 295"/>
                <a:gd name="T71" fmla="*/ 27 h 341"/>
                <a:gd name="T72" fmla="*/ 116 w 295"/>
                <a:gd name="T73" fmla="*/ 25 h 341"/>
                <a:gd name="T74" fmla="*/ 129 w 295"/>
                <a:gd name="T75" fmla="*/ 17 h 341"/>
                <a:gd name="T76" fmla="*/ 142 w 295"/>
                <a:gd name="T77" fmla="*/ 10 h 341"/>
                <a:gd name="T78" fmla="*/ 146 w 295"/>
                <a:gd name="T79" fmla="*/ 3 h 341"/>
                <a:gd name="T80" fmla="*/ 154 w 295"/>
                <a:gd name="T81" fmla="*/ 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5" h="341">
                  <a:moveTo>
                    <a:pt x="157" y="0"/>
                  </a:moveTo>
                  <a:lnTo>
                    <a:pt x="160" y="4"/>
                  </a:lnTo>
                  <a:lnTo>
                    <a:pt x="158" y="10"/>
                  </a:lnTo>
                  <a:lnTo>
                    <a:pt x="153" y="17"/>
                  </a:lnTo>
                  <a:lnTo>
                    <a:pt x="152" y="26"/>
                  </a:lnTo>
                  <a:lnTo>
                    <a:pt x="164" y="33"/>
                  </a:lnTo>
                  <a:lnTo>
                    <a:pt x="165" y="37"/>
                  </a:lnTo>
                  <a:lnTo>
                    <a:pt x="161" y="40"/>
                  </a:lnTo>
                  <a:lnTo>
                    <a:pt x="147" y="42"/>
                  </a:lnTo>
                  <a:lnTo>
                    <a:pt x="146" y="48"/>
                  </a:lnTo>
                  <a:lnTo>
                    <a:pt x="136" y="60"/>
                  </a:lnTo>
                  <a:lnTo>
                    <a:pt x="134" y="65"/>
                  </a:lnTo>
                  <a:lnTo>
                    <a:pt x="163" y="88"/>
                  </a:lnTo>
                  <a:lnTo>
                    <a:pt x="168" y="98"/>
                  </a:lnTo>
                  <a:lnTo>
                    <a:pt x="172" y="103"/>
                  </a:lnTo>
                  <a:lnTo>
                    <a:pt x="183" y="104"/>
                  </a:lnTo>
                  <a:lnTo>
                    <a:pt x="207" y="113"/>
                  </a:lnTo>
                  <a:lnTo>
                    <a:pt x="210" y="120"/>
                  </a:lnTo>
                  <a:lnTo>
                    <a:pt x="216" y="125"/>
                  </a:lnTo>
                  <a:lnTo>
                    <a:pt x="216" y="128"/>
                  </a:lnTo>
                  <a:lnTo>
                    <a:pt x="213" y="135"/>
                  </a:lnTo>
                  <a:lnTo>
                    <a:pt x="213" y="137"/>
                  </a:lnTo>
                  <a:lnTo>
                    <a:pt x="222" y="137"/>
                  </a:lnTo>
                  <a:lnTo>
                    <a:pt x="231" y="135"/>
                  </a:lnTo>
                  <a:lnTo>
                    <a:pt x="279" y="133"/>
                  </a:lnTo>
                  <a:lnTo>
                    <a:pt x="295" y="138"/>
                  </a:lnTo>
                  <a:lnTo>
                    <a:pt x="295" y="138"/>
                  </a:lnTo>
                  <a:lnTo>
                    <a:pt x="292" y="149"/>
                  </a:lnTo>
                  <a:lnTo>
                    <a:pt x="287" y="159"/>
                  </a:lnTo>
                  <a:lnTo>
                    <a:pt x="281" y="167"/>
                  </a:lnTo>
                  <a:lnTo>
                    <a:pt x="266" y="188"/>
                  </a:lnTo>
                  <a:lnTo>
                    <a:pt x="227" y="218"/>
                  </a:lnTo>
                  <a:lnTo>
                    <a:pt x="185" y="254"/>
                  </a:lnTo>
                  <a:lnTo>
                    <a:pt x="147" y="281"/>
                  </a:lnTo>
                  <a:lnTo>
                    <a:pt x="130" y="296"/>
                  </a:lnTo>
                  <a:lnTo>
                    <a:pt x="99" y="322"/>
                  </a:lnTo>
                  <a:lnTo>
                    <a:pt x="83" y="332"/>
                  </a:lnTo>
                  <a:lnTo>
                    <a:pt x="59" y="341"/>
                  </a:lnTo>
                  <a:lnTo>
                    <a:pt x="59" y="341"/>
                  </a:lnTo>
                  <a:lnTo>
                    <a:pt x="26" y="289"/>
                  </a:lnTo>
                  <a:lnTo>
                    <a:pt x="19" y="270"/>
                  </a:lnTo>
                  <a:lnTo>
                    <a:pt x="21" y="258"/>
                  </a:lnTo>
                  <a:lnTo>
                    <a:pt x="17" y="238"/>
                  </a:lnTo>
                  <a:lnTo>
                    <a:pt x="11" y="230"/>
                  </a:lnTo>
                  <a:lnTo>
                    <a:pt x="1" y="225"/>
                  </a:lnTo>
                  <a:lnTo>
                    <a:pt x="7" y="214"/>
                  </a:lnTo>
                  <a:lnTo>
                    <a:pt x="0" y="191"/>
                  </a:lnTo>
                  <a:lnTo>
                    <a:pt x="6" y="182"/>
                  </a:lnTo>
                  <a:lnTo>
                    <a:pt x="5" y="170"/>
                  </a:lnTo>
                  <a:lnTo>
                    <a:pt x="9" y="158"/>
                  </a:lnTo>
                  <a:lnTo>
                    <a:pt x="2" y="150"/>
                  </a:lnTo>
                  <a:lnTo>
                    <a:pt x="0" y="143"/>
                  </a:lnTo>
                  <a:lnTo>
                    <a:pt x="2" y="142"/>
                  </a:lnTo>
                  <a:lnTo>
                    <a:pt x="13" y="137"/>
                  </a:lnTo>
                  <a:lnTo>
                    <a:pt x="16" y="135"/>
                  </a:lnTo>
                  <a:lnTo>
                    <a:pt x="13" y="135"/>
                  </a:lnTo>
                  <a:lnTo>
                    <a:pt x="13" y="134"/>
                  </a:lnTo>
                  <a:lnTo>
                    <a:pt x="22" y="129"/>
                  </a:lnTo>
                  <a:lnTo>
                    <a:pt x="23" y="120"/>
                  </a:lnTo>
                  <a:lnTo>
                    <a:pt x="35" y="103"/>
                  </a:lnTo>
                  <a:lnTo>
                    <a:pt x="55" y="112"/>
                  </a:lnTo>
                  <a:lnTo>
                    <a:pt x="75" y="98"/>
                  </a:lnTo>
                  <a:lnTo>
                    <a:pt x="74" y="88"/>
                  </a:lnTo>
                  <a:lnTo>
                    <a:pt x="86" y="53"/>
                  </a:lnTo>
                  <a:lnTo>
                    <a:pt x="86" y="37"/>
                  </a:lnTo>
                  <a:lnTo>
                    <a:pt x="92" y="37"/>
                  </a:lnTo>
                  <a:lnTo>
                    <a:pt x="95" y="34"/>
                  </a:lnTo>
                  <a:lnTo>
                    <a:pt x="102" y="34"/>
                  </a:lnTo>
                  <a:lnTo>
                    <a:pt x="105" y="33"/>
                  </a:lnTo>
                  <a:lnTo>
                    <a:pt x="106" y="30"/>
                  </a:lnTo>
                  <a:lnTo>
                    <a:pt x="108" y="27"/>
                  </a:lnTo>
                  <a:lnTo>
                    <a:pt x="111" y="27"/>
                  </a:lnTo>
                  <a:lnTo>
                    <a:pt x="111" y="25"/>
                  </a:lnTo>
                  <a:lnTo>
                    <a:pt x="116" y="25"/>
                  </a:lnTo>
                  <a:lnTo>
                    <a:pt x="126" y="22"/>
                  </a:lnTo>
                  <a:lnTo>
                    <a:pt x="129" y="17"/>
                  </a:lnTo>
                  <a:lnTo>
                    <a:pt x="135" y="10"/>
                  </a:lnTo>
                  <a:lnTo>
                    <a:pt x="142" y="10"/>
                  </a:lnTo>
                  <a:lnTo>
                    <a:pt x="142" y="8"/>
                  </a:lnTo>
                  <a:lnTo>
                    <a:pt x="146" y="3"/>
                  </a:lnTo>
                  <a:lnTo>
                    <a:pt x="154" y="4"/>
                  </a:lnTo>
                  <a:lnTo>
                    <a:pt x="154" y="1"/>
                  </a:lnTo>
                  <a:lnTo>
                    <a:pt x="15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3" name="Freeform 25">
              <a:extLst>
                <a:ext uri="{FF2B5EF4-FFF2-40B4-BE49-F238E27FC236}">
                  <a16:creationId xmlns:a16="http://schemas.microsoft.com/office/drawing/2014/main" id="{A97C7A88-E355-4C5A-B6EC-E8ED0791B2A3}"/>
                </a:ext>
              </a:extLst>
            </p:cNvPr>
            <p:cNvSpPr>
              <a:spLocks/>
            </p:cNvSpPr>
            <p:nvPr/>
          </p:nvSpPr>
          <p:spPr bwMode="auto">
            <a:xfrm>
              <a:off x="6589713" y="3873500"/>
              <a:ext cx="928688" cy="825500"/>
            </a:xfrm>
            <a:custGeom>
              <a:avLst/>
              <a:gdLst>
                <a:gd name="T0" fmla="*/ 414 w 585"/>
                <a:gd name="T1" fmla="*/ 26 h 520"/>
                <a:gd name="T2" fmla="*/ 392 w 585"/>
                <a:gd name="T3" fmla="*/ 49 h 520"/>
                <a:gd name="T4" fmla="*/ 391 w 585"/>
                <a:gd name="T5" fmla="*/ 100 h 520"/>
                <a:gd name="T6" fmla="*/ 410 w 585"/>
                <a:gd name="T7" fmla="*/ 132 h 520"/>
                <a:gd name="T8" fmla="*/ 418 w 585"/>
                <a:gd name="T9" fmla="*/ 156 h 520"/>
                <a:gd name="T10" fmla="*/ 428 w 585"/>
                <a:gd name="T11" fmla="*/ 158 h 520"/>
                <a:gd name="T12" fmla="*/ 443 w 585"/>
                <a:gd name="T13" fmla="*/ 176 h 520"/>
                <a:gd name="T14" fmla="*/ 461 w 585"/>
                <a:gd name="T15" fmla="*/ 179 h 520"/>
                <a:gd name="T16" fmla="*/ 466 w 585"/>
                <a:gd name="T17" fmla="*/ 203 h 520"/>
                <a:gd name="T18" fmla="*/ 467 w 585"/>
                <a:gd name="T19" fmla="*/ 229 h 520"/>
                <a:gd name="T20" fmla="*/ 490 w 585"/>
                <a:gd name="T21" fmla="*/ 259 h 520"/>
                <a:gd name="T22" fmla="*/ 509 w 585"/>
                <a:gd name="T23" fmla="*/ 283 h 520"/>
                <a:gd name="T24" fmla="*/ 529 w 585"/>
                <a:gd name="T25" fmla="*/ 302 h 520"/>
                <a:gd name="T26" fmla="*/ 544 w 585"/>
                <a:gd name="T27" fmla="*/ 310 h 520"/>
                <a:gd name="T28" fmla="*/ 565 w 585"/>
                <a:gd name="T29" fmla="*/ 313 h 520"/>
                <a:gd name="T30" fmla="*/ 559 w 585"/>
                <a:gd name="T31" fmla="*/ 352 h 520"/>
                <a:gd name="T32" fmla="*/ 565 w 585"/>
                <a:gd name="T33" fmla="*/ 369 h 520"/>
                <a:gd name="T34" fmla="*/ 585 w 585"/>
                <a:gd name="T35" fmla="*/ 382 h 520"/>
                <a:gd name="T36" fmla="*/ 568 w 585"/>
                <a:gd name="T37" fmla="*/ 387 h 520"/>
                <a:gd name="T38" fmla="*/ 578 w 585"/>
                <a:gd name="T39" fmla="*/ 415 h 520"/>
                <a:gd name="T40" fmla="*/ 571 w 585"/>
                <a:gd name="T41" fmla="*/ 426 h 520"/>
                <a:gd name="T42" fmla="*/ 562 w 585"/>
                <a:gd name="T43" fmla="*/ 435 h 520"/>
                <a:gd name="T44" fmla="*/ 557 w 585"/>
                <a:gd name="T45" fmla="*/ 455 h 520"/>
                <a:gd name="T46" fmla="*/ 576 w 585"/>
                <a:gd name="T47" fmla="*/ 477 h 520"/>
                <a:gd name="T48" fmla="*/ 557 w 585"/>
                <a:gd name="T49" fmla="*/ 477 h 520"/>
                <a:gd name="T50" fmla="*/ 528 w 585"/>
                <a:gd name="T51" fmla="*/ 454 h 520"/>
                <a:gd name="T52" fmla="*/ 506 w 585"/>
                <a:gd name="T53" fmla="*/ 437 h 520"/>
                <a:gd name="T54" fmla="*/ 478 w 585"/>
                <a:gd name="T55" fmla="*/ 442 h 520"/>
                <a:gd name="T56" fmla="*/ 376 w 585"/>
                <a:gd name="T57" fmla="*/ 478 h 520"/>
                <a:gd name="T58" fmla="*/ 156 w 585"/>
                <a:gd name="T59" fmla="*/ 520 h 520"/>
                <a:gd name="T60" fmla="*/ 108 w 585"/>
                <a:gd name="T61" fmla="*/ 375 h 520"/>
                <a:gd name="T62" fmla="*/ 39 w 585"/>
                <a:gd name="T63" fmla="*/ 319 h 520"/>
                <a:gd name="T64" fmla="*/ 0 w 585"/>
                <a:gd name="T65" fmla="*/ 243 h 520"/>
                <a:gd name="T66" fmla="*/ 40 w 585"/>
                <a:gd name="T67" fmla="*/ 224 h 520"/>
                <a:gd name="T68" fmla="*/ 126 w 585"/>
                <a:gd name="T69" fmla="*/ 156 h 520"/>
                <a:gd name="T70" fmla="*/ 222 w 585"/>
                <a:gd name="T71" fmla="*/ 69 h 520"/>
                <a:gd name="T72" fmla="*/ 236 w 585"/>
                <a:gd name="T73" fmla="*/ 40 h 520"/>
                <a:gd name="T74" fmla="*/ 248 w 585"/>
                <a:gd name="T75" fmla="*/ 34 h 520"/>
                <a:gd name="T76" fmla="*/ 297 w 585"/>
                <a:gd name="T77" fmla="*/ 28 h 520"/>
                <a:gd name="T78" fmla="*/ 326 w 585"/>
                <a:gd name="T79" fmla="*/ 35 h 520"/>
                <a:gd name="T80" fmla="*/ 331 w 585"/>
                <a:gd name="T81" fmla="*/ 25 h 520"/>
                <a:gd name="T82" fmla="*/ 335 w 585"/>
                <a:gd name="T83" fmla="*/ 9 h 520"/>
                <a:gd name="T84" fmla="*/ 365 w 585"/>
                <a:gd name="T85" fmla="*/ 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20">
                  <a:moveTo>
                    <a:pt x="392" y="0"/>
                  </a:moveTo>
                  <a:lnTo>
                    <a:pt x="411" y="21"/>
                  </a:lnTo>
                  <a:lnTo>
                    <a:pt x="414" y="26"/>
                  </a:lnTo>
                  <a:lnTo>
                    <a:pt x="408" y="35"/>
                  </a:lnTo>
                  <a:lnTo>
                    <a:pt x="396" y="43"/>
                  </a:lnTo>
                  <a:lnTo>
                    <a:pt x="392" y="49"/>
                  </a:lnTo>
                  <a:lnTo>
                    <a:pt x="392" y="59"/>
                  </a:lnTo>
                  <a:lnTo>
                    <a:pt x="389" y="86"/>
                  </a:lnTo>
                  <a:lnTo>
                    <a:pt x="391" y="100"/>
                  </a:lnTo>
                  <a:lnTo>
                    <a:pt x="401" y="118"/>
                  </a:lnTo>
                  <a:lnTo>
                    <a:pt x="405" y="122"/>
                  </a:lnTo>
                  <a:lnTo>
                    <a:pt x="410" y="132"/>
                  </a:lnTo>
                  <a:lnTo>
                    <a:pt x="413" y="138"/>
                  </a:lnTo>
                  <a:lnTo>
                    <a:pt x="413" y="146"/>
                  </a:lnTo>
                  <a:lnTo>
                    <a:pt x="418" y="156"/>
                  </a:lnTo>
                  <a:lnTo>
                    <a:pt x="422" y="157"/>
                  </a:lnTo>
                  <a:lnTo>
                    <a:pt x="426" y="160"/>
                  </a:lnTo>
                  <a:lnTo>
                    <a:pt x="428" y="158"/>
                  </a:lnTo>
                  <a:lnTo>
                    <a:pt x="435" y="159"/>
                  </a:lnTo>
                  <a:lnTo>
                    <a:pt x="443" y="166"/>
                  </a:lnTo>
                  <a:lnTo>
                    <a:pt x="443" y="176"/>
                  </a:lnTo>
                  <a:lnTo>
                    <a:pt x="447" y="179"/>
                  </a:lnTo>
                  <a:lnTo>
                    <a:pt x="459" y="177"/>
                  </a:lnTo>
                  <a:lnTo>
                    <a:pt x="461" y="179"/>
                  </a:lnTo>
                  <a:lnTo>
                    <a:pt x="466" y="187"/>
                  </a:lnTo>
                  <a:lnTo>
                    <a:pt x="476" y="192"/>
                  </a:lnTo>
                  <a:lnTo>
                    <a:pt x="466" y="203"/>
                  </a:lnTo>
                  <a:lnTo>
                    <a:pt x="466" y="214"/>
                  </a:lnTo>
                  <a:lnTo>
                    <a:pt x="460" y="221"/>
                  </a:lnTo>
                  <a:lnTo>
                    <a:pt x="467" y="229"/>
                  </a:lnTo>
                  <a:lnTo>
                    <a:pt x="468" y="233"/>
                  </a:lnTo>
                  <a:lnTo>
                    <a:pt x="485" y="245"/>
                  </a:lnTo>
                  <a:lnTo>
                    <a:pt x="490" y="259"/>
                  </a:lnTo>
                  <a:lnTo>
                    <a:pt x="496" y="267"/>
                  </a:lnTo>
                  <a:lnTo>
                    <a:pt x="501" y="275"/>
                  </a:lnTo>
                  <a:lnTo>
                    <a:pt x="509" y="283"/>
                  </a:lnTo>
                  <a:lnTo>
                    <a:pt x="509" y="283"/>
                  </a:lnTo>
                  <a:lnTo>
                    <a:pt x="523" y="297"/>
                  </a:lnTo>
                  <a:lnTo>
                    <a:pt x="529" y="302"/>
                  </a:lnTo>
                  <a:lnTo>
                    <a:pt x="533" y="303"/>
                  </a:lnTo>
                  <a:lnTo>
                    <a:pt x="536" y="307"/>
                  </a:lnTo>
                  <a:lnTo>
                    <a:pt x="544" y="310"/>
                  </a:lnTo>
                  <a:lnTo>
                    <a:pt x="553" y="309"/>
                  </a:lnTo>
                  <a:lnTo>
                    <a:pt x="560" y="310"/>
                  </a:lnTo>
                  <a:lnTo>
                    <a:pt x="565" y="313"/>
                  </a:lnTo>
                  <a:lnTo>
                    <a:pt x="565" y="348"/>
                  </a:lnTo>
                  <a:lnTo>
                    <a:pt x="565" y="348"/>
                  </a:lnTo>
                  <a:lnTo>
                    <a:pt x="559" y="352"/>
                  </a:lnTo>
                  <a:lnTo>
                    <a:pt x="558" y="360"/>
                  </a:lnTo>
                  <a:lnTo>
                    <a:pt x="561" y="362"/>
                  </a:lnTo>
                  <a:lnTo>
                    <a:pt x="565" y="369"/>
                  </a:lnTo>
                  <a:lnTo>
                    <a:pt x="572" y="372"/>
                  </a:lnTo>
                  <a:lnTo>
                    <a:pt x="582" y="378"/>
                  </a:lnTo>
                  <a:lnTo>
                    <a:pt x="585" y="382"/>
                  </a:lnTo>
                  <a:lnTo>
                    <a:pt x="584" y="383"/>
                  </a:lnTo>
                  <a:lnTo>
                    <a:pt x="570" y="384"/>
                  </a:lnTo>
                  <a:lnTo>
                    <a:pt x="568" y="387"/>
                  </a:lnTo>
                  <a:lnTo>
                    <a:pt x="571" y="410"/>
                  </a:lnTo>
                  <a:lnTo>
                    <a:pt x="572" y="412"/>
                  </a:lnTo>
                  <a:lnTo>
                    <a:pt x="578" y="415"/>
                  </a:lnTo>
                  <a:lnTo>
                    <a:pt x="579" y="417"/>
                  </a:lnTo>
                  <a:lnTo>
                    <a:pt x="577" y="423"/>
                  </a:lnTo>
                  <a:lnTo>
                    <a:pt x="571" y="426"/>
                  </a:lnTo>
                  <a:lnTo>
                    <a:pt x="568" y="431"/>
                  </a:lnTo>
                  <a:lnTo>
                    <a:pt x="564" y="432"/>
                  </a:lnTo>
                  <a:lnTo>
                    <a:pt x="562" y="435"/>
                  </a:lnTo>
                  <a:lnTo>
                    <a:pt x="564" y="446"/>
                  </a:lnTo>
                  <a:lnTo>
                    <a:pt x="561" y="453"/>
                  </a:lnTo>
                  <a:lnTo>
                    <a:pt x="557" y="455"/>
                  </a:lnTo>
                  <a:lnTo>
                    <a:pt x="558" y="459"/>
                  </a:lnTo>
                  <a:lnTo>
                    <a:pt x="574" y="474"/>
                  </a:lnTo>
                  <a:lnTo>
                    <a:pt x="576" y="477"/>
                  </a:lnTo>
                  <a:lnTo>
                    <a:pt x="575" y="480"/>
                  </a:lnTo>
                  <a:lnTo>
                    <a:pt x="571" y="480"/>
                  </a:lnTo>
                  <a:lnTo>
                    <a:pt x="557" y="477"/>
                  </a:lnTo>
                  <a:lnTo>
                    <a:pt x="553" y="473"/>
                  </a:lnTo>
                  <a:lnTo>
                    <a:pt x="550" y="464"/>
                  </a:lnTo>
                  <a:lnTo>
                    <a:pt x="528" y="454"/>
                  </a:lnTo>
                  <a:lnTo>
                    <a:pt x="520" y="435"/>
                  </a:lnTo>
                  <a:lnTo>
                    <a:pt x="517" y="433"/>
                  </a:lnTo>
                  <a:lnTo>
                    <a:pt x="506" y="437"/>
                  </a:lnTo>
                  <a:lnTo>
                    <a:pt x="498" y="435"/>
                  </a:lnTo>
                  <a:lnTo>
                    <a:pt x="492" y="439"/>
                  </a:lnTo>
                  <a:lnTo>
                    <a:pt x="478" y="442"/>
                  </a:lnTo>
                  <a:lnTo>
                    <a:pt x="459" y="454"/>
                  </a:lnTo>
                  <a:lnTo>
                    <a:pt x="401" y="470"/>
                  </a:lnTo>
                  <a:lnTo>
                    <a:pt x="376" y="478"/>
                  </a:lnTo>
                  <a:lnTo>
                    <a:pt x="310" y="480"/>
                  </a:lnTo>
                  <a:lnTo>
                    <a:pt x="156" y="520"/>
                  </a:lnTo>
                  <a:lnTo>
                    <a:pt x="156" y="520"/>
                  </a:lnTo>
                  <a:lnTo>
                    <a:pt x="148" y="430"/>
                  </a:lnTo>
                  <a:lnTo>
                    <a:pt x="128" y="399"/>
                  </a:lnTo>
                  <a:lnTo>
                    <a:pt x="108" y="375"/>
                  </a:lnTo>
                  <a:lnTo>
                    <a:pt x="95" y="360"/>
                  </a:lnTo>
                  <a:lnTo>
                    <a:pt x="95" y="345"/>
                  </a:lnTo>
                  <a:lnTo>
                    <a:pt x="39" y="319"/>
                  </a:lnTo>
                  <a:lnTo>
                    <a:pt x="21" y="318"/>
                  </a:lnTo>
                  <a:lnTo>
                    <a:pt x="9" y="288"/>
                  </a:lnTo>
                  <a:lnTo>
                    <a:pt x="0" y="243"/>
                  </a:lnTo>
                  <a:lnTo>
                    <a:pt x="0" y="243"/>
                  </a:lnTo>
                  <a:lnTo>
                    <a:pt x="24" y="234"/>
                  </a:lnTo>
                  <a:lnTo>
                    <a:pt x="40" y="224"/>
                  </a:lnTo>
                  <a:lnTo>
                    <a:pt x="71" y="198"/>
                  </a:lnTo>
                  <a:lnTo>
                    <a:pt x="88" y="183"/>
                  </a:lnTo>
                  <a:lnTo>
                    <a:pt x="126" y="156"/>
                  </a:lnTo>
                  <a:lnTo>
                    <a:pt x="168" y="120"/>
                  </a:lnTo>
                  <a:lnTo>
                    <a:pt x="207" y="90"/>
                  </a:lnTo>
                  <a:lnTo>
                    <a:pt x="222" y="69"/>
                  </a:lnTo>
                  <a:lnTo>
                    <a:pt x="228" y="61"/>
                  </a:lnTo>
                  <a:lnTo>
                    <a:pt x="233" y="51"/>
                  </a:lnTo>
                  <a:lnTo>
                    <a:pt x="236" y="40"/>
                  </a:lnTo>
                  <a:lnTo>
                    <a:pt x="236" y="40"/>
                  </a:lnTo>
                  <a:lnTo>
                    <a:pt x="236" y="38"/>
                  </a:lnTo>
                  <a:lnTo>
                    <a:pt x="248" y="34"/>
                  </a:lnTo>
                  <a:lnTo>
                    <a:pt x="267" y="31"/>
                  </a:lnTo>
                  <a:lnTo>
                    <a:pt x="284" y="33"/>
                  </a:lnTo>
                  <a:lnTo>
                    <a:pt x="297" y="28"/>
                  </a:lnTo>
                  <a:lnTo>
                    <a:pt x="305" y="33"/>
                  </a:lnTo>
                  <a:lnTo>
                    <a:pt x="319" y="36"/>
                  </a:lnTo>
                  <a:lnTo>
                    <a:pt x="326" y="35"/>
                  </a:lnTo>
                  <a:lnTo>
                    <a:pt x="329" y="31"/>
                  </a:lnTo>
                  <a:lnTo>
                    <a:pt x="331" y="28"/>
                  </a:lnTo>
                  <a:lnTo>
                    <a:pt x="331" y="25"/>
                  </a:lnTo>
                  <a:lnTo>
                    <a:pt x="327" y="17"/>
                  </a:lnTo>
                  <a:lnTo>
                    <a:pt x="331" y="12"/>
                  </a:lnTo>
                  <a:lnTo>
                    <a:pt x="335" y="9"/>
                  </a:lnTo>
                  <a:lnTo>
                    <a:pt x="349" y="5"/>
                  </a:lnTo>
                  <a:lnTo>
                    <a:pt x="359" y="8"/>
                  </a:lnTo>
                  <a:lnTo>
                    <a:pt x="365" y="6"/>
                  </a:lnTo>
                  <a:lnTo>
                    <a:pt x="383" y="4"/>
                  </a:lnTo>
                  <a:lnTo>
                    <a:pt x="39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4" name="Freeform 26">
              <a:extLst>
                <a:ext uri="{FF2B5EF4-FFF2-40B4-BE49-F238E27FC236}">
                  <a16:creationId xmlns:a16="http://schemas.microsoft.com/office/drawing/2014/main" id="{13E4B777-1142-48D4-9850-3656603ED7D7}"/>
                </a:ext>
              </a:extLst>
            </p:cNvPr>
            <p:cNvSpPr>
              <a:spLocks/>
            </p:cNvSpPr>
            <p:nvPr/>
          </p:nvSpPr>
          <p:spPr bwMode="auto">
            <a:xfrm>
              <a:off x="7207250" y="3821113"/>
              <a:ext cx="501650" cy="509588"/>
            </a:xfrm>
            <a:custGeom>
              <a:avLst/>
              <a:gdLst>
                <a:gd name="T0" fmla="*/ 105 w 316"/>
                <a:gd name="T1" fmla="*/ 0 h 321"/>
                <a:gd name="T2" fmla="*/ 118 w 316"/>
                <a:gd name="T3" fmla="*/ 8 h 321"/>
                <a:gd name="T4" fmla="*/ 121 w 316"/>
                <a:gd name="T5" fmla="*/ 16 h 321"/>
                <a:gd name="T6" fmla="*/ 140 w 316"/>
                <a:gd name="T7" fmla="*/ 26 h 321"/>
                <a:gd name="T8" fmla="*/ 150 w 316"/>
                <a:gd name="T9" fmla="*/ 22 h 321"/>
                <a:gd name="T10" fmla="*/ 164 w 316"/>
                <a:gd name="T11" fmla="*/ 36 h 321"/>
                <a:gd name="T12" fmla="*/ 178 w 316"/>
                <a:gd name="T13" fmla="*/ 46 h 321"/>
                <a:gd name="T14" fmla="*/ 186 w 316"/>
                <a:gd name="T15" fmla="*/ 43 h 321"/>
                <a:gd name="T16" fmla="*/ 186 w 316"/>
                <a:gd name="T17" fmla="*/ 34 h 321"/>
                <a:gd name="T18" fmla="*/ 193 w 316"/>
                <a:gd name="T19" fmla="*/ 35 h 321"/>
                <a:gd name="T20" fmla="*/ 203 w 316"/>
                <a:gd name="T21" fmla="*/ 44 h 321"/>
                <a:gd name="T22" fmla="*/ 203 w 316"/>
                <a:gd name="T23" fmla="*/ 46 h 321"/>
                <a:gd name="T24" fmla="*/ 201 w 316"/>
                <a:gd name="T25" fmla="*/ 47 h 321"/>
                <a:gd name="T26" fmla="*/ 204 w 316"/>
                <a:gd name="T27" fmla="*/ 53 h 321"/>
                <a:gd name="T28" fmla="*/ 204 w 316"/>
                <a:gd name="T29" fmla="*/ 67 h 321"/>
                <a:gd name="T30" fmla="*/ 206 w 316"/>
                <a:gd name="T31" fmla="*/ 87 h 321"/>
                <a:gd name="T32" fmla="*/ 226 w 316"/>
                <a:gd name="T33" fmla="*/ 133 h 321"/>
                <a:gd name="T34" fmla="*/ 268 w 316"/>
                <a:gd name="T35" fmla="*/ 173 h 321"/>
                <a:gd name="T36" fmla="*/ 300 w 316"/>
                <a:gd name="T37" fmla="*/ 200 h 321"/>
                <a:gd name="T38" fmla="*/ 316 w 316"/>
                <a:gd name="T39" fmla="*/ 204 h 321"/>
                <a:gd name="T40" fmla="*/ 303 w 316"/>
                <a:gd name="T41" fmla="*/ 214 h 321"/>
                <a:gd name="T42" fmla="*/ 288 w 316"/>
                <a:gd name="T43" fmla="*/ 241 h 321"/>
                <a:gd name="T44" fmla="*/ 272 w 316"/>
                <a:gd name="T45" fmla="*/ 263 h 321"/>
                <a:gd name="T46" fmla="*/ 264 w 316"/>
                <a:gd name="T47" fmla="*/ 275 h 321"/>
                <a:gd name="T48" fmla="*/ 235 w 316"/>
                <a:gd name="T49" fmla="*/ 281 h 321"/>
                <a:gd name="T50" fmla="*/ 232 w 316"/>
                <a:gd name="T51" fmla="*/ 289 h 321"/>
                <a:gd name="T52" fmla="*/ 221 w 316"/>
                <a:gd name="T53" fmla="*/ 293 h 321"/>
                <a:gd name="T54" fmla="*/ 212 w 316"/>
                <a:gd name="T55" fmla="*/ 307 h 321"/>
                <a:gd name="T56" fmla="*/ 198 w 316"/>
                <a:gd name="T57" fmla="*/ 314 h 321"/>
                <a:gd name="T58" fmla="*/ 183 w 316"/>
                <a:gd name="T59" fmla="*/ 316 h 321"/>
                <a:gd name="T60" fmla="*/ 170 w 316"/>
                <a:gd name="T61" fmla="*/ 316 h 321"/>
                <a:gd name="T62" fmla="*/ 158 w 316"/>
                <a:gd name="T63" fmla="*/ 316 h 321"/>
                <a:gd name="T64" fmla="*/ 138 w 316"/>
                <a:gd name="T65" fmla="*/ 321 h 321"/>
                <a:gd name="T66" fmla="*/ 120 w 316"/>
                <a:gd name="T67" fmla="*/ 316 h 321"/>
                <a:gd name="T68" fmla="*/ 107 w 316"/>
                <a:gd name="T69" fmla="*/ 300 h 321"/>
                <a:gd name="T70" fmla="*/ 96 w 316"/>
                <a:gd name="T71" fmla="*/ 278 h 321"/>
                <a:gd name="T72" fmla="*/ 78 w 316"/>
                <a:gd name="T73" fmla="*/ 262 h 321"/>
                <a:gd name="T74" fmla="*/ 77 w 316"/>
                <a:gd name="T75" fmla="*/ 247 h 321"/>
                <a:gd name="T76" fmla="*/ 87 w 316"/>
                <a:gd name="T77" fmla="*/ 225 h 321"/>
                <a:gd name="T78" fmla="*/ 72 w 316"/>
                <a:gd name="T79" fmla="*/ 212 h 321"/>
                <a:gd name="T80" fmla="*/ 58 w 316"/>
                <a:gd name="T81" fmla="*/ 212 h 321"/>
                <a:gd name="T82" fmla="*/ 54 w 316"/>
                <a:gd name="T83" fmla="*/ 199 h 321"/>
                <a:gd name="T84" fmla="*/ 39 w 316"/>
                <a:gd name="T85" fmla="*/ 191 h 321"/>
                <a:gd name="T86" fmla="*/ 33 w 316"/>
                <a:gd name="T87" fmla="*/ 190 h 321"/>
                <a:gd name="T88" fmla="*/ 24 w 316"/>
                <a:gd name="T89" fmla="*/ 179 h 321"/>
                <a:gd name="T90" fmla="*/ 21 w 316"/>
                <a:gd name="T91" fmla="*/ 165 h 321"/>
                <a:gd name="T92" fmla="*/ 12 w 316"/>
                <a:gd name="T93" fmla="*/ 151 h 321"/>
                <a:gd name="T94" fmla="*/ 0 w 316"/>
                <a:gd name="T95" fmla="*/ 119 h 321"/>
                <a:gd name="T96" fmla="*/ 3 w 316"/>
                <a:gd name="T97" fmla="*/ 82 h 321"/>
                <a:gd name="T98" fmla="*/ 19 w 316"/>
                <a:gd name="T99" fmla="*/ 68 h 321"/>
                <a:gd name="T100" fmla="*/ 22 w 316"/>
                <a:gd name="T101" fmla="*/ 54 h 321"/>
                <a:gd name="T102" fmla="*/ 3 w 316"/>
                <a:gd name="T103" fmla="*/ 33 h 321"/>
                <a:gd name="T104" fmla="*/ 20 w 316"/>
                <a:gd name="T105" fmla="*/ 24 h 321"/>
                <a:gd name="T106" fmla="*/ 50 w 316"/>
                <a:gd name="T107" fmla="*/ 28 h 321"/>
                <a:gd name="T108" fmla="*/ 77 w 316"/>
                <a:gd name="T109" fmla="*/ 19 h 321"/>
                <a:gd name="T110" fmla="*/ 87 w 316"/>
                <a:gd name="T111" fmla="*/ 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6" h="321">
                  <a:moveTo>
                    <a:pt x="87" y="4"/>
                  </a:moveTo>
                  <a:lnTo>
                    <a:pt x="105" y="0"/>
                  </a:lnTo>
                  <a:lnTo>
                    <a:pt x="117" y="5"/>
                  </a:lnTo>
                  <a:lnTo>
                    <a:pt x="118" y="8"/>
                  </a:lnTo>
                  <a:lnTo>
                    <a:pt x="118" y="8"/>
                  </a:lnTo>
                  <a:lnTo>
                    <a:pt x="121" y="16"/>
                  </a:lnTo>
                  <a:lnTo>
                    <a:pt x="134" y="25"/>
                  </a:lnTo>
                  <a:lnTo>
                    <a:pt x="140" y="26"/>
                  </a:lnTo>
                  <a:lnTo>
                    <a:pt x="144" y="25"/>
                  </a:lnTo>
                  <a:lnTo>
                    <a:pt x="150" y="22"/>
                  </a:lnTo>
                  <a:lnTo>
                    <a:pt x="159" y="25"/>
                  </a:lnTo>
                  <a:lnTo>
                    <a:pt x="164" y="36"/>
                  </a:lnTo>
                  <a:lnTo>
                    <a:pt x="173" y="44"/>
                  </a:lnTo>
                  <a:lnTo>
                    <a:pt x="178" y="46"/>
                  </a:lnTo>
                  <a:lnTo>
                    <a:pt x="183" y="45"/>
                  </a:lnTo>
                  <a:lnTo>
                    <a:pt x="186" y="43"/>
                  </a:lnTo>
                  <a:lnTo>
                    <a:pt x="187" y="39"/>
                  </a:lnTo>
                  <a:lnTo>
                    <a:pt x="186" y="34"/>
                  </a:lnTo>
                  <a:lnTo>
                    <a:pt x="187" y="32"/>
                  </a:lnTo>
                  <a:lnTo>
                    <a:pt x="193" y="35"/>
                  </a:lnTo>
                  <a:lnTo>
                    <a:pt x="194" y="39"/>
                  </a:lnTo>
                  <a:lnTo>
                    <a:pt x="203" y="44"/>
                  </a:lnTo>
                  <a:lnTo>
                    <a:pt x="203" y="46"/>
                  </a:lnTo>
                  <a:lnTo>
                    <a:pt x="203" y="46"/>
                  </a:lnTo>
                  <a:lnTo>
                    <a:pt x="202" y="46"/>
                  </a:lnTo>
                  <a:lnTo>
                    <a:pt x="201" y="47"/>
                  </a:lnTo>
                  <a:lnTo>
                    <a:pt x="204" y="49"/>
                  </a:lnTo>
                  <a:lnTo>
                    <a:pt x="204" y="53"/>
                  </a:lnTo>
                  <a:lnTo>
                    <a:pt x="203" y="61"/>
                  </a:lnTo>
                  <a:lnTo>
                    <a:pt x="204" y="67"/>
                  </a:lnTo>
                  <a:lnTo>
                    <a:pt x="204" y="72"/>
                  </a:lnTo>
                  <a:lnTo>
                    <a:pt x="206" y="87"/>
                  </a:lnTo>
                  <a:lnTo>
                    <a:pt x="210" y="101"/>
                  </a:lnTo>
                  <a:lnTo>
                    <a:pt x="226" y="133"/>
                  </a:lnTo>
                  <a:lnTo>
                    <a:pt x="245" y="154"/>
                  </a:lnTo>
                  <a:lnTo>
                    <a:pt x="268" y="173"/>
                  </a:lnTo>
                  <a:lnTo>
                    <a:pt x="283" y="189"/>
                  </a:lnTo>
                  <a:lnTo>
                    <a:pt x="300" y="200"/>
                  </a:lnTo>
                  <a:lnTo>
                    <a:pt x="316" y="204"/>
                  </a:lnTo>
                  <a:lnTo>
                    <a:pt x="316" y="204"/>
                  </a:lnTo>
                  <a:lnTo>
                    <a:pt x="305" y="211"/>
                  </a:lnTo>
                  <a:lnTo>
                    <a:pt x="303" y="214"/>
                  </a:lnTo>
                  <a:lnTo>
                    <a:pt x="289" y="236"/>
                  </a:lnTo>
                  <a:lnTo>
                    <a:pt x="288" y="241"/>
                  </a:lnTo>
                  <a:lnTo>
                    <a:pt x="278" y="256"/>
                  </a:lnTo>
                  <a:lnTo>
                    <a:pt x="272" y="263"/>
                  </a:lnTo>
                  <a:lnTo>
                    <a:pt x="270" y="271"/>
                  </a:lnTo>
                  <a:lnTo>
                    <a:pt x="264" y="275"/>
                  </a:lnTo>
                  <a:lnTo>
                    <a:pt x="248" y="274"/>
                  </a:lnTo>
                  <a:lnTo>
                    <a:pt x="235" y="281"/>
                  </a:lnTo>
                  <a:lnTo>
                    <a:pt x="235" y="284"/>
                  </a:lnTo>
                  <a:lnTo>
                    <a:pt x="232" y="289"/>
                  </a:lnTo>
                  <a:lnTo>
                    <a:pt x="224" y="291"/>
                  </a:lnTo>
                  <a:lnTo>
                    <a:pt x="221" y="293"/>
                  </a:lnTo>
                  <a:lnTo>
                    <a:pt x="222" y="301"/>
                  </a:lnTo>
                  <a:lnTo>
                    <a:pt x="212" y="307"/>
                  </a:lnTo>
                  <a:lnTo>
                    <a:pt x="202" y="311"/>
                  </a:lnTo>
                  <a:lnTo>
                    <a:pt x="198" y="314"/>
                  </a:lnTo>
                  <a:lnTo>
                    <a:pt x="189" y="311"/>
                  </a:lnTo>
                  <a:lnTo>
                    <a:pt x="183" y="316"/>
                  </a:lnTo>
                  <a:lnTo>
                    <a:pt x="179" y="317"/>
                  </a:lnTo>
                  <a:lnTo>
                    <a:pt x="170" y="316"/>
                  </a:lnTo>
                  <a:lnTo>
                    <a:pt x="160" y="318"/>
                  </a:lnTo>
                  <a:lnTo>
                    <a:pt x="158" y="316"/>
                  </a:lnTo>
                  <a:lnTo>
                    <a:pt x="150" y="317"/>
                  </a:lnTo>
                  <a:lnTo>
                    <a:pt x="138" y="321"/>
                  </a:lnTo>
                  <a:lnTo>
                    <a:pt x="120" y="316"/>
                  </a:lnTo>
                  <a:lnTo>
                    <a:pt x="120" y="316"/>
                  </a:lnTo>
                  <a:lnTo>
                    <a:pt x="112" y="308"/>
                  </a:lnTo>
                  <a:lnTo>
                    <a:pt x="107" y="300"/>
                  </a:lnTo>
                  <a:lnTo>
                    <a:pt x="101" y="292"/>
                  </a:lnTo>
                  <a:lnTo>
                    <a:pt x="96" y="278"/>
                  </a:lnTo>
                  <a:lnTo>
                    <a:pt x="79" y="266"/>
                  </a:lnTo>
                  <a:lnTo>
                    <a:pt x="78" y="262"/>
                  </a:lnTo>
                  <a:lnTo>
                    <a:pt x="71" y="254"/>
                  </a:lnTo>
                  <a:lnTo>
                    <a:pt x="77" y="247"/>
                  </a:lnTo>
                  <a:lnTo>
                    <a:pt x="77" y="236"/>
                  </a:lnTo>
                  <a:lnTo>
                    <a:pt x="87" y="225"/>
                  </a:lnTo>
                  <a:lnTo>
                    <a:pt x="77" y="220"/>
                  </a:lnTo>
                  <a:lnTo>
                    <a:pt x="72" y="212"/>
                  </a:lnTo>
                  <a:lnTo>
                    <a:pt x="70" y="210"/>
                  </a:lnTo>
                  <a:lnTo>
                    <a:pt x="58" y="212"/>
                  </a:lnTo>
                  <a:lnTo>
                    <a:pt x="54" y="209"/>
                  </a:lnTo>
                  <a:lnTo>
                    <a:pt x="54" y="199"/>
                  </a:lnTo>
                  <a:lnTo>
                    <a:pt x="46" y="192"/>
                  </a:lnTo>
                  <a:lnTo>
                    <a:pt x="39" y="191"/>
                  </a:lnTo>
                  <a:lnTo>
                    <a:pt x="37" y="193"/>
                  </a:lnTo>
                  <a:lnTo>
                    <a:pt x="33" y="190"/>
                  </a:lnTo>
                  <a:lnTo>
                    <a:pt x="29" y="189"/>
                  </a:lnTo>
                  <a:lnTo>
                    <a:pt x="24" y="179"/>
                  </a:lnTo>
                  <a:lnTo>
                    <a:pt x="24" y="171"/>
                  </a:lnTo>
                  <a:lnTo>
                    <a:pt x="21" y="165"/>
                  </a:lnTo>
                  <a:lnTo>
                    <a:pt x="16" y="155"/>
                  </a:lnTo>
                  <a:lnTo>
                    <a:pt x="12" y="151"/>
                  </a:lnTo>
                  <a:lnTo>
                    <a:pt x="2" y="133"/>
                  </a:lnTo>
                  <a:lnTo>
                    <a:pt x="0" y="119"/>
                  </a:lnTo>
                  <a:lnTo>
                    <a:pt x="3" y="92"/>
                  </a:lnTo>
                  <a:lnTo>
                    <a:pt x="3" y="82"/>
                  </a:lnTo>
                  <a:lnTo>
                    <a:pt x="7" y="76"/>
                  </a:lnTo>
                  <a:lnTo>
                    <a:pt x="19" y="68"/>
                  </a:lnTo>
                  <a:lnTo>
                    <a:pt x="25" y="59"/>
                  </a:lnTo>
                  <a:lnTo>
                    <a:pt x="22" y="54"/>
                  </a:lnTo>
                  <a:lnTo>
                    <a:pt x="3" y="33"/>
                  </a:lnTo>
                  <a:lnTo>
                    <a:pt x="3" y="33"/>
                  </a:lnTo>
                  <a:lnTo>
                    <a:pt x="9" y="29"/>
                  </a:lnTo>
                  <a:lnTo>
                    <a:pt x="20" y="24"/>
                  </a:lnTo>
                  <a:lnTo>
                    <a:pt x="28" y="23"/>
                  </a:lnTo>
                  <a:lnTo>
                    <a:pt x="50" y="28"/>
                  </a:lnTo>
                  <a:lnTo>
                    <a:pt x="58" y="27"/>
                  </a:lnTo>
                  <a:lnTo>
                    <a:pt x="77" y="19"/>
                  </a:lnTo>
                  <a:lnTo>
                    <a:pt x="82" y="15"/>
                  </a:lnTo>
                  <a:lnTo>
                    <a:pt x="87"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5" name="Freeform 27">
              <a:extLst>
                <a:ext uri="{FF2B5EF4-FFF2-40B4-BE49-F238E27FC236}">
                  <a16:creationId xmlns:a16="http://schemas.microsoft.com/office/drawing/2014/main" id="{3213CF15-05CE-482F-B235-E8346E3ECDF5}"/>
                </a:ext>
              </a:extLst>
            </p:cNvPr>
            <p:cNvSpPr>
              <a:spLocks/>
            </p:cNvSpPr>
            <p:nvPr/>
          </p:nvSpPr>
          <p:spPr bwMode="auto">
            <a:xfrm>
              <a:off x="7397750" y="4027488"/>
              <a:ext cx="784225" cy="804863"/>
            </a:xfrm>
            <a:custGeom>
              <a:avLst/>
              <a:gdLst>
                <a:gd name="T0" fmla="*/ 336 w 494"/>
                <a:gd name="T1" fmla="*/ 85 h 507"/>
                <a:gd name="T2" fmla="*/ 341 w 494"/>
                <a:gd name="T3" fmla="*/ 84 h 507"/>
                <a:gd name="T4" fmla="*/ 368 w 494"/>
                <a:gd name="T5" fmla="*/ 124 h 507"/>
                <a:gd name="T6" fmla="*/ 362 w 494"/>
                <a:gd name="T7" fmla="*/ 141 h 507"/>
                <a:gd name="T8" fmla="*/ 367 w 494"/>
                <a:gd name="T9" fmla="*/ 167 h 507"/>
                <a:gd name="T10" fmla="*/ 382 w 494"/>
                <a:gd name="T11" fmla="*/ 172 h 507"/>
                <a:gd name="T12" fmla="*/ 422 w 494"/>
                <a:gd name="T13" fmla="*/ 193 h 507"/>
                <a:gd name="T14" fmla="*/ 372 w 494"/>
                <a:gd name="T15" fmla="*/ 182 h 507"/>
                <a:gd name="T16" fmla="*/ 374 w 494"/>
                <a:gd name="T17" fmla="*/ 198 h 507"/>
                <a:gd name="T18" fmla="*/ 388 w 494"/>
                <a:gd name="T19" fmla="*/ 216 h 507"/>
                <a:gd name="T20" fmla="*/ 436 w 494"/>
                <a:gd name="T21" fmla="*/ 226 h 507"/>
                <a:gd name="T22" fmla="*/ 454 w 494"/>
                <a:gd name="T23" fmla="*/ 228 h 507"/>
                <a:gd name="T24" fmla="*/ 465 w 494"/>
                <a:gd name="T25" fmla="*/ 228 h 507"/>
                <a:gd name="T26" fmla="*/ 456 w 494"/>
                <a:gd name="T27" fmla="*/ 224 h 507"/>
                <a:gd name="T28" fmla="*/ 421 w 494"/>
                <a:gd name="T29" fmla="*/ 197 h 507"/>
                <a:gd name="T30" fmla="*/ 444 w 494"/>
                <a:gd name="T31" fmla="*/ 211 h 507"/>
                <a:gd name="T32" fmla="*/ 475 w 494"/>
                <a:gd name="T33" fmla="*/ 255 h 507"/>
                <a:gd name="T34" fmla="*/ 465 w 494"/>
                <a:gd name="T35" fmla="*/ 311 h 507"/>
                <a:gd name="T36" fmla="*/ 470 w 494"/>
                <a:gd name="T37" fmla="*/ 397 h 507"/>
                <a:gd name="T38" fmla="*/ 458 w 494"/>
                <a:gd name="T39" fmla="*/ 475 h 507"/>
                <a:gd name="T40" fmla="*/ 375 w 494"/>
                <a:gd name="T41" fmla="*/ 507 h 507"/>
                <a:gd name="T42" fmla="*/ 427 w 494"/>
                <a:gd name="T43" fmla="*/ 430 h 507"/>
                <a:gd name="T44" fmla="*/ 359 w 494"/>
                <a:gd name="T45" fmla="*/ 344 h 507"/>
                <a:gd name="T46" fmla="*/ 369 w 494"/>
                <a:gd name="T47" fmla="*/ 304 h 507"/>
                <a:gd name="T48" fmla="*/ 335 w 494"/>
                <a:gd name="T49" fmla="*/ 258 h 507"/>
                <a:gd name="T50" fmla="*/ 240 w 494"/>
                <a:gd name="T51" fmla="*/ 207 h 507"/>
                <a:gd name="T52" fmla="*/ 230 w 494"/>
                <a:gd name="T53" fmla="*/ 200 h 507"/>
                <a:gd name="T54" fmla="*/ 169 w 494"/>
                <a:gd name="T55" fmla="*/ 212 h 507"/>
                <a:gd name="T56" fmla="*/ 139 w 494"/>
                <a:gd name="T57" fmla="*/ 230 h 507"/>
                <a:gd name="T58" fmla="*/ 101 w 494"/>
                <a:gd name="T59" fmla="*/ 234 h 507"/>
                <a:gd name="T60" fmla="*/ 68 w 494"/>
                <a:gd name="T61" fmla="*/ 252 h 507"/>
                <a:gd name="T62" fmla="*/ 44 w 494"/>
                <a:gd name="T63" fmla="*/ 212 h 507"/>
                <a:gd name="T64" fmla="*/ 14 w 494"/>
                <a:gd name="T65" fmla="*/ 200 h 507"/>
                <a:gd name="T66" fmla="*/ 38 w 494"/>
                <a:gd name="T67" fmla="*/ 186 h 507"/>
                <a:gd name="T68" fmla="*/ 69 w 494"/>
                <a:gd name="T69" fmla="*/ 181 h 507"/>
                <a:gd name="T70" fmla="*/ 101 w 494"/>
                <a:gd name="T71" fmla="*/ 163 h 507"/>
                <a:gd name="T72" fmla="*/ 128 w 494"/>
                <a:gd name="T73" fmla="*/ 144 h 507"/>
                <a:gd name="T74" fmla="*/ 168 w 494"/>
                <a:gd name="T75" fmla="*/ 111 h 507"/>
                <a:gd name="T76" fmla="*/ 196 w 494"/>
                <a:gd name="T77" fmla="*/ 74 h 507"/>
                <a:gd name="T78" fmla="*/ 207 w 494"/>
                <a:gd name="T79" fmla="*/ 80 h 507"/>
                <a:gd name="T80" fmla="*/ 254 w 494"/>
                <a:gd name="T81" fmla="*/ 63 h 507"/>
                <a:gd name="T82" fmla="*/ 267 w 494"/>
                <a:gd name="T83" fmla="*/ 80 h 507"/>
                <a:gd name="T84" fmla="*/ 256 w 494"/>
                <a:gd name="T85" fmla="*/ 107 h 507"/>
                <a:gd name="T86" fmla="*/ 266 w 494"/>
                <a:gd name="T87" fmla="*/ 128 h 507"/>
                <a:gd name="T88" fmla="*/ 287 w 494"/>
                <a:gd name="T89" fmla="*/ 126 h 507"/>
                <a:gd name="T90" fmla="*/ 323 w 494"/>
                <a:gd name="T91" fmla="*/ 108 h 507"/>
                <a:gd name="T92" fmla="*/ 324 w 494"/>
                <a:gd name="T93" fmla="*/ 85 h 507"/>
                <a:gd name="T94" fmla="*/ 305 w 494"/>
                <a:gd name="T95" fmla="*/ 82 h 507"/>
                <a:gd name="T96" fmla="*/ 289 w 494"/>
                <a:gd name="T97" fmla="*/ 51 h 507"/>
                <a:gd name="T98" fmla="*/ 266 w 494"/>
                <a:gd name="T99" fmla="*/ 47 h 507"/>
                <a:gd name="T100" fmla="*/ 270 w 494"/>
                <a:gd name="T101" fmla="*/ 14 h 507"/>
                <a:gd name="T102" fmla="*/ 305 w 494"/>
                <a:gd name="T103" fmla="*/ 7 h 507"/>
                <a:gd name="T104" fmla="*/ 321 w 494"/>
                <a:gd name="T105" fmla="*/ 5 h 507"/>
                <a:gd name="T106" fmla="*/ 340 w 494"/>
                <a:gd name="T107" fmla="*/ 20 h 507"/>
                <a:gd name="T108" fmla="*/ 352 w 494"/>
                <a:gd name="T109" fmla="*/ 35 h 507"/>
                <a:gd name="T110" fmla="*/ 341 w 494"/>
                <a:gd name="T111" fmla="*/ 46 h 507"/>
                <a:gd name="T112" fmla="*/ 332 w 494"/>
                <a:gd name="T113" fmla="*/ 67 h 507"/>
                <a:gd name="T114" fmla="*/ 326 w 494"/>
                <a:gd name="T115" fmla="*/ 55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4" h="507">
                  <a:moveTo>
                    <a:pt x="316" y="68"/>
                  </a:moveTo>
                  <a:lnTo>
                    <a:pt x="324" y="84"/>
                  </a:lnTo>
                  <a:lnTo>
                    <a:pt x="330" y="87"/>
                  </a:lnTo>
                  <a:lnTo>
                    <a:pt x="333" y="87"/>
                  </a:lnTo>
                  <a:lnTo>
                    <a:pt x="336" y="85"/>
                  </a:lnTo>
                  <a:lnTo>
                    <a:pt x="336" y="82"/>
                  </a:lnTo>
                  <a:lnTo>
                    <a:pt x="335" y="83"/>
                  </a:lnTo>
                  <a:lnTo>
                    <a:pt x="334" y="82"/>
                  </a:lnTo>
                  <a:lnTo>
                    <a:pt x="339" y="82"/>
                  </a:lnTo>
                  <a:lnTo>
                    <a:pt x="341" y="84"/>
                  </a:lnTo>
                  <a:lnTo>
                    <a:pt x="347" y="86"/>
                  </a:lnTo>
                  <a:lnTo>
                    <a:pt x="350" y="85"/>
                  </a:lnTo>
                  <a:lnTo>
                    <a:pt x="366" y="106"/>
                  </a:lnTo>
                  <a:lnTo>
                    <a:pt x="368" y="113"/>
                  </a:lnTo>
                  <a:lnTo>
                    <a:pt x="368" y="124"/>
                  </a:lnTo>
                  <a:lnTo>
                    <a:pt x="370" y="128"/>
                  </a:lnTo>
                  <a:lnTo>
                    <a:pt x="367" y="128"/>
                  </a:lnTo>
                  <a:lnTo>
                    <a:pt x="369" y="130"/>
                  </a:lnTo>
                  <a:lnTo>
                    <a:pt x="366" y="133"/>
                  </a:lnTo>
                  <a:lnTo>
                    <a:pt x="362" y="141"/>
                  </a:lnTo>
                  <a:lnTo>
                    <a:pt x="362" y="146"/>
                  </a:lnTo>
                  <a:lnTo>
                    <a:pt x="366" y="152"/>
                  </a:lnTo>
                  <a:lnTo>
                    <a:pt x="366" y="153"/>
                  </a:lnTo>
                  <a:lnTo>
                    <a:pt x="374" y="159"/>
                  </a:lnTo>
                  <a:lnTo>
                    <a:pt x="367" y="167"/>
                  </a:lnTo>
                  <a:lnTo>
                    <a:pt x="363" y="166"/>
                  </a:lnTo>
                  <a:lnTo>
                    <a:pt x="364" y="169"/>
                  </a:lnTo>
                  <a:lnTo>
                    <a:pt x="368" y="169"/>
                  </a:lnTo>
                  <a:lnTo>
                    <a:pt x="373" y="164"/>
                  </a:lnTo>
                  <a:lnTo>
                    <a:pt x="382" y="172"/>
                  </a:lnTo>
                  <a:lnTo>
                    <a:pt x="383" y="177"/>
                  </a:lnTo>
                  <a:lnTo>
                    <a:pt x="400" y="184"/>
                  </a:lnTo>
                  <a:lnTo>
                    <a:pt x="407" y="189"/>
                  </a:lnTo>
                  <a:lnTo>
                    <a:pt x="418" y="194"/>
                  </a:lnTo>
                  <a:lnTo>
                    <a:pt x="422" y="193"/>
                  </a:lnTo>
                  <a:lnTo>
                    <a:pt x="418" y="195"/>
                  </a:lnTo>
                  <a:lnTo>
                    <a:pt x="379" y="180"/>
                  </a:lnTo>
                  <a:lnTo>
                    <a:pt x="375" y="180"/>
                  </a:lnTo>
                  <a:lnTo>
                    <a:pt x="374" y="182"/>
                  </a:lnTo>
                  <a:lnTo>
                    <a:pt x="372" y="182"/>
                  </a:lnTo>
                  <a:lnTo>
                    <a:pt x="370" y="188"/>
                  </a:lnTo>
                  <a:lnTo>
                    <a:pt x="367" y="188"/>
                  </a:lnTo>
                  <a:lnTo>
                    <a:pt x="369" y="193"/>
                  </a:lnTo>
                  <a:lnTo>
                    <a:pt x="370" y="192"/>
                  </a:lnTo>
                  <a:lnTo>
                    <a:pt x="374" y="198"/>
                  </a:lnTo>
                  <a:lnTo>
                    <a:pt x="380" y="201"/>
                  </a:lnTo>
                  <a:lnTo>
                    <a:pt x="382" y="206"/>
                  </a:lnTo>
                  <a:lnTo>
                    <a:pt x="382" y="210"/>
                  </a:lnTo>
                  <a:lnTo>
                    <a:pt x="384" y="216"/>
                  </a:lnTo>
                  <a:lnTo>
                    <a:pt x="388" y="216"/>
                  </a:lnTo>
                  <a:lnTo>
                    <a:pt x="393" y="215"/>
                  </a:lnTo>
                  <a:lnTo>
                    <a:pt x="399" y="216"/>
                  </a:lnTo>
                  <a:lnTo>
                    <a:pt x="407" y="216"/>
                  </a:lnTo>
                  <a:lnTo>
                    <a:pt x="432" y="223"/>
                  </a:lnTo>
                  <a:lnTo>
                    <a:pt x="436" y="226"/>
                  </a:lnTo>
                  <a:lnTo>
                    <a:pt x="440" y="221"/>
                  </a:lnTo>
                  <a:lnTo>
                    <a:pt x="446" y="225"/>
                  </a:lnTo>
                  <a:lnTo>
                    <a:pt x="452" y="223"/>
                  </a:lnTo>
                  <a:lnTo>
                    <a:pt x="451" y="225"/>
                  </a:lnTo>
                  <a:lnTo>
                    <a:pt x="454" y="228"/>
                  </a:lnTo>
                  <a:lnTo>
                    <a:pt x="456" y="229"/>
                  </a:lnTo>
                  <a:lnTo>
                    <a:pt x="460" y="226"/>
                  </a:lnTo>
                  <a:lnTo>
                    <a:pt x="460" y="228"/>
                  </a:lnTo>
                  <a:lnTo>
                    <a:pt x="465" y="229"/>
                  </a:lnTo>
                  <a:lnTo>
                    <a:pt x="465" y="228"/>
                  </a:lnTo>
                  <a:lnTo>
                    <a:pt x="463" y="227"/>
                  </a:lnTo>
                  <a:lnTo>
                    <a:pt x="463" y="225"/>
                  </a:lnTo>
                  <a:lnTo>
                    <a:pt x="462" y="224"/>
                  </a:lnTo>
                  <a:lnTo>
                    <a:pt x="458" y="223"/>
                  </a:lnTo>
                  <a:lnTo>
                    <a:pt x="456" y="224"/>
                  </a:lnTo>
                  <a:lnTo>
                    <a:pt x="456" y="220"/>
                  </a:lnTo>
                  <a:lnTo>
                    <a:pt x="453" y="218"/>
                  </a:lnTo>
                  <a:lnTo>
                    <a:pt x="447" y="216"/>
                  </a:lnTo>
                  <a:lnTo>
                    <a:pt x="429" y="200"/>
                  </a:lnTo>
                  <a:lnTo>
                    <a:pt x="421" y="197"/>
                  </a:lnTo>
                  <a:lnTo>
                    <a:pt x="421" y="195"/>
                  </a:lnTo>
                  <a:lnTo>
                    <a:pt x="423" y="193"/>
                  </a:lnTo>
                  <a:lnTo>
                    <a:pt x="422" y="196"/>
                  </a:lnTo>
                  <a:lnTo>
                    <a:pt x="431" y="200"/>
                  </a:lnTo>
                  <a:lnTo>
                    <a:pt x="444" y="211"/>
                  </a:lnTo>
                  <a:lnTo>
                    <a:pt x="462" y="222"/>
                  </a:lnTo>
                  <a:lnTo>
                    <a:pt x="474" y="226"/>
                  </a:lnTo>
                  <a:lnTo>
                    <a:pt x="485" y="228"/>
                  </a:lnTo>
                  <a:lnTo>
                    <a:pt x="482" y="243"/>
                  </a:lnTo>
                  <a:lnTo>
                    <a:pt x="475" y="255"/>
                  </a:lnTo>
                  <a:lnTo>
                    <a:pt x="474" y="277"/>
                  </a:lnTo>
                  <a:lnTo>
                    <a:pt x="475" y="278"/>
                  </a:lnTo>
                  <a:lnTo>
                    <a:pt x="476" y="282"/>
                  </a:lnTo>
                  <a:lnTo>
                    <a:pt x="473" y="286"/>
                  </a:lnTo>
                  <a:lnTo>
                    <a:pt x="465" y="311"/>
                  </a:lnTo>
                  <a:lnTo>
                    <a:pt x="470" y="327"/>
                  </a:lnTo>
                  <a:lnTo>
                    <a:pt x="465" y="350"/>
                  </a:lnTo>
                  <a:lnTo>
                    <a:pt x="467" y="365"/>
                  </a:lnTo>
                  <a:lnTo>
                    <a:pt x="465" y="381"/>
                  </a:lnTo>
                  <a:lnTo>
                    <a:pt x="470" y="397"/>
                  </a:lnTo>
                  <a:lnTo>
                    <a:pt x="479" y="404"/>
                  </a:lnTo>
                  <a:lnTo>
                    <a:pt x="488" y="415"/>
                  </a:lnTo>
                  <a:lnTo>
                    <a:pt x="494" y="425"/>
                  </a:lnTo>
                  <a:lnTo>
                    <a:pt x="475" y="462"/>
                  </a:lnTo>
                  <a:lnTo>
                    <a:pt x="458" y="475"/>
                  </a:lnTo>
                  <a:lnTo>
                    <a:pt x="449" y="477"/>
                  </a:lnTo>
                  <a:lnTo>
                    <a:pt x="433" y="486"/>
                  </a:lnTo>
                  <a:lnTo>
                    <a:pt x="391" y="500"/>
                  </a:lnTo>
                  <a:lnTo>
                    <a:pt x="375" y="507"/>
                  </a:lnTo>
                  <a:lnTo>
                    <a:pt x="375" y="507"/>
                  </a:lnTo>
                  <a:lnTo>
                    <a:pt x="381" y="495"/>
                  </a:lnTo>
                  <a:lnTo>
                    <a:pt x="399" y="460"/>
                  </a:lnTo>
                  <a:lnTo>
                    <a:pt x="443" y="434"/>
                  </a:lnTo>
                  <a:lnTo>
                    <a:pt x="441" y="428"/>
                  </a:lnTo>
                  <a:lnTo>
                    <a:pt x="427" y="430"/>
                  </a:lnTo>
                  <a:lnTo>
                    <a:pt x="354" y="372"/>
                  </a:lnTo>
                  <a:lnTo>
                    <a:pt x="355" y="367"/>
                  </a:lnTo>
                  <a:lnTo>
                    <a:pt x="358" y="361"/>
                  </a:lnTo>
                  <a:lnTo>
                    <a:pt x="358" y="349"/>
                  </a:lnTo>
                  <a:lnTo>
                    <a:pt x="359" y="344"/>
                  </a:lnTo>
                  <a:lnTo>
                    <a:pt x="358" y="334"/>
                  </a:lnTo>
                  <a:lnTo>
                    <a:pt x="358" y="321"/>
                  </a:lnTo>
                  <a:lnTo>
                    <a:pt x="363" y="312"/>
                  </a:lnTo>
                  <a:lnTo>
                    <a:pt x="367" y="308"/>
                  </a:lnTo>
                  <a:lnTo>
                    <a:pt x="369" y="304"/>
                  </a:lnTo>
                  <a:lnTo>
                    <a:pt x="356" y="289"/>
                  </a:lnTo>
                  <a:lnTo>
                    <a:pt x="350" y="287"/>
                  </a:lnTo>
                  <a:lnTo>
                    <a:pt x="344" y="281"/>
                  </a:lnTo>
                  <a:lnTo>
                    <a:pt x="338" y="271"/>
                  </a:lnTo>
                  <a:lnTo>
                    <a:pt x="335" y="258"/>
                  </a:lnTo>
                  <a:lnTo>
                    <a:pt x="264" y="224"/>
                  </a:lnTo>
                  <a:lnTo>
                    <a:pt x="253" y="220"/>
                  </a:lnTo>
                  <a:lnTo>
                    <a:pt x="251" y="223"/>
                  </a:lnTo>
                  <a:lnTo>
                    <a:pt x="233" y="212"/>
                  </a:lnTo>
                  <a:lnTo>
                    <a:pt x="240" y="207"/>
                  </a:lnTo>
                  <a:lnTo>
                    <a:pt x="242" y="200"/>
                  </a:lnTo>
                  <a:lnTo>
                    <a:pt x="245" y="198"/>
                  </a:lnTo>
                  <a:lnTo>
                    <a:pt x="245" y="195"/>
                  </a:lnTo>
                  <a:lnTo>
                    <a:pt x="238" y="199"/>
                  </a:lnTo>
                  <a:lnTo>
                    <a:pt x="230" y="200"/>
                  </a:lnTo>
                  <a:lnTo>
                    <a:pt x="214" y="194"/>
                  </a:lnTo>
                  <a:lnTo>
                    <a:pt x="208" y="194"/>
                  </a:lnTo>
                  <a:lnTo>
                    <a:pt x="203" y="196"/>
                  </a:lnTo>
                  <a:lnTo>
                    <a:pt x="181" y="210"/>
                  </a:lnTo>
                  <a:lnTo>
                    <a:pt x="169" y="212"/>
                  </a:lnTo>
                  <a:lnTo>
                    <a:pt x="160" y="215"/>
                  </a:lnTo>
                  <a:lnTo>
                    <a:pt x="152" y="216"/>
                  </a:lnTo>
                  <a:lnTo>
                    <a:pt x="149" y="217"/>
                  </a:lnTo>
                  <a:lnTo>
                    <a:pt x="143" y="225"/>
                  </a:lnTo>
                  <a:lnTo>
                    <a:pt x="139" y="230"/>
                  </a:lnTo>
                  <a:lnTo>
                    <a:pt x="133" y="232"/>
                  </a:lnTo>
                  <a:lnTo>
                    <a:pt x="117" y="227"/>
                  </a:lnTo>
                  <a:lnTo>
                    <a:pt x="108" y="229"/>
                  </a:lnTo>
                  <a:lnTo>
                    <a:pt x="104" y="231"/>
                  </a:lnTo>
                  <a:lnTo>
                    <a:pt x="101" y="234"/>
                  </a:lnTo>
                  <a:lnTo>
                    <a:pt x="100" y="238"/>
                  </a:lnTo>
                  <a:lnTo>
                    <a:pt x="99" y="242"/>
                  </a:lnTo>
                  <a:lnTo>
                    <a:pt x="97" y="245"/>
                  </a:lnTo>
                  <a:lnTo>
                    <a:pt x="91" y="247"/>
                  </a:lnTo>
                  <a:lnTo>
                    <a:pt x="68" y="252"/>
                  </a:lnTo>
                  <a:lnTo>
                    <a:pt x="56" y="251"/>
                  </a:lnTo>
                  <a:lnTo>
                    <a:pt x="56" y="251"/>
                  </a:lnTo>
                  <a:lnTo>
                    <a:pt x="56" y="216"/>
                  </a:lnTo>
                  <a:lnTo>
                    <a:pt x="51" y="213"/>
                  </a:lnTo>
                  <a:lnTo>
                    <a:pt x="44" y="212"/>
                  </a:lnTo>
                  <a:lnTo>
                    <a:pt x="35" y="213"/>
                  </a:lnTo>
                  <a:lnTo>
                    <a:pt x="27" y="210"/>
                  </a:lnTo>
                  <a:lnTo>
                    <a:pt x="24" y="206"/>
                  </a:lnTo>
                  <a:lnTo>
                    <a:pt x="20" y="205"/>
                  </a:lnTo>
                  <a:lnTo>
                    <a:pt x="14" y="200"/>
                  </a:lnTo>
                  <a:lnTo>
                    <a:pt x="0" y="186"/>
                  </a:lnTo>
                  <a:lnTo>
                    <a:pt x="0" y="186"/>
                  </a:lnTo>
                  <a:lnTo>
                    <a:pt x="18" y="191"/>
                  </a:lnTo>
                  <a:lnTo>
                    <a:pt x="30" y="187"/>
                  </a:lnTo>
                  <a:lnTo>
                    <a:pt x="38" y="186"/>
                  </a:lnTo>
                  <a:lnTo>
                    <a:pt x="40" y="188"/>
                  </a:lnTo>
                  <a:lnTo>
                    <a:pt x="50" y="186"/>
                  </a:lnTo>
                  <a:lnTo>
                    <a:pt x="59" y="187"/>
                  </a:lnTo>
                  <a:lnTo>
                    <a:pt x="63" y="186"/>
                  </a:lnTo>
                  <a:lnTo>
                    <a:pt x="69" y="181"/>
                  </a:lnTo>
                  <a:lnTo>
                    <a:pt x="78" y="184"/>
                  </a:lnTo>
                  <a:lnTo>
                    <a:pt x="82" y="181"/>
                  </a:lnTo>
                  <a:lnTo>
                    <a:pt x="92" y="178"/>
                  </a:lnTo>
                  <a:lnTo>
                    <a:pt x="102" y="171"/>
                  </a:lnTo>
                  <a:lnTo>
                    <a:pt x="101" y="163"/>
                  </a:lnTo>
                  <a:lnTo>
                    <a:pt x="104" y="161"/>
                  </a:lnTo>
                  <a:lnTo>
                    <a:pt x="112" y="159"/>
                  </a:lnTo>
                  <a:lnTo>
                    <a:pt x="115" y="154"/>
                  </a:lnTo>
                  <a:lnTo>
                    <a:pt x="115" y="151"/>
                  </a:lnTo>
                  <a:lnTo>
                    <a:pt x="128" y="144"/>
                  </a:lnTo>
                  <a:lnTo>
                    <a:pt x="144" y="145"/>
                  </a:lnTo>
                  <a:lnTo>
                    <a:pt x="150" y="141"/>
                  </a:lnTo>
                  <a:lnTo>
                    <a:pt x="152" y="133"/>
                  </a:lnTo>
                  <a:lnTo>
                    <a:pt x="158" y="126"/>
                  </a:lnTo>
                  <a:lnTo>
                    <a:pt x="168" y="111"/>
                  </a:lnTo>
                  <a:lnTo>
                    <a:pt x="169" y="106"/>
                  </a:lnTo>
                  <a:lnTo>
                    <a:pt x="183" y="84"/>
                  </a:lnTo>
                  <a:lnTo>
                    <a:pt x="185" y="81"/>
                  </a:lnTo>
                  <a:lnTo>
                    <a:pt x="196" y="74"/>
                  </a:lnTo>
                  <a:lnTo>
                    <a:pt x="196" y="74"/>
                  </a:lnTo>
                  <a:lnTo>
                    <a:pt x="202" y="77"/>
                  </a:lnTo>
                  <a:lnTo>
                    <a:pt x="202" y="82"/>
                  </a:lnTo>
                  <a:lnTo>
                    <a:pt x="203" y="84"/>
                  </a:lnTo>
                  <a:lnTo>
                    <a:pt x="204" y="80"/>
                  </a:lnTo>
                  <a:lnTo>
                    <a:pt x="207" y="80"/>
                  </a:lnTo>
                  <a:lnTo>
                    <a:pt x="213" y="77"/>
                  </a:lnTo>
                  <a:lnTo>
                    <a:pt x="233" y="74"/>
                  </a:lnTo>
                  <a:lnTo>
                    <a:pt x="236" y="72"/>
                  </a:lnTo>
                  <a:lnTo>
                    <a:pt x="245" y="70"/>
                  </a:lnTo>
                  <a:lnTo>
                    <a:pt x="254" y="63"/>
                  </a:lnTo>
                  <a:lnTo>
                    <a:pt x="259" y="60"/>
                  </a:lnTo>
                  <a:lnTo>
                    <a:pt x="265" y="60"/>
                  </a:lnTo>
                  <a:lnTo>
                    <a:pt x="267" y="62"/>
                  </a:lnTo>
                  <a:lnTo>
                    <a:pt x="271" y="69"/>
                  </a:lnTo>
                  <a:lnTo>
                    <a:pt x="267" y="80"/>
                  </a:lnTo>
                  <a:lnTo>
                    <a:pt x="268" y="92"/>
                  </a:lnTo>
                  <a:lnTo>
                    <a:pt x="266" y="95"/>
                  </a:lnTo>
                  <a:lnTo>
                    <a:pt x="265" y="101"/>
                  </a:lnTo>
                  <a:lnTo>
                    <a:pt x="263" y="101"/>
                  </a:lnTo>
                  <a:lnTo>
                    <a:pt x="256" y="107"/>
                  </a:lnTo>
                  <a:lnTo>
                    <a:pt x="254" y="114"/>
                  </a:lnTo>
                  <a:lnTo>
                    <a:pt x="258" y="115"/>
                  </a:lnTo>
                  <a:lnTo>
                    <a:pt x="260" y="118"/>
                  </a:lnTo>
                  <a:lnTo>
                    <a:pt x="258" y="127"/>
                  </a:lnTo>
                  <a:lnTo>
                    <a:pt x="266" y="128"/>
                  </a:lnTo>
                  <a:lnTo>
                    <a:pt x="270" y="131"/>
                  </a:lnTo>
                  <a:lnTo>
                    <a:pt x="281" y="132"/>
                  </a:lnTo>
                  <a:lnTo>
                    <a:pt x="282" y="130"/>
                  </a:lnTo>
                  <a:lnTo>
                    <a:pt x="285" y="129"/>
                  </a:lnTo>
                  <a:lnTo>
                    <a:pt x="287" y="126"/>
                  </a:lnTo>
                  <a:lnTo>
                    <a:pt x="297" y="124"/>
                  </a:lnTo>
                  <a:lnTo>
                    <a:pt x="299" y="122"/>
                  </a:lnTo>
                  <a:lnTo>
                    <a:pt x="319" y="116"/>
                  </a:lnTo>
                  <a:lnTo>
                    <a:pt x="318" y="114"/>
                  </a:lnTo>
                  <a:lnTo>
                    <a:pt x="323" y="108"/>
                  </a:lnTo>
                  <a:lnTo>
                    <a:pt x="324" y="104"/>
                  </a:lnTo>
                  <a:lnTo>
                    <a:pt x="319" y="94"/>
                  </a:lnTo>
                  <a:lnTo>
                    <a:pt x="315" y="91"/>
                  </a:lnTo>
                  <a:lnTo>
                    <a:pt x="317" y="88"/>
                  </a:lnTo>
                  <a:lnTo>
                    <a:pt x="324" y="85"/>
                  </a:lnTo>
                  <a:lnTo>
                    <a:pt x="316" y="68"/>
                  </a:lnTo>
                  <a:lnTo>
                    <a:pt x="311" y="70"/>
                  </a:lnTo>
                  <a:lnTo>
                    <a:pt x="309" y="74"/>
                  </a:lnTo>
                  <a:lnTo>
                    <a:pt x="308" y="83"/>
                  </a:lnTo>
                  <a:lnTo>
                    <a:pt x="305" y="82"/>
                  </a:lnTo>
                  <a:lnTo>
                    <a:pt x="303" y="76"/>
                  </a:lnTo>
                  <a:lnTo>
                    <a:pt x="306" y="69"/>
                  </a:lnTo>
                  <a:lnTo>
                    <a:pt x="306" y="66"/>
                  </a:lnTo>
                  <a:lnTo>
                    <a:pt x="293" y="51"/>
                  </a:lnTo>
                  <a:lnTo>
                    <a:pt x="289" y="51"/>
                  </a:lnTo>
                  <a:lnTo>
                    <a:pt x="283" y="56"/>
                  </a:lnTo>
                  <a:lnTo>
                    <a:pt x="282" y="60"/>
                  </a:lnTo>
                  <a:lnTo>
                    <a:pt x="275" y="63"/>
                  </a:lnTo>
                  <a:lnTo>
                    <a:pt x="269" y="53"/>
                  </a:lnTo>
                  <a:lnTo>
                    <a:pt x="266" y="47"/>
                  </a:lnTo>
                  <a:lnTo>
                    <a:pt x="266" y="43"/>
                  </a:lnTo>
                  <a:lnTo>
                    <a:pt x="267" y="39"/>
                  </a:lnTo>
                  <a:lnTo>
                    <a:pt x="272" y="32"/>
                  </a:lnTo>
                  <a:lnTo>
                    <a:pt x="272" y="19"/>
                  </a:lnTo>
                  <a:lnTo>
                    <a:pt x="270" y="14"/>
                  </a:lnTo>
                  <a:lnTo>
                    <a:pt x="272" y="11"/>
                  </a:lnTo>
                  <a:lnTo>
                    <a:pt x="270" y="7"/>
                  </a:lnTo>
                  <a:lnTo>
                    <a:pt x="271" y="3"/>
                  </a:lnTo>
                  <a:lnTo>
                    <a:pt x="287" y="0"/>
                  </a:lnTo>
                  <a:lnTo>
                    <a:pt x="305" y="7"/>
                  </a:lnTo>
                  <a:lnTo>
                    <a:pt x="308" y="6"/>
                  </a:lnTo>
                  <a:lnTo>
                    <a:pt x="309" y="8"/>
                  </a:lnTo>
                  <a:lnTo>
                    <a:pt x="315" y="9"/>
                  </a:lnTo>
                  <a:lnTo>
                    <a:pt x="321" y="7"/>
                  </a:lnTo>
                  <a:lnTo>
                    <a:pt x="321" y="5"/>
                  </a:lnTo>
                  <a:lnTo>
                    <a:pt x="319" y="3"/>
                  </a:lnTo>
                  <a:lnTo>
                    <a:pt x="320" y="2"/>
                  </a:lnTo>
                  <a:lnTo>
                    <a:pt x="326" y="9"/>
                  </a:lnTo>
                  <a:lnTo>
                    <a:pt x="334" y="13"/>
                  </a:lnTo>
                  <a:lnTo>
                    <a:pt x="340" y="20"/>
                  </a:lnTo>
                  <a:lnTo>
                    <a:pt x="344" y="22"/>
                  </a:lnTo>
                  <a:lnTo>
                    <a:pt x="348" y="21"/>
                  </a:lnTo>
                  <a:lnTo>
                    <a:pt x="352" y="24"/>
                  </a:lnTo>
                  <a:lnTo>
                    <a:pt x="353" y="34"/>
                  </a:lnTo>
                  <a:lnTo>
                    <a:pt x="352" y="35"/>
                  </a:lnTo>
                  <a:lnTo>
                    <a:pt x="353" y="37"/>
                  </a:lnTo>
                  <a:lnTo>
                    <a:pt x="352" y="38"/>
                  </a:lnTo>
                  <a:lnTo>
                    <a:pt x="349" y="38"/>
                  </a:lnTo>
                  <a:lnTo>
                    <a:pt x="345" y="41"/>
                  </a:lnTo>
                  <a:lnTo>
                    <a:pt x="341" y="46"/>
                  </a:lnTo>
                  <a:lnTo>
                    <a:pt x="341" y="44"/>
                  </a:lnTo>
                  <a:lnTo>
                    <a:pt x="338" y="46"/>
                  </a:lnTo>
                  <a:lnTo>
                    <a:pt x="333" y="53"/>
                  </a:lnTo>
                  <a:lnTo>
                    <a:pt x="333" y="64"/>
                  </a:lnTo>
                  <a:lnTo>
                    <a:pt x="332" y="67"/>
                  </a:lnTo>
                  <a:lnTo>
                    <a:pt x="330" y="67"/>
                  </a:lnTo>
                  <a:lnTo>
                    <a:pt x="329" y="65"/>
                  </a:lnTo>
                  <a:lnTo>
                    <a:pt x="330" y="59"/>
                  </a:lnTo>
                  <a:lnTo>
                    <a:pt x="329" y="54"/>
                  </a:lnTo>
                  <a:lnTo>
                    <a:pt x="326" y="55"/>
                  </a:lnTo>
                  <a:lnTo>
                    <a:pt x="322" y="65"/>
                  </a:lnTo>
                  <a:lnTo>
                    <a:pt x="320" y="65"/>
                  </a:lnTo>
                  <a:lnTo>
                    <a:pt x="316" y="6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06" name="Freeform 28">
              <a:extLst>
                <a:ext uri="{FF2B5EF4-FFF2-40B4-BE49-F238E27FC236}">
                  <a16:creationId xmlns:a16="http://schemas.microsoft.com/office/drawing/2014/main" id="{D989A373-6259-4A4E-B0FD-6E33BB6FF789}"/>
                </a:ext>
              </a:extLst>
            </p:cNvPr>
            <p:cNvSpPr>
              <a:spLocks/>
            </p:cNvSpPr>
            <p:nvPr/>
          </p:nvSpPr>
          <p:spPr bwMode="auto">
            <a:xfrm>
              <a:off x="6837363" y="4335463"/>
              <a:ext cx="1263650" cy="1463675"/>
            </a:xfrm>
            <a:custGeom>
              <a:avLst/>
              <a:gdLst>
                <a:gd name="T0" fmla="*/ 444 w 796"/>
                <a:gd name="T1" fmla="*/ 53 h 922"/>
                <a:gd name="T2" fmla="*/ 453 w 796"/>
                <a:gd name="T3" fmla="*/ 44 h 922"/>
                <a:gd name="T4" fmla="*/ 461 w 796"/>
                <a:gd name="T5" fmla="*/ 35 h 922"/>
                <a:gd name="T6" fmla="*/ 492 w 796"/>
                <a:gd name="T7" fmla="*/ 36 h 922"/>
                <a:gd name="T8" fmla="*/ 505 w 796"/>
                <a:gd name="T9" fmla="*/ 22 h 922"/>
                <a:gd name="T10" fmla="*/ 534 w 796"/>
                <a:gd name="T11" fmla="*/ 16 h 922"/>
                <a:gd name="T12" fmla="*/ 567 w 796"/>
                <a:gd name="T13" fmla="*/ 0 h 922"/>
                <a:gd name="T14" fmla="*/ 598 w 796"/>
                <a:gd name="T15" fmla="*/ 1 h 922"/>
                <a:gd name="T16" fmla="*/ 593 w 796"/>
                <a:gd name="T17" fmla="*/ 13 h 922"/>
                <a:gd name="T18" fmla="*/ 606 w 796"/>
                <a:gd name="T19" fmla="*/ 26 h 922"/>
                <a:gd name="T20" fmla="*/ 691 w 796"/>
                <a:gd name="T21" fmla="*/ 77 h 922"/>
                <a:gd name="T22" fmla="*/ 709 w 796"/>
                <a:gd name="T23" fmla="*/ 95 h 922"/>
                <a:gd name="T24" fmla="*/ 716 w 796"/>
                <a:gd name="T25" fmla="*/ 118 h 922"/>
                <a:gd name="T26" fmla="*/ 712 w 796"/>
                <a:gd name="T27" fmla="*/ 150 h 922"/>
                <a:gd name="T28" fmla="*/ 708 w 796"/>
                <a:gd name="T29" fmla="*/ 173 h 922"/>
                <a:gd name="T30" fmla="*/ 794 w 796"/>
                <a:gd name="T31" fmla="*/ 234 h 922"/>
                <a:gd name="T32" fmla="*/ 734 w 796"/>
                <a:gd name="T33" fmla="*/ 301 h 922"/>
                <a:gd name="T34" fmla="*/ 714 w 796"/>
                <a:gd name="T35" fmla="*/ 321 h 922"/>
                <a:gd name="T36" fmla="*/ 686 w 796"/>
                <a:gd name="T37" fmla="*/ 334 h 922"/>
                <a:gd name="T38" fmla="*/ 637 w 796"/>
                <a:gd name="T39" fmla="*/ 391 h 922"/>
                <a:gd name="T40" fmla="*/ 617 w 796"/>
                <a:gd name="T41" fmla="*/ 398 h 922"/>
                <a:gd name="T42" fmla="*/ 597 w 796"/>
                <a:gd name="T43" fmla="*/ 407 h 922"/>
                <a:gd name="T44" fmla="*/ 598 w 796"/>
                <a:gd name="T45" fmla="*/ 426 h 922"/>
                <a:gd name="T46" fmla="*/ 579 w 796"/>
                <a:gd name="T47" fmla="*/ 448 h 922"/>
                <a:gd name="T48" fmla="*/ 568 w 796"/>
                <a:gd name="T49" fmla="*/ 468 h 922"/>
                <a:gd name="T50" fmla="*/ 533 w 796"/>
                <a:gd name="T51" fmla="*/ 470 h 922"/>
                <a:gd name="T52" fmla="*/ 487 w 796"/>
                <a:gd name="T53" fmla="*/ 517 h 922"/>
                <a:gd name="T54" fmla="*/ 468 w 796"/>
                <a:gd name="T55" fmla="*/ 557 h 922"/>
                <a:gd name="T56" fmla="*/ 493 w 796"/>
                <a:gd name="T57" fmla="*/ 634 h 922"/>
                <a:gd name="T58" fmla="*/ 504 w 796"/>
                <a:gd name="T59" fmla="*/ 668 h 922"/>
                <a:gd name="T60" fmla="*/ 507 w 796"/>
                <a:gd name="T61" fmla="*/ 714 h 922"/>
                <a:gd name="T62" fmla="*/ 507 w 796"/>
                <a:gd name="T63" fmla="*/ 730 h 922"/>
                <a:gd name="T64" fmla="*/ 475 w 796"/>
                <a:gd name="T65" fmla="*/ 788 h 922"/>
                <a:gd name="T66" fmla="*/ 456 w 796"/>
                <a:gd name="T67" fmla="*/ 818 h 922"/>
                <a:gd name="T68" fmla="*/ 424 w 796"/>
                <a:gd name="T69" fmla="*/ 864 h 922"/>
                <a:gd name="T70" fmla="*/ 408 w 796"/>
                <a:gd name="T71" fmla="*/ 881 h 922"/>
                <a:gd name="T72" fmla="*/ 371 w 796"/>
                <a:gd name="T73" fmla="*/ 896 h 922"/>
                <a:gd name="T74" fmla="*/ 345 w 796"/>
                <a:gd name="T75" fmla="*/ 909 h 922"/>
                <a:gd name="T76" fmla="*/ 202 w 796"/>
                <a:gd name="T77" fmla="*/ 420 h 922"/>
                <a:gd name="T78" fmla="*/ 117 w 796"/>
                <a:gd name="T79" fmla="*/ 319 h 922"/>
                <a:gd name="T80" fmla="*/ 0 w 796"/>
                <a:gd name="T81" fmla="*/ 229 h 922"/>
                <a:gd name="T82" fmla="*/ 245 w 796"/>
                <a:gd name="T83" fmla="*/ 179 h 922"/>
                <a:gd name="T84" fmla="*/ 336 w 796"/>
                <a:gd name="T85" fmla="*/ 148 h 922"/>
                <a:gd name="T86" fmla="*/ 361 w 796"/>
                <a:gd name="T87" fmla="*/ 142 h 922"/>
                <a:gd name="T88" fmla="*/ 394 w 796"/>
                <a:gd name="T89" fmla="*/ 173 h 922"/>
                <a:gd name="T90" fmla="*/ 415 w 796"/>
                <a:gd name="T91" fmla="*/ 189 h 922"/>
                <a:gd name="T92" fmla="*/ 418 w 796"/>
                <a:gd name="T93" fmla="*/ 183 h 922"/>
                <a:gd name="T94" fmla="*/ 405 w 796"/>
                <a:gd name="T95" fmla="*/ 162 h 922"/>
                <a:gd name="T96" fmla="*/ 408 w 796"/>
                <a:gd name="T97" fmla="*/ 141 h 922"/>
                <a:gd name="T98" fmla="*/ 421 w 796"/>
                <a:gd name="T99" fmla="*/ 132 h 922"/>
                <a:gd name="T100" fmla="*/ 416 w 796"/>
                <a:gd name="T101" fmla="*/ 121 h 922"/>
                <a:gd name="T102" fmla="*/ 414 w 796"/>
                <a:gd name="T103" fmla="*/ 93 h 922"/>
                <a:gd name="T104" fmla="*/ 426 w 796"/>
                <a:gd name="T105" fmla="*/ 87 h 922"/>
                <a:gd name="T106" fmla="*/ 405 w 796"/>
                <a:gd name="T107" fmla="*/ 71 h 922"/>
                <a:gd name="T108" fmla="*/ 409 w 796"/>
                <a:gd name="T109" fmla="*/ 57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96" h="922">
                  <a:moveTo>
                    <a:pt x="409" y="57"/>
                  </a:moveTo>
                  <a:lnTo>
                    <a:pt x="421" y="58"/>
                  </a:lnTo>
                  <a:lnTo>
                    <a:pt x="444" y="53"/>
                  </a:lnTo>
                  <a:lnTo>
                    <a:pt x="450" y="51"/>
                  </a:lnTo>
                  <a:lnTo>
                    <a:pt x="452" y="48"/>
                  </a:lnTo>
                  <a:lnTo>
                    <a:pt x="453" y="44"/>
                  </a:lnTo>
                  <a:lnTo>
                    <a:pt x="454" y="40"/>
                  </a:lnTo>
                  <a:lnTo>
                    <a:pt x="457" y="36"/>
                  </a:lnTo>
                  <a:lnTo>
                    <a:pt x="461" y="35"/>
                  </a:lnTo>
                  <a:lnTo>
                    <a:pt x="470" y="33"/>
                  </a:lnTo>
                  <a:lnTo>
                    <a:pt x="486" y="38"/>
                  </a:lnTo>
                  <a:lnTo>
                    <a:pt x="492" y="36"/>
                  </a:lnTo>
                  <a:lnTo>
                    <a:pt x="496" y="31"/>
                  </a:lnTo>
                  <a:lnTo>
                    <a:pt x="502" y="23"/>
                  </a:lnTo>
                  <a:lnTo>
                    <a:pt x="505" y="22"/>
                  </a:lnTo>
                  <a:lnTo>
                    <a:pt x="513" y="21"/>
                  </a:lnTo>
                  <a:lnTo>
                    <a:pt x="522" y="18"/>
                  </a:lnTo>
                  <a:lnTo>
                    <a:pt x="534" y="16"/>
                  </a:lnTo>
                  <a:lnTo>
                    <a:pt x="556" y="2"/>
                  </a:lnTo>
                  <a:lnTo>
                    <a:pt x="561" y="0"/>
                  </a:lnTo>
                  <a:lnTo>
                    <a:pt x="567" y="0"/>
                  </a:lnTo>
                  <a:lnTo>
                    <a:pt x="583" y="6"/>
                  </a:lnTo>
                  <a:lnTo>
                    <a:pt x="591" y="5"/>
                  </a:lnTo>
                  <a:lnTo>
                    <a:pt x="598" y="1"/>
                  </a:lnTo>
                  <a:lnTo>
                    <a:pt x="598" y="4"/>
                  </a:lnTo>
                  <a:lnTo>
                    <a:pt x="595" y="6"/>
                  </a:lnTo>
                  <a:lnTo>
                    <a:pt x="593" y="13"/>
                  </a:lnTo>
                  <a:lnTo>
                    <a:pt x="586" y="18"/>
                  </a:lnTo>
                  <a:lnTo>
                    <a:pt x="604" y="29"/>
                  </a:lnTo>
                  <a:lnTo>
                    <a:pt x="606" y="26"/>
                  </a:lnTo>
                  <a:lnTo>
                    <a:pt x="617" y="30"/>
                  </a:lnTo>
                  <a:lnTo>
                    <a:pt x="688" y="64"/>
                  </a:lnTo>
                  <a:lnTo>
                    <a:pt x="691" y="77"/>
                  </a:lnTo>
                  <a:lnTo>
                    <a:pt x="697" y="87"/>
                  </a:lnTo>
                  <a:lnTo>
                    <a:pt x="703" y="93"/>
                  </a:lnTo>
                  <a:lnTo>
                    <a:pt x="709" y="95"/>
                  </a:lnTo>
                  <a:lnTo>
                    <a:pt x="722" y="110"/>
                  </a:lnTo>
                  <a:lnTo>
                    <a:pt x="720" y="114"/>
                  </a:lnTo>
                  <a:lnTo>
                    <a:pt x="716" y="118"/>
                  </a:lnTo>
                  <a:lnTo>
                    <a:pt x="711" y="127"/>
                  </a:lnTo>
                  <a:lnTo>
                    <a:pt x="711" y="140"/>
                  </a:lnTo>
                  <a:lnTo>
                    <a:pt x="712" y="150"/>
                  </a:lnTo>
                  <a:lnTo>
                    <a:pt x="711" y="155"/>
                  </a:lnTo>
                  <a:lnTo>
                    <a:pt x="711" y="167"/>
                  </a:lnTo>
                  <a:lnTo>
                    <a:pt x="708" y="173"/>
                  </a:lnTo>
                  <a:lnTo>
                    <a:pt x="707" y="178"/>
                  </a:lnTo>
                  <a:lnTo>
                    <a:pt x="780" y="236"/>
                  </a:lnTo>
                  <a:lnTo>
                    <a:pt x="794" y="234"/>
                  </a:lnTo>
                  <a:lnTo>
                    <a:pt x="796" y="240"/>
                  </a:lnTo>
                  <a:lnTo>
                    <a:pt x="752" y="266"/>
                  </a:lnTo>
                  <a:lnTo>
                    <a:pt x="734" y="301"/>
                  </a:lnTo>
                  <a:lnTo>
                    <a:pt x="728" y="313"/>
                  </a:lnTo>
                  <a:lnTo>
                    <a:pt x="728" y="313"/>
                  </a:lnTo>
                  <a:lnTo>
                    <a:pt x="714" y="321"/>
                  </a:lnTo>
                  <a:lnTo>
                    <a:pt x="710" y="321"/>
                  </a:lnTo>
                  <a:lnTo>
                    <a:pt x="700" y="329"/>
                  </a:lnTo>
                  <a:lnTo>
                    <a:pt x="686" y="334"/>
                  </a:lnTo>
                  <a:lnTo>
                    <a:pt x="653" y="357"/>
                  </a:lnTo>
                  <a:lnTo>
                    <a:pt x="652" y="366"/>
                  </a:lnTo>
                  <a:lnTo>
                    <a:pt x="637" y="391"/>
                  </a:lnTo>
                  <a:lnTo>
                    <a:pt x="630" y="392"/>
                  </a:lnTo>
                  <a:lnTo>
                    <a:pt x="620" y="397"/>
                  </a:lnTo>
                  <a:lnTo>
                    <a:pt x="617" y="398"/>
                  </a:lnTo>
                  <a:lnTo>
                    <a:pt x="604" y="394"/>
                  </a:lnTo>
                  <a:lnTo>
                    <a:pt x="597" y="399"/>
                  </a:lnTo>
                  <a:lnTo>
                    <a:pt x="597" y="407"/>
                  </a:lnTo>
                  <a:lnTo>
                    <a:pt x="593" y="414"/>
                  </a:lnTo>
                  <a:lnTo>
                    <a:pt x="598" y="423"/>
                  </a:lnTo>
                  <a:lnTo>
                    <a:pt x="598" y="426"/>
                  </a:lnTo>
                  <a:lnTo>
                    <a:pt x="595" y="431"/>
                  </a:lnTo>
                  <a:lnTo>
                    <a:pt x="582" y="444"/>
                  </a:lnTo>
                  <a:lnTo>
                    <a:pt x="579" y="448"/>
                  </a:lnTo>
                  <a:lnTo>
                    <a:pt x="577" y="460"/>
                  </a:lnTo>
                  <a:lnTo>
                    <a:pt x="571" y="465"/>
                  </a:lnTo>
                  <a:lnTo>
                    <a:pt x="568" y="468"/>
                  </a:lnTo>
                  <a:lnTo>
                    <a:pt x="549" y="473"/>
                  </a:lnTo>
                  <a:lnTo>
                    <a:pt x="545" y="474"/>
                  </a:lnTo>
                  <a:lnTo>
                    <a:pt x="533" y="470"/>
                  </a:lnTo>
                  <a:lnTo>
                    <a:pt x="528" y="470"/>
                  </a:lnTo>
                  <a:lnTo>
                    <a:pt x="506" y="485"/>
                  </a:lnTo>
                  <a:lnTo>
                    <a:pt x="487" y="517"/>
                  </a:lnTo>
                  <a:lnTo>
                    <a:pt x="466" y="547"/>
                  </a:lnTo>
                  <a:lnTo>
                    <a:pt x="466" y="554"/>
                  </a:lnTo>
                  <a:lnTo>
                    <a:pt x="468" y="557"/>
                  </a:lnTo>
                  <a:lnTo>
                    <a:pt x="468" y="566"/>
                  </a:lnTo>
                  <a:lnTo>
                    <a:pt x="470" y="576"/>
                  </a:lnTo>
                  <a:lnTo>
                    <a:pt x="493" y="634"/>
                  </a:lnTo>
                  <a:lnTo>
                    <a:pt x="498" y="653"/>
                  </a:lnTo>
                  <a:lnTo>
                    <a:pt x="504" y="665"/>
                  </a:lnTo>
                  <a:lnTo>
                    <a:pt x="504" y="668"/>
                  </a:lnTo>
                  <a:lnTo>
                    <a:pt x="502" y="680"/>
                  </a:lnTo>
                  <a:lnTo>
                    <a:pt x="502" y="685"/>
                  </a:lnTo>
                  <a:lnTo>
                    <a:pt x="507" y="714"/>
                  </a:lnTo>
                  <a:lnTo>
                    <a:pt x="510" y="721"/>
                  </a:lnTo>
                  <a:lnTo>
                    <a:pt x="507" y="725"/>
                  </a:lnTo>
                  <a:lnTo>
                    <a:pt x="507" y="730"/>
                  </a:lnTo>
                  <a:lnTo>
                    <a:pt x="503" y="746"/>
                  </a:lnTo>
                  <a:lnTo>
                    <a:pt x="486" y="780"/>
                  </a:lnTo>
                  <a:lnTo>
                    <a:pt x="475" y="788"/>
                  </a:lnTo>
                  <a:lnTo>
                    <a:pt x="470" y="799"/>
                  </a:lnTo>
                  <a:lnTo>
                    <a:pt x="460" y="811"/>
                  </a:lnTo>
                  <a:lnTo>
                    <a:pt x="456" y="818"/>
                  </a:lnTo>
                  <a:lnTo>
                    <a:pt x="435" y="842"/>
                  </a:lnTo>
                  <a:lnTo>
                    <a:pt x="431" y="851"/>
                  </a:lnTo>
                  <a:lnTo>
                    <a:pt x="424" y="864"/>
                  </a:lnTo>
                  <a:lnTo>
                    <a:pt x="420" y="866"/>
                  </a:lnTo>
                  <a:lnTo>
                    <a:pt x="416" y="875"/>
                  </a:lnTo>
                  <a:lnTo>
                    <a:pt x="408" y="881"/>
                  </a:lnTo>
                  <a:lnTo>
                    <a:pt x="401" y="888"/>
                  </a:lnTo>
                  <a:lnTo>
                    <a:pt x="381" y="891"/>
                  </a:lnTo>
                  <a:lnTo>
                    <a:pt x="371" y="896"/>
                  </a:lnTo>
                  <a:lnTo>
                    <a:pt x="363" y="899"/>
                  </a:lnTo>
                  <a:lnTo>
                    <a:pt x="354" y="906"/>
                  </a:lnTo>
                  <a:lnTo>
                    <a:pt x="345" y="909"/>
                  </a:lnTo>
                  <a:lnTo>
                    <a:pt x="329" y="919"/>
                  </a:lnTo>
                  <a:lnTo>
                    <a:pt x="314" y="922"/>
                  </a:lnTo>
                  <a:lnTo>
                    <a:pt x="202" y="420"/>
                  </a:lnTo>
                  <a:lnTo>
                    <a:pt x="188" y="364"/>
                  </a:lnTo>
                  <a:lnTo>
                    <a:pt x="186" y="364"/>
                  </a:lnTo>
                  <a:lnTo>
                    <a:pt x="117" y="319"/>
                  </a:lnTo>
                  <a:lnTo>
                    <a:pt x="1" y="237"/>
                  </a:lnTo>
                  <a:lnTo>
                    <a:pt x="0" y="229"/>
                  </a:lnTo>
                  <a:lnTo>
                    <a:pt x="0" y="229"/>
                  </a:lnTo>
                  <a:lnTo>
                    <a:pt x="154" y="189"/>
                  </a:lnTo>
                  <a:lnTo>
                    <a:pt x="220" y="187"/>
                  </a:lnTo>
                  <a:lnTo>
                    <a:pt x="245" y="179"/>
                  </a:lnTo>
                  <a:lnTo>
                    <a:pt x="303" y="163"/>
                  </a:lnTo>
                  <a:lnTo>
                    <a:pt x="322" y="151"/>
                  </a:lnTo>
                  <a:lnTo>
                    <a:pt x="336" y="148"/>
                  </a:lnTo>
                  <a:lnTo>
                    <a:pt x="342" y="144"/>
                  </a:lnTo>
                  <a:lnTo>
                    <a:pt x="350" y="146"/>
                  </a:lnTo>
                  <a:lnTo>
                    <a:pt x="361" y="142"/>
                  </a:lnTo>
                  <a:lnTo>
                    <a:pt x="364" y="144"/>
                  </a:lnTo>
                  <a:lnTo>
                    <a:pt x="372" y="163"/>
                  </a:lnTo>
                  <a:lnTo>
                    <a:pt x="394" y="173"/>
                  </a:lnTo>
                  <a:lnTo>
                    <a:pt x="397" y="182"/>
                  </a:lnTo>
                  <a:lnTo>
                    <a:pt x="401" y="186"/>
                  </a:lnTo>
                  <a:lnTo>
                    <a:pt x="415" y="189"/>
                  </a:lnTo>
                  <a:lnTo>
                    <a:pt x="419" y="189"/>
                  </a:lnTo>
                  <a:lnTo>
                    <a:pt x="420" y="186"/>
                  </a:lnTo>
                  <a:lnTo>
                    <a:pt x="418" y="183"/>
                  </a:lnTo>
                  <a:lnTo>
                    <a:pt x="402" y="168"/>
                  </a:lnTo>
                  <a:lnTo>
                    <a:pt x="401" y="164"/>
                  </a:lnTo>
                  <a:lnTo>
                    <a:pt x="405" y="162"/>
                  </a:lnTo>
                  <a:lnTo>
                    <a:pt x="408" y="155"/>
                  </a:lnTo>
                  <a:lnTo>
                    <a:pt x="406" y="144"/>
                  </a:lnTo>
                  <a:lnTo>
                    <a:pt x="408" y="141"/>
                  </a:lnTo>
                  <a:lnTo>
                    <a:pt x="412" y="140"/>
                  </a:lnTo>
                  <a:lnTo>
                    <a:pt x="415" y="135"/>
                  </a:lnTo>
                  <a:lnTo>
                    <a:pt x="421" y="132"/>
                  </a:lnTo>
                  <a:lnTo>
                    <a:pt x="423" y="126"/>
                  </a:lnTo>
                  <a:lnTo>
                    <a:pt x="422" y="124"/>
                  </a:lnTo>
                  <a:lnTo>
                    <a:pt x="416" y="121"/>
                  </a:lnTo>
                  <a:lnTo>
                    <a:pt x="415" y="119"/>
                  </a:lnTo>
                  <a:lnTo>
                    <a:pt x="412" y="96"/>
                  </a:lnTo>
                  <a:lnTo>
                    <a:pt x="414" y="93"/>
                  </a:lnTo>
                  <a:lnTo>
                    <a:pt x="428" y="92"/>
                  </a:lnTo>
                  <a:lnTo>
                    <a:pt x="429" y="91"/>
                  </a:lnTo>
                  <a:lnTo>
                    <a:pt x="426" y="87"/>
                  </a:lnTo>
                  <a:lnTo>
                    <a:pt x="416" y="81"/>
                  </a:lnTo>
                  <a:lnTo>
                    <a:pt x="409" y="78"/>
                  </a:lnTo>
                  <a:lnTo>
                    <a:pt x="405" y="71"/>
                  </a:lnTo>
                  <a:lnTo>
                    <a:pt x="402" y="69"/>
                  </a:lnTo>
                  <a:lnTo>
                    <a:pt x="403" y="61"/>
                  </a:lnTo>
                  <a:lnTo>
                    <a:pt x="409" y="5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52" name="Group 51">
            <a:extLst>
              <a:ext uri="{FF2B5EF4-FFF2-40B4-BE49-F238E27FC236}">
                <a16:creationId xmlns:a16="http://schemas.microsoft.com/office/drawing/2014/main" id="{93CA1716-D5DE-4ADC-B66C-308CC9C35DEA}"/>
              </a:ext>
            </a:extLst>
          </p:cNvPr>
          <p:cNvGrpSpPr/>
          <p:nvPr/>
        </p:nvGrpSpPr>
        <p:grpSpPr>
          <a:xfrm>
            <a:off x="1678780" y="2407199"/>
            <a:ext cx="6197236" cy="5472602"/>
            <a:chOff x="10626915" y="3676650"/>
            <a:chExt cx="6197236" cy="5472602"/>
          </a:xfrm>
        </p:grpSpPr>
        <p:sp>
          <p:nvSpPr>
            <p:cNvPr id="53" name="Title 12">
              <a:extLst>
                <a:ext uri="{FF2B5EF4-FFF2-40B4-BE49-F238E27FC236}">
                  <a16:creationId xmlns:a16="http://schemas.microsoft.com/office/drawing/2014/main" id="{4E8C8030-04DD-41EC-8FFF-1451876611FC}"/>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Tunisia</a:t>
              </a:r>
            </a:p>
          </p:txBody>
        </p:sp>
        <p:sp>
          <p:nvSpPr>
            <p:cNvPr id="54" name="Subtitle 13">
              <a:extLst>
                <a:ext uri="{FF2B5EF4-FFF2-40B4-BE49-F238E27FC236}">
                  <a16:creationId xmlns:a16="http://schemas.microsoft.com/office/drawing/2014/main" id="{EDA2CB20-6525-4E72-8A6A-27D4194EDADE}"/>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270138388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down)">
                                      <p:cBhvr>
                                        <p:cTn id="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7" name="Group 126">
            <a:extLst>
              <a:ext uri="{FF2B5EF4-FFF2-40B4-BE49-F238E27FC236}">
                <a16:creationId xmlns:a16="http://schemas.microsoft.com/office/drawing/2014/main" id="{1BBE2BD4-A57F-4A14-9039-0FF31F3CD212}"/>
              </a:ext>
            </a:extLst>
          </p:cNvPr>
          <p:cNvGrpSpPr/>
          <p:nvPr/>
        </p:nvGrpSpPr>
        <p:grpSpPr>
          <a:xfrm>
            <a:off x="9144000" y="3457575"/>
            <a:ext cx="8036718" cy="3371850"/>
            <a:chOff x="2967038" y="741363"/>
            <a:chExt cx="5357812" cy="2247900"/>
          </a:xfrm>
          <a:solidFill>
            <a:schemeClr val="bg1">
              <a:lumMod val="85000"/>
            </a:schemeClr>
          </a:solidFill>
        </p:grpSpPr>
        <p:sp>
          <p:nvSpPr>
            <p:cNvPr id="128" name="Freeform 5">
              <a:extLst>
                <a:ext uri="{FF2B5EF4-FFF2-40B4-BE49-F238E27FC236}">
                  <a16:creationId xmlns:a16="http://schemas.microsoft.com/office/drawing/2014/main" id="{C757098E-DA4A-43A9-BC37-13B9E4F4C899}"/>
                </a:ext>
              </a:extLst>
            </p:cNvPr>
            <p:cNvSpPr>
              <a:spLocks/>
            </p:cNvSpPr>
            <p:nvPr/>
          </p:nvSpPr>
          <p:spPr bwMode="auto">
            <a:xfrm>
              <a:off x="5526088" y="2090738"/>
              <a:ext cx="452438" cy="647700"/>
            </a:xfrm>
            <a:custGeom>
              <a:avLst/>
              <a:gdLst>
                <a:gd name="T0" fmla="*/ 271 w 285"/>
                <a:gd name="T1" fmla="*/ 65 h 408"/>
                <a:gd name="T2" fmla="*/ 273 w 285"/>
                <a:gd name="T3" fmla="*/ 87 h 408"/>
                <a:gd name="T4" fmla="*/ 271 w 285"/>
                <a:gd name="T5" fmla="*/ 127 h 408"/>
                <a:gd name="T6" fmla="*/ 254 w 285"/>
                <a:gd name="T7" fmla="*/ 154 h 408"/>
                <a:gd name="T8" fmla="*/ 231 w 285"/>
                <a:gd name="T9" fmla="*/ 166 h 408"/>
                <a:gd name="T10" fmla="*/ 216 w 285"/>
                <a:gd name="T11" fmla="*/ 198 h 408"/>
                <a:gd name="T12" fmla="*/ 224 w 285"/>
                <a:gd name="T13" fmla="*/ 261 h 408"/>
                <a:gd name="T14" fmla="*/ 219 w 285"/>
                <a:gd name="T15" fmla="*/ 299 h 408"/>
                <a:gd name="T16" fmla="*/ 210 w 285"/>
                <a:gd name="T17" fmla="*/ 322 h 408"/>
                <a:gd name="T18" fmla="*/ 172 w 285"/>
                <a:gd name="T19" fmla="*/ 358 h 408"/>
                <a:gd name="T20" fmla="*/ 144 w 285"/>
                <a:gd name="T21" fmla="*/ 363 h 408"/>
                <a:gd name="T22" fmla="*/ 144 w 285"/>
                <a:gd name="T23" fmla="*/ 368 h 408"/>
                <a:gd name="T24" fmla="*/ 144 w 285"/>
                <a:gd name="T25" fmla="*/ 367 h 408"/>
                <a:gd name="T26" fmla="*/ 149 w 285"/>
                <a:gd name="T27" fmla="*/ 371 h 408"/>
                <a:gd name="T28" fmla="*/ 156 w 285"/>
                <a:gd name="T29" fmla="*/ 367 h 408"/>
                <a:gd name="T30" fmla="*/ 147 w 285"/>
                <a:gd name="T31" fmla="*/ 379 h 408"/>
                <a:gd name="T32" fmla="*/ 131 w 285"/>
                <a:gd name="T33" fmla="*/ 402 h 408"/>
                <a:gd name="T34" fmla="*/ 93 w 285"/>
                <a:gd name="T35" fmla="*/ 408 h 408"/>
                <a:gd name="T36" fmla="*/ 16 w 285"/>
                <a:gd name="T37" fmla="*/ 368 h 408"/>
                <a:gd name="T38" fmla="*/ 26 w 285"/>
                <a:gd name="T39" fmla="*/ 363 h 408"/>
                <a:gd name="T40" fmla="*/ 38 w 285"/>
                <a:gd name="T41" fmla="*/ 360 h 408"/>
                <a:gd name="T42" fmla="*/ 41 w 285"/>
                <a:gd name="T43" fmla="*/ 358 h 408"/>
                <a:gd name="T44" fmla="*/ 58 w 285"/>
                <a:gd name="T45" fmla="*/ 355 h 408"/>
                <a:gd name="T46" fmla="*/ 59 w 285"/>
                <a:gd name="T47" fmla="*/ 319 h 408"/>
                <a:gd name="T48" fmla="*/ 40 w 285"/>
                <a:gd name="T49" fmla="*/ 286 h 408"/>
                <a:gd name="T50" fmla="*/ 29 w 285"/>
                <a:gd name="T51" fmla="*/ 276 h 408"/>
                <a:gd name="T52" fmla="*/ 20 w 285"/>
                <a:gd name="T53" fmla="*/ 264 h 408"/>
                <a:gd name="T54" fmla="*/ 28 w 285"/>
                <a:gd name="T55" fmla="*/ 251 h 408"/>
                <a:gd name="T56" fmla="*/ 0 w 285"/>
                <a:gd name="T57" fmla="*/ 205 h 408"/>
                <a:gd name="T58" fmla="*/ 11 w 285"/>
                <a:gd name="T59" fmla="*/ 196 h 408"/>
                <a:gd name="T60" fmla="*/ 11 w 285"/>
                <a:gd name="T61" fmla="*/ 184 h 408"/>
                <a:gd name="T62" fmla="*/ 40 w 285"/>
                <a:gd name="T63" fmla="*/ 157 h 408"/>
                <a:gd name="T64" fmla="*/ 73 w 285"/>
                <a:gd name="T65" fmla="*/ 124 h 408"/>
                <a:gd name="T66" fmla="*/ 97 w 285"/>
                <a:gd name="T67" fmla="*/ 132 h 408"/>
                <a:gd name="T68" fmla="*/ 107 w 285"/>
                <a:gd name="T69" fmla="*/ 138 h 408"/>
                <a:gd name="T70" fmla="*/ 143 w 285"/>
                <a:gd name="T71" fmla="*/ 131 h 408"/>
                <a:gd name="T72" fmla="*/ 163 w 285"/>
                <a:gd name="T73" fmla="*/ 86 h 408"/>
                <a:gd name="T74" fmla="*/ 209 w 285"/>
                <a:gd name="T75" fmla="*/ 55 h 408"/>
                <a:gd name="T76" fmla="*/ 236 w 285"/>
                <a:gd name="T77" fmla="*/ 6 h 408"/>
                <a:gd name="T78" fmla="*/ 285 w 285"/>
                <a:gd name="T79" fmla="*/ 2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 h="408">
                  <a:moveTo>
                    <a:pt x="285" y="27"/>
                  </a:moveTo>
                  <a:lnTo>
                    <a:pt x="271" y="65"/>
                  </a:lnTo>
                  <a:lnTo>
                    <a:pt x="259" y="80"/>
                  </a:lnTo>
                  <a:lnTo>
                    <a:pt x="273" y="87"/>
                  </a:lnTo>
                  <a:lnTo>
                    <a:pt x="261" y="104"/>
                  </a:lnTo>
                  <a:lnTo>
                    <a:pt x="271" y="127"/>
                  </a:lnTo>
                  <a:lnTo>
                    <a:pt x="267" y="142"/>
                  </a:lnTo>
                  <a:lnTo>
                    <a:pt x="254" y="154"/>
                  </a:lnTo>
                  <a:lnTo>
                    <a:pt x="254" y="154"/>
                  </a:lnTo>
                  <a:lnTo>
                    <a:pt x="231" y="166"/>
                  </a:lnTo>
                  <a:lnTo>
                    <a:pt x="222" y="180"/>
                  </a:lnTo>
                  <a:lnTo>
                    <a:pt x="216" y="198"/>
                  </a:lnTo>
                  <a:lnTo>
                    <a:pt x="214" y="216"/>
                  </a:lnTo>
                  <a:lnTo>
                    <a:pt x="224" y="261"/>
                  </a:lnTo>
                  <a:lnTo>
                    <a:pt x="219" y="299"/>
                  </a:lnTo>
                  <a:lnTo>
                    <a:pt x="219" y="299"/>
                  </a:lnTo>
                  <a:lnTo>
                    <a:pt x="210" y="311"/>
                  </a:lnTo>
                  <a:lnTo>
                    <a:pt x="210" y="322"/>
                  </a:lnTo>
                  <a:lnTo>
                    <a:pt x="210" y="322"/>
                  </a:lnTo>
                  <a:lnTo>
                    <a:pt x="172" y="358"/>
                  </a:lnTo>
                  <a:lnTo>
                    <a:pt x="151" y="358"/>
                  </a:lnTo>
                  <a:lnTo>
                    <a:pt x="144" y="363"/>
                  </a:lnTo>
                  <a:lnTo>
                    <a:pt x="141" y="370"/>
                  </a:lnTo>
                  <a:lnTo>
                    <a:pt x="144" y="368"/>
                  </a:lnTo>
                  <a:lnTo>
                    <a:pt x="144" y="373"/>
                  </a:lnTo>
                  <a:lnTo>
                    <a:pt x="144" y="367"/>
                  </a:lnTo>
                  <a:lnTo>
                    <a:pt x="149" y="364"/>
                  </a:lnTo>
                  <a:lnTo>
                    <a:pt x="149" y="371"/>
                  </a:lnTo>
                  <a:lnTo>
                    <a:pt x="157" y="370"/>
                  </a:lnTo>
                  <a:lnTo>
                    <a:pt x="156" y="367"/>
                  </a:lnTo>
                  <a:lnTo>
                    <a:pt x="161" y="370"/>
                  </a:lnTo>
                  <a:lnTo>
                    <a:pt x="147" y="379"/>
                  </a:lnTo>
                  <a:lnTo>
                    <a:pt x="144" y="393"/>
                  </a:lnTo>
                  <a:lnTo>
                    <a:pt x="131" y="402"/>
                  </a:lnTo>
                  <a:lnTo>
                    <a:pt x="110" y="396"/>
                  </a:lnTo>
                  <a:lnTo>
                    <a:pt x="93" y="408"/>
                  </a:lnTo>
                  <a:lnTo>
                    <a:pt x="34" y="371"/>
                  </a:lnTo>
                  <a:lnTo>
                    <a:pt x="16" y="368"/>
                  </a:lnTo>
                  <a:lnTo>
                    <a:pt x="16" y="368"/>
                  </a:lnTo>
                  <a:lnTo>
                    <a:pt x="26" y="363"/>
                  </a:lnTo>
                  <a:lnTo>
                    <a:pt x="26" y="360"/>
                  </a:lnTo>
                  <a:lnTo>
                    <a:pt x="38" y="360"/>
                  </a:lnTo>
                  <a:lnTo>
                    <a:pt x="38" y="356"/>
                  </a:lnTo>
                  <a:lnTo>
                    <a:pt x="41" y="358"/>
                  </a:lnTo>
                  <a:lnTo>
                    <a:pt x="47" y="352"/>
                  </a:lnTo>
                  <a:lnTo>
                    <a:pt x="58" y="355"/>
                  </a:lnTo>
                  <a:lnTo>
                    <a:pt x="62" y="348"/>
                  </a:lnTo>
                  <a:lnTo>
                    <a:pt x="59" y="319"/>
                  </a:lnTo>
                  <a:lnTo>
                    <a:pt x="53" y="294"/>
                  </a:lnTo>
                  <a:lnTo>
                    <a:pt x="40" y="286"/>
                  </a:lnTo>
                  <a:lnTo>
                    <a:pt x="33" y="286"/>
                  </a:lnTo>
                  <a:lnTo>
                    <a:pt x="29" y="276"/>
                  </a:lnTo>
                  <a:lnTo>
                    <a:pt x="20" y="271"/>
                  </a:lnTo>
                  <a:lnTo>
                    <a:pt x="20" y="264"/>
                  </a:lnTo>
                  <a:lnTo>
                    <a:pt x="29" y="256"/>
                  </a:lnTo>
                  <a:lnTo>
                    <a:pt x="28" y="251"/>
                  </a:lnTo>
                  <a:lnTo>
                    <a:pt x="2" y="221"/>
                  </a:lnTo>
                  <a:lnTo>
                    <a:pt x="0" y="205"/>
                  </a:lnTo>
                  <a:lnTo>
                    <a:pt x="0" y="205"/>
                  </a:lnTo>
                  <a:lnTo>
                    <a:pt x="11" y="196"/>
                  </a:lnTo>
                  <a:lnTo>
                    <a:pt x="8" y="190"/>
                  </a:lnTo>
                  <a:lnTo>
                    <a:pt x="11" y="184"/>
                  </a:lnTo>
                  <a:lnTo>
                    <a:pt x="18" y="155"/>
                  </a:lnTo>
                  <a:lnTo>
                    <a:pt x="40" y="157"/>
                  </a:lnTo>
                  <a:lnTo>
                    <a:pt x="54" y="136"/>
                  </a:lnTo>
                  <a:lnTo>
                    <a:pt x="73" y="124"/>
                  </a:lnTo>
                  <a:lnTo>
                    <a:pt x="73" y="124"/>
                  </a:lnTo>
                  <a:lnTo>
                    <a:pt x="97" y="132"/>
                  </a:lnTo>
                  <a:lnTo>
                    <a:pt x="102" y="131"/>
                  </a:lnTo>
                  <a:lnTo>
                    <a:pt x="107" y="138"/>
                  </a:lnTo>
                  <a:lnTo>
                    <a:pt x="138" y="140"/>
                  </a:lnTo>
                  <a:lnTo>
                    <a:pt x="143" y="131"/>
                  </a:lnTo>
                  <a:lnTo>
                    <a:pt x="149" y="91"/>
                  </a:lnTo>
                  <a:lnTo>
                    <a:pt x="163" y="86"/>
                  </a:lnTo>
                  <a:lnTo>
                    <a:pt x="181" y="65"/>
                  </a:lnTo>
                  <a:lnTo>
                    <a:pt x="209" y="55"/>
                  </a:lnTo>
                  <a:lnTo>
                    <a:pt x="220" y="27"/>
                  </a:lnTo>
                  <a:lnTo>
                    <a:pt x="236" y="6"/>
                  </a:lnTo>
                  <a:lnTo>
                    <a:pt x="257" y="0"/>
                  </a:lnTo>
                  <a:lnTo>
                    <a:pt x="285" y="2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29" name="Freeform 6">
              <a:extLst>
                <a:ext uri="{FF2B5EF4-FFF2-40B4-BE49-F238E27FC236}">
                  <a16:creationId xmlns:a16="http://schemas.microsoft.com/office/drawing/2014/main" id="{6D61B051-2150-40EB-A942-792DB17845D2}"/>
                </a:ext>
              </a:extLst>
            </p:cNvPr>
            <p:cNvSpPr>
              <a:spLocks/>
            </p:cNvSpPr>
            <p:nvPr/>
          </p:nvSpPr>
          <p:spPr bwMode="auto">
            <a:xfrm>
              <a:off x="6259513" y="2155825"/>
              <a:ext cx="511175" cy="279400"/>
            </a:xfrm>
            <a:custGeom>
              <a:avLst/>
              <a:gdLst>
                <a:gd name="T0" fmla="*/ 315 w 322"/>
                <a:gd name="T1" fmla="*/ 0 h 176"/>
                <a:gd name="T2" fmla="*/ 315 w 322"/>
                <a:gd name="T3" fmla="*/ 31 h 176"/>
                <a:gd name="T4" fmla="*/ 305 w 322"/>
                <a:gd name="T5" fmla="*/ 42 h 176"/>
                <a:gd name="T6" fmla="*/ 286 w 322"/>
                <a:gd name="T7" fmla="*/ 49 h 176"/>
                <a:gd name="T8" fmla="*/ 271 w 322"/>
                <a:gd name="T9" fmla="*/ 68 h 176"/>
                <a:gd name="T10" fmla="*/ 272 w 322"/>
                <a:gd name="T11" fmla="*/ 84 h 176"/>
                <a:gd name="T12" fmla="*/ 258 w 322"/>
                <a:gd name="T13" fmla="*/ 89 h 176"/>
                <a:gd name="T14" fmla="*/ 268 w 322"/>
                <a:gd name="T15" fmla="*/ 100 h 176"/>
                <a:gd name="T16" fmla="*/ 260 w 322"/>
                <a:gd name="T17" fmla="*/ 108 h 176"/>
                <a:gd name="T18" fmla="*/ 244 w 322"/>
                <a:gd name="T19" fmla="*/ 114 h 176"/>
                <a:gd name="T20" fmla="*/ 215 w 322"/>
                <a:gd name="T21" fmla="*/ 130 h 176"/>
                <a:gd name="T22" fmla="*/ 177 w 322"/>
                <a:gd name="T23" fmla="*/ 159 h 176"/>
                <a:gd name="T24" fmla="*/ 143 w 322"/>
                <a:gd name="T25" fmla="*/ 169 h 176"/>
                <a:gd name="T26" fmla="*/ 131 w 322"/>
                <a:gd name="T27" fmla="*/ 176 h 176"/>
                <a:gd name="T28" fmla="*/ 115 w 322"/>
                <a:gd name="T29" fmla="*/ 168 h 176"/>
                <a:gd name="T30" fmla="*/ 58 w 322"/>
                <a:gd name="T31" fmla="*/ 157 h 176"/>
                <a:gd name="T32" fmla="*/ 33 w 322"/>
                <a:gd name="T33" fmla="*/ 154 h 176"/>
                <a:gd name="T34" fmla="*/ 25 w 322"/>
                <a:gd name="T35" fmla="*/ 151 h 176"/>
                <a:gd name="T36" fmla="*/ 2 w 322"/>
                <a:gd name="T37" fmla="*/ 133 h 176"/>
                <a:gd name="T38" fmla="*/ 5 w 322"/>
                <a:gd name="T39" fmla="*/ 117 h 176"/>
                <a:gd name="T40" fmla="*/ 18 w 322"/>
                <a:gd name="T41" fmla="*/ 92 h 176"/>
                <a:gd name="T42" fmla="*/ 31 w 322"/>
                <a:gd name="T43" fmla="*/ 64 h 176"/>
                <a:gd name="T44" fmla="*/ 37 w 322"/>
                <a:gd name="T45" fmla="*/ 53 h 176"/>
                <a:gd name="T46" fmla="*/ 39 w 322"/>
                <a:gd name="T47" fmla="*/ 65 h 176"/>
                <a:gd name="T48" fmla="*/ 56 w 322"/>
                <a:gd name="T49" fmla="*/ 72 h 176"/>
                <a:gd name="T50" fmla="*/ 84 w 322"/>
                <a:gd name="T51" fmla="*/ 72 h 176"/>
                <a:gd name="T52" fmla="*/ 121 w 322"/>
                <a:gd name="T53" fmla="*/ 52 h 176"/>
                <a:gd name="T54" fmla="*/ 112 w 322"/>
                <a:gd name="T55" fmla="*/ 31 h 176"/>
                <a:gd name="T56" fmla="*/ 145 w 322"/>
                <a:gd name="T57" fmla="*/ 14 h 176"/>
                <a:gd name="T58" fmla="*/ 158 w 322"/>
                <a:gd name="T59" fmla="*/ 2 h 176"/>
                <a:gd name="T60" fmla="*/ 200 w 322"/>
                <a:gd name="T61" fmla="*/ 13 h 176"/>
                <a:gd name="T62" fmla="*/ 212 w 322"/>
                <a:gd name="T63" fmla="*/ 19 h 176"/>
                <a:gd name="T64" fmla="*/ 278 w 322"/>
                <a:gd name="T65" fmla="*/ 26 h 176"/>
                <a:gd name="T66" fmla="*/ 301 w 322"/>
                <a:gd name="T67"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301" y="5"/>
                  </a:moveTo>
                  <a:lnTo>
                    <a:pt x="315" y="0"/>
                  </a:lnTo>
                  <a:lnTo>
                    <a:pt x="322" y="12"/>
                  </a:lnTo>
                  <a:lnTo>
                    <a:pt x="315" y="31"/>
                  </a:lnTo>
                  <a:lnTo>
                    <a:pt x="305" y="42"/>
                  </a:lnTo>
                  <a:lnTo>
                    <a:pt x="305" y="42"/>
                  </a:lnTo>
                  <a:lnTo>
                    <a:pt x="292" y="44"/>
                  </a:lnTo>
                  <a:lnTo>
                    <a:pt x="286" y="49"/>
                  </a:lnTo>
                  <a:lnTo>
                    <a:pt x="281" y="64"/>
                  </a:lnTo>
                  <a:lnTo>
                    <a:pt x="271" y="68"/>
                  </a:lnTo>
                  <a:lnTo>
                    <a:pt x="275" y="71"/>
                  </a:lnTo>
                  <a:lnTo>
                    <a:pt x="272" y="84"/>
                  </a:lnTo>
                  <a:lnTo>
                    <a:pt x="263" y="84"/>
                  </a:lnTo>
                  <a:lnTo>
                    <a:pt x="258" y="89"/>
                  </a:lnTo>
                  <a:lnTo>
                    <a:pt x="268" y="89"/>
                  </a:lnTo>
                  <a:lnTo>
                    <a:pt x="268" y="100"/>
                  </a:lnTo>
                  <a:lnTo>
                    <a:pt x="262" y="103"/>
                  </a:lnTo>
                  <a:lnTo>
                    <a:pt x="260" y="108"/>
                  </a:lnTo>
                  <a:lnTo>
                    <a:pt x="255" y="112"/>
                  </a:lnTo>
                  <a:lnTo>
                    <a:pt x="244" y="114"/>
                  </a:lnTo>
                  <a:lnTo>
                    <a:pt x="250" y="123"/>
                  </a:lnTo>
                  <a:lnTo>
                    <a:pt x="215" y="130"/>
                  </a:lnTo>
                  <a:lnTo>
                    <a:pt x="186" y="155"/>
                  </a:lnTo>
                  <a:lnTo>
                    <a:pt x="177" y="159"/>
                  </a:lnTo>
                  <a:lnTo>
                    <a:pt x="148" y="162"/>
                  </a:lnTo>
                  <a:lnTo>
                    <a:pt x="143" y="169"/>
                  </a:lnTo>
                  <a:lnTo>
                    <a:pt x="135" y="168"/>
                  </a:lnTo>
                  <a:lnTo>
                    <a:pt x="131" y="176"/>
                  </a:lnTo>
                  <a:lnTo>
                    <a:pt x="115" y="168"/>
                  </a:lnTo>
                  <a:lnTo>
                    <a:pt x="115" y="168"/>
                  </a:lnTo>
                  <a:lnTo>
                    <a:pt x="91" y="157"/>
                  </a:lnTo>
                  <a:lnTo>
                    <a:pt x="58" y="157"/>
                  </a:lnTo>
                  <a:lnTo>
                    <a:pt x="52" y="149"/>
                  </a:lnTo>
                  <a:lnTo>
                    <a:pt x="33" y="154"/>
                  </a:lnTo>
                  <a:lnTo>
                    <a:pt x="25" y="151"/>
                  </a:lnTo>
                  <a:lnTo>
                    <a:pt x="25" y="151"/>
                  </a:lnTo>
                  <a:lnTo>
                    <a:pt x="19" y="135"/>
                  </a:lnTo>
                  <a:lnTo>
                    <a:pt x="2" y="133"/>
                  </a:lnTo>
                  <a:lnTo>
                    <a:pt x="0" y="125"/>
                  </a:lnTo>
                  <a:lnTo>
                    <a:pt x="5" y="117"/>
                  </a:lnTo>
                  <a:lnTo>
                    <a:pt x="6" y="103"/>
                  </a:lnTo>
                  <a:lnTo>
                    <a:pt x="18" y="92"/>
                  </a:lnTo>
                  <a:lnTo>
                    <a:pt x="17" y="72"/>
                  </a:lnTo>
                  <a:lnTo>
                    <a:pt x="31" y="64"/>
                  </a:lnTo>
                  <a:lnTo>
                    <a:pt x="37" y="53"/>
                  </a:lnTo>
                  <a:lnTo>
                    <a:pt x="37" y="53"/>
                  </a:lnTo>
                  <a:lnTo>
                    <a:pt x="40" y="58"/>
                  </a:lnTo>
                  <a:lnTo>
                    <a:pt x="39" y="65"/>
                  </a:lnTo>
                  <a:lnTo>
                    <a:pt x="52" y="62"/>
                  </a:lnTo>
                  <a:lnTo>
                    <a:pt x="56" y="72"/>
                  </a:lnTo>
                  <a:lnTo>
                    <a:pt x="65" y="68"/>
                  </a:lnTo>
                  <a:lnTo>
                    <a:pt x="84" y="72"/>
                  </a:lnTo>
                  <a:lnTo>
                    <a:pt x="104" y="68"/>
                  </a:lnTo>
                  <a:lnTo>
                    <a:pt x="121" y="52"/>
                  </a:lnTo>
                  <a:lnTo>
                    <a:pt x="118" y="38"/>
                  </a:lnTo>
                  <a:lnTo>
                    <a:pt x="112" y="31"/>
                  </a:lnTo>
                  <a:lnTo>
                    <a:pt x="114" y="26"/>
                  </a:lnTo>
                  <a:lnTo>
                    <a:pt x="145" y="14"/>
                  </a:lnTo>
                  <a:lnTo>
                    <a:pt x="152" y="5"/>
                  </a:lnTo>
                  <a:lnTo>
                    <a:pt x="158" y="2"/>
                  </a:lnTo>
                  <a:lnTo>
                    <a:pt x="175" y="1"/>
                  </a:lnTo>
                  <a:lnTo>
                    <a:pt x="200" y="13"/>
                  </a:lnTo>
                  <a:lnTo>
                    <a:pt x="203" y="18"/>
                  </a:lnTo>
                  <a:lnTo>
                    <a:pt x="212" y="19"/>
                  </a:lnTo>
                  <a:lnTo>
                    <a:pt x="241" y="40"/>
                  </a:lnTo>
                  <a:lnTo>
                    <a:pt x="278" y="26"/>
                  </a:lnTo>
                  <a:lnTo>
                    <a:pt x="279" y="19"/>
                  </a:lnTo>
                  <a:lnTo>
                    <a:pt x="301"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0" name="Freeform 7">
              <a:extLst>
                <a:ext uri="{FF2B5EF4-FFF2-40B4-BE49-F238E27FC236}">
                  <a16:creationId xmlns:a16="http://schemas.microsoft.com/office/drawing/2014/main" id="{9EE8549E-871D-4BD3-8CBF-8803E3455341}"/>
                </a:ext>
              </a:extLst>
            </p:cNvPr>
            <p:cNvSpPr>
              <a:spLocks/>
            </p:cNvSpPr>
            <p:nvPr/>
          </p:nvSpPr>
          <p:spPr bwMode="auto">
            <a:xfrm>
              <a:off x="4098925" y="1766888"/>
              <a:ext cx="576263" cy="533400"/>
            </a:xfrm>
            <a:custGeom>
              <a:avLst/>
              <a:gdLst>
                <a:gd name="T0" fmla="*/ 145 w 363"/>
                <a:gd name="T1" fmla="*/ 16 h 336"/>
                <a:gd name="T2" fmla="*/ 166 w 363"/>
                <a:gd name="T3" fmla="*/ 42 h 336"/>
                <a:gd name="T4" fmla="*/ 187 w 363"/>
                <a:gd name="T5" fmla="*/ 39 h 336"/>
                <a:gd name="T6" fmla="*/ 225 w 363"/>
                <a:gd name="T7" fmla="*/ 34 h 336"/>
                <a:gd name="T8" fmla="*/ 211 w 363"/>
                <a:gd name="T9" fmla="*/ 21 h 336"/>
                <a:gd name="T10" fmla="*/ 235 w 363"/>
                <a:gd name="T11" fmla="*/ 26 h 336"/>
                <a:gd name="T12" fmla="*/ 247 w 363"/>
                <a:gd name="T13" fmla="*/ 18 h 336"/>
                <a:gd name="T14" fmla="*/ 257 w 363"/>
                <a:gd name="T15" fmla="*/ 0 h 336"/>
                <a:gd name="T16" fmla="*/ 289 w 363"/>
                <a:gd name="T17" fmla="*/ 7 h 336"/>
                <a:gd name="T18" fmla="*/ 311 w 363"/>
                <a:gd name="T19" fmla="*/ 37 h 336"/>
                <a:gd name="T20" fmla="*/ 333 w 363"/>
                <a:gd name="T21" fmla="*/ 53 h 336"/>
                <a:gd name="T22" fmla="*/ 338 w 363"/>
                <a:gd name="T23" fmla="*/ 63 h 336"/>
                <a:gd name="T24" fmla="*/ 363 w 363"/>
                <a:gd name="T25" fmla="*/ 71 h 336"/>
                <a:gd name="T26" fmla="*/ 341 w 363"/>
                <a:gd name="T27" fmla="*/ 82 h 336"/>
                <a:gd name="T28" fmla="*/ 324 w 363"/>
                <a:gd name="T29" fmla="*/ 132 h 336"/>
                <a:gd name="T30" fmla="*/ 336 w 363"/>
                <a:gd name="T31" fmla="*/ 148 h 336"/>
                <a:gd name="T32" fmla="*/ 278 w 363"/>
                <a:gd name="T33" fmla="*/ 198 h 336"/>
                <a:gd name="T34" fmla="*/ 273 w 363"/>
                <a:gd name="T35" fmla="*/ 199 h 336"/>
                <a:gd name="T36" fmla="*/ 254 w 363"/>
                <a:gd name="T37" fmla="*/ 178 h 336"/>
                <a:gd name="T38" fmla="*/ 217 w 363"/>
                <a:gd name="T39" fmla="*/ 194 h 336"/>
                <a:gd name="T40" fmla="*/ 188 w 363"/>
                <a:gd name="T41" fmla="*/ 224 h 336"/>
                <a:gd name="T42" fmla="*/ 140 w 363"/>
                <a:gd name="T43" fmla="*/ 246 h 336"/>
                <a:gd name="T44" fmla="*/ 93 w 363"/>
                <a:gd name="T45" fmla="*/ 286 h 336"/>
                <a:gd name="T46" fmla="*/ 81 w 363"/>
                <a:gd name="T47" fmla="*/ 318 h 336"/>
                <a:gd name="T48" fmla="*/ 72 w 363"/>
                <a:gd name="T49" fmla="*/ 336 h 336"/>
                <a:gd name="T50" fmla="*/ 72 w 363"/>
                <a:gd name="T51" fmla="*/ 336 h 336"/>
                <a:gd name="T52" fmla="*/ 38 w 363"/>
                <a:gd name="T53" fmla="*/ 335 h 336"/>
                <a:gd name="T54" fmla="*/ 0 w 363"/>
                <a:gd name="T55" fmla="*/ 303 h 336"/>
                <a:gd name="T56" fmla="*/ 24 w 363"/>
                <a:gd name="T57" fmla="*/ 271 h 336"/>
                <a:gd name="T58" fmla="*/ 51 w 363"/>
                <a:gd name="T59" fmla="*/ 256 h 336"/>
                <a:gd name="T60" fmla="*/ 71 w 363"/>
                <a:gd name="T61" fmla="*/ 233 h 336"/>
                <a:gd name="T62" fmla="*/ 50 w 363"/>
                <a:gd name="T63" fmla="*/ 200 h 336"/>
                <a:gd name="T64" fmla="*/ 37 w 363"/>
                <a:gd name="T65" fmla="*/ 191 h 336"/>
                <a:gd name="T66" fmla="*/ 24 w 363"/>
                <a:gd name="T67" fmla="*/ 185 h 336"/>
                <a:gd name="T68" fmla="*/ 15 w 363"/>
                <a:gd name="T69" fmla="*/ 179 h 336"/>
                <a:gd name="T70" fmla="*/ 42 w 363"/>
                <a:gd name="T71" fmla="*/ 149 h 336"/>
                <a:gd name="T72" fmla="*/ 55 w 363"/>
                <a:gd name="T73" fmla="*/ 117 h 336"/>
                <a:gd name="T74" fmla="*/ 57 w 363"/>
                <a:gd name="T75" fmla="*/ 106 h 336"/>
                <a:gd name="T76" fmla="*/ 77 w 363"/>
                <a:gd name="T77" fmla="*/ 89 h 336"/>
                <a:gd name="T78" fmla="*/ 100 w 363"/>
                <a:gd name="T79" fmla="*/ 68 h 336"/>
                <a:gd name="T80" fmla="*/ 112 w 363"/>
                <a:gd name="T81" fmla="*/ 28 h 336"/>
                <a:gd name="T82" fmla="*/ 131 w 363"/>
                <a:gd name="T83" fmla="*/ 13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3" h="336">
                  <a:moveTo>
                    <a:pt x="131" y="13"/>
                  </a:moveTo>
                  <a:lnTo>
                    <a:pt x="145" y="16"/>
                  </a:lnTo>
                  <a:lnTo>
                    <a:pt x="153" y="37"/>
                  </a:lnTo>
                  <a:lnTo>
                    <a:pt x="166" y="42"/>
                  </a:lnTo>
                  <a:lnTo>
                    <a:pt x="179" y="57"/>
                  </a:lnTo>
                  <a:lnTo>
                    <a:pt x="187" y="39"/>
                  </a:lnTo>
                  <a:lnTo>
                    <a:pt x="221" y="43"/>
                  </a:lnTo>
                  <a:lnTo>
                    <a:pt x="225" y="34"/>
                  </a:lnTo>
                  <a:lnTo>
                    <a:pt x="213" y="26"/>
                  </a:lnTo>
                  <a:lnTo>
                    <a:pt x="211" y="21"/>
                  </a:lnTo>
                  <a:lnTo>
                    <a:pt x="222" y="20"/>
                  </a:lnTo>
                  <a:lnTo>
                    <a:pt x="235" y="26"/>
                  </a:lnTo>
                  <a:lnTo>
                    <a:pt x="238" y="19"/>
                  </a:lnTo>
                  <a:lnTo>
                    <a:pt x="247" y="18"/>
                  </a:lnTo>
                  <a:lnTo>
                    <a:pt x="252" y="4"/>
                  </a:lnTo>
                  <a:lnTo>
                    <a:pt x="257" y="0"/>
                  </a:lnTo>
                  <a:lnTo>
                    <a:pt x="274" y="12"/>
                  </a:lnTo>
                  <a:lnTo>
                    <a:pt x="289" y="7"/>
                  </a:lnTo>
                  <a:lnTo>
                    <a:pt x="308" y="25"/>
                  </a:lnTo>
                  <a:lnTo>
                    <a:pt x="311" y="37"/>
                  </a:lnTo>
                  <a:lnTo>
                    <a:pt x="326" y="42"/>
                  </a:lnTo>
                  <a:lnTo>
                    <a:pt x="333" y="53"/>
                  </a:lnTo>
                  <a:lnTo>
                    <a:pt x="333" y="53"/>
                  </a:lnTo>
                  <a:lnTo>
                    <a:pt x="338" y="63"/>
                  </a:lnTo>
                  <a:lnTo>
                    <a:pt x="361" y="66"/>
                  </a:lnTo>
                  <a:lnTo>
                    <a:pt x="363" y="71"/>
                  </a:lnTo>
                  <a:lnTo>
                    <a:pt x="338" y="76"/>
                  </a:lnTo>
                  <a:lnTo>
                    <a:pt x="341" y="82"/>
                  </a:lnTo>
                  <a:lnTo>
                    <a:pt x="339" y="105"/>
                  </a:lnTo>
                  <a:lnTo>
                    <a:pt x="324" y="132"/>
                  </a:lnTo>
                  <a:lnTo>
                    <a:pt x="326" y="140"/>
                  </a:lnTo>
                  <a:lnTo>
                    <a:pt x="336" y="148"/>
                  </a:lnTo>
                  <a:lnTo>
                    <a:pt x="284" y="182"/>
                  </a:lnTo>
                  <a:lnTo>
                    <a:pt x="278" y="198"/>
                  </a:lnTo>
                  <a:lnTo>
                    <a:pt x="278" y="198"/>
                  </a:lnTo>
                  <a:lnTo>
                    <a:pt x="273" y="199"/>
                  </a:lnTo>
                  <a:lnTo>
                    <a:pt x="265" y="186"/>
                  </a:lnTo>
                  <a:lnTo>
                    <a:pt x="254" y="178"/>
                  </a:lnTo>
                  <a:lnTo>
                    <a:pt x="231" y="181"/>
                  </a:lnTo>
                  <a:lnTo>
                    <a:pt x="217" y="194"/>
                  </a:lnTo>
                  <a:lnTo>
                    <a:pt x="202" y="202"/>
                  </a:lnTo>
                  <a:lnTo>
                    <a:pt x="188" y="224"/>
                  </a:lnTo>
                  <a:lnTo>
                    <a:pt x="163" y="240"/>
                  </a:lnTo>
                  <a:lnTo>
                    <a:pt x="140" y="246"/>
                  </a:lnTo>
                  <a:lnTo>
                    <a:pt x="111" y="278"/>
                  </a:lnTo>
                  <a:lnTo>
                    <a:pt x="93" y="286"/>
                  </a:lnTo>
                  <a:lnTo>
                    <a:pt x="80" y="303"/>
                  </a:lnTo>
                  <a:lnTo>
                    <a:pt x="81" y="318"/>
                  </a:lnTo>
                  <a:lnTo>
                    <a:pt x="72" y="336"/>
                  </a:lnTo>
                  <a:lnTo>
                    <a:pt x="72" y="336"/>
                  </a:lnTo>
                  <a:lnTo>
                    <a:pt x="72" y="336"/>
                  </a:lnTo>
                  <a:lnTo>
                    <a:pt x="72" y="336"/>
                  </a:lnTo>
                  <a:lnTo>
                    <a:pt x="38" y="335"/>
                  </a:lnTo>
                  <a:lnTo>
                    <a:pt x="38" y="335"/>
                  </a:lnTo>
                  <a:lnTo>
                    <a:pt x="6" y="316"/>
                  </a:lnTo>
                  <a:lnTo>
                    <a:pt x="0" y="303"/>
                  </a:lnTo>
                  <a:lnTo>
                    <a:pt x="1" y="291"/>
                  </a:lnTo>
                  <a:lnTo>
                    <a:pt x="24" y="271"/>
                  </a:lnTo>
                  <a:lnTo>
                    <a:pt x="32" y="256"/>
                  </a:lnTo>
                  <a:lnTo>
                    <a:pt x="51" y="256"/>
                  </a:lnTo>
                  <a:lnTo>
                    <a:pt x="59" y="242"/>
                  </a:lnTo>
                  <a:lnTo>
                    <a:pt x="71" y="233"/>
                  </a:lnTo>
                  <a:lnTo>
                    <a:pt x="61" y="204"/>
                  </a:lnTo>
                  <a:lnTo>
                    <a:pt x="50" y="200"/>
                  </a:lnTo>
                  <a:lnTo>
                    <a:pt x="45" y="192"/>
                  </a:lnTo>
                  <a:lnTo>
                    <a:pt x="37" y="191"/>
                  </a:lnTo>
                  <a:lnTo>
                    <a:pt x="31" y="185"/>
                  </a:lnTo>
                  <a:lnTo>
                    <a:pt x="24" y="185"/>
                  </a:lnTo>
                  <a:lnTo>
                    <a:pt x="15" y="179"/>
                  </a:lnTo>
                  <a:lnTo>
                    <a:pt x="15" y="179"/>
                  </a:lnTo>
                  <a:lnTo>
                    <a:pt x="35" y="153"/>
                  </a:lnTo>
                  <a:lnTo>
                    <a:pt x="42" y="149"/>
                  </a:lnTo>
                  <a:lnTo>
                    <a:pt x="38" y="132"/>
                  </a:lnTo>
                  <a:lnTo>
                    <a:pt x="55" y="117"/>
                  </a:lnTo>
                  <a:lnTo>
                    <a:pt x="57" y="106"/>
                  </a:lnTo>
                  <a:lnTo>
                    <a:pt x="57" y="106"/>
                  </a:lnTo>
                  <a:lnTo>
                    <a:pt x="66" y="104"/>
                  </a:lnTo>
                  <a:lnTo>
                    <a:pt x="77" y="89"/>
                  </a:lnTo>
                  <a:lnTo>
                    <a:pt x="89" y="84"/>
                  </a:lnTo>
                  <a:lnTo>
                    <a:pt x="100" y="68"/>
                  </a:lnTo>
                  <a:lnTo>
                    <a:pt x="98" y="37"/>
                  </a:lnTo>
                  <a:lnTo>
                    <a:pt x="112" y="28"/>
                  </a:lnTo>
                  <a:lnTo>
                    <a:pt x="124" y="28"/>
                  </a:lnTo>
                  <a:lnTo>
                    <a:pt x="131" y="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1" name="Freeform 8">
              <a:extLst>
                <a:ext uri="{FF2B5EF4-FFF2-40B4-BE49-F238E27FC236}">
                  <a16:creationId xmlns:a16="http://schemas.microsoft.com/office/drawing/2014/main" id="{932E86B0-2494-4E90-852C-39F08A2FAAC2}"/>
                </a:ext>
              </a:extLst>
            </p:cNvPr>
            <p:cNvSpPr>
              <a:spLocks/>
            </p:cNvSpPr>
            <p:nvPr/>
          </p:nvSpPr>
          <p:spPr bwMode="auto">
            <a:xfrm>
              <a:off x="7612063" y="1508125"/>
              <a:ext cx="617538" cy="393700"/>
            </a:xfrm>
            <a:custGeom>
              <a:avLst/>
              <a:gdLst>
                <a:gd name="T0" fmla="*/ 43 w 389"/>
                <a:gd name="T1" fmla="*/ 25 h 248"/>
                <a:gd name="T2" fmla="*/ 143 w 389"/>
                <a:gd name="T3" fmla="*/ 0 h 248"/>
                <a:gd name="T4" fmla="*/ 175 w 389"/>
                <a:gd name="T5" fmla="*/ 5 h 248"/>
                <a:gd name="T6" fmla="*/ 175 w 389"/>
                <a:gd name="T7" fmla="*/ 5 h 248"/>
                <a:gd name="T8" fmla="*/ 188 w 389"/>
                <a:gd name="T9" fmla="*/ 9 h 248"/>
                <a:gd name="T10" fmla="*/ 201 w 389"/>
                <a:gd name="T11" fmla="*/ 23 h 248"/>
                <a:gd name="T12" fmla="*/ 203 w 389"/>
                <a:gd name="T13" fmla="*/ 53 h 248"/>
                <a:gd name="T14" fmla="*/ 213 w 389"/>
                <a:gd name="T15" fmla="*/ 52 h 248"/>
                <a:gd name="T16" fmla="*/ 220 w 389"/>
                <a:gd name="T17" fmla="*/ 41 h 248"/>
                <a:gd name="T18" fmla="*/ 227 w 389"/>
                <a:gd name="T19" fmla="*/ 39 h 248"/>
                <a:gd name="T20" fmla="*/ 241 w 389"/>
                <a:gd name="T21" fmla="*/ 50 h 248"/>
                <a:gd name="T22" fmla="*/ 272 w 389"/>
                <a:gd name="T23" fmla="*/ 53 h 248"/>
                <a:gd name="T24" fmla="*/ 288 w 389"/>
                <a:gd name="T25" fmla="*/ 65 h 248"/>
                <a:gd name="T26" fmla="*/ 314 w 389"/>
                <a:gd name="T27" fmla="*/ 65 h 248"/>
                <a:gd name="T28" fmla="*/ 333 w 389"/>
                <a:gd name="T29" fmla="*/ 71 h 248"/>
                <a:gd name="T30" fmla="*/ 349 w 389"/>
                <a:gd name="T31" fmla="*/ 69 h 248"/>
                <a:gd name="T32" fmla="*/ 372 w 389"/>
                <a:gd name="T33" fmla="*/ 79 h 248"/>
                <a:gd name="T34" fmla="*/ 388 w 389"/>
                <a:gd name="T35" fmla="*/ 77 h 248"/>
                <a:gd name="T36" fmla="*/ 388 w 389"/>
                <a:gd name="T37" fmla="*/ 77 h 248"/>
                <a:gd name="T38" fmla="*/ 389 w 389"/>
                <a:gd name="T39" fmla="*/ 93 h 248"/>
                <a:gd name="T40" fmla="*/ 379 w 389"/>
                <a:gd name="T41" fmla="*/ 103 h 248"/>
                <a:gd name="T42" fmla="*/ 382 w 389"/>
                <a:gd name="T43" fmla="*/ 117 h 248"/>
                <a:gd name="T44" fmla="*/ 378 w 389"/>
                <a:gd name="T45" fmla="*/ 124 h 248"/>
                <a:gd name="T46" fmla="*/ 380 w 389"/>
                <a:gd name="T47" fmla="*/ 137 h 248"/>
                <a:gd name="T48" fmla="*/ 356 w 389"/>
                <a:gd name="T49" fmla="*/ 146 h 248"/>
                <a:gd name="T50" fmla="*/ 346 w 389"/>
                <a:gd name="T51" fmla="*/ 136 h 248"/>
                <a:gd name="T52" fmla="*/ 330 w 389"/>
                <a:gd name="T53" fmla="*/ 141 h 248"/>
                <a:gd name="T54" fmla="*/ 317 w 389"/>
                <a:gd name="T55" fmla="*/ 138 h 248"/>
                <a:gd name="T56" fmla="*/ 311 w 389"/>
                <a:gd name="T57" fmla="*/ 145 h 248"/>
                <a:gd name="T58" fmla="*/ 311 w 389"/>
                <a:gd name="T59" fmla="*/ 145 h 248"/>
                <a:gd name="T60" fmla="*/ 282 w 389"/>
                <a:gd name="T61" fmla="*/ 150 h 248"/>
                <a:gd name="T62" fmla="*/ 269 w 389"/>
                <a:gd name="T63" fmla="*/ 170 h 248"/>
                <a:gd name="T64" fmla="*/ 256 w 389"/>
                <a:gd name="T65" fmla="*/ 183 h 248"/>
                <a:gd name="T66" fmla="*/ 241 w 389"/>
                <a:gd name="T67" fmla="*/ 181 h 248"/>
                <a:gd name="T68" fmla="*/ 224 w 389"/>
                <a:gd name="T69" fmla="*/ 171 h 248"/>
                <a:gd name="T70" fmla="*/ 201 w 389"/>
                <a:gd name="T71" fmla="*/ 147 h 248"/>
                <a:gd name="T72" fmla="*/ 178 w 389"/>
                <a:gd name="T73" fmla="*/ 146 h 248"/>
                <a:gd name="T74" fmla="*/ 158 w 389"/>
                <a:gd name="T75" fmla="*/ 152 h 248"/>
                <a:gd name="T76" fmla="*/ 157 w 389"/>
                <a:gd name="T77" fmla="*/ 186 h 248"/>
                <a:gd name="T78" fmla="*/ 140 w 389"/>
                <a:gd name="T79" fmla="*/ 200 h 248"/>
                <a:gd name="T80" fmla="*/ 127 w 389"/>
                <a:gd name="T81" fmla="*/ 223 h 248"/>
                <a:gd name="T82" fmla="*/ 127 w 389"/>
                <a:gd name="T83" fmla="*/ 223 h 248"/>
                <a:gd name="T84" fmla="*/ 117 w 389"/>
                <a:gd name="T85" fmla="*/ 226 h 248"/>
                <a:gd name="T86" fmla="*/ 116 w 389"/>
                <a:gd name="T87" fmla="*/ 239 h 248"/>
                <a:gd name="T88" fmla="*/ 94 w 389"/>
                <a:gd name="T89" fmla="*/ 248 h 248"/>
                <a:gd name="T90" fmla="*/ 73 w 389"/>
                <a:gd name="T91" fmla="*/ 245 h 248"/>
                <a:gd name="T92" fmla="*/ 73 w 389"/>
                <a:gd name="T93" fmla="*/ 245 h 248"/>
                <a:gd name="T94" fmla="*/ 73 w 389"/>
                <a:gd name="T95" fmla="*/ 218 h 248"/>
                <a:gd name="T96" fmla="*/ 76 w 389"/>
                <a:gd name="T97" fmla="*/ 201 h 248"/>
                <a:gd name="T98" fmla="*/ 59 w 389"/>
                <a:gd name="T99" fmla="*/ 162 h 248"/>
                <a:gd name="T100" fmla="*/ 56 w 389"/>
                <a:gd name="T101" fmla="*/ 147 h 248"/>
                <a:gd name="T102" fmla="*/ 41 w 389"/>
                <a:gd name="T103" fmla="*/ 148 h 248"/>
                <a:gd name="T104" fmla="*/ 35 w 389"/>
                <a:gd name="T105" fmla="*/ 131 h 248"/>
                <a:gd name="T106" fmla="*/ 20 w 389"/>
                <a:gd name="T107" fmla="*/ 115 h 248"/>
                <a:gd name="T108" fmla="*/ 20 w 389"/>
                <a:gd name="T109" fmla="*/ 115 h 248"/>
                <a:gd name="T110" fmla="*/ 27 w 389"/>
                <a:gd name="T111" fmla="*/ 103 h 248"/>
                <a:gd name="T112" fmla="*/ 41 w 389"/>
                <a:gd name="T113" fmla="*/ 92 h 248"/>
                <a:gd name="T114" fmla="*/ 44 w 389"/>
                <a:gd name="T115" fmla="*/ 86 h 248"/>
                <a:gd name="T116" fmla="*/ 31 w 389"/>
                <a:gd name="T117" fmla="*/ 73 h 248"/>
                <a:gd name="T118" fmla="*/ 9 w 389"/>
                <a:gd name="T119" fmla="*/ 61 h 248"/>
                <a:gd name="T120" fmla="*/ 0 w 389"/>
                <a:gd name="T121" fmla="*/ 42 h 248"/>
                <a:gd name="T122" fmla="*/ 6 w 389"/>
                <a:gd name="T123" fmla="*/ 37 h 248"/>
                <a:gd name="T124" fmla="*/ 43 w 389"/>
                <a:gd name="T125" fmla="*/ 25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48">
                  <a:moveTo>
                    <a:pt x="43" y="25"/>
                  </a:moveTo>
                  <a:lnTo>
                    <a:pt x="143" y="0"/>
                  </a:lnTo>
                  <a:lnTo>
                    <a:pt x="175" y="5"/>
                  </a:lnTo>
                  <a:lnTo>
                    <a:pt x="175" y="5"/>
                  </a:lnTo>
                  <a:lnTo>
                    <a:pt x="188" y="9"/>
                  </a:lnTo>
                  <a:lnTo>
                    <a:pt x="201" y="23"/>
                  </a:lnTo>
                  <a:lnTo>
                    <a:pt x="203" y="53"/>
                  </a:lnTo>
                  <a:lnTo>
                    <a:pt x="213" y="52"/>
                  </a:lnTo>
                  <a:lnTo>
                    <a:pt x="220" y="41"/>
                  </a:lnTo>
                  <a:lnTo>
                    <a:pt x="227" y="39"/>
                  </a:lnTo>
                  <a:lnTo>
                    <a:pt x="241" y="50"/>
                  </a:lnTo>
                  <a:lnTo>
                    <a:pt x="272" y="53"/>
                  </a:lnTo>
                  <a:lnTo>
                    <a:pt x="288" y="65"/>
                  </a:lnTo>
                  <a:lnTo>
                    <a:pt x="314" y="65"/>
                  </a:lnTo>
                  <a:lnTo>
                    <a:pt x="333" y="71"/>
                  </a:lnTo>
                  <a:lnTo>
                    <a:pt x="349" y="69"/>
                  </a:lnTo>
                  <a:lnTo>
                    <a:pt x="372" y="79"/>
                  </a:lnTo>
                  <a:lnTo>
                    <a:pt x="388" y="77"/>
                  </a:lnTo>
                  <a:lnTo>
                    <a:pt x="388" y="77"/>
                  </a:lnTo>
                  <a:lnTo>
                    <a:pt x="389" y="93"/>
                  </a:lnTo>
                  <a:lnTo>
                    <a:pt x="379" y="103"/>
                  </a:lnTo>
                  <a:lnTo>
                    <a:pt x="382" y="117"/>
                  </a:lnTo>
                  <a:lnTo>
                    <a:pt x="378" y="124"/>
                  </a:lnTo>
                  <a:lnTo>
                    <a:pt x="380" y="137"/>
                  </a:lnTo>
                  <a:lnTo>
                    <a:pt x="356" y="146"/>
                  </a:lnTo>
                  <a:lnTo>
                    <a:pt x="346" y="136"/>
                  </a:lnTo>
                  <a:lnTo>
                    <a:pt x="330" y="141"/>
                  </a:lnTo>
                  <a:lnTo>
                    <a:pt x="317" y="138"/>
                  </a:lnTo>
                  <a:lnTo>
                    <a:pt x="311" y="145"/>
                  </a:lnTo>
                  <a:lnTo>
                    <a:pt x="311" y="145"/>
                  </a:lnTo>
                  <a:lnTo>
                    <a:pt x="282" y="150"/>
                  </a:lnTo>
                  <a:lnTo>
                    <a:pt x="269" y="170"/>
                  </a:lnTo>
                  <a:lnTo>
                    <a:pt x="256" y="183"/>
                  </a:lnTo>
                  <a:lnTo>
                    <a:pt x="241" y="181"/>
                  </a:lnTo>
                  <a:lnTo>
                    <a:pt x="224" y="171"/>
                  </a:lnTo>
                  <a:lnTo>
                    <a:pt x="201" y="147"/>
                  </a:lnTo>
                  <a:lnTo>
                    <a:pt x="178" y="146"/>
                  </a:lnTo>
                  <a:lnTo>
                    <a:pt x="158" y="152"/>
                  </a:lnTo>
                  <a:lnTo>
                    <a:pt x="157" y="186"/>
                  </a:lnTo>
                  <a:lnTo>
                    <a:pt x="140" y="200"/>
                  </a:lnTo>
                  <a:lnTo>
                    <a:pt x="127" y="223"/>
                  </a:lnTo>
                  <a:lnTo>
                    <a:pt x="127" y="223"/>
                  </a:lnTo>
                  <a:lnTo>
                    <a:pt x="117" y="226"/>
                  </a:lnTo>
                  <a:lnTo>
                    <a:pt x="116" y="239"/>
                  </a:lnTo>
                  <a:lnTo>
                    <a:pt x="94" y="248"/>
                  </a:lnTo>
                  <a:lnTo>
                    <a:pt x="73" y="245"/>
                  </a:lnTo>
                  <a:lnTo>
                    <a:pt x="73" y="245"/>
                  </a:lnTo>
                  <a:lnTo>
                    <a:pt x="73" y="218"/>
                  </a:lnTo>
                  <a:lnTo>
                    <a:pt x="76" y="201"/>
                  </a:lnTo>
                  <a:lnTo>
                    <a:pt x="59" y="162"/>
                  </a:lnTo>
                  <a:lnTo>
                    <a:pt x="56" y="147"/>
                  </a:lnTo>
                  <a:lnTo>
                    <a:pt x="41" y="148"/>
                  </a:lnTo>
                  <a:lnTo>
                    <a:pt x="35" y="131"/>
                  </a:lnTo>
                  <a:lnTo>
                    <a:pt x="20" y="115"/>
                  </a:lnTo>
                  <a:lnTo>
                    <a:pt x="20" y="115"/>
                  </a:lnTo>
                  <a:lnTo>
                    <a:pt x="27" y="103"/>
                  </a:lnTo>
                  <a:lnTo>
                    <a:pt x="41" y="92"/>
                  </a:lnTo>
                  <a:lnTo>
                    <a:pt x="44" y="86"/>
                  </a:lnTo>
                  <a:lnTo>
                    <a:pt x="31" y="73"/>
                  </a:lnTo>
                  <a:lnTo>
                    <a:pt x="9" y="61"/>
                  </a:lnTo>
                  <a:lnTo>
                    <a:pt x="0" y="42"/>
                  </a:lnTo>
                  <a:lnTo>
                    <a:pt x="6" y="37"/>
                  </a:lnTo>
                  <a:lnTo>
                    <a:pt x="43" y="2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2" name="Freeform 9">
              <a:extLst>
                <a:ext uri="{FF2B5EF4-FFF2-40B4-BE49-F238E27FC236}">
                  <a16:creationId xmlns:a16="http://schemas.microsoft.com/office/drawing/2014/main" id="{06854F91-E87D-47B9-9FF7-3847B306D653}"/>
                </a:ext>
              </a:extLst>
            </p:cNvPr>
            <p:cNvSpPr>
              <a:spLocks/>
            </p:cNvSpPr>
            <p:nvPr/>
          </p:nvSpPr>
          <p:spPr bwMode="auto">
            <a:xfrm>
              <a:off x="5075238" y="1854200"/>
              <a:ext cx="368300" cy="392113"/>
            </a:xfrm>
            <a:custGeom>
              <a:avLst/>
              <a:gdLst>
                <a:gd name="T0" fmla="*/ 119 w 232"/>
                <a:gd name="T1" fmla="*/ 0 h 247"/>
                <a:gd name="T2" fmla="*/ 123 w 232"/>
                <a:gd name="T3" fmla="*/ 5 h 247"/>
                <a:gd name="T4" fmla="*/ 132 w 232"/>
                <a:gd name="T5" fmla="*/ 1 h 247"/>
                <a:gd name="T6" fmla="*/ 136 w 232"/>
                <a:gd name="T7" fmla="*/ 5 h 247"/>
                <a:gd name="T8" fmla="*/ 147 w 232"/>
                <a:gd name="T9" fmla="*/ 4 h 247"/>
                <a:gd name="T10" fmla="*/ 153 w 232"/>
                <a:gd name="T11" fmla="*/ 17 h 247"/>
                <a:gd name="T12" fmla="*/ 153 w 232"/>
                <a:gd name="T13" fmla="*/ 27 h 247"/>
                <a:gd name="T14" fmla="*/ 171 w 232"/>
                <a:gd name="T15" fmla="*/ 45 h 247"/>
                <a:gd name="T16" fmla="*/ 181 w 232"/>
                <a:gd name="T17" fmla="*/ 49 h 247"/>
                <a:gd name="T18" fmla="*/ 192 w 232"/>
                <a:gd name="T19" fmla="*/ 46 h 247"/>
                <a:gd name="T20" fmla="*/ 192 w 232"/>
                <a:gd name="T21" fmla="*/ 46 h 247"/>
                <a:gd name="T22" fmla="*/ 197 w 232"/>
                <a:gd name="T23" fmla="*/ 51 h 247"/>
                <a:gd name="T24" fmla="*/ 196 w 232"/>
                <a:gd name="T25" fmla="*/ 67 h 247"/>
                <a:gd name="T26" fmla="*/ 189 w 232"/>
                <a:gd name="T27" fmla="*/ 79 h 247"/>
                <a:gd name="T28" fmla="*/ 191 w 232"/>
                <a:gd name="T29" fmla="*/ 90 h 247"/>
                <a:gd name="T30" fmla="*/ 210 w 232"/>
                <a:gd name="T31" fmla="*/ 101 h 247"/>
                <a:gd name="T32" fmla="*/ 223 w 232"/>
                <a:gd name="T33" fmla="*/ 119 h 247"/>
                <a:gd name="T34" fmla="*/ 225 w 232"/>
                <a:gd name="T35" fmla="*/ 135 h 247"/>
                <a:gd name="T36" fmla="*/ 232 w 232"/>
                <a:gd name="T37" fmla="*/ 142 h 247"/>
                <a:gd name="T38" fmla="*/ 232 w 232"/>
                <a:gd name="T39" fmla="*/ 142 h 247"/>
                <a:gd name="T40" fmla="*/ 218 w 232"/>
                <a:gd name="T41" fmla="*/ 149 h 247"/>
                <a:gd name="T42" fmla="*/ 215 w 232"/>
                <a:gd name="T43" fmla="*/ 174 h 247"/>
                <a:gd name="T44" fmla="*/ 200 w 232"/>
                <a:gd name="T45" fmla="*/ 195 h 247"/>
                <a:gd name="T46" fmla="*/ 192 w 232"/>
                <a:gd name="T47" fmla="*/ 202 h 247"/>
                <a:gd name="T48" fmla="*/ 173 w 232"/>
                <a:gd name="T49" fmla="*/ 206 h 247"/>
                <a:gd name="T50" fmla="*/ 159 w 232"/>
                <a:gd name="T51" fmla="*/ 221 h 247"/>
                <a:gd name="T52" fmla="*/ 159 w 232"/>
                <a:gd name="T53" fmla="*/ 221 h 247"/>
                <a:gd name="T54" fmla="*/ 48 w 232"/>
                <a:gd name="T55" fmla="*/ 247 h 247"/>
                <a:gd name="T56" fmla="*/ 35 w 232"/>
                <a:gd name="T57" fmla="*/ 233 h 247"/>
                <a:gd name="T58" fmla="*/ 28 w 232"/>
                <a:gd name="T59" fmla="*/ 217 h 247"/>
                <a:gd name="T60" fmla="*/ 11 w 232"/>
                <a:gd name="T61" fmla="*/ 205 h 247"/>
                <a:gd name="T62" fmla="*/ 9 w 232"/>
                <a:gd name="T63" fmla="*/ 186 h 247"/>
                <a:gd name="T64" fmla="*/ 0 w 232"/>
                <a:gd name="T65" fmla="*/ 171 h 247"/>
                <a:gd name="T66" fmla="*/ 13 w 232"/>
                <a:gd name="T67" fmla="*/ 131 h 247"/>
                <a:gd name="T68" fmla="*/ 26 w 232"/>
                <a:gd name="T69" fmla="*/ 116 h 247"/>
                <a:gd name="T70" fmla="*/ 32 w 232"/>
                <a:gd name="T71" fmla="*/ 99 h 247"/>
                <a:gd name="T72" fmla="*/ 54 w 232"/>
                <a:gd name="T73" fmla="*/ 92 h 247"/>
                <a:gd name="T74" fmla="*/ 54 w 232"/>
                <a:gd name="T75" fmla="*/ 92 h 247"/>
                <a:gd name="T76" fmla="*/ 71 w 232"/>
                <a:gd name="T77" fmla="*/ 91 h 247"/>
                <a:gd name="T78" fmla="*/ 100 w 232"/>
                <a:gd name="T79" fmla="*/ 80 h 247"/>
                <a:gd name="T80" fmla="*/ 111 w 232"/>
                <a:gd name="T81" fmla="*/ 56 h 247"/>
                <a:gd name="T82" fmla="*/ 105 w 232"/>
                <a:gd name="T83" fmla="*/ 38 h 247"/>
                <a:gd name="T84" fmla="*/ 113 w 232"/>
                <a:gd name="T85" fmla="*/ 27 h 247"/>
                <a:gd name="T86" fmla="*/ 113 w 232"/>
                <a:gd name="T87" fmla="*/ 13 h 247"/>
                <a:gd name="T88" fmla="*/ 119 w 232"/>
                <a:gd name="T8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2" h="247">
                  <a:moveTo>
                    <a:pt x="119" y="0"/>
                  </a:moveTo>
                  <a:lnTo>
                    <a:pt x="123" y="5"/>
                  </a:lnTo>
                  <a:lnTo>
                    <a:pt x="132" y="1"/>
                  </a:lnTo>
                  <a:lnTo>
                    <a:pt x="136" y="5"/>
                  </a:lnTo>
                  <a:lnTo>
                    <a:pt x="147" y="4"/>
                  </a:lnTo>
                  <a:lnTo>
                    <a:pt x="153" y="17"/>
                  </a:lnTo>
                  <a:lnTo>
                    <a:pt x="153" y="27"/>
                  </a:lnTo>
                  <a:lnTo>
                    <a:pt x="171" y="45"/>
                  </a:lnTo>
                  <a:lnTo>
                    <a:pt x="181" y="49"/>
                  </a:lnTo>
                  <a:lnTo>
                    <a:pt x="192" y="46"/>
                  </a:lnTo>
                  <a:lnTo>
                    <a:pt x="192" y="46"/>
                  </a:lnTo>
                  <a:lnTo>
                    <a:pt x="197" y="51"/>
                  </a:lnTo>
                  <a:lnTo>
                    <a:pt x="196" y="67"/>
                  </a:lnTo>
                  <a:lnTo>
                    <a:pt x="189" y="79"/>
                  </a:lnTo>
                  <a:lnTo>
                    <a:pt x="191" y="90"/>
                  </a:lnTo>
                  <a:lnTo>
                    <a:pt x="210" y="101"/>
                  </a:lnTo>
                  <a:lnTo>
                    <a:pt x="223" y="119"/>
                  </a:lnTo>
                  <a:lnTo>
                    <a:pt x="225" y="135"/>
                  </a:lnTo>
                  <a:lnTo>
                    <a:pt x="232" y="142"/>
                  </a:lnTo>
                  <a:lnTo>
                    <a:pt x="232" y="142"/>
                  </a:lnTo>
                  <a:lnTo>
                    <a:pt x="218" y="149"/>
                  </a:lnTo>
                  <a:lnTo>
                    <a:pt x="215" y="174"/>
                  </a:lnTo>
                  <a:lnTo>
                    <a:pt x="200" y="195"/>
                  </a:lnTo>
                  <a:lnTo>
                    <a:pt x="192" y="202"/>
                  </a:lnTo>
                  <a:lnTo>
                    <a:pt x="173" y="206"/>
                  </a:lnTo>
                  <a:lnTo>
                    <a:pt x="159" y="221"/>
                  </a:lnTo>
                  <a:lnTo>
                    <a:pt x="159" y="221"/>
                  </a:lnTo>
                  <a:lnTo>
                    <a:pt x="48" y="247"/>
                  </a:lnTo>
                  <a:lnTo>
                    <a:pt x="35" y="233"/>
                  </a:lnTo>
                  <a:lnTo>
                    <a:pt x="28" y="217"/>
                  </a:lnTo>
                  <a:lnTo>
                    <a:pt x="11" y="205"/>
                  </a:lnTo>
                  <a:lnTo>
                    <a:pt x="9" y="186"/>
                  </a:lnTo>
                  <a:lnTo>
                    <a:pt x="0" y="171"/>
                  </a:lnTo>
                  <a:lnTo>
                    <a:pt x="13" y="131"/>
                  </a:lnTo>
                  <a:lnTo>
                    <a:pt x="26" y="116"/>
                  </a:lnTo>
                  <a:lnTo>
                    <a:pt x="32" y="99"/>
                  </a:lnTo>
                  <a:lnTo>
                    <a:pt x="54" y="92"/>
                  </a:lnTo>
                  <a:lnTo>
                    <a:pt x="54" y="92"/>
                  </a:lnTo>
                  <a:lnTo>
                    <a:pt x="71" y="91"/>
                  </a:lnTo>
                  <a:lnTo>
                    <a:pt x="100" y="80"/>
                  </a:lnTo>
                  <a:lnTo>
                    <a:pt x="111" y="56"/>
                  </a:lnTo>
                  <a:lnTo>
                    <a:pt x="105" y="38"/>
                  </a:lnTo>
                  <a:lnTo>
                    <a:pt x="113" y="27"/>
                  </a:lnTo>
                  <a:lnTo>
                    <a:pt x="113" y="13"/>
                  </a:lnTo>
                  <a:lnTo>
                    <a:pt x="11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3" name="Freeform 10">
              <a:extLst>
                <a:ext uri="{FF2B5EF4-FFF2-40B4-BE49-F238E27FC236}">
                  <a16:creationId xmlns:a16="http://schemas.microsoft.com/office/drawing/2014/main" id="{9E88CED7-BD99-4A2B-9B45-DA919554DE8A}"/>
                </a:ext>
              </a:extLst>
            </p:cNvPr>
            <p:cNvSpPr>
              <a:spLocks/>
            </p:cNvSpPr>
            <p:nvPr/>
          </p:nvSpPr>
          <p:spPr bwMode="auto">
            <a:xfrm>
              <a:off x="5583238" y="1122363"/>
              <a:ext cx="414338" cy="296863"/>
            </a:xfrm>
            <a:custGeom>
              <a:avLst/>
              <a:gdLst>
                <a:gd name="T0" fmla="*/ 37 w 261"/>
                <a:gd name="T1" fmla="*/ 3 h 187"/>
                <a:gd name="T2" fmla="*/ 67 w 261"/>
                <a:gd name="T3" fmla="*/ 8 h 187"/>
                <a:gd name="T4" fmla="*/ 85 w 261"/>
                <a:gd name="T5" fmla="*/ 10 h 187"/>
                <a:gd name="T6" fmla="*/ 93 w 261"/>
                <a:gd name="T7" fmla="*/ 11 h 187"/>
                <a:gd name="T8" fmla="*/ 113 w 261"/>
                <a:gd name="T9" fmla="*/ 34 h 187"/>
                <a:gd name="T10" fmla="*/ 115 w 261"/>
                <a:gd name="T11" fmla="*/ 45 h 187"/>
                <a:gd name="T12" fmla="*/ 140 w 261"/>
                <a:gd name="T13" fmla="*/ 52 h 187"/>
                <a:gd name="T14" fmla="*/ 191 w 261"/>
                <a:gd name="T15" fmla="*/ 59 h 187"/>
                <a:gd name="T16" fmla="*/ 203 w 261"/>
                <a:gd name="T17" fmla="*/ 36 h 187"/>
                <a:gd name="T18" fmla="*/ 231 w 261"/>
                <a:gd name="T19" fmla="*/ 35 h 187"/>
                <a:gd name="T20" fmla="*/ 225 w 261"/>
                <a:gd name="T21" fmla="*/ 48 h 187"/>
                <a:gd name="T22" fmla="*/ 245 w 261"/>
                <a:gd name="T23" fmla="*/ 56 h 187"/>
                <a:gd name="T24" fmla="*/ 261 w 261"/>
                <a:gd name="T25" fmla="*/ 71 h 187"/>
                <a:gd name="T26" fmla="*/ 249 w 261"/>
                <a:gd name="T27" fmla="*/ 94 h 187"/>
                <a:gd name="T28" fmla="*/ 220 w 261"/>
                <a:gd name="T29" fmla="*/ 104 h 187"/>
                <a:gd name="T30" fmla="*/ 233 w 261"/>
                <a:gd name="T31" fmla="*/ 112 h 187"/>
                <a:gd name="T32" fmla="*/ 221 w 261"/>
                <a:gd name="T33" fmla="*/ 128 h 187"/>
                <a:gd name="T34" fmla="*/ 192 w 261"/>
                <a:gd name="T35" fmla="*/ 146 h 187"/>
                <a:gd name="T36" fmla="*/ 176 w 261"/>
                <a:gd name="T37" fmla="*/ 136 h 187"/>
                <a:gd name="T38" fmla="*/ 145 w 261"/>
                <a:gd name="T39" fmla="*/ 133 h 187"/>
                <a:gd name="T40" fmla="*/ 130 w 261"/>
                <a:gd name="T41" fmla="*/ 154 h 187"/>
                <a:gd name="T42" fmla="*/ 119 w 261"/>
                <a:gd name="T43" fmla="*/ 168 h 187"/>
                <a:gd name="T44" fmla="*/ 79 w 261"/>
                <a:gd name="T45" fmla="*/ 186 h 187"/>
                <a:gd name="T46" fmla="*/ 67 w 261"/>
                <a:gd name="T47" fmla="*/ 187 h 187"/>
                <a:gd name="T48" fmla="*/ 77 w 261"/>
                <a:gd name="T49" fmla="*/ 170 h 187"/>
                <a:gd name="T50" fmla="*/ 74 w 261"/>
                <a:gd name="T51" fmla="*/ 152 h 187"/>
                <a:gd name="T52" fmla="*/ 79 w 261"/>
                <a:gd name="T53" fmla="*/ 141 h 187"/>
                <a:gd name="T54" fmla="*/ 86 w 261"/>
                <a:gd name="T55" fmla="*/ 128 h 187"/>
                <a:gd name="T56" fmla="*/ 79 w 261"/>
                <a:gd name="T57" fmla="*/ 102 h 187"/>
                <a:gd name="T58" fmla="*/ 59 w 261"/>
                <a:gd name="T59" fmla="*/ 82 h 187"/>
                <a:gd name="T60" fmla="*/ 18 w 261"/>
                <a:gd name="T61" fmla="*/ 85 h 187"/>
                <a:gd name="T62" fmla="*/ 0 w 261"/>
                <a:gd name="T63" fmla="*/ 58 h 187"/>
                <a:gd name="T64" fmla="*/ 2 w 261"/>
                <a:gd name="T65" fmla="*/ 20 h 187"/>
                <a:gd name="T66" fmla="*/ 16 w 261"/>
                <a:gd name="T6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187">
                  <a:moveTo>
                    <a:pt x="16" y="0"/>
                  </a:moveTo>
                  <a:lnTo>
                    <a:pt x="37" y="3"/>
                  </a:lnTo>
                  <a:lnTo>
                    <a:pt x="44" y="12"/>
                  </a:lnTo>
                  <a:lnTo>
                    <a:pt x="67" y="8"/>
                  </a:lnTo>
                  <a:lnTo>
                    <a:pt x="79" y="14"/>
                  </a:lnTo>
                  <a:lnTo>
                    <a:pt x="85" y="10"/>
                  </a:lnTo>
                  <a:lnTo>
                    <a:pt x="87" y="15"/>
                  </a:lnTo>
                  <a:lnTo>
                    <a:pt x="93" y="11"/>
                  </a:lnTo>
                  <a:lnTo>
                    <a:pt x="100" y="27"/>
                  </a:lnTo>
                  <a:lnTo>
                    <a:pt x="113" y="34"/>
                  </a:lnTo>
                  <a:lnTo>
                    <a:pt x="111" y="40"/>
                  </a:lnTo>
                  <a:lnTo>
                    <a:pt x="115" y="45"/>
                  </a:lnTo>
                  <a:lnTo>
                    <a:pt x="134" y="46"/>
                  </a:lnTo>
                  <a:lnTo>
                    <a:pt x="140" y="52"/>
                  </a:lnTo>
                  <a:lnTo>
                    <a:pt x="161" y="46"/>
                  </a:lnTo>
                  <a:lnTo>
                    <a:pt x="191" y="59"/>
                  </a:lnTo>
                  <a:lnTo>
                    <a:pt x="198" y="38"/>
                  </a:lnTo>
                  <a:lnTo>
                    <a:pt x="203" y="36"/>
                  </a:lnTo>
                  <a:lnTo>
                    <a:pt x="207" y="27"/>
                  </a:lnTo>
                  <a:lnTo>
                    <a:pt x="231" y="35"/>
                  </a:lnTo>
                  <a:lnTo>
                    <a:pt x="232" y="40"/>
                  </a:lnTo>
                  <a:lnTo>
                    <a:pt x="225" y="48"/>
                  </a:lnTo>
                  <a:lnTo>
                    <a:pt x="245" y="56"/>
                  </a:lnTo>
                  <a:lnTo>
                    <a:pt x="245" y="56"/>
                  </a:lnTo>
                  <a:lnTo>
                    <a:pt x="247" y="64"/>
                  </a:lnTo>
                  <a:lnTo>
                    <a:pt x="261" y="71"/>
                  </a:lnTo>
                  <a:lnTo>
                    <a:pt x="248" y="84"/>
                  </a:lnTo>
                  <a:lnTo>
                    <a:pt x="249" y="94"/>
                  </a:lnTo>
                  <a:lnTo>
                    <a:pt x="244" y="102"/>
                  </a:lnTo>
                  <a:lnTo>
                    <a:pt x="220" y="104"/>
                  </a:lnTo>
                  <a:lnTo>
                    <a:pt x="221" y="110"/>
                  </a:lnTo>
                  <a:lnTo>
                    <a:pt x="233" y="112"/>
                  </a:lnTo>
                  <a:lnTo>
                    <a:pt x="224" y="119"/>
                  </a:lnTo>
                  <a:lnTo>
                    <a:pt x="221" y="128"/>
                  </a:lnTo>
                  <a:lnTo>
                    <a:pt x="197" y="139"/>
                  </a:lnTo>
                  <a:lnTo>
                    <a:pt x="192" y="146"/>
                  </a:lnTo>
                  <a:lnTo>
                    <a:pt x="176" y="140"/>
                  </a:lnTo>
                  <a:lnTo>
                    <a:pt x="176" y="136"/>
                  </a:lnTo>
                  <a:lnTo>
                    <a:pt x="169" y="132"/>
                  </a:lnTo>
                  <a:lnTo>
                    <a:pt x="145" y="133"/>
                  </a:lnTo>
                  <a:lnTo>
                    <a:pt x="141" y="147"/>
                  </a:lnTo>
                  <a:lnTo>
                    <a:pt x="130" y="154"/>
                  </a:lnTo>
                  <a:lnTo>
                    <a:pt x="129" y="161"/>
                  </a:lnTo>
                  <a:lnTo>
                    <a:pt x="119" y="168"/>
                  </a:lnTo>
                  <a:lnTo>
                    <a:pt x="98" y="172"/>
                  </a:lnTo>
                  <a:lnTo>
                    <a:pt x="79" y="186"/>
                  </a:lnTo>
                  <a:lnTo>
                    <a:pt x="79" y="186"/>
                  </a:lnTo>
                  <a:lnTo>
                    <a:pt x="67" y="187"/>
                  </a:lnTo>
                  <a:lnTo>
                    <a:pt x="67" y="187"/>
                  </a:lnTo>
                  <a:lnTo>
                    <a:pt x="77" y="170"/>
                  </a:lnTo>
                  <a:lnTo>
                    <a:pt x="68" y="164"/>
                  </a:lnTo>
                  <a:lnTo>
                    <a:pt x="74" y="152"/>
                  </a:lnTo>
                  <a:lnTo>
                    <a:pt x="71" y="144"/>
                  </a:lnTo>
                  <a:lnTo>
                    <a:pt x="79" y="141"/>
                  </a:lnTo>
                  <a:lnTo>
                    <a:pt x="79" y="133"/>
                  </a:lnTo>
                  <a:lnTo>
                    <a:pt x="86" y="128"/>
                  </a:lnTo>
                  <a:lnTo>
                    <a:pt x="88" y="120"/>
                  </a:lnTo>
                  <a:lnTo>
                    <a:pt x="79" y="102"/>
                  </a:lnTo>
                  <a:lnTo>
                    <a:pt x="59" y="97"/>
                  </a:lnTo>
                  <a:lnTo>
                    <a:pt x="59" y="82"/>
                  </a:lnTo>
                  <a:lnTo>
                    <a:pt x="35" y="80"/>
                  </a:lnTo>
                  <a:lnTo>
                    <a:pt x="18" y="85"/>
                  </a:lnTo>
                  <a:lnTo>
                    <a:pt x="2" y="72"/>
                  </a:lnTo>
                  <a:lnTo>
                    <a:pt x="0" y="58"/>
                  </a:lnTo>
                  <a:lnTo>
                    <a:pt x="13" y="34"/>
                  </a:lnTo>
                  <a:lnTo>
                    <a:pt x="2" y="20"/>
                  </a:lnTo>
                  <a:lnTo>
                    <a:pt x="15" y="10"/>
                  </a:lnTo>
                  <a:lnTo>
                    <a:pt x="1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4" name="Freeform 11">
              <a:extLst>
                <a:ext uri="{FF2B5EF4-FFF2-40B4-BE49-F238E27FC236}">
                  <a16:creationId xmlns:a16="http://schemas.microsoft.com/office/drawing/2014/main" id="{F17F8051-0AB0-4B23-A658-ECFFEF5C6C30}"/>
                </a:ext>
              </a:extLst>
            </p:cNvPr>
            <p:cNvSpPr>
              <a:spLocks/>
            </p:cNvSpPr>
            <p:nvPr/>
          </p:nvSpPr>
          <p:spPr bwMode="auto">
            <a:xfrm>
              <a:off x="4413250" y="1255713"/>
              <a:ext cx="850900" cy="744538"/>
            </a:xfrm>
            <a:custGeom>
              <a:avLst/>
              <a:gdLst>
                <a:gd name="T0" fmla="*/ 351 w 536"/>
                <a:gd name="T1" fmla="*/ 18 h 469"/>
                <a:gd name="T2" fmla="*/ 371 w 536"/>
                <a:gd name="T3" fmla="*/ 45 h 469"/>
                <a:gd name="T4" fmla="*/ 430 w 536"/>
                <a:gd name="T5" fmla="*/ 87 h 469"/>
                <a:gd name="T6" fmla="*/ 457 w 536"/>
                <a:gd name="T7" fmla="*/ 73 h 469"/>
                <a:gd name="T8" fmla="*/ 505 w 536"/>
                <a:gd name="T9" fmla="*/ 82 h 469"/>
                <a:gd name="T10" fmla="*/ 498 w 536"/>
                <a:gd name="T11" fmla="*/ 89 h 469"/>
                <a:gd name="T12" fmla="*/ 491 w 536"/>
                <a:gd name="T13" fmla="*/ 106 h 469"/>
                <a:gd name="T14" fmla="*/ 486 w 536"/>
                <a:gd name="T15" fmla="*/ 141 h 469"/>
                <a:gd name="T16" fmla="*/ 452 w 536"/>
                <a:gd name="T17" fmla="*/ 167 h 469"/>
                <a:gd name="T18" fmla="*/ 438 w 536"/>
                <a:gd name="T19" fmla="*/ 213 h 469"/>
                <a:gd name="T20" fmla="*/ 451 w 536"/>
                <a:gd name="T21" fmla="*/ 286 h 469"/>
                <a:gd name="T22" fmla="*/ 456 w 536"/>
                <a:gd name="T23" fmla="*/ 299 h 469"/>
                <a:gd name="T24" fmla="*/ 471 w 536"/>
                <a:gd name="T25" fmla="*/ 324 h 469"/>
                <a:gd name="T26" fmla="*/ 514 w 536"/>
                <a:gd name="T27" fmla="*/ 367 h 469"/>
                <a:gd name="T28" fmla="*/ 536 w 536"/>
                <a:gd name="T29" fmla="*/ 377 h 469"/>
                <a:gd name="T30" fmla="*/ 530 w 536"/>
                <a:gd name="T31" fmla="*/ 404 h 469"/>
                <a:gd name="T32" fmla="*/ 517 w 536"/>
                <a:gd name="T33" fmla="*/ 457 h 469"/>
                <a:gd name="T34" fmla="*/ 471 w 536"/>
                <a:gd name="T35" fmla="*/ 469 h 469"/>
                <a:gd name="T36" fmla="*/ 448 w 536"/>
                <a:gd name="T37" fmla="*/ 383 h 469"/>
                <a:gd name="T38" fmla="*/ 410 w 536"/>
                <a:gd name="T39" fmla="*/ 335 h 469"/>
                <a:gd name="T40" fmla="*/ 406 w 536"/>
                <a:gd name="T41" fmla="*/ 326 h 469"/>
                <a:gd name="T42" fmla="*/ 387 w 536"/>
                <a:gd name="T43" fmla="*/ 319 h 469"/>
                <a:gd name="T44" fmla="*/ 352 w 536"/>
                <a:gd name="T45" fmla="*/ 332 h 469"/>
                <a:gd name="T46" fmla="*/ 336 w 536"/>
                <a:gd name="T47" fmla="*/ 374 h 469"/>
                <a:gd name="T48" fmla="*/ 294 w 536"/>
                <a:gd name="T49" fmla="*/ 389 h 469"/>
                <a:gd name="T50" fmla="*/ 264 w 536"/>
                <a:gd name="T51" fmla="*/ 379 h 469"/>
                <a:gd name="T52" fmla="*/ 234 w 536"/>
                <a:gd name="T53" fmla="*/ 396 h 469"/>
                <a:gd name="T54" fmla="*/ 194 w 536"/>
                <a:gd name="T55" fmla="*/ 357 h 469"/>
                <a:gd name="T56" fmla="*/ 191 w 536"/>
                <a:gd name="T57" fmla="*/ 345 h 469"/>
                <a:gd name="T58" fmla="*/ 205 w 536"/>
                <a:gd name="T59" fmla="*/ 306 h 469"/>
                <a:gd name="T60" fmla="*/ 207 w 536"/>
                <a:gd name="T61" fmla="*/ 276 h 469"/>
                <a:gd name="T62" fmla="*/ 193 w 536"/>
                <a:gd name="T63" fmla="*/ 259 h 469"/>
                <a:gd name="T64" fmla="*/ 183 w 536"/>
                <a:gd name="T65" fmla="*/ 201 h 469"/>
                <a:gd name="T66" fmla="*/ 183 w 536"/>
                <a:gd name="T67" fmla="*/ 192 h 469"/>
                <a:gd name="T68" fmla="*/ 165 w 536"/>
                <a:gd name="T69" fmla="*/ 186 h 469"/>
                <a:gd name="T70" fmla="*/ 152 w 536"/>
                <a:gd name="T71" fmla="*/ 166 h 469"/>
                <a:gd name="T72" fmla="*/ 148 w 536"/>
                <a:gd name="T73" fmla="*/ 151 h 469"/>
                <a:gd name="T74" fmla="*/ 118 w 536"/>
                <a:gd name="T75" fmla="*/ 158 h 469"/>
                <a:gd name="T76" fmla="*/ 98 w 536"/>
                <a:gd name="T77" fmla="*/ 154 h 469"/>
                <a:gd name="T78" fmla="*/ 89 w 536"/>
                <a:gd name="T79" fmla="*/ 152 h 469"/>
                <a:gd name="T80" fmla="*/ 50 w 536"/>
                <a:gd name="T81" fmla="*/ 146 h 469"/>
                <a:gd name="T82" fmla="*/ 32 w 536"/>
                <a:gd name="T83" fmla="*/ 156 h 469"/>
                <a:gd name="T84" fmla="*/ 0 w 536"/>
                <a:gd name="T85" fmla="*/ 129 h 469"/>
                <a:gd name="T86" fmla="*/ 53 w 536"/>
                <a:gd name="T87" fmla="*/ 78 h 469"/>
                <a:gd name="T88" fmla="*/ 107 w 536"/>
                <a:gd name="T89" fmla="*/ 78 h 469"/>
                <a:gd name="T90" fmla="*/ 163 w 536"/>
                <a:gd name="T91" fmla="*/ 87 h 469"/>
                <a:gd name="T92" fmla="*/ 213 w 536"/>
                <a:gd name="T93" fmla="*/ 75 h 469"/>
                <a:gd name="T94" fmla="*/ 248 w 536"/>
                <a:gd name="T95" fmla="*/ 84 h 469"/>
                <a:gd name="T96" fmla="*/ 247 w 536"/>
                <a:gd name="T97" fmla="*/ 45 h 469"/>
                <a:gd name="T98" fmla="*/ 290 w 536"/>
                <a:gd name="T99" fmla="*/ 23 h 469"/>
                <a:gd name="T100" fmla="*/ 289 w 536"/>
                <a:gd name="T101" fmla="*/ 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6" h="469">
                  <a:moveTo>
                    <a:pt x="304" y="1"/>
                  </a:moveTo>
                  <a:lnTo>
                    <a:pt x="320" y="0"/>
                  </a:lnTo>
                  <a:lnTo>
                    <a:pt x="351" y="18"/>
                  </a:lnTo>
                  <a:lnTo>
                    <a:pt x="372" y="23"/>
                  </a:lnTo>
                  <a:lnTo>
                    <a:pt x="375" y="30"/>
                  </a:lnTo>
                  <a:lnTo>
                    <a:pt x="371" y="45"/>
                  </a:lnTo>
                  <a:lnTo>
                    <a:pt x="387" y="46"/>
                  </a:lnTo>
                  <a:lnTo>
                    <a:pt x="410" y="54"/>
                  </a:lnTo>
                  <a:lnTo>
                    <a:pt x="430" y="87"/>
                  </a:lnTo>
                  <a:lnTo>
                    <a:pt x="440" y="82"/>
                  </a:lnTo>
                  <a:lnTo>
                    <a:pt x="446" y="71"/>
                  </a:lnTo>
                  <a:lnTo>
                    <a:pt x="457" y="73"/>
                  </a:lnTo>
                  <a:lnTo>
                    <a:pt x="462" y="79"/>
                  </a:lnTo>
                  <a:lnTo>
                    <a:pt x="477" y="78"/>
                  </a:lnTo>
                  <a:lnTo>
                    <a:pt x="505" y="82"/>
                  </a:lnTo>
                  <a:lnTo>
                    <a:pt x="508" y="87"/>
                  </a:lnTo>
                  <a:lnTo>
                    <a:pt x="508" y="87"/>
                  </a:lnTo>
                  <a:lnTo>
                    <a:pt x="498" y="89"/>
                  </a:lnTo>
                  <a:lnTo>
                    <a:pt x="498" y="95"/>
                  </a:lnTo>
                  <a:lnTo>
                    <a:pt x="489" y="104"/>
                  </a:lnTo>
                  <a:lnTo>
                    <a:pt x="491" y="106"/>
                  </a:lnTo>
                  <a:lnTo>
                    <a:pt x="486" y="116"/>
                  </a:lnTo>
                  <a:lnTo>
                    <a:pt x="490" y="122"/>
                  </a:lnTo>
                  <a:lnTo>
                    <a:pt x="486" y="141"/>
                  </a:lnTo>
                  <a:lnTo>
                    <a:pt x="491" y="148"/>
                  </a:lnTo>
                  <a:lnTo>
                    <a:pt x="480" y="158"/>
                  </a:lnTo>
                  <a:lnTo>
                    <a:pt x="452" y="167"/>
                  </a:lnTo>
                  <a:lnTo>
                    <a:pt x="441" y="196"/>
                  </a:lnTo>
                  <a:lnTo>
                    <a:pt x="436" y="198"/>
                  </a:lnTo>
                  <a:lnTo>
                    <a:pt x="438" y="213"/>
                  </a:lnTo>
                  <a:lnTo>
                    <a:pt x="424" y="236"/>
                  </a:lnTo>
                  <a:lnTo>
                    <a:pt x="448" y="256"/>
                  </a:lnTo>
                  <a:lnTo>
                    <a:pt x="451" y="286"/>
                  </a:lnTo>
                  <a:lnTo>
                    <a:pt x="449" y="296"/>
                  </a:lnTo>
                  <a:lnTo>
                    <a:pt x="456" y="299"/>
                  </a:lnTo>
                  <a:lnTo>
                    <a:pt x="456" y="299"/>
                  </a:lnTo>
                  <a:lnTo>
                    <a:pt x="465" y="313"/>
                  </a:lnTo>
                  <a:lnTo>
                    <a:pt x="460" y="318"/>
                  </a:lnTo>
                  <a:lnTo>
                    <a:pt x="471" y="324"/>
                  </a:lnTo>
                  <a:lnTo>
                    <a:pt x="483" y="345"/>
                  </a:lnTo>
                  <a:lnTo>
                    <a:pt x="496" y="350"/>
                  </a:lnTo>
                  <a:lnTo>
                    <a:pt x="514" y="367"/>
                  </a:lnTo>
                  <a:lnTo>
                    <a:pt x="515" y="372"/>
                  </a:lnTo>
                  <a:lnTo>
                    <a:pt x="533" y="374"/>
                  </a:lnTo>
                  <a:lnTo>
                    <a:pt x="536" y="377"/>
                  </a:lnTo>
                  <a:lnTo>
                    <a:pt x="536" y="377"/>
                  </a:lnTo>
                  <a:lnTo>
                    <a:pt x="530" y="390"/>
                  </a:lnTo>
                  <a:lnTo>
                    <a:pt x="530" y="404"/>
                  </a:lnTo>
                  <a:lnTo>
                    <a:pt x="522" y="415"/>
                  </a:lnTo>
                  <a:lnTo>
                    <a:pt x="528" y="433"/>
                  </a:lnTo>
                  <a:lnTo>
                    <a:pt x="517" y="457"/>
                  </a:lnTo>
                  <a:lnTo>
                    <a:pt x="488" y="468"/>
                  </a:lnTo>
                  <a:lnTo>
                    <a:pt x="471" y="469"/>
                  </a:lnTo>
                  <a:lnTo>
                    <a:pt x="471" y="469"/>
                  </a:lnTo>
                  <a:lnTo>
                    <a:pt x="452" y="439"/>
                  </a:lnTo>
                  <a:lnTo>
                    <a:pt x="446" y="409"/>
                  </a:lnTo>
                  <a:lnTo>
                    <a:pt x="448" y="383"/>
                  </a:lnTo>
                  <a:lnTo>
                    <a:pt x="423" y="368"/>
                  </a:lnTo>
                  <a:lnTo>
                    <a:pt x="414" y="356"/>
                  </a:lnTo>
                  <a:lnTo>
                    <a:pt x="410" y="335"/>
                  </a:lnTo>
                  <a:lnTo>
                    <a:pt x="422" y="328"/>
                  </a:lnTo>
                  <a:lnTo>
                    <a:pt x="420" y="321"/>
                  </a:lnTo>
                  <a:lnTo>
                    <a:pt x="406" y="326"/>
                  </a:lnTo>
                  <a:lnTo>
                    <a:pt x="391" y="340"/>
                  </a:lnTo>
                  <a:lnTo>
                    <a:pt x="386" y="336"/>
                  </a:lnTo>
                  <a:lnTo>
                    <a:pt x="387" y="319"/>
                  </a:lnTo>
                  <a:lnTo>
                    <a:pt x="385" y="317"/>
                  </a:lnTo>
                  <a:lnTo>
                    <a:pt x="358" y="324"/>
                  </a:lnTo>
                  <a:lnTo>
                    <a:pt x="352" y="332"/>
                  </a:lnTo>
                  <a:lnTo>
                    <a:pt x="349" y="351"/>
                  </a:lnTo>
                  <a:lnTo>
                    <a:pt x="338" y="356"/>
                  </a:lnTo>
                  <a:lnTo>
                    <a:pt x="336" y="374"/>
                  </a:lnTo>
                  <a:lnTo>
                    <a:pt x="322" y="382"/>
                  </a:lnTo>
                  <a:lnTo>
                    <a:pt x="304" y="374"/>
                  </a:lnTo>
                  <a:lnTo>
                    <a:pt x="294" y="389"/>
                  </a:lnTo>
                  <a:lnTo>
                    <a:pt x="289" y="391"/>
                  </a:lnTo>
                  <a:lnTo>
                    <a:pt x="278" y="390"/>
                  </a:lnTo>
                  <a:lnTo>
                    <a:pt x="264" y="379"/>
                  </a:lnTo>
                  <a:lnTo>
                    <a:pt x="252" y="383"/>
                  </a:lnTo>
                  <a:lnTo>
                    <a:pt x="248" y="378"/>
                  </a:lnTo>
                  <a:lnTo>
                    <a:pt x="234" y="396"/>
                  </a:lnTo>
                  <a:lnTo>
                    <a:pt x="217" y="395"/>
                  </a:lnTo>
                  <a:lnTo>
                    <a:pt x="209" y="387"/>
                  </a:lnTo>
                  <a:lnTo>
                    <a:pt x="194" y="357"/>
                  </a:lnTo>
                  <a:lnTo>
                    <a:pt x="189" y="355"/>
                  </a:lnTo>
                  <a:lnTo>
                    <a:pt x="189" y="355"/>
                  </a:lnTo>
                  <a:lnTo>
                    <a:pt x="191" y="345"/>
                  </a:lnTo>
                  <a:lnTo>
                    <a:pt x="217" y="316"/>
                  </a:lnTo>
                  <a:lnTo>
                    <a:pt x="217" y="311"/>
                  </a:lnTo>
                  <a:lnTo>
                    <a:pt x="205" y="306"/>
                  </a:lnTo>
                  <a:lnTo>
                    <a:pt x="208" y="300"/>
                  </a:lnTo>
                  <a:lnTo>
                    <a:pt x="204" y="294"/>
                  </a:lnTo>
                  <a:lnTo>
                    <a:pt x="207" y="276"/>
                  </a:lnTo>
                  <a:lnTo>
                    <a:pt x="199" y="273"/>
                  </a:lnTo>
                  <a:lnTo>
                    <a:pt x="201" y="268"/>
                  </a:lnTo>
                  <a:lnTo>
                    <a:pt x="193" y="259"/>
                  </a:lnTo>
                  <a:lnTo>
                    <a:pt x="187" y="236"/>
                  </a:lnTo>
                  <a:lnTo>
                    <a:pt x="176" y="220"/>
                  </a:lnTo>
                  <a:lnTo>
                    <a:pt x="183" y="201"/>
                  </a:lnTo>
                  <a:lnTo>
                    <a:pt x="188" y="196"/>
                  </a:lnTo>
                  <a:lnTo>
                    <a:pt x="180" y="197"/>
                  </a:lnTo>
                  <a:lnTo>
                    <a:pt x="183" y="192"/>
                  </a:lnTo>
                  <a:lnTo>
                    <a:pt x="181" y="190"/>
                  </a:lnTo>
                  <a:lnTo>
                    <a:pt x="171" y="191"/>
                  </a:lnTo>
                  <a:lnTo>
                    <a:pt x="165" y="186"/>
                  </a:lnTo>
                  <a:lnTo>
                    <a:pt x="160" y="178"/>
                  </a:lnTo>
                  <a:lnTo>
                    <a:pt x="159" y="170"/>
                  </a:lnTo>
                  <a:lnTo>
                    <a:pt x="152" y="166"/>
                  </a:lnTo>
                  <a:lnTo>
                    <a:pt x="155" y="158"/>
                  </a:lnTo>
                  <a:lnTo>
                    <a:pt x="146" y="160"/>
                  </a:lnTo>
                  <a:lnTo>
                    <a:pt x="148" y="151"/>
                  </a:lnTo>
                  <a:lnTo>
                    <a:pt x="139" y="158"/>
                  </a:lnTo>
                  <a:lnTo>
                    <a:pt x="125" y="154"/>
                  </a:lnTo>
                  <a:lnTo>
                    <a:pt x="118" y="158"/>
                  </a:lnTo>
                  <a:lnTo>
                    <a:pt x="111" y="153"/>
                  </a:lnTo>
                  <a:lnTo>
                    <a:pt x="100" y="159"/>
                  </a:lnTo>
                  <a:lnTo>
                    <a:pt x="98" y="154"/>
                  </a:lnTo>
                  <a:lnTo>
                    <a:pt x="105" y="152"/>
                  </a:lnTo>
                  <a:lnTo>
                    <a:pt x="99" y="148"/>
                  </a:lnTo>
                  <a:lnTo>
                    <a:pt x="89" y="152"/>
                  </a:lnTo>
                  <a:lnTo>
                    <a:pt x="77" y="148"/>
                  </a:lnTo>
                  <a:lnTo>
                    <a:pt x="64" y="152"/>
                  </a:lnTo>
                  <a:lnTo>
                    <a:pt x="50" y="146"/>
                  </a:lnTo>
                  <a:lnTo>
                    <a:pt x="47" y="151"/>
                  </a:lnTo>
                  <a:lnTo>
                    <a:pt x="34" y="153"/>
                  </a:lnTo>
                  <a:lnTo>
                    <a:pt x="32" y="156"/>
                  </a:lnTo>
                  <a:lnTo>
                    <a:pt x="19" y="156"/>
                  </a:lnTo>
                  <a:lnTo>
                    <a:pt x="4" y="148"/>
                  </a:lnTo>
                  <a:lnTo>
                    <a:pt x="0" y="129"/>
                  </a:lnTo>
                  <a:lnTo>
                    <a:pt x="0" y="129"/>
                  </a:lnTo>
                  <a:lnTo>
                    <a:pt x="17" y="118"/>
                  </a:lnTo>
                  <a:lnTo>
                    <a:pt x="53" y="78"/>
                  </a:lnTo>
                  <a:lnTo>
                    <a:pt x="71" y="81"/>
                  </a:lnTo>
                  <a:lnTo>
                    <a:pt x="102" y="75"/>
                  </a:lnTo>
                  <a:lnTo>
                    <a:pt x="107" y="78"/>
                  </a:lnTo>
                  <a:lnTo>
                    <a:pt x="109" y="89"/>
                  </a:lnTo>
                  <a:lnTo>
                    <a:pt x="136" y="92"/>
                  </a:lnTo>
                  <a:lnTo>
                    <a:pt x="163" y="87"/>
                  </a:lnTo>
                  <a:lnTo>
                    <a:pt x="189" y="87"/>
                  </a:lnTo>
                  <a:lnTo>
                    <a:pt x="202" y="78"/>
                  </a:lnTo>
                  <a:lnTo>
                    <a:pt x="213" y="75"/>
                  </a:lnTo>
                  <a:lnTo>
                    <a:pt x="228" y="78"/>
                  </a:lnTo>
                  <a:lnTo>
                    <a:pt x="236" y="86"/>
                  </a:lnTo>
                  <a:lnTo>
                    <a:pt x="248" y="84"/>
                  </a:lnTo>
                  <a:lnTo>
                    <a:pt x="252" y="76"/>
                  </a:lnTo>
                  <a:lnTo>
                    <a:pt x="242" y="61"/>
                  </a:lnTo>
                  <a:lnTo>
                    <a:pt x="247" y="45"/>
                  </a:lnTo>
                  <a:lnTo>
                    <a:pt x="256" y="39"/>
                  </a:lnTo>
                  <a:lnTo>
                    <a:pt x="289" y="28"/>
                  </a:lnTo>
                  <a:lnTo>
                    <a:pt x="290" y="23"/>
                  </a:lnTo>
                  <a:lnTo>
                    <a:pt x="283" y="15"/>
                  </a:lnTo>
                  <a:lnTo>
                    <a:pt x="284" y="8"/>
                  </a:lnTo>
                  <a:lnTo>
                    <a:pt x="289" y="4"/>
                  </a:lnTo>
                  <a:lnTo>
                    <a:pt x="304"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5" name="Freeform 12">
              <a:extLst>
                <a:ext uri="{FF2B5EF4-FFF2-40B4-BE49-F238E27FC236}">
                  <a16:creationId xmlns:a16="http://schemas.microsoft.com/office/drawing/2014/main" id="{59E44881-6414-4FC3-9B88-61633EBEB300}"/>
                </a:ext>
              </a:extLst>
            </p:cNvPr>
            <p:cNvSpPr>
              <a:spLocks/>
            </p:cNvSpPr>
            <p:nvPr/>
          </p:nvSpPr>
          <p:spPr bwMode="auto">
            <a:xfrm>
              <a:off x="3975100" y="2420938"/>
              <a:ext cx="944563" cy="468313"/>
            </a:xfrm>
            <a:custGeom>
              <a:avLst/>
              <a:gdLst>
                <a:gd name="T0" fmla="*/ 380 w 595"/>
                <a:gd name="T1" fmla="*/ 13 h 295"/>
                <a:gd name="T2" fmla="*/ 430 w 595"/>
                <a:gd name="T3" fmla="*/ 20 h 295"/>
                <a:gd name="T4" fmla="*/ 452 w 595"/>
                <a:gd name="T5" fmla="*/ 12 h 295"/>
                <a:gd name="T6" fmla="*/ 466 w 595"/>
                <a:gd name="T7" fmla="*/ 33 h 295"/>
                <a:gd name="T8" fmla="*/ 494 w 595"/>
                <a:gd name="T9" fmla="*/ 88 h 295"/>
                <a:gd name="T10" fmla="*/ 531 w 595"/>
                <a:gd name="T11" fmla="*/ 110 h 295"/>
                <a:gd name="T12" fmla="*/ 556 w 595"/>
                <a:gd name="T13" fmla="*/ 142 h 295"/>
                <a:gd name="T14" fmla="*/ 552 w 595"/>
                <a:gd name="T15" fmla="*/ 165 h 295"/>
                <a:gd name="T16" fmla="*/ 580 w 595"/>
                <a:gd name="T17" fmla="*/ 200 h 295"/>
                <a:gd name="T18" fmla="*/ 595 w 595"/>
                <a:gd name="T19" fmla="*/ 244 h 295"/>
                <a:gd name="T20" fmla="*/ 588 w 595"/>
                <a:gd name="T21" fmla="*/ 280 h 295"/>
                <a:gd name="T22" fmla="*/ 581 w 595"/>
                <a:gd name="T23" fmla="*/ 295 h 295"/>
                <a:gd name="T24" fmla="*/ 535 w 595"/>
                <a:gd name="T25" fmla="*/ 267 h 295"/>
                <a:gd name="T26" fmla="*/ 486 w 595"/>
                <a:gd name="T27" fmla="*/ 200 h 295"/>
                <a:gd name="T28" fmla="*/ 475 w 595"/>
                <a:gd name="T29" fmla="*/ 196 h 295"/>
                <a:gd name="T30" fmla="*/ 436 w 595"/>
                <a:gd name="T31" fmla="*/ 179 h 295"/>
                <a:gd name="T32" fmla="*/ 402 w 595"/>
                <a:gd name="T33" fmla="*/ 161 h 295"/>
                <a:gd name="T34" fmla="*/ 373 w 595"/>
                <a:gd name="T35" fmla="*/ 147 h 295"/>
                <a:gd name="T36" fmla="*/ 306 w 595"/>
                <a:gd name="T37" fmla="*/ 131 h 295"/>
                <a:gd name="T38" fmla="*/ 252 w 595"/>
                <a:gd name="T39" fmla="*/ 124 h 295"/>
                <a:gd name="T40" fmla="*/ 231 w 595"/>
                <a:gd name="T41" fmla="*/ 144 h 295"/>
                <a:gd name="T42" fmla="*/ 234 w 595"/>
                <a:gd name="T43" fmla="*/ 188 h 295"/>
                <a:gd name="T44" fmla="*/ 219 w 595"/>
                <a:gd name="T45" fmla="*/ 221 h 295"/>
                <a:gd name="T46" fmla="*/ 213 w 595"/>
                <a:gd name="T47" fmla="*/ 230 h 295"/>
                <a:gd name="T48" fmla="*/ 211 w 595"/>
                <a:gd name="T49" fmla="*/ 249 h 295"/>
                <a:gd name="T50" fmla="*/ 201 w 595"/>
                <a:gd name="T51" fmla="*/ 271 h 295"/>
                <a:gd name="T52" fmla="*/ 194 w 595"/>
                <a:gd name="T53" fmla="*/ 259 h 295"/>
                <a:gd name="T54" fmla="*/ 162 w 595"/>
                <a:gd name="T55" fmla="*/ 249 h 295"/>
                <a:gd name="T56" fmla="*/ 156 w 595"/>
                <a:gd name="T57" fmla="*/ 258 h 295"/>
                <a:gd name="T58" fmla="*/ 149 w 595"/>
                <a:gd name="T59" fmla="*/ 264 h 295"/>
                <a:gd name="T60" fmla="*/ 138 w 595"/>
                <a:gd name="T61" fmla="*/ 262 h 295"/>
                <a:gd name="T62" fmla="*/ 117 w 595"/>
                <a:gd name="T63" fmla="*/ 266 h 295"/>
                <a:gd name="T64" fmla="*/ 101 w 595"/>
                <a:gd name="T65" fmla="*/ 275 h 295"/>
                <a:gd name="T66" fmla="*/ 99 w 595"/>
                <a:gd name="T67" fmla="*/ 281 h 295"/>
                <a:gd name="T68" fmla="*/ 87 w 595"/>
                <a:gd name="T69" fmla="*/ 286 h 295"/>
                <a:gd name="T70" fmla="*/ 81 w 595"/>
                <a:gd name="T71" fmla="*/ 281 h 295"/>
                <a:gd name="T72" fmla="*/ 64 w 595"/>
                <a:gd name="T73" fmla="*/ 280 h 295"/>
                <a:gd name="T74" fmla="*/ 67 w 595"/>
                <a:gd name="T75" fmla="*/ 275 h 295"/>
                <a:gd name="T76" fmla="*/ 65 w 595"/>
                <a:gd name="T77" fmla="*/ 272 h 295"/>
                <a:gd name="T78" fmla="*/ 27 w 595"/>
                <a:gd name="T79" fmla="*/ 261 h 295"/>
                <a:gd name="T80" fmla="*/ 18 w 595"/>
                <a:gd name="T81" fmla="*/ 260 h 295"/>
                <a:gd name="T82" fmla="*/ 0 w 595"/>
                <a:gd name="T83" fmla="*/ 253 h 295"/>
                <a:gd name="T84" fmla="*/ 8 w 595"/>
                <a:gd name="T85" fmla="*/ 248 h 295"/>
                <a:gd name="T86" fmla="*/ 12 w 595"/>
                <a:gd name="T87" fmla="*/ 231 h 295"/>
                <a:gd name="T88" fmla="*/ 23 w 595"/>
                <a:gd name="T89" fmla="*/ 214 h 295"/>
                <a:gd name="T90" fmla="*/ 55 w 595"/>
                <a:gd name="T91" fmla="*/ 204 h 295"/>
                <a:gd name="T92" fmla="*/ 81 w 595"/>
                <a:gd name="T93" fmla="*/ 178 h 295"/>
                <a:gd name="T94" fmla="*/ 86 w 595"/>
                <a:gd name="T95" fmla="*/ 138 h 295"/>
                <a:gd name="T96" fmla="*/ 94 w 595"/>
                <a:gd name="T97" fmla="*/ 111 h 295"/>
                <a:gd name="T98" fmla="*/ 87 w 595"/>
                <a:gd name="T99" fmla="*/ 105 h 295"/>
                <a:gd name="T100" fmla="*/ 99 w 595"/>
                <a:gd name="T101" fmla="*/ 75 h 295"/>
                <a:gd name="T102" fmla="*/ 122 w 595"/>
                <a:gd name="T103" fmla="*/ 51 h 295"/>
                <a:gd name="T104" fmla="*/ 164 w 595"/>
                <a:gd name="T105" fmla="*/ 24 h 295"/>
                <a:gd name="T106" fmla="*/ 218 w 595"/>
                <a:gd name="T107" fmla="*/ 41 h 295"/>
                <a:gd name="T108" fmla="*/ 278 w 595"/>
                <a:gd name="T109" fmla="*/ 39 h 295"/>
                <a:gd name="T110" fmla="*/ 287 w 595"/>
                <a:gd name="T111" fmla="*/ 4 h 295"/>
                <a:gd name="T112" fmla="*/ 299 w 595"/>
                <a:gd name="T113" fmla="*/ 4 h 295"/>
                <a:gd name="T114" fmla="*/ 331 w 595"/>
                <a:gd name="T115"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5" h="295">
                  <a:moveTo>
                    <a:pt x="366" y="0"/>
                  </a:moveTo>
                  <a:lnTo>
                    <a:pt x="380" y="13"/>
                  </a:lnTo>
                  <a:lnTo>
                    <a:pt x="418" y="22"/>
                  </a:lnTo>
                  <a:lnTo>
                    <a:pt x="430" y="20"/>
                  </a:lnTo>
                  <a:lnTo>
                    <a:pt x="445" y="11"/>
                  </a:lnTo>
                  <a:lnTo>
                    <a:pt x="452" y="12"/>
                  </a:lnTo>
                  <a:lnTo>
                    <a:pt x="457" y="24"/>
                  </a:lnTo>
                  <a:lnTo>
                    <a:pt x="466" y="33"/>
                  </a:lnTo>
                  <a:lnTo>
                    <a:pt x="475" y="62"/>
                  </a:lnTo>
                  <a:lnTo>
                    <a:pt x="494" y="88"/>
                  </a:lnTo>
                  <a:lnTo>
                    <a:pt x="525" y="102"/>
                  </a:lnTo>
                  <a:lnTo>
                    <a:pt x="531" y="110"/>
                  </a:lnTo>
                  <a:lnTo>
                    <a:pt x="535" y="128"/>
                  </a:lnTo>
                  <a:lnTo>
                    <a:pt x="556" y="142"/>
                  </a:lnTo>
                  <a:lnTo>
                    <a:pt x="556" y="142"/>
                  </a:lnTo>
                  <a:lnTo>
                    <a:pt x="552" y="165"/>
                  </a:lnTo>
                  <a:lnTo>
                    <a:pt x="555" y="173"/>
                  </a:lnTo>
                  <a:lnTo>
                    <a:pt x="580" y="200"/>
                  </a:lnTo>
                  <a:lnTo>
                    <a:pt x="580" y="200"/>
                  </a:lnTo>
                  <a:lnTo>
                    <a:pt x="595" y="244"/>
                  </a:lnTo>
                  <a:lnTo>
                    <a:pt x="585" y="271"/>
                  </a:lnTo>
                  <a:lnTo>
                    <a:pt x="588" y="280"/>
                  </a:lnTo>
                  <a:lnTo>
                    <a:pt x="581" y="295"/>
                  </a:lnTo>
                  <a:lnTo>
                    <a:pt x="581" y="295"/>
                  </a:lnTo>
                  <a:lnTo>
                    <a:pt x="567" y="293"/>
                  </a:lnTo>
                  <a:lnTo>
                    <a:pt x="535" y="267"/>
                  </a:lnTo>
                  <a:lnTo>
                    <a:pt x="510" y="226"/>
                  </a:lnTo>
                  <a:lnTo>
                    <a:pt x="486" y="200"/>
                  </a:lnTo>
                  <a:lnTo>
                    <a:pt x="480" y="202"/>
                  </a:lnTo>
                  <a:lnTo>
                    <a:pt x="475" y="196"/>
                  </a:lnTo>
                  <a:lnTo>
                    <a:pt x="442" y="185"/>
                  </a:lnTo>
                  <a:lnTo>
                    <a:pt x="436" y="179"/>
                  </a:lnTo>
                  <a:lnTo>
                    <a:pt x="423" y="176"/>
                  </a:lnTo>
                  <a:lnTo>
                    <a:pt x="402" y="161"/>
                  </a:lnTo>
                  <a:lnTo>
                    <a:pt x="373" y="151"/>
                  </a:lnTo>
                  <a:lnTo>
                    <a:pt x="373" y="147"/>
                  </a:lnTo>
                  <a:lnTo>
                    <a:pt x="363" y="141"/>
                  </a:lnTo>
                  <a:lnTo>
                    <a:pt x="306" y="131"/>
                  </a:lnTo>
                  <a:lnTo>
                    <a:pt x="263" y="132"/>
                  </a:lnTo>
                  <a:lnTo>
                    <a:pt x="252" y="124"/>
                  </a:lnTo>
                  <a:lnTo>
                    <a:pt x="241" y="131"/>
                  </a:lnTo>
                  <a:lnTo>
                    <a:pt x="231" y="144"/>
                  </a:lnTo>
                  <a:lnTo>
                    <a:pt x="227" y="182"/>
                  </a:lnTo>
                  <a:lnTo>
                    <a:pt x="234" y="188"/>
                  </a:lnTo>
                  <a:lnTo>
                    <a:pt x="218" y="216"/>
                  </a:lnTo>
                  <a:lnTo>
                    <a:pt x="219" y="221"/>
                  </a:lnTo>
                  <a:lnTo>
                    <a:pt x="214" y="223"/>
                  </a:lnTo>
                  <a:lnTo>
                    <a:pt x="213" y="230"/>
                  </a:lnTo>
                  <a:lnTo>
                    <a:pt x="222" y="245"/>
                  </a:lnTo>
                  <a:lnTo>
                    <a:pt x="211" y="249"/>
                  </a:lnTo>
                  <a:lnTo>
                    <a:pt x="215" y="256"/>
                  </a:lnTo>
                  <a:lnTo>
                    <a:pt x="201" y="271"/>
                  </a:lnTo>
                  <a:lnTo>
                    <a:pt x="202" y="258"/>
                  </a:lnTo>
                  <a:lnTo>
                    <a:pt x="194" y="259"/>
                  </a:lnTo>
                  <a:lnTo>
                    <a:pt x="179" y="249"/>
                  </a:lnTo>
                  <a:lnTo>
                    <a:pt x="162" y="249"/>
                  </a:lnTo>
                  <a:lnTo>
                    <a:pt x="156" y="252"/>
                  </a:lnTo>
                  <a:lnTo>
                    <a:pt x="156" y="258"/>
                  </a:lnTo>
                  <a:lnTo>
                    <a:pt x="154" y="257"/>
                  </a:lnTo>
                  <a:lnTo>
                    <a:pt x="149" y="264"/>
                  </a:lnTo>
                  <a:lnTo>
                    <a:pt x="139" y="257"/>
                  </a:lnTo>
                  <a:lnTo>
                    <a:pt x="138" y="262"/>
                  </a:lnTo>
                  <a:lnTo>
                    <a:pt x="127" y="270"/>
                  </a:lnTo>
                  <a:lnTo>
                    <a:pt x="117" y="266"/>
                  </a:lnTo>
                  <a:lnTo>
                    <a:pt x="109" y="275"/>
                  </a:lnTo>
                  <a:lnTo>
                    <a:pt x="101" y="275"/>
                  </a:lnTo>
                  <a:lnTo>
                    <a:pt x="94" y="281"/>
                  </a:lnTo>
                  <a:lnTo>
                    <a:pt x="99" y="281"/>
                  </a:lnTo>
                  <a:lnTo>
                    <a:pt x="90" y="287"/>
                  </a:lnTo>
                  <a:lnTo>
                    <a:pt x="87" y="286"/>
                  </a:lnTo>
                  <a:lnTo>
                    <a:pt x="91" y="283"/>
                  </a:lnTo>
                  <a:lnTo>
                    <a:pt x="81" y="281"/>
                  </a:lnTo>
                  <a:lnTo>
                    <a:pt x="73" y="288"/>
                  </a:lnTo>
                  <a:lnTo>
                    <a:pt x="64" y="280"/>
                  </a:lnTo>
                  <a:lnTo>
                    <a:pt x="68" y="279"/>
                  </a:lnTo>
                  <a:lnTo>
                    <a:pt x="67" y="275"/>
                  </a:lnTo>
                  <a:lnTo>
                    <a:pt x="56" y="277"/>
                  </a:lnTo>
                  <a:lnTo>
                    <a:pt x="65" y="272"/>
                  </a:lnTo>
                  <a:lnTo>
                    <a:pt x="26" y="268"/>
                  </a:lnTo>
                  <a:lnTo>
                    <a:pt x="27" y="261"/>
                  </a:lnTo>
                  <a:lnTo>
                    <a:pt x="22" y="259"/>
                  </a:lnTo>
                  <a:lnTo>
                    <a:pt x="18" y="260"/>
                  </a:lnTo>
                  <a:lnTo>
                    <a:pt x="16" y="267"/>
                  </a:lnTo>
                  <a:lnTo>
                    <a:pt x="0" y="253"/>
                  </a:lnTo>
                  <a:lnTo>
                    <a:pt x="0" y="253"/>
                  </a:lnTo>
                  <a:lnTo>
                    <a:pt x="8" y="248"/>
                  </a:lnTo>
                  <a:lnTo>
                    <a:pt x="8" y="233"/>
                  </a:lnTo>
                  <a:lnTo>
                    <a:pt x="12" y="231"/>
                  </a:lnTo>
                  <a:lnTo>
                    <a:pt x="10" y="221"/>
                  </a:lnTo>
                  <a:lnTo>
                    <a:pt x="23" y="214"/>
                  </a:lnTo>
                  <a:lnTo>
                    <a:pt x="45" y="213"/>
                  </a:lnTo>
                  <a:lnTo>
                    <a:pt x="55" y="204"/>
                  </a:lnTo>
                  <a:lnTo>
                    <a:pt x="64" y="188"/>
                  </a:lnTo>
                  <a:lnTo>
                    <a:pt x="81" y="178"/>
                  </a:lnTo>
                  <a:lnTo>
                    <a:pt x="86" y="164"/>
                  </a:lnTo>
                  <a:lnTo>
                    <a:pt x="86" y="138"/>
                  </a:lnTo>
                  <a:lnTo>
                    <a:pt x="96" y="120"/>
                  </a:lnTo>
                  <a:lnTo>
                    <a:pt x="94" y="111"/>
                  </a:lnTo>
                  <a:lnTo>
                    <a:pt x="87" y="105"/>
                  </a:lnTo>
                  <a:lnTo>
                    <a:pt x="87" y="105"/>
                  </a:lnTo>
                  <a:lnTo>
                    <a:pt x="102" y="91"/>
                  </a:lnTo>
                  <a:lnTo>
                    <a:pt x="99" y="75"/>
                  </a:lnTo>
                  <a:lnTo>
                    <a:pt x="103" y="67"/>
                  </a:lnTo>
                  <a:lnTo>
                    <a:pt x="122" y="51"/>
                  </a:lnTo>
                  <a:lnTo>
                    <a:pt x="136" y="46"/>
                  </a:lnTo>
                  <a:lnTo>
                    <a:pt x="164" y="24"/>
                  </a:lnTo>
                  <a:lnTo>
                    <a:pt x="189" y="23"/>
                  </a:lnTo>
                  <a:lnTo>
                    <a:pt x="218" y="41"/>
                  </a:lnTo>
                  <a:lnTo>
                    <a:pt x="272" y="43"/>
                  </a:lnTo>
                  <a:lnTo>
                    <a:pt x="278" y="39"/>
                  </a:lnTo>
                  <a:lnTo>
                    <a:pt x="292" y="11"/>
                  </a:lnTo>
                  <a:lnTo>
                    <a:pt x="287" y="4"/>
                  </a:lnTo>
                  <a:lnTo>
                    <a:pt x="287" y="4"/>
                  </a:lnTo>
                  <a:lnTo>
                    <a:pt x="299" y="4"/>
                  </a:lnTo>
                  <a:lnTo>
                    <a:pt x="313" y="17"/>
                  </a:lnTo>
                  <a:lnTo>
                    <a:pt x="331" y="4"/>
                  </a:lnTo>
                  <a:lnTo>
                    <a:pt x="36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6" name="Freeform 13">
              <a:extLst>
                <a:ext uri="{FF2B5EF4-FFF2-40B4-BE49-F238E27FC236}">
                  <a16:creationId xmlns:a16="http://schemas.microsoft.com/office/drawing/2014/main" id="{1DDFA822-D074-4F66-8594-8330C5ED2DFD}"/>
                </a:ext>
              </a:extLst>
            </p:cNvPr>
            <p:cNvSpPr>
              <a:spLocks/>
            </p:cNvSpPr>
            <p:nvPr/>
          </p:nvSpPr>
          <p:spPr bwMode="auto">
            <a:xfrm>
              <a:off x="7624763" y="927100"/>
              <a:ext cx="336550" cy="344488"/>
            </a:xfrm>
            <a:custGeom>
              <a:avLst/>
              <a:gdLst>
                <a:gd name="T0" fmla="*/ 68 w 212"/>
                <a:gd name="T1" fmla="*/ 0 h 217"/>
                <a:gd name="T2" fmla="*/ 82 w 212"/>
                <a:gd name="T3" fmla="*/ 5 h 217"/>
                <a:gd name="T4" fmla="*/ 92 w 212"/>
                <a:gd name="T5" fmla="*/ 4 h 217"/>
                <a:gd name="T6" fmla="*/ 86 w 212"/>
                <a:gd name="T7" fmla="*/ 24 h 217"/>
                <a:gd name="T8" fmla="*/ 94 w 212"/>
                <a:gd name="T9" fmla="*/ 30 h 217"/>
                <a:gd name="T10" fmla="*/ 97 w 212"/>
                <a:gd name="T11" fmla="*/ 24 h 217"/>
                <a:gd name="T12" fmla="*/ 103 w 212"/>
                <a:gd name="T13" fmla="*/ 24 h 217"/>
                <a:gd name="T14" fmla="*/ 103 w 212"/>
                <a:gd name="T15" fmla="*/ 29 h 217"/>
                <a:gd name="T16" fmla="*/ 115 w 212"/>
                <a:gd name="T17" fmla="*/ 35 h 217"/>
                <a:gd name="T18" fmla="*/ 124 w 212"/>
                <a:gd name="T19" fmla="*/ 53 h 217"/>
                <a:gd name="T20" fmla="*/ 138 w 212"/>
                <a:gd name="T21" fmla="*/ 57 h 217"/>
                <a:gd name="T22" fmla="*/ 145 w 212"/>
                <a:gd name="T23" fmla="*/ 66 h 217"/>
                <a:gd name="T24" fmla="*/ 158 w 212"/>
                <a:gd name="T25" fmla="*/ 69 h 217"/>
                <a:gd name="T26" fmla="*/ 158 w 212"/>
                <a:gd name="T27" fmla="*/ 73 h 217"/>
                <a:gd name="T28" fmla="*/ 143 w 212"/>
                <a:gd name="T29" fmla="*/ 81 h 217"/>
                <a:gd name="T30" fmla="*/ 155 w 212"/>
                <a:gd name="T31" fmla="*/ 81 h 217"/>
                <a:gd name="T32" fmla="*/ 162 w 212"/>
                <a:gd name="T33" fmla="*/ 99 h 217"/>
                <a:gd name="T34" fmla="*/ 183 w 212"/>
                <a:gd name="T35" fmla="*/ 93 h 217"/>
                <a:gd name="T36" fmla="*/ 200 w 212"/>
                <a:gd name="T37" fmla="*/ 99 h 217"/>
                <a:gd name="T38" fmla="*/ 204 w 212"/>
                <a:gd name="T39" fmla="*/ 111 h 217"/>
                <a:gd name="T40" fmla="*/ 199 w 212"/>
                <a:gd name="T41" fmla="*/ 117 h 217"/>
                <a:gd name="T42" fmla="*/ 204 w 212"/>
                <a:gd name="T43" fmla="*/ 124 h 217"/>
                <a:gd name="T44" fmla="*/ 204 w 212"/>
                <a:gd name="T45" fmla="*/ 133 h 217"/>
                <a:gd name="T46" fmla="*/ 212 w 212"/>
                <a:gd name="T47" fmla="*/ 136 h 217"/>
                <a:gd name="T48" fmla="*/ 212 w 212"/>
                <a:gd name="T49" fmla="*/ 136 h 217"/>
                <a:gd name="T50" fmla="*/ 206 w 212"/>
                <a:gd name="T51" fmla="*/ 144 h 217"/>
                <a:gd name="T52" fmla="*/ 187 w 212"/>
                <a:gd name="T53" fmla="*/ 145 h 217"/>
                <a:gd name="T54" fmla="*/ 179 w 212"/>
                <a:gd name="T55" fmla="*/ 150 h 217"/>
                <a:gd name="T56" fmla="*/ 151 w 212"/>
                <a:gd name="T57" fmla="*/ 149 h 217"/>
                <a:gd name="T58" fmla="*/ 138 w 212"/>
                <a:gd name="T59" fmla="*/ 153 h 217"/>
                <a:gd name="T60" fmla="*/ 130 w 212"/>
                <a:gd name="T61" fmla="*/ 149 h 217"/>
                <a:gd name="T62" fmla="*/ 120 w 212"/>
                <a:gd name="T63" fmla="*/ 160 h 217"/>
                <a:gd name="T64" fmla="*/ 104 w 212"/>
                <a:gd name="T65" fmla="*/ 168 h 217"/>
                <a:gd name="T66" fmla="*/ 103 w 212"/>
                <a:gd name="T67" fmla="*/ 176 h 217"/>
                <a:gd name="T68" fmla="*/ 84 w 212"/>
                <a:gd name="T69" fmla="*/ 197 h 217"/>
                <a:gd name="T70" fmla="*/ 82 w 212"/>
                <a:gd name="T71" fmla="*/ 211 h 217"/>
                <a:gd name="T72" fmla="*/ 66 w 212"/>
                <a:gd name="T73" fmla="*/ 212 h 217"/>
                <a:gd name="T74" fmla="*/ 61 w 212"/>
                <a:gd name="T75" fmla="*/ 217 h 217"/>
                <a:gd name="T76" fmla="*/ 61 w 212"/>
                <a:gd name="T77" fmla="*/ 217 h 217"/>
                <a:gd name="T78" fmla="*/ 53 w 212"/>
                <a:gd name="T79" fmla="*/ 216 h 217"/>
                <a:gd name="T80" fmla="*/ 43 w 212"/>
                <a:gd name="T81" fmla="*/ 193 h 217"/>
                <a:gd name="T82" fmla="*/ 12 w 212"/>
                <a:gd name="T83" fmla="*/ 187 h 217"/>
                <a:gd name="T84" fmla="*/ 0 w 212"/>
                <a:gd name="T85" fmla="*/ 163 h 217"/>
                <a:gd name="T86" fmla="*/ 0 w 212"/>
                <a:gd name="T87" fmla="*/ 163 h 217"/>
                <a:gd name="T88" fmla="*/ 11 w 212"/>
                <a:gd name="T89" fmla="*/ 153 h 217"/>
                <a:gd name="T90" fmla="*/ 14 w 212"/>
                <a:gd name="T91" fmla="*/ 143 h 217"/>
                <a:gd name="T92" fmla="*/ 6 w 212"/>
                <a:gd name="T93" fmla="*/ 136 h 217"/>
                <a:gd name="T94" fmla="*/ 1 w 212"/>
                <a:gd name="T95" fmla="*/ 123 h 217"/>
                <a:gd name="T96" fmla="*/ 9 w 212"/>
                <a:gd name="T97" fmla="*/ 117 h 217"/>
                <a:gd name="T98" fmla="*/ 12 w 212"/>
                <a:gd name="T99" fmla="*/ 103 h 217"/>
                <a:gd name="T100" fmla="*/ 34 w 212"/>
                <a:gd name="T101" fmla="*/ 92 h 217"/>
                <a:gd name="T102" fmla="*/ 49 w 212"/>
                <a:gd name="T103" fmla="*/ 74 h 217"/>
                <a:gd name="T104" fmla="*/ 43 w 212"/>
                <a:gd name="T105" fmla="*/ 58 h 217"/>
                <a:gd name="T106" fmla="*/ 34 w 212"/>
                <a:gd name="T107" fmla="*/ 51 h 217"/>
                <a:gd name="T108" fmla="*/ 35 w 212"/>
                <a:gd name="T109" fmla="*/ 38 h 217"/>
                <a:gd name="T110" fmla="*/ 35 w 212"/>
                <a:gd name="T111" fmla="*/ 38 h 217"/>
                <a:gd name="T112" fmla="*/ 35 w 212"/>
                <a:gd name="T113" fmla="*/ 30 h 217"/>
                <a:gd name="T114" fmla="*/ 46 w 212"/>
                <a:gd name="T115" fmla="*/ 21 h 217"/>
                <a:gd name="T116" fmla="*/ 46 w 212"/>
                <a:gd name="T117" fmla="*/ 8 h 217"/>
                <a:gd name="T118" fmla="*/ 51 w 212"/>
                <a:gd name="T119" fmla="*/ 3 h 217"/>
                <a:gd name="T120" fmla="*/ 68 w 212"/>
                <a:gd name="T121"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 h="217">
                  <a:moveTo>
                    <a:pt x="68" y="0"/>
                  </a:moveTo>
                  <a:lnTo>
                    <a:pt x="82" y="5"/>
                  </a:lnTo>
                  <a:lnTo>
                    <a:pt x="92" y="4"/>
                  </a:lnTo>
                  <a:lnTo>
                    <a:pt x="86" y="24"/>
                  </a:lnTo>
                  <a:lnTo>
                    <a:pt x="94" y="30"/>
                  </a:lnTo>
                  <a:lnTo>
                    <a:pt x="97" y="24"/>
                  </a:lnTo>
                  <a:lnTo>
                    <a:pt x="103" y="24"/>
                  </a:lnTo>
                  <a:lnTo>
                    <a:pt x="103" y="29"/>
                  </a:lnTo>
                  <a:lnTo>
                    <a:pt x="115" y="35"/>
                  </a:lnTo>
                  <a:lnTo>
                    <a:pt x="124" y="53"/>
                  </a:lnTo>
                  <a:lnTo>
                    <a:pt x="138" y="57"/>
                  </a:lnTo>
                  <a:lnTo>
                    <a:pt x="145" y="66"/>
                  </a:lnTo>
                  <a:lnTo>
                    <a:pt x="158" y="69"/>
                  </a:lnTo>
                  <a:lnTo>
                    <a:pt x="158" y="73"/>
                  </a:lnTo>
                  <a:lnTo>
                    <a:pt x="143" y="81"/>
                  </a:lnTo>
                  <a:lnTo>
                    <a:pt x="155" y="81"/>
                  </a:lnTo>
                  <a:lnTo>
                    <a:pt x="162" y="99"/>
                  </a:lnTo>
                  <a:lnTo>
                    <a:pt x="183" y="93"/>
                  </a:lnTo>
                  <a:lnTo>
                    <a:pt x="200" y="99"/>
                  </a:lnTo>
                  <a:lnTo>
                    <a:pt x="204" y="111"/>
                  </a:lnTo>
                  <a:lnTo>
                    <a:pt x="199" y="117"/>
                  </a:lnTo>
                  <a:lnTo>
                    <a:pt x="204" y="124"/>
                  </a:lnTo>
                  <a:lnTo>
                    <a:pt x="204" y="133"/>
                  </a:lnTo>
                  <a:lnTo>
                    <a:pt x="212" y="136"/>
                  </a:lnTo>
                  <a:lnTo>
                    <a:pt x="212" y="136"/>
                  </a:lnTo>
                  <a:lnTo>
                    <a:pt x="206" y="144"/>
                  </a:lnTo>
                  <a:lnTo>
                    <a:pt x="187" y="145"/>
                  </a:lnTo>
                  <a:lnTo>
                    <a:pt x="179" y="150"/>
                  </a:lnTo>
                  <a:lnTo>
                    <a:pt x="151" y="149"/>
                  </a:lnTo>
                  <a:lnTo>
                    <a:pt x="138" y="153"/>
                  </a:lnTo>
                  <a:lnTo>
                    <a:pt x="130" y="149"/>
                  </a:lnTo>
                  <a:lnTo>
                    <a:pt x="120" y="160"/>
                  </a:lnTo>
                  <a:lnTo>
                    <a:pt x="104" y="168"/>
                  </a:lnTo>
                  <a:lnTo>
                    <a:pt x="103" y="176"/>
                  </a:lnTo>
                  <a:lnTo>
                    <a:pt x="84" y="197"/>
                  </a:lnTo>
                  <a:lnTo>
                    <a:pt x="82" y="211"/>
                  </a:lnTo>
                  <a:lnTo>
                    <a:pt x="66" y="212"/>
                  </a:lnTo>
                  <a:lnTo>
                    <a:pt x="61" y="217"/>
                  </a:lnTo>
                  <a:lnTo>
                    <a:pt x="61" y="217"/>
                  </a:lnTo>
                  <a:lnTo>
                    <a:pt x="53" y="216"/>
                  </a:lnTo>
                  <a:lnTo>
                    <a:pt x="43" y="193"/>
                  </a:lnTo>
                  <a:lnTo>
                    <a:pt x="12" y="187"/>
                  </a:lnTo>
                  <a:lnTo>
                    <a:pt x="0" y="163"/>
                  </a:lnTo>
                  <a:lnTo>
                    <a:pt x="0" y="163"/>
                  </a:lnTo>
                  <a:lnTo>
                    <a:pt x="11" y="153"/>
                  </a:lnTo>
                  <a:lnTo>
                    <a:pt x="14" y="143"/>
                  </a:lnTo>
                  <a:lnTo>
                    <a:pt x="6" y="136"/>
                  </a:lnTo>
                  <a:lnTo>
                    <a:pt x="1" y="123"/>
                  </a:lnTo>
                  <a:lnTo>
                    <a:pt x="9" y="117"/>
                  </a:lnTo>
                  <a:lnTo>
                    <a:pt x="12" y="103"/>
                  </a:lnTo>
                  <a:lnTo>
                    <a:pt x="34" y="92"/>
                  </a:lnTo>
                  <a:lnTo>
                    <a:pt x="49" y="74"/>
                  </a:lnTo>
                  <a:lnTo>
                    <a:pt x="43" y="58"/>
                  </a:lnTo>
                  <a:lnTo>
                    <a:pt x="34" y="51"/>
                  </a:lnTo>
                  <a:lnTo>
                    <a:pt x="35" y="38"/>
                  </a:lnTo>
                  <a:lnTo>
                    <a:pt x="35" y="38"/>
                  </a:lnTo>
                  <a:lnTo>
                    <a:pt x="35" y="30"/>
                  </a:lnTo>
                  <a:lnTo>
                    <a:pt x="46" y="21"/>
                  </a:lnTo>
                  <a:lnTo>
                    <a:pt x="46" y="8"/>
                  </a:lnTo>
                  <a:lnTo>
                    <a:pt x="51" y="3"/>
                  </a:lnTo>
                  <a:lnTo>
                    <a:pt x="6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7" name="Freeform 14">
              <a:extLst>
                <a:ext uri="{FF2B5EF4-FFF2-40B4-BE49-F238E27FC236}">
                  <a16:creationId xmlns:a16="http://schemas.microsoft.com/office/drawing/2014/main" id="{AC79DFBD-2C22-4CE7-A59A-A581C49F86A7}"/>
                </a:ext>
              </a:extLst>
            </p:cNvPr>
            <p:cNvSpPr>
              <a:spLocks/>
            </p:cNvSpPr>
            <p:nvPr/>
          </p:nvSpPr>
          <p:spPr bwMode="auto">
            <a:xfrm>
              <a:off x="7297738" y="955675"/>
              <a:ext cx="404813" cy="350838"/>
            </a:xfrm>
            <a:custGeom>
              <a:avLst/>
              <a:gdLst>
                <a:gd name="T0" fmla="*/ 147 w 255"/>
                <a:gd name="T1" fmla="*/ 0 h 221"/>
                <a:gd name="T2" fmla="*/ 158 w 255"/>
                <a:gd name="T3" fmla="*/ 7 h 221"/>
                <a:gd name="T4" fmla="*/ 182 w 255"/>
                <a:gd name="T5" fmla="*/ 2 h 221"/>
                <a:gd name="T6" fmla="*/ 187 w 255"/>
                <a:gd name="T7" fmla="*/ 7 h 221"/>
                <a:gd name="T8" fmla="*/ 200 w 255"/>
                <a:gd name="T9" fmla="*/ 7 h 221"/>
                <a:gd name="T10" fmla="*/ 208 w 255"/>
                <a:gd name="T11" fmla="*/ 13 h 221"/>
                <a:gd name="T12" fmla="*/ 221 w 255"/>
                <a:gd name="T13" fmla="*/ 13 h 221"/>
                <a:gd name="T14" fmla="*/ 229 w 255"/>
                <a:gd name="T15" fmla="*/ 20 h 221"/>
                <a:gd name="T16" fmla="*/ 241 w 255"/>
                <a:gd name="T17" fmla="*/ 20 h 221"/>
                <a:gd name="T18" fmla="*/ 241 w 255"/>
                <a:gd name="T19" fmla="*/ 20 h 221"/>
                <a:gd name="T20" fmla="*/ 240 w 255"/>
                <a:gd name="T21" fmla="*/ 33 h 221"/>
                <a:gd name="T22" fmla="*/ 249 w 255"/>
                <a:gd name="T23" fmla="*/ 40 h 221"/>
                <a:gd name="T24" fmla="*/ 255 w 255"/>
                <a:gd name="T25" fmla="*/ 56 h 221"/>
                <a:gd name="T26" fmla="*/ 240 w 255"/>
                <a:gd name="T27" fmla="*/ 74 h 221"/>
                <a:gd name="T28" fmla="*/ 218 w 255"/>
                <a:gd name="T29" fmla="*/ 85 h 221"/>
                <a:gd name="T30" fmla="*/ 215 w 255"/>
                <a:gd name="T31" fmla="*/ 99 h 221"/>
                <a:gd name="T32" fmla="*/ 207 w 255"/>
                <a:gd name="T33" fmla="*/ 105 h 221"/>
                <a:gd name="T34" fmla="*/ 212 w 255"/>
                <a:gd name="T35" fmla="*/ 118 h 221"/>
                <a:gd name="T36" fmla="*/ 220 w 255"/>
                <a:gd name="T37" fmla="*/ 125 h 221"/>
                <a:gd name="T38" fmla="*/ 217 w 255"/>
                <a:gd name="T39" fmla="*/ 135 h 221"/>
                <a:gd name="T40" fmla="*/ 206 w 255"/>
                <a:gd name="T41" fmla="*/ 145 h 221"/>
                <a:gd name="T42" fmla="*/ 206 w 255"/>
                <a:gd name="T43" fmla="*/ 145 h 221"/>
                <a:gd name="T44" fmla="*/ 192 w 255"/>
                <a:gd name="T45" fmla="*/ 131 h 221"/>
                <a:gd name="T46" fmla="*/ 153 w 255"/>
                <a:gd name="T47" fmla="*/ 130 h 221"/>
                <a:gd name="T48" fmla="*/ 130 w 255"/>
                <a:gd name="T49" fmla="*/ 151 h 221"/>
                <a:gd name="T50" fmla="*/ 132 w 255"/>
                <a:gd name="T51" fmla="*/ 175 h 221"/>
                <a:gd name="T52" fmla="*/ 121 w 255"/>
                <a:gd name="T53" fmla="*/ 185 h 221"/>
                <a:gd name="T54" fmla="*/ 119 w 255"/>
                <a:gd name="T55" fmla="*/ 199 h 221"/>
                <a:gd name="T56" fmla="*/ 112 w 255"/>
                <a:gd name="T57" fmla="*/ 205 h 221"/>
                <a:gd name="T58" fmla="*/ 105 w 255"/>
                <a:gd name="T59" fmla="*/ 205 h 221"/>
                <a:gd name="T60" fmla="*/ 103 w 255"/>
                <a:gd name="T61" fmla="*/ 192 h 221"/>
                <a:gd name="T62" fmla="*/ 100 w 255"/>
                <a:gd name="T63" fmla="*/ 191 h 221"/>
                <a:gd name="T64" fmla="*/ 68 w 255"/>
                <a:gd name="T65" fmla="*/ 204 h 221"/>
                <a:gd name="T66" fmla="*/ 45 w 255"/>
                <a:gd name="T67" fmla="*/ 221 h 221"/>
                <a:gd name="T68" fmla="*/ 39 w 255"/>
                <a:gd name="T69" fmla="*/ 220 h 221"/>
                <a:gd name="T70" fmla="*/ 36 w 255"/>
                <a:gd name="T71" fmla="*/ 210 h 221"/>
                <a:gd name="T72" fmla="*/ 36 w 255"/>
                <a:gd name="T73" fmla="*/ 195 h 221"/>
                <a:gd name="T74" fmla="*/ 42 w 255"/>
                <a:gd name="T75" fmla="*/ 190 h 221"/>
                <a:gd name="T76" fmla="*/ 42 w 255"/>
                <a:gd name="T77" fmla="*/ 187 h 221"/>
                <a:gd name="T78" fmla="*/ 32 w 255"/>
                <a:gd name="T79" fmla="*/ 176 h 221"/>
                <a:gd name="T80" fmla="*/ 0 w 255"/>
                <a:gd name="T81" fmla="*/ 163 h 221"/>
                <a:gd name="T82" fmla="*/ 0 w 255"/>
                <a:gd name="T83" fmla="*/ 163 h 221"/>
                <a:gd name="T84" fmla="*/ 16 w 255"/>
                <a:gd name="T85" fmla="*/ 142 h 221"/>
                <a:gd name="T86" fmla="*/ 19 w 255"/>
                <a:gd name="T87" fmla="*/ 128 h 221"/>
                <a:gd name="T88" fmla="*/ 40 w 255"/>
                <a:gd name="T89" fmla="*/ 105 h 221"/>
                <a:gd name="T90" fmla="*/ 51 w 255"/>
                <a:gd name="T91" fmla="*/ 98 h 221"/>
                <a:gd name="T92" fmla="*/ 27 w 255"/>
                <a:gd name="T93" fmla="*/ 65 h 221"/>
                <a:gd name="T94" fmla="*/ 26 w 255"/>
                <a:gd name="T95" fmla="*/ 53 h 221"/>
                <a:gd name="T96" fmla="*/ 20 w 255"/>
                <a:gd name="T97" fmla="*/ 43 h 221"/>
                <a:gd name="T98" fmla="*/ 20 w 255"/>
                <a:gd name="T99" fmla="*/ 43 h 221"/>
                <a:gd name="T100" fmla="*/ 45 w 255"/>
                <a:gd name="T101" fmla="*/ 33 h 221"/>
                <a:gd name="T102" fmla="*/ 71 w 255"/>
                <a:gd name="T103" fmla="*/ 1 h 221"/>
                <a:gd name="T104" fmla="*/ 86 w 255"/>
                <a:gd name="T105" fmla="*/ 9 h 221"/>
                <a:gd name="T106" fmla="*/ 100 w 255"/>
                <a:gd name="T107" fmla="*/ 7 h 221"/>
                <a:gd name="T108" fmla="*/ 100 w 255"/>
                <a:gd name="T109" fmla="*/ 12 h 221"/>
                <a:gd name="T110" fmla="*/ 113 w 255"/>
                <a:gd name="T111" fmla="*/ 15 h 221"/>
                <a:gd name="T112" fmla="*/ 120 w 255"/>
                <a:gd name="T113" fmla="*/ 21 h 221"/>
                <a:gd name="T114" fmla="*/ 130 w 255"/>
                <a:gd name="T115" fmla="*/ 15 h 221"/>
                <a:gd name="T116" fmla="*/ 138 w 255"/>
                <a:gd name="T117" fmla="*/ 4 h 221"/>
                <a:gd name="T118" fmla="*/ 147 w 255"/>
                <a:gd name="T119"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 h="221">
                  <a:moveTo>
                    <a:pt x="147" y="0"/>
                  </a:moveTo>
                  <a:lnTo>
                    <a:pt x="158" y="7"/>
                  </a:lnTo>
                  <a:lnTo>
                    <a:pt x="182" y="2"/>
                  </a:lnTo>
                  <a:lnTo>
                    <a:pt x="187" y="7"/>
                  </a:lnTo>
                  <a:lnTo>
                    <a:pt x="200" y="7"/>
                  </a:lnTo>
                  <a:lnTo>
                    <a:pt x="208" y="13"/>
                  </a:lnTo>
                  <a:lnTo>
                    <a:pt x="221" y="13"/>
                  </a:lnTo>
                  <a:lnTo>
                    <a:pt x="229" y="20"/>
                  </a:lnTo>
                  <a:lnTo>
                    <a:pt x="241" y="20"/>
                  </a:lnTo>
                  <a:lnTo>
                    <a:pt x="241" y="20"/>
                  </a:lnTo>
                  <a:lnTo>
                    <a:pt x="240" y="33"/>
                  </a:lnTo>
                  <a:lnTo>
                    <a:pt x="249" y="40"/>
                  </a:lnTo>
                  <a:lnTo>
                    <a:pt x="255" y="56"/>
                  </a:lnTo>
                  <a:lnTo>
                    <a:pt x="240" y="74"/>
                  </a:lnTo>
                  <a:lnTo>
                    <a:pt x="218" y="85"/>
                  </a:lnTo>
                  <a:lnTo>
                    <a:pt x="215" y="99"/>
                  </a:lnTo>
                  <a:lnTo>
                    <a:pt x="207" y="105"/>
                  </a:lnTo>
                  <a:lnTo>
                    <a:pt x="212" y="118"/>
                  </a:lnTo>
                  <a:lnTo>
                    <a:pt x="220" y="125"/>
                  </a:lnTo>
                  <a:lnTo>
                    <a:pt x="217" y="135"/>
                  </a:lnTo>
                  <a:lnTo>
                    <a:pt x="206" y="145"/>
                  </a:lnTo>
                  <a:lnTo>
                    <a:pt x="206" y="145"/>
                  </a:lnTo>
                  <a:lnTo>
                    <a:pt x="192" y="131"/>
                  </a:lnTo>
                  <a:lnTo>
                    <a:pt x="153" y="130"/>
                  </a:lnTo>
                  <a:lnTo>
                    <a:pt x="130" y="151"/>
                  </a:lnTo>
                  <a:lnTo>
                    <a:pt x="132" y="175"/>
                  </a:lnTo>
                  <a:lnTo>
                    <a:pt x="121" y="185"/>
                  </a:lnTo>
                  <a:lnTo>
                    <a:pt x="119" y="199"/>
                  </a:lnTo>
                  <a:lnTo>
                    <a:pt x="112" y="205"/>
                  </a:lnTo>
                  <a:lnTo>
                    <a:pt x="105" y="205"/>
                  </a:lnTo>
                  <a:lnTo>
                    <a:pt x="103" y="192"/>
                  </a:lnTo>
                  <a:lnTo>
                    <a:pt x="100" y="191"/>
                  </a:lnTo>
                  <a:lnTo>
                    <a:pt x="68" y="204"/>
                  </a:lnTo>
                  <a:lnTo>
                    <a:pt x="45" y="221"/>
                  </a:lnTo>
                  <a:lnTo>
                    <a:pt x="39" y="220"/>
                  </a:lnTo>
                  <a:lnTo>
                    <a:pt x="36" y="210"/>
                  </a:lnTo>
                  <a:lnTo>
                    <a:pt x="36" y="195"/>
                  </a:lnTo>
                  <a:lnTo>
                    <a:pt x="42" y="190"/>
                  </a:lnTo>
                  <a:lnTo>
                    <a:pt x="42" y="187"/>
                  </a:lnTo>
                  <a:lnTo>
                    <a:pt x="32" y="176"/>
                  </a:lnTo>
                  <a:lnTo>
                    <a:pt x="0" y="163"/>
                  </a:lnTo>
                  <a:lnTo>
                    <a:pt x="0" y="163"/>
                  </a:lnTo>
                  <a:lnTo>
                    <a:pt x="16" y="142"/>
                  </a:lnTo>
                  <a:lnTo>
                    <a:pt x="19" y="128"/>
                  </a:lnTo>
                  <a:lnTo>
                    <a:pt x="40" y="105"/>
                  </a:lnTo>
                  <a:lnTo>
                    <a:pt x="51" y="98"/>
                  </a:lnTo>
                  <a:lnTo>
                    <a:pt x="27" y="65"/>
                  </a:lnTo>
                  <a:lnTo>
                    <a:pt x="26" y="53"/>
                  </a:lnTo>
                  <a:lnTo>
                    <a:pt x="20" y="43"/>
                  </a:lnTo>
                  <a:lnTo>
                    <a:pt x="20" y="43"/>
                  </a:lnTo>
                  <a:lnTo>
                    <a:pt x="45" y="33"/>
                  </a:lnTo>
                  <a:lnTo>
                    <a:pt x="71" y="1"/>
                  </a:lnTo>
                  <a:lnTo>
                    <a:pt x="86" y="9"/>
                  </a:lnTo>
                  <a:lnTo>
                    <a:pt x="100" y="7"/>
                  </a:lnTo>
                  <a:lnTo>
                    <a:pt x="100" y="12"/>
                  </a:lnTo>
                  <a:lnTo>
                    <a:pt x="113" y="15"/>
                  </a:lnTo>
                  <a:lnTo>
                    <a:pt x="120" y="21"/>
                  </a:lnTo>
                  <a:lnTo>
                    <a:pt x="130" y="15"/>
                  </a:lnTo>
                  <a:lnTo>
                    <a:pt x="138" y="4"/>
                  </a:lnTo>
                  <a:lnTo>
                    <a:pt x="14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8" name="Freeform 15">
              <a:extLst>
                <a:ext uri="{FF2B5EF4-FFF2-40B4-BE49-F238E27FC236}">
                  <a16:creationId xmlns:a16="http://schemas.microsoft.com/office/drawing/2014/main" id="{2670687D-8A47-4C4F-8CC4-BC508875D66B}"/>
                </a:ext>
              </a:extLst>
            </p:cNvPr>
            <p:cNvSpPr>
              <a:spLocks/>
            </p:cNvSpPr>
            <p:nvPr/>
          </p:nvSpPr>
          <p:spPr bwMode="auto">
            <a:xfrm>
              <a:off x="3341688" y="2187575"/>
              <a:ext cx="528638" cy="273050"/>
            </a:xfrm>
            <a:custGeom>
              <a:avLst/>
              <a:gdLst>
                <a:gd name="T0" fmla="*/ 299 w 333"/>
                <a:gd name="T1" fmla="*/ 15 h 172"/>
                <a:gd name="T2" fmla="*/ 325 w 333"/>
                <a:gd name="T3" fmla="*/ 26 h 172"/>
                <a:gd name="T4" fmla="*/ 306 w 333"/>
                <a:gd name="T5" fmla="*/ 39 h 172"/>
                <a:gd name="T6" fmla="*/ 314 w 333"/>
                <a:gd name="T7" fmla="*/ 71 h 172"/>
                <a:gd name="T8" fmla="*/ 323 w 333"/>
                <a:gd name="T9" fmla="*/ 97 h 172"/>
                <a:gd name="T10" fmla="*/ 293 w 333"/>
                <a:gd name="T11" fmla="*/ 134 h 172"/>
                <a:gd name="T12" fmla="*/ 288 w 333"/>
                <a:gd name="T13" fmla="*/ 153 h 172"/>
                <a:gd name="T14" fmla="*/ 282 w 333"/>
                <a:gd name="T15" fmla="*/ 154 h 172"/>
                <a:gd name="T16" fmla="*/ 220 w 333"/>
                <a:gd name="T17" fmla="*/ 136 h 172"/>
                <a:gd name="T18" fmla="*/ 194 w 333"/>
                <a:gd name="T19" fmla="*/ 145 h 172"/>
                <a:gd name="T20" fmla="*/ 141 w 333"/>
                <a:gd name="T21" fmla="*/ 147 h 172"/>
                <a:gd name="T22" fmla="*/ 118 w 333"/>
                <a:gd name="T23" fmla="*/ 136 h 172"/>
                <a:gd name="T24" fmla="*/ 86 w 333"/>
                <a:gd name="T25" fmla="*/ 130 h 172"/>
                <a:gd name="T26" fmla="*/ 73 w 333"/>
                <a:gd name="T27" fmla="*/ 155 h 172"/>
                <a:gd name="T28" fmla="*/ 66 w 333"/>
                <a:gd name="T29" fmla="*/ 157 h 172"/>
                <a:gd name="T30" fmla="*/ 57 w 333"/>
                <a:gd name="T31" fmla="*/ 163 h 172"/>
                <a:gd name="T32" fmla="*/ 50 w 333"/>
                <a:gd name="T33" fmla="*/ 168 h 172"/>
                <a:gd name="T34" fmla="*/ 34 w 333"/>
                <a:gd name="T35" fmla="*/ 168 h 172"/>
                <a:gd name="T36" fmla="*/ 40 w 333"/>
                <a:gd name="T37" fmla="*/ 142 h 172"/>
                <a:gd name="T38" fmla="*/ 34 w 333"/>
                <a:gd name="T39" fmla="*/ 126 h 172"/>
                <a:gd name="T40" fmla="*/ 39 w 333"/>
                <a:gd name="T41" fmla="*/ 117 h 172"/>
                <a:gd name="T42" fmla="*/ 0 w 333"/>
                <a:gd name="T43" fmla="*/ 101 h 172"/>
                <a:gd name="T44" fmla="*/ 17 w 333"/>
                <a:gd name="T45" fmla="*/ 97 h 172"/>
                <a:gd name="T46" fmla="*/ 47 w 333"/>
                <a:gd name="T47" fmla="*/ 68 h 172"/>
                <a:gd name="T48" fmla="*/ 47 w 333"/>
                <a:gd name="T49" fmla="*/ 49 h 172"/>
                <a:gd name="T50" fmla="*/ 61 w 333"/>
                <a:gd name="T51" fmla="*/ 55 h 172"/>
                <a:gd name="T52" fmla="*/ 76 w 333"/>
                <a:gd name="T53" fmla="*/ 56 h 172"/>
                <a:gd name="T54" fmla="*/ 94 w 333"/>
                <a:gd name="T55" fmla="*/ 28 h 172"/>
                <a:gd name="T56" fmla="*/ 128 w 333"/>
                <a:gd name="T57" fmla="*/ 39 h 172"/>
                <a:gd name="T58" fmla="*/ 222 w 333"/>
                <a:gd name="T59" fmla="*/ 20 h 172"/>
                <a:gd name="T60" fmla="*/ 233 w 333"/>
                <a:gd name="T61" fmla="*/ 6 h 172"/>
                <a:gd name="T62" fmla="*/ 261 w 333"/>
                <a:gd name="T63" fmla="*/ 10 h 172"/>
                <a:gd name="T64" fmla="*/ 266 w 33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172">
                  <a:moveTo>
                    <a:pt x="288" y="9"/>
                  </a:moveTo>
                  <a:lnTo>
                    <a:pt x="299" y="15"/>
                  </a:lnTo>
                  <a:lnTo>
                    <a:pt x="306" y="22"/>
                  </a:lnTo>
                  <a:lnTo>
                    <a:pt x="325" y="26"/>
                  </a:lnTo>
                  <a:lnTo>
                    <a:pt x="319" y="38"/>
                  </a:lnTo>
                  <a:lnTo>
                    <a:pt x="306" y="39"/>
                  </a:lnTo>
                  <a:lnTo>
                    <a:pt x="308" y="63"/>
                  </a:lnTo>
                  <a:lnTo>
                    <a:pt x="314" y="71"/>
                  </a:lnTo>
                  <a:lnTo>
                    <a:pt x="333" y="84"/>
                  </a:lnTo>
                  <a:lnTo>
                    <a:pt x="323" y="97"/>
                  </a:lnTo>
                  <a:lnTo>
                    <a:pt x="320" y="111"/>
                  </a:lnTo>
                  <a:lnTo>
                    <a:pt x="293" y="134"/>
                  </a:lnTo>
                  <a:lnTo>
                    <a:pt x="291" y="151"/>
                  </a:lnTo>
                  <a:lnTo>
                    <a:pt x="288" y="153"/>
                  </a:lnTo>
                  <a:lnTo>
                    <a:pt x="288" y="153"/>
                  </a:lnTo>
                  <a:lnTo>
                    <a:pt x="282" y="154"/>
                  </a:lnTo>
                  <a:lnTo>
                    <a:pt x="259" y="137"/>
                  </a:lnTo>
                  <a:lnTo>
                    <a:pt x="220" y="136"/>
                  </a:lnTo>
                  <a:lnTo>
                    <a:pt x="217" y="127"/>
                  </a:lnTo>
                  <a:lnTo>
                    <a:pt x="194" y="145"/>
                  </a:lnTo>
                  <a:lnTo>
                    <a:pt x="163" y="143"/>
                  </a:lnTo>
                  <a:lnTo>
                    <a:pt x="141" y="147"/>
                  </a:lnTo>
                  <a:lnTo>
                    <a:pt x="129" y="135"/>
                  </a:lnTo>
                  <a:lnTo>
                    <a:pt x="118" y="136"/>
                  </a:lnTo>
                  <a:lnTo>
                    <a:pt x="99" y="128"/>
                  </a:lnTo>
                  <a:lnTo>
                    <a:pt x="86" y="130"/>
                  </a:lnTo>
                  <a:lnTo>
                    <a:pt x="75" y="139"/>
                  </a:lnTo>
                  <a:lnTo>
                    <a:pt x="73" y="155"/>
                  </a:lnTo>
                  <a:lnTo>
                    <a:pt x="73" y="155"/>
                  </a:lnTo>
                  <a:lnTo>
                    <a:pt x="66" y="157"/>
                  </a:lnTo>
                  <a:lnTo>
                    <a:pt x="62" y="165"/>
                  </a:lnTo>
                  <a:lnTo>
                    <a:pt x="57" y="163"/>
                  </a:lnTo>
                  <a:lnTo>
                    <a:pt x="57" y="171"/>
                  </a:lnTo>
                  <a:lnTo>
                    <a:pt x="50" y="168"/>
                  </a:lnTo>
                  <a:lnTo>
                    <a:pt x="44" y="172"/>
                  </a:lnTo>
                  <a:lnTo>
                    <a:pt x="34" y="168"/>
                  </a:lnTo>
                  <a:lnTo>
                    <a:pt x="40" y="158"/>
                  </a:lnTo>
                  <a:lnTo>
                    <a:pt x="40" y="142"/>
                  </a:lnTo>
                  <a:lnTo>
                    <a:pt x="35" y="139"/>
                  </a:lnTo>
                  <a:lnTo>
                    <a:pt x="34" y="126"/>
                  </a:lnTo>
                  <a:lnTo>
                    <a:pt x="29" y="126"/>
                  </a:lnTo>
                  <a:lnTo>
                    <a:pt x="39" y="117"/>
                  </a:lnTo>
                  <a:lnTo>
                    <a:pt x="21" y="107"/>
                  </a:lnTo>
                  <a:lnTo>
                    <a:pt x="0" y="101"/>
                  </a:lnTo>
                  <a:lnTo>
                    <a:pt x="5" y="94"/>
                  </a:lnTo>
                  <a:lnTo>
                    <a:pt x="17" y="97"/>
                  </a:lnTo>
                  <a:lnTo>
                    <a:pt x="41" y="87"/>
                  </a:lnTo>
                  <a:lnTo>
                    <a:pt x="47" y="68"/>
                  </a:lnTo>
                  <a:lnTo>
                    <a:pt x="41" y="62"/>
                  </a:lnTo>
                  <a:lnTo>
                    <a:pt x="47" y="49"/>
                  </a:lnTo>
                  <a:lnTo>
                    <a:pt x="47" y="49"/>
                  </a:lnTo>
                  <a:lnTo>
                    <a:pt x="61" y="55"/>
                  </a:lnTo>
                  <a:lnTo>
                    <a:pt x="65" y="65"/>
                  </a:lnTo>
                  <a:lnTo>
                    <a:pt x="76" y="56"/>
                  </a:lnTo>
                  <a:lnTo>
                    <a:pt x="79" y="38"/>
                  </a:lnTo>
                  <a:lnTo>
                    <a:pt x="94" y="28"/>
                  </a:lnTo>
                  <a:lnTo>
                    <a:pt x="106" y="28"/>
                  </a:lnTo>
                  <a:lnTo>
                    <a:pt x="128" y="39"/>
                  </a:lnTo>
                  <a:lnTo>
                    <a:pt x="179" y="24"/>
                  </a:lnTo>
                  <a:lnTo>
                    <a:pt x="222" y="20"/>
                  </a:lnTo>
                  <a:lnTo>
                    <a:pt x="231" y="14"/>
                  </a:lnTo>
                  <a:lnTo>
                    <a:pt x="233" y="6"/>
                  </a:lnTo>
                  <a:lnTo>
                    <a:pt x="246" y="3"/>
                  </a:lnTo>
                  <a:lnTo>
                    <a:pt x="261" y="10"/>
                  </a:lnTo>
                  <a:lnTo>
                    <a:pt x="266" y="0"/>
                  </a:lnTo>
                  <a:lnTo>
                    <a:pt x="266" y="0"/>
                  </a:lnTo>
                  <a:lnTo>
                    <a:pt x="288"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39" name="Freeform 16">
              <a:extLst>
                <a:ext uri="{FF2B5EF4-FFF2-40B4-BE49-F238E27FC236}">
                  <a16:creationId xmlns:a16="http://schemas.microsoft.com/office/drawing/2014/main" id="{7A6BF49E-0706-4F12-AB7A-DBF562D95C2F}"/>
                </a:ext>
              </a:extLst>
            </p:cNvPr>
            <p:cNvSpPr>
              <a:spLocks noEditPoints="1"/>
            </p:cNvSpPr>
            <p:nvPr/>
          </p:nvSpPr>
          <p:spPr bwMode="auto">
            <a:xfrm>
              <a:off x="3228975" y="1271588"/>
              <a:ext cx="669925" cy="579438"/>
            </a:xfrm>
            <a:custGeom>
              <a:avLst/>
              <a:gdLst>
                <a:gd name="T0" fmla="*/ 4 w 422"/>
                <a:gd name="T1" fmla="*/ 296 h 365"/>
                <a:gd name="T2" fmla="*/ 17 w 422"/>
                <a:gd name="T3" fmla="*/ 301 h 365"/>
                <a:gd name="T4" fmla="*/ 3 w 422"/>
                <a:gd name="T5" fmla="*/ 294 h 365"/>
                <a:gd name="T6" fmla="*/ 180 w 422"/>
                <a:gd name="T7" fmla="*/ 37 h 365"/>
                <a:gd name="T8" fmla="*/ 187 w 422"/>
                <a:gd name="T9" fmla="*/ 46 h 365"/>
                <a:gd name="T10" fmla="*/ 173 w 422"/>
                <a:gd name="T11" fmla="*/ 42 h 365"/>
                <a:gd name="T12" fmla="*/ 180 w 422"/>
                <a:gd name="T13" fmla="*/ 37 h 365"/>
                <a:gd name="T14" fmla="*/ 209 w 422"/>
                <a:gd name="T15" fmla="*/ 37 h 365"/>
                <a:gd name="T16" fmla="*/ 250 w 422"/>
                <a:gd name="T17" fmla="*/ 50 h 365"/>
                <a:gd name="T18" fmla="*/ 271 w 422"/>
                <a:gd name="T19" fmla="*/ 63 h 365"/>
                <a:gd name="T20" fmla="*/ 280 w 422"/>
                <a:gd name="T21" fmla="*/ 85 h 365"/>
                <a:gd name="T22" fmla="*/ 275 w 422"/>
                <a:gd name="T23" fmla="*/ 133 h 365"/>
                <a:gd name="T24" fmla="*/ 291 w 422"/>
                <a:gd name="T25" fmla="*/ 160 h 365"/>
                <a:gd name="T26" fmla="*/ 305 w 422"/>
                <a:gd name="T27" fmla="*/ 189 h 365"/>
                <a:gd name="T28" fmla="*/ 349 w 422"/>
                <a:gd name="T29" fmla="*/ 212 h 365"/>
                <a:gd name="T30" fmla="*/ 373 w 422"/>
                <a:gd name="T31" fmla="*/ 204 h 365"/>
                <a:gd name="T32" fmla="*/ 386 w 422"/>
                <a:gd name="T33" fmla="*/ 237 h 365"/>
                <a:gd name="T34" fmla="*/ 422 w 422"/>
                <a:gd name="T35" fmla="*/ 248 h 365"/>
                <a:gd name="T36" fmla="*/ 388 w 422"/>
                <a:gd name="T37" fmla="*/ 319 h 365"/>
                <a:gd name="T38" fmla="*/ 364 w 422"/>
                <a:gd name="T39" fmla="*/ 342 h 365"/>
                <a:gd name="T40" fmla="*/ 300 w 422"/>
                <a:gd name="T41" fmla="*/ 354 h 365"/>
                <a:gd name="T42" fmla="*/ 262 w 422"/>
                <a:gd name="T43" fmla="*/ 338 h 365"/>
                <a:gd name="T44" fmla="*/ 231 w 422"/>
                <a:gd name="T45" fmla="*/ 302 h 365"/>
                <a:gd name="T46" fmla="*/ 171 w 422"/>
                <a:gd name="T47" fmla="*/ 304 h 365"/>
                <a:gd name="T48" fmla="*/ 141 w 422"/>
                <a:gd name="T49" fmla="*/ 295 h 365"/>
                <a:gd name="T50" fmla="*/ 113 w 422"/>
                <a:gd name="T51" fmla="*/ 301 h 365"/>
                <a:gd name="T52" fmla="*/ 70 w 422"/>
                <a:gd name="T53" fmla="*/ 317 h 365"/>
                <a:gd name="T54" fmla="*/ 29 w 422"/>
                <a:gd name="T55" fmla="*/ 342 h 365"/>
                <a:gd name="T56" fmla="*/ 10 w 422"/>
                <a:gd name="T57" fmla="*/ 307 h 365"/>
                <a:gd name="T58" fmla="*/ 13 w 422"/>
                <a:gd name="T59" fmla="*/ 317 h 365"/>
                <a:gd name="T60" fmla="*/ 37 w 422"/>
                <a:gd name="T61" fmla="*/ 291 h 365"/>
                <a:gd name="T62" fmla="*/ 45 w 422"/>
                <a:gd name="T63" fmla="*/ 272 h 365"/>
                <a:gd name="T64" fmla="*/ 58 w 422"/>
                <a:gd name="T65" fmla="*/ 248 h 365"/>
                <a:gd name="T66" fmla="*/ 31 w 422"/>
                <a:gd name="T67" fmla="*/ 250 h 365"/>
                <a:gd name="T68" fmla="*/ 9 w 422"/>
                <a:gd name="T69" fmla="*/ 242 h 365"/>
                <a:gd name="T70" fmla="*/ 53 w 422"/>
                <a:gd name="T71" fmla="*/ 212 h 365"/>
                <a:gd name="T72" fmla="*/ 96 w 422"/>
                <a:gd name="T73" fmla="*/ 221 h 365"/>
                <a:gd name="T74" fmla="*/ 159 w 422"/>
                <a:gd name="T75" fmla="*/ 202 h 365"/>
                <a:gd name="T76" fmla="*/ 155 w 422"/>
                <a:gd name="T77" fmla="*/ 154 h 365"/>
                <a:gd name="T78" fmla="*/ 154 w 422"/>
                <a:gd name="T79" fmla="*/ 108 h 365"/>
                <a:gd name="T80" fmla="*/ 166 w 422"/>
                <a:gd name="T81" fmla="*/ 84 h 365"/>
                <a:gd name="T82" fmla="*/ 190 w 422"/>
                <a:gd name="T83" fmla="*/ 82 h 365"/>
                <a:gd name="T84" fmla="*/ 216 w 422"/>
                <a:gd name="T85" fmla="*/ 61 h 365"/>
                <a:gd name="T86" fmla="*/ 203 w 422"/>
                <a:gd name="T87" fmla="*/ 50 h 365"/>
                <a:gd name="T88" fmla="*/ 204 w 422"/>
                <a:gd name="T89" fmla="*/ 32 h 365"/>
                <a:gd name="T90" fmla="*/ 163 w 422"/>
                <a:gd name="T91" fmla="*/ 38 h 365"/>
                <a:gd name="T92" fmla="*/ 158 w 422"/>
                <a:gd name="T93" fmla="*/ 34 h 365"/>
                <a:gd name="T94" fmla="*/ 184 w 422"/>
                <a:gd name="T95" fmla="*/ 0 h 365"/>
                <a:gd name="T96" fmla="*/ 164 w 422"/>
                <a:gd name="T97" fmla="*/ 16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2" h="365">
                  <a:moveTo>
                    <a:pt x="5" y="291"/>
                  </a:moveTo>
                  <a:lnTo>
                    <a:pt x="12" y="292"/>
                  </a:lnTo>
                  <a:lnTo>
                    <a:pt x="4" y="296"/>
                  </a:lnTo>
                  <a:lnTo>
                    <a:pt x="9" y="298"/>
                  </a:lnTo>
                  <a:lnTo>
                    <a:pt x="11" y="303"/>
                  </a:lnTo>
                  <a:lnTo>
                    <a:pt x="17" y="301"/>
                  </a:lnTo>
                  <a:lnTo>
                    <a:pt x="16" y="304"/>
                  </a:lnTo>
                  <a:lnTo>
                    <a:pt x="5" y="306"/>
                  </a:lnTo>
                  <a:lnTo>
                    <a:pt x="3" y="294"/>
                  </a:lnTo>
                  <a:lnTo>
                    <a:pt x="0" y="293"/>
                  </a:lnTo>
                  <a:lnTo>
                    <a:pt x="5" y="291"/>
                  </a:lnTo>
                  <a:close/>
                  <a:moveTo>
                    <a:pt x="180" y="37"/>
                  </a:moveTo>
                  <a:lnTo>
                    <a:pt x="186" y="40"/>
                  </a:lnTo>
                  <a:lnTo>
                    <a:pt x="183" y="45"/>
                  </a:lnTo>
                  <a:lnTo>
                    <a:pt x="187" y="46"/>
                  </a:lnTo>
                  <a:lnTo>
                    <a:pt x="188" y="51"/>
                  </a:lnTo>
                  <a:lnTo>
                    <a:pt x="173" y="47"/>
                  </a:lnTo>
                  <a:lnTo>
                    <a:pt x="173" y="42"/>
                  </a:lnTo>
                  <a:lnTo>
                    <a:pt x="178" y="42"/>
                  </a:lnTo>
                  <a:lnTo>
                    <a:pt x="176" y="36"/>
                  </a:lnTo>
                  <a:lnTo>
                    <a:pt x="180" y="37"/>
                  </a:lnTo>
                  <a:close/>
                  <a:moveTo>
                    <a:pt x="204" y="32"/>
                  </a:moveTo>
                  <a:lnTo>
                    <a:pt x="208" y="32"/>
                  </a:lnTo>
                  <a:lnTo>
                    <a:pt x="209" y="37"/>
                  </a:lnTo>
                  <a:lnTo>
                    <a:pt x="222" y="34"/>
                  </a:lnTo>
                  <a:lnTo>
                    <a:pt x="253" y="43"/>
                  </a:lnTo>
                  <a:lnTo>
                    <a:pt x="250" y="50"/>
                  </a:lnTo>
                  <a:lnTo>
                    <a:pt x="229" y="64"/>
                  </a:lnTo>
                  <a:lnTo>
                    <a:pt x="239" y="72"/>
                  </a:lnTo>
                  <a:lnTo>
                    <a:pt x="271" y="63"/>
                  </a:lnTo>
                  <a:lnTo>
                    <a:pt x="271" y="63"/>
                  </a:lnTo>
                  <a:lnTo>
                    <a:pt x="280" y="76"/>
                  </a:lnTo>
                  <a:lnTo>
                    <a:pt x="280" y="85"/>
                  </a:lnTo>
                  <a:lnTo>
                    <a:pt x="267" y="108"/>
                  </a:lnTo>
                  <a:lnTo>
                    <a:pt x="275" y="116"/>
                  </a:lnTo>
                  <a:lnTo>
                    <a:pt x="275" y="133"/>
                  </a:lnTo>
                  <a:lnTo>
                    <a:pt x="281" y="141"/>
                  </a:lnTo>
                  <a:lnTo>
                    <a:pt x="283" y="153"/>
                  </a:lnTo>
                  <a:lnTo>
                    <a:pt x="291" y="160"/>
                  </a:lnTo>
                  <a:lnTo>
                    <a:pt x="291" y="175"/>
                  </a:lnTo>
                  <a:lnTo>
                    <a:pt x="298" y="184"/>
                  </a:lnTo>
                  <a:lnTo>
                    <a:pt x="305" y="189"/>
                  </a:lnTo>
                  <a:lnTo>
                    <a:pt x="321" y="190"/>
                  </a:lnTo>
                  <a:lnTo>
                    <a:pt x="330" y="201"/>
                  </a:lnTo>
                  <a:lnTo>
                    <a:pt x="349" y="212"/>
                  </a:lnTo>
                  <a:lnTo>
                    <a:pt x="361" y="209"/>
                  </a:lnTo>
                  <a:lnTo>
                    <a:pt x="368" y="202"/>
                  </a:lnTo>
                  <a:lnTo>
                    <a:pt x="373" y="204"/>
                  </a:lnTo>
                  <a:lnTo>
                    <a:pt x="376" y="228"/>
                  </a:lnTo>
                  <a:lnTo>
                    <a:pt x="383" y="228"/>
                  </a:lnTo>
                  <a:lnTo>
                    <a:pt x="386" y="237"/>
                  </a:lnTo>
                  <a:lnTo>
                    <a:pt x="422" y="242"/>
                  </a:lnTo>
                  <a:lnTo>
                    <a:pt x="422" y="242"/>
                  </a:lnTo>
                  <a:lnTo>
                    <a:pt x="422" y="248"/>
                  </a:lnTo>
                  <a:lnTo>
                    <a:pt x="410" y="261"/>
                  </a:lnTo>
                  <a:lnTo>
                    <a:pt x="414" y="289"/>
                  </a:lnTo>
                  <a:lnTo>
                    <a:pt x="388" y="319"/>
                  </a:lnTo>
                  <a:lnTo>
                    <a:pt x="357" y="325"/>
                  </a:lnTo>
                  <a:lnTo>
                    <a:pt x="364" y="342"/>
                  </a:lnTo>
                  <a:lnTo>
                    <a:pt x="364" y="342"/>
                  </a:lnTo>
                  <a:lnTo>
                    <a:pt x="349" y="340"/>
                  </a:lnTo>
                  <a:lnTo>
                    <a:pt x="318" y="357"/>
                  </a:lnTo>
                  <a:lnTo>
                    <a:pt x="300" y="354"/>
                  </a:lnTo>
                  <a:lnTo>
                    <a:pt x="288" y="364"/>
                  </a:lnTo>
                  <a:lnTo>
                    <a:pt x="281" y="365"/>
                  </a:lnTo>
                  <a:lnTo>
                    <a:pt x="262" y="338"/>
                  </a:lnTo>
                  <a:lnTo>
                    <a:pt x="243" y="324"/>
                  </a:lnTo>
                  <a:lnTo>
                    <a:pt x="238" y="308"/>
                  </a:lnTo>
                  <a:lnTo>
                    <a:pt x="231" y="302"/>
                  </a:lnTo>
                  <a:lnTo>
                    <a:pt x="213" y="314"/>
                  </a:lnTo>
                  <a:lnTo>
                    <a:pt x="198" y="299"/>
                  </a:lnTo>
                  <a:lnTo>
                    <a:pt x="171" y="304"/>
                  </a:lnTo>
                  <a:lnTo>
                    <a:pt x="151" y="288"/>
                  </a:lnTo>
                  <a:lnTo>
                    <a:pt x="141" y="295"/>
                  </a:lnTo>
                  <a:lnTo>
                    <a:pt x="141" y="295"/>
                  </a:lnTo>
                  <a:lnTo>
                    <a:pt x="141" y="295"/>
                  </a:lnTo>
                  <a:lnTo>
                    <a:pt x="141" y="295"/>
                  </a:lnTo>
                  <a:lnTo>
                    <a:pt x="113" y="301"/>
                  </a:lnTo>
                  <a:lnTo>
                    <a:pt x="99" y="297"/>
                  </a:lnTo>
                  <a:lnTo>
                    <a:pt x="84" y="302"/>
                  </a:lnTo>
                  <a:lnTo>
                    <a:pt x="70" y="317"/>
                  </a:lnTo>
                  <a:lnTo>
                    <a:pt x="41" y="327"/>
                  </a:lnTo>
                  <a:lnTo>
                    <a:pt x="29" y="342"/>
                  </a:lnTo>
                  <a:lnTo>
                    <a:pt x="29" y="342"/>
                  </a:lnTo>
                  <a:lnTo>
                    <a:pt x="21" y="322"/>
                  </a:lnTo>
                  <a:lnTo>
                    <a:pt x="2" y="317"/>
                  </a:lnTo>
                  <a:lnTo>
                    <a:pt x="10" y="307"/>
                  </a:lnTo>
                  <a:lnTo>
                    <a:pt x="10" y="311"/>
                  </a:lnTo>
                  <a:lnTo>
                    <a:pt x="6" y="312"/>
                  </a:lnTo>
                  <a:lnTo>
                    <a:pt x="13" y="317"/>
                  </a:lnTo>
                  <a:lnTo>
                    <a:pt x="11" y="311"/>
                  </a:lnTo>
                  <a:lnTo>
                    <a:pt x="18" y="304"/>
                  </a:lnTo>
                  <a:lnTo>
                    <a:pt x="37" y="291"/>
                  </a:lnTo>
                  <a:lnTo>
                    <a:pt x="36" y="282"/>
                  </a:lnTo>
                  <a:lnTo>
                    <a:pt x="45" y="280"/>
                  </a:lnTo>
                  <a:lnTo>
                    <a:pt x="45" y="272"/>
                  </a:lnTo>
                  <a:lnTo>
                    <a:pt x="58" y="270"/>
                  </a:lnTo>
                  <a:lnTo>
                    <a:pt x="62" y="255"/>
                  </a:lnTo>
                  <a:lnTo>
                    <a:pt x="58" y="248"/>
                  </a:lnTo>
                  <a:lnTo>
                    <a:pt x="49" y="247"/>
                  </a:lnTo>
                  <a:lnTo>
                    <a:pt x="42" y="253"/>
                  </a:lnTo>
                  <a:lnTo>
                    <a:pt x="31" y="250"/>
                  </a:lnTo>
                  <a:lnTo>
                    <a:pt x="8" y="254"/>
                  </a:lnTo>
                  <a:lnTo>
                    <a:pt x="8" y="254"/>
                  </a:lnTo>
                  <a:lnTo>
                    <a:pt x="9" y="242"/>
                  </a:lnTo>
                  <a:lnTo>
                    <a:pt x="20" y="226"/>
                  </a:lnTo>
                  <a:lnTo>
                    <a:pt x="39" y="222"/>
                  </a:lnTo>
                  <a:lnTo>
                    <a:pt x="53" y="212"/>
                  </a:lnTo>
                  <a:lnTo>
                    <a:pt x="69" y="214"/>
                  </a:lnTo>
                  <a:lnTo>
                    <a:pt x="84" y="222"/>
                  </a:lnTo>
                  <a:lnTo>
                    <a:pt x="96" y="221"/>
                  </a:lnTo>
                  <a:lnTo>
                    <a:pt x="124" y="228"/>
                  </a:lnTo>
                  <a:lnTo>
                    <a:pt x="138" y="214"/>
                  </a:lnTo>
                  <a:lnTo>
                    <a:pt x="159" y="202"/>
                  </a:lnTo>
                  <a:lnTo>
                    <a:pt x="163" y="196"/>
                  </a:lnTo>
                  <a:lnTo>
                    <a:pt x="166" y="172"/>
                  </a:lnTo>
                  <a:lnTo>
                    <a:pt x="155" y="154"/>
                  </a:lnTo>
                  <a:lnTo>
                    <a:pt x="156" y="140"/>
                  </a:lnTo>
                  <a:lnTo>
                    <a:pt x="142" y="127"/>
                  </a:lnTo>
                  <a:lnTo>
                    <a:pt x="154" y="108"/>
                  </a:lnTo>
                  <a:lnTo>
                    <a:pt x="166" y="99"/>
                  </a:lnTo>
                  <a:lnTo>
                    <a:pt x="169" y="91"/>
                  </a:lnTo>
                  <a:lnTo>
                    <a:pt x="166" y="84"/>
                  </a:lnTo>
                  <a:lnTo>
                    <a:pt x="166" y="84"/>
                  </a:lnTo>
                  <a:lnTo>
                    <a:pt x="182" y="77"/>
                  </a:lnTo>
                  <a:lnTo>
                    <a:pt x="190" y="82"/>
                  </a:lnTo>
                  <a:lnTo>
                    <a:pt x="204" y="83"/>
                  </a:lnTo>
                  <a:lnTo>
                    <a:pt x="226" y="68"/>
                  </a:lnTo>
                  <a:lnTo>
                    <a:pt x="216" y="61"/>
                  </a:lnTo>
                  <a:lnTo>
                    <a:pt x="211" y="65"/>
                  </a:lnTo>
                  <a:lnTo>
                    <a:pt x="202" y="55"/>
                  </a:lnTo>
                  <a:lnTo>
                    <a:pt x="203" y="50"/>
                  </a:lnTo>
                  <a:lnTo>
                    <a:pt x="192" y="44"/>
                  </a:lnTo>
                  <a:lnTo>
                    <a:pt x="191" y="37"/>
                  </a:lnTo>
                  <a:lnTo>
                    <a:pt x="204" y="32"/>
                  </a:lnTo>
                  <a:close/>
                  <a:moveTo>
                    <a:pt x="165" y="32"/>
                  </a:moveTo>
                  <a:lnTo>
                    <a:pt x="168" y="34"/>
                  </a:lnTo>
                  <a:lnTo>
                    <a:pt x="163" y="38"/>
                  </a:lnTo>
                  <a:lnTo>
                    <a:pt x="165" y="41"/>
                  </a:lnTo>
                  <a:lnTo>
                    <a:pt x="157" y="45"/>
                  </a:lnTo>
                  <a:lnTo>
                    <a:pt x="158" y="34"/>
                  </a:lnTo>
                  <a:lnTo>
                    <a:pt x="162" y="29"/>
                  </a:lnTo>
                  <a:lnTo>
                    <a:pt x="165" y="32"/>
                  </a:lnTo>
                  <a:close/>
                  <a:moveTo>
                    <a:pt x="184" y="0"/>
                  </a:moveTo>
                  <a:lnTo>
                    <a:pt x="202" y="8"/>
                  </a:lnTo>
                  <a:lnTo>
                    <a:pt x="178" y="21"/>
                  </a:lnTo>
                  <a:lnTo>
                    <a:pt x="164" y="16"/>
                  </a:lnTo>
                  <a:lnTo>
                    <a:pt x="165" y="4"/>
                  </a:lnTo>
                  <a:lnTo>
                    <a:pt x="18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0" name="Freeform 17">
              <a:extLst>
                <a:ext uri="{FF2B5EF4-FFF2-40B4-BE49-F238E27FC236}">
                  <a16:creationId xmlns:a16="http://schemas.microsoft.com/office/drawing/2014/main" id="{5FDB7237-BD79-4DB0-BF75-744584A4A92C}"/>
                </a:ext>
              </a:extLst>
            </p:cNvPr>
            <p:cNvSpPr>
              <a:spLocks/>
            </p:cNvSpPr>
            <p:nvPr/>
          </p:nvSpPr>
          <p:spPr bwMode="auto">
            <a:xfrm>
              <a:off x="4776788" y="835025"/>
              <a:ext cx="227013" cy="204788"/>
            </a:xfrm>
            <a:custGeom>
              <a:avLst/>
              <a:gdLst>
                <a:gd name="T0" fmla="*/ 106 w 143"/>
                <a:gd name="T1" fmla="*/ 0 h 129"/>
                <a:gd name="T2" fmla="*/ 109 w 143"/>
                <a:gd name="T3" fmla="*/ 9 h 129"/>
                <a:gd name="T4" fmla="*/ 115 w 143"/>
                <a:gd name="T5" fmla="*/ 14 h 129"/>
                <a:gd name="T6" fmla="*/ 111 w 143"/>
                <a:gd name="T7" fmla="*/ 24 h 129"/>
                <a:gd name="T8" fmla="*/ 115 w 143"/>
                <a:gd name="T9" fmla="*/ 30 h 129"/>
                <a:gd name="T10" fmla="*/ 127 w 143"/>
                <a:gd name="T11" fmla="*/ 29 h 129"/>
                <a:gd name="T12" fmla="*/ 136 w 143"/>
                <a:gd name="T13" fmla="*/ 24 h 129"/>
                <a:gd name="T14" fmla="*/ 143 w 143"/>
                <a:gd name="T15" fmla="*/ 28 h 129"/>
                <a:gd name="T16" fmla="*/ 129 w 143"/>
                <a:gd name="T17" fmla="*/ 63 h 129"/>
                <a:gd name="T18" fmla="*/ 129 w 143"/>
                <a:gd name="T19" fmla="*/ 63 h 129"/>
                <a:gd name="T20" fmla="*/ 120 w 143"/>
                <a:gd name="T21" fmla="*/ 64 h 129"/>
                <a:gd name="T22" fmla="*/ 115 w 143"/>
                <a:gd name="T23" fmla="*/ 72 h 129"/>
                <a:gd name="T24" fmla="*/ 91 w 143"/>
                <a:gd name="T25" fmla="*/ 83 h 129"/>
                <a:gd name="T26" fmla="*/ 90 w 143"/>
                <a:gd name="T27" fmla="*/ 88 h 129"/>
                <a:gd name="T28" fmla="*/ 98 w 143"/>
                <a:gd name="T29" fmla="*/ 109 h 129"/>
                <a:gd name="T30" fmla="*/ 92 w 143"/>
                <a:gd name="T31" fmla="*/ 122 h 129"/>
                <a:gd name="T32" fmla="*/ 83 w 143"/>
                <a:gd name="T33" fmla="*/ 116 h 129"/>
                <a:gd name="T34" fmla="*/ 73 w 143"/>
                <a:gd name="T35" fmla="*/ 122 h 129"/>
                <a:gd name="T36" fmla="*/ 62 w 143"/>
                <a:gd name="T37" fmla="*/ 117 h 129"/>
                <a:gd name="T38" fmla="*/ 46 w 143"/>
                <a:gd name="T39" fmla="*/ 129 h 129"/>
                <a:gd name="T40" fmla="*/ 23 w 143"/>
                <a:gd name="T41" fmla="*/ 123 h 129"/>
                <a:gd name="T42" fmla="*/ 23 w 143"/>
                <a:gd name="T43" fmla="*/ 123 h 129"/>
                <a:gd name="T44" fmla="*/ 30 w 143"/>
                <a:gd name="T45" fmla="*/ 109 h 129"/>
                <a:gd name="T46" fmla="*/ 30 w 143"/>
                <a:gd name="T47" fmla="*/ 99 h 129"/>
                <a:gd name="T48" fmla="*/ 22 w 143"/>
                <a:gd name="T49" fmla="*/ 90 h 129"/>
                <a:gd name="T50" fmla="*/ 22 w 143"/>
                <a:gd name="T51" fmla="*/ 77 h 129"/>
                <a:gd name="T52" fmla="*/ 10 w 143"/>
                <a:gd name="T53" fmla="*/ 75 h 129"/>
                <a:gd name="T54" fmla="*/ 0 w 143"/>
                <a:gd name="T55" fmla="*/ 59 h 129"/>
                <a:gd name="T56" fmla="*/ 0 w 143"/>
                <a:gd name="T57" fmla="*/ 59 h 129"/>
                <a:gd name="T58" fmla="*/ 26 w 143"/>
                <a:gd name="T59" fmla="*/ 31 h 129"/>
                <a:gd name="T60" fmla="*/ 36 w 143"/>
                <a:gd name="T61" fmla="*/ 30 h 129"/>
                <a:gd name="T62" fmla="*/ 44 w 143"/>
                <a:gd name="T63" fmla="*/ 23 h 129"/>
                <a:gd name="T64" fmla="*/ 50 w 143"/>
                <a:gd name="T65" fmla="*/ 26 h 129"/>
                <a:gd name="T66" fmla="*/ 65 w 143"/>
                <a:gd name="T67" fmla="*/ 11 h 129"/>
                <a:gd name="T68" fmla="*/ 77 w 143"/>
                <a:gd name="T69" fmla="*/ 9 h 129"/>
                <a:gd name="T70" fmla="*/ 78 w 143"/>
                <a:gd name="T71" fmla="*/ 5 h 129"/>
                <a:gd name="T72" fmla="*/ 95 w 143"/>
                <a:gd name="T73" fmla="*/ 5 h 129"/>
                <a:gd name="T74" fmla="*/ 106 w 143"/>
                <a:gd name="T7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29">
                  <a:moveTo>
                    <a:pt x="106" y="0"/>
                  </a:moveTo>
                  <a:lnTo>
                    <a:pt x="109" y="9"/>
                  </a:lnTo>
                  <a:lnTo>
                    <a:pt x="115" y="14"/>
                  </a:lnTo>
                  <a:lnTo>
                    <a:pt x="111" y="24"/>
                  </a:lnTo>
                  <a:lnTo>
                    <a:pt x="115" y="30"/>
                  </a:lnTo>
                  <a:lnTo>
                    <a:pt x="127" y="29"/>
                  </a:lnTo>
                  <a:lnTo>
                    <a:pt x="136" y="24"/>
                  </a:lnTo>
                  <a:lnTo>
                    <a:pt x="143" y="28"/>
                  </a:lnTo>
                  <a:lnTo>
                    <a:pt x="129" y="63"/>
                  </a:lnTo>
                  <a:lnTo>
                    <a:pt x="129" y="63"/>
                  </a:lnTo>
                  <a:lnTo>
                    <a:pt x="120" y="64"/>
                  </a:lnTo>
                  <a:lnTo>
                    <a:pt x="115" y="72"/>
                  </a:lnTo>
                  <a:lnTo>
                    <a:pt x="91" y="83"/>
                  </a:lnTo>
                  <a:lnTo>
                    <a:pt x="90" y="88"/>
                  </a:lnTo>
                  <a:lnTo>
                    <a:pt x="98" y="109"/>
                  </a:lnTo>
                  <a:lnTo>
                    <a:pt x="92" y="122"/>
                  </a:lnTo>
                  <a:lnTo>
                    <a:pt x="83" y="116"/>
                  </a:lnTo>
                  <a:lnTo>
                    <a:pt x="73" y="122"/>
                  </a:lnTo>
                  <a:lnTo>
                    <a:pt x="62" y="117"/>
                  </a:lnTo>
                  <a:lnTo>
                    <a:pt x="46" y="129"/>
                  </a:lnTo>
                  <a:lnTo>
                    <a:pt x="23" y="123"/>
                  </a:lnTo>
                  <a:lnTo>
                    <a:pt x="23" y="123"/>
                  </a:lnTo>
                  <a:lnTo>
                    <a:pt x="30" y="109"/>
                  </a:lnTo>
                  <a:lnTo>
                    <a:pt x="30" y="99"/>
                  </a:lnTo>
                  <a:lnTo>
                    <a:pt x="22" y="90"/>
                  </a:lnTo>
                  <a:lnTo>
                    <a:pt x="22" y="77"/>
                  </a:lnTo>
                  <a:lnTo>
                    <a:pt x="10" y="75"/>
                  </a:lnTo>
                  <a:lnTo>
                    <a:pt x="0" y="59"/>
                  </a:lnTo>
                  <a:lnTo>
                    <a:pt x="0" y="59"/>
                  </a:lnTo>
                  <a:lnTo>
                    <a:pt x="26" y="31"/>
                  </a:lnTo>
                  <a:lnTo>
                    <a:pt x="36" y="30"/>
                  </a:lnTo>
                  <a:lnTo>
                    <a:pt x="44" y="23"/>
                  </a:lnTo>
                  <a:lnTo>
                    <a:pt x="50" y="26"/>
                  </a:lnTo>
                  <a:lnTo>
                    <a:pt x="65" y="11"/>
                  </a:lnTo>
                  <a:lnTo>
                    <a:pt x="77" y="9"/>
                  </a:lnTo>
                  <a:lnTo>
                    <a:pt x="78" y="5"/>
                  </a:lnTo>
                  <a:lnTo>
                    <a:pt x="95" y="5"/>
                  </a:lnTo>
                  <a:lnTo>
                    <a:pt x="10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1" name="Freeform 18">
              <a:extLst>
                <a:ext uri="{FF2B5EF4-FFF2-40B4-BE49-F238E27FC236}">
                  <a16:creationId xmlns:a16="http://schemas.microsoft.com/office/drawing/2014/main" id="{9FB08027-39B9-43DC-AFD0-5C0CD8DB8C03}"/>
                </a:ext>
              </a:extLst>
            </p:cNvPr>
            <p:cNvSpPr>
              <a:spLocks/>
            </p:cNvSpPr>
            <p:nvPr/>
          </p:nvSpPr>
          <p:spPr bwMode="auto">
            <a:xfrm>
              <a:off x="7251700" y="2028825"/>
              <a:ext cx="231775" cy="376238"/>
            </a:xfrm>
            <a:custGeom>
              <a:avLst/>
              <a:gdLst>
                <a:gd name="T0" fmla="*/ 90 w 146"/>
                <a:gd name="T1" fmla="*/ 0 h 237"/>
                <a:gd name="T2" fmla="*/ 113 w 146"/>
                <a:gd name="T3" fmla="*/ 15 h 237"/>
                <a:gd name="T4" fmla="*/ 109 w 146"/>
                <a:gd name="T5" fmla="*/ 38 h 237"/>
                <a:gd name="T6" fmla="*/ 116 w 146"/>
                <a:gd name="T7" fmla="*/ 63 h 237"/>
                <a:gd name="T8" fmla="*/ 125 w 146"/>
                <a:gd name="T9" fmla="*/ 74 h 237"/>
                <a:gd name="T10" fmla="*/ 125 w 146"/>
                <a:gd name="T11" fmla="*/ 74 h 237"/>
                <a:gd name="T12" fmla="*/ 111 w 146"/>
                <a:gd name="T13" fmla="*/ 101 h 237"/>
                <a:gd name="T14" fmla="*/ 83 w 146"/>
                <a:gd name="T15" fmla="*/ 112 h 237"/>
                <a:gd name="T16" fmla="*/ 61 w 146"/>
                <a:gd name="T17" fmla="*/ 133 h 237"/>
                <a:gd name="T18" fmla="*/ 60 w 146"/>
                <a:gd name="T19" fmla="*/ 142 h 237"/>
                <a:gd name="T20" fmla="*/ 100 w 146"/>
                <a:gd name="T21" fmla="*/ 173 h 237"/>
                <a:gd name="T22" fmla="*/ 105 w 146"/>
                <a:gd name="T23" fmla="*/ 182 h 237"/>
                <a:gd name="T24" fmla="*/ 127 w 146"/>
                <a:gd name="T25" fmla="*/ 189 h 237"/>
                <a:gd name="T26" fmla="*/ 137 w 146"/>
                <a:gd name="T27" fmla="*/ 187 h 237"/>
                <a:gd name="T28" fmla="*/ 146 w 146"/>
                <a:gd name="T29" fmla="*/ 194 h 237"/>
                <a:gd name="T30" fmla="*/ 146 w 146"/>
                <a:gd name="T31" fmla="*/ 194 h 237"/>
                <a:gd name="T32" fmla="*/ 146 w 146"/>
                <a:gd name="T33" fmla="*/ 194 h 237"/>
                <a:gd name="T34" fmla="*/ 146 w 146"/>
                <a:gd name="T35" fmla="*/ 194 h 237"/>
                <a:gd name="T36" fmla="*/ 146 w 146"/>
                <a:gd name="T37" fmla="*/ 194 h 237"/>
                <a:gd name="T38" fmla="*/ 146 w 146"/>
                <a:gd name="T39" fmla="*/ 194 h 237"/>
                <a:gd name="T40" fmla="*/ 137 w 146"/>
                <a:gd name="T41" fmla="*/ 202 h 237"/>
                <a:gd name="T42" fmla="*/ 111 w 146"/>
                <a:gd name="T43" fmla="*/ 204 h 237"/>
                <a:gd name="T44" fmla="*/ 92 w 146"/>
                <a:gd name="T45" fmla="*/ 220 h 237"/>
                <a:gd name="T46" fmla="*/ 66 w 146"/>
                <a:gd name="T47" fmla="*/ 233 h 237"/>
                <a:gd name="T48" fmla="*/ 17 w 146"/>
                <a:gd name="T49" fmla="*/ 237 h 237"/>
                <a:gd name="T50" fmla="*/ 3 w 146"/>
                <a:gd name="T51" fmla="*/ 189 h 237"/>
                <a:gd name="T52" fmla="*/ 3 w 146"/>
                <a:gd name="T53" fmla="*/ 189 h 237"/>
                <a:gd name="T54" fmla="*/ 12 w 146"/>
                <a:gd name="T55" fmla="*/ 176 h 237"/>
                <a:gd name="T56" fmla="*/ 0 w 146"/>
                <a:gd name="T57" fmla="*/ 170 h 237"/>
                <a:gd name="T58" fmla="*/ 3 w 146"/>
                <a:gd name="T59" fmla="*/ 159 h 237"/>
                <a:gd name="T60" fmla="*/ 22 w 146"/>
                <a:gd name="T61" fmla="*/ 131 h 237"/>
                <a:gd name="T62" fmla="*/ 32 w 146"/>
                <a:gd name="T63" fmla="*/ 103 h 237"/>
                <a:gd name="T64" fmla="*/ 43 w 146"/>
                <a:gd name="T65" fmla="*/ 92 h 237"/>
                <a:gd name="T66" fmla="*/ 32 w 146"/>
                <a:gd name="T67" fmla="*/ 84 h 237"/>
                <a:gd name="T68" fmla="*/ 34 w 146"/>
                <a:gd name="T69" fmla="*/ 55 h 237"/>
                <a:gd name="T70" fmla="*/ 52 w 146"/>
                <a:gd name="T71" fmla="*/ 20 h 237"/>
                <a:gd name="T72" fmla="*/ 68 w 146"/>
                <a:gd name="T73" fmla="*/ 15 h 237"/>
                <a:gd name="T74" fmla="*/ 68 w 146"/>
                <a:gd name="T75" fmla="*/ 15 h 237"/>
                <a:gd name="T76" fmla="*/ 81 w 146"/>
                <a:gd name="T77" fmla="*/ 13 h 237"/>
                <a:gd name="T78" fmla="*/ 90 w 146"/>
                <a:gd name="T79"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237">
                  <a:moveTo>
                    <a:pt x="90" y="0"/>
                  </a:moveTo>
                  <a:lnTo>
                    <a:pt x="113" y="15"/>
                  </a:lnTo>
                  <a:lnTo>
                    <a:pt x="109" y="38"/>
                  </a:lnTo>
                  <a:lnTo>
                    <a:pt x="116" y="63"/>
                  </a:lnTo>
                  <a:lnTo>
                    <a:pt x="125" y="74"/>
                  </a:lnTo>
                  <a:lnTo>
                    <a:pt x="125" y="74"/>
                  </a:lnTo>
                  <a:lnTo>
                    <a:pt x="111" y="101"/>
                  </a:lnTo>
                  <a:lnTo>
                    <a:pt x="83" y="112"/>
                  </a:lnTo>
                  <a:lnTo>
                    <a:pt x="61" y="133"/>
                  </a:lnTo>
                  <a:lnTo>
                    <a:pt x="60" y="142"/>
                  </a:lnTo>
                  <a:lnTo>
                    <a:pt x="100" y="173"/>
                  </a:lnTo>
                  <a:lnTo>
                    <a:pt x="105" y="182"/>
                  </a:lnTo>
                  <a:lnTo>
                    <a:pt x="127" y="189"/>
                  </a:lnTo>
                  <a:lnTo>
                    <a:pt x="137" y="187"/>
                  </a:lnTo>
                  <a:lnTo>
                    <a:pt x="146" y="194"/>
                  </a:lnTo>
                  <a:lnTo>
                    <a:pt x="146" y="194"/>
                  </a:lnTo>
                  <a:lnTo>
                    <a:pt x="146" y="194"/>
                  </a:lnTo>
                  <a:lnTo>
                    <a:pt x="146" y="194"/>
                  </a:lnTo>
                  <a:lnTo>
                    <a:pt x="146" y="194"/>
                  </a:lnTo>
                  <a:lnTo>
                    <a:pt x="146" y="194"/>
                  </a:lnTo>
                  <a:lnTo>
                    <a:pt x="137" y="202"/>
                  </a:lnTo>
                  <a:lnTo>
                    <a:pt x="111" y="204"/>
                  </a:lnTo>
                  <a:lnTo>
                    <a:pt x="92" y="220"/>
                  </a:lnTo>
                  <a:lnTo>
                    <a:pt x="66" y="233"/>
                  </a:lnTo>
                  <a:lnTo>
                    <a:pt x="17" y="237"/>
                  </a:lnTo>
                  <a:lnTo>
                    <a:pt x="3" y="189"/>
                  </a:lnTo>
                  <a:lnTo>
                    <a:pt x="3" y="189"/>
                  </a:lnTo>
                  <a:lnTo>
                    <a:pt x="12" y="176"/>
                  </a:lnTo>
                  <a:lnTo>
                    <a:pt x="0" y="170"/>
                  </a:lnTo>
                  <a:lnTo>
                    <a:pt x="3" y="159"/>
                  </a:lnTo>
                  <a:lnTo>
                    <a:pt x="22" y="131"/>
                  </a:lnTo>
                  <a:lnTo>
                    <a:pt x="32" y="103"/>
                  </a:lnTo>
                  <a:lnTo>
                    <a:pt x="43" y="92"/>
                  </a:lnTo>
                  <a:lnTo>
                    <a:pt x="32" y="84"/>
                  </a:lnTo>
                  <a:lnTo>
                    <a:pt x="34" y="55"/>
                  </a:lnTo>
                  <a:lnTo>
                    <a:pt x="52" y="20"/>
                  </a:lnTo>
                  <a:lnTo>
                    <a:pt x="68" y="15"/>
                  </a:lnTo>
                  <a:lnTo>
                    <a:pt x="68" y="15"/>
                  </a:lnTo>
                  <a:lnTo>
                    <a:pt x="81" y="13"/>
                  </a:lnTo>
                  <a:lnTo>
                    <a:pt x="9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2" name="Freeform 19">
              <a:extLst>
                <a:ext uri="{FF2B5EF4-FFF2-40B4-BE49-F238E27FC236}">
                  <a16:creationId xmlns:a16="http://schemas.microsoft.com/office/drawing/2014/main" id="{2670818B-0F2F-495D-8FFD-D9878513D53D}"/>
                </a:ext>
              </a:extLst>
            </p:cNvPr>
            <p:cNvSpPr>
              <a:spLocks/>
            </p:cNvSpPr>
            <p:nvPr/>
          </p:nvSpPr>
          <p:spPr bwMode="auto">
            <a:xfrm>
              <a:off x="6899275" y="1316038"/>
              <a:ext cx="273050" cy="214313"/>
            </a:xfrm>
            <a:custGeom>
              <a:avLst/>
              <a:gdLst>
                <a:gd name="T0" fmla="*/ 153 w 172"/>
                <a:gd name="T1" fmla="*/ 0 h 135"/>
                <a:gd name="T2" fmla="*/ 146 w 172"/>
                <a:gd name="T3" fmla="*/ 24 h 135"/>
                <a:gd name="T4" fmla="*/ 149 w 172"/>
                <a:gd name="T5" fmla="*/ 36 h 135"/>
                <a:gd name="T6" fmla="*/ 138 w 172"/>
                <a:gd name="T7" fmla="*/ 70 h 135"/>
                <a:gd name="T8" fmla="*/ 144 w 172"/>
                <a:gd name="T9" fmla="*/ 77 h 135"/>
                <a:gd name="T10" fmla="*/ 172 w 172"/>
                <a:gd name="T11" fmla="*/ 77 h 135"/>
                <a:gd name="T12" fmla="*/ 172 w 172"/>
                <a:gd name="T13" fmla="*/ 88 h 135"/>
                <a:gd name="T14" fmla="*/ 164 w 172"/>
                <a:gd name="T15" fmla="*/ 99 h 135"/>
                <a:gd name="T16" fmla="*/ 132 w 172"/>
                <a:gd name="T17" fmla="*/ 118 h 135"/>
                <a:gd name="T18" fmla="*/ 108 w 172"/>
                <a:gd name="T19" fmla="*/ 117 h 135"/>
                <a:gd name="T20" fmla="*/ 108 w 172"/>
                <a:gd name="T21" fmla="*/ 117 h 135"/>
                <a:gd name="T22" fmla="*/ 43 w 172"/>
                <a:gd name="T23" fmla="*/ 115 h 135"/>
                <a:gd name="T24" fmla="*/ 30 w 172"/>
                <a:gd name="T25" fmla="*/ 121 h 135"/>
                <a:gd name="T26" fmla="*/ 16 w 172"/>
                <a:gd name="T27" fmla="*/ 135 h 135"/>
                <a:gd name="T28" fmla="*/ 16 w 172"/>
                <a:gd name="T29" fmla="*/ 135 h 135"/>
                <a:gd name="T30" fmla="*/ 0 w 172"/>
                <a:gd name="T31" fmla="*/ 118 h 135"/>
                <a:gd name="T32" fmla="*/ 19 w 172"/>
                <a:gd name="T33" fmla="*/ 94 h 135"/>
                <a:gd name="T34" fmla="*/ 31 w 172"/>
                <a:gd name="T35" fmla="*/ 64 h 135"/>
                <a:gd name="T36" fmla="*/ 31 w 172"/>
                <a:gd name="T37" fmla="*/ 34 h 135"/>
                <a:gd name="T38" fmla="*/ 36 w 172"/>
                <a:gd name="T39" fmla="*/ 19 h 135"/>
                <a:gd name="T40" fmla="*/ 97 w 172"/>
                <a:gd name="T41" fmla="*/ 9 h 135"/>
                <a:gd name="T42" fmla="*/ 97 w 172"/>
                <a:gd name="T43" fmla="*/ 9 h 135"/>
                <a:gd name="T44" fmla="*/ 135 w 172"/>
                <a:gd name="T45" fmla="*/ 4 h 135"/>
                <a:gd name="T46" fmla="*/ 135 w 172"/>
                <a:gd name="T47" fmla="*/ 4 h 135"/>
                <a:gd name="T48" fmla="*/ 153 w 172"/>
                <a:gd name="T4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135">
                  <a:moveTo>
                    <a:pt x="153" y="0"/>
                  </a:moveTo>
                  <a:lnTo>
                    <a:pt x="146" y="24"/>
                  </a:lnTo>
                  <a:lnTo>
                    <a:pt x="149" y="36"/>
                  </a:lnTo>
                  <a:lnTo>
                    <a:pt x="138" y="70"/>
                  </a:lnTo>
                  <a:lnTo>
                    <a:pt x="144" y="77"/>
                  </a:lnTo>
                  <a:lnTo>
                    <a:pt x="172" y="77"/>
                  </a:lnTo>
                  <a:lnTo>
                    <a:pt x="172" y="88"/>
                  </a:lnTo>
                  <a:lnTo>
                    <a:pt x="164" y="99"/>
                  </a:lnTo>
                  <a:lnTo>
                    <a:pt x="132" y="118"/>
                  </a:lnTo>
                  <a:lnTo>
                    <a:pt x="108" y="117"/>
                  </a:lnTo>
                  <a:lnTo>
                    <a:pt x="108" y="117"/>
                  </a:lnTo>
                  <a:lnTo>
                    <a:pt x="43" y="115"/>
                  </a:lnTo>
                  <a:lnTo>
                    <a:pt x="30" y="121"/>
                  </a:lnTo>
                  <a:lnTo>
                    <a:pt x="16" y="135"/>
                  </a:lnTo>
                  <a:lnTo>
                    <a:pt x="16" y="135"/>
                  </a:lnTo>
                  <a:lnTo>
                    <a:pt x="0" y="118"/>
                  </a:lnTo>
                  <a:lnTo>
                    <a:pt x="19" y="94"/>
                  </a:lnTo>
                  <a:lnTo>
                    <a:pt x="31" y="64"/>
                  </a:lnTo>
                  <a:lnTo>
                    <a:pt x="31" y="34"/>
                  </a:lnTo>
                  <a:lnTo>
                    <a:pt x="36" y="19"/>
                  </a:lnTo>
                  <a:lnTo>
                    <a:pt x="97" y="9"/>
                  </a:lnTo>
                  <a:lnTo>
                    <a:pt x="97" y="9"/>
                  </a:lnTo>
                  <a:lnTo>
                    <a:pt x="135" y="4"/>
                  </a:lnTo>
                  <a:lnTo>
                    <a:pt x="135" y="4"/>
                  </a:lnTo>
                  <a:lnTo>
                    <a:pt x="15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3" name="Freeform 20">
              <a:extLst>
                <a:ext uri="{FF2B5EF4-FFF2-40B4-BE49-F238E27FC236}">
                  <a16:creationId xmlns:a16="http://schemas.microsoft.com/office/drawing/2014/main" id="{6855C8EF-069F-4C1D-A1D5-E22282D24D5E}"/>
                </a:ext>
              </a:extLst>
            </p:cNvPr>
            <p:cNvSpPr>
              <a:spLocks/>
            </p:cNvSpPr>
            <p:nvPr/>
          </p:nvSpPr>
          <p:spPr bwMode="auto">
            <a:xfrm>
              <a:off x="4098925" y="1327150"/>
              <a:ext cx="268288" cy="300038"/>
            </a:xfrm>
            <a:custGeom>
              <a:avLst/>
              <a:gdLst>
                <a:gd name="T0" fmla="*/ 44 w 169"/>
                <a:gd name="T1" fmla="*/ 0 h 189"/>
                <a:gd name="T2" fmla="*/ 56 w 169"/>
                <a:gd name="T3" fmla="*/ 21 h 189"/>
                <a:gd name="T4" fmla="*/ 60 w 169"/>
                <a:gd name="T5" fmla="*/ 22 h 189"/>
                <a:gd name="T6" fmla="*/ 67 w 169"/>
                <a:gd name="T7" fmla="*/ 16 h 189"/>
                <a:gd name="T8" fmla="*/ 74 w 169"/>
                <a:gd name="T9" fmla="*/ 28 h 189"/>
                <a:gd name="T10" fmla="*/ 83 w 169"/>
                <a:gd name="T11" fmla="*/ 34 h 189"/>
                <a:gd name="T12" fmla="*/ 93 w 169"/>
                <a:gd name="T13" fmla="*/ 36 h 189"/>
                <a:gd name="T14" fmla="*/ 111 w 169"/>
                <a:gd name="T15" fmla="*/ 30 h 189"/>
                <a:gd name="T16" fmla="*/ 119 w 169"/>
                <a:gd name="T17" fmla="*/ 35 h 189"/>
                <a:gd name="T18" fmla="*/ 134 w 169"/>
                <a:gd name="T19" fmla="*/ 28 h 189"/>
                <a:gd name="T20" fmla="*/ 141 w 169"/>
                <a:gd name="T21" fmla="*/ 36 h 189"/>
                <a:gd name="T22" fmla="*/ 149 w 169"/>
                <a:gd name="T23" fmla="*/ 35 h 189"/>
                <a:gd name="T24" fmla="*/ 149 w 169"/>
                <a:gd name="T25" fmla="*/ 35 h 189"/>
                <a:gd name="T26" fmla="*/ 169 w 169"/>
                <a:gd name="T27" fmla="*/ 85 h 189"/>
                <a:gd name="T28" fmla="*/ 169 w 169"/>
                <a:gd name="T29" fmla="*/ 85 h 189"/>
                <a:gd name="T30" fmla="*/ 155 w 169"/>
                <a:gd name="T31" fmla="*/ 90 h 189"/>
                <a:gd name="T32" fmla="*/ 132 w 169"/>
                <a:gd name="T33" fmla="*/ 114 h 189"/>
                <a:gd name="T34" fmla="*/ 122 w 169"/>
                <a:gd name="T35" fmla="*/ 118 h 189"/>
                <a:gd name="T36" fmla="*/ 119 w 169"/>
                <a:gd name="T37" fmla="*/ 126 h 189"/>
                <a:gd name="T38" fmla="*/ 108 w 169"/>
                <a:gd name="T39" fmla="*/ 133 h 189"/>
                <a:gd name="T40" fmla="*/ 101 w 169"/>
                <a:gd name="T41" fmla="*/ 149 h 189"/>
                <a:gd name="T42" fmla="*/ 73 w 169"/>
                <a:gd name="T43" fmla="*/ 154 h 189"/>
                <a:gd name="T44" fmla="*/ 59 w 169"/>
                <a:gd name="T45" fmla="*/ 172 h 189"/>
                <a:gd name="T46" fmla="*/ 54 w 169"/>
                <a:gd name="T47" fmla="*/ 189 h 189"/>
                <a:gd name="T48" fmla="*/ 54 w 169"/>
                <a:gd name="T49" fmla="*/ 189 h 189"/>
                <a:gd name="T50" fmla="*/ 28 w 169"/>
                <a:gd name="T51" fmla="*/ 188 h 189"/>
                <a:gd name="T52" fmla="*/ 21 w 169"/>
                <a:gd name="T53" fmla="*/ 185 h 189"/>
                <a:gd name="T54" fmla="*/ 6 w 169"/>
                <a:gd name="T55" fmla="*/ 172 h 189"/>
                <a:gd name="T56" fmla="*/ 0 w 169"/>
                <a:gd name="T57" fmla="*/ 148 h 189"/>
                <a:gd name="T58" fmla="*/ 0 w 169"/>
                <a:gd name="T59" fmla="*/ 148 h 189"/>
                <a:gd name="T60" fmla="*/ 15 w 169"/>
                <a:gd name="T61" fmla="*/ 133 h 189"/>
                <a:gd name="T62" fmla="*/ 5 w 169"/>
                <a:gd name="T63" fmla="*/ 122 h 189"/>
                <a:gd name="T64" fmla="*/ 4 w 169"/>
                <a:gd name="T65" fmla="*/ 117 h 189"/>
                <a:gd name="T66" fmla="*/ 9 w 169"/>
                <a:gd name="T67" fmla="*/ 111 h 189"/>
                <a:gd name="T68" fmla="*/ 6 w 169"/>
                <a:gd name="T69" fmla="*/ 86 h 189"/>
                <a:gd name="T70" fmla="*/ 17 w 169"/>
                <a:gd name="T71" fmla="*/ 79 h 189"/>
                <a:gd name="T72" fmla="*/ 15 w 169"/>
                <a:gd name="T73" fmla="*/ 65 h 189"/>
                <a:gd name="T74" fmla="*/ 22 w 169"/>
                <a:gd name="T75" fmla="*/ 58 h 189"/>
                <a:gd name="T76" fmla="*/ 24 w 169"/>
                <a:gd name="T77" fmla="*/ 34 h 189"/>
                <a:gd name="T78" fmla="*/ 32 w 169"/>
                <a:gd name="T79" fmla="*/ 26 h 189"/>
                <a:gd name="T80" fmla="*/ 30 w 169"/>
                <a:gd name="T81" fmla="*/ 8 h 189"/>
                <a:gd name="T82" fmla="*/ 44 w 169"/>
                <a:gd name="T83"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9" h="189">
                  <a:moveTo>
                    <a:pt x="44" y="0"/>
                  </a:moveTo>
                  <a:lnTo>
                    <a:pt x="56" y="21"/>
                  </a:lnTo>
                  <a:lnTo>
                    <a:pt x="60" y="22"/>
                  </a:lnTo>
                  <a:lnTo>
                    <a:pt x="67" y="16"/>
                  </a:lnTo>
                  <a:lnTo>
                    <a:pt x="74" y="28"/>
                  </a:lnTo>
                  <a:lnTo>
                    <a:pt x="83" y="34"/>
                  </a:lnTo>
                  <a:lnTo>
                    <a:pt x="93" y="36"/>
                  </a:lnTo>
                  <a:lnTo>
                    <a:pt x="111" y="30"/>
                  </a:lnTo>
                  <a:lnTo>
                    <a:pt x="119" y="35"/>
                  </a:lnTo>
                  <a:lnTo>
                    <a:pt x="134" y="28"/>
                  </a:lnTo>
                  <a:lnTo>
                    <a:pt x="141" y="36"/>
                  </a:lnTo>
                  <a:lnTo>
                    <a:pt x="149" y="35"/>
                  </a:lnTo>
                  <a:lnTo>
                    <a:pt x="149" y="35"/>
                  </a:lnTo>
                  <a:lnTo>
                    <a:pt x="169" y="85"/>
                  </a:lnTo>
                  <a:lnTo>
                    <a:pt x="169" y="85"/>
                  </a:lnTo>
                  <a:lnTo>
                    <a:pt x="155" y="90"/>
                  </a:lnTo>
                  <a:lnTo>
                    <a:pt x="132" y="114"/>
                  </a:lnTo>
                  <a:lnTo>
                    <a:pt x="122" y="118"/>
                  </a:lnTo>
                  <a:lnTo>
                    <a:pt x="119" y="126"/>
                  </a:lnTo>
                  <a:lnTo>
                    <a:pt x="108" y="133"/>
                  </a:lnTo>
                  <a:lnTo>
                    <a:pt x="101" y="149"/>
                  </a:lnTo>
                  <a:lnTo>
                    <a:pt x="73" y="154"/>
                  </a:lnTo>
                  <a:lnTo>
                    <a:pt x="59" y="172"/>
                  </a:lnTo>
                  <a:lnTo>
                    <a:pt x="54" y="189"/>
                  </a:lnTo>
                  <a:lnTo>
                    <a:pt x="54" y="189"/>
                  </a:lnTo>
                  <a:lnTo>
                    <a:pt x="28" y="188"/>
                  </a:lnTo>
                  <a:lnTo>
                    <a:pt x="21" y="185"/>
                  </a:lnTo>
                  <a:lnTo>
                    <a:pt x="6" y="172"/>
                  </a:lnTo>
                  <a:lnTo>
                    <a:pt x="0" y="148"/>
                  </a:lnTo>
                  <a:lnTo>
                    <a:pt x="0" y="148"/>
                  </a:lnTo>
                  <a:lnTo>
                    <a:pt x="15" y="133"/>
                  </a:lnTo>
                  <a:lnTo>
                    <a:pt x="5" y="122"/>
                  </a:lnTo>
                  <a:lnTo>
                    <a:pt x="4" y="117"/>
                  </a:lnTo>
                  <a:lnTo>
                    <a:pt x="9" y="111"/>
                  </a:lnTo>
                  <a:lnTo>
                    <a:pt x="6" y="86"/>
                  </a:lnTo>
                  <a:lnTo>
                    <a:pt x="17" y="79"/>
                  </a:lnTo>
                  <a:lnTo>
                    <a:pt x="15" y="65"/>
                  </a:lnTo>
                  <a:lnTo>
                    <a:pt x="22" y="58"/>
                  </a:lnTo>
                  <a:lnTo>
                    <a:pt x="24" y="34"/>
                  </a:lnTo>
                  <a:lnTo>
                    <a:pt x="32" y="26"/>
                  </a:lnTo>
                  <a:lnTo>
                    <a:pt x="30" y="8"/>
                  </a:lnTo>
                  <a:lnTo>
                    <a:pt x="4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4" name="Freeform 21">
              <a:extLst>
                <a:ext uri="{FF2B5EF4-FFF2-40B4-BE49-F238E27FC236}">
                  <a16:creationId xmlns:a16="http://schemas.microsoft.com/office/drawing/2014/main" id="{3C305EC8-632C-4D4E-BE78-90083B8DBE76}"/>
                </a:ext>
              </a:extLst>
            </p:cNvPr>
            <p:cNvSpPr>
              <a:spLocks/>
            </p:cNvSpPr>
            <p:nvPr/>
          </p:nvSpPr>
          <p:spPr bwMode="auto">
            <a:xfrm>
              <a:off x="6951663" y="1685925"/>
              <a:ext cx="396875" cy="373063"/>
            </a:xfrm>
            <a:custGeom>
              <a:avLst/>
              <a:gdLst>
                <a:gd name="T0" fmla="*/ 89 w 250"/>
                <a:gd name="T1" fmla="*/ 2 h 235"/>
                <a:gd name="T2" fmla="*/ 120 w 250"/>
                <a:gd name="T3" fmla="*/ 0 h 235"/>
                <a:gd name="T4" fmla="*/ 132 w 250"/>
                <a:gd name="T5" fmla="*/ 4 h 235"/>
                <a:gd name="T6" fmla="*/ 132 w 250"/>
                <a:gd name="T7" fmla="*/ 4 h 235"/>
                <a:gd name="T8" fmla="*/ 128 w 250"/>
                <a:gd name="T9" fmla="*/ 13 h 235"/>
                <a:gd name="T10" fmla="*/ 134 w 250"/>
                <a:gd name="T11" fmla="*/ 19 h 235"/>
                <a:gd name="T12" fmla="*/ 145 w 250"/>
                <a:gd name="T13" fmla="*/ 21 h 235"/>
                <a:gd name="T14" fmla="*/ 202 w 250"/>
                <a:gd name="T15" fmla="*/ 14 h 235"/>
                <a:gd name="T16" fmla="*/ 224 w 250"/>
                <a:gd name="T17" fmla="*/ 34 h 235"/>
                <a:gd name="T18" fmla="*/ 224 w 250"/>
                <a:gd name="T19" fmla="*/ 34 h 235"/>
                <a:gd name="T20" fmla="*/ 216 w 250"/>
                <a:gd name="T21" fmla="*/ 44 h 235"/>
                <a:gd name="T22" fmla="*/ 216 w 250"/>
                <a:gd name="T23" fmla="*/ 56 h 235"/>
                <a:gd name="T24" fmla="*/ 232 w 250"/>
                <a:gd name="T25" fmla="*/ 85 h 235"/>
                <a:gd name="T26" fmla="*/ 247 w 250"/>
                <a:gd name="T27" fmla="*/ 93 h 235"/>
                <a:gd name="T28" fmla="*/ 250 w 250"/>
                <a:gd name="T29" fmla="*/ 101 h 235"/>
                <a:gd name="T30" fmla="*/ 247 w 250"/>
                <a:gd name="T31" fmla="*/ 108 h 235"/>
                <a:gd name="T32" fmla="*/ 227 w 250"/>
                <a:gd name="T33" fmla="*/ 116 h 235"/>
                <a:gd name="T34" fmla="*/ 216 w 250"/>
                <a:gd name="T35" fmla="*/ 130 h 235"/>
                <a:gd name="T36" fmla="*/ 213 w 250"/>
                <a:gd name="T37" fmla="*/ 154 h 235"/>
                <a:gd name="T38" fmla="*/ 215 w 250"/>
                <a:gd name="T39" fmla="*/ 180 h 235"/>
                <a:gd name="T40" fmla="*/ 215 w 250"/>
                <a:gd name="T41" fmla="*/ 180 h 235"/>
                <a:gd name="T42" fmla="*/ 184 w 250"/>
                <a:gd name="T43" fmla="*/ 190 h 235"/>
                <a:gd name="T44" fmla="*/ 173 w 250"/>
                <a:gd name="T45" fmla="*/ 207 h 235"/>
                <a:gd name="T46" fmla="*/ 162 w 250"/>
                <a:gd name="T47" fmla="*/ 213 h 235"/>
                <a:gd name="T48" fmla="*/ 136 w 250"/>
                <a:gd name="T49" fmla="*/ 200 h 235"/>
                <a:gd name="T50" fmla="*/ 132 w 250"/>
                <a:gd name="T51" fmla="*/ 212 h 235"/>
                <a:gd name="T52" fmla="*/ 128 w 250"/>
                <a:gd name="T53" fmla="*/ 215 h 235"/>
                <a:gd name="T54" fmla="*/ 111 w 250"/>
                <a:gd name="T55" fmla="*/ 204 h 235"/>
                <a:gd name="T56" fmla="*/ 97 w 250"/>
                <a:gd name="T57" fmla="*/ 203 h 235"/>
                <a:gd name="T58" fmla="*/ 86 w 250"/>
                <a:gd name="T59" fmla="*/ 215 h 235"/>
                <a:gd name="T60" fmla="*/ 85 w 250"/>
                <a:gd name="T61" fmla="*/ 228 h 235"/>
                <a:gd name="T62" fmla="*/ 81 w 250"/>
                <a:gd name="T63" fmla="*/ 231 h 235"/>
                <a:gd name="T64" fmla="*/ 63 w 250"/>
                <a:gd name="T65" fmla="*/ 235 h 235"/>
                <a:gd name="T66" fmla="*/ 63 w 250"/>
                <a:gd name="T67" fmla="*/ 235 h 235"/>
                <a:gd name="T68" fmla="*/ 42 w 250"/>
                <a:gd name="T69" fmla="*/ 193 h 235"/>
                <a:gd name="T70" fmla="*/ 52 w 250"/>
                <a:gd name="T71" fmla="*/ 185 h 235"/>
                <a:gd name="T72" fmla="*/ 57 w 250"/>
                <a:gd name="T73" fmla="*/ 176 h 235"/>
                <a:gd name="T74" fmla="*/ 74 w 250"/>
                <a:gd name="T75" fmla="*/ 175 h 235"/>
                <a:gd name="T76" fmla="*/ 79 w 250"/>
                <a:gd name="T77" fmla="*/ 172 h 235"/>
                <a:gd name="T78" fmla="*/ 76 w 250"/>
                <a:gd name="T79" fmla="*/ 164 h 235"/>
                <a:gd name="T80" fmla="*/ 60 w 250"/>
                <a:gd name="T81" fmla="*/ 152 h 235"/>
                <a:gd name="T82" fmla="*/ 55 w 250"/>
                <a:gd name="T83" fmla="*/ 138 h 235"/>
                <a:gd name="T84" fmla="*/ 56 w 250"/>
                <a:gd name="T85" fmla="*/ 129 h 235"/>
                <a:gd name="T86" fmla="*/ 52 w 250"/>
                <a:gd name="T87" fmla="*/ 126 h 235"/>
                <a:gd name="T88" fmla="*/ 61 w 250"/>
                <a:gd name="T89" fmla="*/ 111 h 235"/>
                <a:gd name="T90" fmla="*/ 60 w 250"/>
                <a:gd name="T91" fmla="*/ 99 h 235"/>
                <a:gd name="T92" fmla="*/ 73 w 250"/>
                <a:gd name="T93" fmla="*/ 85 h 235"/>
                <a:gd name="T94" fmla="*/ 73 w 250"/>
                <a:gd name="T95" fmla="*/ 76 h 235"/>
                <a:gd name="T96" fmla="*/ 67 w 250"/>
                <a:gd name="T97" fmla="*/ 73 h 235"/>
                <a:gd name="T98" fmla="*/ 53 w 250"/>
                <a:gd name="T99" fmla="*/ 80 h 235"/>
                <a:gd name="T100" fmla="*/ 34 w 250"/>
                <a:gd name="T101" fmla="*/ 83 h 235"/>
                <a:gd name="T102" fmla="*/ 16 w 250"/>
                <a:gd name="T103" fmla="*/ 95 h 235"/>
                <a:gd name="T104" fmla="*/ 0 w 250"/>
                <a:gd name="T105" fmla="*/ 95 h 235"/>
                <a:gd name="T106" fmla="*/ 0 w 250"/>
                <a:gd name="T107" fmla="*/ 95 h 235"/>
                <a:gd name="T108" fmla="*/ 8 w 250"/>
                <a:gd name="T109" fmla="*/ 64 h 235"/>
                <a:gd name="T110" fmla="*/ 19 w 250"/>
                <a:gd name="T111" fmla="*/ 55 h 235"/>
                <a:gd name="T112" fmla="*/ 14 w 250"/>
                <a:gd name="T113" fmla="*/ 37 h 235"/>
                <a:gd name="T114" fmla="*/ 46 w 250"/>
                <a:gd name="T115" fmla="*/ 39 h 235"/>
                <a:gd name="T116" fmla="*/ 89 w 250"/>
                <a:gd name="T117"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0" h="235">
                  <a:moveTo>
                    <a:pt x="89" y="2"/>
                  </a:moveTo>
                  <a:lnTo>
                    <a:pt x="120" y="0"/>
                  </a:lnTo>
                  <a:lnTo>
                    <a:pt x="132" y="4"/>
                  </a:lnTo>
                  <a:lnTo>
                    <a:pt x="132" y="4"/>
                  </a:lnTo>
                  <a:lnTo>
                    <a:pt x="128" y="13"/>
                  </a:lnTo>
                  <a:lnTo>
                    <a:pt x="134" y="19"/>
                  </a:lnTo>
                  <a:lnTo>
                    <a:pt x="145" y="21"/>
                  </a:lnTo>
                  <a:lnTo>
                    <a:pt x="202" y="14"/>
                  </a:lnTo>
                  <a:lnTo>
                    <a:pt x="224" y="34"/>
                  </a:lnTo>
                  <a:lnTo>
                    <a:pt x="224" y="34"/>
                  </a:lnTo>
                  <a:lnTo>
                    <a:pt x="216" y="44"/>
                  </a:lnTo>
                  <a:lnTo>
                    <a:pt x="216" y="56"/>
                  </a:lnTo>
                  <a:lnTo>
                    <a:pt x="232" y="85"/>
                  </a:lnTo>
                  <a:lnTo>
                    <a:pt x="247" y="93"/>
                  </a:lnTo>
                  <a:lnTo>
                    <a:pt x="250" y="101"/>
                  </a:lnTo>
                  <a:lnTo>
                    <a:pt x="247" y="108"/>
                  </a:lnTo>
                  <a:lnTo>
                    <a:pt x="227" y="116"/>
                  </a:lnTo>
                  <a:lnTo>
                    <a:pt x="216" y="130"/>
                  </a:lnTo>
                  <a:lnTo>
                    <a:pt x="213" y="154"/>
                  </a:lnTo>
                  <a:lnTo>
                    <a:pt x="215" y="180"/>
                  </a:lnTo>
                  <a:lnTo>
                    <a:pt x="215" y="180"/>
                  </a:lnTo>
                  <a:lnTo>
                    <a:pt x="184" y="190"/>
                  </a:lnTo>
                  <a:lnTo>
                    <a:pt x="173" y="207"/>
                  </a:lnTo>
                  <a:lnTo>
                    <a:pt x="162" y="213"/>
                  </a:lnTo>
                  <a:lnTo>
                    <a:pt x="136" y="200"/>
                  </a:lnTo>
                  <a:lnTo>
                    <a:pt x="132" y="212"/>
                  </a:lnTo>
                  <a:lnTo>
                    <a:pt x="128" y="215"/>
                  </a:lnTo>
                  <a:lnTo>
                    <a:pt x="111" y="204"/>
                  </a:lnTo>
                  <a:lnTo>
                    <a:pt x="97" y="203"/>
                  </a:lnTo>
                  <a:lnTo>
                    <a:pt x="86" y="215"/>
                  </a:lnTo>
                  <a:lnTo>
                    <a:pt x="85" y="228"/>
                  </a:lnTo>
                  <a:lnTo>
                    <a:pt x="81" y="231"/>
                  </a:lnTo>
                  <a:lnTo>
                    <a:pt x="63" y="235"/>
                  </a:lnTo>
                  <a:lnTo>
                    <a:pt x="63" y="235"/>
                  </a:lnTo>
                  <a:lnTo>
                    <a:pt x="42" y="193"/>
                  </a:lnTo>
                  <a:lnTo>
                    <a:pt x="52" y="185"/>
                  </a:lnTo>
                  <a:lnTo>
                    <a:pt x="57" y="176"/>
                  </a:lnTo>
                  <a:lnTo>
                    <a:pt x="74" y="175"/>
                  </a:lnTo>
                  <a:lnTo>
                    <a:pt x="79" y="172"/>
                  </a:lnTo>
                  <a:lnTo>
                    <a:pt x="76" y="164"/>
                  </a:lnTo>
                  <a:lnTo>
                    <a:pt x="60" y="152"/>
                  </a:lnTo>
                  <a:lnTo>
                    <a:pt x="55" y="138"/>
                  </a:lnTo>
                  <a:lnTo>
                    <a:pt x="56" y="129"/>
                  </a:lnTo>
                  <a:lnTo>
                    <a:pt x="52" y="126"/>
                  </a:lnTo>
                  <a:lnTo>
                    <a:pt x="61" y="111"/>
                  </a:lnTo>
                  <a:lnTo>
                    <a:pt x="60" y="99"/>
                  </a:lnTo>
                  <a:lnTo>
                    <a:pt x="73" y="85"/>
                  </a:lnTo>
                  <a:lnTo>
                    <a:pt x="73" y="76"/>
                  </a:lnTo>
                  <a:lnTo>
                    <a:pt x="67" y="73"/>
                  </a:lnTo>
                  <a:lnTo>
                    <a:pt x="53" y="80"/>
                  </a:lnTo>
                  <a:lnTo>
                    <a:pt x="34" y="83"/>
                  </a:lnTo>
                  <a:lnTo>
                    <a:pt x="16" y="95"/>
                  </a:lnTo>
                  <a:lnTo>
                    <a:pt x="0" y="95"/>
                  </a:lnTo>
                  <a:lnTo>
                    <a:pt x="0" y="95"/>
                  </a:lnTo>
                  <a:lnTo>
                    <a:pt x="8" y="64"/>
                  </a:lnTo>
                  <a:lnTo>
                    <a:pt x="19" y="55"/>
                  </a:lnTo>
                  <a:lnTo>
                    <a:pt x="14" y="37"/>
                  </a:lnTo>
                  <a:lnTo>
                    <a:pt x="46" y="39"/>
                  </a:lnTo>
                  <a:lnTo>
                    <a:pt x="89"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5" name="Freeform 22">
              <a:extLst>
                <a:ext uri="{FF2B5EF4-FFF2-40B4-BE49-F238E27FC236}">
                  <a16:creationId xmlns:a16="http://schemas.microsoft.com/office/drawing/2014/main" id="{D3B1F4B7-DD8B-4BDA-A80D-8525AEAC22C5}"/>
                </a:ext>
              </a:extLst>
            </p:cNvPr>
            <p:cNvSpPr>
              <a:spLocks/>
            </p:cNvSpPr>
            <p:nvPr/>
          </p:nvSpPr>
          <p:spPr bwMode="auto">
            <a:xfrm>
              <a:off x="7394575" y="1862138"/>
              <a:ext cx="482600" cy="385763"/>
            </a:xfrm>
            <a:custGeom>
              <a:avLst/>
              <a:gdLst>
                <a:gd name="T0" fmla="*/ 264 w 304"/>
                <a:gd name="T1" fmla="*/ 0 h 243"/>
                <a:gd name="T2" fmla="*/ 277 w 304"/>
                <a:gd name="T3" fmla="*/ 11 h 243"/>
                <a:gd name="T4" fmla="*/ 281 w 304"/>
                <a:gd name="T5" fmla="*/ 21 h 243"/>
                <a:gd name="T6" fmla="*/ 303 w 304"/>
                <a:gd name="T7" fmla="*/ 31 h 243"/>
                <a:gd name="T8" fmla="*/ 304 w 304"/>
                <a:gd name="T9" fmla="*/ 37 h 243"/>
                <a:gd name="T10" fmla="*/ 294 w 304"/>
                <a:gd name="T11" fmla="*/ 51 h 243"/>
                <a:gd name="T12" fmla="*/ 270 w 304"/>
                <a:gd name="T13" fmla="*/ 65 h 243"/>
                <a:gd name="T14" fmla="*/ 253 w 304"/>
                <a:gd name="T15" fmla="*/ 81 h 243"/>
                <a:gd name="T16" fmla="*/ 225 w 304"/>
                <a:gd name="T17" fmla="*/ 122 h 243"/>
                <a:gd name="T18" fmla="*/ 224 w 304"/>
                <a:gd name="T19" fmla="*/ 148 h 243"/>
                <a:gd name="T20" fmla="*/ 204 w 304"/>
                <a:gd name="T21" fmla="*/ 161 h 243"/>
                <a:gd name="T22" fmla="*/ 204 w 304"/>
                <a:gd name="T23" fmla="*/ 167 h 243"/>
                <a:gd name="T24" fmla="*/ 211 w 304"/>
                <a:gd name="T25" fmla="*/ 172 h 243"/>
                <a:gd name="T26" fmla="*/ 213 w 304"/>
                <a:gd name="T27" fmla="*/ 182 h 243"/>
                <a:gd name="T28" fmla="*/ 205 w 304"/>
                <a:gd name="T29" fmla="*/ 225 h 243"/>
                <a:gd name="T30" fmla="*/ 205 w 304"/>
                <a:gd name="T31" fmla="*/ 225 h 243"/>
                <a:gd name="T32" fmla="*/ 202 w 304"/>
                <a:gd name="T33" fmla="*/ 230 h 243"/>
                <a:gd name="T34" fmla="*/ 193 w 304"/>
                <a:gd name="T35" fmla="*/ 234 h 243"/>
                <a:gd name="T36" fmla="*/ 194 w 304"/>
                <a:gd name="T37" fmla="*/ 238 h 243"/>
                <a:gd name="T38" fmla="*/ 188 w 304"/>
                <a:gd name="T39" fmla="*/ 243 h 243"/>
                <a:gd name="T40" fmla="*/ 185 w 304"/>
                <a:gd name="T41" fmla="*/ 238 h 243"/>
                <a:gd name="T42" fmla="*/ 172 w 304"/>
                <a:gd name="T43" fmla="*/ 233 h 243"/>
                <a:gd name="T44" fmla="*/ 129 w 304"/>
                <a:gd name="T45" fmla="*/ 185 h 243"/>
                <a:gd name="T46" fmla="*/ 111 w 304"/>
                <a:gd name="T47" fmla="*/ 184 h 243"/>
                <a:gd name="T48" fmla="*/ 96 w 304"/>
                <a:gd name="T49" fmla="*/ 193 h 243"/>
                <a:gd name="T50" fmla="*/ 89 w 304"/>
                <a:gd name="T51" fmla="*/ 193 h 243"/>
                <a:gd name="T52" fmla="*/ 86 w 304"/>
                <a:gd name="T53" fmla="*/ 192 h 243"/>
                <a:gd name="T54" fmla="*/ 85 w 304"/>
                <a:gd name="T55" fmla="*/ 186 h 243"/>
                <a:gd name="T56" fmla="*/ 67 w 304"/>
                <a:gd name="T57" fmla="*/ 190 h 243"/>
                <a:gd name="T58" fmla="*/ 59 w 304"/>
                <a:gd name="T59" fmla="*/ 187 h 243"/>
                <a:gd name="T60" fmla="*/ 54 w 304"/>
                <a:gd name="T61" fmla="*/ 179 h 243"/>
                <a:gd name="T62" fmla="*/ 35 w 304"/>
                <a:gd name="T63" fmla="*/ 179 h 243"/>
                <a:gd name="T64" fmla="*/ 35 w 304"/>
                <a:gd name="T65" fmla="*/ 179 h 243"/>
                <a:gd name="T66" fmla="*/ 26 w 304"/>
                <a:gd name="T67" fmla="*/ 168 h 243"/>
                <a:gd name="T68" fmla="*/ 19 w 304"/>
                <a:gd name="T69" fmla="*/ 143 h 243"/>
                <a:gd name="T70" fmla="*/ 23 w 304"/>
                <a:gd name="T71" fmla="*/ 120 h 243"/>
                <a:gd name="T72" fmla="*/ 0 w 304"/>
                <a:gd name="T73" fmla="*/ 105 h 243"/>
                <a:gd name="T74" fmla="*/ 0 w 304"/>
                <a:gd name="T75" fmla="*/ 105 h 243"/>
                <a:gd name="T76" fmla="*/ 1 w 304"/>
                <a:gd name="T77" fmla="*/ 102 h 243"/>
                <a:gd name="T78" fmla="*/ 14 w 304"/>
                <a:gd name="T79" fmla="*/ 96 h 243"/>
                <a:gd name="T80" fmla="*/ 47 w 304"/>
                <a:gd name="T81" fmla="*/ 97 h 243"/>
                <a:gd name="T82" fmla="*/ 78 w 304"/>
                <a:gd name="T83" fmla="*/ 104 h 243"/>
                <a:gd name="T84" fmla="*/ 82 w 304"/>
                <a:gd name="T85" fmla="*/ 93 h 243"/>
                <a:gd name="T86" fmla="*/ 107 w 304"/>
                <a:gd name="T87" fmla="*/ 70 h 243"/>
                <a:gd name="T88" fmla="*/ 105 w 304"/>
                <a:gd name="T89" fmla="*/ 56 h 243"/>
                <a:gd name="T90" fmla="*/ 115 w 304"/>
                <a:gd name="T91" fmla="*/ 51 h 243"/>
                <a:gd name="T92" fmla="*/ 118 w 304"/>
                <a:gd name="T93" fmla="*/ 38 h 243"/>
                <a:gd name="T94" fmla="*/ 125 w 304"/>
                <a:gd name="T95" fmla="*/ 32 h 243"/>
                <a:gd name="T96" fmla="*/ 167 w 304"/>
                <a:gd name="T97" fmla="*/ 19 h 243"/>
                <a:gd name="T98" fmla="*/ 210 w 304"/>
                <a:gd name="T99" fmla="*/ 22 h 243"/>
                <a:gd name="T100" fmla="*/ 210 w 304"/>
                <a:gd name="T101" fmla="*/ 22 h 243"/>
                <a:gd name="T102" fmla="*/ 231 w 304"/>
                <a:gd name="T103" fmla="*/ 25 h 243"/>
                <a:gd name="T104" fmla="*/ 253 w 304"/>
                <a:gd name="T105" fmla="*/ 16 h 243"/>
                <a:gd name="T106" fmla="*/ 254 w 304"/>
                <a:gd name="T107" fmla="*/ 3 h 243"/>
                <a:gd name="T108" fmla="*/ 264 w 304"/>
                <a:gd name="T10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243">
                  <a:moveTo>
                    <a:pt x="264" y="0"/>
                  </a:moveTo>
                  <a:lnTo>
                    <a:pt x="277" y="11"/>
                  </a:lnTo>
                  <a:lnTo>
                    <a:pt x="281" y="21"/>
                  </a:lnTo>
                  <a:lnTo>
                    <a:pt x="303" y="31"/>
                  </a:lnTo>
                  <a:lnTo>
                    <a:pt x="304" y="37"/>
                  </a:lnTo>
                  <a:lnTo>
                    <a:pt x="294" y="51"/>
                  </a:lnTo>
                  <a:lnTo>
                    <a:pt x="270" y="65"/>
                  </a:lnTo>
                  <a:lnTo>
                    <a:pt x="253" y="81"/>
                  </a:lnTo>
                  <a:lnTo>
                    <a:pt x="225" y="122"/>
                  </a:lnTo>
                  <a:lnTo>
                    <a:pt x="224" y="148"/>
                  </a:lnTo>
                  <a:lnTo>
                    <a:pt x="204" y="161"/>
                  </a:lnTo>
                  <a:lnTo>
                    <a:pt x="204" y="167"/>
                  </a:lnTo>
                  <a:lnTo>
                    <a:pt x="211" y="172"/>
                  </a:lnTo>
                  <a:lnTo>
                    <a:pt x="213" y="182"/>
                  </a:lnTo>
                  <a:lnTo>
                    <a:pt x="205" y="225"/>
                  </a:lnTo>
                  <a:lnTo>
                    <a:pt x="205" y="225"/>
                  </a:lnTo>
                  <a:lnTo>
                    <a:pt x="202" y="230"/>
                  </a:lnTo>
                  <a:lnTo>
                    <a:pt x="193" y="234"/>
                  </a:lnTo>
                  <a:lnTo>
                    <a:pt x="194" y="238"/>
                  </a:lnTo>
                  <a:lnTo>
                    <a:pt x="188" y="243"/>
                  </a:lnTo>
                  <a:lnTo>
                    <a:pt x="185" y="238"/>
                  </a:lnTo>
                  <a:lnTo>
                    <a:pt x="172" y="233"/>
                  </a:lnTo>
                  <a:lnTo>
                    <a:pt x="129" y="185"/>
                  </a:lnTo>
                  <a:lnTo>
                    <a:pt x="111" y="184"/>
                  </a:lnTo>
                  <a:lnTo>
                    <a:pt x="96" y="193"/>
                  </a:lnTo>
                  <a:lnTo>
                    <a:pt x="89" y="193"/>
                  </a:lnTo>
                  <a:lnTo>
                    <a:pt x="86" y="192"/>
                  </a:lnTo>
                  <a:lnTo>
                    <a:pt x="85" y="186"/>
                  </a:lnTo>
                  <a:lnTo>
                    <a:pt x="67" y="190"/>
                  </a:lnTo>
                  <a:lnTo>
                    <a:pt x="59" y="187"/>
                  </a:lnTo>
                  <a:lnTo>
                    <a:pt x="54" y="179"/>
                  </a:lnTo>
                  <a:lnTo>
                    <a:pt x="35" y="179"/>
                  </a:lnTo>
                  <a:lnTo>
                    <a:pt x="35" y="179"/>
                  </a:lnTo>
                  <a:lnTo>
                    <a:pt x="26" y="168"/>
                  </a:lnTo>
                  <a:lnTo>
                    <a:pt x="19" y="143"/>
                  </a:lnTo>
                  <a:lnTo>
                    <a:pt x="23" y="120"/>
                  </a:lnTo>
                  <a:lnTo>
                    <a:pt x="0" y="105"/>
                  </a:lnTo>
                  <a:lnTo>
                    <a:pt x="0" y="105"/>
                  </a:lnTo>
                  <a:lnTo>
                    <a:pt x="1" y="102"/>
                  </a:lnTo>
                  <a:lnTo>
                    <a:pt x="14" y="96"/>
                  </a:lnTo>
                  <a:lnTo>
                    <a:pt x="47" y="97"/>
                  </a:lnTo>
                  <a:lnTo>
                    <a:pt x="78" y="104"/>
                  </a:lnTo>
                  <a:lnTo>
                    <a:pt x="82" y="93"/>
                  </a:lnTo>
                  <a:lnTo>
                    <a:pt x="107" y="70"/>
                  </a:lnTo>
                  <a:lnTo>
                    <a:pt x="105" y="56"/>
                  </a:lnTo>
                  <a:lnTo>
                    <a:pt x="115" y="51"/>
                  </a:lnTo>
                  <a:lnTo>
                    <a:pt x="118" y="38"/>
                  </a:lnTo>
                  <a:lnTo>
                    <a:pt x="125" y="32"/>
                  </a:lnTo>
                  <a:lnTo>
                    <a:pt x="167" y="19"/>
                  </a:lnTo>
                  <a:lnTo>
                    <a:pt x="210" y="22"/>
                  </a:lnTo>
                  <a:lnTo>
                    <a:pt x="210" y="22"/>
                  </a:lnTo>
                  <a:lnTo>
                    <a:pt x="231" y="25"/>
                  </a:lnTo>
                  <a:lnTo>
                    <a:pt x="253" y="16"/>
                  </a:lnTo>
                  <a:lnTo>
                    <a:pt x="254" y="3"/>
                  </a:lnTo>
                  <a:lnTo>
                    <a:pt x="26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6" name="Freeform 23">
              <a:extLst>
                <a:ext uri="{FF2B5EF4-FFF2-40B4-BE49-F238E27FC236}">
                  <a16:creationId xmlns:a16="http://schemas.microsoft.com/office/drawing/2014/main" id="{771001EA-80A8-4638-9D20-8BAA7954F379}"/>
                </a:ext>
              </a:extLst>
            </p:cNvPr>
            <p:cNvSpPr>
              <a:spLocks/>
            </p:cNvSpPr>
            <p:nvPr/>
          </p:nvSpPr>
          <p:spPr bwMode="auto">
            <a:xfrm>
              <a:off x="4335463" y="1114425"/>
              <a:ext cx="565150" cy="347663"/>
            </a:xfrm>
            <a:custGeom>
              <a:avLst/>
              <a:gdLst>
                <a:gd name="T0" fmla="*/ 293 w 356"/>
                <a:gd name="T1" fmla="*/ 0 h 219"/>
                <a:gd name="T2" fmla="*/ 314 w 356"/>
                <a:gd name="T3" fmla="*/ 3 h 219"/>
                <a:gd name="T4" fmla="*/ 314 w 356"/>
                <a:gd name="T5" fmla="*/ 3 h 219"/>
                <a:gd name="T6" fmla="*/ 323 w 356"/>
                <a:gd name="T7" fmla="*/ 32 h 219"/>
                <a:gd name="T8" fmla="*/ 323 w 356"/>
                <a:gd name="T9" fmla="*/ 47 h 219"/>
                <a:gd name="T10" fmla="*/ 343 w 356"/>
                <a:gd name="T11" fmla="*/ 46 h 219"/>
                <a:gd name="T12" fmla="*/ 356 w 356"/>
                <a:gd name="T13" fmla="*/ 66 h 219"/>
                <a:gd name="T14" fmla="*/ 353 w 356"/>
                <a:gd name="T15" fmla="*/ 90 h 219"/>
                <a:gd name="T16" fmla="*/ 353 w 356"/>
                <a:gd name="T17" fmla="*/ 90 h 219"/>
                <a:gd name="T18" fmla="*/ 338 w 356"/>
                <a:gd name="T19" fmla="*/ 93 h 219"/>
                <a:gd name="T20" fmla="*/ 333 w 356"/>
                <a:gd name="T21" fmla="*/ 97 h 219"/>
                <a:gd name="T22" fmla="*/ 332 w 356"/>
                <a:gd name="T23" fmla="*/ 104 h 219"/>
                <a:gd name="T24" fmla="*/ 339 w 356"/>
                <a:gd name="T25" fmla="*/ 112 h 219"/>
                <a:gd name="T26" fmla="*/ 338 w 356"/>
                <a:gd name="T27" fmla="*/ 117 h 219"/>
                <a:gd name="T28" fmla="*/ 305 w 356"/>
                <a:gd name="T29" fmla="*/ 128 h 219"/>
                <a:gd name="T30" fmla="*/ 296 w 356"/>
                <a:gd name="T31" fmla="*/ 134 h 219"/>
                <a:gd name="T32" fmla="*/ 291 w 356"/>
                <a:gd name="T33" fmla="*/ 150 h 219"/>
                <a:gd name="T34" fmla="*/ 301 w 356"/>
                <a:gd name="T35" fmla="*/ 165 h 219"/>
                <a:gd name="T36" fmla="*/ 297 w 356"/>
                <a:gd name="T37" fmla="*/ 173 h 219"/>
                <a:gd name="T38" fmla="*/ 285 w 356"/>
                <a:gd name="T39" fmla="*/ 175 h 219"/>
                <a:gd name="T40" fmla="*/ 277 w 356"/>
                <a:gd name="T41" fmla="*/ 167 h 219"/>
                <a:gd name="T42" fmla="*/ 262 w 356"/>
                <a:gd name="T43" fmla="*/ 164 h 219"/>
                <a:gd name="T44" fmla="*/ 251 w 356"/>
                <a:gd name="T45" fmla="*/ 167 h 219"/>
                <a:gd name="T46" fmla="*/ 238 w 356"/>
                <a:gd name="T47" fmla="*/ 176 h 219"/>
                <a:gd name="T48" fmla="*/ 212 w 356"/>
                <a:gd name="T49" fmla="*/ 176 h 219"/>
                <a:gd name="T50" fmla="*/ 185 w 356"/>
                <a:gd name="T51" fmla="*/ 181 h 219"/>
                <a:gd name="T52" fmla="*/ 158 w 356"/>
                <a:gd name="T53" fmla="*/ 178 h 219"/>
                <a:gd name="T54" fmla="*/ 156 w 356"/>
                <a:gd name="T55" fmla="*/ 167 h 219"/>
                <a:gd name="T56" fmla="*/ 151 w 356"/>
                <a:gd name="T57" fmla="*/ 164 h 219"/>
                <a:gd name="T58" fmla="*/ 120 w 356"/>
                <a:gd name="T59" fmla="*/ 170 h 219"/>
                <a:gd name="T60" fmla="*/ 102 w 356"/>
                <a:gd name="T61" fmla="*/ 167 h 219"/>
                <a:gd name="T62" fmla="*/ 66 w 356"/>
                <a:gd name="T63" fmla="*/ 207 h 219"/>
                <a:gd name="T64" fmla="*/ 49 w 356"/>
                <a:gd name="T65" fmla="*/ 218 h 219"/>
                <a:gd name="T66" fmla="*/ 49 w 356"/>
                <a:gd name="T67" fmla="*/ 218 h 219"/>
                <a:gd name="T68" fmla="*/ 40 w 356"/>
                <a:gd name="T69" fmla="*/ 214 h 219"/>
                <a:gd name="T70" fmla="*/ 20 w 356"/>
                <a:gd name="T71" fmla="*/ 219 h 219"/>
                <a:gd name="T72" fmla="*/ 20 w 356"/>
                <a:gd name="T73" fmla="*/ 219 h 219"/>
                <a:gd name="T74" fmla="*/ 0 w 356"/>
                <a:gd name="T75" fmla="*/ 169 h 219"/>
                <a:gd name="T76" fmla="*/ 0 w 356"/>
                <a:gd name="T77" fmla="*/ 169 h 219"/>
                <a:gd name="T78" fmla="*/ 4 w 356"/>
                <a:gd name="T79" fmla="*/ 162 h 219"/>
                <a:gd name="T80" fmla="*/ 2 w 356"/>
                <a:gd name="T81" fmla="*/ 136 h 219"/>
                <a:gd name="T82" fmla="*/ 31 w 356"/>
                <a:gd name="T83" fmla="*/ 137 h 219"/>
                <a:gd name="T84" fmla="*/ 55 w 356"/>
                <a:gd name="T85" fmla="*/ 132 h 219"/>
                <a:gd name="T86" fmla="*/ 65 w 356"/>
                <a:gd name="T87" fmla="*/ 122 h 219"/>
                <a:gd name="T88" fmla="*/ 57 w 356"/>
                <a:gd name="T89" fmla="*/ 107 h 219"/>
                <a:gd name="T90" fmla="*/ 64 w 356"/>
                <a:gd name="T91" fmla="*/ 97 h 219"/>
                <a:gd name="T92" fmla="*/ 64 w 356"/>
                <a:gd name="T93" fmla="*/ 97 h 219"/>
                <a:gd name="T94" fmla="*/ 91 w 356"/>
                <a:gd name="T95" fmla="*/ 101 h 219"/>
                <a:gd name="T96" fmla="*/ 111 w 356"/>
                <a:gd name="T97" fmla="*/ 98 h 219"/>
                <a:gd name="T98" fmla="*/ 124 w 356"/>
                <a:gd name="T99" fmla="*/ 79 h 219"/>
                <a:gd name="T100" fmla="*/ 129 w 356"/>
                <a:gd name="T101" fmla="*/ 62 h 219"/>
                <a:gd name="T102" fmla="*/ 156 w 356"/>
                <a:gd name="T103" fmla="*/ 50 h 219"/>
                <a:gd name="T104" fmla="*/ 160 w 356"/>
                <a:gd name="T105" fmla="*/ 18 h 219"/>
                <a:gd name="T106" fmla="*/ 160 w 356"/>
                <a:gd name="T107" fmla="*/ 18 h 219"/>
                <a:gd name="T108" fmla="*/ 180 w 356"/>
                <a:gd name="T109" fmla="*/ 10 h 219"/>
                <a:gd name="T110" fmla="*/ 212 w 356"/>
                <a:gd name="T111" fmla="*/ 10 h 219"/>
                <a:gd name="T112" fmla="*/ 227 w 356"/>
                <a:gd name="T113" fmla="*/ 16 h 219"/>
                <a:gd name="T114" fmla="*/ 293 w 356"/>
                <a:gd name="T115"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219">
                  <a:moveTo>
                    <a:pt x="293" y="0"/>
                  </a:moveTo>
                  <a:lnTo>
                    <a:pt x="314" y="3"/>
                  </a:lnTo>
                  <a:lnTo>
                    <a:pt x="314" y="3"/>
                  </a:lnTo>
                  <a:lnTo>
                    <a:pt x="323" y="32"/>
                  </a:lnTo>
                  <a:lnTo>
                    <a:pt x="323" y="47"/>
                  </a:lnTo>
                  <a:lnTo>
                    <a:pt x="343" y="46"/>
                  </a:lnTo>
                  <a:lnTo>
                    <a:pt x="356" y="66"/>
                  </a:lnTo>
                  <a:lnTo>
                    <a:pt x="353" y="90"/>
                  </a:lnTo>
                  <a:lnTo>
                    <a:pt x="353" y="90"/>
                  </a:lnTo>
                  <a:lnTo>
                    <a:pt x="338" y="93"/>
                  </a:lnTo>
                  <a:lnTo>
                    <a:pt x="333" y="97"/>
                  </a:lnTo>
                  <a:lnTo>
                    <a:pt x="332" y="104"/>
                  </a:lnTo>
                  <a:lnTo>
                    <a:pt x="339" y="112"/>
                  </a:lnTo>
                  <a:lnTo>
                    <a:pt x="338" y="117"/>
                  </a:lnTo>
                  <a:lnTo>
                    <a:pt x="305" y="128"/>
                  </a:lnTo>
                  <a:lnTo>
                    <a:pt x="296" y="134"/>
                  </a:lnTo>
                  <a:lnTo>
                    <a:pt x="291" y="150"/>
                  </a:lnTo>
                  <a:lnTo>
                    <a:pt x="301" y="165"/>
                  </a:lnTo>
                  <a:lnTo>
                    <a:pt x="297" y="173"/>
                  </a:lnTo>
                  <a:lnTo>
                    <a:pt x="285" y="175"/>
                  </a:lnTo>
                  <a:lnTo>
                    <a:pt x="277" y="167"/>
                  </a:lnTo>
                  <a:lnTo>
                    <a:pt x="262" y="164"/>
                  </a:lnTo>
                  <a:lnTo>
                    <a:pt x="251" y="167"/>
                  </a:lnTo>
                  <a:lnTo>
                    <a:pt x="238" y="176"/>
                  </a:lnTo>
                  <a:lnTo>
                    <a:pt x="212" y="176"/>
                  </a:lnTo>
                  <a:lnTo>
                    <a:pt x="185" y="181"/>
                  </a:lnTo>
                  <a:lnTo>
                    <a:pt x="158" y="178"/>
                  </a:lnTo>
                  <a:lnTo>
                    <a:pt x="156" y="167"/>
                  </a:lnTo>
                  <a:lnTo>
                    <a:pt x="151" y="164"/>
                  </a:lnTo>
                  <a:lnTo>
                    <a:pt x="120" y="170"/>
                  </a:lnTo>
                  <a:lnTo>
                    <a:pt x="102" y="167"/>
                  </a:lnTo>
                  <a:lnTo>
                    <a:pt x="66" y="207"/>
                  </a:lnTo>
                  <a:lnTo>
                    <a:pt x="49" y="218"/>
                  </a:lnTo>
                  <a:lnTo>
                    <a:pt x="49" y="218"/>
                  </a:lnTo>
                  <a:lnTo>
                    <a:pt x="40" y="214"/>
                  </a:lnTo>
                  <a:lnTo>
                    <a:pt x="20" y="219"/>
                  </a:lnTo>
                  <a:lnTo>
                    <a:pt x="20" y="219"/>
                  </a:lnTo>
                  <a:lnTo>
                    <a:pt x="0" y="169"/>
                  </a:lnTo>
                  <a:lnTo>
                    <a:pt x="0" y="169"/>
                  </a:lnTo>
                  <a:lnTo>
                    <a:pt x="4" y="162"/>
                  </a:lnTo>
                  <a:lnTo>
                    <a:pt x="2" y="136"/>
                  </a:lnTo>
                  <a:lnTo>
                    <a:pt x="31" y="137"/>
                  </a:lnTo>
                  <a:lnTo>
                    <a:pt x="55" y="132"/>
                  </a:lnTo>
                  <a:lnTo>
                    <a:pt x="65" y="122"/>
                  </a:lnTo>
                  <a:lnTo>
                    <a:pt x="57" y="107"/>
                  </a:lnTo>
                  <a:lnTo>
                    <a:pt x="64" y="97"/>
                  </a:lnTo>
                  <a:lnTo>
                    <a:pt x="64" y="97"/>
                  </a:lnTo>
                  <a:lnTo>
                    <a:pt x="91" y="101"/>
                  </a:lnTo>
                  <a:lnTo>
                    <a:pt x="111" y="98"/>
                  </a:lnTo>
                  <a:lnTo>
                    <a:pt x="124" y="79"/>
                  </a:lnTo>
                  <a:lnTo>
                    <a:pt x="129" y="62"/>
                  </a:lnTo>
                  <a:lnTo>
                    <a:pt x="156" y="50"/>
                  </a:lnTo>
                  <a:lnTo>
                    <a:pt x="160" y="18"/>
                  </a:lnTo>
                  <a:lnTo>
                    <a:pt x="160" y="18"/>
                  </a:lnTo>
                  <a:lnTo>
                    <a:pt x="180" y="10"/>
                  </a:lnTo>
                  <a:lnTo>
                    <a:pt x="212" y="10"/>
                  </a:lnTo>
                  <a:lnTo>
                    <a:pt x="227" y="16"/>
                  </a:lnTo>
                  <a:lnTo>
                    <a:pt x="29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7" name="Freeform 24">
              <a:extLst>
                <a:ext uri="{FF2B5EF4-FFF2-40B4-BE49-F238E27FC236}">
                  <a16:creationId xmlns:a16="http://schemas.microsoft.com/office/drawing/2014/main" id="{621984B8-9E56-40BB-B05D-7F1A00C71653}"/>
                </a:ext>
              </a:extLst>
            </p:cNvPr>
            <p:cNvSpPr>
              <a:spLocks/>
            </p:cNvSpPr>
            <p:nvPr/>
          </p:nvSpPr>
          <p:spPr bwMode="auto">
            <a:xfrm>
              <a:off x="3995738" y="2286000"/>
              <a:ext cx="442913" cy="361950"/>
            </a:xfrm>
            <a:custGeom>
              <a:avLst/>
              <a:gdLst>
                <a:gd name="T0" fmla="*/ 137 w 279"/>
                <a:gd name="T1" fmla="*/ 9 h 228"/>
                <a:gd name="T2" fmla="*/ 158 w 279"/>
                <a:gd name="T3" fmla="*/ 11 h 228"/>
                <a:gd name="T4" fmla="*/ 190 w 279"/>
                <a:gd name="T5" fmla="*/ 0 h 228"/>
                <a:gd name="T6" fmla="*/ 195 w 279"/>
                <a:gd name="T7" fmla="*/ 7 h 228"/>
                <a:gd name="T8" fmla="*/ 191 w 279"/>
                <a:gd name="T9" fmla="*/ 19 h 228"/>
                <a:gd name="T10" fmla="*/ 194 w 279"/>
                <a:gd name="T11" fmla="*/ 24 h 228"/>
                <a:gd name="T12" fmla="*/ 210 w 279"/>
                <a:gd name="T13" fmla="*/ 27 h 228"/>
                <a:gd name="T14" fmla="*/ 225 w 279"/>
                <a:gd name="T15" fmla="*/ 25 h 228"/>
                <a:gd name="T16" fmla="*/ 249 w 279"/>
                <a:gd name="T17" fmla="*/ 37 h 228"/>
                <a:gd name="T18" fmla="*/ 252 w 279"/>
                <a:gd name="T19" fmla="*/ 59 h 228"/>
                <a:gd name="T20" fmla="*/ 265 w 279"/>
                <a:gd name="T21" fmla="*/ 73 h 228"/>
                <a:gd name="T22" fmla="*/ 268 w 279"/>
                <a:gd name="T23" fmla="*/ 88 h 228"/>
                <a:gd name="T24" fmla="*/ 274 w 279"/>
                <a:gd name="T25" fmla="*/ 89 h 228"/>
                <a:gd name="T26" fmla="*/ 274 w 279"/>
                <a:gd name="T27" fmla="*/ 89 h 228"/>
                <a:gd name="T28" fmla="*/ 279 w 279"/>
                <a:gd name="T29" fmla="*/ 96 h 228"/>
                <a:gd name="T30" fmla="*/ 265 w 279"/>
                <a:gd name="T31" fmla="*/ 124 h 228"/>
                <a:gd name="T32" fmla="*/ 259 w 279"/>
                <a:gd name="T33" fmla="*/ 128 h 228"/>
                <a:gd name="T34" fmla="*/ 205 w 279"/>
                <a:gd name="T35" fmla="*/ 126 h 228"/>
                <a:gd name="T36" fmla="*/ 176 w 279"/>
                <a:gd name="T37" fmla="*/ 108 h 228"/>
                <a:gd name="T38" fmla="*/ 151 w 279"/>
                <a:gd name="T39" fmla="*/ 109 h 228"/>
                <a:gd name="T40" fmla="*/ 123 w 279"/>
                <a:gd name="T41" fmla="*/ 131 h 228"/>
                <a:gd name="T42" fmla="*/ 109 w 279"/>
                <a:gd name="T43" fmla="*/ 136 h 228"/>
                <a:gd name="T44" fmla="*/ 90 w 279"/>
                <a:gd name="T45" fmla="*/ 152 h 228"/>
                <a:gd name="T46" fmla="*/ 86 w 279"/>
                <a:gd name="T47" fmla="*/ 160 h 228"/>
                <a:gd name="T48" fmla="*/ 89 w 279"/>
                <a:gd name="T49" fmla="*/ 176 h 228"/>
                <a:gd name="T50" fmla="*/ 74 w 279"/>
                <a:gd name="T51" fmla="*/ 190 h 228"/>
                <a:gd name="T52" fmla="*/ 74 w 279"/>
                <a:gd name="T53" fmla="*/ 190 h 228"/>
                <a:gd name="T54" fmla="*/ 59 w 279"/>
                <a:gd name="T55" fmla="*/ 185 h 228"/>
                <a:gd name="T56" fmla="*/ 40 w 279"/>
                <a:gd name="T57" fmla="*/ 192 h 228"/>
                <a:gd name="T58" fmla="*/ 27 w 279"/>
                <a:gd name="T59" fmla="*/ 224 h 228"/>
                <a:gd name="T60" fmla="*/ 23 w 279"/>
                <a:gd name="T61" fmla="*/ 222 h 228"/>
                <a:gd name="T62" fmla="*/ 21 w 279"/>
                <a:gd name="T63" fmla="*/ 228 h 228"/>
                <a:gd name="T64" fmla="*/ 9 w 279"/>
                <a:gd name="T65" fmla="*/ 225 h 228"/>
                <a:gd name="T66" fmla="*/ 14 w 279"/>
                <a:gd name="T67" fmla="*/ 214 h 228"/>
                <a:gd name="T68" fmla="*/ 5 w 279"/>
                <a:gd name="T69" fmla="*/ 213 h 228"/>
                <a:gd name="T70" fmla="*/ 0 w 279"/>
                <a:gd name="T71" fmla="*/ 209 h 228"/>
                <a:gd name="T72" fmla="*/ 0 w 279"/>
                <a:gd name="T73" fmla="*/ 209 h 228"/>
                <a:gd name="T74" fmla="*/ 8 w 279"/>
                <a:gd name="T75" fmla="*/ 190 h 228"/>
                <a:gd name="T76" fmla="*/ 2 w 279"/>
                <a:gd name="T77" fmla="*/ 181 h 228"/>
                <a:gd name="T78" fmla="*/ 4 w 279"/>
                <a:gd name="T79" fmla="*/ 174 h 228"/>
                <a:gd name="T80" fmla="*/ 22 w 279"/>
                <a:gd name="T81" fmla="*/ 163 h 228"/>
                <a:gd name="T82" fmla="*/ 24 w 279"/>
                <a:gd name="T83" fmla="*/ 140 h 228"/>
                <a:gd name="T84" fmla="*/ 31 w 279"/>
                <a:gd name="T85" fmla="*/ 126 h 228"/>
                <a:gd name="T86" fmla="*/ 57 w 279"/>
                <a:gd name="T87" fmla="*/ 99 h 228"/>
                <a:gd name="T88" fmla="*/ 53 w 279"/>
                <a:gd name="T89" fmla="*/ 91 h 228"/>
                <a:gd name="T90" fmla="*/ 34 w 279"/>
                <a:gd name="T91" fmla="*/ 80 h 228"/>
                <a:gd name="T92" fmla="*/ 33 w 279"/>
                <a:gd name="T93" fmla="*/ 75 h 228"/>
                <a:gd name="T94" fmla="*/ 40 w 279"/>
                <a:gd name="T95" fmla="*/ 66 h 228"/>
                <a:gd name="T96" fmla="*/ 34 w 279"/>
                <a:gd name="T97" fmla="*/ 51 h 228"/>
                <a:gd name="T98" fmla="*/ 37 w 279"/>
                <a:gd name="T99" fmla="*/ 46 h 228"/>
                <a:gd name="T100" fmla="*/ 50 w 279"/>
                <a:gd name="T101" fmla="*/ 42 h 228"/>
                <a:gd name="T102" fmla="*/ 67 w 279"/>
                <a:gd name="T103" fmla="*/ 46 h 228"/>
                <a:gd name="T104" fmla="*/ 64 w 279"/>
                <a:gd name="T105" fmla="*/ 35 h 228"/>
                <a:gd name="T106" fmla="*/ 66 w 279"/>
                <a:gd name="T107" fmla="*/ 32 h 228"/>
                <a:gd name="T108" fmla="*/ 92 w 279"/>
                <a:gd name="T109" fmla="*/ 23 h 228"/>
                <a:gd name="T110" fmla="*/ 103 w 279"/>
                <a:gd name="T111" fmla="*/ 8 h 228"/>
                <a:gd name="T112" fmla="*/ 103 w 279"/>
                <a:gd name="T113" fmla="*/ 8 h 228"/>
                <a:gd name="T114" fmla="*/ 137 w 279"/>
                <a:gd name="T115" fmla="*/ 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 h="228">
                  <a:moveTo>
                    <a:pt x="137" y="9"/>
                  </a:moveTo>
                  <a:lnTo>
                    <a:pt x="158" y="11"/>
                  </a:lnTo>
                  <a:lnTo>
                    <a:pt x="190" y="0"/>
                  </a:lnTo>
                  <a:lnTo>
                    <a:pt x="195" y="7"/>
                  </a:lnTo>
                  <a:lnTo>
                    <a:pt x="191" y="19"/>
                  </a:lnTo>
                  <a:lnTo>
                    <a:pt x="194" y="24"/>
                  </a:lnTo>
                  <a:lnTo>
                    <a:pt x="210" y="27"/>
                  </a:lnTo>
                  <a:lnTo>
                    <a:pt x="225" y="25"/>
                  </a:lnTo>
                  <a:lnTo>
                    <a:pt x="249" y="37"/>
                  </a:lnTo>
                  <a:lnTo>
                    <a:pt x="252" y="59"/>
                  </a:lnTo>
                  <a:lnTo>
                    <a:pt x="265" y="73"/>
                  </a:lnTo>
                  <a:lnTo>
                    <a:pt x="268" y="88"/>
                  </a:lnTo>
                  <a:lnTo>
                    <a:pt x="274" y="89"/>
                  </a:lnTo>
                  <a:lnTo>
                    <a:pt x="274" y="89"/>
                  </a:lnTo>
                  <a:lnTo>
                    <a:pt x="279" y="96"/>
                  </a:lnTo>
                  <a:lnTo>
                    <a:pt x="265" y="124"/>
                  </a:lnTo>
                  <a:lnTo>
                    <a:pt x="259" y="128"/>
                  </a:lnTo>
                  <a:lnTo>
                    <a:pt x="205" y="126"/>
                  </a:lnTo>
                  <a:lnTo>
                    <a:pt x="176" y="108"/>
                  </a:lnTo>
                  <a:lnTo>
                    <a:pt x="151" y="109"/>
                  </a:lnTo>
                  <a:lnTo>
                    <a:pt x="123" y="131"/>
                  </a:lnTo>
                  <a:lnTo>
                    <a:pt x="109" y="136"/>
                  </a:lnTo>
                  <a:lnTo>
                    <a:pt x="90" y="152"/>
                  </a:lnTo>
                  <a:lnTo>
                    <a:pt x="86" y="160"/>
                  </a:lnTo>
                  <a:lnTo>
                    <a:pt x="89" y="176"/>
                  </a:lnTo>
                  <a:lnTo>
                    <a:pt x="74" y="190"/>
                  </a:lnTo>
                  <a:lnTo>
                    <a:pt x="74" y="190"/>
                  </a:lnTo>
                  <a:lnTo>
                    <a:pt x="59" y="185"/>
                  </a:lnTo>
                  <a:lnTo>
                    <a:pt x="40" y="192"/>
                  </a:lnTo>
                  <a:lnTo>
                    <a:pt x="27" y="224"/>
                  </a:lnTo>
                  <a:lnTo>
                    <a:pt x="23" y="222"/>
                  </a:lnTo>
                  <a:lnTo>
                    <a:pt x="21" y="228"/>
                  </a:lnTo>
                  <a:lnTo>
                    <a:pt x="9" y="225"/>
                  </a:lnTo>
                  <a:lnTo>
                    <a:pt x="14" y="214"/>
                  </a:lnTo>
                  <a:lnTo>
                    <a:pt x="5" y="213"/>
                  </a:lnTo>
                  <a:lnTo>
                    <a:pt x="0" y="209"/>
                  </a:lnTo>
                  <a:lnTo>
                    <a:pt x="0" y="209"/>
                  </a:lnTo>
                  <a:lnTo>
                    <a:pt x="8" y="190"/>
                  </a:lnTo>
                  <a:lnTo>
                    <a:pt x="2" y="181"/>
                  </a:lnTo>
                  <a:lnTo>
                    <a:pt x="4" y="174"/>
                  </a:lnTo>
                  <a:lnTo>
                    <a:pt x="22" y="163"/>
                  </a:lnTo>
                  <a:lnTo>
                    <a:pt x="24" y="140"/>
                  </a:lnTo>
                  <a:lnTo>
                    <a:pt x="31" y="126"/>
                  </a:lnTo>
                  <a:lnTo>
                    <a:pt x="57" y="99"/>
                  </a:lnTo>
                  <a:lnTo>
                    <a:pt x="53" y="91"/>
                  </a:lnTo>
                  <a:lnTo>
                    <a:pt x="34" y="80"/>
                  </a:lnTo>
                  <a:lnTo>
                    <a:pt x="33" y="75"/>
                  </a:lnTo>
                  <a:lnTo>
                    <a:pt x="40" y="66"/>
                  </a:lnTo>
                  <a:lnTo>
                    <a:pt x="34" y="51"/>
                  </a:lnTo>
                  <a:lnTo>
                    <a:pt x="37" y="46"/>
                  </a:lnTo>
                  <a:lnTo>
                    <a:pt x="50" y="42"/>
                  </a:lnTo>
                  <a:lnTo>
                    <a:pt x="67" y="46"/>
                  </a:lnTo>
                  <a:lnTo>
                    <a:pt x="64" y="35"/>
                  </a:lnTo>
                  <a:lnTo>
                    <a:pt x="66" y="32"/>
                  </a:lnTo>
                  <a:lnTo>
                    <a:pt x="92" y="23"/>
                  </a:lnTo>
                  <a:lnTo>
                    <a:pt x="103" y="8"/>
                  </a:lnTo>
                  <a:lnTo>
                    <a:pt x="103" y="8"/>
                  </a:lnTo>
                  <a:lnTo>
                    <a:pt x="137"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8" name="Freeform 25">
              <a:extLst>
                <a:ext uri="{FF2B5EF4-FFF2-40B4-BE49-F238E27FC236}">
                  <a16:creationId xmlns:a16="http://schemas.microsoft.com/office/drawing/2014/main" id="{739B8DC8-95A1-4261-90BA-A40DCB4C4D06}"/>
                </a:ext>
              </a:extLst>
            </p:cNvPr>
            <p:cNvSpPr>
              <a:spLocks noEditPoints="1"/>
            </p:cNvSpPr>
            <p:nvPr/>
          </p:nvSpPr>
          <p:spPr bwMode="auto">
            <a:xfrm>
              <a:off x="3652838" y="1295400"/>
              <a:ext cx="519113" cy="360363"/>
            </a:xfrm>
            <a:custGeom>
              <a:avLst/>
              <a:gdLst>
                <a:gd name="T0" fmla="*/ 72 w 327"/>
                <a:gd name="T1" fmla="*/ 21 h 227"/>
                <a:gd name="T2" fmla="*/ 77 w 327"/>
                <a:gd name="T3" fmla="*/ 8 h 227"/>
                <a:gd name="T4" fmla="*/ 252 w 327"/>
                <a:gd name="T5" fmla="*/ 14 h 227"/>
                <a:gd name="T6" fmla="*/ 327 w 327"/>
                <a:gd name="T7" fmla="*/ 8 h 227"/>
                <a:gd name="T8" fmla="*/ 325 w 327"/>
                <a:gd name="T9" fmla="*/ 20 h 227"/>
                <a:gd name="T10" fmla="*/ 311 w 327"/>
                <a:gd name="T11" fmla="*/ 28 h 227"/>
                <a:gd name="T12" fmla="*/ 305 w 327"/>
                <a:gd name="T13" fmla="*/ 54 h 227"/>
                <a:gd name="T14" fmla="*/ 296 w 327"/>
                <a:gd name="T15" fmla="*/ 85 h 227"/>
                <a:gd name="T16" fmla="*/ 287 w 327"/>
                <a:gd name="T17" fmla="*/ 106 h 227"/>
                <a:gd name="T18" fmla="*/ 285 w 327"/>
                <a:gd name="T19" fmla="*/ 137 h 227"/>
                <a:gd name="T20" fmla="*/ 296 w 327"/>
                <a:gd name="T21" fmla="*/ 153 h 227"/>
                <a:gd name="T22" fmla="*/ 281 w 327"/>
                <a:gd name="T23" fmla="*/ 168 h 227"/>
                <a:gd name="T24" fmla="*/ 251 w 327"/>
                <a:gd name="T25" fmla="*/ 162 h 227"/>
                <a:gd name="T26" fmla="*/ 229 w 327"/>
                <a:gd name="T27" fmla="*/ 184 h 227"/>
                <a:gd name="T28" fmla="*/ 207 w 327"/>
                <a:gd name="T29" fmla="*/ 211 h 227"/>
                <a:gd name="T30" fmla="*/ 190 w 327"/>
                <a:gd name="T31" fmla="*/ 227 h 227"/>
                <a:gd name="T32" fmla="*/ 155 w 327"/>
                <a:gd name="T33" fmla="*/ 227 h 227"/>
                <a:gd name="T34" fmla="*/ 116 w 327"/>
                <a:gd name="T35" fmla="*/ 213 h 227"/>
                <a:gd name="T36" fmla="*/ 106 w 327"/>
                <a:gd name="T37" fmla="*/ 189 h 227"/>
                <a:gd name="T38" fmla="*/ 94 w 327"/>
                <a:gd name="T39" fmla="*/ 194 h 227"/>
                <a:gd name="T40" fmla="*/ 63 w 327"/>
                <a:gd name="T41" fmla="*/ 186 h 227"/>
                <a:gd name="T42" fmla="*/ 38 w 327"/>
                <a:gd name="T43" fmla="*/ 174 h 227"/>
                <a:gd name="T44" fmla="*/ 24 w 327"/>
                <a:gd name="T45" fmla="*/ 159 h 227"/>
                <a:gd name="T46" fmla="*/ 16 w 327"/>
                <a:gd name="T47" fmla="*/ 138 h 227"/>
                <a:gd name="T48" fmla="*/ 8 w 327"/>
                <a:gd name="T49" fmla="*/ 118 h 227"/>
                <a:gd name="T50" fmla="*/ 0 w 327"/>
                <a:gd name="T51" fmla="*/ 93 h 227"/>
                <a:gd name="T52" fmla="*/ 13 w 327"/>
                <a:gd name="T53" fmla="*/ 61 h 227"/>
                <a:gd name="T54" fmla="*/ 4 w 327"/>
                <a:gd name="T55" fmla="*/ 48 h 227"/>
                <a:gd name="T56" fmla="*/ 97 w 327"/>
                <a:gd name="T57" fmla="*/ 55 h 227"/>
                <a:gd name="T58" fmla="*/ 152 w 327"/>
                <a:gd name="T59" fmla="*/ 56 h 227"/>
                <a:gd name="T60" fmla="*/ 172 w 327"/>
                <a:gd name="T61" fmla="*/ 42 h 227"/>
                <a:gd name="T62" fmla="*/ 171 w 327"/>
                <a:gd name="T63" fmla="*/ 29 h 227"/>
                <a:gd name="T64" fmla="*/ 151 w 327"/>
                <a:gd name="T65" fmla="*/ 33 h 227"/>
                <a:gd name="T66" fmla="*/ 154 w 327"/>
                <a:gd name="T67" fmla="*/ 9 h 227"/>
                <a:gd name="T68" fmla="*/ 213 w 327"/>
                <a:gd name="T69" fmla="*/ 1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227">
                  <a:moveTo>
                    <a:pt x="77" y="8"/>
                  </a:moveTo>
                  <a:lnTo>
                    <a:pt x="72" y="21"/>
                  </a:lnTo>
                  <a:lnTo>
                    <a:pt x="71" y="8"/>
                  </a:lnTo>
                  <a:lnTo>
                    <a:pt x="77" y="8"/>
                  </a:lnTo>
                  <a:close/>
                  <a:moveTo>
                    <a:pt x="233" y="11"/>
                  </a:moveTo>
                  <a:lnTo>
                    <a:pt x="252" y="14"/>
                  </a:lnTo>
                  <a:lnTo>
                    <a:pt x="297" y="0"/>
                  </a:lnTo>
                  <a:lnTo>
                    <a:pt x="327" y="8"/>
                  </a:lnTo>
                  <a:lnTo>
                    <a:pt x="327" y="8"/>
                  </a:lnTo>
                  <a:lnTo>
                    <a:pt x="325" y="20"/>
                  </a:lnTo>
                  <a:lnTo>
                    <a:pt x="325" y="20"/>
                  </a:lnTo>
                  <a:lnTo>
                    <a:pt x="311" y="28"/>
                  </a:lnTo>
                  <a:lnTo>
                    <a:pt x="313" y="46"/>
                  </a:lnTo>
                  <a:lnTo>
                    <a:pt x="305" y="54"/>
                  </a:lnTo>
                  <a:lnTo>
                    <a:pt x="303" y="78"/>
                  </a:lnTo>
                  <a:lnTo>
                    <a:pt x="296" y="85"/>
                  </a:lnTo>
                  <a:lnTo>
                    <a:pt x="298" y="99"/>
                  </a:lnTo>
                  <a:lnTo>
                    <a:pt x="287" y="106"/>
                  </a:lnTo>
                  <a:lnTo>
                    <a:pt x="290" y="131"/>
                  </a:lnTo>
                  <a:lnTo>
                    <a:pt x="285" y="137"/>
                  </a:lnTo>
                  <a:lnTo>
                    <a:pt x="286" y="142"/>
                  </a:lnTo>
                  <a:lnTo>
                    <a:pt x="296" y="153"/>
                  </a:lnTo>
                  <a:lnTo>
                    <a:pt x="281" y="168"/>
                  </a:lnTo>
                  <a:lnTo>
                    <a:pt x="281" y="168"/>
                  </a:lnTo>
                  <a:lnTo>
                    <a:pt x="258" y="169"/>
                  </a:lnTo>
                  <a:lnTo>
                    <a:pt x="251" y="162"/>
                  </a:lnTo>
                  <a:lnTo>
                    <a:pt x="235" y="157"/>
                  </a:lnTo>
                  <a:lnTo>
                    <a:pt x="229" y="184"/>
                  </a:lnTo>
                  <a:lnTo>
                    <a:pt x="211" y="200"/>
                  </a:lnTo>
                  <a:lnTo>
                    <a:pt x="207" y="211"/>
                  </a:lnTo>
                  <a:lnTo>
                    <a:pt x="195" y="220"/>
                  </a:lnTo>
                  <a:lnTo>
                    <a:pt x="190" y="227"/>
                  </a:lnTo>
                  <a:lnTo>
                    <a:pt x="155" y="227"/>
                  </a:lnTo>
                  <a:lnTo>
                    <a:pt x="155" y="227"/>
                  </a:lnTo>
                  <a:lnTo>
                    <a:pt x="119" y="222"/>
                  </a:lnTo>
                  <a:lnTo>
                    <a:pt x="116" y="213"/>
                  </a:lnTo>
                  <a:lnTo>
                    <a:pt x="109" y="213"/>
                  </a:lnTo>
                  <a:lnTo>
                    <a:pt x="106" y="189"/>
                  </a:lnTo>
                  <a:lnTo>
                    <a:pt x="101" y="187"/>
                  </a:lnTo>
                  <a:lnTo>
                    <a:pt x="94" y="194"/>
                  </a:lnTo>
                  <a:lnTo>
                    <a:pt x="82" y="197"/>
                  </a:lnTo>
                  <a:lnTo>
                    <a:pt x="63" y="186"/>
                  </a:lnTo>
                  <a:lnTo>
                    <a:pt x="54" y="175"/>
                  </a:lnTo>
                  <a:lnTo>
                    <a:pt x="38" y="174"/>
                  </a:lnTo>
                  <a:lnTo>
                    <a:pt x="31" y="169"/>
                  </a:lnTo>
                  <a:lnTo>
                    <a:pt x="24" y="159"/>
                  </a:lnTo>
                  <a:lnTo>
                    <a:pt x="24" y="145"/>
                  </a:lnTo>
                  <a:lnTo>
                    <a:pt x="16" y="138"/>
                  </a:lnTo>
                  <a:lnTo>
                    <a:pt x="14" y="126"/>
                  </a:lnTo>
                  <a:lnTo>
                    <a:pt x="8" y="118"/>
                  </a:lnTo>
                  <a:lnTo>
                    <a:pt x="8" y="101"/>
                  </a:lnTo>
                  <a:lnTo>
                    <a:pt x="0" y="93"/>
                  </a:lnTo>
                  <a:lnTo>
                    <a:pt x="13" y="70"/>
                  </a:lnTo>
                  <a:lnTo>
                    <a:pt x="13" y="61"/>
                  </a:lnTo>
                  <a:lnTo>
                    <a:pt x="4" y="48"/>
                  </a:lnTo>
                  <a:lnTo>
                    <a:pt x="4" y="48"/>
                  </a:lnTo>
                  <a:lnTo>
                    <a:pt x="70" y="47"/>
                  </a:lnTo>
                  <a:lnTo>
                    <a:pt x="97" y="55"/>
                  </a:lnTo>
                  <a:lnTo>
                    <a:pt x="119" y="48"/>
                  </a:lnTo>
                  <a:lnTo>
                    <a:pt x="152" y="56"/>
                  </a:lnTo>
                  <a:lnTo>
                    <a:pt x="166" y="54"/>
                  </a:lnTo>
                  <a:lnTo>
                    <a:pt x="172" y="42"/>
                  </a:lnTo>
                  <a:lnTo>
                    <a:pt x="183" y="41"/>
                  </a:lnTo>
                  <a:lnTo>
                    <a:pt x="171" y="29"/>
                  </a:lnTo>
                  <a:lnTo>
                    <a:pt x="161" y="29"/>
                  </a:lnTo>
                  <a:lnTo>
                    <a:pt x="151" y="33"/>
                  </a:lnTo>
                  <a:lnTo>
                    <a:pt x="151" y="33"/>
                  </a:lnTo>
                  <a:lnTo>
                    <a:pt x="154" y="9"/>
                  </a:lnTo>
                  <a:lnTo>
                    <a:pt x="192" y="17"/>
                  </a:lnTo>
                  <a:lnTo>
                    <a:pt x="213" y="10"/>
                  </a:lnTo>
                  <a:lnTo>
                    <a:pt x="233"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49" name="Freeform 26">
              <a:extLst>
                <a:ext uri="{FF2B5EF4-FFF2-40B4-BE49-F238E27FC236}">
                  <a16:creationId xmlns:a16="http://schemas.microsoft.com/office/drawing/2014/main" id="{D2CC7E54-DE36-48F6-AE66-4FB7A29855F7}"/>
                </a:ext>
              </a:extLst>
            </p:cNvPr>
            <p:cNvSpPr>
              <a:spLocks noEditPoints="1"/>
            </p:cNvSpPr>
            <p:nvPr/>
          </p:nvSpPr>
          <p:spPr bwMode="auto">
            <a:xfrm>
              <a:off x="2967038" y="1236663"/>
              <a:ext cx="530225" cy="474663"/>
            </a:xfrm>
            <a:custGeom>
              <a:avLst/>
              <a:gdLst>
                <a:gd name="T0" fmla="*/ 74 w 334"/>
                <a:gd name="T1" fmla="*/ 220 h 299"/>
                <a:gd name="T2" fmla="*/ 53 w 334"/>
                <a:gd name="T3" fmla="*/ 214 h 299"/>
                <a:gd name="T4" fmla="*/ 70 w 334"/>
                <a:gd name="T5" fmla="*/ 211 h 299"/>
                <a:gd name="T6" fmla="*/ 55 w 334"/>
                <a:gd name="T7" fmla="*/ 125 h 299"/>
                <a:gd name="T8" fmla="*/ 62 w 334"/>
                <a:gd name="T9" fmla="*/ 138 h 299"/>
                <a:gd name="T10" fmla="*/ 13 w 334"/>
                <a:gd name="T11" fmla="*/ 154 h 299"/>
                <a:gd name="T12" fmla="*/ 2 w 334"/>
                <a:gd name="T13" fmla="*/ 140 h 299"/>
                <a:gd name="T14" fmla="*/ 50 w 334"/>
                <a:gd name="T15" fmla="*/ 121 h 299"/>
                <a:gd name="T16" fmla="*/ 294 w 334"/>
                <a:gd name="T17" fmla="*/ 81 h 299"/>
                <a:gd name="T18" fmla="*/ 293 w 334"/>
                <a:gd name="T19" fmla="*/ 90 h 299"/>
                <a:gd name="T20" fmla="*/ 331 w 334"/>
                <a:gd name="T21" fmla="*/ 106 h 299"/>
                <a:gd name="T22" fmla="*/ 334 w 334"/>
                <a:gd name="T23" fmla="*/ 113 h 299"/>
                <a:gd name="T24" fmla="*/ 319 w 334"/>
                <a:gd name="T25" fmla="*/ 130 h 299"/>
                <a:gd name="T26" fmla="*/ 321 w 334"/>
                <a:gd name="T27" fmla="*/ 162 h 299"/>
                <a:gd name="T28" fmla="*/ 331 w 334"/>
                <a:gd name="T29" fmla="*/ 194 h 299"/>
                <a:gd name="T30" fmla="*/ 324 w 334"/>
                <a:gd name="T31" fmla="*/ 224 h 299"/>
                <a:gd name="T32" fmla="*/ 289 w 334"/>
                <a:gd name="T33" fmla="*/ 251 h 299"/>
                <a:gd name="T34" fmla="*/ 249 w 334"/>
                <a:gd name="T35" fmla="*/ 244 h 299"/>
                <a:gd name="T36" fmla="*/ 218 w 334"/>
                <a:gd name="T37" fmla="*/ 234 h 299"/>
                <a:gd name="T38" fmla="*/ 185 w 334"/>
                <a:gd name="T39" fmla="*/ 248 h 299"/>
                <a:gd name="T40" fmla="*/ 173 w 334"/>
                <a:gd name="T41" fmla="*/ 276 h 299"/>
                <a:gd name="T42" fmla="*/ 143 w 334"/>
                <a:gd name="T43" fmla="*/ 283 h 299"/>
                <a:gd name="T44" fmla="*/ 125 w 334"/>
                <a:gd name="T45" fmla="*/ 293 h 299"/>
                <a:gd name="T46" fmla="*/ 102 w 334"/>
                <a:gd name="T47" fmla="*/ 297 h 299"/>
                <a:gd name="T48" fmla="*/ 84 w 334"/>
                <a:gd name="T49" fmla="*/ 299 h 299"/>
                <a:gd name="T50" fmla="*/ 78 w 334"/>
                <a:gd name="T51" fmla="*/ 269 h 299"/>
                <a:gd name="T52" fmla="*/ 88 w 334"/>
                <a:gd name="T53" fmla="*/ 253 h 299"/>
                <a:gd name="T54" fmla="*/ 88 w 334"/>
                <a:gd name="T55" fmla="*/ 216 h 299"/>
                <a:gd name="T56" fmla="*/ 91 w 334"/>
                <a:gd name="T57" fmla="*/ 176 h 299"/>
                <a:gd name="T58" fmla="*/ 107 w 334"/>
                <a:gd name="T59" fmla="*/ 174 h 299"/>
                <a:gd name="T60" fmla="*/ 123 w 334"/>
                <a:gd name="T61" fmla="*/ 152 h 299"/>
                <a:gd name="T62" fmla="*/ 130 w 334"/>
                <a:gd name="T63" fmla="*/ 130 h 299"/>
                <a:gd name="T64" fmla="*/ 160 w 334"/>
                <a:gd name="T65" fmla="*/ 111 h 299"/>
                <a:gd name="T66" fmla="*/ 192 w 334"/>
                <a:gd name="T67" fmla="*/ 83 h 299"/>
                <a:gd name="T68" fmla="*/ 228 w 334"/>
                <a:gd name="T69" fmla="*/ 87 h 299"/>
                <a:gd name="T70" fmla="*/ 252 w 334"/>
                <a:gd name="T71" fmla="*/ 74 h 299"/>
                <a:gd name="T72" fmla="*/ 272 w 334"/>
                <a:gd name="T73" fmla="*/ 75 h 299"/>
                <a:gd name="T74" fmla="*/ 290 w 334"/>
                <a:gd name="T75" fmla="*/ 72 h 299"/>
                <a:gd name="T76" fmla="*/ 223 w 334"/>
                <a:gd name="T77" fmla="*/ 0 h 299"/>
                <a:gd name="T78" fmla="*/ 223 w 334"/>
                <a:gd name="T79" fmla="*/ 38 h 299"/>
                <a:gd name="T80" fmla="*/ 223 w 334"/>
                <a:gd name="T81" fmla="*/ 50 h 299"/>
                <a:gd name="T82" fmla="*/ 183 w 334"/>
                <a:gd name="T83" fmla="*/ 78 h 299"/>
                <a:gd name="T84" fmla="*/ 170 w 334"/>
                <a:gd name="T85" fmla="*/ 91 h 299"/>
                <a:gd name="T86" fmla="*/ 150 w 334"/>
                <a:gd name="T87" fmla="*/ 109 h 299"/>
                <a:gd name="T88" fmla="*/ 122 w 334"/>
                <a:gd name="T89" fmla="*/ 128 h 299"/>
                <a:gd name="T90" fmla="*/ 111 w 334"/>
                <a:gd name="T91" fmla="*/ 155 h 299"/>
                <a:gd name="T92" fmla="*/ 107 w 334"/>
                <a:gd name="T93" fmla="*/ 130 h 299"/>
                <a:gd name="T94" fmla="*/ 100 w 334"/>
                <a:gd name="T95" fmla="*/ 109 h 299"/>
                <a:gd name="T96" fmla="*/ 98 w 334"/>
                <a:gd name="T97" fmla="*/ 102 h 299"/>
                <a:gd name="T98" fmla="*/ 139 w 334"/>
                <a:gd name="T99" fmla="*/ 74 h 299"/>
                <a:gd name="T100" fmla="*/ 181 w 334"/>
                <a:gd name="T101" fmla="*/ 59 h 299"/>
                <a:gd name="T102" fmla="*/ 195 w 334"/>
                <a:gd name="T103" fmla="*/ 50 h 299"/>
                <a:gd name="T104" fmla="*/ 201 w 334"/>
                <a:gd name="T105" fmla="*/ 25 h 299"/>
                <a:gd name="T106" fmla="*/ 185 w 334"/>
                <a:gd name="T107" fmla="*/ 2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4" h="299">
                  <a:moveTo>
                    <a:pt x="70" y="211"/>
                  </a:moveTo>
                  <a:lnTo>
                    <a:pt x="74" y="220"/>
                  </a:lnTo>
                  <a:lnTo>
                    <a:pt x="69" y="223"/>
                  </a:lnTo>
                  <a:lnTo>
                    <a:pt x="53" y="214"/>
                  </a:lnTo>
                  <a:lnTo>
                    <a:pt x="53" y="211"/>
                  </a:lnTo>
                  <a:lnTo>
                    <a:pt x="70" y="211"/>
                  </a:lnTo>
                  <a:close/>
                  <a:moveTo>
                    <a:pt x="50" y="121"/>
                  </a:moveTo>
                  <a:lnTo>
                    <a:pt x="55" y="125"/>
                  </a:lnTo>
                  <a:lnTo>
                    <a:pt x="54" y="141"/>
                  </a:lnTo>
                  <a:lnTo>
                    <a:pt x="62" y="138"/>
                  </a:lnTo>
                  <a:lnTo>
                    <a:pt x="59" y="144"/>
                  </a:lnTo>
                  <a:lnTo>
                    <a:pt x="13" y="154"/>
                  </a:lnTo>
                  <a:lnTo>
                    <a:pt x="0" y="146"/>
                  </a:lnTo>
                  <a:lnTo>
                    <a:pt x="2" y="140"/>
                  </a:lnTo>
                  <a:lnTo>
                    <a:pt x="21" y="127"/>
                  </a:lnTo>
                  <a:lnTo>
                    <a:pt x="50" y="121"/>
                  </a:lnTo>
                  <a:close/>
                  <a:moveTo>
                    <a:pt x="290" y="72"/>
                  </a:moveTo>
                  <a:lnTo>
                    <a:pt x="294" y="81"/>
                  </a:lnTo>
                  <a:lnTo>
                    <a:pt x="289" y="83"/>
                  </a:lnTo>
                  <a:lnTo>
                    <a:pt x="293" y="90"/>
                  </a:lnTo>
                  <a:lnTo>
                    <a:pt x="314" y="101"/>
                  </a:lnTo>
                  <a:lnTo>
                    <a:pt x="331" y="106"/>
                  </a:lnTo>
                  <a:lnTo>
                    <a:pt x="331" y="106"/>
                  </a:lnTo>
                  <a:lnTo>
                    <a:pt x="334" y="113"/>
                  </a:lnTo>
                  <a:lnTo>
                    <a:pt x="332" y="121"/>
                  </a:lnTo>
                  <a:lnTo>
                    <a:pt x="319" y="130"/>
                  </a:lnTo>
                  <a:lnTo>
                    <a:pt x="307" y="149"/>
                  </a:lnTo>
                  <a:lnTo>
                    <a:pt x="321" y="162"/>
                  </a:lnTo>
                  <a:lnTo>
                    <a:pt x="320" y="176"/>
                  </a:lnTo>
                  <a:lnTo>
                    <a:pt x="331" y="194"/>
                  </a:lnTo>
                  <a:lnTo>
                    <a:pt x="328" y="218"/>
                  </a:lnTo>
                  <a:lnTo>
                    <a:pt x="324" y="224"/>
                  </a:lnTo>
                  <a:lnTo>
                    <a:pt x="303" y="236"/>
                  </a:lnTo>
                  <a:lnTo>
                    <a:pt x="289" y="251"/>
                  </a:lnTo>
                  <a:lnTo>
                    <a:pt x="261" y="243"/>
                  </a:lnTo>
                  <a:lnTo>
                    <a:pt x="249" y="244"/>
                  </a:lnTo>
                  <a:lnTo>
                    <a:pt x="234" y="236"/>
                  </a:lnTo>
                  <a:lnTo>
                    <a:pt x="218" y="234"/>
                  </a:lnTo>
                  <a:lnTo>
                    <a:pt x="204" y="244"/>
                  </a:lnTo>
                  <a:lnTo>
                    <a:pt x="185" y="248"/>
                  </a:lnTo>
                  <a:lnTo>
                    <a:pt x="174" y="264"/>
                  </a:lnTo>
                  <a:lnTo>
                    <a:pt x="173" y="276"/>
                  </a:lnTo>
                  <a:lnTo>
                    <a:pt x="173" y="276"/>
                  </a:lnTo>
                  <a:lnTo>
                    <a:pt x="143" y="283"/>
                  </a:lnTo>
                  <a:lnTo>
                    <a:pt x="126" y="290"/>
                  </a:lnTo>
                  <a:lnTo>
                    <a:pt x="125" y="293"/>
                  </a:lnTo>
                  <a:lnTo>
                    <a:pt x="110" y="292"/>
                  </a:lnTo>
                  <a:lnTo>
                    <a:pt x="102" y="297"/>
                  </a:lnTo>
                  <a:lnTo>
                    <a:pt x="99" y="294"/>
                  </a:lnTo>
                  <a:lnTo>
                    <a:pt x="84" y="299"/>
                  </a:lnTo>
                  <a:lnTo>
                    <a:pt x="72" y="295"/>
                  </a:lnTo>
                  <a:lnTo>
                    <a:pt x="78" y="269"/>
                  </a:lnTo>
                  <a:lnTo>
                    <a:pt x="84" y="264"/>
                  </a:lnTo>
                  <a:lnTo>
                    <a:pt x="88" y="253"/>
                  </a:lnTo>
                  <a:lnTo>
                    <a:pt x="84" y="230"/>
                  </a:lnTo>
                  <a:lnTo>
                    <a:pt x="88" y="216"/>
                  </a:lnTo>
                  <a:lnTo>
                    <a:pt x="83" y="211"/>
                  </a:lnTo>
                  <a:lnTo>
                    <a:pt x="91" y="176"/>
                  </a:lnTo>
                  <a:lnTo>
                    <a:pt x="94" y="173"/>
                  </a:lnTo>
                  <a:lnTo>
                    <a:pt x="107" y="174"/>
                  </a:lnTo>
                  <a:lnTo>
                    <a:pt x="115" y="171"/>
                  </a:lnTo>
                  <a:lnTo>
                    <a:pt x="123" y="152"/>
                  </a:lnTo>
                  <a:lnTo>
                    <a:pt x="131" y="148"/>
                  </a:lnTo>
                  <a:lnTo>
                    <a:pt x="130" y="130"/>
                  </a:lnTo>
                  <a:lnTo>
                    <a:pt x="152" y="124"/>
                  </a:lnTo>
                  <a:lnTo>
                    <a:pt x="160" y="111"/>
                  </a:lnTo>
                  <a:lnTo>
                    <a:pt x="165" y="110"/>
                  </a:lnTo>
                  <a:lnTo>
                    <a:pt x="192" y="83"/>
                  </a:lnTo>
                  <a:lnTo>
                    <a:pt x="220" y="82"/>
                  </a:lnTo>
                  <a:lnTo>
                    <a:pt x="228" y="87"/>
                  </a:lnTo>
                  <a:lnTo>
                    <a:pt x="243" y="85"/>
                  </a:lnTo>
                  <a:lnTo>
                    <a:pt x="252" y="74"/>
                  </a:lnTo>
                  <a:lnTo>
                    <a:pt x="264" y="72"/>
                  </a:lnTo>
                  <a:lnTo>
                    <a:pt x="272" y="75"/>
                  </a:lnTo>
                  <a:lnTo>
                    <a:pt x="286" y="66"/>
                  </a:lnTo>
                  <a:lnTo>
                    <a:pt x="290" y="72"/>
                  </a:lnTo>
                  <a:close/>
                  <a:moveTo>
                    <a:pt x="198" y="2"/>
                  </a:moveTo>
                  <a:lnTo>
                    <a:pt x="223" y="0"/>
                  </a:lnTo>
                  <a:lnTo>
                    <a:pt x="237" y="5"/>
                  </a:lnTo>
                  <a:lnTo>
                    <a:pt x="223" y="38"/>
                  </a:lnTo>
                  <a:lnTo>
                    <a:pt x="223" y="50"/>
                  </a:lnTo>
                  <a:lnTo>
                    <a:pt x="223" y="50"/>
                  </a:lnTo>
                  <a:lnTo>
                    <a:pt x="183" y="71"/>
                  </a:lnTo>
                  <a:lnTo>
                    <a:pt x="183" y="78"/>
                  </a:lnTo>
                  <a:lnTo>
                    <a:pt x="172" y="83"/>
                  </a:lnTo>
                  <a:lnTo>
                    <a:pt x="170" y="91"/>
                  </a:lnTo>
                  <a:lnTo>
                    <a:pt x="163" y="101"/>
                  </a:lnTo>
                  <a:lnTo>
                    <a:pt x="150" y="109"/>
                  </a:lnTo>
                  <a:lnTo>
                    <a:pt x="134" y="124"/>
                  </a:lnTo>
                  <a:lnTo>
                    <a:pt x="122" y="128"/>
                  </a:lnTo>
                  <a:lnTo>
                    <a:pt x="126" y="142"/>
                  </a:lnTo>
                  <a:lnTo>
                    <a:pt x="111" y="155"/>
                  </a:lnTo>
                  <a:lnTo>
                    <a:pt x="90" y="165"/>
                  </a:lnTo>
                  <a:lnTo>
                    <a:pt x="107" y="130"/>
                  </a:lnTo>
                  <a:lnTo>
                    <a:pt x="109" y="119"/>
                  </a:lnTo>
                  <a:lnTo>
                    <a:pt x="100" y="109"/>
                  </a:lnTo>
                  <a:lnTo>
                    <a:pt x="103" y="105"/>
                  </a:lnTo>
                  <a:lnTo>
                    <a:pt x="98" y="102"/>
                  </a:lnTo>
                  <a:lnTo>
                    <a:pt x="118" y="91"/>
                  </a:lnTo>
                  <a:lnTo>
                    <a:pt x="139" y="74"/>
                  </a:lnTo>
                  <a:lnTo>
                    <a:pt x="166" y="59"/>
                  </a:lnTo>
                  <a:lnTo>
                    <a:pt x="181" y="59"/>
                  </a:lnTo>
                  <a:lnTo>
                    <a:pt x="191" y="47"/>
                  </a:lnTo>
                  <a:lnTo>
                    <a:pt x="195" y="50"/>
                  </a:lnTo>
                  <a:lnTo>
                    <a:pt x="207" y="42"/>
                  </a:lnTo>
                  <a:lnTo>
                    <a:pt x="201" y="25"/>
                  </a:lnTo>
                  <a:lnTo>
                    <a:pt x="185" y="27"/>
                  </a:lnTo>
                  <a:lnTo>
                    <a:pt x="185" y="27"/>
                  </a:lnTo>
                  <a:lnTo>
                    <a:pt x="198"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0" name="Freeform 27">
              <a:extLst>
                <a:ext uri="{FF2B5EF4-FFF2-40B4-BE49-F238E27FC236}">
                  <a16:creationId xmlns:a16="http://schemas.microsoft.com/office/drawing/2014/main" id="{460269A7-6006-4A45-B302-E6F3C8A055C5}"/>
                </a:ext>
              </a:extLst>
            </p:cNvPr>
            <p:cNvSpPr>
              <a:spLocks/>
            </p:cNvSpPr>
            <p:nvPr/>
          </p:nvSpPr>
          <p:spPr bwMode="auto">
            <a:xfrm>
              <a:off x="4833938" y="1087438"/>
              <a:ext cx="511175" cy="328613"/>
            </a:xfrm>
            <a:custGeom>
              <a:avLst/>
              <a:gdLst>
                <a:gd name="T0" fmla="*/ 107 w 322"/>
                <a:gd name="T1" fmla="*/ 1 h 207"/>
                <a:gd name="T2" fmla="*/ 120 w 322"/>
                <a:gd name="T3" fmla="*/ 4 h 207"/>
                <a:gd name="T4" fmla="*/ 131 w 322"/>
                <a:gd name="T5" fmla="*/ 22 h 207"/>
                <a:gd name="T6" fmla="*/ 150 w 322"/>
                <a:gd name="T7" fmla="*/ 21 h 207"/>
                <a:gd name="T8" fmla="*/ 176 w 322"/>
                <a:gd name="T9" fmla="*/ 33 h 207"/>
                <a:gd name="T10" fmla="*/ 202 w 322"/>
                <a:gd name="T11" fmla="*/ 19 h 207"/>
                <a:gd name="T12" fmla="*/ 213 w 322"/>
                <a:gd name="T13" fmla="*/ 30 h 207"/>
                <a:gd name="T14" fmla="*/ 220 w 322"/>
                <a:gd name="T15" fmla="*/ 31 h 207"/>
                <a:gd name="T16" fmla="*/ 249 w 322"/>
                <a:gd name="T17" fmla="*/ 24 h 207"/>
                <a:gd name="T18" fmla="*/ 269 w 322"/>
                <a:gd name="T19" fmla="*/ 14 h 207"/>
                <a:gd name="T20" fmla="*/ 270 w 322"/>
                <a:gd name="T21" fmla="*/ 23 h 207"/>
                <a:gd name="T22" fmla="*/ 258 w 322"/>
                <a:gd name="T23" fmla="*/ 44 h 207"/>
                <a:gd name="T24" fmla="*/ 259 w 322"/>
                <a:gd name="T25" fmla="*/ 51 h 207"/>
                <a:gd name="T26" fmla="*/ 276 w 322"/>
                <a:gd name="T27" fmla="*/ 71 h 207"/>
                <a:gd name="T28" fmla="*/ 308 w 322"/>
                <a:gd name="T29" fmla="*/ 80 h 207"/>
                <a:gd name="T30" fmla="*/ 308 w 322"/>
                <a:gd name="T31" fmla="*/ 80 h 207"/>
                <a:gd name="T32" fmla="*/ 304 w 322"/>
                <a:gd name="T33" fmla="*/ 102 h 207"/>
                <a:gd name="T34" fmla="*/ 321 w 322"/>
                <a:gd name="T35" fmla="*/ 116 h 207"/>
                <a:gd name="T36" fmla="*/ 315 w 322"/>
                <a:gd name="T37" fmla="*/ 128 h 207"/>
                <a:gd name="T38" fmla="*/ 318 w 322"/>
                <a:gd name="T39" fmla="*/ 139 h 207"/>
                <a:gd name="T40" fmla="*/ 315 w 322"/>
                <a:gd name="T41" fmla="*/ 147 h 207"/>
                <a:gd name="T42" fmla="*/ 321 w 322"/>
                <a:gd name="T43" fmla="*/ 154 h 207"/>
                <a:gd name="T44" fmla="*/ 322 w 322"/>
                <a:gd name="T45" fmla="*/ 169 h 207"/>
                <a:gd name="T46" fmla="*/ 308 w 322"/>
                <a:gd name="T47" fmla="*/ 193 h 207"/>
                <a:gd name="T48" fmla="*/ 299 w 322"/>
                <a:gd name="T49" fmla="*/ 202 h 207"/>
                <a:gd name="T50" fmla="*/ 287 w 322"/>
                <a:gd name="T51" fmla="*/ 207 h 207"/>
                <a:gd name="T52" fmla="*/ 287 w 322"/>
                <a:gd name="T53" fmla="*/ 207 h 207"/>
                <a:gd name="T54" fmla="*/ 268 w 322"/>
                <a:gd name="T55" fmla="*/ 205 h 207"/>
                <a:gd name="T56" fmla="*/ 259 w 322"/>
                <a:gd name="T57" fmla="*/ 196 h 207"/>
                <a:gd name="T58" fmla="*/ 243 w 322"/>
                <a:gd name="T59" fmla="*/ 193 h 207"/>
                <a:gd name="T60" fmla="*/ 243 w 322"/>
                <a:gd name="T61" fmla="*/ 193 h 207"/>
                <a:gd name="T62" fmla="*/ 240 w 322"/>
                <a:gd name="T63" fmla="*/ 188 h 207"/>
                <a:gd name="T64" fmla="*/ 212 w 322"/>
                <a:gd name="T65" fmla="*/ 184 h 207"/>
                <a:gd name="T66" fmla="*/ 197 w 322"/>
                <a:gd name="T67" fmla="*/ 185 h 207"/>
                <a:gd name="T68" fmla="*/ 192 w 322"/>
                <a:gd name="T69" fmla="*/ 179 h 207"/>
                <a:gd name="T70" fmla="*/ 181 w 322"/>
                <a:gd name="T71" fmla="*/ 177 h 207"/>
                <a:gd name="T72" fmla="*/ 175 w 322"/>
                <a:gd name="T73" fmla="*/ 188 h 207"/>
                <a:gd name="T74" fmla="*/ 165 w 322"/>
                <a:gd name="T75" fmla="*/ 193 h 207"/>
                <a:gd name="T76" fmla="*/ 145 w 322"/>
                <a:gd name="T77" fmla="*/ 160 h 207"/>
                <a:gd name="T78" fmla="*/ 122 w 322"/>
                <a:gd name="T79" fmla="*/ 152 h 207"/>
                <a:gd name="T80" fmla="*/ 106 w 322"/>
                <a:gd name="T81" fmla="*/ 151 h 207"/>
                <a:gd name="T82" fmla="*/ 110 w 322"/>
                <a:gd name="T83" fmla="*/ 136 h 207"/>
                <a:gd name="T84" fmla="*/ 107 w 322"/>
                <a:gd name="T85" fmla="*/ 129 h 207"/>
                <a:gd name="T86" fmla="*/ 86 w 322"/>
                <a:gd name="T87" fmla="*/ 124 h 207"/>
                <a:gd name="T88" fmla="*/ 55 w 322"/>
                <a:gd name="T89" fmla="*/ 106 h 207"/>
                <a:gd name="T90" fmla="*/ 39 w 322"/>
                <a:gd name="T91" fmla="*/ 107 h 207"/>
                <a:gd name="T92" fmla="*/ 39 w 322"/>
                <a:gd name="T93" fmla="*/ 107 h 207"/>
                <a:gd name="T94" fmla="*/ 42 w 322"/>
                <a:gd name="T95" fmla="*/ 83 h 207"/>
                <a:gd name="T96" fmla="*/ 29 w 322"/>
                <a:gd name="T97" fmla="*/ 63 h 207"/>
                <a:gd name="T98" fmla="*/ 9 w 322"/>
                <a:gd name="T99" fmla="*/ 64 h 207"/>
                <a:gd name="T100" fmla="*/ 9 w 322"/>
                <a:gd name="T101" fmla="*/ 49 h 207"/>
                <a:gd name="T102" fmla="*/ 0 w 322"/>
                <a:gd name="T103" fmla="*/ 20 h 207"/>
                <a:gd name="T104" fmla="*/ 0 w 322"/>
                <a:gd name="T105" fmla="*/ 20 h 207"/>
                <a:gd name="T106" fmla="*/ 41 w 322"/>
                <a:gd name="T107" fmla="*/ 28 h 207"/>
                <a:gd name="T108" fmla="*/ 47 w 322"/>
                <a:gd name="T109" fmla="*/ 37 h 207"/>
                <a:gd name="T110" fmla="*/ 58 w 322"/>
                <a:gd name="T111" fmla="*/ 27 h 207"/>
                <a:gd name="T112" fmla="*/ 78 w 322"/>
                <a:gd name="T113" fmla="*/ 35 h 207"/>
                <a:gd name="T114" fmla="*/ 83 w 322"/>
                <a:gd name="T115" fmla="*/ 16 h 207"/>
                <a:gd name="T116" fmla="*/ 78 w 322"/>
                <a:gd name="T117" fmla="*/ 5 h 207"/>
                <a:gd name="T118" fmla="*/ 97 w 322"/>
                <a:gd name="T119" fmla="*/ 5 h 207"/>
                <a:gd name="T120" fmla="*/ 103 w 322"/>
                <a:gd name="T121" fmla="*/ 0 h 207"/>
                <a:gd name="T122" fmla="*/ 107 w 322"/>
                <a:gd name="T123" fmla="*/ 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2" h="207">
                  <a:moveTo>
                    <a:pt x="107" y="1"/>
                  </a:moveTo>
                  <a:lnTo>
                    <a:pt x="120" y="4"/>
                  </a:lnTo>
                  <a:lnTo>
                    <a:pt x="131" y="22"/>
                  </a:lnTo>
                  <a:lnTo>
                    <a:pt x="150" y="21"/>
                  </a:lnTo>
                  <a:lnTo>
                    <a:pt x="176" y="33"/>
                  </a:lnTo>
                  <a:lnTo>
                    <a:pt x="202" y="19"/>
                  </a:lnTo>
                  <a:lnTo>
                    <a:pt x="213" y="30"/>
                  </a:lnTo>
                  <a:lnTo>
                    <a:pt x="220" y="31"/>
                  </a:lnTo>
                  <a:lnTo>
                    <a:pt x="249" y="24"/>
                  </a:lnTo>
                  <a:lnTo>
                    <a:pt x="269" y="14"/>
                  </a:lnTo>
                  <a:lnTo>
                    <a:pt x="270" y="23"/>
                  </a:lnTo>
                  <a:lnTo>
                    <a:pt x="258" y="44"/>
                  </a:lnTo>
                  <a:lnTo>
                    <a:pt x="259" y="51"/>
                  </a:lnTo>
                  <a:lnTo>
                    <a:pt x="276" y="71"/>
                  </a:lnTo>
                  <a:lnTo>
                    <a:pt x="308" y="80"/>
                  </a:lnTo>
                  <a:lnTo>
                    <a:pt x="308" y="80"/>
                  </a:lnTo>
                  <a:lnTo>
                    <a:pt x="304" y="102"/>
                  </a:lnTo>
                  <a:lnTo>
                    <a:pt x="321" y="116"/>
                  </a:lnTo>
                  <a:lnTo>
                    <a:pt x="315" y="128"/>
                  </a:lnTo>
                  <a:lnTo>
                    <a:pt x="318" y="139"/>
                  </a:lnTo>
                  <a:lnTo>
                    <a:pt x="315" y="147"/>
                  </a:lnTo>
                  <a:lnTo>
                    <a:pt x="321" y="154"/>
                  </a:lnTo>
                  <a:lnTo>
                    <a:pt x="322" y="169"/>
                  </a:lnTo>
                  <a:lnTo>
                    <a:pt x="308" y="193"/>
                  </a:lnTo>
                  <a:lnTo>
                    <a:pt x="299" y="202"/>
                  </a:lnTo>
                  <a:lnTo>
                    <a:pt x="287" y="207"/>
                  </a:lnTo>
                  <a:lnTo>
                    <a:pt x="287" y="207"/>
                  </a:lnTo>
                  <a:lnTo>
                    <a:pt x="268" y="205"/>
                  </a:lnTo>
                  <a:lnTo>
                    <a:pt x="259" y="196"/>
                  </a:lnTo>
                  <a:lnTo>
                    <a:pt x="243" y="193"/>
                  </a:lnTo>
                  <a:lnTo>
                    <a:pt x="243" y="193"/>
                  </a:lnTo>
                  <a:lnTo>
                    <a:pt x="240" y="188"/>
                  </a:lnTo>
                  <a:lnTo>
                    <a:pt x="212" y="184"/>
                  </a:lnTo>
                  <a:lnTo>
                    <a:pt x="197" y="185"/>
                  </a:lnTo>
                  <a:lnTo>
                    <a:pt x="192" y="179"/>
                  </a:lnTo>
                  <a:lnTo>
                    <a:pt x="181" y="177"/>
                  </a:lnTo>
                  <a:lnTo>
                    <a:pt x="175" y="188"/>
                  </a:lnTo>
                  <a:lnTo>
                    <a:pt x="165" y="193"/>
                  </a:lnTo>
                  <a:lnTo>
                    <a:pt x="145" y="160"/>
                  </a:lnTo>
                  <a:lnTo>
                    <a:pt x="122" y="152"/>
                  </a:lnTo>
                  <a:lnTo>
                    <a:pt x="106" y="151"/>
                  </a:lnTo>
                  <a:lnTo>
                    <a:pt x="110" y="136"/>
                  </a:lnTo>
                  <a:lnTo>
                    <a:pt x="107" y="129"/>
                  </a:lnTo>
                  <a:lnTo>
                    <a:pt x="86" y="124"/>
                  </a:lnTo>
                  <a:lnTo>
                    <a:pt x="55" y="106"/>
                  </a:lnTo>
                  <a:lnTo>
                    <a:pt x="39" y="107"/>
                  </a:lnTo>
                  <a:lnTo>
                    <a:pt x="39" y="107"/>
                  </a:lnTo>
                  <a:lnTo>
                    <a:pt x="42" y="83"/>
                  </a:lnTo>
                  <a:lnTo>
                    <a:pt x="29" y="63"/>
                  </a:lnTo>
                  <a:lnTo>
                    <a:pt x="9" y="64"/>
                  </a:lnTo>
                  <a:lnTo>
                    <a:pt x="9" y="49"/>
                  </a:lnTo>
                  <a:lnTo>
                    <a:pt x="0" y="20"/>
                  </a:lnTo>
                  <a:lnTo>
                    <a:pt x="0" y="20"/>
                  </a:lnTo>
                  <a:lnTo>
                    <a:pt x="41" y="28"/>
                  </a:lnTo>
                  <a:lnTo>
                    <a:pt x="47" y="37"/>
                  </a:lnTo>
                  <a:lnTo>
                    <a:pt x="58" y="27"/>
                  </a:lnTo>
                  <a:lnTo>
                    <a:pt x="78" y="35"/>
                  </a:lnTo>
                  <a:lnTo>
                    <a:pt x="83" y="16"/>
                  </a:lnTo>
                  <a:lnTo>
                    <a:pt x="78" y="5"/>
                  </a:lnTo>
                  <a:lnTo>
                    <a:pt x="97" y="5"/>
                  </a:lnTo>
                  <a:lnTo>
                    <a:pt x="103" y="0"/>
                  </a:lnTo>
                  <a:lnTo>
                    <a:pt x="107"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1" name="Freeform 28">
              <a:extLst>
                <a:ext uri="{FF2B5EF4-FFF2-40B4-BE49-F238E27FC236}">
                  <a16:creationId xmlns:a16="http://schemas.microsoft.com/office/drawing/2014/main" id="{034F4968-3645-4FDB-BFFA-0F19374B36E5}"/>
                </a:ext>
              </a:extLst>
            </p:cNvPr>
            <p:cNvSpPr>
              <a:spLocks/>
            </p:cNvSpPr>
            <p:nvPr/>
          </p:nvSpPr>
          <p:spPr bwMode="auto">
            <a:xfrm>
              <a:off x="5289550" y="1030288"/>
              <a:ext cx="433388" cy="511175"/>
            </a:xfrm>
            <a:custGeom>
              <a:avLst/>
              <a:gdLst>
                <a:gd name="T0" fmla="*/ 173 w 273"/>
                <a:gd name="T1" fmla="*/ 10 h 322"/>
                <a:gd name="T2" fmla="*/ 176 w 273"/>
                <a:gd name="T3" fmla="*/ 51 h 322"/>
                <a:gd name="T4" fmla="*/ 201 w 273"/>
                <a:gd name="T5" fmla="*/ 58 h 322"/>
                <a:gd name="T6" fmla="*/ 200 w 273"/>
                <a:gd name="T7" fmla="*/ 68 h 322"/>
                <a:gd name="T8" fmla="*/ 198 w 273"/>
                <a:gd name="T9" fmla="*/ 92 h 322"/>
                <a:gd name="T10" fmla="*/ 187 w 273"/>
                <a:gd name="T11" fmla="*/ 130 h 322"/>
                <a:gd name="T12" fmla="*/ 220 w 273"/>
                <a:gd name="T13" fmla="*/ 138 h 322"/>
                <a:gd name="T14" fmla="*/ 244 w 273"/>
                <a:gd name="T15" fmla="*/ 155 h 322"/>
                <a:gd name="T16" fmla="*/ 273 w 273"/>
                <a:gd name="T17" fmla="*/ 178 h 322"/>
                <a:gd name="T18" fmla="*/ 264 w 273"/>
                <a:gd name="T19" fmla="*/ 191 h 322"/>
                <a:gd name="T20" fmla="*/ 256 w 273"/>
                <a:gd name="T21" fmla="*/ 202 h 322"/>
                <a:gd name="T22" fmla="*/ 253 w 273"/>
                <a:gd name="T23" fmla="*/ 222 h 322"/>
                <a:gd name="T24" fmla="*/ 252 w 273"/>
                <a:gd name="T25" fmla="*/ 245 h 322"/>
                <a:gd name="T26" fmla="*/ 236 w 273"/>
                <a:gd name="T27" fmla="*/ 250 h 322"/>
                <a:gd name="T28" fmla="*/ 217 w 273"/>
                <a:gd name="T29" fmla="*/ 253 h 322"/>
                <a:gd name="T30" fmla="*/ 222 w 273"/>
                <a:gd name="T31" fmla="*/ 269 h 322"/>
                <a:gd name="T32" fmla="*/ 221 w 273"/>
                <a:gd name="T33" fmla="*/ 292 h 322"/>
                <a:gd name="T34" fmla="*/ 172 w 273"/>
                <a:gd name="T35" fmla="*/ 301 h 322"/>
                <a:gd name="T36" fmla="*/ 167 w 273"/>
                <a:gd name="T37" fmla="*/ 289 h 322"/>
                <a:gd name="T38" fmla="*/ 130 w 273"/>
                <a:gd name="T39" fmla="*/ 307 h 322"/>
                <a:gd name="T40" fmla="*/ 107 w 273"/>
                <a:gd name="T41" fmla="*/ 309 h 322"/>
                <a:gd name="T42" fmla="*/ 92 w 273"/>
                <a:gd name="T43" fmla="*/ 300 h 322"/>
                <a:gd name="T44" fmla="*/ 71 w 273"/>
                <a:gd name="T45" fmla="*/ 320 h 322"/>
                <a:gd name="T46" fmla="*/ 34 w 273"/>
                <a:gd name="T47" fmla="*/ 322 h 322"/>
                <a:gd name="T48" fmla="*/ 33 w 273"/>
                <a:gd name="T49" fmla="*/ 314 h 322"/>
                <a:gd name="T50" fmla="*/ 22 w 273"/>
                <a:gd name="T51" fmla="*/ 292 h 322"/>
                <a:gd name="T52" fmla="*/ 20 w 273"/>
                <a:gd name="T53" fmla="*/ 271 h 322"/>
                <a:gd name="T54" fmla="*/ 6 w 273"/>
                <a:gd name="T55" fmla="*/ 255 h 322"/>
                <a:gd name="T56" fmla="*/ 0 w 273"/>
                <a:gd name="T57" fmla="*/ 243 h 322"/>
                <a:gd name="T58" fmla="*/ 21 w 273"/>
                <a:gd name="T59" fmla="*/ 229 h 322"/>
                <a:gd name="T60" fmla="*/ 34 w 273"/>
                <a:gd name="T61" fmla="*/ 190 h 322"/>
                <a:gd name="T62" fmla="*/ 31 w 273"/>
                <a:gd name="T63" fmla="*/ 175 h 322"/>
                <a:gd name="T64" fmla="*/ 34 w 273"/>
                <a:gd name="T65" fmla="*/ 152 h 322"/>
                <a:gd name="T66" fmla="*/ 21 w 273"/>
                <a:gd name="T67" fmla="*/ 116 h 322"/>
                <a:gd name="T68" fmla="*/ 49 w 273"/>
                <a:gd name="T69" fmla="*/ 109 h 322"/>
                <a:gd name="T70" fmla="*/ 72 w 273"/>
                <a:gd name="T71" fmla="*/ 72 h 322"/>
                <a:gd name="T72" fmla="*/ 57 w 273"/>
                <a:gd name="T73" fmla="*/ 52 h 322"/>
                <a:gd name="T74" fmla="*/ 44 w 273"/>
                <a:gd name="T75" fmla="*/ 30 h 322"/>
                <a:gd name="T76" fmla="*/ 64 w 273"/>
                <a:gd name="T77" fmla="*/ 5 h 322"/>
                <a:gd name="T78" fmla="*/ 76 w 273"/>
                <a:gd name="T79" fmla="*/ 14 h 322"/>
                <a:gd name="T80" fmla="*/ 86 w 273"/>
                <a:gd name="T81" fmla="*/ 5 h 322"/>
                <a:gd name="T82" fmla="*/ 109 w 273"/>
                <a:gd name="T83" fmla="*/ 8 h 322"/>
                <a:gd name="T84" fmla="*/ 125 w 273"/>
                <a:gd name="T85" fmla="*/ 28 h 322"/>
                <a:gd name="T86" fmla="*/ 147 w 273"/>
                <a:gd name="T87" fmla="*/ 19 h 322"/>
                <a:gd name="T88" fmla="*/ 174 w 273"/>
                <a:gd name="T8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2">
                  <a:moveTo>
                    <a:pt x="174" y="0"/>
                  </a:moveTo>
                  <a:lnTo>
                    <a:pt x="173" y="10"/>
                  </a:lnTo>
                  <a:lnTo>
                    <a:pt x="185" y="35"/>
                  </a:lnTo>
                  <a:lnTo>
                    <a:pt x="176" y="51"/>
                  </a:lnTo>
                  <a:lnTo>
                    <a:pt x="184" y="56"/>
                  </a:lnTo>
                  <a:lnTo>
                    <a:pt x="201" y="58"/>
                  </a:lnTo>
                  <a:lnTo>
                    <a:pt x="201" y="58"/>
                  </a:lnTo>
                  <a:lnTo>
                    <a:pt x="200" y="68"/>
                  </a:lnTo>
                  <a:lnTo>
                    <a:pt x="187" y="78"/>
                  </a:lnTo>
                  <a:lnTo>
                    <a:pt x="198" y="92"/>
                  </a:lnTo>
                  <a:lnTo>
                    <a:pt x="185" y="116"/>
                  </a:lnTo>
                  <a:lnTo>
                    <a:pt x="187" y="130"/>
                  </a:lnTo>
                  <a:lnTo>
                    <a:pt x="203" y="143"/>
                  </a:lnTo>
                  <a:lnTo>
                    <a:pt x="220" y="138"/>
                  </a:lnTo>
                  <a:lnTo>
                    <a:pt x="244" y="140"/>
                  </a:lnTo>
                  <a:lnTo>
                    <a:pt x="244" y="155"/>
                  </a:lnTo>
                  <a:lnTo>
                    <a:pt x="264" y="160"/>
                  </a:lnTo>
                  <a:lnTo>
                    <a:pt x="273" y="178"/>
                  </a:lnTo>
                  <a:lnTo>
                    <a:pt x="271" y="186"/>
                  </a:lnTo>
                  <a:lnTo>
                    <a:pt x="264" y="191"/>
                  </a:lnTo>
                  <a:lnTo>
                    <a:pt x="264" y="199"/>
                  </a:lnTo>
                  <a:lnTo>
                    <a:pt x="256" y="202"/>
                  </a:lnTo>
                  <a:lnTo>
                    <a:pt x="259" y="210"/>
                  </a:lnTo>
                  <a:lnTo>
                    <a:pt x="253" y="222"/>
                  </a:lnTo>
                  <a:lnTo>
                    <a:pt x="262" y="228"/>
                  </a:lnTo>
                  <a:lnTo>
                    <a:pt x="252" y="245"/>
                  </a:lnTo>
                  <a:lnTo>
                    <a:pt x="252" y="245"/>
                  </a:lnTo>
                  <a:lnTo>
                    <a:pt x="236" y="250"/>
                  </a:lnTo>
                  <a:lnTo>
                    <a:pt x="228" y="261"/>
                  </a:lnTo>
                  <a:lnTo>
                    <a:pt x="217" y="253"/>
                  </a:lnTo>
                  <a:lnTo>
                    <a:pt x="212" y="255"/>
                  </a:lnTo>
                  <a:lnTo>
                    <a:pt x="222" y="269"/>
                  </a:lnTo>
                  <a:lnTo>
                    <a:pt x="212" y="277"/>
                  </a:lnTo>
                  <a:lnTo>
                    <a:pt x="221" y="292"/>
                  </a:lnTo>
                  <a:lnTo>
                    <a:pt x="217" y="298"/>
                  </a:lnTo>
                  <a:lnTo>
                    <a:pt x="172" y="301"/>
                  </a:lnTo>
                  <a:lnTo>
                    <a:pt x="171" y="292"/>
                  </a:lnTo>
                  <a:lnTo>
                    <a:pt x="167" y="289"/>
                  </a:lnTo>
                  <a:lnTo>
                    <a:pt x="152" y="306"/>
                  </a:lnTo>
                  <a:lnTo>
                    <a:pt x="130" y="307"/>
                  </a:lnTo>
                  <a:lnTo>
                    <a:pt x="118" y="312"/>
                  </a:lnTo>
                  <a:lnTo>
                    <a:pt x="107" y="309"/>
                  </a:lnTo>
                  <a:lnTo>
                    <a:pt x="99" y="302"/>
                  </a:lnTo>
                  <a:lnTo>
                    <a:pt x="92" y="300"/>
                  </a:lnTo>
                  <a:lnTo>
                    <a:pt x="75" y="312"/>
                  </a:lnTo>
                  <a:lnTo>
                    <a:pt x="71" y="320"/>
                  </a:lnTo>
                  <a:lnTo>
                    <a:pt x="49" y="317"/>
                  </a:lnTo>
                  <a:lnTo>
                    <a:pt x="34" y="322"/>
                  </a:lnTo>
                  <a:lnTo>
                    <a:pt x="33" y="314"/>
                  </a:lnTo>
                  <a:lnTo>
                    <a:pt x="33" y="314"/>
                  </a:lnTo>
                  <a:lnTo>
                    <a:pt x="34" y="311"/>
                  </a:lnTo>
                  <a:lnTo>
                    <a:pt x="22" y="292"/>
                  </a:lnTo>
                  <a:lnTo>
                    <a:pt x="25" y="281"/>
                  </a:lnTo>
                  <a:lnTo>
                    <a:pt x="20" y="271"/>
                  </a:lnTo>
                  <a:lnTo>
                    <a:pt x="23" y="261"/>
                  </a:lnTo>
                  <a:lnTo>
                    <a:pt x="6" y="255"/>
                  </a:lnTo>
                  <a:lnTo>
                    <a:pt x="0" y="243"/>
                  </a:lnTo>
                  <a:lnTo>
                    <a:pt x="0" y="243"/>
                  </a:lnTo>
                  <a:lnTo>
                    <a:pt x="12" y="238"/>
                  </a:lnTo>
                  <a:lnTo>
                    <a:pt x="21" y="229"/>
                  </a:lnTo>
                  <a:lnTo>
                    <a:pt x="35" y="205"/>
                  </a:lnTo>
                  <a:lnTo>
                    <a:pt x="34" y="190"/>
                  </a:lnTo>
                  <a:lnTo>
                    <a:pt x="28" y="183"/>
                  </a:lnTo>
                  <a:lnTo>
                    <a:pt x="31" y="175"/>
                  </a:lnTo>
                  <a:lnTo>
                    <a:pt x="28" y="164"/>
                  </a:lnTo>
                  <a:lnTo>
                    <a:pt x="34" y="152"/>
                  </a:lnTo>
                  <a:lnTo>
                    <a:pt x="17" y="138"/>
                  </a:lnTo>
                  <a:lnTo>
                    <a:pt x="21" y="116"/>
                  </a:lnTo>
                  <a:lnTo>
                    <a:pt x="21" y="116"/>
                  </a:lnTo>
                  <a:lnTo>
                    <a:pt x="49" y="109"/>
                  </a:lnTo>
                  <a:lnTo>
                    <a:pt x="62" y="77"/>
                  </a:lnTo>
                  <a:lnTo>
                    <a:pt x="72" y="72"/>
                  </a:lnTo>
                  <a:lnTo>
                    <a:pt x="67" y="56"/>
                  </a:lnTo>
                  <a:lnTo>
                    <a:pt x="57" y="52"/>
                  </a:lnTo>
                  <a:lnTo>
                    <a:pt x="46" y="54"/>
                  </a:lnTo>
                  <a:lnTo>
                    <a:pt x="44" y="30"/>
                  </a:lnTo>
                  <a:lnTo>
                    <a:pt x="63" y="15"/>
                  </a:lnTo>
                  <a:lnTo>
                    <a:pt x="64" y="5"/>
                  </a:lnTo>
                  <a:lnTo>
                    <a:pt x="75" y="7"/>
                  </a:lnTo>
                  <a:lnTo>
                    <a:pt x="76" y="14"/>
                  </a:lnTo>
                  <a:lnTo>
                    <a:pt x="86" y="5"/>
                  </a:lnTo>
                  <a:lnTo>
                    <a:pt x="86" y="5"/>
                  </a:lnTo>
                  <a:lnTo>
                    <a:pt x="95" y="0"/>
                  </a:lnTo>
                  <a:lnTo>
                    <a:pt x="109" y="8"/>
                  </a:lnTo>
                  <a:lnTo>
                    <a:pt x="115" y="21"/>
                  </a:lnTo>
                  <a:lnTo>
                    <a:pt x="125" y="28"/>
                  </a:lnTo>
                  <a:lnTo>
                    <a:pt x="136" y="28"/>
                  </a:lnTo>
                  <a:lnTo>
                    <a:pt x="147" y="19"/>
                  </a:lnTo>
                  <a:lnTo>
                    <a:pt x="159" y="18"/>
                  </a:lnTo>
                  <a:lnTo>
                    <a:pt x="17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2" name="Freeform 29">
              <a:extLst>
                <a:ext uri="{FF2B5EF4-FFF2-40B4-BE49-F238E27FC236}">
                  <a16:creationId xmlns:a16="http://schemas.microsoft.com/office/drawing/2014/main" id="{E490AF17-88CE-4977-BE5A-EF6258C84D9F}"/>
                </a:ext>
              </a:extLst>
            </p:cNvPr>
            <p:cNvSpPr>
              <a:spLocks/>
            </p:cNvSpPr>
            <p:nvPr/>
          </p:nvSpPr>
          <p:spPr bwMode="auto">
            <a:xfrm>
              <a:off x="3798888" y="2051050"/>
              <a:ext cx="412750" cy="579438"/>
            </a:xfrm>
            <a:custGeom>
              <a:avLst/>
              <a:gdLst>
                <a:gd name="T0" fmla="*/ 213 w 260"/>
                <a:gd name="T1" fmla="*/ 6 h 365"/>
                <a:gd name="T2" fmla="*/ 226 w 260"/>
                <a:gd name="T3" fmla="*/ 12 h 365"/>
                <a:gd name="T4" fmla="*/ 239 w 260"/>
                <a:gd name="T5" fmla="*/ 21 h 365"/>
                <a:gd name="T6" fmla="*/ 260 w 260"/>
                <a:gd name="T7" fmla="*/ 54 h 365"/>
                <a:gd name="T8" fmla="*/ 240 w 260"/>
                <a:gd name="T9" fmla="*/ 77 h 365"/>
                <a:gd name="T10" fmla="*/ 213 w 260"/>
                <a:gd name="T11" fmla="*/ 92 h 365"/>
                <a:gd name="T12" fmla="*/ 189 w 260"/>
                <a:gd name="T13" fmla="*/ 124 h 365"/>
                <a:gd name="T14" fmla="*/ 227 w 260"/>
                <a:gd name="T15" fmla="*/ 156 h 365"/>
                <a:gd name="T16" fmla="*/ 216 w 260"/>
                <a:gd name="T17" fmla="*/ 171 h 365"/>
                <a:gd name="T18" fmla="*/ 188 w 260"/>
                <a:gd name="T19" fmla="*/ 183 h 365"/>
                <a:gd name="T20" fmla="*/ 174 w 260"/>
                <a:gd name="T21" fmla="*/ 190 h 365"/>
                <a:gd name="T22" fmla="*/ 158 w 260"/>
                <a:gd name="T23" fmla="*/ 199 h 365"/>
                <a:gd name="T24" fmla="*/ 157 w 260"/>
                <a:gd name="T25" fmla="*/ 223 h 365"/>
                <a:gd name="T26" fmla="*/ 177 w 260"/>
                <a:gd name="T27" fmla="*/ 239 h 365"/>
                <a:gd name="T28" fmla="*/ 155 w 260"/>
                <a:gd name="T29" fmla="*/ 274 h 365"/>
                <a:gd name="T30" fmla="*/ 146 w 260"/>
                <a:gd name="T31" fmla="*/ 311 h 365"/>
                <a:gd name="T32" fmla="*/ 126 w 260"/>
                <a:gd name="T33" fmla="*/ 329 h 365"/>
                <a:gd name="T34" fmla="*/ 124 w 260"/>
                <a:gd name="T35" fmla="*/ 357 h 365"/>
                <a:gd name="T36" fmla="*/ 114 w 260"/>
                <a:gd name="T37" fmla="*/ 363 h 365"/>
                <a:gd name="T38" fmla="*/ 87 w 260"/>
                <a:gd name="T39" fmla="*/ 361 h 365"/>
                <a:gd name="T40" fmla="*/ 82 w 260"/>
                <a:gd name="T41" fmla="*/ 331 h 365"/>
                <a:gd name="T42" fmla="*/ 67 w 260"/>
                <a:gd name="T43" fmla="*/ 298 h 365"/>
                <a:gd name="T44" fmla="*/ 39 w 260"/>
                <a:gd name="T45" fmla="*/ 297 h 365"/>
                <a:gd name="T46" fmla="*/ 18 w 260"/>
                <a:gd name="T47" fmla="*/ 273 h 365"/>
                <a:gd name="T48" fmla="*/ 11 w 260"/>
                <a:gd name="T49" fmla="*/ 252 h 365"/>
                <a:gd name="T50" fmla="*/ 0 w 260"/>
                <a:gd name="T51" fmla="*/ 239 h 365"/>
                <a:gd name="T52" fmla="*/ 3 w 260"/>
                <a:gd name="T53" fmla="*/ 237 h 365"/>
                <a:gd name="T54" fmla="*/ 32 w 260"/>
                <a:gd name="T55" fmla="*/ 197 h 365"/>
                <a:gd name="T56" fmla="*/ 45 w 260"/>
                <a:gd name="T57" fmla="*/ 170 h 365"/>
                <a:gd name="T58" fmla="*/ 20 w 260"/>
                <a:gd name="T59" fmla="*/ 149 h 365"/>
                <a:gd name="T60" fmla="*/ 31 w 260"/>
                <a:gd name="T61" fmla="*/ 124 h 365"/>
                <a:gd name="T62" fmla="*/ 18 w 260"/>
                <a:gd name="T63" fmla="*/ 108 h 365"/>
                <a:gd name="T64" fmla="*/ 0 w 260"/>
                <a:gd name="T65" fmla="*/ 95 h 365"/>
                <a:gd name="T66" fmla="*/ 19 w 260"/>
                <a:gd name="T67" fmla="*/ 84 h 365"/>
                <a:gd name="T68" fmla="*/ 35 w 260"/>
                <a:gd name="T69" fmla="*/ 61 h 365"/>
                <a:gd name="T70" fmla="*/ 95 w 260"/>
                <a:gd name="T71" fmla="*/ 61 h 365"/>
                <a:gd name="T72" fmla="*/ 103 w 260"/>
                <a:gd name="T73" fmla="*/ 65 h 365"/>
                <a:gd name="T74" fmla="*/ 106 w 260"/>
                <a:gd name="T75" fmla="*/ 58 h 365"/>
                <a:gd name="T76" fmla="*/ 171 w 260"/>
                <a:gd name="T77" fmla="*/ 52 h 365"/>
                <a:gd name="T78" fmla="*/ 175 w 260"/>
                <a:gd name="T79" fmla="*/ 2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0" h="365">
                  <a:moveTo>
                    <a:pt x="204" y="0"/>
                  </a:moveTo>
                  <a:lnTo>
                    <a:pt x="213" y="6"/>
                  </a:lnTo>
                  <a:lnTo>
                    <a:pt x="220" y="6"/>
                  </a:lnTo>
                  <a:lnTo>
                    <a:pt x="226" y="12"/>
                  </a:lnTo>
                  <a:lnTo>
                    <a:pt x="234" y="13"/>
                  </a:lnTo>
                  <a:lnTo>
                    <a:pt x="239" y="21"/>
                  </a:lnTo>
                  <a:lnTo>
                    <a:pt x="250" y="25"/>
                  </a:lnTo>
                  <a:lnTo>
                    <a:pt x="260" y="54"/>
                  </a:lnTo>
                  <a:lnTo>
                    <a:pt x="248" y="63"/>
                  </a:lnTo>
                  <a:lnTo>
                    <a:pt x="240" y="77"/>
                  </a:lnTo>
                  <a:lnTo>
                    <a:pt x="221" y="77"/>
                  </a:lnTo>
                  <a:lnTo>
                    <a:pt x="213" y="92"/>
                  </a:lnTo>
                  <a:lnTo>
                    <a:pt x="190" y="112"/>
                  </a:lnTo>
                  <a:lnTo>
                    <a:pt x="189" y="124"/>
                  </a:lnTo>
                  <a:lnTo>
                    <a:pt x="195" y="137"/>
                  </a:lnTo>
                  <a:lnTo>
                    <a:pt x="227" y="156"/>
                  </a:lnTo>
                  <a:lnTo>
                    <a:pt x="227" y="156"/>
                  </a:lnTo>
                  <a:lnTo>
                    <a:pt x="216" y="171"/>
                  </a:lnTo>
                  <a:lnTo>
                    <a:pt x="190" y="180"/>
                  </a:lnTo>
                  <a:lnTo>
                    <a:pt x="188" y="183"/>
                  </a:lnTo>
                  <a:lnTo>
                    <a:pt x="191" y="194"/>
                  </a:lnTo>
                  <a:lnTo>
                    <a:pt x="174" y="190"/>
                  </a:lnTo>
                  <a:lnTo>
                    <a:pt x="161" y="194"/>
                  </a:lnTo>
                  <a:lnTo>
                    <a:pt x="158" y="199"/>
                  </a:lnTo>
                  <a:lnTo>
                    <a:pt x="164" y="214"/>
                  </a:lnTo>
                  <a:lnTo>
                    <a:pt x="157" y="223"/>
                  </a:lnTo>
                  <a:lnTo>
                    <a:pt x="158" y="228"/>
                  </a:lnTo>
                  <a:lnTo>
                    <a:pt x="177" y="239"/>
                  </a:lnTo>
                  <a:lnTo>
                    <a:pt x="181" y="247"/>
                  </a:lnTo>
                  <a:lnTo>
                    <a:pt x="155" y="274"/>
                  </a:lnTo>
                  <a:lnTo>
                    <a:pt x="148" y="288"/>
                  </a:lnTo>
                  <a:lnTo>
                    <a:pt x="146" y="311"/>
                  </a:lnTo>
                  <a:lnTo>
                    <a:pt x="128" y="322"/>
                  </a:lnTo>
                  <a:lnTo>
                    <a:pt x="126" y="329"/>
                  </a:lnTo>
                  <a:lnTo>
                    <a:pt x="132" y="338"/>
                  </a:lnTo>
                  <a:lnTo>
                    <a:pt x="124" y="357"/>
                  </a:lnTo>
                  <a:lnTo>
                    <a:pt x="124" y="357"/>
                  </a:lnTo>
                  <a:lnTo>
                    <a:pt x="114" y="363"/>
                  </a:lnTo>
                  <a:lnTo>
                    <a:pt x="99" y="365"/>
                  </a:lnTo>
                  <a:lnTo>
                    <a:pt x="87" y="361"/>
                  </a:lnTo>
                  <a:lnTo>
                    <a:pt x="82" y="347"/>
                  </a:lnTo>
                  <a:lnTo>
                    <a:pt x="82" y="331"/>
                  </a:lnTo>
                  <a:lnTo>
                    <a:pt x="69" y="313"/>
                  </a:lnTo>
                  <a:lnTo>
                    <a:pt x="67" y="298"/>
                  </a:lnTo>
                  <a:lnTo>
                    <a:pt x="50" y="300"/>
                  </a:lnTo>
                  <a:lnTo>
                    <a:pt x="39" y="297"/>
                  </a:lnTo>
                  <a:lnTo>
                    <a:pt x="32" y="281"/>
                  </a:lnTo>
                  <a:lnTo>
                    <a:pt x="18" y="273"/>
                  </a:lnTo>
                  <a:lnTo>
                    <a:pt x="18" y="261"/>
                  </a:lnTo>
                  <a:lnTo>
                    <a:pt x="11" y="252"/>
                  </a:lnTo>
                  <a:lnTo>
                    <a:pt x="3" y="250"/>
                  </a:lnTo>
                  <a:lnTo>
                    <a:pt x="0" y="239"/>
                  </a:lnTo>
                  <a:lnTo>
                    <a:pt x="0" y="239"/>
                  </a:lnTo>
                  <a:lnTo>
                    <a:pt x="3" y="237"/>
                  </a:lnTo>
                  <a:lnTo>
                    <a:pt x="5" y="220"/>
                  </a:lnTo>
                  <a:lnTo>
                    <a:pt x="32" y="197"/>
                  </a:lnTo>
                  <a:lnTo>
                    <a:pt x="35" y="183"/>
                  </a:lnTo>
                  <a:lnTo>
                    <a:pt x="45" y="170"/>
                  </a:lnTo>
                  <a:lnTo>
                    <a:pt x="26" y="157"/>
                  </a:lnTo>
                  <a:lnTo>
                    <a:pt x="20" y="149"/>
                  </a:lnTo>
                  <a:lnTo>
                    <a:pt x="18" y="125"/>
                  </a:lnTo>
                  <a:lnTo>
                    <a:pt x="31" y="124"/>
                  </a:lnTo>
                  <a:lnTo>
                    <a:pt x="37" y="112"/>
                  </a:lnTo>
                  <a:lnTo>
                    <a:pt x="18" y="108"/>
                  </a:lnTo>
                  <a:lnTo>
                    <a:pt x="11" y="101"/>
                  </a:lnTo>
                  <a:lnTo>
                    <a:pt x="0" y="95"/>
                  </a:lnTo>
                  <a:lnTo>
                    <a:pt x="0" y="95"/>
                  </a:lnTo>
                  <a:lnTo>
                    <a:pt x="19" y="84"/>
                  </a:lnTo>
                  <a:lnTo>
                    <a:pt x="25" y="69"/>
                  </a:lnTo>
                  <a:lnTo>
                    <a:pt x="35" y="61"/>
                  </a:lnTo>
                  <a:lnTo>
                    <a:pt x="35" y="61"/>
                  </a:lnTo>
                  <a:lnTo>
                    <a:pt x="95" y="61"/>
                  </a:lnTo>
                  <a:lnTo>
                    <a:pt x="101" y="76"/>
                  </a:lnTo>
                  <a:lnTo>
                    <a:pt x="103" y="65"/>
                  </a:lnTo>
                  <a:lnTo>
                    <a:pt x="108" y="63"/>
                  </a:lnTo>
                  <a:lnTo>
                    <a:pt x="106" y="58"/>
                  </a:lnTo>
                  <a:lnTo>
                    <a:pt x="121" y="41"/>
                  </a:lnTo>
                  <a:lnTo>
                    <a:pt x="171" y="52"/>
                  </a:lnTo>
                  <a:lnTo>
                    <a:pt x="176" y="44"/>
                  </a:lnTo>
                  <a:lnTo>
                    <a:pt x="175" y="20"/>
                  </a:lnTo>
                  <a:lnTo>
                    <a:pt x="20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3" name="Freeform 30">
              <a:extLst>
                <a:ext uri="{FF2B5EF4-FFF2-40B4-BE49-F238E27FC236}">
                  <a16:creationId xmlns:a16="http://schemas.microsoft.com/office/drawing/2014/main" id="{82A5E410-CF65-49EC-B144-809F4AAD385A}"/>
                </a:ext>
              </a:extLst>
            </p:cNvPr>
            <p:cNvSpPr>
              <a:spLocks/>
            </p:cNvSpPr>
            <p:nvPr/>
          </p:nvSpPr>
          <p:spPr bwMode="auto">
            <a:xfrm>
              <a:off x="6727825" y="1971675"/>
              <a:ext cx="631825" cy="425450"/>
            </a:xfrm>
            <a:custGeom>
              <a:avLst/>
              <a:gdLst>
                <a:gd name="T0" fmla="*/ 366 w 398"/>
                <a:gd name="T1" fmla="*/ 7 h 268"/>
                <a:gd name="T2" fmla="*/ 375 w 398"/>
                <a:gd name="T3" fmla="*/ 15 h 268"/>
                <a:gd name="T4" fmla="*/ 388 w 398"/>
                <a:gd name="T5" fmla="*/ 40 h 268"/>
                <a:gd name="T6" fmla="*/ 398 w 398"/>
                <a:gd name="T7" fmla="*/ 51 h 268"/>
                <a:gd name="T8" fmla="*/ 382 w 398"/>
                <a:gd name="T9" fmla="*/ 56 h 268"/>
                <a:gd name="T10" fmla="*/ 362 w 398"/>
                <a:gd name="T11" fmla="*/ 120 h 268"/>
                <a:gd name="T12" fmla="*/ 362 w 398"/>
                <a:gd name="T13" fmla="*/ 139 h 268"/>
                <a:gd name="T14" fmla="*/ 333 w 398"/>
                <a:gd name="T15" fmla="*/ 195 h 268"/>
                <a:gd name="T16" fmla="*/ 342 w 398"/>
                <a:gd name="T17" fmla="*/ 212 h 268"/>
                <a:gd name="T18" fmla="*/ 333 w 398"/>
                <a:gd name="T19" fmla="*/ 225 h 268"/>
                <a:gd name="T20" fmla="*/ 312 w 398"/>
                <a:gd name="T21" fmla="*/ 239 h 268"/>
                <a:gd name="T22" fmla="*/ 274 w 398"/>
                <a:gd name="T23" fmla="*/ 239 h 268"/>
                <a:gd name="T24" fmla="*/ 275 w 398"/>
                <a:gd name="T25" fmla="*/ 259 h 268"/>
                <a:gd name="T26" fmla="*/ 235 w 398"/>
                <a:gd name="T27" fmla="*/ 257 h 268"/>
                <a:gd name="T28" fmla="*/ 198 w 398"/>
                <a:gd name="T29" fmla="*/ 268 h 268"/>
                <a:gd name="T30" fmla="*/ 154 w 398"/>
                <a:gd name="T31" fmla="*/ 267 h 268"/>
                <a:gd name="T32" fmla="*/ 144 w 398"/>
                <a:gd name="T33" fmla="*/ 267 h 268"/>
                <a:gd name="T34" fmla="*/ 129 w 398"/>
                <a:gd name="T35" fmla="*/ 209 h 268"/>
                <a:gd name="T36" fmla="*/ 106 w 398"/>
                <a:gd name="T37" fmla="*/ 194 h 268"/>
                <a:gd name="T38" fmla="*/ 84 w 398"/>
                <a:gd name="T39" fmla="*/ 192 h 268"/>
                <a:gd name="T40" fmla="*/ 46 w 398"/>
                <a:gd name="T41" fmla="*/ 171 h 268"/>
                <a:gd name="T42" fmla="*/ 10 w 398"/>
                <a:gd name="T43" fmla="*/ 158 h 268"/>
                <a:gd name="T44" fmla="*/ 27 w 398"/>
                <a:gd name="T45" fmla="*/ 128 h 268"/>
                <a:gd name="T46" fmla="*/ 6 w 398"/>
                <a:gd name="T47" fmla="*/ 121 h 268"/>
                <a:gd name="T48" fmla="*/ 0 w 398"/>
                <a:gd name="T49" fmla="*/ 117 h 268"/>
                <a:gd name="T50" fmla="*/ 7 w 398"/>
                <a:gd name="T51" fmla="*/ 95 h 268"/>
                <a:gd name="T52" fmla="*/ 36 w 398"/>
                <a:gd name="T53" fmla="*/ 87 h 268"/>
                <a:gd name="T54" fmla="*/ 53 w 398"/>
                <a:gd name="T55" fmla="*/ 89 h 268"/>
                <a:gd name="T56" fmla="*/ 72 w 398"/>
                <a:gd name="T57" fmla="*/ 103 h 268"/>
                <a:gd name="T58" fmla="*/ 100 w 398"/>
                <a:gd name="T59" fmla="*/ 87 h 268"/>
                <a:gd name="T60" fmla="*/ 136 w 398"/>
                <a:gd name="T61" fmla="*/ 83 h 268"/>
                <a:gd name="T62" fmla="*/ 150 w 398"/>
                <a:gd name="T63" fmla="*/ 59 h 268"/>
                <a:gd name="T64" fmla="*/ 204 w 398"/>
                <a:gd name="T65" fmla="*/ 55 h 268"/>
                <a:gd name="T66" fmla="*/ 222 w 398"/>
                <a:gd name="T67" fmla="*/ 51 h 268"/>
                <a:gd name="T68" fmla="*/ 227 w 398"/>
                <a:gd name="T69" fmla="*/ 35 h 268"/>
                <a:gd name="T70" fmla="*/ 252 w 398"/>
                <a:gd name="T71" fmla="*/ 24 h 268"/>
                <a:gd name="T72" fmla="*/ 273 w 398"/>
                <a:gd name="T73" fmla="*/ 32 h 268"/>
                <a:gd name="T74" fmla="*/ 303 w 398"/>
                <a:gd name="T75" fmla="*/ 33 h 268"/>
                <a:gd name="T76" fmla="*/ 325 w 398"/>
                <a:gd name="T77" fmla="*/ 1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8" h="268">
                  <a:moveTo>
                    <a:pt x="356" y="0"/>
                  </a:moveTo>
                  <a:lnTo>
                    <a:pt x="366" y="7"/>
                  </a:lnTo>
                  <a:lnTo>
                    <a:pt x="377" y="1"/>
                  </a:lnTo>
                  <a:lnTo>
                    <a:pt x="375" y="15"/>
                  </a:lnTo>
                  <a:lnTo>
                    <a:pt x="380" y="33"/>
                  </a:lnTo>
                  <a:lnTo>
                    <a:pt x="388" y="40"/>
                  </a:lnTo>
                  <a:lnTo>
                    <a:pt x="396" y="38"/>
                  </a:lnTo>
                  <a:lnTo>
                    <a:pt x="398" y="51"/>
                  </a:lnTo>
                  <a:lnTo>
                    <a:pt x="398" y="51"/>
                  </a:lnTo>
                  <a:lnTo>
                    <a:pt x="382" y="56"/>
                  </a:lnTo>
                  <a:lnTo>
                    <a:pt x="364" y="91"/>
                  </a:lnTo>
                  <a:lnTo>
                    <a:pt x="362" y="120"/>
                  </a:lnTo>
                  <a:lnTo>
                    <a:pt x="373" y="128"/>
                  </a:lnTo>
                  <a:lnTo>
                    <a:pt x="362" y="139"/>
                  </a:lnTo>
                  <a:lnTo>
                    <a:pt x="352" y="167"/>
                  </a:lnTo>
                  <a:lnTo>
                    <a:pt x="333" y="195"/>
                  </a:lnTo>
                  <a:lnTo>
                    <a:pt x="330" y="206"/>
                  </a:lnTo>
                  <a:lnTo>
                    <a:pt x="342" y="212"/>
                  </a:lnTo>
                  <a:lnTo>
                    <a:pt x="333" y="225"/>
                  </a:lnTo>
                  <a:lnTo>
                    <a:pt x="333" y="225"/>
                  </a:lnTo>
                  <a:lnTo>
                    <a:pt x="328" y="235"/>
                  </a:lnTo>
                  <a:lnTo>
                    <a:pt x="312" y="239"/>
                  </a:lnTo>
                  <a:lnTo>
                    <a:pt x="277" y="228"/>
                  </a:lnTo>
                  <a:lnTo>
                    <a:pt x="274" y="239"/>
                  </a:lnTo>
                  <a:lnTo>
                    <a:pt x="278" y="253"/>
                  </a:lnTo>
                  <a:lnTo>
                    <a:pt x="275" y="259"/>
                  </a:lnTo>
                  <a:lnTo>
                    <a:pt x="237" y="249"/>
                  </a:lnTo>
                  <a:lnTo>
                    <a:pt x="235" y="257"/>
                  </a:lnTo>
                  <a:lnTo>
                    <a:pt x="206" y="268"/>
                  </a:lnTo>
                  <a:lnTo>
                    <a:pt x="198" y="268"/>
                  </a:lnTo>
                  <a:lnTo>
                    <a:pt x="178" y="255"/>
                  </a:lnTo>
                  <a:lnTo>
                    <a:pt x="154" y="267"/>
                  </a:lnTo>
                  <a:lnTo>
                    <a:pt x="144" y="267"/>
                  </a:lnTo>
                  <a:lnTo>
                    <a:pt x="144" y="267"/>
                  </a:lnTo>
                  <a:lnTo>
                    <a:pt x="131" y="252"/>
                  </a:lnTo>
                  <a:lnTo>
                    <a:pt x="129" y="209"/>
                  </a:lnTo>
                  <a:lnTo>
                    <a:pt x="122" y="190"/>
                  </a:lnTo>
                  <a:lnTo>
                    <a:pt x="106" y="194"/>
                  </a:lnTo>
                  <a:lnTo>
                    <a:pt x="96" y="206"/>
                  </a:lnTo>
                  <a:lnTo>
                    <a:pt x="84" y="192"/>
                  </a:lnTo>
                  <a:lnTo>
                    <a:pt x="59" y="188"/>
                  </a:lnTo>
                  <a:lnTo>
                    <a:pt x="46" y="171"/>
                  </a:lnTo>
                  <a:lnTo>
                    <a:pt x="10" y="158"/>
                  </a:lnTo>
                  <a:lnTo>
                    <a:pt x="10" y="158"/>
                  </a:lnTo>
                  <a:lnTo>
                    <a:pt x="20" y="147"/>
                  </a:lnTo>
                  <a:lnTo>
                    <a:pt x="27" y="128"/>
                  </a:lnTo>
                  <a:lnTo>
                    <a:pt x="20" y="116"/>
                  </a:lnTo>
                  <a:lnTo>
                    <a:pt x="6" y="121"/>
                  </a:lnTo>
                  <a:lnTo>
                    <a:pt x="6" y="121"/>
                  </a:lnTo>
                  <a:lnTo>
                    <a:pt x="0" y="117"/>
                  </a:lnTo>
                  <a:lnTo>
                    <a:pt x="5" y="111"/>
                  </a:lnTo>
                  <a:lnTo>
                    <a:pt x="7" y="95"/>
                  </a:lnTo>
                  <a:lnTo>
                    <a:pt x="7" y="95"/>
                  </a:lnTo>
                  <a:lnTo>
                    <a:pt x="36" y="87"/>
                  </a:lnTo>
                  <a:lnTo>
                    <a:pt x="44" y="91"/>
                  </a:lnTo>
                  <a:lnTo>
                    <a:pt x="53" y="89"/>
                  </a:lnTo>
                  <a:lnTo>
                    <a:pt x="64" y="101"/>
                  </a:lnTo>
                  <a:lnTo>
                    <a:pt x="72" y="103"/>
                  </a:lnTo>
                  <a:lnTo>
                    <a:pt x="78" y="86"/>
                  </a:lnTo>
                  <a:lnTo>
                    <a:pt x="100" y="87"/>
                  </a:lnTo>
                  <a:lnTo>
                    <a:pt x="123" y="77"/>
                  </a:lnTo>
                  <a:lnTo>
                    <a:pt x="136" y="83"/>
                  </a:lnTo>
                  <a:lnTo>
                    <a:pt x="143" y="64"/>
                  </a:lnTo>
                  <a:lnTo>
                    <a:pt x="150" y="59"/>
                  </a:lnTo>
                  <a:lnTo>
                    <a:pt x="188" y="59"/>
                  </a:lnTo>
                  <a:lnTo>
                    <a:pt x="204" y="55"/>
                  </a:lnTo>
                  <a:lnTo>
                    <a:pt x="204" y="55"/>
                  </a:lnTo>
                  <a:lnTo>
                    <a:pt x="222" y="51"/>
                  </a:lnTo>
                  <a:lnTo>
                    <a:pt x="226" y="48"/>
                  </a:lnTo>
                  <a:lnTo>
                    <a:pt x="227" y="35"/>
                  </a:lnTo>
                  <a:lnTo>
                    <a:pt x="238" y="23"/>
                  </a:lnTo>
                  <a:lnTo>
                    <a:pt x="252" y="24"/>
                  </a:lnTo>
                  <a:lnTo>
                    <a:pt x="269" y="35"/>
                  </a:lnTo>
                  <a:lnTo>
                    <a:pt x="273" y="32"/>
                  </a:lnTo>
                  <a:lnTo>
                    <a:pt x="277" y="20"/>
                  </a:lnTo>
                  <a:lnTo>
                    <a:pt x="303" y="33"/>
                  </a:lnTo>
                  <a:lnTo>
                    <a:pt x="314" y="27"/>
                  </a:lnTo>
                  <a:lnTo>
                    <a:pt x="325" y="10"/>
                  </a:lnTo>
                  <a:lnTo>
                    <a:pt x="35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4" name="Freeform 31">
              <a:extLst>
                <a:ext uri="{FF2B5EF4-FFF2-40B4-BE49-F238E27FC236}">
                  <a16:creationId xmlns:a16="http://schemas.microsoft.com/office/drawing/2014/main" id="{63E6ABD3-965A-47A1-88DA-5273552235F3}"/>
                </a:ext>
              </a:extLst>
            </p:cNvPr>
            <p:cNvSpPr>
              <a:spLocks/>
            </p:cNvSpPr>
            <p:nvPr/>
          </p:nvSpPr>
          <p:spPr bwMode="auto">
            <a:xfrm>
              <a:off x="4403725" y="1104900"/>
              <a:ext cx="185738" cy="169863"/>
            </a:xfrm>
            <a:custGeom>
              <a:avLst/>
              <a:gdLst>
                <a:gd name="T0" fmla="*/ 90 w 117"/>
                <a:gd name="T1" fmla="*/ 0 h 107"/>
                <a:gd name="T2" fmla="*/ 97 w 117"/>
                <a:gd name="T3" fmla="*/ 25 h 107"/>
                <a:gd name="T4" fmla="*/ 108 w 117"/>
                <a:gd name="T5" fmla="*/ 27 h 107"/>
                <a:gd name="T6" fmla="*/ 117 w 117"/>
                <a:gd name="T7" fmla="*/ 24 h 107"/>
                <a:gd name="T8" fmla="*/ 117 w 117"/>
                <a:gd name="T9" fmla="*/ 24 h 107"/>
                <a:gd name="T10" fmla="*/ 113 w 117"/>
                <a:gd name="T11" fmla="*/ 56 h 107"/>
                <a:gd name="T12" fmla="*/ 86 w 117"/>
                <a:gd name="T13" fmla="*/ 68 h 107"/>
                <a:gd name="T14" fmla="*/ 81 w 117"/>
                <a:gd name="T15" fmla="*/ 85 h 107"/>
                <a:gd name="T16" fmla="*/ 68 w 117"/>
                <a:gd name="T17" fmla="*/ 104 h 107"/>
                <a:gd name="T18" fmla="*/ 48 w 117"/>
                <a:gd name="T19" fmla="*/ 107 h 107"/>
                <a:gd name="T20" fmla="*/ 21 w 117"/>
                <a:gd name="T21" fmla="*/ 103 h 107"/>
                <a:gd name="T22" fmla="*/ 21 w 117"/>
                <a:gd name="T23" fmla="*/ 103 h 107"/>
                <a:gd name="T24" fmla="*/ 26 w 117"/>
                <a:gd name="T25" fmla="*/ 91 h 107"/>
                <a:gd name="T26" fmla="*/ 10 w 117"/>
                <a:gd name="T27" fmla="*/ 83 h 107"/>
                <a:gd name="T28" fmla="*/ 8 w 117"/>
                <a:gd name="T29" fmla="*/ 78 h 107"/>
                <a:gd name="T30" fmla="*/ 11 w 117"/>
                <a:gd name="T31" fmla="*/ 70 h 107"/>
                <a:gd name="T32" fmla="*/ 19 w 117"/>
                <a:gd name="T33" fmla="*/ 62 h 107"/>
                <a:gd name="T34" fmla="*/ 13 w 117"/>
                <a:gd name="T35" fmla="*/ 53 h 107"/>
                <a:gd name="T36" fmla="*/ 2 w 117"/>
                <a:gd name="T37" fmla="*/ 54 h 107"/>
                <a:gd name="T38" fmla="*/ 0 w 117"/>
                <a:gd name="T39" fmla="*/ 50 h 107"/>
                <a:gd name="T40" fmla="*/ 6 w 117"/>
                <a:gd name="T41" fmla="*/ 41 h 107"/>
                <a:gd name="T42" fmla="*/ 17 w 117"/>
                <a:gd name="T43" fmla="*/ 39 h 107"/>
                <a:gd name="T44" fmla="*/ 29 w 117"/>
                <a:gd name="T45" fmla="*/ 29 h 107"/>
                <a:gd name="T46" fmla="*/ 39 w 117"/>
                <a:gd name="T47" fmla="*/ 17 h 107"/>
                <a:gd name="T48" fmla="*/ 32 w 117"/>
                <a:gd name="T49" fmla="*/ 11 h 107"/>
                <a:gd name="T50" fmla="*/ 32 w 117"/>
                <a:gd name="T51" fmla="*/ 11 h 107"/>
                <a:gd name="T52" fmla="*/ 90 w 117"/>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7" h="107">
                  <a:moveTo>
                    <a:pt x="90" y="0"/>
                  </a:moveTo>
                  <a:lnTo>
                    <a:pt x="97" y="25"/>
                  </a:lnTo>
                  <a:lnTo>
                    <a:pt x="108" y="27"/>
                  </a:lnTo>
                  <a:lnTo>
                    <a:pt x="117" y="24"/>
                  </a:lnTo>
                  <a:lnTo>
                    <a:pt x="117" y="24"/>
                  </a:lnTo>
                  <a:lnTo>
                    <a:pt x="113" y="56"/>
                  </a:lnTo>
                  <a:lnTo>
                    <a:pt x="86" y="68"/>
                  </a:lnTo>
                  <a:lnTo>
                    <a:pt x="81" y="85"/>
                  </a:lnTo>
                  <a:lnTo>
                    <a:pt x="68" y="104"/>
                  </a:lnTo>
                  <a:lnTo>
                    <a:pt x="48" y="107"/>
                  </a:lnTo>
                  <a:lnTo>
                    <a:pt x="21" y="103"/>
                  </a:lnTo>
                  <a:lnTo>
                    <a:pt x="21" y="103"/>
                  </a:lnTo>
                  <a:lnTo>
                    <a:pt x="26" y="91"/>
                  </a:lnTo>
                  <a:lnTo>
                    <a:pt x="10" y="83"/>
                  </a:lnTo>
                  <a:lnTo>
                    <a:pt x="8" y="78"/>
                  </a:lnTo>
                  <a:lnTo>
                    <a:pt x="11" y="70"/>
                  </a:lnTo>
                  <a:lnTo>
                    <a:pt x="19" y="62"/>
                  </a:lnTo>
                  <a:lnTo>
                    <a:pt x="13" y="53"/>
                  </a:lnTo>
                  <a:lnTo>
                    <a:pt x="2" y="54"/>
                  </a:lnTo>
                  <a:lnTo>
                    <a:pt x="0" y="50"/>
                  </a:lnTo>
                  <a:lnTo>
                    <a:pt x="6" y="41"/>
                  </a:lnTo>
                  <a:lnTo>
                    <a:pt x="17" y="39"/>
                  </a:lnTo>
                  <a:lnTo>
                    <a:pt x="29" y="29"/>
                  </a:lnTo>
                  <a:lnTo>
                    <a:pt x="39" y="17"/>
                  </a:lnTo>
                  <a:lnTo>
                    <a:pt x="32" y="11"/>
                  </a:lnTo>
                  <a:lnTo>
                    <a:pt x="32" y="11"/>
                  </a:lnTo>
                  <a:lnTo>
                    <a:pt x="9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5" name="Freeform 32">
              <a:extLst>
                <a:ext uri="{FF2B5EF4-FFF2-40B4-BE49-F238E27FC236}">
                  <a16:creationId xmlns:a16="http://schemas.microsoft.com/office/drawing/2014/main" id="{8803AF2C-B85E-48E1-8516-651B120EA941}"/>
                </a:ext>
              </a:extLst>
            </p:cNvPr>
            <p:cNvSpPr>
              <a:spLocks/>
            </p:cNvSpPr>
            <p:nvPr/>
          </p:nvSpPr>
          <p:spPr bwMode="auto">
            <a:xfrm>
              <a:off x="3070225" y="776288"/>
              <a:ext cx="271463" cy="523875"/>
            </a:xfrm>
            <a:custGeom>
              <a:avLst/>
              <a:gdLst>
                <a:gd name="T0" fmla="*/ 163 w 171"/>
                <a:gd name="T1" fmla="*/ 40 h 330"/>
                <a:gd name="T2" fmla="*/ 163 w 171"/>
                <a:gd name="T3" fmla="*/ 69 h 330"/>
                <a:gd name="T4" fmla="*/ 154 w 171"/>
                <a:gd name="T5" fmla="*/ 95 h 330"/>
                <a:gd name="T6" fmla="*/ 166 w 171"/>
                <a:gd name="T7" fmla="*/ 90 h 330"/>
                <a:gd name="T8" fmla="*/ 161 w 171"/>
                <a:gd name="T9" fmla="*/ 107 h 330"/>
                <a:gd name="T10" fmla="*/ 153 w 171"/>
                <a:gd name="T11" fmla="*/ 130 h 330"/>
                <a:gd name="T12" fmla="*/ 153 w 171"/>
                <a:gd name="T13" fmla="*/ 159 h 330"/>
                <a:gd name="T14" fmla="*/ 158 w 171"/>
                <a:gd name="T15" fmla="*/ 164 h 330"/>
                <a:gd name="T16" fmla="*/ 152 w 171"/>
                <a:gd name="T17" fmla="*/ 202 h 330"/>
                <a:gd name="T18" fmla="*/ 116 w 171"/>
                <a:gd name="T19" fmla="*/ 222 h 330"/>
                <a:gd name="T20" fmla="*/ 121 w 171"/>
                <a:gd name="T21" fmla="*/ 234 h 330"/>
                <a:gd name="T22" fmla="*/ 133 w 171"/>
                <a:gd name="T23" fmla="*/ 292 h 330"/>
                <a:gd name="T24" fmla="*/ 121 w 171"/>
                <a:gd name="T25" fmla="*/ 317 h 330"/>
                <a:gd name="T26" fmla="*/ 102 w 171"/>
                <a:gd name="T27" fmla="*/ 319 h 330"/>
                <a:gd name="T28" fmla="*/ 74 w 171"/>
                <a:gd name="T29" fmla="*/ 324 h 330"/>
                <a:gd name="T30" fmla="*/ 60 w 171"/>
                <a:gd name="T31" fmla="*/ 325 h 330"/>
                <a:gd name="T32" fmla="*/ 19 w 171"/>
                <a:gd name="T33" fmla="*/ 330 h 330"/>
                <a:gd name="T34" fmla="*/ 0 w 171"/>
                <a:gd name="T35" fmla="*/ 298 h 330"/>
                <a:gd name="T36" fmla="*/ 19 w 171"/>
                <a:gd name="T37" fmla="*/ 282 h 330"/>
                <a:gd name="T38" fmla="*/ 31 w 171"/>
                <a:gd name="T39" fmla="*/ 266 h 330"/>
                <a:gd name="T40" fmla="*/ 34 w 171"/>
                <a:gd name="T41" fmla="*/ 260 h 330"/>
                <a:gd name="T42" fmla="*/ 40 w 171"/>
                <a:gd name="T43" fmla="*/ 255 h 330"/>
                <a:gd name="T44" fmla="*/ 45 w 171"/>
                <a:gd name="T45" fmla="*/ 251 h 330"/>
                <a:gd name="T46" fmla="*/ 52 w 171"/>
                <a:gd name="T47" fmla="*/ 238 h 330"/>
                <a:gd name="T48" fmla="*/ 52 w 171"/>
                <a:gd name="T49" fmla="*/ 225 h 330"/>
                <a:gd name="T50" fmla="*/ 53 w 171"/>
                <a:gd name="T51" fmla="*/ 210 h 330"/>
                <a:gd name="T52" fmla="*/ 53 w 171"/>
                <a:gd name="T53" fmla="*/ 202 h 330"/>
                <a:gd name="T54" fmla="*/ 52 w 171"/>
                <a:gd name="T55" fmla="*/ 192 h 330"/>
                <a:gd name="T56" fmla="*/ 65 w 171"/>
                <a:gd name="T57" fmla="*/ 176 h 330"/>
                <a:gd name="T58" fmla="*/ 97 w 171"/>
                <a:gd name="T59" fmla="*/ 160 h 330"/>
                <a:gd name="T60" fmla="*/ 99 w 171"/>
                <a:gd name="T61" fmla="*/ 93 h 330"/>
                <a:gd name="T62" fmla="*/ 81 w 171"/>
                <a:gd name="T63" fmla="*/ 82 h 330"/>
                <a:gd name="T64" fmla="*/ 61 w 171"/>
                <a:gd name="T65" fmla="*/ 72 h 330"/>
                <a:gd name="T66" fmla="*/ 59 w 171"/>
                <a:gd name="T67" fmla="*/ 44 h 330"/>
                <a:gd name="T68" fmla="*/ 97 w 171"/>
                <a:gd name="T69" fmla="*/ 31 h 330"/>
                <a:gd name="T70" fmla="*/ 105 w 171"/>
                <a:gd name="T71" fmla="*/ 6 h 330"/>
                <a:gd name="T72" fmla="*/ 134 w 171"/>
                <a:gd name="T73" fmla="*/ 4 h 330"/>
                <a:gd name="T74" fmla="*/ 148 w 171"/>
                <a:gd name="T75" fmla="*/ 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1" h="330">
                  <a:moveTo>
                    <a:pt x="165" y="0"/>
                  </a:moveTo>
                  <a:lnTo>
                    <a:pt x="163" y="40"/>
                  </a:lnTo>
                  <a:lnTo>
                    <a:pt x="170" y="54"/>
                  </a:lnTo>
                  <a:lnTo>
                    <a:pt x="163" y="69"/>
                  </a:lnTo>
                  <a:lnTo>
                    <a:pt x="165" y="80"/>
                  </a:lnTo>
                  <a:lnTo>
                    <a:pt x="154" y="95"/>
                  </a:lnTo>
                  <a:lnTo>
                    <a:pt x="158" y="98"/>
                  </a:lnTo>
                  <a:lnTo>
                    <a:pt x="166" y="90"/>
                  </a:lnTo>
                  <a:lnTo>
                    <a:pt x="171" y="95"/>
                  </a:lnTo>
                  <a:lnTo>
                    <a:pt x="161" y="107"/>
                  </a:lnTo>
                  <a:lnTo>
                    <a:pt x="163" y="113"/>
                  </a:lnTo>
                  <a:lnTo>
                    <a:pt x="153" y="130"/>
                  </a:lnTo>
                  <a:lnTo>
                    <a:pt x="158" y="148"/>
                  </a:lnTo>
                  <a:lnTo>
                    <a:pt x="153" y="159"/>
                  </a:lnTo>
                  <a:lnTo>
                    <a:pt x="158" y="164"/>
                  </a:lnTo>
                  <a:lnTo>
                    <a:pt x="158" y="164"/>
                  </a:lnTo>
                  <a:lnTo>
                    <a:pt x="162" y="184"/>
                  </a:lnTo>
                  <a:lnTo>
                    <a:pt x="152" y="202"/>
                  </a:lnTo>
                  <a:lnTo>
                    <a:pt x="134" y="219"/>
                  </a:lnTo>
                  <a:lnTo>
                    <a:pt x="116" y="222"/>
                  </a:lnTo>
                  <a:lnTo>
                    <a:pt x="112" y="226"/>
                  </a:lnTo>
                  <a:lnTo>
                    <a:pt x="121" y="234"/>
                  </a:lnTo>
                  <a:lnTo>
                    <a:pt x="116" y="269"/>
                  </a:lnTo>
                  <a:lnTo>
                    <a:pt x="133" y="292"/>
                  </a:lnTo>
                  <a:lnTo>
                    <a:pt x="133" y="292"/>
                  </a:lnTo>
                  <a:lnTo>
                    <a:pt x="121" y="317"/>
                  </a:lnTo>
                  <a:lnTo>
                    <a:pt x="121" y="317"/>
                  </a:lnTo>
                  <a:lnTo>
                    <a:pt x="102" y="319"/>
                  </a:lnTo>
                  <a:lnTo>
                    <a:pt x="88" y="329"/>
                  </a:lnTo>
                  <a:lnTo>
                    <a:pt x="74" y="324"/>
                  </a:lnTo>
                  <a:lnTo>
                    <a:pt x="67" y="327"/>
                  </a:lnTo>
                  <a:lnTo>
                    <a:pt x="60" y="325"/>
                  </a:lnTo>
                  <a:lnTo>
                    <a:pt x="47" y="329"/>
                  </a:lnTo>
                  <a:lnTo>
                    <a:pt x="19" y="330"/>
                  </a:lnTo>
                  <a:lnTo>
                    <a:pt x="6" y="322"/>
                  </a:lnTo>
                  <a:lnTo>
                    <a:pt x="0" y="298"/>
                  </a:lnTo>
                  <a:lnTo>
                    <a:pt x="16" y="294"/>
                  </a:lnTo>
                  <a:lnTo>
                    <a:pt x="19" y="282"/>
                  </a:lnTo>
                  <a:lnTo>
                    <a:pt x="32" y="271"/>
                  </a:lnTo>
                  <a:lnTo>
                    <a:pt x="31" y="266"/>
                  </a:lnTo>
                  <a:lnTo>
                    <a:pt x="34" y="266"/>
                  </a:lnTo>
                  <a:lnTo>
                    <a:pt x="34" y="260"/>
                  </a:lnTo>
                  <a:lnTo>
                    <a:pt x="38" y="262"/>
                  </a:lnTo>
                  <a:lnTo>
                    <a:pt x="40" y="255"/>
                  </a:lnTo>
                  <a:lnTo>
                    <a:pt x="46" y="259"/>
                  </a:lnTo>
                  <a:lnTo>
                    <a:pt x="45" y="251"/>
                  </a:lnTo>
                  <a:lnTo>
                    <a:pt x="57" y="248"/>
                  </a:lnTo>
                  <a:lnTo>
                    <a:pt x="52" y="238"/>
                  </a:lnTo>
                  <a:lnTo>
                    <a:pt x="59" y="230"/>
                  </a:lnTo>
                  <a:lnTo>
                    <a:pt x="52" y="225"/>
                  </a:lnTo>
                  <a:lnTo>
                    <a:pt x="49" y="218"/>
                  </a:lnTo>
                  <a:lnTo>
                    <a:pt x="53" y="210"/>
                  </a:lnTo>
                  <a:lnTo>
                    <a:pt x="48" y="208"/>
                  </a:lnTo>
                  <a:lnTo>
                    <a:pt x="53" y="202"/>
                  </a:lnTo>
                  <a:lnTo>
                    <a:pt x="48" y="194"/>
                  </a:lnTo>
                  <a:lnTo>
                    <a:pt x="52" y="192"/>
                  </a:lnTo>
                  <a:lnTo>
                    <a:pt x="52" y="176"/>
                  </a:lnTo>
                  <a:lnTo>
                    <a:pt x="65" y="176"/>
                  </a:lnTo>
                  <a:lnTo>
                    <a:pt x="86" y="156"/>
                  </a:lnTo>
                  <a:lnTo>
                    <a:pt x="97" y="160"/>
                  </a:lnTo>
                  <a:lnTo>
                    <a:pt x="105" y="154"/>
                  </a:lnTo>
                  <a:lnTo>
                    <a:pt x="99" y="93"/>
                  </a:lnTo>
                  <a:lnTo>
                    <a:pt x="88" y="90"/>
                  </a:lnTo>
                  <a:lnTo>
                    <a:pt x="81" y="82"/>
                  </a:lnTo>
                  <a:lnTo>
                    <a:pt x="82" y="79"/>
                  </a:lnTo>
                  <a:lnTo>
                    <a:pt x="61" y="72"/>
                  </a:lnTo>
                  <a:lnTo>
                    <a:pt x="52" y="63"/>
                  </a:lnTo>
                  <a:lnTo>
                    <a:pt x="59" y="44"/>
                  </a:lnTo>
                  <a:lnTo>
                    <a:pt x="89" y="43"/>
                  </a:lnTo>
                  <a:lnTo>
                    <a:pt x="97" y="31"/>
                  </a:lnTo>
                  <a:lnTo>
                    <a:pt x="94" y="19"/>
                  </a:lnTo>
                  <a:lnTo>
                    <a:pt x="105" y="6"/>
                  </a:lnTo>
                  <a:lnTo>
                    <a:pt x="127" y="12"/>
                  </a:lnTo>
                  <a:lnTo>
                    <a:pt x="134" y="4"/>
                  </a:lnTo>
                  <a:lnTo>
                    <a:pt x="143" y="8"/>
                  </a:lnTo>
                  <a:lnTo>
                    <a:pt x="148" y="4"/>
                  </a:lnTo>
                  <a:lnTo>
                    <a:pt x="16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6" name="Freeform 33">
              <a:extLst>
                <a:ext uri="{FF2B5EF4-FFF2-40B4-BE49-F238E27FC236}">
                  <a16:creationId xmlns:a16="http://schemas.microsoft.com/office/drawing/2014/main" id="{C28B35EA-5043-46CA-94FA-7CE96D791245}"/>
                </a:ext>
              </a:extLst>
            </p:cNvPr>
            <p:cNvSpPr>
              <a:spLocks/>
            </p:cNvSpPr>
            <p:nvPr/>
          </p:nvSpPr>
          <p:spPr bwMode="auto">
            <a:xfrm>
              <a:off x="6519863" y="1801813"/>
              <a:ext cx="557213" cy="333375"/>
            </a:xfrm>
            <a:custGeom>
              <a:avLst/>
              <a:gdLst>
                <a:gd name="T0" fmla="*/ 288 w 351"/>
                <a:gd name="T1" fmla="*/ 22 h 210"/>
                <a:gd name="T2" fmla="*/ 325 w 351"/>
                <a:gd name="T3" fmla="*/ 7 h 210"/>
                <a:gd name="T4" fmla="*/ 345 w 351"/>
                <a:gd name="T5" fmla="*/ 3 h 210"/>
                <a:gd name="T6" fmla="*/ 332 w 351"/>
                <a:gd name="T7" fmla="*/ 26 h 210"/>
                <a:gd name="T8" fmla="*/ 324 w 351"/>
                <a:gd name="T9" fmla="*/ 53 h 210"/>
                <a:gd name="T10" fmla="*/ 327 w 351"/>
                <a:gd name="T11" fmla="*/ 65 h 210"/>
                <a:gd name="T12" fmla="*/ 348 w 351"/>
                <a:gd name="T13" fmla="*/ 91 h 210"/>
                <a:gd name="T14" fmla="*/ 346 w 351"/>
                <a:gd name="T15" fmla="*/ 102 h 210"/>
                <a:gd name="T16" fmla="*/ 324 w 351"/>
                <a:gd name="T17" fmla="*/ 112 h 210"/>
                <a:gd name="T18" fmla="*/ 335 w 351"/>
                <a:gd name="T19" fmla="*/ 162 h 210"/>
                <a:gd name="T20" fmla="*/ 319 w 351"/>
                <a:gd name="T21" fmla="*/ 166 h 210"/>
                <a:gd name="T22" fmla="*/ 274 w 351"/>
                <a:gd name="T23" fmla="*/ 171 h 210"/>
                <a:gd name="T24" fmla="*/ 254 w 351"/>
                <a:gd name="T25" fmla="*/ 184 h 210"/>
                <a:gd name="T26" fmla="*/ 209 w 351"/>
                <a:gd name="T27" fmla="*/ 193 h 210"/>
                <a:gd name="T28" fmla="*/ 195 w 351"/>
                <a:gd name="T29" fmla="*/ 208 h 210"/>
                <a:gd name="T30" fmla="*/ 175 w 351"/>
                <a:gd name="T31" fmla="*/ 198 h 210"/>
                <a:gd name="T32" fmla="*/ 138 w 351"/>
                <a:gd name="T33" fmla="*/ 202 h 210"/>
                <a:gd name="T34" fmla="*/ 131 w 351"/>
                <a:gd name="T35" fmla="*/ 191 h 210"/>
                <a:gd name="T36" fmla="*/ 92 w 351"/>
                <a:gd name="T37" fmla="*/ 188 h 210"/>
                <a:gd name="T38" fmla="*/ 56 w 351"/>
                <a:gd name="T39" fmla="*/ 175 h 210"/>
                <a:gd name="T40" fmla="*/ 2 w 351"/>
                <a:gd name="T41" fmla="*/ 150 h 210"/>
                <a:gd name="T42" fmla="*/ 10 w 351"/>
                <a:gd name="T43" fmla="*/ 116 h 210"/>
                <a:gd name="T44" fmla="*/ 18 w 351"/>
                <a:gd name="T45" fmla="*/ 102 h 210"/>
                <a:gd name="T46" fmla="*/ 30 w 351"/>
                <a:gd name="T47" fmla="*/ 99 h 210"/>
                <a:gd name="T48" fmla="*/ 49 w 351"/>
                <a:gd name="T49" fmla="*/ 100 h 210"/>
                <a:gd name="T50" fmla="*/ 44 w 351"/>
                <a:gd name="T51" fmla="*/ 62 h 210"/>
                <a:gd name="T52" fmla="*/ 57 w 351"/>
                <a:gd name="T53" fmla="*/ 38 h 210"/>
                <a:gd name="T54" fmla="*/ 63 w 351"/>
                <a:gd name="T55" fmla="*/ 42 h 210"/>
                <a:gd name="T56" fmla="*/ 69 w 351"/>
                <a:gd name="T57" fmla="*/ 39 h 210"/>
                <a:gd name="T58" fmla="*/ 76 w 351"/>
                <a:gd name="T59" fmla="*/ 52 h 210"/>
                <a:gd name="T60" fmla="*/ 70 w 351"/>
                <a:gd name="T61" fmla="*/ 72 h 210"/>
                <a:gd name="T62" fmla="*/ 106 w 351"/>
                <a:gd name="T63" fmla="*/ 68 h 210"/>
                <a:gd name="T64" fmla="*/ 166 w 351"/>
                <a:gd name="T65" fmla="*/ 86 h 210"/>
                <a:gd name="T66" fmla="*/ 181 w 351"/>
                <a:gd name="T67" fmla="*/ 97 h 210"/>
                <a:gd name="T68" fmla="*/ 198 w 351"/>
                <a:gd name="T69" fmla="*/ 99 h 210"/>
                <a:gd name="T70" fmla="*/ 206 w 351"/>
                <a:gd name="T71" fmla="*/ 87 h 210"/>
                <a:gd name="T72" fmla="*/ 246 w 351"/>
                <a:gd name="T73" fmla="*/ 82 h 210"/>
                <a:gd name="T74" fmla="*/ 256 w 351"/>
                <a:gd name="T75" fmla="*/ 73 h 210"/>
                <a:gd name="T76" fmla="*/ 270 w 351"/>
                <a:gd name="T77" fmla="*/ 43 h 210"/>
                <a:gd name="T78" fmla="*/ 272 w 351"/>
                <a:gd name="T79" fmla="*/ 2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1" h="210">
                  <a:moveTo>
                    <a:pt x="272" y="22"/>
                  </a:moveTo>
                  <a:lnTo>
                    <a:pt x="288" y="22"/>
                  </a:lnTo>
                  <a:lnTo>
                    <a:pt x="306" y="10"/>
                  </a:lnTo>
                  <a:lnTo>
                    <a:pt x="325" y="7"/>
                  </a:lnTo>
                  <a:lnTo>
                    <a:pt x="339" y="0"/>
                  </a:lnTo>
                  <a:lnTo>
                    <a:pt x="345" y="3"/>
                  </a:lnTo>
                  <a:lnTo>
                    <a:pt x="345" y="12"/>
                  </a:lnTo>
                  <a:lnTo>
                    <a:pt x="332" y="26"/>
                  </a:lnTo>
                  <a:lnTo>
                    <a:pt x="333" y="38"/>
                  </a:lnTo>
                  <a:lnTo>
                    <a:pt x="324" y="53"/>
                  </a:lnTo>
                  <a:lnTo>
                    <a:pt x="328" y="56"/>
                  </a:lnTo>
                  <a:lnTo>
                    <a:pt x="327" y="65"/>
                  </a:lnTo>
                  <a:lnTo>
                    <a:pt x="332" y="79"/>
                  </a:lnTo>
                  <a:lnTo>
                    <a:pt x="348" y="91"/>
                  </a:lnTo>
                  <a:lnTo>
                    <a:pt x="351" y="99"/>
                  </a:lnTo>
                  <a:lnTo>
                    <a:pt x="346" y="102"/>
                  </a:lnTo>
                  <a:lnTo>
                    <a:pt x="329" y="103"/>
                  </a:lnTo>
                  <a:lnTo>
                    <a:pt x="324" y="112"/>
                  </a:lnTo>
                  <a:lnTo>
                    <a:pt x="314" y="120"/>
                  </a:lnTo>
                  <a:lnTo>
                    <a:pt x="335" y="162"/>
                  </a:lnTo>
                  <a:lnTo>
                    <a:pt x="335" y="162"/>
                  </a:lnTo>
                  <a:lnTo>
                    <a:pt x="319" y="166"/>
                  </a:lnTo>
                  <a:lnTo>
                    <a:pt x="281" y="166"/>
                  </a:lnTo>
                  <a:lnTo>
                    <a:pt x="274" y="171"/>
                  </a:lnTo>
                  <a:lnTo>
                    <a:pt x="267" y="190"/>
                  </a:lnTo>
                  <a:lnTo>
                    <a:pt x="254" y="184"/>
                  </a:lnTo>
                  <a:lnTo>
                    <a:pt x="231" y="194"/>
                  </a:lnTo>
                  <a:lnTo>
                    <a:pt x="209" y="193"/>
                  </a:lnTo>
                  <a:lnTo>
                    <a:pt x="203" y="210"/>
                  </a:lnTo>
                  <a:lnTo>
                    <a:pt x="195" y="208"/>
                  </a:lnTo>
                  <a:lnTo>
                    <a:pt x="184" y="196"/>
                  </a:lnTo>
                  <a:lnTo>
                    <a:pt x="175" y="198"/>
                  </a:lnTo>
                  <a:lnTo>
                    <a:pt x="167" y="194"/>
                  </a:lnTo>
                  <a:lnTo>
                    <a:pt x="138" y="202"/>
                  </a:lnTo>
                  <a:lnTo>
                    <a:pt x="138" y="202"/>
                  </a:lnTo>
                  <a:lnTo>
                    <a:pt x="131" y="191"/>
                  </a:lnTo>
                  <a:lnTo>
                    <a:pt x="105" y="197"/>
                  </a:lnTo>
                  <a:lnTo>
                    <a:pt x="92" y="188"/>
                  </a:lnTo>
                  <a:lnTo>
                    <a:pt x="80" y="171"/>
                  </a:lnTo>
                  <a:lnTo>
                    <a:pt x="56" y="175"/>
                  </a:lnTo>
                  <a:lnTo>
                    <a:pt x="15" y="162"/>
                  </a:lnTo>
                  <a:lnTo>
                    <a:pt x="2" y="150"/>
                  </a:lnTo>
                  <a:lnTo>
                    <a:pt x="0" y="130"/>
                  </a:lnTo>
                  <a:lnTo>
                    <a:pt x="10" y="116"/>
                  </a:lnTo>
                  <a:lnTo>
                    <a:pt x="18" y="112"/>
                  </a:lnTo>
                  <a:lnTo>
                    <a:pt x="18" y="102"/>
                  </a:lnTo>
                  <a:lnTo>
                    <a:pt x="25" y="102"/>
                  </a:lnTo>
                  <a:lnTo>
                    <a:pt x="30" y="99"/>
                  </a:lnTo>
                  <a:lnTo>
                    <a:pt x="46" y="103"/>
                  </a:lnTo>
                  <a:lnTo>
                    <a:pt x="49" y="100"/>
                  </a:lnTo>
                  <a:lnTo>
                    <a:pt x="39" y="67"/>
                  </a:lnTo>
                  <a:lnTo>
                    <a:pt x="44" y="62"/>
                  </a:lnTo>
                  <a:lnTo>
                    <a:pt x="43" y="54"/>
                  </a:lnTo>
                  <a:lnTo>
                    <a:pt x="57" y="38"/>
                  </a:lnTo>
                  <a:lnTo>
                    <a:pt x="57" y="38"/>
                  </a:lnTo>
                  <a:lnTo>
                    <a:pt x="63" y="42"/>
                  </a:lnTo>
                  <a:lnTo>
                    <a:pt x="69" y="39"/>
                  </a:lnTo>
                  <a:lnTo>
                    <a:pt x="69" y="39"/>
                  </a:lnTo>
                  <a:lnTo>
                    <a:pt x="74" y="44"/>
                  </a:lnTo>
                  <a:lnTo>
                    <a:pt x="76" y="52"/>
                  </a:lnTo>
                  <a:lnTo>
                    <a:pt x="67" y="66"/>
                  </a:lnTo>
                  <a:lnTo>
                    <a:pt x="70" y="72"/>
                  </a:lnTo>
                  <a:lnTo>
                    <a:pt x="87" y="78"/>
                  </a:lnTo>
                  <a:lnTo>
                    <a:pt x="106" y="68"/>
                  </a:lnTo>
                  <a:lnTo>
                    <a:pt x="158" y="76"/>
                  </a:lnTo>
                  <a:lnTo>
                    <a:pt x="166" y="86"/>
                  </a:lnTo>
                  <a:lnTo>
                    <a:pt x="178" y="89"/>
                  </a:lnTo>
                  <a:lnTo>
                    <a:pt x="181" y="97"/>
                  </a:lnTo>
                  <a:lnTo>
                    <a:pt x="188" y="94"/>
                  </a:lnTo>
                  <a:lnTo>
                    <a:pt x="198" y="99"/>
                  </a:lnTo>
                  <a:lnTo>
                    <a:pt x="202" y="97"/>
                  </a:lnTo>
                  <a:lnTo>
                    <a:pt x="206" y="87"/>
                  </a:lnTo>
                  <a:lnTo>
                    <a:pt x="231" y="86"/>
                  </a:lnTo>
                  <a:lnTo>
                    <a:pt x="246" y="82"/>
                  </a:lnTo>
                  <a:lnTo>
                    <a:pt x="253" y="85"/>
                  </a:lnTo>
                  <a:lnTo>
                    <a:pt x="256" y="73"/>
                  </a:lnTo>
                  <a:lnTo>
                    <a:pt x="264" y="64"/>
                  </a:lnTo>
                  <a:lnTo>
                    <a:pt x="270" y="43"/>
                  </a:lnTo>
                  <a:lnTo>
                    <a:pt x="263" y="32"/>
                  </a:lnTo>
                  <a:lnTo>
                    <a:pt x="272" y="2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7" name="Freeform 34">
              <a:extLst>
                <a:ext uri="{FF2B5EF4-FFF2-40B4-BE49-F238E27FC236}">
                  <a16:creationId xmlns:a16="http://schemas.microsoft.com/office/drawing/2014/main" id="{BDE5C5D3-9364-4B58-A24D-6BAC3B20C8F7}"/>
                </a:ext>
              </a:extLst>
            </p:cNvPr>
            <p:cNvSpPr>
              <a:spLocks/>
            </p:cNvSpPr>
            <p:nvPr/>
          </p:nvSpPr>
          <p:spPr bwMode="auto">
            <a:xfrm>
              <a:off x="6500813" y="1487488"/>
              <a:ext cx="682625" cy="381000"/>
            </a:xfrm>
            <a:custGeom>
              <a:avLst/>
              <a:gdLst>
                <a:gd name="T0" fmla="*/ 121 w 430"/>
                <a:gd name="T1" fmla="*/ 4 h 240"/>
                <a:gd name="T2" fmla="*/ 134 w 430"/>
                <a:gd name="T3" fmla="*/ 14 h 240"/>
                <a:gd name="T4" fmla="*/ 163 w 430"/>
                <a:gd name="T5" fmla="*/ 32 h 240"/>
                <a:gd name="T6" fmla="*/ 204 w 430"/>
                <a:gd name="T7" fmla="*/ 47 h 240"/>
                <a:gd name="T8" fmla="*/ 267 w 430"/>
                <a:gd name="T9" fmla="*/ 27 h 240"/>
                <a:gd name="T10" fmla="*/ 281 w 430"/>
                <a:gd name="T11" fmla="*/ 13 h 240"/>
                <a:gd name="T12" fmla="*/ 359 w 430"/>
                <a:gd name="T13" fmla="*/ 9 h 240"/>
                <a:gd name="T14" fmla="*/ 346 w 430"/>
                <a:gd name="T15" fmla="*/ 21 h 240"/>
                <a:gd name="T16" fmla="*/ 371 w 430"/>
                <a:gd name="T17" fmla="*/ 34 h 240"/>
                <a:gd name="T18" fmla="*/ 399 w 430"/>
                <a:gd name="T19" fmla="*/ 48 h 240"/>
                <a:gd name="T20" fmla="*/ 395 w 430"/>
                <a:gd name="T21" fmla="*/ 69 h 240"/>
                <a:gd name="T22" fmla="*/ 422 w 430"/>
                <a:gd name="T23" fmla="*/ 89 h 240"/>
                <a:gd name="T24" fmla="*/ 419 w 430"/>
                <a:gd name="T25" fmla="*/ 108 h 240"/>
                <a:gd name="T26" fmla="*/ 427 w 430"/>
                <a:gd name="T27" fmla="*/ 125 h 240"/>
                <a:gd name="T28" fmla="*/ 416 w 430"/>
                <a:gd name="T29" fmla="*/ 129 h 240"/>
                <a:gd name="T30" fmla="*/ 373 w 430"/>
                <a:gd name="T31" fmla="*/ 127 h 240"/>
                <a:gd name="T32" fmla="*/ 360 w 430"/>
                <a:gd name="T33" fmla="*/ 114 h 240"/>
                <a:gd name="T34" fmla="*/ 313 w 430"/>
                <a:gd name="T35" fmla="*/ 117 h 240"/>
                <a:gd name="T36" fmla="*/ 273 w 430"/>
                <a:gd name="T37" fmla="*/ 104 h 240"/>
                <a:gd name="T38" fmla="*/ 258 w 430"/>
                <a:gd name="T39" fmla="*/ 130 h 240"/>
                <a:gd name="T40" fmla="*/ 213 w 430"/>
                <a:gd name="T41" fmla="*/ 129 h 240"/>
                <a:gd name="T42" fmla="*/ 156 w 430"/>
                <a:gd name="T43" fmla="*/ 132 h 240"/>
                <a:gd name="T44" fmla="*/ 100 w 430"/>
                <a:gd name="T45" fmla="*/ 165 h 240"/>
                <a:gd name="T46" fmla="*/ 103 w 430"/>
                <a:gd name="T47" fmla="*/ 185 h 240"/>
                <a:gd name="T48" fmla="*/ 81 w 430"/>
                <a:gd name="T49" fmla="*/ 194 h 240"/>
                <a:gd name="T50" fmla="*/ 82 w 430"/>
                <a:gd name="T51" fmla="*/ 204 h 240"/>
                <a:gd name="T52" fmla="*/ 81 w 430"/>
                <a:gd name="T53" fmla="*/ 237 h 240"/>
                <a:gd name="T54" fmla="*/ 75 w 430"/>
                <a:gd name="T55" fmla="*/ 240 h 240"/>
                <a:gd name="T56" fmla="*/ 69 w 430"/>
                <a:gd name="T57" fmla="*/ 236 h 240"/>
                <a:gd name="T58" fmla="*/ 39 w 430"/>
                <a:gd name="T59" fmla="*/ 220 h 240"/>
                <a:gd name="T60" fmla="*/ 14 w 430"/>
                <a:gd name="T61" fmla="*/ 220 h 240"/>
                <a:gd name="T62" fmla="*/ 4 w 430"/>
                <a:gd name="T63" fmla="*/ 212 h 240"/>
                <a:gd name="T64" fmla="*/ 3 w 430"/>
                <a:gd name="T65" fmla="*/ 164 h 240"/>
                <a:gd name="T66" fmla="*/ 18 w 430"/>
                <a:gd name="T67" fmla="*/ 154 h 240"/>
                <a:gd name="T68" fmla="*/ 0 w 430"/>
                <a:gd name="T69" fmla="*/ 132 h 240"/>
                <a:gd name="T70" fmla="*/ 4 w 430"/>
                <a:gd name="T71" fmla="*/ 93 h 240"/>
                <a:gd name="T72" fmla="*/ 31 w 430"/>
                <a:gd name="T73" fmla="*/ 56 h 240"/>
                <a:gd name="T74" fmla="*/ 13 w 430"/>
                <a:gd name="T75" fmla="*/ 32 h 240"/>
                <a:gd name="T76" fmla="*/ 43 w 430"/>
                <a:gd name="T77" fmla="*/ 24 h 240"/>
                <a:gd name="T78" fmla="*/ 76 w 430"/>
                <a:gd name="T79" fmla="*/ 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0" h="240">
                  <a:moveTo>
                    <a:pt x="81" y="0"/>
                  </a:moveTo>
                  <a:lnTo>
                    <a:pt x="121" y="4"/>
                  </a:lnTo>
                  <a:lnTo>
                    <a:pt x="121" y="4"/>
                  </a:lnTo>
                  <a:lnTo>
                    <a:pt x="134" y="14"/>
                  </a:lnTo>
                  <a:lnTo>
                    <a:pt x="164" y="22"/>
                  </a:lnTo>
                  <a:lnTo>
                    <a:pt x="163" y="32"/>
                  </a:lnTo>
                  <a:lnTo>
                    <a:pt x="176" y="33"/>
                  </a:lnTo>
                  <a:lnTo>
                    <a:pt x="204" y="47"/>
                  </a:lnTo>
                  <a:lnTo>
                    <a:pt x="240" y="43"/>
                  </a:lnTo>
                  <a:lnTo>
                    <a:pt x="267" y="27"/>
                  </a:lnTo>
                  <a:lnTo>
                    <a:pt x="267" y="27"/>
                  </a:lnTo>
                  <a:lnTo>
                    <a:pt x="281" y="13"/>
                  </a:lnTo>
                  <a:lnTo>
                    <a:pt x="294" y="7"/>
                  </a:lnTo>
                  <a:lnTo>
                    <a:pt x="359" y="9"/>
                  </a:lnTo>
                  <a:lnTo>
                    <a:pt x="359" y="9"/>
                  </a:lnTo>
                  <a:lnTo>
                    <a:pt x="346" y="21"/>
                  </a:lnTo>
                  <a:lnTo>
                    <a:pt x="344" y="34"/>
                  </a:lnTo>
                  <a:lnTo>
                    <a:pt x="371" y="34"/>
                  </a:lnTo>
                  <a:lnTo>
                    <a:pt x="374" y="39"/>
                  </a:lnTo>
                  <a:lnTo>
                    <a:pt x="399" y="48"/>
                  </a:lnTo>
                  <a:lnTo>
                    <a:pt x="402" y="59"/>
                  </a:lnTo>
                  <a:lnTo>
                    <a:pt x="395" y="69"/>
                  </a:lnTo>
                  <a:lnTo>
                    <a:pt x="395" y="76"/>
                  </a:lnTo>
                  <a:lnTo>
                    <a:pt x="422" y="89"/>
                  </a:lnTo>
                  <a:lnTo>
                    <a:pt x="424" y="94"/>
                  </a:lnTo>
                  <a:lnTo>
                    <a:pt x="419" y="108"/>
                  </a:lnTo>
                  <a:lnTo>
                    <a:pt x="430" y="120"/>
                  </a:lnTo>
                  <a:lnTo>
                    <a:pt x="427" y="125"/>
                  </a:lnTo>
                  <a:lnTo>
                    <a:pt x="416" y="129"/>
                  </a:lnTo>
                  <a:lnTo>
                    <a:pt x="416" y="129"/>
                  </a:lnTo>
                  <a:lnTo>
                    <a:pt x="404" y="125"/>
                  </a:lnTo>
                  <a:lnTo>
                    <a:pt x="373" y="127"/>
                  </a:lnTo>
                  <a:lnTo>
                    <a:pt x="373" y="127"/>
                  </a:lnTo>
                  <a:lnTo>
                    <a:pt x="360" y="114"/>
                  </a:lnTo>
                  <a:lnTo>
                    <a:pt x="334" y="109"/>
                  </a:lnTo>
                  <a:lnTo>
                    <a:pt x="313" y="117"/>
                  </a:lnTo>
                  <a:lnTo>
                    <a:pt x="306" y="112"/>
                  </a:lnTo>
                  <a:lnTo>
                    <a:pt x="273" y="104"/>
                  </a:lnTo>
                  <a:lnTo>
                    <a:pt x="265" y="107"/>
                  </a:lnTo>
                  <a:lnTo>
                    <a:pt x="258" y="130"/>
                  </a:lnTo>
                  <a:lnTo>
                    <a:pt x="251" y="135"/>
                  </a:lnTo>
                  <a:lnTo>
                    <a:pt x="213" y="129"/>
                  </a:lnTo>
                  <a:lnTo>
                    <a:pt x="188" y="137"/>
                  </a:lnTo>
                  <a:lnTo>
                    <a:pt x="156" y="132"/>
                  </a:lnTo>
                  <a:lnTo>
                    <a:pt x="120" y="149"/>
                  </a:lnTo>
                  <a:lnTo>
                    <a:pt x="100" y="165"/>
                  </a:lnTo>
                  <a:lnTo>
                    <a:pt x="99" y="172"/>
                  </a:lnTo>
                  <a:lnTo>
                    <a:pt x="103" y="185"/>
                  </a:lnTo>
                  <a:lnTo>
                    <a:pt x="93" y="191"/>
                  </a:lnTo>
                  <a:lnTo>
                    <a:pt x="81" y="194"/>
                  </a:lnTo>
                  <a:lnTo>
                    <a:pt x="77" y="199"/>
                  </a:lnTo>
                  <a:lnTo>
                    <a:pt x="82" y="204"/>
                  </a:lnTo>
                  <a:lnTo>
                    <a:pt x="77" y="214"/>
                  </a:lnTo>
                  <a:lnTo>
                    <a:pt x="81" y="237"/>
                  </a:lnTo>
                  <a:lnTo>
                    <a:pt x="81" y="237"/>
                  </a:lnTo>
                  <a:lnTo>
                    <a:pt x="75" y="240"/>
                  </a:lnTo>
                  <a:lnTo>
                    <a:pt x="69" y="236"/>
                  </a:lnTo>
                  <a:lnTo>
                    <a:pt x="69" y="236"/>
                  </a:lnTo>
                  <a:lnTo>
                    <a:pt x="52" y="220"/>
                  </a:lnTo>
                  <a:lnTo>
                    <a:pt x="39" y="220"/>
                  </a:lnTo>
                  <a:lnTo>
                    <a:pt x="27" y="213"/>
                  </a:lnTo>
                  <a:lnTo>
                    <a:pt x="14" y="220"/>
                  </a:lnTo>
                  <a:lnTo>
                    <a:pt x="4" y="212"/>
                  </a:lnTo>
                  <a:lnTo>
                    <a:pt x="4" y="212"/>
                  </a:lnTo>
                  <a:lnTo>
                    <a:pt x="16" y="186"/>
                  </a:lnTo>
                  <a:lnTo>
                    <a:pt x="3" y="164"/>
                  </a:lnTo>
                  <a:lnTo>
                    <a:pt x="15" y="161"/>
                  </a:lnTo>
                  <a:lnTo>
                    <a:pt x="18" y="154"/>
                  </a:lnTo>
                  <a:lnTo>
                    <a:pt x="5" y="146"/>
                  </a:lnTo>
                  <a:lnTo>
                    <a:pt x="0" y="132"/>
                  </a:lnTo>
                  <a:lnTo>
                    <a:pt x="8" y="115"/>
                  </a:lnTo>
                  <a:lnTo>
                    <a:pt x="4" y="93"/>
                  </a:lnTo>
                  <a:lnTo>
                    <a:pt x="11" y="71"/>
                  </a:lnTo>
                  <a:lnTo>
                    <a:pt x="31" y="56"/>
                  </a:lnTo>
                  <a:lnTo>
                    <a:pt x="13" y="42"/>
                  </a:lnTo>
                  <a:lnTo>
                    <a:pt x="13" y="32"/>
                  </a:lnTo>
                  <a:lnTo>
                    <a:pt x="24" y="23"/>
                  </a:lnTo>
                  <a:lnTo>
                    <a:pt x="43" y="24"/>
                  </a:lnTo>
                  <a:lnTo>
                    <a:pt x="57" y="13"/>
                  </a:lnTo>
                  <a:lnTo>
                    <a:pt x="76" y="11"/>
                  </a:lnTo>
                  <a:lnTo>
                    <a:pt x="8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8" name="Freeform 35">
              <a:extLst>
                <a:ext uri="{FF2B5EF4-FFF2-40B4-BE49-F238E27FC236}">
                  <a16:creationId xmlns:a16="http://schemas.microsoft.com/office/drawing/2014/main" id="{04D89600-6737-4B27-AC32-D9A872C5C56F}"/>
                </a:ext>
              </a:extLst>
            </p:cNvPr>
            <p:cNvSpPr>
              <a:spLocks/>
            </p:cNvSpPr>
            <p:nvPr/>
          </p:nvSpPr>
          <p:spPr bwMode="auto">
            <a:xfrm>
              <a:off x="7046913" y="1162050"/>
              <a:ext cx="674688" cy="650875"/>
            </a:xfrm>
            <a:custGeom>
              <a:avLst/>
              <a:gdLst>
                <a:gd name="T0" fmla="*/ 190 w 425"/>
                <a:gd name="T1" fmla="*/ 46 h 410"/>
                <a:gd name="T2" fmla="*/ 200 w 425"/>
                <a:gd name="T3" fmla="*/ 60 h 410"/>
                <a:gd name="T4" fmla="*/ 194 w 425"/>
                <a:gd name="T5" fmla="*/ 80 h 410"/>
                <a:gd name="T6" fmla="*/ 203 w 425"/>
                <a:gd name="T7" fmla="*/ 91 h 410"/>
                <a:gd name="T8" fmla="*/ 258 w 425"/>
                <a:gd name="T9" fmla="*/ 61 h 410"/>
                <a:gd name="T10" fmla="*/ 263 w 425"/>
                <a:gd name="T11" fmla="*/ 75 h 410"/>
                <a:gd name="T12" fmla="*/ 277 w 425"/>
                <a:gd name="T13" fmla="*/ 69 h 410"/>
                <a:gd name="T14" fmla="*/ 290 w 425"/>
                <a:gd name="T15" fmla="*/ 45 h 410"/>
                <a:gd name="T16" fmla="*/ 311 w 425"/>
                <a:gd name="T17" fmla="*/ 0 h 410"/>
                <a:gd name="T18" fmla="*/ 364 w 425"/>
                <a:gd name="T19" fmla="*/ 15 h 410"/>
                <a:gd name="T20" fmla="*/ 376 w 425"/>
                <a:gd name="T21" fmla="*/ 39 h 410"/>
                <a:gd name="T22" fmla="*/ 417 w 425"/>
                <a:gd name="T23" fmla="*/ 68 h 410"/>
                <a:gd name="T24" fmla="*/ 425 w 425"/>
                <a:gd name="T25" fmla="*/ 69 h 410"/>
                <a:gd name="T26" fmla="*/ 407 w 425"/>
                <a:gd name="T27" fmla="*/ 90 h 410"/>
                <a:gd name="T28" fmla="*/ 392 w 425"/>
                <a:gd name="T29" fmla="*/ 121 h 410"/>
                <a:gd name="T30" fmla="*/ 394 w 425"/>
                <a:gd name="T31" fmla="*/ 137 h 410"/>
                <a:gd name="T32" fmla="*/ 370 w 425"/>
                <a:gd name="T33" fmla="*/ 138 h 410"/>
                <a:gd name="T34" fmla="*/ 329 w 425"/>
                <a:gd name="T35" fmla="*/ 156 h 410"/>
                <a:gd name="T36" fmla="*/ 352 w 425"/>
                <a:gd name="T37" fmla="*/ 180 h 410"/>
                <a:gd name="T38" fmla="*/ 366 w 425"/>
                <a:gd name="T39" fmla="*/ 186 h 410"/>
                <a:gd name="T40" fmla="*/ 383 w 425"/>
                <a:gd name="T41" fmla="*/ 210 h 410"/>
                <a:gd name="T42" fmla="*/ 407 w 425"/>
                <a:gd name="T43" fmla="*/ 229 h 410"/>
                <a:gd name="T44" fmla="*/ 399 w 425"/>
                <a:gd name="T45" fmla="*/ 243 h 410"/>
                <a:gd name="T46" fmla="*/ 356 w 425"/>
                <a:gd name="T47" fmla="*/ 260 h 410"/>
                <a:gd name="T48" fmla="*/ 387 w 425"/>
                <a:gd name="T49" fmla="*/ 291 h 410"/>
                <a:gd name="T50" fmla="*/ 397 w 425"/>
                <a:gd name="T51" fmla="*/ 310 h 410"/>
                <a:gd name="T52" fmla="*/ 376 w 425"/>
                <a:gd name="T53" fmla="*/ 333 h 410"/>
                <a:gd name="T54" fmla="*/ 347 w 425"/>
                <a:gd name="T55" fmla="*/ 355 h 410"/>
                <a:gd name="T56" fmla="*/ 322 w 425"/>
                <a:gd name="T57" fmla="*/ 380 h 410"/>
                <a:gd name="T58" fmla="*/ 304 w 425"/>
                <a:gd name="T59" fmla="*/ 401 h 410"/>
                <a:gd name="T60" fmla="*/ 242 w 425"/>
                <a:gd name="T61" fmla="*/ 410 h 410"/>
                <a:gd name="T62" fmla="*/ 208 w 425"/>
                <a:gd name="T63" fmla="*/ 369 h 410"/>
                <a:gd name="T64" fmla="*/ 164 w 425"/>
                <a:gd name="T65" fmla="*/ 364 h 410"/>
                <a:gd name="T66" fmla="*/ 142 w 425"/>
                <a:gd name="T67" fmla="*/ 344 h 410"/>
                <a:gd name="T68" fmla="*/ 74 w 425"/>
                <a:gd name="T69" fmla="*/ 349 h 410"/>
                <a:gd name="T70" fmla="*/ 72 w 425"/>
                <a:gd name="T71" fmla="*/ 334 h 410"/>
                <a:gd name="T72" fmla="*/ 83 w 425"/>
                <a:gd name="T73" fmla="*/ 330 h 410"/>
                <a:gd name="T74" fmla="*/ 75 w 425"/>
                <a:gd name="T75" fmla="*/ 313 h 410"/>
                <a:gd name="T76" fmla="*/ 78 w 425"/>
                <a:gd name="T77" fmla="*/ 294 h 410"/>
                <a:gd name="T78" fmla="*/ 51 w 425"/>
                <a:gd name="T79" fmla="*/ 274 h 410"/>
                <a:gd name="T80" fmla="*/ 55 w 425"/>
                <a:gd name="T81" fmla="*/ 253 h 410"/>
                <a:gd name="T82" fmla="*/ 27 w 425"/>
                <a:gd name="T83" fmla="*/ 239 h 410"/>
                <a:gd name="T84" fmla="*/ 2 w 425"/>
                <a:gd name="T85" fmla="*/ 226 h 410"/>
                <a:gd name="T86" fmla="*/ 15 w 425"/>
                <a:gd name="T87" fmla="*/ 214 h 410"/>
                <a:gd name="T88" fmla="*/ 71 w 425"/>
                <a:gd name="T89" fmla="*/ 196 h 410"/>
                <a:gd name="T90" fmla="*/ 79 w 425"/>
                <a:gd name="T91" fmla="*/ 174 h 410"/>
                <a:gd name="T92" fmla="*/ 45 w 425"/>
                <a:gd name="T93" fmla="*/ 167 h 410"/>
                <a:gd name="T94" fmla="*/ 53 w 425"/>
                <a:gd name="T95" fmla="*/ 121 h 410"/>
                <a:gd name="T96" fmla="*/ 60 w 425"/>
                <a:gd name="T97" fmla="*/ 97 h 410"/>
                <a:gd name="T98" fmla="*/ 139 w 425"/>
                <a:gd name="T99" fmla="*/ 4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5" h="410">
                  <a:moveTo>
                    <a:pt x="158" y="33"/>
                  </a:moveTo>
                  <a:lnTo>
                    <a:pt x="190" y="46"/>
                  </a:lnTo>
                  <a:lnTo>
                    <a:pt x="200" y="57"/>
                  </a:lnTo>
                  <a:lnTo>
                    <a:pt x="200" y="60"/>
                  </a:lnTo>
                  <a:lnTo>
                    <a:pt x="194" y="65"/>
                  </a:lnTo>
                  <a:lnTo>
                    <a:pt x="194" y="80"/>
                  </a:lnTo>
                  <a:lnTo>
                    <a:pt x="197" y="90"/>
                  </a:lnTo>
                  <a:lnTo>
                    <a:pt x="203" y="91"/>
                  </a:lnTo>
                  <a:lnTo>
                    <a:pt x="226" y="74"/>
                  </a:lnTo>
                  <a:lnTo>
                    <a:pt x="258" y="61"/>
                  </a:lnTo>
                  <a:lnTo>
                    <a:pt x="261" y="62"/>
                  </a:lnTo>
                  <a:lnTo>
                    <a:pt x="263" y="75"/>
                  </a:lnTo>
                  <a:lnTo>
                    <a:pt x="270" y="75"/>
                  </a:lnTo>
                  <a:lnTo>
                    <a:pt x="277" y="69"/>
                  </a:lnTo>
                  <a:lnTo>
                    <a:pt x="279" y="55"/>
                  </a:lnTo>
                  <a:lnTo>
                    <a:pt x="290" y="45"/>
                  </a:lnTo>
                  <a:lnTo>
                    <a:pt x="288" y="21"/>
                  </a:lnTo>
                  <a:lnTo>
                    <a:pt x="311" y="0"/>
                  </a:lnTo>
                  <a:lnTo>
                    <a:pt x="350" y="1"/>
                  </a:lnTo>
                  <a:lnTo>
                    <a:pt x="364" y="15"/>
                  </a:lnTo>
                  <a:lnTo>
                    <a:pt x="364" y="15"/>
                  </a:lnTo>
                  <a:lnTo>
                    <a:pt x="376" y="39"/>
                  </a:lnTo>
                  <a:lnTo>
                    <a:pt x="407" y="45"/>
                  </a:lnTo>
                  <a:lnTo>
                    <a:pt x="417" y="68"/>
                  </a:lnTo>
                  <a:lnTo>
                    <a:pt x="425" y="69"/>
                  </a:lnTo>
                  <a:lnTo>
                    <a:pt x="425" y="69"/>
                  </a:lnTo>
                  <a:lnTo>
                    <a:pt x="425" y="76"/>
                  </a:lnTo>
                  <a:lnTo>
                    <a:pt x="407" y="90"/>
                  </a:lnTo>
                  <a:lnTo>
                    <a:pt x="397" y="104"/>
                  </a:lnTo>
                  <a:lnTo>
                    <a:pt x="392" y="121"/>
                  </a:lnTo>
                  <a:lnTo>
                    <a:pt x="397" y="130"/>
                  </a:lnTo>
                  <a:lnTo>
                    <a:pt x="394" y="137"/>
                  </a:lnTo>
                  <a:lnTo>
                    <a:pt x="386" y="140"/>
                  </a:lnTo>
                  <a:lnTo>
                    <a:pt x="370" y="138"/>
                  </a:lnTo>
                  <a:lnTo>
                    <a:pt x="338" y="146"/>
                  </a:lnTo>
                  <a:lnTo>
                    <a:pt x="329" y="156"/>
                  </a:lnTo>
                  <a:lnTo>
                    <a:pt x="331" y="162"/>
                  </a:lnTo>
                  <a:lnTo>
                    <a:pt x="352" y="180"/>
                  </a:lnTo>
                  <a:lnTo>
                    <a:pt x="354" y="185"/>
                  </a:lnTo>
                  <a:lnTo>
                    <a:pt x="366" y="186"/>
                  </a:lnTo>
                  <a:lnTo>
                    <a:pt x="379" y="196"/>
                  </a:lnTo>
                  <a:lnTo>
                    <a:pt x="383" y="210"/>
                  </a:lnTo>
                  <a:lnTo>
                    <a:pt x="404" y="220"/>
                  </a:lnTo>
                  <a:lnTo>
                    <a:pt x="407" y="229"/>
                  </a:lnTo>
                  <a:lnTo>
                    <a:pt x="399" y="243"/>
                  </a:lnTo>
                  <a:lnTo>
                    <a:pt x="399" y="243"/>
                  </a:lnTo>
                  <a:lnTo>
                    <a:pt x="362" y="255"/>
                  </a:lnTo>
                  <a:lnTo>
                    <a:pt x="356" y="260"/>
                  </a:lnTo>
                  <a:lnTo>
                    <a:pt x="365" y="279"/>
                  </a:lnTo>
                  <a:lnTo>
                    <a:pt x="387" y="291"/>
                  </a:lnTo>
                  <a:lnTo>
                    <a:pt x="400" y="304"/>
                  </a:lnTo>
                  <a:lnTo>
                    <a:pt x="397" y="310"/>
                  </a:lnTo>
                  <a:lnTo>
                    <a:pt x="383" y="321"/>
                  </a:lnTo>
                  <a:lnTo>
                    <a:pt x="376" y="333"/>
                  </a:lnTo>
                  <a:lnTo>
                    <a:pt x="376" y="333"/>
                  </a:lnTo>
                  <a:lnTo>
                    <a:pt x="347" y="355"/>
                  </a:lnTo>
                  <a:lnTo>
                    <a:pt x="343" y="375"/>
                  </a:lnTo>
                  <a:lnTo>
                    <a:pt x="322" y="380"/>
                  </a:lnTo>
                  <a:lnTo>
                    <a:pt x="322" y="389"/>
                  </a:lnTo>
                  <a:lnTo>
                    <a:pt x="304" y="401"/>
                  </a:lnTo>
                  <a:lnTo>
                    <a:pt x="272" y="410"/>
                  </a:lnTo>
                  <a:lnTo>
                    <a:pt x="242" y="410"/>
                  </a:lnTo>
                  <a:lnTo>
                    <a:pt x="238" y="390"/>
                  </a:lnTo>
                  <a:lnTo>
                    <a:pt x="208" y="369"/>
                  </a:lnTo>
                  <a:lnTo>
                    <a:pt x="174" y="369"/>
                  </a:lnTo>
                  <a:lnTo>
                    <a:pt x="164" y="364"/>
                  </a:lnTo>
                  <a:lnTo>
                    <a:pt x="164" y="364"/>
                  </a:lnTo>
                  <a:lnTo>
                    <a:pt x="142" y="344"/>
                  </a:lnTo>
                  <a:lnTo>
                    <a:pt x="85" y="351"/>
                  </a:lnTo>
                  <a:lnTo>
                    <a:pt x="74" y="349"/>
                  </a:lnTo>
                  <a:lnTo>
                    <a:pt x="68" y="343"/>
                  </a:lnTo>
                  <a:lnTo>
                    <a:pt x="72" y="334"/>
                  </a:lnTo>
                  <a:lnTo>
                    <a:pt x="72" y="334"/>
                  </a:lnTo>
                  <a:lnTo>
                    <a:pt x="83" y="330"/>
                  </a:lnTo>
                  <a:lnTo>
                    <a:pt x="86" y="325"/>
                  </a:lnTo>
                  <a:lnTo>
                    <a:pt x="75" y="313"/>
                  </a:lnTo>
                  <a:lnTo>
                    <a:pt x="80" y="299"/>
                  </a:lnTo>
                  <a:lnTo>
                    <a:pt x="78" y="294"/>
                  </a:lnTo>
                  <a:lnTo>
                    <a:pt x="51" y="281"/>
                  </a:lnTo>
                  <a:lnTo>
                    <a:pt x="51" y="274"/>
                  </a:lnTo>
                  <a:lnTo>
                    <a:pt x="58" y="264"/>
                  </a:lnTo>
                  <a:lnTo>
                    <a:pt x="55" y="253"/>
                  </a:lnTo>
                  <a:lnTo>
                    <a:pt x="30" y="244"/>
                  </a:lnTo>
                  <a:lnTo>
                    <a:pt x="27" y="239"/>
                  </a:lnTo>
                  <a:lnTo>
                    <a:pt x="0" y="239"/>
                  </a:lnTo>
                  <a:lnTo>
                    <a:pt x="2" y="226"/>
                  </a:lnTo>
                  <a:lnTo>
                    <a:pt x="15" y="214"/>
                  </a:lnTo>
                  <a:lnTo>
                    <a:pt x="15" y="214"/>
                  </a:lnTo>
                  <a:lnTo>
                    <a:pt x="39" y="215"/>
                  </a:lnTo>
                  <a:lnTo>
                    <a:pt x="71" y="196"/>
                  </a:lnTo>
                  <a:lnTo>
                    <a:pt x="79" y="185"/>
                  </a:lnTo>
                  <a:lnTo>
                    <a:pt x="79" y="174"/>
                  </a:lnTo>
                  <a:lnTo>
                    <a:pt x="51" y="174"/>
                  </a:lnTo>
                  <a:lnTo>
                    <a:pt x="45" y="167"/>
                  </a:lnTo>
                  <a:lnTo>
                    <a:pt x="56" y="133"/>
                  </a:lnTo>
                  <a:lnTo>
                    <a:pt x="53" y="121"/>
                  </a:lnTo>
                  <a:lnTo>
                    <a:pt x="60" y="97"/>
                  </a:lnTo>
                  <a:lnTo>
                    <a:pt x="60" y="97"/>
                  </a:lnTo>
                  <a:lnTo>
                    <a:pt x="106" y="76"/>
                  </a:lnTo>
                  <a:lnTo>
                    <a:pt x="139" y="45"/>
                  </a:lnTo>
                  <a:lnTo>
                    <a:pt x="158" y="3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59" name="Freeform 36">
              <a:extLst>
                <a:ext uri="{FF2B5EF4-FFF2-40B4-BE49-F238E27FC236}">
                  <a16:creationId xmlns:a16="http://schemas.microsoft.com/office/drawing/2014/main" id="{CE33C028-8EAA-4EFD-9680-58CFCA006A4B}"/>
                </a:ext>
              </a:extLst>
            </p:cNvPr>
            <p:cNvSpPr>
              <a:spLocks/>
            </p:cNvSpPr>
            <p:nvPr/>
          </p:nvSpPr>
          <p:spPr bwMode="auto">
            <a:xfrm>
              <a:off x="4184650" y="1454150"/>
              <a:ext cx="573088" cy="403225"/>
            </a:xfrm>
            <a:custGeom>
              <a:avLst/>
              <a:gdLst>
                <a:gd name="T0" fmla="*/ 148 w 361"/>
                <a:gd name="T1" fmla="*/ 23 h 254"/>
                <a:gd name="T2" fmla="*/ 176 w 361"/>
                <a:gd name="T3" fmla="*/ 31 h 254"/>
                <a:gd name="T4" fmla="*/ 191 w 361"/>
                <a:gd name="T5" fmla="*/ 26 h 254"/>
                <a:gd name="T6" fmla="*/ 208 w 361"/>
                <a:gd name="T7" fmla="*/ 27 h 254"/>
                <a:gd name="T8" fmla="*/ 233 w 361"/>
                <a:gd name="T9" fmla="*/ 27 h 254"/>
                <a:gd name="T10" fmla="*/ 249 w 361"/>
                <a:gd name="T11" fmla="*/ 27 h 254"/>
                <a:gd name="T12" fmla="*/ 244 w 361"/>
                <a:gd name="T13" fmla="*/ 34 h 254"/>
                <a:gd name="T14" fmla="*/ 262 w 361"/>
                <a:gd name="T15" fmla="*/ 33 h 254"/>
                <a:gd name="T16" fmla="*/ 283 w 361"/>
                <a:gd name="T17" fmla="*/ 33 h 254"/>
                <a:gd name="T18" fmla="*/ 290 w 361"/>
                <a:gd name="T19" fmla="*/ 35 h 254"/>
                <a:gd name="T20" fmla="*/ 296 w 361"/>
                <a:gd name="T21" fmla="*/ 41 h 254"/>
                <a:gd name="T22" fmla="*/ 304 w 361"/>
                <a:gd name="T23" fmla="*/ 53 h 254"/>
                <a:gd name="T24" fmla="*/ 315 w 361"/>
                <a:gd name="T25" fmla="*/ 66 h 254"/>
                <a:gd name="T26" fmla="*/ 327 w 361"/>
                <a:gd name="T27" fmla="*/ 67 h 254"/>
                <a:gd name="T28" fmla="*/ 332 w 361"/>
                <a:gd name="T29" fmla="*/ 71 h 254"/>
                <a:gd name="T30" fmla="*/ 320 w 361"/>
                <a:gd name="T31" fmla="*/ 95 h 254"/>
                <a:gd name="T32" fmla="*/ 337 w 361"/>
                <a:gd name="T33" fmla="*/ 134 h 254"/>
                <a:gd name="T34" fmla="*/ 343 w 361"/>
                <a:gd name="T35" fmla="*/ 148 h 254"/>
                <a:gd name="T36" fmla="*/ 348 w 361"/>
                <a:gd name="T37" fmla="*/ 169 h 254"/>
                <a:gd name="T38" fmla="*/ 349 w 361"/>
                <a:gd name="T39" fmla="*/ 181 h 254"/>
                <a:gd name="T40" fmla="*/ 361 w 361"/>
                <a:gd name="T41" fmla="*/ 191 h 254"/>
                <a:gd name="T42" fmla="*/ 333 w 361"/>
                <a:gd name="T43" fmla="*/ 230 h 254"/>
                <a:gd name="T44" fmla="*/ 330 w 361"/>
                <a:gd name="T45" fmla="*/ 234 h 254"/>
                <a:gd name="T46" fmla="*/ 312 w 361"/>
                <a:gd name="T47" fmla="*/ 246 h 254"/>
                <a:gd name="T48" fmla="*/ 279 w 361"/>
                <a:gd name="T49" fmla="*/ 250 h 254"/>
                <a:gd name="T50" fmla="*/ 257 w 361"/>
                <a:gd name="T51" fmla="*/ 234 h 254"/>
                <a:gd name="T52" fmla="*/ 235 w 361"/>
                <a:gd name="T53" fmla="*/ 204 h 254"/>
                <a:gd name="T54" fmla="*/ 203 w 361"/>
                <a:gd name="T55" fmla="*/ 197 h 254"/>
                <a:gd name="T56" fmla="*/ 193 w 361"/>
                <a:gd name="T57" fmla="*/ 215 h 254"/>
                <a:gd name="T58" fmla="*/ 181 w 361"/>
                <a:gd name="T59" fmla="*/ 223 h 254"/>
                <a:gd name="T60" fmla="*/ 157 w 361"/>
                <a:gd name="T61" fmla="*/ 218 h 254"/>
                <a:gd name="T62" fmla="*/ 171 w 361"/>
                <a:gd name="T63" fmla="*/ 231 h 254"/>
                <a:gd name="T64" fmla="*/ 133 w 361"/>
                <a:gd name="T65" fmla="*/ 236 h 254"/>
                <a:gd name="T66" fmla="*/ 112 w 361"/>
                <a:gd name="T67" fmla="*/ 239 h 254"/>
                <a:gd name="T68" fmla="*/ 91 w 361"/>
                <a:gd name="T69" fmla="*/ 213 h 254"/>
                <a:gd name="T70" fmla="*/ 77 w 361"/>
                <a:gd name="T71" fmla="*/ 210 h 254"/>
                <a:gd name="T72" fmla="*/ 65 w 361"/>
                <a:gd name="T73" fmla="*/ 196 h 254"/>
                <a:gd name="T74" fmla="*/ 60 w 361"/>
                <a:gd name="T75" fmla="*/ 180 h 254"/>
                <a:gd name="T76" fmla="*/ 62 w 361"/>
                <a:gd name="T77" fmla="*/ 157 h 254"/>
                <a:gd name="T78" fmla="*/ 39 w 361"/>
                <a:gd name="T79" fmla="*/ 128 h 254"/>
                <a:gd name="T80" fmla="*/ 32 w 361"/>
                <a:gd name="T81" fmla="*/ 110 h 254"/>
                <a:gd name="T82" fmla="*/ 10 w 361"/>
                <a:gd name="T83" fmla="*/ 111 h 254"/>
                <a:gd name="T84" fmla="*/ 0 w 361"/>
                <a:gd name="T85" fmla="*/ 109 h 254"/>
                <a:gd name="T86" fmla="*/ 19 w 361"/>
                <a:gd name="T87" fmla="*/ 74 h 254"/>
                <a:gd name="T88" fmla="*/ 54 w 361"/>
                <a:gd name="T89" fmla="*/ 53 h 254"/>
                <a:gd name="T90" fmla="*/ 68 w 361"/>
                <a:gd name="T91" fmla="*/ 38 h 254"/>
                <a:gd name="T92" fmla="*/ 101 w 361"/>
                <a:gd name="T93" fmla="*/ 10 h 254"/>
                <a:gd name="T94" fmla="*/ 115 w 361"/>
                <a:gd name="T95" fmla="*/ 5 h 254"/>
                <a:gd name="T96" fmla="*/ 144 w 361"/>
                <a:gd name="T97" fmla="*/ 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1" h="254">
                  <a:moveTo>
                    <a:pt x="144" y="4"/>
                  </a:moveTo>
                  <a:lnTo>
                    <a:pt x="148" y="23"/>
                  </a:lnTo>
                  <a:lnTo>
                    <a:pt x="163" y="31"/>
                  </a:lnTo>
                  <a:lnTo>
                    <a:pt x="176" y="31"/>
                  </a:lnTo>
                  <a:lnTo>
                    <a:pt x="178" y="28"/>
                  </a:lnTo>
                  <a:lnTo>
                    <a:pt x="191" y="26"/>
                  </a:lnTo>
                  <a:lnTo>
                    <a:pt x="194" y="21"/>
                  </a:lnTo>
                  <a:lnTo>
                    <a:pt x="208" y="27"/>
                  </a:lnTo>
                  <a:lnTo>
                    <a:pt x="221" y="23"/>
                  </a:lnTo>
                  <a:lnTo>
                    <a:pt x="233" y="27"/>
                  </a:lnTo>
                  <a:lnTo>
                    <a:pt x="243" y="23"/>
                  </a:lnTo>
                  <a:lnTo>
                    <a:pt x="249" y="27"/>
                  </a:lnTo>
                  <a:lnTo>
                    <a:pt x="242" y="29"/>
                  </a:lnTo>
                  <a:lnTo>
                    <a:pt x="244" y="34"/>
                  </a:lnTo>
                  <a:lnTo>
                    <a:pt x="255" y="28"/>
                  </a:lnTo>
                  <a:lnTo>
                    <a:pt x="262" y="33"/>
                  </a:lnTo>
                  <a:lnTo>
                    <a:pt x="269" y="29"/>
                  </a:lnTo>
                  <a:lnTo>
                    <a:pt x="283" y="33"/>
                  </a:lnTo>
                  <a:lnTo>
                    <a:pt x="292" y="26"/>
                  </a:lnTo>
                  <a:lnTo>
                    <a:pt x="290" y="35"/>
                  </a:lnTo>
                  <a:lnTo>
                    <a:pt x="299" y="33"/>
                  </a:lnTo>
                  <a:lnTo>
                    <a:pt x="296" y="41"/>
                  </a:lnTo>
                  <a:lnTo>
                    <a:pt x="303" y="45"/>
                  </a:lnTo>
                  <a:lnTo>
                    <a:pt x="304" y="53"/>
                  </a:lnTo>
                  <a:lnTo>
                    <a:pt x="309" y="61"/>
                  </a:lnTo>
                  <a:lnTo>
                    <a:pt x="315" y="66"/>
                  </a:lnTo>
                  <a:lnTo>
                    <a:pt x="325" y="65"/>
                  </a:lnTo>
                  <a:lnTo>
                    <a:pt x="327" y="67"/>
                  </a:lnTo>
                  <a:lnTo>
                    <a:pt x="324" y="72"/>
                  </a:lnTo>
                  <a:lnTo>
                    <a:pt x="332" y="71"/>
                  </a:lnTo>
                  <a:lnTo>
                    <a:pt x="327" y="76"/>
                  </a:lnTo>
                  <a:lnTo>
                    <a:pt x="320" y="95"/>
                  </a:lnTo>
                  <a:lnTo>
                    <a:pt x="331" y="111"/>
                  </a:lnTo>
                  <a:lnTo>
                    <a:pt x="337" y="134"/>
                  </a:lnTo>
                  <a:lnTo>
                    <a:pt x="345" y="143"/>
                  </a:lnTo>
                  <a:lnTo>
                    <a:pt x="343" y="148"/>
                  </a:lnTo>
                  <a:lnTo>
                    <a:pt x="351" y="151"/>
                  </a:lnTo>
                  <a:lnTo>
                    <a:pt x="348" y="169"/>
                  </a:lnTo>
                  <a:lnTo>
                    <a:pt x="352" y="175"/>
                  </a:lnTo>
                  <a:lnTo>
                    <a:pt x="349" y="181"/>
                  </a:lnTo>
                  <a:lnTo>
                    <a:pt x="361" y="186"/>
                  </a:lnTo>
                  <a:lnTo>
                    <a:pt x="361" y="191"/>
                  </a:lnTo>
                  <a:lnTo>
                    <a:pt x="335" y="220"/>
                  </a:lnTo>
                  <a:lnTo>
                    <a:pt x="333" y="230"/>
                  </a:lnTo>
                  <a:lnTo>
                    <a:pt x="333" y="230"/>
                  </a:lnTo>
                  <a:lnTo>
                    <a:pt x="330" y="234"/>
                  </a:lnTo>
                  <a:lnTo>
                    <a:pt x="319" y="234"/>
                  </a:lnTo>
                  <a:lnTo>
                    <a:pt x="312" y="246"/>
                  </a:lnTo>
                  <a:lnTo>
                    <a:pt x="279" y="250"/>
                  </a:lnTo>
                  <a:lnTo>
                    <a:pt x="279" y="250"/>
                  </a:lnTo>
                  <a:lnTo>
                    <a:pt x="272" y="239"/>
                  </a:lnTo>
                  <a:lnTo>
                    <a:pt x="257" y="234"/>
                  </a:lnTo>
                  <a:lnTo>
                    <a:pt x="254" y="222"/>
                  </a:lnTo>
                  <a:lnTo>
                    <a:pt x="235" y="204"/>
                  </a:lnTo>
                  <a:lnTo>
                    <a:pt x="220" y="209"/>
                  </a:lnTo>
                  <a:lnTo>
                    <a:pt x="203" y="197"/>
                  </a:lnTo>
                  <a:lnTo>
                    <a:pt x="198" y="201"/>
                  </a:lnTo>
                  <a:lnTo>
                    <a:pt x="193" y="215"/>
                  </a:lnTo>
                  <a:lnTo>
                    <a:pt x="184" y="216"/>
                  </a:lnTo>
                  <a:lnTo>
                    <a:pt x="181" y="223"/>
                  </a:lnTo>
                  <a:lnTo>
                    <a:pt x="168" y="217"/>
                  </a:lnTo>
                  <a:lnTo>
                    <a:pt x="157" y="218"/>
                  </a:lnTo>
                  <a:lnTo>
                    <a:pt x="159" y="223"/>
                  </a:lnTo>
                  <a:lnTo>
                    <a:pt x="171" y="231"/>
                  </a:lnTo>
                  <a:lnTo>
                    <a:pt x="167" y="240"/>
                  </a:lnTo>
                  <a:lnTo>
                    <a:pt x="133" y="236"/>
                  </a:lnTo>
                  <a:lnTo>
                    <a:pt x="125" y="254"/>
                  </a:lnTo>
                  <a:lnTo>
                    <a:pt x="112" y="239"/>
                  </a:lnTo>
                  <a:lnTo>
                    <a:pt x="99" y="234"/>
                  </a:lnTo>
                  <a:lnTo>
                    <a:pt x="91" y="213"/>
                  </a:lnTo>
                  <a:lnTo>
                    <a:pt x="77" y="210"/>
                  </a:lnTo>
                  <a:lnTo>
                    <a:pt x="77" y="210"/>
                  </a:lnTo>
                  <a:lnTo>
                    <a:pt x="67" y="209"/>
                  </a:lnTo>
                  <a:lnTo>
                    <a:pt x="65" y="196"/>
                  </a:lnTo>
                  <a:lnTo>
                    <a:pt x="56" y="189"/>
                  </a:lnTo>
                  <a:lnTo>
                    <a:pt x="60" y="180"/>
                  </a:lnTo>
                  <a:lnTo>
                    <a:pt x="57" y="165"/>
                  </a:lnTo>
                  <a:lnTo>
                    <a:pt x="62" y="157"/>
                  </a:lnTo>
                  <a:lnTo>
                    <a:pt x="58" y="138"/>
                  </a:lnTo>
                  <a:lnTo>
                    <a:pt x="39" y="128"/>
                  </a:lnTo>
                  <a:lnTo>
                    <a:pt x="26" y="117"/>
                  </a:lnTo>
                  <a:lnTo>
                    <a:pt x="32" y="110"/>
                  </a:lnTo>
                  <a:lnTo>
                    <a:pt x="29" y="107"/>
                  </a:lnTo>
                  <a:lnTo>
                    <a:pt x="10" y="111"/>
                  </a:lnTo>
                  <a:lnTo>
                    <a:pt x="0" y="109"/>
                  </a:lnTo>
                  <a:lnTo>
                    <a:pt x="0" y="109"/>
                  </a:lnTo>
                  <a:lnTo>
                    <a:pt x="5" y="92"/>
                  </a:lnTo>
                  <a:lnTo>
                    <a:pt x="19" y="74"/>
                  </a:lnTo>
                  <a:lnTo>
                    <a:pt x="47" y="69"/>
                  </a:lnTo>
                  <a:lnTo>
                    <a:pt x="54" y="53"/>
                  </a:lnTo>
                  <a:lnTo>
                    <a:pt x="65" y="46"/>
                  </a:lnTo>
                  <a:lnTo>
                    <a:pt x="68" y="38"/>
                  </a:lnTo>
                  <a:lnTo>
                    <a:pt x="78" y="34"/>
                  </a:lnTo>
                  <a:lnTo>
                    <a:pt x="101" y="10"/>
                  </a:lnTo>
                  <a:lnTo>
                    <a:pt x="115" y="5"/>
                  </a:lnTo>
                  <a:lnTo>
                    <a:pt x="115" y="5"/>
                  </a:lnTo>
                  <a:lnTo>
                    <a:pt x="135" y="0"/>
                  </a:lnTo>
                  <a:lnTo>
                    <a:pt x="144"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0" name="Freeform 37">
              <a:extLst>
                <a:ext uri="{FF2B5EF4-FFF2-40B4-BE49-F238E27FC236}">
                  <a16:creationId xmlns:a16="http://schemas.microsoft.com/office/drawing/2014/main" id="{460E4DDF-5890-4886-9BA8-E76A16102DF1}"/>
                </a:ext>
              </a:extLst>
            </p:cNvPr>
            <p:cNvSpPr>
              <a:spLocks/>
            </p:cNvSpPr>
            <p:nvPr/>
          </p:nvSpPr>
          <p:spPr bwMode="auto">
            <a:xfrm>
              <a:off x="5988050" y="2392363"/>
              <a:ext cx="454025" cy="290513"/>
            </a:xfrm>
            <a:custGeom>
              <a:avLst/>
              <a:gdLst>
                <a:gd name="T0" fmla="*/ 204 w 286"/>
                <a:gd name="T1" fmla="*/ 5 h 183"/>
                <a:gd name="T2" fmla="*/ 229 w 286"/>
                <a:gd name="T3" fmla="*/ 8 h 183"/>
                <a:gd name="T4" fmla="*/ 286 w 286"/>
                <a:gd name="T5" fmla="*/ 19 h 183"/>
                <a:gd name="T6" fmla="*/ 282 w 286"/>
                <a:gd name="T7" fmla="*/ 23 h 183"/>
                <a:gd name="T8" fmla="*/ 266 w 286"/>
                <a:gd name="T9" fmla="*/ 21 h 183"/>
                <a:gd name="T10" fmla="*/ 251 w 286"/>
                <a:gd name="T11" fmla="*/ 46 h 183"/>
                <a:gd name="T12" fmla="*/ 242 w 286"/>
                <a:gd name="T13" fmla="*/ 59 h 183"/>
                <a:gd name="T14" fmla="*/ 243 w 286"/>
                <a:gd name="T15" fmla="*/ 68 h 183"/>
                <a:gd name="T16" fmla="*/ 249 w 286"/>
                <a:gd name="T17" fmla="*/ 87 h 183"/>
                <a:gd name="T18" fmla="*/ 256 w 286"/>
                <a:gd name="T19" fmla="*/ 109 h 183"/>
                <a:gd name="T20" fmla="*/ 265 w 286"/>
                <a:gd name="T21" fmla="*/ 121 h 183"/>
                <a:gd name="T22" fmla="*/ 271 w 286"/>
                <a:gd name="T23" fmla="*/ 134 h 183"/>
                <a:gd name="T24" fmla="*/ 276 w 286"/>
                <a:gd name="T25" fmla="*/ 154 h 183"/>
                <a:gd name="T26" fmla="*/ 260 w 286"/>
                <a:gd name="T27" fmla="*/ 157 h 183"/>
                <a:gd name="T28" fmla="*/ 211 w 286"/>
                <a:gd name="T29" fmla="*/ 173 h 183"/>
                <a:gd name="T30" fmla="*/ 194 w 286"/>
                <a:gd name="T31" fmla="*/ 183 h 183"/>
                <a:gd name="T32" fmla="*/ 179 w 286"/>
                <a:gd name="T33" fmla="*/ 166 h 183"/>
                <a:gd name="T34" fmla="*/ 156 w 286"/>
                <a:gd name="T35" fmla="*/ 165 h 183"/>
                <a:gd name="T36" fmla="*/ 147 w 286"/>
                <a:gd name="T37" fmla="*/ 144 h 183"/>
                <a:gd name="T38" fmla="*/ 110 w 286"/>
                <a:gd name="T39" fmla="*/ 118 h 183"/>
                <a:gd name="T40" fmla="*/ 95 w 286"/>
                <a:gd name="T41" fmla="*/ 118 h 183"/>
                <a:gd name="T42" fmla="*/ 67 w 286"/>
                <a:gd name="T43" fmla="*/ 140 h 183"/>
                <a:gd name="T44" fmla="*/ 58 w 286"/>
                <a:gd name="T45" fmla="*/ 162 h 183"/>
                <a:gd name="T46" fmla="*/ 35 w 286"/>
                <a:gd name="T47" fmla="*/ 154 h 183"/>
                <a:gd name="T48" fmla="*/ 6 w 286"/>
                <a:gd name="T49" fmla="*/ 134 h 183"/>
                <a:gd name="T50" fmla="*/ 0 w 286"/>
                <a:gd name="T51" fmla="*/ 120 h 183"/>
                <a:gd name="T52" fmla="*/ 39 w 286"/>
                <a:gd name="T53" fmla="*/ 74 h 183"/>
                <a:gd name="T54" fmla="*/ 52 w 286"/>
                <a:gd name="T55" fmla="*/ 65 h 183"/>
                <a:gd name="T56" fmla="*/ 78 w 286"/>
                <a:gd name="T57" fmla="*/ 45 h 183"/>
                <a:gd name="T58" fmla="*/ 103 w 286"/>
                <a:gd name="T59" fmla="*/ 66 h 183"/>
                <a:gd name="T60" fmla="*/ 135 w 286"/>
                <a:gd name="T61" fmla="*/ 41 h 183"/>
                <a:gd name="T62" fmla="*/ 176 w 286"/>
                <a:gd name="T63" fmla="*/ 27 h 183"/>
                <a:gd name="T64" fmla="*/ 196 w 286"/>
                <a:gd name="T65"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183">
                  <a:moveTo>
                    <a:pt x="196" y="2"/>
                  </a:moveTo>
                  <a:lnTo>
                    <a:pt x="204" y="5"/>
                  </a:lnTo>
                  <a:lnTo>
                    <a:pt x="223" y="0"/>
                  </a:lnTo>
                  <a:lnTo>
                    <a:pt x="229" y="8"/>
                  </a:lnTo>
                  <a:lnTo>
                    <a:pt x="262" y="8"/>
                  </a:lnTo>
                  <a:lnTo>
                    <a:pt x="286" y="19"/>
                  </a:lnTo>
                  <a:lnTo>
                    <a:pt x="286" y="19"/>
                  </a:lnTo>
                  <a:lnTo>
                    <a:pt x="282" y="23"/>
                  </a:lnTo>
                  <a:lnTo>
                    <a:pt x="278" y="20"/>
                  </a:lnTo>
                  <a:lnTo>
                    <a:pt x="266" y="21"/>
                  </a:lnTo>
                  <a:lnTo>
                    <a:pt x="248" y="42"/>
                  </a:lnTo>
                  <a:lnTo>
                    <a:pt x="251" y="46"/>
                  </a:lnTo>
                  <a:lnTo>
                    <a:pt x="246" y="48"/>
                  </a:lnTo>
                  <a:lnTo>
                    <a:pt x="242" y="59"/>
                  </a:lnTo>
                  <a:lnTo>
                    <a:pt x="250" y="69"/>
                  </a:lnTo>
                  <a:lnTo>
                    <a:pt x="243" y="68"/>
                  </a:lnTo>
                  <a:lnTo>
                    <a:pt x="242" y="72"/>
                  </a:lnTo>
                  <a:lnTo>
                    <a:pt x="249" y="87"/>
                  </a:lnTo>
                  <a:lnTo>
                    <a:pt x="247" y="102"/>
                  </a:lnTo>
                  <a:lnTo>
                    <a:pt x="256" y="109"/>
                  </a:lnTo>
                  <a:lnTo>
                    <a:pt x="267" y="106"/>
                  </a:lnTo>
                  <a:lnTo>
                    <a:pt x="265" y="121"/>
                  </a:lnTo>
                  <a:lnTo>
                    <a:pt x="272" y="126"/>
                  </a:lnTo>
                  <a:lnTo>
                    <a:pt x="271" y="134"/>
                  </a:lnTo>
                  <a:lnTo>
                    <a:pt x="279" y="144"/>
                  </a:lnTo>
                  <a:lnTo>
                    <a:pt x="276" y="154"/>
                  </a:lnTo>
                  <a:lnTo>
                    <a:pt x="276" y="154"/>
                  </a:lnTo>
                  <a:lnTo>
                    <a:pt x="260" y="157"/>
                  </a:lnTo>
                  <a:lnTo>
                    <a:pt x="232" y="172"/>
                  </a:lnTo>
                  <a:lnTo>
                    <a:pt x="211" y="173"/>
                  </a:lnTo>
                  <a:lnTo>
                    <a:pt x="194" y="183"/>
                  </a:lnTo>
                  <a:lnTo>
                    <a:pt x="194" y="183"/>
                  </a:lnTo>
                  <a:lnTo>
                    <a:pt x="187" y="170"/>
                  </a:lnTo>
                  <a:lnTo>
                    <a:pt x="179" y="166"/>
                  </a:lnTo>
                  <a:lnTo>
                    <a:pt x="162" y="168"/>
                  </a:lnTo>
                  <a:lnTo>
                    <a:pt x="156" y="165"/>
                  </a:lnTo>
                  <a:lnTo>
                    <a:pt x="152" y="149"/>
                  </a:lnTo>
                  <a:lnTo>
                    <a:pt x="147" y="144"/>
                  </a:lnTo>
                  <a:lnTo>
                    <a:pt x="116" y="136"/>
                  </a:lnTo>
                  <a:lnTo>
                    <a:pt x="110" y="118"/>
                  </a:lnTo>
                  <a:lnTo>
                    <a:pt x="102" y="116"/>
                  </a:lnTo>
                  <a:lnTo>
                    <a:pt x="95" y="118"/>
                  </a:lnTo>
                  <a:lnTo>
                    <a:pt x="84" y="132"/>
                  </a:lnTo>
                  <a:lnTo>
                    <a:pt x="67" y="140"/>
                  </a:lnTo>
                  <a:lnTo>
                    <a:pt x="58" y="162"/>
                  </a:lnTo>
                  <a:lnTo>
                    <a:pt x="58" y="162"/>
                  </a:lnTo>
                  <a:lnTo>
                    <a:pt x="35" y="154"/>
                  </a:lnTo>
                  <a:lnTo>
                    <a:pt x="35" y="154"/>
                  </a:lnTo>
                  <a:lnTo>
                    <a:pt x="26" y="139"/>
                  </a:lnTo>
                  <a:lnTo>
                    <a:pt x="6" y="134"/>
                  </a:lnTo>
                  <a:lnTo>
                    <a:pt x="0" y="120"/>
                  </a:lnTo>
                  <a:lnTo>
                    <a:pt x="0" y="120"/>
                  </a:lnTo>
                  <a:lnTo>
                    <a:pt x="39" y="74"/>
                  </a:lnTo>
                  <a:lnTo>
                    <a:pt x="39" y="74"/>
                  </a:lnTo>
                  <a:lnTo>
                    <a:pt x="50" y="72"/>
                  </a:lnTo>
                  <a:lnTo>
                    <a:pt x="52" y="65"/>
                  </a:lnTo>
                  <a:lnTo>
                    <a:pt x="62" y="61"/>
                  </a:lnTo>
                  <a:lnTo>
                    <a:pt x="78" y="45"/>
                  </a:lnTo>
                  <a:lnTo>
                    <a:pt x="89" y="51"/>
                  </a:lnTo>
                  <a:lnTo>
                    <a:pt x="103" y="66"/>
                  </a:lnTo>
                  <a:lnTo>
                    <a:pt x="115" y="67"/>
                  </a:lnTo>
                  <a:lnTo>
                    <a:pt x="135" y="41"/>
                  </a:lnTo>
                  <a:lnTo>
                    <a:pt x="177" y="37"/>
                  </a:lnTo>
                  <a:lnTo>
                    <a:pt x="176" y="27"/>
                  </a:lnTo>
                  <a:lnTo>
                    <a:pt x="187" y="26"/>
                  </a:lnTo>
                  <a:lnTo>
                    <a:pt x="196"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1" name="Freeform 38">
              <a:extLst>
                <a:ext uri="{FF2B5EF4-FFF2-40B4-BE49-F238E27FC236}">
                  <a16:creationId xmlns:a16="http://schemas.microsoft.com/office/drawing/2014/main" id="{BAC5B93C-EB14-4990-AA20-B5D4DCBA0AE1}"/>
                </a:ext>
              </a:extLst>
            </p:cNvPr>
            <p:cNvSpPr>
              <a:spLocks/>
            </p:cNvSpPr>
            <p:nvPr/>
          </p:nvSpPr>
          <p:spPr bwMode="auto">
            <a:xfrm>
              <a:off x="6407150" y="1122363"/>
              <a:ext cx="339725" cy="371475"/>
            </a:xfrm>
            <a:custGeom>
              <a:avLst/>
              <a:gdLst>
                <a:gd name="T0" fmla="*/ 214 w 214"/>
                <a:gd name="T1" fmla="*/ 0 h 234"/>
                <a:gd name="T2" fmla="*/ 214 w 214"/>
                <a:gd name="T3" fmla="*/ 73 h 234"/>
                <a:gd name="T4" fmla="*/ 214 w 214"/>
                <a:gd name="T5" fmla="*/ 73 h 234"/>
                <a:gd name="T6" fmla="*/ 192 w 214"/>
                <a:gd name="T7" fmla="*/ 82 h 234"/>
                <a:gd name="T8" fmla="*/ 178 w 214"/>
                <a:gd name="T9" fmla="*/ 81 h 234"/>
                <a:gd name="T10" fmla="*/ 160 w 214"/>
                <a:gd name="T11" fmla="*/ 91 h 234"/>
                <a:gd name="T12" fmla="*/ 139 w 214"/>
                <a:gd name="T13" fmla="*/ 125 h 234"/>
                <a:gd name="T14" fmla="*/ 178 w 214"/>
                <a:gd name="T15" fmla="*/ 143 h 234"/>
                <a:gd name="T16" fmla="*/ 186 w 214"/>
                <a:gd name="T17" fmla="*/ 152 h 234"/>
                <a:gd name="T18" fmla="*/ 183 w 214"/>
                <a:gd name="T19" fmla="*/ 180 h 234"/>
                <a:gd name="T20" fmla="*/ 175 w 214"/>
                <a:gd name="T21" fmla="*/ 191 h 234"/>
                <a:gd name="T22" fmla="*/ 169 w 214"/>
                <a:gd name="T23" fmla="*/ 189 h 234"/>
                <a:gd name="T24" fmla="*/ 165 w 214"/>
                <a:gd name="T25" fmla="*/ 192 h 234"/>
                <a:gd name="T26" fmla="*/ 167 w 214"/>
                <a:gd name="T27" fmla="*/ 210 h 234"/>
                <a:gd name="T28" fmla="*/ 180 w 214"/>
                <a:gd name="T29" fmla="*/ 226 h 234"/>
                <a:gd name="T30" fmla="*/ 180 w 214"/>
                <a:gd name="T31" fmla="*/ 234 h 234"/>
                <a:gd name="T32" fmla="*/ 180 w 214"/>
                <a:gd name="T33" fmla="*/ 234 h 234"/>
                <a:gd name="T34" fmla="*/ 140 w 214"/>
                <a:gd name="T35" fmla="*/ 230 h 234"/>
                <a:gd name="T36" fmla="*/ 140 w 214"/>
                <a:gd name="T37" fmla="*/ 230 h 234"/>
                <a:gd name="T38" fmla="*/ 115 w 214"/>
                <a:gd name="T39" fmla="*/ 228 h 234"/>
                <a:gd name="T40" fmla="*/ 104 w 214"/>
                <a:gd name="T41" fmla="*/ 223 h 234"/>
                <a:gd name="T42" fmla="*/ 98 w 214"/>
                <a:gd name="T43" fmla="*/ 206 h 234"/>
                <a:gd name="T44" fmla="*/ 87 w 214"/>
                <a:gd name="T45" fmla="*/ 214 h 234"/>
                <a:gd name="T46" fmla="*/ 83 w 214"/>
                <a:gd name="T47" fmla="*/ 210 h 234"/>
                <a:gd name="T48" fmla="*/ 76 w 214"/>
                <a:gd name="T49" fmla="*/ 214 h 234"/>
                <a:gd name="T50" fmla="*/ 62 w 214"/>
                <a:gd name="T51" fmla="*/ 205 h 234"/>
                <a:gd name="T52" fmla="*/ 44 w 214"/>
                <a:gd name="T53" fmla="*/ 201 h 234"/>
                <a:gd name="T54" fmla="*/ 35 w 214"/>
                <a:gd name="T55" fmla="*/ 184 h 234"/>
                <a:gd name="T56" fmla="*/ 33 w 214"/>
                <a:gd name="T57" fmla="*/ 157 h 234"/>
                <a:gd name="T58" fmla="*/ 37 w 214"/>
                <a:gd name="T59" fmla="*/ 140 h 234"/>
                <a:gd name="T60" fmla="*/ 18 w 214"/>
                <a:gd name="T61" fmla="*/ 132 h 234"/>
                <a:gd name="T62" fmla="*/ 18 w 214"/>
                <a:gd name="T63" fmla="*/ 132 h 234"/>
                <a:gd name="T64" fmla="*/ 19 w 214"/>
                <a:gd name="T65" fmla="*/ 116 h 234"/>
                <a:gd name="T66" fmla="*/ 13 w 214"/>
                <a:gd name="T67" fmla="*/ 106 h 234"/>
                <a:gd name="T68" fmla="*/ 17 w 214"/>
                <a:gd name="T69" fmla="*/ 99 h 234"/>
                <a:gd name="T70" fmla="*/ 7 w 214"/>
                <a:gd name="T71" fmla="*/ 93 h 234"/>
                <a:gd name="T72" fmla="*/ 0 w 214"/>
                <a:gd name="T73" fmla="*/ 76 h 234"/>
                <a:gd name="T74" fmla="*/ 9 w 214"/>
                <a:gd name="T75" fmla="*/ 68 h 234"/>
                <a:gd name="T76" fmla="*/ 7 w 214"/>
                <a:gd name="T77" fmla="*/ 58 h 234"/>
                <a:gd name="T78" fmla="*/ 20 w 214"/>
                <a:gd name="T79" fmla="*/ 39 h 234"/>
                <a:gd name="T80" fmla="*/ 24 w 214"/>
                <a:gd name="T81" fmla="*/ 26 h 234"/>
                <a:gd name="T82" fmla="*/ 24 w 214"/>
                <a:gd name="T83" fmla="*/ 26 h 234"/>
                <a:gd name="T84" fmla="*/ 40 w 214"/>
                <a:gd name="T85" fmla="*/ 31 h 234"/>
                <a:gd name="T86" fmla="*/ 56 w 214"/>
                <a:gd name="T87" fmla="*/ 30 h 234"/>
                <a:gd name="T88" fmla="*/ 70 w 214"/>
                <a:gd name="T89" fmla="*/ 38 h 234"/>
                <a:gd name="T90" fmla="*/ 75 w 214"/>
                <a:gd name="T91" fmla="*/ 34 h 234"/>
                <a:gd name="T92" fmla="*/ 82 w 214"/>
                <a:gd name="T93" fmla="*/ 37 h 234"/>
                <a:gd name="T94" fmla="*/ 101 w 214"/>
                <a:gd name="T95" fmla="*/ 36 h 234"/>
                <a:gd name="T96" fmla="*/ 117 w 214"/>
                <a:gd name="T97" fmla="*/ 23 h 234"/>
                <a:gd name="T98" fmla="*/ 128 w 214"/>
                <a:gd name="T99" fmla="*/ 29 h 234"/>
                <a:gd name="T100" fmla="*/ 133 w 214"/>
                <a:gd name="T101" fmla="*/ 28 h 234"/>
                <a:gd name="T102" fmla="*/ 150 w 214"/>
                <a:gd name="T103" fmla="*/ 14 h 234"/>
                <a:gd name="T104" fmla="*/ 161 w 214"/>
                <a:gd name="T105" fmla="*/ 14 h 234"/>
                <a:gd name="T106" fmla="*/ 171 w 214"/>
                <a:gd name="T107" fmla="*/ 6 h 234"/>
                <a:gd name="T108" fmla="*/ 186 w 214"/>
                <a:gd name="T109" fmla="*/ 10 h 234"/>
                <a:gd name="T110" fmla="*/ 214 w 214"/>
                <a:gd name="T11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4" h="234">
                  <a:moveTo>
                    <a:pt x="214" y="0"/>
                  </a:moveTo>
                  <a:lnTo>
                    <a:pt x="214" y="73"/>
                  </a:lnTo>
                  <a:lnTo>
                    <a:pt x="214" y="73"/>
                  </a:lnTo>
                  <a:lnTo>
                    <a:pt x="192" y="82"/>
                  </a:lnTo>
                  <a:lnTo>
                    <a:pt x="178" y="81"/>
                  </a:lnTo>
                  <a:lnTo>
                    <a:pt x="160" y="91"/>
                  </a:lnTo>
                  <a:lnTo>
                    <a:pt x="139" y="125"/>
                  </a:lnTo>
                  <a:lnTo>
                    <a:pt x="178" y="143"/>
                  </a:lnTo>
                  <a:lnTo>
                    <a:pt x="186" y="152"/>
                  </a:lnTo>
                  <a:lnTo>
                    <a:pt x="183" y="180"/>
                  </a:lnTo>
                  <a:lnTo>
                    <a:pt x="175" y="191"/>
                  </a:lnTo>
                  <a:lnTo>
                    <a:pt x="169" y="189"/>
                  </a:lnTo>
                  <a:lnTo>
                    <a:pt x="165" y="192"/>
                  </a:lnTo>
                  <a:lnTo>
                    <a:pt x="167" y="210"/>
                  </a:lnTo>
                  <a:lnTo>
                    <a:pt x="180" y="226"/>
                  </a:lnTo>
                  <a:lnTo>
                    <a:pt x="180" y="234"/>
                  </a:lnTo>
                  <a:lnTo>
                    <a:pt x="180" y="234"/>
                  </a:lnTo>
                  <a:lnTo>
                    <a:pt x="140" y="230"/>
                  </a:lnTo>
                  <a:lnTo>
                    <a:pt x="140" y="230"/>
                  </a:lnTo>
                  <a:lnTo>
                    <a:pt x="115" y="228"/>
                  </a:lnTo>
                  <a:lnTo>
                    <a:pt x="104" y="223"/>
                  </a:lnTo>
                  <a:lnTo>
                    <a:pt x="98" y="206"/>
                  </a:lnTo>
                  <a:lnTo>
                    <a:pt x="87" y="214"/>
                  </a:lnTo>
                  <a:lnTo>
                    <a:pt x="83" y="210"/>
                  </a:lnTo>
                  <a:lnTo>
                    <a:pt x="76" y="214"/>
                  </a:lnTo>
                  <a:lnTo>
                    <a:pt x="62" y="205"/>
                  </a:lnTo>
                  <a:lnTo>
                    <a:pt x="44" y="201"/>
                  </a:lnTo>
                  <a:lnTo>
                    <a:pt x="35" y="184"/>
                  </a:lnTo>
                  <a:lnTo>
                    <a:pt x="33" y="157"/>
                  </a:lnTo>
                  <a:lnTo>
                    <a:pt x="37" y="140"/>
                  </a:lnTo>
                  <a:lnTo>
                    <a:pt x="18" y="132"/>
                  </a:lnTo>
                  <a:lnTo>
                    <a:pt x="18" y="132"/>
                  </a:lnTo>
                  <a:lnTo>
                    <a:pt x="19" y="116"/>
                  </a:lnTo>
                  <a:lnTo>
                    <a:pt x="13" y="106"/>
                  </a:lnTo>
                  <a:lnTo>
                    <a:pt x="17" y="99"/>
                  </a:lnTo>
                  <a:lnTo>
                    <a:pt x="7" y="93"/>
                  </a:lnTo>
                  <a:lnTo>
                    <a:pt x="0" y="76"/>
                  </a:lnTo>
                  <a:lnTo>
                    <a:pt x="9" y="68"/>
                  </a:lnTo>
                  <a:lnTo>
                    <a:pt x="7" y="58"/>
                  </a:lnTo>
                  <a:lnTo>
                    <a:pt x="20" y="39"/>
                  </a:lnTo>
                  <a:lnTo>
                    <a:pt x="24" y="26"/>
                  </a:lnTo>
                  <a:lnTo>
                    <a:pt x="24" y="26"/>
                  </a:lnTo>
                  <a:lnTo>
                    <a:pt x="40" y="31"/>
                  </a:lnTo>
                  <a:lnTo>
                    <a:pt x="56" y="30"/>
                  </a:lnTo>
                  <a:lnTo>
                    <a:pt x="70" y="38"/>
                  </a:lnTo>
                  <a:lnTo>
                    <a:pt x="75" y="34"/>
                  </a:lnTo>
                  <a:lnTo>
                    <a:pt x="82" y="37"/>
                  </a:lnTo>
                  <a:lnTo>
                    <a:pt x="101" y="36"/>
                  </a:lnTo>
                  <a:lnTo>
                    <a:pt x="117" y="23"/>
                  </a:lnTo>
                  <a:lnTo>
                    <a:pt x="128" y="29"/>
                  </a:lnTo>
                  <a:lnTo>
                    <a:pt x="133" y="28"/>
                  </a:lnTo>
                  <a:lnTo>
                    <a:pt x="150" y="14"/>
                  </a:lnTo>
                  <a:lnTo>
                    <a:pt x="161" y="14"/>
                  </a:lnTo>
                  <a:lnTo>
                    <a:pt x="171" y="6"/>
                  </a:lnTo>
                  <a:lnTo>
                    <a:pt x="186" y="10"/>
                  </a:lnTo>
                  <a:lnTo>
                    <a:pt x="21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2" name="Freeform 39">
              <a:extLst>
                <a:ext uri="{FF2B5EF4-FFF2-40B4-BE49-F238E27FC236}">
                  <a16:creationId xmlns:a16="http://schemas.microsoft.com/office/drawing/2014/main" id="{B3B8A63D-D7A4-4F3D-8C00-3BAECFF32B66}"/>
                </a:ext>
              </a:extLst>
            </p:cNvPr>
            <p:cNvSpPr>
              <a:spLocks/>
            </p:cNvSpPr>
            <p:nvPr/>
          </p:nvSpPr>
          <p:spPr bwMode="auto">
            <a:xfrm>
              <a:off x="6627813" y="1238250"/>
              <a:ext cx="425450" cy="323850"/>
            </a:xfrm>
            <a:custGeom>
              <a:avLst/>
              <a:gdLst>
                <a:gd name="T0" fmla="*/ 75 w 268"/>
                <a:gd name="T1" fmla="*/ 0 h 204"/>
                <a:gd name="T2" fmla="*/ 86 w 268"/>
                <a:gd name="T3" fmla="*/ 6 h 204"/>
                <a:gd name="T4" fmla="*/ 112 w 268"/>
                <a:gd name="T5" fmla="*/ 12 h 204"/>
                <a:gd name="T6" fmla="*/ 122 w 268"/>
                <a:gd name="T7" fmla="*/ 23 h 204"/>
                <a:gd name="T8" fmla="*/ 128 w 268"/>
                <a:gd name="T9" fmla="*/ 25 h 204"/>
                <a:gd name="T10" fmla="*/ 130 w 268"/>
                <a:gd name="T11" fmla="*/ 33 h 204"/>
                <a:gd name="T12" fmla="*/ 142 w 268"/>
                <a:gd name="T13" fmla="*/ 32 h 204"/>
                <a:gd name="T14" fmla="*/ 152 w 268"/>
                <a:gd name="T15" fmla="*/ 42 h 204"/>
                <a:gd name="T16" fmla="*/ 171 w 268"/>
                <a:gd name="T17" fmla="*/ 41 h 204"/>
                <a:gd name="T18" fmla="*/ 180 w 268"/>
                <a:gd name="T19" fmla="*/ 31 h 204"/>
                <a:gd name="T20" fmla="*/ 182 w 268"/>
                <a:gd name="T21" fmla="*/ 14 h 204"/>
                <a:gd name="T22" fmla="*/ 191 w 268"/>
                <a:gd name="T23" fmla="*/ 13 h 204"/>
                <a:gd name="T24" fmla="*/ 194 w 268"/>
                <a:gd name="T25" fmla="*/ 20 h 204"/>
                <a:gd name="T26" fmla="*/ 191 w 268"/>
                <a:gd name="T27" fmla="*/ 34 h 204"/>
                <a:gd name="T28" fmla="*/ 210 w 268"/>
                <a:gd name="T29" fmla="*/ 41 h 204"/>
                <a:gd name="T30" fmla="*/ 214 w 268"/>
                <a:gd name="T31" fmla="*/ 49 h 204"/>
                <a:gd name="T32" fmla="*/ 228 w 268"/>
                <a:gd name="T33" fmla="*/ 44 h 204"/>
                <a:gd name="T34" fmla="*/ 225 w 268"/>
                <a:gd name="T35" fmla="*/ 39 h 204"/>
                <a:gd name="T36" fmla="*/ 214 w 268"/>
                <a:gd name="T37" fmla="*/ 33 h 204"/>
                <a:gd name="T38" fmla="*/ 213 w 268"/>
                <a:gd name="T39" fmla="*/ 27 h 204"/>
                <a:gd name="T40" fmla="*/ 226 w 268"/>
                <a:gd name="T41" fmla="*/ 25 h 204"/>
                <a:gd name="T42" fmla="*/ 235 w 268"/>
                <a:gd name="T43" fmla="*/ 32 h 204"/>
                <a:gd name="T44" fmla="*/ 233 w 268"/>
                <a:gd name="T45" fmla="*/ 41 h 204"/>
                <a:gd name="T46" fmla="*/ 243 w 268"/>
                <a:gd name="T47" fmla="*/ 47 h 204"/>
                <a:gd name="T48" fmla="*/ 253 w 268"/>
                <a:gd name="T49" fmla="*/ 45 h 204"/>
                <a:gd name="T50" fmla="*/ 268 w 268"/>
                <a:gd name="T51" fmla="*/ 58 h 204"/>
                <a:gd name="T52" fmla="*/ 268 w 268"/>
                <a:gd name="T53" fmla="*/ 58 h 204"/>
                <a:gd name="T54" fmla="*/ 207 w 268"/>
                <a:gd name="T55" fmla="*/ 68 h 204"/>
                <a:gd name="T56" fmla="*/ 202 w 268"/>
                <a:gd name="T57" fmla="*/ 83 h 204"/>
                <a:gd name="T58" fmla="*/ 202 w 268"/>
                <a:gd name="T59" fmla="*/ 113 h 204"/>
                <a:gd name="T60" fmla="*/ 190 w 268"/>
                <a:gd name="T61" fmla="*/ 143 h 204"/>
                <a:gd name="T62" fmla="*/ 171 w 268"/>
                <a:gd name="T63" fmla="*/ 167 h 204"/>
                <a:gd name="T64" fmla="*/ 187 w 268"/>
                <a:gd name="T65" fmla="*/ 184 h 204"/>
                <a:gd name="T66" fmla="*/ 187 w 268"/>
                <a:gd name="T67" fmla="*/ 184 h 204"/>
                <a:gd name="T68" fmla="*/ 160 w 268"/>
                <a:gd name="T69" fmla="*/ 200 h 204"/>
                <a:gd name="T70" fmla="*/ 124 w 268"/>
                <a:gd name="T71" fmla="*/ 204 h 204"/>
                <a:gd name="T72" fmla="*/ 96 w 268"/>
                <a:gd name="T73" fmla="*/ 190 h 204"/>
                <a:gd name="T74" fmla="*/ 83 w 268"/>
                <a:gd name="T75" fmla="*/ 189 h 204"/>
                <a:gd name="T76" fmla="*/ 84 w 268"/>
                <a:gd name="T77" fmla="*/ 179 h 204"/>
                <a:gd name="T78" fmla="*/ 54 w 268"/>
                <a:gd name="T79" fmla="*/ 171 h 204"/>
                <a:gd name="T80" fmla="*/ 41 w 268"/>
                <a:gd name="T81" fmla="*/ 161 h 204"/>
                <a:gd name="T82" fmla="*/ 41 w 268"/>
                <a:gd name="T83" fmla="*/ 161 h 204"/>
                <a:gd name="T84" fmla="*/ 41 w 268"/>
                <a:gd name="T85" fmla="*/ 153 h 204"/>
                <a:gd name="T86" fmla="*/ 28 w 268"/>
                <a:gd name="T87" fmla="*/ 137 h 204"/>
                <a:gd name="T88" fmla="*/ 26 w 268"/>
                <a:gd name="T89" fmla="*/ 119 h 204"/>
                <a:gd name="T90" fmla="*/ 30 w 268"/>
                <a:gd name="T91" fmla="*/ 116 h 204"/>
                <a:gd name="T92" fmla="*/ 36 w 268"/>
                <a:gd name="T93" fmla="*/ 118 h 204"/>
                <a:gd name="T94" fmla="*/ 44 w 268"/>
                <a:gd name="T95" fmla="*/ 107 h 204"/>
                <a:gd name="T96" fmla="*/ 47 w 268"/>
                <a:gd name="T97" fmla="*/ 79 h 204"/>
                <a:gd name="T98" fmla="*/ 39 w 268"/>
                <a:gd name="T99" fmla="*/ 70 h 204"/>
                <a:gd name="T100" fmla="*/ 0 w 268"/>
                <a:gd name="T101" fmla="*/ 52 h 204"/>
                <a:gd name="T102" fmla="*/ 21 w 268"/>
                <a:gd name="T103" fmla="*/ 18 h 204"/>
                <a:gd name="T104" fmla="*/ 39 w 268"/>
                <a:gd name="T105" fmla="*/ 8 h 204"/>
                <a:gd name="T106" fmla="*/ 53 w 268"/>
                <a:gd name="T107" fmla="*/ 9 h 204"/>
                <a:gd name="T108" fmla="*/ 75 w 268"/>
                <a:gd name="T10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 h="204">
                  <a:moveTo>
                    <a:pt x="75" y="0"/>
                  </a:moveTo>
                  <a:lnTo>
                    <a:pt x="86" y="6"/>
                  </a:lnTo>
                  <a:lnTo>
                    <a:pt x="112" y="12"/>
                  </a:lnTo>
                  <a:lnTo>
                    <a:pt x="122" y="23"/>
                  </a:lnTo>
                  <a:lnTo>
                    <a:pt x="128" y="25"/>
                  </a:lnTo>
                  <a:lnTo>
                    <a:pt x="130" y="33"/>
                  </a:lnTo>
                  <a:lnTo>
                    <a:pt x="142" y="32"/>
                  </a:lnTo>
                  <a:lnTo>
                    <a:pt x="152" y="42"/>
                  </a:lnTo>
                  <a:lnTo>
                    <a:pt x="171" y="41"/>
                  </a:lnTo>
                  <a:lnTo>
                    <a:pt x="180" y="31"/>
                  </a:lnTo>
                  <a:lnTo>
                    <a:pt x="182" y="14"/>
                  </a:lnTo>
                  <a:lnTo>
                    <a:pt x="191" y="13"/>
                  </a:lnTo>
                  <a:lnTo>
                    <a:pt x="194" y="20"/>
                  </a:lnTo>
                  <a:lnTo>
                    <a:pt x="191" y="34"/>
                  </a:lnTo>
                  <a:lnTo>
                    <a:pt x="210" y="41"/>
                  </a:lnTo>
                  <a:lnTo>
                    <a:pt x="214" y="49"/>
                  </a:lnTo>
                  <a:lnTo>
                    <a:pt x="228" y="44"/>
                  </a:lnTo>
                  <a:lnTo>
                    <a:pt x="225" y="39"/>
                  </a:lnTo>
                  <a:lnTo>
                    <a:pt x="214" y="33"/>
                  </a:lnTo>
                  <a:lnTo>
                    <a:pt x="213" y="27"/>
                  </a:lnTo>
                  <a:lnTo>
                    <a:pt x="226" y="25"/>
                  </a:lnTo>
                  <a:lnTo>
                    <a:pt x="235" y="32"/>
                  </a:lnTo>
                  <a:lnTo>
                    <a:pt x="233" y="41"/>
                  </a:lnTo>
                  <a:lnTo>
                    <a:pt x="243" y="47"/>
                  </a:lnTo>
                  <a:lnTo>
                    <a:pt x="253" y="45"/>
                  </a:lnTo>
                  <a:lnTo>
                    <a:pt x="268" y="58"/>
                  </a:lnTo>
                  <a:lnTo>
                    <a:pt x="268" y="58"/>
                  </a:lnTo>
                  <a:lnTo>
                    <a:pt x="207" y="68"/>
                  </a:lnTo>
                  <a:lnTo>
                    <a:pt x="202" y="83"/>
                  </a:lnTo>
                  <a:lnTo>
                    <a:pt x="202" y="113"/>
                  </a:lnTo>
                  <a:lnTo>
                    <a:pt x="190" y="143"/>
                  </a:lnTo>
                  <a:lnTo>
                    <a:pt x="171" y="167"/>
                  </a:lnTo>
                  <a:lnTo>
                    <a:pt x="187" y="184"/>
                  </a:lnTo>
                  <a:lnTo>
                    <a:pt x="187" y="184"/>
                  </a:lnTo>
                  <a:lnTo>
                    <a:pt x="160" y="200"/>
                  </a:lnTo>
                  <a:lnTo>
                    <a:pt x="124" y="204"/>
                  </a:lnTo>
                  <a:lnTo>
                    <a:pt x="96" y="190"/>
                  </a:lnTo>
                  <a:lnTo>
                    <a:pt x="83" y="189"/>
                  </a:lnTo>
                  <a:lnTo>
                    <a:pt x="84" y="179"/>
                  </a:lnTo>
                  <a:lnTo>
                    <a:pt x="54" y="171"/>
                  </a:lnTo>
                  <a:lnTo>
                    <a:pt x="41" y="161"/>
                  </a:lnTo>
                  <a:lnTo>
                    <a:pt x="41" y="161"/>
                  </a:lnTo>
                  <a:lnTo>
                    <a:pt x="41" y="153"/>
                  </a:lnTo>
                  <a:lnTo>
                    <a:pt x="28" y="137"/>
                  </a:lnTo>
                  <a:lnTo>
                    <a:pt x="26" y="119"/>
                  </a:lnTo>
                  <a:lnTo>
                    <a:pt x="30" y="116"/>
                  </a:lnTo>
                  <a:lnTo>
                    <a:pt x="36" y="118"/>
                  </a:lnTo>
                  <a:lnTo>
                    <a:pt x="44" y="107"/>
                  </a:lnTo>
                  <a:lnTo>
                    <a:pt x="47" y="79"/>
                  </a:lnTo>
                  <a:lnTo>
                    <a:pt x="39" y="70"/>
                  </a:lnTo>
                  <a:lnTo>
                    <a:pt x="0" y="52"/>
                  </a:lnTo>
                  <a:lnTo>
                    <a:pt x="21" y="18"/>
                  </a:lnTo>
                  <a:lnTo>
                    <a:pt x="39" y="8"/>
                  </a:lnTo>
                  <a:lnTo>
                    <a:pt x="53" y="9"/>
                  </a:lnTo>
                  <a:lnTo>
                    <a:pt x="7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3" name="Freeform 40">
              <a:extLst>
                <a:ext uri="{FF2B5EF4-FFF2-40B4-BE49-F238E27FC236}">
                  <a16:creationId xmlns:a16="http://schemas.microsoft.com/office/drawing/2014/main" id="{2685EEE7-E780-4DBF-9392-DEE828FFDD11}"/>
                </a:ext>
              </a:extLst>
            </p:cNvPr>
            <p:cNvSpPr>
              <a:spLocks/>
            </p:cNvSpPr>
            <p:nvPr/>
          </p:nvSpPr>
          <p:spPr bwMode="auto">
            <a:xfrm>
              <a:off x="7899400" y="2295525"/>
              <a:ext cx="423863" cy="295275"/>
            </a:xfrm>
            <a:custGeom>
              <a:avLst/>
              <a:gdLst>
                <a:gd name="T0" fmla="*/ 31 w 267"/>
                <a:gd name="T1" fmla="*/ 8 h 186"/>
                <a:gd name="T2" fmla="*/ 51 w 267"/>
                <a:gd name="T3" fmla="*/ 12 h 186"/>
                <a:gd name="T4" fmla="*/ 83 w 267"/>
                <a:gd name="T5" fmla="*/ 3 h 186"/>
                <a:gd name="T6" fmla="*/ 108 w 267"/>
                <a:gd name="T7" fmla="*/ 5 h 186"/>
                <a:gd name="T8" fmla="*/ 130 w 267"/>
                <a:gd name="T9" fmla="*/ 0 h 186"/>
                <a:gd name="T10" fmla="*/ 141 w 267"/>
                <a:gd name="T11" fmla="*/ 5 h 186"/>
                <a:gd name="T12" fmla="*/ 147 w 267"/>
                <a:gd name="T13" fmla="*/ 16 h 186"/>
                <a:gd name="T14" fmla="*/ 170 w 267"/>
                <a:gd name="T15" fmla="*/ 18 h 186"/>
                <a:gd name="T16" fmla="*/ 179 w 267"/>
                <a:gd name="T17" fmla="*/ 12 h 186"/>
                <a:gd name="T18" fmla="*/ 195 w 267"/>
                <a:gd name="T19" fmla="*/ 13 h 186"/>
                <a:gd name="T20" fmla="*/ 203 w 267"/>
                <a:gd name="T21" fmla="*/ 9 h 186"/>
                <a:gd name="T22" fmla="*/ 203 w 267"/>
                <a:gd name="T23" fmla="*/ 9 h 186"/>
                <a:gd name="T24" fmla="*/ 222 w 267"/>
                <a:gd name="T25" fmla="*/ 7 h 186"/>
                <a:gd name="T26" fmla="*/ 233 w 267"/>
                <a:gd name="T27" fmla="*/ 18 h 186"/>
                <a:gd name="T28" fmla="*/ 235 w 267"/>
                <a:gd name="T29" fmla="*/ 24 h 186"/>
                <a:gd name="T30" fmla="*/ 224 w 267"/>
                <a:gd name="T31" fmla="*/ 37 h 186"/>
                <a:gd name="T32" fmla="*/ 232 w 267"/>
                <a:gd name="T33" fmla="*/ 47 h 186"/>
                <a:gd name="T34" fmla="*/ 227 w 267"/>
                <a:gd name="T35" fmla="*/ 80 h 186"/>
                <a:gd name="T36" fmla="*/ 236 w 267"/>
                <a:gd name="T37" fmla="*/ 84 h 186"/>
                <a:gd name="T38" fmla="*/ 240 w 267"/>
                <a:gd name="T39" fmla="*/ 93 h 186"/>
                <a:gd name="T40" fmla="*/ 251 w 267"/>
                <a:gd name="T41" fmla="*/ 96 h 186"/>
                <a:gd name="T42" fmla="*/ 254 w 267"/>
                <a:gd name="T43" fmla="*/ 104 h 186"/>
                <a:gd name="T44" fmla="*/ 265 w 267"/>
                <a:gd name="T45" fmla="*/ 111 h 186"/>
                <a:gd name="T46" fmla="*/ 267 w 267"/>
                <a:gd name="T47" fmla="*/ 119 h 186"/>
                <a:gd name="T48" fmla="*/ 257 w 267"/>
                <a:gd name="T49" fmla="*/ 128 h 186"/>
                <a:gd name="T50" fmla="*/ 262 w 267"/>
                <a:gd name="T51" fmla="*/ 147 h 186"/>
                <a:gd name="T52" fmla="*/ 257 w 267"/>
                <a:gd name="T53" fmla="*/ 141 h 186"/>
                <a:gd name="T54" fmla="*/ 243 w 267"/>
                <a:gd name="T55" fmla="*/ 141 h 186"/>
                <a:gd name="T56" fmla="*/ 236 w 267"/>
                <a:gd name="T57" fmla="*/ 136 h 186"/>
                <a:gd name="T58" fmla="*/ 207 w 267"/>
                <a:gd name="T59" fmla="*/ 162 h 186"/>
                <a:gd name="T60" fmla="*/ 185 w 267"/>
                <a:gd name="T61" fmla="*/ 169 h 186"/>
                <a:gd name="T62" fmla="*/ 188 w 267"/>
                <a:gd name="T63" fmla="*/ 173 h 186"/>
                <a:gd name="T64" fmla="*/ 182 w 267"/>
                <a:gd name="T65" fmla="*/ 178 h 186"/>
                <a:gd name="T66" fmla="*/ 180 w 267"/>
                <a:gd name="T67" fmla="*/ 186 h 186"/>
                <a:gd name="T68" fmla="*/ 168 w 267"/>
                <a:gd name="T69" fmla="*/ 179 h 186"/>
                <a:gd name="T70" fmla="*/ 164 w 267"/>
                <a:gd name="T71" fmla="*/ 166 h 186"/>
                <a:gd name="T72" fmla="*/ 156 w 267"/>
                <a:gd name="T73" fmla="*/ 157 h 186"/>
                <a:gd name="T74" fmla="*/ 164 w 267"/>
                <a:gd name="T75" fmla="*/ 143 h 186"/>
                <a:gd name="T76" fmla="*/ 172 w 267"/>
                <a:gd name="T77" fmla="*/ 142 h 186"/>
                <a:gd name="T78" fmla="*/ 171 w 267"/>
                <a:gd name="T79" fmla="*/ 125 h 186"/>
                <a:gd name="T80" fmla="*/ 164 w 267"/>
                <a:gd name="T81" fmla="*/ 117 h 186"/>
                <a:gd name="T82" fmla="*/ 146 w 267"/>
                <a:gd name="T83" fmla="*/ 107 h 186"/>
                <a:gd name="T84" fmla="*/ 128 w 267"/>
                <a:gd name="T85" fmla="*/ 109 h 186"/>
                <a:gd name="T86" fmla="*/ 127 w 267"/>
                <a:gd name="T87" fmla="*/ 106 h 186"/>
                <a:gd name="T88" fmla="*/ 123 w 267"/>
                <a:gd name="T89" fmla="*/ 113 h 186"/>
                <a:gd name="T90" fmla="*/ 117 w 267"/>
                <a:gd name="T91" fmla="*/ 114 h 186"/>
                <a:gd name="T92" fmla="*/ 109 w 267"/>
                <a:gd name="T93" fmla="*/ 129 h 186"/>
                <a:gd name="T94" fmla="*/ 98 w 267"/>
                <a:gd name="T95" fmla="*/ 130 h 186"/>
                <a:gd name="T96" fmla="*/ 94 w 267"/>
                <a:gd name="T97" fmla="*/ 136 h 186"/>
                <a:gd name="T98" fmla="*/ 90 w 267"/>
                <a:gd name="T99" fmla="*/ 128 h 186"/>
                <a:gd name="T100" fmla="*/ 70 w 267"/>
                <a:gd name="T101" fmla="*/ 127 h 186"/>
                <a:gd name="T102" fmla="*/ 61 w 267"/>
                <a:gd name="T103" fmla="*/ 130 h 186"/>
                <a:gd name="T104" fmla="*/ 48 w 267"/>
                <a:gd name="T105" fmla="*/ 122 h 186"/>
                <a:gd name="T106" fmla="*/ 38 w 267"/>
                <a:gd name="T107" fmla="*/ 125 h 186"/>
                <a:gd name="T108" fmla="*/ 9 w 267"/>
                <a:gd name="T109" fmla="*/ 106 h 186"/>
                <a:gd name="T110" fmla="*/ 9 w 267"/>
                <a:gd name="T111" fmla="*/ 106 h 186"/>
                <a:gd name="T112" fmla="*/ 8 w 267"/>
                <a:gd name="T113" fmla="*/ 74 h 186"/>
                <a:gd name="T114" fmla="*/ 0 w 267"/>
                <a:gd name="T115" fmla="*/ 58 h 186"/>
                <a:gd name="T116" fmla="*/ 25 w 267"/>
                <a:gd name="T117" fmla="*/ 30 h 186"/>
                <a:gd name="T118" fmla="*/ 31 w 267"/>
                <a:gd name="T119" fmla="*/ 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86">
                  <a:moveTo>
                    <a:pt x="31" y="8"/>
                  </a:moveTo>
                  <a:lnTo>
                    <a:pt x="51" y="12"/>
                  </a:lnTo>
                  <a:lnTo>
                    <a:pt x="83" y="3"/>
                  </a:lnTo>
                  <a:lnTo>
                    <a:pt x="108" y="5"/>
                  </a:lnTo>
                  <a:lnTo>
                    <a:pt x="130" y="0"/>
                  </a:lnTo>
                  <a:lnTo>
                    <a:pt x="141" y="5"/>
                  </a:lnTo>
                  <a:lnTo>
                    <a:pt x="147" y="16"/>
                  </a:lnTo>
                  <a:lnTo>
                    <a:pt x="170" y="18"/>
                  </a:lnTo>
                  <a:lnTo>
                    <a:pt x="179" y="12"/>
                  </a:lnTo>
                  <a:lnTo>
                    <a:pt x="195" y="13"/>
                  </a:lnTo>
                  <a:lnTo>
                    <a:pt x="203" y="9"/>
                  </a:lnTo>
                  <a:lnTo>
                    <a:pt x="203" y="9"/>
                  </a:lnTo>
                  <a:lnTo>
                    <a:pt x="222" y="7"/>
                  </a:lnTo>
                  <a:lnTo>
                    <a:pt x="233" y="18"/>
                  </a:lnTo>
                  <a:lnTo>
                    <a:pt x="235" y="24"/>
                  </a:lnTo>
                  <a:lnTo>
                    <a:pt x="224" y="37"/>
                  </a:lnTo>
                  <a:lnTo>
                    <a:pt x="232" y="47"/>
                  </a:lnTo>
                  <a:lnTo>
                    <a:pt x="227" y="80"/>
                  </a:lnTo>
                  <a:lnTo>
                    <a:pt x="236" y="84"/>
                  </a:lnTo>
                  <a:lnTo>
                    <a:pt x="240" y="93"/>
                  </a:lnTo>
                  <a:lnTo>
                    <a:pt x="251" y="96"/>
                  </a:lnTo>
                  <a:lnTo>
                    <a:pt x="254" y="104"/>
                  </a:lnTo>
                  <a:lnTo>
                    <a:pt x="265" y="111"/>
                  </a:lnTo>
                  <a:lnTo>
                    <a:pt x="267" y="119"/>
                  </a:lnTo>
                  <a:lnTo>
                    <a:pt x="257" y="128"/>
                  </a:lnTo>
                  <a:lnTo>
                    <a:pt x="262" y="147"/>
                  </a:lnTo>
                  <a:lnTo>
                    <a:pt x="257" y="141"/>
                  </a:lnTo>
                  <a:lnTo>
                    <a:pt x="243" y="141"/>
                  </a:lnTo>
                  <a:lnTo>
                    <a:pt x="236" y="136"/>
                  </a:lnTo>
                  <a:lnTo>
                    <a:pt x="207" y="162"/>
                  </a:lnTo>
                  <a:lnTo>
                    <a:pt x="185" y="169"/>
                  </a:lnTo>
                  <a:lnTo>
                    <a:pt x="188" y="173"/>
                  </a:lnTo>
                  <a:lnTo>
                    <a:pt x="182" y="178"/>
                  </a:lnTo>
                  <a:lnTo>
                    <a:pt x="180" y="186"/>
                  </a:lnTo>
                  <a:lnTo>
                    <a:pt x="168" y="179"/>
                  </a:lnTo>
                  <a:lnTo>
                    <a:pt x="164" y="166"/>
                  </a:lnTo>
                  <a:lnTo>
                    <a:pt x="156" y="157"/>
                  </a:lnTo>
                  <a:lnTo>
                    <a:pt x="164" y="143"/>
                  </a:lnTo>
                  <a:lnTo>
                    <a:pt x="172" y="142"/>
                  </a:lnTo>
                  <a:lnTo>
                    <a:pt x="171" y="125"/>
                  </a:lnTo>
                  <a:lnTo>
                    <a:pt x="164" y="117"/>
                  </a:lnTo>
                  <a:lnTo>
                    <a:pt x="146" y="107"/>
                  </a:lnTo>
                  <a:lnTo>
                    <a:pt x="128" y="109"/>
                  </a:lnTo>
                  <a:lnTo>
                    <a:pt x="127" y="106"/>
                  </a:lnTo>
                  <a:lnTo>
                    <a:pt x="123" y="113"/>
                  </a:lnTo>
                  <a:lnTo>
                    <a:pt x="117" y="114"/>
                  </a:lnTo>
                  <a:lnTo>
                    <a:pt x="109" y="129"/>
                  </a:lnTo>
                  <a:lnTo>
                    <a:pt x="98" y="130"/>
                  </a:lnTo>
                  <a:lnTo>
                    <a:pt x="94" y="136"/>
                  </a:lnTo>
                  <a:lnTo>
                    <a:pt x="90" y="128"/>
                  </a:lnTo>
                  <a:lnTo>
                    <a:pt x="70" y="127"/>
                  </a:lnTo>
                  <a:lnTo>
                    <a:pt x="61" y="130"/>
                  </a:lnTo>
                  <a:lnTo>
                    <a:pt x="48" y="122"/>
                  </a:lnTo>
                  <a:lnTo>
                    <a:pt x="38" y="125"/>
                  </a:lnTo>
                  <a:lnTo>
                    <a:pt x="9" y="106"/>
                  </a:lnTo>
                  <a:lnTo>
                    <a:pt x="9" y="106"/>
                  </a:lnTo>
                  <a:lnTo>
                    <a:pt x="8" y="74"/>
                  </a:lnTo>
                  <a:lnTo>
                    <a:pt x="0" y="58"/>
                  </a:lnTo>
                  <a:lnTo>
                    <a:pt x="25" y="30"/>
                  </a:lnTo>
                  <a:lnTo>
                    <a:pt x="31" y="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4" name="Freeform 41">
              <a:extLst>
                <a:ext uri="{FF2B5EF4-FFF2-40B4-BE49-F238E27FC236}">
                  <a16:creationId xmlns:a16="http://schemas.microsoft.com/office/drawing/2014/main" id="{FE2678BD-FD30-418B-9653-D3BC5053FDEA}"/>
                </a:ext>
              </a:extLst>
            </p:cNvPr>
            <p:cNvSpPr>
              <a:spLocks/>
            </p:cNvSpPr>
            <p:nvPr/>
          </p:nvSpPr>
          <p:spPr bwMode="auto">
            <a:xfrm>
              <a:off x="5797550" y="2560638"/>
              <a:ext cx="255588" cy="428625"/>
            </a:xfrm>
            <a:custGeom>
              <a:avLst/>
              <a:gdLst>
                <a:gd name="T0" fmla="*/ 48 w 161"/>
                <a:gd name="T1" fmla="*/ 4 h 270"/>
                <a:gd name="T2" fmla="*/ 65 w 161"/>
                <a:gd name="T3" fmla="*/ 0 h 270"/>
                <a:gd name="T4" fmla="*/ 93 w 161"/>
                <a:gd name="T5" fmla="*/ 14 h 270"/>
                <a:gd name="T6" fmla="*/ 106 w 161"/>
                <a:gd name="T7" fmla="*/ 11 h 270"/>
                <a:gd name="T8" fmla="*/ 120 w 161"/>
                <a:gd name="T9" fmla="*/ 14 h 270"/>
                <a:gd name="T10" fmla="*/ 120 w 161"/>
                <a:gd name="T11" fmla="*/ 14 h 270"/>
                <a:gd name="T12" fmla="*/ 126 w 161"/>
                <a:gd name="T13" fmla="*/ 28 h 270"/>
                <a:gd name="T14" fmla="*/ 146 w 161"/>
                <a:gd name="T15" fmla="*/ 33 h 270"/>
                <a:gd name="T16" fmla="*/ 155 w 161"/>
                <a:gd name="T17" fmla="*/ 48 h 270"/>
                <a:gd name="T18" fmla="*/ 155 w 161"/>
                <a:gd name="T19" fmla="*/ 48 h 270"/>
                <a:gd name="T20" fmla="*/ 157 w 161"/>
                <a:gd name="T21" fmla="*/ 55 h 270"/>
                <a:gd name="T22" fmla="*/ 146 w 161"/>
                <a:gd name="T23" fmla="*/ 67 h 270"/>
                <a:gd name="T24" fmla="*/ 149 w 161"/>
                <a:gd name="T25" fmla="*/ 75 h 270"/>
                <a:gd name="T26" fmla="*/ 139 w 161"/>
                <a:gd name="T27" fmla="*/ 86 h 270"/>
                <a:gd name="T28" fmla="*/ 142 w 161"/>
                <a:gd name="T29" fmla="*/ 102 h 270"/>
                <a:gd name="T30" fmla="*/ 134 w 161"/>
                <a:gd name="T31" fmla="*/ 124 h 270"/>
                <a:gd name="T32" fmla="*/ 138 w 161"/>
                <a:gd name="T33" fmla="*/ 137 h 270"/>
                <a:gd name="T34" fmla="*/ 142 w 161"/>
                <a:gd name="T35" fmla="*/ 144 h 270"/>
                <a:gd name="T36" fmla="*/ 145 w 161"/>
                <a:gd name="T37" fmla="*/ 144 h 270"/>
                <a:gd name="T38" fmla="*/ 145 w 161"/>
                <a:gd name="T39" fmla="*/ 158 h 270"/>
                <a:gd name="T40" fmla="*/ 146 w 161"/>
                <a:gd name="T41" fmla="*/ 155 h 270"/>
                <a:gd name="T42" fmla="*/ 154 w 161"/>
                <a:gd name="T43" fmla="*/ 156 h 270"/>
                <a:gd name="T44" fmla="*/ 154 w 161"/>
                <a:gd name="T45" fmla="*/ 165 h 270"/>
                <a:gd name="T46" fmla="*/ 161 w 161"/>
                <a:gd name="T47" fmla="*/ 165 h 270"/>
                <a:gd name="T48" fmla="*/ 158 w 161"/>
                <a:gd name="T49" fmla="*/ 169 h 270"/>
                <a:gd name="T50" fmla="*/ 161 w 161"/>
                <a:gd name="T51" fmla="*/ 176 h 270"/>
                <a:gd name="T52" fmla="*/ 155 w 161"/>
                <a:gd name="T53" fmla="*/ 179 h 270"/>
                <a:gd name="T54" fmla="*/ 149 w 161"/>
                <a:gd name="T55" fmla="*/ 177 h 270"/>
                <a:gd name="T56" fmla="*/ 147 w 161"/>
                <a:gd name="T57" fmla="*/ 182 h 270"/>
                <a:gd name="T58" fmla="*/ 127 w 161"/>
                <a:gd name="T59" fmla="*/ 176 h 270"/>
                <a:gd name="T60" fmla="*/ 121 w 161"/>
                <a:gd name="T61" fmla="*/ 186 h 270"/>
                <a:gd name="T62" fmla="*/ 105 w 161"/>
                <a:gd name="T63" fmla="*/ 182 h 270"/>
                <a:gd name="T64" fmla="*/ 108 w 161"/>
                <a:gd name="T65" fmla="*/ 187 h 270"/>
                <a:gd name="T66" fmla="*/ 103 w 161"/>
                <a:gd name="T67" fmla="*/ 193 h 270"/>
                <a:gd name="T68" fmla="*/ 107 w 161"/>
                <a:gd name="T69" fmla="*/ 211 h 270"/>
                <a:gd name="T70" fmla="*/ 105 w 161"/>
                <a:gd name="T71" fmla="*/ 227 h 270"/>
                <a:gd name="T72" fmla="*/ 98 w 161"/>
                <a:gd name="T73" fmla="*/ 231 h 270"/>
                <a:gd name="T74" fmla="*/ 90 w 161"/>
                <a:gd name="T75" fmla="*/ 227 h 270"/>
                <a:gd name="T76" fmla="*/ 89 w 161"/>
                <a:gd name="T77" fmla="*/ 239 h 270"/>
                <a:gd name="T78" fmla="*/ 83 w 161"/>
                <a:gd name="T79" fmla="*/ 237 h 270"/>
                <a:gd name="T80" fmla="*/ 73 w 161"/>
                <a:gd name="T81" fmla="*/ 240 h 270"/>
                <a:gd name="T82" fmla="*/ 65 w 161"/>
                <a:gd name="T83" fmla="*/ 270 h 270"/>
                <a:gd name="T84" fmla="*/ 58 w 161"/>
                <a:gd name="T85" fmla="*/ 259 h 270"/>
                <a:gd name="T86" fmla="*/ 38 w 161"/>
                <a:gd name="T87" fmla="*/ 254 h 270"/>
                <a:gd name="T88" fmla="*/ 39 w 161"/>
                <a:gd name="T89" fmla="*/ 242 h 270"/>
                <a:gd name="T90" fmla="*/ 23 w 161"/>
                <a:gd name="T91" fmla="*/ 245 h 270"/>
                <a:gd name="T92" fmla="*/ 34 w 161"/>
                <a:gd name="T93" fmla="*/ 226 h 270"/>
                <a:gd name="T94" fmla="*/ 20 w 161"/>
                <a:gd name="T95" fmla="*/ 195 h 270"/>
                <a:gd name="T96" fmla="*/ 0 w 161"/>
                <a:gd name="T97" fmla="*/ 164 h 270"/>
                <a:gd name="T98" fmla="*/ 0 w 161"/>
                <a:gd name="T99" fmla="*/ 159 h 270"/>
                <a:gd name="T100" fmla="*/ 13 w 161"/>
                <a:gd name="T101" fmla="*/ 149 h 270"/>
                <a:gd name="T102" fmla="*/ 22 w 161"/>
                <a:gd name="T103" fmla="*/ 133 h 270"/>
                <a:gd name="T104" fmla="*/ 34 w 161"/>
                <a:gd name="T105" fmla="*/ 126 h 270"/>
                <a:gd name="T106" fmla="*/ 45 w 161"/>
                <a:gd name="T107" fmla="*/ 113 h 270"/>
                <a:gd name="T108" fmla="*/ 72 w 161"/>
                <a:gd name="T109" fmla="*/ 100 h 270"/>
                <a:gd name="T110" fmla="*/ 76 w 161"/>
                <a:gd name="T111" fmla="*/ 89 h 270"/>
                <a:gd name="T112" fmla="*/ 72 w 161"/>
                <a:gd name="T113" fmla="*/ 67 h 270"/>
                <a:gd name="T114" fmla="*/ 74 w 161"/>
                <a:gd name="T115" fmla="*/ 57 h 270"/>
                <a:gd name="T116" fmla="*/ 58 w 161"/>
                <a:gd name="T117" fmla="*/ 36 h 270"/>
                <a:gd name="T118" fmla="*/ 39 w 161"/>
                <a:gd name="T119" fmla="*/ 26 h 270"/>
                <a:gd name="T120" fmla="*/ 39 w 161"/>
                <a:gd name="T121" fmla="*/ 26 h 270"/>
                <a:gd name="T122" fmla="*/ 39 w 161"/>
                <a:gd name="T123" fmla="*/ 15 h 270"/>
                <a:gd name="T124" fmla="*/ 48 w 161"/>
                <a:gd name="T125" fmla="*/ 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1" h="270">
                  <a:moveTo>
                    <a:pt x="48" y="4"/>
                  </a:moveTo>
                  <a:lnTo>
                    <a:pt x="65" y="0"/>
                  </a:lnTo>
                  <a:lnTo>
                    <a:pt x="93" y="14"/>
                  </a:lnTo>
                  <a:lnTo>
                    <a:pt x="106" y="11"/>
                  </a:lnTo>
                  <a:lnTo>
                    <a:pt x="120" y="14"/>
                  </a:lnTo>
                  <a:lnTo>
                    <a:pt x="120" y="14"/>
                  </a:lnTo>
                  <a:lnTo>
                    <a:pt x="126" y="28"/>
                  </a:lnTo>
                  <a:lnTo>
                    <a:pt x="146" y="33"/>
                  </a:lnTo>
                  <a:lnTo>
                    <a:pt x="155" y="48"/>
                  </a:lnTo>
                  <a:lnTo>
                    <a:pt x="155" y="48"/>
                  </a:lnTo>
                  <a:lnTo>
                    <a:pt x="157" y="55"/>
                  </a:lnTo>
                  <a:lnTo>
                    <a:pt x="146" y="67"/>
                  </a:lnTo>
                  <a:lnTo>
                    <a:pt x="149" y="75"/>
                  </a:lnTo>
                  <a:lnTo>
                    <a:pt x="139" y="86"/>
                  </a:lnTo>
                  <a:lnTo>
                    <a:pt x="142" y="102"/>
                  </a:lnTo>
                  <a:lnTo>
                    <a:pt x="134" y="124"/>
                  </a:lnTo>
                  <a:lnTo>
                    <a:pt x="138" y="137"/>
                  </a:lnTo>
                  <a:lnTo>
                    <a:pt x="142" y="144"/>
                  </a:lnTo>
                  <a:lnTo>
                    <a:pt x="145" y="144"/>
                  </a:lnTo>
                  <a:lnTo>
                    <a:pt x="145" y="158"/>
                  </a:lnTo>
                  <a:lnTo>
                    <a:pt x="146" y="155"/>
                  </a:lnTo>
                  <a:lnTo>
                    <a:pt x="154" y="156"/>
                  </a:lnTo>
                  <a:lnTo>
                    <a:pt x="154" y="165"/>
                  </a:lnTo>
                  <a:lnTo>
                    <a:pt x="161" y="165"/>
                  </a:lnTo>
                  <a:lnTo>
                    <a:pt x="158" y="169"/>
                  </a:lnTo>
                  <a:lnTo>
                    <a:pt x="161" y="176"/>
                  </a:lnTo>
                  <a:lnTo>
                    <a:pt x="155" y="179"/>
                  </a:lnTo>
                  <a:lnTo>
                    <a:pt x="149" y="177"/>
                  </a:lnTo>
                  <a:lnTo>
                    <a:pt x="147" y="182"/>
                  </a:lnTo>
                  <a:lnTo>
                    <a:pt x="127" y="176"/>
                  </a:lnTo>
                  <a:lnTo>
                    <a:pt x="121" y="186"/>
                  </a:lnTo>
                  <a:lnTo>
                    <a:pt x="105" y="182"/>
                  </a:lnTo>
                  <a:lnTo>
                    <a:pt x="108" y="187"/>
                  </a:lnTo>
                  <a:lnTo>
                    <a:pt x="103" y="193"/>
                  </a:lnTo>
                  <a:lnTo>
                    <a:pt x="107" y="211"/>
                  </a:lnTo>
                  <a:lnTo>
                    <a:pt x="105" y="227"/>
                  </a:lnTo>
                  <a:lnTo>
                    <a:pt x="98" y="231"/>
                  </a:lnTo>
                  <a:lnTo>
                    <a:pt x="90" y="227"/>
                  </a:lnTo>
                  <a:lnTo>
                    <a:pt x="89" y="239"/>
                  </a:lnTo>
                  <a:lnTo>
                    <a:pt x="83" y="237"/>
                  </a:lnTo>
                  <a:lnTo>
                    <a:pt x="73" y="240"/>
                  </a:lnTo>
                  <a:lnTo>
                    <a:pt x="65" y="270"/>
                  </a:lnTo>
                  <a:lnTo>
                    <a:pt x="58" y="259"/>
                  </a:lnTo>
                  <a:lnTo>
                    <a:pt x="38" y="254"/>
                  </a:lnTo>
                  <a:lnTo>
                    <a:pt x="39" y="242"/>
                  </a:lnTo>
                  <a:lnTo>
                    <a:pt x="23" y="245"/>
                  </a:lnTo>
                  <a:lnTo>
                    <a:pt x="34" y="226"/>
                  </a:lnTo>
                  <a:lnTo>
                    <a:pt x="20" y="195"/>
                  </a:lnTo>
                  <a:lnTo>
                    <a:pt x="0" y="164"/>
                  </a:lnTo>
                  <a:lnTo>
                    <a:pt x="0" y="159"/>
                  </a:lnTo>
                  <a:lnTo>
                    <a:pt x="13" y="149"/>
                  </a:lnTo>
                  <a:lnTo>
                    <a:pt x="22" y="133"/>
                  </a:lnTo>
                  <a:lnTo>
                    <a:pt x="34" y="126"/>
                  </a:lnTo>
                  <a:lnTo>
                    <a:pt x="45" y="113"/>
                  </a:lnTo>
                  <a:lnTo>
                    <a:pt x="72" y="100"/>
                  </a:lnTo>
                  <a:lnTo>
                    <a:pt x="76" y="89"/>
                  </a:lnTo>
                  <a:lnTo>
                    <a:pt x="72" y="67"/>
                  </a:lnTo>
                  <a:lnTo>
                    <a:pt x="74" y="57"/>
                  </a:lnTo>
                  <a:lnTo>
                    <a:pt x="58" y="36"/>
                  </a:lnTo>
                  <a:lnTo>
                    <a:pt x="39" y="26"/>
                  </a:lnTo>
                  <a:lnTo>
                    <a:pt x="39" y="26"/>
                  </a:lnTo>
                  <a:lnTo>
                    <a:pt x="39" y="15"/>
                  </a:lnTo>
                  <a:lnTo>
                    <a:pt x="48" y="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5" name="Freeform 42">
              <a:extLst>
                <a:ext uri="{FF2B5EF4-FFF2-40B4-BE49-F238E27FC236}">
                  <a16:creationId xmlns:a16="http://schemas.microsoft.com/office/drawing/2014/main" id="{0D52C17E-19F6-4A2E-A38A-5F4625E7A561}"/>
                </a:ext>
              </a:extLst>
            </p:cNvPr>
            <p:cNvSpPr>
              <a:spLocks/>
            </p:cNvSpPr>
            <p:nvPr/>
          </p:nvSpPr>
          <p:spPr bwMode="auto">
            <a:xfrm>
              <a:off x="4895850" y="2416175"/>
              <a:ext cx="728663" cy="501650"/>
            </a:xfrm>
            <a:custGeom>
              <a:avLst/>
              <a:gdLst>
                <a:gd name="T0" fmla="*/ 399 w 459"/>
                <a:gd name="T1" fmla="*/ 16 h 316"/>
                <a:gd name="T2" fmla="*/ 426 w 459"/>
                <a:gd name="T3" fmla="*/ 51 h 316"/>
                <a:gd name="T4" fmla="*/ 417 w 459"/>
                <a:gd name="T5" fmla="*/ 66 h 316"/>
                <a:gd name="T6" fmla="*/ 430 w 459"/>
                <a:gd name="T7" fmla="*/ 81 h 316"/>
                <a:gd name="T8" fmla="*/ 450 w 459"/>
                <a:gd name="T9" fmla="*/ 89 h 316"/>
                <a:gd name="T10" fmla="*/ 459 w 459"/>
                <a:gd name="T11" fmla="*/ 143 h 316"/>
                <a:gd name="T12" fmla="*/ 444 w 459"/>
                <a:gd name="T13" fmla="*/ 147 h 316"/>
                <a:gd name="T14" fmla="*/ 435 w 459"/>
                <a:gd name="T15" fmla="*/ 151 h 316"/>
                <a:gd name="T16" fmla="*/ 423 w 459"/>
                <a:gd name="T17" fmla="*/ 155 h 316"/>
                <a:gd name="T18" fmla="*/ 413 w 459"/>
                <a:gd name="T19" fmla="*/ 163 h 316"/>
                <a:gd name="T20" fmla="*/ 407 w 459"/>
                <a:gd name="T21" fmla="*/ 152 h 316"/>
                <a:gd name="T22" fmla="*/ 369 w 459"/>
                <a:gd name="T23" fmla="*/ 144 h 316"/>
                <a:gd name="T24" fmla="*/ 329 w 459"/>
                <a:gd name="T25" fmla="*/ 176 h 316"/>
                <a:gd name="T26" fmla="*/ 284 w 459"/>
                <a:gd name="T27" fmla="*/ 219 h 316"/>
                <a:gd name="T28" fmla="*/ 267 w 459"/>
                <a:gd name="T29" fmla="*/ 251 h 316"/>
                <a:gd name="T30" fmla="*/ 256 w 459"/>
                <a:gd name="T31" fmla="*/ 256 h 316"/>
                <a:gd name="T32" fmla="*/ 243 w 459"/>
                <a:gd name="T33" fmla="*/ 258 h 316"/>
                <a:gd name="T34" fmla="*/ 226 w 459"/>
                <a:gd name="T35" fmla="*/ 260 h 316"/>
                <a:gd name="T36" fmla="*/ 218 w 459"/>
                <a:gd name="T37" fmla="*/ 270 h 316"/>
                <a:gd name="T38" fmla="*/ 198 w 459"/>
                <a:gd name="T39" fmla="*/ 291 h 316"/>
                <a:gd name="T40" fmla="*/ 182 w 459"/>
                <a:gd name="T41" fmla="*/ 282 h 316"/>
                <a:gd name="T42" fmla="*/ 160 w 459"/>
                <a:gd name="T43" fmla="*/ 286 h 316"/>
                <a:gd name="T44" fmla="*/ 140 w 459"/>
                <a:gd name="T45" fmla="*/ 287 h 316"/>
                <a:gd name="T46" fmla="*/ 104 w 459"/>
                <a:gd name="T47" fmla="*/ 290 h 316"/>
                <a:gd name="T48" fmla="*/ 87 w 459"/>
                <a:gd name="T49" fmla="*/ 300 h 316"/>
                <a:gd name="T50" fmla="*/ 55 w 459"/>
                <a:gd name="T51" fmla="*/ 304 h 316"/>
                <a:gd name="T52" fmla="*/ 19 w 459"/>
                <a:gd name="T53" fmla="*/ 310 h 316"/>
                <a:gd name="T54" fmla="*/ 1 w 459"/>
                <a:gd name="T55" fmla="*/ 298 h 316"/>
                <a:gd name="T56" fmla="*/ 5 w 459"/>
                <a:gd name="T57" fmla="*/ 274 h 316"/>
                <a:gd name="T58" fmla="*/ 0 w 459"/>
                <a:gd name="T59" fmla="*/ 203 h 316"/>
                <a:gd name="T60" fmla="*/ 20 w 459"/>
                <a:gd name="T61" fmla="*/ 203 h 316"/>
                <a:gd name="T62" fmla="*/ 81 w 459"/>
                <a:gd name="T63" fmla="*/ 221 h 316"/>
                <a:gd name="T64" fmla="*/ 122 w 459"/>
                <a:gd name="T65" fmla="*/ 198 h 316"/>
                <a:gd name="T66" fmla="*/ 97 w 459"/>
                <a:gd name="T67" fmla="*/ 175 h 316"/>
                <a:gd name="T68" fmla="*/ 90 w 459"/>
                <a:gd name="T69" fmla="*/ 142 h 316"/>
                <a:gd name="T70" fmla="*/ 96 w 459"/>
                <a:gd name="T71" fmla="*/ 123 h 316"/>
                <a:gd name="T72" fmla="*/ 118 w 459"/>
                <a:gd name="T73" fmla="*/ 117 h 316"/>
                <a:gd name="T74" fmla="*/ 160 w 459"/>
                <a:gd name="T75" fmla="*/ 112 h 316"/>
                <a:gd name="T76" fmla="*/ 186 w 459"/>
                <a:gd name="T77" fmla="*/ 115 h 316"/>
                <a:gd name="T78" fmla="*/ 215 w 459"/>
                <a:gd name="T79" fmla="*/ 97 h 316"/>
                <a:gd name="T80" fmla="*/ 283 w 459"/>
                <a:gd name="T81" fmla="*/ 81 h 316"/>
                <a:gd name="T82" fmla="*/ 288 w 459"/>
                <a:gd name="T83" fmla="*/ 62 h 316"/>
                <a:gd name="T84" fmla="*/ 349 w 459"/>
                <a:gd name="T85" fmla="*/ 36 h 316"/>
                <a:gd name="T86" fmla="*/ 347 w 459"/>
                <a:gd name="T87" fmla="*/ 15 h 316"/>
                <a:gd name="T88" fmla="*/ 362 w 459"/>
                <a:gd name="T89" fmla="*/ 15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9" h="316">
                  <a:moveTo>
                    <a:pt x="397" y="0"/>
                  </a:moveTo>
                  <a:lnTo>
                    <a:pt x="399" y="16"/>
                  </a:lnTo>
                  <a:lnTo>
                    <a:pt x="425" y="46"/>
                  </a:lnTo>
                  <a:lnTo>
                    <a:pt x="426" y="51"/>
                  </a:lnTo>
                  <a:lnTo>
                    <a:pt x="417" y="59"/>
                  </a:lnTo>
                  <a:lnTo>
                    <a:pt x="417" y="66"/>
                  </a:lnTo>
                  <a:lnTo>
                    <a:pt x="426" y="71"/>
                  </a:lnTo>
                  <a:lnTo>
                    <a:pt x="430" y="81"/>
                  </a:lnTo>
                  <a:lnTo>
                    <a:pt x="437" y="81"/>
                  </a:lnTo>
                  <a:lnTo>
                    <a:pt x="450" y="89"/>
                  </a:lnTo>
                  <a:lnTo>
                    <a:pt x="456" y="114"/>
                  </a:lnTo>
                  <a:lnTo>
                    <a:pt x="459" y="143"/>
                  </a:lnTo>
                  <a:lnTo>
                    <a:pt x="455" y="150"/>
                  </a:lnTo>
                  <a:lnTo>
                    <a:pt x="444" y="147"/>
                  </a:lnTo>
                  <a:lnTo>
                    <a:pt x="438" y="153"/>
                  </a:lnTo>
                  <a:lnTo>
                    <a:pt x="435" y="151"/>
                  </a:lnTo>
                  <a:lnTo>
                    <a:pt x="435" y="155"/>
                  </a:lnTo>
                  <a:lnTo>
                    <a:pt x="423" y="155"/>
                  </a:lnTo>
                  <a:lnTo>
                    <a:pt x="423" y="158"/>
                  </a:lnTo>
                  <a:lnTo>
                    <a:pt x="413" y="163"/>
                  </a:lnTo>
                  <a:lnTo>
                    <a:pt x="413" y="163"/>
                  </a:lnTo>
                  <a:lnTo>
                    <a:pt x="407" y="152"/>
                  </a:lnTo>
                  <a:lnTo>
                    <a:pt x="388" y="144"/>
                  </a:lnTo>
                  <a:lnTo>
                    <a:pt x="369" y="144"/>
                  </a:lnTo>
                  <a:lnTo>
                    <a:pt x="353" y="153"/>
                  </a:lnTo>
                  <a:lnTo>
                    <a:pt x="329" y="176"/>
                  </a:lnTo>
                  <a:lnTo>
                    <a:pt x="302" y="195"/>
                  </a:lnTo>
                  <a:lnTo>
                    <a:pt x="284" y="219"/>
                  </a:lnTo>
                  <a:lnTo>
                    <a:pt x="268" y="231"/>
                  </a:lnTo>
                  <a:lnTo>
                    <a:pt x="267" y="251"/>
                  </a:lnTo>
                  <a:lnTo>
                    <a:pt x="262" y="256"/>
                  </a:lnTo>
                  <a:lnTo>
                    <a:pt x="256" y="256"/>
                  </a:lnTo>
                  <a:lnTo>
                    <a:pt x="247" y="270"/>
                  </a:lnTo>
                  <a:lnTo>
                    <a:pt x="243" y="258"/>
                  </a:lnTo>
                  <a:lnTo>
                    <a:pt x="231" y="252"/>
                  </a:lnTo>
                  <a:lnTo>
                    <a:pt x="226" y="260"/>
                  </a:lnTo>
                  <a:lnTo>
                    <a:pt x="221" y="260"/>
                  </a:lnTo>
                  <a:lnTo>
                    <a:pt x="218" y="270"/>
                  </a:lnTo>
                  <a:lnTo>
                    <a:pt x="200" y="283"/>
                  </a:lnTo>
                  <a:lnTo>
                    <a:pt x="198" y="291"/>
                  </a:lnTo>
                  <a:lnTo>
                    <a:pt x="192" y="278"/>
                  </a:lnTo>
                  <a:lnTo>
                    <a:pt x="182" y="282"/>
                  </a:lnTo>
                  <a:lnTo>
                    <a:pt x="177" y="293"/>
                  </a:lnTo>
                  <a:lnTo>
                    <a:pt x="160" y="286"/>
                  </a:lnTo>
                  <a:lnTo>
                    <a:pt x="148" y="292"/>
                  </a:lnTo>
                  <a:lnTo>
                    <a:pt x="140" y="287"/>
                  </a:lnTo>
                  <a:lnTo>
                    <a:pt x="130" y="292"/>
                  </a:lnTo>
                  <a:lnTo>
                    <a:pt x="104" y="290"/>
                  </a:lnTo>
                  <a:lnTo>
                    <a:pt x="92" y="305"/>
                  </a:lnTo>
                  <a:lnTo>
                    <a:pt x="87" y="300"/>
                  </a:lnTo>
                  <a:lnTo>
                    <a:pt x="69" y="297"/>
                  </a:lnTo>
                  <a:lnTo>
                    <a:pt x="55" y="304"/>
                  </a:lnTo>
                  <a:lnTo>
                    <a:pt x="43" y="316"/>
                  </a:lnTo>
                  <a:lnTo>
                    <a:pt x="19" y="310"/>
                  </a:lnTo>
                  <a:lnTo>
                    <a:pt x="1" y="298"/>
                  </a:lnTo>
                  <a:lnTo>
                    <a:pt x="1" y="298"/>
                  </a:lnTo>
                  <a:lnTo>
                    <a:pt x="8" y="284"/>
                  </a:lnTo>
                  <a:lnTo>
                    <a:pt x="5" y="274"/>
                  </a:lnTo>
                  <a:lnTo>
                    <a:pt x="15" y="247"/>
                  </a:lnTo>
                  <a:lnTo>
                    <a:pt x="0" y="203"/>
                  </a:lnTo>
                  <a:lnTo>
                    <a:pt x="0" y="203"/>
                  </a:lnTo>
                  <a:lnTo>
                    <a:pt x="20" y="203"/>
                  </a:lnTo>
                  <a:lnTo>
                    <a:pt x="58" y="217"/>
                  </a:lnTo>
                  <a:lnTo>
                    <a:pt x="81" y="221"/>
                  </a:lnTo>
                  <a:lnTo>
                    <a:pt x="105" y="213"/>
                  </a:lnTo>
                  <a:lnTo>
                    <a:pt x="122" y="198"/>
                  </a:lnTo>
                  <a:lnTo>
                    <a:pt x="110" y="183"/>
                  </a:lnTo>
                  <a:lnTo>
                    <a:pt x="97" y="175"/>
                  </a:lnTo>
                  <a:lnTo>
                    <a:pt x="88" y="161"/>
                  </a:lnTo>
                  <a:lnTo>
                    <a:pt x="90" y="142"/>
                  </a:lnTo>
                  <a:lnTo>
                    <a:pt x="84" y="128"/>
                  </a:lnTo>
                  <a:lnTo>
                    <a:pt x="96" y="123"/>
                  </a:lnTo>
                  <a:lnTo>
                    <a:pt x="104" y="130"/>
                  </a:lnTo>
                  <a:lnTo>
                    <a:pt x="118" y="117"/>
                  </a:lnTo>
                  <a:lnTo>
                    <a:pt x="145" y="111"/>
                  </a:lnTo>
                  <a:lnTo>
                    <a:pt x="160" y="112"/>
                  </a:lnTo>
                  <a:lnTo>
                    <a:pt x="171" y="107"/>
                  </a:lnTo>
                  <a:lnTo>
                    <a:pt x="186" y="115"/>
                  </a:lnTo>
                  <a:lnTo>
                    <a:pt x="215" y="97"/>
                  </a:lnTo>
                  <a:lnTo>
                    <a:pt x="215" y="97"/>
                  </a:lnTo>
                  <a:lnTo>
                    <a:pt x="249" y="93"/>
                  </a:lnTo>
                  <a:lnTo>
                    <a:pt x="283" y="81"/>
                  </a:lnTo>
                  <a:lnTo>
                    <a:pt x="289" y="75"/>
                  </a:lnTo>
                  <a:lnTo>
                    <a:pt x="288" y="62"/>
                  </a:lnTo>
                  <a:lnTo>
                    <a:pt x="316" y="54"/>
                  </a:lnTo>
                  <a:lnTo>
                    <a:pt x="349" y="36"/>
                  </a:lnTo>
                  <a:lnTo>
                    <a:pt x="342" y="25"/>
                  </a:lnTo>
                  <a:lnTo>
                    <a:pt x="347" y="15"/>
                  </a:lnTo>
                  <a:lnTo>
                    <a:pt x="347" y="15"/>
                  </a:lnTo>
                  <a:lnTo>
                    <a:pt x="362" y="15"/>
                  </a:lnTo>
                  <a:lnTo>
                    <a:pt x="39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6" name="Freeform 43">
              <a:extLst>
                <a:ext uri="{FF2B5EF4-FFF2-40B4-BE49-F238E27FC236}">
                  <a16:creationId xmlns:a16="http://schemas.microsoft.com/office/drawing/2014/main" id="{80660835-BAC7-4BAF-8B3A-83A02A4719E7}"/>
                </a:ext>
              </a:extLst>
            </p:cNvPr>
            <p:cNvSpPr>
              <a:spLocks/>
            </p:cNvSpPr>
            <p:nvPr/>
          </p:nvSpPr>
          <p:spPr bwMode="auto">
            <a:xfrm>
              <a:off x="7889875" y="1468438"/>
              <a:ext cx="434975" cy="179388"/>
            </a:xfrm>
            <a:custGeom>
              <a:avLst/>
              <a:gdLst>
                <a:gd name="T0" fmla="*/ 69 w 274"/>
                <a:gd name="T1" fmla="*/ 0 h 113"/>
                <a:gd name="T2" fmla="*/ 79 w 274"/>
                <a:gd name="T3" fmla="*/ 10 h 113"/>
                <a:gd name="T4" fmla="*/ 89 w 274"/>
                <a:gd name="T5" fmla="*/ 9 h 113"/>
                <a:gd name="T6" fmla="*/ 113 w 274"/>
                <a:gd name="T7" fmla="*/ 24 h 113"/>
                <a:gd name="T8" fmla="*/ 163 w 274"/>
                <a:gd name="T9" fmla="*/ 22 h 113"/>
                <a:gd name="T10" fmla="*/ 178 w 274"/>
                <a:gd name="T11" fmla="*/ 17 h 113"/>
                <a:gd name="T12" fmla="*/ 204 w 274"/>
                <a:gd name="T13" fmla="*/ 28 h 113"/>
                <a:gd name="T14" fmla="*/ 227 w 274"/>
                <a:gd name="T15" fmla="*/ 51 h 113"/>
                <a:gd name="T16" fmla="*/ 227 w 274"/>
                <a:gd name="T17" fmla="*/ 55 h 113"/>
                <a:gd name="T18" fmla="*/ 234 w 274"/>
                <a:gd name="T19" fmla="*/ 61 h 113"/>
                <a:gd name="T20" fmla="*/ 234 w 274"/>
                <a:gd name="T21" fmla="*/ 69 h 113"/>
                <a:gd name="T22" fmla="*/ 252 w 274"/>
                <a:gd name="T23" fmla="*/ 76 h 113"/>
                <a:gd name="T24" fmla="*/ 251 w 274"/>
                <a:gd name="T25" fmla="*/ 81 h 113"/>
                <a:gd name="T26" fmla="*/ 261 w 274"/>
                <a:gd name="T27" fmla="*/ 88 h 113"/>
                <a:gd name="T28" fmla="*/ 262 w 274"/>
                <a:gd name="T29" fmla="*/ 94 h 113"/>
                <a:gd name="T30" fmla="*/ 271 w 274"/>
                <a:gd name="T31" fmla="*/ 101 h 113"/>
                <a:gd name="T32" fmla="*/ 271 w 274"/>
                <a:gd name="T33" fmla="*/ 107 h 113"/>
                <a:gd name="T34" fmla="*/ 274 w 274"/>
                <a:gd name="T35" fmla="*/ 108 h 113"/>
                <a:gd name="T36" fmla="*/ 272 w 274"/>
                <a:gd name="T37" fmla="*/ 113 h 113"/>
                <a:gd name="T38" fmla="*/ 255 w 274"/>
                <a:gd name="T39" fmla="*/ 94 h 113"/>
                <a:gd name="T40" fmla="*/ 247 w 274"/>
                <a:gd name="T41" fmla="*/ 94 h 113"/>
                <a:gd name="T42" fmla="*/ 238 w 274"/>
                <a:gd name="T43" fmla="*/ 78 h 113"/>
                <a:gd name="T44" fmla="*/ 213 w 274"/>
                <a:gd name="T45" fmla="*/ 102 h 113"/>
                <a:gd name="T46" fmla="*/ 213 w 274"/>
                <a:gd name="T47" fmla="*/ 102 h 113"/>
                <a:gd name="T48" fmla="*/ 197 w 274"/>
                <a:gd name="T49" fmla="*/ 104 h 113"/>
                <a:gd name="T50" fmla="*/ 174 w 274"/>
                <a:gd name="T51" fmla="*/ 94 h 113"/>
                <a:gd name="T52" fmla="*/ 158 w 274"/>
                <a:gd name="T53" fmla="*/ 96 h 113"/>
                <a:gd name="T54" fmla="*/ 139 w 274"/>
                <a:gd name="T55" fmla="*/ 90 h 113"/>
                <a:gd name="T56" fmla="*/ 113 w 274"/>
                <a:gd name="T57" fmla="*/ 90 h 113"/>
                <a:gd name="T58" fmla="*/ 97 w 274"/>
                <a:gd name="T59" fmla="*/ 78 h 113"/>
                <a:gd name="T60" fmla="*/ 66 w 274"/>
                <a:gd name="T61" fmla="*/ 75 h 113"/>
                <a:gd name="T62" fmla="*/ 52 w 274"/>
                <a:gd name="T63" fmla="*/ 64 h 113"/>
                <a:gd name="T64" fmla="*/ 45 w 274"/>
                <a:gd name="T65" fmla="*/ 66 h 113"/>
                <a:gd name="T66" fmla="*/ 38 w 274"/>
                <a:gd name="T67" fmla="*/ 77 h 113"/>
                <a:gd name="T68" fmla="*/ 28 w 274"/>
                <a:gd name="T69" fmla="*/ 78 h 113"/>
                <a:gd name="T70" fmla="*/ 26 w 274"/>
                <a:gd name="T71" fmla="*/ 48 h 113"/>
                <a:gd name="T72" fmla="*/ 13 w 274"/>
                <a:gd name="T73" fmla="*/ 34 h 113"/>
                <a:gd name="T74" fmla="*/ 0 w 274"/>
                <a:gd name="T75" fmla="*/ 30 h 113"/>
                <a:gd name="T76" fmla="*/ 0 w 274"/>
                <a:gd name="T77" fmla="*/ 30 h 113"/>
                <a:gd name="T78" fmla="*/ 18 w 274"/>
                <a:gd name="T79" fmla="*/ 1 h 113"/>
                <a:gd name="T80" fmla="*/ 37 w 274"/>
                <a:gd name="T81" fmla="*/ 4 h 113"/>
                <a:gd name="T82" fmla="*/ 68 w 274"/>
                <a:gd name="T83" fmla="*/ 0 h 113"/>
                <a:gd name="T84" fmla="*/ 68 w 274"/>
                <a:gd name="T85" fmla="*/ 0 h 113"/>
                <a:gd name="T86" fmla="*/ 69 w 274"/>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 h="113">
                  <a:moveTo>
                    <a:pt x="69" y="0"/>
                  </a:moveTo>
                  <a:lnTo>
                    <a:pt x="79" y="10"/>
                  </a:lnTo>
                  <a:lnTo>
                    <a:pt x="89" y="9"/>
                  </a:lnTo>
                  <a:lnTo>
                    <a:pt x="113" y="24"/>
                  </a:lnTo>
                  <a:lnTo>
                    <a:pt x="163" y="22"/>
                  </a:lnTo>
                  <a:lnTo>
                    <a:pt x="178" y="17"/>
                  </a:lnTo>
                  <a:lnTo>
                    <a:pt x="204" y="28"/>
                  </a:lnTo>
                  <a:lnTo>
                    <a:pt x="227" y="51"/>
                  </a:lnTo>
                  <a:lnTo>
                    <a:pt x="227" y="55"/>
                  </a:lnTo>
                  <a:lnTo>
                    <a:pt x="234" y="61"/>
                  </a:lnTo>
                  <a:lnTo>
                    <a:pt x="234" y="69"/>
                  </a:lnTo>
                  <a:lnTo>
                    <a:pt x="252" y="76"/>
                  </a:lnTo>
                  <a:lnTo>
                    <a:pt x="251" y="81"/>
                  </a:lnTo>
                  <a:lnTo>
                    <a:pt x="261" y="88"/>
                  </a:lnTo>
                  <a:lnTo>
                    <a:pt x="262" y="94"/>
                  </a:lnTo>
                  <a:lnTo>
                    <a:pt x="271" y="101"/>
                  </a:lnTo>
                  <a:lnTo>
                    <a:pt x="271" y="107"/>
                  </a:lnTo>
                  <a:lnTo>
                    <a:pt x="274" y="108"/>
                  </a:lnTo>
                  <a:lnTo>
                    <a:pt x="272" y="113"/>
                  </a:lnTo>
                  <a:lnTo>
                    <a:pt x="255" y="94"/>
                  </a:lnTo>
                  <a:lnTo>
                    <a:pt x="247" y="94"/>
                  </a:lnTo>
                  <a:lnTo>
                    <a:pt x="238" y="78"/>
                  </a:lnTo>
                  <a:lnTo>
                    <a:pt x="213" y="102"/>
                  </a:lnTo>
                  <a:lnTo>
                    <a:pt x="213" y="102"/>
                  </a:lnTo>
                  <a:lnTo>
                    <a:pt x="197" y="104"/>
                  </a:lnTo>
                  <a:lnTo>
                    <a:pt x="174" y="94"/>
                  </a:lnTo>
                  <a:lnTo>
                    <a:pt x="158" y="96"/>
                  </a:lnTo>
                  <a:lnTo>
                    <a:pt x="139" y="90"/>
                  </a:lnTo>
                  <a:lnTo>
                    <a:pt x="113" y="90"/>
                  </a:lnTo>
                  <a:lnTo>
                    <a:pt x="97" y="78"/>
                  </a:lnTo>
                  <a:lnTo>
                    <a:pt x="66" y="75"/>
                  </a:lnTo>
                  <a:lnTo>
                    <a:pt x="52" y="64"/>
                  </a:lnTo>
                  <a:lnTo>
                    <a:pt x="45" y="66"/>
                  </a:lnTo>
                  <a:lnTo>
                    <a:pt x="38" y="77"/>
                  </a:lnTo>
                  <a:lnTo>
                    <a:pt x="28" y="78"/>
                  </a:lnTo>
                  <a:lnTo>
                    <a:pt x="26" y="48"/>
                  </a:lnTo>
                  <a:lnTo>
                    <a:pt x="13" y="34"/>
                  </a:lnTo>
                  <a:lnTo>
                    <a:pt x="0" y="30"/>
                  </a:lnTo>
                  <a:lnTo>
                    <a:pt x="0" y="30"/>
                  </a:lnTo>
                  <a:lnTo>
                    <a:pt x="18" y="1"/>
                  </a:lnTo>
                  <a:lnTo>
                    <a:pt x="37" y="4"/>
                  </a:lnTo>
                  <a:lnTo>
                    <a:pt x="68" y="0"/>
                  </a:lnTo>
                  <a:lnTo>
                    <a:pt x="68" y="0"/>
                  </a:lnTo>
                  <a:lnTo>
                    <a:pt x="6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7" name="Freeform 44">
              <a:extLst>
                <a:ext uri="{FF2B5EF4-FFF2-40B4-BE49-F238E27FC236}">
                  <a16:creationId xmlns:a16="http://schemas.microsoft.com/office/drawing/2014/main" id="{DDBC80F8-48D0-46D7-B222-515CEA958472}"/>
                </a:ext>
              </a:extLst>
            </p:cNvPr>
            <p:cNvSpPr>
              <a:spLocks/>
            </p:cNvSpPr>
            <p:nvPr/>
          </p:nvSpPr>
          <p:spPr bwMode="auto">
            <a:xfrm>
              <a:off x="4213225" y="2049463"/>
              <a:ext cx="412750" cy="398463"/>
            </a:xfrm>
            <a:custGeom>
              <a:avLst/>
              <a:gdLst>
                <a:gd name="T0" fmla="*/ 0 w 260"/>
                <a:gd name="T1" fmla="*/ 158 h 251"/>
                <a:gd name="T2" fmla="*/ 9 w 260"/>
                <a:gd name="T3" fmla="*/ 140 h 251"/>
                <a:gd name="T4" fmla="*/ 8 w 260"/>
                <a:gd name="T5" fmla="*/ 125 h 251"/>
                <a:gd name="T6" fmla="*/ 21 w 260"/>
                <a:gd name="T7" fmla="*/ 108 h 251"/>
                <a:gd name="T8" fmla="*/ 39 w 260"/>
                <a:gd name="T9" fmla="*/ 100 h 251"/>
                <a:gd name="T10" fmla="*/ 68 w 260"/>
                <a:gd name="T11" fmla="*/ 68 h 251"/>
                <a:gd name="T12" fmla="*/ 91 w 260"/>
                <a:gd name="T13" fmla="*/ 62 h 251"/>
                <a:gd name="T14" fmla="*/ 116 w 260"/>
                <a:gd name="T15" fmla="*/ 46 h 251"/>
                <a:gd name="T16" fmla="*/ 130 w 260"/>
                <a:gd name="T17" fmla="*/ 24 h 251"/>
                <a:gd name="T18" fmla="*/ 145 w 260"/>
                <a:gd name="T19" fmla="*/ 16 h 251"/>
                <a:gd name="T20" fmla="*/ 159 w 260"/>
                <a:gd name="T21" fmla="*/ 3 h 251"/>
                <a:gd name="T22" fmla="*/ 182 w 260"/>
                <a:gd name="T23" fmla="*/ 0 h 251"/>
                <a:gd name="T24" fmla="*/ 193 w 260"/>
                <a:gd name="T25" fmla="*/ 8 h 251"/>
                <a:gd name="T26" fmla="*/ 201 w 260"/>
                <a:gd name="T27" fmla="*/ 21 h 251"/>
                <a:gd name="T28" fmla="*/ 206 w 260"/>
                <a:gd name="T29" fmla="*/ 20 h 251"/>
                <a:gd name="T30" fmla="*/ 206 w 260"/>
                <a:gd name="T31" fmla="*/ 20 h 251"/>
                <a:gd name="T32" fmla="*/ 210 w 260"/>
                <a:gd name="T33" fmla="*/ 33 h 251"/>
                <a:gd name="T34" fmla="*/ 222 w 260"/>
                <a:gd name="T35" fmla="*/ 47 h 251"/>
                <a:gd name="T36" fmla="*/ 243 w 260"/>
                <a:gd name="T37" fmla="*/ 66 h 251"/>
                <a:gd name="T38" fmla="*/ 256 w 260"/>
                <a:gd name="T39" fmla="*/ 70 h 251"/>
                <a:gd name="T40" fmla="*/ 260 w 260"/>
                <a:gd name="T41" fmla="*/ 82 h 251"/>
                <a:gd name="T42" fmla="*/ 259 w 260"/>
                <a:gd name="T43" fmla="*/ 99 h 251"/>
                <a:gd name="T44" fmla="*/ 246 w 260"/>
                <a:gd name="T45" fmla="*/ 109 h 251"/>
                <a:gd name="T46" fmla="*/ 244 w 260"/>
                <a:gd name="T47" fmla="*/ 120 h 251"/>
                <a:gd name="T48" fmla="*/ 230 w 260"/>
                <a:gd name="T49" fmla="*/ 131 h 251"/>
                <a:gd name="T50" fmla="*/ 229 w 260"/>
                <a:gd name="T51" fmla="*/ 144 h 251"/>
                <a:gd name="T52" fmla="*/ 237 w 260"/>
                <a:gd name="T53" fmla="*/ 163 h 251"/>
                <a:gd name="T54" fmla="*/ 236 w 260"/>
                <a:gd name="T55" fmla="*/ 171 h 251"/>
                <a:gd name="T56" fmla="*/ 236 w 260"/>
                <a:gd name="T57" fmla="*/ 174 h 251"/>
                <a:gd name="T58" fmla="*/ 222 w 260"/>
                <a:gd name="T59" fmla="*/ 180 h 251"/>
                <a:gd name="T60" fmla="*/ 217 w 260"/>
                <a:gd name="T61" fmla="*/ 187 h 251"/>
                <a:gd name="T62" fmla="*/ 222 w 260"/>
                <a:gd name="T63" fmla="*/ 211 h 251"/>
                <a:gd name="T64" fmla="*/ 216 w 260"/>
                <a:gd name="T65" fmla="*/ 234 h 251"/>
                <a:gd name="T66" fmla="*/ 216 w 260"/>
                <a:gd name="T67" fmla="*/ 234 h 251"/>
                <a:gd name="T68" fmla="*/ 181 w 260"/>
                <a:gd name="T69" fmla="*/ 238 h 251"/>
                <a:gd name="T70" fmla="*/ 163 w 260"/>
                <a:gd name="T71" fmla="*/ 251 h 251"/>
                <a:gd name="T72" fmla="*/ 149 w 260"/>
                <a:gd name="T73" fmla="*/ 238 h 251"/>
                <a:gd name="T74" fmla="*/ 137 w 260"/>
                <a:gd name="T75" fmla="*/ 238 h 251"/>
                <a:gd name="T76" fmla="*/ 137 w 260"/>
                <a:gd name="T77" fmla="*/ 238 h 251"/>
                <a:gd name="T78" fmla="*/ 131 w 260"/>
                <a:gd name="T79" fmla="*/ 237 h 251"/>
                <a:gd name="T80" fmla="*/ 128 w 260"/>
                <a:gd name="T81" fmla="*/ 222 h 251"/>
                <a:gd name="T82" fmla="*/ 115 w 260"/>
                <a:gd name="T83" fmla="*/ 208 h 251"/>
                <a:gd name="T84" fmla="*/ 112 w 260"/>
                <a:gd name="T85" fmla="*/ 186 h 251"/>
                <a:gd name="T86" fmla="*/ 88 w 260"/>
                <a:gd name="T87" fmla="*/ 174 h 251"/>
                <a:gd name="T88" fmla="*/ 73 w 260"/>
                <a:gd name="T89" fmla="*/ 176 h 251"/>
                <a:gd name="T90" fmla="*/ 57 w 260"/>
                <a:gd name="T91" fmla="*/ 173 h 251"/>
                <a:gd name="T92" fmla="*/ 54 w 260"/>
                <a:gd name="T93" fmla="*/ 168 h 251"/>
                <a:gd name="T94" fmla="*/ 58 w 260"/>
                <a:gd name="T95" fmla="*/ 156 h 251"/>
                <a:gd name="T96" fmla="*/ 53 w 260"/>
                <a:gd name="T97" fmla="*/ 149 h 251"/>
                <a:gd name="T98" fmla="*/ 21 w 260"/>
                <a:gd name="T99" fmla="*/ 160 h 251"/>
                <a:gd name="T100" fmla="*/ 0 w 260"/>
                <a:gd name="T101" fmla="*/ 15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0" h="251">
                  <a:moveTo>
                    <a:pt x="0" y="158"/>
                  </a:moveTo>
                  <a:lnTo>
                    <a:pt x="9" y="140"/>
                  </a:lnTo>
                  <a:lnTo>
                    <a:pt x="8" y="125"/>
                  </a:lnTo>
                  <a:lnTo>
                    <a:pt x="21" y="108"/>
                  </a:lnTo>
                  <a:lnTo>
                    <a:pt x="39" y="100"/>
                  </a:lnTo>
                  <a:lnTo>
                    <a:pt x="68" y="68"/>
                  </a:lnTo>
                  <a:lnTo>
                    <a:pt x="91" y="62"/>
                  </a:lnTo>
                  <a:lnTo>
                    <a:pt x="116" y="46"/>
                  </a:lnTo>
                  <a:lnTo>
                    <a:pt x="130" y="24"/>
                  </a:lnTo>
                  <a:lnTo>
                    <a:pt x="145" y="16"/>
                  </a:lnTo>
                  <a:lnTo>
                    <a:pt x="159" y="3"/>
                  </a:lnTo>
                  <a:lnTo>
                    <a:pt x="182" y="0"/>
                  </a:lnTo>
                  <a:lnTo>
                    <a:pt x="193" y="8"/>
                  </a:lnTo>
                  <a:lnTo>
                    <a:pt x="201" y="21"/>
                  </a:lnTo>
                  <a:lnTo>
                    <a:pt x="206" y="20"/>
                  </a:lnTo>
                  <a:lnTo>
                    <a:pt x="206" y="20"/>
                  </a:lnTo>
                  <a:lnTo>
                    <a:pt x="210" y="33"/>
                  </a:lnTo>
                  <a:lnTo>
                    <a:pt x="222" y="47"/>
                  </a:lnTo>
                  <a:lnTo>
                    <a:pt x="243" y="66"/>
                  </a:lnTo>
                  <a:lnTo>
                    <a:pt x="256" y="70"/>
                  </a:lnTo>
                  <a:lnTo>
                    <a:pt x="260" y="82"/>
                  </a:lnTo>
                  <a:lnTo>
                    <a:pt x="259" y="99"/>
                  </a:lnTo>
                  <a:lnTo>
                    <a:pt x="246" y="109"/>
                  </a:lnTo>
                  <a:lnTo>
                    <a:pt x="244" y="120"/>
                  </a:lnTo>
                  <a:lnTo>
                    <a:pt x="230" y="131"/>
                  </a:lnTo>
                  <a:lnTo>
                    <a:pt x="229" y="144"/>
                  </a:lnTo>
                  <a:lnTo>
                    <a:pt x="237" y="163"/>
                  </a:lnTo>
                  <a:lnTo>
                    <a:pt x="236" y="171"/>
                  </a:lnTo>
                  <a:lnTo>
                    <a:pt x="236" y="174"/>
                  </a:lnTo>
                  <a:lnTo>
                    <a:pt x="222" y="180"/>
                  </a:lnTo>
                  <a:lnTo>
                    <a:pt x="217" y="187"/>
                  </a:lnTo>
                  <a:lnTo>
                    <a:pt x="222" y="211"/>
                  </a:lnTo>
                  <a:lnTo>
                    <a:pt x="216" y="234"/>
                  </a:lnTo>
                  <a:lnTo>
                    <a:pt x="216" y="234"/>
                  </a:lnTo>
                  <a:lnTo>
                    <a:pt x="181" y="238"/>
                  </a:lnTo>
                  <a:lnTo>
                    <a:pt x="163" y="251"/>
                  </a:lnTo>
                  <a:lnTo>
                    <a:pt x="149" y="238"/>
                  </a:lnTo>
                  <a:lnTo>
                    <a:pt x="137" y="238"/>
                  </a:lnTo>
                  <a:lnTo>
                    <a:pt x="137" y="238"/>
                  </a:lnTo>
                  <a:lnTo>
                    <a:pt x="131" y="237"/>
                  </a:lnTo>
                  <a:lnTo>
                    <a:pt x="128" y="222"/>
                  </a:lnTo>
                  <a:lnTo>
                    <a:pt x="115" y="208"/>
                  </a:lnTo>
                  <a:lnTo>
                    <a:pt x="112" y="186"/>
                  </a:lnTo>
                  <a:lnTo>
                    <a:pt x="88" y="174"/>
                  </a:lnTo>
                  <a:lnTo>
                    <a:pt x="73" y="176"/>
                  </a:lnTo>
                  <a:lnTo>
                    <a:pt x="57" y="173"/>
                  </a:lnTo>
                  <a:lnTo>
                    <a:pt x="54" y="168"/>
                  </a:lnTo>
                  <a:lnTo>
                    <a:pt x="58" y="156"/>
                  </a:lnTo>
                  <a:lnTo>
                    <a:pt x="53" y="149"/>
                  </a:lnTo>
                  <a:lnTo>
                    <a:pt x="21" y="160"/>
                  </a:lnTo>
                  <a:lnTo>
                    <a:pt x="0" y="15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8" name="Freeform 45">
              <a:extLst>
                <a:ext uri="{FF2B5EF4-FFF2-40B4-BE49-F238E27FC236}">
                  <a16:creationId xmlns:a16="http://schemas.microsoft.com/office/drawing/2014/main" id="{31121667-1208-4108-A123-636104AA3483}"/>
                </a:ext>
              </a:extLst>
            </p:cNvPr>
            <p:cNvSpPr>
              <a:spLocks noEditPoints="1"/>
            </p:cNvSpPr>
            <p:nvPr/>
          </p:nvSpPr>
          <p:spPr bwMode="auto">
            <a:xfrm>
              <a:off x="3613150" y="935038"/>
              <a:ext cx="549275" cy="285750"/>
            </a:xfrm>
            <a:custGeom>
              <a:avLst/>
              <a:gdLst>
                <a:gd name="T0" fmla="*/ 229 w 346"/>
                <a:gd name="T1" fmla="*/ 81 h 180"/>
                <a:gd name="T2" fmla="*/ 285 w 346"/>
                <a:gd name="T3" fmla="*/ 95 h 180"/>
                <a:gd name="T4" fmla="*/ 289 w 346"/>
                <a:gd name="T5" fmla="*/ 92 h 180"/>
                <a:gd name="T6" fmla="*/ 329 w 346"/>
                <a:gd name="T7" fmla="*/ 102 h 180"/>
                <a:gd name="T8" fmla="*/ 346 w 346"/>
                <a:gd name="T9" fmla="*/ 102 h 180"/>
                <a:gd name="T10" fmla="*/ 346 w 346"/>
                <a:gd name="T11" fmla="*/ 102 h 180"/>
                <a:gd name="T12" fmla="*/ 346 w 346"/>
                <a:gd name="T13" fmla="*/ 113 h 180"/>
                <a:gd name="T14" fmla="*/ 336 w 346"/>
                <a:gd name="T15" fmla="*/ 129 h 180"/>
                <a:gd name="T16" fmla="*/ 330 w 346"/>
                <a:gd name="T17" fmla="*/ 132 h 180"/>
                <a:gd name="T18" fmla="*/ 312 w 346"/>
                <a:gd name="T19" fmla="*/ 128 h 180"/>
                <a:gd name="T20" fmla="*/ 301 w 346"/>
                <a:gd name="T21" fmla="*/ 144 h 180"/>
                <a:gd name="T22" fmla="*/ 285 w 346"/>
                <a:gd name="T23" fmla="*/ 140 h 180"/>
                <a:gd name="T24" fmla="*/ 272 w 346"/>
                <a:gd name="T25" fmla="*/ 142 h 180"/>
                <a:gd name="T26" fmla="*/ 242 w 346"/>
                <a:gd name="T27" fmla="*/ 180 h 180"/>
                <a:gd name="T28" fmla="*/ 242 w 346"/>
                <a:gd name="T29" fmla="*/ 180 h 180"/>
                <a:gd name="T30" fmla="*/ 238 w 346"/>
                <a:gd name="T31" fmla="*/ 177 h 180"/>
                <a:gd name="T32" fmla="*/ 226 w 346"/>
                <a:gd name="T33" fmla="*/ 179 h 180"/>
                <a:gd name="T34" fmla="*/ 231 w 346"/>
                <a:gd name="T35" fmla="*/ 169 h 180"/>
                <a:gd name="T36" fmla="*/ 207 w 346"/>
                <a:gd name="T37" fmla="*/ 158 h 180"/>
                <a:gd name="T38" fmla="*/ 201 w 346"/>
                <a:gd name="T39" fmla="*/ 148 h 180"/>
                <a:gd name="T40" fmla="*/ 185 w 346"/>
                <a:gd name="T41" fmla="*/ 140 h 180"/>
                <a:gd name="T42" fmla="*/ 182 w 346"/>
                <a:gd name="T43" fmla="*/ 130 h 180"/>
                <a:gd name="T44" fmla="*/ 190 w 346"/>
                <a:gd name="T45" fmla="*/ 124 h 180"/>
                <a:gd name="T46" fmla="*/ 193 w 346"/>
                <a:gd name="T47" fmla="*/ 111 h 180"/>
                <a:gd name="T48" fmla="*/ 197 w 346"/>
                <a:gd name="T49" fmla="*/ 108 h 180"/>
                <a:gd name="T50" fmla="*/ 194 w 346"/>
                <a:gd name="T51" fmla="*/ 102 h 180"/>
                <a:gd name="T52" fmla="*/ 197 w 346"/>
                <a:gd name="T53" fmla="*/ 93 h 180"/>
                <a:gd name="T54" fmla="*/ 210 w 346"/>
                <a:gd name="T55" fmla="*/ 83 h 180"/>
                <a:gd name="T56" fmla="*/ 229 w 346"/>
                <a:gd name="T57" fmla="*/ 81 h 180"/>
                <a:gd name="T58" fmla="*/ 36 w 346"/>
                <a:gd name="T59" fmla="*/ 2 h 180"/>
                <a:gd name="T60" fmla="*/ 53 w 346"/>
                <a:gd name="T61" fmla="*/ 19 h 180"/>
                <a:gd name="T62" fmla="*/ 115 w 346"/>
                <a:gd name="T63" fmla="*/ 52 h 180"/>
                <a:gd name="T64" fmla="*/ 126 w 346"/>
                <a:gd name="T65" fmla="*/ 54 h 180"/>
                <a:gd name="T66" fmla="*/ 173 w 346"/>
                <a:gd name="T67" fmla="*/ 75 h 180"/>
                <a:gd name="T68" fmla="*/ 195 w 346"/>
                <a:gd name="T69" fmla="*/ 76 h 180"/>
                <a:gd name="T70" fmla="*/ 201 w 346"/>
                <a:gd name="T71" fmla="*/ 80 h 180"/>
                <a:gd name="T72" fmla="*/ 201 w 346"/>
                <a:gd name="T73" fmla="*/ 86 h 180"/>
                <a:gd name="T74" fmla="*/ 188 w 346"/>
                <a:gd name="T75" fmla="*/ 99 h 180"/>
                <a:gd name="T76" fmla="*/ 194 w 346"/>
                <a:gd name="T77" fmla="*/ 106 h 180"/>
                <a:gd name="T78" fmla="*/ 178 w 346"/>
                <a:gd name="T79" fmla="*/ 134 h 180"/>
                <a:gd name="T80" fmla="*/ 155 w 346"/>
                <a:gd name="T81" fmla="*/ 141 h 180"/>
                <a:gd name="T82" fmla="*/ 152 w 346"/>
                <a:gd name="T83" fmla="*/ 145 h 180"/>
                <a:gd name="T84" fmla="*/ 139 w 346"/>
                <a:gd name="T85" fmla="*/ 139 h 180"/>
                <a:gd name="T86" fmla="*/ 114 w 346"/>
                <a:gd name="T87" fmla="*/ 144 h 180"/>
                <a:gd name="T88" fmla="*/ 110 w 346"/>
                <a:gd name="T89" fmla="*/ 141 h 180"/>
                <a:gd name="T90" fmla="*/ 109 w 346"/>
                <a:gd name="T91" fmla="*/ 131 h 180"/>
                <a:gd name="T92" fmla="*/ 105 w 346"/>
                <a:gd name="T93" fmla="*/ 131 h 180"/>
                <a:gd name="T94" fmla="*/ 101 w 346"/>
                <a:gd name="T95" fmla="*/ 139 h 180"/>
                <a:gd name="T96" fmla="*/ 79 w 346"/>
                <a:gd name="T97" fmla="*/ 125 h 180"/>
                <a:gd name="T98" fmla="*/ 46 w 346"/>
                <a:gd name="T99" fmla="*/ 116 h 180"/>
                <a:gd name="T100" fmla="*/ 18 w 346"/>
                <a:gd name="T101" fmla="*/ 121 h 180"/>
                <a:gd name="T102" fmla="*/ 5 w 346"/>
                <a:gd name="T103" fmla="*/ 129 h 180"/>
                <a:gd name="T104" fmla="*/ 5 w 346"/>
                <a:gd name="T105" fmla="*/ 129 h 180"/>
                <a:gd name="T106" fmla="*/ 0 w 346"/>
                <a:gd name="T107" fmla="*/ 121 h 180"/>
                <a:gd name="T108" fmla="*/ 2 w 346"/>
                <a:gd name="T109" fmla="*/ 108 h 180"/>
                <a:gd name="T110" fmla="*/ 9 w 346"/>
                <a:gd name="T111" fmla="*/ 94 h 180"/>
                <a:gd name="T112" fmla="*/ 9 w 346"/>
                <a:gd name="T113" fmla="*/ 83 h 180"/>
                <a:gd name="T114" fmla="*/ 19 w 346"/>
                <a:gd name="T115" fmla="*/ 66 h 180"/>
                <a:gd name="T116" fmla="*/ 33 w 346"/>
                <a:gd name="T117" fmla="*/ 0 h 180"/>
                <a:gd name="T118" fmla="*/ 33 w 346"/>
                <a:gd name="T119" fmla="*/ 0 h 180"/>
                <a:gd name="T120" fmla="*/ 36 w 346"/>
                <a:gd name="T121" fmla="*/ 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 h="180">
                  <a:moveTo>
                    <a:pt x="229" y="81"/>
                  </a:moveTo>
                  <a:lnTo>
                    <a:pt x="285" y="95"/>
                  </a:lnTo>
                  <a:lnTo>
                    <a:pt x="289" y="92"/>
                  </a:lnTo>
                  <a:lnTo>
                    <a:pt x="329" y="102"/>
                  </a:lnTo>
                  <a:lnTo>
                    <a:pt x="346" y="102"/>
                  </a:lnTo>
                  <a:lnTo>
                    <a:pt x="346" y="102"/>
                  </a:lnTo>
                  <a:lnTo>
                    <a:pt x="346" y="113"/>
                  </a:lnTo>
                  <a:lnTo>
                    <a:pt x="336" y="129"/>
                  </a:lnTo>
                  <a:lnTo>
                    <a:pt x="330" y="132"/>
                  </a:lnTo>
                  <a:lnTo>
                    <a:pt x="312" y="128"/>
                  </a:lnTo>
                  <a:lnTo>
                    <a:pt x="301" y="144"/>
                  </a:lnTo>
                  <a:lnTo>
                    <a:pt x="285" y="140"/>
                  </a:lnTo>
                  <a:lnTo>
                    <a:pt x="272" y="142"/>
                  </a:lnTo>
                  <a:lnTo>
                    <a:pt x="242" y="180"/>
                  </a:lnTo>
                  <a:lnTo>
                    <a:pt x="242" y="180"/>
                  </a:lnTo>
                  <a:lnTo>
                    <a:pt x="238" y="177"/>
                  </a:lnTo>
                  <a:lnTo>
                    <a:pt x="226" y="179"/>
                  </a:lnTo>
                  <a:lnTo>
                    <a:pt x="231" y="169"/>
                  </a:lnTo>
                  <a:lnTo>
                    <a:pt x="207" y="158"/>
                  </a:lnTo>
                  <a:lnTo>
                    <a:pt x="201" y="148"/>
                  </a:lnTo>
                  <a:lnTo>
                    <a:pt x="185" y="140"/>
                  </a:lnTo>
                  <a:lnTo>
                    <a:pt x="182" y="130"/>
                  </a:lnTo>
                  <a:lnTo>
                    <a:pt x="190" y="124"/>
                  </a:lnTo>
                  <a:lnTo>
                    <a:pt x="193" y="111"/>
                  </a:lnTo>
                  <a:lnTo>
                    <a:pt x="197" y="108"/>
                  </a:lnTo>
                  <a:lnTo>
                    <a:pt x="194" y="102"/>
                  </a:lnTo>
                  <a:lnTo>
                    <a:pt x="197" y="93"/>
                  </a:lnTo>
                  <a:lnTo>
                    <a:pt x="210" y="83"/>
                  </a:lnTo>
                  <a:lnTo>
                    <a:pt x="229" y="81"/>
                  </a:lnTo>
                  <a:close/>
                  <a:moveTo>
                    <a:pt x="36" y="2"/>
                  </a:moveTo>
                  <a:lnTo>
                    <a:pt x="53" y="19"/>
                  </a:lnTo>
                  <a:lnTo>
                    <a:pt x="115" y="52"/>
                  </a:lnTo>
                  <a:lnTo>
                    <a:pt x="126" y="54"/>
                  </a:lnTo>
                  <a:lnTo>
                    <a:pt x="173" y="75"/>
                  </a:lnTo>
                  <a:lnTo>
                    <a:pt x="195" y="76"/>
                  </a:lnTo>
                  <a:lnTo>
                    <a:pt x="201" y="80"/>
                  </a:lnTo>
                  <a:lnTo>
                    <a:pt x="201" y="86"/>
                  </a:lnTo>
                  <a:lnTo>
                    <a:pt x="188" y="99"/>
                  </a:lnTo>
                  <a:lnTo>
                    <a:pt x="194" y="106"/>
                  </a:lnTo>
                  <a:lnTo>
                    <a:pt x="178" y="134"/>
                  </a:lnTo>
                  <a:lnTo>
                    <a:pt x="155" y="141"/>
                  </a:lnTo>
                  <a:lnTo>
                    <a:pt x="152" y="145"/>
                  </a:lnTo>
                  <a:lnTo>
                    <a:pt x="139" y="139"/>
                  </a:lnTo>
                  <a:lnTo>
                    <a:pt x="114" y="144"/>
                  </a:lnTo>
                  <a:lnTo>
                    <a:pt x="110" y="141"/>
                  </a:lnTo>
                  <a:lnTo>
                    <a:pt x="109" y="131"/>
                  </a:lnTo>
                  <a:lnTo>
                    <a:pt x="105" y="131"/>
                  </a:lnTo>
                  <a:lnTo>
                    <a:pt x="101" y="139"/>
                  </a:lnTo>
                  <a:lnTo>
                    <a:pt x="79" y="125"/>
                  </a:lnTo>
                  <a:lnTo>
                    <a:pt x="46" y="116"/>
                  </a:lnTo>
                  <a:lnTo>
                    <a:pt x="18" y="121"/>
                  </a:lnTo>
                  <a:lnTo>
                    <a:pt x="5" y="129"/>
                  </a:lnTo>
                  <a:lnTo>
                    <a:pt x="5" y="129"/>
                  </a:lnTo>
                  <a:lnTo>
                    <a:pt x="0" y="121"/>
                  </a:lnTo>
                  <a:lnTo>
                    <a:pt x="2" y="108"/>
                  </a:lnTo>
                  <a:lnTo>
                    <a:pt x="9" y="94"/>
                  </a:lnTo>
                  <a:lnTo>
                    <a:pt x="9" y="83"/>
                  </a:lnTo>
                  <a:lnTo>
                    <a:pt x="19" y="66"/>
                  </a:lnTo>
                  <a:lnTo>
                    <a:pt x="33" y="0"/>
                  </a:lnTo>
                  <a:lnTo>
                    <a:pt x="33" y="0"/>
                  </a:lnTo>
                  <a:lnTo>
                    <a:pt x="36"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69" name="Freeform 46">
              <a:extLst>
                <a:ext uri="{FF2B5EF4-FFF2-40B4-BE49-F238E27FC236}">
                  <a16:creationId xmlns:a16="http://schemas.microsoft.com/office/drawing/2014/main" id="{52513DED-6CEA-425D-A2DC-0260691C0EB5}"/>
                </a:ext>
              </a:extLst>
            </p:cNvPr>
            <p:cNvSpPr>
              <a:spLocks noEditPoints="1"/>
            </p:cNvSpPr>
            <p:nvPr/>
          </p:nvSpPr>
          <p:spPr bwMode="auto">
            <a:xfrm>
              <a:off x="3125788" y="1739900"/>
              <a:ext cx="638175" cy="550863"/>
            </a:xfrm>
            <a:custGeom>
              <a:avLst/>
              <a:gdLst>
                <a:gd name="T0" fmla="*/ 90 w 402"/>
                <a:gd name="T1" fmla="*/ 205 h 347"/>
                <a:gd name="T2" fmla="*/ 206 w 402"/>
                <a:gd name="T3" fmla="*/ 0 h 347"/>
                <a:gd name="T4" fmla="*/ 216 w 402"/>
                <a:gd name="T5" fmla="*/ 46 h 347"/>
                <a:gd name="T6" fmla="*/ 220 w 402"/>
                <a:gd name="T7" fmla="*/ 101 h 347"/>
                <a:gd name="T8" fmla="*/ 169 w 402"/>
                <a:gd name="T9" fmla="*/ 118 h 347"/>
                <a:gd name="T10" fmla="*/ 178 w 402"/>
                <a:gd name="T11" fmla="*/ 160 h 347"/>
                <a:gd name="T12" fmla="*/ 206 w 402"/>
                <a:gd name="T13" fmla="*/ 186 h 347"/>
                <a:gd name="T14" fmla="*/ 231 w 402"/>
                <a:gd name="T15" fmla="*/ 199 h 347"/>
                <a:gd name="T16" fmla="*/ 251 w 402"/>
                <a:gd name="T17" fmla="*/ 214 h 347"/>
                <a:gd name="T18" fmla="*/ 283 w 402"/>
                <a:gd name="T19" fmla="*/ 233 h 347"/>
                <a:gd name="T20" fmla="*/ 290 w 402"/>
                <a:gd name="T21" fmla="*/ 219 h 347"/>
                <a:gd name="T22" fmla="*/ 320 w 402"/>
                <a:gd name="T23" fmla="*/ 218 h 347"/>
                <a:gd name="T24" fmla="*/ 358 w 402"/>
                <a:gd name="T25" fmla="*/ 235 h 347"/>
                <a:gd name="T26" fmla="*/ 391 w 402"/>
                <a:gd name="T27" fmla="*/ 270 h 347"/>
                <a:gd name="T28" fmla="*/ 397 w 402"/>
                <a:gd name="T29" fmla="*/ 292 h 347"/>
                <a:gd name="T30" fmla="*/ 367 w 402"/>
                <a:gd name="T31" fmla="*/ 296 h 347"/>
                <a:gd name="T32" fmla="*/ 264 w 402"/>
                <a:gd name="T33" fmla="*/ 321 h 347"/>
                <a:gd name="T34" fmla="*/ 215 w 402"/>
                <a:gd name="T35" fmla="*/ 320 h 347"/>
                <a:gd name="T36" fmla="*/ 197 w 402"/>
                <a:gd name="T37" fmla="*/ 337 h 347"/>
                <a:gd name="T38" fmla="*/ 184 w 402"/>
                <a:gd name="T39" fmla="*/ 321 h 347"/>
                <a:gd name="T40" fmla="*/ 133 w 402"/>
                <a:gd name="T41" fmla="*/ 291 h 347"/>
                <a:gd name="T42" fmla="*/ 104 w 402"/>
                <a:gd name="T43" fmla="*/ 273 h 347"/>
                <a:gd name="T44" fmla="*/ 93 w 402"/>
                <a:gd name="T45" fmla="*/ 258 h 347"/>
                <a:gd name="T46" fmla="*/ 66 w 402"/>
                <a:gd name="T47" fmla="*/ 277 h 347"/>
                <a:gd name="T48" fmla="*/ 60 w 402"/>
                <a:gd name="T49" fmla="*/ 276 h 347"/>
                <a:gd name="T50" fmla="*/ 51 w 402"/>
                <a:gd name="T51" fmla="*/ 267 h 347"/>
                <a:gd name="T52" fmla="*/ 24 w 402"/>
                <a:gd name="T53" fmla="*/ 257 h 347"/>
                <a:gd name="T54" fmla="*/ 0 w 402"/>
                <a:gd name="T55" fmla="*/ 248 h 347"/>
                <a:gd name="T56" fmla="*/ 9 w 402"/>
                <a:gd name="T57" fmla="*/ 236 h 347"/>
                <a:gd name="T58" fmla="*/ 25 w 402"/>
                <a:gd name="T59" fmla="*/ 239 h 347"/>
                <a:gd name="T60" fmla="*/ 44 w 402"/>
                <a:gd name="T61" fmla="*/ 224 h 347"/>
                <a:gd name="T62" fmla="*/ 51 w 402"/>
                <a:gd name="T63" fmla="*/ 212 h 347"/>
                <a:gd name="T64" fmla="*/ 32 w 402"/>
                <a:gd name="T65" fmla="*/ 198 h 347"/>
                <a:gd name="T66" fmla="*/ 23 w 402"/>
                <a:gd name="T67" fmla="*/ 161 h 347"/>
                <a:gd name="T68" fmla="*/ 60 w 402"/>
                <a:gd name="T69" fmla="*/ 183 h 347"/>
                <a:gd name="T70" fmla="*/ 63 w 402"/>
                <a:gd name="T71" fmla="*/ 203 h 347"/>
                <a:gd name="T72" fmla="*/ 68 w 402"/>
                <a:gd name="T73" fmla="*/ 215 h 347"/>
                <a:gd name="T74" fmla="*/ 78 w 402"/>
                <a:gd name="T75" fmla="*/ 220 h 347"/>
                <a:gd name="T76" fmla="*/ 94 w 402"/>
                <a:gd name="T77" fmla="*/ 226 h 347"/>
                <a:gd name="T78" fmla="*/ 151 w 402"/>
                <a:gd name="T79" fmla="*/ 219 h 347"/>
                <a:gd name="T80" fmla="*/ 164 w 402"/>
                <a:gd name="T81" fmla="*/ 204 h 347"/>
                <a:gd name="T82" fmla="*/ 127 w 402"/>
                <a:gd name="T83" fmla="*/ 211 h 347"/>
                <a:gd name="T84" fmla="*/ 105 w 402"/>
                <a:gd name="T85" fmla="*/ 184 h 347"/>
                <a:gd name="T86" fmla="*/ 94 w 402"/>
                <a:gd name="T87" fmla="*/ 165 h 347"/>
                <a:gd name="T88" fmla="*/ 88 w 402"/>
                <a:gd name="T89" fmla="*/ 152 h 347"/>
                <a:gd name="T90" fmla="*/ 107 w 402"/>
                <a:gd name="T91" fmla="*/ 142 h 347"/>
                <a:gd name="T92" fmla="*/ 119 w 402"/>
                <a:gd name="T93" fmla="*/ 137 h 347"/>
                <a:gd name="T94" fmla="*/ 120 w 402"/>
                <a:gd name="T95" fmla="*/ 125 h 347"/>
                <a:gd name="T96" fmla="*/ 131 w 402"/>
                <a:gd name="T97" fmla="*/ 128 h 347"/>
                <a:gd name="T98" fmla="*/ 142 w 402"/>
                <a:gd name="T99" fmla="*/ 108 h 347"/>
                <a:gd name="T100" fmla="*/ 138 w 402"/>
                <a:gd name="T101" fmla="*/ 104 h 347"/>
                <a:gd name="T102" fmla="*/ 101 w 402"/>
                <a:gd name="T103" fmla="*/ 95 h 347"/>
                <a:gd name="T104" fmla="*/ 107 w 402"/>
                <a:gd name="T105" fmla="*/ 53 h 347"/>
                <a:gd name="T106" fmla="*/ 105 w 402"/>
                <a:gd name="T107" fmla="*/ 32 h 347"/>
                <a:gd name="T108" fmla="*/ 164 w 402"/>
                <a:gd name="T109" fmla="*/ 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2" h="347">
                  <a:moveTo>
                    <a:pt x="83" y="187"/>
                  </a:moveTo>
                  <a:lnTo>
                    <a:pt x="88" y="190"/>
                  </a:lnTo>
                  <a:lnTo>
                    <a:pt x="90" y="205"/>
                  </a:lnTo>
                  <a:lnTo>
                    <a:pt x="82" y="201"/>
                  </a:lnTo>
                  <a:lnTo>
                    <a:pt x="83" y="187"/>
                  </a:lnTo>
                  <a:close/>
                  <a:moveTo>
                    <a:pt x="206" y="0"/>
                  </a:moveTo>
                  <a:lnTo>
                    <a:pt x="209" y="19"/>
                  </a:lnTo>
                  <a:lnTo>
                    <a:pt x="219" y="29"/>
                  </a:lnTo>
                  <a:lnTo>
                    <a:pt x="216" y="46"/>
                  </a:lnTo>
                  <a:lnTo>
                    <a:pt x="229" y="81"/>
                  </a:lnTo>
                  <a:lnTo>
                    <a:pt x="227" y="94"/>
                  </a:lnTo>
                  <a:lnTo>
                    <a:pt x="220" y="101"/>
                  </a:lnTo>
                  <a:lnTo>
                    <a:pt x="200" y="109"/>
                  </a:lnTo>
                  <a:lnTo>
                    <a:pt x="191" y="107"/>
                  </a:lnTo>
                  <a:lnTo>
                    <a:pt x="169" y="118"/>
                  </a:lnTo>
                  <a:lnTo>
                    <a:pt x="170" y="124"/>
                  </a:lnTo>
                  <a:lnTo>
                    <a:pt x="161" y="138"/>
                  </a:lnTo>
                  <a:lnTo>
                    <a:pt x="178" y="160"/>
                  </a:lnTo>
                  <a:lnTo>
                    <a:pt x="179" y="182"/>
                  </a:lnTo>
                  <a:lnTo>
                    <a:pt x="188" y="187"/>
                  </a:lnTo>
                  <a:lnTo>
                    <a:pt x="206" y="186"/>
                  </a:lnTo>
                  <a:lnTo>
                    <a:pt x="214" y="190"/>
                  </a:lnTo>
                  <a:lnTo>
                    <a:pt x="219" y="200"/>
                  </a:lnTo>
                  <a:lnTo>
                    <a:pt x="231" y="199"/>
                  </a:lnTo>
                  <a:lnTo>
                    <a:pt x="238" y="209"/>
                  </a:lnTo>
                  <a:lnTo>
                    <a:pt x="244" y="208"/>
                  </a:lnTo>
                  <a:lnTo>
                    <a:pt x="251" y="214"/>
                  </a:lnTo>
                  <a:lnTo>
                    <a:pt x="263" y="216"/>
                  </a:lnTo>
                  <a:lnTo>
                    <a:pt x="272" y="233"/>
                  </a:lnTo>
                  <a:lnTo>
                    <a:pt x="283" y="233"/>
                  </a:lnTo>
                  <a:lnTo>
                    <a:pt x="286" y="238"/>
                  </a:lnTo>
                  <a:lnTo>
                    <a:pt x="291" y="232"/>
                  </a:lnTo>
                  <a:lnTo>
                    <a:pt x="290" y="219"/>
                  </a:lnTo>
                  <a:lnTo>
                    <a:pt x="298" y="218"/>
                  </a:lnTo>
                  <a:lnTo>
                    <a:pt x="304" y="222"/>
                  </a:lnTo>
                  <a:lnTo>
                    <a:pt x="320" y="218"/>
                  </a:lnTo>
                  <a:lnTo>
                    <a:pt x="338" y="226"/>
                  </a:lnTo>
                  <a:lnTo>
                    <a:pt x="343" y="233"/>
                  </a:lnTo>
                  <a:lnTo>
                    <a:pt x="358" y="235"/>
                  </a:lnTo>
                  <a:lnTo>
                    <a:pt x="371" y="247"/>
                  </a:lnTo>
                  <a:lnTo>
                    <a:pt x="393" y="254"/>
                  </a:lnTo>
                  <a:lnTo>
                    <a:pt x="391" y="270"/>
                  </a:lnTo>
                  <a:lnTo>
                    <a:pt x="402" y="283"/>
                  </a:lnTo>
                  <a:lnTo>
                    <a:pt x="402" y="283"/>
                  </a:lnTo>
                  <a:lnTo>
                    <a:pt x="397" y="292"/>
                  </a:lnTo>
                  <a:lnTo>
                    <a:pt x="382" y="285"/>
                  </a:lnTo>
                  <a:lnTo>
                    <a:pt x="369" y="288"/>
                  </a:lnTo>
                  <a:lnTo>
                    <a:pt x="367" y="296"/>
                  </a:lnTo>
                  <a:lnTo>
                    <a:pt x="358" y="302"/>
                  </a:lnTo>
                  <a:lnTo>
                    <a:pt x="315" y="306"/>
                  </a:lnTo>
                  <a:lnTo>
                    <a:pt x="264" y="321"/>
                  </a:lnTo>
                  <a:lnTo>
                    <a:pt x="242" y="310"/>
                  </a:lnTo>
                  <a:lnTo>
                    <a:pt x="230" y="310"/>
                  </a:lnTo>
                  <a:lnTo>
                    <a:pt x="215" y="320"/>
                  </a:lnTo>
                  <a:lnTo>
                    <a:pt x="212" y="338"/>
                  </a:lnTo>
                  <a:lnTo>
                    <a:pt x="201" y="347"/>
                  </a:lnTo>
                  <a:lnTo>
                    <a:pt x="197" y="337"/>
                  </a:lnTo>
                  <a:lnTo>
                    <a:pt x="183" y="331"/>
                  </a:lnTo>
                  <a:lnTo>
                    <a:pt x="183" y="331"/>
                  </a:lnTo>
                  <a:lnTo>
                    <a:pt x="184" y="321"/>
                  </a:lnTo>
                  <a:lnTo>
                    <a:pt x="178" y="312"/>
                  </a:lnTo>
                  <a:lnTo>
                    <a:pt x="159" y="310"/>
                  </a:lnTo>
                  <a:lnTo>
                    <a:pt x="133" y="291"/>
                  </a:lnTo>
                  <a:lnTo>
                    <a:pt x="119" y="293"/>
                  </a:lnTo>
                  <a:lnTo>
                    <a:pt x="112" y="301"/>
                  </a:lnTo>
                  <a:lnTo>
                    <a:pt x="104" y="273"/>
                  </a:lnTo>
                  <a:lnTo>
                    <a:pt x="94" y="269"/>
                  </a:lnTo>
                  <a:lnTo>
                    <a:pt x="98" y="264"/>
                  </a:lnTo>
                  <a:lnTo>
                    <a:pt x="93" y="258"/>
                  </a:lnTo>
                  <a:lnTo>
                    <a:pt x="71" y="263"/>
                  </a:lnTo>
                  <a:lnTo>
                    <a:pt x="69" y="277"/>
                  </a:lnTo>
                  <a:lnTo>
                    <a:pt x="66" y="277"/>
                  </a:lnTo>
                  <a:lnTo>
                    <a:pt x="68" y="283"/>
                  </a:lnTo>
                  <a:lnTo>
                    <a:pt x="64" y="285"/>
                  </a:lnTo>
                  <a:lnTo>
                    <a:pt x="60" y="276"/>
                  </a:lnTo>
                  <a:lnTo>
                    <a:pt x="58" y="281"/>
                  </a:lnTo>
                  <a:lnTo>
                    <a:pt x="53" y="279"/>
                  </a:lnTo>
                  <a:lnTo>
                    <a:pt x="51" y="267"/>
                  </a:lnTo>
                  <a:lnTo>
                    <a:pt x="28" y="257"/>
                  </a:lnTo>
                  <a:lnTo>
                    <a:pt x="28" y="249"/>
                  </a:lnTo>
                  <a:lnTo>
                    <a:pt x="24" y="257"/>
                  </a:lnTo>
                  <a:lnTo>
                    <a:pt x="19" y="257"/>
                  </a:lnTo>
                  <a:lnTo>
                    <a:pt x="10" y="249"/>
                  </a:lnTo>
                  <a:lnTo>
                    <a:pt x="0" y="248"/>
                  </a:lnTo>
                  <a:lnTo>
                    <a:pt x="1" y="242"/>
                  </a:lnTo>
                  <a:lnTo>
                    <a:pt x="7" y="243"/>
                  </a:lnTo>
                  <a:lnTo>
                    <a:pt x="9" y="236"/>
                  </a:lnTo>
                  <a:lnTo>
                    <a:pt x="13" y="237"/>
                  </a:lnTo>
                  <a:lnTo>
                    <a:pt x="9" y="226"/>
                  </a:lnTo>
                  <a:lnTo>
                    <a:pt x="25" y="239"/>
                  </a:lnTo>
                  <a:lnTo>
                    <a:pt x="27" y="229"/>
                  </a:lnTo>
                  <a:lnTo>
                    <a:pt x="30" y="236"/>
                  </a:lnTo>
                  <a:lnTo>
                    <a:pt x="44" y="224"/>
                  </a:lnTo>
                  <a:lnTo>
                    <a:pt x="39" y="213"/>
                  </a:lnTo>
                  <a:lnTo>
                    <a:pt x="46" y="218"/>
                  </a:lnTo>
                  <a:lnTo>
                    <a:pt x="51" y="212"/>
                  </a:lnTo>
                  <a:lnTo>
                    <a:pt x="36" y="202"/>
                  </a:lnTo>
                  <a:lnTo>
                    <a:pt x="28" y="208"/>
                  </a:lnTo>
                  <a:lnTo>
                    <a:pt x="32" y="198"/>
                  </a:lnTo>
                  <a:lnTo>
                    <a:pt x="23" y="181"/>
                  </a:lnTo>
                  <a:lnTo>
                    <a:pt x="22" y="165"/>
                  </a:lnTo>
                  <a:lnTo>
                    <a:pt x="23" y="161"/>
                  </a:lnTo>
                  <a:lnTo>
                    <a:pt x="33" y="156"/>
                  </a:lnTo>
                  <a:lnTo>
                    <a:pt x="51" y="163"/>
                  </a:lnTo>
                  <a:lnTo>
                    <a:pt x="60" y="183"/>
                  </a:lnTo>
                  <a:lnTo>
                    <a:pt x="70" y="189"/>
                  </a:lnTo>
                  <a:lnTo>
                    <a:pt x="72" y="203"/>
                  </a:lnTo>
                  <a:lnTo>
                    <a:pt x="63" y="203"/>
                  </a:lnTo>
                  <a:lnTo>
                    <a:pt x="66" y="207"/>
                  </a:lnTo>
                  <a:lnTo>
                    <a:pt x="62" y="213"/>
                  </a:lnTo>
                  <a:lnTo>
                    <a:pt x="68" y="215"/>
                  </a:lnTo>
                  <a:lnTo>
                    <a:pt x="78" y="238"/>
                  </a:lnTo>
                  <a:lnTo>
                    <a:pt x="83" y="237"/>
                  </a:lnTo>
                  <a:lnTo>
                    <a:pt x="78" y="220"/>
                  </a:lnTo>
                  <a:lnTo>
                    <a:pt x="83" y="212"/>
                  </a:lnTo>
                  <a:lnTo>
                    <a:pt x="89" y="212"/>
                  </a:lnTo>
                  <a:lnTo>
                    <a:pt x="94" y="226"/>
                  </a:lnTo>
                  <a:lnTo>
                    <a:pt x="101" y="229"/>
                  </a:lnTo>
                  <a:lnTo>
                    <a:pt x="139" y="216"/>
                  </a:lnTo>
                  <a:lnTo>
                    <a:pt x="151" y="219"/>
                  </a:lnTo>
                  <a:lnTo>
                    <a:pt x="161" y="210"/>
                  </a:lnTo>
                  <a:lnTo>
                    <a:pt x="165" y="210"/>
                  </a:lnTo>
                  <a:lnTo>
                    <a:pt x="164" y="204"/>
                  </a:lnTo>
                  <a:lnTo>
                    <a:pt x="156" y="208"/>
                  </a:lnTo>
                  <a:lnTo>
                    <a:pt x="149" y="204"/>
                  </a:lnTo>
                  <a:lnTo>
                    <a:pt x="127" y="211"/>
                  </a:lnTo>
                  <a:lnTo>
                    <a:pt x="115" y="195"/>
                  </a:lnTo>
                  <a:lnTo>
                    <a:pt x="115" y="189"/>
                  </a:lnTo>
                  <a:lnTo>
                    <a:pt x="105" y="184"/>
                  </a:lnTo>
                  <a:lnTo>
                    <a:pt x="109" y="180"/>
                  </a:lnTo>
                  <a:lnTo>
                    <a:pt x="93" y="171"/>
                  </a:lnTo>
                  <a:lnTo>
                    <a:pt x="94" y="165"/>
                  </a:lnTo>
                  <a:lnTo>
                    <a:pt x="89" y="164"/>
                  </a:lnTo>
                  <a:lnTo>
                    <a:pt x="93" y="158"/>
                  </a:lnTo>
                  <a:lnTo>
                    <a:pt x="88" y="152"/>
                  </a:lnTo>
                  <a:lnTo>
                    <a:pt x="89" y="142"/>
                  </a:lnTo>
                  <a:lnTo>
                    <a:pt x="105" y="138"/>
                  </a:lnTo>
                  <a:lnTo>
                    <a:pt x="107" y="142"/>
                  </a:lnTo>
                  <a:lnTo>
                    <a:pt x="110" y="140"/>
                  </a:lnTo>
                  <a:lnTo>
                    <a:pt x="117" y="144"/>
                  </a:lnTo>
                  <a:lnTo>
                    <a:pt x="119" y="137"/>
                  </a:lnTo>
                  <a:lnTo>
                    <a:pt x="125" y="137"/>
                  </a:lnTo>
                  <a:lnTo>
                    <a:pt x="117" y="124"/>
                  </a:lnTo>
                  <a:lnTo>
                    <a:pt x="120" y="125"/>
                  </a:lnTo>
                  <a:lnTo>
                    <a:pt x="125" y="122"/>
                  </a:lnTo>
                  <a:lnTo>
                    <a:pt x="126" y="128"/>
                  </a:lnTo>
                  <a:lnTo>
                    <a:pt x="131" y="128"/>
                  </a:lnTo>
                  <a:lnTo>
                    <a:pt x="130" y="118"/>
                  </a:lnTo>
                  <a:lnTo>
                    <a:pt x="147" y="114"/>
                  </a:lnTo>
                  <a:lnTo>
                    <a:pt x="142" y="108"/>
                  </a:lnTo>
                  <a:lnTo>
                    <a:pt x="146" y="104"/>
                  </a:lnTo>
                  <a:lnTo>
                    <a:pt x="143" y="98"/>
                  </a:lnTo>
                  <a:lnTo>
                    <a:pt x="138" y="104"/>
                  </a:lnTo>
                  <a:lnTo>
                    <a:pt x="128" y="98"/>
                  </a:lnTo>
                  <a:lnTo>
                    <a:pt x="112" y="103"/>
                  </a:lnTo>
                  <a:lnTo>
                    <a:pt x="101" y="95"/>
                  </a:lnTo>
                  <a:lnTo>
                    <a:pt x="100" y="77"/>
                  </a:lnTo>
                  <a:lnTo>
                    <a:pt x="115" y="67"/>
                  </a:lnTo>
                  <a:lnTo>
                    <a:pt x="107" y="53"/>
                  </a:lnTo>
                  <a:lnTo>
                    <a:pt x="94" y="47"/>
                  </a:lnTo>
                  <a:lnTo>
                    <a:pt x="94" y="47"/>
                  </a:lnTo>
                  <a:lnTo>
                    <a:pt x="105" y="32"/>
                  </a:lnTo>
                  <a:lnTo>
                    <a:pt x="135" y="22"/>
                  </a:lnTo>
                  <a:lnTo>
                    <a:pt x="149" y="7"/>
                  </a:lnTo>
                  <a:lnTo>
                    <a:pt x="164" y="2"/>
                  </a:lnTo>
                  <a:lnTo>
                    <a:pt x="178" y="6"/>
                  </a:lnTo>
                  <a:lnTo>
                    <a:pt x="20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0" name="Freeform 47">
              <a:extLst>
                <a:ext uri="{FF2B5EF4-FFF2-40B4-BE49-F238E27FC236}">
                  <a16:creationId xmlns:a16="http://schemas.microsoft.com/office/drawing/2014/main" id="{28170748-5436-4E70-A278-EEDA2384E366}"/>
                </a:ext>
              </a:extLst>
            </p:cNvPr>
            <p:cNvSpPr>
              <a:spLocks/>
            </p:cNvSpPr>
            <p:nvPr/>
          </p:nvSpPr>
          <p:spPr bwMode="auto">
            <a:xfrm>
              <a:off x="5921375" y="2020888"/>
              <a:ext cx="427038" cy="488950"/>
            </a:xfrm>
            <a:custGeom>
              <a:avLst/>
              <a:gdLst>
                <a:gd name="T0" fmla="*/ 140 w 269"/>
                <a:gd name="T1" fmla="*/ 0 h 308"/>
                <a:gd name="T2" fmla="*/ 189 w 269"/>
                <a:gd name="T3" fmla="*/ 4 h 308"/>
                <a:gd name="T4" fmla="*/ 193 w 269"/>
                <a:gd name="T5" fmla="*/ 7 h 308"/>
                <a:gd name="T6" fmla="*/ 185 w 269"/>
                <a:gd name="T7" fmla="*/ 29 h 308"/>
                <a:gd name="T8" fmla="*/ 224 w 269"/>
                <a:gd name="T9" fmla="*/ 41 h 308"/>
                <a:gd name="T10" fmla="*/ 258 w 269"/>
                <a:gd name="T11" fmla="*/ 58 h 308"/>
                <a:gd name="T12" fmla="*/ 269 w 269"/>
                <a:gd name="T13" fmla="*/ 80 h 308"/>
                <a:gd name="T14" fmla="*/ 261 w 269"/>
                <a:gd name="T15" fmla="*/ 103 h 308"/>
                <a:gd name="T16" fmla="*/ 244 w 269"/>
                <a:gd name="T17" fmla="*/ 135 h 308"/>
                <a:gd name="T18" fmla="*/ 250 w 269"/>
                <a:gd name="T19" fmla="*/ 138 h 308"/>
                <a:gd name="T20" fmla="*/ 230 w 269"/>
                <a:gd name="T21" fmla="*/ 157 h 308"/>
                <a:gd name="T22" fmla="*/ 219 w 269"/>
                <a:gd name="T23" fmla="*/ 188 h 308"/>
                <a:gd name="T24" fmla="*/ 213 w 269"/>
                <a:gd name="T25" fmla="*/ 210 h 308"/>
                <a:gd name="T26" fmla="*/ 232 w 269"/>
                <a:gd name="T27" fmla="*/ 220 h 308"/>
                <a:gd name="T28" fmla="*/ 238 w 269"/>
                <a:gd name="T29" fmla="*/ 236 h 308"/>
                <a:gd name="T30" fmla="*/ 218 w 269"/>
                <a:gd name="T31" fmla="*/ 261 h 308"/>
                <a:gd name="T32" fmla="*/ 177 w 269"/>
                <a:gd name="T33" fmla="*/ 275 h 308"/>
                <a:gd name="T34" fmla="*/ 145 w 269"/>
                <a:gd name="T35" fmla="*/ 300 h 308"/>
                <a:gd name="T36" fmla="*/ 120 w 269"/>
                <a:gd name="T37" fmla="*/ 279 h 308"/>
                <a:gd name="T38" fmla="*/ 94 w 269"/>
                <a:gd name="T39" fmla="*/ 299 h 308"/>
                <a:gd name="T40" fmla="*/ 81 w 269"/>
                <a:gd name="T41" fmla="*/ 308 h 308"/>
                <a:gd name="T42" fmla="*/ 82 w 269"/>
                <a:gd name="T43" fmla="*/ 297 h 308"/>
                <a:gd name="T44" fmla="*/ 81 w 269"/>
                <a:gd name="T45" fmla="*/ 272 h 308"/>
                <a:gd name="T46" fmla="*/ 50 w 269"/>
                <a:gd name="T47" fmla="*/ 268 h 308"/>
                <a:gd name="T48" fmla="*/ 23 w 269"/>
                <a:gd name="T49" fmla="*/ 271 h 308"/>
                <a:gd name="T50" fmla="*/ 0 w 269"/>
                <a:gd name="T51" fmla="*/ 208 h 308"/>
                <a:gd name="T52" fmla="*/ 5 w 269"/>
                <a:gd name="T53" fmla="*/ 198 h 308"/>
                <a:gd name="T54" fmla="*/ 22 w 269"/>
                <a:gd name="T55" fmla="*/ 171 h 308"/>
                <a:gd name="T56" fmla="*/ 24 w 269"/>
                <a:gd name="T57" fmla="*/ 131 h 308"/>
                <a:gd name="T58" fmla="*/ 22 w 269"/>
                <a:gd name="T59" fmla="*/ 109 h 308"/>
                <a:gd name="T60" fmla="*/ 36 w 269"/>
                <a:gd name="T61" fmla="*/ 71 h 308"/>
                <a:gd name="T62" fmla="*/ 92 w 269"/>
                <a:gd name="T63" fmla="*/ 21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9" h="308">
                  <a:moveTo>
                    <a:pt x="100" y="9"/>
                  </a:moveTo>
                  <a:lnTo>
                    <a:pt x="140" y="0"/>
                  </a:lnTo>
                  <a:lnTo>
                    <a:pt x="169" y="5"/>
                  </a:lnTo>
                  <a:lnTo>
                    <a:pt x="189" y="4"/>
                  </a:lnTo>
                  <a:lnTo>
                    <a:pt x="193" y="7"/>
                  </a:lnTo>
                  <a:lnTo>
                    <a:pt x="193" y="7"/>
                  </a:lnTo>
                  <a:lnTo>
                    <a:pt x="184" y="21"/>
                  </a:lnTo>
                  <a:lnTo>
                    <a:pt x="185" y="29"/>
                  </a:lnTo>
                  <a:lnTo>
                    <a:pt x="209" y="42"/>
                  </a:lnTo>
                  <a:lnTo>
                    <a:pt x="224" y="41"/>
                  </a:lnTo>
                  <a:lnTo>
                    <a:pt x="242" y="55"/>
                  </a:lnTo>
                  <a:lnTo>
                    <a:pt x="258" y="58"/>
                  </a:lnTo>
                  <a:lnTo>
                    <a:pt x="255" y="78"/>
                  </a:lnTo>
                  <a:lnTo>
                    <a:pt x="269" y="80"/>
                  </a:lnTo>
                  <a:lnTo>
                    <a:pt x="269" y="90"/>
                  </a:lnTo>
                  <a:lnTo>
                    <a:pt x="261" y="103"/>
                  </a:lnTo>
                  <a:lnTo>
                    <a:pt x="241" y="121"/>
                  </a:lnTo>
                  <a:lnTo>
                    <a:pt x="244" y="135"/>
                  </a:lnTo>
                  <a:lnTo>
                    <a:pt x="250" y="138"/>
                  </a:lnTo>
                  <a:lnTo>
                    <a:pt x="250" y="138"/>
                  </a:lnTo>
                  <a:lnTo>
                    <a:pt x="244" y="149"/>
                  </a:lnTo>
                  <a:lnTo>
                    <a:pt x="230" y="157"/>
                  </a:lnTo>
                  <a:lnTo>
                    <a:pt x="231" y="177"/>
                  </a:lnTo>
                  <a:lnTo>
                    <a:pt x="219" y="188"/>
                  </a:lnTo>
                  <a:lnTo>
                    <a:pt x="218" y="202"/>
                  </a:lnTo>
                  <a:lnTo>
                    <a:pt x="213" y="210"/>
                  </a:lnTo>
                  <a:lnTo>
                    <a:pt x="215" y="218"/>
                  </a:lnTo>
                  <a:lnTo>
                    <a:pt x="232" y="220"/>
                  </a:lnTo>
                  <a:lnTo>
                    <a:pt x="238" y="236"/>
                  </a:lnTo>
                  <a:lnTo>
                    <a:pt x="238" y="236"/>
                  </a:lnTo>
                  <a:lnTo>
                    <a:pt x="229" y="260"/>
                  </a:lnTo>
                  <a:lnTo>
                    <a:pt x="218" y="261"/>
                  </a:lnTo>
                  <a:lnTo>
                    <a:pt x="219" y="271"/>
                  </a:lnTo>
                  <a:lnTo>
                    <a:pt x="177" y="275"/>
                  </a:lnTo>
                  <a:lnTo>
                    <a:pt x="157" y="301"/>
                  </a:lnTo>
                  <a:lnTo>
                    <a:pt x="145" y="300"/>
                  </a:lnTo>
                  <a:lnTo>
                    <a:pt x="131" y="285"/>
                  </a:lnTo>
                  <a:lnTo>
                    <a:pt x="120" y="279"/>
                  </a:lnTo>
                  <a:lnTo>
                    <a:pt x="104" y="295"/>
                  </a:lnTo>
                  <a:lnTo>
                    <a:pt x="94" y="299"/>
                  </a:lnTo>
                  <a:lnTo>
                    <a:pt x="92" y="306"/>
                  </a:lnTo>
                  <a:lnTo>
                    <a:pt x="81" y="308"/>
                  </a:lnTo>
                  <a:lnTo>
                    <a:pt x="81" y="308"/>
                  </a:lnTo>
                  <a:lnTo>
                    <a:pt x="82" y="297"/>
                  </a:lnTo>
                  <a:lnTo>
                    <a:pt x="76" y="283"/>
                  </a:lnTo>
                  <a:lnTo>
                    <a:pt x="81" y="272"/>
                  </a:lnTo>
                  <a:lnTo>
                    <a:pt x="79" y="268"/>
                  </a:lnTo>
                  <a:lnTo>
                    <a:pt x="50" y="268"/>
                  </a:lnTo>
                  <a:lnTo>
                    <a:pt x="26" y="275"/>
                  </a:lnTo>
                  <a:lnTo>
                    <a:pt x="23" y="271"/>
                  </a:lnTo>
                  <a:lnTo>
                    <a:pt x="8" y="272"/>
                  </a:lnTo>
                  <a:lnTo>
                    <a:pt x="0" y="208"/>
                  </a:lnTo>
                  <a:lnTo>
                    <a:pt x="5" y="198"/>
                  </a:lnTo>
                  <a:lnTo>
                    <a:pt x="5" y="198"/>
                  </a:lnTo>
                  <a:lnTo>
                    <a:pt x="18" y="186"/>
                  </a:lnTo>
                  <a:lnTo>
                    <a:pt x="22" y="171"/>
                  </a:lnTo>
                  <a:lnTo>
                    <a:pt x="12" y="148"/>
                  </a:lnTo>
                  <a:lnTo>
                    <a:pt x="24" y="131"/>
                  </a:lnTo>
                  <a:lnTo>
                    <a:pt x="10" y="124"/>
                  </a:lnTo>
                  <a:lnTo>
                    <a:pt x="22" y="109"/>
                  </a:lnTo>
                  <a:lnTo>
                    <a:pt x="36" y="71"/>
                  </a:lnTo>
                  <a:lnTo>
                    <a:pt x="36" y="71"/>
                  </a:lnTo>
                  <a:lnTo>
                    <a:pt x="85" y="50"/>
                  </a:lnTo>
                  <a:lnTo>
                    <a:pt x="92" y="21"/>
                  </a:lnTo>
                  <a:lnTo>
                    <a:pt x="100"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1" name="Freeform 48">
              <a:extLst>
                <a:ext uri="{FF2B5EF4-FFF2-40B4-BE49-F238E27FC236}">
                  <a16:creationId xmlns:a16="http://schemas.microsoft.com/office/drawing/2014/main" id="{46393AC9-4767-4EC7-BD7C-0092195D968C}"/>
                </a:ext>
              </a:extLst>
            </p:cNvPr>
            <p:cNvSpPr>
              <a:spLocks/>
            </p:cNvSpPr>
            <p:nvPr/>
          </p:nvSpPr>
          <p:spPr bwMode="auto">
            <a:xfrm>
              <a:off x="4787900" y="935038"/>
              <a:ext cx="261938" cy="211138"/>
            </a:xfrm>
            <a:custGeom>
              <a:avLst/>
              <a:gdLst>
                <a:gd name="T0" fmla="*/ 122 w 165"/>
                <a:gd name="T1" fmla="*/ 0 h 133"/>
                <a:gd name="T2" fmla="*/ 122 w 165"/>
                <a:gd name="T3" fmla="*/ 5 h 133"/>
                <a:gd name="T4" fmla="*/ 128 w 165"/>
                <a:gd name="T5" fmla="*/ 9 h 133"/>
                <a:gd name="T6" fmla="*/ 139 w 165"/>
                <a:gd name="T7" fmla="*/ 3 h 133"/>
                <a:gd name="T8" fmla="*/ 144 w 165"/>
                <a:gd name="T9" fmla="*/ 8 h 133"/>
                <a:gd name="T10" fmla="*/ 149 w 165"/>
                <a:gd name="T11" fmla="*/ 4 h 133"/>
                <a:gd name="T12" fmla="*/ 156 w 165"/>
                <a:gd name="T13" fmla="*/ 7 h 133"/>
                <a:gd name="T14" fmla="*/ 155 w 165"/>
                <a:gd name="T15" fmla="*/ 19 h 133"/>
                <a:gd name="T16" fmla="*/ 163 w 165"/>
                <a:gd name="T17" fmla="*/ 24 h 133"/>
                <a:gd name="T18" fmla="*/ 165 w 165"/>
                <a:gd name="T19" fmla="*/ 33 h 133"/>
                <a:gd name="T20" fmla="*/ 164 w 165"/>
                <a:gd name="T21" fmla="*/ 46 h 133"/>
                <a:gd name="T22" fmla="*/ 159 w 165"/>
                <a:gd name="T23" fmla="*/ 54 h 133"/>
                <a:gd name="T24" fmla="*/ 147 w 165"/>
                <a:gd name="T25" fmla="*/ 56 h 133"/>
                <a:gd name="T26" fmla="*/ 137 w 165"/>
                <a:gd name="T27" fmla="*/ 67 h 133"/>
                <a:gd name="T28" fmla="*/ 133 w 165"/>
                <a:gd name="T29" fmla="*/ 79 h 133"/>
                <a:gd name="T30" fmla="*/ 136 w 165"/>
                <a:gd name="T31" fmla="*/ 97 h 133"/>
                <a:gd name="T32" fmla="*/ 136 w 165"/>
                <a:gd name="T33" fmla="*/ 97 h 133"/>
                <a:gd name="T34" fmla="*/ 132 w 165"/>
                <a:gd name="T35" fmla="*/ 96 h 133"/>
                <a:gd name="T36" fmla="*/ 126 w 165"/>
                <a:gd name="T37" fmla="*/ 101 h 133"/>
                <a:gd name="T38" fmla="*/ 107 w 165"/>
                <a:gd name="T39" fmla="*/ 101 h 133"/>
                <a:gd name="T40" fmla="*/ 112 w 165"/>
                <a:gd name="T41" fmla="*/ 112 h 133"/>
                <a:gd name="T42" fmla="*/ 107 w 165"/>
                <a:gd name="T43" fmla="*/ 131 h 133"/>
                <a:gd name="T44" fmla="*/ 87 w 165"/>
                <a:gd name="T45" fmla="*/ 123 h 133"/>
                <a:gd name="T46" fmla="*/ 76 w 165"/>
                <a:gd name="T47" fmla="*/ 133 h 133"/>
                <a:gd name="T48" fmla="*/ 70 w 165"/>
                <a:gd name="T49" fmla="*/ 124 h 133"/>
                <a:gd name="T50" fmla="*/ 29 w 165"/>
                <a:gd name="T51" fmla="*/ 116 h 133"/>
                <a:gd name="T52" fmla="*/ 29 w 165"/>
                <a:gd name="T53" fmla="*/ 116 h 133"/>
                <a:gd name="T54" fmla="*/ 8 w 165"/>
                <a:gd name="T55" fmla="*/ 113 h 133"/>
                <a:gd name="T56" fmla="*/ 8 w 165"/>
                <a:gd name="T57" fmla="*/ 113 h 133"/>
                <a:gd name="T58" fmla="*/ 0 w 165"/>
                <a:gd name="T59" fmla="*/ 92 h 133"/>
                <a:gd name="T60" fmla="*/ 8 w 165"/>
                <a:gd name="T61" fmla="*/ 68 h 133"/>
                <a:gd name="T62" fmla="*/ 16 w 165"/>
                <a:gd name="T63" fmla="*/ 60 h 133"/>
                <a:gd name="T64" fmla="*/ 16 w 165"/>
                <a:gd name="T65" fmla="*/ 60 h 133"/>
                <a:gd name="T66" fmla="*/ 39 w 165"/>
                <a:gd name="T67" fmla="*/ 66 h 133"/>
                <a:gd name="T68" fmla="*/ 55 w 165"/>
                <a:gd name="T69" fmla="*/ 54 h 133"/>
                <a:gd name="T70" fmla="*/ 66 w 165"/>
                <a:gd name="T71" fmla="*/ 59 h 133"/>
                <a:gd name="T72" fmla="*/ 76 w 165"/>
                <a:gd name="T73" fmla="*/ 53 h 133"/>
                <a:gd name="T74" fmla="*/ 85 w 165"/>
                <a:gd name="T75" fmla="*/ 59 h 133"/>
                <a:gd name="T76" fmla="*/ 91 w 165"/>
                <a:gd name="T77" fmla="*/ 46 h 133"/>
                <a:gd name="T78" fmla="*/ 83 w 165"/>
                <a:gd name="T79" fmla="*/ 25 h 133"/>
                <a:gd name="T80" fmla="*/ 84 w 165"/>
                <a:gd name="T81" fmla="*/ 20 h 133"/>
                <a:gd name="T82" fmla="*/ 108 w 165"/>
                <a:gd name="T83" fmla="*/ 9 h 133"/>
                <a:gd name="T84" fmla="*/ 113 w 165"/>
                <a:gd name="T85" fmla="*/ 1 h 133"/>
                <a:gd name="T86" fmla="*/ 122 w 165"/>
                <a:gd name="T8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 h="133">
                  <a:moveTo>
                    <a:pt x="122" y="0"/>
                  </a:moveTo>
                  <a:lnTo>
                    <a:pt x="122" y="5"/>
                  </a:lnTo>
                  <a:lnTo>
                    <a:pt x="128" y="9"/>
                  </a:lnTo>
                  <a:lnTo>
                    <a:pt x="139" y="3"/>
                  </a:lnTo>
                  <a:lnTo>
                    <a:pt x="144" y="8"/>
                  </a:lnTo>
                  <a:lnTo>
                    <a:pt x="149" y="4"/>
                  </a:lnTo>
                  <a:lnTo>
                    <a:pt x="156" y="7"/>
                  </a:lnTo>
                  <a:lnTo>
                    <a:pt x="155" y="19"/>
                  </a:lnTo>
                  <a:lnTo>
                    <a:pt x="163" y="24"/>
                  </a:lnTo>
                  <a:lnTo>
                    <a:pt x="165" y="33"/>
                  </a:lnTo>
                  <a:lnTo>
                    <a:pt x="164" y="46"/>
                  </a:lnTo>
                  <a:lnTo>
                    <a:pt x="159" y="54"/>
                  </a:lnTo>
                  <a:lnTo>
                    <a:pt x="147" y="56"/>
                  </a:lnTo>
                  <a:lnTo>
                    <a:pt x="137" y="67"/>
                  </a:lnTo>
                  <a:lnTo>
                    <a:pt x="133" y="79"/>
                  </a:lnTo>
                  <a:lnTo>
                    <a:pt x="136" y="97"/>
                  </a:lnTo>
                  <a:lnTo>
                    <a:pt x="136" y="97"/>
                  </a:lnTo>
                  <a:lnTo>
                    <a:pt x="132" y="96"/>
                  </a:lnTo>
                  <a:lnTo>
                    <a:pt x="126" y="101"/>
                  </a:lnTo>
                  <a:lnTo>
                    <a:pt x="107" y="101"/>
                  </a:lnTo>
                  <a:lnTo>
                    <a:pt x="112" y="112"/>
                  </a:lnTo>
                  <a:lnTo>
                    <a:pt x="107" y="131"/>
                  </a:lnTo>
                  <a:lnTo>
                    <a:pt x="87" y="123"/>
                  </a:lnTo>
                  <a:lnTo>
                    <a:pt x="76" y="133"/>
                  </a:lnTo>
                  <a:lnTo>
                    <a:pt x="70" y="124"/>
                  </a:lnTo>
                  <a:lnTo>
                    <a:pt x="29" y="116"/>
                  </a:lnTo>
                  <a:lnTo>
                    <a:pt x="29" y="116"/>
                  </a:lnTo>
                  <a:lnTo>
                    <a:pt x="8" y="113"/>
                  </a:lnTo>
                  <a:lnTo>
                    <a:pt x="8" y="113"/>
                  </a:lnTo>
                  <a:lnTo>
                    <a:pt x="0" y="92"/>
                  </a:lnTo>
                  <a:lnTo>
                    <a:pt x="8" y="68"/>
                  </a:lnTo>
                  <a:lnTo>
                    <a:pt x="16" y="60"/>
                  </a:lnTo>
                  <a:lnTo>
                    <a:pt x="16" y="60"/>
                  </a:lnTo>
                  <a:lnTo>
                    <a:pt x="39" y="66"/>
                  </a:lnTo>
                  <a:lnTo>
                    <a:pt x="55" y="54"/>
                  </a:lnTo>
                  <a:lnTo>
                    <a:pt x="66" y="59"/>
                  </a:lnTo>
                  <a:lnTo>
                    <a:pt x="76" y="53"/>
                  </a:lnTo>
                  <a:lnTo>
                    <a:pt x="85" y="59"/>
                  </a:lnTo>
                  <a:lnTo>
                    <a:pt x="91" y="46"/>
                  </a:lnTo>
                  <a:lnTo>
                    <a:pt x="83" y="25"/>
                  </a:lnTo>
                  <a:lnTo>
                    <a:pt x="84" y="20"/>
                  </a:lnTo>
                  <a:lnTo>
                    <a:pt x="108" y="9"/>
                  </a:lnTo>
                  <a:lnTo>
                    <a:pt x="113" y="1"/>
                  </a:lnTo>
                  <a:lnTo>
                    <a:pt x="12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2" name="Freeform 49">
              <a:extLst>
                <a:ext uri="{FF2B5EF4-FFF2-40B4-BE49-F238E27FC236}">
                  <a16:creationId xmlns:a16="http://schemas.microsoft.com/office/drawing/2014/main" id="{4BE5664D-2459-4B5E-8911-55D2FAC8C18E}"/>
                </a:ext>
              </a:extLst>
            </p:cNvPr>
            <p:cNvSpPr>
              <a:spLocks/>
            </p:cNvSpPr>
            <p:nvPr/>
          </p:nvSpPr>
          <p:spPr bwMode="auto">
            <a:xfrm>
              <a:off x="4851400" y="2392363"/>
              <a:ext cx="387350" cy="374650"/>
            </a:xfrm>
            <a:custGeom>
              <a:avLst/>
              <a:gdLst>
                <a:gd name="T0" fmla="*/ 4 w 244"/>
                <a:gd name="T1" fmla="*/ 160 h 236"/>
                <a:gd name="T2" fmla="*/ 43 w 244"/>
                <a:gd name="T3" fmla="*/ 154 h 236"/>
                <a:gd name="T4" fmla="*/ 61 w 244"/>
                <a:gd name="T5" fmla="*/ 146 h 236"/>
                <a:gd name="T6" fmla="*/ 73 w 244"/>
                <a:gd name="T7" fmla="*/ 134 h 236"/>
                <a:gd name="T8" fmla="*/ 78 w 244"/>
                <a:gd name="T9" fmla="*/ 114 h 236"/>
                <a:gd name="T10" fmla="*/ 75 w 244"/>
                <a:gd name="T11" fmla="*/ 107 h 236"/>
                <a:gd name="T12" fmla="*/ 57 w 244"/>
                <a:gd name="T13" fmla="*/ 98 h 236"/>
                <a:gd name="T14" fmla="*/ 53 w 244"/>
                <a:gd name="T15" fmla="*/ 75 h 236"/>
                <a:gd name="T16" fmla="*/ 59 w 244"/>
                <a:gd name="T17" fmla="*/ 67 h 236"/>
                <a:gd name="T18" fmla="*/ 72 w 244"/>
                <a:gd name="T19" fmla="*/ 67 h 236"/>
                <a:gd name="T20" fmla="*/ 81 w 244"/>
                <a:gd name="T21" fmla="*/ 40 h 236"/>
                <a:gd name="T22" fmla="*/ 98 w 244"/>
                <a:gd name="T23" fmla="*/ 26 h 236"/>
                <a:gd name="T24" fmla="*/ 108 w 244"/>
                <a:gd name="T25" fmla="*/ 11 h 236"/>
                <a:gd name="T26" fmla="*/ 126 w 244"/>
                <a:gd name="T27" fmla="*/ 1 h 236"/>
                <a:gd name="T28" fmla="*/ 143 w 244"/>
                <a:gd name="T29" fmla="*/ 0 h 236"/>
                <a:gd name="T30" fmla="*/ 162 w 244"/>
                <a:gd name="T31" fmla="*/ 14 h 236"/>
                <a:gd name="T32" fmla="*/ 201 w 244"/>
                <a:gd name="T33" fmla="*/ 0 h 236"/>
                <a:gd name="T34" fmla="*/ 204 w 244"/>
                <a:gd name="T35" fmla="*/ 45 h 236"/>
                <a:gd name="T36" fmla="*/ 233 w 244"/>
                <a:gd name="T37" fmla="*/ 85 h 236"/>
                <a:gd name="T38" fmla="*/ 244 w 244"/>
                <a:gd name="T39" fmla="*/ 112 h 236"/>
                <a:gd name="T40" fmla="*/ 244 w 244"/>
                <a:gd name="T41" fmla="*/ 112 h 236"/>
                <a:gd name="T42" fmla="*/ 214 w 244"/>
                <a:gd name="T43" fmla="*/ 130 h 236"/>
                <a:gd name="T44" fmla="*/ 199 w 244"/>
                <a:gd name="T45" fmla="*/ 122 h 236"/>
                <a:gd name="T46" fmla="*/ 188 w 244"/>
                <a:gd name="T47" fmla="*/ 127 h 236"/>
                <a:gd name="T48" fmla="*/ 173 w 244"/>
                <a:gd name="T49" fmla="*/ 126 h 236"/>
                <a:gd name="T50" fmla="*/ 146 w 244"/>
                <a:gd name="T51" fmla="*/ 132 h 236"/>
                <a:gd name="T52" fmla="*/ 133 w 244"/>
                <a:gd name="T53" fmla="*/ 145 h 236"/>
                <a:gd name="T54" fmla="*/ 124 w 244"/>
                <a:gd name="T55" fmla="*/ 138 h 236"/>
                <a:gd name="T56" fmla="*/ 112 w 244"/>
                <a:gd name="T57" fmla="*/ 143 h 236"/>
                <a:gd name="T58" fmla="*/ 118 w 244"/>
                <a:gd name="T59" fmla="*/ 157 h 236"/>
                <a:gd name="T60" fmla="*/ 116 w 244"/>
                <a:gd name="T61" fmla="*/ 176 h 236"/>
                <a:gd name="T62" fmla="*/ 125 w 244"/>
                <a:gd name="T63" fmla="*/ 190 h 236"/>
                <a:gd name="T64" fmla="*/ 138 w 244"/>
                <a:gd name="T65" fmla="*/ 198 h 236"/>
                <a:gd name="T66" fmla="*/ 150 w 244"/>
                <a:gd name="T67" fmla="*/ 212 h 236"/>
                <a:gd name="T68" fmla="*/ 133 w 244"/>
                <a:gd name="T69" fmla="*/ 227 h 236"/>
                <a:gd name="T70" fmla="*/ 109 w 244"/>
                <a:gd name="T71" fmla="*/ 236 h 236"/>
                <a:gd name="T72" fmla="*/ 86 w 244"/>
                <a:gd name="T73" fmla="*/ 232 h 236"/>
                <a:gd name="T74" fmla="*/ 48 w 244"/>
                <a:gd name="T75" fmla="*/ 218 h 236"/>
                <a:gd name="T76" fmla="*/ 28 w 244"/>
                <a:gd name="T77" fmla="*/ 218 h 236"/>
                <a:gd name="T78" fmla="*/ 28 w 244"/>
                <a:gd name="T79" fmla="*/ 218 h 236"/>
                <a:gd name="T80" fmla="*/ 3 w 244"/>
                <a:gd name="T81" fmla="*/ 191 h 236"/>
                <a:gd name="T82" fmla="*/ 0 w 244"/>
                <a:gd name="T83" fmla="*/ 183 h 236"/>
                <a:gd name="T84" fmla="*/ 4 w 244"/>
                <a:gd name="T85" fmla="*/ 16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6">
                  <a:moveTo>
                    <a:pt x="4" y="160"/>
                  </a:moveTo>
                  <a:lnTo>
                    <a:pt x="43" y="154"/>
                  </a:lnTo>
                  <a:lnTo>
                    <a:pt x="61" y="146"/>
                  </a:lnTo>
                  <a:lnTo>
                    <a:pt x="73" y="134"/>
                  </a:lnTo>
                  <a:lnTo>
                    <a:pt x="78" y="114"/>
                  </a:lnTo>
                  <a:lnTo>
                    <a:pt x="75" y="107"/>
                  </a:lnTo>
                  <a:lnTo>
                    <a:pt x="57" y="98"/>
                  </a:lnTo>
                  <a:lnTo>
                    <a:pt x="53" y="75"/>
                  </a:lnTo>
                  <a:lnTo>
                    <a:pt x="59" y="67"/>
                  </a:lnTo>
                  <a:lnTo>
                    <a:pt x="72" y="67"/>
                  </a:lnTo>
                  <a:lnTo>
                    <a:pt x="81" y="40"/>
                  </a:lnTo>
                  <a:lnTo>
                    <a:pt x="98" y="26"/>
                  </a:lnTo>
                  <a:lnTo>
                    <a:pt x="108" y="11"/>
                  </a:lnTo>
                  <a:lnTo>
                    <a:pt x="126" y="1"/>
                  </a:lnTo>
                  <a:lnTo>
                    <a:pt x="143" y="0"/>
                  </a:lnTo>
                  <a:lnTo>
                    <a:pt x="162" y="14"/>
                  </a:lnTo>
                  <a:lnTo>
                    <a:pt x="201" y="0"/>
                  </a:lnTo>
                  <a:lnTo>
                    <a:pt x="204" y="45"/>
                  </a:lnTo>
                  <a:lnTo>
                    <a:pt x="233" y="85"/>
                  </a:lnTo>
                  <a:lnTo>
                    <a:pt x="244" y="112"/>
                  </a:lnTo>
                  <a:lnTo>
                    <a:pt x="244" y="112"/>
                  </a:lnTo>
                  <a:lnTo>
                    <a:pt x="214" y="130"/>
                  </a:lnTo>
                  <a:lnTo>
                    <a:pt x="199" y="122"/>
                  </a:lnTo>
                  <a:lnTo>
                    <a:pt x="188" y="127"/>
                  </a:lnTo>
                  <a:lnTo>
                    <a:pt x="173" y="126"/>
                  </a:lnTo>
                  <a:lnTo>
                    <a:pt x="146" y="132"/>
                  </a:lnTo>
                  <a:lnTo>
                    <a:pt x="133" y="145"/>
                  </a:lnTo>
                  <a:lnTo>
                    <a:pt x="124" y="138"/>
                  </a:lnTo>
                  <a:lnTo>
                    <a:pt x="112" y="143"/>
                  </a:lnTo>
                  <a:lnTo>
                    <a:pt x="118" y="157"/>
                  </a:lnTo>
                  <a:lnTo>
                    <a:pt x="116" y="176"/>
                  </a:lnTo>
                  <a:lnTo>
                    <a:pt x="125" y="190"/>
                  </a:lnTo>
                  <a:lnTo>
                    <a:pt x="138" y="198"/>
                  </a:lnTo>
                  <a:lnTo>
                    <a:pt x="150" y="212"/>
                  </a:lnTo>
                  <a:lnTo>
                    <a:pt x="133" y="227"/>
                  </a:lnTo>
                  <a:lnTo>
                    <a:pt x="109" y="236"/>
                  </a:lnTo>
                  <a:lnTo>
                    <a:pt x="86" y="232"/>
                  </a:lnTo>
                  <a:lnTo>
                    <a:pt x="48" y="218"/>
                  </a:lnTo>
                  <a:lnTo>
                    <a:pt x="28" y="218"/>
                  </a:lnTo>
                  <a:lnTo>
                    <a:pt x="28" y="218"/>
                  </a:lnTo>
                  <a:lnTo>
                    <a:pt x="3" y="191"/>
                  </a:lnTo>
                  <a:lnTo>
                    <a:pt x="0" y="183"/>
                  </a:lnTo>
                  <a:lnTo>
                    <a:pt x="4" y="16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3" name="Freeform 50">
              <a:extLst>
                <a:ext uri="{FF2B5EF4-FFF2-40B4-BE49-F238E27FC236}">
                  <a16:creationId xmlns:a16="http://schemas.microsoft.com/office/drawing/2014/main" id="{7270E823-3034-4B0A-8254-8E71668C5672}"/>
                </a:ext>
              </a:extLst>
            </p:cNvPr>
            <p:cNvSpPr>
              <a:spLocks/>
            </p:cNvSpPr>
            <p:nvPr/>
          </p:nvSpPr>
          <p:spPr bwMode="auto">
            <a:xfrm>
              <a:off x="7569200" y="1143000"/>
              <a:ext cx="455613" cy="404813"/>
            </a:xfrm>
            <a:custGeom>
              <a:avLst/>
              <a:gdLst>
                <a:gd name="T0" fmla="*/ 275 w 287"/>
                <a:gd name="T1" fmla="*/ 19 h 255"/>
                <a:gd name="T2" fmla="*/ 287 w 287"/>
                <a:gd name="T3" fmla="*/ 65 h 255"/>
                <a:gd name="T4" fmla="*/ 282 w 287"/>
                <a:gd name="T5" fmla="*/ 83 h 255"/>
                <a:gd name="T6" fmla="*/ 269 w 287"/>
                <a:gd name="T7" fmla="*/ 105 h 255"/>
                <a:gd name="T8" fmla="*/ 266 w 287"/>
                <a:gd name="T9" fmla="*/ 111 h 255"/>
                <a:gd name="T10" fmla="*/ 254 w 287"/>
                <a:gd name="T11" fmla="*/ 121 h 255"/>
                <a:gd name="T12" fmla="*/ 265 w 287"/>
                <a:gd name="T13" fmla="*/ 137 h 255"/>
                <a:gd name="T14" fmla="*/ 268 w 287"/>
                <a:gd name="T15" fmla="*/ 172 h 255"/>
                <a:gd name="T16" fmla="*/ 276 w 287"/>
                <a:gd name="T17" fmla="*/ 182 h 255"/>
                <a:gd name="T18" fmla="*/ 281 w 287"/>
                <a:gd name="T19" fmla="*/ 197 h 255"/>
                <a:gd name="T20" fmla="*/ 270 w 287"/>
                <a:gd name="T21" fmla="*/ 205 h 255"/>
                <a:gd name="T22" fmla="*/ 239 w 287"/>
                <a:gd name="T23" fmla="*/ 209 h 255"/>
                <a:gd name="T24" fmla="*/ 202 w 287"/>
                <a:gd name="T25" fmla="*/ 235 h 255"/>
                <a:gd name="T26" fmla="*/ 170 w 287"/>
                <a:gd name="T27" fmla="*/ 230 h 255"/>
                <a:gd name="T28" fmla="*/ 70 w 287"/>
                <a:gd name="T29" fmla="*/ 255 h 255"/>
                <a:gd name="T30" fmla="*/ 75 w 287"/>
                <a:gd name="T31" fmla="*/ 232 h 255"/>
                <a:gd name="T32" fmla="*/ 50 w 287"/>
                <a:gd name="T33" fmla="*/ 208 h 255"/>
                <a:gd name="T34" fmla="*/ 25 w 287"/>
                <a:gd name="T35" fmla="*/ 197 h 255"/>
                <a:gd name="T36" fmla="*/ 2 w 287"/>
                <a:gd name="T37" fmla="*/ 174 h 255"/>
                <a:gd name="T38" fmla="*/ 9 w 287"/>
                <a:gd name="T39" fmla="*/ 158 h 255"/>
                <a:gd name="T40" fmla="*/ 57 w 287"/>
                <a:gd name="T41" fmla="*/ 152 h 255"/>
                <a:gd name="T42" fmla="*/ 68 w 287"/>
                <a:gd name="T43" fmla="*/ 142 h 255"/>
                <a:gd name="T44" fmla="*/ 68 w 287"/>
                <a:gd name="T45" fmla="*/ 116 h 255"/>
                <a:gd name="T46" fmla="*/ 96 w 287"/>
                <a:gd name="T47" fmla="*/ 88 h 255"/>
                <a:gd name="T48" fmla="*/ 96 w 287"/>
                <a:gd name="T49" fmla="*/ 81 h 255"/>
                <a:gd name="T50" fmla="*/ 117 w 287"/>
                <a:gd name="T51" fmla="*/ 75 h 255"/>
                <a:gd name="T52" fmla="*/ 138 w 287"/>
                <a:gd name="T53" fmla="*/ 40 h 255"/>
                <a:gd name="T54" fmla="*/ 155 w 287"/>
                <a:gd name="T55" fmla="*/ 24 h 255"/>
                <a:gd name="T56" fmla="*/ 173 w 287"/>
                <a:gd name="T57" fmla="*/ 17 h 255"/>
                <a:gd name="T58" fmla="*/ 214 w 287"/>
                <a:gd name="T59" fmla="*/ 14 h 255"/>
                <a:gd name="T60" fmla="*/ 241 w 287"/>
                <a:gd name="T61" fmla="*/ 8 h 255"/>
                <a:gd name="T62" fmla="*/ 247 w 287"/>
                <a:gd name="T6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7" h="255">
                  <a:moveTo>
                    <a:pt x="255" y="5"/>
                  </a:moveTo>
                  <a:lnTo>
                    <a:pt x="275" y="19"/>
                  </a:lnTo>
                  <a:lnTo>
                    <a:pt x="275" y="39"/>
                  </a:lnTo>
                  <a:lnTo>
                    <a:pt x="287" y="65"/>
                  </a:lnTo>
                  <a:lnTo>
                    <a:pt x="287" y="80"/>
                  </a:lnTo>
                  <a:lnTo>
                    <a:pt x="282" y="83"/>
                  </a:lnTo>
                  <a:lnTo>
                    <a:pt x="273" y="104"/>
                  </a:lnTo>
                  <a:lnTo>
                    <a:pt x="269" y="105"/>
                  </a:lnTo>
                  <a:lnTo>
                    <a:pt x="270" y="112"/>
                  </a:lnTo>
                  <a:lnTo>
                    <a:pt x="266" y="111"/>
                  </a:lnTo>
                  <a:lnTo>
                    <a:pt x="267" y="115"/>
                  </a:lnTo>
                  <a:lnTo>
                    <a:pt x="254" y="121"/>
                  </a:lnTo>
                  <a:lnTo>
                    <a:pt x="252" y="125"/>
                  </a:lnTo>
                  <a:lnTo>
                    <a:pt x="265" y="137"/>
                  </a:lnTo>
                  <a:lnTo>
                    <a:pt x="260" y="155"/>
                  </a:lnTo>
                  <a:lnTo>
                    <a:pt x="268" y="172"/>
                  </a:lnTo>
                  <a:lnTo>
                    <a:pt x="276" y="175"/>
                  </a:lnTo>
                  <a:lnTo>
                    <a:pt x="276" y="182"/>
                  </a:lnTo>
                  <a:lnTo>
                    <a:pt x="271" y="182"/>
                  </a:lnTo>
                  <a:lnTo>
                    <a:pt x="281" y="197"/>
                  </a:lnTo>
                  <a:lnTo>
                    <a:pt x="272" y="199"/>
                  </a:lnTo>
                  <a:lnTo>
                    <a:pt x="270" y="205"/>
                  </a:lnTo>
                  <a:lnTo>
                    <a:pt x="270" y="205"/>
                  </a:lnTo>
                  <a:lnTo>
                    <a:pt x="239" y="209"/>
                  </a:lnTo>
                  <a:lnTo>
                    <a:pt x="220" y="206"/>
                  </a:lnTo>
                  <a:lnTo>
                    <a:pt x="202" y="235"/>
                  </a:lnTo>
                  <a:lnTo>
                    <a:pt x="202" y="235"/>
                  </a:lnTo>
                  <a:lnTo>
                    <a:pt x="170" y="230"/>
                  </a:lnTo>
                  <a:lnTo>
                    <a:pt x="70" y="255"/>
                  </a:lnTo>
                  <a:lnTo>
                    <a:pt x="70" y="255"/>
                  </a:lnTo>
                  <a:lnTo>
                    <a:pt x="78" y="241"/>
                  </a:lnTo>
                  <a:lnTo>
                    <a:pt x="75" y="232"/>
                  </a:lnTo>
                  <a:lnTo>
                    <a:pt x="54" y="222"/>
                  </a:lnTo>
                  <a:lnTo>
                    <a:pt x="50" y="208"/>
                  </a:lnTo>
                  <a:lnTo>
                    <a:pt x="37" y="198"/>
                  </a:lnTo>
                  <a:lnTo>
                    <a:pt x="25" y="197"/>
                  </a:lnTo>
                  <a:lnTo>
                    <a:pt x="23" y="192"/>
                  </a:lnTo>
                  <a:lnTo>
                    <a:pt x="2" y="174"/>
                  </a:lnTo>
                  <a:lnTo>
                    <a:pt x="0" y="168"/>
                  </a:lnTo>
                  <a:lnTo>
                    <a:pt x="9" y="158"/>
                  </a:lnTo>
                  <a:lnTo>
                    <a:pt x="41" y="150"/>
                  </a:lnTo>
                  <a:lnTo>
                    <a:pt x="57" y="152"/>
                  </a:lnTo>
                  <a:lnTo>
                    <a:pt x="65" y="149"/>
                  </a:lnTo>
                  <a:lnTo>
                    <a:pt x="68" y="142"/>
                  </a:lnTo>
                  <a:lnTo>
                    <a:pt x="63" y="133"/>
                  </a:lnTo>
                  <a:lnTo>
                    <a:pt x="68" y="116"/>
                  </a:lnTo>
                  <a:lnTo>
                    <a:pt x="78" y="102"/>
                  </a:lnTo>
                  <a:lnTo>
                    <a:pt x="96" y="88"/>
                  </a:lnTo>
                  <a:lnTo>
                    <a:pt x="96" y="81"/>
                  </a:lnTo>
                  <a:lnTo>
                    <a:pt x="96" y="81"/>
                  </a:lnTo>
                  <a:lnTo>
                    <a:pt x="101" y="76"/>
                  </a:lnTo>
                  <a:lnTo>
                    <a:pt x="117" y="75"/>
                  </a:lnTo>
                  <a:lnTo>
                    <a:pt x="119" y="61"/>
                  </a:lnTo>
                  <a:lnTo>
                    <a:pt x="138" y="40"/>
                  </a:lnTo>
                  <a:lnTo>
                    <a:pt x="139" y="32"/>
                  </a:lnTo>
                  <a:lnTo>
                    <a:pt x="155" y="24"/>
                  </a:lnTo>
                  <a:lnTo>
                    <a:pt x="165" y="13"/>
                  </a:lnTo>
                  <a:lnTo>
                    <a:pt x="173" y="17"/>
                  </a:lnTo>
                  <a:lnTo>
                    <a:pt x="186" y="13"/>
                  </a:lnTo>
                  <a:lnTo>
                    <a:pt x="214" y="14"/>
                  </a:lnTo>
                  <a:lnTo>
                    <a:pt x="222" y="9"/>
                  </a:lnTo>
                  <a:lnTo>
                    <a:pt x="241" y="8"/>
                  </a:lnTo>
                  <a:lnTo>
                    <a:pt x="247" y="0"/>
                  </a:lnTo>
                  <a:lnTo>
                    <a:pt x="247" y="0"/>
                  </a:lnTo>
                  <a:lnTo>
                    <a:pt x="255"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4" name="Freeform 51">
              <a:extLst>
                <a:ext uri="{FF2B5EF4-FFF2-40B4-BE49-F238E27FC236}">
                  <a16:creationId xmlns:a16="http://schemas.microsoft.com/office/drawing/2014/main" id="{71DE601C-86BC-491A-BA4C-D64F13B6EC6C}"/>
                </a:ext>
              </a:extLst>
            </p:cNvPr>
            <p:cNvSpPr>
              <a:spLocks/>
            </p:cNvSpPr>
            <p:nvPr/>
          </p:nvSpPr>
          <p:spPr bwMode="auto">
            <a:xfrm>
              <a:off x="4945063" y="773113"/>
              <a:ext cx="522288" cy="441325"/>
            </a:xfrm>
            <a:custGeom>
              <a:avLst/>
              <a:gdLst>
                <a:gd name="T0" fmla="*/ 185 w 329"/>
                <a:gd name="T1" fmla="*/ 10 h 278"/>
                <a:gd name="T2" fmla="*/ 265 w 329"/>
                <a:gd name="T3" fmla="*/ 15 h 278"/>
                <a:gd name="T4" fmla="*/ 265 w 329"/>
                <a:gd name="T5" fmla="*/ 22 h 278"/>
                <a:gd name="T6" fmla="*/ 276 w 329"/>
                <a:gd name="T7" fmla="*/ 41 h 278"/>
                <a:gd name="T8" fmla="*/ 292 w 329"/>
                <a:gd name="T9" fmla="*/ 54 h 278"/>
                <a:gd name="T10" fmla="*/ 319 w 329"/>
                <a:gd name="T11" fmla="*/ 73 h 278"/>
                <a:gd name="T12" fmla="*/ 323 w 329"/>
                <a:gd name="T13" fmla="*/ 105 h 278"/>
                <a:gd name="T14" fmla="*/ 312 w 329"/>
                <a:gd name="T15" fmla="*/ 130 h 278"/>
                <a:gd name="T16" fmla="*/ 303 w 329"/>
                <a:gd name="T17" fmla="*/ 167 h 278"/>
                <a:gd name="T18" fmla="*/ 293 w 329"/>
                <a:gd name="T19" fmla="*/ 176 h 278"/>
                <a:gd name="T20" fmla="*/ 281 w 329"/>
                <a:gd name="T21" fmla="*/ 167 h 278"/>
                <a:gd name="T22" fmla="*/ 261 w 329"/>
                <a:gd name="T23" fmla="*/ 192 h 278"/>
                <a:gd name="T24" fmla="*/ 274 w 329"/>
                <a:gd name="T25" fmla="*/ 214 h 278"/>
                <a:gd name="T26" fmla="*/ 289 w 329"/>
                <a:gd name="T27" fmla="*/ 234 h 278"/>
                <a:gd name="T28" fmla="*/ 266 w 329"/>
                <a:gd name="T29" fmla="*/ 271 h 278"/>
                <a:gd name="T30" fmla="*/ 238 w 329"/>
                <a:gd name="T31" fmla="*/ 278 h 278"/>
                <a:gd name="T32" fmla="*/ 189 w 329"/>
                <a:gd name="T33" fmla="*/ 249 h 278"/>
                <a:gd name="T34" fmla="*/ 200 w 329"/>
                <a:gd name="T35" fmla="*/ 221 h 278"/>
                <a:gd name="T36" fmla="*/ 179 w 329"/>
                <a:gd name="T37" fmla="*/ 222 h 278"/>
                <a:gd name="T38" fmla="*/ 143 w 329"/>
                <a:gd name="T39" fmla="*/ 228 h 278"/>
                <a:gd name="T40" fmla="*/ 106 w 329"/>
                <a:gd name="T41" fmla="*/ 231 h 278"/>
                <a:gd name="T42" fmla="*/ 61 w 329"/>
                <a:gd name="T43" fmla="*/ 220 h 278"/>
                <a:gd name="T44" fmla="*/ 37 w 329"/>
                <a:gd name="T45" fmla="*/ 199 h 278"/>
                <a:gd name="T46" fmla="*/ 34 w 329"/>
                <a:gd name="T47" fmla="*/ 181 h 278"/>
                <a:gd name="T48" fmla="*/ 48 w 329"/>
                <a:gd name="T49" fmla="*/ 158 h 278"/>
                <a:gd name="T50" fmla="*/ 65 w 329"/>
                <a:gd name="T51" fmla="*/ 148 h 278"/>
                <a:gd name="T52" fmla="*/ 64 w 329"/>
                <a:gd name="T53" fmla="*/ 126 h 278"/>
                <a:gd name="T54" fmla="*/ 57 w 329"/>
                <a:gd name="T55" fmla="*/ 109 h 278"/>
                <a:gd name="T56" fmla="*/ 45 w 329"/>
                <a:gd name="T57" fmla="*/ 110 h 278"/>
                <a:gd name="T58" fmla="*/ 29 w 329"/>
                <a:gd name="T59" fmla="*/ 111 h 278"/>
                <a:gd name="T60" fmla="*/ 23 w 329"/>
                <a:gd name="T61" fmla="*/ 102 h 278"/>
                <a:gd name="T62" fmla="*/ 37 w 329"/>
                <a:gd name="T63" fmla="*/ 67 h 278"/>
                <a:gd name="T64" fmla="*/ 21 w 329"/>
                <a:gd name="T65" fmla="*/ 68 h 278"/>
                <a:gd name="T66" fmla="*/ 5 w 329"/>
                <a:gd name="T67" fmla="*/ 63 h 278"/>
                <a:gd name="T68" fmla="*/ 3 w 329"/>
                <a:gd name="T69" fmla="*/ 48 h 278"/>
                <a:gd name="T70" fmla="*/ 0 w 329"/>
                <a:gd name="T71" fmla="*/ 39 h 278"/>
                <a:gd name="T72" fmla="*/ 100 w 329"/>
                <a:gd name="T73" fmla="*/ 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9" h="278">
                  <a:moveTo>
                    <a:pt x="114" y="0"/>
                  </a:moveTo>
                  <a:lnTo>
                    <a:pt x="185" y="10"/>
                  </a:lnTo>
                  <a:lnTo>
                    <a:pt x="232" y="8"/>
                  </a:lnTo>
                  <a:lnTo>
                    <a:pt x="265" y="15"/>
                  </a:lnTo>
                  <a:lnTo>
                    <a:pt x="265" y="15"/>
                  </a:lnTo>
                  <a:lnTo>
                    <a:pt x="265" y="22"/>
                  </a:lnTo>
                  <a:lnTo>
                    <a:pt x="273" y="29"/>
                  </a:lnTo>
                  <a:lnTo>
                    <a:pt x="276" y="41"/>
                  </a:lnTo>
                  <a:lnTo>
                    <a:pt x="271" y="53"/>
                  </a:lnTo>
                  <a:lnTo>
                    <a:pt x="292" y="54"/>
                  </a:lnTo>
                  <a:lnTo>
                    <a:pt x="298" y="68"/>
                  </a:lnTo>
                  <a:lnTo>
                    <a:pt x="319" y="73"/>
                  </a:lnTo>
                  <a:lnTo>
                    <a:pt x="329" y="81"/>
                  </a:lnTo>
                  <a:lnTo>
                    <a:pt x="323" y="105"/>
                  </a:lnTo>
                  <a:lnTo>
                    <a:pt x="308" y="118"/>
                  </a:lnTo>
                  <a:lnTo>
                    <a:pt x="312" y="130"/>
                  </a:lnTo>
                  <a:lnTo>
                    <a:pt x="299" y="155"/>
                  </a:lnTo>
                  <a:lnTo>
                    <a:pt x="303" y="167"/>
                  </a:lnTo>
                  <a:lnTo>
                    <a:pt x="303" y="167"/>
                  </a:lnTo>
                  <a:lnTo>
                    <a:pt x="293" y="176"/>
                  </a:lnTo>
                  <a:lnTo>
                    <a:pt x="292" y="169"/>
                  </a:lnTo>
                  <a:lnTo>
                    <a:pt x="281" y="167"/>
                  </a:lnTo>
                  <a:lnTo>
                    <a:pt x="280" y="177"/>
                  </a:lnTo>
                  <a:lnTo>
                    <a:pt x="261" y="192"/>
                  </a:lnTo>
                  <a:lnTo>
                    <a:pt x="263" y="216"/>
                  </a:lnTo>
                  <a:lnTo>
                    <a:pt x="274" y="214"/>
                  </a:lnTo>
                  <a:lnTo>
                    <a:pt x="284" y="218"/>
                  </a:lnTo>
                  <a:lnTo>
                    <a:pt x="289" y="234"/>
                  </a:lnTo>
                  <a:lnTo>
                    <a:pt x="279" y="239"/>
                  </a:lnTo>
                  <a:lnTo>
                    <a:pt x="266" y="271"/>
                  </a:lnTo>
                  <a:lnTo>
                    <a:pt x="238" y="278"/>
                  </a:lnTo>
                  <a:lnTo>
                    <a:pt x="238" y="278"/>
                  </a:lnTo>
                  <a:lnTo>
                    <a:pt x="206" y="269"/>
                  </a:lnTo>
                  <a:lnTo>
                    <a:pt x="189" y="249"/>
                  </a:lnTo>
                  <a:lnTo>
                    <a:pt x="188" y="242"/>
                  </a:lnTo>
                  <a:lnTo>
                    <a:pt x="200" y="221"/>
                  </a:lnTo>
                  <a:lnTo>
                    <a:pt x="199" y="212"/>
                  </a:lnTo>
                  <a:lnTo>
                    <a:pt x="179" y="222"/>
                  </a:lnTo>
                  <a:lnTo>
                    <a:pt x="150" y="229"/>
                  </a:lnTo>
                  <a:lnTo>
                    <a:pt x="143" y="228"/>
                  </a:lnTo>
                  <a:lnTo>
                    <a:pt x="132" y="217"/>
                  </a:lnTo>
                  <a:lnTo>
                    <a:pt x="106" y="231"/>
                  </a:lnTo>
                  <a:lnTo>
                    <a:pt x="80" y="219"/>
                  </a:lnTo>
                  <a:lnTo>
                    <a:pt x="61" y="220"/>
                  </a:lnTo>
                  <a:lnTo>
                    <a:pt x="50" y="202"/>
                  </a:lnTo>
                  <a:lnTo>
                    <a:pt x="37" y="199"/>
                  </a:lnTo>
                  <a:lnTo>
                    <a:pt x="37" y="199"/>
                  </a:lnTo>
                  <a:lnTo>
                    <a:pt x="34" y="181"/>
                  </a:lnTo>
                  <a:lnTo>
                    <a:pt x="38" y="169"/>
                  </a:lnTo>
                  <a:lnTo>
                    <a:pt x="48" y="158"/>
                  </a:lnTo>
                  <a:lnTo>
                    <a:pt x="60" y="156"/>
                  </a:lnTo>
                  <a:lnTo>
                    <a:pt x="65" y="148"/>
                  </a:lnTo>
                  <a:lnTo>
                    <a:pt x="66" y="135"/>
                  </a:lnTo>
                  <a:lnTo>
                    <a:pt x="64" y="126"/>
                  </a:lnTo>
                  <a:lnTo>
                    <a:pt x="56" y="121"/>
                  </a:lnTo>
                  <a:lnTo>
                    <a:pt x="57" y="109"/>
                  </a:lnTo>
                  <a:lnTo>
                    <a:pt x="50" y="106"/>
                  </a:lnTo>
                  <a:lnTo>
                    <a:pt x="45" y="110"/>
                  </a:lnTo>
                  <a:lnTo>
                    <a:pt x="40" y="105"/>
                  </a:lnTo>
                  <a:lnTo>
                    <a:pt x="29" y="111"/>
                  </a:lnTo>
                  <a:lnTo>
                    <a:pt x="23" y="107"/>
                  </a:lnTo>
                  <a:lnTo>
                    <a:pt x="23" y="102"/>
                  </a:lnTo>
                  <a:lnTo>
                    <a:pt x="23" y="102"/>
                  </a:lnTo>
                  <a:lnTo>
                    <a:pt x="37" y="67"/>
                  </a:lnTo>
                  <a:lnTo>
                    <a:pt x="30" y="63"/>
                  </a:lnTo>
                  <a:lnTo>
                    <a:pt x="21" y="68"/>
                  </a:lnTo>
                  <a:lnTo>
                    <a:pt x="9" y="69"/>
                  </a:lnTo>
                  <a:lnTo>
                    <a:pt x="5" y="63"/>
                  </a:lnTo>
                  <a:lnTo>
                    <a:pt x="9" y="53"/>
                  </a:lnTo>
                  <a:lnTo>
                    <a:pt x="3" y="48"/>
                  </a:lnTo>
                  <a:lnTo>
                    <a:pt x="0" y="39"/>
                  </a:lnTo>
                  <a:lnTo>
                    <a:pt x="0" y="39"/>
                  </a:lnTo>
                  <a:lnTo>
                    <a:pt x="27" y="34"/>
                  </a:lnTo>
                  <a:lnTo>
                    <a:pt x="100" y="1"/>
                  </a:lnTo>
                  <a:lnTo>
                    <a:pt x="11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5" name="Freeform 52">
              <a:extLst>
                <a:ext uri="{FF2B5EF4-FFF2-40B4-BE49-F238E27FC236}">
                  <a16:creationId xmlns:a16="http://schemas.microsoft.com/office/drawing/2014/main" id="{BE63113C-D12C-4EE5-992D-73105F5C1CDD}"/>
                </a:ext>
              </a:extLst>
            </p:cNvPr>
            <p:cNvSpPr>
              <a:spLocks/>
            </p:cNvSpPr>
            <p:nvPr/>
          </p:nvSpPr>
          <p:spPr bwMode="auto">
            <a:xfrm>
              <a:off x="5554663" y="1770063"/>
              <a:ext cx="566738" cy="542925"/>
            </a:xfrm>
            <a:custGeom>
              <a:avLst/>
              <a:gdLst>
                <a:gd name="T0" fmla="*/ 159 w 357"/>
                <a:gd name="T1" fmla="*/ 0 h 342"/>
                <a:gd name="T2" fmla="*/ 189 w 357"/>
                <a:gd name="T3" fmla="*/ 14 h 342"/>
                <a:gd name="T4" fmla="*/ 194 w 357"/>
                <a:gd name="T5" fmla="*/ 25 h 342"/>
                <a:gd name="T6" fmla="*/ 202 w 357"/>
                <a:gd name="T7" fmla="*/ 29 h 342"/>
                <a:gd name="T8" fmla="*/ 210 w 357"/>
                <a:gd name="T9" fmla="*/ 41 h 342"/>
                <a:gd name="T10" fmla="*/ 228 w 357"/>
                <a:gd name="T11" fmla="*/ 42 h 342"/>
                <a:gd name="T12" fmla="*/ 255 w 357"/>
                <a:gd name="T13" fmla="*/ 34 h 342"/>
                <a:gd name="T14" fmla="*/ 294 w 357"/>
                <a:gd name="T15" fmla="*/ 37 h 342"/>
                <a:gd name="T16" fmla="*/ 319 w 357"/>
                <a:gd name="T17" fmla="*/ 33 h 342"/>
                <a:gd name="T18" fmla="*/ 337 w 357"/>
                <a:gd name="T19" fmla="*/ 40 h 342"/>
                <a:gd name="T20" fmla="*/ 348 w 357"/>
                <a:gd name="T21" fmla="*/ 50 h 342"/>
                <a:gd name="T22" fmla="*/ 357 w 357"/>
                <a:gd name="T23" fmla="*/ 73 h 342"/>
                <a:gd name="T24" fmla="*/ 343 w 357"/>
                <a:gd name="T25" fmla="*/ 85 h 342"/>
                <a:gd name="T26" fmla="*/ 335 w 357"/>
                <a:gd name="T27" fmla="*/ 101 h 342"/>
                <a:gd name="T28" fmla="*/ 332 w 357"/>
                <a:gd name="T29" fmla="*/ 122 h 342"/>
                <a:gd name="T30" fmla="*/ 316 w 357"/>
                <a:gd name="T31" fmla="*/ 136 h 342"/>
                <a:gd name="T32" fmla="*/ 331 w 357"/>
                <a:gd name="T33" fmla="*/ 167 h 342"/>
                <a:gd name="T34" fmla="*/ 331 w 357"/>
                <a:gd name="T35" fmla="*/ 167 h 342"/>
                <a:gd name="T36" fmla="*/ 323 w 357"/>
                <a:gd name="T37" fmla="*/ 179 h 342"/>
                <a:gd name="T38" fmla="*/ 316 w 357"/>
                <a:gd name="T39" fmla="*/ 208 h 342"/>
                <a:gd name="T40" fmla="*/ 267 w 357"/>
                <a:gd name="T41" fmla="*/ 229 h 342"/>
                <a:gd name="T42" fmla="*/ 267 w 357"/>
                <a:gd name="T43" fmla="*/ 229 h 342"/>
                <a:gd name="T44" fmla="*/ 239 w 357"/>
                <a:gd name="T45" fmla="*/ 202 h 342"/>
                <a:gd name="T46" fmla="*/ 218 w 357"/>
                <a:gd name="T47" fmla="*/ 208 h 342"/>
                <a:gd name="T48" fmla="*/ 202 w 357"/>
                <a:gd name="T49" fmla="*/ 229 h 342"/>
                <a:gd name="T50" fmla="*/ 191 w 357"/>
                <a:gd name="T51" fmla="*/ 257 h 342"/>
                <a:gd name="T52" fmla="*/ 163 w 357"/>
                <a:gd name="T53" fmla="*/ 267 h 342"/>
                <a:gd name="T54" fmla="*/ 145 w 357"/>
                <a:gd name="T55" fmla="*/ 288 h 342"/>
                <a:gd name="T56" fmla="*/ 131 w 357"/>
                <a:gd name="T57" fmla="*/ 293 h 342"/>
                <a:gd name="T58" fmla="*/ 125 w 357"/>
                <a:gd name="T59" fmla="*/ 333 h 342"/>
                <a:gd name="T60" fmla="*/ 120 w 357"/>
                <a:gd name="T61" fmla="*/ 342 h 342"/>
                <a:gd name="T62" fmla="*/ 89 w 357"/>
                <a:gd name="T63" fmla="*/ 340 h 342"/>
                <a:gd name="T64" fmla="*/ 84 w 357"/>
                <a:gd name="T65" fmla="*/ 333 h 342"/>
                <a:gd name="T66" fmla="*/ 79 w 357"/>
                <a:gd name="T67" fmla="*/ 334 h 342"/>
                <a:gd name="T68" fmla="*/ 55 w 357"/>
                <a:gd name="T69" fmla="*/ 326 h 342"/>
                <a:gd name="T70" fmla="*/ 55 w 357"/>
                <a:gd name="T71" fmla="*/ 326 h 342"/>
                <a:gd name="T72" fmla="*/ 63 w 357"/>
                <a:gd name="T73" fmla="*/ 302 h 342"/>
                <a:gd name="T74" fmla="*/ 62 w 357"/>
                <a:gd name="T75" fmla="*/ 260 h 342"/>
                <a:gd name="T76" fmla="*/ 52 w 357"/>
                <a:gd name="T77" fmla="*/ 253 h 342"/>
                <a:gd name="T78" fmla="*/ 27 w 357"/>
                <a:gd name="T79" fmla="*/ 250 h 342"/>
                <a:gd name="T80" fmla="*/ 22 w 357"/>
                <a:gd name="T81" fmla="*/ 230 h 342"/>
                <a:gd name="T82" fmla="*/ 8 w 357"/>
                <a:gd name="T83" fmla="*/ 220 h 342"/>
                <a:gd name="T84" fmla="*/ 0 w 357"/>
                <a:gd name="T85" fmla="*/ 207 h 342"/>
                <a:gd name="T86" fmla="*/ 0 w 357"/>
                <a:gd name="T87" fmla="*/ 207 h 342"/>
                <a:gd name="T88" fmla="*/ 3 w 357"/>
                <a:gd name="T89" fmla="*/ 195 h 342"/>
                <a:gd name="T90" fmla="*/ 25 w 357"/>
                <a:gd name="T91" fmla="*/ 186 h 342"/>
                <a:gd name="T92" fmla="*/ 45 w 357"/>
                <a:gd name="T93" fmla="*/ 157 h 342"/>
                <a:gd name="T94" fmla="*/ 28 w 357"/>
                <a:gd name="T95" fmla="*/ 119 h 342"/>
                <a:gd name="T96" fmla="*/ 14 w 357"/>
                <a:gd name="T97" fmla="*/ 111 h 342"/>
                <a:gd name="T98" fmla="*/ 27 w 357"/>
                <a:gd name="T99" fmla="*/ 81 h 342"/>
                <a:gd name="T100" fmla="*/ 29 w 357"/>
                <a:gd name="T101" fmla="*/ 63 h 342"/>
                <a:gd name="T102" fmla="*/ 29 w 357"/>
                <a:gd name="T103" fmla="*/ 63 h 342"/>
                <a:gd name="T104" fmla="*/ 47 w 357"/>
                <a:gd name="T105" fmla="*/ 56 h 342"/>
                <a:gd name="T106" fmla="*/ 48 w 357"/>
                <a:gd name="T107" fmla="*/ 71 h 342"/>
                <a:gd name="T108" fmla="*/ 52 w 357"/>
                <a:gd name="T109" fmla="*/ 73 h 342"/>
                <a:gd name="T110" fmla="*/ 74 w 357"/>
                <a:gd name="T111" fmla="*/ 64 h 342"/>
                <a:gd name="T112" fmla="*/ 98 w 357"/>
                <a:gd name="T113" fmla="*/ 47 h 342"/>
                <a:gd name="T114" fmla="*/ 93 w 357"/>
                <a:gd name="T115" fmla="*/ 31 h 342"/>
                <a:gd name="T116" fmla="*/ 97 w 357"/>
                <a:gd name="T117" fmla="*/ 24 h 342"/>
                <a:gd name="T118" fmla="*/ 141 w 357"/>
                <a:gd name="T119" fmla="*/ 18 h 342"/>
                <a:gd name="T120" fmla="*/ 150 w 357"/>
                <a:gd name="T121" fmla="*/ 13 h 342"/>
                <a:gd name="T122" fmla="*/ 159 w 357"/>
                <a:gd name="T123"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7" h="342">
                  <a:moveTo>
                    <a:pt x="159" y="0"/>
                  </a:moveTo>
                  <a:lnTo>
                    <a:pt x="189" y="14"/>
                  </a:lnTo>
                  <a:lnTo>
                    <a:pt x="194" y="25"/>
                  </a:lnTo>
                  <a:lnTo>
                    <a:pt x="202" y="29"/>
                  </a:lnTo>
                  <a:lnTo>
                    <a:pt x="210" y="41"/>
                  </a:lnTo>
                  <a:lnTo>
                    <a:pt x="228" y="42"/>
                  </a:lnTo>
                  <a:lnTo>
                    <a:pt x="255" y="34"/>
                  </a:lnTo>
                  <a:lnTo>
                    <a:pt x="294" y="37"/>
                  </a:lnTo>
                  <a:lnTo>
                    <a:pt x="319" y="33"/>
                  </a:lnTo>
                  <a:lnTo>
                    <a:pt x="337" y="40"/>
                  </a:lnTo>
                  <a:lnTo>
                    <a:pt x="348" y="50"/>
                  </a:lnTo>
                  <a:lnTo>
                    <a:pt x="357" y="73"/>
                  </a:lnTo>
                  <a:lnTo>
                    <a:pt x="343" y="85"/>
                  </a:lnTo>
                  <a:lnTo>
                    <a:pt x="335" y="101"/>
                  </a:lnTo>
                  <a:lnTo>
                    <a:pt x="332" y="122"/>
                  </a:lnTo>
                  <a:lnTo>
                    <a:pt x="316" y="136"/>
                  </a:lnTo>
                  <a:lnTo>
                    <a:pt x="331" y="167"/>
                  </a:lnTo>
                  <a:lnTo>
                    <a:pt x="331" y="167"/>
                  </a:lnTo>
                  <a:lnTo>
                    <a:pt x="323" y="179"/>
                  </a:lnTo>
                  <a:lnTo>
                    <a:pt x="316" y="208"/>
                  </a:lnTo>
                  <a:lnTo>
                    <a:pt x="267" y="229"/>
                  </a:lnTo>
                  <a:lnTo>
                    <a:pt x="267" y="229"/>
                  </a:lnTo>
                  <a:lnTo>
                    <a:pt x="239" y="202"/>
                  </a:lnTo>
                  <a:lnTo>
                    <a:pt x="218" y="208"/>
                  </a:lnTo>
                  <a:lnTo>
                    <a:pt x="202" y="229"/>
                  </a:lnTo>
                  <a:lnTo>
                    <a:pt x="191" y="257"/>
                  </a:lnTo>
                  <a:lnTo>
                    <a:pt x="163" y="267"/>
                  </a:lnTo>
                  <a:lnTo>
                    <a:pt x="145" y="288"/>
                  </a:lnTo>
                  <a:lnTo>
                    <a:pt x="131" y="293"/>
                  </a:lnTo>
                  <a:lnTo>
                    <a:pt x="125" y="333"/>
                  </a:lnTo>
                  <a:lnTo>
                    <a:pt x="120" y="342"/>
                  </a:lnTo>
                  <a:lnTo>
                    <a:pt x="89" y="340"/>
                  </a:lnTo>
                  <a:lnTo>
                    <a:pt x="84" y="333"/>
                  </a:lnTo>
                  <a:lnTo>
                    <a:pt x="79" y="334"/>
                  </a:lnTo>
                  <a:lnTo>
                    <a:pt x="55" y="326"/>
                  </a:lnTo>
                  <a:lnTo>
                    <a:pt x="55" y="326"/>
                  </a:lnTo>
                  <a:lnTo>
                    <a:pt x="63" y="302"/>
                  </a:lnTo>
                  <a:lnTo>
                    <a:pt x="62" y="260"/>
                  </a:lnTo>
                  <a:lnTo>
                    <a:pt x="52" y="253"/>
                  </a:lnTo>
                  <a:lnTo>
                    <a:pt x="27" y="250"/>
                  </a:lnTo>
                  <a:lnTo>
                    <a:pt x="22" y="230"/>
                  </a:lnTo>
                  <a:lnTo>
                    <a:pt x="8" y="220"/>
                  </a:lnTo>
                  <a:lnTo>
                    <a:pt x="0" y="207"/>
                  </a:lnTo>
                  <a:lnTo>
                    <a:pt x="0" y="207"/>
                  </a:lnTo>
                  <a:lnTo>
                    <a:pt x="3" y="195"/>
                  </a:lnTo>
                  <a:lnTo>
                    <a:pt x="25" y="186"/>
                  </a:lnTo>
                  <a:lnTo>
                    <a:pt x="45" y="157"/>
                  </a:lnTo>
                  <a:lnTo>
                    <a:pt x="28" y="119"/>
                  </a:lnTo>
                  <a:lnTo>
                    <a:pt x="14" y="111"/>
                  </a:lnTo>
                  <a:lnTo>
                    <a:pt x="27" y="81"/>
                  </a:lnTo>
                  <a:lnTo>
                    <a:pt x="29" y="63"/>
                  </a:lnTo>
                  <a:lnTo>
                    <a:pt x="29" y="63"/>
                  </a:lnTo>
                  <a:lnTo>
                    <a:pt x="47" y="56"/>
                  </a:lnTo>
                  <a:lnTo>
                    <a:pt x="48" y="71"/>
                  </a:lnTo>
                  <a:lnTo>
                    <a:pt x="52" y="73"/>
                  </a:lnTo>
                  <a:lnTo>
                    <a:pt x="74" y="64"/>
                  </a:lnTo>
                  <a:lnTo>
                    <a:pt x="98" y="47"/>
                  </a:lnTo>
                  <a:lnTo>
                    <a:pt x="93" y="31"/>
                  </a:lnTo>
                  <a:lnTo>
                    <a:pt x="97" y="24"/>
                  </a:lnTo>
                  <a:lnTo>
                    <a:pt x="141" y="18"/>
                  </a:lnTo>
                  <a:lnTo>
                    <a:pt x="150" y="13"/>
                  </a:lnTo>
                  <a:lnTo>
                    <a:pt x="15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6" name="Freeform 53">
              <a:extLst>
                <a:ext uri="{FF2B5EF4-FFF2-40B4-BE49-F238E27FC236}">
                  <a16:creationId xmlns:a16="http://schemas.microsoft.com/office/drawing/2014/main" id="{12819556-FA75-4056-9E55-A73C493E7A04}"/>
                </a:ext>
              </a:extLst>
            </p:cNvPr>
            <p:cNvSpPr>
              <a:spLocks/>
            </p:cNvSpPr>
            <p:nvPr/>
          </p:nvSpPr>
          <p:spPr bwMode="auto">
            <a:xfrm>
              <a:off x="6080125" y="2576513"/>
              <a:ext cx="215900" cy="128588"/>
            </a:xfrm>
            <a:custGeom>
              <a:avLst/>
              <a:gdLst>
                <a:gd name="T0" fmla="*/ 0 w 136"/>
                <a:gd name="T1" fmla="*/ 46 h 81"/>
                <a:gd name="T2" fmla="*/ 9 w 136"/>
                <a:gd name="T3" fmla="*/ 24 h 81"/>
                <a:gd name="T4" fmla="*/ 26 w 136"/>
                <a:gd name="T5" fmla="*/ 16 h 81"/>
                <a:gd name="T6" fmla="*/ 37 w 136"/>
                <a:gd name="T7" fmla="*/ 2 h 81"/>
                <a:gd name="T8" fmla="*/ 44 w 136"/>
                <a:gd name="T9" fmla="*/ 0 h 81"/>
                <a:gd name="T10" fmla="*/ 52 w 136"/>
                <a:gd name="T11" fmla="*/ 2 h 81"/>
                <a:gd name="T12" fmla="*/ 58 w 136"/>
                <a:gd name="T13" fmla="*/ 20 h 81"/>
                <a:gd name="T14" fmla="*/ 89 w 136"/>
                <a:gd name="T15" fmla="*/ 28 h 81"/>
                <a:gd name="T16" fmla="*/ 94 w 136"/>
                <a:gd name="T17" fmla="*/ 33 h 81"/>
                <a:gd name="T18" fmla="*/ 98 w 136"/>
                <a:gd name="T19" fmla="*/ 49 h 81"/>
                <a:gd name="T20" fmla="*/ 104 w 136"/>
                <a:gd name="T21" fmla="*/ 52 h 81"/>
                <a:gd name="T22" fmla="*/ 121 w 136"/>
                <a:gd name="T23" fmla="*/ 50 h 81"/>
                <a:gd name="T24" fmla="*/ 129 w 136"/>
                <a:gd name="T25" fmla="*/ 54 h 81"/>
                <a:gd name="T26" fmla="*/ 136 w 136"/>
                <a:gd name="T27" fmla="*/ 67 h 81"/>
                <a:gd name="T28" fmla="*/ 136 w 136"/>
                <a:gd name="T29" fmla="*/ 67 h 81"/>
                <a:gd name="T30" fmla="*/ 123 w 136"/>
                <a:gd name="T31" fmla="*/ 73 h 81"/>
                <a:gd name="T32" fmla="*/ 120 w 136"/>
                <a:gd name="T33" fmla="*/ 81 h 81"/>
                <a:gd name="T34" fmla="*/ 86 w 136"/>
                <a:gd name="T35" fmla="*/ 73 h 81"/>
                <a:gd name="T36" fmla="*/ 74 w 136"/>
                <a:gd name="T37" fmla="*/ 72 h 81"/>
                <a:gd name="T38" fmla="*/ 65 w 136"/>
                <a:gd name="T39" fmla="*/ 77 h 81"/>
                <a:gd name="T40" fmla="*/ 61 w 136"/>
                <a:gd name="T41" fmla="*/ 72 h 81"/>
                <a:gd name="T42" fmla="*/ 56 w 136"/>
                <a:gd name="T43" fmla="*/ 73 h 81"/>
                <a:gd name="T44" fmla="*/ 52 w 136"/>
                <a:gd name="T45" fmla="*/ 81 h 81"/>
                <a:gd name="T46" fmla="*/ 40 w 136"/>
                <a:gd name="T47" fmla="*/ 74 h 81"/>
                <a:gd name="T48" fmla="*/ 39 w 136"/>
                <a:gd name="T49" fmla="*/ 70 h 81"/>
                <a:gd name="T50" fmla="*/ 45 w 136"/>
                <a:gd name="T51" fmla="*/ 62 h 81"/>
                <a:gd name="T52" fmla="*/ 43 w 136"/>
                <a:gd name="T53" fmla="*/ 58 h 81"/>
                <a:gd name="T54" fmla="*/ 36 w 136"/>
                <a:gd name="T55" fmla="*/ 58 h 81"/>
                <a:gd name="T56" fmla="*/ 34 w 136"/>
                <a:gd name="T57" fmla="*/ 53 h 81"/>
                <a:gd name="T58" fmla="*/ 23 w 136"/>
                <a:gd name="T59" fmla="*/ 48 h 81"/>
                <a:gd name="T60" fmla="*/ 0 w 136"/>
                <a:gd name="T61" fmla="*/ 4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6" h="81">
                  <a:moveTo>
                    <a:pt x="0" y="46"/>
                  </a:moveTo>
                  <a:lnTo>
                    <a:pt x="9" y="24"/>
                  </a:lnTo>
                  <a:lnTo>
                    <a:pt x="26" y="16"/>
                  </a:lnTo>
                  <a:lnTo>
                    <a:pt x="37" y="2"/>
                  </a:lnTo>
                  <a:lnTo>
                    <a:pt x="44" y="0"/>
                  </a:lnTo>
                  <a:lnTo>
                    <a:pt x="52" y="2"/>
                  </a:lnTo>
                  <a:lnTo>
                    <a:pt x="58" y="20"/>
                  </a:lnTo>
                  <a:lnTo>
                    <a:pt x="89" y="28"/>
                  </a:lnTo>
                  <a:lnTo>
                    <a:pt x="94" y="33"/>
                  </a:lnTo>
                  <a:lnTo>
                    <a:pt x="98" y="49"/>
                  </a:lnTo>
                  <a:lnTo>
                    <a:pt x="104" y="52"/>
                  </a:lnTo>
                  <a:lnTo>
                    <a:pt x="121" y="50"/>
                  </a:lnTo>
                  <a:lnTo>
                    <a:pt x="129" y="54"/>
                  </a:lnTo>
                  <a:lnTo>
                    <a:pt x="136" y="67"/>
                  </a:lnTo>
                  <a:lnTo>
                    <a:pt x="136" y="67"/>
                  </a:lnTo>
                  <a:lnTo>
                    <a:pt x="123" y="73"/>
                  </a:lnTo>
                  <a:lnTo>
                    <a:pt x="120" y="81"/>
                  </a:lnTo>
                  <a:lnTo>
                    <a:pt x="86" y="73"/>
                  </a:lnTo>
                  <a:lnTo>
                    <a:pt x="74" y="72"/>
                  </a:lnTo>
                  <a:lnTo>
                    <a:pt x="65" y="77"/>
                  </a:lnTo>
                  <a:lnTo>
                    <a:pt x="61" y="72"/>
                  </a:lnTo>
                  <a:lnTo>
                    <a:pt x="56" y="73"/>
                  </a:lnTo>
                  <a:lnTo>
                    <a:pt x="52" y="81"/>
                  </a:lnTo>
                  <a:lnTo>
                    <a:pt x="40" y="74"/>
                  </a:lnTo>
                  <a:lnTo>
                    <a:pt x="39" y="70"/>
                  </a:lnTo>
                  <a:lnTo>
                    <a:pt x="45" y="62"/>
                  </a:lnTo>
                  <a:lnTo>
                    <a:pt x="43" y="58"/>
                  </a:lnTo>
                  <a:lnTo>
                    <a:pt x="36" y="58"/>
                  </a:lnTo>
                  <a:lnTo>
                    <a:pt x="34" y="53"/>
                  </a:lnTo>
                  <a:lnTo>
                    <a:pt x="23" y="48"/>
                  </a:lnTo>
                  <a:lnTo>
                    <a:pt x="0" y="4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7" name="Freeform 54">
              <a:extLst>
                <a:ext uri="{FF2B5EF4-FFF2-40B4-BE49-F238E27FC236}">
                  <a16:creationId xmlns:a16="http://schemas.microsoft.com/office/drawing/2014/main" id="{42CF425A-E95C-496E-A886-9BA5826E6725}"/>
                </a:ext>
              </a:extLst>
            </p:cNvPr>
            <p:cNvSpPr>
              <a:spLocks/>
            </p:cNvSpPr>
            <p:nvPr/>
          </p:nvSpPr>
          <p:spPr bwMode="auto">
            <a:xfrm>
              <a:off x="5086350" y="1393825"/>
              <a:ext cx="257175" cy="336550"/>
            </a:xfrm>
            <a:custGeom>
              <a:avLst/>
              <a:gdLst>
                <a:gd name="T0" fmla="*/ 32 w 162"/>
                <a:gd name="T1" fmla="*/ 212 h 212"/>
                <a:gd name="T2" fmla="*/ 25 w 162"/>
                <a:gd name="T3" fmla="*/ 209 h 212"/>
                <a:gd name="T4" fmla="*/ 27 w 162"/>
                <a:gd name="T5" fmla="*/ 199 h 212"/>
                <a:gd name="T6" fmla="*/ 24 w 162"/>
                <a:gd name="T7" fmla="*/ 169 h 212"/>
                <a:gd name="T8" fmla="*/ 0 w 162"/>
                <a:gd name="T9" fmla="*/ 149 h 212"/>
                <a:gd name="T10" fmla="*/ 14 w 162"/>
                <a:gd name="T11" fmla="*/ 126 h 212"/>
                <a:gd name="T12" fmla="*/ 12 w 162"/>
                <a:gd name="T13" fmla="*/ 111 h 212"/>
                <a:gd name="T14" fmla="*/ 17 w 162"/>
                <a:gd name="T15" fmla="*/ 109 h 212"/>
                <a:gd name="T16" fmla="*/ 28 w 162"/>
                <a:gd name="T17" fmla="*/ 80 h 212"/>
                <a:gd name="T18" fmla="*/ 56 w 162"/>
                <a:gd name="T19" fmla="*/ 71 h 212"/>
                <a:gd name="T20" fmla="*/ 67 w 162"/>
                <a:gd name="T21" fmla="*/ 61 h 212"/>
                <a:gd name="T22" fmla="*/ 62 w 162"/>
                <a:gd name="T23" fmla="*/ 54 h 212"/>
                <a:gd name="T24" fmla="*/ 66 w 162"/>
                <a:gd name="T25" fmla="*/ 35 h 212"/>
                <a:gd name="T26" fmla="*/ 62 w 162"/>
                <a:gd name="T27" fmla="*/ 29 h 212"/>
                <a:gd name="T28" fmla="*/ 67 w 162"/>
                <a:gd name="T29" fmla="*/ 19 h 212"/>
                <a:gd name="T30" fmla="*/ 65 w 162"/>
                <a:gd name="T31" fmla="*/ 17 h 212"/>
                <a:gd name="T32" fmla="*/ 74 w 162"/>
                <a:gd name="T33" fmla="*/ 8 h 212"/>
                <a:gd name="T34" fmla="*/ 74 w 162"/>
                <a:gd name="T35" fmla="*/ 2 h 212"/>
                <a:gd name="T36" fmla="*/ 84 w 162"/>
                <a:gd name="T37" fmla="*/ 0 h 212"/>
                <a:gd name="T38" fmla="*/ 84 w 162"/>
                <a:gd name="T39" fmla="*/ 0 h 212"/>
                <a:gd name="T40" fmla="*/ 100 w 162"/>
                <a:gd name="T41" fmla="*/ 3 h 212"/>
                <a:gd name="T42" fmla="*/ 109 w 162"/>
                <a:gd name="T43" fmla="*/ 12 h 212"/>
                <a:gd name="T44" fmla="*/ 128 w 162"/>
                <a:gd name="T45" fmla="*/ 14 h 212"/>
                <a:gd name="T46" fmla="*/ 128 w 162"/>
                <a:gd name="T47" fmla="*/ 14 h 212"/>
                <a:gd name="T48" fmla="*/ 134 w 162"/>
                <a:gd name="T49" fmla="*/ 26 h 212"/>
                <a:gd name="T50" fmla="*/ 151 w 162"/>
                <a:gd name="T51" fmla="*/ 32 h 212"/>
                <a:gd name="T52" fmla="*/ 148 w 162"/>
                <a:gd name="T53" fmla="*/ 42 h 212"/>
                <a:gd name="T54" fmla="*/ 153 w 162"/>
                <a:gd name="T55" fmla="*/ 52 h 212"/>
                <a:gd name="T56" fmla="*/ 150 w 162"/>
                <a:gd name="T57" fmla="*/ 63 h 212"/>
                <a:gd name="T58" fmla="*/ 162 w 162"/>
                <a:gd name="T59" fmla="*/ 82 h 212"/>
                <a:gd name="T60" fmla="*/ 161 w 162"/>
                <a:gd name="T61" fmla="*/ 85 h 212"/>
                <a:gd name="T62" fmla="*/ 161 w 162"/>
                <a:gd name="T63" fmla="*/ 85 h 212"/>
                <a:gd name="T64" fmla="*/ 146 w 162"/>
                <a:gd name="T65" fmla="*/ 91 h 212"/>
                <a:gd name="T66" fmla="*/ 153 w 162"/>
                <a:gd name="T67" fmla="*/ 99 h 212"/>
                <a:gd name="T68" fmla="*/ 156 w 162"/>
                <a:gd name="T69" fmla="*/ 119 h 212"/>
                <a:gd name="T70" fmla="*/ 156 w 162"/>
                <a:gd name="T71" fmla="*/ 119 h 212"/>
                <a:gd name="T72" fmla="*/ 152 w 162"/>
                <a:gd name="T73" fmla="*/ 124 h 212"/>
                <a:gd name="T74" fmla="*/ 139 w 162"/>
                <a:gd name="T75" fmla="*/ 125 h 212"/>
                <a:gd name="T76" fmla="*/ 130 w 162"/>
                <a:gd name="T77" fmla="*/ 145 h 212"/>
                <a:gd name="T78" fmla="*/ 94 w 162"/>
                <a:gd name="T79" fmla="*/ 179 h 212"/>
                <a:gd name="T80" fmla="*/ 80 w 162"/>
                <a:gd name="T81" fmla="*/ 184 h 212"/>
                <a:gd name="T82" fmla="*/ 53 w 162"/>
                <a:gd name="T83" fmla="*/ 205 h 212"/>
                <a:gd name="T84" fmla="*/ 32 w 162"/>
                <a:gd name="T8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 h="212">
                  <a:moveTo>
                    <a:pt x="32" y="212"/>
                  </a:moveTo>
                  <a:lnTo>
                    <a:pt x="25" y="209"/>
                  </a:lnTo>
                  <a:lnTo>
                    <a:pt x="27" y="199"/>
                  </a:lnTo>
                  <a:lnTo>
                    <a:pt x="24" y="169"/>
                  </a:lnTo>
                  <a:lnTo>
                    <a:pt x="0" y="149"/>
                  </a:lnTo>
                  <a:lnTo>
                    <a:pt x="14" y="126"/>
                  </a:lnTo>
                  <a:lnTo>
                    <a:pt x="12" y="111"/>
                  </a:lnTo>
                  <a:lnTo>
                    <a:pt x="17" y="109"/>
                  </a:lnTo>
                  <a:lnTo>
                    <a:pt x="28" y="80"/>
                  </a:lnTo>
                  <a:lnTo>
                    <a:pt x="56" y="71"/>
                  </a:lnTo>
                  <a:lnTo>
                    <a:pt x="67" y="61"/>
                  </a:lnTo>
                  <a:lnTo>
                    <a:pt x="62" y="54"/>
                  </a:lnTo>
                  <a:lnTo>
                    <a:pt x="66" y="35"/>
                  </a:lnTo>
                  <a:lnTo>
                    <a:pt x="62" y="29"/>
                  </a:lnTo>
                  <a:lnTo>
                    <a:pt x="67" y="19"/>
                  </a:lnTo>
                  <a:lnTo>
                    <a:pt x="65" y="17"/>
                  </a:lnTo>
                  <a:lnTo>
                    <a:pt x="74" y="8"/>
                  </a:lnTo>
                  <a:lnTo>
                    <a:pt x="74" y="2"/>
                  </a:lnTo>
                  <a:lnTo>
                    <a:pt x="84" y="0"/>
                  </a:lnTo>
                  <a:lnTo>
                    <a:pt x="84" y="0"/>
                  </a:lnTo>
                  <a:lnTo>
                    <a:pt x="100" y="3"/>
                  </a:lnTo>
                  <a:lnTo>
                    <a:pt x="109" y="12"/>
                  </a:lnTo>
                  <a:lnTo>
                    <a:pt x="128" y="14"/>
                  </a:lnTo>
                  <a:lnTo>
                    <a:pt x="128" y="14"/>
                  </a:lnTo>
                  <a:lnTo>
                    <a:pt x="134" y="26"/>
                  </a:lnTo>
                  <a:lnTo>
                    <a:pt x="151" y="32"/>
                  </a:lnTo>
                  <a:lnTo>
                    <a:pt x="148" y="42"/>
                  </a:lnTo>
                  <a:lnTo>
                    <a:pt x="153" y="52"/>
                  </a:lnTo>
                  <a:lnTo>
                    <a:pt x="150" y="63"/>
                  </a:lnTo>
                  <a:lnTo>
                    <a:pt x="162" y="82"/>
                  </a:lnTo>
                  <a:lnTo>
                    <a:pt x="161" y="85"/>
                  </a:lnTo>
                  <a:lnTo>
                    <a:pt x="161" y="85"/>
                  </a:lnTo>
                  <a:lnTo>
                    <a:pt x="146" y="91"/>
                  </a:lnTo>
                  <a:lnTo>
                    <a:pt x="153" y="99"/>
                  </a:lnTo>
                  <a:lnTo>
                    <a:pt x="156" y="119"/>
                  </a:lnTo>
                  <a:lnTo>
                    <a:pt x="156" y="119"/>
                  </a:lnTo>
                  <a:lnTo>
                    <a:pt x="152" y="124"/>
                  </a:lnTo>
                  <a:lnTo>
                    <a:pt x="139" y="125"/>
                  </a:lnTo>
                  <a:lnTo>
                    <a:pt x="130" y="145"/>
                  </a:lnTo>
                  <a:lnTo>
                    <a:pt x="94" y="179"/>
                  </a:lnTo>
                  <a:lnTo>
                    <a:pt x="80" y="184"/>
                  </a:lnTo>
                  <a:lnTo>
                    <a:pt x="53" y="205"/>
                  </a:lnTo>
                  <a:lnTo>
                    <a:pt x="32" y="2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8" name="Freeform 55">
              <a:extLst>
                <a:ext uri="{FF2B5EF4-FFF2-40B4-BE49-F238E27FC236}">
                  <a16:creationId xmlns:a16="http://schemas.microsoft.com/office/drawing/2014/main" id="{7A9D3B8B-1133-422D-AC37-78CB90EFBDDE}"/>
                </a:ext>
              </a:extLst>
            </p:cNvPr>
            <p:cNvSpPr>
              <a:spLocks/>
            </p:cNvSpPr>
            <p:nvPr/>
          </p:nvSpPr>
          <p:spPr bwMode="auto">
            <a:xfrm>
              <a:off x="3313113" y="741363"/>
              <a:ext cx="347663" cy="333375"/>
            </a:xfrm>
            <a:custGeom>
              <a:avLst/>
              <a:gdLst>
                <a:gd name="T0" fmla="*/ 69 w 219"/>
                <a:gd name="T1" fmla="*/ 0 h 210"/>
                <a:gd name="T2" fmla="*/ 82 w 219"/>
                <a:gd name="T3" fmla="*/ 10 h 210"/>
                <a:gd name="T4" fmla="*/ 101 w 219"/>
                <a:gd name="T5" fmla="*/ 33 h 210"/>
                <a:gd name="T6" fmla="*/ 117 w 219"/>
                <a:gd name="T7" fmla="*/ 46 h 210"/>
                <a:gd name="T8" fmla="*/ 126 w 219"/>
                <a:gd name="T9" fmla="*/ 37 h 210"/>
                <a:gd name="T10" fmla="*/ 136 w 219"/>
                <a:gd name="T11" fmla="*/ 34 h 210"/>
                <a:gd name="T12" fmla="*/ 165 w 219"/>
                <a:gd name="T13" fmla="*/ 35 h 210"/>
                <a:gd name="T14" fmla="*/ 168 w 219"/>
                <a:gd name="T15" fmla="*/ 23 h 210"/>
                <a:gd name="T16" fmla="*/ 169 w 219"/>
                <a:gd name="T17" fmla="*/ 22 h 210"/>
                <a:gd name="T18" fmla="*/ 190 w 219"/>
                <a:gd name="T19" fmla="*/ 26 h 210"/>
                <a:gd name="T20" fmla="*/ 204 w 219"/>
                <a:gd name="T21" fmla="*/ 51 h 210"/>
                <a:gd name="T22" fmla="*/ 191 w 219"/>
                <a:gd name="T23" fmla="*/ 64 h 210"/>
                <a:gd name="T24" fmla="*/ 212 w 219"/>
                <a:gd name="T25" fmla="*/ 101 h 210"/>
                <a:gd name="T26" fmla="*/ 211 w 219"/>
                <a:gd name="T27" fmla="*/ 110 h 210"/>
                <a:gd name="T28" fmla="*/ 219 w 219"/>
                <a:gd name="T29" fmla="*/ 119 h 210"/>
                <a:gd name="T30" fmla="*/ 210 w 219"/>
                <a:gd name="T31" fmla="*/ 124 h 210"/>
                <a:gd name="T32" fmla="*/ 160 w 219"/>
                <a:gd name="T33" fmla="*/ 147 h 210"/>
                <a:gd name="T34" fmla="*/ 123 w 219"/>
                <a:gd name="T35" fmla="*/ 165 h 210"/>
                <a:gd name="T36" fmla="*/ 104 w 219"/>
                <a:gd name="T37" fmla="*/ 205 h 210"/>
                <a:gd name="T38" fmla="*/ 70 w 219"/>
                <a:gd name="T39" fmla="*/ 194 h 210"/>
                <a:gd name="T40" fmla="*/ 58 w 219"/>
                <a:gd name="T41" fmla="*/ 175 h 210"/>
                <a:gd name="T42" fmla="*/ 15 w 219"/>
                <a:gd name="T43" fmla="*/ 177 h 210"/>
                <a:gd name="T44" fmla="*/ 5 w 219"/>
                <a:gd name="T45" fmla="*/ 186 h 210"/>
                <a:gd name="T46" fmla="*/ 5 w 219"/>
                <a:gd name="T47" fmla="*/ 170 h 210"/>
                <a:gd name="T48" fmla="*/ 10 w 219"/>
                <a:gd name="T49" fmla="*/ 135 h 210"/>
                <a:gd name="T50" fmla="*/ 18 w 219"/>
                <a:gd name="T51" fmla="*/ 117 h 210"/>
                <a:gd name="T52" fmla="*/ 5 w 219"/>
                <a:gd name="T53" fmla="*/ 120 h 210"/>
                <a:gd name="T54" fmla="*/ 12 w 219"/>
                <a:gd name="T55" fmla="*/ 102 h 210"/>
                <a:gd name="T56" fmla="*/ 17 w 219"/>
                <a:gd name="T57" fmla="*/ 76 h 210"/>
                <a:gd name="T58" fmla="*/ 12 w 219"/>
                <a:gd name="T59" fmla="*/ 22 h 210"/>
                <a:gd name="T60" fmla="*/ 15 w 219"/>
                <a:gd name="T61" fmla="*/ 14 h 210"/>
                <a:gd name="T62" fmla="*/ 22 w 219"/>
                <a:gd name="T63" fmla="*/ 4 h 210"/>
                <a:gd name="T64" fmla="*/ 53 w 219"/>
                <a:gd name="T65" fmla="*/ 10 h 210"/>
                <a:gd name="T66" fmla="*/ 62 w 219"/>
                <a:gd name="T6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9" h="210">
                  <a:moveTo>
                    <a:pt x="62" y="0"/>
                  </a:moveTo>
                  <a:lnTo>
                    <a:pt x="69" y="0"/>
                  </a:lnTo>
                  <a:lnTo>
                    <a:pt x="77" y="10"/>
                  </a:lnTo>
                  <a:lnTo>
                    <a:pt x="82" y="10"/>
                  </a:lnTo>
                  <a:lnTo>
                    <a:pt x="87" y="22"/>
                  </a:lnTo>
                  <a:lnTo>
                    <a:pt x="101" y="33"/>
                  </a:lnTo>
                  <a:lnTo>
                    <a:pt x="108" y="33"/>
                  </a:lnTo>
                  <a:lnTo>
                    <a:pt x="117" y="46"/>
                  </a:lnTo>
                  <a:lnTo>
                    <a:pt x="119" y="38"/>
                  </a:lnTo>
                  <a:lnTo>
                    <a:pt x="126" y="37"/>
                  </a:lnTo>
                  <a:lnTo>
                    <a:pt x="128" y="33"/>
                  </a:lnTo>
                  <a:lnTo>
                    <a:pt x="136" y="34"/>
                  </a:lnTo>
                  <a:lnTo>
                    <a:pt x="141" y="29"/>
                  </a:lnTo>
                  <a:lnTo>
                    <a:pt x="165" y="35"/>
                  </a:lnTo>
                  <a:lnTo>
                    <a:pt x="162" y="27"/>
                  </a:lnTo>
                  <a:lnTo>
                    <a:pt x="168" y="23"/>
                  </a:lnTo>
                  <a:lnTo>
                    <a:pt x="168" y="26"/>
                  </a:lnTo>
                  <a:lnTo>
                    <a:pt x="169" y="22"/>
                  </a:lnTo>
                  <a:lnTo>
                    <a:pt x="178" y="30"/>
                  </a:lnTo>
                  <a:lnTo>
                    <a:pt x="190" y="26"/>
                  </a:lnTo>
                  <a:lnTo>
                    <a:pt x="199" y="28"/>
                  </a:lnTo>
                  <a:lnTo>
                    <a:pt x="204" y="51"/>
                  </a:lnTo>
                  <a:lnTo>
                    <a:pt x="193" y="50"/>
                  </a:lnTo>
                  <a:lnTo>
                    <a:pt x="191" y="64"/>
                  </a:lnTo>
                  <a:lnTo>
                    <a:pt x="202" y="88"/>
                  </a:lnTo>
                  <a:lnTo>
                    <a:pt x="212" y="101"/>
                  </a:lnTo>
                  <a:lnTo>
                    <a:pt x="209" y="104"/>
                  </a:lnTo>
                  <a:lnTo>
                    <a:pt x="211" y="110"/>
                  </a:lnTo>
                  <a:lnTo>
                    <a:pt x="219" y="119"/>
                  </a:lnTo>
                  <a:lnTo>
                    <a:pt x="219" y="119"/>
                  </a:lnTo>
                  <a:lnTo>
                    <a:pt x="212" y="118"/>
                  </a:lnTo>
                  <a:lnTo>
                    <a:pt x="210" y="124"/>
                  </a:lnTo>
                  <a:lnTo>
                    <a:pt x="175" y="146"/>
                  </a:lnTo>
                  <a:lnTo>
                    <a:pt x="160" y="147"/>
                  </a:lnTo>
                  <a:lnTo>
                    <a:pt x="133" y="157"/>
                  </a:lnTo>
                  <a:lnTo>
                    <a:pt x="123" y="165"/>
                  </a:lnTo>
                  <a:lnTo>
                    <a:pt x="117" y="192"/>
                  </a:lnTo>
                  <a:lnTo>
                    <a:pt x="104" y="205"/>
                  </a:lnTo>
                  <a:lnTo>
                    <a:pt x="91" y="210"/>
                  </a:lnTo>
                  <a:lnTo>
                    <a:pt x="70" y="194"/>
                  </a:lnTo>
                  <a:lnTo>
                    <a:pt x="65" y="181"/>
                  </a:lnTo>
                  <a:lnTo>
                    <a:pt x="58" y="175"/>
                  </a:lnTo>
                  <a:lnTo>
                    <a:pt x="28" y="179"/>
                  </a:lnTo>
                  <a:lnTo>
                    <a:pt x="15" y="177"/>
                  </a:lnTo>
                  <a:lnTo>
                    <a:pt x="5" y="186"/>
                  </a:lnTo>
                  <a:lnTo>
                    <a:pt x="5" y="186"/>
                  </a:lnTo>
                  <a:lnTo>
                    <a:pt x="0" y="181"/>
                  </a:lnTo>
                  <a:lnTo>
                    <a:pt x="5" y="170"/>
                  </a:lnTo>
                  <a:lnTo>
                    <a:pt x="0" y="152"/>
                  </a:lnTo>
                  <a:lnTo>
                    <a:pt x="10" y="135"/>
                  </a:lnTo>
                  <a:lnTo>
                    <a:pt x="8" y="129"/>
                  </a:lnTo>
                  <a:lnTo>
                    <a:pt x="18" y="117"/>
                  </a:lnTo>
                  <a:lnTo>
                    <a:pt x="13" y="112"/>
                  </a:lnTo>
                  <a:lnTo>
                    <a:pt x="5" y="120"/>
                  </a:lnTo>
                  <a:lnTo>
                    <a:pt x="1" y="117"/>
                  </a:lnTo>
                  <a:lnTo>
                    <a:pt x="12" y="102"/>
                  </a:lnTo>
                  <a:lnTo>
                    <a:pt x="10" y="91"/>
                  </a:lnTo>
                  <a:lnTo>
                    <a:pt x="17" y="76"/>
                  </a:lnTo>
                  <a:lnTo>
                    <a:pt x="10" y="62"/>
                  </a:lnTo>
                  <a:lnTo>
                    <a:pt x="12" y="22"/>
                  </a:lnTo>
                  <a:lnTo>
                    <a:pt x="12" y="22"/>
                  </a:lnTo>
                  <a:lnTo>
                    <a:pt x="15" y="14"/>
                  </a:lnTo>
                  <a:lnTo>
                    <a:pt x="22" y="10"/>
                  </a:lnTo>
                  <a:lnTo>
                    <a:pt x="22" y="4"/>
                  </a:lnTo>
                  <a:lnTo>
                    <a:pt x="29" y="2"/>
                  </a:lnTo>
                  <a:lnTo>
                    <a:pt x="53" y="10"/>
                  </a:lnTo>
                  <a:lnTo>
                    <a:pt x="53" y="4"/>
                  </a:lnTo>
                  <a:lnTo>
                    <a:pt x="6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9" name="Freeform 56">
              <a:extLst>
                <a:ext uri="{FF2B5EF4-FFF2-40B4-BE49-F238E27FC236}">
                  <a16:creationId xmlns:a16="http://schemas.microsoft.com/office/drawing/2014/main" id="{7E839903-ADA8-4A08-9D41-E95796BA208A}"/>
                </a:ext>
              </a:extLst>
            </p:cNvPr>
            <p:cNvSpPr>
              <a:spLocks/>
            </p:cNvSpPr>
            <p:nvPr/>
          </p:nvSpPr>
          <p:spPr bwMode="auto">
            <a:xfrm>
              <a:off x="5137150" y="1582738"/>
              <a:ext cx="361950" cy="349250"/>
            </a:xfrm>
            <a:custGeom>
              <a:avLst/>
              <a:gdLst>
                <a:gd name="T0" fmla="*/ 124 w 228"/>
                <a:gd name="T1" fmla="*/ 0 h 220"/>
                <a:gd name="T2" fmla="*/ 137 w 228"/>
                <a:gd name="T3" fmla="*/ 0 h 220"/>
                <a:gd name="T4" fmla="*/ 144 w 228"/>
                <a:gd name="T5" fmla="*/ 16 h 220"/>
                <a:gd name="T6" fmla="*/ 176 w 228"/>
                <a:gd name="T7" fmla="*/ 32 h 220"/>
                <a:gd name="T8" fmla="*/ 182 w 228"/>
                <a:gd name="T9" fmla="*/ 46 h 220"/>
                <a:gd name="T10" fmla="*/ 204 w 228"/>
                <a:gd name="T11" fmla="*/ 50 h 220"/>
                <a:gd name="T12" fmla="*/ 207 w 228"/>
                <a:gd name="T13" fmla="*/ 54 h 220"/>
                <a:gd name="T14" fmla="*/ 197 w 228"/>
                <a:gd name="T15" fmla="*/ 66 h 220"/>
                <a:gd name="T16" fmla="*/ 216 w 228"/>
                <a:gd name="T17" fmla="*/ 75 h 220"/>
                <a:gd name="T18" fmla="*/ 222 w 228"/>
                <a:gd name="T19" fmla="*/ 88 h 220"/>
                <a:gd name="T20" fmla="*/ 222 w 228"/>
                <a:gd name="T21" fmla="*/ 88 h 220"/>
                <a:gd name="T22" fmla="*/ 202 w 228"/>
                <a:gd name="T23" fmla="*/ 110 h 220"/>
                <a:gd name="T24" fmla="*/ 207 w 228"/>
                <a:gd name="T25" fmla="*/ 120 h 220"/>
                <a:gd name="T26" fmla="*/ 228 w 228"/>
                <a:gd name="T27" fmla="*/ 122 h 220"/>
                <a:gd name="T28" fmla="*/ 203 w 228"/>
                <a:gd name="T29" fmla="*/ 153 h 220"/>
                <a:gd name="T30" fmla="*/ 203 w 228"/>
                <a:gd name="T31" fmla="*/ 165 h 220"/>
                <a:gd name="T32" fmla="*/ 210 w 228"/>
                <a:gd name="T33" fmla="*/ 173 h 220"/>
                <a:gd name="T34" fmla="*/ 196 w 228"/>
                <a:gd name="T35" fmla="*/ 173 h 220"/>
                <a:gd name="T36" fmla="*/ 182 w 228"/>
                <a:gd name="T37" fmla="*/ 186 h 220"/>
                <a:gd name="T38" fmla="*/ 169 w 228"/>
                <a:gd name="T39" fmla="*/ 218 h 220"/>
                <a:gd name="T40" fmla="*/ 164 w 228"/>
                <a:gd name="T41" fmla="*/ 218 h 220"/>
                <a:gd name="T42" fmla="*/ 152 w 228"/>
                <a:gd name="T43" fmla="*/ 206 h 220"/>
                <a:gd name="T44" fmla="*/ 153 w 228"/>
                <a:gd name="T45" fmla="*/ 217 h 220"/>
                <a:gd name="T46" fmla="*/ 153 w 228"/>
                <a:gd name="T47" fmla="*/ 217 h 220"/>
                <a:gd name="T48" fmla="*/ 142 w 228"/>
                <a:gd name="T49" fmla="*/ 220 h 220"/>
                <a:gd name="T50" fmla="*/ 132 w 228"/>
                <a:gd name="T51" fmla="*/ 216 h 220"/>
                <a:gd name="T52" fmla="*/ 114 w 228"/>
                <a:gd name="T53" fmla="*/ 198 h 220"/>
                <a:gd name="T54" fmla="*/ 114 w 228"/>
                <a:gd name="T55" fmla="*/ 188 h 220"/>
                <a:gd name="T56" fmla="*/ 108 w 228"/>
                <a:gd name="T57" fmla="*/ 175 h 220"/>
                <a:gd name="T58" fmla="*/ 97 w 228"/>
                <a:gd name="T59" fmla="*/ 176 h 220"/>
                <a:gd name="T60" fmla="*/ 93 w 228"/>
                <a:gd name="T61" fmla="*/ 172 h 220"/>
                <a:gd name="T62" fmla="*/ 84 w 228"/>
                <a:gd name="T63" fmla="*/ 176 h 220"/>
                <a:gd name="T64" fmla="*/ 80 w 228"/>
                <a:gd name="T65" fmla="*/ 171 h 220"/>
                <a:gd name="T66" fmla="*/ 80 w 228"/>
                <a:gd name="T67" fmla="*/ 171 h 220"/>
                <a:gd name="T68" fmla="*/ 77 w 228"/>
                <a:gd name="T69" fmla="*/ 168 h 220"/>
                <a:gd name="T70" fmla="*/ 59 w 228"/>
                <a:gd name="T71" fmla="*/ 166 h 220"/>
                <a:gd name="T72" fmla="*/ 58 w 228"/>
                <a:gd name="T73" fmla="*/ 161 h 220"/>
                <a:gd name="T74" fmla="*/ 40 w 228"/>
                <a:gd name="T75" fmla="*/ 144 h 220"/>
                <a:gd name="T76" fmla="*/ 27 w 228"/>
                <a:gd name="T77" fmla="*/ 139 h 220"/>
                <a:gd name="T78" fmla="*/ 15 w 228"/>
                <a:gd name="T79" fmla="*/ 118 h 220"/>
                <a:gd name="T80" fmla="*/ 4 w 228"/>
                <a:gd name="T81" fmla="*/ 112 h 220"/>
                <a:gd name="T82" fmla="*/ 9 w 228"/>
                <a:gd name="T83" fmla="*/ 107 h 220"/>
                <a:gd name="T84" fmla="*/ 0 w 228"/>
                <a:gd name="T85" fmla="*/ 93 h 220"/>
                <a:gd name="T86" fmla="*/ 0 w 228"/>
                <a:gd name="T87" fmla="*/ 93 h 220"/>
                <a:gd name="T88" fmla="*/ 21 w 228"/>
                <a:gd name="T89" fmla="*/ 86 h 220"/>
                <a:gd name="T90" fmla="*/ 48 w 228"/>
                <a:gd name="T91" fmla="*/ 65 h 220"/>
                <a:gd name="T92" fmla="*/ 62 w 228"/>
                <a:gd name="T93" fmla="*/ 60 h 220"/>
                <a:gd name="T94" fmla="*/ 98 w 228"/>
                <a:gd name="T95" fmla="*/ 26 h 220"/>
                <a:gd name="T96" fmla="*/ 107 w 228"/>
                <a:gd name="T97" fmla="*/ 6 h 220"/>
                <a:gd name="T98" fmla="*/ 120 w 228"/>
                <a:gd name="T99" fmla="*/ 5 h 220"/>
                <a:gd name="T100" fmla="*/ 124 w 228"/>
                <a:gd name="T10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220">
                  <a:moveTo>
                    <a:pt x="124" y="0"/>
                  </a:moveTo>
                  <a:lnTo>
                    <a:pt x="137" y="0"/>
                  </a:lnTo>
                  <a:lnTo>
                    <a:pt x="144" y="16"/>
                  </a:lnTo>
                  <a:lnTo>
                    <a:pt x="176" y="32"/>
                  </a:lnTo>
                  <a:lnTo>
                    <a:pt x="182" y="46"/>
                  </a:lnTo>
                  <a:lnTo>
                    <a:pt x="204" y="50"/>
                  </a:lnTo>
                  <a:lnTo>
                    <a:pt x="207" y="54"/>
                  </a:lnTo>
                  <a:lnTo>
                    <a:pt x="197" y="66"/>
                  </a:lnTo>
                  <a:lnTo>
                    <a:pt x="216" y="75"/>
                  </a:lnTo>
                  <a:lnTo>
                    <a:pt x="222" y="88"/>
                  </a:lnTo>
                  <a:lnTo>
                    <a:pt x="222" y="88"/>
                  </a:lnTo>
                  <a:lnTo>
                    <a:pt x="202" y="110"/>
                  </a:lnTo>
                  <a:lnTo>
                    <a:pt x="207" y="120"/>
                  </a:lnTo>
                  <a:lnTo>
                    <a:pt x="228" y="122"/>
                  </a:lnTo>
                  <a:lnTo>
                    <a:pt x="203" y="153"/>
                  </a:lnTo>
                  <a:lnTo>
                    <a:pt x="203" y="165"/>
                  </a:lnTo>
                  <a:lnTo>
                    <a:pt x="210" y="173"/>
                  </a:lnTo>
                  <a:lnTo>
                    <a:pt x="196" y="173"/>
                  </a:lnTo>
                  <a:lnTo>
                    <a:pt x="182" y="186"/>
                  </a:lnTo>
                  <a:lnTo>
                    <a:pt x="169" y="218"/>
                  </a:lnTo>
                  <a:lnTo>
                    <a:pt x="164" y="218"/>
                  </a:lnTo>
                  <a:lnTo>
                    <a:pt x="152" y="206"/>
                  </a:lnTo>
                  <a:lnTo>
                    <a:pt x="153" y="217"/>
                  </a:lnTo>
                  <a:lnTo>
                    <a:pt x="153" y="217"/>
                  </a:lnTo>
                  <a:lnTo>
                    <a:pt x="142" y="220"/>
                  </a:lnTo>
                  <a:lnTo>
                    <a:pt x="132" y="216"/>
                  </a:lnTo>
                  <a:lnTo>
                    <a:pt x="114" y="198"/>
                  </a:lnTo>
                  <a:lnTo>
                    <a:pt x="114" y="188"/>
                  </a:lnTo>
                  <a:lnTo>
                    <a:pt x="108" y="175"/>
                  </a:lnTo>
                  <a:lnTo>
                    <a:pt x="97" y="176"/>
                  </a:lnTo>
                  <a:lnTo>
                    <a:pt x="93" y="172"/>
                  </a:lnTo>
                  <a:lnTo>
                    <a:pt x="84" y="176"/>
                  </a:lnTo>
                  <a:lnTo>
                    <a:pt x="80" y="171"/>
                  </a:lnTo>
                  <a:lnTo>
                    <a:pt x="80" y="171"/>
                  </a:lnTo>
                  <a:lnTo>
                    <a:pt x="77" y="168"/>
                  </a:lnTo>
                  <a:lnTo>
                    <a:pt x="59" y="166"/>
                  </a:lnTo>
                  <a:lnTo>
                    <a:pt x="58" y="161"/>
                  </a:lnTo>
                  <a:lnTo>
                    <a:pt x="40" y="144"/>
                  </a:lnTo>
                  <a:lnTo>
                    <a:pt x="27" y="139"/>
                  </a:lnTo>
                  <a:lnTo>
                    <a:pt x="15" y="118"/>
                  </a:lnTo>
                  <a:lnTo>
                    <a:pt x="4" y="112"/>
                  </a:lnTo>
                  <a:lnTo>
                    <a:pt x="9" y="107"/>
                  </a:lnTo>
                  <a:lnTo>
                    <a:pt x="0" y="93"/>
                  </a:lnTo>
                  <a:lnTo>
                    <a:pt x="0" y="93"/>
                  </a:lnTo>
                  <a:lnTo>
                    <a:pt x="21" y="86"/>
                  </a:lnTo>
                  <a:lnTo>
                    <a:pt x="48" y="65"/>
                  </a:lnTo>
                  <a:lnTo>
                    <a:pt x="62" y="60"/>
                  </a:lnTo>
                  <a:lnTo>
                    <a:pt x="98" y="26"/>
                  </a:lnTo>
                  <a:lnTo>
                    <a:pt x="107" y="6"/>
                  </a:lnTo>
                  <a:lnTo>
                    <a:pt x="120" y="5"/>
                  </a:lnTo>
                  <a:lnTo>
                    <a:pt x="12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0" name="Freeform 57">
              <a:extLst>
                <a:ext uri="{FF2B5EF4-FFF2-40B4-BE49-F238E27FC236}">
                  <a16:creationId xmlns:a16="http://schemas.microsoft.com/office/drawing/2014/main" id="{BBD9F401-596C-40EA-9C9C-3F3F91E7B190}"/>
                </a:ext>
              </a:extLst>
            </p:cNvPr>
            <p:cNvSpPr>
              <a:spLocks/>
            </p:cNvSpPr>
            <p:nvPr/>
          </p:nvSpPr>
          <p:spPr bwMode="auto">
            <a:xfrm>
              <a:off x="3997325" y="1073150"/>
              <a:ext cx="287338" cy="244475"/>
            </a:xfrm>
            <a:custGeom>
              <a:avLst/>
              <a:gdLst>
                <a:gd name="T0" fmla="*/ 167 w 181"/>
                <a:gd name="T1" fmla="*/ 1 h 154"/>
                <a:gd name="T2" fmla="*/ 181 w 181"/>
                <a:gd name="T3" fmla="*/ 7 h 154"/>
                <a:gd name="T4" fmla="*/ 181 w 181"/>
                <a:gd name="T5" fmla="*/ 7 h 154"/>
                <a:gd name="T6" fmla="*/ 174 w 181"/>
                <a:gd name="T7" fmla="*/ 12 h 154"/>
                <a:gd name="T8" fmla="*/ 162 w 181"/>
                <a:gd name="T9" fmla="*/ 32 h 154"/>
                <a:gd name="T10" fmla="*/ 165 w 181"/>
                <a:gd name="T11" fmla="*/ 38 h 154"/>
                <a:gd name="T12" fmla="*/ 162 w 181"/>
                <a:gd name="T13" fmla="*/ 44 h 154"/>
                <a:gd name="T14" fmla="*/ 175 w 181"/>
                <a:gd name="T15" fmla="*/ 71 h 154"/>
                <a:gd name="T16" fmla="*/ 169 w 181"/>
                <a:gd name="T17" fmla="*/ 82 h 154"/>
                <a:gd name="T18" fmla="*/ 156 w 181"/>
                <a:gd name="T19" fmla="*/ 87 h 154"/>
                <a:gd name="T20" fmla="*/ 159 w 181"/>
                <a:gd name="T21" fmla="*/ 110 h 154"/>
                <a:gd name="T22" fmla="*/ 145 w 181"/>
                <a:gd name="T23" fmla="*/ 116 h 154"/>
                <a:gd name="T24" fmla="*/ 136 w 181"/>
                <a:gd name="T25" fmla="*/ 138 h 154"/>
                <a:gd name="T26" fmla="*/ 110 w 181"/>
                <a:gd name="T27" fmla="*/ 148 h 154"/>
                <a:gd name="T28" fmla="*/ 110 w 181"/>
                <a:gd name="T29" fmla="*/ 148 h 154"/>
                <a:gd name="T30" fmla="*/ 80 w 181"/>
                <a:gd name="T31" fmla="*/ 140 h 154"/>
                <a:gd name="T32" fmla="*/ 35 w 181"/>
                <a:gd name="T33" fmla="*/ 154 h 154"/>
                <a:gd name="T34" fmla="*/ 16 w 181"/>
                <a:gd name="T35" fmla="*/ 151 h 154"/>
                <a:gd name="T36" fmla="*/ 16 w 181"/>
                <a:gd name="T37" fmla="*/ 151 h 154"/>
                <a:gd name="T38" fmla="*/ 20 w 181"/>
                <a:gd name="T39" fmla="*/ 143 h 154"/>
                <a:gd name="T40" fmla="*/ 19 w 181"/>
                <a:gd name="T41" fmla="*/ 119 h 154"/>
                <a:gd name="T42" fmla="*/ 19 w 181"/>
                <a:gd name="T43" fmla="*/ 119 h 154"/>
                <a:gd name="T44" fmla="*/ 30 w 181"/>
                <a:gd name="T45" fmla="*/ 108 h 154"/>
                <a:gd name="T46" fmla="*/ 38 w 181"/>
                <a:gd name="T47" fmla="*/ 121 h 154"/>
                <a:gd name="T48" fmla="*/ 81 w 181"/>
                <a:gd name="T49" fmla="*/ 110 h 154"/>
                <a:gd name="T50" fmla="*/ 101 w 181"/>
                <a:gd name="T51" fmla="*/ 114 h 154"/>
                <a:gd name="T52" fmla="*/ 104 w 181"/>
                <a:gd name="T53" fmla="*/ 108 h 154"/>
                <a:gd name="T54" fmla="*/ 100 w 181"/>
                <a:gd name="T55" fmla="*/ 103 h 154"/>
                <a:gd name="T56" fmla="*/ 77 w 181"/>
                <a:gd name="T57" fmla="*/ 108 h 154"/>
                <a:gd name="T58" fmla="*/ 67 w 181"/>
                <a:gd name="T59" fmla="*/ 101 h 154"/>
                <a:gd name="T60" fmla="*/ 47 w 181"/>
                <a:gd name="T61" fmla="*/ 98 h 154"/>
                <a:gd name="T62" fmla="*/ 40 w 181"/>
                <a:gd name="T63" fmla="*/ 102 h 154"/>
                <a:gd name="T64" fmla="*/ 25 w 181"/>
                <a:gd name="T65" fmla="*/ 99 h 154"/>
                <a:gd name="T66" fmla="*/ 7 w 181"/>
                <a:gd name="T67" fmla="*/ 105 h 154"/>
                <a:gd name="T68" fmla="*/ 1 w 181"/>
                <a:gd name="T69" fmla="*/ 103 h 154"/>
                <a:gd name="T70" fmla="*/ 0 w 181"/>
                <a:gd name="T71" fmla="*/ 93 h 154"/>
                <a:gd name="T72" fmla="*/ 0 w 181"/>
                <a:gd name="T73" fmla="*/ 93 h 154"/>
                <a:gd name="T74" fmla="*/ 30 w 181"/>
                <a:gd name="T75" fmla="*/ 55 h 154"/>
                <a:gd name="T76" fmla="*/ 43 w 181"/>
                <a:gd name="T77" fmla="*/ 53 h 154"/>
                <a:gd name="T78" fmla="*/ 60 w 181"/>
                <a:gd name="T79" fmla="*/ 57 h 154"/>
                <a:gd name="T80" fmla="*/ 70 w 181"/>
                <a:gd name="T81" fmla="*/ 41 h 154"/>
                <a:gd name="T82" fmla="*/ 88 w 181"/>
                <a:gd name="T83" fmla="*/ 45 h 154"/>
                <a:gd name="T84" fmla="*/ 94 w 181"/>
                <a:gd name="T85" fmla="*/ 42 h 154"/>
                <a:gd name="T86" fmla="*/ 104 w 181"/>
                <a:gd name="T87" fmla="*/ 26 h 154"/>
                <a:gd name="T88" fmla="*/ 104 w 181"/>
                <a:gd name="T89" fmla="*/ 15 h 154"/>
                <a:gd name="T90" fmla="*/ 104 w 181"/>
                <a:gd name="T91" fmla="*/ 15 h 154"/>
                <a:gd name="T92" fmla="*/ 146 w 181"/>
                <a:gd name="T93" fmla="*/ 14 h 154"/>
                <a:gd name="T94" fmla="*/ 154 w 181"/>
                <a:gd name="T95" fmla="*/ 11 h 154"/>
                <a:gd name="T96" fmla="*/ 156 w 181"/>
                <a:gd name="T97" fmla="*/ 5 h 154"/>
                <a:gd name="T98" fmla="*/ 162 w 181"/>
                <a:gd name="T99" fmla="*/ 0 h 154"/>
                <a:gd name="T100" fmla="*/ 167 w 181"/>
                <a:gd name="T101" fmla="*/ 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1" h="154">
                  <a:moveTo>
                    <a:pt x="167" y="1"/>
                  </a:moveTo>
                  <a:lnTo>
                    <a:pt x="181" y="7"/>
                  </a:lnTo>
                  <a:lnTo>
                    <a:pt x="181" y="7"/>
                  </a:lnTo>
                  <a:lnTo>
                    <a:pt x="174" y="12"/>
                  </a:lnTo>
                  <a:lnTo>
                    <a:pt x="162" y="32"/>
                  </a:lnTo>
                  <a:lnTo>
                    <a:pt x="165" y="38"/>
                  </a:lnTo>
                  <a:lnTo>
                    <a:pt x="162" y="44"/>
                  </a:lnTo>
                  <a:lnTo>
                    <a:pt x="175" y="71"/>
                  </a:lnTo>
                  <a:lnTo>
                    <a:pt x="169" y="82"/>
                  </a:lnTo>
                  <a:lnTo>
                    <a:pt x="156" y="87"/>
                  </a:lnTo>
                  <a:lnTo>
                    <a:pt x="159" y="110"/>
                  </a:lnTo>
                  <a:lnTo>
                    <a:pt x="145" y="116"/>
                  </a:lnTo>
                  <a:lnTo>
                    <a:pt x="136" y="138"/>
                  </a:lnTo>
                  <a:lnTo>
                    <a:pt x="110" y="148"/>
                  </a:lnTo>
                  <a:lnTo>
                    <a:pt x="110" y="148"/>
                  </a:lnTo>
                  <a:lnTo>
                    <a:pt x="80" y="140"/>
                  </a:lnTo>
                  <a:lnTo>
                    <a:pt x="35" y="154"/>
                  </a:lnTo>
                  <a:lnTo>
                    <a:pt x="16" y="151"/>
                  </a:lnTo>
                  <a:lnTo>
                    <a:pt x="16" y="151"/>
                  </a:lnTo>
                  <a:lnTo>
                    <a:pt x="20" y="143"/>
                  </a:lnTo>
                  <a:lnTo>
                    <a:pt x="19" y="119"/>
                  </a:lnTo>
                  <a:lnTo>
                    <a:pt x="19" y="119"/>
                  </a:lnTo>
                  <a:lnTo>
                    <a:pt x="30" y="108"/>
                  </a:lnTo>
                  <a:lnTo>
                    <a:pt x="38" y="121"/>
                  </a:lnTo>
                  <a:lnTo>
                    <a:pt x="81" y="110"/>
                  </a:lnTo>
                  <a:lnTo>
                    <a:pt x="101" y="114"/>
                  </a:lnTo>
                  <a:lnTo>
                    <a:pt x="104" y="108"/>
                  </a:lnTo>
                  <a:lnTo>
                    <a:pt x="100" y="103"/>
                  </a:lnTo>
                  <a:lnTo>
                    <a:pt x="77" y="108"/>
                  </a:lnTo>
                  <a:lnTo>
                    <a:pt x="67" y="101"/>
                  </a:lnTo>
                  <a:lnTo>
                    <a:pt x="47" y="98"/>
                  </a:lnTo>
                  <a:lnTo>
                    <a:pt x="40" y="102"/>
                  </a:lnTo>
                  <a:lnTo>
                    <a:pt x="25" y="99"/>
                  </a:lnTo>
                  <a:lnTo>
                    <a:pt x="7" y="105"/>
                  </a:lnTo>
                  <a:lnTo>
                    <a:pt x="1" y="103"/>
                  </a:lnTo>
                  <a:lnTo>
                    <a:pt x="0" y="93"/>
                  </a:lnTo>
                  <a:lnTo>
                    <a:pt x="0" y="93"/>
                  </a:lnTo>
                  <a:lnTo>
                    <a:pt x="30" y="55"/>
                  </a:lnTo>
                  <a:lnTo>
                    <a:pt x="43" y="53"/>
                  </a:lnTo>
                  <a:lnTo>
                    <a:pt x="60" y="57"/>
                  </a:lnTo>
                  <a:lnTo>
                    <a:pt x="70" y="41"/>
                  </a:lnTo>
                  <a:lnTo>
                    <a:pt x="88" y="45"/>
                  </a:lnTo>
                  <a:lnTo>
                    <a:pt x="94" y="42"/>
                  </a:lnTo>
                  <a:lnTo>
                    <a:pt x="104" y="26"/>
                  </a:lnTo>
                  <a:lnTo>
                    <a:pt x="104" y="15"/>
                  </a:lnTo>
                  <a:lnTo>
                    <a:pt x="104" y="15"/>
                  </a:lnTo>
                  <a:lnTo>
                    <a:pt x="146" y="14"/>
                  </a:lnTo>
                  <a:lnTo>
                    <a:pt x="154" y="11"/>
                  </a:lnTo>
                  <a:lnTo>
                    <a:pt x="156" y="5"/>
                  </a:lnTo>
                  <a:lnTo>
                    <a:pt x="162" y="0"/>
                  </a:lnTo>
                  <a:lnTo>
                    <a:pt x="167"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1" name="Freeform 58">
              <a:extLst>
                <a:ext uri="{FF2B5EF4-FFF2-40B4-BE49-F238E27FC236}">
                  <a16:creationId xmlns:a16="http://schemas.microsoft.com/office/drawing/2014/main" id="{5C797914-C02F-41FD-8C3B-D19F135470B5}"/>
                </a:ext>
              </a:extLst>
            </p:cNvPr>
            <p:cNvSpPr>
              <a:spLocks/>
            </p:cNvSpPr>
            <p:nvPr/>
          </p:nvSpPr>
          <p:spPr bwMode="auto">
            <a:xfrm>
              <a:off x="4540250" y="1758950"/>
              <a:ext cx="909638" cy="887413"/>
            </a:xfrm>
            <a:custGeom>
              <a:avLst/>
              <a:gdLst>
                <a:gd name="T0" fmla="*/ 129 w 573"/>
                <a:gd name="T1" fmla="*/ 70 h 559"/>
                <a:gd name="T2" fmla="*/ 168 w 573"/>
                <a:gd name="T3" fmla="*/ 61 h 559"/>
                <a:gd name="T4" fmla="*/ 198 w 573"/>
                <a:gd name="T5" fmla="*/ 73 h 559"/>
                <a:gd name="T6" fmla="*/ 224 w 573"/>
                <a:gd name="T7" fmla="*/ 57 h 559"/>
                <a:gd name="T8" fmla="*/ 258 w 573"/>
                <a:gd name="T9" fmla="*/ 39 h 559"/>
                <a:gd name="T10" fmla="*/ 278 w 573"/>
                <a:gd name="T11" fmla="*/ 7 h 559"/>
                <a:gd name="T12" fmla="*/ 306 w 573"/>
                <a:gd name="T13" fmla="*/ 19 h 559"/>
                <a:gd name="T14" fmla="*/ 340 w 573"/>
                <a:gd name="T15" fmla="*/ 4 h 559"/>
                <a:gd name="T16" fmla="*/ 334 w 573"/>
                <a:gd name="T17" fmla="*/ 39 h 559"/>
                <a:gd name="T18" fmla="*/ 366 w 573"/>
                <a:gd name="T19" fmla="*/ 92 h 559"/>
                <a:gd name="T20" fmla="*/ 391 w 573"/>
                <a:gd name="T21" fmla="*/ 152 h 559"/>
                <a:gd name="T22" fmla="*/ 350 w 573"/>
                <a:gd name="T23" fmla="*/ 191 h 559"/>
                <a:gd name="T24" fmla="*/ 348 w 573"/>
                <a:gd name="T25" fmla="*/ 265 h 559"/>
                <a:gd name="T26" fmla="*/ 385 w 573"/>
                <a:gd name="T27" fmla="*/ 307 h 559"/>
                <a:gd name="T28" fmla="*/ 510 w 573"/>
                <a:gd name="T29" fmla="*/ 305 h 559"/>
                <a:gd name="T30" fmla="*/ 555 w 573"/>
                <a:gd name="T31" fmla="*/ 362 h 559"/>
                <a:gd name="T32" fmla="*/ 549 w 573"/>
                <a:gd name="T33" fmla="*/ 397 h 559"/>
                <a:gd name="T34" fmla="*/ 571 w 573"/>
                <a:gd name="T35" fmla="*/ 429 h 559"/>
                <a:gd name="T36" fmla="*/ 573 w 573"/>
                <a:gd name="T37" fmla="*/ 450 h 559"/>
                <a:gd name="T38" fmla="*/ 513 w 573"/>
                <a:gd name="T39" fmla="*/ 489 h 559"/>
                <a:gd name="T40" fmla="*/ 440 w 573"/>
                <a:gd name="T41" fmla="*/ 511 h 559"/>
                <a:gd name="T42" fmla="*/ 400 w 573"/>
                <a:gd name="T43" fmla="*/ 444 h 559"/>
                <a:gd name="T44" fmla="*/ 339 w 573"/>
                <a:gd name="T45" fmla="*/ 399 h 559"/>
                <a:gd name="T46" fmla="*/ 294 w 573"/>
                <a:gd name="T47" fmla="*/ 425 h 559"/>
                <a:gd name="T48" fmla="*/ 255 w 573"/>
                <a:gd name="T49" fmla="*/ 466 h 559"/>
                <a:gd name="T50" fmla="*/ 271 w 573"/>
                <a:gd name="T51" fmla="*/ 506 h 559"/>
                <a:gd name="T52" fmla="*/ 257 w 573"/>
                <a:gd name="T53" fmla="*/ 545 h 559"/>
                <a:gd name="T54" fmla="*/ 200 w 573"/>
                <a:gd name="T55" fmla="*/ 559 h 559"/>
                <a:gd name="T56" fmla="*/ 169 w 573"/>
                <a:gd name="T57" fmla="*/ 519 h 559"/>
                <a:gd name="T58" fmla="*/ 110 w 573"/>
                <a:gd name="T59" fmla="*/ 450 h 559"/>
                <a:gd name="T60" fmla="*/ 89 w 573"/>
                <a:gd name="T61" fmla="*/ 428 h 559"/>
                <a:gd name="T62" fmla="*/ 24 w 573"/>
                <a:gd name="T63" fmla="*/ 430 h 559"/>
                <a:gd name="T64" fmla="*/ 16 w 573"/>
                <a:gd name="T65" fmla="*/ 394 h 559"/>
                <a:gd name="T66" fmla="*/ 30 w 573"/>
                <a:gd name="T67" fmla="*/ 357 h 559"/>
                <a:gd name="T68" fmla="*/ 23 w 573"/>
                <a:gd name="T69" fmla="*/ 327 h 559"/>
                <a:gd name="T70" fmla="*/ 40 w 573"/>
                <a:gd name="T71" fmla="*/ 292 h 559"/>
                <a:gd name="T72" fmla="*/ 50 w 573"/>
                <a:gd name="T73" fmla="*/ 253 h 559"/>
                <a:gd name="T74" fmla="*/ 4 w 573"/>
                <a:gd name="T75" fmla="*/ 216 h 559"/>
                <a:gd name="T76" fmla="*/ 6 w 573"/>
                <a:gd name="T77" fmla="*/ 187 h 559"/>
                <a:gd name="T78" fmla="*/ 46 w 573"/>
                <a:gd name="T79" fmla="*/ 137 h 559"/>
                <a:gd name="T80" fmla="*/ 60 w 573"/>
                <a:gd name="T81" fmla="*/ 81 h 559"/>
                <a:gd name="T82" fmla="*/ 60 w 573"/>
                <a:gd name="T83" fmla="*/ 68 h 559"/>
                <a:gd name="T84" fmla="*/ 88 w 573"/>
                <a:gd name="T85" fmla="*/ 54 h 559"/>
                <a:gd name="T86" fmla="*/ 109 w 573"/>
                <a:gd name="T87" fmla="*/ 38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3" h="559">
                  <a:moveTo>
                    <a:pt x="109" y="38"/>
                  </a:moveTo>
                  <a:lnTo>
                    <a:pt x="114" y="40"/>
                  </a:lnTo>
                  <a:lnTo>
                    <a:pt x="129" y="70"/>
                  </a:lnTo>
                  <a:lnTo>
                    <a:pt x="137" y="78"/>
                  </a:lnTo>
                  <a:lnTo>
                    <a:pt x="154" y="79"/>
                  </a:lnTo>
                  <a:lnTo>
                    <a:pt x="168" y="61"/>
                  </a:lnTo>
                  <a:lnTo>
                    <a:pt x="172" y="66"/>
                  </a:lnTo>
                  <a:lnTo>
                    <a:pt x="184" y="62"/>
                  </a:lnTo>
                  <a:lnTo>
                    <a:pt x="198" y="73"/>
                  </a:lnTo>
                  <a:lnTo>
                    <a:pt x="209" y="74"/>
                  </a:lnTo>
                  <a:lnTo>
                    <a:pt x="214" y="72"/>
                  </a:lnTo>
                  <a:lnTo>
                    <a:pt x="224" y="57"/>
                  </a:lnTo>
                  <a:lnTo>
                    <a:pt x="242" y="65"/>
                  </a:lnTo>
                  <a:lnTo>
                    <a:pt x="256" y="57"/>
                  </a:lnTo>
                  <a:lnTo>
                    <a:pt x="258" y="39"/>
                  </a:lnTo>
                  <a:lnTo>
                    <a:pt x="269" y="34"/>
                  </a:lnTo>
                  <a:lnTo>
                    <a:pt x="272" y="15"/>
                  </a:lnTo>
                  <a:lnTo>
                    <a:pt x="278" y="7"/>
                  </a:lnTo>
                  <a:lnTo>
                    <a:pt x="305" y="0"/>
                  </a:lnTo>
                  <a:lnTo>
                    <a:pt x="307" y="2"/>
                  </a:lnTo>
                  <a:lnTo>
                    <a:pt x="306" y="19"/>
                  </a:lnTo>
                  <a:lnTo>
                    <a:pt x="311" y="23"/>
                  </a:lnTo>
                  <a:lnTo>
                    <a:pt x="326" y="9"/>
                  </a:lnTo>
                  <a:lnTo>
                    <a:pt x="340" y="4"/>
                  </a:lnTo>
                  <a:lnTo>
                    <a:pt x="342" y="11"/>
                  </a:lnTo>
                  <a:lnTo>
                    <a:pt x="330" y="18"/>
                  </a:lnTo>
                  <a:lnTo>
                    <a:pt x="334" y="39"/>
                  </a:lnTo>
                  <a:lnTo>
                    <a:pt x="343" y="51"/>
                  </a:lnTo>
                  <a:lnTo>
                    <a:pt x="368" y="66"/>
                  </a:lnTo>
                  <a:lnTo>
                    <a:pt x="366" y="92"/>
                  </a:lnTo>
                  <a:lnTo>
                    <a:pt x="372" y="122"/>
                  </a:lnTo>
                  <a:lnTo>
                    <a:pt x="391" y="152"/>
                  </a:lnTo>
                  <a:lnTo>
                    <a:pt x="391" y="152"/>
                  </a:lnTo>
                  <a:lnTo>
                    <a:pt x="369" y="159"/>
                  </a:lnTo>
                  <a:lnTo>
                    <a:pt x="363" y="176"/>
                  </a:lnTo>
                  <a:lnTo>
                    <a:pt x="350" y="191"/>
                  </a:lnTo>
                  <a:lnTo>
                    <a:pt x="337" y="231"/>
                  </a:lnTo>
                  <a:lnTo>
                    <a:pt x="346" y="246"/>
                  </a:lnTo>
                  <a:lnTo>
                    <a:pt x="348" y="265"/>
                  </a:lnTo>
                  <a:lnTo>
                    <a:pt x="365" y="277"/>
                  </a:lnTo>
                  <a:lnTo>
                    <a:pt x="372" y="293"/>
                  </a:lnTo>
                  <a:lnTo>
                    <a:pt x="385" y="307"/>
                  </a:lnTo>
                  <a:lnTo>
                    <a:pt x="496" y="281"/>
                  </a:lnTo>
                  <a:lnTo>
                    <a:pt x="496" y="281"/>
                  </a:lnTo>
                  <a:lnTo>
                    <a:pt x="510" y="305"/>
                  </a:lnTo>
                  <a:lnTo>
                    <a:pt x="526" y="314"/>
                  </a:lnTo>
                  <a:lnTo>
                    <a:pt x="549" y="347"/>
                  </a:lnTo>
                  <a:lnTo>
                    <a:pt x="555" y="362"/>
                  </a:lnTo>
                  <a:lnTo>
                    <a:pt x="553" y="370"/>
                  </a:lnTo>
                  <a:lnTo>
                    <a:pt x="536" y="392"/>
                  </a:lnTo>
                  <a:lnTo>
                    <a:pt x="549" y="397"/>
                  </a:lnTo>
                  <a:lnTo>
                    <a:pt x="545" y="412"/>
                  </a:lnTo>
                  <a:lnTo>
                    <a:pt x="561" y="415"/>
                  </a:lnTo>
                  <a:lnTo>
                    <a:pt x="571" y="429"/>
                  </a:lnTo>
                  <a:lnTo>
                    <a:pt x="571" y="429"/>
                  </a:lnTo>
                  <a:lnTo>
                    <a:pt x="566" y="439"/>
                  </a:lnTo>
                  <a:lnTo>
                    <a:pt x="573" y="450"/>
                  </a:lnTo>
                  <a:lnTo>
                    <a:pt x="541" y="468"/>
                  </a:lnTo>
                  <a:lnTo>
                    <a:pt x="512" y="476"/>
                  </a:lnTo>
                  <a:lnTo>
                    <a:pt x="513" y="489"/>
                  </a:lnTo>
                  <a:lnTo>
                    <a:pt x="507" y="495"/>
                  </a:lnTo>
                  <a:lnTo>
                    <a:pt x="473" y="506"/>
                  </a:lnTo>
                  <a:lnTo>
                    <a:pt x="440" y="511"/>
                  </a:lnTo>
                  <a:lnTo>
                    <a:pt x="440" y="511"/>
                  </a:lnTo>
                  <a:lnTo>
                    <a:pt x="429" y="484"/>
                  </a:lnTo>
                  <a:lnTo>
                    <a:pt x="400" y="444"/>
                  </a:lnTo>
                  <a:lnTo>
                    <a:pt x="397" y="399"/>
                  </a:lnTo>
                  <a:lnTo>
                    <a:pt x="358" y="413"/>
                  </a:lnTo>
                  <a:lnTo>
                    <a:pt x="339" y="399"/>
                  </a:lnTo>
                  <a:lnTo>
                    <a:pt x="322" y="400"/>
                  </a:lnTo>
                  <a:lnTo>
                    <a:pt x="304" y="410"/>
                  </a:lnTo>
                  <a:lnTo>
                    <a:pt x="294" y="425"/>
                  </a:lnTo>
                  <a:lnTo>
                    <a:pt x="277" y="439"/>
                  </a:lnTo>
                  <a:lnTo>
                    <a:pt x="268" y="466"/>
                  </a:lnTo>
                  <a:lnTo>
                    <a:pt x="255" y="466"/>
                  </a:lnTo>
                  <a:lnTo>
                    <a:pt x="249" y="474"/>
                  </a:lnTo>
                  <a:lnTo>
                    <a:pt x="253" y="497"/>
                  </a:lnTo>
                  <a:lnTo>
                    <a:pt x="271" y="506"/>
                  </a:lnTo>
                  <a:lnTo>
                    <a:pt x="274" y="513"/>
                  </a:lnTo>
                  <a:lnTo>
                    <a:pt x="269" y="533"/>
                  </a:lnTo>
                  <a:lnTo>
                    <a:pt x="257" y="545"/>
                  </a:lnTo>
                  <a:lnTo>
                    <a:pt x="239" y="553"/>
                  </a:lnTo>
                  <a:lnTo>
                    <a:pt x="200" y="559"/>
                  </a:lnTo>
                  <a:lnTo>
                    <a:pt x="200" y="559"/>
                  </a:lnTo>
                  <a:lnTo>
                    <a:pt x="179" y="545"/>
                  </a:lnTo>
                  <a:lnTo>
                    <a:pt x="175" y="527"/>
                  </a:lnTo>
                  <a:lnTo>
                    <a:pt x="169" y="519"/>
                  </a:lnTo>
                  <a:lnTo>
                    <a:pt x="138" y="505"/>
                  </a:lnTo>
                  <a:lnTo>
                    <a:pt x="119" y="479"/>
                  </a:lnTo>
                  <a:lnTo>
                    <a:pt x="110" y="450"/>
                  </a:lnTo>
                  <a:lnTo>
                    <a:pt x="101" y="441"/>
                  </a:lnTo>
                  <a:lnTo>
                    <a:pt x="96" y="429"/>
                  </a:lnTo>
                  <a:lnTo>
                    <a:pt x="89" y="428"/>
                  </a:lnTo>
                  <a:lnTo>
                    <a:pt x="74" y="437"/>
                  </a:lnTo>
                  <a:lnTo>
                    <a:pt x="62" y="439"/>
                  </a:lnTo>
                  <a:lnTo>
                    <a:pt x="24" y="430"/>
                  </a:lnTo>
                  <a:lnTo>
                    <a:pt x="10" y="417"/>
                  </a:lnTo>
                  <a:lnTo>
                    <a:pt x="10" y="417"/>
                  </a:lnTo>
                  <a:lnTo>
                    <a:pt x="16" y="394"/>
                  </a:lnTo>
                  <a:lnTo>
                    <a:pt x="11" y="370"/>
                  </a:lnTo>
                  <a:lnTo>
                    <a:pt x="16" y="363"/>
                  </a:lnTo>
                  <a:lnTo>
                    <a:pt x="30" y="357"/>
                  </a:lnTo>
                  <a:lnTo>
                    <a:pt x="30" y="354"/>
                  </a:lnTo>
                  <a:lnTo>
                    <a:pt x="31" y="346"/>
                  </a:lnTo>
                  <a:lnTo>
                    <a:pt x="23" y="327"/>
                  </a:lnTo>
                  <a:lnTo>
                    <a:pt x="24" y="314"/>
                  </a:lnTo>
                  <a:lnTo>
                    <a:pt x="38" y="303"/>
                  </a:lnTo>
                  <a:lnTo>
                    <a:pt x="40" y="292"/>
                  </a:lnTo>
                  <a:lnTo>
                    <a:pt x="53" y="282"/>
                  </a:lnTo>
                  <a:lnTo>
                    <a:pt x="54" y="265"/>
                  </a:lnTo>
                  <a:lnTo>
                    <a:pt x="50" y="253"/>
                  </a:lnTo>
                  <a:lnTo>
                    <a:pt x="37" y="249"/>
                  </a:lnTo>
                  <a:lnTo>
                    <a:pt x="16" y="230"/>
                  </a:lnTo>
                  <a:lnTo>
                    <a:pt x="4" y="216"/>
                  </a:lnTo>
                  <a:lnTo>
                    <a:pt x="0" y="203"/>
                  </a:lnTo>
                  <a:lnTo>
                    <a:pt x="0" y="203"/>
                  </a:lnTo>
                  <a:lnTo>
                    <a:pt x="6" y="187"/>
                  </a:lnTo>
                  <a:lnTo>
                    <a:pt x="58" y="153"/>
                  </a:lnTo>
                  <a:lnTo>
                    <a:pt x="48" y="145"/>
                  </a:lnTo>
                  <a:lnTo>
                    <a:pt x="46" y="137"/>
                  </a:lnTo>
                  <a:lnTo>
                    <a:pt x="61" y="110"/>
                  </a:lnTo>
                  <a:lnTo>
                    <a:pt x="63" y="87"/>
                  </a:lnTo>
                  <a:lnTo>
                    <a:pt x="60" y="81"/>
                  </a:lnTo>
                  <a:lnTo>
                    <a:pt x="85" y="76"/>
                  </a:lnTo>
                  <a:lnTo>
                    <a:pt x="83" y="71"/>
                  </a:lnTo>
                  <a:lnTo>
                    <a:pt x="60" y="68"/>
                  </a:lnTo>
                  <a:lnTo>
                    <a:pt x="55" y="58"/>
                  </a:lnTo>
                  <a:lnTo>
                    <a:pt x="55" y="58"/>
                  </a:lnTo>
                  <a:lnTo>
                    <a:pt x="88" y="54"/>
                  </a:lnTo>
                  <a:lnTo>
                    <a:pt x="95" y="42"/>
                  </a:lnTo>
                  <a:lnTo>
                    <a:pt x="106" y="42"/>
                  </a:lnTo>
                  <a:lnTo>
                    <a:pt x="109" y="3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2" name="Freeform 59">
              <a:extLst>
                <a:ext uri="{FF2B5EF4-FFF2-40B4-BE49-F238E27FC236}">
                  <a16:creationId xmlns:a16="http://schemas.microsoft.com/office/drawing/2014/main" id="{1267EC58-0822-4476-A40B-CC64EE637473}"/>
                </a:ext>
              </a:extLst>
            </p:cNvPr>
            <p:cNvSpPr>
              <a:spLocks/>
            </p:cNvSpPr>
            <p:nvPr/>
          </p:nvSpPr>
          <p:spPr bwMode="auto">
            <a:xfrm>
              <a:off x="3795713" y="1544638"/>
              <a:ext cx="511175" cy="398463"/>
            </a:xfrm>
            <a:custGeom>
              <a:avLst/>
              <a:gdLst>
                <a:gd name="T0" fmla="*/ 65 w 322"/>
                <a:gd name="T1" fmla="*/ 70 h 251"/>
                <a:gd name="T2" fmla="*/ 100 w 322"/>
                <a:gd name="T3" fmla="*/ 70 h 251"/>
                <a:gd name="T4" fmla="*/ 105 w 322"/>
                <a:gd name="T5" fmla="*/ 62 h 251"/>
                <a:gd name="T6" fmla="*/ 117 w 322"/>
                <a:gd name="T7" fmla="*/ 54 h 251"/>
                <a:gd name="T8" fmla="*/ 121 w 322"/>
                <a:gd name="T9" fmla="*/ 43 h 251"/>
                <a:gd name="T10" fmla="*/ 139 w 322"/>
                <a:gd name="T11" fmla="*/ 26 h 251"/>
                <a:gd name="T12" fmla="*/ 145 w 322"/>
                <a:gd name="T13" fmla="*/ 0 h 251"/>
                <a:gd name="T14" fmla="*/ 161 w 322"/>
                <a:gd name="T15" fmla="*/ 5 h 251"/>
                <a:gd name="T16" fmla="*/ 168 w 322"/>
                <a:gd name="T17" fmla="*/ 12 h 251"/>
                <a:gd name="T18" fmla="*/ 191 w 322"/>
                <a:gd name="T19" fmla="*/ 11 h 251"/>
                <a:gd name="T20" fmla="*/ 191 w 322"/>
                <a:gd name="T21" fmla="*/ 11 h 251"/>
                <a:gd name="T22" fmla="*/ 197 w 322"/>
                <a:gd name="T23" fmla="*/ 35 h 251"/>
                <a:gd name="T24" fmla="*/ 212 w 322"/>
                <a:gd name="T25" fmla="*/ 48 h 251"/>
                <a:gd name="T26" fmla="*/ 219 w 322"/>
                <a:gd name="T27" fmla="*/ 51 h 251"/>
                <a:gd name="T28" fmla="*/ 245 w 322"/>
                <a:gd name="T29" fmla="*/ 52 h 251"/>
                <a:gd name="T30" fmla="*/ 245 w 322"/>
                <a:gd name="T31" fmla="*/ 52 h 251"/>
                <a:gd name="T32" fmla="*/ 255 w 322"/>
                <a:gd name="T33" fmla="*/ 54 h 251"/>
                <a:gd name="T34" fmla="*/ 274 w 322"/>
                <a:gd name="T35" fmla="*/ 50 h 251"/>
                <a:gd name="T36" fmla="*/ 277 w 322"/>
                <a:gd name="T37" fmla="*/ 53 h 251"/>
                <a:gd name="T38" fmla="*/ 271 w 322"/>
                <a:gd name="T39" fmla="*/ 60 h 251"/>
                <a:gd name="T40" fmla="*/ 284 w 322"/>
                <a:gd name="T41" fmla="*/ 71 h 251"/>
                <a:gd name="T42" fmla="*/ 303 w 322"/>
                <a:gd name="T43" fmla="*/ 81 h 251"/>
                <a:gd name="T44" fmla="*/ 307 w 322"/>
                <a:gd name="T45" fmla="*/ 100 h 251"/>
                <a:gd name="T46" fmla="*/ 302 w 322"/>
                <a:gd name="T47" fmla="*/ 108 h 251"/>
                <a:gd name="T48" fmla="*/ 305 w 322"/>
                <a:gd name="T49" fmla="*/ 123 h 251"/>
                <a:gd name="T50" fmla="*/ 301 w 322"/>
                <a:gd name="T51" fmla="*/ 132 h 251"/>
                <a:gd name="T52" fmla="*/ 310 w 322"/>
                <a:gd name="T53" fmla="*/ 139 h 251"/>
                <a:gd name="T54" fmla="*/ 312 w 322"/>
                <a:gd name="T55" fmla="*/ 152 h 251"/>
                <a:gd name="T56" fmla="*/ 322 w 322"/>
                <a:gd name="T57" fmla="*/ 153 h 251"/>
                <a:gd name="T58" fmla="*/ 322 w 322"/>
                <a:gd name="T59" fmla="*/ 153 h 251"/>
                <a:gd name="T60" fmla="*/ 315 w 322"/>
                <a:gd name="T61" fmla="*/ 168 h 251"/>
                <a:gd name="T62" fmla="*/ 303 w 322"/>
                <a:gd name="T63" fmla="*/ 168 h 251"/>
                <a:gd name="T64" fmla="*/ 289 w 322"/>
                <a:gd name="T65" fmla="*/ 177 h 251"/>
                <a:gd name="T66" fmla="*/ 291 w 322"/>
                <a:gd name="T67" fmla="*/ 208 h 251"/>
                <a:gd name="T68" fmla="*/ 280 w 322"/>
                <a:gd name="T69" fmla="*/ 224 h 251"/>
                <a:gd name="T70" fmla="*/ 268 w 322"/>
                <a:gd name="T71" fmla="*/ 229 h 251"/>
                <a:gd name="T72" fmla="*/ 257 w 322"/>
                <a:gd name="T73" fmla="*/ 244 h 251"/>
                <a:gd name="T74" fmla="*/ 248 w 322"/>
                <a:gd name="T75" fmla="*/ 246 h 251"/>
                <a:gd name="T76" fmla="*/ 248 w 322"/>
                <a:gd name="T77" fmla="*/ 246 h 251"/>
                <a:gd name="T78" fmla="*/ 237 w 322"/>
                <a:gd name="T79" fmla="*/ 243 h 251"/>
                <a:gd name="T80" fmla="*/ 229 w 322"/>
                <a:gd name="T81" fmla="*/ 227 h 251"/>
                <a:gd name="T82" fmla="*/ 190 w 322"/>
                <a:gd name="T83" fmla="*/ 222 h 251"/>
                <a:gd name="T84" fmla="*/ 172 w 322"/>
                <a:gd name="T85" fmla="*/ 224 h 251"/>
                <a:gd name="T86" fmla="*/ 135 w 322"/>
                <a:gd name="T87" fmla="*/ 236 h 251"/>
                <a:gd name="T88" fmla="*/ 120 w 322"/>
                <a:gd name="T89" fmla="*/ 251 h 251"/>
                <a:gd name="T90" fmla="*/ 102 w 322"/>
                <a:gd name="T91" fmla="*/ 244 h 251"/>
                <a:gd name="T92" fmla="*/ 81 w 322"/>
                <a:gd name="T93" fmla="*/ 246 h 251"/>
                <a:gd name="T94" fmla="*/ 81 w 322"/>
                <a:gd name="T95" fmla="*/ 246 h 251"/>
                <a:gd name="T96" fmla="*/ 61 w 322"/>
                <a:gd name="T97" fmla="*/ 232 h 251"/>
                <a:gd name="T98" fmla="*/ 55 w 322"/>
                <a:gd name="T99" fmla="*/ 215 h 251"/>
                <a:gd name="T100" fmla="*/ 60 w 322"/>
                <a:gd name="T101" fmla="*/ 208 h 251"/>
                <a:gd name="T102" fmla="*/ 60 w 322"/>
                <a:gd name="T103" fmla="*/ 198 h 251"/>
                <a:gd name="T104" fmla="*/ 23 w 322"/>
                <a:gd name="T105" fmla="*/ 192 h 251"/>
                <a:gd name="T106" fmla="*/ 13 w 322"/>
                <a:gd name="T107" fmla="*/ 184 h 251"/>
                <a:gd name="T108" fmla="*/ 7 w 322"/>
                <a:gd name="T109" fmla="*/ 170 h 251"/>
                <a:gd name="T110" fmla="*/ 7 w 322"/>
                <a:gd name="T111" fmla="*/ 170 h 251"/>
                <a:gd name="T112" fmla="*/ 0 w 322"/>
                <a:gd name="T113" fmla="*/ 153 h 251"/>
                <a:gd name="T114" fmla="*/ 31 w 322"/>
                <a:gd name="T115" fmla="*/ 147 h 251"/>
                <a:gd name="T116" fmla="*/ 57 w 322"/>
                <a:gd name="T117" fmla="*/ 117 h 251"/>
                <a:gd name="T118" fmla="*/ 53 w 322"/>
                <a:gd name="T119" fmla="*/ 89 h 251"/>
                <a:gd name="T120" fmla="*/ 66 w 322"/>
                <a:gd name="T121" fmla="*/ 76 h 251"/>
                <a:gd name="T122" fmla="*/ 65 w 322"/>
                <a:gd name="T123" fmla="*/ 7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2" h="251">
                  <a:moveTo>
                    <a:pt x="65" y="70"/>
                  </a:moveTo>
                  <a:lnTo>
                    <a:pt x="100" y="70"/>
                  </a:lnTo>
                  <a:lnTo>
                    <a:pt x="105" y="62"/>
                  </a:lnTo>
                  <a:lnTo>
                    <a:pt x="117" y="54"/>
                  </a:lnTo>
                  <a:lnTo>
                    <a:pt x="121" y="43"/>
                  </a:lnTo>
                  <a:lnTo>
                    <a:pt x="139" y="26"/>
                  </a:lnTo>
                  <a:lnTo>
                    <a:pt x="145" y="0"/>
                  </a:lnTo>
                  <a:lnTo>
                    <a:pt x="161" y="5"/>
                  </a:lnTo>
                  <a:lnTo>
                    <a:pt x="168" y="12"/>
                  </a:lnTo>
                  <a:lnTo>
                    <a:pt x="191" y="11"/>
                  </a:lnTo>
                  <a:lnTo>
                    <a:pt x="191" y="11"/>
                  </a:lnTo>
                  <a:lnTo>
                    <a:pt x="197" y="35"/>
                  </a:lnTo>
                  <a:lnTo>
                    <a:pt x="212" y="48"/>
                  </a:lnTo>
                  <a:lnTo>
                    <a:pt x="219" y="51"/>
                  </a:lnTo>
                  <a:lnTo>
                    <a:pt x="245" y="52"/>
                  </a:lnTo>
                  <a:lnTo>
                    <a:pt x="245" y="52"/>
                  </a:lnTo>
                  <a:lnTo>
                    <a:pt x="255" y="54"/>
                  </a:lnTo>
                  <a:lnTo>
                    <a:pt x="274" y="50"/>
                  </a:lnTo>
                  <a:lnTo>
                    <a:pt x="277" y="53"/>
                  </a:lnTo>
                  <a:lnTo>
                    <a:pt x="271" y="60"/>
                  </a:lnTo>
                  <a:lnTo>
                    <a:pt x="284" y="71"/>
                  </a:lnTo>
                  <a:lnTo>
                    <a:pt x="303" y="81"/>
                  </a:lnTo>
                  <a:lnTo>
                    <a:pt x="307" y="100"/>
                  </a:lnTo>
                  <a:lnTo>
                    <a:pt x="302" y="108"/>
                  </a:lnTo>
                  <a:lnTo>
                    <a:pt x="305" y="123"/>
                  </a:lnTo>
                  <a:lnTo>
                    <a:pt x="301" y="132"/>
                  </a:lnTo>
                  <a:lnTo>
                    <a:pt x="310" y="139"/>
                  </a:lnTo>
                  <a:lnTo>
                    <a:pt x="312" y="152"/>
                  </a:lnTo>
                  <a:lnTo>
                    <a:pt x="322" y="153"/>
                  </a:lnTo>
                  <a:lnTo>
                    <a:pt x="322" y="153"/>
                  </a:lnTo>
                  <a:lnTo>
                    <a:pt x="315" y="168"/>
                  </a:lnTo>
                  <a:lnTo>
                    <a:pt x="303" y="168"/>
                  </a:lnTo>
                  <a:lnTo>
                    <a:pt x="289" y="177"/>
                  </a:lnTo>
                  <a:lnTo>
                    <a:pt x="291" y="208"/>
                  </a:lnTo>
                  <a:lnTo>
                    <a:pt x="280" y="224"/>
                  </a:lnTo>
                  <a:lnTo>
                    <a:pt x="268" y="229"/>
                  </a:lnTo>
                  <a:lnTo>
                    <a:pt x="257" y="244"/>
                  </a:lnTo>
                  <a:lnTo>
                    <a:pt x="248" y="246"/>
                  </a:lnTo>
                  <a:lnTo>
                    <a:pt x="248" y="246"/>
                  </a:lnTo>
                  <a:lnTo>
                    <a:pt x="237" y="243"/>
                  </a:lnTo>
                  <a:lnTo>
                    <a:pt x="229" y="227"/>
                  </a:lnTo>
                  <a:lnTo>
                    <a:pt x="190" y="222"/>
                  </a:lnTo>
                  <a:lnTo>
                    <a:pt x="172" y="224"/>
                  </a:lnTo>
                  <a:lnTo>
                    <a:pt x="135" y="236"/>
                  </a:lnTo>
                  <a:lnTo>
                    <a:pt x="120" y="251"/>
                  </a:lnTo>
                  <a:lnTo>
                    <a:pt x="102" y="244"/>
                  </a:lnTo>
                  <a:lnTo>
                    <a:pt x="81" y="246"/>
                  </a:lnTo>
                  <a:lnTo>
                    <a:pt x="81" y="246"/>
                  </a:lnTo>
                  <a:lnTo>
                    <a:pt x="61" y="232"/>
                  </a:lnTo>
                  <a:lnTo>
                    <a:pt x="55" y="215"/>
                  </a:lnTo>
                  <a:lnTo>
                    <a:pt x="60" y="208"/>
                  </a:lnTo>
                  <a:lnTo>
                    <a:pt x="60" y="198"/>
                  </a:lnTo>
                  <a:lnTo>
                    <a:pt x="23" y="192"/>
                  </a:lnTo>
                  <a:lnTo>
                    <a:pt x="13" y="184"/>
                  </a:lnTo>
                  <a:lnTo>
                    <a:pt x="7" y="170"/>
                  </a:lnTo>
                  <a:lnTo>
                    <a:pt x="7" y="170"/>
                  </a:lnTo>
                  <a:lnTo>
                    <a:pt x="0" y="153"/>
                  </a:lnTo>
                  <a:lnTo>
                    <a:pt x="31" y="147"/>
                  </a:lnTo>
                  <a:lnTo>
                    <a:pt x="57" y="117"/>
                  </a:lnTo>
                  <a:lnTo>
                    <a:pt x="53" y="89"/>
                  </a:lnTo>
                  <a:lnTo>
                    <a:pt x="66" y="76"/>
                  </a:lnTo>
                  <a:lnTo>
                    <a:pt x="65" y="7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3" name="Freeform 60">
              <a:extLst>
                <a:ext uri="{FF2B5EF4-FFF2-40B4-BE49-F238E27FC236}">
                  <a16:creationId xmlns:a16="http://schemas.microsoft.com/office/drawing/2014/main" id="{E81E9371-DCDA-4D68-A90A-7C0CB3FD0FC5}"/>
                </a:ext>
              </a:extLst>
            </p:cNvPr>
            <p:cNvSpPr>
              <a:spLocks/>
            </p:cNvSpPr>
            <p:nvPr/>
          </p:nvSpPr>
          <p:spPr bwMode="auto">
            <a:xfrm>
              <a:off x="6213475" y="1824038"/>
              <a:ext cx="525463" cy="446088"/>
            </a:xfrm>
            <a:custGeom>
              <a:avLst/>
              <a:gdLst>
                <a:gd name="T0" fmla="*/ 195 w 331"/>
                <a:gd name="T1" fmla="*/ 8 h 281"/>
                <a:gd name="T2" fmla="*/ 220 w 331"/>
                <a:gd name="T3" fmla="*/ 8 h 281"/>
                <a:gd name="T4" fmla="*/ 250 w 331"/>
                <a:gd name="T5" fmla="*/ 24 h 281"/>
                <a:gd name="T6" fmla="*/ 236 w 331"/>
                <a:gd name="T7" fmla="*/ 40 h 281"/>
                <a:gd name="T8" fmla="*/ 232 w 331"/>
                <a:gd name="T9" fmla="*/ 53 h 281"/>
                <a:gd name="T10" fmla="*/ 239 w 331"/>
                <a:gd name="T11" fmla="*/ 89 h 281"/>
                <a:gd name="T12" fmla="*/ 218 w 331"/>
                <a:gd name="T13" fmla="*/ 88 h 281"/>
                <a:gd name="T14" fmla="*/ 211 w 331"/>
                <a:gd name="T15" fmla="*/ 98 h 281"/>
                <a:gd name="T16" fmla="*/ 193 w 331"/>
                <a:gd name="T17" fmla="*/ 116 h 281"/>
                <a:gd name="T18" fmla="*/ 208 w 331"/>
                <a:gd name="T19" fmla="*/ 148 h 281"/>
                <a:gd name="T20" fmla="*/ 273 w 331"/>
                <a:gd name="T21" fmla="*/ 157 h 281"/>
                <a:gd name="T22" fmla="*/ 298 w 331"/>
                <a:gd name="T23" fmla="*/ 183 h 281"/>
                <a:gd name="T24" fmla="*/ 331 w 331"/>
                <a:gd name="T25" fmla="*/ 188 h 281"/>
                <a:gd name="T26" fmla="*/ 329 w 331"/>
                <a:gd name="T27" fmla="*/ 204 h 281"/>
                <a:gd name="T28" fmla="*/ 330 w 331"/>
                <a:gd name="T29" fmla="*/ 214 h 281"/>
                <a:gd name="T30" fmla="*/ 308 w 331"/>
                <a:gd name="T31" fmla="*/ 228 h 281"/>
                <a:gd name="T32" fmla="*/ 270 w 331"/>
                <a:gd name="T33" fmla="*/ 249 h 281"/>
                <a:gd name="T34" fmla="*/ 232 w 331"/>
                <a:gd name="T35" fmla="*/ 227 h 281"/>
                <a:gd name="T36" fmla="*/ 204 w 331"/>
                <a:gd name="T37" fmla="*/ 210 h 281"/>
                <a:gd name="T38" fmla="*/ 181 w 331"/>
                <a:gd name="T39" fmla="*/ 214 h 281"/>
                <a:gd name="T40" fmla="*/ 143 w 331"/>
                <a:gd name="T41" fmla="*/ 235 h 281"/>
                <a:gd name="T42" fmla="*/ 147 w 331"/>
                <a:gd name="T43" fmla="*/ 247 h 281"/>
                <a:gd name="T44" fmla="*/ 133 w 331"/>
                <a:gd name="T45" fmla="*/ 277 h 281"/>
                <a:gd name="T46" fmla="*/ 94 w 331"/>
                <a:gd name="T47" fmla="*/ 277 h 281"/>
                <a:gd name="T48" fmla="*/ 81 w 331"/>
                <a:gd name="T49" fmla="*/ 271 h 281"/>
                <a:gd name="T50" fmla="*/ 69 w 331"/>
                <a:gd name="T51" fmla="*/ 267 h 281"/>
                <a:gd name="T52" fmla="*/ 66 w 331"/>
                <a:gd name="T53" fmla="*/ 262 h 281"/>
                <a:gd name="T54" fmla="*/ 57 w 331"/>
                <a:gd name="T55" fmla="*/ 245 h 281"/>
                <a:gd name="T56" fmla="*/ 85 w 331"/>
                <a:gd name="T57" fmla="*/ 214 h 281"/>
                <a:gd name="T58" fmla="*/ 71 w 331"/>
                <a:gd name="T59" fmla="*/ 202 h 281"/>
                <a:gd name="T60" fmla="*/ 58 w 331"/>
                <a:gd name="T61" fmla="*/ 179 h 281"/>
                <a:gd name="T62" fmla="*/ 25 w 331"/>
                <a:gd name="T63" fmla="*/ 166 h 281"/>
                <a:gd name="T64" fmla="*/ 0 w 331"/>
                <a:gd name="T65" fmla="*/ 145 h 281"/>
                <a:gd name="T66" fmla="*/ 9 w 331"/>
                <a:gd name="T67" fmla="*/ 131 h 281"/>
                <a:gd name="T68" fmla="*/ 25 w 331"/>
                <a:gd name="T69" fmla="*/ 102 h 281"/>
                <a:gd name="T70" fmla="*/ 35 w 331"/>
                <a:gd name="T71" fmla="*/ 65 h 281"/>
                <a:gd name="T72" fmla="*/ 36 w 331"/>
                <a:gd name="T73" fmla="*/ 30 h 281"/>
                <a:gd name="T74" fmla="*/ 88 w 331"/>
                <a:gd name="T75" fmla="*/ 34 h 281"/>
                <a:gd name="T76" fmla="*/ 87 w 331"/>
                <a:gd name="T77" fmla="*/ 15 h 281"/>
                <a:gd name="T78" fmla="*/ 116 w 331"/>
                <a:gd name="T79" fmla="*/ 14 h 281"/>
                <a:gd name="T80" fmla="*/ 174 w 331"/>
                <a:gd name="T81" fmla="*/ 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1" h="281">
                  <a:moveTo>
                    <a:pt x="185" y="0"/>
                  </a:moveTo>
                  <a:lnTo>
                    <a:pt x="195" y="8"/>
                  </a:lnTo>
                  <a:lnTo>
                    <a:pt x="208" y="1"/>
                  </a:lnTo>
                  <a:lnTo>
                    <a:pt x="220" y="8"/>
                  </a:lnTo>
                  <a:lnTo>
                    <a:pt x="233" y="8"/>
                  </a:lnTo>
                  <a:lnTo>
                    <a:pt x="250" y="24"/>
                  </a:lnTo>
                  <a:lnTo>
                    <a:pt x="250" y="24"/>
                  </a:lnTo>
                  <a:lnTo>
                    <a:pt x="236" y="40"/>
                  </a:lnTo>
                  <a:lnTo>
                    <a:pt x="237" y="48"/>
                  </a:lnTo>
                  <a:lnTo>
                    <a:pt x="232" y="53"/>
                  </a:lnTo>
                  <a:lnTo>
                    <a:pt x="242" y="86"/>
                  </a:lnTo>
                  <a:lnTo>
                    <a:pt x="239" y="89"/>
                  </a:lnTo>
                  <a:lnTo>
                    <a:pt x="223" y="85"/>
                  </a:lnTo>
                  <a:lnTo>
                    <a:pt x="218" y="88"/>
                  </a:lnTo>
                  <a:lnTo>
                    <a:pt x="211" y="88"/>
                  </a:lnTo>
                  <a:lnTo>
                    <a:pt x="211" y="98"/>
                  </a:lnTo>
                  <a:lnTo>
                    <a:pt x="203" y="102"/>
                  </a:lnTo>
                  <a:lnTo>
                    <a:pt x="193" y="116"/>
                  </a:lnTo>
                  <a:lnTo>
                    <a:pt x="195" y="136"/>
                  </a:lnTo>
                  <a:lnTo>
                    <a:pt x="208" y="148"/>
                  </a:lnTo>
                  <a:lnTo>
                    <a:pt x="249" y="161"/>
                  </a:lnTo>
                  <a:lnTo>
                    <a:pt x="273" y="157"/>
                  </a:lnTo>
                  <a:lnTo>
                    <a:pt x="285" y="174"/>
                  </a:lnTo>
                  <a:lnTo>
                    <a:pt x="298" y="183"/>
                  </a:lnTo>
                  <a:lnTo>
                    <a:pt x="324" y="177"/>
                  </a:lnTo>
                  <a:lnTo>
                    <a:pt x="331" y="188"/>
                  </a:lnTo>
                  <a:lnTo>
                    <a:pt x="331" y="188"/>
                  </a:lnTo>
                  <a:lnTo>
                    <a:pt x="329" y="204"/>
                  </a:lnTo>
                  <a:lnTo>
                    <a:pt x="324" y="210"/>
                  </a:lnTo>
                  <a:lnTo>
                    <a:pt x="330" y="214"/>
                  </a:lnTo>
                  <a:lnTo>
                    <a:pt x="330" y="214"/>
                  </a:lnTo>
                  <a:lnTo>
                    <a:pt x="308" y="228"/>
                  </a:lnTo>
                  <a:lnTo>
                    <a:pt x="307" y="235"/>
                  </a:lnTo>
                  <a:lnTo>
                    <a:pt x="270" y="249"/>
                  </a:lnTo>
                  <a:lnTo>
                    <a:pt x="241" y="228"/>
                  </a:lnTo>
                  <a:lnTo>
                    <a:pt x="232" y="227"/>
                  </a:lnTo>
                  <a:lnTo>
                    <a:pt x="229" y="222"/>
                  </a:lnTo>
                  <a:lnTo>
                    <a:pt x="204" y="210"/>
                  </a:lnTo>
                  <a:lnTo>
                    <a:pt x="187" y="211"/>
                  </a:lnTo>
                  <a:lnTo>
                    <a:pt x="181" y="214"/>
                  </a:lnTo>
                  <a:lnTo>
                    <a:pt x="174" y="223"/>
                  </a:lnTo>
                  <a:lnTo>
                    <a:pt x="143" y="235"/>
                  </a:lnTo>
                  <a:lnTo>
                    <a:pt x="141" y="240"/>
                  </a:lnTo>
                  <a:lnTo>
                    <a:pt x="147" y="247"/>
                  </a:lnTo>
                  <a:lnTo>
                    <a:pt x="150" y="261"/>
                  </a:lnTo>
                  <a:lnTo>
                    <a:pt x="133" y="277"/>
                  </a:lnTo>
                  <a:lnTo>
                    <a:pt x="113" y="281"/>
                  </a:lnTo>
                  <a:lnTo>
                    <a:pt x="94" y="277"/>
                  </a:lnTo>
                  <a:lnTo>
                    <a:pt x="85" y="281"/>
                  </a:lnTo>
                  <a:lnTo>
                    <a:pt x="81" y="271"/>
                  </a:lnTo>
                  <a:lnTo>
                    <a:pt x="68" y="274"/>
                  </a:lnTo>
                  <a:lnTo>
                    <a:pt x="69" y="267"/>
                  </a:lnTo>
                  <a:lnTo>
                    <a:pt x="66" y="262"/>
                  </a:lnTo>
                  <a:lnTo>
                    <a:pt x="66" y="262"/>
                  </a:lnTo>
                  <a:lnTo>
                    <a:pt x="60" y="259"/>
                  </a:lnTo>
                  <a:lnTo>
                    <a:pt x="57" y="245"/>
                  </a:lnTo>
                  <a:lnTo>
                    <a:pt x="77" y="227"/>
                  </a:lnTo>
                  <a:lnTo>
                    <a:pt x="85" y="214"/>
                  </a:lnTo>
                  <a:lnTo>
                    <a:pt x="85" y="204"/>
                  </a:lnTo>
                  <a:lnTo>
                    <a:pt x="71" y="202"/>
                  </a:lnTo>
                  <a:lnTo>
                    <a:pt x="74" y="182"/>
                  </a:lnTo>
                  <a:lnTo>
                    <a:pt x="58" y="179"/>
                  </a:lnTo>
                  <a:lnTo>
                    <a:pt x="40" y="165"/>
                  </a:lnTo>
                  <a:lnTo>
                    <a:pt x="25" y="166"/>
                  </a:lnTo>
                  <a:lnTo>
                    <a:pt x="1" y="153"/>
                  </a:lnTo>
                  <a:lnTo>
                    <a:pt x="0" y="145"/>
                  </a:lnTo>
                  <a:lnTo>
                    <a:pt x="9" y="131"/>
                  </a:lnTo>
                  <a:lnTo>
                    <a:pt x="9" y="131"/>
                  </a:lnTo>
                  <a:lnTo>
                    <a:pt x="19" y="123"/>
                  </a:lnTo>
                  <a:lnTo>
                    <a:pt x="25" y="102"/>
                  </a:lnTo>
                  <a:lnTo>
                    <a:pt x="52" y="88"/>
                  </a:lnTo>
                  <a:lnTo>
                    <a:pt x="35" y="65"/>
                  </a:lnTo>
                  <a:lnTo>
                    <a:pt x="45" y="48"/>
                  </a:lnTo>
                  <a:lnTo>
                    <a:pt x="36" y="30"/>
                  </a:lnTo>
                  <a:lnTo>
                    <a:pt x="37" y="25"/>
                  </a:lnTo>
                  <a:lnTo>
                    <a:pt x="88" y="34"/>
                  </a:lnTo>
                  <a:lnTo>
                    <a:pt x="93" y="27"/>
                  </a:lnTo>
                  <a:lnTo>
                    <a:pt x="87" y="15"/>
                  </a:lnTo>
                  <a:lnTo>
                    <a:pt x="92" y="9"/>
                  </a:lnTo>
                  <a:lnTo>
                    <a:pt x="116" y="14"/>
                  </a:lnTo>
                  <a:lnTo>
                    <a:pt x="158" y="13"/>
                  </a:lnTo>
                  <a:lnTo>
                    <a:pt x="174" y="2"/>
                  </a:lnTo>
                  <a:lnTo>
                    <a:pt x="18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4" name="Freeform 61">
              <a:extLst>
                <a:ext uri="{FF2B5EF4-FFF2-40B4-BE49-F238E27FC236}">
                  <a16:creationId xmlns:a16="http://schemas.microsoft.com/office/drawing/2014/main" id="{BA86335F-5EDD-4D83-9F57-6D1550ED3708}"/>
                </a:ext>
              </a:extLst>
            </p:cNvPr>
            <p:cNvSpPr>
              <a:spLocks/>
            </p:cNvSpPr>
            <p:nvPr/>
          </p:nvSpPr>
          <p:spPr bwMode="auto">
            <a:xfrm>
              <a:off x="3381375" y="1728788"/>
              <a:ext cx="542925" cy="473075"/>
            </a:xfrm>
            <a:custGeom>
              <a:avLst/>
              <a:gdLst>
                <a:gd name="T0" fmla="*/ 55 w 342"/>
                <a:gd name="T1" fmla="*/ 0 h 298"/>
                <a:gd name="T2" fmla="*/ 102 w 342"/>
                <a:gd name="T3" fmla="*/ 11 h 298"/>
                <a:gd name="T4" fmla="*/ 135 w 342"/>
                <a:gd name="T5" fmla="*/ 14 h 298"/>
                <a:gd name="T6" fmla="*/ 147 w 342"/>
                <a:gd name="T7" fmla="*/ 36 h 298"/>
                <a:gd name="T8" fmla="*/ 185 w 342"/>
                <a:gd name="T9" fmla="*/ 77 h 298"/>
                <a:gd name="T10" fmla="*/ 204 w 342"/>
                <a:gd name="T11" fmla="*/ 66 h 298"/>
                <a:gd name="T12" fmla="*/ 253 w 342"/>
                <a:gd name="T13" fmla="*/ 52 h 298"/>
                <a:gd name="T14" fmla="*/ 268 w 342"/>
                <a:gd name="T15" fmla="*/ 54 h 298"/>
                <a:gd name="T16" fmla="*/ 284 w 342"/>
                <a:gd name="T17" fmla="*/ 76 h 298"/>
                <a:gd name="T18" fmla="*/ 321 w 342"/>
                <a:gd name="T19" fmla="*/ 92 h 298"/>
                <a:gd name="T20" fmla="*/ 322 w 342"/>
                <a:gd name="T21" fmla="*/ 116 h 298"/>
                <a:gd name="T22" fmla="*/ 342 w 342"/>
                <a:gd name="T23" fmla="*/ 130 h 298"/>
                <a:gd name="T24" fmla="*/ 316 w 342"/>
                <a:gd name="T25" fmla="*/ 162 h 298"/>
                <a:gd name="T26" fmla="*/ 300 w 342"/>
                <a:gd name="T27" fmla="*/ 169 h 298"/>
                <a:gd name="T28" fmla="*/ 280 w 342"/>
                <a:gd name="T29" fmla="*/ 239 h 298"/>
                <a:gd name="T30" fmla="*/ 298 w 342"/>
                <a:gd name="T31" fmla="*/ 264 h 298"/>
                <a:gd name="T32" fmla="*/ 282 w 342"/>
                <a:gd name="T33" fmla="*/ 287 h 298"/>
                <a:gd name="T34" fmla="*/ 263 w 342"/>
                <a:gd name="T35" fmla="*/ 298 h 298"/>
                <a:gd name="T36" fmla="*/ 241 w 342"/>
                <a:gd name="T37" fmla="*/ 290 h 298"/>
                <a:gd name="T38" fmla="*/ 232 w 342"/>
                <a:gd name="T39" fmla="*/ 261 h 298"/>
                <a:gd name="T40" fmla="*/ 198 w 342"/>
                <a:gd name="T41" fmla="*/ 242 h 298"/>
                <a:gd name="T42" fmla="*/ 177 w 342"/>
                <a:gd name="T43" fmla="*/ 233 h 298"/>
                <a:gd name="T44" fmla="*/ 143 w 342"/>
                <a:gd name="T45" fmla="*/ 229 h 298"/>
                <a:gd name="T46" fmla="*/ 129 w 342"/>
                <a:gd name="T47" fmla="*/ 226 h 298"/>
                <a:gd name="T48" fmla="*/ 125 w 342"/>
                <a:gd name="T49" fmla="*/ 245 h 298"/>
                <a:gd name="T50" fmla="*/ 111 w 342"/>
                <a:gd name="T51" fmla="*/ 240 h 298"/>
                <a:gd name="T52" fmla="*/ 90 w 342"/>
                <a:gd name="T53" fmla="*/ 221 h 298"/>
                <a:gd name="T54" fmla="*/ 77 w 342"/>
                <a:gd name="T55" fmla="*/ 216 h 298"/>
                <a:gd name="T56" fmla="*/ 58 w 342"/>
                <a:gd name="T57" fmla="*/ 207 h 298"/>
                <a:gd name="T58" fmla="*/ 45 w 342"/>
                <a:gd name="T59" fmla="*/ 193 h 298"/>
                <a:gd name="T60" fmla="*/ 18 w 342"/>
                <a:gd name="T61" fmla="*/ 189 h 298"/>
                <a:gd name="T62" fmla="*/ 0 w 342"/>
                <a:gd name="T63" fmla="*/ 145 h 298"/>
                <a:gd name="T64" fmla="*/ 8 w 342"/>
                <a:gd name="T65" fmla="*/ 125 h 298"/>
                <a:gd name="T66" fmla="*/ 39 w 342"/>
                <a:gd name="T67" fmla="*/ 116 h 298"/>
                <a:gd name="T68" fmla="*/ 66 w 342"/>
                <a:gd name="T69" fmla="*/ 101 h 298"/>
                <a:gd name="T70" fmla="*/ 55 w 342"/>
                <a:gd name="T71" fmla="*/ 53 h 298"/>
                <a:gd name="T72" fmla="*/ 48 w 342"/>
                <a:gd name="T73" fmla="*/ 2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2" h="298">
                  <a:moveTo>
                    <a:pt x="45" y="7"/>
                  </a:moveTo>
                  <a:lnTo>
                    <a:pt x="55" y="0"/>
                  </a:lnTo>
                  <a:lnTo>
                    <a:pt x="75" y="16"/>
                  </a:lnTo>
                  <a:lnTo>
                    <a:pt x="102" y="11"/>
                  </a:lnTo>
                  <a:lnTo>
                    <a:pt x="117" y="26"/>
                  </a:lnTo>
                  <a:lnTo>
                    <a:pt x="135" y="14"/>
                  </a:lnTo>
                  <a:lnTo>
                    <a:pt x="142" y="20"/>
                  </a:lnTo>
                  <a:lnTo>
                    <a:pt x="147" y="36"/>
                  </a:lnTo>
                  <a:lnTo>
                    <a:pt x="166" y="50"/>
                  </a:lnTo>
                  <a:lnTo>
                    <a:pt x="185" y="77"/>
                  </a:lnTo>
                  <a:lnTo>
                    <a:pt x="192" y="76"/>
                  </a:lnTo>
                  <a:lnTo>
                    <a:pt x="204" y="66"/>
                  </a:lnTo>
                  <a:lnTo>
                    <a:pt x="222" y="69"/>
                  </a:lnTo>
                  <a:lnTo>
                    <a:pt x="253" y="52"/>
                  </a:lnTo>
                  <a:lnTo>
                    <a:pt x="268" y="54"/>
                  </a:lnTo>
                  <a:lnTo>
                    <a:pt x="268" y="54"/>
                  </a:lnTo>
                  <a:lnTo>
                    <a:pt x="274" y="68"/>
                  </a:lnTo>
                  <a:lnTo>
                    <a:pt x="284" y="76"/>
                  </a:lnTo>
                  <a:lnTo>
                    <a:pt x="321" y="82"/>
                  </a:lnTo>
                  <a:lnTo>
                    <a:pt x="321" y="92"/>
                  </a:lnTo>
                  <a:lnTo>
                    <a:pt x="316" y="99"/>
                  </a:lnTo>
                  <a:lnTo>
                    <a:pt x="322" y="116"/>
                  </a:lnTo>
                  <a:lnTo>
                    <a:pt x="342" y="130"/>
                  </a:lnTo>
                  <a:lnTo>
                    <a:pt x="342" y="130"/>
                  </a:lnTo>
                  <a:lnTo>
                    <a:pt x="331" y="154"/>
                  </a:lnTo>
                  <a:lnTo>
                    <a:pt x="316" y="162"/>
                  </a:lnTo>
                  <a:lnTo>
                    <a:pt x="305" y="163"/>
                  </a:lnTo>
                  <a:lnTo>
                    <a:pt x="300" y="169"/>
                  </a:lnTo>
                  <a:lnTo>
                    <a:pt x="292" y="220"/>
                  </a:lnTo>
                  <a:lnTo>
                    <a:pt x="280" y="239"/>
                  </a:lnTo>
                  <a:lnTo>
                    <a:pt x="298" y="264"/>
                  </a:lnTo>
                  <a:lnTo>
                    <a:pt x="298" y="264"/>
                  </a:lnTo>
                  <a:lnTo>
                    <a:pt x="288" y="272"/>
                  </a:lnTo>
                  <a:lnTo>
                    <a:pt x="282" y="287"/>
                  </a:lnTo>
                  <a:lnTo>
                    <a:pt x="263" y="298"/>
                  </a:lnTo>
                  <a:lnTo>
                    <a:pt x="263" y="298"/>
                  </a:lnTo>
                  <a:lnTo>
                    <a:pt x="241" y="290"/>
                  </a:lnTo>
                  <a:lnTo>
                    <a:pt x="241" y="290"/>
                  </a:lnTo>
                  <a:lnTo>
                    <a:pt x="230" y="277"/>
                  </a:lnTo>
                  <a:lnTo>
                    <a:pt x="232" y="261"/>
                  </a:lnTo>
                  <a:lnTo>
                    <a:pt x="210" y="254"/>
                  </a:lnTo>
                  <a:lnTo>
                    <a:pt x="198" y="242"/>
                  </a:lnTo>
                  <a:lnTo>
                    <a:pt x="182" y="240"/>
                  </a:lnTo>
                  <a:lnTo>
                    <a:pt x="177" y="233"/>
                  </a:lnTo>
                  <a:lnTo>
                    <a:pt x="160" y="225"/>
                  </a:lnTo>
                  <a:lnTo>
                    <a:pt x="143" y="229"/>
                  </a:lnTo>
                  <a:lnTo>
                    <a:pt x="137" y="225"/>
                  </a:lnTo>
                  <a:lnTo>
                    <a:pt x="129" y="226"/>
                  </a:lnTo>
                  <a:lnTo>
                    <a:pt x="130" y="239"/>
                  </a:lnTo>
                  <a:lnTo>
                    <a:pt x="125" y="245"/>
                  </a:lnTo>
                  <a:lnTo>
                    <a:pt x="122" y="240"/>
                  </a:lnTo>
                  <a:lnTo>
                    <a:pt x="111" y="240"/>
                  </a:lnTo>
                  <a:lnTo>
                    <a:pt x="102" y="223"/>
                  </a:lnTo>
                  <a:lnTo>
                    <a:pt x="90" y="221"/>
                  </a:lnTo>
                  <a:lnTo>
                    <a:pt x="83" y="215"/>
                  </a:lnTo>
                  <a:lnTo>
                    <a:pt x="77" y="216"/>
                  </a:lnTo>
                  <a:lnTo>
                    <a:pt x="70" y="206"/>
                  </a:lnTo>
                  <a:lnTo>
                    <a:pt x="58" y="207"/>
                  </a:lnTo>
                  <a:lnTo>
                    <a:pt x="53" y="197"/>
                  </a:lnTo>
                  <a:lnTo>
                    <a:pt x="45" y="193"/>
                  </a:lnTo>
                  <a:lnTo>
                    <a:pt x="27" y="194"/>
                  </a:lnTo>
                  <a:lnTo>
                    <a:pt x="18" y="189"/>
                  </a:lnTo>
                  <a:lnTo>
                    <a:pt x="17" y="167"/>
                  </a:lnTo>
                  <a:lnTo>
                    <a:pt x="0" y="145"/>
                  </a:lnTo>
                  <a:lnTo>
                    <a:pt x="9" y="131"/>
                  </a:lnTo>
                  <a:lnTo>
                    <a:pt x="8" y="125"/>
                  </a:lnTo>
                  <a:lnTo>
                    <a:pt x="30" y="114"/>
                  </a:lnTo>
                  <a:lnTo>
                    <a:pt x="39" y="116"/>
                  </a:lnTo>
                  <a:lnTo>
                    <a:pt x="59" y="108"/>
                  </a:lnTo>
                  <a:lnTo>
                    <a:pt x="66" y="101"/>
                  </a:lnTo>
                  <a:lnTo>
                    <a:pt x="68" y="88"/>
                  </a:lnTo>
                  <a:lnTo>
                    <a:pt x="55" y="53"/>
                  </a:lnTo>
                  <a:lnTo>
                    <a:pt x="58" y="36"/>
                  </a:lnTo>
                  <a:lnTo>
                    <a:pt x="48" y="26"/>
                  </a:lnTo>
                  <a:lnTo>
                    <a:pt x="45" y="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5" name="Freeform 62">
              <a:extLst>
                <a:ext uri="{FF2B5EF4-FFF2-40B4-BE49-F238E27FC236}">
                  <a16:creationId xmlns:a16="http://schemas.microsoft.com/office/drawing/2014/main" id="{0DA3E15F-D91D-4706-8D3C-F9870390F6C0}"/>
                </a:ext>
              </a:extLst>
            </p:cNvPr>
            <p:cNvSpPr>
              <a:spLocks/>
            </p:cNvSpPr>
            <p:nvPr/>
          </p:nvSpPr>
          <p:spPr bwMode="auto">
            <a:xfrm>
              <a:off x="6956425" y="2328863"/>
              <a:ext cx="549275" cy="280988"/>
            </a:xfrm>
            <a:custGeom>
              <a:avLst/>
              <a:gdLst>
                <a:gd name="T0" fmla="*/ 189 w 346"/>
                <a:gd name="T1" fmla="*/ 0 h 177"/>
                <a:gd name="T2" fmla="*/ 203 w 346"/>
                <a:gd name="T3" fmla="*/ 48 h 177"/>
                <a:gd name="T4" fmla="*/ 252 w 346"/>
                <a:gd name="T5" fmla="*/ 44 h 177"/>
                <a:gd name="T6" fmla="*/ 278 w 346"/>
                <a:gd name="T7" fmla="*/ 31 h 177"/>
                <a:gd name="T8" fmla="*/ 297 w 346"/>
                <a:gd name="T9" fmla="*/ 15 h 177"/>
                <a:gd name="T10" fmla="*/ 323 w 346"/>
                <a:gd name="T11" fmla="*/ 13 h 177"/>
                <a:gd name="T12" fmla="*/ 332 w 346"/>
                <a:gd name="T13" fmla="*/ 5 h 177"/>
                <a:gd name="T14" fmla="*/ 332 w 346"/>
                <a:gd name="T15" fmla="*/ 5 h 177"/>
                <a:gd name="T16" fmla="*/ 334 w 346"/>
                <a:gd name="T17" fmla="*/ 18 h 177"/>
                <a:gd name="T18" fmla="*/ 346 w 346"/>
                <a:gd name="T19" fmla="*/ 31 h 177"/>
                <a:gd name="T20" fmla="*/ 338 w 346"/>
                <a:gd name="T21" fmla="*/ 38 h 177"/>
                <a:gd name="T22" fmla="*/ 336 w 346"/>
                <a:gd name="T23" fmla="*/ 46 h 177"/>
                <a:gd name="T24" fmla="*/ 324 w 346"/>
                <a:gd name="T25" fmla="*/ 51 h 177"/>
                <a:gd name="T26" fmla="*/ 298 w 346"/>
                <a:gd name="T27" fmla="*/ 52 h 177"/>
                <a:gd name="T28" fmla="*/ 294 w 346"/>
                <a:gd name="T29" fmla="*/ 59 h 177"/>
                <a:gd name="T30" fmla="*/ 289 w 346"/>
                <a:gd name="T31" fmla="*/ 104 h 177"/>
                <a:gd name="T32" fmla="*/ 291 w 346"/>
                <a:gd name="T33" fmla="*/ 109 h 177"/>
                <a:gd name="T34" fmla="*/ 299 w 346"/>
                <a:gd name="T35" fmla="*/ 106 h 177"/>
                <a:gd name="T36" fmla="*/ 304 w 346"/>
                <a:gd name="T37" fmla="*/ 120 h 177"/>
                <a:gd name="T38" fmla="*/ 302 w 346"/>
                <a:gd name="T39" fmla="*/ 132 h 177"/>
                <a:gd name="T40" fmla="*/ 302 w 346"/>
                <a:gd name="T41" fmla="*/ 132 h 177"/>
                <a:gd name="T42" fmla="*/ 277 w 346"/>
                <a:gd name="T43" fmla="*/ 140 h 177"/>
                <a:gd name="T44" fmla="*/ 236 w 346"/>
                <a:gd name="T45" fmla="*/ 140 h 177"/>
                <a:gd name="T46" fmla="*/ 227 w 346"/>
                <a:gd name="T47" fmla="*/ 144 h 177"/>
                <a:gd name="T48" fmla="*/ 218 w 346"/>
                <a:gd name="T49" fmla="*/ 136 h 177"/>
                <a:gd name="T50" fmla="*/ 173 w 346"/>
                <a:gd name="T51" fmla="*/ 128 h 177"/>
                <a:gd name="T52" fmla="*/ 160 w 346"/>
                <a:gd name="T53" fmla="*/ 134 h 177"/>
                <a:gd name="T54" fmla="*/ 148 w 346"/>
                <a:gd name="T55" fmla="*/ 130 h 177"/>
                <a:gd name="T56" fmla="*/ 107 w 346"/>
                <a:gd name="T57" fmla="*/ 150 h 177"/>
                <a:gd name="T58" fmla="*/ 85 w 346"/>
                <a:gd name="T59" fmla="*/ 154 h 177"/>
                <a:gd name="T60" fmla="*/ 76 w 346"/>
                <a:gd name="T61" fmla="*/ 165 h 177"/>
                <a:gd name="T62" fmla="*/ 54 w 346"/>
                <a:gd name="T63" fmla="*/ 177 h 177"/>
                <a:gd name="T64" fmla="*/ 54 w 346"/>
                <a:gd name="T65" fmla="*/ 177 h 177"/>
                <a:gd name="T66" fmla="*/ 52 w 346"/>
                <a:gd name="T67" fmla="*/ 167 h 177"/>
                <a:gd name="T68" fmla="*/ 42 w 346"/>
                <a:gd name="T69" fmla="*/ 160 h 177"/>
                <a:gd name="T70" fmla="*/ 39 w 346"/>
                <a:gd name="T71" fmla="*/ 141 h 177"/>
                <a:gd name="T72" fmla="*/ 30 w 346"/>
                <a:gd name="T73" fmla="*/ 127 h 177"/>
                <a:gd name="T74" fmla="*/ 29 w 346"/>
                <a:gd name="T75" fmla="*/ 119 h 177"/>
                <a:gd name="T76" fmla="*/ 23 w 346"/>
                <a:gd name="T77" fmla="*/ 120 h 177"/>
                <a:gd name="T78" fmla="*/ 15 w 346"/>
                <a:gd name="T79" fmla="*/ 113 h 177"/>
                <a:gd name="T80" fmla="*/ 13 w 346"/>
                <a:gd name="T81" fmla="*/ 99 h 177"/>
                <a:gd name="T82" fmla="*/ 2 w 346"/>
                <a:gd name="T83" fmla="*/ 72 h 177"/>
                <a:gd name="T84" fmla="*/ 2 w 346"/>
                <a:gd name="T85" fmla="*/ 61 h 177"/>
                <a:gd name="T86" fmla="*/ 7 w 346"/>
                <a:gd name="T87" fmla="*/ 54 h 177"/>
                <a:gd name="T88" fmla="*/ 0 w 346"/>
                <a:gd name="T89" fmla="*/ 42 h 177"/>
                <a:gd name="T90" fmla="*/ 0 w 346"/>
                <a:gd name="T91" fmla="*/ 42 h 177"/>
                <a:gd name="T92" fmla="*/ 10 w 346"/>
                <a:gd name="T93" fmla="*/ 42 h 177"/>
                <a:gd name="T94" fmla="*/ 34 w 346"/>
                <a:gd name="T95" fmla="*/ 30 h 177"/>
                <a:gd name="T96" fmla="*/ 54 w 346"/>
                <a:gd name="T97" fmla="*/ 43 h 177"/>
                <a:gd name="T98" fmla="*/ 62 w 346"/>
                <a:gd name="T99" fmla="*/ 43 h 177"/>
                <a:gd name="T100" fmla="*/ 91 w 346"/>
                <a:gd name="T101" fmla="*/ 32 h 177"/>
                <a:gd name="T102" fmla="*/ 93 w 346"/>
                <a:gd name="T103" fmla="*/ 24 h 177"/>
                <a:gd name="T104" fmla="*/ 131 w 346"/>
                <a:gd name="T105" fmla="*/ 34 h 177"/>
                <a:gd name="T106" fmla="*/ 134 w 346"/>
                <a:gd name="T107" fmla="*/ 28 h 177"/>
                <a:gd name="T108" fmla="*/ 130 w 346"/>
                <a:gd name="T109" fmla="*/ 14 h 177"/>
                <a:gd name="T110" fmla="*/ 133 w 346"/>
                <a:gd name="T111" fmla="*/ 3 h 177"/>
                <a:gd name="T112" fmla="*/ 168 w 346"/>
                <a:gd name="T113" fmla="*/ 14 h 177"/>
                <a:gd name="T114" fmla="*/ 184 w 346"/>
                <a:gd name="T115" fmla="*/ 10 h 177"/>
                <a:gd name="T116" fmla="*/ 189 w 346"/>
                <a:gd name="T11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6" h="177">
                  <a:moveTo>
                    <a:pt x="189" y="0"/>
                  </a:moveTo>
                  <a:lnTo>
                    <a:pt x="203" y="48"/>
                  </a:lnTo>
                  <a:lnTo>
                    <a:pt x="252" y="44"/>
                  </a:lnTo>
                  <a:lnTo>
                    <a:pt x="278" y="31"/>
                  </a:lnTo>
                  <a:lnTo>
                    <a:pt x="297" y="15"/>
                  </a:lnTo>
                  <a:lnTo>
                    <a:pt x="323" y="13"/>
                  </a:lnTo>
                  <a:lnTo>
                    <a:pt x="332" y="5"/>
                  </a:lnTo>
                  <a:lnTo>
                    <a:pt x="332" y="5"/>
                  </a:lnTo>
                  <a:lnTo>
                    <a:pt x="334" y="18"/>
                  </a:lnTo>
                  <a:lnTo>
                    <a:pt x="346" y="31"/>
                  </a:lnTo>
                  <a:lnTo>
                    <a:pt x="338" y="38"/>
                  </a:lnTo>
                  <a:lnTo>
                    <a:pt x="336" y="46"/>
                  </a:lnTo>
                  <a:lnTo>
                    <a:pt x="324" y="51"/>
                  </a:lnTo>
                  <a:lnTo>
                    <a:pt x="298" y="52"/>
                  </a:lnTo>
                  <a:lnTo>
                    <a:pt x="294" y="59"/>
                  </a:lnTo>
                  <a:lnTo>
                    <a:pt x="289" y="104"/>
                  </a:lnTo>
                  <a:lnTo>
                    <a:pt x="291" y="109"/>
                  </a:lnTo>
                  <a:lnTo>
                    <a:pt x="299" y="106"/>
                  </a:lnTo>
                  <a:lnTo>
                    <a:pt x="304" y="120"/>
                  </a:lnTo>
                  <a:lnTo>
                    <a:pt x="302" y="132"/>
                  </a:lnTo>
                  <a:lnTo>
                    <a:pt x="302" y="132"/>
                  </a:lnTo>
                  <a:lnTo>
                    <a:pt x="277" y="140"/>
                  </a:lnTo>
                  <a:lnTo>
                    <a:pt x="236" y="140"/>
                  </a:lnTo>
                  <a:lnTo>
                    <a:pt x="227" y="144"/>
                  </a:lnTo>
                  <a:lnTo>
                    <a:pt x="218" y="136"/>
                  </a:lnTo>
                  <a:lnTo>
                    <a:pt x="173" y="128"/>
                  </a:lnTo>
                  <a:lnTo>
                    <a:pt x="160" y="134"/>
                  </a:lnTo>
                  <a:lnTo>
                    <a:pt x="148" y="130"/>
                  </a:lnTo>
                  <a:lnTo>
                    <a:pt x="107" y="150"/>
                  </a:lnTo>
                  <a:lnTo>
                    <a:pt x="85" y="154"/>
                  </a:lnTo>
                  <a:lnTo>
                    <a:pt x="76" y="165"/>
                  </a:lnTo>
                  <a:lnTo>
                    <a:pt x="54" y="177"/>
                  </a:lnTo>
                  <a:lnTo>
                    <a:pt x="54" y="177"/>
                  </a:lnTo>
                  <a:lnTo>
                    <a:pt x="52" y="167"/>
                  </a:lnTo>
                  <a:lnTo>
                    <a:pt x="42" y="160"/>
                  </a:lnTo>
                  <a:lnTo>
                    <a:pt x="39" y="141"/>
                  </a:lnTo>
                  <a:lnTo>
                    <a:pt x="30" y="127"/>
                  </a:lnTo>
                  <a:lnTo>
                    <a:pt x="29" y="119"/>
                  </a:lnTo>
                  <a:lnTo>
                    <a:pt x="23" y="120"/>
                  </a:lnTo>
                  <a:lnTo>
                    <a:pt x="15" y="113"/>
                  </a:lnTo>
                  <a:lnTo>
                    <a:pt x="13" y="99"/>
                  </a:lnTo>
                  <a:lnTo>
                    <a:pt x="2" y="72"/>
                  </a:lnTo>
                  <a:lnTo>
                    <a:pt x="2" y="61"/>
                  </a:lnTo>
                  <a:lnTo>
                    <a:pt x="7" y="54"/>
                  </a:lnTo>
                  <a:lnTo>
                    <a:pt x="0" y="42"/>
                  </a:lnTo>
                  <a:lnTo>
                    <a:pt x="0" y="42"/>
                  </a:lnTo>
                  <a:lnTo>
                    <a:pt x="10" y="42"/>
                  </a:lnTo>
                  <a:lnTo>
                    <a:pt x="34" y="30"/>
                  </a:lnTo>
                  <a:lnTo>
                    <a:pt x="54" y="43"/>
                  </a:lnTo>
                  <a:lnTo>
                    <a:pt x="62" y="43"/>
                  </a:lnTo>
                  <a:lnTo>
                    <a:pt x="91" y="32"/>
                  </a:lnTo>
                  <a:lnTo>
                    <a:pt x="93" y="24"/>
                  </a:lnTo>
                  <a:lnTo>
                    <a:pt x="131" y="34"/>
                  </a:lnTo>
                  <a:lnTo>
                    <a:pt x="134" y="28"/>
                  </a:lnTo>
                  <a:lnTo>
                    <a:pt x="130" y="14"/>
                  </a:lnTo>
                  <a:lnTo>
                    <a:pt x="133" y="3"/>
                  </a:lnTo>
                  <a:lnTo>
                    <a:pt x="168" y="14"/>
                  </a:lnTo>
                  <a:lnTo>
                    <a:pt x="184" y="10"/>
                  </a:lnTo>
                  <a:lnTo>
                    <a:pt x="18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6" name="Freeform 63">
              <a:extLst>
                <a:ext uri="{FF2B5EF4-FFF2-40B4-BE49-F238E27FC236}">
                  <a16:creationId xmlns:a16="http://schemas.microsoft.com/office/drawing/2014/main" id="{668154A3-FEA3-47FC-8D47-A0430C587C8E}"/>
                </a:ext>
              </a:extLst>
            </p:cNvPr>
            <p:cNvSpPr>
              <a:spLocks/>
            </p:cNvSpPr>
            <p:nvPr/>
          </p:nvSpPr>
          <p:spPr bwMode="auto">
            <a:xfrm>
              <a:off x="3403600" y="2389188"/>
              <a:ext cx="723900" cy="433388"/>
            </a:xfrm>
            <a:custGeom>
              <a:avLst/>
              <a:gdLst>
                <a:gd name="T0" fmla="*/ 60 w 456"/>
                <a:gd name="T1" fmla="*/ 1 h 273"/>
                <a:gd name="T2" fmla="*/ 124 w 456"/>
                <a:gd name="T3" fmla="*/ 16 h 273"/>
                <a:gd name="T4" fmla="*/ 220 w 456"/>
                <a:gd name="T5" fmla="*/ 10 h 273"/>
                <a:gd name="T6" fmla="*/ 252 w 456"/>
                <a:gd name="T7" fmla="*/ 38 h 273"/>
                <a:gd name="T8" fmla="*/ 281 w 456"/>
                <a:gd name="T9" fmla="*/ 68 h 273"/>
                <a:gd name="T10" fmla="*/ 318 w 456"/>
                <a:gd name="T11" fmla="*/ 100 h 273"/>
                <a:gd name="T12" fmla="*/ 348 w 456"/>
                <a:gd name="T13" fmla="*/ 152 h 273"/>
                <a:gd name="T14" fmla="*/ 378 w 456"/>
                <a:gd name="T15" fmla="*/ 148 h 273"/>
                <a:gd name="T16" fmla="*/ 396 w 456"/>
                <a:gd name="T17" fmla="*/ 157 h 273"/>
                <a:gd name="T18" fmla="*/ 447 w 456"/>
                <a:gd name="T19" fmla="*/ 125 h 273"/>
                <a:gd name="T20" fmla="*/ 446 w 456"/>
                <a:gd name="T21" fmla="*/ 158 h 273"/>
                <a:gd name="T22" fmla="*/ 415 w 456"/>
                <a:gd name="T23" fmla="*/ 224 h 273"/>
                <a:gd name="T24" fmla="*/ 372 w 456"/>
                <a:gd name="T25" fmla="*/ 251 h 273"/>
                <a:gd name="T26" fmla="*/ 360 w 456"/>
                <a:gd name="T27" fmla="*/ 273 h 273"/>
                <a:gd name="T28" fmla="*/ 339 w 456"/>
                <a:gd name="T29" fmla="*/ 255 h 273"/>
                <a:gd name="T30" fmla="*/ 331 w 456"/>
                <a:gd name="T31" fmla="*/ 234 h 273"/>
                <a:gd name="T32" fmla="*/ 328 w 456"/>
                <a:gd name="T33" fmla="*/ 214 h 273"/>
                <a:gd name="T34" fmla="*/ 321 w 456"/>
                <a:gd name="T35" fmla="*/ 215 h 273"/>
                <a:gd name="T36" fmla="*/ 331 w 456"/>
                <a:gd name="T37" fmla="*/ 199 h 273"/>
                <a:gd name="T38" fmla="*/ 330 w 456"/>
                <a:gd name="T39" fmla="*/ 190 h 273"/>
                <a:gd name="T40" fmla="*/ 300 w 456"/>
                <a:gd name="T41" fmla="*/ 173 h 273"/>
                <a:gd name="T42" fmla="*/ 286 w 456"/>
                <a:gd name="T43" fmla="*/ 193 h 273"/>
                <a:gd name="T44" fmla="*/ 286 w 456"/>
                <a:gd name="T45" fmla="*/ 209 h 273"/>
                <a:gd name="T46" fmla="*/ 276 w 456"/>
                <a:gd name="T47" fmla="*/ 196 h 273"/>
                <a:gd name="T48" fmla="*/ 255 w 456"/>
                <a:gd name="T49" fmla="*/ 186 h 273"/>
                <a:gd name="T50" fmla="*/ 244 w 456"/>
                <a:gd name="T51" fmla="*/ 177 h 273"/>
                <a:gd name="T52" fmla="*/ 240 w 456"/>
                <a:gd name="T53" fmla="*/ 159 h 273"/>
                <a:gd name="T54" fmla="*/ 224 w 456"/>
                <a:gd name="T55" fmla="*/ 165 h 273"/>
                <a:gd name="T56" fmla="*/ 203 w 456"/>
                <a:gd name="T57" fmla="*/ 152 h 273"/>
                <a:gd name="T58" fmla="*/ 192 w 456"/>
                <a:gd name="T59" fmla="*/ 159 h 273"/>
                <a:gd name="T60" fmla="*/ 192 w 456"/>
                <a:gd name="T61" fmla="*/ 157 h 273"/>
                <a:gd name="T62" fmla="*/ 181 w 456"/>
                <a:gd name="T63" fmla="*/ 178 h 273"/>
                <a:gd name="T64" fmla="*/ 150 w 456"/>
                <a:gd name="T65" fmla="*/ 207 h 273"/>
                <a:gd name="T66" fmla="*/ 131 w 456"/>
                <a:gd name="T67" fmla="*/ 205 h 273"/>
                <a:gd name="T68" fmla="*/ 146 w 456"/>
                <a:gd name="T69" fmla="*/ 195 h 273"/>
                <a:gd name="T70" fmla="*/ 131 w 456"/>
                <a:gd name="T71" fmla="*/ 189 h 273"/>
                <a:gd name="T72" fmla="*/ 159 w 456"/>
                <a:gd name="T73" fmla="*/ 178 h 273"/>
                <a:gd name="T74" fmla="*/ 148 w 456"/>
                <a:gd name="T75" fmla="*/ 170 h 273"/>
                <a:gd name="T76" fmla="*/ 82 w 456"/>
                <a:gd name="T77" fmla="*/ 180 h 273"/>
                <a:gd name="T78" fmla="*/ 25 w 456"/>
                <a:gd name="T79" fmla="*/ 188 h 273"/>
                <a:gd name="T80" fmla="*/ 68 w 456"/>
                <a:gd name="T81" fmla="*/ 171 h 273"/>
                <a:gd name="T82" fmla="*/ 145 w 456"/>
                <a:gd name="T83" fmla="*/ 163 h 273"/>
                <a:gd name="T84" fmla="*/ 137 w 456"/>
                <a:gd name="T85" fmla="*/ 151 h 273"/>
                <a:gd name="T86" fmla="*/ 145 w 456"/>
                <a:gd name="T87" fmla="*/ 138 h 273"/>
                <a:gd name="T88" fmla="*/ 166 w 456"/>
                <a:gd name="T89" fmla="*/ 139 h 273"/>
                <a:gd name="T90" fmla="*/ 181 w 456"/>
                <a:gd name="T91" fmla="*/ 122 h 273"/>
                <a:gd name="T92" fmla="*/ 155 w 456"/>
                <a:gd name="T93" fmla="*/ 112 h 273"/>
                <a:gd name="T94" fmla="*/ 133 w 456"/>
                <a:gd name="T95" fmla="*/ 112 h 273"/>
                <a:gd name="T96" fmla="*/ 82 w 456"/>
                <a:gd name="T97" fmla="*/ 118 h 273"/>
                <a:gd name="T98" fmla="*/ 52 w 456"/>
                <a:gd name="T99" fmla="*/ 121 h 273"/>
                <a:gd name="T100" fmla="*/ 31 w 456"/>
                <a:gd name="T101" fmla="*/ 112 h 273"/>
                <a:gd name="T102" fmla="*/ 14 w 456"/>
                <a:gd name="T103" fmla="*/ 129 h 273"/>
                <a:gd name="T104" fmla="*/ 6 w 456"/>
                <a:gd name="T105" fmla="*/ 95 h 273"/>
                <a:gd name="T106" fmla="*/ 18 w 456"/>
                <a:gd name="T107" fmla="*/ 84 h 273"/>
                <a:gd name="T108" fmla="*/ 29 w 456"/>
                <a:gd name="T109" fmla="*/ 93 h 273"/>
                <a:gd name="T110" fmla="*/ 63 w 456"/>
                <a:gd name="T111" fmla="*/ 89 h 273"/>
                <a:gd name="T112" fmla="*/ 65 w 456"/>
                <a:gd name="T113" fmla="*/ 76 h 273"/>
                <a:gd name="T114" fmla="*/ 69 w 456"/>
                <a:gd name="T115" fmla="*/ 58 h 273"/>
                <a:gd name="T116" fmla="*/ 53 w 456"/>
                <a:gd name="T117" fmla="*/ 63 h 273"/>
                <a:gd name="T118" fmla="*/ 44 w 456"/>
                <a:gd name="T119" fmla="*/ 43 h 273"/>
                <a:gd name="T120" fmla="*/ 37 w 456"/>
                <a:gd name="T121" fmla="*/ 3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6" h="273">
                  <a:moveTo>
                    <a:pt x="34" y="28"/>
                  </a:moveTo>
                  <a:lnTo>
                    <a:pt x="36" y="12"/>
                  </a:lnTo>
                  <a:lnTo>
                    <a:pt x="47" y="4"/>
                  </a:lnTo>
                  <a:lnTo>
                    <a:pt x="60" y="1"/>
                  </a:lnTo>
                  <a:lnTo>
                    <a:pt x="79" y="9"/>
                  </a:lnTo>
                  <a:lnTo>
                    <a:pt x="90" y="8"/>
                  </a:lnTo>
                  <a:lnTo>
                    <a:pt x="102" y="20"/>
                  </a:lnTo>
                  <a:lnTo>
                    <a:pt x="124" y="16"/>
                  </a:lnTo>
                  <a:lnTo>
                    <a:pt x="155" y="18"/>
                  </a:lnTo>
                  <a:lnTo>
                    <a:pt x="178" y="0"/>
                  </a:lnTo>
                  <a:lnTo>
                    <a:pt x="181" y="9"/>
                  </a:lnTo>
                  <a:lnTo>
                    <a:pt x="220" y="10"/>
                  </a:lnTo>
                  <a:lnTo>
                    <a:pt x="243" y="27"/>
                  </a:lnTo>
                  <a:lnTo>
                    <a:pt x="249" y="26"/>
                  </a:lnTo>
                  <a:lnTo>
                    <a:pt x="249" y="26"/>
                  </a:lnTo>
                  <a:lnTo>
                    <a:pt x="252" y="38"/>
                  </a:lnTo>
                  <a:lnTo>
                    <a:pt x="260" y="39"/>
                  </a:lnTo>
                  <a:lnTo>
                    <a:pt x="268" y="48"/>
                  </a:lnTo>
                  <a:lnTo>
                    <a:pt x="267" y="60"/>
                  </a:lnTo>
                  <a:lnTo>
                    <a:pt x="281" y="68"/>
                  </a:lnTo>
                  <a:lnTo>
                    <a:pt x="289" y="84"/>
                  </a:lnTo>
                  <a:lnTo>
                    <a:pt x="299" y="87"/>
                  </a:lnTo>
                  <a:lnTo>
                    <a:pt x="316" y="85"/>
                  </a:lnTo>
                  <a:lnTo>
                    <a:pt x="318" y="100"/>
                  </a:lnTo>
                  <a:lnTo>
                    <a:pt x="331" y="118"/>
                  </a:lnTo>
                  <a:lnTo>
                    <a:pt x="331" y="134"/>
                  </a:lnTo>
                  <a:lnTo>
                    <a:pt x="336" y="148"/>
                  </a:lnTo>
                  <a:lnTo>
                    <a:pt x="348" y="152"/>
                  </a:lnTo>
                  <a:lnTo>
                    <a:pt x="363" y="150"/>
                  </a:lnTo>
                  <a:lnTo>
                    <a:pt x="373" y="144"/>
                  </a:lnTo>
                  <a:lnTo>
                    <a:pt x="373" y="144"/>
                  </a:lnTo>
                  <a:lnTo>
                    <a:pt x="378" y="148"/>
                  </a:lnTo>
                  <a:lnTo>
                    <a:pt x="387" y="149"/>
                  </a:lnTo>
                  <a:lnTo>
                    <a:pt x="382" y="160"/>
                  </a:lnTo>
                  <a:lnTo>
                    <a:pt x="394" y="163"/>
                  </a:lnTo>
                  <a:lnTo>
                    <a:pt x="396" y="157"/>
                  </a:lnTo>
                  <a:lnTo>
                    <a:pt x="400" y="159"/>
                  </a:lnTo>
                  <a:lnTo>
                    <a:pt x="413" y="127"/>
                  </a:lnTo>
                  <a:lnTo>
                    <a:pt x="432" y="120"/>
                  </a:lnTo>
                  <a:lnTo>
                    <a:pt x="447" y="125"/>
                  </a:lnTo>
                  <a:lnTo>
                    <a:pt x="447" y="125"/>
                  </a:lnTo>
                  <a:lnTo>
                    <a:pt x="454" y="131"/>
                  </a:lnTo>
                  <a:lnTo>
                    <a:pt x="456" y="140"/>
                  </a:lnTo>
                  <a:lnTo>
                    <a:pt x="446" y="158"/>
                  </a:lnTo>
                  <a:lnTo>
                    <a:pt x="446" y="184"/>
                  </a:lnTo>
                  <a:lnTo>
                    <a:pt x="441" y="198"/>
                  </a:lnTo>
                  <a:lnTo>
                    <a:pt x="424" y="208"/>
                  </a:lnTo>
                  <a:lnTo>
                    <a:pt x="415" y="224"/>
                  </a:lnTo>
                  <a:lnTo>
                    <a:pt x="405" y="233"/>
                  </a:lnTo>
                  <a:lnTo>
                    <a:pt x="383" y="234"/>
                  </a:lnTo>
                  <a:lnTo>
                    <a:pt x="370" y="241"/>
                  </a:lnTo>
                  <a:lnTo>
                    <a:pt x="372" y="251"/>
                  </a:lnTo>
                  <a:lnTo>
                    <a:pt x="368" y="253"/>
                  </a:lnTo>
                  <a:lnTo>
                    <a:pt x="368" y="268"/>
                  </a:lnTo>
                  <a:lnTo>
                    <a:pt x="360" y="273"/>
                  </a:lnTo>
                  <a:lnTo>
                    <a:pt x="360" y="273"/>
                  </a:lnTo>
                  <a:lnTo>
                    <a:pt x="352" y="266"/>
                  </a:lnTo>
                  <a:lnTo>
                    <a:pt x="342" y="263"/>
                  </a:lnTo>
                  <a:lnTo>
                    <a:pt x="337" y="259"/>
                  </a:lnTo>
                  <a:lnTo>
                    <a:pt x="339" y="255"/>
                  </a:lnTo>
                  <a:lnTo>
                    <a:pt x="331" y="253"/>
                  </a:lnTo>
                  <a:lnTo>
                    <a:pt x="336" y="247"/>
                  </a:lnTo>
                  <a:lnTo>
                    <a:pt x="335" y="237"/>
                  </a:lnTo>
                  <a:lnTo>
                    <a:pt x="331" y="234"/>
                  </a:lnTo>
                  <a:lnTo>
                    <a:pt x="335" y="229"/>
                  </a:lnTo>
                  <a:lnTo>
                    <a:pt x="336" y="220"/>
                  </a:lnTo>
                  <a:lnTo>
                    <a:pt x="329" y="218"/>
                  </a:lnTo>
                  <a:lnTo>
                    <a:pt x="328" y="214"/>
                  </a:lnTo>
                  <a:lnTo>
                    <a:pt x="322" y="216"/>
                  </a:lnTo>
                  <a:lnTo>
                    <a:pt x="322" y="220"/>
                  </a:lnTo>
                  <a:lnTo>
                    <a:pt x="315" y="219"/>
                  </a:lnTo>
                  <a:lnTo>
                    <a:pt x="321" y="215"/>
                  </a:lnTo>
                  <a:lnTo>
                    <a:pt x="320" y="202"/>
                  </a:lnTo>
                  <a:lnTo>
                    <a:pt x="326" y="204"/>
                  </a:lnTo>
                  <a:lnTo>
                    <a:pt x="326" y="197"/>
                  </a:lnTo>
                  <a:lnTo>
                    <a:pt x="331" y="199"/>
                  </a:lnTo>
                  <a:lnTo>
                    <a:pt x="329" y="202"/>
                  </a:lnTo>
                  <a:lnTo>
                    <a:pt x="333" y="201"/>
                  </a:lnTo>
                  <a:lnTo>
                    <a:pt x="334" y="196"/>
                  </a:lnTo>
                  <a:lnTo>
                    <a:pt x="330" y="190"/>
                  </a:lnTo>
                  <a:lnTo>
                    <a:pt x="323" y="189"/>
                  </a:lnTo>
                  <a:lnTo>
                    <a:pt x="316" y="181"/>
                  </a:lnTo>
                  <a:lnTo>
                    <a:pt x="312" y="183"/>
                  </a:lnTo>
                  <a:lnTo>
                    <a:pt x="300" y="173"/>
                  </a:lnTo>
                  <a:lnTo>
                    <a:pt x="295" y="185"/>
                  </a:lnTo>
                  <a:lnTo>
                    <a:pt x="289" y="186"/>
                  </a:lnTo>
                  <a:lnTo>
                    <a:pt x="290" y="191"/>
                  </a:lnTo>
                  <a:lnTo>
                    <a:pt x="286" y="193"/>
                  </a:lnTo>
                  <a:lnTo>
                    <a:pt x="289" y="199"/>
                  </a:lnTo>
                  <a:lnTo>
                    <a:pt x="291" y="196"/>
                  </a:lnTo>
                  <a:lnTo>
                    <a:pt x="296" y="198"/>
                  </a:lnTo>
                  <a:lnTo>
                    <a:pt x="286" y="209"/>
                  </a:lnTo>
                  <a:lnTo>
                    <a:pt x="282" y="201"/>
                  </a:lnTo>
                  <a:lnTo>
                    <a:pt x="286" y="199"/>
                  </a:lnTo>
                  <a:lnTo>
                    <a:pt x="281" y="194"/>
                  </a:lnTo>
                  <a:lnTo>
                    <a:pt x="276" y="196"/>
                  </a:lnTo>
                  <a:lnTo>
                    <a:pt x="278" y="191"/>
                  </a:lnTo>
                  <a:lnTo>
                    <a:pt x="275" y="188"/>
                  </a:lnTo>
                  <a:lnTo>
                    <a:pt x="264" y="184"/>
                  </a:lnTo>
                  <a:lnTo>
                    <a:pt x="255" y="186"/>
                  </a:lnTo>
                  <a:lnTo>
                    <a:pt x="251" y="180"/>
                  </a:lnTo>
                  <a:lnTo>
                    <a:pt x="245" y="184"/>
                  </a:lnTo>
                  <a:lnTo>
                    <a:pt x="247" y="178"/>
                  </a:lnTo>
                  <a:lnTo>
                    <a:pt x="244" y="177"/>
                  </a:lnTo>
                  <a:lnTo>
                    <a:pt x="248" y="173"/>
                  </a:lnTo>
                  <a:lnTo>
                    <a:pt x="245" y="171"/>
                  </a:lnTo>
                  <a:lnTo>
                    <a:pt x="247" y="168"/>
                  </a:lnTo>
                  <a:lnTo>
                    <a:pt x="240" y="159"/>
                  </a:lnTo>
                  <a:lnTo>
                    <a:pt x="233" y="157"/>
                  </a:lnTo>
                  <a:lnTo>
                    <a:pt x="231" y="166"/>
                  </a:lnTo>
                  <a:lnTo>
                    <a:pt x="228" y="163"/>
                  </a:lnTo>
                  <a:lnTo>
                    <a:pt x="224" y="165"/>
                  </a:lnTo>
                  <a:lnTo>
                    <a:pt x="224" y="159"/>
                  </a:lnTo>
                  <a:lnTo>
                    <a:pt x="218" y="160"/>
                  </a:lnTo>
                  <a:lnTo>
                    <a:pt x="217" y="146"/>
                  </a:lnTo>
                  <a:lnTo>
                    <a:pt x="203" y="152"/>
                  </a:lnTo>
                  <a:lnTo>
                    <a:pt x="205" y="156"/>
                  </a:lnTo>
                  <a:lnTo>
                    <a:pt x="212" y="156"/>
                  </a:lnTo>
                  <a:lnTo>
                    <a:pt x="208" y="165"/>
                  </a:lnTo>
                  <a:lnTo>
                    <a:pt x="192" y="159"/>
                  </a:lnTo>
                  <a:lnTo>
                    <a:pt x="192" y="164"/>
                  </a:lnTo>
                  <a:lnTo>
                    <a:pt x="185" y="164"/>
                  </a:lnTo>
                  <a:lnTo>
                    <a:pt x="184" y="159"/>
                  </a:lnTo>
                  <a:lnTo>
                    <a:pt x="192" y="157"/>
                  </a:lnTo>
                  <a:lnTo>
                    <a:pt x="184" y="152"/>
                  </a:lnTo>
                  <a:lnTo>
                    <a:pt x="178" y="162"/>
                  </a:lnTo>
                  <a:lnTo>
                    <a:pt x="191" y="178"/>
                  </a:lnTo>
                  <a:lnTo>
                    <a:pt x="181" y="178"/>
                  </a:lnTo>
                  <a:lnTo>
                    <a:pt x="176" y="186"/>
                  </a:lnTo>
                  <a:lnTo>
                    <a:pt x="165" y="188"/>
                  </a:lnTo>
                  <a:lnTo>
                    <a:pt x="155" y="208"/>
                  </a:lnTo>
                  <a:lnTo>
                    <a:pt x="150" y="207"/>
                  </a:lnTo>
                  <a:lnTo>
                    <a:pt x="141" y="214"/>
                  </a:lnTo>
                  <a:lnTo>
                    <a:pt x="139" y="211"/>
                  </a:lnTo>
                  <a:lnTo>
                    <a:pt x="134" y="217"/>
                  </a:lnTo>
                  <a:lnTo>
                    <a:pt x="131" y="205"/>
                  </a:lnTo>
                  <a:lnTo>
                    <a:pt x="147" y="206"/>
                  </a:lnTo>
                  <a:lnTo>
                    <a:pt x="153" y="197"/>
                  </a:lnTo>
                  <a:lnTo>
                    <a:pt x="151" y="194"/>
                  </a:lnTo>
                  <a:lnTo>
                    <a:pt x="146" y="195"/>
                  </a:lnTo>
                  <a:lnTo>
                    <a:pt x="149" y="190"/>
                  </a:lnTo>
                  <a:lnTo>
                    <a:pt x="144" y="186"/>
                  </a:lnTo>
                  <a:lnTo>
                    <a:pt x="141" y="191"/>
                  </a:lnTo>
                  <a:lnTo>
                    <a:pt x="131" y="189"/>
                  </a:lnTo>
                  <a:lnTo>
                    <a:pt x="146" y="180"/>
                  </a:lnTo>
                  <a:lnTo>
                    <a:pt x="153" y="178"/>
                  </a:lnTo>
                  <a:lnTo>
                    <a:pt x="154" y="183"/>
                  </a:lnTo>
                  <a:lnTo>
                    <a:pt x="159" y="178"/>
                  </a:lnTo>
                  <a:lnTo>
                    <a:pt x="152" y="173"/>
                  </a:lnTo>
                  <a:lnTo>
                    <a:pt x="160" y="163"/>
                  </a:lnTo>
                  <a:lnTo>
                    <a:pt x="151" y="163"/>
                  </a:lnTo>
                  <a:lnTo>
                    <a:pt x="148" y="170"/>
                  </a:lnTo>
                  <a:lnTo>
                    <a:pt x="128" y="172"/>
                  </a:lnTo>
                  <a:lnTo>
                    <a:pt x="124" y="176"/>
                  </a:lnTo>
                  <a:lnTo>
                    <a:pt x="89" y="172"/>
                  </a:lnTo>
                  <a:lnTo>
                    <a:pt x="82" y="180"/>
                  </a:lnTo>
                  <a:lnTo>
                    <a:pt x="79" y="193"/>
                  </a:lnTo>
                  <a:lnTo>
                    <a:pt x="62" y="188"/>
                  </a:lnTo>
                  <a:lnTo>
                    <a:pt x="45" y="195"/>
                  </a:lnTo>
                  <a:lnTo>
                    <a:pt x="25" y="188"/>
                  </a:lnTo>
                  <a:lnTo>
                    <a:pt x="24" y="183"/>
                  </a:lnTo>
                  <a:lnTo>
                    <a:pt x="35" y="182"/>
                  </a:lnTo>
                  <a:lnTo>
                    <a:pt x="37" y="174"/>
                  </a:lnTo>
                  <a:lnTo>
                    <a:pt x="68" y="171"/>
                  </a:lnTo>
                  <a:lnTo>
                    <a:pt x="74" y="160"/>
                  </a:lnTo>
                  <a:lnTo>
                    <a:pt x="85" y="166"/>
                  </a:lnTo>
                  <a:lnTo>
                    <a:pt x="105" y="160"/>
                  </a:lnTo>
                  <a:lnTo>
                    <a:pt x="145" y="163"/>
                  </a:lnTo>
                  <a:lnTo>
                    <a:pt x="147" y="154"/>
                  </a:lnTo>
                  <a:lnTo>
                    <a:pt x="138" y="154"/>
                  </a:lnTo>
                  <a:lnTo>
                    <a:pt x="141" y="153"/>
                  </a:lnTo>
                  <a:lnTo>
                    <a:pt x="137" y="151"/>
                  </a:lnTo>
                  <a:lnTo>
                    <a:pt x="147" y="146"/>
                  </a:lnTo>
                  <a:lnTo>
                    <a:pt x="146" y="141"/>
                  </a:lnTo>
                  <a:lnTo>
                    <a:pt x="140" y="139"/>
                  </a:lnTo>
                  <a:lnTo>
                    <a:pt x="145" y="138"/>
                  </a:lnTo>
                  <a:lnTo>
                    <a:pt x="141" y="135"/>
                  </a:lnTo>
                  <a:lnTo>
                    <a:pt x="154" y="131"/>
                  </a:lnTo>
                  <a:lnTo>
                    <a:pt x="165" y="135"/>
                  </a:lnTo>
                  <a:lnTo>
                    <a:pt x="166" y="139"/>
                  </a:lnTo>
                  <a:lnTo>
                    <a:pt x="165" y="130"/>
                  </a:lnTo>
                  <a:lnTo>
                    <a:pt x="173" y="129"/>
                  </a:lnTo>
                  <a:lnTo>
                    <a:pt x="174" y="119"/>
                  </a:lnTo>
                  <a:lnTo>
                    <a:pt x="181" y="122"/>
                  </a:lnTo>
                  <a:lnTo>
                    <a:pt x="180" y="118"/>
                  </a:lnTo>
                  <a:lnTo>
                    <a:pt x="195" y="112"/>
                  </a:lnTo>
                  <a:lnTo>
                    <a:pt x="194" y="108"/>
                  </a:lnTo>
                  <a:lnTo>
                    <a:pt x="155" y="112"/>
                  </a:lnTo>
                  <a:lnTo>
                    <a:pt x="157" y="116"/>
                  </a:lnTo>
                  <a:lnTo>
                    <a:pt x="154" y="117"/>
                  </a:lnTo>
                  <a:lnTo>
                    <a:pt x="153" y="113"/>
                  </a:lnTo>
                  <a:lnTo>
                    <a:pt x="133" y="112"/>
                  </a:lnTo>
                  <a:lnTo>
                    <a:pt x="128" y="116"/>
                  </a:lnTo>
                  <a:lnTo>
                    <a:pt x="118" y="112"/>
                  </a:lnTo>
                  <a:lnTo>
                    <a:pt x="94" y="121"/>
                  </a:lnTo>
                  <a:lnTo>
                    <a:pt x="82" y="118"/>
                  </a:lnTo>
                  <a:lnTo>
                    <a:pt x="73" y="124"/>
                  </a:lnTo>
                  <a:lnTo>
                    <a:pt x="62" y="121"/>
                  </a:lnTo>
                  <a:lnTo>
                    <a:pt x="60" y="125"/>
                  </a:lnTo>
                  <a:lnTo>
                    <a:pt x="52" y="121"/>
                  </a:lnTo>
                  <a:lnTo>
                    <a:pt x="46" y="122"/>
                  </a:lnTo>
                  <a:lnTo>
                    <a:pt x="35" y="111"/>
                  </a:lnTo>
                  <a:lnTo>
                    <a:pt x="34" y="116"/>
                  </a:lnTo>
                  <a:lnTo>
                    <a:pt x="31" y="112"/>
                  </a:lnTo>
                  <a:lnTo>
                    <a:pt x="27" y="119"/>
                  </a:lnTo>
                  <a:lnTo>
                    <a:pt x="28" y="113"/>
                  </a:lnTo>
                  <a:lnTo>
                    <a:pt x="19" y="116"/>
                  </a:lnTo>
                  <a:lnTo>
                    <a:pt x="14" y="129"/>
                  </a:lnTo>
                  <a:lnTo>
                    <a:pt x="7" y="127"/>
                  </a:lnTo>
                  <a:lnTo>
                    <a:pt x="0" y="106"/>
                  </a:lnTo>
                  <a:lnTo>
                    <a:pt x="13" y="95"/>
                  </a:lnTo>
                  <a:lnTo>
                    <a:pt x="6" y="95"/>
                  </a:lnTo>
                  <a:lnTo>
                    <a:pt x="5" y="91"/>
                  </a:lnTo>
                  <a:lnTo>
                    <a:pt x="9" y="88"/>
                  </a:lnTo>
                  <a:lnTo>
                    <a:pt x="16" y="93"/>
                  </a:lnTo>
                  <a:lnTo>
                    <a:pt x="18" y="84"/>
                  </a:lnTo>
                  <a:lnTo>
                    <a:pt x="21" y="90"/>
                  </a:lnTo>
                  <a:lnTo>
                    <a:pt x="25" y="85"/>
                  </a:lnTo>
                  <a:lnTo>
                    <a:pt x="29" y="87"/>
                  </a:lnTo>
                  <a:lnTo>
                    <a:pt x="29" y="93"/>
                  </a:lnTo>
                  <a:lnTo>
                    <a:pt x="37" y="91"/>
                  </a:lnTo>
                  <a:lnTo>
                    <a:pt x="44" y="101"/>
                  </a:lnTo>
                  <a:lnTo>
                    <a:pt x="55" y="91"/>
                  </a:lnTo>
                  <a:lnTo>
                    <a:pt x="63" y="89"/>
                  </a:lnTo>
                  <a:lnTo>
                    <a:pt x="56" y="85"/>
                  </a:lnTo>
                  <a:lnTo>
                    <a:pt x="55" y="77"/>
                  </a:lnTo>
                  <a:lnTo>
                    <a:pt x="61" y="73"/>
                  </a:lnTo>
                  <a:lnTo>
                    <a:pt x="65" y="76"/>
                  </a:lnTo>
                  <a:lnTo>
                    <a:pt x="62" y="80"/>
                  </a:lnTo>
                  <a:lnTo>
                    <a:pt x="65" y="79"/>
                  </a:lnTo>
                  <a:lnTo>
                    <a:pt x="62" y="72"/>
                  </a:lnTo>
                  <a:lnTo>
                    <a:pt x="69" y="58"/>
                  </a:lnTo>
                  <a:lnTo>
                    <a:pt x="59" y="58"/>
                  </a:lnTo>
                  <a:lnTo>
                    <a:pt x="53" y="69"/>
                  </a:lnTo>
                  <a:lnTo>
                    <a:pt x="48" y="67"/>
                  </a:lnTo>
                  <a:lnTo>
                    <a:pt x="53" y="63"/>
                  </a:lnTo>
                  <a:lnTo>
                    <a:pt x="50" y="58"/>
                  </a:lnTo>
                  <a:lnTo>
                    <a:pt x="41" y="64"/>
                  </a:lnTo>
                  <a:lnTo>
                    <a:pt x="48" y="48"/>
                  </a:lnTo>
                  <a:lnTo>
                    <a:pt x="44" y="43"/>
                  </a:lnTo>
                  <a:lnTo>
                    <a:pt x="39" y="53"/>
                  </a:lnTo>
                  <a:lnTo>
                    <a:pt x="29" y="48"/>
                  </a:lnTo>
                  <a:lnTo>
                    <a:pt x="28" y="41"/>
                  </a:lnTo>
                  <a:lnTo>
                    <a:pt x="37" y="36"/>
                  </a:lnTo>
                  <a:lnTo>
                    <a:pt x="34" y="2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7" name="Freeform 64">
              <a:extLst>
                <a:ext uri="{FF2B5EF4-FFF2-40B4-BE49-F238E27FC236}">
                  <a16:creationId xmlns:a16="http://schemas.microsoft.com/office/drawing/2014/main" id="{AD1DBD37-51D9-434C-A287-981AF47E5B16}"/>
                </a:ext>
              </a:extLst>
            </p:cNvPr>
            <p:cNvSpPr>
              <a:spLocks/>
            </p:cNvSpPr>
            <p:nvPr/>
          </p:nvSpPr>
          <p:spPr bwMode="auto">
            <a:xfrm>
              <a:off x="7289800" y="1690688"/>
              <a:ext cx="442913" cy="361950"/>
            </a:xfrm>
            <a:custGeom>
              <a:avLst/>
              <a:gdLst>
                <a:gd name="T0" fmla="*/ 223 w 279"/>
                <a:gd name="T1" fmla="*/ 0 h 228"/>
                <a:gd name="T2" fmla="*/ 238 w 279"/>
                <a:gd name="T3" fmla="*/ 16 h 228"/>
                <a:gd name="T4" fmla="*/ 244 w 279"/>
                <a:gd name="T5" fmla="*/ 33 h 228"/>
                <a:gd name="T6" fmla="*/ 259 w 279"/>
                <a:gd name="T7" fmla="*/ 32 h 228"/>
                <a:gd name="T8" fmla="*/ 262 w 279"/>
                <a:gd name="T9" fmla="*/ 47 h 228"/>
                <a:gd name="T10" fmla="*/ 279 w 279"/>
                <a:gd name="T11" fmla="*/ 86 h 228"/>
                <a:gd name="T12" fmla="*/ 276 w 279"/>
                <a:gd name="T13" fmla="*/ 103 h 228"/>
                <a:gd name="T14" fmla="*/ 276 w 279"/>
                <a:gd name="T15" fmla="*/ 130 h 228"/>
                <a:gd name="T16" fmla="*/ 276 w 279"/>
                <a:gd name="T17" fmla="*/ 130 h 228"/>
                <a:gd name="T18" fmla="*/ 233 w 279"/>
                <a:gd name="T19" fmla="*/ 127 h 228"/>
                <a:gd name="T20" fmla="*/ 191 w 279"/>
                <a:gd name="T21" fmla="*/ 140 h 228"/>
                <a:gd name="T22" fmla="*/ 184 w 279"/>
                <a:gd name="T23" fmla="*/ 146 h 228"/>
                <a:gd name="T24" fmla="*/ 181 w 279"/>
                <a:gd name="T25" fmla="*/ 159 h 228"/>
                <a:gd name="T26" fmla="*/ 171 w 279"/>
                <a:gd name="T27" fmla="*/ 164 h 228"/>
                <a:gd name="T28" fmla="*/ 173 w 279"/>
                <a:gd name="T29" fmla="*/ 178 h 228"/>
                <a:gd name="T30" fmla="*/ 148 w 279"/>
                <a:gd name="T31" fmla="*/ 201 h 228"/>
                <a:gd name="T32" fmla="*/ 144 w 279"/>
                <a:gd name="T33" fmla="*/ 212 h 228"/>
                <a:gd name="T34" fmla="*/ 113 w 279"/>
                <a:gd name="T35" fmla="*/ 205 h 228"/>
                <a:gd name="T36" fmla="*/ 80 w 279"/>
                <a:gd name="T37" fmla="*/ 204 h 228"/>
                <a:gd name="T38" fmla="*/ 67 w 279"/>
                <a:gd name="T39" fmla="*/ 210 h 228"/>
                <a:gd name="T40" fmla="*/ 66 w 279"/>
                <a:gd name="T41" fmla="*/ 213 h 228"/>
                <a:gd name="T42" fmla="*/ 66 w 279"/>
                <a:gd name="T43" fmla="*/ 213 h 228"/>
                <a:gd name="T44" fmla="*/ 57 w 279"/>
                <a:gd name="T45" fmla="*/ 226 h 228"/>
                <a:gd name="T46" fmla="*/ 44 w 279"/>
                <a:gd name="T47" fmla="*/ 228 h 228"/>
                <a:gd name="T48" fmla="*/ 44 w 279"/>
                <a:gd name="T49" fmla="*/ 228 h 228"/>
                <a:gd name="T50" fmla="*/ 42 w 279"/>
                <a:gd name="T51" fmla="*/ 215 h 228"/>
                <a:gd name="T52" fmla="*/ 34 w 279"/>
                <a:gd name="T53" fmla="*/ 217 h 228"/>
                <a:gd name="T54" fmla="*/ 26 w 279"/>
                <a:gd name="T55" fmla="*/ 210 h 228"/>
                <a:gd name="T56" fmla="*/ 21 w 279"/>
                <a:gd name="T57" fmla="*/ 192 h 228"/>
                <a:gd name="T58" fmla="*/ 23 w 279"/>
                <a:gd name="T59" fmla="*/ 178 h 228"/>
                <a:gd name="T60" fmla="*/ 12 w 279"/>
                <a:gd name="T61" fmla="*/ 184 h 228"/>
                <a:gd name="T62" fmla="*/ 2 w 279"/>
                <a:gd name="T63" fmla="*/ 177 h 228"/>
                <a:gd name="T64" fmla="*/ 2 w 279"/>
                <a:gd name="T65" fmla="*/ 177 h 228"/>
                <a:gd name="T66" fmla="*/ 0 w 279"/>
                <a:gd name="T67" fmla="*/ 151 h 228"/>
                <a:gd name="T68" fmla="*/ 3 w 279"/>
                <a:gd name="T69" fmla="*/ 127 h 228"/>
                <a:gd name="T70" fmla="*/ 14 w 279"/>
                <a:gd name="T71" fmla="*/ 113 h 228"/>
                <a:gd name="T72" fmla="*/ 34 w 279"/>
                <a:gd name="T73" fmla="*/ 105 h 228"/>
                <a:gd name="T74" fmla="*/ 37 w 279"/>
                <a:gd name="T75" fmla="*/ 98 h 228"/>
                <a:gd name="T76" fmla="*/ 34 w 279"/>
                <a:gd name="T77" fmla="*/ 90 h 228"/>
                <a:gd name="T78" fmla="*/ 19 w 279"/>
                <a:gd name="T79" fmla="*/ 82 h 228"/>
                <a:gd name="T80" fmla="*/ 3 w 279"/>
                <a:gd name="T81" fmla="*/ 53 h 228"/>
                <a:gd name="T82" fmla="*/ 3 w 279"/>
                <a:gd name="T83" fmla="*/ 41 h 228"/>
                <a:gd name="T84" fmla="*/ 11 w 279"/>
                <a:gd name="T85" fmla="*/ 31 h 228"/>
                <a:gd name="T86" fmla="*/ 11 w 279"/>
                <a:gd name="T87" fmla="*/ 31 h 228"/>
                <a:gd name="T88" fmla="*/ 21 w 279"/>
                <a:gd name="T89" fmla="*/ 36 h 228"/>
                <a:gd name="T90" fmla="*/ 55 w 279"/>
                <a:gd name="T91" fmla="*/ 36 h 228"/>
                <a:gd name="T92" fmla="*/ 85 w 279"/>
                <a:gd name="T93" fmla="*/ 57 h 228"/>
                <a:gd name="T94" fmla="*/ 89 w 279"/>
                <a:gd name="T95" fmla="*/ 77 h 228"/>
                <a:gd name="T96" fmla="*/ 119 w 279"/>
                <a:gd name="T97" fmla="*/ 77 h 228"/>
                <a:gd name="T98" fmla="*/ 151 w 279"/>
                <a:gd name="T99" fmla="*/ 68 h 228"/>
                <a:gd name="T100" fmla="*/ 169 w 279"/>
                <a:gd name="T101" fmla="*/ 56 h 228"/>
                <a:gd name="T102" fmla="*/ 169 w 279"/>
                <a:gd name="T103" fmla="*/ 47 h 228"/>
                <a:gd name="T104" fmla="*/ 190 w 279"/>
                <a:gd name="T105" fmla="*/ 42 h 228"/>
                <a:gd name="T106" fmla="*/ 194 w 279"/>
                <a:gd name="T107" fmla="*/ 22 h 228"/>
                <a:gd name="T108" fmla="*/ 223 w 279"/>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28">
                  <a:moveTo>
                    <a:pt x="223" y="0"/>
                  </a:moveTo>
                  <a:lnTo>
                    <a:pt x="238" y="16"/>
                  </a:lnTo>
                  <a:lnTo>
                    <a:pt x="244" y="33"/>
                  </a:lnTo>
                  <a:lnTo>
                    <a:pt x="259" y="32"/>
                  </a:lnTo>
                  <a:lnTo>
                    <a:pt x="262" y="47"/>
                  </a:lnTo>
                  <a:lnTo>
                    <a:pt x="279" y="86"/>
                  </a:lnTo>
                  <a:lnTo>
                    <a:pt x="276" y="103"/>
                  </a:lnTo>
                  <a:lnTo>
                    <a:pt x="276" y="130"/>
                  </a:lnTo>
                  <a:lnTo>
                    <a:pt x="276" y="130"/>
                  </a:lnTo>
                  <a:lnTo>
                    <a:pt x="233" y="127"/>
                  </a:lnTo>
                  <a:lnTo>
                    <a:pt x="191" y="140"/>
                  </a:lnTo>
                  <a:lnTo>
                    <a:pt x="184" y="146"/>
                  </a:lnTo>
                  <a:lnTo>
                    <a:pt x="181" y="159"/>
                  </a:lnTo>
                  <a:lnTo>
                    <a:pt x="171" y="164"/>
                  </a:lnTo>
                  <a:lnTo>
                    <a:pt x="173" y="178"/>
                  </a:lnTo>
                  <a:lnTo>
                    <a:pt x="148" y="201"/>
                  </a:lnTo>
                  <a:lnTo>
                    <a:pt x="144" y="212"/>
                  </a:lnTo>
                  <a:lnTo>
                    <a:pt x="113" y="205"/>
                  </a:lnTo>
                  <a:lnTo>
                    <a:pt x="80" y="204"/>
                  </a:lnTo>
                  <a:lnTo>
                    <a:pt x="67" y="210"/>
                  </a:lnTo>
                  <a:lnTo>
                    <a:pt x="66" y="213"/>
                  </a:lnTo>
                  <a:lnTo>
                    <a:pt x="66" y="213"/>
                  </a:lnTo>
                  <a:lnTo>
                    <a:pt x="57" y="226"/>
                  </a:lnTo>
                  <a:lnTo>
                    <a:pt x="44" y="228"/>
                  </a:lnTo>
                  <a:lnTo>
                    <a:pt x="44" y="228"/>
                  </a:lnTo>
                  <a:lnTo>
                    <a:pt x="42" y="215"/>
                  </a:lnTo>
                  <a:lnTo>
                    <a:pt x="34" y="217"/>
                  </a:lnTo>
                  <a:lnTo>
                    <a:pt x="26" y="210"/>
                  </a:lnTo>
                  <a:lnTo>
                    <a:pt x="21" y="192"/>
                  </a:lnTo>
                  <a:lnTo>
                    <a:pt x="23" y="178"/>
                  </a:lnTo>
                  <a:lnTo>
                    <a:pt x="12" y="184"/>
                  </a:lnTo>
                  <a:lnTo>
                    <a:pt x="2" y="177"/>
                  </a:lnTo>
                  <a:lnTo>
                    <a:pt x="2" y="177"/>
                  </a:lnTo>
                  <a:lnTo>
                    <a:pt x="0" y="151"/>
                  </a:lnTo>
                  <a:lnTo>
                    <a:pt x="3" y="127"/>
                  </a:lnTo>
                  <a:lnTo>
                    <a:pt x="14" y="113"/>
                  </a:lnTo>
                  <a:lnTo>
                    <a:pt x="34" y="105"/>
                  </a:lnTo>
                  <a:lnTo>
                    <a:pt x="37" y="98"/>
                  </a:lnTo>
                  <a:lnTo>
                    <a:pt x="34" y="90"/>
                  </a:lnTo>
                  <a:lnTo>
                    <a:pt x="19" y="82"/>
                  </a:lnTo>
                  <a:lnTo>
                    <a:pt x="3" y="53"/>
                  </a:lnTo>
                  <a:lnTo>
                    <a:pt x="3" y="41"/>
                  </a:lnTo>
                  <a:lnTo>
                    <a:pt x="11" y="31"/>
                  </a:lnTo>
                  <a:lnTo>
                    <a:pt x="11" y="31"/>
                  </a:lnTo>
                  <a:lnTo>
                    <a:pt x="21" y="36"/>
                  </a:lnTo>
                  <a:lnTo>
                    <a:pt x="55" y="36"/>
                  </a:lnTo>
                  <a:lnTo>
                    <a:pt x="85" y="57"/>
                  </a:lnTo>
                  <a:lnTo>
                    <a:pt x="89" y="77"/>
                  </a:lnTo>
                  <a:lnTo>
                    <a:pt x="119" y="77"/>
                  </a:lnTo>
                  <a:lnTo>
                    <a:pt x="151" y="68"/>
                  </a:lnTo>
                  <a:lnTo>
                    <a:pt x="169" y="56"/>
                  </a:lnTo>
                  <a:lnTo>
                    <a:pt x="169" y="47"/>
                  </a:lnTo>
                  <a:lnTo>
                    <a:pt x="190" y="42"/>
                  </a:lnTo>
                  <a:lnTo>
                    <a:pt x="194" y="22"/>
                  </a:lnTo>
                  <a:lnTo>
                    <a:pt x="22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8" name="Freeform 65">
              <a:extLst>
                <a:ext uri="{FF2B5EF4-FFF2-40B4-BE49-F238E27FC236}">
                  <a16:creationId xmlns:a16="http://schemas.microsoft.com/office/drawing/2014/main" id="{2D016E53-94B8-43AA-98C1-A1D8476BAE14}"/>
                </a:ext>
              </a:extLst>
            </p:cNvPr>
            <p:cNvSpPr>
              <a:spLocks/>
            </p:cNvSpPr>
            <p:nvPr/>
          </p:nvSpPr>
          <p:spPr bwMode="auto">
            <a:xfrm>
              <a:off x="5375275" y="1722438"/>
              <a:ext cx="250825" cy="392113"/>
            </a:xfrm>
            <a:custGeom>
              <a:avLst/>
              <a:gdLst>
                <a:gd name="T0" fmla="*/ 72 w 158"/>
                <a:gd name="T1" fmla="*/ 0 h 247"/>
                <a:gd name="T2" fmla="*/ 74 w 158"/>
                <a:gd name="T3" fmla="*/ 6 h 247"/>
                <a:gd name="T4" fmla="*/ 89 w 158"/>
                <a:gd name="T5" fmla="*/ 12 h 247"/>
                <a:gd name="T6" fmla="*/ 111 w 158"/>
                <a:gd name="T7" fmla="*/ 16 h 247"/>
                <a:gd name="T8" fmla="*/ 127 w 158"/>
                <a:gd name="T9" fmla="*/ 29 h 247"/>
                <a:gd name="T10" fmla="*/ 130 w 158"/>
                <a:gd name="T11" fmla="*/ 39 h 247"/>
                <a:gd name="T12" fmla="*/ 127 w 158"/>
                <a:gd name="T13" fmla="*/ 48 h 247"/>
                <a:gd name="T14" fmla="*/ 134 w 158"/>
                <a:gd name="T15" fmla="*/ 64 h 247"/>
                <a:gd name="T16" fmla="*/ 134 w 158"/>
                <a:gd name="T17" fmla="*/ 78 h 247"/>
                <a:gd name="T18" fmla="*/ 142 w 158"/>
                <a:gd name="T19" fmla="*/ 93 h 247"/>
                <a:gd name="T20" fmla="*/ 142 w 158"/>
                <a:gd name="T21" fmla="*/ 93 h 247"/>
                <a:gd name="T22" fmla="*/ 140 w 158"/>
                <a:gd name="T23" fmla="*/ 111 h 247"/>
                <a:gd name="T24" fmla="*/ 127 w 158"/>
                <a:gd name="T25" fmla="*/ 141 h 247"/>
                <a:gd name="T26" fmla="*/ 141 w 158"/>
                <a:gd name="T27" fmla="*/ 149 h 247"/>
                <a:gd name="T28" fmla="*/ 158 w 158"/>
                <a:gd name="T29" fmla="*/ 187 h 247"/>
                <a:gd name="T30" fmla="*/ 138 w 158"/>
                <a:gd name="T31" fmla="*/ 216 h 247"/>
                <a:gd name="T32" fmla="*/ 116 w 158"/>
                <a:gd name="T33" fmla="*/ 225 h 247"/>
                <a:gd name="T34" fmla="*/ 113 w 158"/>
                <a:gd name="T35" fmla="*/ 237 h 247"/>
                <a:gd name="T36" fmla="*/ 113 w 158"/>
                <a:gd name="T37" fmla="*/ 237 h 247"/>
                <a:gd name="T38" fmla="*/ 90 w 158"/>
                <a:gd name="T39" fmla="*/ 236 h 247"/>
                <a:gd name="T40" fmla="*/ 75 w 158"/>
                <a:gd name="T41" fmla="*/ 247 h 247"/>
                <a:gd name="T42" fmla="*/ 67 w 158"/>
                <a:gd name="T43" fmla="*/ 247 h 247"/>
                <a:gd name="T44" fmla="*/ 50 w 158"/>
                <a:gd name="T45" fmla="*/ 240 h 247"/>
                <a:gd name="T46" fmla="*/ 43 w 158"/>
                <a:gd name="T47" fmla="*/ 225 h 247"/>
                <a:gd name="T48" fmla="*/ 43 w 158"/>
                <a:gd name="T49" fmla="*/ 225 h 247"/>
                <a:gd name="T50" fmla="*/ 36 w 158"/>
                <a:gd name="T51" fmla="*/ 218 h 247"/>
                <a:gd name="T52" fmla="*/ 34 w 158"/>
                <a:gd name="T53" fmla="*/ 202 h 247"/>
                <a:gd name="T54" fmla="*/ 21 w 158"/>
                <a:gd name="T55" fmla="*/ 184 h 247"/>
                <a:gd name="T56" fmla="*/ 2 w 158"/>
                <a:gd name="T57" fmla="*/ 173 h 247"/>
                <a:gd name="T58" fmla="*/ 0 w 158"/>
                <a:gd name="T59" fmla="*/ 162 h 247"/>
                <a:gd name="T60" fmla="*/ 7 w 158"/>
                <a:gd name="T61" fmla="*/ 150 h 247"/>
                <a:gd name="T62" fmla="*/ 8 w 158"/>
                <a:gd name="T63" fmla="*/ 134 h 247"/>
                <a:gd name="T64" fmla="*/ 3 w 158"/>
                <a:gd name="T65" fmla="*/ 129 h 247"/>
                <a:gd name="T66" fmla="*/ 3 w 158"/>
                <a:gd name="T67" fmla="*/ 129 h 247"/>
                <a:gd name="T68" fmla="*/ 2 w 158"/>
                <a:gd name="T69" fmla="*/ 118 h 247"/>
                <a:gd name="T70" fmla="*/ 14 w 158"/>
                <a:gd name="T71" fmla="*/ 130 h 247"/>
                <a:gd name="T72" fmla="*/ 19 w 158"/>
                <a:gd name="T73" fmla="*/ 130 h 247"/>
                <a:gd name="T74" fmla="*/ 32 w 158"/>
                <a:gd name="T75" fmla="*/ 98 h 247"/>
                <a:gd name="T76" fmla="*/ 46 w 158"/>
                <a:gd name="T77" fmla="*/ 85 h 247"/>
                <a:gd name="T78" fmla="*/ 60 w 158"/>
                <a:gd name="T79" fmla="*/ 85 h 247"/>
                <a:gd name="T80" fmla="*/ 53 w 158"/>
                <a:gd name="T81" fmla="*/ 77 h 247"/>
                <a:gd name="T82" fmla="*/ 53 w 158"/>
                <a:gd name="T83" fmla="*/ 65 h 247"/>
                <a:gd name="T84" fmla="*/ 78 w 158"/>
                <a:gd name="T85" fmla="*/ 34 h 247"/>
                <a:gd name="T86" fmla="*/ 57 w 158"/>
                <a:gd name="T87" fmla="*/ 32 h 247"/>
                <a:gd name="T88" fmla="*/ 52 w 158"/>
                <a:gd name="T89" fmla="*/ 22 h 247"/>
                <a:gd name="T90" fmla="*/ 72 w 158"/>
                <a:gd name="T9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7">
                  <a:moveTo>
                    <a:pt x="72" y="0"/>
                  </a:moveTo>
                  <a:lnTo>
                    <a:pt x="74" y="6"/>
                  </a:lnTo>
                  <a:lnTo>
                    <a:pt x="89" y="12"/>
                  </a:lnTo>
                  <a:lnTo>
                    <a:pt x="111" y="16"/>
                  </a:lnTo>
                  <a:lnTo>
                    <a:pt x="127" y="29"/>
                  </a:lnTo>
                  <a:lnTo>
                    <a:pt x="130" y="39"/>
                  </a:lnTo>
                  <a:lnTo>
                    <a:pt x="127" y="48"/>
                  </a:lnTo>
                  <a:lnTo>
                    <a:pt x="134" y="64"/>
                  </a:lnTo>
                  <a:lnTo>
                    <a:pt x="134" y="78"/>
                  </a:lnTo>
                  <a:lnTo>
                    <a:pt x="142" y="93"/>
                  </a:lnTo>
                  <a:lnTo>
                    <a:pt x="142" y="93"/>
                  </a:lnTo>
                  <a:lnTo>
                    <a:pt x="140" y="111"/>
                  </a:lnTo>
                  <a:lnTo>
                    <a:pt x="127" y="141"/>
                  </a:lnTo>
                  <a:lnTo>
                    <a:pt x="141" y="149"/>
                  </a:lnTo>
                  <a:lnTo>
                    <a:pt x="158" y="187"/>
                  </a:lnTo>
                  <a:lnTo>
                    <a:pt x="138" y="216"/>
                  </a:lnTo>
                  <a:lnTo>
                    <a:pt x="116" y="225"/>
                  </a:lnTo>
                  <a:lnTo>
                    <a:pt x="113" y="237"/>
                  </a:lnTo>
                  <a:lnTo>
                    <a:pt x="113" y="237"/>
                  </a:lnTo>
                  <a:lnTo>
                    <a:pt x="90" y="236"/>
                  </a:lnTo>
                  <a:lnTo>
                    <a:pt x="75" y="247"/>
                  </a:lnTo>
                  <a:lnTo>
                    <a:pt x="67" y="247"/>
                  </a:lnTo>
                  <a:lnTo>
                    <a:pt x="50" y="240"/>
                  </a:lnTo>
                  <a:lnTo>
                    <a:pt x="43" y="225"/>
                  </a:lnTo>
                  <a:lnTo>
                    <a:pt x="43" y="225"/>
                  </a:lnTo>
                  <a:lnTo>
                    <a:pt x="36" y="218"/>
                  </a:lnTo>
                  <a:lnTo>
                    <a:pt x="34" y="202"/>
                  </a:lnTo>
                  <a:lnTo>
                    <a:pt x="21" y="184"/>
                  </a:lnTo>
                  <a:lnTo>
                    <a:pt x="2" y="173"/>
                  </a:lnTo>
                  <a:lnTo>
                    <a:pt x="0" y="162"/>
                  </a:lnTo>
                  <a:lnTo>
                    <a:pt x="7" y="150"/>
                  </a:lnTo>
                  <a:lnTo>
                    <a:pt x="8" y="134"/>
                  </a:lnTo>
                  <a:lnTo>
                    <a:pt x="3" y="129"/>
                  </a:lnTo>
                  <a:lnTo>
                    <a:pt x="3" y="129"/>
                  </a:lnTo>
                  <a:lnTo>
                    <a:pt x="2" y="118"/>
                  </a:lnTo>
                  <a:lnTo>
                    <a:pt x="14" y="130"/>
                  </a:lnTo>
                  <a:lnTo>
                    <a:pt x="19" y="130"/>
                  </a:lnTo>
                  <a:lnTo>
                    <a:pt x="32" y="98"/>
                  </a:lnTo>
                  <a:lnTo>
                    <a:pt x="46" y="85"/>
                  </a:lnTo>
                  <a:lnTo>
                    <a:pt x="60" y="85"/>
                  </a:lnTo>
                  <a:lnTo>
                    <a:pt x="53" y="77"/>
                  </a:lnTo>
                  <a:lnTo>
                    <a:pt x="53" y="65"/>
                  </a:lnTo>
                  <a:lnTo>
                    <a:pt x="78" y="34"/>
                  </a:lnTo>
                  <a:lnTo>
                    <a:pt x="57" y="32"/>
                  </a:lnTo>
                  <a:lnTo>
                    <a:pt x="52" y="22"/>
                  </a:lnTo>
                  <a:lnTo>
                    <a:pt x="7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89" name="Freeform 66">
              <a:extLst>
                <a:ext uri="{FF2B5EF4-FFF2-40B4-BE49-F238E27FC236}">
                  <a16:creationId xmlns:a16="http://schemas.microsoft.com/office/drawing/2014/main" id="{89008B79-D466-4BDA-8B7D-24D7399DFB3E}"/>
                </a:ext>
              </a:extLst>
            </p:cNvPr>
            <p:cNvSpPr>
              <a:spLocks/>
            </p:cNvSpPr>
            <p:nvPr/>
          </p:nvSpPr>
          <p:spPr bwMode="auto">
            <a:xfrm>
              <a:off x="5327650" y="2079625"/>
              <a:ext cx="327025" cy="360363"/>
            </a:xfrm>
            <a:custGeom>
              <a:avLst/>
              <a:gdLst>
                <a:gd name="T0" fmla="*/ 73 w 206"/>
                <a:gd name="T1" fmla="*/ 0 h 227"/>
                <a:gd name="T2" fmla="*/ 80 w 206"/>
                <a:gd name="T3" fmla="*/ 15 h 227"/>
                <a:gd name="T4" fmla="*/ 97 w 206"/>
                <a:gd name="T5" fmla="*/ 22 h 227"/>
                <a:gd name="T6" fmla="*/ 105 w 206"/>
                <a:gd name="T7" fmla="*/ 22 h 227"/>
                <a:gd name="T8" fmla="*/ 120 w 206"/>
                <a:gd name="T9" fmla="*/ 11 h 227"/>
                <a:gd name="T10" fmla="*/ 143 w 206"/>
                <a:gd name="T11" fmla="*/ 12 h 227"/>
                <a:gd name="T12" fmla="*/ 143 w 206"/>
                <a:gd name="T13" fmla="*/ 12 h 227"/>
                <a:gd name="T14" fmla="*/ 151 w 206"/>
                <a:gd name="T15" fmla="*/ 25 h 227"/>
                <a:gd name="T16" fmla="*/ 165 w 206"/>
                <a:gd name="T17" fmla="*/ 35 h 227"/>
                <a:gd name="T18" fmla="*/ 170 w 206"/>
                <a:gd name="T19" fmla="*/ 55 h 227"/>
                <a:gd name="T20" fmla="*/ 195 w 206"/>
                <a:gd name="T21" fmla="*/ 58 h 227"/>
                <a:gd name="T22" fmla="*/ 205 w 206"/>
                <a:gd name="T23" fmla="*/ 65 h 227"/>
                <a:gd name="T24" fmla="*/ 206 w 206"/>
                <a:gd name="T25" fmla="*/ 107 h 227"/>
                <a:gd name="T26" fmla="*/ 198 w 206"/>
                <a:gd name="T27" fmla="*/ 131 h 227"/>
                <a:gd name="T28" fmla="*/ 198 w 206"/>
                <a:gd name="T29" fmla="*/ 131 h 227"/>
                <a:gd name="T30" fmla="*/ 179 w 206"/>
                <a:gd name="T31" fmla="*/ 143 h 227"/>
                <a:gd name="T32" fmla="*/ 165 w 206"/>
                <a:gd name="T33" fmla="*/ 164 h 227"/>
                <a:gd name="T34" fmla="*/ 143 w 206"/>
                <a:gd name="T35" fmla="*/ 162 h 227"/>
                <a:gd name="T36" fmla="*/ 136 w 206"/>
                <a:gd name="T37" fmla="*/ 192 h 227"/>
                <a:gd name="T38" fmla="*/ 132 w 206"/>
                <a:gd name="T39" fmla="*/ 197 h 227"/>
                <a:gd name="T40" fmla="*/ 136 w 206"/>
                <a:gd name="T41" fmla="*/ 203 h 227"/>
                <a:gd name="T42" fmla="*/ 125 w 206"/>
                <a:gd name="T43" fmla="*/ 212 h 227"/>
                <a:gd name="T44" fmla="*/ 125 w 206"/>
                <a:gd name="T45" fmla="*/ 212 h 227"/>
                <a:gd name="T46" fmla="*/ 90 w 206"/>
                <a:gd name="T47" fmla="*/ 227 h 227"/>
                <a:gd name="T48" fmla="*/ 75 w 206"/>
                <a:gd name="T49" fmla="*/ 227 h 227"/>
                <a:gd name="T50" fmla="*/ 75 w 206"/>
                <a:gd name="T51" fmla="*/ 227 h 227"/>
                <a:gd name="T52" fmla="*/ 65 w 206"/>
                <a:gd name="T53" fmla="*/ 213 h 227"/>
                <a:gd name="T54" fmla="*/ 49 w 206"/>
                <a:gd name="T55" fmla="*/ 210 h 227"/>
                <a:gd name="T56" fmla="*/ 53 w 206"/>
                <a:gd name="T57" fmla="*/ 195 h 227"/>
                <a:gd name="T58" fmla="*/ 40 w 206"/>
                <a:gd name="T59" fmla="*/ 190 h 227"/>
                <a:gd name="T60" fmla="*/ 57 w 206"/>
                <a:gd name="T61" fmla="*/ 168 h 227"/>
                <a:gd name="T62" fmla="*/ 59 w 206"/>
                <a:gd name="T63" fmla="*/ 160 h 227"/>
                <a:gd name="T64" fmla="*/ 53 w 206"/>
                <a:gd name="T65" fmla="*/ 145 h 227"/>
                <a:gd name="T66" fmla="*/ 30 w 206"/>
                <a:gd name="T67" fmla="*/ 112 h 227"/>
                <a:gd name="T68" fmla="*/ 14 w 206"/>
                <a:gd name="T69" fmla="*/ 103 h 227"/>
                <a:gd name="T70" fmla="*/ 0 w 206"/>
                <a:gd name="T71" fmla="*/ 79 h 227"/>
                <a:gd name="T72" fmla="*/ 0 w 206"/>
                <a:gd name="T73" fmla="*/ 79 h 227"/>
                <a:gd name="T74" fmla="*/ 14 w 206"/>
                <a:gd name="T75" fmla="*/ 64 h 227"/>
                <a:gd name="T76" fmla="*/ 33 w 206"/>
                <a:gd name="T77" fmla="*/ 60 h 227"/>
                <a:gd name="T78" fmla="*/ 41 w 206"/>
                <a:gd name="T79" fmla="*/ 53 h 227"/>
                <a:gd name="T80" fmla="*/ 56 w 206"/>
                <a:gd name="T81" fmla="*/ 32 h 227"/>
                <a:gd name="T82" fmla="*/ 59 w 206"/>
                <a:gd name="T83" fmla="*/ 7 h 227"/>
                <a:gd name="T84" fmla="*/ 73 w 206"/>
                <a:gd name="T85"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 h="227">
                  <a:moveTo>
                    <a:pt x="73" y="0"/>
                  </a:moveTo>
                  <a:lnTo>
                    <a:pt x="80" y="15"/>
                  </a:lnTo>
                  <a:lnTo>
                    <a:pt x="97" y="22"/>
                  </a:lnTo>
                  <a:lnTo>
                    <a:pt x="105" y="22"/>
                  </a:lnTo>
                  <a:lnTo>
                    <a:pt x="120" y="11"/>
                  </a:lnTo>
                  <a:lnTo>
                    <a:pt x="143" y="12"/>
                  </a:lnTo>
                  <a:lnTo>
                    <a:pt x="143" y="12"/>
                  </a:lnTo>
                  <a:lnTo>
                    <a:pt x="151" y="25"/>
                  </a:lnTo>
                  <a:lnTo>
                    <a:pt x="165" y="35"/>
                  </a:lnTo>
                  <a:lnTo>
                    <a:pt x="170" y="55"/>
                  </a:lnTo>
                  <a:lnTo>
                    <a:pt x="195" y="58"/>
                  </a:lnTo>
                  <a:lnTo>
                    <a:pt x="205" y="65"/>
                  </a:lnTo>
                  <a:lnTo>
                    <a:pt x="206" y="107"/>
                  </a:lnTo>
                  <a:lnTo>
                    <a:pt x="198" y="131"/>
                  </a:lnTo>
                  <a:lnTo>
                    <a:pt x="198" y="131"/>
                  </a:lnTo>
                  <a:lnTo>
                    <a:pt x="179" y="143"/>
                  </a:lnTo>
                  <a:lnTo>
                    <a:pt x="165" y="164"/>
                  </a:lnTo>
                  <a:lnTo>
                    <a:pt x="143" y="162"/>
                  </a:lnTo>
                  <a:lnTo>
                    <a:pt x="136" y="192"/>
                  </a:lnTo>
                  <a:lnTo>
                    <a:pt x="132" y="197"/>
                  </a:lnTo>
                  <a:lnTo>
                    <a:pt x="136" y="203"/>
                  </a:lnTo>
                  <a:lnTo>
                    <a:pt x="125" y="212"/>
                  </a:lnTo>
                  <a:lnTo>
                    <a:pt x="125" y="212"/>
                  </a:lnTo>
                  <a:lnTo>
                    <a:pt x="90" y="227"/>
                  </a:lnTo>
                  <a:lnTo>
                    <a:pt x="75" y="227"/>
                  </a:lnTo>
                  <a:lnTo>
                    <a:pt x="75" y="227"/>
                  </a:lnTo>
                  <a:lnTo>
                    <a:pt x="65" y="213"/>
                  </a:lnTo>
                  <a:lnTo>
                    <a:pt x="49" y="210"/>
                  </a:lnTo>
                  <a:lnTo>
                    <a:pt x="53" y="195"/>
                  </a:lnTo>
                  <a:lnTo>
                    <a:pt x="40" y="190"/>
                  </a:lnTo>
                  <a:lnTo>
                    <a:pt x="57" y="168"/>
                  </a:lnTo>
                  <a:lnTo>
                    <a:pt x="59" y="160"/>
                  </a:lnTo>
                  <a:lnTo>
                    <a:pt x="53" y="145"/>
                  </a:lnTo>
                  <a:lnTo>
                    <a:pt x="30" y="112"/>
                  </a:lnTo>
                  <a:lnTo>
                    <a:pt x="14" y="103"/>
                  </a:lnTo>
                  <a:lnTo>
                    <a:pt x="0" y="79"/>
                  </a:lnTo>
                  <a:lnTo>
                    <a:pt x="0" y="79"/>
                  </a:lnTo>
                  <a:lnTo>
                    <a:pt x="14" y="64"/>
                  </a:lnTo>
                  <a:lnTo>
                    <a:pt x="33" y="60"/>
                  </a:lnTo>
                  <a:lnTo>
                    <a:pt x="41" y="53"/>
                  </a:lnTo>
                  <a:lnTo>
                    <a:pt x="56" y="32"/>
                  </a:lnTo>
                  <a:lnTo>
                    <a:pt x="59" y="7"/>
                  </a:lnTo>
                  <a:lnTo>
                    <a:pt x="7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0" name="Freeform 67">
              <a:extLst>
                <a:ext uri="{FF2B5EF4-FFF2-40B4-BE49-F238E27FC236}">
                  <a16:creationId xmlns:a16="http://schemas.microsoft.com/office/drawing/2014/main" id="{7399F225-87E2-4B7D-BC14-D20DA8F65121}"/>
                </a:ext>
              </a:extLst>
            </p:cNvPr>
            <p:cNvSpPr>
              <a:spLocks/>
            </p:cNvSpPr>
            <p:nvPr/>
          </p:nvSpPr>
          <p:spPr bwMode="auto">
            <a:xfrm>
              <a:off x="6054725" y="1095375"/>
              <a:ext cx="390525" cy="287338"/>
            </a:xfrm>
            <a:custGeom>
              <a:avLst/>
              <a:gdLst>
                <a:gd name="T0" fmla="*/ 104 w 246"/>
                <a:gd name="T1" fmla="*/ 0 h 181"/>
                <a:gd name="T2" fmla="*/ 123 w 246"/>
                <a:gd name="T3" fmla="*/ 10 h 181"/>
                <a:gd name="T4" fmla="*/ 160 w 246"/>
                <a:gd name="T5" fmla="*/ 23 h 181"/>
                <a:gd name="T6" fmla="*/ 176 w 246"/>
                <a:gd name="T7" fmla="*/ 7 h 181"/>
                <a:gd name="T8" fmla="*/ 190 w 246"/>
                <a:gd name="T9" fmla="*/ 20 h 181"/>
                <a:gd name="T10" fmla="*/ 205 w 246"/>
                <a:gd name="T11" fmla="*/ 31 h 181"/>
                <a:gd name="T12" fmla="*/ 246 w 246"/>
                <a:gd name="T13" fmla="*/ 43 h 181"/>
                <a:gd name="T14" fmla="*/ 242 w 246"/>
                <a:gd name="T15" fmla="*/ 56 h 181"/>
                <a:gd name="T16" fmla="*/ 231 w 246"/>
                <a:gd name="T17" fmla="*/ 85 h 181"/>
                <a:gd name="T18" fmla="*/ 229 w 246"/>
                <a:gd name="T19" fmla="*/ 110 h 181"/>
                <a:gd name="T20" fmla="*/ 235 w 246"/>
                <a:gd name="T21" fmla="*/ 123 h 181"/>
                <a:gd name="T22" fmla="*/ 240 w 246"/>
                <a:gd name="T23" fmla="*/ 149 h 181"/>
                <a:gd name="T24" fmla="*/ 231 w 246"/>
                <a:gd name="T25" fmla="*/ 155 h 181"/>
                <a:gd name="T26" fmla="*/ 216 w 246"/>
                <a:gd name="T27" fmla="*/ 166 h 181"/>
                <a:gd name="T28" fmla="*/ 192 w 246"/>
                <a:gd name="T29" fmla="*/ 175 h 181"/>
                <a:gd name="T30" fmla="*/ 166 w 246"/>
                <a:gd name="T31" fmla="*/ 177 h 181"/>
                <a:gd name="T32" fmla="*/ 170 w 246"/>
                <a:gd name="T33" fmla="*/ 169 h 181"/>
                <a:gd name="T34" fmla="*/ 167 w 246"/>
                <a:gd name="T35" fmla="*/ 150 h 181"/>
                <a:gd name="T36" fmla="*/ 145 w 246"/>
                <a:gd name="T37" fmla="*/ 140 h 181"/>
                <a:gd name="T38" fmla="*/ 90 w 246"/>
                <a:gd name="T39" fmla="*/ 114 h 181"/>
                <a:gd name="T40" fmla="*/ 81 w 246"/>
                <a:gd name="T41" fmla="*/ 107 h 181"/>
                <a:gd name="T42" fmla="*/ 53 w 246"/>
                <a:gd name="T43" fmla="*/ 108 h 181"/>
                <a:gd name="T44" fmla="*/ 34 w 246"/>
                <a:gd name="T45" fmla="*/ 102 h 181"/>
                <a:gd name="T46" fmla="*/ 30 w 246"/>
                <a:gd name="T47" fmla="*/ 86 h 181"/>
                <a:gd name="T48" fmla="*/ 8 w 246"/>
                <a:gd name="T49" fmla="*/ 73 h 181"/>
                <a:gd name="T50" fmla="*/ 0 w 246"/>
                <a:gd name="T51" fmla="*/ 68 h 181"/>
                <a:gd name="T52" fmla="*/ 22 w 246"/>
                <a:gd name="T53" fmla="*/ 51 h 181"/>
                <a:gd name="T54" fmla="*/ 44 w 246"/>
                <a:gd name="T55" fmla="*/ 41 h 181"/>
                <a:gd name="T56" fmla="*/ 57 w 246"/>
                <a:gd name="T57" fmla="*/ 28 h 181"/>
                <a:gd name="T58" fmla="*/ 62 w 246"/>
                <a:gd name="T59" fmla="*/ 11 h 181"/>
                <a:gd name="T60" fmla="*/ 82 w 246"/>
                <a:gd name="T61" fmla="*/ 0 h 181"/>
                <a:gd name="T62" fmla="*/ 87 w 246"/>
                <a:gd name="T6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6" h="181">
                  <a:moveTo>
                    <a:pt x="87" y="0"/>
                  </a:moveTo>
                  <a:lnTo>
                    <a:pt x="104" y="0"/>
                  </a:lnTo>
                  <a:lnTo>
                    <a:pt x="105" y="5"/>
                  </a:lnTo>
                  <a:lnTo>
                    <a:pt x="123" y="10"/>
                  </a:lnTo>
                  <a:lnTo>
                    <a:pt x="148" y="29"/>
                  </a:lnTo>
                  <a:lnTo>
                    <a:pt x="160" y="23"/>
                  </a:lnTo>
                  <a:lnTo>
                    <a:pt x="173" y="3"/>
                  </a:lnTo>
                  <a:lnTo>
                    <a:pt x="176" y="7"/>
                  </a:lnTo>
                  <a:lnTo>
                    <a:pt x="191" y="7"/>
                  </a:lnTo>
                  <a:lnTo>
                    <a:pt x="190" y="20"/>
                  </a:lnTo>
                  <a:lnTo>
                    <a:pt x="195" y="28"/>
                  </a:lnTo>
                  <a:lnTo>
                    <a:pt x="205" y="31"/>
                  </a:lnTo>
                  <a:lnTo>
                    <a:pt x="207" y="37"/>
                  </a:lnTo>
                  <a:lnTo>
                    <a:pt x="246" y="43"/>
                  </a:lnTo>
                  <a:lnTo>
                    <a:pt x="246" y="43"/>
                  </a:lnTo>
                  <a:lnTo>
                    <a:pt x="242" y="56"/>
                  </a:lnTo>
                  <a:lnTo>
                    <a:pt x="229" y="75"/>
                  </a:lnTo>
                  <a:lnTo>
                    <a:pt x="231" y="85"/>
                  </a:lnTo>
                  <a:lnTo>
                    <a:pt x="222" y="93"/>
                  </a:lnTo>
                  <a:lnTo>
                    <a:pt x="229" y="110"/>
                  </a:lnTo>
                  <a:lnTo>
                    <a:pt x="239" y="116"/>
                  </a:lnTo>
                  <a:lnTo>
                    <a:pt x="235" y="123"/>
                  </a:lnTo>
                  <a:lnTo>
                    <a:pt x="241" y="133"/>
                  </a:lnTo>
                  <a:lnTo>
                    <a:pt x="240" y="149"/>
                  </a:lnTo>
                  <a:lnTo>
                    <a:pt x="240" y="149"/>
                  </a:lnTo>
                  <a:lnTo>
                    <a:pt x="231" y="155"/>
                  </a:lnTo>
                  <a:lnTo>
                    <a:pt x="219" y="157"/>
                  </a:lnTo>
                  <a:lnTo>
                    <a:pt x="216" y="166"/>
                  </a:lnTo>
                  <a:lnTo>
                    <a:pt x="200" y="181"/>
                  </a:lnTo>
                  <a:lnTo>
                    <a:pt x="192" y="175"/>
                  </a:lnTo>
                  <a:lnTo>
                    <a:pt x="184" y="181"/>
                  </a:lnTo>
                  <a:lnTo>
                    <a:pt x="166" y="177"/>
                  </a:lnTo>
                  <a:lnTo>
                    <a:pt x="166" y="177"/>
                  </a:lnTo>
                  <a:lnTo>
                    <a:pt x="170" y="169"/>
                  </a:lnTo>
                  <a:lnTo>
                    <a:pt x="159" y="162"/>
                  </a:lnTo>
                  <a:lnTo>
                    <a:pt x="167" y="150"/>
                  </a:lnTo>
                  <a:lnTo>
                    <a:pt x="166" y="146"/>
                  </a:lnTo>
                  <a:lnTo>
                    <a:pt x="145" y="140"/>
                  </a:lnTo>
                  <a:lnTo>
                    <a:pt x="118" y="140"/>
                  </a:lnTo>
                  <a:lnTo>
                    <a:pt x="90" y="114"/>
                  </a:lnTo>
                  <a:lnTo>
                    <a:pt x="82" y="111"/>
                  </a:lnTo>
                  <a:lnTo>
                    <a:pt x="81" y="107"/>
                  </a:lnTo>
                  <a:lnTo>
                    <a:pt x="71" y="102"/>
                  </a:lnTo>
                  <a:lnTo>
                    <a:pt x="53" y="108"/>
                  </a:lnTo>
                  <a:lnTo>
                    <a:pt x="43" y="101"/>
                  </a:lnTo>
                  <a:lnTo>
                    <a:pt x="34" y="102"/>
                  </a:lnTo>
                  <a:lnTo>
                    <a:pt x="30" y="97"/>
                  </a:lnTo>
                  <a:lnTo>
                    <a:pt x="30" y="86"/>
                  </a:lnTo>
                  <a:lnTo>
                    <a:pt x="9" y="79"/>
                  </a:lnTo>
                  <a:lnTo>
                    <a:pt x="8" y="73"/>
                  </a:lnTo>
                  <a:lnTo>
                    <a:pt x="0" y="68"/>
                  </a:lnTo>
                  <a:lnTo>
                    <a:pt x="0" y="68"/>
                  </a:lnTo>
                  <a:lnTo>
                    <a:pt x="1" y="62"/>
                  </a:lnTo>
                  <a:lnTo>
                    <a:pt x="22" y="51"/>
                  </a:lnTo>
                  <a:lnTo>
                    <a:pt x="27" y="42"/>
                  </a:lnTo>
                  <a:lnTo>
                    <a:pt x="44" y="41"/>
                  </a:lnTo>
                  <a:lnTo>
                    <a:pt x="50" y="37"/>
                  </a:lnTo>
                  <a:lnTo>
                    <a:pt x="57" y="28"/>
                  </a:lnTo>
                  <a:lnTo>
                    <a:pt x="55" y="18"/>
                  </a:lnTo>
                  <a:lnTo>
                    <a:pt x="62" y="11"/>
                  </a:lnTo>
                  <a:lnTo>
                    <a:pt x="76" y="11"/>
                  </a:lnTo>
                  <a:lnTo>
                    <a:pt x="82" y="0"/>
                  </a:lnTo>
                  <a:lnTo>
                    <a:pt x="82" y="0"/>
                  </a:lnTo>
                  <a:lnTo>
                    <a:pt x="87"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1" name="Freeform 68">
              <a:extLst>
                <a:ext uri="{FF2B5EF4-FFF2-40B4-BE49-F238E27FC236}">
                  <a16:creationId xmlns:a16="http://schemas.microsoft.com/office/drawing/2014/main" id="{0875CBAC-7268-4951-AD3E-2C7229B30DA5}"/>
                </a:ext>
              </a:extLst>
            </p:cNvPr>
            <p:cNvSpPr>
              <a:spLocks/>
            </p:cNvSpPr>
            <p:nvPr/>
          </p:nvSpPr>
          <p:spPr bwMode="auto">
            <a:xfrm>
              <a:off x="5865813" y="2335213"/>
              <a:ext cx="185738" cy="247650"/>
            </a:xfrm>
            <a:custGeom>
              <a:avLst/>
              <a:gdLst>
                <a:gd name="T0" fmla="*/ 40 w 117"/>
                <a:gd name="T1" fmla="*/ 0 h 156"/>
                <a:gd name="T2" fmla="*/ 35 w 117"/>
                <a:gd name="T3" fmla="*/ 10 h 156"/>
                <a:gd name="T4" fmla="*/ 43 w 117"/>
                <a:gd name="T5" fmla="*/ 74 h 156"/>
                <a:gd name="T6" fmla="*/ 58 w 117"/>
                <a:gd name="T7" fmla="*/ 73 h 156"/>
                <a:gd name="T8" fmla="*/ 61 w 117"/>
                <a:gd name="T9" fmla="*/ 77 h 156"/>
                <a:gd name="T10" fmla="*/ 85 w 117"/>
                <a:gd name="T11" fmla="*/ 70 h 156"/>
                <a:gd name="T12" fmla="*/ 114 w 117"/>
                <a:gd name="T13" fmla="*/ 70 h 156"/>
                <a:gd name="T14" fmla="*/ 116 w 117"/>
                <a:gd name="T15" fmla="*/ 74 h 156"/>
                <a:gd name="T16" fmla="*/ 111 w 117"/>
                <a:gd name="T17" fmla="*/ 85 h 156"/>
                <a:gd name="T18" fmla="*/ 117 w 117"/>
                <a:gd name="T19" fmla="*/ 99 h 156"/>
                <a:gd name="T20" fmla="*/ 116 w 117"/>
                <a:gd name="T21" fmla="*/ 110 h 156"/>
                <a:gd name="T22" fmla="*/ 116 w 117"/>
                <a:gd name="T23" fmla="*/ 110 h 156"/>
                <a:gd name="T24" fmla="*/ 77 w 117"/>
                <a:gd name="T25" fmla="*/ 156 h 156"/>
                <a:gd name="T26" fmla="*/ 77 w 117"/>
                <a:gd name="T27" fmla="*/ 156 h 156"/>
                <a:gd name="T28" fmla="*/ 63 w 117"/>
                <a:gd name="T29" fmla="*/ 153 h 156"/>
                <a:gd name="T30" fmla="*/ 50 w 117"/>
                <a:gd name="T31" fmla="*/ 156 h 156"/>
                <a:gd name="T32" fmla="*/ 22 w 117"/>
                <a:gd name="T33" fmla="*/ 142 h 156"/>
                <a:gd name="T34" fmla="*/ 5 w 117"/>
                <a:gd name="T35" fmla="*/ 146 h 156"/>
                <a:gd name="T36" fmla="*/ 5 w 117"/>
                <a:gd name="T37" fmla="*/ 146 h 156"/>
                <a:gd name="T38" fmla="*/ 11 w 117"/>
                <a:gd name="T39" fmla="*/ 107 h 156"/>
                <a:gd name="T40" fmla="*/ 0 w 117"/>
                <a:gd name="T41" fmla="*/ 62 h 156"/>
                <a:gd name="T42" fmla="*/ 2 w 117"/>
                <a:gd name="T43" fmla="*/ 44 h 156"/>
                <a:gd name="T44" fmla="*/ 8 w 117"/>
                <a:gd name="T45" fmla="*/ 26 h 156"/>
                <a:gd name="T46" fmla="*/ 17 w 117"/>
                <a:gd name="T47" fmla="*/ 12 h 156"/>
                <a:gd name="T48" fmla="*/ 40 w 117"/>
                <a:gd name="T4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6">
                  <a:moveTo>
                    <a:pt x="40" y="0"/>
                  </a:moveTo>
                  <a:lnTo>
                    <a:pt x="35" y="10"/>
                  </a:lnTo>
                  <a:lnTo>
                    <a:pt x="43" y="74"/>
                  </a:lnTo>
                  <a:lnTo>
                    <a:pt x="58" y="73"/>
                  </a:lnTo>
                  <a:lnTo>
                    <a:pt x="61" y="77"/>
                  </a:lnTo>
                  <a:lnTo>
                    <a:pt x="85" y="70"/>
                  </a:lnTo>
                  <a:lnTo>
                    <a:pt x="114" y="70"/>
                  </a:lnTo>
                  <a:lnTo>
                    <a:pt x="116" y="74"/>
                  </a:lnTo>
                  <a:lnTo>
                    <a:pt x="111" y="85"/>
                  </a:lnTo>
                  <a:lnTo>
                    <a:pt x="117" y="99"/>
                  </a:lnTo>
                  <a:lnTo>
                    <a:pt x="116" y="110"/>
                  </a:lnTo>
                  <a:lnTo>
                    <a:pt x="116" y="110"/>
                  </a:lnTo>
                  <a:lnTo>
                    <a:pt x="77" y="156"/>
                  </a:lnTo>
                  <a:lnTo>
                    <a:pt x="77" y="156"/>
                  </a:lnTo>
                  <a:lnTo>
                    <a:pt x="63" y="153"/>
                  </a:lnTo>
                  <a:lnTo>
                    <a:pt x="50" y="156"/>
                  </a:lnTo>
                  <a:lnTo>
                    <a:pt x="22" y="142"/>
                  </a:lnTo>
                  <a:lnTo>
                    <a:pt x="5" y="146"/>
                  </a:lnTo>
                  <a:lnTo>
                    <a:pt x="5" y="146"/>
                  </a:lnTo>
                  <a:lnTo>
                    <a:pt x="11" y="107"/>
                  </a:lnTo>
                  <a:lnTo>
                    <a:pt x="0" y="62"/>
                  </a:lnTo>
                  <a:lnTo>
                    <a:pt x="2" y="44"/>
                  </a:lnTo>
                  <a:lnTo>
                    <a:pt x="8" y="26"/>
                  </a:lnTo>
                  <a:lnTo>
                    <a:pt x="17" y="12"/>
                  </a:lnTo>
                  <a:lnTo>
                    <a:pt x="4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2" name="Freeform 69">
              <a:extLst>
                <a:ext uri="{FF2B5EF4-FFF2-40B4-BE49-F238E27FC236}">
                  <a16:creationId xmlns:a16="http://schemas.microsoft.com/office/drawing/2014/main" id="{D809D81B-0782-41AE-99FC-572034FB3440}"/>
                </a:ext>
              </a:extLst>
            </p:cNvPr>
            <p:cNvSpPr>
              <a:spLocks/>
            </p:cNvSpPr>
            <p:nvPr/>
          </p:nvSpPr>
          <p:spPr bwMode="auto">
            <a:xfrm>
              <a:off x="7065963" y="1023938"/>
              <a:ext cx="312738" cy="298450"/>
            </a:xfrm>
            <a:custGeom>
              <a:avLst/>
              <a:gdLst>
                <a:gd name="T0" fmla="*/ 166 w 197"/>
                <a:gd name="T1" fmla="*/ 0 h 188"/>
                <a:gd name="T2" fmla="*/ 172 w 197"/>
                <a:gd name="T3" fmla="*/ 10 h 188"/>
                <a:gd name="T4" fmla="*/ 173 w 197"/>
                <a:gd name="T5" fmla="*/ 22 h 188"/>
                <a:gd name="T6" fmla="*/ 197 w 197"/>
                <a:gd name="T7" fmla="*/ 55 h 188"/>
                <a:gd name="T8" fmla="*/ 186 w 197"/>
                <a:gd name="T9" fmla="*/ 62 h 188"/>
                <a:gd name="T10" fmla="*/ 165 w 197"/>
                <a:gd name="T11" fmla="*/ 85 h 188"/>
                <a:gd name="T12" fmla="*/ 162 w 197"/>
                <a:gd name="T13" fmla="*/ 99 h 188"/>
                <a:gd name="T14" fmla="*/ 146 w 197"/>
                <a:gd name="T15" fmla="*/ 120 h 188"/>
                <a:gd name="T16" fmla="*/ 146 w 197"/>
                <a:gd name="T17" fmla="*/ 120 h 188"/>
                <a:gd name="T18" fmla="*/ 127 w 197"/>
                <a:gd name="T19" fmla="*/ 132 h 188"/>
                <a:gd name="T20" fmla="*/ 94 w 197"/>
                <a:gd name="T21" fmla="*/ 163 h 188"/>
                <a:gd name="T22" fmla="*/ 48 w 197"/>
                <a:gd name="T23" fmla="*/ 184 h 188"/>
                <a:gd name="T24" fmla="*/ 48 w 197"/>
                <a:gd name="T25" fmla="*/ 184 h 188"/>
                <a:gd name="T26" fmla="*/ 30 w 197"/>
                <a:gd name="T27" fmla="*/ 188 h 188"/>
                <a:gd name="T28" fmla="*/ 30 w 197"/>
                <a:gd name="T29" fmla="*/ 188 h 188"/>
                <a:gd name="T30" fmla="*/ 23 w 197"/>
                <a:gd name="T31" fmla="*/ 171 h 188"/>
                <a:gd name="T32" fmla="*/ 35 w 197"/>
                <a:gd name="T33" fmla="*/ 150 h 188"/>
                <a:gd name="T34" fmla="*/ 21 w 197"/>
                <a:gd name="T35" fmla="*/ 129 h 188"/>
                <a:gd name="T36" fmla="*/ 25 w 197"/>
                <a:gd name="T37" fmla="*/ 110 h 188"/>
                <a:gd name="T38" fmla="*/ 16 w 197"/>
                <a:gd name="T39" fmla="*/ 102 h 188"/>
                <a:gd name="T40" fmla="*/ 15 w 197"/>
                <a:gd name="T41" fmla="*/ 89 h 188"/>
                <a:gd name="T42" fmla="*/ 0 w 197"/>
                <a:gd name="T43" fmla="*/ 84 h 188"/>
                <a:gd name="T44" fmla="*/ 0 w 197"/>
                <a:gd name="T45" fmla="*/ 84 h 188"/>
                <a:gd name="T46" fmla="*/ 11 w 197"/>
                <a:gd name="T47" fmla="*/ 73 h 188"/>
                <a:gd name="T48" fmla="*/ 31 w 197"/>
                <a:gd name="T49" fmla="*/ 69 h 188"/>
                <a:gd name="T50" fmla="*/ 39 w 197"/>
                <a:gd name="T51" fmla="*/ 73 h 188"/>
                <a:gd name="T52" fmla="*/ 69 w 197"/>
                <a:gd name="T53" fmla="*/ 59 h 188"/>
                <a:gd name="T54" fmla="*/ 85 w 197"/>
                <a:gd name="T55" fmla="*/ 41 h 188"/>
                <a:gd name="T56" fmla="*/ 98 w 197"/>
                <a:gd name="T57" fmla="*/ 36 h 188"/>
                <a:gd name="T58" fmla="*/ 108 w 197"/>
                <a:gd name="T59" fmla="*/ 38 h 188"/>
                <a:gd name="T60" fmla="*/ 130 w 197"/>
                <a:gd name="T61" fmla="*/ 29 h 188"/>
                <a:gd name="T62" fmla="*/ 166 w 197"/>
                <a:gd name="T6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7" h="188">
                  <a:moveTo>
                    <a:pt x="166" y="0"/>
                  </a:moveTo>
                  <a:lnTo>
                    <a:pt x="172" y="10"/>
                  </a:lnTo>
                  <a:lnTo>
                    <a:pt x="173" y="22"/>
                  </a:lnTo>
                  <a:lnTo>
                    <a:pt x="197" y="55"/>
                  </a:lnTo>
                  <a:lnTo>
                    <a:pt x="186" y="62"/>
                  </a:lnTo>
                  <a:lnTo>
                    <a:pt x="165" y="85"/>
                  </a:lnTo>
                  <a:lnTo>
                    <a:pt x="162" y="99"/>
                  </a:lnTo>
                  <a:lnTo>
                    <a:pt x="146" y="120"/>
                  </a:lnTo>
                  <a:lnTo>
                    <a:pt x="146" y="120"/>
                  </a:lnTo>
                  <a:lnTo>
                    <a:pt x="127" y="132"/>
                  </a:lnTo>
                  <a:lnTo>
                    <a:pt x="94" y="163"/>
                  </a:lnTo>
                  <a:lnTo>
                    <a:pt x="48" y="184"/>
                  </a:lnTo>
                  <a:lnTo>
                    <a:pt x="48" y="184"/>
                  </a:lnTo>
                  <a:lnTo>
                    <a:pt x="30" y="188"/>
                  </a:lnTo>
                  <a:lnTo>
                    <a:pt x="30" y="188"/>
                  </a:lnTo>
                  <a:lnTo>
                    <a:pt x="23" y="171"/>
                  </a:lnTo>
                  <a:lnTo>
                    <a:pt x="35" y="150"/>
                  </a:lnTo>
                  <a:lnTo>
                    <a:pt x="21" y="129"/>
                  </a:lnTo>
                  <a:lnTo>
                    <a:pt x="25" y="110"/>
                  </a:lnTo>
                  <a:lnTo>
                    <a:pt x="16" y="102"/>
                  </a:lnTo>
                  <a:lnTo>
                    <a:pt x="15" y="89"/>
                  </a:lnTo>
                  <a:lnTo>
                    <a:pt x="0" y="84"/>
                  </a:lnTo>
                  <a:lnTo>
                    <a:pt x="0" y="84"/>
                  </a:lnTo>
                  <a:lnTo>
                    <a:pt x="11" y="73"/>
                  </a:lnTo>
                  <a:lnTo>
                    <a:pt x="31" y="69"/>
                  </a:lnTo>
                  <a:lnTo>
                    <a:pt x="39" y="73"/>
                  </a:lnTo>
                  <a:lnTo>
                    <a:pt x="69" y="59"/>
                  </a:lnTo>
                  <a:lnTo>
                    <a:pt x="85" y="41"/>
                  </a:lnTo>
                  <a:lnTo>
                    <a:pt x="98" y="36"/>
                  </a:lnTo>
                  <a:lnTo>
                    <a:pt x="108" y="38"/>
                  </a:lnTo>
                  <a:lnTo>
                    <a:pt x="130" y="29"/>
                  </a:lnTo>
                  <a:lnTo>
                    <a:pt x="16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3" name="Freeform 70">
              <a:extLst>
                <a:ext uri="{FF2B5EF4-FFF2-40B4-BE49-F238E27FC236}">
                  <a16:creationId xmlns:a16="http://schemas.microsoft.com/office/drawing/2014/main" id="{18EF2BB8-725E-4F4A-A039-4E2DF17AFC2E}"/>
                </a:ext>
              </a:extLst>
            </p:cNvPr>
            <p:cNvSpPr>
              <a:spLocks/>
            </p:cNvSpPr>
            <p:nvPr/>
          </p:nvSpPr>
          <p:spPr bwMode="auto">
            <a:xfrm>
              <a:off x="4168775" y="1084263"/>
              <a:ext cx="296863" cy="300038"/>
            </a:xfrm>
            <a:custGeom>
              <a:avLst/>
              <a:gdLst>
                <a:gd name="T0" fmla="*/ 117 w 187"/>
                <a:gd name="T1" fmla="*/ 11 h 189"/>
                <a:gd name="T2" fmla="*/ 141 w 187"/>
                <a:gd name="T3" fmla="*/ 21 h 189"/>
                <a:gd name="T4" fmla="*/ 180 w 187"/>
                <a:gd name="T5" fmla="*/ 24 h 189"/>
                <a:gd name="T6" fmla="*/ 180 w 187"/>
                <a:gd name="T7" fmla="*/ 24 h 189"/>
                <a:gd name="T8" fmla="*/ 187 w 187"/>
                <a:gd name="T9" fmla="*/ 30 h 189"/>
                <a:gd name="T10" fmla="*/ 177 w 187"/>
                <a:gd name="T11" fmla="*/ 42 h 189"/>
                <a:gd name="T12" fmla="*/ 165 w 187"/>
                <a:gd name="T13" fmla="*/ 52 h 189"/>
                <a:gd name="T14" fmla="*/ 154 w 187"/>
                <a:gd name="T15" fmla="*/ 54 h 189"/>
                <a:gd name="T16" fmla="*/ 148 w 187"/>
                <a:gd name="T17" fmla="*/ 63 h 189"/>
                <a:gd name="T18" fmla="*/ 150 w 187"/>
                <a:gd name="T19" fmla="*/ 67 h 189"/>
                <a:gd name="T20" fmla="*/ 161 w 187"/>
                <a:gd name="T21" fmla="*/ 66 h 189"/>
                <a:gd name="T22" fmla="*/ 167 w 187"/>
                <a:gd name="T23" fmla="*/ 75 h 189"/>
                <a:gd name="T24" fmla="*/ 159 w 187"/>
                <a:gd name="T25" fmla="*/ 83 h 189"/>
                <a:gd name="T26" fmla="*/ 156 w 187"/>
                <a:gd name="T27" fmla="*/ 91 h 189"/>
                <a:gd name="T28" fmla="*/ 158 w 187"/>
                <a:gd name="T29" fmla="*/ 96 h 189"/>
                <a:gd name="T30" fmla="*/ 174 w 187"/>
                <a:gd name="T31" fmla="*/ 104 h 189"/>
                <a:gd name="T32" fmla="*/ 169 w 187"/>
                <a:gd name="T33" fmla="*/ 116 h 189"/>
                <a:gd name="T34" fmla="*/ 169 w 187"/>
                <a:gd name="T35" fmla="*/ 116 h 189"/>
                <a:gd name="T36" fmla="*/ 162 w 187"/>
                <a:gd name="T37" fmla="*/ 126 h 189"/>
                <a:gd name="T38" fmla="*/ 170 w 187"/>
                <a:gd name="T39" fmla="*/ 141 h 189"/>
                <a:gd name="T40" fmla="*/ 160 w 187"/>
                <a:gd name="T41" fmla="*/ 151 h 189"/>
                <a:gd name="T42" fmla="*/ 136 w 187"/>
                <a:gd name="T43" fmla="*/ 156 h 189"/>
                <a:gd name="T44" fmla="*/ 107 w 187"/>
                <a:gd name="T45" fmla="*/ 155 h 189"/>
                <a:gd name="T46" fmla="*/ 109 w 187"/>
                <a:gd name="T47" fmla="*/ 181 h 189"/>
                <a:gd name="T48" fmla="*/ 105 w 187"/>
                <a:gd name="T49" fmla="*/ 188 h 189"/>
                <a:gd name="T50" fmla="*/ 105 w 187"/>
                <a:gd name="T51" fmla="*/ 188 h 189"/>
                <a:gd name="T52" fmla="*/ 97 w 187"/>
                <a:gd name="T53" fmla="*/ 189 h 189"/>
                <a:gd name="T54" fmla="*/ 90 w 187"/>
                <a:gd name="T55" fmla="*/ 181 h 189"/>
                <a:gd name="T56" fmla="*/ 75 w 187"/>
                <a:gd name="T57" fmla="*/ 188 h 189"/>
                <a:gd name="T58" fmla="*/ 67 w 187"/>
                <a:gd name="T59" fmla="*/ 183 h 189"/>
                <a:gd name="T60" fmla="*/ 49 w 187"/>
                <a:gd name="T61" fmla="*/ 189 h 189"/>
                <a:gd name="T62" fmla="*/ 39 w 187"/>
                <a:gd name="T63" fmla="*/ 187 h 189"/>
                <a:gd name="T64" fmla="*/ 30 w 187"/>
                <a:gd name="T65" fmla="*/ 181 h 189"/>
                <a:gd name="T66" fmla="*/ 23 w 187"/>
                <a:gd name="T67" fmla="*/ 169 h 189"/>
                <a:gd name="T68" fmla="*/ 16 w 187"/>
                <a:gd name="T69" fmla="*/ 175 h 189"/>
                <a:gd name="T70" fmla="*/ 12 w 187"/>
                <a:gd name="T71" fmla="*/ 174 h 189"/>
                <a:gd name="T72" fmla="*/ 0 w 187"/>
                <a:gd name="T73" fmla="*/ 153 h 189"/>
                <a:gd name="T74" fmla="*/ 0 w 187"/>
                <a:gd name="T75" fmla="*/ 153 h 189"/>
                <a:gd name="T76" fmla="*/ 2 w 187"/>
                <a:gd name="T77" fmla="*/ 141 h 189"/>
                <a:gd name="T78" fmla="*/ 2 w 187"/>
                <a:gd name="T79" fmla="*/ 141 h 189"/>
                <a:gd name="T80" fmla="*/ 28 w 187"/>
                <a:gd name="T81" fmla="*/ 131 h 189"/>
                <a:gd name="T82" fmla="*/ 37 w 187"/>
                <a:gd name="T83" fmla="*/ 109 h 189"/>
                <a:gd name="T84" fmla="*/ 51 w 187"/>
                <a:gd name="T85" fmla="*/ 103 h 189"/>
                <a:gd name="T86" fmla="*/ 48 w 187"/>
                <a:gd name="T87" fmla="*/ 80 h 189"/>
                <a:gd name="T88" fmla="*/ 61 w 187"/>
                <a:gd name="T89" fmla="*/ 75 h 189"/>
                <a:gd name="T90" fmla="*/ 67 w 187"/>
                <a:gd name="T91" fmla="*/ 64 h 189"/>
                <a:gd name="T92" fmla="*/ 54 w 187"/>
                <a:gd name="T93" fmla="*/ 37 h 189"/>
                <a:gd name="T94" fmla="*/ 57 w 187"/>
                <a:gd name="T95" fmla="*/ 31 h 189"/>
                <a:gd name="T96" fmla="*/ 54 w 187"/>
                <a:gd name="T97" fmla="*/ 25 h 189"/>
                <a:gd name="T98" fmla="*/ 66 w 187"/>
                <a:gd name="T99" fmla="*/ 4 h 189"/>
                <a:gd name="T100" fmla="*/ 73 w 187"/>
                <a:gd name="T101" fmla="*/ 0 h 189"/>
                <a:gd name="T102" fmla="*/ 73 w 187"/>
                <a:gd name="T103" fmla="*/ 0 h 189"/>
                <a:gd name="T104" fmla="*/ 117 w 187"/>
                <a:gd name="T105" fmla="*/ 1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 h="189">
                  <a:moveTo>
                    <a:pt x="117" y="11"/>
                  </a:moveTo>
                  <a:lnTo>
                    <a:pt x="141" y="21"/>
                  </a:lnTo>
                  <a:lnTo>
                    <a:pt x="180" y="24"/>
                  </a:lnTo>
                  <a:lnTo>
                    <a:pt x="180" y="24"/>
                  </a:lnTo>
                  <a:lnTo>
                    <a:pt x="187" y="30"/>
                  </a:lnTo>
                  <a:lnTo>
                    <a:pt x="177" y="42"/>
                  </a:lnTo>
                  <a:lnTo>
                    <a:pt x="165" y="52"/>
                  </a:lnTo>
                  <a:lnTo>
                    <a:pt x="154" y="54"/>
                  </a:lnTo>
                  <a:lnTo>
                    <a:pt x="148" y="63"/>
                  </a:lnTo>
                  <a:lnTo>
                    <a:pt x="150" y="67"/>
                  </a:lnTo>
                  <a:lnTo>
                    <a:pt x="161" y="66"/>
                  </a:lnTo>
                  <a:lnTo>
                    <a:pt x="167" y="75"/>
                  </a:lnTo>
                  <a:lnTo>
                    <a:pt x="159" y="83"/>
                  </a:lnTo>
                  <a:lnTo>
                    <a:pt x="156" y="91"/>
                  </a:lnTo>
                  <a:lnTo>
                    <a:pt x="158" y="96"/>
                  </a:lnTo>
                  <a:lnTo>
                    <a:pt x="174" y="104"/>
                  </a:lnTo>
                  <a:lnTo>
                    <a:pt x="169" y="116"/>
                  </a:lnTo>
                  <a:lnTo>
                    <a:pt x="169" y="116"/>
                  </a:lnTo>
                  <a:lnTo>
                    <a:pt x="162" y="126"/>
                  </a:lnTo>
                  <a:lnTo>
                    <a:pt x="170" y="141"/>
                  </a:lnTo>
                  <a:lnTo>
                    <a:pt x="160" y="151"/>
                  </a:lnTo>
                  <a:lnTo>
                    <a:pt x="136" y="156"/>
                  </a:lnTo>
                  <a:lnTo>
                    <a:pt x="107" y="155"/>
                  </a:lnTo>
                  <a:lnTo>
                    <a:pt x="109" y="181"/>
                  </a:lnTo>
                  <a:lnTo>
                    <a:pt x="105" y="188"/>
                  </a:lnTo>
                  <a:lnTo>
                    <a:pt x="105" y="188"/>
                  </a:lnTo>
                  <a:lnTo>
                    <a:pt x="97" y="189"/>
                  </a:lnTo>
                  <a:lnTo>
                    <a:pt x="90" y="181"/>
                  </a:lnTo>
                  <a:lnTo>
                    <a:pt x="75" y="188"/>
                  </a:lnTo>
                  <a:lnTo>
                    <a:pt x="67" y="183"/>
                  </a:lnTo>
                  <a:lnTo>
                    <a:pt x="49" y="189"/>
                  </a:lnTo>
                  <a:lnTo>
                    <a:pt x="39" y="187"/>
                  </a:lnTo>
                  <a:lnTo>
                    <a:pt x="30" y="181"/>
                  </a:lnTo>
                  <a:lnTo>
                    <a:pt x="23" y="169"/>
                  </a:lnTo>
                  <a:lnTo>
                    <a:pt x="16" y="175"/>
                  </a:lnTo>
                  <a:lnTo>
                    <a:pt x="12" y="174"/>
                  </a:lnTo>
                  <a:lnTo>
                    <a:pt x="0" y="153"/>
                  </a:lnTo>
                  <a:lnTo>
                    <a:pt x="0" y="153"/>
                  </a:lnTo>
                  <a:lnTo>
                    <a:pt x="2" y="141"/>
                  </a:lnTo>
                  <a:lnTo>
                    <a:pt x="2" y="141"/>
                  </a:lnTo>
                  <a:lnTo>
                    <a:pt x="28" y="131"/>
                  </a:lnTo>
                  <a:lnTo>
                    <a:pt x="37" y="109"/>
                  </a:lnTo>
                  <a:lnTo>
                    <a:pt x="51" y="103"/>
                  </a:lnTo>
                  <a:lnTo>
                    <a:pt x="48" y="80"/>
                  </a:lnTo>
                  <a:lnTo>
                    <a:pt x="61" y="75"/>
                  </a:lnTo>
                  <a:lnTo>
                    <a:pt x="67" y="64"/>
                  </a:lnTo>
                  <a:lnTo>
                    <a:pt x="54" y="37"/>
                  </a:lnTo>
                  <a:lnTo>
                    <a:pt x="57" y="31"/>
                  </a:lnTo>
                  <a:lnTo>
                    <a:pt x="54" y="25"/>
                  </a:lnTo>
                  <a:lnTo>
                    <a:pt x="66" y="4"/>
                  </a:lnTo>
                  <a:lnTo>
                    <a:pt x="73" y="0"/>
                  </a:lnTo>
                  <a:lnTo>
                    <a:pt x="73" y="0"/>
                  </a:lnTo>
                  <a:lnTo>
                    <a:pt x="117" y="1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4" name="Freeform 71">
              <a:extLst>
                <a:ext uri="{FF2B5EF4-FFF2-40B4-BE49-F238E27FC236}">
                  <a16:creationId xmlns:a16="http://schemas.microsoft.com/office/drawing/2014/main" id="{6F9EEC96-743E-4758-A5CE-55304928DFFE}"/>
                </a:ext>
              </a:extLst>
            </p:cNvPr>
            <p:cNvSpPr>
              <a:spLocks/>
            </p:cNvSpPr>
            <p:nvPr/>
          </p:nvSpPr>
          <p:spPr bwMode="auto">
            <a:xfrm>
              <a:off x="5564188" y="877888"/>
              <a:ext cx="620713" cy="338138"/>
            </a:xfrm>
            <a:custGeom>
              <a:avLst/>
              <a:gdLst>
                <a:gd name="T0" fmla="*/ 197 w 391"/>
                <a:gd name="T1" fmla="*/ 13 h 213"/>
                <a:gd name="T2" fmla="*/ 209 w 391"/>
                <a:gd name="T3" fmla="*/ 64 h 213"/>
                <a:gd name="T4" fmla="*/ 245 w 391"/>
                <a:gd name="T5" fmla="*/ 98 h 213"/>
                <a:gd name="T6" fmla="*/ 254 w 391"/>
                <a:gd name="T7" fmla="*/ 112 h 213"/>
                <a:gd name="T8" fmla="*/ 281 w 391"/>
                <a:gd name="T9" fmla="*/ 107 h 213"/>
                <a:gd name="T10" fmla="*/ 305 w 391"/>
                <a:gd name="T11" fmla="*/ 85 h 213"/>
                <a:gd name="T12" fmla="*/ 360 w 391"/>
                <a:gd name="T13" fmla="*/ 104 h 213"/>
                <a:gd name="T14" fmla="*/ 367 w 391"/>
                <a:gd name="T15" fmla="*/ 127 h 213"/>
                <a:gd name="T16" fmla="*/ 391 w 391"/>
                <a:gd name="T17" fmla="*/ 137 h 213"/>
                <a:gd name="T18" fmla="*/ 371 w 391"/>
                <a:gd name="T19" fmla="*/ 148 h 213"/>
                <a:gd name="T20" fmla="*/ 366 w 391"/>
                <a:gd name="T21" fmla="*/ 165 h 213"/>
                <a:gd name="T22" fmla="*/ 353 w 391"/>
                <a:gd name="T23" fmla="*/ 178 h 213"/>
                <a:gd name="T24" fmla="*/ 331 w 391"/>
                <a:gd name="T25" fmla="*/ 188 h 213"/>
                <a:gd name="T26" fmla="*/ 309 w 391"/>
                <a:gd name="T27" fmla="*/ 205 h 213"/>
                <a:gd name="T28" fmla="*/ 301 w 391"/>
                <a:gd name="T29" fmla="*/ 198 h 213"/>
                <a:gd name="T30" fmla="*/ 275 w 391"/>
                <a:gd name="T31" fmla="*/ 205 h 213"/>
                <a:gd name="T32" fmla="*/ 257 w 391"/>
                <a:gd name="T33" fmla="*/ 210 h 213"/>
                <a:gd name="T34" fmla="*/ 237 w 391"/>
                <a:gd name="T35" fmla="*/ 202 h 213"/>
                <a:gd name="T36" fmla="*/ 243 w 391"/>
                <a:gd name="T37" fmla="*/ 189 h 213"/>
                <a:gd name="T38" fmla="*/ 215 w 391"/>
                <a:gd name="T39" fmla="*/ 189 h 213"/>
                <a:gd name="T40" fmla="*/ 203 w 391"/>
                <a:gd name="T41" fmla="*/ 213 h 213"/>
                <a:gd name="T42" fmla="*/ 152 w 391"/>
                <a:gd name="T43" fmla="*/ 206 h 213"/>
                <a:gd name="T44" fmla="*/ 127 w 391"/>
                <a:gd name="T45" fmla="*/ 199 h 213"/>
                <a:gd name="T46" fmla="*/ 125 w 391"/>
                <a:gd name="T47" fmla="*/ 188 h 213"/>
                <a:gd name="T48" fmla="*/ 105 w 391"/>
                <a:gd name="T49" fmla="*/ 165 h 213"/>
                <a:gd name="T50" fmla="*/ 97 w 391"/>
                <a:gd name="T51" fmla="*/ 164 h 213"/>
                <a:gd name="T52" fmla="*/ 79 w 391"/>
                <a:gd name="T53" fmla="*/ 162 h 213"/>
                <a:gd name="T54" fmla="*/ 49 w 391"/>
                <a:gd name="T55" fmla="*/ 157 h 213"/>
                <a:gd name="T56" fmla="*/ 28 w 391"/>
                <a:gd name="T57" fmla="*/ 154 h 213"/>
                <a:gd name="T58" fmla="*/ 3 w 391"/>
                <a:gd name="T59" fmla="*/ 147 h 213"/>
                <a:gd name="T60" fmla="*/ 0 w 391"/>
                <a:gd name="T61" fmla="*/ 106 h 213"/>
                <a:gd name="T62" fmla="*/ 1 w 391"/>
                <a:gd name="T63" fmla="*/ 96 h 213"/>
                <a:gd name="T64" fmla="*/ 34 w 391"/>
                <a:gd name="T65" fmla="*/ 94 h 213"/>
                <a:gd name="T66" fmla="*/ 44 w 391"/>
                <a:gd name="T67" fmla="*/ 109 h 213"/>
                <a:gd name="T68" fmla="*/ 73 w 391"/>
                <a:gd name="T69" fmla="*/ 114 h 213"/>
                <a:gd name="T70" fmla="*/ 76 w 391"/>
                <a:gd name="T71" fmla="*/ 91 h 213"/>
                <a:gd name="T72" fmla="*/ 97 w 391"/>
                <a:gd name="T73" fmla="*/ 95 h 213"/>
                <a:gd name="T74" fmla="*/ 76 w 391"/>
                <a:gd name="T75" fmla="*/ 57 h 213"/>
                <a:gd name="T76" fmla="*/ 78 w 391"/>
                <a:gd name="T77" fmla="*/ 22 h 213"/>
                <a:gd name="T78" fmla="*/ 86 w 391"/>
                <a:gd name="T79" fmla="*/ 16 h 213"/>
                <a:gd name="T80" fmla="*/ 120 w 391"/>
                <a:gd name="T81" fmla="*/ 2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1" h="213">
                  <a:moveTo>
                    <a:pt x="180" y="0"/>
                  </a:moveTo>
                  <a:lnTo>
                    <a:pt x="197" y="13"/>
                  </a:lnTo>
                  <a:lnTo>
                    <a:pt x="205" y="25"/>
                  </a:lnTo>
                  <a:lnTo>
                    <a:pt x="209" y="64"/>
                  </a:lnTo>
                  <a:lnTo>
                    <a:pt x="227" y="88"/>
                  </a:lnTo>
                  <a:lnTo>
                    <a:pt x="245" y="98"/>
                  </a:lnTo>
                  <a:lnTo>
                    <a:pt x="246" y="105"/>
                  </a:lnTo>
                  <a:lnTo>
                    <a:pt x="254" y="112"/>
                  </a:lnTo>
                  <a:lnTo>
                    <a:pt x="266" y="114"/>
                  </a:lnTo>
                  <a:lnTo>
                    <a:pt x="281" y="107"/>
                  </a:lnTo>
                  <a:lnTo>
                    <a:pt x="301" y="80"/>
                  </a:lnTo>
                  <a:lnTo>
                    <a:pt x="305" y="85"/>
                  </a:lnTo>
                  <a:lnTo>
                    <a:pt x="338" y="92"/>
                  </a:lnTo>
                  <a:lnTo>
                    <a:pt x="360" y="104"/>
                  </a:lnTo>
                  <a:lnTo>
                    <a:pt x="366" y="111"/>
                  </a:lnTo>
                  <a:lnTo>
                    <a:pt x="367" y="127"/>
                  </a:lnTo>
                  <a:lnTo>
                    <a:pt x="391" y="137"/>
                  </a:lnTo>
                  <a:lnTo>
                    <a:pt x="391" y="137"/>
                  </a:lnTo>
                  <a:lnTo>
                    <a:pt x="384" y="148"/>
                  </a:lnTo>
                  <a:lnTo>
                    <a:pt x="371" y="148"/>
                  </a:lnTo>
                  <a:lnTo>
                    <a:pt x="364" y="155"/>
                  </a:lnTo>
                  <a:lnTo>
                    <a:pt x="366" y="165"/>
                  </a:lnTo>
                  <a:lnTo>
                    <a:pt x="358" y="174"/>
                  </a:lnTo>
                  <a:lnTo>
                    <a:pt x="353" y="178"/>
                  </a:lnTo>
                  <a:lnTo>
                    <a:pt x="336" y="179"/>
                  </a:lnTo>
                  <a:lnTo>
                    <a:pt x="331" y="188"/>
                  </a:lnTo>
                  <a:lnTo>
                    <a:pt x="310" y="199"/>
                  </a:lnTo>
                  <a:lnTo>
                    <a:pt x="309" y="205"/>
                  </a:lnTo>
                  <a:lnTo>
                    <a:pt x="309" y="205"/>
                  </a:lnTo>
                  <a:lnTo>
                    <a:pt x="301" y="198"/>
                  </a:lnTo>
                  <a:lnTo>
                    <a:pt x="290" y="199"/>
                  </a:lnTo>
                  <a:lnTo>
                    <a:pt x="275" y="205"/>
                  </a:lnTo>
                  <a:lnTo>
                    <a:pt x="269" y="204"/>
                  </a:lnTo>
                  <a:lnTo>
                    <a:pt x="257" y="210"/>
                  </a:lnTo>
                  <a:lnTo>
                    <a:pt x="257" y="210"/>
                  </a:lnTo>
                  <a:lnTo>
                    <a:pt x="237" y="202"/>
                  </a:lnTo>
                  <a:lnTo>
                    <a:pt x="244" y="194"/>
                  </a:lnTo>
                  <a:lnTo>
                    <a:pt x="243" y="189"/>
                  </a:lnTo>
                  <a:lnTo>
                    <a:pt x="219" y="181"/>
                  </a:lnTo>
                  <a:lnTo>
                    <a:pt x="215" y="189"/>
                  </a:lnTo>
                  <a:lnTo>
                    <a:pt x="210" y="192"/>
                  </a:lnTo>
                  <a:lnTo>
                    <a:pt x="203" y="213"/>
                  </a:lnTo>
                  <a:lnTo>
                    <a:pt x="173" y="200"/>
                  </a:lnTo>
                  <a:lnTo>
                    <a:pt x="152" y="206"/>
                  </a:lnTo>
                  <a:lnTo>
                    <a:pt x="146" y="200"/>
                  </a:lnTo>
                  <a:lnTo>
                    <a:pt x="127" y="199"/>
                  </a:lnTo>
                  <a:lnTo>
                    <a:pt x="123" y="194"/>
                  </a:lnTo>
                  <a:lnTo>
                    <a:pt x="125" y="188"/>
                  </a:lnTo>
                  <a:lnTo>
                    <a:pt x="112" y="181"/>
                  </a:lnTo>
                  <a:lnTo>
                    <a:pt x="105" y="165"/>
                  </a:lnTo>
                  <a:lnTo>
                    <a:pt x="99" y="169"/>
                  </a:lnTo>
                  <a:lnTo>
                    <a:pt x="97" y="164"/>
                  </a:lnTo>
                  <a:lnTo>
                    <a:pt x="91" y="168"/>
                  </a:lnTo>
                  <a:lnTo>
                    <a:pt x="79" y="162"/>
                  </a:lnTo>
                  <a:lnTo>
                    <a:pt x="56" y="166"/>
                  </a:lnTo>
                  <a:lnTo>
                    <a:pt x="49" y="157"/>
                  </a:lnTo>
                  <a:lnTo>
                    <a:pt x="28" y="154"/>
                  </a:lnTo>
                  <a:lnTo>
                    <a:pt x="28" y="154"/>
                  </a:lnTo>
                  <a:lnTo>
                    <a:pt x="11" y="152"/>
                  </a:lnTo>
                  <a:lnTo>
                    <a:pt x="3" y="147"/>
                  </a:lnTo>
                  <a:lnTo>
                    <a:pt x="12" y="131"/>
                  </a:lnTo>
                  <a:lnTo>
                    <a:pt x="0" y="106"/>
                  </a:lnTo>
                  <a:lnTo>
                    <a:pt x="1" y="96"/>
                  </a:lnTo>
                  <a:lnTo>
                    <a:pt x="1" y="96"/>
                  </a:lnTo>
                  <a:lnTo>
                    <a:pt x="31" y="79"/>
                  </a:lnTo>
                  <a:lnTo>
                    <a:pt x="34" y="94"/>
                  </a:lnTo>
                  <a:lnTo>
                    <a:pt x="44" y="100"/>
                  </a:lnTo>
                  <a:lnTo>
                    <a:pt x="44" y="109"/>
                  </a:lnTo>
                  <a:lnTo>
                    <a:pt x="65" y="117"/>
                  </a:lnTo>
                  <a:lnTo>
                    <a:pt x="73" y="114"/>
                  </a:lnTo>
                  <a:lnTo>
                    <a:pt x="78" y="106"/>
                  </a:lnTo>
                  <a:lnTo>
                    <a:pt x="76" y="91"/>
                  </a:lnTo>
                  <a:lnTo>
                    <a:pt x="83" y="89"/>
                  </a:lnTo>
                  <a:lnTo>
                    <a:pt x="97" y="95"/>
                  </a:lnTo>
                  <a:lnTo>
                    <a:pt x="94" y="66"/>
                  </a:lnTo>
                  <a:lnTo>
                    <a:pt x="76" y="57"/>
                  </a:lnTo>
                  <a:lnTo>
                    <a:pt x="70" y="39"/>
                  </a:lnTo>
                  <a:lnTo>
                    <a:pt x="78" y="22"/>
                  </a:lnTo>
                  <a:lnTo>
                    <a:pt x="86" y="16"/>
                  </a:lnTo>
                  <a:lnTo>
                    <a:pt x="86" y="16"/>
                  </a:lnTo>
                  <a:lnTo>
                    <a:pt x="100" y="23"/>
                  </a:lnTo>
                  <a:lnTo>
                    <a:pt x="120" y="23"/>
                  </a:lnTo>
                  <a:lnTo>
                    <a:pt x="18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5" name="Freeform 72">
              <a:extLst>
                <a:ext uri="{FF2B5EF4-FFF2-40B4-BE49-F238E27FC236}">
                  <a16:creationId xmlns:a16="http://schemas.microsoft.com/office/drawing/2014/main" id="{7490AA7A-7433-4D6E-929F-AB3B8AEC8A86}"/>
                </a:ext>
              </a:extLst>
            </p:cNvPr>
            <p:cNvSpPr>
              <a:spLocks/>
            </p:cNvSpPr>
            <p:nvPr/>
          </p:nvSpPr>
          <p:spPr bwMode="auto">
            <a:xfrm>
              <a:off x="6372225" y="2222500"/>
              <a:ext cx="669925" cy="471488"/>
            </a:xfrm>
            <a:custGeom>
              <a:avLst/>
              <a:gdLst>
                <a:gd name="T0" fmla="*/ 270 w 422"/>
                <a:gd name="T1" fmla="*/ 13 h 297"/>
                <a:gd name="T2" fmla="*/ 308 w 422"/>
                <a:gd name="T3" fmla="*/ 34 h 297"/>
                <a:gd name="T4" fmla="*/ 330 w 422"/>
                <a:gd name="T5" fmla="*/ 36 h 297"/>
                <a:gd name="T6" fmla="*/ 353 w 422"/>
                <a:gd name="T7" fmla="*/ 51 h 297"/>
                <a:gd name="T8" fmla="*/ 368 w 422"/>
                <a:gd name="T9" fmla="*/ 109 h 297"/>
                <a:gd name="T10" fmla="*/ 375 w 422"/>
                <a:gd name="T11" fmla="*/ 121 h 297"/>
                <a:gd name="T12" fmla="*/ 370 w 422"/>
                <a:gd name="T13" fmla="*/ 139 h 297"/>
                <a:gd name="T14" fmla="*/ 383 w 422"/>
                <a:gd name="T15" fmla="*/ 180 h 297"/>
                <a:gd name="T16" fmla="*/ 397 w 422"/>
                <a:gd name="T17" fmla="*/ 186 h 297"/>
                <a:gd name="T18" fmla="*/ 407 w 422"/>
                <a:gd name="T19" fmla="*/ 208 h 297"/>
                <a:gd name="T20" fmla="*/ 420 w 422"/>
                <a:gd name="T21" fmla="*/ 234 h 297"/>
                <a:gd name="T22" fmla="*/ 422 w 422"/>
                <a:gd name="T23" fmla="*/ 244 h 297"/>
                <a:gd name="T24" fmla="*/ 392 w 422"/>
                <a:gd name="T25" fmla="*/ 256 h 297"/>
                <a:gd name="T26" fmla="*/ 349 w 422"/>
                <a:gd name="T27" fmla="*/ 278 h 297"/>
                <a:gd name="T28" fmla="*/ 209 w 422"/>
                <a:gd name="T29" fmla="*/ 288 h 297"/>
                <a:gd name="T30" fmla="*/ 126 w 422"/>
                <a:gd name="T31" fmla="*/ 259 h 297"/>
                <a:gd name="T32" fmla="*/ 72 w 422"/>
                <a:gd name="T33" fmla="*/ 241 h 297"/>
                <a:gd name="T34" fmla="*/ 34 w 422"/>
                <a:gd name="T35" fmla="*/ 261 h 297"/>
                <a:gd name="T36" fmla="*/ 37 w 422"/>
                <a:gd name="T37" fmla="*/ 251 h 297"/>
                <a:gd name="T38" fmla="*/ 30 w 422"/>
                <a:gd name="T39" fmla="*/ 233 h 297"/>
                <a:gd name="T40" fmla="*/ 25 w 422"/>
                <a:gd name="T41" fmla="*/ 213 h 297"/>
                <a:gd name="T42" fmla="*/ 5 w 422"/>
                <a:gd name="T43" fmla="*/ 209 h 297"/>
                <a:gd name="T44" fmla="*/ 0 w 422"/>
                <a:gd name="T45" fmla="*/ 179 h 297"/>
                <a:gd name="T46" fmla="*/ 8 w 422"/>
                <a:gd name="T47" fmla="*/ 176 h 297"/>
                <a:gd name="T48" fmla="*/ 4 w 422"/>
                <a:gd name="T49" fmla="*/ 155 h 297"/>
                <a:gd name="T50" fmla="*/ 6 w 422"/>
                <a:gd name="T51" fmla="*/ 149 h 297"/>
                <a:gd name="T52" fmla="*/ 36 w 422"/>
                <a:gd name="T53" fmla="*/ 127 h 297"/>
                <a:gd name="T54" fmla="*/ 44 w 422"/>
                <a:gd name="T55" fmla="*/ 126 h 297"/>
                <a:gd name="T56" fmla="*/ 60 w 422"/>
                <a:gd name="T57" fmla="*/ 134 h 297"/>
                <a:gd name="T58" fmla="*/ 72 w 422"/>
                <a:gd name="T59" fmla="*/ 127 h 297"/>
                <a:gd name="T60" fmla="*/ 106 w 422"/>
                <a:gd name="T61" fmla="*/ 117 h 297"/>
                <a:gd name="T62" fmla="*/ 144 w 422"/>
                <a:gd name="T63" fmla="*/ 88 h 297"/>
                <a:gd name="T64" fmla="*/ 173 w 422"/>
                <a:gd name="T65" fmla="*/ 72 h 297"/>
                <a:gd name="T66" fmla="*/ 189 w 422"/>
                <a:gd name="T67" fmla="*/ 66 h 297"/>
                <a:gd name="T68" fmla="*/ 197 w 422"/>
                <a:gd name="T69" fmla="*/ 58 h 297"/>
                <a:gd name="T70" fmla="*/ 187 w 422"/>
                <a:gd name="T71" fmla="*/ 47 h 297"/>
                <a:gd name="T72" fmla="*/ 201 w 422"/>
                <a:gd name="T73" fmla="*/ 42 h 297"/>
                <a:gd name="T74" fmla="*/ 200 w 422"/>
                <a:gd name="T75" fmla="*/ 26 h 297"/>
                <a:gd name="T76" fmla="*/ 215 w 422"/>
                <a:gd name="T77" fmla="*/ 7 h 297"/>
                <a:gd name="T78" fmla="*/ 234 w 422"/>
                <a:gd name="T7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2" h="297">
                  <a:moveTo>
                    <a:pt x="234" y="0"/>
                  </a:moveTo>
                  <a:lnTo>
                    <a:pt x="270" y="13"/>
                  </a:lnTo>
                  <a:lnTo>
                    <a:pt x="283" y="30"/>
                  </a:lnTo>
                  <a:lnTo>
                    <a:pt x="308" y="34"/>
                  </a:lnTo>
                  <a:lnTo>
                    <a:pt x="320" y="48"/>
                  </a:lnTo>
                  <a:lnTo>
                    <a:pt x="330" y="36"/>
                  </a:lnTo>
                  <a:lnTo>
                    <a:pt x="346" y="32"/>
                  </a:lnTo>
                  <a:lnTo>
                    <a:pt x="353" y="51"/>
                  </a:lnTo>
                  <a:lnTo>
                    <a:pt x="355" y="94"/>
                  </a:lnTo>
                  <a:lnTo>
                    <a:pt x="368" y="109"/>
                  </a:lnTo>
                  <a:lnTo>
                    <a:pt x="368" y="109"/>
                  </a:lnTo>
                  <a:lnTo>
                    <a:pt x="375" y="121"/>
                  </a:lnTo>
                  <a:lnTo>
                    <a:pt x="370" y="128"/>
                  </a:lnTo>
                  <a:lnTo>
                    <a:pt x="370" y="139"/>
                  </a:lnTo>
                  <a:lnTo>
                    <a:pt x="381" y="166"/>
                  </a:lnTo>
                  <a:lnTo>
                    <a:pt x="383" y="180"/>
                  </a:lnTo>
                  <a:lnTo>
                    <a:pt x="391" y="187"/>
                  </a:lnTo>
                  <a:lnTo>
                    <a:pt x="397" y="186"/>
                  </a:lnTo>
                  <a:lnTo>
                    <a:pt x="398" y="194"/>
                  </a:lnTo>
                  <a:lnTo>
                    <a:pt x="407" y="208"/>
                  </a:lnTo>
                  <a:lnTo>
                    <a:pt x="410" y="227"/>
                  </a:lnTo>
                  <a:lnTo>
                    <a:pt x="420" y="234"/>
                  </a:lnTo>
                  <a:lnTo>
                    <a:pt x="422" y="244"/>
                  </a:lnTo>
                  <a:lnTo>
                    <a:pt x="422" y="244"/>
                  </a:lnTo>
                  <a:lnTo>
                    <a:pt x="413" y="251"/>
                  </a:lnTo>
                  <a:lnTo>
                    <a:pt x="392" y="256"/>
                  </a:lnTo>
                  <a:lnTo>
                    <a:pt x="386" y="262"/>
                  </a:lnTo>
                  <a:lnTo>
                    <a:pt x="349" y="278"/>
                  </a:lnTo>
                  <a:lnTo>
                    <a:pt x="242" y="297"/>
                  </a:lnTo>
                  <a:lnTo>
                    <a:pt x="209" y="288"/>
                  </a:lnTo>
                  <a:lnTo>
                    <a:pt x="159" y="288"/>
                  </a:lnTo>
                  <a:lnTo>
                    <a:pt x="126" y="259"/>
                  </a:lnTo>
                  <a:lnTo>
                    <a:pt x="97" y="246"/>
                  </a:lnTo>
                  <a:lnTo>
                    <a:pt x="72" y="241"/>
                  </a:lnTo>
                  <a:lnTo>
                    <a:pt x="36" y="255"/>
                  </a:lnTo>
                  <a:lnTo>
                    <a:pt x="34" y="261"/>
                  </a:lnTo>
                  <a:lnTo>
                    <a:pt x="34" y="261"/>
                  </a:lnTo>
                  <a:lnTo>
                    <a:pt x="37" y="251"/>
                  </a:lnTo>
                  <a:lnTo>
                    <a:pt x="29" y="241"/>
                  </a:lnTo>
                  <a:lnTo>
                    <a:pt x="30" y="233"/>
                  </a:lnTo>
                  <a:lnTo>
                    <a:pt x="23" y="228"/>
                  </a:lnTo>
                  <a:lnTo>
                    <a:pt x="25" y="213"/>
                  </a:lnTo>
                  <a:lnTo>
                    <a:pt x="14" y="216"/>
                  </a:lnTo>
                  <a:lnTo>
                    <a:pt x="5" y="209"/>
                  </a:lnTo>
                  <a:lnTo>
                    <a:pt x="7" y="194"/>
                  </a:lnTo>
                  <a:lnTo>
                    <a:pt x="0" y="179"/>
                  </a:lnTo>
                  <a:lnTo>
                    <a:pt x="1" y="175"/>
                  </a:lnTo>
                  <a:lnTo>
                    <a:pt x="8" y="176"/>
                  </a:lnTo>
                  <a:lnTo>
                    <a:pt x="0" y="166"/>
                  </a:lnTo>
                  <a:lnTo>
                    <a:pt x="4" y="155"/>
                  </a:lnTo>
                  <a:lnTo>
                    <a:pt x="9" y="153"/>
                  </a:lnTo>
                  <a:lnTo>
                    <a:pt x="6" y="149"/>
                  </a:lnTo>
                  <a:lnTo>
                    <a:pt x="24" y="128"/>
                  </a:lnTo>
                  <a:lnTo>
                    <a:pt x="36" y="127"/>
                  </a:lnTo>
                  <a:lnTo>
                    <a:pt x="40" y="130"/>
                  </a:lnTo>
                  <a:lnTo>
                    <a:pt x="44" y="126"/>
                  </a:lnTo>
                  <a:lnTo>
                    <a:pt x="44" y="126"/>
                  </a:lnTo>
                  <a:lnTo>
                    <a:pt x="60" y="134"/>
                  </a:lnTo>
                  <a:lnTo>
                    <a:pt x="64" y="126"/>
                  </a:lnTo>
                  <a:lnTo>
                    <a:pt x="72" y="127"/>
                  </a:lnTo>
                  <a:lnTo>
                    <a:pt x="77" y="120"/>
                  </a:lnTo>
                  <a:lnTo>
                    <a:pt x="106" y="117"/>
                  </a:lnTo>
                  <a:lnTo>
                    <a:pt x="115" y="113"/>
                  </a:lnTo>
                  <a:lnTo>
                    <a:pt x="144" y="88"/>
                  </a:lnTo>
                  <a:lnTo>
                    <a:pt x="179" y="81"/>
                  </a:lnTo>
                  <a:lnTo>
                    <a:pt x="173" y="72"/>
                  </a:lnTo>
                  <a:lnTo>
                    <a:pt x="184" y="70"/>
                  </a:lnTo>
                  <a:lnTo>
                    <a:pt x="189" y="66"/>
                  </a:lnTo>
                  <a:lnTo>
                    <a:pt x="191" y="61"/>
                  </a:lnTo>
                  <a:lnTo>
                    <a:pt x="197" y="58"/>
                  </a:lnTo>
                  <a:lnTo>
                    <a:pt x="197" y="47"/>
                  </a:lnTo>
                  <a:lnTo>
                    <a:pt x="187" y="47"/>
                  </a:lnTo>
                  <a:lnTo>
                    <a:pt x="192" y="42"/>
                  </a:lnTo>
                  <a:lnTo>
                    <a:pt x="201" y="42"/>
                  </a:lnTo>
                  <a:lnTo>
                    <a:pt x="204" y="29"/>
                  </a:lnTo>
                  <a:lnTo>
                    <a:pt x="200" y="26"/>
                  </a:lnTo>
                  <a:lnTo>
                    <a:pt x="210" y="22"/>
                  </a:lnTo>
                  <a:lnTo>
                    <a:pt x="215" y="7"/>
                  </a:lnTo>
                  <a:lnTo>
                    <a:pt x="221" y="2"/>
                  </a:lnTo>
                  <a:lnTo>
                    <a:pt x="23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6" name="Freeform 73">
              <a:extLst>
                <a:ext uri="{FF2B5EF4-FFF2-40B4-BE49-F238E27FC236}">
                  <a16:creationId xmlns:a16="http://schemas.microsoft.com/office/drawing/2014/main" id="{BE4C7418-8DB4-4EF9-9D23-54E95AE7876D}"/>
                </a:ext>
              </a:extLst>
            </p:cNvPr>
            <p:cNvSpPr>
              <a:spLocks/>
            </p:cNvSpPr>
            <p:nvPr/>
          </p:nvSpPr>
          <p:spPr bwMode="auto">
            <a:xfrm>
              <a:off x="7346950" y="2146300"/>
              <a:ext cx="433388" cy="220663"/>
            </a:xfrm>
            <a:custGeom>
              <a:avLst/>
              <a:gdLst>
                <a:gd name="T0" fmla="*/ 65 w 273"/>
                <a:gd name="T1" fmla="*/ 0 h 139"/>
                <a:gd name="T2" fmla="*/ 84 w 273"/>
                <a:gd name="T3" fmla="*/ 0 h 139"/>
                <a:gd name="T4" fmla="*/ 89 w 273"/>
                <a:gd name="T5" fmla="*/ 8 h 139"/>
                <a:gd name="T6" fmla="*/ 97 w 273"/>
                <a:gd name="T7" fmla="*/ 11 h 139"/>
                <a:gd name="T8" fmla="*/ 115 w 273"/>
                <a:gd name="T9" fmla="*/ 7 h 139"/>
                <a:gd name="T10" fmla="*/ 116 w 273"/>
                <a:gd name="T11" fmla="*/ 13 h 139"/>
                <a:gd name="T12" fmla="*/ 119 w 273"/>
                <a:gd name="T13" fmla="*/ 14 h 139"/>
                <a:gd name="T14" fmla="*/ 126 w 273"/>
                <a:gd name="T15" fmla="*/ 14 h 139"/>
                <a:gd name="T16" fmla="*/ 141 w 273"/>
                <a:gd name="T17" fmla="*/ 5 h 139"/>
                <a:gd name="T18" fmla="*/ 159 w 273"/>
                <a:gd name="T19" fmla="*/ 6 h 139"/>
                <a:gd name="T20" fmla="*/ 202 w 273"/>
                <a:gd name="T21" fmla="*/ 54 h 139"/>
                <a:gd name="T22" fmla="*/ 215 w 273"/>
                <a:gd name="T23" fmla="*/ 59 h 139"/>
                <a:gd name="T24" fmla="*/ 218 w 273"/>
                <a:gd name="T25" fmla="*/ 64 h 139"/>
                <a:gd name="T26" fmla="*/ 224 w 273"/>
                <a:gd name="T27" fmla="*/ 59 h 139"/>
                <a:gd name="T28" fmla="*/ 223 w 273"/>
                <a:gd name="T29" fmla="*/ 55 h 139"/>
                <a:gd name="T30" fmla="*/ 232 w 273"/>
                <a:gd name="T31" fmla="*/ 51 h 139"/>
                <a:gd name="T32" fmla="*/ 235 w 273"/>
                <a:gd name="T33" fmla="*/ 46 h 139"/>
                <a:gd name="T34" fmla="*/ 235 w 273"/>
                <a:gd name="T35" fmla="*/ 46 h 139"/>
                <a:gd name="T36" fmla="*/ 248 w 273"/>
                <a:gd name="T37" fmla="*/ 62 h 139"/>
                <a:gd name="T38" fmla="*/ 256 w 273"/>
                <a:gd name="T39" fmla="*/ 67 h 139"/>
                <a:gd name="T40" fmla="*/ 264 w 273"/>
                <a:gd name="T41" fmla="*/ 88 h 139"/>
                <a:gd name="T42" fmla="*/ 271 w 273"/>
                <a:gd name="T43" fmla="*/ 93 h 139"/>
                <a:gd name="T44" fmla="*/ 271 w 273"/>
                <a:gd name="T45" fmla="*/ 93 h 139"/>
                <a:gd name="T46" fmla="*/ 273 w 273"/>
                <a:gd name="T47" fmla="*/ 125 h 139"/>
                <a:gd name="T48" fmla="*/ 250 w 273"/>
                <a:gd name="T49" fmla="*/ 117 h 139"/>
                <a:gd name="T50" fmla="*/ 229 w 273"/>
                <a:gd name="T51" fmla="*/ 116 h 139"/>
                <a:gd name="T52" fmla="*/ 210 w 273"/>
                <a:gd name="T53" fmla="*/ 105 h 139"/>
                <a:gd name="T54" fmla="*/ 202 w 273"/>
                <a:gd name="T55" fmla="*/ 107 h 139"/>
                <a:gd name="T56" fmla="*/ 173 w 273"/>
                <a:gd name="T57" fmla="*/ 134 h 139"/>
                <a:gd name="T58" fmla="*/ 163 w 273"/>
                <a:gd name="T59" fmla="*/ 139 h 139"/>
                <a:gd name="T60" fmla="*/ 148 w 273"/>
                <a:gd name="T61" fmla="*/ 139 h 139"/>
                <a:gd name="T62" fmla="*/ 141 w 273"/>
                <a:gd name="T63" fmla="*/ 133 h 139"/>
                <a:gd name="T64" fmla="*/ 128 w 273"/>
                <a:gd name="T65" fmla="*/ 138 h 139"/>
                <a:gd name="T66" fmla="*/ 115 w 273"/>
                <a:gd name="T67" fmla="*/ 133 h 139"/>
                <a:gd name="T68" fmla="*/ 101 w 273"/>
                <a:gd name="T69" fmla="*/ 134 h 139"/>
                <a:gd name="T70" fmla="*/ 86 w 273"/>
                <a:gd name="T71" fmla="*/ 120 h 139"/>
                <a:gd name="T72" fmla="*/ 86 w 273"/>
                <a:gd name="T73" fmla="*/ 120 h 139"/>
                <a:gd name="T74" fmla="*/ 77 w 273"/>
                <a:gd name="T75" fmla="*/ 113 h 139"/>
                <a:gd name="T76" fmla="*/ 67 w 273"/>
                <a:gd name="T77" fmla="*/ 115 h 139"/>
                <a:gd name="T78" fmla="*/ 45 w 273"/>
                <a:gd name="T79" fmla="*/ 108 h 139"/>
                <a:gd name="T80" fmla="*/ 40 w 273"/>
                <a:gd name="T81" fmla="*/ 99 h 139"/>
                <a:gd name="T82" fmla="*/ 0 w 273"/>
                <a:gd name="T83" fmla="*/ 68 h 139"/>
                <a:gd name="T84" fmla="*/ 1 w 273"/>
                <a:gd name="T85" fmla="*/ 59 h 139"/>
                <a:gd name="T86" fmla="*/ 23 w 273"/>
                <a:gd name="T87" fmla="*/ 38 h 139"/>
                <a:gd name="T88" fmla="*/ 51 w 273"/>
                <a:gd name="T89" fmla="*/ 27 h 139"/>
                <a:gd name="T90" fmla="*/ 65 w 273"/>
                <a:gd name="T9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139">
                  <a:moveTo>
                    <a:pt x="65" y="0"/>
                  </a:moveTo>
                  <a:lnTo>
                    <a:pt x="84" y="0"/>
                  </a:lnTo>
                  <a:lnTo>
                    <a:pt x="89" y="8"/>
                  </a:lnTo>
                  <a:lnTo>
                    <a:pt x="97" y="11"/>
                  </a:lnTo>
                  <a:lnTo>
                    <a:pt x="115" y="7"/>
                  </a:lnTo>
                  <a:lnTo>
                    <a:pt x="116" y="13"/>
                  </a:lnTo>
                  <a:lnTo>
                    <a:pt x="119" y="14"/>
                  </a:lnTo>
                  <a:lnTo>
                    <a:pt x="126" y="14"/>
                  </a:lnTo>
                  <a:lnTo>
                    <a:pt x="141" y="5"/>
                  </a:lnTo>
                  <a:lnTo>
                    <a:pt x="159" y="6"/>
                  </a:lnTo>
                  <a:lnTo>
                    <a:pt x="202" y="54"/>
                  </a:lnTo>
                  <a:lnTo>
                    <a:pt x="215" y="59"/>
                  </a:lnTo>
                  <a:lnTo>
                    <a:pt x="218" y="64"/>
                  </a:lnTo>
                  <a:lnTo>
                    <a:pt x="224" y="59"/>
                  </a:lnTo>
                  <a:lnTo>
                    <a:pt x="223" y="55"/>
                  </a:lnTo>
                  <a:lnTo>
                    <a:pt x="232" y="51"/>
                  </a:lnTo>
                  <a:lnTo>
                    <a:pt x="235" y="46"/>
                  </a:lnTo>
                  <a:lnTo>
                    <a:pt x="235" y="46"/>
                  </a:lnTo>
                  <a:lnTo>
                    <a:pt x="248" y="62"/>
                  </a:lnTo>
                  <a:lnTo>
                    <a:pt x="256" y="67"/>
                  </a:lnTo>
                  <a:lnTo>
                    <a:pt x="264" y="88"/>
                  </a:lnTo>
                  <a:lnTo>
                    <a:pt x="271" y="93"/>
                  </a:lnTo>
                  <a:lnTo>
                    <a:pt x="271" y="93"/>
                  </a:lnTo>
                  <a:lnTo>
                    <a:pt x="273" y="125"/>
                  </a:lnTo>
                  <a:lnTo>
                    <a:pt x="250" y="117"/>
                  </a:lnTo>
                  <a:lnTo>
                    <a:pt x="229" y="116"/>
                  </a:lnTo>
                  <a:lnTo>
                    <a:pt x="210" y="105"/>
                  </a:lnTo>
                  <a:lnTo>
                    <a:pt x="202" y="107"/>
                  </a:lnTo>
                  <a:lnTo>
                    <a:pt x="173" y="134"/>
                  </a:lnTo>
                  <a:lnTo>
                    <a:pt x="163" y="139"/>
                  </a:lnTo>
                  <a:lnTo>
                    <a:pt x="148" y="139"/>
                  </a:lnTo>
                  <a:lnTo>
                    <a:pt x="141" y="133"/>
                  </a:lnTo>
                  <a:lnTo>
                    <a:pt x="128" y="138"/>
                  </a:lnTo>
                  <a:lnTo>
                    <a:pt x="115" y="133"/>
                  </a:lnTo>
                  <a:lnTo>
                    <a:pt x="101" y="134"/>
                  </a:lnTo>
                  <a:lnTo>
                    <a:pt x="86" y="120"/>
                  </a:lnTo>
                  <a:lnTo>
                    <a:pt x="86" y="120"/>
                  </a:lnTo>
                  <a:lnTo>
                    <a:pt x="77" y="113"/>
                  </a:lnTo>
                  <a:lnTo>
                    <a:pt x="67" y="115"/>
                  </a:lnTo>
                  <a:lnTo>
                    <a:pt x="45" y="108"/>
                  </a:lnTo>
                  <a:lnTo>
                    <a:pt x="40" y="99"/>
                  </a:lnTo>
                  <a:lnTo>
                    <a:pt x="0" y="68"/>
                  </a:lnTo>
                  <a:lnTo>
                    <a:pt x="1" y="59"/>
                  </a:lnTo>
                  <a:lnTo>
                    <a:pt x="23" y="38"/>
                  </a:lnTo>
                  <a:lnTo>
                    <a:pt x="51" y="27"/>
                  </a:lnTo>
                  <a:lnTo>
                    <a:pt x="6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7" name="Freeform 74">
              <a:extLst>
                <a:ext uri="{FF2B5EF4-FFF2-40B4-BE49-F238E27FC236}">
                  <a16:creationId xmlns:a16="http://schemas.microsoft.com/office/drawing/2014/main" id="{302BC2CF-DBFE-41AD-A681-F84FEC01C823}"/>
                </a:ext>
              </a:extLst>
            </p:cNvPr>
            <p:cNvSpPr>
              <a:spLocks/>
            </p:cNvSpPr>
            <p:nvPr/>
          </p:nvSpPr>
          <p:spPr bwMode="auto">
            <a:xfrm>
              <a:off x="5365750" y="742950"/>
              <a:ext cx="352425" cy="331788"/>
            </a:xfrm>
            <a:custGeom>
              <a:avLst/>
              <a:gdLst>
                <a:gd name="T0" fmla="*/ 127 w 222"/>
                <a:gd name="T1" fmla="*/ 1 h 209"/>
                <a:gd name="T2" fmla="*/ 137 w 222"/>
                <a:gd name="T3" fmla="*/ 1 h 209"/>
                <a:gd name="T4" fmla="*/ 143 w 222"/>
                <a:gd name="T5" fmla="*/ 9 h 209"/>
                <a:gd name="T6" fmla="*/ 142 w 222"/>
                <a:gd name="T7" fmla="*/ 13 h 209"/>
                <a:gd name="T8" fmla="*/ 148 w 222"/>
                <a:gd name="T9" fmla="*/ 17 h 209"/>
                <a:gd name="T10" fmla="*/ 168 w 222"/>
                <a:gd name="T11" fmla="*/ 13 h 209"/>
                <a:gd name="T12" fmla="*/ 171 w 222"/>
                <a:gd name="T13" fmla="*/ 20 h 209"/>
                <a:gd name="T14" fmla="*/ 160 w 222"/>
                <a:gd name="T15" fmla="*/ 17 h 209"/>
                <a:gd name="T16" fmla="*/ 151 w 222"/>
                <a:gd name="T17" fmla="*/ 30 h 209"/>
                <a:gd name="T18" fmla="*/ 151 w 222"/>
                <a:gd name="T19" fmla="*/ 41 h 209"/>
                <a:gd name="T20" fmla="*/ 158 w 222"/>
                <a:gd name="T21" fmla="*/ 56 h 209"/>
                <a:gd name="T22" fmla="*/ 171 w 222"/>
                <a:gd name="T23" fmla="*/ 68 h 209"/>
                <a:gd name="T24" fmla="*/ 171 w 222"/>
                <a:gd name="T25" fmla="*/ 76 h 209"/>
                <a:gd name="T26" fmla="*/ 183 w 222"/>
                <a:gd name="T27" fmla="*/ 89 h 209"/>
                <a:gd name="T28" fmla="*/ 211 w 222"/>
                <a:gd name="T29" fmla="*/ 101 h 209"/>
                <a:gd name="T30" fmla="*/ 211 w 222"/>
                <a:gd name="T31" fmla="*/ 101 h 209"/>
                <a:gd name="T32" fmla="*/ 203 w 222"/>
                <a:gd name="T33" fmla="*/ 107 h 209"/>
                <a:gd name="T34" fmla="*/ 195 w 222"/>
                <a:gd name="T35" fmla="*/ 124 h 209"/>
                <a:gd name="T36" fmla="*/ 201 w 222"/>
                <a:gd name="T37" fmla="*/ 142 h 209"/>
                <a:gd name="T38" fmla="*/ 219 w 222"/>
                <a:gd name="T39" fmla="*/ 151 h 209"/>
                <a:gd name="T40" fmla="*/ 222 w 222"/>
                <a:gd name="T41" fmla="*/ 180 h 209"/>
                <a:gd name="T42" fmla="*/ 208 w 222"/>
                <a:gd name="T43" fmla="*/ 174 h 209"/>
                <a:gd name="T44" fmla="*/ 201 w 222"/>
                <a:gd name="T45" fmla="*/ 176 h 209"/>
                <a:gd name="T46" fmla="*/ 203 w 222"/>
                <a:gd name="T47" fmla="*/ 191 h 209"/>
                <a:gd name="T48" fmla="*/ 198 w 222"/>
                <a:gd name="T49" fmla="*/ 199 h 209"/>
                <a:gd name="T50" fmla="*/ 190 w 222"/>
                <a:gd name="T51" fmla="*/ 202 h 209"/>
                <a:gd name="T52" fmla="*/ 169 w 222"/>
                <a:gd name="T53" fmla="*/ 194 h 209"/>
                <a:gd name="T54" fmla="*/ 169 w 222"/>
                <a:gd name="T55" fmla="*/ 185 h 209"/>
                <a:gd name="T56" fmla="*/ 159 w 222"/>
                <a:gd name="T57" fmla="*/ 179 h 209"/>
                <a:gd name="T58" fmla="*/ 156 w 222"/>
                <a:gd name="T59" fmla="*/ 164 h 209"/>
                <a:gd name="T60" fmla="*/ 126 w 222"/>
                <a:gd name="T61" fmla="*/ 181 h 209"/>
                <a:gd name="T62" fmla="*/ 126 w 222"/>
                <a:gd name="T63" fmla="*/ 181 h 209"/>
                <a:gd name="T64" fmla="*/ 111 w 222"/>
                <a:gd name="T65" fmla="*/ 199 h 209"/>
                <a:gd name="T66" fmla="*/ 99 w 222"/>
                <a:gd name="T67" fmla="*/ 200 h 209"/>
                <a:gd name="T68" fmla="*/ 88 w 222"/>
                <a:gd name="T69" fmla="*/ 209 h 209"/>
                <a:gd name="T70" fmla="*/ 77 w 222"/>
                <a:gd name="T71" fmla="*/ 209 h 209"/>
                <a:gd name="T72" fmla="*/ 67 w 222"/>
                <a:gd name="T73" fmla="*/ 202 h 209"/>
                <a:gd name="T74" fmla="*/ 61 w 222"/>
                <a:gd name="T75" fmla="*/ 189 h 209"/>
                <a:gd name="T76" fmla="*/ 47 w 222"/>
                <a:gd name="T77" fmla="*/ 181 h 209"/>
                <a:gd name="T78" fmla="*/ 38 w 222"/>
                <a:gd name="T79" fmla="*/ 186 h 209"/>
                <a:gd name="T80" fmla="*/ 38 w 222"/>
                <a:gd name="T81" fmla="*/ 186 h 209"/>
                <a:gd name="T82" fmla="*/ 34 w 222"/>
                <a:gd name="T83" fmla="*/ 174 h 209"/>
                <a:gd name="T84" fmla="*/ 47 w 222"/>
                <a:gd name="T85" fmla="*/ 149 h 209"/>
                <a:gd name="T86" fmla="*/ 43 w 222"/>
                <a:gd name="T87" fmla="*/ 137 h 209"/>
                <a:gd name="T88" fmla="*/ 58 w 222"/>
                <a:gd name="T89" fmla="*/ 124 h 209"/>
                <a:gd name="T90" fmla="*/ 64 w 222"/>
                <a:gd name="T91" fmla="*/ 100 h 209"/>
                <a:gd name="T92" fmla="*/ 54 w 222"/>
                <a:gd name="T93" fmla="*/ 92 h 209"/>
                <a:gd name="T94" fmla="*/ 33 w 222"/>
                <a:gd name="T95" fmla="*/ 87 h 209"/>
                <a:gd name="T96" fmla="*/ 27 w 222"/>
                <a:gd name="T97" fmla="*/ 73 h 209"/>
                <a:gd name="T98" fmla="*/ 6 w 222"/>
                <a:gd name="T99" fmla="*/ 72 h 209"/>
                <a:gd name="T100" fmla="*/ 11 w 222"/>
                <a:gd name="T101" fmla="*/ 60 h 209"/>
                <a:gd name="T102" fmla="*/ 8 w 222"/>
                <a:gd name="T103" fmla="*/ 48 h 209"/>
                <a:gd name="T104" fmla="*/ 0 w 222"/>
                <a:gd name="T105" fmla="*/ 41 h 209"/>
                <a:gd name="T106" fmla="*/ 0 w 222"/>
                <a:gd name="T107" fmla="*/ 34 h 209"/>
                <a:gd name="T108" fmla="*/ 0 w 222"/>
                <a:gd name="T109" fmla="*/ 34 h 209"/>
                <a:gd name="T110" fmla="*/ 20 w 222"/>
                <a:gd name="T111" fmla="*/ 35 h 209"/>
                <a:gd name="T112" fmla="*/ 45 w 222"/>
                <a:gd name="T113" fmla="*/ 28 h 209"/>
                <a:gd name="T114" fmla="*/ 54 w 222"/>
                <a:gd name="T115" fmla="*/ 34 h 209"/>
                <a:gd name="T116" fmla="*/ 96 w 222"/>
                <a:gd name="T117" fmla="*/ 34 h 209"/>
                <a:gd name="T118" fmla="*/ 117 w 222"/>
                <a:gd name="T119" fmla="*/ 18 h 209"/>
                <a:gd name="T120" fmla="*/ 125 w 222"/>
                <a:gd name="T121" fmla="*/ 5 h 209"/>
                <a:gd name="T122" fmla="*/ 124 w 222"/>
                <a:gd name="T123" fmla="*/ 0 h 209"/>
                <a:gd name="T124" fmla="*/ 127 w 222"/>
                <a:gd name="T125" fmla="*/ 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 h="209">
                  <a:moveTo>
                    <a:pt x="127" y="1"/>
                  </a:moveTo>
                  <a:lnTo>
                    <a:pt x="137" y="1"/>
                  </a:lnTo>
                  <a:lnTo>
                    <a:pt x="143" y="9"/>
                  </a:lnTo>
                  <a:lnTo>
                    <a:pt x="142" y="13"/>
                  </a:lnTo>
                  <a:lnTo>
                    <a:pt x="148" y="17"/>
                  </a:lnTo>
                  <a:lnTo>
                    <a:pt x="168" y="13"/>
                  </a:lnTo>
                  <a:lnTo>
                    <a:pt x="171" y="20"/>
                  </a:lnTo>
                  <a:lnTo>
                    <a:pt x="160" y="17"/>
                  </a:lnTo>
                  <a:lnTo>
                    <a:pt x="151" y="30"/>
                  </a:lnTo>
                  <a:lnTo>
                    <a:pt x="151" y="41"/>
                  </a:lnTo>
                  <a:lnTo>
                    <a:pt x="158" y="56"/>
                  </a:lnTo>
                  <a:lnTo>
                    <a:pt x="171" y="68"/>
                  </a:lnTo>
                  <a:lnTo>
                    <a:pt x="171" y="76"/>
                  </a:lnTo>
                  <a:lnTo>
                    <a:pt x="183" y="89"/>
                  </a:lnTo>
                  <a:lnTo>
                    <a:pt x="211" y="101"/>
                  </a:lnTo>
                  <a:lnTo>
                    <a:pt x="211" y="101"/>
                  </a:lnTo>
                  <a:lnTo>
                    <a:pt x="203" y="107"/>
                  </a:lnTo>
                  <a:lnTo>
                    <a:pt x="195" y="124"/>
                  </a:lnTo>
                  <a:lnTo>
                    <a:pt x="201" y="142"/>
                  </a:lnTo>
                  <a:lnTo>
                    <a:pt x="219" y="151"/>
                  </a:lnTo>
                  <a:lnTo>
                    <a:pt x="222" y="180"/>
                  </a:lnTo>
                  <a:lnTo>
                    <a:pt x="208" y="174"/>
                  </a:lnTo>
                  <a:lnTo>
                    <a:pt x="201" y="176"/>
                  </a:lnTo>
                  <a:lnTo>
                    <a:pt x="203" y="191"/>
                  </a:lnTo>
                  <a:lnTo>
                    <a:pt x="198" y="199"/>
                  </a:lnTo>
                  <a:lnTo>
                    <a:pt x="190" y="202"/>
                  </a:lnTo>
                  <a:lnTo>
                    <a:pt x="169" y="194"/>
                  </a:lnTo>
                  <a:lnTo>
                    <a:pt x="169" y="185"/>
                  </a:lnTo>
                  <a:lnTo>
                    <a:pt x="159" y="179"/>
                  </a:lnTo>
                  <a:lnTo>
                    <a:pt x="156" y="164"/>
                  </a:lnTo>
                  <a:lnTo>
                    <a:pt x="126" y="181"/>
                  </a:lnTo>
                  <a:lnTo>
                    <a:pt x="126" y="181"/>
                  </a:lnTo>
                  <a:lnTo>
                    <a:pt x="111" y="199"/>
                  </a:lnTo>
                  <a:lnTo>
                    <a:pt x="99" y="200"/>
                  </a:lnTo>
                  <a:lnTo>
                    <a:pt x="88" y="209"/>
                  </a:lnTo>
                  <a:lnTo>
                    <a:pt x="77" y="209"/>
                  </a:lnTo>
                  <a:lnTo>
                    <a:pt x="67" y="202"/>
                  </a:lnTo>
                  <a:lnTo>
                    <a:pt x="61" y="189"/>
                  </a:lnTo>
                  <a:lnTo>
                    <a:pt x="47" y="181"/>
                  </a:lnTo>
                  <a:lnTo>
                    <a:pt x="38" y="186"/>
                  </a:lnTo>
                  <a:lnTo>
                    <a:pt x="38" y="186"/>
                  </a:lnTo>
                  <a:lnTo>
                    <a:pt x="34" y="174"/>
                  </a:lnTo>
                  <a:lnTo>
                    <a:pt x="47" y="149"/>
                  </a:lnTo>
                  <a:lnTo>
                    <a:pt x="43" y="137"/>
                  </a:lnTo>
                  <a:lnTo>
                    <a:pt x="58" y="124"/>
                  </a:lnTo>
                  <a:lnTo>
                    <a:pt x="64" y="100"/>
                  </a:lnTo>
                  <a:lnTo>
                    <a:pt x="54" y="92"/>
                  </a:lnTo>
                  <a:lnTo>
                    <a:pt x="33" y="87"/>
                  </a:lnTo>
                  <a:lnTo>
                    <a:pt x="27" y="73"/>
                  </a:lnTo>
                  <a:lnTo>
                    <a:pt x="6" y="72"/>
                  </a:lnTo>
                  <a:lnTo>
                    <a:pt x="11" y="60"/>
                  </a:lnTo>
                  <a:lnTo>
                    <a:pt x="8" y="48"/>
                  </a:lnTo>
                  <a:lnTo>
                    <a:pt x="0" y="41"/>
                  </a:lnTo>
                  <a:lnTo>
                    <a:pt x="0" y="34"/>
                  </a:lnTo>
                  <a:lnTo>
                    <a:pt x="0" y="34"/>
                  </a:lnTo>
                  <a:lnTo>
                    <a:pt x="20" y="35"/>
                  </a:lnTo>
                  <a:lnTo>
                    <a:pt x="45" y="28"/>
                  </a:lnTo>
                  <a:lnTo>
                    <a:pt x="54" y="34"/>
                  </a:lnTo>
                  <a:lnTo>
                    <a:pt x="96" y="34"/>
                  </a:lnTo>
                  <a:lnTo>
                    <a:pt x="117" y="18"/>
                  </a:lnTo>
                  <a:lnTo>
                    <a:pt x="125" y="5"/>
                  </a:lnTo>
                  <a:lnTo>
                    <a:pt x="124" y="0"/>
                  </a:lnTo>
                  <a:lnTo>
                    <a:pt x="127"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8" name="Freeform 75">
              <a:extLst>
                <a:ext uri="{FF2B5EF4-FFF2-40B4-BE49-F238E27FC236}">
                  <a16:creationId xmlns:a16="http://schemas.microsoft.com/office/drawing/2014/main" id="{CA7FBCC2-0533-4BBA-BBC6-92F1906E7A32}"/>
                </a:ext>
              </a:extLst>
            </p:cNvPr>
            <p:cNvSpPr>
              <a:spLocks/>
            </p:cNvSpPr>
            <p:nvPr/>
          </p:nvSpPr>
          <p:spPr bwMode="auto">
            <a:xfrm>
              <a:off x="7415213" y="2293938"/>
              <a:ext cx="533400" cy="247650"/>
            </a:xfrm>
            <a:custGeom>
              <a:avLst/>
              <a:gdLst>
                <a:gd name="T0" fmla="*/ 248 w 336"/>
                <a:gd name="T1" fmla="*/ 6 h 156"/>
                <a:gd name="T2" fmla="*/ 302 w 336"/>
                <a:gd name="T3" fmla="*/ 24 h 156"/>
                <a:gd name="T4" fmla="*/ 325 w 336"/>
                <a:gd name="T5" fmla="*/ 8 h 156"/>
                <a:gd name="T6" fmla="*/ 336 w 336"/>
                <a:gd name="T7" fmla="*/ 9 h 156"/>
                <a:gd name="T8" fmla="*/ 305 w 336"/>
                <a:gd name="T9" fmla="*/ 59 h 156"/>
                <a:gd name="T10" fmla="*/ 314 w 336"/>
                <a:gd name="T11" fmla="*/ 107 h 156"/>
                <a:gd name="T12" fmla="*/ 310 w 336"/>
                <a:gd name="T13" fmla="*/ 107 h 156"/>
                <a:gd name="T14" fmla="*/ 294 w 336"/>
                <a:gd name="T15" fmla="*/ 104 h 156"/>
                <a:gd name="T16" fmla="*/ 257 w 336"/>
                <a:gd name="T17" fmla="*/ 102 h 156"/>
                <a:gd name="T18" fmla="*/ 223 w 336"/>
                <a:gd name="T19" fmla="*/ 104 h 156"/>
                <a:gd name="T20" fmla="*/ 216 w 336"/>
                <a:gd name="T21" fmla="*/ 96 h 156"/>
                <a:gd name="T22" fmla="*/ 197 w 336"/>
                <a:gd name="T23" fmla="*/ 111 h 156"/>
                <a:gd name="T24" fmla="*/ 185 w 336"/>
                <a:gd name="T25" fmla="*/ 131 h 156"/>
                <a:gd name="T26" fmla="*/ 159 w 336"/>
                <a:gd name="T27" fmla="*/ 148 h 156"/>
                <a:gd name="T28" fmla="*/ 133 w 336"/>
                <a:gd name="T29" fmla="*/ 139 h 156"/>
                <a:gd name="T30" fmla="*/ 126 w 336"/>
                <a:gd name="T31" fmla="*/ 117 h 156"/>
                <a:gd name="T32" fmla="*/ 116 w 336"/>
                <a:gd name="T33" fmla="*/ 110 h 156"/>
                <a:gd name="T34" fmla="*/ 83 w 336"/>
                <a:gd name="T35" fmla="*/ 139 h 156"/>
                <a:gd name="T36" fmla="*/ 13 w 336"/>
                <a:gd name="T37" fmla="*/ 154 h 156"/>
                <a:gd name="T38" fmla="*/ 15 w 336"/>
                <a:gd name="T39" fmla="*/ 142 h 156"/>
                <a:gd name="T40" fmla="*/ 2 w 336"/>
                <a:gd name="T41" fmla="*/ 131 h 156"/>
                <a:gd name="T42" fmla="*/ 5 w 336"/>
                <a:gd name="T43" fmla="*/ 81 h 156"/>
                <a:gd name="T44" fmla="*/ 35 w 336"/>
                <a:gd name="T45" fmla="*/ 73 h 156"/>
                <a:gd name="T46" fmla="*/ 49 w 336"/>
                <a:gd name="T47" fmla="*/ 60 h 156"/>
                <a:gd name="T48" fmla="*/ 45 w 336"/>
                <a:gd name="T49" fmla="*/ 40 h 156"/>
                <a:gd name="T50" fmla="*/ 43 w 336"/>
                <a:gd name="T51" fmla="*/ 27 h 156"/>
                <a:gd name="T52" fmla="*/ 43 w 336"/>
                <a:gd name="T53" fmla="*/ 27 h 156"/>
                <a:gd name="T54" fmla="*/ 72 w 336"/>
                <a:gd name="T55" fmla="*/ 40 h 156"/>
                <a:gd name="T56" fmla="*/ 98 w 336"/>
                <a:gd name="T57" fmla="*/ 40 h 156"/>
                <a:gd name="T58" fmla="*/ 120 w 336"/>
                <a:gd name="T59" fmla="*/ 46 h 156"/>
                <a:gd name="T60" fmla="*/ 159 w 336"/>
                <a:gd name="T61" fmla="*/ 14 h 156"/>
                <a:gd name="T62" fmla="*/ 186 w 336"/>
                <a:gd name="T63" fmla="*/ 23 h 156"/>
                <a:gd name="T64" fmla="*/ 230 w 336"/>
                <a:gd name="T65" fmla="*/ 3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156">
                  <a:moveTo>
                    <a:pt x="228" y="0"/>
                  </a:moveTo>
                  <a:lnTo>
                    <a:pt x="248" y="6"/>
                  </a:lnTo>
                  <a:lnTo>
                    <a:pt x="262" y="17"/>
                  </a:lnTo>
                  <a:lnTo>
                    <a:pt x="302" y="24"/>
                  </a:lnTo>
                  <a:lnTo>
                    <a:pt x="312" y="22"/>
                  </a:lnTo>
                  <a:lnTo>
                    <a:pt x="325" y="8"/>
                  </a:lnTo>
                  <a:lnTo>
                    <a:pt x="336" y="9"/>
                  </a:lnTo>
                  <a:lnTo>
                    <a:pt x="336" y="9"/>
                  </a:lnTo>
                  <a:lnTo>
                    <a:pt x="330" y="31"/>
                  </a:lnTo>
                  <a:lnTo>
                    <a:pt x="305" y="59"/>
                  </a:lnTo>
                  <a:lnTo>
                    <a:pt x="313" y="75"/>
                  </a:lnTo>
                  <a:lnTo>
                    <a:pt x="314" y="107"/>
                  </a:lnTo>
                  <a:lnTo>
                    <a:pt x="314" y="107"/>
                  </a:lnTo>
                  <a:lnTo>
                    <a:pt x="310" y="107"/>
                  </a:lnTo>
                  <a:lnTo>
                    <a:pt x="306" y="113"/>
                  </a:lnTo>
                  <a:lnTo>
                    <a:pt x="294" y="104"/>
                  </a:lnTo>
                  <a:lnTo>
                    <a:pt x="273" y="97"/>
                  </a:lnTo>
                  <a:lnTo>
                    <a:pt x="257" y="102"/>
                  </a:lnTo>
                  <a:lnTo>
                    <a:pt x="245" y="111"/>
                  </a:lnTo>
                  <a:lnTo>
                    <a:pt x="223" y="104"/>
                  </a:lnTo>
                  <a:lnTo>
                    <a:pt x="222" y="98"/>
                  </a:lnTo>
                  <a:lnTo>
                    <a:pt x="216" y="96"/>
                  </a:lnTo>
                  <a:lnTo>
                    <a:pt x="204" y="110"/>
                  </a:lnTo>
                  <a:lnTo>
                    <a:pt x="197" y="111"/>
                  </a:lnTo>
                  <a:lnTo>
                    <a:pt x="199" y="116"/>
                  </a:lnTo>
                  <a:lnTo>
                    <a:pt x="185" y="131"/>
                  </a:lnTo>
                  <a:lnTo>
                    <a:pt x="179" y="147"/>
                  </a:lnTo>
                  <a:lnTo>
                    <a:pt x="159" y="148"/>
                  </a:lnTo>
                  <a:lnTo>
                    <a:pt x="139" y="156"/>
                  </a:lnTo>
                  <a:lnTo>
                    <a:pt x="133" y="139"/>
                  </a:lnTo>
                  <a:lnTo>
                    <a:pt x="136" y="128"/>
                  </a:lnTo>
                  <a:lnTo>
                    <a:pt x="126" y="117"/>
                  </a:lnTo>
                  <a:lnTo>
                    <a:pt x="112" y="118"/>
                  </a:lnTo>
                  <a:lnTo>
                    <a:pt x="116" y="110"/>
                  </a:lnTo>
                  <a:lnTo>
                    <a:pt x="113" y="109"/>
                  </a:lnTo>
                  <a:lnTo>
                    <a:pt x="83" y="139"/>
                  </a:lnTo>
                  <a:lnTo>
                    <a:pt x="40" y="151"/>
                  </a:lnTo>
                  <a:lnTo>
                    <a:pt x="13" y="154"/>
                  </a:lnTo>
                  <a:lnTo>
                    <a:pt x="13" y="154"/>
                  </a:lnTo>
                  <a:lnTo>
                    <a:pt x="15" y="142"/>
                  </a:lnTo>
                  <a:lnTo>
                    <a:pt x="10" y="128"/>
                  </a:lnTo>
                  <a:lnTo>
                    <a:pt x="2" y="131"/>
                  </a:lnTo>
                  <a:lnTo>
                    <a:pt x="0" y="126"/>
                  </a:lnTo>
                  <a:lnTo>
                    <a:pt x="5" y="81"/>
                  </a:lnTo>
                  <a:lnTo>
                    <a:pt x="9" y="74"/>
                  </a:lnTo>
                  <a:lnTo>
                    <a:pt x="35" y="73"/>
                  </a:lnTo>
                  <a:lnTo>
                    <a:pt x="47" y="68"/>
                  </a:lnTo>
                  <a:lnTo>
                    <a:pt x="49" y="60"/>
                  </a:lnTo>
                  <a:lnTo>
                    <a:pt x="57" y="53"/>
                  </a:lnTo>
                  <a:lnTo>
                    <a:pt x="45" y="40"/>
                  </a:lnTo>
                  <a:lnTo>
                    <a:pt x="43" y="27"/>
                  </a:lnTo>
                  <a:lnTo>
                    <a:pt x="43" y="27"/>
                  </a:lnTo>
                  <a:lnTo>
                    <a:pt x="43" y="27"/>
                  </a:lnTo>
                  <a:lnTo>
                    <a:pt x="43" y="27"/>
                  </a:lnTo>
                  <a:lnTo>
                    <a:pt x="58" y="41"/>
                  </a:lnTo>
                  <a:lnTo>
                    <a:pt x="72" y="40"/>
                  </a:lnTo>
                  <a:lnTo>
                    <a:pt x="85" y="45"/>
                  </a:lnTo>
                  <a:lnTo>
                    <a:pt x="98" y="40"/>
                  </a:lnTo>
                  <a:lnTo>
                    <a:pt x="105" y="46"/>
                  </a:lnTo>
                  <a:lnTo>
                    <a:pt x="120" y="46"/>
                  </a:lnTo>
                  <a:lnTo>
                    <a:pt x="130" y="41"/>
                  </a:lnTo>
                  <a:lnTo>
                    <a:pt x="159" y="14"/>
                  </a:lnTo>
                  <a:lnTo>
                    <a:pt x="167" y="12"/>
                  </a:lnTo>
                  <a:lnTo>
                    <a:pt x="186" y="23"/>
                  </a:lnTo>
                  <a:lnTo>
                    <a:pt x="207" y="24"/>
                  </a:lnTo>
                  <a:lnTo>
                    <a:pt x="230" y="32"/>
                  </a:lnTo>
                  <a:lnTo>
                    <a:pt x="228"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99" name="Freeform 76">
              <a:extLst>
                <a:ext uri="{FF2B5EF4-FFF2-40B4-BE49-F238E27FC236}">
                  <a16:creationId xmlns:a16="http://schemas.microsoft.com/office/drawing/2014/main" id="{005F7F66-ED52-4D80-A70B-E4548A5F1B5C}"/>
                </a:ext>
              </a:extLst>
            </p:cNvPr>
            <p:cNvSpPr>
              <a:spLocks/>
            </p:cNvSpPr>
            <p:nvPr/>
          </p:nvSpPr>
          <p:spPr bwMode="auto">
            <a:xfrm>
              <a:off x="5807075" y="1331913"/>
              <a:ext cx="822325" cy="703263"/>
            </a:xfrm>
            <a:custGeom>
              <a:avLst/>
              <a:gdLst>
                <a:gd name="T0" fmla="*/ 415 w 518"/>
                <a:gd name="T1" fmla="*/ 8 h 443"/>
                <a:gd name="T2" fmla="*/ 413 w 518"/>
                <a:gd name="T3" fmla="*/ 52 h 443"/>
                <a:gd name="T4" fmla="*/ 440 w 518"/>
                <a:gd name="T5" fmla="*/ 73 h 443"/>
                <a:gd name="T6" fmla="*/ 461 w 518"/>
                <a:gd name="T7" fmla="*/ 78 h 443"/>
                <a:gd name="T8" fmla="*/ 476 w 518"/>
                <a:gd name="T9" fmla="*/ 74 h 443"/>
                <a:gd name="T10" fmla="*/ 493 w 518"/>
                <a:gd name="T11" fmla="*/ 96 h 443"/>
                <a:gd name="T12" fmla="*/ 518 w 518"/>
                <a:gd name="T13" fmla="*/ 98 h 443"/>
                <a:gd name="T14" fmla="*/ 494 w 518"/>
                <a:gd name="T15" fmla="*/ 111 h 443"/>
                <a:gd name="T16" fmla="*/ 461 w 518"/>
                <a:gd name="T17" fmla="*/ 121 h 443"/>
                <a:gd name="T18" fmla="*/ 450 w 518"/>
                <a:gd name="T19" fmla="*/ 140 h 443"/>
                <a:gd name="T20" fmla="*/ 448 w 518"/>
                <a:gd name="T21" fmla="*/ 169 h 443"/>
                <a:gd name="T22" fmla="*/ 445 w 518"/>
                <a:gd name="T23" fmla="*/ 213 h 443"/>
                <a:gd name="T24" fmla="*/ 442 w 518"/>
                <a:gd name="T25" fmla="*/ 244 h 443"/>
                <a:gd name="T26" fmla="*/ 452 w 518"/>
                <a:gd name="T27" fmla="*/ 259 h 443"/>
                <a:gd name="T28" fmla="*/ 453 w 518"/>
                <a:gd name="T29" fmla="*/ 284 h 443"/>
                <a:gd name="T30" fmla="*/ 441 w 518"/>
                <a:gd name="T31" fmla="*/ 310 h 443"/>
                <a:gd name="T32" fmla="*/ 414 w 518"/>
                <a:gd name="T33" fmla="*/ 323 h 443"/>
                <a:gd name="T34" fmla="*/ 348 w 518"/>
                <a:gd name="T35" fmla="*/ 319 h 443"/>
                <a:gd name="T36" fmla="*/ 349 w 518"/>
                <a:gd name="T37" fmla="*/ 337 h 443"/>
                <a:gd name="T38" fmla="*/ 293 w 518"/>
                <a:gd name="T39" fmla="*/ 335 h 443"/>
                <a:gd name="T40" fmla="*/ 301 w 518"/>
                <a:gd name="T41" fmla="*/ 358 h 443"/>
                <a:gd name="T42" fmla="*/ 308 w 518"/>
                <a:gd name="T43" fmla="*/ 398 h 443"/>
                <a:gd name="T44" fmla="*/ 275 w 518"/>
                <a:gd name="T45" fmla="*/ 433 h 443"/>
                <a:gd name="T46" fmla="*/ 265 w 518"/>
                <a:gd name="T47" fmla="*/ 441 h 443"/>
                <a:gd name="T48" fmla="*/ 241 w 518"/>
                <a:gd name="T49" fmla="*/ 439 h 443"/>
                <a:gd name="T50" fmla="*/ 172 w 518"/>
                <a:gd name="T51" fmla="*/ 443 h 443"/>
                <a:gd name="T52" fmla="*/ 157 w 518"/>
                <a:gd name="T53" fmla="*/ 412 h 443"/>
                <a:gd name="T54" fmla="*/ 176 w 518"/>
                <a:gd name="T55" fmla="*/ 377 h 443"/>
                <a:gd name="T56" fmla="*/ 198 w 518"/>
                <a:gd name="T57" fmla="*/ 349 h 443"/>
                <a:gd name="T58" fmla="*/ 178 w 518"/>
                <a:gd name="T59" fmla="*/ 316 h 443"/>
                <a:gd name="T60" fmla="*/ 135 w 518"/>
                <a:gd name="T61" fmla="*/ 313 h 443"/>
                <a:gd name="T62" fmla="*/ 69 w 518"/>
                <a:gd name="T63" fmla="*/ 318 h 443"/>
                <a:gd name="T64" fmla="*/ 43 w 518"/>
                <a:gd name="T65" fmla="*/ 305 h 443"/>
                <a:gd name="T66" fmla="*/ 30 w 518"/>
                <a:gd name="T67" fmla="*/ 290 h 443"/>
                <a:gd name="T68" fmla="*/ 0 w 518"/>
                <a:gd name="T69" fmla="*/ 276 h 443"/>
                <a:gd name="T70" fmla="*/ 18 w 518"/>
                <a:gd name="T71" fmla="*/ 226 h 443"/>
                <a:gd name="T72" fmla="*/ 43 w 518"/>
                <a:gd name="T73" fmla="*/ 226 h 443"/>
                <a:gd name="T74" fmla="*/ 69 w 518"/>
                <a:gd name="T75" fmla="*/ 206 h 443"/>
                <a:gd name="T76" fmla="*/ 51 w 518"/>
                <a:gd name="T77" fmla="*/ 166 h 443"/>
                <a:gd name="T78" fmla="*/ 39 w 518"/>
                <a:gd name="T79" fmla="*/ 140 h 443"/>
                <a:gd name="T80" fmla="*/ 38 w 518"/>
                <a:gd name="T81" fmla="*/ 127 h 443"/>
                <a:gd name="T82" fmla="*/ 57 w 518"/>
                <a:gd name="T83" fmla="*/ 137 h 443"/>
                <a:gd name="T84" fmla="*/ 69 w 518"/>
                <a:gd name="T85" fmla="*/ 121 h 443"/>
                <a:gd name="T86" fmla="*/ 143 w 518"/>
                <a:gd name="T87" fmla="*/ 114 h 443"/>
                <a:gd name="T88" fmla="*/ 153 w 518"/>
                <a:gd name="T89" fmla="*/ 82 h 443"/>
                <a:gd name="T90" fmla="*/ 167 w 518"/>
                <a:gd name="T91" fmla="*/ 66 h 443"/>
                <a:gd name="T92" fmla="*/ 215 w 518"/>
                <a:gd name="T93" fmla="*/ 62 h 443"/>
                <a:gd name="T94" fmla="*/ 249 w 518"/>
                <a:gd name="T95" fmla="*/ 65 h 443"/>
                <a:gd name="T96" fmla="*/ 268 w 518"/>
                <a:gd name="T97" fmla="*/ 70 h 443"/>
                <a:gd name="T98" fmla="*/ 281 w 518"/>
                <a:gd name="T99" fmla="*/ 74 h 443"/>
                <a:gd name="T100" fmla="*/ 306 w 518"/>
                <a:gd name="T101" fmla="*/ 55 h 443"/>
                <a:gd name="T102" fmla="*/ 315 w 518"/>
                <a:gd name="T103" fmla="*/ 41 h 443"/>
                <a:gd name="T104" fmla="*/ 322 w 518"/>
                <a:gd name="T105" fmla="*/ 28 h 443"/>
                <a:gd name="T106" fmla="*/ 348 w 518"/>
                <a:gd name="T107" fmla="*/ 26 h 443"/>
                <a:gd name="T108" fmla="*/ 372 w 518"/>
                <a:gd name="T109" fmla="*/ 17 h 443"/>
                <a:gd name="T110" fmla="*/ 387 w 518"/>
                <a:gd name="T111" fmla="*/ 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8" h="443">
                  <a:moveTo>
                    <a:pt x="396" y="0"/>
                  </a:moveTo>
                  <a:lnTo>
                    <a:pt x="415" y="8"/>
                  </a:lnTo>
                  <a:lnTo>
                    <a:pt x="411" y="25"/>
                  </a:lnTo>
                  <a:lnTo>
                    <a:pt x="413" y="52"/>
                  </a:lnTo>
                  <a:lnTo>
                    <a:pt x="422" y="69"/>
                  </a:lnTo>
                  <a:lnTo>
                    <a:pt x="440" y="73"/>
                  </a:lnTo>
                  <a:lnTo>
                    <a:pt x="454" y="82"/>
                  </a:lnTo>
                  <a:lnTo>
                    <a:pt x="461" y="78"/>
                  </a:lnTo>
                  <a:lnTo>
                    <a:pt x="465" y="82"/>
                  </a:lnTo>
                  <a:lnTo>
                    <a:pt x="476" y="74"/>
                  </a:lnTo>
                  <a:lnTo>
                    <a:pt x="482" y="91"/>
                  </a:lnTo>
                  <a:lnTo>
                    <a:pt x="493" y="96"/>
                  </a:lnTo>
                  <a:lnTo>
                    <a:pt x="518" y="98"/>
                  </a:lnTo>
                  <a:lnTo>
                    <a:pt x="518" y="98"/>
                  </a:lnTo>
                  <a:lnTo>
                    <a:pt x="513" y="109"/>
                  </a:lnTo>
                  <a:lnTo>
                    <a:pt x="494" y="111"/>
                  </a:lnTo>
                  <a:lnTo>
                    <a:pt x="480" y="122"/>
                  </a:lnTo>
                  <a:lnTo>
                    <a:pt x="461" y="121"/>
                  </a:lnTo>
                  <a:lnTo>
                    <a:pt x="450" y="130"/>
                  </a:lnTo>
                  <a:lnTo>
                    <a:pt x="450" y="140"/>
                  </a:lnTo>
                  <a:lnTo>
                    <a:pt x="468" y="154"/>
                  </a:lnTo>
                  <a:lnTo>
                    <a:pt x="448" y="169"/>
                  </a:lnTo>
                  <a:lnTo>
                    <a:pt x="441" y="191"/>
                  </a:lnTo>
                  <a:lnTo>
                    <a:pt x="445" y="213"/>
                  </a:lnTo>
                  <a:lnTo>
                    <a:pt x="437" y="230"/>
                  </a:lnTo>
                  <a:lnTo>
                    <a:pt x="442" y="244"/>
                  </a:lnTo>
                  <a:lnTo>
                    <a:pt x="455" y="252"/>
                  </a:lnTo>
                  <a:lnTo>
                    <a:pt x="452" y="259"/>
                  </a:lnTo>
                  <a:lnTo>
                    <a:pt x="440" y="262"/>
                  </a:lnTo>
                  <a:lnTo>
                    <a:pt x="453" y="284"/>
                  </a:lnTo>
                  <a:lnTo>
                    <a:pt x="441" y="310"/>
                  </a:lnTo>
                  <a:lnTo>
                    <a:pt x="441" y="310"/>
                  </a:lnTo>
                  <a:lnTo>
                    <a:pt x="430" y="312"/>
                  </a:lnTo>
                  <a:lnTo>
                    <a:pt x="414" y="323"/>
                  </a:lnTo>
                  <a:lnTo>
                    <a:pt x="372" y="324"/>
                  </a:lnTo>
                  <a:lnTo>
                    <a:pt x="348" y="319"/>
                  </a:lnTo>
                  <a:lnTo>
                    <a:pt x="343" y="325"/>
                  </a:lnTo>
                  <a:lnTo>
                    <a:pt x="349" y="337"/>
                  </a:lnTo>
                  <a:lnTo>
                    <a:pt x="344" y="344"/>
                  </a:lnTo>
                  <a:lnTo>
                    <a:pt x="293" y="335"/>
                  </a:lnTo>
                  <a:lnTo>
                    <a:pt x="292" y="340"/>
                  </a:lnTo>
                  <a:lnTo>
                    <a:pt x="301" y="358"/>
                  </a:lnTo>
                  <a:lnTo>
                    <a:pt x="291" y="375"/>
                  </a:lnTo>
                  <a:lnTo>
                    <a:pt x="308" y="398"/>
                  </a:lnTo>
                  <a:lnTo>
                    <a:pt x="281" y="412"/>
                  </a:lnTo>
                  <a:lnTo>
                    <a:pt x="275" y="433"/>
                  </a:lnTo>
                  <a:lnTo>
                    <a:pt x="265" y="441"/>
                  </a:lnTo>
                  <a:lnTo>
                    <a:pt x="265" y="441"/>
                  </a:lnTo>
                  <a:lnTo>
                    <a:pt x="261" y="438"/>
                  </a:lnTo>
                  <a:lnTo>
                    <a:pt x="241" y="439"/>
                  </a:lnTo>
                  <a:lnTo>
                    <a:pt x="212" y="434"/>
                  </a:lnTo>
                  <a:lnTo>
                    <a:pt x="172" y="443"/>
                  </a:lnTo>
                  <a:lnTo>
                    <a:pt x="172" y="443"/>
                  </a:lnTo>
                  <a:lnTo>
                    <a:pt x="157" y="412"/>
                  </a:lnTo>
                  <a:lnTo>
                    <a:pt x="173" y="398"/>
                  </a:lnTo>
                  <a:lnTo>
                    <a:pt x="176" y="377"/>
                  </a:lnTo>
                  <a:lnTo>
                    <a:pt x="184" y="361"/>
                  </a:lnTo>
                  <a:lnTo>
                    <a:pt x="198" y="349"/>
                  </a:lnTo>
                  <a:lnTo>
                    <a:pt x="189" y="326"/>
                  </a:lnTo>
                  <a:lnTo>
                    <a:pt x="178" y="316"/>
                  </a:lnTo>
                  <a:lnTo>
                    <a:pt x="160" y="309"/>
                  </a:lnTo>
                  <a:lnTo>
                    <a:pt x="135" y="313"/>
                  </a:lnTo>
                  <a:lnTo>
                    <a:pt x="96" y="310"/>
                  </a:lnTo>
                  <a:lnTo>
                    <a:pt x="69" y="318"/>
                  </a:lnTo>
                  <a:lnTo>
                    <a:pt x="51" y="317"/>
                  </a:lnTo>
                  <a:lnTo>
                    <a:pt x="43" y="305"/>
                  </a:lnTo>
                  <a:lnTo>
                    <a:pt x="35" y="301"/>
                  </a:lnTo>
                  <a:lnTo>
                    <a:pt x="30" y="290"/>
                  </a:lnTo>
                  <a:lnTo>
                    <a:pt x="0" y="276"/>
                  </a:lnTo>
                  <a:lnTo>
                    <a:pt x="0" y="276"/>
                  </a:lnTo>
                  <a:lnTo>
                    <a:pt x="15" y="255"/>
                  </a:lnTo>
                  <a:lnTo>
                    <a:pt x="18" y="226"/>
                  </a:lnTo>
                  <a:lnTo>
                    <a:pt x="32" y="222"/>
                  </a:lnTo>
                  <a:lnTo>
                    <a:pt x="43" y="226"/>
                  </a:lnTo>
                  <a:lnTo>
                    <a:pt x="51" y="225"/>
                  </a:lnTo>
                  <a:lnTo>
                    <a:pt x="69" y="206"/>
                  </a:lnTo>
                  <a:lnTo>
                    <a:pt x="66" y="183"/>
                  </a:lnTo>
                  <a:lnTo>
                    <a:pt x="51" y="166"/>
                  </a:lnTo>
                  <a:lnTo>
                    <a:pt x="54" y="146"/>
                  </a:lnTo>
                  <a:lnTo>
                    <a:pt x="39" y="140"/>
                  </a:lnTo>
                  <a:lnTo>
                    <a:pt x="38" y="127"/>
                  </a:lnTo>
                  <a:lnTo>
                    <a:pt x="38" y="127"/>
                  </a:lnTo>
                  <a:lnTo>
                    <a:pt x="50" y="136"/>
                  </a:lnTo>
                  <a:lnTo>
                    <a:pt x="57" y="137"/>
                  </a:lnTo>
                  <a:lnTo>
                    <a:pt x="60" y="124"/>
                  </a:lnTo>
                  <a:lnTo>
                    <a:pt x="69" y="121"/>
                  </a:lnTo>
                  <a:lnTo>
                    <a:pt x="124" y="122"/>
                  </a:lnTo>
                  <a:lnTo>
                    <a:pt x="143" y="114"/>
                  </a:lnTo>
                  <a:lnTo>
                    <a:pt x="149" y="106"/>
                  </a:lnTo>
                  <a:lnTo>
                    <a:pt x="153" y="82"/>
                  </a:lnTo>
                  <a:lnTo>
                    <a:pt x="160" y="79"/>
                  </a:lnTo>
                  <a:lnTo>
                    <a:pt x="167" y="66"/>
                  </a:lnTo>
                  <a:lnTo>
                    <a:pt x="175" y="62"/>
                  </a:lnTo>
                  <a:lnTo>
                    <a:pt x="215" y="62"/>
                  </a:lnTo>
                  <a:lnTo>
                    <a:pt x="223" y="67"/>
                  </a:lnTo>
                  <a:lnTo>
                    <a:pt x="249" y="65"/>
                  </a:lnTo>
                  <a:lnTo>
                    <a:pt x="257" y="70"/>
                  </a:lnTo>
                  <a:lnTo>
                    <a:pt x="268" y="70"/>
                  </a:lnTo>
                  <a:lnTo>
                    <a:pt x="273" y="75"/>
                  </a:lnTo>
                  <a:lnTo>
                    <a:pt x="281" y="74"/>
                  </a:lnTo>
                  <a:lnTo>
                    <a:pt x="283" y="65"/>
                  </a:lnTo>
                  <a:lnTo>
                    <a:pt x="306" y="55"/>
                  </a:lnTo>
                  <a:lnTo>
                    <a:pt x="303" y="49"/>
                  </a:lnTo>
                  <a:lnTo>
                    <a:pt x="315" y="41"/>
                  </a:lnTo>
                  <a:lnTo>
                    <a:pt x="322" y="28"/>
                  </a:lnTo>
                  <a:lnTo>
                    <a:pt x="322" y="28"/>
                  </a:lnTo>
                  <a:lnTo>
                    <a:pt x="340" y="32"/>
                  </a:lnTo>
                  <a:lnTo>
                    <a:pt x="348" y="26"/>
                  </a:lnTo>
                  <a:lnTo>
                    <a:pt x="356" y="32"/>
                  </a:lnTo>
                  <a:lnTo>
                    <a:pt x="372" y="17"/>
                  </a:lnTo>
                  <a:lnTo>
                    <a:pt x="375" y="8"/>
                  </a:lnTo>
                  <a:lnTo>
                    <a:pt x="387" y="6"/>
                  </a:lnTo>
                  <a:lnTo>
                    <a:pt x="39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0" name="Freeform 77">
              <a:extLst>
                <a:ext uri="{FF2B5EF4-FFF2-40B4-BE49-F238E27FC236}">
                  <a16:creationId xmlns:a16="http://schemas.microsoft.com/office/drawing/2014/main" id="{FA432F8C-E7E9-4088-9A3B-0FCE1F8D51A8}"/>
                </a:ext>
              </a:extLst>
            </p:cNvPr>
            <p:cNvSpPr>
              <a:spLocks/>
            </p:cNvSpPr>
            <p:nvPr/>
          </p:nvSpPr>
          <p:spPr bwMode="auto">
            <a:xfrm>
              <a:off x="3248025" y="928688"/>
              <a:ext cx="417513" cy="387350"/>
            </a:xfrm>
            <a:custGeom>
              <a:avLst/>
              <a:gdLst>
                <a:gd name="T0" fmla="*/ 46 w 263"/>
                <a:gd name="T1" fmla="*/ 68 h 244"/>
                <a:gd name="T2" fmla="*/ 56 w 263"/>
                <a:gd name="T3" fmla="*/ 59 h 244"/>
                <a:gd name="T4" fmla="*/ 69 w 263"/>
                <a:gd name="T5" fmla="*/ 61 h 244"/>
                <a:gd name="T6" fmla="*/ 99 w 263"/>
                <a:gd name="T7" fmla="*/ 57 h 244"/>
                <a:gd name="T8" fmla="*/ 106 w 263"/>
                <a:gd name="T9" fmla="*/ 63 h 244"/>
                <a:gd name="T10" fmla="*/ 111 w 263"/>
                <a:gd name="T11" fmla="*/ 76 h 244"/>
                <a:gd name="T12" fmla="*/ 132 w 263"/>
                <a:gd name="T13" fmla="*/ 92 h 244"/>
                <a:gd name="T14" fmla="*/ 145 w 263"/>
                <a:gd name="T15" fmla="*/ 87 h 244"/>
                <a:gd name="T16" fmla="*/ 158 w 263"/>
                <a:gd name="T17" fmla="*/ 74 h 244"/>
                <a:gd name="T18" fmla="*/ 164 w 263"/>
                <a:gd name="T19" fmla="*/ 47 h 244"/>
                <a:gd name="T20" fmla="*/ 174 w 263"/>
                <a:gd name="T21" fmla="*/ 39 h 244"/>
                <a:gd name="T22" fmla="*/ 201 w 263"/>
                <a:gd name="T23" fmla="*/ 29 h 244"/>
                <a:gd name="T24" fmla="*/ 216 w 263"/>
                <a:gd name="T25" fmla="*/ 28 h 244"/>
                <a:gd name="T26" fmla="*/ 251 w 263"/>
                <a:gd name="T27" fmla="*/ 6 h 244"/>
                <a:gd name="T28" fmla="*/ 253 w 263"/>
                <a:gd name="T29" fmla="*/ 0 h 244"/>
                <a:gd name="T30" fmla="*/ 260 w 263"/>
                <a:gd name="T31" fmla="*/ 1 h 244"/>
                <a:gd name="T32" fmla="*/ 260 w 263"/>
                <a:gd name="T33" fmla="*/ 1 h 244"/>
                <a:gd name="T34" fmla="*/ 263 w 263"/>
                <a:gd name="T35" fmla="*/ 4 h 244"/>
                <a:gd name="T36" fmla="*/ 263 w 263"/>
                <a:gd name="T37" fmla="*/ 4 h 244"/>
                <a:gd name="T38" fmla="*/ 249 w 263"/>
                <a:gd name="T39" fmla="*/ 70 h 244"/>
                <a:gd name="T40" fmla="*/ 238 w 263"/>
                <a:gd name="T41" fmla="*/ 87 h 244"/>
                <a:gd name="T42" fmla="*/ 239 w 263"/>
                <a:gd name="T43" fmla="*/ 98 h 244"/>
                <a:gd name="T44" fmla="*/ 232 w 263"/>
                <a:gd name="T45" fmla="*/ 112 h 244"/>
                <a:gd name="T46" fmla="*/ 230 w 263"/>
                <a:gd name="T47" fmla="*/ 125 h 244"/>
                <a:gd name="T48" fmla="*/ 235 w 263"/>
                <a:gd name="T49" fmla="*/ 133 h 244"/>
                <a:gd name="T50" fmla="*/ 235 w 263"/>
                <a:gd name="T51" fmla="*/ 133 h 244"/>
                <a:gd name="T52" fmla="*/ 228 w 263"/>
                <a:gd name="T53" fmla="*/ 148 h 244"/>
                <a:gd name="T54" fmla="*/ 214 w 263"/>
                <a:gd name="T55" fmla="*/ 147 h 244"/>
                <a:gd name="T56" fmla="*/ 192 w 263"/>
                <a:gd name="T57" fmla="*/ 135 h 244"/>
                <a:gd name="T58" fmla="*/ 150 w 263"/>
                <a:gd name="T59" fmla="*/ 145 h 244"/>
                <a:gd name="T60" fmla="*/ 142 w 263"/>
                <a:gd name="T61" fmla="*/ 159 h 244"/>
                <a:gd name="T62" fmla="*/ 139 w 263"/>
                <a:gd name="T63" fmla="*/ 175 h 244"/>
                <a:gd name="T64" fmla="*/ 119 w 263"/>
                <a:gd name="T65" fmla="*/ 193 h 244"/>
                <a:gd name="T66" fmla="*/ 111 w 263"/>
                <a:gd name="T67" fmla="*/ 210 h 244"/>
                <a:gd name="T68" fmla="*/ 90 w 263"/>
                <a:gd name="T69" fmla="*/ 225 h 244"/>
                <a:gd name="T70" fmla="*/ 67 w 263"/>
                <a:gd name="T71" fmla="*/ 232 h 244"/>
                <a:gd name="T72" fmla="*/ 58 w 263"/>
                <a:gd name="T73" fmla="*/ 242 h 244"/>
                <a:gd name="T74" fmla="*/ 46 w 263"/>
                <a:gd name="T75" fmla="*/ 244 h 244"/>
                <a:gd name="T76" fmla="*/ 46 w 263"/>
                <a:gd name="T77" fmla="*/ 244 h 244"/>
                <a:gd name="T78" fmla="*/ 46 w 263"/>
                <a:gd name="T79" fmla="*/ 232 h 244"/>
                <a:gd name="T80" fmla="*/ 60 w 263"/>
                <a:gd name="T81" fmla="*/ 199 h 244"/>
                <a:gd name="T82" fmla="*/ 46 w 263"/>
                <a:gd name="T83" fmla="*/ 194 h 244"/>
                <a:gd name="T84" fmla="*/ 21 w 263"/>
                <a:gd name="T85" fmla="*/ 196 h 244"/>
                <a:gd name="T86" fmla="*/ 21 w 263"/>
                <a:gd name="T87" fmla="*/ 196 h 244"/>
                <a:gd name="T88" fmla="*/ 4 w 263"/>
                <a:gd name="T89" fmla="*/ 173 h 244"/>
                <a:gd name="T90" fmla="*/ 9 w 263"/>
                <a:gd name="T91" fmla="*/ 138 h 244"/>
                <a:gd name="T92" fmla="*/ 0 w 263"/>
                <a:gd name="T93" fmla="*/ 130 h 244"/>
                <a:gd name="T94" fmla="*/ 4 w 263"/>
                <a:gd name="T95" fmla="*/ 126 h 244"/>
                <a:gd name="T96" fmla="*/ 22 w 263"/>
                <a:gd name="T97" fmla="*/ 123 h 244"/>
                <a:gd name="T98" fmla="*/ 40 w 263"/>
                <a:gd name="T99" fmla="*/ 106 h 244"/>
                <a:gd name="T100" fmla="*/ 50 w 263"/>
                <a:gd name="T101" fmla="*/ 88 h 244"/>
                <a:gd name="T102" fmla="*/ 46 w 263"/>
                <a:gd name="T103" fmla="*/ 6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3" h="244">
                  <a:moveTo>
                    <a:pt x="46" y="68"/>
                  </a:moveTo>
                  <a:lnTo>
                    <a:pt x="56" y="59"/>
                  </a:lnTo>
                  <a:lnTo>
                    <a:pt x="69" y="61"/>
                  </a:lnTo>
                  <a:lnTo>
                    <a:pt x="99" y="57"/>
                  </a:lnTo>
                  <a:lnTo>
                    <a:pt x="106" y="63"/>
                  </a:lnTo>
                  <a:lnTo>
                    <a:pt x="111" y="76"/>
                  </a:lnTo>
                  <a:lnTo>
                    <a:pt x="132" y="92"/>
                  </a:lnTo>
                  <a:lnTo>
                    <a:pt x="145" y="87"/>
                  </a:lnTo>
                  <a:lnTo>
                    <a:pt x="158" y="74"/>
                  </a:lnTo>
                  <a:lnTo>
                    <a:pt x="164" y="47"/>
                  </a:lnTo>
                  <a:lnTo>
                    <a:pt x="174" y="39"/>
                  </a:lnTo>
                  <a:lnTo>
                    <a:pt x="201" y="29"/>
                  </a:lnTo>
                  <a:lnTo>
                    <a:pt x="216" y="28"/>
                  </a:lnTo>
                  <a:lnTo>
                    <a:pt x="251" y="6"/>
                  </a:lnTo>
                  <a:lnTo>
                    <a:pt x="253" y="0"/>
                  </a:lnTo>
                  <a:lnTo>
                    <a:pt x="260" y="1"/>
                  </a:lnTo>
                  <a:lnTo>
                    <a:pt x="260" y="1"/>
                  </a:lnTo>
                  <a:lnTo>
                    <a:pt x="263" y="4"/>
                  </a:lnTo>
                  <a:lnTo>
                    <a:pt x="263" y="4"/>
                  </a:lnTo>
                  <a:lnTo>
                    <a:pt x="249" y="70"/>
                  </a:lnTo>
                  <a:lnTo>
                    <a:pt x="238" y="87"/>
                  </a:lnTo>
                  <a:lnTo>
                    <a:pt x="239" y="98"/>
                  </a:lnTo>
                  <a:lnTo>
                    <a:pt x="232" y="112"/>
                  </a:lnTo>
                  <a:lnTo>
                    <a:pt x="230" y="125"/>
                  </a:lnTo>
                  <a:lnTo>
                    <a:pt x="235" y="133"/>
                  </a:lnTo>
                  <a:lnTo>
                    <a:pt x="235" y="133"/>
                  </a:lnTo>
                  <a:lnTo>
                    <a:pt x="228" y="148"/>
                  </a:lnTo>
                  <a:lnTo>
                    <a:pt x="214" y="147"/>
                  </a:lnTo>
                  <a:lnTo>
                    <a:pt x="192" y="135"/>
                  </a:lnTo>
                  <a:lnTo>
                    <a:pt x="150" y="145"/>
                  </a:lnTo>
                  <a:lnTo>
                    <a:pt x="142" y="159"/>
                  </a:lnTo>
                  <a:lnTo>
                    <a:pt x="139" y="175"/>
                  </a:lnTo>
                  <a:lnTo>
                    <a:pt x="119" y="193"/>
                  </a:lnTo>
                  <a:lnTo>
                    <a:pt x="111" y="210"/>
                  </a:lnTo>
                  <a:lnTo>
                    <a:pt x="90" y="225"/>
                  </a:lnTo>
                  <a:lnTo>
                    <a:pt x="67" y="232"/>
                  </a:lnTo>
                  <a:lnTo>
                    <a:pt x="58" y="242"/>
                  </a:lnTo>
                  <a:lnTo>
                    <a:pt x="46" y="244"/>
                  </a:lnTo>
                  <a:lnTo>
                    <a:pt x="46" y="244"/>
                  </a:lnTo>
                  <a:lnTo>
                    <a:pt x="46" y="232"/>
                  </a:lnTo>
                  <a:lnTo>
                    <a:pt x="60" y="199"/>
                  </a:lnTo>
                  <a:lnTo>
                    <a:pt x="46" y="194"/>
                  </a:lnTo>
                  <a:lnTo>
                    <a:pt x="21" y="196"/>
                  </a:lnTo>
                  <a:lnTo>
                    <a:pt x="21" y="196"/>
                  </a:lnTo>
                  <a:lnTo>
                    <a:pt x="4" y="173"/>
                  </a:lnTo>
                  <a:lnTo>
                    <a:pt x="9" y="138"/>
                  </a:lnTo>
                  <a:lnTo>
                    <a:pt x="0" y="130"/>
                  </a:lnTo>
                  <a:lnTo>
                    <a:pt x="4" y="126"/>
                  </a:lnTo>
                  <a:lnTo>
                    <a:pt x="22" y="123"/>
                  </a:lnTo>
                  <a:lnTo>
                    <a:pt x="40" y="106"/>
                  </a:lnTo>
                  <a:lnTo>
                    <a:pt x="50" y="88"/>
                  </a:lnTo>
                  <a:lnTo>
                    <a:pt x="46" y="6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1" name="Freeform 78">
              <a:extLst>
                <a:ext uri="{FF2B5EF4-FFF2-40B4-BE49-F238E27FC236}">
                  <a16:creationId xmlns:a16="http://schemas.microsoft.com/office/drawing/2014/main" id="{64E69963-16D0-4FD4-B6BD-C01A3F56A6EA}"/>
                </a:ext>
              </a:extLst>
            </p:cNvPr>
            <p:cNvSpPr>
              <a:spLocks/>
            </p:cNvSpPr>
            <p:nvPr/>
          </p:nvSpPr>
          <p:spPr bwMode="auto">
            <a:xfrm>
              <a:off x="5708650" y="1192213"/>
              <a:ext cx="615950" cy="357188"/>
            </a:xfrm>
            <a:custGeom>
              <a:avLst/>
              <a:gdLst>
                <a:gd name="T0" fmla="*/ 178 w 388"/>
                <a:gd name="T1" fmla="*/ 6 h 225"/>
                <a:gd name="T2" fmla="*/ 199 w 388"/>
                <a:gd name="T3" fmla="*/ 1 h 225"/>
                <a:gd name="T4" fmla="*/ 218 w 388"/>
                <a:gd name="T5" fmla="*/ 7 h 225"/>
                <a:gd name="T6" fmla="*/ 226 w 388"/>
                <a:gd name="T7" fmla="*/ 12 h 225"/>
                <a:gd name="T8" fmla="*/ 248 w 388"/>
                <a:gd name="T9" fmla="*/ 25 h 225"/>
                <a:gd name="T10" fmla="*/ 252 w 388"/>
                <a:gd name="T11" fmla="*/ 41 h 225"/>
                <a:gd name="T12" fmla="*/ 271 w 388"/>
                <a:gd name="T13" fmla="*/ 47 h 225"/>
                <a:gd name="T14" fmla="*/ 299 w 388"/>
                <a:gd name="T15" fmla="*/ 46 h 225"/>
                <a:gd name="T16" fmla="*/ 308 w 388"/>
                <a:gd name="T17" fmla="*/ 53 h 225"/>
                <a:gd name="T18" fmla="*/ 363 w 388"/>
                <a:gd name="T19" fmla="*/ 79 h 225"/>
                <a:gd name="T20" fmla="*/ 385 w 388"/>
                <a:gd name="T21" fmla="*/ 89 h 225"/>
                <a:gd name="T22" fmla="*/ 388 w 388"/>
                <a:gd name="T23" fmla="*/ 108 h 225"/>
                <a:gd name="T24" fmla="*/ 384 w 388"/>
                <a:gd name="T25" fmla="*/ 116 h 225"/>
                <a:gd name="T26" fmla="*/ 365 w 388"/>
                <a:gd name="T27" fmla="*/ 137 h 225"/>
                <a:gd name="T28" fmla="*/ 345 w 388"/>
                <a:gd name="T29" fmla="*/ 153 h 225"/>
                <a:gd name="T30" fmla="*/ 335 w 388"/>
                <a:gd name="T31" fmla="*/ 163 h 225"/>
                <a:gd name="T32" fmla="*/ 319 w 388"/>
                <a:gd name="T33" fmla="*/ 158 h 225"/>
                <a:gd name="T34" fmla="*/ 285 w 388"/>
                <a:gd name="T35" fmla="*/ 155 h 225"/>
                <a:gd name="T36" fmla="*/ 237 w 388"/>
                <a:gd name="T37" fmla="*/ 150 h 225"/>
                <a:gd name="T38" fmla="*/ 222 w 388"/>
                <a:gd name="T39" fmla="*/ 167 h 225"/>
                <a:gd name="T40" fmla="*/ 211 w 388"/>
                <a:gd name="T41" fmla="*/ 194 h 225"/>
                <a:gd name="T42" fmla="*/ 186 w 388"/>
                <a:gd name="T43" fmla="*/ 210 h 225"/>
                <a:gd name="T44" fmla="*/ 122 w 388"/>
                <a:gd name="T45" fmla="*/ 212 h 225"/>
                <a:gd name="T46" fmla="*/ 112 w 388"/>
                <a:gd name="T47" fmla="*/ 224 h 225"/>
                <a:gd name="T48" fmla="*/ 100 w 388"/>
                <a:gd name="T49" fmla="*/ 215 h 225"/>
                <a:gd name="T50" fmla="*/ 90 w 388"/>
                <a:gd name="T51" fmla="*/ 182 h 225"/>
                <a:gd name="T52" fmla="*/ 39 w 388"/>
                <a:gd name="T53" fmla="*/ 184 h 225"/>
                <a:gd name="T54" fmla="*/ 14 w 388"/>
                <a:gd name="T55" fmla="*/ 177 h 225"/>
                <a:gd name="T56" fmla="*/ 1 w 388"/>
                <a:gd name="T57" fmla="*/ 154 h 225"/>
                <a:gd name="T58" fmla="*/ 0 w 388"/>
                <a:gd name="T59" fmla="*/ 142 h 225"/>
                <a:gd name="T60" fmla="*/ 40 w 388"/>
                <a:gd name="T61" fmla="*/ 124 h 225"/>
                <a:gd name="T62" fmla="*/ 51 w 388"/>
                <a:gd name="T63" fmla="*/ 110 h 225"/>
                <a:gd name="T64" fmla="*/ 66 w 388"/>
                <a:gd name="T65" fmla="*/ 89 h 225"/>
                <a:gd name="T66" fmla="*/ 97 w 388"/>
                <a:gd name="T67" fmla="*/ 92 h 225"/>
                <a:gd name="T68" fmla="*/ 113 w 388"/>
                <a:gd name="T69" fmla="*/ 102 h 225"/>
                <a:gd name="T70" fmla="*/ 142 w 388"/>
                <a:gd name="T71" fmla="*/ 84 h 225"/>
                <a:gd name="T72" fmla="*/ 154 w 388"/>
                <a:gd name="T73" fmla="*/ 68 h 225"/>
                <a:gd name="T74" fmla="*/ 141 w 388"/>
                <a:gd name="T75" fmla="*/ 60 h 225"/>
                <a:gd name="T76" fmla="*/ 170 w 388"/>
                <a:gd name="T77" fmla="*/ 50 h 225"/>
                <a:gd name="T78" fmla="*/ 182 w 388"/>
                <a:gd name="T79" fmla="*/ 27 h 225"/>
                <a:gd name="T80" fmla="*/ 166 w 388"/>
                <a:gd name="T81" fmla="*/ 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8" h="225">
                  <a:moveTo>
                    <a:pt x="166" y="12"/>
                  </a:moveTo>
                  <a:lnTo>
                    <a:pt x="178" y="6"/>
                  </a:lnTo>
                  <a:lnTo>
                    <a:pt x="184" y="7"/>
                  </a:lnTo>
                  <a:lnTo>
                    <a:pt x="199" y="1"/>
                  </a:lnTo>
                  <a:lnTo>
                    <a:pt x="210" y="0"/>
                  </a:lnTo>
                  <a:lnTo>
                    <a:pt x="218" y="7"/>
                  </a:lnTo>
                  <a:lnTo>
                    <a:pt x="218" y="7"/>
                  </a:lnTo>
                  <a:lnTo>
                    <a:pt x="226" y="12"/>
                  </a:lnTo>
                  <a:lnTo>
                    <a:pt x="227" y="18"/>
                  </a:lnTo>
                  <a:lnTo>
                    <a:pt x="248" y="25"/>
                  </a:lnTo>
                  <a:lnTo>
                    <a:pt x="248" y="36"/>
                  </a:lnTo>
                  <a:lnTo>
                    <a:pt x="252" y="41"/>
                  </a:lnTo>
                  <a:lnTo>
                    <a:pt x="261" y="40"/>
                  </a:lnTo>
                  <a:lnTo>
                    <a:pt x="271" y="47"/>
                  </a:lnTo>
                  <a:lnTo>
                    <a:pt x="289" y="41"/>
                  </a:lnTo>
                  <a:lnTo>
                    <a:pt x="299" y="46"/>
                  </a:lnTo>
                  <a:lnTo>
                    <a:pt x="300" y="50"/>
                  </a:lnTo>
                  <a:lnTo>
                    <a:pt x="308" y="53"/>
                  </a:lnTo>
                  <a:lnTo>
                    <a:pt x="336" y="79"/>
                  </a:lnTo>
                  <a:lnTo>
                    <a:pt x="363" y="79"/>
                  </a:lnTo>
                  <a:lnTo>
                    <a:pt x="384" y="85"/>
                  </a:lnTo>
                  <a:lnTo>
                    <a:pt x="385" y="89"/>
                  </a:lnTo>
                  <a:lnTo>
                    <a:pt x="377" y="101"/>
                  </a:lnTo>
                  <a:lnTo>
                    <a:pt x="388" y="108"/>
                  </a:lnTo>
                  <a:lnTo>
                    <a:pt x="384" y="116"/>
                  </a:lnTo>
                  <a:lnTo>
                    <a:pt x="384" y="116"/>
                  </a:lnTo>
                  <a:lnTo>
                    <a:pt x="377" y="129"/>
                  </a:lnTo>
                  <a:lnTo>
                    <a:pt x="365" y="137"/>
                  </a:lnTo>
                  <a:lnTo>
                    <a:pt x="368" y="143"/>
                  </a:lnTo>
                  <a:lnTo>
                    <a:pt x="345" y="153"/>
                  </a:lnTo>
                  <a:lnTo>
                    <a:pt x="343" y="162"/>
                  </a:lnTo>
                  <a:lnTo>
                    <a:pt x="335" y="163"/>
                  </a:lnTo>
                  <a:lnTo>
                    <a:pt x="330" y="158"/>
                  </a:lnTo>
                  <a:lnTo>
                    <a:pt x="319" y="158"/>
                  </a:lnTo>
                  <a:lnTo>
                    <a:pt x="311" y="153"/>
                  </a:lnTo>
                  <a:lnTo>
                    <a:pt x="285" y="155"/>
                  </a:lnTo>
                  <a:lnTo>
                    <a:pt x="277" y="150"/>
                  </a:lnTo>
                  <a:lnTo>
                    <a:pt x="237" y="150"/>
                  </a:lnTo>
                  <a:lnTo>
                    <a:pt x="229" y="154"/>
                  </a:lnTo>
                  <a:lnTo>
                    <a:pt x="222" y="167"/>
                  </a:lnTo>
                  <a:lnTo>
                    <a:pt x="215" y="170"/>
                  </a:lnTo>
                  <a:lnTo>
                    <a:pt x="211" y="194"/>
                  </a:lnTo>
                  <a:lnTo>
                    <a:pt x="205" y="202"/>
                  </a:lnTo>
                  <a:lnTo>
                    <a:pt x="186" y="210"/>
                  </a:lnTo>
                  <a:lnTo>
                    <a:pt x="131" y="209"/>
                  </a:lnTo>
                  <a:lnTo>
                    <a:pt x="122" y="212"/>
                  </a:lnTo>
                  <a:lnTo>
                    <a:pt x="119" y="225"/>
                  </a:lnTo>
                  <a:lnTo>
                    <a:pt x="112" y="224"/>
                  </a:lnTo>
                  <a:lnTo>
                    <a:pt x="100" y="215"/>
                  </a:lnTo>
                  <a:lnTo>
                    <a:pt x="100" y="215"/>
                  </a:lnTo>
                  <a:lnTo>
                    <a:pt x="93" y="208"/>
                  </a:lnTo>
                  <a:lnTo>
                    <a:pt x="90" y="182"/>
                  </a:lnTo>
                  <a:lnTo>
                    <a:pt x="58" y="180"/>
                  </a:lnTo>
                  <a:lnTo>
                    <a:pt x="39" y="184"/>
                  </a:lnTo>
                  <a:lnTo>
                    <a:pt x="33" y="180"/>
                  </a:lnTo>
                  <a:lnTo>
                    <a:pt x="14" y="177"/>
                  </a:lnTo>
                  <a:lnTo>
                    <a:pt x="13" y="164"/>
                  </a:lnTo>
                  <a:lnTo>
                    <a:pt x="1" y="154"/>
                  </a:lnTo>
                  <a:lnTo>
                    <a:pt x="0" y="142"/>
                  </a:lnTo>
                  <a:lnTo>
                    <a:pt x="0" y="142"/>
                  </a:lnTo>
                  <a:lnTo>
                    <a:pt x="19" y="128"/>
                  </a:lnTo>
                  <a:lnTo>
                    <a:pt x="40" y="124"/>
                  </a:lnTo>
                  <a:lnTo>
                    <a:pt x="50" y="117"/>
                  </a:lnTo>
                  <a:lnTo>
                    <a:pt x="51" y="110"/>
                  </a:lnTo>
                  <a:lnTo>
                    <a:pt x="62" y="103"/>
                  </a:lnTo>
                  <a:lnTo>
                    <a:pt x="66" y="89"/>
                  </a:lnTo>
                  <a:lnTo>
                    <a:pt x="90" y="88"/>
                  </a:lnTo>
                  <a:lnTo>
                    <a:pt x="97" y="92"/>
                  </a:lnTo>
                  <a:lnTo>
                    <a:pt x="97" y="96"/>
                  </a:lnTo>
                  <a:lnTo>
                    <a:pt x="113" y="102"/>
                  </a:lnTo>
                  <a:lnTo>
                    <a:pt x="118" y="95"/>
                  </a:lnTo>
                  <a:lnTo>
                    <a:pt x="142" y="84"/>
                  </a:lnTo>
                  <a:lnTo>
                    <a:pt x="145" y="75"/>
                  </a:lnTo>
                  <a:lnTo>
                    <a:pt x="154" y="68"/>
                  </a:lnTo>
                  <a:lnTo>
                    <a:pt x="142" y="66"/>
                  </a:lnTo>
                  <a:lnTo>
                    <a:pt x="141" y="60"/>
                  </a:lnTo>
                  <a:lnTo>
                    <a:pt x="165" y="58"/>
                  </a:lnTo>
                  <a:lnTo>
                    <a:pt x="170" y="50"/>
                  </a:lnTo>
                  <a:lnTo>
                    <a:pt x="169" y="40"/>
                  </a:lnTo>
                  <a:lnTo>
                    <a:pt x="182" y="27"/>
                  </a:lnTo>
                  <a:lnTo>
                    <a:pt x="168" y="20"/>
                  </a:lnTo>
                  <a:lnTo>
                    <a:pt x="166" y="1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2" name="Freeform 79">
              <a:extLst>
                <a:ext uri="{FF2B5EF4-FFF2-40B4-BE49-F238E27FC236}">
                  <a16:creationId xmlns:a16="http://schemas.microsoft.com/office/drawing/2014/main" id="{04F09EB9-E86E-46C9-9BF3-7F229806D65E}"/>
                </a:ext>
              </a:extLst>
            </p:cNvPr>
            <p:cNvSpPr>
              <a:spLocks/>
            </p:cNvSpPr>
            <p:nvPr/>
          </p:nvSpPr>
          <p:spPr bwMode="auto">
            <a:xfrm>
              <a:off x="6746875" y="1109663"/>
              <a:ext cx="374650" cy="220663"/>
            </a:xfrm>
            <a:custGeom>
              <a:avLst/>
              <a:gdLst>
                <a:gd name="T0" fmla="*/ 45 w 236"/>
                <a:gd name="T1" fmla="*/ 2 h 139"/>
                <a:gd name="T2" fmla="*/ 55 w 236"/>
                <a:gd name="T3" fmla="*/ 4 h 139"/>
                <a:gd name="T4" fmla="*/ 69 w 236"/>
                <a:gd name="T5" fmla="*/ 19 h 139"/>
                <a:gd name="T6" fmla="*/ 82 w 236"/>
                <a:gd name="T7" fmla="*/ 26 h 139"/>
                <a:gd name="T8" fmla="*/ 95 w 236"/>
                <a:gd name="T9" fmla="*/ 22 h 139"/>
                <a:gd name="T10" fmla="*/ 114 w 236"/>
                <a:gd name="T11" fmla="*/ 29 h 139"/>
                <a:gd name="T12" fmla="*/ 123 w 236"/>
                <a:gd name="T13" fmla="*/ 35 h 139"/>
                <a:gd name="T14" fmla="*/ 152 w 236"/>
                <a:gd name="T15" fmla="*/ 35 h 139"/>
                <a:gd name="T16" fmla="*/ 166 w 236"/>
                <a:gd name="T17" fmla="*/ 45 h 139"/>
                <a:gd name="T18" fmla="*/ 186 w 236"/>
                <a:gd name="T19" fmla="*/ 42 h 139"/>
                <a:gd name="T20" fmla="*/ 201 w 236"/>
                <a:gd name="T21" fmla="*/ 30 h 139"/>
                <a:gd name="T22" fmla="*/ 201 w 236"/>
                <a:gd name="T23" fmla="*/ 30 h 139"/>
                <a:gd name="T24" fmla="*/ 216 w 236"/>
                <a:gd name="T25" fmla="*/ 35 h 139"/>
                <a:gd name="T26" fmla="*/ 217 w 236"/>
                <a:gd name="T27" fmla="*/ 48 h 139"/>
                <a:gd name="T28" fmla="*/ 226 w 236"/>
                <a:gd name="T29" fmla="*/ 56 h 139"/>
                <a:gd name="T30" fmla="*/ 222 w 236"/>
                <a:gd name="T31" fmla="*/ 75 h 139"/>
                <a:gd name="T32" fmla="*/ 236 w 236"/>
                <a:gd name="T33" fmla="*/ 96 h 139"/>
                <a:gd name="T34" fmla="*/ 224 w 236"/>
                <a:gd name="T35" fmla="*/ 117 h 139"/>
                <a:gd name="T36" fmla="*/ 231 w 236"/>
                <a:gd name="T37" fmla="*/ 134 h 139"/>
                <a:gd name="T38" fmla="*/ 231 w 236"/>
                <a:gd name="T39" fmla="*/ 134 h 139"/>
                <a:gd name="T40" fmla="*/ 193 w 236"/>
                <a:gd name="T41" fmla="*/ 139 h 139"/>
                <a:gd name="T42" fmla="*/ 193 w 236"/>
                <a:gd name="T43" fmla="*/ 139 h 139"/>
                <a:gd name="T44" fmla="*/ 178 w 236"/>
                <a:gd name="T45" fmla="*/ 126 h 139"/>
                <a:gd name="T46" fmla="*/ 168 w 236"/>
                <a:gd name="T47" fmla="*/ 128 h 139"/>
                <a:gd name="T48" fmla="*/ 158 w 236"/>
                <a:gd name="T49" fmla="*/ 122 h 139"/>
                <a:gd name="T50" fmla="*/ 160 w 236"/>
                <a:gd name="T51" fmla="*/ 113 h 139"/>
                <a:gd name="T52" fmla="*/ 151 w 236"/>
                <a:gd name="T53" fmla="*/ 106 h 139"/>
                <a:gd name="T54" fmla="*/ 138 w 236"/>
                <a:gd name="T55" fmla="*/ 108 h 139"/>
                <a:gd name="T56" fmla="*/ 139 w 236"/>
                <a:gd name="T57" fmla="*/ 114 h 139"/>
                <a:gd name="T58" fmla="*/ 150 w 236"/>
                <a:gd name="T59" fmla="*/ 120 h 139"/>
                <a:gd name="T60" fmla="*/ 153 w 236"/>
                <a:gd name="T61" fmla="*/ 125 h 139"/>
                <a:gd name="T62" fmla="*/ 139 w 236"/>
                <a:gd name="T63" fmla="*/ 130 h 139"/>
                <a:gd name="T64" fmla="*/ 135 w 236"/>
                <a:gd name="T65" fmla="*/ 122 h 139"/>
                <a:gd name="T66" fmla="*/ 116 w 236"/>
                <a:gd name="T67" fmla="*/ 115 h 139"/>
                <a:gd name="T68" fmla="*/ 119 w 236"/>
                <a:gd name="T69" fmla="*/ 101 h 139"/>
                <a:gd name="T70" fmla="*/ 116 w 236"/>
                <a:gd name="T71" fmla="*/ 94 h 139"/>
                <a:gd name="T72" fmla="*/ 107 w 236"/>
                <a:gd name="T73" fmla="*/ 95 h 139"/>
                <a:gd name="T74" fmla="*/ 105 w 236"/>
                <a:gd name="T75" fmla="*/ 112 h 139"/>
                <a:gd name="T76" fmla="*/ 96 w 236"/>
                <a:gd name="T77" fmla="*/ 122 h 139"/>
                <a:gd name="T78" fmla="*/ 77 w 236"/>
                <a:gd name="T79" fmla="*/ 123 h 139"/>
                <a:gd name="T80" fmla="*/ 67 w 236"/>
                <a:gd name="T81" fmla="*/ 113 h 139"/>
                <a:gd name="T82" fmla="*/ 55 w 236"/>
                <a:gd name="T83" fmla="*/ 114 h 139"/>
                <a:gd name="T84" fmla="*/ 53 w 236"/>
                <a:gd name="T85" fmla="*/ 106 h 139"/>
                <a:gd name="T86" fmla="*/ 47 w 236"/>
                <a:gd name="T87" fmla="*/ 104 h 139"/>
                <a:gd name="T88" fmla="*/ 37 w 236"/>
                <a:gd name="T89" fmla="*/ 93 h 139"/>
                <a:gd name="T90" fmla="*/ 11 w 236"/>
                <a:gd name="T91" fmla="*/ 87 h 139"/>
                <a:gd name="T92" fmla="*/ 0 w 236"/>
                <a:gd name="T93" fmla="*/ 81 h 139"/>
                <a:gd name="T94" fmla="*/ 0 w 236"/>
                <a:gd name="T95" fmla="*/ 81 h 139"/>
                <a:gd name="T96" fmla="*/ 0 w 236"/>
                <a:gd name="T97" fmla="*/ 8 h 139"/>
                <a:gd name="T98" fmla="*/ 0 w 236"/>
                <a:gd name="T99" fmla="*/ 8 h 139"/>
                <a:gd name="T100" fmla="*/ 18 w 236"/>
                <a:gd name="T101" fmla="*/ 13 h 139"/>
                <a:gd name="T102" fmla="*/ 42 w 236"/>
                <a:gd name="T103" fmla="*/ 0 h 139"/>
                <a:gd name="T104" fmla="*/ 45 w 236"/>
                <a:gd name="T105"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6" h="139">
                  <a:moveTo>
                    <a:pt x="45" y="2"/>
                  </a:moveTo>
                  <a:lnTo>
                    <a:pt x="55" y="4"/>
                  </a:lnTo>
                  <a:lnTo>
                    <a:pt x="69" y="19"/>
                  </a:lnTo>
                  <a:lnTo>
                    <a:pt x="82" y="26"/>
                  </a:lnTo>
                  <a:lnTo>
                    <a:pt x="95" y="22"/>
                  </a:lnTo>
                  <a:lnTo>
                    <a:pt x="114" y="29"/>
                  </a:lnTo>
                  <a:lnTo>
                    <a:pt x="123" y="35"/>
                  </a:lnTo>
                  <a:lnTo>
                    <a:pt x="152" y="35"/>
                  </a:lnTo>
                  <a:lnTo>
                    <a:pt x="166" y="45"/>
                  </a:lnTo>
                  <a:lnTo>
                    <a:pt x="186" y="42"/>
                  </a:lnTo>
                  <a:lnTo>
                    <a:pt x="201" y="30"/>
                  </a:lnTo>
                  <a:lnTo>
                    <a:pt x="201" y="30"/>
                  </a:lnTo>
                  <a:lnTo>
                    <a:pt x="216" y="35"/>
                  </a:lnTo>
                  <a:lnTo>
                    <a:pt x="217" y="48"/>
                  </a:lnTo>
                  <a:lnTo>
                    <a:pt x="226" y="56"/>
                  </a:lnTo>
                  <a:lnTo>
                    <a:pt x="222" y="75"/>
                  </a:lnTo>
                  <a:lnTo>
                    <a:pt x="236" y="96"/>
                  </a:lnTo>
                  <a:lnTo>
                    <a:pt x="224" y="117"/>
                  </a:lnTo>
                  <a:lnTo>
                    <a:pt x="231" y="134"/>
                  </a:lnTo>
                  <a:lnTo>
                    <a:pt x="231" y="134"/>
                  </a:lnTo>
                  <a:lnTo>
                    <a:pt x="193" y="139"/>
                  </a:lnTo>
                  <a:lnTo>
                    <a:pt x="193" y="139"/>
                  </a:lnTo>
                  <a:lnTo>
                    <a:pt x="178" y="126"/>
                  </a:lnTo>
                  <a:lnTo>
                    <a:pt x="168" y="128"/>
                  </a:lnTo>
                  <a:lnTo>
                    <a:pt x="158" y="122"/>
                  </a:lnTo>
                  <a:lnTo>
                    <a:pt x="160" y="113"/>
                  </a:lnTo>
                  <a:lnTo>
                    <a:pt x="151" y="106"/>
                  </a:lnTo>
                  <a:lnTo>
                    <a:pt x="138" y="108"/>
                  </a:lnTo>
                  <a:lnTo>
                    <a:pt x="139" y="114"/>
                  </a:lnTo>
                  <a:lnTo>
                    <a:pt x="150" y="120"/>
                  </a:lnTo>
                  <a:lnTo>
                    <a:pt x="153" y="125"/>
                  </a:lnTo>
                  <a:lnTo>
                    <a:pt x="139" y="130"/>
                  </a:lnTo>
                  <a:lnTo>
                    <a:pt x="135" y="122"/>
                  </a:lnTo>
                  <a:lnTo>
                    <a:pt x="116" y="115"/>
                  </a:lnTo>
                  <a:lnTo>
                    <a:pt x="119" y="101"/>
                  </a:lnTo>
                  <a:lnTo>
                    <a:pt x="116" y="94"/>
                  </a:lnTo>
                  <a:lnTo>
                    <a:pt x="107" y="95"/>
                  </a:lnTo>
                  <a:lnTo>
                    <a:pt x="105" y="112"/>
                  </a:lnTo>
                  <a:lnTo>
                    <a:pt x="96" y="122"/>
                  </a:lnTo>
                  <a:lnTo>
                    <a:pt x="77" y="123"/>
                  </a:lnTo>
                  <a:lnTo>
                    <a:pt x="67" y="113"/>
                  </a:lnTo>
                  <a:lnTo>
                    <a:pt x="55" y="114"/>
                  </a:lnTo>
                  <a:lnTo>
                    <a:pt x="53" y="106"/>
                  </a:lnTo>
                  <a:lnTo>
                    <a:pt x="47" y="104"/>
                  </a:lnTo>
                  <a:lnTo>
                    <a:pt x="37" y="93"/>
                  </a:lnTo>
                  <a:lnTo>
                    <a:pt x="11" y="87"/>
                  </a:lnTo>
                  <a:lnTo>
                    <a:pt x="0" y="81"/>
                  </a:lnTo>
                  <a:lnTo>
                    <a:pt x="0" y="81"/>
                  </a:lnTo>
                  <a:lnTo>
                    <a:pt x="0" y="8"/>
                  </a:lnTo>
                  <a:lnTo>
                    <a:pt x="0" y="8"/>
                  </a:lnTo>
                  <a:lnTo>
                    <a:pt x="18" y="13"/>
                  </a:lnTo>
                  <a:lnTo>
                    <a:pt x="42" y="0"/>
                  </a:lnTo>
                  <a:lnTo>
                    <a:pt x="45"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3" name="Freeform 80">
              <a:extLst>
                <a:ext uri="{FF2B5EF4-FFF2-40B4-BE49-F238E27FC236}">
                  <a16:creationId xmlns:a16="http://schemas.microsoft.com/office/drawing/2014/main" id="{FC7586F7-457A-41EE-91EA-7322DEFBF5C3}"/>
                </a:ext>
              </a:extLst>
            </p:cNvPr>
            <p:cNvSpPr>
              <a:spLocks/>
            </p:cNvSpPr>
            <p:nvPr/>
          </p:nvSpPr>
          <p:spPr bwMode="auto">
            <a:xfrm>
              <a:off x="6623050" y="1652588"/>
              <a:ext cx="469900" cy="306388"/>
            </a:xfrm>
            <a:custGeom>
              <a:avLst/>
              <a:gdLst>
                <a:gd name="T0" fmla="*/ 4 w 296"/>
                <a:gd name="T1" fmla="*/ 133 h 193"/>
                <a:gd name="T2" fmla="*/ 0 w 296"/>
                <a:gd name="T3" fmla="*/ 110 h 193"/>
                <a:gd name="T4" fmla="*/ 5 w 296"/>
                <a:gd name="T5" fmla="*/ 100 h 193"/>
                <a:gd name="T6" fmla="*/ 0 w 296"/>
                <a:gd name="T7" fmla="*/ 95 h 193"/>
                <a:gd name="T8" fmla="*/ 4 w 296"/>
                <a:gd name="T9" fmla="*/ 90 h 193"/>
                <a:gd name="T10" fmla="*/ 16 w 296"/>
                <a:gd name="T11" fmla="*/ 87 h 193"/>
                <a:gd name="T12" fmla="*/ 26 w 296"/>
                <a:gd name="T13" fmla="*/ 81 h 193"/>
                <a:gd name="T14" fmla="*/ 22 w 296"/>
                <a:gd name="T15" fmla="*/ 68 h 193"/>
                <a:gd name="T16" fmla="*/ 23 w 296"/>
                <a:gd name="T17" fmla="*/ 61 h 193"/>
                <a:gd name="T18" fmla="*/ 43 w 296"/>
                <a:gd name="T19" fmla="*/ 45 h 193"/>
                <a:gd name="T20" fmla="*/ 79 w 296"/>
                <a:gd name="T21" fmla="*/ 28 h 193"/>
                <a:gd name="T22" fmla="*/ 111 w 296"/>
                <a:gd name="T23" fmla="*/ 33 h 193"/>
                <a:gd name="T24" fmla="*/ 136 w 296"/>
                <a:gd name="T25" fmla="*/ 25 h 193"/>
                <a:gd name="T26" fmla="*/ 174 w 296"/>
                <a:gd name="T27" fmla="*/ 31 h 193"/>
                <a:gd name="T28" fmla="*/ 181 w 296"/>
                <a:gd name="T29" fmla="*/ 26 h 193"/>
                <a:gd name="T30" fmla="*/ 188 w 296"/>
                <a:gd name="T31" fmla="*/ 3 h 193"/>
                <a:gd name="T32" fmla="*/ 196 w 296"/>
                <a:gd name="T33" fmla="*/ 0 h 193"/>
                <a:gd name="T34" fmla="*/ 229 w 296"/>
                <a:gd name="T35" fmla="*/ 8 h 193"/>
                <a:gd name="T36" fmla="*/ 236 w 296"/>
                <a:gd name="T37" fmla="*/ 13 h 193"/>
                <a:gd name="T38" fmla="*/ 257 w 296"/>
                <a:gd name="T39" fmla="*/ 5 h 193"/>
                <a:gd name="T40" fmla="*/ 283 w 296"/>
                <a:gd name="T41" fmla="*/ 10 h 193"/>
                <a:gd name="T42" fmla="*/ 296 w 296"/>
                <a:gd name="T43" fmla="*/ 23 h 193"/>
                <a:gd name="T44" fmla="*/ 296 w 296"/>
                <a:gd name="T45" fmla="*/ 23 h 193"/>
                <a:gd name="T46" fmla="*/ 253 w 296"/>
                <a:gd name="T47" fmla="*/ 60 h 193"/>
                <a:gd name="T48" fmla="*/ 221 w 296"/>
                <a:gd name="T49" fmla="*/ 58 h 193"/>
                <a:gd name="T50" fmla="*/ 226 w 296"/>
                <a:gd name="T51" fmla="*/ 76 h 193"/>
                <a:gd name="T52" fmla="*/ 215 w 296"/>
                <a:gd name="T53" fmla="*/ 85 h 193"/>
                <a:gd name="T54" fmla="*/ 207 w 296"/>
                <a:gd name="T55" fmla="*/ 116 h 193"/>
                <a:gd name="T56" fmla="*/ 207 w 296"/>
                <a:gd name="T57" fmla="*/ 116 h 193"/>
                <a:gd name="T58" fmla="*/ 198 w 296"/>
                <a:gd name="T59" fmla="*/ 126 h 193"/>
                <a:gd name="T60" fmla="*/ 205 w 296"/>
                <a:gd name="T61" fmla="*/ 137 h 193"/>
                <a:gd name="T62" fmla="*/ 199 w 296"/>
                <a:gd name="T63" fmla="*/ 158 h 193"/>
                <a:gd name="T64" fmla="*/ 191 w 296"/>
                <a:gd name="T65" fmla="*/ 167 h 193"/>
                <a:gd name="T66" fmla="*/ 188 w 296"/>
                <a:gd name="T67" fmla="*/ 179 h 193"/>
                <a:gd name="T68" fmla="*/ 181 w 296"/>
                <a:gd name="T69" fmla="*/ 176 h 193"/>
                <a:gd name="T70" fmla="*/ 166 w 296"/>
                <a:gd name="T71" fmla="*/ 180 h 193"/>
                <a:gd name="T72" fmla="*/ 141 w 296"/>
                <a:gd name="T73" fmla="*/ 181 h 193"/>
                <a:gd name="T74" fmla="*/ 137 w 296"/>
                <a:gd name="T75" fmla="*/ 191 h 193"/>
                <a:gd name="T76" fmla="*/ 133 w 296"/>
                <a:gd name="T77" fmla="*/ 193 h 193"/>
                <a:gd name="T78" fmla="*/ 123 w 296"/>
                <a:gd name="T79" fmla="*/ 188 h 193"/>
                <a:gd name="T80" fmla="*/ 116 w 296"/>
                <a:gd name="T81" fmla="*/ 191 h 193"/>
                <a:gd name="T82" fmla="*/ 113 w 296"/>
                <a:gd name="T83" fmla="*/ 183 h 193"/>
                <a:gd name="T84" fmla="*/ 101 w 296"/>
                <a:gd name="T85" fmla="*/ 180 h 193"/>
                <a:gd name="T86" fmla="*/ 93 w 296"/>
                <a:gd name="T87" fmla="*/ 170 h 193"/>
                <a:gd name="T88" fmla="*/ 41 w 296"/>
                <a:gd name="T89" fmla="*/ 162 h 193"/>
                <a:gd name="T90" fmla="*/ 22 w 296"/>
                <a:gd name="T91" fmla="*/ 172 h 193"/>
                <a:gd name="T92" fmla="*/ 5 w 296"/>
                <a:gd name="T93" fmla="*/ 166 h 193"/>
                <a:gd name="T94" fmla="*/ 2 w 296"/>
                <a:gd name="T95" fmla="*/ 160 h 193"/>
                <a:gd name="T96" fmla="*/ 11 w 296"/>
                <a:gd name="T97" fmla="*/ 146 h 193"/>
                <a:gd name="T98" fmla="*/ 9 w 296"/>
                <a:gd name="T99" fmla="*/ 138 h 193"/>
                <a:gd name="T100" fmla="*/ 4 w 296"/>
                <a:gd name="T101" fmla="*/ 13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193">
                  <a:moveTo>
                    <a:pt x="4" y="133"/>
                  </a:moveTo>
                  <a:lnTo>
                    <a:pt x="0" y="110"/>
                  </a:lnTo>
                  <a:lnTo>
                    <a:pt x="5" y="100"/>
                  </a:lnTo>
                  <a:lnTo>
                    <a:pt x="0" y="95"/>
                  </a:lnTo>
                  <a:lnTo>
                    <a:pt x="4" y="90"/>
                  </a:lnTo>
                  <a:lnTo>
                    <a:pt x="16" y="87"/>
                  </a:lnTo>
                  <a:lnTo>
                    <a:pt x="26" y="81"/>
                  </a:lnTo>
                  <a:lnTo>
                    <a:pt x="22" y="68"/>
                  </a:lnTo>
                  <a:lnTo>
                    <a:pt x="23" y="61"/>
                  </a:lnTo>
                  <a:lnTo>
                    <a:pt x="43" y="45"/>
                  </a:lnTo>
                  <a:lnTo>
                    <a:pt x="79" y="28"/>
                  </a:lnTo>
                  <a:lnTo>
                    <a:pt x="111" y="33"/>
                  </a:lnTo>
                  <a:lnTo>
                    <a:pt x="136" y="25"/>
                  </a:lnTo>
                  <a:lnTo>
                    <a:pt x="174" y="31"/>
                  </a:lnTo>
                  <a:lnTo>
                    <a:pt x="181" y="26"/>
                  </a:lnTo>
                  <a:lnTo>
                    <a:pt x="188" y="3"/>
                  </a:lnTo>
                  <a:lnTo>
                    <a:pt x="196" y="0"/>
                  </a:lnTo>
                  <a:lnTo>
                    <a:pt x="229" y="8"/>
                  </a:lnTo>
                  <a:lnTo>
                    <a:pt x="236" y="13"/>
                  </a:lnTo>
                  <a:lnTo>
                    <a:pt x="257" y="5"/>
                  </a:lnTo>
                  <a:lnTo>
                    <a:pt x="283" y="10"/>
                  </a:lnTo>
                  <a:lnTo>
                    <a:pt x="296" y="23"/>
                  </a:lnTo>
                  <a:lnTo>
                    <a:pt x="296" y="23"/>
                  </a:lnTo>
                  <a:lnTo>
                    <a:pt x="253" y="60"/>
                  </a:lnTo>
                  <a:lnTo>
                    <a:pt x="221" y="58"/>
                  </a:lnTo>
                  <a:lnTo>
                    <a:pt x="226" y="76"/>
                  </a:lnTo>
                  <a:lnTo>
                    <a:pt x="215" y="85"/>
                  </a:lnTo>
                  <a:lnTo>
                    <a:pt x="207" y="116"/>
                  </a:lnTo>
                  <a:lnTo>
                    <a:pt x="207" y="116"/>
                  </a:lnTo>
                  <a:lnTo>
                    <a:pt x="198" y="126"/>
                  </a:lnTo>
                  <a:lnTo>
                    <a:pt x="205" y="137"/>
                  </a:lnTo>
                  <a:lnTo>
                    <a:pt x="199" y="158"/>
                  </a:lnTo>
                  <a:lnTo>
                    <a:pt x="191" y="167"/>
                  </a:lnTo>
                  <a:lnTo>
                    <a:pt x="188" y="179"/>
                  </a:lnTo>
                  <a:lnTo>
                    <a:pt x="181" y="176"/>
                  </a:lnTo>
                  <a:lnTo>
                    <a:pt x="166" y="180"/>
                  </a:lnTo>
                  <a:lnTo>
                    <a:pt x="141" y="181"/>
                  </a:lnTo>
                  <a:lnTo>
                    <a:pt x="137" y="191"/>
                  </a:lnTo>
                  <a:lnTo>
                    <a:pt x="133" y="193"/>
                  </a:lnTo>
                  <a:lnTo>
                    <a:pt x="123" y="188"/>
                  </a:lnTo>
                  <a:lnTo>
                    <a:pt x="116" y="191"/>
                  </a:lnTo>
                  <a:lnTo>
                    <a:pt x="113" y="183"/>
                  </a:lnTo>
                  <a:lnTo>
                    <a:pt x="101" y="180"/>
                  </a:lnTo>
                  <a:lnTo>
                    <a:pt x="93" y="170"/>
                  </a:lnTo>
                  <a:lnTo>
                    <a:pt x="41" y="162"/>
                  </a:lnTo>
                  <a:lnTo>
                    <a:pt x="22" y="172"/>
                  </a:lnTo>
                  <a:lnTo>
                    <a:pt x="5" y="166"/>
                  </a:lnTo>
                  <a:lnTo>
                    <a:pt x="2" y="160"/>
                  </a:lnTo>
                  <a:lnTo>
                    <a:pt x="11" y="146"/>
                  </a:lnTo>
                  <a:lnTo>
                    <a:pt x="9" y="138"/>
                  </a:lnTo>
                  <a:lnTo>
                    <a:pt x="4" y="13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4" name="Freeform 81">
              <a:extLst>
                <a:ext uri="{FF2B5EF4-FFF2-40B4-BE49-F238E27FC236}">
                  <a16:creationId xmlns:a16="http://schemas.microsoft.com/office/drawing/2014/main" id="{6E5821D8-8D8C-4728-99FF-8B961F0780D2}"/>
                </a:ext>
              </a:extLst>
            </p:cNvPr>
            <p:cNvSpPr>
              <a:spLocks/>
            </p:cNvSpPr>
            <p:nvPr/>
          </p:nvSpPr>
          <p:spPr bwMode="auto">
            <a:xfrm>
              <a:off x="3825875" y="1897063"/>
              <a:ext cx="363538" cy="274638"/>
            </a:xfrm>
            <a:custGeom>
              <a:avLst/>
              <a:gdLst>
                <a:gd name="T0" fmla="*/ 62 w 229"/>
                <a:gd name="T1" fmla="*/ 24 h 173"/>
                <a:gd name="T2" fmla="*/ 83 w 229"/>
                <a:gd name="T3" fmla="*/ 22 h 173"/>
                <a:gd name="T4" fmla="*/ 101 w 229"/>
                <a:gd name="T5" fmla="*/ 29 h 173"/>
                <a:gd name="T6" fmla="*/ 116 w 229"/>
                <a:gd name="T7" fmla="*/ 14 h 173"/>
                <a:gd name="T8" fmla="*/ 153 w 229"/>
                <a:gd name="T9" fmla="*/ 2 h 173"/>
                <a:gd name="T10" fmla="*/ 171 w 229"/>
                <a:gd name="T11" fmla="*/ 0 h 173"/>
                <a:gd name="T12" fmla="*/ 210 w 229"/>
                <a:gd name="T13" fmla="*/ 5 h 173"/>
                <a:gd name="T14" fmla="*/ 218 w 229"/>
                <a:gd name="T15" fmla="*/ 21 h 173"/>
                <a:gd name="T16" fmla="*/ 229 w 229"/>
                <a:gd name="T17" fmla="*/ 24 h 173"/>
                <a:gd name="T18" fmla="*/ 229 w 229"/>
                <a:gd name="T19" fmla="*/ 24 h 173"/>
                <a:gd name="T20" fmla="*/ 227 w 229"/>
                <a:gd name="T21" fmla="*/ 35 h 173"/>
                <a:gd name="T22" fmla="*/ 210 w 229"/>
                <a:gd name="T23" fmla="*/ 50 h 173"/>
                <a:gd name="T24" fmla="*/ 214 w 229"/>
                <a:gd name="T25" fmla="*/ 67 h 173"/>
                <a:gd name="T26" fmla="*/ 207 w 229"/>
                <a:gd name="T27" fmla="*/ 71 h 173"/>
                <a:gd name="T28" fmla="*/ 187 w 229"/>
                <a:gd name="T29" fmla="*/ 97 h 173"/>
                <a:gd name="T30" fmla="*/ 187 w 229"/>
                <a:gd name="T31" fmla="*/ 97 h 173"/>
                <a:gd name="T32" fmla="*/ 158 w 229"/>
                <a:gd name="T33" fmla="*/ 117 h 173"/>
                <a:gd name="T34" fmla="*/ 159 w 229"/>
                <a:gd name="T35" fmla="*/ 141 h 173"/>
                <a:gd name="T36" fmla="*/ 154 w 229"/>
                <a:gd name="T37" fmla="*/ 149 h 173"/>
                <a:gd name="T38" fmla="*/ 104 w 229"/>
                <a:gd name="T39" fmla="*/ 138 h 173"/>
                <a:gd name="T40" fmla="*/ 89 w 229"/>
                <a:gd name="T41" fmla="*/ 155 h 173"/>
                <a:gd name="T42" fmla="*/ 91 w 229"/>
                <a:gd name="T43" fmla="*/ 160 h 173"/>
                <a:gd name="T44" fmla="*/ 86 w 229"/>
                <a:gd name="T45" fmla="*/ 162 h 173"/>
                <a:gd name="T46" fmla="*/ 84 w 229"/>
                <a:gd name="T47" fmla="*/ 173 h 173"/>
                <a:gd name="T48" fmla="*/ 78 w 229"/>
                <a:gd name="T49" fmla="*/ 158 h 173"/>
                <a:gd name="T50" fmla="*/ 18 w 229"/>
                <a:gd name="T51" fmla="*/ 158 h 173"/>
                <a:gd name="T52" fmla="*/ 18 w 229"/>
                <a:gd name="T53" fmla="*/ 158 h 173"/>
                <a:gd name="T54" fmla="*/ 0 w 229"/>
                <a:gd name="T55" fmla="*/ 133 h 173"/>
                <a:gd name="T56" fmla="*/ 12 w 229"/>
                <a:gd name="T57" fmla="*/ 114 h 173"/>
                <a:gd name="T58" fmla="*/ 20 w 229"/>
                <a:gd name="T59" fmla="*/ 63 h 173"/>
                <a:gd name="T60" fmla="*/ 25 w 229"/>
                <a:gd name="T61" fmla="*/ 57 h 173"/>
                <a:gd name="T62" fmla="*/ 36 w 229"/>
                <a:gd name="T63" fmla="*/ 56 h 173"/>
                <a:gd name="T64" fmla="*/ 51 w 229"/>
                <a:gd name="T65" fmla="*/ 48 h 173"/>
                <a:gd name="T66" fmla="*/ 62 w 229"/>
                <a:gd name="T67" fmla="*/ 2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9" h="173">
                  <a:moveTo>
                    <a:pt x="62" y="24"/>
                  </a:moveTo>
                  <a:lnTo>
                    <a:pt x="83" y="22"/>
                  </a:lnTo>
                  <a:lnTo>
                    <a:pt x="101" y="29"/>
                  </a:lnTo>
                  <a:lnTo>
                    <a:pt x="116" y="14"/>
                  </a:lnTo>
                  <a:lnTo>
                    <a:pt x="153" y="2"/>
                  </a:lnTo>
                  <a:lnTo>
                    <a:pt x="171" y="0"/>
                  </a:lnTo>
                  <a:lnTo>
                    <a:pt x="210" y="5"/>
                  </a:lnTo>
                  <a:lnTo>
                    <a:pt x="218" y="21"/>
                  </a:lnTo>
                  <a:lnTo>
                    <a:pt x="229" y="24"/>
                  </a:lnTo>
                  <a:lnTo>
                    <a:pt x="229" y="24"/>
                  </a:lnTo>
                  <a:lnTo>
                    <a:pt x="227" y="35"/>
                  </a:lnTo>
                  <a:lnTo>
                    <a:pt x="210" y="50"/>
                  </a:lnTo>
                  <a:lnTo>
                    <a:pt x="214" y="67"/>
                  </a:lnTo>
                  <a:lnTo>
                    <a:pt x="207" y="71"/>
                  </a:lnTo>
                  <a:lnTo>
                    <a:pt x="187" y="97"/>
                  </a:lnTo>
                  <a:lnTo>
                    <a:pt x="187" y="97"/>
                  </a:lnTo>
                  <a:lnTo>
                    <a:pt x="158" y="117"/>
                  </a:lnTo>
                  <a:lnTo>
                    <a:pt x="159" y="141"/>
                  </a:lnTo>
                  <a:lnTo>
                    <a:pt x="154" y="149"/>
                  </a:lnTo>
                  <a:lnTo>
                    <a:pt x="104" y="138"/>
                  </a:lnTo>
                  <a:lnTo>
                    <a:pt x="89" y="155"/>
                  </a:lnTo>
                  <a:lnTo>
                    <a:pt x="91" y="160"/>
                  </a:lnTo>
                  <a:lnTo>
                    <a:pt x="86" y="162"/>
                  </a:lnTo>
                  <a:lnTo>
                    <a:pt x="84" y="173"/>
                  </a:lnTo>
                  <a:lnTo>
                    <a:pt x="78" y="158"/>
                  </a:lnTo>
                  <a:lnTo>
                    <a:pt x="18" y="158"/>
                  </a:lnTo>
                  <a:lnTo>
                    <a:pt x="18" y="158"/>
                  </a:lnTo>
                  <a:lnTo>
                    <a:pt x="0" y="133"/>
                  </a:lnTo>
                  <a:lnTo>
                    <a:pt x="12" y="114"/>
                  </a:lnTo>
                  <a:lnTo>
                    <a:pt x="20" y="63"/>
                  </a:lnTo>
                  <a:lnTo>
                    <a:pt x="25" y="57"/>
                  </a:lnTo>
                  <a:lnTo>
                    <a:pt x="36" y="56"/>
                  </a:lnTo>
                  <a:lnTo>
                    <a:pt x="51" y="48"/>
                  </a:lnTo>
                  <a:lnTo>
                    <a:pt x="62" y="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5" name="Freeform 82">
              <a:extLst>
                <a:ext uri="{FF2B5EF4-FFF2-40B4-BE49-F238E27FC236}">
                  <a16:creationId xmlns:a16="http://schemas.microsoft.com/office/drawing/2014/main" id="{D80F314B-5AF7-4C5F-8DFE-F0A97E59E789}"/>
                </a:ext>
              </a:extLst>
            </p:cNvPr>
            <p:cNvSpPr>
              <a:spLocks/>
            </p:cNvSpPr>
            <p:nvPr/>
          </p:nvSpPr>
          <p:spPr bwMode="auto">
            <a:xfrm>
              <a:off x="7718425" y="1738313"/>
              <a:ext cx="520700" cy="593725"/>
            </a:xfrm>
            <a:custGeom>
              <a:avLst/>
              <a:gdLst>
                <a:gd name="T0" fmla="*/ 252 w 328"/>
                <a:gd name="T1" fmla="*/ 11 h 374"/>
                <a:gd name="T2" fmla="*/ 256 w 328"/>
                <a:gd name="T3" fmla="*/ 21 h 374"/>
                <a:gd name="T4" fmla="*/ 255 w 328"/>
                <a:gd name="T5" fmla="*/ 39 h 374"/>
                <a:gd name="T6" fmla="*/ 276 w 328"/>
                <a:gd name="T7" fmla="*/ 55 h 374"/>
                <a:gd name="T8" fmla="*/ 272 w 328"/>
                <a:gd name="T9" fmla="*/ 70 h 374"/>
                <a:gd name="T10" fmla="*/ 268 w 328"/>
                <a:gd name="T11" fmla="*/ 87 h 374"/>
                <a:gd name="T12" fmla="*/ 271 w 328"/>
                <a:gd name="T13" fmla="*/ 100 h 374"/>
                <a:gd name="T14" fmla="*/ 275 w 328"/>
                <a:gd name="T15" fmla="*/ 110 h 374"/>
                <a:gd name="T16" fmla="*/ 291 w 328"/>
                <a:gd name="T17" fmla="*/ 122 h 374"/>
                <a:gd name="T18" fmla="*/ 284 w 328"/>
                <a:gd name="T19" fmla="*/ 150 h 374"/>
                <a:gd name="T20" fmla="*/ 286 w 328"/>
                <a:gd name="T21" fmla="*/ 164 h 374"/>
                <a:gd name="T22" fmla="*/ 292 w 328"/>
                <a:gd name="T23" fmla="*/ 191 h 374"/>
                <a:gd name="T24" fmla="*/ 291 w 328"/>
                <a:gd name="T25" fmla="*/ 209 h 374"/>
                <a:gd name="T26" fmla="*/ 291 w 328"/>
                <a:gd name="T27" fmla="*/ 222 h 374"/>
                <a:gd name="T28" fmla="*/ 302 w 328"/>
                <a:gd name="T29" fmla="*/ 225 h 374"/>
                <a:gd name="T30" fmla="*/ 317 w 328"/>
                <a:gd name="T31" fmla="*/ 223 h 374"/>
                <a:gd name="T32" fmla="*/ 328 w 328"/>
                <a:gd name="T33" fmla="*/ 233 h 374"/>
                <a:gd name="T34" fmla="*/ 308 w 328"/>
                <a:gd name="T35" fmla="*/ 253 h 374"/>
                <a:gd name="T36" fmla="*/ 300 w 328"/>
                <a:gd name="T37" fmla="*/ 279 h 374"/>
                <a:gd name="T38" fmla="*/ 295 w 328"/>
                <a:gd name="T39" fmla="*/ 287 h 374"/>
                <a:gd name="T40" fmla="*/ 281 w 328"/>
                <a:gd name="T41" fmla="*/ 317 h 374"/>
                <a:gd name="T42" fmla="*/ 278 w 328"/>
                <a:gd name="T43" fmla="*/ 334 h 374"/>
                <a:gd name="T44" fmla="*/ 294 w 328"/>
                <a:gd name="T45" fmla="*/ 337 h 374"/>
                <a:gd name="T46" fmla="*/ 308 w 328"/>
                <a:gd name="T47" fmla="*/ 349 h 374"/>
                <a:gd name="T48" fmla="*/ 317 w 328"/>
                <a:gd name="T49" fmla="*/ 352 h 374"/>
                <a:gd name="T50" fmla="*/ 317 w 328"/>
                <a:gd name="T51" fmla="*/ 360 h 374"/>
                <a:gd name="T52" fmla="*/ 293 w 328"/>
                <a:gd name="T53" fmla="*/ 363 h 374"/>
                <a:gd name="T54" fmla="*/ 261 w 328"/>
                <a:gd name="T55" fmla="*/ 367 h 374"/>
                <a:gd name="T56" fmla="*/ 244 w 328"/>
                <a:gd name="T57" fmla="*/ 351 h 374"/>
                <a:gd name="T58" fmla="*/ 197 w 328"/>
                <a:gd name="T59" fmla="*/ 354 h 374"/>
                <a:gd name="T60" fmla="*/ 145 w 328"/>
                <a:gd name="T61" fmla="*/ 359 h 374"/>
                <a:gd name="T62" fmla="*/ 134 w 328"/>
                <a:gd name="T63" fmla="*/ 358 h 374"/>
                <a:gd name="T64" fmla="*/ 111 w 328"/>
                <a:gd name="T65" fmla="*/ 374 h 374"/>
                <a:gd name="T66" fmla="*/ 57 w 328"/>
                <a:gd name="T67" fmla="*/ 356 h 374"/>
                <a:gd name="T68" fmla="*/ 37 w 328"/>
                <a:gd name="T69" fmla="*/ 350 h 374"/>
                <a:gd name="T70" fmla="*/ 22 w 328"/>
                <a:gd name="T71" fmla="*/ 324 h 374"/>
                <a:gd name="T72" fmla="*/ 1 w 328"/>
                <a:gd name="T73" fmla="*/ 303 h 374"/>
                <a:gd name="T74" fmla="*/ 9 w 328"/>
                <a:gd name="T75" fmla="*/ 260 h 374"/>
                <a:gd name="T76" fmla="*/ 0 w 328"/>
                <a:gd name="T77" fmla="*/ 245 h 374"/>
                <a:gd name="T78" fmla="*/ 20 w 328"/>
                <a:gd name="T79" fmla="*/ 226 h 374"/>
                <a:gd name="T80" fmla="*/ 49 w 328"/>
                <a:gd name="T81" fmla="*/ 159 h 374"/>
                <a:gd name="T82" fmla="*/ 90 w 328"/>
                <a:gd name="T83" fmla="*/ 129 h 374"/>
                <a:gd name="T84" fmla="*/ 99 w 328"/>
                <a:gd name="T85" fmla="*/ 109 h 374"/>
                <a:gd name="T86" fmla="*/ 73 w 328"/>
                <a:gd name="T87" fmla="*/ 89 h 374"/>
                <a:gd name="T88" fmla="*/ 60 w 328"/>
                <a:gd name="T89" fmla="*/ 78 h 374"/>
                <a:gd name="T90" fmla="*/ 90 w 328"/>
                <a:gd name="T91" fmla="*/ 41 h 374"/>
                <a:gd name="T92" fmla="*/ 111 w 328"/>
                <a:gd name="T93" fmla="*/ 1 h 374"/>
                <a:gd name="T94" fmla="*/ 157 w 328"/>
                <a:gd name="T95" fmla="*/ 26 h 374"/>
                <a:gd name="T96" fmla="*/ 189 w 328"/>
                <a:gd name="T97" fmla="*/ 38 h 374"/>
                <a:gd name="T98" fmla="*/ 215 w 328"/>
                <a:gd name="T99" fmla="*/ 5 h 374"/>
                <a:gd name="T100" fmla="*/ 244 w 328"/>
                <a:gd name="T101"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8" h="374">
                  <a:moveTo>
                    <a:pt x="244" y="3"/>
                  </a:moveTo>
                  <a:lnTo>
                    <a:pt x="252" y="11"/>
                  </a:lnTo>
                  <a:lnTo>
                    <a:pt x="252" y="19"/>
                  </a:lnTo>
                  <a:lnTo>
                    <a:pt x="256" y="21"/>
                  </a:lnTo>
                  <a:lnTo>
                    <a:pt x="253" y="28"/>
                  </a:lnTo>
                  <a:lnTo>
                    <a:pt x="255" y="39"/>
                  </a:lnTo>
                  <a:lnTo>
                    <a:pt x="267" y="46"/>
                  </a:lnTo>
                  <a:lnTo>
                    <a:pt x="276" y="55"/>
                  </a:lnTo>
                  <a:lnTo>
                    <a:pt x="278" y="64"/>
                  </a:lnTo>
                  <a:lnTo>
                    <a:pt x="272" y="70"/>
                  </a:lnTo>
                  <a:lnTo>
                    <a:pt x="275" y="81"/>
                  </a:lnTo>
                  <a:lnTo>
                    <a:pt x="268" y="87"/>
                  </a:lnTo>
                  <a:lnTo>
                    <a:pt x="273" y="97"/>
                  </a:lnTo>
                  <a:lnTo>
                    <a:pt x="271" y="100"/>
                  </a:lnTo>
                  <a:lnTo>
                    <a:pt x="276" y="104"/>
                  </a:lnTo>
                  <a:lnTo>
                    <a:pt x="275" y="110"/>
                  </a:lnTo>
                  <a:lnTo>
                    <a:pt x="281" y="119"/>
                  </a:lnTo>
                  <a:lnTo>
                    <a:pt x="291" y="122"/>
                  </a:lnTo>
                  <a:lnTo>
                    <a:pt x="293" y="129"/>
                  </a:lnTo>
                  <a:lnTo>
                    <a:pt x="284" y="150"/>
                  </a:lnTo>
                  <a:lnTo>
                    <a:pt x="287" y="158"/>
                  </a:lnTo>
                  <a:lnTo>
                    <a:pt x="286" y="164"/>
                  </a:lnTo>
                  <a:lnTo>
                    <a:pt x="295" y="172"/>
                  </a:lnTo>
                  <a:lnTo>
                    <a:pt x="292" y="191"/>
                  </a:lnTo>
                  <a:lnTo>
                    <a:pt x="295" y="201"/>
                  </a:lnTo>
                  <a:lnTo>
                    <a:pt x="291" y="209"/>
                  </a:lnTo>
                  <a:lnTo>
                    <a:pt x="294" y="218"/>
                  </a:lnTo>
                  <a:lnTo>
                    <a:pt x="291" y="222"/>
                  </a:lnTo>
                  <a:lnTo>
                    <a:pt x="294" y="226"/>
                  </a:lnTo>
                  <a:lnTo>
                    <a:pt x="302" y="225"/>
                  </a:lnTo>
                  <a:lnTo>
                    <a:pt x="305" y="229"/>
                  </a:lnTo>
                  <a:lnTo>
                    <a:pt x="317" y="223"/>
                  </a:lnTo>
                  <a:lnTo>
                    <a:pt x="320" y="229"/>
                  </a:lnTo>
                  <a:lnTo>
                    <a:pt x="328" y="233"/>
                  </a:lnTo>
                  <a:lnTo>
                    <a:pt x="325" y="241"/>
                  </a:lnTo>
                  <a:lnTo>
                    <a:pt x="308" y="253"/>
                  </a:lnTo>
                  <a:lnTo>
                    <a:pt x="307" y="276"/>
                  </a:lnTo>
                  <a:lnTo>
                    <a:pt x="300" y="279"/>
                  </a:lnTo>
                  <a:lnTo>
                    <a:pt x="302" y="286"/>
                  </a:lnTo>
                  <a:lnTo>
                    <a:pt x="295" y="287"/>
                  </a:lnTo>
                  <a:lnTo>
                    <a:pt x="292" y="300"/>
                  </a:lnTo>
                  <a:lnTo>
                    <a:pt x="281" y="317"/>
                  </a:lnTo>
                  <a:lnTo>
                    <a:pt x="283" y="322"/>
                  </a:lnTo>
                  <a:lnTo>
                    <a:pt x="278" y="334"/>
                  </a:lnTo>
                  <a:lnTo>
                    <a:pt x="285" y="338"/>
                  </a:lnTo>
                  <a:lnTo>
                    <a:pt x="294" y="337"/>
                  </a:lnTo>
                  <a:lnTo>
                    <a:pt x="307" y="340"/>
                  </a:lnTo>
                  <a:lnTo>
                    <a:pt x="308" y="349"/>
                  </a:lnTo>
                  <a:lnTo>
                    <a:pt x="313" y="354"/>
                  </a:lnTo>
                  <a:lnTo>
                    <a:pt x="317" y="352"/>
                  </a:lnTo>
                  <a:lnTo>
                    <a:pt x="317" y="360"/>
                  </a:lnTo>
                  <a:lnTo>
                    <a:pt x="317" y="360"/>
                  </a:lnTo>
                  <a:lnTo>
                    <a:pt x="309" y="364"/>
                  </a:lnTo>
                  <a:lnTo>
                    <a:pt x="293" y="363"/>
                  </a:lnTo>
                  <a:lnTo>
                    <a:pt x="284" y="369"/>
                  </a:lnTo>
                  <a:lnTo>
                    <a:pt x="261" y="367"/>
                  </a:lnTo>
                  <a:lnTo>
                    <a:pt x="255" y="356"/>
                  </a:lnTo>
                  <a:lnTo>
                    <a:pt x="244" y="351"/>
                  </a:lnTo>
                  <a:lnTo>
                    <a:pt x="222" y="356"/>
                  </a:lnTo>
                  <a:lnTo>
                    <a:pt x="197" y="354"/>
                  </a:lnTo>
                  <a:lnTo>
                    <a:pt x="165" y="363"/>
                  </a:lnTo>
                  <a:lnTo>
                    <a:pt x="145" y="359"/>
                  </a:lnTo>
                  <a:lnTo>
                    <a:pt x="145" y="359"/>
                  </a:lnTo>
                  <a:lnTo>
                    <a:pt x="134" y="358"/>
                  </a:lnTo>
                  <a:lnTo>
                    <a:pt x="121" y="372"/>
                  </a:lnTo>
                  <a:lnTo>
                    <a:pt x="111" y="374"/>
                  </a:lnTo>
                  <a:lnTo>
                    <a:pt x="71" y="367"/>
                  </a:lnTo>
                  <a:lnTo>
                    <a:pt x="57" y="356"/>
                  </a:lnTo>
                  <a:lnTo>
                    <a:pt x="37" y="350"/>
                  </a:lnTo>
                  <a:lnTo>
                    <a:pt x="37" y="350"/>
                  </a:lnTo>
                  <a:lnTo>
                    <a:pt x="30" y="345"/>
                  </a:lnTo>
                  <a:lnTo>
                    <a:pt x="22" y="324"/>
                  </a:lnTo>
                  <a:lnTo>
                    <a:pt x="14" y="319"/>
                  </a:lnTo>
                  <a:lnTo>
                    <a:pt x="1" y="303"/>
                  </a:lnTo>
                  <a:lnTo>
                    <a:pt x="1" y="303"/>
                  </a:lnTo>
                  <a:lnTo>
                    <a:pt x="9" y="260"/>
                  </a:lnTo>
                  <a:lnTo>
                    <a:pt x="7" y="250"/>
                  </a:lnTo>
                  <a:lnTo>
                    <a:pt x="0" y="245"/>
                  </a:lnTo>
                  <a:lnTo>
                    <a:pt x="0" y="239"/>
                  </a:lnTo>
                  <a:lnTo>
                    <a:pt x="20" y="226"/>
                  </a:lnTo>
                  <a:lnTo>
                    <a:pt x="21" y="200"/>
                  </a:lnTo>
                  <a:lnTo>
                    <a:pt x="49" y="159"/>
                  </a:lnTo>
                  <a:lnTo>
                    <a:pt x="66" y="143"/>
                  </a:lnTo>
                  <a:lnTo>
                    <a:pt x="90" y="129"/>
                  </a:lnTo>
                  <a:lnTo>
                    <a:pt x="100" y="115"/>
                  </a:lnTo>
                  <a:lnTo>
                    <a:pt x="99" y="109"/>
                  </a:lnTo>
                  <a:lnTo>
                    <a:pt x="77" y="99"/>
                  </a:lnTo>
                  <a:lnTo>
                    <a:pt x="73" y="89"/>
                  </a:lnTo>
                  <a:lnTo>
                    <a:pt x="60" y="78"/>
                  </a:lnTo>
                  <a:lnTo>
                    <a:pt x="60" y="78"/>
                  </a:lnTo>
                  <a:lnTo>
                    <a:pt x="73" y="55"/>
                  </a:lnTo>
                  <a:lnTo>
                    <a:pt x="90" y="41"/>
                  </a:lnTo>
                  <a:lnTo>
                    <a:pt x="91" y="7"/>
                  </a:lnTo>
                  <a:lnTo>
                    <a:pt x="111" y="1"/>
                  </a:lnTo>
                  <a:lnTo>
                    <a:pt x="134" y="2"/>
                  </a:lnTo>
                  <a:lnTo>
                    <a:pt x="157" y="26"/>
                  </a:lnTo>
                  <a:lnTo>
                    <a:pt x="174" y="36"/>
                  </a:lnTo>
                  <a:lnTo>
                    <a:pt x="189" y="38"/>
                  </a:lnTo>
                  <a:lnTo>
                    <a:pt x="202" y="25"/>
                  </a:lnTo>
                  <a:lnTo>
                    <a:pt x="215" y="5"/>
                  </a:lnTo>
                  <a:lnTo>
                    <a:pt x="244" y="0"/>
                  </a:lnTo>
                  <a:lnTo>
                    <a:pt x="244" y="0"/>
                  </a:lnTo>
                  <a:lnTo>
                    <a:pt x="244"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6" name="Freeform 83">
              <a:extLst>
                <a:ext uri="{FF2B5EF4-FFF2-40B4-BE49-F238E27FC236}">
                  <a16:creationId xmlns:a16="http://schemas.microsoft.com/office/drawing/2014/main" id="{1399BB51-1D7F-472A-934B-243579E068F6}"/>
                </a:ext>
              </a:extLst>
            </p:cNvPr>
            <p:cNvSpPr>
              <a:spLocks/>
            </p:cNvSpPr>
            <p:nvPr/>
          </p:nvSpPr>
          <p:spPr bwMode="auto">
            <a:xfrm>
              <a:off x="3838575" y="1258888"/>
              <a:ext cx="190500" cy="88900"/>
            </a:xfrm>
            <a:custGeom>
              <a:avLst/>
              <a:gdLst>
                <a:gd name="T0" fmla="*/ 114 w 120"/>
                <a:gd name="T1" fmla="*/ 3 h 56"/>
                <a:gd name="T2" fmla="*/ 119 w 120"/>
                <a:gd name="T3" fmla="*/ 2 h 56"/>
                <a:gd name="T4" fmla="*/ 119 w 120"/>
                <a:gd name="T5" fmla="*/ 2 h 56"/>
                <a:gd name="T6" fmla="*/ 120 w 120"/>
                <a:gd name="T7" fmla="*/ 26 h 56"/>
                <a:gd name="T8" fmla="*/ 116 w 120"/>
                <a:gd name="T9" fmla="*/ 34 h 56"/>
                <a:gd name="T10" fmla="*/ 116 w 120"/>
                <a:gd name="T11" fmla="*/ 34 h 56"/>
                <a:gd name="T12" fmla="*/ 96 w 120"/>
                <a:gd name="T13" fmla="*/ 33 h 56"/>
                <a:gd name="T14" fmla="*/ 75 w 120"/>
                <a:gd name="T15" fmla="*/ 40 h 56"/>
                <a:gd name="T16" fmla="*/ 37 w 120"/>
                <a:gd name="T17" fmla="*/ 32 h 56"/>
                <a:gd name="T18" fmla="*/ 34 w 120"/>
                <a:gd name="T19" fmla="*/ 56 h 56"/>
                <a:gd name="T20" fmla="*/ 34 w 120"/>
                <a:gd name="T21" fmla="*/ 56 h 56"/>
                <a:gd name="T22" fmla="*/ 0 w 120"/>
                <a:gd name="T23" fmla="*/ 42 h 56"/>
                <a:gd name="T24" fmla="*/ 0 w 120"/>
                <a:gd name="T25" fmla="*/ 38 h 56"/>
                <a:gd name="T26" fmla="*/ 38 w 120"/>
                <a:gd name="T27" fmla="*/ 13 h 56"/>
                <a:gd name="T28" fmla="*/ 88 w 120"/>
                <a:gd name="T29" fmla="*/ 10 h 56"/>
                <a:gd name="T30" fmla="*/ 99 w 120"/>
                <a:gd name="T31" fmla="*/ 7 h 56"/>
                <a:gd name="T32" fmla="*/ 106 w 120"/>
                <a:gd name="T33" fmla="*/ 0 h 56"/>
                <a:gd name="T34" fmla="*/ 114 w 120"/>
                <a:gd name="T35"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56">
                  <a:moveTo>
                    <a:pt x="114" y="3"/>
                  </a:moveTo>
                  <a:lnTo>
                    <a:pt x="119" y="2"/>
                  </a:lnTo>
                  <a:lnTo>
                    <a:pt x="119" y="2"/>
                  </a:lnTo>
                  <a:lnTo>
                    <a:pt x="120" y="26"/>
                  </a:lnTo>
                  <a:lnTo>
                    <a:pt x="116" y="34"/>
                  </a:lnTo>
                  <a:lnTo>
                    <a:pt x="116" y="34"/>
                  </a:lnTo>
                  <a:lnTo>
                    <a:pt x="96" y="33"/>
                  </a:lnTo>
                  <a:lnTo>
                    <a:pt x="75" y="40"/>
                  </a:lnTo>
                  <a:lnTo>
                    <a:pt x="37" y="32"/>
                  </a:lnTo>
                  <a:lnTo>
                    <a:pt x="34" y="56"/>
                  </a:lnTo>
                  <a:lnTo>
                    <a:pt x="34" y="56"/>
                  </a:lnTo>
                  <a:lnTo>
                    <a:pt x="0" y="42"/>
                  </a:lnTo>
                  <a:lnTo>
                    <a:pt x="0" y="38"/>
                  </a:lnTo>
                  <a:lnTo>
                    <a:pt x="38" y="13"/>
                  </a:lnTo>
                  <a:lnTo>
                    <a:pt x="88" y="10"/>
                  </a:lnTo>
                  <a:lnTo>
                    <a:pt x="99" y="7"/>
                  </a:lnTo>
                  <a:lnTo>
                    <a:pt x="106" y="0"/>
                  </a:lnTo>
                  <a:lnTo>
                    <a:pt x="114" y="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7" name="Freeform 84">
              <a:extLst>
                <a:ext uri="{FF2B5EF4-FFF2-40B4-BE49-F238E27FC236}">
                  <a16:creationId xmlns:a16="http://schemas.microsoft.com/office/drawing/2014/main" id="{ED9302B5-BD8F-4E62-AA63-C3AEFC4F5E89}"/>
                </a:ext>
              </a:extLst>
            </p:cNvPr>
            <p:cNvSpPr>
              <a:spLocks/>
            </p:cNvSpPr>
            <p:nvPr/>
          </p:nvSpPr>
          <p:spPr bwMode="auto">
            <a:xfrm>
              <a:off x="5318125" y="1417638"/>
              <a:ext cx="598488" cy="468313"/>
            </a:xfrm>
            <a:custGeom>
              <a:avLst/>
              <a:gdLst>
                <a:gd name="T0" fmla="*/ 247 w 377"/>
                <a:gd name="T1" fmla="*/ 12 h 295"/>
                <a:gd name="T2" fmla="*/ 260 w 377"/>
                <a:gd name="T3" fmla="*/ 35 h 295"/>
                <a:gd name="T4" fmla="*/ 285 w 377"/>
                <a:gd name="T5" fmla="*/ 42 h 295"/>
                <a:gd name="T6" fmla="*/ 336 w 377"/>
                <a:gd name="T7" fmla="*/ 40 h 295"/>
                <a:gd name="T8" fmla="*/ 346 w 377"/>
                <a:gd name="T9" fmla="*/ 73 h 295"/>
                <a:gd name="T10" fmla="*/ 347 w 377"/>
                <a:gd name="T11" fmla="*/ 86 h 295"/>
                <a:gd name="T12" fmla="*/ 359 w 377"/>
                <a:gd name="T13" fmla="*/ 112 h 295"/>
                <a:gd name="T14" fmla="*/ 377 w 377"/>
                <a:gd name="T15" fmla="*/ 152 h 295"/>
                <a:gd name="T16" fmla="*/ 351 w 377"/>
                <a:gd name="T17" fmla="*/ 172 h 295"/>
                <a:gd name="T18" fmla="*/ 326 w 377"/>
                <a:gd name="T19" fmla="*/ 172 h 295"/>
                <a:gd name="T20" fmla="*/ 308 w 377"/>
                <a:gd name="T21" fmla="*/ 222 h 295"/>
                <a:gd name="T22" fmla="*/ 299 w 377"/>
                <a:gd name="T23" fmla="*/ 235 h 295"/>
                <a:gd name="T24" fmla="*/ 246 w 377"/>
                <a:gd name="T25" fmla="*/ 246 h 295"/>
                <a:gd name="T26" fmla="*/ 247 w 377"/>
                <a:gd name="T27" fmla="*/ 269 h 295"/>
                <a:gd name="T28" fmla="*/ 201 w 377"/>
                <a:gd name="T29" fmla="*/ 295 h 295"/>
                <a:gd name="T30" fmla="*/ 196 w 377"/>
                <a:gd name="T31" fmla="*/ 278 h 295"/>
                <a:gd name="T32" fmla="*/ 178 w 377"/>
                <a:gd name="T33" fmla="*/ 285 h 295"/>
                <a:gd name="T34" fmla="*/ 170 w 377"/>
                <a:gd name="T35" fmla="*/ 256 h 295"/>
                <a:gd name="T36" fmla="*/ 166 w 377"/>
                <a:gd name="T37" fmla="*/ 231 h 295"/>
                <a:gd name="T38" fmla="*/ 147 w 377"/>
                <a:gd name="T39" fmla="*/ 208 h 295"/>
                <a:gd name="T40" fmla="*/ 110 w 377"/>
                <a:gd name="T41" fmla="*/ 198 h 295"/>
                <a:gd name="T42" fmla="*/ 108 w 377"/>
                <a:gd name="T43" fmla="*/ 192 h 295"/>
                <a:gd name="T44" fmla="*/ 83 w 377"/>
                <a:gd name="T45" fmla="*/ 170 h 295"/>
                <a:gd name="T46" fmla="*/ 90 w 377"/>
                <a:gd name="T47" fmla="*/ 154 h 295"/>
                <a:gd name="T48" fmla="*/ 62 w 377"/>
                <a:gd name="T49" fmla="*/ 136 h 295"/>
                <a:gd name="T50" fmla="*/ 23 w 377"/>
                <a:gd name="T51" fmla="*/ 104 h 295"/>
                <a:gd name="T52" fmla="*/ 10 w 377"/>
                <a:gd name="T53" fmla="*/ 104 h 295"/>
                <a:gd name="T54" fmla="*/ 0 w 377"/>
                <a:gd name="T55" fmla="*/ 76 h 295"/>
                <a:gd name="T56" fmla="*/ 15 w 377"/>
                <a:gd name="T57" fmla="*/ 70 h 295"/>
                <a:gd name="T58" fmla="*/ 31 w 377"/>
                <a:gd name="T59" fmla="*/ 73 h 295"/>
                <a:gd name="T60" fmla="*/ 57 w 377"/>
                <a:gd name="T61" fmla="*/ 68 h 295"/>
                <a:gd name="T62" fmla="*/ 81 w 377"/>
                <a:gd name="T63" fmla="*/ 58 h 295"/>
                <a:gd name="T64" fmla="*/ 100 w 377"/>
                <a:gd name="T65" fmla="*/ 68 h 295"/>
                <a:gd name="T66" fmla="*/ 134 w 377"/>
                <a:gd name="T67" fmla="*/ 62 h 295"/>
                <a:gd name="T68" fmla="*/ 153 w 377"/>
                <a:gd name="T69" fmla="*/ 48 h 295"/>
                <a:gd name="T70" fmla="*/ 199 w 377"/>
                <a:gd name="T71" fmla="*/ 54 h 295"/>
                <a:gd name="T72" fmla="*/ 194 w 377"/>
                <a:gd name="T73" fmla="*/ 33 h 295"/>
                <a:gd name="T74" fmla="*/ 194 w 377"/>
                <a:gd name="T75" fmla="*/ 11 h 295"/>
                <a:gd name="T76" fmla="*/ 210 w 377"/>
                <a:gd name="T77" fmla="*/ 17 h 295"/>
                <a:gd name="T78" fmla="*/ 234 w 377"/>
                <a:gd name="T79" fmla="*/ 1 h 295"/>
                <a:gd name="T80" fmla="*/ 246 w 377"/>
                <a:gd name="T8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7" h="295">
                  <a:moveTo>
                    <a:pt x="246" y="0"/>
                  </a:moveTo>
                  <a:lnTo>
                    <a:pt x="247" y="12"/>
                  </a:lnTo>
                  <a:lnTo>
                    <a:pt x="259" y="22"/>
                  </a:lnTo>
                  <a:lnTo>
                    <a:pt x="260" y="35"/>
                  </a:lnTo>
                  <a:lnTo>
                    <a:pt x="279" y="38"/>
                  </a:lnTo>
                  <a:lnTo>
                    <a:pt x="285" y="42"/>
                  </a:lnTo>
                  <a:lnTo>
                    <a:pt x="304" y="38"/>
                  </a:lnTo>
                  <a:lnTo>
                    <a:pt x="336" y="40"/>
                  </a:lnTo>
                  <a:lnTo>
                    <a:pt x="339" y="66"/>
                  </a:lnTo>
                  <a:lnTo>
                    <a:pt x="346" y="73"/>
                  </a:lnTo>
                  <a:lnTo>
                    <a:pt x="346" y="73"/>
                  </a:lnTo>
                  <a:lnTo>
                    <a:pt x="347" y="86"/>
                  </a:lnTo>
                  <a:lnTo>
                    <a:pt x="362" y="92"/>
                  </a:lnTo>
                  <a:lnTo>
                    <a:pt x="359" y="112"/>
                  </a:lnTo>
                  <a:lnTo>
                    <a:pt x="374" y="129"/>
                  </a:lnTo>
                  <a:lnTo>
                    <a:pt x="377" y="152"/>
                  </a:lnTo>
                  <a:lnTo>
                    <a:pt x="359" y="171"/>
                  </a:lnTo>
                  <a:lnTo>
                    <a:pt x="351" y="172"/>
                  </a:lnTo>
                  <a:lnTo>
                    <a:pt x="340" y="168"/>
                  </a:lnTo>
                  <a:lnTo>
                    <a:pt x="326" y="172"/>
                  </a:lnTo>
                  <a:lnTo>
                    <a:pt x="323" y="201"/>
                  </a:lnTo>
                  <a:lnTo>
                    <a:pt x="308" y="222"/>
                  </a:lnTo>
                  <a:lnTo>
                    <a:pt x="308" y="222"/>
                  </a:lnTo>
                  <a:lnTo>
                    <a:pt x="299" y="235"/>
                  </a:lnTo>
                  <a:lnTo>
                    <a:pt x="290" y="240"/>
                  </a:lnTo>
                  <a:lnTo>
                    <a:pt x="246" y="246"/>
                  </a:lnTo>
                  <a:lnTo>
                    <a:pt x="242" y="253"/>
                  </a:lnTo>
                  <a:lnTo>
                    <a:pt x="247" y="269"/>
                  </a:lnTo>
                  <a:lnTo>
                    <a:pt x="223" y="286"/>
                  </a:lnTo>
                  <a:lnTo>
                    <a:pt x="201" y="295"/>
                  </a:lnTo>
                  <a:lnTo>
                    <a:pt x="197" y="293"/>
                  </a:lnTo>
                  <a:lnTo>
                    <a:pt x="196" y="278"/>
                  </a:lnTo>
                  <a:lnTo>
                    <a:pt x="178" y="285"/>
                  </a:lnTo>
                  <a:lnTo>
                    <a:pt x="178" y="285"/>
                  </a:lnTo>
                  <a:lnTo>
                    <a:pt x="170" y="270"/>
                  </a:lnTo>
                  <a:lnTo>
                    <a:pt x="170" y="256"/>
                  </a:lnTo>
                  <a:lnTo>
                    <a:pt x="163" y="240"/>
                  </a:lnTo>
                  <a:lnTo>
                    <a:pt x="166" y="231"/>
                  </a:lnTo>
                  <a:lnTo>
                    <a:pt x="163" y="221"/>
                  </a:lnTo>
                  <a:lnTo>
                    <a:pt x="147" y="208"/>
                  </a:lnTo>
                  <a:lnTo>
                    <a:pt x="125" y="204"/>
                  </a:lnTo>
                  <a:lnTo>
                    <a:pt x="110" y="198"/>
                  </a:lnTo>
                  <a:lnTo>
                    <a:pt x="108" y="192"/>
                  </a:lnTo>
                  <a:lnTo>
                    <a:pt x="108" y="192"/>
                  </a:lnTo>
                  <a:lnTo>
                    <a:pt x="102" y="179"/>
                  </a:lnTo>
                  <a:lnTo>
                    <a:pt x="83" y="170"/>
                  </a:lnTo>
                  <a:lnTo>
                    <a:pt x="93" y="158"/>
                  </a:lnTo>
                  <a:lnTo>
                    <a:pt x="90" y="154"/>
                  </a:lnTo>
                  <a:lnTo>
                    <a:pt x="68" y="150"/>
                  </a:lnTo>
                  <a:lnTo>
                    <a:pt x="62" y="136"/>
                  </a:lnTo>
                  <a:lnTo>
                    <a:pt x="30" y="120"/>
                  </a:lnTo>
                  <a:lnTo>
                    <a:pt x="23" y="104"/>
                  </a:lnTo>
                  <a:lnTo>
                    <a:pt x="10" y="104"/>
                  </a:lnTo>
                  <a:lnTo>
                    <a:pt x="10" y="104"/>
                  </a:lnTo>
                  <a:lnTo>
                    <a:pt x="7" y="84"/>
                  </a:lnTo>
                  <a:lnTo>
                    <a:pt x="0" y="76"/>
                  </a:lnTo>
                  <a:lnTo>
                    <a:pt x="15" y="70"/>
                  </a:lnTo>
                  <a:lnTo>
                    <a:pt x="15" y="70"/>
                  </a:lnTo>
                  <a:lnTo>
                    <a:pt x="16" y="78"/>
                  </a:lnTo>
                  <a:lnTo>
                    <a:pt x="31" y="73"/>
                  </a:lnTo>
                  <a:lnTo>
                    <a:pt x="53" y="76"/>
                  </a:lnTo>
                  <a:lnTo>
                    <a:pt x="57" y="68"/>
                  </a:lnTo>
                  <a:lnTo>
                    <a:pt x="74" y="56"/>
                  </a:lnTo>
                  <a:lnTo>
                    <a:pt x="81" y="58"/>
                  </a:lnTo>
                  <a:lnTo>
                    <a:pt x="89" y="65"/>
                  </a:lnTo>
                  <a:lnTo>
                    <a:pt x="100" y="68"/>
                  </a:lnTo>
                  <a:lnTo>
                    <a:pt x="112" y="63"/>
                  </a:lnTo>
                  <a:lnTo>
                    <a:pt x="134" y="62"/>
                  </a:lnTo>
                  <a:lnTo>
                    <a:pt x="149" y="45"/>
                  </a:lnTo>
                  <a:lnTo>
                    <a:pt x="153" y="48"/>
                  </a:lnTo>
                  <a:lnTo>
                    <a:pt x="154" y="57"/>
                  </a:lnTo>
                  <a:lnTo>
                    <a:pt x="199" y="54"/>
                  </a:lnTo>
                  <a:lnTo>
                    <a:pt x="203" y="48"/>
                  </a:lnTo>
                  <a:lnTo>
                    <a:pt x="194" y="33"/>
                  </a:lnTo>
                  <a:lnTo>
                    <a:pt x="204" y="25"/>
                  </a:lnTo>
                  <a:lnTo>
                    <a:pt x="194" y="11"/>
                  </a:lnTo>
                  <a:lnTo>
                    <a:pt x="199" y="9"/>
                  </a:lnTo>
                  <a:lnTo>
                    <a:pt x="210" y="17"/>
                  </a:lnTo>
                  <a:lnTo>
                    <a:pt x="218" y="6"/>
                  </a:lnTo>
                  <a:lnTo>
                    <a:pt x="234" y="1"/>
                  </a:lnTo>
                  <a:lnTo>
                    <a:pt x="234" y="1"/>
                  </a:lnTo>
                  <a:lnTo>
                    <a:pt x="246"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08" name="Freeform 85">
              <a:extLst>
                <a:ext uri="{FF2B5EF4-FFF2-40B4-BE49-F238E27FC236}">
                  <a16:creationId xmlns:a16="http://schemas.microsoft.com/office/drawing/2014/main" id="{2D1E7917-9D39-47CB-B5F9-7112AC42F212}"/>
                </a:ext>
              </a:extLst>
            </p:cNvPr>
            <p:cNvSpPr>
              <a:spLocks/>
            </p:cNvSpPr>
            <p:nvPr/>
          </p:nvSpPr>
          <p:spPr bwMode="auto">
            <a:xfrm>
              <a:off x="4546600" y="928688"/>
              <a:ext cx="277813" cy="219075"/>
            </a:xfrm>
            <a:custGeom>
              <a:avLst/>
              <a:gdLst>
                <a:gd name="T0" fmla="*/ 145 w 175"/>
                <a:gd name="T1" fmla="*/ 0 h 138"/>
                <a:gd name="T2" fmla="*/ 155 w 175"/>
                <a:gd name="T3" fmla="*/ 16 h 138"/>
                <a:gd name="T4" fmla="*/ 167 w 175"/>
                <a:gd name="T5" fmla="*/ 18 h 138"/>
                <a:gd name="T6" fmla="*/ 167 w 175"/>
                <a:gd name="T7" fmla="*/ 31 h 138"/>
                <a:gd name="T8" fmla="*/ 175 w 175"/>
                <a:gd name="T9" fmla="*/ 40 h 138"/>
                <a:gd name="T10" fmla="*/ 175 w 175"/>
                <a:gd name="T11" fmla="*/ 50 h 138"/>
                <a:gd name="T12" fmla="*/ 168 w 175"/>
                <a:gd name="T13" fmla="*/ 64 h 138"/>
                <a:gd name="T14" fmla="*/ 168 w 175"/>
                <a:gd name="T15" fmla="*/ 64 h 138"/>
                <a:gd name="T16" fmla="*/ 160 w 175"/>
                <a:gd name="T17" fmla="*/ 72 h 138"/>
                <a:gd name="T18" fmla="*/ 152 w 175"/>
                <a:gd name="T19" fmla="*/ 96 h 138"/>
                <a:gd name="T20" fmla="*/ 160 w 175"/>
                <a:gd name="T21" fmla="*/ 117 h 138"/>
                <a:gd name="T22" fmla="*/ 160 w 175"/>
                <a:gd name="T23" fmla="*/ 117 h 138"/>
                <a:gd name="T24" fmla="*/ 94 w 175"/>
                <a:gd name="T25" fmla="*/ 133 h 138"/>
                <a:gd name="T26" fmla="*/ 79 w 175"/>
                <a:gd name="T27" fmla="*/ 127 h 138"/>
                <a:gd name="T28" fmla="*/ 47 w 175"/>
                <a:gd name="T29" fmla="*/ 127 h 138"/>
                <a:gd name="T30" fmla="*/ 27 w 175"/>
                <a:gd name="T31" fmla="*/ 135 h 138"/>
                <a:gd name="T32" fmla="*/ 27 w 175"/>
                <a:gd name="T33" fmla="*/ 135 h 138"/>
                <a:gd name="T34" fmla="*/ 18 w 175"/>
                <a:gd name="T35" fmla="*/ 138 h 138"/>
                <a:gd name="T36" fmla="*/ 7 w 175"/>
                <a:gd name="T37" fmla="*/ 136 h 138"/>
                <a:gd name="T38" fmla="*/ 0 w 175"/>
                <a:gd name="T39" fmla="*/ 111 h 138"/>
                <a:gd name="T40" fmla="*/ 0 w 175"/>
                <a:gd name="T41" fmla="*/ 111 h 138"/>
                <a:gd name="T42" fmla="*/ 17 w 175"/>
                <a:gd name="T43" fmla="*/ 90 h 138"/>
                <a:gd name="T44" fmla="*/ 20 w 175"/>
                <a:gd name="T45" fmla="*/ 75 h 138"/>
                <a:gd name="T46" fmla="*/ 15 w 175"/>
                <a:gd name="T47" fmla="*/ 71 h 138"/>
                <a:gd name="T48" fmla="*/ 16 w 175"/>
                <a:gd name="T49" fmla="*/ 66 h 138"/>
                <a:gd name="T50" fmla="*/ 54 w 175"/>
                <a:gd name="T51" fmla="*/ 51 h 138"/>
                <a:gd name="T52" fmla="*/ 99 w 175"/>
                <a:gd name="T53" fmla="*/ 21 h 138"/>
                <a:gd name="T54" fmla="*/ 123 w 175"/>
                <a:gd name="T55" fmla="*/ 11 h 138"/>
                <a:gd name="T56" fmla="*/ 130 w 175"/>
                <a:gd name="T57" fmla="*/ 4 h 138"/>
                <a:gd name="T58" fmla="*/ 145 w 175"/>
                <a:gd name="T5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5" h="138">
                  <a:moveTo>
                    <a:pt x="145" y="0"/>
                  </a:moveTo>
                  <a:lnTo>
                    <a:pt x="155" y="16"/>
                  </a:lnTo>
                  <a:lnTo>
                    <a:pt x="167" y="18"/>
                  </a:lnTo>
                  <a:lnTo>
                    <a:pt x="167" y="31"/>
                  </a:lnTo>
                  <a:lnTo>
                    <a:pt x="175" y="40"/>
                  </a:lnTo>
                  <a:lnTo>
                    <a:pt x="175" y="50"/>
                  </a:lnTo>
                  <a:lnTo>
                    <a:pt x="168" y="64"/>
                  </a:lnTo>
                  <a:lnTo>
                    <a:pt x="168" y="64"/>
                  </a:lnTo>
                  <a:lnTo>
                    <a:pt x="160" y="72"/>
                  </a:lnTo>
                  <a:lnTo>
                    <a:pt x="152" y="96"/>
                  </a:lnTo>
                  <a:lnTo>
                    <a:pt x="160" y="117"/>
                  </a:lnTo>
                  <a:lnTo>
                    <a:pt x="160" y="117"/>
                  </a:lnTo>
                  <a:lnTo>
                    <a:pt x="94" y="133"/>
                  </a:lnTo>
                  <a:lnTo>
                    <a:pt x="79" y="127"/>
                  </a:lnTo>
                  <a:lnTo>
                    <a:pt x="47" y="127"/>
                  </a:lnTo>
                  <a:lnTo>
                    <a:pt x="27" y="135"/>
                  </a:lnTo>
                  <a:lnTo>
                    <a:pt x="27" y="135"/>
                  </a:lnTo>
                  <a:lnTo>
                    <a:pt x="18" y="138"/>
                  </a:lnTo>
                  <a:lnTo>
                    <a:pt x="7" y="136"/>
                  </a:lnTo>
                  <a:lnTo>
                    <a:pt x="0" y="111"/>
                  </a:lnTo>
                  <a:lnTo>
                    <a:pt x="0" y="111"/>
                  </a:lnTo>
                  <a:lnTo>
                    <a:pt x="17" y="90"/>
                  </a:lnTo>
                  <a:lnTo>
                    <a:pt x="20" y="75"/>
                  </a:lnTo>
                  <a:lnTo>
                    <a:pt x="15" y="71"/>
                  </a:lnTo>
                  <a:lnTo>
                    <a:pt x="16" y="66"/>
                  </a:lnTo>
                  <a:lnTo>
                    <a:pt x="54" y="51"/>
                  </a:lnTo>
                  <a:lnTo>
                    <a:pt x="99" y="21"/>
                  </a:lnTo>
                  <a:lnTo>
                    <a:pt x="123" y="11"/>
                  </a:lnTo>
                  <a:lnTo>
                    <a:pt x="130" y="4"/>
                  </a:lnTo>
                  <a:lnTo>
                    <a:pt x="14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108" name="Group 107">
            <a:extLst>
              <a:ext uri="{FF2B5EF4-FFF2-40B4-BE49-F238E27FC236}">
                <a16:creationId xmlns:a16="http://schemas.microsoft.com/office/drawing/2014/main" id="{5CACBEDD-AD4A-49C7-864D-5A6DA590742F}"/>
              </a:ext>
            </a:extLst>
          </p:cNvPr>
          <p:cNvGrpSpPr/>
          <p:nvPr/>
        </p:nvGrpSpPr>
        <p:grpSpPr>
          <a:xfrm>
            <a:off x="1678780" y="2407199"/>
            <a:ext cx="6197236" cy="5472602"/>
            <a:chOff x="10626915" y="3676650"/>
            <a:chExt cx="6197236" cy="5472602"/>
          </a:xfrm>
        </p:grpSpPr>
        <p:sp>
          <p:nvSpPr>
            <p:cNvPr id="109" name="Title 12">
              <a:extLst>
                <a:ext uri="{FF2B5EF4-FFF2-40B4-BE49-F238E27FC236}">
                  <a16:creationId xmlns:a16="http://schemas.microsoft.com/office/drawing/2014/main" id="{31E6917F-D731-4B3B-A725-405702028A9E}"/>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Turkey</a:t>
              </a:r>
            </a:p>
          </p:txBody>
        </p:sp>
        <p:sp>
          <p:nvSpPr>
            <p:cNvPr id="110" name="Subtitle 13">
              <a:extLst>
                <a:ext uri="{FF2B5EF4-FFF2-40B4-BE49-F238E27FC236}">
                  <a16:creationId xmlns:a16="http://schemas.microsoft.com/office/drawing/2014/main" id="{0EE419D3-6AE6-4AB4-BBBF-C4B1D1FE6F61}"/>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405939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down)">
                                      <p:cBhvr>
                                        <p:cTn id="7"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2AAA7DFF-46FE-4240-994C-42A6CCB6D589}"/>
              </a:ext>
            </a:extLst>
          </p:cNvPr>
          <p:cNvGrpSpPr/>
          <p:nvPr/>
        </p:nvGrpSpPr>
        <p:grpSpPr>
          <a:xfrm>
            <a:off x="8611247" y="2513410"/>
            <a:ext cx="7936707" cy="5260181"/>
            <a:chOff x="3560763" y="673101"/>
            <a:chExt cx="5291138" cy="3506787"/>
          </a:xfrm>
          <a:solidFill>
            <a:schemeClr val="bg1">
              <a:lumMod val="85000"/>
            </a:schemeClr>
          </a:solidFill>
        </p:grpSpPr>
        <p:sp>
          <p:nvSpPr>
            <p:cNvPr id="34" name="Freeform 5">
              <a:extLst>
                <a:ext uri="{FF2B5EF4-FFF2-40B4-BE49-F238E27FC236}">
                  <a16:creationId xmlns:a16="http://schemas.microsoft.com/office/drawing/2014/main" id="{5AADD6F7-05E5-4AAB-9DB3-FBD44E7BD45E}"/>
                </a:ext>
              </a:extLst>
            </p:cNvPr>
            <p:cNvSpPr>
              <a:spLocks/>
            </p:cNvSpPr>
            <p:nvPr/>
          </p:nvSpPr>
          <p:spPr bwMode="auto">
            <a:xfrm>
              <a:off x="5746751" y="1671638"/>
              <a:ext cx="962025" cy="793750"/>
            </a:xfrm>
            <a:custGeom>
              <a:avLst/>
              <a:gdLst>
                <a:gd name="T0" fmla="*/ 497 w 606"/>
                <a:gd name="T1" fmla="*/ 24 h 500"/>
                <a:gd name="T2" fmla="*/ 489 w 606"/>
                <a:gd name="T3" fmla="*/ 42 h 500"/>
                <a:gd name="T4" fmla="*/ 506 w 606"/>
                <a:gd name="T5" fmla="*/ 52 h 500"/>
                <a:gd name="T6" fmla="*/ 518 w 606"/>
                <a:gd name="T7" fmla="*/ 93 h 500"/>
                <a:gd name="T8" fmla="*/ 525 w 606"/>
                <a:gd name="T9" fmla="*/ 123 h 500"/>
                <a:gd name="T10" fmla="*/ 544 w 606"/>
                <a:gd name="T11" fmla="*/ 131 h 500"/>
                <a:gd name="T12" fmla="*/ 571 w 606"/>
                <a:gd name="T13" fmla="*/ 178 h 500"/>
                <a:gd name="T14" fmla="*/ 566 w 606"/>
                <a:gd name="T15" fmla="*/ 208 h 500"/>
                <a:gd name="T16" fmla="*/ 541 w 606"/>
                <a:gd name="T17" fmla="*/ 241 h 500"/>
                <a:gd name="T18" fmla="*/ 555 w 606"/>
                <a:gd name="T19" fmla="*/ 277 h 500"/>
                <a:gd name="T20" fmla="*/ 599 w 606"/>
                <a:gd name="T21" fmla="*/ 279 h 500"/>
                <a:gd name="T22" fmla="*/ 606 w 606"/>
                <a:gd name="T23" fmla="*/ 315 h 500"/>
                <a:gd name="T24" fmla="*/ 595 w 606"/>
                <a:gd name="T25" fmla="*/ 344 h 500"/>
                <a:gd name="T26" fmla="*/ 577 w 606"/>
                <a:gd name="T27" fmla="*/ 358 h 500"/>
                <a:gd name="T28" fmla="*/ 549 w 606"/>
                <a:gd name="T29" fmla="*/ 361 h 500"/>
                <a:gd name="T30" fmla="*/ 538 w 606"/>
                <a:gd name="T31" fmla="*/ 365 h 500"/>
                <a:gd name="T32" fmla="*/ 520 w 606"/>
                <a:gd name="T33" fmla="*/ 340 h 500"/>
                <a:gd name="T34" fmla="*/ 494 w 606"/>
                <a:gd name="T35" fmla="*/ 324 h 500"/>
                <a:gd name="T36" fmla="*/ 475 w 606"/>
                <a:gd name="T37" fmla="*/ 348 h 500"/>
                <a:gd name="T38" fmla="*/ 468 w 606"/>
                <a:gd name="T39" fmla="*/ 372 h 500"/>
                <a:gd name="T40" fmla="*/ 427 w 606"/>
                <a:gd name="T41" fmla="*/ 381 h 500"/>
                <a:gd name="T42" fmla="*/ 395 w 606"/>
                <a:gd name="T43" fmla="*/ 368 h 500"/>
                <a:gd name="T44" fmla="*/ 371 w 606"/>
                <a:gd name="T45" fmla="*/ 375 h 500"/>
                <a:gd name="T46" fmla="*/ 361 w 606"/>
                <a:gd name="T47" fmla="*/ 395 h 500"/>
                <a:gd name="T48" fmla="*/ 314 w 606"/>
                <a:gd name="T49" fmla="*/ 415 h 500"/>
                <a:gd name="T50" fmla="*/ 279 w 606"/>
                <a:gd name="T51" fmla="*/ 423 h 500"/>
                <a:gd name="T52" fmla="*/ 223 w 606"/>
                <a:gd name="T53" fmla="*/ 412 h 500"/>
                <a:gd name="T54" fmla="*/ 190 w 606"/>
                <a:gd name="T55" fmla="*/ 417 h 500"/>
                <a:gd name="T56" fmla="*/ 185 w 606"/>
                <a:gd name="T57" fmla="*/ 432 h 500"/>
                <a:gd name="T58" fmla="*/ 178 w 606"/>
                <a:gd name="T59" fmla="*/ 458 h 500"/>
                <a:gd name="T60" fmla="*/ 144 w 606"/>
                <a:gd name="T61" fmla="*/ 478 h 500"/>
                <a:gd name="T62" fmla="*/ 103 w 606"/>
                <a:gd name="T63" fmla="*/ 485 h 500"/>
                <a:gd name="T64" fmla="*/ 67 w 606"/>
                <a:gd name="T65" fmla="*/ 494 h 500"/>
                <a:gd name="T66" fmla="*/ 73 w 606"/>
                <a:gd name="T67" fmla="*/ 488 h 500"/>
                <a:gd name="T68" fmla="*/ 73 w 606"/>
                <a:gd name="T69" fmla="*/ 467 h 500"/>
                <a:gd name="T70" fmla="*/ 48 w 606"/>
                <a:gd name="T71" fmla="*/ 431 h 500"/>
                <a:gd name="T72" fmla="*/ 30 w 606"/>
                <a:gd name="T73" fmla="*/ 408 h 500"/>
                <a:gd name="T74" fmla="*/ 24 w 606"/>
                <a:gd name="T75" fmla="*/ 374 h 500"/>
                <a:gd name="T76" fmla="*/ 15 w 606"/>
                <a:gd name="T77" fmla="*/ 342 h 500"/>
                <a:gd name="T78" fmla="*/ 2 w 606"/>
                <a:gd name="T79" fmla="*/ 329 h 500"/>
                <a:gd name="T80" fmla="*/ 16 w 606"/>
                <a:gd name="T81" fmla="*/ 324 h 500"/>
                <a:gd name="T82" fmla="*/ 18 w 606"/>
                <a:gd name="T83" fmla="*/ 286 h 500"/>
                <a:gd name="T84" fmla="*/ 28 w 606"/>
                <a:gd name="T85" fmla="*/ 285 h 500"/>
                <a:gd name="T86" fmla="*/ 51 w 606"/>
                <a:gd name="T87" fmla="*/ 297 h 500"/>
                <a:gd name="T88" fmla="*/ 63 w 606"/>
                <a:gd name="T89" fmla="*/ 260 h 500"/>
                <a:gd name="T90" fmla="*/ 92 w 606"/>
                <a:gd name="T91" fmla="*/ 272 h 500"/>
                <a:gd name="T92" fmla="*/ 107 w 606"/>
                <a:gd name="T93" fmla="*/ 271 h 500"/>
                <a:gd name="T94" fmla="*/ 149 w 606"/>
                <a:gd name="T95" fmla="*/ 256 h 500"/>
                <a:gd name="T96" fmla="*/ 185 w 606"/>
                <a:gd name="T97" fmla="*/ 244 h 500"/>
                <a:gd name="T98" fmla="*/ 244 w 606"/>
                <a:gd name="T99" fmla="*/ 241 h 500"/>
                <a:gd name="T100" fmla="*/ 263 w 606"/>
                <a:gd name="T101" fmla="*/ 216 h 500"/>
                <a:gd name="T102" fmla="*/ 274 w 606"/>
                <a:gd name="T103" fmla="*/ 208 h 500"/>
                <a:gd name="T104" fmla="*/ 282 w 606"/>
                <a:gd name="T105" fmla="*/ 178 h 500"/>
                <a:gd name="T106" fmla="*/ 297 w 606"/>
                <a:gd name="T107" fmla="*/ 129 h 500"/>
                <a:gd name="T108" fmla="*/ 327 w 606"/>
                <a:gd name="T109" fmla="*/ 94 h 500"/>
                <a:gd name="T110" fmla="*/ 311 w 606"/>
                <a:gd name="T111" fmla="*/ 78 h 500"/>
                <a:gd name="T112" fmla="*/ 336 w 606"/>
                <a:gd name="T113" fmla="*/ 94 h 500"/>
                <a:gd name="T114" fmla="*/ 370 w 606"/>
                <a:gd name="T115" fmla="*/ 92 h 500"/>
                <a:gd name="T116" fmla="*/ 408 w 606"/>
                <a:gd name="T117" fmla="*/ 75 h 500"/>
                <a:gd name="T118" fmla="*/ 423 w 606"/>
                <a:gd name="T119" fmla="*/ 61 h 500"/>
                <a:gd name="T120" fmla="*/ 425 w 606"/>
                <a:gd name="T121" fmla="*/ 37 h 500"/>
                <a:gd name="T122" fmla="*/ 435 w 606"/>
                <a:gd name="T123" fmla="*/ 23 h 500"/>
                <a:gd name="T124" fmla="*/ 463 w 606"/>
                <a:gd name="T125"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6" h="500">
                  <a:moveTo>
                    <a:pt x="463" y="0"/>
                  </a:moveTo>
                  <a:lnTo>
                    <a:pt x="474" y="18"/>
                  </a:lnTo>
                  <a:lnTo>
                    <a:pt x="497" y="24"/>
                  </a:lnTo>
                  <a:lnTo>
                    <a:pt x="498" y="32"/>
                  </a:lnTo>
                  <a:lnTo>
                    <a:pt x="488" y="34"/>
                  </a:lnTo>
                  <a:lnTo>
                    <a:pt x="489" y="42"/>
                  </a:lnTo>
                  <a:lnTo>
                    <a:pt x="500" y="55"/>
                  </a:lnTo>
                  <a:lnTo>
                    <a:pt x="503" y="49"/>
                  </a:lnTo>
                  <a:lnTo>
                    <a:pt x="506" y="52"/>
                  </a:lnTo>
                  <a:lnTo>
                    <a:pt x="512" y="71"/>
                  </a:lnTo>
                  <a:lnTo>
                    <a:pt x="521" y="77"/>
                  </a:lnTo>
                  <a:lnTo>
                    <a:pt x="518" y="93"/>
                  </a:lnTo>
                  <a:lnTo>
                    <a:pt x="522" y="97"/>
                  </a:lnTo>
                  <a:lnTo>
                    <a:pt x="511" y="101"/>
                  </a:lnTo>
                  <a:lnTo>
                    <a:pt x="525" y="123"/>
                  </a:lnTo>
                  <a:lnTo>
                    <a:pt x="535" y="121"/>
                  </a:lnTo>
                  <a:lnTo>
                    <a:pt x="537" y="130"/>
                  </a:lnTo>
                  <a:lnTo>
                    <a:pt x="544" y="131"/>
                  </a:lnTo>
                  <a:lnTo>
                    <a:pt x="548" y="150"/>
                  </a:lnTo>
                  <a:lnTo>
                    <a:pt x="572" y="162"/>
                  </a:lnTo>
                  <a:lnTo>
                    <a:pt x="571" y="178"/>
                  </a:lnTo>
                  <a:lnTo>
                    <a:pt x="581" y="186"/>
                  </a:lnTo>
                  <a:lnTo>
                    <a:pt x="580" y="200"/>
                  </a:lnTo>
                  <a:lnTo>
                    <a:pt x="566" y="208"/>
                  </a:lnTo>
                  <a:lnTo>
                    <a:pt x="562" y="225"/>
                  </a:lnTo>
                  <a:lnTo>
                    <a:pt x="578" y="249"/>
                  </a:lnTo>
                  <a:lnTo>
                    <a:pt x="541" y="241"/>
                  </a:lnTo>
                  <a:lnTo>
                    <a:pt x="535" y="234"/>
                  </a:lnTo>
                  <a:lnTo>
                    <a:pt x="528" y="256"/>
                  </a:lnTo>
                  <a:lnTo>
                    <a:pt x="555" y="277"/>
                  </a:lnTo>
                  <a:lnTo>
                    <a:pt x="574" y="276"/>
                  </a:lnTo>
                  <a:lnTo>
                    <a:pt x="582" y="283"/>
                  </a:lnTo>
                  <a:lnTo>
                    <a:pt x="599" y="279"/>
                  </a:lnTo>
                  <a:lnTo>
                    <a:pt x="599" y="279"/>
                  </a:lnTo>
                  <a:lnTo>
                    <a:pt x="581" y="303"/>
                  </a:lnTo>
                  <a:lnTo>
                    <a:pt x="606" y="315"/>
                  </a:lnTo>
                  <a:lnTo>
                    <a:pt x="606" y="321"/>
                  </a:lnTo>
                  <a:lnTo>
                    <a:pt x="592" y="327"/>
                  </a:lnTo>
                  <a:lnTo>
                    <a:pt x="595" y="344"/>
                  </a:lnTo>
                  <a:lnTo>
                    <a:pt x="603" y="348"/>
                  </a:lnTo>
                  <a:lnTo>
                    <a:pt x="597" y="353"/>
                  </a:lnTo>
                  <a:lnTo>
                    <a:pt x="577" y="358"/>
                  </a:lnTo>
                  <a:lnTo>
                    <a:pt x="566" y="352"/>
                  </a:lnTo>
                  <a:lnTo>
                    <a:pt x="567" y="359"/>
                  </a:lnTo>
                  <a:lnTo>
                    <a:pt x="549" y="361"/>
                  </a:lnTo>
                  <a:lnTo>
                    <a:pt x="541" y="357"/>
                  </a:lnTo>
                  <a:lnTo>
                    <a:pt x="543" y="365"/>
                  </a:lnTo>
                  <a:lnTo>
                    <a:pt x="538" y="365"/>
                  </a:lnTo>
                  <a:lnTo>
                    <a:pt x="529" y="338"/>
                  </a:lnTo>
                  <a:lnTo>
                    <a:pt x="524" y="333"/>
                  </a:lnTo>
                  <a:lnTo>
                    <a:pt x="520" y="340"/>
                  </a:lnTo>
                  <a:lnTo>
                    <a:pt x="512" y="338"/>
                  </a:lnTo>
                  <a:lnTo>
                    <a:pt x="507" y="326"/>
                  </a:lnTo>
                  <a:lnTo>
                    <a:pt x="494" y="324"/>
                  </a:lnTo>
                  <a:lnTo>
                    <a:pt x="484" y="331"/>
                  </a:lnTo>
                  <a:lnTo>
                    <a:pt x="482" y="351"/>
                  </a:lnTo>
                  <a:lnTo>
                    <a:pt x="475" y="348"/>
                  </a:lnTo>
                  <a:lnTo>
                    <a:pt x="475" y="355"/>
                  </a:lnTo>
                  <a:lnTo>
                    <a:pt x="467" y="358"/>
                  </a:lnTo>
                  <a:lnTo>
                    <a:pt x="468" y="372"/>
                  </a:lnTo>
                  <a:lnTo>
                    <a:pt x="459" y="375"/>
                  </a:lnTo>
                  <a:lnTo>
                    <a:pt x="447" y="367"/>
                  </a:lnTo>
                  <a:lnTo>
                    <a:pt x="427" y="381"/>
                  </a:lnTo>
                  <a:lnTo>
                    <a:pt x="427" y="374"/>
                  </a:lnTo>
                  <a:lnTo>
                    <a:pt x="406" y="362"/>
                  </a:lnTo>
                  <a:lnTo>
                    <a:pt x="395" y="368"/>
                  </a:lnTo>
                  <a:lnTo>
                    <a:pt x="387" y="367"/>
                  </a:lnTo>
                  <a:lnTo>
                    <a:pt x="384" y="376"/>
                  </a:lnTo>
                  <a:lnTo>
                    <a:pt x="371" y="375"/>
                  </a:lnTo>
                  <a:lnTo>
                    <a:pt x="364" y="379"/>
                  </a:lnTo>
                  <a:lnTo>
                    <a:pt x="365" y="372"/>
                  </a:lnTo>
                  <a:lnTo>
                    <a:pt x="361" y="395"/>
                  </a:lnTo>
                  <a:lnTo>
                    <a:pt x="328" y="423"/>
                  </a:lnTo>
                  <a:lnTo>
                    <a:pt x="318" y="423"/>
                  </a:lnTo>
                  <a:lnTo>
                    <a:pt x="314" y="415"/>
                  </a:lnTo>
                  <a:lnTo>
                    <a:pt x="306" y="418"/>
                  </a:lnTo>
                  <a:lnTo>
                    <a:pt x="298" y="412"/>
                  </a:lnTo>
                  <a:lnTo>
                    <a:pt x="279" y="423"/>
                  </a:lnTo>
                  <a:lnTo>
                    <a:pt x="249" y="412"/>
                  </a:lnTo>
                  <a:lnTo>
                    <a:pt x="235" y="418"/>
                  </a:lnTo>
                  <a:lnTo>
                    <a:pt x="223" y="412"/>
                  </a:lnTo>
                  <a:lnTo>
                    <a:pt x="221" y="415"/>
                  </a:lnTo>
                  <a:lnTo>
                    <a:pt x="201" y="413"/>
                  </a:lnTo>
                  <a:lnTo>
                    <a:pt x="190" y="417"/>
                  </a:lnTo>
                  <a:lnTo>
                    <a:pt x="185" y="426"/>
                  </a:lnTo>
                  <a:lnTo>
                    <a:pt x="179" y="426"/>
                  </a:lnTo>
                  <a:lnTo>
                    <a:pt x="185" y="432"/>
                  </a:lnTo>
                  <a:lnTo>
                    <a:pt x="183" y="442"/>
                  </a:lnTo>
                  <a:lnTo>
                    <a:pt x="170" y="452"/>
                  </a:lnTo>
                  <a:lnTo>
                    <a:pt x="178" y="458"/>
                  </a:lnTo>
                  <a:lnTo>
                    <a:pt x="177" y="468"/>
                  </a:lnTo>
                  <a:lnTo>
                    <a:pt x="147" y="466"/>
                  </a:lnTo>
                  <a:lnTo>
                    <a:pt x="144" y="478"/>
                  </a:lnTo>
                  <a:lnTo>
                    <a:pt x="120" y="485"/>
                  </a:lnTo>
                  <a:lnTo>
                    <a:pt x="115" y="492"/>
                  </a:lnTo>
                  <a:lnTo>
                    <a:pt x="103" y="485"/>
                  </a:lnTo>
                  <a:lnTo>
                    <a:pt x="94" y="500"/>
                  </a:lnTo>
                  <a:lnTo>
                    <a:pt x="81" y="492"/>
                  </a:lnTo>
                  <a:lnTo>
                    <a:pt x="67" y="494"/>
                  </a:lnTo>
                  <a:lnTo>
                    <a:pt x="67" y="494"/>
                  </a:lnTo>
                  <a:lnTo>
                    <a:pt x="66" y="490"/>
                  </a:lnTo>
                  <a:lnTo>
                    <a:pt x="73" y="488"/>
                  </a:lnTo>
                  <a:lnTo>
                    <a:pt x="72" y="482"/>
                  </a:lnTo>
                  <a:lnTo>
                    <a:pt x="76" y="482"/>
                  </a:lnTo>
                  <a:lnTo>
                    <a:pt x="73" y="467"/>
                  </a:lnTo>
                  <a:lnTo>
                    <a:pt x="63" y="460"/>
                  </a:lnTo>
                  <a:lnTo>
                    <a:pt x="72" y="450"/>
                  </a:lnTo>
                  <a:lnTo>
                    <a:pt x="48" y="431"/>
                  </a:lnTo>
                  <a:lnTo>
                    <a:pt x="51" y="422"/>
                  </a:lnTo>
                  <a:lnTo>
                    <a:pt x="48" y="414"/>
                  </a:lnTo>
                  <a:lnTo>
                    <a:pt x="30" y="408"/>
                  </a:lnTo>
                  <a:lnTo>
                    <a:pt x="28" y="390"/>
                  </a:lnTo>
                  <a:lnTo>
                    <a:pt x="20" y="377"/>
                  </a:lnTo>
                  <a:lnTo>
                    <a:pt x="24" y="374"/>
                  </a:lnTo>
                  <a:lnTo>
                    <a:pt x="8" y="366"/>
                  </a:lnTo>
                  <a:lnTo>
                    <a:pt x="16" y="348"/>
                  </a:lnTo>
                  <a:lnTo>
                    <a:pt x="15" y="342"/>
                  </a:lnTo>
                  <a:lnTo>
                    <a:pt x="7" y="345"/>
                  </a:lnTo>
                  <a:lnTo>
                    <a:pt x="0" y="333"/>
                  </a:lnTo>
                  <a:lnTo>
                    <a:pt x="2" y="329"/>
                  </a:lnTo>
                  <a:lnTo>
                    <a:pt x="4" y="334"/>
                  </a:lnTo>
                  <a:lnTo>
                    <a:pt x="8" y="321"/>
                  </a:lnTo>
                  <a:lnTo>
                    <a:pt x="16" y="324"/>
                  </a:lnTo>
                  <a:lnTo>
                    <a:pt x="14" y="317"/>
                  </a:lnTo>
                  <a:lnTo>
                    <a:pt x="24" y="314"/>
                  </a:lnTo>
                  <a:lnTo>
                    <a:pt x="18" y="286"/>
                  </a:lnTo>
                  <a:lnTo>
                    <a:pt x="24" y="284"/>
                  </a:lnTo>
                  <a:lnTo>
                    <a:pt x="24" y="284"/>
                  </a:lnTo>
                  <a:lnTo>
                    <a:pt x="28" y="285"/>
                  </a:lnTo>
                  <a:lnTo>
                    <a:pt x="23" y="290"/>
                  </a:lnTo>
                  <a:lnTo>
                    <a:pt x="29" y="298"/>
                  </a:lnTo>
                  <a:lnTo>
                    <a:pt x="51" y="297"/>
                  </a:lnTo>
                  <a:lnTo>
                    <a:pt x="49" y="292"/>
                  </a:lnTo>
                  <a:lnTo>
                    <a:pt x="64" y="277"/>
                  </a:lnTo>
                  <a:lnTo>
                    <a:pt x="63" y="260"/>
                  </a:lnTo>
                  <a:lnTo>
                    <a:pt x="78" y="255"/>
                  </a:lnTo>
                  <a:lnTo>
                    <a:pt x="87" y="258"/>
                  </a:lnTo>
                  <a:lnTo>
                    <a:pt x="92" y="272"/>
                  </a:lnTo>
                  <a:lnTo>
                    <a:pt x="99" y="254"/>
                  </a:lnTo>
                  <a:lnTo>
                    <a:pt x="110" y="256"/>
                  </a:lnTo>
                  <a:lnTo>
                    <a:pt x="107" y="271"/>
                  </a:lnTo>
                  <a:lnTo>
                    <a:pt x="139" y="276"/>
                  </a:lnTo>
                  <a:lnTo>
                    <a:pt x="142" y="281"/>
                  </a:lnTo>
                  <a:lnTo>
                    <a:pt x="149" y="256"/>
                  </a:lnTo>
                  <a:lnTo>
                    <a:pt x="160" y="245"/>
                  </a:lnTo>
                  <a:lnTo>
                    <a:pt x="169" y="256"/>
                  </a:lnTo>
                  <a:lnTo>
                    <a:pt x="185" y="244"/>
                  </a:lnTo>
                  <a:lnTo>
                    <a:pt x="208" y="255"/>
                  </a:lnTo>
                  <a:lnTo>
                    <a:pt x="241" y="247"/>
                  </a:lnTo>
                  <a:lnTo>
                    <a:pt x="244" y="241"/>
                  </a:lnTo>
                  <a:lnTo>
                    <a:pt x="242" y="231"/>
                  </a:lnTo>
                  <a:lnTo>
                    <a:pt x="257" y="229"/>
                  </a:lnTo>
                  <a:lnTo>
                    <a:pt x="263" y="216"/>
                  </a:lnTo>
                  <a:lnTo>
                    <a:pt x="265" y="220"/>
                  </a:lnTo>
                  <a:lnTo>
                    <a:pt x="265" y="215"/>
                  </a:lnTo>
                  <a:lnTo>
                    <a:pt x="274" y="208"/>
                  </a:lnTo>
                  <a:lnTo>
                    <a:pt x="278" y="192"/>
                  </a:lnTo>
                  <a:lnTo>
                    <a:pt x="285" y="191"/>
                  </a:lnTo>
                  <a:lnTo>
                    <a:pt x="282" y="178"/>
                  </a:lnTo>
                  <a:lnTo>
                    <a:pt x="298" y="153"/>
                  </a:lnTo>
                  <a:lnTo>
                    <a:pt x="294" y="151"/>
                  </a:lnTo>
                  <a:lnTo>
                    <a:pt x="297" y="129"/>
                  </a:lnTo>
                  <a:lnTo>
                    <a:pt x="292" y="125"/>
                  </a:lnTo>
                  <a:lnTo>
                    <a:pt x="296" y="108"/>
                  </a:lnTo>
                  <a:lnTo>
                    <a:pt x="327" y="94"/>
                  </a:lnTo>
                  <a:lnTo>
                    <a:pt x="320" y="84"/>
                  </a:lnTo>
                  <a:lnTo>
                    <a:pt x="322" y="79"/>
                  </a:lnTo>
                  <a:lnTo>
                    <a:pt x="311" y="78"/>
                  </a:lnTo>
                  <a:lnTo>
                    <a:pt x="314" y="69"/>
                  </a:lnTo>
                  <a:lnTo>
                    <a:pt x="338" y="71"/>
                  </a:lnTo>
                  <a:lnTo>
                    <a:pt x="336" y="94"/>
                  </a:lnTo>
                  <a:lnTo>
                    <a:pt x="350" y="110"/>
                  </a:lnTo>
                  <a:lnTo>
                    <a:pt x="366" y="92"/>
                  </a:lnTo>
                  <a:lnTo>
                    <a:pt x="370" y="92"/>
                  </a:lnTo>
                  <a:lnTo>
                    <a:pt x="370" y="107"/>
                  </a:lnTo>
                  <a:lnTo>
                    <a:pt x="389" y="109"/>
                  </a:lnTo>
                  <a:lnTo>
                    <a:pt x="408" y="75"/>
                  </a:lnTo>
                  <a:lnTo>
                    <a:pt x="421" y="77"/>
                  </a:lnTo>
                  <a:lnTo>
                    <a:pt x="424" y="82"/>
                  </a:lnTo>
                  <a:lnTo>
                    <a:pt x="423" y="61"/>
                  </a:lnTo>
                  <a:lnTo>
                    <a:pt x="438" y="54"/>
                  </a:lnTo>
                  <a:lnTo>
                    <a:pt x="425" y="49"/>
                  </a:lnTo>
                  <a:lnTo>
                    <a:pt x="425" y="37"/>
                  </a:lnTo>
                  <a:lnTo>
                    <a:pt x="436" y="31"/>
                  </a:lnTo>
                  <a:lnTo>
                    <a:pt x="430" y="21"/>
                  </a:lnTo>
                  <a:lnTo>
                    <a:pt x="435" y="23"/>
                  </a:lnTo>
                  <a:lnTo>
                    <a:pt x="441" y="8"/>
                  </a:lnTo>
                  <a:lnTo>
                    <a:pt x="452" y="12"/>
                  </a:lnTo>
                  <a:lnTo>
                    <a:pt x="46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5" name="Freeform 6">
              <a:extLst>
                <a:ext uri="{FF2B5EF4-FFF2-40B4-BE49-F238E27FC236}">
                  <a16:creationId xmlns:a16="http://schemas.microsoft.com/office/drawing/2014/main" id="{5EF65125-6DB6-48D3-8247-3797E842B187}"/>
                </a:ext>
              </a:extLst>
            </p:cNvPr>
            <p:cNvSpPr>
              <a:spLocks/>
            </p:cNvSpPr>
            <p:nvPr/>
          </p:nvSpPr>
          <p:spPr bwMode="auto">
            <a:xfrm>
              <a:off x="6003926" y="673101"/>
              <a:ext cx="882650" cy="946150"/>
            </a:xfrm>
            <a:custGeom>
              <a:avLst/>
              <a:gdLst>
                <a:gd name="T0" fmla="*/ 543 w 556"/>
                <a:gd name="T1" fmla="*/ 9 h 596"/>
                <a:gd name="T2" fmla="*/ 523 w 556"/>
                <a:gd name="T3" fmla="*/ 48 h 596"/>
                <a:gd name="T4" fmla="*/ 556 w 556"/>
                <a:gd name="T5" fmla="*/ 86 h 596"/>
                <a:gd name="T6" fmla="*/ 523 w 556"/>
                <a:gd name="T7" fmla="*/ 103 h 596"/>
                <a:gd name="T8" fmla="*/ 522 w 556"/>
                <a:gd name="T9" fmla="*/ 131 h 596"/>
                <a:gd name="T10" fmla="*/ 491 w 556"/>
                <a:gd name="T11" fmla="*/ 167 h 596"/>
                <a:gd name="T12" fmla="*/ 499 w 556"/>
                <a:gd name="T13" fmla="*/ 235 h 596"/>
                <a:gd name="T14" fmla="*/ 488 w 556"/>
                <a:gd name="T15" fmla="*/ 265 h 596"/>
                <a:gd name="T16" fmla="*/ 480 w 556"/>
                <a:gd name="T17" fmla="*/ 299 h 596"/>
                <a:gd name="T18" fmla="*/ 471 w 556"/>
                <a:gd name="T19" fmla="*/ 306 h 596"/>
                <a:gd name="T20" fmla="*/ 478 w 556"/>
                <a:gd name="T21" fmla="*/ 322 h 596"/>
                <a:gd name="T22" fmla="*/ 459 w 556"/>
                <a:gd name="T23" fmla="*/ 352 h 596"/>
                <a:gd name="T24" fmla="*/ 477 w 556"/>
                <a:gd name="T25" fmla="*/ 387 h 596"/>
                <a:gd name="T26" fmla="*/ 486 w 556"/>
                <a:gd name="T27" fmla="*/ 404 h 596"/>
                <a:gd name="T28" fmla="*/ 496 w 556"/>
                <a:gd name="T29" fmla="*/ 440 h 596"/>
                <a:gd name="T30" fmla="*/ 508 w 556"/>
                <a:gd name="T31" fmla="*/ 484 h 596"/>
                <a:gd name="T32" fmla="*/ 487 w 556"/>
                <a:gd name="T33" fmla="*/ 524 h 596"/>
                <a:gd name="T34" fmla="*/ 468 w 556"/>
                <a:gd name="T35" fmla="*/ 551 h 596"/>
                <a:gd name="T36" fmla="*/ 426 w 556"/>
                <a:gd name="T37" fmla="*/ 589 h 596"/>
                <a:gd name="T38" fmla="*/ 377 w 556"/>
                <a:gd name="T39" fmla="*/ 596 h 596"/>
                <a:gd name="T40" fmla="*/ 347 w 556"/>
                <a:gd name="T41" fmla="*/ 572 h 596"/>
                <a:gd name="T42" fmla="*/ 326 w 556"/>
                <a:gd name="T43" fmla="*/ 596 h 596"/>
                <a:gd name="T44" fmla="*/ 296 w 556"/>
                <a:gd name="T45" fmla="*/ 588 h 596"/>
                <a:gd name="T46" fmla="*/ 273 w 556"/>
                <a:gd name="T47" fmla="*/ 560 h 596"/>
                <a:gd name="T48" fmla="*/ 291 w 556"/>
                <a:gd name="T49" fmla="*/ 540 h 596"/>
                <a:gd name="T50" fmla="*/ 253 w 556"/>
                <a:gd name="T51" fmla="*/ 514 h 596"/>
                <a:gd name="T52" fmla="*/ 211 w 556"/>
                <a:gd name="T53" fmla="*/ 545 h 596"/>
                <a:gd name="T54" fmla="*/ 156 w 556"/>
                <a:gd name="T55" fmla="*/ 551 h 596"/>
                <a:gd name="T56" fmla="*/ 137 w 556"/>
                <a:gd name="T57" fmla="*/ 519 h 596"/>
                <a:gd name="T58" fmla="*/ 119 w 556"/>
                <a:gd name="T59" fmla="*/ 472 h 596"/>
                <a:gd name="T60" fmla="*/ 63 w 556"/>
                <a:gd name="T61" fmla="*/ 477 h 596"/>
                <a:gd name="T62" fmla="*/ 51 w 556"/>
                <a:gd name="T63" fmla="*/ 461 h 596"/>
                <a:gd name="T64" fmla="*/ 30 w 556"/>
                <a:gd name="T65" fmla="*/ 407 h 596"/>
                <a:gd name="T66" fmla="*/ 0 w 556"/>
                <a:gd name="T67" fmla="*/ 379 h 596"/>
                <a:gd name="T68" fmla="*/ 4 w 556"/>
                <a:gd name="T69" fmla="*/ 341 h 596"/>
                <a:gd name="T70" fmla="*/ 24 w 556"/>
                <a:gd name="T71" fmla="*/ 323 h 596"/>
                <a:gd name="T72" fmla="*/ 31 w 556"/>
                <a:gd name="T73" fmla="*/ 295 h 596"/>
                <a:gd name="T74" fmla="*/ 25 w 556"/>
                <a:gd name="T75" fmla="*/ 270 h 596"/>
                <a:gd name="T76" fmla="*/ 8 w 556"/>
                <a:gd name="T77" fmla="*/ 241 h 596"/>
                <a:gd name="T78" fmla="*/ 5 w 556"/>
                <a:gd name="T79" fmla="*/ 223 h 596"/>
                <a:gd name="T80" fmla="*/ 15 w 556"/>
                <a:gd name="T81" fmla="*/ 200 h 596"/>
                <a:gd name="T82" fmla="*/ 31 w 556"/>
                <a:gd name="T83" fmla="*/ 179 h 596"/>
                <a:gd name="T84" fmla="*/ 58 w 556"/>
                <a:gd name="T85" fmla="*/ 143 h 596"/>
                <a:gd name="T86" fmla="*/ 77 w 556"/>
                <a:gd name="T87" fmla="*/ 111 h 596"/>
                <a:gd name="T88" fmla="*/ 93 w 556"/>
                <a:gd name="T89" fmla="*/ 89 h 596"/>
                <a:gd name="T90" fmla="*/ 155 w 556"/>
                <a:gd name="T91" fmla="*/ 81 h 596"/>
                <a:gd name="T92" fmla="*/ 182 w 556"/>
                <a:gd name="T93" fmla="*/ 76 h 596"/>
                <a:gd name="T94" fmla="*/ 246 w 556"/>
                <a:gd name="T95" fmla="*/ 83 h 596"/>
                <a:gd name="T96" fmla="*/ 274 w 556"/>
                <a:gd name="T97" fmla="*/ 96 h 596"/>
                <a:gd name="T98" fmla="*/ 347 w 556"/>
                <a:gd name="T99" fmla="*/ 68 h 596"/>
                <a:gd name="T100" fmla="*/ 344 w 556"/>
                <a:gd name="T101" fmla="*/ 39 h 596"/>
                <a:gd name="T102" fmla="*/ 370 w 556"/>
                <a:gd name="T103" fmla="*/ 19 h 596"/>
                <a:gd name="T104" fmla="*/ 430 w 556"/>
                <a:gd name="T105" fmla="*/ 35 h 596"/>
                <a:gd name="T106" fmla="*/ 463 w 556"/>
                <a:gd name="T107" fmla="*/ 30 h 596"/>
                <a:gd name="T108" fmla="*/ 495 w 556"/>
                <a:gd name="T109" fmla="*/ 11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6" h="596">
                  <a:moveTo>
                    <a:pt x="500" y="0"/>
                  </a:moveTo>
                  <a:lnTo>
                    <a:pt x="521" y="7"/>
                  </a:lnTo>
                  <a:lnTo>
                    <a:pt x="537" y="1"/>
                  </a:lnTo>
                  <a:lnTo>
                    <a:pt x="543" y="9"/>
                  </a:lnTo>
                  <a:lnTo>
                    <a:pt x="543" y="9"/>
                  </a:lnTo>
                  <a:lnTo>
                    <a:pt x="536" y="18"/>
                  </a:lnTo>
                  <a:lnTo>
                    <a:pt x="532" y="40"/>
                  </a:lnTo>
                  <a:lnTo>
                    <a:pt x="523" y="48"/>
                  </a:lnTo>
                  <a:lnTo>
                    <a:pt x="523" y="71"/>
                  </a:lnTo>
                  <a:lnTo>
                    <a:pt x="540" y="76"/>
                  </a:lnTo>
                  <a:lnTo>
                    <a:pt x="545" y="86"/>
                  </a:lnTo>
                  <a:lnTo>
                    <a:pt x="556" y="86"/>
                  </a:lnTo>
                  <a:lnTo>
                    <a:pt x="556" y="100"/>
                  </a:lnTo>
                  <a:lnTo>
                    <a:pt x="543" y="104"/>
                  </a:lnTo>
                  <a:lnTo>
                    <a:pt x="536" y="97"/>
                  </a:lnTo>
                  <a:lnTo>
                    <a:pt x="523" y="103"/>
                  </a:lnTo>
                  <a:lnTo>
                    <a:pt x="520" y="107"/>
                  </a:lnTo>
                  <a:lnTo>
                    <a:pt x="533" y="119"/>
                  </a:lnTo>
                  <a:lnTo>
                    <a:pt x="529" y="133"/>
                  </a:lnTo>
                  <a:lnTo>
                    <a:pt x="522" y="131"/>
                  </a:lnTo>
                  <a:lnTo>
                    <a:pt x="497" y="141"/>
                  </a:lnTo>
                  <a:lnTo>
                    <a:pt x="497" y="146"/>
                  </a:lnTo>
                  <a:lnTo>
                    <a:pt x="486" y="153"/>
                  </a:lnTo>
                  <a:lnTo>
                    <a:pt x="491" y="167"/>
                  </a:lnTo>
                  <a:lnTo>
                    <a:pt x="479" y="179"/>
                  </a:lnTo>
                  <a:lnTo>
                    <a:pt x="489" y="194"/>
                  </a:lnTo>
                  <a:lnTo>
                    <a:pt x="488" y="217"/>
                  </a:lnTo>
                  <a:lnTo>
                    <a:pt x="499" y="235"/>
                  </a:lnTo>
                  <a:lnTo>
                    <a:pt x="505" y="237"/>
                  </a:lnTo>
                  <a:lnTo>
                    <a:pt x="493" y="241"/>
                  </a:lnTo>
                  <a:lnTo>
                    <a:pt x="499" y="258"/>
                  </a:lnTo>
                  <a:lnTo>
                    <a:pt x="488" y="265"/>
                  </a:lnTo>
                  <a:lnTo>
                    <a:pt x="488" y="295"/>
                  </a:lnTo>
                  <a:lnTo>
                    <a:pt x="480" y="292"/>
                  </a:lnTo>
                  <a:lnTo>
                    <a:pt x="484" y="299"/>
                  </a:lnTo>
                  <a:lnTo>
                    <a:pt x="480" y="299"/>
                  </a:lnTo>
                  <a:lnTo>
                    <a:pt x="471" y="293"/>
                  </a:lnTo>
                  <a:lnTo>
                    <a:pt x="473" y="287"/>
                  </a:lnTo>
                  <a:lnTo>
                    <a:pt x="467" y="291"/>
                  </a:lnTo>
                  <a:lnTo>
                    <a:pt x="471" y="306"/>
                  </a:lnTo>
                  <a:lnTo>
                    <a:pt x="476" y="305"/>
                  </a:lnTo>
                  <a:lnTo>
                    <a:pt x="479" y="312"/>
                  </a:lnTo>
                  <a:lnTo>
                    <a:pt x="472" y="321"/>
                  </a:lnTo>
                  <a:lnTo>
                    <a:pt x="478" y="322"/>
                  </a:lnTo>
                  <a:lnTo>
                    <a:pt x="477" y="333"/>
                  </a:lnTo>
                  <a:lnTo>
                    <a:pt x="470" y="341"/>
                  </a:lnTo>
                  <a:lnTo>
                    <a:pt x="472" y="347"/>
                  </a:lnTo>
                  <a:lnTo>
                    <a:pt x="459" y="352"/>
                  </a:lnTo>
                  <a:lnTo>
                    <a:pt x="457" y="359"/>
                  </a:lnTo>
                  <a:lnTo>
                    <a:pt x="463" y="364"/>
                  </a:lnTo>
                  <a:lnTo>
                    <a:pt x="454" y="380"/>
                  </a:lnTo>
                  <a:lnTo>
                    <a:pt x="477" y="387"/>
                  </a:lnTo>
                  <a:lnTo>
                    <a:pt x="480" y="395"/>
                  </a:lnTo>
                  <a:lnTo>
                    <a:pt x="472" y="409"/>
                  </a:lnTo>
                  <a:lnTo>
                    <a:pt x="478" y="411"/>
                  </a:lnTo>
                  <a:lnTo>
                    <a:pt x="486" y="404"/>
                  </a:lnTo>
                  <a:lnTo>
                    <a:pt x="490" y="419"/>
                  </a:lnTo>
                  <a:lnTo>
                    <a:pt x="501" y="418"/>
                  </a:lnTo>
                  <a:lnTo>
                    <a:pt x="502" y="437"/>
                  </a:lnTo>
                  <a:lnTo>
                    <a:pt x="496" y="440"/>
                  </a:lnTo>
                  <a:lnTo>
                    <a:pt x="498" y="450"/>
                  </a:lnTo>
                  <a:lnTo>
                    <a:pt x="492" y="467"/>
                  </a:lnTo>
                  <a:lnTo>
                    <a:pt x="499" y="480"/>
                  </a:lnTo>
                  <a:lnTo>
                    <a:pt x="508" y="484"/>
                  </a:lnTo>
                  <a:lnTo>
                    <a:pt x="490" y="490"/>
                  </a:lnTo>
                  <a:lnTo>
                    <a:pt x="491" y="506"/>
                  </a:lnTo>
                  <a:lnTo>
                    <a:pt x="486" y="509"/>
                  </a:lnTo>
                  <a:lnTo>
                    <a:pt x="487" y="524"/>
                  </a:lnTo>
                  <a:lnTo>
                    <a:pt x="474" y="539"/>
                  </a:lnTo>
                  <a:lnTo>
                    <a:pt x="476" y="545"/>
                  </a:lnTo>
                  <a:lnTo>
                    <a:pt x="476" y="545"/>
                  </a:lnTo>
                  <a:lnTo>
                    <a:pt x="468" y="551"/>
                  </a:lnTo>
                  <a:lnTo>
                    <a:pt x="467" y="559"/>
                  </a:lnTo>
                  <a:lnTo>
                    <a:pt x="459" y="559"/>
                  </a:lnTo>
                  <a:lnTo>
                    <a:pt x="449" y="578"/>
                  </a:lnTo>
                  <a:lnTo>
                    <a:pt x="426" y="589"/>
                  </a:lnTo>
                  <a:lnTo>
                    <a:pt x="426" y="595"/>
                  </a:lnTo>
                  <a:lnTo>
                    <a:pt x="403" y="592"/>
                  </a:lnTo>
                  <a:lnTo>
                    <a:pt x="403" y="589"/>
                  </a:lnTo>
                  <a:lnTo>
                    <a:pt x="377" y="596"/>
                  </a:lnTo>
                  <a:lnTo>
                    <a:pt x="370" y="589"/>
                  </a:lnTo>
                  <a:lnTo>
                    <a:pt x="370" y="581"/>
                  </a:lnTo>
                  <a:lnTo>
                    <a:pt x="353" y="578"/>
                  </a:lnTo>
                  <a:lnTo>
                    <a:pt x="347" y="572"/>
                  </a:lnTo>
                  <a:lnTo>
                    <a:pt x="339" y="573"/>
                  </a:lnTo>
                  <a:lnTo>
                    <a:pt x="333" y="586"/>
                  </a:lnTo>
                  <a:lnTo>
                    <a:pt x="327" y="588"/>
                  </a:lnTo>
                  <a:lnTo>
                    <a:pt x="326" y="596"/>
                  </a:lnTo>
                  <a:lnTo>
                    <a:pt x="306" y="596"/>
                  </a:lnTo>
                  <a:lnTo>
                    <a:pt x="306" y="596"/>
                  </a:lnTo>
                  <a:lnTo>
                    <a:pt x="308" y="587"/>
                  </a:lnTo>
                  <a:lnTo>
                    <a:pt x="296" y="588"/>
                  </a:lnTo>
                  <a:lnTo>
                    <a:pt x="297" y="576"/>
                  </a:lnTo>
                  <a:lnTo>
                    <a:pt x="289" y="580"/>
                  </a:lnTo>
                  <a:lnTo>
                    <a:pt x="284" y="564"/>
                  </a:lnTo>
                  <a:lnTo>
                    <a:pt x="273" y="560"/>
                  </a:lnTo>
                  <a:lnTo>
                    <a:pt x="277" y="552"/>
                  </a:lnTo>
                  <a:lnTo>
                    <a:pt x="288" y="553"/>
                  </a:lnTo>
                  <a:lnTo>
                    <a:pt x="291" y="540"/>
                  </a:lnTo>
                  <a:lnTo>
                    <a:pt x="291" y="540"/>
                  </a:lnTo>
                  <a:lnTo>
                    <a:pt x="271" y="539"/>
                  </a:lnTo>
                  <a:lnTo>
                    <a:pt x="271" y="539"/>
                  </a:lnTo>
                  <a:lnTo>
                    <a:pt x="265" y="524"/>
                  </a:lnTo>
                  <a:lnTo>
                    <a:pt x="253" y="514"/>
                  </a:lnTo>
                  <a:lnTo>
                    <a:pt x="240" y="521"/>
                  </a:lnTo>
                  <a:lnTo>
                    <a:pt x="239" y="535"/>
                  </a:lnTo>
                  <a:lnTo>
                    <a:pt x="215" y="536"/>
                  </a:lnTo>
                  <a:lnTo>
                    <a:pt x="211" y="545"/>
                  </a:lnTo>
                  <a:lnTo>
                    <a:pt x="192" y="543"/>
                  </a:lnTo>
                  <a:lnTo>
                    <a:pt x="176" y="551"/>
                  </a:lnTo>
                  <a:lnTo>
                    <a:pt x="163" y="542"/>
                  </a:lnTo>
                  <a:lnTo>
                    <a:pt x="156" y="551"/>
                  </a:lnTo>
                  <a:lnTo>
                    <a:pt x="140" y="532"/>
                  </a:lnTo>
                  <a:lnTo>
                    <a:pt x="126" y="526"/>
                  </a:lnTo>
                  <a:lnTo>
                    <a:pt x="126" y="520"/>
                  </a:lnTo>
                  <a:lnTo>
                    <a:pt x="137" y="519"/>
                  </a:lnTo>
                  <a:lnTo>
                    <a:pt x="132" y="510"/>
                  </a:lnTo>
                  <a:lnTo>
                    <a:pt x="136" y="496"/>
                  </a:lnTo>
                  <a:lnTo>
                    <a:pt x="118" y="479"/>
                  </a:lnTo>
                  <a:lnTo>
                    <a:pt x="119" y="472"/>
                  </a:lnTo>
                  <a:lnTo>
                    <a:pt x="86" y="477"/>
                  </a:lnTo>
                  <a:lnTo>
                    <a:pt x="75" y="473"/>
                  </a:lnTo>
                  <a:lnTo>
                    <a:pt x="68" y="481"/>
                  </a:lnTo>
                  <a:lnTo>
                    <a:pt x="63" y="477"/>
                  </a:lnTo>
                  <a:lnTo>
                    <a:pt x="64" y="476"/>
                  </a:lnTo>
                  <a:lnTo>
                    <a:pt x="47" y="473"/>
                  </a:lnTo>
                  <a:lnTo>
                    <a:pt x="46" y="460"/>
                  </a:lnTo>
                  <a:lnTo>
                    <a:pt x="51" y="461"/>
                  </a:lnTo>
                  <a:lnTo>
                    <a:pt x="55" y="455"/>
                  </a:lnTo>
                  <a:lnTo>
                    <a:pt x="52" y="442"/>
                  </a:lnTo>
                  <a:lnTo>
                    <a:pt x="38" y="434"/>
                  </a:lnTo>
                  <a:lnTo>
                    <a:pt x="30" y="407"/>
                  </a:lnTo>
                  <a:lnTo>
                    <a:pt x="22" y="399"/>
                  </a:lnTo>
                  <a:lnTo>
                    <a:pt x="3" y="400"/>
                  </a:lnTo>
                  <a:lnTo>
                    <a:pt x="5" y="385"/>
                  </a:lnTo>
                  <a:lnTo>
                    <a:pt x="0" y="379"/>
                  </a:lnTo>
                  <a:lnTo>
                    <a:pt x="7" y="374"/>
                  </a:lnTo>
                  <a:lnTo>
                    <a:pt x="1" y="357"/>
                  </a:lnTo>
                  <a:lnTo>
                    <a:pt x="10" y="354"/>
                  </a:lnTo>
                  <a:lnTo>
                    <a:pt x="4" y="341"/>
                  </a:lnTo>
                  <a:lnTo>
                    <a:pt x="14" y="338"/>
                  </a:lnTo>
                  <a:lnTo>
                    <a:pt x="10" y="330"/>
                  </a:lnTo>
                  <a:lnTo>
                    <a:pt x="10" y="330"/>
                  </a:lnTo>
                  <a:lnTo>
                    <a:pt x="24" y="323"/>
                  </a:lnTo>
                  <a:lnTo>
                    <a:pt x="25" y="318"/>
                  </a:lnTo>
                  <a:lnTo>
                    <a:pt x="20" y="315"/>
                  </a:lnTo>
                  <a:lnTo>
                    <a:pt x="31" y="307"/>
                  </a:lnTo>
                  <a:lnTo>
                    <a:pt x="31" y="295"/>
                  </a:lnTo>
                  <a:lnTo>
                    <a:pt x="25" y="282"/>
                  </a:lnTo>
                  <a:lnTo>
                    <a:pt x="19" y="281"/>
                  </a:lnTo>
                  <a:lnTo>
                    <a:pt x="18" y="275"/>
                  </a:lnTo>
                  <a:lnTo>
                    <a:pt x="25" y="270"/>
                  </a:lnTo>
                  <a:lnTo>
                    <a:pt x="15" y="257"/>
                  </a:lnTo>
                  <a:lnTo>
                    <a:pt x="18" y="247"/>
                  </a:lnTo>
                  <a:lnTo>
                    <a:pt x="12" y="247"/>
                  </a:lnTo>
                  <a:lnTo>
                    <a:pt x="8" y="241"/>
                  </a:lnTo>
                  <a:lnTo>
                    <a:pt x="13" y="237"/>
                  </a:lnTo>
                  <a:lnTo>
                    <a:pt x="5" y="232"/>
                  </a:lnTo>
                  <a:lnTo>
                    <a:pt x="14" y="229"/>
                  </a:lnTo>
                  <a:lnTo>
                    <a:pt x="5" y="223"/>
                  </a:lnTo>
                  <a:lnTo>
                    <a:pt x="9" y="214"/>
                  </a:lnTo>
                  <a:lnTo>
                    <a:pt x="7" y="210"/>
                  </a:lnTo>
                  <a:lnTo>
                    <a:pt x="16" y="212"/>
                  </a:lnTo>
                  <a:lnTo>
                    <a:pt x="15" y="200"/>
                  </a:lnTo>
                  <a:lnTo>
                    <a:pt x="26" y="197"/>
                  </a:lnTo>
                  <a:lnTo>
                    <a:pt x="31" y="184"/>
                  </a:lnTo>
                  <a:lnTo>
                    <a:pt x="24" y="181"/>
                  </a:lnTo>
                  <a:lnTo>
                    <a:pt x="31" y="179"/>
                  </a:lnTo>
                  <a:lnTo>
                    <a:pt x="31" y="164"/>
                  </a:lnTo>
                  <a:lnTo>
                    <a:pt x="39" y="161"/>
                  </a:lnTo>
                  <a:lnTo>
                    <a:pt x="48" y="141"/>
                  </a:lnTo>
                  <a:lnTo>
                    <a:pt x="58" y="143"/>
                  </a:lnTo>
                  <a:lnTo>
                    <a:pt x="63" y="136"/>
                  </a:lnTo>
                  <a:lnTo>
                    <a:pt x="60" y="128"/>
                  </a:lnTo>
                  <a:lnTo>
                    <a:pt x="74" y="122"/>
                  </a:lnTo>
                  <a:lnTo>
                    <a:pt x="77" y="111"/>
                  </a:lnTo>
                  <a:lnTo>
                    <a:pt x="82" y="114"/>
                  </a:lnTo>
                  <a:lnTo>
                    <a:pt x="79" y="106"/>
                  </a:lnTo>
                  <a:lnTo>
                    <a:pt x="86" y="85"/>
                  </a:lnTo>
                  <a:lnTo>
                    <a:pt x="93" y="89"/>
                  </a:lnTo>
                  <a:lnTo>
                    <a:pt x="121" y="82"/>
                  </a:lnTo>
                  <a:lnTo>
                    <a:pt x="142" y="99"/>
                  </a:lnTo>
                  <a:lnTo>
                    <a:pt x="150" y="97"/>
                  </a:lnTo>
                  <a:lnTo>
                    <a:pt x="155" y="81"/>
                  </a:lnTo>
                  <a:lnTo>
                    <a:pt x="166" y="76"/>
                  </a:lnTo>
                  <a:lnTo>
                    <a:pt x="165" y="73"/>
                  </a:lnTo>
                  <a:lnTo>
                    <a:pt x="178" y="70"/>
                  </a:lnTo>
                  <a:lnTo>
                    <a:pt x="182" y="76"/>
                  </a:lnTo>
                  <a:lnTo>
                    <a:pt x="219" y="78"/>
                  </a:lnTo>
                  <a:lnTo>
                    <a:pt x="228" y="84"/>
                  </a:lnTo>
                  <a:lnTo>
                    <a:pt x="240" y="78"/>
                  </a:lnTo>
                  <a:lnTo>
                    <a:pt x="246" y="83"/>
                  </a:lnTo>
                  <a:lnTo>
                    <a:pt x="255" y="79"/>
                  </a:lnTo>
                  <a:lnTo>
                    <a:pt x="272" y="89"/>
                  </a:lnTo>
                  <a:lnTo>
                    <a:pt x="264" y="99"/>
                  </a:lnTo>
                  <a:lnTo>
                    <a:pt x="274" y="96"/>
                  </a:lnTo>
                  <a:lnTo>
                    <a:pt x="297" y="102"/>
                  </a:lnTo>
                  <a:lnTo>
                    <a:pt x="307" y="91"/>
                  </a:lnTo>
                  <a:lnTo>
                    <a:pt x="327" y="86"/>
                  </a:lnTo>
                  <a:lnTo>
                    <a:pt x="347" y="68"/>
                  </a:lnTo>
                  <a:lnTo>
                    <a:pt x="340" y="67"/>
                  </a:lnTo>
                  <a:lnTo>
                    <a:pt x="344" y="55"/>
                  </a:lnTo>
                  <a:lnTo>
                    <a:pt x="339" y="46"/>
                  </a:lnTo>
                  <a:lnTo>
                    <a:pt x="344" y="39"/>
                  </a:lnTo>
                  <a:lnTo>
                    <a:pt x="353" y="38"/>
                  </a:lnTo>
                  <a:lnTo>
                    <a:pt x="346" y="19"/>
                  </a:lnTo>
                  <a:lnTo>
                    <a:pt x="347" y="12"/>
                  </a:lnTo>
                  <a:lnTo>
                    <a:pt x="370" y="19"/>
                  </a:lnTo>
                  <a:lnTo>
                    <a:pt x="381" y="15"/>
                  </a:lnTo>
                  <a:lnTo>
                    <a:pt x="409" y="37"/>
                  </a:lnTo>
                  <a:lnTo>
                    <a:pt x="419" y="32"/>
                  </a:lnTo>
                  <a:lnTo>
                    <a:pt x="430" y="35"/>
                  </a:lnTo>
                  <a:lnTo>
                    <a:pt x="434" y="29"/>
                  </a:lnTo>
                  <a:lnTo>
                    <a:pt x="443" y="30"/>
                  </a:lnTo>
                  <a:lnTo>
                    <a:pt x="447" y="38"/>
                  </a:lnTo>
                  <a:lnTo>
                    <a:pt x="463" y="30"/>
                  </a:lnTo>
                  <a:lnTo>
                    <a:pt x="475" y="14"/>
                  </a:lnTo>
                  <a:lnTo>
                    <a:pt x="476" y="21"/>
                  </a:lnTo>
                  <a:lnTo>
                    <a:pt x="489" y="9"/>
                  </a:lnTo>
                  <a:lnTo>
                    <a:pt x="495" y="11"/>
                  </a:lnTo>
                  <a:lnTo>
                    <a:pt x="495" y="1"/>
                  </a:lnTo>
                  <a:lnTo>
                    <a:pt x="500"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6" name="Freeform 7">
              <a:extLst>
                <a:ext uri="{FF2B5EF4-FFF2-40B4-BE49-F238E27FC236}">
                  <a16:creationId xmlns:a16="http://schemas.microsoft.com/office/drawing/2014/main" id="{5DF8BC7C-1EF6-44C1-B86A-11B59AB580A7}"/>
                </a:ext>
              </a:extLst>
            </p:cNvPr>
            <p:cNvSpPr>
              <a:spLocks/>
            </p:cNvSpPr>
            <p:nvPr/>
          </p:nvSpPr>
          <p:spPr bwMode="auto">
            <a:xfrm>
              <a:off x="4373563" y="2366963"/>
              <a:ext cx="766763" cy="414337"/>
            </a:xfrm>
            <a:custGeom>
              <a:avLst/>
              <a:gdLst>
                <a:gd name="T0" fmla="*/ 147 w 483"/>
                <a:gd name="T1" fmla="*/ 4 h 261"/>
                <a:gd name="T2" fmla="*/ 161 w 483"/>
                <a:gd name="T3" fmla="*/ 0 h 261"/>
                <a:gd name="T4" fmla="*/ 172 w 483"/>
                <a:gd name="T5" fmla="*/ 22 h 261"/>
                <a:gd name="T6" fmla="*/ 195 w 483"/>
                <a:gd name="T7" fmla="*/ 15 h 261"/>
                <a:gd name="T8" fmla="*/ 210 w 483"/>
                <a:gd name="T9" fmla="*/ 8 h 261"/>
                <a:gd name="T10" fmla="*/ 209 w 483"/>
                <a:gd name="T11" fmla="*/ 25 h 261"/>
                <a:gd name="T12" fmla="*/ 224 w 483"/>
                <a:gd name="T13" fmla="*/ 34 h 261"/>
                <a:gd name="T14" fmla="*/ 222 w 483"/>
                <a:gd name="T15" fmla="*/ 15 h 261"/>
                <a:gd name="T16" fmla="*/ 250 w 483"/>
                <a:gd name="T17" fmla="*/ 38 h 261"/>
                <a:gd name="T18" fmla="*/ 265 w 483"/>
                <a:gd name="T19" fmla="*/ 46 h 261"/>
                <a:gd name="T20" fmla="*/ 282 w 483"/>
                <a:gd name="T21" fmla="*/ 38 h 261"/>
                <a:gd name="T22" fmla="*/ 290 w 483"/>
                <a:gd name="T23" fmla="*/ 37 h 261"/>
                <a:gd name="T24" fmla="*/ 311 w 483"/>
                <a:gd name="T25" fmla="*/ 62 h 261"/>
                <a:gd name="T26" fmla="*/ 313 w 483"/>
                <a:gd name="T27" fmla="*/ 46 h 261"/>
                <a:gd name="T28" fmla="*/ 332 w 483"/>
                <a:gd name="T29" fmla="*/ 50 h 261"/>
                <a:gd name="T30" fmla="*/ 316 w 483"/>
                <a:gd name="T31" fmla="*/ 38 h 261"/>
                <a:gd name="T32" fmla="*/ 322 w 483"/>
                <a:gd name="T33" fmla="*/ 31 h 261"/>
                <a:gd name="T34" fmla="*/ 334 w 483"/>
                <a:gd name="T35" fmla="*/ 24 h 261"/>
                <a:gd name="T36" fmla="*/ 344 w 483"/>
                <a:gd name="T37" fmla="*/ 22 h 261"/>
                <a:gd name="T38" fmla="*/ 363 w 483"/>
                <a:gd name="T39" fmla="*/ 38 h 261"/>
                <a:gd name="T40" fmla="*/ 384 w 483"/>
                <a:gd name="T41" fmla="*/ 29 h 261"/>
                <a:gd name="T42" fmla="*/ 414 w 483"/>
                <a:gd name="T43" fmla="*/ 26 h 261"/>
                <a:gd name="T44" fmla="*/ 433 w 483"/>
                <a:gd name="T45" fmla="*/ 26 h 261"/>
                <a:gd name="T46" fmla="*/ 444 w 483"/>
                <a:gd name="T47" fmla="*/ 22 h 261"/>
                <a:gd name="T48" fmla="*/ 453 w 483"/>
                <a:gd name="T49" fmla="*/ 13 h 261"/>
                <a:gd name="T50" fmla="*/ 473 w 483"/>
                <a:gd name="T51" fmla="*/ 46 h 261"/>
                <a:gd name="T52" fmla="*/ 483 w 483"/>
                <a:gd name="T53" fmla="*/ 57 h 261"/>
                <a:gd name="T54" fmla="*/ 467 w 483"/>
                <a:gd name="T55" fmla="*/ 73 h 261"/>
                <a:gd name="T56" fmla="*/ 452 w 483"/>
                <a:gd name="T57" fmla="*/ 64 h 261"/>
                <a:gd name="T58" fmla="*/ 437 w 483"/>
                <a:gd name="T59" fmla="*/ 84 h 261"/>
                <a:gd name="T60" fmla="*/ 410 w 483"/>
                <a:gd name="T61" fmla="*/ 84 h 261"/>
                <a:gd name="T62" fmla="*/ 388 w 483"/>
                <a:gd name="T63" fmla="*/ 70 h 261"/>
                <a:gd name="T64" fmla="*/ 385 w 483"/>
                <a:gd name="T65" fmla="*/ 82 h 261"/>
                <a:gd name="T66" fmla="*/ 371 w 483"/>
                <a:gd name="T67" fmla="*/ 86 h 261"/>
                <a:gd name="T68" fmla="*/ 344 w 483"/>
                <a:gd name="T69" fmla="*/ 71 h 261"/>
                <a:gd name="T70" fmla="*/ 334 w 483"/>
                <a:gd name="T71" fmla="*/ 74 h 261"/>
                <a:gd name="T72" fmla="*/ 351 w 483"/>
                <a:gd name="T73" fmla="*/ 92 h 261"/>
                <a:gd name="T74" fmla="*/ 337 w 483"/>
                <a:gd name="T75" fmla="*/ 100 h 261"/>
                <a:gd name="T76" fmla="*/ 329 w 483"/>
                <a:gd name="T77" fmla="*/ 96 h 261"/>
                <a:gd name="T78" fmla="*/ 315 w 483"/>
                <a:gd name="T79" fmla="*/ 120 h 261"/>
                <a:gd name="T80" fmla="*/ 306 w 483"/>
                <a:gd name="T81" fmla="*/ 126 h 261"/>
                <a:gd name="T82" fmla="*/ 281 w 483"/>
                <a:gd name="T83" fmla="*/ 133 h 261"/>
                <a:gd name="T84" fmla="*/ 251 w 483"/>
                <a:gd name="T85" fmla="*/ 163 h 261"/>
                <a:gd name="T86" fmla="*/ 234 w 483"/>
                <a:gd name="T87" fmla="*/ 187 h 261"/>
                <a:gd name="T88" fmla="*/ 158 w 483"/>
                <a:gd name="T89" fmla="*/ 202 h 261"/>
                <a:gd name="T90" fmla="*/ 73 w 483"/>
                <a:gd name="T91" fmla="*/ 210 h 261"/>
                <a:gd name="T92" fmla="*/ 37 w 483"/>
                <a:gd name="T93" fmla="*/ 253 h 261"/>
                <a:gd name="T94" fmla="*/ 23 w 483"/>
                <a:gd name="T95" fmla="*/ 261 h 261"/>
                <a:gd name="T96" fmla="*/ 1 w 483"/>
                <a:gd name="T97" fmla="*/ 261 h 261"/>
                <a:gd name="T98" fmla="*/ 1 w 483"/>
                <a:gd name="T99" fmla="*/ 201 h 261"/>
                <a:gd name="T100" fmla="*/ 15 w 483"/>
                <a:gd name="T101" fmla="*/ 163 h 261"/>
                <a:gd name="T102" fmla="*/ 22 w 483"/>
                <a:gd name="T103" fmla="*/ 155 h 261"/>
                <a:gd name="T104" fmla="*/ 31 w 483"/>
                <a:gd name="T105" fmla="*/ 136 h 261"/>
                <a:gd name="T106" fmla="*/ 35 w 483"/>
                <a:gd name="T107" fmla="*/ 124 h 261"/>
                <a:gd name="T108" fmla="*/ 77 w 483"/>
                <a:gd name="T109" fmla="*/ 83 h 261"/>
                <a:gd name="T110" fmla="*/ 129 w 483"/>
                <a:gd name="T111" fmla="*/ 81 h 261"/>
                <a:gd name="T112" fmla="*/ 131 w 483"/>
                <a:gd name="T113"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3" h="261">
                  <a:moveTo>
                    <a:pt x="131" y="0"/>
                  </a:moveTo>
                  <a:lnTo>
                    <a:pt x="147" y="4"/>
                  </a:lnTo>
                  <a:lnTo>
                    <a:pt x="152" y="12"/>
                  </a:lnTo>
                  <a:lnTo>
                    <a:pt x="161" y="0"/>
                  </a:lnTo>
                  <a:lnTo>
                    <a:pt x="173" y="15"/>
                  </a:lnTo>
                  <a:lnTo>
                    <a:pt x="172" y="22"/>
                  </a:lnTo>
                  <a:lnTo>
                    <a:pt x="183" y="24"/>
                  </a:lnTo>
                  <a:lnTo>
                    <a:pt x="195" y="15"/>
                  </a:lnTo>
                  <a:lnTo>
                    <a:pt x="204" y="18"/>
                  </a:lnTo>
                  <a:lnTo>
                    <a:pt x="210" y="8"/>
                  </a:lnTo>
                  <a:lnTo>
                    <a:pt x="212" y="19"/>
                  </a:lnTo>
                  <a:lnTo>
                    <a:pt x="209" y="25"/>
                  </a:lnTo>
                  <a:lnTo>
                    <a:pt x="218" y="38"/>
                  </a:lnTo>
                  <a:lnTo>
                    <a:pt x="224" y="34"/>
                  </a:lnTo>
                  <a:lnTo>
                    <a:pt x="218" y="22"/>
                  </a:lnTo>
                  <a:lnTo>
                    <a:pt x="222" y="15"/>
                  </a:lnTo>
                  <a:lnTo>
                    <a:pt x="231" y="41"/>
                  </a:lnTo>
                  <a:lnTo>
                    <a:pt x="250" y="38"/>
                  </a:lnTo>
                  <a:lnTo>
                    <a:pt x="256" y="46"/>
                  </a:lnTo>
                  <a:lnTo>
                    <a:pt x="265" y="46"/>
                  </a:lnTo>
                  <a:lnTo>
                    <a:pt x="272" y="39"/>
                  </a:lnTo>
                  <a:lnTo>
                    <a:pt x="282" y="38"/>
                  </a:lnTo>
                  <a:lnTo>
                    <a:pt x="282" y="38"/>
                  </a:lnTo>
                  <a:lnTo>
                    <a:pt x="290" y="37"/>
                  </a:lnTo>
                  <a:lnTo>
                    <a:pt x="302" y="60"/>
                  </a:lnTo>
                  <a:lnTo>
                    <a:pt x="311" y="62"/>
                  </a:lnTo>
                  <a:lnTo>
                    <a:pt x="316" y="59"/>
                  </a:lnTo>
                  <a:lnTo>
                    <a:pt x="313" y="46"/>
                  </a:lnTo>
                  <a:lnTo>
                    <a:pt x="322" y="53"/>
                  </a:lnTo>
                  <a:lnTo>
                    <a:pt x="332" y="50"/>
                  </a:lnTo>
                  <a:lnTo>
                    <a:pt x="324" y="38"/>
                  </a:lnTo>
                  <a:lnTo>
                    <a:pt x="316" y="38"/>
                  </a:lnTo>
                  <a:lnTo>
                    <a:pt x="315" y="34"/>
                  </a:lnTo>
                  <a:lnTo>
                    <a:pt x="322" y="31"/>
                  </a:lnTo>
                  <a:lnTo>
                    <a:pt x="334" y="40"/>
                  </a:lnTo>
                  <a:lnTo>
                    <a:pt x="334" y="24"/>
                  </a:lnTo>
                  <a:lnTo>
                    <a:pt x="344" y="36"/>
                  </a:lnTo>
                  <a:lnTo>
                    <a:pt x="344" y="22"/>
                  </a:lnTo>
                  <a:lnTo>
                    <a:pt x="348" y="18"/>
                  </a:lnTo>
                  <a:lnTo>
                    <a:pt x="363" y="38"/>
                  </a:lnTo>
                  <a:lnTo>
                    <a:pt x="382" y="24"/>
                  </a:lnTo>
                  <a:lnTo>
                    <a:pt x="384" y="29"/>
                  </a:lnTo>
                  <a:lnTo>
                    <a:pt x="400" y="33"/>
                  </a:lnTo>
                  <a:lnTo>
                    <a:pt x="414" y="26"/>
                  </a:lnTo>
                  <a:lnTo>
                    <a:pt x="429" y="30"/>
                  </a:lnTo>
                  <a:lnTo>
                    <a:pt x="433" y="26"/>
                  </a:lnTo>
                  <a:lnTo>
                    <a:pt x="429" y="15"/>
                  </a:lnTo>
                  <a:lnTo>
                    <a:pt x="444" y="22"/>
                  </a:lnTo>
                  <a:lnTo>
                    <a:pt x="453" y="13"/>
                  </a:lnTo>
                  <a:lnTo>
                    <a:pt x="453" y="13"/>
                  </a:lnTo>
                  <a:lnTo>
                    <a:pt x="468" y="21"/>
                  </a:lnTo>
                  <a:lnTo>
                    <a:pt x="473" y="46"/>
                  </a:lnTo>
                  <a:lnTo>
                    <a:pt x="483" y="57"/>
                  </a:lnTo>
                  <a:lnTo>
                    <a:pt x="483" y="57"/>
                  </a:lnTo>
                  <a:lnTo>
                    <a:pt x="471" y="61"/>
                  </a:lnTo>
                  <a:lnTo>
                    <a:pt x="467" y="73"/>
                  </a:lnTo>
                  <a:lnTo>
                    <a:pt x="456" y="73"/>
                  </a:lnTo>
                  <a:lnTo>
                    <a:pt x="452" y="64"/>
                  </a:lnTo>
                  <a:lnTo>
                    <a:pt x="444" y="64"/>
                  </a:lnTo>
                  <a:lnTo>
                    <a:pt x="437" y="84"/>
                  </a:lnTo>
                  <a:lnTo>
                    <a:pt x="420" y="78"/>
                  </a:lnTo>
                  <a:lnTo>
                    <a:pt x="410" y="84"/>
                  </a:lnTo>
                  <a:lnTo>
                    <a:pt x="399" y="67"/>
                  </a:lnTo>
                  <a:lnTo>
                    <a:pt x="388" y="70"/>
                  </a:lnTo>
                  <a:lnTo>
                    <a:pt x="393" y="82"/>
                  </a:lnTo>
                  <a:lnTo>
                    <a:pt x="385" y="82"/>
                  </a:lnTo>
                  <a:lnTo>
                    <a:pt x="383" y="88"/>
                  </a:lnTo>
                  <a:lnTo>
                    <a:pt x="371" y="86"/>
                  </a:lnTo>
                  <a:lnTo>
                    <a:pt x="362" y="71"/>
                  </a:lnTo>
                  <a:lnTo>
                    <a:pt x="344" y="71"/>
                  </a:lnTo>
                  <a:lnTo>
                    <a:pt x="340" y="77"/>
                  </a:lnTo>
                  <a:lnTo>
                    <a:pt x="334" y="74"/>
                  </a:lnTo>
                  <a:lnTo>
                    <a:pt x="341" y="89"/>
                  </a:lnTo>
                  <a:lnTo>
                    <a:pt x="351" y="92"/>
                  </a:lnTo>
                  <a:lnTo>
                    <a:pt x="350" y="106"/>
                  </a:lnTo>
                  <a:lnTo>
                    <a:pt x="337" y="100"/>
                  </a:lnTo>
                  <a:lnTo>
                    <a:pt x="326" y="89"/>
                  </a:lnTo>
                  <a:lnTo>
                    <a:pt x="329" y="96"/>
                  </a:lnTo>
                  <a:lnTo>
                    <a:pt x="315" y="111"/>
                  </a:lnTo>
                  <a:lnTo>
                    <a:pt x="315" y="120"/>
                  </a:lnTo>
                  <a:lnTo>
                    <a:pt x="308" y="118"/>
                  </a:lnTo>
                  <a:lnTo>
                    <a:pt x="306" y="126"/>
                  </a:lnTo>
                  <a:lnTo>
                    <a:pt x="286" y="126"/>
                  </a:lnTo>
                  <a:lnTo>
                    <a:pt x="281" y="133"/>
                  </a:lnTo>
                  <a:lnTo>
                    <a:pt x="261" y="136"/>
                  </a:lnTo>
                  <a:lnTo>
                    <a:pt x="251" y="163"/>
                  </a:lnTo>
                  <a:lnTo>
                    <a:pt x="239" y="172"/>
                  </a:lnTo>
                  <a:lnTo>
                    <a:pt x="234" y="187"/>
                  </a:lnTo>
                  <a:lnTo>
                    <a:pt x="174" y="194"/>
                  </a:lnTo>
                  <a:lnTo>
                    <a:pt x="158" y="202"/>
                  </a:lnTo>
                  <a:lnTo>
                    <a:pt x="135" y="200"/>
                  </a:lnTo>
                  <a:lnTo>
                    <a:pt x="73" y="210"/>
                  </a:lnTo>
                  <a:lnTo>
                    <a:pt x="58" y="216"/>
                  </a:lnTo>
                  <a:lnTo>
                    <a:pt x="37" y="253"/>
                  </a:lnTo>
                  <a:lnTo>
                    <a:pt x="25" y="256"/>
                  </a:lnTo>
                  <a:lnTo>
                    <a:pt x="23" y="261"/>
                  </a:lnTo>
                  <a:lnTo>
                    <a:pt x="1" y="261"/>
                  </a:lnTo>
                  <a:lnTo>
                    <a:pt x="1" y="261"/>
                  </a:lnTo>
                  <a:lnTo>
                    <a:pt x="15" y="225"/>
                  </a:lnTo>
                  <a:lnTo>
                    <a:pt x="1" y="201"/>
                  </a:lnTo>
                  <a:lnTo>
                    <a:pt x="0" y="178"/>
                  </a:lnTo>
                  <a:lnTo>
                    <a:pt x="15" y="163"/>
                  </a:lnTo>
                  <a:lnTo>
                    <a:pt x="13" y="155"/>
                  </a:lnTo>
                  <a:lnTo>
                    <a:pt x="22" y="155"/>
                  </a:lnTo>
                  <a:lnTo>
                    <a:pt x="33" y="141"/>
                  </a:lnTo>
                  <a:lnTo>
                    <a:pt x="31" y="136"/>
                  </a:lnTo>
                  <a:lnTo>
                    <a:pt x="41" y="136"/>
                  </a:lnTo>
                  <a:lnTo>
                    <a:pt x="35" y="124"/>
                  </a:lnTo>
                  <a:lnTo>
                    <a:pt x="49" y="117"/>
                  </a:lnTo>
                  <a:lnTo>
                    <a:pt x="77" y="83"/>
                  </a:lnTo>
                  <a:lnTo>
                    <a:pt x="102" y="76"/>
                  </a:lnTo>
                  <a:lnTo>
                    <a:pt x="129" y="81"/>
                  </a:lnTo>
                  <a:lnTo>
                    <a:pt x="123" y="13"/>
                  </a:lnTo>
                  <a:lnTo>
                    <a:pt x="13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7" name="Freeform 8">
              <a:extLst>
                <a:ext uri="{FF2B5EF4-FFF2-40B4-BE49-F238E27FC236}">
                  <a16:creationId xmlns:a16="http://schemas.microsoft.com/office/drawing/2014/main" id="{8B37B35A-7C8E-4AA6-BBAF-34382C486B28}"/>
                </a:ext>
              </a:extLst>
            </p:cNvPr>
            <p:cNvSpPr>
              <a:spLocks/>
            </p:cNvSpPr>
            <p:nvPr/>
          </p:nvSpPr>
          <p:spPr bwMode="auto">
            <a:xfrm>
              <a:off x="3973513" y="1974850"/>
              <a:ext cx="615950" cy="808037"/>
            </a:xfrm>
            <a:custGeom>
              <a:avLst/>
              <a:gdLst>
                <a:gd name="T0" fmla="*/ 1 w 388"/>
                <a:gd name="T1" fmla="*/ 206 h 509"/>
                <a:gd name="T2" fmla="*/ 3 w 388"/>
                <a:gd name="T3" fmla="*/ 182 h 509"/>
                <a:gd name="T4" fmla="*/ 14 w 388"/>
                <a:gd name="T5" fmla="*/ 150 h 509"/>
                <a:gd name="T6" fmla="*/ 39 w 388"/>
                <a:gd name="T7" fmla="*/ 122 h 509"/>
                <a:gd name="T8" fmla="*/ 87 w 388"/>
                <a:gd name="T9" fmla="*/ 124 h 509"/>
                <a:gd name="T10" fmla="*/ 115 w 388"/>
                <a:gd name="T11" fmla="*/ 116 h 509"/>
                <a:gd name="T12" fmla="*/ 163 w 388"/>
                <a:gd name="T13" fmla="*/ 108 h 509"/>
                <a:gd name="T14" fmla="*/ 150 w 388"/>
                <a:gd name="T15" fmla="*/ 78 h 509"/>
                <a:gd name="T16" fmla="*/ 139 w 388"/>
                <a:gd name="T17" fmla="*/ 68 h 509"/>
                <a:gd name="T18" fmla="*/ 164 w 388"/>
                <a:gd name="T19" fmla="*/ 51 h 509"/>
                <a:gd name="T20" fmla="*/ 159 w 388"/>
                <a:gd name="T21" fmla="*/ 32 h 509"/>
                <a:gd name="T22" fmla="*/ 164 w 388"/>
                <a:gd name="T23" fmla="*/ 6 h 509"/>
                <a:gd name="T24" fmla="*/ 179 w 388"/>
                <a:gd name="T25" fmla="*/ 10 h 509"/>
                <a:gd name="T26" fmla="*/ 216 w 388"/>
                <a:gd name="T27" fmla="*/ 17 h 509"/>
                <a:gd name="T28" fmla="*/ 234 w 388"/>
                <a:gd name="T29" fmla="*/ 48 h 509"/>
                <a:gd name="T30" fmla="*/ 239 w 388"/>
                <a:gd name="T31" fmla="*/ 83 h 509"/>
                <a:gd name="T32" fmla="*/ 250 w 388"/>
                <a:gd name="T33" fmla="*/ 121 h 509"/>
                <a:gd name="T34" fmla="*/ 253 w 388"/>
                <a:gd name="T35" fmla="*/ 134 h 509"/>
                <a:gd name="T36" fmla="*/ 271 w 388"/>
                <a:gd name="T37" fmla="*/ 153 h 509"/>
                <a:gd name="T38" fmla="*/ 288 w 388"/>
                <a:gd name="T39" fmla="*/ 167 h 509"/>
                <a:gd name="T40" fmla="*/ 293 w 388"/>
                <a:gd name="T41" fmla="*/ 193 h 509"/>
                <a:gd name="T42" fmla="*/ 310 w 388"/>
                <a:gd name="T43" fmla="*/ 176 h 509"/>
                <a:gd name="T44" fmla="*/ 327 w 388"/>
                <a:gd name="T45" fmla="*/ 201 h 509"/>
                <a:gd name="T46" fmla="*/ 319 w 388"/>
                <a:gd name="T47" fmla="*/ 217 h 509"/>
                <a:gd name="T48" fmla="*/ 332 w 388"/>
                <a:gd name="T49" fmla="*/ 196 h 509"/>
                <a:gd name="T50" fmla="*/ 351 w 388"/>
                <a:gd name="T51" fmla="*/ 193 h 509"/>
                <a:gd name="T52" fmla="*/ 380 w 388"/>
                <a:gd name="T53" fmla="*/ 233 h 509"/>
                <a:gd name="T54" fmla="*/ 383 w 388"/>
                <a:gd name="T55" fmla="*/ 247 h 509"/>
                <a:gd name="T56" fmla="*/ 354 w 388"/>
                <a:gd name="T57" fmla="*/ 323 h 509"/>
                <a:gd name="T58" fmla="*/ 287 w 388"/>
                <a:gd name="T59" fmla="*/ 371 h 509"/>
                <a:gd name="T60" fmla="*/ 285 w 388"/>
                <a:gd name="T61" fmla="*/ 388 h 509"/>
                <a:gd name="T62" fmla="*/ 267 w 388"/>
                <a:gd name="T63" fmla="*/ 410 h 509"/>
                <a:gd name="T64" fmla="*/ 267 w 388"/>
                <a:gd name="T65" fmla="*/ 472 h 509"/>
                <a:gd name="T66" fmla="*/ 246 w 388"/>
                <a:gd name="T67" fmla="*/ 509 h 509"/>
                <a:gd name="T68" fmla="*/ 199 w 388"/>
                <a:gd name="T69" fmla="*/ 447 h 509"/>
                <a:gd name="T70" fmla="*/ 189 w 388"/>
                <a:gd name="T71" fmla="*/ 427 h 509"/>
                <a:gd name="T72" fmla="*/ 184 w 388"/>
                <a:gd name="T73" fmla="*/ 373 h 509"/>
                <a:gd name="T74" fmla="*/ 150 w 388"/>
                <a:gd name="T75" fmla="*/ 337 h 509"/>
                <a:gd name="T76" fmla="*/ 131 w 388"/>
                <a:gd name="T77" fmla="*/ 337 h 509"/>
                <a:gd name="T78" fmla="*/ 106 w 388"/>
                <a:gd name="T79" fmla="*/ 286 h 509"/>
                <a:gd name="T80" fmla="*/ 77 w 388"/>
                <a:gd name="T81" fmla="*/ 307 h 509"/>
                <a:gd name="T82" fmla="*/ 55 w 388"/>
                <a:gd name="T83" fmla="*/ 280 h 509"/>
                <a:gd name="T84" fmla="*/ 29 w 388"/>
                <a:gd name="T85" fmla="*/ 25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 h="509">
                  <a:moveTo>
                    <a:pt x="0" y="232"/>
                  </a:moveTo>
                  <a:lnTo>
                    <a:pt x="5" y="217"/>
                  </a:lnTo>
                  <a:lnTo>
                    <a:pt x="1" y="206"/>
                  </a:lnTo>
                  <a:lnTo>
                    <a:pt x="5" y="194"/>
                  </a:lnTo>
                  <a:lnTo>
                    <a:pt x="11" y="191"/>
                  </a:lnTo>
                  <a:lnTo>
                    <a:pt x="3" y="182"/>
                  </a:lnTo>
                  <a:lnTo>
                    <a:pt x="7" y="170"/>
                  </a:lnTo>
                  <a:lnTo>
                    <a:pt x="3" y="164"/>
                  </a:lnTo>
                  <a:lnTo>
                    <a:pt x="14" y="150"/>
                  </a:lnTo>
                  <a:lnTo>
                    <a:pt x="22" y="147"/>
                  </a:lnTo>
                  <a:lnTo>
                    <a:pt x="27" y="130"/>
                  </a:lnTo>
                  <a:lnTo>
                    <a:pt x="39" y="122"/>
                  </a:lnTo>
                  <a:lnTo>
                    <a:pt x="66" y="129"/>
                  </a:lnTo>
                  <a:lnTo>
                    <a:pt x="78" y="118"/>
                  </a:lnTo>
                  <a:lnTo>
                    <a:pt x="87" y="124"/>
                  </a:lnTo>
                  <a:lnTo>
                    <a:pt x="94" y="115"/>
                  </a:lnTo>
                  <a:lnTo>
                    <a:pt x="114" y="121"/>
                  </a:lnTo>
                  <a:lnTo>
                    <a:pt x="115" y="116"/>
                  </a:lnTo>
                  <a:lnTo>
                    <a:pt x="126" y="116"/>
                  </a:lnTo>
                  <a:lnTo>
                    <a:pt x="149" y="105"/>
                  </a:lnTo>
                  <a:lnTo>
                    <a:pt x="163" y="108"/>
                  </a:lnTo>
                  <a:lnTo>
                    <a:pt x="166" y="92"/>
                  </a:lnTo>
                  <a:lnTo>
                    <a:pt x="148" y="91"/>
                  </a:lnTo>
                  <a:lnTo>
                    <a:pt x="150" y="78"/>
                  </a:lnTo>
                  <a:lnTo>
                    <a:pt x="139" y="77"/>
                  </a:lnTo>
                  <a:lnTo>
                    <a:pt x="139" y="72"/>
                  </a:lnTo>
                  <a:lnTo>
                    <a:pt x="139" y="68"/>
                  </a:lnTo>
                  <a:lnTo>
                    <a:pt x="153" y="69"/>
                  </a:lnTo>
                  <a:lnTo>
                    <a:pt x="156" y="58"/>
                  </a:lnTo>
                  <a:lnTo>
                    <a:pt x="164" y="51"/>
                  </a:lnTo>
                  <a:lnTo>
                    <a:pt x="155" y="46"/>
                  </a:lnTo>
                  <a:lnTo>
                    <a:pt x="151" y="36"/>
                  </a:lnTo>
                  <a:lnTo>
                    <a:pt x="159" y="32"/>
                  </a:lnTo>
                  <a:lnTo>
                    <a:pt x="157" y="18"/>
                  </a:lnTo>
                  <a:lnTo>
                    <a:pt x="165" y="14"/>
                  </a:lnTo>
                  <a:lnTo>
                    <a:pt x="164" y="6"/>
                  </a:lnTo>
                  <a:lnTo>
                    <a:pt x="171" y="0"/>
                  </a:lnTo>
                  <a:lnTo>
                    <a:pt x="180" y="4"/>
                  </a:lnTo>
                  <a:lnTo>
                    <a:pt x="179" y="10"/>
                  </a:lnTo>
                  <a:lnTo>
                    <a:pt x="188" y="6"/>
                  </a:lnTo>
                  <a:lnTo>
                    <a:pt x="201" y="16"/>
                  </a:lnTo>
                  <a:lnTo>
                    <a:pt x="216" y="17"/>
                  </a:lnTo>
                  <a:lnTo>
                    <a:pt x="216" y="17"/>
                  </a:lnTo>
                  <a:lnTo>
                    <a:pt x="227" y="48"/>
                  </a:lnTo>
                  <a:lnTo>
                    <a:pt x="234" y="48"/>
                  </a:lnTo>
                  <a:lnTo>
                    <a:pt x="242" y="59"/>
                  </a:lnTo>
                  <a:lnTo>
                    <a:pt x="236" y="67"/>
                  </a:lnTo>
                  <a:lnTo>
                    <a:pt x="239" y="83"/>
                  </a:lnTo>
                  <a:lnTo>
                    <a:pt x="255" y="91"/>
                  </a:lnTo>
                  <a:lnTo>
                    <a:pt x="242" y="112"/>
                  </a:lnTo>
                  <a:lnTo>
                    <a:pt x="250" y="121"/>
                  </a:lnTo>
                  <a:lnTo>
                    <a:pt x="265" y="124"/>
                  </a:lnTo>
                  <a:lnTo>
                    <a:pt x="266" y="137"/>
                  </a:lnTo>
                  <a:lnTo>
                    <a:pt x="253" y="134"/>
                  </a:lnTo>
                  <a:lnTo>
                    <a:pt x="250" y="142"/>
                  </a:lnTo>
                  <a:lnTo>
                    <a:pt x="261" y="159"/>
                  </a:lnTo>
                  <a:lnTo>
                    <a:pt x="271" y="153"/>
                  </a:lnTo>
                  <a:lnTo>
                    <a:pt x="285" y="162"/>
                  </a:lnTo>
                  <a:lnTo>
                    <a:pt x="289" y="158"/>
                  </a:lnTo>
                  <a:lnTo>
                    <a:pt x="288" y="167"/>
                  </a:lnTo>
                  <a:lnTo>
                    <a:pt x="294" y="172"/>
                  </a:lnTo>
                  <a:lnTo>
                    <a:pt x="289" y="177"/>
                  </a:lnTo>
                  <a:lnTo>
                    <a:pt x="293" y="193"/>
                  </a:lnTo>
                  <a:lnTo>
                    <a:pt x="299" y="193"/>
                  </a:lnTo>
                  <a:lnTo>
                    <a:pt x="302" y="177"/>
                  </a:lnTo>
                  <a:lnTo>
                    <a:pt x="310" y="176"/>
                  </a:lnTo>
                  <a:lnTo>
                    <a:pt x="306" y="199"/>
                  </a:lnTo>
                  <a:lnTo>
                    <a:pt x="313" y="193"/>
                  </a:lnTo>
                  <a:lnTo>
                    <a:pt x="327" y="201"/>
                  </a:lnTo>
                  <a:lnTo>
                    <a:pt x="312" y="207"/>
                  </a:lnTo>
                  <a:lnTo>
                    <a:pt x="315" y="216"/>
                  </a:lnTo>
                  <a:lnTo>
                    <a:pt x="319" y="217"/>
                  </a:lnTo>
                  <a:lnTo>
                    <a:pt x="325" y="207"/>
                  </a:lnTo>
                  <a:lnTo>
                    <a:pt x="333" y="210"/>
                  </a:lnTo>
                  <a:lnTo>
                    <a:pt x="332" y="196"/>
                  </a:lnTo>
                  <a:lnTo>
                    <a:pt x="347" y="200"/>
                  </a:lnTo>
                  <a:lnTo>
                    <a:pt x="347" y="193"/>
                  </a:lnTo>
                  <a:lnTo>
                    <a:pt x="351" y="193"/>
                  </a:lnTo>
                  <a:lnTo>
                    <a:pt x="351" y="204"/>
                  </a:lnTo>
                  <a:lnTo>
                    <a:pt x="386" y="226"/>
                  </a:lnTo>
                  <a:lnTo>
                    <a:pt x="380" y="233"/>
                  </a:lnTo>
                  <a:lnTo>
                    <a:pt x="388" y="238"/>
                  </a:lnTo>
                  <a:lnTo>
                    <a:pt x="383" y="247"/>
                  </a:lnTo>
                  <a:lnTo>
                    <a:pt x="383" y="247"/>
                  </a:lnTo>
                  <a:lnTo>
                    <a:pt x="375" y="260"/>
                  </a:lnTo>
                  <a:lnTo>
                    <a:pt x="381" y="328"/>
                  </a:lnTo>
                  <a:lnTo>
                    <a:pt x="354" y="323"/>
                  </a:lnTo>
                  <a:lnTo>
                    <a:pt x="329" y="330"/>
                  </a:lnTo>
                  <a:lnTo>
                    <a:pt x="301" y="364"/>
                  </a:lnTo>
                  <a:lnTo>
                    <a:pt x="287" y="371"/>
                  </a:lnTo>
                  <a:lnTo>
                    <a:pt x="293" y="383"/>
                  </a:lnTo>
                  <a:lnTo>
                    <a:pt x="283" y="383"/>
                  </a:lnTo>
                  <a:lnTo>
                    <a:pt x="285" y="388"/>
                  </a:lnTo>
                  <a:lnTo>
                    <a:pt x="274" y="402"/>
                  </a:lnTo>
                  <a:lnTo>
                    <a:pt x="265" y="402"/>
                  </a:lnTo>
                  <a:lnTo>
                    <a:pt x="267" y="410"/>
                  </a:lnTo>
                  <a:lnTo>
                    <a:pt x="252" y="425"/>
                  </a:lnTo>
                  <a:lnTo>
                    <a:pt x="253" y="448"/>
                  </a:lnTo>
                  <a:lnTo>
                    <a:pt x="267" y="472"/>
                  </a:lnTo>
                  <a:lnTo>
                    <a:pt x="253" y="508"/>
                  </a:lnTo>
                  <a:lnTo>
                    <a:pt x="253" y="508"/>
                  </a:lnTo>
                  <a:lnTo>
                    <a:pt x="246" y="509"/>
                  </a:lnTo>
                  <a:lnTo>
                    <a:pt x="236" y="482"/>
                  </a:lnTo>
                  <a:lnTo>
                    <a:pt x="213" y="477"/>
                  </a:lnTo>
                  <a:lnTo>
                    <a:pt x="199" y="447"/>
                  </a:lnTo>
                  <a:lnTo>
                    <a:pt x="188" y="442"/>
                  </a:lnTo>
                  <a:lnTo>
                    <a:pt x="188" y="442"/>
                  </a:lnTo>
                  <a:lnTo>
                    <a:pt x="189" y="427"/>
                  </a:lnTo>
                  <a:lnTo>
                    <a:pt x="198" y="419"/>
                  </a:lnTo>
                  <a:lnTo>
                    <a:pt x="176" y="389"/>
                  </a:lnTo>
                  <a:lnTo>
                    <a:pt x="184" y="373"/>
                  </a:lnTo>
                  <a:lnTo>
                    <a:pt x="172" y="366"/>
                  </a:lnTo>
                  <a:lnTo>
                    <a:pt x="172" y="355"/>
                  </a:lnTo>
                  <a:lnTo>
                    <a:pt x="150" y="337"/>
                  </a:lnTo>
                  <a:lnTo>
                    <a:pt x="146" y="327"/>
                  </a:lnTo>
                  <a:lnTo>
                    <a:pt x="136" y="324"/>
                  </a:lnTo>
                  <a:lnTo>
                    <a:pt x="131" y="337"/>
                  </a:lnTo>
                  <a:lnTo>
                    <a:pt x="116" y="332"/>
                  </a:lnTo>
                  <a:lnTo>
                    <a:pt x="109" y="321"/>
                  </a:lnTo>
                  <a:lnTo>
                    <a:pt x="106" y="286"/>
                  </a:lnTo>
                  <a:lnTo>
                    <a:pt x="90" y="295"/>
                  </a:lnTo>
                  <a:lnTo>
                    <a:pt x="83" y="293"/>
                  </a:lnTo>
                  <a:lnTo>
                    <a:pt x="77" y="307"/>
                  </a:lnTo>
                  <a:lnTo>
                    <a:pt x="68" y="304"/>
                  </a:lnTo>
                  <a:lnTo>
                    <a:pt x="66" y="278"/>
                  </a:lnTo>
                  <a:lnTo>
                    <a:pt x="55" y="280"/>
                  </a:lnTo>
                  <a:lnTo>
                    <a:pt x="45" y="270"/>
                  </a:lnTo>
                  <a:lnTo>
                    <a:pt x="44" y="258"/>
                  </a:lnTo>
                  <a:lnTo>
                    <a:pt x="29" y="257"/>
                  </a:lnTo>
                  <a:lnTo>
                    <a:pt x="14" y="238"/>
                  </a:lnTo>
                  <a:lnTo>
                    <a:pt x="0" y="23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8" name="Freeform 9">
              <a:extLst>
                <a:ext uri="{FF2B5EF4-FFF2-40B4-BE49-F238E27FC236}">
                  <a16:creationId xmlns:a16="http://schemas.microsoft.com/office/drawing/2014/main" id="{E1257996-4266-4727-8444-E44F532B6F94}"/>
                </a:ext>
              </a:extLst>
            </p:cNvPr>
            <p:cNvSpPr>
              <a:spLocks/>
            </p:cNvSpPr>
            <p:nvPr/>
          </p:nvSpPr>
          <p:spPr bwMode="auto">
            <a:xfrm>
              <a:off x="7283451" y="1566863"/>
              <a:ext cx="947738" cy="863600"/>
            </a:xfrm>
            <a:custGeom>
              <a:avLst/>
              <a:gdLst>
                <a:gd name="T0" fmla="*/ 501 w 597"/>
                <a:gd name="T1" fmla="*/ 43 h 544"/>
                <a:gd name="T2" fmla="*/ 535 w 597"/>
                <a:gd name="T3" fmla="*/ 109 h 544"/>
                <a:gd name="T4" fmla="*/ 589 w 597"/>
                <a:gd name="T5" fmla="*/ 151 h 544"/>
                <a:gd name="T6" fmla="*/ 584 w 597"/>
                <a:gd name="T7" fmla="*/ 178 h 544"/>
                <a:gd name="T8" fmla="*/ 576 w 597"/>
                <a:gd name="T9" fmla="*/ 198 h 544"/>
                <a:gd name="T10" fmla="*/ 581 w 597"/>
                <a:gd name="T11" fmla="*/ 217 h 544"/>
                <a:gd name="T12" fmla="*/ 570 w 597"/>
                <a:gd name="T13" fmla="*/ 242 h 544"/>
                <a:gd name="T14" fmla="*/ 566 w 597"/>
                <a:gd name="T15" fmla="*/ 262 h 544"/>
                <a:gd name="T16" fmla="*/ 557 w 597"/>
                <a:gd name="T17" fmla="*/ 288 h 544"/>
                <a:gd name="T18" fmla="*/ 573 w 597"/>
                <a:gd name="T19" fmla="*/ 334 h 544"/>
                <a:gd name="T20" fmla="*/ 557 w 597"/>
                <a:gd name="T21" fmla="*/ 347 h 544"/>
                <a:gd name="T22" fmla="*/ 513 w 597"/>
                <a:gd name="T23" fmla="*/ 374 h 544"/>
                <a:gd name="T24" fmla="*/ 467 w 597"/>
                <a:gd name="T25" fmla="*/ 401 h 544"/>
                <a:gd name="T26" fmla="*/ 456 w 597"/>
                <a:gd name="T27" fmla="*/ 436 h 544"/>
                <a:gd name="T28" fmla="*/ 414 w 597"/>
                <a:gd name="T29" fmla="*/ 456 h 544"/>
                <a:gd name="T30" fmla="*/ 403 w 597"/>
                <a:gd name="T31" fmla="*/ 480 h 544"/>
                <a:gd name="T32" fmla="*/ 363 w 597"/>
                <a:gd name="T33" fmla="*/ 478 h 544"/>
                <a:gd name="T34" fmla="*/ 343 w 597"/>
                <a:gd name="T35" fmla="*/ 500 h 544"/>
                <a:gd name="T36" fmla="*/ 300 w 597"/>
                <a:gd name="T37" fmla="*/ 508 h 544"/>
                <a:gd name="T38" fmla="*/ 271 w 597"/>
                <a:gd name="T39" fmla="*/ 538 h 544"/>
                <a:gd name="T40" fmla="*/ 258 w 597"/>
                <a:gd name="T41" fmla="*/ 519 h 544"/>
                <a:gd name="T42" fmla="*/ 237 w 597"/>
                <a:gd name="T43" fmla="*/ 479 h 544"/>
                <a:gd name="T44" fmla="*/ 225 w 597"/>
                <a:gd name="T45" fmla="*/ 459 h 544"/>
                <a:gd name="T46" fmla="*/ 219 w 597"/>
                <a:gd name="T47" fmla="*/ 437 h 544"/>
                <a:gd name="T48" fmla="*/ 175 w 597"/>
                <a:gd name="T49" fmla="*/ 433 h 544"/>
                <a:gd name="T50" fmla="*/ 153 w 597"/>
                <a:gd name="T51" fmla="*/ 422 h 544"/>
                <a:gd name="T52" fmla="*/ 121 w 597"/>
                <a:gd name="T53" fmla="*/ 417 h 544"/>
                <a:gd name="T54" fmla="*/ 69 w 597"/>
                <a:gd name="T55" fmla="*/ 378 h 544"/>
                <a:gd name="T56" fmla="*/ 42 w 597"/>
                <a:gd name="T57" fmla="*/ 373 h 544"/>
                <a:gd name="T58" fmla="*/ 24 w 597"/>
                <a:gd name="T59" fmla="*/ 344 h 544"/>
                <a:gd name="T60" fmla="*/ 78 w 597"/>
                <a:gd name="T61" fmla="*/ 337 h 544"/>
                <a:gd name="T62" fmla="*/ 94 w 597"/>
                <a:gd name="T63" fmla="*/ 289 h 544"/>
                <a:gd name="T64" fmla="*/ 116 w 597"/>
                <a:gd name="T65" fmla="*/ 269 h 544"/>
                <a:gd name="T66" fmla="*/ 107 w 597"/>
                <a:gd name="T67" fmla="*/ 224 h 544"/>
                <a:gd name="T68" fmla="*/ 65 w 597"/>
                <a:gd name="T69" fmla="*/ 203 h 544"/>
                <a:gd name="T70" fmla="*/ 37 w 597"/>
                <a:gd name="T71" fmla="*/ 164 h 544"/>
                <a:gd name="T72" fmla="*/ 20 w 597"/>
                <a:gd name="T73" fmla="*/ 110 h 544"/>
                <a:gd name="T74" fmla="*/ 22 w 597"/>
                <a:gd name="T75" fmla="*/ 86 h 544"/>
                <a:gd name="T76" fmla="*/ 55 w 597"/>
                <a:gd name="T77" fmla="*/ 62 h 544"/>
                <a:gd name="T78" fmla="*/ 81 w 597"/>
                <a:gd name="T79" fmla="*/ 49 h 544"/>
                <a:gd name="T80" fmla="*/ 105 w 597"/>
                <a:gd name="T81" fmla="*/ 36 h 544"/>
                <a:gd name="T82" fmla="*/ 148 w 597"/>
                <a:gd name="T83" fmla="*/ 43 h 544"/>
                <a:gd name="T84" fmla="*/ 163 w 597"/>
                <a:gd name="T85" fmla="*/ 30 h 544"/>
                <a:gd name="T86" fmla="*/ 224 w 597"/>
                <a:gd name="T87" fmla="*/ 3 h 544"/>
                <a:gd name="T88" fmla="*/ 279 w 597"/>
                <a:gd name="T89" fmla="*/ 50 h 544"/>
                <a:gd name="T90" fmla="*/ 315 w 597"/>
                <a:gd name="T91" fmla="*/ 60 h 544"/>
                <a:gd name="T92" fmla="*/ 423 w 597"/>
                <a:gd name="T93" fmla="*/ 30 h 544"/>
                <a:gd name="T94" fmla="*/ 484 w 597"/>
                <a:gd name="T95"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7" h="544">
                  <a:moveTo>
                    <a:pt x="484" y="0"/>
                  </a:moveTo>
                  <a:lnTo>
                    <a:pt x="482" y="22"/>
                  </a:lnTo>
                  <a:lnTo>
                    <a:pt x="485" y="29"/>
                  </a:lnTo>
                  <a:lnTo>
                    <a:pt x="501" y="43"/>
                  </a:lnTo>
                  <a:lnTo>
                    <a:pt x="513" y="43"/>
                  </a:lnTo>
                  <a:lnTo>
                    <a:pt x="509" y="69"/>
                  </a:lnTo>
                  <a:lnTo>
                    <a:pt x="514" y="82"/>
                  </a:lnTo>
                  <a:lnTo>
                    <a:pt x="535" y="109"/>
                  </a:lnTo>
                  <a:lnTo>
                    <a:pt x="542" y="107"/>
                  </a:lnTo>
                  <a:lnTo>
                    <a:pt x="566" y="121"/>
                  </a:lnTo>
                  <a:lnTo>
                    <a:pt x="574" y="137"/>
                  </a:lnTo>
                  <a:lnTo>
                    <a:pt x="589" y="151"/>
                  </a:lnTo>
                  <a:lnTo>
                    <a:pt x="586" y="160"/>
                  </a:lnTo>
                  <a:lnTo>
                    <a:pt x="586" y="160"/>
                  </a:lnTo>
                  <a:lnTo>
                    <a:pt x="597" y="175"/>
                  </a:lnTo>
                  <a:lnTo>
                    <a:pt x="584" y="178"/>
                  </a:lnTo>
                  <a:lnTo>
                    <a:pt x="582" y="185"/>
                  </a:lnTo>
                  <a:lnTo>
                    <a:pt x="590" y="193"/>
                  </a:lnTo>
                  <a:lnTo>
                    <a:pt x="580" y="202"/>
                  </a:lnTo>
                  <a:lnTo>
                    <a:pt x="576" y="198"/>
                  </a:lnTo>
                  <a:lnTo>
                    <a:pt x="572" y="208"/>
                  </a:lnTo>
                  <a:lnTo>
                    <a:pt x="576" y="215"/>
                  </a:lnTo>
                  <a:lnTo>
                    <a:pt x="583" y="213"/>
                  </a:lnTo>
                  <a:lnTo>
                    <a:pt x="581" y="217"/>
                  </a:lnTo>
                  <a:lnTo>
                    <a:pt x="589" y="229"/>
                  </a:lnTo>
                  <a:lnTo>
                    <a:pt x="577" y="232"/>
                  </a:lnTo>
                  <a:lnTo>
                    <a:pt x="580" y="238"/>
                  </a:lnTo>
                  <a:lnTo>
                    <a:pt x="570" y="242"/>
                  </a:lnTo>
                  <a:lnTo>
                    <a:pt x="571" y="254"/>
                  </a:lnTo>
                  <a:lnTo>
                    <a:pt x="562" y="253"/>
                  </a:lnTo>
                  <a:lnTo>
                    <a:pt x="559" y="259"/>
                  </a:lnTo>
                  <a:lnTo>
                    <a:pt x="566" y="262"/>
                  </a:lnTo>
                  <a:lnTo>
                    <a:pt x="553" y="268"/>
                  </a:lnTo>
                  <a:lnTo>
                    <a:pt x="550" y="275"/>
                  </a:lnTo>
                  <a:lnTo>
                    <a:pt x="552" y="289"/>
                  </a:lnTo>
                  <a:lnTo>
                    <a:pt x="557" y="288"/>
                  </a:lnTo>
                  <a:lnTo>
                    <a:pt x="561" y="300"/>
                  </a:lnTo>
                  <a:lnTo>
                    <a:pt x="558" y="327"/>
                  </a:lnTo>
                  <a:lnTo>
                    <a:pt x="571" y="329"/>
                  </a:lnTo>
                  <a:lnTo>
                    <a:pt x="573" y="334"/>
                  </a:lnTo>
                  <a:lnTo>
                    <a:pt x="562" y="339"/>
                  </a:lnTo>
                  <a:lnTo>
                    <a:pt x="564" y="341"/>
                  </a:lnTo>
                  <a:lnTo>
                    <a:pt x="557" y="347"/>
                  </a:lnTo>
                  <a:lnTo>
                    <a:pt x="557" y="347"/>
                  </a:lnTo>
                  <a:lnTo>
                    <a:pt x="552" y="358"/>
                  </a:lnTo>
                  <a:lnTo>
                    <a:pt x="499" y="350"/>
                  </a:lnTo>
                  <a:lnTo>
                    <a:pt x="488" y="362"/>
                  </a:lnTo>
                  <a:lnTo>
                    <a:pt x="513" y="374"/>
                  </a:lnTo>
                  <a:lnTo>
                    <a:pt x="487" y="385"/>
                  </a:lnTo>
                  <a:lnTo>
                    <a:pt x="489" y="394"/>
                  </a:lnTo>
                  <a:lnTo>
                    <a:pt x="484" y="398"/>
                  </a:lnTo>
                  <a:lnTo>
                    <a:pt x="467" y="401"/>
                  </a:lnTo>
                  <a:lnTo>
                    <a:pt x="464" y="416"/>
                  </a:lnTo>
                  <a:lnTo>
                    <a:pt x="459" y="413"/>
                  </a:lnTo>
                  <a:lnTo>
                    <a:pt x="451" y="422"/>
                  </a:lnTo>
                  <a:lnTo>
                    <a:pt x="456" y="436"/>
                  </a:lnTo>
                  <a:lnTo>
                    <a:pt x="445" y="436"/>
                  </a:lnTo>
                  <a:lnTo>
                    <a:pt x="431" y="448"/>
                  </a:lnTo>
                  <a:lnTo>
                    <a:pt x="431" y="466"/>
                  </a:lnTo>
                  <a:lnTo>
                    <a:pt x="414" y="456"/>
                  </a:lnTo>
                  <a:lnTo>
                    <a:pt x="408" y="466"/>
                  </a:lnTo>
                  <a:lnTo>
                    <a:pt x="400" y="464"/>
                  </a:lnTo>
                  <a:lnTo>
                    <a:pt x="395" y="472"/>
                  </a:lnTo>
                  <a:lnTo>
                    <a:pt x="403" y="480"/>
                  </a:lnTo>
                  <a:lnTo>
                    <a:pt x="402" y="484"/>
                  </a:lnTo>
                  <a:lnTo>
                    <a:pt x="390" y="472"/>
                  </a:lnTo>
                  <a:lnTo>
                    <a:pt x="369" y="469"/>
                  </a:lnTo>
                  <a:lnTo>
                    <a:pt x="363" y="478"/>
                  </a:lnTo>
                  <a:lnTo>
                    <a:pt x="344" y="468"/>
                  </a:lnTo>
                  <a:lnTo>
                    <a:pt x="339" y="477"/>
                  </a:lnTo>
                  <a:lnTo>
                    <a:pt x="347" y="496"/>
                  </a:lnTo>
                  <a:lnTo>
                    <a:pt x="343" y="500"/>
                  </a:lnTo>
                  <a:lnTo>
                    <a:pt x="347" y="518"/>
                  </a:lnTo>
                  <a:lnTo>
                    <a:pt x="347" y="518"/>
                  </a:lnTo>
                  <a:lnTo>
                    <a:pt x="321" y="525"/>
                  </a:lnTo>
                  <a:lnTo>
                    <a:pt x="300" y="508"/>
                  </a:lnTo>
                  <a:lnTo>
                    <a:pt x="290" y="515"/>
                  </a:lnTo>
                  <a:lnTo>
                    <a:pt x="294" y="521"/>
                  </a:lnTo>
                  <a:lnTo>
                    <a:pt x="276" y="543"/>
                  </a:lnTo>
                  <a:lnTo>
                    <a:pt x="271" y="538"/>
                  </a:lnTo>
                  <a:lnTo>
                    <a:pt x="266" y="544"/>
                  </a:lnTo>
                  <a:lnTo>
                    <a:pt x="261" y="541"/>
                  </a:lnTo>
                  <a:lnTo>
                    <a:pt x="270" y="528"/>
                  </a:lnTo>
                  <a:lnTo>
                    <a:pt x="258" y="519"/>
                  </a:lnTo>
                  <a:lnTo>
                    <a:pt x="264" y="509"/>
                  </a:lnTo>
                  <a:lnTo>
                    <a:pt x="238" y="490"/>
                  </a:lnTo>
                  <a:lnTo>
                    <a:pt x="242" y="484"/>
                  </a:lnTo>
                  <a:lnTo>
                    <a:pt x="237" y="479"/>
                  </a:lnTo>
                  <a:lnTo>
                    <a:pt x="245" y="474"/>
                  </a:lnTo>
                  <a:lnTo>
                    <a:pt x="234" y="467"/>
                  </a:lnTo>
                  <a:lnTo>
                    <a:pt x="223" y="467"/>
                  </a:lnTo>
                  <a:lnTo>
                    <a:pt x="225" y="459"/>
                  </a:lnTo>
                  <a:lnTo>
                    <a:pt x="215" y="455"/>
                  </a:lnTo>
                  <a:lnTo>
                    <a:pt x="218" y="448"/>
                  </a:lnTo>
                  <a:lnTo>
                    <a:pt x="214" y="445"/>
                  </a:lnTo>
                  <a:lnTo>
                    <a:pt x="219" y="437"/>
                  </a:lnTo>
                  <a:lnTo>
                    <a:pt x="200" y="414"/>
                  </a:lnTo>
                  <a:lnTo>
                    <a:pt x="195" y="422"/>
                  </a:lnTo>
                  <a:lnTo>
                    <a:pt x="190" y="420"/>
                  </a:lnTo>
                  <a:lnTo>
                    <a:pt x="175" y="433"/>
                  </a:lnTo>
                  <a:lnTo>
                    <a:pt x="172" y="426"/>
                  </a:lnTo>
                  <a:lnTo>
                    <a:pt x="161" y="424"/>
                  </a:lnTo>
                  <a:lnTo>
                    <a:pt x="157" y="428"/>
                  </a:lnTo>
                  <a:lnTo>
                    <a:pt x="153" y="422"/>
                  </a:lnTo>
                  <a:lnTo>
                    <a:pt x="143" y="423"/>
                  </a:lnTo>
                  <a:lnTo>
                    <a:pt x="143" y="418"/>
                  </a:lnTo>
                  <a:lnTo>
                    <a:pt x="130" y="422"/>
                  </a:lnTo>
                  <a:lnTo>
                    <a:pt x="121" y="417"/>
                  </a:lnTo>
                  <a:lnTo>
                    <a:pt x="116" y="422"/>
                  </a:lnTo>
                  <a:lnTo>
                    <a:pt x="74" y="382"/>
                  </a:lnTo>
                  <a:lnTo>
                    <a:pt x="62" y="383"/>
                  </a:lnTo>
                  <a:lnTo>
                    <a:pt x="69" y="378"/>
                  </a:lnTo>
                  <a:lnTo>
                    <a:pt x="63" y="369"/>
                  </a:lnTo>
                  <a:lnTo>
                    <a:pt x="53" y="371"/>
                  </a:lnTo>
                  <a:lnTo>
                    <a:pt x="49" y="367"/>
                  </a:lnTo>
                  <a:lnTo>
                    <a:pt x="42" y="373"/>
                  </a:lnTo>
                  <a:lnTo>
                    <a:pt x="37" y="365"/>
                  </a:lnTo>
                  <a:lnTo>
                    <a:pt x="30" y="372"/>
                  </a:lnTo>
                  <a:lnTo>
                    <a:pt x="30" y="372"/>
                  </a:lnTo>
                  <a:lnTo>
                    <a:pt x="24" y="344"/>
                  </a:lnTo>
                  <a:lnTo>
                    <a:pt x="32" y="323"/>
                  </a:lnTo>
                  <a:lnTo>
                    <a:pt x="43" y="330"/>
                  </a:lnTo>
                  <a:lnTo>
                    <a:pt x="72" y="329"/>
                  </a:lnTo>
                  <a:lnTo>
                    <a:pt x="78" y="337"/>
                  </a:lnTo>
                  <a:lnTo>
                    <a:pt x="79" y="324"/>
                  </a:lnTo>
                  <a:lnTo>
                    <a:pt x="97" y="303"/>
                  </a:lnTo>
                  <a:lnTo>
                    <a:pt x="91" y="300"/>
                  </a:lnTo>
                  <a:lnTo>
                    <a:pt x="94" y="289"/>
                  </a:lnTo>
                  <a:lnTo>
                    <a:pt x="85" y="285"/>
                  </a:lnTo>
                  <a:lnTo>
                    <a:pt x="89" y="273"/>
                  </a:lnTo>
                  <a:lnTo>
                    <a:pt x="116" y="278"/>
                  </a:lnTo>
                  <a:lnTo>
                    <a:pt x="116" y="269"/>
                  </a:lnTo>
                  <a:lnTo>
                    <a:pt x="106" y="266"/>
                  </a:lnTo>
                  <a:lnTo>
                    <a:pt x="102" y="258"/>
                  </a:lnTo>
                  <a:lnTo>
                    <a:pt x="116" y="253"/>
                  </a:lnTo>
                  <a:lnTo>
                    <a:pt x="107" y="224"/>
                  </a:lnTo>
                  <a:lnTo>
                    <a:pt x="92" y="227"/>
                  </a:lnTo>
                  <a:lnTo>
                    <a:pt x="72" y="219"/>
                  </a:lnTo>
                  <a:lnTo>
                    <a:pt x="73" y="207"/>
                  </a:lnTo>
                  <a:lnTo>
                    <a:pt x="65" y="203"/>
                  </a:lnTo>
                  <a:lnTo>
                    <a:pt x="67" y="180"/>
                  </a:lnTo>
                  <a:lnTo>
                    <a:pt x="53" y="172"/>
                  </a:lnTo>
                  <a:lnTo>
                    <a:pt x="40" y="172"/>
                  </a:lnTo>
                  <a:lnTo>
                    <a:pt x="37" y="164"/>
                  </a:lnTo>
                  <a:lnTo>
                    <a:pt x="29" y="168"/>
                  </a:lnTo>
                  <a:lnTo>
                    <a:pt x="6" y="150"/>
                  </a:lnTo>
                  <a:lnTo>
                    <a:pt x="0" y="136"/>
                  </a:lnTo>
                  <a:lnTo>
                    <a:pt x="20" y="110"/>
                  </a:lnTo>
                  <a:lnTo>
                    <a:pt x="15" y="102"/>
                  </a:lnTo>
                  <a:lnTo>
                    <a:pt x="16" y="88"/>
                  </a:lnTo>
                  <a:lnTo>
                    <a:pt x="16" y="88"/>
                  </a:lnTo>
                  <a:lnTo>
                    <a:pt x="22" y="86"/>
                  </a:lnTo>
                  <a:lnTo>
                    <a:pt x="20" y="79"/>
                  </a:lnTo>
                  <a:lnTo>
                    <a:pt x="35" y="84"/>
                  </a:lnTo>
                  <a:lnTo>
                    <a:pt x="40" y="73"/>
                  </a:lnTo>
                  <a:lnTo>
                    <a:pt x="55" y="62"/>
                  </a:lnTo>
                  <a:lnTo>
                    <a:pt x="74" y="65"/>
                  </a:lnTo>
                  <a:lnTo>
                    <a:pt x="76" y="56"/>
                  </a:lnTo>
                  <a:lnTo>
                    <a:pt x="88" y="53"/>
                  </a:lnTo>
                  <a:lnTo>
                    <a:pt x="81" y="49"/>
                  </a:lnTo>
                  <a:lnTo>
                    <a:pt x="88" y="41"/>
                  </a:lnTo>
                  <a:lnTo>
                    <a:pt x="97" y="47"/>
                  </a:lnTo>
                  <a:lnTo>
                    <a:pt x="97" y="41"/>
                  </a:lnTo>
                  <a:lnTo>
                    <a:pt x="105" y="36"/>
                  </a:lnTo>
                  <a:lnTo>
                    <a:pt x="123" y="49"/>
                  </a:lnTo>
                  <a:lnTo>
                    <a:pt x="122" y="41"/>
                  </a:lnTo>
                  <a:lnTo>
                    <a:pt x="137" y="37"/>
                  </a:lnTo>
                  <a:lnTo>
                    <a:pt x="148" y="43"/>
                  </a:lnTo>
                  <a:lnTo>
                    <a:pt x="153" y="34"/>
                  </a:lnTo>
                  <a:lnTo>
                    <a:pt x="149" y="31"/>
                  </a:lnTo>
                  <a:lnTo>
                    <a:pt x="149" y="31"/>
                  </a:lnTo>
                  <a:lnTo>
                    <a:pt x="163" y="30"/>
                  </a:lnTo>
                  <a:lnTo>
                    <a:pt x="181" y="8"/>
                  </a:lnTo>
                  <a:lnTo>
                    <a:pt x="187" y="11"/>
                  </a:lnTo>
                  <a:lnTo>
                    <a:pt x="191" y="5"/>
                  </a:lnTo>
                  <a:lnTo>
                    <a:pt x="224" y="3"/>
                  </a:lnTo>
                  <a:lnTo>
                    <a:pt x="241" y="8"/>
                  </a:lnTo>
                  <a:lnTo>
                    <a:pt x="263" y="35"/>
                  </a:lnTo>
                  <a:lnTo>
                    <a:pt x="266" y="48"/>
                  </a:lnTo>
                  <a:lnTo>
                    <a:pt x="279" y="50"/>
                  </a:lnTo>
                  <a:lnTo>
                    <a:pt x="291" y="37"/>
                  </a:lnTo>
                  <a:lnTo>
                    <a:pt x="308" y="50"/>
                  </a:lnTo>
                  <a:lnTo>
                    <a:pt x="320" y="50"/>
                  </a:lnTo>
                  <a:lnTo>
                    <a:pt x="315" y="60"/>
                  </a:lnTo>
                  <a:lnTo>
                    <a:pt x="331" y="69"/>
                  </a:lnTo>
                  <a:lnTo>
                    <a:pt x="339" y="55"/>
                  </a:lnTo>
                  <a:lnTo>
                    <a:pt x="371" y="36"/>
                  </a:lnTo>
                  <a:lnTo>
                    <a:pt x="423" y="30"/>
                  </a:lnTo>
                  <a:lnTo>
                    <a:pt x="449" y="18"/>
                  </a:lnTo>
                  <a:lnTo>
                    <a:pt x="457" y="7"/>
                  </a:lnTo>
                  <a:lnTo>
                    <a:pt x="472" y="8"/>
                  </a:lnTo>
                  <a:lnTo>
                    <a:pt x="484"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39" name="Freeform 10">
              <a:extLst>
                <a:ext uri="{FF2B5EF4-FFF2-40B4-BE49-F238E27FC236}">
                  <a16:creationId xmlns:a16="http://schemas.microsoft.com/office/drawing/2014/main" id="{69D6A16E-3FCD-4222-841F-E7476CAAB71C}"/>
                </a:ext>
              </a:extLst>
            </p:cNvPr>
            <p:cNvSpPr>
              <a:spLocks/>
            </p:cNvSpPr>
            <p:nvPr/>
          </p:nvSpPr>
          <p:spPr bwMode="auto">
            <a:xfrm>
              <a:off x="5932488" y="1509713"/>
              <a:ext cx="171450" cy="173037"/>
            </a:xfrm>
            <a:custGeom>
              <a:avLst/>
              <a:gdLst>
                <a:gd name="T0" fmla="*/ 93 w 108"/>
                <a:gd name="T1" fmla="*/ 22 h 109"/>
                <a:gd name="T2" fmla="*/ 94 w 108"/>
                <a:gd name="T3" fmla="*/ 38 h 109"/>
                <a:gd name="T4" fmla="*/ 104 w 108"/>
                <a:gd name="T5" fmla="*/ 46 h 109"/>
                <a:gd name="T6" fmla="*/ 104 w 108"/>
                <a:gd name="T7" fmla="*/ 46 h 109"/>
                <a:gd name="T8" fmla="*/ 105 w 108"/>
                <a:gd name="T9" fmla="*/ 56 h 109"/>
                <a:gd name="T10" fmla="*/ 98 w 108"/>
                <a:gd name="T11" fmla="*/ 65 h 109"/>
                <a:gd name="T12" fmla="*/ 87 w 108"/>
                <a:gd name="T13" fmla="*/ 71 h 109"/>
                <a:gd name="T14" fmla="*/ 78 w 108"/>
                <a:gd name="T15" fmla="*/ 65 h 109"/>
                <a:gd name="T16" fmla="*/ 72 w 108"/>
                <a:gd name="T17" fmla="*/ 68 h 109"/>
                <a:gd name="T18" fmla="*/ 74 w 108"/>
                <a:gd name="T19" fmla="*/ 103 h 109"/>
                <a:gd name="T20" fmla="*/ 68 w 108"/>
                <a:gd name="T21" fmla="*/ 109 h 109"/>
                <a:gd name="T22" fmla="*/ 58 w 108"/>
                <a:gd name="T23" fmla="*/ 98 h 109"/>
                <a:gd name="T24" fmla="*/ 52 w 108"/>
                <a:gd name="T25" fmla="*/ 72 h 109"/>
                <a:gd name="T26" fmla="*/ 38 w 108"/>
                <a:gd name="T27" fmla="*/ 68 h 109"/>
                <a:gd name="T28" fmla="*/ 34 w 108"/>
                <a:gd name="T29" fmla="*/ 55 h 109"/>
                <a:gd name="T30" fmla="*/ 25 w 108"/>
                <a:gd name="T31" fmla="*/ 52 h 109"/>
                <a:gd name="T32" fmla="*/ 23 w 108"/>
                <a:gd name="T33" fmla="*/ 41 h 109"/>
                <a:gd name="T34" fmla="*/ 9 w 108"/>
                <a:gd name="T35" fmla="*/ 42 h 109"/>
                <a:gd name="T36" fmla="*/ 0 w 108"/>
                <a:gd name="T37" fmla="*/ 49 h 109"/>
                <a:gd name="T38" fmla="*/ 4 w 108"/>
                <a:gd name="T39" fmla="*/ 24 h 109"/>
                <a:gd name="T40" fmla="*/ 4 w 108"/>
                <a:gd name="T41" fmla="*/ 24 h 109"/>
                <a:gd name="T42" fmla="*/ 12 w 108"/>
                <a:gd name="T43" fmla="*/ 14 h 109"/>
                <a:gd name="T44" fmla="*/ 12 w 108"/>
                <a:gd name="T45" fmla="*/ 14 h 109"/>
                <a:gd name="T46" fmla="*/ 19 w 108"/>
                <a:gd name="T47" fmla="*/ 12 h 109"/>
                <a:gd name="T48" fmla="*/ 12 w 108"/>
                <a:gd name="T49" fmla="*/ 0 h 109"/>
                <a:gd name="T50" fmla="*/ 40 w 108"/>
                <a:gd name="T51" fmla="*/ 1 h 109"/>
                <a:gd name="T52" fmla="*/ 56 w 108"/>
                <a:gd name="T53" fmla="*/ 18 h 109"/>
                <a:gd name="T54" fmla="*/ 81 w 108"/>
                <a:gd name="T55" fmla="*/ 13 h 109"/>
                <a:gd name="T56" fmla="*/ 94 w 108"/>
                <a:gd name="T57" fmla="*/ 1 h 109"/>
                <a:gd name="T58" fmla="*/ 108 w 108"/>
                <a:gd name="T59" fmla="*/ 8 h 109"/>
                <a:gd name="T60" fmla="*/ 108 w 108"/>
                <a:gd name="T61" fmla="*/ 16 h 109"/>
                <a:gd name="T62" fmla="*/ 95 w 108"/>
                <a:gd name="T63" fmla="*/ 19 h 109"/>
                <a:gd name="T64" fmla="*/ 95 w 108"/>
                <a:gd name="T65" fmla="*/ 19 h 109"/>
                <a:gd name="T66" fmla="*/ 93 w 108"/>
                <a:gd name="T6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 h="109">
                  <a:moveTo>
                    <a:pt x="93" y="22"/>
                  </a:moveTo>
                  <a:lnTo>
                    <a:pt x="94" y="38"/>
                  </a:lnTo>
                  <a:lnTo>
                    <a:pt x="104" y="46"/>
                  </a:lnTo>
                  <a:lnTo>
                    <a:pt x="104" y="46"/>
                  </a:lnTo>
                  <a:lnTo>
                    <a:pt x="105" y="56"/>
                  </a:lnTo>
                  <a:lnTo>
                    <a:pt x="98" y="65"/>
                  </a:lnTo>
                  <a:lnTo>
                    <a:pt x="87" y="71"/>
                  </a:lnTo>
                  <a:lnTo>
                    <a:pt x="78" y="65"/>
                  </a:lnTo>
                  <a:lnTo>
                    <a:pt x="72" y="68"/>
                  </a:lnTo>
                  <a:lnTo>
                    <a:pt x="74" y="103"/>
                  </a:lnTo>
                  <a:lnTo>
                    <a:pt x="68" y="109"/>
                  </a:lnTo>
                  <a:lnTo>
                    <a:pt x="58" y="98"/>
                  </a:lnTo>
                  <a:lnTo>
                    <a:pt x="52" y="72"/>
                  </a:lnTo>
                  <a:lnTo>
                    <a:pt x="38" y="68"/>
                  </a:lnTo>
                  <a:lnTo>
                    <a:pt x="34" y="55"/>
                  </a:lnTo>
                  <a:lnTo>
                    <a:pt x="25" y="52"/>
                  </a:lnTo>
                  <a:lnTo>
                    <a:pt x="23" y="41"/>
                  </a:lnTo>
                  <a:lnTo>
                    <a:pt x="9" y="42"/>
                  </a:lnTo>
                  <a:lnTo>
                    <a:pt x="0" y="49"/>
                  </a:lnTo>
                  <a:lnTo>
                    <a:pt x="4" y="24"/>
                  </a:lnTo>
                  <a:lnTo>
                    <a:pt x="4" y="24"/>
                  </a:lnTo>
                  <a:lnTo>
                    <a:pt x="12" y="14"/>
                  </a:lnTo>
                  <a:lnTo>
                    <a:pt x="12" y="14"/>
                  </a:lnTo>
                  <a:lnTo>
                    <a:pt x="19" y="12"/>
                  </a:lnTo>
                  <a:lnTo>
                    <a:pt x="12" y="0"/>
                  </a:lnTo>
                  <a:lnTo>
                    <a:pt x="40" y="1"/>
                  </a:lnTo>
                  <a:lnTo>
                    <a:pt x="56" y="18"/>
                  </a:lnTo>
                  <a:lnTo>
                    <a:pt x="81" y="13"/>
                  </a:lnTo>
                  <a:lnTo>
                    <a:pt x="94" y="1"/>
                  </a:lnTo>
                  <a:lnTo>
                    <a:pt x="108" y="8"/>
                  </a:lnTo>
                  <a:lnTo>
                    <a:pt x="108" y="16"/>
                  </a:lnTo>
                  <a:lnTo>
                    <a:pt x="95" y="19"/>
                  </a:lnTo>
                  <a:lnTo>
                    <a:pt x="95" y="19"/>
                  </a:lnTo>
                  <a:lnTo>
                    <a:pt x="93" y="2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0" name="Freeform 11">
              <a:extLst>
                <a:ext uri="{FF2B5EF4-FFF2-40B4-BE49-F238E27FC236}">
                  <a16:creationId xmlns:a16="http://schemas.microsoft.com/office/drawing/2014/main" id="{7330E10F-B370-4EAD-90BC-BCEEA61E1794}"/>
                </a:ext>
              </a:extLst>
            </p:cNvPr>
            <p:cNvSpPr>
              <a:spLocks noEditPoints="1"/>
            </p:cNvSpPr>
            <p:nvPr/>
          </p:nvSpPr>
          <p:spPr bwMode="auto">
            <a:xfrm>
              <a:off x="5646738" y="1073150"/>
              <a:ext cx="846138" cy="1071562"/>
            </a:xfrm>
            <a:custGeom>
              <a:avLst/>
              <a:gdLst>
                <a:gd name="T0" fmla="*/ 509 w 533"/>
                <a:gd name="T1" fmla="*/ 312 h 675"/>
                <a:gd name="T2" fmla="*/ 516 w 533"/>
                <a:gd name="T3" fmla="*/ 288 h 675"/>
                <a:gd name="T4" fmla="*/ 465 w 533"/>
                <a:gd name="T5" fmla="*/ 269 h 675"/>
                <a:gd name="T6" fmla="*/ 417 w 533"/>
                <a:gd name="T7" fmla="*/ 291 h 675"/>
                <a:gd name="T8" fmla="*/ 365 w 533"/>
                <a:gd name="T9" fmla="*/ 280 h 675"/>
                <a:gd name="T10" fmla="*/ 357 w 533"/>
                <a:gd name="T11" fmla="*/ 258 h 675"/>
                <a:gd name="T12" fmla="*/ 311 w 533"/>
                <a:gd name="T13" fmla="*/ 225 h 675"/>
                <a:gd name="T14" fmla="*/ 289 w 533"/>
                <a:gd name="T15" fmla="*/ 224 h 675"/>
                <a:gd name="T16" fmla="*/ 280 w 533"/>
                <a:gd name="T17" fmla="*/ 203 h 675"/>
                <a:gd name="T18" fmla="*/ 247 w 533"/>
                <a:gd name="T19" fmla="*/ 147 h 675"/>
                <a:gd name="T20" fmla="*/ 232 w 533"/>
                <a:gd name="T21" fmla="*/ 122 h 675"/>
                <a:gd name="T22" fmla="*/ 239 w 533"/>
                <a:gd name="T23" fmla="*/ 86 h 675"/>
                <a:gd name="T24" fmla="*/ 221 w 533"/>
                <a:gd name="T25" fmla="*/ 65 h 675"/>
                <a:gd name="T26" fmla="*/ 167 w 533"/>
                <a:gd name="T27" fmla="*/ 5 h 675"/>
                <a:gd name="T28" fmla="*/ 138 w 533"/>
                <a:gd name="T29" fmla="*/ 7 h 675"/>
                <a:gd name="T30" fmla="*/ 100 w 533"/>
                <a:gd name="T31" fmla="*/ 20 h 675"/>
                <a:gd name="T32" fmla="*/ 83 w 533"/>
                <a:gd name="T33" fmla="*/ 0 h 675"/>
                <a:gd name="T34" fmla="*/ 51 w 533"/>
                <a:gd name="T35" fmla="*/ 14 h 675"/>
                <a:gd name="T36" fmla="*/ 24 w 533"/>
                <a:gd name="T37" fmla="*/ 43 h 675"/>
                <a:gd name="T38" fmla="*/ 6 w 533"/>
                <a:gd name="T39" fmla="*/ 102 h 675"/>
                <a:gd name="T40" fmla="*/ 37 w 533"/>
                <a:gd name="T41" fmla="*/ 150 h 675"/>
                <a:gd name="T42" fmla="*/ 46 w 533"/>
                <a:gd name="T43" fmla="*/ 190 h 675"/>
                <a:gd name="T44" fmla="*/ 46 w 533"/>
                <a:gd name="T45" fmla="*/ 220 h 675"/>
                <a:gd name="T46" fmla="*/ 45 w 533"/>
                <a:gd name="T47" fmla="*/ 277 h 675"/>
                <a:gd name="T48" fmla="*/ 40 w 533"/>
                <a:gd name="T49" fmla="*/ 311 h 675"/>
                <a:gd name="T50" fmla="*/ 33 w 533"/>
                <a:gd name="T51" fmla="*/ 323 h 675"/>
                <a:gd name="T52" fmla="*/ 60 w 533"/>
                <a:gd name="T53" fmla="*/ 329 h 675"/>
                <a:gd name="T54" fmla="*/ 79 w 533"/>
                <a:gd name="T55" fmla="*/ 350 h 675"/>
                <a:gd name="T56" fmla="*/ 71 w 533"/>
                <a:gd name="T57" fmla="*/ 391 h 675"/>
                <a:gd name="T58" fmla="*/ 76 w 533"/>
                <a:gd name="T59" fmla="*/ 433 h 675"/>
                <a:gd name="T60" fmla="*/ 71 w 533"/>
                <a:gd name="T61" fmla="*/ 481 h 675"/>
                <a:gd name="T62" fmla="*/ 32 w 533"/>
                <a:gd name="T63" fmla="*/ 498 h 675"/>
                <a:gd name="T64" fmla="*/ 42 w 533"/>
                <a:gd name="T65" fmla="*/ 524 h 675"/>
                <a:gd name="T66" fmla="*/ 51 w 533"/>
                <a:gd name="T67" fmla="*/ 579 h 675"/>
                <a:gd name="T68" fmla="*/ 44 w 533"/>
                <a:gd name="T69" fmla="*/ 619 h 675"/>
                <a:gd name="T70" fmla="*/ 79 w 533"/>
                <a:gd name="T71" fmla="*/ 658 h 675"/>
                <a:gd name="T72" fmla="*/ 86 w 533"/>
                <a:gd name="T73" fmla="*/ 667 h 675"/>
                <a:gd name="T74" fmla="*/ 127 w 533"/>
                <a:gd name="T75" fmla="*/ 654 h 675"/>
                <a:gd name="T76" fmla="*/ 155 w 533"/>
                <a:gd name="T77" fmla="*/ 649 h 675"/>
                <a:gd name="T78" fmla="*/ 202 w 533"/>
                <a:gd name="T79" fmla="*/ 653 h 675"/>
                <a:gd name="T80" fmla="*/ 232 w 533"/>
                <a:gd name="T81" fmla="*/ 633 h 675"/>
                <a:gd name="T82" fmla="*/ 307 w 533"/>
                <a:gd name="T83" fmla="*/ 618 h 675"/>
                <a:gd name="T84" fmla="*/ 328 w 533"/>
                <a:gd name="T85" fmla="*/ 596 h 675"/>
                <a:gd name="T86" fmla="*/ 348 w 533"/>
                <a:gd name="T87" fmla="*/ 568 h 675"/>
                <a:gd name="T88" fmla="*/ 360 w 533"/>
                <a:gd name="T89" fmla="*/ 506 h 675"/>
                <a:gd name="T90" fmla="*/ 383 w 533"/>
                <a:gd name="T91" fmla="*/ 461 h 675"/>
                <a:gd name="T92" fmla="*/ 401 w 533"/>
                <a:gd name="T93" fmla="*/ 448 h 675"/>
                <a:gd name="T94" fmla="*/ 433 w 533"/>
                <a:gd name="T95" fmla="*/ 469 h 675"/>
                <a:gd name="T96" fmla="*/ 484 w 533"/>
                <a:gd name="T97" fmla="*/ 453 h 675"/>
                <a:gd name="T98" fmla="*/ 488 w 533"/>
                <a:gd name="T99" fmla="*/ 426 h 675"/>
                <a:gd name="T100" fmla="*/ 498 w 533"/>
                <a:gd name="T101" fmla="*/ 400 h 675"/>
                <a:gd name="T102" fmla="*/ 522 w 533"/>
                <a:gd name="T103" fmla="*/ 371 h 675"/>
                <a:gd name="T104" fmla="*/ 533 w 533"/>
                <a:gd name="T105" fmla="*/ 335 h 675"/>
                <a:gd name="T106" fmla="*/ 273 w 533"/>
                <a:gd name="T107" fmla="*/ 297 h 675"/>
                <a:gd name="T108" fmla="*/ 278 w 533"/>
                <a:gd name="T109" fmla="*/ 340 h 675"/>
                <a:gd name="T110" fmla="*/ 254 w 533"/>
                <a:gd name="T111" fmla="*/ 378 h 675"/>
                <a:gd name="T112" fmla="*/ 218 w 533"/>
                <a:gd name="T113" fmla="*/ 343 h 675"/>
                <a:gd name="T114" fmla="*/ 189 w 533"/>
                <a:gd name="T115" fmla="*/ 317 h 675"/>
                <a:gd name="T116" fmla="*/ 199 w 533"/>
                <a:gd name="T117" fmla="*/ 286 h 675"/>
                <a:gd name="T118" fmla="*/ 261 w 533"/>
                <a:gd name="T119" fmla="*/ 288 h 675"/>
                <a:gd name="T120" fmla="*/ 288 w 533"/>
                <a:gd name="T121" fmla="*/ 29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3" h="675">
                  <a:moveTo>
                    <a:pt x="521" y="336"/>
                  </a:moveTo>
                  <a:lnTo>
                    <a:pt x="522" y="324"/>
                  </a:lnTo>
                  <a:lnTo>
                    <a:pt x="514" y="328"/>
                  </a:lnTo>
                  <a:lnTo>
                    <a:pt x="509" y="312"/>
                  </a:lnTo>
                  <a:lnTo>
                    <a:pt x="498" y="308"/>
                  </a:lnTo>
                  <a:lnTo>
                    <a:pt x="502" y="300"/>
                  </a:lnTo>
                  <a:lnTo>
                    <a:pt x="513" y="301"/>
                  </a:lnTo>
                  <a:lnTo>
                    <a:pt x="516" y="288"/>
                  </a:lnTo>
                  <a:lnTo>
                    <a:pt x="496" y="287"/>
                  </a:lnTo>
                  <a:lnTo>
                    <a:pt x="490" y="272"/>
                  </a:lnTo>
                  <a:lnTo>
                    <a:pt x="478" y="262"/>
                  </a:lnTo>
                  <a:lnTo>
                    <a:pt x="465" y="269"/>
                  </a:lnTo>
                  <a:lnTo>
                    <a:pt x="464" y="283"/>
                  </a:lnTo>
                  <a:lnTo>
                    <a:pt x="440" y="284"/>
                  </a:lnTo>
                  <a:lnTo>
                    <a:pt x="436" y="293"/>
                  </a:lnTo>
                  <a:lnTo>
                    <a:pt x="417" y="291"/>
                  </a:lnTo>
                  <a:lnTo>
                    <a:pt x="401" y="299"/>
                  </a:lnTo>
                  <a:lnTo>
                    <a:pt x="388" y="290"/>
                  </a:lnTo>
                  <a:lnTo>
                    <a:pt x="381" y="299"/>
                  </a:lnTo>
                  <a:lnTo>
                    <a:pt x="365" y="280"/>
                  </a:lnTo>
                  <a:lnTo>
                    <a:pt x="351" y="274"/>
                  </a:lnTo>
                  <a:lnTo>
                    <a:pt x="351" y="268"/>
                  </a:lnTo>
                  <a:lnTo>
                    <a:pt x="362" y="267"/>
                  </a:lnTo>
                  <a:lnTo>
                    <a:pt x="357" y="258"/>
                  </a:lnTo>
                  <a:lnTo>
                    <a:pt x="361" y="244"/>
                  </a:lnTo>
                  <a:lnTo>
                    <a:pt x="343" y="227"/>
                  </a:lnTo>
                  <a:lnTo>
                    <a:pt x="343" y="220"/>
                  </a:lnTo>
                  <a:lnTo>
                    <a:pt x="311" y="225"/>
                  </a:lnTo>
                  <a:lnTo>
                    <a:pt x="300" y="221"/>
                  </a:lnTo>
                  <a:lnTo>
                    <a:pt x="293" y="229"/>
                  </a:lnTo>
                  <a:lnTo>
                    <a:pt x="288" y="225"/>
                  </a:lnTo>
                  <a:lnTo>
                    <a:pt x="289" y="224"/>
                  </a:lnTo>
                  <a:lnTo>
                    <a:pt x="272" y="221"/>
                  </a:lnTo>
                  <a:lnTo>
                    <a:pt x="271" y="208"/>
                  </a:lnTo>
                  <a:lnTo>
                    <a:pt x="276" y="209"/>
                  </a:lnTo>
                  <a:lnTo>
                    <a:pt x="280" y="203"/>
                  </a:lnTo>
                  <a:lnTo>
                    <a:pt x="277" y="190"/>
                  </a:lnTo>
                  <a:lnTo>
                    <a:pt x="263" y="182"/>
                  </a:lnTo>
                  <a:lnTo>
                    <a:pt x="255" y="155"/>
                  </a:lnTo>
                  <a:lnTo>
                    <a:pt x="247" y="147"/>
                  </a:lnTo>
                  <a:lnTo>
                    <a:pt x="228" y="148"/>
                  </a:lnTo>
                  <a:lnTo>
                    <a:pt x="230" y="133"/>
                  </a:lnTo>
                  <a:lnTo>
                    <a:pt x="225" y="127"/>
                  </a:lnTo>
                  <a:lnTo>
                    <a:pt x="232" y="122"/>
                  </a:lnTo>
                  <a:lnTo>
                    <a:pt x="226" y="105"/>
                  </a:lnTo>
                  <a:lnTo>
                    <a:pt x="235" y="102"/>
                  </a:lnTo>
                  <a:lnTo>
                    <a:pt x="229" y="89"/>
                  </a:lnTo>
                  <a:lnTo>
                    <a:pt x="239" y="86"/>
                  </a:lnTo>
                  <a:lnTo>
                    <a:pt x="235" y="78"/>
                  </a:lnTo>
                  <a:lnTo>
                    <a:pt x="229" y="73"/>
                  </a:lnTo>
                  <a:lnTo>
                    <a:pt x="219" y="74"/>
                  </a:lnTo>
                  <a:lnTo>
                    <a:pt x="221" y="65"/>
                  </a:lnTo>
                  <a:lnTo>
                    <a:pt x="210" y="64"/>
                  </a:lnTo>
                  <a:lnTo>
                    <a:pt x="197" y="51"/>
                  </a:lnTo>
                  <a:lnTo>
                    <a:pt x="200" y="31"/>
                  </a:lnTo>
                  <a:lnTo>
                    <a:pt x="167" y="5"/>
                  </a:lnTo>
                  <a:lnTo>
                    <a:pt x="166" y="11"/>
                  </a:lnTo>
                  <a:lnTo>
                    <a:pt x="159" y="6"/>
                  </a:lnTo>
                  <a:lnTo>
                    <a:pt x="158" y="11"/>
                  </a:lnTo>
                  <a:lnTo>
                    <a:pt x="138" y="7"/>
                  </a:lnTo>
                  <a:lnTo>
                    <a:pt x="129" y="17"/>
                  </a:lnTo>
                  <a:lnTo>
                    <a:pt x="116" y="13"/>
                  </a:lnTo>
                  <a:lnTo>
                    <a:pt x="113" y="24"/>
                  </a:lnTo>
                  <a:lnTo>
                    <a:pt x="100" y="20"/>
                  </a:lnTo>
                  <a:lnTo>
                    <a:pt x="97" y="26"/>
                  </a:lnTo>
                  <a:lnTo>
                    <a:pt x="88" y="20"/>
                  </a:lnTo>
                  <a:lnTo>
                    <a:pt x="88" y="3"/>
                  </a:lnTo>
                  <a:lnTo>
                    <a:pt x="83" y="0"/>
                  </a:lnTo>
                  <a:lnTo>
                    <a:pt x="74" y="8"/>
                  </a:lnTo>
                  <a:lnTo>
                    <a:pt x="68" y="7"/>
                  </a:lnTo>
                  <a:lnTo>
                    <a:pt x="59" y="19"/>
                  </a:lnTo>
                  <a:lnTo>
                    <a:pt x="51" y="14"/>
                  </a:lnTo>
                  <a:lnTo>
                    <a:pt x="44" y="38"/>
                  </a:lnTo>
                  <a:lnTo>
                    <a:pt x="27" y="34"/>
                  </a:lnTo>
                  <a:lnTo>
                    <a:pt x="17" y="42"/>
                  </a:lnTo>
                  <a:lnTo>
                    <a:pt x="24" y="43"/>
                  </a:lnTo>
                  <a:lnTo>
                    <a:pt x="24" y="60"/>
                  </a:lnTo>
                  <a:lnTo>
                    <a:pt x="17" y="74"/>
                  </a:lnTo>
                  <a:lnTo>
                    <a:pt x="0" y="77"/>
                  </a:lnTo>
                  <a:lnTo>
                    <a:pt x="6" y="102"/>
                  </a:lnTo>
                  <a:lnTo>
                    <a:pt x="10" y="117"/>
                  </a:lnTo>
                  <a:lnTo>
                    <a:pt x="15" y="108"/>
                  </a:lnTo>
                  <a:lnTo>
                    <a:pt x="45" y="136"/>
                  </a:lnTo>
                  <a:lnTo>
                    <a:pt x="37" y="150"/>
                  </a:lnTo>
                  <a:lnTo>
                    <a:pt x="38" y="160"/>
                  </a:lnTo>
                  <a:lnTo>
                    <a:pt x="27" y="159"/>
                  </a:lnTo>
                  <a:lnTo>
                    <a:pt x="27" y="169"/>
                  </a:lnTo>
                  <a:lnTo>
                    <a:pt x="46" y="190"/>
                  </a:lnTo>
                  <a:lnTo>
                    <a:pt x="43" y="202"/>
                  </a:lnTo>
                  <a:lnTo>
                    <a:pt x="53" y="209"/>
                  </a:lnTo>
                  <a:lnTo>
                    <a:pt x="42" y="208"/>
                  </a:lnTo>
                  <a:lnTo>
                    <a:pt x="46" y="220"/>
                  </a:lnTo>
                  <a:lnTo>
                    <a:pt x="57" y="221"/>
                  </a:lnTo>
                  <a:lnTo>
                    <a:pt x="62" y="233"/>
                  </a:lnTo>
                  <a:lnTo>
                    <a:pt x="33" y="265"/>
                  </a:lnTo>
                  <a:lnTo>
                    <a:pt x="45" y="277"/>
                  </a:lnTo>
                  <a:lnTo>
                    <a:pt x="36" y="295"/>
                  </a:lnTo>
                  <a:lnTo>
                    <a:pt x="45" y="299"/>
                  </a:lnTo>
                  <a:lnTo>
                    <a:pt x="46" y="307"/>
                  </a:lnTo>
                  <a:lnTo>
                    <a:pt x="40" y="311"/>
                  </a:lnTo>
                  <a:lnTo>
                    <a:pt x="35" y="307"/>
                  </a:lnTo>
                  <a:lnTo>
                    <a:pt x="34" y="313"/>
                  </a:lnTo>
                  <a:lnTo>
                    <a:pt x="44" y="316"/>
                  </a:lnTo>
                  <a:lnTo>
                    <a:pt x="33" y="323"/>
                  </a:lnTo>
                  <a:lnTo>
                    <a:pt x="36" y="328"/>
                  </a:lnTo>
                  <a:lnTo>
                    <a:pt x="41" y="323"/>
                  </a:lnTo>
                  <a:lnTo>
                    <a:pt x="55" y="322"/>
                  </a:lnTo>
                  <a:lnTo>
                    <a:pt x="60" y="329"/>
                  </a:lnTo>
                  <a:lnTo>
                    <a:pt x="60" y="335"/>
                  </a:lnTo>
                  <a:lnTo>
                    <a:pt x="69" y="337"/>
                  </a:lnTo>
                  <a:lnTo>
                    <a:pt x="67" y="348"/>
                  </a:lnTo>
                  <a:lnTo>
                    <a:pt x="79" y="350"/>
                  </a:lnTo>
                  <a:lnTo>
                    <a:pt x="79" y="362"/>
                  </a:lnTo>
                  <a:lnTo>
                    <a:pt x="74" y="364"/>
                  </a:lnTo>
                  <a:lnTo>
                    <a:pt x="80" y="377"/>
                  </a:lnTo>
                  <a:lnTo>
                    <a:pt x="71" y="391"/>
                  </a:lnTo>
                  <a:lnTo>
                    <a:pt x="79" y="399"/>
                  </a:lnTo>
                  <a:lnTo>
                    <a:pt x="71" y="413"/>
                  </a:lnTo>
                  <a:lnTo>
                    <a:pt x="79" y="423"/>
                  </a:lnTo>
                  <a:lnTo>
                    <a:pt x="76" y="433"/>
                  </a:lnTo>
                  <a:lnTo>
                    <a:pt x="87" y="458"/>
                  </a:lnTo>
                  <a:lnTo>
                    <a:pt x="75" y="467"/>
                  </a:lnTo>
                  <a:lnTo>
                    <a:pt x="79" y="470"/>
                  </a:lnTo>
                  <a:lnTo>
                    <a:pt x="71" y="481"/>
                  </a:lnTo>
                  <a:lnTo>
                    <a:pt x="51" y="494"/>
                  </a:lnTo>
                  <a:lnTo>
                    <a:pt x="45" y="489"/>
                  </a:lnTo>
                  <a:lnTo>
                    <a:pt x="40" y="498"/>
                  </a:lnTo>
                  <a:lnTo>
                    <a:pt x="32" y="498"/>
                  </a:lnTo>
                  <a:lnTo>
                    <a:pt x="37" y="510"/>
                  </a:lnTo>
                  <a:lnTo>
                    <a:pt x="32" y="519"/>
                  </a:lnTo>
                  <a:lnTo>
                    <a:pt x="34" y="524"/>
                  </a:lnTo>
                  <a:lnTo>
                    <a:pt x="42" y="524"/>
                  </a:lnTo>
                  <a:lnTo>
                    <a:pt x="45" y="542"/>
                  </a:lnTo>
                  <a:lnTo>
                    <a:pt x="49" y="546"/>
                  </a:lnTo>
                  <a:lnTo>
                    <a:pt x="44" y="557"/>
                  </a:lnTo>
                  <a:lnTo>
                    <a:pt x="51" y="579"/>
                  </a:lnTo>
                  <a:lnTo>
                    <a:pt x="59" y="582"/>
                  </a:lnTo>
                  <a:lnTo>
                    <a:pt x="53" y="592"/>
                  </a:lnTo>
                  <a:lnTo>
                    <a:pt x="61" y="598"/>
                  </a:lnTo>
                  <a:lnTo>
                    <a:pt x="44" y="619"/>
                  </a:lnTo>
                  <a:lnTo>
                    <a:pt x="51" y="635"/>
                  </a:lnTo>
                  <a:lnTo>
                    <a:pt x="66" y="639"/>
                  </a:lnTo>
                  <a:lnTo>
                    <a:pt x="64" y="651"/>
                  </a:lnTo>
                  <a:lnTo>
                    <a:pt x="79" y="658"/>
                  </a:lnTo>
                  <a:lnTo>
                    <a:pt x="83" y="651"/>
                  </a:lnTo>
                  <a:lnTo>
                    <a:pt x="87" y="661"/>
                  </a:lnTo>
                  <a:lnTo>
                    <a:pt x="91" y="662"/>
                  </a:lnTo>
                  <a:lnTo>
                    <a:pt x="86" y="667"/>
                  </a:lnTo>
                  <a:lnTo>
                    <a:pt x="93" y="675"/>
                  </a:lnTo>
                  <a:lnTo>
                    <a:pt x="114" y="674"/>
                  </a:lnTo>
                  <a:lnTo>
                    <a:pt x="112" y="669"/>
                  </a:lnTo>
                  <a:lnTo>
                    <a:pt x="127" y="654"/>
                  </a:lnTo>
                  <a:lnTo>
                    <a:pt x="126" y="637"/>
                  </a:lnTo>
                  <a:lnTo>
                    <a:pt x="141" y="632"/>
                  </a:lnTo>
                  <a:lnTo>
                    <a:pt x="150" y="635"/>
                  </a:lnTo>
                  <a:lnTo>
                    <a:pt x="155" y="649"/>
                  </a:lnTo>
                  <a:lnTo>
                    <a:pt x="162" y="631"/>
                  </a:lnTo>
                  <a:lnTo>
                    <a:pt x="173" y="633"/>
                  </a:lnTo>
                  <a:lnTo>
                    <a:pt x="170" y="648"/>
                  </a:lnTo>
                  <a:lnTo>
                    <a:pt x="202" y="653"/>
                  </a:lnTo>
                  <a:lnTo>
                    <a:pt x="205" y="658"/>
                  </a:lnTo>
                  <a:lnTo>
                    <a:pt x="212" y="633"/>
                  </a:lnTo>
                  <a:lnTo>
                    <a:pt x="223" y="622"/>
                  </a:lnTo>
                  <a:lnTo>
                    <a:pt x="232" y="633"/>
                  </a:lnTo>
                  <a:lnTo>
                    <a:pt x="248" y="621"/>
                  </a:lnTo>
                  <a:lnTo>
                    <a:pt x="271" y="632"/>
                  </a:lnTo>
                  <a:lnTo>
                    <a:pt x="304" y="624"/>
                  </a:lnTo>
                  <a:lnTo>
                    <a:pt x="307" y="618"/>
                  </a:lnTo>
                  <a:lnTo>
                    <a:pt x="305" y="608"/>
                  </a:lnTo>
                  <a:lnTo>
                    <a:pt x="320" y="606"/>
                  </a:lnTo>
                  <a:lnTo>
                    <a:pt x="326" y="593"/>
                  </a:lnTo>
                  <a:lnTo>
                    <a:pt x="328" y="596"/>
                  </a:lnTo>
                  <a:lnTo>
                    <a:pt x="328" y="592"/>
                  </a:lnTo>
                  <a:lnTo>
                    <a:pt x="337" y="585"/>
                  </a:lnTo>
                  <a:lnTo>
                    <a:pt x="341" y="569"/>
                  </a:lnTo>
                  <a:lnTo>
                    <a:pt x="348" y="568"/>
                  </a:lnTo>
                  <a:lnTo>
                    <a:pt x="345" y="555"/>
                  </a:lnTo>
                  <a:lnTo>
                    <a:pt x="361" y="530"/>
                  </a:lnTo>
                  <a:lnTo>
                    <a:pt x="357" y="527"/>
                  </a:lnTo>
                  <a:lnTo>
                    <a:pt x="360" y="506"/>
                  </a:lnTo>
                  <a:lnTo>
                    <a:pt x="355" y="502"/>
                  </a:lnTo>
                  <a:lnTo>
                    <a:pt x="359" y="485"/>
                  </a:lnTo>
                  <a:lnTo>
                    <a:pt x="390" y="471"/>
                  </a:lnTo>
                  <a:lnTo>
                    <a:pt x="383" y="461"/>
                  </a:lnTo>
                  <a:lnTo>
                    <a:pt x="385" y="456"/>
                  </a:lnTo>
                  <a:lnTo>
                    <a:pt x="374" y="455"/>
                  </a:lnTo>
                  <a:lnTo>
                    <a:pt x="377" y="446"/>
                  </a:lnTo>
                  <a:lnTo>
                    <a:pt x="401" y="448"/>
                  </a:lnTo>
                  <a:lnTo>
                    <a:pt x="399" y="471"/>
                  </a:lnTo>
                  <a:lnTo>
                    <a:pt x="413" y="487"/>
                  </a:lnTo>
                  <a:lnTo>
                    <a:pt x="429" y="469"/>
                  </a:lnTo>
                  <a:lnTo>
                    <a:pt x="433" y="469"/>
                  </a:lnTo>
                  <a:lnTo>
                    <a:pt x="433" y="484"/>
                  </a:lnTo>
                  <a:lnTo>
                    <a:pt x="452" y="486"/>
                  </a:lnTo>
                  <a:lnTo>
                    <a:pt x="471" y="452"/>
                  </a:lnTo>
                  <a:lnTo>
                    <a:pt x="484" y="453"/>
                  </a:lnTo>
                  <a:lnTo>
                    <a:pt x="487" y="459"/>
                  </a:lnTo>
                  <a:lnTo>
                    <a:pt x="486" y="437"/>
                  </a:lnTo>
                  <a:lnTo>
                    <a:pt x="501" y="431"/>
                  </a:lnTo>
                  <a:lnTo>
                    <a:pt x="488" y="426"/>
                  </a:lnTo>
                  <a:lnTo>
                    <a:pt x="488" y="414"/>
                  </a:lnTo>
                  <a:lnTo>
                    <a:pt x="499" y="407"/>
                  </a:lnTo>
                  <a:lnTo>
                    <a:pt x="493" y="398"/>
                  </a:lnTo>
                  <a:lnTo>
                    <a:pt x="498" y="400"/>
                  </a:lnTo>
                  <a:lnTo>
                    <a:pt x="504" y="385"/>
                  </a:lnTo>
                  <a:lnTo>
                    <a:pt x="515" y="389"/>
                  </a:lnTo>
                  <a:lnTo>
                    <a:pt x="526" y="377"/>
                  </a:lnTo>
                  <a:lnTo>
                    <a:pt x="522" y="371"/>
                  </a:lnTo>
                  <a:lnTo>
                    <a:pt x="522" y="361"/>
                  </a:lnTo>
                  <a:lnTo>
                    <a:pt x="530" y="355"/>
                  </a:lnTo>
                  <a:lnTo>
                    <a:pt x="531" y="344"/>
                  </a:lnTo>
                  <a:lnTo>
                    <a:pt x="533" y="335"/>
                  </a:lnTo>
                  <a:lnTo>
                    <a:pt x="521" y="336"/>
                  </a:lnTo>
                  <a:close/>
                  <a:moveTo>
                    <a:pt x="288" y="291"/>
                  </a:moveTo>
                  <a:lnTo>
                    <a:pt x="275" y="294"/>
                  </a:lnTo>
                  <a:lnTo>
                    <a:pt x="273" y="297"/>
                  </a:lnTo>
                  <a:lnTo>
                    <a:pt x="274" y="313"/>
                  </a:lnTo>
                  <a:lnTo>
                    <a:pt x="284" y="321"/>
                  </a:lnTo>
                  <a:lnTo>
                    <a:pt x="285" y="331"/>
                  </a:lnTo>
                  <a:lnTo>
                    <a:pt x="278" y="340"/>
                  </a:lnTo>
                  <a:lnTo>
                    <a:pt x="267" y="346"/>
                  </a:lnTo>
                  <a:lnTo>
                    <a:pt x="258" y="339"/>
                  </a:lnTo>
                  <a:lnTo>
                    <a:pt x="252" y="343"/>
                  </a:lnTo>
                  <a:lnTo>
                    <a:pt x="254" y="378"/>
                  </a:lnTo>
                  <a:lnTo>
                    <a:pt x="248" y="384"/>
                  </a:lnTo>
                  <a:lnTo>
                    <a:pt x="238" y="373"/>
                  </a:lnTo>
                  <a:lnTo>
                    <a:pt x="232" y="347"/>
                  </a:lnTo>
                  <a:lnTo>
                    <a:pt x="218" y="343"/>
                  </a:lnTo>
                  <a:lnTo>
                    <a:pt x="214" y="330"/>
                  </a:lnTo>
                  <a:lnTo>
                    <a:pt x="205" y="327"/>
                  </a:lnTo>
                  <a:lnTo>
                    <a:pt x="203" y="316"/>
                  </a:lnTo>
                  <a:lnTo>
                    <a:pt x="189" y="317"/>
                  </a:lnTo>
                  <a:lnTo>
                    <a:pt x="180" y="323"/>
                  </a:lnTo>
                  <a:lnTo>
                    <a:pt x="184" y="299"/>
                  </a:lnTo>
                  <a:lnTo>
                    <a:pt x="193" y="289"/>
                  </a:lnTo>
                  <a:lnTo>
                    <a:pt x="199" y="286"/>
                  </a:lnTo>
                  <a:lnTo>
                    <a:pt x="192" y="275"/>
                  </a:lnTo>
                  <a:lnTo>
                    <a:pt x="220" y="276"/>
                  </a:lnTo>
                  <a:lnTo>
                    <a:pt x="236" y="293"/>
                  </a:lnTo>
                  <a:lnTo>
                    <a:pt x="261" y="288"/>
                  </a:lnTo>
                  <a:lnTo>
                    <a:pt x="274" y="276"/>
                  </a:lnTo>
                  <a:lnTo>
                    <a:pt x="288" y="283"/>
                  </a:lnTo>
                  <a:lnTo>
                    <a:pt x="288" y="291"/>
                  </a:lnTo>
                  <a:lnTo>
                    <a:pt x="288" y="29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1" name="Freeform 12">
              <a:extLst>
                <a:ext uri="{FF2B5EF4-FFF2-40B4-BE49-F238E27FC236}">
                  <a16:creationId xmlns:a16="http://schemas.microsoft.com/office/drawing/2014/main" id="{FBFD1687-2913-4938-A8B0-842C4C6DD301}"/>
                </a:ext>
              </a:extLst>
            </p:cNvPr>
            <p:cNvSpPr>
              <a:spLocks/>
            </p:cNvSpPr>
            <p:nvPr/>
          </p:nvSpPr>
          <p:spPr bwMode="auto">
            <a:xfrm>
              <a:off x="5789613" y="2114550"/>
              <a:ext cx="1211263" cy="657225"/>
            </a:xfrm>
            <a:custGeom>
              <a:avLst/>
              <a:gdLst>
                <a:gd name="T0" fmla="*/ 598 w 763"/>
                <a:gd name="T1" fmla="*/ 12 h 414"/>
                <a:gd name="T2" fmla="*/ 644 w 763"/>
                <a:gd name="T3" fmla="*/ 47 h 414"/>
                <a:gd name="T4" fmla="*/ 658 w 763"/>
                <a:gd name="T5" fmla="*/ 51 h 414"/>
                <a:gd name="T6" fmla="*/ 673 w 763"/>
                <a:gd name="T7" fmla="*/ 88 h 414"/>
                <a:gd name="T8" fmla="*/ 698 w 763"/>
                <a:gd name="T9" fmla="*/ 88 h 414"/>
                <a:gd name="T10" fmla="*/ 749 w 763"/>
                <a:gd name="T11" fmla="*/ 86 h 414"/>
                <a:gd name="T12" fmla="*/ 749 w 763"/>
                <a:gd name="T13" fmla="*/ 132 h 414"/>
                <a:gd name="T14" fmla="*/ 720 w 763"/>
                <a:gd name="T15" fmla="*/ 127 h 414"/>
                <a:gd name="T16" fmla="*/ 725 w 763"/>
                <a:gd name="T17" fmla="*/ 146 h 414"/>
                <a:gd name="T18" fmla="*/ 721 w 763"/>
                <a:gd name="T19" fmla="*/ 184 h 414"/>
                <a:gd name="T20" fmla="*/ 686 w 763"/>
                <a:gd name="T21" fmla="*/ 195 h 414"/>
                <a:gd name="T22" fmla="*/ 687 w 763"/>
                <a:gd name="T23" fmla="*/ 255 h 414"/>
                <a:gd name="T24" fmla="*/ 691 w 763"/>
                <a:gd name="T25" fmla="*/ 282 h 414"/>
                <a:gd name="T26" fmla="*/ 653 w 763"/>
                <a:gd name="T27" fmla="*/ 304 h 414"/>
                <a:gd name="T28" fmla="*/ 638 w 763"/>
                <a:gd name="T29" fmla="*/ 298 h 414"/>
                <a:gd name="T30" fmla="*/ 642 w 763"/>
                <a:gd name="T31" fmla="*/ 314 h 414"/>
                <a:gd name="T32" fmla="*/ 626 w 763"/>
                <a:gd name="T33" fmla="*/ 327 h 414"/>
                <a:gd name="T34" fmla="*/ 602 w 763"/>
                <a:gd name="T35" fmla="*/ 349 h 414"/>
                <a:gd name="T36" fmla="*/ 575 w 763"/>
                <a:gd name="T37" fmla="*/ 337 h 414"/>
                <a:gd name="T38" fmla="*/ 550 w 763"/>
                <a:gd name="T39" fmla="*/ 359 h 414"/>
                <a:gd name="T40" fmla="*/ 536 w 763"/>
                <a:gd name="T41" fmla="*/ 394 h 414"/>
                <a:gd name="T42" fmla="*/ 456 w 763"/>
                <a:gd name="T43" fmla="*/ 410 h 414"/>
                <a:gd name="T44" fmla="*/ 383 w 763"/>
                <a:gd name="T45" fmla="*/ 395 h 414"/>
                <a:gd name="T46" fmla="*/ 392 w 763"/>
                <a:gd name="T47" fmla="*/ 368 h 414"/>
                <a:gd name="T48" fmla="*/ 365 w 763"/>
                <a:gd name="T49" fmla="*/ 338 h 414"/>
                <a:gd name="T50" fmla="*/ 357 w 763"/>
                <a:gd name="T51" fmla="*/ 312 h 414"/>
                <a:gd name="T52" fmla="*/ 335 w 763"/>
                <a:gd name="T53" fmla="*/ 317 h 414"/>
                <a:gd name="T54" fmla="*/ 317 w 763"/>
                <a:gd name="T55" fmla="*/ 327 h 414"/>
                <a:gd name="T56" fmla="*/ 301 w 763"/>
                <a:gd name="T57" fmla="*/ 309 h 414"/>
                <a:gd name="T58" fmla="*/ 271 w 763"/>
                <a:gd name="T59" fmla="*/ 298 h 414"/>
                <a:gd name="T60" fmla="*/ 226 w 763"/>
                <a:gd name="T61" fmla="*/ 284 h 414"/>
                <a:gd name="T62" fmla="*/ 204 w 763"/>
                <a:gd name="T63" fmla="*/ 301 h 414"/>
                <a:gd name="T64" fmla="*/ 178 w 763"/>
                <a:gd name="T65" fmla="*/ 291 h 414"/>
                <a:gd name="T66" fmla="*/ 142 w 763"/>
                <a:gd name="T67" fmla="*/ 297 h 414"/>
                <a:gd name="T68" fmla="*/ 101 w 763"/>
                <a:gd name="T69" fmla="*/ 306 h 414"/>
                <a:gd name="T70" fmla="*/ 41 w 763"/>
                <a:gd name="T71" fmla="*/ 285 h 414"/>
                <a:gd name="T72" fmla="*/ 5 w 763"/>
                <a:gd name="T73" fmla="*/ 288 h 414"/>
                <a:gd name="T74" fmla="*/ 6 w 763"/>
                <a:gd name="T75" fmla="*/ 244 h 414"/>
                <a:gd name="T76" fmla="*/ 67 w 763"/>
                <a:gd name="T77" fmla="*/ 221 h 414"/>
                <a:gd name="T78" fmla="*/ 117 w 763"/>
                <a:gd name="T79" fmla="*/ 199 h 414"/>
                <a:gd name="T80" fmla="*/ 143 w 763"/>
                <a:gd name="T81" fmla="*/ 173 h 414"/>
                <a:gd name="T82" fmla="*/ 158 w 763"/>
                <a:gd name="T83" fmla="*/ 147 h 414"/>
                <a:gd name="T84" fmla="*/ 196 w 763"/>
                <a:gd name="T85" fmla="*/ 133 h 414"/>
                <a:gd name="T86" fmla="*/ 271 w 763"/>
                <a:gd name="T87" fmla="*/ 133 h 414"/>
                <a:gd name="T88" fmla="*/ 301 w 763"/>
                <a:gd name="T89" fmla="*/ 144 h 414"/>
                <a:gd name="T90" fmla="*/ 344 w 763"/>
                <a:gd name="T91" fmla="*/ 96 h 414"/>
                <a:gd name="T92" fmla="*/ 379 w 763"/>
                <a:gd name="T93" fmla="*/ 83 h 414"/>
                <a:gd name="T94" fmla="*/ 432 w 763"/>
                <a:gd name="T95" fmla="*/ 96 h 414"/>
                <a:gd name="T96" fmla="*/ 448 w 763"/>
                <a:gd name="T97" fmla="*/ 69 h 414"/>
                <a:gd name="T98" fmla="*/ 480 w 763"/>
                <a:gd name="T99" fmla="*/ 47 h 414"/>
                <a:gd name="T100" fmla="*/ 502 w 763"/>
                <a:gd name="T101" fmla="*/ 59 h 414"/>
                <a:gd name="T102" fmla="*/ 522 w 763"/>
                <a:gd name="T103" fmla="*/ 82 h 414"/>
                <a:gd name="T104" fmla="*/ 570 w 763"/>
                <a:gd name="T105" fmla="*/ 74 h 414"/>
                <a:gd name="T106" fmla="*/ 579 w 763"/>
                <a:gd name="T107" fmla="*/ 4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3" h="414">
                  <a:moveTo>
                    <a:pt x="572" y="0"/>
                  </a:moveTo>
                  <a:lnTo>
                    <a:pt x="586" y="3"/>
                  </a:lnTo>
                  <a:lnTo>
                    <a:pt x="594" y="1"/>
                  </a:lnTo>
                  <a:lnTo>
                    <a:pt x="598" y="12"/>
                  </a:lnTo>
                  <a:lnTo>
                    <a:pt x="619" y="18"/>
                  </a:lnTo>
                  <a:lnTo>
                    <a:pt x="627" y="30"/>
                  </a:lnTo>
                  <a:lnTo>
                    <a:pt x="628" y="46"/>
                  </a:lnTo>
                  <a:lnTo>
                    <a:pt x="644" y="47"/>
                  </a:lnTo>
                  <a:lnTo>
                    <a:pt x="643" y="23"/>
                  </a:lnTo>
                  <a:lnTo>
                    <a:pt x="655" y="35"/>
                  </a:lnTo>
                  <a:lnTo>
                    <a:pt x="648" y="43"/>
                  </a:lnTo>
                  <a:lnTo>
                    <a:pt x="658" y="51"/>
                  </a:lnTo>
                  <a:lnTo>
                    <a:pt x="660" y="61"/>
                  </a:lnTo>
                  <a:lnTo>
                    <a:pt x="654" y="68"/>
                  </a:lnTo>
                  <a:lnTo>
                    <a:pt x="658" y="82"/>
                  </a:lnTo>
                  <a:lnTo>
                    <a:pt x="673" y="88"/>
                  </a:lnTo>
                  <a:lnTo>
                    <a:pt x="674" y="80"/>
                  </a:lnTo>
                  <a:lnTo>
                    <a:pt x="686" y="81"/>
                  </a:lnTo>
                  <a:lnTo>
                    <a:pt x="686" y="92"/>
                  </a:lnTo>
                  <a:lnTo>
                    <a:pt x="698" y="88"/>
                  </a:lnTo>
                  <a:lnTo>
                    <a:pt x="705" y="93"/>
                  </a:lnTo>
                  <a:lnTo>
                    <a:pt x="722" y="74"/>
                  </a:lnTo>
                  <a:lnTo>
                    <a:pt x="731" y="85"/>
                  </a:lnTo>
                  <a:lnTo>
                    <a:pt x="749" y="86"/>
                  </a:lnTo>
                  <a:lnTo>
                    <a:pt x="763" y="96"/>
                  </a:lnTo>
                  <a:lnTo>
                    <a:pt x="763" y="96"/>
                  </a:lnTo>
                  <a:lnTo>
                    <a:pt x="755" y="132"/>
                  </a:lnTo>
                  <a:lnTo>
                    <a:pt x="749" y="132"/>
                  </a:lnTo>
                  <a:lnTo>
                    <a:pt x="748" y="124"/>
                  </a:lnTo>
                  <a:lnTo>
                    <a:pt x="734" y="127"/>
                  </a:lnTo>
                  <a:lnTo>
                    <a:pt x="725" y="119"/>
                  </a:lnTo>
                  <a:lnTo>
                    <a:pt x="720" y="127"/>
                  </a:lnTo>
                  <a:lnTo>
                    <a:pt x="707" y="126"/>
                  </a:lnTo>
                  <a:lnTo>
                    <a:pt x="707" y="137"/>
                  </a:lnTo>
                  <a:lnTo>
                    <a:pt x="713" y="144"/>
                  </a:lnTo>
                  <a:lnTo>
                    <a:pt x="725" y="146"/>
                  </a:lnTo>
                  <a:lnTo>
                    <a:pt x="738" y="158"/>
                  </a:lnTo>
                  <a:lnTo>
                    <a:pt x="747" y="156"/>
                  </a:lnTo>
                  <a:lnTo>
                    <a:pt x="736" y="175"/>
                  </a:lnTo>
                  <a:lnTo>
                    <a:pt x="721" y="184"/>
                  </a:lnTo>
                  <a:lnTo>
                    <a:pt x="712" y="181"/>
                  </a:lnTo>
                  <a:lnTo>
                    <a:pt x="714" y="189"/>
                  </a:lnTo>
                  <a:lnTo>
                    <a:pt x="693" y="189"/>
                  </a:lnTo>
                  <a:lnTo>
                    <a:pt x="686" y="195"/>
                  </a:lnTo>
                  <a:lnTo>
                    <a:pt x="691" y="237"/>
                  </a:lnTo>
                  <a:lnTo>
                    <a:pt x="685" y="238"/>
                  </a:lnTo>
                  <a:lnTo>
                    <a:pt x="683" y="248"/>
                  </a:lnTo>
                  <a:lnTo>
                    <a:pt x="687" y="255"/>
                  </a:lnTo>
                  <a:lnTo>
                    <a:pt x="694" y="254"/>
                  </a:lnTo>
                  <a:lnTo>
                    <a:pt x="694" y="268"/>
                  </a:lnTo>
                  <a:lnTo>
                    <a:pt x="699" y="280"/>
                  </a:lnTo>
                  <a:lnTo>
                    <a:pt x="691" y="282"/>
                  </a:lnTo>
                  <a:lnTo>
                    <a:pt x="688" y="292"/>
                  </a:lnTo>
                  <a:lnTo>
                    <a:pt x="678" y="294"/>
                  </a:lnTo>
                  <a:lnTo>
                    <a:pt x="679" y="298"/>
                  </a:lnTo>
                  <a:lnTo>
                    <a:pt x="653" y="304"/>
                  </a:lnTo>
                  <a:lnTo>
                    <a:pt x="658" y="313"/>
                  </a:lnTo>
                  <a:lnTo>
                    <a:pt x="652" y="317"/>
                  </a:lnTo>
                  <a:lnTo>
                    <a:pt x="650" y="303"/>
                  </a:lnTo>
                  <a:lnTo>
                    <a:pt x="638" y="298"/>
                  </a:lnTo>
                  <a:lnTo>
                    <a:pt x="641" y="311"/>
                  </a:lnTo>
                  <a:lnTo>
                    <a:pt x="633" y="313"/>
                  </a:lnTo>
                  <a:lnTo>
                    <a:pt x="634" y="316"/>
                  </a:lnTo>
                  <a:lnTo>
                    <a:pt x="642" y="314"/>
                  </a:lnTo>
                  <a:lnTo>
                    <a:pt x="641" y="320"/>
                  </a:lnTo>
                  <a:lnTo>
                    <a:pt x="626" y="324"/>
                  </a:lnTo>
                  <a:lnTo>
                    <a:pt x="627" y="333"/>
                  </a:lnTo>
                  <a:lnTo>
                    <a:pt x="626" y="327"/>
                  </a:lnTo>
                  <a:lnTo>
                    <a:pt x="618" y="327"/>
                  </a:lnTo>
                  <a:lnTo>
                    <a:pt x="619" y="334"/>
                  </a:lnTo>
                  <a:lnTo>
                    <a:pt x="607" y="335"/>
                  </a:lnTo>
                  <a:lnTo>
                    <a:pt x="602" y="349"/>
                  </a:lnTo>
                  <a:lnTo>
                    <a:pt x="600" y="348"/>
                  </a:lnTo>
                  <a:lnTo>
                    <a:pt x="600" y="348"/>
                  </a:lnTo>
                  <a:lnTo>
                    <a:pt x="597" y="331"/>
                  </a:lnTo>
                  <a:lnTo>
                    <a:pt x="575" y="337"/>
                  </a:lnTo>
                  <a:lnTo>
                    <a:pt x="579" y="349"/>
                  </a:lnTo>
                  <a:lnTo>
                    <a:pt x="542" y="350"/>
                  </a:lnTo>
                  <a:lnTo>
                    <a:pt x="543" y="360"/>
                  </a:lnTo>
                  <a:lnTo>
                    <a:pt x="550" y="359"/>
                  </a:lnTo>
                  <a:lnTo>
                    <a:pt x="552" y="364"/>
                  </a:lnTo>
                  <a:lnTo>
                    <a:pt x="535" y="367"/>
                  </a:lnTo>
                  <a:lnTo>
                    <a:pt x="541" y="379"/>
                  </a:lnTo>
                  <a:lnTo>
                    <a:pt x="536" y="394"/>
                  </a:lnTo>
                  <a:lnTo>
                    <a:pt x="481" y="402"/>
                  </a:lnTo>
                  <a:lnTo>
                    <a:pt x="470" y="392"/>
                  </a:lnTo>
                  <a:lnTo>
                    <a:pt x="458" y="396"/>
                  </a:lnTo>
                  <a:lnTo>
                    <a:pt x="456" y="410"/>
                  </a:lnTo>
                  <a:lnTo>
                    <a:pt x="440" y="414"/>
                  </a:lnTo>
                  <a:lnTo>
                    <a:pt x="424" y="395"/>
                  </a:lnTo>
                  <a:lnTo>
                    <a:pt x="384" y="404"/>
                  </a:lnTo>
                  <a:lnTo>
                    <a:pt x="383" y="395"/>
                  </a:lnTo>
                  <a:lnTo>
                    <a:pt x="391" y="393"/>
                  </a:lnTo>
                  <a:lnTo>
                    <a:pt x="388" y="383"/>
                  </a:lnTo>
                  <a:lnTo>
                    <a:pt x="393" y="382"/>
                  </a:lnTo>
                  <a:lnTo>
                    <a:pt x="392" y="368"/>
                  </a:lnTo>
                  <a:lnTo>
                    <a:pt x="387" y="369"/>
                  </a:lnTo>
                  <a:lnTo>
                    <a:pt x="385" y="355"/>
                  </a:lnTo>
                  <a:lnTo>
                    <a:pt x="368" y="361"/>
                  </a:lnTo>
                  <a:lnTo>
                    <a:pt x="365" y="338"/>
                  </a:lnTo>
                  <a:lnTo>
                    <a:pt x="375" y="333"/>
                  </a:lnTo>
                  <a:lnTo>
                    <a:pt x="372" y="317"/>
                  </a:lnTo>
                  <a:lnTo>
                    <a:pt x="359" y="319"/>
                  </a:lnTo>
                  <a:lnTo>
                    <a:pt x="357" y="312"/>
                  </a:lnTo>
                  <a:lnTo>
                    <a:pt x="349" y="314"/>
                  </a:lnTo>
                  <a:lnTo>
                    <a:pt x="347" y="308"/>
                  </a:lnTo>
                  <a:lnTo>
                    <a:pt x="338" y="310"/>
                  </a:lnTo>
                  <a:lnTo>
                    <a:pt x="335" y="317"/>
                  </a:lnTo>
                  <a:lnTo>
                    <a:pt x="330" y="315"/>
                  </a:lnTo>
                  <a:lnTo>
                    <a:pt x="331" y="326"/>
                  </a:lnTo>
                  <a:lnTo>
                    <a:pt x="321" y="330"/>
                  </a:lnTo>
                  <a:lnTo>
                    <a:pt x="317" y="327"/>
                  </a:lnTo>
                  <a:lnTo>
                    <a:pt x="322" y="321"/>
                  </a:lnTo>
                  <a:lnTo>
                    <a:pt x="319" y="309"/>
                  </a:lnTo>
                  <a:lnTo>
                    <a:pt x="303" y="315"/>
                  </a:lnTo>
                  <a:lnTo>
                    <a:pt x="301" y="309"/>
                  </a:lnTo>
                  <a:lnTo>
                    <a:pt x="290" y="314"/>
                  </a:lnTo>
                  <a:lnTo>
                    <a:pt x="289" y="307"/>
                  </a:lnTo>
                  <a:lnTo>
                    <a:pt x="273" y="313"/>
                  </a:lnTo>
                  <a:lnTo>
                    <a:pt x="271" y="298"/>
                  </a:lnTo>
                  <a:lnTo>
                    <a:pt x="263" y="296"/>
                  </a:lnTo>
                  <a:lnTo>
                    <a:pt x="261" y="285"/>
                  </a:lnTo>
                  <a:lnTo>
                    <a:pt x="239" y="282"/>
                  </a:lnTo>
                  <a:lnTo>
                    <a:pt x="226" y="284"/>
                  </a:lnTo>
                  <a:lnTo>
                    <a:pt x="228" y="294"/>
                  </a:lnTo>
                  <a:lnTo>
                    <a:pt x="218" y="294"/>
                  </a:lnTo>
                  <a:lnTo>
                    <a:pt x="212" y="301"/>
                  </a:lnTo>
                  <a:lnTo>
                    <a:pt x="204" y="301"/>
                  </a:lnTo>
                  <a:lnTo>
                    <a:pt x="197" y="293"/>
                  </a:lnTo>
                  <a:lnTo>
                    <a:pt x="192" y="299"/>
                  </a:lnTo>
                  <a:lnTo>
                    <a:pt x="190" y="292"/>
                  </a:lnTo>
                  <a:lnTo>
                    <a:pt x="178" y="291"/>
                  </a:lnTo>
                  <a:lnTo>
                    <a:pt x="165" y="294"/>
                  </a:lnTo>
                  <a:lnTo>
                    <a:pt x="160" y="302"/>
                  </a:lnTo>
                  <a:lnTo>
                    <a:pt x="148" y="303"/>
                  </a:lnTo>
                  <a:lnTo>
                    <a:pt x="142" y="297"/>
                  </a:lnTo>
                  <a:lnTo>
                    <a:pt x="138" y="302"/>
                  </a:lnTo>
                  <a:lnTo>
                    <a:pt x="114" y="297"/>
                  </a:lnTo>
                  <a:lnTo>
                    <a:pt x="101" y="306"/>
                  </a:lnTo>
                  <a:lnTo>
                    <a:pt x="101" y="306"/>
                  </a:lnTo>
                  <a:lnTo>
                    <a:pt x="55" y="303"/>
                  </a:lnTo>
                  <a:lnTo>
                    <a:pt x="46" y="294"/>
                  </a:lnTo>
                  <a:lnTo>
                    <a:pt x="44" y="282"/>
                  </a:lnTo>
                  <a:lnTo>
                    <a:pt x="41" y="285"/>
                  </a:lnTo>
                  <a:lnTo>
                    <a:pt x="33" y="282"/>
                  </a:lnTo>
                  <a:lnTo>
                    <a:pt x="25" y="294"/>
                  </a:lnTo>
                  <a:lnTo>
                    <a:pt x="17" y="286"/>
                  </a:lnTo>
                  <a:lnTo>
                    <a:pt x="5" y="288"/>
                  </a:lnTo>
                  <a:lnTo>
                    <a:pt x="5" y="288"/>
                  </a:lnTo>
                  <a:lnTo>
                    <a:pt x="0" y="266"/>
                  </a:lnTo>
                  <a:lnTo>
                    <a:pt x="11" y="250"/>
                  </a:lnTo>
                  <a:lnTo>
                    <a:pt x="6" y="244"/>
                  </a:lnTo>
                  <a:lnTo>
                    <a:pt x="40" y="215"/>
                  </a:lnTo>
                  <a:lnTo>
                    <a:pt x="40" y="215"/>
                  </a:lnTo>
                  <a:lnTo>
                    <a:pt x="54" y="213"/>
                  </a:lnTo>
                  <a:lnTo>
                    <a:pt x="67" y="221"/>
                  </a:lnTo>
                  <a:lnTo>
                    <a:pt x="76" y="206"/>
                  </a:lnTo>
                  <a:lnTo>
                    <a:pt x="88" y="213"/>
                  </a:lnTo>
                  <a:lnTo>
                    <a:pt x="93" y="206"/>
                  </a:lnTo>
                  <a:lnTo>
                    <a:pt x="117" y="199"/>
                  </a:lnTo>
                  <a:lnTo>
                    <a:pt x="120" y="187"/>
                  </a:lnTo>
                  <a:lnTo>
                    <a:pt x="150" y="189"/>
                  </a:lnTo>
                  <a:lnTo>
                    <a:pt x="151" y="179"/>
                  </a:lnTo>
                  <a:lnTo>
                    <a:pt x="143" y="173"/>
                  </a:lnTo>
                  <a:lnTo>
                    <a:pt x="156" y="163"/>
                  </a:lnTo>
                  <a:lnTo>
                    <a:pt x="158" y="153"/>
                  </a:lnTo>
                  <a:lnTo>
                    <a:pt x="152" y="147"/>
                  </a:lnTo>
                  <a:lnTo>
                    <a:pt x="158" y="147"/>
                  </a:lnTo>
                  <a:lnTo>
                    <a:pt x="163" y="138"/>
                  </a:lnTo>
                  <a:lnTo>
                    <a:pt x="174" y="134"/>
                  </a:lnTo>
                  <a:lnTo>
                    <a:pt x="194" y="136"/>
                  </a:lnTo>
                  <a:lnTo>
                    <a:pt x="196" y="133"/>
                  </a:lnTo>
                  <a:lnTo>
                    <a:pt x="208" y="139"/>
                  </a:lnTo>
                  <a:lnTo>
                    <a:pt x="222" y="133"/>
                  </a:lnTo>
                  <a:lnTo>
                    <a:pt x="252" y="144"/>
                  </a:lnTo>
                  <a:lnTo>
                    <a:pt x="271" y="133"/>
                  </a:lnTo>
                  <a:lnTo>
                    <a:pt x="279" y="139"/>
                  </a:lnTo>
                  <a:lnTo>
                    <a:pt x="287" y="136"/>
                  </a:lnTo>
                  <a:lnTo>
                    <a:pt x="291" y="144"/>
                  </a:lnTo>
                  <a:lnTo>
                    <a:pt x="301" y="144"/>
                  </a:lnTo>
                  <a:lnTo>
                    <a:pt x="334" y="116"/>
                  </a:lnTo>
                  <a:lnTo>
                    <a:pt x="338" y="93"/>
                  </a:lnTo>
                  <a:lnTo>
                    <a:pt x="337" y="100"/>
                  </a:lnTo>
                  <a:lnTo>
                    <a:pt x="344" y="96"/>
                  </a:lnTo>
                  <a:lnTo>
                    <a:pt x="357" y="97"/>
                  </a:lnTo>
                  <a:lnTo>
                    <a:pt x="360" y="88"/>
                  </a:lnTo>
                  <a:lnTo>
                    <a:pt x="368" y="89"/>
                  </a:lnTo>
                  <a:lnTo>
                    <a:pt x="379" y="83"/>
                  </a:lnTo>
                  <a:lnTo>
                    <a:pt x="400" y="95"/>
                  </a:lnTo>
                  <a:lnTo>
                    <a:pt x="400" y="102"/>
                  </a:lnTo>
                  <a:lnTo>
                    <a:pt x="420" y="88"/>
                  </a:lnTo>
                  <a:lnTo>
                    <a:pt x="432" y="96"/>
                  </a:lnTo>
                  <a:lnTo>
                    <a:pt x="441" y="93"/>
                  </a:lnTo>
                  <a:lnTo>
                    <a:pt x="440" y="79"/>
                  </a:lnTo>
                  <a:lnTo>
                    <a:pt x="448" y="76"/>
                  </a:lnTo>
                  <a:lnTo>
                    <a:pt x="448" y="69"/>
                  </a:lnTo>
                  <a:lnTo>
                    <a:pt x="455" y="72"/>
                  </a:lnTo>
                  <a:lnTo>
                    <a:pt x="457" y="52"/>
                  </a:lnTo>
                  <a:lnTo>
                    <a:pt x="467" y="45"/>
                  </a:lnTo>
                  <a:lnTo>
                    <a:pt x="480" y="47"/>
                  </a:lnTo>
                  <a:lnTo>
                    <a:pt x="485" y="59"/>
                  </a:lnTo>
                  <a:lnTo>
                    <a:pt x="493" y="61"/>
                  </a:lnTo>
                  <a:lnTo>
                    <a:pt x="497" y="54"/>
                  </a:lnTo>
                  <a:lnTo>
                    <a:pt x="502" y="59"/>
                  </a:lnTo>
                  <a:lnTo>
                    <a:pt x="511" y="86"/>
                  </a:lnTo>
                  <a:lnTo>
                    <a:pt x="516" y="86"/>
                  </a:lnTo>
                  <a:lnTo>
                    <a:pt x="514" y="78"/>
                  </a:lnTo>
                  <a:lnTo>
                    <a:pt x="522" y="82"/>
                  </a:lnTo>
                  <a:lnTo>
                    <a:pt x="540" y="80"/>
                  </a:lnTo>
                  <a:lnTo>
                    <a:pt x="539" y="73"/>
                  </a:lnTo>
                  <a:lnTo>
                    <a:pt x="550" y="79"/>
                  </a:lnTo>
                  <a:lnTo>
                    <a:pt x="570" y="74"/>
                  </a:lnTo>
                  <a:lnTo>
                    <a:pt x="576" y="69"/>
                  </a:lnTo>
                  <a:lnTo>
                    <a:pt x="568" y="65"/>
                  </a:lnTo>
                  <a:lnTo>
                    <a:pt x="565" y="48"/>
                  </a:lnTo>
                  <a:lnTo>
                    <a:pt x="579" y="42"/>
                  </a:lnTo>
                  <a:lnTo>
                    <a:pt x="579" y="36"/>
                  </a:lnTo>
                  <a:lnTo>
                    <a:pt x="554" y="24"/>
                  </a:lnTo>
                  <a:lnTo>
                    <a:pt x="57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2" name="Freeform 13">
              <a:extLst>
                <a:ext uri="{FF2B5EF4-FFF2-40B4-BE49-F238E27FC236}">
                  <a16:creationId xmlns:a16="http://schemas.microsoft.com/office/drawing/2014/main" id="{25577B43-7DE7-44D7-9550-16E632135F1B}"/>
                </a:ext>
              </a:extLst>
            </p:cNvPr>
            <p:cNvSpPr>
              <a:spLocks/>
            </p:cNvSpPr>
            <p:nvPr/>
          </p:nvSpPr>
          <p:spPr bwMode="auto">
            <a:xfrm>
              <a:off x="8156576" y="1735138"/>
              <a:ext cx="695325" cy="1001712"/>
            </a:xfrm>
            <a:custGeom>
              <a:avLst/>
              <a:gdLst>
                <a:gd name="T0" fmla="*/ 107 w 438"/>
                <a:gd name="T1" fmla="*/ 31 h 631"/>
                <a:gd name="T2" fmla="*/ 120 w 438"/>
                <a:gd name="T3" fmla="*/ 36 h 631"/>
                <a:gd name="T4" fmla="*/ 150 w 438"/>
                <a:gd name="T5" fmla="*/ 38 h 631"/>
                <a:gd name="T6" fmla="*/ 158 w 438"/>
                <a:gd name="T7" fmla="*/ 45 h 631"/>
                <a:gd name="T8" fmla="*/ 202 w 438"/>
                <a:gd name="T9" fmla="*/ 84 h 631"/>
                <a:gd name="T10" fmla="*/ 248 w 438"/>
                <a:gd name="T11" fmla="*/ 57 h 631"/>
                <a:gd name="T12" fmla="*/ 297 w 438"/>
                <a:gd name="T13" fmla="*/ 93 h 631"/>
                <a:gd name="T14" fmla="*/ 336 w 438"/>
                <a:gd name="T15" fmla="*/ 135 h 631"/>
                <a:gd name="T16" fmla="*/ 385 w 438"/>
                <a:gd name="T17" fmla="*/ 148 h 631"/>
                <a:gd name="T18" fmla="*/ 430 w 438"/>
                <a:gd name="T19" fmla="*/ 148 h 631"/>
                <a:gd name="T20" fmla="*/ 414 w 438"/>
                <a:gd name="T21" fmla="*/ 193 h 631"/>
                <a:gd name="T22" fmla="*/ 438 w 438"/>
                <a:gd name="T23" fmla="*/ 240 h 631"/>
                <a:gd name="T24" fmla="*/ 404 w 438"/>
                <a:gd name="T25" fmla="*/ 257 h 631"/>
                <a:gd name="T26" fmla="*/ 356 w 438"/>
                <a:gd name="T27" fmla="*/ 296 h 631"/>
                <a:gd name="T28" fmla="*/ 354 w 438"/>
                <a:gd name="T29" fmla="*/ 311 h 631"/>
                <a:gd name="T30" fmla="*/ 368 w 438"/>
                <a:gd name="T31" fmla="*/ 340 h 631"/>
                <a:gd name="T32" fmla="*/ 398 w 438"/>
                <a:gd name="T33" fmla="*/ 344 h 631"/>
                <a:gd name="T34" fmla="*/ 394 w 438"/>
                <a:gd name="T35" fmla="*/ 366 h 631"/>
                <a:gd name="T36" fmla="*/ 351 w 438"/>
                <a:gd name="T37" fmla="*/ 374 h 631"/>
                <a:gd name="T38" fmla="*/ 337 w 438"/>
                <a:gd name="T39" fmla="*/ 416 h 631"/>
                <a:gd name="T40" fmla="*/ 371 w 438"/>
                <a:gd name="T41" fmla="*/ 428 h 631"/>
                <a:gd name="T42" fmla="*/ 380 w 438"/>
                <a:gd name="T43" fmla="*/ 460 h 631"/>
                <a:gd name="T44" fmla="*/ 388 w 438"/>
                <a:gd name="T45" fmla="*/ 477 h 631"/>
                <a:gd name="T46" fmla="*/ 370 w 438"/>
                <a:gd name="T47" fmla="*/ 498 h 631"/>
                <a:gd name="T48" fmla="*/ 396 w 438"/>
                <a:gd name="T49" fmla="*/ 497 h 631"/>
                <a:gd name="T50" fmla="*/ 388 w 438"/>
                <a:gd name="T51" fmla="*/ 522 h 631"/>
                <a:gd name="T52" fmla="*/ 375 w 438"/>
                <a:gd name="T53" fmla="*/ 562 h 631"/>
                <a:gd name="T54" fmla="*/ 358 w 438"/>
                <a:gd name="T55" fmla="*/ 573 h 631"/>
                <a:gd name="T56" fmla="*/ 355 w 438"/>
                <a:gd name="T57" fmla="*/ 620 h 631"/>
                <a:gd name="T58" fmla="*/ 315 w 438"/>
                <a:gd name="T59" fmla="*/ 631 h 631"/>
                <a:gd name="T60" fmla="*/ 286 w 438"/>
                <a:gd name="T61" fmla="*/ 619 h 631"/>
                <a:gd name="T62" fmla="*/ 230 w 438"/>
                <a:gd name="T63" fmla="*/ 624 h 631"/>
                <a:gd name="T64" fmla="*/ 232 w 438"/>
                <a:gd name="T65" fmla="*/ 600 h 631"/>
                <a:gd name="T66" fmla="*/ 184 w 438"/>
                <a:gd name="T67" fmla="*/ 580 h 631"/>
                <a:gd name="T68" fmla="*/ 139 w 438"/>
                <a:gd name="T69" fmla="*/ 514 h 631"/>
                <a:gd name="T70" fmla="*/ 108 w 438"/>
                <a:gd name="T71" fmla="*/ 506 h 631"/>
                <a:gd name="T72" fmla="*/ 112 w 438"/>
                <a:gd name="T73" fmla="*/ 481 h 631"/>
                <a:gd name="T74" fmla="*/ 88 w 438"/>
                <a:gd name="T75" fmla="*/ 459 h 631"/>
                <a:gd name="T76" fmla="*/ 80 w 438"/>
                <a:gd name="T77" fmla="*/ 435 h 631"/>
                <a:gd name="T78" fmla="*/ 87 w 438"/>
                <a:gd name="T79" fmla="*/ 387 h 631"/>
                <a:gd name="T80" fmla="*/ 88 w 438"/>
                <a:gd name="T81" fmla="*/ 356 h 631"/>
                <a:gd name="T82" fmla="*/ 51 w 438"/>
                <a:gd name="T83" fmla="*/ 328 h 631"/>
                <a:gd name="T84" fmla="*/ 39 w 438"/>
                <a:gd name="T85" fmla="*/ 318 h 631"/>
                <a:gd name="T86" fmla="*/ 39 w 438"/>
                <a:gd name="T87" fmla="*/ 291 h 631"/>
                <a:gd name="T88" fmla="*/ 37 w 438"/>
                <a:gd name="T89" fmla="*/ 272 h 631"/>
                <a:gd name="T90" fmla="*/ 18 w 438"/>
                <a:gd name="T91" fmla="*/ 255 h 631"/>
                <a:gd name="T92" fmla="*/ 14 w 438"/>
                <a:gd name="T93" fmla="*/ 235 h 631"/>
                <a:gd name="T94" fmla="*/ 21 w 438"/>
                <a:gd name="T95" fmla="*/ 223 h 631"/>
                <a:gd name="T96" fmla="*/ 7 w 438"/>
                <a:gd name="T97" fmla="*/ 182 h 631"/>
                <a:gd name="T98" fmla="*/ 3 w 438"/>
                <a:gd name="T99" fmla="*/ 162 h 631"/>
                <a:gd name="T100" fmla="*/ 12 w 438"/>
                <a:gd name="T101" fmla="*/ 147 h 631"/>
                <a:gd name="T102" fmla="*/ 30 w 438"/>
                <a:gd name="T103" fmla="*/ 132 h 631"/>
                <a:gd name="T104" fmla="*/ 31 w 438"/>
                <a:gd name="T105" fmla="*/ 111 h 631"/>
                <a:gd name="T106" fmla="*/ 22 w 438"/>
                <a:gd name="T107" fmla="*/ 102 h 631"/>
                <a:gd name="T108" fmla="*/ 40 w 438"/>
                <a:gd name="T109" fmla="*/ 87 h 631"/>
                <a:gd name="T110" fmla="*/ 47 w 438"/>
                <a:gd name="T111" fmla="*/ 69 h 631"/>
                <a:gd name="T112" fmla="*/ 53 w 438"/>
                <a:gd name="T113" fmla="*/ 42 h 631"/>
                <a:gd name="T114" fmla="*/ 63 w 438"/>
                <a:gd name="T115" fmla="*/ 3 h 631"/>
                <a:gd name="T116" fmla="*/ 91 w 438"/>
                <a:gd name="T117" fmla="*/ 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631">
                  <a:moveTo>
                    <a:pt x="91" y="5"/>
                  </a:moveTo>
                  <a:lnTo>
                    <a:pt x="95" y="23"/>
                  </a:lnTo>
                  <a:lnTo>
                    <a:pt x="107" y="31"/>
                  </a:lnTo>
                  <a:lnTo>
                    <a:pt x="110" y="26"/>
                  </a:lnTo>
                  <a:lnTo>
                    <a:pt x="117" y="27"/>
                  </a:lnTo>
                  <a:lnTo>
                    <a:pt x="120" y="36"/>
                  </a:lnTo>
                  <a:lnTo>
                    <a:pt x="128" y="38"/>
                  </a:lnTo>
                  <a:lnTo>
                    <a:pt x="138" y="32"/>
                  </a:lnTo>
                  <a:lnTo>
                    <a:pt x="150" y="38"/>
                  </a:lnTo>
                  <a:lnTo>
                    <a:pt x="157" y="26"/>
                  </a:lnTo>
                  <a:lnTo>
                    <a:pt x="161" y="31"/>
                  </a:lnTo>
                  <a:lnTo>
                    <a:pt x="158" y="45"/>
                  </a:lnTo>
                  <a:lnTo>
                    <a:pt x="176" y="61"/>
                  </a:lnTo>
                  <a:lnTo>
                    <a:pt x="196" y="63"/>
                  </a:lnTo>
                  <a:lnTo>
                    <a:pt x="202" y="84"/>
                  </a:lnTo>
                  <a:lnTo>
                    <a:pt x="219" y="76"/>
                  </a:lnTo>
                  <a:lnTo>
                    <a:pt x="227" y="77"/>
                  </a:lnTo>
                  <a:lnTo>
                    <a:pt x="248" y="57"/>
                  </a:lnTo>
                  <a:lnTo>
                    <a:pt x="267" y="94"/>
                  </a:lnTo>
                  <a:lnTo>
                    <a:pt x="284" y="100"/>
                  </a:lnTo>
                  <a:lnTo>
                    <a:pt x="297" y="93"/>
                  </a:lnTo>
                  <a:lnTo>
                    <a:pt x="327" y="101"/>
                  </a:lnTo>
                  <a:lnTo>
                    <a:pt x="325" y="109"/>
                  </a:lnTo>
                  <a:lnTo>
                    <a:pt x="336" y="135"/>
                  </a:lnTo>
                  <a:lnTo>
                    <a:pt x="353" y="140"/>
                  </a:lnTo>
                  <a:lnTo>
                    <a:pt x="363" y="151"/>
                  </a:lnTo>
                  <a:lnTo>
                    <a:pt x="385" y="148"/>
                  </a:lnTo>
                  <a:lnTo>
                    <a:pt x="391" y="140"/>
                  </a:lnTo>
                  <a:lnTo>
                    <a:pt x="424" y="135"/>
                  </a:lnTo>
                  <a:lnTo>
                    <a:pt x="430" y="148"/>
                  </a:lnTo>
                  <a:lnTo>
                    <a:pt x="407" y="162"/>
                  </a:lnTo>
                  <a:lnTo>
                    <a:pt x="405" y="178"/>
                  </a:lnTo>
                  <a:lnTo>
                    <a:pt x="414" y="193"/>
                  </a:lnTo>
                  <a:lnTo>
                    <a:pt x="435" y="210"/>
                  </a:lnTo>
                  <a:lnTo>
                    <a:pt x="432" y="225"/>
                  </a:lnTo>
                  <a:lnTo>
                    <a:pt x="438" y="240"/>
                  </a:lnTo>
                  <a:lnTo>
                    <a:pt x="424" y="241"/>
                  </a:lnTo>
                  <a:lnTo>
                    <a:pt x="413" y="256"/>
                  </a:lnTo>
                  <a:lnTo>
                    <a:pt x="404" y="257"/>
                  </a:lnTo>
                  <a:lnTo>
                    <a:pt x="387" y="292"/>
                  </a:lnTo>
                  <a:lnTo>
                    <a:pt x="363" y="291"/>
                  </a:lnTo>
                  <a:lnTo>
                    <a:pt x="356" y="296"/>
                  </a:lnTo>
                  <a:lnTo>
                    <a:pt x="338" y="296"/>
                  </a:lnTo>
                  <a:lnTo>
                    <a:pt x="338" y="308"/>
                  </a:lnTo>
                  <a:lnTo>
                    <a:pt x="354" y="311"/>
                  </a:lnTo>
                  <a:lnTo>
                    <a:pt x="360" y="325"/>
                  </a:lnTo>
                  <a:lnTo>
                    <a:pt x="357" y="329"/>
                  </a:lnTo>
                  <a:lnTo>
                    <a:pt x="368" y="340"/>
                  </a:lnTo>
                  <a:lnTo>
                    <a:pt x="370" y="335"/>
                  </a:lnTo>
                  <a:lnTo>
                    <a:pt x="385" y="337"/>
                  </a:lnTo>
                  <a:lnTo>
                    <a:pt x="398" y="344"/>
                  </a:lnTo>
                  <a:lnTo>
                    <a:pt x="405" y="331"/>
                  </a:lnTo>
                  <a:lnTo>
                    <a:pt x="413" y="344"/>
                  </a:lnTo>
                  <a:lnTo>
                    <a:pt x="394" y="366"/>
                  </a:lnTo>
                  <a:lnTo>
                    <a:pt x="362" y="352"/>
                  </a:lnTo>
                  <a:lnTo>
                    <a:pt x="356" y="373"/>
                  </a:lnTo>
                  <a:lnTo>
                    <a:pt x="351" y="374"/>
                  </a:lnTo>
                  <a:lnTo>
                    <a:pt x="345" y="386"/>
                  </a:lnTo>
                  <a:lnTo>
                    <a:pt x="347" y="396"/>
                  </a:lnTo>
                  <a:lnTo>
                    <a:pt x="337" y="416"/>
                  </a:lnTo>
                  <a:lnTo>
                    <a:pt x="342" y="422"/>
                  </a:lnTo>
                  <a:lnTo>
                    <a:pt x="361" y="420"/>
                  </a:lnTo>
                  <a:lnTo>
                    <a:pt x="371" y="428"/>
                  </a:lnTo>
                  <a:lnTo>
                    <a:pt x="375" y="444"/>
                  </a:lnTo>
                  <a:lnTo>
                    <a:pt x="371" y="454"/>
                  </a:lnTo>
                  <a:lnTo>
                    <a:pt x="380" y="460"/>
                  </a:lnTo>
                  <a:lnTo>
                    <a:pt x="382" y="476"/>
                  </a:lnTo>
                  <a:lnTo>
                    <a:pt x="385" y="481"/>
                  </a:lnTo>
                  <a:lnTo>
                    <a:pt x="388" y="477"/>
                  </a:lnTo>
                  <a:lnTo>
                    <a:pt x="389" y="487"/>
                  </a:lnTo>
                  <a:lnTo>
                    <a:pt x="371" y="492"/>
                  </a:lnTo>
                  <a:lnTo>
                    <a:pt x="370" y="498"/>
                  </a:lnTo>
                  <a:lnTo>
                    <a:pt x="381" y="501"/>
                  </a:lnTo>
                  <a:lnTo>
                    <a:pt x="384" y="509"/>
                  </a:lnTo>
                  <a:lnTo>
                    <a:pt x="396" y="497"/>
                  </a:lnTo>
                  <a:lnTo>
                    <a:pt x="403" y="514"/>
                  </a:lnTo>
                  <a:lnTo>
                    <a:pt x="401" y="522"/>
                  </a:lnTo>
                  <a:lnTo>
                    <a:pt x="388" y="522"/>
                  </a:lnTo>
                  <a:lnTo>
                    <a:pt x="387" y="534"/>
                  </a:lnTo>
                  <a:lnTo>
                    <a:pt x="382" y="535"/>
                  </a:lnTo>
                  <a:lnTo>
                    <a:pt x="375" y="562"/>
                  </a:lnTo>
                  <a:lnTo>
                    <a:pt x="369" y="565"/>
                  </a:lnTo>
                  <a:lnTo>
                    <a:pt x="378" y="573"/>
                  </a:lnTo>
                  <a:lnTo>
                    <a:pt x="358" y="573"/>
                  </a:lnTo>
                  <a:lnTo>
                    <a:pt x="366" y="589"/>
                  </a:lnTo>
                  <a:lnTo>
                    <a:pt x="361" y="619"/>
                  </a:lnTo>
                  <a:lnTo>
                    <a:pt x="355" y="620"/>
                  </a:lnTo>
                  <a:lnTo>
                    <a:pt x="350" y="631"/>
                  </a:lnTo>
                  <a:lnTo>
                    <a:pt x="330" y="628"/>
                  </a:lnTo>
                  <a:lnTo>
                    <a:pt x="315" y="631"/>
                  </a:lnTo>
                  <a:lnTo>
                    <a:pt x="302" y="622"/>
                  </a:lnTo>
                  <a:lnTo>
                    <a:pt x="290" y="631"/>
                  </a:lnTo>
                  <a:lnTo>
                    <a:pt x="286" y="619"/>
                  </a:lnTo>
                  <a:lnTo>
                    <a:pt x="259" y="620"/>
                  </a:lnTo>
                  <a:lnTo>
                    <a:pt x="241" y="627"/>
                  </a:lnTo>
                  <a:lnTo>
                    <a:pt x="230" y="624"/>
                  </a:lnTo>
                  <a:lnTo>
                    <a:pt x="228" y="619"/>
                  </a:lnTo>
                  <a:lnTo>
                    <a:pt x="228" y="619"/>
                  </a:lnTo>
                  <a:lnTo>
                    <a:pt x="232" y="600"/>
                  </a:lnTo>
                  <a:lnTo>
                    <a:pt x="222" y="596"/>
                  </a:lnTo>
                  <a:lnTo>
                    <a:pt x="222" y="583"/>
                  </a:lnTo>
                  <a:lnTo>
                    <a:pt x="184" y="580"/>
                  </a:lnTo>
                  <a:lnTo>
                    <a:pt x="181" y="552"/>
                  </a:lnTo>
                  <a:lnTo>
                    <a:pt x="142" y="537"/>
                  </a:lnTo>
                  <a:lnTo>
                    <a:pt x="139" y="514"/>
                  </a:lnTo>
                  <a:lnTo>
                    <a:pt x="132" y="508"/>
                  </a:lnTo>
                  <a:lnTo>
                    <a:pt x="116" y="510"/>
                  </a:lnTo>
                  <a:lnTo>
                    <a:pt x="108" y="506"/>
                  </a:lnTo>
                  <a:lnTo>
                    <a:pt x="110" y="491"/>
                  </a:lnTo>
                  <a:lnTo>
                    <a:pt x="121" y="484"/>
                  </a:lnTo>
                  <a:lnTo>
                    <a:pt x="112" y="481"/>
                  </a:lnTo>
                  <a:lnTo>
                    <a:pt x="110" y="461"/>
                  </a:lnTo>
                  <a:lnTo>
                    <a:pt x="100" y="466"/>
                  </a:lnTo>
                  <a:lnTo>
                    <a:pt x="88" y="459"/>
                  </a:lnTo>
                  <a:lnTo>
                    <a:pt x="84" y="453"/>
                  </a:lnTo>
                  <a:lnTo>
                    <a:pt x="88" y="444"/>
                  </a:lnTo>
                  <a:lnTo>
                    <a:pt x="80" y="435"/>
                  </a:lnTo>
                  <a:lnTo>
                    <a:pt x="79" y="400"/>
                  </a:lnTo>
                  <a:lnTo>
                    <a:pt x="88" y="395"/>
                  </a:lnTo>
                  <a:lnTo>
                    <a:pt x="87" y="387"/>
                  </a:lnTo>
                  <a:lnTo>
                    <a:pt x="90" y="386"/>
                  </a:lnTo>
                  <a:lnTo>
                    <a:pt x="79" y="377"/>
                  </a:lnTo>
                  <a:lnTo>
                    <a:pt x="88" y="356"/>
                  </a:lnTo>
                  <a:lnTo>
                    <a:pt x="71" y="352"/>
                  </a:lnTo>
                  <a:lnTo>
                    <a:pt x="71" y="327"/>
                  </a:lnTo>
                  <a:lnTo>
                    <a:pt x="51" y="328"/>
                  </a:lnTo>
                  <a:lnTo>
                    <a:pt x="31" y="323"/>
                  </a:lnTo>
                  <a:lnTo>
                    <a:pt x="35" y="315"/>
                  </a:lnTo>
                  <a:lnTo>
                    <a:pt x="39" y="318"/>
                  </a:lnTo>
                  <a:lnTo>
                    <a:pt x="39" y="312"/>
                  </a:lnTo>
                  <a:lnTo>
                    <a:pt x="48" y="309"/>
                  </a:lnTo>
                  <a:lnTo>
                    <a:pt x="39" y="291"/>
                  </a:lnTo>
                  <a:lnTo>
                    <a:pt x="45" y="267"/>
                  </a:lnTo>
                  <a:lnTo>
                    <a:pt x="39" y="265"/>
                  </a:lnTo>
                  <a:lnTo>
                    <a:pt x="37" y="272"/>
                  </a:lnTo>
                  <a:lnTo>
                    <a:pt x="14" y="266"/>
                  </a:lnTo>
                  <a:lnTo>
                    <a:pt x="10" y="259"/>
                  </a:lnTo>
                  <a:lnTo>
                    <a:pt x="18" y="255"/>
                  </a:lnTo>
                  <a:lnTo>
                    <a:pt x="7" y="241"/>
                  </a:lnTo>
                  <a:lnTo>
                    <a:pt x="7" y="241"/>
                  </a:lnTo>
                  <a:lnTo>
                    <a:pt x="14" y="235"/>
                  </a:lnTo>
                  <a:lnTo>
                    <a:pt x="12" y="233"/>
                  </a:lnTo>
                  <a:lnTo>
                    <a:pt x="23" y="228"/>
                  </a:lnTo>
                  <a:lnTo>
                    <a:pt x="21" y="223"/>
                  </a:lnTo>
                  <a:lnTo>
                    <a:pt x="8" y="221"/>
                  </a:lnTo>
                  <a:lnTo>
                    <a:pt x="11" y="194"/>
                  </a:lnTo>
                  <a:lnTo>
                    <a:pt x="7" y="182"/>
                  </a:lnTo>
                  <a:lnTo>
                    <a:pt x="2" y="183"/>
                  </a:lnTo>
                  <a:lnTo>
                    <a:pt x="0" y="169"/>
                  </a:lnTo>
                  <a:lnTo>
                    <a:pt x="3" y="162"/>
                  </a:lnTo>
                  <a:lnTo>
                    <a:pt x="16" y="156"/>
                  </a:lnTo>
                  <a:lnTo>
                    <a:pt x="9" y="153"/>
                  </a:lnTo>
                  <a:lnTo>
                    <a:pt x="12" y="147"/>
                  </a:lnTo>
                  <a:lnTo>
                    <a:pt x="21" y="148"/>
                  </a:lnTo>
                  <a:lnTo>
                    <a:pt x="20" y="136"/>
                  </a:lnTo>
                  <a:lnTo>
                    <a:pt x="30" y="132"/>
                  </a:lnTo>
                  <a:lnTo>
                    <a:pt x="27" y="126"/>
                  </a:lnTo>
                  <a:lnTo>
                    <a:pt x="39" y="123"/>
                  </a:lnTo>
                  <a:lnTo>
                    <a:pt x="31" y="111"/>
                  </a:lnTo>
                  <a:lnTo>
                    <a:pt x="33" y="107"/>
                  </a:lnTo>
                  <a:lnTo>
                    <a:pt x="26" y="109"/>
                  </a:lnTo>
                  <a:lnTo>
                    <a:pt x="22" y="102"/>
                  </a:lnTo>
                  <a:lnTo>
                    <a:pt x="26" y="92"/>
                  </a:lnTo>
                  <a:lnTo>
                    <a:pt x="30" y="96"/>
                  </a:lnTo>
                  <a:lnTo>
                    <a:pt x="40" y="87"/>
                  </a:lnTo>
                  <a:lnTo>
                    <a:pt x="32" y="79"/>
                  </a:lnTo>
                  <a:lnTo>
                    <a:pt x="34" y="72"/>
                  </a:lnTo>
                  <a:lnTo>
                    <a:pt x="47" y="69"/>
                  </a:lnTo>
                  <a:lnTo>
                    <a:pt x="36" y="54"/>
                  </a:lnTo>
                  <a:lnTo>
                    <a:pt x="36" y="54"/>
                  </a:lnTo>
                  <a:lnTo>
                    <a:pt x="53" y="42"/>
                  </a:lnTo>
                  <a:lnTo>
                    <a:pt x="54" y="48"/>
                  </a:lnTo>
                  <a:lnTo>
                    <a:pt x="71" y="31"/>
                  </a:lnTo>
                  <a:lnTo>
                    <a:pt x="63" y="3"/>
                  </a:lnTo>
                  <a:lnTo>
                    <a:pt x="80" y="5"/>
                  </a:lnTo>
                  <a:lnTo>
                    <a:pt x="88" y="0"/>
                  </a:lnTo>
                  <a:lnTo>
                    <a:pt x="91" y="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3" name="Freeform 14">
              <a:extLst>
                <a:ext uri="{FF2B5EF4-FFF2-40B4-BE49-F238E27FC236}">
                  <a16:creationId xmlns:a16="http://schemas.microsoft.com/office/drawing/2014/main" id="{C56CCCD1-6C99-4884-A11A-A25704B5B271}"/>
                </a:ext>
              </a:extLst>
            </p:cNvPr>
            <p:cNvSpPr>
              <a:spLocks/>
            </p:cNvSpPr>
            <p:nvPr/>
          </p:nvSpPr>
          <p:spPr bwMode="auto">
            <a:xfrm>
              <a:off x="3708401" y="1473200"/>
              <a:ext cx="814388" cy="869950"/>
            </a:xfrm>
            <a:custGeom>
              <a:avLst/>
              <a:gdLst>
                <a:gd name="T0" fmla="*/ 276 w 513"/>
                <a:gd name="T1" fmla="*/ 0 h 548"/>
                <a:gd name="T2" fmla="*/ 308 w 513"/>
                <a:gd name="T3" fmla="*/ 26 h 548"/>
                <a:gd name="T4" fmla="*/ 321 w 513"/>
                <a:gd name="T5" fmla="*/ 16 h 548"/>
                <a:gd name="T6" fmla="*/ 333 w 513"/>
                <a:gd name="T7" fmla="*/ 35 h 548"/>
                <a:gd name="T8" fmla="*/ 352 w 513"/>
                <a:gd name="T9" fmla="*/ 49 h 548"/>
                <a:gd name="T10" fmla="*/ 360 w 513"/>
                <a:gd name="T11" fmla="*/ 72 h 548"/>
                <a:gd name="T12" fmla="*/ 383 w 513"/>
                <a:gd name="T13" fmla="*/ 83 h 548"/>
                <a:gd name="T14" fmla="*/ 411 w 513"/>
                <a:gd name="T15" fmla="*/ 88 h 548"/>
                <a:gd name="T16" fmla="*/ 424 w 513"/>
                <a:gd name="T17" fmla="*/ 79 h 548"/>
                <a:gd name="T18" fmla="*/ 445 w 513"/>
                <a:gd name="T19" fmla="*/ 104 h 548"/>
                <a:gd name="T20" fmla="*/ 455 w 513"/>
                <a:gd name="T21" fmla="*/ 109 h 548"/>
                <a:gd name="T22" fmla="*/ 466 w 513"/>
                <a:gd name="T23" fmla="*/ 128 h 548"/>
                <a:gd name="T24" fmla="*/ 471 w 513"/>
                <a:gd name="T25" fmla="*/ 154 h 548"/>
                <a:gd name="T26" fmla="*/ 499 w 513"/>
                <a:gd name="T27" fmla="*/ 189 h 548"/>
                <a:gd name="T28" fmla="*/ 513 w 513"/>
                <a:gd name="T29" fmla="*/ 207 h 548"/>
                <a:gd name="T30" fmla="*/ 503 w 513"/>
                <a:gd name="T31" fmla="*/ 228 h 548"/>
                <a:gd name="T32" fmla="*/ 488 w 513"/>
                <a:gd name="T33" fmla="*/ 240 h 548"/>
                <a:gd name="T34" fmla="*/ 449 w 513"/>
                <a:gd name="T35" fmla="*/ 256 h 548"/>
                <a:gd name="T36" fmla="*/ 447 w 513"/>
                <a:gd name="T37" fmla="*/ 273 h 548"/>
                <a:gd name="T38" fmla="*/ 432 w 513"/>
                <a:gd name="T39" fmla="*/ 292 h 548"/>
                <a:gd name="T40" fmla="*/ 382 w 513"/>
                <a:gd name="T41" fmla="*/ 313 h 548"/>
                <a:gd name="T42" fmla="*/ 383 w 513"/>
                <a:gd name="T43" fmla="*/ 333 h 548"/>
                <a:gd name="T44" fmla="*/ 355 w 513"/>
                <a:gd name="T45" fmla="*/ 322 h 548"/>
                <a:gd name="T46" fmla="*/ 347 w 513"/>
                <a:gd name="T47" fmla="*/ 320 h 548"/>
                <a:gd name="T48" fmla="*/ 331 w 513"/>
                <a:gd name="T49" fmla="*/ 322 h 548"/>
                <a:gd name="T50" fmla="*/ 324 w 513"/>
                <a:gd name="T51" fmla="*/ 334 h 548"/>
                <a:gd name="T52" fmla="*/ 318 w 513"/>
                <a:gd name="T53" fmla="*/ 352 h 548"/>
                <a:gd name="T54" fmla="*/ 331 w 513"/>
                <a:gd name="T55" fmla="*/ 367 h 548"/>
                <a:gd name="T56" fmla="*/ 320 w 513"/>
                <a:gd name="T57" fmla="*/ 385 h 548"/>
                <a:gd name="T58" fmla="*/ 306 w 513"/>
                <a:gd name="T59" fmla="*/ 388 h 548"/>
                <a:gd name="T60" fmla="*/ 317 w 513"/>
                <a:gd name="T61" fmla="*/ 394 h 548"/>
                <a:gd name="T62" fmla="*/ 333 w 513"/>
                <a:gd name="T63" fmla="*/ 408 h 548"/>
                <a:gd name="T64" fmla="*/ 316 w 513"/>
                <a:gd name="T65" fmla="*/ 421 h 548"/>
                <a:gd name="T66" fmla="*/ 282 w 513"/>
                <a:gd name="T67" fmla="*/ 432 h 548"/>
                <a:gd name="T68" fmla="*/ 261 w 513"/>
                <a:gd name="T69" fmla="*/ 431 h 548"/>
                <a:gd name="T70" fmla="*/ 245 w 513"/>
                <a:gd name="T71" fmla="*/ 434 h 548"/>
                <a:gd name="T72" fmla="*/ 206 w 513"/>
                <a:gd name="T73" fmla="*/ 438 h 548"/>
                <a:gd name="T74" fmla="*/ 189 w 513"/>
                <a:gd name="T75" fmla="*/ 463 h 548"/>
                <a:gd name="T76" fmla="*/ 170 w 513"/>
                <a:gd name="T77" fmla="*/ 480 h 548"/>
                <a:gd name="T78" fmla="*/ 170 w 513"/>
                <a:gd name="T79" fmla="*/ 498 h 548"/>
                <a:gd name="T80" fmla="*/ 172 w 513"/>
                <a:gd name="T81" fmla="*/ 510 h 548"/>
                <a:gd name="T82" fmla="*/ 172 w 513"/>
                <a:gd name="T83" fmla="*/ 533 h 548"/>
                <a:gd name="T84" fmla="*/ 167 w 513"/>
                <a:gd name="T85" fmla="*/ 548 h 548"/>
                <a:gd name="T86" fmla="*/ 133 w 513"/>
                <a:gd name="T87" fmla="*/ 537 h 548"/>
                <a:gd name="T88" fmla="*/ 119 w 513"/>
                <a:gd name="T89" fmla="*/ 535 h 548"/>
                <a:gd name="T90" fmla="*/ 94 w 513"/>
                <a:gd name="T91" fmla="*/ 519 h 548"/>
                <a:gd name="T92" fmla="*/ 64 w 513"/>
                <a:gd name="T93" fmla="*/ 519 h 548"/>
                <a:gd name="T94" fmla="*/ 47 w 513"/>
                <a:gd name="T95" fmla="*/ 499 h 548"/>
                <a:gd name="T96" fmla="*/ 51 w 513"/>
                <a:gd name="T97" fmla="*/ 481 h 548"/>
                <a:gd name="T98" fmla="*/ 55 w 513"/>
                <a:gd name="T99" fmla="*/ 468 h 548"/>
                <a:gd name="T100" fmla="*/ 44 w 513"/>
                <a:gd name="T101" fmla="*/ 461 h 548"/>
                <a:gd name="T102" fmla="*/ 46 w 513"/>
                <a:gd name="T103" fmla="*/ 445 h 548"/>
                <a:gd name="T104" fmla="*/ 27 w 513"/>
                <a:gd name="T105" fmla="*/ 429 h 548"/>
                <a:gd name="T106" fmla="*/ 21 w 513"/>
                <a:gd name="T107" fmla="*/ 422 h 548"/>
                <a:gd name="T108" fmla="*/ 12 w 513"/>
                <a:gd name="T109" fmla="*/ 423 h 548"/>
                <a:gd name="T110" fmla="*/ 14 w 513"/>
                <a:gd name="T111" fmla="*/ 408 h 548"/>
                <a:gd name="T112" fmla="*/ 19 w 513"/>
                <a:gd name="T113" fmla="*/ 371 h 548"/>
                <a:gd name="T114" fmla="*/ 0 w 513"/>
                <a:gd name="T115" fmla="*/ 324 h 548"/>
                <a:gd name="T116" fmla="*/ 192 w 513"/>
                <a:gd name="T117" fmla="*/ 96 h 548"/>
                <a:gd name="T118" fmla="*/ 250 w 513"/>
                <a:gd name="T119" fmla="*/ 73 h 548"/>
                <a:gd name="T120" fmla="*/ 266 w 513"/>
                <a:gd name="T121" fmla="*/ 1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3" h="548">
                  <a:moveTo>
                    <a:pt x="266" y="1"/>
                  </a:moveTo>
                  <a:lnTo>
                    <a:pt x="276" y="0"/>
                  </a:lnTo>
                  <a:lnTo>
                    <a:pt x="295" y="24"/>
                  </a:lnTo>
                  <a:lnTo>
                    <a:pt x="308" y="26"/>
                  </a:lnTo>
                  <a:lnTo>
                    <a:pt x="311" y="19"/>
                  </a:lnTo>
                  <a:lnTo>
                    <a:pt x="321" y="16"/>
                  </a:lnTo>
                  <a:lnTo>
                    <a:pt x="325" y="30"/>
                  </a:lnTo>
                  <a:lnTo>
                    <a:pt x="333" y="35"/>
                  </a:lnTo>
                  <a:lnTo>
                    <a:pt x="347" y="32"/>
                  </a:lnTo>
                  <a:lnTo>
                    <a:pt x="352" y="49"/>
                  </a:lnTo>
                  <a:lnTo>
                    <a:pt x="360" y="48"/>
                  </a:lnTo>
                  <a:lnTo>
                    <a:pt x="360" y="72"/>
                  </a:lnTo>
                  <a:lnTo>
                    <a:pt x="371" y="73"/>
                  </a:lnTo>
                  <a:lnTo>
                    <a:pt x="383" y="83"/>
                  </a:lnTo>
                  <a:lnTo>
                    <a:pt x="381" y="92"/>
                  </a:lnTo>
                  <a:lnTo>
                    <a:pt x="411" y="88"/>
                  </a:lnTo>
                  <a:lnTo>
                    <a:pt x="423" y="92"/>
                  </a:lnTo>
                  <a:lnTo>
                    <a:pt x="424" y="79"/>
                  </a:lnTo>
                  <a:lnTo>
                    <a:pt x="444" y="93"/>
                  </a:lnTo>
                  <a:lnTo>
                    <a:pt x="445" y="104"/>
                  </a:lnTo>
                  <a:lnTo>
                    <a:pt x="455" y="109"/>
                  </a:lnTo>
                  <a:lnTo>
                    <a:pt x="455" y="109"/>
                  </a:lnTo>
                  <a:lnTo>
                    <a:pt x="473" y="110"/>
                  </a:lnTo>
                  <a:lnTo>
                    <a:pt x="466" y="128"/>
                  </a:lnTo>
                  <a:lnTo>
                    <a:pt x="475" y="140"/>
                  </a:lnTo>
                  <a:lnTo>
                    <a:pt x="471" y="154"/>
                  </a:lnTo>
                  <a:lnTo>
                    <a:pt x="499" y="189"/>
                  </a:lnTo>
                  <a:lnTo>
                    <a:pt x="499" y="189"/>
                  </a:lnTo>
                  <a:lnTo>
                    <a:pt x="509" y="195"/>
                  </a:lnTo>
                  <a:lnTo>
                    <a:pt x="513" y="207"/>
                  </a:lnTo>
                  <a:lnTo>
                    <a:pt x="506" y="210"/>
                  </a:lnTo>
                  <a:lnTo>
                    <a:pt x="503" y="228"/>
                  </a:lnTo>
                  <a:lnTo>
                    <a:pt x="490" y="232"/>
                  </a:lnTo>
                  <a:lnTo>
                    <a:pt x="488" y="240"/>
                  </a:lnTo>
                  <a:lnTo>
                    <a:pt x="450" y="240"/>
                  </a:lnTo>
                  <a:lnTo>
                    <a:pt x="449" y="256"/>
                  </a:lnTo>
                  <a:lnTo>
                    <a:pt x="456" y="264"/>
                  </a:lnTo>
                  <a:lnTo>
                    <a:pt x="447" y="273"/>
                  </a:lnTo>
                  <a:lnTo>
                    <a:pt x="438" y="266"/>
                  </a:lnTo>
                  <a:lnTo>
                    <a:pt x="432" y="292"/>
                  </a:lnTo>
                  <a:lnTo>
                    <a:pt x="423" y="301"/>
                  </a:lnTo>
                  <a:lnTo>
                    <a:pt x="382" y="313"/>
                  </a:lnTo>
                  <a:lnTo>
                    <a:pt x="383" y="333"/>
                  </a:lnTo>
                  <a:lnTo>
                    <a:pt x="383" y="333"/>
                  </a:lnTo>
                  <a:lnTo>
                    <a:pt x="368" y="332"/>
                  </a:lnTo>
                  <a:lnTo>
                    <a:pt x="355" y="322"/>
                  </a:lnTo>
                  <a:lnTo>
                    <a:pt x="346" y="326"/>
                  </a:lnTo>
                  <a:lnTo>
                    <a:pt x="347" y="320"/>
                  </a:lnTo>
                  <a:lnTo>
                    <a:pt x="338" y="316"/>
                  </a:lnTo>
                  <a:lnTo>
                    <a:pt x="331" y="322"/>
                  </a:lnTo>
                  <a:lnTo>
                    <a:pt x="332" y="330"/>
                  </a:lnTo>
                  <a:lnTo>
                    <a:pt x="324" y="334"/>
                  </a:lnTo>
                  <a:lnTo>
                    <a:pt x="326" y="348"/>
                  </a:lnTo>
                  <a:lnTo>
                    <a:pt x="318" y="352"/>
                  </a:lnTo>
                  <a:lnTo>
                    <a:pt x="322" y="362"/>
                  </a:lnTo>
                  <a:lnTo>
                    <a:pt x="331" y="367"/>
                  </a:lnTo>
                  <a:lnTo>
                    <a:pt x="323" y="374"/>
                  </a:lnTo>
                  <a:lnTo>
                    <a:pt x="320" y="385"/>
                  </a:lnTo>
                  <a:lnTo>
                    <a:pt x="306" y="384"/>
                  </a:lnTo>
                  <a:lnTo>
                    <a:pt x="306" y="388"/>
                  </a:lnTo>
                  <a:lnTo>
                    <a:pt x="306" y="393"/>
                  </a:lnTo>
                  <a:lnTo>
                    <a:pt x="317" y="394"/>
                  </a:lnTo>
                  <a:lnTo>
                    <a:pt x="315" y="407"/>
                  </a:lnTo>
                  <a:lnTo>
                    <a:pt x="333" y="408"/>
                  </a:lnTo>
                  <a:lnTo>
                    <a:pt x="330" y="424"/>
                  </a:lnTo>
                  <a:lnTo>
                    <a:pt x="316" y="421"/>
                  </a:lnTo>
                  <a:lnTo>
                    <a:pt x="293" y="432"/>
                  </a:lnTo>
                  <a:lnTo>
                    <a:pt x="282" y="432"/>
                  </a:lnTo>
                  <a:lnTo>
                    <a:pt x="281" y="437"/>
                  </a:lnTo>
                  <a:lnTo>
                    <a:pt x="261" y="431"/>
                  </a:lnTo>
                  <a:lnTo>
                    <a:pt x="254" y="440"/>
                  </a:lnTo>
                  <a:lnTo>
                    <a:pt x="245" y="434"/>
                  </a:lnTo>
                  <a:lnTo>
                    <a:pt x="233" y="445"/>
                  </a:lnTo>
                  <a:lnTo>
                    <a:pt x="206" y="438"/>
                  </a:lnTo>
                  <a:lnTo>
                    <a:pt x="194" y="446"/>
                  </a:lnTo>
                  <a:lnTo>
                    <a:pt x="189" y="463"/>
                  </a:lnTo>
                  <a:lnTo>
                    <a:pt x="181" y="466"/>
                  </a:lnTo>
                  <a:lnTo>
                    <a:pt x="170" y="480"/>
                  </a:lnTo>
                  <a:lnTo>
                    <a:pt x="174" y="486"/>
                  </a:lnTo>
                  <a:lnTo>
                    <a:pt x="170" y="498"/>
                  </a:lnTo>
                  <a:lnTo>
                    <a:pt x="178" y="507"/>
                  </a:lnTo>
                  <a:lnTo>
                    <a:pt x="172" y="510"/>
                  </a:lnTo>
                  <a:lnTo>
                    <a:pt x="168" y="522"/>
                  </a:lnTo>
                  <a:lnTo>
                    <a:pt x="172" y="533"/>
                  </a:lnTo>
                  <a:lnTo>
                    <a:pt x="167" y="548"/>
                  </a:lnTo>
                  <a:lnTo>
                    <a:pt x="167" y="548"/>
                  </a:lnTo>
                  <a:lnTo>
                    <a:pt x="144" y="548"/>
                  </a:lnTo>
                  <a:lnTo>
                    <a:pt x="133" y="537"/>
                  </a:lnTo>
                  <a:lnTo>
                    <a:pt x="126" y="541"/>
                  </a:lnTo>
                  <a:lnTo>
                    <a:pt x="119" y="535"/>
                  </a:lnTo>
                  <a:lnTo>
                    <a:pt x="103" y="539"/>
                  </a:lnTo>
                  <a:lnTo>
                    <a:pt x="94" y="519"/>
                  </a:lnTo>
                  <a:lnTo>
                    <a:pt x="84" y="510"/>
                  </a:lnTo>
                  <a:lnTo>
                    <a:pt x="64" y="519"/>
                  </a:lnTo>
                  <a:lnTo>
                    <a:pt x="59" y="507"/>
                  </a:lnTo>
                  <a:lnTo>
                    <a:pt x="47" y="499"/>
                  </a:lnTo>
                  <a:lnTo>
                    <a:pt x="42" y="489"/>
                  </a:lnTo>
                  <a:lnTo>
                    <a:pt x="51" y="481"/>
                  </a:lnTo>
                  <a:lnTo>
                    <a:pt x="48" y="472"/>
                  </a:lnTo>
                  <a:lnTo>
                    <a:pt x="55" y="468"/>
                  </a:lnTo>
                  <a:lnTo>
                    <a:pt x="44" y="461"/>
                  </a:lnTo>
                  <a:lnTo>
                    <a:pt x="44" y="461"/>
                  </a:lnTo>
                  <a:lnTo>
                    <a:pt x="41" y="454"/>
                  </a:lnTo>
                  <a:lnTo>
                    <a:pt x="46" y="445"/>
                  </a:lnTo>
                  <a:lnTo>
                    <a:pt x="34" y="441"/>
                  </a:lnTo>
                  <a:lnTo>
                    <a:pt x="27" y="429"/>
                  </a:lnTo>
                  <a:lnTo>
                    <a:pt x="18" y="428"/>
                  </a:lnTo>
                  <a:lnTo>
                    <a:pt x="21" y="422"/>
                  </a:lnTo>
                  <a:lnTo>
                    <a:pt x="14" y="427"/>
                  </a:lnTo>
                  <a:lnTo>
                    <a:pt x="12" y="423"/>
                  </a:lnTo>
                  <a:lnTo>
                    <a:pt x="19" y="413"/>
                  </a:lnTo>
                  <a:lnTo>
                    <a:pt x="14" y="408"/>
                  </a:lnTo>
                  <a:lnTo>
                    <a:pt x="18" y="403"/>
                  </a:lnTo>
                  <a:lnTo>
                    <a:pt x="19" y="371"/>
                  </a:lnTo>
                  <a:lnTo>
                    <a:pt x="10" y="334"/>
                  </a:lnTo>
                  <a:lnTo>
                    <a:pt x="0" y="324"/>
                  </a:lnTo>
                  <a:lnTo>
                    <a:pt x="117" y="161"/>
                  </a:lnTo>
                  <a:lnTo>
                    <a:pt x="192" y="96"/>
                  </a:lnTo>
                  <a:lnTo>
                    <a:pt x="200" y="80"/>
                  </a:lnTo>
                  <a:lnTo>
                    <a:pt x="250" y="73"/>
                  </a:lnTo>
                  <a:lnTo>
                    <a:pt x="266" y="35"/>
                  </a:lnTo>
                  <a:lnTo>
                    <a:pt x="266" y="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4" name="Freeform 15">
              <a:extLst>
                <a:ext uri="{FF2B5EF4-FFF2-40B4-BE49-F238E27FC236}">
                  <a16:creationId xmlns:a16="http://schemas.microsoft.com/office/drawing/2014/main" id="{B730E018-F31C-4BB1-B445-E71D33FCAEB1}"/>
                </a:ext>
              </a:extLst>
            </p:cNvPr>
            <p:cNvSpPr>
              <a:spLocks/>
            </p:cNvSpPr>
            <p:nvPr/>
          </p:nvSpPr>
          <p:spPr bwMode="auto">
            <a:xfrm>
              <a:off x="6475413" y="1524000"/>
              <a:ext cx="992188" cy="822325"/>
            </a:xfrm>
            <a:custGeom>
              <a:avLst/>
              <a:gdLst>
                <a:gd name="T0" fmla="*/ 199 w 625"/>
                <a:gd name="T1" fmla="*/ 8 h 518"/>
                <a:gd name="T2" fmla="*/ 226 w 625"/>
                <a:gd name="T3" fmla="*/ 9 h 518"/>
                <a:gd name="T4" fmla="*/ 242 w 625"/>
                <a:gd name="T5" fmla="*/ 15 h 518"/>
                <a:gd name="T6" fmla="*/ 256 w 625"/>
                <a:gd name="T7" fmla="*/ 22 h 518"/>
                <a:gd name="T8" fmla="*/ 273 w 625"/>
                <a:gd name="T9" fmla="*/ 16 h 518"/>
                <a:gd name="T10" fmla="*/ 316 w 625"/>
                <a:gd name="T11" fmla="*/ 11 h 518"/>
                <a:gd name="T12" fmla="*/ 343 w 625"/>
                <a:gd name="T13" fmla="*/ 2 h 518"/>
                <a:gd name="T14" fmla="*/ 371 w 625"/>
                <a:gd name="T15" fmla="*/ 14 h 518"/>
                <a:gd name="T16" fmla="*/ 392 w 625"/>
                <a:gd name="T17" fmla="*/ 6 h 518"/>
                <a:gd name="T18" fmla="*/ 423 w 625"/>
                <a:gd name="T19" fmla="*/ 54 h 518"/>
                <a:gd name="T20" fmla="*/ 447 w 625"/>
                <a:gd name="T21" fmla="*/ 88 h 518"/>
                <a:gd name="T22" fmla="*/ 452 w 625"/>
                <a:gd name="T23" fmla="*/ 121 h 518"/>
                <a:gd name="T24" fmla="*/ 487 w 625"/>
                <a:gd name="T25" fmla="*/ 113 h 518"/>
                <a:gd name="T26" fmla="*/ 525 w 625"/>
                <a:gd name="T27" fmla="*/ 115 h 518"/>
                <a:gd name="T28" fmla="*/ 529 w 625"/>
                <a:gd name="T29" fmla="*/ 137 h 518"/>
                <a:gd name="T30" fmla="*/ 538 w 625"/>
                <a:gd name="T31" fmla="*/ 195 h 518"/>
                <a:gd name="T32" fmla="*/ 562 w 625"/>
                <a:gd name="T33" fmla="*/ 199 h 518"/>
                <a:gd name="T34" fmla="*/ 582 w 625"/>
                <a:gd name="T35" fmla="*/ 234 h 518"/>
                <a:gd name="T36" fmla="*/ 616 w 625"/>
                <a:gd name="T37" fmla="*/ 251 h 518"/>
                <a:gd name="T38" fmla="*/ 615 w 625"/>
                <a:gd name="T39" fmla="*/ 293 h 518"/>
                <a:gd name="T40" fmla="*/ 598 w 625"/>
                <a:gd name="T41" fmla="*/ 300 h 518"/>
                <a:gd name="T42" fmla="*/ 600 w 625"/>
                <a:gd name="T43" fmla="*/ 327 h 518"/>
                <a:gd name="T44" fmla="*/ 587 w 625"/>
                <a:gd name="T45" fmla="*/ 364 h 518"/>
                <a:gd name="T46" fmla="*/ 541 w 625"/>
                <a:gd name="T47" fmla="*/ 350 h 518"/>
                <a:gd name="T48" fmla="*/ 539 w 625"/>
                <a:gd name="T49" fmla="*/ 399 h 518"/>
                <a:gd name="T50" fmla="*/ 511 w 625"/>
                <a:gd name="T51" fmla="*/ 396 h 518"/>
                <a:gd name="T52" fmla="*/ 493 w 625"/>
                <a:gd name="T53" fmla="*/ 392 h 518"/>
                <a:gd name="T54" fmla="*/ 453 w 625"/>
                <a:gd name="T55" fmla="*/ 425 h 518"/>
                <a:gd name="T56" fmla="*/ 412 w 625"/>
                <a:gd name="T57" fmla="*/ 441 h 518"/>
                <a:gd name="T58" fmla="*/ 416 w 625"/>
                <a:gd name="T59" fmla="*/ 481 h 518"/>
                <a:gd name="T60" fmla="*/ 405 w 625"/>
                <a:gd name="T61" fmla="*/ 491 h 518"/>
                <a:gd name="T62" fmla="*/ 406 w 625"/>
                <a:gd name="T63" fmla="*/ 518 h 518"/>
                <a:gd name="T64" fmla="*/ 373 w 625"/>
                <a:gd name="T65" fmla="*/ 490 h 518"/>
                <a:gd name="T66" fmla="*/ 331 w 625"/>
                <a:gd name="T67" fmla="*/ 468 h 518"/>
                <a:gd name="T68" fmla="*/ 299 w 625"/>
                <a:gd name="T69" fmla="*/ 457 h 518"/>
                <a:gd name="T70" fmla="*/ 266 w 625"/>
                <a:gd name="T71" fmla="*/ 460 h 518"/>
                <a:gd name="T72" fmla="*/ 242 w 625"/>
                <a:gd name="T73" fmla="*/ 452 h 518"/>
                <a:gd name="T74" fmla="*/ 222 w 625"/>
                <a:gd name="T75" fmla="*/ 440 h 518"/>
                <a:gd name="T76" fmla="*/ 216 w 625"/>
                <a:gd name="T77" fmla="*/ 415 h 518"/>
                <a:gd name="T78" fmla="*/ 212 w 625"/>
                <a:gd name="T79" fmla="*/ 419 h 518"/>
                <a:gd name="T80" fmla="*/ 187 w 625"/>
                <a:gd name="T81" fmla="*/ 390 h 518"/>
                <a:gd name="T82" fmla="*/ 154 w 625"/>
                <a:gd name="T83" fmla="*/ 375 h 518"/>
                <a:gd name="T84" fmla="*/ 123 w 625"/>
                <a:gd name="T85" fmla="*/ 376 h 518"/>
                <a:gd name="T86" fmla="*/ 69 w 625"/>
                <a:gd name="T87" fmla="*/ 349 h 518"/>
                <a:gd name="T88" fmla="*/ 119 w 625"/>
                <a:gd name="T89" fmla="*/ 342 h 518"/>
                <a:gd name="T90" fmla="*/ 121 w 625"/>
                <a:gd name="T91" fmla="*/ 293 h 518"/>
                <a:gd name="T92" fmla="*/ 113 w 625"/>
                <a:gd name="T93" fmla="*/ 255 h 518"/>
                <a:gd name="T94" fmla="*/ 78 w 625"/>
                <a:gd name="T95" fmla="*/ 223 h 518"/>
                <a:gd name="T96" fmla="*/ 52 w 625"/>
                <a:gd name="T97" fmla="*/ 194 h 518"/>
                <a:gd name="T98" fmla="*/ 62 w 625"/>
                <a:gd name="T99" fmla="*/ 170 h 518"/>
                <a:gd name="T100" fmla="*/ 44 w 625"/>
                <a:gd name="T101" fmla="*/ 142 h 518"/>
                <a:gd name="T102" fmla="*/ 29 w 625"/>
                <a:gd name="T103" fmla="*/ 127 h 518"/>
                <a:gd name="T104" fmla="*/ 15 w 625"/>
                <a:gd name="T105" fmla="*/ 111 h 518"/>
                <a:gd name="T106" fmla="*/ 0 w 625"/>
                <a:gd name="T107" fmla="*/ 88 h 518"/>
                <a:gd name="T108" fmla="*/ 9 w 625"/>
                <a:gd name="T109" fmla="*/ 60 h 518"/>
                <a:gd name="T110" fmla="*/ 30 w 625"/>
                <a:gd name="T111" fmla="*/ 52 h 518"/>
                <a:gd name="T112" fmla="*/ 50 w 625"/>
                <a:gd name="T113" fmla="*/ 36 h 518"/>
                <a:gd name="T114" fmla="*/ 73 w 625"/>
                <a:gd name="T115" fmla="*/ 53 h 518"/>
                <a:gd name="T116" fmla="*/ 106 w 625"/>
                <a:gd name="T117" fmla="*/ 56 h 518"/>
                <a:gd name="T118" fmla="*/ 152 w 625"/>
                <a:gd name="T119" fmla="*/ 42 h 518"/>
                <a:gd name="T120" fmla="*/ 171 w 625"/>
                <a:gd name="T121" fmla="*/ 15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18">
                  <a:moveTo>
                    <a:pt x="179" y="9"/>
                  </a:moveTo>
                  <a:lnTo>
                    <a:pt x="189" y="14"/>
                  </a:lnTo>
                  <a:lnTo>
                    <a:pt x="199" y="8"/>
                  </a:lnTo>
                  <a:lnTo>
                    <a:pt x="208" y="14"/>
                  </a:lnTo>
                  <a:lnTo>
                    <a:pt x="218" y="0"/>
                  </a:lnTo>
                  <a:lnTo>
                    <a:pt x="226" y="9"/>
                  </a:lnTo>
                  <a:lnTo>
                    <a:pt x="236" y="9"/>
                  </a:lnTo>
                  <a:lnTo>
                    <a:pt x="236" y="15"/>
                  </a:lnTo>
                  <a:lnTo>
                    <a:pt x="242" y="15"/>
                  </a:lnTo>
                  <a:lnTo>
                    <a:pt x="247" y="23"/>
                  </a:lnTo>
                  <a:lnTo>
                    <a:pt x="252" y="17"/>
                  </a:lnTo>
                  <a:lnTo>
                    <a:pt x="256" y="22"/>
                  </a:lnTo>
                  <a:lnTo>
                    <a:pt x="259" y="16"/>
                  </a:lnTo>
                  <a:lnTo>
                    <a:pt x="264" y="21"/>
                  </a:lnTo>
                  <a:lnTo>
                    <a:pt x="273" y="16"/>
                  </a:lnTo>
                  <a:lnTo>
                    <a:pt x="303" y="27"/>
                  </a:lnTo>
                  <a:lnTo>
                    <a:pt x="323" y="18"/>
                  </a:lnTo>
                  <a:lnTo>
                    <a:pt x="316" y="11"/>
                  </a:lnTo>
                  <a:lnTo>
                    <a:pt x="328" y="6"/>
                  </a:lnTo>
                  <a:lnTo>
                    <a:pt x="336" y="11"/>
                  </a:lnTo>
                  <a:lnTo>
                    <a:pt x="343" y="2"/>
                  </a:lnTo>
                  <a:lnTo>
                    <a:pt x="356" y="15"/>
                  </a:lnTo>
                  <a:lnTo>
                    <a:pt x="363" y="11"/>
                  </a:lnTo>
                  <a:lnTo>
                    <a:pt x="371" y="14"/>
                  </a:lnTo>
                  <a:lnTo>
                    <a:pt x="370" y="21"/>
                  </a:lnTo>
                  <a:lnTo>
                    <a:pt x="373" y="13"/>
                  </a:lnTo>
                  <a:lnTo>
                    <a:pt x="392" y="6"/>
                  </a:lnTo>
                  <a:lnTo>
                    <a:pt x="397" y="10"/>
                  </a:lnTo>
                  <a:lnTo>
                    <a:pt x="399" y="34"/>
                  </a:lnTo>
                  <a:lnTo>
                    <a:pt x="423" y="54"/>
                  </a:lnTo>
                  <a:lnTo>
                    <a:pt x="428" y="70"/>
                  </a:lnTo>
                  <a:lnTo>
                    <a:pt x="445" y="78"/>
                  </a:lnTo>
                  <a:lnTo>
                    <a:pt x="447" y="88"/>
                  </a:lnTo>
                  <a:lnTo>
                    <a:pt x="457" y="93"/>
                  </a:lnTo>
                  <a:lnTo>
                    <a:pt x="448" y="107"/>
                  </a:lnTo>
                  <a:lnTo>
                    <a:pt x="452" y="121"/>
                  </a:lnTo>
                  <a:lnTo>
                    <a:pt x="481" y="127"/>
                  </a:lnTo>
                  <a:lnTo>
                    <a:pt x="481" y="117"/>
                  </a:lnTo>
                  <a:lnTo>
                    <a:pt x="487" y="113"/>
                  </a:lnTo>
                  <a:lnTo>
                    <a:pt x="488" y="117"/>
                  </a:lnTo>
                  <a:lnTo>
                    <a:pt x="508" y="111"/>
                  </a:lnTo>
                  <a:lnTo>
                    <a:pt x="525" y="115"/>
                  </a:lnTo>
                  <a:lnTo>
                    <a:pt x="525" y="115"/>
                  </a:lnTo>
                  <a:lnTo>
                    <a:pt x="524" y="129"/>
                  </a:lnTo>
                  <a:lnTo>
                    <a:pt x="529" y="137"/>
                  </a:lnTo>
                  <a:lnTo>
                    <a:pt x="509" y="163"/>
                  </a:lnTo>
                  <a:lnTo>
                    <a:pt x="515" y="177"/>
                  </a:lnTo>
                  <a:lnTo>
                    <a:pt x="538" y="195"/>
                  </a:lnTo>
                  <a:lnTo>
                    <a:pt x="546" y="191"/>
                  </a:lnTo>
                  <a:lnTo>
                    <a:pt x="549" y="199"/>
                  </a:lnTo>
                  <a:lnTo>
                    <a:pt x="562" y="199"/>
                  </a:lnTo>
                  <a:lnTo>
                    <a:pt x="576" y="207"/>
                  </a:lnTo>
                  <a:lnTo>
                    <a:pt x="574" y="230"/>
                  </a:lnTo>
                  <a:lnTo>
                    <a:pt x="582" y="234"/>
                  </a:lnTo>
                  <a:lnTo>
                    <a:pt x="581" y="246"/>
                  </a:lnTo>
                  <a:lnTo>
                    <a:pt x="601" y="254"/>
                  </a:lnTo>
                  <a:lnTo>
                    <a:pt x="616" y="251"/>
                  </a:lnTo>
                  <a:lnTo>
                    <a:pt x="625" y="280"/>
                  </a:lnTo>
                  <a:lnTo>
                    <a:pt x="611" y="285"/>
                  </a:lnTo>
                  <a:lnTo>
                    <a:pt x="615" y="293"/>
                  </a:lnTo>
                  <a:lnTo>
                    <a:pt x="625" y="296"/>
                  </a:lnTo>
                  <a:lnTo>
                    <a:pt x="625" y="305"/>
                  </a:lnTo>
                  <a:lnTo>
                    <a:pt x="598" y="300"/>
                  </a:lnTo>
                  <a:lnTo>
                    <a:pt x="594" y="312"/>
                  </a:lnTo>
                  <a:lnTo>
                    <a:pt x="603" y="316"/>
                  </a:lnTo>
                  <a:lnTo>
                    <a:pt x="600" y="327"/>
                  </a:lnTo>
                  <a:lnTo>
                    <a:pt x="606" y="330"/>
                  </a:lnTo>
                  <a:lnTo>
                    <a:pt x="588" y="351"/>
                  </a:lnTo>
                  <a:lnTo>
                    <a:pt x="587" y="364"/>
                  </a:lnTo>
                  <a:lnTo>
                    <a:pt x="581" y="356"/>
                  </a:lnTo>
                  <a:lnTo>
                    <a:pt x="552" y="357"/>
                  </a:lnTo>
                  <a:lnTo>
                    <a:pt x="541" y="350"/>
                  </a:lnTo>
                  <a:lnTo>
                    <a:pt x="533" y="371"/>
                  </a:lnTo>
                  <a:lnTo>
                    <a:pt x="539" y="399"/>
                  </a:lnTo>
                  <a:lnTo>
                    <a:pt x="539" y="399"/>
                  </a:lnTo>
                  <a:lnTo>
                    <a:pt x="526" y="387"/>
                  </a:lnTo>
                  <a:lnTo>
                    <a:pt x="517" y="399"/>
                  </a:lnTo>
                  <a:lnTo>
                    <a:pt x="511" y="396"/>
                  </a:lnTo>
                  <a:lnTo>
                    <a:pt x="517" y="391"/>
                  </a:lnTo>
                  <a:lnTo>
                    <a:pt x="510" y="388"/>
                  </a:lnTo>
                  <a:lnTo>
                    <a:pt x="493" y="392"/>
                  </a:lnTo>
                  <a:lnTo>
                    <a:pt x="493" y="401"/>
                  </a:lnTo>
                  <a:lnTo>
                    <a:pt x="460" y="409"/>
                  </a:lnTo>
                  <a:lnTo>
                    <a:pt x="453" y="425"/>
                  </a:lnTo>
                  <a:lnTo>
                    <a:pt x="426" y="414"/>
                  </a:lnTo>
                  <a:lnTo>
                    <a:pt x="428" y="425"/>
                  </a:lnTo>
                  <a:lnTo>
                    <a:pt x="412" y="441"/>
                  </a:lnTo>
                  <a:lnTo>
                    <a:pt x="417" y="445"/>
                  </a:lnTo>
                  <a:lnTo>
                    <a:pt x="407" y="469"/>
                  </a:lnTo>
                  <a:lnTo>
                    <a:pt x="416" y="481"/>
                  </a:lnTo>
                  <a:lnTo>
                    <a:pt x="411" y="487"/>
                  </a:lnTo>
                  <a:lnTo>
                    <a:pt x="415" y="490"/>
                  </a:lnTo>
                  <a:lnTo>
                    <a:pt x="405" y="491"/>
                  </a:lnTo>
                  <a:lnTo>
                    <a:pt x="406" y="500"/>
                  </a:lnTo>
                  <a:lnTo>
                    <a:pt x="414" y="500"/>
                  </a:lnTo>
                  <a:lnTo>
                    <a:pt x="406" y="518"/>
                  </a:lnTo>
                  <a:lnTo>
                    <a:pt x="404" y="512"/>
                  </a:lnTo>
                  <a:lnTo>
                    <a:pt x="376" y="501"/>
                  </a:lnTo>
                  <a:lnTo>
                    <a:pt x="373" y="490"/>
                  </a:lnTo>
                  <a:lnTo>
                    <a:pt x="364" y="489"/>
                  </a:lnTo>
                  <a:lnTo>
                    <a:pt x="355" y="478"/>
                  </a:lnTo>
                  <a:lnTo>
                    <a:pt x="331" y="468"/>
                  </a:lnTo>
                  <a:lnTo>
                    <a:pt x="331" y="468"/>
                  </a:lnTo>
                  <a:lnTo>
                    <a:pt x="317" y="458"/>
                  </a:lnTo>
                  <a:lnTo>
                    <a:pt x="299" y="457"/>
                  </a:lnTo>
                  <a:lnTo>
                    <a:pt x="290" y="446"/>
                  </a:lnTo>
                  <a:lnTo>
                    <a:pt x="273" y="465"/>
                  </a:lnTo>
                  <a:lnTo>
                    <a:pt x="266" y="460"/>
                  </a:lnTo>
                  <a:lnTo>
                    <a:pt x="254" y="464"/>
                  </a:lnTo>
                  <a:lnTo>
                    <a:pt x="254" y="453"/>
                  </a:lnTo>
                  <a:lnTo>
                    <a:pt x="242" y="452"/>
                  </a:lnTo>
                  <a:lnTo>
                    <a:pt x="241" y="460"/>
                  </a:lnTo>
                  <a:lnTo>
                    <a:pt x="226" y="454"/>
                  </a:lnTo>
                  <a:lnTo>
                    <a:pt x="222" y="440"/>
                  </a:lnTo>
                  <a:lnTo>
                    <a:pt x="228" y="433"/>
                  </a:lnTo>
                  <a:lnTo>
                    <a:pt x="226" y="423"/>
                  </a:lnTo>
                  <a:lnTo>
                    <a:pt x="216" y="415"/>
                  </a:lnTo>
                  <a:lnTo>
                    <a:pt x="223" y="407"/>
                  </a:lnTo>
                  <a:lnTo>
                    <a:pt x="211" y="395"/>
                  </a:lnTo>
                  <a:lnTo>
                    <a:pt x="212" y="419"/>
                  </a:lnTo>
                  <a:lnTo>
                    <a:pt x="196" y="418"/>
                  </a:lnTo>
                  <a:lnTo>
                    <a:pt x="195" y="402"/>
                  </a:lnTo>
                  <a:lnTo>
                    <a:pt x="187" y="390"/>
                  </a:lnTo>
                  <a:lnTo>
                    <a:pt x="166" y="384"/>
                  </a:lnTo>
                  <a:lnTo>
                    <a:pt x="162" y="373"/>
                  </a:lnTo>
                  <a:lnTo>
                    <a:pt x="154" y="375"/>
                  </a:lnTo>
                  <a:lnTo>
                    <a:pt x="140" y="372"/>
                  </a:lnTo>
                  <a:lnTo>
                    <a:pt x="140" y="372"/>
                  </a:lnTo>
                  <a:lnTo>
                    <a:pt x="123" y="376"/>
                  </a:lnTo>
                  <a:lnTo>
                    <a:pt x="115" y="369"/>
                  </a:lnTo>
                  <a:lnTo>
                    <a:pt x="96" y="370"/>
                  </a:lnTo>
                  <a:lnTo>
                    <a:pt x="69" y="349"/>
                  </a:lnTo>
                  <a:lnTo>
                    <a:pt x="76" y="327"/>
                  </a:lnTo>
                  <a:lnTo>
                    <a:pt x="82" y="334"/>
                  </a:lnTo>
                  <a:lnTo>
                    <a:pt x="119" y="342"/>
                  </a:lnTo>
                  <a:lnTo>
                    <a:pt x="103" y="318"/>
                  </a:lnTo>
                  <a:lnTo>
                    <a:pt x="107" y="301"/>
                  </a:lnTo>
                  <a:lnTo>
                    <a:pt x="121" y="293"/>
                  </a:lnTo>
                  <a:lnTo>
                    <a:pt x="122" y="279"/>
                  </a:lnTo>
                  <a:lnTo>
                    <a:pt x="112" y="271"/>
                  </a:lnTo>
                  <a:lnTo>
                    <a:pt x="113" y="255"/>
                  </a:lnTo>
                  <a:lnTo>
                    <a:pt x="89" y="243"/>
                  </a:lnTo>
                  <a:lnTo>
                    <a:pt x="85" y="224"/>
                  </a:lnTo>
                  <a:lnTo>
                    <a:pt x="78" y="223"/>
                  </a:lnTo>
                  <a:lnTo>
                    <a:pt x="76" y="214"/>
                  </a:lnTo>
                  <a:lnTo>
                    <a:pt x="66" y="216"/>
                  </a:lnTo>
                  <a:lnTo>
                    <a:pt x="52" y="194"/>
                  </a:lnTo>
                  <a:lnTo>
                    <a:pt x="63" y="190"/>
                  </a:lnTo>
                  <a:lnTo>
                    <a:pt x="59" y="186"/>
                  </a:lnTo>
                  <a:lnTo>
                    <a:pt x="62" y="170"/>
                  </a:lnTo>
                  <a:lnTo>
                    <a:pt x="53" y="164"/>
                  </a:lnTo>
                  <a:lnTo>
                    <a:pt x="47" y="145"/>
                  </a:lnTo>
                  <a:lnTo>
                    <a:pt x="44" y="142"/>
                  </a:lnTo>
                  <a:lnTo>
                    <a:pt x="41" y="148"/>
                  </a:lnTo>
                  <a:lnTo>
                    <a:pt x="30" y="135"/>
                  </a:lnTo>
                  <a:lnTo>
                    <a:pt x="29" y="127"/>
                  </a:lnTo>
                  <a:lnTo>
                    <a:pt x="39" y="125"/>
                  </a:lnTo>
                  <a:lnTo>
                    <a:pt x="38" y="117"/>
                  </a:lnTo>
                  <a:lnTo>
                    <a:pt x="15" y="111"/>
                  </a:lnTo>
                  <a:lnTo>
                    <a:pt x="4" y="93"/>
                  </a:lnTo>
                  <a:lnTo>
                    <a:pt x="4" y="93"/>
                  </a:lnTo>
                  <a:lnTo>
                    <a:pt x="0" y="88"/>
                  </a:lnTo>
                  <a:lnTo>
                    <a:pt x="0" y="77"/>
                  </a:lnTo>
                  <a:lnTo>
                    <a:pt x="8" y="71"/>
                  </a:lnTo>
                  <a:lnTo>
                    <a:pt x="9" y="60"/>
                  </a:lnTo>
                  <a:lnTo>
                    <a:pt x="9" y="60"/>
                  </a:lnTo>
                  <a:lnTo>
                    <a:pt x="29" y="60"/>
                  </a:lnTo>
                  <a:lnTo>
                    <a:pt x="30" y="52"/>
                  </a:lnTo>
                  <a:lnTo>
                    <a:pt x="36" y="50"/>
                  </a:lnTo>
                  <a:lnTo>
                    <a:pt x="42" y="37"/>
                  </a:lnTo>
                  <a:lnTo>
                    <a:pt x="50" y="36"/>
                  </a:lnTo>
                  <a:lnTo>
                    <a:pt x="56" y="42"/>
                  </a:lnTo>
                  <a:lnTo>
                    <a:pt x="73" y="45"/>
                  </a:lnTo>
                  <a:lnTo>
                    <a:pt x="73" y="53"/>
                  </a:lnTo>
                  <a:lnTo>
                    <a:pt x="80" y="60"/>
                  </a:lnTo>
                  <a:lnTo>
                    <a:pt x="106" y="53"/>
                  </a:lnTo>
                  <a:lnTo>
                    <a:pt x="106" y="56"/>
                  </a:lnTo>
                  <a:lnTo>
                    <a:pt x="129" y="59"/>
                  </a:lnTo>
                  <a:lnTo>
                    <a:pt x="129" y="53"/>
                  </a:lnTo>
                  <a:lnTo>
                    <a:pt x="152" y="42"/>
                  </a:lnTo>
                  <a:lnTo>
                    <a:pt x="162" y="23"/>
                  </a:lnTo>
                  <a:lnTo>
                    <a:pt x="170" y="23"/>
                  </a:lnTo>
                  <a:lnTo>
                    <a:pt x="171" y="15"/>
                  </a:lnTo>
                  <a:lnTo>
                    <a:pt x="179" y="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5" name="Freeform 16">
              <a:extLst>
                <a:ext uri="{FF2B5EF4-FFF2-40B4-BE49-F238E27FC236}">
                  <a16:creationId xmlns:a16="http://schemas.microsoft.com/office/drawing/2014/main" id="{06BFD4F7-E1E6-45E5-84B6-A2598FC2B5E0}"/>
                </a:ext>
              </a:extLst>
            </p:cNvPr>
            <p:cNvSpPr>
              <a:spLocks/>
            </p:cNvSpPr>
            <p:nvPr/>
          </p:nvSpPr>
          <p:spPr bwMode="auto">
            <a:xfrm>
              <a:off x="4424363" y="874713"/>
              <a:ext cx="769938" cy="898525"/>
            </a:xfrm>
            <a:custGeom>
              <a:avLst/>
              <a:gdLst>
                <a:gd name="T0" fmla="*/ 170 w 485"/>
                <a:gd name="T1" fmla="*/ 5 h 566"/>
                <a:gd name="T2" fmla="*/ 241 w 485"/>
                <a:gd name="T3" fmla="*/ 35 h 566"/>
                <a:gd name="T4" fmla="*/ 277 w 485"/>
                <a:gd name="T5" fmla="*/ 36 h 566"/>
                <a:gd name="T6" fmla="*/ 307 w 485"/>
                <a:gd name="T7" fmla="*/ 51 h 566"/>
                <a:gd name="T8" fmla="*/ 342 w 485"/>
                <a:gd name="T9" fmla="*/ 64 h 566"/>
                <a:gd name="T10" fmla="*/ 391 w 485"/>
                <a:gd name="T11" fmla="*/ 85 h 566"/>
                <a:gd name="T12" fmla="*/ 419 w 485"/>
                <a:gd name="T13" fmla="*/ 98 h 566"/>
                <a:gd name="T14" fmla="*/ 445 w 485"/>
                <a:gd name="T15" fmla="*/ 107 h 566"/>
                <a:gd name="T16" fmla="*/ 485 w 485"/>
                <a:gd name="T17" fmla="*/ 103 h 566"/>
                <a:gd name="T18" fmla="*/ 475 w 485"/>
                <a:gd name="T19" fmla="*/ 128 h 566"/>
                <a:gd name="T20" fmla="*/ 460 w 485"/>
                <a:gd name="T21" fmla="*/ 154 h 566"/>
                <a:gd name="T22" fmla="*/ 450 w 485"/>
                <a:gd name="T23" fmla="*/ 153 h 566"/>
                <a:gd name="T24" fmla="*/ 444 w 485"/>
                <a:gd name="T25" fmla="*/ 169 h 566"/>
                <a:gd name="T26" fmla="*/ 444 w 485"/>
                <a:gd name="T27" fmla="*/ 187 h 566"/>
                <a:gd name="T28" fmla="*/ 421 w 485"/>
                <a:gd name="T29" fmla="*/ 234 h 566"/>
                <a:gd name="T30" fmla="*/ 413 w 485"/>
                <a:gd name="T31" fmla="*/ 267 h 566"/>
                <a:gd name="T32" fmla="*/ 389 w 485"/>
                <a:gd name="T33" fmla="*/ 279 h 566"/>
                <a:gd name="T34" fmla="*/ 399 w 485"/>
                <a:gd name="T35" fmla="*/ 309 h 566"/>
                <a:gd name="T36" fmla="*/ 397 w 485"/>
                <a:gd name="T37" fmla="*/ 374 h 566"/>
                <a:gd name="T38" fmla="*/ 395 w 485"/>
                <a:gd name="T39" fmla="*/ 394 h 566"/>
                <a:gd name="T40" fmla="*/ 389 w 485"/>
                <a:gd name="T41" fmla="*/ 407 h 566"/>
                <a:gd name="T42" fmla="*/ 366 w 485"/>
                <a:gd name="T43" fmla="*/ 402 h 566"/>
                <a:gd name="T44" fmla="*/ 349 w 485"/>
                <a:gd name="T45" fmla="*/ 417 h 566"/>
                <a:gd name="T46" fmla="*/ 320 w 485"/>
                <a:gd name="T47" fmla="*/ 418 h 566"/>
                <a:gd name="T48" fmla="*/ 313 w 485"/>
                <a:gd name="T49" fmla="*/ 433 h 566"/>
                <a:gd name="T50" fmla="*/ 304 w 485"/>
                <a:gd name="T51" fmla="*/ 440 h 566"/>
                <a:gd name="T52" fmla="*/ 266 w 485"/>
                <a:gd name="T53" fmla="*/ 479 h 566"/>
                <a:gd name="T54" fmla="*/ 242 w 485"/>
                <a:gd name="T55" fmla="*/ 492 h 566"/>
                <a:gd name="T56" fmla="*/ 209 w 485"/>
                <a:gd name="T57" fmla="*/ 516 h 566"/>
                <a:gd name="T58" fmla="*/ 209 w 485"/>
                <a:gd name="T59" fmla="*/ 491 h 566"/>
                <a:gd name="T60" fmla="*/ 171 w 485"/>
                <a:gd name="T61" fmla="*/ 502 h 566"/>
                <a:gd name="T62" fmla="*/ 118 w 485"/>
                <a:gd name="T63" fmla="*/ 514 h 566"/>
                <a:gd name="T64" fmla="*/ 86 w 485"/>
                <a:gd name="T65" fmla="*/ 525 h 566"/>
                <a:gd name="T66" fmla="*/ 74 w 485"/>
                <a:gd name="T67" fmla="*/ 538 h 566"/>
                <a:gd name="T68" fmla="*/ 50 w 485"/>
                <a:gd name="T69" fmla="*/ 555 h 566"/>
                <a:gd name="T70" fmla="*/ 20 w 485"/>
                <a:gd name="T71" fmla="*/ 531 h 566"/>
                <a:gd name="T72" fmla="*/ 22 w 485"/>
                <a:gd name="T73" fmla="*/ 487 h 566"/>
                <a:gd name="T74" fmla="*/ 4 w 485"/>
                <a:gd name="T75" fmla="*/ 479 h 566"/>
                <a:gd name="T76" fmla="*/ 15 w 485"/>
                <a:gd name="T77" fmla="*/ 459 h 566"/>
                <a:gd name="T78" fmla="*/ 16 w 485"/>
                <a:gd name="T79" fmla="*/ 455 h 566"/>
                <a:gd name="T80" fmla="*/ 11 w 485"/>
                <a:gd name="T81" fmla="*/ 438 h 566"/>
                <a:gd name="T82" fmla="*/ 13 w 485"/>
                <a:gd name="T83" fmla="*/ 423 h 566"/>
                <a:gd name="T84" fmla="*/ 43 w 485"/>
                <a:gd name="T85" fmla="*/ 406 h 566"/>
                <a:gd name="T86" fmla="*/ 36 w 485"/>
                <a:gd name="T87" fmla="*/ 386 h 566"/>
                <a:gd name="T88" fmla="*/ 56 w 485"/>
                <a:gd name="T89" fmla="*/ 377 h 566"/>
                <a:gd name="T90" fmla="*/ 94 w 485"/>
                <a:gd name="T91" fmla="*/ 368 h 566"/>
                <a:gd name="T92" fmla="*/ 114 w 485"/>
                <a:gd name="T93" fmla="*/ 375 h 566"/>
                <a:gd name="T94" fmla="*/ 151 w 485"/>
                <a:gd name="T95" fmla="*/ 329 h 566"/>
                <a:gd name="T96" fmla="*/ 167 w 485"/>
                <a:gd name="T97" fmla="*/ 318 h 566"/>
                <a:gd name="T98" fmla="*/ 183 w 485"/>
                <a:gd name="T99" fmla="*/ 288 h 566"/>
                <a:gd name="T100" fmla="*/ 171 w 485"/>
                <a:gd name="T101" fmla="*/ 255 h 566"/>
                <a:gd name="T102" fmla="*/ 178 w 485"/>
                <a:gd name="T103" fmla="*/ 237 h 566"/>
                <a:gd name="T104" fmla="*/ 158 w 485"/>
                <a:gd name="T105" fmla="*/ 212 h 566"/>
                <a:gd name="T106" fmla="*/ 137 w 485"/>
                <a:gd name="T107" fmla="*/ 167 h 566"/>
                <a:gd name="T108" fmla="*/ 118 w 485"/>
                <a:gd name="T109" fmla="*/ 163 h 566"/>
                <a:gd name="T110" fmla="*/ 102 w 485"/>
                <a:gd name="T111" fmla="*/ 155 h 566"/>
                <a:gd name="T112" fmla="*/ 86 w 485"/>
                <a:gd name="T113" fmla="*/ 133 h 566"/>
                <a:gd name="T114" fmla="*/ 95 w 485"/>
                <a:gd name="T115" fmla="*/ 109 h 566"/>
                <a:gd name="T116" fmla="*/ 95 w 485"/>
                <a:gd name="T117" fmla="*/ 92 h 566"/>
                <a:gd name="T118" fmla="*/ 100 w 485"/>
                <a:gd name="T119" fmla="*/ 44 h 566"/>
                <a:gd name="T120" fmla="*/ 100 w 485"/>
                <a:gd name="T121" fmla="*/ 15 h 566"/>
                <a:gd name="T122" fmla="*/ 128 w 485"/>
                <a:gd name="T123" fmla="*/ 9 h 566"/>
                <a:gd name="T124" fmla="*/ 137 w 485"/>
                <a:gd name="T125" fmla="*/ 8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566">
                  <a:moveTo>
                    <a:pt x="137" y="8"/>
                  </a:moveTo>
                  <a:lnTo>
                    <a:pt x="156" y="11"/>
                  </a:lnTo>
                  <a:lnTo>
                    <a:pt x="170" y="5"/>
                  </a:lnTo>
                  <a:lnTo>
                    <a:pt x="203" y="27"/>
                  </a:lnTo>
                  <a:lnTo>
                    <a:pt x="241" y="22"/>
                  </a:lnTo>
                  <a:lnTo>
                    <a:pt x="241" y="35"/>
                  </a:lnTo>
                  <a:lnTo>
                    <a:pt x="255" y="45"/>
                  </a:lnTo>
                  <a:lnTo>
                    <a:pt x="268" y="45"/>
                  </a:lnTo>
                  <a:lnTo>
                    <a:pt x="277" y="36"/>
                  </a:lnTo>
                  <a:lnTo>
                    <a:pt x="295" y="37"/>
                  </a:lnTo>
                  <a:lnTo>
                    <a:pt x="307" y="44"/>
                  </a:lnTo>
                  <a:lnTo>
                    <a:pt x="307" y="51"/>
                  </a:lnTo>
                  <a:lnTo>
                    <a:pt x="315" y="58"/>
                  </a:lnTo>
                  <a:lnTo>
                    <a:pt x="324" y="55"/>
                  </a:lnTo>
                  <a:lnTo>
                    <a:pt x="342" y="64"/>
                  </a:lnTo>
                  <a:lnTo>
                    <a:pt x="351" y="54"/>
                  </a:lnTo>
                  <a:lnTo>
                    <a:pt x="389" y="52"/>
                  </a:lnTo>
                  <a:lnTo>
                    <a:pt x="391" y="85"/>
                  </a:lnTo>
                  <a:lnTo>
                    <a:pt x="403" y="88"/>
                  </a:lnTo>
                  <a:lnTo>
                    <a:pt x="397" y="103"/>
                  </a:lnTo>
                  <a:lnTo>
                    <a:pt x="419" y="98"/>
                  </a:lnTo>
                  <a:lnTo>
                    <a:pt x="431" y="103"/>
                  </a:lnTo>
                  <a:lnTo>
                    <a:pt x="436" y="97"/>
                  </a:lnTo>
                  <a:lnTo>
                    <a:pt x="445" y="107"/>
                  </a:lnTo>
                  <a:lnTo>
                    <a:pt x="448" y="93"/>
                  </a:lnTo>
                  <a:lnTo>
                    <a:pt x="467" y="103"/>
                  </a:lnTo>
                  <a:lnTo>
                    <a:pt x="485" y="103"/>
                  </a:lnTo>
                  <a:lnTo>
                    <a:pt x="485" y="114"/>
                  </a:lnTo>
                  <a:lnTo>
                    <a:pt x="475" y="128"/>
                  </a:lnTo>
                  <a:lnTo>
                    <a:pt x="475" y="128"/>
                  </a:lnTo>
                  <a:lnTo>
                    <a:pt x="476" y="134"/>
                  </a:lnTo>
                  <a:lnTo>
                    <a:pt x="460" y="140"/>
                  </a:lnTo>
                  <a:lnTo>
                    <a:pt x="460" y="154"/>
                  </a:lnTo>
                  <a:lnTo>
                    <a:pt x="466" y="162"/>
                  </a:lnTo>
                  <a:lnTo>
                    <a:pt x="460" y="162"/>
                  </a:lnTo>
                  <a:lnTo>
                    <a:pt x="450" y="153"/>
                  </a:lnTo>
                  <a:lnTo>
                    <a:pt x="451" y="147"/>
                  </a:lnTo>
                  <a:lnTo>
                    <a:pt x="445" y="147"/>
                  </a:lnTo>
                  <a:lnTo>
                    <a:pt x="444" y="169"/>
                  </a:lnTo>
                  <a:lnTo>
                    <a:pt x="448" y="172"/>
                  </a:lnTo>
                  <a:lnTo>
                    <a:pt x="448" y="180"/>
                  </a:lnTo>
                  <a:lnTo>
                    <a:pt x="444" y="187"/>
                  </a:lnTo>
                  <a:lnTo>
                    <a:pt x="434" y="189"/>
                  </a:lnTo>
                  <a:lnTo>
                    <a:pt x="440" y="210"/>
                  </a:lnTo>
                  <a:lnTo>
                    <a:pt x="421" y="234"/>
                  </a:lnTo>
                  <a:lnTo>
                    <a:pt x="420" y="252"/>
                  </a:lnTo>
                  <a:lnTo>
                    <a:pt x="412" y="257"/>
                  </a:lnTo>
                  <a:lnTo>
                    <a:pt x="413" y="267"/>
                  </a:lnTo>
                  <a:lnTo>
                    <a:pt x="394" y="271"/>
                  </a:lnTo>
                  <a:lnTo>
                    <a:pt x="394" y="277"/>
                  </a:lnTo>
                  <a:lnTo>
                    <a:pt x="389" y="279"/>
                  </a:lnTo>
                  <a:lnTo>
                    <a:pt x="397" y="296"/>
                  </a:lnTo>
                  <a:lnTo>
                    <a:pt x="392" y="303"/>
                  </a:lnTo>
                  <a:lnTo>
                    <a:pt x="399" y="309"/>
                  </a:lnTo>
                  <a:lnTo>
                    <a:pt x="396" y="339"/>
                  </a:lnTo>
                  <a:lnTo>
                    <a:pt x="404" y="361"/>
                  </a:lnTo>
                  <a:lnTo>
                    <a:pt x="397" y="374"/>
                  </a:lnTo>
                  <a:lnTo>
                    <a:pt x="389" y="378"/>
                  </a:lnTo>
                  <a:lnTo>
                    <a:pt x="388" y="389"/>
                  </a:lnTo>
                  <a:lnTo>
                    <a:pt x="395" y="394"/>
                  </a:lnTo>
                  <a:lnTo>
                    <a:pt x="395" y="405"/>
                  </a:lnTo>
                  <a:lnTo>
                    <a:pt x="389" y="407"/>
                  </a:lnTo>
                  <a:lnTo>
                    <a:pt x="389" y="407"/>
                  </a:lnTo>
                  <a:lnTo>
                    <a:pt x="377" y="407"/>
                  </a:lnTo>
                  <a:lnTo>
                    <a:pt x="374" y="397"/>
                  </a:lnTo>
                  <a:lnTo>
                    <a:pt x="366" y="402"/>
                  </a:lnTo>
                  <a:lnTo>
                    <a:pt x="365" y="409"/>
                  </a:lnTo>
                  <a:lnTo>
                    <a:pt x="356" y="407"/>
                  </a:lnTo>
                  <a:lnTo>
                    <a:pt x="349" y="417"/>
                  </a:lnTo>
                  <a:lnTo>
                    <a:pt x="334" y="411"/>
                  </a:lnTo>
                  <a:lnTo>
                    <a:pt x="326" y="422"/>
                  </a:lnTo>
                  <a:lnTo>
                    <a:pt x="320" y="418"/>
                  </a:lnTo>
                  <a:lnTo>
                    <a:pt x="309" y="427"/>
                  </a:lnTo>
                  <a:lnTo>
                    <a:pt x="309" y="432"/>
                  </a:lnTo>
                  <a:lnTo>
                    <a:pt x="313" y="433"/>
                  </a:lnTo>
                  <a:lnTo>
                    <a:pt x="305" y="435"/>
                  </a:lnTo>
                  <a:lnTo>
                    <a:pt x="304" y="431"/>
                  </a:lnTo>
                  <a:lnTo>
                    <a:pt x="304" y="440"/>
                  </a:lnTo>
                  <a:lnTo>
                    <a:pt x="288" y="463"/>
                  </a:lnTo>
                  <a:lnTo>
                    <a:pt x="279" y="463"/>
                  </a:lnTo>
                  <a:lnTo>
                    <a:pt x="266" y="479"/>
                  </a:lnTo>
                  <a:lnTo>
                    <a:pt x="259" y="487"/>
                  </a:lnTo>
                  <a:lnTo>
                    <a:pt x="261" y="493"/>
                  </a:lnTo>
                  <a:lnTo>
                    <a:pt x="242" y="492"/>
                  </a:lnTo>
                  <a:lnTo>
                    <a:pt x="228" y="502"/>
                  </a:lnTo>
                  <a:lnTo>
                    <a:pt x="221" y="516"/>
                  </a:lnTo>
                  <a:lnTo>
                    <a:pt x="209" y="516"/>
                  </a:lnTo>
                  <a:lnTo>
                    <a:pt x="209" y="516"/>
                  </a:lnTo>
                  <a:lnTo>
                    <a:pt x="202" y="510"/>
                  </a:lnTo>
                  <a:lnTo>
                    <a:pt x="209" y="491"/>
                  </a:lnTo>
                  <a:lnTo>
                    <a:pt x="198" y="502"/>
                  </a:lnTo>
                  <a:lnTo>
                    <a:pt x="179" y="495"/>
                  </a:lnTo>
                  <a:lnTo>
                    <a:pt x="171" y="502"/>
                  </a:lnTo>
                  <a:lnTo>
                    <a:pt x="155" y="494"/>
                  </a:lnTo>
                  <a:lnTo>
                    <a:pt x="142" y="513"/>
                  </a:lnTo>
                  <a:lnTo>
                    <a:pt x="118" y="514"/>
                  </a:lnTo>
                  <a:lnTo>
                    <a:pt x="99" y="525"/>
                  </a:lnTo>
                  <a:lnTo>
                    <a:pt x="90" y="518"/>
                  </a:lnTo>
                  <a:lnTo>
                    <a:pt x="86" y="525"/>
                  </a:lnTo>
                  <a:lnTo>
                    <a:pt x="72" y="520"/>
                  </a:lnTo>
                  <a:lnTo>
                    <a:pt x="66" y="531"/>
                  </a:lnTo>
                  <a:lnTo>
                    <a:pt x="74" y="538"/>
                  </a:lnTo>
                  <a:lnTo>
                    <a:pt x="67" y="541"/>
                  </a:lnTo>
                  <a:lnTo>
                    <a:pt x="63" y="552"/>
                  </a:lnTo>
                  <a:lnTo>
                    <a:pt x="50" y="555"/>
                  </a:lnTo>
                  <a:lnTo>
                    <a:pt x="48" y="566"/>
                  </a:lnTo>
                  <a:lnTo>
                    <a:pt x="48" y="566"/>
                  </a:lnTo>
                  <a:lnTo>
                    <a:pt x="20" y="531"/>
                  </a:lnTo>
                  <a:lnTo>
                    <a:pt x="24" y="517"/>
                  </a:lnTo>
                  <a:lnTo>
                    <a:pt x="15" y="505"/>
                  </a:lnTo>
                  <a:lnTo>
                    <a:pt x="22" y="487"/>
                  </a:lnTo>
                  <a:lnTo>
                    <a:pt x="4" y="486"/>
                  </a:lnTo>
                  <a:lnTo>
                    <a:pt x="4" y="486"/>
                  </a:lnTo>
                  <a:lnTo>
                    <a:pt x="4" y="479"/>
                  </a:lnTo>
                  <a:lnTo>
                    <a:pt x="15" y="473"/>
                  </a:lnTo>
                  <a:lnTo>
                    <a:pt x="10" y="462"/>
                  </a:lnTo>
                  <a:lnTo>
                    <a:pt x="15" y="459"/>
                  </a:lnTo>
                  <a:lnTo>
                    <a:pt x="20" y="463"/>
                  </a:lnTo>
                  <a:lnTo>
                    <a:pt x="23" y="459"/>
                  </a:lnTo>
                  <a:lnTo>
                    <a:pt x="16" y="455"/>
                  </a:lnTo>
                  <a:lnTo>
                    <a:pt x="13" y="444"/>
                  </a:lnTo>
                  <a:lnTo>
                    <a:pt x="9" y="446"/>
                  </a:lnTo>
                  <a:lnTo>
                    <a:pt x="11" y="438"/>
                  </a:lnTo>
                  <a:lnTo>
                    <a:pt x="0" y="432"/>
                  </a:lnTo>
                  <a:lnTo>
                    <a:pt x="11" y="433"/>
                  </a:lnTo>
                  <a:lnTo>
                    <a:pt x="13" y="423"/>
                  </a:lnTo>
                  <a:lnTo>
                    <a:pt x="7" y="409"/>
                  </a:lnTo>
                  <a:lnTo>
                    <a:pt x="39" y="414"/>
                  </a:lnTo>
                  <a:lnTo>
                    <a:pt x="43" y="406"/>
                  </a:lnTo>
                  <a:lnTo>
                    <a:pt x="42" y="401"/>
                  </a:lnTo>
                  <a:lnTo>
                    <a:pt x="38" y="402"/>
                  </a:lnTo>
                  <a:lnTo>
                    <a:pt x="36" y="386"/>
                  </a:lnTo>
                  <a:lnTo>
                    <a:pt x="58" y="392"/>
                  </a:lnTo>
                  <a:lnTo>
                    <a:pt x="50" y="383"/>
                  </a:lnTo>
                  <a:lnTo>
                    <a:pt x="56" y="377"/>
                  </a:lnTo>
                  <a:lnTo>
                    <a:pt x="55" y="370"/>
                  </a:lnTo>
                  <a:lnTo>
                    <a:pt x="70" y="378"/>
                  </a:lnTo>
                  <a:lnTo>
                    <a:pt x="94" y="368"/>
                  </a:lnTo>
                  <a:lnTo>
                    <a:pt x="94" y="362"/>
                  </a:lnTo>
                  <a:lnTo>
                    <a:pt x="111" y="359"/>
                  </a:lnTo>
                  <a:lnTo>
                    <a:pt x="114" y="375"/>
                  </a:lnTo>
                  <a:lnTo>
                    <a:pt x="127" y="373"/>
                  </a:lnTo>
                  <a:lnTo>
                    <a:pt x="138" y="389"/>
                  </a:lnTo>
                  <a:lnTo>
                    <a:pt x="151" y="329"/>
                  </a:lnTo>
                  <a:lnTo>
                    <a:pt x="172" y="331"/>
                  </a:lnTo>
                  <a:lnTo>
                    <a:pt x="175" y="325"/>
                  </a:lnTo>
                  <a:lnTo>
                    <a:pt x="167" y="318"/>
                  </a:lnTo>
                  <a:lnTo>
                    <a:pt x="169" y="298"/>
                  </a:lnTo>
                  <a:lnTo>
                    <a:pt x="162" y="292"/>
                  </a:lnTo>
                  <a:lnTo>
                    <a:pt x="183" y="288"/>
                  </a:lnTo>
                  <a:lnTo>
                    <a:pt x="187" y="278"/>
                  </a:lnTo>
                  <a:lnTo>
                    <a:pt x="185" y="264"/>
                  </a:lnTo>
                  <a:lnTo>
                    <a:pt x="171" y="255"/>
                  </a:lnTo>
                  <a:lnTo>
                    <a:pt x="157" y="254"/>
                  </a:lnTo>
                  <a:lnTo>
                    <a:pt x="155" y="245"/>
                  </a:lnTo>
                  <a:lnTo>
                    <a:pt x="178" y="237"/>
                  </a:lnTo>
                  <a:lnTo>
                    <a:pt x="179" y="226"/>
                  </a:lnTo>
                  <a:lnTo>
                    <a:pt x="168" y="214"/>
                  </a:lnTo>
                  <a:lnTo>
                    <a:pt x="158" y="212"/>
                  </a:lnTo>
                  <a:lnTo>
                    <a:pt x="156" y="199"/>
                  </a:lnTo>
                  <a:lnTo>
                    <a:pt x="137" y="182"/>
                  </a:lnTo>
                  <a:lnTo>
                    <a:pt x="137" y="167"/>
                  </a:lnTo>
                  <a:lnTo>
                    <a:pt x="128" y="170"/>
                  </a:lnTo>
                  <a:lnTo>
                    <a:pt x="124" y="163"/>
                  </a:lnTo>
                  <a:lnTo>
                    <a:pt x="118" y="163"/>
                  </a:lnTo>
                  <a:lnTo>
                    <a:pt x="117" y="168"/>
                  </a:lnTo>
                  <a:lnTo>
                    <a:pt x="113" y="170"/>
                  </a:lnTo>
                  <a:lnTo>
                    <a:pt x="102" y="155"/>
                  </a:lnTo>
                  <a:lnTo>
                    <a:pt x="102" y="139"/>
                  </a:lnTo>
                  <a:lnTo>
                    <a:pt x="95" y="132"/>
                  </a:lnTo>
                  <a:lnTo>
                    <a:pt x="86" y="133"/>
                  </a:lnTo>
                  <a:lnTo>
                    <a:pt x="93" y="127"/>
                  </a:lnTo>
                  <a:lnTo>
                    <a:pt x="88" y="121"/>
                  </a:lnTo>
                  <a:lnTo>
                    <a:pt x="95" y="109"/>
                  </a:lnTo>
                  <a:lnTo>
                    <a:pt x="82" y="95"/>
                  </a:lnTo>
                  <a:lnTo>
                    <a:pt x="90" y="97"/>
                  </a:lnTo>
                  <a:lnTo>
                    <a:pt x="95" y="92"/>
                  </a:lnTo>
                  <a:lnTo>
                    <a:pt x="106" y="69"/>
                  </a:lnTo>
                  <a:lnTo>
                    <a:pt x="110" y="58"/>
                  </a:lnTo>
                  <a:lnTo>
                    <a:pt x="100" y="44"/>
                  </a:lnTo>
                  <a:lnTo>
                    <a:pt x="101" y="31"/>
                  </a:lnTo>
                  <a:lnTo>
                    <a:pt x="114" y="17"/>
                  </a:lnTo>
                  <a:lnTo>
                    <a:pt x="100" y="15"/>
                  </a:lnTo>
                  <a:lnTo>
                    <a:pt x="93" y="8"/>
                  </a:lnTo>
                  <a:lnTo>
                    <a:pt x="93" y="8"/>
                  </a:lnTo>
                  <a:lnTo>
                    <a:pt x="128" y="9"/>
                  </a:lnTo>
                  <a:lnTo>
                    <a:pt x="128" y="0"/>
                  </a:lnTo>
                  <a:lnTo>
                    <a:pt x="136" y="3"/>
                  </a:lnTo>
                  <a:lnTo>
                    <a:pt x="137" y="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6" name="Freeform 17">
              <a:extLst>
                <a:ext uri="{FF2B5EF4-FFF2-40B4-BE49-F238E27FC236}">
                  <a16:creationId xmlns:a16="http://schemas.microsoft.com/office/drawing/2014/main" id="{CFF06197-8075-40FB-89D9-CF5ADD08E495}"/>
                </a:ext>
              </a:extLst>
            </p:cNvPr>
            <p:cNvSpPr>
              <a:spLocks/>
            </p:cNvSpPr>
            <p:nvPr/>
          </p:nvSpPr>
          <p:spPr bwMode="auto">
            <a:xfrm>
              <a:off x="6724651" y="677863"/>
              <a:ext cx="801688" cy="1047750"/>
            </a:xfrm>
            <a:custGeom>
              <a:avLst/>
              <a:gdLst>
                <a:gd name="T0" fmla="*/ 183 w 505"/>
                <a:gd name="T1" fmla="*/ 35 h 660"/>
                <a:gd name="T2" fmla="*/ 206 w 505"/>
                <a:gd name="T3" fmla="*/ 59 h 660"/>
                <a:gd name="T4" fmla="*/ 213 w 505"/>
                <a:gd name="T5" fmla="*/ 96 h 660"/>
                <a:gd name="T6" fmla="*/ 229 w 505"/>
                <a:gd name="T7" fmla="*/ 119 h 660"/>
                <a:gd name="T8" fmla="*/ 249 w 505"/>
                <a:gd name="T9" fmla="*/ 143 h 660"/>
                <a:gd name="T10" fmla="*/ 272 w 505"/>
                <a:gd name="T11" fmla="*/ 191 h 660"/>
                <a:gd name="T12" fmla="*/ 228 w 505"/>
                <a:gd name="T13" fmla="*/ 229 h 660"/>
                <a:gd name="T14" fmla="*/ 242 w 505"/>
                <a:gd name="T15" fmla="*/ 247 h 660"/>
                <a:gd name="T16" fmla="*/ 247 w 505"/>
                <a:gd name="T17" fmla="*/ 306 h 660"/>
                <a:gd name="T18" fmla="*/ 302 w 505"/>
                <a:gd name="T19" fmla="*/ 336 h 660"/>
                <a:gd name="T20" fmla="*/ 327 w 505"/>
                <a:gd name="T21" fmla="*/ 353 h 660"/>
                <a:gd name="T22" fmla="*/ 368 w 505"/>
                <a:gd name="T23" fmla="*/ 344 h 660"/>
                <a:gd name="T24" fmla="*/ 407 w 505"/>
                <a:gd name="T25" fmla="*/ 338 h 660"/>
                <a:gd name="T26" fmla="*/ 406 w 505"/>
                <a:gd name="T27" fmla="*/ 379 h 660"/>
                <a:gd name="T28" fmla="*/ 453 w 505"/>
                <a:gd name="T29" fmla="*/ 389 h 660"/>
                <a:gd name="T30" fmla="*/ 443 w 505"/>
                <a:gd name="T31" fmla="*/ 410 h 660"/>
                <a:gd name="T32" fmla="*/ 456 w 505"/>
                <a:gd name="T33" fmla="*/ 448 h 660"/>
                <a:gd name="T34" fmla="*/ 470 w 505"/>
                <a:gd name="T35" fmla="*/ 498 h 660"/>
                <a:gd name="T36" fmla="*/ 457 w 505"/>
                <a:gd name="T37" fmla="*/ 519 h 660"/>
                <a:gd name="T38" fmla="*/ 490 w 505"/>
                <a:gd name="T39" fmla="*/ 587 h 660"/>
                <a:gd name="T40" fmla="*/ 500 w 505"/>
                <a:gd name="T41" fmla="*/ 603 h 660"/>
                <a:gd name="T42" fmla="*/ 457 w 505"/>
                <a:gd name="T43" fmla="*/ 596 h 660"/>
                <a:gd name="T44" fmla="*/ 433 w 505"/>
                <a:gd name="T45" fmla="*/ 609 h 660"/>
                <a:gd name="T46" fmla="*/ 407 w 505"/>
                <a:gd name="T47" fmla="*/ 622 h 660"/>
                <a:gd name="T48" fmla="*/ 374 w 505"/>
                <a:gd name="T49" fmla="*/ 646 h 660"/>
                <a:gd name="T50" fmla="*/ 331 w 505"/>
                <a:gd name="T51" fmla="*/ 650 h 660"/>
                <a:gd name="T52" fmla="*/ 295 w 505"/>
                <a:gd name="T53" fmla="*/ 654 h 660"/>
                <a:gd name="T54" fmla="*/ 288 w 505"/>
                <a:gd name="T55" fmla="*/ 611 h 660"/>
                <a:gd name="T56" fmla="*/ 240 w 505"/>
                <a:gd name="T57" fmla="*/ 543 h 660"/>
                <a:gd name="T58" fmla="*/ 214 w 505"/>
                <a:gd name="T59" fmla="*/ 547 h 660"/>
                <a:gd name="T60" fmla="*/ 179 w 505"/>
                <a:gd name="T61" fmla="*/ 544 h 660"/>
                <a:gd name="T62" fmla="*/ 146 w 505"/>
                <a:gd name="T63" fmla="*/ 560 h 660"/>
                <a:gd name="T64" fmla="*/ 99 w 505"/>
                <a:gd name="T65" fmla="*/ 555 h 660"/>
                <a:gd name="T66" fmla="*/ 79 w 505"/>
                <a:gd name="T67" fmla="*/ 548 h 660"/>
                <a:gd name="T68" fmla="*/ 51 w 505"/>
                <a:gd name="T69" fmla="*/ 547 h 660"/>
                <a:gd name="T70" fmla="*/ 22 w 505"/>
                <a:gd name="T71" fmla="*/ 542 h 660"/>
                <a:gd name="T72" fmla="*/ 37 w 505"/>
                <a:gd name="T73" fmla="*/ 503 h 660"/>
                <a:gd name="T74" fmla="*/ 38 w 505"/>
                <a:gd name="T75" fmla="*/ 464 h 660"/>
                <a:gd name="T76" fmla="*/ 47 w 505"/>
                <a:gd name="T77" fmla="*/ 415 h 660"/>
                <a:gd name="T78" fmla="*/ 18 w 505"/>
                <a:gd name="T79" fmla="*/ 406 h 660"/>
                <a:gd name="T80" fmla="*/ 9 w 505"/>
                <a:gd name="T81" fmla="*/ 361 h 660"/>
                <a:gd name="T82" fmla="*/ 16 w 505"/>
                <a:gd name="T83" fmla="*/ 338 h 660"/>
                <a:gd name="T84" fmla="*/ 25 w 505"/>
                <a:gd name="T85" fmla="*/ 309 h 660"/>
                <a:gd name="T86" fmla="*/ 19 w 505"/>
                <a:gd name="T87" fmla="*/ 284 h 660"/>
                <a:gd name="T88" fmla="*/ 26 w 505"/>
                <a:gd name="T89" fmla="*/ 289 h 660"/>
                <a:gd name="T90" fmla="*/ 39 w 505"/>
                <a:gd name="T91" fmla="*/ 238 h 660"/>
                <a:gd name="T92" fmla="*/ 35 w 505"/>
                <a:gd name="T93" fmla="*/ 191 h 660"/>
                <a:gd name="T94" fmla="*/ 43 w 505"/>
                <a:gd name="T95" fmla="*/ 143 h 660"/>
                <a:gd name="T96" fmla="*/ 79 w 505"/>
                <a:gd name="T97" fmla="*/ 116 h 660"/>
                <a:gd name="T98" fmla="*/ 89 w 505"/>
                <a:gd name="T99" fmla="*/ 101 h 660"/>
                <a:gd name="T100" fmla="*/ 86 w 505"/>
                <a:gd name="T101" fmla="*/ 73 h 660"/>
                <a:gd name="T102" fmla="*/ 82 w 505"/>
                <a:gd name="T103" fmla="*/ 15 h 660"/>
                <a:gd name="T104" fmla="*/ 94 w 505"/>
                <a:gd name="T105" fmla="*/ 0 h 660"/>
                <a:gd name="T106" fmla="*/ 110 w 505"/>
                <a:gd name="T107" fmla="*/ 1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5" h="660">
                  <a:moveTo>
                    <a:pt x="165" y="2"/>
                  </a:moveTo>
                  <a:lnTo>
                    <a:pt x="165" y="14"/>
                  </a:lnTo>
                  <a:lnTo>
                    <a:pt x="180" y="18"/>
                  </a:lnTo>
                  <a:lnTo>
                    <a:pt x="183" y="35"/>
                  </a:lnTo>
                  <a:lnTo>
                    <a:pt x="194" y="41"/>
                  </a:lnTo>
                  <a:lnTo>
                    <a:pt x="196" y="48"/>
                  </a:lnTo>
                  <a:lnTo>
                    <a:pt x="204" y="49"/>
                  </a:lnTo>
                  <a:lnTo>
                    <a:pt x="206" y="59"/>
                  </a:lnTo>
                  <a:lnTo>
                    <a:pt x="215" y="67"/>
                  </a:lnTo>
                  <a:lnTo>
                    <a:pt x="213" y="81"/>
                  </a:lnTo>
                  <a:lnTo>
                    <a:pt x="206" y="88"/>
                  </a:lnTo>
                  <a:lnTo>
                    <a:pt x="213" y="96"/>
                  </a:lnTo>
                  <a:lnTo>
                    <a:pt x="213" y="107"/>
                  </a:lnTo>
                  <a:lnTo>
                    <a:pt x="220" y="109"/>
                  </a:lnTo>
                  <a:lnTo>
                    <a:pt x="221" y="119"/>
                  </a:lnTo>
                  <a:lnTo>
                    <a:pt x="229" y="119"/>
                  </a:lnTo>
                  <a:lnTo>
                    <a:pt x="235" y="133"/>
                  </a:lnTo>
                  <a:lnTo>
                    <a:pt x="242" y="135"/>
                  </a:lnTo>
                  <a:lnTo>
                    <a:pt x="240" y="144"/>
                  </a:lnTo>
                  <a:lnTo>
                    <a:pt x="249" y="143"/>
                  </a:lnTo>
                  <a:lnTo>
                    <a:pt x="271" y="160"/>
                  </a:lnTo>
                  <a:lnTo>
                    <a:pt x="270" y="172"/>
                  </a:lnTo>
                  <a:lnTo>
                    <a:pt x="276" y="185"/>
                  </a:lnTo>
                  <a:lnTo>
                    <a:pt x="272" y="191"/>
                  </a:lnTo>
                  <a:lnTo>
                    <a:pt x="251" y="192"/>
                  </a:lnTo>
                  <a:lnTo>
                    <a:pt x="210" y="207"/>
                  </a:lnTo>
                  <a:lnTo>
                    <a:pt x="225" y="214"/>
                  </a:lnTo>
                  <a:lnTo>
                    <a:pt x="228" y="229"/>
                  </a:lnTo>
                  <a:lnTo>
                    <a:pt x="233" y="228"/>
                  </a:lnTo>
                  <a:lnTo>
                    <a:pt x="234" y="235"/>
                  </a:lnTo>
                  <a:lnTo>
                    <a:pt x="238" y="232"/>
                  </a:lnTo>
                  <a:lnTo>
                    <a:pt x="242" y="247"/>
                  </a:lnTo>
                  <a:lnTo>
                    <a:pt x="251" y="252"/>
                  </a:lnTo>
                  <a:lnTo>
                    <a:pt x="235" y="282"/>
                  </a:lnTo>
                  <a:lnTo>
                    <a:pt x="256" y="299"/>
                  </a:lnTo>
                  <a:lnTo>
                    <a:pt x="247" y="306"/>
                  </a:lnTo>
                  <a:lnTo>
                    <a:pt x="237" y="326"/>
                  </a:lnTo>
                  <a:lnTo>
                    <a:pt x="252" y="334"/>
                  </a:lnTo>
                  <a:lnTo>
                    <a:pt x="265" y="324"/>
                  </a:lnTo>
                  <a:lnTo>
                    <a:pt x="302" y="336"/>
                  </a:lnTo>
                  <a:lnTo>
                    <a:pt x="305" y="330"/>
                  </a:lnTo>
                  <a:lnTo>
                    <a:pt x="317" y="331"/>
                  </a:lnTo>
                  <a:lnTo>
                    <a:pt x="318" y="346"/>
                  </a:lnTo>
                  <a:lnTo>
                    <a:pt x="327" y="353"/>
                  </a:lnTo>
                  <a:lnTo>
                    <a:pt x="340" y="350"/>
                  </a:lnTo>
                  <a:lnTo>
                    <a:pt x="348" y="354"/>
                  </a:lnTo>
                  <a:lnTo>
                    <a:pt x="353" y="346"/>
                  </a:lnTo>
                  <a:lnTo>
                    <a:pt x="368" y="344"/>
                  </a:lnTo>
                  <a:lnTo>
                    <a:pt x="375" y="335"/>
                  </a:lnTo>
                  <a:lnTo>
                    <a:pt x="386" y="344"/>
                  </a:lnTo>
                  <a:lnTo>
                    <a:pt x="392" y="336"/>
                  </a:lnTo>
                  <a:lnTo>
                    <a:pt x="407" y="338"/>
                  </a:lnTo>
                  <a:lnTo>
                    <a:pt x="402" y="356"/>
                  </a:lnTo>
                  <a:lnTo>
                    <a:pt x="410" y="368"/>
                  </a:lnTo>
                  <a:lnTo>
                    <a:pt x="410" y="377"/>
                  </a:lnTo>
                  <a:lnTo>
                    <a:pt x="406" y="379"/>
                  </a:lnTo>
                  <a:lnTo>
                    <a:pt x="414" y="388"/>
                  </a:lnTo>
                  <a:lnTo>
                    <a:pt x="429" y="387"/>
                  </a:lnTo>
                  <a:lnTo>
                    <a:pt x="435" y="381"/>
                  </a:lnTo>
                  <a:lnTo>
                    <a:pt x="453" y="389"/>
                  </a:lnTo>
                  <a:lnTo>
                    <a:pt x="454" y="396"/>
                  </a:lnTo>
                  <a:lnTo>
                    <a:pt x="447" y="401"/>
                  </a:lnTo>
                  <a:lnTo>
                    <a:pt x="438" y="399"/>
                  </a:lnTo>
                  <a:lnTo>
                    <a:pt x="443" y="410"/>
                  </a:lnTo>
                  <a:lnTo>
                    <a:pt x="440" y="420"/>
                  </a:lnTo>
                  <a:lnTo>
                    <a:pt x="452" y="428"/>
                  </a:lnTo>
                  <a:lnTo>
                    <a:pt x="449" y="441"/>
                  </a:lnTo>
                  <a:lnTo>
                    <a:pt x="456" y="448"/>
                  </a:lnTo>
                  <a:lnTo>
                    <a:pt x="455" y="462"/>
                  </a:lnTo>
                  <a:lnTo>
                    <a:pt x="469" y="469"/>
                  </a:lnTo>
                  <a:lnTo>
                    <a:pt x="463" y="483"/>
                  </a:lnTo>
                  <a:lnTo>
                    <a:pt x="470" y="498"/>
                  </a:lnTo>
                  <a:lnTo>
                    <a:pt x="468" y="504"/>
                  </a:lnTo>
                  <a:lnTo>
                    <a:pt x="464" y="501"/>
                  </a:lnTo>
                  <a:lnTo>
                    <a:pt x="452" y="505"/>
                  </a:lnTo>
                  <a:lnTo>
                    <a:pt x="457" y="519"/>
                  </a:lnTo>
                  <a:lnTo>
                    <a:pt x="451" y="525"/>
                  </a:lnTo>
                  <a:lnTo>
                    <a:pt x="466" y="552"/>
                  </a:lnTo>
                  <a:lnTo>
                    <a:pt x="487" y="563"/>
                  </a:lnTo>
                  <a:lnTo>
                    <a:pt x="490" y="587"/>
                  </a:lnTo>
                  <a:lnTo>
                    <a:pt x="501" y="591"/>
                  </a:lnTo>
                  <a:lnTo>
                    <a:pt x="501" y="591"/>
                  </a:lnTo>
                  <a:lnTo>
                    <a:pt x="505" y="594"/>
                  </a:lnTo>
                  <a:lnTo>
                    <a:pt x="500" y="603"/>
                  </a:lnTo>
                  <a:lnTo>
                    <a:pt x="489" y="597"/>
                  </a:lnTo>
                  <a:lnTo>
                    <a:pt x="474" y="601"/>
                  </a:lnTo>
                  <a:lnTo>
                    <a:pt x="475" y="609"/>
                  </a:lnTo>
                  <a:lnTo>
                    <a:pt x="457" y="596"/>
                  </a:lnTo>
                  <a:lnTo>
                    <a:pt x="449" y="601"/>
                  </a:lnTo>
                  <a:lnTo>
                    <a:pt x="449" y="607"/>
                  </a:lnTo>
                  <a:lnTo>
                    <a:pt x="440" y="601"/>
                  </a:lnTo>
                  <a:lnTo>
                    <a:pt x="433" y="609"/>
                  </a:lnTo>
                  <a:lnTo>
                    <a:pt x="440" y="613"/>
                  </a:lnTo>
                  <a:lnTo>
                    <a:pt x="428" y="616"/>
                  </a:lnTo>
                  <a:lnTo>
                    <a:pt x="426" y="625"/>
                  </a:lnTo>
                  <a:lnTo>
                    <a:pt x="407" y="622"/>
                  </a:lnTo>
                  <a:lnTo>
                    <a:pt x="392" y="633"/>
                  </a:lnTo>
                  <a:lnTo>
                    <a:pt x="387" y="644"/>
                  </a:lnTo>
                  <a:lnTo>
                    <a:pt x="372" y="639"/>
                  </a:lnTo>
                  <a:lnTo>
                    <a:pt x="374" y="646"/>
                  </a:lnTo>
                  <a:lnTo>
                    <a:pt x="368" y="648"/>
                  </a:lnTo>
                  <a:lnTo>
                    <a:pt x="368" y="648"/>
                  </a:lnTo>
                  <a:lnTo>
                    <a:pt x="351" y="644"/>
                  </a:lnTo>
                  <a:lnTo>
                    <a:pt x="331" y="650"/>
                  </a:lnTo>
                  <a:lnTo>
                    <a:pt x="330" y="646"/>
                  </a:lnTo>
                  <a:lnTo>
                    <a:pt x="324" y="650"/>
                  </a:lnTo>
                  <a:lnTo>
                    <a:pt x="324" y="660"/>
                  </a:lnTo>
                  <a:lnTo>
                    <a:pt x="295" y="654"/>
                  </a:lnTo>
                  <a:lnTo>
                    <a:pt x="291" y="640"/>
                  </a:lnTo>
                  <a:lnTo>
                    <a:pt x="300" y="626"/>
                  </a:lnTo>
                  <a:lnTo>
                    <a:pt x="290" y="621"/>
                  </a:lnTo>
                  <a:lnTo>
                    <a:pt x="288" y="611"/>
                  </a:lnTo>
                  <a:lnTo>
                    <a:pt x="271" y="603"/>
                  </a:lnTo>
                  <a:lnTo>
                    <a:pt x="266" y="587"/>
                  </a:lnTo>
                  <a:lnTo>
                    <a:pt x="242" y="567"/>
                  </a:lnTo>
                  <a:lnTo>
                    <a:pt x="240" y="543"/>
                  </a:lnTo>
                  <a:lnTo>
                    <a:pt x="235" y="539"/>
                  </a:lnTo>
                  <a:lnTo>
                    <a:pt x="216" y="546"/>
                  </a:lnTo>
                  <a:lnTo>
                    <a:pt x="213" y="554"/>
                  </a:lnTo>
                  <a:lnTo>
                    <a:pt x="214" y="547"/>
                  </a:lnTo>
                  <a:lnTo>
                    <a:pt x="206" y="544"/>
                  </a:lnTo>
                  <a:lnTo>
                    <a:pt x="199" y="548"/>
                  </a:lnTo>
                  <a:lnTo>
                    <a:pt x="186" y="535"/>
                  </a:lnTo>
                  <a:lnTo>
                    <a:pt x="179" y="544"/>
                  </a:lnTo>
                  <a:lnTo>
                    <a:pt x="171" y="539"/>
                  </a:lnTo>
                  <a:lnTo>
                    <a:pt x="159" y="544"/>
                  </a:lnTo>
                  <a:lnTo>
                    <a:pt x="166" y="551"/>
                  </a:lnTo>
                  <a:lnTo>
                    <a:pt x="146" y="560"/>
                  </a:lnTo>
                  <a:lnTo>
                    <a:pt x="116" y="549"/>
                  </a:lnTo>
                  <a:lnTo>
                    <a:pt x="107" y="554"/>
                  </a:lnTo>
                  <a:lnTo>
                    <a:pt x="102" y="549"/>
                  </a:lnTo>
                  <a:lnTo>
                    <a:pt x="99" y="555"/>
                  </a:lnTo>
                  <a:lnTo>
                    <a:pt x="95" y="550"/>
                  </a:lnTo>
                  <a:lnTo>
                    <a:pt x="90" y="556"/>
                  </a:lnTo>
                  <a:lnTo>
                    <a:pt x="85" y="548"/>
                  </a:lnTo>
                  <a:lnTo>
                    <a:pt x="79" y="548"/>
                  </a:lnTo>
                  <a:lnTo>
                    <a:pt x="79" y="542"/>
                  </a:lnTo>
                  <a:lnTo>
                    <a:pt x="69" y="542"/>
                  </a:lnTo>
                  <a:lnTo>
                    <a:pt x="61" y="533"/>
                  </a:lnTo>
                  <a:lnTo>
                    <a:pt x="51" y="547"/>
                  </a:lnTo>
                  <a:lnTo>
                    <a:pt x="42" y="541"/>
                  </a:lnTo>
                  <a:lnTo>
                    <a:pt x="32" y="547"/>
                  </a:lnTo>
                  <a:lnTo>
                    <a:pt x="22" y="542"/>
                  </a:lnTo>
                  <a:lnTo>
                    <a:pt x="22" y="542"/>
                  </a:lnTo>
                  <a:lnTo>
                    <a:pt x="20" y="536"/>
                  </a:lnTo>
                  <a:lnTo>
                    <a:pt x="33" y="521"/>
                  </a:lnTo>
                  <a:lnTo>
                    <a:pt x="32" y="506"/>
                  </a:lnTo>
                  <a:lnTo>
                    <a:pt x="37" y="503"/>
                  </a:lnTo>
                  <a:lnTo>
                    <a:pt x="36" y="487"/>
                  </a:lnTo>
                  <a:lnTo>
                    <a:pt x="54" y="481"/>
                  </a:lnTo>
                  <a:lnTo>
                    <a:pt x="45" y="477"/>
                  </a:lnTo>
                  <a:lnTo>
                    <a:pt x="38" y="464"/>
                  </a:lnTo>
                  <a:lnTo>
                    <a:pt x="44" y="447"/>
                  </a:lnTo>
                  <a:lnTo>
                    <a:pt x="42" y="437"/>
                  </a:lnTo>
                  <a:lnTo>
                    <a:pt x="48" y="434"/>
                  </a:lnTo>
                  <a:lnTo>
                    <a:pt x="47" y="415"/>
                  </a:lnTo>
                  <a:lnTo>
                    <a:pt x="36" y="416"/>
                  </a:lnTo>
                  <a:lnTo>
                    <a:pt x="32" y="401"/>
                  </a:lnTo>
                  <a:lnTo>
                    <a:pt x="24" y="408"/>
                  </a:lnTo>
                  <a:lnTo>
                    <a:pt x="18" y="406"/>
                  </a:lnTo>
                  <a:lnTo>
                    <a:pt x="26" y="392"/>
                  </a:lnTo>
                  <a:lnTo>
                    <a:pt x="23" y="384"/>
                  </a:lnTo>
                  <a:lnTo>
                    <a:pt x="0" y="377"/>
                  </a:lnTo>
                  <a:lnTo>
                    <a:pt x="9" y="361"/>
                  </a:lnTo>
                  <a:lnTo>
                    <a:pt x="3" y="356"/>
                  </a:lnTo>
                  <a:lnTo>
                    <a:pt x="5" y="349"/>
                  </a:lnTo>
                  <a:lnTo>
                    <a:pt x="18" y="344"/>
                  </a:lnTo>
                  <a:lnTo>
                    <a:pt x="16" y="338"/>
                  </a:lnTo>
                  <a:lnTo>
                    <a:pt x="23" y="330"/>
                  </a:lnTo>
                  <a:lnTo>
                    <a:pt x="24" y="319"/>
                  </a:lnTo>
                  <a:lnTo>
                    <a:pt x="18" y="318"/>
                  </a:lnTo>
                  <a:lnTo>
                    <a:pt x="25" y="309"/>
                  </a:lnTo>
                  <a:lnTo>
                    <a:pt x="22" y="302"/>
                  </a:lnTo>
                  <a:lnTo>
                    <a:pt x="17" y="303"/>
                  </a:lnTo>
                  <a:lnTo>
                    <a:pt x="13" y="288"/>
                  </a:lnTo>
                  <a:lnTo>
                    <a:pt x="19" y="284"/>
                  </a:lnTo>
                  <a:lnTo>
                    <a:pt x="17" y="290"/>
                  </a:lnTo>
                  <a:lnTo>
                    <a:pt x="26" y="296"/>
                  </a:lnTo>
                  <a:lnTo>
                    <a:pt x="30" y="296"/>
                  </a:lnTo>
                  <a:lnTo>
                    <a:pt x="26" y="289"/>
                  </a:lnTo>
                  <a:lnTo>
                    <a:pt x="34" y="292"/>
                  </a:lnTo>
                  <a:lnTo>
                    <a:pt x="34" y="262"/>
                  </a:lnTo>
                  <a:lnTo>
                    <a:pt x="45" y="255"/>
                  </a:lnTo>
                  <a:lnTo>
                    <a:pt x="39" y="238"/>
                  </a:lnTo>
                  <a:lnTo>
                    <a:pt x="51" y="234"/>
                  </a:lnTo>
                  <a:lnTo>
                    <a:pt x="45" y="232"/>
                  </a:lnTo>
                  <a:lnTo>
                    <a:pt x="34" y="214"/>
                  </a:lnTo>
                  <a:lnTo>
                    <a:pt x="35" y="191"/>
                  </a:lnTo>
                  <a:lnTo>
                    <a:pt x="25" y="176"/>
                  </a:lnTo>
                  <a:lnTo>
                    <a:pt x="37" y="164"/>
                  </a:lnTo>
                  <a:lnTo>
                    <a:pt x="32" y="150"/>
                  </a:lnTo>
                  <a:lnTo>
                    <a:pt x="43" y="143"/>
                  </a:lnTo>
                  <a:lnTo>
                    <a:pt x="43" y="138"/>
                  </a:lnTo>
                  <a:lnTo>
                    <a:pt x="68" y="128"/>
                  </a:lnTo>
                  <a:lnTo>
                    <a:pt x="75" y="130"/>
                  </a:lnTo>
                  <a:lnTo>
                    <a:pt x="79" y="116"/>
                  </a:lnTo>
                  <a:lnTo>
                    <a:pt x="66" y="104"/>
                  </a:lnTo>
                  <a:lnTo>
                    <a:pt x="69" y="100"/>
                  </a:lnTo>
                  <a:lnTo>
                    <a:pt x="82" y="94"/>
                  </a:lnTo>
                  <a:lnTo>
                    <a:pt x="89" y="101"/>
                  </a:lnTo>
                  <a:lnTo>
                    <a:pt x="102" y="97"/>
                  </a:lnTo>
                  <a:lnTo>
                    <a:pt x="102" y="83"/>
                  </a:lnTo>
                  <a:lnTo>
                    <a:pt x="91" y="83"/>
                  </a:lnTo>
                  <a:lnTo>
                    <a:pt x="86" y="73"/>
                  </a:lnTo>
                  <a:lnTo>
                    <a:pt x="69" y="68"/>
                  </a:lnTo>
                  <a:lnTo>
                    <a:pt x="69" y="45"/>
                  </a:lnTo>
                  <a:lnTo>
                    <a:pt x="78" y="37"/>
                  </a:lnTo>
                  <a:lnTo>
                    <a:pt x="82" y="15"/>
                  </a:lnTo>
                  <a:lnTo>
                    <a:pt x="89" y="6"/>
                  </a:lnTo>
                  <a:lnTo>
                    <a:pt x="89" y="6"/>
                  </a:lnTo>
                  <a:lnTo>
                    <a:pt x="93" y="7"/>
                  </a:lnTo>
                  <a:lnTo>
                    <a:pt x="94" y="0"/>
                  </a:lnTo>
                  <a:lnTo>
                    <a:pt x="105" y="3"/>
                  </a:lnTo>
                  <a:lnTo>
                    <a:pt x="99" y="16"/>
                  </a:lnTo>
                  <a:lnTo>
                    <a:pt x="113" y="19"/>
                  </a:lnTo>
                  <a:lnTo>
                    <a:pt x="110" y="13"/>
                  </a:lnTo>
                  <a:lnTo>
                    <a:pt x="118" y="16"/>
                  </a:lnTo>
                  <a:lnTo>
                    <a:pt x="136" y="3"/>
                  </a:lnTo>
                  <a:lnTo>
                    <a:pt x="165"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7" name="Freeform 18">
              <a:extLst>
                <a:ext uri="{FF2B5EF4-FFF2-40B4-BE49-F238E27FC236}">
                  <a16:creationId xmlns:a16="http://schemas.microsoft.com/office/drawing/2014/main" id="{B894CC68-11FB-4A34-B76B-554ED9D3BAB0}"/>
                </a:ext>
              </a:extLst>
            </p:cNvPr>
            <p:cNvSpPr>
              <a:spLocks/>
            </p:cNvSpPr>
            <p:nvPr/>
          </p:nvSpPr>
          <p:spPr bwMode="auto">
            <a:xfrm>
              <a:off x="4314826" y="1654175"/>
              <a:ext cx="506413" cy="785812"/>
            </a:xfrm>
            <a:custGeom>
              <a:avLst/>
              <a:gdLst>
                <a:gd name="T0" fmla="*/ 132 w 319"/>
                <a:gd name="T1" fmla="*/ 61 h 495"/>
                <a:gd name="T2" fmla="*/ 135 w 319"/>
                <a:gd name="T3" fmla="*/ 40 h 495"/>
                <a:gd name="T4" fmla="*/ 159 w 319"/>
                <a:gd name="T5" fmla="*/ 27 h 495"/>
                <a:gd name="T6" fmla="*/ 211 w 319"/>
                <a:gd name="T7" fmla="*/ 22 h 495"/>
                <a:gd name="T8" fmla="*/ 248 w 319"/>
                <a:gd name="T9" fmla="*/ 4 h 495"/>
                <a:gd name="T10" fmla="*/ 271 w 319"/>
                <a:gd name="T11" fmla="*/ 19 h 495"/>
                <a:gd name="T12" fmla="*/ 276 w 319"/>
                <a:gd name="T13" fmla="*/ 33 h 495"/>
                <a:gd name="T14" fmla="*/ 279 w 319"/>
                <a:gd name="T15" fmla="*/ 64 h 495"/>
                <a:gd name="T16" fmla="*/ 274 w 319"/>
                <a:gd name="T17" fmla="*/ 79 h 495"/>
                <a:gd name="T18" fmla="*/ 262 w 319"/>
                <a:gd name="T19" fmla="*/ 104 h 495"/>
                <a:gd name="T20" fmla="*/ 281 w 319"/>
                <a:gd name="T21" fmla="*/ 141 h 495"/>
                <a:gd name="T22" fmla="*/ 288 w 319"/>
                <a:gd name="T23" fmla="*/ 175 h 495"/>
                <a:gd name="T24" fmla="*/ 270 w 319"/>
                <a:gd name="T25" fmla="*/ 204 h 495"/>
                <a:gd name="T26" fmla="*/ 273 w 319"/>
                <a:gd name="T27" fmla="*/ 238 h 495"/>
                <a:gd name="T28" fmla="*/ 285 w 319"/>
                <a:gd name="T29" fmla="*/ 277 h 495"/>
                <a:gd name="T30" fmla="*/ 271 w 319"/>
                <a:gd name="T31" fmla="*/ 304 h 495"/>
                <a:gd name="T32" fmla="*/ 272 w 319"/>
                <a:gd name="T33" fmla="*/ 338 h 495"/>
                <a:gd name="T34" fmla="*/ 277 w 319"/>
                <a:gd name="T35" fmla="*/ 357 h 495"/>
                <a:gd name="T36" fmla="*/ 270 w 319"/>
                <a:gd name="T37" fmla="*/ 366 h 495"/>
                <a:gd name="T38" fmla="*/ 278 w 319"/>
                <a:gd name="T39" fmla="*/ 384 h 495"/>
                <a:gd name="T40" fmla="*/ 279 w 319"/>
                <a:gd name="T41" fmla="*/ 410 h 495"/>
                <a:gd name="T42" fmla="*/ 282 w 319"/>
                <a:gd name="T43" fmla="*/ 427 h 495"/>
                <a:gd name="T44" fmla="*/ 278 w 319"/>
                <a:gd name="T45" fmla="*/ 446 h 495"/>
                <a:gd name="T46" fmla="*/ 294 w 319"/>
                <a:gd name="T47" fmla="*/ 455 h 495"/>
                <a:gd name="T48" fmla="*/ 291 w 319"/>
                <a:gd name="T49" fmla="*/ 464 h 495"/>
                <a:gd name="T50" fmla="*/ 304 w 319"/>
                <a:gd name="T51" fmla="*/ 486 h 495"/>
                <a:gd name="T52" fmla="*/ 319 w 319"/>
                <a:gd name="T53" fmla="*/ 487 h 495"/>
                <a:gd name="T54" fmla="*/ 293 w 319"/>
                <a:gd name="T55" fmla="*/ 495 h 495"/>
                <a:gd name="T56" fmla="*/ 259 w 319"/>
                <a:gd name="T57" fmla="*/ 464 h 495"/>
                <a:gd name="T58" fmla="*/ 255 w 319"/>
                <a:gd name="T59" fmla="*/ 487 h 495"/>
                <a:gd name="T60" fmla="*/ 247 w 319"/>
                <a:gd name="T61" fmla="*/ 457 h 495"/>
                <a:gd name="T62" fmla="*/ 220 w 319"/>
                <a:gd name="T63" fmla="*/ 473 h 495"/>
                <a:gd name="T64" fmla="*/ 198 w 319"/>
                <a:gd name="T65" fmla="*/ 449 h 495"/>
                <a:gd name="T66" fmla="*/ 168 w 319"/>
                <a:gd name="T67" fmla="*/ 449 h 495"/>
                <a:gd name="T68" fmla="*/ 165 w 319"/>
                <a:gd name="T69" fmla="*/ 435 h 495"/>
                <a:gd name="T70" fmla="*/ 136 w 319"/>
                <a:gd name="T71" fmla="*/ 395 h 495"/>
                <a:gd name="T72" fmla="*/ 117 w 319"/>
                <a:gd name="T73" fmla="*/ 398 h 495"/>
                <a:gd name="T74" fmla="*/ 104 w 319"/>
                <a:gd name="T75" fmla="*/ 419 h 495"/>
                <a:gd name="T76" fmla="*/ 112 w 319"/>
                <a:gd name="T77" fmla="*/ 403 h 495"/>
                <a:gd name="T78" fmla="*/ 95 w 319"/>
                <a:gd name="T79" fmla="*/ 378 h 495"/>
                <a:gd name="T80" fmla="*/ 78 w 319"/>
                <a:gd name="T81" fmla="*/ 395 h 495"/>
                <a:gd name="T82" fmla="*/ 73 w 319"/>
                <a:gd name="T83" fmla="*/ 369 h 495"/>
                <a:gd name="T84" fmla="*/ 56 w 319"/>
                <a:gd name="T85" fmla="*/ 355 h 495"/>
                <a:gd name="T86" fmla="*/ 38 w 319"/>
                <a:gd name="T87" fmla="*/ 336 h 495"/>
                <a:gd name="T88" fmla="*/ 35 w 319"/>
                <a:gd name="T89" fmla="*/ 323 h 495"/>
                <a:gd name="T90" fmla="*/ 24 w 319"/>
                <a:gd name="T91" fmla="*/ 285 h 495"/>
                <a:gd name="T92" fmla="*/ 19 w 319"/>
                <a:gd name="T93" fmla="*/ 250 h 495"/>
                <a:gd name="T94" fmla="*/ 1 w 319"/>
                <a:gd name="T95" fmla="*/ 219 h 495"/>
                <a:gd name="T96" fmla="*/ 50 w 319"/>
                <a:gd name="T97" fmla="*/ 178 h 495"/>
                <a:gd name="T98" fmla="*/ 74 w 319"/>
                <a:gd name="T99" fmla="*/ 150 h 495"/>
                <a:gd name="T100" fmla="*/ 106 w 319"/>
                <a:gd name="T101" fmla="*/ 126 h 495"/>
                <a:gd name="T102" fmla="*/ 124 w 319"/>
                <a:gd name="T103" fmla="*/ 96 h 495"/>
                <a:gd name="T104" fmla="*/ 117 w 319"/>
                <a:gd name="T105" fmla="*/ 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495">
                  <a:moveTo>
                    <a:pt x="117" y="75"/>
                  </a:moveTo>
                  <a:lnTo>
                    <a:pt x="119" y="64"/>
                  </a:lnTo>
                  <a:lnTo>
                    <a:pt x="132" y="61"/>
                  </a:lnTo>
                  <a:lnTo>
                    <a:pt x="136" y="50"/>
                  </a:lnTo>
                  <a:lnTo>
                    <a:pt x="143" y="47"/>
                  </a:lnTo>
                  <a:lnTo>
                    <a:pt x="135" y="40"/>
                  </a:lnTo>
                  <a:lnTo>
                    <a:pt x="141" y="29"/>
                  </a:lnTo>
                  <a:lnTo>
                    <a:pt x="155" y="34"/>
                  </a:lnTo>
                  <a:lnTo>
                    <a:pt x="159" y="27"/>
                  </a:lnTo>
                  <a:lnTo>
                    <a:pt x="168" y="34"/>
                  </a:lnTo>
                  <a:lnTo>
                    <a:pt x="187" y="23"/>
                  </a:lnTo>
                  <a:lnTo>
                    <a:pt x="211" y="22"/>
                  </a:lnTo>
                  <a:lnTo>
                    <a:pt x="224" y="3"/>
                  </a:lnTo>
                  <a:lnTo>
                    <a:pt x="240" y="11"/>
                  </a:lnTo>
                  <a:lnTo>
                    <a:pt x="248" y="4"/>
                  </a:lnTo>
                  <a:lnTo>
                    <a:pt x="267" y="11"/>
                  </a:lnTo>
                  <a:lnTo>
                    <a:pt x="278" y="0"/>
                  </a:lnTo>
                  <a:lnTo>
                    <a:pt x="271" y="19"/>
                  </a:lnTo>
                  <a:lnTo>
                    <a:pt x="278" y="25"/>
                  </a:lnTo>
                  <a:lnTo>
                    <a:pt x="278" y="25"/>
                  </a:lnTo>
                  <a:lnTo>
                    <a:pt x="276" y="33"/>
                  </a:lnTo>
                  <a:lnTo>
                    <a:pt x="288" y="48"/>
                  </a:lnTo>
                  <a:lnTo>
                    <a:pt x="274" y="49"/>
                  </a:lnTo>
                  <a:lnTo>
                    <a:pt x="279" y="64"/>
                  </a:lnTo>
                  <a:lnTo>
                    <a:pt x="270" y="69"/>
                  </a:lnTo>
                  <a:lnTo>
                    <a:pt x="276" y="72"/>
                  </a:lnTo>
                  <a:lnTo>
                    <a:pt x="274" y="79"/>
                  </a:lnTo>
                  <a:lnTo>
                    <a:pt x="264" y="83"/>
                  </a:lnTo>
                  <a:lnTo>
                    <a:pt x="267" y="99"/>
                  </a:lnTo>
                  <a:lnTo>
                    <a:pt x="262" y="104"/>
                  </a:lnTo>
                  <a:lnTo>
                    <a:pt x="274" y="114"/>
                  </a:lnTo>
                  <a:lnTo>
                    <a:pt x="270" y="121"/>
                  </a:lnTo>
                  <a:lnTo>
                    <a:pt x="281" y="141"/>
                  </a:lnTo>
                  <a:lnTo>
                    <a:pt x="282" y="149"/>
                  </a:lnTo>
                  <a:lnTo>
                    <a:pt x="272" y="159"/>
                  </a:lnTo>
                  <a:lnTo>
                    <a:pt x="288" y="175"/>
                  </a:lnTo>
                  <a:lnTo>
                    <a:pt x="274" y="187"/>
                  </a:lnTo>
                  <a:lnTo>
                    <a:pt x="278" y="204"/>
                  </a:lnTo>
                  <a:lnTo>
                    <a:pt x="270" y="204"/>
                  </a:lnTo>
                  <a:lnTo>
                    <a:pt x="264" y="215"/>
                  </a:lnTo>
                  <a:lnTo>
                    <a:pt x="272" y="224"/>
                  </a:lnTo>
                  <a:lnTo>
                    <a:pt x="273" y="238"/>
                  </a:lnTo>
                  <a:lnTo>
                    <a:pt x="282" y="255"/>
                  </a:lnTo>
                  <a:lnTo>
                    <a:pt x="279" y="268"/>
                  </a:lnTo>
                  <a:lnTo>
                    <a:pt x="285" y="277"/>
                  </a:lnTo>
                  <a:lnTo>
                    <a:pt x="282" y="291"/>
                  </a:lnTo>
                  <a:lnTo>
                    <a:pt x="274" y="291"/>
                  </a:lnTo>
                  <a:lnTo>
                    <a:pt x="271" y="304"/>
                  </a:lnTo>
                  <a:lnTo>
                    <a:pt x="276" y="314"/>
                  </a:lnTo>
                  <a:lnTo>
                    <a:pt x="272" y="314"/>
                  </a:lnTo>
                  <a:lnTo>
                    <a:pt x="272" y="338"/>
                  </a:lnTo>
                  <a:lnTo>
                    <a:pt x="277" y="339"/>
                  </a:lnTo>
                  <a:lnTo>
                    <a:pt x="272" y="344"/>
                  </a:lnTo>
                  <a:lnTo>
                    <a:pt x="277" y="357"/>
                  </a:lnTo>
                  <a:lnTo>
                    <a:pt x="270" y="360"/>
                  </a:lnTo>
                  <a:lnTo>
                    <a:pt x="276" y="363"/>
                  </a:lnTo>
                  <a:lnTo>
                    <a:pt x="270" y="366"/>
                  </a:lnTo>
                  <a:lnTo>
                    <a:pt x="275" y="371"/>
                  </a:lnTo>
                  <a:lnTo>
                    <a:pt x="271" y="381"/>
                  </a:lnTo>
                  <a:lnTo>
                    <a:pt x="278" y="384"/>
                  </a:lnTo>
                  <a:lnTo>
                    <a:pt x="274" y="399"/>
                  </a:lnTo>
                  <a:lnTo>
                    <a:pt x="285" y="409"/>
                  </a:lnTo>
                  <a:lnTo>
                    <a:pt x="279" y="410"/>
                  </a:lnTo>
                  <a:lnTo>
                    <a:pt x="280" y="417"/>
                  </a:lnTo>
                  <a:lnTo>
                    <a:pt x="275" y="415"/>
                  </a:lnTo>
                  <a:lnTo>
                    <a:pt x="282" y="427"/>
                  </a:lnTo>
                  <a:lnTo>
                    <a:pt x="279" y="427"/>
                  </a:lnTo>
                  <a:lnTo>
                    <a:pt x="282" y="432"/>
                  </a:lnTo>
                  <a:lnTo>
                    <a:pt x="278" y="446"/>
                  </a:lnTo>
                  <a:lnTo>
                    <a:pt x="288" y="450"/>
                  </a:lnTo>
                  <a:lnTo>
                    <a:pt x="287" y="457"/>
                  </a:lnTo>
                  <a:lnTo>
                    <a:pt x="294" y="455"/>
                  </a:lnTo>
                  <a:lnTo>
                    <a:pt x="290" y="459"/>
                  </a:lnTo>
                  <a:lnTo>
                    <a:pt x="296" y="462"/>
                  </a:lnTo>
                  <a:lnTo>
                    <a:pt x="291" y="464"/>
                  </a:lnTo>
                  <a:lnTo>
                    <a:pt x="304" y="474"/>
                  </a:lnTo>
                  <a:lnTo>
                    <a:pt x="299" y="479"/>
                  </a:lnTo>
                  <a:lnTo>
                    <a:pt x="304" y="486"/>
                  </a:lnTo>
                  <a:lnTo>
                    <a:pt x="308" y="480"/>
                  </a:lnTo>
                  <a:lnTo>
                    <a:pt x="319" y="487"/>
                  </a:lnTo>
                  <a:lnTo>
                    <a:pt x="319" y="487"/>
                  </a:lnTo>
                  <a:lnTo>
                    <a:pt x="309" y="488"/>
                  </a:lnTo>
                  <a:lnTo>
                    <a:pt x="302" y="495"/>
                  </a:lnTo>
                  <a:lnTo>
                    <a:pt x="293" y="495"/>
                  </a:lnTo>
                  <a:lnTo>
                    <a:pt x="287" y="487"/>
                  </a:lnTo>
                  <a:lnTo>
                    <a:pt x="268" y="490"/>
                  </a:lnTo>
                  <a:lnTo>
                    <a:pt x="259" y="464"/>
                  </a:lnTo>
                  <a:lnTo>
                    <a:pt x="255" y="471"/>
                  </a:lnTo>
                  <a:lnTo>
                    <a:pt x="261" y="483"/>
                  </a:lnTo>
                  <a:lnTo>
                    <a:pt x="255" y="487"/>
                  </a:lnTo>
                  <a:lnTo>
                    <a:pt x="246" y="474"/>
                  </a:lnTo>
                  <a:lnTo>
                    <a:pt x="249" y="468"/>
                  </a:lnTo>
                  <a:lnTo>
                    <a:pt x="247" y="457"/>
                  </a:lnTo>
                  <a:lnTo>
                    <a:pt x="241" y="467"/>
                  </a:lnTo>
                  <a:lnTo>
                    <a:pt x="232" y="464"/>
                  </a:lnTo>
                  <a:lnTo>
                    <a:pt x="220" y="473"/>
                  </a:lnTo>
                  <a:lnTo>
                    <a:pt x="209" y="471"/>
                  </a:lnTo>
                  <a:lnTo>
                    <a:pt x="210" y="464"/>
                  </a:lnTo>
                  <a:lnTo>
                    <a:pt x="198" y="449"/>
                  </a:lnTo>
                  <a:lnTo>
                    <a:pt x="189" y="461"/>
                  </a:lnTo>
                  <a:lnTo>
                    <a:pt x="184" y="453"/>
                  </a:lnTo>
                  <a:lnTo>
                    <a:pt x="168" y="449"/>
                  </a:lnTo>
                  <a:lnTo>
                    <a:pt x="168" y="449"/>
                  </a:lnTo>
                  <a:lnTo>
                    <a:pt x="173" y="440"/>
                  </a:lnTo>
                  <a:lnTo>
                    <a:pt x="165" y="435"/>
                  </a:lnTo>
                  <a:lnTo>
                    <a:pt x="171" y="428"/>
                  </a:lnTo>
                  <a:lnTo>
                    <a:pt x="136" y="406"/>
                  </a:lnTo>
                  <a:lnTo>
                    <a:pt x="136" y="395"/>
                  </a:lnTo>
                  <a:lnTo>
                    <a:pt x="132" y="395"/>
                  </a:lnTo>
                  <a:lnTo>
                    <a:pt x="132" y="402"/>
                  </a:lnTo>
                  <a:lnTo>
                    <a:pt x="117" y="398"/>
                  </a:lnTo>
                  <a:lnTo>
                    <a:pt x="118" y="412"/>
                  </a:lnTo>
                  <a:lnTo>
                    <a:pt x="110" y="409"/>
                  </a:lnTo>
                  <a:lnTo>
                    <a:pt x="104" y="419"/>
                  </a:lnTo>
                  <a:lnTo>
                    <a:pt x="100" y="418"/>
                  </a:lnTo>
                  <a:lnTo>
                    <a:pt x="97" y="409"/>
                  </a:lnTo>
                  <a:lnTo>
                    <a:pt x="112" y="403"/>
                  </a:lnTo>
                  <a:lnTo>
                    <a:pt x="98" y="395"/>
                  </a:lnTo>
                  <a:lnTo>
                    <a:pt x="91" y="401"/>
                  </a:lnTo>
                  <a:lnTo>
                    <a:pt x="95" y="378"/>
                  </a:lnTo>
                  <a:lnTo>
                    <a:pt x="87" y="379"/>
                  </a:lnTo>
                  <a:lnTo>
                    <a:pt x="84" y="395"/>
                  </a:lnTo>
                  <a:lnTo>
                    <a:pt x="78" y="395"/>
                  </a:lnTo>
                  <a:lnTo>
                    <a:pt x="74" y="379"/>
                  </a:lnTo>
                  <a:lnTo>
                    <a:pt x="79" y="374"/>
                  </a:lnTo>
                  <a:lnTo>
                    <a:pt x="73" y="369"/>
                  </a:lnTo>
                  <a:lnTo>
                    <a:pt x="74" y="360"/>
                  </a:lnTo>
                  <a:lnTo>
                    <a:pt x="70" y="364"/>
                  </a:lnTo>
                  <a:lnTo>
                    <a:pt x="56" y="355"/>
                  </a:lnTo>
                  <a:lnTo>
                    <a:pt x="46" y="361"/>
                  </a:lnTo>
                  <a:lnTo>
                    <a:pt x="35" y="344"/>
                  </a:lnTo>
                  <a:lnTo>
                    <a:pt x="38" y="336"/>
                  </a:lnTo>
                  <a:lnTo>
                    <a:pt x="51" y="339"/>
                  </a:lnTo>
                  <a:lnTo>
                    <a:pt x="50" y="326"/>
                  </a:lnTo>
                  <a:lnTo>
                    <a:pt x="35" y="323"/>
                  </a:lnTo>
                  <a:lnTo>
                    <a:pt x="27" y="314"/>
                  </a:lnTo>
                  <a:lnTo>
                    <a:pt x="40" y="293"/>
                  </a:lnTo>
                  <a:lnTo>
                    <a:pt x="24" y="285"/>
                  </a:lnTo>
                  <a:lnTo>
                    <a:pt x="21" y="269"/>
                  </a:lnTo>
                  <a:lnTo>
                    <a:pt x="27" y="261"/>
                  </a:lnTo>
                  <a:lnTo>
                    <a:pt x="19" y="250"/>
                  </a:lnTo>
                  <a:lnTo>
                    <a:pt x="12" y="250"/>
                  </a:lnTo>
                  <a:lnTo>
                    <a:pt x="1" y="219"/>
                  </a:lnTo>
                  <a:lnTo>
                    <a:pt x="1" y="219"/>
                  </a:lnTo>
                  <a:lnTo>
                    <a:pt x="0" y="199"/>
                  </a:lnTo>
                  <a:lnTo>
                    <a:pt x="41" y="187"/>
                  </a:lnTo>
                  <a:lnTo>
                    <a:pt x="50" y="178"/>
                  </a:lnTo>
                  <a:lnTo>
                    <a:pt x="56" y="152"/>
                  </a:lnTo>
                  <a:lnTo>
                    <a:pt x="65" y="159"/>
                  </a:lnTo>
                  <a:lnTo>
                    <a:pt x="74" y="150"/>
                  </a:lnTo>
                  <a:lnTo>
                    <a:pt x="67" y="142"/>
                  </a:lnTo>
                  <a:lnTo>
                    <a:pt x="68" y="126"/>
                  </a:lnTo>
                  <a:lnTo>
                    <a:pt x="106" y="126"/>
                  </a:lnTo>
                  <a:lnTo>
                    <a:pt x="108" y="118"/>
                  </a:lnTo>
                  <a:lnTo>
                    <a:pt x="121" y="114"/>
                  </a:lnTo>
                  <a:lnTo>
                    <a:pt x="124" y="96"/>
                  </a:lnTo>
                  <a:lnTo>
                    <a:pt x="131" y="93"/>
                  </a:lnTo>
                  <a:lnTo>
                    <a:pt x="127" y="81"/>
                  </a:lnTo>
                  <a:lnTo>
                    <a:pt x="117" y="75"/>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8" name="Freeform 19">
              <a:extLst>
                <a:ext uri="{FF2B5EF4-FFF2-40B4-BE49-F238E27FC236}">
                  <a16:creationId xmlns:a16="http://schemas.microsoft.com/office/drawing/2014/main" id="{A92C6B86-16AF-4DA3-A817-D1DF0C307423}"/>
                </a:ext>
              </a:extLst>
            </p:cNvPr>
            <p:cNvSpPr>
              <a:spLocks/>
            </p:cNvSpPr>
            <p:nvPr/>
          </p:nvSpPr>
          <p:spPr bwMode="auto">
            <a:xfrm>
              <a:off x="3560763" y="2181225"/>
              <a:ext cx="727075" cy="525462"/>
            </a:xfrm>
            <a:custGeom>
              <a:avLst/>
              <a:gdLst>
                <a:gd name="T0" fmla="*/ 117 w 458"/>
                <a:gd name="T1" fmla="*/ 12 h 331"/>
                <a:gd name="T2" fmla="*/ 139 w 458"/>
                <a:gd name="T3" fmla="*/ 24 h 331"/>
                <a:gd name="T4" fmla="*/ 137 w 458"/>
                <a:gd name="T5" fmla="*/ 15 h 331"/>
                <a:gd name="T6" fmla="*/ 141 w 458"/>
                <a:gd name="T7" fmla="*/ 26 h 331"/>
                <a:gd name="T8" fmla="*/ 135 w 458"/>
                <a:gd name="T9" fmla="*/ 43 h 331"/>
                <a:gd name="T10" fmla="*/ 152 w 458"/>
                <a:gd name="T11" fmla="*/ 61 h 331"/>
                <a:gd name="T12" fmla="*/ 177 w 458"/>
                <a:gd name="T13" fmla="*/ 64 h 331"/>
                <a:gd name="T14" fmla="*/ 196 w 458"/>
                <a:gd name="T15" fmla="*/ 93 h 331"/>
                <a:gd name="T16" fmla="*/ 219 w 458"/>
                <a:gd name="T17" fmla="*/ 95 h 331"/>
                <a:gd name="T18" fmla="*/ 237 w 458"/>
                <a:gd name="T19" fmla="*/ 102 h 331"/>
                <a:gd name="T20" fmla="*/ 260 w 458"/>
                <a:gd name="T21" fmla="*/ 102 h 331"/>
                <a:gd name="T22" fmla="*/ 289 w 458"/>
                <a:gd name="T23" fmla="*/ 127 h 331"/>
                <a:gd name="T24" fmla="*/ 305 w 458"/>
                <a:gd name="T25" fmla="*/ 140 h 331"/>
                <a:gd name="T26" fmla="*/ 326 w 458"/>
                <a:gd name="T27" fmla="*/ 148 h 331"/>
                <a:gd name="T28" fmla="*/ 337 w 458"/>
                <a:gd name="T29" fmla="*/ 177 h 331"/>
                <a:gd name="T30" fmla="*/ 350 w 458"/>
                <a:gd name="T31" fmla="*/ 165 h 331"/>
                <a:gd name="T32" fmla="*/ 369 w 458"/>
                <a:gd name="T33" fmla="*/ 191 h 331"/>
                <a:gd name="T34" fmla="*/ 391 w 458"/>
                <a:gd name="T35" fmla="*/ 207 h 331"/>
                <a:gd name="T36" fmla="*/ 406 w 458"/>
                <a:gd name="T37" fmla="*/ 197 h 331"/>
                <a:gd name="T38" fmla="*/ 432 w 458"/>
                <a:gd name="T39" fmla="*/ 225 h 331"/>
                <a:gd name="T40" fmla="*/ 444 w 458"/>
                <a:gd name="T41" fmla="*/ 243 h 331"/>
                <a:gd name="T42" fmla="*/ 458 w 458"/>
                <a:gd name="T43" fmla="*/ 289 h 331"/>
                <a:gd name="T44" fmla="*/ 448 w 458"/>
                <a:gd name="T45" fmla="*/ 312 h 331"/>
                <a:gd name="T46" fmla="*/ 437 w 458"/>
                <a:gd name="T47" fmla="*/ 317 h 331"/>
                <a:gd name="T48" fmla="*/ 408 w 458"/>
                <a:gd name="T49" fmla="*/ 327 h 331"/>
                <a:gd name="T50" fmla="*/ 385 w 458"/>
                <a:gd name="T51" fmla="*/ 331 h 331"/>
                <a:gd name="T52" fmla="*/ 364 w 458"/>
                <a:gd name="T53" fmla="*/ 327 h 331"/>
                <a:gd name="T54" fmla="*/ 319 w 458"/>
                <a:gd name="T55" fmla="*/ 322 h 331"/>
                <a:gd name="T56" fmla="*/ 282 w 458"/>
                <a:gd name="T57" fmla="*/ 308 h 331"/>
                <a:gd name="T58" fmla="*/ 250 w 458"/>
                <a:gd name="T59" fmla="*/ 312 h 331"/>
                <a:gd name="T60" fmla="*/ 221 w 458"/>
                <a:gd name="T61" fmla="*/ 293 h 331"/>
                <a:gd name="T62" fmla="*/ 208 w 458"/>
                <a:gd name="T63" fmla="*/ 276 h 331"/>
                <a:gd name="T64" fmla="*/ 190 w 458"/>
                <a:gd name="T65" fmla="*/ 271 h 331"/>
                <a:gd name="T66" fmla="*/ 175 w 458"/>
                <a:gd name="T67" fmla="*/ 302 h 331"/>
                <a:gd name="T68" fmla="*/ 146 w 458"/>
                <a:gd name="T69" fmla="*/ 298 h 331"/>
                <a:gd name="T70" fmla="*/ 140 w 458"/>
                <a:gd name="T71" fmla="*/ 316 h 331"/>
                <a:gd name="T72" fmla="*/ 137 w 458"/>
                <a:gd name="T73" fmla="*/ 288 h 331"/>
                <a:gd name="T74" fmla="*/ 110 w 458"/>
                <a:gd name="T75" fmla="*/ 271 h 331"/>
                <a:gd name="T76" fmla="*/ 83 w 458"/>
                <a:gd name="T77" fmla="*/ 273 h 331"/>
                <a:gd name="T78" fmla="*/ 67 w 458"/>
                <a:gd name="T79" fmla="*/ 235 h 331"/>
                <a:gd name="T80" fmla="*/ 45 w 458"/>
                <a:gd name="T81" fmla="*/ 239 h 331"/>
                <a:gd name="T82" fmla="*/ 33 w 458"/>
                <a:gd name="T83" fmla="*/ 206 h 331"/>
                <a:gd name="T84" fmla="*/ 23 w 458"/>
                <a:gd name="T85" fmla="*/ 191 h 331"/>
                <a:gd name="T86" fmla="*/ 1 w 458"/>
                <a:gd name="T87" fmla="*/ 193 h 331"/>
                <a:gd name="T88" fmla="*/ 8 w 458"/>
                <a:gd name="T89" fmla="*/ 137 h 331"/>
                <a:gd name="T90" fmla="*/ 41 w 458"/>
                <a:gd name="T91" fmla="*/ 100 h 331"/>
                <a:gd name="T92" fmla="*/ 45 w 458"/>
                <a:gd name="T93" fmla="*/ 83 h 331"/>
                <a:gd name="T94" fmla="*/ 52 w 458"/>
                <a:gd name="T95" fmla="*/ 59 h 331"/>
                <a:gd name="T96" fmla="*/ 62 w 458"/>
                <a:gd name="T97" fmla="*/ 29 h 331"/>
                <a:gd name="T98" fmla="*/ 80 w 458"/>
                <a:gd name="T99" fmla="*/ 0 h 331"/>
                <a:gd name="T100" fmla="*/ 95 w 458"/>
                <a:gd name="T101" fmla="*/ 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8" h="331">
                  <a:moveTo>
                    <a:pt x="95" y="13"/>
                  </a:moveTo>
                  <a:lnTo>
                    <a:pt x="117" y="12"/>
                  </a:lnTo>
                  <a:lnTo>
                    <a:pt x="131" y="26"/>
                  </a:lnTo>
                  <a:lnTo>
                    <a:pt x="139" y="24"/>
                  </a:lnTo>
                  <a:lnTo>
                    <a:pt x="137" y="15"/>
                  </a:lnTo>
                  <a:lnTo>
                    <a:pt x="137" y="15"/>
                  </a:lnTo>
                  <a:lnTo>
                    <a:pt x="148" y="22"/>
                  </a:lnTo>
                  <a:lnTo>
                    <a:pt x="141" y="26"/>
                  </a:lnTo>
                  <a:lnTo>
                    <a:pt x="144" y="35"/>
                  </a:lnTo>
                  <a:lnTo>
                    <a:pt x="135" y="43"/>
                  </a:lnTo>
                  <a:lnTo>
                    <a:pt x="140" y="53"/>
                  </a:lnTo>
                  <a:lnTo>
                    <a:pt x="152" y="61"/>
                  </a:lnTo>
                  <a:lnTo>
                    <a:pt x="157" y="73"/>
                  </a:lnTo>
                  <a:lnTo>
                    <a:pt x="177" y="64"/>
                  </a:lnTo>
                  <a:lnTo>
                    <a:pt x="187" y="73"/>
                  </a:lnTo>
                  <a:lnTo>
                    <a:pt x="196" y="93"/>
                  </a:lnTo>
                  <a:lnTo>
                    <a:pt x="212" y="89"/>
                  </a:lnTo>
                  <a:lnTo>
                    <a:pt x="219" y="95"/>
                  </a:lnTo>
                  <a:lnTo>
                    <a:pt x="226" y="91"/>
                  </a:lnTo>
                  <a:lnTo>
                    <a:pt x="237" y="102"/>
                  </a:lnTo>
                  <a:lnTo>
                    <a:pt x="260" y="102"/>
                  </a:lnTo>
                  <a:lnTo>
                    <a:pt x="260" y="102"/>
                  </a:lnTo>
                  <a:lnTo>
                    <a:pt x="274" y="108"/>
                  </a:lnTo>
                  <a:lnTo>
                    <a:pt x="289" y="127"/>
                  </a:lnTo>
                  <a:lnTo>
                    <a:pt x="304" y="128"/>
                  </a:lnTo>
                  <a:lnTo>
                    <a:pt x="305" y="140"/>
                  </a:lnTo>
                  <a:lnTo>
                    <a:pt x="315" y="150"/>
                  </a:lnTo>
                  <a:lnTo>
                    <a:pt x="326" y="148"/>
                  </a:lnTo>
                  <a:lnTo>
                    <a:pt x="328" y="174"/>
                  </a:lnTo>
                  <a:lnTo>
                    <a:pt x="337" y="177"/>
                  </a:lnTo>
                  <a:lnTo>
                    <a:pt x="343" y="163"/>
                  </a:lnTo>
                  <a:lnTo>
                    <a:pt x="350" y="165"/>
                  </a:lnTo>
                  <a:lnTo>
                    <a:pt x="366" y="156"/>
                  </a:lnTo>
                  <a:lnTo>
                    <a:pt x="369" y="191"/>
                  </a:lnTo>
                  <a:lnTo>
                    <a:pt x="376" y="202"/>
                  </a:lnTo>
                  <a:lnTo>
                    <a:pt x="391" y="207"/>
                  </a:lnTo>
                  <a:lnTo>
                    <a:pt x="396" y="194"/>
                  </a:lnTo>
                  <a:lnTo>
                    <a:pt x="406" y="197"/>
                  </a:lnTo>
                  <a:lnTo>
                    <a:pt x="410" y="207"/>
                  </a:lnTo>
                  <a:lnTo>
                    <a:pt x="432" y="225"/>
                  </a:lnTo>
                  <a:lnTo>
                    <a:pt x="432" y="236"/>
                  </a:lnTo>
                  <a:lnTo>
                    <a:pt x="444" y="243"/>
                  </a:lnTo>
                  <a:lnTo>
                    <a:pt x="436" y="259"/>
                  </a:lnTo>
                  <a:lnTo>
                    <a:pt x="458" y="289"/>
                  </a:lnTo>
                  <a:lnTo>
                    <a:pt x="449" y="297"/>
                  </a:lnTo>
                  <a:lnTo>
                    <a:pt x="448" y="312"/>
                  </a:lnTo>
                  <a:lnTo>
                    <a:pt x="448" y="312"/>
                  </a:lnTo>
                  <a:lnTo>
                    <a:pt x="437" y="317"/>
                  </a:lnTo>
                  <a:lnTo>
                    <a:pt x="424" y="311"/>
                  </a:lnTo>
                  <a:lnTo>
                    <a:pt x="408" y="327"/>
                  </a:lnTo>
                  <a:lnTo>
                    <a:pt x="403" y="323"/>
                  </a:lnTo>
                  <a:lnTo>
                    <a:pt x="385" y="331"/>
                  </a:lnTo>
                  <a:lnTo>
                    <a:pt x="378" y="326"/>
                  </a:lnTo>
                  <a:lnTo>
                    <a:pt x="364" y="327"/>
                  </a:lnTo>
                  <a:lnTo>
                    <a:pt x="344" y="312"/>
                  </a:lnTo>
                  <a:lnTo>
                    <a:pt x="319" y="322"/>
                  </a:lnTo>
                  <a:lnTo>
                    <a:pt x="303" y="304"/>
                  </a:lnTo>
                  <a:lnTo>
                    <a:pt x="282" y="308"/>
                  </a:lnTo>
                  <a:lnTo>
                    <a:pt x="256" y="298"/>
                  </a:lnTo>
                  <a:lnTo>
                    <a:pt x="250" y="312"/>
                  </a:lnTo>
                  <a:lnTo>
                    <a:pt x="220" y="298"/>
                  </a:lnTo>
                  <a:lnTo>
                    <a:pt x="221" y="293"/>
                  </a:lnTo>
                  <a:lnTo>
                    <a:pt x="210" y="288"/>
                  </a:lnTo>
                  <a:lnTo>
                    <a:pt x="208" y="276"/>
                  </a:lnTo>
                  <a:lnTo>
                    <a:pt x="194" y="277"/>
                  </a:lnTo>
                  <a:lnTo>
                    <a:pt x="190" y="271"/>
                  </a:lnTo>
                  <a:lnTo>
                    <a:pt x="180" y="280"/>
                  </a:lnTo>
                  <a:lnTo>
                    <a:pt x="175" y="302"/>
                  </a:lnTo>
                  <a:lnTo>
                    <a:pt x="162" y="306"/>
                  </a:lnTo>
                  <a:lnTo>
                    <a:pt x="146" y="298"/>
                  </a:lnTo>
                  <a:lnTo>
                    <a:pt x="149" y="312"/>
                  </a:lnTo>
                  <a:lnTo>
                    <a:pt x="140" y="316"/>
                  </a:lnTo>
                  <a:lnTo>
                    <a:pt x="128" y="306"/>
                  </a:lnTo>
                  <a:lnTo>
                    <a:pt x="137" y="288"/>
                  </a:lnTo>
                  <a:lnTo>
                    <a:pt x="126" y="272"/>
                  </a:lnTo>
                  <a:lnTo>
                    <a:pt x="110" y="271"/>
                  </a:lnTo>
                  <a:lnTo>
                    <a:pt x="98" y="278"/>
                  </a:lnTo>
                  <a:lnTo>
                    <a:pt x="83" y="273"/>
                  </a:lnTo>
                  <a:lnTo>
                    <a:pt x="79" y="249"/>
                  </a:lnTo>
                  <a:lnTo>
                    <a:pt x="67" y="235"/>
                  </a:lnTo>
                  <a:lnTo>
                    <a:pt x="48" y="234"/>
                  </a:lnTo>
                  <a:lnTo>
                    <a:pt x="45" y="239"/>
                  </a:lnTo>
                  <a:lnTo>
                    <a:pt x="32" y="214"/>
                  </a:lnTo>
                  <a:lnTo>
                    <a:pt x="33" y="206"/>
                  </a:lnTo>
                  <a:lnTo>
                    <a:pt x="19" y="197"/>
                  </a:lnTo>
                  <a:lnTo>
                    <a:pt x="23" y="191"/>
                  </a:lnTo>
                  <a:lnTo>
                    <a:pt x="12" y="186"/>
                  </a:lnTo>
                  <a:lnTo>
                    <a:pt x="1" y="193"/>
                  </a:lnTo>
                  <a:lnTo>
                    <a:pt x="0" y="183"/>
                  </a:lnTo>
                  <a:lnTo>
                    <a:pt x="8" y="137"/>
                  </a:lnTo>
                  <a:lnTo>
                    <a:pt x="37" y="115"/>
                  </a:lnTo>
                  <a:lnTo>
                    <a:pt x="41" y="100"/>
                  </a:lnTo>
                  <a:lnTo>
                    <a:pt x="38" y="93"/>
                  </a:lnTo>
                  <a:lnTo>
                    <a:pt x="45" y="83"/>
                  </a:lnTo>
                  <a:lnTo>
                    <a:pt x="45" y="66"/>
                  </a:lnTo>
                  <a:lnTo>
                    <a:pt x="52" y="59"/>
                  </a:lnTo>
                  <a:lnTo>
                    <a:pt x="53" y="46"/>
                  </a:lnTo>
                  <a:lnTo>
                    <a:pt x="62" y="29"/>
                  </a:lnTo>
                  <a:lnTo>
                    <a:pt x="75" y="25"/>
                  </a:lnTo>
                  <a:lnTo>
                    <a:pt x="80" y="0"/>
                  </a:lnTo>
                  <a:lnTo>
                    <a:pt x="90" y="4"/>
                  </a:lnTo>
                  <a:lnTo>
                    <a:pt x="95" y="13"/>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49" name="Freeform 20">
              <a:extLst>
                <a:ext uri="{FF2B5EF4-FFF2-40B4-BE49-F238E27FC236}">
                  <a16:creationId xmlns:a16="http://schemas.microsoft.com/office/drawing/2014/main" id="{39BC9BA0-517D-4E58-836D-B14E157FA381}"/>
                </a:ext>
              </a:extLst>
            </p:cNvPr>
            <p:cNvSpPr>
              <a:spLocks/>
            </p:cNvSpPr>
            <p:nvPr/>
          </p:nvSpPr>
          <p:spPr bwMode="auto">
            <a:xfrm>
              <a:off x="5092701" y="1825625"/>
              <a:ext cx="774700" cy="808037"/>
            </a:xfrm>
            <a:custGeom>
              <a:avLst/>
              <a:gdLst>
                <a:gd name="T0" fmla="*/ 129 w 488"/>
                <a:gd name="T1" fmla="*/ 34 h 509"/>
                <a:gd name="T2" fmla="*/ 186 w 488"/>
                <a:gd name="T3" fmla="*/ 31 h 509"/>
                <a:gd name="T4" fmla="*/ 213 w 488"/>
                <a:gd name="T5" fmla="*/ 20 h 509"/>
                <a:gd name="T6" fmla="*/ 251 w 488"/>
                <a:gd name="T7" fmla="*/ 26 h 509"/>
                <a:gd name="T8" fmla="*/ 277 w 488"/>
                <a:gd name="T9" fmla="*/ 0 h 509"/>
                <a:gd name="T10" fmla="*/ 290 w 488"/>
                <a:gd name="T11" fmla="*/ 30 h 509"/>
                <a:gd name="T12" fmla="*/ 302 w 488"/>
                <a:gd name="T13" fmla="*/ 73 h 509"/>
                <a:gd name="T14" fmla="*/ 345 w 488"/>
                <a:gd name="T15" fmla="*/ 82 h 509"/>
                <a:gd name="T16" fmla="*/ 363 w 488"/>
                <a:gd name="T17" fmla="*/ 78 h 509"/>
                <a:gd name="T18" fmla="*/ 375 w 488"/>
                <a:gd name="T19" fmla="*/ 66 h 509"/>
                <a:gd name="T20" fmla="*/ 398 w 488"/>
                <a:gd name="T21" fmla="*/ 72 h 509"/>
                <a:gd name="T22" fmla="*/ 408 w 488"/>
                <a:gd name="T23" fmla="*/ 108 h 509"/>
                <a:gd name="T24" fmla="*/ 393 w 488"/>
                <a:gd name="T25" fmla="*/ 145 h 509"/>
                <a:gd name="T26" fmla="*/ 413 w 488"/>
                <a:gd name="T27" fmla="*/ 177 h 509"/>
                <a:gd name="T28" fmla="*/ 436 w 488"/>
                <a:gd name="T29" fmla="*/ 187 h 509"/>
                <a:gd name="T30" fmla="*/ 436 w 488"/>
                <a:gd name="T31" fmla="*/ 217 h 509"/>
                <a:gd name="T32" fmla="*/ 420 w 488"/>
                <a:gd name="T33" fmla="*/ 224 h 509"/>
                <a:gd name="T34" fmla="*/ 412 w 488"/>
                <a:gd name="T35" fmla="*/ 236 h 509"/>
                <a:gd name="T36" fmla="*/ 428 w 488"/>
                <a:gd name="T37" fmla="*/ 251 h 509"/>
                <a:gd name="T38" fmla="*/ 432 w 488"/>
                <a:gd name="T39" fmla="*/ 280 h 509"/>
                <a:gd name="T40" fmla="*/ 460 w 488"/>
                <a:gd name="T41" fmla="*/ 317 h 509"/>
                <a:gd name="T42" fmla="*/ 484 w 488"/>
                <a:gd name="T43" fmla="*/ 353 h 509"/>
                <a:gd name="T44" fmla="*/ 488 w 488"/>
                <a:gd name="T45" fmla="*/ 385 h 509"/>
                <a:gd name="T46" fmla="*/ 478 w 488"/>
                <a:gd name="T47" fmla="*/ 393 h 509"/>
                <a:gd name="T48" fmla="*/ 445 w 488"/>
                <a:gd name="T49" fmla="*/ 426 h 509"/>
                <a:gd name="T50" fmla="*/ 444 w 488"/>
                <a:gd name="T51" fmla="*/ 470 h 509"/>
                <a:gd name="T52" fmla="*/ 423 w 488"/>
                <a:gd name="T53" fmla="*/ 497 h 509"/>
                <a:gd name="T54" fmla="*/ 393 w 488"/>
                <a:gd name="T55" fmla="*/ 499 h 509"/>
                <a:gd name="T56" fmla="*/ 369 w 488"/>
                <a:gd name="T57" fmla="*/ 503 h 509"/>
                <a:gd name="T58" fmla="*/ 340 w 488"/>
                <a:gd name="T59" fmla="*/ 499 h 509"/>
                <a:gd name="T60" fmla="*/ 347 w 488"/>
                <a:gd name="T61" fmla="*/ 487 h 509"/>
                <a:gd name="T62" fmla="*/ 313 w 488"/>
                <a:gd name="T63" fmla="*/ 474 h 509"/>
                <a:gd name="T64" fmla="*/ 303 w 488"/>
                <a:gd name="T65" fmla="*/ 487 h 509"/>
                <a:gd name="T66" fmla="*/ 276 w 488"/>
                <a:gd name="T67" fmla="*/ 508 h 509"/>
                <a:gd name="T68" fmla="*/ 271 w 488"/>
                <a:gd name="T69" fmla="*/ 493 h 509"/>
                <a:gd name="T70" fmla="*/ 220 w 488"/>
                <a:gd name="T71" fmla="*/ 479 h 509"/>
                <a:gd name="T72" fmla="*/ 202 w 488"/>
                <a:gd name="T73" fmla="*/ 507 h 509"/>
                <a:gd name="T74" fmla="*/ 186 w 488"/>
                <a:gd name="T75" fmla="*/ 480 h 509"/>
                <a:gd name="T76" fmla="*/ 184 w 488"/>
                <a:gd name="T77" fmla="*/ 472 h 509"/>
                <a:gd name="T78" fmla="*/ 146 w 488"/>
                <a:gd name="T79" fmla="*/ 456 h 509"/>
                <a:gd name="T80" fmla="*/ 107 w 488"/>
                <a:gd name="T81" fmla="*/ 436 h 509"/>
                <a:gd name="T82" fmla="*/ 76 w 488"/>
                <a:gd name="T83" fmla="*/ 404 h 509"/>
                <a:gd name="T84" fmla="*/ 41 w 488"/>
                <a:gd name="T85" fmla="*/ 392 h 509"/>
                <a:gd name="T86" fmla="*/ 20 w 488"/>
                <a:gd name="T87" fmla="*/ 387 h 509"/>
                <a:gd name="T88" fmla="*/ 0 w 488"/>
                <a:gd name="T89" fmla="*/ 354 h 509"/>
                <a:gd name="T90" fmla="*/ 10 w 488"/>
                <a:gd name="T91" fmla="*/ 308 h 509"/>
                <a:gd name="T92" fmla="*/ 1 w 488"/>
                <a:gd name="T93" fmla="*/ 248 h 509"/>
                <a:gd name="T94" fmla="*/ 23 w 488"/>
                <a:gd name="T95" fmla="*/ 216 h 509"/>
                <a:gd name="T96" fmla="*/ 38 w 488"/>
                <a:gd name="T97" fmla="*/ 216 h 509"/>
                <a:gd name="T98" fmla="*/ 68 w 488"/>
                <a:gd name="T99" fmla="*/ 211 h 509"/>
                <a:gd name="T100" fmla="*/ 82 w 488"/>
                <a:gd name="T101" fmla="*/ 198 h 509"/>
                <a:gd name="T102" fmla="*/ 89 w 488"/>
                <a:gd name="T103" fmla="*/ 184 h 509"/>
                <a:gd name="T104" fmla="*/ 89 w 488"/>
                <a:gd name="T105" fmla="*/ 130 h 509"/>
                <a:gd name="T106" fmla="*/ 71 w 488"/>
                <a:gd name="T107" fmla="*/ 121 h 509"/>
                <a:gd name="T108" fmla="*/ 67 w 488"/>
                <a:gd name="T109" fmla="*/ 112 h 509"/>
                <a:gd name="T110" fmla="*/ 78 w 488"/>
                <a:gd name="T111" fmla="*/ 95 h 509"/>
                <a:gd name="T112" fmla="*/ 73 w 488"/>
                <a:gd name="T113" fmla="*/ 5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8" h="509">
                  <a:moveTo>
                    <a:pt x="85" y="41"/>
                  </a:moveTo>
                  <a:lnTo>
                    <a:pt x="108" y="31"/>
                  </a:lnTo>
                  <a:lnTo>
                    <a:pt x="129" y="34"/>
                  </a:lnTo>
                  <a:lnTo>
                    <a:pt x="157" y="29"/>
                  </a:lnTo>
                  <a:lnTo>
                    <a:pt x="161" y="21"/>
                  </a:lnTo>
                  <a:lnTo>
                    <a:pt x="186" y="31"/>
                  </a:lnTo>
                  <a:lnTo>
                    <a:pt x="194" y="19"/>
                  </a:lnTo>
                  <a:lnTo>
                    <a:pt x="205" y="23"/>
                  </a:lnTo>
                  <a:lnTo>
                    <a:pt x="213" y="20"/>
                  </a:lnTo>
                  <a:lnTo>
                    <a:pt x="221" y="33"/>
                  </a:lnTo>
                  <a:lnTo>
                    <a:pt x="231" y="21"/>
                  </a:lnTo>
                  <a:lnTo>
                    <a:pt x="251" y="26"/>
                  </a:lnTo>
                  <a:lnTo>
                    <a:pt x="255" y="13"/>
                  </a:lnTo>
                  <a:lnTo>
                    <a:pt x="272" y="8"/>
                  </a:lnTo>
                  <a:lnTo>
                    <a:pt x="277" y="0"/>
                  </a:lnTo>
                  <a:lnTo>
                    <a:pt x="291" y="13"/>
                  </a:lnTo>
                  <a:lnTo>
                    <a:pt x="294" y="24"/>
                  </a:lnTo>
                  <a:lnTo>
                    <a:pt x="290" y="30"/>
                  </a:lnTo>
                  <a:lnTo>
                    <a:pt x="300" y="44"/>
                  </a:lnTo>
                  <a:lnTo>
                    <a:pt x="291" y="59"/>
                  </a:lnTo>
                  <a:lnTo>
                    <a:pt x="302" y="73"/>
                  </a:lnTo>
                  <a:lnTo>
                    <a:pt x="299" y="83"/>
                  </a:lnTo>
                  <a:lnTo>
                    <a:pt x="323" y="87"/>
                  </a:lnTo>
                  <a:lnTo>
                    <a:pt x="345" y="82"/>
                  </a:lnTo>
                  <a:lnTo>
                    <a:pt x="351" y="85"/>
                  </a:lnTo>
                  <a:lnTo>
                    <a:pt x="352" y="74"/>
                  </a:lnTo>
                  <a:lnTo>
                    <a:pt x="363" y="78"/>
                  </a:lnTo>
                  <a:lnTo>
                    <a:pt x="366" y="74"/>
                  </a:lnTo>
                  <a:lnTo>
                    <a:pt x="371" y="76"/>
                  </a:lnTo>
                  <a:lnTo>
                    <a:pt x="375" y="66"/>
                  </a:lnTo>
                  <a:lnTo>
                    <a:pt x="394" y="68"/>
                  </a:lnTo>
                  <a:lnTo>
                    <a:pt x="394" y="68"/>
                  </a:lnTo>
                  <a:lnTo>
                    <a:pt x="398" y="72"/>
                  </a:lnTo>
                  <a:lnTo>
                    <a:pt x="393" y="83"/>
                  </a:lnTo>
                  <a:lnTo>
                    <a:pt x="400" y="105"/>
                  </a:lnTo>
                  <a:lnTo>
                    <a:pt x="408" y="108"/>
                  </a:lnTo>
                  <a:lnTo>
                    <a:pt x="402" y="118"/>
                  </a:lnTo>
                  <a:lnTo>
                    <a:pt x="410" y="124"/>
                  </a:lnTo>
                  <a:lnTo>
                    <a:pt x="393" y="145"/>
                  </a:lnTo>
                  <a:lnTo>
                    <a:pt x="400" y="161"/>
                  </a:lnTo>
                  <a:lnTo>
                    <a:pt x="414" y="165"/>
                  </a:lnTo>
                  <a:lnTo>
                    <a:pt x="413" y="177"/>
                  </a:lnTo>
                  <a:lnTo>
                    <a:pt x="428" y="184"/>
                  </a:lnTo>
                  <a:lnTo>
                    <a:pt x="432" y="178"/>
                  </a:lnTo>
                  <a:lnTo>
                    <a:pt x="436" y="187"/>
                  </a:lnTo>
                  <a:lnTo>
                    <a:pt x="436" y="187"/>
                  </a:lnTo>
                  <a:lnTo>
                    <a:pt x="430" y="189"/>
                  </a:lnTo>
                  <a:lnTo>
                    <a:pt x="436" y="217"/>
                  </a:lnTo>
                  <a:lnTo>
                    <a:pt x="426" y="220"/>
                  </a:lnTo>
                  <a:lnTo>
                    <a:pt x="428" y="227"/>
                  </a:lnTo>
                  <a:lnTo>
                    <a:pt x="420" y="224"/>
                  </a:lnTo>
                  <a:lnTo>
                    <a:pt x="416" y="237"/>
                  </a:lnTo>
                  <a:lnTo>
                    <a:pt x="414" y="232"/>
                  </a:lnTo>
                  <a:lnTo>
                    <a:pt x="412" y="236"/>
                  </a:lnTo>
                  <a:lnTo>
                    <a:pt x="419" y="248"/>
                  </a:lnTo>
                  <a:lnTo>
                    <a:pt x="427" y="245"/>
                  </a:lnTo>
                  <a:lnTo>
                    <a:pt x="428" y="251"/>
                  </a:lnTo>
                  <a:lnTo>
                    <a:pt x="420" y="269"/>
                  </a:lnTo>
                  <a:lnTo>
                    <a:pt x="436" y="277"/>
                  </a:lnTo>
                  <a:lnTo>
                    <a:pt x="432" y="280"/>
                  </a:lnTo>
                  <a:lnTo>
                    <a:pt x="440" y="293"/>
                  </a:lnTo>
                  <a:lnTo>
                    <a:pt x="442" y="311"/>
                  </a:lnTo>
                  <a:lnTo>
                    <a:pt x="460" y="317"/>
                  </a:lnTo>
                  <a:lnTo>
                    <a:pt x="463" y="325"/>
                  </a:lnTo>
                  <a:lnTo>
                    <a:pt x="460" y="334"/>
                  </a:lnTo>
                  <a:lnTo>
                    <a:pt x="484" y="353"/>
                  </a:lnTo>
                  <a:lnTo>
                    <a:pt x="475" y="363"/>
                  </a:lnTo>
                  <a:lnTo>
                    <a:pt x="485" y="370"/>
                  </a:lnTo>
                  <a:lnTo>
                    <a:pt x="488" y="385"/>
                  </a:lnTo>
                  <a:lnTo>
                    <a:pt x="484" y="385"/>
                  </a:lnTo>
                  <a:lnTo>
                    <a:pt x="485" y="391"/>
                  </a:lnTo>
                  <a:lnTo>
                    <a:pt x="478" y="393"/>
                  </a:lnTo>
                  <a:lnTo>
                    <a:pt x="479" y="397"/>
                  </a:lnTo>
                  <a:lnTo>
                    <a:pt x="479" y="397"/>
                  </a:lnTo>
                  <a:lnTo>
                    <a:pt x="445" y="426"/>
                  </a:lnTo>
                  <a:lnTo>
                    <a:pt x="450" y="432"/>
                  </a:lnTo>
                  <a:lnTo>
                    <a:pt x="439" y="448"/>
                  </a:lnTo>
                  <a:lnTo>
                    <a:pt x="444" y="470"/>
                  </a:lnTo>
                  <a:lnTo>
                    <a:pt x="444" y="470"/>
                  </a:lnTo>
                  <a:lnTo>
                    <a:pt x="421" y="474"/>
                  </a:lnTo>
                  <a:lnTo>
                    <a:pt x="423" y="497"/>
                  </a:lnTo>
                  <a:lnTo>
                    <a:pt x="412" y="491"/>
                  </a:lnTo>
                  <a:lnTo>
                    <a:pt x="405" y="500"/>
                  </a:lnTo>
                  <a:lnTo>
                    <a:pt x="393" y="499"/>
                  </a:lnTo>
                  <a:lnTo>
                    <a:pt x="387" y="493"/>
                  </a:lnTo>
                  <a:lnTo>
                    <a:pt x="373" y="496"/>
                  </a:lnTo>
                  <a:lnTo>
                    <a:pt x="369" y="503"/>
                  </a:lnTo>
                  <a:lnTo>
                    <a:pt x="352" y="503"/>
                  </a:lnTo>
                  <a:lnTo>
                    <a:pt x="348" y="496"/>
                  </a:lnTo>
                  <a:lnTo>
                    <a:pt x="340" y="499"/>
                  </a:lnTo>
                  <a:lnTo>
                    <a:pt x="338" y="495"/>
                  </a:lnTo>
                  <a:lnTo>
                    <a:pt x="348" y="491"/>
                  </a:lnTo>
                  <a:lnTo>
                    <a:pt x="347" y="487"/>
                  </a:lnTo>
                  <a:lnTo>
                    <a:pt x="326" y="488"/>
                  </a:lnTo>
                  <a:lnTo>
                    <a:pt x="329" y="486"/>
                  </a:lnTo>
                  <a:lnTo>
                    <a:pt x="313" y="474"/>
                  </a:lnTo>
                  <a:lnTo>
                    <a:pt x="307" y="494"/>
                  </a:lnTo>
                  <a:lnTo>
                    <a:pt x="305" y="496"/>
                  </a:lnTo>
                  <a:lnTo>
                    <a:pt x="303" y="487"/>
                  </a:lnTo>
                  <a:lnTo>
                    <a:pt x="291" y="484"/>
                  </a:lnTo>
                  <a:lnTo>
                    <a:pt x="287" y="501"/>
                  </a:lnTo>
                  <a:lnTo>
                    <a:pt x="276" y="508"/>
                  </a:lnTo>
                  <a:lnTo>
                    <a:pt x="272" y="505"/>
                  </a:lnTo>
                  <a:lnTo>
                    <a:pt x="272" y="505"/>
                  </a:lnTo>
                  <a:lnTo>
                    <a:pt x="271" y="493"/>
                  </a:lnTo>
                  <a:lnTo>
                    <a:pt x="243" y="493"/>
                  </a:lnTo>
                  <a:lnTo>
                    <a:pt x="242" y="487"/>
                  </a:lnTo>
                  <a:lnTo>
                    <a:pt x="220" y="479"/>
                  </a:lnTo>
                  <a:lnTo>
                    <a:pt x="209" y="486"/>
                  </a:lnTo>
                  <a:lnTo>
                    <a:pt x="208" y="509"/>
                  </a:lnTo>
                  <a:lnTo>
                    <a:pt x="202" y="507"/>
                  </a:lnTo>
                  <a:lnTo>
                    <a:pt x="194" y="494"/>
                  </a:lnTo>
                  <a:lnTo>
                    <a:pt x="195" y="480"/>
                  </a:lnTo>
                  <a:lnTo>
                    <a:pt x="186" y="480"/>
                  </a:lnTo>
                  <a:lnTo>
                    <a:pt x="181" y="490"/>
                  </a:lnTo>
                  <a:lnTo>
                    <a:pt x="172" y="489"/>
                  </a:lnTo>
                  <a:lnTo>
                    <a:pt x="184" y="472"/>
                  </a:lnTo>
                  <a:lnTo>
                    <a:pt x="181" y="459"/>
                  </a:lnTo>
                  <a:lnTo>
                    <a:pt x="154" y="471"/>
                  </a:lnTo>
                  <a:lnTo>
                    <a:pt x="146" y="456"/>
                  </a:lnTo>
                  <a:lnTo>
                    <a:pt x="133" y="463"/>
                  </a:lnTo>
                  <a:lnTo>
                    <a:pt x="130" y="441"/>
                  </a:lnTo>
                  <a:lnTo>
                    <a:pt x="107" y="436"/>
                  </a:lnTo>
                  <a:lnTo>
                    <a:pt x="97" y="428"/>
                  </a:lnTo>
                  <a:lnTo>
                    <a:pt x="92" y="416"/>
                  </a:lnTo>
                  <a:lnTo>
                    <a:pt x="76" y="404"/>
                  </a:lnTo>
                  <a:lnTo>
                    <a:pt x="49" y="405"/>
                  </a:lnTo>
                  <a:lnTo>
                    <a:pt x="40" y="400"/>
                  </a:lnTo>
                  <a:lnTo>
                    <a:pt x="41" y="392"/>
                  </a:lnTo>
                  <a:lnTo>
                    <a:pt x="30" y="398"/>
                  </a:lnTo>
                  <a:lnTo>
                    <a:pt x="30" y="398"/>
                  </a:lnTo>
                  <a:lnTo>
                    <a:pt x="20" y="387"/>
                  </a:lnTo>
                  <a:lnTo>
                    <a:pt x="15" y="362"/>
                  </a:lnTo>
                  <a:lnTo>
                    <a:pt x="0" y="354"/>
                  </a:lnTo>
                  <a:lnTo>
                    <a:pt x="0" y="354"/>
                  </a:lnTo>
                  <a:lnTo>
                    <a:pt x="8" y="335"/>
                  </a:lnTo>
                  <a:lnTo>
                    <a:pt x="3" y="316"/>
                  </a:lnTo>
                  <a:lnTo>
                    <a:pt x="10" y="308"/>
                  </a:lnTo>
                  <a:lnTo>
                    <a:pt x="4" y="277"/>
                  </a:lnTo>
                  <a:lnTo>
                    <a:pt x="8" y="259"/>
                  </a:lnTo>
                  <a:lnTo>
                    <a:pt x="1" y="248"/>
                  </a:lnTo>
                  <a:lnTo>
                    <a:pt x="12" y="231"/>
                  </a:lnTo>
                  <a:lnTo>
                    <a:pt x="24" y="231"/>
                  </a:lnTo>
                  <a:lnTo>
                    <a:pt x="23" y="216"/>
                  </a:lnTo>
                  <a:lnTo>
                    <a:pt x="31" y="216"/>
                  </a:lnTo>
                  <a:lnTo>
                    <a:pt x="30" y="211"/>
                  </a:lnTo>
                  <a:lnTo>
                    <a:pt x="38" y="216"/>
                  </a:lnTo>
                  <a:lnTo>
                    <a:pt x="41" y="207"/>
                  </a:lnTo>
                  <a:lnTo>
                    <a:pt x="49" y="204"/>
                  </a:lnTo>
                  <a:lnTo>
                    <a:pt x="68" y="211"/>
                  </a:lnTo>
                  <a:lnTo>
                    <a:pt x="75" y="196"/>
                  </a:lnTo>
                  <a:lnTo>
                    <a:pt x="78" y="201"/>
                  </a:lnTo>
                  <a:lnTo>
                    <a:pt x="82" y="198"/>
                  </a:lnTo>
                  <a:lnTo>
                    <a:pt x="89" y="203"/>
                  </a:lnTo>
                  <a:lnTo>
                    <a:pt x="97" y="199"/>
                  </a:lnTo>
                  <a:lnTo>
                    <a:pt x="89" y="184"/>
                  </a:lnTo>
                  <a:lnTo>
                    <a:pt x="90" y="159"/>
                  </a:lnTo>
                  <a:lnTo>
                    <a:pt x="81" y="151"/>
                  </a:lnTo>
                  <a:lnTo>
                    <a:pt x="89" y="130"/>
                  </a:lnTo>
                  <a:lnTo>
                    <a:pt x="70" y="128"/>
                  </a:lnTo>
                  <a:lnTo>
                    <a:pt x="70" y="128"/>
                  </a:lnTo>
                  <a:lnTo>
                    <a:pt x="71" y="121"/>
                  </a:lnTo>
                  <a:lnTo>
                    <a:pt x="71" y="121"/>
                  </a:lnTo>
                  <a:lnTo>
                    <a:pt x="76" y="114"/>
                  </a:lnTo>
                  <a:lnTo>
                    <a:pt x="67" y="112"/>
                  </a:lnTo>
                  <a:lnTo>
                    <a:pt x="67" y="102"/>
                  </a:lnTo>
                  <a:lnTo>
                    <a:pt x="77" y="102"/>
                  </a:lnTo>
                  <a:lnTo>
                    <a:pt x="78" y="95"/>
                  </a:lnTo>
                  <a:lnTo>
                    <a:pt x="71" y="89"/>
                  </a:lnTo>
                  <a:lnTo>
                    <a:pt x="81" y="75"/>
                  </a:lnTo>
                  <a:lnTo>
                    <a:pt x="73" y="55"/>
                  </a:lnTo>
                  <a:lnTo>
                    <a:pt x="81" y="53"/>
                  </a:lnTo>
                  <a:lnTo>
                    <a:pt x="85" y="4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0" name="Freeform 21">
              <a:extLst>
                <a:ext uri="{FF2B5EF4-FFF2-40B4-BE49-F238E27FC236}">
                  <a16:creationId xmlns:a16="http://schemas.microsoft.com/office/drawing/2014/main" id="{5DD42801-9765-4F0B-A607-D7B952C063CA}"/>
                </a:ext>
              </a:extLst>
            </p:cNvPr>
            <p:cNvSpPr>
              <a:spLocks/>
            </p:cNvSpPr>
            <p:nvPr/>
          </p:nvSpPr>
          <p:spPr bwMode="auto">
            <a:xfrm>
              <a:off x="3990976" y="866775"/>
              <a:ext cx="730250" cy="779462"/>
            </a:xfrm>
            <a:custGeom>
              <a:avLst/>
              <a:gdLst>
                <a:gd name="T0" fmla="*/ 332 w 460"/>
                <a:gd name="T1" fmla="*/ 14 h 491"/>
                <a:gd name="T2" fmla="*/ 366 w 460"/>
                <a:gd name="T3" fmla="*/ 13 h 491"/>
                <a:gd name="T4" fmla="*/ 387 w 460"/>
                <a:gd name="T5" fmla="*/ 22 h 491"/>
                <a:gd name="T6" fmla="*/ 383 w 460"/>
                <a:gd name="T7" fmla="*/ 63 h 491"/>
                <a:gd name="T8" fmla="*/ 363 w 460"/>
                <a:gd name="T9" fmla="*/ 102 h 491"/>
                <a:gd name="T10" fmla="*/ 361 w 460"/>
                <a:gd name="T11" fmla="*/ 126 h 491"/>
                <a:gd name="T12" fmla="*/ 368 w 460"/>
                <a:gd name="T13" fmla="*/ 137 h 491"/>
                <a:gd name="T14" fmla="*/ 386 w 460"/>
                <a:gd name="T15" fmla="*/ 175 h 491"/>
                <a:gd name="T16" fmla="*/ 397 w 460"/>
                <a:gd name="T17" fmla="*/ 168 h 491"/>
                <a:gd name="T18" fmla="*/ 410 w 460"/>
                <a:gd name="T19" fmla="*/ 187 h 491"/>
                <a:gd name="T20" fmla="*/ 441 w 460"/>
                <a:gd name="T21" fmla="*/ 219 h 491"/>
                <a:gd name="T22" fmla="*/ 428 w 460"/>
                <a:gd name="T23" fmla="*/ 250 h 491"/>
                <a:gd name="T24" fmla="*/ 458 w 460"/>
                <a:gd name="T25" fmla="*/ 269 h 491"/>
                <a:gd name="T26" fmla="*/ 435 w 460"/>
                <a:gd name="T27" fmla="*/ 297 h 491"/>
                <a:gd name="T28" fmla="*/ 448 w 460"/>
                <a:gd name="T29" fmla="*/ 330 h 491"/>
                <a:gd name="T30" fmla="*/ 411 w 460"/>
                <a:gd name="T31" fmla="*/ 394 h 491"/>
                <a:gd name="T32" fmla="*/ 384 w 460"/>
                <a:gd name="T33" fmla="*/ 364 h 491"/>
                <a:gd name="T34" fmla="*/ 343 w 460"/>
                <a:gd name="T35" fmla="*/ 383 h 491"/>
                <a:gd name="T36" fmla="*/ 323 w 460"/>
                <a:gd name="T37" fmla="*/ 388 h 491"/>
                <a:gd name="T38" fmla="*/ 311 w 460"/>
                <a:gd name="T39" fmla="*/ 407 h 491"/>
                <a:gd name="T40" fmla="*/ 312 w 460"/>
                <a:gd name="T41" fmla="*/ 419 h 491"/>
                <a:gd name="T42" fmla="*/ 284 w 460"/>
                <a:gd name="T43" fmla="*/ 438 h 491"/>
                <a:gd name="T44" fmla="*/ 282 w 460"/>
                <a:gd name="T45" fmla="*/ 451 h 491"/>
                <a:gd name="T46" fmla="*/ 296 w 460"/>
                <a:gd name="T47" fmla="*/ 464 h 491"/>
                <a:gd name="T48" fmla="*/ 283 w 460"/>
                <a:gd name="T49" fmla="*/ 467 h 491"/>
                <a:gd name="T50" fmla="*/ 277 w 460"/>
                <a:gd name="T51" fmla="*/ 491 h 491"/>
                <a:gd name="T52" fmla="*/ 266 w 460"/>
                <a:gd name="T53" fmla="*/ 475 h 491"/>
                <a:gd name="T54" fmla="*/ 233 w 460"/>
                <a:gd name="T55" fmla="*/ 470 h 491"/>
                <a:gd name="T56" fmla="*/ 193 w 460"/>
                <a:gd name="T57" fmla="*/ 455 h 491"/>
                <a:gd name="T58" fmla="*/ 174 w 460"/>
                <a:gd name="T59" fmla="*/ 431 h 491"/>
                <a:gd name="T60" fmla="*/ 147 w 460"/>
                <a:gd name="T61" fmla="*/ 412 h 491"/>
                <a:gd name="T62" fmla="*/ 130 w 460"/>
                <a:gd name="T63" fmla="*/ 408 h 491"/>
                <a:gd name="T64" fmla="*/ 88 w 460"/>
                <a:gd name="T65" fmla="*/ 383 h 491"/>
                <a:gd name="T66" fmla="*/ 86 w 460"/>
                <a:gd name="T67" fmla="*/ 366 h 491"/>
                <a:gd name="T68" fmla="*/ 66 w 460"/>
                <a:gd name="T69" fmla="*/ 350 h 491"/>
                <a:gd name="T70" fmla="*/ 92 w 460"/>
                <a:gd name="T71" fmla="*/ 331 h 491"/>
                <a:gd name="T72" fmla="*/ 67 w 460"/>
                <a:gd name="T73" fmla="*/ 298 h 491"/>
                <a:gd name="T74" fmla="*/ 60 w 460"/>
                <a:gd name="T75" fmla="*/ 281 h 491"/>
                <a:gd name="T76" fmla="*/ 48 w 460"/>
                <a:gd name="T77" fmla="*/ 241 h 491"/>
                <a:gd name="T78" fmla="*/ 7 w 460"/>
                <a:gd name="T79" fmla="*/ 199 h 491"/>
                <a:gd name="T80" fmla="*/ 17 w 460"/>
                <a:gd name="T81" fmla="*/ 162 h 491"/>
                <a:gd name="T82" fmla="*/ 2 w 460"/>
                <a:gd name="T83" fmla="*/ 139 h 491"/>
                <a:gd name="T84" fmla="*/ 5 w 460"/>
                <a:gd name="T85" fmla="*/ 123 h 491"/>
                <a:gd name="T86" fmla="*/ 13 w 460"/>
                <a:gd name="T87" fmla="*/ 93 h 491"/>
                <a:gd name="T88" fmla="*/ 56 w 460"/>
                <a:gd name="T89" fmla="*/ 99 h 491"/>
                <a:gd name="T90" fmla="*/ 95 w 460"/>
                <a:gd name="T91" fmla="*/ 89 h 491"/>
                <a:gd name="T92" fmla="*/ 135 w 460"/>
                <a:gd name="T93" fmla="*/ 32 h 491"/>
                <a:gd name="T94" fmla="*/ 212 w 460"/>
                <a:gd name="T95" fmla="*/ 25 h 491"/>
                <a:gd name="T96" fmla="*/ 242 w 460"/>
                <a:gd name="T97" fmla="*/ 16 h 491"/>
                <a:gd name="T98" fmla="*/ 298 w 460"/>
                <a:gd name="T99" fmla="*/ 2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491">
                  <a:moveTo>
                    <a:pt x="298" y="2"/>
                  </a:moveTo>
                  <a:lnTo>
                    <a:pt x="305" y="0"/>
                  </a:lnTo>
                  <a:lnTo>
                    <a:pt x="332" y="14"/>
                  </a:lnTo>
                  <a:lnTo>
                    <a:pt x="351" y="14"/>
                  </a:lnTo>
                  <a:lnTo>
                    <a:pt x="355" y="8"/>
                  </a:lnTo>
                  <a:lnTo>
                    <a:pt x="366" y="13"/>
                  </a:lnTo>
                  <a:lnTo>
                    <a:pt x="366" y="13"/>
                  </a:lnTo>
                  <a:lnTo>
                    <a:pt x="373" y="20"/>
                  </a:lnTo>
                  <a:lnTo>
                    <a:pt x="387" y="22"/>
                  </a:lnTo>
                  <a:lnTo>
                    <a:pt x="374" y="36"/>
                  </a:lnTo>
                  <a:lnTo>
                    <a:pt x="373" y="49"/>
                  </a:lnTo>
                  <a:lnTo>
                    <a:pt x="383" y="63"/>
                  </a:lnTo>
                  <a:lnTo>
                    <a:pt x="379" y="74"/>
                  </a:lnTo>
                  <a:lnTo>
                    <a:pt x="368" y="97"/>
                  </a:lnTo>
                  <a:lnTo>
                    <a:pt x="363" y="102"/>
                  </a:lnTo>
                  <a:lnTo>
                    <a:pt x="355" y="100"/>
                  </a:lnTo>
                  <a:lnTo>
                    <a:pt x="368" y="114"/>
                  </a:lnTo>
                  <a:lnTo>
                    <a:pt x="361" y="126"/>
                  </a:lnTo>
                  <a:lnTo>
                    <a:pt x="366" y="132"/>
                  </a:lnTo>
                  <a:lnTo>
                    <a:pt x="359" y="138"/>
                  </a:lnTo>
                  <a:lnTo>
                    <a:pt x="368" y="137"/>
                  </a:lnTo>
                  <a:lnTo>
                    <a:pt x="375" y="144"/>
                  </a:lnTo>
                  <a:lnTo>
                    <a:pt x="375" y="160"/>
                  </a:lnTo>
                  <a:lnTo>
                    <a:pt x="386" y="175"/>
                  </a:lnTo>
                  <a:lnTo>
                    <a:pt x="390" y="173"/>
                  </a:lnTo>
                  <a:lnTo>
                    <a:pt x="391" y="168"/>
                  </a:lnTo>
                  <a:lnTo>
                    <a:pt x="397" y="168"/>
                  </a:lnTo>
                  <a:lnTo>
                    <a:pt x="401" y="175"/>
                  </a:lnTo>
                  <a:lnTo>
                    <a:pt x="410" y="172"/>
                  </a:lnTo>
                  <a:lnTo>
                    <a:pt x="410" y="187"/>
                  </a:lnTo>
                  <a:lnTo>
                    <a:pt x="429" y="204"/>
                  </a:lnTo>
                  <a:lnTo>
                    <a:pt x="431" y="217"/>
                  </a:lnTo>
                  <a:lnTo>
                    <a:pt x="441" y="219"/>
                  </a:lnTo>
                  <a:lnTo>
                    <a:pt x="452" y="231"/>
                  </a:lnTo>
                  <a:lnTo>
                    <a:pt x="451" y="242"/>
                  </a:lnTo>
                  <a:lnTo>
                    <a:pt x="428" y="250"/>
                  </a:lnTo>
                  <a:lnTo>
                    <a:pt x="430" y="259"/>
                  </a:lnTo>
                  <a:lnTo>
                    <a:pt x="444" y="260"/>
                  </a:lnTo>
                  <a:lnTo>
                    <a:pt x="458" y="269"/>
                  </a:lnTo>
                  <a:lnTo>
                    <a:pt x="460" y="283"/>
                  </a:lnTo>
                  <a:lnTo>
                    <a:pt x="456" y="293"/>
                  </a:lnTo>
                  <a:lnTo>
                    <a:pt x="435" y="297"/>
                  </a:lnTo>
                  <a:lnTo>
                    <a:pt x="442" y="303"/>
                  </a:lnTo>
                  <a:lnTo>
                    <a:pt x="440" y="323"/>
                  </a:lnTo>
                  <a:lnTo>
                    <a:pt x="448" y="330"/>
                  </a:lnTo>
                  <a:lnTo>
                    <a:pt x="445" y="336"/>
                  </a:lnTo>
                  <a:lnTo>
                    <a:pt x="424" y="334"/>
                  </a:lnTo>
                  <a:lnTo>
                    <a:pt x="411" y="394"/>
                  </a:lnTo>
                  <a:lnTo>
                    <a:pt x="400" y="378"/>
                  </a:lnTo>
                  <a:lnTo>
                    <a:pt x="387" y="380"/>
                  </a:lnTo>
                  <a:lnTo>
                    <a:pt x="384" y="364"/>
                  </a:lnTo>
                  <a:lnTo>
                    <a:pt x="367" y="367"/>
                  </a:lnTo>
                  <a:lnTo>
                    <a:pt x="367" y="373"/>
                  </a:lnTo>
                  <a:lnTo>
                    <a:pt x="343" y="383"/>
                  </a:lnTo>
                  <a:lnTo>
                    <a:pt x="328" y="375"/>
                  </a:lnTo>
                  <a:lnTo>
                    <a:pt x="329" y="382"/>
                  </a:lnTo>
                  <a:lnTo>
                    <a:pt x="323" y="388"/>
                  </a:lnTo>
                  <a:lnTo>
                    <a:pt x="331" y="397"/>
                  </a:lnTo>
                  <a:lnTo>
                    <a:pt x="309" y="391"/>
                  </a:lnTo>
                  <a:lnTo>
                    <a:pt x="311" y="407"/>
                  </a:lnTo>
                  <a:lnTo>
                    <a:pt x="315" y="406"/>
                  </a:lnTo>
                  <a:lnTo>
                    <a:pt x="316" y="411"/>
                  </a:lnTo>
                  <a:lnTo>
                    <a:pt x="312" y="419"/>
                  </a:lnTo>
                  <a:lnTo>
                    <a:pt x="280" y="414"/>
                  </a:lnTo>
                  <a:lnTo>
                    <a:pt x="286" y="428"/>
                  </a:lnTo>
                  <a:lnTo>
                    <a:pt x="284" y="438"/>
                  </a:lnTo>
                  <a:lnTo>
                    <a:pt x="273" y="437"/>
                  </a:lnTo>
                  <a:lnTo>
                    <a:pt x="284" y="443"/>
                  </a:lnTo>
                  <a:lnTo>
                    <a:pt x="282" y="451"/>
                  </a:lnTo>
                  <a:lnTo>
                    <a:pt x="286" y="449"/>
                  </a:lnTo>
                  <a:lnTo>
                    <a:pt x="289" y="460"/>
                  </a:lnTo>
                  <a:lnTo>
                    <a:pt x="296" y="464"/>
                  </a:lnTo>
                  <a:lnTo>
                    <a:pt x="293" y="468"/>
                  </a:lnTo>
                  <a:lnTo>
                    <a:pt x="288" y="464"/>
                  </a:lnTo>
                  <a:lnTo>
                    <a:pt x="283" y="467"/>
                  </a:lnTo>
                  <a:lnTo>
                    <a:pt x="288" y="478"/>
                  </a:lnTo>
                  <a:lnTo>
                    <a:pt x="277" y="484"/>
                  </a:lnTo>
                  <a:lnTo>
                    <a:pt x="277" y="491"/>
                  </a:lnTo>
                  <a:lnTo>
                    <a:pt x="277" y="491"/>
                  </a:lnTo>
                  <a:lnTo>
                    <a:pt x="267" y="486"/>
                  </a:lnTo>
                  <a:lnTo>
                    <a:pt x="266" y="475"/>
                  </a:lnTo>
                  <a:lnTo>
                    <a:pt x="246" y="461"/>
                  </a:lnTo>
                  <a:lnTo>
                    <a:pt x="245" y="474"/>
                  </a:lnTo>
                  <a:lnTo>
                    <a:pt x="233" y="470"/>
                  </a:lnTo>
                  <a:lnTo>
                    <a:pt x="203" y="474"/>
                  </a:lnTo>
                  <a:lnTo>
                    <a:pt x="205" y="465"/>
                  </a:lnTo>
                  <a:lnTo>
                    <a:pt x="193" y="455"/>
                  </a:lnTo>
                  <a:lnTo>
                    <a:pt x="182" y="454"/>
                  </a:lnTo>
                  <a:lnTo>
                    <a:pt x="182" y="430"/>
                  </a:lnTo>
                  <a:lnTo>
                    <a:pt x="174" y="431"/>
                  </a:lnTo>
                  <a:lnTo>
                    <a:pt x="169" y="414"/>
                  </a:lnTo>
                  <a:lnTo>
                    <a:pt x="155" y="417"/>
                  </a:lnTo>
                  <a:lnTo>
                    <a:pt x="147" y="412"/>
                  </a:lnTo>
                  <a:lnTo>
                    <a:pt x="143" y="398"/>
                  </a:lnTo>
                  <a:lnTo>
                    <a:pt x="133" y="401"/>
                  </a:lnTo>
                  <a:lnTo>
                    <a:pt x="130" y="408"/>
                  </a:lnTo>
                  <a:lnTo>
                    <a:pt x="117" y="406"/>
                  </a:lnTo>
                  <a:lnTo>
                    <a:pt x="98" y="382"/>
                  </a:lnTo>
                  <a:lnTo>
                    <a:pt x="88" y="383"/>
                  </a:lnTo>
                  <a:lnTo>
                    <a:pt x="88" y="383"/>
                  </a:lnTo>
                  <a:lnTo>
                    <a:pt x="84" y="378"/>
                  </a:lnTo>
                  <a:lnTo>
                    <a:pt x="86" y="366"/>
                  </a:lnTo>
                  <a:lnTo>
                    <a:pt x="75" y="365"/>
                  </a:lnTo>
                  <a:lnTo>
                    <a:pt x="77" y="352"/>
                  </a:lnTo>
                  <a:lnTo>
                    <a:pt x="66" y="350"/>
                  </a:lnTo>
                  <a:lnTo>
                    <a:pt x="65" y="338"/>
                  </a:lnTo>
                  <a:lnTo>
                    <a:pt x="73" y="330"/>
                  </a:lnTo>
                  <a:lnTo>
                    <a:pt x="92" y="331"/>
                  </a:lnTo>
                  <a:lnTo>
                    <a:pt x="99" y="322"/>
                  </a:lnTo>
                  <a:lnTo>
                    <a:pt x="82" y="316"/>
                  </a:lnTo>
                  <a:lnTo>
                    <a:pt x="67" y="298"/>
                  </a:lnTo>
                  <a:lnTo>
                    <a:pt x="64" y="288"/>
                  </a:lnTo>
                  <a:lnTo>
                    <a:pt x="56" y="281"/>
                  </a:lnTo>
                  <a:lnTo>
                    <a:pt x="60" y="281"/>
                  </a:lnTo>
                  <a:lnTo>
                    <a:pt x="56" y="263"/>
                  </a:lnTo>
                  <a:lnTo>
                    <a:pt x="46" y="256"/>
                  </a:lnTo>
                  <a:lnTo>
                    <a:pt x="48" y="241"/>
                  </a:lnTo>
                  <a:lnTo>
                    <a:pt x="24" y="222"/>
                  </a:lnTo>
                  <a:lnTo>
                    <a:pt x="16" y="199"/>
                  </a:lnTo>
                  <a:lnTo>
                    <a:pt x="7" y="199"/>
                  </a:lnTo>
                  <a:lnTo>
                    <a:pt x="5" y="188"/>
                  </a:lnTo>
                  <a:lnTo>
                    <a:pt x="14" y="177"/>
                  </a:lnTo>
                  <a:lnTo>
                    <a:pt x="17" y="162"/>
                  </a:lnTo>
                  <a:lnTo>
                    <a:pt x="8" y="154"/>
                  </a:lnTo>
                  <a:lnTo>
                    <a:pt x="11" y="143"/>
                  </a:lnTo>
                  <a:lnTo>
                    <a:pt x="2" y="139"/>
                  </a:lnTo>
                  <a:lnTo>
                    <a:pt x="1" y="134"/>
                  </a:lnTo>
                  <a:lnTo>
                    <a:pt x="13" y="136"/>
                  </a:lnTo>
                  <a:lnTo>
                    <a:pt x="5" y="123"/>
                  </a:lnTo>
                  <a:lnTo>
                    <a:pt x="10" y="114"/>
                  </a:lnTo>
                  <a:lnTo>
                    <a:pt x="0" y="102"/>
                  </a:lnTo>
                  <a:lnTo>
                    <a:pt x="13" y="93"/>
                  </a:lnTo>
                  <a:lnTo>
                    <a:pt x="32" y="89"/>
                  </a:lnTo>
                  <a:lnTo>
                    <a:pt x="34" y="97"/>
                  </a:lnTo>
                  <a:lnTo>
                    <a:pt x="56" y="99"/>
                  </a:lnTo>
                  <a:lnTo>
                    <a:pt x="50" y="111"/>
                  </a:lnTo>
                  <a:lnTo>
                    <a:pt x="72" y="114"/>
                  </a:lnTo>
                  <a:lnTo>
                    <a:pt x="95" y="89"/>
                  </a:lnTo>
                  <a:lnTo>
                    <a:pt x="130" y="64"/>
                  </a:lnTo>
                  <a:lnTo>
                    <a:pt x="127" y="49"/>
                  </a:lnTo>
                  <a:lnTo>
                    <a:pt x="135" y="32"/>
                  </a:lnTo>
                  <a:lnTo>
                    <a:pt x="144" y="25"/>
                  </a:lnTo>
                  <a:lnTo>
                    <a:pt x="188" y="19"/>
                  </a:lnTo>
                  <a:lnTo>
                    <a:pt x="212" y="25"/>
                  </a:lnTo>
                  <a:lnTo>
                    <a:pt x="224" y="16"/>
                  </a:lnTo>
                  <a:lnTo>
                    <a:pt x="227" y="21"/>
                  </a:lnTo>
                  <a:lnTo>
                    <a:pt x="242" y="16"/>
                  </a:lnTo>
                  <a:lnTo>
                    <a:pt x="250" y="21"/>
                  </a:lnTo>
                  <a:lnTo>
                    <a:pt x="274" y="5"/>
                  </a:lnTo>
                  <a:lnTo>
                    <a:pt x="298"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1" name="Freeform 22">
              <a:extLst>
                <a:ext uri="{FF2B5EF4-FFF2-40B4-BE49-F238E27FC236}">
                  <a16:creationId xmlns:a16="http://schemas.microsoft.com/office/drawing/2014/main" id="{DD1470FE-CB38-471D-8364-669CC65556AB}"/>
                </a:ext>
              </a:extLst>
            </p:cNvPr>
            <p:cNvSpPr>
              <a:spLocks/>
            </p:cNvSpPr>
            <p:nvPr/>
          </p:nvSpPr>
          <p:spPr bwMode="auto">
            <a:xfrm>
              <a:off x="7073901" y="2600325"/>
              <a:ext cx="908050" cy="881062"/>
            </a:xfrm>
            <a:custGeom>
              <a:avLst/>
              <a:gdLst>
                <a:gd name="T0" fmla="*/ 135 w 572"/>
                <a:gd name="T1" fmla="*/ 170 h 555"/>
                <a:gd name="T2" fmla="*/ 148 w 572"/>
                <a:gd name="T3" fmla="*/ 127 h 555"/>
                <a:gd name="T4" fmla="*/ 140 w 572"/>
                <a:gd name="T5" fmla="*/ 79 h 555"/>
                <a:gd name="T6" fmla="*/ 125 w 572"/>
                <a:gd name="T7" fmla="*/ 76 h 555"/>
                <a:gd name="T8" fmla="*/ 141 w 572"/>
                <a:gd name="T9" fmla="*/ 43 h 555"/>
                <a:gd name="T10" fmla="*/ 130 w 572"/>
                <a:gd name="T11" fmla="*/ 25 h 555"/>
                <a:gd name="T12" fmla="*/ 143 w 572"/>
                <a:gd name="T13" fmla="*/ 3 h 555"/>
                <a:gd name="T14" fmla="*/ 178 w 572"/>
                <a:gd name="T15" fmla="*/ 3 h 555"/>
                <a:gd name="T16" fmla="*/ 255 w 572"/>
                <a:gd name="T17" fmla="*/ 18 h 555"/>
                <a:gd name="T18" fmla="*/ 308 w 572"/>
                <a:gd name="T19" fmla="*/ 12 h 555"/>
                <a:gd name="T20" fmla="*/ 339 w 572"/>
                <a:gd name="T21" fmla="*/ 26 h 555"/>
                <a:gd name="T22" fmla="*/ 350 w 572"/>
                <a:gd name="T23" fmla="*/ 35 h 555"/>
                <a:gd name="T24" fmla="*/ 357 w 572"/>
                <a:gd name="T25" fmla="*/ 48 h 555"/>
                <a:gd name="T26" fmla="*/ 366 w 572"/>
                <a:gd name="T27" fmla="*/ 66 h 555"/>
                <a:gd name="T28" fmla="*/ 357 w 572"/>
                <a:gd name="T29" fmla="*/ 81 h 555"/>
                <a:gd name="T30" fmla="*/ 392 w 572"/>
                <a:gd name="T31" fmla="*/ 86 h 555"/>
                <a:gd name="T32" fmla="*/ 404 w 572"/>
                <a:gd name="T33" fmla="*/ 83 h 555"/>
                <a:gd name="T34" fmla="*/ 451 w 572"/>
                <a:gd name="T35" fmla="*/ 81 h 555"/>
                <a:gd name="T36" fmla="*/ 467 w 572"/>
                <a:gd name="T37" fmla="*/ 95 h 555"/>
                <a:gd name="T38" fmla="*/ 476 w 572"/>
                <a:gd name="T39" fmla="*/ 132 h 555"/>
                <a:gd name="T40" fmla="*/ 480 w 572"/>
                <a:gd name="T41" fmla="*/ 146 h 555"/>
                <a:gd name="T42" fmla="*/ 518 w 572"/>
                <a:gd name="T43" fmla="*/ 155 h 555"/>
                <a:gd name="T44" fmla="*/ 542 w 572"/>
                <a:gd name="T45" fmla="*/ 178 h 555"/>
                <a:gd name="T46" fmla="*/ 572 w 572"/>
                <a:gd name="T47" fmla="*/ 184 h 555"/>
                <a:gd name="T48" fmla="*/ 552 w 572"/>
                <a:gd name="T49" fmla="*/ 208 h 555"/>
                <a:gd name="T50" fmla="*/ 535 w 572"/>
                <a:gd name="T51" fmla="*/ 229 h 555"/>
                <a:gd name="T52" fmla="*/ 501 w 572"/>
                <a:gd name="T53" fmla="*/ 257 h 555"/>
                <a:gd name="T54" fmla="*/ 525 w 572"/>
                <a:gd name="T55" fmla="*/ 289 h 555"/>
                <a:gd name="T56" fmla="*/ 553 w 572"/>
                <a:gd name="T57" fmla="*/ 315 h 555"/>
                <a:gd name="T58" fmla="*/ 539 w 572"/>
                <a:gd name="T59" fmla="*/ 342 h 555"/>
                <a:gd name="T60" fmla="*/ 480 w 572"/>
                <a:gd name="T61" fmla="*/ 408 h 555"/>
                <a:gd name="T62" fmla="*/ 475 w 572"/>
                <a:gd name="T63" fmla="*/ 369 h 555"/>
                <a:gd name="T64" fmla="*/ 380 w 572"/>
                <a:gd name="T65" fmla="*/ 438 h 555"/>
                <a:gd name="T66" fmla="*/ 386 w 572"/>
                <a:gd name="T67" fmla="*/ 404 h 555"/>
                <a:gd name="T68" fmla="*/ 320 w 572"/>
                <a:gd name="T69" fmla="*/ 405 h 555"/>
                <a:gd name="T70" fmla="*/ 242 w 572"/>
                <a:gd name="T71" fmla="*/ 460 h 555"/>
                <a:gd name="T72" fmla="*/ 164 w 572"/>
                <a:gd name="T73" fmla="*/ 539 h 555"/>
                <a:gd name="T74" fmla="*/ 218 w 572"/>
                <a:gd name="T75" fmla="*/ 488 h 555"/>
                <a:gd name="T76" fmla="*/ 197 w 572"/>
                <a:gd name="T77" fmla="*/ 455 h 555"/>
                <a:gd name="T78" fmla="*/ 188 w 572"/>
                <a:gd name="T79" fmla="*/ 445 h 555"/>
                <a:gd name="T80" fmla="*/ 177 w 572"/>
                <a:gd name="T81" fmla="*/ 497 h 555"/>
                <a:gd name="T82" fmla="*/ 148 w 572"/>
                <a:gd name="T83" fmla="*/ 441 h 555"/>
                <a:gd name="T84" fmla="*/ 114 w 572"/>
                <a:gd name="T85" fmla="*/ 430 h 555"/>
                <a:gd name="T86" fmla="*/ 112 w 572"/>
                <a:gd name="T87" fmla="*/ 395 h 555"/>
                <a:gd name="T88" fmla="*/ 110 w 572"/>
                <a:gd name="T89" fmla="*/ 378 h 555"/>
                <a:gd name="T90" fmla="*/ 124 w 572"/>
                <a:gd name="T91" fmla="*/ 356 h 555"/>
                <a:gd name="T92" fmla="*/ 110 w 572"/>
                <a:gd name="T93" fmla="*/ 320 h 555"/>
                <a:gd name="T94" fmla="*/ 79 w 572"/>
                <a:gd name="T95" fmla="*/ 304 h 555"/>
                <a:gd name="T96" fmla="*/ 65 w 572"/>
                <a:gd name="T97" fmla="*/ 244 h 555"/>
                <a:gd name="T98" fmla="*/ 65 w 572"/>
                <a:gd name="T99" fmla="*/ 235 h 555"/>
                <a:gd name="T100" fmla="*/ 51 w 572"/>
                <a:gd name="T101" fmla="*/ 224 h 555"/>
                <a:gd name="T102" fmla="*/ 31 w 572"/>
                <a:gd name="T103" fmla="*/ 237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555">
                  <a:moveTo>
                    <a:pt x="0" y="181"/>
                  </a:moveTo>
                  <a:lnTo>
                    <a:pt x="85" y="158"/>
                  </a:lnTo>
                  <a:lnTo>
                    <a:pt x="135" y="170"/>
                  </a:lnTo>
                  <a:lnTo>
                    <a:pt x="150" y="166"/>
                  </a:lnTo>
                  <a:lnTo>
                    <a:pt x="141" y="129"/>
                  </a:lnTo>
                  <a:lnTo>
                    <a:pt x="148" y="127"/>
                  </a:lnTo>
                  <a:lnTo>
                    <a:pt x="151" y="102"/>
                  </a:lnTo>
                  <a:lnTo>
                    <a:pt x="140" y="104"/>
                  </a:lnTo>
                  <a:lnTo>
                    <a:pt x="140" y="79"/>
                  </a:lnTo>
                  <a:lnTo>
                    <a:pt x="135" y="79"/>
                  </a:lnTo>
                  <a:lnTo>
                    <a:pt x="133" y="72"/>
                  </a:lnTo>
                  <a:lnTo>
                    <a:pt x="125" y="76"/>
                  </a:lnTo>
                  <a:lnTo>
                    <a:pt x="123" y="62"/>
                  </a:lnTo>
                  <a:lnTo>
                    <a:pt x="143" y="57"/>
                  </a:lnTo>
                  <a:lnTo>
                    <a:pt x="141" y="43"/>
                  </a:lnTo>
                  <a:lnTo>
                    <a:pt x="135" y="44"/>
                  </a:lnTo>
                  <a:lnTo>
                    <a:pt x="131" y="35"/>
                  </a:lnTo>
                  <a:lnTo>
                    <a:pt x="130" y="25"/>
                  </a:lnTo>
                  <a:lnTo>
                    <a:pt x="136" y="24"/>
                  </a:lnTo>
                  <a:lnTo>
                    <a:pt x="132" y="2"/>
                  </a:lnTo>
                  <a:lnTo>
                    <a:pt x="143" y="3"/>
                  </a:lnTo>
                  <a:lnTo>
                    <a:pt x="143" y="15"/>
                  </a:lnTo>
                  <a:lnTo>
                    <a:pt x="157" y="15"/>
                  </a:lnTo>
                  <a:lnTo>
                    <a:pt x="178" y="3"/>
                  </a:lnTo>
                  <a:lnTo>
                    <a:pt x="213" y="0"/>
                  </a:lnTo>
                  <a:lnTo>
                    <a:pt x="254" y="13"/>
                  </a:lnTo>
                  <a:lnTo>
                    <a:pt x="255" y="18"/>
                  </a:lnTo>
                  <a:lnTo>
                    <a:pt x="289" y="1"/>
                  </a:lnTo>
                  <a:lnTo>
                    <a:pt x="296" y="13"/>
                  </a:lnTo>
                  <a:lnTo>
                    <a:pt x="308" y="12"/>
                  </a:lnTo>
                  <a:lnTo>
                    <a:pt x="309" y="21"/>
                  </a:lnTo>
                  <a:lnTo>
                    <a:pt x="337" y="14"/>
                  </a:lnTo>
                  <a:lnTo>
                    <a:pt x="339" y="26"/>
                  </a:lnTo>
                  <a:lnTo>
                    <a:pt x="353" y="23"/>
                  </a:lnTo>
                  <a:lnTo>
                    <a:pt x="356" y="32"/>
                  </a:lnTo>
                  <a:lnTo>
                    <a:pt x="350" y="35"/>
                  </a:lnTo>
                  <a:lnTo>
                    <a:pt x="357" y="47"/>
                  </a:lnTo>
                  <a:lnTo>
                    <a:pt x="353" y="50"/>
                  </a:lnTo>
                  <a:lnTo>
                    <a:pt x="357" y="48"/>
                  </a:lnTo>
                  <a:lnTo>
                    <a:pt x="358" y="58"/>
                  </a:lnTo>
                  <a:lnTo>
                    <a:pt x="363" y="55"/>
                  </a:lnTo>
                  <a:lnTo>
                    <a:pt x="366" y="66"/>
                  </a:lnTo>
                  <a:lnTo>
                    <a:pt x="365" y="76"/>
                  </a:lnTo>
                  <a:lnTo>
                    <a:pt x="356" y="76"/>
                  </a:lnTo>
                  <a:lnTo>
                    <a:pt x="357" y="81"/>
                  </a:lnTo>
                  <a:lnTo>
                    <a:pt x="379" y="78"/>
                  </a:lnTo>
                  <a:lnTo>
                    <a:pt x="379" y="86"/>
                  </a:lnTo>
                  <a:lnTo>
                    <a:pt x="392" y="86"/>
                  </a:lnTo>
                  <a:lnTo>
                    <a:pt x="394" y="89"/>
                  </a:lnTo>
                  <a:lnTo>
                    <a:pt x="404" y="88"/>
                  </a:lnTo>
                  <a:lnTo>
                    <a:pt x="404" y="83"/>
                  </a:lnTo>
                  <a:lnTo>
                    <a:pt x="428" y="87"/>
                  </a:lnTo>
                  <a:lnTo>
                    <a:pt x="451" y="81"/>
                  </a:lnTo>
                  <a:lnTo>
                    <a:pt x="451" y="81"/>
                  </a:lnTo>
                  <a:lnTo>
                    <a:pt x="455" y="83"/>
                  </a:lnTo>
                  <a:lnTo>
                    <a:pt x="452" y="98"/>
                  </a:lnTo>
                  <a:lnTo>
                    <a:pt x="467" y="95"/>
                  </a:lnTo>
                  <a:lnTo>
                    <a:pt x="475" y="127"/>
                  </a:lnTo>
                  <a:lnTo>
                    <a:pt x="489" y="125"/>
                  </a:lnTo>
                  <a:lnTo>
                    <a:pt x="476" y="132"/>
                  </a:lnTo>
                  <a:lnTo>
                    <a:pt x="477" y="140"/>
                  </a:lnTo>
                  <a:lnTo>
                    <a:pt x="484" y="139"/>
                  </a:lnTo>
                  <a:lnTo>
                    <a:pt x="480" y="146"/>
                  </a:lnTo>
                  <a:lnTo>
                    <a:pt x="496" y="142"/>
                  </a:lnTo>
                  <a:lnTo>
                    <a:pt x="508" y="163"/>
                  </a:lnTo>
                  <a:lnTo>
                    <a:pt x="518" y="155"/>
                  </a:lnTo>
                  <a:lnTo>
                    <a:pt x="528" y="164"/>
                  </a:lnTo>
                  <a:lnTo>
                    <a:pt x="532" y="161"/>
                  </a:lnTo>
                  <a:lnTo>
                    <a:pt x="542" y="178"/>
                  </a:lnTo>
                  <a:lnTo>
                    <a:pt x="556" y="187"/>
                  </a:lnTo>
                  <a:lnTo>
                    <a:pt x="560" y="179"/>
                  </a:lnTo>
                  <a:lnTo>
                    <a:pt x="572" y="184"/>
                  </a:lnTo>
                  <a:lnTo>
                    <a:pt x="565" y="215"/>
                  </a:lnTo>
                  <a:lnTo>
                    <a:pt x="558" y="218"/>
                  </a:lnTo>
                  <a:lnTo>
                    <a:pt x="552" y="208"/>
                  </a:lnTo>
                  <a:lnTo>
                    <a:pt x="547" y="209"/>
                  </a:lnTo>
                  <a:lnTo>
                    <a:pt x="550" y="218"/>
                  </a:lnTo>
                  <a:lnTo>
                    <a:pt x="535" y="229"/>
                  </a:lnTo>
                  <a:lnTo>
                    <a:pt x="514" y="225"/>
                  </a:lnTo>
                  <a:lnTo>
                    <a:pt x="520" y="256"/>
                  </a:lnTo>
                  <a:lnTo>
                    <a:pt x="501" y="257"/>
                  </a:lnTo>
                  <a:lnTo>
                    <a:pt x="527" y="276"/>
                  </a:lnTo>
                  <a:lnTo>
                    <a:pt x="530" y="286"/>
                  </a:lnTo>
                  <a:lnTo>
                    <a:pt x="525" y="289"/>
                  </a:lnTo>
                  <a:lnTo>
                    <a:pt x="551" y="299"/>
                  </a:lnTo>
                  <a:lnTo>
                    <a:pt x="544" y="308"/>
                  </a:lnTo>
                  <a:lnTo>
                    <a:pt x="553" y="315"/>
                  </a:lnTo>
                  <a:lnTo>
                    <a:pt x="532" y="329"/>
                  </a:lnTo>
                  <a:lnTo>
                    <a:pt x="539" y="342"/>
                  </a:lnTo>
                  <a:lnTo>
                    <a:pt x="539" y="342"/>
                  </a:lnTo>
                  <a:lnTo>
                    <a:pt x="511" y="359"/>
                  </a:lnTo>
                  <a:lnTo>
                    <a:pt x="485" y="408"/>
                  </a:lnTo>
                  <a:lnTo>
                    <a:pt x="480" y="408"/>
                  </a:lnTo>
                  <a:lnTo>
                    <a:pt x="496" y="390"/>
                  </a:lnTo>
                  <a:lnTo>
                    <a:pt x="492" y="382"/>
                  </a:lnTo>
                  <a:lnTo>
                    <a:pt x="475" y="369"/>
                  </a:lnTo>
                  <a:lnTo>
                    <a:pt x="456" y="370"/>
                  </a:lnTo>
                  <a:lnTo>
                    <a:pt x="413" y="389"/>
                  </a:lnTo>
                  <a:lnTo>
                    <a:pt x="380" y="438"/>
                  </a:lnTo>
                  <a:lnTo>
                    <a:pt x="365" y="447"/>
                  </a:lnTo>
                  <a:lnTo>
                    <a:pt x="390" y="419"/>
                  </a:lnTo>
                  <a:lnTo>
                    <a:pt x="386" y="404"/>
                  </a:lnTo>
                  <a:lnTo>
                    <a:pt x="377" y="398"/>
                  </a:lnTo>
                  <a:lnTo>
                    <a:pt x="347" y="399"/>
                  </a:lnTo>
                  <a:lnTo>
                    <a:pt x="320" y="405"/>
                  </a:lnTo>
                  <a:lnTo>
                    <a:pt x="293" y="421"/>
                  </a:lnTo>
                  <a:lnTo>
                    <a:pt x="269" y="448"/>
                  </a:lnTo>
                  <a:lnTo>
                    <a:pt x="242" y="460"/>
                  </a:lnTo>
                  <a:lnTo>
                    <a:pt x="191" y="538"/>
                  </a:lnTo>
                  <a:lnTo>
                    <a:pt x="156" y="555"/>
                  </a:lnTo>
                  <a:lnTo>
                    <a:pt x="164" y="539"/>
                  </a:lnTo>
                  <a:lnTo>
                    <a:pt x="198" y="527"/>
                  </a:lnTo>
                  <a:lnTo>
                    <a:pt x="224" y="482"/>
                  </a:lnTo>
                  <a:lnTo>
                    <a:pt x="218" y="488"/>
                  </a:lnTo>
                  <a:lnTo>
                    <a:pt x="207" y="482"/>
                  </a:lnTo>
                  <a:lnTo>
                    <a:pt x="209" y="461"/>
                  </a:lnTo>
                  <a:lnTo>
                    <a:pt x="197" y="455"/>
                  </a:lnTo>
                  <a:lnTo>
                    <a:pt x="191" y="447"/>
                  </a:lnTo>
                  <a:lnTo>
                    <a:pt x="194" y="442"/>
                  </a:lnTo>
                  <a:lnTo>
                    <a:pt x="188" y="445"/>
                  </a:lnTo>
                  <a:lnTo>
                    <a:pt x="197" y="472"/>
                  </a:lnTo>
                  <a:lnTo>
                    <a:pt x="177" y="497"/>
                  </a:lnTo>
                  <a:lnTo>
                    <a:pt x="177" y="497"/>
                  </a:lnTo>
                  <a:lnTo>
                    <a:pt x="172" y="498"/>
                  </a:lnTo>
                  <a:lnTo>
                    <a:pt x="169" y="449"/>
                  </a:lnTo>
                  <a:lnTo>
                    <a:pt x="148" y="441"/>
                  </a:lnTo>
                  <a:lnTo>
                    <a:pt x="139" y="443"/>
                  </a:lnTo>
                  <a:lnTo>
                    <a:pt x="139" y="427"/>
                  </a:lnTo>
                  <a:lnTo>
                    <a:pt x="114" y="430"/>
                  </a:lnTo>
                  <a:lnTo>
                    <a:pt x="106" y="413"/>
                  </a:lnTo>
                  <a:lnTo>
                    <a:pt x="114" y="410"/>
                  </a:lnTo>
                  <a:lnTo>
                    <a:pt x="112" y="395"/>
                  </a:lnTo>
                  <a:lnTo>
                    <a:pt x="91" y="394"/>
                  </a:lnTo>
                  <a:lnTo>
                    <a:pt x="90" y="384"/>
                  </a:lnTo>
                  <a:lnTo>
                    <a:pt x="110" y="378"/>
                  </a:lnTo>
                  <a:lnTo>
                    <a:pt x="116" y="369"/>
                  </a:lnTo>
                  <a:lnTo>
                    <a:pt x="114" y="358"/>
                  </a:lnTo>
                  <a:lnTo>
                    <a:pt x="124" y="356"/>
                  </a:lnTo>
                  <a:lnTo>
                    <a:pt x="123" y="342"/>
                  </a:lnTo>
                  <a:lnTo>
                    <a:pt x="113" y="343"/>
                  </a:lnTo>
                  <a:lnTo>
                    <a:pt x="110" y="320"/>
                  </a:lnTo>
                  <a:lnTo>
                    <a:pt x="89" y="318"/>
                  </a:lnTo>
                  <a:lnTo>
                    <a:pt x="83" y="304"/>
                  </a:lnTo>
                  <a:lnTo>
                    <a:pt x="79" y="304"/>
                  </a:lnTo>
                  <a:lnTo>
                    <a:pt x="76" y="281"/>
                  </a:lnTo>
                  <a:lnTo>
                    <a:pt x="70" y="282"/>
                  </a:lnTo>
                  <a:lnTo>
                    <a:pt x="65" y="244"/>
                  </a:lnTo>
                  <a:lnTo>
                    <a:pt x="72" y="243"/>
                  </a:lnTo>
                  <a:lnTo>
                    <a:pt x="71" y="239"/>
                  </a:lnTo>
                  <a:lnTo>
                    <a:pt x="65" y="235"/>
                  </a:lnTo>
                  <a:lnTo>
                    <a:pt x="63" y="226"/>
                  </a:lnTo>
                  <a:lnTo>
                    <a:pt x="69" y="220"/>
                  </a:lnTo>
                  <a:lnTo>
                    <a:pt x="51" y="224"/>
                  </a:lnTo>
                  <a:lnTo>
                    <a:pt x="49" y="234"/>
                  </a:lnTo>
                  <a:lnTo>
                    <a:pt x="35" y="233"/>
                  </a:lnTo>
                  <a:lnTo>
                    <a:pt x="31" y="237"/>
                  </a:lnTo>
                  <a:lnTo>
                    <a:pt x="19" y="193"/>
                  </a:lnTo>
                  <a:lnTo>
                    <a:pt x="0" y="18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2" name="Freeform 23">
              <a:extLst>
                <a:ext uri="{FF2B5EF4-FFF2-40B4-BE49-F238E27FC236}">
                  <a16:creationId xmlns:a16="http://schemas.microsoft.com/office/drawing/2014/main" id="{4CA84463-823F-4053-8E49-14A4D0DC86A7}"/>
                </a:ext>
              </a:extLst>
            </p:cNvPr>
            <p:cNvSpPr>
              <a:spLocks/>
            </p:cNvSpPr>
            <p:nvPr/>
          </p:nvSpPr>
          <p:spPr bwMode="auto">
            <a:xfrm>
              <a:off x="5040313" y="1001713"/>
              <a:ext cx="744538" cy="962025"/>
            </a:xfrm>
            <a:custGeom>
              <a:avLst/>
              <a:gdLst>
                <a:gd name="T0" fmla="*/ 215 w 469"/>
                <a:gd name="T1" fmla="*/ 41 h 606"/>
                <a:gd name="T2" fmla="*/ 266 w 469"/>
                <a:gd name="T3" fmla="*/ 35 h 606"/>
                <a:gd name="T4" fmla="*/ 288 w 469"/>
                <a:gd name="T5" fmla="*/ 78 h 606"/>
                <a:gd name="T6" fmla="*/ 316 w 469"/>
                <a:gd name="T7" fmla="*/ 27 h 606"/>
                <a:gd name="T8" fmla="*/ 372 w 469"/>
                <a:gd name="T9" fmla="*/ 32 h 606"/>
                <a:gd name="T10" fmla="*/ 389 w 469"/>
                <a:gd name="T11" fmla="*/ 66 h 606"/>
                <a:gd name="T12" fmla="*/ 406 w 469"/>
                <a:gd name="T13" fmla="*/ 88 h 606"/>
                <a:gd name="T14" fmla="*/ 388 w 469"/>
                <a:gd name="T15" fmla="*/ 147 h 606"/>
                <a:gd name="T16" fmla="*/ 419 w 469"/>
                <a:gd name="T17" fmla="*/ 195 h 606"/>
                <a:gd name="T18" fmla="*/ 428 w 469"/>
                <a:gd name="T19" fmla="*/ 235 h 606"/>
                <a:gd name="T20" fmla="*/ 428 w 469"/>
                <a:gd name="T21" fmla="*/ 265 h 606"/>
                <a:gd name="T22" fmla="*/ 427 w 469"/>
                <a:gd name="T23" fmla="*/ 322 h 606"/>
                <a:gd name="T24" fmla="*/ 422 w 469"/>
                <a:gd name="T25" fmla="*/ 356 h 606"/>
                <a:gd name="T26" fmla="*/ 415 w 469"/>
                <a:gd name="T27" fmla="*/ 368 h 606"/>
                <a:gd name="T28" fmla="*/ 436 w 469"/>
                <a:gd name="T29" fmla="*/ 367 h 606"/>
                <a:gd name="T30" fmla="*/ 451 w 469"/>
                <a:gd name="T31" fmla="*/ 382 h 606"/>
                <a:gd name="T32" fmla="*/ 456 w 469"/>
                <a:gd name="T33" fmla="*/ 409 h 606"/>
                <a:gd name="T34" fmla="*/ 453 w 469"/>
                <a:gd name="T35" fmla="*/ 458 h 606"/>
                <a:gd name="T36" fmla="*/ 457 w 469"/>
                <a:gd name="T37" fmla="*/ 512 h 606"/>
                <a:gd name="T38" fmla="*/ 427 w 469"/>
                <a:gd name="T39" fmla="*/ 534 h 606"/>
                <a:gd name="T40" fmla="*/ 414 w 469"/>
                <a:gd name="T41" fmla="*/ 565 h 606"/>
                <a:gd name="T42" fmla="*/ 427 w 469"/>
                <a:gd name="T43" fmla="*/ 587 h 606"/>
                <a:gd name="T44" fmla="*/ 396 w 469"/>
                <a:gd name="T45" fmla="*/ 597 h 606"/>
                <a:gd name="T46" fmla="*/ 356 w 469"/>
                <a:gd name="T47" fmla="*/ 606 h 606"/>
                <a:gd name="T48" fmla="*/ 333 w 469"/>
                <a:gd name="T49" fmla="*/ 563 h 606"/>
                <a:gd name="T50" fmla="*/ 310 w 469"/>
                <a:gd name="T51" fmla="*/ 519 h 606"/>
                <a:gd name="T52" fmla="*/ 264 w 469"/>
                <a:gd name="T53" fmla="*/ 540 h 606"/>
                <a:gd name="T54" fmla="*/ 227 w 469"/>
                <a:gd name="T55" fmla="*/ 538 h 606"/>
                <a:gd name="T56" fmla="*/ 162 w 469"/>
                <a:gd name="T57" fmla="*/ 553 h 606"/>
                <a:gd name="T58" fmla="*/ 110 w 469"/>
                <a:gd name="T59" fmla="*/ 565 h 606"/>
                <a:gd name="T60" fmla="*/ 79 w 469"/>
                <a:gd name="T61" fmla="*/ 533 h 606"/>
                <a:gd name="T62" fmla="*/ 65 w 469"/>
                <a:gd name="T63" fmla="*/ 485 h 606"/>
                <a:gd name="T64" fmla="*/ 88 w 469"/>
                <a:gd name="T65" fmla="*/ 466 h 606"/>
                <a:gd name="T66" fmla="*/ 90 w 469"/>
                <a:gd name="T67" fmla="*/ 442 h 606"/>
                <a:gd name="T68" fmla="*/ 60 w 469"/>
                <a:gd name="T69" fmla="*/ 422 h 606"/>
                <a:gd name="T70" fmla="*/ 23 w 469"/>
                <a:gd name="T71" fmla="*/ 393 h 606"/>
                <a:gd name="T72" fmla="*/ 14 w 469"/>
                <a:gd name="T73" fmla="*/ 347 h 606"/>
                <a:gd name="T74" fmla="*/ 7 w 469"/>
                <a:gd name="T75" fmla="*/ 314 h 606"/>
                <a:gd name="T76" fmla="*/ 16 w 469"/>
                <a:gd name="T77" fmla="*/ 281 h 606"/>
                <a:gd name="T78" fmla="*/ 9 w 469"/>
                <a:gd name="T79" fmla="*/ 216 h 606"/>
                <a:gd name="T80" fmla="*/ 25 w 469"/>
                <a:gd name="T81" fmla="*/ 187 h 606"/>
                <a:gd name="T82" fmla="*/ 52 w 469"/>
                <a:gd name="T83" fmla="*/ 130 h 606"/>
                <a:gd name="T84" fmla="*/ 60 w 469"/>
                <a:gd name="T85" fmla="*/ 92 h 606"/>
                <a:gd name="T86" fmla="*/ 62 w 469"/>
                <a:gd name="T87" fmla="*/ 73 h 606"/>
                <a:gd name="T88" fmla="*/ 72 w 469"/>
                <a:gd name="T89" fmla="*/ 60 h 606"/>
                <a:gd name="T90" fmla="*/ 105 w 469"/>
                <a:gd name="T91" fmla="*/ 61 h 606"/>
                <a:gd name="T92" fmla="*/ 122 w 469"/>
                <a:gd name="T93" fmla="*/ 15 h 606"/>
                <a:gd name="T94" fmla="*/ 138 w 469"/>
                <a:gd name="T95" fmla="*/ 36 h 606"/>
                <a:gd name="T96" fmla="*/ 196 w 469"/>
                <a:gd name="T97" fmla="*/ 1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606">
                  <a:moveTo>
                    <a:pt x="196" y="17"/>
                  </a:moveTo>
                  <a:lnTo>
                    <a:pt x="201" y="17"/>
                  </a:lnTo>
                  <a:lnTo>
                    <a:pt x="212" y="32"/>
                  </a:lnTo>
                  <a:lnTo>
                    <a:pt x="215" y="41"/>
                  </a:lnTo>
                  <a:lnTo>
                    <a:pt x="235" y="25"/>
                  </a:lnTo>
                  <a:lnTo>
                    <a:pt x="251" y="33"/>
                  </a:lnTo>
                  <a:lnTo>
                    <a:pt x="270" y="33"/>
                  </a:lnTo>
                  <a:lnTo>
                    <a:pt x="266" y="35"/>
                  </a:lnTo>
                  <a:lnTo>
                    <a:pt x="269" y="35"/>
                  </a:lnTo>
                  <a:lnTo>
                    <a:pt x="275" y="69"/>
                  </a:lnTo>
                  <a:lnTo>
                    <a:pt x="284" y="63"/>
                  </a:lnTo>
                  <a:lnTo>
                    <a:pt x="288" y="78"/>
                  </a:lnTo>
                  <a:lnTo>
                    <a:pt x="293" y="67"/>
                  </a:lnTo>
                  <a:lnTo>
                    <a:pt x="290" y="57"/>
                  </a:lnTo>
                  <a:lnTo>
                    <a:pt x="300" y="35"/>
                  </a:lnTo>
                  <a:lnTo>
                    <a:pt x="316" y="27"/>
                  </a:lnTo>
                  <a:lnTo>
                    <a:pt x="333" y="32"/>
                  </a:lnTo>
                  <a:lnTo>
                    <a:pt x="353" y="9"/>
                  </a:lnTo>
                  <a:lnTo>
                    <a:pt x="364" y="9"/>
                  </a:lnTo>
                  <a:lnTo>
                    <a:pt x="372" y="32"/>
                  </a:lnTo>
                  <a:lnTo>
                    <a:pt x="380" y="33"/>
                  </a:lnTo>
                  <a:lnTo>
                    <a:pt x="379" y="55"/>
                  </a:lnTo>
                  <a:lnTo>
                    <a:pt x="382" y="64"/>
                  </a:lnTo>
                  <a:lnTo>
                    <a:pt x="389" y="66"/>
                  </a:lnTo>
                  <a:lnTo>
                    <a:pt x="392" y="88"/>
                  </a:lnTo>
                  <a:lnTo>
                    <a:pt x="399" y="87"/>
                  </a:lnTo>
                  <a:lnTo>
                    <a:pt x="399" y="87"/>
                  </a:lnTo>
                  <a:lnTo>
                    <a:pt x="406" y="88"/>
                  </a:lnTo>
                  <a:lnTo>
                    <a:pt x="407" y="105"/>
                  </a:lnTo>
                  <a:lnTo>
                    <a:pt x="399" y="119"/>
                  </a:lnTo>
                  <a:lnTo>
                    <a:pt x="382" y="122"/>
                  </a:lnTo>
                  <a:lnTo>
                    <a:pt x="388" y="147"/>
                  </a:lnTo>
                  <a:lnTo>
                    <a:pt x="392" y="162"/>
                  </a:lnTo>
                  <a:lnTo>
                    <a:pt x="397" y="153"/>
                  </a:lnTo>
                  <a:lnTo>
                    <a:pt x="427" y="181"/>
                  </a:lnTo>
                  <a:lnTo>
                    <a:pt x="419" y="195"/>
                  </a:lnTo>
                  <a:lnTo>
                    <a:pt x="420" y="205"/>
                  </a:lnTo>
                  <a:lnTo>
                    <a:pt x="409" y="204"/>
                  </a:lnTo>
                  <a:lnTo>
                    <a:pt x="409" y="214"/>
                  </a:lnTo>
                  <a:lnTo>
                    <a:pt x="428" y="235"/>
                  </a:lnTo>
                  <a:lnTo>
                    <a:pt x="425" y="247"/>
                  </a:lnTo>
                  <a:lnTo>
                    <a:pt x="435" y="254"/>
                  </a:lnTo>
                  <a:lnTo>
                    <a:pt x="424" y="253"/>
                  </a:lnTo>
                  <a:lnTo>
                    <a:pt x="428" y="265"/>
                  </a:lnTo>
                  <a:lnTo>
                    <a:pt x="438" y="266"/>
                  </a:lnTo>
                  <a:lnTo>
                    <a:pt x="444" y="278"/>
                  </a:lnTo>
                  <a:lnTo>
                    <a:pt x="415" y="310"/>
                  </a:lnTo>
                  <a:lnTo>
                    <a:pt x="427" y="322"/>
                  </a:lnTo>
                  <a:lnTo>
                    <a:pt x="418" y="340"/>
                  </a:lnTo>
                  <a:lnTo>
                    <a:pt x="427" y="344"/>
                  </a:lnTo>
                  <a:lnTo>
                    <a:pt x="428" y="352"/>
                  </a:lnTo>
                  <a:lnTo>
                    <a:pt x="422" y="356"/>
                  </a:lnTo>
                  <a:lnTo>
                    <a:pt x="417" y="352"/>
                  </a:lnTo>
                  <a:lnTo>
                    <a:pt x="416" y="358"/>
                  </a:lnTo>
                  <a:lnTo>
                    <a:pt x="425" y="361"/>
                  </a:lnTo>
                  <a:lnTo>
                    <a:pt x="415" y="368"/>
                  </a:lnTo>
                  <a:lnTo>
                    <a:pt x="418" y="373"/>
                  </a:lnTo>
                  <a:lnTo>
                    <a:pt x="423" y="369"/>
                  </a:lnTo>
                  <a:lnTo>
                    <a:pt x="423" y="369"/>
                  </a:lnTo>
                  <a:lnTo>
                    <a:pt x="436" y="367"/>
                  </a:lnTo>
                  <a:lnTo>
                    <a:pt x="442" y="374"/>
                  </a:lnTo>
                  <a:lnTo>
                    <a:pt x="442" y="374"/>
                  </a:lnTo>
                  <a:lnTo>
                    <a:pt x="442" y="380"/>
                  </a:lnTo>
                  <a:lnTo>
                    <a:pt x="451" y="382"/>
                  </a:lnTo>
                  <a:lnTo>
                    <a:pt x="449" y="393"/>
                  </a:lnTo>
                  <a:lnTo>
                    <a:pt x="461" y="395"/>
                  </a:lnTo>
                  <a:lnTo>
                    <a:pt x="461" y="407"/>
                  </a:lnTo>
                  <a:lnTo>
                    <a:pt x="456" y="409"/>
                  </a:lnTo>
                  <a:lnTo>
                    <a:pt x="462" y="422"/>
                  </a:lnTo>
                  <a:lnTo>
                    <a:pt x="453" y="436"/>
                  </a:lnTo>
                  <a:lnTo>
                    <a:pt x="461" y="444"/>
                  </a:lnTo>
                  <a:lnTo>
                    <a:pt x="453" y="458"/>
                  </a:lnTo>
                  <a:lnTo>
                    <a:pt x="461" y="468"/>
                  </a:lnTo>
                  <a:lnTo>
                    <a:pt x="458" y="478"/>
                  </a:lnTo>
                  <a:lnTo>
                    <a:pt x="469" y="503"/>
                  </a:lnTo>
                  <a:lnTo>
                    <a:pt x="457" y="512"/>
                  </a:lnTo>
                  <a:lnTo>
                    <a:pt x="461" y="515"/>
                  </a:lnTo>
                  <a:lnTo>
                    <a:pt x="453" y="526"/>
                  </a:lnTo>
                  <a:lnTo>
                    <a:pt x="433" y="539"/>
                  </a:lnTo>
                  <a:lnTo>
                    <a:pt x="427" y="534"/>
                  </a:lnTo>
                  <a:lnTo>
                    <a:pt x="422" y="544"/>
                  </a:lnTo>
                  <a:lnTo>
                    <a:pt x="414" y="543"/>
                  </a:lnTo>
                  <a:lnTo>
                    <a:pt x="419" y="555"/>
                  </a:lnTo>
                  <a:lnTo>
                    <a:pt x="414" y="565"/>
                  </a:lnTo>
                  <a:lnTo>
                    <a:pt x="416" y="570"/>
                  </a:lnTo>
                  <a:lnTo>
                    <a:pt x="424" y="570"/>
                  </a:lnTo>
                  <a:lnTo>
                    <a:pt x="427" y="587"/>
                  </a:lnTo>
                  <a:lnTo>
                    <a:pt x="427" y="587"/>
                  </a:lnTo>
                  <a:lnTo>
                    <a:pt x="408" y="585"/>
                  </a:lnTo>
                  <a:lnTo>
                    <a:pt x="404" y="595"/>
                  </a:lnTo>
                  <a:lnTo>
                    <a:pt x="399" y="593"/>
                  </a:lnTo>
                  <a:lnTo>
                    <a:pt x="396" y="597"/>
                  </a:lnTo>
                  <a:lnTo>
                    <a:pt x="385" y="593"/>
                  </a:lnTo>
                  <a:lnTo>
                    <a:pt x="384" y="604"/>
                  </a:lnTo>
                  <a:lnTo>
                    <a:pt x="378" y="601"/>
                  </a:lnTo>
                  <a:lnTo>
                    <a:pt x="356" y="606"/>
                  </a:lnTo>
                  <a:lnTo>
                    <a:pt x="332" y="602"/>
                  </a:lnTo>
                  <a:lnTo>
                    <a:pt x="335" y="592"/>
                  </a:lnTo>
                  <a:lnTo>
                    <a:pt x="324" y="578"/>
                  </a:lnTo>
                  <a:lnTo>
                    <a:pt x="333" y="563"/>
                  </a:lnTo>
                  <a:lnTo>
                    <a:pt x="323" y="549"/>
                  </a:lnTo>
                  <a:lnTo>
                    <a:pt x="327" y="543"/>
                  </a:lnTo>
                  <a:lnTo>
                    <a:pt x="324" y="532"/>
                  </a:lnTo>
                  <a:lnTo>
                    <a:pt x="310" y="519"/>
                  </a:lnTo>
                  <a:lnTo>
                    <a:pt x="305" y="527"/>
                  </a:lnTo>
                  <a:lnTo>
                    <a:pt x="288" y="532"/>
                  </a:lnTo>
                  <a:lnTo>
                    <a:pt x="284" y="545"/>
                  </a:lnTo>
                  <a:lnTo>
                    <a:pt x="264" y="540"/>
                  </a:lnTo>
                  <a:lnTo>
                    <a:pt x="254" y="552"/>
                  </a:lnTo>
                  <a:lnTo>
                    <a:pt x="246" y="539"/>
                  </a:lnTo>
                  <a:lnTo>
                    <a:pt x="238" y="542"/>
                  </a:lnTo>
                  <a:lnTo>
                    <a:pt x="227" y="538"/>
                  </a:lnTo>
                  <a:lnTo>
                    <a:pt x="219" y="550"/>
                  </a:lnTo>
                  <a:lnTo>
                    <a:pt x="194" y="540"/>
                  </a:lnTo>
                  <a:lnTo>
                    <a:pt x="190" y="548"/>
                  </a:lnTo>
                  <a:lnTo>
                    <a:pt x="162" y="553"/>
                  </a:lnTo>
                  <a:lnTo>
                    <a:pt x="141" y="550"/>
                  </a:lnTo>
                  <a:lnTo>
                    <a:pt x="118" y="560"/>
                  </a:lnTo>
                  <a:lnTo>
                    <a:pt x="118" y="560"/>
                  </a:lnTo>
                  <a:lnTo>
                    <a:pt x="110" y="565"/>
                  </a:lnTo>
                  <a:lnTo>
                    <a:pt x="94" y="554"/>
                  </a:lnTo>
                  <a:lnTo>
                    <a:pt x="98" y="544"/>
                  </a:lnTo>
                  <a:lnTo>
                    <a:pt x="86" y="546"/>
                  </a:lnTo>
                  <a:lnTo>
                    <a:pt x="79" y="533"/>
                  </a:lnTo>
                  <a:lnTo>
                    <a:pt x="80" y="518"/>
                  </a:lnTo>
                  <a:lnTo>
                    <a:pt x="65" y="516"/>
                  </a:lnTo>
                  <a:lnTo>
                    <a:pt x="70" y="502"/>
                  </a:lnTo>
                  <a:lnTo>
                    <a:pt x="65" y="485"/>
                  </a:lnTo>
                  <a:lnTo>
                    <a:pt x="77" y="486"/>
                  </a:lnTo>
                  <a:lnTo>
                    <a:pt x="82" y="477"/>
                  </a:lnTo>
                  <a:lnTo>
                    <a:pt x="90" y="477"/>
                  </a:lnTo>
                  <a:lnTo>
                    <a:pt x="88" y="466"/>
                  </a:lnTo>
                  <a:lnTo>
                    <a:pt x="78" y="463"/>
                  </a:lnTo>
                  <a:lnTo>
                    <a:pt x="83" y="454"/>
                  </a:lnTo>
                  <a:lnTo>
                    <a:pt x="81" y="446"/>
                  </a:lnTo>
                  <a:lnTo>
                    <a:pt x="90" y="442"/>
                  </a:lnTo>
                  <a:lnTo>
                    <a:pt x="87" y="432"/>
                  </a:lnTo>
                  <a:lnTo>
                    <a:pt x="80" y="438"/>
                  </a:lnTo>
                  <a:lnTo>
                    <a:pt x="74" y="414"/>
                  </a:lnTo>
                  <a:lnTo>
                    <a:pt x="60" y="422"/>
                  </a:lnTo>
                  <a:lnTo>
                    <a:pt x="37" y="405"/>
                  </a:lnTo>
                  <a:lnTo>
                    <a:pt x="41" y="402"/>
                  </a:lnTo>
                  <a:lnTo>
                    <a:pt x="35" y="396"/>
                  </a:lnTo>
                  <a:lnTo>
                    <a:pt x="23" y="393"/>
                  </a:lnTo>
                  <a:lnTo>
                    <a:pt x="24" y="383"/>
                  </a:lnTo>
                  <a:lnTo>
                    <a:pt x="10" y="375"/>
                  </a:lnTo>
                  <a:lnTo>
                    <a:pt x="20" y="346"/>
                  </a:lnTo>
                  <a:lnTo>
                    <a:pt x="14" y="347"/>
                  </a:lnTo>
                  <a:lnTo>
                    <a:pt x="1" y="327"/>
                  </a:lnTo>
                  <a:lnTo>
                    <a:pt x="1" y="327"/>
                  </a:lnTo>
                  <a:lnTo>
                    <a:pt x="7" y="325"/>
                  </a:lnTo>
                  <a:lnTo>
                    <a:pt x="7" y="314"/>
                  </a:lnTo>
                  <a:lnTo>
                    <a:pt x="0" y="309"/>
                  </a:lnTo>
                  <a:lnTo>
                    <a:pt x="1" y="298"/>
                  </a:lnTo>
                  <a:lnTo>
                    <a:pt x="9" y="294"/>
                  </a:lnTo>
                  <a:lnTo>
                    <a:pt x="16" y="281"/>
                  </a:lnTo>
                  <a:lnTo>
                    <a:pt x="8" y="259"/>
                  </a:lnTo>
                  <a:lnTo>
                    <a:pt x="11" y="229"/>
                  </a:lnTo>
                  <a:lnTo>
                    <a:pt x="4" y="223"/>
                  </a:lnTo>
                  <a:lnTo>
                    <a:pt x="9" y="216"/>
                  </a:lnTo>
                  <a:lnTo>
                    <a:pt x="1" y="199"/>
                  </a:lnTo>
                  <a:lnTo>
                    <a:pt x="6" y="197"/>
                  </a:lnTo>
                  <a:lnTo>
                    <a:pt x="6" y="191"/>
                  </a:lnTo>
                  <a:lnTo>
                    <a:pt x="25" y="187"/>
                  </a:lnTo>
                  <a:lnTo>
                    <a:pt x="24" y="177"/>
                  </a:lnTo>
                  <a:lnTo>
                    <a:pt x="32" y="172"/>
                  </a:lnTo>
                  <a:lnTo>
                    <a:pt x="33" y="154"/>
                  </a:lnTo>
                  <a:lnTo>
                    <a:pt x="52" y="130"/>
                  </a:lnTo>
                  <a:lnTo>
                    <a:pt x="46" y="109"/>
                  </a:lnTo>
                  <a:lnTo>
                    <a:pt x="56" y="107"/>
                  </a:lnTo>
                  <a:lnTo>
                    <a:pt x="60" y="100"/>
                  </a:lnTo>
                  <a:lnTo>
                    <a:pt x="60" y="92"/>
                  </a:lnTo>
                  <a:lnTo>
                    <a:pt x="56" y="89"/>
                  </a:lnTo>
                  <a:lnTo>
                    <a:pt x="57" y="67"/>
                  </a:lnTo>
                  <a:lnTo>
                    <a:pt x="63" y="67"/>
                  </a:lnTo>
                  <a:lnTo>
                    <a:pt x="62" y="73"/>
                  </a:lnTo>
                  <a:lnTo>
                    <a:pt x="72" y="82"/>
                  </a:lnTo>
                  <a:lnTo>
                    <a:pt x="78" y="82"/>
                  </a:lnTo>
                  <a:lnTo>
                    <a:pt x="72" y="74"/>
                  </a:lnTo>
                  <a:lnTo>
                    <a:pt x="72" y="60"/>
                  </a:lnTo>
                  <a:lnTo>
                    <a:pt x="88" y="54"/>
                  </a:lnTo>
                  <a:lnTo>
                    <a:pt x="87" y="48"/>
                  </a:lnTo>
                  <a:lnTo>
                    <a:pt x="87" y="48"/>
                  </a:lnTo>
                  <a:lnTo>
                    <a:pt x="105" y="61"/>
                  </a:lnTo>
                  <a:lnTo>
                    <a:pt x="112" y="44"/>
                  </a:lnTo>
                  <a:lnTo>
                    <a:pt x="121" y="40"/>
                  </a:lnTo>
                  <a:lnTo>
                    <a:pt x="116" y="19"/>
                  </a:lnTo>
                  <a:lnTo>
                    <a:pt x="122" y="15"/>
                  </a:lnTo>
                  <a:lnTo>
                    <a:pt x="133" y="19"/>
                  </a:lnTo>
                  <a:lnTo>
                    <a:pt x="134" y="30"/>
                  </a:lnTo>
                  <a:lnTo>
                    <a:pt x="145" y="25"/>
                  </a:lnTo>
                  <a:lnTo>
                    <a:pt x="138" y="36"/>
                  </a:lnTo>
                  <a:lnTo>
                    <a:pt x="168" y="30"/>
                  </a:lnTo>
                  <a:lnTo>
                    <a:pt x="181" y="10"/>
                  </a:lnTo>
                  <a:lnTo>
                    <a:pt x="196" y="0"/>
                  </a:lnTo>
                  <a:lnTo>
                    <a:pt x="196" y="1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3" name="Freeform 24">
              <a:extLst>
                <a:ext uri="{FF2B5EF4-FFF2-40B4-BE49-F238E27FC236}">
                  <a16:creationId xmlns:a16="http://schemas.microsoft.com/office/drawing/2014/main" id="{0C3CE069-96F0-47EE-AC47-0653C7B7A6FF}"/>
                </a:ext>
              </a:extLst>
            </p:cNvPr>
            <p:cNvSpPr>
              <a:spLocks/>
            </p:cNvSpPr>
            <p:nvPr/>
          </p:nvSpPr>
          <p:spPr bwMode="auto">
            <a:xfrm>
              <a:off x="6850063" y="4008438"/>
              <a:ext cx="161925" cy="171450"/>
            </a:xfrm>
            <a:custGeom>
              <a:avLst/>
              <a:gdLst>
                <a:gd name="T0" fmla="*/ 32 w 102"/>
                <a:gd name="T1" fmla="*/ 0 h 108"/>
                <a:gd name="T2" fmla="*/ 56 w 102"/>
                <a:gd name="T3" fmla="*/ 5 h 108"/>
                <a:gd name="T4" fmla="*/ 58 w 102"/>
                <a:gd name="T5" fmla="*/ 13 h 108"/>
                <a:gd name="T6" fmla="*/ 47 w 102"/>
                <a:gd name="T7" fmla="*/ 17 h 108"/>
                <a:gd name="T8" fmla="*/ 52 w 102"/>
                <a:gd name="T9" fmla="*/ 25 h 108"/>
                <a:gd name="T10" fmla="*/ 65 w 102"/>
                <a:gd name="T11" fmla="*/ 20 h 108"/>
                <a:gd name="T12" fmla="*/ 75 w 102"/>
                <a:gd name="T13" fmla="*/ 25 h 108"/>
                <a:gd name="T14" fmla="*/ 69 w 102"/>
                <a:gd name="T15" fmla="*/ 47 h 108"/>
                <a:gd name="T16" fmla="*/ 86 w 102"/>
                <a:gd name="T17" fmla="*/ 57 h 108"/>
                <a:gd name="T18" fmla="*/ 102 w 102"/>
                <a:gd name="T19" fmla="*/ 93 h 108"/>
                <a:gd name="T20" fmla="*/ 93 w 102"/>
                <a:gd name="T21" fmla="*/ 103 h 108"/>
                <a:gd name="T22" fmla="*/ 93 w 102"/>
                <a:gd name="T23" fmla="*/ 103 h 108"/>
                <a:gd name="T24" fmla="*/ 67 w 102"/>
                <a:gd name="T25" fmla="*/ 108 h 108"/>
                <a:gd name="T26" fmla="*/ 61 w 102"/>
                <a:gd name="T27" fmla="*/ 99 h 108"/>
                <a:gd name="T28" fmla="*/ 51 w 102"/>
                <a:gd name="T29" fmla="*/ 98 h 108"/>
                <a:gd name="T30" fmla="*/ 45 w 102"/>
                <a:gd name="T31" fmla="*/ 82 h 108"/>
                <a:gd name="T32" fmla="*/ 21 w 102"/>
                <a:gd name="T33" fmla="*/ 80 h 108"/>
                <a:gd name="T34" fmla="*/ 0 w 102"/>
                <a:gd name="T35" fmla="*/ 58 h 108"/>
                <a:gd name="T36" fmla="*/ 11 w 102"/>
                <a:gd name="T37" fmla="*/ 53 h 108"/>
                <a:gd name="T38" fmla="*/ 39 w 102"/>
                <a:gd name="T39" fmla="*/ 50 h 108"/>
                <a:gd name="T40" fmla="*/ 25 w 102"/>
                <a:gd name="T41" fmla="*/ 46 h 108"/>
                <a:gd name="T42" fmla="*/ 31 w 102"/>
                <a:gd name="T43" fmla="*/ 35 h 108"/>
                <a:gd name="T44" fmla="*/ 32 w 102"/>
                <a:gd name="T4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108">
                  <a:moveTo>
                    <a:pt x="32" y="0"/>
                  </a:moveTo>
                  <a:lnTo>
                    <a:pt x="56" y="5"/>
                  </a:lnTo>
                  <a:lnTo>
                    <a:pt x="58" y="13"/>
                  </a:lnTo>
                  <a:lnTo>
                    <a:pt x="47" y="17"/>
                  </a:lnTo>
                  <a:lnTo>
                    <a:pt x="52" y="25"/>
                  </a:lnTo>
                  <a:lnTo>
                    <a:pt x="65" y="20"/>
                  </a:lnTo>
                  <a:lnTo>
                    <a:pt x="75" y="25"/>
                  </a:lnTo>
                  <a:lnTo>
                    <a:pt x="69" y="47"/>
                  </a:lnTo>
                  <a:lnTo>
                    <a:pt x="86" y="57"/>
                  </a:lnTo>
                  <a:lnTo>
                    <a:pt x="102" y="93"/>
                  </a:lnTo>
                  <a:lnTo>
                    <a:pt x="93" y="103"/>
                  </a:lnTo>
                  <a:lnTo>
                    <a:pt x="93" y="103"/>
                  </a:lnTo>
                  <a:lnTo>
                    <a:pt x="67" y="108"/>
                  </a:lnTo>
                  <a:lnTo>
                    <a:pt x="61" y="99"/>
                  </a:lnTo>
                  <a:lnTo>
                    <a:pt x="51" y="98"/>
                  </a:lnTo>
                  <a:lnTo>
                    <a:pt x="45" y="82"/>
                  </a:lnTo>
                  <a:lnTo>
                    <a:pt x="21" y="80"/>
                  </a:lnTo>
                  <a:lnTo>
                    <a:pt x="0" y="58"/>
                  </a:lnTo>
                  <a:lnTo>
                    <a:pt x="11" y="53"/>
                  </a:lnTo>
                  <a:lnTo>
                    <a:pt x="39" y="50"/>
                  </a:lnTo>
                  <a:lnTo>
                    <a:pt x="25" y="46"/>
                  </a:lnTo>
                  <a:lnTo>
                    <a:pt x="31" y="35"/>
                  </a:lnTo>
                  <a:lnTo>
                    <a:pt x="32"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4" name="Freeform 25">
              <a:extLst>
                <a:ext uri="{FF2B5EF4-FFF2-40B4-BE49-F238E27FC236}">
                  <a16:creationId xmlns:a16="http://schemas.microsoft.com/office/drawing/2014/main" id="{07DFDD63-2D78-481B-A0F4-676E69345624}"/>
                </a:ext>
              </a:extLst>
            </p:cNvPr>
            <p:cNvSpPr>
              <a:spLocks/>
            </p:cNvSpPr>
            <p:nvPr/>
          </p:nvSpPr>
          <p:spPr bwMode="auto">
            <a:xfrm>
              <a:off x="6588126" y="3417888"/>
              <a:ext cx="1219200" cy="760412"/>
            </a:xfrm>
            <a:custGeom>
              <a:avLst/>
              <a:gdLst>
                <a:gd name="T0" fmla="*/ 736 w 768"/>
                <a:gd name="T1" fmla="*/ 236 h 479"/>
                <a:gd name="T2" fmla="*/ 725 w 768"/>
                <a:gd name="T3" fmla="*/ 268 h 479"/>
                <a:gd name="T4" fmla="*/ 692 w 768"/>
                <a:gd name="T5" fmla="*/ 318 h 479"/>
                <a:gd name="T6" fmla="*/ 592 w 768"/>
                <a:gd name="T7" fmla="*/ 295 h 479"/>
                <a:gd name="T8" fmla="*/ 536 w 768"/>
                <a:gd name="T9" fmla="*/ 316 h 479"/>
                <a:gd name="T10" fmla="*/ 512 w 768"/>
                <a:gd name="T11" fmla="*/ 332 h 479"/>
                <a:gd name="T12" fmla="*/ 480 w 768"/>
                <a:gd name="T13" fmla="*/ 376 h 479"/>
                <a:gd name="T14" fmla="*/ 415 w 768"/>
                <a:gd name="T15" fmla="*/ 371 h 479"/>
                <a:gd name="T16" fmla="*/ 344 w 768"/>
                <a:gd name="T17" fmla="*/ 439 h 479"/>
                <a:gd name="T18" fmla="*/ 304 w 768"/>
                <a:gd name="T19" fmla="*/ 470 h 479"/>
                <a:gd name="T20" fmla="*/ 267 w 768"/>
                <a:gd name="T21" fmla="*/ 465 h 479"/>
                <a:gd name="T22" fmla="*/ 230 w 768"/>
                <a:gd name="T23" fmla="*/ 392 h 479"/>
                <a:gd name="T24" fmla="*/ 221 w 768"/>
                <a:gd name="T25" fmla="*/ 377 h 479"/>
                <a:gd name="T26" fmla="*/ 208 w 768"/>
                <a:gd name="T27" fmla="*/ 357 h 479"/>
                <a:gd name="T28" fmla="*/ 167 w 768"/>
                <a:gd name="T29" fmla="*/ 272 h 479"/>
                <a:gd name="T30" fmla="*/ 32 w 768"/>
                <a:gd name="T31" fmla="*/ 241 h 479"/>
                <a:gd name="T32" fmla="*/ 20 w 768"/>
                <a:gd name="T33" fmla="*/ 197 h 479"/>
                <a:gd name="T34" fmla="*/ 63 w 768"/>
                <a:gd name="T35" fmla="*/ 169 h 479"/>
                <a:gd name="T36" fmla="*/ 140 w 768"/>
                <a:gd name="T37" fmla="*/ 127 h 479"/>
                <a:gd name="T38" fmla="*/ 185 w 768"/>
                <a:gd name="T39" fmla="*/ 100 h 479"/>
                <a:gd name="T40" fmla="*/ 221 w 768"/>
                <a:gd name="T41" fmla="*/ 85 h 479"/>
                <a:gd name="T42" fmla="*/ 209 w 768"/>
                <a:gd name="T43" fmla="*/ 47 h 479"/>
                <a:gd name="T44" fmla="*/ 213 w 768"/>
                <a:gd name="T45" fmla="*/ 24 h 479"/>
                <a:gd name="T46" fmla="*/ 242 w 768"/>
                <a:gd name="T47" fmla="*/ 30 h 479"/>
                <a:gd name="T48" fmla="*/ 255 w 768"/>
                <a:gd name="T49" fmla="*/ 24 h 479"/>
                <a:gd name="T50" fmla="*/ 268 w 768"/>
                <a:gd name="T51" fmla="*/ 39 h 479"/>
                <a:gd name="T52" fmla="*/ 298 w 768"/>
                <a:gd name="T53" fmla="*/ 49 h 479"/>
                <a:gd name="T54" fmla="*/ 309 w 768"/>
                <a:gd name="T55" fmla="*/ 77 h 479"/>
                <a:gd name="T56" fmla="*/ 300 w 768"/>
                <a:gd name="T57" fmla="*/ 48 h 479"/>
                <a:gd name="T58" fmla="*/ 331 w 768"/>
                <a:gd name="T59" fmla="*/ 48 h 479"/>
                <a:gd name="T60" fmla="*/ 339 w 768"/>
                <a:gd name="T61" fmla="*/ 54 h 479"/>
                <a:gd name="T62" fmla="*/ 370 w 768"/>
                <a:gd name="T63" fmla="*/ 94 h 479"/>
                <a:gd name="T64" fmla="*/ 398 w 768"/>
                <a:gd name="T65" fmla="*/ 74 h 479"/>
                <a:gd name="T66" fmla="*/ 365 w 768"/>
                <a:gd name="T67" fmla="*/ 113 h 479"/>
                <a:gd name="T68" fmla="*/ 420 w 768"/>
                <a:gd name="T69" fmla="*/ 88 h 479"/>
                <a:gd name="T70" fmla="*/ 402 w 768"/>
                <a:gd name="T71" fmla="*/ 114 h 479"/>
                <a:gd name="T72" fmla="*/ 409 w 768"/>
                <a:gd name="T73" fmla="*/ 139 h 479"/>
                <a:gd name="T74" fmla="*/ 442 w 768"/>
                <a:gd name="T75" fmla="*/ 137 h 479"/>
                <a:gd name="T76" fmla="*/ 470 w 768"/>
                <a:gd name="T77" fmla="*/ 155 h 479"/>
                <a:gd name="T78" fmla="*/ 481 w 768"/>
                <a:gd name="T79" fmla="*/ 229 h 479"/>
                <a:gd name="T80" fmla="*/ 534 w 768"/>
                <a:gd name="T81" fmla="*/ 257 h 479"/>
                <a:gd name="T82" fmla="*/ 521 w 768"/>
                <a:gd name="T83" fmla="*/ 222 h 479"/>
                <a:gd name="T84" fmla="*/ 457 w 768"/>
                <a:gd name="T85" fmla="*/ 116 h 479"/>
                <a:gd name="T86" fmla="*/ 540 w 768"/>
                <a:gd name="T87" fmla="*/ 236 h 479"/>
                <a:gd name="T88" fmla="*/ 603 w 768"/>
                <a:gd name="T89" fmla="*/ 220 h 479"/>
                <a:gd name="T90" fmla="*/ 624 w 768"/>
                <a:gd name="T91" fmla="*/ 213 h 479"/>
                <a:gd name="T92" fmla="*/ 702 w 768"/>
                <a:gd name="T93" fmla="*/ 197 h 479"/>
                <a:gd name="T94" fmla="*/ 759 w 768"/>
                <a:gd name="T95" fmla="*/ 20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8" h="479">
                  <a:moveTo>
                    <a:pt x="768" y="222"/>
                  </a:moveTo>
                  <a:lnTo>
                    <a:pt x="761" y="232"/>
                  </a:lnTo>
                  <a:lnTo>
                    <a:pt x="737" y="230"/>
                  </a:lnTo>
                  <a:lnTo>
                    <a:pt x="736" y="236"/>
                  </a:lnTo>
                  <a:lnTo>
                    <a:pt x="743" y="241"/>
                  </a:lnTo>
                  <a:lnTo>
                    <a:pt x="728" y="249"/>
                  </a:lnTo>
                  <a:lnTo>
                    <a:pt x="732" y="255"/>
                  </a:lnTo>
                  <a:lnTo>
                    <a:pt x="725" y="268"/>
                  </a:lnTo>
                  <a:lnTo>
                    <a:pt x="735" y="299"/>
                  </a:lnTo>
                  <a:lnTo>
                    <a:pt x="720" y="309"/>
                  </a:lnTo>
                  <a:lnTo>
                    <a:pt x="698" y="311"/>
                  </a:lnTo>
                  <a:lnTo>
                    <a:pt x="692" y="318"/>
                  </a:lnTo>
                  <a:lnTo>
                    <a:pt x="656" y="311"/>
                  </a:lnTo>
                  <a:lnTo>
                    <a:pt x="620" y="323"/>
                  </a:lnTo>
                  <a:lnTo>
                    <a:pt x="607" y="305"/>
                  </a:lnTo>
                  <a:lnTo>
                    <a:pt x="592" y="295"/>
                  </a:lnTo>
                  <a:lnTo>
                    <a:pt x="573" y="288"/>
                  </a:lnTo>
                  <a:lnTo>
                    <a:pt x="557" y="292"/>
                  </a:lnTo>
                  <a:lnTo>
                    <a:pt x="536" y="309"/>
                  </a:lnTo>
                  <a:lnTo>
                    <a:pt x="536" y="316"/>
                  </a:lnTo>
                  <a:lnTo>
                    <a:pt x="543" y="319"/>
                  </a:lnTo>
                  <a:lnTo>
                    <a:pt x="531" y="326"/>
                  </a:lnTo>
                  <a:lnTo>
                    <a:pt x="535" y="335"/>
                  </a:lnTo>
                  <a:lnTo>
                    <a:pt x="512" y="332"/>
                  </a:lnTo>
                  <a:lnTo>
                    <a:pt x="509" y="343"/>
                  </a:lnTo>
                  <a:lnTo>
                    <a:pt x="494" y="350"/>
                  </a:lnTo>
                  <a:lnTo>
                    <a:pt x="489" y="368"/>
                  </a:lnTo>
                  <a:lnTo>
                    <a:pt x="480" y="376"/>
                  </a:lnTo>
                  <a:lnTo>
                    <a:pt x="470" y="366"/>
                  </a:lnTo>
                  <a:lnTo>
                    <a:pt x="459" y="364"/>
                  </a:lnTo>
                  <a:lnTo>
                    <a:pt x="446" y="370"/>
                  </a:lnTo>
                  <a:lnTo>
                    <a:pt x="415" y="371"/>
                  </a:lnTo>
                  <a:lnTo>
                    <a:pt x="393" y="381"/>
                  </a:lnTo>
                  <a:lnTo>
                    <a:pt x="365" y="397"/>
                  </a:lnTo>
                  <a:lnTo>
                    <a:pt x="345" y="430"/>
                  </a:lnTo>
                  <a:lnTo>
                    <a:pt x="344" y="439"/>
                  </a:lnTo>
                  <a:lnTo>
                    <a:pt x="337" y="438"/>
                  </a:lnTo>
                  <a:lnTo>
                    <a:pt x="326" y="450"/>
                  </a:lnTo>
                  <a:lnTo>
                    <a:pt x="311" y="453"/>
                  </a:lnTo>
                  <a:lnTo>
                    <a:pt x="304" y="470"/>
                  </a:lnTo>
                  <a:lnTo>
                    <a:pt x="275" y="479"/>
                  </a:lnTo>
                  <a:lnTo>
                    <a:pt x="258" y="475"/>
                  </a:lnTo>
                  <a:lnTo>
                    <a:pt x="258" y="475"/>
                  </a:lnTo>
                  <a:lnTo>
                    <a:pt x="267" y="465"/>
                  </a:lnTo>
                  <a:lnTo>
                    <a:pt x="251" y="429"/>
                  </a:lnTo>
                  <a:lnTo>
                    <a:pt x="234" y="419"/>
                  </a:lnTo>
                  <a:lnTo>
                    <a:pt x="240" y="397"/>
                  </a:lnTo>
                  <a:lnTo>
                    <a:pt x="230" y="392"/>
                  </a:lnTo>
                  <a:lnTo>
                    <a:pt x="217" y="397"/>
                  </a:lnTo>
                  <a:lnTo>
                    <a:pt x="212" y="389"/>
                  </a:lnTo>
                  <a:lnTo>
                    <a:pt x="223" y="385"/>
                  </a:lnTo>
                  <a:lnTo>
                    <a:pt x="221" y="377"/>
                  </a:lnTo>
                  <a:lnTo>
                    <a:pt x="197" y="372"/>
                  </a:lnTo>
                  <a:lnTo>
                    <a:pt x="197" y="372"/>
                  </a:lnTo>
                  <a:lnTo>
                    <a:pt x="198" y="364"/>
                  </a:lnTo>
                  <a:lnTo>
                    <a:pt x="208" y="357"/>
                  </a:lnTo>
                  <a:lnTo>
                    <a:pt x="207" y="323"/>
                  </a:lnTo>
                  <a:lnTo>
                    <a:pt x="200" y="301"/>
                  </a:lnTo>
                  <a:lnTo>
                    <a:pt x="179" y="277"/>
                  </a:lnTo>
                  <a:lnTo>
                    <a:pt x="167" y="272"/>
                  </a:lnTo>
                  <a:lnTo>
                    <a:pt x="144" y="284"/>
                  </a:lnTo>
                  <a:lnTo>
                    <a:pt x="79" y="228"/>
                  </a:lnTo>
                  <a:lnTo>
                    <a:pt x="51" y="227"/>
                  </a:lnTo>
                  <a:lnTo>
                    <a:pt x="32" y="241"/>
                  </a:lnTo>
                  <a:lnTo>
                    <a:pt x="2" y="233"/>
                  </a:lnTo>
                  <a:lnTo>
                    <a:pt x="6" y="225"/>
                  </a:lnTo>
                  <a:lnTo>
                    <a:pt x="0" y="219"/>
                  </a:lnTo>
                  <a:lnTo>
                    <a:pt x="20" y="197"/>
                  </a:lnTo>
                  <a:lnTo>
                    <a:pt x="58" y="176"/>
                  </a:lnTo>
                  <a:lnTo>
                    <a:pt x="64" y="179"/>
                  </a:lnTo>
                  <a:lnTo>
                    <a:pt x="67" y="172"/>
                  </a:lnTo>
                  <a:lnTo>
                    <a:pt x="63" y="169"/>
                  </a:lnTo>
                  <a:lnTo>
                    <a:pt x="80" y="155"/>
                  </a:lnTo>
                  <a:lnTo>
                    <a:pt x="122" y="135"/>
                  </a:lnTo>
                  <a:lnTo>
                    <a:pt x="129" y="121"/>
                  </a:lnTo>
                  <a:lnTo>
                    <a:pt x="140" y="127"/>
                  </a:lnTo>
                  <a:lnTo>
                    <a:pt x="161" y="118"/>
                  </a:lnTo>
                  <a:lnTo>
                    <a:pt x="174" y="105"/>
                  </a:lnTo>
                  <a:lnTo>
                    <a:pt x="179" y="108"/>
                  </a:lnTo>
                  <a:lnTo>
                    <a:pt x="185" y="100"/>
                  </a:lnTo>
                  <a:lnTo>
                    <a:pt x="196" y="105"/>
                  </a:lnTo>
                  <a:lnTo>
                    <a:pt x="209" y="90"/>
                  </a:lnTo>
                  <a:lnTo>
                    <a:pt x="221" y="103"/>
                  </a:lnTo>
                  <a:lnTo>
                    <a:pt x="221" y="85"/>
                  </a:lnTo>
                  <a:lnTo>
                    <a:pt x="236" y="80"/>
                  </a:lnTo>
                  <a:lnTo>
                    <a:pt x="234" y="74"/>
                  </a:lnTo>
                  <a:lnTo>
                    <a:pt x="210" y="76"/>
                  </a:lnTo>
                  <a:lnTo>
                    <a:pt x="209" y="47"/>
                  </a:lnTo>
                  <a:lnTo>
                    <a:pt x="214" y="39"/>
                  </a:lnTo>
                  <a:lnTo>
                    <a:pt x="210" y="26"/>
                  </a:lnTo>
                  <a:lnTo>
                    <a:pt x="210" y="26"/>
                  </a:lnTo>
                  <a:lnTo>
                    <a:pt x="213" y="24"/>
                  </a:lnTo>
                  <a:lnTo>
                    <a:pt x="209" y="1"/>
                  </a:lnTo>
                  <a:lnTo>
                    <a:pt x="214" y="0"/>
                  </a:lnTo>
                  <a:lnTo>
                    <a:pt x="214" y="0"/>
                  </a:lnTo>
                  <a:lnTo>
                    <a:pt x="242" y="30"/>
                  </a:lnTo>
                  <a:lnTo>
                    <a:pt x="249" y="22"/>
                  </a:lnTo>
                  <a:lnTo>
                    <a:pt x="244" y="15"/>
                  </a:lnTo>
                  <a:lnTo>
                    <a:pt x="252" y="15"/>
                  </a:lnTo>
                  <a:lnTo>
                    <a:pt x="255" y="24"/>
                  </a:lnTo>
                  <a:lnTo>
                    <a:pt x="247" y="34"/>
                  </a:lnTo>
                  <a:lnTo>
                    <a:pt x="270" y="46"/>
                  </a:lnTo>
                  <a:lnTo>
                    <a:pt x="280" y="45"/>
                  </a:lnTo>
                  <a:lnTo>
                    <a:pt x="268" y="39"/>
                  </a:lnTo>
                  <a:lnTo>
                    <a:pt x="270" y="37"/>
                  </a:lnTo>
                  <a:lnTo>
                    <a:pt x="284" y="34"/>
                  </a:lnTo>
                  <a:lnTo>
                    <a:pt x="295" y="42"/>
                  </a:lnTo>
                  <a:lnTo>
                    <a:pt x="298" y="49"/>
                  </a:lnTo>
                  <a:lnTo>
                    <a:pt x="315" y="61"/>
                  </a:lnTo>
                  <a:lnTo>
                    <a:pt x="307" y="69"/>
                  </a:lnTo>
                  <a:lnTo>
                    <a:pt x="300" y="66"/>
                  </a:lnTo>
                  <a:lnTo>
                    <a:pt x="309" y="77"/>
                  </a:lnTo>
                  <a:lnTo>
                    <a:pt x="321" y="73"/>
                  </a:lnTo>
                  <a:lnTo>
                    <a:pt x="315" y="55"/>
                  </a:lnTo>
                  <a:lnTo>
                    <a:pt x="311" y="58"/>
                  </a:lnTo>
                  <a:lnTo>
                    <a:pt x="300" y="48"/>
                  </a:lnTo>
                  <a:lnTo>
                    <a:pt x="301" y="43"/>
                  </a:lnTo>
                  <a:lnTo>
                    <a:pt x="320" y="49"/>
                  </a:lnTo>
                  <a:lnTo>
                    <a:pt x="325" y="63"/>
                  </a:lnTo>
                  <a:lnTo>
                    <a:pt x="331" y="48"/>
                  </a:lnTo>
                  <a:lnTo>
                    <a:pt x="333" y="61"/>
                  </a:lnTo>
                  <a:lnTo>
                    <a:pt x="340" y="64"/>
                  </a:lnTo>
                  <a:lnTo>
                    <a:pt x="342" y="57"/>
                  </a:lnTo>
                  <a:lnTo>
                    <a:pt x="339" y="54"/>
                  </a:lnTo>
                  <a:lnTo>
                    <a:pt x="346" y="52"/>
                  </a:lnTo>
                  <a:lnTo>
                    <a:pt x="356" y="69"/>
                  </a:lnTo>
                  <a:lnTo>
                    <a:pt x="371" y="81"/>
                  </a:lnTo>
                  <a:lnTo>
                    <a:pt x="370" y="94"/>
                  </a:lnTo>
                  <a:lnTo>
                    <a:pt x="379" y="82"/>
                  </a:lnTo>
                  <a:lnTo>
                    <a:pt x="389" y="84"/>
                  </a:lnTo>
                  <a:lnTo>
                    <a:pt x="383" y="64"/>
                  </a:lnTo>
                  <a:lnTo>
                    <a:pt x="398" y="74"/>
                  </a:lnTo>
                  <a:lnTo>
                    <a:pt x="397" y="91"/>
                  </a:lnTo>
                  <a:lnTo>
                    <a:pt x="382" y="98"/>
                  </a:lnTo>
                  <a:lnTo>
                    <a:pt x="375" y="112"/>
                  </a:lnTo>
                  <a:lnTo>
                    <a:pt x="365" y="113"/>
                  </a:lnTo>
                  <a:lnTo>
                    <a:pt x="368" y="118"/>
                  </a:lnTo>
                  <a:lnTo>
                    <a:pt x="381" y="116"/>
                  </a:lnTo>
                  <a:lnTo>
                    <a:pt x="402" y="96"/>
                  </a:lnTo>
                  <a:lnTo>
                    <a:pt x="420" y="88"/>
                  </a:lnTo>
                  <a:lnTo>
                    <a:pt x="421" y="97"/>
                  </a:lnTo>
                  <a:lnTo>
                    <a:pt x="416" y="93"/>
                  </a:lnTo>
                  <a:lnTo>
                    <a:pt x="405" y="100"/>
                  </a:lnTo>
                  <a:lnTo>
                    <a:pt x="402" y="114"/>
                  </a:lnTo>
                  <a:lnTo>
                    <a:pt x="420" y="108"/>
                  </a:lnTo>
                  <a:lnTo>
                    <a:pt x="425" y="116"/>
                  </a:lnTo>
                  <a:lnTo>
                    <a:pt x="405" y="135"/>
                  </a:lnTo>
                  <a:lnTo>
                    <a:pt x="409" y="139"/>
                  </a:lnTo>
                  <a:lnTo>
                    <a:pt x="443" y="127"/>
                  </a:lnTo>
                  <a:lnTo>
                    <a:pt x="432" y="135"/>
                  </a:lnTo>
                  <a:lnTo>
                    <a:pt x="435" y="141"/>
                  </a:lnTo>
                  <a:lnTo>
                    <a:pt x="442" y="137"/>
                  </a:lnTo>
                  <a:lnTo>
                    <a:pt x="446" y="148"/>
                  </a:lnTo>
                  <a:lnTo>
                    <a:pt x="459" y="144"/>
                  </a:lnTo>
                  <a:lnTo>
                    <a:pt x="458" y="149"/>
                  </a:lnTo>
                  <a:lnTo>
                    <a:pt x="470" y="155"/>
                  </a:lnTo>
                  <a:lnTo>
                    <a:pt x="481" y="177"/>
                  </a:lnTo>
                  <a:lnTo>
                    <a:pt x="485" y="196"/>
                  </a:lnTo>
                  <a:lnTo>
                    <a:pt x="470" y="209"/>
                  </a:lnTo>
                  <a:lnTo>
                    <a:pt x="481" y="229"/>
                  </a:lnTo>
                  <a:lnTo>
                    <a:pt x="529" y="249"/>
                  </a:lnTo>
                  <a:lnTo>
                    <a:pt x="527" y="257"/>
                  </a:lnTo>
                  <a:lnTo>
                    <a:pt x="530" y="263"/>
                  </a:lnTo>
                  <a:lnTo>
                    <a:pt x="534" y="257"/>
                  </a:lnTo>
                  <a:lnTo>
                    <a:pt x="550" y="255"/>
                  </a:lnTo>
                  <a:lnTo>
                    <a:pt x="550" y="246"/>
                  </a:lnTo>
                  <a:lnTo>
                    <a:pt x="542" y="245"/>
                  </a:lnTo>
                  <a:lnTo>
                    <a:pt x="521" y="222"/>
                  </a:lnTo>
                  <a:lnTo>
                    <a:pt x="466" y="145"/>
                  </a:lnTo>
                  <a:lnTo>
                    <a:pt x="454" y="118"/>
                  </a:lnTo>
                  <a:lnTo>
                    <a:pt x="454" y="118"/>
                  </a:lnTo>
                  <a:lnTo>
                    <a:pt x="457" y="116"/>
                  </a:lnTo>
                  <a:lnTo>
                    <a:pt x="457" y="116"/>
                  </a:lnTo>
                  <a:lnTo>
                    <a:pt x="478" y="155"/>
                  </a:lnTo>
                  <a:lnTo>
                    <a:pt x="521" y="216"/>
                  </a:lnTo>
                  <a:lnTo>
                    <a:pt x="540" y="236"/>
                  </a:lnTo>
                  <a:lnTo>
                    <a:pt x="560" y="249"/>
                  </a:lnTo>
                  <a:lnTo>
                    <a:pt x="598" y="236"/>
                  </a:lnTo>
                  <a:lnTo>
                    <a:pt x="605" y="225"/>
                  </a:lnTo>
                  <a:lnTo>
                    <a:pt x="603" y="220"/>
                  </a:lnTo>
                  <a:lnTo>
                    <a:pt x="622" y="199"/>
                  </a:lnTo>
                  <a:lnTo>
                    <a:pt x="625" y="202"/>
                  </a:lnTo>
                  <a:lnTo>
                    <a:pt x="621" y="206"/>
                  </a:lnTo>
                  <a:lnTo>
                    <a:pt x="624" y="213"/>
                  </a:lnTo>
                  <a:lnTo>
                    <a:pt x="644" y="226"/>
                  </a:lnTo>
                  <a:lnTo>
                    <a:pt x="659" y="221"/>
                  </a:lnTo>
                  <a:lnTo>
                    <a:pt x="664" y="206"/>
                  </a:lnTo>
                  <a:lnTo>
                    <a:pt x="702" y="197"/>
                  </a:lnTo>
                  <a:lnTo>
                    <a:pt x="725" y="206"/>
                  </a:lnTo>
                  <a:lnTo>
                    <a:pt x="737" y="204"/>
                  </a:lnTo>
                  <a:lnTo>
                    <a:pt x="752" y="212"/>
                  </a:lnTo>
                  <a:lnTo>
                    <a:pt x="759" y="209"/>
                  </a:lnTo>
                  <a:lnTo>
                    <a:pt x="768" y="22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5" name="Freeform 26">
              <a:extLst>
                <a:ext uri="{FF2B5EF4-FFF2-40B4-BE49-F238E27FC236}">
                  <a16:creationId xmlns:a16="http://schemas.microsoft.com/office/drawing/2014/main" id="{F46EE0AD-7F63-429D-97A3-C6674ACA34D5}"/>
                </a:ext>
              </a:extLst>
            </p:cNvPr>
            <p:cNvSpPr>
              <a:spLocks/>
            </p:cNvSpPr>
            <p:nvPr/>
          </p:nvSpPr>
          <p:spPr bwMode="auto">
            <a:xfrm>
              <a:off x="6729413" y="2138363"/>
              <a:ext cx="1163638" cy="758825"/>
            </a:xfrm>
            <a:custGeom>
              <a:avLst/>
              <a:gdLst>
                <a:gd name="T0" fmla="*/ 213 w 733"/>
                <a:gd name="T1" fmla="*/ 103 h 478"/>
                <a:gd name="T2" fmla="*/ 254 w 733"/>
                <a:gd name="T3" fmla="*/ 113 h 478"/>
                <a:gd name="T4" fmla="*/ 251 w 733"/>
                <a:gd name="T5" fmla="*/ 100 h 478"/>
                <a:gd name="T6" fmla="*/ 252 w 733"/>
                <a:gd name="T7" fmla="*/ 54 h 478"/>
                <a:gd name="T8" fmla="*/ 300 w 733"/>
                <a:gd name="T9" fmla="*/ 22 h 478"/>
                <a:gd name="T10" fmla="*/ 357 w 733"/>
                <a:gd name="T11" fmla="*/ 4 h 478"/>
                <a:gd name="T12" fmla="*/ 379 w 733"/>
                <a:gd name="T13" fmla="*/ 12 h 478"/>
                <a:gd name="T14" fmla="*/ 398 w 733"/>
                <a:gd name="T15" fmla="*/ 7 h 478"/>
                <a:gd name="T16" fmla="*/ 411 w 733"/>
                <a:gd name="T17" fmla="*/ 23 h 478"/>
                <a:gd name="T18" fmla="*/ 479 w 733"/>
                <a:gd name="T19" fmla="*/ 62 h 478"/>
                <a:gd name="T20" fmla="*/ 506 w 733"/>
                <a:gd name="T21" fmla="*/ 68 h 478"/>
                <a:gd name="T22" fmla="*/ 539 w 733"/>
                <a:gd name="T23" fmla="*/ 60 h 478"/>
                <a:gd name="T24" fmla="*/ 563 w 733"/>
                <a:gd name="T25" fmla="*/ 85 h 478"/>
                <a:gd name="T26" fmla="*/ 572 w 733"/>
                <a:gd name="T27" fmla="*/ 107 h 478"/>
                <a:gd name="T28" fmla="*/ 591 w 733"/>
                <a:gd name="T29" fmla="*/ 124 h 478"/>
                <a:gd name="T30" fmla="*/ 619 w 733"/>
                <a:gd name="T31" fmla="*/ 168 h 478"/>
                <a:gd name="T32" fmla="*/ 625 w 733"/>
                <a:gd name="T33" fmla="*/ 183 h 478"/>
                <a:gd name="T34" fmla="*/ 670 w 733"/>
                <a:gd name="T35" fmla="*/ 165 h 478"/>
                <a:gd name="T36" fmla="*/ 709 w 733"/>
                <a:gd name="T37" fmla="*/ 166 h 478"/>
                <a:gd name="T38" fmla="*/ 717 w 733"/>
                <a:gd name="T39" fmla="*/ 189 h 478"/>
                <a:gd name="T40" fmla="*/ 712 w 733"/>
                <a:gd name="T41" fmla="*/ 217 h 478"/>
                <a:gd name="T42" fmla="*/ 733 w 733"/>
                <a:gd name="T43" fmla="*/ 277 h 478"/>
                <a:gd name="T44" fmla="*/ 698 w 733"/>
                <a:gd name="T45" fmla="*/ 316 h 478"/>
                <a:gd name="T46" fmla="*/ 668 w 733"/>
                <a:gd name="T47" fmla="*/ 342 h 478"/>
                <a:gd name="T48" fmla="*/ 668 w 733"/>
                <a:gd name="T49" fmla="*/ 372 h 478"/>
                <a:gd name="T50" fmla="*/ 621 w 733"/>
                <a:gd name="T51" fmla="*/ 379 h 478"/>
                <a:gd name="T52" fmla="*/ 596 w 733"/>
                <a:gd name="T53" fmla="*/ 369 h 478"/>
                <a:gd name="T54" fmla="*/ 584 w 733"/>
                <a:gd name="T55" fmla="*/ 357 h 478"/>
                <a:gd name="T56" fmla="*/ 570 w 733"/>
                <a:gd name="T57" fmla="*/ 341 h 478"/>
                <a:gd name="T58" fmla="*/ 570 w 733"/>
                <a:gd name="T59" fmla="*/ 314 h 478"/>
                <a:gd name="T60" fmla="*/ 525 w 733"/>
                <a:gd name="T61" fmla="*/ 303 h 478"/>
                <a:gd name="T62" fmla="*/ 471 w 733"/>
                <a:gd name="T63" fmla="*/ 304 h 478"/>
                <a:gd name="T64" fmla="*/ 360 w 733"/>
                <a:gd name="T65" fmla="*/ 306 h 478"/>
                <a:gd name="T66" fmla="*/ 347 w 733"/>
                <a:gd name="T67" fmla="*/ 316 h 478"/>
                <a:gd name="T68" fmla="*/ 360 w 733"/>
                <a:gd name="T69" fmla="*/ 348 h 478"/>
                <a:gd name="T70" fmla="*/ 352 w 733"/>
                <a:gd name="T71" fmla="*/ 370 h 478"/>
                <a:gd name="T72" fmla="*/ 365 w 733"/>
                <a:gd name="T73" fmla="*/ 418 h 478"/>
                <a:gd name="T74" fmla="*/ 302 w 733"/>
                <a:gd name="T75" fmla="*/ 449 h 478"/>
                <a:gd name="T76" fmla="*/ 179 w 733"/>
                <a:gd name="T77" fmla="*/ 462 h 478"/>
                <a:gd name="T78" fmla="*/ 119 w 733"/>
                <a:gd name="T79" fmla="*/ 447 h 478"/>
                <a:gd name="T80" fmla="*/ 67 w 733"/>
                <a:gd name="T81" fmla="*/ 460 h 478"/>
                <a:gd name="T82" fmla="*/ 47 w 733"/>
                <a:gd name="T83" fmla="*/ 458 h 478"/>
                <a:gd name="T84" fmla="*/ 24 w 733"/>
                <a:gd name="T85" fmla="*/ 439 h 478"/>
                <a:gd name="T86" fmla="*/ 20 w 733"/>
                <a:gd name="T87" fmla="*/ 401 h 478"/>
                <a:gd name="T88" fmla="*/ 22 w 733"/>
                <a:gd name="T89" fmla="*/ 353 h 478"/>
                <a:gd name="T90" fmla="*/ 10 w 733"/>
                <a:gd name="T91" fmla="*/ 334 h 478"/>
                <a:gd name="T92" fmla="*/ 34 w 733"/>
                <a:gd name="T93" fmla="*/ 312 h 478"/>
                <a:gd name="T94" fmla="*/ 50 w 733"/>
                <a:gd name="T95" fmla="*/ 299 h 478"/>
                <a:gd name="T96" fmla="*/ 46 w 733"/>
                <a:gd name="T97" fmla="*/ 283 h 478"/>
                <a:gd name="T98" fmla="*/ 61 w 733"/>
                <a:gd name="T99" fmla="*/ 289 h 478"/>
                <a:gd name="T100" fmla="*/ 99 w 733"/>
                <a:gd name="T101" fmla="*/ 267 h 478"/>
                <a:gd name="T102" fmla="*/ 95 w 733"/>
                <a:gd name="T103" fmla="*/ 240 h 478"/>
                <a:gd name="T104" fmla="*/ 94 w 733"/>
                <a:gd name="T105" fmla="*/ 180 h 478"/>
                <a:gd name="T106" fmla="*/ 129 w 733"/>
                <a:gd name="T107" fmla="*/ 169 h 478"/>
                <a:gd name="T108" fmla="*/ 133 w 733"/>
                <a:gd name="T109" fmla="*/ 131 h 478"/>
                <a:gd name="T110" fmla="*/ 128 w 733"/>
                <a:gd name="T111" fmla="*/ 112 h 478"/>
                <a:gd name="T112" fmla="*/ 157 w 733"/>
                <a:gd name="T113" fmla="*/ 117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478">
                  <a:moveTo>
                    <a:pt x="171" y="81"/>
                  </a:moveTo>
                  <a:lnTo>
                    <a:pt x="195" y="91"/>
                  </a:lnTo>
                  <a:lnTo>
                    <a:pt x="204" y="102"/>
                  </a:lnTo>
                  <a:lnTo>
                    <a:pt x="213" y="103"/>
                  </a:lnTo>
                  <a:lnTo>
                    <a:pt x="216" y="114"/>
                  </a:lnTo>
                  <a:lnTo>
                    <a:pt x="244" y="125"/>
                  </a:lnTo>
                  <a:lnTo>
                    <a:pt x="246" y="131"/>
                  </a:lnTo>
                  <a:lnTo>
                    <a:pt x="254" y="113"/>
                  </a:lnTo>
                  <a:lnTo>
                    <a:pt x="246" y="113"/>
                  </a:lnTo>
                  <a:lnTo>
                    <a:pt x="245" y="104"/>
                  </a:lnTo>
                  <a:lnTo>
                    <a:pt x="255" y="103"/>
                  </a:lnTo>
                  <a:lnTo>
                    <a:pt x="251" y="100"/>
                  </a:lnTo>
                  <a:lnTo>
                    <a:pt x="256" y="94"/>
                  </a:lnTo>
                  <a:lnTo>
                    <a:pt x="247" y="82"/>
                  </a:lnTo>
                  <a:lnTo>
                    <a:pt x="257" y="58"/>
                  </a:lnTo>
                  <a:lnTo>
                    <a:pt x="252" y="54"/>
                  </a:lnTo>
                  <a:lnTo>
                    <a:pt x="268" y="38"/>
                  </a:lnTo>
                  <a:lnTo>
                    <a:pt x="266" y="27"/>
                  </a:lnTo>
                  <a:lnTo>
                    <a:pt x="293" y="38"/>
                  </a:lnTo>
                  <a:lnTo>
                    <a:pt x="300" y="22"/>
                  </a:lnTo>
                  <a:lnTo>
                    <a:pt x="333" y="14"/>
                  </a:lnTo>
                  <a:lnTo>
                    <a:pt x="333" y="5"/>
                  </a:lnTo>
                  <a:lnTo>
                    <a:pt x="350" y="1"/>
                  </a:lnTo>
                  <a:lnTo>
                    <a:pt x="357" y="4"/>
                  </a:lnTo>
                  <a:lnTo>
                    <a:pt x="351" y="9"/>
                  </a:lnTo>
                  <a:lnTo>
                    <a:pt x="357" y="12"/>
                  </a:lnTo>
                  <a:lnTo>
                    <a:pt x="366" y="0"/>
                  </a:lnTo>
                  <a:lnTo>
                    <a:pt x="379" y="12"/>
                  </a:lnTo>
                  <a:lnTo>
                    <a:pt x="379" y="12"/>
                  </a:lnTo>
                  <a:lnTo>
                    <a:pt x="386" y="5"/>
                  </a:lnTo>
                  <a:lnTo>
                    <a:pt x="391" y="13"/>
                  </a:lnTo>
                  <a:lnTo>
                    <a:pt x="398" y="7"/>
                  </a:lnTo>
                  <a:lnTo>
                    <a:pt x="402" y="11"/>
                  </a:lnTo>
                  <a:lnTo>
                    <a:pt x="412" y="9"/>
                  </a:lnTo>
                  <a:lnTo>
                    <a:pt x="418" y="18"/>
                  </a:lnTo>
                  <a:lnTo>
                    <a:pt x="411" y="23"/>
                  </a:lnTo>
                  <a:lnTo>
                    <a:pt x="423" y="22"/>
                  </a:lnTo>
                  <a:lnTo>
                    <a:pt x="465" y="62"/>
                  </a:lnTo>
                  <a:lnTo>
                    <a:pt x="470" y="57"/>
                  </a:lnTo>
                  <a:lnTo>
                    <a:pt x="479" y="62"/>
                  </a:lnTo>
                  <a:lnTo>
                    <a:pt x="492" y="58"/>
                  </a:lnTo>
                  <a:lnTo>
                    <a:pt x="492" y="63"/>
                  </a:lnTo>
                  <a:lnTo>
                    <a:pt x="502" y="62"/>
                  </a:lnTo>
                  <a:lnTo>
                    <a:pt x="506" y="68"/>
                  </a:lnTo>
                  <a:lnTo>
                    <a:pt x="510" y="64"/>
                  </a:lnTo>
                  <a:lnTo>
                    <a:pt x="521" y="66"/>
                  </a:lnTo>
                  <a:lnTo>
                    <a:pt x="524" y="73"/>
                  </a:lnTo>
                  <a:lnTo>
                    <a:pt x="539" y="60"/>
                  </a:lnTo>
                  <a:lnTo>
                    <a:pt x="544" y="62"/>
                  </a:lnTo>
                  <a:lnTo>
                    <a:pt x="549" y="54"/>
                  </a:lnTo>
                  <a:lnTo>
                    <a:pt x="568" y="77"/>
                  </a:lnTo>
                  <a:lnTo>
                    <a:pt x="563" y="85"/>
                  </a:lnTo>
                  <a:lnTo>
                    <a:pt x="567" y="88"/>
                  </a:lnTo>
                  <a:lnTo>
                    <a:pt x="564" y="95"/>
                  </a:lnTo>
                  <a:lnTo>
                    <a:pt x="574" y="99"/>
                  </a:lnTo>
                  <a:lnTo>
                    <a:pt x="572" y="107"/>
                  </a:lnTo>
                  <a:lnTo>
                    <a:pt x="583" y="107"/>
                  </a:lnTo>
                  <a:lnTo>
                    <a:pt x="594" y="114"/>
                  </a:lnTo>
                  <a:lnTo>
                    <a:pt x="586" y="119"/>
                  </a:lnTo>
                  <a:lnTo>
                    <a:pt x="591" y="124"/>
                  </a:lnTo>
                  <a:lnTo>
                    <a:pt x="587" y="130"/>
                  </a:lnTo>
                  <a:lnTo>
                    <a:pt x="613" y="149"/>
                  </a:lnTo>
                  <a:lnTo>
                    <a:pt x="607" y="159"/>
                  </a:lnTo>
                  <a:lnTo>
                    <a:pt x="619" y="168"/>
                  </a:lnTo>
                  <a:lnTo>
                    <a:pt x="610" y="181"/>
                  </a:lnTo>
                  <a:lnTo>
                    <a:pt x="615" y="184"/>
                  </a:lnTo>
                  <a:lnTo>
                    <a:pt x="620" y="178"/>
                  </a:lnTo>
                  <a:lnTo>
                    <a:pt x="625" y="183"/>
                  </a:lnTo>
                  <a:lnTo>
                    <a:pt x="643" y="161"/>
                  </a:lnTo>
                  <a:lnTo>
                    <a:pt x="639" y="155"/>
                  </a:lnTo>
                  <a:lnTo>
                    <a:pt x="649" y="148"/>
                  </a:lnTo>
                  <a:lnTo>
                    <a:pt x="670" y="165"/>
                  </a:lnTo>
                  <a:lnTo>
                    <a:pt x="696" y="158"/>
                  </a:lnTo>
                  <a:lnTo>
                    <a:pt x="696" y="158"/>
                  </a:lnTo>
                  <a:lnTo>
                    <a:pt x="698" y="166"/>
                  </a:lnTo>
                  <a:lnTo>
                    <a:pt x="709" y="166"/>
                  </a:lnTo>
                  <a:lnTo>
                    <a:pt x="710" y="174"/>
                  </a:lnTo>
                  <a:lnTo>
                    <a:pt x="727" y="181"/>
                  </a:lnTo>
                  <a:lnTo>
                    <a:pt x="728" y="187"/>
                  </a:lnTo>
                  <a:lnTo>
                    <a:pt x="717" y="189"/>
                  </a:lnTo>
                  <a:lnTo>
                    <a:pt x="718" y="196"/>
                  </a:lnTo>
                  <a:lnTo>
                    <a:pt x="713" y="198"/>
                  </a:lnTo>
                  <a:lnTo>
                    <a:pt x="718" y="216"/>
                  </a:lnTo>
                  <a:lnTo>
                    <a:pt x="712" y="217"/>
                  </a:lnTo>
                  <a:lnTo>
                    <a:pt x="710" y="235"/>
                  </a:lnTo>
                  <a:lnTo>
                    <a:pt x="712" y="244"/>
                  </a:lnTo>
                  <a:lnTo>
                    <a:pt x="728" y="245"/>
                  </a:lnTo>
                  <a:lnTo>
                    <a:pt x="733" y="277"/>
                  </a:lnTo>
                  <a:lnTo>
                    <a:pt x="721" y="280"/>
                  </a:lnTo>
                  <a:lnTo>
                    <a:pt x="726" y="308"/>
                  </a:lnTo>
                  <a:lnTo>
                    <a:pt x="718" y="322"/>
                  </a:lnTo>
                  <a:lnTo>
                    <a:pt x="698" y="316"/>
                  </a:lnTo>
                  <a:lnTo>
                    <a:pt x="693" y="307"/>
                  </a:lnTo>
                  <a:lnTo>
                    <a:pt x="680" y="303"/>
                  </a:lnTo>
                  <a:lnTo>
                    <a:pt x="667" y="308"/>
                  </a:lnTo>
                  <a:lnTo>
                    <a:pt x="668" y="342"/>
                  </a:lnTo>
                  <a:lnTo>
                    <a:pt x="676" y="341"/>
                  </a:lnTo>
                  <a:lnTo>
                    <a:pt x="679" y="352"/>
                  </a:lnTo>
                  <a:lnTo>
                    <a:pt x="661" y="356"/>
                  </a:lnTo>
                  <a:lnTo>
                    <a:pt x="668" y="372"/>
                  </a:lnTo>
                  <a:lnTo>
                    <a:pt x="668" y="372"/>
                  </a:lnTo>
                  <a:lnTo>
                    <a:pt x="645" y="378"/>
                  </a:lnTo>
                  <a:lnTo>
                    <a:pt x="621" y="374"/>
                  </a:lnTo>
                  <a:lnTo>
                    <a:pt x="621" y="379"/>
                  </a:lnTo>
                  <a:lnTo>
                    <a:pt x="611" y="380"/>
                  </a:lnTo>
                  <a:lnTo>
                    <a:pt x="609" y="377"/>
                  </a:lnTo>
                  <a:lnTo>
                    <a:pt x="597" y="377"/>
                  </a:lnTo>
                  <a:lnTo>
                    <a:pt x="596" y="369"/>
                  </a:lnTo>
                  <a:lnTo>
                    <a:pt x="574" y="372"/>
                  </a:lnTo>
                  <a:lnTo>
                    <a:pt x="574" y="367"/>
                  </a:lnTo>
                  <a:lnTo>
                    <a:pt x="582" y="367"/>
                  </a:lnTo>
                  <a:lnTo>
                    <a:pt x="584" y="357"/>
                  </a:lnTo>
                  <a:lnTo>
                    <a:pt x="581" y="346"/>
                  </a:lnTo>
                  <a:lnTo>
                    <a:pt x="576" y="349"/>
                  </a:lnTo>
                  <a:lnTo>
                    <a:pt x="574" y="340"/>
                  </a:lnTo>
                  <a:lnTo>
                    <a:pt x="570" y="341"/>
                  </a:lnTo>
                  <a:lnTo>
                    <a:pt x="574" y="338"/>
                  </a:lnTo>
                  <a:lnTo>
                    <a:pt x="567" y="326"/>
                  </a:lnTo>
                  <a:lnTo>
                    <a:pt x="573" y="323"/>
                  </a:lnTo>
                  <a:lnTo>
                    <a:pt x="570" y="314"/>
                  </a:lnTo>
                  <a:lnTo>
                    <a:pt x="556" y="317"/>
                  </a:lnTo>
                  <a:lnTo>
                    <a:pt x="554" y="305"/>
                  </a:lnTo>
                  <a:lnTo>
                    <a:pt x="526" y="312"/>
                  </a:lnTo>
                  <a:lnTo>
                    <a:pt x="525" y="303"/>
                  </a:lnTo>
                  <a:lnTo>
                    <a:pt x="513" y="304"/>
                  </a:lnTo>
                  <a:lnTo>
                    <a:pt x="506" y="292"/>
                  </a:lnTo>
                  <a:lnTo>
                    <a:pt x="472" y="309"/>
                  </a:lnTo>
                  <a:lnTo>
                    <a:pt x="471" y="304"/>
                  </a:lnTo>
                  <a:lnTo>
                    <a:pt x="430" y="291"/>
                  </a:lnTo>
                  <a:lnTo>
                    <a:pt x="395" y="294"/>
                  </a:lnTo>
                  <a:lnTo>
                    <a:pt x="374" y="306"/>
                  </a:lnTo>
                  <a:lnTo>
                    <a:pt x="360" y="306"/>
                  </a:lnTo>
                  <a:lnTo>
                    <a:pt x="360" y="294"/>
                  </a:lnTo>
                  <a:lnTo>
                    <a:pt x="349" y="294"/>
                  </a:lnTo>
                  <a:lnTo>
                    <a:pt x="353" y="315"/>
                  </a:lnTo>
                  <a:lnTo>
                    <a:pt x="347" y="316"/>
                  </a:lnTo>
                  <a:lnTo>
                    <a:pt x="348" y="326"/>
                  </a:lnTo>
                  <a:lnTo>
                    <a:pt x="352" y="335"/>
                  </a:lnTo>
                  <a:lnTo>
                    <a:pt x="358" y="334"/>
                  </a:lnTo>
                  <a:lnTo>
                    <a:pt x="360" y="348"/>
                  </a:lnTo>
                  <a:lnTo>
                    <a:pt x="340" y="353"/>
                  </a:lnTo>
                  <a:lnTo>
                    <a:pt x="342" y="367"/>
                  </a:lnTo>
                  <a:lnTo>
                    <a:pt x="350" y="363"/>
                  </a:lnTo>
                  <a:lnTo>
                    <a:pt x="352" y="370"/>
                  </a:lnTo>
                  <a:lnTo>
                    <a:pt x="357" y="370"/>
                  </a:lnTo>
                  <a:lnTo>
                    <a:pt x="357" y="395"/>
                  </a:lnTo>
                  <a:lnTo>
                    <a:pt x="368" y="393"/>
                  </a:lnTo>
                  <a:lnTo>
                    <a:pt x="365" y="418"/>
                  </a:lnTo>
                  <a:lnTo>
                    <a:pt x="358" y="420"/>
                  </a:lnTo>
                  <a:lnTo>
                    <a:pt x="368" y="457"/>
                  </a:lnTo>
                  <a:lnTo>
                    <a:pt x="352" y="461"/>
                  </a:lnTo>
                  <a:lnTo>
                    <a:pt x="302" y="449"/>
                  </a:lnTo>
                  <a:lnTo>
                    <a:pt x="217" y="472"/>
                  </a:lnTo>
                  <a:lnTo>
                    <a:pt x="217" y="472"/>
                  </a:lnTo>
                  <a:lnTo>
                    <a:pt x="191" y="478"/>
                  </a:lnTo>
                  <a:lnTo>
                    <a:pt x="179" y="462"/>
                  </a:lnTo>
                  <a:lnTo>
                    <a:pt x="125" y="470"/>
                  </a:lnTo>
                  <a:lnTo>
                    <a:pt x="124" y="462"/>
                  </a:lnTo>
                  <a:lnTo>
                    <a:pt x="115" y="465"/>
                  </a:lnTo>
                  <a:lnTo>
                    <a:pt x="119" y="447"/>
                  </a:lnTo>
                  <a:lnTo>
                    <a:pt x="114" y="439"/>
                  </a:lnTo>
                  <a:lnTo>
                    <a:pt x="95" y="443"/>
                  </a:lnTo>
                  <a:lnTo>
                    <a:pt x="97" y="454"/>
                  </a:lnTo>
                  <a:lnTo>
                    <a:pt x="67" y="460"/>
                  </a:lnTo>
                  <a:lnTo>
                    <a:pt x="72" y="468"/>
                  </a:lnTo>
                  <a:lnTo>
                    <a:pt x="65" y="471"/>
                  </a:lnTo>
                  <a:lnTo>
                    <a:pt x="59" y="455"/>
                  </a:lnTo>
                  <a:lnTo>
                    <a:pt x="47" y="458"/>
                  </a:lnTo>
                  <a:lnTo>
                    <a:pt x="50" y="446"/>
                  </a:lnTo>
                  <a:lnTo>
                    <a:pt x="24" y="445"/>
                  </a:lnTo>
                  <a:lnTo>
                    <a:pt x="24" y="445"/>
                  </a:lnTo>
                  <a:lnTo>
                    <a:pt x="24" y="439"/>
                  </a:lnTo>
                  <a:lnTo>
                    <a:pt x="0" y="441"/>
                  </a:lnTo>
                  <a:lnTo>
                    <a:pt x="6" y="434"/>
                  </a:lnTo>
                  <a:lnTo>
                    <a:pt x="2" y="406"/>
                  </a:lnTo>
                  <a:lnTo>
                    <a:pt x="20" y="401"/>
                  </a:lnTo>
                  <a:lnTo>
                    <a:pt x="17" y="390"/>
                  </a:lnTo>
                  <a:lnTo>
                    <a:pt x="18" y="377"/>
                  </a:lnTo>
                  <a:lnTo>
                    <a:pt x="22" y="375"/>
                  </a:lnTo>
                  <a:lnTo>
                    <a:pt x="22" y="353"/>
                  </a:lnTo>
                  <a:lnTo>
                    <a:pt x="8" y="354"/>
                  </a:lnTo>
                  <a:lnTo>
                    <a:pt x="8" y="333"/>
                  </a:lnTo>
                  <a:lnTo>
                    <a:pt x="8" y="333"/>
                  </a:lnTo>
                  <a:lnTo>
                    <a:pt x="10" y="334"/>
                  </a:lnTo>
                  <a:lnTo>
                    <a:pt x="15" y="320"/>
                  </a:lnTo>
                  <a:lnTo>
                    <a:pt x="27" y="319"/>
                  </a:lnTo>
                  <a:lnTo>
                    <a:pt x="26" y="312"/>
                  </a:lnTo>
                  <a:lnTo>
                    <a:pt x="34" y="312"/>
                  </a:lnTo>
                  <a:lnTo>
                    <a:pt x="35" y="318"/>
                  </a:lnTo>
                  <a:lnTo>
                    <a:pt x="34" y="309"/>
                  </a:lnTo>
                  <a:lnTo>
                    <a:pt x="49" y="305"/>
                  </a:lnTo>
                  <a:lnTo>
                    <a:pt x="50" y="299"/>
                  </a:lnTo>
                  <a:lnTo>
                    <a:pt x="42" y="301"/>
                  </a:lnTo>
                  <a:lnTo>
                    <a:pt x="41" y="298"/>
                  </a:lnTo>
                  <a:lnTo>
                    <a:pt x="49" y="296"/>
                  </a:lnTo>
                  <a:lnTo>
                    <a:pt x="46" y="283"/>
                  </a:lnTo>
                  <a:lnTo>
                    <a:pt x="58" y="288"/>
                  </a:lnTo>
                  <a:lnTo>
                    <a:pt x="60" y="302"/>
                  </a:lnTo>
                  <a:lnTo>
                    <a:pt x="66" y="298"/>
                  </a:lnTo>
                  <a:lnTo>
                    <a:pt x="61" y="289"/>
                  </a:lnTo>
                  <a:lnTo>
                    <a:pt x="87" y="283"/>
                  </a:lnTo>
                  <a:lnTo>
                    <a:pt x="86" y="279"/>
                  </a:lnTo>
                  <a:lnTo>
                    <a:pt x="96" y="277"/>
                  </a:lnTo>
                  <a:lnTo>
                    <a:pt x="99" y="267"/>
                  </a:lnTo>
                  <a:lnTo>
                    <a:pt x="107" y="265"/>
                  </a:lnTo>
                  <a:lnTo>
                    <a:pt x="102" y="253"/>
                  </a:lnTo>
                  <a:lnTo>
                    <a:pt x="102" y="239"/>
                  </a:lnTo>
                  <a:lnTo>
                    <a:pt x="95" y="240"/>
                  </a:lnTo>
                  <a:lnTo>
                    <a:pt x="91" y="233"/>
                  </a:lnTo>
                  <a:lnTo>
                    <a:pt x="93" y="223"/>
                  </a:lnTo>
                  <a:lnTo>
                    <a:pt x="99" y="222"/>
                  </a:lnTo>
                  <a:lnTo>
                    <a:pt x="94" y="180"/>
                  </a:lnTo>
                  <a:lnTo>
                    <a:pt x="101" y="174"/>
                  </a:lnTo>
                  <a:lnTo>
                    <a:pt x="122" y="174"/>
                  </a:lnTo>
                  <a:lnTo>
                    <a:pt x="120" y="166"/>
                  </a:lnTo>
                  <a:lnTo>
                    <a:pt x="129" y="169"/>
                  </a:lnTo>
                  <a:lnTo>
                    <a:pt x="144" y="160"/>
                  </a:lnTo>
                  <a:lnTo>
                    <a:pt x="155" y="141"/>
                  </a:lnTo>
                  <a:lnTo>
                    <a:pt x="146" y="143"/>
                  </a:lnTo>
                  <a:lnTo>
                    <a:pt x="133" y="131"/>
                  </a:lnTo>
                  <a:lnTo>
                    <a:pt x="121" y="129"/>
                  </a:lnTo>
                  <a:lnTo>
                    <a:pt x="115" y="122"/>
                  </a:lnTo>
                  <a:lnTo>
                    <a:pt x="115" y="111"/>
                  </a:lnTo>
                  <a:lnTo>
                    <a:pt x="128" y="112"/>
                  </a:lnTo>
                  <a:lnTo>
                    <a:pt x="133" y="104"/>
                  </a:lnTo>
                  <a:lnTo>
                    <a:pt x="142" y="112"/>
                  </a:lnTo>
                  <a:lnTo>
                    <a:pt x="156" y="109"/>
                  </a:lnTo>
                  <a:lnTo>
                    <a:pt x="157" y="117"/>
                  </a:lnTo>
                  <a:lnTo>
                    <a:pt x="163" y="117"/>
                  </a:lnTo>
                  <a:lnTo>
                    <a:pt x="171" y="8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6" name="Freeform 27">
              <a:extLst>
                <a:ext uri="{FF2B5EF4-FFF2-40B4-BE49-F238E27FC236}">
                  <a16:creationId xmlns:a16="http://schemas.microsoft.com/office/drawing/2014/main" id="{803AA033-E479-405E-96DD-4826904D9EAD}"/>
                </a:ext>
              </a:extLst>
            </p:cNvPr>
            <p:cNvSpPr>
              <a:spLocks/>
            </p:cNvSpPr>
            <p:nvPr/>
          </p:nvSpPr>
          <p:spPr bwMode="auto">
            <a:xfrm>
              <a:off x="7778751" y="2117725"/>
              <a:ext cx="746125" cy="1031875"/>
            </a:xfrm>
            <a:custGeom>
              <a:avLst/>
              <a:gdLst>
                <a:gd name="T0" fmla="*/ 248 w 470"/>
                <a:gd name="T1" fmla="*/ 18 h 650"/>
                <a:gd name="T2" fmla="*/ 277 w 470"/>
                <a:gd name="T3" fmla="*/ 24 h 650"/>
                <a:gd name="T4" fmla="*/ 286 w 470"/>
                <a:gd name="T5" fmla="*/ 68 h 650"/>
                <a:gd name="T6" fmla="*/ 274 w 470"/>
                <a:gd name="T7" fmla="*/ 74 h 650"/>
                <a:gd name="T8" fmla="*/ 309 w 470"/>
                <a:gd name="T9" fmla="*/ 86 h 650"/>
                <a:gd name="T10" fmla="*/ 317 w 470"/>
                <a:gd name="T11" fmla="*/ 136 h 650"/>
                <a:gd name="T12" fmla="*/ 326 w 470"/>
                <a:gd name="T13" fmla="*/ 154 h 650"/>
                <a:gd name="T14" fmla="*/ 326 w 470"/>
                <a:gd name="T15" fmla="*/ 203 h 650"/>
                <a:gd name="T16" fmla="*/ 339 w 470"/>
                <a:gd name="T17" fmla="*/ 225 h 650"/>
                <a:gd name="T18" fmla="*/ 359 w 470"/>
                <a:gd name="T19" fmla="*/ 243 h 650"/>
                <a:gd name="T20" fmla="*/ 354 w 470"/>
                <a:gd name="T21" fmla="*/ 269 h 650"/>
                <a:gd name="T22" fmla="*/ 381 w 470"/>
                <a:gd name="T23" fmla="*/ 296 h 650"/>
                <a:gd name="T24" fmla="*/ 460 w 470"/>
                <a:gd name="T25" fmla="*/ 342 h 650"/>
                <a:gd name="T26" fmla="*/ 466 w 470"/>
                <a:gd name="T27" fmla="*/ 378 h 650"/>
                <a:gd name="T28" fmla="*/ 421 w 470"/>
                <a:gd name="T29" fmla="*/ 393 h 650"/>
                <a:gd name="T30" fmla="*/ 391 w 470"/>
                <a:gd name="T31" fmla="*/ 425 h 650"/>
                <a:gd name="T32" fmla="*/ 382 w 470"/>
                <a:gd name="T33" fmla="*/ 440 h 650"/>
                <a:gd name="T34" fmla="*/ 334 w 470"/>
                <a:gd name="T35" fmla="*/ 448 h 650"/>
                <a:gd name="T36" fmla="*/ 325 w 470"/>
                <a:gd name="T37" fmla="*/ 467 h 650"/>
                <a:gd name="T38" fmla="*/ 309 w 470"/>
                <a:gd name="T39" fmla="*/ 527 h 650"/>
                <a:gd name="T40" fmla="*/ 330 w 470"/>
                <a:gd name="T41" fmla="*/ 544 h 650"/>
                <a:gd name="T42" fmla="*/ 299 w 470"/>
                <a:gd name="T43" fmla="*/ 596 h 650"/>
                <a:gd name="T44" fmla="*/ 274 w 470"/>
                <a:gd name="T45" fmla="*/ 591 h 650"/>
                <a:gd name="T46" fmla="*/ 183 w 470"/>
                <a:gd name="T47" fmla="*/ 592 h 650"/>
                <a:gd name="T48" fmla="*/ 127 w 470"/>
                <a:gd name="T49" fmla="*/ 628 h 650"/>
                <a:gd name="T50" fmla="*/ 88 w 470"/>
                <a:gd name="T51" fmla="*/ 633 h 650"/>
                <a:gd name="T52" fmla="*/ 108 w 470"/>
                <a:gd name="T53" fmla="*/ 603 h 650"/>
                <a:gd name="T54" fmla="*/ 84 w 470"/>
                <a:gd name="T55" fmla="*/ 580 h 650"/>
                <a:gd name="T56" fmla="*/ 70 w 470"/>
                <a:gd name="T57" fmla="*/ 529 h 650"/>
                <a:gd name="T58" fmla="*/ 104 w 470"/>
                <a:gd name="T59" fmla="*/ 514 h 650"/>
                <a:gd name="T60" fmla="*/ 121 w 470"/>
                <a:gd name="T61" fmla="*/ 519 h 650"/>
                <a:gd name="T62" fmla="*/ 113 w 470"/>
                <a:gd name="T63" fmla="*/ 491 h 650"/>
                <a:gd name="T64" fmla="*/ 84 w 470"/>
                <a:gd name="T65" fmla="*/ 469 h 650"/>
                <a:gd name="T66" fmla="*/ 52 w 470"/>
                <a:gd name="T67" fmla="*/ 446 h 650"/>
                <a:gd name="T68" fmla="*/ 34 w 470"/>
                <a:gd name="T69" fmla="*/ 444 h 650"/>
                <a:gd name="T70" fmla="*/ 31 w 470"/>
                <a:gd name="T71" fmla="*/ 431 h 650"/>
                <a:gd name="T72" fmla="*/ 11 w 470"/>
                <a:gd name="T73" fmla="*/ 387 h 650"/>
                <a:gd name="T74" fmla="*/ 0 w 470"/>
                <a:gd name="T75" fmla="*/ 369 h 650"/>
                <a:gd name="T76" fmla="*/ 8 w 470"/>
                <a:gd name="T77" fmla="*/ 355 h 650"/>
                <a:gd name="T78" fmla="*/ 32 w 470"/>
                <a:gd name="T79" fmla="*/ 320 h 650"/>
                <a:gd name="T80" fmla="*/ 65 w 470"/>
                <a:gd name="T81" fmla="*/ 322 h 650"/>
                <a:gd name="T82" fmla="*/ 67 w 470"/>
                <a:gd name="T83" fmla="*/ 258 h 650"/>
                <a:gd name="T84" fmla="*/ 51 w 470"/>
                <a:gd name="T85" fmla="*/ 230 h 650"/>
                <a:gd name="T86" fmla="*/ 58 w 470"/>
                <a:gd name="T87" fmla="*/ 209 h 650"/>
                <a:gd name="T88" fmla="*/ 66 w 470"/>
                <a:gd name="T89" fmla="*/ 194 h 650"/>
                <a:gd name="T90" fmla="*/ 37 w 470"/>
                <a:gd name="T91" fmla="*/ 179 h 650"/>
                <a:gd name="T92" fmla="*/ 32 w 470"/>
                <a:gd name="T93" fmla="*/ 153 h 650"/>
                <a:gd name="T94" fmla="*/ 32 w 470"/>
                <a:gd name="T95" fmla="*/ 121 h 650"/>
                <a:gd name="T96" fmla="*/ 78 w 470"/>
                <a:gd name="T97" fmla="*/ 125 h 650"/>
                <a:gd name="T98" fmla="*/ 83 w 470"/>
                <a:gd name="T99" fmla="*/ 125 h 650"/>
                <a:gd name="T100" fmla="*/ 102 w 470"/>
                <a:gd name="T101" fmla="*/ 109 h 650"/>
                <a:gd name="T102" fmla="*/ 133 w 470"/>
                <a:gd name="T103" fmla="*/ 89 h 650"/>
                <a:gd name="T104" fmla="*/ 148 w 470"/>
                <a:gd name="T105" fmla="*/ 66 h 650"/>
                <a:gd name="T106" fmla="*/ 172 w 470"/>
                <a:gd name="T107" fmla="*/ 51 h 650"/>
                <a:gd name="T108" fmla="*/ 201 w 470"/>
                <a:gd name="T109" fmla="*/ 27 h 650"/>
                <a:gd name="T110" fmla="*/ 240 w 470"/>
                <a:gd name="T111" fmla="*/ 1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650">
                  <a:moveTo>
                    <a:pt x="245" y="0"/>
                  </a:moveTo>
                  <a:lnTo>
                    <a:pt x="256" y="14"/>
                  </a:lnTo>
                  <a:lnTo>
                    <a:pt x="248" y="18"/>
                  </a:lnTo>
                  <a:lnTo>
                    <a:pt x="252" y="25"/>
                  </a:lnTo>
                  <a:lnTo>
                    <a:pt x="275" y="31"/>
                  </a:lnTo>
                  <a:lnTo>
                    <a:pt x="277" y="24"/>
                  </a:lnTo>
                  <a:lnTo>
                    <a:pt x="283" y="26"/>
                  </a:lnTo>
                  <a:lnTo>
                    <a:pt x="277" y="50"/>
                  </a:lnTo>
                  <a:lnTo>
                    <a:pt x="286" y="68"/>
                  </a:lnTo>
                  <a:lnTo>
                    <a:pt x="278" y="71"/>
                  </a:lnTo>
                  <a:lnTo>
                    <a:pt x="278" y="77"/>
                  </a:lnTo>
                  <a:lnTo>
                    <a:pt x="274" y="74"/>
                  </a:lnTo>
                  <a:lnTo>
                    <a:pt x="269" y="82"/>
                  </a:lnTo>
                  <a:lnTo>
                    <a:pt x="289" y="87"/>
                  </a:lnTo>
                  <a:lnTo>
                    <a:pt x="309" y="86"/>
                  </a:lnTo>
                  <a:lnTo>
                    <a:pt x="309" y="111"/>
                  </a:lnTo>
                  <a:lnTo>
                    <a:pt x="326" y="115"/>
                  </a:lnTo>
                  <a:lnTo>
                    <a:pt x="317" y="136"/>
                  </a:lnTo>
                  <a:lnTo>
                    <a:pt x="328" y="145"/>
                  </a:lnTo>
                  <a:lnTo>
                    <a:pt x="325" y="146"/>
                  </a:lnTo>
                  <a:lnTo>
                    <a:pt x="326" y="154"/>
                  </a:lnTo>
                  <a:lnTo>
                    <a:pt x="317" y="159"/>
                  </a:lnTo>
                  <a:lnTo>
                    <a:pt x="319" y="194"/>
                  </a:lnTo>
                  <a:lnTo>
                    <a:pt x="326" y="203"/>
                  </a:lnTo>
                  <a:lnTo>
                    <a:pt x="322" y="212"/>
                  </a:lnTo>
                  <a:lnTo>
                    <a:pt x="326" y="218"/>
                  </a:lnTo>
                  <a:lnTo>
                    <a:pt x="339" y="225"/>
                  </a:lnTo>
                  <a:lnTo>
                    <a:pt x="348" y="220"/>
                  </a:lnTo>
                  <a:lnTo>
                    <a:pt x="350" y="240"/>
                  </a:lnTo>
                  <a:lnTo>
                    <a:pt x="359" y="243"/>
                  </a:lnTo>
                  <a:lnTo>
                    <a:pt x="349" y="250"/>
                  </a:lnTo>
                  <a:lnTo>
                    <a:pt x="346" y="265"/>
                  </a:lnTo>
                  <a:lnTo>
                    <a:pt x="354" y="269"/>
                  </a:lnTo>
                  <a:lnTo>
                    <a:pt x="371" y="267"/>
                  </a:lnTo>
                  <a:lnTo>
                    <a:pt x="377" y="273"/>
                  </a:lnTo>
                  <a:lnTo>
                    <a:pt x="381" y="296"/>
                  </a:lnTo>
                  <a:lnTo>
                    <a:pt x="420" y="311"/>
                  </a:lnTo>
                  <a:lnTo>
                    <a:pt x="422" y="339"/>
                  </a:lnTo>
                  <a:lnTo>
                    <a:pt x="460" y="342"/>
                  </a:lnTo>
                  <a:lnTo>
                    <a:pt x="460" y="355"/>
                  </a:lnTo>
                  <a:lnTo>
                    <a:pt x="470" y="359"/>
                  </a:lnTo>
                  <a:lnTo>
                    <a:pt x="466" y="378"/>
                  </a:lnTo>
                  <a:lnTo>
                    <a:pt x="466" y="378"/>
                  </a:lnTo>
                  <a:lnTo>
                    <a:pt x="422" y="381"/>
                  </a:lnTo>
                  <a:lnTo>
                    <a:pt x="421" y="393"/>
                  </a:lnTo>
                  <a:lnTo>
                    <a:pt x="414" y="394"/>
                  </a:lnTo>
                  <a:lnTo>
                    <a:pt x="411" y="429"/>
                  </a:lnTo>
                  <a:lnTo>
                    <a:pt x="391" y="425"/>
                  </a:lnTo>
                  <a:lnTo>
                    <a:pt x="391" y="434"/>
                  </a:lnTo>
                  <a:lnTo>
                    <a:pt x="384" y="434"/>
                  </a:lnTo>
                  <a:lnTo>
                    <a:pt x="382" y="440"/>
                  </a:lnTo>
                  <a:lnTo>
                    <a:pt x="353" y="440"/>
                  </a:lnTo>
                  <a:lnTo>
                    <a:pt x="353" y="447"/>
                  </a:lnTo>
                  <a:lnTo>
                    <a:pt x="334" y="448"/>
                  </a:lnTo>
                  <a:lnTo>
                    <a:pt x="334" y="459"/>
                  </a:lnTo>
                  <a:lnTo>
                    <a:pt x="326" y="459"/>
                  </a:lnTo>
                  <a:lnTo>
                    <a:pt x="325" y="467"/>
                  </a:lnTo>
                  <a:lnTo>
                    <a:pt x="321" y="467"/>
                  </a:lnTo>
                  <a:lnTo>
                    <a:pt x="324" y="509"/>
                  </a:lnTo>
                  <a:lnTo>
                    <a:pt x="309" y="527"/>
                  </a:lnTo>
                  <a:lnTo>
                    <a:pt x="309" y="531"/>
                  </a:lnTo>
                  <a:lnTo>
                    <a:pt x="331" y="532"/>
                  </a:lnTo>
                  <a:lnTo>
                    <a:pt x="330" y="544"/>
                  </a:lnTo>
                  <a:lnTo>
                    <a:pt x="311" y="553"/>
                  </a:lnTo>
                  <a:lnTo>
                    <a:pt x="312" y="577"/>
                  </a:lnTo>
                  <a:lnTo>
                    <a:pt x="299" y="596"/>
                  </a:lnTo>
                  <a:lnTo>
                    <a:pt x="293" y="598"/>
                  </a:lnTo>
                  <a:lnTo>
                    <a:pt x="280" y="584"/>
                  </a:lnTo>
                  <a:lnTo>
                    <a:pt x="274" y="591"/>
                  </a:lnTo>
                  <a:lnTo>
                    <a:pt x="249" y="584"/>
                  </a:lnTo>
                  <a:lnTo>
                    <a:pt x="229" y="592"/>
                  </a:lnTo>
                  <a:lnTo>
                    <a:pt x="183" y="592"/>
                  </a:lnTo>
                  <a:lnTo>
                    <a:pt x="139" y="650"/>
                  </a:lnTo>
                  <a:lnTo>
                    <a:pt x="143" y="639"/>
                  </a:lnTo>
                  <a:lnTo>
                    <a:pt x="127" y="628"/>
                  </a:lnTo>
                  <a:lnTo>
                    <a:pt x="96" y="646"/>
                  </a:lnTo>
                  <a:lnTo>
                    <a:pt x="96" y="646"/>
                  </a:lnTo>
                  <a:lnTo>
                    <a:pt x="88" y="633"/>
                  </a:lnTo>
                  <a:lnTo>
                    <a:pt x="110" y="620"/>
                  </a:lnTo>
                  <a:lnTo>
                    <a:pt x="100" y="613"/>
                  </a:lnTo>
                  <a:lnTo>
                    <a:pt x="108" y="603"/>
                  </a:lnTo>
                  <a:lnTo>
                    <a:pt x="82" y="593"/>
                  </a:lnTo>
                  <a:lnTo>
                    <a:pt x="86" y="590"/>
                  </a:lnTo>
                  <a:lnTo>
                    <a:pt x="84" y="580"/>
                  </a:lnTo>
                  <a:lnTo>
                    <a:pt x="57" y="561"/>
                  </a:lnTo>
                  <a:lnTo>
                    <a:pt x="77" y="560"/>
                  </a:lnTo>
                  <a:lnTo>
                    <a:pt x="70" y="529"/>
                  </a:lnTo>
                  <a:lnTo>
                    <a:pt x="91" y="533"/>
                  </a:lnTo>
                  <a:lnTo>
                    <a:pt x="107" y="522"/>
                  </a:lnTo>
                  <a:lnTo>
                    <a:pt x="104" y="514"/>
                  </a:lnTo>
                  <a:lnTo>
                    <a:pt x="109" y="512"/>
                  </a:lnTo>
                  <a:lnTo>
                    <a:pt x="114" y="522"/>
                  </a:lnTo>
                  <a:lnTo>
                    <a:pt x="121" y="519"/>
                  </a:lnTo>
                  <a:lnTo>
                    <a:pt x="129" y="488"/>
                  </a:lnTo>
                  <a:lnTo>
                    <a:pt x="117" y="483"/>
                  </a:lnTo>
                  <a:lnTo>
                    <a:pt x="113" y="491"/>
                  </a:lnTo>
                  <a:lnTo>
                    <a:pt x="98" y="482"/>
                  </a:lnTo>
                  <a:lnTo>
                    <a:pt x="88" y="465"/>
                  </a:lnTo>
                  <a:lnTo>
                    <a:pt x="84" y="469"/>
                  </a:lnTo>
                  <a:lnTo>
                    <a:pt x="74" y="459"/>
                  </a:lnTo>
                  <a:lnTo>
                    <a:pt x="65" y="467"/>
                  </a:lnTo>
                  <a:lnTo>
                    <a:pt x="52" y="446"/>
                  </a:lnTo>
                  <a:lnTo>
                    <a:pt x="37" y="450"/>
                  </a:lnTo>
                  <a:lnTo>
                    <a:pt x="41" y="443"/>
                  </a:lnTo>
                  <a:lnTo>
                    <a:pt x="34" y="444"/>
                  </a:lnTo>
                  <a:lnTo>
                    <a:pt x="32" y="436"/>
                  </a:lnTo>
                  <a:lnTo>
                    <a:pt x="45" y="429"/>
                  </a:lnTo>
                  <a:lnTo>
                    <a:pt x="31" y="431"/>
                  </a:lnTo>
                  <a:lnTo>
                    <a:pt x="24" y="399"/>
                  </a:lnTo>
                  <a:lnTo>
                    <a:pt x="8" y="402"/>
                  </a:lnTo>
                  <a:lnTo>
                    <a:pt x="11" y="387"/>
                  </a:lnTo>
                  <a:lnTo>
                    <a:pt x="8" y="385"/>
                  </a:lnTo>
                  <a:lnTo>
                    <a:pt x="8" y="385"/>
                  </a:lnTo>
                  <a:lnTo>
                    <a:pt x="0" y="369"/>
                  </a:lnTo>
                  <a:lnTo>
                    <a:pt x="18" y="365"/>
                  </a:lnTo>
                  <a:lnTo>
                    <a:pt x="16" y="354"/>
                  </a:lnTo>
                  <a:lnTo>
                    <a:pt x="8" y="355"/>
                  </a:lnTo>
                  <a:lnTo>
                    <a:pt x="6" y="321"/>
                  </a:lnTo>
                  <a:lnTo>
                    <a:pt x="20" y="316"/>
                  </a:lnTo>
                  <a:lnTo>
                    <a:pt x="32" y="320"/>
                  </a:lnTo>
                  <a:lnTo>
                    <a:pt x="37" y="329"/>
                  </a:lnTo>
                  <a:lnTo>
                    <a:pt x="57" y="335"/>
                  </a:lnTo>
                  <a:lnTo>
                    <a:pt x="65" y="322"/>
                  </a:lnTo>
                  <a:lnTo>
                    <a:pt x="60" y="293"/>
                  </a:lnTo>
                  <a:lnTo>
                    <a:pt x="72" y="290"/>
                  </a:lnTo>
                  <a:lnTo>
                    <a:pt x="67" y="258"/>
                  </a:lnTo>
                  <a:lnTo>
                    <a:pt x="51" y="257"/>
                  </a:lnTo>
                  <a:lnTo>
                    <a:pt x="49" y="248"/>
                  </a:lnTo>
                  <a:lnTo>
                    <a:pt x="51" y="230"/>
                  </a:lnTo>
                  <a:lnTo>
                    <a:pt x="57" y="229"/>
                  </a:lnTo>
                  <a:lnTo>
                    <a:pt x="53" y="211"/>
                  </a:lnTo>
                  <a:lnTo>
                    <a:pt x="58" y="209"/>
                  </a:lnTo>
                  <a:lnTo>
                    <a:pt x="57" y="202"/>
                  </a:lnTo>
                  <a:lnTo>
                    <a:pt x="67" y="200"/>
                  </a:lnTo>
                  <a:lnTo>
                    <a:pt x="66" y="194"/>
                  </a:lnTo>
                  <a:lnTo>
                    <a:pt x="50" y="187"/>
                  </a:lnTo>
                  <a:lnTo>
                    <a:pt x="49" y="179"/>
                  </a:lnTo>
                  <a:lnTo>
                    <a:pt x="37" y="179"/>
                  </a:lnTo>
                  <a:lnTo>
                    <a:pt x="36" y="171"/>
                  </a:lnTo>
                  <a:lnTo>
                    <a:pt x="36" y="171"/>
                  </a:lnTo>
                  <a:lnTo>
                    <a:pt x="32" y="153"/>
                  </a:lnTo>
                  <a:lnTo>
                    <a:pt x="35" y="149"/>
                  </a:lnTo>
                  <a:lnTo>
                    <a:pt x="27" y="130"/>
                  </a:lnTo>
                  <a:lnTo>
                    <a:pt x="32" y="121"/>
                  </a:lnTo>
                  <a:lnTo>
                    <a:pt x="51" y="131"/>
                  </a:lnTo>
                  <a:lnTo>
                    <a:pt x="58" y="123"/>
                  </a:lnTo>
                  <a:lnTo>
                    <a:pt x="78" y="125"/>
                  </a:lnTo>
                  <a:lnTo>
                    <a:pt x="90" y="137"/>
                  </a:lnTo>
                  <a:lnTo>
                    <a:pt x="92" y="133"/>
                  </a:lnTo>
                  <a:lnTo>
                    <a:pt x="83" y="125"/>
                  </a:lnTo>
                  <a:lnTo>
                    <a:pt x="88" y="118"/>
                  </a:lnTo>
                  <a:lnTo>
                    <a:pt x="97" y="119"/>
                  </a:lnTo>
                  <a:lnTo>
                    <a:pt x="102" y="109"/>
                  </a:lnTo>
                  <a:lnTo>
                    <a:pt x="119" y="119"/>
                  </a:lnTo>
                  <a:lnTo>
                    <a:pt x="119" y="101"/>
                  </a:lnTo>
                  <a:lnTo>
                    <a:pt x="133" y="89"/>
                  </a:lnTo>
                  <a:lnTo>
                    <a:pt x="144" y="89"/>
                  </a:lnTo>
                  <a:lnTo>
                    <a:pt x="139" y="75"/>
                  </a:lnTo>
                  <a:lnTo>
                    <a:pt x="148" y="66"/>
                  </a:lnTo>
                  <a:lnTo>
                    <a:pt x="153" y="69"/>
                  </a:lnTo>
                  <a:lnTo>
                    <a:pt x="156" y="54"/>
                  </a:lnTo>
                  <a:lnTo>
                    <a:pt x="172" y="51"/>
                  </a:lnTo>
                  <a:lnTo>
                    <a:pt x="178" y="47"/>
                  </a:lnTo>
                  <a:lnTo>
                    <a:pt x="175" y="38"/>
                  </a:lnTo>
                  <a:lnTo>
                    <a:pt x="201" y="27"/>
                  </a:lnTo>
                  <a:lnTo>
                    <a:pt x="177" y="15"/>
                  </a:lnTo>
                  <a:lnTo>
                    <a:pt x="188" y="3"/>
                  </a:lnTo>
                  <a:lnTo>
                    <a:pt x="240" y="11"/>
                  </a:lnTo>
                  <a:lnTo>
                    <a:pt x="245"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7" name="Freeform 28">
              <a:extLst>
                <a:ext uri="{FF2B5EF4-FFF2-40B4-BE49-F238E27FC236}">
                  <a16:creationId xmlns:a16="http://schemas.microsoft.com/office/drawing/2014/main" id="{AAFDBAAA-368E-4286-8988-FFE6230F6C23}"/>
                </a:ext>
              </a:extLst>
            </p:cNvPr>
            <p:cNvSpPr>
              <a:spLocks noEditPoints="1"/>
            </p:cNvSpPr>
            <p:nvPr/>
          </p:nvSpPr>
          <p:spPr bwMode="auto">
            <a:xfrm>
              <a:off x="5924551" y="2562225"/>
              <a:ext cx="868363" cy="768350"/>
            </a:xfrm>
            <a:custGeom>
              <a:avLst/>
              <a:gdLst>
                <a:gd name="T0" fmla="*/ 303 w 547"/>
                <a:gd name="T1" fmla="*/ 463 h 484"/>
                <a:gd name="T2" fmla="*/ 275 w 547"/>
                <a:gd name="T3" fmla="*/ 484 h 484"/>
                <a:gd name="T4" fmla="*/ 53 w 547"/>
                <a:gd name="T5" fmla="*/ 20 h 484"/>
                <a:gd name="T6" fmla="*/ 80 w 547"/>
                <a:gd name="T7" fmla="*/ 12 h 484"/>
                <a:gd name="T8" fmla="*/ 112 w 547"/>
                <a:gd name="T9" fmla="*/ 11 h 484"/>
                <a:gd name="T10" fmla="*/ 143 w 547"/>
                <a:gd name="T11" fmla="*/ 12 h 484"/>
                <a:gd name="T12" fmla="*/ 178 w 547"/>
                <a:gd name="T13" fmla="*/ 14 h 484"/>
                <a:gd name="T14" fmla="*/ 205 w 547"/>
                <a:gd name="T15" fmla="*/ 32 h 484"/>
                <a:gd name="T16" fmla="*/ 237 w 547"/>
                <a:gd name="T17" fmla="*/ 39 h 484"/>
                <a:gd name="T18" fmla="*/ 245 w 547"/>
                <a:gd name="T19" fmla="*/ 33 h 484"/>
                <a:gd name="T20" fmla="*/ 263 w 547"/>
                <a:gd name="T21" fmla="*/ 32 h 484"/>
                <a:gd name="T22" fmla="*/ 289 w 547"/>
                <a:gd name="T23" fmla="*/ 51 h 484"/>
                <a:gd name="T24" fmla="*/ 302 w 547"/>
                <a:gd name="T25" fmla="*/ 87 h 484"/>
                <a:gd name="T26" fmla="*/ 306 w 547"/>
                <a:gd name="T27" fmla="*/ 111 h 484"/>
                <a:gd name="T28" fmla="*/ 355 w 547"/>
                <a:gd name="T29" fmla="*/ 132 h 484"/>
                <a:gd name="T30" fmla="*/ 396 w 547"/>
                <a:gd name="T31" fmla="*/ 120 h 484"/>
                <a:gd name="T32" fmla="*/ 467 w 547"/>
                <a:gd name="T33" fmla="*/ 82 h 484"/>
                <a:gd name="T34" fmla="*/ 494 w 547"/>
                <a:gd name="T35" fmla="*/ 67 h 484"/>
                <a:gd name="T36" fmla="*/ 515 w 547"/>
                <a:gd name="T37" fmla="*/ 66 h 484"/>
                <a:gd name="T38" fmla="*/ 525 w 547"/>
                <a:gd name="T39" fmla="*/ 110 h 484"/>
                <a:gd name="T40" fmla="*/ 513 w 547"/>
                <a:gd name="T41" fmla="*/ 167 h 484"/>
                <a:gd name="T42" fmla="*/ 531 w 547"/>
                <a:gd name="T43" fmla="*/ 178 h 484"/>
                <a:gd name="T44" fmla="*/ 527 w 547"/>
                <a:gd name="T45" fmla="*/ 223 h 484"/>
                <a:gd name="T46" fmla="*/ 539 w 547"/>
                <a:gd name="T47" fmla="*/ 245 h 484"/>
                <a:gd name="T48" fmla="*/ 538 w 547"/>
                <a:gd name="T49" fmla="*/ 272 h 484"/>
                <a:gd name="T50" fmla="*/ 515 w 547"/>
                <a:gd name="T51" fmla="*/ 281 h 484"/>
                <a:gd name="T52" fmla="*/ 526 w 547"/>
                <a:gd name="T53" fmla="*/ 328 h 484"/>
                <a:gd name="T54" fmla="*/ 510 w 547"/>
                <a:gd name="T55" fmla="*/ 352 h 484"/>
                <a:gd name="T56" fmla="*/ 505 w 547"/>
                <a:gd name="T57" fmla="*/ 372 h 484"/>
                <a:gd name="T58" fmla="*/ 428 w 547"/>
                <a:gd name="T59" fmla="*/ 366 h 484"/>
                <a:gd name="T60" fmla="*/ 397 w 547"/>
                <a:gd name="T61" fmla="*/ 380 h 484"/>
                <a:gd name="T62" fmla="*/ 376 w 547"/>
                <a:gd name="T63" fmla="*/ 382 h 484"/>
                <a:gd name="T64" fmla="*/ 346 w 547"/>
                <a:gd name="T65" fmla="*/ 419 h 484"/>
                <a:gd name="T66" fmla="*/ 308 w 547"/>
                <a:gd name="T67" fmla="*/ 432 h 484"/>
                <a:gd name="T68" fmla="*/ 234 w 547"/>
                <a:gd name="T69" fmla="*/ 435 h 484"/>
                <a:gd name="T70" fmla="*/ 178 w 547"/>
                <a:gd name="T71" fmla="*/ 434 h 484"/>
                <a:gd name="T72" fmla="*/ 174 w 547"/>
                <a:gd name="T73" fmla="*/ 379 h 484"/>
                <a:gd name="T74" fmla="*/ 190 w 547"/>
                <a:gd name="T75" fmla="*/ 336 h 484"/>
                <a:gd name="T76" fmla="*/ 194 w 547"/>
                <a:gd name="T77" fmla="*/ 289 h 484"/>
                <a:gd name="T78" fmla="*/ 177 w 547"/>
                <a:gd name="T79" fmla="*/ 263 h 484"/>
                <a:gd name="T80" fmla="*/ 128 w 547"/>
                <a:gd name="T81" fmla="*/ 259 h 484"/>
                <a:gd name="T82" fmla="*/ 124 w 547"/>
                <a:gd name="T83" fmla="*/ 219 h 484"/>
                <a:gd name="T84" fmla="*/ 98 w 547"/>
                <a:gd name="T85" fmla="*/ 180 h 484"/>
                <a:gd name="T86" fmla="*/ 94 w 547"/>
                <a:gd name="T87" fmla="*/ 170 h 484"/>
                <a:gd name="T88" fmla="*/ 47 w 547"/>
                <a:gd name="T89" fmla="*/ 161 h 484"/>
                <a:gd name="T90" fmla="*/ 41 w 547"/>
                <a:gd name="T91" fmla="*/ 118 h 484"/>
                <a:gd name="T92" fmla="*/ 6 w 547"/>
                <a:gd name="T93" fmla="*/ 72 h 484"/>
                <a:gd name="T94" fmla="*/ 19 w 547"/>
                <a:gd name="T95" fmla="*/ 34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7" h="484">
                  <a:moveTo>
                    <a:pt x="252" y="458"/>
                  </a:moveTo>
                  <a:lnTo>
                    <a:pt x="284" y="455"/>
                  </a:lnTo>
                  <a:lnTo>
                    <a:pt x="303" y="463"/>
                  </a:lnTo>
                  <a:lnTo>
                    <a:pt x="303" y="463"/>
                  </a:lnTo>
                  <a:lnTo>
                    <a:pt x="294" y="474"/>
                  </a:lnTo>
                  <a:lnTo>
                    <a:pt x="294" y="474"/>
                  </a:lnTo>
                  <a:lnTo>
                    <a:pt x="278" y="472"/>
                  </a:lnTo>
                  <a:lnTo>
                    <a:pt x="275" y="484"/>
                  </a:lnTo>
                  <a:lnTo>
                    <a:pt x="252" y="458"/>
                  </a:lnTo>
                  <a:close/>
                  <a:moveTo>
                    <a:pt x="16" y="24"/>
                  </a:moveTo>
                  <a:lnTo>
                    <a:pt x="29" y="15"/>
                  </a:lnTo>
                  <a:lnTo>
                    <a:pt x="53" y="20"/>
                  </a:lnTo>
                  <a:lnTo>
                    <a:pt x="57" y="15"/>
                  </a:lnTo>
                  <a:lnTo>
                    <a:pt x="63" y="21"/>
                  </a:lnTo>
                  <a:lnTo>
                    <a:pt x="75" y="20"/>
                  </a:lnTo>
                  <a:lnTo>
                    <a:pt x="80" y="12"/>
                  </a:lnTo>
                  <a:lnTo>
                    <a:pt x="93" y="9"/>
                  </a:lnTo>
                  <a:lnTo>
                    <a:pt x="105" y="10"/>
                  </a:lnTo>
                  <a:lnTo>
                    <a:pt x="107" y="17"/>
                  </a:lnTo>
                  <a:lnTo>
                    <a:pt x="112" y="11"/>
                  </a:lnTo>
                  <a:lnTo>
                    <a:pt x="119" y="19"/>
                  </a:lnTo>
                  <a:lnTo>
                    <a:pt x="127" y="19"/>
                  </a:lnTo>
                  <a:lnTo>
                    <a:pt x="133" y="12"/>
                  </a:lnTo>
                  <a:lnTo>
                    <a:pt x="143" y="12"/>
                  </a:lnTo>
                  <a:lnTo>
                    <a:pt x="141" y="2"/>
                  </a:lnTo>
                  <a:lnTo>
                    <a:pt x="154" y="0"/>
                  </a:lnTo>
                  <a:lnTo>
                    <a:pt x="176" y="3"/>
                  </a:lnTo>
                  <a:lnTo>
                    <a:pt x="178" y="14"/>
                  </a:lnTo>
                  <a:lnTo>
                    <a:pt x="186" y="16"/>
                  </a:lnTo>
                  <a:lnTo>
                    <a:pt x="188" y="31"/>
                  </a:lnTo>
                  <a:lnTo>
                    <a:pt x="204" y="25"/>
                  </a:lnTo>
                  <a:lnTo>
                    <a:pt x="205" y="32"/>
                  </a:lnTo>
                  <a:lnTo>
                    <a:pt x="216" y="27"/>
                  </a:lnTo>
                  <a:lnTo>
                    <a:pt x="218" y="33"/>
                  </a:lnTo>
                  <a:lnTo>
                    <a:pt x="234" y="27"/>
                  </a:lnTo>
                  <a:lnTo>
                    <a:pt x="237" y="39"/>
                  </a:lnTo>
                  <a:lnTo>
                    <a:pt x="232" y="45"/>
                  </a:lnTo>
                  <a:lnTo>
                    <a:pt x="236" y="49"/>
                  </a:lnTo>
                  <a:lnTo>
                    <a:pt x="246" y="44"/>
                  </a:lnTo>
                  <a:lnTo>
                    <a:pt x="245" y="33"/>
                  </a:lnTo>
                  <a:lnTo>
                    <a:pt x="250" y="36"/>
                  </a:lnTo>
                  <a:lnTo>
                    <a:pt x="253" y="28"/>
                  </a:lnTo>
                  <a:lnTo>
                    <a:pt x="262" y="26"/>
                  </a:lnTo>
                  <a:lnTo>
                    <a:pt x="263" y="32"/>
                  </a:lnTo>
                  <a:lnTo>
                    <a:pt x="272" y="31"/>
                  </a:lnTo>
                  <a:lnTo>
                    <a:pt x="274" y="37"/>
                  </a:lnTo>
                  <a:lnTo>
                    <a:pt x="287" y="35"/>
                  </a:lnTo>
                  <a:lnTo>
                    <a:pt x="289" y="51"/>
                  </a:lnTo>
                  <a:lnTo>
                    <a:pt x="280" y="56"/>
                  </a:lnTo>
                  <a:lnTo>
                    <a:pt x="283" y="79"/>
                  </a:lnTo>
                  <a:lnTo>
                    <a:pt x="300" y="73"/>
                  </a:lnTo>
                  <a:lnTo>
                    <a:pt x="302" y="87"/>
                  </a:lnTo>
                  <a:lnTo>
                    <a:pt x="307" y="86"/>
                  </a:lnTo>
                  <a:lnTo>
                    <a:pt x="308" y="101"/>
                  </a:lnTo>
                  <a:lnTo>
                    <a:pt x="303" y="101"/>
                  </a:lnTo>
                  <a:lnTo>
                    <a:pt x="306" y="111"/>
                  </a:lnTo>
                  <a:lnTo>
                    <a:pt x="298" y="113"/>
                  </a:lnTo>
                  <a:lnTo>
                    <a:pt x="299" y="122"/>
                  </a:lnTo>
                  <a:lnTo>
                    <a:pt x="339" y="113"/>
                  </a:lnTo>
                  <a:lnTo>
                    <a:pt x="355" y="132"/>
                  </a:lnTo>
                  <a:lnTo>
                    <a:pt x="371" y="128"/>
                  </a:lnTo>
                  <a:lnTo>
                    <a:pt x="373" y="114"/>
                  </a:lnTo>
                  <a:lnTo>
                    <a:pt x="385" y="111"/>
                  </a:lnTo>
                  <a:lnTo>
                    <a:pt x="396" y="120"/>
                  </a:lnTo>
                  <a:lnTo>
                    <a:pt x="450" y="112"/>
                  </a:lnTo>
                  <a:lnTo>
                    <a:pt x="456" y="97"/>
                  </a:lnTo>
                  <a:lnTo>
                    <a:pt x="450" y="85"/>
                  </a:lnTo>
                  <a:lnTo>
                    <a:pt x="467" y="82"/>
                  </a:lnTo>
                  <a:lnTo>
                    <a:pt x="465" y="77"/>
                  </a:lnTo>
                  <a:lnTo>
                    <a:pt x="458" y="78"/>
                  </a:lnTo>
                  <a:lnTo>
                    <a:pt x="457" y="69"/>
                  </a:lnTo>
                  <a:lnTo>
                    <a:pt x="494" y="67"/>
                  </a:lnTo>
                  <a:lnTo>
                    <a:pt x="490" y="55"/>
                  </a:lnTo>
                  <a:lnTo>
                    <a:pt x="512" y="49"/>
                  </a:lnTo>
                  <a:lnTo>
                    <a:pt x="515" y="66"/>
                  </a:lnTo>
                  <a:lnTo>
                    <a:pt x="515" y="66"/>
                  </a:lnTo>
                  <a:lnTo>
                    <a:pt x="515" y="87"/>
                  </a:lnTo>
                  <a:lnTo>
                    <a:pt x="528" y="86"/>
                  </a:lnTo>
                  <a:lnTo>
                    <a:pt x="529" y="108"/>
                  </a:lnTo>
                  <a:lnTo>
                    <a:pt x="525" y="110"/>
                  </a:lnTo>
                  <a:lnTo>
                    <a:pt x="523" y="123"/>
                  </a:lnTo>
                  <a:lnTo>
                    <a:pt x="527" y="134"/>
                  </a:lnTo>
                  <a:lnTo>
                    <a:pt x="509" y="140"/>
                  </a:lnTo>
                  <a:lnTo>
                    <a:pt x="513" y="167"/>
                  </a:lnTo>
                  <a:lnTo>
                    <a:pt x="507" y="174"/>
                  </a:lnTo>
                  <a:lnTo>
                    <a:pt x="531" y="172"/>
                  </a:lnTo>
                  <a:lnTo>
                    <a:pt x="531" y="178"/>
                  </a:lnTo>
                  <a:lnTo>
                    <a:pt x="531" y="178"/>
                  </a:lnTo>
                  <a:lnTo>
                    <a:pt x="531" y="193"/>
                  </a:lnTo>
                  <a:lnTo>
                    <a:pt x="541" y="189"/>
                  </a:lnTo>
                  <a:lnTo>
                    <a:pt x="540" y="221"/>
                  </a:lnTo>
                  <a:lnTo>
                    <a:pt x="527" y="223"/>
                  </a:lnTo>
                  <a:lnTo>
                    <a:pt x="524" y="208"/>
                  </a:lnTo>
                  <a:lnTo>
                    <a:pt x="520" y="230"/>
                  </a:lnTo>
                  <a:lnTo>
                    <a:pt x="536" y="230"/>
                  </a:lnTo>
                  <a:lnTo>
                    <a:pt x="539" y="245"/>
                  </a:lnTo>
                  <a:lnTo>
                    <a:pt x="533" y="248"/>
                  </a:lnTo>
                  <a:lnTo>
                    <a:pt x="533" y="258"/>
                  </a:lnTo>
                  <a:lnTo>
                    <a:pt x="547" y="270"/>
                  </a:lnTo>
                  <a:lnTo>
                    <a:pt x="538" y="272"/>
                  </a:lnTo>
                  <a:lnTo>
                    <a:pt x="538" y="280"/>
                  </a:lnTo>
                  <a:lnTo>
                    <a:pt x="526" y="275"/>
                  </a:lnTo>
                  <a:lnTo>
                    <a:pt x="521" y="287"/>
                  </a:lnTo>
                  <a:lnTo>
                    <a:pt x="515" y="281"/>
                  </a:lnTo>
                  <a:lnTo>
                    <a:pt x="506" y="283"/>
                  </a:lnTo>
                  <a:lnTo>
                    <a:pt x="497" y="300"/>
                  </a:lnTo>
                  <a:lnTo>
                    <a:pt x="501" y="313"/>
                  </a:lnTo>
                  <a:lnTo>
                    <a:pt x="526" y="328"/>
                  </a:lnTo>
                  <a:lnTo>
                    <a:pt x="518" y="342"/>
                  </a:lnTo>
                  <a:lnTo>
                    <a:pt x="505" y="334"/>
                  </a:lnTo>
                  <a:lnTo>
                    <a:pt x="501" y="337"/>
                  </a:lnTo>
                  <a:lnTo>
                    <a:pt x="510" y="352"/>
                  </a:lnTo>
                  <a:lnTo>
                    <a:pt x="484" y="361"/>
                  </a:lnTo>
                  <a:lnTo>
                    <a:pt x="484" y="367"/>
                  </a:lnTo>
                  <a:lnTo>
                    <a:pt x="499" y="365"/>
                  </a:lnTo>
                  <a:lnTo>
                    <a:pt x="505" y="372"/>
                  </a:lnTo>
                  <a:lnTo>
                    <a:pt x="459" y="382"/>
                  </a:lnTo>
                  <a:lnTo>
                    <a:pt x="457" y="372"/>
                  </a:lnTo>
                  <a:lnTo>
                    <a:pt x="437" y="373"/>
                  </a:lnTo>
                  <a:lnTo>
                    <a:pt x="428" y="366"/>
                  </a:lnTo>
                  <a:lnTo>
                    <a:pt x="428" y="382"/>
                  </a:lnTo>
                  <a:lnTo>
                    <a:pt x="417" y="383"/>
                  </a:lnTo>
                  <a:lnTo>
                    <a:pt x="415" y="376"/>
                  </a:lnTo>
                  <a:lnTo>
                    <a:pt x="397" y="380"/>
                  </a:lnTo>
                  <a:lnTo>
                    <a:pt x="399" y="389"/>
                  </a:lnTo>
                  <a:lnTo>
                    <a:pt x="394" y="390"/>
                  </a:lnTo>
                  <a:lnTo>
                    <a:pt x="371" y="375"/>
                  </a:lnTo>
                  <a:lnTo>
                    <a:pt x="376" y="382"/>
                  </a:lnTo>
                  <a:lnTo>
                    <a:pt x="369" y="386"/>
                  </a:lnTo>
                  <a:lnTo>
                    <a:pt x="370" y="396"/>
                  </a:lnTo>
                  <a:lnTo>
                    <a:pt x="340" y="403"/>
                  </a:lnTo>
                  <a:lnTo>
                    <a:pt x="346" y="419"/>
                  </a:lnTo>
                  <a:lnTo>
                    <a:pt x="326" y="427"/>
                  </a:lnTo>
                  <a:lnTo>
                    <a:pt x="326" y="427"/>
                  </a:lnTo>
                  <a:lnTo>
                    <a:pt x="312" y="426"/>
                  </a:lnTo>
                  <a:lnTo>
                    <a:pt x="308" y="432"/>
                  </a:lnTo>
                  <a:lnTo>
                    <a:pt x="292" y="439"/>
                  </a:lnTo>
                  <a:lnTo>
                    <a:pt x="258" y="429"/>
                  </a:lnTo>
                  <a:lnTo>
                    <a:pt x="247" y="441"/>
                  </a:lnTo>
                  <a:lnTo>
                    <a:pt x="234" y="435"/>
                  </a:lnTo>
                  <a:lnTo>
                    <a:pt x="213" y="435"/>
                  </a:lnTo>
                  <a:lnTo>
                    <a:pt x="210" y="441"/>
                  </a:lnTo>
                  <a:lnTo>
                    <a:pt x="178" y="434"/>
                  </a:lnTo>
                  <a:lnTo>
                    <a:pt x="178" y="434"/>
                  </a:lnTo>
                  <a:lnTo>
                    <a:pt x="182" y="425"/>
                  </a:lnTo>
                  <a:lnTo>
                    <a:pt x="172" y="404"/>
                  </a:lnTo>
                  <a:lnTo>
                    <a:pt x="178" y="396"/>
                  </a:lnTo>
                  <a:lnTo>
                    <a:pt x="174" y="379"/>
                  </a:lnTo>
                  <a:lnTo>
                    <a:pt x="153" y="361"/>
                  </a:lnTo>
                  <a:lnTo>
                    <a:pt x="148" y="344"/>
                  </a:lnTo>
                  <a:lnTo>
                    <a:pt x="162" y="339"/>
                  </a:lnTo>
                  <a:lnTo>
                    <a:pt x="190" y="336"/>
                  </a:lnTo>
                  <a:lnTo>
                    <a:pt x="187" y="328"/>
                  </a:lnTo>
                  <a:lnTo>
                    <a:pt x="199" y="328"/>
                  </a:lnTo>
                  <a:lnTo>
                    <a:pt x="201" y="312"/>
                  </a:lnTo>
                  <a:lnTo>
                    <a:pt x="194" y="289"/>
                  </a:lnTo>
                  <a:lnTo>
                    <a:pt x="166" y="292"/>
                  </a:lnTo>
                  <a:lnTo>
                    <a:pt x="165" y="283"/>
                  </a:lnTo>
                  <a:lnTo>
                    <a:pt x="174" y="285"/>
                  </a:lnTo>
                  <a:lnTo>
                    <a:pt x="177" y="263"/>
                  </a:lnTo>
                  <a:lnTo>
                    <a:pt x="149" y="270"/>
                  </a:lnTo>
                  <a:lnTo>
                    <a:pt x="143" y="262"/>
                  </a:lnTo>
                  <a:lnTo>
                    <a:pt x="145" y="257"/>
                  </a:lnTo>
                  <a:lnTo>
                    <a:pt x="128" y="259"/>
                  </a:lnTo>
                  <a:lnTo>
                    <a:pt x="121" y="244"/>
                  </a:lnTo>
                  <a:lnTo>
                    <a:pt x="128" y="242"/>
                  </a:lnTo>
                  <a:lnTo>
                    <a:pt x="123" y="235"/>
                  </a:lnTo>
                  <a:lnTo>
                    <a:pt x="124" y="219"/>
                  </a:lnTo>
                  <a:lnTo>
                    <a:pt x="117" y="220"/>
                  </a:lnTo>
                  <a:lnTo>
                    <a:pt x="121" y="187"/>
                  </a:lnTo>
                  <a:lnTo>
                    <a:pt x="104" y="187"/>
                  </a:lnTo>
                  <a:lnTo>
                    <a:pt x="98" y="180"/>
                  </a:lnTo>
                  <a:lnTo>
                    <a:pt x="105" y="177"/>
                  </a:lnTo>
                  <a:lnTo>
                    <a:pt x="106" y="159"/>
                  </a:lnTo>
                  <a:lnTo>
                    <a:pt x="91" y="162"/>
                  </a:lnTo>
                  <a:lnTo>
                    <a:pt x="94" y="170"/>
                  </a:lnTo>
                  <a:lnTo>
                    <a:pt x="85" y="172"/>
                  </a:lnTo>
                  <a:lnTo>
                    <a:pt x="83" y="163"/>
                  </a:lnTo>
                  <a:lnTo>
                    <a:pt x="48" y="167"/>
                  </a:lnTo>
                  <a:lnTo>
                    <a:pt x="47" y="161"/>
                  </a:lnTo>
                  <a:lnTo>
                    <a:pt x="39" y="163"/>
                  </a:lnTo>
                  <a:lnTo>
                    <a:pt x="32" y="131"/>
                  </a:lnTo>
                  <a:lnTo>
                    <a:pt x="39" y="128"/>
                  </a:lnTo>
                  <a:lnTo>
                    <a:pt x="41" y="118"/>
                  </a:lnTo>
                  <a:lnTo>
                    <a:pt x="39" y="112"/>
                  </a:lnTo>
                  <a:lnTo>
                    <a:pt x="22" y="114"/>
                  </a:lnTo>
                  <a:lnTo>
                    <a:pt x="17" y="83"/>
                  </a:lnTo>
                  <a:lnTo>
                    <a:pt x="6" y="72"/>
                  </a:lnTo>
                  <a:lnTo>
                    <a:pt x="3" y="60"/>
                  </a:lnTo>
                  <a:lnTo>
                    <a:pt x="8" y="56"/>
                  </a:lnTo>
                  <a:lnTo>
                    <a:pt x="0" y="45"/>
                  </a:lnTo>
                  <a:lnTo>
                    <a:pt x="19" y="34"/>
                  </a:lnTo>
                  <a:lnTo>
                    <a:pt x="26" y="35"/>
                  </a:lnTo>
                  <a:lnTo>
                    <a:pt x="18" y="32"/>
                  </a:lnTo>
                  <a:lnTo>
                    <a:pt x="16" y="24"/>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8" name="Freeform 29">
              <a:extLst>
                <a:ext uri="{FF2B5EF4-FFF2-40B4-BE49-F238E27FC236}">
                  <a16:creationId xmlns:a16="http://schemas.microsoft.com/office/drawing/2014/main" id="{92B6475C-289F-4A40-9A89-1FB350639443}"/>
                </a:ext>
              </a:extLst>
            </p:cNvPr>
            <p:cNvSpPr>
              <a:spLocks/>
            </p:cNvSpPr>
            <p:nvPr/>
          </p:nvSpPr>
          <p:spPr bwMode="auto">
            <a:xfrm>
              <a:off x="5338763" y="2562225"/>
              <a:ext cx="904875" cy="1281112"/>
            </a:xfrm>
            <a:custGeom>
              <a:avLst/>
              <a:gdLst>
                <a:gd name="T0" fmla="*/ 317 w 570"/>
                <a:gd name="T1" fmla="*/ 0 h 807"/>
                <a:gd name="T2" fmla="*/ 339 w 570"/>
                <a:gd name="T3" fmla="*/ 21 h 807"/>
                <a:gd name="T4" fmla="*/ 395 w 570"/>
                <a:gd name="T5" fmla="*/ 35 h 807"/>
                <a:gd name="T6" fmla="*/ 372 w 570"/>
                <a:gd name="T7" fmla="*/ 60 h 807"/>
                <a:gd name="T8" fmla="*/ 408 w 570"/>
                <a:gd name="T9" fmla="*/ 112 h 807"/>
                <a:gd name="T10" fmla="*/ 408 w 570"/>
                <a:gd name="T11" fmla="*/ 163 h 807"/>
                <a:gd name="T12" fmla="*/ 454 w 570"/>
                <a:gd name="T13" fmla="*/ 172 h 807"/>
                <a:gd name="T14" fmla="*/ 474 w 570"/>
                <a:gd name="T15" fmla="*/ 177 h 807"/>
                <a:gd name="T16" fmla="*/ 486 w 570"/>
                <a:gd name="T17" fmla="*/ 220 h 807"/>
                <a:gd name="T18" fmla="*/ 490 w 570"/>
                <a:gd name="T19" fmla="*/ 244 h 807"/>
                <a:gd name="T20" fmla="*/ 518 w 570"/>
                <a:gd name="T21" fmla="*/ 270 h 807"/>
                <a:gd name="T22" fmla="*/ 535 w 570"/>
                <a:gd name="T23" fmla="*/ 292 h 807"/>
                <a:gd name="T24" fmla="*/ 556 w 570"/>
                <a:gd name="T25" fmla="*/ 328 h 807"/>
                <a:gd name="T26" fmla="*/ 522 w 570"/>
                <a:gd name="T27" fmla="*/ 361 h 807"/>
                <a:gd name="T28" fmla="*/ 551 w 570"/>
                <a:gd name="T29" fmla="*/ 425 h 807"/>
                <a:gd name="T30" fmla="*/ 464 w 570"/>
                <a:gd name="T31" fmla="*/ 466 h 807"/>
                <a:gd name="T32" fmla="*/ 418 w 570"/>
                <a:gd name="T33" fmla="*/ 579 h 807"/>
                <a:gd name="T34" fmla="*/ 265 w 570"/>
                <a:gd name="T35" fmla="*/ 744 h 807"/>
                <a:gd name="T36" fmla="*/ 282 w 570"/>
                <a:gd name="T37" fmla="*/ 803 h 807"/>
                <a:gd name="T38" fmla="*/ 256 w 570"/>
                <a:gd name="T39" fmla="*/ 762 h 807"/>
                <a:gd name="T40" fmla="*/ 135 w 570"/>
                <a:gd name="T41" fmla="*/ 789 h 807"/>
                <a:gd name="T42" fmla="*/ 107 w 570"/>
                <a:gd name="T43" fmla="*/ 799 h 807"/>
                <a:gd name="T44" fmla="*/ 13 w 570"/>
                <a:gd name="T45" fmla="*/ 758 h 807"/>
                <a:gd name="T46" fmla="*/ 17 w 570"/>
                <a:gd name="T47" fmla="*/ 719 h 807"/>
                <a:gd name="T48" fmla="*/ 51 w 570"/>
                <a:gd name="T49" fmla="*/ 713 h 807"/>
                <a:gd name="T50" fmla="*/ 56 w 570"/>
                <a:gd name="T51" fmla="*/ 675 h 807"/>
                <a:gd name="T52" fmla="*/ 92 w 570"/>
                <a:gd name="T53" fmla="*/ 658 h 807"/>
                <a:gd name="T54" fmla="*/ 103 w 570"/>
                <a:gd name="T55" fmla="*/ 608 h 807"/>
                <a:gd name="T56" fmla="*/ 157 w 570"/>
                <a:gd name="T57" fmla="*/ 549 h 807"/>
                <a:gd name="T58" fmla="*/ 150 w 570"/>
                <a:gd name="T59" fmla="*/ 478 h 807"/>
                <a:gd name="T60" fmla="*/ 189 w 570"/>
                <a:gd name="T61" fmla="*/ 452 h 807"/>
                <a:gd name="T62" fmla="*/ 184 w 570"/>
                <a:gd name="T63" fmla="*/ 499 h 807"/>
                <a:gd name="T64" fmla="*/ 202 w 570"/>
                <a:gd name="T65" fmla="*/ 477 h 807"/>
                <a:gd name="T66" fmla="*/ 229 w 570"/>
                <a:gd name="T67" fmla="*/ 469 h 807"/>
                <a:gd name="T68" fmla="*/ 252 w 570"/>
                <a:gd name="T69" fmla="*/ 505 h 807"/>
                <a:gd name="T70" fmla="*/ 281 w 570"/>
                <a:gd name="T71" fmla="*/ 485 h 807"/>
                <a:gd name="T72" fmla="*/ 309 w 570"/>
                <a:gd name="T73" fmla="*/ 507 h 807"/>
                <a:gd name="T74" fmla="*/ 341 w 570"/>
                <a:gd name="T75" fmla="*/ 495 h 807"/>
                <a:gd name="T76" fmla="*/ 354 w 570"/>
                <a:gd name="T77" fmla="*/ 491 h 807"/>
                <a:gd name="T78" fmla="*/ 334 w 570"/>
                <a:gd name="T79" fmla="*/ 484 h 807"/>
                <a:gd name="T80" fmla="*/ 328 w 570"/>
                <a:gd name="T81" fmla="*/ 465 h 807"/>
                <a:gd name="T82" fmla="*/ 325 w 570"/>
                <a:gd name="T83" fmla="*/ 400 h 807"/>
                <a:gd name="T84" fmla="*/ 313 w 570"/>
                <a:gd name="T85" fmla="*/ 382 h 807"/>
                <a:gd name="T86" fmla="*/ 265 w 570"/>
                <a:gd name="T87" fmla="*/ 355 h 807"/>
                <a:gd name="T88" fmla="*/ 256 w 570"/>
                <a:gd name="T89" fmla="*/ 344 h 807"/>
                <a:gd name="T90" fmla="*/ 247 w 570"/>
                <a:gd name="T91" fmla="*/ 309 h 807"/>
                <a:gd name="T92" fmla="*/ 248 w 570"/>
                <a:gd name="T93" fmla="*/ 267 h 807"/>
                <a:gd name="T94" fmla="*/ 234 w 570"/>
                <a:gd name="T95" fmla="*/ 251 h 807"/>
                <a:gd name="T96" fmla="*/ 208 w 570"/>
                <a:gd name="T97" fmla="*/ 234 h 807"/>
                <a:gd name="T98" fmla="*/ 181 w 570"/>
                <a:gd name="T99" fmla="*/ 219 h 807"/>
                <a:gd name="T100" fmla="*/ 180 w 570"/>
                <a:gd name="T101" fmla="*/ 195 h 807"/>
                <a:gd name="T102" fmla="*/ 188 w 570"/>
                <a:gd name="T103" fmla="*/ 161 h 807"/>
                <a:gd name="T104" fmla="*/ 196 w 570"/>
                <a:gd name="T105" fmla="*/ 117 h 807"/>
                <a:gd name="T106" fmla="*/ 183 w 570"/>
                <a:gd name="T107" fmla="*/ 94 h 807"/>
                <a:gd name="T108" fmla="*/ 160 w 570"/>
                <a:gd name="T109" fmla="*/ 71 h 807"/>
                <a:gd name="T110" fmla="*/ 116 w 570"/>
                <a:gd name="T111" fmla="*/ 54 h 807"/>
                <a:gd name="T112" fmla="*/ 132 w 570"/>
                <a:gd name="T113" fmla="*/ 37 h 807"/>
                <a:gd name="T114" fmla="*/ 152 w 570"/>
                <a:gd name="T115" fmla="*/ 29 h 807"/>
                <a:gd name="T116" fmla="*/ 192 w 570"/>
                <a:gd name="T117" fmla="*/ 23 h 807"/>
                <a:gd name="T118" fmla="*/ 193 w 570"/>
                <a:gd name="T119" fmla="*/ 32 h 807"/>
                <a:gd name="T120" fmla="*/ 232 w 570"/>
                <a:gd name="T121" fmla="*/ 29 h 807"/>
                <a:gd name="T122" fmla="*/ 268 w 570"/>
                <a:gd name="T123" fmla="*/ 3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807">
                  <a:moveTo>
                    <a:pt x="289" y="6"/>
                  </a:moveTo>
                  <a:lnTo>
                    <a:pt x="301" y="4"/>
                  </a:lnTo>
                  <a:lnTo>
                    <a:pt x="309" y="12"/>
                  </a:lnTo>
                  <a:lnTo>
                    <a:pt x="317" y="0"/>
                  </a:lnTo>
                  <a:lnTo>
                    <a:pt x="325" y="3"/>
                  </a:lnTo>
                  <a:lnTo>
                    <a:pt x="328" y="0"/>
                  </a:lnTo>
                  <a:lnTo>
                    <a:pt x="330" y="12"/>
                  </a:lnTo>
                  <a:lnTo>
                    <a:pt x="339" y="21"/>
                  </a:lnTo>
                  <a:lnTo>
                    <a:pt x="385" y="24"/>
                  </a:lnTo>
                  <a:lnTo>
                    <a:pt x="385" y="24"/>
                  </a:lnTo>
                  <a:lnTo>
                    <a:pt x="387" y="32"/>
                  </a:lnTo>
                  <a:lnTo>
                    <a:pt x="395" y="35"/>
                  </a:lnTo>
                  <a:lnTo>
                    <a:pt x="388" y="34"/>
                  </a:lnTo>
                  <a:lnTo>
                    <a:pt x="369" y="45"/>
                  </a:lnTo>
                  <a:lnTo>
                    <a:pt x="377" y="56"/>
                  </a:lnTo>
                  <a:lnTo>
                    <a:pt x="372" y="60"/>
                  </a:lnTo>
                  <a:lnTo>
                    <a:pt x="375" y="72"/>
                  </a:lnTo>
                  <a:lnTo>
                    <a:pt x="386" y="83"/>
                  </a:lnTo>
                  <a:lnTo>
                    <a:pt x="391" y="114"/>
                  </a:lnTo>
                  <a:lnTo>
                    <a:pt x="408" y="112"/>
                  </a:lnTo>
                  <a:lnTo>
                    <a:pt x="410" y="118"/>
                  </a:lnTo>
                  <a:lnTo>
                    <a:pt x="408" y="128"/>
                  </a:lnTo>
                  <a:lnTo>
                    <a:pt x="401" y="131"/>
                  </a:lnTo>
                  <a:lnTo>
                    <a:pt x="408" y="163"/>
                  </a:lnTo>
                  <a:lnTo>
                    <a:pt x="416" y="161"/>
                  </a:lnTo>
                  <a:lnTo>
                    <a:pt x="417" y="167"/>
                  </a:lnTo>
                  <a:lnTo>
                    <a:pt x="452" y="164"/>
                  </a:lnTo>
                  <a:lnTo>
                    <a:pt x="454" y="172"/>
                  </a:lnTo>
                  <a:lnTo>
                    <a:pt x="462" y="170"/>
                  </a:lnTo>
                  <a:lnTo>
                    <a:pt x="460" y="162"/>
                  </a:lnTo>
                  <a:lnTo>
                    <a:pt x="475" y="159"/>
                  </a:lnTo>
                  <a:lnTo>
                    <a:pt x="474" y="177"/>
                  </a:lnTo>
                  <a:lnTo>
                    <a:pt x="467" y="180"/>
                  </a:lnTo>
                  <a:lnTo>
                    <a:pt x="472" y="187"/>
                  </a:lnTo>
                  <a:lnTo>
                    <a:pt x="490" y="187"/>
                  </a:lnTo>
                  <a:lnTo>
                    <a:pt x="486" y="220"/>
                  </a:lnTo>
                  <a:lnTo>
                    <a:pt x="493" y="219"/>
                  </a:lnTo>
                  <a:lnTo>
                    <a:pt x="492" y="235"/>
                  </a:lnTo>
                  <a:lnTo>
                    <a:pt x="497" y="242"/>
                  </a:lnTo>
                  <a:lnTo>
                    <a:pt x="490" y="244"/>
                  </a:lnTo>
                  <a:lnTo>
                    <a:pt x="497" y="260"/>
                  </a:lnTo>
                  <a:lnTo>
                    <a:pt x="514" y="257"/>
                  </a:lnTo>
                  <a:lnTo>
                    <a:pt x="512" y="262"/>
                  </a:lnTo>
                  <a:lnTo>
                    <a:pt x="518" y="270"/>
                  </a:lnTo>
                  <a:lnTo>
                    <a:pt x="546" y="263"/>
                  </a:lnTo>
                  <a:lnTo>
                    <a:pt x="543" y="285"/>
                  </a:lnTo>
                  <a:lnTo>
                    <a:pt x="534" y="283"/>
                  </a:lnTo>
                  <a:lnTo>
                    <a:pt x="535" y="292"/>
                  </a:lnTo>
                  <a:lnTo>
                    <a:pt x="563" y="289"/>
                  </a:lnTo>
                  <a:lnTo>
                    <a:pt x="570" y="312"/>
                  </a:lnTo>
                  <a:lnTo>
                    <a:pt x="568" y="328"/>
                  </a:lnTo>
                  <a:lnTo>
                    <a:pt x="556" y="328"/>
                  </a:lnTo>
                  <a:lnTo>
                    <a:pt x="559" y="336"/>
                  </a:lnTo>
                  <a:lnTo>
                    <a:pt x="531" y="339"/>
                  </a:lnTo>
                  <a:lnTo>
                    <a:pt x="517" y="345"/>
                  </a:lnTo>
                  <a:lnTo>
                    <a:pt x="522" y="361"/>
                  </a:lnTo>
                  <a:lnTo>
                    <a:pt x="543" y="379"/>
                  </a:lnTo>
                  <a:lnTo>
                    <a:pt x="547" y="397"/>
                  </a:lnTo>
                  <a:lnTo>
                    <a:pt x="541" y="404"/>
                  </a:lnTo>
                  <a:lnTo>
                    <a:pt x="551" y="425"/>
                  </a:lnTo>
                  <a:lnTo>
                    <a:pt x="547" y="434"/>
                  </a:lnTo>
                  <a:lnTo>
                    <a:pt x="547" y="434"/>
                  </a:lnTo>
                  <a:lnTo>
                    <a:pt x="468" y="456"/>
                  </a:lnTo>
                  <a:lnTo>
                    <a:pt x="464" y="466"/>
                  </a:lnTo>
                  <a:lnTo>
                    <a:pt x="472" y="483"/>
                  </a:lnTo>
                  <a:lnTo>
                    <a:pt x="468" y="501"/>
                  </a:lnTo>
                  <a:lnTo>
                    <a:pt x="456" y="515"/>
                  </a:lnTo>
                  <a:lnTo>
                    <a:pt x="418" y="579"/>
                  </a:lnTo>
                  <a:lnTo>
                    <a:pt x="369" y="637"/>
                  </a:lnTo>
                  <a:lnTo>
                    <a:pt x="262" y="728"/>
                  </a:lnTo>
                  <a:lnTo>
                    <a:pt x="257" y="737"/>
                  </a:lnTo>
                  <a:lnTo>
                    <a:pt x="265" y="744"/>
                  </a:lnTo>
                  <a:lnTo>
                    <a:pt x="267" y="737"/>
                  </a:lnTo>
                  <a:lnTo>
                    <a:pt x="270" y="743"/>
                  </a:lnTo>
                  <a:lnTo>
                    <a:pt x="287" y="741"/>
                  </a:lnTo>
                  <a:lnTo>
                    <a:pt x="282" y="803"/>
                  </a:lnTo>
                  <a:lnTo>
                    <a:pt x="277" y="807"/>
                  </a:lnTo>
                  <a:lnTo>
                    <a:pt x="270" y="806"/>
                  </a:lnTo>
                  <a:lnTo>
                    <a:pt x="268" y="781"/>
                  </a:lnTo>
                  <a:lnTo>
                    <a:pt x="256" y="762"/>
                  </a:lnTo>
                  <a:lnTo>
                    <a:pt x="224" y="746"/>
                  </a:lnTo>
                  <a:lnTo>
                    <a:pt x="190" y="749"/>
                  </a:lnTo>
                  <a:lnTo>
                    <a:pt x="139" y="776"/>
                  </a:lnTo>
                  <a:lnTo>
                    <a:pt x="135" y="789"/>
                  </a:lnTo>
                  <a:lnTo>
                    <a:pt x="108" y="775"/>
                  </a:lnTo>
                  <a:lnTo>
                    <a:pt x="108" y="784"/>
                  </a:lnTo>
                  <a:lnTo>
                    <a:pt x="99" y="788"/>
                  </a:lnTo>
                  <a:lnTo>
                    <a:pt x="107" y="799"/>
                  </a:lnTo>
                  <a:lnTo>
                    <a:pt x="93" y="803"/>
                  </a:lnTo>
                  <a:lnTo>
                    <a:pt x="64" y="797"/>
                  </a:lnTo>
                  <a:lnTo>
                    <a:pt x="24" y="778"/>
                  </a:lnTo>
                  <a:lnTo>
                    <a:pt x="13" y="758"/>
                  </a:lnTo>
                  <a:lnTo>
                    <a:pt x="13" y="746"/>
                  </a:lnTo>
                  <a:lnTo>
                    <a:pt x="0" y="741"/>
                  </a:lnTo>
                  <a:lnTo>
                    <a:pt x="6" y="730"/>
                  </a:lnTo>
                  <a:lnTo>
                    <a:pt x="17" y="719"/>
                  </a:lnTo>
                  <a:lnTo>
                    <a:pt x="39" y="724"/>
                  </a:lnTo>
                  <a:lnTo>
                    <a:pt x="40" y="735"/>
                  </a:lnTo>
                  <a:lnTo>
                    <a:pt x="55" y="732"/>
                  </a:lnTo>
                  <a:lnTo>
                    <a:pt x="51" y="713"/>
                  </a:lnTo>
                  <a:lnTo>
                    <a:pt x="62" y="710"/>
                  </a:lnTo>
                  <a:lnTo>
                    <a:pt x="56" y="688"/>
                  </a:lnTo>
                  <a:lnTo>
                    <a:pt x="50" y="688"/>
                  </a:lnTo>
                  <a:lnTo>
                    <a:pt x="56" y="675"/>
                  </a:lnTo>
                  <a:lnTo>
                    <a:pt x="61" y="670"/>
                  </a:lnTo>
                  <a:lnTo>
                    <a:pt x="70" y="671"/>
                  </a:lnTo>
                  <a:lnTo>
                    <a:pt x="69" y="661"/>
                  </a:lnTo>
                  <a:lnTo>
                    <a:pt x="92" y="658"/>
                  </a:lnTo>
                  <a:lnTo>
                    <a:pt x="90" y="648"/>
                  </a:lnTo>
                  <a:lnTo>
                    <a:pt x="105" y="644"/>
                  </a:lnTo>
                  <a:lnTo>
                    <a:pt x="101" y="620"/>
                  </a:lnTo>
                  <a:lnTo>
                    <a:pt x="103" y="608"/>
                  </a:lnTo>
                  <a:lnTo>
                    <a:pt x="142" y="600"/>
                  </a:lnTo>
                  <a:lnTo>
                    <a:pt x="146" y="588"/>
                  </a:lnTo>
                  <a:lnTo>
                    <a:pt x="136" y="575"/>
                  </a:lnTo>
                  <a:lnTo>
                    <a:pt x="157" y="549"/>
                  </a:lnTo>
                  <a:lnTo>
                    <a:pt x="136" y="531"/>
                  </a:lnTo>
                  <a:lnTo>
                    <a:pt x="144" y="513"/>
                  </a:lnTo>
                  <a:lnTo>
                    <a:pt x="133" y="479"/>
                  </a:lnTo>
                  <a:lnTo>
                    <a:pt x="150" y="478"/>
                  </a:lnTo>
                  <a:lnTo>
                    <a:pt x="144" y="471"/>
                  </a:lnTo>
                  <a:lnTo>
                    <a:pt x="176" y="464"/>
                  </a:lnTo>
                  <a:lnTo>
                    <a:pt x="176" y="456"/>
                  </a:lnTo>
                  <a:lnTo>
                    <a:pt x="189" y="452"/>
                  </a:lnTo>
                  <a:lnTo>
                    <a:pt x="192" y="472"/>
                  </a:lnTo>
                  <a:lnTo>
                    <a:pt x="186" y="478"/>
                  </a:lnTo>
                  <a:lnTo>
                    <a:pt x="191" y="491"/>
                  </a:lnTo>
                  <a:lnTo>
                    <a:pt x="184" y="499"/>
                  </a:lnTo>
                  <a:lnTo>
                    <a:pt x="190" y="501"/>
                  </a:lnTo>
                  <a:lnTo>
                    <a:pt x="194" y="493"/>
                  </a:lnTo>
                  <a:lnTo>
                    <a:pt x="205" y="491"/>
                  </a:lnTo>
                  <a:lnTo>
                    <a:pt x="202" y="477"/>
                  </a:lnTo>
                  <a:lnTo>
                    <a:pt x="209" y="467"/>
                  </a:lnTo>
                  <a:lnTo>
                    <a:pt x="218" y="488"/>
                  </a:lnTo>
                  <a:lnTo>
                    <a:pt x="217" y="482"/>
                  </a:lnTo>
                  <a:lnTo>
                    <a:pt x="229" y="469"/>
                  </a:lnTo>
                  <a:lnTo>
                    <a:pt x="239" y="479"/>
                  </a:lnTo>
                  <a:lnTo>
                    <a:pt x="234" y="484"/>
                  </a:lnTo>
                  <a:lnTo>
                    <a:pt x="249" y="490"/>
                  </a:lnTo>
                  <a:lnTo>
                    <a:pt x="252" y="505"/>
                  </a:lnTo>
                  <a:lnTo>
                    <a:pt x="257" y="507"/>
                  </a:lnTo>
                  <a:lnTo>
                    <a:pt x="270" y="505"/>
                  </a:lnTo>
                  <a:lnTo>
                    <a:pt x="267" y="485"/>
                  </a:lnTo>
                  <a:lnTo>
                    <a:pt x="281" y="485"/>
                  </a:lnTo>
                  <a:lnTo>
                    <a:pt x="282" y="476"/>
                  </a:lnTo>
                  <a:lnTo>
                    <a:pt x="297" y="495"/>
                  </a:lnTo>
                  <a:lnTo>
                    <a:pt x="295" y="499"/>
                  </a:lnTo>
                  <a:lnTo>
                    <a:pt x="309" y="507"/>
                  </a:lnTo>
                  <a:lnTo>
                    <a:pt x="308" y="501"/>
                  </a:lnTo>
                  <a:lnTo>
                    <a:pt x="318" y="494"/>
                  </a:lnTo>
                  <a:lnTo>
                    <a:pt x="327" y="499"/>
                  </a:lnTo>
                  <a:lnTo>
                    <a:pt x="341" y="495"/>
                  </a:lnTo>
                  <a:lnTo>
                    <a:pt x="346" y="499"/>
                  </a:lnTo>
                  <a:lnTo>
                    <a:pt x="360" y="491"/>
                  </a:lnTo>
                  <a:lnTo>
                    <a:pt x="359" y="487"/>
                  </a:lnTo>
                  <a:lnTo>
                    <a:pt x="354" y="491"/>
                  </a:lnTo>
                  <a:lnTo>
                    <a:pt x="347" y="484"/>
                  </a:lnTo>
                  <a:lnTo>
                    <a:pt x="344" y="488"/>
                  </a:lnTo>
                  <a:lnTo>
                    <a:pt x="342" y="484"/>
                  </a:lnTo>
                  <a:lnTo>
                    <a:pt x="334" y="484"/>
                  </a:lnTo>
                  <a:lnTo>
                    <a:pt x="329" y="478"/>
                  </a:lnTo>
                  <a:lnTo>
                    <a:pt x="334" y="476"/>
                  </a:lnTo>
                  <a:lnTo>
                    <a:pt x="328" y="474"/>
                  </a:lnTo>
                  <a:lnTo>
                    <a:pt x="328" y="465"/>
                  </a:lnTo>
                  <a:lnTo>
                    <a:pt x="318" y="469"/>
                  </a:lnTo>
                  <a:lnTo>
                    <a:pt x="307" y="455"/>
                  </a:lnTo>
                  <a:lnTo>
                    <a:pt x="321" y="452"/>
                  </a:lnTo>
                  <a:lnTo>
                    <a:pt x="325" y="400"/>
                  </a:lnTo>
                  <a:lnTo>
                    <a:pt x="318" y="386"/>
                  </a:lnTo>
                  <a:lnTo>
                    <a:pt x="326" y="383"/>
                  </a:lnTo>
                  <a:lnTo>
                    <a:pt x="324" y="379"/>
                  </a:lnTo>
                  <a:lnTo>
                    <a:pt x="313" y="382"/>
                  </a:lnTo>
                  <a:lnTo>
                    <a:pt x="308" y="365"/>
                  </a:lnTo>
                  <a:lnTo>
                    <a:pt x="284" y="372"/>
                  </a:lnTo>
                  <a:lnTo>
                    <a:pt x="279" y="353"/>
                  </a:lnTo>
                  <a:lnTo>
                    <a:pt x="265" y="355"/>
                  </a:lnTo>
                  <a:lnTo>
                    <a:pt x="264" y="347"/>
                  </a:lnTo>
                  <a:lnTo>
                    <a:pt x="251" y="350"/>
                  </a:lnTo>
                  <a:lnTo>
                    <a:pt x="249" y="345"/>
                  </a:lnTo>
                  <a:lnTo>
                    <a:pt x="256" y="344"/>
                  </a:lnTo>
                  <a:lnTo>
                    <a:pt x="257" y="324"/>
                  </a:lnTo>
                  <a:lnTo>
                    <a:pt x="261" y="322"/>
                  </a:lnTo>
                  <a:lnTo>
                    <a:pt x="258" y="308"/>
                  </a:lnTo>
                  <a:lnTo>
                    <a:pt x="247" y="309"/>
                  </a:lnTo>
                  <a:lnTo>
                    <a:pt x="243" y="314"/>
                  </a:lnTo>
                  <a:lnTo>
                    <a:pt x="237" y="301"/>
                  </a:lnTo>
                  <a:lnTo>
                    <a:pt x="253" y="297"/>
                  </a:lnTo>
                  <a:lnTo>
                    <a:pt x="248" y="267"/>
                  </a:lnTo>
                  <a:lnTo>
                    <a:pt x="256" y="265"/>
                  </a:lnTo>
                  <a:lnTo>
                    <a:pt x="251" y="234"/>
                  </a:lnTo>
                  <a:lnTo>
                    <a:pt x="235" y="238"/>
                  </a:lnTo>
                  <a:lnTo>
                    <a:pt x="234" y="251"/>
                  </a:lnTo>
                  <a:lnTo>
                    <a:pt x="224" y="256"/>
                  </a:lnTo>
                  <a:lnTo>
                    <a:pt x="219" y="253"/>
                  </a:lnTo>
                  <a:lnTo>
                    <a:pt x="217" y="232"/>
                  </a:lnTo>
                  <a:lnTo>
                    <a:pt x="208" y="234"/>
                  </a:lnTo>
                  <a:lnTo>
                    <a:pt x="204" y="213"/>
                  </a:lnTo>
                  <a:lnTo>
                    <a:pt x="191" y="222"/>
                  </a:lnTo>
                  <a:lnTo>
                    <a:pt x="190" y="210"/>
                  </a:lnTo>
                  <a:lnTo>
                    <a:pt x="181" y="219"/>
                  </a:lnTo>
                  <a:lnTo>
                    <a:pt x="181" y="208"/>
                  </a:lnTo>
                  <a:lnTo>
                    <a:pt x="175" y="211"/>
                  </a:lnTo>
                  <a:lnTo>
                    <a:pt x="180" y="206"/>
                  </a:lnTo>
                  <a:lnTo>
                    <a:pt x="180" y="195"/>
                  </a:lnTo>
                  <a:lnTo>
                    <a:pt x="174" y="196"/>
                  </a:lnTo>
                  <a:lnTo>
                    <a:pt x="167" y="184"/>
                  </a:lnTo>
                  <a:lnTo>
                    <a:pt x="179" y="180"/>
                  </a:lnTo>
                  <a:lnTo>
                    <a:pt x="188" y="161"/>
                  </a:lnTo>
                  <a:lnTo>
                    <a:pt x="184" y="161"/>
                  </a:lnTo>
                  <a:lnTo>
                    <a:pt x="188" y="149"/>
                  </a:lnTo>
                  <a:lnTo>
                    <a:pt x="184" y="140"/>
                  </a:lnTo>
                  <a:lnTo>
                    <a:pt x="196" y="117"/>
                  </a:lnTo>
                  <a:lnTo>
                    <a:pt x="186" y="118"/>
                  </a:lnTo>
                  <a:lnTo>
                    <a:pt x="183" y="110"/>
                  </a:lnTo>
                  <a:lnTo>
                    <a:pt x="197" y="93"/>
                  </a:lnTo>
                  <a:lnTo>
                    <a:pt x="183" y="94"/>
                  </a:lnTo>
                  <a:lnTo>
                    <a:pt x="178" y="65"/>
                  </a:lnTo>
                  <a:lnTo>
                    <a:pt x="162" y="68"/>
                  </a:lnTo>
                  <a:lnTo>
                    <a:pt x="164" y="74"/>
                  </a:lnTo>
                  <a:lnTo>
                    <a:pt x="160" y="71"/>
                  </a:lnTo>
                  <a:lnTo>
                    <a:pt x="158" y="79"/>
                  </a:lnTo>
                  <a:lnTo>
                    <a:pt x="139" y="69"/>
                  </a:lnTo>
                  <a:lnTo>
                    <a:pt x="131" y="74"/>
                  </a:lnTo>
                  <a:lnTo>
                    <a:pt x="116" y="54"/>
                  </a:lnTo>
                  <a:lnTo>
                    <a:pt x="118" y="40"/>
                  </a:lnTo>
                  <a:lnTo>
                    <a:pt x="118" y="40"/>
                  </a:lnTo>
                  <a:lnTo>
                    <a:pt x="121" y="44"/>
                  </a:lnTo>
                  <a:lnTo>
                    <a:pt x="132" y="37"/>
                  </a:lnTo>
                  <a:lnTo>
                    <a:pt x="136" y="20"/>
                  </a:lnTo>
                  <a:lnTo>
                    <a:pt x="148" y="22"/>
                  </a:lnTo>
                  <a:lnTo>
                    <a:pt x="150" y="31"/>
                  </a:lnTo>
                  <a:lnTo>
                    <a:pt x="152" y="29"/>
                  </a:lnTo>
                  <a:lnTo>
                    <a:pt x="159" y="10"/>
                  </a:lnTo>
                  <a:lnTo>
                    <a:pt x="175" y="22"/>
                  </a:lnTo>
                  <a:lnTo>
                    <a:pt x="172" y="24"/>
                  </a:lnTo>
                  <a:lnTo>
                    <a:pt x="192" y="23"/>
                  </a:lnTo>
                  <a:lnTo>
                    <a:pt x="193" y="27"/>
                  </a:lnTo>
                  <a:lnTo>
                    <a:pt x="183" y="31"/>
                  </a:lnTo>
                  <a:lnTo>
                    <a:pt x="186" y="34"/>
                  </a:lnTo>
                  <a:lnTo>
                    <a:pt x="193" y="32"/>
                  </a:lnTo>
                  <a:lnTo>
                    <a:pt x="198" y="39"/>
                  </a:lnTo>
                  <a:lnTo>
                    <a:pt x="214" y="38"/>
                  </a:lnTo>
                  <a:lnTo>
                    <a:pt x="218" y="32"/>
                  </a:lnTo>
                  <a:lnTo>
                    <a:pt x="232" y="29"/>
                  </a:lnTo>
                  <a:lnTo>
                    <a:pt x="238" y="35"/>
                  </a:lnTo>
                  <a:lnTo>
                    <a:pt x="250" y="36"/>
                  </a:lnTo>
                  <a:lnTo>
                    <a:pt x="257" y="27"/>
                  </a:lnTo>
                  <a:lnTo>
                    <a:pt x="268" y="33"/>
                  </a:lnTo>
                  <a:lnTo>
                    <a:pt x="266" y="9"/>
                  </a:lnTo>
                  <a:lnTo>
                    <a:pt x="289"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9" name="Freeform 30">
              <a:extLst>
                <a:ext uri="{FF2B5EF4-FFF2-40B4-BE49-F238E27FC236}">
                  <a16:creationId xmlns:a16="http://schemas.microsoft.com/office/drawing/2014/main" id="{E042C8F5-D2CD-49DF-BD6A-0410E0B8D579}"/>
                </a:ext>
              </a:extLst>
            </p:cNvPr>
            <p:cNvSpPr>
              <a:spLocks noEditPoints="1"/>
            </p:cNvSpPr>
            <p:nvPr/>
          </p:nvSpPr>
          <p:spPr bwMode="auto">
            <a:xfrm>
              <a:off x="6376988" y="2835275"/>
              <a:ext cx="979488" cy="769937"/>
            </a:xfrm>
            <a:custGeom>
              <a:avLst/>
              <a:gdLst>
                <a:gd name="T0" fmla="*/ 205 w 617"/>
                <a:gd name="T1" fmla="*/ 424 h 485"/>
                <a:gd name="T2" fmla="*/ 590 w 617"/>
                <a:gd name="T3" fmla="*/ 483 h 485"/>
                <a:gd name="T4" fmla="*/ 579 w 617"/>
                <a:gd name="T5" fmla="*/ 465 h 485"/>
                <a:gd name="T6" fmla="*/ 563 w 617"/>
                <a:gd name="T7" fmla="*/ 418 h 485"/>
                <a:gd name="T8" fmla="*/ 544 w 617"/>
                <a:gd name="T9" fmla="*/ 406 h 485"/>
                <a:gd name="T10" fmla="*/ 560 w 617"/>
                <a:gd name="T11" fmla="*/ 392 h 485"/>
                <a:gd name="T12" fmla="*/ 269 w 617"/>
                <a:gd name="T13" fmla="*/ 19 h 485"/>
                <a:gd name="T14" fmla="*/ 289 w 617"/>
                <a:gd name="T15" fmla="*/ 21 h 485"/>
                <a:gd name="T16" fmla="*/ 341 w 617"/>
                <a:gd name="T17" fmla="*/ 8 h 485"/>
                <a:gd name="T18" fmla="*/ 401 w 617"/>
                <a:gd name="T19" fmla="*/ 23 h 485"/>
                <a:gd name="T20" fmla="*/ 458 w 617"/>
                <a:gd name="T21" fmla="*/ 45 h 485"/>
                <a:gd name="T22" fmla="*/ 490 w 617"/>
                <a:gd name="T23" fmla="*/ 76 h 485"/>
                <a:gd name="T24" fmla="*/ 511 w 617"/>
                <a:gd name="T25" fmla="*/ 91 h 485"/>
                <a:gd name="T26" fmla="*/ 515 w 617"/>
                <a:gd name="T27" fmla="*/ 133 h 485"/>
                <a:gd name="T28" fmla="*/ 549 w 617"/>
                <a:gd name="T29" fmla="*/ 172 h 485"/>
                <a:gd name="T30" fmla="*/ 553 w 617"/>
                <a:gd name="T31" fmla="*/ 210 h 485"/>
                <a:gd name="T32" fmla="*/ 530 w 617"/>
                <a:gd name="T33" fmla="*/ 246 h 485"/>
                <a:gd name="T34" fmla="*/ 553 w 617"/>
                <a:gd name="T35" fmla="*/ 282 h 485"/>
                <a:gd name="T36" fmla="*/ 608 w 617"/>
                <a:gd name="T37" fmla="*/ 301 h 485"/>
                <a:gd name="T38" fmla="*/ 604 w 617"/>
                <a:gd name="T39" fmla="*/ 359 h 485"/>
                <a:gd name="T40" fmla="*/ 539 w 617"/>
                <a:gd name="T41" fmla="*/ 380 h 485"/>
                <a:gd name="T42" fmla="*/ 514 w 617"/>
                <a:gd name="T43" fmla="*/ 433 h 485"/>
                <a:gd name="T44" fmla="*/ 490 w 617"/>
                <a:gd name="T45" fmla="*/ 421 h 485"/>
                <a:gd name="T46" fmla="*/ 500 w 617"/>
                <a:gd name="T47" fmla="*/ 395 h 485"/>
                <a:gd name="T48" fmla="*/ 519 w 617"/>
                <a:gd name="T49" fmla="*/ 405 h 485"/>
                <a:gd name="T50" fmla="*/ 513 w 617"/>
                <a:gd name="T51" fmla="*/ 390 h 485"/>
                <a:gd name="T52" fmla="*/ 469 w 617"/>
                <a:gd name="T53" fmla="*/ 359 h 485"/>
                <a:gd name="T54" fmla="*/ 468 w 617"/>
                <a:gd name="T55" fmla="*/ 387 h 485"/>
                <a:gd name="T56" fmla="*/ 452 w 617"/>
                <a:gd name="T57" fmla="*/ 382 h 485"/>
                <a:gd name="T58" fmla="*/ 429 w 617"/>
                <a:gd name="T59" fmla="*/ 395 h 485"/>
                <a:gd name="T60" fmla="*/ 393 w 617"/>
                <a:gd name="T61" fmla="*/ 370 h 485"/>
                <a:gd name="T62" fmla="*/ 362 w 617"/>
                <a:gd name="T63" fmla="*/ 364 h 485"/>
                <a:gd name="T64" fmla="*/ 347 w 617"/>
                <a:gd name="T65" fmla="*/ 367 h 485"/>
                <a:gd name="T66" fmla="*/ 343 w 617"/>
                <a:gd name="T67" fmla="*/ 393 h 485"/>
                <a:gd name="T68" fmla="*/ 321 w 617"/>
                <a:gd name="T69" fmla="*/ 408 h 485"/>
                <a:gd name="T70" fmla="*/ 291 w 617"/>
                <a:gd name="T71" fmla="*/ 399 h 485"/>
                <a:gd name="T72" fmla="*/ 281 w 617"/>
                <a:gd name="T73" fmla="*/ 393 h 485"/>
                <a:gd name="T74" fmla="*/ 252 w 617"/>
                <a:gd name="T75" fmla="*/ 396 h 485"/>
                <a:gd name="T76" fmla="*/ 156 w 617"/>
                <a:gd name="T77" fmla="*/ 403 h 485"/>
                <a:gd name="T78" fmla="*/ 88 w 617"/>
                <a:gd name="T79" fmla="*/ 390 h 485"/>
                <a:gd name="T80" fmla="*/ 59 w 617"/>
                <a:gd name="T81" fmla="*/ 362 h 485"/>
                <a:gd name="T82" fmla="*/ 22 w 617"/>
                <a:gd name="T83" fmla="*/ 357 h 485"/>
                <a:gd name="T84" fmla="*/ 38 w 617"/>
                <a:gd name="T85" fmla="*/ 337 h 485"/>
                <a:gd name="T86" fmla="*/ 9 w 617"/>
                <a:gd name="T87" fmla="*/ 302 h 485"/>
                <a:gd name="T88" fmla="*/ 108 w 617"/>
                <a:gd name="T89" fmla="*/ 306 h 485"/>
                <a:gd name="T90" fmla="*/ 97 w 617"/>
                <a:gd name="T91" fmla="*/ 299 h 485"/>
                <a:gd name="T92" fmla="*/ 99 w 617"/>
                <a:gd name="T93" fmla="*/ 276 h 485"/>
                <a:gd name="T94" fmla="*/ 54 w 617"/>
                <a:gd name="T95" fmla="*/ 265 h 485"/>
                <a:gd name="T96" fmla="*/ 55 w 617"/>
                <a:gd name="T97" fmla="*/ 231 h 485"/>
                <a:gd name="T98" fmla="*/ 86 w 617"/>
                <a:gd name="T99" fmla="*/ 203 h 485"/>
                <a:gd name="T100" fmla="*/ 130 w 617"/>
                <a:gd name="T101" fmla="*/ 204 h 485"/>
                <a:gd name="T102" fmla="*/ 152 w 617"/>
                <a:gd name="T103" fmla="*/ 201 h 485"/>
                <a:gd name="T104" fmla="*/ 214 w 617"/>
                <a:gd name="T105" fmla="*/ 194 h 485"/>
                <a:gd name="T106" fmla="*/ 216 w 617"/>
                <a:gd name="T107" fmla="*/ 165 h 485"/>
                <a:gd name="T108" fmla="*/ 216 w 617"/>
                <a:gd name="T109" fmla="*/ 141 h 485"/>
                <a:gd name="T110" fmla="*/ 236 w 617"/>
                <a:gd name="T111" fmla="*/ 115 h 485"/>
                <a:gd name="T112" fmla="*/ 263 w 617"/>
                <a:gd name="T113" fmla="*/ 99 h 485"/>
                <a:gd name="T114" fmla="*/ 252 w 617"/>
                <a:gd name="T115" fmla="*/ 58 h 485"/>
                <a:gd name="T116" fmla="*/ 255 w 617"/>
                <a:gd name="T117" fmla="*/ 49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7" h="485">
                  <a:moveTo>
                    <a:pt x="185" y="420"/>
                  </a:moveTo>
                  <a:lnTo>
                    <a:pt x="204" y="413"/>
                  </a:lnTo>
                  <a:lnTo>
                    <a:pt x="240" y="424"/>
                  </a:lnTo>
                  <a:lnTo>
                    <a:pt x="205" y="424"/>
                  </a:lnTo>
                  <a:lnTo>
                    <a:pt x="185" y="420"/>
                  </a:lnTo>
                  <a:close/>
                  <a:moveTo>
                    <a:pt x="565" y="392"/>
                  </a:moveTo>
                  <a:lnTo>
                    <a:pt x="572" y="436"/>
                  </a:lnTo>
                  <a:lnTo>
                    <a:pt x="590" y="483"/>
                  </a:lnTo>
                  <a:lnTo>
                    <a:pt x="590" y="483"/>
                  </a:lnTo>
                  <a:lnTo>
                    <a:pt x="587" y="485"/>
                  </a:lnTo>
                  <a:lnTo>
                    <a:pt x="587" y="485"/>
                  </a:lnTo>
                  <a:lnTo>
                    <a:pt x="579" y="465"/>
                  </a:lnTo>
                  <a:lnTo>
                    <a:pt x="570" y="475"/>
                  </a:lnTo>
                  <a:lnTo>
                    <a:pt x="564" y="473"/>
                  </a:lnTo>
                  <a:lnTo>
                    <a:pt x="568" y="440"/>
                  </a:lnTo>
                  <a:lnTo>
                    <a:pt x="563" y="418"/>
                  </a:lnTo>
                  <a:lnTo>
                    <a:pt x="556" y="415"/>
                  </a:lnTo>
                  <a:lnTo>
                    <a:pt x="553" y="426"/>
                  </a:lnTo>
                  <a:lnTo>
                    <a:pt x="544" y="415"/>
                  </a:lnTo>
                  <a:lnTo>
                    <a:pt x="544" y="406"/>
                  </a:lnTo>
                  <a:lnTo>
                    <a:pt x="537" y="404"/>
                  </a:lnTo>
                  <a:lnTo>
                    <a:pt x="554" y="400"/>
                  </a:lnTo>
                  <a:lnTo>
                    <a:pt x="558" y="409"/>
                  </a:lnTo>
                  <a:lnTo>
                    <a:pt x="560" y="392"/>
                  </a:lnTo>
                  <a:lnTo>
                    <a:pt x="565" y="392"/>
                  </a:lnTo>
                  <a:close/>
                  <a:moveTo>
                    <a:pt x="246" y="6"/>
                  </a:moveTo>
                  <a:lnTo>
                    <a:pt x="272" y="7"/>
                  </a:lnTo>
                  <a:lnTo>
                    <a:pt x="269" y="19"/>
                  </a:lnTo>
                  <a:lnTo>
                    <a:pt x="281" y="16"/>
                  </a:lnTo>
                  <a:lnTo>
                    <a:pt x="287" y="32"/>
                  </a:lnTo>
                  <a:lnTo>
                    <a:pt x="294" y="29"/>
                  </a:lnTo>
                  <a:lnTo>
                    <a:pt x="289" y="21"/>
                  </a:lnTo>
                  <a:lnTo>
                    <a:pt x="319" y="15"/>
                  </a:lnTo>
                  <a:lnTo>
                    <a:pt x="317" y="4"/>
                  </a:lnTo>
                  <a:lnTo>
                    <a:pt x="336" y="0"/>
                  </a:lnTo>
                  <a:lnTo>
                    <a:pt x="341" y="8"/>
                  </a:lnTo>
                  <a:lnTo>
                    <a:pt x="337" y="26"/>
                  </a:lnTo>
                  <a:lnTo>
                    <a:pt x="346" y="23"/>
                  </a:lnTo>
                  <a:lnTo>
                    <a:pt x="347" y="31"/>
                  </a:lnTo>
                  <a:lnTo>
                    <a:pt x="401" y="23"/>
                  </a:lnTo>
                  <a:lnTo>
                    <a:pt x="413" y="39"/>
                  </a:lnTo>
                  <a:lnTo>
                    <a:pt x="439" y="33"/>
                  </a:lnTo>
                  <a:lnTo>
                    <a:pt x="439" y="33"/>
                  </a:lnTo>
                  <a:lnTo>
                    <a:pt x="458" y="45"/>
                  </a:lnTo>
                  <a:lnTo>
                    <a:pt x="470" y="89"/>
                  </a:lnTo>
                  <a:lnTo>
                    <a:pt x="474" y="85"/>
                  </a:lnTo>
                  <a:lnTo>
                    <a:pt x="488" y="86"/>
                  </a:lnTo>
                  <a:lnTo>
                    <a:pt x="490" y="76"/>
                  </a:lnTo>
                  <a:lnTo>
                    <a:pt x="509" y="72"/>
                  </a:lnTo>
                  <a:lnTo>
                    <a:pt x="502" y="78"/>
                  </a:lnTo>
                  <a:lnTo>
                    <a:pt x="504" y="87"/>
                  </a:lnTo>
                  <a:lnTo>
                    <a:pt x="511" y="91"/>
                  </a:lnTo>
                  <a:lnTo>
                    <a:pt x="511" y="95"/>
                  </a:lnTo>
                  <a:lnTo>
                    <a:pt x="504" y="96"/>
                  </a:lnTo>
                  <a:lnTo>
                    <a:pt x="509" y="134"/>
                  </a:lnTo>
                  <a:lnTo>
                    <a:pt x="515" y="133"/>
                  </a:lnTo>
                  <a:lnTo>
                    <a:pt x="518" y="156"/>
                  </a:lnTo>
                  <a:lnTo>
                    <a:pt x="522" y="156"/>
                  </a:lnTo>
                  <a:lnTo>
                    <a:pt x="528" y="170"/>
                  </a:lnTo>
                  <a:lnTo>
                    <a:pt x="549" y="172"/>
                  </a:lnTo>
                  <a:lnTo>
                    <a:pt x="553" y="195"/>
                  </a:lnTo>
                  <a:lnTo>
                    <a:pt x="562" y="194"/>
                  </a:lnTo>
                  <a:lnTo>
                    <a:pt x="564" y="208"/>
                  </a:lnTo>
                  <a:lnTo>
                    <a:pt x="553" y="210"/>
                  </a:lnTo>
                  <a:lnTo>
                    <a:pt x="555" y="221"/>
                  </a:lnTo>
                  <a:lnTo>
                    <a:pt x="549" y="230"/>
                  </a:lnTo>
                  <a:lnTo>
                    <a:pt x="529" y="236"/>
                  </a:lnTo>
                  <a:lnTo>
                    <a:pt x="530" y="246"/>
                  </a:lnTo>
                  <a:lnTo>
                    <a:pt x="551" y="247"/>
                  </a:lnTo>
                  <a:lnTo>
                    <a:pt x="553" y="262"/>
                  </a:lnTo>
                  <a:lnTo>
                    <a:pt x="545" y="265"/>
                  </a:lnTo>
                  <a:lnTo>
                    <a:pt x="553" y="282"/>
                  </a:lnTo>
                  <a:lnTo>
                    <a:pt x="578" y="279"/>
                  </a:lnTo>
                  <a:lnTo>
                    <a:pt x="578" y="295"/>
                  </a:lnTo>
                  <a:lnTo>
                    <a:pt x="587" y="293"/>
                  </a:lnTo>
                  <a:lnTo>
                    <a:pt x="608" y="301"/>
                  </a:lnTo>
                  <a:lnTo>
                    <a:pt x="611" y="350"/>
                  </a:lnTo>
                  <a:lnTo>
                    <a:pt x="617" y="349"/>
                  </a:lnTo>
                  <a:lnTo>
                    <a:pt x="617" y="349"/>
                  </a:lnTo>
                  <a:lnTo>
                    <a:pt x="604" y="359"/>
                  </a:lnTo>
                  <a:lnTo>
                    <a:pt x="579" y="365"/>
                  </a:lnTo>
                  <a:lnTo>
                    <a:pt x="567" y="374"/>
                  </a:lnTo>
                  <a:lnTo>
                    <a:pt x="563" y="386"/>
                  </a:lnTo>
                  <a:lnTo>
                    <a:pt x="539" y="380"/>
                  </a:lnTo>
                  <a:lnTo>
                    <a:pt x="530" y="382"/>
                  </a:lnTo>
                  <a:lnTo>
                    <a:pt x="532" y="403"/>
                  </a:lnTo>
                  <a:lnTo>
                    <a:pt x="525" y="421"/>
                  </a:lnTo>
                  <a:lnTo>
                    <a:pt x="514" y="433"/>
                  </a:lnTo>
                  <a:lnTo>
                    <a:pt x="508" y="430"/>
                  </a:lnTo>
                  <a:lnTo>
                    <a:pt x="502" y="441"/>
                  </a:lnTo>
                  <a:lnTo>
                    <a:pt x="502" y="429"/>
                  </a:lnTo>
                  <a:lnTo>
                    <a:pt x="490" y="421"/>
                  </a:lnTo>
                  <a:lnTo>
                    <a:pt x="494" y="416"/>
                  </a:lnTo>
                  <a:lnTo>
                    <a:pt x="496" y="414"/>
                  </a:lnTo>
                  <a:lnTo>
                    <a:pt x="494" y="405"/>
                  </a:lnTo>
                  <a:lnTo>
                    <a:pt x="500" y="395"/>
                  </a:lnTo>
                  <a:lnTo>
                    <a:pt x="504" y="405"/>
                  </a:lnTo>
                  <a:lnTo>
                    <a:pt x="506" y="397"/>
                  </a:lnTo>
                  <a:lnTo>
                    <a:pt x="514" y="394"/>
                  </a:lnTo>
                  <a:lnTo>
                    <a:pt x="519" y="405"/>
                  </a:lnTo>
                  <a:lnTo>
                    <a:pt x="522" y="385"/>
                  </a:lnTo>
                  <a:lnTo>
                    <a:pt x="514" y="376"/>
                  </a:lnTo>
                  <a:lnTo>
                    <a:pt x="509" y="379"/>
                  </a:lnTo>
                  <a:lnTo>
                    <a:pt x="513" y="390"/>
                  </a:lnTo>
                  <a:lnTo>
                    <a:pt x="501" y="391"/>
                  </a:lnTo>
                  <a:lnTo>
                    <a:pt x="483" y="376"/>
                  </a:lnTo>
                  <a:lnTo>
                    <a:pt x="478" y="377"/>
                  </a:lnTo>
                  <a:lnTo>
                    <a:pt x="469" y="359"/>
                  </a:lnTo>
                  <a:lnTo>
                    <a:pt x="469" y="377"/>
                  </a:lnTo>
                  <a:lnTo>
                    <a:pt x="476" y="385"/>
                  </a:lnTo>
                  <a:lnTo>
                    <a:pt x="468" y="401"/>
                  </a:lnTo>
                  <a:lnTo>
                    <a:pt x="468" y="387"/>
                  </a:lnTo>
                  <a:lnTo>
                    <a:pt x="445" y="351"/>
                  </a:lnTo>
                  <a:lnTo>
                    <a:pt x="440" y="358"/>
                  </a:lnTo>
                  <a:lnTo>
                    <a:pt x="442" y="360"/>
                  </a:lnTo>
                  <a:lnTo>
                    <a:pt x="452" y="382"/>
                  </a:lnTo>
                  <a:lnTo>
                    <a:pt x="443" y="391"/>
                  </a:lnTo>
                  <a:lnTo>
                    <a:pt x="442" y="398"/>
                  </a:lnTo>
                  <a:lnTo>
                    <a:pt x="435" y="391"/>
                  </a:lnTo>
                  <a:lnTo>
                    <a:pt x="429" y="395"/>
                  </a:lnTo>
                  <a:lnTo>
                    <a:pt x="425" y="386"/>
                  </a:lnTo>
                  <a:lnTo>
                    <a:pt x="422" y="397"/>
                  </a:lnTo>
                  <a:lnTo>
                    <a:pt x="403" y="369"/>
                  </a:lnTo>
                  <a:lnTo>
                    <a:pt x="393" y="370"/>
                  </a:lnTo>
                  <a:lnTo>
                    <a:pt x="391" y="366"/>
                  </a:lnTo>
                  <a:lnTo>
                    <a:pt x="384" y="369"/>
                  </a:lnTo>
                  <a:lnTo>
                    <a:pt x="372" y="360"/>
                  </a:lnTo>
                  <a:lnTo>
                    <a:pt x="362" y="364"/>
                  </a:lnTo>
                  <a:lnTo>
                    <a:pt x="365" y="375"/>
                  </a:lnTo>
                  <a:lnTo>
                    <a:pt x="346" y="365"/>
                  </a:lnTo>
                  <a:lnTo>
                    <a:pt x="347" y="367"/>
                  </a:lnTo>
                  <a:lnTo>
                    <a:pt x="347" y="367"/>
                  </a:lnTo>
                  <a:lnTo>
                    <a:pt x="342" y="368"/>
                  </a:lnTo>
                  <a:lnTo>
                    <a:pt x="346" y="391"/>
                  </a:lnTo>
                  <a:lnTo>
                    <a:pt x="343" y="393"/>
                  </a:lnTo>
                  <a:lnTo>
                    <a:pt x="343" y="393"/>
                  </a:lnTo>
                  <a:lnTo>
                    <a:pt x="337" y="387"/>
                  </a:lnTo>
                  <a:lnTo>
                    <a:pt x="329" y="397"/>
                  </a:lnTo>
                  <a:lnTo>
                    <a:pt x="332" y="408"/>
                  </a:lnTo>
                  <a:lnTo>
                    <a:pt x="321" y="408"/>
                  </a:lnTo>
                  <a:lnTo>
                    <a:pt x="324" y="421"/>
                  </a:lnTo>
                  <a:lnTo>
                    <a:pt x="313" y="415"/>
                  </a:lnTo>
                  <a:lnTo>
                    <a:pt x="307" y="421"/>
                  </a:lnTo>
                  <a:lnTo>
                    <a:pt x="291" y="399"/>
                  </a:lnTo>
                  <a:lnTo>
                    <a:pt x="286" y="408"/>
                  </a:lnTo>
                  <a:lnTo>
                    <a:pt x="281" y="408"/>
                  </a:lnTo>
                  <a:lnTo>
                    <a:pt x="286" y="397"/>
                  </a:lnTo>
                  <a:lnTo>
                    <a:pt x="281" y="393"/>
                  </a:lnTo>
                  <a:lnTo>
                    <a:pt x="269" y="394"/>
                  </a:lnTo>
                  <a:lnTo>
                    <a:pt x="265" y="400"/>
                  </a:lnTo>
                  <a:lnTo>
                    <a:pt x="271" y="371"/>
                  </a:lnTo>
                  <a:lnTo>
                    <a:pt x="252" y="396"/>
                  </a:lnTo>
                  <a:lnTo>
                    <a:pt x="235" y="387"/>
                  </a:lnTo>
                  <a:lnTo>
                    <a:pt x="232" y="399"/>
                  </a:lnTo>
                  <a:lnTo>
                    <a:pt x="186" y="396"/>
                  </a:lnTo>
                  <a:lnTo>
                    <a:pt x="156" y="403"/>
                  </a:lnTo>
                  <a:lnTo>
                    <a:pt x="145" y="412"/>
                  </a:lnTo>
                  <a:lnTo>
                    <a:pt x="136" y="409"/>
                  </a:lnTo>
                  <a:lnTo>
                    <a:pt x="82" y="392"/>
                  </a:lnTo>
                  <a:lnTo>
                    <a:pt x="88" y="390"/>
                  </a:lnTo>
                  <a:lnTo>
                    <a:pt x="88" y="380"/>
                  </a:lnTo>
                  <a:lnTo>
                    <a:pt x="80" y="382"/>
                  </a:lnTo>
                  <a:lnTo>
                    <a:pt x="61" y="369"/>
                  </a:lnTo>
                  <a:lnTo>
                    <a:pt x="59" y="362"/>
                  </a:lnTo>
                  <a:lnTo>
                    <a:pt x="39" y="360"/>
                  </a:lnTo>
                  <a:lnTo>
                    <a:pt x="34" y="351"/>
                  </a:lnTo>
                  <a:lnTo>
                    <a:pt x="26" y="350"/>
                  </a:lnTo>
                  <a:lnTo>
                    <a:pt x="22" y="357"/>
                  </a:lnTo>
                  <a:lnTo>
                    <a:pt x="4" y="358"/>
                  </a:lnTo>
                  <a:lnTo>
                    <a:pt x="0" y="350"/>
                  </a:lnTo>
                  <a:lnTo>
                    <a:pt x="6" y="343"/>
                  </a:lnTo>
                  <a:lnTo>
                    <a:pt x="38" y="337"/>
                  </a:lnTo>
                  <a:lnTo>
                    <a:pt x="56" y="326"/>
                  </a:lnTo>
                  <a:lnTo>
                    <a:pt x="47" y="309"/>
                  </a:lnTo>
                  <a:lnTo>
                    <a:pt x="36" y="312"/>
                  </a:lnTo>
                  <a:lnTo>
                    <a:pt x="9" y="302"/>
                  </a:lnTo>
                  <a:lnTo>
                    <a:pt x="9" y="302"/>
                  </a:lnTo>
                  <a:lnTo>
                    <a:pt x="18" y="292"/>
                  </a:lnTo>
                  <a:lnTo>
                    <a:pt x="18" y="292"/>
                  </a:lnTo>
                  <a:lnTo>
                    <a:pt x="108" y="306"/>
                  </a:lnTo>
                  <a:lnTo>
                    <a:pt x="123" y="300"/>
                  </a:lnTo>
                  <a:lnTo>
                    <a:pt x="119" y="297"/>
                  </a:lnTo>
                  <a:lnTo>
                    <a:pt x="103" y="304"/>
                  </a:lnTo>
                  <a:lnTo>
                    <a:pt x="97" y="299"/>
                  </a:lnTo>
                  <a:lnTo>
                    <a:pt x="102" y="296"/>
                  </a:lnTo>
                  <a:lnTo>
                    <a:pt x="95" y="295"/>
                  </a:lnTo>
                  <a:lnTo>
                    <a:pt x="103" y="295"/>
                  </a:lnTo>
                  <a:lnTo>
                    <a:pt x="99" y="276"/>
                  </a:lnTo>
                  <a:lnTo>
                    <a:pt x="90" y="272"/>
                  </a:lnTo>
                  <a:lnTo>
                    <a:pt x="70" y="280"/>
                  </a:lnTo>
                  <a:lnTo>
                    <a:pt x="63" y="266"/>
                  </a:lnTo>
                  <a:lnTo>
                    <a:pt x="54" y="265"/>
                  </a:lnTo>
                  <a:lnTo>
                    <a:pt x="41" y="255"/>
                  </a:lnTo>
                  <a:lnTo>
                    <a:pt x="41" y="255"/>
                  </a:lnTo>
                  <a:lnTo>
                    <a:pt x="61" y="247"/>
                  </a:lnTo>
                  <a:lnTo>
                    <a:pt x="55" y="231"/>
                  </a:lnTo>
                  <a:lnTo>
                    <a:pt x="85" y="224"/>
                  </a:lnTo>
                  <a:lnTo>
                    <a:pt x="84" y="214"/>
                  </a:lnTo>
                  <a:lnTo>
                    <a:pt x="91" y="210"/>
                  </a:lnTo>
                  <a:lnTo>
                    <a:pt x="86" y="203"/>
                  </a:lnTo>
                  <a:lnTo>
                    <a:pt x="109" y="218"/>
                  </a:lnTo>
                  <a:lnTo>
                    <a:pt x="114" y="217"/>
                  </a:lnTo>
                  <a:lnTo>
                    <a:pt x="112" y="208"/>
                  </a:lnTo>
                  <a:lnTo>
                    <a:pt x="130" y="204"/>
                  </a:lnTo>
                  <a:lnTo>
                    <a:pt x="132" y="211"/>
                  </a:lnTo>
                  <a:lnTo>
                    <a:pt x="143" y="210"/>
                  </a:lnTo>
                  <a:lnTo>
                    <a:pt x="143" y="194"/>
                  </a:lnTo>
                  <a:lnTo>
                    <a:pt x="152" y="201"/>
                  </a:lnTo>
                  <a:lnTo>
                    <a:pt x="172" y="200"/>
                  </a:lnTo>
                  <a:lnTo>
                    <a:pt x="174" y="210"/>
                  </a:lnTo>
                  <a:lnTo>
                    <a:pt x="220" y="200"/>
                  </a:lnTo>
                  <a:lnTo>
                    <a:pt x="214" y="194"/>
                  </a:lnTo>
                  <a:lnTo>
                    <a:pt x="199" y="195"/>
                  </a:lnTo>
                  <a:lnTo>
                    <a:pt x="199" y="189"/>
                  </a:lnTo>
                  <a:lnTo>
                    <a:pt x="225" y="180"/>
                  </a:lnTo>
                  <a:lnTo>
                    <a:pt x="216" y="165"/>
                  </a:lnTo>
                  <a:lnTo>
                    <a:pt x="220" y="163"/>
                  </a:lnTo>
                  <a:lnTo>
                    <a:pt x="233" y="170"/>
                  </a:lnTo>
                  <a:lnTo>
                    <a:pt x="241" y="156"/>
                  </a:lnTo>
                  <a:lnTo>
                    <a:pt x="216" y="141"/>
                  </a:lnTo>
                  <a:lnTo>
                    <a:pt x="212" y="129"/>
                  </a:lnTo>
                  <a:lnTo>
                    <a:pt x="221" y="111"/>
                  </a:lnTo>
                  <a:lnTo>
                    <a:pt x="230" y="109"/>
                  </a:lnTo>
                  <a:lnTo>
                    <a:pt x="236" y="115"/>
                  </a:lnTo>
                  <a:lnTo>
                    <a:pt x="241" y="103"/>
                  </a:lnTo>
                  <a:lnTo>
                    <a:pt x="253" y="108"/>
                  </a:lnTo>
                  <a:lnTo>
                    <a:pt x="253" y="100"/>
                  </a:lnTo>
                  <a:lnTo>
                    <a:pt x="263" y="99"/>
                  </a:lnTo>
                  <a:lnTo>
                    <a:pt x="248" y="86"/>
                  </a:lnTo>
                  <a:lnTo>
                    <a:pt x="248" y="76"/>
                  </a:lnTo>
                  <a:lnTo>
                    <a:pt x="254" y="73"/>
                  </a:lnTo>
                  <a:lnTo>
                    <a:pt x="252" y="58"/>
                  </a:lnTo>
                  <a:lnTo>
                    <a:pt x="235" y="58"/>
                  </a:lnTo>
                  <a:lnTo>
                    <a:pt x="239" y="36"/>
                  </a:lnTo>
                  <a:lnTo>
                    <a:pt x="242" y="51"/>
                  </a:lnTo>
                  <a:lnTo>
                    <a:pt x="255" y="49"/>
                  </a:lnTo>
                  <a:lnTo>
                    <a:pt x="256" y="17"/>
                  </a:lnTo>
                  <a:lnTo>
                    <a:pt x="246" y="21"/>
                  </a:lnTo>
                  <a:lnTo>
                    <a:pt x="246" y="6"/>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60" name="Freeform 31">
              <a:extLst>
                <a:ext uri="{FF2B5EF4-FFF2-40B4-BE49-F238E27FC236}">
                  <a16:creationId xmlns:a16="http://schemas.microsoft.com/office/drawing/2014/main" id="{83F06DE0-FC98-465A-9B07-AC0582C8FC93}"/>
                </a:ext>
              </a:extLst>
            </p:cNvPr>
            <p:cNvSpPr>
              <a:spLocks/>
            </p:cNvSpPr>
            <p:nvPr/>
          </p:nvSpPr>
          <p:spPr bwMode="auto">
            <a:xfrm>
              <a:off x="4730751" y="1504950"/>
              <a:ext cx="515938" cy="960437"/>
            </a:xfrm>
            <a:custGeom>
              <a:avLst/>
              <a:gdLst>
                <a:gd name="T0" fmla="*/ 35 w 325"/>
                <a:gd name="T1" fmla="*/ 105 h 605"/>
                <a:gd name="T2" fmla="*/ 66 w 325"/>
                <a:gd name="T3" fmla="*/ 90 h 605"/>
                <a:gd name="T4" fmla="*/ 95 w 325"/>
                <a:gd name="T5" fmla="*/ 66 h 605"/>
                <a:gd name="T6" fmla="*/ 112 w 325"/>
                <a:gd name="T7" fmla="*/ 38 h 605"/>
                <a:gd name="T8" fmla="*/ 116 w 325"/>
                <a:gd name="T9" fmla="*/ 30 h 605"/>
                <a:gd name="T10" fmla="*/ 141 w 325"/>
                <a:gd name="T11" fmla="*/ 14 h 605"/>
                <a:gd name="T12" fmla="*/ 172 w 325"/>
                <a:gd name="T13" fmla="*/ 12 h 605"/>
                <a:gd name="T14" fmla="*/ 184 w 325"/>
                <a:gd name="T15" fmla="*/ 10 h 605"/>
                <a:gd name="T16" fmla="*/ 209 w 325"/>
                <a:gd name="T17" fmla="*/ 30 h 605"/>
                <a:gd name="T18" fmla="*/ 219 w 325"/>
                <a:gd name="T19" fmla="*/ 66 h 605"/>
                <a:gd name="T20" fmla="*/ 236 w 325"/>
                <a:gd name="T21" fmla="*/ 85 h 605"/>
                <a:gd name="T22" fmla="*/ 269 w 325"/>
                <a:gd name="T23" fmla="*/ 97 h 605"/>
                <a:gd name="T24" fmla="*/ 285 w 325"/>
                <a:gd name="T25" fmla="*/ 125 h 605"/>
                <a:gd name="T26" fmla="*/ 273 w 325"/>
                <a:gd name="T27" fmla="*/ 146 h 605"/>
                <a:gd name="T28" fmla="*/ 277 w 325"/>
                <a:gd name="T29" fmla="*/ 160 h 605"/>
                <a:gd name="T30" fmla="*/ 265 w 325"/>
                <a:gd name="T31" fmla="*/ 185 h 605"/>
                <a:gd name="T32" fmla="*/ 274 w 325"/>
                <a:gd name="T33" fmla="*/ 216 h 605"/>
                <a:gd name="T34" fmla="*/ 289 w 325"/>
                <a:gd name="T35" fmla="*/ 237 h 605"/>
                <a:gd name="T36" fmla="*/ 313 w 325"/>
                <a:gd name="T37" fmla="*/ 243 h 605"/>
                <a:gd name="T38" fmla="*/ 309 w 325"/>
                <a:gd name="T39" fmla="*/ 277 h 605"/>
                <a:gd name="T40" fmla="*/ 305 w 325"/>
                <a:gd name="T41" fmla="*/ 304 h 605"/>
                <a:gd name="T42" fmla="*/ 304 w 325"/>
                <a:gd name="T43" fmla="*/ 316 h 605"/>
                <a:gd name="T44" fmla="*/ 298 w 325"/>
                <a:gd name="T45" fmla="*/ 330 h 605"/>
                <a:gd name="T46" fmla="*/ 309 w 325"/>
                <a:gd name="T47" fmla="*/ 353 h 605"/>
                <a:gd name="T48" fmla="*/ 325 w 325"/>
                <a:gd name="T49" fmla="*/ 401 h 605"/>
                <a:gd name="T50" fmla="*/ 306 w 325"/>
                <a:gd name="T51" fmla="*/ 403 h 605"/>
                <a:gd name="T52" fmla="*/ 277 w 325"/>
                <a:gd name="T53" fmla="*/ 406 h 605"/>
                <a:gd name="T54" fmla="*/ 258 w 325"/>
                <a:gd name="T55" fmla="*/ 413 h 605"/>
                <a:gd name="T56" fmla="*/ 252 w 325"/>
                <a:gd name="T57" fmla="*/ 433 h 605"/>
                <a:gd name="T58" fmla="*/ 236 w 325"/>
                <a:gd name="T59" fmla="*/ 461 h 605"/>
                <a:gd name="T60" fmla="*/ 231 w 325"/>
                <a:gd name="T61" fmla="*/ 518 h 605"/>
                <a:gd name="T62" fmla="*/ 228 w 325"/>
                <a:gd name="T63" fmla="*/ 556 h 605"/>
                <a:gd name="T64" fmla="*/ 208 w 325"/>
                <a:gd name="T65" fmla="*/ 569 h 605"/>
                <a:gd name="T66" fmla="*/ 175 w 325"/>
                <a:gd name="T67" fmla="*/ 576 h 605"/>
                <a:gd name="T68" fmla="*/ 138 w 325"/>
                <a:gd name="T69" fmla="*/ 581 h 605"/>
                <a:gd name="T70" fmla="*/ 119 w 325"/>
                <a:gd name="T71" fmla="*/ 579 h 605"/>
                <a:gd name="T72" fmla="*/ 97 w 325"/>
                <a:gd name="T73" fmla="*/ 574 h 605"/>
                <a:gd name="T74" fmla="*/ 99 w 325"/>
                <a:gd name="T75" fmla="*/ 581 h 605"/>
                <a:gd name="T76" fmla="*/ 88 w 325"/>
                <a:gd name="T77" fmla="*/ 589 h 605"/>
                <a:gd name="T78" fmla="*/ 77 w 325"/>
                <a:gd name="T79" fmla="*/ 603 h 605"/>
                <a:gd name="T80" fmla="*/ 57 w 325"/>
                <a:gd name="T81" fmla="*/ 581 h 605"/>
                <a:gd name="T82" fmla="*/ 37 w 325"/>
                <a:gd name="T83" fmla="*/ 573 h 605"/>
                <a:gd name="T84" fmla="*/ 34 w 325"/>
                <a:gd name="T85" fmla="*/ 556 h 605"/>
                <a:gd name="T86" fmla="*/ 25 w 325"/>
                <a:gd name="T87" fmla="*/ 551 h 605"/>
                <a:gd name="T88" fmla="*/ 20 w 325"/>
                <a:gd name="T89" fmla="*/ 526 h 605"/>
                <a:gd name="T90" fmla="*/ 13 w 325"/>
                <a:gd name="T91" fmla="*/ 509 h 605"/>
                <a:gd name="T92" fmla="*/ 23 w 325"/>
                <a:gd name="T93" fmla="*/ 503 h 605"/>
                <a:gd name="T94" fmla="*/ 9 w 325"/>
                <a:gd name="T95" fmla="*/ 475 h 605"/>
                <a:gd name="T96" fmla="*/ 14 w 325"/>
                <a:gd name="T97" fmla="*/ 457 h 605"/>
                <a:gd name="T98" fmla="*/ 10 w 325"/>
                <a:gd name="T99" fmla="*/ 438 h 605"/>
                <a:gd name="T100" fmla="*/ 10 w 325"/>
                <a:gd name="T101" fmla="*/ 408 h 605"/>
                <a:gd name="T102" fmla="*/ 12 w 325"/>
                <a:gd name="T103" fmla="*/ 385 h 605"/>
                <a:gd name="T104" fmla="*/ 17 w 325"/>
                <a:gd name="T105" fmla="*/ 362 h 605"/>
                <a:gd name="T106" fmla="*/ 10 w 325"/>
                <a:gd name="T107" fmla="*/ 318 h 605"/>
                <a:gd name="T108" fmla="*/ 16 w 325"/>
                <a:gd name="T109" fmla="*/ 298 h 605"/>
                <a:gd name="T110" fmla="*/ 10 w 325"/>
                <a:gd name="T111" fmla="*/ 253 h 605"/>
                <a:gd name="T112" fmla="*/ 8 w 325"/>
                <a:gd name="T113" fmla="*/ 215 h 605"/>
                <a:gd name="T114" fmla="*/ 5 w 325"/>
                <a:gd name="T115" fmla="*/ 193 h 605"/>
                <a:gd name="T116" fmla="*/ 14 w 325"/>
                <a:gd name="T117" fmla="*/ 166 h 605"/>
                <a:gd name="T118" fmla="*/ 12 w 325"/>
                <a:gd name="T119" fmla="*/ 143 h 605"/>
                <a:gd name="T120" fmla="*/ 16 w 325"/>
                <a:gd name="T121" fmla="*/ 119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5" h="605">
                  <a:moveTo>
                    <a:pt x="16" y="119"/>
                  </a:moveTo>
                  <a:lnTo>
                    <a:pt x="28" y="119"/>
                  </a:lnTo>
                  <a:lnTo>
                    <a:pt x="35" y="105"/>
                  </a:lnTo>
                  <a:lnTo>
                    <a:pt x="49" y="95"/>
                  </a:lnTo>
                  <a:lnTo>
                    <a:pt x="68" y="96"/>
                  </a:lnTo>
                  <a:lnTo>
                    <a:pt x="66" y="90"/>
                  </a:lnTo>
                  <a:lnTo>
                    <a:pt x="73" y="82"/>
                  </a:lnTo>
                  <a:lnTo>
                    <a:pt x="86" y="66"/>
                  </a:lnTo>
                  <a:lnTo>
                    <a:pt x="95" y="66"/>
                  </a:lnTo>
                  <a:lnTo>
                    <a:pt x="111" y="43"/>
                  </a:lnTo>
                  <a:lnTo>
                    <a:pt x="111" y="34"/>
                  </a:lnTo>
                  <a:lnTo>
                    <a:pt x="112" y="38"/>
                  </a:lnTo>
                  <a:lnTo>
                    <a:pt x="120" y="36"/>
                  </a:lnTo>
                  <a:lnTo>
                    <a:pt x="116" y="35"/>
                  </a:lnTo>
                  <a:lnTo>
                    <a:pt x="116" y="30"/>
                  </a:lnTo>
                  <a:lnTo>
                    <a:pt x="127" y="21"/>
                  </a:lnTo>
                  <a:lnTo>
                    <a:pt x="133" y="25"/>
                  </a:lnTo>
                  <a:lnTo>
                    <a:pt x="141" y="14"/>
                  </a:lnTo>
                  <a:lnTo>
                    <a:pt x="156" y="20"/>
                  </a:lnTo>
                  <a:lnTo>
                    <a:pt x="163" y="10"/>
                  </a:lnTo>
                  <a:lnTo>
                    <a:pt x="172" y="12"/>
                  </a:lnTo>
                  <a:lnTo>
                    <a:pt x="173" y="5"/>
                  </a:lnTo>
                  <a:lnTo>
                    <a:pt x="181" y="0"/>
                  </a:lnTo>
                  <a:lnTo>
                    <a:pt x="184" y="10"/>
                  </a:lnTo>
                  <a:lnTo>
                    <a:pt x="196" y="10"/>
                  </a:lnTo>
                  <a:lnTo>
                    <a:pt x="196" y="10"/>
                  </a:lnTo>
                  <a:lnTo>
                    <a:pt x="209" y="30"/>
                  </a:lnTo>
                  <a:lnTo>
                    <a:pt x="215" y="29"/>
                  </a:lnTo>
                  <a:lnTo>
                    <a:pt x="205" y="58"/>
                  </a:lnTo>
                  <a:lnTo>
                    <a:pt x="219" y="66"/>
                  </a:lnTo>
                  <a:lnTo>
                    <a:pt x="218" y="76"/>
                  </a:lnTo>
                  <a:lnTo>
                    <a:pt x="230" y="79"/>
                  </a:lnTo>
                  <a:lnTo>
                    <a:pt x="236" y="85"/>
                  </a:lnTo>
                  <a:lnTo>
                    <a:pt x="232" y="88"/>
                  </a:lnTo>
                  <a:lnTo>
                    <a:pt x="255" y="105"/>
                  </a:lnTo>
                  <a:lnTo>
                    <a:pt x="269" y="97"/>
                  </a:lnTo>
                  <a:lnTo>
                    <a:pt x="275" y="121"/>
                  </a:lnTo>
                  <a:lnTo>
                    <a:pt x="282" y="115"/>
                  </a:lnTo>
                  <a:lnTo>
                    <a:pt x="285" y="125"/>
                  </a:lnTo>
                  <a:lnTo>
                    <a:pt x="276" y="129"/>
                  </a:lnTo>
                  <a:lnTo>
                    <a:pt x="278" y="137"/>
                  </a:lnTo>
                  <a:lnTo>
                    <a:pt x="273" y="146"/>
                  </a:lnTo>
                  <a:lnTo>
                    <a:pt x="283" y="149"/>
                  </a:lnTo>
                  <a:lnTo>
                    <a:pt x="285" y="160"/>
                  </a:lnTo>
                  <a:lnTo>
                    <a:pt x="277" y="160"/>
                  </a:lnTo>
                  <a:lnTo>
                    <a:pt x="272" y="169"/>
                  </a:lnTo>
                  <a:lnTo>
                    <a:pt x="260" y="168"/>
                  </a:lnTo>
                  <a:lnTo>
                    <a:pt x="265" y="185"/>
                  </a:lnTo>
                  <a:lnTo>
                    <a:pt x="260" y="199"/>
                  </a:lnTo>
                  <a:lnTo>
                    <a:pt x="275" y="201"/>
                  </a:lnTo>
                  <a:lnTo>
                    <a:pt x="274" y="216"/>
                  </a:lnTo>
                  <a:lnTo>
                    <a:pt x="281" y="229"/>
                  </a:lnTo>
                  <a:lnTo>
                    <a:pt x="293" y="227"/>
                  </a:lnTo>
                  <a:lnTo>
                    <a:pt x="289" y="237"/>
                  </a:lnTo>
                  <a:lnTo>
                    <a:pt x="305" y="248"/>
                  </a:lnTo>
                  <a:lnTo>
                    <a:pt x="313" y="243"/>
                  </a:lnTo>
                  <a:lnTo>
                    <a:pt x="313" y="243"/>
                  </a:lnTo>
                  <a:lnTo>
                    <a:pt x="309" y="255"/>
                  </a:lnTo>
                  <a:lnTo>
                    <a:pt x="301" y="257"/>
                  </a:lnTo>
                  <a:lnTo>
                    <a:pt x="309" y="277"/>
                  </a:lnTo>
                  <a:lnTo>
                    <a:pt x="299" y="291"/>
                  </a:lnTo>
                  <a:lnTo>
                    <a:pt x="306" y="297"/>
                  </a:lnTo>
                  <a:lnTo>
                    <a:pt x="305" y="304"/>
                  </a:lnTo>
                  <a:lnTo>
                    <a:pt x="295" y="304"/>
                  </a:lnTo>
                  <a:lnTo>
                    <a:pt x="295" y="314"/>
                  </a:lnTo>
                  <a:lnTo>
                    <a:pt x="304" y="316"/>
                  </a:lnTo>
                  <a:lnTo>
                    <a:pt x="299" y="323"/>
                  </a:lnTo>
                  <a:lnTo>
                    <a:pt x="299" y="323"/>
                  </a:lnTo>
                  <a:lnTo>
                    <a:pt x="298" y="330"/>
                  </a:lnTo>
                  <a:lnTo>
                    <a:pt x="298" y="330"/>
                  </a:lnTo>
                  <a:lnTo>
                    <a:pt x="317" y="332"/>
                  </a:lnTo>
                  <a:lnTo>
                    <a:pt x="309" y="353"/>
                  </a:lnTo>
                  <a:lnTo>
                    <a:pt x="318" y="361"/>
                  </a:lnTo>
                  <a:lnTo>
                    <a:pt x="317" y="386"/>
                  </a:lnTo>
                  <a:lnTo>
                    <a:pt x="325" y="401"/>
                  </a:lnTo>
                  <a:lnTo>
                    <a:pt x="317" y="405"/>
                  </a:lnTo>
                  <a:lnTo>
                    <a:pt x="310" y="400"/>
                  </a:lnTo>
                  <a:lnTo>
                    <a:pt x="306" y="403"/>
                  </a:lnTo>
                  <a:lnTo>
                    <a:pt x="303" y="398"/>
                  </a:lnTo>
                  <a:lnTo>
                    <a:pt x="296" y="413"/>
                  </a:lnTo>
                  <a:lnTo>
                    <a:pt x="277" y="406"/>
                  </a:lnTo>
                  <a:lnTo>
                    <a:pt x="269" y="409"/>
                  </a:lnTo>
                  <a:lnTo>
                    <a:pt x="266" y="418"/>
                  </a:lnTo>
                  <a:lnTo>
                    <a:pt x="258" y="413"/>
                  </a:lnTo>
                  <a:lnTo>
                    <a:pt x="259" y="418"/>
                  </a:lnTo>
                  <a:lnTo>
                    <a:pt x="251" y="418"/>
                  </a:lnTo>
                  <a:lnTo>
                    <a:pt x="252" y="433"/>
                  </a:lnTo>
                  <a:lnTo>
                    <a:pt x="240" y="433"/>
                  </a:lnTo>
                  <a:lnTo>
                    <a:pt x="229" y="450"/>
                  </a:lnTo>
                  <a:lnTo>
                    <a:pt x="236" y="461"/>
                  </a:lnTo>
                  <a:lnTo>
                    <a:pt x="232" y="479"/>
                  </a:lnTo>
                  <a:lnTo>
                    <a:pt x="238" y="510"/>
                  </a:lnTo>
                  <a:lnTo>
                    <a:pt x="231" y="518"/>
                  </a:lnTo>
                  <a:lnTo>
                    <a:pt x="236" y="537"/>
                  </a:lnTo>
                  <a:lnTo>
                    <a:pt x="228" y="556"/>
                  </a:lnTo>
                  <a:lnTo>
                    <a:pt x="228" y="556"/>
                  </a:lnTo>
                  <a:lnTo>
                    <a:pt x="219" y="565"/>
                  </a:lnTo>
                  <a:lnTo>
                    <a:pt x="204" y="558"/>
                  </a:lnTo>
                  <a:lnTo>
                    <a:pt x="208" y="569"/>
                  </a:lnTo>
                  <a:lnTo>
                    <a:pt x="204" y="573"/>
                  </a:lnTo>
                  <a:lnTo>
                    <a:pt x="189" y="569"/>
                  </a:lnTo>
                  <a:lnTo>
                    <a:pt x="175" y="576"/>
                  </a:lnTo>
                  <a:lnTo>
                    <a:pt x="159" y="572"/>
                  </a:lnTo>
                  <a:lnTo>
                    <a:pt x="157" y="567"/>
                  </a:lnTo>
                  <a:lnTo>
                    <a:pt x="138" y="581"/>
                  </a:lnTo>
                  <a:lnTo>
                    <a:pt x="123" y="561"/>
                  </a:lnTo>
                  <a:lnTo>
                    <a:pt x="119" y="565"/>
                  </a:lnTo>
                  <a:lnTo>
                    <a:pt x="119" y="579"/>
                  </a:lnTo>
                  <a:lnTo>
                    <a:pt x="109" y="567"/>
                  </a:lnTo>
                  <a:lnTo>
                    <a:pt x="109" y="583"/>
                  </a:lnTo>
                  <a:lnTo>
                    <a:pt x="97" y="574"/>
                  </a:lnTo>
                  <a:lnTo>
                    <a:pt x="90" y="577"/>
                  </a:lnTo>
                  <a:lnTo>
                    <a:pt x="91" y="581"/>
                  </a:lnTo>
                  <a:lnTo>
                    <a:pt x="99" y="581"/>
                  </a:lnTo>
                  <a:lnTo>
                    <a:pt x="107" y="593"/>
                  </a:lnTo>
                  <a:lnTo>
                    <a:pt x="97" y="596"/>
                  </a:lnTo>
                  <a:lnTo>
                    <a:pt x="88" y="589"/>
                  </a:lnTo>
                  <a:lnTo>
                    <a:pt x="91" y="602"/>
                  </a:lnTo>
                  <a:lnTo>
                    <a:pt x="86" y="605"/>
                  </a:lnTo>
                  <a:lnTo>
                    <a:pt x="77" y="603"/>
                  </a:lnTo>
                  <a:lnTo>
                    <a:pt x="65" y="580"/>
                  </a:lnTo>
                  <a:lnTo>
                    <a:pt x="57" y="581"/>
                  </a:lnTo>
                  <a:lnTo>
                    <a:pt x="57" y="581"/>
                  </a:lnTo>
                  <a:lnTo>
                    <a:pt x="46" y="574"/>
                  </a:lnTo>
                  <a:lnTo>
                    <a:pt x="42" y="580"/>
                  </a:lnTo>
                  <a:lnTo>
                    <a:pt x="37" y="573"/>
                  </a:lnTo>
                  <a:lnTo>
                    <a:pt x="42" y="568"/>
                  </a:lnTo>
                  <a:lnTo>
                    <a:pt x="29" y="558"/>
                  </a:lnTo>
                  <a:lnTo>
                    <a:pt x="34" y="556"/>
                  </a:lnTo>
                  <a:lnTo>
                    <a:pt x="28" y="553"/>
                  </a:lnTo>
                  <a:lnTo>
                    <a:pt x="32" y="549"/>
                  </a:lnTo>
                  <a:lnTo>
                    <a:pt x="25" y="551"/>
                  </a:lnTo>
                  <a:lnTo>
                    <a:pt x="26" y="544"/>
                  </a:lnTo>
                  <a:lnTo>
                    <a:pt x="16" y="540"/>
                  </a:lnTo>
                  <a:lnTo>
                    <a:pt x="20" y="526"/>
                  </a:lnTo>
                  <a:lnTo>
                    <a:pt x="17" y="521"/>
                  </a:lnTo>
                  <a:lnTo>
                    <a:pt x="20" y="521"/>
                  </a:lnTo>
                  <a:lnTo>
                    <a:pt x="13" y="509"/>
                  </a:lnTo>
                  <a:lnTo>
                    <a:pt x="18" y="511"/>
                  </a:lnTo>
                  <a:lnTo>
                    <a:pt x="17" y="504"/>
                  </a:lnTo>
                  <a:lnTo>
                    <a:pt x="23" y="503"/>
                  </a:lnTo>
                  <a:lnTo>
                    <a:pt x="12" y="493"/>
                  </a:lnTo>
                  <a:lnTo>
                    <a:pt x="16" y="478"/>
                  </a:lnTo>
                  <a:lnTo>
                    <a:pt x="9" y="475"/>
                  </a:lnTo>
                  <a:lnTo>
                    <a:pt x="13" y="465"/>
                  </a:lnTo>
                  <a:lnTo>
                    <a:pt x="8" y="460"/>
                  </a:lnTo>
                  <a:lnTo>
                    <a:pt x="14" y="457"/>
                  </a:lnTo>
                  <a:lnTo>
                    <a:pt x="8" y="454"/>
                  </a:lnTo>
                  <a:lnTo>
                    <a:pt x="15" y="451"/>
                  </a:lnTo>
                  <a:lnTo>
                    <a:pt x="10" y="438"/>
                  </a:lnTo>
                  <a:lnTo>
                    <a:pt x="15" y="433"/>
                  </a:lnTo>
                  <a:lnTo>
                    <a:pt x="10" y="432"/>
                  </a:lnTo>
                  <a:lnTo>
                    <a:pt x="10" y="408"/>
                  </a:lnTo>
                  <a:lnTo>
                    <a:pt x="14" y="408"/>
                  </a:lnTo>
                  <a:lnTo>
                    <a:pt x="9" y="398"/>
                  </a:lnTo>
                  <a:lnTo>
                    <a:pt x="12" y="385"/>
                  </a:lnTo>
                  <a:lnTo>
                    <a:pt x="20" y="385"/>
                  </a:lnTo>
                  <a:lnTo>
                    <a:pt x="23" y="371"/>
                  </a:lnTo>
                  <a:lnTo>
                    <a:pt x="17" y="362"/>
                  </a:lnTo>
                  <a:lnTo>
                    <a:pt x="20" y="349"/>
                  </a:lnTo>
                  <a:lnTo>
                    <a:pt x="11" y="332"/>
                  </a:lnTo>
                  <a:lnTo>
                    <a:pt x="10" y="318"/>
                  </a:lnTo>
                  <a:lnTo>
                    <a:pt x="2" y="309"/>
                  </a:lnTo>
                  <a:lnTo>
                    <a:pt x="8" y="298"/>
                  </a:lnTo>
                  <a:lnTo>
                    <a:pt x="16" y="298"/>
                  </a:lnTo>
                  <a:lnTo>
                    <a:pt x="12" y="281"/>
                  </a:lnTo>
                  <a:lnTo>
                    <a:pt x="26" y="269"/>
                  </a:lnTo>
                  <a:lnTo>
                    <a:pt x="10" y="253"/>
                  </a:lnTo>
                  <a:lnTo>
                    <a:pt x="20" y="243"/>
                  </a:lnTo>
                  <a:lnTo>
                    <a:pt x="19" y="235"/>
                  </a:lnTo>
                  <a:lnTo>
                    <a:pt x="8" y="215"/>
                  </a:lnTo>
                  <a:lnTo>
                    <a:pt x="12" y="208"/>
                  </a:lnTo>
                  <a:lnTo>
                    <a:pt x="0" y="198"/>
                  </a:lnTo>
                  <a:lnTo>
                    <a:pt x="5" y="193"/>
                  </a:lnTo>
                  <a:lnTo>
                    <a:pt x="2" y="177"/>
                  </a:lnTo>
                  <a:lnTo>
                    <a:pt x="12" y="173"/>
                  </a:lnTo>
                  <a:lnTo>
                    <a:pt x="14" y="166"/>
                  </a:lnTo>
                  <a:lnTo>
                    <a:pt x="8" y="163"/>
                  </a:lnTo>
                  <a:lnTo>
                    <a:pt x="17" y="158"/>
                  </a:lnTo>
                  <a:lnTo>
                    <a:pt x="12" y="143"/>
                  </a:lnTo>
                  <a:lnTo>
                    <a:pt x="26" y="142"/>
                  </a:lnTo>
                  <a:lnTo>
                    <a:pt x="14" y="127"/>
                  </a:lnTo>
                  <a:lnTo>
                    <a:pt x="16" y="11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61" name="Group 60">
            <a:extLst>
              <a:ext uri="{FF2B5EF4-FFF2-40B4-BE49-F238E27FC236}">
                <a16:creationId xmlns:a16="http://schemas.microsoft.com/office/drawing/2014/main" id="{29BD5DF9-9B72-4F0E-AD37-76117808F630}"/>
              </a:ext>
            </a:extLst>
          </p:cNvPr>
          <p:cNvGrpSpPr/>
          <p:nvPr/>
        </p:nvGrpSpPr>
        <p:grpSpPr>
          <a:xfrm>
            <a:off x="1678780" y="2407199"/>
            <a:ext cx="6197236" cy="5472602"/>
            <a:chOff x="10626915" y="3676650"/>
            <a:chExt cx="6197236" cy="5472602"/>
          </a:xfrm>
        </p:grpSpPr>
        <p:sp>
          <p:nvSpPr>
            <p:cNvPr id="62" name="Title 12">
              <a:extLst>
                <a:ext uri="{FF2B5EF4-FFF2-40B4-BE49-F238E27FC236}">
                  <a16:creationId xmlns:a16="http://schemas.microsoft.com/office/drawing/2014/main" id="{8C098F5B-404B-47A4-9FE5-9C9424367ED8}"/>
                </a:ext>
              </a:extLst>
            </p:cNvPr>
            <p:cNvSpPr txBox="1">
              <a:spLocks/>
            </p:cNvSpPr>
            <p:nvPr/>
          </p:nvSpPr>
          <p:spPr>
            <a:xfrm>
              <a:off x="10626915" y="3676650"/>
              <a:ext cx="6197235"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Ukraine</a:t>
              </a:r>
            </a:p>
          </p:txBody>
        </p:sp>
        <p:sp>
          <p:nvSpPr>
            <p:cNvPr id="63" name="Subtitle 13">
              <a:extLst>
                <a:ext uri="{FF2B5EF4-FFF2-40B4-BE49-F238E27FC236}">
                  <a16:creationId xmlns:a16="http://schemas.microsoft.com/office/drawing/2014/main" id="{A0564B8F-BC08-435A-9883-4E6234DC11D2}"/>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30168193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a:extLst>
              <a:ext uri="{FF2B5EF4-FFF2-40B4-BE49-F238E27FC236}">
                <a16:creationId xmlns:a16="http://schemas.microsoft.com/office/drawing/2014/main" id="{55B64E3D-3DEC-41D9-9387-D26D7CBE53CE}"/>
              </a:ext>
            </a:extLst>
          </p:cNvPr>
          <p:cNvGrpSpPr/>
          <p:nvPr/>
        </p:nvGrpSpPr>
        <p:grpSpPr>
          <a:xfrm>
            <a:off x="1504335" y="2809876"/>
            <a:ext cx="5810250" cy="4664870"/>
            <a:chOff x="622300" y="1873250"/>
            <a:chExt cx="3873500" cy="3109913"/>
          </a:xfrm>
          <a:solidFill>
            <a:schemeClr val="bg1">
              <a:lumMod val="85000"/>
              <a:alpha val="75000"/>
            </a:schemeClr>
          </a:solidFill>
        </p:grpSpPr>
        <p:sp>
          <p:nvSpPr>
            <p:cNvPr id="16" name="Freeform 5">
              <a:extLst>
                <a:ext uri="{FF2B5EF4-FFF2-40B4-BE49-F238E27FC236}">
                  <a16:creationId xmlns:a16="http://schemas.microsoft.com/office/drawing/2014/main" id="{DC43C147-35C0-4BC1-B816-21FC50BDF2D1}"/>
                </a:ext>
              </a:extLst>
            </p:cNvPr>
            <p:cNvSpPr>
              <a:spLocks noEditPoints="1"/>
            </p:cNvSpPr>
            <p:nvPr/>
          </p:nvSpPr>
          <p:spPr bwMode="auto">
            <a:xfrm>
              <a:off x="3729038" y="2400300"/>
              <a:ext cx="468312" cy="171450"/>
            </a:xfrm>
            <a:custGeom>
              <a:avLst/>
              <a:gdLst>
                <a:gd name="T0" fmla="*/ 0 w 295"/>
                <a:gd name="T1" fmla="*/ 45 h 108"/>
                <a:gd name="T2" fmla="*/ 10 w 295"/>
                <a:gd name="T3" fmla="*/ 30 h 108"/>
                <a:gd name="T4" fmla="*/ 12 w 295"/>
                <a:gd name="T5" fmla="*/ 33 h 108"/>
                <a:gd name="T6" fmla="*/ 17 w 295"/>
                <a:gd name="T7" fmla="*/ 31 h 108"/>
                <a:gd name="T8" fmla="*/ 17 w 295"/>
                <a:gd name="T9" fmla="*/ 45 h 108"/>
                <a:gd name="T10" fmla="*/ 18 w 295"/>
                <a:gd name="T11" fmla="*/ 44 h 108"/>
                <a:gd name="T12" fmla="*/ 17 w 295"/>
                <a:gd name="T13" fmla="*/ 36 h 108"/>
                <a:gd name="T14" fmla="*/ 21 w 295"/>
                <a:gd name="T15" fmla="*/ 38 h 108"/>
                <a:gd name="T16" fmla="*/ 19 w 295"/>
                <a:gd name="T17" fmla="*/ 32 h 108"/>
                <a:gd name="T18" fmla="*/ 24 w 295"/>
                <a:gd name="T19" fmla="*/ 29 h 108"/>
                <a:gd name="T20" fmla="*/ 25 w 295"/>
                <a:gd name="T21" fmla="*/ 29 h 108"/>
                <a:gd name="T22" fmla="*/ 26 w 295"/>
                <a:gd name="T23" fmla="*/ 23 h 108"/>
                <a:gd name="T24" fmla="*/ 24 w 295"/>
                <a:gd name="T25" fmla="*/ 27 h 108"/>
                <a:gd name="T26" fmla="*/ 15 w 295"/>
                <a:gd name="T27" fmla="*/ 28 h 108"/>
                <a:gd name="T28" fmla="*/ 30 w 295"/>
                <a:gd name="T29" fmla="*/ 8 h 108"/>
                <a:gd name="T30" fmla="*/ 29 w 295"/>
                <a:gd name="T31" fmla="*/ 2 h 108"/>
                <a:gd name="T32" fmla="*/ 35 w 295"/>
                <a:gd name="T33" fmla="*/ 0 h 108"/>
                <a:gd name="T34" fmla="*/ 42 w 295"/>
                <a:gd name="T35" fmla="*/ 16 h 108"/>
                <a:gd name="T36" fmla="*/ 50 w 295"/>
                <a:gd name="T37" fmla="*/ 15 h 108"/>
                <a:gd name="T38" fmla="*/ 64 w 295"/>
                <a:gd name="T39" fmla="*/ 27 h 108"/>
                <a:gd name="T40" fmla="*/ 91 w 295"/>
                <a:gd name="T41" fmla="*/ 27 h 108"/>
                <a:gd name="T42" fmla="*/ 107 w 295"/>
                <a:gd name="T43" fmla="*/ 34 h 108"/>
                <a:gd name="T44" fmla="*/ 92 w 295"/>
                <a:gd name="T45" fmla="*/ 67 h 108"/>
                <a:gd name="T46" fmla="*/ 44 w 295"/>
                <a:gd name="T47" fmla="*/ 64 h 108"/>
                <a:gd name="T48" fmla="*/ 44 w 295"/>
                <a:gd name="T49" fmla="*/ 64 h 108"/>
                <a:gd name="T50" fmla="*/ 13 w 295"/>
                <a:gd name="T51" fmla="*/ 55 h 108"/>
                <a:gd name="T52" fmla="*/ 13 w 295"/>
                <a:gd name="T53" fmla="*/ 55 h 108"/>
                <a:gd name="T54" fmla="*/ 0 w 295"/>
                <a:gd name="T55" fmla="*/ 45 h 108"/>
                <a:gd name="T56" fmla="*/ 279 w 295"/>
                <a:gd name="T57" fmla="*/ 108 h 108"/>
                <a:gd name="T58" fmla="*/ 271 w 295"/>
                <a:gd name="T59" fmla="*/ 93 h 108"/>
                <a:gd name="T60" fmla="*/ 283 w 295"/>
                <a:gd name="T61" fmla="*/ 82 h 108"/>
                <a:gd name="T62" fmla="*/ 293 w 295"/>
                <a:gd name="T63" fmla="*/ 86 h 108"/>
                <a:gd name="T64" fmla="*/ 295 w 295"/>
                <a:gd name="T65" fmla="*/ 97 h 108"/>
                <a:gd name="T66" fmla="*/ 279 w 295"/>
                <a:gd name="T6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5" h="108">
                  <a:moveTo>
                    <a:pt x="0" y="45"/>
                  </a:moveTo>
                  <a:lnTo>
                    <a:pt x="10" y="30"/>
                  </a:lnTo>
                  <a:lnTo>
                    <a:pt x="12" y="33"/>
                  </a:lnTo>
                  <a:lnTo>
                    <a:pt x="17" y="31"/>
                  </a:lnTo>
                  <a:lnTo>
                    <a:pt x="17" y="45"/>
                  </a:lnTo>
                  <a:lnTo>
                    <a:pt x="18" y="44"/>
                  </a:lnTo>
                  <a:lnTo>
                    <a:pt x="17" y="36"/>
                  </a:lnTo>
                  <a:lnTo>
                    <a:pt x="21" y="38"/>
                  </a:lnTo>
                  <a:lnTo>
                    <a:pt x="19" y="32"/>
                  </a:lnTo>
                  <a:lnTo>
                    <a:pt x="24" y="29"/>
                  </a:lnTo>
                  <a:lnTo>
                    <a:pt x="25" y="29"/>
                  </a:lnTo>
                  <a:lnTo>
                    <a:pt x="26" y="23"/>
                  </a:lnTo>
                  <a:lnTo>
                    <a:pt x="24" y="27"/>
                  </a:lnTo>
                  <a:lnTo>
                    <a:pt x="15" y="28"/>
                  </a:lnTo>
                  <a:lnTo>
                    <a:pt x="30" y="8"/>
                  </a:lnTo>
                  <a:lnTo>
                    <a:pt x="29" y="2"/>
                  </a:lnTo>
                  <a:lnTo>
                    <a:pt x="35" y="0"/>
                  </a:lnTo>
                  <a:lnTo>
                    <a:pt x="42" y="16"/>
                  </a:lnTo>
                  <a:lnTo>
                    <a:pt x="50" y="15"/>
                  </a:lnTo>
                  <a:lnTo>
                    <a:pt x="64" y="27"/>
                  </a:lnTo>
                  <a:lnTo>
                    <a:pt x="91" y="27"/>
                  </a:lnTo>
                  <a:lnTo>
                    <a:pt x="107" y="34"/>
                  </a:lnTo>
                  <a:lnTo>
                    <a:pt x="92" y="67"/>
                  </a:lnTo>
                  <a:lnTo>
                    <a:pt x="44" y="64"/>
                  </a:lnTo>
                  <a:lnTo>
                    <a:pt x="44" y="64"/>
                  </a:lnTo>
                  <a:lnTo>
                    <a:pt x="13" y="55"/>
                  </a:lnTo>
                  <a:lnTo>
                    <a:pt x="13" y="55"/>
                  </a:lnTo>
                  <a:lnTo>
                    <a:pt x="0" y="45"/>
                  </a:lnTo>
                  <a:close/>
                  <a:moveTo>
                    <a:pt x="279" y="108"/>
                  </a:moveTo>
                  <a:lnTo>
                    <a:pt x="271" y="93"/>
                  </a:lnTo>
                  <a:lnTo>
                    <a:pt x="283" y="82"/>
                  </a:lnTo>
                  <a:lnTo>
                    <a:pt x="293" y="86"/>
                  </a:lnTo>
                  <a:lnTo>
                    <a:pt x="295" y="97"/>
                  </a:lnTo>
                  <a:lnTo>
                    <a:pt x="279" y="108"/>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17" name="Freeform 6">
              <a:extLst>
                <a:ext uri="{FF2B5EF4-FFF2-40B4-BE49-F238E27FC236}">
                  <a16:creationId xmlns:a16="http://schemas.microsoft.com/office/drawing/2014/main" id="{A70261C5-C026-43ED-8A17-64664B20742C}"/>
                </a:ext>
              </a:extLst>
            </p:cNvPr>
            <p:cNvSpPr>
              <a:spLocks noEditPoints="1"/>
            </p:cNvSpPr>
            <p:nvPr/>
          </p:nvSpPr>
          <p:spPr bwMode="auto">
            <a:xfrm>
              <a:off x="622300" y="2220913"/>
              <a:ext cx="3587750" cy="2762250"/>
            </a:xfrm>
            <a:custGeom>
              <a:avLst/>
              <a:gdLst>
                <a:gd name="T0" fmla="*/ 1280 w 2260"/>
                <a:gd name="T1" fmla="*/ 828 h 1740"/>
                <a:gd name="T2" fmla="*/ 954 w 2260"/>
                <a:gd name="T3" fmla="*/ 817 h 1740"/>
                <a:gd name="T4" fmla="*/ 1300 w 2260"/>
                <a:gd name="T5" fmla="*/ 816 h 1740"/>
                <a:gd name="T6" fmla="*/ 1210 w 2260"/>
                <a:gd name="T7" fmla="*/ 813 h 1740"/>
                <a:gd name="T8" fmla="*/ 1115 w 2260"/>
                <a:gd name="T9" fmla="*/ 855 h 1740"/>
                <a:gd name="T10" fmla="*/ 1111 w 2260"/>
                <a:gd name="T11" fmla="*/ 802 h 1740"/>
                <a:gd name="T12" fmla="*/ 847 w 2260"/>
                <a:gd name="T13" fmla="*/ 769 h 1740"/>
                <a:gd name="T14" fmla="*/ 898 w 2260"/>
                <a:gd name="T15" fmla="*/ 773 h 1740"/>
                <a:gd name="T16" fmla="*/ 1048 w 2260"/>
                <a:gd name="T17" fmla="*/ 761 h 1740"/>
                <a:gd name="T18" fmla="*/ 777 w 2260"/>
                <a:gd name="T19" fmla="*/ 741 h 1740"/>
                <a:gd name="T20" fmla="*/ 1346 w 2260"/>
                <a:gd name="T21" fmla="*/ 732 h 1740"/>
                <a:gd name="T22" fmla="*/ 548 w 2260"/>
                <a:gd name="T23" fmla="*/ 776 h 1740"/>
                <a:gd name="T24" fmla="*/ 518 w 2260"/>
                <a:gd name="T25" fmla="*/ 743 h 1740"/>
                <a:gd name="T26" fmla="*/ 1386 w 2260"/>
                <a:gd name="T27" fmla="*/ 713 h 1740"/>
                <a:gd name="T28" fmla="*/ 1360 w 2260"/>
                <a:gd name="T29" fmla="*/ 721 h 1740"/>
                <a:gd name="T30" fmla="*/ 0 w 2260"/>
                <a:gd name="T31" fmla="*/ 700 h 1740"/>
                <a:gd name="T32" fmla="*/ 1510 w 2260"/>
                <a:gd name="T33" fmla="*/ 678 h 1740"/>
                <a:gd name="T34" fmla="*/ 1494 w 2260"/>
                <a:gd name="T35" fmla="*/ 683 h 1740"/>
                <a:gd name="T36" fmla="*/ 1491 w 2260"/>
                <a:gd name="T37" fmla="*/ 662 h 1740"/>
                <a:gd name="T38" fmla="*/ 1476 w 2260"/>
                <a:gd name="T39" fmla="*/ 673 h 1740"/>
                <a:gd name="T40" fmla="*/ 1439 w 2260"/>
                <a:gd name="T41" fmla="*/ 658 h 1740"/>
                <a:gd name="T42" fmla="*/ 389 w 2260"/>
                <a:gd name="T43" fmla="*/ 696 h 1740"/>
                <a:gd name="T44" fmla="*/ 1492 w 2260"/>
                <a:gd name="T45" fmla="*/ 625 h 1740"/>
                <a:gd name="T46" fmla="*/ 1502 w 2260"/>
                <a:gd name="T47" fmla="*/ 608 h 1740"/>
                <a:gd name="T48" fmla="*/ 102 w 2260"/>
                <a:gd name="T49" fmla="*/ 602 h 1740"/>
                <a:gd name="T50" fmla="*/ 1525 w 2260"/>
                <a:gd name="T51" fmla="*/ 586 h 1740"/>
                <a:gd name="T52" fmla="*/ 517 w 2260"/>
                <a:gd name="T53" fmla="*/ 486 h 1740"/>
                <a:gd name="T54" fmla="*/ 767 w 2260"/>
                <a:gd name="T55" fmla="*/ 440 h 1740"/>
                <a:gd name="T56" fmla="*/ 435 w 2260"/>
                <a:gd name="T57" fmla="*/ 395 h 1740"/>
                <a:gd name="T58" fmla="*/ 1483 w 2260"/>
                <a:gd name="T59" fmla="*/ 714 h 1740"/>
                <a:gd name="T60" fmla="*/ 1411 w 2260"/>
                <a:gd name="T61" fmla="*/ 677 h 1740"/>
                <a:gd name="T62" fmla="*/ 1432 w 2260"/>
                <a:gd name="T63" fmla="*/ 629 h 1740"/>
                <a:gd name="T64" fmla="*/ 1486 w 2260"/>
                <a:gd name="T65" fmla="*/ 694 h 1740"/>
                <a:gd name="T66" fmla="*/ 1478 w 2260"/>
                <a:gd name="T67" fmla="*/ 615 h 1740"/>
                <a:gd name="T68" fmla="*/ 1565 w 2260"/>
                <a:gd name="T69" fmla="*/ 598 h 1740"/>
                <a:gd name="T70" fmla="*/ 1548 w 2260"/>
                <a:gd name="T71" fmla="*/ 592 h 1740"/>
                <a:gd name="T72" fmla="*/ 1567 w 2260"/>
                <a:gd name="T73" fmla="*/ 553 h 1740"/>
                <a:gd name="T74" fmla="*/ 1568 w 2260"/>
                <a:gd name="T75" fmla="*/ 520 h 1740"/>
                <a:gd name="T76" fmla="*/ 1631 w 2260"/>
                <a:gd name="T77" fmla="*/ 463 h 1740"/>
                <a:gd name="T78" fmla="*/ 1675 w 2260"/>
                <a:gd name="T79" fmla="*/ 434 h 1740"/>
                <a:gd name="T80" fmla="*/ 1904 w 2260"/>
                <a:gd name="T81" fmla="*/ 595 h 1740"/>
                <a:gd name="T82" fmla="*/ 2055 w 2260"/>
                <a:gd name="T83" fmla="*/ 548 h 1740"/>
                <a:gd name="T84" fmla="*/ 2154 w 2260"/>
                <a:gd name="T85" fmla="*/ 604 h 1740"/>
                <a:gd name="T86" fmla="*/ 2180 w 2260"/>
                <a:gd name="T87" fmla="*/ 809 h 1740"/>
                <a:gd name="T88" fmla="*/ 2067 w 2260"/>
                <a:gd name="T89" fmla="*/ 909 h 1740"/>
                <a:gd name="T90" fmla="*/ 1948 w 2260"/>
                <a:gd name="T91" fmla="*/ 1212 h 1740"/>
                <a:gd name="T92" fmla="*/ 877 w 2260"/>
                <a:gd name="T93" fmla="*/ 1540 h 1740"/>
                <a:gd name="T94" fmla="*/ 30 w 2260"/>
                <a:gd name="T95" fmla="*/ 724 h 1740"/>
                <a:gd name="T96" fmla="*/ 48 w 2260"/>
                <a:gd name="T97" fmla="*/ 772 h 1740"/>
                <a:gd name="T98" fmla="*/ 70 w 2260"/>
                <a:gd name="T99" fmla="*/ 765 h 1740"/>
                <a:gd name="T100" fmla="*/ 118 w 2260"/>
                <a:gd name="T101" fmla="*/ 824 h 1740"/>
                <a:gd name="T102" fmla="*/ 188 w 2260"/>
                <a:gd name="T103" fmla="*/ 928 h 1740"/>
                <a:gd name="T104" fmla="*/ 337 w 2260"/>
                <a:gd name="T105" fmla="*/ 945 h 1740"/>
                <a:gd name="T106" fmla="*/ 474 w 2260"/>
                <a:gd name="T107" fmla="*/ 870 h 1740"/>
                <a:gd name="T108" fmla="*/ 573 w 2260"/>
                <a:gd name="T109" fmla="*/ 851 h 1740"/>
                <a:gd name="T110" fmla="*/ 668 w 2260"/>
                <a:gd name="T111" fmla="*/ 853 h 1740"/>
                <a:gd name="T112" fmla="*/ 791 w 2260"/>
                <a:gd name="T113" fmla="*/ 850 h 1740"/>
                <a:gd name="T114" fmla="*/ 894 w 2260"/>
                <a:gd name="T115" fmla="*/ 872 h 1740"/>
                <a:gd name="T116" fmla="*/ 976 w 2260"/>
                <a:gd name="T117" fmla="*/ 862 h 1740"/>
                <a:gd name="T118" fmla="*/ 1175 w 2260"/>
                <a:gd name="T119" fmla="*/ 896 h 1740"/>
                <a:gd name="T120" fmla="*/ 1291 w 2260"/>
                <a:gd name="T121" fmla="*/ 775 h 1740"/>
                <a:gd name="T122" fmla="*/ 675 w 2260"/>
                <a:gd name="T123" fmla="*/ 287 h 1740"/>
                <a:gd name="T124" fmla="*/ 1341 w 2260"/>
                <a:gd name="T125" fmla="*/ 243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0" h="1740">
                  <a:moveTo>
                    <a:pt x="1273" y="825"/>
                  </a:moveTo>
                  <a:lnTo>
                    <a:pt x="1274" y="835"/>
                  </a:lnTo>
                  <a:lnTo>
                    <a:pt x="1266" y="837"/>
                  </a:lnTo>
                  <a:lnTo>
                    <a:pt x="1259" y="830"/>
                  </a:lnTo>
                  <a:lnTo>
                    <a:pt x="1248" y="830"/>
                  </a:lnTo>
                  <a:lnTo>
                    <a:pt x="1244" y="827"/>
                  </a:lnTo>
                  <a:lnTo>
                    <a:pt x="1247" y="818"/>
                  </a:lnTo>
                  <a:lnTo>
                    <a:pt x="1266" y="820"/>
                  </a:lnTo>
                  <a:lnTo>
                    <a:pt x="1273" y="825"/>
                  </a:lnTo>
                  <a:close/>
                  <a:moveTo>
                    <a:pt x="1285" y="828"/>
                  </a:moveTo>
                  <a:lnTo>
                    <a:pt x="1280" y="828"/>
                  </a:lnTo>
                  <a:lnTo>
                    <a:pt x="1272" y="813"/>
                  </a:lnTo>
                  <a:lnTo>
                    <a:pt x="1286" y="820"/>
                  </a:lnTo>
                  <a:lnTo>
                    <a:pt x="1285" y="828"/>
                  </a:lnTo>
                  <a:close/>
                  <a:moveTo>
                    <a:pt x="232" y="811"/>
                  </a:moveTo>
                  <a:lnTo>
                    <a:pt x="235" y="814"/>
                  </a:lnTo>
                  <a:lnTo>
                    <a:pt x="236" y="835"/>
                  </a:lnTo>
                  <a:lnTo>
                    <a:pt x="227" y="831"/>
                  </a:lnTo>
                  <a:lnTo>
                    <a:pt x="232" y="811"/>
                  </a:lnTo>
                  <a:close/>
                  <a:moveTo>
                    <a:pt x="946" y="802"/>
                  </a:moveTo>
                  <a:lnTo>
                    <a:pt x="952" y="806"/>
                  </a:lnTo>
                  <a:lnTo>
                    <a:pt x="954" y="817"/>
                  </a:lnTo>
                  <a:lnTo>
                    <a:pt x="940" y="819"/>
                  </a:lnTo>
                  <a:lnTo>
                    <a:pt x="930" y="807"/>
                  </a:lnTo>
                  <a:lnTo>
                    <a:pt x="946" y="802"/>
                  </a:lnTo>
                  <a:close/>
                  <a:moveTo>
                    <a:pt x="1300" y="816"/>
                  </a:moveTo>
                  <a:lnTo>
                    <a:pt x="1299" y="822"/>
                  </a:lnTo>
                  <a:lnTo>
                    <a:pt x="1290" y="821"/>
                  </a:lnTo>
                  <a:lnTo>
                    <a:pt x="1278" y="808"/>
                  </a:lnTo>
                  <a:lnTo>
                    <a:pt x="1272" y="806"/>
                  </a:lnTo>
                  <a:lnTo>
                    <a:pt x="1271" y="800"/>
                  </a:lnTo>
                  <a:lnTo>
                    <a:pt x="1283" y="800"/>
                  </a:lnTo>
                  <a:lnTo>
                    <a:pt x="1300" y="816"/>
                  </a:lnTo>
                  <a:close/>
                  <a:moveTo>
                    <a:pt x="242" y="784"/>
                  </a:moveTo>
                  <a:lnTo>
                    <a:pt x="248" y="790"/>
                  </a:lnTo>
                  <a:lnTo>
                    <a:pt x="248" y="799"/>
                  </a:lnTo>
                  <a:lnTo>
                    <a:pt x="239" y="811"/>
                  </a:lnTo>
                  <a:lnTo>
                    <a:pt x="240" y="806"/>
                  </a:lnTo>
                  <a:lnTo>
                    <a:pt x="233" y="806"/>
                  </a:lnTo>
                  <a:lnTo>
                    <a:pt x="236" y="789"/>
                  </a:lnTo>
                  <a:lnTo>
                    <a:pt x="242" y="784"/>
                  </a:lnTo>
                  <a:close/>
                  <a:moveTo>
                    <a:pt x="1169" y="801"/>
                  </a:moveTo>
                  <a:lnTo>
                    <a:pt x="1173" y="808"/>
                  </a:lnTo>
                  <a:lnTo>
                    <a:pt x="1210" y="813"/>
                  </a:lnTo>
                  <a:lnTo>
                    <a:pt x="1222" y="828"/>
                  </a:lnTo>
                  <a:lnTo>
                    <a:pt x="1215" y="848"/>
                  </a:lnTo>
                  <a:lnTo>
                    <a:pt x="1197" y="853"/>
                  </a:lnTo>
                  <a:lnTo>
                    <a:pt x="1177" y="850"/>
                  </a:lnTo>
                  <a:lnTo>
                    <a:pt x="1176" y="845"/>
                  </a:lnTo>
                  <a:lnTo>
                    <a:pt x="1162" y="844"/>
                  </a:lnTo>
                  <a:lnTo>
                    <a:pt x="1159" y="833"/>
                  </a:lnTo>
                  <a:lnTo>
                    <a:pt x="1152" y="830"/>
                  </a:lnTo>
                  <a:lnTo>
                    <a:pt x="1148" y="835"/>
                  </a:lnTo>
                  <a:lnTo>
                    <a:pt x="1147" y="853"/>
                  </a:lnTo>
                  <a:lnTo>
                    <a:pt x="1115" y="855"/>
                  </a:lnTo>
                  <a:lnTo>
                    <a:pt x="1103" y="853"/>
                  </a:lnTo>
                  <a:lnTo>
                    <a:pt x="1079" y="837"/>
                  </a:lnTo>
                  <a:lnTo>
                    <a:pt x="1072" y="837"/>
                  </a:lnTo>
                  <a:lnTo>
                    <a:pt x="1068" y="841"/>
                  </a:lnTo>
                  <a:lnTo>
                    <a:pt x="1053" y="841"/>
                  </a:lnTo>
                  <a:lnTo>
                    <a:pt x="1048" y="831"/>
                  </a:lnTo>
                  <a:lnTo>
                    <a:pt x="1055" y="823"/>
                  </a:lnTo>
                  <a:lnTo>
                    <a:pt x="1087" y="813"/>
                  </a:lnTo>
                  <a:lnTo>
                    <a:pt x="1090" y="805"/>
                  </a:lnTo>
                  <a:lnTo>
                    <a:pt x="1105" y="797"/>
                  </a:lnTo>
                  <a:lnTo>
                    <a:pt x="1111" y="802"/>
                  </a:lnTo>
                  <a:lnTo>
                    <a:pt x="1133" y="792"/>
                  </a:lnTo>
                  <a:lnTo>
                    <a:pt x="1141" y="792"/>
                  </a:lnTo>
                  <a:lnTo>
                    <a:pt x="1154" y="782"/>
                  </a:lnTo>
                  <a:lnTo>
                    <a:pt x="1155" y="776"/>
                  </a:lnTo>
                  <a:lnTo>
                    <a:pt x="1170" y="780"/>
                  </a:lnTo>
                  <a:lnTo>
                    <a:pt x="1162" y="784"/>
                  </a:lnTo>
                  <a:lnTo>
                    <a:pt x="1161" y="791"/>
                  </a:lnTo>
                  <a:lnTo>
                    <a:pt x="1169" y="801"/>
                  </a:lnTo>
                  <a:close/>
                  <a:moveTo>
                    <a:pt x="836" y="754"/>
                  </a:moveTo>
                  <a:lnTo>
                    <a:pt x="847" y="763"/>
                  </a:lnTo>
                  <a:lnTo>
                    <a:pt x="847" y="769"/>
                  </a:lnTo>
                  <a:lnTo>
                    <a:pt x="839" y="770"/>
                  </a:lnTo>
                  <a:lnTo>
                    <a:pt x="833" y="762"/>
                  </a:lnTo>
                  <a:lnTo>
                    <a:pt x="832" y="758"/>
                  </a:lnTo>
                  <a:lnTo>
                    <a:pt x="836" y="754"/>
                  </a:lnTo>
                  <a:close/>
                  <a:moveTo>
                    <a:pt x="906" y="751"/>
                  </a:moveTo>
                  <a:lnTo>
                    <a:pt x="917" y="759"/>
                  </a:lnTo>
                  <a:lnTo>
                    <a:pt x="907" y="760"/>
                  </a:lnTo>
                  <a:lnTo>
                    <a:pt x="904" y="766"/>
                  </a:lnTo>
                  <a:lnTo>
                    <a:pt x="907" y="783"/>
                  </a:lnTo>
                  <a:lnTo>
                    <a:pt x="902" y="781"/>
                  </a:lnTo>
                  <a:lnTo>
                    <a:pt x="898" y="773"/>
                  </a:lnTo>
                  <a:lnTo>
                    <a:pt x="881" y="766"/>
                  </a:lnTo>
                  <a:lnTo>
                    <a:pt x="876" y="768"/>
                  </a:lnTo>
                  <a:lnTo>
                    <a:pt x="872" y="779"/>
                  </a:lnTo>
                  <a:lnTo>
                    <a:pt x="862" y="778"/>
                  </a:lnTo>
                  <a:lnTo>
                    <a:pt x="859" y="772"/>
                  </a:lnTo>
                  <a:lnTo>
                    <a:pt x="851" y="769"/>
                  </a:lnTo>
                  <a:lnTo>
                    <a:pt x="852" y="764"/>
                  </a:lnTo>
                  <a:lnTo>
                    <a:pt x="870" y="762"/>
                  </a:lnTo>
                  <a:lnTo>
                    <a:pt x="871" y="759"/>
                  </a:lnTo>
                  <a:lnTo>
                    <a:pt x="906" y="751"/>
                  </a:lnTo>
                  <a:close/>
                  <a:moveTo>
                    <a:pt x="1048" y="761"/>
                  </a:moveTo>
                  <a:lnTo>
                    <a:pt x="1034" y="765"/>
                  </a:lnTo>
                  <a:lnTo>
                    <a:pt x="1031" y="759"/>
                  </a:lnTo>
                  <a:lnTo>
                    <a:pt x="1034" y="754"/>
                  </a:lnTo>
                  <a:lnTo>
                    <a:pt x="1042" y="750"/>
                  </a:lnTo>
                  <a:lnTo>
                    <a:pt x="1048" y="761"/>
                  </a:lnTo>
                  <a:close/>
                  <a:moveTo>
                    <a:pt x="784" y="738"/>
                  </a:moveTo>
                  <a:lnTo>
                    <a:pt x="790" y="750"/>
                  </a:lnTo>
                  <a:lnTo>
                    <a:pt x="792" y="749"/>
                  </a:lnTo>
                  <a:lnTo>
                    <a:pt x="792" y="755"/>
                  </a:lnTo>
                  <a:lnTo>
                    <a:pt x="776" y="747"/>
                  </a:lnTo>
                  <a:lnTo>
                    <a:pt x="777" y="741"/>
                  </a:lnTo>
                  <a:lnTo>
                    <a:pt x="784" y="738"/>
                  </a:lnTo>
                  <a:close/>
                  <a:moveTo>
                    <a:pt x="1385" y="780"/>
                  </a:moveTo>
                  <a:lnTo>
                    <a:pt x="1379" y="785"/>
                  </a:lnTo>
                  <a:lnTo>
                    <a:pt x="1362" y="781"/>
                  </a:lnTo>
                  <a:lnTo>
                    <a:pt x="1355" y="789"/>
                  </a:lnTo>
                  <a:lnTo>
                    <a:pt x="1343" y="778"/>
                  </a:lnTo>
                  <a:lnTo>
                    <a:pt x="1337" y="765"/>
                  </a:lnTo>
                  <a:lnTo>
                    <a:pt x="1324" y="762"/>
                  </a:lnTo>
                  <a:lnTo>
                    <a:pt x="1323" y="747"/>
                  </a:lnTo>
                  <a:lnTo>
                    <a:pt x="1340" y="741"/>
                  </a:lnTo>
                  <a:lnTo>
                    <a:pt x="1346" y="732"/>
                  </a:lnTo>
                  <a:lnTo>
                    <a:pt x="1359" y="741"/>
                  </a:lnTo>
                  <a:lnTo>
                    <a:pt x="1367" y="764"/>
                  </a:lnTo>
                  <a:lnTo>
                    <a:pt x="1381" y="772"/>
                  </a:lnTo>
                  <a:lnTo>
                    <a:pt x="1385" y="780"/>
                  </a:lnTo>
                  <a:close/>
                  <a:moveTo>
                    <a:pt x="538" y="725"/>
                  </a:moveTo>
                  <a:lnTo>
                    <a:pt x="556" y="732"/>
                  </a:lnTo>
                  <a:lnTo>
                    <a:pt x="562" y="741"/>
                  </a:lnTo>
                  <a:lnTo>
                    <a:pt x="561" y="741"/>
                  </a:lnTo>
                  <a:lnTo>
                    <a:pt x="559" y="761"/>
                  </a:lnTo>
                  <a:lnTo>
                    <a:pt x="552" y="766"/>
                  </a:lnTo>
                  <a:lnTo>
                    <a:pt x="548" y="776"/>
                  </a:lnTo>
                  <a:lnTo>
                    <a:pt x="547" y="775"/>
                  </a:lnTo>
                  <a:lnTo>
                    <a:pt x="548" y="770"/>
                  </a:lnTo>
                  <a:lnTo>
                    <a:pt x="541" y="774"/>
                  </a:lnTo>
                  <a:lnTo>
                    <a:pt x="536" y="783"/>
                  </a:lnTo>
                  <a:lnTo>
                    <a:pt x="540" y="780"/>
                  </a:lnTo>
                  <a:lnTo>
                    <a:pt x="541" y="785"/>
                  </a:lnTo>
                  <a:lnTo>
                    <a:pt x="533" y="789"/>
                  </a:lnTo>
                  <a:lnTo>
                    <a:pt x="530" y="784"/>
                  </a:lnTo>
                  <a:lnTo>
                    <a:pt x="533" y="778"/>
                  </a:lnTo>
                  <a:lnTo>
                    <a:pt x="521" y="762"/>
                  </a:lnTo>
                  <a:lnTo>
                    <a:pt x="518" y="743"/>
                  </a:lnTo>
                  <a:lnTo>
                    <a:pt x="526" y="729"/>
                  </a:lnTo>
                  <a:lnTo>
                    <a:pt x="538" y="725"/>
                  </a:lnTo>
                  <a:close/>
                  <a:moveTo>
                    <a:pt x="1401" y="743"/>
                  </a:moveTo>
                  <a:lnTo>
                    <a:pt x="1399" y="749"/>
                  </a:lnTo>
                  <a:lnTo>
                    <a:pt x="1387" y="749"/>
                  </a:lnTo>
                  <a:lnTo>
                    <a:pt x="1386" y="741"/>
                  </a:lnTo>
                  <a:lnTo>
                    <a:pt x="1395" y="744"/>
                  </a:lnTo>
                  <a:lnTo>
                    <a:pt x="1398" y="738"/>
                  </a:lnTo>
                  <a:lnTo>
                    <a:pt x="1380" y="719"/>
                  </a:lnTo>
                  <a:lnTo>
                    <a:pt x="1380" y="713"/>
                  </a:lnTo>
                  <a:lnTo>
                    <a:pt x="1386" y="713"/>
                  </a:lnTo>
                  <a:lnTo>
                    <a:pt x="1405" y="730"/>
                  </a:lnTo>
                  <a:lnTo>
                    <a:pt x="1401" y="743"/>
                  </a:lnTo>
                  <a:close/>
                  <a:moveTo>
                    <a:pt x="1368" y="735"/>
                  </a:moveTo>
                  <a:lnTo>
                    <a:pt x="1362" y="735"/>
                  </a:lnTo>
                  <a:lnTo>
                    <a:pt x="1357" y="728"/>
                  </a:lnTo>
                  <a:lnTo>
                    <a:pt x="1325" y="717"/>
                  </a:lnTo>
                  <a:lnTo>
                    <a:pt x="1345" y="717"/>
                  </a:lnTo>
                  <a:lnTo>
                    <a:pt x="1355" y="704"/>
                  </a:lnTo>
                  <a:lnTo>
                    <a:pt x="1363" y="702"/>
                  </a:lnTo>
                  <a:lnTo>
                    <a:pt x="1365" y="710"/>
                  </a:lnTo>
                  <a:lnTo>
                    <a:pt x="1360" y="721"/>
                  </a:lnTo>
                  <a:lnTo>
                    <a:pt x="1367" y="726"/>
                  </a:lnTo>
                  <a:lnTo>
                    <a:pt x="1368" y="735"/>
                  </a:lnTo>
                  <a:close/>
                  <a:moveTo>
                    <a:pt x="7" y="693"/>
                  </a:moveTo>
                  <a:lnTo>
                    <a:pt x="19" y="695"/>
                  </a:lnTo>
                  <a:lnTo>
                    <a:pt x="15" y="697"/>
                  </a:lnTo>
                  <a:lnTo>
                    <a:pt x="10" y="701"/>
                  </a:lnTo>
                  <a:lnTo>
                    <a:pt x="9" y="701"/>
                  </a:lnTo>
                  <a:lnTo>
                    <a:pt x="6" y="702"/>
                  </a:lnTo>
                  <a:lnTo>
                    <a:pt x="5" y="702"/>
                  </a:lnTo>
                  <a:lnTo>
                    <a:pt x="1" y="705"/>
                  </a:lnTo>
                  <a:lnTo>
                    <a:pt x="0" y="700"/>
                  </a:lnTo>
                  <a:lnTo>
                    <a:pt x="7" y="693"/>
                  </a:lnTo>
                  <a:close/>
                  <a:moveTo>
                    <a:pt x="1406" y="680"/>
                  </a:moveTo>
                  <a:lnTo>
                    <a:pt x="1424" y="694"/>
                  </a:lnTo>
                  <a:lnTo>
                    <a:pt x="1449" y="703"/>
                  </a:lnTo>
                  <a:lnTo>
                    <a:pt x="1448" y="705"/>
                  </a:lnTo>
                  <a:lnTo>
                    <a:pt x="1439" y="708"/>
                  </a:lnTo>
                  <a:lnTo>
                    <a:pt x="1415" y="697"/>
                  </a:lnTo>
                  <a:lnTo>
                    <a:pt x="1407" y="698"/>
                  </a:lnTo>
                  <a:lnTo>
                    <a:pt x="1406" y="680"/>
                  </a:lnTo>
                  <a:close/>
                  <a:moveTo>
                    <a:pt x="1495" y="672"/>
                  </a:moveTo>
                  <a:lnTo>
                    <a:pt x="1510" y="678"/>
                  </a:lnTo>
                  <a:lnTo>
                    <a:pt x="1513" y="686"/>
                  </a:lnTo>
                  <a:lnTo>
                    <a:pt x="1510" y="687"/>
                  </a:lnTo>
                  <a:lnTo>
                    <a:pt x="1508" y="684"/>
                  </a:lnTo>
                  <a:lnTo>
                    <a:pt x="1498" y="691"/>
                  </a:lnTo>
                  <a:lnTo>
                    <a:pt x="1491" y="692"/>
                  </a:lnTo>
                  <a:lnTo>
                    <a:pt x="1491" y="689"/>
                  </a:lnTo>
                  <a:lnTo>
                    <a:pt x="1483" y="688"/>
                  </a:lnTo>
                  <a:lnTo>
                    <a:pt x="1480" y="683"/>
                  </a:lnTo>
                  <a:lnTo>
                    <a:pt x="1483" y="676"/>
                  </a:lnTo>
                  <a:lnTo>
                    <a:pt x="1483" y="681"/>
                  </a:lnTo>
                  <a:lnTo>
                    <a:pt x="1494" y="683"/>
                  </a:lnTo>
                  <a:lnTo>
                    <a:pt x="1492" y="674"/>
                  </a:lnTo>
                  <a:lnTo>
                    <a:pt x="1495" y="672"/>
                  </a:lnTo>
                  <a:close/>
                  <a:moveTo>
                    <a:pt x="1393" y="664"/>
                  </a:moveTo>
                  <a:lnTo>
                    <a:pt x="1389" y="673"/>
                  </a:lnTo>
                  <a:lnTo>
                    <a:pt x="1393" y="680"/>
                  </a:lnTo>
                  <a:lnTo>
                    <a:pt x="1388" y="677"/>
                  </a:lnTo>
                  <a:lnTo>
                    <a:pt x="1387" y="681"/>
                  </a:lnTo>
                  <a:lnTo>
                    <a:pt x="1386" y="674"/>
                  </a:lnTo>
                  <a:lnTo>
                    <a:pt x="1388" y="666"/>
                  </a:lnTo>
                  <a:lnTo>
                    <a:pt x="1393" y="664"/>
                  </a:lnTo>
                  <a:close/>
                  <a:moveTo>
                    <a:pt x="1491" y="662"/>
                  </a:moveTo>
                  <a:lnTo>
                    <a:pt x="1522" y="673"/>
                  </a:lnTo>
                  <a:lnTo>
                    <a:pt x="1528" y="681"/>
                  </a:lnTo>
                  <a:lnTo>
                    <a:pt x="1516" y="684"/>
                  </a:lnTo>
                  <a:lnTo>
                    <a:pt x="1511" y="677"/>
                  </a:lnTo>
                  <a:lnTo>
                    <a:pt x="1490" y="668"/>
                  </a:lnTo>
                  <a:lnTo>
                    <a:pt x="1487" y="664"/>
                  </a:lnTo>
                  <a:lnTo>
                    <a:pt x="1491" y="662"/>
                  </a:lnTo>
                  <a:close/>
                  <a:moveTo>
                    <a:pt x="1461" y="654"/>
                  </a:moveTo>
                  <a:lnTo>
                    <a:pt x="1477" y="659"/>
                  </a:lnTo>
                  <a:lnTo>
                    <a:pt x="1482" y="669"/>
                  </a:lnTo>
                  <a:lnTo>
                    <a:pt x="1476" y="673"/>
                  </a:lnTo>
                  <a:lnTo>
                    <a:pt x="1478" y="678"/>
                  </a:lnTo>
                  <a:lnTo>
                    <a:pt x="1457" y="662"/>
                  </a:lnTo>
                  <a:lnTo>
                    <a:pt x="1458" y="658"/>
                  </a:lnTo>
                  <a:lnTo>
                    <a:pt x="1461" y="658"/>
                  </a:lnTo>
                  <a:lnTo>
                    <a:pt x="1461" y="654"/>
                  </a:lnTo>
                  <a:close/>
                  <a:moveTo>
                    <a:pt x="1445" y="644"/>
                  </a:moveTo>
                  <a:lnTo>
                    <a:pt x="1451" y="648"/>
                  </a:lnTo>
                  <a:lnTo>
                    <a:pt x="1450" y="652"/>
                  </a:lnTo>
                  <a:lnTo>
                    <a:pt x="1455" y="661"/>
                  </a:lnTo>
                  <a:lnTo>
                    <a:pt x="1451" y="666"/>
                  </a:lnTo>
                  <a:lnTo>
                    <a:pt x="1439" y="658"/>
                  </a:lnTo>
                  <a:lnTo>
                    <a:pt x="1440" y="646"/>
                  </a:lnTo>
                  <a:lnTo>
                    <a:pt x="1445" y="648"/>
                  </a:lnTo>
                  <a:lnTo>
                    <a:pt x="1445" y="644"/>
                  </a:lnTo>
                  <a:close/>
                  <a:moveTo>
                    <a:pt x="391" y="627"/>
                  </a:moveTo>
                  <a:lnTo>
                    <a:pt x="403" y="634"/>
                  </a:lnTo>
                  <a:lnTo>
                    <a:pt x="407" y="655"/>
                  </a:lnTo>
                  <a:lnTo>
                    <a:pt x="402" y="655"/>
                  </a:lnTo>
                  <a:lnTo>
                    <a:pt x="403" y="660"/>
                  </a:lnTo>
                  <a:lnTo>
                    <a:pt x="396" y="667"/>
                  </a:lnTo>
                  <a:lnTo>
                    <a:pt x="394" y="695"/>
                  </a:lnTo>
                  <a:lnTo>
                    <a:pt x="389" y="696"/>
                  </a:lnTo>
                  <a:lnTo>
                    <a:pt x="391" y="669"/>
                  </a:lnTo>
                  <a:lnTo>
                    <a:pt x="389" y="662"/>
                  </a:lnTo>
                  <a:lnTo>
                    <a:pt x="387" y="663"/>
                  </a:lnTo>
                  <a:lnTo>
                    <a:pt x="379" y="656"/>
                  </a:lnTo>
                  <a:lnTo>
                    <a:pt x="376" y="647"/>
                  </a:lnTo>
                  <a:lnTo>
                    <a:pt x="391" y="627"/>
                  </a:lnTo>
                  <a:close/>
                  <a:moveTo>
                    <a:pt x="1500" y="620"/>
                  </a:moveTo>
                  <a:lnTo>
                    <a:pt x="1515" y="628"/>
                  </a:lnTo>
                  <a:lnTo>
                    <a:pt x="1517" y="636"/>
                  </a:lnTo>
                  <a:lnTo>
                    <a:pt x="1502" y="637"/>
                  </a:lnTo>
                  <a:lnTo>
                    <a:pt x="1492" y="625"/>
                  </a:lnTo>
                  <a:lnTo>
                    <a:pt x="1500" y="620"/>
                  </a:lnTo>
                  <a:close/>
                  <a:moveTo>
                    <a:pt x="1502" y="608"/>
                  </a:moveTo>
                  <a:lnTo>
                    <a:pt x="1539" y="614"/>
                  </a:lnTo>
                  <a:lnTo>
                    <a:pt x="1536" y="621"/>
                  </a:lnTo>
                  <a:lnTo>
                    <a:pt x="1533" y="615"/>
                  </a:lnTo>
                  <a:lnTo>
                    <a:pt x="1529" y="616"/>
                  </a:lnTo>
                  <a:lnTo>
                    <a:pt x="1535" y="623"/>
                  </a:lnTo>
                  <a:lnTo>
                    <a:pt x="1520" y="616"/>
                  </a:lnTo>
                  <a:lnTo>
                    <a:pt x="1510" y="619"/>
                  </a:lnTo>
                  <a:lnTo>
                    <a:pt x="1502" y="612"/>
                  </a:lnTo>
                  <a:lnTo>
                    <a:pt x="1502" y="608"/>
                  </a:lnTo>
                  <a:close/>
                  <a:moveTo>
                    <a:pt x="1480" y="604"/>
                  </a:moveTo>
                  <a:lnTo>
                    <a:pt x="1471" y="623"/>
                  </a:lnTo>
                  <a:lnTo>
                    <a:pt x="1480" y="646"/>
                  </a:lnTo>
                  <a:lnTo>
                    <a:pt x="1478" y="655"/>
                  </a:lnTo>
                  <a:lnTo>
                    <a:pt x="1476" y="647"/>
                  </a:lnTo>
                  <a:lnTo>
                    <a:pt x="1449" y="640"/>
                  </a:lnTo>
                  <a:lnTo>
                    <a:pt x="1440" y="630"/>
                  </a:lnTo>
                  <a:lnTo>
                    <a:pt x="1459" y="625"/>
                  </a:lnTo>
                  <a:lnTo>
                    <a:pt x="1480" y="604"/>
                  </a:lnTo>
                  <a:close/>
                  <a:moveTo>
                    <a:pt x="96" y="596"/>
                  </a:moveTo>
                  <a:lnTo>
                    <a:pt x="102" y="602"/>
                  </a:lnTo>
                  <a:lnTo>
                    <a:pt x="94" y="614"/>
                  </a:lnTo>
                  <a:lnTo>
                    <a:pt x="88" y="607"/>
                  </a:lnTo>
                  <a:lnTo>
                    <a:pt x="91" y="599"/>
                  </a:lnTo>
                  <a:lnTo>
                    <a:pt x="96" y="596"/>
                  </a:lnTo>
                  <a:close/>
                  <a:moveTo>
                    <a:pt x="1525" y="586"/>
                  </a:moveTo>
                  <a:lnTo>
                    <a:pt x="1531" y="589"/>
                  </a:lnTo>
                  <a:lnTo>
                    <a:pt x="1532" y="596"/>
                  </a:lnTo>
                  <a:lnTo>
                    <a:pt x="1525" y="596"/>
                  </a:lnTo>
                  <a:lnTo>
                    <a:pt x="1527" y="591"/>
                  </a:lnTo>
                  <a:lnTo>
                    <a:pt x="1523" y="587"/>
                  </a:lnTo>
                  <a:lnTo>
                    <a:pt x="1525" y="586"/>
                  </a:lnTo>
                  <a:close/>
                  <a:moveTo>
                    <a:pt x="1517" y="577"/>
                  </a:moveTo>
                  <a:lnTo>
                    <a:pt x="1521" y="594"/>
                  </a:lnTo>
                  <a:lnTo>
                    <a:pt x="1516" y="590"/>
                  </a:lnTo>
                  <a:lnTo>
                    <a:pt x="1506" y="594"/>
                  </a:lnTo>
                  <a:lnTo>
                    <a:pt x="1494" y="592"/>
                  </a:lnTo>
                  <a:lnTo>
                    <a:pt x="1496" y="587"/>
                  </a:lnTo>
                  <a:lnTo>
                    <a:pt x="1499" y="589"/>
                  </a:lnTo>
                  <a:lnTo>
                    <a:pt x="1505" y="587"/>
                  </a:lnTo>
                  <a:lnTo>
                    <a:pt x="1510" y="577"/>
                  </a:lnTo>
                  <a:lnTo>
                    <a:pt x="1517" y="577"/>
                  </a:lnTo>
                  <a:close/>
                  <a:moveTo>
                    <a:pt x="517" y="486"/>
                  </a:moveTo>
                  <a:lnTo>
                    <a:pt x="522" y="492"/>
                  </a:lnTo>
                  <a:lnTo>
                    <a:pt x="519" y="501"/>
                  </a:lnTo>
                  <a:lnTo>
                    <a:pt x="511" y="492"/>
                  </a:lnTo>
                  <a:lnTo>
                    <a:pt x="513" y="486"/>
                  </a:lnTo>
                  <a:lnTo>
                    <a:pt x="517" y="486"/>
                  </a:lnTo>
                  <a:close/>
                  <a:moveTo>
                    <a:pt x="772" y="432"/>
                  </a:moveTo>
                  <a:lnTo>
                    <a:pt x="779" y="434"/>
                  </a:lnTo>
                  <a:lnTo>
                    <a:pt x="785" y="447"/>
                  </a:lnTo>
                  <a:lnTo>
                    <a:pt x="781" y="444"/>
                  </a:lnTo>
                  <a:lnTo>
                    <a:pt x="780" y="452"/>
                  </a:lnTo>
                  <a:lnTo>
                    <a:pt x="767" y="440"/>
                  </a:lnTo>
                  <a:lnTo>
                    <a:pt x="772" y="432"/>
                  </a:lnTo>
                  <a:close/>
                  <a:moveTo>
                    <a:pt x="663" y="407"/>
                  </a:moveTo>
                  <a:lnTo>
                    <a:pt x="667" y="415"/>
                  </a:lnTo>
                  <a:lnTo>
                    <a:pt x="665" y="419"/>
                  </a:lnTo>
                  <a:lnTo>
                    <a:pt x="657" y="411"/>
                  </a:lnTo>
                  <a:lnTo>
                    <a:pt x="663" y="407"/>
                  </a:lnTo>
                  <a:close/>
                  <a:moveTo>
                    <a:pt x="435" y="395"/>
                  </a:moveTo>
                  <a:lnTo>
                    <a:pt x="440" y="403"/>
                  </a:lnTo>
                  <a:lnTo>
                    <a:pt x="438" y="407"/>
                  </a:lnTo>
                  <a:lnTo>
                    <a:pt x="433" y="402"/>
                  </a:lnTo>
                  <a:lnTo>
                    <a:pt x="435" y="395"/>
                  </a:lnTo>
                  <a:close/>
                  <a:moveTo>
                    <a:pt x="1431" y="788"/>
                  </a:moveTo>
                  <a:lnTo>
                    <a:pt x="1435" y="785"/>
                  </a:lnTo>
                  <a:lnTo>
                    <a:pt x="1435" y="782"/>
                  </a:lnTo>
                  <a:lnTo>
                    <a:pt x="1453" y="772"/>
                  </a:lnTo>
                  <a:lnTo>
                    <a:pt x="1462" y="764"/>
                  </a:lnTo>
                  <a:lnTo>
                    <a:pt x="1457" y="765"/>
                  </a:lnTo>
                  <a:lnTo>
                    <a:pt x="1468" y="749"/>
                  </a:lnTo>
                  <a:lnTo>
                    <a:pt x="1476" y="716"/>
                  </a:lnTo>
                  <a:lnTo>
                    <a:pt x="1502" y="715"/>
                  </a:lnTo>
                  <a:lnTo>
                    <a:pt x="1502" y="711"/>
                  </a:lnTo>
                  <a:lnTo>
                    <a:pt x="1483" y="714"/>
                  </a:lnTo>
                  <a:lnTo>
                    <a:pt x="1480" y="710"/>
                  </a:lnTo>
                  <a:lnTo>
                    <a:pt x="1483" y="709"/>
                  </a:lnTo>
                  <a:lnTo>
                    <a:pt x="1485" y="705"/>
                  </a:lnTo>
                  <a:lnTo>
                    <a:pt x="1474" y="708"/>
                  </a:lnTo>
                  <a:lnTo>
                    <a:pt x="1472" y="703"/>
                  </a:lnTo>
                  <a:lnTo>
                    <a:pt x="1468" y="706"/>
                  </a:lnTo>
                  <a:lnTo>
                    <a:pt x="1442" y="693"/>
                  </a:lnTo>
                  <a:lnTo>
                    <a:pt x="1439" y="695"/>
                  </a:lnTo>
                  <a:lnTo>
                    <a:pt x="1426" y="690"/>
                  </a:lnTo>
                  <a:lnTo>
                    <a:pt x="1413" y="679"/>
                  </a:lnTo>
                  <a:lnTo>
                    <a:pt x="1411" y="677"/>
                  </a:lnTo>
                  <a:lnTo>
                    <a:pt x="1403" y="674"/>
                  </a:lnTo>
                  <a:lnTo>
                    <a:pt x="1398" y="678"/>
                  </a:lnTo>
                  <a:lnTo>
                    <a:pt x="1393" y="674"/>
                  </a:lnTo>
                  <a:lnTo>
                    <a:pt x="1393" y="671"/>
                  </a:lnTo>
                  <a:lnTo>
                    <a:pt x="1397" y="670"/>
                  </a:lnTo>
                  <a:lnTo>
                    <a:pt x="1398" y="674"/>
                  </a:lnTo>
                  <a:lnTo>
                    <a:pt x="1415" y="664"/>
                  </a:lnTo>
                  <a:lnTo>
                    <a:pt x="1427" y="647"/>
                  </a:lnTo>
                  <a:lnTo>
                    <a:pt x="1423" y="642"/>
                  </a:lnTo>
                  <a:lnTo>
                    <a:pt x="1431" y="630"/>
                  </a:lnTo>
                  <a:lnTo>
                    <a:pt x="1432" y="629"/>
                  </a:lnTo>
                  <a:lnTo>
                    <a:pt x="1436" y="632"/>
                  </a:lnTo>
                  <a:lnTo>
                    <a:pt x="1433" y="637"/>
                  </a:lnTo>
                  <a:lnTo>
                    <a:pt x="1438" y="643"/>
                  </a:lnTo>
                  <a:lnTo>
                    <a:pt x="1434" y="650"/>
                  </a:lnTo>
                  <a:lnTo>
                    <a:pt x="1437" y="657"/>
                  </a:lnTo>
                  <a:lnTo>
                    <a:pt x="1451" y="671"/>
                  </a:lnTo>
                  <a:lnTo>
                    <a:pt x="1461" y="672"/>
                  </a:lnTo>
                  <a:lnTo>
                    <a:pt x="1466" y="677"/>
                  </a:lnTo>
                  <a:lnTo>
                    <a:pt x="1465" y="681"/>
                  </a:lnTo>
                  <a:lnTo>
                    <a:pt x="1476" y="683"/>
                  </a:lnTo>
                  <a:lnTo>
                    <a:pt x="1486" y="694"/>
                  </a:lnTo>
                  <a:lnTo>
                    <a:pt x="1505" y="693"/>
                  </a:lnTo>
                  <a:lnTo>
                    <a:pt x="1547" y="680"/>
                  </a:lnTo>
                  <a:lnTo>
                    <a:pt x="1549" y="673"/>
                  </a:lnTo>
                  <a:lnTo>
                    <a:pt x="1529" y="679"/>
                  </a:lnTo>
                  <a:lnTo>
                    <a:pt x="1536" y="662"/>
                  </a:lnTo>
                  <a:lnTo>
                    <a:pt x="1510" y="662"/>
                  </a:lnTo>
                  <a:lnTo>
                    <a:pt x="1480" y="655"/>
                  </a:lnTo>
                  <a:lnTo>
                    <a:pt x="1486" y="651"/>
                  </a:lnTo>
                  <a:lnTo>
                    <a:pt x="1481" y="640"/>
                  </a:lnTo>
                  <a:lnTo>
                    <a:pt x="1473" y="625"/>
                  </a:lnTo>
                  <a:lnTo>
                    <a:pt x="1478" y="615"/>
                  </a:lnTo>
                  <a:lnTo>
                    <a:pt x="1479" y="614"/>
                  </a:lnTo>
                  <a:lnTo>
                    <a:pt x="1487" y="614"/>
                  </a:lnTo>
                  <a:lnTo>
                    <a:pt x="1487" y="622"/>
                  </a:lnTo>
                  <a:lnTo>
                    <a:pt x="1501" y="639"/>
                  </a:lnTo>
                  <a:lnTo>
                    <a:pt x="1526" y="647"/>
                  </a:lnTo>
                  <a:lnTo>
                    <a:pt x="1540" y="645"/>
                  </a:lnTo>
                  <a:lnTo>
                    <a:pt x="1548" y="634"/>
                  </a:lnTo>
                  <a:lnTo>
                    <a:pt x="1550" y="624"/>
                  </a:lnTo>
                  <a:lnTo>
                    <a:pt x="1555" y="620"/>
                  </a:lnTo>
                  <a:lnTo>
                    <a:pt x="1558" y="616"/>
                  </a:lnTo>
                  <a:lnTo>
                    <a:pt x="1565" y="598"/>
                  </a:lnTo>
                  <a:lnTo>
                    <a:pt x="1558" y="593"/>
                  </a:lnTo>
                  <a:lnTo>
                    <a:pt x="1538" y="603"/>
                  </a:lnTo>
                  <a:lnTo>
                    <a:pt x="1535" y="594"/>
                  </a:lnTo>
                  <a:lnTo>
                    <a:pt x="1528" y="580"/>
                  </a:lnTo>
                  <a:lnTo>
                    <a:pt x="1535" y="575"/>
                  </a:lnTo>
                  <a:lnTo>
                    <a:pt x="1532" y="567"/>
                  </a:lnTo>
                  <a:lnTo>
                    <a:pt x="1534" y="563"/>
                  </a:lnTo>
                  <a:lnTo>
                    <a:pt x="1548" y="566"/>
                  </a:lnTo>
                  <a:lnTo>
                    <a:pt x="1551" y="581"/>
                  </a:lnTo>
                  <a:lnTo>
                    <a:pt x="1543" y="585"/>
                  </a:lnTo>
                  <a:lnTo>
                    <a:pt x="1548" y="592"/>
                  </a:lnTo>
                  <a:lnTo>
                    <a:pt x="1547" y="586"/>
                  </a:lnTo>
                  <a:lnTo>
                    <a:pt x="1561" y="585"/>
                  </a:lnTo>
                  <a:lnTo>
                    <a:pt x="1571" y="575"/>
                  </a:lnTo>
                  <a:lnTo>
                    <a:pt x="1564" y="570"/>
                  </a:lnTo>
                  <a:lnTo>
                    <a:pt x="1577" y="566"/>
                  </a:lnTo>
                  <a:lnTo>
                    <a:pt x="1573" y="563"/>
                  </a:lnTo>
                  <a:lnTo>
                    <a:pt x="1570" y="563"/>
                  </a:lnTo>
                  <a:lnTo>
                    <a:pt x="1566" y="563"/>
                  </a:lnTo>
                  <a:lnTo>
                    <a:pt x="1565" y="557"/>
                  </a:lnTo>
                  <a:lnTo>
                    <a:pt x="1563" y="555"/>
                  </a:lnTo>
                  <a:lnTo>
                    <a:pt x="1567" y="553"/>
                  </a:lnTo>
                  <a:lnTo>
                    <a:pt x="1571" y="555"/>
                  </a:lnTo>
                  <a:lnTo>
                    <a:pt x="1576" y="549"/>
                  </a:lnTo>
                  <a:lnTo>
                    <a:pt x="1576" y="544"/>
                  </a:lnTo>
                  <a:lnTo>
                    <a:pt x="1571" y="544"/>
                  </a:lnTo>
                  <a:lnTo>
                    <a:pt x="1573" y="538"/>
                  </a:lnTo>
                  <a:lnTo>
                    <a:pt x="1577" y="541"/>
                  </a:lnTo>
                  <a:lnTo>
                    <a:pt x="1576" y="532"/>
                  </a:lnTo>
                  <a:lnTo>
                    <a:pt x="1563" y="530"/>
                  </a:lnTo>
                  <a:lnTo>
                    <a:pt x="1562" y="526"/>
                  </a:lnTo>
                  <a:lnTo>
                    <a:pt x="1567" y="525"/>
                  </a:lnTo>
                  <a:lnTo>
                    <a:pt x="1568" y="520"/>
                  </a:lnTo>
                  <a:lnTo>
                    <a:pt x="1566" y="519"/>
                  </a:lnTo>
                  <a:lnTo>
                    <a:pt x="1590" y="497"/>
                  </a:lnTo>
                  <a:lnTo>
                    <a:pt x="1598" y="479"/>
                  </a:lnTo>
                  <a:lnTo>
                    <a:pt x="1602" y="478"/>
                  </a:lnTo>
                  <a:lnTo>
                    <a:pt x="1606" y="469"/>
                  </a:lnTo>
                  <a:lnTo>
                    <a:pt x="1612" y="464"/>
                  </a:lnTo>
                  <a:lnTo>
                    <a:pt x="1611" y="470"/>
                  </a:lnTo>
                  <a:lnTo>
                    <a:pt x="1617" y="466"/>
                  </a:lnTo>
                  <a:lnTo>
                    <a:pt x="1625" y="467"/>
                  </a:lnTo>
                  <a:lnTo>
                    <a:pt x="1626" y="456"/>
                  </a:lnTo>
                  <a:lnTo>
                    <a:pt x="1631" y="463"/>
                  </a:lnTo>
                  <a:lnTo>
                    <a:pt x="1641" y="458"/>
                  </a:lnTo>
                  <a:lnTo>
                    <a:pt x="1641" y="455"/>
                  </a:lnTo>
                  <a:lnTo>
                    <a:pt x="1647" y="457"/>
                  </a:lnTo>
                  <a:lnTo>
                    <a:pt x="1648" y="456"/>
                  </a:lnTo>
                  <a:lnTo>
                    <a:pt x="1667" y="441"/>
                  </a:lnTo>
                  <a:lnTo>
                    <a:pt x="1665" y="438"/>
                  </a:lnTo>
                  <a:lnTo>
                    <a:pt x="1667" y="436"/>
                  </a:lnTo>
                  <a:lnTo>
                    <a:pt x="1670" y="441"/>
                  </a:lnTo>
                  <a:lnTo>
                    <a:pt x="1671" y="433"/>
                  </a:lnTo>
                  <a:lnTo>
                    <a:pt x="1672" y="432"/>
                  </a:lnTo>
                  <a:lnTo>
                    <a:pt x="1675" y="434"/>
                  </a:lnTo>
                  <a:lnTo>
                    <a:pt x="1689" y="424"/>
                  </a:lnTo>
                  <a:lnTo>
                    <a:pt x="1693" y="425"/>
                  </a:lnTo>
                  <a:lnTo>
                    <a:pt x="1726" y="396"/>
                  </a:lnTo>
                  <a:lnTo>
                    <a:pt x="1749" y="389"/>
                  </a:lnTo>
                  <a:lnTo>
                    <a:pt x="1749" y="389"/>
                  </a:lnTo>
                  <a:lnTo>
                    <a:pt x="1752" y="399"/>
                  </a:lnTo>
                  <a:lnTo>
                    <a:pt x="1752" y="399"/>
                  </a:lnTo>
                  <a:lnTo>
                    <a:pt x="1823" y="599"/>
                  </a:lnTo>
                  <a:lnTo>
                    <a:pt x="1891" y="600"/>
                  </a:lnTo>
                  <a:lnTo>
                    <a:pt x="1904" y="595"/>
                  </a:lnTo>
                  <a:lnTo>
                    <a:pt x="1904" y="595"/>
                  </a:lnTo>
                  <a:lnTo>
                    <a:pt x="1905" y="595"/>
                  </a:lnTo>
                  <a:lnTo>
                    <a:pt x="1905" y="595"/>
                  </a:lnTo>
                  <a:lnTo>
                    <a:pt x="1963" y="595"/>
                  </a:lnTo>
                  <a:lnTo>
                    <a:pt x="1987" y="589"/>
                  </a:lnTo>
                  <a:lnTo>
                    <a:pt x="1987" y="589"/>
                  </a:lnTo>
                  <a:lnTo>
                    <a:pt x="1994" y="585"/>
                  </a:lnTo>
                  <a:lnTo>
                    <a:pt x="1994" y="585"/>
                  </a:lnTo>
                  <a:lnTo>
                    <a:pt x="2014" y="566"/>
                  </a:lnTo>
                  <a:lnTo>
                    <a:pt x="2027" y="564"/>
                  </a:lnTo>
                  <a:lnTo>
                    <a:pt x="2027" y="564"/>
                  </a:lnTo>
                  <a:lnTo>
                    <a:pt x="2055" y="548"/>
                  </a:lnTo>
                  <a:lnTo>
                    <a:pt x="2067" y="546"/>
                  </a:lnTo>
                  <a:lnTo>
                    <a:pt x="2067" y="546"/>
                  </a:lnTo>
                  <a:lnTo>
                    <a:pt x="2082" y="537"/>
                  </a:lnTo>
                  <a:lnTo>
                    <a:pt x="2082" y="537"/>
                  </a:lnTo>
                  <a:lnTo>
                    <a:pt x="2126" y="549"/>
                  </a:lnTo>
                  <a:lnTo>
                    <a:pt x="2149" y="545"/>
                  </a:lnTo>
                  <a:lnTo>
                    <a:pt x="2158" y="539"/>
                  </a:lnTo>
                  <a:lnTo>
                    <a:pt x="2158" y="539"/>
                  </a:lnTo>
                  <a:lnTo>
                    <a:pt x="2168" y="569"/>
                  </a:lnTo>
                  <a:lnTo>
                    <a:pt x="2154" y="584"/>
                  </a:lnTo>
                  <a:lnTo>
                    <a:pt x="2154" y="604"/>
                  </a:lnTo>
                  <a:lnTo>
                    <a:pt x="2141" y="613"/>
                  </a:lnTo>
                  <a:lnTo>
                    <a:pt x="2140" y="621"/>
                  </a:lnTo>
                  <a:lnTo>
                    <a:pt x="2146" y="644"/>
                  </a:lnTo>
                  <a:lnTo>
                    <a:pt x="2145" y="684"/>
                  </a:lnTo>
                  <a:lnTo>
                    <a:pt x="2164" y="706"/>
                  </a:lnTo>
                  <a:lnTo>
                    <a:pt x="2165" y="742"/>
                  </a:lnTo>
                  <a:lnTo>
                    <a:pt x="2142" y="775"/>
                  </a:lnTo>
                  <a:lnTo>
                    <a:pt x="2137" y="797"/>
                  </a:lnTo>
                  <a:lnTo>
                    <a:pt x="2146" y="802"/>
                  </a:lnTo>
                  <a:lnTo>
                    <a:pt x="2161" y="800"/>
                  </a:lnTo>
                  <a:lnTo>
                    <a:pt x="2180" y="809"/>
                  </a:lnTo>
                  <a:lnTo>
                    <a:pt x="2204" y="797"/>
                  </a:lnTo>
                  <a:lnTo>
                    <a:pt x="2223" y="795"/>
                  </a:lnTo>
                  <a:lnTo>
                    <a:pt x="2233" y="818"/>
                  </a:lnTo>
                  <a:lnTo>
                    <a:pt x="2237" y="842"/>
                  </a:lnTo>
                  <a:lnTo>
                    <a:pt x="2247" y="855"/>
                  </a:lnTo>
                  <a:lnTo>
                    <a:pt x="2260" y="883"/>
                  </a:lnTo>
                  <a:lnTo>
                    <a:pt x="2198" y="901"/>
                  </a:lnTo>
                  <a:lnTo>
                    <a:pt x="2161" y="919"/>
                  </a:lnTo>
                  <a:lnTo>
                    <a:pt x="2136" y="905"/>
                  </a:lnTo>
                  <a:lnTo>
                    <a:pt x="2115" y="913"/>
                  </a:lnTo>
                  <a:lnTo>
                    <a:pt x="2067" y="909"/>
                  </a:lnTo>
                  <a:lnTo>
                    <a:pt x="2041" y="924"/>
                  </a:lnTo>
                  <a:lnTo>
                    <a:pt x="2019" y="938"/>
                  </a:lnTo>
                  <a:lnTo>
                    <a:pt x="1986" y="944"/>
                  </a:lnTo>
                  <a:lnTo>
                    <a:pt x="1989" y="961"/>
                  </a:lnTo>
                  <a:lnTo>
                    <a:pt x="2027" y="984"/>
                  </a:lnTo>
                  <a:lnTo>
                    <a:pt x="2030" y="989"/>
                  </a:lnTo>
                  <a:lnTo>
                    <a:pt x="2033" y="1051"/>
                  </a:lnTo>
                  <a:lnTo>
                    <a:pt x="2006" y="1088"/>
                  </a:lnTo>
                  <a:lnTo>
                    <a:pt x="1996" y="1109"/>
                  </a:lnTo>
                  <a:lnTo>
                    <a:pt x="1985" y="1170"/>
                  </a:lnTo>
                  <a:lnTo>
                    <a:pt x="1948" y="1212"/>
                  </a:lnTo>
                  <a:lnTo>
                    <a:pt x="1933" y="1287"/>
                  </a:lnTo>
                  <a:lnTo>
                    <a:pt x="1921" y="1319"/>
                  </a:lnTo>
                  <a:lnTo>
                    <a:pt x="1870" y="1404"/>
                  </a:lnTo>
                  <a:lnTo>
                    <a:pt x="1867" y="1433"/>
                  </a:lnTo>
                  <a:lnTo>
                    <a:pt x="1854" y="1462"/>
                  </a:lnTo>
                  <a:lnTo>
                    <a:pt x="1853" y="1506"/>
                  </a:lnTo>
                  <a:lnTo>
                    <a:pt x="1858" y="1570"/>
                  </a:lnTo>
                  <a:lnTo>
                    <a:pt x="1849" y="1614"/>
                  </a:lnTo>
                  <a:lnTo>
                    <a:pt x="1851" y="1632"/>
                  </a:lnTo>
                  <a:lnTo>
                    <a:pt x="1748" y="1740"/>
                  </a:lnTo>
                  <a:lnTo>
                    <a:pt x="877" y="1540"/>
                  </a:lnTo>
                  <a:lnTo>
                    <a:pt x="529" y="1471"/>
                  </a:lnTo>
                  <a:lnTo>
                    <a:pt x="193" y="1070"/>
                  </a:lnTo>
                  <a:lnTo>
                    <a:pt x="28" y="865"/>
                  </a:lnTo>
                  <a:lnTo>
                    <a:pt x="35" y="804"/>
                  </a:lnTo>
                  <a:lnTo>
                    <a:pt x="24" y="787"/>
                  </a:lnTo>
                  <a:lnTo>
                    <a:pt x="31" y="783"/>
                  </a:lnTo>
                  <a:lnTo>
                    <a:pt x="36" y="771"/>
                  </a:lnTo>
                  <a:lnTo>
                    <a:pt x="30" y="755"/>
                  </a:lnTo>
                  <a:lnTo>
                    <a:pt x="31" y="732"/>
                  </a:lnTo>
                  <a:lnTo>
                    <a:pt x="25" y="727"/>
                  </a:lnTo>
                  <a:lnTo>
                    <a:pt x="30" y="724"/>
                  </a:lnTo>
                  <a:lnTo>
                    <a:pt x="29" y="719"/>
                  </a:lnTo>
                  <a:lnTo>
                    <a:pt x="35" y="721"/>
                  </a:lnTo>
                  <a:lnTo>
                    <a:pt x="39" y="731"/>
                  </a:lnTo>
                  <a:lnTo>
                    <a:pt x="45" y="732"/>
                  </a:lnTo>
                  <a:lnTo>
                    <a:pt x="48" y="747"/>
                  </a:lnTo>
                  <a:lnTo>
                    <a:pt x="55" y="754"/>
                  </a:lnTo>
                  <a:lnTo>
                    <a:pt x="54" y="758"/>
                  </a:lnTo>
                  <a:lnTo>
                    <a:pt x="50" y="758"/>
                  </a:lnTo>
                  <a:lnTo>
                    <a:pt x="54" y="761"/>
                  </a:lnTo>
                  <a:lnTo>
                    <a:pt x="50" y="762"/>
                  </a:lnTo>
                  <a:lnTo>
                    <a:pt x="48" y="772"/>
                  </a:lnTo>
                  <a:lnTo>
                    <a:pt x="51" y="798"/>
                  </a:lnTo>
                  <a:lnTo>
                    <a:pt x="57" y="805"/>
                  </a:lnTo>
                  <a:lnTo>
                    <a:pt x="55" y="810"/>
                  </a:lnTo>
                  <a:lnTo>
                    <a:pt x="50" y="809"/>
                  </a:lnTo>
                  <a:lnTo>
                    <a:pt x="51" y="813"/>
                  </a:lnTo>
                  <a:lnTo>
                    <a:pt x="67" y="802"/>
                  </a:lnTo>
                  <a:lnTo>
                    <a:pt x="70" y="793"/>
                  </a:lnTo>
                  <a:lnTo>
                    <a:pt x="68" y="766"/>
                  </a:lnTo>
                  <a:lnTo>
                    <a:pt x="58" y="757"/>
                  </a:lnTo>
                  <a:lnTo>
                    <a:pt x="61" y="747"/>
                  </a:lnTo>
                  <a:lnTo>
                    <a:pt x="70" y="765"/>
                  </a:lnTo>
                  <a:lnTo>
                    <a:pt x="69" y="774"/>
                  </a:lnTo>
                  <a:lnTo>
                    <a:pt x="78" y="787"/>
                  </a:lnTo>
                  <a:lnTo>
                    <a:pt x="82" y="808"/>
                  </a:lnTo>
                  <a:lnTo>
                    <a:pt x="90" y="809"/>
                  </a:lnTo>
                  <a:lnTo>
                    <a:pt x="95" y="805"/>
                  </a:lnTo>
                  <a:lnTo>
                    <a:pt x="91" y="789"/>
                  </a:lnTo>
                  <a:lnTo>
                    <a:pt x="107" y="769"/>
                  </a:lnTo>
                  <a:lnTo>
                    <a:pt x="105" y="764"/>
                  </a:lnTo>
                  <a:lnTo>
                    <a:pt x="124" y="778"/>
                  </a:lnTo>
                  <a:lnTo>
                    <a:pt x="123" y="821"/>
                  </a:lnTo>
                  <a:lnTo>
                    <a:pt x="118" y="824"/>
                  </a:lnTo>
                  <a:lnTo>
                    <a:pt x="116" y="832"/>
                  </a:lnTo>
                  <a:lnTo>
                    <a:pt x="116" y="835"/>
                  </a:lnTo>
                  <a:lnTo>
                    <a:pt x="116" y="839"/>
                  </a:lnTo>
                  <a:lnTo>
                    <a:pt x="127" y="875"/>
                  </a:lnTo>
                  <a:lnTo>
                    <a:pt x="126" y="907"/>
                  </a:lnTo>
                  <a:lnTo>
                    <a:pt x="135" y="921"/>
                  </a:lnTo>
                  <a:lnTo>
                    <a:pt x="152" y="933"/>
                  </a:lnTo>
                  <a:lnTo>
                    <a:pt x="192" y="938"/>
                  </a:lnTo>
                  <a:lnTo>
                    <a:pt x="194" y="937"/>
                  </a:lnTo>
                  <a:lnTo>
                    <a:pt x="188" y="933"/>
                  </a:lnTo>
                  <a:lnTo>
                    <a:pt x="188" y="928"/>
                  </a:lnTo>
                  <a:lnTo>
                    <a:pt x="195" y="930"/>
                  </a:lnTo>
                  <a:lnTo>
                    <a:pt x="198" y="926"/>
                  </a:lnTo>
                  <a:lnTo>
                    <a:pt x="213" y="923"/>
                  </a:lnTo>
                  <a:lnTo>
                    <a:pt x="218" y="931"/>
                  </a:lnTo>
                  <a:lnTo>
                    <a:pt x="234" y="934"/>
                  </a:lnTo>
                  <a:lnTo>
                    <a:pt x="245" y="930"/>
                  </a:lnTo>
                  <a:lnTo>
                    <a:pt x="256" y="940"/>
                  </a:lnTo>
                  <a:lnTo>
                    <a:pt x="277" y="947"/>
                  </a:lnTo>
                  <a:lnTo>
                    <a:pt x="289" y="942"/>
                  </a:lnTo>
                  <a:lnTo>
                    <a:pt x="305" y="947"/>
                  </a:lnTo>
                  <a:lnTo>
                    <a:pt x="337" y="945"/>
                  </a:lnTo>
                  <a:lnTo>
                    <a:pt x="396" y="925"/>
                  </a:lnTo>
                  <a:lnTo>
                    <a:pt x="413" y="909"/>
                  </a:lnTo>
                  <a:lnTo>
                    <a:pt x="443" y="897"/>
                  </a:lnTo>
                  <a:lnTo>
                    <a:pt x="463" y="886"/>
                  </a:lnTo>
                  <a:lnTo>
                    <a:pt x="466" y="876"/>
                  </a:lnTo>
                  <a:lnTo>
                    <a:pt x="453" y="867"/>
                  </a:lnTo>
                  <a:lnTo>
                    <a:pt x="454" y="859"/>
                  </a:lnTo>
                  <a:lnTo>
                    <a:pt x="461" y="860"/>
                  </a:lnTo>
                  <a:lnTo>
                    <a:pt x="458" y="868"/>
                  </a:lnTo>
                  <a:lnTo>
                    <a:pt x="470" y="875"/>
                  </a:lnTo>
                  <a:lnTo>
                    <a:pt x="474" y="870"/>
                  </a:lnTo>
                  <a:lnTo>
                    <a:pt x="486" y="870"/>
                  </a:lnTo>
                  <a:lnTo>
                    <a:pt x="496" y="861"/>
                  </a:lnTo>
                  <a:lnTo>
                    <a:pt x="524" y="849"/>
                  </a:lnTo>
                  <a:lnTo>
                    <a:pt x="519" y="843"/>
                  </a:lnTo>
                  <a:lnTo>
                    <a:pt x="521" y="824"/>
                  </a:lnTo>
                  <a:lnTo>
                    <a:pt x="537" y="816"/>
                  </a:lnTo>
                  <a:lnTo>
                    <a:pt x="551" y="821"/>
                  </a:lnTo>
                  <a:lnTo>
                    <a:pt x="551" y="822"/>
                  </a:lnTo>
                  <a:lnTo>
                    <a:pt x="554" y="832"/>
                  </a:lnTo>
                  <a:lnTo>
                    <a:pt x="565" y="837"/>
                  </a:lnTo>
                  <a:lnTo>
                    <a:pt x="573" y="851"/>
                  </a:lnTo>
                  <a:lnTo>
                    <a:pt x="578" y="850"/>
                  </a:lnTo>
                  <a:lnTo>
                    <a:pt x="578" y="846"/>
                  </a:lnTo>
                  <a:lnTo>
                    <a:pt x="594" y="847"/>
                  </a:lnTo>
                  <a:lnTo>
                    <a:pt x="595" y="847"/>
                  </a:lnTo>
                  <a:lnTo>
                    <a:pt x="598" y="847"/>
                  </a:lnTo>
                  <a:lnTo>
                    <a:pt x="599" y="847"/>
                  </a:lnTo>
                  <a:lnTo>
                    <a:pt x="603" y="847"/>
                  </a:lnTo>
                  <a:lnTo>
                    <a:pt x="605" y="842"/>
                  </a:lnTo>
                  <a:lnTo>
                    <a:pt x="621" y="856"/>
                  </a:lnTo>
                  <a:lnTo>
                    <a:pt x="657" y="844"/>
                  </a:lnTo>
                  <a:lnTo>
                    <a:pt x="668" y="853"/>
                  </a:lnTo>
                  <a:lnTo>
                    <a:pt x="685" y="851"/>
                  </a:lnTo>
                  <a:lnTo>
                    <a:pt x="696" y="845"/>
                  </a:lnTo>
                  <a:lnTo>
                    <a:pt x="702" y="853"/>
                  </a:lnTo>
                  <a:lnTo>
                    <a:pt x="709" y="853"/>
                  </a:lnTo>
                  <a:lnTo>
                    <a:pt x="729" y="839"/>
                  </a:lnTo>
                  <a:lnTo>
                    <a:pt x="745" y="848"/>
                  </a:lnTo>
                  <a:lnTo>
                    <a:pt x="748" y="846"/>
                  </a:lnTo>
                  <a:lnTo>
                    <a:pt x="753" y="846"/>
                  </a:lnTo>
                  <a:lnTo>
                    <a:pt x="765" y="858"/>
                  </a:lnTo>
                  <a:lnTo>
                    <a:pt x="771" y="858"/>
                  </a:lnTo>
                  <a:lnTo>
                    <a:pt x="791" y="850"/>
                  </a:lnTo>
                  <a:lnTo>
                    <a:pt x="803" y="850"/>
                  </a:lnTo>
                  <a:lnTo>
                    <a:pt x="805" y="835"/>
                  </a:lnTo>
                  <a:lnTo>
                    <a:pt x="811" y="831"/>
                  </a:lnTo>
                  <a:lnTo>
                    <a:pt x="840" y="845"/>
                  </a:lnTo>
                  <a:lnTo>
                    <a:pt x="843" y="852"/>
                  </a:lnTo>
                  <a:lnTo>
                    <a:pt x="859" y="866"/>
                  </a:lnTo>
                  <a:lnTo>
                    <a:pt x="871" y="866"/>
                  </a:lnTo>
                  <a:lnTo>
                    <a:pt x="871" y="863"/>
                  </a:lnTo>
                  <a:lnTo>
                    <a:pt x="884" y="865"/>
                  </a:lnTo>
                  <a:lnTo>
                    <a:pt x="887" y="863"/>
                  </a:lnTo>
                  <a:lnTo>
                    <a:pt x="894" y="872"/>
                  </a:lnTo>
                  <a:lnTo>
                    <a:pt x="896" y="877"/>
                  </a:lnTo>
                  <a:lnTo>
                    <a:pt x="898" y="880"/>
                  </a:lnTo>
                  <a:lnTo>
                    <a:pt x="911" y="877"/>
                  </a:lnTo>
                  <a:lnTo>
                    <a:pt x="907" y="868"/>
                  </a:lnTo>
                  <a:lnTo>
                    <a:pt x="914" y="869"/>
                  </a:lnTo>
                  <a:lnTo>
                    <a:pt x="926" y="864"/>
                  </a:lnTo>
                  <a:lnTo>
                    <a:pt x="945" y="864"/>
                  </a:lnTo>
                  <a:lnTo>
                    <a:pt x="954" y="857"/>
                  </a:lnTo>
                  <a:lnTo>
                    <a:pt x="965" y="856"/>
                  </a:lnTo>
                  <a:lnTo>
                    <a:pt x="973" y="864"/>
                  </a:lnTo>
                  <a:lnTo>
                    <a:pt x="976" y="862"/>
                  </a:lnTo>
                  <a:lnTo>
                    <a:pt x="977" y="867"/>
                  </a:lnTo>
                  <a:lnTo>
                    <a:pt x="983" y="869"/>
                  </a:lnTo>
                  <a:lnTo>
                    <a:pt x="992" y="873"/>
                  </a:lnTo>
                  <a:lnTo>
                    <a:pt x="1010" y="876"/>
                  </a:lnTo>
                  <a:lnTo>
                    <a:pt x="1013" y="885"/>
                  </a:lnTo>
                  <a:lnTo>
                    <a:pt x="1027" y="899"/>
                  </a:lnTo>
                  <a:lnTo>
                    <a:pt x="1047" y="901"/>
                  </a:lnTo>
                  <a:lnTo>
                    <a:pt x="1081" y="895"/>
                  </a:lnTo>
                  <a:lnTo>
                    <a:pt x="1094" y="887"/>
                  </a:lnTo>
                  <a:lnTo>
                    <a:pt x="1108" y="893"/>
                  </a:lnTo>
                  <a:lnTo>
                    <a:pt x="1175" y="896"/>
                  </a:lnTo>
                  <a:lnTo>
                    <a:pt x="1267" y="859"/>
                  </a:lnTo>
                  <a:lnTo>
                    <a:pt x="1289" y="859"/>
                  </a:lnTo>
                  <a:lnTo>
                    <a:pt x="1319" y="844"/>
                  </a:lnTo>
                  <a:lnTo>
                    <a:pt x="1330" y="825"/>
                  </a:lnTo>
                  <a:lnTo>
                    <a:pt x="1341" y="822"/>
                  </a:lnTo>
                  <a:lnTo>
                    <a:pt x="1341" y="813"/>
                  </a:lnTo>
                  <a:lnTo>
                    <a:pt x="1315" y="792"/>
                  </a:lnTo>
                  <a:lnTo>
                    <a:pt x="1297" y="783"/>
                  </a:lnTo>
                  <a:lnTo>
                    <a:pt x="1285" y="782"/>
                  </a:lnTo>
                  <a:lnTo>
                    <a:pt x="1284" y="777"/>
                  </a:lnTo>
                  <a:lnTo>
                    <a:pt x="1291" y="775"/>
                  </a:lnTo>
                  <a:lnTo>
                    <a:pt x="1286" y="763"/>
                  </a:lnTo>
                  <a:lnTo>
                    <a:pt x="1311" y="747"/>
                  </a:lnTo>
                  <a:lnTo>
                    <a:pt x="1312" y="760"/>
                  </a:lnTo>
                  <a:lnTo>
                    <a:pt x="1322" y="774"/>
                  </a:lnTo>
                  <a:lnTo>
                    <a:pt x="1352" y="805"/>
                  </a:lnTo>
                  <a:lnTo>
                    <a:pt x="1363" y="809"/>
                  </a:lnTo>
                  <a:lnTo>
                    <a:pt x="1394" y="802"/>
                  </a:lnTo>
                  <a:lnTo>
                    <a:pt x="1415" y="806"/>
                  </a:lnTo>
                  <a:lnTo>
                    <a:pt x="1422" y="792"/>
                  </a:lnTo>
                  <a:lnTo>
                    <a:pt x="1431" y="788"/>
                  </a:lnTo>
                  <a:close/>
                  <a:moveTo>
                    <a:pt x="675" y="287"/>
                  </a:moveTo>
                  <a:lnTo>
                    <a:pt x="679" y="289"/>
                  </a:lnTo>
                  <a:lnTo>
                    <a:pt x="678" y="301"/>
                  </a:lnTo>
                  <a:lnTo>
                    <a:pt x="671" y="293"/>
                  </a:lnTo>
                  <a:lnTo>
                    <a:pt x="671" y="287"/>
                  </a:lnTo>
                  <a:lnTo>
                    <a:pt x="675" y="287"/>
                  </a:lnTo>
                  <a:close/>
                  <a:moveTo>
                    <a:pt x="1352" y="237"/>
                  </a:moveTo>
                  <a:lnTo>
                    <a:pt x="1361" y="247"/>
                  </a:lnTo>
                  <a:lnTo>
                    <a:pt x="1363" y="260"/>
                  </a:lnTo>
                  <a:lnTo>
                    <a:pt x="1346" y="257"/>
                  </a:lnTo>
                  <a:lnTo>
                    <a:pt x="1341" y="253"/>
                  </a:lnTo>
                  <a:lnTo>
                    <a:pt x="1341" y="243"/>
                  </a:lnTo>
                  <a:lnTo>
                    <a:pt x="1352" y="237"/>
                  </a:lnTo>
                  <a:close/>
                  <a:moveTo>
                    <a:pt x="443" y="0"/>
                  </a:moveTo>
                  <a:lnTo>
                    <a:pt x="445" y="7"/>
                  </a:lnTo>
                  <a:lnTo>
                    <a:pt x="442" y="9"/>
                  </a:lnTo>
                  <a:lnTo>
                    <a:pt x="439" y="4"/>
                  </a:lnTo>
                  <a:lnTo>
                    <a:pt x="443"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2" name="Freeform 7">
              <a:extLst>
                <a:ext uri="{FF2B5EF4-FFF2-40B4-BE49-F238E27FC236}">
                  <a16:creationId xmlns:a16="http://schemas.microsoft.com/office/drawing/2014/main" id="{8F9D1677-E0E8-41D0-A34D-5249CA9916C4}"/>
                </a:ext>
              </a:extLst>
            </p:cNvPr>
            <p:cNvSpPr>
              <a:spLocks noEditPoints="1"/>
            </p:cNvSpPr>
            <p:nvPr/>
          </p:nvSpPr>
          <p:spPr bwMode="auto">
            <a:xfrm>
              <a:off x="3398838" y="2547938"/>
              <a:ext cx="946150" cy="625475"/>
            </a:xfrm>
            <a:custGeom>
              <a:avLst/>
              <a:gdLst>
                <a:gd name="T0" fmla="*/ 38 w 596"/>
                <a:gd name="T1" fmla="*/ 154 h 394"/>
                <a:gd name="T2" fmla="*/ 127 w 596"/>
                <a:gd name="T3" fmla="*/ 43 h 394"/>
                <a:gd name="T4" fmla="*/ 131 w 596"/>
                <a:gd name="T5" fmla="*/ 35 h 394"/>
                <a:gd name="T6" fmla="*/ 132 w 596"/>
                <a:gd name="T7" fmla="*/ 33 h 394"/>
                <a:gd name="T8" fmla="*/ 130 w 596"/>
                <a:gd name="T9" fmla="*/ 27 h 394"/>
                <a:gd name="T10" fmla="*/ 140 w 596"/>
                <a:gd name="T11" fmla="*/ 22 h 394"/>
                <a:gd name="T12" fmla="*/ 134 w 596"/>
                <a:gd name="T13" fmla="*/ 22 h 394"/>
                <a:gd name="T14" fmla="*/ 142 w 596"/>
                <a:gd name="T15" fmla="*/ 25 h 394"/>
                <a:gd name="T16" fmla="*/ 169 w 596"/>
                <a:gd name="T17" fmla="*/ 47 h 394"/>
                <a:gd name="T18" fmla="*/ 157 w 596"/>
                <a:gd name="T19" fmla="*/ 62 h 394"/>
                <a:gd name="T20" fmla="*/ 160 w 596"/>
                <a:gd name="T21" fmla="*/ 62 h 394"/>
                <a:gd name="T22" fmla="*/ 170 w 596"/>
                <a:gd name="T23" fmla="*/ 61 h 394"/>
                <a:gd name="T24" fmla="*/ 151 w 596"/>
                <a:gd name="T25" fmla="*/ 25 h 394"/>
                <a:gd name="T26" fmla="*/ 144 w 596"/>
                <a:gd name="T27" fmla="*/ 19 h 394"/>
                <a:gd name="T28" fmla="*/ 188 w 596"/>
                <a:gd name="T29" fmla="*/ 11 h 394"/>
                <a:gd name="T30" fmla="*/ 228 w 596"/>
                <a:gd name="T31" fmla="*/ 12 h 394"/>
                <a:gd name="T32" fmla="*/ 234 w 596"/>
                <a:gd name="T33" fmla="*/ 18 h 394"/>
                <a:gd name="T34" fmla="*/ 255 w 596"/>
                <a:gd name="T35" fmla="*/ 28 h 394"/>
                <a:gd name="T36" fmla="*/ 270 w 596"/>
                <a:gd name="T37" fmla="*/ 45 h 394"/>
                <a:gd name="T38" fmla="*/ 303 w 596"/>
                <a:gd name="T39" fmla="*/ 60 h 394"/>
                <a:gd name="T40" fmla="*/ 307 w 596"/>
                <a:gd name="T41" fmla="*/ 64 h 394"/>
                <a:gd name="T42" fmla="*/ 311 w 596"/>
                <a:gd name="T43" fmla="*/ 164 h 394"/>
                <a:gd name="T44" fmla="*/ 310 w 596"/>
                <a:gd name="T45" fmla="*/ 194 h 394"/>
                <a:gd name="T46" fmla="*/ 329 w 596"/>
                <a:gd name="T47" fmla="*/ 228 h 394"/>
                <a:gd name="T48" fmla="*/ 339 w 596"/>
                <a:gd name="T49" fmla="*/ 298 h 394"/>
                <a:gd name="T50" fmla="*/ 333 w 596"/>
                <a:gd name="T51" fmla="*/ 331 h 394"/>
                <a:gd name="T52" fmla="*/ 318 w 596"/>
                <a:gd name="T53" fmla="*/ 341 h 394"/>
                <a:gd name="T54" fmla="*/ 278 w 596"/>
                <a:gd name="T55" fmla="*/ 358 h 394"/>
                <a:gd name="T56" fmla="*/ 265 w 596"/>
                <a:gd name="T57" fmla="*/ 360 h 394"/>
                <a:gd name="T58" fmla="*/ 245 w 596"/>
                <a:gd name="T59" fmla="*/ 379 h 394"/>
                <a:gd name="T60" fmla="*/ 238 w 596"/>
                <a:gd name="T61" fmla="*/ 383 h 394"/>
                <a:gd name="T62" fmla="*/ 156 w 596"/>
                <a:gd name="T63" fmla="*/ 389 h 394"/>
                <a:gd name="T64" fmla="*/ 155 w 596"/>
                <a:gd name="T65" fmla="*/ 389 h 394"/>
                <a:gd name="T66" fmla="*/ 142 w 596"/>
                <a:gd name="T67" fmla="*/ 394 h 394"/>
                <a:gd name="T68" fmla="*/ 3 w 596"/>
                <a:gd name="T69" fmla="*/ 193 h 394"/>
                <a:gd name="T70" fmla="*/ 0 w 596"/>
                <a:gd name="T71" fmla="*/ 183 h 394"/>
                <a:gd name="T72" fmla="*/ 8 w 596"/>
                <a:gd name="T73" fmla="*/ 175 h 394"/>
                <a:gd name="T74" fmla="*/ 15 w 596"/>
                <a:gd name="T75" fmla="*/ 160 h 394"/>
                <a:gd name="T76" fmla="*/ 21 w 596"/>
                <a:gd name="T77" fmla="*/ 184 h 394"/>
                <a:gd name="T78" fmla="*/ 37 w 596"/>
                <a:gd name="T79" fmla="*/ 173 h 394"/>
                <a:gd name="T80" fmla="*/ 24 w 596"/>
                <a:gd name="T81" fmla="*/ 177 h 394"/>
                <a:gd name="T82" fmla="*/ 23 w 596"/>
                <a:gd name="T83" fmla="*/ 174 h 394"/>
                <a:gd name="T84" fmla="*/ 28 w 596"/>
                <a:gd name="T85" fmla="*/ 160 h 394"/>
                <a:gd name="T86" fmla="*/ 596 w 596"/>
                <a:gd name="T87" fmla="*/ 267 h 394"/>
                <a:gd name="T88" fmla="*/ 578 w 596"/>
                <a:gd name="T89" fmla="*/ 297 h 394"/>
                <a:gd name="T90" fmla="*/ 559 w 596"/>
                <a:gd name="T91" fmla="*/ 317 h 394"/>
                <a:gd name="T92" fmla="*/ 528 w 596"/>
                <a:gd name="T93" fmla="*/ 309 h 394"/>
                <a:gd name="T94" fmla="*/ 543 w 596"/>
                <a:gd name="T95" fmla="*/ 291 h 394"/>
                <a:gd name="T96" fmla="*/ 552 w 596"/>
                <a:gd name="T97" fmla="*/ 27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6" h="394">
                  <a:moveTo>
                    <a:pt x="28" y="160"/>
                  </a:moveTo>
                  <a:lnTo>
                    <a:pt x="38" y="154"/>
                  </a:lnTo>
                  <a:lnTo>
                    <a:pt x="94" y="88"/>
                  </a:lnTo>
                  <a:lnTo>
                    <a:pt x="127" y="43"/>
                  </a:lnTo>
                  <a:lnTo>
                    <a:pt x="127" y="35"/>
                  </a:lnTo>
                  <a:lnTo>
                    <a:pt x="131" y="35"/>
                  </a:lnTo>
                  <a:lnTo>
                    <a:pt x="128" y="33"/>
                  </a:lnTo>
                  <a:lnTo>
                    <a:pt x="132" y="33"/>
                  </a:lnTo>
                  <a:lnTo>
                    <a:pt x="133" y="30"/>
                  </a:lnTo>
                  <a:lnTo>
                    <a:pt x="130" y="27"/>
                  </a:lnTo>
                  <a:lnTo>
                    <a:pt x="135" y="30"/>
                  </a:lnTo>
                  <a:lnTo>
                    <a:pt x="140" y="22"/>
                  </a:lnTo>
                  <a:lnTo>
                    <a:pt x="135" y="26"/>
                  </a:lnTo>
                  <a:lnTo>
                    <a:pt x="134" y="22"/>
                  </a:lnTo>
                  <a:lnTo>
                    <a:pt x="141" y="16"/>
                  </a:lnTo>
                  <a:lnTo>
                    <a:pt x="142" y="25"/>
                  </a:lnTo>
                  <a:lnTo>
                    <a:pt x="150" y="26"/>
                  </a:lnTo>
                  <a:lnTo>
                    <a:pt x="169" y="47"/>
                  </a:lnTo>
                  <a:lnTo>
                    <a:pt x="165" y="59"/>
                  </a:lnTo>
                  <a:lnTo>
                    <a:pt x="157" y="62"/>
                  </a:lnTo>
                  <a:lnTo>
                    <a:pt x="156" y="66"/>
                  </a:lnTo>
                  <a:lnTo>
                    <a:pt x="160" y="62"/>
                  </a:lnTo>
                  <a:lnTo>
                    <a:pt x="162" y="66"/>
                  </a:lnTo>
                  <a:lnTo>
                    <a:pt x="170" y="61"/>
                  </a:lnTo>
                  <a:lnTo>
                    <a:pt x="174" y="48"/>
                  </a:lnTo>
                  <a:lnTo>
                    <a:pt x="151" y="25"/>
                  </a:lnTo>
                  <a:lnTo>
                    <a:pt x="143" y="25"/>
                  </a:lnTo>
                  <a:lnTo>
                    <a:pt x="144" y="19"/>
                  </a:lnTo>
                  <a:lnTo>
                    <a:pt x="164" y="5"/>
                  </a:lnTo>
                  <a:lnTo>
                    <a:pt x="188" y="11"/>
                  </a:lnTo>
                  <a:lnTo>
                    <a:pt x="222" y="0"/>
                  </a:lnTo>
                  <a:lnTo>
                    <a:pt x="228" y="12"/>
                  </a:lnTo>
                  <a:lnTo>
                    <a:pt x="228" y="12"/>
                  </a:lnTo>
                  <a:lnTo>
                    <a:pt x="234" y="18"/>
                  </a:lnTo>
                  <a:lnTo>
                    <a:pt x="234" y="18"/>
                  </a:lnTo>
                  <a:lnTo>
                    <a:pt x="255" y="28"/>
                  </a:lnTo>
                  <a:lnTo>
                    <a:pt x="270" y="45"/>
                  </a:lnTo>
                  <a:lnTo>
                    <a:pt x="270" y="45"/>
                  </a:lnTo>
                  <a:lnTo>
                    <a:pt x="294" y="60"/>
                  </a:lnTo>
                  <a:lnTo>
                    <a:pt x="303" y="60"/>
                  </a:lnTo>
                  <a:lnTo>
                    <a:pt x="303" y="60"/>
                  </a:lnTo>
                  <a:lnTo>
                    <a:pt x="307" y="64"/>
                  </a:lnTo>
                  <a:lnTo>
                    <a:pt x="327" y="144"/>
                  </a:lnTo>
                  <a:lnTo>
                    <a:pt x="311" y="164"/>
                  </a:lnTo>
                  <a:lnTo>
                    <a:pt x="306" y="182"/>
                  </a:lnTo>
                  <a:lnTo>
                    <a:pt x="310" y="194"/>
                  </a:lnTo>
                  <a:lnTo>
                    <a:pt x="325" y="210"/>
                  </a:lnTo>
                  <a:lnTo>
                    <a:pt x="329" y="228"/>
                  </a:lnTo>
                  <a:lnTo>
                    <a:pt x="329" y="250"/>
                  </a:lnTo>
                  <a:lnTo>
                    <a:pt x="339" y="298"/>
                  </a:lnTo>
                  <a:lnTo>
                    <a:pt x="336" y="326"/>
                  </a:lnTo>
                  <a:lnTo>
                    <a:pt x="333" y="331"/>
                  </a:lnTo>
                  <a:lnTo>
                    <a:pt x="318" y="341"/>
                  </a:lnTo>
                  <a:lnTo>
                    <a:pt x="318" y="341"/>
                  </a:lnTo>
                  <a:lnTo>
                    <a:pt x="306" y="342"/>
                  </a:lnTo>
                  <a:lnTo>
                    <a:pt x="278" y="358"/>
                  </a:lnTo>
                  <a:lnTo>
                    <a:pt x="278" y="358"/>
                  </a:lnTo>
                  <a:lnTo>
                    <a:pt x="265" y="360"/>
                  </a:lnTo>
                  <a:lnTo>
                    <a:pt x="245" y="379"/>
                  </a:lnTo>
                  <a:lnTo>
                    <a:pt x="245" y="379"/>
                  </a:lnTo>
                  <a:lnTo>
                    <a:pt x="238" y="383"/>
                  </a:lnTo>
                  <a:lnTo>
                    <a:pt x="238" y="383"/>
                  </a:lnTo>
                  <a:lnTo>
                    <a:pt x="214" y="389"/>
                  </a:lnTo>
                  <a:lnTo>
                    <a:pt x="156" y="389"/>
                  </a:lnTo>
                  <a:lnTo>
                    <a:pt x="156" y="389"/>
                  </a:lnTo>
                  <a:lnTo>
                    <a:pt x="155" y="389"/>
                  </a:lnTo>
                  <a:lnTo>
                    <a:pt x="155" y="389"/>
                  </a:lnTo>
                  <a:lnTo>
                    <a:pt x="142" y="394"/>
                  </a:lnTo>
                  <a:lnTo>
                    <a:pt x="74" y="393"/>
                  </a:lnTo>
                  <a:lnTo>
                    <a:pt x="3" y="193"/>
                  </a:lnTo>
                  <a:lnTo>
                    <a:pt x="3" y="193"/>
                  </a:lnTo>
                  <a:lnTo>
                    <a:pt x="0" y="183"/>
                  </a:lnTo>
                  <a:lnTo>
                    <a:pt x="0" y="183"/>
                  </a:lnTo>
                  <a:lnTo>
                    <a:pt x="8" y="175"/>
                  </a:lnTo>
                  <a:lnTo>
                    <a:pt x="18" y="172"/>
                  </a:lnTo>
                  <a:lnTo>
                    <a:pt x="15" y="160"/>
                  </a:lnTo>
                  <a:lnTo>
                    <a:pt x="23" y="181"/>
                  </a:lnTo>
                  <a:lnTo>
                    <a:pt x="21" y="184"/>
                  </a:lnTo>
                  <a:lnTo>
                    <a:pt x="26" y="184"/>
                  </a:lnTo>
                  <a:lnTo>
                    <a:pt x="37" y="173"/>
                  </a:lnTo>
                  <a:lnTo>
                    <a:pt x="26" y="180"/>
                  </a:lnTo>
                  <a:lnTo>
                    <a:pt x="24" y="177"/>
                  </a:lnTo>
                  <a:lnTo>
                    <a:pt x="34" y="169"/>
                  </a:lnTo>
                  <a:lnTo>
                    <a:pt x="23" y="174"/>
                  </a:lnTo>
                  <a:lnTo>
                    <a:pt x="18" y="160"/>
                  </a:lnTo>
                  <a:lnTo>
                    <a:pt x="28" y="160"/>
                  </a:lnTo>
                  <a:lnTo>
                    <a:pt x="28" y="160"/>
                  </a:lnTo>
                  <a:close/>
                  <a:moveTo>
                    <a:pt x="596" y="267"/>
                  </a:moveTo>
                  <a:lnTo>
                    <a:pt x="591" y="291"/>
                  </a:lnTo>
                  <a:lnTo>
                    <a:pt x="578" y="297"/>
                  </a:lnTo>
                  <a:lnTo>
                    <a:pt x="572" y="313"/>
                  </a:lnTo>
                  <a:lnTo>
                    <a:pt x="559" y="317"/>
                  </a:lnTo>
                  <a:lnTo>
                    <a:pt x="543" y="316"/>
                  </a:lnTo>
                  <a:lnTo>
                    <a:pt x="528" y="309"/>
                  </a:lnTo>
                  <a:lnTo>
                    <a:pt x="528" y="309"/>
                  </a:lnTo>
                  <a:lnTo>
                    <a:pt x="543" y="291"/>
                  </a:lnTo>
                  <a:lnTo>
                    <a:pt x="552" y="270"/>
                  </a:lnTo>
                  <a:lnTo>
                    <a:pt x="552" y="270"/>
                  </a:lnTo>
                  <a:lnTo>
                    <a:pt x="596" y="267"/>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3" name="Freeform 8">
              <a:extLst>
                <a:ext uri="{FF2B5EF4-FFF2-40B4-BE49-F238E27FC236}">
                  <a16:creationId xmlns:a16="http://schemas.microsoft.com/office/drawing/2014/main" id="{579200B9-394E-4FAA-B7FB-37E1FC88D8F9}"/>
                </a:ext>
              </a:extLst>
            </p:cNvPr>
            <p:cNvSpPr>
              <a:spLocks noEditPoints="1"/>
            </p:cNvSpPr>
            <p:nvPr/>
          </p:nvSpPr>
          <p:spPr bwMode="auto">
            <a:xfrm>
              <a:off x="4164013" y="2239963"/>
              <a:ext cx="327025" cy="706438"/>
            </a:xfrm>
            <a:custGeom>
              <a:avLst/>
              <a:gdLst>
                <a:gd name="T0" fmla="*/ 158 w 206"/>
                <a:gd name="T1" fmla="*/ 445 h 445"/>
                <a:gd name="T2" fmla="*/ 146 w 206"/>
                <a:gd name="T3" fmla="*/ 424 h 445"/>
                <a:gd name="T4" fmla="*/ 150 w 206"/>
                <a:gd name="T5" fmla="*/ 416 h 445"/>
                <a:gd name="T6" fmla="*/ 186 w 206"/>
                <a:gd name="T7" fmla="*/ 407 h 445"/>
                <a:gd name="T8" fmla="*/ 188 w 206"/>
                <a:gd name="T9" fmla="*/ 410 h 445"/>
                <a:gd name="T10" fmla="*/ 161 w 206"/>
                <a:gd name="T11" fmla="*/ 443 h 445"/>
                <a:gd name="T12" fmla="*/ 198 w 206"/>
                <a:gd name="T13" fmla="*/ 317 h 445"/>
                <a:gd name="T14" fmla="*/ 158 w 206"/>
                <a:gd name="T15" fmla="*/ 325 h 445"/>
                <a:gd name="T16" fmla="*/ 167 w 206"/>
                <a:gd name="T17" fmla="*/ 383 h 445"/>
                <a:gd name="T18" fmla="*/ 140 w 206"/>
                <a:gd name="T19" fmla="*/ 379 h 445"/>
                <a:gd name="T20" fmla="*/ 114 w 206"/>
                <a:gd name="T21" fmla="*/ 336 h 445"/>
                <a:gd name="T22" fmla="*/ 94 w 206"/>
                <a:gd name="T23" fmla="*/ 333 h 445"/>
                <a:gd name="T24" fmla="*/ 95 w 206"/>
                <a:gd name="T25" fmla="*/ 277 h 445"/>
                <a:gd name="T26" fmla="*/ 121 w 206"/>
                <a:gd name="T27" fmla="*/ 236 h 445"/>
                <a:gd name="T28" fmla="*/ 153 w 206"/>
                <a:gd name="T29" fmla="*/ 244 h 445"/>
                <a:gd name="T30" fmla="*/ 182 w 206"/>
                <a:gd name="T31" fmla="*/ 219 h 445"/>
                <a:gd name="T32" fmla="*/ 184 w 206"/>
                <a:gd name="T33" fmla="*/ 208 h 445"/>
                <a:gd name="T34" fmla="*/ 206 w 206"/>
                <a:gd name="T35" fmla="*/ 194 h 445"/>
                <a:gd name="T36" fmla="*/ 123 w 206"/>
                <a:gd name="T37" fmla="*/ 18 h 445"/>
                <a:gd name="T38" fmla="*/ 152 w 206"/>
                <a:gd name="T39" fmla="*/ 15 h 445"/>
                <a:gd name="T40" fmla="*/ 163 w 206"/>
                <a:gd name="T41" fmla="*/ 28 h 445"/>
                <a:gd name="T42" fmla="*/ 196 w 206"/>
                <a:gd name="T43" fmla="*/ 36 h 445"/>
                <a:gd name="T44" fmla="*/ 198 w 206"/>
                <a:gd name="T45" fmla="*/ 96 h 445"/>
                <a:gd name="T46" fmla="*/ 188 w 206"/>
                <a:gd name="T47" fmla="*/ 142 h 445"/>
                <a:gd name="T48" fmla="*/ 153 w 206"/>
                <a:gd name="T49" fmla="*/ 165 h 445"/>
                <a:gd name="T50" fmla="*/ 147 w 206"/>
                <a:gd name="T51" fmla="*/ 187 h 445"/>
                <a:gd name="T52" fmla="*/ 121 w 206"/>
                <a:gd name="T53" fmla="*/ 195 h 445"/>
                <a:gd name="T54" fmla="*/ 98 w 206"/>
                <a:gd name="T55" fmla="*/ 180 h 445"/>
                <a:gd name="T56" fmla="*/ 77 w 206"/>
                <a:gd name="T57" fmla="*/ 196 h 445"/>
                <a:gd name="T58" fmla="*/ 107 w 206"/>
                <a:gd name="T59" fmla="*/ 203 h 445"/>
                <a:gd name="T60" fmla="*/ 87 w 206"/>
                <a:gd name="T61" fmla="*/ 235 h 445"/>
                <a:gd name="T62" fmla="*/ 65 w 206"/>
                <a:gd name="T63" fmla="*/ 246 h 445"/>
                <a:gd name="T64" fmla="*/ 28 w 206"/>
                <a:gd name="T65" fmla="*/ 241 h 445"/>
                <a:gd name="T66" fmla="*/ 12 w 206"/>
                <a:gd name="T67" fmla="*/ 227 h 445"/>
                <a:gd name="T68" fmla="*/ 21 w 206"/>
                <a:gd name="T69" fmla="*/ 198 h 445"/>
                <a:gd name="T70" fmla="*/ 9 w 206"/>
                <a:gd name="T71" fmla="*/ 182 h 445"/>
                <a:gd name="T72" fmla="*/ 27 w 206"/>
                <a:gd name="T73" fmla="*/ 168 h 445"/>
                <a:gd name="T74" fmla="*/ 76 w 206"/>
                <a:gd name="T75" fmla="*/ 165 h 445"/>
                <a:gd name="T76" fmla="*/ 71 w 206"/>
                <a:gd name="T77" fmla="*/ 145 h 445"/>
                <a:gd name="T78" fmla="*/ 83 w 206"/>
                <a:gd name="T79" fmla="*/ 108 h 445"/>
                <a:gd name="T80" fmla="*/ 21 w 206"/>
                <a:gd name="T81" fmla="*/ 98 h 445"/>
                <a:gd name="T82" fmla="*/ 5 w 206"/>
                <a:gd name="T83" fmla="*/ 34 h 445"/>
                <a:gd name="T84" fmla="*/ 37 w 206"/>
                <a:gd name="T85" fmla="*/ 21 h 445"/>
                <a:gd name="T86" fmla="*/ 72 w 206"/>
                <a:gd name="T87" fmla="*/ 7 h 445"/>
                <a:gd name="T88" fmla="*/ 95 w 206"/>
                <a:gd name="T89" fmla="*/ 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 h="445">
                  <a:moveTo>
                    <a:pt x="161" y="443"/>
                  </a:moveTo>
                  <a:lnTo>
                    <a:pt x="158" y="445"/>
                  </a:lnTo>
                  <a:lnTo>
                    <a:pt x="158" y="445"/>
                  </a:lnTo>
                  <a:lnTo>
                    <a:pt x="149" y="426"/>
                  </a:lnTo>
                  <a:lnTo>
                    <a:pt x="149" y="426"/>
                  </a:lnTo>
                  <a:lnTo>
                    <a:pt x="146" y="424"/>
                  </a:lnTo>
                  <a:lnTo>
                    <a:pt x="146" y="424"/>
                  </a:lnTo>
                  <a:lnTo>
                    <a:pt x="150" y="416"/>
                  </a:lnTo>
                  <a:lnTo>
                    <a:pt x="150" y="416"/>
                  </a:lnTo>
                  <a:lnTo>
                    <a:pt x="151" y="407"/>
                  </a:lnTo>
                  <a:lnTo>
                    <a:pt x="165" y="405"/>
                  </a:lnTo>
                  <a:lnTo>
                    <a:pt x="186" y="407"/>
                  </a:lnTo>
                  <a:lnTo>
                    <a:pt x="186" y="407"/>
                  </a:lnTo>
                  <a:lnTo>
                    <a:pt x="188" y="410"/>
                  </a:lnTo>
                  <a:lnTo>
                    <a:pt x="188" y="410"/>
                  </a:lnTo>
                  <a:lnTo>
                    <a:pt x="186" y="424"/>
                  </a:lnTo>
                  <a:lnTo>
                    <a:pt x="166" y="430"/>
                  </a:lnTo>
                  <a:lnTo>
                    <a:pt x="161" y="443"/>
                  </a:lnTo>
                  <a:close/>
                  <a:moveTo>
                    <a:pt x="206" y="194"/>
                  </a:moveTo>
                  <a:lnTo>
                    <a:pt x="198" y="249"/>
                  </a:lnTo>
                  <a:lnTo>
                    <a:pt x="198" y="317"/>
                  </a:lnTo>
                  <a:lnTo>
                    <a:pt x="198" y="317"/>
                  </a:lnTo>
                  <a:lnTo>
                    <a:pt x="166" y="317"/>
                  </a:lnTo>
                  <a:lnTo>
                    <a:pt x="158" y="325"/>
                  </a:lnTo>
                  <a:lnTo>
                    <a:pt x="158" y="335"/>
                  </a:lnTo>
                  <a:lnTo>
                    <a:pt x="168" y="352"/>
                  </a:lnTo>
                  <a:lnTo>
                    <a:pt x="167" y="383"/>
                  </a:lnTo>
                  <a:lnTo>
                    <a:pt x="167" y="383"/>
                  </a:lnTo>
                  <a:lnTo>
                    <a:pt x="140" y="379"/>
                  </a:lnTo>
                  <a:lnTo>
                    <a:pt x="140" y="379"/>
                  </a:lnTo>
                  <a:lnTo>
                    <a:pt x="126" y="366"/>
                  </a:lnTo>
                  <a:lnTo>
                    <a:pt x="127" y="353"/>
                  </a:lnTo>
                  <a:lnTo>
                    <a:pt x="114" y="336"/>
                  </a:lnTo>
                  <a:lnTo>
                    <a:pt x="102" y="331"/>
                  </a:lnTo>
                  <a:lnTo>
                    <a:pt x="94" y="333"/>
                  </a:lnTo>
                  <a:lnTo>
                    <a:pt x="94" y="333"/>
                  </a:lnTo>
                  <a:lnTo>
                    <a:pt x="95" y="316"/>
                  </a:lnTo>
                  <a:lnTo>
                    <a:pt x="95" y="316"/>
                  </a:lnTo>
                  <a:lnTo>
                    <a:pt x="95" y="277"/>
                  </a:lnTo>
                  <a:lnTo>
                    <a:pt x="102" y="246"/>
                  </a:lnTo>
                  <a:lnTo>
                    <a:pt x="121" y="236"/>
                  </a:lnTo>
                  <a:lnTo>
                    <a:pt x="121" y="236"/>
                  </a:lnTo>
                  <a:lnTo>
                    <a:pt x="128" y="242"/>
                  </a:lnTo>
                  <a:lnTo>
                    <a:pt x="146" y="246"/>
                  </a:lnTo>
                  <a:lnTo>
                    <a:pt x="153" y="244"/>
                  </a:lnTo>
                  <a:lnTo>
                    <a:pt x="159" y="238"/>
                  </a:lnTo>
                  <a:lnTo>
                    <a:pt x="159" y="238"/>
                  </a:lnTo>
                  <a:lnTo>
                    <a:pt x="182" y="219"/>
                  </a:lnTo>
                  <a:lnTo>
                    <a:pt x="182" y="219"/>
                  </a:lnTo>
                  <a:lnTo>
                    <a:pt x="184" y="208"/>
                  </a:lnTo>
                  <a:lnTo>
                    <a:pt x="184" y="208"/>
                  </a:lnTo>
                  <a:lnTo>
                    <a:pt x="204" y="194"/>
                  </a:lnTo>
                  <a:lnTo>
                    <a:pt x="204" y="194"/>
                  </a:lnTo>
                  <a:lnTo>
                    <a:pt x="206" y="194"/>
                  </a:lnTo>
                  <a:close/>
                  <a:moveTo>
                    <a:pt x="109" y="0"/>
                  </a:moveTo>
                  <a:lnTo>
                    <a:pt x="117" y="7"/>
                  </a:lnTo>
                  <a:lnTo>
                    <a:pt x="123" y="18"/>
                  </a:lnTo>
                  <a:lnTo>
                    <a:pt x="133" y="25"/>
                  </a:lnTo>
                  <a:lnTo>
                    <a:pt x="140" y="25"/>
                  </a:lnTo>
                  <a:lnTo>
                    <a:pt x="152" y="15"/>
                  </a:lnTo>
                  <a:lnTo>
                    <a:pt x="155" y="25"/>
                  </a:lnTo>
                  <a:lnTo>
                    <a:pt x="162" y="31"/>
                  </a:lnTo>
                  <a:lnTo>
                    <a:pt x="163" y="28"/>
                  </a:lnTo>
                  <a:lnTo>
                    <a:pt x="168" y="28"/>
                  </a:lnTo>
                  <a:lnTo>
                    <a:pt x="166" y="25"/>
                  </a:lnTo>
                  <a:lnTo>
                    <a:pt x="196" y="36"/>
                  </a:lnTo>
                  <a:lnTo>
                    <a:pt x="196" y="63"/>
                  </a:lnTo>
                  <a:lnTo>
                    <a:pt x="203" y="74"/>
                  </a:lnTo>
                  <a:lnTo>
                    <a:pt x="198" y="96"/>
                  </a:lnTo>
                  <a:lnTo>
                    <a:pt x="200" y="132"/>
                  </a:lnTo>
                  <a:lnTo>
                    <a:pt x="200" y="132"/>
                  </a:lnTo>
                  <a:lnTo>
                    <a:pt x="188" y="142"/>
                  </a:lnTo>
                  <a:lnTo>
                    <a:pt x="188" y="142"/>
                  </a:lnTo>
                  <a:lnTo>
                    <a:pt x="177" y="155"/>
                  </a:lnTo>
                  <a:lnTo>
                    <a:pt x="153" y="165"/>
                  </a:lnTo>
                  <a:lnTo>
                    <a:pt x="150" y="174"/>
                  </a:lnTo>
                  <a:lnTo>
                    <a:pt x="150" y="174"/>
                  </a:lnTo>
                  <a:lnTo>
                    <a:pt x="147" y="187"/>
                  </a:lnTo>
                  <a:lnTo>
                    <a:pt x="128" y="195"/>
                  </a:lnTo>
                  <a:lnTo>
                    <a:pt x="121" y="195"/>
                  </a:lnTo>
                  <a:lnTo>
                    <a:pt x="121" y="195"/>
                  </a:lnTo>
                  <a:lnTo>
                    <a:pt x="114" y="192"/>
                  </a:lnTo>
                  <a:lnTo>
                    <a:pt x="117" y="186"/>
                  </a:lnTo>
                  <a:lnTo>
                    <a:pt x="98" y="180"/>
                  </a:lnTo>
                  <a:lnTo>
                    <a:pt x="91" y="181"/>
                  </a:lnTo>
                  <a:lnTo>
                    <a:pt x="78" y="190"/>
                  </a:lnTo>
                  <a:lnTo>
                    <a:pt x="77" y="196"/>
                  </a:lnTo>
                  <a:lnTo>
                    <a:pt x="90" y="195"/>
                  </a:lnTo>
                  <a:lnTo>
                    <a:pt x="94" y="201"/>
                  </a:lnTo>
                  <a:lnTo>
                    <a:pt x="107" y="203"/>
                  </a:lnTo>
                  <a:lnTo>
                    <a:pt x="102" y="212"/>
                  </a:lnTo>
                  <a:lnTo>
                    <a:pt x="86" y="216"/>
                  </a:lnTo>
                  <a:lnTo>
                    <a:pt x="87" y="235"/>
                  </a:lnTo>
                  <a:lnTo>
                    <a:pt x="82" y="237"/>
                  </a:lnTo>
                  <a:lnTo>
                    <a:pt x="76" y="247"/>
                  </a:lnTo>
                  <a:lnTo>
                    <a:pt x="65" y="246"/>
                  </a:lnTo>
                  <a:lnTo>
                    <a:pt x="53" y="240"/>
                  </a:lnTo>
                  <a:lnTo>
                    <a:pt x="41" y="246"/>
                  </a:lnTo>
                  <a:lnTo>
                    <a:pt x="28" y="241"/>
                  </a:lnTo>
                  <a:lnTo>
                    <a:pt x="10" y="241"/>
                  </a:lnTo>
                  <a:lnTo>
                    <a:pt x="10" y="241"/>
                  </a:lnTo>
                  <a:lnTo>
                    <a:pt x="12" y="227"/>
                  </a:lnTo>
                  <a:lnTo>
                    <a:pt x="5" y="209"/>
                  </a:lnTo>
                  <a:lnTo>
                    <a:pt x="5" y="209"/>
                  </a:lnTo>
                  <a:lnTo>
                    <a:pt x="21" y="198"/>
                  </a:lnTo>
                  <a:lnTo>
                    <a:pt x="19" y="187"/>
                  </a:lnTo>
                  <a:lnTo>
                    <a:pt x="9" y="182"/>
                  </a:lnTo>
                  <a:lnTo>
                    <a:pt x="9" y="182"/>
                  </a:lnTo>
                  <a:lnTo>
                    <a:pt x="17" y="155"/>
                  </a:lnTo>
                  <a:lnTo>
                    <a:pt x="17" y="155"/>
                  </a:lnTo>
                  <a:lnTo>
                    <a:pt x="27" y="168"/>
                  </a:lnTo>
                  <a:lnTo>
                    <a:pt x="61" y="178"/>
                  </a:lnTo>
                  <a:lnTo>
                    <a:pt x="70" y="175"/>
                  </a:lnTo>
                  <a:lnTo>
                    <a:pt x="76" y="165"/>
                  </a:lnTo>
                  <a:lnTo>
                    <a:pt x="87" y="166"/>
                  </a:lnTo>
                  <a:lnTo>
                    <a:pt x="89" y="143"/>
                  </a:lnTo>
                  <a:lnTo>
                    <a:pt x="71" y="145"/>
                  </a:lnTo>
                  <a:lnTo>
                    <a:pt x="66" y="143"/>
                  </a:lnTo>
                  <a:lnTo>
                    <a:pt x="63" y="135"/>
                  </a:lnTo>
                  <a:lnTo>
                    <a:pt x="83" y="108"/>
                  </a:lnTo>
                  <a:lnTo>
                    <a:pt x="68" y="87"/>
                  </a:lnTo>
                  <a:lnTo>
                    <a:pt x="49" y="97"/>
                  </a:lnTo>
                  <a:lnTo>
                    <a:pt x="21" y="98"/>
                  </a:lnTo>
                  <a:lnTo>
                    <a:pt x="9" y="94"/>
                  </a:lnTo>
                  <a:lnTo>
                    <a:pt x="0" y="39"/>
                  </a:lnTo>
                  <a:lnTo>
                    <a:pt x="5" y="34"/>
                  </a:lnTo>
                  <a:lnTo>
                    <a:pt x="21" y="36"/>
                  </a:lnTo>
                  <a:lnTo>
                    <a:pt x="33" y="31"/>
                  </a:lnTo>
                  <a:lnTo>
                    <a:pt x="37" y="21"/>
                  </a:lnTo>
                  <a:lnTo>
                    <a:pt x="50" y="10"/>
                  </a:lnTo>
                  <a:lnTo>
                    <a:pt x="60" y="14"/>
                  </a:lnTo>
                  <a:lnTo>
                    <a:pt x="72" y="7"/>
                  </a:lnTo>
                  <a:lnTo>
                    <a:pt x="91" y="7"/>
                  </a:lnTo>
                  <a:lnTo>
                    <a:pt x="95" y="1"/>
                  </a:lnTo>
                  <a:lnTo>
                    <a:pt x="95" y="1"/>
                  </a:lnTo>
                  <a:lnTo>
                    <a:pt x="109"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6" name="Freeform 9">
              <a:extLst>
                <a:ext uri="{FF2B5EF4-FFF2-40B4-BE49-F238E27FC236}">
                  <a16:creationId xmlns:a16="http://schemas.microsoft.com/office/drawing/2014/main" id="{60AD99B6-4F09-4CA6-BD16-C4B2B7DD02B8}"/>
                </a:ext>
              </a:extLst>
            </p:cNvPr>
            <p:cNvSpPr>
              <a:spLocks noEditPoints="1"/>
            </p:cNvSpPr>
            <p:nvPr/>
          </p:nvSpPr>
          <p:spPr bwMode="auto">
            <a:xfrm>
              <a:off x="3989388" y="1873250"/>
              <a:ext cx="425450" cy="1101725"/>
            </a:xfrm>
            <a:custGeom>
              <a:avLst/>
              <a:gdLst>
                <a:gd name="T0" fmla="*/ 151 w 268"/>
                <a:gd name="T1" fmla="*/ 477 h 694"/>
                <a:gd name="T2" fmla="*/ 186 w 268"/>
                <a:gd name="T3" fmla="*/ 478 h 694"/>
                <a:gd name="T4" fmla="*/ 196 w 268"/>
                <a:gd name="T5" fmla="*/ 447 h 694"/>
                <a:gd name="T6" fmla="*/ 204 w 268"/>
                <a:gd name="T7" fmla="*/ 432 h 694"/>
                <a:gd name="T8" fmla="*/ 188 w 268"/>
                <a:gd name="T9" fmla="*/ 421 h 694"/>
                <a:gd name="T10" fmla="*/ 227 w 268"/>
                <a:gd name="T11" fmla="*/ 417 h 694"/>
                <a:gd name="T12" fmla="*/ 231 w 268"/>
                <a:gd name="T13" fmla="*/ 426 h 694"/>
                <a:gd name="T14" fmla="*/ 231 w 268"/>
                <a:gd name="T15" fmla="*/ 467 h 694"/>
                <a:gd name="T16" fmla="*/ 205 w 268"/>
                <a:gd name="T17" fmla="*/ 508 h 694"/>
                <a:gd name="T18" fmla="*/ 203 w 268"/>
                <a:gd name="T19" fmla="*/ 570 h 694"/>
                <a:gd name="T20" fmla="*/ 220 w 268"/>
                <a:gd name="T21" fmla="*/ 602 h 694"/>
                <a:gd name="T22" fmla="*/ 208 w 268"/>
                <a:gd name="T23" fmla="*/ 637 h 694"/>
                <a:gd name="T24" fmla="*/ 254 w 268"/>
                <a:gd name="T25" fmla="*/ 653 h 694"/>
                <a:gd name="T26" fmla="*/ 268 w 268"/>
                <a:gd name="T27" fmla="*/ 676 h 694"/>
                <a:gd name="T28" fmla="*/ 230 w 268"/>
                <a:gd name="T29" fmla="*/ 687 h 694"/>
                <a:gd name="T30" fmla="*/ 154 w 268"/>
                <a:gd name="T31" fmla="*/ 671 h 694"/>
                <a:gd name="T32" fmla="*/ 125 w 268"/>
                <a:gd name="T33" fmla="*/ 608 h 694"/>
                <a:gd name="T34" fmla="*/ 113 w 268"/>
                <a:gd name="T35" fmla="*/ 594 h 694"/>
                <a:gd name="T36" fmla="*/ 118 w 268"/>
                <a:gd name="T37" fmla="*/ 517 h 694"/>
                <a:gd name="T38" fmla="*/ 119 w 268"/>
                <a:gd name="T39" fmla="*/ 477 h 694"/>
                <a:gd name="T40" fmla="*/ 140 w 268"/>
                <a:gd name="T41" fmla="*/ 103 h 694"/>
                <a:gd name="T42" fmla="*/ 152 w 268"/>
                <a:gd name="T43" fmla="*/ 65 h 694"/>
                <a:gd name="T44" fmla="*/ 151 w 268"/>
                <a:gd name="T45" fmla="*/ 68 h 694"/>
                <a:gd name="T46" fmla="*/ 212 w 268"/>
                <a:gd name="T47" fmla="*/ 9 h 694"/>
                <a:gd name="T48" fmla="*/ 198 w 268"/>
                <a:gd name="T49" fmla="*/ 141 h 694"/>
                <a:gd name="T50" fmla="*/ 201 w 268"/>
                <a:gd name="T51" fmla="*/ 196 h 694"/>
                <a:gd name="T52" fmla="*/ 205 w 268"/>
                <a:gd name="T53" fmla="*/ 233 h 694"/>
                <a:gd name="T54" fmla="*/ 170 w 268"/>
                <a:gd name="T55" fmla="*/ 245 h 694"/>
                <a:gd name="T56" fmla="*/ 143 w 268"/>
                <a:gd name="T57" fmla="*/ 263 h 694"/>
                <a:gd name="T58" fmla="*/ 110 w 268"/>
                <a:gd name="T59" fmla="*/ 271 h 694"/>
                <a:gd name="T60" fmla="*/ 159 w 268"/>
                <a:gd name="T61" fmla="*/ 328 h 694"/>
                <a:gd name="T62" fmla="*/ 173 w 268"/>
                <a:gd name="T63" fmla="*/ 366 h 694"/>
                <a:gd name="T64" fmla="*/ 199 w 268"/>
                <a:gd name="T65" fmla="*/ 374 h 694"/>
                <a:gd name="T66" fmla="*/ 180 w 268"/>
                <a:gd name="T67" fmla="*/ 406 h 694"/>
                <a:gd name="T68" fmla="*/ 127 w 268"/>
                <a:gd name="T69" fmla="*/ 386 h 694"/>
                <a:gd name="T70" fmla="*/ 108 w 268"/>
                <a:gd name="T71" fmla="*/ 382 h 694"/>
                <a:gd name="T72" fmla="*/ 91 w 268"/>
                <a:gd name="T73" fmla="*/ 405 h 694"/>
                <a:gd name="T74" fmla="*/ 61 w 268"/>
                <a:gd name="T75" fmla="*/ 377 h 694"/>
                <a:gd name="T76" fmla="*/ 74 w 268"/>
                <a:gd name="T77" fmla="*/ 360 h 694"/>
                <a:gd name="T78" fmla="*/ 44 w 268"/>
                <a:gd name="T79" fmla="*/ 327 h 694"/>
                <a:gd name="T80" fmla="*/ 41 w 268"/>
                <a:gd name="T81" fmla="*/ 285 h 694"/>
                <a:gd name="T82" fmla="*/ 25 w 268"/>
                <a:gd name="T83" fmla="*/ 245 h 694"/>
                <a:gd name="T84" fmla="*/ 13 w 268"/>
                <a:gd name="T85" fmla="*/ 215 h 694"/>
                <a:gd name="T86" fmla="*/ 24 w 268"/>
                <a:gd name="T87" fmla="*/ 212 h 694"/>
                <a:gd name="T88" fmla="*/ 26 w 268"/>
                <a:gd name="T89" fmla="*/ 201 h 694"/>
                <a:gd name="T90" fmla="*/ 94 w 268"/>
                <a:gd name="T91" fmla="*/ 162 h 694"/>
                <a:gd name="T92" fmla="*/ 98 w 268"/>
                <a:gd name="T93" fmla="*/ 167 h 694"/>
                <a:gd name="T94" fmla="*/ 104 w 268"/>
                <a:gd name="T95" fmla="*/ 160 h 694"/>
                <a:gd name="T96" fmla="*/ 104 w 268"/>
                <a:gd name="T97" fmla="*/ 157 h 694"/>
                <a:gd name="T98" fmla="*/ 117 w 268"/>
                <a:gd name="T99" fmla="*/ 142 h 694"/>
                <a:gd name="T100" fmla="*/ 134 w 268"/>
                <a:gd name="T101" fmla="*/ 107 h 694"/>
                <a:gd name="T102" fmla="*/ 154 w 268"/>
                <a:gd name="T103" fmla="*/ 94 h 694"/>
                <a:gd name="T104" fmla="*/ 150 w 268"/>
                <a:gd name="T105" fmla="*/ 54 h 694"/>
                <a:gd name="T106" fmla="*/ 172 w 268"/>
                <a:gd name="T107" fmla="*/ 6 h 694"/>
                <a:gd name="T108" fmla="*/ 193 w 268"/>
                <a:gd name="T109"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 h="694">
                  <a:moveTo>
                    <a:pt x="120" y="472"/>
                  </a:moveTo>
                  <a:lnTo>
                    <a:pt x="138" y="472"/>
                  </a:lnTo>
                  <a:lnTo>
                    <a:pt x="151" y="477"/>
                  </a:lnTo>
                  <a:lnTo>
                    <a:pt x="163" y="471"/>
                  </a:lnTo>
                  <a:lnTo>
                    <a:pt x="175" y="477"/>
                  </a:lnTo>
                  <a:lnTo>
                    <a:pt x="186" y="478"/>
                  </a:lnTo>
                  <a:lnTo>
                    <a:pt x="192" y="468"/>
                  </a:lnTo>
                  <a:lnTo>
                    <a:pt x="197" y="466"/>
                  </a:lnTo>
                  <a:lnTo>
                    <a:pt x="196" y="447"/>
                  </a:lnTo>
                  <a:lnTo>
                    <a:pt x="212" y="443"/>
                  </a:lnTo>
                  <a:lnTo>
                    <a:pt x="217" y="434"/>
                  </a:lnTo>
                  <a:lnTo>
                    <a:pt x="204" y="432"/>
                  </a:lnTo>
                  <a:lnTo>
                    <a:pt x="199" y="426"/>
                  </a:lnTo>
                  <a:lnTo>
                    <a:pt x="187" y="427"/>
                  </a:lnTo>
                  <a:lnTo>
                    <a:pt x="188" y="421"/>
                  </a:lnTo>
                  <a:lnTo>
                    <a:pt x="201" y="412"/>
                  </a:lnTo>
                  <a:lnTo>
                    <a:pt x="208" y="411"/>
                  </a:lnTo>
                  <a:lnTo>
                    <a:pt x="227" y="417"/>
                  </a:lnTo>
                  <a:lnTo>
                    <a:pt x="224" y="423"/>
                  </a:lnTo>
                  <a:lnTo>
                    <a:pt x="231" y="426"/>
                  </a:lnTo>
                  <a:lnTo>
                    <a:pt x="231" y="426"/>
                  </a:lnTo>
                  <a:lnTo>
                    <a:pt x="226" y="438"/>
                  </a:lnTo>
                  <a:lnTo>
                    <a:pt x="226" y="438"/>
                  </a:lnTo>
                  <a:lnTo>
                    <a:pt x="231" y="467"/>
                  </a:lnTo>
                  <a:lnTo>
                    <a:pt x="231" y="467"/>
                  </a:lnTo>
                  <a:lnTo>
                    <a:pt x="212" y="477"/>
                  </a:lnTo>
                  <a:lnTo>
                    <a:pt x="205" y="508"/>
                  </a:lnTo>
                  <a:lnTo>
                    <a:pt x="205" y="547"/>
                  </a:lnTo>
                  <a:lnTo>
                    <a:pt x="205" y="547"/>
                  </a:lnTo>
                  <a:lnTo>
                    <a:pt x="203" y="570"/>
                  </a:lnTo>
                  <a:lnTo>
                    <a:pt x="203" y="570"/>
                  </a:lnTo>
                  <a:lnTo>
                    <a:pt x="205" y="578"/>
                  </a:lnTo>
                  <a:lnTo>
                    <a:pt x="220" y="602"/>
                  </a:lnTo>
                  <a:lnTo>
                    <a:pt x="218" y="620"/>
                  </a:lnTo>
                  <a:lnTo>
                    <a:pt x="208" y="628"/>
                  </a:lnTo>
                  <a:lnTo>
                    <a:pt x="208" y="637"/>
                  </a:lnTo>
                  <a:lnTo>
                    <a:pt x="216" y="646"/>
                  </a:lnTo>
                  <a:lnTo>
                    <a:pt x="254" y="653"/>
                  </a:lnTo>
                  <a:lnTo>
                    <a:pt x="254" y="653"/>
                  </a:lnTo>
                  <a:lnTo>
                    <a:pt x="259" y="657"/>
                  </a:lnTo>
                  <a:lnTo>
                    <a:pt x="259" y="657"/>
                  </a:lnTo>
                  <a:lnTo>
                    <a:pt x="268" y="676"/>
                  </a:lnTo>
                  <a:lnTo>
                    <a:pt x="268" y="676"/>
                  </a:lnTo>
                  <a:lnTo>
                    <a:pt x="250" y="685"/>
                  </a:lnTo>
                  <a:lnTo>
                    <a:pt x="230" y="687"/>
                  </a:lnTo>
                  <a:lnTo>
                    <a:pt x="224" y="692"/>
                  </a:lnTo>
                  <a:lnTo>
                    <a:pt x="180" y="694"/>
                  </a:lnTo>
                  <a:lnTo>
                    <a:pt x="154" y="671"/>
                  </a:lnTo>
                  <a:lnTo>
                    <a:pt x="146" y="627"/>
                  </a:lnTo>
                  <a:lnTo>
                    <a:pt x="141" y="616"/>
                  </a:lnTo>
                  <a:lnTo>
                    <a:pt x="125" y="608"/>
                  </a:lnTo>
                  <a:lnTo>
                    <a:pt x="115" y="607"/>
                  </a:lnTo>
                  <a:lnTo>
                    <a:pt x="115" y="607"/>
                  </a:lnTo>
                  <a:lnTo>
                    <a:pt x="113" y="594"/>
                  </a:lnTo>
                  <a:lnTo>
                    <a:pt x="101" y="575"/>
                  </a:lnTo>
                  <a:lnTo>
                    <a:pt x="100" y="552"/>
                  </a:lnTo>
                  <a:lnTo>
                    <a:pt x="118" y="517"/>
                  </a:lnTo>
                  <a:lnTo>
                    <a:pt x="102" y="499"/>
                  </a:lnTo>
                  <a:lnTo>
                    <a:pt x="103" y="487"/>
                  </a:lnTo>
                  <a:lnTo>
                    <a:pt x="119" y="477"/>
                  </a:lnTo>
                  <a:lnTo>
                    <a:pt x="120" y="472"/>
                  </a:lnTo>
                  <a:close/>
                  <a:moveTo>
                    <a:pt x="148" y="80"/>
                  </a:moveTo>
                  <a:lnTo>
                    <a:pt x="140" y="103"/>
                  </a:lnTo>
                  <a:lnTo>
                    <a:pt x="138" y="101"/>
                  </a:lnTo>
                  <a:lnTo>
                    <a:pt x="148" y="80"/>
                  </a:lnTo>
                  <a:close/>
                  <a:moveTo>
                    <a:pt x="152" y="65"/>
                  </a:moveTo>
                  <a:lnTo>
                    <a:pt x="156" y="68"/>
                  </a:lnTo>
                  <a:lnTo>
                    <a:pt x="152" y="71"/>
                  </a:lnTo>
                  <a:lnTo>
                    <a:pt x="151" y="68"/>
                  </a:lnTo>
                  <a:lnTo>
                    <a:pt x="152" y="65"/>
                  </a:lnTo>
                  <a:close/>
                  <a:moveTo>
                    <a:pt x="206" y="2"/>
                  </a:moveTo>
                  <a:lnTo>
                    <a:pt x="212" y="9"/>
                  </a:lnTo>
                  <a:lnTo>
                    <a:pt x="215" y="21"/>
                  </a:lnTo>
                  <a:lnTo>
                    <a:pt x="215" y="55"/>
                  </a:lnTo>
                  <a:lnTo>
                    <a:pt x="198" y="141"/>
                  </a:lnTo>
                  <a:lnTo>
                    <a:pt x="199" y="151"/>
                  </a:lnTo>
                  <a:lnTo>
                    <a:pt x="206" y="171"/>
                  </a:lnTo>
                  <a:lnTo>
                    <a:pt x="201" y="196"/>
                  </a:lnTo>
                  <a:lnTo>
                    <a:pt x="202" y="225"/>
                  </a:lnTo>
                  <a:lnTo>
                    <a:pt x="205" y="233"/>
                  </a:lnTo>
                  <a:lnTo>
                    <a:pt x="205" y="233"/>
                  </a:lnTo>
                  <a:lnTo>
                    <a:pt x="201" y="238"/>
                  </a:lnTo>
                  <a:lnTo>
                    <a:pt x="182" y="239"/>
                  </a:lnTo>
                  <a:lnTo>
                    <a:pt x="170" y="245"/>
                  </a:lnTo>
                  <a:lnTo>
                    <a:pt x="160" y="241"/>
                  </a:lnTo>
                  <a:lnTo>
                    <a:pt x="147" y="252"/>
                  </a:lnTo>
                  <a:lnTo>
                    <a:pt x="143" y="263"/>
                  </a:lnTo>
                  <a:lnTo>
                    <a:pt x="131" y="267"/>
                  </a:lnTo>
                  <a:lnTo>
                    <a:pt x="115" y="265"/>
                  </a:lnTo>
                  <a:lnTo>
                    <a:pt x="110" y="271"/>
                  </a:lnTo>
                  <a:lnTo>
                    <a:pt x="119" y="325"/>
                  </a:lnTo>
                  <a:lnTo>
                    <a:pt x="131" y="329"/>
                  </a:lnTo>
                  <a:lnTo>
                    <a:pt x="159" y="328"/>
                  </a:lnTo>
                  <a:lnTo>
                    <a:pt x="178" y="319"/>
                  </a:lnTo>
                  <a:lnTo>
                    <a:pt x="193" y="339"/>
                  </a:lnTo>
                  <a:lnTo>
                    <a:pt x="173" y="366"/>
                  </a:lnTo>
                  <a:lnTo>
                    <a:pt x="176" y="374"/>
                  </a:lnTo>
                  <a:lnTo>
                    <a:pt x="181" y="376"/>
                  </a:lnTo>
                  <a:lnTo>
                    <a:pt x="199" y="374"/>
                  </a:lnTo>
                  <a:lnTo>
                    <a:pt x="197" y="397"/>
                  </a:lnTo>
                  <a:lnTo>
                    <a:pt x="186" y="396"/>
                  </a:lnTo>
                  <a:lnTo>
                    <a:pt x="180" y="406"/>
                  </a:lnTo>
                  <a:lnTo>
                    <a:pt x="171" y="409"/>
                  </a:lnTo>
                  <a:lnTo>
                    <a:pt x="137" y="399"/>
                  </a:lnTo>
                  <a:lnTo>
                    <a:pt x="127" y="386"/>
                  </a:lnTo>
                  <a:lnTo>
                    <a:pt x="127" y="386"/>
                  </a:lnTo>
                  <a:lnTo>
                    <a:pt x="116" y="380"/>
                  </a:lnTo>
                  <a:lnTo>
                    <a:pt x="108" y="382"/>
                  </a:lnTo>
                  <a:lnTo>
                    <a:pt x="107" y="402"/>
                  </a:lnTo>
                  <a:lnTo>
                    <a:pt x="99" y="417"/>
                  </a:lnTo>
                  <a:lnTo>
                    <a:pt x="91" y="405"/>
                  </a:lnTo>
                  <a:lnTo>
                    <a:pt x="91" y="405"/>
                  </a:lnTo>
                  <a:lnTo>
                    <a:pt x="81" y="392"/>
                  </a:lnTo>
                  <a:lnTo>
                    <a:pt x="61" y="377"/>
                  </a:lnTo>
                  <a:lnTo>
                    <a:pt x="74" y="364"/>
                  </a:lnTo>
                  <a:lnTo>
                    <a:pt x="74" y="360"/>
                  </a:lnTo>
                  <a:lnTo>
                    <a:pt x="74" y="360"/>
                  </a:lnTo>
                  <a:lnTo>
                    <a:pt x="51" y="340"/>
                  </a:lnTo>
                  <a:lnTo>
                    <a:pt x="44" y="327"/>
                  </a:lnTo>
                  <a:lnTo>
                    <a:pt x="44" y="327"/>
                  </a:lnTo>
                  <a:lnTo>
                    <a:pt x="45" y="303"/>
                  </a:lnTo>
                  <a:lnTo>
                    <a:pt x="41" y="285"/>
                  </a:lnTo>
                  <a:lnTo>
                    <a:pt x="41" y="285"/>
                  </a:lnTo>
                  <a:lnTo>
                    <a:pt x="34" y="273"/>
                  </a:lnTo>
                  <a:lnTo>
                    <a:pt x="34" y="273"/>
                  </a:lnTo>
                  <a:lnTo>
                    <a:pt x="25" y="245"/>
                  </a:lnTo>
                  <a:lnTo>
                    <a:pt x="8" y="244"/>
                  </a:lnTo>
                  <a:lnTo>
                    <a:pt x="0" y="233"/>
                  </a:lnTo>
                  <a:lnTo>
                    <a:pt x="13" y="215"/>
                  </a:lnTo>
                  <a:lnTo>
                    <a:pt x="20" y="217"/>
                  </a:lnTo>
                  <a:lnTo>
                    <a:pt x="18" y="212"/>
                  </a:lnTo>
                  <a:lnTo>
                    <a:pt x="24" y="212"/>
                  </a:lnTo>
                  <a:lnTo>
                    <a:pt x="17" y="208"/>
                  </a:lnTo>
                  <a:lnTo>
                    <a:pt x="25" y="197"/>
                  </a:lnTo>
                  <a:lnTo>
                    <a:pt x="26" y="201"/>
                  </a:lnTo>
                  <a:lnTo>
                    <a:pt x="43" y="202"/>
                  </a:lnTo>
                  <a:lnTo>
                    <a:pt x="62" y="195"/>
                  </a:lnTo>
                  <a:lnTo>
                    <a:pt x="94" y="162"/>
                  </a:lnTo>
                  <a:lnTo>
                    <a:pt x="101" y="148"/>
                  </a:lnTo>
                  <a:lnTo>
                    <a:pt x="102" y="160"/>
                  </a:lnTo>
                  <a:lnTo>
                    <a:pt x="98" y="167"/>
                  </a:lnTo>
                  <a:lnTo>
                    <a:pt x="103" y="165"/>
                  </a:lnTo>
                  <a:lnTo>
                    <a:pt x="110" y="166"/>
                  </a:lnTo>
                  <a:lnTo>
                    <a:pt x="104" y="160"/>
                  </a:lnTo>
                  <a:lnTo>
                    <a:pt x="110" y="160"/>
                  </a:lnTo>
                  <a:lnTo>
                    <a:pt x="111" y="157"/>
                  </a:lnTo>
                  <a:lnTo>
                    <a:pt x="104" y="157"/>
                  </a:lnTo>
                  <a:lnTo>
                    <a:pt x="103" y="149"/>
                  </a:lnTo>
                  <a:lnTo>
                    <a:pt x="111" y="144"/>
                  </a:lnTo>
                  <a:lnTo>
                    <a:pt x="117" y="142"/>
                  </a:lnTo>
                  <a:lnTo>
                    <a:pt x="129" y="120"/>
                  </a:lnTo>
                  <a:lnTo>
                    <a:pt x="132" y="120"/>
                  </a:lnTo>
                  <a:lnTo>
                    <a:pt x="134" y="107"/>
                  </a:lnTo>
                  <a:lnTo>
                    <a:pt x="150" y="108"/>
                  </a:lnTo>
                  <a:lnTo>
                    <a:pt x="148" y="104"/>
                  </a:lnTo>
                  <a:lnTo>
                    <a:pt x="154" y="94"/>
                  </a:lnTo>
                  <a:lnTo>
                    <a:pt x="152" y="86"/>
                  </a:lnTo>
                  <a:lnTo>
                    <a:pt x="159" y="72"/>
                  </a:lnTo>
                  <a:lnTo>
                    <a:pt x="150" y="54"/>
                  </a:lnTo>
                  <a:lnTo>
                    <a:pt x="154" y="58"/>
                  </a:lnTo>
                  <a:lnTo>
                    <a:pt x="163" y="50"/>
                  </a:lnTo>
                  <a:lnTo>
                    <a:pt x="172" y="6"/>
                  </a:lnTo>
                  <a:lnTo>
                    <a:pt x="175" y="2"/>
                  </a:lnTo>
                  <a:lnTo>
                    <a:pt x="183" y="4"/>
                  </a:lnTo>
                  <a:lnTo>
                    <a:pt x="193" y="0"/>
                  </a:lnTo>
                  <a:lnTo>
                    <a:pt x="206" y="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7" name="Freeform 10">
              <a:extLst>
                <a:ext uri="{FF2B5EF4-FFF2-40B4-BE49-F238E27FC236}">
                  <a16:creationId xmlns:a16="http://schemas.microsoft.com/office/drawing/2014/main" id="{2FCA2331-0C4B-4CF5-BBB1-B10AB486FDAB}"/>
                </a:ext>
              </a:extLst>
            </p:cNvPr>
            <p:cNvSpPr>
              <a:spLocks noEditPoints="1"/>
            </p:cNvSpPr>
            <p:nvPr/>
          </p:nvSpPr>
          <p:spPr bwMode="auto">
            <a:xfrm>
              <a:off x="3659188" y="2370138"/>
              <a:ext cx="836612" cy="722313"/>
            </a:xfrm>
            <a:custGeom>
              <a:avLst/>
              <a:gdLst>
                <a:gd name="T0" fmla="*/ 464 w 527"/>
                <a:gd name="T1" fmla="*/ 342 h 455"/>
                <a:gd name="T2" fmla="*/ 424 w 527"/>
                <a:gd name="T3" fmla="*/ 333 h 455"/>
                <a:gd name="T4" fmla="*/ 426 w 527"/>
                <a:gd name="T5" fmla="*/ 307 h 455"/>
                <a:gd name="T6" fmla="*/ 411 w 527"/>
                <a:gd name="T7" fmla="*/ 257 h 455"/>
                <a:gd name="T8" fmla="*/ 412 w 527"/>
                <a:gd name="T9" fmla="*/ 251 h 455"/>
                <a:gd name="T10" fmla="*/ 445 w 527"/>
                <a:gd name="T11" fmla="*/ 271 h 455"/>
                <a:gd name="T12" fmla="*/ 458 w 527"/>
                <a:gd name="T13" fmla="*/ 297 h 455"/>
                <a:gd name="T14" fmla="*/ 453 w 527"/>
                <a:gd name="T15" fmla="*/ 315 h 455"/>
                <a:gd name="T16" fmla="*/ 468 w 527"/>
                <a:gd name="T17" fmla="*/ 334 h 455"/>
                <a:gd name="T18" fmla="*/ 520 w 527"/>
                <a:gd name="T19" fmla="*/ 267 h 455"/>
                <a:gd name="T20" fmla="*/ 524 w 527"/>
                <a:gd name="T21" fmla="*/ 295 h 455"/>
                <a:gd name="T22" fmla="*/ 485 w 527"/>
                <a:gd name="T23" fmla="*/ 301 h 455"/>
                <a:gd name="T24" fmla="*/ 476 w 527"/>
                <a:gd name="T25" fmla="*/ 253 h 455"/>
                <a:gd name="T26" fmla="*/ 516 w 527"/>
                <a:gd name="T27" fmla="*/ 235 h 455"/>
                <a:gd name="T28" fmla="*/ 487 w 527"/>
                <a:gd name="T29" fmla="*/ 132 h 455"/>
                <a:gd name="T30" fmla="*/ 470 w 527"/>
                <a:gd name="T31" fmla="*/ 133 h 455"/>
                <a:gd name="T32" fmla="*/ 518 w 527"/>
                <a:gd name="T33" fmla="*/ 50 h 455"/>
                <a:gd name="T34" fmla="*/ 515 w 527"/>
                <a:gd name="T35" fmla="*/ 90 h 455"/>
                <a:gd name="T36" fmla="*/ 524 w 527"/>
                <a:gd name="T37" fmla="*/ 91 h 455"/>
                <a:gd name="T38" fmla="*/ 522 w 527"/>
                <a:gd name="T39" fmla="*/ 112 h 455"/>
                <a:gd name="T40" fmla="*/ 502 w 527"/>
                <a:gd name="T41" fmla="*/ 110 h 455"/>
                <a:gd name="T42" fmla="*/ 499 w 527"/>
                <a:gd name="T43" fmla="*/ 98 h 455"/>
                <a:gd name="T44" fmla="*/ 506 w 527"/>
                <a:gd name="T45" fmla="*/ 60 h 455"/>
                <a:gd name="T46" fmla="*/ 108 w 527"/>
                <a:gd name="T47" fmla="*/ 12 h 455"/>
                <a:gd name="T48" fmla="*/ 147 w 527"/>
                <a:gd name="T49" fmla="*/ 39 h 455"/>
                <a:gd name="T50" fmla="*/ 195 w 527"/>
                <a:gd name="T51" fmla="*/ 66 h 455"/>
                <a:gd name="T52" fmla="*/ 224 w 527"/>
                <a:gd name="T53" fmla="*/ 88 h 455"/>
                <a:gd name="T54" fmla="*/ 238 w 527"/>
                <a:gd name="T55" fmla="*/ 128 h 455"/>
                <a:gd name="T56" fmla="*/ 287 w 527"/>
                <a:gd name="T57" fmla="*/ 121 h 455"/>
                <a:gd name="T58" fmla="*/ 291 w 527"/>
                <a:gd name="T59" fmla="*/ 106 h 455"/>
                <a:gd name="T60" fmla="*/ 299 w 527"/>
                <a:gd name="T61" fmla="*/ 91 h 455"/>
                <a:gd name="T62" fmla="*/ 316 w 527"/>
                <a:gd name="T63" fmla="*/ 69 h 455"/>
                <a:gd name="T64" fmla="*/ 335 w 527"/>
                <a:gd name="T65" fmla="*/ 73 h 455"/>
                <a:gd name="T66" fmla="*/ 315 w 527"/>
                <a:gd name="T67" fmla="*/ 112 h 455"/>
                <a:gd name="T68" fmla="*/ 330 w 527"/>
                <a:gd name="T69" fmla="*/ 145 h 455"/>
                <a:gd name="T70" fmla="*/ 327 w 527"/>
                <a:gd name="T71" fmla="*/ 164 h 455"/>
                <a:gd name="T72" fmla="*/ 326 w 527"/>
                <a:gd name="T73" fmla="*/ 204 h 455"/>
                <a:gd name="T74" fmla="*/ 321 w 527"/>
                <a:gd name="T75" fmla="*/ 281 h 455"/>
                <a:gd name="T76" fmla="*/ 302 w 527"/>
                <a:gd name="T77" fmla="*/ 294 h 455"/>
                <a:gd name="T78" fmla="*/ 237 w 527"/>
                <a:gd name="T79" fmla="*/ 367 h 455"/>
                <a:gd name="T80" fmla="*/ 245 w 527"/>
                <a:gd name="T81" fmla="*/ 445 h 455"/>
                <a:gd name="T82" fmla="*/ 213 w 527"/>
                <a:gd name="T83" fmla="*/ 455 h 455"/>
                <a:gd name="T84" fmla="*/ 172 w 527"/>
                <a:gd name="T85" fmla="*/ 438 h 455"/>
                <a:gd name="T86" fmla="*/ 165 w 527"/>
                <a:gd name="T87" fmla="*/ 339 h 455"/>
                <a:gd name="T88" fmla="*/ 142 w 527"/>
                <a:gd name="T89" fmla="*/ 294 h 455"/>
                <a:gd name="T90" fmla="*/ 143 w 527"/>
                <a:gd name="T91" fmla="*/ 176 h 455"/>
                <a:gd name="T92" fmla="*/ 130 w 527"/>
                <a:gd name="T93" fmla="*/ 172 h 455"/>
                <a:gd name="T94" fmla="*/ 91 w 527"/>
                <a:gd name="T95" fmla="*/ 140 h 455"/>
                <a:gd name="T96" fmla="*/ 64 w 527"/>
                <a:gd name="T97" fmla="*/ 124 h 455"/>
                <a:gd name="T98" fmla="*/ 24 w 527"/>
                <a:gd name="T99" fmla="*/ 123 h 455"/>
                <a:gd name="T100" fmla="*/ 16 w 527"/>
                <a:gd name="T101" fmla="*/ 83 h 455"/>
                <a:gd name="T102" fmla="*/ 27 w 527"/>
                <a:gd name="T103" fmla="*/ 78 h 455"/>
                <a:gd name="T104" fmla="*/ 23 w 527"/>
                <a:gd name="T105" fmla="*/ 92 h 455"/>
                <a:gd name="T106" fmla="*/ 30 w 527"/>
                <a:gd name="T107" fmla="*/ 98 h 455"/>
                <a:gd name="T108" fmla="*/ 31 w 527"/>
                <a:gd name="T109" fmla="*/ 74 h 455"/>
                <a:gd name="T110" fmla="*/ 57 w 527"/>
                <a:gd name="T111" fmla="*/ 74 h 455"/>
                <a:gd name="T112" fmla="*/ 136 w 527"/>
                <a:gd name="T113" fmla="*/ 85 h 455"/>
                <a:gd name="T114" fmla="*/ 108 w 527"/>
                <a:gd name="T115" fmla="*/ 46 h 455"/>
                <a:gd name="T116" fmla="*/ 80 w 527"/>
                <a:gd name="T117" fmla="*/ 22 h 455"/>
                <a:gd name="T118" fmla="*/ 91 w 527"/>
                <a:gd name="T11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7" h="455">
                  <a:moveTo>
                    <a:pt x="468" y="334"/>
                  </a:moveTo>
                  <a:lnTo>
                    <a:pt x="464" y="342"/>
                  </a:lnTo>
                  <a:lnTo>
                    <a:pt x="464" y="342"/>
                  </a:lnTo>
                  <a:lnTo>
                    <a:pt x="462" y="340"/>
                  </a:lnTo>
                  <a:lnTo>
                    <a:pt x="462" y="340"/>
                  </a:lnTo>
                  <a:lnTo>
                    <a:pt x="424" y="333"/>
                  </a:lnTo>
                  <a:lnTo>
                    <a:pt x="416" y="324"/>
                  </a:lnTo>
                  <a:lnTo>
                    <a:pt x="416" y="315"/>
                  </a:lnTo>
                  <a:lnTo>
                    <a:pt x="426" y="307"/>
                  </a:lnTo>
                  <a:lnTo>
                    <a:pt x="428" y="289"/>
                  </a:lnTo>
                  <a:lnTo>
                    <a:pt x="413" y="265"/>
                  </a:lnTo>
                  <a:lnTo>
                    <a:pt x="411" y="257"/>
                  </a:lnTo>
                  <a:lnTo>
                    <a:pt x="411" y="257"/>
                  </a:lnTo>
                  <a:lnTo>
                    <a:pt x="412" y="251"/>
                  </a:lnTo>
                  <a:lnTo>
                    <a:pt x="412" y="251"/>
                  </a:lnTo>
                  <a:lnTo>
                    <a:pt x="420" y="249"/>
                  </a:lnTo>
                  <a:lnTo>
                    <a:pt x="432" y="254"/>
                  </a:lnTo>
                  <a:lnTo>
                    <a:pt x="445" y="271"/>
                  </a:lnTo>
                  <a:lnTo>
                    <a:pt x="444" y="284"/>
                  </a:lnTo>
                  <a:lnTo>
                    <a:pt x="458" y="297"/>
                  </a:lnTo>
                  <a:lnTo>
                    <a:pt x="458" y="297"/>
                  </a:lnTo>
                  <a:lnTo>
                    <a:pt x="451" y="305"/>
                  </a:lnTo>
                  <a:lnTo>
                    <a:pt x="451" y="305"/>
                  </a:lnTo>
                  <a:lnTo>
                    <a:pt x="453" y="315"/>
                  </a:lnTo>
                  <a:lnTo>
                    <a:pt x="453" y="315"/>
                  </a:lnTo>
                  <a:lnTo>
                    <a:pt x="469" y="323"/>
                  </a:lnTo>
                  <a:lnTo>
                    <a:pt x="468" y="334"/>
                  </a:lnTo>
                  <a:close/>
                  <a:moveTo>
                    <a:pt x="516" y="235"/>
                  </a:moveTo>
                  <a:lnTo>
                    <a:pt x="517" y="261"/>
                  </a:lnTo>
                  <a:lnTo>
                    <a:pt x="520" y="267"/>
                  </a:lnTo>
                  <a:lnTo>
                    <a:pt x="519" y="267"/>
                  </a:lnTo>
                  <a:lnTo>
                    <a:pt x="516" y="277"/>
                  </a:lnTo>
                  <a:lnTo>
                    <a:pt x="524" y="295"/>
                  </a:lnTo>
                  <a:lnTo>
                    <a:pt x="507" y="298"/>
                  </a:lnTo>
                  <a:lnTo>
                    <a:pt x="504" y="307"/>
                  </a:lnTo>
                  <a:lnTo>
                    <a:pt x="485" y="301"/>
                  </a:lnTo>
                  <a:lnTo>
                    <a:pt x="485" y="301"/>
                  </a:lnTo>
                  <a:lnTo>
                    <a:pt x="486" y="270"/>
                  </a:lnTo>
                  <a:lnTo>
                    <a:pt x="476" y="253"/>
                  </a:lnTo>
                  <a:lnTo>
                    <a:pt x="476" y="243"/>
                  </a:lnTo>
                  <a:lnTo>
                    <a:pt x="484" y="235"/>
                  </a:lnTo>
                  <a:lnTo>
                    <a:pt x="516" y="235"/>
                  </a:lnTo>
                  <a:close/>
                  <a:moveTo>
                    <a:pt x="479" y="119"/>
                  </a:moveTo>
                  <a:lnTo>
                    <a:pt x="487" y="123"/>
                  </a:lnTo>
                  <a:lnTo>
                    <a:pt x="487" y="132"/>
                  </a:lnTo>
                  <a:lnTo>
                    <a:pt x="479" y="136"/>
                  </a:lnTo>
                  <a:lnTo>
                    <a:pt x="479" y="136"/>
                  </a:lnTo>
                  <a:lnTo>
                    <a:pt x="470" y="133"/>
                  </a:lnTo>
                  <a:lnTo>
                    <a:pt x="470" y="125"/>
                  </a:lnTo>
                  <a:lnTo>
                    <a:pt x="479" y="119"/>
                  </a:lnTo>
                  <a:close/>
                  <a:moveTo>
                    <a:pt x="518" y="50"/>
                  </a:moveTo>
                  <a:lnTo>
                    <a:pt x="518" y="66"/>
                  </a:lnTo>
                  <a:lnTo>
                    <a:pt x="510" y="82"/>
                  </a:lnTo>
                  <a:lnTo>
                    <a:pt x="515" y="90"/>
                  </a:lnTo>
                  <a:lnTo>
                    <a:pt x="519" y="90"/>
                  </a:lnTo>
                  <a:lnTo>
                    <a:pt x="519" y="85"/>
                  </a:lnTo>
                  <a:lnTo>
                    <a:pt x="524" y="91"/>
                  </a:lnTo>
                  <a:lnTo>
                    <a:pt x="527" y="105"/>
                  </a:lnTo>
                  <a:lnTo>
                    <a:pt x="522" y="112"/>
                  </a:lnTo>
                  <a:lnTo>
                    <a:pt x="522" y="112"/>
                  </a:lnTo>
                  <a:lnTo>
                    <a:pt x="502" y="126"/>
                  </a:lnTo>
                  <a:lnTo>
                    <a:pt x="502" y="126"/>
                  </a:lnTo>
                  <a:lnTo>
                    <a:pt x="502" y="110"/>
                  </a:lnTo>
                  <a:lnTo>
                    <a:pt x="502" y="110"/>
                  </a:lnTo>
                  <a:lnTo>
                    <a:pt x="499" y="98"/>
                  </a:lnTo>
                  <a:lnTo>
                    <a:pt x="499" y="98"/>
                  </a:lnTo>
                  <a:lnTo>
                    <a:pt x="499" y="68"/>
                  </a:lnTo>
                  <a:lnTo>
                    <a:pt x="506" y="60"/>
                  </a:lnTo>
                  <a:lnTo>
                    <a:pt x="506" y="60"/>
                  </a:lnTo>
                  <a:lnTo>
                    <a:pt x="518" y="50"/>
                  </a:lnTo>
                  <a:close/>
                  <a:moveTo>
                    <a:pt x="91" y="0"/>
                  </a:moveTo>
                  <a:lnTo>
                    <a:pt x="108" y="12"/>
                  </a:lnTo>
                  <a:lnTo>
                    <a:pt x="131" y="24"/>
                  </a:lnTo>
                  <a:lnTo>
                    <a:pt x="136" y="33"/>
                  </a:lnTo>
                  <a:lnTo>
                    <a:pt x="147" y="39"/>
                  </a:lnTo>
                  <a:lnTo>
                    <a:pt x="147" y="39"/>
                  </a:lnTo>
                  <a:lnTo>
                    <a:pt x="183" y="50"/>
                  </a:lnTo>
                  <a:lnTo>
                    <a:pt x="195" y="66"/>
                  </a:lnTo>
                  <a:lnTo>
                    <a:pt x="222" y="85"/>
                  </a:lnTo>
                  <a:lnTo>
                    <a:pt x="222" y="85"/>
                  </a:lnTo>
                  <a:lnTo>
                    <a:pt x="224" y="88"/>
                  </a:lnTo>
                  <a:lnTo>
                    <a:pt x="224" y="88"/>
                  </a:lnTo>
                  <a:lnTo>
                    <a:pt x="233" y="124"/>
                  </a:lnTo>
                  <a:lnTo>
                    <a:pt x="238" y="128"/>
                  </a:lnTo>
                  <a:lnTo>
                    <a:pt x="259" y="131"/>
                  </a:lnTo>
                  <a:lnTo>
                    <a:pt x="287" y="121"/>
                  </a:lnTo>
                  <a:lnTo>
                    <a:pt x="287" y="121"/>
                  </a:lnTo>
                  <a:lnTo>
                    <a:pt x="290" y="119"/>
                  </a:lnTo>
                  <a:lnTo>
                    <a:pt x="290" y="119"/>
                  </a:lnTo>
                  <a:lnTo>
                    <a:pt x="291" y="106"/>
                  </a:lnTo>
                  <a:lnTo>
                    <a:pt x="286" y="92"/>
                  </a:lnTo>
                  <a:lnTo>
                    <a:pt x="299" y="91"/>
                  </a:lnTo>
                  <a:lnTo>
                    <a:pt x="299" y="91"/>
                  </a:lnTo>
                  <a:lnTo>
                    <a:pt x="307" y="104"/>
                  </a:lnTo>
                  <a:lnTo>
                    <a:pt x="315" y="89"/>
                  </a:lnTo>
                  <a:lnTo>
                    <a:pt x="316" y="69"/>
                  </a:lnTo>
                  <a:lnTo>
                    <a:pt x="324" y="67"/>
                  </a:lnTo>
                  <a:lnTo>
                    <a:pt x="335" y="73"/>
                  </a:lnTo>
                  <a:lnTo>
                    <a:pt x="335" y="73"/>
                  </a:lnTo>
                  <a:lnTo>
                    <a:pt x="327" y="101"/>
                  </a:lnTo>
                  <a:lnTo>
                    <a:pt x="327" y="101"/>
                  </a:lnTo>
                  <a:lnTo>
                    <a:pt x="315" y="112"/>
                  </a:lnTo>
                  <a:lnTo>
                    <a:pt x="323" y="127"/>
                  </a:lnTo>
                  <a:lnTo>
                    <a:pt x="323" y="127"/>
                  </a:lnTo>
                  <a:lnTo>
                    <a:pt x="330" y="145"/>
                  </a:lnTo>
                  <a:lnTo>
                    <a:pt x="328" y="159"/>
                  </a:lnTo>
                  <a:lnTo>
                    <a:pt x="328" y="159"/>
                  </a:lnTo>
                  <a:lnTo>
                    <a:pt x="327" y="164"/>
                  </a:lnTo>
                  <a:lnTo>
                    <a:pt x="311" y="174"/>
                  </a:lnTo>
                  <a:lnTo>
                    <a:pt x="310" y="186"/>
                  </a:lnTo>
                  <a:lnTo>
                    <a:pt x="326" y="204"/>
                  </a:lnTo>
                  <a:lnTo>
                    <a:pt x="308" y="239"/>
                  </a:lnTo>
                  <a:lnTo>
                    <a:pt x="309" y="262"/>
                  </a:lnTo>
                  <a:lnTo>
                    <a:pt x="321" y="281"/>
                  </a:lnTo>
                  <a:lnTo>
                    <a:pt x="323" y="294"/>
                  </a:lnTo>
                  <a:lnTo>
                    <a:pt x="323" y="294"/>
                  </a:lnTo>
                  <a:lnTo>
                    <a:pt x="302" y="294"/>
                  </a:lnTo>
                  <a:lnTo>
                    <a:pt x="271" y="311"/>
                  </a:lnTo>
                  <a:lnTo>
                    <a:pt x="240" y="351"/>
                  </a:lnTo>
                  <a:lnTo>
                    <a:pt x="237" y="367"/>
                  </a:lnTo>
                  <a:lnTo>
                    <a:pt x="246" y="410"/>
                  </a:lnTo>
                  <a:lnTo>
                    <a:pt x="243" y="435"/>
                  </a:lnTo>
                  <a:lnTo>
                    <a:pt x="245" y="445"/>
                  </a:lnTo>
                  <a:lnTo>
                    <a:pt x="245" y="445"/>
                  </a:lnTo>
                  <a:lnTo>
                    <a:pt x="236" y="451"/>
                  </a:lnTo>
                  <a:lnTo>
                    <a:pt x="213" y="455"/>
                  </a:lnTo>
                  <a:lnTo>
                    <a:pt x="169" y="443"/>
                  </a:lnTo>
                  <a:lnTo>
                    <a:pt x="169" y="443"/>
                  </a:lnTo>
                  <a:lnTo>
                    <a:pt x="172" y="438"/>
                  </a:lnTo>
                  <a:lnTo>
                    <a:pt x="175" y="410"/>
                  </a:lnTo>
                  <a:lnTo>
                    <a:pt x="165" y="362"/>
                  </a:lnTo>
                  <a:lnTo>
                    <a:pt x="165" y="339"/>
                  </a:lnTo>
                  <a:lnTo>
                    <a:pt x="161" y="322"/>
                  </a:lnTo>
                  <a:lnTo>
                    <a:pt x="146" y="306"/>
                  </a:lnTo>
                  <a:lnTo>
                    <a:pt x="142" y="294"/>
                  </a:lnTo>
                  <a:lnTo>
                    <a:pt x="147" y="275"/>
                  </a:lnTo>
                  <a:lnTo>
                    <a:pt x="163" y="256"/>
                  </a:lnTo>
                  <a:lnTo>
                    <a:pt x="143" y="176"/>
                  </a:lnTo>
                  <a:lnTo>
                    <a:pt x="140" y="172"/>
                  </a:lnTo>
                  <a:lnTo>
                    <a:pt x="140" y="172"/>
                  </a:lnTo>
                  <a:lnTo>
                    <a:pt x="130" y="172"/>
                  </a:lnTo>
                  <a:lnTo>
                    <a:pt x="106" y="156"/>
                  </a:lnTo>
                  <a:lnTo>
                    <a:pt x="106" y="156"/>
                  </a:lnTo>
                  <a:lnTo>
                    <a:pt x="91" y="140"/>
                  </a:lnTo>
                  <a:lnTo>
                    <a:pt x="70" y="130"/>
                  </a:lnTo>
                  <a:lnTo>
                    <a:pt x="70" y="130"/>
                  </a:lnTo>
                  <a:lnTo>
                    <a:pt x="64" y="124"/>
                  </a:lnTo>
                  <a:lnTo>
                    <a:pt x="64" y="124"/>
                  </a:lnTo>
                  <a:lnTo>
                    <a:pt x="59" y="111"/>
                  </a:lnTo>
                  <a:lnTo>
                    <a:pt x="24" y="123"/>
                  </a:lnTo>
                  <a:lnTo>
                    <a:pt x="0" y="117"/>
                  </a:lnTo>
                  <a:lnTo>
                    <a:pt x="17" y="90"/>
                  </a:lnTo>
                  <a:lnTo>
                    <a:pt x="16" y="83"/>
                  </a:lnTo>
                  <a:lnTo>
                    <a:pt x="20" y="85"/>
                  </a:lnTo>
                  <a:lnTo>
                    <a:pt x="25" y="79"/>
                  </a:lnTo>
                  <a:lnTo>
                    <a:pt x="27" y="78"/>
                  </a:lnTo>
                  <a:lnTo>
                    <a:pt x="21" y="86"/>
                  </a:lnTo>
                  <a:lnTo>
                    <a:pt x="21" y="93"/>
                  </a:lnTo>
                  <a:lnTo>
                    <a:pt x="23" y="92"/>
                  </a:lnTo>
                  <a:lnTo>
                    <a:pt x="22" y="102"/>
                  </a:lnTo>
                  <a:lnTo>
                    <a:pt x="27" y="104"/>
                  </a:lnTo>
                  <a:lnTo>
                    <a:pt x="30" y="98"/>
                  </a:lnTo>
                  <a:lnTo>
                    <a:pt x="22" y="86"/>
                  </a:lnTo>
                  <a:lnTo>
                    <a:pt x="31" y="79"/>
                  </a:lnTo>
                  <a:lnTo>
                    <a:pt x="31" y="74"/>
                  </a:lnTo>
                  <a:lnTo>
                    <a:pt x="44" y="64"/>
                  </a:lnTo>
                  <a:lnTo>
                    <a:pt x="57" y="74"/>
                  </a:lnTo>
                  <a:lnTo>
                    <a:pt x="57" y="74"/>
                  </a:lnTo>
                  <a:lnTo>
                    <a:pt x="88" y="83"/>
                  </a:lnTo>
                  <a:lnTo>
                    <a:pt x="88" y="83"/>
                  </a:lnTo>
                  <a:lnTo>
                    <a:pt x="136" y="85"/>
                  </a:lnTo>
                  <a:lnTo>
                    <a:pt x="151" y="53"/>
                  </a:lnTo>
                  <a:lnTo>
                    <a:pt x="135" y="46"/>
                  </a:lnTo>
                  <a:lnTo>
                    <a:pt x="108" y="46"/>
                  </a:lnTo>
                  <a:lnTo>
                    <a:pt x="94" y="34"/>
                  </a:lnTo>
                  <a:lnTo>
                    <a:pt x="86" y="35"/>
                  </a:lnTo>
                  <a:lnTo>
                    <a:pt x="80" y="22"/>
                  </a:lnTo>
                  <a:lnTo>
                    <a:pt x="85" y="20"/>
                  </a:lnTo>
                  <a:lnTo>
                    <a:pt x="80" y="20"/>
                  </a:lnTo>
                  <a:lnTo>
                    <a:pt x="91" y="0"/>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8" name="Freeform 11">
              <a:extLst>
                <a:ext uri="{FF2B5EF4-FFF2-40B4-BE49-F238E27FC236}">
                  <a16:creationId xmlns:a16="http://schemas.microsoft.com/office/drawing/2014/main" id="{633E5BD0-EA48-4356-870A-C1FB4771F477}"/>
                </a:ext>
              </a:extLst>
            </p:cNvPr>
            <p:cNvSpPr>
              <a:spLocks noEditPoints="1"/>
            </p:cNvSpPr>
            <p:nvPr/>
          </p:nvSpPr>
          <p:spPr bwMode="auto">
            <a:xfrm>
              <a:off x="3398838" y="2032000"/>
              <a:ext cx="735012" cy="546100"/>
            </a:xfrm>
            <a:custGeom>
              <a:avLst/>
              <a:gdLst>
                <a:gd name="T0" fmla="*/ 312 w 463"/>
                <a:gd name="T1" fmla="*/ 187 h 344"/>
                <a:gd name="T2" fmla="*/ 315 w 463"/>
                <a:gd name="T3" fmla="*/ 182 h 344"/>
                <a:gd name="T4" fmla="*/ 330 w 463"/>
                <a:gd name="T5" fmla="*/ 168 h 344"/>
                <a:gd name="T6" fmla="*/ 345 w 463"/>
                <a:gd name="T7" fmla="*/ 156 h 344"/>
                <a:gd name="T8" fmla="*/ 349 w 463"/>
                <a:gd name="T9" fmla="*/ 151 h 344"/>
                <a:gd name="T10" fmla="*/ 361 w 463"/>
                <a:gd name="T11" fmla="*/ 143 h 344"/>
                <a:gd name="T12" fmla="*/ 380 w 463"/>
                <a:gd name="T13" fmla="*/ 144 h 344"/>
                <a:gd name="T14" fmla="*/ 405 w 463"/>
                <a:gd name="T15" fmla="*/ 173 h 344"/>
                <a:gd name="T16" fmla="*/ 413 w 463"/>
                <a:gd name="T17" fmla="*/ 185 h 344"/>
                <a:gd name="T18" fmla="*/ 417 w 463"/>
                <a:gd name="T19" fmla="*/ 202 h 344"/>
                <a:gd name="T20" fmla="*/ 416 w 463"/>
                <a:gd name="T21" fmla="*/ 227 h 344"/>
                <a:gd name="T22" fmla="*/ 446 w 463"/>
                <a:gd name="T23" fmla="*/ 260 h 344"/>
                <a:gd name="T24" fmla="*/ 446 w 463"/>
                <a:gd name="T25" fmla="*/ 264 h 344"/>
                <a:gd name="T26" fmla="*/ 453 w 463"/>
                <a:gd name="T27" fmla="*/ 292 h 344"/>
                <a:gd name="T28" fmla="*/ 450 w 463"/>
                <a:gd name="T29" fmla="*/ 305 h 344"/>
                <a:gd name="T30" fmla="*/ 454 w 463"/>
                <a:gd name="T31" fmla="*/ 332 h 344"/>
                <a:gd name="T32" fmla="*/ 451 w 463"/>
                <a:gd name="T33" fmla="*/ 334 h 344"/>
                <a:gd name="T34" fmla="*/ 423 w 463"/>
                <a:gd name="T35" fmla="*/ 344 h 344"/>
                <a:gd name="T36" fmla="*/ 397 w 463"/>
                <a:gd name="T37" fmla="*/ 337 h 344"/>
                <a:gd name="T38" fmla="*/ 388 w 463"/>
                <a:gd name="T39" fmla="*/ 301 h 344"/>
                <a:gd name="T40" fmla="*/ 386 w 463"/>
                <a:gd name="T41" fmla="*/ 298 h 344"/>
                <a:gd name="T42" fmla="*/ 347 w 463"/>
                <a:gd name="T43" fmla="*/ 263 h 344"/>
                <a:gd name="T44" fmla="*/ 311 w 463"/>
                <a:gd name="T45" fmla="*/ 252 h 344"/>
                <a:gd name="T46" fmla="*/ 295 w 463"/>
                <a:gd name="T47" fmla="*/ 237 h 344"/>
                <a:gd name="T48" fmla="*/ 272 w 463"/>
                <a:gd name="T49" fmla="*/ 225 h 344"/>
                <a:gd name="T50" fmla="*/ 272 w 463"/>
                <a:gd name="T51" fmla="*/ 225 h 344"/>
                <a:gd name="T52" fmla="*/ 255 w 463"/>
                <a:gd name="T53" fmla="*/ 213 h 344"/>
                <a:gd name="T54" fmla="*/ 282 w 463"/>
                <a:gd name="T55" fmla="*/ 170 h 344"/>
                <a:gd name="T56" fmla="*/ 288 w 463"/>
                <a:gd name="T57" fmla="*/ 172 h 344"/>
                <a:gd name="T58" fmla="*/ 280 w 463"/>
                <a:gd name="T59" fmla="*/ 175 h 344"/>
                <a:gd name="T60" fmla="*/ 280 w 463"/>
                <a:gd name="T61" fmla="*/ 207 h 344"/>
                <a:gd name="T62" fmla="*/ 291 w 463"/>
                <a:gd name="T63" fmla="*/ 204 h 344"/>
                <a:gd name="T64" fmla="*/ 303 w 463"/>
                <a:gd name="T65" fmla="*/ 201 h 344"/>
                <a:gd name="T66" fmla="*/ 315 w 463"/>
                <a:gd name="T67" fmla="*/ 200 h 344"/>
                <a:gd name="T68" fmla="*/ 315 w 463"/>
                <a:gd name="T69" fmla="*/ 195 h 344"/>
                <a:gd name="T70" fmla="*/ 18 w 463"/>
                <a:gd name="T71" fmla="*/ 21 h 344"/>
                <a:gd name="T72" fmla="*/ 8 w 463"/>
                <a:gd name="T73" fmla="*/ 19 h 344"/>
                <a:gd name="T74" fmla="*/ 4 w 463"/>
                <a:gd name="T75" fmla="*/ 14 h 344"/>
                <a:gd name="T76" fmla="*/ 2 w 463"/>
                <a:gd name="T77" fmla="*/ 9 h 344"/>
                <a:gd name="T78" fmla="*/ 19 w 463"/>
                <a:gd name="T79" fmla="*/ 2 h 344"/>
                <a:gd name="T80" fmla="*/ 23 w 463"/>
                <a:gd name="T81" fmla="*/ 23 h 344"/>
                <a:gd name="T82" fmla="*/ 317 w 463"/>
                <a:gd name="T83" fmla="*/ 171 h 344"/>
                <a:gd name="T84" fmla="*/ 307 w 463"/>
                <a:gd name="T85" fmla="*/ 166 h 344"/>
                <a:gd name="T86" fmla="*/ 296 w 463"/>
                <a:gd name="T87" fmla="*/ 171 h 344"/>
                <a:gd name="T88" fmla="*/ 299 w 463"/>
                <a:gd name="T89" fmla="*/ 162 h 344"/>
                <a:gd name="T90" fmla="*/ 324 w 463"/>
                <a:gd name="T91" fmla="*/ 152 h 344"/>
                <a:gd name="T92" fmla="*/ 356 w 463"/>
                <a:gd name="T93" fmla="*/ 133 h 344"/>
                <a:gd name="T94" fmla="*/ 325 w 463"/>
                <a:gd name="T95" fmla="*/ 153 h 344"/>
                <a:gd name="T96" fmla="*/ 319 w 463"/>
                <a:gd name="T97" fmla="*/ 156 h 344"/>
                <a:gd name="T98" fmla="*/ 320 w 463"/>
                <a:gd name="T99" fmla="*/ 165 h 344"/>
                <a:gd name="T100" fmla="*/ 317 w 463"/>
                <a:gd name="T101" fmla="*/ 171 h 344"/>
                <a:gd name="T102" fmla="*/ 284 w 463"/>
                <a:gd name="T103" fmla="*/ 187 h 344"/>
                <a:gd name="T104" fmla="*/ 293 w 463"/>
                <a:gd name="T105" fmla="*/ 196 h 344"/>
                <a:gd name="T106" fmla="*/ 285 w 463"/>
                <a:gd name="T107" fmla="*/ 197 h 344"/>
                <a:gd name="T108" fmla="*/ 305 w 463"/>
                <a:gd name="T109" fmla="*/ 171 h 344"/>
                <a:gd name="T110" fmla="*/ 310 w 463"/>
                <a:gd name="T111" fmla="*/ 166 h 344"/>
                <a:gd name="T112" fmla="*/ 306 w 463"/>
                <a:gd name="T113" fmla="*/ 182 h 344"/>
                <a:gd name="T114" fmla="*/ 303 w 463"/>
                <a:gd name="T115" fmla="*/ 173 h 344"/>
                <a:gd name="T116" fmla="*/ 303 w 463"/>
                <a:gd name="T117" fmla="*/ 193 h 344"/>
                <a:gd name="T118" fmla="*/ 297 w 463"/>
                <a:gd name="T119" fmla="*/ 186 h 344"/>
                <a:gd name="T120" fmla="*/ 296 w 463"/>
                <a:gd name="T121" fmla="*/ 192 h 344"/>
                <a:gd name="T122" fmla="*/ 297 w 463"/>
                <a:gd name="T123" fmla="*/ 1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344">
                  <a:moveTo>
                    <a:pt x="315" y="190"/>
                  </a:moveTo>
                  <a:lnTo>
                    <a:pt x="312" y="187"/>
                  </a:lnTo>
                  <a:lnTo>
                    <a:pt x="316" y="186"/>
                  </a:lnTo>
                  <a:lnTo>
                    <a:pt x="315" y="182"/>
                  </a:lnTo>
                  <a:lnTo>
                    <a:pt x="321" y="173"/>
                  </a:lnTo>
                  <a:lnTo>
                    <a:pt x="330" y="168"/>
                  </a:lnTo>
                  <a:lnTo>
                    <a:pt x="338" y="154"/>
                  </a:lnTo>
                  <a:lnTo>
                    <a:pt x="345" y="156"/>
                  </a:lnTo>
                  <a:lnTo>
                    <a:pt x="346" y="151"/>
                  </a:lnTo>
                  <a:lnTo>
                    <a:pt x="349" y="151"/>
                  </a:lnTo>
                  <a:lnTo>
                    <a:pt x="347" y="149"/>
                  </a:lnTo>
                  <a:lnTo>
                    <a:pt x="361" y="143"/>
                  </a:lnTo>
                  <a:lnTo>
                    <a:pt x="372" y="133"/>
                  </a:lnTo>
                  <a:lnTo>
                    <a:pt x="380" y="144"/>
                  </a:lnTo>
                  <a:lnTo>
                    <a:pt x="397" y="145"/>
                  </a:lnTo>
                  <a:lnTo>
                    <a:pt x="405" y="173"/>
                  </a:lnTo>
                  <a:lnTo>
                    <a:pt x="405" y="173"/>
                  </a:lnTo>
                  <a:lnTo>
                    <a:pt x="413" y="185"/>
                  </a:lnTo>
                  <a:lnTo>
                    <a:pt x="413" y="185"/>
                  </a:lnTo>
                  <a:lnTo>
                    <a:pt x="417" y="202"/>
                  </a:lnTo>
                  <a:lnTo>
                    <a:pt x="416" y="227"/>
                  </a:lnTo>
                  <a:lnTo>
                    <a:pt x="416" y="227"/>
                  </a:lnTo>
                  <a:lnTo>
                    <a:pt x="423" y="240"/>
                  </a:lnTo>
                  <a:lnTo>
                    <a:pt x="446" y="260"/>
                  </a:lnTo>
                  <a:lnTo>
                    <a:pt x="446" y="260"/>
                  </a:lnTo>
                  <a:lnTo>
                    <a:pt x="446" y="264"/>
                  </a:lnTo>
                  <a:lnTo>
                    <a:pt x="433" y="277"/>
                  </a:lnTo>
                  <a:lnTo>
                    <a:pt x="453" y="292"/>
                  </a:lnTo>
                  <a:lnTo>
                    <a:pt x="463" y="304"/>
                  </a:lnTo>
                  <a:lnTo>
                    <a:pt x="450" y="305"/>
                  </a:lnTo>
                  <a:lnTo>
                    <a:pt x="455" y="319"/>
                  </a:lnTo>
                  <a:lnTo>
                    <a:pt x="454" y="332"/>
                  </a:lnTo>
                  <a:lnTo>
                    <a:pt x="454" y="332"/>
                  </a:lnTo>
                  <a:lnTo>
                    <a:pt x="451" y="334"/>
                  </a:lnTo>
                  <a:lnTo>
                    <a:pt x="451" y="334"/>
                  </a:lnTo>
                  <a:lnTo>
                    <a:pt x="423" y="344"/>
                  </a:lnTo>
                  <a:lnTo>
                    <a:pt x="402" y="341"/>
                  </a:lnTo>
                  <a:lnTo>
                    <a:pt x="397" y="337"/>
                  </a:lnTo>
                  <a:lnTo>
                    <a:pt x="388" y="301"/>
                  </a:lnTo>
                  <a:lnTo>
                    <a:pt x="388" y="301"/>
                  </a:lnTo>
                  <a:lnTo>
                    <a:pt x="386" y="298"/>
                  </a:lnTo>
                  <a:lnTo>
                    <a:pt x="386" y="298"/>
                  </a:lnTo>
                  <a:lnTo>
                    <a:pt x="359" y="279"/>
                  </a:lnTo>
                  <a:lnTo>
                    <a:pt x="347" y="263"/>
                  </a:lnTo>
                  <a:lnTo>
                    <a:pt x="311" y="252"/>
                  </a:lnTo>
                  <a:lnTo>
                    <a:pt x="311" y="252"/>
                  </a:lnTo>
                  <a:lnTo>
                    <a:pt x="300" y="246"/>
                  </a:lnTo>
                  <a:lnTo>
                    <a:pt x="295" y="237"/>
                  </a:lnTo>
                  <a:lnTo>
                    <a:pt x="272" y="225"/>
                  </a:lnTo>
                  <a:lnTo>
                    <a:pt x="272" y="225"/>
                  </a:lnTo>
                  <a:lnTo>
                    <a:pt x="272" y="225"/>
                  </a:lnTo>
                  <a:lnTo>
                    <a:pt x="272" y="225"/>
                  </a:lnTo>
                  <a:lnTo>
                    <a:pt x="255" y="213"/>
                  </a:lnTo>
                  <a:lnTo>
                    <a:pt x="255" y="213"/>
                  </a:lnTo>
                  <a:lnTo>
                    <a:pt x="275" y="174"/>
                  </a:lnTo>
                  <a:lnTo>
                    <a:pt x="282" y="170"/>
                  </a:lnTo>
                  <a:lnTo>
                    <a:pt x="286" y="160"/>
                  </a:lnTo>
                  <a:lnTo>
                    <a:pt x="288" y="172"/>
                  </a:lnTo>
                  <a:lnTo>
                    <a:pt x="287" y="175"/>
                  </a:lnTo>
                  <a:lnTo>
                    <a:pt x="280" y="175"/>
                  </a:lnTo>
                  <a:lnTo>
                    <a:pt x="277" y="196"/>
                  </a:lnTo>
                  <a:lnTo>
                    <a:pt x="280" y="207"/>
                  </a:lnTo>
                  <a:lnTo>
                    <a:pt x="283" y="202"/>
                  </a:lnTo>
                  <a:lnTo>
                    <a:pt x="291" y="204"/>
                  </a:lnTo>
                  <a:lnTo>
                    <a:pt x="295" y="200"/>
                  </a:lnTo>
                  <a:lnTo>
                    <a:pt x="303" y="201"/>
                  </a:lnTo>
                  <a:lnTo>
                    <a:pt x="309" y="197"/>
                  </a:lnTo>
                  <a:lnTo>
                    <a:pt x="315" y="200"/>
                  </a:lnTo>
                  <a:lnTo>
                    <a:pt x="324" y="194"/>
                  </a:lnTo>
                  <a:lnTo>
                    <a:pt x="315" y="195"/>
                  </a:lnTo>
                  <a:lnTo>
                    <a:pt x="315" y="190"/>
                  </a:lnTo>
                  <a:close/>
                  <a:moveTo>
                    <a:pt x="18" y="21"/>
                  </a:moveTo>
                  <a:lnTo>
                    <a:pt x="13" y="24"/>
                  </a:lnTo>
                  <a:lnTo>
                    <a:pt x="8" y="19"/>
                  </a:lnTo>
                  <a:lnTo>
                    <a:pt x="4" y="20"/>
                  </a:lnTo>
                  <a:lnTo>
                    <a:pt x="4" y="14"/>
                  </a:lnTo>
                  <a:lnTo>
                    <a:pt x="0" y="15"/>
                  </a:lnTo>
                  <a:lnTo>
                    <a:pt x="2" y="9"/>
                  </a:lnTo>
                  <a:lnTo>
                    <a:pt x="15" y="0"/>
                  </a:lnTo>
                  <a:lnTo>
                    <a:pt x="19" y="2"/>
                  </a:lnTo>
                  <a:lnTo>
                    <a:pt x="25" y="20"/>
                  </a:lnTo>
                  <a:lnTo>
                    <a:pt x="23" y="23"/>
                  </a:lnTo>
                  <a:lnTo>
                    <a:pt x="18" y="21"/>
                  </a:lnTo>
                  <a:close/>
                  <a:moveTo>
                    <a:pt x="317" y="171"/>
                  </a:moveTo>
                  <a:lnTo>
                    <a:pt x="312" y="165"/>
                  </a:lnTo>
                  <a:lnTo>
                    <a:pt x="307" y="166"/>
                  </a:lnTo>
                  <a:lnTo>
                    <a:pt x="307" y="161"/>
                  </a:lnTo>
                  <a:lnTo>
                    <a:pt x="296" y="171"/>
                  </a:lnTo>
                  <a:lnTo>
                    <a:pt x="291" y="171"/>
                  </a:lnTo>
                  <a:lnTo>
                    <a:pt x="299" y="162"/>
                  </a:lnTo>
                  <a:lnTo>
                    <a:pt x="318" y="152"/>
                  </a:lnTo>
                  <a:lnTo>
                    <a:pt x="324" y="152"/>
                  </a:lnTo>
                  <a:lnTo>
                    <a:pt x="335" y="148"/>
                  </a:lnTo>
                  <a:lnTo>
                    <a:pt x="356" y="133"/>
                  </a:lnTo>
                  <a:lnTo>
                    <a:pt x="333" y="153"/>
                  </a:lnTo>
                  <a:lnTo>
                    <a:pt x="325" y="153"/>
                  </a:lnTo>
                  <a:lnTo>
                    <a:pt x="330" y="158"/>
                  </a:lnTo>
                  <a:lnTo>
                    <a:pt x="319" y="156"/>
                  </a:lnTo>
                  <a:lnTo>
                    <a:pt x="322" y="162"/>
                  </a:lnTo>
                  <a:lnTo>
                    <a:pt x="320" y="165"/>
                  </a:lnTo>
                  <a:lnTo>
                    <a:pt x="313" y="163"/>
                  </a:lnTo>
                  <a:lnTo>
                    <a:pt x="317" y="171"/>
                  </a:lnTo>
                  <a:close/>
                  <a:moveTo>
                    <a:pt x="285" y="197"/>
                  </a:moveTo>
                  <a:lnTo>
                    <a:pt x="284" y="187"/>
                  </a:lnTo>
                  <a:lnTo>
                    <a:pt x="287" y="176"/>
                  </a:lnTo>
                  <a:lnTo>
                    <a:pt x="293" y="196"/>
                  </a:lnTo>
                  <a:lnTo>
                    <a:pt x="290" y="202"/>
                  </a:lnTo>
                  <a:lnTo>
                    <a:pt x="285" y="197"/>
                  </a:lnTo>
                  <a:close/>
                  <a:moveTo>
                    <a:pt x="303" y="173"/>
                  </a:moveTo>
                  <a:lnTo>
                    <a:pt x="305" y="171"/>
                  </a:lnTo>
                  <a:lnTo>
                    <a:pt x="303" y="169"/>
                  </a:lnTo>
                  <a:lnTo>
                    <a:pt x="310" y="166"/>
                  </a:lnTo>
                  <a:lnTo>
                    <a:pt x="315" y="173"/>
                  </a:lnTo>
                  <a:lnTo>
                    <a:pt x="306" y="182"/>
                  </a:lnTo>
                  <a:lnTo>
                    <a:pt x="300" y="179"/>
                  </a:lnTo>
                  <a:lnTo>
                    <a:pt x="303" y="173"/>
                  </a:lnTo>
                  <a:close/>
                  <a:moveTo>
                    <a:pt x="309" y="185"/>
                  </a:moveTo>
                  <a:lnTo>
                    <a:pt x="303" y="193"/>
                  </a:lnTo>
                  <a:lnTo>
                    <a:pt x="298" y="189"/>
                  </a:lnTo>
                  <a:lnTo>
                    <a:pt x="297" y="186"/>
                  </a:lnTo>
                  <a:lnTo>
                    <a:pt x="309" y="185"/>
                  </a:lnTo>
                  <a:close/>
                  <a:moveTo>
                    <a:pt x="296" y="192"/>
                  </a:moveTo>
                  <a:lnTo>
                    <a:pt x="304" y="194"/>
                  </a:lnTo>
                  <a:lnTo>
                    <a:pt x="297" y="197"/>
                  </a:lnTo>
                  <a:lnTo>
                    <a:pt x="296" y="192"/>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29" name="Freeform 12">
              <a:extLst>
                <a:ext uri="{FF2B5EF4-FFF2-40B4-BE49-F238E27FC236}">
                  <a16:creationId xmlns:a16="http://schemas.microsoft.com/office/drawing/2014/main" id="{76028129-0E9C-4B59-85C1-51925DB3220D}"/>
                </a:ext>
              </a:extLst>
            </p:cNvPr>
            <p:cNvSpPr>
              <a:spLocks noEditPoints="1"/>
            </p:cNvSpPr>
            <p:nvPr/>
          </p:nvSpPr>
          <p:spPr bwMode="auto">
            <a:xfrm>
              <a:off x="4348163" y="2478088"/>
              <a:ext cx="107950" cy="152400"/>
            </a:xfrm>
            <a:custGeom>
              <a:avLst/>
              <a:gdLst>
                <a:gd name="T0" fmla="*/ 68 w 68"/>
                <a:gd name="T1" fmla="*/ 42 h 96"/>
                <a:gd name="T2" fmla="*/ 68 w 68"/>
                <a:gd name="T3" fmla="*/ 58 h 96"/>
                <a:gd name="T4" fmla="*/ 66 w 68"/>
                <a:gd name="T5" fmla="*/ 69 h 96"/>
                <a:gd name="T6" fmla="*/ 66 w 68"/>
                <a:gd name="T7" fmla="*/ 69 h 96"/>
                <a:gd name="T8" fmla="*/ 43 w 68"/>
                <a:gd name="T9" fmla="*/ 88 h 96"/>
                <a:gd name="T10" fmla="*/ 43 w 68"/>
                <a:gd name="T11" fmla="*/ 88 h 96"/>
                <a:gd name="T12" fmla="*/ 37 w 68"/>
                <a:gd name="T13" fmla="*/ 94 h 96"/>
                <a:gd name="T14" fmla="*/ 30 w 68"/>
                <a:gd name="T15" fmla="*/ 96 h 96"/>
                <a:gd name="T16" fmla="*/ 12 w 68"/>
                <a:gd name="T17" fmla="*/ 92 h 96"/>
                <a:gd name="T18" fmla="*/ 5 w 68"/>
                <a:gd name="T19" fmla="*/ 86 h 96"/>
                <a:gd name="T20" fmla="*/ 0 w 68"/>
                <a:gd name="T21" fmla="*/ 57 h 96"/>
                <a:gd name="T22" fmla="*/ 0 w 68"/>
                <a:gd name="T23" fmla="*/ 57 h 96"/>
                <a:gd name="T24" fmla="*/ 5 w 68"/>
                <a:gd name="T25" fmla="*/ 45 h 96"/>
                <a:gd name="T26" fmla="*/ 5 w 68"/>
                <a:gd name="T27" fmla="*/ 45 h 96"/>
                <a:gd name="T28" fmla="*/ 12 w 68"/>
                <a:gd name="T29" fmla="*/ 45 h 96"/>
                <a:gd name="T30" fmla="*/ 31 w 68"/>
                <a:gd name="T31" fmla="*/ 38 h 96"/>
                <a:gd name="T32" fmla="*/ 34 w 68"/>
                <a:gd name="T33" fmla="*/ 24 h 96"/>
                <a:gd name="T34" fmla="*/ 34 w 68"/>
                <a:gd name="T35" fmla="*/ 24 h 96"/>
                <a:gd name="T36" fmla="*/ 37 w 68"/>
                <a:gd name="T37" fmla="*/ 15 h 96"/>
                <a:gd name="T38" fmla="*/ 61 w 68"/>
                <a:gd name="T39" fmla="*/ 5 h 96"/>
                <a:gd name="T40" fmla="*/ 65 w 68"/>
                <a:gd name="T41" fmla="*/ 0 h 96"/>
                <a:gd name="T42" fmla="*/ 65 w 68"/>
                <a:gd name="T43" fmla="*/ 30 h 96"/>
                <a:gd name="T44" fmla="*/ 65 w 68"/>
                <a:gd name="T45" fmla="*/ 30 h 96"/>
                <a:gd name="T46" fmla="*/ 68 w 68"/>
                <a:gd name="T47" fmla="*/ 42 h 96"/>
                <a:gd name="T48" fmla="*/ 45 w 68"/>
                <a:gd name="T49" fmla="*/ 51 h 96"/>
                <a:gd name="T50" fmla="*/ 45 w 68"/>
                <a:gd name="T51" fmla="*/ 51 h 96"/>
                <a:gd name="T52" fmla="*/ 45 w 68"/>
                <a:gd name="T53" fmla="*/ 51 h 96"/>
                <a:gd name="T54" fmla="*/ 53 w 68"/>
                <a:gd name="T55" fmla="*/ 55 h 96"/>
                <a:gd name="T56" fmla="*/ 53 w 68"/>
                <a:gd name="T57" fmla="*/ 64 h 96"/>
                <a:gd name="T58" fmla="*/ 45 w 68"/>
                <a:gd name="T59" fmla="*/ 68 h 96"/>
                <a:gd name="T60" fmla="*/ 45 w 68"/>
                <a:gd name="T61" fmla="*/ 68 h 96"/>
                <a:gd name="T62" fmla="*/ 36 w 68"/>
                <a:gd name="T63" fmla="*/ 65 h 96"/>
                <a:gd name="T64" fmla="*/ 36 w 68"/>
                <a:gd name="T65" fmla="*/ 57 h 96"/>
                <a:gd name="T66" fmla="*/ 45 w 68"/>
                <a:gd name="T67"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96">
                  <a:moveTo>
                    <a:pt x="68" y="42"/>
                  </a:moveTo>
                  <a:lnTo>
                    <a:pt x="68" y="58"/>
                  </a:lnTo>
                  <a:lnTo>
                    <a:pt x="66" y="69"/>
                  </a:lnTo>
                  <a:lnTo>
                    <a:pt x="66" y="69"/>
                  </a:lnTo>
                  <a:lnTo>
                    <a:pt x="43" y="88"/>
                  </a:lnTo>
                  <a:lnTo>
                    <a:pt x="43" y="88"/>
                  </a:lnTo>
                  <a:lnTo>
                    <a:pt x="37" y="94"/>
                  </a:lnTo>
                  <a:lnTo>
                    <a:pt x="30" y="96"/>
                  </a:lnTo>
                  <a:lnTo>
                    <a:pt x="12" y="92"/>
                  </a:lnTo>
                  <a:lnTo>
                    <a:pt x="5" y="86"/>
                  </a:lnTo>
                  <a:lnTo>
                    <a:pt x="0" y="57"/>
                  </a:lnTo>
                  <a:lnTo>
                    <a:pt x="0" y="57"/>
                  </a:lnTo>
                  <a:lnTo>
                    <a:pt x="5" y="45"/>
                  </a:lnTo>
                  <a:lnTo>
                    <a:pt x="5" y="45"/>
                  </a:lnTo>
                  <a:lnTo>
                    <a:pt x="12" y="45"/>
                  </a:lnTo>
                  <a:lnTo>
                    <a:pt x="31" y="38"/>
                  </a:lnTo>
                  <a:lnTo>
                    <a:pt x="34" y="24"/>
                  </a:lnTo>
                  <a:lnTo>
                    <a:pt x="34" y="24"/>
                  </a:lnTo>
                  <a:lnTo>
                    <a:pt x="37" y="15"/>
                  </a:lnTo>
                  <a:lnTo>
                    <a:pt x="61" y="5"/>
                  </a:lnTo>
                  <a:lnTo>
                    <a:pt x="65" y="0"/>
                  </a:lnTo>
                  <a:lnTo>
                    <a:pt x="65" y="30"/>
                  </a:lnTo>
                  <a:lnTo>
                    <a:pt x="65" y="30"/>
                  </a:lnTo>
                  <a:lnTo>
                    <a:pt x="68" y="42"/>
                  </a:lnTo>
                  <a:close/>
                  <a:moveTo>
                    <a:pt x="45" y="51"/>
                  </a:moveTo>
                  <a:lnTo>
                    <a:pt x="45" y="51"/>
                  </a:lnTo>
                  <a:lnTo>
                    <a:pt x="45" y="51"/>
                  </a:lnTo>
                  <a:lnTo>
                    <a:pt x="53" y="55"/>
                  </a:lnTo>
                  <a:lnTo>
                    <a:pt x="53" y="64"/>
                  </a:lnTo>
                  <a:lnTo>
                    <a:pt x="45" y="68"/>
                  </a:lnTo>
                  <a:lnTo>
                    <a:pt x="45" y="68"/>
                  </a:lnTo>
                  <a:lnTo>
                    <a:pt x="36" y="65"/>
                  </a:lnTo>
                  <a:lnTo>
                    <a:pt x="36" y="57"/>
                  </a:lnTo>
                  <a:lnTo>
                    <a:pt x="45" y="5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4" name="Freeform 13">
              <a:extLst>
                <a:ext uri="{FF2B5EF4-FFF2-40B4-BE49-F238E27FC236}">
                  <a16:creationId xmlns:a16="http://schemas.microsoft.com/office/drawing/2014/main" id="{8005873D-0031-4837-BEFD-35B948C45BBB}"/>
                </a:ext>
              </a:extLst>
            </p:cNvPr>
            <p:cNvSpPr>
              <a:spLocks/>
            </p:cNvSpPr>
            <p:nvPr/>
          </p:nvSpPr>
          <p:spPr bwMode="auto">
            <a:xfrm>
              <a:off x="4178300" y="2913063"/>
              <a:ext cx="96837" cy="125413"/>
            </a:xfrm>
            <a:custGeom>
              <a:avLst/>
              <a:gdLst>
                <a:gd name="T0" fmla="*/ 37 w 61"/>
                <a:gd name="T1" fmla="*/ 79 h 79"/>
                <a:gd name="T2" fmla="*/ 34 w 61"/>
                <a:gd name="T3" fmla="*/ 68 h 79"/>
                <a:gd name="T4" fmla="*/ 22 w 61"/>
                <a:gd name="T5" fmla="*/ 49 h 79"/>
                <a:gd name="T6" fmla="*/ 22 w 61"/>
                <a:gd name="T7" fmla="*/ 35 h 79"/>
                <a:gd name="T8" fmla="*/ 4 w 61"/>
                <a:gd name="T9" fmla="*/ 19 h 79"/>
                <a:gd name="T10" fmla="*/ 0 w 61"/>
                <a:gd name="T11" fmla="*/ 5 h 79"/>
                <a:gd name="T12" fmla="*/ 11 w 61"/>
                <a:gd name="T13" fmla="*/ 0 h 79"/>
                <a:gd name="T14" fmla="*/ 22 w 61"/>
                <a:gd name="T15" fmla="*/ 5 h 79"/>
                <a:gd name="T16" fmla="*/ 61 w 61"/>
                <a:gd name="T17" fmla="*/ 39 h 79"/>
                <a:gd name="T18" fmla="*/ 61 w 61"/>
                <a:gd name="T19" fmla="*/ 39 h 79"/>
                <a:gd name="T20" fmla="*/ 52 w 61"/>
                <a:gd name="T21" fmla="*/ 61 h 79"/>
                <a:gd name="T22" fmla="*/ 37 w 61"/>
                <a:gd name="T2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79">
                  <a:moveTo>
                    <a:pt x="37" y="79"/>
                  </a:moveTo>
                  <a:lnTo>
                    <a:pt x="34" y="68"/>
                  </a:lnTo>
                  <a:lnTo>
                    <a:pt x="22" y="49"/>
                  </a:lnTo>
                  <a:lnTo>
                    <a:pt x="22" y="35"/>
                  </a:lnTo>
                  <a:lnTo>
                    <a:pt x="4" y="19"/>
                  </a:lnTo>
                  <a:lnTo>
                    <a:pt x="0" y="5"/>
                  </a:lnTo>
                  <a:lnTo>
                    <a:pt x="11" y="0"/>
                  </a:lnTo>
                  <a:lnTo>
                    <a:pt x="22" y="5"/>
                  </a:lnTo>
                  <a:lnTo>
                    <a:pt x="61" y="39"/>
                  </a:lnTo>
                  <a:lnTo>
                    <a:pt x="61" y="39"/>
                  </a:lnTo>
                  <a:lnTo>
                    <a:pt x="52" y="61"/>
                  </a:lnTo>
                  <a:lnTo>
                    <a:pt x="37" y="79"/>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sp>
          <p:nvSpPr>
            <p:cNvPr id="55" name="Freeform 14">
              <a:extLst>
                <a:ext uri="{FF2B5EF4-FFF2-40B4-BE49-F238E27FC236}">
                  <a16:creationId xmlns:a16="http://schemas.microsoft.com/office/drawing/2014/main" id="{420EED6B-49C5-4612-9800-3B1BB90E9971}"/>
                </a:ext>
              </a:extLst>
            </p:cNvPr>
            <p:cNvSpPr>
              <a:spLocks/>
            </p:cNvSpPr>
            <p:nvPr/>
          </p:nvSpPr>
          <p:spPr bwMode="auto">
            <a:xfrm>
              <a:off x="4375150" y="2841625"/>
              <a:ext cx="87312" cy="49213"/>
            </a:xfrm>
            <a:custGeom>
              <a:avLst/>
              <a:gdLst>
                <a:gd name="T0" fmla="*/ 55 w 55"/>
                <a:gd name="T1" fmla="*/ 31 h 31"/>
                <a:gd name="T2" fmla="*/ 53 w 55"/>
                <a:gd name="T3" fmla="*/ 28 h 31"/>
                <a:gd name="T4" fmla="*/ 53 w 55"/>
                <a:gd name="T5" fmla="*/ 28 h 31"/>
                <a:gd name="T6" fmla="*/ 32 w 55"/>
                <a:gd name="T7" fmla="*/ 26 h 31"/>
                <a:gd name="T8" fmla="*/ 18 w 55"/>
                <a:gd name="T9" fmla="*/ 28 h 31"/>
                <a:gd name="T10" fmla="*/ 18 w 55"/>
                <a:gd name="T11" fmla="*/ 26 h 31"/>
                <a:gd name="T12" fmla="*/ 2 w 55"/>
                <a:gd name="T13" fmla="*/ 18 h 31"/>
                <a:gd name="T14" fmla="*/ 2 w 55"/>
                <a:gd name="T15" fmla="*/ 18 h 31"/>
                <a:gd name="T16" fmla="*/ 0 w 55"/>
                <a:gd name="T17" fmla="*/ 8 h 31"/>
                <a:gd name="T18" fmla="*/ 0 w 55"/>
                <a:gd name="T19" fmla="*/ 8 h 31"/>
                <a:gd name="T20" fmla="*/ 7 w 55"/>
                <a:gd name="T21" fmla="*/ 0 h 31"/>
                <a:gd name="T22" fmla="*/ 34 w 55"/>
                <a:gd name="T23" fmla="*/ 4 h 31"/>
                <a:gd name="T24" fmla="*/ 53 w 55"/>
                <a:gd name="T25" fmla="*/ 10 h 31"/>
                <a:gd name="T26" fmla="*/ 55 w 55"/>
                <a:gd name="T2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1">
                  <a:moveTo>
                    <a:pt x="55" y="31"/>
                  </a:moveTo>
                  <a:lnTo>
                    <a:pt x="53" y="28"/>
                  </a:lnTo>
                  <a:lnTo>
                    <a:pt x="53" y="28"/>
                  </a:lnTo>
                  <a:lnTo>
                    <a:pt x="32" y="26"/>
                  </a:lnTo>
                  <a:lnTo>
                    <a:pt x="18" y="28"/>
                  </a:lnTo>
                  <a:lnTo>
                    <a:pt x="18" y="26"/>
                  </a:lnTo>
                  <a:lnTo>
                    <a:pt x="2" y="18"/>
                  </a:lnTo>
                  <a:lnTo>
                    <a:pt x="2" y="18"/>
                  </a:lnTo>
                  <a:lnTo>
                    <a:pt x="0" y="8"/>
                  </a:lnTo>
                  <a:lnTo>
                    <a:pt x="0" y="8"/>
                  </a:lnTo>
                  <a:lnTo>
                    <a:pt x="7" y="0"/>
                  </a:lnTo>
                  <a:lnTo>
                    <a:pt x="34" y="4"/>
                  </a:lnTo>
                  <a:lnTo>
                    <a:pt x="53" y="10"/>
                  </a:lnTo>
                  <a:lnTo>
                    <a:pt x="55" y="31"/>
                  </a:lnTo>
                  <a:close/>
                </a:path>
              </a:pathLst>
            </a:custGeom>
            <a:grpFill/>
            <a:ln w="9525">
              <a:solidFill>
                <a:schemeClr val="bg1"/>
              </a:solidFill>
              <a:round/>
              <a:headEnd/>
              <a:tailEnd/>
            </a:ln>
          </p:spPr>
          <p:txBody>
            <a:bodyPr vert="horz" wrap="square" lIns="137160" tIns="68580" rIns="137160" bIns="68580" numCol="1" anchor="t" anchorCtr="0" compatLnSpc="1">
              <a:prstTxWarp prst="textNoShape">
                <a:avLst/>
              </a:prstTxWarp>
            </a:bodyPr>
            <a:lstStyle/>
            <a:p>
              <a:endParaRPr lang="en-US" sz="2700"/>
            </a:p>
          </p:txBody>
        </p:sp>
      </p:grpSp>
      <p:grpSp>
        <p:nvGrpSpPr>
          <p:cNvPr id="30" name="Group 29">
            <a:extLst>
              <a:ext uri="{FF2B5EF4-FFF2-40B4-BE49-F238E27FC236}">
                <a16:creationId xmlns:a16="http://schemas.microsoft.com/office/drawing/2014/main" id="{A8E0F5AA-17BA-49AC-BC0E-D52EC2FBFCFA}"/>
              </a:ext>
            </a:extLst>
          </p:cNvPr>
          <p:cNvGrpSpPr/>
          <p:nvPr/>
        </p:nvGrpSpPr>
        <p:grpSpPr>
          <a:xfrm>
            <a:off x="9565482" y="2407199"/>
            <a:ext cx="7218183" cy="5472602"/>
            <a:chOff x="10626915" y="3676650"/>
            <a:chExt cx="7218183" cy="5472602"/>
          </a:xfrm>
        </p:grpSpPr>
        <p:sp>
          <p:nvSpPr>
            <p:cNvPr id="31" name="Title 12">
              <a:extLst>
                <a:ext uri="{FF2B5EF4-FFF2-40B4-BE49-F238E27FC236}">
                  <a16:creationId xmlns:a16="http://schemas.microsoft.com/office/drawing/2014/main" id="{B6B90650-B51B-4FC0-9407-BDC482AD83E9}"/>
                </a:ext>
              </a:extLst>
            </p:cNvPr>
            <p:cNvSpPr txBox="1">
              <a:spLocks/>
            </p:cNvSpPr>
            <p:nvPr/>
          </p:nvSpPr>
          <p:spPr>
            <a:xfrm>
              <a:off x="10626915" y="3676650"/>
              <a:ext cx="7218183" cy="1634250"/>
            </a:xfrm>
            <a:prstGeom prst="rect">
              <a:avLst/>
            </a:prstGeom>
          </p:spPr>
          <p:txBody>
            <a:bodyPr vert="horz" lIns="137160" tIns="68580" rIns="137160" bIns="68580" rtlCol="0" anchor="ctr">
              <a:noAutofit/>
            </a:bodyPr>
            <a:lstStyle>
              <a:lvl1pPr algn="l"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7200" b="1" dirty="0">
                  <a:solidFill>
                    <a:schemeClr val="accent1"/>
                  </a:solidFill>
                </a:rPr>
                <a:t>United Arab Emirates</a:t>
              </a:r>
            </a:p>
          </p:txBody>
        </p:sp>
        <p:sp>
          <p:nvSpPr>
            <p:cNvPr id="32" name="Subtitle 13">
              <a:extLst>
                <a:ext uri="{FF2B5EF4-FFF2-40B4-BE49-F238E27FC236}">
                  <a16:creationId xmlns:a16="http://schemas.microsoft.com/office/drawing/2014/main" id="{F46344D2-CB05-42A3-B829-6CB721AE98BD}"/>
                </a:ext>
              </a:extLst>
            </p:cNvPr>
            <p:cNvSpPr txBox="1">
              <a:spLocks/>
            </p:cNvSpPr>
            <p:nvPr/>
          </p:nvSpPr>
          <p:spPr>
            <a:xfrm>
              <a:off x="10640024" y="5571233"/>
              <a:ext cx="6184127" cy="3578019"/>
            </a:xfrm>
            <a:prstGeom prst="rect">
              <a:avLst/>
            </a:prstGeom>
          </p:spPr>
          <p:txBody>
            <a:bodyPr vert="horz" lIns="137160" tIns="68580" rIns="137160" bIns="6858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just">
                <a:lnSpc>
                  <a:spcPct val="150000"/>
                </a:lnSpc>
              </a:pPr>
              <a:r>
                <a:rPr lang="en-US" dirty="0"/>
                <a:t>Volunteering your time; it pays you and your whole community fantastic dividends. It looks so good. Volunteering your time; it pays you and your whole community fantastic dividends. It looks so good.</a:t>
              </a:r>
            </a:p>
          </p:txBody>
        </p:sp>
      </p:grpSp>
    </p:spTree>
    <p:extLst>
      <p:ext uri="{BB962C8B-B14F-4D97-AF65-F5344CB8AC3E}">
        <p14:creationId xmlns:p14="http://schemas.microsoft.com/office/powerpoint/2010/main" val="19802995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down)">
                                      <p:cBhvr>
                                        <p:cTn id="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Naturae 1">
      <a:dk1>
        <a:srgbClr val="131313"/>
      </a:dk1>
      <a:lt1>
        <a:srgbClr val="FFFFFF"/>
      </a:lt1>
      <a:dk2>
        <a:srgbClr val="44546A"/>
      </a:dk2>
      <a:lt2>
        <a:srgbClr val="E7E6E6"/>
      </a:lt2>
      <a:accent1>
        <a:srgbClr val="1A2E2D"/>
      </a:accent1>
      <a:accent2>
        <a:srgbClr val="435E4B"/>
      </a:accent2>
      <a:accent3>
        <a:srgbClr val="3E575E"/>
      </a:accent3>
      <a:accent4>
        <a:srgbClr val="78AAAB"/>
      </a:accent4>
      <a:accent5>
        <a:srgbClr val="BBD9D7"/>
      </a:accent5>
      <a:accent6>
        <a:srgbClr val="FFFDF8"/>
      </a:accent6>
      <a:hlink>
        <a:srgbClr val="1A2E2D"/>
      </a:hlink>
      <a:folHlink>
        <a:srgbClr val="78AAAB"/>
      </a:folHlink>
    </a:clrScheme>
    <a:fontScheme name="Ameris 2">
      <a:majorFont>
        <a:latin typeface="Playfair Display"/>
        <a:ea typeface=""/>
        <a:cs typeface=""/>
      </a:majorFont>
      <a:minorFont>
        <a:latin typeface="Nunito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2628</TotalTime>
  <Words>4377</Words>
  <PresentationFormat>Custom</PresentationFormat>
  <Paragraphs>372</Paragraphs>
  <Slides>104</Slides>
  <Notes>8</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104</vt:i4>
      </vt:variant>
    </vt:vector>
  </HeadingPairs>
  <TitlesOfParts>
    <vt:vector size="111" baseType="lpstr">
      <vt:lpstr>Arial</vt:lpstr>
      <vt:lpstr>Calibri</vt:lpstr>
      <vt:lpstr>Montserrat</vt:lpstr>
      <vt:lpstr>Nunito Sans</vt:lpstr>
      <vt:lpstr>Nunito Sans Black</vt:lpstr>
      <vt:lpstr>Playfair Display</vt:lpstr>
      <vt:lpstr>Office Theme</vt:lpstr>
      <vt:lpstr>Naturae</vt:lpstr>
      <vt:lpstr>Welcome to Naturae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2019-02-05T05:35:37Z</dcterms:created>
  <dcterms:modified xsi:type="dcterms:W3CDTF">2019-04-17T23:47:12Z</dcterms:modified>
</cp:coreProperties>
</file>